
<file path=[Content_Types].xml><?xml version="1.0" encoding="utf-8"?>
<Types xmlns="http://schemas.openxmlformats.org/package/2006/content-types">
  <Default Extension="emf" ContentType="image/x-emf"/>
  <Default Extension="fntdata" ContentType="application/x-fontdata"/>
  <Default Extension="jpeg" ContentType="image/jpeg"/>
  <Default Extension="jpg" ContentType="image/jpeg"/>
  <Default Extension="mp4" ContentType="video/mp4"/>
  <Default Extension="png" ContentType="image/png"/>
  <Default Extension="rels" ContentType="application/vnd.openxmlformats-package.relationships+xml"/>
  <Default Extension="svg" ContentType="image/svg+xml"/>
  <Default Extension="tiff" ContentType="image/tif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theme/theme3.xml" ContentType="application/vnd.openxmlformats-officedocument.theme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theme/theme4.xml" ContentType="application/vnd.openxmlformats-officedocument.theme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  <p:sldMasterId id="2147483661" r:id="rId2"/>
    <p:sldMasterId id="2147483674" r:id="rId3"/>
    <p:sldMasterId id="2147483691" r:id="rId4"/>
    <p:sldMasterId id="2147483703" r:id="rId5"/>
  </p:sldMasterIdLst>
  <p:notesMasterIdLst>
    <p:notesMasterId r:id="rId22"/>
  </p:notesMasterIdLst>
  <p:sldIdLst>
    <p:sldId id="256" r:id="rId6"/>
    <p:sldId id="344" r:id="rId7"/>
    <p:sldId id="272" r:id="rId8"/>
    <p:sldId id="320" r:id="rId9"/>
    <p:sldId id="1141" r:id="rId10"/>
    <p:sldId id="277" r:id="rId11"/>
    <p:sldId id="1146" r:id="rId12"/>
    <p:sldId id="278" r:id="rId13"/>
    <p:sldId id="1144" r:id="rId14"/>
    <p:sldId id="1145" r:id="rId15"/>
    <p:sldId id="271" r:id="rId16"/>
    <p:sldId id="292" r:id="rId17"/>
    <p:sldId id="1143" r:id="rId18"/>
    <p:sldId id="1142" r:id="rId19"/>
    <p:sldId id="1140" r:id="rId20"/>
    <p:sldId id="318" r:id="rId21"/>
  </p:sldIdLst>
  <p:sldSz cx="18288000" cy="10287000"/>
  <p:notesSz cx="6797675" cy="9926638"/>
  <p:embeddedFontLst>
    <p:embeddedFont>
      <p:font typeface="Calibri" panose="020F0502020204030204" pitchFamily="34" charset="0"/>
      <p:regular r:id="rId23"/>
      <p:bold r:id="rId24"/>
      <p:italic r:id="rId25"/>
      <p:boldItalic r:id="rId26"/>
    </p:embeddedFont>
    <p:embeddedFont>
      <p:font typeface="Calibri Light" panose="020F0302020204030204" pitchFamily="34" charset="0"/>
      <p:regular r:id="rId27"/>
      <p:italic r:id="rId28"/>
    </p:embeddedFont>
    <p:embeddedFont>
      <p:font typeface="Century Gothic" panose="020B0502020202020204" pitchFamily="34" charset="0"/>
      <p:regular r:id="rId29"/>
      <p:bold r:id="rId30"/>
      <p:italic r:id="rId31"/>
      <p:boldItalic r:id="rId32"/>
    </p:embeddedFont>
    <p:embeddedFont>
      <p:font typeface="Congenial" panose="020F0502020204030204" pitchFamily="34" charset="0"/>
      <p:regular r:id="rId33"/>
      <p:bold r:id="rId34"/>
      <p:italic r:id="rId35"/>
      <p:boldItalic r:id="rId36"/>
    </p:embeddedFont>
    <p:embeddedFont>
      <p:font typeface="Congenial Black" panose="020F0502020204030204" pitchFamily="34" charset="0"/>
      <p:bold r:id="rId37"/>
      <p:italic r:id="rId38"/>
      <p:boldItalic r:id="rId39"/>
    </p:embeddedFont>
    <p:embeddedFont>
      <p:font typeface="Univers 45 Light" panose="020B07030305020A0204" pitchFamily="34" charset="0"/>
      <p:bold r:id="rId40"/>
      <p:italic r:id="rId41"/>
      <p:boldItalic r:id="rId42"/>
    </p:embeddedFont>
    <p:embeddedFont>
      <p:font typeface="Univers-Black" pitchFamily="2" charset="0"/>
      <p:regular r:id="rId43"/>
      <p:italic r:id="rId44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3240" userDrawn="1">
          <p15:clr>
            <a:srgbClr val="A4A3A4"/>
          </p15:clr>
        </p15:guide>
        <p15:guide id="2" pos="576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3FDE"/>
    <a:srgbClr val="7030A0"/>
    <a:srgbClr val="9BBB59"/>
    <a:srgbClr val="7F7F7F"/>
    <a:srgbClr val="4BACC6"/>
    <a:srgbClr val="F79646"/>
    <a:srgbClr val="C0504D"/>
    <a:srgbClr val="9B19C8"/>
    <a:srgbClr val="A220CF"/>
    <a:srgbClr val="CF4D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80" autoAdjust="0"/>
    <p:restoredTop sz="94622" autoAdjust="0"/>
  </p:normalViewPr>
  <p:slideViewPr>
    <p:cSldViewPr>
      <p:cViewPr varScale="1">
        <p:scale>
          <a:sx n="62" d="100"/>
          <a:sy n="62" d="100"/>
        </p:scale>
        <p:origin x="816" y="216"/>
      </p:cViewPr>
      <p:guideLst>
        <p:guide orient="horz" pos="3240"/>
        <p:guide pos="576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3" d="2"/>
        <a:sy n="3" d="2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font" Target="fonts/font4.fntdata"/><Relationship Id="rId39" Type="http://schemas.openxmlformats.org/officeDocument/2006/relationships/font" Target="fonts/font17.fntdata"/><Relationship Id="rId21" Type="http://schemas.openxmlformats.org/officeDocument/2006/relationships/slide" Target="slides/slide16.xml"/><Relationship Id="rId34" Type="http://schemas.openxmlformats.org/officeDocument/2006/relationships/font" Target="fonts/font12.fntdata"/><Relationship Id="rId42" Type="http://schemas.openxmlformats.org/officeDocument/2006/relationships/font" Target="fonts/font20.fntdata"/><Relationship Id="rId47" Type="http://schemas.openxmlformats.org/officeDocument/2006/relationships/theme" Target="theme/theme1.xml"/><Relationship Id="rId7" Type="http://schemas.openxmlformats.org/officeDocument/2006/relationships/slide" Target="slides/slide2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9" Type="http://schemas.openxmlformats.org/officeDocument/2006/relationships/font" Target="fonts/font7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font" Target="fonts/font2.fntdata"/><Relationship Id="rId32" Type="http://schemas.openxmlformats.org/officeDocument/2006/relationships/font" Target="fonts/font10.fntdata"/><Relationship Id="rId37" Type="http://schemas.openxmlformats.org/officeDocument/2006/relationships/font" Target="fonts/font15.fntdata"/><Relationship Id="rId40" Type="http://schemas.openxmlformats.org/officeDocument/2006/relationships/font" Target="fonts/font18.fntdata"/><Relationship Id="rId45" Type="http://schemas.openxmlformats.org/officeDocument/2006/relationships/presProps" Target="pres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10.xml"/><Relationship Id="rId23" Type="http://schemas.openxmlformats.org/officeDocument/2006/relationships/font" Target="fonts/font1.fntdata"/><Relationship Id="rId28" Type="http://schemas.openxmlformats.org/officeDocument/2006/relationships/font" Target="fonts/font6.fntdata"/><Relationship Id="rId36" Type="http://schemas.openxmlformats.org/officeDocument/2006/relationships/font" Target="fonts/font14.fntdata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31" Type="http://schemas.openxmlformats.org/officeDocument/2006/relationships/font" Target="fonts/font9.fntdata"/><Relationship Id="rId44" Type="http://schemas.openxmlformats.org/officeDocument/2006/relationships/font" Target="fonts/font22.fntdata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notesMaster" Target="notesMasters/notesMaster1.xml"/><Relationship Id="rId27" Type="http://schemas.openxmlformats.org/officeDocument/2006/relationships/font" Target="fonts/font5.fntdata"/><Relationship Id="rId30" Type="http://schemas.openxmlformats.org/officeDocument/2006/relationships/font" Target="fonts/font8.fntdata"/><Relationship Id="rId35" Type="http://schemas.openxmlformats.org/officeDocument/2006/relationships/font" Target="fonts/font13.fntdata"/><Relationship Id="rId43" Type="http://schemas.openxmlformats.org/officeDocument/2006/relationships/font" Target="fonts/font21.fntdata"/><Relationship Id="rId48" Type="http://schemas.openxmlformats.org/officeDocument/2006/relationships/tableStyles" Target="tableStyles.xml"/><Relationship Id="rId8" Type="http://schemas.openxmlformats.org/officeDocument/2006/relationships/slide" Target="slides/slide3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font" Target="fonts/font3.fntdata"/><Relationship Id="rId33" Type="http://schemas.openxmlformats.org/officeDocument/2006/relationships/font" Target="fonts/font11.fntdata"/><Relationship Id="rId38" Type="http://schemas.openxmlformats.org/officeDocument/2006/relationships/font" Target="fonts/font16.fntdata"/><Relationship Id="rId46" Type="http://schemas.openxmlformats.org/officeDocument/2006/relationships/viewProps" Target="viewProps.xml"/><Relationship Id="rId20" Type="http://schemas.openxmlformats.org/officeDocument/2006/relationships/slide" Target="slides/slide15.xml"/><Relationship Id="rId41" Type="http://schemas.openxmlformats.org/officeDocument/2006/relationships/font" Target="fonts/font19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abeçalh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5659" cy="49805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3" name="Espaço Reservado para Data 2"/>
          <p:cNvSpPr>
            <a:spLocks noGrp="1"/>
          </p:cNvSpPr>
          <p:nvPr>
            <p:ph type="dt" idx="1"/>
          </p:nvPr>
        </p:nvSpPr>
        <p:spPr>
          <a:xfrm>
            <a:off x="3850443" y="0"/>
            <a:ext cx="2945659" cy="49805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8E6DE64-60C9-4FB9-A5A9-B517FF84269D}" type="datetimeFigureOut">
              <a:rPr lang="pt-BR" smtClean="0"/>
              <a:t>20/07/2023</a:t>
            </a:fld>
            <a:endParaRPr lang="pt-BR"/>
          </a:p>
        </p:txBody>
      </p:sp>
      <p:sp>
        <p:nvSpPr>
          <p:cNvPr id="4" name="Espaço Reservado para Imagem de Slide 3"/>
          <p:cNvSpPr>
            <a:spLocks noGrp="1" noRot="1" noChangeAspect="1"/>
          </p:cNvSpPr>
          <p:nvPr>
            <p:ph type="sldImg" idx="2"/>
          </p:nvPr>
        </p:nvSpPr>
        <p:spPr>
          <a:xfrm>
            <a:off x="422275" y="1241425"/>
            <a:ext cx="5953125" cy="3349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pt-BR"/>
          </a:p>
        </p:txBody>
      </p:sp>
      <p:sp>
        <p:nvSpPr>
          <p:cNvPr id="5" name="Espaço Reservado para Anotações 4"/>
          <p:cNvSpPr>
            <a:spLocks noGrp="1"/>
          </p:cNvSpPr>
          <p:nvPr>
            <p:ph type="body" sz="quarter" idx="3"/>
          </p:nvPr>
        </p:nvSpPr>
        <p:spPr>
          <a:xfrm>
            <a:off x="679768" y="4777194"/>
            <a:ext cx="5438140" cy="3908614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4"/>
          </p:nvPr>
        </p:nvSpPr>
        <p:spPr>
          <a:xfrm>
            <a:off x="0" y="9428584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5"/>
          </p:nvPr>
        </p:nvSpPr>
        <p:spPr>
          <a:xfrm>
            <a:off x="3850443" y="9428584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6FC4266-582F-44D4-B343-B83AB3F30977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48335432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42AE922-D78A-4C91-873F-8D146FE9648B}" type="slidenum">
              <a:rPr kumimoji="0" lang="pt-B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pt-B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0076891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7/20/23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‹nº›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7/20/23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‹nº›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7/20/23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‹nº›</a:t>
            </a:fld>
            <a:endParaRPr 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25AD463F-E5AB-488F-B921-B12075832B1D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2286000" y="1683545"/>
            <a:ext cx="13716000" cy="3581400"/>
          </a:xfrm>
        </p:spPr>
        <p:txBody>
          <a:bodyPr anchor="b"/>
          <a:lstStyle>
            <a:lvl1pPr algn="ctr">
              <a:defRPr sz="90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C113BE37-0822-49C9-AE59-0052B29ED5D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286000" y="5403057"/>
            <a:ext cx="13716000" cy="2483643"/>
          </a:xfrm>
        </p:spPr>
        <p:txBody>
          <a:bodyPr/>
          <a:lstStyle>
            <a:lvl1pPr marL="0" indent="0" algn="ctr">
              <a:buNone/>
              <a:defRPr sz="3600"/>
            </a:lvl1pPr>
            <a:lvl2pPr marL="685800" indent="0" algn="ctr">
              <a:buNone/>
              <a:defRPr sz="3000"/>
            </a:lvl2pPr>
            <a:lvl3pPr marL="1371600" indent="0" algn="ctr">
              <a:buNone/>
              <a:defRPr sz="2700"/>
            </a:lvl3pPr>
            <a:lvl4pPr marL="2057400" indent="0" algn="ctr">
              <a:buNone/>
              <a:defRPr sz="2400"/>
            </a:lvl4pPr>
            <a:lvl5pPr marL="2743200" indent="0" algn="ctr">
              <a:buNone/>
              <a:defRPr sz="2400"/>
            </a:lvl5pPr>
            <a:lvl6pPr marL="3429000" indent="0" algn="ctr">
              <a:buNone/>
              <a:defRPr sz="2400"/>
            </a:lvl6pPr>
            <a:lvl7pPr marL="4114800" indent="0" algn="ctr">
              <a:buNone/>
              <a:defRPr sz="2400"/>
            </a:lvl7pPr>
            <a:lvl8pPr marL="4800600" indent="0" algn="ctr">
              <a:buNone/>
              <a:defRPr sz="2400"/>
            </a:lvl8pPr>
            <a:lvl9pPr marL="5486400" indent="0" algn="ctr">
              <a:buNone/>
              <a:defRPr sz="2400"/>
            </a:lvl9pPr>
          </a:lstStyle>
          <a:p>
            <a:r>
              <a:rPr lang="pt-BR"/>
              <a:t>Clique para editar o estilo do subtítulo Mestre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E2C6CA4A-7B72-406E-A653-946D9E65D72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6C4666-90A2-42F3-AFDB-ACA71E02267F}" type="datetimeFigureOut">
              <a:rPr lang="pt-BR" smtClean="0"/>
              <a:t>20/07/2023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DCBFB88D-641E-4E2D-8AAC-154D13D87CD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E86123E8-C5C5-4D25-8774-1669246C583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28DA31-4769-4BC7-B10D-85B6D63284FA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25795710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8ADAB62B-ACFC-495B-8EEA-AA0A4E9D045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5A9211F4-EA13-437A-8E66-96BF184F4E9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1F029C46-CC3B-40BE-985D-4A6059983CE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6C4666-90A2-42F3-AFDB-ACA71E02267F}" type="datetimeFigureOut">
              <a:rPr lang="pt-BR" smtClean="0"/>
              <a:t>20/07/2023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6395B9FA-F0FA-4CD6-9CBD-ED00E49B70F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2115466F-A447-4759-9B76-17A0745BA83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28DA31-4769-4BC7-B10D-85B6D63284FA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67711967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DFB89143-0BDC-4541-BFC9-6EA5D7F6C6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47775" y="2564608"/>
            <a:ext cx="15773400" cy="4279106"/>
          </a:xfrm>
        </p:spPr>
        <p:txBody>
          <a:bodyPr anchor="b"/>
          <a:lstStyle>
            <a:lvl1pPr>
              <a:defRPr sz="90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84602C45-ED3F-42A1-BFF5-F81342D55A5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47775" y="6884195"/>
            <a:ext cx="15773400" cy="2250281"/>
          </a:xfrm>
        </p:spPr>
        <p:txBody>
          <a:bodyPr/>
          <a:lstStyle>
            <a:lvl1pPr marL="0" indent="0">
              <a:buNone/>
              <a:defRPr sz="3600">
                <a:solidFill>
                  <a:schemeClr val="tx1">
                    <a:tint val="75000"/>
                  </a:schemeClr>
                </a:solidFill>
              </a:defRPr>
            </a:lvl1pPr>
            <a:lvl2pPr marL="685800" indent="0">
              <a:buNone/>
              <a:defRPr sz="3000">
                <a:solidFill>
                  <a:schemeClr val="tx1">
                    <a:tint val="75000"/>
                  </a:schemeClr>
                </a:solidFill>
              </a:defRPr>
            </a:lvl2pPr>
            <a:lvl3pPr marL="1371600" indent="0">
              <a:buNone/>
              <a:defRPr sz="2700">
                <a:solidFill>
                  <a:schemeClr val="tx1">
                    <a:tint val="75000"/>
                  </a:schemeClr>
                </a:solidFill>
              </a:defRPr>
            </a:lvl3pPr>
            <a:lvl4pPr marL="20574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4pPr>
            <a:lvl5pPr marL="27432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5pPr>
            <a:lvl6pPr marL="34290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6pPr>
            <a:lvl7pPr marL="41148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7pPr>
            <a:lvl8pPr marL="48006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8pPr>
            <a:lvl9pPr marL="54864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17DC612B-7533-4858-878A-0A92DBB4098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6C4666-90A2-42F3-AFDB-ACA71E02267F}" type="datetimeFigureOut">
              <a:rPr lang="pt-BR" smtClean="0"/>
              <a:t>20/07/2023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12A71085-88D8-43A4-9AC9-5ECEDCEE04A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83ED1581-84DB-4804-B1EF-47DC67056D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28DA31-4769-4BC7-B10D-85B6D63284FA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55089609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33883F60-154F-4DDD-AD78-2DDB7D026DE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D3D7AEBC-D482-4A40-9DCC-39D83AB173C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257300" y="2738438"/>
            <a:ext cx="7772400" cy="6527007"/>
          </a:xfrm>
        </p:spPr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Conteúdo 3">
            <a:extLst>
              <a:ext uri="{FF2B5EF4-FFF2-40B4-BE49-F238E27FC236}">
                <a16:creationId xmlns:a16="http://schemas.microsoft.com/office/drawing/2014/main" id="{B687A30E-1E85-4C57-BFD4-8CC25ABA80E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9258300" y="2738438"/>
            <a:ext cx="7772400" cy="6527007"/>
          </a:xfrm>
        </p:spPr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5" name="Espaço Reservado para Data 4">
            <a:extLst>
              <a:ext uri="{FF2B5EF4-FFF2-40B4-BE49-F238E27FC236}">
                <a16:creationId xmlns:a16="http://schemas.microsoft.com/office/drawing/2014/main" id="{8C522332-FE0D-4541-9445-C8939ADBCC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6C4666-90A2-42F3-AFDB-ACA71E02267F}" type="datetimeFigureOut">
              <a:rPr lang="pt-BR" smtClean="0"/>
              <a:t>20/07/2023</a:t>
            </a:fld>
            <a:endParaRPr lang="pt-BR"/>
          </a:p>
        </p:txBody>
      </p:sp>
      <p:sp>
        <p:nvSpPr>
          <p:cNvPr id="6" name="Espaço Reservado para Rodapé 5">
            <a:extLst>
              <a:ext uri="{FF2B5EF4-FFF2-40B4-BE49-F238E27FC236}">
                <a16:creationId xmlns:a16="http://schemas.microsoft.com/office/drawing/2014/main" id="{C1DBDD3C-C8ED-4778-8152-8A413623E2F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>
            <a:extLst>
              <a:ext uri="{FF2B5EF4-FFF2-40B4-BE49-F238E27FC236}">
                <a16:creationId xmlns:a16="http://schemas.microsoft.com/office/drawing/2014/main" id="{8A335B1E-F7BC-40C6-8331-099CA2B30F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28DA31-4769-4BC7-B10D-85B6D63284FA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28289180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4E2BF08E-4D93-49CE-8ADB-1E31A9D203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9682" y="547688"/>
            <a:ext cx="15773400" cy="1988345"/>
          </a:xfrm>
        </p:spPr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B892F23F-BE90-4A66-B7A0-15FFFD3D6E3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59683" y="2521745"/>
            <a:ext cx="7736681" cy="1235868"/>
          </a:xfrm>
        </p:spPr>
        <p:txBody>
          <a:bodyPr anchor="b"/>
          <a:lstStyle>
            <a:lvl1pPr marL="0" indent="0">
              <a:buNone/>
              <a:defRPr sz="3600" b="1"/>
            </a:lvl1pPr>
            <a:lvl2pPr marL="685800" indent="0">
              <a:buNone/>
              <a:defRPr sz="3000" b="1"/>
            </a:lvl2pPr>
            <a:lvl3pPr marL="1371600" indent="0">
              <a:buNone/>
              <a:defRPr sz="2700" b="1"/>
            </a:lvl3pPr>
            <a:lvl4pPr marL="2057400" indent="0">
              <a:buNone/>
              <a:defRPr sz="2400" b="1"/>
            </a:lvl4pPr>
            <a:lvl5pPr marL="2743200" indent="0">
              <a:buNone/>
              <a:defRPr sz="2400" b="1"/>
            </a:lvl5pPr>
            <a:lvl6pPr marL="3429000" indent="0">
              <a:buNone/>
              <a:defRPr sz="2400" b="1"/>
            </a:lvl6pPr>
            <a:lvl7pPr marL="4114800" indent="0">
              <a:buNone/>
              <a:defRPr sz="2400" b="1"/>
            </a:lvl7pPr>
            <a:lvl8pPr marL="4800600" indent="0">
              <a:buNone/>
              <a:defRPr sz="2400" b="1"/>
            </a:lvl8pPr>
            <a:lvl9pPr marL="5486400" indent="0">
              <a:buNone/>
              <a:defRPr sz="2400" b="1"/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4" name="Espaço Reservado para Conteúdo 3">
            <a:extLst>
              <a:ext uri="{FF2B5EF4-FFF2-40B4-BE49-F238E27FC236}">
                <a16:creationId xmlns:a16="http://schemas.microsoft.com/office/drawing/2014/main" id="{3092EB50-F8FC-43F5-A472-1F8B5EB7867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259683" y="3757613"/>
            <a:ext cx="7736681" cy="5526882"/>
          </a:xfrm>
        </p:spPr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5" name="Espaço Reservado para Texto 4">
            <a:extLst>
              <a:ext uri="{FF2B5EF4-FFF2-40B4-BE49-F238E27FC236}">
                <a16:creationId xmlns:a16="http://schemas.microsoft.com/office/drawing/2014/main" id="{9B40C455-102C-451A-9C2D-D2434B191C63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9258300" y="2521745"/>
            <a:ext cx="7774782" cy="1235868"/>
          </a:xfrm>
        </p:spPr>
        <p:txBody>
          <a:bodyPr anchor="b"/>
          <a:lstStyle>
            <a:lvl1pPr marL="0" indent="0">
              <a:buNone/>
              <a:defRPr sz="3600" b="1"/>
            </a:lvl1pPr>
            <a:lvl2pPr marL="685800" indent="0">
              <a:buNone/>
              <a:defRPr sz="3000" b="1"/>
            </a:lvl2pPr>
            <a:lvl3pPr marL="1371600" indent="0">
              <a:buNone/>
              <a:defRPr sz="2700" b="1"/>
            </a:lvl3pPr>
            <a:lvl4pPr marL="2057400" indent="0">
              <a:buNone/>
              <a:defRPr sz="2400" b="1"/>
            </a:lvl4pPr>
            <a:lvl5pPr marL="2743200" indent="0">
              <a:buNone/>
              <a:defRPr sz="2400" b="1"/>
            </a:lvl5pPr>
            <a:lvl6pPr marL="3429000" indent="0">
              <a:buNone/>
              <a:defRPr sz="2400" b="1"/>
            </a:lvl6pPr>
            <a:lvl7pPr marL="4114800" indent="0">
              <a:buNone/>
              <a:defRPr sz="2400" b="1"/>
            </a:lvl7pPr>
            <a:lvl8pPr marL="4800600" indent="0">
              <a:buNone/>
              <a:defRPr sz="2400" b="1"/>
            </a:lvl8pPr>
            <a:lvl9pPr marL="5486400" indent="0">
              <a:buNone/>
              <a:defRPr sz="2400" b="1"/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6" name="Espaço Reservado para Conteúdo 5">
            <a:extLst>
              <a:ext uri="{FF2B5EF4-FFF2-40B4-BE49-F238E27FC236}">
                <a16:creationId xmlns:a16="http://schemas.microsoft.com/office/drawing/2014/main" id="{DCC29181-211F-4C88-9123-F03EFD4AEB95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9258300" y="3757613"/>
            <a:ext cx="7774782" cy="5526882"/>
          </a:xfrm>
        </p:spPr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7" name="Espaço Reservado para Data 6">
            <a:extLst>
              <a:ext uri="{FF2B5EF4-FFF2-40B4-BE49-F238E27FC236}">
                <a16:creationId xmlns:a16="http://schemas.microsoft.com/office/drawing/2014/main" id="{1BF08081-7C48-4478-BE8A-AF83E1A0C1B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6C4666-90A2-42F3-AFDB-ACA71E02267F}" type="datetimeFigureOut">
              <a:rPr lang="pt-BR" smtClean="0"/>
              <a:t>20/07/2023</a:t>
            </a:fld>
            <a:endParaRPr lang="pt-BR"/>
          </a:p>
        </p:txBody>
      </p:sp>
      <p:sp>
        <p:nvSpPr>
          <p:cNvPr id="8" name="Espaço Reservado para Rodapé 7">
            <a:extLst>
              <a:ext uri="{FF2B5EF4-FFF2-40B4-BE49-F238E27FC236}">
                <a16:creationId xmlns:a16="http://schemas.microsoft.com/office/drawing/2014/main" id="{A2D47E47-4406-4EA5-8CC5-C6EAA66E658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9" name="Espaço Reservado para Número de Slide 8">
            <a:extLst>
              <a:ext uri="{FF2B5EF4-FFF2-40B4-BE49-F238E27FC236}">
                <a16:creationId xmlns:a16="http://schemas.microsoft.com/office/drawing/2014/main" id="{50F53D7C-4E83-47EF-A160-E1613429C9A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28DA31-4769-4BC7-B10D-85B6D63284FA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19509248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197AB115-7A10-471F-8658-006D9B77EA2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Data 2">
            <a:extLst>
              <a:ext uri="{FF2B5EF4-FFF2-40B4-BE49-F238E27FC236}">
                <a16:creationId xmlns:a16="http://schemas.microsoft.com/office/drawing/2014/main" id="{F0107A4D-D89A-4FF8-865E-C14B44A66DF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6C4666-90A2-42F3-AFDB-ACA71E02267F}" type="datetimeFigureOut">
              <a:rPr lang="pt-BR" smtClean="0"/>
              <a:t>20/07/2023</a:t>
            </a:fld>
            <a:endParaRPr lang="pt-BR"/>
          </a:p>
        </p:txBody>
      </p:sp>
      <p:sp>
        <p:nvSpPr>
          <p:cNvPr id="4" name="Espaço Reservado para Rodapé 3">
            <a:extLst>
              <a:ext uri="{FF2B5EF4-FFF2-40B4-BE49-F238E27FC236}">
                <a16:creationId xmlns:a16="http://schemas.microsoft.com/office/drawing/2014/main" id="{88E054CF-5C8D-4A28-B0F7-512CB35115D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5" name="Espaço Reservado para Número de Slide 4">
            <a:extLst>
              <a:ext uri="{FF2B5EF4-FFF2-40B4-BE49-F238E27FC236}">
                <a16:creationId xmlns:a16="http://schemas.microsoft.com/office/drawing/2014/main" id="{A740D4FE-85F5-484F-8906-A1745A272EF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28DA31-4769-4BC7-B10D-85B6D63284FA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8147593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Data 1">
            <a:extLst>
              <a:ext uri="{FF2B5EF4-FFF2-40B4-BE49-F238E27FC236}">
                <a16:creationId xmlns:a16="http://schemas.microsoft.com/office/drawing/2014/main" id="{8B7CC7EE-9396-4A03-9AC7-CC6CED159F7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6C4666-90A2-42F3-AFDB-ACA71E02267F}" type="datetimeFigureOut">
              <a:rPr lang="pt-BR" smtClean="0"/>
              <a:t>20/07/2023</a:t>
            </a:fld>
            <a:endParaRPr lang="pt-BR"/>
          </a:p>
        </p:txBody>
      </p:sp>
      <p:sp>
        <p:nvSpPr>
          <p:cNvPr id="3" name="Espaço Reservado para Rodapé 2">
            <a:extLst>
              <a:ext uri="{FF2B5EF4-FFF2-40B4-BE49-F238E27FC236}">
                <a16:creationId xmlns:a16="http://schemas.microsoft.com/office/drawing/2014/main" id="{0CE8ADA9-9443-43CE-BE27-FC4751E89ED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>
            <a:extLst>
              <a:ext uri="{FF2B5EF4-FFF2-40B4-BE49-F238E27FC236}">
                <a16:creationId xmlns:a16="http://schemas.microsoft.com/office/drawing/2014/main" id="{AEA37EF8-BCA7-4625-93C9-A5F9B71BA0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28DA31-4769-4BC7-B10D-85B6D63284FA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2209002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D7873EAC-5A93-4B83-BA1C-942792E2F8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9683" y="685800"/>
            <a:ext cx="5898356" cy="2400300"/>
          </a:xfrm>
        </p:spPr>
        <p:txBody>
          <a:bodyPr anchor="b"/>
          <a:lstStyle>
            <a:lvl1pPr>
              <a:defRPr sz="48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3CCCDF01-6C61-418B-80E7-9138B903616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774782" y="1481138"/>
            <a:ext cx="9258300" cy="7310438"/>
          </a:xfrm>
        </p:spPr>
        <p:txBody>
          <a:bodyPr/>
          <a:lstStyle>
            <a:lvl1pPr>
              <a:defRPr sz="4800"/>
            </a:lvl1pPr>
            <a:lvl2pPr>
              <a:defRPr sz="4200"/>
            </a:lvl2pPr>
            <a:lvl3pPr>
              <a:defRPr sz="3600"/>
            </a:lvl3pPr>
            <a:lvl4pPr>
              <a:defRPr sz="3000"/>
            </a:lvl4pPr>
            <a:lvl5pPr>
              <a:defRPr sz="3000"/>
            </a:lvl5pPr>
            <a:lvl6pPr>
              <a:defRPr sz="3000"/>
            </a:lvl6pPr>
            <a:lvl7pPr>
              <a:defRPr sz="3000"/>
            </a:lvl7pPr>
            <a:lvl8pPr>
              <a:defRPr sz="3000"/>
            </a:lvl8pPr>
            <a:lvl9pPr>
              <a:defRPr sz="3000"/>
            </a:lvl9pPr>
          </a:lstStyle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Texto 3">
            <a:extLst>
              <a:ext uri="{FF2B5EF4-FFF2-40B4-BE49-F238E27FC236}">
                <a16:creationId xmlns:a16="http://schemas.microsoft.com/office/drawing/2014/main" id="{6ECEA56D-E9EF-4BCD-A16B-ACAE6CC1C1F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1259683" y="3086100"/>
            <a:ext cx="5898356" cy="5717382"/>
          </a:xfrm>
        </p:spPr>
        <p:txBody>
          <a:bodyPr/>
          <a:lstStyle>
            <a:lvl1pPr marL="0" indent="0">
              <a:buNone/>
              <a:defRPr sz="2400"/>
            </a:lvl1pPr>
            <a:lvl2pPr marL="685800" indent="0">
              <a:buNone/>
              <a:defRPr sz="2100"/>
            </a:lvl2pPr>
            <a:lvl3pPr marL="1371600" indent="0">
              <a:buNone/>
              <a:defRPr sz="1800"/>
            </a:lvl3pPr>
            <a:lvl4pPr marL="2057400" indent="0">
              <a:buNone/>
              <a:defRPr sz="1500"/>
            </a:lvl4pPr>
            <a:lvl5pPr marL="2743200" indent="0">
              <a:buNone/>
              <a:defRPr sz="1500"/>
            </a:lvl5pPr>
            <a:lvl6pPr marL="3429000" indent="0">
              <a:buNone/>
              <a:defRPr sz="1500"/>
            </a:lvl6pPr>
            <a:lvl7pPr marL="4114800" indent="0">
              <a:buNone/>
              <a:defRPr sz="1500"/>
            </a:lvl7pPr>
            <a:lvl8pPr marL="4800600" indent="0">
              <a:buNone/>
              <a:defRPr sz="1500"/>
            </a:lvl8pPr>
            <a:lvl9pPr marL="5486400" indent="0">
              <a:buNone/>
              <a:defRPr sz="1500"/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5" name="Espaço Reservado para Data 4">
            <a:extLst>
              <a:ext uri="{FF2B5EF4-FFF2-40B4-BE49-F238E27FC236}">
                <a16:creationId xmlns:a16="http://schemas.microsoft.com/office/drawing/2014/main" id="{52E87E76-DEE6-4FBA-B86B-453B97F6A17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6C4666-90A2-42F3-AFDB-ACA71E02267F}" type="datetimeFigureOut">
              <a:rPr lang="pt-BR" smtClean="0"/>
              <a:t>20/07/2023</a:t>
            </a:fld>
            <a:endParaRPr lang="pt-BR"/>
          </a:p>
        </p:txBody>
      </p:sp>
      <p:sp>
        <p:nvSpPr>
          <p:cNvPr id="6" name="Espaço Reservado para Rodapé 5">
            <a:extLst>
              <a:ext uri="{FF2B5EF4-FFF2-40B4-BE49-F238E27FC236}">
                <a16:creationId xmlns:a16="http://schemas.microsoft.com/office/drawing/2014/main" id="{E71EC17B-6ACA-4DFE-B917-0B8E1E5AE9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>
            <a:extLst>
              <a:ext uri="{FF2B5EF4-FFF2-40B4-BE49-F238E27FC236}">
                <a16:creationId xmlns:a16="http://schemas.microsoft.com/office/drawing/2014/main" id="{035779CD-0C68-4DD5-ABCA-CB45DCFBBF0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28DA31-4769-4BC7-B10D-85B6D63284FA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18928293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7/20/23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‹nº›</a:t>
            </a:fld>
            <a:endParaRPr lang="en-US"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645DDB8E-A5A6-4B35-8492-F5C5C42B24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9683" y="685800"/>
            <a:ext cx="5898356" cy="2400300"/>
          </a:xfrm>
        </p:spPr>
        <p:txBody>
          <a:bodyPr anchor="b"/>
          <a:lstStyle>
            <a:lvl1pPr>
              <a:defRPr sz="48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Imagem 2">
            <a:extLst>
              <a:ext uri="{FF2B5EF4-FFF2-40B4-BE49-F238E27FC236}">
                <a16:creationId xmlns:a16="http://schemas.microsoft.com/office/drawing/2014/main" id="{BFD27067-96B1-42F8-A56E-C412507F0E79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7774782" y="1481138"/>
            <a:ext cx="9258300" cy="7310438"/>
          </a:xfrm>
        </p:spPr>
        <p:txBody>
          <a:bodyPr/>
          <a:lstStyle>
            <a:lvl1pPr marL="0" indent="0">
              <a:buNone/>
              <a:defRPr sz="4800"/>
            </a:lvl1pPr>
            <a:lvl2pPr marL="685800" indent="0">
              <a:buNone/>
              <a:defRPr sz="4200"/>
            </a:lvl2pPr>
            <a:lvl3pPr marL="1371600" indent="0">
              <a:buNone/>
              <a:defRPr sz="3600"/>
            </a:lvl3pPr>
            <a:lvl4pPr marL="2057400" indent="0">
              <a:buNone/>
              <a:defRPr sz="3000"/>
            </a:lvl4pPr>
            <a:lvl5pPr marL="2743200" indent="0">
              <a:buNone/>
              <a:defRPr sz="3000"/>
            </a:lvl5pPr>
            <a:lvl6pPr marL="3429000" indent="0">
              <a:buNone/>
              <a:defRPr sz="3000"/>
            </a:lvl6pPr>
            <a:lvl7pPr marL="4114800" indent="0">
              <a:buNone/>
              <a:defRPr sz="3000"/>
            </a:lvl7pPr>
            <a:lvl8pPr marL="4800600" indent="0">
              <a:buNone/>
              <a:defRPr sz="3000"/>
            </a:lvl8pPr>
            <a:lvl9pPr marL="5486400" indent="0">
              <a:buNone/>
              <a:defRPr sz="3000"/>
            </a:lvl9pPr>
          </a:lstStyle>
          <a:p>
            <a:endParaRPr lang="pt-BR"/>
          </a:p>
        </p:txBody>
      </p:sp>
      <p:sp>
        <p:nvSpPr>
          <p:cNvPr id="4" name="Espaço Reservado para Texto 3">
            <a:extLst>
              <a:ext uri="{FF2B5EF4-FFF2-40B4-BE49-F238E27FC236}">
                <a16:creationId xmlns:a16="http://schemas.microsoft.com/office/drawing/2014/main" id="{8E4138D9-562A-466B-83A8-A4021760F9A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1259683" y="3086100"/>
            <a:ext cx="5898356" cy="5717382"/>
          </a:xfrm>
        </p:spPr>
        <p:txBody>
          <a:bodyPr/>
          <a:lstStyle>
            <a:lvl1pPr marL="0" indent="0">
              <a:buNone/>
              <a:defRPr sz="2400"/>
            </a:lvl1pPr>
            <a:lvl2pPr marL="685800" indent="0">
              <a:buNone/>
              <a:defRPr sz="2100"/>
            </a:lvl2pPr>
            <a:lvl3pPr marL="1371600" indent="0">
              <a:buNone/>
              <a:defRPr sz="1800"/>
            </a:lvl3pPr>
            <a:lvl4pPr marL="2057400" indent="0">
              <a:buNone/>
              <a:defRPr sz="1500"/>
            </a:lvl4pPr>
            <a:lvl5pPr marL="2743200" indent="0">
              <a:buNone/>
              <a:defRPr sz="1500"/>
            </a:lvl5pPr>
            <a:lvl6pPr marL="3429000" indent="0">
              <a:buNone/>
              <a:defRPr sz="1500"/>
            </a:lvl6pPr>
            <a:lvl7pPr marL="4114800" indent="0">
              <a:buNone/>
              <a:defRPr sz="1500"/>
            </a:lvl7pPr>
            <a:lvl8pPr marL="4800600" indent="0">
              <a:buNone/>
              <a:defRPr sz="1500"/>
            </a:lvl8pPr>
            <a:lvl9pPr marL="5486400" indent="0">
              <a:buNone/>
              <a:defRPr sz="1500"/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5" name="Espaço Reservado para Data 4">
            <a:extLst>
              <a:ext uri="{FF2B5EF4-FFF2-40B4-BE49-F238E27FC236}">
                <a16:creationId xmlns:a16="http://schemas.microsoft.com/office/drawing/2014/main" id="{75982E6F-8087-4E94-B3FE-6DD1EF755B2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6C4666-90A2-42F3-AFDB-ACA71E02267F}" type="datetimeFigureOut">
              <a:rPr lang="pt-BR" smtClean="0"/>
              <a:t>20/07/2023</a:t>
            </a:fld>
            <a:endParaRPr lang="pt-BR"/>
          </a:p>
        </p:txBody>
      </p:sp>
      <p:sp>
        <p:nvSpPr>
          <p:cNvPr id="6" name="Espaço Reservado para Rodapé 5">
            <a:extLst>
              <a:ext uri="{FF2B5EF4-FFF2-40B4-BE49-F238E27FC236}">
                <a16:creationId xmlns:a16="http://schemas.microsoft.com/office/drawing/2014/main" id="{435C3689-182B-45B2-9364-CE4CCEB4198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>
            <a:extLst>
              <a:ext uri="{FF2B5EF4-FFF2-40B4-BE49-F238E27FC236}">
                <a16:creationId xmlns:a16="http://schemas.microsoft.com/office/drawing/2014/main" id="{99A98501-C08E-40B9-A35C-C8AEE4BA418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28DA31-4769-4BC7-B10D-85B6D63284FA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55602210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E9398996-9533-4B56-AD6C-9D2571D03B7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Vertical 2">
            <a:extLst>
              <a:ext uri="{FF2B5EF4-FFF2-40B4-BE49-F238E27FC236}">
                <a16:creationId xmlns:a16="http://schemas.microsoft.com/office/drawing/2014/main" id="{F2354CB2-8FF7-436C-867D-BCEEF52CAF69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E742D714-5B41-44EC-87BE-5A45D37F54A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6C4666-90A2-42F3-AFDB-ACA71E02267F}" type="datetimeFigureOut">
              <a:rPr lang="pt-BR" smtClean="0"/>
              <a:t>20/07/2023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E166E582-6E97-4C30-897D-3E9D31C6BDC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1A2A1A74-E96D-433D-9F50-FDFA94438BD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28DA31-4769-4BC7-B10D-85B6D63284FA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908204863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exto e Títul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>
            <a:extLst>
              <a:ext uri="{FF2B5EF4-FFF2-40B4-BE49-F238E27FC236}">
                <a16:creationId xmlns:a16="http://schemas.microsoft.com/office/drawing/2014/main" id="{B7A4D12A-5455-4A70-9B6C-A2C32BEB4FB2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13087350" y="547688"/>
            <a:ext cx="3943350" cy="8717757"/>
          </a:xfrm>
        </p:spPr>
        <p:txBody>
          <a:bodyPr vert="eaVert"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Vertical 2">
            <a:extLst>
              <a:ext uri="{FF2B5EF4-FFF2-40B4-BE49-F238E27FC236}">
                <a16:creationId xmlns:a16="http://schemas.microsoft.com/office/drawing/2014/main" id="{9CA92F90-5D49-4139-83FB-5DAB591B019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1257300" y="547688"/>
            <a:ext cx="11601450" cy="8717757"/>
          </a:xfrm>
        </p:spPr>
        <p:txBody>
          <a:bodyPr vert="eaVert"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35724454-49F7-4ABA-9A3E-38AD1593656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6C4666-90A2-42F3-AFDB-ACA71E02267F}" type="datetimeFigureOut">
              <a:rPr lang="pt-BR" smtClean="0"/>
              <a:t>20/07/2023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4A89DAFE-543F-4FB7-B58E-97340218EAE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E91B4A6F-B7A5-433C-BD73-688459A5A6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28DA31-4769-4BC7-B10D-85B6D63284FA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82785639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36869130"/>
      </p:ext>
    </p:extLst>
  </p:cSld>
  <p:clrMapOvr>
    <a:masterClrMapping/>
  </p:clrMapOvr>
  <p:transition>
    <p:fade/>
  </p:transition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5AA403-4E2A-4A0C-AA1F-38EC2860F630}" type="datetimeFigureOut">
              <a:rPr lang="pt-BR" smtClean="0"/>
              <a:t>20/07/2023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5BE8D7-A0C2-47D3-936C-154D070EFC3A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46753204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247775" y="2564608"/>
            <a:ext cx="15773400" cy="4279106"/>
          </a:xfrm>
        </p:spPr>
        <p:txBody>
          <a:bodyPr anchor="b"/>
          <a:lstStyle>
            <a:lvl1pPr>
              <a:defRPr sz="90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1247775" y="6884195"/>
            <a:ext cx="15773400" cy="2250281"/>
          </a:xfrm>
        </p:spPr>
        <p:txBody>
          <a:bodyPr/>
          <a:lstStyle>
            <a:lvl1pPr marL="0" indent="0">
              <a:buNone/>
              <a:defRPr sz="3600">
                <a:solidFill>
                  <a:schemeClr val="tx1">
                    <a:tint val="75000"/>
                  </a:schemeClr>
                </a:solidFill>
              </a:defRPr>
            </a:lvl1pPr>
            <a:lvl2pPr marL="685800" indent="0">
              <a:buNone/>
              <a:defRPr sz="3000">
                <a:solidFill>
                  <a:schemeClr val="tx1">
                    <a:tint val="75000"/>
                  </a:schemeClr>
                </a:solidFill>
              </a:defRPr>
            </a:lvl2pPr>
            <a:lvl3pPr marL="1371600" indent="0">
              <a:buNone/>
              <a:defRPr sz="2700">
                <a:solidFill>
                  <a:schemeClr val="tx1">
                    <a:tint val="75000"/>
                  </a:schemeClr>
                </a:solidFill>
              </a:defRPr>
            </a:lvl3pPr>
            <a:lvl4pPr marL="20574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4pPr>
            <a:lvl5pPr marL="27432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5pPr>
            <a:lvl6pPr marL="34290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6pPr>
            <a:lvl7pPr marL="41148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7pPr>
            <a:lvl8pPr marL="48006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8pPr>
            <a:lvl9pPr marL="54864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5AA403-4E2A-4A0C-AA1F-38EC2860F630}" type="datetimeFigureOut">
              <a:rPr lang="pt-BR" smtClean="0"/>
              <a:t>20/07/2023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5BE8D7-A0C2-47D3-936C-154D070EFC3A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222529006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1257300" y="2738438"/>
            <a:ext cx="7772400" cy="6527007"/>
          </a:xfrm>
        </p:spPr>
        <p:txBody>
          <a:bodyPr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9258300" y="2738438"/>
            <a:ext cx="7772400" cy="6527007"/>
          </a:xfrm>
        </p:spPr>
        <p:txBody>
          <a:bodyPr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5AA403-4E2A-4A0C-AA1F-38EC2860F630}" type="datetimeFigureOut">
              <a:rPr lang="pt-BR" smtClean="0"/>
              <a:t>20/07/2023</a:t>
            </a:fld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5BE8D7-A0C2-47D3-936C-154D070EFC3A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15155523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259682" y="547688"/>
            <a:ext cx="15773400" cy="1988345"/>
          </a:xfrm>
        </p:spPr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1259683" y="2521745"/>
            <a:ext cx="7736681" cy="1235868"/>
          </a:xfrm>
        </p:spPr>
        <p:txBody>
          <a:bodyPr anchor="b"/>
          <a:lstStyle>
            <a:lvl1pPr marL="0" indent="0">
              <a:buNone/>
              <a:defRPr sz="3600" b="1"/>
            </a:lvl1pPr>
            <a:lvl2pPr marL="685800" indent="0">
              <a:buNone/>
              <a:defRPr sz="3000" b="1"/>
            </a:lvl2pPr>
            <a:lvl3pPr marL="1371600" indent="0">
              <a:buNone/>
              <a:defRPr sz="2700" b="1"/>
            </a:lvl3pPr>
            <a:lvl4pPr marL="2057400" indent="0">
              <a:buNone/>
              <a:defRPr sz="2400" b="1"/>
            </a:lvl4pPr>
            <a:lvl5pPr marL="2743200" indent="0">
              <a:buNone/>
              <a:defRPr sz="2400" b="1"/>
            </a:lvl5pPr>
            <a:lvl6pPr marL="3429000" indent="0">
              <a:buNone/>
              <a:defRPr sz="2400" b="1"/>
            </a:lvl6pPr>
            <a:lvl7pPr marL="4114800" indent="0">
              <a:buNone/>
              <a:defRPr sz="2400" b="1"/>
            </a:lvl7pPr>
            <a:lvl8pPr marL="4800600" indent="0">
              <a:buNone/>
              <a:defRPr sz="2400" b="1"/>
            </a:lvl8pPr>
            <a:lvl9pPr marL="5486400" indent="0">
              <a:buNone/>
              <a:defRPr sz="2400" b="1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1259683" y="3757613"/>
            <a:ext cx="7736681" cy="5526882"/>
          </a:xfrm>
        </p:spPr>
        <p:txBody>
          <a:bodyPr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9258300" y="2521745"/>
            <a:ext cx="7774782" cy="1235868"/>
          </a:xfrm>
        </p:spPr>
        <p:txBody>
          <a:bodyPr anchor="b"/>
          <a:lstStyle>
            <a:lvl1pPr marL="0" indent="0">
              <a:buNone/>
              <a:defRPr sz="3600" b="1"/>
            </a:lvl1pPr>
            <a:lvl2pPr marL="685800" indent="0">
              <a:buNone/>
              <a:defRPr sz="3000" b="1"/>
            </a:lvl2pPr>
            <a:lvl3pPr marL="1371600" indent="0">
              <a:buNone/>
              <a:defRPr sz="2700" b="1"/>
            </a:lvl3pPr>
            <a:lvl4pPr marL="2057400" indent="0">
              <a:buNone/>
              <a:defRPr sz="2400" b="1"/>
            </a:lvl4pPr>
            <a:lvl5pPr marL="2743200" indent="0">
              <a:buNone/>
              <a:defRPr sz="2400" b="1"/>
            </a:lvl5pPr>
            <a:lvl6pPr marL="3429000" indent="0">
              <a:buNone/>
              <a:defRPr sz="2400" b="1"/>
            </a:lvl6pPr>
            <a:lvl7pPr marL="4114800" indent="0">
              <a:buNone/>
              <a:defRPr sz="2400" b="1"/>
            </a:lvl7pPr>
            <a:lvl8pPr marL="4800600" indent="0">
              <a:buNone/>
              <a:defRPr sz="2400" b="1"/>
            </a:lvl8pPr>
            <a:lvl9pPr marL="5486400" indent="0">
              <a:buNone/>
              <a:defRPr sz="2400" b="1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9258300" y="3757613"/>
            <a:ext cx="7774782" cy="5526882"/>
          </a:xfrm>
        </p:spPr>
        <p:txBody>
          <a:bodyPr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5AA403-4E2A-4A0C-AA1F-38EC2860F630}" type="datetimeFigureOut">
              <a:rPr lang="pt-BR" smtClean="0"/>
              <a:t>20/07/2023</a:t>
            </a:fld>
            <a:endParaRPr lang="pt-BR"/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5BE8D7-A0C2-47D3-936C-154D070EFC3A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25943274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Data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5AA403-4E2A-4A0C-AA1F-38EC2860F630}" type="datetimeFigureOut">
              <a:rPr lang="pt-BR" smtClean="0"/>
              <a:t>20/07/2023</a:t>
            </a:fld>
            <a:endParaRPr lang="pt-BR"/>
          </a:p>
        </p:txBody>
      </p:sp>
      <p:sp>
        <p:nvSpPr>
          <p:cNvPr id="4" name="Espaço Reservado para Rodapé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5BE8D7-A0C2-47D3-936C-154D070EFC3A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03031131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Data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5AA403-4E2A-4A0C-AA1F-38EC2860F630}" type="datetimeFigureOut">
              <a:rPr lang="pt-BR" smtClean="0"/>
              <a:t>20/07/2023</a:t>
            </a:fld>
            <a:endParaRPr lang="pt-BR"/>
          </a:p>
        </p:txBody>
      </p:sp>
      <p:sp>
        <p:nvSpPr>
          <p:cNvPr id="3" name="Espaço Reservado para Rodapé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5BE8D7-A0C2-47D3-936C-154D070EFC3A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87020763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7/20/23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‹nº›</a:t>
            </a:fld>
            <a:endParaRPr lang="en-US"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259683" y="685800"/>
            <a:ext cx="5898356" cy="2400300"/>
          </a:xfrm>
        </p:spPr>
        <p:txBody>
          <a:bodyPr anchor="b"/>
          <a:lstStyle>
            <a:lvl1pPr>
              <a:defRPr sz="48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7774782" y="1481138"/>
            <a:ext cx="9258300" cy="7310438"/>
          </a:xfrm>
        </p:spPr>
        <p:txBody>
          <a:bodyPr/>
          <a:lstStyle>
            <a:lvl1pPr>
              <a:defRPr sz="4800"/>
            </a:lvl1pPr>
            <a:lvl2pPr>
              <a:defRPr sz="4200"/>
            </a:lvl2pPr>
            <a:lvl3pPr>
              <a:defRPr sz="3600"/>
            </a:lvl3pPr>
            <a:lvl4pPr>
              <a:defRPr sz="3000"/>
            </a:lvl4pPr>
            <a:lvl5pPr>
              <a:defRPr sz="3000"/>
            </a:lvl5pPr>
            <a:lvl6pPr>
              <a:defRPr sz="3000"/>
            </a:lvl6pPr>
            <a:lvl7pPr>
              <a:defRPr sz="3000"/>
            </a:lvl7pPr>
            <a:lvl8pPr>
              <a:defRPr sz="3000"/>
            </a:lvl8pPr>
            <a:lvl9pPr>
              <a:defRPr sz="3000"/>
            </a:lvl9pPr>
          </a:lstStyle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1259683" y="3086100"/>
            <a:ext cx="5898356" cy="5717382"/>
          </a:xfrm>
        </p:spPr>
        <p:txBody>
          <a:bodyPr/>
          <a:lstStyle>
            <a:lvl1pPr marL="0" indent="0">
              <a:buNone/>
              <a:defRPr sz="2400"/>
            </a:lvl1pPr>
            <a:lvl2pPr marL="685800" indent="0">
              <a:buNone/>
              <a:defRPr sz="2100"/>
            </a:lvl2pPr>
            <a:lvl3pPr marL="1371600" indent="0">
              <a:buNone/>
              <a:defRPr sz="1800"/>
            </a:lvl3pPr>
            <a:lvl4pPr marL="2057400" indent="0">
              <a:buNone/>
              <a:defRPr sz="1500"/>
            </a:lvl4pPr>
            <a:lvl5pPr marL="2743200" indent="0">
              <a:buNone/>
              <a:defRPr sz="1500"/>
            </a:lvl5pPr>
            <a:lvl6pPr marL="3429000" indent="0">
              <a:buNone/>
              <a:defRPr sz="1500"/>
            </a:lvl6pPr>
            <a:lvl7pPr marL="4114800" indent="0">
              <a:buNone/>
              <a:defRPr sz="1500"/>
            </a:lvl7pPr>
            <a:lvl8pPr marL="4800600" indent="0">
              <a:buNone/>
              <a:defRPr sz="1500"/>
            </a:lvl8pPr>
            <a:lvl9pPr marL="5486400" indent="0">
              <a:buNone/>
              <a:defRPr sz="15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5AA403-4E2A-4A0C-AA1F-38EC2860F630}" type="datetimeFigureOut">
              <a:rPr lang="pt-BR" smtClean="0"/>
              <a:t>20/07/2023</a:t>
            </a:fld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5BE8D7-A0C2-47D3-936C-154D070EFC3A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789671915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259683" y="685800"/>
            <a:ext cx="5898356" cy="2400300"/>
          </a:xfrm>
        </p:spPr>
        <p:txBody>
          <a:bodyPr anchor="b"/>
          <a:lstStyle>
            <a:lvl1pPr>
              <a:defRPr sz="48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7774782" y="1481138"/>
            <a:ext cx="9258300" cy="7310438"/>
          </a:xfrm>
        </p:spPr>
        <p:txBody>
          <a:bodyPr/>
          <a:lstStyle>
            <a:lvl1pPr marL="0" indent="0">
              <a:buNone/>
              <a:defRPr sz="4800"/>
            </a:lvl1pPr>
            <a:lvl2pPr marL="685800" indent="0">
              <a:buNone/>
              <a:defRPr sz="4200"/>
            </a:lvl2pPr>
            <a:lvl3pPr marL="1371600" indent="0">
              <a:buNone/>
              <a:defRPr sz="3600"/>
            </a:lvl3pPr>
            <a:lvl4pPr marL="2057400" indent="0">
              <a:buNone/>
              <a:defRPr sz="3000"/>
            </a:lvl4pPr>
            <a:lvl5pPr marL="2743200" indent="0">
              <a:buNone/>
              <a:defRPr sz="3000"/>
            </a:lvl5pPr>
            <a:lvl6pPr marL="3429000" indent="0">
              <a:buNone/>
              <a:defRPr sz="3000"/>
            </a:lvl6pPr>
            <a:lvl7pPr marL="4114800" indent="0">
              <a:buNone/>
              <a:defRPr sz="3000"/>
            </a:lvl7pPr>
            <a:lvl8pPr marL="4800600" indent="0">
              <a:buNone/>
              <a:defRPr sz="3000"/>
            </a:lvl8pPr>
            <a:lvl9pPr marL="5486400" indent="0">
              <a:buNone/>
              <a:defRPr sz="3000"/>
            </a:lvl9pPr>
          </a:lstStyle>
          <a:p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1259683" y="3086100"/>
            <a:ext cx="5898356" cy="5717382"/>
          </a:xfrm>
        </p:spPr>
        <p:txBody>
          <a:bodyPr/>
          <a:lstStyle>
            <a:lvl1pPr marL="0" indent="0">
              <a:buNone/>
              <a:defRPr sz="2400"/>
            </a:lvl1pPr>
            <a:lvl2pPr marL="685800" indent="0">
              <a:buNone/>
              <a:defRPr sz="2100"/>
            </a:lvl2pPr>
            <a:lvl3pPr marL="1371600" indent="0">
              <a:buNone/>
              <a:defRPr sz="1800"/>
            </a:lvl3pPr>
            <a:lvl4pPr marL="2057400" indent="0">
              <a:buNone/>
              <a:defRPr sz="1500"/>
            </a:lvl4pPr>
            <a:lvl5pPr marL="2743200" indent="0">
              <a:buNone/>
              <a:defRPr sz="1500"/>
            </a:lvl5pPr>
            <a:lvl6pPr marL="3429000" indent="0">
              <a:buNone/>
              <a:defRPr sz="1500"/>
            </a:lvl6pPr>
            <a:lvl7pPr marL="4114800" indent="0">
              <a:buNone/>
              <a:defRPr sz="1500"/>
            </a:lvl7pPr>
            <a:lvl8pPr marL="4800600" indent="0">
              <a:buNone/>
              <a:defRPr sz="1500"/>
            </a:lvl8pPr>
            <a:lvl9pPr marL="5486400" indent="0">
              <a:buNone/>
              <a:defRPr sz="15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5AA403-4E2A-4A0C-AA1F-38EC2860F630}" type="datetimeFigureOut">
              <a:rPr lang="pt-BR" smtClean="0"/>
              <a:t>20/07/2023</a:t>
            </a:fld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5BE8D7-A0C2-47D3-936C-154D070EFC3A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070656608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5AA403-4E2A-4A0C-AA1F-38EC2860F630}" type="datetimeFigureOut">
              <a:rPr lang="pt-BR" smtClean="0"/>
              <a:t>20/07/2023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5BE8D7-A0C2-47D3-936C-154D070EFC3A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174317516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13087350" y="547688"/>
            <a:ext cx="3943350" cy="8717757"/>
          </a:xfrm>
        </p:spPr>
        <p:txBody>
          <a:bodyPr vert="eaVert"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1257300" y="547688"/>
            <a:ext cx="11601450" cy="8717757"/>
          </a:xfrm>
        </p:spPr>
        <p:txBody>
          <a:bodyPr vert="eaVert"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5AA403-4E2A-4A0C-AA1F-38EC2860F630}" type="datetimeFigureOut">
              <a:rPr lang="pt-BR" smtClean="0"/>
              <a:t>20/07/2023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5BE8D7-A0C2-47D3-936C-154D070EFC3A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63102958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80493303"/>
      </p:ext>
    </p:extLst>
  </p:cSld>
  <p:clrMapOvr>
    <a:masterClrMapping/>
  </p:clrMapOvr>
  <p:transition>
    <p:fade/>
  </p:transition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Data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FEF8A0-995B-4314-ADB1-98A4A822AA88}" type="datetimeFigureOut">
              <a:rPr lang="pt-BR" smtClean="0"/>
              <a:t>20/07/2023</a:t>
            </a:fld>
            <a:endParaRPr lang="pt-BR"/>
          </a:p>
        </p:txBody>
      </p:sp>
      <p:sp>
        <p:nvSpPr>
          <p:cNvPr id="4" name="Espaço Reservado para Rodapé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558AAC3-3978-4D58-95B0-AF04500BD947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690023605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4_Costum_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Title"/>
          <p:cNvSpPr txBox="1">
            <a:spLocks noGrp="1"/>
          </p:cNvSpPr>
          <p:nvPr>
            <p:ph type="title" hasCustomPrompt="1"/>
          </p:nvPr>
        </p:nvSpPr>
        <p:spPr>
          <a:xfrm>
            <a:off x="1042053" y="230381"/>
            <a:ext cx="16203894" cy="997931"/>
          </a:xfrm>
          <a:prstGeom prst="rect">
            <a:avLst/>
          </a:prstGeom>
        </p:spPr>
        <p:txBody>
          <a:bodyPr anchor="t"/>
          <a:lstStyle>
            <a:lvl1pPr algn="ctr">
              <a:defRPr sz="7500">
                <a:solidFill>
                  <a:srgbClr val="595959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1pPr>
          </a:lstStyle>
          <a:p>
            <a:r>
              <a:t>Title</a:t>
            </a:r>
          </a:p>
        </p:txBody>
      </p:sp>
      <p:sp>
        <p:nvSpPr>
          <p:cNvPr id="91" name="Nível de Corpo Um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2554745" y="1250081"/>
            <a:ext cx="13178511" cy="361278"/>
          </a:xfrm>
          <a:prstGeom prst="rect">
            <a:avLst/>
          </a:prstGeom>
        </p:spPr>
        <p:txBody>
          <a:bodyPr anchor="ctr"/>
          <a:lstStyle>
            <a:lvl1pPr marL="0" indent="0" algn="ctr">
              <a:spcBef>
                <a:spcPts val="1800"/>
              </a:spcBef>
              <a:buSzTx/>
              <a:buFontTx/>
              <a:buNone/>
              <a:defRPr sz="2400">
                <a:solidFill>
                  <a:srgbClr val="A6A6A6"/>
                </a:solidFill>
              </a:defRPr>
            </a:lvl1pPr>
            <a:lvl2pPr marL="914400" indent="-228600" algn="ctr">
              <a:spcBef>
                <a:spcPts val="1800"/>
              </a:spcBef>
              <a:buFontTx/>
              <a:defRPr sz="2400">
                <a:solidFill>
                  <a:srgbClr val="A6A6A6"/>
                </a:solidFill>
              </a:defRPr>
            </a:lvl2pPr>
            <a:lvl3pPr marL="1645920" indent="-274320" algn="ctr">
              <a:spcBef>
                <a:spcPts val="1800"/>
              </a:spcBef>
              <a:buFontTx/>
              <a:defRPr sz="2400">
                <a:solidFill>
                  <a:srgbClr val="A6A6A6"/>
                </a:solidFill>
              </a:defRPr>
            </a:lvl3pPr>
            <a:lvl4pPr marL="2362200" indent="-304800" algn="ctr">
              <a:spcBef>
                <a:spcPts val="1800"/>
              </a:spcBef>
              <a:buFontTx/>
              <a:defRPr sz="2400">
                <a:solidFill>
                  <a:srgbClr val="A6A6A6"/>
                </a:solidFill>
              </a:defRPr>
            </a:lvl4pPr>
            <a:lvl5pPr marL="3048000" indent="-304800" algn="ctr">
              <a:spcBef>
                <a:spcPts val="1800"/>
              </a:spcBef>
              <a:buFontTx/>
              <a:defRPr sz="2400">
                <a:solidFill>
                  <a:srgbClr val="A6A6A6"/>
                </a:solidFill>
              </a:defRPr>
            </a:lvl5pPr>
          </a:lstStyle>
          <a:p>
            <a:r>
              <a:t>Lorem Ipsum Dolor sit Amet</a:t>
            </a:r>
          </a:p>
          <a:p>
            <a:pPr lvl="1"/>
            <a:endParaRPr/>
          </a:p>
          <a:p>
            <a:pPr lvl="2"/>
            <a:endParaRPr/>
          </a:p>
          <a:p>
            <a:pPr lvl="3"/>
            <a:endParaRPr/>
          </a:p>
          <a:p>
            <a:pPr lvl="4"/>
            <a:endParaRPr/>
          </a:p>
        </p:txBody>
      </p:sp>
      <p:sp>
        <p:nvSpPr>
          <p:cNvPr id="92" name="Freeform 557"/>
          <p:cNvSpPr/>
          <p:nvPr/>
        </p:nvSpPr>
        <p:spPr>
          <a:xfrm>
            <a:off x="16627538" y="9251352"/>
            <a:ext cx="1481139" cy="7977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509" y="14250"/>
                </a:moveTo>
                <a:lnTo>
                  <a:pt x="15835" y="7350"/>
                </a:lnTo>
                <a:lnTo>
                  <a:pt x="17051" y="7350"/>
                </a:lnTo>
                <a:lnTo>
                  <a:pt x="17711" y="14250"/>
                </a:lnTo>
                <a:lnTo>
                  <a:pt x="16565" y="14250"/>
                </a:lnTo>
                <a:lnTo>
                  <a:pt x="16495" y="12896"/>
                </a:lnTo>
                <a:lnTo>
                  <a:pt x="14932" y="12896"/>
                </a:lnTo>
                <a:lnTo>
                  <a:pt x="14516" y="14250"/>
                </a:lnTo>
                <a:lnTo>
                  <a:pt x="12363" y="14250"/>
                </a:lnTo>
                <a:lnTo>
                  <a:pt x="12432" y="12638"/>
                </a:lnTo>
                <a:lnTo>
                  <a:pt x="12502" y="12122"/>
                </a:lnTo>
                <a:lnTo>
                  <a:pt x="12363" y="11606"/>
                </a:lnTo>
                <a:lnTo>
                  <a:pt x="12224" y="11606"/>
                </a:lnTo>
                <a:lnTo>
                  <a:pt x="12015" y="11477"/>
                </a:lnTo>
                <a:lnTo>
                  <a:pt x="11599" y="11477"/>
                </a:lnTo>
                <a:lnTo>
                  <a:pt x="11251" y="14250"/>
                </a:lnTo>
                <a:lnTo>
                  <a:pt x="10244" y="14250"/>
                </a:lnTo>
                <a:lnTo>
                  <a:pt x="11078" y="7350"/>
                </a:lnTo>
                <a:lnTo>
                  <a:pt x="13370" y="7350"/>
                </a:lnTo>
                <a:lnTo>
                  <a:pt x="13648" y="7608"/>
                </a:lnTo>
                <a:lnTo>
                  <a:pt x="13856" y="7866"/>
                </a:lnTo>
                <a:lnTo>
                  <a:pt x="13995" y="8253"/>
                </a:lnTo>
                <a:lnTo>
                  <a:pt x="13995" y="9220"/>
                </a:lnTo>
                <a:lnTo>
                  <a:pt x="13925" y="9607"/>
                </a:lnTo>
                <a:lnTo>
                  <a:pt x="13786" y="9994"/>
                </a:lnTo>
                <a:lnTo>
                  <a:pt x="13509" y="10510"/>
                </a:lnTo>
                <a:lnTo>
                  <a:pt x="13231" y="10639"/>
                </a:lnTo>
                <a:lnTo>
                  <a:pt x="12884" y="10768"/>
                </a:lnTo>
                <a:lnTo>
                  <a:pt x="12884" y="10897"/>
                </a:lnTo>
                <a:lnTo>
                  <a:pt x="13231" y="10897"/>
                </a:lnTo>
                <a:lnTo>
                  <a:pt x="13439" y="11155"/>
                </a:lnTo>
                <a:lnTo>
                  <a:pt x="13509" y="11477"/>
                </a:lnTo>
                <a:lnTo>
                  <a:pt x="13578" y="11864"/>
                </a:lnTo>
                <a:lnTo>
                  <a:pt x="13509" y="12509"/>
                </a:lnTo>
                <a:lnTo>
                  <a:pt x="13509" y="14250"/>
                </a:lnTo>
                <a:close/>
                <a:moveTo>
                  <a:pt x="5834" y="21600"/>
                </a:moveTo>
                <a:lnTo>
                  <a:pt x="12710" y="21600"/>
                </a:lnTo>
                <a:lnTo>
                  <a:pt x="12884" y="19343"/>
                </a:lnTo>
                <a:lnTo>
                  <a:pt x="6112" y="19343"/>
                </a:lnTo>
                <a:lnTo>
                  <a:pt x="5834" y="21600"/>
                </a:lnTo>
                <a:close/>
                <a:moveTo>
                  <a:pt x="6251" y="17925"/>
                </a:moveTo>
                <a:lnTo>
                  <a:pt x="13092" y="17925"/>
                </a:lnTo>
                <a:lnTo>
                  <a:pt x="13370" y="15668"/>
                </a:lnTo>
                <a:lnTo>
                  <a:pt x="6494" y="15668"/>
                </a:lnTo>
                <a:lnTo>
                  <a:pt x="6251" y="17925"/>
                </a:lnTo>
                <a:close/>
                <a:moveTo>
                  <a:pt x="7675" y="5932"/>
                </a:moveTo>
                <a:lnTo>
                  <a:pt x="14446" y="5932"/>
                </a:lnTo>
                <a:lnTo>
                  <a:pt x="14724" y="3546"/>
                </a:lnTo>
                <a:lnTo>
                  <a:pt x="7883" y="3546"/>
                </a:lnTo>
                <a:lnTo>
                  <a:pt x="7675" y="5932"/>
                </a:lnTo>
                <a:close/>
                <a:moveTo>
                  <a:pt x="8057" y="2321"/>
                </a:moveTo>
                <a:lnTo>
                  <a:pt x="14863" y="2321"/>
                </a:lnTo>
                <a:lnTo>
                  <a:pt x="15141" y="0"/>
                </a:lnTo>
                <a:lnTo>
                  <a:pt x="8265" y="0"/>
                </a:lnTo>
                <a:lnTo>
                  <a:pt x="8057" y="2321"/>
                </a:lnTo>
                <a:close/>
                <a:moveTo>
                  <a:pt x="17988" y="14250"/>
                </a:moveTo>
                <a:lnTo>
                  <a:pt x="18752" y="7350"/>
                </a:lnTo>
                <a:lnTo>
                  <a:pt x="21600" y="7350"/>
                </a:lnTo>
                <a:lnTo>
                  <a:pt x="21461" y="8704"/>
                </a:lnTo>
                <a:lnTo>
                  <a:pt x="19621" y="8704"/>
                </a:lnTo>
                <a:lnTo>
                  <a:pt x="19482" y="10123"/>
                </a:lnTo>
                <a:lnTo>
                  <a:pt x="21183" y="10123"/>
                </a:lnTo>
                <a:lnTo>
                  <a:pt x="20975" y="11348"/>
                </a:lnTo>
                <a:lnTo>
                  <a:pt x="19343" y="11348"/>
                </a:lnTo>
                <a:lnTo>
                  <a:pt x="19169" y="12896"/>
                </a:lnTo>
                <a:lnTo>
                  <a:pt x="20975" y="12896"/>
                </a:lnTo>
                <a:lnTo>
                  <a:pt x="20836" y="14250"/>
                </a:lnTo>
                <a:lnTo>
                  <a:pt x="17988" y="14250"/>
                </a:lnTo>
                <a:close/>
                <a:moveTo>
                  <a:pt x="3438" y="14250"/>
                </a:moveTo>
                <a:lnTo>
                  <a:pt x="4202" y="7350"/>
                </a:lnTo>
                <a:lnTo>
                  <a:pt x="7050" y="7350"/>
                </a:lnTo>
                <a:lnTo>
                  <a:pt x="6911" y="8704"/>
                </a:lnTo>
                <a:lnTo>
                  <a:pt x="5070" y="8704"/>
                </a:lnTo>
                <a:lnTo>
                  <a:pt x="4931" y="10123"/>
                </a:lnTo>
                <a:lnTo>
                  <a:pt x="6633" y="10123"/>
                </a:lnTo>
                <a:lnTo>
                  <a:pt x="6424" y="11348"/>
                </a:lnTo>
                <a:lnTo>
                  <a:pt x="4792" y="11348"/>
                </a:lnTo>
                <a:lnTo>
                  <a:pt x="4619" y="12896"/>
                </a:lnTo>
                <a:lnTo>
                  <a:pt x="6424" y="12896"/>
                </a:lnTo>
                <a:lnTo>
                  <a:pt x="6320" y="14250"/>
                </a:lnTo>
                <a:lnTo>
                  <a:pt x="3438" y="14250"/>
                </a:lnTo>
                <a:close/>
                <a:moveTo>
                  <a:pt x="35" y="11993"/>
                </a:moveTo>
                <a:lnTo>
                  <a:pt x="0" y="12509"/>
                </a:lnTo>
                <a:lnTo>
                  <a:pt x="35" y="13024"/>
                </a:lnTo>
                <a:lnTo>
                  <a:pt x="104" y="13411"/>
                </a:lnTo>
                <a:lnTo>
                  <a:pt x="313" y="13798"/>
                </a:lnTo>
                <a:lnTo>
                  <a:pt x="590" y="14056"/>
                </a:lnTo>
                <a:lnTo>
                  <a:pt x="1007" y="14185"/>
                </a:lnTo>
                <a:lnTo>
                  <a:pt x="1424" y="14250"/>
                </a:lnTo>
                <a:lnTo>
                  <a:pt x="2084" y="14185"/>
                </a:lnTo>
                <a:lnTo>
                  <a:pt x="2361" y="13927"/>
                </a:lnTo>
                <a:lnTo>
                  <a:pt x="2639" y="13798"/>
                </a:lnTo>
                <a:lnTo>
                  <a:pt x="3056" y="13024"/>
                </a:lnTo>
                <a:lnTo>
                  <a:pt x="3195" y="12638"/>
                </a:lnTo>
                <a:lnTo>
                  <a:pt x="3299" y="12122"/>
                </a:lnTo>
                <a:lnTo>
                  <a:pt x="3299" y="11606"/>
                </a:lnTo>
                <a:lnTo>
                  <a:pt x="3230" y="11026"/>
                </a:lnTo>
                <a:lnTo>
                  <a:pt x="3056" y="10639"/>
                </a:lnTo>
                <a:lnTo>
                  <a:pt x="2778" y="10381"/>
                </a:lnTo>
                <a:lnTo>
                  <a:pt x="2431" y="10252"/>
                </a:lnTo>
                <a:lnTo>
                  <a:pt x="1806" y="9865"/>
                </a:lnTo>
                <a:lnTo>
                  <a:pt x="1563" y="9736"/>
                </a:lnTo>
                <a:lnTo>
                  <a:pt x="1493" y="9349"/>
                </a:lnTo>
                <a:lnTo>
                  <a:pt x="1493" y="9220"/>
                </a:lnTo>
                <a:lnTo>
                  <a:pt x="1563" y="8962"/>
                </a:lnTo>
                <a:lnTo>
                  <a:pt x="1667" y="8704"/>
                </a:lnTo>
                <a:lnTo>
                  <a:pt x="2084" y="8447"/>
                </a:lnTo>
                <a:lnTo>
                  <a:pt x="2361" y="8704"/>
                </a:lnTo>
                <a:lnTo>
                  <a:pt x="2431" y="8833"/>
                </a:lnTo>
                <a:lnTo>
                  <a:pt x="2431" y="9478"/>
                </a:lnTo>
                <a:lnTo>
                  <a:pt x="3438" y="9478"/>
                </a:lnTo>
                <a:lnTo>
                  <a:pt x="3507" y="8833"/>
                </a:lnTo>
                <a:lnTo>
                  <a:pt x="3507" y="8447"/>
                </a:lnTo>
                <a:lnTo>
                  <a:pt x="3438" y="8253"/>
                </a:lnTo>
                <a:lnTo>
                  <a:pt x="3299" y="7995"/>
                </a:lnTo>
                <a:lnTo>
                  <a:pt x="3195" y="7737"/>
                </a:lnTo>
                <a:lnTo>
                  <a:pt x="2778" y="7479"/>
                </a:lnTo>
                <a:lnTo>
                  <a:pt x="2223" y="7350"/>
                </a:lnTo>
                <a:lnTo>
                  <a:pt x="1806" y="7350"/>
                </a:lnTo>
                <a:lnTo>
                  <a:pt x="1493" y="7479"/>
                </a:lnTo>
                <a:lnTo>
                  <a:pt x="938" y="7995"/>
                </a:lnTo>
                <a:lnTo>
                  <a:pt x="729" y="8253"/>
                </a:lnTo>
                <a:lnTo>
                  <a:pt x="590" y="8576"/>
                </a:lnTo>
                <a:lnTo>
                  <a:pt x="451" y="8962"/>
                </a:lnTo>
                <a:lnTo>
                  <a:pt x="382" y="9349"/>
                </a:lnTo>
                <a:lnTo>
                  <a:pt x="382" y="9865"/>
                </a:lnTo>
                <a:lnTo>
                  <a:pt x="451" y="10252"/>
                </a:lnTo>
                <a:lnTo>
                  <a:pt x="590" y="10639"/>
                </a:lnTo>
                <a:lnTo>
                  <a:pt x="799" y="11026"/>
                </a:lnTo>
                <a:lnTo>
                  <a:pt x="1146" y="11219"/>
                </a:lnTo>
                <a:lnTo>
                  <a:pt x="1945" y="11606"/>
                </a:lnTo>
                <a:lnTo>
                  <a:pt x="2153" y="11735"/>
                </a:lnTo>
                <a:lnTo>
                  <a:pt x="2223" y="12122"/>
                </a:lnTo>
                <a:lnTo>
                  <a:pt x="2223" y="12251"/>
                </a:lnTo>
                <a:lnTo>
                  <a:pt x="2153" y="12638"/>
                </a:lnTo>
                <a:lnTo>
                  <a:pt x="2014" y="12767"/>
                </a:lnTo>
                <a:lnTo>
                  <a:pt x="1806" y="13024"/>
                </a:lnTo>
                <a:lnTo>
                  <a:pt x="1354" y="13024"/>
                </a:lnTo>
                <a:lnTo>
                  <a:pt x="1215" y="12767"/>
                </a:lnTo>
                <a:lnTo>
                  <a:pt x="1077" y="12638"/>
                </a:lnTo>
                <a:lnTo>
                  <a:pt x="1077" y="11993"/>
                </a:lnTo>
                <a:lnTo>
                  <a:pt x="35" y="11993"/>
                </a:lnTo>
                <a:close/>
                <a:moveTo>
                  <a:pt x="6702" y="14250"/>
                </a:moveTo>
                <a:lnTo>
                  <a:pt x="8334" y="14250"/>
                </a:lnTo>
                <a:lnTo>
                  <a:pt x="8959" y="14185"/>
                </a:lnTo>
                <a:lnTo>
                  <a:pt x="9376" y="13927"/>
                </a:lnTo>
                <a:lnTo>
                  <a:pt x="9689" y="13669"/>
                </a:lnTo>
                <a:lnTo>
                  <a:pt x="9897" y="13153"/>
                </a:lnTo>
                <a:lnTo>
                  <a:pt x="10036" y="12509"/>
                </a:lnTo>
                <a:lnTo>
                  <a:pt x="10105" y="11864"/>
                </a:lnTo>
                <a:lnTo>
                  <a:pt x="10036" y="11477"/>
                </a:lnTo>
                <a:lnTo>
                  <a:pt x="9897" y="11155"/>
                </a:lnTo>
                <a:lnTo>
                  <a:pt x="9689" y="10897"/>
                </a:lnTo>
                <a:lnTo>
                  <a:pt x="9376" y="10639"/>
                </a:lnTo>
                <a:lnTo>
                  <a:pt x="9758" y="10381"/>
                </a:lnTo>
                <a:lnTo>
                  <a:pt x="10036" y="9994"/>
                </a:lnTo>
                <a:lnTo>
                  <a:pt x="10244" y="9607"/>
                </a:lnTo>
                <a:lnTo>
                  <a:pt x="10383" y="9091"/>
                </a:lnTo>
                <a:lnTo>
                  <a:pt x="10383" y="8253"/>
                </a:lnTo>
                <a:lnTo>
                  <a:pt x="10244" y="7866"/>
                </a:lnTo>
                <a:lnTo>
                  <a:pt x="9689" y="7350"/>
                </a:lnTo>
                <a:lnTo>
                  <a:pt x="7466" y="7350"/>
                </a:lnTo>
                <a:lnTo>
                  <a:pt x="6702" y="14250"/>
                </a:lnTo>
                <a:close/>
                <a:moveTo>
                  <a:pt x="8334" y="8576"/>
                </a:moveTo>
                <a:lnTo>
                  <a:pt x="9098" y="8576"/>
                </a:lnTo>
                <a:lnTo>
                  <a:pt x="9237" y="8704"/>
                </a:lnTo>
                <a:lnTo>
                  <a:pt x="9307" y="8962"/>
                </a:lnTo>
                <a:lnTo>
                  <a:pt x="9307" y="9349"/>
                </a:lnTo>
                <a:lnTo>
                  <a:pt x="9237" y="9736"/>
                </a:lnTo>
                <a:lnTo>
                  <a:pt x="9029" y="9994"/>
                </a:lnTo>
                <a:lnTo>
                  <a:pt x="8682" y="10123"/>
                </a:lnTo>
                <a:lnTo>
                  <a:pt x="8195" y="10123"/>
                </a:lnTo>
                <a:lnTo>
                  <a:pt x="8334" y="8576"/>
                </a:lnTo>
                <a:close/>
                <a:moveTo>
                  <a:pt x="7987" y="11348"/>
                </a:moveTo>
                <a:lnTo>
                  <a:pt x="8821" y="11348"/>
                </a:lnTo>
                <a:lnTo>
                  <a:pt x="8959" y="11477"/>
                </a:lnTo>
                <a:lnTo>
                  <a:pt x="9029" y="11606"/>
                </a:lnTo>
                <a:lnTo>
                  <a:pt x="9098" y="11864"/>
                </a:lnTo>
                <a:lnTo>
                  <a:pt x="9029" y="12122"/>
                </a:lnTo>
                <a:lnTo>
                  <a:pt x="8959" y="12509"/>
                </a:lnTo>
                <a:lnTo>
                  <a:pt x="8821" y="12767"/>
                </a:lnTo>
                <a:lnTo>
                  <a:pt x="8682" y="12896"/>
                </a:lnTo>
                <a:lnTo>
                  <a:pt x="8404" y="13024"/>
                </a:lnTo>
                <a:lnTo>
                  <a:pt x="7883" y="13024"/>
                </a:lnTo>
                <a:lnTo>
                  <a:pt x="7987" y="11348"/>
                </a:lnTo>
                <a:close/>
                <a:moveTo>
                  <a:pt x="15349" y="11606"/>
                </a:moveTo>
                <a:lnTo>
                  <a:pt x="16356" y="11606"/>
                </a:lnTo>
                <a:lnTo>
                  <a:pt x="16217" y="8704"/>
                </a:lnTo>
                <a:lnTo>
                  <a:pt x="15349" y="11606"/>
                </a:lnTo>
                <a:close/>
                <a:moveTo>
                  <a:pt x="11946" y="8576"/>
                </a:moveTo>
                <a:lnTo>
                  <a:pt x="11738" y="10252"/>
                </a:lnTo>
                <a:lnTo>
                  <a:pt x="12571" y="10252"/>
                </a:lnTo>
                <a:lnTo>
                  <a:pt x="12710" y="10123"/>
                </a:lnTo>
                <a:lnTo>
                  <a:pt x="12814" y="9994"/>
                </a:lnTo>
                <a:lnTo>
                  <a:pt x="12953" y="9478"/>
                </a:lnTo>
                <a:lnTo>
                  <a:pt x="12953" y="9220"/>
                </a:lnTo>
                <a:lnTo>
                  <a:pt x="12884" y="8833"/>
                </a:lnTo>
                <a:lnTo>
                  <a:pt x="12779" y="8704"/>
                </a:lnTo>
                <a:lnTo>
                  <a:pt x="12363" y="8576"/>
                </a:lnTo>
                <a:lnTo>
                  <a:pt x="11946" y="8576"/>
                </a:lnTo>
                <a:close/>
              </a:path>
            </a:pathLst>
          </a:custGeom>
          <a:solidFill>
            <a:srgbClr val="0063A7"/>
          </a:solidFill>
          <a:ln w="12700">
            <a:miter lim="400000"/>
          </a:ln>
        </p:spPr>
        <p:txBody>
          <a:bodyPr lIns="68579" rIns="68579"/>
          <a:lstStyle/>
          <a:p>
            <a:endParaRPr sz="2700"/>
          </a:p>
        </p:txBody>
      </p:sp>
      <p:sp>
        <p:nvSpPr>
          <p:cNvPr id="93" name="Número do Slide"/>
          <p:cNvSpPr txBox="1">
            <a:spLocks noGrp="1"/>
          </p:cNvSpPr>
          <p:nvPr>
            <p:ph type="sldNum" sz="quarter" idx="2"/>
          </p:nvPr>
        </p:nvSpPr>
        <p:spPr>
          <a:xfrm>
            <a:off x="8839200" y="9258301"/>
            <a:ext cx="4267200" cy="552452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235488409"/>
      </p:ext>
    </p:extLst>
  </p:cSld>
  <p:clrMapOvr>
    <a:masterClrMapping/>
  </p:clrMapOvr>
  <p:transition spd="med"/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2_Slide de título">
    <p:bg>
      <p:bgPr>
        <a:blipFill rotWithShape="1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Número do Slide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639078427"/>
      </p:ext>
    </p:extLst>
  </p:cSld>
  <p:clrMapOvr>
    <a:masterClrMapping/>
  </p:clrMapOvr>
  <p:transition spd="med"/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C61C1553-6E3D-9246-9700-4ED1EA66F73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2286000" y="1683545"/>
            <a:ext cx="13716000" cy="3581400"/>
          </a:xfrm>
        </p:spPr>
        <p:txBody>
          <a:bodyPr anchor="b"/>
          <a:lstStyle>
            <a:lvl1pPr algn="ctr">
              <a:defRPr sz="90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8FAE930B-3742-8142-822F-E6ED56162ED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286000" y="5403057"/>
            <a:ext cx="13716000" cy="2483643"/>
          </a:xfrm>
        </p:spPr>
        <p:txBody>
          <a:bodyPr/>
          <a:lstStyle>
            <a:lvl1pPr marL="0" indent="0" algn="ctr">
              <a:buNone/>
              <a:defRPr sz="3600"/>
            </a:lvl1pPr>
            <a:lvl2pPr marL="685800" indent="0" algn="ctr">
              <a:buNone/>
              <a:defRPr sz="3000"/>
            </a:lvl2pPr>
            <a:lvl3pPr marL="1371600" indent="0" algn="ctr">
              <a:buNone/>
              <a:defRPr sz="2700"/>
            </a:lvl3pPr>
            <a:lvl4pPr marL="2057400" indent="0" algn="ctr">
              <a:buNone/>
              <a:defRPr sz="2400"/>
            </a:lvl4pPr>
            <a:lvl5pPr marL="2743200" indent="0" algn="ctr">
              <a:buNone/>
              <a:defRPr sz="2400"/>
            </a:lvl5pPr>
            <a:lvl6pPr marL="3429000" indent="0" algn="ctr">
              <a:buNone/>
              <a:defRPr sz="2400"/>
            </a:lvl6pPr>
            <a:lvl7pPr marL="4114800" indent="0" algn="ctr">
              <a:buNone/>
              <a:defRPr sz="2400"/>
            </a:lvl7pPr>
            <a:lvl8pPr marL="4800600" indent="0" algn="ctr">
              <a:buNone/>
              <a:defRPr sz="2400"/>
            </a:lvl8pPr>
            <a:lvl9pPr marL="5486400" indent="0" algn="ctr">
              <a:buNone/>
              <a:defRPr sz="2400"/>
            </a:lvl9pPr>
          </a:lstStyle>
          <a:p>
            <a:r>
              <a:rPr lang="pt-BR"/>
              <a:t>Clique para editar o estilo do subtítulo Mestre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C3C2AF94-D9FC-924D-800B-1E2C492E203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40C133-E7A1-C74E-AD2E-2ACE02749CB7}" type="datetimeFigureOut">
              <a:rPr lang="pt-BR" smtClean="0"/>
              <a:t>20/07/2023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94480FB9-AEB4-8D49-A293-55C90F62EC4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69FB5634-FBDA-9A44-A48C-5F180E3C8B5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B64104-E221-2A46-BC8D-EEC4E603E281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943785490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5_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m 2">
            <a:extLst>
              <a:ext uri="{FF2B5EF4-FFF2-40B4-BE49-F238E27FC236}">
                <a16:creationId xmlns:a16="http://schemas.microsoft.com/office/drawing/2014/main" id="{D0E7BFAA-72A2-4938-BBC2-37E155D443D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2662" t="12668"/>
          <a:stretch/>
        </p:blipFill>
        <p:spPr>
          <a:xfrm>
            <a:off x="2" y="2"/>
            <a:ext cx="18287999" cy="102876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106040"/>
      </p:ext>
    </p:extLst>
  </p:cSld>
  <p:clrMapOvr>
    <a:masterClrMapping/>
  </p:clrMapOvr>
  <p:transition>
    <p:fade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7/20/23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‹nº›</a:t>
            </a:fld>
            <a:endParaRPr lang="en-US"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AC63BAD-AD57-92F4-26C8-CEEE9024B04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2286000" y="1683545"/>
            <a:ext cx="13716000" cy="3581400"/>
          </a:xfrm>
        </p:spPr>
        <p:txBody>
          <a:bodyPr anchor="b"/>
          <a:lstStyle>
            <a:lvl1pPr algn="ctr">
              <a:defRPr sz="9000"/>
            </a:lvl1pPr>
          </a:lstStyle>
          <a:p>
            <a:r>
              <a:rPr lang="en-US"/>
              <a:t>Click to edit Master title style</a:t>
            </a:r>
            <a:endParaRPr lang="pt-BR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94AF0FF8-762F-6DA2-CE57-DB77DBBA605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286000" y="5403057"/>
            <a:ext cx="13716000" cy="2483643"/>
          </a:xfrm>
        </p:spPr>
        <p:txBody>
          <a:bodyPr/>
          <a:lstStyle>
            <a:lvl1pPr marL="0" indent="0" algn="ctr">
              <a:buNone/>
              <a:defRPr sz="3600"/>
            </a:lvl1pPr>
            <a:lvl2pPr marL="685800" indent="0" algn="ctr">
              <a:buNone/>
              <a:defRPr sz="3000"/>
            </a:lvl2pPr>
            <a:lvl3pPr marL="1371600" indent="0" algn="ctr">
              <a:buNone/>
              <a:defRPr sz="2700"/>
            </a:lvl3pPr>
            <a:lvl4pPr marL="2057400" indent="0" algn="ctr">
              <a:buNone/>
              <a:defRPr sz="2400"/>
            </a:lvl4pPr>
            <a:lvl5pPr marL="2743200" indent="0" algn="ctr">
              <a:buNone/>
              <a:defRPr sz="2400"/>
            </a:lvl5pPr>
            <a:lvl6pPr marL="3429000" indent="0" algn="ctr">
              <a:buNone/>
              <a:defRPr sz="2400"/>
            </a:lvl6pPr>
            <a:lvl7pPr marL="4114800" indent="0" algn="ctr">
              <a:buNone/>
              <a:defRPr sz="2400"/>
            </a:lvl7pPr>
            <a:lvl8pPr marL="4800600" indent="0" algn="ctr">
              <a:buNone/>
              <a:defRPr sz="2400"/>
            </a:lvl8pPr>
            <a:lvl9pPr marL="5486400" indent="0" algn="ctr">
              <a:buNone/>
              <a:defRPr sz="2400"/>
            </a:lvl9pPr>
          </a:lstStyle>
          <a:p>
            <a:r>
              <a:rPr lang="en-US"/>
              <a:t>Click to edit Master subtitle style</a:t>
            </a:r>
            <a:endParaRPr lang="pt-BR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AC9E80D-9BA0-0948-335F-CC874E4682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427551-57C2-455D-B54C-4A95A745D952}" type="datetimeFigureOut">
              <a:rPr lang="pt-BR" smtClean="0"/>
              <a:t>20/07/2023</a:t>
            </a:fld>
            <a:endParaRPr lang="pt-BR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45F239E-FCCB-3387-081B-D0E5F2828B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887A330-D45F-B771-C471-754B910FC4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8E511A-9FE8-4DFF-A8B8-1F781AFE0FF4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002210198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DDE7E75-2EFC-B771-88D7-57C82B86418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pt-BR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C0BBEC6-8A00-4F13-E4EE-33F53F98790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pt-BR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8F5D23C-DBD6-CE93-7F8D-76170C03BB1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427551-57C2-455D-B54C-4A95A745D952}" type="datetimeFigureOut">
              <a:rPr lang="pt-BR" smtClean="0"/>
              <a:t>20/07/2023</a:t>
            </a:fld>
            <a:endParaRPr lang="pt-BR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D5C5C26-A70B-F881-9302-B43A330A81A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9F499AB-E4D2-6122-FE6F-4DDBE1627D8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8E511A-9FE8-4DFF-A8B8-1F781AFE0FF4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571677102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7A32FD4-F28C-60E4-82E1-D6FD1BBE20D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47775" y="2564608"/>
            <a:ext cx="15773400" cy="4279106"/>
          </a:xfrm>
        </p:spPr>
        <p:txBody>
          <a:bodyPr anchor="b"/>
          <a:lstStyle>
            <a:lvl1pPr>
              <a:defRPr sz="9000"/>
            </a:lvl1pPr>
          </a:lstStyle>
          <a:p>
            <a:r>
              <a:rPr lang="en-US"/>
              <a:t>Click to edit Master title style</a:t>
            </a:r>
            <a:endParaRPr lang="pt-BR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138363E-98F6-43A1-CBE2-1C48FCC43B5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47775" y="6884195"/>
            <a:ext cx="15773400" cy="2250281"/>
          </a:xfrm>
        </p:spPr>
        <p:txBody>
          <a:bodyPr/>
          <a:lstStyle>
            <a:lvl1pPr marL="0" indent="0">
              <a:buNone/>
              <a:defRPr sz="3600">
                <a:solidFill>
                  <a:schemeClr val="tx1">
                    <a:tint val="75000"/>
                  </a:schemeClr>
                </a:solidFill>
              </a:defRPr>
            </a:lvl1pPr>
            <a:lvl2pPr marL="685800" indent="0">
              <a:buNone/>
              <a:defRPr sz="3000">
                <a:solidFill>
                  <a:schemeClr val="tx1">
                    <a:tint val="75000"/>
                  </a:schemeClr>
                </a:solidFill>
              </a:defRPr>
            </a:lvl2pPr>
            <a:lvl3pPr marL="1371600" indent="0">
              <a:buNone/>
              <a:defRPr sz="2700">
                <a:solidFill>
                  <a:schemeClr val="tx1">
                    <a:tint val="75000"/>
                  </a:schemeClr>
                </a:solidFill>
              </a:defRPr>
            </a:lvl3pPr>
            <a:lvl4pPr marL="20574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4pPr>
            <a:lvl5pPr marL="27432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5pPr>
            <a:lvl6pPr marL="34290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6pPr>
            <a:lvl7pPr marL="41148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7pPr>
            <a:lvl8pPr marL="48006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8pPr>
            <a:lvl9pPr marL="54864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C1C3415-25E0-E74B-09D9-E6656BB2977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427551-57C2-455D-B54C-4A95A745D952}" type="datetimeFigureOut">
              <a:rPr lang="pt-BR" smtClean="0"/>
              <a:t>20/07/2023</a:t>
            </a:fld>
            <a:endParaRPr lang="pt-BR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8C122E9-3096-8C96-2A09-044D8F5C6AD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3A159F1-B4B7-3BF3-5865-BDC0284874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8E511A-9FE8-4DFF-A8B8-1F781AFE0FF4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266999841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45A8565-3353-5A25-5C47-057962E6C58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pt-BR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2DDE725-4AFB-5DA0-14E5-EF99AD26A18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257300" y="2738438"/>
            <a:ext cx="7772400" cy="6527007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pt-BR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7950E342-C635-42C6-7B25-AD91E494B8C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9258300" y="2738438"/>
            <a:ext cx="7772400" cy="6527007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pt-BR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82F31EDE-AE59-6281-7A88-A92DFCCA11F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427551-57C2-455D-B54C-4A95A745D952}" type="datetimeFigureOut">
              <a:rPr lang="pt-BR" smtClean="0"/>
              <a:t>20/07/2023</a:t>
            </a:fld>
            <a:endParaRPr lang="pt-BR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EC4F1404-6324-166A-1A8E-6E086A6542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C5BB986-FB51-11D2-AC64-81B63A269AA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8E511A-9FE8-4DFF-A8B8-1F781AFE0FF4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639110630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B93D6E0-8EBB-9908-8B80-A19571ABEA7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9682" y="547688"/>
            <a:ext cx="15773400" cy="198834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pt-BR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94E234C-9C0A-8BB8-39EE-DC17C169617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59683" y="2521745"/>
            <a:ext cx="7736681" cy="1235868"/>
          </a:xfrm>
        </p:spPr>
        <p:txBody>
          <a:bodyPr anchor="b"/>
          <a:lstStyle>
            <a:lvl1pPr marL="0" indent="0">
              <a:buNone/>
              <a:defRPr sz="3600" b="1"/>
            </a:lvl1pPr>
            <a:lvl2pPr marL="685800" indent="0">
              <a:buNone/>
              <a:defRPr sz="3000" b="1"/>
            </a:lvl2pPr>
            <a:lvl3pPr marL="1371600" indent="0">
              <a:buNone/>
              <a:defRPr sz="2700" b="1"/>
            </a:lvl3pPr>
            <a:lvl4pPr marL="2057400" indent="0">
              <a:buNone/>
              <a:defRPr sz="2400" b="1"/>
            </a:lvl4pPr>
            <a:lvl5pPr marL="2743200" indent="0">
              <a:buNone/>
              <a:defRPr sz="2400" b="1"/>
            </a:lvl5pPr>
            <a:lvl6pPr marL="3429000" indent="0">
              <a:buNone/>
              <a:defRPr sz="2400" b="1"/>
            </a:lvl6pPr>
            <a:lvl7pPr marL="4114800" indent="0">
              <a:buNone/>
              <a:defRPr sz="2400" b="1"/>
            </a:lvl7pPr>
            <a:lvl8pPr marL="4800600" indent="0">
              <a:buNone/>
              <a:defRPr sz="2400" b="1"/>
            </a:lvl8pPr>
            <a:lvl9pPr marL="5486400" indent="0">
              <a:buNone/>
              <a:defRPr sz="24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01098070-9A64-27C8-8D8D-C8EA1D0C292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259683" y="3757613"/>
            <a:ext cx="7736681" cy="552688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pt-BR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988C4C9-B6DD-C78C-054D-4BD6790037A0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9258300" y="2521745"/>
            <a:ext cx="7774782" cy="1235868"/>
          </a:xfrm>
        </p:spPr>
        <p:txBody>
          <a:bodyPr anchor="b"/>
          <a:lstStyle>
            <a:lvl1pPr marL="0" indent="0">
              <a:buNone/>
              <a:defRPr sz="3600" b="1"/>
            </a:lvl1pPr>
            <a:lvl2pPr marL="685800" indent="0">
              <a:buNone/>
              <a:defRPr sz="3000" b="1"/>
            </a:lvl2pPr>
            <a:lvl3pPr marL="1371600" indent="0">
              <a:buNone/>
              <a:defRPr sz="2700" b="1"/>
            </a:lvl3pPr>
            <a:lvl4pPr marL="2057400" indent="0">
              <a:buNone/>
              <a:defRPr sz="2400" b="1"/>
            </a:lvl4pPr>
            <a:lvl5pPr marL="2743200" indent="0">
              <a:buNone/>
              <a:defRPr sz="2400" b="1"/>
            </a:lvl5pPr>
            <a:lvl6pPr marL="3429000" indent="0">
              <a:buNone/>
              <a:defRPr sz="2400" b="1"/>
            </a:lvl6pPr>
            <a:lvl7pPr marL="4114800" indent="0">
              <a:buNone/>
              <a:defRPr sz="2400" b="1"/>
            </a:lvl7pPr>
            <a:lvl8pPr marL="4800600" indent="0">
              <a:buNone/>
              <a:defRPr sz="2400" b="1"/>
            </a:lvl8pPr>
            <a:lvl9pPr marL="5486400" indent="0">
              <a:buNone/>
              <a:defRPr sz="24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D4CA8389-12B8-CBCB-FC25-5340683E00D5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9258300" y="3757613"/>
            <a:ext cx="7774782" cy="552688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pt-BR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593B7378-79C5-354F-C39B-C81328085A6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427551-57C2-455D-B54C-4A95A745D952}" type="datetimeFigureOut">
              <a:rPr lang="pt-BR" smtClean="0"/>
              <a:t>20/07/2023</a:t>
            </a:fld>
            <a:endParaRPr lang="pt-BR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F08A1450-6BC6-D5E5-4210-EAB7D40C6FD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52020E9E-1041-02AF-5DBF-EB36E13A383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8E511A-9FE8-4DFF-A8B8-1F781AFE0FF4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55831413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5D3609D-6789-55CC-EAD7-E619805577E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pt-BR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F4B2D36-3931-B1C6-E018-F5C464A7F85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427551-57C2-455D-B54C-4A95A745D952}" type="datetimeFigureOut">
              <a:rPr lang="pt-BR" smtClean="0"/>
              <a:t>20/07/2023</a:t>
            </a:fld>
            <a:endParaRPr lang="pt-BR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14ED53F-3F73-BDF4-E42D-41924C4C61D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94205B-E406-768B-BB56-B3107B2AF48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8E511A-9FE8-4DFF-A8B8-1F781AFE0FF4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902762071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AE2ABD4-6996-46EC-EBC6-130EC3E0613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427551-57C2-455D-B54C-4A95A745D952}" type="datetimeFigureOut">
              <a:rPr lang="pt-BR" smtClean="0"/>
              <a:t>20/07/2023</a:t>
            </a:fld>
            <a:endParaRPr lang="pt-BR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BF6CB17-185E-919B-5A2F-C51084A152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DA3069C-AC62-7BD4-2B3D-79099B5069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8E511A-9FE8-4DFF-A8B8-1F781AFE0FF4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190039759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70EF14C-88FE-6BC3-23E4-C648BC06FA4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9683" y="685800"/>
            <a:ext cx="5898356" cy="2400300"/>
          </a:xfrm>
        </p:spPr>
        <p:txBody>
          <a:bodyPr anchor="b"/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  <a:endParaRPr lang="pt-BR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E100C7A-F209-7957-ACA2-1D4720FF2D9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774782" y="1481138"/>
            <a:ext cx="9258300" cy="7310438"/>
          </a:xfrm>
        </p:spPr>
        <p:txBody>
          <a:bodyPr/>
          <a:lstStyle>
            <a:lvl1pPr>
              <a:defRPr sz="4800"/>
            </a:lvl1pPr>
            <a:lvl2pPr>
              <a:defRPr sz="4200"/>
            </a:lvl2pPr>
            <a:lvl3pPr>
              <a:defRPr sz="3600"/>
            </a:lvl3pPr>
            <a:lvl4pPr>
              <a:defRPr sz="3000"/>
            </a:lvl4pPr>
            <a:lvl5pPr>
              <a:defRPr sz="3000"/>
            </a:lvl5pPr>
            <a:lvl6pPr>
              <a:defRPr sz="3000"/>
            </a:lvl6pPr>
            <a:lvl7pPr>
              <a:defRPr sz="3000"/>
            </a:lvl7pPr>
            <a:lvl8pPr>
              <a:defRPr sz="3000"/>
            </a:lvl8pPr>
            <a:lvl9pPr>
              <a:defRPr sz="3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pt-BR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3CF19F8E-8396-6333-B413-7FD8786F45B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1259683" y="3086100"/>
            <a:ext cx="5898356" cy="5717382"/>
          </a:xfrm>
        </p:spPr>
        <p:txBody>
          <a:bodyPr/>
          <a:lstStyle>
            <a:lvl1pPr marL="0" indent="0">
              <a:buNone/>
              <a:defRPr sz="2400"/>
            </a:lvl1pPr>
            <a:lvl2pPr marL="685800" indent="0">
              <a:buNone/>
              <a:defRPr sz="2100"/>
            </a:lvl2pPr>
            <a:lvl3pPr marL="1371600" indent="0">
              <a:buNone/>
              <a:defRPr sz="1800"/>
            </a:lvl3pPr>
            <a:lvl4pPr marL="2057400" indent="0">
              <a:buNone/>
              <a:defRPr sz="1500"/>
            </a:lvl4pPr>
            <a:lvl5pPr marL="2743200" indent="0">
              <a:buNone/>
              <a:defRPr sz="1500"/>
            </a:lvl5pPr>
            <a:lvl6pPr marL="3429000" indent="0">
              <a:buNone/>
              <a:defRPr sz="1500"/>
            </a:lvl6pPr>
            <a:lvl7pPr marL="4114800" indent="0">
              <a:buNone/>
              <a:defRPr sz="1500"/>
            </a:lvl7pPr>
            <a:lvl8pPr marL="4800600" indent="0">
              <a:buNone/>
              <a:defRPr sz="1500"/>
            </a:lvl8pPr>
            <a:lvl9pPr marL="5486400" indent="0">
              <a:buNone/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3766D13D-CDD8-BD82-E08A-2429149A838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427551-57C2-455D-B54C-4A95A745D952}" type="datetimeFigureOut">
              <a:rPr lang="pt-BR" smtClean="0"/>
              <a:t>20/07/2023</a:t>
            </a:fld>
            <a:endParaRPr lang="pt-BR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96E9F4A-2D44-3AC3-A79B-D746BED80C3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1764FBD-2EBA-FECD-31E4-3FDB4367FF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8E511A-9FE8-4DFF-A8B8-1F781AFE0FF4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723687202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EE4587B-F237-A8B7-02B4-156756EB66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9683" y="685800"/>
            <a:ext cx="5898356" cy="2400300"/>
          </a:xfrm>
        </p:spPr>
        <p:txBody>
          <a:bodyPr anchor="b"/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  <a:endParaRPr lang="pt-BR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D5903B2-0CB8-ABEA-1D62-AA0687A5A5B8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7774782" y="1481138"/>
            <a:ext cx="9258300" cy="7310438"/>
          </a:xfrm>
        </p:spPr>
        <p:txBody>
          <a:bodyPr/>
          <a:lstStyle>
            <a:lvl1pPr marL="0" indent="0">
              <a:buNone/>
              <a:defRPr sz="4800"/>
            </a:lvl1pPr>
            <a:lvl2pPr marL="685800" indent="0">
              <a:buNone/>
              <a:defRPr sz="4200"/>
            </a:lvl2pPr>
            <a:lvl3pPr marL="1371600" indent="0">
              <a:buNone/>
              <a:defRPr sz="3600"/>
            </a:lvl3pPr>
            <a:lvl4pPr marL="2057400" indent="0">
              <a:buNone/>
              <a:defRPr sz="3000"/>
            </a:lvl4pPr>
            <a:lvl5pPr marL="2743200" indent="0">
              <a:buNone/>
              <a:defRPr sz="3000"/>
            </a:lvl5pPr>
            <a:lvl6pPr marL="3429000" indent="0">
              <a:buNone/>
              <a:defRPr sz="3000"/>
            </a:lvl6pPr>
            <a:lvl7pPr marL="4114800" indent="0">
              <a:buNone/>
              <a:defRPr sz="3000"/>
            </a:lvl7pPr>
            <a:lvl8pPr marL="4800600" indent="0">
              <a:buNone/>
              <a:defRPr sz="3000"/>
            </a:lvl8pPr>
            <a:lvl9pPr marL="5486400" indent="0">
              <a:buNone/>
              <a:defRPr sz="3000"/>
            </a:lvl9pPr>
          </a:lstStyle>
          <a:p>
            <a:endParaRPr lang="pt-BR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A96352A1-023B-16A5-E8D4-477ACE26B7F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1259683" y="3086100"/>
            <a:ext cx="5898356" cy="5717382"/>
          </a:xfrm>
        </p:spPr>
        <p:txBody>
          <a:bodyPr/>
          <a:lstStyle>
            <a:lvl1pPr marL="0" indent="0">
              <a:buNone/>
              <a:defRPr sz="2400"/>
            </a:lvl1pPr>
            <a:lvl2pPr marL="685800" indent="0">
              <a:buNone/>
              <a:defRPr sz="2100"/>
            </a:lvl2pPr>
            <a:lvl3pPr marL="1371600" indent="0">
              <a:buNone/>
              <a:defRPr sz="1800"/>
            </a:lvl3pPr>
            <a:lvl4pPr marL="2057400" indent="0">
              <a:buNone/>
              <a:defRPr sz="1500"/>
            </a:lvl4pPr>
            <a:lvl5pPr marL="2743200" indent="0">
              <a:buNone/>
              <a:defRPr sz="1500"/>
            </a:lvl5pPr>
            <a:lvl6pPr marL="3429000" indent="0">
              <a:buNone/>
              <a:defRPr sz="1500"/>
            </a:lvl6pPr>
            <a:lvl7pPr marL="4114800" indent="0">
              <a:buNone/>
              <a:defRPr sz="1500"/>
            </a:lvl7pPr>
            <a:lvl8pPr marL="4800600" indent="0">
              <a:buNone/>
              <a:defRPr sz="1500"/>
            </a:lvl8pPr>
            <a:lvl9pPr marL="5486400" indent="0">
              <a:buNone/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8F910BB7-E308-488A-CD8D-8A9EE033F34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427551-57C2-455D-B54C-4A95A745D952}" type="datetimeFigureOut">
              <a:rPr lang="pt-BR" smtClean="0"/>
              <a:t>20/07/2023</a:t>
            </a:fld>
            <a:endParaRPr lang="pt-BR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5A5FA07-449A-623E-6A60-DCC96471685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BD9659F-DDEC-9473-3D55-AE38FE40C74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8E511A-9FE8-4DFF-A8B8-1F781AFE0FF4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816459772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9119425-6DD0-98F3-6F46-02E35FC1CF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pt-BR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EE3C8EC3-67A8-DB2F-A0BC-A89F5B479779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pt-BR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BEDD706-E729-4F6D-3EC1-B90D1D86E95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427551-57C2-455D-B54C-4A95A745D952}" type="datetimeFigureOut">
              <a:rPr lang="pt-BR" smtClean="0"/>
              <a:t>20/07/2023</a:t>
            </a:fld>
            <a:endParaRPr lang="pt-BR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DE29474-54D6-C7AF-B472-156D1ED4827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BB9978B-1673-7A9D-97CA-11F62E35EEA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8E511A-9FE8-4DFF-A8B8-1F781AFE0FF4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82272233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7/20/23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‹nº›</a:t>
            </a:fld>
            <a:endParaRPr lang="en-US"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066DEA4F-378E-B23C-0F3D-AF9DF7516387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13087350" y="547688"/>
            <a:ext cx="3943350" cy="8717757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pt-BR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8E4E68A5-819C-A315-75DF-1EB3563003A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1257300" y="547688"/>
            <a:ext cx="11601450" cy="8717757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pt-BR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C61C11B-82A3-80AB-5730-899D82BFE75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427551-57C2-455D-B54C-4A95A745D952}" type="datetimeFigureOut">
              <a:rPr lang="pt-BR" smtClean="0"/>
              <a:t>20/07/2023</a:t>
            </a:fld>
            <a:endParaRPr lang="pt-BR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A10F496-9F70-6470-7189-AE4F127628A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5656F91-4D90-F57C-FA6D-673B9DFB0E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8E511A-9FE8-4DFF-A8B8-1F781AFE0FF4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502854484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4C79BBF4-24C3-5FDE-310F-514E0C30361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2286000" y="1683545"/>
            <a:ext cx="13716000" cy="3581400"/>
          </a:xfrm>
        </p:spPr>
        <p:txBody>
          <a:bodyPr anchor="b"/>
          <a:lstStyle>
            <a:lvl1pPr algn="ctr">
              <a:defRPr sz="90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E3DD293E-681A-D162-1760-BD8F8D29696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286000" y="5403057"/>
            <a:ext cx="13716000" cy="2483643"/>
          </a:xfrm>
        </p:spPr>
        <p:txBody>
          <a:bodyPr/>
          <a:lstStyle>
            <a:lvl1pPr marL="0" indent="0" algn="ctr">
              <a:buNone/>
              <a:defRPr sz="3600"/>
            </a:lvl1pPr>
            <a:lvl2pPr marL="685800" indent="0" algn="ctr">
              <a:buNone/>
              <a:defRPr sz="3000"/>
            </a:lvl2pPr>
            <a:lvl3pPr marL="1371600" indent="0" algn="ctr">
              <a:buNone/>
              <a:defRPr sz="2700"/>
            </a:lvl3pPr>
            <a:lvl4pPr marL="2057400" indent="0" algn="ctr">
              <a:buNone/>
              <a:defRPr sz="2400"/>
            </a:lvl4pPr>
            <a:lvl5pPr marL="2743200" indent="0" algn="ctr">
              <a:buNone/>
              <a:defRPr sz="2400"/>
            </a:lvl5pPr>
            <a:lvl6pPr marL="3429000" indent="0" algn="ctr">
              <a:buNone/>
              <a:defRPr sz="2400"/>
            </a:lvl6pPr>
            <a:lvl7pPr marL="4114800" indent="0" algn="ctr">
              <a:buNone/>
              <a:defRPr sz="2400"/>
            </a:lvl7pPr>
            <a:lvl8pPr marL="4800600" indent="0" algn="ctr">
              <a:buNone/>
              <a:defRPr sz="2400"/>
            </a:lvl8pPr>
            <a:lvl9pPr marL="5486400" indent="0" algn="ctr">
              <a:buNone/>
              <a:defRPr sz="2400"/>
            </a:lvl9pPr>
          </a:lstStyle>
          <a:p>
            <a:r>
              <a:rPr lang="pt-BR"/>
              <a:t>Clique para editar o estilo do subtítulo Mestre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B91F9969-8759-08E9-3C5D-9C46A48ECE3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B9F73C-3F28-8447-B235-BEBA1CE90EDA}" type="datetimeFigureOut">
              <a:rPr lang="pt-BR" smtClean="0"/>
              <a:t>20/07/2023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1E92AC4D-113F-8950-6BB7-40215FA4912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C6FB9178-3260-414B-CB12-3396900AEF7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8FCD1B-703F-4C4F-88F5-63B378CA6A35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773191839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FD6749FB-88E6-A455-73DF-AB1366DA216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062F4C6E-54DD-E04C-37F9-B73387AA3F1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29E6E3F5-80CF-76B2-8180-C8ADC25ABC3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B9F73C-3F28-8447-B235-BEBA1CE90EDA}" type="datetimeFigureOut">
              <a:rPr lang="pt-BR" smtClean="0"/>
              <a:t>20/07/2023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350566BC-CA73-0518-208F-B8DEBD85C92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FF4DC4A4-B242-446F-9B21-569D751C26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8FCD1B-703F-4C4F-88F5-63B378CA6A35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700829137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85DBF5A6-215C-140D-A4C3-42693F20C2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47775" y="2564608"/>
            <a:ext cx="15773400" cy="4279106"/>
          </a:xfrm>
        </p:spPr>
        <p:txBody>
          <a:bodyPr anchor="b"/>
          <a:lstStyle>
            <a:lvl1pPr>
              <a:defRPr sz="90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8AD6FE45-583B-2552-B7D3-2AF8466420F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47775" y="6884195"/>
            <a:ext cx="15773400" cy="2250281"/>
          </a:xfrm>
        </p:spPr>
        <p:txBody>
          <a:bodyPr/>
          <a:lstStyle>
            <a:lvl1pPr marL="0" indent="0">
              <a:buNone/>
              <a:defRPr sz="3600">
                <a:solidFill>
                  <a:schemeClr val="tx1">
                    <a:tint val="75000"/>
                  </a:schemeClr>
                </a:solidFill>
              </a:defRPr>
            </a:lvl1pPr>
            <a:lvl2pPr marL="685800" indent="0">
              <a:buNone/>
              <a:defRPr sz="3000">
                <a:solidFill>
                  <a:schemeClr val="tx1">
                    <a:tint val="75000"/>
                  </a:schemeClr>
                </a:solidFill>
              </a:defRPr>
            </a:lvl2pPr>
            <a:lvl3pPr marL="1371600" indent="0">
              <a:buNone/>
              <a:defRPr sz="2700">
                <a:solidFill>
                  <a:schemeClr val="tx1">
                    <a:tint val="75000"/>
                  </a:schemeClr>
                </a:solidFill>
              </a:defRPr>
            </a:lvl3pPr>
            <a:lvl4pPr marL="20574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4pPr>
            <a:lvl5pPr marL="27432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5pPr>
            <a:lvl6pPr marL="34290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6pPr>
            <a:lvl7pPr marL="41148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7pPr>
            <a:lvl8pPr marL="48006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8pPr>
            <a:lvl9pPr marL="54864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7B91C514-3C02-A67A-C714-743A8D26458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B9F73C-3F28-8447-B235-BEBA1CE90EDA}" type="datetimeFigureOut">
              <a:rPr lang="pt-BR" smtClean="0"/>
              <a:t>20/07/2023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6D9388B9-9FB8-FE19-3131-C3775D479EF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CD0CB131-6993-8B24-0A5D-E8CA298198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8FCD1B-703F-4C4F-88F5-63B378CA6A35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98748028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F0DE25B0-AC65-092A-A4E8-CDCCCB2E112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A0369DAA-82AA-5719-DD68-0221DFBCA5C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257300" y="2738438"/>
            <a:ext cx="7772400" cy="6527007"/>
          </a:xfrm>
        </p:spPr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Conteúdo 3">
            <a:extLst>
              <a:ext uri="{FF2B5EF4-FFF2-40B4-BE49-F238E27FC236}">
                <a16:creationId xmlns:a16="http://schemas.microsoft.com/office/drawing/2014/main" id="{9ECDA8AF-A0F3-73C8-DC42-314F4854993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9258300" y="2738438"/>
            <a:ext cx="7772400" cy="6527007"/>
          </a:xfrm>
        </p:spPr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5" name="Espaço Reservado para Data 4">
            <a:extLst>
              <a:ext uri="{FF2B5EF4-FFF2-40B4-BE49-F238E27FC236}">
                <a16:creationId xmlns:a16="http://schemas.microsoft.com/office/drawing/2014/main" id="{F15B1775-F89A-5125-6C5F-AA43133395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B9F73C-3F28-8447-B235-BEBA1CE90EDA}" type="datetimeFigureOut">
              <a:rPr lang="pt-BR" smtClean="0"/>
              <a:t>20/07/2023</a:t>
            </a:fld>
            <a:endParaRPr lang="pt-BR"/>
          </a:p>
        </p:txBody>
      </p:sp>
      <p:sp>
        <p:nvSpPr>
          <p:cNvPr id="6" name="Espaço Reservado para Rodapé 5">
            <a:extLst>
              <a:ext uri="{FF2B5EF4-FFF2-40B4-BE49-F238E27FC236}">
                <a16:creationId xmlns:a16="http://schemas.microsoft.com/office/drawing/2014/main" id="{3E69B7DF-A5F2-EC17-DCEF-B5D256DC6BB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>
            <a:extLst>
              <a:ext uri="{FF2B5EF4-FFF2-40B4-BE49-F238E27FC236}">
                <a16:creationId xmlns:a16="http://schemas.microsoft.com/office/drawing/2014/main" id="{E54EEE02-149E-FB28-486C-1C988E185C8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8FCD1B-703F-4C4F-88F5-63B378CA6A35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061127716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7B3E4FD8-A873-B694-5BE5-AB53BA614F4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9682" y="547688"/>
            <a:ext cx="15773400" cy="1988345"/>
          </a:xfrm>
        </p:spPr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17270630-FCCD-0136-5147-81754CAD3AB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59683" y="2521745"/>
            <a:ext cx="7736681" cy="1235868"/>
          </a:xfrm>
        </p:spPr>
        <p:txBody>
          <a:bodyPr anchor="b"/>
          <a:lstStyle>
            <a:lvl1pPr marL="0" indent="0">
              <a:buNone/>
              <a:defRPr sz="3600" b="1"/>
            </a:lvl1pPr>
            <a:lvl2pPr marL="685800" indent="0">
              <a:buNone/>
              <a:defRPr sz="3000" b="1"/>
            </a:lvl2pPr>
            <a:lvl3pPr marL="1371600" indent="0">
              <a:buNone/>
              <a:defRPr sz="2700" b="1"/>
            </a:lvl3pPr>
            <a:lvl4pPr marL="2057400" indent="0">
              <a:buNone/>
              <a:defRPr sz="2400" b="1"/>
            </a:lvl4pPr>
            <a:lvl5pPr marL="2743200" indent="0">
              <a:buNone/>
              <a:defRPr sz="2400" b="1"/>
            </a:lvl5pPr>
            <a:lvl6pPr marL="3429000" indent="0">
              <a:buNone/>
              <a:defRPr sz="2400" b="1"/>
            </a:lvl6pPr>
            <a:lvl7pPr marL="4114800" indent="0">
              <a:buNone/>
              <a:defRPr sz="2400" b="1"/>
            </a:lvl7pPr>
            <a:lvl8pPr marL="4800600" indent="0">
              <a:buNone/>
              <a:defRPr sz="2400" b="1"/>
            </a:lvl8pPr>
            <a:lvl9pPr marL="5486400" indent="0">
              <a:buNone/>
              <a:defRPr sz="2400" b="1"/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4" name="Espaço Reservado para Conteúdo 3">
            <a:extLst>
              <a:ext uri="{FF2B5EF4-FFF2-40B4-BE49-F238E27FC236}">
                <a16:creationId xmlns:a16="http://schemas.microsoft.com/office/drawing/2014/main" id="{08DB1425-4253-F87E-64BF-9E039DD1988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259683" y="3757613"/>
            <a:ext cx="7736681" cy="5526882"/>
          </a:xfrm>
        </p:spPr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5" name="Espaço Reservado para Texto 4">
            <a:extLst>
              <a:ext uri="{FF2B5EF4-FFF2-40B4-BE49-F238E27FC236}">
                <a16:creationId xmlns:a16="http://schemas.microsoft.com/office/drawing/2014/main" id="{3F7FDC21-C0A5-151A-0282-55DB5DA4DB21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9258300" y="2521745"/>
            <a:ext cx="7774782" cy="1235868"/>
          </a:xfrm>
        </p:spPr>
        <p:txBody>
          <a:bodyPr anchor="b"/>
          <a:lstStyle>
            <a:lvl1pPr marL="0" indent="0">
              <a:buNone/>
              <a:defRPr sz="3600" b="1"/>
            </a:lvl1pPr>
            <a:lvl2pPr marL="685800" indent="0">
              <a:buNone/>
              <a:defRPr sz="3000" b="1"/>
            </a:lvl2pPr>
            <a:lvl3pPr marL="1371600" indent="0">
              <a:buNone/>
              <a:defRPr sz="2700" b="1"/>
            </a:lvl3pPr>
            <a:lvl4pPr marL="2057400" indent="0">
              <a:buNone/>
              <a:defRPr sz="2400" b="1"/>
            </a:lvl4pPr>
            <a:lvl5pPr marL="2743200" indent="0">
              <a:buNone/>
              <a:defRPr sz="2400" b="1"/>
            </a:lvl5pPr>
            <a:lvl6pPr marL="3429000" indent="0">
              <a:buNone/>
              <a:defRPr sz="2400" b="1"/>
            </a:lvl6pPr>
            <a:lvl7pPr marL="4114800" indent="0">
              <a:buNone/>
              <a:defRPr sz="2400" b="1"/>
            </a:lvl7pPr>
            <a:lvl8pPr marL="4800600" indent="0">
              <a:buNone/>
              <a:defRPr sz="2400" b="1"/>
            </a:lvl8pPr>
            <a:lvl9pPr marL="5486400" indent="0">
              <a:buNone/>
              <a:defRPr sz="2400" b="1"/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6" name="Espaço Reservado para Conteúdo 5">
            <a:extLst>
              <a:ext uri="{FF2B5EF4-FFF2-40B4-BE49-F238E27FC236}">
                <a16:creationId xmlns:a16="http://schemas.microsoft.com/office/drawing/2014/main" id="{146595E6-3F5E-659D-577A-20C1F162B694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9258300" y="3757613"/>
            <a:ext cx="7774782" cy="5526882"/>
          </a:xfrm>
        </p:spPr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7" name="Espaço Reservado para Data 6">
            <a:extLst>
              <a:ext uri="{FF2B5EF4-FFF2-40B4-BE49-F238E27FC236}">
                <a16:creationId xmlns:a16="http://schemas.microsoft.com/office/drawing/2014/main" id="{70DE60E7-242B-5D58-4B18-A89867A493C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B9F73C-3F28-8447-B235-BEBA1CE90EDA}" type="datetimeFigureOut">
              <a:rPr lang="pt-BR" smtClean="0"/>
              <a:t>20/07/2023</a:t>
            </a:fld>
            <a:endParaRPr lang="pt-BR"/>
          </a:p>
        </p:txBody>
      </p:sp>
      <p:sp>
        <p:nvSpPr>
          <p:cNvPr id="8" name="Espaço Reservado para Rodapé 7">
            <a:extLst>
              <a:ext uri="{FF2B5EF4-FFF2-40B4-BE49-F238E27FC236}">
                <a16:creationId xmlns:a16="http://schemas.microsoft.com/office/drawing/2014/main" id="{86811D85-76F7-9868-113E-0804B74EFE3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9" name="Espaço Reservado para Número de Slide 8">
            <a:extLst>
              <a:ext uri="{FF2B5EF4-FFF2-40B4-BE49-F238E27FC236}">
                <a16:creationId xmlns:a16="http://schemas.microsoft.com/office/drawing/2014/main" id="{5B5E7FDE-73F1-2BEF-227C-16A3BEE8F2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8FCD1B-703F-4C4F-88F5-63B378CA6A35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992762734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EC83366A-D4F9-2F7C-FF79-93A98E925C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Data 2">
            <a:extLst>
              <a:ext uri="{FF2B5EF4-FFF2-40B4-BE49-F238E27FC236}">
                <a16:creationId xmlns:a16="http://schemas.microsoft.com/office/drawing/2014/main" id="{35B612CF-448A-2193-31B5-9068A50D35D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B9F73C-3F28-8447-B235-BEBA1CE90EDA}" type="datetimeFigureOut">
              <a:rPr lang="pt-BR" smtClean="0"/>
              <a:t>20/07/2023</a:t>
            </a:fld>
            <a:endParaRPr lang="pt-BR"/>
          </a:p>
        </p:txBody>
      </p:sp>
      <p:sp>
        <p:nvSpPr>
          <p:cNvPr id="4" name="Espaço Reservado para Rodapé 3">
            <a:extLst>
              <a:ext uri="{FF2B5EF4-FFF2-40B4-BE49-F238E27FC236}">
                <a16:creationId xmlns:a16="http://schemas.microsoft.com/office/drawing/2014/main" id="{BA77E7D5-9B2C-98CF-3729-DD209E2DF8E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5" name="Espaço Reservado para Número de Slide 4">
            <a:extLst>
              <a:ext uri="{FF2B5EF4-FFF2-40B4-BE49-F238E27FC236}">
                <a16:creationId xmlns:a16="http://schemas.microsoft.com/office/drawing/2014/main" id="{01A64014-97B4-A0B1-1B55-04EBCDF8A75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8FCD1B-703F-4C4F-88F5-63B378CA6A35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842940444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Data 1">
            <a:extLst>
              <a:ext uri="{FF2B5EF4-FFF2-40B4-BE49-F238E27FC236}">
                <a16:creationId xmlns:a16="http://schemas.microsoft.com/office/drawing/2014/main" id="{4E3230C4-B914-2147-EB4A-D8AEB8EFDA9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B9F73C-3F28-8447-B235-BEBA1CE90EDA}" type="datetimeFigureOut">
              <a:rPr lang="pt-BR" smtClean="0"/>
              <a:t>20/07/2023</a:t>
            </a:fld>
            <a:endParaRPr lang="pt-BR"/>
          </a:p>
        </p:txBody>
      </p:sp>
      <p:sp>
        <p:nvSpPr>
          <p:cNvPr id="3" name="Espaço Reservado para Rodapé 2">
            <a:extLst>
              <a:ext uri="{FF2B5EF4-FFF2-40B4-BE49-F238E27FC236}">
                <a16:creationId xmlns:a16="http://schemas.microsoft.com/office/drawing/2014/main" id="{14C167EB-33E4-C790-7DA2-55A89A77FB5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>
            <a:extLst>
              <a:ext uri="{FF2B5EF4-FFF2-40B4-BE49-F238E27FC236}">
                <a16:creationId xmlns:a16="http://schemas.microsoft.com/office/drawing/2014/main" id="{AC2B403D-D74E-FA1F-2E0B-FBEE2736BD8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8FCD1B-703F-4C4F-88F5-63B378CA6A35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094710203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E4C15BD-F628-2E99-F931-3FD212DADF1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9683" y="685800"/>
            <a:ext cx="5898356" cy="2400300"/>
          </a:xfrm>
        </p:spPr>
        <p:txBody>
          <a:bodyPr anchor="b"/>
          <a:lstStyle>
            <a:lvl1pPr>
              <a:defRPr sz="48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A1AF6185-18C2-D655-C4DB-A4F4AE9D4F1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774782" y="1481138"/>
            <a:ext cx="9258300" cy="7310438"/>
          </a:xfrm>
        </p:spPr>
        <p:txBody>
          <a:bodyPr/>
          <a:lstStyle>
            <a:lvl1pPr>
              <a:defRPr sz="4800"/>
            </a:lvl1pPr>
            <a:lvl2pPr>
              <a:defRPr sz="4200"/>
            </a:lvl2pPr>
            <a:lvl3pPr>
              <a:defRPr sz="3600"/>
            </a:lvl3pPr>
            <a:lvl4pPr>
              <a:defRPr sz="3000"/>
            </a:lvl4pPr>
            <a:lvl5pPr>
              <a:defRPr sz="3000"/>
            </a:lvl5pPr>
            <a:lvl6pPr>
              <a:defRPr sz="3000"/>
            </a:lvl6pPr>
            <a:lvl7pPr>
              <a:defRPr sz="3000"/>
            </a:lvl7pPr>
            <a:lvl8pPr>
              <a:defRPr sz="3000"/>
            </a:lvl8pPr>
            <a:lvl9pPr>
              <a:defRPr sz="3000"/>
            </a:lvl9pPr>
          </a:lstStyle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Texto 3">
            <a:extLst>
              <a:ext uri="{FF2B5EF4-FFF2-40B4-BE49-F238E27FC236}">
                <a16:creationId xmlns:a16="http://schemas.microsoft.com/office/drawing/2014/main" id="{96A64DE1-614A-CC98-788F-000522432C3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1259683" y="3086100"/>
            <a:ext cx="5898356" cy="5717382"/>
          </a:xfrm>
        </p:spPr>
        <p:txBody>
          <a:bodyPr/>
          <a:lstStyle>
            <a:lvl1pPr marL="0" indent="0">
              <a:buNone/>
              <a:defRPr sz="2400"/>
            </a:lvl1pPr>
            <a:lvl2pPr marL="685800" indent="0">
              <a:buNone/>
              <a:defRPr sz="2100"/>
            </a:lvl2pPr>
            <a:lvl3pPr marL="1371600" indent="0">
              <a:buNone/>
              <a:defRPr sz="1800"/>
            </a:lvl3pPr>
            <a:lvl4pPr marL="2057400" indent="0">
              <a:buNone/>
              <a:defRPr sz="1500"/>
            </a:lvl4pPr>
            <a:lvl5pPr marL="2743200" indent="0">
              <a:buNone/>
              <a:defRPr sz="1500"/>
            </a:lvl5pPr>
            <a:lvl6pPr marL="3429000" indent="0">
              <a:buNone/>
              <a:defRPr sz="1500"/>
            </a:lvl6pPr>
            <a:lvl7pPr marL="4114800" indent="0">
              <a:buNone/>
              <a:defRPr sz="1500"/>
            </a:lvl7pPr>
            <a:lvl8pPr marL="4800600" indent="0">
              <a:buNone/>
              <a:defRPr sz="1500"/>
            </a:lvl8pPr>
            <a:lvl9pPr marL="5486400" indent="0">
              <a:buNone/>
              <a:defRPr sz="1500"/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5" name="Espaço Reservado para Data 4">
            <a:extLst>
              <a:ext uri="{FF2B5EF4-FFF2-40B4-BE49-F238E27FC236}">
                <a16:creationId xmlns:a16="http://schemas.microsoft.com/office/drawing/2014/main" id="{986C8FF5-0ACB-FBA4-C914-9D5081D75B9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B9F73C-3F28-8447-B235-BEBA1CE90EDA}" type="datetimeFigureOut">
              <a:rPr lang="pt-BR" smtClean="0"/>
              <a:t>20/07/2023</a:t>
            </a:fld>
            <a:endParaRPr lang="pt-BR"/>
          </a:p>
        </p:txBody>
      </p:sp>
      <p:sp>
        <p:nvSpPr>
          <p:cNvPr id="6" name="Espaço Reservado para Rodapé 5">
            <a:extLst>
              <a:ext uri="{FF2B5EF4-FFF2-40B4-BE49-F238E27FC236}">
                <a16:creationId xmlns:a16="http://schemas.microsoft.com/office/drawing/2014/main" id="{771F3AD0-78EA-5808-EDF9-75832DF22C9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>
            <a:extLst>
              <a:ext uri="{FF2B5EF4-FFF2-40B4-BE49-F238E27FC236}">
                <a16:creationId xmlns:a16="http://schemas.microsoft.com/office/drawing/2014/main" id="{48EDE732-1110-FE37-662C-FCBA87CB6AC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8FCD1B-703F-4C4F-88F5-63B378CA6A35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827879291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806BC8F4-0B65-3AD0-26A8-4A9E13DAE60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9683" y="685800"/>
            <a:ext cx="5898356" cy="2400300"/>
          </a:xfrm>
        </p:spPr>
        <p:txBody>
          <a:bodyPr anchor="b"/>
          <a:lstStyle>
            <a:lvl1pPr>
              <a:defRPr sz="48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Imagem 2">
            <a:extLst>
              <a:ext uri="{FF2B5EF4-FFF2-40B4-BE49-F238E27FC236}">
                <a16:creationId xmlns:a16="http://schemas.microsoft.com/office/drawing/2014/main" id="{DA51F773-B018-57B0-6C14-B44084D4241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7774782" y="1481138"/>
            <a:ext cx="9258300" cy="7310438"/>
          </a:xfrm>
        </p:spPr>
        <p:txBody>
          <a:bodyPr/>
          <a:lstStyle>
            <a:lvl1pPr marL="0" indent="0">
              <a:buNone/>
              <a:defRPr sz="4800"/>
            </a:lvl1pPr>
            <a:lvl2pPr marL="685800" indent="0">
              <a:buNone/>
              <a:defRPr sz="4200"/>
            </a:lvl2pPr>
            <a:lvl3pPr marL="1371600" indent="0">
              <a:buNone/>
              <a:defRPr sz="3600"/>
            </a:lvl3pPr>
            <a:lvl4pPr marL="2057400" indent="0">
              <a:buNone/>
              <a:defRPr sz="3000"/>
            </a:lvl4pPr>
            <a:lvl5pPr marL="2743200" indent="0">
              <a:buNone/>
              <a:defRPr sz="3000"/>
            </a:lvl5pPr>
            <a:lvl6pPr marL="3429000" indent="0">
              <a:buNone/>
              <a:defRPr sz="3000"/>
            </a:lvl6pPr>
            <a:lvl7pPr marL="4114800" indent="0">
              <a:buNone/>
              <a:defRPr sz="3000"/>
            </a:lvl7pPr>
            <a:lvl8pPr marL="4800600" indent="0">
              <a:buNone/>
              <a:defRPr sz="3000"/>
            </a:lvl8pPr>
            <a:lvl9pPr marL="5486400" indent="0">
              <a:buNone/>
              <a:defRPr sz="3000"/>
            </a:lvl9pPr>
          </a:lstStyle>
          <a:p>
            <a:endParaRPr lang="pt-BR"/>
          </a:p>
        </p:txBody>
      </p:sp>
      <p:sp>
        <p:nvSpPr>
          <p:cNvPr id="4" name="Espaço Reservado para Texto 3">
            <a:extLst>
              <a:ext uri="{FF2B5EF4-FFF2-40B4-BE49-F238E27FC236}">
                <a16:creationId xmlns:a16="http://schemas.microsoft.com/office/drawing/2014/main" id="{952914EA-55EF-0088-0BB6-E6CA0A357521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1259683" y="3086100"/>
            <a:ext cx="5898356" cy="5717382"/>
          </a:xfrm>
        </p:spPr>
        <p:txBody>
          <a:bodyPr/>
          <a:lstStyle>
            <a:lvl1pPr marL="0" indent="0">
              <a:buNone/>
              <a:defRPr sz="2400"/>
            </a:lvl1pPr>
            <a:lvl2pPr marL="685800" indent="0">
              <a:buNone/>
              <a:defRPr sz="2100"/>
            </a:lvl2pPr>
            <a:lvl3pPr marL="1371600" indent="0">
              <a:buNone/>
              <a:defRPr sz="1800"/>
            </a:lvl3pPr>
            <a:lvl4pPr marL="2057400" indent="0">
              <a:buNone/>
              <a:defRPr sz="1500"/>
            </a:lvl4pPr>
            <a:lvl5pPr marL="2743200" indent="0">
              <a:buNone/>
              <a:defRPr sz="1500"/>
            </a:lvl5pPr>
            <a:lvl6pPr marL="3429000" indent="0">
              <a:buNone/>
              <a:defRPr sz="1500"/>
            </a:lvl6pPr>
            <a:lvl7pPr marL="4114800" indent="0">
              <a:buNone/>
              <a:defRPr sz="1500"/>
            </a:lvl7pPr>
            <a:lvl8pPr marL="4800600" indent="0">
              <a:buNone/>
              <a:defRPr sz="1500"/>
            </a:lvl8pPr>
            <a:lvl9pPr marL="5486400" indent="0">
              <a:buNone/>
              <a:defRPr sz="1500"/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5" name="Espaço Reservado para Data 4">
            <a:extLst>
              <a:ext uri="{FF2B5EF4-FFF2-40B4-BE49-F238E27FC236}">
                <a16:creationId xmlns:a16="http://schemas.microsoft.com/office/drawing/2014/main" id="{E8A5551A-23D6-D41A-8C0F-E089AC82637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B9F73C-3F28-8447-B235-BEBA1CE90EDA}" type="datetimeFigureOut">
              <a:rPr lang="pt-BR" smtClean="0"/>
              <a:t>20/07/2023</a:t>
            </a:fld>
            <a:endParaRPr lang="pt-BR"/>
          </a:p>
        </p:txBody>
      </p:sp>
      <p:sp>
        <p:nvSpPr>
          <p:cNvPr id="6" name="Espaço Reservado para Rodapé 5">
            <a:extLst>
              <a:ext uri="{FF2B5EF4-FFF2-40B4-BE49-F238E27FC236}">
                <a16:creationId xmlns:a16="http://schemas.microsoft.com/office/drawing/2014/main" id="{1C3DDA15-8280-D7C6-0ACC-518477B85B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>
            <a:extLst>
              <a:ext uri="{FF2B5EF4-FFF2-40B4-BE49-F238E27FC236}">
                <a16:creationId xmlns:a16="http://schemas.microsoft.com/office/drawing/2014/main" id="{44DEA815-AE57-8C68-52A5-9EFFD1D27E0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8FCD1B-703F-4C4F-88F5-63B378CA6A35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05117513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7/20/23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‹nº›</a:t>
            </a:fld>
            <a:endParaRPr lang="en-US"/>
          </a:p>
        </p:txBody>
      </p: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7EB5EEB2-7E57-3B83-7A33-9035B287114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Vertical 2">
            <a:extLst>
              <a:ext uri="{FF2B5EF4-FFF2-40B4-BE49-F238E27FC236}">
                <a16:creationId xmlns:a16="http://schemas.microsoft.com/office/drawing/2014/main" id="{8BBF5DBA-876D-E1E9-A4E5-2BCB454400F7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C88EB817-1B7E-29A9-92AE-719061F6E7B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B9F73C-3F28-8447-B235-BEBA1CE90EDA}" type="datetimeFigureOut">
              <a:rPr lang="pt-BR" smtClean="0"/>
              <a:t>20/07/2023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08C5C665-84EC-604D-557C-E1C8744669A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FE5C46F6-C992-D527-E2D4-2C78A54FD36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8FCD1B-703F-4C4F-88F5-63B378CA6A35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345584726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exto e Títul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>
            <a:extLst>
              <a:ext uri="{FF2B5EF4-FFF2-40B4-BE49-F238E27FC236}">
                <a16:creationId xmlns:a16="http://schemas.microsoft.com/office/drawing/2014/main" id="{34D1A495-D311-DB3B-B885-007D6FDD1543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13087350" y="547688"/>
            <a:ext cx="3943350" cy="8717757"/>
          </a:xfrm>
        </p:spPr>
        <p:txBody>
          <a:bodyPr vert="eaVert"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Vertical 2">
            <a:extLst>
              <a:ext uri="{FF2B5EF4-FFF2-40B4-BE49-F238E27FC236}">
                <a16:creationId xmlns:a16="http://schemas.microsoft.com/office/drawing/2014/main" id="{3F56B51D-E0EB-8CDD-74AA-B0E4ABFAB4D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1257300" y="547688"/>
            <a:ext cx="11601450" cy="8717757"/>
          </a:xfrm>
        </p:spPr>
        <p:txBody>
          <a:bodyPr vert="eaVert"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B3B7B37F-C8B5-4167-3A98-D711E35ED7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B9F73C-3F28-8447-B235-BEBA1CE90EDA}" type="datetimeFigureOut">
              <a:rPr lang="pt-BR" smtClean="0"/>
              <a:t>20/07/2023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EEE462FF-C803-E428-4FB9-AAD9C57C8FC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DF8BA234-52BA-0F8A-E55A-8E663AA7AF6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8FCD1B-703F-4C4F-88F5-63B378CA6A35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054276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7/20/23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‹nº›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7/20/23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‹nº›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7/20/23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‹nº›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13" Type="http://schemas.openxmlformats.org/officeDocument/2006/relationships/slideLayout" Target="../slideLayouts/slideLayout36.xml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12" Type="http://schemas.openxmlformats.org/officeDocument/2006/relationships/slideLayout" Target="../slideLayouts/slideLayout35.xml"/><Relationship Id="rId17" Type="http://schemas.openxmlformats.org/officeDocument/2006/relationships/theme" Target="../theme/theme3.xml"/><Relationship Id="rId2" Type="http://schemas.openxmlformats.org/officeDocument/2006/relationships/slideLayout" Target="../slideLayouts/slideLayout25.xml"/><Relationship Id="rId16" Type="http://schemas.openxmlformats.org/officeDocument/2006/relationships/slideLayout" Target="../slideLayouts/slideLayout39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5" Type="http://schemas.openxmlformats.org/officeDocument/2006/relationships/slideLayout" Target="../slideLayouts/slideLayout28.xml"/><Relationship Id="rId1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33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Relationship Id="rId14" Type="http://schemas.openxmlformats.org/officeDocument/2006/relationships/slideLayout" Target="../slideLayouts/slideLayout37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7.xml"/><Relationship Id="rId3" Type="http://schemas.openxmlformats.org/officeDocument/2006/relationships/slideLayout" Target="../slideLayouts/slideLayout42.xml"/><Relationship Id="rId7" Type="http://schemas.openxmlformats.org/officeDocument/2006/relationships/slideLayout" Target="../slideLayouts/slideLayout46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41.xml"/><Relationship Id="rId1" Type="http://schemas.openxmlformats.org/officeDocument/2006/relationships/slideLayout" Target="../slideLayouts/slideLayout40.xml"/><Relationship Id="rId6" Type="http://schemas.openxmlformats.org/officeDocument/2006/relationships/slideLayout" Target="../slideLayouts/slideLayout45.xml"/><Relationship Id="rId11" Type="http://schemas.openxmlformats.org/officeDocument/2006/relationships/slideLayout" Target="../slideLayouts/slideLayout50.xml"/><Relationship Id="rId5" Type="http://schemas.openxmlformats.org/officeDocument/2006/relationships/slideLayout" Target="../slideLayouts/slideLayout44.xml"/><Relationship Id="rId10" Type="http://schemas.openxmlformats.org/officeDocument/2006/relationships/slideLayout" Target="../slideLayouts/slideLayout49.xml"/><Relationship Id="rId4" Type="http://schemas.openxmlformats.org/officeDocument/2006/relationships/slideLayout" Target="../slideLayouts/slideLayout43.xml"/><Relationship Id="rId9" Type="http://schemas.openxmlformats.org/officeDocument/2006/relationships/slideLayout" Target="../slideLayouts/slideLayout48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8.xml"/><Relationship Id="rId3" Type="http://schemas.openxmlformats.org/officeDocument/2006/relationships/slideLayout" Target="../slideLayouts/slideLayout53.xml"/><Relationship Id="rId7" Type="http://schemas.openxmlformats.org/officeDocument/2006/relationships/slideLayout" Target="../slideLayouts/slideLayout57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52.xml"/><Relationship Id="rId1" Type="http://schemas.openxmlformats.org/officeDocument/2006/relationships/slideLayout" Target="../slideLayouts/slideLayout51.xml"/><Relationship Id="rId6" Type="http://schemas.openxmlformats.org/officeDocument/2006/relationships/slideLayout" Target="../slideLayouts/slideLayout56.xml"/><Relationship Id="rId11" Type="http://schemas.openxmlformats.org/officeDocument/2006/relationships/slideLayout" Target="../slideLayouts/slideLayout61.xml"/><Relationship Id="rId5" Type="http://schemas.openxmlformats.org/officeDocument/2006/relationships/slideLayout" Target="../slideLayouts/slideLayout55.xml"/><Relationship Id="rId10" Type="http://schemas.openxmlformats.org/officeDocument/2006/relationships/slideLayout" Target="../slideLayouts/slideLayout60.xml"/><Relationship Id="rId4" Type="http://schemas.openxmlformats.org/officeDocument/2006/relationships/slideLayout" Target="../slideLayouts/slideLayout54.xml"/><Relationship Id="rId9" Type="http://schemas.openxmlformats.org/officeDocument/2006/relationships/slideLayout" Target="../slideLayouts/slideLayout5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/>
              <a:pPr/>
              <a:t>7/20/23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8" name="CaixaDeTexto 7">
            <a:extLst>
              <a:ext uri="{FF2B5EF4-FFF2-40B4-BE49-F238E27FC236}">
                <a16:creationId xmlns:a16="http://schemas.microsoft.com/office/drawing/2014/main" id="{6C643B03-5B20-4456-BDF4-E25857D0EEF2}"/>
              </a:ext>
            </a:extLst>
          </p:cNvPr>
          <p:cNvSpPr txBox="1"/>
          <p:nvPr userDrawn="1">
            <p:extLst>
              <p:ext uri="{1162E1C5-73C7-4A58-AE30-91384D911F3F}">
                <p184:classification xmlns:p184="http://schemas.microsoft.com/office/powerpoint/2018/4/main" val="ftr"/>
              </p:ext>
            </p:extLst>
          </p:nvPr>
        </p:nvSpPr>
        <p:spPr>
          <a:xfrm>
            <a:off x="17495838" y="10134600"/>
            <a:ext cx="636587" cy="152400"/>
          </a:xfrm>
          <a:prstGeom prst="rect">
            <a:avLst/>
          </a:prstGeom>
        </p:spPr>
        <p:txBody>
          <a:bodyPr horzOverflow="overflow" lIns="0" tIns="0" rIns="0" bIns="0">
            <a:spAutoFit/>
          </a:bodyPr>
          <a:lstStyle/>
          <a:p>
            <a:pPr algn="r"/>
            <a:r>
              <a:rPr lang="pt-BR" sz="1000">
                <a:solidFill>
                  <a:srgbClr val="0000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Uso Interno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Título 1">
            <a:extLst>
              <a:ext uri="{FF2B5EF4-FFF2-40B4-BE49-F238E27FC236}">
                <a16:creationId xmlns:a16="http://schemas.microsoft.com/office/drawing/2014/main" id="{A3452A20-C5CD-4332-B781-2C9508E8C57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7300" y="547688"/>
            <a:ext cx="15773400" cy="198834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C3505840-60CC-4FC8-9F84-02E2E12BD7C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57300" y="2738438"/>
            <a:ext cx="15773400" cy="652700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5B453249-BDBD-4F05-8354-42E79E636822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257300" y="9534526"/>
            <a:ext cx="4114800" cy="54768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36C4666-90A2-42F3-AFDB-ACA71E02267F}" type="datetimeFigureOut">
              <a:rPr lang="pt-BR" smtClean="0"/>
              <a:t>20/07/2023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F16CE483-6047-48EE-A37C-511C1B13783F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57900" y="9534526"/>
            <a:ext cx="6172200" cy="54768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8E2A084F-EA25-4C24-BFCA-CACB6AD13DD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2915900" y="9534526"/>
            <a:ext cx="4114800" cy="54768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628DA31-4769-4BC7-B10D-85B6D63284FA}" type="slidenum">
              <a:rPr lang="pt-BR" smtClean="0"/>
              <a:t>‹nº›</a:t>
            </a:fld>
            <a:endParaRPr lang="pt-BR"/>
          </a:p>
        </p:txBody>
      </p:sp>
      <p:sp>
        <p:nvSpPr>
          <p:cNvPr id="8" name="CaixaDeTexto 7">
            <a:extLst>
              <a:ext uri="{FF2B5EF4-FFF2-40B4-BE49-F238E27FC236}">
                <a16:creationId xmlns:a16="http://schemas.microsoft.com/office/drawing/2014/main" id="{05659A37-A8F7-4B5F-AC18-C3B6B07ECDD3}"/>
              </a:ext>
            </a:extLst>
          </p:cNvPr>
          <p:cNvSpPr txBox="1"/>
          <p:nvPr userDrawn="1">
            <p:extLst>
              <p:ext uri="{1162E1C5-73C7-4A58-AE30-91384D911F3F}">
                <p184:classification xmlns:p184="http://schemas.microsoft.com/office/powerpoint/2018/4/main" val="ftr"/>
              </p:ext>
            </p:extLst>
          </p:nvPr>
        </p:nvSpPr>
        <p:spPr>
          <a:xfrm>
            <a:off x="17456945" y="10058401"/>
            <a:ext cx="597693" cy="230832"/>
          </a:xfrm>
          <a:prstGeom prst="rect">
            <a:avLst/>
          </a:prstGeom>
        </p:spPr>
        <p:txBody>
          <a:bodyPr horzOverflow="overflow" lIns="0" tIns="0" rIns="0" bIns="0">
            <a:spAutoFit/>
          </a:bodyPr>
          <a:lstStyle/>
          <a:p>
            <a:pPr algn="r"/>
            <a:r>
              <a:rPr lang="pt-BR" sz="1500">
                <a:solidFill>
                  <a:srgbClr val="008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Pública</a:t>
            </a:r>
          </a:p>
        </p:txBody>
      </p:sp>
    </p:spTree>
    <p:extLst>
      <p:ext uri="{BB962C8B-B14F-4D97-AF65-F5344CB8AC3E}">
        <p14:creationId xmlns:p14="http://schemas.microsoft.com/office/powerpoint/2010/main" val="19904863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1" r:id="rId10"/>
    <p:sldLayoutId id="2147483672" r:id="rId11"/>
    <p:sldLayoutId id="2147483673" r:id="rId12"/>
  </p:sldLayoutIdLst>
  <p:txStyles>
    <p:titleStyle>
      <a:lvl1pPr algn="l" defTabSz="1371600" rtl="0" eaLnBrk="1" latinLnBrk="0" hangingPunct="1">
        <a:lnSpc>
          <a:spcPct val="90000"/>
        </a:lnSpc>
        <a:spcBef>
          <a:spcPct val="0"/>
        </a:spcBef>
        <a:buNone/>
        <a:defRPr sz="6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1371600" rtl="0" eaLnBrk="1" latinLnBrk="0" hangingPunct="1">
        <a:lnSpc>
          <a:spcPct val="90000"/>
        </a:lnSpc>
        <a:spcBef>
          <a:spcPts val="1500"/>
        </a:spcBef>
        <a:buFont typeface="Arial" panose="020B0604020202020204" pitchFamily="34" charset="0"/>
        <a:buChar char="•"/>
        <a:defRPr sz="4200" kern="1200">
          <a:solidFill>
            <a:schemeClr val="tx1"/>
          </a:solidFill>
          <a:latin typeface="+mn-lt"/>
          <a:ea typeface="+mn-ea"/>
          <a:cs typeface="+mn-cs"/>
        </a:defRPr>
      </a:lvl1pPr>
      <a:lvl2pPr marL="10287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2pPr>
      <a:lvl3pPr marL="17145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3000" kern="1200">
          <a:solidFill>
            <a:schemeClr val="tx1"/>
          </a:solidFill>
          <a:latin typeface="+mn-lt"/>
          <a:ea typeface="+mn-ea"/>
          <a:cs typeface="+mn-cs"/>
        </a:defRPr>
      </a:lvl3pPr>
      <a:lvl4pPr marL="24003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4pPr>
      <a:lvl5pPr marL="30861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5pPr>
      <a:lvl6pPr marL="37719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44577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51435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8293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2pPr>
      <a:lvl3pPr marL="13716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3pPr>
      <a:lvl4pPr marL="20574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4pPr>
      <a:lvl5pPr marL="27432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5pPr>
      <a:lvl6pPr marL="34290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41148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8006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4864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Título 1"/>
          <p:cNvSpPr>
            <a:spLocks noGrp="1"/>
          </p:cNvSpPr>
          <p:nvPr>
            <p:ph type="title"/>
          </p:nvPr>
        </p:nvSpPr>
        <p:spPr>
          <a:xfrm>
            <a:off x="1257300" y="547688"/>
            <a:ext cx="15773400" cy="198834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1257300" y="2738438"/>
            <a:ext cx="15773400" cy="652700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2"/>
          </p:nvPr>
        </p:nvSpPr>
        <p:spPr>
          <a:xfrm>
            <a:off x="1257300" y="9534526"/>
            <a:ext cx="4114800" cy="54768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55AA403-4E2A-4A0C-AA1F-38EC2860F630}" type="datetimeFigureOut">
              <a:rPr lang="pt-BR" smtClean="0"/>
              <a:t>20/07/2023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3"/>
          </p:nvPr>
        </p:nvSpPr>
        <p:spPr>
          <a:xfrm>
            <a:off x="6057900" y="9534526"/>
            <a:ext cx="6172200" cy="54768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4"/>
          </p:nvPr>
        </p:nvSpPr>
        <p:spPr>
          <a:xfrm>
            <a:off x="12915900" y="9534526"/>
            <a:ext cx="4114800" cy="54768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35BE8D7-A0C2-47D3-936C-154D070EFC3A}" type="slidenum">
              <a:rPr lang="pt-BR" smtClean="0"/>
              <a:t>‹nº›</a:t>
            </a:fld>
            <a:endParaRPr lang="pt-BR"/>
          </a:p>
        </p:txBody>
      </p:sp>
      <p:sp>
        <p:nvSpPr>
          <p:cNvPr id="8" name="CaixaDeTexto 7">
            <a:extLst>
              <a:ext uri="{FF2B5EF4-FFF2-40B4-BE49-F238E27FC236}">
                <a16:creationId xmlns:a16="http://schemas.microsoft.com/office/drawing/2014/main" id="{60C228BE-AF12-4710-82F0-736AE601F2D8}"/>
              </a:ext>
            </a:extLst>
          </p:cNvPr>
          <p:cNvSpPr txBox="1"/>
          <p:nvPr userDrawn="1">
            <p:extLst>
              <p:ext uri="{1162E1C5-73C7-4A58-AE30-91384D911F3F}">
                <p184:classification xmlns:p184="http://schemas.microsoft.com/office/powerpoint/2018/4/main" val="ftr"/>
              </p:ext>
            </p:extLst>
          </p:nvPr>
        </p:nvSpPr>
        <p:spPr>
          <a:xfrm>
            <a:off x="17456945" y="10058401"/>
            <a:ext cx="597693" cy="230832"/>
          </a:xfrm>
          <a:prstGeom prst="rect">
            <a:avLst/>
          </a:prstGeom>
        </p:spPr>
        <p:txBody>
          <a:bodyPr horzOverflow="overflow" lIns="0" tIns="0" rIns="0" bIns="0">
            <a:spAutoFit/>
          </a:bodyPr>
          <a:lstStyle/>
          <a:p>
            <a:pPr algn="r"/>
            <a:r>
              <a:rPr lang="pt-BR" sz="1500">
                <a:solidFill>
                  <a:srgbClr val="008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Pública</a:t>
            </a:r>
          </a:p>
        </p:txBody>
      </p:sp>
    </p:spTree>
    <p:extLst>
      <p:ext uri="{BB962C8B-B14F-4D97-AF65-F5344CB8AC3E}">
        <p14:creationId xmlns:p14="http://schemas.microsoft.com/office/powerpoint/2010/main" val="255178622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5" r:id="rId1"/>
    <p:sldLayoutId id="2147483676" r:id="rId2"/>
    <p:sldLayoutId id="2147483677" r:id="rId3"/>
    <p:sldLayoutId id="2147483678" r:id="rId4"/>
    <p:sldLayoutId id="2147483679" r:id="rId5"/>
    <p:sldLayoutId id="2147483680" r:id="rId6"/>
    <p:sldLayoutId id="2147483681" r:id="rId7"/>
    <p:sldLayoutId id="2147483682" r:id="rId8"/>
    <p:sldLayoutId id="2147483683" r:id="rId9"/>
    <p:sldLayoutId id="2147483684" r:id="rId10"/>
    <p:sldLayoutId id="2147483685" r:id="rId11"/>
    <p:sldLayoutId id="2147483686" r:id="rId12"/>
    <p:sldLayoutId id="2147483687" r:id="rId13"/>
    <p:sldLayoutId id="2147483688" r:id="rId14"/>
    <p:sldLayoutId id="2147483689" r:id="rId15"/>
    <p:sldLayoutId id="2147483690" r:id="rId16"/>
  </p:sldLayoutIdLst>
  <p:txStyles>
    <p:titleStyle>
      <a:lvl1pPr algn="l" defTabSz="1371600" rtl="0" eaLnBrk="1" latinLnBrk="0" hangingPunct="1">
        <a:lnSpc>
          <a:spcPct val="90000"/>
        </a:lnSpc>
        <a:spcBef>
          <a:spcPct val="0"/>
        </a:spcBef>
        <a:buNone/>
        <a:defRPr sz="6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1371600" rtl="0" eaLnBrk="1" latinLnBrk="0" hangingPunct="1">
        <a:lnSpc>
          <a:spcPct val="90000"/>
        </a:lnSpc>
        <a:spcBef>
          <a:spcPts val="1500"/>
        </a:spcBef>
        <a:buFont typeface="Arial" panose="020B0604020202020204" pitchFamily="34" charset="0"/>
        <a:buChar char="•"/>
        <a:defRPr sz="4200" kern="1200">
          <a:solidFill>
            <a:schemeClr val="tx1"/>
          </a:solidFill>
          <a:latin typeface="+mn-lt"/>
          <a:ea typeface="+mn-ea"/>
          <a:cs typeface="+mn-cs"/>
        </a:defRPr>
      </a:lvl1pPr>
      <a:lvl2pPr marL="10287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2pPr>
      <a:lvl3pPr marL="17145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3000" kern="1200">
          <a:solidFill>
            <a:schemeClr val="tx1"/>
          </a:solidFill>
          <a:latin typeface="+mn-lt"/>
          <a:ea typeface="+mn-ea"/>
          <a:cs typeface="+mn-cs"/>
        </a:defRPr>
      </a:lvl3pPr>
      <a:lvl4pPr marL="24003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4pPr>
      <a:lvl5pPr marL="30861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5pPr>
      <a:lvl6pPr marL="37719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44577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51435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8293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2pPr>
      <a:lvl3pPr marL="13716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3pPr>
      <a:lvl4pPr marL="20574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4pPr>
      <a:lvl5pPr marL="27432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5pPr>
      <a:lvl6pPr marL="34290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41148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8006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4864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9F53F15B-29C5-E681-EC1D-E4C1F1C24EE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7300" y="547688"/>
            <a:ext cx="15773400" cy="198834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pt-BR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88D86D6-4699-1069-190B-7631AFEC039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57300" y="2738438"/>
            <a:ext cx="15773400" cy="652700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pt-BR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6ED68C4-5871-F180-DB9B-68AD0BE243FC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257300" y="9534526"/>
            <a:ext cx="4114800" cy="54768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5427551-57C2-455D-B54C-4A95A745D952}" type="datetimeFigureOut">
              <a:rPr lang="pt-BR" smtClean="0"/>
              <a:t>20/07/2023</a:t>
            </a:fld>
            <a:endParaRPr lang="pt-BR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8111ED9-43A1-DD5C-18C4-934193F287F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57900" y="9534526"/>
            <a:ext cx="6172200" cy="54768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pt-BR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44527F7-C738-3EAC-9C52-40826605478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2915900" y="9534526"/>
            <a:ext cx="4114800" cy="54768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8E511A-9FE8-4DFF-A8B8-1F781AFE0FF4}" type="slidenum">
              <a:rPr lang="pt-BR" smtClean="0"/>
              <a:t>‹nº›</a:t>
            </a:fld>
            <a:endParaRPr lang="pt-BR"/>
          </a:p>
        </p:txBody>
      </p:sp>
      <p:sp>
        <p:nvSpPr>
          <p:cNvPr id="8" name="CaixaDeTexto 7">
            <a:extLst>
              <a:ext uri="{FF2B5EF4-FFF2-40B4-BE49-F238E27FC236}">
                <a16:creationId xmlns:a16="http://schemas.microsoft.com/office/drawing/2014/main" id="{6B65D743-0192-4C8D-AC2B-2FA477C63B5F}"/>
              </a:ext>
            </a:extLst>
          </p:cNvPr>
          <p:cNvSpPr txBox="1"/>
          <p:nvPr userDrawn="1">
            <p:extLst>
              <p:ext uri="{1162E1C5-73C7-4A58-AE30-91384D911F3F}">
                <p184:classification xmlns:p184="http://schemas.microsoft.com/office/powerpoint/2018/4/main" val="ftr"/>
              </p:ext>
            </p:extLst>
          </p:nvPr>
        </p:nvSpPr>
        <p:spPr>
          <a:xfrm>
            <a:off x="17456945" y="10058401"/>
            <a:ext cx="597693" cy="230832"/>
          </a:xfrm>
          <a:prstGeom prst="rect">
            <a:avLst/>
          </a:prstGeom>
        </p:spPr>
        <p:txBody>
          <a:bodyPr horzOverflow="overflow" lIns="0" tIns="0" rIns="0" bIns="0">
            <a:spAutoFit/>
          </a:bodyPr>
          <a:lstStyle/>
          <a:p>
            <a:pPr algn="r"/>
            <a:r>
              <a:rPr lang="pt-BR" sz="1500">
                <a:solidFill>
                  <a:srgbClr val="008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Pública</a:t>
            </a:r>
          </a:p>
        </p:txBody>
      </p:sp>
    </p:spTree>
    <p:extLst>
      <p:ext uri="{BB962C8B-B14F-4D97-AF65-F5344CB8AC3E}">
        <p14:creationId xmlns:p14="http://schemas.microsoft.com/office/powerpoint/2010/main" val="272062542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2" r:id="rId1"/>
    <p:sldLayoutId id="2147483693" r:id="rId2"/>
    <p:sldLayoutId id="2147483694" r:id="rId3"/>
    <p:sldLayoutId id="2147483695" r:id="rId4"/>
    <p:sldLayoutId id="2147483696" r:id="rId5"/>
    <p:sldLayoutId id="2147483697" r:id="rId6"/>
    <p:sldLayoutId id="2147483698" r:id="rId7"/>
    <p:sldLayoutId id="2147483699" r:id="rId8"/>
    <p:sldLayoutId id="2147483700" r:id="rId9"/>
    <p:sldLayoutId id="2147483701" r:id="rId10"/>
    <p:sldLayoutId id="2147483702" r:id="rId11"/>
  </p:sldLayoutIdLst>
  <p:txStyles>
    <p:titleStyle>
      <a:lvl1pPr algn="l" defTabSz="1371600" rtl="0" eaLnBrk="1" latinLnBrk="0" hangingPunct="1">
        <a:lnSpc>
          <a:spcPct val="90000"/>
        </a:lnSpc>
        <a:spcBef>
          <a:spcPct val="0"/>
        </a:spcBef>
        <a:buNone/>
        <a:defRPr sz="6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1371600" rtl="0" eaLnBrk="1" latinLnBrk="0" hangingPunct="1">
        <a:lnSpc>
          <a:spcPct val="90000"/>
        </a:lnSpc>
        <a:spcBef>
          <a:spcPts val="1500"/>
        </a:spcBef>
        <a:buFont typeface="Arial" panose="020B0604020202020204" pitchFamily="34" charset="0"/>
        <a:buChar char="•"/>
        <a:defRPr sz="4200" kern="1200">
          <a:solidFill>
            <a:schemeClr val="tx1"/>
          </a:solidFill>
          <a:latin typeface="+mn-lt"/>
          <a:ea typeface="+mn-ea"/>
          <a:cs typeface="+mn-cs"/>
        </a:defRPr>
      </a:lvl1pPr>
      <a:lvl2pPr marL="10287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2pPr>
      <a:lvl3pPr marL="17145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3000" kern="1200">
          <a:solidFill>
            <a:schemeClr val="tx1"/>
          </a:solidFill>
          <a:latin typeface="+mn-lt"/>
          <a:ea typeface="+mn-ea"/>
          <a:cs typeface="+mn-cs"/>
        </a:defRPr>
      </a:lvl3pPr>
      <a:lvl4pPr marL="24003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4pPr>
      <a:lvl5pPr marL="30861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5pPr>
      <a:lvl6pPr marL="37719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44577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51435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8293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2pPr>
      <a:lvl3pPr marL="13716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3pPr>
      <a:lvl4pPr marL="20574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4pPr>
      <a:lvl5pPr marL="27432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5pPr>
      <a:lvl6pPr marL="34290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41148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8006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4864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Título 1">
            <a:extLst>
              <a:ext uri="{FF2B5EF4-FFF2-40B4-BE49-F238E27FC236}">
                <a16:creationId xmlns:a16="http://schemas.microsoft.com/office/drawing/2014/main" id="{700C1499-7B0E-3651-0E70-7023380FC0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7300" y="547688"/>
            <a:ext cx="15773400" cy="198834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21E27C08-5E43-402B-7C20-99096AF7F5F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57300" y="2738438"/>
            <a:ext cx="15773400" cy="652700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092F6E72-9DC0-9B06-42A3-5B0E81B9446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257300" y="9534526"/>
            <a:ext cx="4114800" cy="54768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CB9F73C-3F28-8447-B235-BEBA1CE90EDA}" type="datetimeFigureOut">
              <a:rPr lang="pt-BR" smtClean="0"/>
              <a:t>20/07/2023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9EE35472-8341-A5D7-646D-A1363B45655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57900" y="9534526"/>
            <a:ext cx="6172200" cy="54768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2B24244A-830F-E414-4062-2EC8FA1AF39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2915900" y="9534526"/>
            <a:ext cx="4114800" cy="54768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D8FCD1B-703F-4C4F-88F5-63B378CA6A35}" type="slidenum">
              <a:rPr lang="pt-BR" smtClean="0"/>
              <a:t>‹nº›</a:t>
            </a:fld>
            <a:endParaRPr lang="pt-BR"/>
          </a:p>
        </p:txBody>
      </p:sp>
      <p:sp>
        <p:nvSpPr>
          <p:cNvPr id="8" name="CaixaDeTexto 7">
            <a:extLst>
              <a:ext uri="{FF2B5EF4-FFF2-40B4-BE49-F238E27FC236}">
                <a16:creationId xmlns:a16="http://schemas.microsoft.com/office/drawing/2014/main" id="{44EF005C-D011-2439-8504-27A5B2728C4C}"/>
              </a:ext>
            </a:extLst>
          </p:cNvPr>
          <p:cNvSpPr txBox="1"/>
          <p:nvPr userDrawn="1">
            <p:extLst>
              <p:ext uri="{1162E1C5-73C7-4A58-AE30-91384D911F3F}">
                <p184:classification xmlns:p184="http://schemas.microsoft.com/office/powerpoint/2018/4/main" val="ftr"/>
              </p:ext>
            </p:extLst>
          </p:nvPr>
        </p:nvSpPr>
        <p:spPr>
          <a:xfrm>
            <a:off x="17237870" y="9963151"/>
            <a:ext cx="997743" cy="230832"/>
          </a:xfrm>
          <a:prstGeom prst="rect">
            <a:avLst/>
          </a:prstGeom>
        </p:spPr>
        <p:txBody>
          <a:bodyPr horzOverflow="overflow" lIns="0" tIns="0" rIns="0" bIns="0">
            <a:spAutoFit/>
          </a:bodyPr>
          <a:lstStyle/>
          <a:p>
            <a:pPr algn="l"/>
            <a:r>
              <a:rPr lang="pt-BR" sz="150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Confidencial</a:t>
            </a:r>
          </a:p>
        </p:txBody>
      </p:sp>
    </p:spTree>
    <p:extLst>
      <p:ext uri="{BB962C8B-B14F-4D97-AF65-F5344CB8AC3E}">
        <p14:creationId xmlns:p14="http://schemas.microsoft.com/office/powerpoint/2010/main" val="331637534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4" r:id="rId1"/>
    <p:sldLayoutId id="2147483705" r:id="rId2"/>
    <p:sldLayoutId id="2147483706" r:id="rId3"/>
    <p:sldLayoutId id="2147483707" r:id="rId4"/>
    <p:sldLayoutId id="2147483708" r:id="rId5"/>
    <p:sldLayoutId id="2147483709" r:id="rId6"/>
    <p:sldLayoutId id="2147483710" r:id="rId7"/>
    <p:sldLayoutId id="2147483711" r:id="rId8"/>
    <p:sldLayoutId id="2147483712" r:id="rId9"/>
    <p:sldLayoutId id="2147483713" r:id="rId10"/>
    <p:sldLayoutId id="2147483714" r:id="rId11"/>
  </p:sldLayoutIdLst>
  <p:txStyles>
    <p:titleStyle>
      <a:lvl1pPr algn="l" defTabSz="1371600" rtl="0" eaLnBrk="1" latinLnBrk="0" hangingPunct="1">
        <a:lnSpc>
          <a:spcPct val="90000"/>
        </a:lnSpc>
        <a:spcBef>
          <a:spcPct val="0"/>
        </a:spcBef>
        <a:buNone/>
        <a:defRPr sz="6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1371600" rtl="0" eaLnBrk="1" latinLnBrk="0" hangingPunct="1">
        <a:lnSpc>
          <a:spcPct val="90000"/>
        </a:lnSpc>
        <a:spcBef>
          <a:spcPts val="1500"/>
        </a:spcBef>
        <a:buFont typeface="Arial" panose="020B0604020202020204" pitchFamily="34" charset="0"/>
        <a:buChar char="•"/>
        <a:defRPr sz="4200" kern="1200">
          <a:solidFill>
            <a:schemeClr val="tx1"/>
          </a:solidFill>
          <a:latin typeface="+mn-lt"/>
          <a:ea typeface="+mn-ea"/>
          <a:cs typeface="+mn-cs"/>
        </a:defRPr>
      </a:lvl1pPr>
      <a:lvl2pPr marL="10287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2pPr>
      <a:lvl3pPr marL="17145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3000" kern="1200">
          <a:solidFill>
            <a:schemeClr val="tx1"/>
          </a:solidFill>
          <a:latin typeface="+mn-lt"/>
          <a:ea typeface="+mn-ea"/>
          <a:cs typeface="+mn-cs"/>
        </a:defRPr>
      </a:lvl3pPr>
      <a:lvl4pPr marL="24003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4pPr>
      <a:lvl5pPr marL="30861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5pPr>
      <a:lvl6pPr marL="37719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44577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51435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8293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2pPr>
      <a:lvl3pPr marL="13716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3pPr>
      <a:lvl4pPr marL="20574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4pPr>
      <a:lvl5pPr marL="27432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5pPr>
      <a:lvl6pPr marL="34290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41148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8006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4864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57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3" Type="http://schemas.openxmlformats.org/officeDocument/2006/relationships/image" Target="../media/image28.png"/><Relationship Id="rId7" Type="http://schemas.openxmlformats.org/officeDocument/2006/relationships/image" Target="../media/image32.png"/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52.xml"/><Relationship Id="rId6" Type="http://schemas.openxmlformats.org/officeDocument/2006/relationships/image" Target="../media/image31.svg"/><Relationship Id="rId5" Type="http://schemas.openxmlformats.org/officeDocument/2006/relationships/image" Target="../media/image30.png"/><Relationship Id="rId4" Type="http://schemas.openxmlformats.org/officeDocument/2006/relationships/image" Target="../media/image29.svg"/><Relationship Id="rId9" Type="http://schemas.openxmlformats.org/officeDocument/2006/relationships/image" Target="../media/image34.sv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sv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32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png"/><Relationship Id="rId13" Type="http://schemas.openxmlformats.org/officeDocument/2006/relationships/image" Target="../media/image43.png"/><Relationship Id="rId3" Type="http://schemas.openxmlformats.org/officeDocument/2006/relationships/image" Target="../media/image27.jpeg"/><Relationship Id="rId7" Type="http://schemas.openxmlformats.org/officeDocument/2006/relationships/image" Target="../media/image31.svg"/><Relationship Id="rId12" Type="http://schemas.openxmlformats.org/officeDocument/2006/relationships/image" Target="../media/image42.sv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30.png"/><Relationship Id="rId11" Type="http://schemas.openxmlformats.org/officeDocument/2006/relationships/image" Target="../media/image41.png"/><Relationship Id="rId5" Type="http://schemas.openxmlformats.org/officeDocument/2006/relationships/image" Target="../media/image38.svg"/><Relationship Id="rId10" Type="http://schemas.openxmlformats.org/officeDocument/2006/relationships/image" Target="../media/image40.svg"/><Relationship Id="rId4" Type="http://schemas.openxmlformats.org/officeDocument/2006/relationships/image" Target="../media/image37.png"/><Relationship Id="rId9" Type="http://schemas.openxmlformats.org/officeDocument/2006/relationships/image" Target="../media/image39.png"/><Relationship Id="rId14" Type="http://schemas.openxmlformats.org/officeDocument/2006/relationships/image" Target="../media/image44.sv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3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45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34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image" Target="../media/image11.png"/><Relationship Id="rId7" Type="http://schemas.openxmlformats.org/officeDocument/2006/relationships/image" Target="../media/image15.png"/><Relationship Id="rId12" Type="http://schemas.openxmlformats.org/officeDocument/2006/relationships/image" Target="../media/image20.tiff"/><Relationship Id="rId2" Type="http://schemas.openxmlformats.org/officeDocument/2006/relationships/image" Target="../media/image10.emf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14.png"/><Relationship Id="rId11" Type="http://schemas.openxmlformats.org/officeDocument/2006/relationships/image" Target="../media/image19.tiff"/><Relationship Id="rId5" Type="http://schemas.openxmlformats.org/officeDocument/2006/relationships/image" Target="../media/image13.png"/><Relationship Id="rId10" Type="http://schemas.openxmlformats.org/officeDocument/2006/relationships/image" Target="../media/image18.emf"/><Relationship Id="rId4" Type="http://schemas.openxmlformats.org/officeDocument/2006/relationships/image" Target="../media/image12.png"/><Relationship Id="rId9" Type="http://schemas.openxmlformats.org/officeDocument/2006/relationships/image" Target="../media/image17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40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8288000" cy="10287000"/>
          </a:xfrm>
          <a:prstGeom prst="rect">
            <a:avLst/>
          </a:prstGeom>
        </p:spPr>
      </p:pic>
      <p:sp>
        <p:nvSpPr>
          <p:cNvPr id="3" name="Retângulo 2">
            <a:extLst>
              <a:ext uri="{FF2B5EF4-FFF2-40B4-BE49-F238E27FC236}">
                <a16:creationId xmlns:a16="http://schemas.microsoft.com/office/drawing/2014/main" id="{2516565F-4323-8D7B-DDFC-1D1E671B35E1}"/>
              </a:ext>
            </a:extLst>
          </p:cNvPr>
          <p:cNvSpPr/>
          <p:nvPr/>
        </p:nvSpPr>
        <p:spPr>
          <a:xfrm>
            <a:off x="11506200" y="6515100"/>
            <a:ext cx="3810000" cy="1447800"/>
          </a:xfrm>
          <a:prstGeom prst="rect">
            <a:avLst/>
          </a:prstGeom>
          <a:solidFill>
            <a:srgbClr val="003FD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" name="Paralelogramo 3">
            <a:extLst>
              <a:ext uri="{FF2B5EF4-FFF2-40B4-BE49-F238E27FC236}">
                <a16:creationId xmlns:a16="http://schemas.microsoft.com/office/drawing/2014/main" id="{8DB8116C-9B60-F59B-0A39-13FEC6418A69}"/>
              </a:ext>
            </a:extLst>
          </p:cNvPr>
          <p:cNvSpPr/>
          <p:nvPr/>
        </p:nvSpPr>
        <p:spPr>
          <a:xfrm>
            <a:off x="2706189" y="3212374"/>
            <a:ext cx="12877800" cy="3886200"/>
          </a:xfrm>
          <a:prstGeom prst="parallelogram">
            <a:avLst>
              <a:gd name="adj" fmla="val 29034"/>
            </a:avLst>
          </a:prstGeom>
          <a:noFill/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42B562CE-086F-31C9-52F5-C2E6624E5448}"/>
              </a:ext>
            </a:extLst>
          </p:cNvPr>
          <p:cNvSpPr txBox="1"/>
          <p:nvPr/>
        </p:nvSpPr>
        <p:spPr>
          <a:xfrm>
            <a:off x="9982200" y="7962900"/>
            <a:ext cx="7597016" cy="169277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6000" b="1" dirty="0" err="1">
                <a:solidFill>
                  <a:schemeClr val="bg1"/>
                </a:solidFill>
              </a:rPr>
              <a:t>Alci</a:t>
            </a:r>
            <a:r>
              <a:rPr lang="pt-BR" sz="6000" b="1" dirty="0">
                <a:solidFill>
                  <a:schemeClr val="bg1"/>
                </a:solidFill>
              </a:rPr>
              <a:t> Porto </a:t>
            </a:r>
            <a:r>
              <a:rPr lang="pt-BR" sz="6000" dirty="0">
                <a:solidFill>
                  <a:schemeClr val="bg1"/>
                </a:solidFill>
              </a:rPr>
              <a:t>Gurgel Júnior</a:t>
            </a:r>
          </a:p>
          <a:p>
            <a:r>
              <a:rPr lang="pt-BR" sz="4400" dirty="0">
                <a:solidFill>
                  <a:schemeClr val="bg1"/>
                </a:solidFill>
              </a:rPr>
              <a:t>Diretor Técnico</a:t>
            </a: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42A4FC2C-047E-45A5-965D-8E1E3BF09B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 bwMode="white">
          <a:xfrm>
            <a:off x="2286" y="0"/>
            <a:ext cx="18283428" cy="10287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/>
          </a:p>
        </p:txBody>
      </p:sp>
      <p:pic>
        <p:nvPicPr>
          <p:cNvPr id="3" name="Imagem 2">
            <a:extLst>
              <a:ext uri="{FF2B5EF4-FFF2-40B4-BE49-F238E27FC236}">
                <a16:creationId xmlns:a16="http://schemas.microsoft.com/office/drawing/2014/main" id="{0359F49E-7E6B-1BB3-B34B-5DC9A232F34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3877" b="13112"/>
          <a:stretch/>
        </p:blipFill>
        <p:spPr>
          <a:xfrm>
            <a:off x="20" y="1923"/>
            <a:ext cx="18287980" cy="102850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633141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42A4FC2C-047E-45A5-965D-8E1E3BF09B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 bwMode="white">
          <a:xfrm>
            <a:off x="2286" y="0"/>
            <a:ext cx="18283428" cy="10287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371600"/>
            <a:endParaRPr lang="en-US" sz="2700">
              <a:solidFill>
                <a:prstClr val="white"/>
              </a:solidFill>
              <a:latin typeface="Calibri" panose="020F0502020204030204"/>
            </a:endParaRPr>
          </a:p>
        </p:txBody>
      </p:sp>
      <p:pic>
        <p:nvPicPr>
          <p:cNvPr id="3" name="Imagem 2">
            <a:extLst>
              <a:ext uri="{FF2B5EF4-FFF2-40B4-BE49-F238E27FC236}">
                <a16:creationId xmlns:a16="http://schemas.microsoft.com/office/drawing/2014/main" id="{F16A1282-47F9-BCCF-549F-0795D7EE406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538" r="1" b="1"/>
          <a:stretch/>
        </p:blipFill>
        <p:spPr>
          <a:xfrm>
            <a:off x="30" y="1923"/>
            <a:ext cx="18287970" cy="10285077"/>
          </a:xfrm>
          <a:prstGeom prst="rect">
            <a:avLst/>
          </a:prstGeom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</p:pic>
      <p:sp>
        <p:nvSpPr>
          <p:cNvPr id="5" name="CaixaDeTexto 4">
            <a:extLst>
              <a:ext uri="{FF2B5EF4-FFF2-40B4-BE49-F238E27FC236}">
                <a16:creationId xmlns:a16="http://schemas.microsoft.com/office/drawing/2014/main" id="{004EDE9C-303D-D003-131C-D42ADC9C9895}"/>
              </a:ext>
            </a:extLst>
          </p:cNvPr>
          <p:cNvSpPr txBox="1"/>
          <p:nvPr/>
        </p:nvSpPr>
        <p:spPr>
          <a:xfrm>
            <a:off x="4394718" y="4866502"/>
            <a:ext cx="2015412" cy="507831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txBody>
          <a:bodyPr wrap="square" rtlCol="0">
            <a:spAutoFit/>
          </a:bodyPr>
          <a:lstStyle/>
          <a:p>
            <a:pPr defTabSz="1371600"/>
            <a:endParaRPr lang="pt-BR" sz="2700" dirty="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" name="CaixaDeTexto 5">
            <a:extLst>
              <a:ext uri="{FF2B5EF4-FFF2-40B4-BE49-F238E27FC236}">
                <a16:creationId xmlns:a16="http://schemas.microsoft.com/office/drawing/2014/main" id="{D9058C2F-5142-AB25-E7DB-9C19A7270E77}"/>
              </a:ext>
            </a:extLst>
          </p:cNvPr>
          <p:cNvSpPr txBox="1"/>
          <p:nvPr/>
        </p:nvSpPr>
        <p:spPr>
          <a:xfrm>
            <a:off x="5862918" y="7893422"/>
            <a:ext cx="5876364" cy="507831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txBody>
          <a:bodyPr wrap="square" rtlCol="0">
            <a:spAutoFit/>
          </a:bodyPr>
          <a:lstStyle/>
          <a:p>
            <a:pPr defTabSz="1371600"/>
            <a:endParaRPr lang="pt-BR" sz="2700" dirty="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7" name="CaixaDeTexto 6">
            <a:extLst>
              <a:ext uri="{FF2B5EF4-FFF2-40B4-BE49-F238E27FC236}">
                <a16:creationId xmlns:a16="http://schemas.microsoft.com/office/drawing/2014/main" id="{124D78B5-FE29-2EEF-3E7F-3348D431399B}"/>
              </a:ext>
            </a:extLst>
          </p:cNvPr>
          <p:cNvSpPr txBox="1"/>
          <p:nvPr/>
        </p:nvSpPr>
        <p:spPr>
          <a:xfrm>
            <a:off x="2460812" y="9049871"/>
            <a:ext cx="5701553" cy="507831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defTabSz="1371600"/>
            <a:endParaRPr lang="pt-BR" sz="2700" dirty="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9" name="CaixaDeTexto 8">
            <a:extLst>
              <a:ext uri="{FF2B5EF4-FFF2-40B4-BE49-F238E27FC236}">
                <a16:creationId xmlns:a16="http://schemas.microsoft.com/office/drawing/2014/main" id="{6F5F1210-A46A-1CC6-08FF-E35B9139FD51}"/>
              </a:ext>
            </a:extLst>
          </p:cNvPr>
          <p:cNvSpPr txBox="1"/>
          <p:nvPr/>
        </p:nvSpPr>
        <p:spPr>
          <a:xfrm>
            <a:off x="7974154" y="4555883"/>
            <a:ext cx="505609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371600"/>
            <a:r>
              <a:rPr lang="pt-BR" sz="7200" b="1" dirty="0">
                <a:solidFill>
                  <a:prstClr val="white"/>
                </a:solidFill>
                <a:latin typeface="Calibri" panose="020F0502020204030204"/>
              </a:rPr>
              <a:t>para o Ceará</a:t>
            </a:r>
          </a:p>
        </p:txBody>
      </p:sp>
    </p:spTree>
    <p:extLst>
      <p:ext uri="{BB962C8B-B14F-4D97-AF65-F5344CB8AC3E}">
        <p14:creationId xmlns:p14="http://schemas.microsoft.com/office/powerpoint/2010/main" val="158930426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 descr="Luz azul em fundo preto&#10;&#10;Descrição gerada automaticamente com confiança baixa">
            <a:extLst>
              <a:ext uri="{FF2B5EF4-FFF2-40B4-BE49-F238E27FC236}">
                <a16:creationId xmlns:a16="http://schemas.microsoft.com/office/drawing/2014/main" id="{1139EE28-8935-4361-B0D6-DFE8D7D6649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516" y="13520"/>
            <a:ext cx="18288000" cy="10287000"/>
          </a:xfrm>
          <a:prstGeom prst="rect">
            <a:avLst/>
          </a:prstGeom>
        </p:spPr>
      </p:pic>
      <p:pic>
        <p:nvPicPr>
          <p:cNvPr id="7" name="Gráfico 6">
            <a:extLst>
              <a:ext uri="{FF2B5EF4-FFF2-40B4-BE49-F238E27FC236}">
                <a16:creationId xmlns:a16="http://schemas.microsoft.com/office/drawing/2014/main" id="{D1FDB18A-4836-46CE-A8CA-B42DF1C073A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464323" y="1794153"/>
            <a:ext cx="6052028" cy="7321272"/>
          </a:xfrm>
          <a:prstGeom prst="rect">
            <a:avLst/>
          </a:prstGeom>
          <a:effectLst>
            <a:glow rad="63500">
              <a:schemeClr val="accent5">
                <a:satMod val="175000"/>
                <a:alpha val="40000"/>
              </a:schemeClr>
            </a:glow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84" name="Gráfico 83">
            <a:extLst>
              <a:ext uri="{FF2B5EF4-FFF2-40B4-BE49-F238E27FC236}">
                <a16:creationId xmlns:a16="http://schemas.microsoft.com/office/drawing/2014/main" id="{0D30241D-E423-4DE2-B15F-0F479BA2417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771651" y="3942302"/>
            <a:ext cx="3868367" cy="2452361"/>
          </a:xfrm>
          <a:prstGeom prst="rect">
            <a:avLst/>
          </a:prstGeom>
        </p:spPr>
      </p:pic>
      <p:pic>
        <p:nvPicPr>
          <p:cNvPr id="85" name="Picture 11" descr="C:\Users\MC 96\Desktop\3.png">
            <a:extLst>
              <a:ext uri="{FF2B5EF4-FFF2-40B4-BE49-F238E27FC236}">
                <a16:creationId xmlns:a16="http://schemas.microsoft.com/office/drawing/2014/main" id="{F1B77009-D415-444B-AB29-5E78B6C9519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2765" b="-4125"/>
          <a:stretch/>
        </p:blipFill>
        <p:spPr bwMode="auto">
          <a:xfrm>
            <a:off x="16327014" y="9115425"/>
            <a:ext cx="1512327" cy="8750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7" name="Gráfico 116">
            <a:extLst>
              <a:ext uri="{FF2B5EF4-FFF2-40B4-BE49-F238E27FC236}">
                <a16:creationId xmlns:a16="http://schemas.microsoft.com/office/drawing/2014/main" id="{2DFAF476-E4CB-4395-82CA-F9266009C6B2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rcRect l="-393" t="2830" r="21771" b="16660"/>
          <a:stretch/>
        </p:blipFill>
        <p:spPr>
          <a:xfrm rot="16800202">
            <a:off x="11269028" y="5695179"/>
            <a:ext cx="2349108" cy="2405517"/>
          </a:xfrm>
          <a:prstGeom prst="rect">
            <a:avLst/>
          </a:prstGeom>
        </p:spPr>
      </p:pic>
      <p:pic>
        <p:nvPicPr>
          <p:cNvPr id="109" name="Gráfico 108">
            <a:extLst>
              <a:ext uri="{FF2B5EF4-FFF2-40B4-BE49-F238E27FC236}">
                <a16:creationId xmlns:a16="http://schemas.microsoft.com/office/drawing/2014/main" id="{6D163605-AC3E-4B46-A7CD-2D5887973FD9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rcRect t="5083" b="11770"/>
          <a:stretch/>
        </p:blipFill>
        <p:spPr>
          <a:xfrm rot="5555342">
            <a:off x="11134500" y="3212666"/>
            <a:ext cx="2353218" cy="2221319"/>
          </a:xfrm>
          <a:prstGeom prst="rect">
            <a:avLst/>
          </a:prstGeom>
        </p:spPr>
      </p:pic>
      <p:pic>
        <p:nvPicPr>
          <p:cNvPr id="110" name="Gráfico 109">
            <a:extLst>
              <a:ext uri="{FF2B5EF4-FFF2-40B4-BE49-F238E27FC236}">
                <a16:creationId xmlns:a16="http://schemas.microsoft.com/office/drawing/2014/main" id="{6CD13CAB-92AA-4D69-A95D-B1643D23D512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 rot="5400000">
            <a:off x="12152604" y="2096183"/>
            <a:ext cx="1776300" cy="2488775"/>
          </a:xfrm>
          <a:prstGeom prst="rect">
            <a:avLst/>
          </a:prstGeom>
        </p:spPr>
      </p:pic>
      <p:pic>
        <p:nvPicPr>
          <p:cNvPr id="112" name="Gráfico 111">
            <a:extLst>
              <a:ext uri="{FF2B5EF4-FFF2-40B4-BE49-F238E27FC236}">
                <a16:creationId xmlns:a16="http://schemas.microsoft.com/office/drawing/2014/main" id="{4D2831CD-0911-409F-AEED-1CE869D54A74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 rot="19940594">
            <a:off x="12641900" y="5476427"/>
            <a:ext cx="1776300" cy="2488775"/>
          </a:xfrm>
          <a:prstGeom prst="rect">
            <a:avLst/>
          </a:prstGeom>
        </p:spPr>
      </p:pic>
      <p:pic>
        <p:nvPicPr>
          <p:cNvPr id="114" name="Gráfico 113">
            <a:extLst>
              <a:ext uri="{FF2B5EF4-FFF2-40B4-BE49-F238E27FC236}">
                <a16:creationId xmlns:a16="http://schemas.microsoft.com/office/drawing/2014/main" id="{F02117FB-FAD6-4055-9709-F85AE7DD3F8C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rcRect b="56782"/>
          <a:stretch/>
        </p:blipFill>
        <p:spPr>
          <a:xfrm rot="3029316">
            <a:off x="13600028" y="4611422"/>
            <a:ext cx="1661241" cy="1005923"/>
          </a:xfrm>
          <a:prstGeom prst="rect">
            <a:avLst/>
          </a:prstGeom>
        </p:spPr>
      </p:pic>
      <p:pic>
        <p:nvPicPr>
          <p:cNvPr id="115" name="Gráfico 114">
            <a:extLst>
              <a:ext uri="{FF2B5EF4-FFF2-40B4-BE49-F238E27FC236}">
                <a16:creationId xmlns:a16="http://schemas.microsoft.com/office/drawing/2014/main" id="{50343C21-0A33-4989-AF73-6495353F86D5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rcRect b="52570"/>
          <a:stretch/>
        </p:blipFill>
        <p:spPr>
          <a:xfrm rot="10082833">
            <a:off x="13839414" y="5361701"/>
            <a:ext cx="1661241" cy="1103945"/>
          </a:xfrm>
          <a:prstGeom prst="rect">
            <a:avLst/>
          </a:prstGeom>
        </p:spPr>
      </p:pic>
      <p:pic>
        <p:nvPicPr>
          <p:cNvPr id="108" name="Gráfico 107">
            <a:extLst>
              <a:ext uri="{FF2B5EF4-FFF2-40B4-BE49-F238E27FC236}">
                <a16:creationId xmlns:a16="http://schemas.microsoft.com/office/drawing/2014/main" id="{C3538DA8-3D62-4655-AD82-15CD214A8A48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11751751" y="2671697"/>
            <a:ext cx="2987870" cy="2987870"/>
          </a:xfrm>
          <a:prstGeom prst="rect">
            <a:avLst/>
          </a:prstGeom>
        </p:spPr>
      </p:pic>
      <p:pic>
        <p:nvPicPr>
          <p:cNvPr id="116" name="Gráfico 115">
            <a:extLst>
              <a:ext uri="{FF2B5EF4-FFF2-40B4-BE49-F238E27FC236}">
                <a16:creationId xmlns:a16="http://schemas.microsoft.com/office/drawing/2014/main" id="{28A55EBC-52A4-40C0-802E-D959DF01B745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rcRect l="78" t="4486" r="10601" b="36106"/>
          <a:stretch/>
        </p:blipFill>
        <p:spPr>
          <a:xfrm rot="18942792">
            <a:off x="10576432" y="3564291"/>
            <a:ext cx="1586597" cy="1478544"/>
          </a:xfrm>
          <a:prstGeom prst="rect">
            <a:avLst/>
          </a:prstGeom>
        </p:spPr>
      </p:pic>
      <p:pic>
        <p:nvPicPr>
          <p:cNvPr id="111" name="Gráfico 110">
            <a:extLst>
              <a:ext uri="{FF2B5EF4-FFF2-40B4-BE49-F238E27FC236}">
                <a16:creationId xmlns:a16="http://schemas.microsoft.com/office/drawing/2014/main" id="{5A33077D-399C-4F2E-BDF5-73FE4CACEF6C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 rot="5400000">
            <a:off x="11792916" y="4852684"/>
            <a:ext cx="1776300" cy="2488775"/>
          </a:xfrm>
          <a:prstGeom prst="rect">
            <a:avLst/>
          </a:prstGeom>
        </p:spPr>
      </p:pic>
      <p:pic>
        <p:nvPicPr>
          <p:cNvPr id="113" name="Gráfico 112">
            <a:extLst>
              <a:ext uri="{FF2B5EF4-FFF2-40B4-BE49-F238E27FC236}">
                <a16:creationId xmlns:a16="http://schemas.microsoft.com/office/drawing/2014/main" id="{E8EFE3D6-5A90-4156-BA39-56644487877C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 rot="7953166">
            <a:off x="14171756" y="2832776"/>
            <a:ext cx="1661241" cy="2327565"/>
          </a:xfrm>
          <a:prstGeom prst="rect">
            <a:avLst/>
          </a:prstGeom>
        </p:spPr>
      </p:pic>
      <p:sp>
        <p:nvSpPr>
          <p:cNvPr id="98" name="Gráfico 88">
            <a:extLst>
              <a:ext uri="{FF2B5EF4-FFF2-40B4-BE49-F238E27FC236}">
                <a16:creationId xmlns:a16="http://schemas.microsoft.com/office/drawing/2014/main" id="{871318EA-72F6-46C7-B66D-346004DDB427}"/>
              </a:ext>
            </a:extLst>
          </p:cNvPr>
          <p:cNvSpPr/>
          <p:nvPr/>
        </p:nvSpPr>
        <p:spPr>
          <a:xfrm>
            <a:off x="11298965" y="5083437"/>
            <a:ext cx="568733" cy="711942"/>
          </a:xfrm>
          <a:custGeom>
            <a:avLst/>
            <a:gdLst>
              <a:gd name="connsiteX0" fmla="*/ 188603 w 379155"/>
              <a:gd name="connsiteY0" fmla="*/ 0 h 474628"/>
              <a:gd name="connsiteX1" fmla="*/ 379148 w 379155"/>
              <a:gd name="connsiteY1" fmla="*/ 191898 h 474628"/>
              <a:gd name="connsiteX2" fmla="*/ 355518 w 379155"/>
              <a:gd name="connsiteY2" fmla="*/ 286828 h 474628"/>
              <a:gd name="connsiteX3" fmla="*/ 244427 w 379155"/>
              <a:gd name="connsiteY3" fmla="*/ 446532 h 474628"/>
              <a:gd name="connsiteX4" fmla="*/ 133465 w 379155"/>
              <a:gd name="connsiteY4" fmla="*/ 445416 h 474628"/>
              <a:gd name="connsiteX5" fmla="*/ 5762 w 379155"/>
              <a:gd name="connsiteY5" fmla="*/ 233793 h 474628"/>
              <a:gd name="connsiteX6" fmla="*/ 134109 w 379155"/>
              <a:gd name="connsiteY6" fmla="*/ 10281 h 474628"/>
              <a:gd name="connsiteX7" fmla="*/ 188603 w 379155"/>
              <a:gd name="connsiteY7" fmla="*/ 0 h 474628"/>
              <a:gd name="connsiteX8" fmla="*/ 189053 w 379155"/>
              <a:gd name="connsiteY8" fmla="*/ 286613 h 474628"/>
              <a:gd name="connsiteX9" fmla="*/ 284755 w 379155"/>
              <a:gd name="connsiteY9" fmla="*/ 191619 h 474628"/>
              <a:gd name="connsiteX10" fmla="*/ 189118 w 379155"/>
              <a:gd name="connsiteY10" fmla="*/ 96003 h 474628"/>
              <a:gd name="connsiteX11" fmla="*/ 94016 w 379155"/>
              <a:gd name="connsiteY11" fmla="*/ 190997 h 474628"/>
              <a:gd name="connsiteX12" fmla="*/ 189053 w 379155"/>
              <a:gd name="connsiteY12" fmla="*/ 286613 h 47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79155" h="474628">
                <a:moveTo>
                  <a:pt x="188603" y="0"/>
                </a:moveTo>
                <a:cubicBezTo>
                  <a:pt x="293555" y="1374"/>
                  <a:pt x="380028" y="87546"/>
                  <a:pt x="379148" y="191898"/>
                </a:cubicBezTo>
                <a:cubicBezTo>
                  <a:pt x="378869" y="225273"/>
                  <a:pt x="368803" y="256608"/>
                  <a:pt x="355518" y="286828"/>
                </a:cubicBezTo>
                <a:cubicBezTo>
                  <a:pt x="328969" y="347288"/>
                  <a:pt x="294006" y="402168"/>
                  <a:pt x="244427" y="446532"/>
                </a:cubicBezTo>
                <a:cubicBezTo>
                  <a:pt x="202360" y="484177"/>
                  <a:pt x="174952" y="484177"/>
                  <a:pt x="133465" y="445416"/>
                </a:cubicBezTo>
                <a:cubicBezTo>
                  <a:pt x="71030" y="387080"/>
                  <a:pt x="26838" y="316768"/>
                  <a:pt x="5762" y="233793"/>
                </a:cubicBezTo>
                <a:cubicBezTo>
                  <a:pt x="-18899" y="136696"/>
                  <a:pt x="37784" y="39363"/>
                  <a:pt x="134109" y="10281"/>
                </a:cubicBezTo>
                <a:cubicBezTo>
                  <a:pt x="151708" y="4958"/>
                  <a:pt x="170402" y="3327"/>
                  <a:pt x="188603" y="0"/>
                </a:cubicBezTo>
                <a:close/>
                <a:moveTo>
                  <a:pt x="189053" y="286613"/>
                </a:moveTo>
                <a:cubicBezTo>
                  <a:pt x="242023" y="286656"/>
                  <a:pt x="284798" y="244203"/>
                  <a:pt x="284755" y="191619"/>
                </a:cubicBezTo>
                <a:cubicBezTo>
                  <a:pt x="284691" y="139207"/>
                  <a:pt x="241615" y="96110"/>
                  <a:pt x="189118" y="96003"/>
                </a:cubicBezTo>
                <a:cubicBezTo>
                  <a:pt x="137521" y="95895"/>
                  <a:pt x="94124" y="139229"/>
                  <a:pt x="94016" y="190997"/>
                </a:cubicBezTo>
                <a:cubicBezTo>
                  <a:pt x="93909" y="243945"/>
                  <a:pt x="136233" y="286549"/>
                  <a:pt x="189053" y="286613"/>
                </a:cubicBezTo>
                <a:close/>
              </a:path>
            </a:pathLst>
          </a:custGeom>
          <a:ln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defTabSz="1371600"/>
            <a:endParaRPr lang="pt-BR" sz="270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99" name="Gráfico 89">
            <a:extLst>
              <a:ext uri="{FF2B5EF4-FFF2-40B4-BE49-F238E27FC236}">
                <a16:creationId xmlns:a16="http://schemas.microsoft.com/office/drawing/2014/main" id="{BC80AAAD-CEAE-424D-96D4-C5D20785FD61}"/>
              </a:ext>
            </a:extLst>
          </p:cNvPr>
          <p:cNvSpPr/>
          <p:nvPr/>
        </p:nvSpPr>
        <p:spPr>
          <a:xfrm>
            <a:off x="13245686" y="4787529"/>
            <a:ext cx="568733" cy="711942"/>
          </a:xfrm>
          <a:custGeom>
            <a:avLst/>
            <a:gdLst>
              <a:gd name="connsiteX0" fmla="*/ 188603 w 379155"/>
              <a:gd name="connsiteY0" fmla="*/ 0 h 474628"/>
              <a:gd name="connsiteX1" fmla="*/ 379148 w 379155"/>
              <a:gd name="connsiteY1" fmla="*/ 191898 h 474628"/>
              <a:gd name="connsiteX2" fmla="*/ 355518 w 379155"/>
              <a:gd name="connsiteY2" fmla="*/ 286828 h 474628"/>
              <a:gd name="connsiteX3" fmla="*/ 244427 w 379155"/>
              <a:gd name="connsiteY3" fmla="*/ 446532 h 474628"/>
              <a:gd name="connsiteX4" fmla="*/ 133465 w 379155"/>
              <a:gd name="connsiteY4" fmla="*/ 445416 h 474628"/>
              <a:gd name="connsiteX5" fmla="*/ 5762 w 379155"/>
              <a:gd name="connsiteY5" fmla="*/ 233793 h 474628"/>
              <a:gd name="connsiteX6" fmla="*/ 134109 w 379155"/>
              <a:gd name="connsiteY6" fmla="*/ 10281 h 474628"/>
              <a:gd name="connsiteX7" fmla="*/ 188603 w 379155"/>
              <a:gd name="connsiteY7" fmla="*/ 0 h 474628"/>
              <a:gd name="connsiteX8" fmla="*/ 189053 w 379155"/>
              <a:gd name="connsiteY8" fmla="*/ 286613 h 474628"/>
              <a:gd name="connsiteX9" fmla="*/ 284755 w 379155"/>
              <a:gd name="connsiteY9" fmla="*/ 191619 h 474628"/>
              <a:gd name="connsiteX10" fmla="*/ 189118 w 379155"/>
              <a:gd name="connsiteY10" fmla="*/ 96003 h 474628"/>
              <a:gd name="connsiteX11" fmla="*/ 94016 w 379155"/>
              <a:gd name="connsiteY11" fmla="*/ 190997 h 474628"/>
              <a:gd name="connsiteX12" fmla="*/ 189053 w 379155"/>
              <a:gd name="connsiteY12" fmla="*/ 286613 h 47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79155" h="474628">
                <a:moveTo>
                  <a:pt x="188603" y="0"/>
                </a:moveTo>
                <a:cubicBezTo>
                  <a:pt x="293555" y="1374"/>
                  <a:pt x="380028" y="87546"/>
                  <a:pt x="379148" y="191898"/>
                </a:cubicBezTo>
                <a:cubicBezTo>
                  <a:pt x="378869" y="225273"/>
                  <a:pt x="368803" y="256608"/>
                  <a:pt x="355518" y="286828"/>
                </a:cubicBezTo>
                <a:cubicBezTo>
                  <a:pt x="328969" y="347288"/>
                  <a:pt x="294006" y="402168"/>
                  <a:pt x="244427" y="446532"/>
                </a:cubicBezTo>
                <a:cubicBezTo>
                  <a:pt x="202360" y="484177"/>
                  <a:pt x="174952" y="484177"/>
                  <a:pt x="133465" y="445416"/>
                </a:cubicBezTo>
                <a:cubicBezTo>
                  <a:pt x="71030" y="387080"/>
                  <a:pt x="26838" y="316768"/>
                  <a:pt x="5762" y="233793"/>
                </a:cubicBezTo>
                <a:cubicBezTo>
                  <a:pt x="-18899" y="136696"/>
                  <a:pt x="37784" y="39363"/>
                  <a:pt x="134109" y="10281"/>
                </a:cubicBezTo>
                <a:cubicBezTo>
                  <a:pt x="151708" y="4958"/>
                  <a:pt x="170402" y="3327"/>
                  <a:pt x="188603" y="0"/>
                </a:cubicBezTo>
                <a:close/>
                <a:moveTo>
                  <a:pt x="189053" y="286613"/>
                </a:moveTo>
                <a:cubicBezTo>
                  <a:pt x="242023" y="286656"/>
                  <a:pt x="284798" y="244203"/>
                  <a:pt x="284755" y="191619"/>
                </a:cubicBezTo>
                <a:cubicBezTo>
                  <a:pt x="284691" y="139207"/>
                  <a:pt x="241615" y="96110"/>
                  <a:pt x="189118" y="96003"/>
                </a:cubicBezTo>
                <a:cubicBezTo>
                  <a:pt x="137521" y="95895"/>
                  <a:pt x="94124" y="139229"/>
                  <a:pt x="94016" y="190997"/>
                </a:cubicBezTo>
                <a:cubicBezTo>
                  <a:pt x="93909" y="243945"/>
                  <a:pt x="136233" y="286549"/>
                  <a:pt x="189053" y="286613"/>
                </a:cubicBezTo>
                <a:close/>
              </a:path>
            </a:pathLst>
          </a:custGeom>
          <a:ln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defTabSz="1371600"/>
            <a:endParaRPr lang="pt-BR" sz="270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00" name="Gráfico 90">
            <a:extLst>
              <a:ext uri="{FF2B5EF4-FFF2-40B4-BE49-F238E27FC236}">
                <a16:creationId xmlns:a16="http://schemas.microsoft.com/office/drawing/2014/main" id="{746E925A-2B70-4E0E-A88F-3C26BB576389}"/>
              </a:ext>
            </a:extLst>
          </p:cNvPr>
          <p:cNvSpPr/>
          <p:nvPr/>
        </p:nvSpPr>
        <p:spPr>
          <a:xfrm>
            <a:off x="13555207" y="6344550"/>
            <a:ext cx="568733" cy="711942"/>
          </a:xfrm>
          <a:custGeom>
            <a:avLst/>
            <a:gdLst>
              <a:gd name="connsiteX0" fmla="*/ 188603 w 379155"/>
              <a:gd name="connsiteY0" fmla="*/ 0 h 474628"/>
              <a:gd name="connsiteX1" fmla="*/ 379148 w 379155"/>
              <a:gd name="connsiteY1" fmla="*/ 191898 h 474628"/>
              <a:gd name="connsiteX2" fmla="*/ 355518 w 379155"/>
              <a:gd name="connsiteY2" fmla="*/ 286828 h 474628"/>
              <a:gd name="connsiteX3" fmla="*/ 244427 w 379155"/>
              <a:gd name="connsiteY3" fmla="*/ 446532 h 474628"/>
              <a:gd name="connsiteX4" fmla="*/ 133465 w 379155"/>
              <a:gd name="connsiteY4" fmla="*/ 445416 h 474628"/>
              <a:gd name="connsiteX5" fmla="*/ 5762 w 379155"/>
              <a:gd name="connsiteY5" fmla="*/ 233793 h 474628"/>
              <a:gd name="connsiteX6" fmla="*/ 134109 w 379155"/>
              <a:gd name="connsiteY6" fmla="*/ 10281 h 474628"/>
              <a:gd name="connsiteX7" fmla="*/ 188603 w 379155"/>
              <a:gd name="connsiteY7" fmla="*/ 0 h 474628"/>
              <a:gd name="connsiteX8" fmla="*/ 189053 w 379155"/>
              <a:gd name="connsiteY8" fmla="*/ 286613 h 474628"/>
              <a:gd name="connsiteX9" fmla="*/ 284755 w 379155"/>
              <a:gd name="connsiteY9" fmla="*/ 191619 h 474628"/>
              <a:gd name="connsiteX10" fmla="*/ 189118 w 379155"/>
              <a:gd name="connsiteY10" fmla="*/ 96003 h 474628"/>
              <a:gd name="connsiteX11" fmla="*/ 94016 w 379155"/>
              <a:gd name="connsiteY11" fmla="*/ 190997 h 474628"/>
              <a:gd name="connsiteX12" fmla="*/ 189053 w 379155"/>
              <a:gd name="connsiteY12" fmla="*/ 286613 h 47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79155" h="474628">
                <a:moveTo>
                  <a:pt x="188603" y="0"/>
                </a:moveTo>
                <a:cubicBezTo>
                  <a:pt x="293555" y="1374"/>
                  <a:pt x="380028" y="87546"/>
                  <a:pt x="379148" y="191898"/>
                </a:cubicBezTo>
                <a:cubicBezTo>
                  <a:pt x="378869" y="225273"/>
                  <a:pt x="368803" y="256608"/>
                  <a:pt x="355518" y="286828"/>
                </a:cubicBezTo>
                <a:cubicBezTo>
                  <a:pt x="328969" y="347288"/>
                  <a:pt x="294006" y="402168"/>
                  <a:pt x="244427" y="446532"/>
                </a:cubicBezTo>
                <a:cubicBezTo>
                  <a:pt x="202360" y="484177"/>
                  <a:pt x="174952" y="484177"/>
                  <a:pt x="133465" y="445416"/>
                </a:cubicBezTo>
                <a:cubicBezTo>
                  <a:pt x="71030" y="387080"/>
                  <a:pt x="26838" y="316768"/>
                  <a:pt x="5762" y="233793"/>
                </a:cubicBezTo>
                <a:cubicBezTo>
                  <a:pt x="-18899" y="136696"/>
                  <a:pt x="37784" y="39363"/>
                  <a:pt x="134109" y="10281"/>
                </a:cubicBezTo>
                <a:cubicBezTo>
                  <a:pt x="151708" y="4958"/>
                  <a:pt x="170402" y="3327"/>
                  <a:pt x="188603" y="0"/>
                </a:cubicBezTo>
                <a:close/>
                <a:moveTo>
                  <a:pt x="189053" y="286613"/>
                </a:moveTo>
                <a:cubicBezTo>
                  <a:pt x="242023" y="286656"/>
                  <a:pt x="284798" y="244203"/>
                  <a:pt x="284755" y="191619"/>
                </a:cubicBezTo>
                <a:cubicBezTo>
                  <a:pt x="284691" y="139207"/>
                  <a:pt x="241615" y="96110"/>
                  <a:pt x="189118" y="96003"/>
                </a:cubicBezTo>
                <a:cubicBezTo>
                  <a:pt x="137521" y="95895"/>
                  <a:pt x="94124" y="139229"/>
                  <a:pt x="94016" y="190997"/>
                </a:cubicBezTo>
                <a:cubicBezTo>
                  <a:pt x="93909" y="243945"/>
                  <a:pt x="136233" y="286549"/>
                  <a:pt x="189053" y="286613"/>
                </a:cubicBezTo>
                <a:close/>
              </a:path>
            </a:pathLst>
          </a:custGeom>
          <a:ln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defTabSz="1371600"/>
            <a:endParaRPr lang="pt-BR" sz="270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02" name="Gráfico 92">
            <a:extLst>
              <a:ext uri="{FF2B5EF4-FFF2-40B4-BE49-F238E27FC236}">
                <a16:creationId xmlns:a16="http://schemas.microsoft.com/office/drawing/2014/main" id="{320ABAA1-6F06-4210-9050-2594B8F0EC53}"/>
              </a:ext>
            </a:extLst>
          </p:cNvPr>
          <p:cNvSpPr/>
          <p:nvPr/>
        </p:nvSpPr>
        <p:spPr>
          <a:xfrm>
            <a:off x="14909596" y="4674753"/>
            <a:ext cx="568733" cy="711942"/>
          </a:xfrm>
          <a:custGeom>
            <a:avLst/>
            <a:gdLst>
              <a:gd name="connsiteX0" fmla="*/ 188603 w 379155"/>
              <a:gd name="connsiteY0" fmla="*/ 0 h 474628"/>
              <a:gd name="connsiteX1" fmla="*/ 379148 w 379155"/>
              <a:gd name="connsiteY1" fmla="*/ 191898 h 474628"/>
              <a:gd name="connsiteX2" fmla="*/ 355518 w 379155"/>
              <a:gd name="connsiteY2" fmla="*/ 286828 h 474628"/>
              <a:gd name="connsiteX3" fmla="*/ 244427 w 379155"/>
              <a:gd name="connsiteY3" fmla="*/ 446532 h 474628"/>
              <a:gd name="connsiteX4" fmla="*/ 133465 w 379155"/>
              <a:gd name="connsiteY4" fmla="*/ 445416 h 474628"/>
              <a:gd name="connsiteX5" fmla="*/ 5762 w 379155"/>
              <a:gd name="connsiteY5" fmla="*/ 233793 h 474628"/>
              <a:gd name="connsiteX6" fmla="*/ 134109 w 379155"/>
              <a:gd name="connsiteY6" fmla="*/ 10281 h 474628"/>
              <a:gd name="connsiteX7" fmla="*/ 188603 w 379155"/>
              <a:gd name="connsiteY7" fmla="*/ 0 h 474628"/>
              <a:gd name="connsiteX8" fmla="*/ 189053 w 379155"/>
              <a:gd name="connsiteY8" fmla="*/ 286613 h 474628"/>
              <a:gd name="connsiteX9" fmla="*/ 284755 w 379155"/>
              <a:gd name="connsiteY9" fmla="*/ 191619 h 474628"/>
              <a:gd name="connsiteX10" fmla="*/ 189118 w 379155"/>
              <a:gd name="connsiteY10" fmla="*/ 96003 h 474628"/>
              <a:gd name="connsiteX11" fmla="*/ 94016 w 379155"/>
              <a:gd name="connsiteY11" fmla="*/ 190997 h 474628"/>
              <a:gd name="connsiteX12" fmla="*/ 189053 w 379155"/>
              <a:gd name="connsiteY12" fmla="*/ 286613 h 47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79155" h="474628">
                <a:moveTo>
                  <a:pt x="188603" y="0"/>
                </a:moveTo>
                <a:cubicBezTo>
                  <a:pt x="293555" y="1374"/>
                  <a:pt x="380028" y="87546"/>
                  <a:pt x="379148" y="191898"/>
                </a:cubicBezTo>
                <a:cubicBezTo>
                  <a:pt x="378869" y="225273"/>
                  <a:pt x="368803" y="256608"/>
                  <a:pt x="355518" y="286828"/>
                </a:cubicBezTo>
                <a:cubicBezTo>
                  <a:pt x="328969" y="347288"/>
                  <a:pt x="294006" y="402168"/>
                  <a:pt x="244427" y="446532"/>
                </a:cubicBezTo>
                <a:cubicBezTo>
                  <a:pt x="202360" y="484177"/>
                  <a:pt x="174952" y="484177"/>
                  <a:pt x="133465" y="445416"/>
                </a:cubicBezTo>
                <a:cubicBezTo>
                  <a:pt x="71030" y="387080"/>
                  <a:pt x="26838" y="316768"/>
                  <a:pt x="5762" y="233793"/>
                </a:cubicBezTo>
                <a:cubicBezTo>
                  <a:pt x="-18899" y="136696"/>
                  <a:pt x="37784" y="39363"/>
                  <a:pt x="134109" y="10281"/>
                </a:cubicBezTo>
                <a:cubicBezTo>
                  <a:pt x="151708" y="4958"/>
                  <a:pt x="170402" y="3327"/>
                  <a:pt x="188603" y="0"/>
                </a:cubicBezTo>
                <a:close/>
                <a:moveTo>
                  <a:pt x="189053" y="286613"/>
                </a:moveTo>
                <a:cubicBezTo>
                  <a:pt x="242023" y="286656"/>
                  <a:pt x="284798" y="244203"/>
                  <a:pt x="284755" y="191619"/>
                </a:cubicBezTo>
                <a:cubicBezTo>
                  <a:pt x="284691" y="139207"/>
                  <a:pt x="241615" y="96110"/>
                  <a:pt x="189118" y="96003"/>
                </a:cubicBezTo>
                <a:cubicBezTo>
                  <a:pt x="137521" y="95895"/>
                  <a:pt x="94124" y="139229"/>
                  <a:pt x="94016" y="190997"/>
                </a:cubicBezTo>
                <a:cubicBezTo>
                  <a:pt x="93909" y="243945"/>
                  <a:pt x="136233" y="286549"/>
                  <a:pt x="189053" y="286613"/>
                </a:cubicBezTo>
                <a:close/>
              </a:path>
            </a:pathLst>
          </a:custGeom>
          <a:ln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defTabSz="1371600"/>
            <a:endParaRPr lang="pt-BR" sz="270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03" name="Gráfico 93">
            <a:extLst>
              <a:ext uri="{FF2B5EF4-FFF2-40B4-BE49-F238E27FC236}">
                <a16:creationId xmlns:a16="http://schemas.microsoft.com/office/drawing/2014/main" id="{CB7B497E-F149-44F2-BF08-F67552A100DB}"/>
              </a:ext>
            </a:extLst>
          </p:cNvPr>
          <p:cNvSpPr/>
          <p:nvPr/>
        </p:nvSpPr>
        <p:spPr>
          <a:xfrm>
            <a:off x="13925455" y="3516776"/>
            <a:ext cx="568733" cy="711942"/>
          </a:xfrm>
          <a:custGeom>
            <a:avLst/>
            <a:gdLst>
              <a:gd name="connsiteX0" fmla="*/ 188603 w 379155"/>
              <a:gd name="connsiteY0" fmla="*/ 0 h 474628"/>
              <a:gd name="connsiteX1" fmla="*/ 379148 w 379155"/>
              <a:gd name="connsiteY1" fmla="*/ 191898 h 474628"/>
              <a:gd name="connsiteX2" fmla="*/ 355518 w 379155"/>
              <a:gd name="connsiteY2" fmla="*/ 286828 h 474628"/>
              <a:gd name="connsiteX3" fmla="*/ 244427 w 379155"/>
              <a:gd name="connsiteY3" fmla="*/ 446532 h 474628"/>
              <a:gd name="connsiteX4" fmla="*/ 133465 w 379155"/>
              <a:gd name="connsiteY4" fmla="*/ 445416 h 474628"/>
              <a:gd name="connsiteX5" fmla="*/ 5762 w 379155"/>
              <a:gd name="connsiteY5" fmla="*/ 233793 h 474628"/>
              <a:gd name="connsiteX6" fmla="*/ 134109 w 379155"/>
              <a:gd name="connsiteY6" fmla="*/ 10281 h 474628"/>
              <a:gd name="connsiteX7" fmla="*/ 188603 w 379155"/>
              <a:gd name="connsiteY7" fmla="*/ 0 h 474628"/>
              <a:gd name="connsiteX8" fmla="*/ 189053 w 379155"/>
              <a:gd name="connsiteY8" fmla="*/ 286613 h 474628"/>
              <a:gd name="connsiteX9" fmla="*/ 284755 w 379155"/>
              <a:gd name="connsiteY9" fmla="*/ 191619 h 474628"/>
              <a:gd name="connsiteX10" fmla="*/ 189118 w 379155"/>
              <a:gd name="connsiteY10" fmla="*/ 96003 h 474628"/>
              <a:gd name="connsiteX11" fmla="*/ 94016 w 379155"/>
              <a:gd name="connsiteY11" fmla="*/ 190997 h 474628"/>
              <a:gd name="connsiteX12" fmla="*/ 189053 w 379155"/>
              <a:gd name="connsiteY12" fmla="*/ 286613 h 47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79155" h="474628">
                <a:moveTo>
                  <a:pt x="188603" y="0"/>
                </a:moveTo>
                <a:cubicBezTo>
                  <a:pt x="293555" y="1374"/>
                  <a:pt x="380028" y="87546"/>
                  <a:pt x="379148" y="191898"/>
                </a:cubicBezTo>
                <a:cubicBezTo>
                  <a:pt x="378869" y="225273"/>
                  <a:pt x="368803" y="256608"/>
                  <a:pt x="355518" y="286828"/>
                </a:cubicBezTo>
                <a:cubicBezTo>
                  <a:pt x="328969" y="347288"/>
                  <a:pt x="294006" y="402168"/>
                  <a:pt x="244427" y="446532"/>
                </a:cubicBezTo>
                <a:cubicBezTo>
                  <a:pt x="202360" y="484177"/>
                  <a:pt x="174952" y="484177"/>
                  <a:pt x="133465" y="445416"/>
                </a:cubicBezTo>
                <a:cubicBezTo>
                  <a:pt x="71030" y="387080"/>
                  <a:pt x="26838" y="316768"/>
                  <a:pt x="5762" y="233793"/>
                </a:cubicBezTo>
                <a:cubicBezTo>
                  <a:pt x="-18899" y="136696"/>
                  <a:pt x="37784" y="39363"/>
                  <a:pt x="134109" y="10281"/>
                </a:cubicBezTo>
                <a:cubicBezTo>
                  <a:pt x="151708" y="4958"/>
                  <a:pt x="170402" y="3327"/>
                  <a:pt x="188603" y="0"/>
                </a:cubicBezTo>
                <a:close/>
                <a:moveTo>
                  <a:pt x="189053" y="286613"/>
                </a:moveTo>
                <a:cubicBezTo>
                  <a:pt x="242023" y="286656"/>
                  <a:pt x="284798" y="244203"/>
                  <a:pt x="284755" y="191619"/>
                </a:cubicBezTo>
                <a:cubicBezTo>
                  <a:pt x="284691" y="139207"/>
                  <a:pt x="241615" y="96110"/>
                  <a:pt x="189118" y="96003"/>
                </a:cubicBezTo>
                <a:cubicBezTo>
                  <a:pt x="137521" y="95895"/>
                  <a:pt x="94124" y="139229"/>
                  <a:pt x="94016" y="190997"/>
                </a:cubicBezTo>
                <a:cubicBezTo>
                  <a:pt x="93909" y="243945"/>
                  <a:pt x="136233" y="286549"/>
                  <a:pt x="189053" y="286613"/>
                </a:cubicBezTo>
                <a:close/>
              </a:path>
            </a:pathLst>
          </a:custGeom>
          <a:ln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defTabSz="1371600"/>
            <a:endParaRPr lang="pt-BR" sz="270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96" name="Gráfico 86">
            <a:extLst>
              <a:ext uri="{FF2B5EF4-FFF2-40B4-BE49-F238E27FC236}">
                <a16:creationId xmlns:a16="http://schemas.microsoft.com/office/drawing/2014/main" id="{71F00F2B-4D67-4206-A8F9-303D12CC8CB3}"/>
              </a:ext>
            </a:extLst>
          </p:cNvPr>
          <p:cNvSpPr/>
          <p:nvPr/>
        </p:nvSpPr>
        <p:spPr>
          <a:xfrm>
            <a:off x="11876978" y="2530236"/>
            <a:ext cx="534281" cy="711942"/>
          </a:xfrm>
          <a:custGeom>
            <a:avLst/>
            <a:gdLst>
              <a:gd name="connsiteX0" fmla="*/ 188603 w 379155"/>
              <a:gd name="connsiteY0" fmla="*/ 0 h 474628"/>
              <a:gd name="connsiteX1" fmla="*/ 379148 w 379155"/>
              <a:gd name="connsiteY1" fmla="*/ 191898 h 474628"/>
              <a:gd name="connsiteX2" fmla="*/ 355518 w 379155"/>
              <a:gd name="connsiteY2" fmla="*/ 286828 h 474628"/>
              <a:gd name="connsiteX3" fmla="*/ 244427 w 379155"/>
              <a:gd name="connsiteY3" fmla="*/ 446532 h 474628"/>
              <a:gd name="connsiteX4" fmla="*/ 133465 w 379155"/>
              <a:gd name="connsiteY4" fmla="*/ 445416 h 474628"/>
              <a:gd name="connsiteX5" fmla="*/ 5762 w 379155"/>
              <a:gd name="connsiteY5" fmla="*/ 233793 h 474628"/>
              <a:gd name="connsiteX6" fmla="*/ 134109 w 379155"/>
              <a:gd name="connsiteY6" fmla="*/ 10281 h 474628"/>
              <a:gd name="connsiteX7" fmla="*/ 188603 w 379155"/>
              <a:gd name="connsiteY7" fmla="*/ 0 h 474628"/>
              <a:gd name="connsiteX8" fmla="*/ 189053 w 379155"/>
              <a:gd name="connsiteY8" fmla="*/ 286613 h 474628"/>
              <a:gd name="connsiteX9" fmla="*/ 284755 w 379155"/>
              <a:gd name="connsiteY9" fmla="*/ 191619 h 474628"/>
              <a:gd name="connsiteX10" fmla="*/ 189118 w 379155"/>
              <a:gd name="connsiteY10" fmla="*/ 96003 h 474628"/>
              <a:gd name="connsiteX11" fmla="*/ 94016 w 379155"/>
              <a:gd name="connsiteY11" fmla="*/ 190997 h 474628"/>
              <a:gd name="connsiteX12" fmla="*/ 189053 w 379155"/>
              <a:gd name="connsiteY12" fmla="*/ 286613 h 47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79155" h="474628">
                <a:moveTo>
                  <a:pt x="188603" y="0"/>
                </a:moveTo>
                <a:cubicBezTo>
                  <a:pt x="293555" y="1374"/>
                  <a:pt x="380028" y="87546"/>
                  <a:pt x="379148" y="191898"/>
                </a:cubicBezTo>
                <a:cubicBezTo>
                  <a:pt x="378869" y="225273"/>
                  <a:pt x="368803" y="256608"/>
                  <a:pt x="355518" y="286828"/>
                </a:cubicBezTo>
                <a:cubicBezTo>
                  <a:pt x="328969" y="347288"/>
                  <a:pt x="294006" y="402168"/>
                  <a:pt x="244427" y="446532"/>
                </a:cubicBezTo>
                <a:cubicBezTo>
                  <a:pt x="202360" y="484177"/>
                  <a:pt x="174952" y="484177"/>
                  <a:pt x="133465" y="445416"/>
                </a:cubicBezTo>
                <a:cubicBezTo>
                  <a:pt x="71030" y="387080"/>
                  <a:pt x="26838" y="316768"/>
                  <a:pt x="5762" y="233793"/>
                </a:cubicBezTo>
                <a:cubicBezTo>
                  <a:pt x="-18899" y="136696"/>
                  <a:pt x="37784" y="39363"/>
                  <a:pt x="134109" y="10281"/>
                </a:cubicBezTo>
                <a:cubicBezTo>
                  <a:pt x="151708" y="4958"/>
                  <a:pt x="170402" y="3327"/>
                  <a:pt x="188603" y="0"/>
                </a:cubicBezTo>
                <a:close/>
                <a:moveTo>
                  <a:pt x="189053" y="286613"/>
                </a:moveTo>
                <a:cubicBezTo>
                  <a:pt x="242023" y="286656"/>
                  <a:pt x="284798" y="244203"/>
                  <a:pt x="284755" y="191619"/>
                </a:cubicBezTo>
                <a:cubicBezTo>
                  <a:pt x="284691" y="139207"/>
                  <a:pt x="241615" y="96110"/>
                  <a:pt x="189118" y="96003"/>
                </a:cubicBezTo>
                <a:cubicBezTo>
                  <a:pt x="137521" y="95895"/>
                  <a:pt x="94124" y="139229"/>
                  <a:pt x="94016" y="190997"/>
                </a:cubicBezTo>
                <a:cubicBezTo>
                  <a:pt x="93909" y="243945"/>
                  <a:pt x="136233" y="286549"/>
                  <a:pt x="189053" y="286613"/>
                </a:cubicBezTo>
                <a:close/>
              </a:path>
            </a:pathLst>
          </a:custGeom>
          <a:ln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defTabSz="1371600"/>
            <a:endParaRPr lang="pt-BR" sz="270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97" name="Gráfico 87">
            <a:extLst>
              <a:ext uri="{FF2B5EF4-FFF2-40B4-BE49-F238E27FC236}">
                <a16:creationId xmlns:a16="http://schemas.microsoft.com/office/drawing/2014/main" id="{4377DBEE-3E9A-45E6-A6CD-F55394587143}"/>
              </a:ext>
            </a:extLst>
          </p:cNvPr>
          <p:cNvSpPr/>
          <p:nvPr/>
        </p:nvSpPr>
        <p:spPr>
          <a:xfrm>
            <a:off x="10800557" y="3006426"/>
            <a:ext cx="568733" cy="711942"/>
          </a:xfrm>
          <a:custGeom>
            <a:avLst/>
            <a:gdLst>
              <a:gd name="connsiteX0" fmla="*/ 188603 w 379155"/>
              <a:gd name="connsiteY0" fmla="*/ 0 h 474628"/>
              <a:gd name="connsiteX1" fmla="*/ 379148 w 379155"/>
              <a:gd name="connsiteY1" fmla="*/ 191898 h 474628"/>
              <a:gd name="connsiteX2" fmla="*/ 355518 w 379155"/>
              <a:gd name="connsiteY2" fmla="*/ 286828 h 474628"/>
              <a:gd name="connsiteX3" fmla="*/ 244427 w 379155"/>
              <a:gd name="connsiteY3" fmla="*/ 446532 h 474628"/>
              <a:gd name="connsiteX4" fmla="*/ 133465 w 379155"/>
              <a:gd name="connsiteY4" fmla="*/ 445416 h 474628"/>
              <a:gd name="connsiteX5" fmla="*/ 5762 w 379155"/>
              <a:gd name="connsiteY5" fmla="*/ 233793 h 474628"/>
              <a:gd name="connsiteX6" fmla="*/ 134109 w 379155"/>
              <a:gd name="connsiteY6" fmla="*/ 10281 h 474628"/>
              <a:gd name="connsiteX7" fmla="*/ 188603 w 379155"/>
              <a:gd name="connsiteY7" fmla="*/ 0 h 474628"/>
              <a:gd name="connsiteX8" fmla="*/ 189053 w 379155"/>
              <a:gd name="connsiteY8" fmla="*/ 286613 h 474628"/>
              <a:gd name="connsiteX9" fmla="*/ 284755 w 379155"/>
              <a:gd name="connsiteY9" fmla="*/ 191619 h 474628"/>
              <a:gd name="connsiteX10" fmla="*/ 189118 w 379155"/>
              <a:gd name="connsiteY10" fmla="*/ 96003 h 474628"/>
              <a:gd name="connsiteX11" fmla="*/ 94016 w 379155"/>
              <a:gd name="connsiteY11" fmla="*/ 190997 h 474628"/>
              <a:gd name="connsiteX12" fmla="*/ 189053 w 379155"/>
              <a:gd name="connsiteY12" fmla="*/ 286613 h 47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79155" h="474628">
                <a:moveTo>
                  <a:pt x="188603" y="0"/>
                </a:moveTo>
                <a:cubicBezTo>
                  <a:pt x="293555" y="1374"/>
                  <a:pt x="380028" y="87546"/>
                  <a:pt x="379148" y="191898"/>
                </a:cubicBezTo>
                <a:cubicBezTo>
                  <a:pt x="378869" y="225273"/>
                  <a:pt x="368803" y="256608"/>
                  <a:pt x="355518" y="286828"/>
                </a:cubicBezTo>
                <a:cubicBezTo>
                  <a:pt x="328969" y="347288"/>
                  <a:pt x="294006" y="402168"/>
                  <a:pt x="244427" y="446532"/>
                </a:cubicBezTo>
                <a:cubicBezTo>
                  <a:pt x="202360" y="484177"/>
                  <a:pt x="174952" y="484177"/>
                  <a:pt x="133465" y="445416"/>
                </a:cubicBezTo>
                <a:cubicBezTo>
                  <a:pt x="71030" y="387080"/>
                  <a:pt x="26838" y="316768"/>
                  <a:pt x="5762" y="233793"/>
                </a:cubicBezTo>
                <a:cubicBezTo>
                  <a:pt x="-18899" y="136696"/>
                  <a:pt x="37784" y="39363"/>
                  <a:pt x="134109" y="10281"/>
                </a:cubicBezTo>
                <a:cubicBezTo>
                  <a:pt x="151708" y="4958"/>
                  <a:pt x="170402" y="3327"/>
                  <a:pt x="188603" y="0"/>
                </a:cubicBezTo>
                <a:close/>
                <a:moveTo>
                  <a:pt x="189053" y="286613"/>
                </a:moveTo>
                <a:cubicBezTo>
                  <a:pt x="242023" y="286656"/>
                  <a:pt x="284798" y="244203"/>
                  <a:pt x="284755" y="191619"/>
                </a:cubicBezTo>
                <a:cubicBezTo>
                  <a:pt x="284691" y="139207"/>
                  <a:pt x="241615" y="96110"/>
                  <a:pt x="189118" y="96003"/>
                </a:cubicBezTo>
                <a:cubicBezTo>
                  <a:pt x="137521" y="95895"/>
                  <a:pt x="94124" y="139229"/>
                  <a:pt x="94016" y="190997"/>
                </a:cubicBezTo>
                <a:cubicBezTo>
                  <a:pt x="93909" y="243945"/>
                  <a:pt x="136233" y="286549"/>
                  <a:pt x="189053" y="286613"/>
                </a:cubicBezTo>
                <a:close/>
              </a:path>
            </a:pathLst>
          </a:custGeom>
          <a:ln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defTabSz="1371600"/>
            <a:endParaRPr lang="pt-BR" sz="270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01" name="Gráfico 91">
            <a:extLst>
              <a:ext uri="{FF2B5EF4-FFF2-40B4-BE49-F238E27FC236}">
                <a16:creationId xmlns:a16="http://schemas.microsoft.com/office/drawing/2014/main" id="{80309620-D56C-4AB1-BE5E-B3F9150A08D6}"/>
              </a:ext>
            </a:extLst>
          </p:cNvPr>
          <p:cNvSpPr/>
          <p:nvPr/>
        </p:nvSpPr>
        <p:spPr>
          <a:xfrm>
            <a:off x="13205969" y="7615304"/>
            <a:ext cx="568733" cy="711942"/>
          </a:xfrm>
          <a:custGeom>
            <a:avLst/>
            <a:gdLst>
              <a:gd name="connsiteX0" fmla="*/ 188603 w 379155"/>
              <a:gd name="connsiteY0" fmla="*/ 0 h 474628"/>
              <a:gd name="connsiteX1" fmla="*/ 379148 w 379155"/>
              <a:gd name="connsiteY1" fmla="*/ 191898 h 474628"/>
              <a:gd name="connsiteX2" fmla="*/ 355518 w 379155"/>
              <a:gd name="connsiteY2" fmla="*/ 286828 h 474628"/>
              <a:gd name="connsiteX3" fmla="*/ 244427 w 379155"/>
              <a:gd name="connsiteY3" fmla="*/ 446532 h 474628"/>
              <a:gd name="connsiteX4" fmla="*/ 133465 w 379155"/>
              <a:gd name="connsiteY4" fmla="*/ 445416 h 474628"/>
              <a:gd name="connsiteX5" fmla="*/ 5762 w 379155"/>
              <a:gd name="connsiteY5" fmla="*/ 233793 h 474628"/>
              <a:gd name="connsiteX6" fmla="*/ 134109 w 379155"/>
              <a:gd name="connsiteY6" fmla="*/ 10281 h 474628"/>
              <a:gd name="connsiteX7" fmla="*/ 188603 w 379155"/>
              <a:gd name="connsiteY7" fmla="*/ 0 h 474628"/>
              <a:gd name="connsiteX8" fmla="*/ 189053 w 379155"/>
              <a:gd name="connsiteY8" fmla="*/ 286613 h 474628"/>
              <a:gd name="connsiteX9" fmla="*/ 284755 w 379155"/>
              <a:gd name="connsiteY9" fmla="*/ 191619 h 474628"/>
              <a:gd name="connsiteX10" fmla="*/ 189118 w 379155"/>
              <a:gd name="connsiteY10" fmla="*/ 96003 h 474628"/>
              <a:gd name="connsiteX11" fmla="*/ 94016 w 379155"/>
              <a:gd name="connsiteY11" fmla="*/ 190997 h 474628"/>
              <a:gd name="connsiteX12" fmla="*/ 189053 w 379155"/>
              <a:gd name="connsiteY12" fmla="*/ 286613 h 47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79155" h="474628">
                <a:moveTo>
                  <a:pt x="188603" y="0"/>
                </a:moveTo>
                <a:cubicBezTo>
                  <a:pt x="293555" y="1374"/>
                  <a:pt x="380028" y="87546"/>
                  <a:pt x="379148" y="191898"/>
                </a:cubicBezTo>
                <a:cubicBezTo>
                  <a:pt x="378869" y="225273"/>
                  <a:pt x="368803" y="256608"/>
                  <a:pt x="355518" y="286828"/>
                </a:cubicBezTo>
                <a:cubicBezTo>
                  <a:pt x="328969" y="347288"/>
                  <a:pt x="294006" y="402168"/>
                  <a:pt x="244427" y="446532"/>
                </a:cubicBezTo>
                <a:cubicBezTo>
                  <a:pt x="202360" y="484177"/>
                  <a:pt x="174952" y="484177"/>
                  <a:pt x="133465" y="445416"/>
                </a:cubicBezTo>
                <a:cubicBezTo>
                  <a:pt x="71030" y="387080"/>
                  <a:pt x="26838" y="316768"/>
                  <a:pt x="5762" y="233793"/>
                </a:cubicBezTo>
                <a:cubicBezTo>
                  <a:pt x="-18899" y="136696"/>
                  <a:pt x="37784" y="39363"/>
                  <a:pt x="134109" y="10281"/>
                </a:cubicBezTo>
                <a:cubicBezTo>
                  <a:pt x="151708" y="4958"/>
                  <a:pt x="170402" y="3327"/>
                  <a:pt x="188603" y="0"/>
                </a:cubicBezTo>
                <a:close/>
                <a:moveTo>
                  <a:pt x="189053" y="286613"/>
                </a:moveTo>
                <a:cubicBezTo>
                  <a:pt x="242023" y="286656"/>
                  <a:pt x="284798" y="244203"/>
                  <a:pt x="284755" y="191619"/>
                </a:cubicBezTo>
                <a:cubicBezTo>
                  <a:pt x="284691" y="139207"/>
                  <a:pt x="241615" y="96110"/>
                  <a:pt x="189118" y="96003"/>
                </a:cubicBezTo>
                <a:cubicBezTo>
                  <a:pt x="137521" y="95895"/>
                  <a:pt x="94124" y="139229"/>
                  <a:pt x="94016" y="190997"/>
                </a:cubicBezTo>
                <a:cubicBezTo>
                  <a:pt x="93909" y="243945"/>
                  <a:pt x="136233" y="286549"/>
                  <a:pt x="189053" y="286613"/>
                </a:cubicBezTo>
                <a:close/>
              </a:path>
            </a:pathLst>
          </a:custGeom>
          <a:ln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defTabSz="1371600"/>
            <a:endParaRPr lang="pt-BR" sz="270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04" name="Gráfico 94">
            <a:extLst>
              <a:ext uri="{FF2B5EF4-FFF2-40B4-BE49-F238E27FC236}">
                <a16:creationId xmlns:a16="http://schemas.microsoft.com/office/drawing/2014/main" id="{FB374A7E-B5A3-4416-ACC2-77CBB42FB01A}"/>
              </a:ext>
            </a:extLst>
          </p:cNvPr>
          <p:cNvSpPr/>
          <p:nvPr/>
        </p:nvSpPr>
        <p:spPr>
          <a:xfrm>
            <a:off x="14494187" y="2508491"/>
            <a:ext cx="568733" cy="711942"/>
          </a:xfrm>
          <a:custGeom>
            <a:avLst/>
            <a:gdLst>
              <a:gd name="connsiteX0" fmla="*/ 188603 w 379155"/>
              <a:gd name="connsiteY0" fmla="*/ 0 h 474628"/>
              <a:gd name="connsiteX1" fmla="*/ 379148 w 379155"/>
              <a:gd name="connsiteY1" fmla="*/ 191898 h 474628"/>
              <a:gd name="connsiteX2" fmla="*/ 355518 w 379155"/>
              <a:gd name="connsiteY2" fmla="*/ 286828 h 474628"/>
              <a:gd name="connsiteX3" fmla="*/ 244427 w 379155"/>
              <a:gd name="connsiteY3" fmla="*/ 446532 h 474628"/>
              <a:gd name="connsiteX4" fmla="*/ 133465 w 379155"/>
              <a:gd name="connsiteY4" fmla="*/ 445416 h 474628"/>
              <a:gd name="connsiteX5" fmla="*/ 5762 w 379155"/>
              <a:gd name="connsiteY5" fmla="*/ 233793 h 474628"/>
              <a:gd name="connsiteX6" fmla="*/ 134109 w 379155"/>
              <a:gd name="connsiteY6" fmla="*/ 10281 h 474628"/>
              <a:gd name="connsiteX7" fmla="*/ 188603 w 379155"/>
              <a:gd name="connsiteY7" fmla="*/ 0 h 474628"/>
              <a:gd name="connsiteX8" fmla="*/ 189053 w 379155"/>
              <a:gd name="connsiteY8" fmla="*/ 286613 h 474628"/>
              <a:gd name="connsiteX9" fmla="*/ 284755 w 379155"/>
              <a:gd name="connsiteY9" fmla="*/ 191619 h 474628"/>
              <a:gd name="connsiteX10" fmla="*/ 189118 w 379155"/>
              <a:gd name="connsiteY10" fmla="*/ 96003 h 474628"/>
              <a:gd name="connsiteX11" fmla="*/ 94016 w 379155"/>
              <a:gd name="connsiteY11" fmla="*/ 190997 h 474628"/>
              <a:gd name="connsiteX12" fmla="*/ 189053 w 379155"/>
              <a:gd name="connsiteY12" fmla="*/ 286613 h 47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79155" h="474628">
                <a:moveTo>
                  <a:pt x="188603" y="0"/>
                </a:moveTo>
                <a:cubicBezTo>
                  <a:pt x="293555" y="1374"/>
                  <a:pt x="380028" y="87546"/>
                  <a:pt x="379148" y="191898"/>
                </a:cubicBezTo>
                <a:cubicBezTo>
                  <a:pt x="378869" y="225273"/>
                  <a:pt x="368803" y="256608"/>
                  <a:pt x="355518" y="286828"/>
                </a:cubicBezTo>
                <a:cubicBezTo>
                  <a:pt x="328969" y="347288"/>
                  <a:pt x="294006" y="402168"/>
                  <a:pt x="244427" y="446532"/>
                </a:cubicBezTo>
                <a:cubicBezTo>
                  <a:pt x="202360" y="484177"/>
                  <a:pt x="174952" y="484177"/>
                  <a:pt x="133465" y="445416"/>
                </a:cubicBezTo>
                <a:cubicBezTo>
                  <a:pt x="71030" y="387080"/>
                  <a:pt x="26838" y="316768"/>
                  <a:pt x="5762" y="233793"/>
                </a:cubicBezTo>
                <a:cubicBezTo>
                  <a:pt x="-18899" y="136696"/>
                  <a:pt x="37784" y="39363"/>
                  <a:pt x="134109" y="10281"/>
                </a:cubicBezTo>
                <a:cubicBezTo>
                  <a:pt x="151708" y="4958"/>
                  <a:pt x="170402" y="3327"/>
                  <a:pt x="188603" y="0"/>
                </a:cubicBezTo>
                <a:close/>
                <a:moveTo>
                  <a:pt x="189053" y="286613"/>
                </a:moveTo>
                <a:cubicBezTo>
                  <a:pt x="242023" y="286656"/>
                  <a:pt x="284798" y="244203"/>
                  <a:pt x="284755" y="191619"/>
                </a:cubicBezTo>
                <a:cubicBezTo>
                  <a:pt x="284691" y="139207"/>
                  <a:pt x="241615" y="96110"/>
                  <a:pt x="189118" y="96003"/>
                </a:cubicBezTo>
                <a:cubicBezTo>
                  <a:pt x="137521" y="95895"/>
                  <a:pt x="94124" y="139229"/>
                  <a:pt x="94016" y="190997"/>
                </a:cubicBezTo>
                <a:cubicBezTo>
                  <a:pt x="93909" y="243945"/>
                  <a:pt x="136233" y="286549"/>
                  <a:pt x="189053" y="286613"/>
                </a:cubicBezTo>
                <a:close/>
              </a:path>
            </a:pathLst>
          </a:custGeom>
          <a:ln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defTabSz="1371600"/>
            <a:endParaRPr lang="pt-BR" sz="270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21" name="CaixaDeTexto 120">
            <a:extLst>
              <a:ext uri="{FF2B5EF4-FFF2-40B4-BE49-F238E27FC236}">
                <a16:creationId xmlns:a16="http://schemas.microsoft.com/office/drawing/2014/main" id="{A57C1991-9D84-489C-BE74-64891D686FD6}"/>
              </a:ext>
            </a:extLst>
          </p:cNvPr>
          <p:cNvSpPr txBox="1"/>
          <p:nvPr/>
        </p:nvSpPr>
        <p:spPr>
          <a:xfrm>
            <a:off x="1487285" y="7157753"/>
            <a:ext cx="5801022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371600"/>
            <a:r>
              <a:rPr lang="pt-BR" sz="3600" dirty="0">
                <a:solidFill>
                  <a:srgbClr val="7CE6A2"/>
                </a:solidFill>
                <a:latin typeface="Univers 45 Light" panose="020B07030305020A0204" pitchFamily="34" charset="0"/>
              </a:rPr>
              <a:t>Construindo Comunidades Conectadas</a:t>
            </a:r>
          </a:p>
        </p:txBody>
      </p:sp>
      <p:sp>
        <p:nvSpPr>
          <p:cNvPr id="158" name="Forma Livre: Forma 157">
            <a:extLst>
              <a:ext uri="{FF2B5EF4-FFF2-40B4-BE49-F238E27FC236}">
                <a16:creationId xmlns:a16="http://schemas.microsoft.com/office/drawing/2014/main" id="{A0837583-D6EF-46C2-AD8F-0A501B334313}"/>
              </a:ext>
            </a:extLst>
          </p:cNvPr>
          <p:cNvSpPr/>
          <p:nvPr/>
        </p:nvSpPr>
        <p:spPr>
          <a:xfrm>
            <a:off x="15927482" y="5087099"/>
            <a:ext cx="1133" cy="1257"/>
          </a:xfrm>
          <a:custGeom>
            <a:avLst/>
            <a:gdLst>
              <a:gd name="connsiteX0" fmla="*/ 0 w 755"/>
              <a:gd name="connsiteY0" fmla="*/ 839 h 838"/>
              <a:gd name="connsiteX1" fmla="*/ 755 w 755"/>
              <a:gd name="connsiteY1" fmla="*/ 0 h 838"/>
              <a:gd name="connsiteX2" fmla="*/ 0 w 755"/>
              <a:gd name="connsiteY2" fmla="*/ 839 h 838"/>
              <a:gd name="connsiteX3" fmla="*/ 0 w 755"/>
              <a:gd name="connsiteY3" fmla="*/ 839 h 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55" h="838">
                <a:moveTo>
                  <a:pt x="0" y="839"/>
                </a:moveTo>
                <a:cubicBezTo>
                  <a:pt x="252" y="503"/>
                  <a:pt x="503" y="252"/>
                  <a:pt x="755" y="0"/>
                </a:cubicBezTo>
                <a:cubicBezTo>
                  <a:pt x="587" y="252"/>
                  <a:pt x="252" y="503"/>
                  <a:pt x="0" y="839"/>
                </a:cubicBezTo>
                <a:lnTo>
                  <a:pt x="0" y="839"/>
                </a:lnTo>
                <a:close/>
              </a:path>
            </a:pathLst>
          </a:custGeom>
          <a:solidFill>
            <a:srgbClr val="FFC000"/>
          </a:solidFill>
          <a:ln w="8380" cap="flat">
            <a:noFill/>
            <a:prstDash val="solid"/>
            <a:miter/>
          </a:ln>
        </p:spPr>
        <p:txBody>
          <a:bodyPr rtlCol="0" anchor="ctr"/>
          <a:lstStyle/>
          <a:p>
            <a:pPr defTabSz="1371600"/>
            <a:endParaRPr lang="pt-BR" sz="270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59" name="Forma Livre: Forma 158">
            <a:extLst>
              <a:ext uri="{FF2B5EF4-FFF2-40B4-BE49-F238E27FC236}">
                <a16:creationId xmlns:a16="http://schemas.microsoft.com/office/drawing/2014/main" id="{2284EF96-667D-4CC2-A3D9-0AC8BE50F5F6}"/>
              </a:ext>
            </a:extLst>
          </p:cNvPr>
          <p:cNvSpPr/>
          <p:nvPr/>
        </p:nvSpPr>
        <p:spPr>
          <a:xfrm>
            <a:off x="15912509" y="5088734"/>
            <a:ext cx="14595" cy="31077"/>
          </a:xfrm>
          <a:custGeom>
            <a:avLst/>
            <a:gdLst>
              <a:gd name="connsiteX0" fmla="*/ 0 w 9730"/>
              <a:gd name="connsiteY0" fmla="*/ 20718 h 20718"/>
              <a:gd name="connsiteX1" fmla="*/ 9730 w 9730"/>
              <a:gd name="connsiteY1" fmla="*/ 0 h 20718"/>
              <a:gd name="connsiteX2" fmla="*/ 0 w 9730"/>
              <a:gd name="connsiteY2" fmla="*/ 20718 h 20718"/>
              <a:gd name="connsiteX3" fmla="*/ 0 w 9730"/>
              <a:gd name="connsiteY3" fmla="*/ 20718 h 20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730" h="20718">
                <a:moveTo>
                  <a:pt x="0" y="20718"/>
                </a:moveTo>
                <a:cubicBezTo>
                  <a:pt x="2684" y="12750"/>
                  <a:pt x="5788" y="4865"/>
                  <a:pt x="9730" y="0"/>
                </a:cubicBezTo>
                <a:cubicBezTo>
                  <a:pt x="5788" y="4865"/>
                  <a:pt x="2684" y="12666"/>
                  <a:pt x="0" y="20718"/>
                </a:cubicBezTo>
                <a:lnTo>
                  <a:pt x="0" y="20718"/>
                </a:lnTo>
                <a:close/>
              </a:path>
            </a:pathLst>
          </a:custGeom>
          <a:solidFill>
            <a:srgbClr val="FFC000"/>
          </a:solidFill>
          <a:ln w="8380" cap="flat">
            <a:noFill/>
            <a:prstDash val="solid"/>
            <a:miter/>
          </a:ln>
        </p:spPr>
        <p:txBody>
          <a:bodyPr rtlCol="0" anchor="ctr"/>
          <a:lstStyle/>
          <a:p>
            <a:pPr defTabSz="1371600"/>
            <a:endParaRPr lang="pt-BR" sz="270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60" name="Forma Livre: Forma 159">
            <a:extLst>
              <a:ext uri="{FF2B5EF4-FFF2-40B4-BE49-F238E27FC236}">
                <a16:creationId xmlns:a16="http://schemas.microsoft.com/office/drawing/2014/main" id="{3AE4C0F2-1289-47CE-B008-5F99F7F9E3F7}"/>
              </a:ext>
            </a:extLst>
          </p:cNvPr>
          <p:cNvSpPr/>
          <p:nvPr/>
        </p:nvSpPr>
        <p:spPr>
          <a:xfrm>
            <a:off x="15910747" y="5124341"/>
            <a:ext cx="251" cy="755"/>
          </a:xfrm>
          <a:custGeom>
            <a:avLst/>
            <a:gdLst>
              <a:gd name="connsiteX0" fmla="*/ 0 w 167"/>
              <a:gd name="connsiteY0" fmla="*/ 503 h 503"/>
              <a:gd name="connsiteX1" fmla="*/ 0 w 167"/>
              <a:gd name="connsiteY1" fmla="*/ 503 h 503"/>
              <a:gd name="connsiteX2" fmla="*/ 168 w 167"/>
              <a:gd name="connsiteY2" fmla="*/ 0 h 503"/>
              <a:gd name="connsiteX3" fmla="*/ 0 w 167"/>
              <a:gd name="connsiteY3" fmla="*/ 503 h 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7" h="503">
                <a:moveTo>
                  <a:pt x="0" y="503"/>
                </a:moveTo>
                <a:lnTo>
                  <a:pt x="0" y="503"/>
                </a:lnTo>
                <a:lnTo>
                  <a:pt x="168" y="0"/>
                </a:lnTo>
                <a:lnTo>
                  <a:pt x="0" y="503"/>
                </a:lnTo>
                <a:close/>
              </a:path>
            </a:pathLst>
          </a:custGeom>
          <a:solidFill>
            <a:srgbClr val="FFC000"/>
          </a:solidFill>
          <a:ln w="8380" cap="flat">
            <a:noFill/>
            <a:prstDash val="solid"/>
            <a:miter/>
          </a:ln>
        </p:spPr>
        <p:txBody>
          <a:bodyPr rtlCol="0" anchor="ctr"/>
          <a:lstStyle/>
          <a:p>
            <a:pPr defTabSz="1371600"/>
            <a:endParaRPr lang="pt-BR" sz="270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62" name="Forma Livre: Forma 161">
            <a:extLst>
              <a:ext uri="{FF2B5EF4-FFF2-40B4-BE49-F238E27FC236}">
                <a16:creationId xmlns:a16="http://schemas.microsoft.com/office/drawing/2014/main" id="{9157CD40-9A7F-4271-8DDB-61F4A7875387}"/>
              </a:ext>
            </a:extLst>
          </p:cNvPr>
          <p:cNvSpPr/>
          <p:nvPr/>
        </p:nvSpPr>
        <p:spPr>
          <a:xfrm>
            <a:off x="16376283" y="4594762"/>
            <a:ext cx="3270" cy="503"/>
          </a:xfrm>
          <a:custGeom>
            <a:avLst/>
            <a:gdLst>
              <a:gd name="connsiteX0" fmla="*/ 0 w 2180"/>
              <a:gd name="connsiteY0" fmla="*/ 335 h 335"/>
              <a:gd name="connsiteX1" fmla="*/ 0 w 2180"/>
              <a:gd name="connsiteY1" fmla="*/ 335 h 335"/>
              <a:gd name="connsiteX2" fmla="*/ 2181 w 2180"/>
              <a:gd name="connsiteY2" fmla="*/ 0 h 335"/>
              <a:gd name="connsiteX3" fmla="*/ 0 w 2180"/>
              <a:gd name="connsiteY3" fmla="*/ 335 h 335"/>
              <a:gd name="connsiteX4" fmla="*/ 0 w 2180"/>
              <a:gd name="connsiteY4" fmla="*/ 335 h 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80" h="335">
                <a:moveTo>
                  <a:pt x="0" y="335"/>
                </a:moveTo>
                <a:lnTo>
                  <a:pt x="0" y="335"/>
                </a:lnTo>
                <a:cubicBezTo>
                  <a:pt x="671" y="252"/>
                  <a:pt x="1426" y="84"/>
                  <a:pt x="2181" y="0"/>
                </a:cubicBezTo>
                <a:lnTo>
                  <a:pt x="0" y="335"/>
                </a:lnTo>
                <a:lnTo>
                  <a:pt x="0" y="335"/>
                </a:lnTo>
                <a:close/>
              </a:path>
            </a:pathLst>
          </a:custGeom>
          <a:solidFill>
            <a:srgbClr val="FFC000"/>
          </a:solidFill>
          <a:ln w="8380" cap="flat">
            <a:noFill/>
            <a:prstDash val="solid"/>
            <a:miter/>
          </a:ln>
        </p:spPr>
        <p:txBody>
          <a:bodyPr rtlCol="0" anchor="ctr"/>
          <a:lstStyle/>
          <a:p>
            <a:pPr defTabSz="1371600"/>
            <a:endParaRPr lang="pt-BR" sz="270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64" name="Forma Livre: Forma 163">
            <a:extLst>
              <a:ext uri="{FF2B5EF4-FFF2-40B4-BE49-F238E27FC236}">
                <a16:creationId xmlns:a16="http://schemas.microsoft.com/office/drawing/2014/main" id="{ADDDC4B7-A69C-4425-A278-4E4590B5D323}"/>
              </a:ext>
            </a:extLst>
          </p:cNvPr>
          <p:cNvSpPr/>
          <p:nvPr/>
        </p:nvSpPr>
        <p:spPr>
          <a:xfrm>
            <a:off x="16592570" y="4294681"/>
            <a:ext cx="16608" cy="36110"/>
          </a:xfrm>
          <a:custGeom>
            <a:avLst/>
            <a:gdLst>
              <a:gd name="connsiteX0" fmla="*/ 10988 w 11072"/>
              <a:gd name="connsiteY0" fmla="*/ 0 h 24073"/>
              <a:gd name="connsiteX1" fmla="*/ 0 w 11072"/>
              <a:gd name="connsiteY1" fmla="*/ 24074 h 24073"/>
              <a:gd name="connsiteX2" fmla="*/ 11072 w 11072"/>
              <a:gd name="connsiteY2" fmla="*/ 0 h 24073"/>
              <a:gd name="connsiteX3" fmla="*/ 10988 w 11072"/>
              <a:gd name="connsiteY3" fmla="*/ 0 h 24073"/>
              <a:gd name="connsiteX4" fmla="*/ 10988 w 11072"/>
              <a:gd name="connsiteY4" fmla="*/ 0 h 24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072" h="24073">
                <a:moveTo>
                  <a:pt x="10988" y="0"/>
                </a:moveTo>
                <a:cubicBezTo>
                  <a:pt x="6208" y="5536"/>
                  <a:pt x="2852" y="14679"/>
                  <a:pt x="0" y="24074"/>
                </a:cubicBezTo>
                <a:cubicBezTo>
                  <a:pt x="2852" y="14679"/>
                  <a:pt x="6208" y="5452"/>
                  <a:pt x="11072" y="0"/>
                </a:cubicBezTo>
                <a:lnTo>
                  <a:pt x="10988" y="0"/>
                </a:lnTo>
                <a:lnTo>
                  <a:pt x="10988" y="0"/>
                </a:lnTo>
                <a:close/>
              </a:path>
            </a:pathLst>
          </a:custGeom>
          <a:solidFill>
            <a:srgbClr val="FFC000"/>
          </a:solidFill>
          <a:ln w="8380" cap="flat">
            <a:noFill/>
            <a:prstDash val="solid"/>
            <a:miter/>
          </a:ln>
        </p:spPr>
        <p:txBody>
          <a:bodyPr rtlCol="0" anchor="ctr"/>
          <a:lstStyle/>
          <a:p>
            <a:pPr defTabSz="1371600"/>
            <a:endParaRPr lang="pt-BR" sz="270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65" name="Forma Livre: Forma 164">
            <a:extLst>
              <a:ext uri="{FF2B5EF4-FFF2-40B4-BE49-F238E27FC236}">
                <a16:creationId xmlns:a16="http://schemas.microsoft.com/office/drawing/2014/main" id="{948DDFA4-90DB-4A3A-BDDC-D501762AECA9}"/>
              </a:ext>
            </a:extLst>
          </p:cNvPr>
          <p:cNvSpPr/>
          <p:nvPr/>
        </p:nvSpPr>
        <p:spPr>
          <a:xfrm>
            <a:off x="16623899" y="4193142"/>
            <a:ext cx="28938" cy="69327"/>
          </a:xfrm>
          <a:custGeom>
            <a:avLst/>
            <a:gdLst>
              <a:gd name="connsiteX0" fmla="*/ 0 w 19292"/>
              <a:gd name="connsiteY0" fmla="*/ 46050 h 46218"/>
              <a:gd name="connsiteX1" fmla="*/ 167 w 19292"/>
              <a:gd name="connsiteY1" fmla="*/ 46218 h 46218"/>
              <a:gd name="connsiteX2" fmla="*/ 19292 w 19292"/>
              <a:gd name="connsiteY2" fmla="*/ 0 h 46218"/>
              <a:gd name="connsiteX3" fmla="*/ 0 w 19292"/>
              <a:gd name="connsiteY3" fmla="*/ 46050 h 46218"/>
              <a:gd name="connsiteX4" fmla="*/ 0 w 19292"/>
              <a:gd name="connsiteY4" fmla="*/ 46050 h 46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292" h="46218">
                <a:moveTo>
                  <a:pt x="0" y="46050"/>
                </a:moveTo>
                <a:lnTo>
                  <a:pt x="167" y="46218"/>
                </a:lnTo>
                <a:cubicBezTo>
                  <a:pt x="4361" y="29945"/>
                  <a:pt x="11324" y="15769"/>
                  <a:pt x="19292" y="0"/>
                </a:cubicBezTo>
                <a:cubicBezTo>
                  <a:pt x="11324" y="15686"/>
                  <a:pt x="4110" y="29778"/>
                  <a:pt x="0" y="46050"/>
                </a:cubicBezTo>
                <a:lnTo>
                  <a:pt x="0" y="46050"/>
                </a:lnTo>
                <a:close/>
              </a:path>
            </a:pathLst>
          </a:custGeom>
          <a:solidFill>
            <a:srgbClr val="FFC000"/>
          </a:solidFill>
          <a:ln w="8380" cap="flat">
            <a:noFill/>
            <a:prstDash val="solid"/>
            <a:miter/>
          </a:ln>
        </p:spPr>
        <p:txBody>
          <a:bodyPr rtlCol="0" anchor="ctr"/>
          <a:lstStyle/>
          <a:p>
            <a:pPr defTabSz="1371600"/>
            <a:endParaRPr lang="pt-BR" sz="270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71" name="Forma Livre: Forma 170">
            <a:extLst>
              <a:ext uri="{FF2B5EF4-FFF2-40B4-BE49-F238E27FC236}">
                <a16:creationId xmlns:a16="http://schemas.microsoft.com/office/drawing/2014/main" id="{A241519E-0E2F-400C-A690-4335A92A2450}"/>
              </a:ext>
            </a:extLst>
          </p:cNvPr>
          <p:cNvSpPr/>
          <p:nvPr/>
        </p:nvSpPr>
        <p:spPr>
          <a:xfrm>
            <a:off x="16667558" y="3825872"/>
            <a:ext cx="125" cy="2516"/>
          </a:xfrm>
          <a:custGeom>
            <a:avLst/>
            <a:gdLst>
              <a:gd name="connsiteX0" fmla="*/ 84 w 83"/>
              <a:gd name="connsiteY0" fmla="*/ 1678 h 1677"/>
              <a:gd name="connsiteX1" fmla="*/ 0 w 83"/>
              <a:gd name="connsiteY1" fmla="*/ 0 h 1677"/>
              <a:gd name="connsiteX2" fmla="*/ 84 w 83"/>
              <a:gd name="connsiteY2" fmla="*/ 1678 h 1677"/>
              <a:gd name="connsiteX3" fmla="*/ 84 w 83"/>
              <a:gd name="connsiteY3" fmla="*/ 1678 h 1677"/>
              <a:gd name="connsiteX4" fmla="*/ 84 w 83"/>
              <a:gd name="connsiteY4" fmla="*/ 1678 h 1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3" h="1677">
                <a:moveTo>
                  <a:pt x="84" y="1678"/>
                </a:moveTo>
                <a:cubicBezTo>
                  <a:pt x="0" y="1174"/>
                  <a:pt x="0" y="671"/>
                  <a:pt x="0" y="0"/>
                </a:cubicBezTo>
                <a:cubicBezTo>
                  <a:pt x="0" y="671"/>
                  <a:pt x="0" y="1174"/>
                  <a:pt x="84" y="1678"/>
                </a:cubicBezTo>
                <a:lnTo>
                  <a:pt x="84" y="1678"/>
                </a:lnTo>
                <a:lnTo>
                  <a:pt x="84" y="1678"/>
                </a:lnTo>
                <a:close/>
              </a:path>
            </a:pathLst>
          </a:custGeom>
          <a:solidFill>
            <a:srgbClr val="FFC000"/>
          </a:solidFill>
          <a:ln w="8380" cap="flat">
            <a:noFill/>
            <a:prstDash val="solid"/>
            <a:miter/>
          </a:ln>
        </p:spPr>
        <p:txBody>
          <a:bodyPr rtlCol="0" anchor="ctr"/>
          <a:lstStyle/>
          <a:p>
            <a:pPr defTabSz="1371600"/>
            <a:endParaRPr lang="pt-BR" sz="270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72" name="Forma Livre: Forma 171">
            <a:extLst>
              <a:ext uri="{FF2B5EF4-FFF2-40B4-BE49-F238E27FC236}">
                <a16:creationId xmlns:a16="http://schemas.microsoft.com/office/drawing/2014/main" id="{63819D22-1DC1-4BC7-B910-EF541294EC98}"/>
              </a:ext>
            </a:extLst>
          </p:cNvPr>
          <p:cNvSpPr/>
          <p:nvPr/>
        </p:nvSpPr>
        <p:spPr>
          <a:xfrm>
            <a:off x="16669320" y="3832289"/>
            <a:ext cx="1635" cy="1635"/>
          </a:xfrm>
          <a:custGeom>
            <a:avLst/>
            <a:gdLst>
              <a:gd name="connsiteX0" fmla="*/ 1090 w 1090"/>
              <a:gd name="connsiteY0" fmla="*/ 1090 h 1090"/>
              <a:gd name="connsiteX1" fmla="*/ 0 w 1090"/>
              <a:gd name="connsiteY1" fmla="*/ 0 h 1090"/>
              <a:gd name="connsiteX2" fmla="*/ 84 w 1090"/>
              <a:gd name="connsiteY2" fmla="*/ 168 h 1090"/>
              <a:gd name="connsiteX3" fmla="*/ 1090 w 1090"/>
              <a:gd name="connsiteY3" fmla="*/ 1090 h 1090"/>
              <a:gd name="connsiteX4" fmla="*/ 1090 w 1090"/>
              <a:gd name="connsiteY4" fmla="*/ 1090 h 1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0" h="1090">
                <a:moveTo>
                  <a:pt x="1090" y="1090"/>
                </a:moveTo>
                <a:lnTo>
                  <a:pt x="0" y="0"/>
                </a:lnTo>
                <a:lnTo>
                  <a:pt x="84" y="168"/>
                </a:lnTo>
                <a:cubicBezTo>
                  <a:pt x="335" y="419"/>
                  <a:pt x="671" y="755"/>
                  <a:pt x="1090" y="1090"/>
                </a:cubicBezTo>
                <a:lnTo>
                  <a:pt x="1090" y="1090"/>
                </a:lnTo>
                <a:close/>
              </a:path>
            </a:pathLst>
          </a:custGeom>
          <a:solidFill>
            <a:srgbClr val="FFC000"/>
          </a:solidFill>
          <a:ln w="8380" cap="flat">
            <a:noFill/>
            <a:prstDash val="solid"/>
            <a:miter/>
          </a:ln>
        </p:spPr>
        <p:txBody>
          <a:bodyPr rtlCol="0" anchor="ctr"/>
          <a:lstStyle/>
          <a:p>
            <a:pPr defTabSz="1371600"/>
            <a:endParaRPr lang="pt-BR" sz="270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2" name="Gráfico 92">
            <a:extLst>
              <a:ext uri="{FF2B5EF4-FFF2-40B4-BE49-F238E27FC236}">
                <a16:creationId xmlns:a16="http://schemas.microsoft.com/office/drawing/2014/main" id="{D864EFD3-74B1-106B-714C-34288F569661}"/>
              </a:ext>
            </a:extLst>
          </p:cNvPr>
          <p:cNvSpPr/>
          <p:nvPr/>
        </p:nvSpPr>
        <p:spPr>
          <a:xfrm>
            <a:off x="12763187" y="2817653"/>
            <a:ext cx="568733" cy="711942"/>
          </a:xfrm>
          <a:custGeom>
            <a:avLst/>
            <a:gdLst>
              <a:gd name="connsiteX0" fmla="*/ 188603 w 379155"/>
              <a:gd name="connsiteY0" fmla="*/ 0 h 474628"/>
              <a:gd name="connsiteX1" fmla="*/ 379148 w 379155"/>
              <a:gd name="connsiteY1" fmla="*/ 191898 h 474628"/>
              <a:gd name="connsiteX2" fmla="*/ 355518 w 379155"/>
              <a:gd name="connsiteY2" fmla="*/ 286828 h 474628"/>
              <a:gd name="connsiteX3" fmla="*/ 244427 w 379155"/>
              <a:gd name="connsiteY3" fmla="*/ 446532 h 474628"/>
              <a:gd name="connsiteX4" fmla="*/ 133465 w 379155"/>
              <a:gd name="connsiteY4" fmla="*/ 445416 h 474628"/>
              <a:gd name="connsiteX5" fmla="*/ 5762 w 379155"/>
              <a:gd name="connsiteY5" fmla="*/ 233793 h 474628"/>
              <a:gd name="connsiteX6" fmla="*/ 134109 w 379155"/>
              <a:gd name="connsiteY6" fmla="*/ 10281 h 474628"/>
              <a:gd name="connsiteX7" fmla="*/ 188603 w 379155"/>
              <a:gd name="connsiteY7" fmla="*/ 0 h 474628"/>
              <a:gd name="connsiteX8" fmla="*/ 189053 w 379155"/>
              <a:gd name="connsiteY8" fmla="*/ 286613 h 474628"/>
              <a:gd name="connsiteX9" fmla="*/ 284755 w 379155"/>
              <a:gd name="connsiteY9" fmla="*/ 191619 h 474628"/>
              <a:gd name="connsiteX10" fmla="*/ 189118 w 379155"/>
              <a:gd name="connsiteY10" fmla="*/ 96003 h 474628"/>
              <a:gd name="connsiteX11" fmla="*/ 94016 w 379155"/>
              <a:gd name="connsiteY11" fmla="*/ 190997 h 474628"/>
              <a:gd name="connsiteX12" fmla="*/ 189053 w 379155"/>
              <a:gd name="connsiteY12" fmla="*/ 286613 h 47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79155" h="474628">
                <a:moveTo>
                  <a:pt x="188603" y="0"/>
                </a:moveTo>
                <a:cubicBezTo>
                  <a:pt x="293555" y="1374"/>
                  <a:pt x="380028" y="87546"/>
                  <a:pt x="379148" y="191898"/>
                </a:cubicBezTo>
                <a:cubicBezTo>
                  <a:pt x="378869" y="225273"/>
                  <a:pt x="368803" y="256608"/>
                  <a:pt x="355518" y="286828"/>
                </a:cubicBezTo>
                <a:cubicBezTo>
                  <a:pt x="328969" y="347288"/>
                  <a:pt x="294006" y="402168"/>
                  <a:pt x="244427" y="446532"/>
                </a:cubicBezTo>
                <a:cubicBezTo>
                  <a:pt x="202360" y="484177"/>
                  <a:pt x="174952" y="484177"/>
                  <a:pt x="133465" y="445416"/>
                </a:cubicBezTo>
                <a:cubicBezTo>
                  <a:pt x="71030" y="387080"/>
                  <a:pt x="26838" y="316768"/>
                  <a:pt x="5762" y="233793"/>
                </a:cubicBezTo>
                <a:cubicBezTo>
                  <a:pt x="-18899" y="136696"/>
                  <a:pt x="37784" y="39363"/>
                  <a:pt x="134109" y="10281"/>
                </a:cubicBezTo>
                <a:cubicBezTo>
                  <a:pt x="151708" y="4958"/>
                  <a:pt x="170402" y="3327"/>
                  <a:pt x="188603" y="0"/>
                </a:cubicBezTo>
                <a:close/>
                <a:moveTo>
                  <a:pt x="189053" y="286613"/>
                </a:moveTo>
                <a:cubicBezTo>
                  <a:pt x="242023" y="286656"/>
                  <a:pt x="284798" y="244203"/>
                  <a:pt x="284755" y="191619"/>
                </a:cubicBezTo>
                <a:cubicBezTo>
                  <a:pt x="284691" y="139207"/>
                  <a:pt x="241615" y="96110"/>
                  <a:pt x="189118" y="96003"/>
                </a:cubicBezTo>
                <a:cubicBezTo>
                  <a:pt x="137521" y="95895"/>
                  <a:pt x="94124" y="139229"/>
                  <a:pt x="94016" y="190997"/>
                </a:cubicBezTo>
                <a:cubicBezTo>
                  <a:pt x="93909" y="243945"/>
                  <a:pt x="136233" y="286549"/>
                  <a:pt x="189053" y="286613"/>
                </a:cubicBezTo>
                <a:close/>
              </a:path>
            </a:pathLst>
          </a:custGeom>
          <a:ln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defTabSz="1371600"/>
            <a:endParaRPr lang="pt-BR" sz="270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" name="Gráfico 92">
            <a:extLst>
              <a:ext uri="{FF2B5EF4-FFF2-40B4-BE49-F238E27FC236}">
                <a16:creationId xmlns:a16="http://schemas.microsoft.com/office/drawing/2014/main" id="{9C619DBD-EA7B-C46E-3268-ADFA3B257D57}"/>
              </a:ext>
            </a:extLst>
          </p:cNvPr>
          <p:cNvSpPr/>
          <p:nvPr/>
        </p:nvSpPr>
        <p:spPr>
          <a:xfrm>
            <a:off x="15357959" y="3503178"/>
            <a:ext cx="568733" cy="711942"/>
          </a:xfrm>
          <a:custGeom>
            <a:avLst/>
            <a:gdLst>
              <a:gd name="connsiteX0" fmla="*/ 188603 w 379155"/>
              <a:gd name="connsiteY0" fmla="*/ 0 h 474628"/>
              <a:gd name="connsiteX1" fmla="*/ 379148 w 379155"/>
              <a:gd name="connsiteY1" fmla="*/ 191898 h 474628"/>
              <a:gd name="connsiteX2" fmla="*/ 355518 w 379155"/>
              <a:gd name="connsiteY2" fmla="*/ 286828 h 474628"/>
              <a:gd name="connsiteX3" fmla="*/ 244427 w 379155"/>
              <a:gd name="connsiteY3" fmla="*/ 446532 h 474628"/>
              <a:gd name="connsiteX4" fmla="*/ 133465 w 379155"/>
              <a:gd name="connsiteY4" fmla="*/ 445416 h 474628"/>
              <a:gd name="connsiteX5" fmla="*/ 5762 w 379155"/>
              <a:gd name="connsiteY5" fmla="*/ 233793 h 474628"/>
              <a:gd name="connsiteX6" fmla="*/ 134109 w 379155"/>
              <a:gd name="connsiteY6" fmla="*/ 10281 h 474628"/>
              <a:gd name="connsiteX7" fmla="*/ 188603 w 379155"/>
              <a:gd name="connsiteY7" fmla="*/ 0 h 474628"/>
              <a:gd name="connsiteX8" fmla="*/ 189053 w 379155"/>
              <a:gd name="connsiteY8" fmla="*/ 286613 h 474628"/>
              <a:gd name="connsiteX9" fmla="*/ 284755 w 379155"/>
              <a:gd name="connsiteY9" fmla="*/ 191619 h 474628"/>
              <a:gd name="connsiteX10" fmla="*/ 189118 w 379155"/>
              <a:gd name="connsiteY10" fmla="*/ 96003 h 474628"/>
              <a:gd name="connsiteX11" fmla="*/ 94016 w 379155"/>
              <a:gd name="connsiteY11" fmla="*/ 190997 h 474628"/>
              <a:gd name="connsiteX12" fmla="*/ 189053 w 379155"/>
              <a:gd name="connsiteY12" fmla="*/ 286613 h 47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79155" h="474628">
                <a:moveTo>
                  <a:pt x="188603" y="0"/>
                </a:moveTo>
                <a:cubicBezTo>
                  <a:pt x="293555" y="1374"/>
                  <a:pt x="380028" y="87546"/>
                  <a:pt x="379148" y="191898"/>
                </a:cubicBezTo>
                <a:cubicBezTo>
                  <a:pt x="378869" y="225273"/>
                  <a:pt x="368803" y="256608"/>
                  <a:pt x="355518" y="286828"/>
                </a:cubicBezTo>
                <a:cubicBezTo>
                  <a:pt x="328969" y="347288"/>
                  <a:pt x="294006" y="402168"/>
                  <a:pt x="244427" y="446532"/>
                </a:cubicBezTo>
                <a:cubicBezTo>
                  <a:pt x="202360" y="484177"/>
                  <a:pt x="174952" y="484177"/>
                  <a:pt x="133465" y="445416"/>
                </a:cubicBezTo>
                <a:cubicBezTo>
                  <a:pt x="71030" y="387080"/>
                  <a:pt x="26838" y="316768"/>
                  <a:pt x="5762" y="233793"/>
                </a:cubicBezTo>
                <a:cubicBezTo>
                  <a:pt x="-18899" y="136696"/>
                  <a:pt x="37784" y="39363"/>
                  <a:pt x="134109" y="10281"/>
                </a:cubicBezTo>
                <a:cubicBezTo>
                  <a:pt x="151708" y="4958"/>
                  <a:pt x="170402" y="3327"/>
                  <a:pt x="188603" y="0"/>
                </a:cubicBezTo>
                <a:close/>
                <a:moveTo>
                  <a:pt x="189053" y="286613"/>
                </a:moveTo>
                <a:cubicBezTo>
                  <a:pt x="242023" y="286656"/>
                  <a:pt x="284798" y="244203"/>
                  <a:pt x="284755" y="191619"/>
                </a:cubicBezTo>
                <a:cubicBezTo>
                  <a:pt x="284691" y="139207"/>
                  <a:pt x="241615" y="96110"/>
                  <a:pt x="189118" y="96003"/>
                </a:cubicBezTo>
                <a:cubicBezTo>
                  <a:pt x="137521" y="95895"/>
                  <a:pt x="94124" y="139229"/>
                  <a:pt x="94016" y="190997"/>
                </a:cubicBezTo>
                <a:cubicBezTo>
                  <a:pt x="93909" y="243945"/>
                  <a:pt x="136233" y="286549"/>
                  <a:pt x="189053" y="286613"/>
                </a:cubicBezTo>
                <a:close/>
              </a:path>
            </a:pathLst>
          </a:custGeom>
          <a:ln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defTabSz="1371600"/>
            <a:endParaRPr lang="pt-BR" sz="270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59317016-F029-9601-9FF7-CD7E0FDDD9F9}"/>
              </a:ext>
            </a:extLst>
          </p:cNvPr>
          <p:cNvSpPr txBox="1"/>
          <p:nvPr/>
        </p:nvSpPr>
        <p:spPr>
          <a:xfrm>
            <a:off x="13391288" y="8282923"/>
            <a:ext cx="1898790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1371600"/>
            <a:r>
              <a:rPr lang="pt-BR" sz="2700" b="1" dirty="0" err="1">
                <a:solidFill>
                  <a:srgbClr val="FF0000"/>
                </a:solidFill>
                <a:latin typeface="Calibri" panose="020F0502020204030204"/>
              </a:rPr>
              <a:t>Kariri</a:t>
            </a:r>
            <a:r>
              <a:rPr lang="pt-BR" sz="2700" b="1" dirty="0">
                <a:solidFill>
                  <a:srgbClr val="FF0000"/>
                </a:solidFill>
                <a:latin typeface="Calibri" panose="020F0502020204030204"/>
              </a:rPr>
              <a:t> Valley</a:t>
            </a:r>
          </a:p>
        </p:txBody>
      </p:sp>
      <p:sp>
        <p:nvSpPr>
          <p:cNvPr id="6" name="CaixaDeTexto 5">
            <a:extLst>
              <a:ext uri="{FF2B5EF4-FFF2-40B4-BE49-F238E27FC236}">
                <a16:creationId xmlns:a16="http://schemas.microsoft.com/office/drawing/2014/main" id="{4FD237E4-418C-F18E-AF24-6575E925C938}"/>
              </a:ext>
            </a:extLst>
          </p:cNvPr>
          <p:cNvSpPr txBox="1"/>
          <p:nvPr/>
        </p:nvSpPr>
        <p:spPr>
          <a:xfrm>
            <a:off x="15173140" y="2406601"/>
            <a:ext cx="2509533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1371600"/>
            <a:r>
              <a:rPr lang="pt-BR" sz="2700" b="1" dirty="0">
                <a:solidFill>
                  <a:srgbClr val="FF0000"/>
                </a:solidFill>
                <a:latin typeface="Calibri" panose="020F0502020204030204"/>
              </a:rPr>
              <a:t>Rapadura Valley</a:t>
            </a:r>
          </a:p>
        </p:txBody>
      </p:sp>
      <p:sp>
        <p:nvSpPr>
          <p:cNvPr id="8" name="CaixaDeTexto 7">
            <a:extLst>
              <a:ext uri="{FF2B5EF4-FFF2-40B4-BE49-F238E27FC236}">
                <a16:creationId xmlns:a16="http://schemas.microsoft.com/office/drawing/2014/main" id="{6D1EE21C-285D-5CBE-B305-1230DA4BC353}"/>
              </a:ext>
            </a:extLst>
          </p:cNvPr>
          <p:cNvSpPr txBox="1"/>
          <p:nvPr/>
        </p:nvSpPr>
        <p:spPr>
          <a:xfrm>
            <a:off x="12780104" y="4138009"/>
            <a:ext cx="2158027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1371600"/>
            <a:r>
              <a:rPr lang="pt-BR" sz="2700" b="1" dirty="0">
                <a:solidFill>
                  <a:srgbClr val="FF0000"/>
                </a:solidFill>
                <a:latin typeface="Calibri" panose="020F0502020204030204"/>
              </a:rPr>
              <a:t>Maciço Valley</a:t>
            </a:r>
          </a:p>
        </p:txBody>
      </p:sp>
      <p:sp>
        <p:nvSpPr>
          <p:cNvPr id="9" name="CaixaDeTexto 8">
            <a:extLst>
              <a:ext uri="{FF2B5EF4-FFF2-40B4-BE49-F238E27FC236}">
                <a16:creationId xmlns:a16="http://schemas.microsoft.com/office/drawing/2014/main" id="{94F41FA3-B373-4124-64F4-B56ACD731418}"/>
              </a:ext>
            </a:extLst>
          </p:cNvPr>
          <p:cNvSpPr txBox="1"/>
          <p:nvPr/>
        </p:nvSpPr>
        <p:spPr>
          <a:xfrm>
            <a:off x="14843678" y="5285027"/>
            <a:ext cx="2502736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1371600"/>
            <a:r>
              <a:rPr lang="pt-BR" sz="2700" b="1" dirty="0">
                <a:solidFill>
                  <a:srgbClr val="FF0000"/>
                </a:solidFill>
                <a:latin typeface="Calibri" panose="020F0502020204030204"/>
              </a:rPr>
              <a:t>Jaguaribe Valley</a:t>
            </a:r>
          </a:p>
        </p:txBody>
      </p:sp>
      <p:sp>
        <p:nvSpPr>
          <p:cNvPr id="10" name="CaixaDeTexto 9">
            <a:extLst>
              <a:ext uri="{FF2B5EF4-FFF2-40B4-BE49-F238E27FC236}">
                <a16:creationId xmlns:a16="http://schemas.microsoft.com/office/drawing/2014/main" id="{802F1515-6BCA-295B-B19F-7692E976296B}"/>
              </a:ext>
            </a:extLst>
          </p:cNvPr>
          <p:cNvSpPr txBox="1"/>
          <p:nvPr/>
        </p:nvSpPr>
        <p:spPr>
          <a:xfrm>
            <a:off x="11976149" y="5468630"/>
            <a:ext cx="185820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1371600"/>
            <a:r>
              <a:rPr lang="pt-BR" sz="2700" b="1" dirty="0">
                <a:solidFill>
                  <a:srgbClr val="FF0000"/>
                </a:solidFill>
                <a:latin typeface="Calibri" panose="020F0502020204030204"/>
              </a:rPr>
              <a:t>Monólitos</a:t>
            </a:r>
          </a:p>
          <a:p>
            <a:pPr defTabSz="1371600"/>
            <a:r>
              <a:rPr lang="pt-BR" sz="2700" b="1" dirty="0">
                <a:solidFill>
                  <a:srgbClr val="FF0000"/>
                </a:solidFill>
                <a:latin typeface="Calibri" panose="020F0502020204030204"/>
              </a:rPr>
              <a:t>Community</a:t>
            </a:r>
          </a:p>
        </p:txBody>
      </p:sp>
      <p:sp>
        <p:nvSpPr>
          <p:cNvPr id="11" name="CaixaDeTexto 10">
            <a:extLst>
              <a:ext uri="{FF2B5EF4-FFF2-40B4-BE49-F238E27FC236}">
                <a16:creationId xmlns:a16="http://schemas.microsoft.com/office/drawing/2014/main" id="{1A64CFF7-4F21-BFDD-3B0C-BBE87AAA6BE4}"/>
              </a:ext>
            </a:extLst>
          </p:cNvPr>
          <p:cNvSpPr txBox="1"/>
          <p:nvPr/>
        </p:nvSpPr>
        <p:spPr>
          <a:xfrm>
            <a:off x="8852748" y="5694161"/>
            <a:ext cx="2481128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1371600"/>
            <a:r>
              <a:rPr lang="pt-BR" sz="2700" dirty="0" err="1">
                <a:solidFill>
                  <a:srgbClr val="FF0000"/>
                </a:solidFill>
                <a:latin typeface="Calibri" panose="020F0502020204030204"/>
              </a:rPr>
              <a:t>Inhamuns</a:t>
            </a:r>
            <a:r>
              <a:rPr lang="pt-BR" sz="2700" dirty="0">
                <a:solidFill>
                  <a:srgbClr val="FF0000"/>
                </a:solidFill>
                <a:latin typeface="Calibri" panose="020F0502020204030204"/>
              </a:rPr>
              <a:t> Valley</a:t>
            </a:r>
          </a:p>
        </p:txBody>
      </p:sp>
      <p:sp>
        <p:nvSpPr>
          <p:cNvPr id="12" name="CaixaDeTexto 11">
            <a:extLst>
              <a:ext uri="{FF2B5EF4-FFF2-40B4-BE49-F238E27FC236}">
                <a16:creationId xmlns:a16="http://schemas.microsoft.com/office/drawing/2014/main" id="{8E00EE97-67DB-E99B-5D06-5B62E1D6F4F8}"/>
              </a:ext>
            </a:extLst>
          </p:cNvPr>
          <p:cNvSpPr txBox="1"/>
          <p:nvPr/>
        </p:nvSpPr>
        <p:spPr>
          <a:xfrm>
            <a:off x="8232090" y="3256493"/>
            <a:ext cx="2376100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1371600"/>
            <a:r>
              <a:rPr lang="pt-BR" sz="2700" b="1" dirty="0">
                <a:solidFill>
                  <a:srgbClr val="FF0000"/>
                </a:solidFill>
                <a:latin typeface="Calibri" panose="020F0502020204030204"/>
              </a:rPr>
              <a:t>Ibiapaba Valley</a:t>
            </a:r>
          </a:p>
        </p:txBody>
      </p:sp>
      <p:sp>
        <p:nvSpPr>
          <p:cNvPr id="13" name="CaixaDeTexto 12">
            <a:extLst>
              <a:ext uri="{FF2B5EF4-FFF2-40B4-BE49-F238E27FC236}">
                <a16:creationId xmlns:a16="http://schemas.microsoft.com/office/drawing/2014/main" id="{5355D6FF-3EDC-9EE8-0B81-5A1C9975BED3}"/>
              </a:ext>
            </a:extLst>
          </p:cNvPr>
          <p:cNvSpPr txBox="1"/>
          <p:nvPr/>
        </p:nvSpPr>
        <p:spPr>
          <a:xfrm>
            <a:off x="16070637" y="3447203"/>
            <a:ext cx="241053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1371600"/>
            <a:r>
              <a:rPr lang="pt-BR" sz="2700" b="1" dirty="0">
                <a:solidFill>
                  <a:srgbClr val="FF0000"/>
                </a:solidFill>
                <a:latin typeface="Calibri" panose="020F0502020204030204"/>
              </a:rPr>
              <a:t>Dragão do Mar </a:t>
            </a:r>
          </a:p>
          <a:p>
            <a:pPr defTabSz="1371600"/>
            <a:r>
              <a:rPr lang="pt-BR" sz="2700" b="1" dirty="0">
                <a:solidFill>
                  <a:srgbClr val="FF0000"/>
                </a:solidFill>
                <a:latin typeface="Calibri" panose="020F0502020204030204"/>
              </a:rPr>
              <a:t>Valley Leste</a:t>
            </a:r>
          </a:p>
        </p:txBody>
      </p:sp>
      <p:sp>
        <p:nvSpPr>
          <p:cNvPr id="14" name="CaixaDeTexto 13">
            <a:extLst>
              <a:ext uri="{FF2B5EF4-FFF2-40B4-BE49-F238E27FC236}">
                <a16:creationId xmlns:a16="http://schemas.microsoft.com/office/drawing/2014/main" id="{28792B2D-6660-06C3-E919-264C8C0FE196}"/>
              </a:ext>
            </a:extLst>
          </p:cNvPr>
          <p:cNvSpPr txBox="1"/>
          <p:nvPr/>
        </p:nvSpPr>
        <p:spPr>
          <a:xfrm>
            <a:off x="12416077" y="3526754"/>
            <a:ext cx="1287597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1371600"/>
            <a:r>
              <a:rPr lang="pt-BR" sz="2700" b="1" dirty="0">
                <a:solidFill>
                  <a:srgbClr val="FF0000"/>
                </a:solidFill>
                <a:latin typeface="Calibri" panose="020F0502020204030204"/>
              </a:rPr>
              <a:t>C4CTUS</a:t>
            </a:r>
          </a:p>
        </p:txBody>
      </p:sp>
      <p:sp>
        <p:nvSpPr>
          <p:cNvPr id="15" name="CaixaDeTexto 14">
            <a:extLst>
              <a:ext uri="{FF2B5EF4-FFF2-40B4-BE49-F238E27FC236}">
                <a16:creationId xmlns:a16="http://schemas.microsoft.com/office/drawing/2014/main" id="{B40780D9-A939-BD6A-1776-5914EA9DA306}"/>
              </a:ext>
            </a:extLst>
          </p:cNvPr>
          <p:cNvSpPr txBox="1"/>
          <p:nvPr/>
        </p:nvSpPr>
        <p:spPr>
          <a:xfrm>
            <a:off x="11812049" y="2035873"/>
            <a:ext cx="1877502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1371600"/>
            <a:r>
              <a:rPr lang="pt-BR" sz="2700" b="1" dirty="0">
                <a:solidFill>
                  <a:srgbClr val="FF0000"/>
                </a:solidFill>
                <a:latin typeface="Calibri" panose="020F0502020204030204"/>
              </a:rPr>
              <a:t>Acaraú Vale</a:t>
            </a:r>
          </a:p>
        </p:txBody>
      </p:sp>
      <p:sp>
        <p:nvSpPr>
          <p:cNvPr id="16" name="CaixaDeTexto 15">
            <a:extLst>
              <a:ext uri="{FF2B5EF4-FFF2-40B4-BE49-F238E27FC236}">
                <a16:creationId xmlns:a16="http://schemas.microsoft.com/office/drawing/2014/main" id="{F6FFC385-2C3B-D74A-A809-36904BEDBA27}"/>
              </a:ext>
            </a:extLst>
          </p:cNvPr>
          <p:cNvSpPr txBox="1"/>
          <p:nvPr/>
        </p:nvSpPr>
        <p:spPr>
          <a:xfrm>
            <a:off x="14303518" y="6673348"/>
            <a:ext cx="2717603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1371600"/>
            <a:r>
              <a:rPr lang="pt-BR" sz="2700" b="1" dirty="0">
                <a:solidFill>
                  <a:srgbClr val="FFC000"/>
                </a:solidFill>
                <a:latin typeface="Calibri" panose="020F0502020204030204"/>
              </a:rPr>
              <a:t>Iguatu (definição)</a:t>
            </a:r>
          </a:p>
        </p:txBody>
      </p:sp>
    </p:spTree>
    <p:extLst>
      <p:ext uri="{BB962C8B-B14F-4D97-AF65-F5344CB8AC3E}">
        <p14:creationId xmlns:p14="http://schemas.microsoft.com/office/powerpoint/2010/main" val="111278507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750"/>
                            </p:stCondLst>
                            <p:childTnLst>
                              <p:par>
                                <p:cTn id="15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4.81481E-6 L -4.16667E-6 -0.27916 " pathEditMode="relative" rAng="0" ptsTypes="AA">
                                      <p:cBhvr>
                                        <p:cTn id="16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395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750"/>
                            </p:stCondLst>
                            <p:childTnLst>
                              <p:par>
                                <p:cTn id="1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250"/>
                            </p:stCondLst>
                            <p:childTnLst>
                              <p:par>
                                <p:cTn id="2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15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400"/>
                            </p:stCondLst>
                            <p:childTnLst>
                              <p:par>
                                <p:cTn id="2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15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50"/>
                            </p:stCondLst>
                            <p:childTnLst>
                              <p:par>
                                <p:cTn id="3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1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700"/>
                            </p:stCondLst>
                            <p:childTnLst>
                              <p:par>
                                <p:cTn id="3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15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850"/>
                            </p:stCondLst>
                            <p:childTnLst>
                              <p:par>
                                <p:cTn id="3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15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000"/>
                            </p:stCondLst>
                            <p:childTnLst>
                              <p:par>
                                <p:cTn id="4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15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150"/>
                            </p:stCondLst>
                            <p:childTnLst>
                              <p:par>
                                <p:cTn id="4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15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3300"/>
                            </p:stCondLst>
                            <p:childTnLst>
                              <p:par>
                                <p:cTn id="5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" dur="1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450"/>
                            </p:stCondLst>
                            <p:childTnLst>
                              <p:par>
                                <p:cTn id="5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1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600"/>
                            </p:stCondLst>
                            <p:childTnLst>
                              <p:par>
                                <p:cTn id="59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1" dur="15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750"/>
                            </p:stCondLst>
                            <p:childTnLst>
                              <p:par>
                                <p:cTn id="63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5" dur="15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3900"/>
                            </p:stCondLst>
                            <p:childTnLst>
                              <p:par>
                                <p:cTn id="67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9" dur="15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4050"/>
                            </p:stCondLst>
                            <p:childTnLst>
                              <p:par>
                                <p:cTn id="71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3" dur="15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4200"/>
                            </p:stCondLst>
                            <p:childTnLst>
                              <p:par>
                                <p:cTn id="75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7" dur="15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4350"/>
                            </p:stCondLst>
                            <p:childTnLst>
                              <p:par>
                                <p:cTn id="79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81" dur="15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4500"/>
                            </p:stCondLst>
                            <p:childTnLst>
                              <p:par>
                                <p:cTn id="83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85" dur="15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4650"/>
                            </p:stCondLst>
                            <p:childTnLst>
                              <p:par>
                                <p:cTn id="87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89" dur="15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4800"/>
                            </p:stCondLst>
                            <p:childTnLst>
                              <p:par>
                                <p:cTn id="91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3" dur="15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4950"/>
                            </p:stCondLst>
                            <p:childTnLst>
                              <p:par>
                                <p:cTn id="95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7" dur="15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100"/>
                            </p:stCondLst>
                            <p:childTnLst>
                              <p:par>
                                <p:cTn id="9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1" dur="1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5250"/>
                            </p:stCondLst>
                            <p:childTnLst>
                              <p:par>
                                <p:cTn id="10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5" dur="1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5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" grpId="0" animBg="1"/>
      <p:bldP spid="99" grpId="0" animBg="1"/>
      <p:bldP spid="100" grpId="0" animBg="1"/>
      <p:bldP spid="102" grpId="0" animBg="1"/>
      <p:bldP spid="103" grpId="0" animBg="1"/>
      <p:bldP spid="96" grpId="0" animBg="1"/>
      <p:bldP spid="97" grpId="0" animBg="1"/>
      <p:bldP spid="101" grpId="0" animBg="1"/>
      <p:bldP spid="104" grpId="0" animBg="1"/>
      <p:bldP spid="121" grpId="0"/>
      <p:bldP spid="2" grpId="0" animBg="1"/>
      <p:bldP spid="3" grpId="0" animBg="1"/>
      <p:bldP spid="4" grpId="0"/>
      <p:bldP spid="6" grpId="0"/>
      <p:bldP spid="8" grpId="0"/>
      <p:bldP spid="9" grpId="0"/>
      <p:bldP spid="10" grpId="0"/>
      <p:bldP spid="11" grpId="0"/>
      <p:bldP spid="12" grpId="0"/>
      <p:bldP spid="12" grpId="1"/>
      <p:bldP spid="13" grpId="0"/>
      <p:bldP spid="14" grpId="0"/>
      <p:bldP spid="15" grpId="0"/>
      <p:bldP spid="16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Gráfico 10">
            <a:extLst>
              <a:ext uri="{FF2B5EF4-FFF2-40B4-BE49-F238E27FC236}">
                <a16:creationId xmlns:a16="http://schemas.microsoft.com/office/drawing/2014/main" id="{947873DC-A135-4A86-9A26-3552B7393E59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t="7648" b="37546"/>
          <a:stretch/>
        </p:blipFill>
        <p:spPr>
          <a:xfrm flipH="1">
            <a:off x="0" y="2"/>
            <a:ext cx="18311217" cy="10287000"/>
          </a:xfrm>
          <a:prstGeom prst="rect">
            <a:avLst/>
          </a:prstGeom>
        </p:spPr>
      </p:pic>
      <p:sp>
        <p:nvSpPr>
          <p:cNvPr id="6" name="CaixaDeTexto 5">
            <a:extLst>
              <a:ext uri="{FF2B5EF4-FFF2-40B4-BE49-F238E27FC236}">
                <a16:creationId xmlns:a16="http://schemas.microsoft.com/office/drawing/2014/main" id="{3B0D1E77-9345-44A1-97D8-F79DF54EE8A6}"/>
              </a:ext>
            </a:extLst>
          </p:cNvPr>
          <p:cNvSpPr txBox="1"/>
          <p:nvPr/>
        </p:nvSpPr>
        <p:spPr>
          <a:xfrm>
            <a:off x="8393819" y="773824"/>
            <a:ext cx="8746748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defTabSz="1371600">
              <a:defRPr/>
            </a:pPr>
            <a:r>
              <a:rPr lang="pt-BR" sz="4200" dirty="0">
                <a:solidFill>
                  <a:prstClr val="white"/>
                </a:solidFill>
                <a:latin typeface="Univers-Black" pitchFamily="2" charset="0"/>
              </a:rPr>
              <a:t>CONEXÕES NACIONAIS DOS CENTROS DE INOVAÇÃO E DE REFERÊNCIA CEARÁ</a:t>
            </a:r>
          </a:p>
        </p:txBody>
      </p:sp>
      <p:sp>
        <p:nvSpPr>
          <p:cNvPr id="27" name="Forma Livre: Forma 26">
            <a:extLst>
              <a:ext uri="{FF2B5EF4-FFF2-40B4-BE49-F238E27FC236}">
                <a16:creationId xmlns:a16="http://schemas.microsoft.com/office/drawing/2014/main" id="{C931ABC2-B522-4D5F-B74E-63E9724D7F02}"/>
              </a:ext>
            </a:extLst>
          </p:cNvPr>
          <p:cNvSpPr/>
          <p:nvPr/>
        </p:nvSpPr>
        <p:spPr>
          <a:xfrm>
            <a:off x="4047801" y="9222516"/>
            <a:ext cx="18999" cy="18495"/>
          </a:xfrm>
          <a:custGeom>
            <a:avLst/>
            <a:gdLst>
              <a:gd name="connsiteX0" fmla="*/ 0 w 12666"/>
              <a:gd name="connsiteY0" fmla="*/ 0 h 12330"/>
              <a:gd name="connsiteX1" fmla="*/ 11324 w 12666"/>
              <a:gd name="connsiteY1" fmla="*/ 11324 h 12330"/>
              <a:gd name="connsiteX2" fmla="*/ 12666 w 12666"/>
              <a:gd name="connsiteY2" fmla="*/ 12331 h 12330"/>
              <a:gd name="connsiteX3" fmla="*/ 0 w 12666"/>
              <a:gd name="connsiteY3" fmla="*/ 0 h 12330"/>
              <a:gd name="connsiteX4" fmla="*/ 0 w 12666"/>
              <a:gd name="connsiteY4" fmla="*/ 0 h 12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666" h="12330">
                <a:moveTo>
                  <a:pt x="0" y="0"/>
                </a:moveTo>
                <a:cubicBezTo>
                  <a:pt x="3187" y="4194"/>
                  <a:pt x="7046" y="7969"/>
                  <a:pt x="11324" y="11324"/>
                </a:cubicBezTo>
                <a:cubicBezTo>
                  <a:pt x="11743" y="11660"/>
                  <a:pt x="12163" y="11995"/>
                  <a:pt x="12666" y="12331"/>
                </a:cubicBezTo>
                <a:cubicBezTo>
                  <a:pt x="7801" y="8724"/>
                  <a:pt x="3523" y="4614"/>
                  <a:pt x="0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8380" cap="flat">
            <a:noFill/>
            <a:prstDash val="solid"/>
            <a:miter/>
          </a:ln>
        </p:spPr>
        <p:txBody>
          <a:bodyPr rtlCol="0" anchor="ctr"/>
          <a:lstStyle/>
          <a:p>
            <a:pPr defTabSz="1371600"/>
            <a:endParaRPr lang="pt-BR" sz="2700">
              <a:solidFill>
                <a:prstClr val="black"/>
              </a:solidFill>
              <a:latin typeface="Calibri" panose="020F0502020204030204"/>
            </a:endParaRPr>
          </a:p>
        </p:txBody>
      </p:sp>
      <p:grpSp>
        <p:nvGrpSpPr>
          <p:cNvPr id="28" name="Gráfico 90">
            <a:extLst>
              <a:ext uri="{FF2B5EF4-FFF2-40B4-BE49-F238E27FC236}">
                <a16:creationId xmlns:a16="http://schemas.microsoft.com/office/drawing/2014/main" id="{C58530F7-E403-4527-A4BA-90263F29B6D1}"/>
              </a:ext>
            </a:extLst>
          </p:cNvPr>
          <p:cNvGrpSpPr/>
          <p:nvPr/>
        </p:nvGrpSpPr>
        <p:grpSpPr>
          <a:xfrm>
            <a:off x="4205330" y="5708876"/>
            <a:ext cx="2553833" cy="2098661"/>
            <a:chOff x="9054315" y="3852837"/>
            <a:chExt cx="1702555" cy="1399107"/>
          </a:xfrm>
          <a:solidFill>
            <a:schemeClr val="bg1"/>
          </a:solidFill>
        </p:grpSpPr>
        <p:sp>
          <p:nvSpPr>
            <p:cNvPr id="29" name="Forma Livre: Forma 28">
              <a:extLst>
                <a:ext uri="{FF2B5EF4-FFF2-40B4-BE49-F238E27FC236}">
                  <a16:creationId xmlns:a16="http://schemas.microsoft.com/office/drawing/2014/main" id="{3DDD3B5D-78DB-4713-8EA5-A8799D2BF64B}"/>
                </a:ext>
              </a:extLst>
            </p:cNvPr>
            <p:cNvSpPr/>
            <p:nvPr/>
          </p:nvSpPr>
          <p:spPr>
            <a:xfrm>
              <a:off x="9054315" y="4562615"/>
              <a:ext cx="1114569" cy="689329"/>
            </a:xfrm>
            <a:custGeom>
              <a:avLst/>
              <a:gdLst>
                <a:gd name="connsiteX0" fmla="*/ 725985 w 1114569"/>
                <a:gd name="connsiteY0" fmla="*/ 151153 h 689329"/>
                <a:gd name="connsiteX1" fmla="*/ 725230 w 1114569"/>
                <a:gd name="connsiteY1" fmla="*/ 151153 h 689329"/>
                <a:gd name="connsiteX2" fmla="*/ 719191 w 1114569"/>
                <a:gd name="connsiteY2" fmla="*/ 142177 h 689329"/>
                <a:gd name="connsiteX3" fmla="*/ 728334 w 1114569"/>
                <a:gd name="connsiteY3" fmla="*/ 124730 h 689329"/>
                <a:gd name="connsiteX4" fmla="*/ 735296 w 1114569"/>
                <a:gd name="connsiteY4" fmla="*/ 113239 h 689329"/>
                <a:gd name="connsiteX5" fmla="*/ 736554 w 1114569"/>
                <a:gd name="connsiteY5" fmla="*/ 108458 h 689329"/>
                <a:gd name="connsiteX6" fmla="*/ 720785 w 1114569"/>
                <a:gd name="connsiteY6" fmla="*/ 100405 h 689329"/>
                <a:gd name="connsiteX7" fmla="*/ 716926 w 1114569"/>
                <a:gd name="connsiteY7" fmla="*/ 73395 h 689329"/>
                <a:gd name="connsiteX8" fmla="*/ 716423 w 1114569"/>
                <a:gd name="connsiteY8" fmla="*/ 67272 h 689329"/>
                <a:gd name="connsiteX9" fmla="*/ 713990 w 1114569"/>
                <a:gd name="connsiteY9" fmla="*/ 55445 h 689329"/>
                <a:gd name="connsiteX10" fmla="*/ 699144 w 1114569"/>
                <a:gd name="connsiteY10" fmla="*/ 40263 h 689329"/>
                <a:gd name="connsiteX11" fmla="*/ 688994 w 1114569"/>
                <a:gd name="connsiteY11" fmla="*/ 31371 h 689329"/>
                <a:gd name="connsiteX12" fmla="*/ 665927 w 1114569"/>
                <a:gd name="connsiteY12" fmla="*/ 33049 h 689329"/>
                <a:gd name="connsiteX13" fmla="*/ 654687 w 1114569"/>
                <a:gd name="connsiteY13" fmla="*/ 32714 h 689329"/>
                <a:gd name="connsiteX14" fmla="*/ 652087 w 1114569"/>
                <a:gd name="connsiteY14" fmla="*/ 34978 h 689329"/>
                <a:gd name="connsiteX15" fmla="*/ 639421 w 1114569"/>
                <a:gd name="connsiteY15" fmla="*/ 43199 h 689329"/>
                <a:gd name="connsiteX16" fmla="*/ 626167 w 1114569"/>
                <a:gd name="connsiteY16" fmla="*/ 42863 h 689329"/>
                <a:gd name="connsiteX17" fmla="*/ 620715 w 1114569"/>
                <a:gd name="connsiteY17" fmla="*/ 42360 h 689329"/>
                <a:gd name="connsiteX18" fmla="*/ 599829 w 1114569"/>
                <a:gd name="connsiteY18" fmla="*/ 45799 h 689329"/>
                <a:gd name="connsiteX19" fmla="*/ 581124 w 1114569"/>
                <a:gd name="connsiteY19" fmla="*/ 49154 h 689329"/>
                <a:gd name="connsiteX20" fmla="*/ 554785 w 1114569"/>
                <a:gd name="connsiteY20" fmla="*/ 48902 h 689329"/>
                <a:gd name="connsiteX21" fmla="*/ 533312 w 1114569"/>
                <a:gd name="connsiteY21" fmla="*/ 48483 h 689329"/>
                <a:gd name="connsiteX22" fmla="*/ 522575 w 1114569"/>
                <a:gd name="connsiteY22" fmla="*/ 85558 h 689329"/>
                <a:gd name="connsiteX23" fmla="*/ 510580 w 1114569"/>
                <a:gd name="connsiteY23" fmla="*/ 87404 h 689329"/>
                <a:gd name="connsiteX24" fmla="*/ 496656 w 1114569"/>
                <a:gd name="connsiteY24" fmla="*/ 67608 h 689329"/>
                <a:gd name="connsiteX25" fmla="*/ 494643 w 1114569"/>
                <a:gd name="connsiteY25" fmla="*/ 61820 h 689329"/>
                <a:gd name="connsiteX26" fmla="*/ 483571 w 1114569"/>
                <a:gd name="connsiteY26" fmla="*/ 66601 h 689329"/>
                <a:gd name="connsiteX27" fmla="*/ 482648 w 1114569"/>
                <a:gd name="connsiteY27" fmla="*/ 66685 h 689329"/>
                <a:gd name="connsiteX28" fmla="*/ 464194 w 1114569"/>
                <a:gd name="connsiteY28" fmla="*/ 52593 h 689329"/>
                <a:gd name="connsiteX29" fmla="*/ 461762 w 1114569"/>
                <a:gd name="connsiteY29" fmla="*/ 33636 h 689329"/>
                <a:gd name="connsiteX30" fmla="*/ 458239 w 1114569"/>
                <a:gd name="connsiteY30" fmla="*/ 20551 h 689329"/>
                <a:gd name="connsiteX31" fmla="*/ 375701 w 1114569"/>
                <a:gd name="connsiteY31" fmla="*/ 9646 h 689329"/>
                <a:gd name="connsiteX32" fmla="*/ 359679 w 1114569"/>
                <a:gd name="connsiteY32" fmla="*/ 10653 h 689329"/>
                <a:gd name="connsiteX33" fmla="*/ 350788 w 1114569"/>
                <a:gd name="connsiteY33" fmla="*/ 11072 h 689329"/>
                <a:gd name="connsiteX34" fmla="*/ 328224 w 1114569"/>
                <a:gd name="connsiteY34" fmla="*/ 10569 h 689329"/>
                <a:gd name="connsiteX35" fmla="*/ 316313 w 1114569"/>
                <a:gd name="connsiteY35" fmla="*/ 5117 h 689329"/>
                <a:gd name="connsiteX36" fmla="*/ 311700 w 1114569"/>
                <a:gd name="connsiteY36" fmla="*/ 2600 h 689329"/>
                <a:gd name="connsiteX37" fmla="*/ 306080 w 1114569"/>
                <a:gd name="connsiteY37" fmla="*/ 0 h 689329"/>
                <a:gd name="connsiteX38" fmla="*/ 301382 w 1114569"/>
                <a:gd name="connsiteY38" fmla="*/ 1426 h 689329"/>
                <a:gd name="connsiteX39" fmla="*/ 291820 w 1114569"/>
                <a:gd name="connsiteY39" fmla="*/ 6878 h 689329"/>
                <a:gd name="connsiteX40" fmla="*/ 279070 w 1114569"/>
                <a:gd name="connsiteY40" fmla="*/ 14008 h 689329"/>
                <a:gd name="connsiteX41" fmla="*/ 268082 w 1114569"/>
                <a:gd name="connsiteY41" fmla="*/ 18118 h 689329"/>
                <a:gd name="connsiteX42" fmla="*/ 255164 w 1114569"/>
                <a:gd name="connsiteY42" fmla="*/ 30449 h 689329"/>
                <a:gd name="connsiteX43" fmla="*/ 256507 w 1114569"/>
                <a:gd name="connsiteY43" fmla="*/ 43031 h 689329"/>
                <a:gd name="connsiteX44" fmla="*/ 257093 w 1114569"/>
                <a:gd name="connsiteY44" fmla="*/ 45883 h 689329"/>
                <a:gd name="connsiteX45" fmla="*/ 255500 w 1114569"/>
                <a:gd name="connsiteY45" fmla="*/ 52174 h 689329"/>
                <a:gd name="connsiteX46" fmla="*/ 252899 w 1114569"/>
                <a:gd name="connsiteY46" fmla="*/ 54271 h 689329"/>
                <a:gd name="connsiteX47" fmla="*/ 227987 w 1114569"/>
                <a:gd name="connsiteY47" fmla="*/ 67021 h 689329"/>
                <a:gd name="connsiteX48" fmla="*/ 215153 w 1114569"/>
                <a:gd name="connsiteY48" fmla="*/ 72724 h 689329"/>
                <a:gd name="connsiteX49" fmla="*/ 202991 w 1114569"/>
                <a:gd name="connsiteY49" fmla="*/ 86900 h 689329"/>
                <a:gd name="connsiteX50" fmla="*/ 194099 w 1114569"/>
                <a:gd name="connsiteY50" fmla="*/ 99063 h 689329"/>
                <a:gd name="connsiteX51" fmla="*/ 178833 w 1114569"/>
                <a:gd name="connsiteY51" fmla="*/ 111226 h 689329"/>
                <a:gd name="connsiteX52" fmla="*/ 168264 w 1114569"/>
                <a:gd name="connsiteY52" fmla="*/ 119614 h 689329"/>
                <a:gd name="connsiteX53" fmla="*/ 164573 w 1114569"/>
                <a:gd name="connsiteY53" fmla="*/ 130434 h 689329"/>
                <a:gd name="connsiteX54" fmla="*/ 161889 w 1114569"/>
                <a:gd name="connsiteY54" fmla="*/ 141087 h 689329"/>
                <a:gd name="connsiteX55" fmla="*/ 140751 w 1114569"/>
                <a:gd name="connsiteY55" fmla="*/ 161470 h 689329"/>
                <a:gd name="connsiteX56" fmla="*/ 130686 w 1114569"/>
                <a:gd name="connsiteY56" fmla="*/ 168935 h 689329"/>
                <a:gd name="connsiteX57" fmla="*/ 130686 w 1114569"/>
                <a:gd name="connsiteY57" fmla="*/ 187473 h 689329"/>
                <a:gd name="connsiteX58" fmla="*/ 127247 w 1114569"/>
                <a:gd name="connsiteY58" fmla="*/ 220018 h 689329"/>
                <a:gd name="connsiteX59" fmla="*/ 116510 w 1114569"/>
                <a:gd name="connsiteY59" fmla="*/ 227316 h 689329"/>
                <a:gd name="connsiteX60" fmla="*/ 114497 w 1114569"/>
                <a:gd name="connsiteY60" fmla="*/ 229665 h 689329"/>
                <a:gd name="connsiteX61" fmla="*/ 115504 w 1114569"/>
                <a:gd name="connsiteY61" fmla="*/ 233104 h 689329"/>
                <a:gd name="connsiteX62" fmla="*/ 115000 w 1114569"/>
                <a:gd name="connsiteY62" fmla="*/ 251054 h 689329"/>
                <a:gd name="connsiteX63" fmla="*/ 101160 w 1114569"/>
                <a:gd name="connsiteY63" fmla="*/ 264391 h 689329"/>
                <a:gd name="connsiteX64" fmla="*/ 94785 w 1114569"/>
                <a:gd name="connsiteY64" fmla="*/ 269508 h 689329"/>
                <a:gd name="connsiteX65" fmla="*/ 89752 w 1114569"/>
                <a:gd name="connsiteY65" fmla="*/ 276889 h 689329"/>
                <a:gd name="connsiteX66" fmla="*/ 79938 w 1114569"/>
                <a:gd name="connsiteY66" fmla="*/ 290310 h 689329"/>
                <a:gd name="connsiteX67" fmla="*/ 46218 w 1114569"/>
                <a:gd name="connsiteY67" fmla="*/ 314132 h 689329"/>
                <a:gd name="connsiteX68" fmla="*/ 21809 w 1114569"/>
                <a:gd name="connsiteY68" fmla="*/ 330489 h 689329"/>
                <a:gd name="connsiteX69" fmla="*/ 0 w 1114569"/>
                <a:gd name="connsiteY69" fmla="*/ 348607 h 689329"/>
                <a:gd name="connsiteX70" fmla="*/ 18202 w 1114569"/>
                <a:gd name="connsiteY70" fmla="*/ 351291 h 689329"/>
                <a:gd name="connsiteX71" fmla="*/ 51167 w 1114569"/>
                <a:gd name="connsiteY71" fmla="*/ 354311 h 689329"/>
                <a:gd name="connsiteX72" fmla="*/ 78177 w 1114569"/>
                <a:gd name="connsiteY72" fmla="*/ 352298 h 689329"/>
                <a:gd name="connsiteX73" fmla="*/ 158366 w 1114569"/>
                <a:gd name="connsiteY73" fmla="*/ 355653 h 689329"/>
                <a:gd name="connsiteX74" fmla="*/ 172374 w 1114569"/>
                <a:gd name="connsiteY74" fmla="*/ 359176 h 689329"/>
                <a:gd name="connsiteX75" fmla="*/ 235956 w 1114569"/>
                <a:gd name="connsiteY75" fmla="*/ 379811 h 689329"/>
                <a:gd name="connsiteX76" fmla="*/ 311113 w 1114569"/>
                <a:gd name="connsiteY76" fmla="*/ 389205 h 689329"/>
                <a:gd name="connsiteX77" fmla="*/ 318578 w 1114569"/>
                <a:gd name="connsiteY77" fmla="*/ 388954 h 689329"/>
                <a:gd name="connsiteX78" fmla="*/ 328979 w 1114569"/>
                <a:gd name="connsiteY78" fmla="*/ 388870 h 689329"/>
                <a:gd name="connsiteX79" fmla="*/ 386437 w 1114569"/>
                <a:gd name="connsiteY79" fmla="*/ 400277 h 689329"/>
                <a:gd name="connsiteX80" fmla="*/ 410427 w 1114569"/>
                <a:gd name="connsiteY80" fmla="*/ 432907 h 689329"/>
                <a:gd name="connsiteX81" fmla="*/ 419151 w 1114569"/>
                <a:gd name="connsiteY81" fmla="*/ 449683 h 689329"/>
                <a:gd name="connsiteX82" fmla="*/ 439198 w 1114569"/>
                <a:gd name="connsiteY82" fmla="*/ 500934 h 689329"/>
                <a:gd name="connsiteX83" fmla="*/ 439030 w 1114569"/>
                <a:gd name="connsiteY83" fmla="*/ 518968 h 689329"/>
                <a:gd name="connsiteX84" fmla="*/ 443224 w 1114569"/>
                <a:gd name="connsiteY84" fmla="*/ 551262 h 689329"/>
                <a:gd name="connsiteX85" fmla="*/ 452703 w 1114569"/>
                <a:gd name="connsiteY85" fmla="*/ 564012 h 689329"/>
                <a:gd name="connsiteX86" fmla="*/ 468808 w 1114569"/>
                <a:gd name="connsiteY86" fmla="*/ 591777 h 689329"/>
                <a:gd name="connsiteX87" fmla="*/ 469814 w 1114569"/>
                <a:gd name="connsiteY87" fmla="*/ 606959 h 689329"/>
                <a:gd name="connsiteX88" fmla="*/ 475099 w 1114569"/>
                <a:gd name="connsiteY88" fmla="*/ 622561 h 689329"/>
                <a:gd name="connsiteX89" fmla="*/ 499927 w 1114569"/>
                <a:gd name="connsiteY89" fmla="*/ 623735 h 689329"/>
                <a:gd name="connsiteX90" fmla="*/ 516452 w 1114569"/>
                <a:gd name="connsiteY90" fmla="*/ 623483 h 689329"/>
                <a:gd name="connsiteX91" fmla="*/ 525511 w 1114569"/>
                <a:gd name="connsiteY91" fmla="*/ 623315 h 689329"/>
                <a:gd name="connsiteX92" fmla="*/ 556547 w 1114569"/>
                <a:gd name="connsiteY92" fmla="*/ 624490 h 689329"/>
                <a:gd name="connsiteX93" fmla="*/ 578272 w 1114569"/>
                <a:gd name="connsiteY93" fmla="*/ 637240 h 689329"/>
                <a:gd name="connsiteX94" fmla="*/ 567787 w 1114569"/>
                <a:gd name="connsiteY94" fmla="*/ 663746 h 689329"/>
                <a:gd name="connsiteX95" fmla="*/ 563844 w 1114569"/>
                <a:gd name="connsiteY95" fmla="*/ 668779 h 689329"/>
                <a:gd name="connsiteX96" fmla="*/ 574833 w 1114569"/>
                <a:gd name="connsiteY96" fmla="*/ 668276 h 689329"/>
                <a:gd name="connsiteX97" fmla="*/ 600165 w 1114569"/>
                <a:gd name="connsiteY97" fmla="*/ 670708 h 689329"/>
                <a:gd name="connsiteX98" fmla="*/ 611740 w 1114569"/>
                <a:gd name="connsiteY98" fmla="*/ 681948 h 689329"/>
                <a:gd name="connsiteX99" fmla="*/ 615515 w 1114569"/>
                <a:gd name="connsiteY99" fmla="*/ 686813 h 689329"/>
                <a:gd name="connsiteX100" fmla="*/ 619457 w 1114569"/>
                <a:gd name="connsiteY100" fmla="*/ 686561 h 689329"/>
                <a:gd name="connsiteX101" fmla="*/ 630361 w 1114569"/>
                <a:gd name="connsiteY101" fmla="*/ 689330 h 689329"/>
                <a:gd name="connsiteX102" fmla="*/ 630613 w 1114569"/>
                <a:gd name="connsiteY102" fmla="*/ 689246 h 689329"/>
                <a:gd name="connsiteX103" fmla="*/ 633885 w 1114569"/>
                <a:gd name="connsiteY103" fmla="*/ 687065 h 689329"/>
                <a:gd name="connsiteX104" fmla="*/ 633633 w 1114569"/>
                <a:gd name="connsiteY104" fmla="*/ 682703 h 689329"/>
                <a:gd name="connsiteX105" fmla="*/ 634975 w 1114569"/>
                <a:gd name="connsiteY105" fmla="*/ 668276 h 689329"/>
                <a:gd name="connsiteX106" fmla="*/ 665927 w 1114569"/>
                <a:gd name="connsiteY106" fmla="*/ 646551 h 689329"/>
                <a:gd name="connsiteX107" fmla="*/ 687400 w 1114569"/>
                <a:gd name="connsiteY107" fmla="*/ 635059 h 689329"/>
                <a:gd name="connsiteX108" fmla="*/ 687065 w 1114569"/>
                <a:gd name="connsiteY108" fmla="*/ 633968 h 689329"/>
                <a:gd name="connsiteX109" fmla="*/ 690085 w 1114569"/>
                <a:gd name="connsiteY109" fmla="*/ 622561 h 689329"/>
                <a:gd name="connsiteX110" fmla="*/ 710383 w 1114569"/>
                <a:gd name="connsiteY110" fmla="*/ 608553 h 689329"/>
                <a:gd name="connsiteX111" fmla="*/ 712564 w 1114569"/>
                <a:gd name="connsiteY111" fmla="*/ 607462 h 689329"/>
                <a:gd name="connsiteX112" fmla="*/ 724643 w 1114569"/>
                <a:gd name="connsiteY112" fmla="*/ 601926 h 689329"/>
                <a:gd name="connsiteX113" fmla="*/ 736302 w 1114569"/>
                <a:gd name="connsiteY113" fmla="*/ 596642 h 689329"/>
                <a:gd name="connsiteX114" fmla="*/ 760712 w 1114569"/>
                <a:gd name="connsiteY114" fmla="*/ 578104 h 689329"/>
                <a:gd name="connsiteX115" fmla="*/ 767254 w 1114569"/>
                <a:gd name="connsiteY115" fmla="*/ 572065 h 689329"/>
                <a:gd name="connsiteX116" fmla="*/ 792922 w 1114569"/>
                <a:gd name="connsiteY116" fmla="*/ 551514 h 689329"/>
                <a:gd name="connsiteX117" fmla="*/ 807266 w 1114569"/>
                <a:gd name="connsiteY117" fmla="*/ 540945 h 689329"/>
                <a:gd name="connsiteX118" fmla="*/ 839308 w 1114569"/>
                <a:gd name="connsiteY118" fmla="*/ 530963 h 689329"/>
                <a:gd name="connsiteX119" fmla="*/ 856335 w 1114569"/>
                <a:gd name="connsiteY119" fmla="*/ 528782 h 689329"/>
                <a:gd name="connsiteX120" fmla="*/ 866569 w 1114569"/>
                <a:gd name="connsiteY120" fmla="*/ 518884 h 689329"/>
                <a:gd name="connsiteX121" fmla="*/ 882674 w 1114569"/>
                <a:gd name="connsiteY121" fmla="*/ 505128 h 689329"/>
                <a:gd name="connsiteX122" fmla="*/ 918994 w 1114569"/>
                <a:gd name="connsiteY122" fmla="*/ 504205 h 689329"/>
                <a:gd name="connsiteX123" fmla="*/ 933254 w 1114569"/>
                <a:gd name="connsiteY123" fmla="*/ 504709 h 689329"/>
                <a:gd name="connsiteX124" fmla="*/ 958418 w 1114569"/>
                <a:gd name="connsiteY124" fmla="*/ 518465 h 689329"/>
                <a:gd name="connsiteX125" fmla="*/ 969993 w 1114569"/>
                <a:gd name="connsiteY125" fmla="*/ 525511 h 689329"/>
                <a:gd name="connsiteX126" fmla="*/ 979304 w 1114569"/>
                <a:gd name="connsiteY126" fmla="*/ 518633 h 689329"/>
                <a:gd name="connsiteX127" fmla="*/ 980059 w 1114569"/>
                <a:gd name="connsiteY127" fmla="*/ 511335 h 689329"/>
                <a:gd name="connsiteX128" fmla="*/ 977123 w 1114569"/>
                <a:gd name="connsiteY128" fmla="*/ 511084 h 689329"/>
                <a:gd name="connsiteX129" fmla="*/ 969910 w 1114569"/>
                <a:gd name="connsiteY129" fmla="*/ 508232 h 689329"/>
                <a:gd name="connsiteX130" fmla="*/ 968819 w 1114569"/>
                <a:gd name="connsiteY130" fmla="*/ 500682 h 689329"/>
                <a:gd name="connsiteX131" fmla="*/ 1037685 w 1114569"/>
                <a:gd name="connsiteY131" fmla="*/ 452451 h 689329"/>
                <a:gd name="connsiteX132" fmla="*/ 1077612 w 1114569"/>
                <a:gd name="connsiteY132" fmla="*/ 440708 h 689329"/>
                <a:gd name="connsiteX133" fmla="*/ 1051441 w 1114569"/>
                <a:gd name="connsiteY133" fmla="*/ 446663 h 689329"/>
                <a:gd name="connsiteX134" fmla="*/ 1043389 w 1114569"/>
                <a:gd name="connsiteY134" fmla="*/ 448760 h 689329"/>
                <a:gd name="connsiteX135" fmla="*/ 1037098 w 1114569"/>
                <a:gd name="connsiteY135" fmla="*/ 447083 h 689329"/>
                <a:gd name="connsiteX136" fmla="*/ 1034330 w 1114569"/>
                <a:gd name="connsiteY136" fmla="*/ 441211 h 689329"/>
                <a:gd name="connsiteX137" fmla="*/ 1034078 w 1114569"/>
                <a:gd name="connsiteY137" fmla="*/ 434752 h 689329"/>
                <a:gd name="connsiteX138" fmla="*/ 1041543 w 1114569"/>
                <a:gd name="connsiteY138" fmla="*/ 408079 h 689329"/>
                <a:gd name="connsiteX139" fmla="*/ 1053035 w 1114569"/>
                <a:gd name="connsiteY139" fmla="*/ 401452 h 689329"/>
                <a:gd name="connsiteX140" fmla="*/ 1059242 w 1114569"/>
                <a:gd name="connsiteY140" fmla="*/ 398432 h 689329"/>
                <a:gd name="connsiteX141" fmla="*/ 1064611 w 1114569"/>
                <a:gd name="connsiteY141" fmla="*/ 394490 h 689329"/>
                <a:gd name="connsiteX142" fmla="*/ 1078535 w 1114569"/>
                <a:gd name="connsiteY142" fmla="*/ 385682 h 689329"/>
                <a:gd name="connsiteX143" fmla="*/ 1090949 w 1114569"/>
                <a:gd name="connsiteY143" fmla="*/ 382159 h 689329"/>
                <a:gd name="connsiteX144" fmla="*/ 1114519 w 1114569"/>
                <a:gd name="connsiteY144" fmla="*/ 367816 h 689329"/>
                <a:gd name="connsiteX145" fmla="*/ 1085664 w 1114569"/>
                <a:gd name="connsiteY145" fmla="*/ 365215 h 689329"/>
                <a:gd name="connsiteX146" fmla="*/ 1059158 w 1114569"/>
                <a:gd name="connsiteY146" fmla="*/ 365467 h 689329"/>
                <a:gd name="connsiteX147" fmla="*/ 1046912 w 1114569"/>
                <a:gd name="connsiteY147" fmla="*/ 358589 h 689329"/>
                <a:gd name="connsiteX148" fmla="*/ 1042718 w 1114569"/>
                <a:gd name="connsiteY148" fmla="*/ 355569 h 689329"/>
                <a:gd name="connsiteX149" fmla="*/ 1038272 w 1114569"/>
                <a:gd name="connsiteY149" fmla="*/ 357163 h 689329"/>
                <a:gd name="connsiteX150" fmla="*/ 1033407 w 1114569"/>
                <a:gd name="connsiteY150" fmla="*/ 355402 h 689329"/>
                <a:gd name="connsiteX151" fmla="*/ 1030639 w 1114569"/>
                <a:gd name="connsiteY151" fmla="*/ 350620 h 689329"/>
                <a:gd name="connsiteX152" fmla="*/ 1028710 w 1114569"/>
                <a:gd name="connsiteY152" fmla="*/ 350201 h 689329"/>
                <a:gd name="connsiteX153" fmla="*/ 1024013 w 1114569"/>
                <a:gd name="connsiteY153" fmla="*/ 352130 h 689329"/>
                <a:gd name="connsiteX154" fmla="*/ 1021412 w 1114569"/>
                <a:gd name="connsiteY154" fmla="*/ 353388 h 689329"/>
                <a:gd name="connsiteX155" fmla="*/ 999100 w 1114569"/>
                <a:gd name="connsiteY155" fmla="*/ 361357 h 689329"/>
                <a:gd name="connsiteX156" fmla="*/ 964961 w 1114569"/>
                <a:gd name="connsiteY156" fmla="*/ 375533 h 689329"/>
                <a:gd name="connsiteX157" fmla="*/ 958586 w 1114569"/>
                <a:gd name="connsiteY157" fmla="*/ 379559 h 689329"/>
                <a:gd name="connsiteX158" fmla="*/ 939209 w 1114569"/>
                <a:gd name="connsiteY158" fmla="*/ 386689 h 689329"/>
                <a:gd name="connsiteX159" fmla="*/ 928976 w 1114569"/>
                <a:gd name="connsiteY159" fmla="*/ 383082 h 689329"/>
                <a:gd name="connsiteX160" fmla="*/ 925453 w 1114569"/>
                <a:gd name="connsiteY160" fmla="*/ 381321 h 689329"/>
                <a:gd name="connsiteX161" fmla="*/ 924111 w 1114569"/>
                <a:gd name="connsiteY161" fmla="*/ 386186 h 689329"/>
                <a:gd name="connsiteX162" fmla="*/ 917484 w 1114569"/>
                <a:gd name="connsiteY162" fmla="*/ 401620 h 689329"/>
                <a:gd name="connsiteX163" fmla="*/ 901463 w 1114569"/>
                <a:gd name="connsiteY163" fmla="*/ 405310 h 689329"/>
                <a:gd name="connsiteX164" fmla="*/ 896850 w 1114569"/>
                <a:gd name="connsiteY164" fmla="*/ 405226 h 689329"/>
                <a:gd name="connsiteX165" fmla="*/ 881667 w 1114569"/>
                <a:gd name="connsiteY165" fmla="*/ 409001 h 689329"/>
                <a:gd name="connsiteX166" fmla="*/ 837211 w 1114569"/>
                <a:gd name="connsiteY166" fmla="*/ 414286 h 689329"/>
                <a:gd name="connsiteX167" fmla="*/ 830668 w 1114569"/>
                <a:gd name="connsiteY167" fmla="*/ 405898 h 689329"/>
                <a:gd name="connsiteX168" fmla="*/ 822280 w 1114569"/>
                <a:gd name="connsiteY168" fmla="*/ 389457 h 689329"/>
                <a:gd name="connsiteX169" fmla="*/ 818673 w 1114569"/>
                <a:gd name="connsiteY169" fmla="*/ 383334 h 689329"/>
                <a:gd name="connsiteX170" fmla="*/ 821525 w 1114569"/>
                <a:gd name="connsiteY170" fmla="*/ 376959 h 689329"/>
                <a:gd name="connsiteX171" fmla="*/ 825719 w 1114569"/>
                <a:gd name="connsiteY171" fmla="*/ 367816 h 689329"/>
                <a:gd name="connsiteX172" fmla="*/ 813473 w 1114569"/>
                <a:gd name="connsiteY172" fmla="*/ 353388 h 689329"/>
                <a:gd name="connsiteX173" fmla="*/ 810621 w 1114569"/>
                <a:gd name="connsiteY173" fmla="*/ 353388 h 689329"/>
                <a:gd name="connsiteX174" fmla="*/ 796696 w 1114569"/>
                <a:gd name="connsiteY174" fmla="*/ 348355 h 689329"/>
                <a:gd name="connsiteX175" fmla="*/ 786044 w 1114569"/>
                <a:gd name="connsiteY175" fmla="*/ 319668 h 689329"/>
                <a:gd name="connsiteX176" fmla="*/ 791831 w 1114569"/>
                <a:gd name="connsiteY176" fmla="*/ 307254 h 689329"/>
                <a:gd name="connsiteX177" fmla="*/ 795270 w 1114569"/>
                <a:gd name="connsiteY177" fmla="*/ 301634 h 689329"/>
                <a:gd name="connsiteX178" fmla="*/ 794683 w 1114569"/>
                <a:gd name="connsiteY178" fmla="*/ 286620 h 689329"/>
                <a:gd name="connsiteX179" fmla="*/ 793090 w 1114569"/>
                <a:gd name="connsiteY179" fmla="*/ 276805 h 689329"/>
                <a:gd name="connsiteX180" fmla="*/ 805336 w 1114569"/>
                <a:gd name="connsiteY180" fmla="*/ 235956 h 689329"/>
                <a:gd name="connsiteX181" fmla="*/ 807852 w 1114569"/>
                <a:gd name="connsiteY181" fmla="*/ 232097 h 689329"/>
                <a:gd name="connsiteX182" fmla="*/ 811543 w 1114569"/>
                <a:gd name="connsiteY182" fmla="*/ 225722 h 689329"/>
                <a:gd name="connsiteX183" fmla="*/ 805252 w 1114569"/>
                <a:gd name="connsiteY183" fmla="*/ 219851 h 689329"/>
                <a:gd name="connsiteX184" fmla="*/ 785708 w 1114569"/>
                <a:gd name="connsiteY184" fmla="*/ 211211 h 689329"/>
                <a:gd name="connsiteX185" fmla="*/ 762809 w 1114569"/>
                <a:gd name="connsiteY185" fmla="*/ 201229 h 689329"/>
                <a:gd name="connsiteX186" fmla="*/ 735799 w 1114569"/>
                <a:gd name="connsiteY186" fmla="*/ 166587 h 689329"/>
                <a:gd name="connsiteX187" fmla="*/ 734877 w 1114569"/>
                <a:gd name="connsiteY187" fmla="*/ 156353 h 689329"/>
                <a:gd name="connsiteX188" fmla="*/ 734541 w 1114569"/>
                <a:gd name="connsiteY188" fmla="*/ 150482 h 689329"/>
                <a:gd name="connsiteX189" fmla="*/ 725985 w 1114569"/>
                <a:gd name="connsiteY189" fmla="*/ 151153 h 689329"/>
                <a:gd name="connsiteX190" fmla="*/ 725985 w 1114569"/>
                <a:gd name="connsiteY190" fmla="*/ 151153 h 689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</a:cxnLst>
              <a:rect l="l" t="t" r="r" b="b"/>
              <a:pathLst>
                <a:path w="1114569" h="689329">
                  <a:moveTo>
                    <a:pt x="725985" y="151153"/>
                  </a:moveTo>
                  <a:cubicBezTo>
                    <a:pt x="725734" y="151153"/>
                    <a:pt x="725482" y="151153"/>
                    <a:pt x="725230" y="151153"/>
                  </a:cubicBezTo>
                  <a:cubicBezTo>
                    <a:pt x="721204" y="150314"/>
                    <a:pt x="718436" y="146288"/>
                    <a:pt x="719191" y="142177"/>
                  </a:cubicBezTo>
                  <a:cubicBezTo>
                    <a:pt x="720617" y="135215"/>
                    <a:pt x="724559" y="129931"/>
                    <a:pt x="728334" y="124730"/>
                  </a:cubicBezTo>
                  <a:cubicBezTo>
                    <a:pt x="731186" y="120872"/>
                    <a:pt x="733786" y="117349"/>
                    <a:pt x="735296" y="113239"/>
                  </a:cubicBezTo>
                  <a:cubicBezTo>
                    <a:pt x="736051" y="111226"/>
                    <a:pt x="736470" y="109548"/>
                    <a:pt x="736554" y="108458"/>
                  </a:cubicBezTo>
                  <a:cubicBezTo>
                    <a:pt x="732612" y="107954"/>
                    <a:pt x="725901" y="106864"/>
                    <a:pt x="720785" y="100405"/>
                  </a:cubicBezTo>
                  <a:cubicBezTo>
                    <a:pt x="716926" y="97469"/>
                    <a:pt x="716926" y="89417"/>
                    <a:pt x="716926" y="73395"/>
                  </a:cubicBezTo>
                  <a:cubicBezTo>
                    <a:pt x="716674" y="71970"/>
                    <a:pt x="716507" y="69537"/>
                    <a:pt x="716423" y="67272"/>
                  </a:cubicBezTo>
                  <a:cubicBezTo>
                    <a:pt x="716087" y="62659"/>
                    <a:pt x="715920" y="58800"/>
                    <a:pt x="713990" y="55445"/>
                  </a:cubicBezTo>
                  <a:cubicBezTo>
                    <a:pt x="711390" y="50580"/>
                    <a:pt x="705183" y="45379"/>
                    <a:pt x="699144" y="40263"/>
                  </a:cubicBezTo>
                  <a:cubicBezTo>
                    <a:pt x="695620" y="37411"/>
                    <a:pt x="692182" y="34391"/>
                    <a:pt x="688994" y="31371"/>
                  </a:cubicBezTo>
                  <a:cubicBezTo>
                    <a:pt x="682367" y="34559"/>
                    <a:pt x="672889" y="33552"/>
                    <a:pt x="665927" y="33049"/>
                  </a:cubicBezTo>
                  <a:cubicBezTo>
                    <a:pt x="662068" y="32630"/>
                    <a:pt x="656281" y="32126"/>
                    <a:pt x="654687" y="32714"/>
                  </a:cubicBezTo>
                  <a:lnTo>
                    <a:pt x="652087" y="34978"/>
                  </a:lnTo>
                  <a:cubicBezTo>
                    <a:pt x="649822" y="37495"/>
                    <a:pt x="646215" y="41353"/>
                    <a:pt x="639421" y="43199"/>
                  </a:cubicBezTo>
                  <a:cubicBezTo>
                    <a:pt x="634555" y="44121"/>
                    <a:pt x="630194" y="43450"/>
                    <a:pt x="626167" y="42863"/>
                  </a:cubicBezTo>
                  <a:cubicBezTo>
                    <a:pt x="624238" y="42611"/>
                    <a:pt x="622309" y="42360"/>
                    <a:pt x="620715" y="42360"/>
                  </a:cubicBezTo>
                  <a:cubicBezTo>
                    <a:pt x="614005" y="42863"/>
                    <a:pt x="607127" y="44289"/>
                    <a:pt x="599829" y="45799"/>
                  </a:cubicBezTo>
                  <a:cubicBezTo>
                    <a:pt x="593874" y="47141"/>
                    <a:pt x="587750" y="48315"/>
                    <a:pt x="581124" y="49154"/>
                  </a:cubicBezTo>
                  <a:cubicBezTo>
                    <a:pt x="572484" y="50580"/>
                    <a:pt x="563509" y="49825"/>
                    <a:pt x="554785" y="48902"/>
                  </a:cubicBezTo>
                  <a:cubicBezTo>
                    <a:pt x="546901" y="48148"/>
                    <a:pt x="539519" y="47476"/>
                    <a:pt x="533312" y="48483"/>
                  </a:cubicBezTo>
                  <a:cubicBezTo>
                    <a:pt x="532557" y="75073"/>
                    <a:pt x="527021" y="82371"/>
                    <a:pt x="522575" y="85558"/>
                  </a:cubicBezTo>
                  <a:cubicBezTo>
                    <a:pt x="519136" y="88158"/>
                    <a:pt x="514942" y="88997"/>
                    <a:pt x="510580" y="87404"/>
                  </a:cubicBezTo>
                  <a:cubicBezTo>
                    <a:pt x="502528" y="85642"/>
                    <a:pt x="499592" y="76499"/>
                    <a:pt x="496656" y="67608"/>
                  </a:cubicBezTo>
                  <a:cubicBezTo>
                    <a:pt x="496069" y="66098"/>
                    <a:pt x="495314" y="63833"/>
                    <a:pt x="494643" y="61820"/>
                  </a:cubicBezTo>
                  <a:cubicBezTo>
                    <a:pt x="491539" y="64672"/>
                    <a:pt x="487681" y="66349"/>
                    <a:pt x="483571" y="66601"/>
                  </a:cubicBezTo>
                  <a:lnTo>
                    <a:pt x="482648" y="66685"/>
                  </a:lnTo>
                  <a:cubicBezTo>
                    <a:pt x="474931" y="66685"/>
                    <a:pt x="468221" y="61401"/>
                    <a:pt x="464194" y="52593"/>
                  </a:cubicBezTo>
                  <a:cubicBezTo>
                    <a:pt x="461007" y="45547"/>
                    <a:pt x="461342" y="38837"/>
                    <a:pt x="461762" y="33636"/>
                  </a:cubicBezTo>
                  <a:cubicBezTo>
                    <a:pt x="462181" y="27093"/>
                    <a:pt x="462265" y="24242"/>
                    <a:pt x="458239" y="20551"/>
                  </a:cubicBezTo>
                  <a:cubicBezTo>
                    <a:pt x="442302" y="4697"/>
                    <a:pt x="402207" y="7801"/>
                    <a:pt x="375701" y="9646"/>
                  </a:cubicBezTo>
                  <a:cubicBezTo>
                    <a:pt x="369745" y="10066"/>
                    <a:pt x="364293" y="10485"/>
                    <a:pt x="359679" y="10653"/>
                  </a:cubicBezTo>
                  <a:cubicBezTo>
                    <a:pt x="356743" y="10653"/>
                    <a:pt x="353724" y="10821"/>
                    <a:pt x="350788" y="11072"/>
                  </a:cubicBezTo>
                  <a:cubicBezTo>
                    <a:pt x="343826" y="11576"/>
                    <a:pt x="335941" y="11995"/>
                    <a:pt x="328224" y="10569"/>
                  </a:cubicBezTo>
                  <a:cubicBezTo>
                    <a:pt x="323275" y="9814"/>
                    <a:pt x="319417" y="7130"/>
                    <a:pt x="316313" y="5117"/>
                  </a:cubicBezTo>
                  <a:cubicBezTo>
                    <a:pt x="314552" y="3942"/>
                    <a:pt x="312874" y="2852"/>
                    <a:pt x="311700" y="2600"/>
                  </a:cubicBezTo>
                  <a:cubicBezTo>
                    <a:pt x="309016" y="1510"/>
                    <a:pt x="307338" y="755"/>
                    <a:pt x="306080" y="0"/>
                  </a:cubicBezTo>
                  <a:cubicBezTo>
                    <a:pt x="304989" y="336"/>
                    <a:pt x="303479" y="755"/>
                    <a:pt x="301382" y="1426"/>
                  </a:cubicBezTo>
                  <a:cubicBezTo>
                    <a:pt x="298530" y="2517"/>
                    <a:pt x="295259" y="4614"/>
                    <a:pt x="291820" y="6878"/>
                  </a:cubicBezTo>
                  <a:cubicBezTo>
                    <a:pt x="287878" y="9479"/>
                    <a:pt x="283768" y="12247"/>
                    <a:pt x="279070" y="14008"/>
                  </a:cubicBezTo>
                  <a:cubicBezTo>
                    <a:pt x="275463" y="15686"/>
                    <a:pt x="271605" y="17028"/>
                    <a:pt x="268082" y="18118"/>
                  </a:cubicBezTo>
                  <a:cubicBezTo>
                    <a:pt x="258939" y="21138"/>
                    <a:pt x="256171" y="21977"/>
                    <a:pt x="255164" y="30449"/>
                  </a:cubicBezTo>
                  <a:cubicBezTo>
                    <a:pt x="254577" y="34307"/>
                    <a:pt x="255668" y="39172"/>
                    <a:pt x="256507" y="43031"/>
                  </a:cubicBezTo>
                  <a:lnTo>
                    <a:pt x="257093" y="45883"/>
                  </a:lnTo>
                  <a:cubicBezTo>
                    <a:pt x="257513" y="48148"/>
                    <a:pt x="256926" y="50412"/>
                    <a:pt x="255500" y="52174"/>
                  </a:cubicBezTo>
                  <a:lnTo>
                    <a:pt x="252899" y="54271"/>
                  </a:lnTo>
                  <a:cubicBezTo>
                    <a:pt x="248286" y="58800"/>
                    <a:pt x="239898" y="62323"/>
                    <a:pt x="227987" y="67021"/>
                  </a:cubicBezTo>
                  <a:cubicBezTo>
                    <a:pt x="222786" y="69034"/>
                    <a:pt x="217502" y="71131"/>
                    <a:pt x="215153" y="72724"/>
                  </a:cubicBezTo>
                  <a:cubicBezTo>
                    <a:pt x="209449" y="76918"/>
                    <a:pt x="206514" y="81532"/>
                    <a:pt x="202991" y="86900"/>
                  </a:cubicBezTo>
                  <a:cubicBezTo>
                    <a:pt x="200390" y="90759"/>
                    <a:pt x="197790" y="94869"/>
                    <a:pt x="194099" y="99063"/>
                  </a:cubicBezTo>
                  <a:cubicBezTo>
                    <a:pt x="190241" y="104515"/>
                    <a:pt x="184201" y="108038"/>
                    <a:pt x="178833" y="111226"/>
                  </a:cubicBezTo>
                  <a:cubicBezTo>
                    <a:pt x="174304" y="113826"/>
                    <a:pt x="170277" y="116258"/>
                    <a:pt x="168264" y="119614"/>
                  </a:cubicBezTo>
                  <a:cubicBezTo>
                    <a:pt x="165999" y="122885"/>
                    <a:pt x="165412" y="126240"/>
                    <a:pt x="164573" y="130434"/>
                  </a:cubicBezTo>
                  <a:cubicBezTo>
                    <a:pt x="163986" y="133957"/>
                    <a:pt x="163231" y="137480"/>
                    <a:pt x="161889" y="141087"/>
                  </a:cubicBezTo>
                  <a:cubicBezTo>
                    <a:pt x="156857" y="153333"/>
                    <a:pt x="147965" y="157863"/>
                    <a:pt x="140751" y="161470"/>
                  </a:cubicBezTo>
                  <a:cubicBezTo>
                    <a:pt x="135718" y="163986"/>
                    <a:pt x="132531" y="165748"/>
                    <a:pt x="130686" y="168935"/>
                  </a:cubicBezTo>
                  <a:cubicBezTo>
                    <a:pt x="128337" y="172794"/>
                    <a:pt x="129511" y="180259"/>
                    <a:pt x="130686" y="187473"/>
                  </a:cubicBezTo>
                  <a:cubicBezTo>
                    <a:pt x="132363" y="198126"/>
                    <a:pt x="134377" y="210288"/>
                    <a:pt x="127247" y="220018"/>
                  </a:cubicBezTo>
                  <a:cubicBezTo>
                    <a:pt x="122969" y="225135"/>
                    <a:pt x="118942" y="226477"/>
                    <a:pt x="116510" y="227316"/>
                  </a:cubicBezTo>
                  <a:cubicBezTo>
                    <a:pt x="115336" y="227652"/>
                    <a:pt x="115000" y="228155"/>
                    <a:pt x="114497" y="229665"/>
                  </a:cubicBezTo>
                  <a:cubicBezTo>
                    <a:pt x="114329" y="230252"/>
                    <a:pt x="114581" y="230839"/>
                    <a:pt x="115504" y="233104"/>
                  </a:cubicBezTo>
                  <a:cubicBezTo>
                    <a:pt x="117013" y="236711"/>
                    <a:pt x="119530" y="242750"/>
                    <a:pt x="115000" y="251054"/>
                  </a:cubicBezTo>
                  <a:cubicBezTo>
                    <a:pt x="112400" y="256087"/>
                    <a:pt x="106696" y="260281"/>
                    <a:pt x="101160" y="264391"/>
                  </a:cubicBezTo>
                  <a:cubicBezTo>
                    <a:pt x="98811" y="266237"/>
                    <a:pt x="96463" y="267998"/>
                    <a:pt x="94785" y="269508"/>
                  </a:cubicBezTo>
                  <a:cubicBezTo>
                    <a:pt x="93359" y="271269"/>
                    <a:pt x="91514" y="274037"/>
                    <a:pt x="89752" y="276889"/>
                  </a:cubicBezTo>
                  <a:cubicBezTo>
                    <a:pt x="86984" y="281335"/>
                    <a:pt x="83880" y="286200"/>
                    <a:pt x="79938" y="290310"/>
                  </a:cubicBezTo>
                  <a:cubicBezTo>
                    <a:pt x="70124" y="299453"/>
                    <a:pt x="58045" y="306835"/>
                    <a:pt x="46218" y="314132"/>
                  </a:cubicBezTo>
                  <a:cubicBezTo>
                    <a:pt x="37746" y="319333"/>
                    <a:pt x="29107" y="324785"/>
                    <a:pt x="21809" y="330489"/>
                  </a:cubicBezTo>
                  <a:cubicBezTo>
                    <a:pt x="14427" y="336025"/>
                    <a:pt x="7298" y="342316"/>
                    <a:pt x="0" y="348607"/>
                  </a:cubicBezTo>
                  <a:cubicBezTo>
                    <a:pt x="6123" y="349194"/>
                    <a:pt x="12163" y="350285"/>
                    <a:pt x="18202" y="351291"/>
                  </a:cubicBezTo>
                  <a:cubicBezTo>
                    <a:pt x="29107" y="353137"/>
                    <a:pt x="40766" y="355150"/>
                    <a:pt x="51167" y="354311"/>
                  </a:cubicBezTo>
                  <a:cubicBezTo>
                    <a:pt x="60730" y="353892"/>
                    <a:pt x="69621" y="352969"/>
                    <a:pt x="78177" y="352298"/>
                  </a:cubicBezTo>
                  <a:cubicBezTo>
                    <a:pt x="104263" y="350033"/>
                    <a:pt x="128924" y="347852"/>
                    <a:pt x="158366" y="355653"/>
                  </a:cubicBezTo>
                  <a:lnTo>
                    <a:pt x="172374" y="359176"/>
                  </a:lnTo>
                  <a:cubicBezTo>
                    <a:pt x="194183" y="364712"/>
                    <a:pt x="214902" y="369829"/>
                    <a:pt x="235956" y="379811"/>
                  </a:cubicBezTo>
                  <a:cubicBezTo>
                    <a:pt x="261539" y="390967"/>
                    <a:pt x="282174" y="390380"/>
                    <a:pt x="311113" y="389205"/>
                  </a:cubicBezTo>
                  <a:lnTo>
                    <a:pt x="318578" y="388954"/>
                  </a:lnTo>
                  <a:cubicBezTo>
                    <a:pt x="322185" y="388954"/>
                    <a:pt x="325624" y="388954"/>
                    <a:pt x="328979" y="388870"/>
                  </a:cubicBezTo>
                  <a:cubicBezTo>
                    <a:pt x="348523" y="388283"/>
                    <a:pt x="368571" y="388031"/>
                    <a:pt x="386437" y="400277"/>
                  </a:cubicBezTo>
                  <a:cubicBezTo>
                    <a:pt x="399690" y="408330"/>
                    <a:pt x="405394" y="421499"/>
                    <a:pt x="410427" y="432907"/>
                  </a:cubicBezTo>
                  <a:cubicBezTo>
                    <a:pt x="413195" y="439030"/>
                    <a:pt x="415711" y="444650"/>
                    <a:pt x="419151" y="449683"/>
                  </a:cubicBezTo>
                  <a:cubicBezTo>
                    <a:pt x="430642" y="467466"/>
                    <a:pt x="437101" y="478454"/>
                    <a:pt x="439198" y="500934"/>
                  </a:cubicBezTo>
                  <a:cubicBezTo>
                    <a:pt x="439533" y="507225"/>
                    <a:pt x="439282" y="513097"/>
                    <a:pt x="439030" y="518968"/>
                  </a:cubicBezTo>
                  <a:cubicBezTo>
                    <a:pt x="438443" y="531383"/>
                    <a:pt x="438108" y="542119"/>
                    <a:pt x="443224" y="551262"/>
                  </a:cubicBezTo>
                  <a:cubicBezTo>
                    <a:pt x="445741" y="555876"/>
                    <a:pt x="449180" y="559818"/>
                    <a:pt x="452703" y="564012"/>
                  </a:cubicBezTo>
                  <a:cubicBezTo>
                    <a:pt x="459162" y="571645"/>
                    <a:pt x="465872" y="579614"/>
                    <a:pt x="468808" y="591777"/>
                  </a:cubicBezTo>
                  <a:cubicBezTo>
                    <a:pt x="469982" y="597396"/>
                    <a:pt x="469814" y="602345"/>
                    <a:pt x="469814" y="606959"/>
                  </a:cubicBezTo>
                  <a:cubicBezTo>
                    <a:pt x="469647" y="616437"/>
                    <a:pt x="469982" y="619709"/>
                    <a:pt x="475099" y="622561"/>
                  </a:cubicBezTo>
                  <a:cubicBezTo>
                    <a:pt x="479293" y="624742"/>
                    <a:pt x="491288" y="624154"/>
                    <a:pt x="499927" y="623735"/>
                  </a:cubicBezTo>
                  <a:cubicBezTo>
                    <a:pt x="506135" y="623483"/>
                    <a:pt x="511839" y="623232"/>
                    <a:pt x="516452" y="623483"/>
                  </a:cubicBezTo>
                  <a:lnTo>
                    <a:pt x="525511" y="623315"/>
                  </a:lnTo>
                  <a:cubicBezTo>
                    <a:pt x="535661" y="623064"/>
                    <a:pt x="546229" y="622980"/>
                    <a:pt x="556547" y="624490"/>
                  </a:cubicBezTo>
                  <a:cubicBezTo>
                    <a:pt x="564516" y="625916"/>
                    <a:pt x="575084" y="628768"/>
                    <a:pt x="578272" y="637240"/>
                  </a:cubicBezTo>
                  <a:cubicBezTo>
                    <a:pt x="581711" y="646299"/>
                    <a:pt x="574917" y="654771"/>
                    <a:pt x="567787" y="663746"/>
                  </a:cubicBezTo>
                  <a:cubicBezTo>
                    <a:pt x="566445" y="665424"/>
                    <a:pt x="565019" y="667101"/>
                    <a:pt x="563844" y="668779"/>
                  </a:cubicBezTo>
                  <a:cubicBezTo>
                    <a:pt x="567367" y="669114"/>
                    <a:pt x="570974" y="668527"/>
                    <a:pt x="574833" y="668276"/>
                  </a:cubicBezTo>
                  <a:cubicBezTo>
                    <a:pt x="583389" y="667688"/>
                    <a:pt x="592196" y="667017"/>
                    <a:pt x="600165" y="670708"/>
                  </a:cubicBezTo>
                  <a:cubicBezTo>
                    <a:pt x="606372" y="672973"/>
                    <a:pt x="609391" y="678173"/>
                    <a:pt x="611740" y="681948"/>
                  </a:cubicBezTo>
                  <a:cubicBezTo>
                    <a:pt x="613166" y="684464"/>
                    <a:pt x="614257" y="686058"/>
                    <a:pt x="615515" y="686813"/>
                  </a:cubicBezTo>
                  <a:cubicBezTo>
                    <a:pt x="615011" y="686477"/>
                    <a:pt x="617444" y="686477"/>
                    <a:pt x="619457" y="686561"/>
                  </a:cubicBezTo>
                  <a:cubicBezTo>
                    <a:pt x="622812" y="686561"/>
                    <a:pt x="627174" y="686813"/>
                    <a:pt x="630361" y="689330"/>
                  </a:cubicBezTo>
                  <a:lnTo>
                    <a:pt x="630613" y="689246"/>
                  </a:lnTo>
                  <a:cubicBezTo>
                    <a:pt x="632962" y="688323"/>
                    <a:pt x="633297" y="688071"/>
                    <a:pt x="633885" y="687065"/>
                  </a:cubicBezTo>
                  <a:cubicBezTo>
                    <a:pt x="634220" y="686226"/>
                    <a:pt x="633885" y="684045"/>
                    <a:pt x="633633" y="682703"/>
                  </a:cubicBezTo>
                  <a:cubicBezTo>
                    <a:pt x="633046" y="678845"/>
                    <a:pt x="632291" y="673476"/>
                    <a:pt x="634975" y="668276"/>
                  </a:cubicBezTo>
                  <a:cubicBezTo>
                    <a:pt x="640427" y="655861"/>
                    <a:pt x="654016" y="650828"/>
                    <a:pt x="665927" y="646551"/>
                  </a:cubicBezTo>
                  <a:cubicBezTo>
                    <a:pt x="674650" y="643363"/>
                    <a:pt x="682871" y="640260"/>
                    <a:pt x="687400" y="635059"/>
                  </a:cubicBezTo>
                  <a:lnTo>
                    <a:pt x="687065" y="633968"/>
                  </a:lnTo>
                  <a:cubicBezTo>
                    <a:pt x="687065" y="631033"/>
                    <a:pt x="687065" y="626587"/>
                    <a:pt x="690085" y="622561"/>
                  </a:cubicBezTo>
                  <a:cubicBezTo>
                    <a:pt x="695788" y="615766"/>
                    <a:pt x="704260" y="611572"/>
                    <a:pt x="710383" y="608553"/>
                  </a:cubicBezTo>
                  <a:lnTo>
                    <a:pt x="712564" y="607462"/>
                  </a:lnTo>
                  <a:cubicBezTo>
                    <a:pt x="716591" y="605449"/>
                    <a:pt x="720701" y="603688"/>
                    <a:pt x="724643" y="601926"/>
                  </a:cubicBezTo>
                  <a:cubicBezTo>
                    <a:pt x="728502" y="600165"/>
                    <a:pt x="732444" y="598487"/>
                    <a:pt x="736302" y="596642"/>
                  </a:cubicBezTo>
                  <a:cubicBezTo>
                    <a:pt x="745781" y="592280"/>
                    <a:pt x="752408" y="585989"/>
                    <a:pt x="760712" y="578104"/>
                  </a:cubicBezTo>
                  <a:lnTo>
                    <a:pt x="767254" y="572065"/>
                  </a:lnTo>
                  <a:cubicBezTo>
                    <a:pt x="775139" y="564180"/>
                    <a:pt x="784114" y="557805"/>
                    <a:pt x="792922" y="551514"/>
                  </a:cubicBezTo>
                  <a:cubicBezTo>
                    <a:pt x="797535" y="548075"/>
                    <a:pt x="802484" y="544720"/>
                    <a:pt x="807266" y="540945"/>
                  </a:cubicBezTo>
                  <a:cubicBezTo>
                    <a:pt x="818421" y="532054"/>
                    <a:pt x="828991" y="531551"/>
                    <a:pt x="839308" y="530963"/>
                  </a:cubicBezTo>
                  <a:cubicBezTo>
                    <a:pt x="845012" y="530628"/>
                    <a:pt x="850464" y="530376"/>
                    <a:pt x="856335" y="528782"/>
                  </a:cubicBezTo>
                  <a:cubicBezTo>
                    <a:pt x="860781" y="527189"/>
                    <a:pt x="863298" y="523498"/>
                    <a:pt x="866569" y="518884"/>
                  </a:cubicBezTo>
                  <a:cubicBezTo>
                    <a:pt x="870260" y="513768"/>
                    <a:pt x="874538" y="507812"/>
                    <a:pt x="882674" y="505128"/>
                  </a:cubicBezTo>
                  <a:cubicBezTo>
                    <a:pt x="889552" y="502696"/>
                    <a:pt x="902134" y="503115"/>
                    <a:pt x="918994" y="504205"/>
                  </a:cubicBezTo>
                  <a:cubicBezTo>
                    <a:pt x="924950" y="504541"/>
                    <a:pt x="930150" y="504793"/>
                    <a:pt x="933254" y="504709"/>
                  </a:cubicBezTo>
                  <a:cubicBezTo>
                    <a:pt x="947933" y="504709"/>
                    <a:pt x="953972" y="512677"/>
                    <a:pt x="958418" y="518465"/>
                  </a:cubicBezTo>
                  <a:cubicBezTo>
                    <a:pt x="962025" y="523162"/>
                    <a:pt x="963870" y="525511"/>
                    <a:pt x="969993" y="525511"/>
                  </a:cubicBezTo>
                  <a:cubicBezTo>
                    <a:pt x="975781" y="525260"/>
                    <a:pt x="978549" y="520059"/>
                    <a:pt x="979304" y="518633"/>
                  </a:cubicBezTo>
                  <a:cubicBezTo>
                    <a:pt x="980982" y="514942"/>
                    <a:pt x="980646" y="512174"/>
                    <a:pt x="980059" y="511335"/>
                  </a:cubicBezTo>
                  <a:cubicBezTo>
                    <a:pt x="979807" y="511000"/>
                    <a:pt x="978717" y="510748"/>
                    <a:pt x="977123" y="511084"/>
                  </a:cubicBezTo>
                  <a:cubicBezTo>
                    <a:pt x="974355" y="511419"/>
                    <a:pt x="971671" y="510329"/>
                    <a:pt x="969910" y="508232"/>
                  </a:cubicBezTo>
                  <a:cubicBezTo>
                    <a:pt x="968316" y="506051"/>
                    <a:pt x="967813" y="503199"/>
                    <a:pt x="968819" y="500682"/>
                  </a:cubicBezTo>
                  <a:cubicBezTo>
                    <a:pt x="982324" y="467466"/>
                    <a:pt x="1012773" y="457484"/>
                    <a:pt x="1037685" y="452451"/>
                  </a:cubicBezTo>
                  <a:cubicBezTo>
                    <a:pt x="1051861" y="450690"/>
                    <a:pt x="1070650" y="445237"/>
                    <a:pt x="1077612" y="440708"/>
                  </a:cubicBezTo>
                  <a:cubicBezTo>
                    <a:pt x="1070063" y="441379"/>
                    <a:pt x="1056558" y="445154"/>
                    <a:pt x="1051441" y="446663"/>
                  </a:cubicBezTo>
                  <a:cubicBezTo>
                    <a:pt x="1047751" y="447754"/>
                    <a:pt x="1044899" y="448509"/>
                    <a:pt x="1043389" y="448760"/>
                  </a:cubicBezTo>
                  <a:cubicBezTo>
                    <a:pt x="1040872" y="449180"/>
                    <a:pt x="1038859" y="448425"/>
                    <a:pt x="1037098" y="447083"/>
                  </a:cubicBezTo>
                  <a:cubicBezTo>
                    <a:pt x="1035420" y="445657"/>
                    <a:pt x="1034330" y="443476"/>
                    <a:pt x="1034330" y="441211"/>
                  </a:cubicBezTo>
                  <a:cubicBezTo>
                    <a:pt x="1034330" y="438946"/>
                    <a:pt x="1034162" y="436765"/>
                    <a:pt x="1034078" y="434752"/>
                  </a:cubicBezTo>
                  <a:cubicBezTo>
                    <a:pt x="1033491" y="426196"/>
                    <a:pt x="1032904" y="416718"/>
                    <a:pt x="1041543" y="408079"/>
                  </a:cubicBezTo>
                  <a:cubicBezTo>
                    <a:pt x="1042886" y="405646"/>
                    <a:pt x="1047667" y="403717"/>
                    <a:pt x="1053035" y="401452"/>
                  </a:cubicBezTo>
                  <a:cubicBezTo>
                    <a:pt x="1055216" y="400445"/>
                    <a:pt x="1058236" y="399187"/>
                    <a:pt x="1059242" y="398432"/>
                  </a:cubicBezTo>
                  <a:cubicBezTo>
                    <a:pt x="1061172" y="397090"/>
                    <a:pt x="1062933" y="395748"/>
                    <a:pt x="1064611" y="394490"/>
                  </a:cubicBezTo>
                  <a:cubicBezTo>
                    <a:pt x="1068637" y="391386"/>
                    <a:pt x="1072999" y="388115"/>
                    <a:pt x="1078535" y="385682"/>
                  </a:cubicBezTo>
                  <a:cubicBezTo>
                    <a:pt x="1081806" y="384424"/>
                    <a:pt x="1086168" y="383250"/>
                    <a:pt x="1090949" y="382159"/>
                  </a:cubicBezTo>
                  <a:cubicBezTo>
                    <a:pt x="1107473" y="378049"/>
                    <a:pt x="1115274" y="374946"/>
                    <a:pt x="1114519" y="367816"/>
                  </a:cubicBezTo>
                  <a:cubicBezTo>
                    <a:pt x="1113681" y="362112"/>
                    <a:pt x="1100931" y="363286"/>
                    <a:pt x="1085664" y="365215"/>
                  </a:cubicBezTo>
                  <a:cubicBezTo>
                    <a:pt x="1074928" y="366558"/>
                    <a:pt x="1065785" y="367564"/>
                    <a:pt x="1059158" y="365467"/>
                  </a:cubicBezTo>
                  <a:cubicBezTo>
                    <a:pt x="1054629" y="364293"/>
                    <a:pt x="1050435" y="361189"/>
                    <a:pt x="1046912" y="358589"/>
                  </a:cubicBezTo>
                  <a:cubicBezTo>
                    <a:pt x="1045486" y="357499"/>
                    <a:pt x="1044144" y="356492"/>
                    <a:pt x="1042718" y="355569"/>
                  </a:cubicBezTo>
                  <a:cubicBezTo>
                    <a:pt x="1041460" y="356576"/>
                    <a:pt x="1039866" y="357163"/>
                    <a:pt x="1038272" y="357163"/>
                  </a:cubicBezTo>
                  <a:cubicBezTo>
                    <a:pt x="1036511" y="357163"/>
                    <a:pt x="1034833" y="356576"/>
                    <a:pt x="1033407" y="355402"/>
                  </a:cubicBezTo>
                  <a:cubicBezTo>
                    <a:pt x="1031897" y="354143"/>
                    <a:pt x="1030974" y="352466"/>
                    <a:pt x="1030639" y="350620"/>
                  </a:cubicBezTo>
                  <a:cubicBezTo>
                    <a:pt x="1029716" y="350369"/>
                    <a:pt x="1029045" y="350201"/>
                    <a:pt x="1028710" y="350201"/>
                  </a:cubicBezTo>
                  <a:cubicBezTo>
                    <a:pt x="1028123" y="350285"/>
                    <a:pt x="1026110" y="351291"/>
                    <a:pt x="1024013" y="352130"/>
                  </a:cubicBezTo>
                  <a:lnTo>
                    <a:pt x="1021412" y="353388"/>
                  </a:lnTo>
                  <a:cubicBezTo>
                    <a:pt x="1014114" y="356492"/>
                    <a:pt x="1006649" y="358924"/>
                    <a:pt x="999100" y="361357"/>
                  </a:cubicBezTo>
                  <a:cubicBezTo>
                    <a:pt x="986602" y="365383"/>
                    <a:pt x="974858" y="369242"/>
                    <a:pt x="964961" y="375533"/>
                  </a:cubicBezTo>
                  <a:cubicBezTo>
                    <a:pt x="962109" y="377043"/>
                    <a:pt x="960263" y="378301"/>
                    <a:pt x="958586" y="379559"/>
                  </a:cubicBezTo>
                  <a:cubicBezTo>
                    <a:pt x="953721" y="382914"/>
                    <a:pt x="948268" y="386689"/>
                    <a:pt x="939209" y="386689"/>
                  </a:cubicBezTo>
                  <a:cubicBezTo>
                    <a:pt x="935015" y="386689"/>
                    <a:pt x="931744" y="384676"/>
                    <a:pt x="928976" y="383082"/>
                  </a:cubicBezTo>
                  <a:cubicBezTo>
                    <a:pt x="927885" y="382495"/>
                    <a:pt x="926124" y="381488"/>
                    <a:pt x="925453" y="381321"/>
                  </a:cubicBezTo>
                  <a:cubicBezTo>
                    <a:pt x="924782" y="382076"/>
                    <a:pt x="924363" y="384676"/>
                    <a:pt x="924111" y="386186"/>
                  </a:cubicBezTo>
                  <a:cubicBezTo>
                    <a:pt x="923524" y="390799"/>
                    <a:pt x="922769" y="397090"/>
                    <a:pt x="917484" y="401620"/>
                  </a:cubicBezTo>
                  <a:cubicBezTo>
                    <a:pt x="911193" y="406736"/>
                    <a:pt x="905489" y="405898"/>
                    <a:pt x="901463" y="405310"/>
                  </a:cubicBezTo>
                  <a:cubicBezTo>
                    <a:pt x="899450" y="405059"/>
                    <a:pt x="898024" y="404975"/>
                    <a:pt x="896850" y="405226"/>
                  </a:cubicBezTo>
                  <a:cubicBezTo>
                    <a:pt x="891230" y="406401"/>
                    <a:pt x="886448" y="407743"/>
                    <a:pt x="881667" y="409001"/>
                  </a:cubicBezTo>
                  <a:cubicBezTo>
                    <a:pt x="868330" y="412776"/>
                    <a:pt x="854742" y="416634"/>
                    <a:pt x="837211" y="414286"/>
                  </a:cubicBezTo>
                  <a:cubicBezTo>
                    <a:pt x="833185" y="413698"/>
                    <a:pt x="830249" y="410092"/>
                    <a:pt x="830668" y="405898"/>
                  </a:cubicBezTo>
                  <a:cubicBezTo>
                    <a:pt x="831423" y="399355"/>
                    <a:pt x="828152" y="392980"/>
                    <a:pt x="822280" y="389457"/>
                  </a:cubicBezTo>
                  <a:cubicBezTo>
                    <a:pt x="820267" y="388115"/>
                    <a:pt x="818925" y="385850"/>
                    <a:pt x="818673" y="383334"/>
                  </a:cubicBezTo>
                  <a:cubicBezTo>
                    <a:pt x="818589" y="380817"/>
                    <a:pt x="819680" y="378469"/>
                    <a:pt x="821525" y="376959"/>
                  </a:cubicBezTo>
                  <a:cubicBezTo>
                    <a:pt x="824880" y="374358"/>
                    <a:pt x="826139" y="371339"/>
                    <a:pt x="825719" y="367816"/>
                  </a:cubicBezTo>
                  <a:cubicBezTo>
                    <a:pt x="824880" y="362196"/>
                    <a:pt x="819596" y="355989"/>
                    <a:pt x="813473" y="353388"/>
                  </a:cubicBezTo>
                  <a:cubicBezTo>
                    <a:pt x="812214" y="352885"/>
                    <a:pt x="811963" y="353053"/>
                    <a:pt x="810621" y="353388"/>
                  </a:cubicBezTo>
                  <a:cubicBezTo>
                    <a:pt x="806678" y="354227"/>
                    <a:pt x="801729" y="354311"/>
                    <a:pt x="796696" y="348355"/>
                  </a:cubicBezTo>
                  <a:cubicBezTo>
                    <a:pt x="790825" y="341897"/>
                    <a:pt x="786044" y="322520"/>
                    <a:pt x="786044" y="319668"/>
                  </a:cubicBezTo>
                  <a:cubicBezTo>
                    <a:pt x="786966" y="313377"/>
                    <a:pt x="789734" y="309938"/>
                    <a:pt x="791831" y="307254"/>
                  </a:cubicBezTo>
                  <a:cubicBezTo>
                    <a:pt x="793425" y="305241"/>
                    <a:pt x="794683" y="303647"/>
                    <a:pt x="795270" y="301634"/>
                  </a:cubicBezTo>
                  <a:cubicBezTo>
                    <a:pt x="796696" y="296769"/>
                    <a:pt x="795774" y="292239"/>
                    <a:pt x="794683" y="286620"/>
                  </a:cubicBezTo>
                  <a:cubicBezTo>
                    <a:pt x="794012" y="283432"/>
                    <a:pt x="793425" y="280245"/>
                    <a:pt x="793090" y="276805"/>
                  </a:cubicBezTo>
                  <a:cubicBezTo>
                    <a:pt x="791999" y="261204"/>
                    <a:pt x="795522" y="249377"/>
                    <a:pt x="805336" y="235956"/>
                  </a:cubicBezTo>
                  <a:lnTo>
                    <a:pt x="807852" y="232097"/>
                  </a:lnTo>
                  <a:cubicBezTo>
                    <a:pt x="809279" y="230000"/>
                    <a:pt x="811543" y="226813"/>
                    <a:pt x="811543" y="225722"/>
                  </a:cubicBezTo>
                  <a:cubicBezTo>
                    <a:pt x="811543" y="225722"/>
                    <a:pt x="811040" y="223961"/>
                    <a:pt x="805252" y="219851"/>
                  </a:cubicBezTo>
                  <a:cubicBezTo>
                    <a:pt x="800471" y="216412"/>
                    <a:pt x="793006" y="213811"/>
                    <a:pt x="785708" y="211211"/>
                  </a:cubicBezTo>
                  <a:cubicBezTo>
                    <a:pt x="777739" y="208443"/>
                    <a:pt x="769435" y="205507"/>
                    <a:pt x="762809" y="201229"/>
                  </a:cubicBezTo>
                  <a:cubicBezTo>
                    <a:pt x="753079" y="194938"/>
                    <a:pt x="739574" y="186382"/>
                    <a:pt x="735799" y="166587"/>
                  </a:cubicBezTo>
                  <a:cubicBezTo>
                    <a:pt x="734877" y="163567"/>
                    <a:pt x="734877" y="159792"/>
                    <a:pt x="734877" y="156353"/>
                  </a:cubicBezTo>
                  <a:cubicBezTo>
                    <a:pt x="734877" y="154760"/>
                    <a:pt x="734877" y="152243"/>
                    <a:pt x="734541" y="150482"/>
                  </a:cubicBezTo>
                  <a:cubicBezTo>
                    <a:pt x="732863" y="151320"/>
                    <a:pt x="729257" y="152830"/>
                    <a:pt x="725985" y="151153"/>
                  </a:cubicBezTo>
                  <a:lnTo>
                    <a:pt x="725985" y="151153"/>
                  </a:lnTo>
                  <a:close/>
                </a:path>
              </a:pathLst>
            </a:custGeom>
            <a:grpFill/>
            <a:ln w="83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pt-BR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" name="Forma Livre: Forma 29">
              <a:extLst>
                <a:ext uri="{FF2B5EF4-FFF2-40B4-BE49-F238E27FC236}">
                  <a16:creationId xmlns:a16="http://schemas.microsoft.com/office/drawing/2014/main" id="{71AAC70D-2385-48FB-B957-29DCDFE9C256}"/>
                </a:ext>
              </a:extLst>
            </p:cNvPr>
            <p:cNvSpPr/>
            <p:nvPr/>
          </p:nvSpPr>
          <p:spPr>
            <a:xfrm>
              <a:off x="9304316" y="3852837"/>
              <a:ext cx="1419347" cy="1109542"/>
            </a:xfrm>
            <a:custGeom>
              <a:avLst/>
              <a:gdLst>
                <a:gd name="connsiteX0" fmla="*/ 1273435 w 1419347"/>
                <a:gd name="connsiteY0" fmla="*/ 612057 h 1109542"/>
                <a:gd name="connsiteX1" fmla="*/ 1270080 w 1419347"/>
                <a:gd name="connsiteY1" fmla="*/ 616503 h 1109542"/>
                <a:gd name="connsiteX2" fmla="*/ 1265802 w 1419347"/>
                <a:gd name="connsiteY2" fmla="*/ 617677 h 1109542"/>
                <a:gd name="connsiteX3" fmla="*/ 1259344 w 1419347"/>
                <a:gd name="connsiteY3" fmla="*/ 614070 h 1109542"/>
                <a:gd name="connsiteX4" fmla="*/ 1254227 w 1419347"/>
                <a:gd name="connsiteY4" fmla="*/ 591339 h 1109542"/>
                <a:gd name="connsiteX5" fmla="*/ 1273435 w 1419347"/>
                <a:gd name="connsiteY5" fmla="*/ 578589 h 1109542"/>
                <a:gd name="connsiteX6" fmla="*/ 1279894 w 1419347"/>
                <a:gd name="connsiteY6" fmla="*/ 576576 h 1109542"/>
                <a:gd name="connsiteX7" fmla="*/ 1279810 w 1419347"/>
                <a:gd name="connsiteY7" fmla="*/ 575989 h 1109542"/>
                <a:gd name="connsiteX8" fmla="*/ 1279559 w 1419347"/>
                <a:gd name="connsiteY8" fmla="*/ 572130 h 1109542"/>
                <a:gd name="connsiteX9" fmla="*/ 1272597 w 1419347"/>
                <a:gd name="connsiteY9" fmla="*/ 537655 h 1109542"/>
                <a:gd name="connsiteX10" fmla="*/ 1266641 w 1419347"/>
                <a:gd name="connsiteY10" fmla="*/ 537907 h 1109542"/>
                <a:gd name="connsiteX11" fmla="*/ 1262615 w 1419347"/>
                <a:gd name="connsiteY11" fmla="*/ 533881 h 1109542"/>
                <a:gd name="connsiteX12" fmla="*/ 1302123 w 1419347"/>
                <a:gd name="connsiteY12" fmla="*/ 479526 h 1109542"/>
                <a:gd name="connsiteX13" fmla="*/ 1304891 w 1419347"/>
                <a:gd name="connsiteY13" fmla="*/ 478352 h 1109542"/>
                <a:gd name="connsiteX14" fmla="*/ 1307910 w 1419347"/>
                <a:gd name="connsiteY14" fmla="*/ 470383 h 1109542"/>
                <a:gd name="connsiteX15" fmla="*/ 1348760 w 1419347"/>
                <a:gd name="connsiteY15" fmla="*/ 459982 h 1109542"/>
                <a:gd name="connsiteX16" fmla="*/ 1359413 w 1419347"/>
                <a:gd name="connsiteY16" fmla="*/ 460569 h 1109542"/>
                <a:gd name="connsiteX17" fmla="*/ 1377280 w 1419347"/>
                <a:gd name="connsiteY17" fmla="*/ 459479 h 1109542"/>
                <a:gd name="connsiteX18" fmla="*/ 1378034 w 1419347"/>
                <a:gd name="connsiteY18" fmla="*/ 454614 h 1109542"/>
                <a:gd name="connsiteX19" fmla="*/ 1367214 w 1419347"/>
                <a:gd name="connsiteY19" fmla="*/ 445722 h 1109542"/>
                <a:gd name="connsiteX20" fmla="*/ 1352870 w 1419347"/>
                <a:gd name="connsiteY20" fmla="*/ 438844 h 1109542"/>
                <a:gd name="connsiteX21" fmla="*/ 1345657 w 1419347"/>
                <a:gd name="connsiteY21" fmla="*/ 421061 h 1109542"/>
                <a:gd name="connsiteX22" fmla="*/ 1344147 w 1419347"/>
                <a:gd name="connsiteY22" fmla="*/ 414267 h 1109542"/>
                <a:gd name="connsiteX23" fmla="*/ 1337269 w 1419347"/>
                <a:gd name="connsiteY23" fmla="*/ 412673 h 1109542"/>
                <a:gd name="connsiteX24" fmla="*/ 1334668 w 1419347"/>
                <a:gd name="connsiteY24" fmla="*/ 406466 h 1109542"/>
                <a:gd name="connsiteX25" fmla="*/ 1334668 w 1419347"/>
                <a:gd name="connsiteY25" fmla="*/ 357396 h 1109542"/>
                <a:gd name="connsiteX26" fmla="*/ 1338107 w 1419347"/>
                <a:gd name="connsiteY26" fmla="*/ 349511 h 1109542"/>
                <a:gd name="connsiteX27" fmla="*/ 1361846 w 1419347"/>
                <a:gd name="connsiteY27" fmla="*/ 324683 h 1109542"/>
                <a:gd name="connsiteX28" fmla="*/ 1369395 w 1419347"/>
                <a:gd name="connsiteY28" fmla="*/ 320824 h 1109542"/>
                <a:gd name="connsiteX29" fmla="*/ 1371492 w 1419347"/>
                <a:gd name="connsiteY29" fmla="*/ 319818 h 1109542"/>
                <a:gd name="connsiteX30" fmla="*/ 1371659 w 1419347"/>
                <a:gd name="connsiteY30" fmla="*/ 315791 h 1109542"/>
                <a:gd name="connsiteX31" fmla="*/ 1375434 w 1419347"/>
                <a:gd name="connsiteY31" fmla="*/ 301280 h 1109542"/>
                <a:gd name="connsiteX32" fmla="*/ 1386506 w 1419347"/>
                <a:gd name="connsiteY32" fmla="*/ 294486 h 1109542"/>
                <a:gd name="connsiteX33" fmla="*/ 1391120 w 1419347"/>
                <a:gd name="connsiteY33" fmla="*/ 292305 h 1109542"/>
                <a:gd name="connsiteX34" fmla="*/ 1393888 w 1419347"/>
                <a:gd name="connsiteY34" fmla="*/ 287104 h 1109542"/>
                <a:gd name="connsiteX35" fmla="*/ 1398417 w 1419347"/>
                <a:gd name="connsiteY35" fmla="*/ 278129 h 1109542"/>
                <a:gd name="connsiteX36" fmla="*/ 1406051 w 1419347"/>
                <a:gd name="connsiteY36" fmla="*/ 270748 h 1109542"/>
                <a:gd name="connsiteX37" fmla="*/ 1412593 w 1419347"/>
                <a:gd name="connsiteY37" fmla="*/ 264037 h 1109542"/>
                <a:gd name="connsiteX38" fmla="*/ 1410832 w 1419347"/>
                <a:gd name="connsiteY38" fmla="*/ 261689 h 1109542"/>
                <a:gd name="connsiteX39" fmla="*/ 1410832 w 1419347"/>
                <a:gd name="connsiteY39" fmla="*/ 250868 h 1109542"/>
                <a:gd name="connsiteX40" fmla="*/ 1417542 w 1419347"/>
                <a:gd name="connsiteY40" fmla="*/ 248687 h 1109542"/>
                <a:gd name="connsiteX41" fmla="*/ 1419303 w 1419347"/>
                <a:gd name="connsiteY41" fmla="*/ 243906 h 1109542"/>
                <a:gd name="connsiteX42" fmla="*/ 1352954 w 1419347"/>
                <a:gd name="connsiteY42" fmla="*/ 197856 h 1109542"/>
                <a:gd name="connsiteX43" fmla="*/ 1293063 w 1419347"/>
                <a:gd name="connsiteY43" fmla="*/ 183176 h 1109542"/>
                <a:gd name="connsiteX44" fmla="*/ 1291302 w 1419347"/>
                <a:gd name="connsiteY44" fmla="*/ 186616 h 1109542"/>
                <a:gd name="connsiteX45" fmla="*/ 1276287 w 1419347"/>
                <a:gd name="connsiteY45" fmla="*/ 200120 h 1109542"/>
                <a:gd name="connsiteX46" fmla="*/ 1245587 w 1419347"/>
                <a:gd name="connsiteY46" fmla="*/ 197017 h 1109542"/>
                <a:gd name="connsiteX47" fmla="*/ 1236360 w 1419347"/>
                <a:gd name="connsiteY47" fmla="*/ 174537 h 1109542"/>
                <a:gd name="connsiteX48" fmla="*/ 1235018 w 1419347"/>
                <a:gd name="connsiteY48" fmla="*/ 169252 h 1109542"/>
                <a:gd name="connsiteX49" fmla="*/ 1220507 w 1419347"/>
                <a:gd name="connsiteY49" fmla="*/ 149205 h 1109542"/>
                <a:gd name="connsiteX50" fmla="*/ 1215642 w 1419347"/>
                <a:gd name="connsiteY50" fmla="*/ 141320 h 1109542"/>
                <a:gd name="connsiteX51" fmla="*/ 1190981 w 1419347"/>
                <a:gd name="connsiteY51" fmla="*/ 120266 h 1109542"/>
                <a:gd name="connsiteX52" fmla="*/ 1162126 w 1419347"/>
                <a:gd name="connsiteY52" fmla="*/ 112885 h 1109542"/>
                <a:gd name="connsiteX53" fmla="*/ 1133523 w 1419347"/>
                <a:gd name="connsiteY53" fmla="*/ 105419 h 1109542"/>
                <a:gd name="connsiteX54" fmla="*/ 1118341 w 1419347"/>
                <a:gd name="connsiteY54" fmla="*/ 104329 h 1109542"/>
                <a:gd name="connsiteX55" fmla="*/ 1068096 w 1419347"/>
                <a:gd name="connsiteY55" fmla="*/ 82856 h 1109542"/>
                <a:gd name="connsiteX56" fmla="*/ 1055598 w 1419347"/>
                <a:gd name="connsiteY56" fmla="*/ 73629 h 1109542"/>
                <a:gd name="connsiteX57" fmla="*/ 1039577 w 1419347"/>
                <a:gd name="connsiteY57" fmla="*/ 67925 h 1109542"/>
                <a:gd name="connsiteX58" fmla="*/ 1030685 w 1419347"/>
                <a:gd name="connsiteY58" fmla="*/ 59788 h 1109542"/>
                <a:gd name="connsiteX59" fmla="*/ 1024646 w 1419347"/>
                <a:gd name="connsiteY59" fmla="*/ 54420 h 1109542"/>
                <a:gd name="connsiteX60" fmla="*/ 992688 w 1419347"/>
                <a:gd name="connsiteY60" fmla="*/ 49052 h 1109542"/>
                <a:gd name="connsiteX61" fmla="*/ 991094 w 1419347"/>
                <a:gd name="connsiteY61" fmla="*/ 58698 h 1109542"/>
                <a:gd name="connsiteX62" fmla="*/ 991597 w 1419347"/>
                <a:gd name="connsiteY62" fmla="*/ 67254 h 1109542"/>
                <a:gd name="connsiteX63" fmla="*/ 986061 w 1419347"/>
                <a:gd name="connsiteY63" fmla="*/ 74551 h 1109542"/>
                <a:gd name="connsiteX64" fmla="*/ 978428 w 1419347"/>
                <a:gd name="connsiteY64" fmla="*/ 72538 h 1109542"/>
                <a:gd name="connsiteX65" fmla="*/ 967104 w 1419347"/>
                <a:gd name="connsiteY65" fmla="*/ 73713 h 1109542"/>
                <a:gd name="connsiteX66" fmla="*/ 955864 w 1419347"/>
                <a:gd name="connsiteY66" fmla="*/ 67170 h 1109542"/>
                <a:gd name="connsiteX67" fmla="*/ 951754 w 1419347"/>
                <a:gd name="connsiteY67" fmla="*/ 64234 h 1109542"/>
                <a:gd name="connsiteX68" fmla="*/ 923654 w 1419347"/>
                <a:gd name="connsiteY68" fmla="*/ 60711 h 1109542"/>
                <a:gd name="connsiteX69" fmla="*/ 921641 w 1419347"/>
                <a:gd name="connsiteY69" fmla="*/ 61047 h 1109542"/>
                <a:gd name="connsiteX70" fmla="*/ 914427 w 1419347"/>
                <a:gd name="connsiteY70" fmla="*/ 58195 h 1109542"/>
                <a:gd name="connsiteX71" fmla="*/ 913504 w 1419347"/>
                <a:gd name="connsiteY71" fmla="*/ 50561 h 1109542"/>
                <a:gd name="connsiteX72" fmla="*/ 912163 w 1419347"/>
                <a:gd name="connsiteY72" fmla="*/ 38231 h 1109542"/>
                <a:gd name="connsiteX73" fmla="*/ 913001 w 1419347"/>
                <a:gd name="connsiteY73" fmla="*/ 13738 h 1109542"/>
                <a:gd name="connsiteX74" fmla="*/ 920970 w 1419347"/>
                <a:gd name="connsiteY74" fmla="*/ 10383 h 1109542"/>
                <a:gd name="connsiteX75" fmla="*/ 927764 w 1419347"/>
                <a:gd name="connsiteY75" fmla="*/ 10886 h 1109542"/>
                <a:gd name="connsiteX76" fmla="*/ 929022 w 1419347"/>
                <a:gd name="connsiteY76" fmla="*/ 5434 h 1109542"/>
                <a:gd name="connsiteX77" fmla="*/ 928939 w 1419347"/>
                <a:gd name="connsiteY77" fmla="*/ 5434 h 1109542"/>
                <a:gd name="connsiteX78" fmla="*/ 926338 w 1419347"/>
                <a:gd name="connsiteY78" fmla="*/ 4008 h 1109542"/>
                <a:gd name="connsiteX79" fmla="*/ 896477 w 1419347"/>
                <a:gd name="connsiteY79" fmla="*/ 1072 h 1109542"/>
                <a:gd name="connsiteX80" fmla="*/ 876933 w 1419347"/>
                <a:gd name="connsiteY80" fmla="*/ 653 h 1109542"/>
                <a:gd name="connsiteX81" fmla="*/ 856047 w 1419347"/>
                <a:gd name="connsiteY81" fmla="*/ 3672 h 1109542"/>
                <a:gd name="connsiteX82" fmla="*/ 849839 w 1419347"/>
                <a:gd name="connsiteY82" fmla="*/ 6944 h 1109542"/>
                <a:gd name="connsiteX83" fmla="*/ 832225 w 1419347"/>
                <a:gd name="connsiteY83" fmla="*/ 11976 h 1109542"/>
                <a:gd name="connsiteX84" fmla="*/ 819810 w 1419347"/>
                <a:gd name="connsiteY84" fmla="*/ 15416 h 1109542"/>
                <a:gd name="connsiteX85" fmla="*/ 815868 w 1419347"/>
                <a:gd name="connsiteY85" fmla="*/ 18184 h 1109542"/>
                <a:gd name="connsiteX86" fmla="*/ 812177 w 1419347"/>
                <a:gd name="connsiteY86" fmla="*/ 24978 h 1109542"/>
                <a:gd name="connsiteX87" fmla="*/ 777367 w 1419347"/>
                <a:gd name="connsiteY87" fmla="*/ 52575 h 1109542"/>
                <a:gd name="connsiteX88" fmla="*/ 768475 w 1419347"/>
                <a:gd name="connsiteY88" fmla="*/ 56433 h 1109542"/>
                <a:gd name="connsiteX89" fmla="*/ 726619 w 1419347"/>
                <a:gd name="connsiteY89" fmla="*/ 85959 h 1109542"/>
                <a:gd name="connsiteX90" fmla="*/ 684427 w 1419347"/>
                <a:gd name="connsiteY90" fmla="*/ 105000 h 1109542"/>
                <a:gd name="connsiteX91" fmla="*/ 647436 w 1419347"/>
                <a:gd name="connsiteY91" fmla="*/ 123538 h 1109542"/>
                <a:gd name="connsiteX92" fmla="*/ 641313 w 1419347"/>
                <a:gd name="connsiteY92" fmla="*/ 126389 h 1109542"/>
                <a:gd name="connsiteX93" fmla="*/ 637538 w 1419347"/>
                <a:gd name="connsiteY93" fmla="*/ 127396 h 1109542"/>
                <a:gd name="connsiteX94" fmla="*/ 635441 w 1419347"/>
                <a:gd name="connsiteY94" fmla="*/ 127060 h 1109542"/>
                <a:gd name="connsiteX95" fmla="*/ 630240 w 1419347"/>
                <a:gd name="connsiteY95" fmla="*/ 117666 h 1109542"/>
                <a:gd name="connsiteX96" fmla="*/ 632673 w 1419347"/>
                <a:gd name="connsiteY96" fmla="*/ 94683 h 1109542"/>
                <a:gd name="connsiteX97" fmla="*/ 629318 w 1419347"/>
                <a:gd name="connsiteY97" fmla="*/ 90237 h 1109542"/>
                <a:gd name="connsiteX98" fmla="*/ 624453 w 1419347"/>
                <a:gd name="connsiteY98" fmla="*/ 91495 h 1109542"/>
                <a:gd name="connsiteX99" fmla="*/ 616232 w 1419347"/>
                <a:gd name="connsiteY99" fmla="*/ 93592 h 1109542"/>
                <a:gd name="connsiteX100" fmla="*/ 607425 w 1419347"/>
                <a:gd name="connsiteY100" fmla="*/ 87972 h 1109542"/>
                <a:gd name="connsiteX101" fmla="*/ 606670 w 1419347"/>
                <a:gd name="connsiteY101" fmla="*/ 79332 h 1109542"/>
                <a:gd name="connsiteX102" fmla="*/ 606418 w 1419347"/>
                <a:gd name="connsiteY102" fmla="*/ 74719 h 1109542"/>
                <a:gd name="connsiteX103" fmla="*/ 599876 w 1419347"/>
                <a:gd name="connsiteY103" fmla="*/ 75055 h 1109542"/>
                <a:gd name="connsiteX104" fmla="*/ 587629 w 1419347"/>
                <a:gd name="connsiteY104" fmla="*/ 70693 h 1109542"/>
                <a:gd name="connsiteX105" fmla="*/ 583687 w 1419347"/>
                <a:gd name="connsiteY105" fmla="*/ 57943 h 1109542"/>
                <a:gd name="connsiteX106" fmla="*/ 583770 w 1419347"/>
                <a:gd name="connsiteY106" fmla="*/ 56853 h 1109542"/>
                <a:gd name="connsiteX107" fmla="*/ 576473 w 1419347"/>
                <a:gd name="connsiteY107" fmla="*/ 55930 h 1109542"/>
                <a:gd name="connsiteX108" fmla="*/ 576054 w 1419347"/>
                <a:gd name="connsiteY108" fmla="*/ 56014 h 1109542"/>
                <a:gd name="connsiteX109" fmla="*/ 578151 w 1419347"/>
                <a:gd name="connsiteY109" fmla="*/ 61131 h 1109542"/>
                <a:gd name="connsiteX110" fmla="*/ 578989 w 1419347"/>
                <a:gd name="connsiteY110" fmla="*/ 83275 h 1109542"/>
                <a:gd name="connsiteX111" fmla="*/ 558774 w 1419347"/>
                <a:gd name="connsiteY111" fmla="*/ 91663 h 1109542"/>
                <a:gd name="connsiteX112" fmla="*/ 554832 w 1419347"/>
                <a:gd name="connsiteY112" fmla="*/ 90740 h 1109542"/>
                <a:gd name="connsiteX113" fmla="*/ 546024 w 1419347"/>
                <a:gd name="connsiteY113" fmla="*/ 92502 h 1109542"/>
                <a:gd name="connsiteX114" fmla="*/ 546695 w 1419347"/>
                <a:gd name="connsiteY114" fmla="*/ 94515 h 1109542"/>
                <a:gd name="connsiteX115" fmla="*/ 546444 w 1419347"/>
                <a:gd name="connsiteY115" fmla="*/ 111375 h 1109542"/>
                <a:gd name="connsiteX116" fmla="*/ 533610 w 1419347"/>
                <a:gd name="connsiteY116" fmla="*/ 140314 h 1109542"/>
                <a:gd name="connsiteX117" fmla="*/ 553406 w 1419347"/>
                <a:gd name="connsiteY117" fmla="*/ 178563 h 1109542"/>
                <a:gd name="connsiteX118" fmla="*/ 524048 w 1419347"/>
                <a:gd name="connsiteY118" fmla="*/ 212703 h 1109542"/>
                <a:gd name="connsiteX119" fmla="*/ 517841 w 1419347"/>
                <a:gd name="connsiteY119" fmla="*/ 214045 h 1109542"/>
                <a:gd name="connsiteX120" fmla="*/ 484624 w 1419347"/>
                <a:gd name="connsiteY120" fmla="*/ 230988 h 1109542"/>
                <a:gd name="connsiteX121" fmla="*/ 484959 w 1419347"/>
                <a:gd name="connsiteY121" fmla="*/ 236189 h 1109542"/>
                <a:gd name="connsiteX122" fmla="*/ 483114 w 1419347"/>
                <a:gd name="connsiteY122" fmla="*/ 254810 h 1109542"/>
                <a:gd name="connsiteX123" fmla="*/ 463654 w 1419347"/>
                <a:gd name="connsiteY123" fmla="*/ 269825 h 1109542"/>
                <a:gd name="connsiteX124" fmla="*/ 463402 w 1419347"/>
                <a:gd name="connsiteY124" fmla="*/ 269909 h 1109542"/>
                <a:gd name="connsiteX125" fmla="*/ 479256 w 1419347"/>
                <a:gd name="connsiteY125" fmla="*/ 301783 h 1109542"/>
                <a:gd name="connsiteX126" fmla="*/ 492425 w 1419347"/>
                <a:gd name="connsiteY126" fmla="*/ 328373 h 1109542"/>
                <a:gd name="connsiteX127" fmla="*/ 496451 w 1419347"/>
                <a:gd name="connsiteY127" fmla="*/ 333406 h 1109542"/>
                <a:gd name="connsiteX128" fmla="*/ 497793 w 1419347"/>
                <a:gd name="connsiteY128" fmla="*/ 366875 h 1109542"/>
                <a:gd name="connsiteX129" fmla="*/ 473216 w 1419347"/>
                <a:gd name="connsiteY129" fmla="*/ 389690 h 1109542"/>
                <a:gd name="connsiteX130" fmla="*/ 461389 w 1419347"/>
                <a:gd name="connsiteY130" fmla="*/ 398917 h 1109542"/>
                <a:gd name="connsiteX131" fmla="*/ 469945 w 1419347"/>
                <a:gd name="connsiteY131" fmla="*/ 403698 h 1109542"/>
                <a:gd name="connsiteX132" fmla="*/ 486134 w 1419347"/>
                <a:gd name="connsiteY132" fmla="*/ 435741 h 1109542"/>
                <a:gd name="connsiteX133" fmla="*/ 483282 w 1419347"/>
                <a:gd name="connsiteY133" fmla="*/ 445303 h 1109542"/>
                <a:gd name="connsiteX134" fmla="*/ 481269 w 1419347"/>
                <a:gd name="connsiteY134" fmla="*/ 451929 h 1109542"/>
                <a:gd name="connsiteX135" fmla="*/ 482611 w 1419347"/>
                <a:gd name="connsiteY135" fmla="*/ 458220 h 1109542"/>
                <a:gd name="connsiteX136" fmla="*/ 484204 w 1419347"/>
                <a:gd name="connsiteY136" fmla="*/ 472564 h 1109542"/>
                <a:gd name="connsiteX137" fmla="*/ 456021 w 1419347"/>
                <a:gd name="connsiteY137" fmla="*/ 506284 h 1109542"/>
                <a:gd name="connsiteX138" fmla="*/ 452246 w 1419347"/>
                <a:gd name="connsiteY138" fmla="*/ 508045 h 1109542"/>
                <a:gd name="connsiteX139" fmla="*/ 442851 w 1419347"/>
                <a:gd name="connsiteY139" fmla="*/ 515007 h 1109542"/>
                <a:gd name="connsiteX140" fmla="*/ 436141 w 1419347"/>
                <a:gd name="connsiteY140" fmla="*/ 525660 h 1109542"/>
                <a:gd name="connsiteX141" fmla="*/ 401079 w 1419347"/>
                <a:gd name="connsiteY141" fmla="*/ 546547 h 1109542"/>
                <a:gd name="connsiteX142" fmla="*/ 399317 w 1419347"/>
                <a:gd name="connsiteY142" fmla="*/ 546463 h 1109542"/>
                <a:gd name="connsiteX143" fmla="*/ 382877 w 1419347"/>
                <a:gd name="connsiteY143" fmla="*/ 537236 h 1109542"/>
                <a:gd name="connsiteX144" fmla="*/ 376083 w 1419347"/>
                <a:gd name="connsiteY144" fmla="*/ 532455 h 1109542"/>
                <a:gd name="connsiteX145" fmla="*/ 317534 w 1419347"/>
                <a:gd name="connsiteY145" fmla="*/ 531029 h 1109542"/>
                <a:gd name="connsiteX146" fmla="*/ 305875 w 1419347"/>
                <a:gd name="connsiteY146" fmla="*/ 531700 h 1109542"/>
                <a:gd name="connsiteX147" fmla="*/ 287505 w 1419347"/>
                <a:gd name="connsiteY147" fmla="*/ 534216 h 1109542"/>
                <a:gd name="connsiteX148" fmla="*/ 260579 w 1419347"/>
                <a:gd name="connsiteY148" fmla="*/ 536565 h 1109542"/>
                <a:gd name="connsiteX149" fmla="*/ 254540 w 1419347"/>
                <a:gd name="connsiteY149" fmla="*/ 535978 h 1109542"/>
                <a:gd name="connsiteX150" fmla="*/ 236086 w 1419347"/>
                <a:gd name="connsiteY150" fmla="*/ 539668 h 1109542"/>
                <a:gd name="connsiteX151" fmla="*/ 226272 w 1419347"/>
                <a:gd name="connsiteY151" fmla="*/ 546631 h 1109542"/>
                <a:gd name="connsiteX152" fmla="*/ 202618 w 1419347"/>
                <a:gd name="connsiteY152" fmla="*/ 557367 h 1109542"/>
                <a:gd name="connsiteX153" fmla="*/ 192133 w 1419347"/>
                <a:gd name="connsiteY153" fmla="*/ 551495 h 1109542"/>
                <a:gd name="connsiteX154" fmla="*/ 190371 w 1419347"/>
                <a:gd name="connsiteY154" fmla="*/ 549818 h 1109542"/>
                <a:gd name="connsiteX155" fmla="*/ 185338 w 1419347"/>
                <a:gd name="connsiteY155" fmla="*/ 551747 h 1109542"/>
                <a:gd name="connsiteX156" fmla="*/ 178796 w 1419347"/>
                <a:gd name="connsiteY156" fmla="*/ 554096 h 1109542"/>
                <a:gd name="connsiteX157" fmla="*/ 150109 w 1419347"/>
                <a:gd name="connsiteY157" fmla="*/ 559213 h 1109542"/>
                <a:gd name="connsiteX158" fmla="*/ 106742 w 1419347"/>
                <a:gd name="connsiteY158" fmla="*/ 569530 h 1109542"/>
                <a:gd name="connsiteX159" fmla="*/ 71177 w 1419347"/>
                <a:gd name="connsiteY159" fmla="*/ 604340 h 1109542"/>
                <a:gd name="connsiteX160" fmla="*/ 47271 w 1419347"/>
                <a:gd name="connsiteY160" fmla="*/ 632692 h 1109542"/>
                <a:gd name="connsiteX161" fmla="*/ 35780 w 1419347"/>
                <a:gd name="connsiteY161" fmla="*/ 636802 h 1109542"/>
                <a:gd name="connsiteX162" fmla="*/ 34102 w 1419347"/>
                <a:gd name="connsiteY162" fmla="*/ 638479 h 1109542"/>
                <a:gd name="connsiteX163" fmla="*/ 35192 w 1419347"/>
                <a:gd name="connsiteY163" fmla="*/ 645106 h 1109542"/>
                <a:gd name="connsiteX164" fmla="*/ 35276 w 1419347"/>
                <a:gd name="connsiteY164" fmla="*/ 660876 h 1109542"/>
                <a:gd name="connsiteX165" fmla="*/ 13216 w 1419347"/>
                <a:gd name="connsiteY165" fmla="*/ 672703 h 1109542"/>
                <a:gd name="connsiteX166" fmla="*/ 5583 w 1419347"/>
                <a:gd name="connsiteY166" fmla="*/ 688724 h 1109542"/>
                <a:gd name="connsiteX167" fmla="*/ 382 w 1419347"/>
                <a:gd name="connsiteY167" fmla="*/ 698370 h 1109542"/>
                <a:gd name="connsiteX168" fmla="*/ 1305 w 1419347"/>
                <a:gd name="connsiteY168" fmla="*/ 717747 h 1109542"/>
                <a:gd name="connsiteX169" fmla="*/ 1473 w 1419347"/>
                <a:gd name="connsiteY169" fmla="*/ 718753 h 1109542"/>
                <a:gd name="connsiteX170" fmla="*/ 13384 w 1419347"/>
                <a:gd name="connsiteY170" fmla="*/ 713804 h 1109542"/>
                <a:gd name="connsiteX171" fmla="*/ 23198 w 1419347"/>
                <a:gd name="connsiteY171" fmla="*/ 710029 h 1109542"/>
                <a:gd name="connsiteX172" fmla="*/ 33431 w 1419347"/>
                <a:gd name="connsiteY172" fmla="*/ 704242 h 1109542"/>
                <a:gd name="connsiteX173" fmla="*/ 46600 w 1419347"/>
                <a:gd name="connsiteY173" fmla="*/ 696944 h 1109542"/>
                <a:gd name="connsiteX174" fmla="*/ 64551 w 1419347"/>
                <a:gd name="connsiteY174" fmla="*/ 697112 h 1109542"/>
                <a:gd name="connsiteX175" fmla="*/ 74952 w 1419347"/>
                <a:gd name="connsiteY175" fmla="*/ 702397 h 1109542"/>
                <a:gd name="connsiteX176" fmla="*/ 81075 w 1419347"/>
                <a:gd name="connsiteY176" fmla="*/ 705416 h 1109542"/>
                <a:gd name="connsiteX177" fmla="*/ 100032 w 1419347"/>
                <a:gd name="connsiteY177" fmla="*/ 705752 h 1109542"/>
                <a:gd name="connsiteX178" fmla="*/ 109594 w 1419347"/>
                <a:gd name="connsiteY178" fmla="*/ 705332 h 1109542"/>
                <a:gd name="connsiteX179" fmla="*/ 124777 w 1419347"/>
                <a:gd name="connsiteY179" fmla="*/ 704326 h 1109542"/>
                <a:gd name="connsiteX180" fmla="*/ 218975 w 1419347"/>
                <a:gd name="connsiteY180" fmla="*/ 719340 h 1109542"/>
                <a:gd name="connsiteX181" fmla="*/ 227195 w 1419347"/>
                <a:gd name="connsiteY181" fmla="*/ 744588 h 1109542"/>
                <a:gd name="connsiteX182" fmla="*/ 228369 w 1419347"/>
                <a:gd name="connsiteY182" fmla="*/ 756248 h 1109542"/>
                <a:gd name="connsiteX183" fmla="*/ 232815 w 1419347"/>
                <a:gd name="connsiteY183" fmla="*/ 761364 h 1109542"/>
                <a:gd name="connsiteX184" fmla="*/ 236841 w 1419347"/>
                <a:gd name="connsiteY184" fmla="*/ 756164 h 1109542"/>
                <a:gd name="connsiteX185" fmla="*/ 240784 w 1419347"/>
                <a:gd name="connsiteY185" fmla="*/ 751550 h 1109542"/>
                <a:gd name="connsiteX186" fmla="*/ 246823 w 1419347"/>
                <a:gd name="connsiteY186" fmla="*/ 751299 h 1109542"/>
                <a:gd name="connsiteX187" fmla="*/ 261166 w 1419347"/>
                <a:gd name="connsiteY187" fmla="*/ 772856 h 1109542"/>
                <a:gd name="connsiteX188" fmla="*/ 265025 w 1419347"/>
                <a:gd name="connsiteY188" fmla="*/ 782502 h 1109542"/>
                <a:gd name="connsiteX189" fmla="*/ 268129 w 1419347"/>
                <a:gd name="connsiteY189" fmla="*/ 752557 h 1109542"/>
                <a:gd name="connsiteX190" fmla="*/ 273078 w 1419347"/>
                <a:gd name="connsiteY190" fmla="*/ 745427 h 1109542"/>
                <a:gd name="connsiteX191" fmla="*/ 306210 w 1419347"/>
                <a:gd name="connsiteY191" fmla="*/ 743666 h 1109542"/>
                <a:gd name="connsiteX192" fmla="*/ 328942 w 1419347"/>
                <a:gd name="connsiteY192" fmla="*/ 744001 h 1109542"/>
                <a:gd name="connsiteX193" fmla="*/ 346808 w 1419347"/>
                <a:gd name="connsiteY193" fmla="*/ 740730 h 1109542"/>
                <a:gd name="connsiteX194" fmla="*/ 370211 w 1419347"/>
                <a:gd name="connsiteY194" fmla="*/ 736955 h 1109542"/>
                <a:gd name="connsiteX195" fmla="*/ 378180 w 1419347"/>
                <a:gd name="connsiteY195" fmla="*/ 737626 h 1109542"/>
                <a:gd name="connsiteX196" fmla="*/ 386148 w 1419347"/>
                <a:gd name="connsiteY196" fmla="*/ 738129 h 1109542"/>
                <a:gd name="connsiteX197" fmla="*/ 390845 w 1419347"/>
                <a:gd name="connsiteY197" fmla="*/ 734523 h 1109542"/>
                <a:gd name="connsiteX198" fmla="*/ 398563 w 1419347"/>
                <a:gd name="connsiteY198" fmla="*/ 728567 h 1109542"/>
                <a:gd name="connsiteX199" fmla="*/ 417268 w 1419347"/>
                <a:gd name="connsiteY199" fmla="*/ 727644 h 1109542"/>
                <a:gd name="connsiteX200" fmla="*/ 432199 w 1419347"/>
                <a:gd name="connsiteY200" fmla="*/ 727393 h 1109542"/>
                <a:gd name="connsiteX201" fmla="*/ 437567 w 1419347"/>
                <a:gd name="connsiteY201" fmla="*/ 721773 h 1109542"/>
                <a:gd name="connsiteX202" fmla="*/ 445200 w 1419347"/>
                <a:gd name="connsiteY202" fmla="*/ 725212 h 1109542"/>
                <a:gd name="connsiteX203" fmla="*/ 458957 w 1419347"/>
                <a:gd name="connsiteY203" fmla="*/ 738381 h 1109542"/>
                <a:gd name="connsiteX204" fmla="*/ 477410 w 1419347"/>
                <a:gd name="connsiteY204" fmla="*/ 757674 h 1109542"/>
                <a:gd name="connsiteX205" fmla="*/ 481772 w 1419347"/>
                <a:gd name="connsiteY205" fmla="*/ 776211 h 1109542"/>
                <a:gd name="connsiteX206" fmla="*/ 482275 w 1419347"/>
                <a:gd name="connsiteY206" fmla="*/ 782167 h 1109542"/>
                <a:gd name="connsiteX207" fmla="*/ 483114 w 1419347"/>
                <a:gd name="connsiteY207" fmla="*/ 801124 h 1109542"/>
                <a:gd name="connsiteX208" fmla="*/ 489070 w 1419347"/>
                <a:gd name="connsiteY208" fmla="*/ 803137 h 1109542"/>
                <a:gd name="connsiteX209" fmla="*/ 500393 w 1419347"/>
                <a:gd name="connsiteY209" fmla="*/ 808925 h 1109542"/>
                <a:gd name="connsiteX210" fmla="*/ 499722 w 1419347"/>
                <a:gd name="connsiteY210" fmla="*/ 828049 h 1109542"/>
                <a:gd name="connsiteX211" fmla="*/ 490663 w 1419347"/>
                <a:gd name="connsiteY211" fmla="*/ 843651 h 1109542"/>
                <a:gd name="connsiteX212" fmla="*/ 489741 w 1419347"/>
                <a:gd name="connsiteY212" fmla="*/ 844909 h 1109542"/>
                <a:gd name="connsiteX213" fmla="*/ 494606 w 1419347"/>
                <a:gd name="connsiteY213" fmla="*/ 847845 h 1109542"/>
                <a:gd name="connsiteX214" fmla="*/ 499890 w 1419347"/>
                <a:gd name="connsiteY214" fmla="*/ 866131 h 1109542"/>
                <a:gd name="connsiteX215" fmla="*/ 500477 w 1419347"/>
                <a:gd name="connsiteY215" fmla="*/ 872925 h 1109542"/>
                <a:gd name="connsiteX216" fmla="*/ 520944 w 1419347"/>
                <a:gd name="connsiteY216" fmla="*/ 898257 h 1109542"/>
                <a:gd name="connsiteX217" fmla="*/ 540488 w 1419347"/>
                <a:gd name="connsiteY217" fmla="*/ 906645 h 1109542"/>
                <a:gd name="connsiteX218" fmla="*/ 563891 w 1419347"/>
                <a:gd name="connsiteY218" fmla="*/ 917214 h 1109542"/>
                <a:gd name="connsiteX219" fmla="*/ 570350 w 1419347"/>
                <a:gd name="connsiteY219" fmla="*/ 950515 h 1109542"/>
                <a:gd name="connsiteX220" fmla="*/ 567833 w 1419347"/>
                <a:gd name="connsiteY220" fmla="*/ 954289 h 1109542"/>
                <a:gd name="connsiteX221" fmla="*/ 558187 w 1419347"/>
                <a:gd name="connsiteY221" fmla="*/ 985241 h 1109542"/>
                <a:gd name="connsiteX222" fmla="*/ 559529 w 1419347"/>
                <a:gd name="connsiteY222" fmla="*/ 993210 h 1109542"/>
                <a:gd name="connsiteX223" fmla="*/ 559865 w 1419347"/>
                <a:gd name="connsiteY223" fmla="*/ 1015606 h 1109542"/>
                <a:gd name="connsiteX224" fmla="*/ 553657 w 1419347"/>
                <a:gd name="connsiteY224" fmla="*/ 1026343 h 1109542"/>
                <a:gd name="connsiteX225" fmla="*/ 551057 w 1419347"/>
                <a:gd name="connsiteY225" fmla="*/ 1030537 h 1109542"/>
                <a:gd name="connsiteX226" fmla="*/ 557684 w 1419347"/>
                <a:gd name="connsiteY226" fmla="*/ 1047564 h 1109542"/>
                <a:gd name="connsiteX227" fmla="*/ 557935 w 1419347"/>
                <a:gd name="connsiteY227" fmla="*/ 1047900 h 1109542"/>
                <a:gd name="connsiteX228" fmla="*/ 569008 w 1419347"/>
                <a:gd name="connsiteY228" fmla="*/ 1048823 h 1109542"/>
                <a:gd name="connsiteX229" fmla="*/ 590649 w 1419347"/>
                <a:gd name="connsiteY229" fmla="*/ 1075497 h 1109542"/>
                <a:gd name="connsiteX230" fmla="*/ 587042 w 1419347"/>
                <a:gd name="connsiteY230" fmla="*/ 1091937 h 1109542"/>
                <a:gd name="connsiteX231" fmla="*/ 595430 w 1419347"/>
                <a:gd name="connsiteY231" fmla="*/ 1109384 h 1109542"/>
                <a:gd name="connsiteX232" fmla="*/ 627221 w 1419347"/>
                <a:gd name="connsiteY232" fmla="*/ 1104016 h 1109542"/>
                <a:gd name="connsiteX233" fmla="*/ 642822 w 1419347"/>
                <a:gd name="connsiteY233" fmla="*/ 1100073 h 1109542"/>
                <a:gd name="connsiteX234" fmla="*/ 653391 w 1419347"/>
                <a:gd name="connsiteY234" fmla="*/ 1099906 h 1109542"/>
                <a:gd name="connsiteX235" fmla="*/ 657250 w 1419347"/>
                <a:gd name="connsiteY235" fmla="*/ 1099654 h 1109542"/>
                <a:gd name="connsiteX236" fmla="*/ 658760 w 1419347"/>
                <a:gd name="connsiteY236" fmla="*/ 1093950 h 1109542"/>
                <a:gd name="connsiteX237" fmla="*/ 670755 w 1419347"/>
                <a:gd name="connsiteY237" fmla="*/ 1076419 h 1109542"/>
                <a:gd name="connsiteX238" fmla="*/ 686440 w 1419347"/>
                <a:gd name="connsiteY238" fmla="*/ 1079607 h 1109542"/>
                <a:gd name="connsiteX239" fmla="*/ 689208 w 1419347"/>
                <a:gd name="connsiteY239" fmla="*/ 1081033 h 1109542"/>
                <a:gd name="connsiteX240" fmla="*/ 699609 w 1419347"/>
                <a:gd name="connsiteY240" fmla="*/ 1076587 h 1109542"/>
                <a:gd name="connsiteX241" fmla="*/ 707242 w 1419347"/>
                <a:gd name="connsiteY241" fmla="*/ 1071974 h 1109542"/>
                <a:gd name="connsiteX242" fmla="*/ 744150 w 1419347"/>
                <a:gd name="connsiteY242" fmla="*/ 1056456 h 1109542"/>
                <a:gd name="connsiteX243" fmla="*/ 765036 w 1419347"/>
                <a:gd name="connsiteY243" fmla="*/ 1048990 h 1109542"/>
                <a:gd name="connsiteX244" fmla="*/ 767553 w 1419347"/>
                <a:gd name="connsiteY244" fmla="*/ 1047900 h 1109542"/>
                <a:gd name="connsiteX245" fmla="*/ 788942 w 1419347"/>
                <a:gd name="connsiteY245" fmla="*/ 1046893 h 1109542"/>
                <a:gd name="connsiteX246" fmla="*/ 789110 w 1419347"/>
                <a:gd name="connsiteY246" fmla="*/ 1046977 h 1109542"/>
                <a:gd name="connsiteX247" fmla="*/ 846400 w 1419347"/>
                <a:gd name="connsiteY247" fmla="*/ 1025755 h 1109542"/>
                <a:gd name="connsiteX248" fmla="*/ 869551 w 1419347"/>
                <a:gd name="connsiteY248" fmla="*/ 1022065 h 1109542"/>
                <a:gd name="connsiteX249" fmla="*/ 894464 w 1419347"/>
                <a:gd name="connsiteY249" fmla="*/ 1010405 h 1109542"/>
                <a:gd name="connsiteX250" fmla="*/ 900000 w 1419347"/>
                <a:gd name="connsiteY250" fmla="*/ 1007050 h 1109542"/>
                <a:gd name="connsiteX251" fmla="*/ 930616 w 1419347"/>
                <a:gd name="connsiteY251" fmla="*/ 999753 h 1109542"/>
                <a:gd name="connsiteX252" fmla="*/ 947392 w 1419347"/>
                <a:gd name="connsiteY252" fmla="*/ 997404 h 1109542"/>
                <a:gd name="connsiteX253" fmla="*/ 958632 w 1419347"/>
                <a:gd name="connsiteY253" fmla="*/ 993965 h 1109542"/>
                <a:gd name="connsiteX254" fmla="*/ 981280 w 1419347"/>
                <a:gd name="connsiteY254" fmla="*/ 989100 h 1109542"/>
                <a:gd name="connsiteX255" fmla="*/ 998224 w 1419347"/>
                <a:gd name="connsiteY255" fmla="*/ 993713 h 1109542"/>
                <a:gd name="connsiteX256" fmla="*/ 1009296 w 1419347"/>
                <a:gd name="connsiteY256" fmla="*/ 997152 h 1109542"/>
                <a:gd name="connsiteX257" fmla="*/ 1052243 w 1419347"/>
                <a:gd name="connsiteY257" fmla="*/ 981383 h 1109542"/>
                <a:gd name="connsiteX258" fmla="*/ 1082607 w 1419347"/>
                <a:gd name="connsiteY258" fmla="*/ 965865 h 1109542"/>
                <a:gd name="connsiteX259" fmla="*/ 1099132 w 1419347"/>
                <a:gd name="connsiteY259" fmla="*/ 962426 h 1109542"/>
                <a:gd name="connsiteX260" fmla="*/ 1108946 w 1419347"/>
                <a:gd name="connsiteY260" fmla="*/ 945650 h 1109542"/>
                <a:gd name="connsiteX261" fmla="*/ 1108862 w 1419347"/>
                <a:gd name="connsiteY261" fmla="*/ 941456 h 1109542"/>
                <a:gd name="connsiteX262" fmla="*/ 1114985 w 1419347"/>
                <a:gd name="connsiteY262" fmla="*/ 908910 h 1109542"/>
                <a:gd name="connsiteX263" fmla="*/ 1124128 w 1419347"/>
                <a:gd name="connsiteY263" fmla="*/ 897922 h 1109542"/>
                <a:gd name="connsiteX264" fmla="*/ 1130923 w 1419347"/>
                <a:gd name="connsiteY264" fmla="*/ 888863 h 1109542"/>
                <a:gd name="connsiteX265" fmla="*/ 1132097 w 1419347"/>
                <a:gd name="connsiteY265" fmla="*/ 878461 h 1109542"/>
                <a:gd name="connsiteX266" fmla="*/ 1137214 w 1419347"/>
                <a:gd name="connsiteY266" fmla="*/ 857659 h 1109542"/>
                <a:gd name="connsiteX267" fmla="*/ 1152899 w 1419347"/>
                <a:gd name="connsiteY267" fmla="*/ 845916 h 1109542"/>
                <a:gd name="connsiteX268" fmla="*/ 1159610 w 1419347"/>
                <a:gd name="connsiteY268" fmla="*/ 842309 h 1109542"/>
                <a:gd name="connsiteX269" fmla="*/ 1168585 w 1419347"/>
                <a:gd name="connsiteY269" fmla="*/ 832243 h 1109542"/>
                <a:gd name="connsiteX270" fmla="*/ 1180664 w 1419347"/>
                <a:gd name="connsiteY270" fmla="*/ 819745 h 1109542"/>
                <a:gd name="connsiteX271" fmla="*/ 1179825 w 1419347"/>
                <a:gd name="connsiteY271" fmla="*/ 818822 h 1109542"/>
                <a:gd name="connsiteX272" fmla="*/ 1172527 w 1419347"/>
                <a:gd name="connsiteY272" fmla="*/ 808337 h 1109542"/>
                <a:gd name="connsiteX273" fmla="*/ 1180496 w 1419347"/>
                <a:gd name="connsiteY273" fmla="*/ 764887 h 1109542"/>
                <a:gd name="connsiteX274" fmla="*/ 1225372 w 1419347"/>
                <a:gd name="connsiteY274" fmla="*/ 747860 h 1109542"/>
                <a:gd name="connsiteX275" fmla="*/ 1234599 w 1419347"/>
                <a:gd name="connsiteY275" fmla="*/ 752221 h 1109542"/>
                <a:gd name="connsiteX276" fmla="*/ 1242484 w 1419347"/>
                <a:gd name="connsiteY276" fmla="*/ 730329 h 1109542"/>
                <a:gd name="connsiteX277" fmla="*/ 1253556 w 1419347"/>
                <a:gd name="connsiteY277" fmla="*/ 701893 h 1109542"/>
                <a:gd name="connsiteX278" fmla="*/ 1265299 w 1419347"/>
                <a:gd name="connsiteY278" fmla="*/ 690653 h 1109542"/>
                <a:gd name="connsiteX279" fmla="*/ 1275197 w 1419347"/>
                <a:gd name="connsiteY279" fmla="*/ 680755 h 1109542"/>
                <a:gd name="connsiteX280" fmla="*/ 1272681 w 1419347"/>
                <a:gd name="connsiteY280" fmla="*/ 675722 h 1109542"/>
                <a:gd name="connsiteX281" fmla="*/ 1268151 w 1419347"/>
                <a:gd name="connsiteY281" fmla="*/ 664482 h 1109542"/>
                <a:gd name="connsiteX282" fmla="*/ 1271003 w 1419347"/>
                <a:gd name="connsiteY282" fmla="*/ 640409 h 1109542"/>
                <a:gd name="connsiteX283" fmla="*/ 1272932 w 1419347"/>
                <a:gd name="connsiteY283" fmla="*/ 632021 h 1109542"/>
                <a:gd name="connsiteX284" fmla="*/ 1273435 w 1419347"/>
                <a:gd name="connsiteY284" fmla="*/ 612057 h 1109542"/>
                <a:gd name="connsiteX285" fmla="*/ 1273435 w 1419347"/>
                <a:gd name="connsiteY285" fmla="*/ 612057 h 1109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</a:cxnLst>
              <a:rect l="l" t="t" r="r" b="b"/>
              <a:pathLst>
                <a:path w="1419347" h="1109542">
                  <a:moveTo>
                    <a:pt x="1273435" y="612057"/>
                  </a:moveTo>
                  <a:cubicBezTo>
                    <a:pt x="1272932" y="613819"/>
                    <a:pt x="1271842" y="615496"/>
                    <a:pt x="1270080" y="616503"/>
                  </a:cubicBezTo>
                  <a:cubicBezTo>
                    <a:pt x="1268487" y="617258"/>
                    <a:pt x="1267228" y="617677"/>
                    <a:pt x="1265802" y="617677"/>
                  </a:cubicBezTo>
                  <a:cubicBezTo>
                    <a:pt x="1263286" y="617677"/>
                    <a:pt x="1260770" y="616419"/>
                    <a:pt x="1259344" y="614070"/>
                  </a:cubicBezTo>
                  <a:cubicBezTo>
                    <a:pt x="1255653" y="608115"/>
                    <a:pt x="1251123" y="599391"/>
                    <a:pt x="1254227" y="591339"/>
                  </a:cubicBezTo>
                  <a:cubicBezTo>
                    <a:pt x="1257414" y="583202"/>
                    <a:pt x="1265886" y="580770"/>
                    <a:pt x="1273435" y="578589"/>
                  </a:cubicBezTo>
                  <a:cubicBezTo>
                    <a:pt x="1275700" y="577918"/>
                    <a:pt x="1277965" y="577247"/>
                    <a:pt x="1279894" y="576576"/>
                  </a:cubicBezTo>
                  <a:lnTo>
                    <a:pt x="1279810" y="575989"/>
                  </a:lnTo>
                  <a:lnTo>
                    <a:pt x="1279559" y="572130"/>
                  </a:lnTo>
                  <a:cubicBezTo>
                    <a:pt x="1277713" y="545037"/>
                    <a:pt x="1274358" y="538830"/>
                    <a:pt x="1272597" y="537655"/>
                  </a:cubicBezTo>
                  <a:cubicBezTo>
                    <a:pt x="1270668" y="538494"/>
                    <a:pt x="1268654" y="538578"/>
                    <a:pt x="1266641" y="537907"/>
                  </a:cubicBezTo>
                  <a:cubicBezTo>
                    <a:pt x="1264712" y="537152"/>
                    <a:pt x="1263286" y="535726"/>
                    <a:pt x="1262615" y="533881"/>
                  </a:cubicBezTo>
                  <a:cubicBezTo>
                    <a:pt x="1249613" y="501503"/>
                    <a:pt x="1282411" y="487746"/>
                    <a:pt x="1302123" y="479526"/>
                  </a:cubicBezTo>
                  <a:cubicBezTo>
                    <a:pt x="1303129" y="479107"/>
                    <a:pt x="1303968" y="478687"/>
                    <a:pt x="1304891" y="478352"/>
                  </a:cubicBezTo>
                  <a:cubicBezTo>
                    <a:pt x="1304220" y="475332"/>
                    <a:pt x="1305310" y="472145"/>
                    <a:pt x="1307910" y="470383"/>
                  </a:cubicBezTo>
                  <a:cubicBezTo>
                    <a:pt x="1322002" y="460150"/>
                    <a:pt x="1335675" y="460317"/>
                    <a:pt x="1348760" y="459982"/>
                  </a:cubicBezTo>
                  <a:cubicBezTo>
                    <a:pt x="1351948" y="459982"/>
                    <a:pt x="1355638" y="460234"/>
                    <a:pt x="1359413" y="460569"/>
                  </a:cubicBezTo>
                  <a:cubicBezTo>
                    <a:pt x="1365620" y="460988"/>
                    <a:pt x="1374931" y="461744"/>
                    <a:pt x="1377280" y="459479"/>
                  </a:cubicBezTo>
                  <a:cubicBezTo>
                    <a:pt x="1377866" y="458808"/>
                    <a:pt x="1378202" y="456962"/>
                    <a:pt x="1378034" y="454614"/>
                  </a:cubicBezTo>
                  <a:cubicBezTo>
                    <a:pt x="1376944" y="448910"/>
                    <a:pt x="1374595" y="447903"/>
                    <a:pt x="1367214" y="445722"/>
                  </a:cubicBezTo>
                  <a:cubicBezTo>
                    <a:pt x="1362517" y="444380"/>
                    <a:pt x="1357316" y="442870"/>
                    <a:pt x="1352870" y="438844"/>
                  </a:cubicBezTo>
                  <a:cubicBezTo>
                    <a:pt x="1347586" y="433560"/>
                    <a:pt x="1346579" y="426681"/>
                    <a:pt x="1345657" y="421061"/>
                  </a:cubicBezTo>
                  <a:cubicBezTo>
                    <a:pt x="1345321" y="418629"/>
                    <a:pt x="1344734" y="415106"/>
                    <a:pt x="1344147" y="414267"/>
                  </a:cubicBezTo>
                  <a:cubicBezTo>
                    <a:pt x="1341630" y="414686"/>
                    <a:pt x="1339030" y="414435"/>
                    <a:pt x="1337269" y="412673"/>
                  </a:cubicBezTo>
                  <a:cubicBezTo>
                    <a:pt x="1335423" y="410996"/>
                    <a:pt x="1334249" y="408815"/>
                    <a:pt x="1334668" y="406466"/>
                  </a:cubicBezTo>
                  <a:cubicBezTo>
                    <a:pt x="1336010" y="395310"/>
                    <a:pt x="1337856" y="374172"/>
                    <a:pt x="1334668" y="357396"/>
                  </a:cubicBezTo>
                  <a:cubicBezTo>
                    <a:pt x="1334165" y="354209"/>
                    <a:pt x="1335591" y="351105"/>
                    <a:pt x="1338107" y="349511"/>
                  </a:cubicBezTo>
                  <a:cubicBezTo>
                    <a:pt x="1342134" y="337768"/>
                    <a:pt x="1351276" y="331309"/>
                    <a:pt x="1361846" y="324683"/>
                  </a:cubicBezTo>
                  <a:cubicBezTo>
                    <a:pt x="1364278" y="322754"/>
                    <a:pt x="1367214" y="321579"/>
                    <a:pt x="1369395" y="320824"/>
                  </a:cubicBezTo>
                  <a:cubicBezTo>
                    <a:pt x="1371072" y="320153"/>
                    <a:pt x="1371324" y="320069"/>
                    <a:pt x="1371492" y="319818"/>
                  </a:cubicBezTo>
                  <a:cubicBezTo>
                    <a:pt x="1371408" y="319818"/>
                    <a:pt x="1371575" y="317301"/>
                    <a:pt x="1371659" y="315791"/>
                  </a:cubicBezTo>
                  <a:cubicBezTo>
                    <a:pt x="1371743" y="311765"/>
                    <a:pt x="1371995" y="306313"/>
                    <a:pt x="1375434" y="301280"/>
                  </a:cubicBezTo>
                  <a:cubicBezTo>
                    <a:pt x="1379460" y="297002"/>
                    <a:pt x="1383487" y="295576"/>
                    <a:pt x="1386506" y="294486"/>
                  </a:cubicBezTo>
                  <a:cubicBezTo>
                    <a:pt x="1388435" y="293731"/>
                    <a:pt x="1390365" y="293060"/>
                    <a:pt x="1391120" y="292305"/>
                  </a:cubicBezTo>
                  <a:cubicBezTo>
                    <a:pt x="1392462" y="290963"/>
                    <a:pt x="1392965" y="289621"/>
                    <a:pt x="1393888" y="287104"/>
                  </a:cubicBezTo>
                  <a:cubicBezTo>
                    <a:pt x="1394810" y="284588"/>
                    <a:pt x="1395817" y="281401"/>
                    <a:pt x="1398417" y="278129"/>
                  </a:cubicBezTo>
                  <a:cubicBezTo>
                    <a:pt x="1400430" y="275445"/>
                    <a:pt x="1403282" y="273096"/>
                    <a:pt x="1406051" y="270748"/>
                  </a:cubicBezTo>
                  <a:cubicBezTo>
                    <a:pt x="1408064" y="269070"/>
                    <a:pt x="1412342" y="265463"/>
                    <a:pt x="1412593" y="264037"/>
                  </a:cubicBezTo>
                  <a:cubicBezTo>
                    <a:pt x="1412593" y="264037"/>
                    <a:pt x="1412426" y="263282"/>
                    <a:pt x="1410832" y="261689"/>
                  </a:cubicBezTo>
                  <a:cubicBezTo>
                    <a:pt x="1407980" y="258753"/>
                    <a:pt x="1407980" y="253804"/>
                    <a:pt x="1410832" y="250868"/>
                  </a:cubicBezTo>
                  <a:cubicBezTo>
                    <a:pt x="1412677" y="249023"/>
                    <a:pt x="1415193" y="248352"/>
                    <a:pt x="1417542" y="248687"/>
                  </a:cubicBezTo>
                  <a:cubicBezTo>
                    <a:pt x="1419555" y="246338"/>
                    <a:pt x="1419387" y="244577"/>
                    <a:pt x="1419303" y="243906"/>
                  </a:cubicBezTo>
                  <a:cubicBezTo>
                    <a:pt x="1418129" y="232834"/>
                    <a:pt x="1391539" y="214296"/>
                    <a:pt x="1352954" y="197856"/>
                  </a:cubicBezTo>
                  <a:cubicBezTo>
                    <a:pt x="1339198" y="191061"/>
                    <a:pt x="1301535" y="181247"/>
                    <a:pt x="1293063" y="183176"/>
                  </a:cubicBezTo>
                  <a:cubicBezTo>
                    <a:pt x="1293399" y="183260"/>
                    <a:pt x="1292057" y="185190"/>
                    <a:pt x="1291302" y="186616"/>
                  </a:cubicBezTo>
                  <a:cubicBezTo>
                    <a:pt x="1288198" y="191229"/>
                    <a:pt x="1283921" y="197604"/>
                    <a:pt x="1276287" y="200120"/>
                  </a:cubicBezTo>
                  <a:cubicBezTo>
                    <a:pt x="1271926" y="201043"/>
                    <a:pt x="1252885" y="202553"/>
                    <a:pt x="1245587" y="197017"/>
                  </a:cubicBezTo>
                  <a:cubicBezTo>
                    <a:pt x="1240554" y="192236"/>
                    <a:pt x="1238625" y="184770"/>
                    <a:pt x="1236360" y="174537"/>
                  </a:cubicBezTo>
                  <a:cubicBezTo>
                    <a:pt x="1235941" y="172608"/>
                    <a:pt x="1235522" y="170762"/>
                    <a:pt x="1235018" y="169252"/>
                  </a:cubicBezTo>
                  <a:cubicBezTo>
                    <a:pt x="1230992" y="162710"/>
                    <a:pt x="1225707" y="155412"/>
                    <a:pt x="1220507" y="149205"/>
                  </a:cubicBezTo>
                  <a:cubicBezTo>
                    <a:pt x="1218326" y="146017"/>
                    <a:pt x="1216984" y="143585"/>
                    <a:pt x="1215642" y="141320"/>
                  </a:cubicBezTo>
                  <a:cubicBezTo>
                    <a:pt x="1207757" y="128067"/>
                    <a:pt x="1203479" y="121525"/>
                    <a:pt x="1190981" y="120266"/>
                  </a:cubicBezTo>
                  <a:cubicBezTo>
                    <a:pt x="1178315" y="119176"/>
                    <a:pt x="1170179" y="115988"/>
                    <a:pt x="1162126" y="112885"/>
                  </a:cubicBezTo>
                  <a:cubicBezTo>
                    <a:pt x="1154157" y="109697"/>
                    <a:pt x="1146608" y="106845"/>
                    <a:pt x="1133523" y="105419"/>
                  </a:cubicBezTo>
                  <a:cubicBezTo>
                    <a:pt x="1128071" y="104832"/>
                    <a:pt x="1123038" y="104581"/>
                    <a:pt x="1118341" y="104329"/>
                  </a:cubicBezTo>
                  <a:cubicBezTo>
                    <a:pt x="1099887" y="103406"/>
                    <a:pt x="1084034" y="102567"/>
                    <a:pt x="1068096" y="82856"/>
                  </a:cubicBezTo>
                  <a:cubicBezTo>
                    <a:pt x="1061889" y="74719"/>
                    <a:pt x="1059960" y="74384"/>
                    <a:pt x="1055598" y="73629"/>
                  </a:cubicBezTo>
                  <a:cubicBezTo>
                    <a:pt x="1051823" y="72874"/>
                    <a:pt x="1046875" y="71951"/>
                    <a:pt x="1039577" y="67925"/>
                  </a:cubicBezTo>
                  <a:cubicBezTo>
                    <a:pt x="1035215" y="66079"/>
                    <a:pt x="1032615" y="62473"/>
                    <a:pt x="1030685" y="59788"/>
                  </a:cubicBezTo>
                  <a:cubicBezTo>
                    <a:pt x="1029008" y="57272"/>
                    <a:pt x="1027917" y="55846"/>
                    <a:pt x="1024646" y="54420"/>
                  </a:cubicBezTo>
                  <a:cubicBezTo>
                    <a:pt x="1010890" y="49303"/>
                    <a:pt x="996630" y="47039"/>
                    <a:pt x="992688" y="49052"/>
                  </a:cubicBezTo>
                  <a:cubicBezTo>
                    <a:pt x="990759" y="50142"/>
                    <a:pt x="990423" y="50645"/>
                    <a:pt x="991094" y="58698"/>
                  </a:cubicBezTo>
                  <a:cubicBezTo>
                    <a:pt x="991346" y="61382"/>
                    <a:pt x="991597" y="64234"/>
                    <a:pt x="991597" y="67254"/>
                  </a:cubicBezTo>
                  <a:cubicBezTo>
                    <a:pt x="991597" y="70609"/>
                    <a:pt x="989332" y="73545"/>
                    <a:pt x="986061" y="74551"/>
                  </a:cubicBezTo>
                  <a:cubicBezTo>
                    <a:pt x="983629" y="75306"/>
                    <a:pt x="980357" y="74551"/>
                    <a:pt x="978428" y="72538"/>
                  </a:cubicBezTo>
                  <a:cubicBezTo>
                    <a:pt x="975492" y="73880"/>
                    <a:pt x="971801" y="74803"/>
                    <a:pt x="967104" y="73713"/>
                  </a:cubicBezTo>
                  <a:cubicBezTo>
                    <a:pt x="960478" y="71532"/>
                    <a:pt x="958129" y="69435"/>
                    <a:pt x="955864" y="67170"/>
                  </a:cubicBezTo>
                  <a:cubicBezTo>
                    <a:pt x="954858" y="66163"/>
                    <a:pt x="954270" y="65492"/>
                    <a:pt x="951754" y="64234"/>
                  </a:cubicBezTo>
                  <a:cubicBezTo>
                    <a:pt x="943198" y="58111"/>
                    <a:pt x="937159" y="58698"/>
                    <a:pt x="923654" y="60711"/>
                  </a:cubicBezTo>
                  <a:lnTo>
                    <a:pt x="921641" y="61047"/>
                  </a:lnTo>
                  <a:cubicBezTo>
                    <a:pt x="918370" y="61550"/>
                    <a:pt x="916105" y="60292"/>
                    <a:pt x="914427" y="58195"/>
                  </a:cubicBezTo>
                  <a:cubicBezTo>
                    <a:pt x="912834" y="56014"/>
                    <a:pt x="912414" y="53078"/>
                    <a:pt x="913504" y="50561"/>
                  </a:cubicBezTo>
                  <a:cubicBezTo>
                    <a:pt x="914763" y="47290"/>
                    <a:pt x="913588" y="43096"/>
                    <a:pt x="912163" y="38231"/>
                  </a:cubicBezTo>
                  <a:cubicBezTo>
                    <a:pt x="910149" y="31101"/>
                    <a:pt x="907549" y="22378"/>
                    <a:pt x="913001" y="13738"/>
                  </a:cubicBezTo>
                  <a:cubicBezTo>
                    <a:pt x="914679" y="11138"/>
                    <a:pt x="917866" y="9796"/>
                    <a:pt x="920970" y="10383"/>
                  </a:cubicBezTo>
                  <a:cubicBezTo>
                    <a:pt x="923151" y="10802"/>
                    <a:pt x="925248" y="10718"/>
                    <a:pt x="927764" y="10886"/>
                  </a:cubicBezTo>
                  <a:cubicBezTo>
                    <a:pt x="928351" y="8705"/>
                    <a:pt x="929022" y="6357"/>
                    <a:pt x="929022" y="5434"/>
                  </a:cubicBezTo>
                  <a:lnTo>
                    <a:pt x="928939" y="5434"/>
                  </a:lnTo>
                  <a:cubicBezTo>
                    <a:pt x="928855" y="5434"/>
                    <a:pt x="928100" y="4847"/>
                    <a:pt x="926338" y="4008"/>
                  </a:cubicBezTo>
                  <a:cubicBezTo>
                    <a:pt x="919963" y="317"/>
                    <a:pt x="906710" y="736"/>
                    <a:pt x="896477" y="1072"/>
                  </a:cubicBezTo>
                  <a:cubicBezTo>
                    <a:pt x="889095" y="1324"/>
                    <a:pt x="882301" y="1491"/>
                    <a:pt x="876933" y="653"/>
                  </a:cubicBezTo>
                  <a:cubicBezTo>
                    <a:pt x="864015" y="-606"/>
                    <a:pt x="863344" y="-270"/>
                    <a:pt x="856047" y="3672"/>
                  </a:cubicBezTo>
                  <a:cubicBezTo>
                    <a:pt x="854369" y="4595"/>
                    <a:pt x="852188" y="5685"/>
                    <a:pt x="849839" y="6944"/>
                  </a:cubicBezTo>
                  <a:cubicBezTo>
                    <a:pt x="844555" y="9796"/>
                    <a:pt x="838348" y="10970"/>
                    <a:pt x="832225" y="11976"/>
                  </a:cubicBezTo>
                  <a:cubicBezTo>
                    <a:pt x="827443" y="12815"/>
                    <a:pt x="822578" y="13738"/>
                    <a:pt x="819810" y="15416"/>
                  </a:cubicBezTo>
                  <a:cubicBezTo>
                    <a:pt x="817713" y="16758"/>
                    <a:pt x="816455" y="17597"/>
                    <a:pt x="815868" y="18184"/>
                  </a:cubicBezTo>
                  <a:cubicBezTo>
                    <a:pt x="815700" y="19190"/>
                    <a:pt x="814777" y="21203"/>
                    <a:pt x="812177" y="24978"/>
                  </a:cubicBezTo>
                  <a:cubicBezTo>
                    <a:pt x="801021" y="42509"/>
                    <a:pt x="791626" y="46451"/>
                    <a:pt x="777367" y="52575"/>
                  </a:cubicBezTo>
                  <a:cubicBezTo>
                    <a:pt x="774598" y="53749"/>
                    <a:pt x="771663" y="55007"/>
                    <a:pt x="768475" y="56433"/>
                  </a:cubicBezTo>
                  <a:cubicBezTo>
                    <a:pt x="752119" y="64066"/>
                    <a:pt x="739201" y="75222"/>
                    <a:pt x="726619" y="85959"/>
                  </a:cubicBezTo>
                  <a:cubicBezTo>
                    <a:pt x="713785" y="96192"/>
                    <a:pt x="698771" y="100806"/>
                    <a:pt x="684427" y="105000"/>
                  </a:cubicBezTo>
                  <a:cubicBezTo>
                    <a:pt x="669496" y="109446"/>
                    <a:pt x="655488" y="113640"/>
                    <a:pt x="647436" y="123538"/>
                  </a:cubicBezTo>
                  <a:cubicBezTo>
                    <a:pt x="645926" y="125467"/>
                    <a:pt x="643577" y="126389"/>
                    <a:pt x="641313" y="126389"/>
                  </a:cubicBezTo>
                  <a:cubicBezTo>
                    <a:pt x="640222" y="127060"/>
                    <a:pt x="638880" y="127396"/>
                    <a:pt x="637538" y="127396"/>
                  </a:cubicBezTo>
                  <a:lnTo>
                    <a:pt x="635441" y="127060"/>
                  </a:lnTo>
                  <a:cubicBezTo>
                    <a:pt x="631498" y="125886"/>
                    <a:pt x="629066" y="121692"/>
                    <a:pt x="630240" y="117666"/>
                  </a:cubicBezTo>
                  <a:cubicBezTo>
                    <a:pt x="632337" y="110284"/>
                    <a:pt x="633344" y="99967"/>
                    <a:pt x="632673" y="94683"/>
                  </a:cubicBezTo>
                  <a:cubicBezTo>
                    <a:pt x="631079" y="93760"/>
                    <a:pt x="629821" y="92166"/>
                    <a:pt x="629318" y="90237"/>
                  </a:cubicBezTo>
                  <a:cubicBezTo>
                    <a:pt x="627976" y="90489"/>
                    <a:pt x="625962" y="91160"/>
                    <a:pt x="624453" y="91495"/>
                  </a:cubicBezTo>
                  <a:cubicBezTo>
                    <a:pt x="622020" y="92250"/>
                    <a:pt x="619252" y="93005"/>
                    <a:pt x="616232" y="93592"/>
                  </a:cubicBezTo>
                  <a:cubicBezTo>
                    <a:pt x="611787" y="94263"/>
                    <a:pt x="608515" y="91831"/>
                    <a:pt x="607425" y="87972"/>
                  </a:cubicBezTo>
                  <a:cubicBezTo>
                    <a:pt x="606838" y="85456"/>
                    <a:pt x="606670" y="82520"/>
                    <a:pt x="606670" y="79332"/>
                  </a:cubicBezTo>
                  <a:cubicBezTo>
                    <a:pt x="606586" y="78074"/>
                    <a:pt x="606502" y="76145"/>
                    <a:pt x="606418" y="74719"/>
                  </a:cubicBezTo>
                  <a:cubicBezTo>
                    <a:pt x="604070" y="74719"/>
                    <a:pt x="602057" y="75055"/>
                    <a:pt x="599876" y="75055"/>
                  </a:cubicBezTo>
                  <a:cubicBezTo>
                    <a:pt x="595849" y="75055"/>
                    <a:pt x="591320" y="74300"/>
                    <a:pt x="587629" y="70693"/>
                  </a:cubicBezTo>
                  <a:cubicBezTo>
                    <a:pt x="583100" y="67422"/>
                    <a:pt x="583519" y="61298"/>
                    <a:pt x="583687" y="57943"/>
                  </a:cubicBezTo>
                  <a:lnTo>
                    <a:pt x="583770" y="56853"/>
                  </a:lnTo>
                  <a:cubicBezTo>
                    <a:pt x="582177" y="55594"/>
                    <a:pt x="580751" y="55762"/>
                    <a:pt x="576473" y="55930"/>
                  </a:cubicBezTo>
                  <a:lnTo>
                    <a:pt x="576054" y="56014"/>
                  </a:lnTo>
                  <a:cubicBezTo>
                    <a:pt x="576221" y="57020"/>
                    <a:pt x="576809" y="58446"/>
                    <a:pt x="578151" y="61131"/>
                  </a:cubicBezTo>
                  <a:cubicBezTo>
                    <a:pt x="580499" y="65995"/>
                    <a:pt x="584693" y="74216"/>
                    <a:pt x="578989" y="83275"/>
                  </a:cubicBezTo>
                  <a:cubicBezTo>
                    <a:pt x="572195" y="95941"/>
                    <a:pt x="563136" y="93089"/>
                    <a:pt x="558774" y="91663"/>
                  </a:cubicBezTo>
                  <a:cubicBezTo>
                    <a:pt x="557264" y="91160"/>
                    <a:pt x="556006" y="90740"/>
                    <a:pt x="554832" y="90740"/>
                  </a:cubicBezTo>
                  <a:cubicBezTo>
                    <a:pt x="549463" y="91411"/>
                    <a:pt x="547031" y="91998"/>
                    <a:pt x="546024" y="92502"/>
                  </a:cubicBezTo>
                  <a:lnTo>
                    <a:pt x="546695" y="94515"/>
                  </a:lnTo>
                  <a:cubicBezTo>
                    <a:pt x="547283" y="98289"/>
                    <a:pt x="548038" y="104077"/>
                    <a:pt x="546444" y="111375"/>
                  </a:cubicBezTo>
                  <a:cubicBezTo>
                    <a:pt x="543844" y="119092"/>
                    <a:pt x="538391" y="131338"/>
                    <a:pt x="533610" y="140314"/>
                  </a:cubicBezTo>
                  <a:cubicBezTo>
                    <a:pt x="545018" y="149708"/>
                    <a:pt x="551980" y="170259"/>
                    <a:pt x="553406" y="178563"/>
                  </a:cubicBezTo>
                  <a:cubicBezTo>
                    <a:pt x="558103" y="205824"/>
                    <a:pt x="537553" y="209934"/>
                    <a:pt x="524048" y="212703"/>
                  </a:cubicBezTo>
                  <a:lnTo>
                    <a:pt x="517841" y="214045"/>
                  </a:lnTo>
                  <a:cubicBezTo>
                    <a:pt x="505007" y="216393"/>
                    <a:pt x="486889" y="224949"/>
                    <a:pt x="484624" y="230988"/>
                  </a:cubicBezTo>
                  <a:cubicBezTo>
                    <a:pt x="484121" y="232163"/>
                    <a:pt x="484456" y="234008"/>
                    <a:pt x="484959" y="236189"/>
                  </a:cubicBezTo>
                  <a:cubicBezTo>
                    <a:pt x="485882" y="240635"/>
                    <a:pt x="487308" y="247429"/>
                    <a:pt x="483114" y="254810"/>
                  </a:cubicBezTo>
                  <a:cubicBezTo>
                    <a:pt x="478585" y="262192"/>
                    <a:pt x="470700" y="266302"/>
                    <a:pt x="463654" y="269825"/>
                  </a:cubicBezTo>
                  <a:lnTo>
                    <a:pt x="463402" y="269909"/>
                  </a:lnTo>
                  <a:cubicBezTo>
                    <a:pt x="470616" y="279555"/>
                    <a:pt x="474978" y="290795"/>
                    <a:pt x="479256" y="301783"/>
                  </a:cubicBezTo>
                  <a:cubicBezTo>
                    <a:pt x="483114" y="311849"/>
                    <a:pt x="486973" y="321328"/>
                    <a:pt x="492425" y="328373"/>
                  </a:cubicBezTo>
                  <a:cubicBezTo>
                    <a:pt x="493935" y="330303"/>
                    <a:pt x="495193" y="331981"/>
                    <a:pt x="496451" y="333406"/>
                  </a:cubicBezTo>
                  <a:cubicBezTo>
                    <a:pt x="505259" y="344143"/>
                    <a:pt x="508026" y="350518"/>
                    <a:pt x="497793" y="366875"/>
                  </a:cubicBezTo>
                  <a:cubicBezTo>
                    <a:pt x="490747" y="376689"/>
                    <a:pt x="481772" y="383399"/>
                    <a:pt x="473216" y="389690"/>
                  </a:cubicBezTo>
                  <a:cubicBezTo>
                    <a:pt x="469022" y="392794"/>
                    <a:pt x="464912" y="395813"/>
                    <a:pt x="461389" y="398917"/>
                  </a:cubicBezTo>
                  <a:cubicBezTo>
                    <a:pt x="463822" y="400930"/>
                    <a:pt x="466841" y="402272"/>
                    <a:pt x="469945" y="403698"/>
                  </a:cubicBezTo>
                  <a:cubicBezTo>
                    <a:pt x="478836" y="407557"/>
                    <a:pt x="490999" y="412841"/>
                    <a:pt x="486134" y="435741"/>
                  </a:cubicBezTo>
                  <a:cubicBezTo>
                    <a:pt x="485547" y="439515"/>
                    <a:pt x="484372" y="442703"/>
                    <a:pt x="483282" y="445303"/>
                  </a:cubicBezTo>
                  <a:cubicBezTo>
                    <a:pt x="482359" y="447568"/>
                    <a:pt x="481604" y="449413"/>
                    <a:pt x="481269" y="451929"/>
                  </a:cubicBezTo>
                  <a:cubicBezTo>
                    <a:pt x="481353" y="453020"/>
                    <a:pt x="482024" y="455536"/>
                    <a:pt x="482611" y="458220"/>
                  </a:cubicBezTo>
                  <a:cubicBezTo>
                    <a:pt x="483785" y="462414"/>
                    <a:pt x="484959" y="467279"/>
                    <a:pt x="484204" y="472564"/>
                  </a:cubicBezTo>
                  <a:cubicBezTo>
                    <a:pt x="482024" y="493702"/>
                    <a:pt x="468770" y="499993"/>
                    <a:pt x="456021" y="506284"/>
                  </a:cubicBezTo>
                  <a:lnTo>
                    <a:pt x="452246" y="508045"/>
                  </a:lnTo>
                  <a:cubicBezTo>
                    <a:pt x="444278" y="512072"/>
                    <a:pt x="444026" y="512575"/>
                    <a:pt x="442851" y="515007"/>
                  </a:cubicBezTo>
                  <a:cubicBezTo>
                    <a:pt x="441593" y="517440"/>
                    <a:pt x="440000" y="520544"/>
                    <a:pt x="436141" y="525660"/>
                  </a:cubicBezTo>
                  <a:cubicBezTo>
                    <a:pt x="432282" y="531616"/>
                    <a:pt x="412822" y="546547"/>
                    <a:pt x="401079" y="546547"/>
                  </a:cubicBezTo>
                  <a:lnTo>
                    <a:pt x="399317" y="546463"/>
                  </a:lnTo>
                  <a:cubicBezTo>
                    <a:pt x="391936" y="545792"/>
                    <a:pt x="386903" y="541010"/>
                    <a:pt x="382877" y="537236"/>
                  </a:cubicBezTo>
                  <a:cubicBezTo>
                    <a:pt x="380360" y="534887"/>
                    <a:pt x="378263" y="532958"/>
                    <a:pt x="376083" y="532455"/>
                  </a:cubicBezTo>
                  <a:cubicBezTo>
                    <a:pt x="359894" y="528596"/>
                    <a:pt x="337414" y="529938"/>
                    <a:pt x="317534" y="531029"/>
                  </a:cubicBezTo>
                  <a:lnTo>
                    <a:pt x="305875" y="531700"/>
                  </a:lnTo>
                  <a:cubicBezTo>
                    <a:pt x="299248" y="532035"/>
                    <a:pt x="293293" y="533126"/>
                    <a:pt x="287505" y="534216"/>
                  </a:cubicBezTo>
                  <a:cubicBezTo>
                    <a:pt x="279117" y="535642"/>
                    <a:pt x="270561" y="536984"/>
                    <a:pt x="260579" y="536565"/>
                  </a:cubicBezTo>
                  <a:lnTo>
                    <a:pt x="254540" y="535978"/>
                  </a:lnTo>
                  <a:cubicBezTo>
                    <a:pt x="246823" y="534971"/>
                    <a:pt x="244642" y="534803"/>
                    <a:pt x="236086" y="539668"/>
                  </a:cubicBezTo>
                  <a:cubicBezTo>
                    <a:pt x="232395" y="541682"/>
                    <a:pt x="229292" y="544282"/>
                    <a:pt x="226272" y="546631"/>
                  </a:cubicBezTo>
                  <a:cubicBezTo>
                    <a:pt x="219478" y="551915"/>
                    <a:pt x="212432" y="557367"/>
                    <a:pt x="202618" y="557367"/>
                  </a:cubicBezTo>
                  <a:cubicBezTo>
                    <a:pt x="198088" y="557367"/>
                    <a:pt x="194817" y="554180"/>
                    <a:pt x="192133" y="551495"/>
                  </a:cubicBezTo>
                  <a:lnTo>
                    <a:pt x="190371" y="549818"/>
                  </a:lnTo>
                  <a:cubicBezTo>
                    <a:pt x="188861" y="550321"/>
                    <a:pt x="186764" y="551160"/>
                    <a:pt x="185338" y="551747"/>
                  </a:cubicBezTo>
                  <a:cubicBezTo>
                    <a:pt x="182906" y="552754"/>
                    <a:pt x="180557" y="553676"/>
                    <a:pt x="178796" y="554096"/>
                  </a:cubicBezTo>
                  <a:cubicBezTo>
                    <a:pt x="169401" y="556528"/>
                    <a:pt x="159587" y="557954"/>
                    <a:pt x="150109" y="559213"/>
                  </a:cubicBezTo>
                  <a:cubicBezTo>
                    <a:pt x="134926" y="561477"/>
                    <a:pt x="119408" y="563742"/>
                    <a:pt x="106742" y="569530"/>
                  </a:cubicBezTo>
                  <a:cubicBezTo>
                    <a:pt x="91812" y="575821"/>
                    <a:pt x="81746" y="589745"/>
                    <a:pt x="71177" y="604340"/>
                  </a:cubicBezTo>
                  <a:cubicBezTo>
                    <a:pt x="63963" y="614238"/>
                    <a:pt x="56582" y="624639"/>
                    <a:pt x="47271" y="632692"/>
                  </a:cubicBezTo>
                  <a:cubicBezTo>
                    <a:pt x="42071" y="636466"/>
                    <a:pt x="38212" y="636718"/>
                    <a:pt x="35780" y="636802"/>
                  </a:cubicBezTo>
                  <a:cubicBezTo>
                    <a:pt x="35192" y="636886"/>
                    <a:pt x="34857" y="637137"/>
                    <a:pt x="34102" y="638479"/>
                  </a:cubicBezTo>
                  <a:cubicBezTo>
                    <a:pt x="33515" y="639402"/>
                    <a:pt x="34522" y="643177"/>
                    <a:pt x="35192" y="645106"/>
                  </a:cubicBezTo>
                  <a:cubicBezTo>
                    <a:pt x="36451" y="649719"/>
                    <a:pt x="38044" y="655507"/>
                    <a:pt x="35276" y="660876"/>
                  </a:cubicBezTo>
                  <a:cubicBezTo>
                    <a:pt x="29824" y="670857"/>
                    <a:pt x="20765" y="672367"/>
                    <a:pt x="13216" y="672703"/>
                  </a:cubicBezTo>
                  <a:cubicBezTo>
                    <a:pt x="12629" y="679413"/>
                    <a:pt x="8770" y="684530"/>
                    <a:pt x="5583" y="688724"/>
                  </a:cubicBezTo>
                  <a:cubicBezTo>
                    <a:pt x="2982" y="692247"/>
                    <a:pt x="634" y="695183"/>
                    <a:pt x="382" y="698370"/>
                  </a:cubicBezTo>
                  <a:cubicBezTo>
                    <a:pt x="-540" y="704577"/>
                    <a:pt x="382" y="710952"/>
                    <a:pt x="1305" y="717747"/>
                  </a:cubicBezTo>
                  <a:lnTo>
                    <a:pt x="1473" y="718753"/>
                  </a:lnTo>
                  <a:cubicBezTo>
                    <a:pt x="5247" y="716404"/>
                    <a:pt x="9441" y="715062"/>
                    <a:pt x="13384" y="713804"/>
                  </a:cubicBezTo>
                  <a:cubicBezTo>
                    <a:pt x="16403" y="712714"/>
                    <a:pt x="19758" y="711707"/>
                    <a:pt x="23198" y="710029"/>
                  </a:cubicBezTo>
                  <a:cubicBezTo>
                    <a:pt x="26804" y="708688"/>
                    <a:pt x="29992" y="706507"/>
                    <a:pt x="33431" y="704242"/>
                  </a:cubicBezTo>
                  <a:cubicBezTo>
                    <a:pt x="37457" y="701474"/>
                    <a:pt x="41651" y="698706"/>
                    <a:pt x="46600" y="696944"/>
                  </a:cubicBezTo>
                  <a:cubicBezTo>
                    <a:pt x="56414" y="693841"/>
                    <a:pt x="60021" y="692834"/>
                    <a:pt x="64551" y="697112"/>
                  </a:cubicBezTo>
                  <a:cubicBezTo>
                    <a:pt x="68745" y="698286"/>
                    <a:pt x="72016" y="700467"/>
                    <a:pt x="74952" y="702397"/>
                  </a:cubicBezTo>
                  <a:cubicBezTo>
                    <a:pt x="77133" y="703906"/>
                    <a:pt x="79062" y="705164"/>
                    <a:pt x="81075" y="705416"/>
                  </a:cubicBezTo>
                  <a:cubicBezTo>
                    <a:pt x="87114" y="706591"/>
                    <a:pt x="93741" y="706255"/>
                    <a:pt x="100032" y="705752"/>
                  </a:cubicBezTo>
                  <a:cubicBezTo>
                    <a:pt x="103387" y="705500"/>
                    <a:pt x="106575" y="705332"/>
                    <a:pt x="109594" y="705332"/>
                  </a:cubicBezTo>
                  <a:cubicBezTo>
                    <a:pt x="113788" y="705164"/>
                    <a:pt x="119073" y="704745"/>
                    <a:pt x="124777" y="704326"/>
                  </a:cubicBezTo>
                  <a:cubicBezTo>
                    <a:pt x="155813" y="701977"/>
                    <a:pt x="198256" y="698789"/>
                    <a:pt x="218975" y="719340"/>
                  </a:cubicBezTo>
                  <a:cubicBezTo>
                    <a:pt x="228285" y="727980"/>
                    <a:pt x="227614" y="737542"/>
                    <a:pt x="227195" y="744588"/>
                  </a:cubicBezTo>
                  <a:cubicBezTo>
                    <a:pt x="226859" y="748782"/>
                    <a:pt x="226608" y="752557"/>
                    <a:pt x="228369" y="756248"/>
                  </a:cubicBezTo>
                  <a:cubicBezTo>
                    <a:pt x="229879" y="759854"/>
                    <a:pt x="231724" y="761364"/>
                    <a:pt x="232815" y="761364"/>
                  </a:cubicBezTo>
                  <a:cubicBezTo>
                    <a:pt x="232563" y="761532"/>
                    <a:pt x="235667" y="760106"/>
                    <a:pt x="236841" y="756164"/>
                  </a:cubicBezTo>
                  <a:cubicBezTo>
                    <a:pt x="237428" y="754151"/>
                    <a:pt x="238854" y="752473"/>
                    <a:pt x="240784" y="751550"/>
                  </a:cubicBezTo>
                  <a:cubicBezTo>
                    <a:pt x="242629" y="750544"/>
                    <a:pt x="244894" y="750544"/>
                    <a:pt x="246823" y="751299"/>
                  </a:cubicBezTo>
                  <a:cubicBezTo>
                    <a:pt x="255295" y="754738"/>
                    <a:pt x="258398" y="764300"/>
                    <a:pt x="261166" y="772856"/>
                  </a:cubicBezTo>
                  <a:cubicBezTo>
                    <a:pt x="262089" y="775876"/>
                    <a:pt x="263683" y="780741"/>
                    <a:pt x="265025" y="782502"/>
                  </a:cubicBezTo>
                  <a:cubicBezTo>
                    <a:pt x="265109" y="780741"/>
                    <a:pt x="268129" y="773779"/>
                    <a:pt x="268129" y="752557"/>
                  </a:cubicBezTo>
                  <a:cubicBezTo>
                    <a:pt x="268129" y="749369"/>
                    <a:pt x="270058" y="746517"/>
                    <a:pt x="273078" y="745427"/>
                  </a:cubicBezTo>
                  <a:cubicBezTo>
                    <a:pt x="283479" y="741485"/>
                    <a:pt x="294886" y="742407"/>
                    <a:pt x="306210" y="743666"/>
                  </a:cubicBezTo>
                  <a:cubicBezTo>
                    <a:pt x="314431" y="744420"/>
                    <a:pt x="321980" y="745175"/>
                    <a:pt x="328942" y="744001"/>
                  </a:cubicBezTo>
                  <a:cubicBezTo>
                    <a:pt x="335485" y="743078"/>
                    <a:pt x="341272" y="741904"/>
                    <a:pt x="346808" y="740730"/>
                  </a:cubicBezTo>
                  <a:cubicBezTo>
                    <a:pt x="354190" y="739220"/>
                    <a:pt x="361907" y="737626"/>
                    <a:pt x="370211" y="736955"/>
                  </a:cubicBezTo>
                  <a:cubicBezTo>
                    <a:pt x="372224" y="737542"/>
                    <a:pt x="375495" y="737291"/>
                    <a:pt x="378180" y="737626"/>
                  </a:cubicBezTo>
                  <a:cubicBezTo>
                    <a:pt x="381116" y="738046"/>
                    <a:pt x="384471" y="738549"/>
                    <a:pt x="386148" y="738129"/>
                  </a:cubicBezTo>
                  <a:cubicBezTo>
                    <a:pt x="388078" y="737626"/>
                    <a:pt x="389084" y="736536"/>
                    <a:pt x="390845" y="734523"/>
                  </a:cubicBezTo>
                  <a:cubicBezTo>
                    <a:pt x="392607" y="732510"/>
                    <a:pt x="394788" y="730077"/>
                    <a:pt x="398563" y="728567"/>
                  </a:cubicBezTo>
                  <a:cubicBezTo>
                    <a:pt x="403008" y="726386"/>
                    <a:pt x="409635" y="726973"/>
                    <a:pt x="417268" y="727644"/>
                  </a:cubicBezTo>
                  <a:cubicBezTo>
                    <a:pt x="421797" y="728064"/>
                    <a:pt x="430018" y="728735"/>
                    <a:pt x="432199" y="727393"/>
                  </a:cubicBezTo>
                  <a:cubicBezTo>
                    <a:pt x="432702" y="724457"/>
                    <a:pt x="434547" y="722528"/>
                    <a:pt x="437567" y="721773"/>
                  </a:cubicBezTo>
                  <a:cubicBezTo>
                    <a:pt x="440587" y="721018"/>
                    <a:pt x="443439" y="722695"/>
                    <a:pt x="445200" y="725212"/>
                  </a:cubicBezTo>
                  <a:cubicBezTo>
                    <a:pt x="448304" y="729406"/>
                    <a:pt x="453756" y="734019"/>
                    <a:pt x="458957" y="738381"/>
                  </a:cubicBezTo>
                  <a:cubicBezTo>
                    <a:pt x="466086" y="744420"/>
                    <a:pt x="473468" y="750544"/>
                    <a:pt x="477410" y="757674"/>
                  </a:cubicBezTo>
                  <a:cubicBezTo>
                    <a:pt x="481101" y="764048"/>
                    <a:pt x="481353" y="770507"/>
                    <a:pt x="481772" y="776211"/>
                  </a:cubicBezTo>
                  <a:cubicBezTo>
                    <a:pt x="481856" y="778141"/>
                    <a:pt x="481940" y="780070"/>
                    <a:pt x="482275" y="782167"/>
                  </a:cubicBezTo>
                  <a:cubicBezTo>
                    <a:pt x="482359" y="784180"/>
                    <a:pt x="482946" y="796175"/>
                    <a:pt x="483114" y="801124"/>
                  </a:cubicBezTo>
                  <a:cubicBezTo>
                    <a:pt x="484540" y="802550"/>
                    <a:pt x="486218" y="802801"/>
                    <a:pt x="489070" y="803137"/>
                  </a:cubicBezTo>
                  <a:cubicBezTo>
                    <a:pt x="492425" y="803640"/>
                    <a:pt x="497374" y="804227"/>
                    <a:pt x="500393" y="808925"/>
                  </a:cubicBezTo>
                  <a:cubicBezTo>
                    <a:pt x="503581" y="813790"/>
                    <a:pt x="502407" y="820164"/>
                    <a:pt x="499722" y="828049"/>
                  </a:cubicBezTo>
                  <a:cubicBezTo>
                    <a:pt x="497458" y="834424"/>
                    <a:pt x="493767" y="839289"/>
                    <a:pt x="490663" y="843651"/>
                  </a:cubicBezTo>
                  <a:lnTo>
                    <a:pt x="489741" y="844909"/>
                  </a:lnTo>
                  <a:cubicBezTo>
                    <a:pt x="491418" y="845413"/>
                    <a:pt x="493012" y="846335"/>
                    <a:pt x="494606" y="847845"/>
                  </a:cubicBezTo>
                  <a:cubicBezTo>
                    <a:pt x="499890" y="853129"/>
                    <a:pt x="499890" y="860259"/>
                    <a:pt x="499890" y="866131"/>
                  </a:cubicBezTo>
                  <a:cubicBezTo>
                    <a:pt x="499974" y="868647"/>
                    <a:pt x="499974" y="871248"/>
                    <a:pt x="500477" y="872925"/>
                  </a:cubicBezTo>
                  <a:cubicBezTo>
                    <a:pt x="502994" y="886011"/>
                    <a:pt x="510207" y="891463"/>
                    <a:pt x="520944" y="898257"/>
                  </a:cubicBezTo>
                  <a:cubicBezTo>
                    <a:pt x="526145" y="901696"/>
                    <a:pt x="533442" y="904213"/>
                    <a:pt x="540488" y="906645"/>
                  </a:cubicBezTo>
                  <a:cubicBezTo>
                    <a:pt x="548792" y="909581"/>
                    <a:pt x="557348" y="912601"/>
                    <a:pt x="563891" y="917214"/>
                  </a:cubicBezTo>
                  <a:cubicBezTo>
                    <a:pt x="582261" y="929880"/>
                    <a:pt x="577479" y="940197"/>
                    <a:pt x="570350" y="950515"/>
                  </a:cubicBezTo>
                  <a:lnTo>
                    <a:pt x="567833" y="954289"/>
                  </a:lnTo>
                  <a:cubicBezTo>
                    <a:pt x="559865" y="965194"/>
                    <a:pt x="557348" y="973414"/>
                    <a:pt x="558187" y="985241"/>
                  </a:cubicBezTo>
                  <a:cubicBezTo>
                    <a:pt x="558439" y="987925"/>
                    <a:pt x="559026" y="990610"/>
                    <a:pt x="559529" y="993210"/>
                  </a:cubicBezTo>
                  <a:cubicBezTo>
                    <a:pt x="560871" y="999669"/>
                    <a:pt x="562381" y="1007050"/>
                    <a:pt x="559865" y="1015606"/>
                  </a:cubicBezTo>
                  <a:cubicBezTo>
                    <a:pt x="558439" y="1020387"/>
                    <a:pt x="555838" y="1023742"/>
                    <a:pt x="553657" y="1026343"/>
                  </a:cubicBezTo>
                  <a:cubicBezTo>
                    <a:pt x="552148" y="1028272"/>
                    <a:pt x="551225" y="1029530"/>
                    <a:pt x="551057" y="1030537"/>
                  </a:cubicBezTo>
                  <a:cubicBezTo>
                    <a:pt x="551644" y="1031879"/>
                    <a:pt x="555838" y="1045048"/>
                    <a:pt x="557684" y="1047564"/>
                  </a:cubicBezTo>
                  <a:lnTo>
                    <a:pt x="557935" y="1047900"/>
                  </a:lnTo>
                  <a:cubicBezTo>
                    <a:pt x="560703" y="1047313"/>
                    <a:pt x="564226" y="1046977"/>
                    <a:pt x="569008" y="1048823"/>
                  </a:cubicBezTo>
                  <a:cubicBezTo>
                    <a:pt x="580499" y="1053772"/>
                    <a:pt x="589139" y="1064424"/>
                    <a:pt x="590649" y="1075497"/>
                  </a:cubicBezTo>
                  <a:cubicBezTo>
                    <a:pt x="591488" y="1081368"/>
                    <a:pt x="590145" y="1086904"/>
                    <a:pt x="587042" y="1091937"/>
                  </a:cubicBezTo>
                  <a:cubicBezTo>
                    <a:pt x="591572" y="1096802"/>
                    <a:pt x="594507" y="1102926"/>
                    <a:pt x="595430" y="1109384"/>
                  </a:cubicBezTo>
                  <a:cubicBezTo>
                    <a:pt x="606670" y="1110307"/>
                    <a:pt x="616819" y="1107036"/>
                    <a:pt x="627221" y="1104016"/>
                  </a:cubicBezTo>
                  <a:cubicBezTo>
                    <a:pt x="632253" y="1102674"/>
                    <a:pt x="637454" y="1101164"/>
                    <a:pt x="642822" y="1100073"/>
                  </a:cubicBezTo>
                  <a:cubicBezTo>
                    <a:pt x="646765" y="1098732"/>
                    <a:pt x="650707" y="1099486"/>
                    <a:pt x="653391" y="1099906"/>
                  </a:cubicBezTo>
                  <a:cubicBezTo>
                    <a:pt x="656411" y="1100325"/>
                    <a:pt x="656579" y="1100241"/>
                    <a:pt x="657250" y="1099654"/>
                  </a:cubicBezTo>
                  <a:cubicBezTo>
                    <a:pt x="658005" y="1098983"/>
                    <a:pt x="658340" y="1096299"/>
                    <a:pt x="658760" y="1093950"/>
                  </a:cubicBezTo>
                  <a:cubicBezTo>
                    <a:pt x="659515" y="1088498"/>
                    <a:pt x="660605" y="1079523"/>
                    <a:pt x="670755" y="1076419"/>
                  </a:cubicBezTo>
                  <a:cubicBezTo>
                    <a:pt x="677129" y="1074322"/>
                    <a:pt x="682666" y="1077426"/>
                    <a:pt x="686440" y="1079607"/>
                  </a:cubicBezTo>
                  <a:lnTo>
                    <a:pt x="689208" y="1081033"/>
                  </a:lnTo>
                  <a:cubicBezTo>
                    <a:pt x="693151" y="1081033"/>
                    <a:pt x="695583" y="1079355"/>
                    <a:pt x="699609" y="1076587"/>
                  </a:cubicBezTo>
                  <a:cubicBezTo>
                    <a:pt x="701874" y="1074993"/>
                    <a:pt x="704391" y="1073400"/>
                    <a:pt x="707242" y="1071974"/>
                  </a:cubicBezTo>
                  <a:cubicBezTo>
                    <a:pt x="717979" y="1064928"/>
                    <a:pt x="731232" y="1060650"/>
                    <a:pt x="744150" y="1056456"/>
                  </a:cubicBezTo>
                  <a:cubicBezTo>
                    <a:pt x="751196" y="1054107"/>
                    <a:pt x="758326" y="1051842"/>
                    <a:pt x="765036" y="1048990"/>
                  </a:cubicBezTo>
                  <a:lnTo>
                    <a:pt x="767553" y="1047900"/>
                  </a:lnTo>
                  <a:cubicBezTo>
                    <a:pt x="776528" y="1043706"/>
                    <a:pt x="778709" y="1043454"/>
                    <a:pt x="788942" y="1046893"/>
                  </a:cubicBezTo>
                  <a:lnTo>
                    <a:pt x="789110" y="1046977"/>
                  </a:lnTo>
                  <a:cubicBezTo>
                    <a:pt x="806389" y="1030788"/>
                    <a:pt x="825934" y="1028356"/>
                    <a:pt x="846400" y="1025755"/>
                  </a:cubicBezTo>
                  <a:cubicBezTo>
                    <a:pt x="853782" y="1024749"/>
                    <a:pt x="861583" y="1023826"/>
                    <a:pt x="869551" y="1022065"/>
                  </a:cubicBezTo>
                  <a:cubicBezTo>
                    <a:pt x="879701" y="1019129"/>
                    <a:pt x="885908" y="1015522"/>
                    <a:pt x="894464" y="1010405"/>
                  </a:cubicBezTo>
                  <a:lnTo>
                    <a:pt x="900000" y="1007050"/>
                  </a:lnTo>
                  <a:cubicBezTo>
                    <a:pt x="910653" y="1001430"/>
                    <a:pt x="920802" y="1000591"/>
                    <a:pt x="930616" y="999753"/>
                  </a:cubicBezTo>
                  <a:cubicBezTo>
                    <a:pt x="936404" y="999249"/>
                    <a:pt x="941856" y="998746"/>
                    <a:pt x="947392" y="997404"/>
                  </a:cubicBezTo>
                  <a:cubicBezTo>
                    <a:pt x="951335" y="996481"/>
                    <a:pt x="955025" y="995223"/>
                    <a:pt x="958632" y="993965"/>
                  </a:cubicBezTo>
                  <a:cubicBezTo>
                    <a:pt x="965762" y="991281"/>
                    <a:pt x="973060" y="989183"/>
                    <a:pt x="981280" y="989100"/>
                  </a:cubicBezTo>
                  <a:cubicBezTo>
                    <a:pt x="987655" y="989100"/>
                    <a:pt x="993275" y="991532"/>
                    <a:pt x="998224" y="993713"/>
                  </a:cubicBezTo>
                  <a:cubicBezTo>
                    <a:pt x="1002082" y="995307"/>
                    <a:pt x="1005605" y="996901"/>
                    <a:pt x="1009296" y="997152"/>
                  </a:cubicBezTo>
                  <a:cubicBezTo>
                    <a:pt x="1024814" y="999417"/>
                    <a:pt x="1037983" y="990358"/>
                    <a:pt x="1052243" y="981383"/>
                  </a:cubicBezTo>
                  <a:cubicBezTo>
                    <a:pt x="1061805" y="975427"/>
                    <a:pt x="1071703" y="969220"/>
                    <a:pt x="1082607" y="965865"/>
                  </a:cubicBezTo>
                  <a:cubicBezTo>
                    <a:pt x="1089066" y="963936"/>
                    <a:pt x="1094519" y="963097"/>
                    <a:pt x="1099132" y="962426"/>
                  </a:cubicBezTo>
                  <a:cubicBezTo>
                    <a:pt x="1109365" y="960916"/>
                    <a:pt x="1109365" y="960916"/>
                    <a:pt x="1108946" y="945650"/>
                  </a:cubicBezTo>
                  <a:lnTo>
                    <a:pt x="1108862" y="941456"/>
                  </a:lnTo>
                  <a:cubicBezTo>
                    <a:pt x="1108778" y="931138"/>
                    <a:pt x="1108610" y="919395"/>
                    <a:pt x="1114985" y="908910"/>
                  </a:cubicBezTo>
                  <a:cubicBezTo>
                    <a:pt x="1117586" y="904213"/>
                    <a:pt x="1121109" y="900941"/>
                    <a:pt x="1124128" y="897922"/>
                  </a:cubicBezTo>
                  <a:cubicBezTo>
                    <a:pt x="1127484" y="894818"/>
                    <a:pt x="1129832" y="892386"/>
                    <a:pt x="1130923" y="888863"/>
                  </a:cubicBezTo>
                  <a:cubicBezTo>
                    <a:pt x="1132265" y="885423"/>
                    <a:pt x="1132181" y="882236"/>
                    <a:pt x="1132097" y="878461"/>
                  </a:cubicBezTo>
                  <a:cubicBezTo>
                    <a:pt x="1131845" y="872422"/>
                    <a:pt x="1131594" y="864789"/>
                    <a:pt x="1137214" y="857659"/>
                  </a:cubicBezTo>
                  <a:cubicBezTo>
                    <a:pt x="1141072" y="851368"/>
                    <a:pt x="1147615" y="848264"/>
                    <a:pt x="1152899" y="845916"/>
                  </a:cubicBezTo>
                  <a:cubicBezTo>
                    <a:pt x="1155164" y="844825"/>
                    <a:pt x="1157513" y="843819"/>
                    <a:pt x="1159610" y="842309"/>
                  </a:cubicBezTo>
                  <a:cubicBezTo>
                    <a:pt x="1163468" y="839373"/>
                    <a:pt x="1165901" y="835934"/>
                    <a:pt x="1168585" y="832243"/>
                  </a:cubicBezTo>
                  <a:cubicBezTo>
                    <a:pt x="1171772" y="828049"/>
                    <a:pt x="1175128" y="823352"/>
                    <a:pt x="1180664" y="819745"/>
                  </a:cubicBezTo>
                  <a:lnTo>
                    <a:pt x="1179825" y="818822"/>
                  </a:lnTo>
                  <a:cubicBezTo>
                    <a:pt x="1177141" y="815970"/>
                    <a:pt x="1173953" y="812699"/>
                    <a:pt x="1172527" y="808337"/>
                  </a:cubicBezTo>
                  <a:cubicBezTo>
                    <a:pt x="1168585" y="796426"/>
                    <a:pt x="1174624" y="773108"/>
                    <a:pt x="1180496" y="764887"/>
                  </a:cubicBezTo>
                  <a:cubicBezTo>
                    <a:pt x="1186871" y="753815"/>
                    <a:pt x="1210945" y="744924"/>
                    <a:pt x="1225372" y="747860"/>
                  </a:cubicBezTo>
                  <a:cubicBezTo>
                    <a:pt x="1228979" y="748698"/>
                    <a:pt x="1232166" y="750208"/>
                    <a:pt x="1234599" y="752221"/>
                  </a:cubicBezTo>
                  <a:cubicBezTo>
                    <a:pt x="1238290" y="746182"/>
                    <a:pt x="1240387" y="738381"/>
                    <a:pt x="1242484" y="730329"/>
                  </a:cubicBezTo>
                  <a:cubicBezTo>
                    <a:pt x="1245084" y="720514"/>
                    <a:pt x="1247852" y="710365"/>
                    <a:pt x="1253556" y="701893"/>
                  </a:cubicBezTo>
                  <a:cubicBezTo>
                    <a:pt x="1256324" y="697531"/>
                    <a:pt x="1260937" y="694092"/>
                    <a:pt x="1265299" y="690653"/>
                  </a:cubicBezTo>
                  <a:cubicBezTo>
                    <a:pt x="1269409" y="687550"/>
                    <a:pt x="1274610" y="683691"/>
                    <a:pt x="1275197" y="680755"/>
                  </a:cubicBezTo>
                  <a:cubicBezTo>
                    <a:pt x="1275281" y="680084"/>
                    <a:pt x="1274023" y="678071"/>
                    <a:pt x="1272681" y="675722"/>
                  </a:cubicBezTo>
                  <a:cubicBezTo>
                    <a:pt x="1271003" y="672786"/>
                    <a:pt x="1268822" y="669180"/>
                    <a:pt x="1268151" y="664482"/>
                  </a:cubicBezTo>
                  <a:cubicBezTo>
                    <a:pt x="1267228" y="655927"/>
                    <a:pt x="1269158" y="648042"/>
                    <a:pt x="1271003" y="640409"/>
                  </a:cubicBezTo>
                  <a:lnTo>
                    <a:pt x="1272932" y="632021"/>
                  </a:lnTo>
                  <a:cubicBezTo>
                    <a:pt x="1275281" y="621871"/>
                    <a:pt x="1276623" y="616503"/>
                    <a:pt x="1273435" y="612057"/>
                  </a:cubicBezTo>
                  <a:lnTo>
                    <a:pt x="1273435" y="612057"/>
                  </a:lnTo>
                  <a:close/>
                </a:path>
              </a:pathLst>
            </a:custGeom>
            <a:grpFill/>
            <a:ln w="83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pt-BR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7" name="Forma Livre: Forma 36">
              <a:extLst>
                <a:ext uri="{FF2B5EF4-FFF2-40B4-BE49-F238E27FC236}">
                  <a16:creationId xmlns:a16="http://schemas.microsoft.com/office/drawing/2014/main" id="{91CBC458-F08D-419C-84F9-E0C653B44370}"/>
                </a:ext>
              </a:extLst>
            </p:cNvPr>
            <p:cNvSpPr/>
            <p:nvPr/>
          </p:nvSpPr>
          <p:spPr>
            <a:xfrm>
              <a:off x="10106846" y="4981095"/>
              <a:ext cx="83" cy="8388"/>
            </a:xfrm>
            <a:custGeom>
              <a:avLst/>
              <a:gdLst>
                <a:gd name="connsiteX0" fmla="*/ 84 w 83"/>
                <a:gd name="connsiteY0" fmla="*/ 0 h 8388"/>
                <a:gd name="connsiteX1" fmla="*/ 0 w 83"/>
                <a:gd name="connsiteY1" fmla="*/ 0 h 8388"/>
                <a:gd name="connsiteX2" fmla="*/ 84 w 83"/>
                <a:gd name="connsiteY2" fmla="*/ 0 h 8388"/>
                <a:gd name="connsiteX3" fmla="*/ 84 w 83"/>
                <a:gd name="connsiteY3" fmla="*/ 0 h 8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" h="8388">
                  <a:moveTo>
                    <a:pt x="84" y="0"/>
                  </a:moveTo>
                  <a:lnTo>
                    <a:pt x="0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83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pt-BR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8" name="Forma Livre: Forma 37">
              <a:extLst>
                <a:ext uri="{FF2B5EF4-FFF2-40B4-BE49-F238E27FC236}">
                  <a16:creationId xmlns:a16="http://schemas.microsoft.com/office/drawing/2014/main" id="{B89F2C70-1F65-4413-BF5F-5D209B985249}"/>
                </a:ext>
              </a:extLst>
            </p:cNvPr>
            <p:cNvSpPr/>
            <p:nvPr/>
          </p:nvSpPr>
          <p:spPr>
            <a:xfrm>
              <a:off x="10108021" y="4700598"/>
              <a:ext cx="478249" cy="271269"/>
            </a:xfrm>
            <a:custGeom>
              <a:avLst/>
              <a:gdLst>
                <a:gd name="connsiteX0" fmla="*/ 371842 w 478249"/>
                <a:gd name="connsiteY0" fmla="*/ 0 h 271269"/>
                <a:gd name="connsiteX1" fmla="*/ 364712 w 478249"/>
                <a:gd name="connsiteY1" fmla="*/ 6710 h 271269"/>
                <a:gd name="connsiteX2" fmla="*/ 355402 w 478249"/>
                <a:gd name="connsiteY2" fmla="*/ 11827 h 271269"/>
                <a:gd name="connsiteX3" fmla="*/ 345923 w 478249"/>
                <a:gd name="connsiteY3" fmla="*/ 18538 h 271269"/>
                <a:gd name="connsiteX4" fmla="*/ 343574 w 478249"/>
                <a:gd name="connsiteY4" fmla="*/ 30029 h 271269"/>
                <a:gd name="connsiteX5" fmla="*/ 341561 w 478249"/>
                <a:gd name="connsiteY5" fmla="*/ 45967 h 271269"/>
                <a:gd name="connsiteX6" fmla="*/ 330824 w 478249"/>
                <a:gd name="connsiteY6" fmla="*/ 61149 h 271269"/>
                <a:gd name="connsiteX7" fmla="*/ 324366 w 478249"/>
                <a:gd name="connsiteY7" fmla="*/ 68614 h 271269"/>
                <a:gd name="connsiteX8" fmla="*/ 320339 w 478249"/>
                <a:gd name="connsiteY8" fmla="*/ 93275 h 271269"/>
                <a:gd name="connsiteX9" fmla="*/ 320423 w 478249"/>
                <a:gd name="connsiteY9" fmla="*/ 97553 h 271269"/>
                <a:gd name="connsiteX10" fmla="*/ 297524 w 478249"/>
                <a:gd name="connsiteY10" fmla="*/ 129679 h 271269"/>
                <a:gd name="connsiteX11" fmla="*/ 283264 w 478249"/>
                <a:gd name="connsiteY11" fmla="*/ 132531 h 271269"/>
                <a:gd name="connsiteX12" fmla="*/ 256590 w 478249"/>
                <a:gd name="connsiteY12" fmla="*/ 146371 h 271269"/>
                <a:gd name="connsiteX13" fmla="*/ 204081 w 478249"/>
                <a:gd name="connsiteY13" fmla="*/ 164406 h 271269"/>
                <a:gd name="connsiteX14" fmla="*/ 188563 w 478249"/>
                <a:gd name="connsiteY14" fmla="*/ 159876 h 271269"/>
                <a:gd name="connsiteX15" fmla="*/ 175897 w 478249"/>
                <a:gd name="connsiteY15" fmla="*/ 156521 h 271269"/>
                <a:gd name="connsiteX16" fmla="*/ 159960 w 478249"/>
                <a:gd name="connsiteY16" fmla="*/ 160379 h 271269"/>
                <a:gd name="connsiteX17" fmla="*/ 146959 w 478249"/>
                <a:gd name="connsiteY17" fmla="*/ 164238 h 271269"/>
                <a:gd name="connsiteX18" fmla="*/ 128002 w 478249"/>
                <a:gd name="connsiteY18" fmla="*/ 166838 h 271269"/>
                <a:gd name="connsiteX19" fmla="*/ 103592 w 478249"/>
                <a:gd name="connsiteY19" fmla="*/ 172290 h 271269"/>
                <a:gd name="connsiteX20" fmla="*/ 98476 w 478249"/>
                <a:gd name="connsiteY20" fmla="*/ 175394 h 271269"/>
                <a:gd name="connsiteX21" fmla="*/ 69537 w 478249"/>
                <a:gd name="connsiteY21" fmla="*/ 188815 h 271269"/>
                <a:gd name="connsiteX22" fmla="*/ 44457 w 478249"/>
                <a:gd name="connsiteY22" fmla="*/ 192673 h 271269"/>
                <a:gd name="connsiteX23" fmla="*/ 0 w 478249"/>
                <a:gd name="connsiteY23" fmla="*/ 206346 h 271269"/>
                <a:gd name="connsiteX24" fmla="*/ 2265 w 478249"/>
                <a:gd name="connsiteY24" fmla="*/ 208023 h 271269"/>
                <a:gd name="connsiteX25" fmla="*/ 9814 w 478249"/>
                <a:gd name="connsiteY25" fmla="*/ 212553 h 271269"/>
                <a:gd name="connsiteX26" fmla="*/ 29861 w 478249"/>
                <a:gd name="connsiteY26" fmla="*/ 211798 h 271269"/>
                <a:gd name="connsiteX27" fmla="*/ 75912 w 478249"/>
                <a:gd name="connsiteY27" fmla="*/ 227819 h 271269"/>
                <a:gd name="connsiteX28" fmla="*/ 43954 w 478249"/>
                <a:gd name="connsiteY28" fmla="*/ 257932 h 271269"/>
                <a:gd name="connsiteX29" fmla="*/ 55193 w 478249"/>
                <a:gd name="connsiteY29" fmla="*/ 257513 h 271269"/>
                <a:gd name="connsiteX30" fmla="*/ 77422 w 478249"/>
                <a:gd name="connsiteY30" fmla="*/ 256171 h 271269"/>
                <a:gd name="connsiteX31" fmla="*/ 84132 w 478249"/>
                <a:gd name="connsiteY31" fmla="*/ 258771 h 271269"/>
                <a:gd name="connsiteX32" fmla="*/ 85726 w 478249"/>
                <a:gd name="connsiteY32" fmla="*/ 265817 h 271269"/>
                <a:gd name="connsiteX33" fmla="*/ 83377 w 478249"/>
                <a:gd name="connsiteY33" fmla="*/ 271269 h 271269"/>
                <a:gd name="connsiteX34" fmla="*/ 91514 w 478249"/>
                <a:gd name="connsiteY34" fmla="*/ 265230 h 271269"/>
                <a:gd name="connsiteX35" fmla="*/ 129847 w 478249"/>
                <a:gd name="connsiteY35" fmla="*/ 249125 h 271269"/>
                <a:gd name="connsiteX36" fmla="*/ 137480 w 478249"/>
                <a:gd name="connsiteY36" fmla="*/ 255751 h 271269"/>
                <a:gd name="connsiteX37" fmla="*/ 134377 w 478249"/>
                <a:gd name="connsiteY37" fmla="*/ 268250 h 271269"/>
                <a:gd name="connsiteX38" fmla="*/ 162560 w 478249"/>
                <a:gd name="connsiteY38" fmla="*/ 264223 h 271269"/>
                <a:gd name="connsiteX39" fmla="*/ 171116 w 478249"/>
                <a:gd name="connsiteY39" fmla="*/ 258687 h 271269"/>
                <a:gd name="connsiteX40" fmla="*/ 186718 w 478249"/>
                <a:gd name="connsiteY40" fmla="*/ 250215 h 271269"/>
                <a:gd name="connsiteX41" fmla="*/ 202404 w 478249"/>
                <a:gd name="connsiteY41" fmla="*/ 253403 h 271269"/>
                <a:gd name="connsiteX42" fmla="*/ 210037 w 478249"/>
                <a:gd name="connsiteY42" fmla="*/ 255919 h 271269"/>
                <a:gd name="connsiteX43" fmla="*/ 230000 w 478249"/>
                <a:gd name="connsiteY43" fmla="*/ 254913 h 271269"/>
                <a:gd name="connsiteX44" fmla="*/ 236962 w 478249"/>
                <a:gd name="connsiteY44" fmla="*/ 253990 h 271269"/>
                <a:gd name="connsiteX45" fmla="*/ 290226 w 478249"/>
                <a:gd name="connsiteY45" fmla="*/ 254829 h 271269"/>
                <a:gd name="connsiteX46" fmla="*/ 295175 w 478249"/>
                <a:gd name="connsiteY46" fmla="*/ 255080 h 271269"/>
                <a:gd name="connsiteX47" fmla="*/ 357499 w 478249"/>
                <a:gd name="connsiteY47" fmla="*/ 246944 h 271269"/>
                <a:gd name="connsiteX48" fmla="*/ 362280 w 478249"/>
                <a:gd name="connsiteY48" fmla="*/ 236039 h 271269"/>
                <a:gd name="connsiteX49" fmla="*/ 363035 w 478249"/>
                <a:gd name="connsiteY49" fmla="*/ 225554 h 271269"/>
                <a:gd name="connsiteX50" fmla="*/ 379140 w 478249"/>
                <a:gd name="connsiteY50" fmla="*/ 195441 h 271269"/>
                <a:gd name="connsiteX51" fmla="*/ 382327 w 478249"/>
                <a:gd name="connsiteY51" fmla="*/ 191583 h 271269"/>
                <a:gd name="connsiteX52" fmla="*/ 388954 w 478249"/>
                <a:gd name="connsiteY52" fmla="*/ 179756 h 271269"/>
                <a:gd name="connsiteX53" fmla="*/ 396335 w 478249"/>
                <a:gd name="connsiteY53" fmla="*/ 166754 h 271269"/>
                <a:gd name="connsiteX54" fmla="*/ 421332 w 478249"/>
                <a:gd name="connsiteY54" fmla="*/ 159540 h 271269"/>
                <a:gd name="connsiteX55" fmla="*/ 442218 w 478249"/>
                <a:gd name="connsiteY55" fmla="*/ 146036 h 271269"/>
                <a:gd name="connsiteX56" fmla="*/ 464782 w 478249"/>
                <a:gd name="connsiteY56" fmla="*/ 130854 h 271269"/>
                <a:gd name="connsiteX57" fmla="*/ 476105 w 478249"/>
                <a:gd name="connsiteY57" fmla="*/ 128002 h 271269"/>
                <a:gd name="connsiteX58" fmla="*/ 477783 w 478249"/>
                <a:gd name="connsiteY58" fmla="*/ 124395 h 271269"/>
                <a:gd name="connsiteX59" fmla="*/ 474931 w 478249"/>
                <a:gd name="connsiteY59" fmla="*/ 91514 h 271269"/>
                <a:gd name="connsiteX60" fmla="*/ 470737 w 478249"/>
                <a:gd name="connsiteY60" fmla="*/ 81112 h 271269"/>
                <a:gd name="connsiteX61" fmla="*/ 465956 w 478249"/>
                <a:gd name="connsiteY61" fmla="*/ 69872 h 271269"/>
                <a:gd name="connsiteX62" fmla="*/ 474344 w 478249"/>
                <a:gd name="connsiteY62" fmla="*/ 49070 h 271269"/>
                <a:gd name="connsiteX63" fmla="*/ 475686 w 478249"/>
                <a:gd name="connsiteY63" fmla="*/ 47560 h 271269"/>
                <a:gd name="connsiteX64" fmla="*/ 451529 w 478249"/>
                <a:gd name="connsiteY64" fmla="*/ 49154 h 271269"/>
                <a:gd name="connsiteX65" fmla="*/ 407743 w 478249"/>
                <a:gd name="connsiteY65" fmla="*/ 45211 h 271269"/>
                <a:gd name="connsiteX66" fmla="*/ 401116 w 478249"/>
                <a:gd name="connsiteY66" fmla="*/ 37998 h 271269"/>
                <a:gd name="connsiteX67" fmla="*/ 399523 w 478249"/>
                <a:gd name="connsiteY67" fmla="*/ 35733 h 271269"/>
                <a:gd name="connsiteX68" fmla="*/ 392561 w 478249"/>
                <a:gd name="connsiteY68" fmla="*/ 34643 h 271269"/>
                <a:gd name="connsiteX69" fmla="*/ 378888 w 478249"/>
                <a:gd name="connsiteY69" fmla="*/ 30365 h 271269"/>
                <a:gd name="connsiteX70" fmla="*/ 371842 w 478249"/>
                <a:gd name="connsiteY70" fmla="*/ 0 h 271269"/>
                <a:gd name="connsiteX71" fmla="*/ 371842 w 478249"/>
                <a:gd name="connsiteY71" fmla="*/ 0 h 27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78249" h="271269">
                  <a:moveTo>
                    <a:pt x="371842" y="0"/>
                  </a:moveTo>
                  <a:cubicBezTo>
                    <a:pt x="369829" y="2265"/>
                    <a:pt x="367564" y="4530"/>
                    <a:pt x="364712" y="6710"/>
                  </a:cubicBezTo>
                  <a:cubicBezTo>
                    <a:pt x="361609" y="8975"/>
                    <a:pt x="358505" y="10485"/>
                    <a:pt x="355402" y="11827"/>
                  </a:cubicBezTo>
                  <a:cubicBezTo>
                    <a:pt x="350788" y="13924"/>
                    <a:pt x="347768" y="15518"/>
                    <a:pt x="345923" y="18538"/>
                  </a:cubicBezTo>
                  <a:cubicBezTo>
                    <a:pt x="343323" y="21893"/>
                    <a:pt x="343323" y="24829"/>
                    <a:pt x="343574" y="30029"/>
                  </a:cubicBezTo>
                  <a:cubicBezTo>
                    <a:pt x="343658" y="34726"/>
                    <a:pt x="343910" y="40179"/>
                    <a:pt x="341561" y="45967"/>
                  </a:cubicBezTo>
                  <a:cubicBezTo>
                    <a:pt x="339548" y="52929"/>
                    <a:pt x="334851" y="57290"/>
                    <a:pt x="330824" y="61149"/>
                  </a:cubicBezTo>
                  <a:cubicBezTo>
                    <a:pt x="328224" y="63581"/>
                    <a:pt x="325876" y="65762"/>
                    <a:pt x="324366" y="68614"/>
                  </a:cubicBezTo>
                  <a:cubicBezTo>
                    <a:pt x="320172" y="75576"/>
                    <a:pt x="320256" y="84216"/>
                    <a:pt x="320339" y="93275"/>
                  </a:cubicBezTo>
                  <a:lnTo>
                    <a:pt x="320423" y="97553"/>
                  </a:lnTo>
                  <a:cubicBezTo>
                    <a:pt x="321262" y="123388"/>
                    <a:pt x="313713" y="127330"/>
                    <a:pt x="297524" y="129679"/>
                  </a:cubicBezTo>
                  <a:cubicBezTo>
                    <a:pt x="293665" y="130266"/>
                    <a:pt x="288801" y="130854"/>
                    <a:pt x="283264" y="132531"/>
                  </a:cubicBezTo>
                  <a:cubicBezTo>
                    <a:pt x="274373" y="135215"/>
                    <a:pt x="265733" y="140667"/>
                    <a:pt x="256590" y="146371"/>
                  </a:cubicBezTo>
                  <a:cubicBezTo>
                    <a:pt x="240737" y="156269"/>
                    <a:pt x="224380" y="166419"/>
                    <a:pt x="204081" y="164406"/>
                  </a:cubicBezTo>
                  <a:cubicBezTo>
                    <a:pt x="198126" y="163902"/>
                    <a:pt x="193009" y="161805"/>
                    <a:pt x="188563" y="159876"/>
                  </a:cubicBezTo>
                  <a:cubicBezTo>
                    <a:pt x="183866" y="157863"/>
                    <a:pt x="179504" y="156437"/>
                    <a:pt x="175897" y="156521"/>
                  </a:cubicBezTo>
                  <a:cubicBezTo>
                    <a:pt x="170613" y="156605"/>
                    <a:pt x="165412" y="158450"/>
                    <a:pt x="159960" y="160379"/>
                  </a:cubicBezTo>
                  <a:cubicBezTo>
                    <a:pt x="155682" y="161889"/>
                    <a:pt x="151320" y="163399"/>
                    <a:pt x="146959" y="164238"/>
                  </a:cubicBezTo>
                  <a:cubicBezTo>
                    <a:pt x="140668" y="165832"/>
                    <a:pt x="134209" y="166419"/>
                    <a:pt x="128002" y="166838"/>
                  </a:cubicBezTo>
                  <a:cubicBezTo>
                    <a:pt x="119026" y="167677"/>
                    <a:pt x="111310" y="168264"/>
                    <a:pt x="103592" y="172290"/>
                  </a:cubicBezTo>
                  <a:lnTo>
                    <a:pt x="98476" y="175394"/>
                  </a:lnTo>
                  <a:cubicBezTo>
                    <a:pt x="89333" y="180846"/>
                    <a:pt x="82035" y="185208"/>
                    <a:pt x="69537" y="188815"/>
                  </a:cubicBezTo>
                  <a:cubicBezTo>
                    <a:pt x="60562" y="190744"/>
                    <a:pt x="52342" y="191835"/>
                    <a:pt x="44457" y="192673"/>
                  </a:cubicBezTo>
                  <a:cubicBezTo>
                    <a:pt x="27177" y="194854"/>
                    <a:pt x="12666" y="196700"/>
                    <a:pt x="0" y="206346"/>
                  </a:cubicBezTo>
                  <a:cubicBezTo>
                    <a:pt x="755" y="206933"/>
                    <a:pt x="1510" y="207520"/>
                    <a:pt x="2265" y="208023"/>
                  </a:cubicBezTo>
                  <a:cubicBezTo>
                    <a:pt x="5033" y="210204"/>
                    <a:pt x="7465" y="211882"/>
                    <a:pt x="9814" y="212553"/>
                  </a:cubicBezTo>
                  <a:cubicBezTo>
                    <a:pt x="13757" y="213811"/>
                    <a:pt x="22648" y="212637"/>
                    <a:pt x="29861" y="211798"/>
                  </a:cubicBezTo>
                  <a:cubicBezTo>
                    <a:pt x="46805" y="209449"/>
                    <a:pt x="72976" y="206178"/>
                    <a:pt x="75912" y="227819"/>
                  </a:cubicBezTo>
                  <a:cubicBezTo>
                    <a:pt x="77925" y="248035"/>
                    <a:pt x="57961" y="254409"/>
                    <a:pt x="43954" y="257932"/>
                  </a:cubicBezTo>
                  <a:cubicBezTo>
                    <a:pt x="47728" y="257765"/>
                    <a:pt x="51419" y="257597"/>
                    <a:pt x="55193" y="257513"/>
                  </a:cubicBezTo>
                  <a:cubicBezTo>
                    <a:pt x="62827" y="257261"/>
                    <a:pt x="70376" y="257010"/>
                    <a:pt x="77422" y="256171"/>
                  </a:cubicBezTo>
                  <a:cubicBezTo>
                    <a:pt x="80022" y="255668"/>
                    <a:pt x="82538" y="256926"/>
                    <a:pt x="84132" y="258771"/>
                  </a:cubicBezTo>
                  <a:cubicBezTo>
                    <a:pt x="85810" y="260700"/>
                    <a:pt x="86397" y="263301"/>
                    <a:pt x="85726" y="265817"/>
                  </a:cubicBezTo>
                  <a:cubicBezTo>
                    <a:pt x="85223" y="267746"/>
                    <a:pt x="84468" y="269592"/>
                    <a:pt x="83377" y="271269"/>
                  </a:cubicBezTo>
                  <a:cubicBezTo>
                    <a:pt x="86061" y="269508"/>
                    <a:pt x="88662" y="267495"/>
                    <a:pt x="91514" y="265230"/>
                  </a:cubicBezTo>
                  <a:cubicBezTo>
                    <a:pt x="101328" y="257597"/>
                    <a:pt x="112400" y="249125"/>
                    <a:pt x="129847" y="249125"/>
                  </a:cubicBezTo>
                  <a:cubicBezTo>
                    <a:pt x="133705" y="249125"/>
                    <a:pt x="136893" y="251977"/>
                    <a:pt x="137480" y="255751"/>
                  </a:cubicBezTo>
                  <a:cubicBezTo>
                    <a:pt x="138151" y="260700"/>
                    <a:pt x="136641" y="264727"/>
                    <a:pt x="134377" y="268250"/>
                  </a:cubicBezTo>
                  <a:cubicBezTo>
                    <a:pt x="142848" y="267914"/>
                    <a:pt x="154172" y="266488"/>
                    <a:pt x="162560" y="264223"/>
                  </a:cubicBezTo>
                  <a:cubicBezTo>
                    <a:pt x="165580" y="263217"/>
                    <a:pt x="168096" y="261287"/>
                    <a:pt x="171116" y="258687"/>
                  </a:cubicBezTo>
                  <a:cubicBezTo>
                    <a:pt x="175142" y="255332"/>
                    <a:pt x="179672" y="251641"/>
                    <a:pt x="186718" y="250215"/>
                  </a:cubicBezTo>
                  <a:cubicBezTo>
                    <a:pt x="191835" y="249544"/>
                    <a:pt x="196867" y="251390"/>
                    <a:pt x="202404" y="253403"/>
                  </a:cubicBezTo>
                  <a:cubicBezTo>
                    <a:pt x="204752" y="254409"/>
                    <a:pt x="208695" y="255919"/>
                    <a:pt x="210037" y="255919"/>
                  </a:cubicBezTo>
                  <a:cubicBezTo>
                    <a:pt x="217334" y="256674"/>
                    <a:pt x="223542" y="255835"/>
                    <a:pt x="230000" y="254913"/>
                  </a:cubicBezTo>
                  <a:cubicBezTo>
                    <a:pt x="232349" y="254577"/>
                    <a:pt x="234614" y="254242"/>
                    <a:pt x="236962" y="253990"/>
                  </a:cubicBezTo>
                  <a:cubicBezTo>
                    <a:pt x="255080" y="252815"/>
                    <a:pt x="272947" y="253906"/>
                    <a:pt x="290226" y="254829"/>
                  </a:cubicBezTo>
                  <a:lnTo>
                    <a:pt x="295175" y="255080"/>
                  </a:lnTo>
                  <a:cubicBezTo>
                    <a:pt x="312455" y="256171"/>
                    <a:pt x="344833" y="258100"/>
                    <a:pt x="357499" y="246944"/>
                  </a:cubicBezTo>
                  <a:cubicBezTo>
                    <a:pt x="362364" y="243253"/>
                    <a:pt x="362364" y="241743"/>
                    <a:pt x="362280" y="236039"/>
                  </a:cubicBezTo>
                  <a:cubicBezTo>
                    <a:pt x="362280" y="232852"/>
                    <a:pt x="362280" y="229497"/>
                    <a:pt x="363035" y="225554"/>
                  </a:cubicBezTo>
                  <a:cubicBezTo>
                    <a:pt x="364964" y="212553"/>
                    <a:pt x="372178" y="203829"/>
                    <a:pt x="379140" y="195441"/>
                  </a:cubicBezTo>
                  <a:lnTo>
                    <a:pt x="382327" y="191583"/>
                  </a:lnTo>
                  <a:cubicBezTo>
                    <a:pt x="384927" y="188563"/>
                    <a:pt x="386940" y="184034"/>
                    <a:pt x="388954" y="179756"/>
                  </a:cubicBezTo>
                  <a:cubicBezTo>
                    <a:pt x="391051" y="175058"/>
                    <a:pt x="393148" y="170277"/>
                    <a:pt x="396335" y="166754"/>
                  </a:cubicBezTo>
                  <a:cubicBezTo>
                    <a:pt x="407323" y="157108"/>
                    <a:pt x="415544" y="161721"/>
                    <a:pt x="421332" y="159540"/>
                  </a:cubicBezTo>
                  <a:cubicBezTo>
                    <a:pt x="429049" y="157192"/>
                    <a:pt x="435423" y="151740"/>
                    <a:pt x="442218" y="146036"/>
                  </a:cubicBezTo>
                  <a:cubicBezTo>
                    <a:pt x="449012" y="140080"/>
                    <a:pt x="456058" y="134209"/>
                    <a:pt x="464782" y="130854"/>
                  </a:cubicBezTo>
                  <a:cubicBezTo>
                    <a:pt x="469814" y="128924"/>
                    <a:pt x="473673" y="128337"/>
                    <a:pt x="476105" y="128002"/>
                  </a:cubicBezTo>
                  <a:cubicBezTo>
                    <a:pt x="476273" y="128505"/>
                    <a:pt x="477112" y="127834"/>
                    <a:pt x="477783" y="124395"/>
                  </a:cubicBezTo>
                  <a:cubicBezTo>
                    <a:pt x="479209" y="119614"/>
                    <a:pt x="477112" y="98979"/>
                    <a:pt x="474931" y="91514"/>
                  </a:cubicBezTo>
                  <a:cubicBezTo>
                    <a:pt x="474344" y="87571"/>
                    <a:pt x="472499" y="84300"/>
                    <a:pt x="470737" y="81112"/>
                  </a:cubicBezTo>
                  <a:cubicBezTo>
                    <a:pt x="468640" y="77505"/>
                    <a:pt x="466627" y="73983"/>
                    <a:pt x="465956" y="69872"/>
                  </a:cubicBezTo>
                  <a:cubicBezTo>
                    <a:pt x="465033" y="59220"/>
                    <a:pt x="470402" y="53348"/>
                    <a:pt x="474344" y="49070"/>
                  </a:cubicBezTo>
                  <a:lnTo>
                    <a:pt x="475686" y="47560"/>
                  </a:lnTo>
                  <a:cubicBezTo>
                    <a:pt x="468892" y="46134"/>
                    <a:pt x="460336" y="47644"/>
                    <a:pt x="451529" y="49154"/>
                  </a:cubicBezTo>
                  <a:cubicBezTo>
                    <a:pt x="437437" y="51670"/>
                    <a:pt x="421332" y="54438"/>
                    <a:pt x="407743" y="45211"/>
                  </a:cubicBezTo>
                  <a:cubicBezTo>
                    <a:pt x="404723" y="43786"/>
                    <a:pt x="402626" y="40430"/>
                    <a:pt x="401116" y="37998"/>
                  </a:cubicBezTo>
                  <a:lnTo>
                    <a:pt x="399523" y="35733"/>
                  </a:lnTo>
                  <a:cubicBezTo>
                    <a:pt x="398264" y="35062"/>
                    <a:pt x="394741" y="34810"/>
                    <a:pt x="392561" y="34643"/>
                  </a:cubicBezTo>
                  <a:cubicBezTo>
                    <a:pt x="387528" y="34307"/>
                    <a:pt x="382411" y="33971"/>
                    <a:pt x="378888" y="30365"/>
                  </a:cubicBezTo>
                  <a:cubicBezTo>
                    <a:pt x="371087" y="24241"/>
                    <a:pt x="370836" y="11827"/>
                    <a:pt x="371842" y="0"/>
                  </a:cubicBezTo>
                  <a:lnTo>
                    <a:pt x="371842" y="0"/>
                  </a:lnTo>
                  <a:close/>
                </a:path>
              </a:pathLst>
            </a:custGeom>
            <a:grpFill/>
            <a:ln w="83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pt-BR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" name="Forma Livre: Forma 38">
              <a:extLst>
                <a:ext uri="{FF2B5EF4-FFF2-40B4-BE49-F238E27FC236}">
                  <a16:creationId xmlns:a16="http://schemas.microsoft.com/office/drawing/2014/main" id="{4CAC0D4C-D678-4452-9711-478DCAD0089C}"/>
                </a:ext>
              </a:extLst>
            </p:cNvPr>
            <p:cNvSpPr/>
            <p:nvPr/>
          </p:nvSpPr>
          <p:spPr>
            <a:xfrm>
              <a:off x="10612813" y="4739603"/>
              <a:ext cx="1341" cy="1845"/>
            </a:xfrm>
            <a:custGeom>
              <a:avLst/>
              <a:gdLst>
                <a:gd name="connsiteX0" fmla="*/ 0 w 1341"/>
                <a:gd name="connsiteY0" fmla="*/ 1845 h 1845"/>
                <a:gd name="connsiteX1" fmla="*/ 1342 w 1341"/>
                <a:gd name="connsiteY1" fmla="*/ 0 h 1845"/>
                <a:gd name="connsiteX2" fmla="*/ 0 w 1341"/>
                <a:gd name="connsiteY2" fmla="*/ 1845 h 1845"/>
                <a:gd name="connsiteX3" fmla="*/ 0 w 1341"/>
                <a:gd name="connsiteY3" fmla="*/ 1845 h 1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1" h="1845">
                  <a:moveTo>
                    <a:pt x="0" y="1845"/>
                  </a:moveTo>
                  <a:cubicBezTo>
                    <a:pt x="503" y="1258"/>
                    <a:pt x="923" y="671"/>
                    <a:pt x="1342" y="0"/>
                  </a:cubicBezTo>
                  <a:cubicBezTo>
                    <a:pt x="923" y="587"/>
                    <a:pt x="503" y="1174"/>
                    <a:pt x="0" y="1845"/>
                  </a:cubicBezTo>
                  <a:lnTo>
                    <a:pt x="0" y="1845"/>
                  </a:lnTo>
                  <a:close/>
                </a:path>
              </a:pathLst>
            </a:custGeom>
            <a:grpFill/>
            <a:ln w="83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pt-BR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0" name="Forma Livre: Forma 39">
              <a:extLst>
                <a:ext uri="{FF2B5EF4-FFF2-40B4-BE49-F238E27FC236}">
                  <a16:creationId xmlns:a16="http://schemas.microsoft.com/office/drawing/2014/main" id="{DF286D9A-5B14-4D88-BC4A-FE382B3D738A}"/>
                </a:ext>
              </a:extLst>
            </p:cNvPr>
            <p:cNvSpPr/>
            <p:nvPr/>
          </p:nvSpPr>
          <p:spPr>
            <a:xfrm>
              <a:off x="10490576" y="4327330"/>
              <a:ext cx="266295" cy="409871"/>
            </a:xfrm>
            <a:custGeom>
              <a:avLst/>
              <a:gdLst>
                <a:gd name="connsiteX0" fmla="*/ 194878 w 266295"/>
                <a:gd name="connsiteY0" fmla="*/ 0 h 409871"/>
                <a:gd name="connsiteX1" fmla="*/ 171979 w 266295"/>
                <a:gd name="connsiteY1" fmla="*/ 1174 h 409871"/>
                <a:gd name="connsiteX2" fmla="*/ 160319 w 266295"/>
                <a:gd name="connsiteY2" fmla="*/ 755 h 409871"/>
                <a:gd name="connsiteX3" fmla="*/ 135491 w 266295"/>
                <a:gd name="connsiteY3" fmla="*/ 5201 h 409871"/>
                <a:gd name="connsiteX4" fmla="*/ 135826 w 266295"/>
                <a:gd name="connsiteY4" fmla="*/ 7969 h 409871"/>
                <a:gd name="connsiteX5" fmla="*/ 131464 w 266295"/>
                <a:gd name="connsiteY5" fmla="*/ 14847 h 409871"/>
                <a:gd name="connsiteX6" fmla="*/ 121986 w 266295"/>
                <a:gd name="connsiteY6" fmla="*/ 18957 h 409871"/>
                <a:gd name="connsiteX7" fmla="*/ 89272 w 266295"/>
                <a:gd name="connsiteY7" fmla="*/ 48064 h 409871"/>
                <a:gd name="connsiteX8" fmla="*/ 94557 w 266295"/>
                <a:gd name="connsiteY8" fmla="*/ 49993 h 409871"/>
                <a:gd name="connsiteX9" fmla="*/ 108733 w 266295"/>
                <a:gd name="connsiteY9" fmla="*/ 94282 h 409871"/>
                <a:gd name="connsiteX10" fmla="*/ 113766 w 266295"/>
                <a:gd name="connsiteY10" fmla="*/ 98308 h 409871"/>
                <a:gd name="connsiteX11" fmla="*/ 113682 w 266295"/>
                <a:gd name="connsiteY11" fmla="*/ 106444 h 409871"/>
                <a:gd name="connsiteX12" fmla="*/ 91705 w 266295"/>
                <a:gd name="connsiteY12" fmla="*/ 118775 h 409871"/>
                <a:gd name="connsiteX13" fmla="*/ 89021 w 266295"/>
                <a:gd name="connsiteY13" fmla="*/ 119530 h 409871"/>
                <a:gd name="connsiteX14" fmla="*/ 101435 w 266295"/>
                <a:gd name="connsiteY14" fmla="*/ 160967 h 409871"/>
                <a:gd name="connsiteX15" fmla="*/ 99422 w 266295"/>
                <a:gd name="connsiteY15" fmla="*/ 169439 h 409871"/>
                <a:gd name="connsiteX16" fmla="*/ 96906 w 266295"/>
                <a:gd name="connsiteY16" fmla="*/ 187976 h 409871"/>
                <a:gd name="connsiteX17" fmla="*/ 99506 w 266295"/>
                <a:gd name="connsiteY17" fmla="*/ 193428 h 409871"/>
                <a:gd name="connsiteX18" fmla="*/ 103784 w 266295"/>
                <a:gd name="connsiteY18" fmla="*/ 208695 h 409871"/>
                <a:gd name="connsiteX19" fmla="*/ 88014 w 266295"/>
                <a:gd name="connsiteY19" fmla="*/ 228239 h 409871"/>
                <a:gd name="connsiteX20" fmla="*/ 79878 w 266295"/>
                <a:gd name="connsiteY20" fmla="*/ 235452 h 409871"/>
                <a:gd name="connsiteX21" fmla="*/ 70735 w 266295"/>
                <a:gd name="connsiteY21" fmla="*/ 259610 h 409871"/>
                <a:gd name="connsiteX22" fmla="*/ 51359 w 266295"/>
                <a:gd name="connsiteY22" fmla="*/ 296853 h 409871"/>
                <a:gd name="connsiteX23" fmla="*/ 43725 w 266295"/>
                <a:gd name="connsiteY23" fmla="*/ 297692 h 409871"/>
                <a:gd name="connsiteX24" fmla="*/ 39196 w 266295"/>
                <a:gd name="connsiteY24" fmla="*/ 291485 h 409871"/>
                <a:gd name="connsiteX25" fmla="*/ 35589 w 266295"/>
                <a:gd name="connsiteY25" fmla="*/ 288045 h 409871"/>
                <a:gd name="connsiteX26" fmla="*/ 6818 w 266295"/>
                <a:gd name="connsiteY26" fmla="*/ 298446 h 409871"/>
                <a:gd name="connsiteX27" fmla="*/ 527 w 266295"/>
                <a:gd name="connsiteY27" fmla="*/ 328811 h 409871"/>
                <a:gd name="connsiteX28" fmla="*/ 4302 w 266295"/>
                <a:gd name="connsiteY28" fmla="*/ 333592 h 409871"/>
                <a:gd name="connsiteX29" fmla="*/ 12522 w 266295"/>
                <a:gd name="connsiteY29" fmla="*/ 346007 h 409871"/>
                <a:gd name="connsiteX30" fmla="*/ 7657 w 266295"/>
                <a:gd name="connsiteY30" fmla="*/ 355317 h 409871"/>
                <a:gd name="connsiteX31" fmla="*/ 6063 w 266295"/>
                <a:gd name="connsiteY31" fmla="*/ 355905 h 409871"/>
                <a:gd name="connsiteX32" fmla="*/ 6063 w 266295"/>
                <a:gd name="connsiteY32" fmla="*/ 356073 h 409871"/>
                <a:gd name="connsiteX33" fmla="*/ 5224 w 266295"/>
                <a:gd name="connsiteY33" fmla="*/ 366558 h 409871"/>
                <a:gd name="connsiteX34" fmla="*/ 6483 w 266295"/>
                <a:gd name="connsiteY34" fmla="*/ 392980 h 409871"/>
                <a:gd name="connsiteX35" fmla="*/ 10677 w 266295"/>
                <a:gd name="connsiteY35" fmla="*/ 393064 h 409871"/>
                <a:gd name="connsiteX36" fmla="*/ 24097 w 266295"/>
                <a:gd name="connsiteY36" fmla="*/ 396083 h 409871"/>
                <a:gd name="connsiteX37" fmla="*/ 30976 w 266295"/>
                <a:gd name="connsiteY37" fmla="*/ 403465 h 409871"/>
                <a:gd name="connsiteX38" fmla="*/ 32653 w 266295"/>
                <a:gd name="connsiteY38" fmla="*/ 405730 h 409871"/>
                <a:gd name="connsiteX39" fmla="*/ 65786 w 266295"/>
                <a:gd name="connsiteY39" fmla="*/ 407659 h 409871"/>
                <a:gd name="connsiteX40" fmla="*/ 104958 w 266295"/>
                <a:gd name="connsiteY40" fmla="*/ 409504 h 409871"/>
                <a:gd name="connsiteX41" fmla="*/ 112256 w 266295"/>
                <a:gd name="connsiteY41" fmla="*/ 391135 h 409871"/>
                <a:gd name="connsiteX42" fmla="*/ 115443 w 266295"/>
                <a:gd name="connsiteY42" fmla="*/ 381069 h 409871"/>
                <a:gd name="connsiteX43" fmla="*/ 137839 w 266295"/>
                <a:gd name="connsiteY43" fmla="*/ 366222 h 409871"/>
                <a:gd name="connsiteX44" fmla="*/ 157803 w 266295"/>
                <a:gd name="connsiteY44" fmla="*/ 342568 h 409871"/>
                <a:gd name="connsiteX45" fmla="*/ 164345 w 266295"/>
                <a:gd name="connsiteY45" fmla="*/ 333005 h 409871"/>
                <a:gd name="connsiteX46" fmla="*/ 176592 w 266295"/>
                <a:gd name="connsiteY46" fmla="*/ 323024 h 409871"/>
                <a:gd name="connsiteX47" fmla="*/ 181373 w 266295"/>
                <a:gd name="connsiteY47" fmla="*/ 319752 h 409871"/>
                <a:gd name="connsiteX48" fmla="*/ 188168 w 266295"/>
                <a:gd name="connsiteY48" fmla="*/ 297776 h 409871"/>
                <a:gd name="connsiteX49" fmla="*/ 190936 w 266295"/>
                <a:gd name="connsiteY49" fmla="*/ 281754 h 409871"/>
                <a:gd name="connsiteX50" fmla="*/ 228766 w 266295"/>
                <a:gd name="connsiteY50" fmla="*/ 220522 h 409871"/>
                <a:gd name="connsiteX51" fmla="*/ 262486 w 266295"/>
                <a:gd name="connsiteY51" fmla="*/ 168432 h 409871"/>
                <a:gd name="connsiteX52" fmla="*/ 260472 w 266295"/>
                <a:gd name="connsiteY52" fmla="*/ 125653 h 409871"/>
                <a:gd name="connsiteX53" fmla="*/ 256362 w 266295"/>
                <a:gd name="connsiteY53" fmla="*/ 113155 h 409871"/>
                <a:gd name="connsiteX54" fmla="*/ 259382 w 266295"/>
                <a:gd name="connsiteY54" fmla="*/ 77925 h 409871"/>
                <a:gd name="connsiteX55" fmla="*/ 263995 w 266295"/>
                <a:gd name="connsiteY55" fmla="*/ 61065 h 409871"/>
                <a:gd name="connsiteX56" fmla="*/ 263995 w 266295"/>
                <a:gd name="connsiteY56" fmla="*/ 52845 h 409871"/>
                <a:gd name="connsiteX57" fmla="*/ 259131 w 266295"/>
                <a:gd name="connsiteY57" fmla="*/ 46973 h 409871"/>
                <a:gd name="connsiteX58" fmla="*/ 258795 w 266295"/>
                <a:gd name="connsiteY58" fmla="*/ 44540 h 409871"/>
                <a:gd name="connsiteX59" fmla="*/ 250155 w 266295"/>
                <a:gd name="connsiteY59" fmla="*/ 39508 h 409871"/>
                <a:gd name="connsiteX60" fmla="*/ 237405 w 266295"/>
                <a:gd name="connsiteY60" fmla="*/ 32042 h 409871"/>
                <a:gd name="connsiteX61" fmla="*/ 224152 w 266295"/>
                <a:gd name="connsiteY61" fmla="*/ 18957 h 409871"/>
                <a:gd name="connsiteX62" fmla="*/ 198401 w 266295"/>
                <a:gd name="connsiteY62" fmla="*/ 839 h 409871"/>
                <a:gd name="connsiteX63" fmla="*/ 194878 w 266295"/>
                <a:gd name="connsiteY63" fmla="*/ 0 h 409871"/>
                <a:gd name="connsiteX64" fmla="*/ 194878 w 266295"/>
                <a:gd name="connsiteY64" fmla="*/ 0 h 40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66295" h="409871">
                  <a:moveTo>
                    <a:pt x="194878" y="0"/>
                  </a:moveTo>
                  <a:cubicBezTo>
                    <a:pt x="188168" y="2349"/>
                    <a:pt x="179947" y="1761"/>
                    <a:pt x="171979" y="1174"/>
                  </a:cubicBezTo>
                  <a:cubicBezTo>
                    <a:pt x="167953" y="839"/>
                    <a:pt x="163675" y="419"/>
                    <a:pt x="160319" y="755"/>
                  </a:cubicBezTo>
                  <a:cubicBezTo>
                    <a:pt x="150170" y="755"/>
                    <a:pt x="142537" y="1594"/>
                    <a:pt x="135491" y="5201"/>
                  </a:cubicBezTo>
                  <a:lnTo>
                    <a:pt x="135826" y="7969"/>
                  </a:lnTo>
                  <a:cubicBezTo>
                    <a:pt x="135826" y="10904"/>
                    <a:pt x="134065" y="13673"/>
                    <a:pt x="131464" y="14847"/>
                  </a:cubicBezTo>
                  <a:cubicBezTo>
                    <a:pt x="128612" y="16189"/>
                    <a:pt x="125341" y="17531"/>
                    <a:pt x="121986" y="18957"/>
                  </a:cubicBezTo>
                  <a:cubicBezTo>
                    <a:pt x="99087" y="28519"/>
                    <a:pt x="87511" y="35817"/>
                    <a:pt x="89272" y="48064"/>
                  </a:cubicBezTo>
                  <a:cubicBezTo>
                    <a:pt x="91118" y="48399"/>
                    <a:pt x="92963" y="48986"/>
                    <a:pt x="94557" y="49993"/>
                  </a:cubicBezTo>
                  <a:cubicBezTo>
                    <a:pt x="104958" y="56284"/>
                    <a:pt x="107307" y="75157"/>
                    <a:pt x="108733" y="94282"/>
                  </a:cubicBezTo>
                  <a:cubicBezTo>
                    <a:pt x="110830" y="95036"/>
                    <a:pt x="112675" y="96462"/>
                    <a:pt x="113766" y="98308"/>
                  </a:cubicBezTo>
                  <a:cubicBezTo>
                    <a:pt x="115024" y="100824"/>
                    <a:pt x="115359" y="104096"/>
                    <a:pt x="113682" y="106444"/>
                  </a:cubicBezTo>
                  <a:cubicBezTo>
                    <a:pt x="108062" y="114077"/>
                    <a:pt x="99003" y="116678"/>
                    <a:pt x="91705" y="118775"/>
                  </a:cubicBezTo>
                  <a:cubicBezTo>
                    <a:pt x="90866" y="119026"/>
                    <a:pt x="89944" y="119278"/>
                    <a:pt x="89021" y="119530"/>
                  </a:cubicBezTo>
                  <a:cubicBezTo>
                    <a:pt x="108565" y="131357"/>
                    <a:pt x="104958" y="146371"/>
                    <a:pt x="101435" y="160967"/>
                  </a:cubicBezTo>
                  <a:lnTo>
                    <a:pt x="99422" y="169439"/>
                  </a:lnTo>
                  <a:cubicBezTo>
                    <a:pt x="97912" y="175981"/>
                    <a:pt x="96318" y="182272"/>
                    <a:pt x="96906" y="187976"/>
                  </a:cubicBezTo>
                  <a:cubicBezTo>
                    <a:pt x="97157" y="189402"/>
                    <a:pt x="98248" y="191247"/>
                    <a:pt x="99506" y="193428"/>
                  </a:cubicBezTo>
                  <a:cubicBezTo>
                    <a:pt x="101687" y="197119"/>
                    <a:pt x="104790" y="202236"/>
                    <a:pt x="103784" y="208695"/>
                  </a:cubicBezTo>
                  <a:cubicBezTo>
                    <a:pt x="102022" y="217837"/>
                    <a:pt x="94557" y="223374"/>
                    <a:pt x="88014" y="228239"/>
                  </a:cubicBezTo>
                  <a:cubicBezTo>
                    <a:pt x="84575" y="230755"/>
                    <a:pt x="81220" y="233355"/>
                    <a:pt x="79878" y="235452"/>
                  </a:cubicBezTo>
                  <a:cubicBezTo>
                    <a:pt x="75432" y="242079"/>
                    <a:pt x="73168" y="250551"/>
                    <a:pt x="70735" y="259610"/>
                  </a:cubicBezTo>
                  <a:cubicBezTo>
                    <a:pt x="66960" y="273534"/>
                    <a:pt x="63102" y="287794"/>
                    <a:pt x="51359" y="296853"/>
                  </a:cubicBezTo>
                  <a:cubicBezTo>
                    <a:pt x="49262" y="298446"/>
                    <a:pt x="46242" y="299034"/>
                    <a:pt x="43725" y="297692"/>
                  </a:cubicBezTo>
                  <a:cubicBezTo>
                    <a:pt x="41125" y="296601"/>
                    <a:pt x="39447" y="294252"/>
                    <a:pt x="39196" y="291485"/>
                  </a:cubicBezTo>
                  <a:cubicBezTo>
                    <a:pt x="39028" y="289891"/>
                    <a:pt x="38609" y="288717"/>
                    <a:pt x="35589" y="288045"/>
                  </a:cubicBezTo>
                  <a:cubicBezTo>
                    <a:pt x="26194" y="286032"/>
                    <a:pt x="9838" y="293414"/>
                    <a:pt x="6818" y="298446"/>
                  </a:cubicBezTo>
                  <a:cubicBezTo>
                    <a:pt x="2624" y="304486"/>
                    <a:pt x="-1486" y="322772"/>
                    <a:pt x="527" y="328811"/>
                  </a:cubicBezTo>
                  <a:cubicBezTo>
                    <a:pt x="946" y="330153"/>
                    <a:pt x="2708" y="331999"/>
                    <a:pt x="4302" y="333592"/>
                  </a:cubicBezTo>
                  <a:cubicBezTo>
                    <a:pt x="7405" y="336696"/>
                    <a:pt x="10928" y="340471"/>
                    <a:pt x="12522" y="346007"/>
                  </a:cubicBezTo>
                  <a:cubicBezTo>
                    <a:pt x="13696" y="349949"/>
                    <a:pt x="11431" y="354143"/>
                    <a:pt x="7657" y="355317"/>
                  </a:cubicBezTo>
                  <a:cubicBezTo>
                    <a:pt x="7154" y="355485"/>
                    <a:pt x="6567" y="355737"/>
                    <a:pt x="6063" y="355905"/>
                  </a:cubicBezTo>
                  <a:lnTo>
                    <a:pt x="6063" y="356073"/>
                  </a:lnTo>
                  <a:cubicBezTo>
                    <a:pt x="6063" y="358757"/>
                    <a:pt x="5644" y="362447"/>
                    <a:pt x="5224" y="366558"/>
                  </a:cubicBezTo>
                  <a:cubicBezTo>
                    <a:pt x="4386" y="374107"/>
                    <a:pt x="2708" y="389625"/>
                    <a:pt x="6483" y="392980"/>
                  </a:cubicBezTo>
                  <a:cubicBezTo>
                    <a:pt x="6483" y="392728"/>
                    <a:pt x="8831" y="392980"/>
                    <a:pt x="10677" y="393064"/>
                  </a:cubicBezTo>
                  <a:cubicBezTo>
                    <a:pt x="15122" y="393399"/>
                    <a:pt x="20155" y="393735"/>
                    <a:pt x="24097" y="396083"/>
                  </a:cubicBezTo>
                  <a:cubicBezTo>
                    <a:pt x="27453" y="397677"/>
                    <a:pt x="29550" y="401116"/>
                    <a:pt x="30976" y="403465"/>
                  </a:cubicBezTo>
                  <a:lnTo>
                    <a:pt x="32653" y="405730"/>
                  </a:lnTo>
                  <a:cubicBezTo>
                    <a:pt x="41796" y="412021"/>
                    <a:pt x="53540" y="409840"/>
                    <a:pt x="65786" y="407659"/>
                  </a:cubicBezTo>
                  <a:cubicBezTo>
                    <a:pt x="78452" y="405310"/>
                    <a:pt x="92712" y="402878"/>
                    <a:pt x="104958" y="409504"/>
                  </a:cubicBezTo>
                  <a:cubicBezTo>
                    <a:pt x="110075" y="405814"/>
                    <a:pt x="116282" y="399271"/>
                    <a:pt x="112256" y="391135"/>
                  </a:cubicBezTo>
                  <a:cubicBezTo>
                    <a:pt x="110494" y="387444"/>
                    <a:pt x="111753" y="383082"/>
                    <a:pt x="115443" y="381069"/>
                  </a:cubicBezTo>
                  <a:cubicBezTo>
                    <a:pt x="124586" y="375952"/>
                    <a:pt x="130793" y="372345"/>
                    <a:pt x="137839" y="366222"/>
                  </a:cubicBezTo>
                  <a:cubicBezTo>
                    <a:pt x="147570" y="357834"/>
                    <a:pt x="151764" y="351459"/>
                    <a:pt x="157803" y="342568"/>
                  </a:cubicBezTo>
                  <a:cubicBezTo>
                    <a:pt x="159732" y="339548"/>
                    <a:pt x="161829" y="336444"/>
                    <a:pt x="164345" y="333005"/>
                  </a:cubicBezTo>
                  <a:cubicBezTo>
                    <a:pt x="168120" y="327721"/>
                    <a:pt x="172901" y="325121"/>
                    <a:pt x="176592" y="323024"/>
                  </a:cubicBezTo>
                  <a:cubicBezTo>
                    <a:pt x="178605" y="321849"/>
                    <a:pt x="180535" y="320843"/>
                    <a:pt x="181373" y="319752"/>
                  </a:cubicBezTo>
                  <a:cubicBezTo>
                    <a:pt x="186490" y="314216"/>
                    <a:pt x="187412" y="306164"/>
                    <a:pt x="188168" y="297776"/>
                  </a:cubicBezTo>
                  <a:cubicBezTo>
                    <a:pt x="188755" y="292491"/>
                    <a:pt x="189342" y="286955"/>
                    <a:pt x="190936" y="281754"/>
                  </a:cubicBezTo>
                  <a:cubicBezTo>
                    <a:pt x="199156" y="257681"/>
                    <a:pt x="214254" y="238808"/>
                    <a:pt x="228766" y="220522"/>
                  </a:cubicBezTo>
                  <a:cubicBezTo>
                    <a:pt x="242187" y="203746"/>
                    <a:pt x="254685" y="187892"/>
                    <a:pt x="262486" y="168432"/>
                  </a:cubicBezTo>
                  <a:cubicBezTo>
                    <a:pt x="269364" y="151069"/>
                    <a:pt x="265841" y="140919"/>
                    <a:pt x="260472" y="125653"/>
                  </a:cubicBezTo>
                  <a:cubicBezTo>
                    <a:pt x="259131" y="121794"/>
                    <a:pt x="257621" y="117600"/>
                    <a:pt x="256362" y="113155"/>
                  </a:cubicBezTo>
                  <a:cubicBezTo>
                    <a:pt x="251330" y="98140"/>
                    <a:pt x="255607" y="87404"/>
                    <a:pt x="259382" y="77925"/>
                  </a:cubicBezTo>
                  <a:cubicBezTo>
                    <a:pt x="261563" y="72389"/>
                    <a:pt x="263660" y="67272"/>
                    <a:pt x="263995" y="61065"/>
                  </a:cubicBezTo>
                  <a:cubicBezTo>
                    <a:pt x="264415" y="57710"/>
                    <a:pt x="264415" y="55026"/>
                    <a:pt x="263995" y="52845"/>
                  </a:cubicBezTo>
                  <a:cubicBezTo>
                    <a:pt x="261479" y="51922"/>
                    <a:pt x="259634" y="49741"/>
                    <a:pt x="259131" y="46973"/>
                  </a:cubicBezTo>
                  <a:cubicBezTo>
                    <a:pt x="258963" y="46134"/>
                    <a:pt x="258879" y="45379"/>
                    <a:pt x="258795" y="44540"/>
                  </a:cubicBezTo>
                  <a:cubicBezTo>
                    <a:pt x="256614" y="42863"/>
                    <a:pt x="253678" y="41353"/>
                    <a:pt x="250155" y="39508"/>
                  </a:cubicBezTo>
                  <a:cubicBezTo>
                    <a:pt x="246045" y="37411"/>
                    <a:pt x="241515" y="35146"/>
                    <a:pt x="237405" y="32042"/>
                  </a:cubicBezTo>
                  <a:cubicBezTo>
                    <a:pt x="232708" y="28352"/>
                    <a:pt x="228514" y="23822"/>
                    <a:pt x="224152" y="18957"/>
                  </a:cubicBezTo>
                  <a:cubicBezTo>
                    <a:pt x="216100" y="9982"/>
                    <a:pt x="207796" y="839"/>
                    <a:pt x="198401" y="839"/>
                  </a:cubicBezTo>
                  <a:cubicBezTo>
                    <a:pt x="196975" y="839"/>
                    <a:pt x="195884" y="503"/>
                    <a:pt x="194878" y="0"/>
                  </a:cubicBezTo>
                  <a:lnTo>
                    <a:pt x="194878" y="0"/>
                  </a:lnTo>
                  <a:close/>
                </a:path>
              </a:pathLst>
            </a:custGeom>
            <a:grpFill/>
            <a:ln w="83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pt-BR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sp>
        <p:nvSpPr>
          <p:cNvPr id="41" name="Forma Livre: Forma 40">
            <a:extLst>
              <a:ext uri="{FF2B5EF4-FFF2-40B4-BE49-F238E27FC236}">
                <a16:creationId xmlns:a16="http://schemas.microsoft.com/office/drawing/2014/main" id="{43D64B43-12A8-4FC6-950B-9A5C97474066}"/>
              </a:ext>
            </a:extLst>
          </p:cNvPr>
          <p:cNvSpPr/>
          <p:nvPr/>
        </p:nvSpPr>
        <p:spPr>
          <a:xfrm>
            <a:off x="6769926" y="6418980"/>
            <a:ext cx="26427" cy="58128"/>
          </a:xfrm>
          <a:custGeom>
            <a:avLst/>
            <a:gdLst>
              <a:gd name="connsiteX0" fmla="*/ 3 w 17618"/>
              <a:gd name="connsiteY0" fmla="*/ 38753 h 38752"/>
              <a:gd name="connsiteX1" fmla="*/ 3 w 17618"/>
              <a:gd name="connsiteY1" fmla="*/ 38753 h 38752"/>
              <a:gd name="connsiteX2" fmla="*/ 17618 w 17618"/>
              <a:gd name="connsiteY2" fmla="*/ 0 h 38752"/>
              <a:gd name="connsiteX3" fmla="*/ 3 w 17618"/>
              <a:gd name="connsiteY3" fmla="*/ 38753 h 38752"/>
              <a:gd name="connsiteX4" fmla="*/ 3 w 17618"/>
              <a:gd name="connsiteY4" fmla="*/ 38753 h 38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618" h="38752">
                <a:moveTo>
                  <a:pt x="3" y="38753"/>
                </a:moveTo>
                <a:lnTo>
                  <a:pt x="3" y="38753"/>
                </a:lnTo>
                <a:cubicBezTo>
                  <a:pt x="-81" y="24829"/>
                  <a:pt x="6546" y="12918"/>
                  <a:pt x="17618" y="0"/>
                </a:cubicBezTo>
                <a:cubicBezTo>
                  <a:pt x="6546" y="12918"/>
                  <a:pt x="-164" y="24829"/>
                  <a:pt x="3" y="38753"/>
                </a:cubicBezTo>
                <a:lnTo>
                  <a:pt x="3" y="38753"/>
                </a:lnTo>
                <a:close/>
              </a:path>
            </a:pathLst>
          </a:custGeom>
          <a:solidFill>
            <a:schemeClr val="bg1"/>
          </a:solidFill>
          <a:ln w="8380" cap="flat">
            <a:noFill/>
            <a:prstDash val="solid"/>
            <a:miter/>
          </a:ln>
        </p:spPr>
        <p:txBody>
          <a:bodyPr rtlCol="0" anchor="ctr"/>
          <a:lstStyle/>
          <a:p>
            <a:pPr defTabSz="1371600"/>
            <a:endParaRPr lang="pt-BR" sz="2700">
              <a:solidFill>
                <a:prstClr val="black"/>
              </a:solidFill>
              <a:latin typeface="Calibri" panose="020F0502020204030204"/>
            </a:endParaRPr>
          </a:p>
        </p:txBody>
      </p:sp>
      <p:grpSp>
        <p:nvGrpSpPr>
          <p:cNvPr id="42" name="Gráfico 90">
            <a:extLst>
              <a:ext uri="{FF2B5EF4-FFF2-40B4-BE49-F238E27FC236}">
                <a16:creationId xmlns:a16="http://schemas.microsoft.com/office/drawing/2014/main" id="{FFACADFA-9606-46EB-982E-4AAC4CE880F6}"/>
              </a:ext>
            </a:extLst>
          </p:cNvPr>
          <p:cNvGrpSpPr/>
          <p:nvPr/>
        </p:nvGrpSpPr>
        <p:grpSpPr>
          <a:xfrm>
            <a:off x="158195" y="1872576"/>
            <a:ext cx="5404842" cy="3684783"/>
            <a:chOff x="6356225" y="1295304"/>
            <a:chExt cx="3603228" cy="2456522"/>
          </a:xfrm>
          <a:solidFill>
            <a:schemeClr val="bg1"/>
          </a:solidFill>
        </p:grpSpPr>
        <p:sp>
          <p:nvSpPr>
            <p:cNvPr id="43" name="Forma Livre: Forma 42">
              <a:extLst>
                <a:ext uri="{FF2B5EF4-FFF2-40B4-BE49-F238E27FC236}">
                  <a16:creationId xmlns:a16="http://schemas.microsoft.com/office/drawing/2014/main" id="{A8A734F3-A0A5-4D4C-B41C-7CA633FDEEC2}"/>
                </a:ext>
              </a:extLst>
            </p:cNvPr>
            <p:cNvSpPr/>
            <p:nvPr/>
          </p:nvSpPr>
          <p:spPr>
            <a:xfrm>
              <a:off x="9358624" y="2690068"/>
              <a:ext cx="600829" cy="1045003"/>
            </a:xfrm>
            <a:custGeom>
              <a:avLst/>
              <a:gdLst>
                <a:gd name="connsiteX0" fmla="*/ 597070 w 600829"/>
                <a:gd name="connsiteY0" fmla="*/ 644705 h 1045003"/>
                <a:gd name="connsiteX1" fmla="*/ 583901 w 600829"/>
                <a:gd name="connsiteY1" fmla="*/ 637743 h 1045003"/>
                <a:gd name="connsiteX2" fmla="*/ 576184 w 600829"/>
                <a:gd name="connsiteY2" fmla="*/ 633297 h 1045003"/>
                <a:gd name="connsiteX3" fmla="*/ 569809 w 600829"/>
                <a:gd name="connsiteY3" fmla="*/ 633633 h 1045003"/>
                <a:gd name="connsiteX4" fmla="*/ 547832 w 600829"/>
                <a:gd name="connsiteY4" fmla="*/ 628348 h 1045003"/>
                <a:gd name="connsiteX5" fmla="*/ 532566 w 600829"/>
                <a:gd name="connsiteY5" fmla="*/ 601339 h 1045003"/>
                <a:gd name="connsiteX6" fmla="*/ 519733 w 600829"/>
                <a:gd name="connsiteY6" fmla="*/ 578272 h 1045003"/>
                <a:gd name="connsiteX7" fmla="*/ 516294 w 600829"/>
                <a:gd name="connsiteY7" fmla="*/ 571310 h 1045003"/>
                <a:gd name="connsiteX8" fmla="*/ 513693 w 600829"/>
                <a:gd name="connsiteY8" fmla="*/ 556295 h 1045003"/>
                <a:gd name="connsiteX9" fmla="*/ 511093 w 600829"/>
                <a:gd name="connsiteY9" fmla="*/ 545558 h 1045003"/>
                <a:gd name="connsiteX10" fmla="*/ 487439 w 600829"/>
                <a:gd name="connsiteY10" fmla="*/ 519891 h 1045003"/>
                <a:gd name="connsiteX11" fmla="*/ 481986 w 600829"/>
                <a:gd name="connsiteY11" fmla="*/ 503031 h 1045003"/>
                <a:gd name="connsiteX12" fmla="*/ 468817 w 600829"/>
                <a:gd name="connsiteY12" fmla="*/ 495901 h 1045003"/>
                <a:gd name="connsiteX13" fmla="*/ 454222 w 600829"/>
                <a:gd name="connsiteY13" fmla="*/ 487178 h 1045003"/>
                <a:gd name="connsiteX14" fmla="*/ 460178 w 600829"/>
                <a:gd name="connsiteY14" fmla="*/ 464446 h 1045003"/>
                <a:gd name="connsiteX15" fmla="*/ 464372 w 600829"/>
                <a:gd name="connsiteY15" fmla="*/ 460671 h 1045003"/>
                <a:gd name="connsiteX16" fmla="*/ 471837 w 600829"/>
                <a:gd name="connsiteY16" fmla="*/ 435675 h 1045003"/>
                <a:gd name="connsiteX17" fmla="*/ 471837 w 600829"/>
                <a:gd name="connsiteY17" fmla="*/ 429971 h 1045003"/>
                <a:gd name="connsiteX18" fmla="*/ 475444 w 600829"/>
                <a:gd name="connsiteY18" fmla="*/ 412860 h 1045003"/>
                <a:gd name="connsiteX19" fmla="*/ 509080 w 600829"/>
                <a:gd name="connsiteY19" fmla="*/ 397174 h 1045003"/>
                <a:gd name="connsiteX20" fmla="*/ 524430 w 600829"/>
                <a:gd name="connsiteY20" fmla="*/ 403381 h 1045003"/>
                <a:gd name="connsiteX21" fmla="*/ 526695 w 600829"/>
                <a:gd name="connsiteY21" fmla="*/ 405730 h 1045003"/>
                <a:gd name="connsiteX22" fmla="*/ 531140 w 600829"/>
                <a:gd name="connsiteY22" fmla="*/ 411266 h 1045003"/>
                <a:gd name="connsiteX23" fmla="*/ 532902 w 600829"/>
                <a:gd name="connsiteY23" fmla="*/ 413866 h 1045003"/>
                <a:gd name="connsiteX24" fmla="*/ 533237 w 600829"/>
                <a:gd name="connsiteY24" fmla="*/ 413614 h 1045003"/>
                <a:gd name="connsiteX25" fmla="*/ 520907 w 600829"/>
                <a:gd name="connsiteY25" fmla="*/ 374107 h 1045003"/>
                <a:gd name="connsiteX26" fmla="*/ 517719 w 600829"/>
                <a:gd name="connsiteY26" fmla="*/ 365719 h 1045003"/>
                <a:gd name="connsiteX27" fmla="*/ 508157 w 600829"/>
                <a:gd name="connsiteY27" fmla="*/ 349194 h 1045003"/>
                <a:gd name="connsiteX28" fmla="*/ 484503 w 600829"/>
                <a:gd name="connsiteY28" fmla="*/ 355989 h 1045003"/>
                <a:gd name="connsiteX29" fmla="*/ 472592 w 600829"/>
                <a:gd name="connsiteY29" fmla="*/ 361525 h 1045003"/>
                <a:gd name="connsiteX30" fmla="*/ 430903 w 600829"/>
                <a:gd name="connsiteY30" fmla="*/ 333005 h 1045003"/>
                <a:gd name="connsiteX31" fmla="*/ 417986 w 600829"/>
                <a:gd name="connsiteY31" fmla="*/ 311700 h 1045003"/>
                <a:gd name="connsiteX32" fmla="*/ 411443 w 600829"/>
                <a:gd name="connsiteY32" fmla="*/ 305912 h 1045003"/>
                <a:gd name="connsiteX33" fmla="*/ 398609 w 600829"/>
                <a:gd name="connsiteY33" fmla="*/ 290897 h 1045003"/>
                <a:gd name="connsiteX34" fmla="*/ 395002 w 600829"/>
                <a:gd name="connsiteY34" fmla="*/ 282006 h 1045003"/>
                <a:gd name="connsiteX35" fmla="*/ 390976 w 600829"/>
                <a:gd name="connsiteY35" fmla="*/ 272695 h 1045003"/>
                <a:gd name="connsiteX36" fmla="*/ 373194 w 600829"/>
                <a:gd name="connsiteY36" fmla="*/ 257177 h 1045003"/>
                <a:gd name="connsiteX37" fmla="*/ 366986 w 600829"/>
                <a:gd name="connsiteY37" fmla="*/ 252816 h 1045003"/>
                <a:gd name="connsiteX38" fmla="*/ 363967 w 600829"/>
                <a:gd name="connsiteY38" fmla="*/ 246608 h 1045003"/>
                <a:gd name="connsiteX39" fmla="*/ 367154 w 600829"/>
                <a:gd name="connsiteY39" fmla="*/ 240485 h 1045003"/>
                <a:gd name="connsiteX40" fmla="*/ 390725 w 600829"/>
                <a:gd name="connsiteY40" fmla="*/ 171871 h 1045003"/>
                <a:gd name="connsiteX41" fmla="*/ 390725 w 600829"/>
                <a:gd name="connsiteY41" fmla="*/ 165580 h 1045003"/>
                <a:gd name="connsiteX42" fmla="*/ 392402 w 600829"/>
                <a:gd name="connsiteY42" fmla="*/ 128589 h 1045003"/>
                <a:gd name="connsiteX43" fmla="*/ 386279 w 600829"/>
                <a:gd name="connsiteY43" fmla="*/ 36991 h 1045003"/>
                <a:gd name="connsiteX44" fmla="*/ 362625 w 600829"/>
                <a:gd name="connsiteY44" fmla="*/ 17950 h 1045003"/>
                <a:gd name="connsiteX45" fmla="*/ 351636 w 600829"/>
                <a:gd name="connsiteY45" fmla="*/ 17447 h 1045003"/>
                <a:gd name="connsiteX46" fmla="*/ 329324 w 600829"/>
                <a:gd name="connsiteY46" fmla="*/ 13085 h 1045003"/>
                <a:gd name="connsiteX47" fmla="*/ 320852 w 600829"/>
                <a:gd name="connsiteY47" fmla="*/ 7382 h 1045003"/>
                <a:gd name="connsiteX48" fmla="*/ 311709 w 600829"/>
                <a:gd name="connsiteY48" fmla="*/ 3104 h 1045003"/>
                <a:gd name="connsiteX49" fmla="*/ 302902 w 600829"/>
                <a:gd name="connsiteY49" fmla="*/ 4026 h 1045003"/>
                <a:gd name="connsiteX50" fmla="*/ 293255 w 600829"/>
                <a:gd name="connsiteY50" fmla="*/ 5285 h 1045003"/>
                <a:gd name="connsiteX51" fmla="*/ 278492 w 600829"/>
                <a:gd name="connsiteY51" fmla="*/ 2684 h 1045003"/>
                <a:gd name="connsiteX52" fmla="*/ 263813 w 600829"/>
                <a:gd name="connsiteY52" fmla="*/ 0 h 1045003"/>
                <a:gd name="connsiteX53" fmla="*/ 260794 w 600829"/>
                <a:gd name="connsiteY53" fmla="*/ 252 h 1045003"/>
                <a:gd name="connsiteX54" fmla="*/ 254419 w 600829"/>
                <a:gd name="connsiteY54" fmla="*/ 3523 h 1045003"/>
                <a:gd name="connsiteX55" fmla="*/ 244521 w 600829"/>
                <a:gd name="connsiteY55" fmla="*/ 9395 h 1045003"/>
                <a:gd name="connsiteX56" fmla="*/ 271698 w 600829"/>
                <a:gd name="connsiteY56" fmla="*/ 18370 h 1045003"/>
                <a:gd name="connsiteX57" fmla="*/ 295604 w 600829"/>
                <a:gd name="connsiteY57" fmla="*/ 25164 h 1045003"/>
                <a:gd name="connsiteX58" fmla="*/ 314477 w 600829"/>
                <a:gd name="connsiteY58" fmla="*/ 42695 h 1045003"/>
                <a:gd name="connsiteX59" fmla="*/ 308354 w 600829"/>
                <a:gd name="connsiteY59" fmla="*/ 61149 h 1045003"/>
                <a:gd name="connsiteX60" fmla="*/ 302650 w 600829"/>
                <a:gd name="connsiteY60" fmla="*/ 70963 h 1045003"/>
                <a:gd name="connsiteX61" fmla="*/ 304160 w 600829"/>
                <a:gd name="connsiteY61" fmla="*/ 82538 h 1045003"/>
                <a:gd name="connsiteX62" fmla="*/ 302063 w 600829"/>
                <a:gd name="connsiteY62" fmla="*/ 95875 h 1045003"/>
                <a:gd name="connsiteX63" fmla="*/ 300972 w 600829"/>
                <a:gd name="connsiteY63" fmla="*/ 99985 h 1045003"/>
                <a:gd name="connsiteX64" fmla="*/ 284616 w 600829"/>
                <a:gd name="connsiteY64" fmla="*/ 125150 h 1045003"/>
                <a:gd name="connsiteX65" fmla="*/ 277402 w 600829"/>
                <a:gd name="connsiteY65" fmla="*/ 132279 h 1045003"/>
                <a:gd name="connsiteX66" fmla="*/ 265994 w 600829"/>
                <a:gd name="connsiteY66" fmla="*/ 157611 h 1045003"/>
                <a:gd name="connsiteX67" fmla="*/ 235462 w 600829"/>
                <a:gd name="connsiteY67" fmla="*/ 193596 h 1045003"/>
                <a:gd name="connsiteX68" fmla="*/ 231268 w 600829"/>
                <a:gd name="connsiteY68" fmla="*/ 194854 h 1045003"/>
                <a:gd name="connsiteX69" fmla="*/ 228332 w 600829"/>
                <a:gd name="connsiteY69" fmla="*/ 194267 h 1045003"/>
                <a:gd name="connsiteX70" fmla="*/ 219021 w 600829"/>
                <a:gd name="connsiteY70" fmla="*/ 193177 h 1045003"/>
                <a:gd name="connsiteX71" fmla="*/ 217931 w 600829"/>
                <a:gd name="connsiteY71" fmla="*/ 192506 h 1045003"/>
                <a:gd name="connsiteX72" fmla="*/ 198722 w 600829"/>
                <a:gd name="connsiteY72" fmla="*/ 200139 h 1045003"/>
                <a:gd name="connsiteX73" fmla="*/ 184630 w 600829"/>
                <a:gd name="connsiteY73" fmla="*/ 216076 h 1045003"/>
                <a:gd name="connsiteX74" fmla="*/ 186308 w 600829"/>
                <a:gd name="connsiteY74" fmla="*/ 226729 h 1045003"/>
                <a:gd name="connsiteX75" fmla="*/ 185888 w 600829"/>
                <a:gd name="connsiteY75" fmla="*/ 254913 h 1045003"/>
                <a:gd name="connsiteX76" fmla="*/ 173810 w 600829"/>
                <a:gd name="connsiteY76" fmla="*/ 268417 h 1045003"/>
                <a:gd name="connsiteX77" fmla="*/ 165925 w 600829"/>
                <a:gd name="connsiteY77" fmla="*/ 276218 h 1045003"/>
                <a:gd name="connsiteX78" fmla="*/ 173642 w 600829"/>
                <a:gd name="connsiteY78" fmla="*/ 315978 h 1045003"/>
                <a:gd name="connsiteX79" fmla="*/ 180017 w 600829"/>
                <a:gd name="connsiteY79" fmla="*/ 375449 h 1045003"/>
                <a:gd name="connsiteX80" fmla="*/ 162150 w 600829"/>
                <a:gd name="connsiteY80" fmla="*/ 403717 h 1045003"/>
                <a:gd name="connsiteX81" fmla="*/ 144619 w 600829"/>
                <a:gd name="connsiteY81" fmla="*/ 432320 h 1045003"/>
                <a:gd name="connsiteX82" fmla="*/ 140341 w 600829"/>
                <a:gd name="connsiteY82" fmla="*/ 447754 h 1045003"/>
                <a:gd name="connsiteX83" fmla="*/ 112745 w 600829"/>
                <a:gd name="connsiteY83" fmla="*/ 478286 h 1045003"/>
                <a:gd name="connsiteX84" fmla="*/ 89090 w 600829"/>
                <a:gd name="connsiteY84" fmla="*/ 505631 h 1045003"/>
                <a:gd name="connsiteX85" fmla="*/ 79696 w 600829"/>
                <a:gd name="connsiteY85" fmla="*/ 525679 h 1045003"/>
                <a:gd name="connsiteX86" fmla="*/ 73740 w 600829"/>
                <a:gd name="connsiteY86" fmla="*/ 534318 h 1045003"/>
                <a:gd name="connsiteX87" fmla="*/ 67701 w 600829"/>
                <a:gd name="connsiteY87" fmla="*/ 545391 h 1045003"/>
                <a:gd name="connsiteX88" fmla="*/ 64597 w 600829"/>
                <a:gd name="connsiteY88" fmla="*/ 573407 h 1045003"/>
                <a:gd name="connsiteX89" fmla="*/ 65688 w 600829"/>
                <a:gd name="connsiteY89" fmla="*/ 582885 h 1045003"/>
                <a:gd name="connsiteX90" fmla="*/ 63842 w 600829"/>
                <a:gd name="connsiteY90" fmla="*/ 585485 h 1045003"/>
                <a:gd name="connsiteX91" fmla="*/ 59984 w 600829"/>
                <a:gd name="connsiteY91" fmla="*/ 590602 h 1045003"/>
                <a:gd name="connsiteX92" fmla="*/ 59816 w 600829"/>
                <a:gd name="connsiteY92" fmla="*/ 591860 h 1045003"/>
                <a:gd name="connsiteX93" fmla="*/ 38091 w 600829"/>
                <a:gd name="connsiteY93" fmla="*/ 645879 h 1045003"/>
                <a:gd name="connsiteX94" fmla="*/ 21147 w 600829"/>
                <a:gd name="connsiteY94" fmla="*/ 681193 h 1045003"/>
                <a:gd name="connsiteX95" fmla="*/ 14101 w 600829"/>
                <a:gd name="connsiteY95" fmla="*/ 724559 h 1045003"/>
                <a:gd name="connsiteX96" fmla="*/ 8481 w 600829"/>
                <a:gd name="connsiteY96" fmla="*/ 763815 h 1045003"/>
                <a:gd name="connsiteX97" fmla="*/ 4958 w 600829"/>
                <a:gd name="connsiteY97" fmla="*/ 774804 h 1045003"/>
                <a:gd name="connsiteX98" fmla="*/ 764 w 600829"/>
                <a:gd name="connsiteY98" fmla="*/ 803658 h 1045003"/>
                <a:gd name="connsiteX99" fmla="*/ 848 w 600829"/>
                <a:gd name="connsiteY99" fmla="*/ 886197 h 1045003"/>
                <a:gd name="connsiteX100" fmla="*/ 3616 w 600829"/>
                <a:gd name="connsiteY100" fmla="*/ 955818 h 1045003"/>
                <a:gd name="connsiteX101" fmla="*/ 8985 w 600829"/>
                <a:gd name="connsiteY101" fmla="*/ 947178 h 1045003"/>
                <a:gd name="connsiteX102" fmla="*/ 15108 w 600829"/>
                <a:gd name="connsiteY102" fmla="*/ 937364 h 1045003"/>
                <a:gd name="connsiteX103" fmla="*/ 15611 w 600829"/>
                <a:gd name="connsiteY103" fmla="*/ 935351 h 1045003"/>
                <a:gd name="connsiteX104" fmla="*/ 20476 w 600829"/>
                <a:gd name="connsiteY104" fmla="*/ 930570 h 1045003"/>
                <a:gd name="connsiteX105" fmla="*/ 24922 w 600829"/>
                <a:gd name="connsiteY105" fmla="*/ 926208 h 1045003"/>
                <a:gd name="connsiteX106" fmla="*/ 45473 w 600829"/>
                <a:gd name="connsiteY106" fmla="*/ 910103 h 1045003"/>
                <a:gd name="connsiteX107" fmla="*/ 53861 w 600829"/>
                <a:gd name="connsiteY107" fmla="*/ 903308 h 1045003"/>
                <a:gd name="connsiteX108" fmla="*/ 60823 w 600829"/>
                <a:gd name="connsiteY108" fmla="*/ 901966 h 1045003"/>
                <a:gd name="connsiteX109" fmla="*/ 65855 w 600829"/>
                <a:gd name="connsiteY109" fmla="*/ 906915 h 1045003"/>
                <a:gd name="connsiteX110" fmla="*/ 55203 w 600829"/>
                <a:gd name="connsiteY110" fmla="*/ 950533 h 1045003"/>
                <a:gd name="connsiteX111" fmla="*/ 46647 w 600829"/>
                <a:gd name="connsiteY111" fmla="*/ 981569 h 1045003"/>
                <a:gd name="connsiteX112" fmla="*/ 66443 w 600829"/>
                <a:gd name="connsiteY112" fmla="*/ 982827 h 1045003"/>
                <a:gd name="connsiteX113" fmla="*/ 92026 w 600829"/>
                <a:gd name="connsiteY113" fmla="*/ 984337 h 1045003"/>
                <a:gd name="connsiteX114" fmla="*/ 128263 w 600829"/>
                <a:gd name="connsiteY114" fmla="*/ 1002036 h 1045003"/>
                <a:gd name="connsiteX115" fmla="*/ 138748 w 600829"/>
                <a:gd name="connsiteY115" fmla="*/ 1009920 h 1045003"/>
                <a:gd name="connsiteX116" fmla="*/ 147807 w 600829"/>
                <a:gd name="connsiteY116" fmla="*/ 1016295 h 1045003"/>
                <a:gd name="connsiteX117" fmla="*/ 151078 w 600829"/>
                <a:gd name="connsiteY117" fmla="*/ 1005643 h 1045003"/>
                <a:gd name="connsiteX118" fmla="*/ 164583 w 600829"/>
                <a:gd name="connsiteY118" fmla="*/ 983917 h 1045003"/>
                <a:gd name="connsiteX119" fmla="*/ 172132 w 600829"/>
                <a:gd name="connsiteY119" fmla="*/ 979220 h 1045003"/>
                <a:gd name="connsiteX120" fmla="*/ 176745 w 600829"/>
                <a:gd name="connsiteY120" fmla="*/ 976620 h 1045003"/>
                <a:gd name="connsiteX121" fmla="*/ 179597 w 600829"/>
                <a:gd name="connsiteY121" fmla="*/ 975026 h 1045003"/>
                <a:gd name="connsiteX122" fmla="*/ 178842 w 600829"/>
                <a:gd name="connsiteY122" fmla="*/ 973768 h 1045003"/>
                <a:gd name="connsiteX123" fmla="*/ 178591 w 600829"/>
                <a:gd name="connsiteY123" fmla="*/ 966386 h 1045003"/>
                <a:gd name="connsiteX124" fmla="*/ 184630 w 600829"/>
                <a:gd name="connsiteY124" fmla="*/ 962276 h 1045003"/>
                <a:gd name="connsiteX125" fmla="*/ 207362 w 600829"/>
                <a:gd name="connsiteY125" fmla="*/ 979052 h 1045003"/>
                <a:gd name="connsiteX126" fmla="*/ 213401 w 600829"/>
                <a:gd name="connsiteY126" fmla="*/ 973768 h 1045003"/>
                <a:gd name="connsiteX127" fmla="*/ 249805 w 600829"/>
                <a:gd name="connsiteY127" fmla="*/ 976871 h 1045003"/>
                <a:gd name="connsiteX128" fmla="*/ 275053 w 600829"/>
                <a:gd name="connsiteY128" fmla="*/ 1016295 h 1045003"/>
                <a:gd name="connsiteX129" fmla="*/ 274802 w 600829"/>
                <a:gd name="connsiteY129" fmla="*/ 1020405 h 1045003"/>
                <a:gd name="connsiteX130" fmla="*/ 300385 w 600829"/>
                <a:gd name="connsiteY130" fmla="*/ 1023006 h 1045003"/>
                <a:gd name="connsiteX131" fmla="*/ 362792 w 600829"/>
                <a:gd name="connsiteY131" fmla="*/ 1036091 h 1045003"/>
                <a:gd name="connsiteX132" fmla="*/ 370174 w 600829"/>
                <a:gd name="connsiteY132" fmla="*/ 1039530 h 1045003"/>
                <a:gd name="connsiteX133" fmla="*/ 390725 w 600829"/>
                <a:gd name="connsiteY133" fmla="*/ 1042550 h 1045003"/>
                <a:gd name="connsiteX134" fmla="*/ 392989 w 600829"/>
                <a:gd name="connsiteY134" fmla="*/ 1030303 h 1045003"/>
                <a:gd name="connsiteX135" fmla="*/ 397603 w 600829"/>
                <a:gd name="connsiteY135" fmla="*/ 1010843 h 1045003"/>
                <a:gd name="connsiteX136" fmla="*/ 436020 w 600829"/>
                <a:gd name="connsiteY136" fmla="*/ 1005223 h 1045003"/>
                <a:gd name="connsiteX137" fmla="*/ 451202 w 600829"/>
                <a:gd name="connsiteY137" fmla="*/ 1005810 h 1045003"/>
                <a:gd name="connsiteX138" fmla="*/ 489032 w 600829"/>
                <a:gd name="connsiteY138" fmla="*/ 988531 h 1045003"/>
                <a:gd name="connsiteX139" fmla="*/ 503628 w 600829"/>
                <a:gd name="connsiteY139" fmla="*/ 980730 h 1045003"/>
                <a:gd name="connsiteX140" fmla="*/ 505892 w 600829"/>
                <a:gd name="connsiteY140" fmla="*/ 979388 h 1045003"/>
                <a:gd name="connsiteX141" fmla="*/ 538857 w 600829"/>
                <a:gd name="connsiteY141" fmla="*/ 971168 h 1045003"/>
                <a:gd name="connsiteX142" fmla="*/ 549258 w 600829"/>
                <a:gd name="connsiteY142" fmla="*/ 974691 h 1045003"/>
                <a:gd name="connsiteX143" fmla="*/ 555801 w 600829"/>
                <a:gd name="connsiteY143" fmla="*/ 977123 h 1045003"/>
                <a:gd name="connsiteX144" fmla="*/ 560582 w 600829"/>
                <a:gd name="connsiteY144" fmla="*/ 977123 h 1045003"/>
                <a:gd name="connsiteX145" fmla="*/ 561253 w 600829"/>
                <a:gd name="connsiteY145" fmla="*/ 974439 h 1045003"/>
                <a:gd name="connsiteX146" fmla="*/ 562176 w 600829"/>
                <a:gd name="connsiteY146" fmla="*/ 972929 h 1045003"/>
                <a:gd name="connsiteX147" fmla="*/ 561169 w 600829"/>
                <a:gd name="connsiteY147" fmla="*/ 969238 h 1045003"/>
                <a:gd name="connsiteX148" fmla="*/ 557647 w 600829"/>
                <a:gd name="connsiteY148" fmla="*/ 959508 h 1045003"/>
                <a:gd name="connsiteX149" fmla="*/ 552781 w 600829"/>
                <a:gd name="connsiteY149" fmla="*/ 937112 h 1045003"/>
                <a:gd name="connsiteX150" fmla="*/ 553453 w 600829"/>
                <a:gd name="connsiteY150" fmla="*/ 928221 h 1045003"/>
                <a:gd name="connsiteX151" fmla="*/ 553956 w 600829"/>
                <a:gd name="connsiteY151" fmla="*/ 923775 h 1045003"/>
                <a:gd name="connsiteX152" fmla="*/ 549762 w 600829"/>
                <a:gd name="connsiteY152" fmla="*/ 914884 h 1045003"/>
                <a:gd name="connsiteX153" fmla="*/ 544310 w 600829"/>
                <a:gd name="connsiteY153" fmla="*/ 904651 h 1045003"/>
                <a:gd name="connsiteX154" fmla="*/ 555382 w 600829"/>
                <a:gd name="connsiteY154" fmla="*/ 863968 h 1045003"/>
                <a:gd name="connsiteX155" fmla="*/ 564776 w 600829"/>
                <a:gd name="connsiteY155" fmla="*/ 852057 h 1045003"/>
                <a:gd name="connsiteX156" fmla="*/ 568216 w 600829"/>
                <a:gd name="connsiteY156" fmla="*/ 844844 h 1045003"/>
                <a:gd name="connsiteX157" fmla="*/ 566873 w 600829"/>
                <a:gd name="connsiteY157" fmla="*/ 843250 h 1045003"/>
                <a:gd name="connsiteX158" fmla="*/ 560834 w 600829"/>
                <a:gd name="connsiteY158" fmla="*/ 831674 h 1045003"/>
                <a:gd name="connsiteX159" fmla="*/ 569893 w 600829"/>
                <a:gd name="connsiteY159" fmla="*/ 808104 h 1045003"/>
                <a:gd name="connsiteX160" fmla="*/ 546658 w 600829"/>
                <a:gd name="connsiteY160" fmla="*/ 803323 h 1045003"/>
                <a:gd name="connsiteX161" fmla="*/ 540032 w 600829"/>
                <a:gd name="connsiteY161" fmla="*/ 803826 h 1045003"/>
                <a:gd name="connsiteX162" fmla="*/ 507151 w 600829"/>
                <a:gd name="connsiteY162" fmla="*/ 794096 h 1045003"/>
                <a:gd name="connsiteX163" fmla="*/ 524262 w 600829"/>
                <a:gd name="connsiteY163" fmla="*/ 760208 h 1045003"/>
                <a:gd name="connsiteX164" fmla="*/ 531560 w 600829"/>
                <a:gd name="connsiteY164" fmla="*/ 753582 h 1045003"/>
                <a:gd name="connsiteX165" fmla="*/ 535418 w 600829"/>
                <a:gd name="connsiteY165" fmla="*/ 740245 h 1045003"/>
                <a:gd name="connsiteX166" fmla="*/ 539864 w 600829"/>
                <a:gd name="connsiteY166" fmla="*/ 722798 h 1045003"/>
                <a:gd name="connsiteX167" fmla="*/ 548084 w 600829"/>
                <a:gd name="connsiteY167" fmla="*/ 716674 h 1045003"/>
                <a:gd name="connsiteX168" fmla="*/ 550936 w 600829"/>
                <a:gd name="connsiteY168" fmla="*/ 710383 h 1045003"/>
                <a:gd name="connsiteX169" fmla="*/ 560498 w 600829"/>
                <a:gd name="connsiteY169" fmla="*/ 693943 h 1045003"/>
                <a:gd name="connsiteX170" fmla="*/ 578868 w 600829"/>
                <a:gd name="connsiteY170" fmla="*/ 685639 h 1045003"/>
                <a:gd name="connsiteX171" fmla="*/ 592876 w 600829"/>
                <a:gd name="connsiteY171" fmla="*/ 679264 h 1045003"/>
                <a:gd name="connsiteX172" fmla="*/ 599838 w 600829"/>
                <a:gd name="connsiteY172" fmla="*/ 660978 h 1045003"/>
                <a:gd name="connsiteX173" fmla="*/ 597070 w 600829"/>
                <a:gd name="connsiteY173" fmla="*/ 644705 h 1045003"/>
                <a:gd name="connsiteX174" fmla="*/ 597070 w 600829"/>
                <a:gd name="connsiteY174" fmla="*/ 644705 h 104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600829" h="1045003">
                  <a:moveTo>
                    <a:pt x="597070" y="644705"/>
                  </a:moveTo>
                  <a:cubicBezTo>
                    <a:pt x="592038" y="642860"/>
                    <a:pt x="587844" y="640176"/>
                    <a:pt x="583901" y="637743"/>
                  </a:cubicBezTo>
                  <a:cubicBezTo>
                    <a:pt x="581385" y="636065"/>
                    <a:pt x="578868" y="634555"/>
                    <a:pt x="576184" y="633297"/>
                  </a:cubicBezTo>
                  <a:cubicBezTo>
                    <a:pt x="575681" y="633213"/>
                    <a:pt x="572997" y="633465"/>
                    <a:pt x="569809" y="633633"/>
                  </a:cubicBezTo>
                  <a:cubicBezTo>
                    <a:pt x="563602" y="633968"/>
                    <a:pt x="555717" y="634472"/>
                    <a:pt x="547832" y="628348"/>
                  </a:cubicBezTo>
                  <a:cubicBezTo>
                    <a:pt x="539025" y="621890"/>
                    <a:pt x="535754" y="611404"/>
                    <a:pt x="532566" y="601339"/>
                  </a:cubicBezTo>
                  <a:cubicBezTo>
                    <a:pt x="529631" y="591860"/>
                    <a:pt x="526779" y="582969"/>
                    <a:pt x="519733" y="578272"/>
                  </a:cubicBezTo>
                  <a:cubicBezTo>
                    <a:pt x="517384" y="576762"/>
                    <a:pt x="516126" y="574078"/>
                    <a:pt x="516294" y="571310"/>
                  </a:cubicBezTo>
                  <a:cubicBezTo>
                    <a:pt x="516713" y="566445"/>
                    <a:pt x="515287" y="561747"/>
                    <a:pt x="513693" y="556295"/>
                  </a:cubicBezTo>
                  <a:cubicBezTo>
                    <a:pt x="512686" y="553024"/>
                    <a:pt x="511680" y="549417"/>
                    <a:pt x="511093" y="545558"/>
                  </a:cubicBezTo>
                  <a:cubicBezTo>
                    <a:pt x="490794" y="543126"/>
                    <a:pt x="488864" y="529789"/>
                    <a:pt x="487439" y="519891"/>
                  </a:cubicBezTo>
                  <a:cubicBezTo>
                    <a:pt x="486516" y="514187"/>
                    <a:pt x="485593" y="508399"/>
                    <a:pt x="481986" y="503031"/>
                  </a:cubicBezTo>
                  <a:cubicBezTo>
                    <a:pt x="479638" y="499592"/>
                    <a:pt x="473850" y="497579"/>
                    <a:pt x="468817" y="495901"/>
                  </a:cubicBezTo>
                  <a:cubicBezTo>
                    <a:pt x="462945" y="493804"/>
                    <a:pt x="457326" y="491959"/>
                    <a:pt x="454222" y="487178"/>
                  </a:cubicBezTo>
                  <a:cubicBezTo>
                    <a:pt x="447679" y="474008"/>
                    <a:pt x="456067" y="467550"/>
                    <a:pt x="460178" y="464446"/>
                  </a:cubicBezTo>
                  <a:cubicBezTo>
                    <a:pt x="461855" y="463188"/>
                    <a:pt x="463365" y="462013"/>
                    <a:pt x="464372" y="460671"/>
                  </a:cubicBezTo>
                  <a:cubicBezTo>
                    <a:pt x="467978" y="454884"/>
                    <a:pt x="470830" y="445405"/>
                    <a:pt x="471837" y="435675"/>
                  </a:cubicBezTo>
                  <a:cubicBezTo>
                    <a:pt x="472172" y="433997"/>
                    <a:pt x="472005" y="431984"/>
                    <a:pt x="471837" y="429971"/>
                  </a:cubicBezTo>
                  <a:cubicBezTo>
                    <a:pt x="471501" y="425106"/>
                    <a:pt x="471082" y="418396"/>
                    <a:pt x="475444" y="412860"/>
                  </a:cubicBezTo>
                  <a:cubicBezTo>
                    <a:pt x="478799" y="407743"/>
                    <a:pt x="503376" y="397174"/>
                    <a:pt x="509080" y="397174"/>
                  </a:cubicBezTo>
                  <a:cubicBezTo>
                    <a:pt x="516042" y="396587"/>
                    <a:pt x="521913" y="396083"/>
                    <a:pt x="524430" y="403381"/>
                  </a:cubicBezTo>
                  <a:cubicBezTo>
                    <a:pt x="524514" y="403633"/>
                    <a:pt x="524765" y="404220"/>
                    <a:pt x="526695" y="405730"/>
                  </a:cubicBezTo>
                  <a:cubicBezTo>
                    <a:pt x="528876" y="407827"/>
                    <a:pt x="529966" y="409504"/>
                    <a:pt x="531140" y="411266"/>
                  </a:cubicBezTo>
                  <a:lnTo>
                    <a:pt x="532902" y="413866"/>
                  </a:lnTo>
                  <a:lnTo>
                    <a:pt x="533237" y="413614"/>
                  </a:lnTo>
                  <a:cubicBezTo>
                    <a:pt x="533908" y="410427"/>
                    <a:pt x="530050" y="396838"/>
                    <a:pt x="520907" y="374107"/>
                  </a:cubicBezTo>
                  <a:cubicBezTo>
                    <a:pt x="519565" y="370500"/>
                    <a:pt x="518391" y="367564"/>
                    <a:pt x="517719" y="365719"/>
                  </a:cubicBezTo>
                  <a:cubicBezTo>
                    <a:pt x="514951" y="356408"/>
                    <a:pt x="511680" y="350704"/>
                    <a:pt x="508157" y="349194"/>
                  </a:cubicBezTo>
                  <a:cubicBezTo>
                    <a:pt x="503124" y="346929"/>
                    <a:pt x="494149" y="351375"/>
                    <a:pt x="484503" y="355989"/>
                  </a:cubicBezTo>
                  <a:cubicBezTo>
                    <a:pt x="480644" y="357834"/>
                    <a:pt x="476702" y="359763"/>
                    <a:pt x="472592" y="361525"/>
                  </a:cubicBezTo>
                  <a:cubicBezTo>
                    <a:pt x="449441" y="372177"/>
                    <a:pt x="438788" y="349614"/>
                    <a:pt x="430903" y="333005"/>
                  </a:cubicBezTo>
                  <a:cubicBezTo>
                    <a:pt x="426961" y="324617"/>
                    <a:pt x="422935" y="315978"/>
                    <a:pt x="417986" y="311700"/>
                  </a:cubicBezTo>
                  <a:cubicBezTo>
                    <a:pt x="415217" y="308932"/>
                    <a:pt x="413204" y="307338"/>
                    <a:pt x="411443" y="305912"/>
                  </a:cubicBezTo>
                  <a:cubicBezTo>
                    <a:pt x="407249" y="302557"/>
                    <a:pt x="403223" y="299453"/>
                    <a:pt x="398609" y="290897"/>
                  </a:cubicBezTo>
                  <a:cubicBezTo>
                    <a:pt x="397099" y="287962"/>
                    <a:pt x="396009" y="284942"/>
                    <a:pt x="395002" y="282006"/>
                  </a:cubicBezTo>
                  <a:cubicBezTo>
                    <a:pt x="393912" y="278567"/>
                    <a:pt x="392822" y="275463"/>
                    <a:pt x="390976" y="272695"/>
                  </a:cubicBezTo>
                  <a:cubicBezTo>
                    <a:pt x="387201" y="266991"/>
                    <a:pt x="379652" y="261791"/>
                    <a:pt x="373194" y="257177"/>
                  </a:cubicBezTo>
                  <a:cubicBezTo>
                    <a:pt x="371013" y="255668"/>
                    <a:pt x="368916" y="254242"/>
                    <a:pt x="366986" y="252816"/>
                  </a:cubicBezTo>
                  <a:cubicBezTo>
                    <a:pt x="365141" y="251390"/>
                    <a:pt x="363967" y="249041"/>
                    <a:pt x="363967" y="246608"/>
                  </a:cubicBezTo>
                  <a:cubicBezTo>
                    <a:pt x="363967" y="244176"/>
                    <a:pt x="365141" y="241827"/>
                    <a:pt x="367154" y="240485"/>
                  </a:cubicBezTo>
                  <a:cubicBezTo>
                    <a:pt x="390808" y="223206"/>
                    <a:pt x="390808" y="202823"/>
                    <a:pt x="390725" y="171871"/>
                  </a:cubicBezTo>
                  <a:lnTo>
                    <a:pt x="390725" y="165580"/>
                  </a:lnTo>
                  <a:cubicBezTo>
                    <a:pt x="390725" y="154004"/>
                    <a:pt x="391563" y="141590"/>
                    <a:pt x="392402" y="128589"/>
                  </a:cubicBezTo>
                  <a:cubicBezTo>
                    <a:pt x="394667" y="96043"/>
                    <a:pt x="397016" y="62407"/>
                    <a:pt x="386279" y="36991"/>
                  </a:cubicBezTo>
                  <a:cubicBezTo>
                    <a:pt x="381414" y="24577"/>
                    <a:pt x="374955" y="19460"/>
                    <a:pt x="362625" y="17950"/>
                  </a:cubicBezTo>
                  <a:cubicBezTo>
                    <a:pt x="358347" y="17279"/>
                    <a:pt x="354740" y="17363"/>
                    <a:pt x="351636" y="17447"/>
                  </a:cubicBezTo>
                  <a:cubicBezTo>
                    <a:pt x="345177" y="17699"/>
                    <a:pt x="337796" y="17783"/>
                    <a:pt x="329324" y="13085"/>
                  </a:cubicBezTo>
                  <a:cubicBezTo>
                    <a:pt x="325466" y="10988"/>
                    <a:pt x="323033" y="9059"/>
                    <a:pt x="320852" y="7382"/>
                  </a:cubicBezTo>
                  <a:cubicBezTo>
                    <a:pt x="318000" y="5033"/>
                    <a:pt x="316742" y="3942"/>
                    <a:pt x="311709" y="3104"/>
                  </a:cubicBezTo>
                  <a:cubicBezTo>
                    <a:pt x="309696" y="2852"/>
                    <a:pt x="306173" y="3355"/>
                    <a:pt x="302902" y="4026"/>
                  </a:cubicBezTo>
                  <a:cubicBezTo>
                    <a:pt x="299463" y="4613"/>
                    <a:pt x="296191" y="5285"/>
                    <a:pt x="293255" y="5285"/>
                  </a:cubicBezTo>
                  <a:cubicBezTo>
                    <a:pt x="289313" y="4865"/>
                    <a:pt x="284029" y="3859"/>
                    <a:pt x="278492" y="2684"/>
                  </a:cubicBezTo>
                  <a:cubicBezTo>
                    <a:pt x="273711" y="1678"/>
                    <a:pt x="266833" y="336"/>
                    <a:pt x="263813" y="0"/>
                  </a:cubicBezTo>
                  <a:cubicBezTo>
                    <a:pt x="262807" y="252"/>
                    <a:pt x="261800" y="336"/>
                    <a:pt x="260794" y="252"/>
                  </a:cubicBezTo>
                  <a:cubicBezTo>
                    <a:pt x="258613" y="1426"/>
                    <a:pt x="256432" y="2516"/>
                    <a:pt x="254419" y="3523"/>
                  </a:cubicBezTo>
                  <a:cubicBezTo>
                    <a:pt x="250644" y="5368"/>
                    <a:pt x="247205" y="6962"/>
                    <a:pt x="244521" y="9395"/>
                  </a:cubicBezTo>
                  <a:cubicBezTo>
                    <a:pt x="251567" y="14008"/>
                    <a:pt x="261716" y="16273"/>
                    <a:pt x="271698" y="18370"/>
                  </a:cubicBezTo>
                  <a:cubicBezTo>
                    <a:pt x="279918" y="20131"/>
                    <a:pt x="288306" y="21977"/>
                    <a:pt x="295604" y="25164"/>
                  </a:cubicBezTo>
                  <a:cubicBezTo>
                    <a:pt x="307347" y="30952"/>
                    <a:pt x="312800" y="36152"/>
                    <a:pt x="314477" y="42695"/>
                  </a:cubicBezTo>
                  <a:cubicBezTo>
                    <a:pt x="316239" y="50077"/>
                    <a:pt x="312045" y="55948"/>
                    <a:pt x="308354" y="61149"/>
                  </a:cubicBezTo>
                  <a:cubicBezTo>
                    <a:pt x="306173" y="64252"/>
                    <a:pt x="303908" y="67440"/>
                    <a:pt x="302650" y="70963"/>
                  </a:cubicBezTo>
                  <a:cubicBezTo>
                    <a:pt x="303741" y="74486"/>
                    <a:pt x="304160" y="78680"/>
                    <a:pt x="304160" y="82538"/>
                  </a:cubicBezTo>
                  <a:cubicBezTo>
                    <a:pt x="304160" y="87655"/>
                    <a:pt x="302985" y="92017"/>
                    <a:pt x="302063" y="95875"/>
                  </a:cubicBezTo>
                  <a:cubicBezTo>
                    <a:pt x="301727" y="97217"/>
                    <a:pt x="301308" y="98560"/>
                    <a:pt x="300972" y="99985"/>
                  </a:cubicBezTo>
                  <a:cubicBezTo>
                    <a:pt x="296694" y="114077"/>
                    <a:pt x="290823" y="119446"/>
                    <a:pt x="284616" y="125150"/>
                  </a:cubicBezTo>
                  <a:cubicBezTo>
                    <a:pt x="282351" y="127163"/>
                    <a:pt x="280002" y="129428"/>
                    <a:pt x="277402" y="132279"/>
                  </a:cubicBezTo>
                  <a:cubicBezTo>
                    <a:pt x="270943" y="138990"/>
                    <a:pt x="268595" y="147965"/>
                    <a:pt x="265994" y="157611"/>
                  </a:cubicBezTo>
                  <a:cubicBezTo>
                    <a:pt x="262136" y="172290"/>
                    <a:pt x="257271" y="189905"/>
                    <a:pt x="235462" y="193596"/>
                  </a:cubicBezTo>
                  <a:cubicBezTo>
                    <a:pt x="234287" y="194435"/>
                    <a:pt x="232861" y="194854"/>
                    <a:pt x="231268" y="194854"/>
                  </a:cubicBezTo>
                  <a:cubicBezTo>
                    <a:pt x="229926" y="194519"/>
                    <a:pt x="229255" y="194687"/>
                    <a:pt x="228332" y="194267"/>
                  </a:cubicBezTo>
                  <a:cubicBezTo>
                    <a:pt x="224809" y="194519"/>
                    <a:pt x="221622" y="194519"/>
                    <a:pt x="219021" y="193177"/>
                  </a:cubicBezTo>
                  <a:cubicBezTo>
                    <a:pt x="218602" y="193009"/>
                    <a:pt x="218266" y="192757"/>
                    <a:pt x="217931" y="192506"/>
                  </a:cubicBezTo>
                  <a:cubicBezTo>
                    <a:pt x="212311" y="193261"/>
                    <a:pt x="205181" y="195945"/>
                    <a:pt x="198722" y="200139"/>
                  </a:cubicBezTo>
                  <a:cubicBezTo>
                    <a:pt x="189663" y="206010"/>
                    <a:pt x="184966" y="212469"/>
                    <a:pt x="184630" y="216076"/>
                  </a:cubicBezTo>
                  <a:cubicBezTo>
                    <a:pt x="184379" y="218760"/>
                    <a:pt x="185385" y="222619"/>
                    <a:pt x="186308" y="226729"/>
                  </a:cubicBezTo>
                  <a:cubicBezTo>
                    <a:pt x="188237" y="234697"/>
                    <a:pt x="190670" y="244595"/>
                    <a:pt x="185888" y="254913"/>
                  </a:cubicBezTo>
                  <a:cubicBezTo>
                    <a:pt x="183204" y="261120"/>
                    <a:pt x="178172" y="264978"/>
                    <a:pt x="173810" y="268417"/>
                  </a:cubicBezTo>
                  <a:cubicBezTo>
                    <a:pt x="170454" y="270934"/>
                    <a:pt x="167435" y="273282"/>
                    <a:pt x="165925" y="276218"/>
                  </a:cubicBezTo>
                  <a:cubicBezTo>
                    <a:pt x="158543" y="289471"/>
                    <a:pt x="164163" y="300040"/>
                    <a:pt x="173642" y="315978"/>
                  </a:cubicBezTo>
                  <a:cubicBezTo>
                    <a:pt x="185553" y="335941"/>
                    <a:pt x="187901" y="357666"/>
                    <a:pt x="180017" y="375449"/>
                  </a:cubicBezTo>
                  <a:cubicBezTo>
                    <a:pt x="175487" y="386018"/>
                    <a:pt x="168693" y="394993"/>
                    <a:pt x="162150" y="403717"/>
                  </a:cubicBezTo>
                  <a:cubicBezTo>
                    <a:pt x="155188" y="413111"/>
                    <a:pt x="148394" y="421835"/>
                    <a:pt x="144619" y="432320"/>
                  </a:cubicBezTo>
                  <a:cubicBezTo>
                    <a:pt x="142522" y="438527"/>
                    <a:pt x="141264" y="443560"/>
                    <a:pt x="140341" y="447754"/>
                  </a:cubicBezTo>
                  <a:cubicBezTo>
                    <a:pt x="136986" y="461930"/>
                    <a:pt x="134470" y="469143"/>
                    <a:pt x="112745" y="478286"/>
                  </a:cubicBezTo>
                  <a:cubicBezTo>
                    <a:pt x="97395" y="484577"/>
                    <a:pt x="94123" y="492965"/>
                    <a:pt x="89090" y="505631"/>
                  </a:cubicBezTo>
                  <a:cubicBezTo>
                    <a:pt x="86742" y="511671"/>
                    <a:pt x="84058" y="518549"/>
                    <a:pt x="79696" y="525679"/>
                  </a:cubicBezTo>
                  <a:cubicBezTo>
                    <a:pt x="77850" y="529202"/>
                    <a:pt x="75670" y="531802"/>
                    <a:pt x="73740" y="534318"/>
                  </a:cubicBezTo>
                  <a:cubicBezTo>
                    <a:pt x="70972" y="537841"/>
                    <a:pt x="69127" y="540106"/>
                    <a:pt x="67701" y="545391"/>
                  </a:cubicBezTo>
                  <a:cubicBezTo>
                    <a:pt x="65772" y="553191"/>
                    <a:pt x="65185" y="563509"/>
                    <a:pt x="64597" y="573407"/>
                  </a:cubicBezTo>
                  <a:cubicBezTo>
                    <a:pt x="67114" y="575839"/>
                    <a:pt x="67617" y="579865"/>
                    <a:pt x="65688" y="582885"/>
                  </a:cubicBezTo>
                  <a:cubicBezTo>
                    <a:pt x="65101" y="583808"/>
                    <a:pt x="64513" y="584647"/>
                    <a:pt x="63842" y="585485"/>
                  </a:cubicBezTo>
                  <a:cubicBezTo>
                    <a:pt x="63339" y="587666"/>
                    <a:pt x="61913" y="589512"/>
                    <a:pt x="59984" y="590602"/>
                  </a:cubicBezTo>
                  <a:cubicBezTo>
                    <a:pt x="59900" y="591022"/>
                    <a:pt x="59816" y="591441"/>
                    <a:pt x="59816" y="591860"/>
                  </a:cubicBezTo>
                  <a:cubicBezTo>
                    <a:pt x="56377" y="613166"/>
                    <a:pt x="46982" y="629858"/>
                    <a:pt x="38091" y="645879"/>
                  </a:cubicBezTo>
                  <a:cubicBezTo>
                    <a:pt x="31548" y="657455"/>
                    <a:pt x="25509" y="668359"/>
                    <a:pt x="21147" y="681193"/>
                  </a:cubicBezTo>
                  <a:cubicBezTo>
                    <a:pt x="16702" y="694362"/>
                    <a:pt x="15360" y="709041"/>
                    <a:pt x="14101" y="724559"/>
                  </a:cubicBezTo>
                  <a:cubicBezTo>
                    <a:pt x="12927" y="737561"/>
                    <a:pt x="11836" y="751065"/>
                    <a:pt x="8481" y="763815"/>
                  </a:cubicBezTo>
                  <a:cubicBezTo>
                    <a:pt x="7139" y="768093"/>
                    <a:pt x="6049" y="771532"/>
                    <a:pt x="4958" y="774804"/>
                  </a:cubicBezTo>
                  <a:cubicBezTo>
                    <a:pt x="1435" y="784869"/>
                    <a:pt x="-578" y="790909"/>
                    <a:pt x="764" y="803658"/>
                  </a:cubicBezTo>
                  <a:cubicBezTo>
                    <a:pt x="2777" y="832094"/>
                    <a:pt x="2777" y="859020"/>
                    <a:pt x="848" y="886197"/>
                  </a:cubicBezTo>
                  <a:cubicBezTo>
                    <a:pt x="-830" y="913877"/>
                    <a:pt x="-74" y="935099"/>
                    <a:pt x="3616" y="955818"/>
                  </a:cubicBezTo>
                  <a:cubicBezTo>
                    <a:pt x="5461" y="953133"/>
                    <a:pt x="7223" y="950198"/>
                    <a:pt x="8985" y="947178"/>
                  </a:cubicBezTo>
                  <a:cubicBezTo>
                    <a:pt x="10914" y="943907"/>
                    <a:pt x="12843" y="940551"/>
                    <a:pt x="15108" y="937364"/>
                  </a:cubicBezTo>
                  <a:cubicBezTo>
                    <a:pt x="15192" y="936693"/>
                    <a:pt x="15276" y="936022"/>
                    <a:pt x="15611" y="935351"/>
                  </a:cubicBezTo>
                  <a:cubicBezTo>
                    <a:pt x="16534" y="933002"/>
                    <a:pt x="18379" y="931157"/>
                    <a:pt x="20476" y="930570"/>
                  </a:cubicBezTo>
                  <a:cubicBezTo>
                    <a:pt x="21818" y="929060"/>
                    <a:pt x="23328" y="927634"/>
                    <a:pt x="24922" y="926208"/>
                  </a:cubicBezTo>
                  <a:cubicBezTo>
                    <a:pt x="32891" y="920336"/>
                    <a:pt x="39098" y="915387"/>
                    <a:pt x="45473" y="910103"/>
                  </a:cubicBezTo>
                  <a:lnTo>
                    <a:pt x="53861" y="903308"/>
                  </a:lnTo>
                  <a:cubicBezTo>
                    <a:pt x="55790" y="901715"/>
                    <a:pt x="58390" y="901211"/>
                    <a:pt x="60823" y="901966"/>
                  </a:cubicBezTo>
                  <a:cubicBezTo>
                    <a:pt x="63255" y="902721"/>
                    <a:pt x="65101" y="904567"/>
                    <a:pt x="65855" y="906915"/>
                  </a:cubicBezTo>
                  <a:cubicBezTo>
                    <a:pt x="70050" y="919414"/>
                    <a:pt x="62500" y="935183"/>
                    <a:pt x="55203" y="950533"/>
                  </a:cubicBezTo>
                  <a:cubicBezTo>
                    <a:pt x="49750" y="962109"/>
                    <a:pt x="42201" y="977878"/>
                    <a:pt x="46647" y="981569"/>
                  </a:cubicBezTo>
                  <a:cubicBezTo>
                    <a:pt x="49834" y="984085"/>
                    <a:pt x="58977" y="983246"/>
                    <a:pt x="66443" y="982827"/>
                  </a:cubicBezTo>
                  <a:cubicBezTo>
                    <a:pt x="75334" y="982240"/>
                    <a:pt x="84561" y="981569"/>
                    <a:pt x="92026" y="984337"/>
                  </a:cubicBezTo>
                  <a:cubicBezTo>
                    <a:pt x="102595" y="987105"/>
                    <a:pt x="117023" y="994151"/>
                    <a:pt x="128263" y="1002036"/>
                  </a:cubicBezTo>
                  <a:cubicBezTo>
                    <a:pt x="131953" y="1004468"/>
                    <a:pt x="135476" y="1007236"/>
                    <a:pt x="138748" y="1009920"/>
                  </a:cubicBezTo>
                  <a:cubicBezTo>
                    <a:pt x="141767" y="1012269"/>
                    <a:pt x="145961" y="1015708"/>
                    <a:pt x="147807" y="1016295"/>
                  </a:cubicBezTo>
                  <a:cubicBezTo>
                    <a:pt x="147723" y="1015792"/>
                    <a:pt x="149233" y="1013276"/>
                    <a:pt x="151078" y="1005643"/>
                  </a:cubicBezTo>
                  <a:cubicBezTo>
                    <a:pt x="154266" y="991970"/>
                    <a:pt x="155104" y="989286"/>
                    <a:pt x="164583" y="983917"/>
                  </a:cubicBezTo>
                  <a:cubicBezTo>
                    <a:pt x="166344" y="982827"/>
                    <a:pt x="168861" y="981401"/>
                    <a:pt x="172132" y="979220"/>
                  </a:cubicBezTo>
                  <a:cubicBezTo>
                    <a:pt x="173810" y="978130"/>
                    <a:pt x="175319" y="977291"/>
                    <a:pt x="176745" y="976620"/>
                  </a:cubicBezTo>
                  <a:lnTo>
                    <a:pt x="179597" y="975026"/>
                  </a:lnTo>
                  <a:lnTo>
                    <a:pt x="178842" y="973768"/>
                  </a:lnTo>
                  <a:cubicBezTo>
                    <a:pt x="177584" y="971503"/>
                    <a:pt x="177416" y="968735"/>
                    <a:pt x="178591" y="966386"/>
                  </a:cubicBezTo>
                  <a:cubicBezTo>
                    <a:pt x="179681" y="964038"/>
                    <a:pt x="182030" y="962444"/>
                    <a:pt x="184630" y="962276"/>
                  </a:cubicBezTo>
                  <a:cubicBezTo>
                    <a:pt x="196122" y="961605"/>
                    <a:pt x="203503" y="969071"/>
                    <a:pt x="207362" y="979052"/>
                  </a:cubicBezTo>
                  <a:cubicBezTo>
                    <a:pt x="209710" y="977543"/>
                    <a:pt x="211556" y="975613"/>
                    <a:pt x="213401" y="973768"/>
                  </a:cubicBezTo>
                  <a:cubicBezTo>
                    <a:pt x="223299" y="963702"/>
                    <a:pt x="231687" y="961605"/>
                    <a:pt x="249805" y="976871"/>
                  </a:cubicBezTo>
                  <a:cubicBezTo>
                    <a:pt x="259032" y="985176"/>
                    <a:pt x="274718" y="1001113"/>
                    <a:pt x="275053" y="1016295"/>
                  </a:cubicBezTo>
                  <a:cubicBezTo>
                    <a:pt x="275137" y="1017721"/>
                    <a:pt x="275053" y="1019063"/>
                    <a:pt x="274802" y="1020405"/>
                  </a:cubicBezTo>
                  <a:cubicBezTo>
                    <a:pt x="283525" y="1021664"/>
                    <a:pt x="292165" y="1022335"/>
                    <a:pt x="300385" y="1023006"/>
                  </a:cubicBezTo>
                  <a:cubicBezTo>
                    <a:pt x="320349" y="1024599"/>
                    <a:pt x="340983" y="1026193"/>
                    <a:pt x="362792" y="1036091"/>
                  </a:cubicBezTo>
                  <a:cubicBezTo>
                    <a:pt x="365057" y="1037014"/>
                    <a:pt x="367657" y="1038272"/>
                    <a:pt x="370174" y="1039530"/>
                  </a:cubicBezTo>
                  <a:cubicBezTo>
                    <a:pt x="381833" y="1045318"/>
                    <a:pt x="386614" y="1046828"/>
                    <a:pt x="390725" y="1042550"/>
                  </a:cubicBezTo>
                  <a:cubicBezTo>
                    <a:pt x="393408" y="1040117"/>
                    <a:pt x="393492" y="1036846"/>
                    <a:pt x="392989" y="1030303"/>
                  </a:cubicBezTo>
                  <a:cubicBezTo>
                    <a:pt x="392486" y="1024096"/>
                    <a:pt x="392067" y="1016463"/>
                    <a:pt x="397603" y="1010843"/>
                  </a:cubicBezTo>
                  <a:cubicBezTo>
                    <a:pt x="404984" y="1002539"/>
                    <a:pt x="420754" y="1003881"/>
                    <a:pt x="436020" y="1005223"/>
                  </a:cubicBezTo>
                  <a:cubicBezTo>
                    <a:pt x="442143" y="1005810"/>
                    <a:pt x="448266" y="1006398"/>
                    <a:pt x="451202" y="1005810"/>
                  </a:cubicBezTo>
                  <a:cubicBezTo>
                    <a:pt x="462778" y="1003210"/>
                    <a:pt x="476618" y="995493"/>
                    <a:pt x="489032" y="988531"/>
                  </a:cubicBezTo>
                  <a:cubicBezTo>
                    <a:pt x="494149" y="985679"/>
                    <a:pt x="499098" y="982995"/>
                    <a:pt x="503628" y="980730"/>
                  </a:cubicBezTo>
                  <a:lnTo>
                    <a:pt x="505892" y="979388"/>
                  </a:lnTo>
                  <a:cubicBezTo>
                    <a:pt x="518055" y="972426"/>
                    <a:pt x="524430" y="968819"/>
                    <a:pt x="538857" y="971168"/>
                  </a:cubicBezTo>
                  <a:cubicBezTo>
                    <a:pt x="542884" y="971839"/>
                    <a:pt x="546239" y="973349"/>
                    <a:pt x="549258" y="974691"/>
                  </a:cubicBezTo>
                  <a:cubicBezTo>
                    <a:pt x="551607" y="975781"/>
                    <a:pt x="553788" y="976788"/>
                    <a:pt x="555801" y="977123"/>
                  </a:cubicBezTo>
                  <a:cubicBezTo>
                    <a:pt x="557982" y="977207"/>
                    <a:pt x="559576" y="977207"/>
                    <a:pt x="560582" y="977123"/>
                  </a:cubicBezTo>
                  <a:cubicBezTo>
                    <a:pt x="560666" y="976201"/>
                    <a:pt x="560834" y="975278"/>
                    <a:pt x="561253" y="974439"/>
                  </a:cubicBezTo>
                  <a:cubicBezTo>
                    <a:pt x="561505" y="973852"/>
                    <a:pt x="561841" y="973349"/>
                    <a:pt x="562176" y="972929"/>
                  </a:cubicBezTo>
                  <a:cubicBezTo>
                    <a:pt x="561925" y="971923"/>
                    <a:pt x="561589" y="970748"/>
                    <a:pt x="561169" y="969238"/>
                  </a:cubicBezTo>
                  <a:cubicBezTo>
                    <a:pt x="559911" y="965296"/>
                    <a:pt x="558737" y="962192"/>
                    <a:pt x="557647" y="959508"/>
                  </a:cubicBezTo>
                  <a:cubicBezTo>
                    <a:pt x="555046" y="953049"/>
                    <a:pt x="552781" y="947430"/>
                    <a:pt x="552781" y="937112"/>
                  </a:cubicBezTo>
                  <a:cubicBezTo>
                    <a:pt x="552194" y="934596"/>
                    <a:pt x="552865" y="931073"/>
                    <a:pt x="553453" y="928221"/>
                  </a:cubicBezTo>
                  <a:cubicBezTo>
                    <a:pt x="553788" y="926459"/>
                    <a:pt x="554123" y="924698"/>
                    <a:pt x="553956" y="923775"/>
                  </a:cubicBezTo>
                  <a:cubicBezTo>
                    <a:pt x="553536" y="920085"/>
                    <a:pt x="551943" y="917820"/>
                    <a:pt x="549762" y="914884"/>
                  </a:cubicBezTo>
                  <a:cubicBezTo>
                    <a:pt x="547749" y="912116"/>
                    <a:pt x="545484" y="908929"/>
                    <a:pt x="544310" y="904651"/>
                  </a:cubicBezTo>
                  <a:cubicBezTo>
                    <a:pt x="538186" y="883093"/>
                    <a:pt x="546994" y="873447"/>
                    <a:pt x="555382" y="863968"/>
                  </a:cubicBezTo>
                  <a:cubicBezTo>
                    <a:pt x="558653" y="860362"/>
                    <a:pt x="561925" y="856755"/>
                    <a:pt x="564776" y="852057"/>
                  </a:cubicBezTo>
                  <a:cubicBezTo>
                    <a:pt x="568299" y="846689"/>
                    <a:pt x="568216" y="844928"/>
                    <a:pt x="568216" y="844844"/>
                  </a:cubicBezTo>
                  <a:lnTo>
                    <a:pt x="566873" y="843250"/>
                  </a:lnTo>
                  <a:cubicBezTo>
                    <a:pt x="564944" y="840901"/>
                    <a:pt x="562008" y="837462"/>
                    <a:pt x="560834" y="831674"/>
                  </a:cubicBezTo>
                  <a:cubicBezTo>
                    <a:pt x="559828" y="820518"/>
                    <a:pt x="564357" y="813640"/>
                    <a:pt x="569893" y="808104"/>
                  </a:cubicBezTo>
                  <a:cubicBezTo>
                    <a:pt x="562344" y="805336"/>
                    <a:pt x="554878" y="803323"/>
                    <a:pt x="546658" y="803323"/>
                  </a:cubicBezTo>
                  <a:cubicBezTo>
                    <a:pt x="544897" y="803323"/>
                    <a:pt x="542632" y="803574"/>
                    <a:pt x="540032" y="803826"/>
                  </a:cubicBezTo>
                  <a:cubicBezTo>
                    <a:pt x="529547" y="804917"/>
                    <a:pt x="513274" y="806510"/>
                    <a:pt x="507151" y="794096"/>
                  </a:cubicBezTo>
                  <a:cubicBezTo>
                    <a:pt x="501363" y="779333"/>
                    <a:pt x="514616" y="768261"/>
                    <a:pt x="524262" y="760208"/>
                  </a:cubicBezTo>
                  <a:cubicBezTo>
                    <a:pt x="527282" y="757692"/>
                    <a:pt x="530385" y="755176"/>
                    <a:pt x="531560" y="753582"/>
                  </a:cubicBezTo>
                  <a:cubicBezTo>
                    <a:pt x="534495" y="749388"/>
                    <a:pt x="534915" y="745362"/>
                    <a:pt x="535418" y="740245"/>
                  </a:cubicBezTo>
                  <a:cubicBezTo>
                    <a:pt x="535922" y="735044"/>
                    <a:pt x="536509" y="729173"/>
                    <a:pt x="539864" y="722798"/>
                  </a:cubicBezTo>
                  <a:cubicBezTo>
                    <a:pt x="541122" y="718771"/>
                    <a:pt x="545819" y="717346"/>
                    <a:pt x="548084" y="716674"/>
                  </a:cubicBezTo>
                  <a:cubicBezTo>
                    <a:pt x="549175" y="715500"/>
                    <a:pt x="550013" y="712900"/>
                    <a:pt x="550936" y="710383"/>
                  </a:cubicBezTo>
                  <a:cubicBezTo>
                    <a:pt x="552865" y="704763"/>
                    <a:pt x="555130" y="698388"/>
                    <a:pt x="560498" y="693943"/>
                  </a:cubicBezTo>
                  <a:cubicBezTo>
                    <a:pt x="566622" y="689078"/>
                    <a:pt x="572997" y="687232"/>
                    <a:pt x="578868" y="685639"/>
                  </a:cubicBezTo>
                  <a:cubicBezTo>
                    <a:pt x="584404" y="684129"/>
                    <a:pt x="589102" y="682787"/>
                    <a:pt x="592876" y="679264"/>
                  </a:cubicBezTo>
                  <a:cubicBezTo>
                    <a:pt x="602103" y="670960"/>
                    <a:pt x="601516" y="668275"/>
                    <a:pt x="599838" y="660978"/>
                  </a:cubicBezTo>
                  <a:cubicBezTo>
                    <a:pt x="597909" y="656281"/>
                    <a:pt x="596735" y="651248"/>
                    <a:pt x="597070" y="644705"/>
                  </a:cubicBezTo>
                  <a:lnTo>
                    <a:pt x="597070" y="644705"/>
                  </a:lnTo>
                  <a:close/>
                </a:path>
              </a:pathLst>
            </a:custGeom>
            <a:grpFill/>
            <a:ln w="83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pt-BR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grpSp>
          <p:nvGrpSpPr>
            <p:cNvPr id="44" name="Gráfico 90">
              <a:extLst>
                <a:ext uri="{FF2B5EF4-FFF2-40B4-BE49-F238E27FC236}">
                  <a16:creationId xmlns:a16="http://schemas.microsoft.com/office/drawing/2014/main" id="{D550EB7E-154C-4EEF-B8A6-3FFAB9D18B1F}"/>
                </a:ext>
              </a:extLst>
            </p:cNvPr>
            <p:cNvGrpSpPr/>
            <p:nvPr/>
          </p:nvGrpSpPr>
          <p:grpSpPr>
            <a:xfrm>
              <a:off x="6356225" y="1295304"/>
              <a:ext cx="3565255" cy="2456522"/>
              <a:chOff x="6356225" y="1295304"/>
              <a:chExt cx="3565255" cy="2456522"/>
            </a:xfrm>
            <a:grpFill/>
          </p:grpSpPr>
          <p:sp>
            <p:nvSpPr>
              <p:cNvPr id="45" name="Forma Livre: Forma 44">
                <a:extLst>
                  <a:ext uri="{FF2B5EF4-FFF2-40B4-BE49-F238E27FC236}">
                    <a16:creationId xmlns:a16="http://schemas.microsoft.com/office/drawing/2014/main" id="{AD4E2E23-D721-4AB5-B0B6-58EC9990D6A8}"/>
                  </a:ext>
                </a:extLst>
              </p:cNvPr>
              <p:cNvSpPr/>
              <p:nvPr/>
            </p:nvSpPr>
            <p:spPr>
              <a:xfrm>
                <a:off x="7249375" y="3041052"/>
                <a:ext cx="890502" cy="710775"/>
              </a:xfrm>
              <a:custGeom>
                <a:avLst/>
                <a:gdLst>
                  <a:gd name="connsiteX0" fmla="*/ 786127 w 890502"/>
                  <a:gd name="connsiteY0" fmla="*/ 710775 h 710775"/>
                  <a:gd name="connsiteX1" fmla="*/ 790657 w 890502"/>
                  <a:gd name="connsiteY1" fmla="*/ 709517 h 710775"/>
                  <a:gd name="connsiteX2" fmla="*/ 801645 w 890502"/>
                  <a:gd name="connsiteY2" fmla="*/ 702387 h 710775"/>
                  <a:gd name="connsiteX3" fmla="*/ 830249 w 890502"/>
                  <a:gd name="connsiteY3" fmla="*/ 677559 h 710775"/>
                  <a:gd name="connsiteX4" fmla="*/ 838133 w 890502"/>
                  <a:gd name="connsiteY4" fmla="*/ 662796 h 710775"/>
                  <a:gd name="connsiteX5" fmla="*/ 842579 w 890502"/>
                  <a:gd name="connsiteY5" fmla="*/ 652646 h 710775"/>
                  <a:gd name="connsiteX6" fmla="*/ 859523 w 890502"/>
                  <a:gd name="connsiteY6" fmla="*/ 631173 h 710775"/>
                  <a:gd name="connsiteX7" fmla="*/ 868246 w 890502"/>
                  <a:gd name="connsiteY7" fmla="*/ 621610 h 710775"/>
                  <a:gd name="connsiteX8" fmla="*/ 890307 w 890502"/>
                  <a:gd name="connsiteY8" fmla="*/ 568598 h 710775"/>
                  <a:gd name="connsiteX9" fmla="*/ 890391 w 890502"/>
                  <a:gd name="connsiteY9" fmla="*/ 558365 h 710775"/>
                  <a:gd name="connsiteX10" fmla="*/ 889384 w 890502"/>
                  <a:gd name="connsiteY10" fmla="*/ 528419 h 710775"/>
                  <a:gd name="connsiteX11" fmla="*/ 884100 w 890502"/>
                  <a:gd name="connsiteY11" fmla="*/ 518186 h 710775"/>
                  <a:gd name="connsiteX12" fmla="*/ 877389 w 890502"/>
                  <a:gd name="connsiteY12" fmla="*/ 509378 h 710775"/>
                  <a:gd name="connsiteX13" fmla="*/ 871014 w 890502"/>
                  <a:gd name="connsiteY13" fmla="*/ 447642 h 710775"/>
                  <a:gd name="connsiteX14" fmla="*/ 879906 w 890502"/>
                  <a:gd name="connsiteY14" fmla="*/ 436738 h 710775"/>
                  <a:gd name="connsiteX15" fmla="*/ 883932 w 890502"/>
                  <a:gd name="connsiteY15" fmla="*/ 432628 h 710775"/>
                  <a:gd name="connsiteX16" fmla="*/ 878060 w 890502"/>
                  <a:gd name="connsiteY16" fmla="*/ 415516 h 710775"/>
                  <a:gd name="connsiteX17" fmla="*/ 872944 w 890502"/>
                  <a:gd name="connsiteY17" fmla="*/ 407464 h 710775"/>
                  <a:gd name="connsiteX18" fmla="*/ 870679 w 890502"/>
                  <a:gd name="connsiteY18" fmla="*/ 403857 h 710775"/>
                  <a:gd name="connsiteX19" fmla="*/ 862375 w 890502"/>
                  <a:gd name="connsiteY19" fmla="*/ 403521 h 710775"/>
                  <a:gd name="connsiteX20" fmla="*/ 855329 w 890502"/>
                  <a:gd name="connsiteY20" fmla="*/ 404612 h 710775"/>
                  <a:gd name="connsiteX21" fmla="*/ 839140 w 890502"/>
                  <a:gd name="connsiteY21" fmla="*/ 405115 h 710775"/>
                  <a:gd name="connsiteX22" fmla="*/ 819680 w 890502"/>
                  <a:gd name="connsiteY22" fmla="*/ 394462 h 710775"/>
                  <a:gd name="connsiteX23" fmla="*/ 796361 w 890502"/>
                  <a:gd name="connsiteY23" fmla="*/ 385739 h 710775"/>
                  <a:gd name="connsiteX24" fmla="*/ 769855 w 890502"/>
                  <a:gd name="connsiteY24" fmla="*/ 388674 h 710775"/>
                  <a:gd name="connsiteX25" fmla="*/ 697214 w 890502"/>
                  <a:gd name="connsiteY25" fmla="*/ 391862 h 710775"/>
                  <a:gd name="connsiteX26" fmla="*/ 690084 w 890502"/>
                  <a:gd name="connsiteY26" fmla="*/ 396727 h 710775"/>
                  <a:gd name="connsiteX27" fmla="*/ 682451 w 890502"/>
                  <a:gd name="connsiteY27" fmla="*/ 389094 h 710775"/>
                  <a:gd name="connsiteX28" fmla="*/ 673308 w 890502"/>
                  <a:gd name="connsiteY28" fmla="*/ 305297 h 710775"/>
                  <a:gd name="connsiteX29" fmla="*/ 671715 w 890502"/>
                  <a:gd name="connsiteY29" fmla="*/ 295315 h 710775"/>
                  <a:gd name="connsiteX30" fmla="*/ 671715 w 890502"/>
                  <a:gd name="connsiteY30" fmla="*/ 220830 h 710775"/>
                  <a:gd name="connsiteX31" fmla="*/ 672721 w 890502"/>
                  <a:gd name="connsiteY31" fmla="*/ 179896 h 710775"/>
                  <a:gd name="connsiteX32" fmla="*/ 669785 w 890502"/>
                  <a:gd name="connsiteY32" fmla="*/ 168740 h 710775"/>
                  <a:gd name="connsiteX33" fmla="*/ 666766 w 890502"/>
                  <a:gd name="connsiteY33" fmla="*/ 145421 h 710775"/>
                  <a:gd name="connsiteX34" fmla="*/ 671631 w 890502"/>
                  <a:gd name="connsiteY34" fmla="*/ 130155 h 710775"/>
                  <a:gd name="connsiteX35" fmla="*/ 675992 w 890502"/>
                  <a:gd name="connsiteY35" fmla="*/ 113798 h 710775"/>
                  <a:gd name="connsiteX36" fmla="*/ 671715 w 890502"/>
                  <a:gd name="connsiteY36" fmla="*/ 111701 h 710775"/>
                  <a:gd name="connsiteX37" fmla="*/ 666849 w 890502"/>
                  <a:gd name="connsiteY37" fmla="*/ 108346 h 710775"/>
                  <a:gd name="connsiteX38" fmla="*/ 662488 w 890502"/>
                  <a:gd name="connsiteY38" fmla="*/ 105326 h 710775"/>
                  <a:gd name="connsiteX39" fmla="*/ 662152 w 890502"/>
                  <a:gd name="connsiteY39" fmla="*/ 104823 h 710775"/>
                  <a:gd name="connsiteX40" fmla="*/ 651248 w 890502"/>
                  <a:gd name="connsiteY40" fmla="*/ 102894 h 710775"/>
                  <a:gd name="connsiteX41" fmla="*/ 643782 w 890502"/>
                  <a:gd name="connsiteY41" fmla="*/ 102978 h 710775"/>
                  <a:gd name="connsiteX42" fmla="*/ 643782 w 890502"/>
                  <a:gd name="connsiteY42" fmla="*/ 103984 h 710775"/>
                  <a:gd name="connsiteX43" fmla="*/ 636317 w 890502"/>
                  <a:gd name="connsiteY43" fmla="*/ 118915 h 710775"/>
                  <a:gd name="connsiteX44" fmla="*/ 626084 w 890502"/>
                  <a:gd name="connsiteY44" fmla="*/ 120173 h 710775"/>
                  <a:gd name="connsiteX45" fmla="*/ 610650 w 890502"/>
                  <a:gd name="connsiteY45" fmla="*/ 103900 h 710775"/>
                  <a:gd name="connsiteX46" fmla="*/ 597229 w 890502"/>
                  <a:gd name="connsiteY46" fmla="*/ 89473 h 710775"/>
                  <a:gd name="connsiteX47" fmla="*/ 582382 w 890502"/>
                  <a:gd name="connsiteY47" fmla="*/ 81085 h 710775"/>
                  <a:gd name="connsiteX48" fmla="*/ 553946 w 890502"/>
                  <a:gd name="connsiteY48" fmla="*/ 58940 h 710775"/>
                  <a:gd name="connsiteX49" fmla="*/ 550256 w 890502"/>
                  <a:gd name="connsiteY49" fmla="*/ 50133 h 710775"/>
                  <a:gd name="connsiteX50" fmla="*/ 547404 w 890502"/>
                  <a:gd name="connsiteY50" fmla="*/ 48288 h 710775"/>
                  <a:gd name="connsiteX51" fmla="*/ 539855 w 890502"/>
                  <a:gd name="connsiteY51" fmla="*/ 47533 h 710775"/>
                  <a:gd name="connsiteX52" fmla="*/ 526098 w 890502"/>
                  <a:gd name="connsiteY52" fmla="*/ 45603 h 710775"/>
                  <a:gd name="connsiteX53" fmla="*/ 514103 w 890502"/>
                  <a:gd name="connsiteY53" fmla="*/ 28827 h 710775"/>
                  <a:gd name="connsiteX54" fmla="*/ 509909 w 890502"/>
                  <a:gd name="connsiteY54" fmla="*/ 20104 h 710775"/>
                  <a:gd name="connsiteX55" fmla="*/ 503534 w 890502"/>
                  <a:gd name="connsiteY55" fmla="*/ 16077 h 710775"/>
                  <a:gd name="connsiteX56" fmla="*/ 493972 w 890502"/>
                  <a:gd name="connsiteY56" fmla="*/ 10038 h 710775"/>
                  <a:gd name="connsiteX57" fmla="*/ 488016 w 890502"/>
                  <a:gd name="connsiteY57" fmla="*/ 4670 h 710775"/>
                  <a:gd name="connsiteX58" fmla="*/ 482145 w 890502"/>
                  <a:gd name="connsiteY58" fmla="*/ 643 h 710775"/>
                  <a:gd name="connsiteX59" fmla="*/ 464949 w 890502"/>
                  <a:gd name="connsiteY59" fmla="*/ 1398 h 710775"/>
                  <a:gd name="connsiteX60" fmla="*/ 452367 w 890502"/>
                  <a:gd name="connsiteY60" fmla="*/ 2824 h 710775"/>
                  <a:gd name="connsiteX61" fmla="*/ 442050 w 890502"/>
                  <a:gd name="connsiteY61" fmla="*/ 2740 h 710775"/>
                  <a:gd name="connsiteX62" fmla="*/ 431900 w 890502"/>
                  <a:gd name="connsiteY62" fmla="*/ 2573 h 710775"/>
                  <a:gd name="connsiteX63" fmla="*/ 428210 w 890502"/>
                  <a:gd name="connsiteY63" fmla="*/ 11548 h 710775"/>
                  <a:gd name="connsiteX64" fmla="*/ 418060 w 890502"/>
                  <a:gd name="connsiteY64" fmla="*/ 18845 h 710775"/>
                  <a:gd name="connsiteX65" fmla="*/ 405478 w 890502"/>
                  <a:gd name="connsiteY65" fmla="*/ 29079 h 710775"/>
                  <a:gd name="connsiteX66" fmla="*/ 400361 w 890502"/>
                  <a:gd name="connsiteY66" fmla="*/ 37131 h 710775"/>
                  <a:gd name="connsiteX67" fmla="*/ 391218 w 890502"/>
                  <a:gd name="connsiteY67" fmla="*/ 49630 h 710775"/>
                  <a:gd name="connsiteX68" fmla="*/ 381656 w 890502"/>
                  <a:gd name="connsiteY68" fmla="*/ 55501 h 710775"/>
                  <a:gd name="connsiteX69" fmla="*/ 373268 w 890502"/>
                  <a:gd name="connsiteY69" fmla="*/ 61792 h 710775"/>
                  <a:gd name="connsiteX70" fmla="*/ 365635 w 890502"/>
                  <a:gd name="connsiteY70" fmla="*/ 69929 h 710775"/>
                  <a:gd name="connsiteX71" fmla="*/ 355989 w 890502"/>
                  <a:gd name="connsiteY71" fmla="*/ 80749 h 710775"/>
                  <a:gd name="connsiteX72" fmla="*/ 352801 w 890502"/>
                  <a:gd name="connsiteY72" fmla="*/ 90983 h 710775"/>
                  <a:gd name="connsiteX73" fmla="*/ 344161 w 890502"/>
                  <a:gd name="connsiteY73" fmla="*/ 109688 h 710775"/>
                  <a:gd name="connsiteX74" fmla="*/ 325624 w 890502"/>
                  <a:gd name="connsiteY74" fmla="*/ 119754 h 710775"/>
                  <a:gd name="connsiteX75" fmla="*/ 323359 w 890502"/>
                  <a:gd name="connsiteY75" fmla="*/ 120425 h 710775"/>
                  <a:gd name="connsiteX76" fmla="*/ 293330 w 890502"/>
                  <a:gd name="connsiteY76" fmla="*/ 127638 h 710775"/>
                  <a:gd name="connsiteX77" fmla="*/ 255080 w 890502"/>
                  <a:gd name="connsiteY77" fmla="*/ 140388 h 710775"/>
                  <a:gd name="connsiteX78" fmla="*/ 245434 w 890502"/>
                  <a:gd name="connsiteY78" fmla="*/ 155403 h 710775"/>
                  <a:gd name="connsiteX79" fmla="*/ 234278 w 890502"/>
                  <a:gd name="connsiteY79" fmla="*/ 173018 h 710775"/>
                  <a:gd name="connsiteX80" fmla="*/ 201397 w 890502"/>
                  <a:gd name="connsiteY80" fmla="*/ 184929 h 710775"/>
                  <a:gd name="connsiteX81" fmla="*/ 193512 w 890502"/>
                  <a:gd name="connsiteY81" fmla="*/ 175534 h 710775"/>
                  <a:gd name="connsiteX82" fmla="*/ 186382 w 890502"/>
                  <a:gd name="connsiteY82" fmla="*/ 181993 h 710775"/>
                  <a:gd name="connsiteX83" fmla="*/ 169355 w 890502"/>
                  <a:gd name="connsiteY83" fmla="*/ 194491 h 710775"/>
                  <a:gd name="connsiteX84" fmla="*/ 151824 w 890502"/>
                  <a:gd name="connsiteY84" fmla="*/ 196420 h 710775"/>
                  <a:gd name="connsiteX85" fmla="*/ 138487 w 890502"/>
                  <a:gd name="connsiteY85" fmla="*/ 201285 h 710775"/>
                  <a:gd name="connsiteX86" fmla="*/ 130099 w 890502"/>
                  <a:gd name="connsiteY86" fmla="*/ 204808 h 710775"/>
                  <a:gd name="connsiteX87" fmla="*/ 110890 w 890502"/>
                  <a:gd name="connsiteY87" fmla="*/ 193401 h 710775"/>
                  <a:gd name="connsiteX88" fmla="*/ 95540 w 890502"/>
                  <a:gd name="connsiteY88" fmla="*/ 185180 h 710775"/>
                  <a:gd name="connsiteX89" fmla="*/ 50580 w 890502"/>
                  <a:gd name="connsiteY89" fmla="*/ 198601 h 710775"/>
                  <a:gd name="connsiteX90" fmla="*/ 43869 w 890502"/>
                  <a:gd name="connsiteY90" fmla="*/ 201956 h 710775"/>
                  <a:gd name="connsiteX91" fmla="*/ 41605 w 890502"/>
                  <a:gd name="connsiteY91" fmla="*/ 210680 h 710775"/>
                  <a:gd name="connsiteX92" fmla="*/ 39508 w 890502"/>
                  <a:gd name="connsiteY92" fmla="*/ 214035 h 710775"/>
                  <a:gd name="connsiteX93" fmla="*/ 23319 w 890502"/>
                  <a:gd name="connsiteY93" fmla="*/ 222759 h 710775"/>
                  <a:gd name="connsiteX94" fmla="*/ 10653 w 890502"/>
                  <a:gd name="connsiteY94" fmla="*/ 223262 h 710775"/>
                  <a:gd name="connsiteX95" fmla="*/ 0 w 890502"/>
                  <a:gd name="connsiteY95" fmla="*/ 224101 h 710775"/>
                  <a:gd name="connsiteX96" fmla="*/ 16524 w 890502"/>
                  <a:gd name="connsiteY96" fmla="*/ 228463 h 710775"/>
                  <a:gd name="connsiteX97" fmla="*/ 21557 w 890502"/>
                  <a:gd name="connsiteY97" fmla="*/ 236096 h 710775"/>
                  <a:gd name="connsiteX98" fmla="*/ 23990 w 890502"/>
                  <a:gd name="connsiteY98" fmla="*/ 236515 h 710775"/>
                  <a:gd name="connsiteX99" fmla="*/ 26422 w 890502"/>
                  <a:gd name="connsiteY99" fmla="*/ 237941 h 710775"/>
                  <a:gd name="connsiteX100" fmla="*/ 33384 w 890502"/>
                  <a:gd name="connsiteY100" fmla="*/ 237270 h 710775"/>
                  <a:gd name="connsiteX101" fmla="*/ 43198 w 890502"/>
                  <a:gd name="connsiteY101" fmla="*/ 237941 h 710775"/>
                  <a:gd name="connsiteX102" fmla="*/ 47476 w 890502"/>
                  <a:gd name="connsiteY102" fmla="*/ 238445 h 710775"/>
                  <a:gd name="connsiteX103" fmla="*/ 49657 w 890502"/>
                  <a:gd name="connsiteY103" fmla="*/ 234754 h 710775"/>
                  <a:gd name="connsiteX104" fmla="*/ 54942 w 890502"/>
                  <a:gd name="connsiteY104" fmla="*/ 228547 h 710775"/>
                  <a:gd name="connsiteX105" fmla="*/ 86565 w 890502"/>
                  <a:gd name="connsiteY105" fmla="*/ 222591 h 710775"/>
                  <a:gd name="connsiteX106" fmla="*/ 105689 w 890502"/>
                  <a:gd name="connsiteY106" fmla="*/ 220662 h 710775"/>
                  <a:gd name="connsiteX107" fmla="*/ 112903 w 890502"/>
                  <a:gd name="connsiteY107" fmla="*/ 218817 h 710775"/>
                  <a:gd name="connsiteX108" fmla="*/ 136054 w 890502"/>
                  <a:gd name="connsiteY108" fmla="*/ 215461 h 710775"/>
                  <a:gd name="connsiteX109" fmla="*/ 146288 w 890502"/>
                  <a:gd name="connsiteY109" fmla="*/ 219404 h 710775"/>
                  <a:gd name="connsiteX110" fmla="*/ 151153 w 890502"/>
                  <a:gd name="connsiteY110" fmla="*/ 221417 h 710775"/>
                  <a:gd name="connsiteX111" fmla="*/ 153250 w 890502"/>
                  <a:gd name="connsiteY111" fmla="*/ 219823 h 710775"/>
                  <a:gd name="connsiteX112" fmla="*/ 163064 w 890502"/>
                  <a:gd name="connsiteY112" fmla="*/ 216468 h 710775"/>
                  <a:gd name="connsiteX113" fmla="*/ 164322 w 890502"/>
                  <a:gd name="connsiteY113" fmla="*/ 215797 h 710775"/>
                  <a:gd name="connsiteX114" fmla="*/ 189989 w 890502"/>
                  <a:gd name="connsiteY114" fmla="*/ 229218 h 710775"/>
                  <a:gd name="connsiteX115" fmla="*/ 192002 w 890502"/>
                  <a:gd name="connsiteY115" fmla="*/ 247923 h 710775"/>
                  <a:gd name="connsiteX116" fmla="*/ 193093 w 890502"/>
                  <a:gd name="connsiteY116" fmla="*/ 262267 h 710775"/>
                  <a:gd name="connsiteX117" fmla="*/ 189486 w 890502"/>
                  <a:gd name="connsiteY117" fmla="*/ 271409 h 710775"/>
                  <a:gd name="connsiteX118" fmla="*/ 189318 w 890502"/>
                  <a:gd name="connsiteY118" fmla="*/ 285501 h 710775"/>
                  <a:gd name="connsiteX119" fmla="*/ 184537 w 890502"/>
                  <a:gd name="connsiteY119" fmla="*/ 298503 h 710775"/>
                  <a:gd name="connsiteX120" fmla="*/ 182356 w 890502"/>
                  <a:gd name="connsiteY120" fmla="*/ 303536 h 710775"/>
                  <a:gd name="connsiteX121" fmla="*/ 187808 w 890502"/>
                  <a:gd name="connsiteY121" fmla="*/ 352941 h 710775"/>
                  <a:gd name="connsiteX122" fmla="*/ 190241 w 890502"/>
                  <a:gd name="connsiteY122" fmla="*/ 359820 h 710775"/>
                  <a:gd name="connsiteX123" fmla="*/ 196196 w 890502"/>
                  <a:gd name="connsiteY123" fmla="*/ 390855 h 710775"/>
                  <a:gd name="connsiteX124" fmla="*/ 193260 w 890502"/>
                  <a:gd name="connsiteY124" fmla="*/ 401928 h 710775"/>
                  <a:gd name="connsiteX125" fmla="*/ 191331 w 890502"/>
                  <a:gd name="connsiteY125" fmla="*/ 410064 h 710775"/>
                  <a:gd name="connsiteX126" fmla="*/ 197706 w 890502"/>
                  <a:gd name="connsiteY126" fmla="*/ 442861 h 710775"/>
                  <a:gd name="connsiteX127" fmla="*/ 238472 w 890502"/>
                  <a:gd name="connsiteY127" fmla="*/ 488995 h 710775"/>
                  <a:gd name="connsiteX128" fmla="*/ 253487 w 890502"/>
                  <a:gd name="connsiteY128" fmla="*/ 506778 h 710775"/>
                  <a:gd name="connsiteX129" fmla="*/ 257261 w 890502"/>
                  <a:gd name="connsiteY129" fmla="*/ 512817 h 710775"/>
                  <a:gd name="connsiteX130" fmla="*/ 270347 w 890502"/>
                  <a:gd name="connsiteY130" fmla="*/ 522380 h 710775"/>
                  <a:gd name="connsiteX131" fmla="*/ 285865 w 890502"/>
                  <a:gd name="connsiteY131" fmla="*/ 532445 h 710775"/>
                  <a:gd name="connsiteX132" fmla="*/ 300627 w 890502"/>
                  <a:gd name="connsiteY132" fmla="*/ 555093 h 710775"/>
                  <a:gd name="connsiteX133" fmla="*/ 320255 w 890502"/>
                  <a:gd name="connsiteY133" fmla="*/ 569856 h 710775"/>
                  <a:gd name="connsiteX134" fmla="*/ 350620 w 890502"/>
                  <a:gd name="connsiteY134" fmla="*/ 567507 h 710775"/>
                  <a:gd name="connsiteX135" fmla="*/ 401536 w 890502"/>
                  <a:gd name="connsiteY135" fmla="*/ 569437 h 710775"/>
                  <a:gd name="connsiteX136" fmla="*/ 419067 w 890502"/>
                  <a:gd name="connsiteY136" fmla="*/ 584116 h 710775"/>
                  <a:gd name="connsiteX137" fmla="*/ 431733 w 890502"/>
                  <a:gd name="connsiteY137" fmla="*/ 594936 h 710775"/>
                  <a:gd name="connsiteX138" fmla="*/ 447838 w 890502"/>
                  <a:gd name="connsiteY138" fmla="*/ 595523 h 710775"/>
                  <a:gd name="connsiteX139" fmla="*/ 462265 w 890502"/>
                  <a:gd name="connsiteY139" fmla="*/ 595440 h 710775"/>
                  <a:gd name="connsiteX140" fmla="*/ 495314 w 890502"/>
                  <a:gd name="connsiteY140" fmla="*/ 615823 h 710775"/>
                  <a:gd name="connsiteX141" fmla="*/ 506806 w 890502"/>
                  <a:gd name="connsiteY141" fmla="*/ 628572 h 710775"/>
                  <a:gd name="connsiteX142" fmla="*/ 538429 w 890502"/>
                  <a:gd name="connsiteY142" fmla="*/ 640651 h 710775"/>
                  <a:gd name="connsiteX143" fmla="*/ 564767 w 890502"/>
                  <a:gd name="connsiteY143" fmla="*/ 648536 h 710775"/>
                  <a:gd name="connsiteX144" fmla="*/ 572903 w 890502"/>
                  <a:gd name="connsiteY144" fmla="*/ 651136 h 710775"/>
                  <a:gd name="connsiteX145" fmla="*/ 588086 w 890502"/>
                  <a:gd name="connsiteY145" fmla="*/ 656756 h 710775"/>
                  <a:gd name="connsiteX146" fmla="*/ 604275 w 890502"/>
                  <a:gd name="connsiteY146" fmla="*/ 671771 h 710775"/>
                  <a:gd name="connsiteX147" fmla="*/ 611656 w 890502"/>
                  <a:gd name="connsiteY147" fmla="*/ 679991 h 710775"/>
                  <a:gd name="connsiteX148" fmla="*/ 631200 w 890502"/>
                  <a:gd name="connsiteY148" fmla="*/ 693747 h 710775"/>
                  <a:gd name="connsiteX149" fmla="*/ 641434 w 890502"/>
                  <a:gd name="connsiteY149" fmla="*/ 693747 h 710775"/>
                  <a:gd name="connsiteX150" fmla="*/ 656532 w 890502"/>
                  <a:gd name="connsiteY150" fmla="*/ 691399 h 710775"/>
                  <a:gd name="connsiteX151" fmla="*/ 673476 w 890502"/>
                  <a:gd name="connsiteY151" fmla="*/ 695006 h 710775"/>
                  <a:gd name="connsiteX152" fmla="*/ 682200 w 890502"/>
                  <a:gd name="connsiteY152" fmla="*/ 697438 h 710775"/>
                  <a:gd name="connsiteX153" fmla="*/ 695117 w 890502"/>
                  <a:gd name="connsiteY153" fmla="*/ 694670 h 710775"/>
                  <a:gd name="connsiteX154" fmla="*/ 711893 w 890502"/>
                  <a:gd name="connsiteY154" fmla="*/ 691483 h 710775"/>
                  <a:gd name="connsiteX155" fmla="*/ 774300 w 890502"/>
                  <a:gd name="connsiteY155" fmla="*/ 706917 h 710775"/>
                  <a:gd name="connsiteX156" fmla="*/ 783443 w 890502"/>
                  <a:gd name="connsiteY156" fmla="*/ 710104 h 710775"/>
                  <a:gd name="connsiteX157" fmla="*/ 786127 w 890502"/>
                  <a:gd name="connsiteY157" fmla="*/ 710775 h 710775"/>
                  <a:gd name="connsiteX158" fmla="*/ 786127 w 890502"/>
                  <a:gd name="connsiteY158" fmla="*/ 710775 h 710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</a:cxnLst>
                <a:rect l="l" t="t" r="r" b="b"/>
                <a:pathLst>
                  <a:path w="890502" h="710775">
                    <a:moveTo>
                      <a:pt x="786127" y="710775"/>
                    </a:moveTo>
                    <a:cubicBezTo>
                      <a:pt x="787218" y="709937"/>
                      <a:pt x="788560" y="709433"/>
                      <a:pt x="790657" y="709517"/>
                    </a:cubicBezTo>
                    <a:cubicBezTo>
                      <a:pt x="794432" y="706917"/>
                      <a:pt x="798122" y="704568"/>
                      <a:pt x="801645" y="702387"/>
                    </a:cubicBezTo>
                    <a:cubicBezTo>
                      <a:pt x="813053" y="695341"/>
                      <a:pt x="822028" y="689637"/>
                      <a:pt x="830249" y="677559"/>
                    </a:cubicBezTo>
                    <a:cubicBezTo>
                      <a:pt x="834359" y="672274"/>
                      <a:pt x="836036" y="668080"/>
                      <a:pt x="838133" y="662796"/>
                    </a:cubicBezTo>
                    <a:cubicBezTo>
                      <a:pt x="839391" y="659692"/>
                      <a:pt x="840734" y="656337"/>
                      <a:pt x="842579" y="652646"/>
                    </a:cubicBezTo>
                    <a:cubicBezTo>
                      <a:pt x="846941" y="643923"/>
                      <a:pt x="853316" y="637380"/>
                      <a:pt x="859523" y="631173"/>
                    </a:cubicBezTo>
                    <a:cubicBezTo>
                      <a:pt x="862626" y="628069"/>
                      <a:pt x="865646" y="624966"/>
                      <a:pt x="868246" y="621610"/>
                    </a:cubicBezTo>
                    <a:cubicBezTo>
                      <a:pt x="881919" y="605002"/>
                      <a:pt x="889468" y="586800"/>
                      <a:pt x="890307" y="568598"/>
                    </a:cubicBezTo>
                    <a:lnTo>
                      <a:pt x="890391" y="558365"/>
                    </a:lnTo>
                    <a:cubicBezTo>
                      <a:pt x="890559" y="548047"/>
                      <a:pt x="890726" y="538233"/>
                      <a:pt x="889384" y="528419"/>
                    </a:cubicBezTo>
                    <a:cubicBezTo>
                      <a:pt x="888462" y="522715"/>
                      <a:pt x="886952" y="521038"/>
                      <a:pt x="884100" y="518186"/>
                    </a:cubicBezTo>
                    <a:cubicBezTo>
                      <a:pt x="882171" y="516089"/>
                      <a:pt x="879654" y="513488"/>
                      <a:pt x="877389" y="509378"/>
                    </a:cubicBezTo>
                    <a:cubicBezTo>
                      <a:pt x="868582" y="495035"/>
                      <a:pt x="865227" y="463663"/>
                      <a:pt x="871014" y="447642"/>
                    </a:cubicBezTo>
                    <a:cubicBezTo>
                      <a:pt x="873531" y="442526"/>
                      <a:pt x="876886" y="439506"/>
                      <a:pt x="879906" y="436738"/>
                    </a:cubicBezTo>
                    <a:cubicBezTo>
                      <a:pt x="881416" y="435480"/>
                      <a:pt x="883596" y="433466"/>
                      <a:pt x="883932" y="432628"/>
                    </a:cubicBezTo>
                    <a:cubicBezTo>
                      <a:pt x="885777" y="427595"/>
                      <a:pt x="882925" y="422814"/>
                      <a:pt x="878060" y="415516"/>
                    </a:cubicBezTo>
                    <a:lnTo>
                      <a:pt x="872944" y="407464"/>
                    </a:lnTo>
                    <a:cubicBezTo>
                      <a:pt x="872021" y="405954"/>
                      <a:pt x="871098" y="404192"/>
                      <a:pt x="870679" y="403857"/>
                    </a:cubicBezTo>
                    <a:cubicBezTo>
                      <a:pt x="869672" y="403521"/>
                      <a:pt x="864388" y="403521"/>
                      <a:pt x="862375" y="403521"/>
                    </a:cubicBezTo>
                    <a:cubicBezTo>
                      <a:pt x="860362" y="403521"/>
                      <a:pt x="857929" y="404025"/>
                      <a:pt x="855329" y="404612"/>
                    </a:cubicBezTo>
                    <a:cubicBezTo>
                      <a:pt x="850296" y="405702"/>
                      <a:pt x="844760" y="406876"/>
                      <a:pt x="839140" y="405115"/>
                    </a:cubicBezTo>
                    <a:cubicBezTo>
                      <a:pt x="830920" y="402850"/>
                      <a:pt x="824964" y="398404"/>
                      <a:pt x="819680" y="394462"/>
                    </a:cubicBezTo>
                    <a:cubicBezTo>
                      <a:pt x="812718" y="389262"/>
                      <a:pt x="806930" y="384900"/>
                      <a:pt x="796361" y="385739"/>
                    </a:cubicBezTo>
                    <a:cubicBezTo>
                      <a:pt x="787721" y="386493"/>
                      <a:pt x="778746" y="387584"/>
                      <a:pt x="769855" y="388674"/>
                    </a:cubicBezTo>
                    <a:cubicBezTo>
                      <a:pt x="746284" y="391526"/>
                      <a:pt x="722043" y="394546"/>
                      <a:pt x="697214" y="391862"/>
                    </a:cubicBezTo>
                    <a:cubicBezTo>
                      <a:pt x="696040" y="394714"/>
                      <a:pt x="693356" y="396727"/>
                      <a:pt x="690084" y="396727"/>
                    </a:cubicBezTo>
                    <a:cubicBezTo>
                      <a:pt x="685806" y="396727"/>
                      <a:pt x="682451" y="393288"/>
                      <a:pt x="682451" y="389094"/>
                    </a:cubicBezTo>
                    <a:cubicBezTo>
                      <a:pt x="682451" y="361497"/>
                      <a:pt x="677838" y="332894"/>
                      <a:pt x="673308" y="305297"/>
                    </a:cubicBezTo>
                    <a:lnTo>
                      <a:pt x="671715" y="295315"/>
                    </a:lnTo>
                    <a:cubicBezTo>
                      <a:pt x="667604" y="268809"/>
                      <a:pt x="667604" y="249265"/>
                      <a:pt x="671715" y="220830"/>
                    </a:cubicBezTo>
                    <a:cubicBezTo>
                      <a:pt x="673728" y="205479"/>
                      <a:pt x="675405" y="193065"/>
                      <a:pt x="672721" y="179896"/>
                    </a:cubicBezTo>
                    <a:cubicBezTo>
                      <a:pt x="671966" y="175702"/>
                      <a:pt x="670876" y="172179"/>
                      <a:pt x="669785" y="168740"/>
                    </a:cubicBezTo>
                    <a:cubicBezTo>
                      <a:pt x="667521" y="161610"/>
                      <a:pt x="665172" y="154229"/>
                      <a:pt x="666766" y="145421"/>
                    </a:cubicBezTo>
                    <a:cubicBezTo>
                      <a:pt x="667101" y="141227"/>
                      <a:pt x="669366" y="135775"/>
                      <a:pt x="671631" y="130155"/>
                    </a:cubicBezTo>
                    <a:cubicBezTo>
                      <a:pt x="673812" y="125122"/>
                      <a:pt x="677418" y="116566"/>
                      <a:pt x="675992" y="113798"/>
                    </a:cubicBezTo>
                    <a:cubicBezTo>
                      <a:pt x="675573" y="113043"/>
                      <a:pt x="673895" y="112288"/>
                      <a:pt x="671715" y="111701"/>
                    </a:cubicBezTo>
                    <a:cubicBezTo>
                      <a:pt x="669618" y="111282"/>
                      <a:pt x="667940" y="110024"/>
                      <a:pt x="666849" y="108346"/>
                    </a:cubicBezTo>
                    <a:cubicBezTo>
                      <a:pt x="664920" y="107507"/>
                      <a:pt x="663578" y="106501"/>
                      <a:pt x="662488" y="105326"/>
                    </a:cubicBezTo>
                    <a:lnTo>
                      <a:pt x="662152" y="104823"/>
                    </a:lnTo>
                    <a:cubicBezTo>
                      <a:pt x="658629" y="103649"/>
                      <a:pt x="654771" y="102894"/>
                      <a:pt x="651248" y="102894"/>
                    </a:cubicBezTo>
                    <a:cubicBezTo>
                      <a:pt x="646718" y="102642"/>
                      <a:pt x="644705" y="102810"/>
                      <a:pt x="643782" y="102978"/>
                    </a:cubicBezTo>
                    <a:lnTo>
                      <a:pt x="643782" y="103984"/>
                    </a:lnTo>
                    <a:cubicBezTo>
                      <a:pt x="642860" y="107507"/>
                      <a:pt x="641518" y="112708"/>
                      <a:pt x="636317" y="118915"/>
                    </a:cubicBezTo>
                    <a:cubicBezTo>
                      <a:pt x="633717" y="122018"/>
                      <a:pt x="629271" y="122606"/>
                      <a:pt x="626084" y="120173"/>
                    </a:cubicBezTo>
                    <a:cubicBezTo>
                      <a:pt x="619793" y="115644"/>
                      <a:pt x="615095" y="109688"/>
                      <a:pt x="610650" y="103900"/>
                    </a:cubicBezTo>
                    <a:cubicBezTo>
                      <a:pt x="606456" y="98448"/>
                      <a:pt x="602429" y="93331"/>
                      <a:pt x="597229" y="89473"/>
                    </a:cubicBezTo>
                    <a:cubicBezTo>
                      <a:pt x="592280" y="86034"/>
                      <a:pt x="587163" y="83517"/>
                      <a:pt x="582382" y="81085"/>
                    </a:cubicBezTo>
                    <a:cubicBezTo>
                      <a:pt x="572400" y="76136"/>
                      <a:pt x="562167" y="70851"/>
                      <a:pt x="553946" y="58940"/>
                    </a:cubicBezTo>
                    <a:cubicBezTo>
                      <a:pt x="551346" y="55166"/>
                      <a:pt x="550675" y="52482"/>
                      <a:pt x="550256" y="50133"/>
                    </a:cubicBezTo>
                    <a:cubicBezTo>
                      <a:pt x="550004" y="49965"/>
                      <a:pt x="549165" y="49378"/>
                      <a:pt x="547404" y="48288"/>
                    </a:cubicBezTo>
                    <a:cubicBezTo>
                      <a:pt x="545978" y="47281"/>
                      <a:pt x="542371" y="47449"/>
                      <a:pt x="539855" y="47533"/>
                    </a:cubicBezTo>
                    <a:cubicBezTo>
                      <a:pt x="535577" y="47617"/>
                      <a:pt x="530544" y="47868"/>
                      <a:pt x="526098" y="45603"/>
                    </a:cubicBezTo>
                    <a:cubicBezTo>
                      <a:pt x="517542" y="40487"/>
                      <a:pt x="515697" y="34028"/>
                      <a:pt x="514103" y="28827"/>
                    </a:cubicBezTo>
                    <a:cubicBezTo>
                      <a:pt x="513097" y="25472"/>
                      <a:pt x="512342" y="22788"/>
                      <a:pt x="509909" y="20104"/>
                    </a:cubicBezTo>
                    <a:cubicBezTo>
                      <a:pt x="508483" y="18678"/>
                      <a:pt x="506218" y="17504"/>
                      <a:pt x="503534" y="16077"/>
                    </a:cubicBezTo>
                    <a:cubicBezTo>
                      <a:pt x="500598" y="14568"/>
                      <a:pt x="497327" y="12890"/>
                      <a:pt x="493972" y="10038"/>
                    </a:cubicBezTo>
                    <a:cubicBezTo>
                      <a:pt x="491623" y="8528"/>
                      <a:pt x="489694" y="6347"/>
                      <a:pt x="488016" y="4670"/>
                    </a:cubicBezTo>
                    <a:cubicBezTo>
                      <a:pt x="485919" y="2405"/>
                      <a:pt x="484913" y="1315"/>
                      <a:pt x="482145" y="643"/>
                    </a:cubicBezTo>
                    <a:cubicBezTo>
                      <a:pt x="477699" y="-699"/>
                      <a:pt x="470905" y="308"/>
                      <a:pt x="464949" y="1398"/>
                    </a:cubicBezTo>
                    <a:cubicBezTo>
                      <a:pt x="460420" y="2153"/>
                      <a:pt x="456058" y="2824"/>
                      <a:pt x="452367" y="2824"/>
                    </a:cubicBezTo>
                    <a:cubicBezTo>
                      <a:pt x="450354" y="3160"/>
                      <a:pt x="446496" y="2992"/>
                      <a:pt x="442050" y="2740"/>
                    </a:cubicBezTo>
                    <a:cubicBezTo>
                      <a:pt x="439282" y="2657"/>
                      <a:pt x="434585" y="2405"/>
                      <a:pt x="431900" y="2573"/>
                    </a:cubicBezTo>
                    <a:cubicBezTo>
                      <a:pt x="431649" y="5341"/>
                      <a:pt x="430978" y="8612"/>
                      <a:pt x="428210" y="11548"/>
                    </a:cubicBezTo>
                    <a:cubicBezTo>
                      <a:pt x="425022" y="14316"/>
                      <a:pt x="421583" y="16581"/>
                      <a:pt x="418060" y="18845"/>
                    </a:cubicBezTo>
                    <a:cubicBezTo>
                      <a:pt x="413027" y="22117"/>
                      <a:pt x="407827" y="25388"/>
                      <a:pt x="405478" y="29079"/>
                    </a:cubicBezTo>
                    <a:cubicBezTo>
                      <a:pt x="402794" y="32350"/>
                      <a:pt x="401620" y="34531"/>
                      <a:pt x="400361" y="37131"/>
                    </a:cubicBezTo>
                    <a:cubicBezTo>
                      <a:pt x="398432" y="40906"/>
                      <a:pt x="396251" y="45268"/>
                      <a:pt x="391218" y="49630"/>
                    </a:cubicBezTo>
                    <a:cubicBezTo>
                      <a:pt x="387192" y="52649"/>
                      <a:pt x="384340" y="54159"/>
                      <a:pt x="381656" y="55501"/>
                    </a:cubicBezTo>
                    <a:cubicBezTo>
                      <a:pt x="378385" y="57179"/>
                      <a:pt x="376371" y="58102"/>
                      <a:pt x="373268" y="61792"/>
                    </a:cubicBezTo>
                    <a:cubicBezTo>
                      <a:pt x="371255" y="64225"/>
                      <a:pt x="368487" y="66993"/>
                      <a:pt x="365635" y="69929"/>
                    </a:cubicBezTo>
                    <a:cubicBezTo>
                      <a:pt x="361860" y="73787"/>
                      <a:pt x="358002" y="77813"/>
                      <a:pt x="355989" y="80749"/>
                    </a:cubicBezTo>
                    <a:cubicBezTo>
                      <a:pt x="354227" y="83685"/>
                      <a:pt x="353556" y="87040"/>
                      <a:pt x="352801" y="90983"/>
                    </a:cubicBezTo>
                    <a:cubicBezTo>
                      <a:pt x="351543" y="96938"/>
                      <a:pt x="350285" y="103649"/>
                      <a:pt x="344161" y="109688"/>
                    </a:cubicBezTo>
                    <a:cubicBezTo>
                      <a:pt x="339884" y="115224"/>
                      <a:pt x="331999" y="117657"/>
                      <a:pt x="325624" y="119754"/>
                    </a:cubicBezTo>
                    <a:lnTo>
                      <a:pt x="323359" y="120425"/>
                    </a:lnTo>
                    <a:cubicBezTo>
                      <a:pt x="315307" y="124115"/>
                      <a:pt x="304654" y="125793"/>
                      <a:pt x="293330" y="127638"/>
                    </a:cubicBezTo>
                    <a:cubicBezTo>
                      <a:pt x="278315" y="130071"/>
                      <a:pt x="262881" y="132587"/>
                      <a:pt x="255080" y="140388"/>
                    </a:cubicBezTo>
                    <a:cubicBezTo>
                      <a:pt x="250719" y="144331"/>
                      <a:pt x="248202" y="149699"/>
                      <a:pt x="245434" y="155403"/>
                    </a:cubicBezTo>
                    <a:cubicBezTo>
                      <a:pt x="242498" y="161526"/>
                      <a:pt x="239479" y="167901"/>
                      <a:pt x="234278" y="173018"/>
                    </a:cubicBezTo>
                    <a:cubicBezTo>
                      <a:pt x="229161" y="178134"/>
                      <a:pt x="213140" y="190381"/>
                      <a:pt x="201397" y="184929"/>
                    </a:cubicBezTo>
                    <a:cubicBezTo>
                      <a:pt x="198461" y="183587"/>
                      <a:pt x="195190" y="180819"/>
                      <a:pt x="193512" y="175534"/>
                    </a:cubicBezTo>
                    <a:cubicBezTo>
                      <a:pt x="190912" y="177296"/>
                      <a:pt x="188815" y="179477"/>
                      <a:pt x="186382" y="181993"/>
                    </a:cubicBezTo>
                    <a:cubicBezTo>
                      <a:pt x="182188" y="186355"/>
                      <a:pt x="177491" y="191220"/>
                      <a:pt x="169355" y="194491"/>
                    </a:cubicBezTo>
                    <a:cubicBezTo>
                      <a:pt x="162980" y="197008"/>
                      <a:pt x="156773" y="196672"/>
                      <a:pt x="151824" y="196420"/>
                    </a:cubicBezTo>
                    <a:cubicBezTo>
                      <a:pt x="144107" y="195917"/>
                      <a:pt x="141506" y="196169"/>
                      <a:pt x="138487" y="201285"/>
                    </a:cubicBezTo>
                    <a:cubicBezTo>
                      <a:pt x="136725" y="204137"/>
                      <a:pt x="133538" y="205647"/>
                      <a:pt x="130099" y="204808"/>
                    </a:cubicBezTo>
                    <a:cubicBezTo>
                      <a:pt x="120956" y="202544"/>
                      <a:pt x="115587" y="197679"/>
                      <a:pt x="110890" y="193401"/>
                    </a:cubicBezTo>
                    <a:cubicBezTo>
                      <a:pt x="106109" y="189123"/>
                      <a:pt x="102670" y="186019"/>
                      <a:pt x="95540" y="185180"/>
                    </a:cubicBezTo>
                    <a:cubicBezTo>
                      <a:pt x="78512" y="183671"/>
                      <a:pt x="65343" y="187361"/>
                      <a:pt x="50580" y="198601"/>
                    </a:cubicBezTo>
                    <a:cubicBezTo>
                      <a:pt x="49154" y="200111"/>
                      <a:pt x="46386" y="201118"/>
                      <a:pt x="43869" y="201956"/>
                    </a:cubicBezTo>
                    <a:cubicBezTo>
                      <a:pt x="44037" y="204137"/>
                      <a:pt x="44373" y="207744"/>
                      <a:pt x="41605" y="210680"/>
                    </a:cubicBezTo>
                    <a:cubicBezTo>
                      <a:pt x="40346" y="212190"/>
                      <a:pt x="39927" y="213113"/>
                      <a:pt x="39508" y="214035"/>
                    </a:cubicBezTo>
                    <a:cubicBezTo>
                      <a:pt x="36740" y="220914"/>
                      <a:pt x="31958" y="221584"/>
                      <a:pt x="23319" y="222759"/>
                    </a:cubicBezTo>
                    <a:cubicBezTo>
                      <a:pt x="18957" y="223681"/>
                      <a:pt x="14511" y="223514"/>
                      <a:pt x="10653" y="223262"/>
                    </a:cubicBezTo>
                    <a:cubicBezTo>
                      <a:pt x="6543" y="223094"/>
                      <a:pt x="3355" y="223011"/>
                      <a:pt x="0" y="224101"/>
                    </a:cubicBezTo>
                    <a:cubicBezTo>
                      <a:pt x="5788" y="224772"/>
                      <a:pt x="12498" y="226030"/>
                      <a:pt x="16524" y="228463"/>
                    </a:cubicBezTo>
                    <a:cubicBezTo>
                      <a:pt x="19544" y="230476"/>
                      <a:pt x="20886" y="233244"/>
                      <a:pt x="21557" y="236096"/>
                    </a:cubicBezTo>
                    <a:cubicBezTo>
                      <a:pt x="22396" y="236096"/>
                      <a:pt x="23151" y="236264"/>
                      <a:pt x="23990" y="236515"/>
                    </a:cubicBezTo>
                    <a:cubicBezTo>
                      <a:pt x="24913" y="236851"/>
                      <a:pt x="25667" y="237354"/>
                      <a:pt x="26422" y="237941"/>
                    </a:cubicBezTo>
                    <a:cubicBezTo>
                      <a:pt x="28687" y="237606"/>
                      <a:pt x="30952" y="237270"/>
                      <a:pt x="33384" y="237270"/>
                    </a:cubicBezTo>
                    <a:cubicBezTo>
                      <a:pt x="35817" y="236599"/>
                      <a:pt x="39675" y="237354"/>
                      <a:pt x="43198" y="237941"/>
                    </a:cubicBezTo>
                    <a:cubicBezTo>
                      <a:pt x="44624" y="238109"/>
                      <a:pt x="46889" y="238193"/>
                      <a:pt x="47476" y="238445"/>
                    </a:cubicBezTo>
                    <a:cubicBezTo>
                      <a:pt x="47392" y="238277"/>
                      <a:pt x="48315" y="236935"/>
                      <a:pt x="49657" y="234754"/>
                    </a:cubicBezTo>
                    <a:cubicBezTo>
                      <a:pt x="50915" y="232657"/>
                      <a:pt x="52341" y="230308"/>
                      <a:pt x="54942" y="228547"/>
                    </a:cubicBezTo>
                    <a:cubicBezTo>
                      <a:pt x="64504" y="223346"/>
                      <a:pt x="75744" y="222927"/>
                      <a:pt x="86565" y="222591"/>
                    </a:cubicBezTo>
                    <a:cubicBezTo>
                      <a:pt x="93611" y="222340"/>
                      <a:pt x="100321" y="222088"/>
                      <a:pt x="105689" y="220662"/>
                    </a:cubicBezTo>
                    <a:cubicBezTo>
                      <a:pt x="108290" y="220075"/>
                      <a:pt x="110638" y="219404"/>
                      <a:pt x="112903" y="218817"/>
                    </a:cubicBezTo>
                    <a:cubicBezTo>
                      <a:pt x="119697" y="216887"/>
                      <a:pt x="127247" y="214790"/>
                      <a:pt x="136054" y="215461"/>
                    </a:cubicBezTo>
                    <a:cubicBezTo>
                      <a:pt x="140584" y="216216"/>
                      <a:pt x="143687" y="217978"/>
                      <a:pt x="146288" y="219404"/>
                    </a:cubicBezTo>
                    <a:cubicBezTo>
                      <a:pt x="148552" y="220662"/>
                      <a:pt x="149978" y="221417"/>
                      <a:pt x="151153" y="221417"/>
                    </a:cubicBezTo>
                    <a:cubicBezTo>
                      <a:pt x="150733" y="221333"/>
                      <a:pt x="151907" y="220578"/>
                      <a:pt x="153250" y="219823"/>
                    </a:cubicBezTo>
                    <a:cubicBezTo>
                      <a:pt x="155682" y="218397"/>
                      <a:pt x="158870" y="216468"/>
                      <a:pt x="163064" y="216468"/>
                    </a:cubicBezTo>
                    <a:cubicBezTo>
                      <a:pt x="162225" y="216468"/>
                      <a:pt x="163231" y="216132"/>
                      <a:pt x="164322" y="215797"/>
                    </a:cubicBezTo>
                    <a:cubicBezTo>
                      <a:pt x="170529" y="213868"/>
                      <a:pt x="182272" y="210093"/>
                      <a:pt x="189989" y="229218"/>
                    </a:cubicBezTo>
                    <a:cubicBezTo>
                      <a:pt x="192589" y="235676"/>
                      <a:pt x="192254" y="241967"/>
                      <a:pt x="192002" y="247923"/>
                    </a:cubicBezTo>
                    <a:cubicBezTo>
                      <a:pt x="191835" y="252956"/>
                      <a:pt x="191583" y="257653"/>
                      <a:pt x="193093" y="262267"/>
                    </a:cubicBezTo>
                    <a:cubicBezTo>
                      <a:pt x="194267" y="265873"/>
                      <a:pt x="192673" y="269648"/>
                      <a:pt x="189486" y="271409"/>
                    </a:cubicBezTo>
                    <a:cubicBezTo>
                      <a:pt x="189989" y="276023"/>
                      <a:pt x="190073" y="280720"/>
                      <a:pt x="189318" y="285501"/>
                    </a:cubicBezTo>
                    <a:cubicBezTo>
                      <a:pt x="188563" y="291205"/>
                      <a:pt x="186382" y="295232"/>
                      <a:pt x="184537" y="298503"/>
                    </a:cubicBezTo>
                    <a:cubicBezTo>
                      <a:pt x="183446" y="300516"/>
                      <a:pt x="182608" y="302110"/>
                      <a:pt x="182356" y="303536"/>
                    </a:cubicBezTo>
                    <a:cubicBezTo>
                      <a:pt x="179756" y="315782"/>
                      <a:pt x="183195" y="340779"/>
                      <a:pt x="187808" y="352941"/>
                    </a:cubicBezTo>
                    <a:lnTo>
                      <a:pt x="190241" y="359820"/>
                    </a:lnTo>
                    <a:cubicBezTo>
                      <a:pt x="193680" y="369214"/>
                      <a:pt x="197119" y="378860"/>
                      <a:pt x="196196" y="390855"/>
                    </a:cubicBezTo>
                    <a:cubicBezTo>
                      <a:pt x="195609" y="395720"/>
                      <a:pt x="194351" y="398992"/>
                      <a:pt x="193260" y="401928"/>
                    </a:cubicBezTo>
                    <a:cubicBezTo>
                      <a:pt x="192086" y="404947"/>
                      <a:pt x="191331" y="407044"/>
                      <a:pt x="191331" y="410064"/>
                    </a:cubicBezTo>
                    <a:cubicBezTo>
                      <a:pt x="191331" y="419794"/>
                      <a:pt x="194015" y="433634"/>
                      <a:pt x="197706" y="442861"/>
                    </a:cubicBezTo>
                    <a:cubicBezTo>
                      <a:pt x="207017" y="465257"/>
                      <a:pt x="219347" y="475239"/>
                      <a:pt x="238472" y="488995"/>
                    </a:cubicBezTo>
                    <a:cubicBezTo>
                      <a:pt x="246525" y="495203"/>
                      <a:pt x="249880" y="500822"/>
                      <a:pt x="253487" y="506778"/>
                    </a:cubicBezTo>
                    <a:cubicBezTo>
                      <a:pt x="254661" y="508623"/>
                      <a:pt x="255835" y="510553"/>
                      <a:pt x="257261" y="512817"/>
                    </a:cubicBezTo>
                    <a:cubicBezTo>
                      <a:pt x="261036" y="518186"/>
                      <a:pt x="265062" y="520031"/>
                      <a:pt x="270347" y="522380"/>
                    </a:cubicBezTo>
                    <a:cubicBezTo>
                      <a:pt x="275212" y="524561"/>
                      <a:pt x="280664" y="526993"/>
                      <a:pt x="285865" y="532445"/>
                    </a:cubicBezTo>
                    <a:cubicBezTo>
                      <a:pt x="294840" y="540414"/>
                      <a:pt x="298027" y="548550"/>
                      <a:pt x="300627" y="555093"/>
                    </a:cubicBezTo>
                    <a:cubicBezTo>
                      <a:pt x="303983" y="563649"/>
                      <a:pt x="305493" y="567507"/>
                      <a:pt x="320255" y="569856"/>
                    </a:cubicBezTo>
                    <a:cubicBezTo>
                      <a:pt x="329063" y="570947"/>
                      <a:pt x="339548" y="569269"/>
                      <a:pt x="350620" y="567507"/>
                    </a:cubicBezTo>
                    <a:cubicBezTo>
                      <a:pt x="367983" y="564907"/>
                      <a:pt x="386018" y="562055"/>
                      <a:pt x="401536" y="569437"/>
                    </a:cubicBezTo>
                    <a:cubicBezTo>
                      <a:pt x="409169" y="572960"/>
                      <a:pt x="414369" y="578915"/>
                      <a:pt x="419067" y="584116"/>
                    </a:cubicBezTo>
                    <a:cubicBezTo>
                      <a:pt x="423261" y="588897"/>
                      <a:pt x="426868" y="593007"/>
                      <a:pt x="431733" y="594936"/>
                    </a:cubicBezTo>
                    <a:cubicBezTo>
                      <a:pt x="435843" y="596111"/>
                      <a:pt x="441630" y="595859"/>
                      <a:pt x="447838" y="595523"/>
                    </a:cubicBezTo>
                    <a:cubicBezTo>
                      <a:pt x="452619" y="595272"/>
                      <a:pt x="457652" y="595020"/>
                      <a:pt x="462265" y="595440"/>
                    </a:cubicBezTo>
                    <a:cubicBezTo>
                      <a:pt x="482229" y="597788"/>
                      <a:pt x="489191" y="607435"/>
                      <a:pt x="495314" y="615823"/>
                    </a:cubicBezTo>
                    <a:cubicBezTo>
                      <a:pt x="498501" y="620352"/>
                      <a:pt x="501605" y="624630"/>
                      <a:pt x="506806" y="628572"/>
                    </a:cubicBezTo>
                    <a:cubicBezTo>
                      <a:pt x="515529" y="635786"/>
                      <a:pt x="526601" y="638135"/>
                      <a:pt x="538429" y="640651"/>
                    </a:cubicBezTo>
                    <a:cubicBezTo>
                      <a:pt x="547236" y="642497"/>
                      <a:pt x="556295" y="644510"/>
                      <a:pt x="564767" y="648536"/>
                    </a:cubicBezTo>
                    <a:cubicBezTo>
                      <a:pt x="567116" y="649543"/>
                      <a:pt x="569968" y="650214"/>
                      <a:pt x="572903" y="651136"/>
                    </a:cubicBezTo>
                    <a:cubicBezTo>
                      <a:pt x="577685" y="652478"/>
                      <a:pt x="583137" y="653904"/>
                      <a:pt x="588086" y="656756"/>
                    </a:cubicBezTo>
                    <a:cubicBezTo>
                      <a:pt x="594880" y="659440"/>
                      <a:pt x="599913" y="665983"/>
                      <a:pt x="604275" y="671771"/>
                    </a:cubicBezTo>
                    <a:cubicBezTo>
                      <a:pt x="606875" y="675042"/>
                      <a:pt x="609307" y="678230"/>
                      <a:pt x="611656" y="679991"/>
                    </a:cubicBezTo>
                    <a:cubicBezTo>
                      <a:pt x="616605" y="684017"/>
                      <a:pt x="626922" y="692322"/>
                      <a:pt x="631200" y="693747"/>
                    </a:cubicBezTo>
                    <a:cubicBezTo>
                      <a:pt x="636569" y="695341"/>
                      <a:pt x="638078" y="694754"/>
                      <a:pt x="641434" y="693747"/>
                    </a:cubicBezTo>
                    <a:cubicBezTo>
                      <a:pt x="644621" y="692741"/>
                      <a:pt x="648983" y="691399"/>
                      <a:pt x="656532" y="691399"/>
                    </a:cubicBezTo>
                    <a:cubicBezTo>
                      <a:pt x="662907" y="691399"/>
                      <a:pt x="668527" y="693244"/>
                      <a:pt x="673476" y="695006"/>
                    </a:cubicBezTo>
                    <a:cubicBezTo>
                      <a:pt x="676663" y="696096"/>
                      <a:pt x="679599" y="697103"/>
                      <a:pt x="682200" y="697438"/>
                    </a:cubicBezTo>
                    <a:cubicBezTo>
                      <a:pt x="685723" y="697354"/>
                      <a:pt x="690252" y="696012"/>
                      <a:pt x="695117" y="694670"/>
                    </a:cubicBezTo>
                    <a:cubicBezTo>
                      <a:pt x="700485" y="693160"/>
                      <a:pt x="705938" y="691483"/>
                      <a:pt x="711893" y="691483"/>
                    </a:cubicBezTo>
                    <a:cubicBezTo>
                      <a:pt x="733115" y="692573"/>
                      <a:pt x="759034" y="700290"/>
                      <a:pt x="774300" y="706917"/>
                    </a:cubicBezTo>
                    <a:cubicBezTo>
                      <a:pt x="777488" y="708259"/>
                      <a:pt x="780507" y="709265"/>
                      <a:pt x="783443" y="710104"/>
                    </a:cubicBezTo>
                    <a:cubicBezTo>
                      <a:pt x="784282" y="710188"/>
                      <a:pt x="785205" y="710440"/>
                      <a:pt x="786127" y="710775"/>
                    </a:cubicBezTo>
                    <a:lnTo>
                      <a:pt x="786127" y="710775"/>
                    </a:lnTo>
                    <a:close/>
                  </a:path>
                </a:pathLst>
              </a:custGeom>
              <a:grpFill/>
              <a:ln w="83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pt-BR" sz="27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46" name="Forma Livre: Forma 45">
                <a:extLst>
                  <a:ext uri="{FF2B5EF4-FFF2-40B4-BE49-F238E27FC236}">
                    <a16:creationId xmlns:a16="http://schemas.microsoft.com/office/drawing/2014/main" id="{7E4B3888-5456-435E-90D1-67DECE3C4954}"/>
                  </a:ext>
                </a:extLst>
              </p:cNvPr>
              <p:cNvSpPr/>
              <p:nvPr/>
            </p:nvSpPr>
            <p:spPr>
              <a:xfrm>
                <a:off x="7422410" y="3301641"/>
                <a:ext cx="1101" cy="4277"/>
              </a:xfrm>
              <a:custGeom>
                <a:avLst/>
                <a:gdLst>
                  <a:gd name="connsiteX0" fmla="*/ 1101 w 1101"/>
                  <a:gd name="connsiteY0" fmla="*/ 0 h 4277"/>
                  <a:gd name="connsiteX1" fmla="*/ 11 w 1101"/>
                  <a:gd name="connsiteY1" fmla="*/ 4278 h 4277"/>
                  <a:gd name="connsiteX2" fmla="*/ 1101 w 1101"/>
                  <a:gd name="connsiteY2" fmla="*/ 0 h 4277"/>
                  <a:gd name="connsiteX3" fmla="*/ 1101 w 1101"/>
                  <a:gd name="connsiteY3" fmla="*/ 0 h 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1" h="4277">
                    <a:moveTo>
                      <a:pt x="1101" y="0"/>
                    </a:moveTo>
                    <a:cubicBezTo>
                      <a:pt x="346" y="1258"/>
                      <a:pt x="-73" y="2684"/>
                      <a:pt x="11" y="4278"/>
                    </a:cubicBezTo>
                    <a:cubicBezTo>
                      <a:pt x="-73" y="2684"/>
                      <a:pt x="346" y="1258"/>
                      <a:pt x="1101" y="0"/>
                    </a:cubicBezTo>
                    <a:lnTo>
                      <a:pt x="1101" y="0"/>
                    </a:lnTo>
                    <a:close/>
                  </a:path>
                </a:pathLst>
              </a:custGeom>
              <a:grpFill/>
              <a:ln w="83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pt-BR" sz="27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47" name="Forma Livre: Forma 46">
                <a:extLst>
                  <a:ext uri="{FF2B5EF4-FFF2-40B4-BE49-F238E27FC236}">
                    <a16:creationId xmlns:a16="http://schemas.microsoft.com/office/drawing/2014/main" id="{76DCC287-A9FB-456C-8FE3-13F90B974302}"/>
                  </a:ext>
                </a:extLst>
              </p:cNvPr>
              <p:cNvSpPr/>
              <p:nvPr/>
            </p:nvSpPr>
            <p:spPr>
              <a:xfrm>
                <a:off x="7423427" y="3301053"/>
                <a:ext cx="419" cy="587"/>
              </a:xfrm>
              <a:custGeom>
                <a:avLst/>
                <a:gdLst>
                  <a:gd name="connsiteX0" fmla="*/ 419 w 419"/>
                  <a:gd name="connsiteY0" fmla="*/ 0 h 587"/>
                  <a:gd name="connsiteX1" fmla="*/ 0 w 419"/>
                  <a:gd name="connsiteY1" fmla="*/ 587 h 587"/>
                  <a:gd name="connsiteX2" fmla="*/ 419 w 419"/>
                  <a:gd name="connsiteY2" fmla="*/ 0 h 587"/>
                  <a:gd name="connsiteX3" fmla="*/ 419 w 419"/>
                  <a:gd name="connsiteY3" fmla="*/ 0 h 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9" h="587">
                    <a:moveTo>
                      <a:pt x="419" y="0"/>
                    </a:moveTo>
                    <a:cubicBezTo>
                      <a:pt x="252" y="168"/>
                      <a:pt x="168" y="336"/>
                      <a:pt x="0" y="587"/>
                    </a:cubicBezTo>
                    <a:cubicBezTo>
                      <a:pt x="168" y="336"/>
                      <a:pt x="336" y="168"/>
                      <a:pt x="419" y="0"/>
                    </a:cubicBezTo>
                    <a:lnTo>
                      <a:pt x="419" y="0"/>
                    </a:lnTo>
                    <a:close/>
                  </a:path>
                </a:pathLst>
              </a:custGeom>
              <a:grpFill/>
              <a:ln w="83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pt-BR" sz="27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48" name="Forma Livre: Forma 47">
                <a:extLst>
                  <a:ext uri="{FF2B5EF4-FFF2-40B4-BE49-F238E27FC236}">
                    <a16:creationId xmlns:a16="http://schemas.microsoft.com/office/drawing/2014/main" id="{DCA3526B-FB7B-4788-8CCD-70FB137B4297}"/>
                  </a:ext>
                </a:extLst>
              </p:cNvPr>
              <p:cNvSpPr/>
              <p:nvPr/>
            </p:nvSpPr>
            <p:spPr>
              <a:xfrm>
                <a:off x="6366115" y="2940787"/>
                <a:ext cx="2432" cy="7129"/>
              </a:xfrm>
              <a:custGeom>
                <a:avLst/>
                <a:gdLst>
                  <a:gd name="connsiteX0" fmla="*/ 0 w 2432"/>
                  <a:gd name="connsiteY0" fmla="*/ 0 h 7129"/>
                  <a:gd name="connsiteX1" fmla="*/ 2433 w 2432"/>
                  <a:gd name="connsiteY1" fmla="*/ 7130 h 7129"/>
                  <a:gd name="connsiteX2" fmla="*/ 252 w 2432"/>
                  <a:gd name="connsiteY2" fmla="*/ 252 h 7129"/>
                  <a:gd name="connsiteX3" fmla="*/ 0 w 2432"/>
                  <a:gd name="connsiteY3" fmla="*/ 0 h 7129"/>
                  <a:gd name="connsiteX4" fmla="*/ 0 w 2432"/>
                  <a:gd name="connsiteY4" fmla="*/ 0 h 7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32" h="7129">
                    <a:moveTo>
                      <a:pt x="0" y="0"/>
                    </a:moveTo>
                    <a:cubicBezTo>
                      <a:pt x="1090" y="2516"/>
                      <a:pt x="2013" y="4865"/>
                      <a:pt x="2433" y="7130"/>
                    </a:cubicBezTo>
                    <a:cubicBezTo>
                      <a:pt x="2013" y="4949"/>
                      <a:pt x="1258" y="2684"/>
                      <a:pt x="252" y="252"/>
                    </a:cubicBez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3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pt-BR" sz="27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49" name="Forma Livre: Forma 48">
                <a:extLst>
                  <a:ext uri="{FF2B5EF4-FFF2-40B4-BE49-F238E27FC236}">
                    <a16:creationId xmlns:a16="http://schemas.microsoft.com/office/drawing/2014/main" id="{EAD2AFCA-1000-496E-BDD1-EE68B6E07B97}"/>
                  </a:ext>
                </a:extLst>
              </p:cNvPr>
              <p:cNvSpPr/>
              <p:nvPr/>
            </p:nvSpPr>
            <p:spPr>
              <a:xfrm>
                <a:off x="6466016" y="3221271"/>
                <a:ext cx="49741" cy="10665"/>
              </a:xfrm>
              <a:custGeom>
                <a:avLst/>
                <a:gdLst>
                  <a:gd name="connsiteX0" fmla="*/ 0 w 49741"/>
                  <a:gd name="connsiteY0" fmla="*/ 2025 h 10665"/>
                  <a:gd name="connsiteX1" fmla="*/ 0 w 49741"/>
                  <a:gd name="connsiteY1" fmla="*/ 2025 h 10665"/>
                  <a:gd name="connsiteX2" fmla="*/ 49741 w 49741"/>
                  <a:gd name="connsiteY2" fmla="*/ 10665 h 10665"/>
                  <a:gd name="connsiteX3" fmla="*/ 0 w 49741"/>
                  <a:gd name="connsiteY3" fmla="*/ 2025 h 10665"/>
                  <a:gd name="connsiteX4" fmla="*/ 0 w 49741"/>
                  <a:gd name="connsiteY4" fmla="*/ 2025 h 10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741" h="10665">
                    <a:moveTo>
                      <a:pt x="0" y="2025"/>
                    </a:moveTo>
                    <a:lnTo>
                      <a:pt x="0" y="2025"/>
                    </a:lnTo>
                    <a:cubicBezTo>
                      <a:pt x="13253" y="-3091"/>
                      <a:pt x="34559" y="2109"/>
                      <a:pt x="49741" y="10665"/>
                    </a:cubicBezTo>
                    <a:cubicBezTo>
                      <a:pt x="34559" y="2109"/>
                      <a:pt x="13337" y="-3091"/>
                      <a:pt x="0" y="2025"/>
                    </a:cubicBezTo>
                    <a:lnTo>
                      <a:pt x="0" y="2025"/>
                    </a:lnTo>
                    <a:close/>
                  </a:path>
                </a:pathLst>
              </a:custGeom>
              <a:grpFill/>
              <a:ln w="83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pt-BR" sz="27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50" name="Forma Livre: Forma 49">
                <a:extLst>
                  <a:ext uri="{FF2B5EF4-FFF2-40B4-BE49-F238E27FC236}">
                    <a16:creationId xmlns:a16="http://schemas.microsoft.com/office/drawing/2014/main" id="{5528C963-ECCE-4AF0-BA2E-F0DE5A3FF84C}"/>
                  </a:ext>
                </a:extLst>
              </p:cNvPr>
              <p:cNvSpPr/>
              <p:nvPr/>
            </p:nvSpPr>
            <p:spPr>
              <a:xfrm>
                <a:off x="6356225" y="2946491"/>
                <a:ext cx="900112" cy="488687"/>
              </a:xfrm>
              <a:custGeom>
                <a:avLst/>
                <a:gdLst>
                  <a:gd name="connsiteX0" fmla="*/ 27588 w 900112"/>
                  <a:gd name="connsiteY0" fmla="*/ 0 h 488687"/>
                  <a:gd name="connsiteX1" fmla="*/ 27756 w 900112"/>
                  <a:gd name="connsiteY1" fmla="*/ 9646 h 488687"/>
                  <a:gd name="connsiteX2" fmla="*/ 21885 w 900112"/>
                  <a:gd name="connsiteY2" fmla="*/ 16105 h 488687"/>
                  <a:gd name="connsiteX3" fmla="*/ 12154 w 900112"/>
                  <a:gd name="connsiteY3" fmla="*/ 17866 h 488687"/>
                  <a:gd name="connsiteX4" fmla="*/ 327 w 900112"/>
                  <a:gd name="connsiteY4" fmla="*/ 21054 h 488687"/>
                  <a:gd name="connsiteX5" fmla="*/ 1753 w 900112"/>
                  <a:gd name="connsiteY5" fmla="*/ 30952 h 488687"/>
                  <a:gd name="connsiteX6" fmla="*/ 14419 w 900112"/>
                  <a:gd name="connsiteY6" fmla="*/ 49573 h 488687"/>
                  <a:gd name="connsiteX7" fmla="*/ 31279 w 900112"/>
                  <a:gd name="connsiteY7" fmla="*/ 75157 h 488687"/>
                  <a:gd name="connsiteX8" fmla="*/ 30440 w 900112"/>
                  <a:gd name="connsiteY8" fmla="*/ 82203 h 488687"/>
                  <a:gd name="connsiteX9" fmla="*/ 25575 w 900112"/>
                  <a:gd name="connsiteY9" fmla="*/ 85390 h 488687"/>
                  <a:gd name="connsiteX10" fmla="*/ 24904 w 900112"/>
                  <a:gd name="connsiteY10" fmla="*/ 86984 h 488687"/>
                  <a:gd name="connsiteX11" fmla="*/ 22304 w 900112"/>
                  <a:gd name="connsiteY11" fmla="*/ 93694 h 488687"/>
                  <a:gd name="connsiteX12" fmla="*/ 24485 w 900112"/>
                  <a:gd name="connsiteY12" fmla="*/ 93694 h 488687"/>
                  <a:gd name="connsiteX13" fmla="*/ 36815 w 900112"/>
                  <a:gd name="connsiteY13" fmla="*/ 96043 h 488687"/>
                  <a:gd name="connsiteX14" fmla="*/ 48139 w 900112"/>
                  <a:gd name="connsiteY14" fmla="*/ 109799 h 488687"/>
                  <a:gd name="connsiteX15" fmla="*/ 49565 w 900112"/>
                  <a:gd name="connsiteY15" fmla="*/ 113071 h 488687"/>
                  <a:gd name="connsiteX16" fmla="*/ 55856 w 900112"/>
                  <a:gd name="connsiteY16" fmla="*/ 131524 h 488687"/>
                  <a:gd name="connsiteX17" fmla="*/ 62483 w 900112"/>
                  <a:gd name="connsiteY17" fmla="*/ 148217 h 488687"/>
                  <a:gd name="connsiteX18" fmla="*/ 93267 w 900112"/>
                  <a:gd name="connsiteY18" fmla="*/ 186550 h 488687"/>
                  <a:gd name="connsiteX19" fmla="*/ 112056 w 900112"/>
                  <a:gd name="connsiteY19" fmla="*/ 208611 h 488687"/>
                  <a:gd name="connsiteX20" fmla="*/ 105933 w 900112"/>
                  <a:gd name="connsiteY20" fmla="*/ 250215 h 488687"/>
                  <a:gd name="connsiteX21" fmla="*/ 98300 w 900112"/>
                  <a:gd name="connsiteY21" fmla="*/ 260281 h 488687"/>
                  <a:gd name="connsiteX22" fmla="*/ 100397 w 900112"/>
                  <a:gd name="connsiteY22" fmla="*/ 264139 h 488687"/>
                  <a:gd name="connsiteX23" fmla="*/ 179496 w 900112"/>
                  <a:gd name="connsiteY23" fmla="*/ 280915 h 488687"/>
                  <a:gd name="connsiteX24" fmla="*/ 204828 w 900112"/>
                  <a:gd name="connsiteY24" fmla="*/ 309435 h 488687"/>
                  <a:gd name="connsiteX25" fmla="*/ 211203 w 900112"/>
                  <a:gd name="connsiteY25" fmla="*/ 328056 h 488687"/>
                  <a:gd name="connsiteX26" fmla="*/ 219423 w 900112"/>
                  <a:gd name="connsiteY26" fmla="*/ 343239 h 488687"/>
                  <a:gd name="connsiteX27" fmla="*/ 232005 w 900112"/>
                  <a:gd name="connsiteY27" fmla="*/ 344245 h 488687"/>
                  <a:gd name="connsiteX28" fmla="*/ 249117 w 900112"/>
                  <a:gd name="connsiteY28" fmla="*/ 345755 h 488687"/>
                  <a:gd name="connsiteX29" fmla="*/ 261363 w 900112"/>
                  <a:gd name="connsiteY29" fmla="*/ 350201 h 488687"/>
                  <a:gd name="connsiteX30" fmla="*/ 266899 w 900112"/>
                  <a:gd name="connsiteY30" fmla="*/ 352717 h 488687"/>
                  <a:gd name="connsiteX31" fmla="*/ 325616 w 900112"/>
                  <a:gd name="connsiteY31" fmla="*/ 343239 h 488687"/>
                  <a:gd name="connsiteX32" fmla="*/ 327796 w 900112"/>
                  <a:gd name="connsiteY32" fmla="*/ 342652 h 488687"/>
                  <a:gd name="connsiteX33" fmla="*/ 358329 w 900112"/>
                  <a:gd name="connsiteY33" fmla="*/ 320339 h 488687"/>
                  <a:gd name="connsiteX34" fmla="*/ 371330 w 900112"/>
                  <a:gd name="connsiteY34" fmla="*/ 307590 h 488687"/>
                  <a:gd name="connsiteX35" fmla="*/ 378209 w 900112"/>
                  <a:gd name="connsiteY35" fmla="*/ 301634 h 488687"/>
                  <a:gd name="connsiteX36" fmla="*/ 421239 w 900112"/>
                  <a:gd name="connsiteY36" fmla="*/ 269004 h 488687"/>
                  <a:gd name="connsiteX37" fmla="*/ 429627 w 900112"/>
                  <a:gd name="connsiteY37" fmla="*/ 269843 h 488687"/>
                  <a:gd name="connsiteX38" fmla="*/ 432144 w 900112"/>
                  <a:gd name="connsiteY38" fmla="*/ 277896 h 488687"/>
                  <a:gd name="connsiteX39" fmla="*/ 412683 w 900112"/>
                  <a:gd name="connsiteY39" fmla="*/ 392141 h 488687"/>
                  <a:gd name="connsiteX40" fmla="*/ 412264 w 900112"/>
                  <a:gd name="connsiteY40" fmla="*/ 396671 h 488687"/>
                  <a:gd name="connsiteX41" fmla="*/ 415116 w 900112"/>
                  <a:gd name="connsiteY41" fmla="*/ 472918 h 488687"/>
                  <a:gd name="connsiteX42" fmla="*/ 415619 w 900112"/>
                  <a:gd name="connsiteY42" fmla="*/ 475686 h 488687"/>
                  <a:gd name="connsiteX43" fmla="*/ 419562 w 900112"/>
                  <a:gd name="connsiteY43" fmla="*/ 479293 h 488687"/>
                  <a:gd name="connsiteX44" fmla="*/ 427614 w 900112"/>
                  <a:gd name="connsiteY44" fmla="*/ 484997 h 488687"/>
                  <a:gd name="connsiteX45" fmla="*/ 442209 w 900112"/>
                  <a:gd name="connsiteY45" fmla="*/ 478873 h 488687"/>
                  <a:gd name="connsiteX46" fmla="*/ 456721 w 900112"/>
                  <a:gd name="connsiteY46" fmla="*/ 472247 h 488687"/>
                  <a:gd name="connsiteX47" fmla="*/ 474419 w 900112"/>
                  <a:gd name="connsiteY47" fmla="*/ 469563 h 488687"/>
                  <a:gd name="connsiteX48" fmla="*/ 490189 w 900112"/>
                  <a:gd name="connsiteY48" fmla="*/ 467298 h 488687"/>
                  <a:gd name="connsiteX49" fmla="*/ 522483 w 900112"/>
                  <a:gd name="connsiteY49" fmla="*/ 466040 h 488687"/>
                  <a:gd name="connsiteX50" fmla="*/ 534981 w 900112"/>
                  <a:gd name="connsiteY50" fmla="*/ 467046 h 488687"/>
                  <a:gd name="connsiteX51" fmla="*/ 587994 w 900112"/>
                  <a:gd name="connsiteY51" fmla="*/ 471240 h 488687"/>
                  <a:gd name="connsiteX52" fmla="*/ 604099 w 900112"/>
                  <a:gd name="connsiteY52" fmla="*/ 477196 h 488687"/>
                  <a:gd name="connsiteX53" fmla="*/ 645703 w 900112"/>
                  <a:gd name="connsiteY53" fmla="*/ 488687 h 488687"/>
                  <a:gd name="connsiteX54" fmla="*/ 691083 w 900112"/>
                  <a:gd name="connsiteY54" fmla="*/ 464530 h 488687"/>
                  <a:gd name="connsiteX55" fmla="*/ 702994 w 900112"/>
                  <a:gd name="connsiteY55" fmla="*/ 448425 h 488687"/>
                  <a:gd name="connsiteX56" fmla="*/ 740740 w 900112"/>
                  <a:gd name="connsiteY56" fmla="*/ 423512 h 488687"/>
                  <a:gd name="connsiteX57" fmla="*/ 756174 w 900112"/>
                  <a:gd name="connsiteY57" fmla="*/ 429719 h 488687"/>
                  <a:gd name="connsiteX58" fmla="*/ 774544 w 900112"/>
                  <a:gd name="connsiteY58" fmla="*/ 426700 h 488687"/>
                  <a:gd name="connsiteX59" fmla="*/ 779325 w 900112"/>
                  <a:gd name="connsiteY59" fmla="*/ 416466 h 488687"/>
                  <a:gd name="connsiteX60" fmla="*/ 791152 w 900112"/>
                  <a:gd name="connsiteY60" fmla="*/ 398013 h 488687"/>
                  <a:gd name="connsiteX61" fmla="*/ 817323 w 900112"/>
                  <a:gd name="connsiteY61" fmla="*/ 387192 h 488687"/>
                  <a:gd name="connsiteX62" fmla="*/ 839216 w 900112"/>
                  <a:gd name="connsiteY62" fmla="*/ 378804 h 488687"/>
                  <a:gd name="connsiteX63" fmla="*/ 855992 w 900112"/>
                  <a:gd name="connsiteY63" fmla="*/ 365803 h 488687"/>
                  <a:gd name="connsiteX64" fmla="*/ 877381 w 900112"/>
                  <a:gd name="connsiteY64" fmla="*/ 349949 h 488687"/>
                  <a:gd name="connsiteX65" fmla="*/ 890802 w 900112"/>
                  <a:gd name="connsiteY65" fmla="*/ 345168 h 488687"/>
                  <a:gd name="connsiteX66" fmla="*/ 900113 w 900112"/>
                  <a:gd name="connsiteY66" fmla="*/ 342064 h 488687"/>
                  <a:gd name="connsiteX67" fmla="*/ 899609 w 900112"/>
                  <a:gd name="connsiteY67" fmla="*/ 336528 h 488687"/>
                  <a:gd name="connsiteX68" fmla="*/ 899609 w 900112"/>
                  <a:gd name="connsiteY68" fmla="*/ 334935 h 488687"/>
                  <a:gd name="connsiteX69" fmla="*/ 881743 w 900112"/>
                  <a:gd name="connsiteY69" fmla="*/ 332838 h 488687"/>
                  <a:gd name="connsiteX70" fmla="*/ 878639 w 900112"/>
                  <a:gd name="connsiteY70" fmla="*/ 332166 h 488687"/>
                  <a:gd name="connsiteX71" fmla="*/ 875787 w 900112"/>
                  <a:gd name="connsiteY71" fmla="*/ 332754 h 488687"/>
                  <a:gd name="connsiteX72" fmla="*/ 875284 w 900112"/>
                  <a:gd name="connsiteY72" fmla="*/ 332754 h 488687"/>
                  <a:gd name="connsiteX73" fmla="*/ 874781 w 900112"/>
                  <a:gd name="connsiteY73" fmla="*/ 332754 h 488687"/>
                  <a:gd name="connsiteX74" fmla="*/ 872684 w 900112"/>
                  <a:gd name="connsiteY74" fmla="*/ 332418 h 488687"/>
                  <a:gd name="connsiteX75" fmla="*/ 846345 w 900112"/>
                  <a:gd name="connsiteY75" fmla="*/ 313881 h 488687"/>
                  <a:gd name="connsiteX76" fmla="*/ 832253 w 900112"/>
                  <a:gd name="connsiteY76" fmla="*/ 301886 h 488687"/>
                  <a:gd name="connsiteX77" fmla="*/ 790481 w 900112"/>
                  <a:gd name="connsiteY77" fmla="*/ 283096 h 488687"/>
                  <a:gd name="connsiteX78" fmla="*/ 756593 w 900112"/>
                  <a:gd name="connsiteY78" fmla="*/ 269508 h 488687"/>
                  <a:gd name="connsiteX79" fmla="*/ 632953 w 900112"/>
                  <a:gd name="connsiteY79" fmla="*/ 212385 h 488687"/>
                  <a:gd name="connsiteX80" fmla="*/ 494551 w 900112"/>
                  <a:gd name="connsiteY80" fmla="*/ 147881 h 488687"/>
                  <a:gd name="connsiteX81" fmla="*/ 458734 w 900112"/>
                  <a:gd name="connsiteY81" fmla="*/ 129260 h 488687"/>
                  <a:gd name="connsiteX82" fmla="*/ 363446 w 900112"/>
                  <a:gd name="connsiteY82" fmla="*/ 92268 h 488687"/>
                  <a:gd name="connsiteX83" fmla="*/ 283508 w 900112"/>
                  <a:gd name="connsiteY83" fmla="*/ 77002 h 488687"/>
                  <a:gd name="connsiteX84" fmla="*/ 215816 w 900112"/>
                  <a:gd name="connsiteY84" fmla="*/ 63581 h 488687"/>
                  <a:gd name="connsiteX85" fmla="*/ 150725 w 900112"/>
                  <a:gd name="connsiteY85" fmla="*/ 45799 h 488687"/>
                  <a:gd name="connsiteX86" fmla="*/ 94860 w 900112"/>
                  <a:gd name="connsiteY86" fmla="*/ 29861 h 488687"/>
                  <a:gd name="connsiteX87" fmla="*/ 53759 w 900112"/>
                  <a:gd name="connsiteY87" fmla="*/ 12582 h 488687"/>
                  <a:gd name="connsiteX88" fmla="*/ 27588 w 900112"/>
                  <a:gd name="connsiteY88" fmla="*/ 0 h 488687"/>
                  <a:gd name="connsiteX89" fmla="*/ 27588 w 900112"/>
                  <a:gd name="connsiteY89" fmla="*/ 0 h 488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900112" h="488687">
                    <a:moveTo>
                      <a:pt x="27588" y="0"/>
                    </a:moveTo>
                    <a:cubicBezTo>
                      <a:pt x="28092" y="3271"/>
                      <a:pt x="28176" y="6543"/>
                      <a:pt x="27756" y="9646"/>
                    </a:cubicBezTo>
                    <a:cubicBezTo>
                      <a:pt x="27421" y="12834"/>
                      <a:pt x="24988" y="15434"/>
                      <a:pt x="21885" y="16105"/>
                    </a:cubicBezTo>
                    <a:cubicBezTo>
                      <a:pt x="18529" y="16860"/>
                      <a:pt x="15258" y="17363"/>
                      <a:pt x="12154" y="17866"/>
                    </a:cubicBezTo>
                    <a:cubicBezTo>
                      <a:pt x="7793" y="18538"/>
                      <a:pt x="1250" y="19544"/>
                      <a:pt x="327" y="21054"/>
                    </a:cubicBezTo>
                    <a:cubicBezTo>
                      <a:pt x="243" y="21138"/>
                      <a:pt x="-931" y="23235"/>
                      <a:pt x="1753" y="30952"/>
                    </a:cubicBezTo>
                    <a:cubicBezTo>
                      <a:pt x="4018" y="37159"/>
                      <a:pt x="9135" y="43198"/>
                      <a:pt x="14419" y="49573"/>
                    </a:cubicBezTo>
                    <a:cubicBezTo>
                      <a:pt x="20459" y="56703"/>
                      <a:pt x="27337" y="64923"/>
                      <a:pt x="31279" y="75157"/>
                    </a:cubicBezTo>
                    <a:cubicBezTo>
                      <a:pt x="32202" y="77505"/>
                      <a:pt x="31950" y="80190"/>
                      <a:pt x="30440" y="82203"/>
                    </a:cubicBezTo>
                    <a:cubicBezTo>
                      <a:pt x="29266" y="83880"/>
                      <a:pt x="27505" y="84971"/>
                      <a:pt x="25575" y="85390"/>
                    </a:cubicBezTo>
                    <a:lnTo>
                      <a:pt x="24904" y="86984"/>
                    </a:lnTo>
                    <a:cubicBezTo>
                      <a:pt x="24233" y="88662"/>
                      <a:pt x="22975" y="91681"/>
                      <a:pt x="22304" y="93694"/>
                    </a:cubicBezTo>
                    <a:lnTo>
                      <a:pt x="24485" y="93694"/>
                    </a:lnTo>
                    <a:cubicBezTo>
                      <a:pt x="28176" y="93862"/>
                      <a:pt x="32789" y="93694"/>
                      <a:pt x="36815" y="96043"/>
                    </a:cubicBezTo>
                    <a:cubicBezTo>
                      <a:pt x="43442" y="99398"/>
                      <a:pt x="45958" y="104934"/>
                      <a:pt x="48139" y="109799"/>
                    </a:cubicBezTo>
                    <a:lnTo>
                      <a:pt x="49565" y="113071"/>
                    </a:lnTo>
                    <a:cubicBezTo>
                      <a:pt x="53004" y="119362"/>
                      <a:pt x="54514" y="125821"/>
                      <a:pt x="55856" y="131524"/>
                    </a:cubicBezTo>
                    <a:cubicBezTo>
                      <a:pt x="57366" y="137983"/>
                      <a:pt x="58624" y="143519"/>
                      <a:pt x="62483" y="148217"/>
                    </a:cubicBezTo>
                    <a:cubicBezTo>
                      <a:pt x="71458" y="161554"/>
                      <a:pt x="82530" y="174304"/>
                      <a:pt x="93267" y="186550"/>
                    </a:cubicBezTo>
                    <a:cubicBezTo>
                      <a:pt x="99726" y="193932"/>
                      <a:pt x="106184" y="201313"/>
                      <a:pt x="112056" y="208611"/>
                    </a:cubicBezTo>
                    <a:cubicBezTo>
                      <a:pt x="128413" y="228155"/>
                      <a:pt x="114405" y="241911"/>
                      <a:pt x="105933" y="250215"/>
                    </a:cubicBezTo>
                    <a:cubicBezTo>
                      <a:pt x="102242" y="253822"/>
                      <a:pt x="98132" y="257848"/>
                      <a:pt x="98300" y="260281"/>
                    </a:cubicBezTo>
                    <a:cubicBezTo>
                      <a:pt x="98300" y="260784"/>
                      <a:pt x="98635" y="262042"/>
                      <a:pt x="100397" y="264139"/>
                    </a:cubicBezTo>
                    <a:cubicBezTo>
                      <a:pt x="123715" y="252228"/>
                      <a:pt x="161629" y="265062"/>
                      <a:pt x="179496" y="280915"/>
                    </a:cubicBezTo>
                    <a:cubicBezTo>
                      <a:pt x="189729" y="289136"/>
                      <a:pt x="198369" y="298782"/>
                      <a:pt x="204828" y="309435"/>
                    </a:cubicBezTo>
                    <a:cubicBezTo>
                      <a:pt x="208435" y="316313"/>
                      <a:pt x="209861" y="322520"/>
                      <a:pt x="211203" y="328056"/>
                    </a:cubicBezTo>
                    <a:cubicBezTo>
                      <a:pt x="213132" y="336444"/>
                      <a:pt x="214306" y="340554"/>
                      <a:pt x="219423" y="343239"/>
                    </a:cubicBezTo>
                    <a:cubicBezTo>
                      <a:pt x="222023" y="344497"/>
                      <a:pt x="227308" y="344413"/>
                      <a:pt x="232005" y="344245"/>
                    </a:cubicBezTo>
                    <a:cubicBezTo>
                      <a:pt x="237877" y="344161"/>
                      <a:pt x="243748" y="343910"/>
                      <a:pt x="249117" y="345755"/>
                    </a:cubicBezTo>
                    <a:cubicBezTo>
                      <a:pt x="253227" y="346258"/>
                      <a:pt x="257589" y="348271"/>
                      <a:pt x="261363" y="350201"/>
                    </a:cubicBezTo>
                    <a:cubicBezTo>
                      <a:pt x="263209" y="351124"/>
                      <a:pt x="265054" y="352046"/>
                      <a:pt x="266899" y="352717"/>
                    </a:cubicBezTo>
                    <a:cubicBezTo>
                      <a:pt x="280572" y="355821"/>
                      <a:pt x="308756" y="348020"/>
                      <a:pt x="325616" y="343239"/>
                    </a:cubicBezTo>
                    <a:lnTo>
                      <a:pt x="327796" y="342652"/>
                    </a:lnTo>
                    <a:cubicBezTo>
                      <a:pt x="339875" y="339632"/>
                      <a:pt x="348850" y="330321"/>
                      <a:pt x="358329" y="320339"/>
                    </a:cubicBezTo>
                    <a:cubicBezTo>
                      <a:pt x="362607" y="315894"/>
                      <a:pt x="366801" y="311532"/>
                      <a:pt x="371330" y="307590"/>
                    </a:cubicBezTo>
                    <a:lnTo>
                      <a:pt x="378209" y="301634"/>
                    </a:lnTo>
                    <a:cubicBezTo>
                      <a:pt x="391294" y="290058"/>
                      <a:pt x="406225" y="276973"/>
                      <a:pt x="421239" y="269004"/>
                    </a:cubicBezTo>
                    <a:cubicBezTo>
                      <a:pt x="424007" y="267579"/>
                      <a:pt x="427195" y="267830"/>
                      <a:pt x="429627" y="269843"/>
                    </a:cubicBezTo>
                    <a:cubicBezTo>
                      <a:pt x="431976" y="271773"/>
                      <a:pt x="432983" y="274960"/>
                      <a:pt x="432144" y="277896"/>
                    </a:cubicBezTo>
                    <a:cubicBezTo>
                      <a:pt x="422162" y="312287"/>
                      <a:pt x="415787" y="349614"/>
                      <a:pt x="412683" y="392141"/>
                    </a:cubicBezTo>
                    <a:lnTo>
                      <a:pt x="412264" y="396671"/>
                    </a:lnTo>
                    <a:cubicBezTo>
                      <a:pt x="410335" y="419151"/>
                      <a:pt x="407399" y="453122"/>
                      <a:pt x="415116" y="472918"/>
                    </a:cubicBezTo>
                    <a:cubicBezTo>
                      <a:pt x="415452" y="473840"/>
                      <a:pt x="415619" y="474763"/>
                      <a:pt x="415619" y="475686"/>
                    </a:cubicBezTo>
                    <a:cubicBezTo>
                      <a:pt x="417045" y="476860"/>
                      <a:pt x="418303" y="478118"/>
                      <a:pt x="419562" y="479293"/>
                    </a:cubicBezTo>
                    <a:cubicBezTo>
                      <a:pt x="422414" y="482061"/>
                      <a:pt x="425182" y="484661"/>
                      <a:pt x="427614" y="484997"/>
                    </a:cubicBezTo>
                    <a:cubicBezTo>
                      <a:pt x="430298" y="485080"/>
                      <a:pt x="437177" y="481809"/>
                      <a:pt x="442209" y="478873"/>
                    </a:cubicBezTo>
                    <a:cubicBezTo>
                      <a:pt x="447242" y="476021"/>
                      <a:pt x="451940" y="473337"/>
                      <a:pt x="456721" y="472247"/>
                    </a:cubicBezTo>
                    <a:cubicBezTo>
                      <a:pt x="462508" y="470653"/>
                      <a:pt x="468632" y="470150"/>
                      <a:pt x="474419" y="469563"/>
                    </a:cubicBezTo>
                    <a:cubicBezTo>
                      <a:pt x="479788" y="469059"/>
                      <a:pt x="484905" y="468640"/>
                      <a:pt x="490189" y="467298"/>
                    </a:cubicBezTo>
                    <a:cubicBezTo>
                      <a:pt x="503694" y="464110"/>
                      <a:pt x="512333" y="465033"/>
                      <a:pt x="522483" y="466040"/>
                    </a:cubicBezTo>
                    <a:cubicBezTo>
                      <a:pt x="526258" y="466375"/>
                      <a:pt x="530200" y="466795"/>
                      <a:pt x="534981" y="467046"/>
                    </a:cubicBezTo>
                    <a:cubicBezTo>
                      <a:pt x="554609" y="469143"/>
                      <a:pt x="568953" y="466040"/>
                      <a:pt x="587994" y="471240"/>
                    </a:cubicBezTo>
                    <a:cubicBezTo>
                      <a:pt x="593446" y="473002"/>
                      <a:pt x="598730" y="475099"/>
                      <a:pt x="604099" y="477196"/>
                    </a:cubicBezTo>
                    <a:cubicBezTo>
                      <a:pt x="617771" y="482564"/>
                      <a:pt x="631947" y="488100"/>
                      <a:pt x="645703" y="488687"/>
                    </a:cubicBezTo>
                    <a:cubicBezTo>
                      <a:pt x="659711" y="488687"/>
                      <a:pt x="683366" y="470569"/>
                      <a:pt x="691083" y="464530"/>
                    </a:cubicBezTo>
                    <a:cubicBezTo>
                      <a:pt x="695696" y="461091"/>
                      <a:pt x="699219" y="454884"/>
                      <a:pt x="702994" y="448425"/>
                    </a:cubicBezTo>
                    <a:cubicBezTo>
                      <a:pt x="709956" y="436094"/>
                      <a:pt x="719770" y="419402"/>
                      <a:pt x="740740" y="423512"/>
                    </a:cubicBezTo>
                    <a:cubicBezTo>
                      <a:pt x="746611" y="424603"/>
                      <a:pt x="751728" y="427287"/>
                      <a:pt x="756174" y="429719"/>
                    </a:cubicBezTo>
                    <a:cubicBezTo>
                      <a:pt x="765485" y="434836"/>
                      <a:pt x="768001" y="436178"/>
                      <a:pt x="774544" y="426700"/>
                    </a:cubicBezTo>
                    <a:cubicBezTo>
                      <a:pt x="777312" y="423093"/>
                      <a:pt x="778234" y="420073"/>
                      <a:pt x="779325" y="416466"/>
                    </a:cubicBezTo>
                    <a:cubicBezTo>
                      <a:pt x="780919" y="410930"/>
                      <a:pt x="783016" y="404052"/>
                      <a:pt x="791152" y="398013"/>
                    </a:cubicBezTo>
                    <a:cubicBezTo>
                      <a:pt x="798953" y="392644"/>
                      <a:pt x="808264" y="389876"/>
                      <a:pt x="817323" y="387192"/>
                    </a:cubicBezTo>
                    <a:cubicBezTo>
                      <a:pt x="824956" y="384927"/>
                      <a:pt x="832924" y="382579"/>
                      <a:pt x="839216" y="378804"/>
                    </a:cubicBezTo>
                    <a:cubicBezTo>
                      <a:pt x="845255" y="375365"/>
                      <a:pt x="850455" y="370751"/>
                      <a:pt x="855992" y="365803"/>
                    </a:cubicBezTo>
                    <a:cubicBezTo>
                      <a:pt x="862450" y="360015"/>
                      <a:pt x="869161" y="354059"/>
                      <a:pt x="877381" y="349949"/>
                    </a:cubicBezTo>
                    <a:cubicBezTo>
                      <a:pt x="881743" y="347768"/>
                      <a:pt x="886356" y="346426"/>
                      <a:pt x="890802" y="345168"/>
                    </a:cubicBezTo>
                    <a:cubicBezTo>
                      <a:pt x="894577" y="344077"/>
                      <a:pt x="897680" y="343155"/>
                      <a:pt x="900113" y="342064"/>
                    </a:cubicBezTo>
                    <a:cubicBezTo>
                      <a:pt x="899526" y="340219"/>
                      <a:pt x="899609" y="338290"/>
                      <a:pt x="899609" y="336528"/>
                    </a:cubicBezTo>
                    <a:lnTo>
                      <a:pt x="899609" y="334935"/>
                    </a:lnTo>
                    <a:cubicBezTo>
                      <a:pt x="895751" y="333844"/>
                      <a:pt x="887279" y="332838"/>
                      <a:pt x="881743" y="332838"/>
                    </a:cubicBezTo>
                    <a:cubicBezTo>
                      <a:pt x="880652" y="332838"/>
                      <a:pt x="879562" y="332586"/>
                      <a:pt x="878639" y="332166"/>
                    </a:cubicBezTo>
                    <a:cubicBezTo>
                      <a:pt x="877717" y="332502"/>
                      <a:pt x="876794" y="332754"/>
                      <a:pt x="875787" y="332754"/>
                    </a:cubicBezTo>
                    <a:lnTo>
                      <a:pt x="875284" y="332754"/>
                    </a:lnTo>
                    <a:lnTo>
                      <a:pt x="874781" y="332754"/>
                    </a:lnTo>
                    <a:lnTo>
                      <a:pt x="872684" y="332418"/>
                    </a:lnTo>
                    <a:cubicBezTo>
                      <a:pt x="862702" y="329650"/>
                      <a:pt x="854398" y="321598"/>
                      <a:pt x="846345" y="313881"/>
                    </a:cubicBezTo>
                    <a:cubicBezTo>
                      <a:pt x="841396" y="309183"/>
                      <a:pt x="836783" y="304738"/>
                      <a:pt x="832253" y="301886"/>
                    </a:cubicBezTo>
                    <a:cubicBezTo>
                      <a:pt x="819671" y="293162"/>
                      <a:pt x="805496" y="288213"/>
                      <a:pt x="790481" y="283096"/>
                    </a:cubicBezTo>
                    <a:cubicBezTo>
                      <a:pt x="779157" y="279238"/>
                      <a:pt x="767582" y="275212"/>
                      <a:pt x="756593" y="269508"/>
                    </a:cubicBezTo>
                    <a:cubicBezTo>
                      <a:pt x="716163" y="249544"/>
                      <a:pt x="673803" y="230671"/>
                      <a:pt x="632953" y="212385"/>
                    </a:cubicBezTo>
                    <a:cubicBezTo>
                      <a:pt x="587239" y="192002"/>
                      <a:pt x="540014" y="170864"/>
                      <a:pt x="494551" y="147881"/>
                    </a:cubicBezTo>
                    <a:cubicBezTo>
                      <a:pt x="482220" y="142010"/>
                      <a:pt x="470393" y="135551"/>
                      <a:pt x="458734" y="129260"/>
                    </a:cubicBezTo>
                    <a:cubicBezTo>
                      <a:pt x="428201" y="112735"/>
                      <a:pt x="399430" y="97133"/>
                      <a:pt x="363446" y="92268"/>
                    </a:cubicBezTo>
                    <a:cubicBezTo>
                      <a:pt x="336520" y="88494"/>
                      <a:pt x="309594" y="82622"/>
                      <a:pt x="283508" y="77002"/>
                    </a:cubicBezTo>
                    <a:cubicBezTo>
                      <a:pt x="261363" y="72221"/>
                      <a:pt x="238548" y="67188"/>
                      <a:pt x="215816" y="63581"/>
                    </a:cubicBezTo>
                    <a:cubicBezTo>
                      <a:pt x="193336" y="59807"/>
                      <a:pt x="171611" y="52677"/>
                      <a:pt x="150725" y="45799"/>
                    </a:cubicBezTo>
                    <a:cubicBezTo>
                      <a:pt x="131684" y="39508"/>
                      <a:pt x="113650" y="33552"/>
                      <a:pt x="94860" y="29861"/>
                    </a:cubicBezTo>
                    <a:cubicBezTo>
                      <a:pt x="79343" y="26758"/>
                      <a:pt x="66425" y="19628"/>
                      <a:pt x="53759" y="12582"/>
                    </a:cubicBezTo>
                    <a:cubicBezTo>
                      <a:pt x="45119" y="7969"/>
                      <a:pt x="36647" y="3271"/>
                      <a:pt x="27588" y="0"/>
                    </a:cubicBezTo>
                    <a:lnTo>
                      <a:pt x="27588" y="0"/>
                    </a:lnTo>
                    <a:close/>
                  </a:path>
                </a:pathLst>
              </a:custGeom>
              <a:grpFill/>
              <a:ln w="83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pt-BR" sz="27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51" name="Forma Livre: Forma 50">
                <a:extLst>
                  <a:ext uri="{FF2B5EF4-FFF2-40B4-BE49-F238E27FC236}">
                    <a16:creationId xmlns:a16="http://schemas.microsoft.com/office/drawing/2014/main" id="{F8792664-4AAB-4F34-AC2C-877A00A6E245}"/>
                  </a:ext>
                </a:extLst>
              </p:cNvPr>
              <p:cNvSpPr/>
              <p:nvPr/>
            </p:nvSpPr>
            <p:spPr>
              <a:xfrm>
                <a:off x="7678675" y="1709842"/>
                <a:ext cx="7297" cy="2013"/>
              </a:xfrm>
              <a:custGeom>
                <a:avLst/>
                <a:gdLst>
                  <a:gd name="connsiteX0" fmla="*/ 7298 w 7297"/>
                  <a:gd name="connsiteY0" fmla="*/ 0 h 2013"/>
                  <a:gd name="connsiteX1" fmla="*/ 6962 w 7297"/>
                  <a:gd name="connsiteY1" fmla="*/ 1929 h 2013"/>
                  <a:gd name="connsiteX2" fmla="*/ 0 w 7297"/>
                  <a:gd name="connsiteY2" fmla="*/ 1594 h 2013"/>
                  <a:gd name="connsiteX3" fmla="*/ 6962 w 7297"/>
                  <a:gd name="connsiteY3" fmla="*/ 2013 h 2013"/>
                  <a:gd name="connsiteX4" fmla="*/ 7298 w 7297"/>
                  <a:gd name="connsiteY4" fmla="*/ 0 h 2013"/>
                  <a:gd name="connsiteX5" fmla="*/ 7298 w 7297"/>
                  <a:gd name="connsiteY5" fmla="*/ 0 h 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297" h="2013">
                    <a:moveTo>
                      <a:pt x="7298" y="0"/>
                    </a:moveTo>
                    <a:cubicBezTo>
                      <a:pt x="7214" y="671"/>
                      <a:pt x="7046" y="1258"/>
                      <a:pt x="6962" y="1929"/>
                    </a:cubicBezTo>
                    <a:cubicBezTo>
                      <a:pt x="5033" y="1929"/>
                      <a:pt x="2600" y="1762"/>
                      <a:pt x="0" y="1594"/>
                    </a:cubicBezTo>
                    <a:cubicBezTo>
                      <a:pt x="2516" y="1845"/>
                      <a:pt x="5033" y="2013"/>
                      <a:pt x="6962" y="2013"/>
                    </a:cubicBezTo>
                    <a:cubicBezTo>
                      <a:pt x="7046" y="1426"/>
                      <a:pt x="7130" y="755"/>
                      <a:pt x="7298" y="0"/>
                    </a:cubicBezTo>
                    <a:lnTo>
                      <a:pt x="7298" y="0"/>
                    </a:lnTo>
                    <a:close/>
                  </a:path>
                </a:pathLst>
              </a:custGeom>
              <a:grpFill/>
              <a:ln w="83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pt-BR" sz="27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52" name="Forma Livre: Forma 51">
                <a:extLst>
                  <a:ext uri="{FF2B5EF4-FFF2-40B4-BE49-F238E27FC236}">
                    <a16:creationId xmlns:a16="http://schemas.microsoft.com/office/drawing/2014/main" id="{5CC0B7B6-0E58-492F-A36F-0DE5EA4EF4A8}"/>
                  </a:ext>
                </a:extLst>
              </p:cNvPr>
              <p:cNvSpPr/>
              <p:nvPr/>
            </p:nvSpPr>
            <p:spPr>
              <a:xfrm>
                <a:off x="7685973" y="1707157"/>
                <a:ext cx="335" cy="2432"/>
              </a:xfrm>
              <a:custGeom>
                <a:avLst/>
                <a:gdLst>
                  <a:gd name="connsiteX0" fmla="*/ 335 w 335"/>
                  <a:gd name="connsiteY0" fmla="*/ 0 h 2432"/>
                  <a:gd name="connsiteX1" fmla="*/ 0 w 335"/>
                  <a:gd name="connsiteY1" fmla="*/ 2433 h 2432"/>
                  <a:gd name="connsiteX2" fmla="*/ 335 w 335"/>
                  <a:gd name="connsiteY2" fmla="*/ 0 h 2432"/>
                  <a:gd name="connsiteX3" fmla="*/ 335 w 335"/>
                  <a:gd name="connsiteY3" fmla="*/ 0 h 2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5" h="2432">
                    <a:moveTo>
                      <a:pt x="335" y="0"/>
                    </a:moveTo>
                    <a:cubicBezTo>
                      <a:pt x="252" y="839"/>
                      <a:pt x="84" y="1678"/>
                      <a:pt x="0" y="2433"/>
                    </a:cubicBezTo>
                    <a:cubicBezTo>
                      <a:pt x="168" y="1594"/>
                      <a:pt x="252" y="839"/>
                      <a:pt x="335" y="0"/>
                    </a:cubicBezTo>
                    <a:lnTo>
                      <a:pt x="335" y="0"/>
                    </a:lnTo>
                    <a:close/>
                  </a:path>
                </a:pathLst>
              </a:custGeom>
              <a:grpFill/>
              <a:ln w="83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pt-BR" sz="27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53" name="Forma Livre: Forma 52">
                <a:extLst>
                  <a:ext uri="{FF2B5EF4-FFF2-40B4-BE49-F238E27FC236}">
                    <a16:creationId xmlns:a16="http://schemas.microsoft.com/office/drawing/2014/main" id="{E840C386-1703-40CF-A9A0-A150D7DFD1AC}"/>
                  </a:ext>
                </a:extLst>
              </p:cNvPr>
              <p:cNvSpPr/>
              <p:nvPr/>
            </p:nvSpPr>
            <p:spPr>
              <a:xfrm>
                <a:off x="8150167" y="1615644"/>
                <a:ext cx="83" cy="6794"/>
              </a:xfrm>
              <a:custGeom>
                <a:avLst/>
                <a:gdLst>
                  <a:gd name="connsiteX0" fmla="*/ 0 w 83"/>
                  <a:gd name="connsiteY0" fmla="*/ 6794 h 6794"/>
                  <a:gd name="connsiteX1" fmla="*/ 84 w 83"/>
                  <a:gd name="connsiteY1" fmla="*/ 0 h 6794"/>
                  <a:gd name="connsiteX2" fmla="*/ 0 w 83"/>
                  <a:gd name="connsiteY2" fmla="*/ 6794 h 6794"/>
                  <a:gd name="connsiteX3" fmla="*/ 0 w 83"/>
                  <a:gd name="connsiteY3" fmla="*/ 6794 h 6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" h="6794">
                    <a:moveTo>
                      <a:pt x="0" y="6794"/>
                    </a:moveTo>
                    <a:cubicBezTo>
                      <a:pt x="0" y="4446"/>
                      <a:pt x="84" y="2181"/>
                      <a:pt x="84" y="0"/>
                    </a:cubicBezTo>
                    <a:cubicBezTo>
                      <a:pt x="84" y="2181"/>
                      <a:pt x="84" y="4446"/>
                      <a:pt x="0" y="6794"/>
                    </a:cubicBezTo>
                    <a:lnTo>
                      <a:pt x="0" y="6794"/>
                    </a:lnTo>
                    <a:close/>
                  </a:path>
                </a:pathLst>
              </a:custGeom>
              <a:grpFill/>
              <a:ln w="83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pt-BR" sz="27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54" name="Forma Livre: Forma 53">
                <a:extLst>
                  <a:ext uri="{FF2B5EF4-FFF2-40B4-BE49-F238E27FC236}">
                    <a16:creationId xmlns:a16="http://schemas.microsoft.com/office/drawing/2014/main" id="{AC1553AD-351C-4590-BEA5-159C1E992D31}"/>
                  </a:ext>
                </a:extLst>
              </p:cNvPr>
              <p:cNvSpPr/>
              <p:nvPr/>
            </p:nvSpPr>
            <p:spPr>
              <a:xfrm>
                <a:off x="8150218" y="1623696"/>
                <a:ext cx="200" cy="12246"/>
              </a:xfrm>
              <a:custGeom>
                <a:avLst/>
                <a:gdLst>
                  <a:gd name="connsiteX0" fmla="*/ 201 w 200"/>
                  <a:gd name="connsiteY0" fmla="*/ 12247 h 12246"/>
                  <a:gd name="connsiteX1" fmla="*/ 33 w 200"/>
                  <a:gd name="connsiteY1" fmla="*/ 0 h 12246"/>
                  <a:gd name="connsiteX2" fmla="*/ 201 w 200"/>
                  <a:gd name="connsiteY2" fmla="*/ 12247 h 12246"/>
                  <a:gd name="connsiteX3" fmla="*/ 201 w 200"/>
                  <a:gd name="connsiteY3" fmla="*/ 12247 h 12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" h="12246">
                    <a:moveTo>
                      <a:pt x="201" y="12247"/>
                    </a:moveTo>
                    <a:cubicBezTo>
                      <a:pt x="33" y="8136"/>
                      <a:pt x="-51" y="4026"/>
                      <a:pt x="33" y="0"/>
                    </a:cubicBezTo>
                    <a:cubicBezTo>
                      <a:pt x="-51" y="4026"/>
                      <a:pt x="33" y="8136"/>
                      <a:pt x="201" y="12247"/>
                    </a:cubicBezTo>
                    <a:lnTo>
                      <a:pt x="201" y="12247"/>
                    </a:lnTo>
                    <a:close/>
                  </a:path>
                </a:pathLst>
              </a:custGeom>
              <a:grpFill/>
              <a:ln w="83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pt-BR" sz="27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55" name="Forma Livre: Forma 54">
                <a:extLst>
                  <a:ext uri="{FF2B5EF4-FFF2-40B4-BE49-F238E27FC236}">
                    <a16:creationId xmlns:a16="http://schemas.microsoft.com/office/drawing/2014/main" id="{61225C5A-8F94-4026-B9F7-818262D0C309}"/>
                  </a:ext>
                </a:extLst>
              </p:cNvPr>
              <p:cNvSpPr/>
              <p:nvPr/>
            </p:nvSpPr>
            <p:spPr>
              <a:xfrm>
                <a:off x="8150419" y="1637117"/>
                <a:ext cx="1425" cy="15182"/>
              </a:xfrm>
              <a:custGeom>
                <a:avLst/>
                <a:gdLst>
                  <a:gd name="connsiteX0" fmla="*/ 1426 w 1425"/>
                  <a:gd name="connsiteY0" fmla="*/ 15182 h 15182"/>
                  <a:gd name="connsiteX1" fmla="*/ 0 w 1425"/>
                  <a:gd name="connsiteY1" fmla="*/ 0 h 15182"/>
                  <a:gd name="connsiteX2" fmla="*/ 1426 w 1425"/>
                  <a:gd name="connsiteY2" fmla="*/ 15182 h 15182"/>
                  <a:gd name="connsiteX3" fmla="*/ 1426 w 1425"/>
                  <a:gd name="connsiteY3" fmla="*/ 15182 h 15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5" h="15182">
                    <a:moveTo>
                      <a:pt x="1426" y="15182"/>
                    </a:moveTo>
                    <a:cubicBezTo>
                      <a:pt x="671" y="10485"/>
                      <a:pt x="252" y="5284"/>
                      <a:pt x="0" y="0"/>
                    </a:cubicBezTo>
                    <a:cubicBezTo>
                      <a:pt x="252" y="5368"/>
                      <a:pt x="671" y="10485"/>
                      <a:pt x="1426" y="15182"/>
                    </a:cubicBezTo>
                    <a:lnTo>
                      <a:pt x="1426" y="15182"/>
                    </a:lnTo>
                    <a:close/>
                  </a:path>
                </a:pathLst>
              </a:custGeom>
              <a:grpFill/>
              <a:ln w="83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pt-BR" sz="27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56" name="Forma Livre: Forma 55">
                <a:extLst>
                  <a:ext uri="{FF2B5EF4-FFF2-40B4-BE49-F238E27FC236}">
                    <a16:creationId xmlns:a16="http://schemas.microsoft.com/office/drawing/2014/main" id="{AA673E2E-9D68-4779-8760-4492E2679618}"/>
                  </a:ext>
                </a:extLst>
              </p:cNvPr>
              <p:cNvSpPr/>
              <p:nvPr/>
            </p:nvSpPr>
            <p:spPr>
              <a:xfrm>
                <a:off x="8152264" y="1654481"/>
                <a:ext cx="587" cy="3019"/>
              </a:xfrm>
              <a:custGeom>
                <a:avLst/>
                <a:gdLst>
                  <a:gd name="connsiteX0" fmla="*/ 587 w 587"/>
                  <a:gd name="connsiteY0" fmla="*/ 3020 h 3019"/>
                  <a:gd name="connsiteX1" fmla="*/ 0 w 587"/>
                  <a:gd name="connsiteY1" fmla="*/ 0 h 3019"/>
                  <a:gd name="connsiteX2" fmla="*/ 587 w 587"/>
                  <a:gd name="connsiteY2" fmla="*/ 3020 h 3019"/>
                  <a:gd name="connsiteX3" fmla="*/ 587 w 587"/>
                  <a:gd name="connsiteY3" fmla="*/ 3020 h 3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7" h="3019">
                    <a:moveTo>
                      <a:pt x="587" y="3020"/>
                    </a:moveTo>
                    <a:cubicBezTo>
                      <a:pt x="335" y="2013"/>
                      <a:pt x="168" y="1007"/>
                      <a:pt x="0" y="0"/>
                    </a:cubicBezTo>
                    <a:cubicBezTo>
                      <a:pt x="168" y="1090"/>
                      <a:pt x="335" y="2097"/>
                      <a:pt x="587" y="3020"/>
                    </a:cubicBezTo>
                    <a:lnTo>
                      <a:pt x="587" y="3020"/>
                    </a:lnTo>
                    <a:close/>
                  </a:path>
                </a:pathLst>
              </a:custGeom>
              <a:grpFill/>
              <a:ln w="83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pt-BR" sz="27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57" name="Forma Livre: Forma 56">
                <a:extLst>
                  <a:ext uri="{FF2B5EF4-FFF2-40B4-BE49-F238E27FC236}">
                    <a16:creationId xmlns:a16="http://schemas.microsoft.com/office/drawing/2014/main" id="{E1D8A53D-5BE4-47DF-A37B-56D5BF7A3FB9}"/>
                  </a:ext>
                </a:extLst>
              </p:cNvPr>
              <p:cNvSpPr/>
              <p:nvPr/>
            </p:nvSpPr>
            <p:spPr>
              <a:xfrm>
                <a:off x="8154110" y="1662281"/>
                <a:ext cx="587" cy="1593"/>
              </a:xfrm>
              <a:custGeom>
                <a:avLst/>
                <a:gdLst>
                  <a:gd name="connsiteX0" fmla="*/ 587 w 587"/>
                  <a:gd name="connsiteY0" fmla="*/ 1594 h 1593"/>
                  <a:gd name="connsiteX1" fmla="*/ 0 w 587"/>
                  <a:gd name="connsiteY1" fmla="*/ 0 h 1593"/>
                  <a:gd name="connsiteX2" fmla="*/ 587 w 587"/>
                  <a:gd name="connsiteY2" fmla="*/ 1594 h 1593"/>
                  <a:gd name="connsiteX3" fmla="*/ 587 w 587"/>
                  <a:gd name="connsiteY3" fmla="*/ 1594 h 1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7" h="1593">
                    <a:moveTo>
                      <a:pt x="587" y="1594"/>
                    </a:moveTo>
                    <a:cubicBezTo>
                      <a:pt x="419" y="1090"/>
                      <a:pt x="252" y="587"/>
                      <a:pt x="0" y="0"/>
                    </a:cubicBezTo>
                    <a:cubicBezTo>
                      <a:pt x="168" y="587"/>
                      <a:pt x="335" y="1090"/>
                      <a:pt x="587" y="1594"/>
                    </a:cubicBezTo>
                    <a:lnTo>
                      <a:pt x="587" y="1594"/>
                    </a:lnTo>
                    <a:close/>
                  </a:path>
                </a:pathLst>
              </a:custGeom>
              <a:grpFill/>
              <a:ln w="83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pt-BR" sz="27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58" name="Forma Livre: Forma 57">
                <a:extLst>
                  <a:ext uri="{FF2B5EF4-FFF2-40B4-BE49-F238E27FC236}">
                    <a16:creationId xmlns:a16="http://schemas.microsoft.com/office/drawing/2014/main" id="{975561AF-0BEE-4DEA-B4E1-6BF7B377D0B9}"/>
                  </a:ext>
                </a:extLst>
              </p:cNvPr>
              <p:cNvSpPr/>
              <p:nvPr/>
            </p:nvSpPr>
            <p:spPr>
              <a:xfrm>
                <a:off x="8277666" y="1814944"/>
                <a:ext cx="4529" cy="2264"/>
              </a:xfrm>
              <a:custGeom>
                <a:avLst/>
                <a:gdLst>
                  <a:gd name="connsiteX0" fmla="*/ 4530 w 4529"/>
                  <a:gd name="connsiteY0" fmla="*/ 2265 h 2264"/>
                  <a:gd name="connsiteX1" fmla="*/ 0 w 4529"/>
                  <a:gd name="connsiteY1" fmla="*/ 0 h 2264"/>
                  <a:gd name="connsiteX2" fmla="*/ 4530 w 4529"/>
                  <a:gd name="connsiteY2" fmla="*/ 2265 h 2264"/>
                  <a:gd name="connsiteX3" fmla="*/ 4530 w 4529"/>
                  <a:gd name="connsiteY3" fmla="*/ 2265 h 2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29" h="2264">
                    <a:moveTo>
                      <a:pt x="4530" y="2265"/>
                    </a:moveTo>
                    <a:cubicBezTo>
                      <a:pt x="3104" y="1426"/>
                      <a:pt x="1594" y="671"/>
                      <a:pt x="0" y="0"/>
                    </a:cubicBezTo>
                    <a:cubicBezTo>
                      <a:pt x="1594" y="755"/>
                      <a:pt x="3187" y="1510"/>
                      <a:pt x="4530" y="2265"/>
                    </a:cubicBezTo>
                    <a:lnTo>
                      <a:pt x="4530" y="2265"/>
                    </a:lnTo>
                    <a:close/>
                  </a:path>
                </a:pathLst>
              </a:custGeom>
              <a:grpFill/>
              <a:ln w="83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pt-BR" sz="27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59" name="Forma Livre: Forma 58">
                <a:extLst>
                  <a:ext uri="{FF2B5EF4-FFF2-40B4-BE49-F238E27FC236}">
                    <a16:creationId xmlns:a16="http://schemas.microsoft.com/office/drawing/2014/main" id="{5A9C19C2-9AAB-45D8-8EC0-89909222F688}"/>
                  </a:ext>
                </a:extLst>
              </p:cNvPr>
              <p:cNvSpPr/>
              <p:nvPr/>
            </p:nvSpPr>
            <p:spPr>
              <a:xfrm>
                <a:off x="8282195" y="1817292"/>
                <a:ext cx="1677" cy="1006"/>
              </a:xfrm>
              <a:custGeom>
                <a:avLst/>
                <a:gdLst>
                  <a:gd name="connsiteX0" fmla="*/ 1678 w 1677"/>
                  <a:gd name="connsiteY0" fmla="*/ 1007 h 1006"/>
                  <a:gd name="connsiteX1" fmla="*/ 0 w 1677"/>
                  <a:gd name="connsiteY1" fmla="*/ 0 h 1006"/>
                  <a:gd name="connsiteX2" fmla="*/ 1678 w 1677"/>
                  <a:gd name="connsiteY2" fmla="*/ 1007 h 1006"/>
                  <a:gd name="connsiteX3" fmla="*/ 1678 w 1677"/>
                  <a:gd name="connsiteY3" fmla="*/ 1007 h 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7" h="1006">
                    <a:moveTo>
                      <a:pt x="1678" y="1007"/>
                    </a:moveTo>
                    <a:cubicBezTo>
                      <a:pt x="1174" y="671"/>
                      <a:pt x="587" y="336"/>
                      <a:pt x="0" y="0"/>
                    </a:cubicBezTo>
                    <a:cubicBezTo>
                      <a:pt x="671" y="336"/>
                      <a:pt x="1174" y="671"/>
                      <a:pt x="1678" y="1007"/>
                    </a:cubicBezTo>
                    <a:lnTo>
                      <a:pt x="1678" y="1007"/>
                    </a:lnTo>
                    <a:close/>
                  </a:path>
                </a:pathLst>
              </a:custGeom>
              <a:grpFill/>
              <a:ln w="83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pt-BR" sz="27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60" name="Forma Livre: Forma 59">
                <a:extLst>
                  <a:ext uri="{FF2B5EF4-FFF2-40B4-BE49-F238E27FC236}">
                    <a16:creationId xmlns:a16="http://schemas.microsoft.com/office/drawing/2014/main" id="{7D43EE06-EBE2-4A74-8120-2F61D45C2FC1}"/>
                  </a:ext>
                </a:extLst>
              </p:cNvPr>
              <p:cNvSpPr/>
              <p:nvPr/>
            </p:nvSpPr>
            <p:spPr>
              <a:xfrm>
                <a:off x="7538989" y="1295304"/>
                <a:ext cx="742870" cy="885022"/>
              </a:xfrm>
              <a:custGeom>
                <a:avLst/>
                <a:gdLst>
                  <a:gd name="connsiteX0" fmla="*/ 247137 w 742870"/>
                  <a:gd name="connsiteY0" fmla="*/ 565606 h 885022"/>
                  <a:gd name="connsiteX1" fmla="*/ 254519 w 742870"/>
                  <a:gd name="connsiteY1" fmla="*/ 566445 h 885022"/>
                  <a:gd name="connsiteX2" fmla="*/ 262320 w 742870"/>
                  <a:gd name="connsiteY2" fmla="*/ 614340 h 885022"/>
                  <a:gd name="connsiteX3" fmla="*/ 261649 w 742870"/>
                  <a:gd name="connsiteY3" fmla="*/ 629439 h 885022"/>
                  <a:gd name="connsiteX4" fmla="*/ 267269 w 742870"/>
                  <a:gd name="connsiteY4" fmla="*/ 665424 h 885022"/>
                  <a:gd name="connsiteX5" fmla="*/ 272469 w 742870"/>
                  <a:gd name="connsiteY5" fmla="*/ 693440 h 885022"/>
                  <a:gd name="connsiteX6" fmla="*/ 273727 w 742870"/>
                  <a:gd name="connsiteY6" fmla="*/ 717429 h 885022"/>
                  <a:gd name="connsiteX7" fmla="*/ 278844 w 742870"/>
                  <a:gd name="connsiteY7" fmla="*/ 752659 h 885022"/>
                  <a:gd name="connsiteX8" fmla="*/ 279851 w 742870"/>
                  <a:gd name="connsiteY8" fmla="*/ 755259 h 885022"/>
                  <a:gd name="connsiteX9" fmla="*/ 285555 w 742870"/>
                  <a:gd name="connsiteY9" fmla="*/ 802400 h 885022"/>
                  <a:gd name="connsiteX10" fmla="*/ 269617 w 742870"/>
                  <a:gd name="connsiteY10" fmla="*/ 808524 h 885022"/>
                  <a:gd name="connsiteX11" fmla="*/ 269701 w 742870"/>
                  <a:gd name="connsiteY11" fmla="*/ 808607 h 885022"/>
                  <a:gd name="connsiteX12" fmla="*/ 289078 w 742870"/>
                  <a:gd name="connsiteY12" fmla="*/ 829745 h 885022"/>
                  <a:gd name="connsiteX13" fmla="*/ 301408 w 742870"/>
                  <a:gd name="connsiteY13" fmla="*/ 841824 h 885022"/>
                  <a:gd name="connsiteX14" fmla="*/ 371448 w 742870"/>
                  <a:gd name="connsiteY14" fmla="*/ 885022 h 885022"/>
                  <a:gd name="connsiteX15" fmla="*/ 374216 w 742870"/>
                  <a:gd name="connsiteY15" fmla="*/ 835030 h 885022"/>
                  <a:gd name="connsiteX16" fmla="*/ 395941 w 742870"/>
                  <a:gd name="connsiteY16" fmla="*/ 789818 h 885022"/>
                  <a:gd name="connsiteX17" fmla="*/ 408272 w 742870"/>
                  <a:gd name="connsiteY17" fmla="*/ 782185 h 885022"/>
                  <a:gd name="connsiteX18" fmla="*/ 430081 w 742870"/>
                  <a:gd name="connsiteY18" fmla="*/ 770358 h 885022"/>
                  <a:gd name="connsiteX19" fmla="*/ 469001 w 742870"/>
                  <a:gd name="connsiteY19" fmla="*/ 785792 h 885022"/>
                  <a:gd name="connsiteX20" fmla="*/ 482338 w 742870"/>
                  <a:gd name="connsiteY20" fmla="*/ 799045 h 885022"/>
                  <a:gd name="connsiteX21" fmla="*/ 498527 w 742870"/>
                  <a:gd name="connsiteY21" fmla="*/ 814311 h 885022"/>
                  <a:gd name="connsiteX22" fmla="*/ 512619 w 742870"/>
                  <a:gd name="connsiteY22" fmla="*/ 810872 h 885022"/>
                  <a:gd name="connsiteX23" fmla="*/ 526879 w 742870"/>
                  <a:gd name="connsiteY23" fmla="*/ 806007 h 885022"/>
                  <a:gd name="connsiteX24" fmla="*/ 532079 w 742870"/>
                  <a:gd name="connsiteY24" fmla="*/ 787302 h 885022"/>
                  <a:gd name="connsiteX25" fmla="*/ 541977 w 742870"/>
                  <a:gd name="connsiteY25" fmla="*/ 758111 h 885022"/>
                  <a:gd name="connsiteX26" fmla="*/ 554643 w 742870"/>
                  <a:gd name="connsiteY26" fmla="*/ 748213 h 885022"/>
                  <a:gd name="connsiteX27" fmla="*/ 564038 w 742870"/>
                  <a:gd name="connsiteY27" fmla="*/ 740329 h 885022"/>
                  <a:gd name="connsiteX28" fmla="*/ 567309 w 742870"/>
                  <a:gd name="connsiteY28" fmla="*/ 730263 h 885022"/>
                  <a:gd name="connsiteX29" fmla="*/ 569406 w 742870"/>
                  <a:gd name="connsiteY29" fmla="*/ 721791 h 885022"/>
                  <a:gd name="connsiteX30" fmla="*/ 600777 w 742870"/>
                  <a:gd name="connsiteY30" fmla="*/ 675489 h 885022"/>
                  <a:gd name="connsiteX31" fmla="*/ 627703 w 742870"/>
                  <a:gd name="connsiteY31" fmla="*/ 672889 h 885022"/>
                  <a:gd name="connsiteX32" fmla="*/ 645234 w 742870"/>
                  <a:gd name="connsiteY32" fmla="*/ 672302 h 885022"/>
                  <a:gd name="connsiteX33" fmla="*/ 665533 w 742870"/>
                  <a:gd name="connsiteY33" fmla="*/ 666766 h 885022"/>
                  <a:gd name="connsiteX34" fmla="*/ 690026 w 742870"/>
                  <a:gd name="connsiteY34" fmla="*/ 660307 h 885022"/>
                  <a:gd name="connsiteX35" fmla="*/ 713177 w 742870"/>
                  <a:gd name="connsiteY35" fmla="*/ 660558 h 885022"/>
                  <a:gd name="connsiteX36" fmla="*/ 738928 w 742870"/>
                  <a:gd name="connsiteY36" fmla="*/ 658461 h 885022"/>
                  <a:gd name="connsiteX37" fmla="*/ 739180 w 742870"/>
                  <a:gd name="connsiteY37" fmla="*/ 624322 h 885022"/>
                  <a:gd name="connsiteX38" fmla="*/ 736496 w 742870"/>
                  <a:gd name="connsiteY38" fmla="*/ 615515 h 885022"/>
                  <a:gd name="connsiteX39" fmla="*/ 733225 w 742870"/>
                  <a:gd name="connsiteY39" fmla="*/ 605449 h 885022"/>
                  <a:gd name="connsiteX40" fmla="*/ 732470 w 742870"/>
                  <a:gd name="connsiteY40" fmla="*/ 573574 h 885022"/>
                  <a:gd name="connsiteX41" fmla="*/ 736831 w 742870"/>
                  <a:gd name="connsiteY41" fmla="*/ 564599 h 885022"/>
                  <a:gd name="connsiteX42" fmla="*/ 739096 w 742870"/>
                  <a:gd name="connsiteY42" fmla="*/ 559902 h 885022"/>
                  <a:gd name="connsiteX43" fmla="*/ 742871 w 742870"/>
                  <a:gd name="connsiteY43" fmla="*/ 553275 h 885022"/>
                  <a:gd name="connsiteX44" fmla="*/ 732218 w 742870"/>
                  <a:gd name="connsiteY44" fmla="*/ 533396 h 885022"/>
                  <a:gd name="connsiteX45" fmla="*/ 707557 w 742870"/>
                  <a:gd name="connsiteY45" fmla="*/ 530460 h 885022"/>
                  <a:gd name="connsiteX46" fmla="*/ 693214 w 742870"/>
                  <a:gd name="connsiteY46" fmla="*/ 518968 h 885022"/>
                  <a:gd name="connsiteX47" fmla="*/ 687006 w 742870"/>
                  <a:gd name="connsiteY47" fmla="*/ 512761 h 885022"/>
                  <a:gd name="connsiteX48" fmla="*/ 678702 w 742870"/>
                  <a:gd name="connsiteY48" fmla="*/ 508232 h 885022"/>
                  <a:gd name="connsiteX49" fmla="*/ 659242 w 742870"/>
                  <a:gd name="connsiteY49" fmla="*/ 490701 h 885022"/>
                  <a:gd name="connsiteX50" fmla="*/ 638607 w 742870"/>
                  <a:gd name="connsiteY50" fmla="*/ 464446 h 885022"/>
                  <a:gd name="connsiteX51" fmla="*/ 623257 w 742870"/>
                  <a:gd name="connsiteY51" fmla="*/ 428126 h 885022"/>
                  <a:gd name="connsiteX52" fmla="*/ 620825 w 742870"/>
                  <a:gd name="connsiteY52" fmla="*/ 416466 h 885022"/>
                  <a:gd name="connsiteX53" fmla="*/ 618979 w 742870"/>
                  <a:gd name="connsiteY53" fmla="*/ 408498 h 885022"/>
                  <a:gd name="connsiteX54" fmla="*/ 614282 w 742870"/>
                  <a:gd name="connsiteY54" fmla="*/ 390799 h 885022"/>
                  <a:gd name="connsiteX55" fmla="*/ 611346 w 742870"/>
                  <a:gd name="connsiteY55" fmla="*/ 388199 h 885022"/>
                  <a:gd name="connsiteX56" fmla="*/ 604804 w 742870"/>
                  <a:gd name="connsiteY56" fmla="*/ 380817 h 885022"/>
                  <a:gd name="connsiteX57" fmla="*/ 596835 w 742870"/>
                  <a:gd name="connsiteY57" fmla="*/ 303144 h 885022"/>
                  <a:gd name="connsiteX58" fmla="*/ 604804 w 742870"/>
                  <a:gd name="connsiteY58" fmla="*/ 295511 h 885022"/>
                  <a:gd name="connsiteX59" fmla="*/ 612101 w 742870"/>
                  <a:gd name="connsiteY59" fmla="*/ 303144 h 885022"/>
                  <a:gd name="connsiteX60" fmla="*/ 612017 w 742870"/>
                  <a:gd name="connsiteY60" fmla="*/ 303983 h 885022"/>
                  <a:gd name="connsiteX61" fmla="*/ 612017 w 742870"/>
                  <a:gd name="connsiteY61" fmla="*/ 304822 h 885022"/>
                  <a:gd name="connsiteX62" fmla="*/ 612940 w 742870"/>
                  <a:gd name="connsiteY62" fmla="*/ 292323 h 885022"/>
                  <a:gd name="connsiteX63" fmla="*/ 618141 w 742870"/>
                  <a:gd name="connsiteY63" fmla="*/ 268082 h 885022"/>
                  <a:gd name="connsiteX64" fmla="*/ 627283 w 742870"/>
                  <a:gd name="connsiteY64" fmla="*/ 247447 h 885022"/>
                  <a:gd name="connsiteX65" fmla="*/ 644563 w 742870"/>
                  <a:gd name="connsiteY65" fmla="*/ 217334 h 885022"/>
                  <a:gd name="connsiteX66" fmla="*/ 651944 w 742870"/>
                  <a:gd name="connsiteY66" fmla="*/ 211211 h 885022"/>
                  <a:gd name="connsiteX67" fmla="*/ 670566 w 742870"/>
                  <a:gd name="connsiteY67" fmla="*/ 185208 h 885022"/>
                  <a:gd name="connsiteX68" fmla="*/ 662681 w 742870"/>
                  <a:gd name="connsiteY68" fmla="*/ 167929 h 885022"/>
                  <a:gd name="connsiteX69" fmla="*/ 658990 w 742870"/>
                  <a:gd name="connsiteY69" fmla="*/ 164573 h 885022"/>
                  <a:gd name="connsiteX70" fmla="*/ 640369 w 742870"/>
                  <a:gd name="connsiteY70" fmla="*/ 127079 h 885022"/>
                  <a:gd name="connsiteX71" fmla="*/ 602287 w 742870"/>
                  <a:gd name="connsiteY71" fmla="*/ 97553 h 885022"/>
                  <a:gd name="connsiteX72" fmla="*/ 597506 w 742870"/>
                  <a:gd name="connsiteY72" fmla="*/ 96546 h 885022"/>
                  <a:gd name="connsiteX73" fmla="*/ 592138 w 742870"/>
                  <a:gd name="connsiteY73" fmla="*/ 95288 h 885022"/>
                  <a:gd name="connsiteX74" fmla="*/ 588950 w 742870"/>
                  <a:gd name="connsiteY74" fmla="*/ 95120 h 885022"/>
                  <a:gd name="connsiteX75" fmla="*/ 589118 w 742870"/>
                  <a:gd name="connsiteY75" fmla="*/ 89249 h 885022"/>
                  <a:gd name="connsiteX76" fmla="*/ 590208 w 742870"/>
                  <a:gd name="connsiteY76" fmla="*/ 86145 h 885022"/>
                  <a:gd name="connsiteX77" fmla="*/ 600358 w 742870"/>
                  <a:gd name="connsiteY77" fmla="*/ 79099 h 885022"/>
                  <a:gd name="connsiteX78" fmla="*/ 606733 w 742870"/>
                  <a:gd name="connsiteY78" fmla="*/ 44289 h 885022"/>
                  <a:gd name="connsiteX79" fmla="*/ 595241 w 742870"/>
                  <a:gd name="connsiteY79" fmla="*/ 30449 h 885022"/>
                  <a:gd name="connsiteX80" fmla="*/ 593983 w 742870"/>
                  <a:gd name="connsiteY80" fmla="*/ 28519 h 885022"/>
                  <a:gd name="connsiteX81" fmla="*/ 592725 w 742870"/>
                  <a:gd name="connsiteY81" fmla="*/ 22564 h 885022"/>
                  <a:gd name="connsiteX82" fmla="*/ 582743 w 742870"/>
                  <a:gd name="connsiteY82" fmla="*/ 4362 h 885022"/>
                  <a:gd name="connsiteX83" fmla="*/ 561605 w 742870"/>
                  <a:gd name="connsiteY83" fmla="*/ 1761 h 885022"/>
                  <a:gd name="connsiteX84" fmla="*/ 555566 w 742870"/>
                  <a:gd name="connsiteY84" fmla="*/ 8556 h 885022"/>
                  <a:gd name="connsiteX85" fmla="*/ 548520 w 742870"/>
                  <a:gd name="connsiteY85" fmla="*/ 9395 h 885022"/>
                  <a:gd name="connsiteX86" fmla="*/ 513206 w 742870"/>
                  <a:gd name="connsiteY86" fmla="*/ 7465 h 885022"/>
                  <a:gd name="connsiteX87" fmla="*/ 506496 w 742870"/>
                  <a:gd name="connsiteY87" fmla="*/ 252 h 885022"/>
                  <a:gd name="connsiteX88" fmla="*/ 489971 w 742870"/>
                  <a:gd name="connsiteY88" fmla="*/ 6291 h 885022"/>
                  <a:gd name="connsiteX89" fmla="*/ 506160 w 742870"/>
                  <a:gd name="connsiteY89" fmla="*/ 36907 h 885022"/>
                  <a:gd name="connsiteX90" fmla="*/ 511109 w 742870"/>
                  <a:gd name="connsiteY90" fmla="*/ 41521 h 885022"/>
                  <a:gd name="connsiteX91" fmla="*/ 500792 w 742870"/>
                  <a:gd name="connsiteY91" fmla="*/ 54774 h 885022"/>
                  <a:gd name="connsiteX92" fmla="*/ 483848 w 742870"/>
                  <a:gd name="connsiteY92" fmla="*/ 72976 h 885022"/>
                  <a:gd name="connsiteX93" fmla="*/ 488042 w 742870"/>
                  <a:gd name="connsiteY93" fmla="*/ 70376 h 885022"/>
                  <a:gd name="connsiteX94" fmla="*/ 498359 w 742870"/>
                  <a:gd name="connsiteY94" fmla="*/ 73563 h 885022"/>
                  <a:gd name="connsiteX95" fmla="*/ 495172 w 742870"/>
                  <a:gd name="connsiteY95" fmla="*/ 83880 h 885022"/>
                  <a:gd name="connsiteX96" fmla="*/ 487371 w 742870"/>
                  <a:gd name="connsiteY96" fmla="*/ 93023 h 885022"/>
                  <a:gd name="connsiteX97" fmla="*/ 472356 w 742870"/>
                  <a:gd name="connsiteY97" fmla="*/ 108038 h 885022"/>
                  <a:gd name="connsiteX98" fmla="*/ 453064 w 742870"/>
                  <a:gd name="connsiteY98" fmla="*/ 110387 h 885022"/>
                  <a:gd name="connsiteX99" fmla="*/ 441992 w 742870"/>
                  <a:gd name="connsiteY99" fmla="*/ 111225 h 885022"/>
                  <a:gd name="connsiteX100" fmla="*/ 435030 w 742870"/>
                  <a:gd name="connsiteY100" fmla="*/ 113071 h 885022"/>
                  <a:gd name="connsiteX101" fmla="*/ 429158 w 742870"/>
                  <a:gd name="connsiteY101" fmla="*/ 115168 h 885022"/>
                  <a:gd name="connsiteX102" fmla="*/ 419008 w 742870"/>
                  <a:gd name="connsiteY102" fmla="*/ 117013 h 885022"/>
                  <a:gd name="connsiteX103" fmla="*/ 410956 w 742870"/>
                  <a:gd name="connsiteY103" fmla="*/ 120117 h 885022"/>
                  <a:gd name="connsiteX104" fmla="*/ 408775 w 742870"/>
                  <a:gd name="connsiteY104" fmla="*/ 123808 h 885022"/>
                  <a:gd name="connsiteX105" fmla="*/ 398625 w 742870"/>
                  <a:gd name="connsiteY105" fmla="*/ 136977 h 885022"/>
                  <a:gd name="connsiteX106" fmla="*/ 381682 w 742870"/>
                  <a:gd name="connsiteY106" fmla="*/ 142345 h 885022"/>
                  <a:gd name="connsiteX107" fmla="*/ 374636 w 742870"/>
                  <a:gd name="connsiteY107" fmla="*/ 146959 h 885022"/>
                  <a:gd name="connsiteX108" fmla="*/ 375139 w 742870"/>
                  <a:gd name="connsiteY108" fmla="*/ 149223 h 885022"/>
                  <a:gd name="connsiteX109" fmla="*/ 368093 w 742870"/>
                  <a:gd name="connsiteY109" fmla="*/ 164657 h 885022"/>
                  <a:gd name="connsiteX110" fmla="*/ 332528 w 742870"/>
                  <a:gd name="connsiteY110" fmla="*/ 166670 h 885022"/>
                  <a:gd name="connsiteX111" fmla="*/ 322462 w 742870"/>
                  <a:gd name="connsiteY111" fmla="*/ 165832 h 885022"/>
                  <a:gd name="connsiteX112" fmla="*/ 258881 w 742870"/>
                  <a:gd name="connsiteY112" fmla="*/ 174136 h 885022"/>
                  <a:gd name="connsiteX113" fmla="*/ 256867 w 742870"/>
                  <a:gd name="connsiteY113" fmla="*/ 187808 h 885022"/>
                  <a:gd name="connsiteX114" fmla="*/ 257706 w 742870"/>
                  <a:gd name="connsiteY114" fmla="*/ 206346 h 885022"/>
                  <a:gd name="connsiteX115" fmla="*/ 242692 w 742870"/>
                  <a:gd name="connsiteY115" fmla="*/ 224045 h 885022"/>
                  <a:gd name="connsiteX116" fmla="*/ 204107 w 742870"/>
                  <a:gd name="connsiteY116" fmla="*/ 223457 h 885022"/>
                  <a:gd name="connsiteX117" fmla="*/ 191357 w 742870"/>
                  <a:gd name="connsiteY117" fmla="*/ 208275 h 885022"/>
                  <a:gd name="connsiteX118" fmla="*/ 184982 w 742870"/>
                  <a:gd name="connsiteY118" fmla="*/ 199384 h 885022"/>
                  <a:gd name="connsiteX119" fmla="*/ 155288 w 742870"/>
                  <a:gd name="connsiteY119" fmla="*/ 196280 h 885022"/>
                  <a:gd name="connsiteX120" fmla="*/ 146313 w 742870"/>
                  <a:gd name="connsiteY120" fmla="*/ 196616 h 885022"/>
                  <a:gd name="connsiteX121" fmla="*/ 114522 w 742870"/>
                  <a:gd name="connsiteY121" fmla="*/ 186969 h 885022"/>
                  <a:gd name="connsiteX122" fmla="*/ 86590 w 742870"/>
                  <a:gd name="connsiteY122" fmla="*/ 178833 h 885022"/>
                  <a:gd name="connsiteX123" fmla="*/ 58071 w 742870"/>
                  <a:gd name="connsiteY123" fmla="*/ 160044 h 885022"/>
                  <a:gd name="connsiteX124" fmla="*/ 49599 w 742870"/>
                  <a:gd name="connsiteY124" fmla="*/ 149223 h 885022"/>
                  <a:gd name="connsiteX125" fmla="*/ 1452 w 742870"/>
                  <a:gd name="connsiteY125" fmla="*/ 148552 h 885022"/>
                  <a:gd name="connsiteX126" fmla="*/ 277 w 742870"/>
                  <a:gd name="connsiteY126" fmla="*/ 153669 h 885022"/>
                  <a:gd name="connsiteX127" fmla="*/ 19402 w 742870"/>
                  <a:gd name="connsiteY127" fmla="*/ 168684 h 885022"/>
                  <a:gd name="connsiteX128" fmla="*/ 32571 w 742870"/>
                  <a:gd name="connsiteY128" fmla="*/ 171452 h 885022"/>
                  <a:gd name="connsiteX129" fmla="*/ 50689 w 742870"/>
                  <a:gd name="connsiteY129" fmla="*/ 193932 h 885022"/>
                  <a:gd name="connsiteX130" fmla="*/ 51864 w 742870"/>
                  <a:gd name="connsiteY130" fmla="*/ 200474 h 885022"/>
                  <a:gd name="connsiteX131" fmla="*/ 58910 w 742870"/>
                  <a:gd name="connsiteY131" fmla="*/ 216663 h 885022"/>
                  <a:gd name="connsiteX132" fmla="*/ 63271 w 742870"/>
                  <a:gd name="connsiteY132" fmla="*/ 252145 h 885022"/>
                  <a:gd name="connsiteX133" fmla="*/ 49431 w 742870"/>
                  <a:gd name="connsiteY133" fmla="*/ 270011 h 885022"/>
                  <a:gd name="connsiteX134" fmla="*/ 41546 w 742870"/>
                  <a:gd name="connsiteY134" fmla="*/ 279657 h 885022"/>
                  <a:gd name="connsiteX135" fmla="*/ 40624 w 742870"/>
                  <a:gd name="connsiteY135" fmla="*/ 289304 h 885022"/>
                  <a:gd name="connsiteX136" fmla="*/ 42972 w 742870"/>
                  <a:gd name="connsiteY136" fmla="*/ 290059 h 885022"/>
                  <a:gd name="connsiteX137" fmla="*/ 49934 w 742870"/>
                  <a:gd name="connsiteY137" fmla="*/ 297104 h 885022"/>
                  <a:gd name="connsiteX138" fmla="*/ 51780 w 742870"/>
                  <a:gd name="connsiteY138" fmla="*/ 312287 h 885022"/>
                  <a:gd name="connsiteX139" fmla="*/ 54045 w 742870"/>
                  <a:gd name="connsiteY139" fmla="*/ 337283 h 885022"/>
                  <a:gd name="connsiteX140" fmla="*/ 53793 w 742870"/>
                  <a:gd name="connsiteY140" fmla="*/ 350117 h 885022"/>
                  <a:gd name="connsiteX141" fmla="*/ 55806 w 742870"/>
                  <a:gd name="connsiteY141" fmla="*/ 369409 h 885022"/>
                  <a:gd name="connsiteX142" fmla="*/ 76189 w 742870"/>
                  <a:gd name="connsiteY142" fmla="*/ 371423 h 885022"/>
                  <a:gd name="connsiteX143" fmla="*/ 98417 w 742870"/>
                  <a:gd name="connsiteY143" fmla="*/ 381824 h 885022"/>
                  <a:gd name="connsiteX144" fmla="*/ 111754 w 742870"/>
                  <a:gd name="connsiteY144" fmla="*/ 382075 h 885022"/>
                  <a:gd name="connsiteX145" fmla="*/ 118800 w 742870"/>
                  <a:gd name="connsiteY145" fmla="*/ 382998 h 885022"/>
                  <a:gd name="connsiteX146" fmla="*/ 124840 w 742870"/>
                  <a:gd name="connsiteY146" fmla="*/ 379475 h 885022"/>
                  <a:gd name="connsiteX147" fmla="*/ 148997 w 742870"/>
                  <a:gd name="connsiteY147" fmla="*/ 374442 h 885022"/>
                  <a:gd name="connsiteX148" fmla="*/ 160824 w 742870"/>
                  <a:gd name="connsiteY148" fmla="*/ 388115 h 885022"/>
                  <a:gd name="connsiteX149" fmla="*/ 161244 w 742870"/>
                  <a:gd name="connsiteY149" fmla="*/ 421080 h 885022"/>
                  <a:gd name="connsiteX150" fmla="*/ 196893 w 742870"/>
                  <a:gd name="connsiteY150" fmla="*/ 442637 h 885022"/>
                  <a:gd name="connsiteX151" fmla="*/ 199913 w 742870"/>
                  <a:gd name="connsiteY151" fmla="*/ 455471 h 885022"/>
                  <a:gd name="connsiteX152" fmla="*/ 202681 w 742870"/>
                  <a:gd name="connsiteY152" fmla="*/ 467046 h 885022"/>
                  <a:gd name="connsiteX153" fmla="*/ 204862 w 742870"/>
                  <a:gd name="connsiteY153" fmla="*/ 471240 h 885022"/>
                  <a:gd name="connsiteX154" fmla="*/ 214088 w 742870"/>
                  <a:gd name="connsiteY154" fmla="*/ 494140 h 885022"/>
                  <a:gd name="connsiteX155" fmla="*/ 226251 w 742870"/>
                  <a:gd name="connsiteY155" fmla="*/ 516368 h 885022"/>
                  <a:gd name="connsiteX156" fmla="*/ 240679 w 742870"/>
                  <a:gd name="connsiteY156" fmla="*/ 541280 h 885022"/>
                  <a:gd name="connsiteX157" fmla="*/ 243447 w 742870"/>
                  <a:gd name="connsiteY157" fmla="*/ 552940 h 885022"/>
                  <a:gd name="connsiteX158" fmla="*/ 247137 w 742870"/>
                  <a:gd name="connsiteY158" fmla="*/ 565606 h 885022"/>
                  <a:gd name="connsiteX159" fmla="*/ 247137 w 742870"/>
                  <a:gd name="connsiteY159" fmla="*/ 565606 h 885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742870" h="885022">
                    <a:moveTo>
                      <a:pt x="247137" y="565606"/>
                    </a:moveTo>
                    <a:cubicBezTo>
                      <a:pt x="249486" y="564599"/>
                      <a:pt x="252338" y="564851"/>
                      <a:pt x="254519" y="566445"/>
                    </a:cubicBezTo>
                    <a:cubicBezTo>
                      <a:pt x="265759" y="574497"/>
                      <a:pt x="263997" y="595635"/>
                      <a:pt x="262320" y="614340"/>
                    </a:cubicBezTo>
                    <a:cubicBezTo>
                      <a:pt x="261816" y="620464"/>
                      <a:pt x="261313" y="626251"/>
                      <a:pt x="261649" y="629439"/>
                    </a:cubicBezTo>
                    <a:cubicBezTo>
                      <a:pt x="262152" y="641769"/>
                      <a:pt x="264668" y="653261"/>
                      <a:pt x="267269" y="665424"/>
                    </a:cubicBezTo>
                    <a:cubicBezTo>
                      <a:pt x="269198" y="674483"/>
                      <a:pt x="271211" y="683626"/>
                      <a:pt x="272469" y="693440"/>
                    </a:cubicBezTo>
                    <a:cubicBezTo>
                      <a:pt x="273644" y="701828"/>
                      <a:pt x="273644" y="709712"/>
                      <a:pt x="273727" y="717429"/>
                    </a:cubicBezTo>
                    <a:cubicBezTo>
                      <a:pt x="273811" y="729844"/>
                      <a:pt x="273811" y="741587"/>
                      <a:pt x="278844" y="752659"/>
                    </a:cubicBezTo>
                    <a:lnTo>
                      <a:pt x="279851" y="755259"/>
                    </a:lnTo>
                    <a:cubicBezTo>
                      <a:pt x="288658" y="778243"/>
                      <a:pt x="292684" y="794180"/>
                      <a:pt x="285555" y="802400"/>
                    </a:cubicBezTo>
                    <a:cubicBezTo>
                      <a:pt x="281109" y="808020"/>
                      <a:pt x="274650" y="808607"/>
                      <a:pt x="269617" y="808524"/>
                    </a:cubicBezTo>
                    <a:lnTo>
                      <a:pt x="269701" y="808607"/>
                    </a:lnTo>
                    <a:cubicBezTo>
                      <a:pt x="272972" y="814563"/>
                      <a:pt x="281528" y="822615"/>
                      <a:pt x="289078" y="829745"/>
                    </a:cubicBezTo>
                    <a:cubicBezTo>
                      <a:pt x="293691" y="834107"/>
                      <a:pt x="298053" y="838217"/>
                      <a:pt x="301408" y="841824"/>
                    </a:cubicBezTo>
                    <a:cubicBezTo>
                      <a:pt x="322043" y="864304"/>
                      <a:pt x="343935" y="877809"/>
                      <a:pt x="371448" y="885022"/>
                    </a:cubicBezTo>
                    <a:cubicBezTo>
                      <a:pt x="373294" y="869840"/>
                      <a:pt x="374216" y="853400"/>
                      <a:pt x="374216" y="835030"/>
                    </a:cubicBezTo>
                    <a:cubicBezTo>
                      <a:pt x="374216" y="813640"/>
                      <a:pt x="374216" y="801813"/>
                      <a:pt x="395941" y="789818"/>
                    </a:cubicBezTo>
                    <a:cubicBezTo>
                      <a:pt x="399884" y="787805"/>
                      <a:pt x="404078" y="785037"/>
                      <a:pt x="408272" y="782185"/>
                    </a:cubicBezTo>
                    <a:cubicBezTo>
                      <a:pt x="415569" y="777320"/>
                      <a:pt x="423035" y="772455"/>
                      <a:pt x="430081" y="770358"/>
                    </a:cubicBezTo>
                    <a:cubicBezTo>
                      <a:pt x="448534" y="765325"/>
                      <a:pt x="459858" y="776733"/>
                      <a:pt x="469001" y="785792"/>
                    </a:cubicBezTo>
                    <a:cubicBezTo>
                      <a:pt x="474537" y="790909"/>
                      <a:pt x="478480" y="795019"/>
                      <a:pt x="482338" y="799045"/>
                    </a:cubicBezTo>
                    <a:cubicBezTo>
                      <a:pt x="487958" y="804833"/>
                      <a:pt x="492991" y="809949"/>
                      <a:pt x="498527" y="814311"/>
                    </a:cubicBezTo>
                    <a:cubicBezTo>
                      <a:pt x="502889" y="811711"/>
                      <a:pt x="508257" y="811292"/>
                      <a:pt x="512619" y="810872"/>
                    </a:cubicBezTo>
                    <a:cubicBezTo>
                      <a:pt x="519833" y="810201"/>
                      <a:pt x="524362" y="809614"/>
                      <a:pt x="526879" y="806007"/>
                    </a:cubicBezTo>
                    <a:cubicBezTo>
                      <a:pt x="530486" y="800890"/>
                      <a:pt x="531157" y="794599"/>
                      <a:pt x="532079" y="787302"/>
                    </a:cubicBezTo>
                    <a:cubicBezTo>
                      <a:pt x="533170" y="778075"/>
                      <a:pt x="534428" y="767590"/>
                      <a:pt x="541977" y="758111"/>
                    </a:cubicBezTo>
                    <a:cubicBezTo>
                      <a:pt x="546003" y="753498"/>
                      <a:pt x="550617" y="750646"/>
                      <a:pt x="554643" y="748213"/>
                    </a:cubicBezTo>
                    <a:cubicBezTo>
                      <a:pt x="558753" y="745697"/>
                      <a:pt x="562276" y="743516"/>
                      <a:pt x="564038" y="740329"/>
                    </a:cubicBezTo>
                    <a:cubicBezTo>
                      <a:pt x="565547" y="738232"/>
                      <a:pt x="566638" y="733283"/>
                      <a:pt x="567309" y="730263"/>
                    </a:cubicBezTo>
                    <a:cubicBezTo>
                      <a:pt x="567896" y="727160"/>
                      <a:pt x="568651" y="724308"/>
                      <a:pt x="569406" y="721791"/>
                    </a:cubicBezTo>
                    <a:cubicBezTo>
                      <a:pt x="575278" y="705351"/>
                      <a:pt x="583750" y="681529"/>
                      <a:pt x="600777" y="675489"/>
                    </a:cubicBezTo>
                    <a:cubicBezTo>
                      <a:pt x="608494" y="672302"/>
                      <a:pt x="618224" y="672553"/>
                      <a:pt x="627703" y="672889"/>
                    </a:cubicBezTo>
                    <a:cubicBezTo>
                      <a:pt x="634329" y="673140"/>
                      <a:pt x="640453" y="673308"/>
                      <a:pt x="645234" y="672302"/>
                    </a:cubicBezTo>
                    <a:cubicBezTo>
                      <a:pt x="652280" y="670876"/>
                      <a:pt x="658906" y="668779"/>
                      <a:pt x="665533" y="666766"/>
                    </a:cubicBezTo>
                    <a:cubicBezTo>
                      <a:pt x="673250" y="664333"/>
                      <a:pt x="681303" y="661901"/>
                      <a:pt x="690026" y="660307"/>
                    </a:cubicBezTo>
                    <a:cubicBezTo>
                      <a:pt x="696653" y="659049"/>
                      <a:pt x="704705" y="659804"/>
                      <a:pt x="713177" y="660558"/>
                    </a:cubicBezTo>
                    <a:cubicBezTo>
                      <a:pt x="722656" y="661397"/>
                      <a:pt x="736915" y="662739"/>
                      <a:pt x="738928" y="658461"/>
                    </a:cubicBezTo>
                    <a:cubicBezTo>
                      <a:pt x="740606" y="654519"/>
                      <a:pt x="740438" y="632878"/>
                      <a:pt x="739180" y="624322"/>
                    </a:cubicBezTo>
                    <a:cubicBezTo>
                      <a:pt x="738761" y="620464"/>
                      <a:pt x="737838" y="618283"/>
                      <a:pt x="736496" y="615515"/>
                    </a:cubicBezTo>
                    <a:cubicBezTo>
                      <a:pt x="735238" y="612830"/>
                      <a:pt x="733812" y="609727"/>
                      <a:pt x="733225" y="605449"/>
                    </a:cubicBezTo>
                    <a:cubicBezTo>
                      <a:pt x="731295" y="598990"/>
                      <a:pt x="729869" y="582550"/>
                      <a:pt x="732470" y="573574"/>
                    </a:cubicBezTo>
                    <a:cubicBezTo>
                      <a:pt x="733057" y="570135"/>
                      <a:pt x="735070" y="566948"/>
                      <a:pt x="736831" y="564599"/>
                    </a:cubicBezTo>
                    <a:cubicBezTo>
                      <a:pt x="738425" y="562167"/>
                      <a:pt x="739096" y="561244"/>
                      <a:pt x="739096" y="559902"/>
                    </a:cubicBezTo>
                    <a:cubicBezTo>
                      <a:pt x="739096" y="557050"/>
                      <a:pt x="740606" y="554617"/>
                      <a:pt x="742871" y="553275"/>
                    </a:cubicBezTo>
                    <a:cubicBezTo>
                      <a:pt x="742871" y="542287"/>
                      <a:pt x="740606" y="536583"/>
                      <a:pt x="732218" y="533396"/>
                    </a:cubicBezTo>
                    <a:cubicBezTo>
                      <a:pt x="726346" y="531215"/>
                      <a:pt x="717036" y="533983"/>
                      <a:pt x="707557" y="530460"/>
                    </a:cubicBezTo>
                    <a:cubicBezTo>
                      <a:pt x="701098" y="528027"/>
                      <a:pt x="696904" y="523162"/>
                      <a:pt x="693214" y="518968"/>
                    </a:cubicBezTo>
                    <a:cubicBezTo>
                      <a:pt x="691117" y="516536"/>
                      <a:pt x="689103" y="514271"/>
                      <a:pt x="687006" y="512761"/>
                    </a:cubicBezTo>
                    <a:cubicBezTo>
                      <a:pt x="683987" y="510916"/>
                      <a:pt x="681135" y="509490"/>
                      <a:pt x="678702" y="508232"/>
                    </a:cubicBezTo>
                    <a:cubicBezTo>
                      <a:pt x="671656" y="504625"/>
                      <a:pt x="665952" y="501773"/>
                      <a:pt x="659242" y="490701"/>
                    </a:cubicBezTo>
                    <a:cubicBezTo>
                      <a:pt x="652615" y="478370"/>
                      <a:pt x="648170" y="474008"/>
                      <a:pt x="638607" y="464446"/>
                    </a:cubicBezTo>
                    <a:cubicBezTo>
                      <a:pt x="628206" y="454884"/>
                      <a:pt x="625522" y="440624"/>
                      <a:pt x="623257" y="428126"/>
                    </a:cubicBezTo>
                    <a:cubicBezTo>
                      <a:pt x="622502" y="424183"/>
                      <a:pt x="621747" y="420157"/>
                      <a:pt x="620825" y="416466"/>
                    </a:cubicBezTo>
                    <a:cubicBezTo>
                      <a:pt x="620238" y="413950"/>
                      <a:pt x="619567" y="411266"/>
                      <a:pt x="618979" y="408498"/>
                    </a:cubicBezTo>
                    <a:cubicBezTo>
                      <a:pt x="617637" y="402207"/>
                      <a:pt x="616044" y="395077"/>
                      <a:pt x="614282" y="390799"/>
                    </a:cubicBezTo>
                    <a:cubicBezTo>
                      <a:pt x="613863" y="390380"/>
                      <a:pt x="612856" y="389541"/>
                      <a:pt x="611346" y="388199"/>
                    </a:cubicBezTo>
                    <a:cubicBezTo>
                      <a:pt x="609417" y="386521"/>
                      <a:pt x="606901" y="384424"/>
                      <a:pt x="604804" y="380817"/>
                    </a:cubicBezTo>
                    <a:cubicBezTo>
                      <a:pt x="593815" y="363286"/>
                      <a:pt x="595744" y="325624"/>
                      <a:pt x="596835" y="303144"/>
                    </a:cubicBezTo>
                    <a:cubicBezTo>
                      <a:pt x="597086" y="298950"/>
                      <a:pt x="600610" y="296098"/>
                      <a:pt x="604804" y="295511"/>
                    </a:cubicBezTo>
                    <a:cubicBezTo>
                      <a:pt x="608998" y="295679"/>
                      <a:pt x="612353" y="298950"/>
                      <a:pt x="612101" y="303144"/>
                    </a:cubicBezTo>
                    <a:lnTo>
                      <a:pt x="612017" y="303983"/>
                    </a:lnTo>
                    <a:lnTo>
                      <a:pt x="612017" y="304822"/>
                    </a:lnTo>
                    <a:cubicBezTo>
                      <a:pt x="612604" y="300376"/>
                      <a:pt x="612772" y="296182"/>
                      <a:pt x="612940" y="292323"/>
                    </a:cubicBezTo>
                    <a:cubicBezTo>
                      <a:pt x="613275" y="283348"/>
                      <a:pt x="613527" y="276302"/>
                      <a:pt x="618141" y="268082"/>
                    </a:cubicBezTo>
                    <a:cubicBezTo>
                      <a:pt x="621831" y="261371"/>
                      <a:pt x="624599" y="254242"/>
                      <a:pt x="627283" y="247447"/>
                    </a:cubicBezTo>
                    <a:cubicBezTo>
                      <a:pt x="631813" y="236040"/>
                      <a:pt x="636091" y="225303"/>
                      <a:pt x="644563" y="217334"/>
                    </a:cubicBezTo>
                    <a:cubicBezTo>
                      <a:pt x="646660" y="215237"/>
                      <a:pt x="649260" y="213308"/>
                      <a:pt x="651944" y="211211"/>
                    </a:cubicBezTo>
                    <a:cubicBezTo>
                      <a:pt x="659829" y="205172"/>
                      <a:pt x="669559" y="197622"/>
                      <a:pt x="670566" y="185208"/>
                    </a:cubicBezTo>
                    <a:cubicBezTo>
                      <a:pt x="670566" y="174891"/>
                      <a:pt x="667127" y="171368"/>
                      <a:pt x="662681" y="167929"/>
                    </a:cubicBezTo>
                    <a:cubicBezTo>
                      <a:pt x="661423" y="166922"/>
                      <a:pt x="660165" y="165916"/>
                      <a:pt x="658990" y="164573"/>
                    </a:cubicBezTo>
                    <a:cubicBezTo>
                      <a:pt x="648673" y="151404"/>
                      <a:pt x="645234" y="143519"/>
                      <a:pt x="640369" y="127079"/>
                    </a:cubicBezTo>
                    <a:cubicBezTo>
                      <a:pt x="631645" y="103425"/>
                      <a:pt x="618728" y="100740"/>
                      <a:pt x="602287" y="97553"/>
                    </a:cubicBezTo>
                    <a:lnTo>
                      <a:pt x="597506" y="96546"/>
                    </a:lnTo>
                    <a:cubicBezTo>
                      <a:pt x="595577" y="95959"/>
                      <a:pt x="593815" y="95540"/>
                      <a:pt x="592138" y="95288"/>
                    </a:cubicBezTo>
                    <a:cubicBezTo>
                      <a:pt x="590712" y="94953"/>
                      <a:pt x="588950" y="94617"/>
                      <a:pt x="588950" y="95120"/>
                    </a:cubicBezTo>
                    <a:cubicBezTo>
                      <a:pt x="588866" y="94785"/>
                      <a:pt x="588615" y="93191"/>
                      <a:pt x="589118" y="89249"/>
                    </a:cubicBezTo>
                    <a:cubicBezTo>
                      <a:pt x="589537" y="86648"/>
                      <a:pt x="589789" y="85558"/>
                      <a:pt x="590208" y="86145"/>
                    </a:cubicBezTo>
                    <a:cubicBezTo>
                      <a:pt x="592641" y="85306"/>
                      <a:pt x="596751" y="83964"/>
                      <a:pt x="600358" y="79099"/>
                    </a:cubicBezTo>
                    <a:cubicBezTo>
                      <a:pt x="607320" y="70711"/>
                      <a:pt x="609165" y="55026"/>
                      <a:pt x="606733" y="44289"/>
                    </a:cubicBezTo>
                    <a:cubicBezTo>
                      <a:pt x="603881" y="35230"/>
                      <a:pt x="600526" y="32462"/>
                      <a:pt x="595241" y="30449"/>
                    </a:cubicBezTo>
                    <a:lnTo>
                      <a:pt x="593983" y="28519"/>
                    </a:lnTo>
                    <a:cubicBezTo>
                      <a:pt x="592976" y="27093"/>
                      <a:pt x="592892" y="25332"/>
                      <a:pt x="592725" y="22564"/>
                    </a:cubicBezTo>
                    <a:cubicBezTo>
                      <a:pt x="592305" y="17447"/>
                      <a:pt x="591886" y="9814"/>
                      <a:pt x="582743" y="4362"/>
                    </a:cubicBezTo>
                    <a:cubicBezTo>
                      <a:pt x="575110" y="-252"/>
                      <a:pt x="567225" y="-1258"/>
                      <a:pt x="561605" y="1761"/>
                    </a:cubicBezTo>
                    <a:cubicBezTo>
                      <a:pt x="559760" y="2768"/>
                      <a:pt x="557076" y="4781"/>
                      <a:pt x="555566" y="8556"/>
                    </a:cubicBezTo>
                    <a:cubicBezTo>
                      <a:pt x="553385" y="8807"/>
                      <a:pt x="551036" y="9059"/>
                      <a:pt x="548520" y="9395"/>
                    </a:cubicBezTo>
                    <a:cubicBezTo>
                      <a:pt x="538874" y="10653"/>
                      <a:pt x="518910" y="13085"/>
                      <a:pt x="513206" y="7465"/>
                    </a:cubicBezTo>
                    <a:cubicBezTo>
                      <a:pt x="513038" y="3775"/>
                      <a:pt x="510186" y="671"/>
                      <a:pt x="506496" y="252"/>
                    </a:cubicBezTo>
                    <a:cubicBezTo>
                      <a:pt x="497856" y="-755"/>
                      <a:pt x="492404" y="1258"/>
                      <a:pt x="489971" y="6291"/>
                    </a:cubicBezTo>
                    <a:cubicBezTo>
                      <a:pt x="485442" y="15350"/>
                      <a:pt x="495507" y="25835"/>
                      <a:pt x="506160" y="36907"/>
                    </a:cubicBezTo>
                    <a:cubicBezTo>
                      <a:pt x="508593" y="39424"/>
                      <a:pt x="510690" y="41521"/>
                      <a:pt x="511109" y="41521"/>
                    </a:cubicBezTo>
                    <a:cubicBezTo>
                      <a:pt x="512451" y="45966"/>
                      <a:pt x="510690" y="48231"/>
                      <a:pt x="500792" y="54774"/>
                    </a:cubicBezTo>
                    <a:cubicBezTo>
                      <a:pt x="494501" y="58968"/>
                      <a:pt x="486448" y="64336"/>
                      <a:pt x="483848" y="72976"/>
                    </a:cubicBezTo>
                    <a:cubicBezTo>
                      <a:pt x="485106" y="72053"/>
                      <a:pt x="486448" y="71214"/>
                      <a:pt x="488042" y="70376"/>
                    </a:cubicBezTo>
                    <a:cubicBezTo>
                      <a:pt x="491733" y="68363"/>
                      <a:pt x="496430" y="69789"/>
                      <a:pt x="498359" y="73563"/>
                    </a:cubicBezTo>
                    <a:cubicBezTo>
                      <a:pt x="500372" y="77338"/>
                      <a:pt x="498946" y="81867"/>
                      <a:pt x="495172" y="83880"/>
                    </a:cubicBezTo>
                    <a:cubicBezTo>
                      <a:pt x="490139" y="86481"/>
                      <a:pt x="489049" y="89165"/>
                      <a:pt x="487371" y="93023"/>
                    </a:cubicBezTo>
                    <a:cubicBezTo>
                      <a:pt x="485274" y="97888"/>
                      <a:pt x="482506" y="104431"/>
                      <a:pt x="472356" y="108038"/>
                    </a:cubicBezTo>
                    <a:cubicBezTo>
                      <a:pt x="466149" y="110135"/>
                      <a:pt x="459271" y="110219"/>
                      <a:pt x="453064" y="110387"/>
                    </a:cubicBezTo>
                    <a:cubicBezTo>
                      <a:pt x="448786" y="110471"/>
                      <a:pt x="444676" y="110554"/>
                      <a:pt x="441992" y="111225"/>
                    </a:cubicBezTo>
                    <a:cubicBezTo>
                      <a:pt x="439224" y="111477"/>
                      <a:pt x="436707" y="112484"/>
                      <a:pt x="435030" y="113071"/>
                    </a:cubicBezTo>
                    <a:cubicBezTo>
                      <a:pt x="433016" y="113994"/>
                      <a:pt x="431003" y="114665"/>
                      <a:pt x="429158" y="115168"/>
                    </a:cubicBezTo>
                    <a:cubicBezTo>
                      <a:pt x="425299" y="116342"/>
                      <a:pt x="422028" y="116678"/>
                      <a:pt x="419008" y="117013"/>
                    </a:cubicBezTo>
                    <a:cubicBezTo>
                      <a:pt x="414898" y="117433"/>
                      <a:pt x="413472" y="117600"/>
                      <a:pt x="410956" y="120117"/>
                    </a:cubicBezTo>
                    <a:cubicBezTo>
                      <a:pt x="409865" y="121039"/>
                      <a:pt x="409446" y="122130"/>
                      <a:pt x="408775" y="123808"/>
                    </a:cubicBezTo>
                    <a:cubicBezTo>
                      <a:pt x="407433" y="127414"/>
                      <a:pt x="405336" y="132867"/>
                      <a:pt x="398625" y="136977"/>
                    </a:cubicBezTo>
                    <a:cubicBezTo>
                      <a:pt x="391244" y="141171"/>
                      <a:pt x="385708" y="141926"/>
                      <a:pt x="381682" y="142345"/>
                    </a:cubicBezTo>
                    <a:cubicBezTo>
                      <a:pt x="377236" y="142848"/>
                      <a:pt x="376816" y="143016"/>
                      <a:pt x="374636" y="146959"/>
                    </a:cubicBezTo>
                    <a:cubicBezTo>
                      <a:pt x="374636" y="147210"/>
                      <a:pt x="374719" y="147713"/>
                      <a:pt x="375139" y="149223"/>
                    </a:cubicBezTo>
                    <a:cubicBezTo>
                      <a:pt x="376145" y="154004"/>
                      <a:pt x="376145" y="159708"/>
                      <a:pt x="368093" y="164657"/>
                    </a:cubicBezTo>
                    <a:cubicBezTo>
                      <a:pt x="360795" y="169271"/>
                      <a:pt x="348213" y="168264"/>
                      <a:pt x="332528" y="166670"/>
                    </a:cubicBezTo>
                    <a:cubicBezTo>
                      <a:pt x="328501" y="166251"/>
                      <a:pt x="324894" y="165832"/>
                      <a:pt x="322462" y="165832"/>
                    </a:cubicBezTo>
                    <a:cubicBezTo>
                      <a:pt x="308035" y="165832"/>
                      <a:pt x="269701" y="165832"/>
                      <a:pt x="258881" y="174136"/>
                    </a:cubicBezTo>
                    <a:cubicBezTo>
                      <a:pt x="255106" y="176988"/>
                      <a:pt x="255106" y="179252"/>
                      <a:pt x="256867" y="187808"/>
                    </a:cubicBezTo>
                    <a:cubicBezTo>
                      <a:pt x="257958" y="193261"/>
                      <a:pt x="259216" y="199468"/>
                      <a:pt x="257706" y="206346"/>
                    </a:cubicBezTo>
                    <a:cubicBezTo>
                      <a:pt x="256196" y="213811"/>
                      <a:pt x="250912" y="220102"/>
                      <a:pt x="242692" y="224045"/>
                    </a:cubicBezTo>
                    <a:cubicBezTo>
                      <a:pt x="230865" y="229581"/>
                      <a:pt x="215347" y="229329"/>
                      <a:pt x="204107" y="223457"/>
                    </a:cubicBezTo>
                    <a:cubicBezTo>
                      <a:pt x="196893" y="219851"/>
                      <a:pt x="193873" y="213392"/>
                      <a:pt x="191357" y="208275"/>
                    </a:cubicBezTo>
                    <a:cubicBezTo>
                      <a:pt x="189260" y="203829"/>
                      <a:pt x="187750" y="201145"/>
                      <a:pt x="184982" y="199384"/>
                    </a:cubicBezTo>
                    <a:cubicBezTo>
                      <a:pt x="178355" y="195190"/>
                      <a:pt x="165018" y="195777"/>
                      <a:pt x="155288" y="196280"/>
                    </a:cubicBezTo>
                    <a:cubicBezTo>
                      <a:pt x="152017" y="196364"/>
                      <a:pt x="148913" y="196616"/>
                      <a:pt x="146313" y="196616"/>
                    </a:cubicBezTo>
                    <a:cubicBezTo>
                      <a:pt x="132389" y="195525"/>
                      <a:pt x="122910" y="190996"/>
                      <a:pt x="114522" y="186969"/>
                    </a:cubicBezTo>
                    <a:cubicBezTo>
                      <a:pt x="105799" y="182859"/>
                      <a:pt x="98333" y="179252"/>
                      <a:pt x="86590" y="178833"/>
                    </a:cubicBezTo>
                    <a:cubicBezTo>
                      <a:pt x="66543" y="178162"/>
                      <a:pt x="61678" y="169606"/>
                      <a:pt x="58071" y="160044"/>
                    </a:cubicBezTo>
                    <a:cubicBezTo>
                      <a:pt x="56225" y="155347"/>
                      <a:pt x="54967" y="152075"/>
                      <a:pt x="49599" y="149223"/>
                    </a:cubicBezTo>
                    <a:cubicBezTo>
                      <a:pt x="43392" y="146204"/>
                      <a:pt x="7491" y="144274"/>
                      <a:pt x="1452" y="148552"/>
                    </a:cubicBezTo>
                    <a:cubicBezTo>
                      <a:pt x="-310" y="150733"/>
                      <a:pt x="-142" y="152327"/>
                      <a:pt x="277" y="153669"/>
                    </a:cubicBezTo>
                    <a:cubicBezTo>
                      <a:pt x="2206" y="159624"/>
                      <a:pt x="12356" y="166922"/>
                      <a:pt x="19402" y="168684"/>
                    </a:cubicBezTo>
                    <a:cubicBezTo>
                      <a:pt x="25274" y="170193"/>
                      <a:pt x="29384" y="170948"/>
                      <a:pt x="32571" y="171452"/>
                    </a:cubicBezTo>
                    <a:cubicBezTo>
                      <a:pt x="46663" y="173884"/>
                      <a:pt x="48005" y="178078"/>
                      <a:pt x="50689" y="193932"/>
                    </a:cubicBezTo>
                    <a:lnTo>
                      <a:pt x="51864" y="200474"/>
                    </a:lnTo>
                    <a:cubicBezTo>
                      <a:pt x="53122" y="207017"/>
                      <a:pt x="55974" y="211714"/>
                      <a:pt x="58910" y="216663"/>
                    </a:cubicBezTo>
                    <a:cubicBezTo>
                      <a:pt x="64194" y="225387"/>
                      <a:pt x="70233" y="235285"/>
                      <a:pt x="63271" y="252145"/>
                    </a:cubicBezTo>
                    <a:cubicBezTo>
                      <a:pt x="59497" y="261539"/>
                      <a:pt x="53961" y="266237"/>
                      <a:pt x="49431" y="270011"/>
                    </a:cubicBezTo>
                    <a:cubicBezTo>
                      <a:pt x="45824" y="273115"/>
                      <a:pt x="43224" y="275296"/>
                      <a:pt x="41546" y="279657"/>
                    </a:cubicBezTo>
                    <a:cubicBezTo>
                      <a:pt x="39785" y="284439"/>
                      <a:pt x="39953" y="288213"/>
                      <a:pt x="40624" y="289304"/>
                    </a:cubicBezTo>
                    <a:lnTo>
                      <a:pt x="42972" y="290059"/>
                    </a:lnTo>
                    <a:cubicBezTo>
                      <a:pt x="46663" y="290310"/>
                      <a:pt x="49683" y="293414"/>
                      <a:pt x="49934" y="297104"/>
                    </a:cubicBezTo>
                    <a:cubicBezTo>
                      <a:pt x="50354" y="302053"/>
                      <a:pt x="51025" y="307170"/>
                      <a:pt x="51780" y="312287"/>
                    </a:cubicBezTo>
                    <a:cubicBezTo>
                      <a:pt x="52870" y="320507"/>
                      <a:pt x="54045" y="328979"/>
                      <a:pt x="54045" y="337283"/>
                    </a:cubicBezTo>
                    <a:cubicBezTo>
                      <a:pt x="54296" y="340722"/>
                      <a:pt x="54128" y="345420"/>
                      <a:pt x="53793" y="350117"/>
                    </a:cubicBezTo>
                    <a:cubicBezTo>
                      <a:pt x="53374" y="357415"/>
                      <a:pt x="52786" y="366390"/>
                      <a:pt x="55806" y="369409"/>
                    </a:cubicBezTo>
                    <a:cubicBezTo>
                      <a:pt x="58322" y="370919"/>
                      <a:pt x="68220" y="369158"/>
                      <a:pt x="76189" y="371423"/>
                    </a:cubicBezTo>
                    <a:cubicBezTo>
                      <a:pt x="86506" y="374191"/>
                      <a:pt x="91455" y="377210"/>
                      <a:pt x="98417" y="381824"/>
                    </a:cubicBezTo>
                    <a:cubicBezTo>
                      <a:pt x="103450" y="380230"/>
                      <a:pt x="108064" y="381320"/>
                      <a:pt x="111754" y="382075"/>
                    </a:cubicBezTo>
                    <a:cubicBezTo>
                      <a:pt x="114187" y="382663"/>
                      <a:pt x="116368" y="383334"/>
                      <a:pt x="118800" y="382998"/>
                    </a:cubicBezTo>
                    <a:cubicBezTo>
                      <a:pt x="119975" y="382663"/>
                      <a:pt x="122323" y="381153"/>
                      <a:pt x="124840" y="379475"/>
                    </a:cubicBezTo>
                    <a:cubicBezTo>
                      <a:pt x="130627" y="375784"/>
                      <a:pt x="138596" y="370584"/>
                      <a:pt x="148997" y="374442"/>
                    </a:cubicBezTo>
                    <a:cubicBezTo>
                      <a:pt x="152856" y="375952"/>
                      <a:pt x="157972" y="379475"/>
                      <a:pt x="160824" y="388115"/>
                    </a:cubicBezTo>
                    <a:cubicBezTo>
                      <a:pt x="164012" y="397593"/>
                      <a:pt x="163592" y="411182"/>
                      <a:pt x="161244" y="421080"/>
                    </a:cubicBezTo>
                    <a:cubicBezTo>
                      <a:pt x="176762" y="424099"/>
                      <a:pt x="191441" y="430139"/>
                      <a:pt x="196893" y="442637"/>
                    </a:cubicBezTo>
                    <a:cubicBezTo>
                      <a:pt x="198654" y="446831"/>
                      <a:pt x="199325" y="451193"/>
                      <a:pt x="199913" y="455471"/>
                    </a:cubicBezTo>
                    <a:cubicBezTo>
                      <a:pt x="200500" y="459749"/>
                      <a:pt x="201087" y="463859"/>
                      <a:pt x="202681" y="467046"/>
                    </a:cubicBezTo>
                    <a:lnTo>
                      <a:pt x="204862" y="471240"/>
                    </a:lnTo>
                    <a:cubicBezTo>
                      <a:pt x="208636" y="478790"/>
                      <a:pt x="211404" y="484158"/>
                      <a:pt x="214088" y="494140"/>
                    </a:cubicBezTo>
                    <a:cubicBezTo>
                      <a:pt x="215934" y="502779"/>
                      <a:pt x="220715" y="509154"/>
                      <a:pt x="226251" y="516368"/>
                    </a:cubicBezTo>
                    <a:cubicBezTo>
                      <a:pt x="231536" y="523246"/>
                      <a:pt x="237491" y="531131"/>
                      <a:pt x="240679" y="541280"/>
                    </a:cubicBezTo>
                    <a:cubicBezTo>
                      <a:pt x="241937" y="545642"/>
                      <a:pt x="242776" y="549501"/>
                      <a:pt x="243447" y="552940"/>
                    </a:cubicBezTo>
                    <a:cubicBezTo>
                      <a:pt x="244202" y="558728"/>
                      <a:pt x="244956" y="562502"/>
                      <a:pt x="247137" y="565606"/>
                    </a:cubicBezTo>
                    <a:lnTo>
                      <a:pt x="247137" y="565606"/>
                    </a:lnTo>
                    <a:close/>
                  </a:path>
                </a:pathLst>
              </a:custGeom>
              <a:grpFill/>
              <a:ln w="83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pt-BR" sz="27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61" name="Forma Livre: Forma 60">
                <a:extLst>
                  <a:ext uri="{FF2B5EF4-FFF2-40B4-BE49-F238E27FC236}">
                    <a16:creationId xmlns:a16="http://schemas.microsoft.com/office/drawing/2014/main" id="{02C8E7EF-DBC1-4897-83AF-2212F2484A0A}"/>
                  </a:ext>
                </a:extLst>
              </p:cNvPr>
              <p:cNvSpPr/>
              <p:nvPr/>
            </p:nvSpPr>
            <p:spPr>
              <a:xfrm>
                <a:off x="8826524" y="1453503"/>
                <a:ext cx="614128" cy="695228"/>
              </a:xfrm>
              <a:custGeom>
                <a:avLst/>
                <a:gdLst>
                  <a:gd name="connsiteX0" fmla="*/ 3662 w 614128"/>
                  <a:gd name="connsiteY0" fmla="*/ 257597 h 695228"/>
                  <a:gd name="connsiteX1" fmla="*/ 2152 w 614128"/>
                  <a:gd name="connsiteY1" fmla="*/ 272528 h 695228"/>
                  <a:gd name="connsiteX2" fmla="*/ 139 w 614128"/>
                  <a:gd name="connsiteY2" fmla="*/ 298614 h 695228"/>
                  <a:gd name="connsiteX3" fmla="*/ 474 w 614128"/>
                  <a:gd name="connsiteY3" fmla="*/ 309687 h 695228"/>
                  <a:gd name="connsiteX4" fmla="*/ 8359 w 614128"/>
                  <a:gd name="connsiteY4" fmla="*/ 309519 h 695228"/>
                  <a:gd name="connsiteX5" fmla="*/ 15741 w 614128"/>
                  <a:gd name="connsiteY5" fmla="*/ 309770 h 695228"/>
                  <a:gd name="connsiteX6" fmla="*/ 69089 w 614128"/>
                  <a:gd name="connsiteY6" fmla="*/ 339129 h 695228"/>
                  <a:gd name="connsiteX7" fmla="*/ 82090 w 614128"/>
                  <a:gd name="connsiteY7" fmla="*/ 342484 h 695228"/>
                  <a:gd name="connsiteX8" fmla="*/ 104906 w 614128"/>
                  <a:gd name="connsiteY8" fmla="*/ 350956 h 695228"/>
                  <a:gd name="connsiteX9" fmla="*/ 114720 w 614128"/>
                  <a:gd name="connsiteY9" fmla="*/ 361273 h 695228"/>
                  <a:gd name="connsiteX10" fmla="*/ 125037 w 614128"/>
                  <a:gd name="connsiteY10" fmla="*/ 370752 h 695228"/>
                  <a:gd name="connsiteX11" fmla="*/ 131160 w 614128"/>
                  <a:gd name="connsiteY11" fmla="*/ 370919 h 695228"/>
                  <a:gd name="connsiteX12" fmla="*/ 146175 w 614128"/>
                  <a:gd name="connsiteY12" fmla="*/ 374358 h 695228"/>
                  <a:gd name="connsiteX13" fmla="*/ 155485 w 614128"/>
                  <a:gd name="connsiteY13" fmla="*/ 392477 h 695228"/>
                  <a:gd name="connsiteX14" fmla="*/ 155905 w 614128"/>
                  <a:gd name="connsiteY14" fmla="*/ 396838 h 695228"/>
                  <a:gd name="connsiteX15" fmla="*/ 169997 w 614128"/>
                  <a:gd name="connsiteY15" fmla="*/ 422002 h 695228"/>
                  <a:gd name="connsiteX16" fmla="*/ 173100 w 614128"/>
                  <a:gd name="connsiteY16" fmla="*/ 426700 h 695228"/>
                  <a:gd name="connsiteX17" fmla="*/ 192309 w 614128"/>
                  <a:gd name="connsiteY17" fmla="*/ 439450 h 695228"/>
                  <a:gd name="connsiteX18" fmla="*/ 200446 w 614128"/>
                  <a:gd name="connsiteY18" fmla="*/ 444315 h 695228"/>
                  <a:gd name="connsiteX19" fmla="*/ 200865 w 614128"/>
                  <a:gd name="connsiteY19" fmla="*/ 444734 h 695228"/>
                  <a:gd name="connsiteX20" fmla="*/ 202878 w 614128"/>
                  <a:gd name="connsiteY20" fmla="*/ 451528 h 695228"/>
                  <a:gd name="connsiteX21" fmla="*/ 204136 w 614128"/>
                  <a:gd name="connsiteY21" fmla="*/ 467382 h 695228"/>
                  <a:gd name="connsiteX22" fmla="*/ 205898 w 614128"/>
                  <a:gd name="connsiteY22" fmla="*/ 490617 h 695228"/>
                  <a:gd name="connsiteX23" fmla="*/ 205394 w 614128"/>
                  <a:gd name="connsiteY23" fmla="*/ 499508 h 695228"/>
                  <a:gd name="connsiteX24" fmla="*/ 205143 w 614128"/>
                  <a:gd name="connsiteY24" fmla="*/ 511335 h 695228"/>
                  <a:gd name="connsiteX25" fmla="*/ 213363 w 614128"/>
                  <a:gd name="connsiteY25" fmla="*/ 519975 h 695228"/>
                  <a:gd name="connsiteX26" fmla="*/ 215963 w 614128"/>
                  <a:gd name="connsiteY26" fmla="*/ 528363 h 695228"/>
                  <a:gd name="connsiteX27" fmla="*/ 218144 w 614128"/>
                  <a:gd name="connsiteY27" fmla="*/ 535493 h 695228"/>
                  <a:gd name="connsiteX28" fmla="*/ 242050 w 614128"/>
                  <a:gd name="connsiteY28" fmla="*/ 579446 h 695228"/>
                  <a:gd name="connsiteX29" fmla="*/ 252200 w 614128"/>
                  <a:gd name="connsiteY29" fmla="*/ 583808 h 695228"/>
                  <a:gd name="connsiteX30" fmla="*/ 271576 w 614128"/>
                  <a:gd name="connsiteY30" fmla="*/ 596054 h 695228"/>
                  <a:gd name="connsiteX31" fmla="*/ 281055 w 614128"/>
                  <a:gd name="connsiteY31" fmla="*/ 632207 h 695228"/>
                  <a:gd name="connsiteX32" fmla="*/ 282816 w 614128"/>
                  <a:gd name="connsiteY32" fmla="*/ 646634 h 695228"/>
                  <a:gd name="connsiteX33" fmla="*/ 319975 w 614128"/>
                  <a:gd name="connsiteY33" fmla="*/ 683709 h 695228"/>
                  <a:gd name="connsiteX34" fmla="*/ 356631 w 614128"/>
                  <a:gd name="connsiteY34" fmla="*/ 695117 h 695228"/>
                  <a:gd name="connsiteX35" fmla="*/ 379278 w 614128"/>
                  <a:gd name="connsiteY35" fmla="*/ 641518 h 695228"/>
                  <a:gd name="connsiteX36" fmla="*/ 392867 w 614128"/>
                  <a:gd name="connsiteY36" fmla="*/ 613921 h 695228"/>
                  <a:gd name="connsiteX37" fmla="*/ 428097 w 614128"/>
                  <a:gd name="connsiteY37" fmla="*/ 580620 h 695228"/>
                  <a:gd name="connsiteX38" fmla="*/ 448983 w 614128"/>
                  <a:gd name="connsiteY38" fmla="*/ 569297 h 695228"/>
                  <a:gd name="connsiteX39" fmla="*/ 463914 w 614128"/>
                  <a:gd name="connsiteY39" fmla="*/ 561579 h 695228"/>
                  <a:gd name="connsiteX40" fmla="*/ 471799 w 614128"/>
                  <a:gd name="connsiteY40" fmla="*/ 542958 h 695228"/>
                  <a:gd name="connsiteX41" fmla="*/ 477167 w 614128"/>
                  <a:gd name="connsiteY41" fmla="*/ 526014 h 695228"/>
                  <a:gd name="connsiteX42" fmla="*/ 506525 w 614128"/>
                  <a:gd name="connsiteY42" fmla="*/ 488436 h 695228"/>
                  <a:gd name="connsiteX43" fmla="*/ 508706 w 614128"/>
                  <a:gd name="connsiteY43" fmla="*/ 487429 h 695228"/>
                  <a:gd name="connsiteX44" fmla="*/ 557692 w 614128"/>
                  <a:gd name="connsiteY44" fmla="*/ 432152 h 695228"/>
                  <a:gd name="connsiteX45" fmla="*/ 579501 w 614128"/>
                  <a:gd name="connsiteY45" fmla="*/ 420493 h 695228"/>
                  <a:gd name="connsiteX46" fmla="*/ 610537 w 614128"/>
                  <a:gd name="connsiteY46" fmla="*/ 398516 h 695228"/>
                  <a:gd name="connsiteX47" fmla="*/ 603994 w 614128"/>
                  <a:gd name="connsiteY47" fmla="*/ 339380 h 695228"/>
                  <a:gd name="connsiteX48" fmla="*/ 585792 w 614128"/>
                  <a:gd name="connsiteY48" fmla="*/ 326295 h 695228"/>
                  <a:gd name="connsiteX49" fmla="*/ 576901 w 614128"/>
                  <a:gd name="connsiteY49" fmla="*/ 328056 h 695228"/>
                  <a:gd name="connsiteX50" fmla="*/ 554589 w 614128"/>
                  <a:gd name="connsiteY50" fmla="*/ 324869 h 695228"/>
                  <a:gd name="connsiteX51" fmla="*/ 546117 w 614128"/>
                  <a:gd name="connsiteY51" fmla="*/ 310945 h 695228"/>
                  <a:gd name="connsiteX52" fmla="*/ 543265 w 614128"/>
                  <a:gd name="connsiteY52" fmla="*/ 304654 h 695228"/>
                  <a:gd name="connsiteX53" fmla="*/ 535464 w 614128"/>
                  <a:gd name="connsiteY53" fmla="*/ 297524 h 695228"/>
                  <a:gd name="connsiteX54" fmla="*/ 527327 w 614128"/>
                  <a:gd name="connsiteY54" fmla="*/ 291904 h 695228"/>
                  <a:gd name="connsiteX55" fmla="*/ 521791 w 614128"/>
                  <a:gd name="connsiteY55" fmla="*/ 285361 h 695228"/>
                  <a:gd name="connsiteX56" fmla="*/ 517933 w 614128"/>
                  <a:gd name="connsiteY56" fmla="*/ 280664 h 695228"/>
                  <a:gd name="connsiteX57" fmla="*/ 511810 w 614128"/>
                  <a:gd name="connsiteY57" fmla="*/ 276722 h 695228"/>
                  <a:gd name="connsiteX58" fmla="*/ 501157 w 614128"/>
                  <a:gd name="connsiteY58" fmla="*/ 263552 h 695228"/>
                  <a:gd name="connsiteX59" fmla="*/ 501660 w 614128"/>
                  <a:gd name="connsiteY59" fmla="*/ 245015 h 695228"/>
                  <a:gd name="connsiteX60" fmla="*/ 502163 w 614128"/>
                  <a:gd name="connsiteY60" fmla="*/ 231007 h 695228"/>
                  <a:gd name="connsiteX61" fmla="*/ 493020 w 614128"/>
                  <a:gd name="connsiteY61" fmla="*/ 220689 h 695228"/>
                  <a:gd name="connsiteX62" fmla="*/ 480941 w 614128"/>
                  <a:gd name="connsiteY62" fmla="*/ 208527 h 695228"/>
                  <a:gd name="connsiteX63" fmla="*/ 475322 w 614128"/>
                  <a:gd name="connsiteY63" fmla="*/ 183027 h 695228"/>
                  <a:gd name="connsiteX64" fmla="*/ 462740 w 614128"/>
                  <a:gd name="connsiteY64" fmla="*/ 159624 h 695228"/>
                  <a:gd name="connsiteX65" fmla="*/ 460307 w 614128"/>
                  <a:gd name="connsiteY65" fmla="*/ 157863 h 695228"/>
                  <a:gd name="connsiteX66" fmla="*/ 454519 w 614128"/>
                  <a:gd name="connsiteY66" fmla="*/ 150901 h 695228"/>
                  <a:gd name="connsiteX67" fmla="*/ 456868 w 614128"/>
                  <a:gd name="connsiteY67" fmla="*/ 104431 h 695228"/>
                  <a:gd name="connsiteX68" fmla="*/ 459384 w 614128"/>
                  <a:gd name="connsiteY68" fmla="*/ 76751 h 695228"/>
                  <a:gd name="connsiteX69" fmla="*/ 459384 w 614128"/>
                  <a:gd name="connsiteY69" fmla="*/ 73144 h 695228"/>
                  <a:gd name="connsiteX70" fmla="*/ 448396 w 614128"/>
                  <a:gd name="connsiteY70" fmla="*/ 67272 h 695228"/>
                  <a:gd name="connsiteX71" fmla="*/ 442440 w 614128"/>
                  <a:gd name="connsiteY71" fmla="*/ 37243 h 695228"/>
                  <a:gd name="connsiteX72" fmla="*/ 442692 w 614128"/>
                  <a:gd name="connsiteY72" fmla="*/ 27093 h 695228"/>
                  <a:gd name="connsiteX73" fmla="*/ 427174 w 614128"/>
                  <a:gd name="connsiteY73" fmla="*/ 14931 h 695228"/>
                  <a:gd name="connsiteX74" fmla="*/ 423651 w 614128"/>
                  <a:gd name="connsiteY74" fmla="*/ 8807 h 695228"/>
                  <a:gd name="connsiteX75" fmla="*/ 414844 w 614128"/>
                  <a:gd name="connsiteY75" fmla="*/ 3691 h 695228"/>
                  <a:gd name="connsiteX76" fmla="*/ 407043 w 614128"/>
                  <a:gd name="connsiteY76" fmla="*/ 0 h 695228"/>
                  <a:gd name="connsiteX77" fmla="*/ 392364 w 614128"/>
                  <a:gd name="connsiteY77" fmla="*/ 21054 h 695228"/>
                  <a:gd name="connsiteX78" fmla="*/ 377433 w 614128"/>
                  <a:gd name="connsiteY78" fmla="*/ 42611 h 695228"/>
                  <a:gd name="connsiteX79" fmla="*/ 367619 w 614128"/>
                  <a:gd name="connsiteY79" fmla="*/ 58465 h 695228"/>
                  <a:gd name="connsiteX80" fmla="*/ 359399 w 614128"/>
                  <a:gd name="connsiteY80" fmla="*/ 72557 h 695228"/>
                  <a:gd name="connsiteX81" fmla="*/ 343546 w 614128"/>
                  <a:gd name="connsiteY81" fmla="*/ 87991 h 695228"/>
                  <a:gd name="connsiteX82" fmla="*/ 330544 w 614128"/>
                  <a:gd name="connsiteY82" fmla="*/ 100405 h 695228"/>
                  <a:gd name="connsiteX83" fmla="*/ 289610 w 614128"/>
                  <a:gd name="connsiteY83" fmla="*/ 171955 h 695228"/>
                  <a:gd name="connsiteX84" fmla="*/ 278790 w 614128"/>
                  <a:gd name="connsiteY84" fmla="*/ 193344 h 695228"/>
                  <a:gd name="connsiteX85" fmla="*/ 270653 w 614128"/>
                  <a:gd name="connsiteY85" fmla="*/ 206933 h 695228"/>
                  <a:gd name="connsiteX86" fmla="*/ 259162 w 614128"/>
                  <a:gd name="connsiteY86" fmla="*/ 227568 h 695228"/>
                  <a:gd name="connsiteX87" fmla="*/ 255639 w 614128"/>
                  <a:gd name="connsiteY87" fmla="*/ 240317 h 695228"/>
                  <a:gd name="connsiteX88" fmla="*/ 241127 w 614128"/>
                  <a:gd name="connsiteY88" fmla="*/ 262630 h 695228"/>
                  <a:gd name="connsiteX89" fmla="*/ 184760 w 614128"/>
                  <a:gd name="connsiteY89" fmla="*/ 278902 h 695228"/>
                  <a:gd name="connsiteX90" fmla="*/ 175365 w 614128"/>
                  <a:gd name="connsiteY90" fmla="*/ 277057 h 695228"/>
                  <a:gd name="connsiteX91" fmla="*/ 167229 w 614128"/>
                  <a:gd name="connsiteY91" fmla="*/ 263217 h 695228"/>
                  <a:gd name="connsiteX92" fmla="*/ 166893 w 614128"/>
                  <a:gd name="connsiteY92" fmla="*/ 261204 h 695228"/>
                  <a:gd name="connsiteX93" fmla="*/ 158757 w 614128"/>
                  <a:gd name="connsiteY93" fmla="*/ 261959 h 695228"/>
                  <a:gd name="connsiteX94" fmla="*/ 143155 w 614128"/>
                  <a:gd name="connsiteY94" fmla="*/ 263049 h 695228"/>
                  <a:gd name="connsiteX95" fmla="*/ 123779 w 614128"/>
                  <a:gd name="connsiteY95" fmla="*/ 257177 h 695228"/>
                  <a:gd name="connsiteX96" fmla="*/ 109267 w 614128"/>
                  <a:gd name="connsiteY96" fmla="*/ 253822 h 695228"/>
                  <a:gd name="connsiteX97" fmla="*/ 98195 w 614128"/>
                  <a:gd name="connsiteY97" fmla="*/ 261455 h 695228"/>
                  <a:gd name="connsiteX98" fmla="*/ 79658 w 614128"/>
                  <a:gd name="connsiteY98" fmla="*/ 273534 h 695228"/>
                  <a:gd name="connsiteX99" fmla="*/ 43170 w 614128"/>
                  <a:gd name="connsiteY99" fmla="*/ 275799 h 695228"/>
                  <a:gd name="connsiteX100" fmla="*/ 25052 w 614128"/>
                  <a:gd name="connsiteY100" fmla="*/ 266656 h 695228"/>
                  <a:gd name="connsiteX101" fmla="*/ 16663 w 614128"/>
                  <a:gd name="connsiteY101" fmla="*/ 261455 h 695228"/>
                  <a:gd name="connsiteX102" fmla="*/ 7185 w 614128"/>
                  <a:gd name="connsiteY102" fmla="*/ 258687 h 695228"/>
                  <a:gd name="connsiteX103" fmla="*/ 3662 w 614128"/>
                  <a:gd name="connsiteY103" fmla="*/ 257597 h 695228"/>
                  <a:gd name="connsiteX104" fmla="*/ 3662 w 614128"/>
                  <a:gd name="connsiteY104" fmla="*/ 257597 h 695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614128" h="695228">
                    <a:moveTo>
                      <a:pt x="3662" y="257597"/>
                    </a:moveTo>
                    <a:cubicBezTo>
                      <a:pt x="3243" y="262546"/>
                      <a:pt x="2739" y="267579"/>
                      <a:pt x="2152" y="272528"/>
                    </a:cubicBezTo>
                    <a:cubicBezTo>
                      <a:pt x="1062" y="281419"/>
                      <a:pt x="139" y="290478"/>
                      <a:pt x="139" y="298614"/>
                    </a:cubicBezTo>
                    <a:cubicBezTo>
                      <a:pt x="-197" y="306415"/>
                      <a:pt x="139" y="308848"/>
                      <a:pt x="474" y="309687"/>
                    </a:cubicBezTo>
                    <a:cubicBezTo>
                      <a:pt x="810" y="309267"/>
                      <a:pt x="4920" y="309435"/>
                      <a:pt x="8359" y="309519"/>
                    </a:cubicBezTo>
                    <a:lnTo>
                      <a:pt x="15741" y="309770"/>
                    </a:lnTo>
                    <a:cubicBezTo>
                      <a:pt x="34949" y="310609"/>
                      <a:pt x="55752" y="322520"/>
                      <a:pt x="69089" y="339129"/>
                    </a:cubicBezTo>
                    <a:cubicBezTo>
                      <a:pt x="73283" y="340722"/>
                      <a:pt x="77644" y="341561"/>
                      <a:pt x="82090" y="342484"/>
                    </a:cubicBezTo>
                    <a:cubicBezTo>
                      <a:pt x="89723" y="344078"/>
                      <a:pt x="97608" y="345671"/>
                      <a:pt x="104906" y="350956"/>
                    </a:cubicBezTo>
                    <a:cubicBezTo>
                      <a:pt x="109016" y="353975"/>
                      <a:pt x="111952" y="357750"/>
                      <a:pt x="114720" y="361273"/>
                    </a:cubicBezTo>
                    <a:cubicBezTo>
                      <a:pt x="118159" y="365551"/>
                      <a:pt x="121011" y="369158"/>
                      <a:pt x="125037" y="370752"/>
                    </a:cubicBezTo>
                    <a:cubicBezTo>
                      <a:pt x="126295" y="371003"/>
                      <a:pt x="128644" y="371087"/>
                      <a:pt x="131160" y="370919"/>
                    </a:cubicBezTo>
                    <a:cubicBezTo>
                      <a:pt x="135858" y="371087"/>
                      <a:pt x="140806" y="370835"/>
                      <a:pt x="146175" y="374358"/>
                    </a:cubicBezTo>
                    <a:cubicBezTo>
                      <a:pt x="155234" y="380733"/>
                      <a:pt x="155821" y="386857"/>
                      <a:pt x="155485" y="392477"/>
                    </a:cubicBezTo>
                    <a:cubicBezTo>
                      <a:pt x="155402" y="394406"/>
                      <a:pt x="155402" y="395496"/>
                      <a:pt x="155905" y="396838"/>
                    </a:cubicBezTo>
                    <a:cubicBezTo>
                      <a:pt x="159763" y="406233"/>
                      <a:pt x="164544" y="413782"/>
                      <a:pt x="169997" y="422002"/>
                    </a:cubicBezTo>
                    <a:lnTo>
                      <a:pt x="173100" y="426700"/>
                    </a:lnTo>
                    <a:cubicBezTo>
                      <a:pt x="180314" y="437436"/>
                      <a:pt x="182998" y="440540"/>
                      <a:pt x="192309" y="439450"/>
                    </a:cubicBezTo>
                    <a:cubicBezTo>
                      <a:pt x="195832" y="438946"/>
                      <a:pt x="199187" y="441127"/>
                      <a:pt x="200446" y="444315"/>
                    </a:cubicBezTo>
                    <a:lnTo>
                      <a:pt x="200865" y="444734"/>
                    </a:lnTo>
                    <a:cubicBezTo>
                      <a:pt x="202543" y="446579"/>
                      <a:pt x="203297" y="449096"/>
                      <a:pt x="202878" y="451528"/>
                    </a:cubicBezTo>
                    <a:cubicBezTo>
                      <a:pt x="202962" y="454129"/>
                      <a:pt x="203549" y="460504"/>
                      <a:pt x="204136" y="467382"/>
                    </a:cubicBezTo>
                    <a:cubicBezTo>
                      <a:pt x="205059" y="476693"/>
                      <a:pt x="205898" y="486758"/>
                      <a:pt x="205898" y="490617"/>
                    </a:cubicBezTo>
                    <a:cubicBezTo>
                      <a:pt x="205898" y="493385"/>
                      <a:pt x="205646" y="496404"/>
                      <a:pt x="205394" y="499508"/>
                    </a:cubicBezTo>
                    <a:cubicBezTo>
                      <a:pt x="205059" y="503702"/>
                      <a:pt x="204807" y="508064"/>
                      <a:pt x="205143" y="511335"/>
                    </a:cubicBezTo>
                    <a:cubicBezTo>
                      <a:pt x="208917" y="513768"/>
                      <a:pt x="212105" y="516032"/>
                      <a:pt x="213363" y="519975"/>
                    </a:cubicBezTo>
                    <a:cubicBezTo>
                      <a:pt x="214286" y="522323"/>
                      <a:pt x="215125" y="525343"/>
                      <a:pt x="215963" y="528363"/>
                    </a:cubicBezTo>
                    <a:cubicBezTo>
                      <a:pt x="216634" y="530795"/>
                      <a:pt x="217305" y="533228"/>
                      <a:pt x="218144" y="535493"/>
                    </a:cubicBezTo>
                    <a:cubicBezTo>
                      <a:pt x="222925" y="547907"/>
                      <a:pt x="232572" y="573155"/>
                      <a:pt x="242050" y="579446"/>
                    </a:cubicBezTo>
                    <a:cubicBezTo>
                      <a:pt x="245825" y="582046"/>
                      <a:pt x="248760" y="582885"/>
                      <a:pt x="252200" y="583808"/>
                    </a:cubicBezTo>
                    <a:cubicBezTo>
                      <a:pt x="257903" y="585234"/>
                      <a:pt x="264866" y="586995"/>
                      <a:pt x="271576" y="596054"/>
                    </a:cubicBezTo>
                    <a:cubicBezTo>
                      <a:pt x="278958" y="606707"/>
                      <a:pt x="280132" y="620212"/>
                      <a:pt x="281055" y="632207"/>
                    </a:cubicBezTo>
                    <a:cubicBezTo>
                      <a:pt x="281558" y="637240"/>
                      <a:pt x="281977" y="642189"/>
                      <a:pt x="282816" y="646634"/>
                    </a:cubicBezTo>
                    <a:cubicBezTo>
                      <a:pt x="286423" y="662488"/>
                      <a:pt x="297579" y="673560"/>
                      <a:pt x="319975" y="683709"/>
                    </a:cubicBezTo>
                    <a:cubicBezTo>
                      <a:pt x="330628" y="689078"/>
                      <a:pt x="351934" y="696208"/>
                      <a:pt x="356631" y="695117"/>
                    </a:cubicBezTo>
                    <a:cubicBezTo>
                      <a:pt x="365354" y="691762"/>
                      <a:pt x="374749" y="657790"/>
                      <a:pt x="379278" y="641518"/>
                    </a:cubicBezTo>
                    <a:cubicBezTo>
                      <a:pt x="384563" y="622728"/>
                      <a:pt x="386660" y="615179"/>
                      <a:pt x="392867" y="613921"/>
                    </a:cubicBezTo>
                    <a:cubicBezTo>
                      <a:pt x="402430" y="600752"/>
                      <a:pt x="414005" y="590938"/>
                      <a:pt x="428097" y="580620"/>
                    </a:cubicBezTo>
                    <a:cubicBezTo>
                      <a:pt x="433465" y="575755"/>
                      <a:pt x="441350" y="572484"/>
                      <a:pt x="448983" y="569297"/>
                    </a:cubicBezTo>
                    <a:cubicBezTo>
                      <a:pt x="454939" y="566864"/>
                      <a:pt x="460978" y="564348"/>
                      <a:pt x="463914" y="561579"/>
                    </a:cubicBezTo>
                    <a:cubicBezTo>
                      <a:pt x="468443" y="557469"/>
                      <a:pt x="470037" y="550423"/>
                      <a:pt x="471799" y="542958"/>
                    </a:cubicBezTo>
                    <a:cubicBezTo>
                      <a:pt x="473141" y="537254"/>
                      <a:pt x="474567" y="531383"/>
                      <a:pt x="477167" y="526014"/>
                    </a:cubicBezTo>
                    <a:cubicBezTo>
                      <a:pt x="489413" y="505631"/>
                      <a:pt x="498976" y="493469"/>
                      <a:pt x="506525" y="488436"/>
                    </a:cubicBezTo>
                    <a:cubicBezTo>
                      <a:pt x="507196" y="488016"/>
                      <a:pt x="507951" y="487681"/>
                      <a:pt x="508706" y="487429"/>
                    </a:cubicBezTo>
                    <a:cubicBezTo>
                      <a:pt x="514913" y="462013"/>
                      <a:pt x="557273" y="432404"/>
                      <a:pt x="557692" y="432152"/>
                    </a:cubicBezTo>
                    <a:cubicBezTo>
                      <a:pt x="563983" y="427622"/>
                      <a:pt x="571868" y="424016"/>
                      <a:pt x="579501" y="420493"/>
                    </a:cubicBezTo>
                    <a:cubicBezTo>
                      <a:pt x="592419" y="414537"/>
                      <a:pt x="605924" y="408330"/>
                      <a:pt x="610537" y="398516"/>
                    </a:cubicBezTo>
                    <a:cubicBezTo>
                      <a:pt x="616828" y="386689"/>
                      <a:pt x="614983" y="357834"/>
                      <a:pt x="603994" y="339380"/>
                    </a:cubicBezTo>
                    <a:cubicBezTo>
                      <a:pt x="600303" y="333425"/>
                      <a:pt x="594180" y="326295"/>
                      <a:pt x="585792" y="326295"/>
                    </a:cubicBezTo>
                    <a:cubicBezTo>
                      <a:pt x="582185" y="326295"/>
                      <a:pt x="579669" y="327134"/>
                      <a:pt x="576901" y="328056"/>
                    </a:cubicBezTo>
                    <a:cubicBezTo>
                      <a:pt x="571449" y="329818"/>
                      <a:pt x="564570" y="332083"/>
                      <a:pt x="554589" y="324869"/>
                    </a:cubicBezTo>
                    <a:cubicBezTo>
                      <a:pt x="549891" y="321094"/>
                      <a:pt x="547878" y="315726"/>
                      <a:pt x="546117" y="310945"/>
                    </a:cubicBezTo>
                    <a:cubicBezTo>
                      <a:pt x="545194" y="308596"/>
                      <a:pt x="544187" y="305912"/>
                      <a:pt x="543265" y="304654"/>
                    </a:cubicBezTo>
                    <a:cubicBezTo>
                      <a:pt x="540665" y="300544"/>
                      <a:pt x="538819" y="299453"/>
                      <a:pt x="535464" y="297524"/>
                    </a:cubicBezTo>
                    <a:cubicBezTo>
                      <a:pt x="532947" y="296098"/>
                      <a:pt x="530347" y="294420"/>
                      <a:pt x="527327" y="291904"/>
                    </a:cubicBezTo>
                    <a:cubicBezTo>
                      <a:pt x="525147" y="289723"/>
                      <a:pt x="523553" y="287626"/>
                      <a:pt x="521791" y="285361"/>
                    </a:cubicBezTo>
                    <a:cubicBezTo>
                      <a:pt x="520449" y="283684"/>
                      <a:pt x="519191" y="281922"/>
                      <a:pt x="517933" y="280664"/>
                    </a:cubicBezTo>
                    <a:cubicBezTo>
                      <a:pt x="515500" y="278483"/>
                      <a:pt x="513655" y="277560"/>
                      <a:pt x="511810" y="276722"/>
                    </a:cubicBezTo>
                    <a:cubicBezTo>
                      <a:pt x="507280" y="274541"/>
                      <a:pt x="503673" y="272108"/>
                      <a:pt x="501157" y="263552"/>
                    </a:cubicBezTo>
                    <a:cubicBezTo>
                      <a:pt x="499815" y="256926"/>
                      <a:pt x="500737" y="250802"/>
                      <a:pt x="501660" y="245015"/>
                    </a:cubicBezTo>
                    <a:cubicBezTo>
                      <a:pt x="502499" y="239646"/>
                      <a:pt x="503254" y="234614"/>
                      <a:pt x="502163" y="231007"/>
                    </a:cubicBezTo>
                    <a:cubicBezTo>
                      <a:pt x="500821" y="225974"/>
                      <a:pt x="497885" y="223877"/>
                      <a:pt x="493020" y="220689"/>
                    </a:cubicBezTo>
                    <a:cubicBezTo>
                      <a:pt x="488826" y="217837"/>
                      <a:pt x="483961" y="214650"/>
                      <a:pt x="480941" y="208527"/>
                    </a:cubicBezTo>
                    <a:cubicBezTo>
                      <a:pt x="475489" y="200474"/>
                      <a:pt x="475322" y="191164"/>
                      <a:pt x="475322" y="183027"/>
                    </a:cubicBezTo>
                    <a:cubicBezTo>
                      <a:pt x="475238" y="172039"/>
                      <a:pt x="475238" y="165328"/>
                      <a:pt x="462740" y="159624"/>
                    </a:cubicBezTo>
                    <a:cubicBezTo>
                      <a:pt x="461817" y="159205"/>
                      <a:pt x="460978" y="158534"/>
                      <a:pt x="460307" y="157863"/>
                    </a:cubicBezTo>
                    <a:cubicBezTo>
                      <a:pt x="457287" y="157192"/>
                      <a:pt x="454771" y="154256"/>
                      <a:pt x="454519" y="150901"/>
                    </a:cubicBezTo>
                    <a:cubicBezTo>
                      <a:pt x="453261" y="134964"/>
                      <a:pt x="455106" y="119446"/>
                      <a:pt x="456868" y="104431"/>
                    </a:cubicBezTo>
                    <a:cubicBezTo>
                      <a:pt x="457958" y="95288"/>
                      <a:pt x="459049" y="86061"/>
                      <a:pt x="459384" y="76751"/>
                    </a:cubicBezTo>
                    <a:cubicBezTo>
                      <a:pt x="459384" y="75241"/>
                      <a:pt x="459384" y="74066"/>
                      <a:pt x="459384" y="73144"/>
                    </a:cubicBezTo>
                    <a:cubicBezTo>
                      <a:pt x="456197" y="72808"/>
                      <a:pt x="452255" y="71550"/>
                      <a:pt x="448396" y="67272"/>
                    </a:cubicBezTo>
                    <a:cubicBezTo>
                      <a:pt x="441098" y="58297"/>
                      <a:pt x="441853" y="47141"/>
                      <a:pt x="442440" y="37243"/>
                    </a:cubicBezTo>
                    <a:cubicBezTo>
                      <a:pt x="442692" y="33636"/>
                      <a:pt x="442860" y="30197"/>
                      <a:pt x="442692" y="27093"/>
                    </a:cubicBezTo>
                    <a:cubicBezTo>
                      <a:pt x="432962" y="26003"/>
                      <a:pt x="429775" y="20718"/>
                      <a:pt x="427174" y="14931"/>
                    </a:cubicBezTo>
                    <a:cubicBezTo>
                      <a:pt x="426168" y="12750"/>
                      <a:pt x="425413" y="10821"/>
                      <a:pt x="423651" y="8807"/>
                    </a:cubicBezTo>
                    <a:cubicBezTo>
                      <a:pt x="421638" y="6375"/>
                      <a:pt x="418535" y="5117"/>
                      <a:pt x="414844" y="3691"/>
                    </a:cubicBezTo>
                    <a:cubicBezTo>
                      <a:pt x="412411" y="2684"/>
                      <a:pt x="409727" y="1510"/>
                      <a:pt x="407043" y="0"/>
                    </a:cubicBezTo>
                    <a:cubicBezTo>
                      <a:pt x="402430" y="7130"/>
                      <a:pt x="397397" y="14176"/>
                      <a:pt x="392364" y="21054"/>
                    </a:cubicBezTo>
                    <a:cubicBezTo>
                      <a:pt x="387247" y="28184"/>
                      <a:pt x="381963" y="35314"/>
                      <a:pt x="377433" y="42611"/>
                    </a:cubicBezTo>
                    <a:cubicBezTo>
                      <a:pt x="373071" y="48063"/>
                      <a:pt x="370387" y="53096"/>
                      <a:pt x="367619" y="58465"/>
                    </a:cubicBezTo>
                    <a:cubicBezTo>
                      <a:pt x="365103" y="63162"/>
                      <a:pt x="362754" y="67859"/>
                      <a:pt x="359399" y="72557"/>
                    </a:cubicBezTo>
                    <a:cubicBezTo>
                      <a:pt x="354702" y="78931"/>
                      <a:pt x="349165" y="83545"/>
                      <a:pt x="343546" y="87991"/>
                    </a:cubicBezTo>
                    <a:cubicBezTo>
                      <a:pt x="338596" y="91933"/>
                      <a:pt x="333983" y="95791"/>
                      <a:pt x="330544" y="100405"/>
                    </a:cubicBezTo>
                    <a:cubicBezTo>
                      <a:pt x="314019" y="123136"/>
                      <a:pt x="302109" y="146791"/>
                      <a:pt x="289610" y="171955"/>
                    </a:cubicBezTo>
                    <a:cubicBezTo>
                      <a:pt x="286087" y="179085"/>
                      <a:pt x="282481" y="186131"/>
                      <a:pt x="278790" y="193344"/>
                    </a:cubicBezTo>
                    <a:cubicBezTo>
                      <a:pt x="276273" y="197790"/>
                      <a:pt x="273505" y="202320"/>
                      <a:pt x="270653" y="206933"/>
                    </a:cubicBezTo>
                    <a:cubicBezTo>
                      <a:pt x="266375" y="213979"/>
                      <a:pt x="261846" y="221277"/>
                      <a:pt x="259162" y="227568"/>
                    </a:cubicBezTo>
                    <a:cubicBezTo>
                      <a:pt x="256981" y="232433"/>
                      <a:pt x="256394" y="236459"/>
                      <a:pt x="255639" y="240317"/>
                    </a:cubicBezTo>
                    <a:cubicBezTo>
                      <a:pt x="254381" y="247951"/>
                      <a:pt x="253038" y="255835"/>
                      <a:pt x="241127" y="262630"/>
                    </a:cubicBezTo>
                    <a:cubicBezTo>
                      <a:pt x="240456" y="263468"/>
                      <a:pt x="204807" y="278902"/>
                      <a:pt x="184760" y="278902"/>
                    </a:cubicBezTo>
                    <a:cubicBezTo>
                      <a:pt x="180901" y="278902"/>
                      <a:pt x="177714" y="278399"/>
                      <a:pt x="175365" y="277057"/>
                    </a:cubicBezTo>
                    <a:cubicBezTo>
                      <a:pt x="168235" y="272611"/>
                      <a:pt x="167564" y="266572"/>
                      <a:pt x="167229" y="263217"/>
                    </a:cubicBezTo>
                    <a:lnTo>
                      <a:pt x="166893" y="261204"/>
                    </a:lnTo>
                    <a:cubicBezTo>
                      <a:pt x="165383" y="260952"/>
                      <a:pt x="161441" y="261539"/>
                      <a:pt x="158757" y="261959"/>
                    </a:cubicBezTo>
                    <a:cubicBezTo>
                      <a:pt x="153137" y="262797"/>
                      <a:pt x="147265" y="263552"/>
                      <a:pt x="143155" y="263049"/>
                    </a:cubicBezTo>
                    <a:cubicBezTo>
                      <a:pt x="136109" y="262630"/>
                      <a:pt x="129483" y="259778"/>
                      <a:pt x="123779" y="257177"/>
                    </a:cubicBezTo>
                    <a:cubicBezTo>
                      <a:pt x="117236" y="254325"/>
                      <a:pt x="113126" y="252564"/>
                      <a:pt x="109267" y="253822"/>
                    </a:cubicBezTo>
                    <a:cubicBezTo>
                      <a:pt x="105828" y="254829"/>
                      <a:pt x="102138" y="258016"/>
                      <a:pt x="98195" y="261455"/>
                    </a:cubicBezTo>
                    <a:cubicBezTo>
                      <a:pt x="93078" y="265901"/>
                      <a:pt x="87123" y="271018"/>
                      <a:pt x="79658" y="273534"/>
                    </a:cubicBezTo>
                    <a:cubicBezTo>
                      <a:pt x="67914" y="277141"/>
                      <a:pt x="54745" y="277812"/>
                      <a:pt x="43170" y="275799"/>
                    </a:cubicBezTo>
                    <a:cubicBezTo>
                      <a:pt x="34865" y="273534"/>
                      <a:pt x="29665" y="269843"/>
                      <a:pt x="25052" y="266656"/>
                    </a:cubicBezTo>
                    <a:cubicBezTo>
                      <a:pt x="22283" y="264643"/>
                      <a:pt x="19683" y="262797"/>
                      <a:pt x="16663" y="261455"/>
                    </a:cubicBezTo>
                    <a:cubicBezTo>
                      <a:pt x="13728" y="259945"/>
                      <a:pt x="10540" y="259358"/>
                      <a:pt x="7185" y="258687"/>
                    </a:cubicBezTo>
                    <a:cubicBezTo>
                      <a:pt x="6346" y="258184"/>
                      <a:pt x="5004" y="257848"/>
                      <a:pt x="3662" y="257597"/>
                    </a:cubicBezTo>
                    <a:lnTo>
                      <a:pt x="3662" y="257597"/>
                    </a:lnTo>
                    <a:close/>
                  </a:path>
                </a:pathLst>
              </a:custGeom>
              <a:grpFill/>
              <a:ln w="83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pt-BR" sz="27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62" name="Forma Livre: Forma 61">
                <a:extLst>
                  <a:ext uri="{FF2B5EF4-FFF2-40B4-BE49-F238E27FC236}">
                    <a16:creationId xmlns:a16="http://schemas.microsoft.com/office/drawing/2014/main" id="{8723E41F-4898-4738-A17A-7B57A4B40668}"/>
                  </a:ext>
                </a:extLst>
              </p:cNvPr>
              <p:cNvSpPr/>
              <p:nvPr/>
            </p:nvSpPr>
            <p:spPr>
              <a:xfrm>
                <a:off x="8830689" y="1695330"/>
                <a:ext cx="5452" cy="1425"/>
              </a:xfrm>
              <a:custGeom>
                <a:avLst/>
                <a:gdLst>
                  <a:gd name="connsiteX0" fmla="*/ 5452 w 5452"/>
                  <a:gd name="connsiteY0" fmla="*/ 1426 h 1425"/>
                  <a:gd name="connsiteX1" fmla="*/ 0 w 5452"/>
                  <a:gd name="connsiteY1" fmla="*/ 0 h 1425"/>
                  <a:gd name="connsiteX2" fmla="*/ 0 w 5452"/>
                  <a:gd name="connsiteY2" fmla="*/ 84 h 1425"/>
                  <a:gd name="connsiteX3" fmla="*/ 5452 w 5452"/>
                  <a:gd name="connsiteY3" fmla="*/ 1426 h 1425"/>
                  <a:gd name="connsiteX4" fmla="*/ 5452 w 5452"/>
                  <a:gd name="connsiteY4" fmla="*/ 1426 h 1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52" h="1425">
                    <a:moveTo>
                      <a:pt x="5452" y="1426"/>
                    </a:moveTo>
                    <a:cubicBezTo>
                      <a:pt x="3271" y="1007"/>
                      <a:pt x="1594" y="587"/>
                      <a:pt x="0" y="0"/>
                    </a:cubicBezTo>
                    <a:lnTo>
                      <a:pt x="0" y="84"/>
                    </a:lnTo>
                    <a:cubicBezTo>
                      <a:pt x="1510" y="587"/>
                      <a:pt x="3271" y="1007"/>
                      <a:pt x="5452" y="1426"/>
                    </a:cubicBezTo>
                    <a:lnTo>
                      <a:pt x="5452" y="1426"/>
                    </a:lnTo>
                    <a:close/>
                  </a:path>
                </a:pathLst>
              </a:custGeom>
              <a:grpFill/>
              <a:ln w="83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pt-BR" sz="27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63" name="Forma Livre: Forma 62">
                <a:extLst>
                  <a:ext uri="{FF2B5EF4-FFF2-40B4-BE49-F238E27FC236}">
                    <a16:creationId xmlns:a16="http://schemas.microsoft.com/office/drawing/2014/main" id="{3E36E3ED-07B6-4586-A1AB-69F6D95746AC}"/>
                  </a:ext>
                </a:extLst>
              </p:cNvPr>
              <p:cNvSpPr/>
              <p:nvPr/>
            </p:nvSpPr>
            <p:spPr>
              <a:xfrm>
                <a:off x="9296307" y="1560786"/>
                <a:ext cx="2518" cy="38333"/>
              </a:xfrm>
              <a:custGeom>
                <a:avLst/>
                <a:gdLst>
                  <a:gd name="connsiteX0" fmla="*/ 254 w 2518"/>
                  <a:gd name="connsiteY0" fmla="*/ 38333 h 38333"/>
                  <a:gd name="connsiteX1" fmla="*/ 2519 w 2518"/>
                  <a:gd name="connsiteY1" fmla="*/ 0 h 38333"/>
                  <a:gd name="connsiteX2" fmla="*/ 170 w 2518"/>
                  <a:gd name="connsiteY2" fmla="*/ 38249 h 38333"/>
                  <a:gd name="connsiteX3" fmla="*/ 254 w 2518"/>
                  <a:gd name="connsiteY3" fmla="*/ 38333 h 38333"/>
                  <a:gd name="connsiteX4" fmla="*/ 254 w 2518"/>
                  <a:gd name="connsiteY4" fmla="*/ 38333 h 38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18" h="38333">
                    <a:moveTo>
                      <a:pt x="254" y="38333"/>
                    </a:moveTo>
                    <a:cubicBezTo>
                      <a:pt x="-417" y="25584"/>
                      <a:pt x="925" y="13169"/>
                      <a:pt x="2519" y="0"/>
                    </a:cubicBezTo>
                    <a:cubicBezTo>
                      <a:pt x="925" y="13085"/>
                      <a:pt x="-501" y="25500"/>
                      <a:pt x="170" y="38249"/>
                    </a:cubicBezTo>
                    <a:lnTo>
                      <a:pt x="254" y="38333"/>
                    </a:lnTo>
                    <a:lnTo>
                      <a:pt x="254" y="38333"/>
                    </a:lnTo>
                    <a:close/>
                  </a:path>
                </a:pathLst>
              </a:custGeom>
              <a:grpFill/>
              <a:ln w="83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pt-BR" sz="27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64" name="Forma Livre: Forma 63">
                <a:extLst>
                  <a:ext uri="{FF2B5EF4-FFF2-40B4-BE49-F238E27FC236}">
                    <a16:creationId xmlns:a16="http://schemas.microsoft.com/office/drawing/2014/main" id="{29EB63CE-624A-4AB8-B6F4-47B96A6411DC}"/>
                  </a:ext>
                </a:extLst>
              </p:cNvPr>
              <p:cNvSpPr/>
              <p:nvPr/>
            </p:nvSpPr>
            <p:spPr>
              <a:xfrm>
                <a:off x="9224172" y="2084619"/>
                <a:ext cx="754" cy="2264"/>
              </a:xfrm>
              <a:custGeom>
                <a:avLst/>
                <a:gdLst>
                  <a:gd name="connsiteX0" fmla="*/ 0 w 754"/>
                  <a:gd name="connsiteY0" fmla="*/ 2265 h 2264"/>
                  <a:gd name="connsiteX1" fmla="*/ 755 w 754"/>
                  <a:gd name="connsiteY1" fmla="*/ 0 h 2264"/>
                  <a:gd name="connsiteX2" fmla="*/ 671 w 754"/>
                  <a:gd name="connsiteY2" fmla="*/ 0 h 2264"/>
                  <a:gd name="connsiteX3" fmla="*/ 0 w 754"/>
                  <a:gd name="connsiteY3" fmla="*/ 2265 h 2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4" h="2264">
                    <a:moveTo>
                      <a:pt x="0" y="2265"/>
                    </a:moveTo>
                    <a:lnTo>
                      <a:pt x="755" y="0"/>
                    </a:lnTo>
                    <a:lnTo>
                      <a:pt x="671" y="0"/>
                    </a:lnTo>
                    <a:lnTo>
                      <a:pt x="0" y="2265"/>
                    </a:lnTo>
                    <a:close/>
                  </a:path>
                </a:pathLst>
              </a:custGeom>
              <a:grpFill/>
              <a:ln w="83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pt-BR" sz="27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65" name="Forma Livre: Forma 64">
                <a:extLst>
                  <a:ext uri="{FF2B5EF4-FFF2-40B4-BE49-F238E27FC236}">
                    <a16:creationId xmlns:a16="http://schemas.microsoft.com/office/drawing/2014/main" id="{24568E1E-96FF-4429-B9ED-3BE93B39E57F}"/>
                  </a:ext>
                </a:extLst>
              </p:cNvPr>
              <p:cNvSpPr/>
              <p:nvPr/>
            </p:nvSpPr>
            <p:spPr>
              <a:xfrm>
                <a:off x="6370644" y="1725892"/>
                <a:ext cx="2283896" cy="1537247"/>
              </a:xfrm>
              <a:custGeom>
                <a:avLst/>
                <a:gdLst>
                  <a:gd name="connsiteX0" fmla="*/ 2259655 w 2283896"/>
                  <a:gd name="connsiteY0" fmla="*/ 553079 h 1537247"/>
                  <a:gd name="connsiteX1" fmla="*/ 2261165 w 2283896"/>
                  <a:gd name="connsiteY1" fmla="*/ 548046 h 1537247"/>
                  <a:gd name="connsiteX2" fmla="*/ 2272573 w 2283896"/>
                  <a:gd name="connsiteY2" fmla="*/ 537813 h 1537247"/>
                  <a:gd name="connsiteX3" fmla="*/ 2283897 w 2283896"/>
                  <a:gd name="connsiteY3" fmla="*/ 527244 h 1537247"/>
                  <a:gd name="connsiteX4" fmla="*/ 2273495 w 2283896"/>
                  <a:gd name="connsiteY4" fmla="*/ 533031 h 1537247"/>
                  <a:gd name="connsiteX5" fmla="*/ 2270727 w 2283896"/>
                  <a:gd name="connsiteY5" fmla="*/ 535045 h 1537247"/>
                  <a:gd name="connsiteX6" fmla="*/ 2198674 w 2283896"/>
                  <a:gd name="connsiteY6" fmla="*/ 558279 h 1537247"/>
                  <a:gd name="connsiteX7" fmla="*/ 2191376 w 2283896"/>
                  <a:gd name="connsiteY7" fmla="*/ 550646 h 1537247"/>
                  <a:gd name="connsiteX8" fmla="*/ 2190621 w 2283896"/>
                  <a:gd name="connsiteY8" fmla="*/ 541755 h 1537247"/>
                  <a:gd name="connsiteX9" fmla="*/ 2178123 w 2283896"/>
                  <a:gd name="connsiteY9" fmla="*/ 534793 h 1537247"/>
                  <a:gd name="connsiteX10" fmla="*/ 2167806 w 2283896"/>
                  <a:gd name="connsiteY10" fmla="*/ 533367 h 1537247"/>
                  <a:gd name="connsiteX11" fmla="*/ 2149269 w 2283896"/>
                  <a:gd name="connsiteY11" fmla="*/ 519359 h 1537247"/>
                  <a:gd name="connsiteX12" fmla="*/ 2146920 w 2283896"/>
                  <a:gd name="connsiteY12" fmla="*/ 512900 h 1537247"/>
                  <a:gd name="connsiteX13" fmla="*/ 2110683 w 2283896"/>
                  <a:gd name="connsiteY13" fmla="*/ 487736 h 1537247"/>
                  <a:gd name="connsiteX14" fmla="*/ 2103721 w 2283896"/>
                  <a:gd name="connsiteY14" fmla="*/ 485639 h 1537247"/>
                  <a:gd name="connsiteX15" fmla="*/ 2071343 w 2283896"/>
                  <a:gd name="connsiteY15" fmla="*/ 482871 h 1537247"/>
                  <a:gd name="connsiteX16" fmla="*/ 2029152 w 2283896"/>
                  <a:gd name="connsiteY16" fmla="*/ 477670 h 1537247"/>
                  <a:gd name="connsiteX17" fmla="*/ 1987463 w 2283896"/>
                  <a:gd name="connsiteY17" fmla="*/ 442441 h 1537247"/>
                  <a:gd name="connsiteX18" fmla="*/ 1984108 w 2283896"/>
                  <a:gd name="connsiteY18" fmla="*/ 432207 h 1537247"/>
                  <a:gd name="connsiteX19" fmla="*/ 1980501 w 2283896"/>
                  <a:gd name="connsiteY19" fmla="*/ 424909 h 1537247"/>
                  <a:gd name="connsiteX20" fmla="*/ 1975636 w 2283896"/>
                  <a:gd name="connsiteY20" fmla="*/ 419289 h 1537247"/>
                  <a:gd name="connsiteX21" fmla="*/ 1966996 w 2283896"/>
                  <a:gd name="connsiteY21" fmla="*/ 400920 h 1537247"/>
                  <a:gd name="connsiteX22" fmla="*/ 1965403 w 2283896"/>
                  <a:gd name="connsiteY22" fmla="*/ 394461 h 1537247"/>
                  <a:gd name="connsiteX23" fmla="*/ 1961125 w 2283896"/>
                  <a:gd name="connsiteY23" fmla="*/ 381879 h 1537247"/>
                  <a:gd name="connsiteX24" fmla="*/ 1953743 w 2283896"/>
                  <a:gd name="connsiteY24" fmla="*/ 381711 h 1537247"/>
                  <a:gd name="connsiteX25" fmla="*/ 1937638 w 2283896"/>
                  <a:gd name="connsiteY25" fmla="*/ 380537 h 1537247"/>
                  <a:gd name="connsiteX26" fmla="*/ 1922959 w 2283896"/>
                  <a:gd name="connsiteY26" fmla="*/ 353947 h 1537247"/>
                  <a:gd name="connsiteX27" fmla="*/ 1921449 w 2283896"/>
                  <a:gd name="connsiteY27" fmla="*/ 344720 h 1537247"/>
                  <a:gd name="connsiteX28" fmla="*/ 1919772 w 2283896"/>
                  <a:gd name="connsiteY28" fmla="*/ 328866 h 1537247"/>
                  <a:gd name="connsiteX29" fmla="*/ 1919268 w 2283896"/>
                  <a:gd name="connsiteY29" fmla="*/ 319975 h 1537247"/>
                  <a:gd name="connsiteX30" fmla="*/ 1911132 w 2283896"/>
                  <a:gd name="connsiteY30" fmla="*/ 293469 h 1537247"/>
                  <a:gd name="connsiteX31" fmla="*/ 1901402 w 2283896"/>
                  <a:gd name="connsiteY31" fmla="*/ 245657 h 1537247"/>
                  <a:gd name="connsiteX32" fmla="*/ 1880012 w 2283896"/>
                  <a:gd name="connsiteY32" fmla="*/ 245070 h 1537247"/>
                  <a:gd name="connsiteX33" fmla="*/ 1861055 w 2283896"/>
                  <a:gd name="connsiteY33" fmla="*/ 244650 h 1537247"/>
                  <a:gd name="connsiteX34" fmla="*/ 1838156 w 2283896"/>
                  <a:gd name="connsiteY34" fmla="*/ 250690 h 1537247"/>
                  <a:gd name="connsiteX35" fmla="*/ 1816599 w 2283896"/>
                  <a:gd name="connsiteY35" fmla="*/ 256478 h 1537247"/>
                  <a:gd name="connsiteX36" fmla="*/ 1795377 w 2283896"/>
                  <a:gd name="connsiteY36" fmla="*/ 257400 h 1537247"/>
                  <a:gd name="connsiteX37" fmla="*/ 1774491 w 2283896"/>
                  <a:gd name="connsiteY37" fmla="*/ 258910 h 1537247"/>
                  <a:gd name="connsiteX38" fmla="*/ 1752262 w 2283896"/>
                  <a:gd name="connsiteY38" fmla="*/ 295398 h 1537247"/>
                  <a:gd name="connsiteX39" fmla="*/ 1750333 w 2283896"/>
                  <a:gd name="connsiteY39" fmla="*/ 302696 h 1537247"/>
                  <a:gd name="connsiteX40" fmla="*/ 1744965 w 2283896"/>
                  <a:gd name="connsiteY40" fmla="*/ 317794 h 1537247"/>
                  <a:gd name="connsiteX41" fmla="*/ 1730789 w 2283896"/>
                  <a:gd name="connsiteY41" fmla="*/ 330460 h 1537247"/>
                  <a:gd name="connsiteX42" fmla="*/ 1721898 w 2283896"/>
                  <a:gd name="connsiteY42" fmla="*/ 337087 h 1537247"/>
                  <a:gd name="connsiteX43" fmla="*/ 1715439 w 2283896"/>
                  <a:gd name="connsiteY43" fmla="*/ 358308 h 1537247"/>
                  <a:gd name="connsiteX44" fmla="*/ 1707554 w 2283896"/>
                  <a:gd name="connsiteY44" fmla="*/ 383976 h 1537247"/>
                  <a:gd name="connsiteX45" fmla="*/ 1682138 w 2283896"/>
                  <a:gd name="connsiteY45" fmla="*/ 395300 h 1537247"/>
                  <a:gd name="connsiteX46" fmla="*/ 1674505 w 2283896"/>
                  <a:gd name="connsiteY46" fmla="*/ 396558 h 1537247"/>
                  <a:gd name="connsiteX47" fmla="*/ 1669892 w 2283896"/>
                  <a:gd name="connsiteY47" fmla="*/ 400752 h 1537247"/>
                  <a:gd name="connsiteX48" fmla="*/ 1663601 w 2283896"/>
                  <a:gd name="connsiteY48" fmla="*/ 399829 h 1537247"/>
                  <a:gd name="connsiteX49" fmla="*/ 1639443 w 2283896"/>
                  <a:gd name="connsiteY49" fmla="*/ 378859 h 1537247"/>
                  <a:gd name="connsiteX50" fmla="*/ 1627784 w 2283896"/>
                  <a:gd name="connsiteY50" fmla="*/ 367284 h 1537247"/>
                  <a:gd name="connsiteX51" fmla="*/ 1626274 w 2283896"/>
                  <a:gd name="connsiteY51" fmla="*/ 365774 h 1537247"/>
                  <a:gd name="connsiteX52" fmla="*/ 1602284 w 2283896"/>
                  <a:gd name="connsiteY52" fmla="*/ 354198 h 1537247"/>
                  <a:gd name="connsiteX53" fmla="*/ 1584753 w 2283896"/>
                  <a:gd name="connsiteY53" fmla="*/ 364180 h 1537247"/>
                  <a:gd name="connsiteX54" fmla="*/ 1571165 w 2283896"/>
                  <a:gd name="connsiteY54" fmla="*/ 372484 h 1537247"/>
                  <a:gd name="connsiteX55" fmla="*/ 1557576 w 2283896"/>
                  <a:gd name="connsiteY55" fmla="*/ 404191 h 1537247"/>
                  <a:gd name="connsiteX56" fmla="*/ 1553550 w 2283896"/>
                  <a:gd name="connsiteY56" fmla="*/ 464669 h 1537247"/>
                  <a:gd name="connsiteX57" fmla="*/ 1550362 w 2283896"/>
                  <a:gd name="connsiteY57" fmla="*/ 469785 h 1537247"/>
                  <a:gd name="connsiteX58" fmla="*/ 1546168 w 2283896"/>
                  <a:gd name="connsiteY58" fmla="*/ 471044 h 1537247"/>
                  <a:gd name="connsiteX59" fmla="*/ 1544574 w 2283896"/>
                  <a:gd name="connsiteY59" fmla="*/ 470876 h 1537247"/>
                  <a:gd name="connsiteX60" fmla="*/ 1458429 w 2283896"/>
                  <a:gd name="connsiteY60" fmla="*/ 421135 h 1537247"/>
                  <a:gd name="connsiteX61" fmla="*/ 1447021 w 2283896"/>
                  <a:gd name="connsiteY61" fmla="*/ 409895 h 1537247"/>
                  <a:gd name="connsiteX62" fmla="*/ 1424709 w 2283896"/>
                  <a:gd name="connsiteY62" fmla="*/ 385066 h 1537247"/>
                  <a:gd name="connsiteX63" fmla="*/ 1421773 w 2283896"/>
                  <a:gd name="connsiteY63" fmla="*/ 366361 h 1537247"/>
                  <a:gd name="connsiteX64" fmla="*/ 1435614 w 2283896"/>
                  <a:gd name="connsiteY64" fmla="*/ 362083 h 1537247"/>
                  <a:gd name="connsiteX65" fmla="*/ 1442240 w 2283896"/>
                  <a:gd name="connsiteY65" fmla="*/ 361748 h 1537247"/>
                  <a:gd name="connsiteX66" fmla="*/ 1434020 w 2283896"/>
                  <a:gd name="connsiteY66" fmla="*/ 329789 h 1537247"/>
                  <a:gd name="connsiteX67" fmla="*/ 1433181 w 2283896"/>
                  <a:gd name="connsiteY67" fmla="*/ 327608 h 1537247"/>
                  <a:gd name="connsiteX68" fmla="*/ 1426890 w 2283896"/>
                  <a:gd name="connsiteY68" fmla="*/ 286675 h 1537247"/>
                  <a:gd name="connsiteX69" fmla="*/ 1425800 w 2283896"/>
                  <a:gd name="connsiteY69" fmla="*/ 264614 h 1537247"/>
                  <a:gd name="connsiteX70" fmla="*/ 1420851 w 2283896"/>
                  <a:gd name="connsiteY70" fmla="*/ 237856 h 1537247"/>
                  <a:gd name="connsiteX71" fmla="*/ 1414895 w 2283896"/>
                  <a:gd name="connsiteY71" fmla="*/ 199691 h 1537247"/>
                  <a:gd name="connsiteX72" fmla="*/ 1415650 w 2283896"/>
                  <a:gd name="connsiteY72" fmla="*/ 182327 h 1537247"/>
                  <a:gd name="connsiteX73" fmla="*/ 1416321 w 2283896"/>
                  <a:gd name="connsiteY73" fmla="*/ 154647 h 1537247"/>
                  <a:gd name="connsiteX74" fmla="*/ 1396945 w 2283896"/>
                  <a:gd name="connsiteY74" fmla="*/ 125624 h 1537247"/>
                  <a:gd name="connsiteX75" fmla="*/ 1394512 w 2283896"/>
                  <a:gd name="connsiteY75" fmla="*/ 115391 h 1537247"/>
                  <a:gd name="connsiteX76" fmla="*/ 1382517 w 2283896"/>
                  <a:gd name="connsiteY76" fmla="*/ 95259 h 1537247"/>
                  <a:gd name="connsiteX77" fmla="*/ 1367670 w 2283896"/>
                  <a:gd name="connsiteY77" fmla="*/ 67327 h 1537247"/>
                  <a:gd name="connsiteX78" fmla="*/ 1359534 w 2283896"/>
                  <a:gd name="connsiteY78" fmla="*/ 47867 h 1537247"/>
                  <a:gd name="connsiteX79" fmla="*/ 1357353 w 2283896"/>
                  <a:gd name="connsiteY79" fmla="*/ 43505 h 1537247"/>
                  <a:gd name="connsiteX80" fmla="*/ 1353075 w 2283896"/>
                  <a:gd name="connsiteY80" fmla="*/ 27316 h 1537247"/>
                  <a:gd name="connsiteX81" fmla="*/ 1351146 w 2283896"/>
                  <a:gd name="connsiteY81" fmla="*/ 18425 h 1537247"/>
                  <a:gd name="connsiteX82" fmla="*/ 1322207 w 2283896"/>
                  <a:gd name="connsiteY82" fmla="*/ 5088 h 1537247"/>
                  <a:gd name="connsiteX83" fmla="*/ 1311722 w 2283896"/>
                  <a:gd name="connsiteY83" fmla="*/ 3830 h 1537247"/>
                  <a:gd name="connsiteX84" fmla="*/ 1304257 w 2283896"/>
                  <a:gd name="connsiteY84" fmla="*/ 3243 h 1537247"/>
                  <a:gd name="connsiteX85" fmla="*/ 1298469 w 2283896"/>
                  <a:gd name="connsiteY85" fmla="*/ 55 h 1537247"/>
                  <a:gd name="connsiteX86" fmla="*/ 1293017 w 2283896"/>
                  <a:gd name="connsiteY86" fmla="*/ 139 h 1537247"/>
                  <a:gd name="connsiteX87" fmla="*/ 1292933 w 2283896"/>
                  <a:gd name="connsiteY87" fmla="*/ 1481 h 1537247"/>
                  <a:gd name="connsiteX88" fmla="*/ 1286894 w 2283896"/>
                  <a:gd name="connsiteY88" fmla="*/ 11379 h 1537247"/>
                  <a:gd name="connsiteX89" fmla="*/ 1271040 w 2283896"/>
                  <a:gd name="connsiteY89" fmla="*/ 16244 h 1537247"/>
                  <a:gd name="connsiteX90" fmla="*/ 1267769 w 2283896"/>
                  <a:gd name="connsiteY90" fmla="*/ 16747 h 1537247"/>
                  <a:gd name="connsiteX91" fmla="*/ 1253342 w 2283896"/>
                  <a:gd name="connsiteY91" fmla="*/ 17586 h 1537247"/>
                  <a:gd name="connsiteX92" fmla="*/ 1238662 w 2283896"/>
                  <a:gd name="connsiteY92" fmla="*/ 18844 h 1537247"/>
                  <a:gd name="connsiteX93" fmla="*/ 1237991 w 2283896"/>
                  <a:gd name="connsiteY93" fmla="*/ 31175 h 1537247"/>
                  <a:gd name="connsiteX94" fmla="*/ 1239501 w 2283896"/>
                  <a:gd name="connsiteY94" fmla="*/ 41911 h 1537247"/>
                  <a:gd name="connsiteX95" fmla="*/ 1213498 w 2283896"/>
                  <a:gd name="connsiteY95" fmla="*/ 75799 h 1537247"/>
                  <a:gd name="connsiteX96" fmla="*/ 1198148 w 2283896"/>
                  <a:gd name="connsiteY96" fmla="*/ 83432 h 1537247"/>
                  <a:gd name="connsiteX97" fmla="*/ 1191522 w 2283896"/>
                  <a:gd name="connsiteY97" fmla="*/ 88297 h 1537247"/>
                  <a:gd name="connsiteX98" fmla="*/ 1166861 w 2283896"/>
                  <a:gd name="connsiteY98" fmla="*/ 97944 h 1537247"/>
                  <a:gd name="connsiteX99" fmla="*/ 1151762 w 2283896"/>
                  <a:gd name="connsiteY99" fmla="*/ 106332 h 1537247"/>
                  <a:gd name="connsiteX100" fmla="*/ 1137419 w 2283896"/>
                  <a:gd name="connsiteY100" fmla="*/ 117907 h 1537247"/>
                  <a:gd name="connsiteX101" fmla="*/ 1119552 w 2283896"/>
                  <a:gd name="connsiteY101" fmla="*/ 121430 h 1537247"/>
                  <a:gd name="connsiteX102" fmla="*/ 1107222 w 2283896"/>
                  <a:gd name="connsiteY102" fmla="*/ 123863 h 1537247"/>
                  <a:gd name="connsiteX103" fmla="*/ 1105544 w 2283896"/>
                  <a:gd name="connsiteY103" fmla="*/ 130321 h 1537247"/>
                  <a:gd name="connsiteX104" fmla="*/ 1092794 w 2283896"/>
                  <a:gd name="connsiteY104" fmla="*/ 150620 h 1537247"/>
                  <a:gd name="connsiteX105" fmla="*/ 1077109 w 2283896"/>
                  <a:gd name="connsiteY105" fmla="*/ 152466 h 1537247"/>
                  <a:gd name="connsiteX106" fmla="*/ 1069979 w 2283896"/>
                  <a:gd name="connsiteY106" fmla="*/ 154982 h 1537247"/>
                  <a:gd name="connsiteX107" fmla="*/ 1068301 w 2283896"/>
                  <a:gd name="connsiteY107" fmla="*/ 163370 h 1537247"/>
                  <a:gd name="connsiteX108" fmla="*/ 1050267 w 2283896"/>
                  <a:gd name="connsiteY108" fmla="*/ 182160 h 1537247"/>
                  <a:gd name="connsiteX109" fmla="*/ 1034833 w 2283896"/>
                  <a:gd name="connsiteY109" fmla="*/ 178049 h 1537247"/>
                  <a:gd name="connsiteX110" fmla="*/ 1031142 w 2283896"/>
                  <a:gd name="connsiteY110" fmla="*/ 156576 h 1537247"/>
                  <a:gd name="connsiteX111" fmla="*/ 1031058 w 2283896"/>
                  <a:gd name="connsiteY111" fmla="*/ 145336 h 1537247"/>
                  <a:gd name="connsiteX112" fmla="*/ 1001281 w 2283896"/>
                  <a:gd name="connsiteY112" fmla="*/ 149866 h 1537247"/>
                  <a:gd name="connsiteX113" fmla="*/ 991299 w 2283896"/>
                  <a:gd name="connsiteY113" fmla="*/ 158505 h 1537247"/>
                  <a:gd name="connsiteX114" fmla="*/ 974271 w 2283896"/>
                  <a:gd name="connsiteY114" fmla="*/ 171758 h 1537247"/>
                  <a:gd name="connsiteX115" fmla="*/ 918491 w 2283896"/>
                  <a:gd name="connsiteY115" fmla="*/ 166558 h 1537247"/>
                  <a:gd name="connsiteX116" fmla="*/ 906328 w 2283896"/>
                  <a:gd name="connsiteY116" fmla="*/ 149195 h 1537247"/>
                  <a:gd name="connsiteX117" fmla="*/ 897605 w 2283896"/>
                  <a:gd name="connsiteY117" fmla="*/ 135858 h 1537247"/>
                  <a:gd name="connsiteX118" fmla="*/ 875292 w 2283896"/>
                  <a:gd name="connsiteY118" fmla="*/ 126547 h 1537247"/>
                  <a:gd name="connsiteX119" fmla="*/ 831591 w 2283896"/>
                  <a:gd name="connsiteY119" fmla="*/ 94253 h 1537247"/>
                  <a:gd name="connsiteX120" fmla="*/ 843502 w 2283896"/>
                  <a:gd name="connsiteY120" fmla="*/ 73199 h 1537247"/>
                  <a:gd name="connsiteX121" fmla="*/ 848367 w 2283896"/>
                  <a:gd name="connsiteY121" fmla="*/ 68669 h 1537247"/>
                  <a:gd name="connsiteX122" fmla="*/ 835198 w 2283896"/>
                  <a:gd name="connsiteY122" fmla="*/ 51054 h 1537247"/>
                  <a:gd name="connsiteX123" fmla="*/ 833184 w 2283896"/>
                  <a:gd name="connsiteY123" fmla="*/ 48538 h 1537247"/>
                  <a:gd name="connsiteX124" fmla="*/ 823790 w 2283896"/>
                  <a:gd name="connsiteY124" fmla="*/ 38976 h 1537247"/>
                  <a:gd name="connsiteX125" fmla="*/ 810369 w 2283896"/>
                  <a:gd name="connsiteY125" fmla="*/ 24716 h 1537247"/>
                  <a:gd name="connsiteX126" fmla="*/ 802149 w 2283896"/>
                  <a:gd name="connsiteY126" fmla="*/ 13392 h 1537247"/>
                  <a:gd name="connsiteX127" fmla="*/ 795522 w 2283896"/>
                  <a:gd name="connsiteY127" fmla="*/ 4081 h 1537247"/>
                  <a:gd name="connsiteX128" fmla="*/ 778327 w 2283896"/>
                  <a:gd name="connsiteY128" fmla="*/ 21864 h 1537247"/>
                  <a:gd name="connsiteX129" fmla="*/ 759621 w 2283896"/>
                  <a:gd name="connsiteY129" fmla="*/ 40989 h 1537247"/>
                  <a:gd name="connsiteX130" fmla="*/ 719526 w 2283896"/>
                  <a:gd name="connsiteY130" fmla="*/ 46273 h 1537247"/>
                  <a:gd name="connsiteX131" fmla="*/ 712397 w 2283896"/>
                  <a:gd name="connsiteY131" fmla="*/ 30588 h 1537247"/>
                  <a:gd name="connsiteX132" fmla="*/ 711977 w 2283896"/>
                  <a:gd name="connsiteY132" fmla="*/ 26729 h 1537247"/>
                  <a:gd name="connsiteX133" fmla="*/ 711725 w 2283896"/>
                  <a:gd name="connsiteY133" fmla="*/ 26394 h 1537247"/>
                  <a:gd name="connsiteX134" fmla="*/ 711138 w 2283896"/>
                  <a:gd name="connsiteY134" fmla="*/ 31007 h 1537247"/>
                  <a:gd name="connsiteX135" fmla="*/ 703505 w 2283896"/>
                  <a:gd name="connsiteY135" fmla="*/ 52816 h 1537247"/>
                  <a:gd name="connsiteX136" fmla="*/ 661146 w 2283896"/>
                  <a:gd name="connsiteY136" fmla="*/ 56171 h 1537247"/>
                  <a:gd name="connsiteX137" fmla="*/ 649486 w 2283896"/>
                  <a:gd name="connsiteY137" fmla="*/ 55248 h 1537247"/>
                  <a:gd name="connsiteX138" fmla="*/ 622728 w 2283896"/>
                  <a:gd name="connsiteY138" fmla="*/ 56255 h 1537247"/>
                  <a:gd name="connsiteX139" fmla="*/ 595132 w 2283896"/>
                  <a:gd name="connsiteY139" fmla="*/ 57262 h 1537247"/>
                  <a:gd name="connsiteX140" fmla="*/ 587750 w 2283896"/>
                  <a:gd name="connsiteY140" fmla="*/ 58100 h 1537247"/>
                  <a:gd name="connsiteX141" fmla="*/ 549417 w 2283896"/>
                  <a:gd name="connsiteY141" fmla="*/ 56591 h 1537247"/>
                  <a:gd name="connsiteX142" fmla="*/ 542706 w 2283896"/>
                  <a:gd name="connsiteY142" fmla="*/ 51558 h 1537247"/>
                  <a:gd name="connsiteX143" fmla="*/ 540693 w 2283896"/>
                  <a:gd name="connsiteY143" fmla="*/ 49712 h 1537247"/>
                  <a:gd name="connsiteX144" fmla="*/ 519136 w 2283896"/>
                  <a:gd name="connsiteY144" fmla="*/ 51642 h 1537247"/>
                  <a:gd name="connsiteX145" fmla="*/ 492881 w 2283896"/>
                  <a:gd name="connsiteY145" fmla="*/ 88465 h 1537247"/>
                  <a:gd name="connsiteX146" fmla="*/ 494056 w 2283896"/>
                  <a:gd name="connsiteY146" fmla="*/ 109351 h 1537247"/>
                  <a:gd name="connsiteX147" fmla="*/ 498585 w 2283896"/>
                  <a:gd name="connsiteY147" fmla="*/ 133341 h 1537247"/>
                  <a:gd name="connsiteX148" fmla="*/ 514774 w 2283896"/>
                  <a:gd name="connsiteY148" fmla="*/ 137116 h 1537247"/>
                  <a:gd name="connsiteX149" fmla="*/ 526434 w 2283896"/>
                  <a:gd name="connsiteY149" fmla="*/ 135858 h 1537247"/>
                  <a:gd name="connsiteX150" fmla="*/ 574078 w 2283896"/>
                  <a:gd name="connsiteY150" fmla="*/ 152885 h 1537247"/>
                  <a:gd name="connsiteX151" fmla="*/ 577014 w 2283896"/>
                  <a:gd name="connsiteY151" fmla="*/ 203801 h 1537247"/>
                  <a:gd name="connsiteX152" fmla="*/ 551514 w 2283896"/>
                  <a:gd name="connsiteY152" fmla="*/ 210427 h 1537247"/>
                  <a:gd name="connsiteX153" fmla="*/ 540945 w 2283896"/>
                  <a:gd name="connsiteY153" fmla="*/ 205310 h 1537247"/>
                  <a:gd name="connsiteX154" fmla="*/ 531215 w 2283896"/>
                  <a:gd name="connsiteY154" fmla="*/ 200697 h 1537247"/>
                  <a:gd name="connsiteX155" fmla="*/ 512426 w 2283896"/>
                  <a:gd name="connsiteY155" fmla="*/ 202962 h 1537247"/>
                  <a:gd name="connsiteX156" fmla="*/ 505799 w 2283896"/>
                  <a:gd name="connsiteY156" fmla="*/ 204639 h 1537247"/>
                  <a:gd name="connsiteX157" fmla="*/ 494727 w 2283896"/>
                  <a:gd name="connsiteY157" fmla="*/ 207072 h 1537247"/>
                  <a:gd name="connsiteX158" fmla="*/ 464110 w 2283896"/>
                  <a:gd name="connsiteY158" fmla="*/ 225610 h 1537247"/>
                  <a:gd name="connsiteX159" fmla="*/ 463020 w 2283896"/>
                  <a:gd name="connsiteY159" fmla="*/ 289191 h 1537247"/>
                  <a:gd name="connsiteX160" fmla="*/ 463272 w 2283896"/>
                  <a:gd name="connsiteY160" fmla="*/ 293804 h 1537247"/>
                  <a:gd name="connsiteX161" fmla="*/ 472247 w 2283896"/>
                  <a:gd name="connsiteY161" fmla="*/ 313181 h 1537247"/>
                  <a:gd name="connsiteX162" fmla="*/ 473505 w 2283896"/>
                  <a:gd name="connsiteY162" fmla="*/ 314020 h 1537247"/>
                  <a:gd name="connsiteX163" fmla="*/ 522491 w 2283896"/>
                  <a:gd name="connsiteY163" fmla="*/ 379111 h 1537247"/>
                  <a:gd name="connsiteX164" fmla="*/ 517207 w 2283896"/>
                  <a:gd name="connsiteY164" fmla="*/ 388086 h 1537247"/>
                  <a:gd name="connsiteX165" fmla="*/ 514606 w 2283896"/>
                  <a:gd name="connsiteY165" fmla="*/ 392532 h 1537247"/>
                  <a:gd name="connsiteX166" fmla="*/ 529286 w 2283896"/>
                  <a:gd name="connsiteY166" fmla="*/ 410818 h 1537247"/>
                  <a:gd name="connsiteX167" fmla="*/ 548326 w 2283896"/>
                  <a:gd name="connsiteY167" fmla="*/ 458713 h 1537247"/>
                  <a:gd name="connsiteX168" fmla="*/ 519388 w 2283896"/>
                  <a:gd name="connsiteY168" fmla="*/ 621861 h 1537247"/>
                  <a:gd name="connsiteX169" fmla="*/ 510077 w 2283896"/>
                  <a:gd name="connsiteY169" fmla="*/ 671434 h 1537247"/>
                  <a:gd name="connsiteX170" fmla="*/ 502612 w 2283896"/>
                  <a:gd name="connsiteY170" fmla="*/ 713626 h 1537247"/>
                  <a:gd name="connsiteX171" fmla="*/ 490868 w 2283896"/>
                  <a:gd name="connsiteY171" fmla="*/ 794571 h 1537247"/>
                  <a:gd name="connsiteX172" fmla="*/ 488184 w 2283896"/>
                  <a:gd name="connsiteY172" fmla="*/ 799771 h 1537247"/>
                  <a:gd name="connsiteX173" fmla="*/ 472331 w 2283896"/>
                  <a:gd name="connsiteY173" fmla="*/ 838943 h 1537247"/>
                  <a:gd name="connsiteX174" fmla="*/ 438191 w 2283896"/>
                  <a:gd name="connsiteY174" fmla="*/ 844983 h 1537247"/>
                  <a:gd name="connsiteX175" fmla="*/ 431984 w 2283896"/>
                  <a:gd name="connsiteY175" fmla="*/ 837853 h 1537247"/>
                  <a:gd name="connsiteX176" fmla="*/ 427622 w 2283896"/>
                  <a:gd name="connsiteY176" fmla="*/ 831562 h 1537247"/>
                  <a:gd name="connsiteX177" fmla="*/ 380146 w 2283896"/>
                  <a:gd name="connsiteY177" fmla="*/ 823090 h 1537247"/>
                  <a:gd name="connsiteX178" fmla="*/ 369745 w 2283896"/>
                  <a:gd name="connsiteY178" fmla="*/ 834162 h 1537247"/>
                  <a:gd name="connsiteX179" fmla="*/ 359344 w 2283896"/>
                  <a:gd name="connsiteY179" fmla="*/ 848422 h 1537247"/>
                  <a:gd name="connsiteX180" fmla="*/ 321933 w 2283896"/>
                  <a:gd name="connsiteY180" fmla="*/ 855635 h 1537247"/>
                  <a:gd name="connsiteX181" fmla="*/ 312035 w 2283896"/>
                  <a:gd name="connsiteY181" fmla="*/ 855048 h 1537247"/>
                  <a:gd name="connsiteX182" fmla="*/ 188479 w 2283896"/>
                  <a:gd name="connsiteY182" fmla="*/ 894472 h 1537247"/>
                  <a:gd name="connsiteX183" fmla="*/ 171200 w 2283896"/>
                  <a:gd name="connsiteY183" fmla="*/ 908564 h 1537247"/>
                  <a:gd name="connsiteX184" fmla="*/ 154088 w 2283896"/>
                  <a:gd name="connsiteY184" fmla="*/ 922908 h 1537247"/>
                  <a:gd name="connsiteX185" fmla="*/ 130770 w 2283896"/>
                  <a:gd name="connsiteY185" fmla="*/ 931463 h 1537247"/>
                  <a:gd name="connsiteX186" fmla="*/ 125737 w 2283896"/>
                  <a:gd name="connsiteY186" fmla="*/ 932135 h 1537247"/>
                  <a:gd name="connsiteX187" fmla="*/ 125905 w 2283896"/>
                  <a:gd name="connsiteY187" fmla="*/ 937251 h 1537247"/>
                  <a:gd name="connsiteX188" fmla="*/ 112148 w 2283896"/>
                  <a:gd name="connsiteY188" fmla="*/ 954531 h 1537247"/>
                  <a:gd name="connsiteX189" fmla="*/ 104012 w 2283896"/>
                  <a:gd name="connsiteY189" fmla="*/ 961828 h 1537247"/>
                  <a:gd name="connsiteX190" fmla="*/ 96043 w 2283896"/>
                  <a:gd name="connsiteY190" fmla="*/ 997729 h 1537247"/>
                  <a:gd name="connsiteX191" fmla="*/ 95037 w 2283896"/>
                  <a:gd name="connsiteY191" fmla="*/ 1006620 h 1537247"/>
                  <a:gd name="connsiteX192" fmla="*/ 80945 w 2283896"/>
                  <a:gd name="connsiteY192" fmla="*/ 1033127 h 1537247"/>
                  <a:gd name="connsiteX193" fmla="*/ 71802 w 2283896"/>
                  <a:gd name="connsiteY193" fmla="*/ 1046128 h 1537247"/>
                  <a:gd name="connsiteX194" fmla="*/ 71214 w 2283896"/>
                  <a:gd name="connsiteY194" fmla="*/ 1072886 h 1537247"/>
                  <a:gd name="connsiteX195" fmla="*/ 75660 w 2283896"/>
                  <a:gd name="connsiteY195" fmla="*/ 1075989 h 1537247"/>
                  <a:gd name="connsiteX196" fmla="*/ 76080 w 2283896"/>
                  <a:gd name="connsiteY196" fmla="*/ 1081693 h 1537247"/>
                  <a:gd name="connsiteX197" fmla="*/ 77338 w 2283896"/>
                  <a:gd name="connsiteY197" fmla="*/ 1095198 h 1537247"/>
                  <a:gd name="connsiteX198" fmla="*/ 77925 w 2283896"/>
                  <a:gd name="connsiteY198" fmla="*/ 1117930 h 1537247"/>
                  <a:gd name="connsiteX199" fmla="*/ 57961 w 2283896"/>
                  <a:gd name="connsiteY199" fmla="*/ 1135545 h 1537247"/>
                  <a:gd name="connsiteX200" fmla="*/ 49825 w 2283896"/>
                  <a:gd name="connsiteY200" fmla="*/ 1138900 h 1537247"/>
                  <a:gd name="connsiteX201" fmla="*/ 0 w 2283896"/>
                  <a:gd name="connsiteY201" fmla="*/ 1188976 h 1537247"/>
                  <a:gd name="connsiteX202" fmla="*/ 13840 w 2283896"/>
                  <a:gd name="connsiteY202" fmla="*/ 1204494 h 1537247"/>
                  <a:gd name="connsiteX203" fmla="*/ 47392 w 2283896"/>
                  <a:gd name="connsiteY203" fmla="*/ 1219928 h 1537247"/>
                  <a:gd name="connsiteX204" fmla="*/ 83964 w 2283896"/>
                  <a:gd name="connsiteY204" fmla="*/ 1235530 h 1537247"/>
                  <a:gd name="connsiteX205" fmla="*/ 141674 w 2283896"/>
                  <a:gd name="connsiteY205" fmla="*/ 1251887 h 1537247"/>
                  <a:gd name="connsiteX206" fmla="*/ 204417 w 2283896"/>
                  <a:gd name="connsiteY206" fmla="*/ 1269082 h 1537247"/>
                  <a:gd name="connsiteX207" fmla="*/ 272863 w 2283896"/>
                  <a:gd name="connsiteY207" fmla="*/ 1282755 h 1537247"/>
                  <a:gd name="connsiteX208" fmla="*/ 351627 w 2283896"/>
                  <a:gd name="connsiteY208" fmla="*/ 1297853 h 1537247"/>
                  <a:gd name="connsiteX209" fmla="*/ 452199 w 2283896"/>
                  <a:gd name="connsiteY209" fmla="*/ 1336606 h 1537247"/>
                  <a:gd name="connsiteX210" fmla="*/ 487345 w 2283896"/>
                  <a:gd name="connsiteY210" fmla="*/ 1354892 h 1537247"/>
                  <a:gd name="connsiteX211" fmla="*/ 625161 w 2283896"/>
                  <a:gd name="connsiteY211" fmla="*/ 1419144 h 1537247"/>
                  <a:gd name="connsiteX212" fmla="*/ 749556 w 2283896"/>
                  <a:gd name="connsiteY212" fmla="*/ 1476602 h 1537247"/>
                  <a:gd name="connsiteX213" fmla="*/ 781514 w 2283896"/>
                  <a:gd name="connsiteY213" fmla="*/ 1489352 h 1537247"/>
                  <a:gd name="connsiteX214" fmla="*/ 826726 w 2283896"/>
                  <a:gd name="connsiteY214" fmla="*/ 1509735 h 1537247"/>
                  <a:gd name="connsiteX215" fmla="*/ 843082 w 2283896"/>
                  <a:gd name="connsiteY215" fmla="*/ 1523492 h 1537247"/>
                  <a:gd name="connsiteX216" fmla="*/ 860362 w 2283896"/>
                  <a:gd name="connsiteY216" fmla="*/ 1537248 h 1537247"/>
                  <a:gd name="connsiteX217" fmla="*/ 864472 w 2283896"/>
                  <a:gd name="connsiteY217" fmla="*/ 1532299 h 1537247"/>
                  <a:gd name="connsiteX218" fmla="*/ 868414 w 2283896"/>
                  <a:gd name="connsiteY218" fmla="*/ 1527434 h 1537247"/>
                  <a:gd name="connsiteX219" fmla="*/ 870427 w 2283896"/>
                  <a:gd name="connsiteY219" fmla="*/ 1526008 h 1537247"/>
                  <a:gd name="connsiteX220" fmla="*/ 890642 w 2283896"/>
                  <a:gd name="connsiteY220" fmla="*/ 1522737 h 1537247"/>
                  <a:gd name="connsiteX221" fmla="*/ 900037 w 2283896"/>
                  <a:gd name="connsiteY221" fmla="*/ 1522401 h 1537247"/>
                  <a:gd name="connsiteX222" fmla="*/ 905238 w 2283896"/>
                  <a:gd name="connsiteY222" fmla="*/ 1521562 h 1537247"/>
                  <a:gd name="connsiteX223" fmla="*/ 907838 w 2283896"/>
                  <a:gd name="connsiteY223" fmla="*/ 1517117 h 1537247"/>
                  <a:gd name="connsiteX224" fmla="*/ 910019 w 2283896"/>
                  <a:gd name="connsiteY224" fmla="*/ 1506883 h 1537247"/>
                  <a:gd name="connsiteX225" fmla="*/ 917149 w 2283896"/>
                  <a:gd name="connsiteY225" fmla="*/ 1502521 h 1537247"/>
                  <a:gd name="connsiteX226" fmla="*/ 920336 w 2283896"/>
                  <a:gd name="connsiteY226" fmla="*/ 1501263 h 1537247"/>
                  <a:gd name="connsiteX227" fmla="*/ 976452 w 2283896"/>
                  <a:gd name="connsiteY227" fmla="*/ 1484655 h 1537247"/>
                  <a:gd name="connsiteX228" fmla="*/ 1000526 w 2283896"/>
                  <a:gd name="connsiteY228" fmla="*/ 1496734 h 1537247"/>
                  <a:gd name="connsiteX229" fmla="*/ 1008662 w 2283896"/>
                  <a:gd name="connsiteY229" fmla="*/ 1502941 h 1537247"/>
                  <a:gd name="connsiteX230" fmla="*/ 1031981 w 2283896"/>
                  <a:gd name="connsiteY230" fmla="*/ 1495895 h 1537247"/>
                  <a:gd name="connsiteX231" fmla="*/ 1043137 w 2283896"/>
                  <a:gd name="connsiteY231" fmla="*/ 1494972 h 1537247"/>
                  <a:gd name="connsiteX232" fmla="*/ 1054713 w 2283896"/>
                  <a:gd name="connsiteY232" fmla="*/ 1486081 h 1537247"/>
                  <a:gd name="connsiteX233" fmla="*/ 1077864 w 2283896"/>
                  <a:gd name="connsiteY233" fmla="*/ 1471905 h 1537247"/>
                  <a:gd name="connsiteX234" fmla="*/ 1084490 w 2283896"/>
                  <a:gd name="connsiteY234" fmla="*/ 1473667 h 1537247"/>
                  <a:gd name="connsiteX235" fmla="*/ 1087007 w 2283896"/>
                  <a:gd name="connsiteY235" fmla="*/ 1479958 h 1537247"/>
                  <a:gd name="connsiteX236" fmla="*/ 1087510 w 2283896"/>
                  <a:gd name="connsiteY236" fmla="*/ 1486165 h 1537247"/>
                  <a:gd name="connsiteX237" fmla="*/ 1087594 w 2283896"/>
                  <a:gd name="connsiteY237" fmla="*/ 1486165 h 1537247"/>
                  <a:gd name="connsiteX238" fmla="*/ 1102692 w 2283896"/>
                  <a:gd name="connsiteY238" fmla="*/ 1476938 h 1537247"/>
                  <a:gd name="connsiteX239" fmla="*/ 1110829 w 2283896"/>
                  <a:gd name="connsiteY239" fmla="*/ 1463517 h 1537247"/>
                  <a:gd name="connsiteX240" fmla="*/ 1123746 w 2283896"/>
                  <a:gd name="connsiteY240" fmla="*/ 1444057 h 1537247"/>
                  <a:gd name="connsiteX241" fmla="*/ 1170132 w 2283896"/>
                  <a:gd name="connsiteY241" fmla="*/ 1427365 h 1537247"/>
                  <a:gd name="connsiteX242" fmla="*/ 1197058 w 2283896"/>
                  <a:gd name="connsiteY242" fmla="*/ 1420990 h 1537247"/>
                  <a:gd name="connsiteX243" fmla="*/ 1200245 w 2283896"/>
                  <a:gd name="connsiteY243" fmla="*/ 1419899 h 1537247"/>
                  <a:gd name="connsiteX244" fmla="*/ 1211988 w 2283896"/>
                  <a:gd name="connsiteY244" fmla="*/ 1414363 h 1537247"/>
                  <a:gd name="connsiteX245" fmla="*/ 1217021 w 2283896"/>
                  <a:gd name="connsiteY245" fmla="*/ 1402788 h 1537247"/>
                  <a:gd name="connsiteX246" fmla="*/ 1222306 w 2283896"/>
                  <a:gd name="connsiteY246" fmla="*/ 1387438 h 1537247"/>
                  <a:gd name="connsiteX247" fmla="*/ 1233881 w 2283896"/>
                  <a:gd name="connsiteY247" fmla="*/ 1374100 h 1537247"/>
                  <a:gd name="connsiteX248" fmla="*/ 1240843 w 2283896"/>
                  <a:gd name="connsiteY248" fmla="*/ 1366635 h 1537247"/>
                  <a:gd name="connsiteX249" fmla="*/ 1254013 w 2283896"/>
                  <a:gd name="connsiteY249" fmla="*/ 1356653 h 1537247"/>
                  <a:gd name="connsiteX250" fmla="*/ 1260891 w 2283896"/>
                  <a:gd name="connsiteY250" fmla="*/ 1352543 h 1537247"/>
                  <a:gd name="connsiteX251" fmla="*/ 1266091 w 2283896"/>
                  <a:gd name="connsiteY251" fmla="*/ 1345078 h 1537247"/>
                  <a:gd name="connsiteX252" fmla="*/ 1272550 w 2283896"/>
                  <a:gd name="connsiteY252" fmla="*/ 1334928 h 1537247"/>
                  <a:gd name="connsiteX253" fmla="*/ 1289158 w 2283896"/>
                  <a:gd name="connsiteY253" fmla="*/ 1320836 h 1537247"/>
                  <a:gd name="connsiteX254" fmla="*/ 1296037 w 2283896"/>
                  <a:gd name="connsiteY254" fmla="*/ 1316223 h 1537247"/>
                  <a:gd name="connsiteX255" fmla="*/ 1301405 w 2283896"/>
                  <a:gd name="connsiteY255" fmla="*/ 1305067 h 1537247"/>
                  <a:gd name="connsiteX256" fmla="*/ 1322375 w 2283896"/>
                  <a:gd name="connsiteY256" fmla="*/ 1302467 h 1537247"/>
                  <a:gd name="connsiteX257" fmla="*/ 1330512 w 2283896"/>
                  <a:gd name="connsiteY257" fmla="*/ 1302550 h 1537247"/>
                  <a:gd name="connsiteX258" fmla="*/ 1341835 w 2283896"/>
                  <a:gd name="connsiteY258" fmla="*/ 1301208 h 1537247"/>
                  <a:gd name="connsiteX259" fmla="*/ 1365825 w 2283896"/>
                  <a:gd name="connsiteY259" fmla="*/ 1300873 h 1537247"/>
                  <a:gd name="connsiteX260" fmla="*/ 1378575 w 2283896"/>
                  <a:gd name="connsiteY260" fmla="*/ 1309093 h 1537247"/>
                  <a:gd name="connsiteX261" fmla="*/ 1382517 w 2283896"/>
                  <a:gd name="connsiteY261" fmla="*/ 1312616 h 1537247"/>
                  <a:gd name="connsiteX262" fmla="*/ 1389983 w 2283896"/>
                  <a:gd name="connsiteY262" fmla="*/ 1317313 h 1537247"/>
                  <a:gd name="connsiteX263" fmla="*/ 1400468 w 2283896"/>
                  <a:gd name="connsiteY263" fmla="*/ 1324359 h 1537247"/>
                  <a:gd name="connsiteX264" fmla="*/ 1408185 w 2283896"/>
                  <a:gd name="connsiteY264" fmla="*/ 1339290 h 1537247"/>
                  <a:gd name="connsiteX265" fmla="*/ 1412882 w 2283896"/>
                  <a:gd name="connsiteY265" fmla="*/ 1347007 h 1537247"/>
                  <a:gd name="connsiteX266" fmla="*/ 1418754 w 2283896"/>
                  <a:gd name="connsiteY266" fmla="*/ 1347007 h 1537247"/>
                  <a:gd name="connsiteX267" fmla="*/ 1434943 w 2283896"/>
                  <a:gd name="connsiteY267" fmla="*/ 1350111 h 1537247"/>
                  <a:gd name="connsiteX268" fmla="*/ 1444757 w 2283896"/>
                  <a:gd name="connsiteY268" fmla="*/ 1362441 h 1537247"/>
                  <a:gd name="connsiteX269" fmla="*/ 1445847 w 2283896"/>
                  <a:gd name="connsiteY269" fmla="*/ 1364958 h 1537247"/>
                  <a:gd name="connsiteX270" fmla="*/ 1468579 w 2283896"/>
                  <a:gd name="connsiteY270" fmla="*/ 1382153 h 1537247"/>
                  <a:gd name="connsiteX271" fmla="*/ 1485439 w 2283896"/>
                  <a:gd name="connsiteY271" fmla="*/ 1391715 h 1537247"/>
                  <a:gd name="connsiteX272" fmla="*/ 1502047 w 2283896"/>
                  <a:gd name="connsiteY272" fmla="*/ 1409246 h 1537247"/>
                  <a:gd name="connsiteX273" fmla="*/ 1507919 w 2283896"/>
                  <a:gd name="connsiteY273" fmla="*/ 1416544 h 1537247"/>
                  <a:gd name="connsiteX274" fmla="*/ 1508338 w 2283896"/>
                  <a:gd name="connsiteY274" fmla="*/ 1415034 h 1537247"/>
                  <a:gd name="connsiteX275" fmla="*/ 1531070 w 2283896"/>
                  <a:gd name="connsiteY275" fmla="*/ 1402284 h 1537247"/>
                  <a:gd name="connsiteX276" fmla="*/ 1556653 w 2283896"/>
                  <a:gd name="connsiteY276" fmla="*/ 1409917 h 1537247"/>
                  <a:gd name="connsiteX277" fmla="*/ 1616460 w 2283896"/>
                  <a:gd name="connsiteY277" fmla="*/ 1409079 h 1537247"/>
                  <a:gd name="connsiteX278" fmla="*/ 1636843 w 2283896"/>
                  <a:gd name="connsiteY278" fmla="*/ 1408240 h 1537247"/>
                  <a:gd name="connsiteX279" fmla="*/ 1759728 w 2283896"/>
                  <a:gd name="connsiteY279" fmla="*/ 1405472 h 1537247"/>
                  <a:gd name="connsiteX280" fmla="*/ 1761992 w 2283896"/>
                  <a:gd name="connsiteY280" fmla="*/ 1405388 h 1537247"/>
                  <a:gd name="connsiteX281" fmla="*/ 1844111 w 2283896"/>
                  <a:gd name="connsiteY281" fmla="*/ 1404046 h 1537247"/>
                  <a:gd name="connsiteX282" fmla="*/ 1911635 w 2283896"/>
                  <a:gd name="connsiteY282" fmla="*/ 1403375 h 1537247"/>
                  <a:gd name="connsiteX283" fmla="*/ 1926482 w 2283896"/>
                  <a:gd name="connsiteY283" fmla="*/ 1403962 h 1537247"/>
                  <a:gd name="connsiteX284" fmla="*/ 1968674 w 2283896"/>
                  <a:gd name="connsiteY284" fmla="*/ 1401697 h 1537247"/>
                  <a:gd name="connsiteX285" fmla="*/ 1973623 w 2283896"/>
                  <a:gd name="connsiteY285" fmla="*/ 1379888 h 1537247"/>
                  <a:gd name="connsiteX286" fmla="*/ 1977649 w 2283896"/>
                  <a:gd name="connsiteY286" fmla="*/ 1368900 h 1537247"/>
                  <a:gd name="connsiteX287" fmla="*/ 1978488 w 2283896"/>
                  <a:gd name="connsiteY287" fmla="*/ 1323521 h 1537247"/>
                  <a:gd name="connsiteX288" fmla="*/ 1977397 w 2283896"/>
                  <a:gd name="connsiteY288" fmla="*/ 1309513 h 1537247"/>
                  <a:gd name="connsiteX289" fmla="*/ 1999877 w 2283896"/>
                  <a:gd name="connsiteY289" fmla="*/ 1238382 h 1537247"/>
                  <a:gd name="connsiteX290" fmla="*/ 2000800 w 2283896"/>
                  <a:gd name="connsiteY290" fmla="*/ 1236537 h 1537247"/>
                  <a:gd name="connsiteX291" fmla="*/ 2004239 w 2283896"/>
                  <a:gd name="connsiteY291" fmla="*/ 1214224 h 1537247"/>
                  <a:gd name="connsiteX292" fmla="*/ 2007259 w 2283896"/>
                  <a:gd name="connsiteY292" fmla="*/ 1206591 h 1537247"/>
                  <a:gd name="connsiteX293" fmla="*/ 2002813 w 2283896"/>
                  <a:gd name="connsiteY293" fmla="*/ 1183524 h 1537247"/>
                  <a:gd name="connsiteX294" fmla="*/ 1989392 w 2283896"/>
                  <a:gd name="connsiteY294" fmla="*/ 1169516 h 1537247"/>
                  <a:gd name="connsiteX295" fmla="*/ 1972700 w 2283896"/>
                  <a:gd name="connsiteY295" fmla="*/ 1139319 h 1537247"/>
                  <a:gd name="connsiteX296" fmla="*/ 1972197 w 2283896"/>
                  <a:gd name="connsiteY296" fmla="*/ 1129086 h 1537247"/>
                  <a:gd name="connsiteX297" fmla="*/ 1983856 w 2283896"/>
                  <a:gd name="connsiteY297" fmla="*/ 1101992 h 1537247"/>
                  <a:gd name="connsiteX298" fmla="*/ 1987715 w 2283896"/>
                  <a:gd name="connsiteY298" fmla="*/ 1089830 h 1537247"/>
                  <a:gd name="connsiteX299" fmla="*/ 2014892 w 2283896"/>
                  <a:gd name="connsiteY299" fmla="*/ 1034301 h 1537247"/>
                  <a:gd name="connsiteX300" fmla="*/ 2036785 w 2283896"/>
                  <a:gd name="connsiteY300" fmla="*/ 1000329 h 1537247"/>
                  <a:gd name="connsiteX301" fmla="*/ 2064885 w 2283896"/>
                  <a:gd name="connsiteY301" fmla="*/ 953021 h 1537247"/>
                  <a:gd name="connsiteX302" fmla="*/ 2074783 w 2283896"/>
                  <a:gd name="connsiteY302" fmla="*/ 923495 h 1537247"/>
                  <a:gd name="connsiteX303" fmla="*/ 2084597 w 2283896"/>
                  <a:gd name="connsiteY303" fmla="*/ 893801 h 1537247"/>
                  <a:gd name="connsiteX304" fmla="*/ 2095753 w 2283896"/>
                  <a:gd name="connsiteY304" fmla="*/ 870986 h 1537247"/>
                  <a:gd name="connsiteX305" fmla="*/ 2104476 w 2283896"/>
                  <a:gd name="connsiteY305" fmla="*/ 854042 h 1537247"/>
                  <a:gd name="connsiteX306" fmla="*/ 2126872 w 2283896"/>
                  <a:gd name="connsiteY306" fmla="*/ 798429 h 1537247"/>
                  <a:gd name="connsiteX307" fmla="*/ 2138951 w 2283896"/>
                  <a:gd name="connsiteY307" fmla="*/ 766219 h 1537247"/>
                  <a:gd name="connsiteX308" fmla="*/ 2173761 w 2283896"/>
                  <a:gd name="connsiteY308" fmla="*/ 696514 h 1537247"/>
                  <a:gd name="connsiteX309" fmla="*/ 2200436 w 2283896"/>
                  <a:gd name="connsiteY309" fmla="*/ 645180 h 1537247"/>
                  <a:gd name="connsiteX310" fmla="*/ 2259655 w 2283896"/>
                  <a:gd name="connsiteY310" fmla="*/ 553079 h 1537247"/>
                  <a:gd name="connsiteX311" fmla="*/ 2259655 w 2283896"/>
                  <a:gd name="connsiteY311" fmla="*/ 553079 h 1537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</a:cxnLst>
                <a:rect l="l" t="t" r="r" b="b"/>
                <a:pathLst>
                  <a:path w="2283896" h="1537247">
                    <a:moveTo>
                      <a:pt x="2259655" y="553079"/>
                    </a:moveTo>
                    <a:cubicBezTo>
                      <a:pt x="2259571" y="551317"/>
                      <a:pt x="2259991" y="549556"/>
                      <a:pt x="2261165" y="548046"/>
                    </a:cubicBezTo>
                    <a:cubicBezTo>
                      <a:pt x="2263765" y="544439"/>
                      <a:pt x="2268043" y="541252"/>
                      <a:pt x="2272573" y="537813"/>
                    </a:cubicBezTo>
                    <a:cubicBezTo>
                      <a:pt x="2276096" y="535128"/>
                      <a:pt x="2283310" y="529592"/>
                      <a:pt x="2283897" y="527244"/>
                    </a:cubicBezTo>
                    <a:cubicBezTo>
                      <a:pt x="2282387" y="526824"/>
                      <a:pt x="2276012" y="531186"/>
                      <a:pt x="2273495" y="533031"/>
                    </a:cubicBezTo>
                    <a:lnTo>
                      <a:pt x="2270727" y="535045"/>
                    </a:lnTo>
                    <a:cubicBezTo>
                      <a:pt x="2251686" y="549640"/>
                      <a:pt x="2221825" y="558783"/>
                      <a:pt x="2198674" y="558279"/>
                    </a:cubicBezTo>
                    <a:cubicBezTo>
                      <a:pt x="2194564" y="558112"/>
                      <a:pt x="2191376" y="554756"/>
                      <a:pt x="2191376" y="550646"/>
                    </a:cubicBezTo>
                    <a:cubicBezTo>
                      <a:pt x="2191376" y="544439"/>
                      <a:pt x="2190873" y="542426"/>
                      <a:pt x="2190621" y="541755"/>
                    </a:cubicBezTo>
                    <a:cubicBezTo>
                      <a:pt x="2186344" y="535548"/>
                      <a:pt x="2184750" y="535464"/>
                      <a:pt x="2178123" y="534793"/>
                    </a:cubicBezTo>
                    <a:cubicBezTo>
                      <a:pt x="2175188" y="534541"/>
                      <a:pt x="2171832" y="534206"/>
                      <a:pt x="2167806" y="533367"/>
                    </a:cubicBezTo>
                    <a:cubicBezTo>
                      <a:pt x="2156398" y="530851"/>
                      <a:pt x="2150946" y="528670"/>
                      <a:pt x="2149269" y="519359"/>
                    </a:cubicBezTo>
                    <a:cubicBezTo>
                      <a:pt x="2148933" y="517681"/>
                      <a:pt x="2148681" y="515836"/>
                      <a:pt x="2146920" y="512900"/>
                    </a:cubicBezTo>
                    <a:cubicBezTo>
                      <a:pt x="2136099" y="495201"/>
                      <a:pt x="2128718" y="493020"/>
                      <a:pt x="2110683" y="487736"/>
                    </a:cubicBezTo>
                    <a:lnTo>
                      <a:pt x="2103721" y="485639"/>
                    </a:lnTo>
                    <a:cubicBezTo>
                      <a:pt x="2094411" y="483206"/>
                      <a:pt x="2083255" y="483039"/>
                      <a:pt x="2071343" y="482871"/>
                    </a:cubicBezTo>
                    <a:cubicBezTo>
                      <a:pt x="2057000" y="482619"/>
                      <a:pt x="2042069" y="482368"/>
                      <a:pt x="2029152" y="477670"/>
                    </a:cubicBezTo>
                    <a:cubicBezTo>
                      <a:pt x="2017744" y="472050"/>
                      <a:pt x="1994509" y="455442"/>
                      <a:pt x="1987463" y="442441"/>
                    </a:cubicBezTo>
                    <a:cubicBezTo>
                      <a:pt x="1985450" y="437492"/>
                      <a:pt x="1984695" y="434640"/>
                      <a:pt x="1984108" y="432207"/>
                    </a:cubicBezTo>
                    <a:cubicBezTo>
                      <a:pt x="1983353" y="428936"/>
                      <a:pt x="1983017" y="427929"/>
                      <a:pt x="1980501" y="424909"/>
                    </a:cubicBezTo>
                    <a:cubicBezTo>
                      <a:pt x="1978404" y="422309"/>
                      <a:pt x="1976810" y="420632"/>
                      <a:pt x="1975636" y="419289"/>
                    </a:cubicBezTo>
                    <a:cubicBezTo>
                      <a:pt x="1970603" y="413670"/>
                      <a:pt x="1969429" y="411740"/>
                      <a:pt x="1966996" y="400920"/>
                    </a:cubicBezTo>
                    <a:cubicBezTo>
                      <a:pt x="1966493" y="399662"/>
                      <a:pt x="1965990" y="397145"/>
                      <a:pt x="1965403" y="394461"/>
                    </a:cubicBezTo>
                    <a:cubicBezTo>
                      <a:pt x="1964480" y="390519"/>
                      <a:pt x="1962970" y="383808"/>
                      <a:pt x="1961125" y="381879"/>
                    </a:cubicBezTo>
                    <a:cubicBezTo>
                      <a:pt x="1959950" y="380872"/>
                      <a:pt x="1958524" y="380956"/>
                      <a:pt x="1953743" y="381711"/>
                    </a:cubicBezTo>
                    <a:cubicBezTo>
                      <a:pt x="1949298" y="382382"/>
                      <a:pt x="1943594" y="383221"/>
                      <a:pt x="1937638" y="380537"/>
                    </a:cubicBezTo>
                    <a:cubicBezTo>
                      <a:pt x="1925811" y="376259"/>
                      <a:pt x="1924301" y="363928"/>
                      <a:pt x="1922959" y="353947"/>
                    </a:cubicBezTo>
                    <a:cubicBezTo>
                      <a:pt x="1922623" y="350843"/>
                      <a:pt x="1922120" y="347656"/>
                      <a:pt x="1921449" y="344720"/>
                    </a:cubicBezTo>
                    <a:cubicBezTo>
                      <a:pt x="1920023" y="338429"/>
                      <a:pt x="1919855" y="333564"/>
                      <a:pt x="1919772" y="328866"/>
                    </a:cubicBezTo>
                    <a:cubicBezTo>
                      <a:pt x="1919688" y="326098"/>
                      <a:pt x="1919604" y="323246"/>
                      <a:pt x="1919268" y="319975"/>
                    </a:cubicBezTo>
                    <a:cubicBezTo>
                      <a:pt x="1918346" y="312090"/>
                      <a:pt x="1914823" y="303031"/>
                      <a:pt x="1911132" y="293469"/>
                    </a:cubicBezTo>
                    <a:cubicBezTo>
                      <a:pt x="1905260" y="278538"/>
                      <a:pt x="1898801" y="261930"/>
                      <a:pt x="1901402" y="245657"/>
                    </a:cubicBezTo>
                    <a:cubicBezTo>
                      <a:pt x="1894607" y="246328"/>
                      <a:pt x="1887058" y="245657"/>
                      <a:pt x="1880012" y="245070"/>
                    </a:cubicBezTo>
                    <a:cubicBezTo>
                      <a:pt x="1873050" y="244399"/>
                      <a:pt x="1865753" y="243728"/>
                      <a:pt x="1861055" y="244650"/>
                    </a:cubicBezTo>
                    <a:cubicBezTo>
                      <a:pt x="1853170" y="246160"/>
                      <a:pt x="1845621" y="248425"/>
                      <a:pt x="1838156" y="250690"/>
                    </a:cubicBezTo>
                    <a:cubicBezTo>
                      <a:pt x="1830942" y="252871"/>
                      <a:pt x="1823896" y="255052"/>
                      <a:pt x="1816599" y="256478"/>
                    </a:cubicBezTo>
                    <a:cubicBezTo>
                      <a:pt x="1810140" y="257904"/>
                      <a:pt x="1802591" y="257736"/>
                      <a:pt x="1795377" y="257400"/>
                    </a:cubicBezTo>
                    <a:cubicBezTo>
                      <a:pt x="1787576" y="257149"/>
                      <a:pt x="1779607" y="256897"/>
                      <a:pt x="1774491" y="258910"/>
                    </a:cubicBezTo>
                    <a:cubicBezTo>
                      <a:pt x="1763922" y="262685"/>
                      <a:pt x="1756373" y="283990"/>
                      <a:pt x="1752262" y="295398"/>
                    </a:cubicBezTo>
                    <a:cubicBezTo>
                      <a:pt x="1751423" y="297831"/>
                      <a:pt x="1750920" y="300263"/>
                      <a:pt x="1750333" y="302696"/>
                    </a:cubicBezTo>
                    <a:cubicBezTo>
                      <a:pt x="1748991" y="308483"/>
                      <a:pt x="1747817" y="313936"/>
                      <a:pt x="1744965" y="317794"/>
                    </a:cubicBezTo>
                    <a:cubicBezTo>
                      <a:pt x="1741777" y="323666"/>
                      <a:pt x="1735990" y="327273"/>
                      <a:pt x="1730789" y="330460"/>
                    </a:cubicBezTo>
                    <a:cubicBezTo>
                      <a:pt x="1727434" y="332557"/>
                      <a:pt x="1724162" y="334486"/>
                      <a:pt x="1721898" y="337087"/>
                    </a:cubicBezTo>
                    <a:cubicBezTo>
                      <a:pt x="1717200" y="342874"/>
                      <a:pt x="1716362" y="350004"/>
                      <a:pt x="1715439" y="358308"/>
                    </a:cubicBezTo>
                    <a:cubicBezTo>
                      <a:pt x="1714432" y="366529"/>
                      <a:pt x="1713342" y="375839"/>
                      <a:pt x="1707554" y="383976"/>
                    </a:cubicBezTo>
                    <a:cubicBezTo>
                      <a:pt x="1700844" y="393622"/>
                      <a:pt x="1690023" y="394545"/>
                      <a:pt x="1682138" y="395300"/>
                    </a:cubicBezTo>
                    <a:cubicBezTo>
                      <a:pt x="1679538" y="395551"/>
                      <a:pt x="1675512" y="395887"/>
                      <a:pt x="1674505" y="396558"/>
                    </a:cubicBezTo>
                    <a:cubicBezTo>
                      <a:pt x="1673666" y="398655"/>
                      <a:pt x="1672073" y="400081"/>
                      <a:pt x="1669892" y="400752"/>
                    </a:cubicBezTo>
                    <a:cubicBezTo>
                      <a:pt x="1667711" y="401423"/>
                      <a:pt x="1665530" y="401087"/>
                      <a:pt x="1663601" y="399829"/>
                    </a:cubicBezTo>
                    <a:cubicBezTo>
                      <a:pt x="1654290" y="394125"/>
                      <a:pt x="1647076" y="386660"/>
                      <a:pt x="1639443" y="378859"/>
                    </a:cubicBezTo>
                    <a:cubicBezTo>
                      <a:pt x="1635752" y="375085"/>
                      <a:pt x="1631978" y="371226"/>
                      <a:pt x="1627784" y="367284"/>
                    </a:cubicBezTo>
                    <a:lnTo>
                      <a:pt x="1626274" y="365774"/>
                    </a:lnTo>
                    <a:cubicBezTo>
                      <a:pt x="1617550" y="356966"/>
                      <a:pt x="1611846" y="351766"/>
                      <a:pt x="1602284" y="354198"/>
                    </a:cubicBezTo>
                    <a:cubicBezTo>
                      <a:pt x="1597587" y="355624"/>
                      <a:pt x="1591044" y="359986"/>
                      <a:pt x="1584753" y="364180"/>
                    </a:cubicBezTo>
                    <a:cubicBezTo>
                      <a:pt x="1579972" y="367367"/>
                      <a:pt x="1575275" y="370387"/>
                      <a:pt x="1571165" y="372484"/>
                    </a:cubicBezTo>
                    <a:cubicBezTo>
                      <a:pt x="1557576" y="380033"/>
                      <a:pt x="1557576" y="383724"/>
                      <a:pt x="1557576" y="404191"/>
                    </a:cubicBezTo>
                    <a:cubicBezTo>
                      <a:pt x="1557576" y="426755"/>
                      <a:pt x="1556234" y="446551"/>
                      <a:pt x="1553550" y="464669"/>
                    </a:cubicBezTo>
                    <a:cubicBezTo>
                      <a:pt x="1553214" y="466766"/>
                      <a:pt x="1552040" y="468611"/>
                      <a:pt x="1550362" y="469785"/>
                    </a:cubicBezTo>
                    <a:cubicBezTo>
                      <a:pt x="1549188" y="470624"/>
                      <a:pt x="1547678" y="471044"/>
                      <a:pt x="1546168" y="471044"/>
                    </a:cubicBezTo>
                    <a:lnTo>
                      <a:pt x="1544574" y="470876"/>
                    </a:lnTo>
                    <a:cubicBezTo>
                      <a:pt x="1510435" y="463662"/>
                      <a:pt x="1483090" y="447809"/>
                      <a:pt x="1458429" y="421135"/>
                    </a:cubicBezTo>
                    <a:cubicBezTo>
                      <a:pt x="1455409" y="417696"/>
                      <a:pt x="1451299" y="413837"/>
                      <a:pt x="1447021" y="409895"/>
                    </a:cubicBezTo>
                    <a:cubicBezTo>
                      <a:pt x="1438214" y="401675"/>
                      <a:pt x="1429155" y="393119"/>
                      <a:pt x="1424709" y="385066"/>
                    </a:cubicBezTo>
                    <a:cubicBezTo>
                      <a:pt x="1421354" y="378943"/>
                      <a:pt x="1418167" y="371981"/>
                      <a:pt x="1421773" y="366361"/>
                    </a:cubicBezTo>
                    <a:cubicBezTo>
                      <a:pt x="1425296" y="361076"/>
                      <a:pt x="1431504" y="361580"/>
                      <a:pt x="1435614" y="362083"/>
                    </a:cubicBezTo>
                    <a:cubicBezTo>
                      <a:pt x="1437711" y="362251"/>
                      <a:pt x="1441485" y="362586"/>
                      <a:pt x="1442240" y="361748"/>
                    </a:cubicBezTo>
                    <a:cubicBezTo>
                      <a:pt x="1442744" y="360405"/>
                      <a:pt x="1443247" y="354114"/>
                      <a:pt x="1434020" y="329789"/>
                    </a:cubicBezTo>
                    <a:lnTo>
                      <a:pt x="1433181" y="327608"/>
                    </a:lnTo>
                    <a:cubicBezTo>
                      <a:pt x="1426974" y="313936"/>
                      <a:pt x="1426974" y="300012"/>
                      <a:pt x="1426890" y="286675"/>
                    </a:cubicBezTo>
                    <a:cubicBezTo>
                      <a:pt x="1426890" y="279461"/>
                      <a:pt x="1426806" y="272079"/>
                      <a:pt x="1425800" y="264614"/>
                    </a:cubicBezTo>
                    <a:cubicBezTo>
                      <a:pt x="1424625" y="255303"/>
                      <a:pt x="1422696" y="246496"/>
                      <a:pt x="1420851" y="237856"/>
                    </a:cubicBezTo>
                    <a:cubicBezTo>
                      <a:pt x="1418167" y="225610"/>
                      <a:pt x="1415482" y="212944"/>
                      <a:pt x="1414895" y="199691"/>
                    </a:cubicBezTo>
                    <a:cubicBezTo>
                      <a:pt x="1414560" y="195496"/>
                      <a:pt x="1415063" y="189457"/>
                      <a:pt x="1415650" y="182327"/>
                    </a:cubicBezTo>
                    <a:cubicBezTo>
                      <a:pt x="1416153" y="176204"/>
                      <a:pt x="1417244" y="162867"/>
                      <a:pt x="1416321" y="154647"/>
                    </a:cubicBezTo>
                    <a:cubicBezTo>
                      <a:pt x="1401139" y="146426"/>
                      <a:pt x="1399042" y="136277"/>
                      <a:pt x="1396945" y="125624"/>
                    </a:cubicBezTo>
                    <a:cubicBezTo>
                      <a:pt x="1396274" y="122521"/>
                      <a:pt x="1395687" y="119165"/>
                      <a:pt x="1394512" y="115391"/>
                    </a:cubicBezTo>
                    <a:cubicBezTo>
                      <a:pt x="1392080" y="107841"/>
                      <a:pt x="1387466" y="101802"/>
                      <a:pt x="1382517" y="95259"/>
                    </a:cubicBezTo>
                    <a:cubicBezTo>
                      <a:pt x="1376394" y="87207"/>
                      <a:pt x="1370103" y="78903"/>
                      <a:pt x="1367670" y="67327"/>
                    </a:cubicBezTo>
                    <a:cubicBezTo>
                      <a:pt x="1365490" y="59359"/>
                      <a:pt x="1363225" y="54997"/>
                      <a:pt x="1359534" y="47867"/>
                    </a:cubicBezTo>
                    <a:lnTo>
                      <a:pt x="1357353" y="43505"/>
                    </a:lnTo>
                    <a:cubicBezTo>
                      <a:pt x="1354669" y="38137"/>
                      <a:pt x="1353830" y="32349"/>
                      <a:pt x="1353075" y="27316"/>
                    </a:cubicBezTo>
                    <a:cubicBezTo>
                      <a:pt x="1352572" y="23877"/>
                      <a:pt x="1352069" y="20606"/>
                      <a:pt x="1351146" y="18425"/>
                    </a:cubicBezTo>
                    <a:cubicBezTo>
                      <a:pt x="1349133" y="13811"/>
                      <a:pt x="1342255" y="8192"/>
                      <a:pt x="1322207" y="5088"/>
                    </a:cubicBezTo>
                    <a:cubicBezTo>
                      <a:pt x="1319020" y="6933"/>
                      <a:pt x="1314239" y="6514"/>
                      <a:pt x="1311722" y="3830"/>
                    </a:cubicBezTo>
                    <a:cubicBezTo>
                      <a:pt x="1309374" y="3578"/>
                      <a:pt x="1306857" y="3410"/>
                      <a:pt x="1304257" y="3243"/>
                    </a:cubicBezTo>
                    <a:cubicBezTo>
                      <a:pt x="1301824" y="3075"/>
                      <a:pt x="1299727" y="1817"/>
                      <a:pt x="1298469" y="55"/>
                    </a:cubicBezTo>
                    <a:cubicBezTo>
                      <a:pt x="1296204" y="-29"/>
                      <a:pt x="1294191" y="-29"/>
                      <a:pt x="1293017" y="139"/>
                    </a:cubicBezTo>
                    <a:lnTo>
                      <a:pt x="1292933" y="1481"/>
                    </a:lnTo>
                    <a:cubicBezTo>
                      <a:pt x="1292010" y="4249"/>
                      <a:pt x="1290752" y="8443"/>
                      <a:pt x="1286894" y="11379"/>
                    </a:cubicBezTo>
                    <a:cubicBezTo>
                      <a:pt x="1279848" y="15070"/>
                      <a:pt x="1275318" y="15657"/>
                      <a:pt x="1271040" y="16244"/>
                    </a:cubicBezTo>
                    <a:lnTo>
                      <a:pt x="1267769" y="16747"/>
                    </a:lnTo>
                    <a:cubicBezTo>
                      <a:pt x="1264162" y="17670"/>
                      <a:pt x="1259045" y="17838"/>
                      <a:pt x="1253342" y="17586"/>
                    </a:cubicBezTo>
                    <a:cubicBezTo>
                      <a:pt x="1248309" y="17586"/>
                      <a:pt x="1240927" y="17586"/>
                      <a:pt x="1238662" y="18844"/>
                    </a:cubicBezTo>
                    <a:cubicBezTo>
                      <a:pt x="1236146" y="20774"/>
                      <a:pt x="1236146" y="23038"/>
                      <a:pt x="1237991" y="31175"/>
                    </a:cubicBezTo>
                    <a:cubicBezTo>
                      <a:pt x="1238662" y="34698"/>
                      <a:pt x="1239501" y="38221"/>
                      <a:pt x="1239501" y="41911"/>
                    </a:cubicBezTo>
                    <a:cubicBezTo>
                      <a:pt x="1238662" y="66908"/>
                      <a:pt x="1224654" y="71773"/>
                      <a:pt x="1213498" y="75799"/>
                    </a:cubicBezTo>
                    <a:cubicBezTo>
                      <a:pt x="1207962" y="77644"/>
                      <a:pt x="1202762" y="79574"/>
                      <a:pt x="1198148" y="83432"/>
                    </a:cubicBezTo>
                    <a:lnTo>
                      <a:pt x="1191522" y="88297"/>
                    </a:lnTo>
                    <a:cubicBezTo>
                      <a:pt x="1182966" y="94672"/>
                      <a:pt x="1181120" y="95427"/>
                      <a:pt x="1166861" y="97944"/>
                    </a:cubicBezTo>
                    <a:cubicBezTo>
                      <a:pt x="1158221" y="99286"/>
                      <a:pt x="1155789" y="101886"/>
                      <a:pt x="1151762" y="106332"/>
                    </a:cubicBezTo>
                    <a:cubicBezTo>
                      <a:pt x="1148575" y="109771"/>
                      <a:pt x="1144632" y="114132"/>
                      <a:pt x="1137419" y="117907"/>
                    </a:cubicBezTo>
                    <a:cubicBezTo>
                      <a:pt x="1131967" y="120927"/>
                      <a:pt x="1125340" y="121178"/>
                      <a:pt x="1119552" y="121430"/>
                    </a:cubicBezTo>
                    <a:cubicBezTo>
                      <a:pt x="1114603" y="121598"/>
                      <a:pt x="1109487" y="121766"/>
                      <a:pt x="1107222" y="123863"/>
                    </a:cubicBezTo>
                    <a:cubicBezTo>
                      <a:pt x="1106467" y="124618"/>
                      <a:pt x="1105964" y="127302"/>
                      <a:pt x="1105544" y="130321"/>
                    </a:cubicBezTo>
                    <a:cubicBezTo>
                      <a:pt x="1104538" y="136361"/>
                      <a:pt x="1103112" y="145504"/>
                      <a:pt x="1092794" y="150620"/>
                    </a:cubicBezTo>
                    <a:cubicBezTo>
                      <a:pt x="1086587" y="153640"/>
                      <a:pt x="1081135" y="152969"/>
                      <a:pt x="1077109" y="152466"/>
                    </a:cubicBezTo>
                    <a:cubicBezTo>
                      <a:pt x="1072495" y="151963"/>
                      <a:pt x="1072076" y="151795"/>
                      <a:pt x="1069979" y="154982"/>
                    </a:cubicBezTo>
                    <a:cubicBezTo>
                      <a:pt x="1068469" y="157331"/>
                      <a:pt x="1068385" y="160015"/>
                      <a:pt x="1068301" y="163370"/>
                    </a:cubicBezTo>
                    <a:cubicBezTo>
                      <a:pt x="1067966" y="169577"/>
                      <a:pt x="1067462" y="181153"/>
                      <a:pt x="1050267" y="182160"/>
                    </a:cubicBezTo>
                    <a:cubicBezTo>
                      <a:pt x="1043892" y="183082"/>
                      <a:pt x="1038440" y="181656"/>
                      <a:pt x="1034833" y="178049"/>
                    </a:cubicBezTo>
                    <a:cubicBezTo>
                      <a:pt x="1029213" y="172429"/>
                      <a:pt x="1030220" y="163957"/>
                      <a:pt x="1031142" y="156576"/>
                    </a:cubicBezTo>
                    <a:cubicBezTo>
                      <a:pt x="1031562" y="153221"/>
                      <a:pt x="1032400" y="146343"/>
                      <a:pt x="1031058" y="145336"/>
                    </a:cubicBezTo>
                    <a:cubicBezTo>
                      <a:pt x="1027368" y="144665"/>
                      <a:pt x="1005726" y="148104"/>
                      <a:pt x="1001281" y="149866"/>
                    </a:cubicBezTo>
                    <a:cubicBezTo>
                      <a:pt x="996416" y="151963"/>
                      <a:pt x="994151" y="154814"/>
                      <a:pt x="991299" y="158505"/>
                    </a:cubicBezTo>
                    <a:cubicBezTo>
                      <a:pt x="987776" y="162951"/>
                      <a:pt x="983498" y="168571"/>
                      <a:pt x="974271" y="171758"/>
                    </a:cubicBezTo>
                    <a:cubicBezTo>
                      <a:pt x="962276" y="176036"/>
                      <a:pt x="931241" y="176791"/>
                      <a:pt x="918491" y="166558"/>
                    </a:cubicBezTo>
                    <a:cubicBezTo>
                      <a:pt x="912200" y="162196"/>
                      <a:pt x="909012" y="155318"/>
                      <a:pt x="906328" y="149195"/>
                    </a:cubicBezTo>
                    <a:cubicBezTo>
                      <a:pt x="903896" y="144078"/>
                      <a:pt x="901799" y="139213"/>
                      <a:pt x="897605" y="135858"/>
                    </a:cubicBezTo>
                    <a:cubicBezTo>
                      <a:pt x="893578" y="132335"/>
                      <a:pt x="884268" y="129399"/>
                      <a:pt x="875292" y="126547"/>
                    </a:cubicBezTo>
                    <a:cubicBezTo>
                      <a:pt x="856000" y="120424"/>
                      <a:pt x="834107" y="113461"/>
                      <a:pt x="831591" y="94253"/>
                    </a:cubicBezTo>
                    <a:cubicBezTo>
                      <a:pt x="830584" y="83181"/>
                      <a:pt x="838385" y="77225"/>
                      <a:pt x="843502" y="73199"/>
                    </a:cubicBezTo>
                    <a:cubicBezTo>
                      <a:pt x="845179" y="71857"/>
                      <a:pt x="848031" y="69592"/>
                      <a:pt x="848367" y="68669"/>
                    </a:cubicBezTo>
                    <a:cubicBezTo>
                      <a:pt x="847780" y="67411"/>
                      <a:pt x="843418" y="61036"/>
                      <a:pt x="835198" y="51054"/>
                    </a:cubicBezTo>
                    <a:lnTo>
                      <a:pt x="833184" y="48538"/>
                    </a:lnTo>
                    <a:cubicBezTo>
                      <a:pt x="830165" y="45267"/>
                      <a:pt x="826893" y="42079"/>
                      <a:pt x="823790" y="38976"/>
                    </a:cubicBezTo>
                    <a:cubicBezTo>
                      <a:pt x="819344" y="34698"/>
                      <a:pt x="814647" y="30252"/>
                      <a:pt x="810369" y="24716"/>
                    </a:cubicBezTo>
                    <a:cubicBezTo>
                      <a:pt x="807517" y="21528"/>
                      <a:pt x="804917" y="17502"/>
                      <a:pt x="802149" y="13392"/>
                    </a:cubicBezTo>
                    <a:cubicBezTo>
                      <a:pt x="799884" y="10037"/>
                      <a:pt x="797787" y="6849"/>
                      <a:pt x="795522" y="4081"/>
                    </a:cubicBezTo>
                    <a:cubicBezTo>
                      <a:pt x="789063" y="8863"/>
                      <a:pt x="783863" y="15154"/>
                      <a:pt x="778327" y="21864"/>
                    </a:cubicBezTo>
                    <a:cubicBezTo>
                      <a:pt x="772707" y="28658"/>
                      <a:pt x="766919" y="35620"/>
                      <a:pt x="759621" y="40989"/>
                    </a:cubicBezTo>
                    <a:cubicBezTo>
                      <a:pt x="751485" y="46860"/>
                      <a:pt x="731186" y="53571"/>
                      <a:pt x="719526" y="46273"/>
                    </a:cubicBezTo>
                    <a:cubicBezTo>
                      <a:pt x="711725" y="40737"/>
                      <a:pt x="712145" y="34111"/>
                      <a:pt x="712397" y="30588"/>
                    </a:cubicBezTo>
                    <a:cubicBezTo>
                      <a:pt x="712480" y="28574"/>
                      <a:pt x="712480" y="27736"/>
                      <a:pt x="711977" y="26729"/>
                    </a:cubicBezTo>
                    <a:lnTo>
                      <a:pt x="711725" y="26394"/>
                    </a:lnTo>
                    <a:cubicBezTo>
                      <a:pt x="711474" y="28071"/>
                      <a:pt x="711222" y="29749"/>
                      <a:pt x="711138" y="31007"/>
                    </a:cubicBezTo>
                    <a:cubicBezTo>
                      <a:pt x="709880" y="40485"/>
                      <a:pt x="708874" y="48706"/>
                      <a:pt x="703505" y="52816"/>
                    </a:cubicBezTo>
                    <a:cubicBezTo>
                      <a:pt x="696292" y="59191"/>
                      <a:pt x="681361" y="58268"/>
                      <a:pt x="661146" y="56171"/>
                    </a:cubicBezTo>
                    <a:cubicBezTo>
                      <a:pt x="656364" y="55752"/>
                      <a:pt x="652254" y="55248"/>
                      <a:pt x="649486" y="55248"/>
                    </a:cubicBezTo>
                    <a:cubicBezTo>
                      <a:pt x="640763" y="55248"/>
                      <a:pt x="631704" y="55752"/>
                      <a:pt x="622728" y="56255"/>
                    </a:cubicBezTo>
                    <a:cubicBezTo>
                      <a:pt x="613418" y="56758"/>
                      <a:pt x="604191" y="57262"/>
                      <a:pt x="595132" y="57262"/>
                    </a:cubicBezTo>
                    <a:cubicBezTo>
                      <a:pt x="593370" y="57513"/>
                      <a:pt x="590686" y="57765"/>
                      <a:pt x="587750" y="58100"/>
                    </a:cubicBezTo>
                    <a:cubicBezTo>
                      <a:pt x="575336" y="59526"/>
                      <a:pt x="559986" y="61456"/>
                      <a:pt x="549417" y="56591"/>
                    </a:cubicBezTo>
                    <a:cubicBezTo>
                      <a:pt x="546984" y="55752"/>
                      <a:pt x="544720" y="53571"/>
                      <a:pt x="542706" y="51558"/>
                    </a:cubicBezTo>
                    <a:lnTo>
                      <a:pt x="540693" y="49712"/>
                    </a:lnTo>
                    <a:cubicBezTo>
                      <a:pt x="531215" y="46693"/>
                      <a:pt x="530208" y="46525"/>
                      <a:pt x="519136" y="51642"/>
                    </a:cubicBezTo>
                    <a:cubicBezTo>
                      <a:pt x="495649" y="61959"/>
                      <a:pt x="490449" y="66656"/>
                      <a:pt x="492881" y="88465"/>
                    </a:cubicBezTo>
                    <a:cubicBezTo>
                      <a:pt x="493888" y="95595"/>
                      <a:pt x="493972" y="102725"/>
                      <a:pt x="494056" y="109351"/>
                    </a:cubicBezTo>
                    <a:cubicBezTo>
                      <a:pt x="494224" y="120088"/>
                      <a:pt x="494391" y="129315"/>
                      <a:pt x="498585" y="133341"/>
                    </a:cubicBezTo>
                    <a:cubicBezTo>
                      <a:pt x="501353" y="136025"/>
                      <a:pt x="506889" y="137703"/>
                      <a:pt x="514774" y="137116"/>
                    </a:cubicBezTo>
                    <a:cubicBezTo>
                      <a:pt x="518549" y="136948"/>
                      <a:pt x="522491" y="136361"/>
                      <a:pt x="526434" y="135858"/>
                    </a:cubicBezTo>
                    <a:cubicBezTo>
                      <a:pt x="542371" y="133677"/>
                      <a:pt x="562167" y="131160"/>
                      <a:pt x="574078" y="152885"/>
                    </a:cubicBezTo>
                    <a:cubicBezTo>
                      <a:pt x="581627" y="164880"/>
                      <a:pt x="587079" y="190296"/>
                      <a:pt x="577014" y="203801"/>
                    </a:cubicBezTo>
                    <a:cubicBezTo>
                      <a:pt x="573742" y="208079"/>
                      <a:pt x="566025" y="214705"/>
                      <a:pt x="551514" y="210427"/>
                    </a:cubicBezTo>
                    <a:cubicBezTo>
                      <a:pt x="547404" y="209253"/>
                      <a:pt x="544132" y="207240"/>
                      <a:pt x="540945" y="205310"/>
                    </a:cubicBezTo>
                    <a:cubicBezTo>
                      <a:pt x="537757" y="203381"/>
                      <a:pt x="534822" y="201536"/>
                      <a:pt x="531215" y="200697"/>
                    </a:cubicBezTo>
                    <a:cubicBezTo>
                      <a:pt x="524756" y="199439"/>
                      <a:pt x="518884" y="201200"/>
                      <a:pt x="512426" y="202962"/>
                    </a:cubicBezTo>
                    <a:cubicBezTo>
                      <a:pt x="510161" y="203549"/>
                      <a:pt x="507896" y="204220"/>
                      <a:pt x="505799" y="204639"/>
                    </a:cubicBezTo>
                    <a:cubicBezTo>
                      <a:pt x="502276" y="205478"/>
                      <a:pt x="498585" y="206233"/>
                      <a:pt x="494727" y="207072"/>
                    </a:cubicBezTo>
                    <a:cubicBezTo>
                      <a:pt x="477028" y="210595"/>
                      <a:pt x="466879" y="213195"/>
                      <a:pt x="464110" y="225610"/>
                    </a:cubicBezTo>
                    <a:cubicBezTo>
                      <a:pt x="460671" y="242805"/>
                      <a:pt x="462013" y="269647"/>
                      <a:pt x="463020" y="289191"/>
                    </a:cubicBezTo>
                    <a:lnTo>
                      <a:pt x="463272" y="293804"/>
                    </a:lnTo>
                    <a:cubicBezTo>
                      <a:pt x="464194" y="305128"/>
                      <a:pt x="464949" y="309238"/>
                      <a:pt x="472247" y="313181"/>
                    </a:cubicBezTo>
                    <a:cubicBezTo>
                      <a:pt x="472666" y="313432"/>
                      <a:pt x="473086" y="313684"/>
                      <a:pt x="473505" y="314020"/>
                    </a:cubicBezTo>
                    <a:cubicBezTo>
                      <a:pt x="498250" y="324505"/>
                      <a:pt x="527776" y="353108"/>
                      <a:pt x="522491" y="379111"/>
                    </a:cubicBezTo>
                    <a:cubicBezTo>
                      <a:pt x="521652" y="383053"/>
                      <a:pt x="519220" y="385821"/>
                      <a:pt x="517207" y="388086"/>
                    </a:cubicBezTo>
                    <a:cubicBezTo>
                      <a:pt x="514942" y="390686"/>
                      <a:pt x="514439" y="391357"/>
                      <a:pt x="514606" y="392532"/>
                    </a:cubicBezTo>
                    <a:cubicBezTo>
                      <a:pt x="514774" y="394041"/>
                      <a:pt x="517039" y="398655"/>
                      <a:pt x="529286" y="410818"/>
                    </a:cubicBezTo>
                    <a:cubicBezTo>
                      <a:pt x="545810" y="427426"/>
                      <a:pt x="548326" y="433633"/>
                      <a:pt x="548326" y="458713"/>
                    </a:cubicBezTo>
                    <a:cubicBezTo>
                      <a:pt x="547320" y="512061"/>
                      <a:pt x="534067" y="566332"/>
                      <a:pt x="519388" y="621861"/>
                    </a:cubicBezTo>
                    <a:cubicBezTo>
                      <a:pt x="515110" y="637798"/>
                      <a:pt x="512677" y="654071"/>
                      <a:pt x="510077" y="671434"/>
                    </a:cubicBezTo>
                    <a:cubicBezTo>
                      <a:pt x="507980" y="685274"/>
                      <a:pt x="505799" y="699618"/>
                      <a:pt x="502612" y="713626"/>
                    </a:cubicBezTo>
                    <a:cubicBezTo>
                      <a:pt x="496992" y="738874"/>
                      <a:pt x="492965" y="766890"/>
                      <a:pt x="490868" y="794571"/>
                    </a:cubicBezTo>
                    <a:cubicBezTo>
                      <a:pt x="490701" y="796668"/>
                      <a:pt x="489694" y="798513"/>
                      <a:pt x="488184" y="799771"/>
                    </a:cubicBezTo>
                    <a:cubicBezTo>
                      <a:pt x="486926" y="815037"/>
                      <a:pt x="483487" y="830136"/>
                      <a:pt x="472331" y="838943"/>
                    </a:cubicBezTo>
                    <a:cubicBezTo>
                      <a:pt x="463943" y="845654"/>
                      <a:pt x="452451" y="847583"/>
                      <a:pt x="438191" y="844983"/>
                    </a:cubicBezTo>
                    <a:cubicBezTo>
                      <a:pt x="434668" y="844312"/>
                      <a:pt x="432152" y="841376"/>
                      <a:pt x="431984" y="837853"/>
                    </a:cubicBezTo>
                    <a:cubicBezTo>
                      <a:pt x="431984" y="837098"/>
                      <a:pt x="431900" y="834665"/>
                      <a:pt x="427622" y="831562"/>
                    </a:cubicBezTo>
                    <a:cubicBezTo>
                      <a:pt x="416550" y="823342"/>
                      <a:pt x="390547" y="820574"/>
                      <a:pt x="380146" y="823090"/>
                    </a:cubicBezTo>
                    <a:cubicBezTo>
                      <a:pt x="374946" y="824516"/>
                      <a:pt x="372932" y="827871"/>
                      <a:pt x="369745" y="834162"/>
                    </a:cubicBezTo>
                    <a:cubicBezTo>
                      <a:pt x="367312" y="838859"/>
                      <a:pt x="364628" y="844228"/>
                      <a:pt x="359344" y="848422"/>
                    </a:cubicBezTo>
                    <a:cubicBezTo>
                      <a:pt x="347181" y="857732"/>
                      <a:pt x="333844" y="856558"/>
                      <a:pt x="321933" y="855635"/>
                    </a:cubicBezTo>
                    <a:cubicBezTo>
                      <a:pt x="318578" y="855384"/>
                      <a:pt x="315307" y="855048"/>
                      <a:pt x="312035" y="855048"/>
                    </a:cubicBezTo>
                    <a:cubicBezTo>
                      <a:pt x="274373" y="856055"/>
                      <a:pt x="217670" y="876186"/>
                      <a:pt x="188479" y="894472"/>
                    </a:cubicBezTo>
                    <a:cubicBezTo>
                      <a:pt x="182188" y="898331"/>
                      <a:pt x="176904" y="903363"/>
                      <a:pt x="171200" y="908564"/>
                    </a:cubicBezTo>
                    <a:cubicBezTo>
                      <a:pt x="165999" y="913429"/>
                      <a:pt x="160631" y="918462"/>
                      <a:pt x="154088" y="922908"/>
                    </a:cubicBezTo>
                    <a:cubicBezTo>
                      <a:pt x="145281" y="929702"/>
                      <a:pt x="137480" y="930625"/>
                      <a:pt x="130770" y="931463"/>
                    </a:cubicBezTo>
                    <a:cubicBezTo>
                      <a:pt x="129092" y="931631"/>
                      <a:pt x="127414" y="931799"/>
                      <a:pt x="125737" y="932135"/>
                    </a:cubicBezTo>
                    <a:cubicBezTo>
                      <a:pt x="126072" y="933896"/>
                      <a:pt x="126156" y="935490"/>
                      <a:pt x="125905" y="937251"/>
                    </a:cubicBezTo>
                    <a:cubicBezTo>
                      <a:pt x="124814" y="945220"/>
                      <a:pt x="118104" y="950169"/>
                      <a:pt x="112148" y="954531"/>
                    </a:cubicBezTo>
                    <a:cubicBezTo>
                      <a:pt x="108877" y="956879"/>
                      <a:pt x="105186" y="959563"/>
                      <a:pt x="104012" y="961828"/>
                    </a:cubicBezTo>
                    <a:cubicBezTo>
                      <a:pt x="99063" y="970887"/>
                      <a:pt x="97469" y="985147"/>
                      <a:pt x="96043" y="997729"/>
                    </a:cubicBezTo>
                    <a:lnTo>
                      <a:pt x="95037" y="1006620"/>
                    </a:lnTo>
                    <a:cubicBezTo>
                      <a:pt x="92268" y="1021048"/>
                      <a:pt x="86229" y="1027423"/>
                      <a:pt x="80945" y="1033127"/>
                    </a:cubicBezTo>
                    <a:cubicBezTo>
                      <a:pt x="77338" y="1036901"/>
                      <a:pt x="74234" y="1040172"/>
                      <a:pt x="71802" y="1046128"/>
                    </a:cubicBezTo>
                    <a:cubicBezTo>
                      <a:pt x="69201" y="1052000"/>
                      <a:pt x="68530" y="1069615"/>
                      <a:pt x="71214" y="1072886"/>
                    </a:cubicBezTo>
                    <a:cubicBezTo>
                      <a:pt x="73312" y="1073305"/>
                      <a:pt x="74486" y="1074228"/>
                      <a:pt x="75660" y="1075989"/>
                    </a:cubicBezTo>
                    <a:cubicBezTo>
                      <a:pt x="76834" y="1077751"/>
                      <a:pt x="76583" y="1079680"/>
                      <a:pt x="76080" y="1081693"/>
                    </a:cubicBezTo>
                    <a:cubicBezTo>
                      <a:pt x="75073" y="1085636"/>
                      <a:pt x="76163" y="1090081"/>
                      <a:pt x="77338" y="1095198"/>
                    </a:cubicBezTo>
                    <a:cubicBezTo>
                      <a:pt x="78848" y="1101992"/>
                      <a:pt x="80693" y="1109625"/>
                      <a:pt x="77925" y="1117930"/>
                    </a:cubicBezTo>
                    <a:cubicBezTo>
                      <a:pt x="74066" y="1130260"/>
                      <a:pt x="64840" y="1133280"/>
                      <a:pt x="57961" y="1135545"/>
                    </a:cubicBezTo>
                    <a:cubicBezTo>
                      <a:pt x="55109" y="1136551"/>
                      <a:pt x="52341" y="1137390"/>
                      <a:pt x="49825" y="1138900"/>
                    </a:cubicBezTo>
                    <a:cubicBezTo>
                      <a:pt x="31204" y="1148294"/>
                      <a:pt x="11743" y="1169936"/>
                      <a:pt x="0" y="1188976"/>
                    </a:cubicBezTo>
                    <a:cubicBezTo>
                      <a:pt x="5452" y="1192919"/>
                      <a:pt x="10233" y="1198203"/>
                      <a:pt x="13840" y="1204494"/>
                    </a:cubicBezTo>
                    <a:cubicBezTo>
                      <a:pt x="26087" y="1208185"/>
                      <a:pt x="36907" y="1214141"/>
                      <a:pt x="47392" y="1219928"/>
                    </a:cubicBezTo>
                    <a:cubicBezTo>
                      <a:pt x="59471" y="1226555"/>
                      <a:pt x="70879" y="1232930"/>
                      <a:pt x="83964" y="1235530"/>
                    </a:cubicBezTo>
                    <a:cubicBezTo>
                      <a:pt x="103592" y="1239305"/>
                      <a:pt x="122969" y="1245763"/>
                      <a:pt x="141674" y="1251887"/>
                    </a:cubicBezTo>
                    <a:cubicBezTo>
                      <a:pt x="162057" y="1258597"/>
                      <a:pt x="183195" y="1265559"/>
                      <a:pt x="204417" y="1269082"/>
                    </a:cubicBezTo>
                    <a:cubicBezTo>
                      <a:pt x="227400" y="1272773"/>
                      <a:pt x="250467" y="1277806"/>
                      <a:pt x="272863" y="1282755"/>
                    </a:cubicBezTo>
                    <a:cubicBezTo>
                      <a:pt x="298614" y="1288375"/>
                      <a:pt x="325288" y="1294162"/>
                      <a:pt x="351627" y="1297853"/>
                    </a:cubicBezTo>
                    <a:cubicBezTo>
                      <a:pt x="390463" y="1303138"/>
                      <a:pt x="420409" y="1319410"/>
                      <a:pt x="452199" y="1336606"/>
                    </a:cubicBezTo>
                    <a:cubicBezTo>
                      <a:pt x="463607" y="1342813"/>
                      <a:pt x="475183" y="1349104"/>
                      <a:pt x="487345" y="1354892"/>
                    </a:cubicBezTo>
                    <a:cubicBezTo>
                      <a:pt x="532641" y="1377791"/>
                      <a:pt x="579698" y="1398845"/>
                      <a:pt x="625161" y="1419144"/>
                    </a:cubicBezTo>
                    <a:cubicBezTo>
                      <a:pt x="666178" y="1437430"/>
                      <a:pt x="708706" y="1456387"/>
                      <a:pt x="749556" y="1476602"/>
                    </a:cubicBezTo>
                    <a:cubicBezTo>
                      <a:pt x="759705" y="1481887"/>
                      <a:pt x="770861" y="1485661"/>
                      <a:pt x="781514" y="1489352"/>
                    </a:cubicBezTo>
                    <a:cubicBezTo>
                      <a:pt x="796864" y="1494637"/>
                      <a:pt x="812718" y="1500089"/>
                      <a:pt x="826726" y="1509735"/>
                    </a:cubicBezTo>
                    <a:cubicBezTo>
                      <a:pt x="832346" y="1513174"/>
                      <a:pt x="837798" y="1518375"/>
                      <a:pt x="843082" y="1523492"/>
                    </a:cubicBezTo>
                    <a:cubicBezTo>
                      <a:pt x="848870" y="1528944"/>
                      <a:pt x="854742" y="1534648"/>
                      <a:pt x="860362" y="1537248"/>
                    </a:cubicBezTo>
                    <a:cubicBezTo>
                      <a:pt x="861788" y="1535822"/>
                      <a:pt x="863214" y="1533893"/>
                      <a:pt x="864472" y="1532299"/>
                    </a:cubicBezTo>
                    <a:cubicBezTo>
                      <a:pt x="865898" y="1530370"/>
                      <a:pt x="867324" y="1528692"/>
                      <a:pt x="868414" y="1527434"/>
                    </a:cubicBezTo>
                    <a:lnTo>
                      <a:pt x="870427" y="1526008"/>
                    </a:lnTo>
                    <a:cubicBezTo>
                      <a:pt x="878060" y="1522233"/>
                      <a:pt x="884855" y="1522485"/>
                      <a:pt x="890642" y="1522737"/>
                    </a:cubicBezTo>
                    <a:cubicBezTo>
                      <a:pt x="893914" y="1522821"/>
                      <a:pt x="896934" y="1522988"/>
                      <a:pt x="900037" y="1522401"/>
                    </a:cubicBezTo>
                    <a:cubicBezTo>
                      <a:pt x="902470" y="1522066"/>
                      <a:pt x="904147" y="1521814"/>
                      <a:pt x="905238" y="1521562"/>
                    </a:cubicBezTo>
                    <a:cubicBezTo>
                      <a:pt x="905909" y="1520220"/>
                      <a:pt x="906664" y="1518794"/>
                      <a:pt x="907838" y="1517117"/>
                    </a:cubicBezTo>
                    <a:cubicBezTo>
                      <a:pt x="907670" y="1513929"/>
                      <a:pt x="907754" y="1510155"/>
                      <a:pt x="910019" y="1506883"/>
                    </a:cubicBezTo>
                    <a:cubicBezTo>
                      <a:pt x="912619" y="1503947"/>
                      <a:pt x="914800" y="1503360"/>
                      <a:pt x="917149" y="1502521"/>
                    </a:cubicBezTo>
                    <a:lnTo>
                      <a:pt x="920336" y="1501263"/>
                    </a:lnTo>
                    <a:cubicBezTo>
                      <a:pt x="938790" y="1487423"/>
                      <a:pt x="955398" y="1482474"/>
                      <a:pt x="976452" y="1484655"/>
                    </a:cubicBezTo>
                    <a:cubicBezTo>
                      <a:pt x="988531" y="1485997"/>
                      <a:pt x="995157" y="1491952"/>
                      <a:pt x="1000526" y="1496734"/>
                    </a:cubicBezTo>
                    <a:cubicBezTo>
                      <a:pt x="1003294" y="1499250"/>
                      <a:pt x="1005643" y="1501431"/>
                      <a:pt x="1008662" y="1502941"/>
                    </a:cubicBezTo>
                    <a:cubicBezTo>
                      <a:pt x="1016044" y="1495140"/>
                      <a:pt x="1025103" y="1495475"/>
                      <a:pt x="1031981" y="1495895"/>
                    </a:cubicBezTo>
                    <a:cubicBezTo>
                      <a:pt x="1036175" y="1496063"/>
                      <a:pt x="1039782" y="1496230"/>
                      <a:pt x="1043137" y="1494972"/>
                    </a:cubicBezTo>
                    <a:cubicBezTo>
                      <a:pt x="1048170" y="1492959"/>
                      <a:pt x="1051190" y="1489772"/>
                      <a:pt x="1054713" y="1486081"/>
                    </a:cubicBezTo>
                    <a:cubicBezTo>
                      <a:pt x="1059662" y="1480964"/>
                      <a:pt x="1065785" y="1474589"/>
                      <a:pt x="1077864" y="1471905"/>
                    </a:cubicBezTo>
                    <a:cubicBezTo>
                      <a:pt x="1080296" y="1471486"/>
                      <a:pt x="1082729" y="1471989"/>
                      <a:pt x="1084490" y="1473667"/>
                    </a:cubicBezTo>
                    <a:cubicBezTo>
                      <a:pt x="1086336" y="1475260"/>
                      <a:pt x="1087258" y="1477609"/>
                      <a:pt x="1087007" y="1479958"/>
                    </a:cubicBezTo>
                    <a:cubicBezTo>
                      <a:pt x="1086671" y="1484823"/>
                      <a:pt x="1087510" y="1486165"/>
                      <a:pt x="1087510" y="1486165"/>
                    </a:cubicBezTo>
                    <a:lnTo>
                      <a:pt x="1087594" y="1486165"/>
                    </a:lnTo>
                    <a:cubicBezTo>
                      <a:pt x="1089271" y="1486165"/>
                      <a:pt x="1097240" y="1482390"/>
                      <a:pt x="1102692" y="1476938"/>
                    </a:cubicBezTo>
                    <a:cubicBezTo>
                      <a:pt x="1106048" y="1473667"/>
                      <a:pt x="1108396" y="1468718"/>
                      <a:pt x="1110829" y="1463517"/>
                    </a:cubicBezTo>
                    <a:cubicBezTo>
                      <a:pt x="1113932" y="1457058"/>
                      <a:pt x="1117455" y="1449677"/>
                      <a:pt x="1123746" y="1444057"/>
                    </a:cubicBezTo>
                    <a:cubicBezTo>
                      <a:pt x="1134818" y="1433068"/>
                      <a:pt x="1152853" y="1430133"/>
                      <a:pt x="1170132" y="1427365"/>
                    </a:cubicBezTo>
                    <a:cubicBezTo>
                      <a:pt x="1180365" y="1425687"/>
                      <a:pt x="1190096" y="1424177"/>
                      <a:pt x="1197058" y="1420990"/>
                    </a:cubicBezTo>
                    <a:lnTo>
                      <a:pt x="1200245" y="1419899"/>
                    </a:lnTo>
                    <a:cubicBezTo>
                      <a:pt x="1204607" y="1418557"/>
                      <a:pt x="1210059" y="1416796"/>
                      <a:pt x="1211988" y="1414363"/>
                    </a:cubicBezTo>
                    <a:cubicBezTo>
                      <a:pt x="1215260" y="1411008"/>
                      <a:pt x="1215931" y="1407988"/>
                      <a:pt x="1217021" y="1402788"/>
                    </a:cubicBezTo>
                    <a:cubicBezTo>
                      <a:pt x="1218028" y="1398174"/>
                      <a:pt x="1219034" y="1392974"/>
                      <a:pt x="1222306" y="1387438"/>
                    </a:cubicBezTo>
                    <a:cubicBezTo>
                      <a:pt x="1225242" y="1382992"/>
                      <a:pt x="1229687" y="1378546"/>
                      <a:pt x="1233881" y="1374100"/>
                    </a:cubicBezTo>
                    <a:cubicBezTo>
                      <a:pt x="1236481" y="1371416"/>
                      <a:pt x="1238998" y="1368984"/>
                      <a:pt x="1240843" y="1366635"/>
                    </a:cubicBezTo>
                    <a:cubicBezTo>
                      <a:pt x="1246128" y="1360596"/>
                      <a:pt x="1250322" y="1358499"/>
                      <a:pt x="1254013" y="1356653"/>
                    </a:cubicBezTo>
                    <a:cubicBezTo>
                      <a:pt x="1256026" y="1355563"/>
                      <a:pt x="1258123" y="1354556"/>
                      <a:pt x="1260891" y="1352543"/>
                    </a:cubicBezTo>
                    <a:cubicBezTo>
                      <a:pt x="1263239" y="1350530"/>
                      <a:pt x="1264414" y="1348181"/>
                      <a:pt x="1266091" y="1345078"/>
                    </a:cubicBezTo>
                    <a:cubicBezTo>
                      <a:pt x="1267601" y="1342058"/>
                      <a:pt x="1269363" y="1338703"/>
                      <a:pt x="1272550" y="1334928"/>
                    </a:cubicBezTo>
                    <a:cubicBezTo>
                      <a:pt x="1275989" y="1329308"/>
                      <a:pt x="1282951" y="1324863"/>
                      <a:pt x="1289158" y="1320836"/>
                    </a:cubicBezTo>
                    <a:cubicBezTo>
                      <a:pt x="1291591" y="1319327"/>
                      <a:pt x="1293940" y="1317733"/>
                      <a:pt x="1296037" y="1316223"/>
                    </a:cubicBezTo>
                    <a:cubicBezTo>
                      <a:pt x="1296288" y="1312952"/>
                      <a:pt x="1296876" y="1308590"/>
                      <a:pt x="1301405" y="1305067"/>
                    </a:cubicBezTo>
                    <a:cubicBezTo>
                      <a:pt x="1307193" y="1301544"/>
                      <a:pt x="1314574" y="1302047"/>
                      <a:pt x="1322375" y="1302467"/>
                    </a:cubicBezTo>
                    <a:cubicBezTo>
                      <a:pt x="1325311" y="1302634"/>
                      <a:pt x="1329002" y="1302886"/>
                      <a:pt x="1330512" y="1302550"/>
                    </a:cubicBezTo>
                    <a:cubicBezTo>
                      <a:pt x="1334622" y="1302467"/>
                      <a:pt x="1338145" y="1301796"/>
                      <a:pt x="1341835" y="1301208"/>
                    </a:cubicBezTo>
                    <a:cubicBezTo>
                      <a:pt x="1349552" y="1299866"/>
                      <a:pt x="1358360" y="1298356"/>
                      <a:pt x="1365825" y="1300873"/>
                    </a:cubicBezTo>
                    <a:cubicBezTo>
                      <a:pt x="1372368" y="1302467"/>
                      <a:pt x="1375891" y="1306157"/>
                      <a:pt x="1378575" y="1309093"/>
                    </a:cubicBezTo>
                    <a:cubicBezTo>
                      <a:pt x="1379833" y="1310435"/>
                      <a:pt x="1381008" y="1311694"/>
                      <a:pt x="1382517" y="1312616"/>
                    </a:cubicBezTo>
                    <a:cubicBezTo>
                      <a:pt x="1385285" y="1314881"/>
                      <a:pt x="1387634" y="1316139"/>
                      <a:pt x="1389983" y="1317313"/>
                    </a:cubicBezTo>
                    <a:cubicBezTo>
                      <a:pt x="1393170" y="1318991"/>
                      <a:pt x="1396945" y="1321004"/>
                      <a:pt x="1400468" y="1324359"/>
                    </a:cubicBezTo>
                    <a:cubicBezTo>
                      <a:pt x="1405417" y="1329896"/>
                      <a:pt x="1406927" y="1335096"/>
                      <a:pt x="1408185" y="1339290"/>
                    </a:cubicBezTo>
                    <a:cubicBezTo>
                      <a:pt x="1409443" y="1343736"/>
                      <a:pt x="1410114" y="1345330"/>
                      <a:pt x="1412882" y="1347007"/>
                    </a:cubicBezTo>
                    <a:cubicBezTo>
                      <a:pt x="1413301" y="1347175"/>
                      <a:pt x="1416489" y="1347091"/>
                      <a:pt x="1418754" y="1347007"/>
                    </a:cubicBezTo>
                    <a:cubicBezTo>
                      <a:pt x="1423787" y="1347007"/>
                      <a:pt x="1429742" y="1346672"/>
                      <a:pt x="1434943" y="1350111"/>
                    </a:cubicBezTo>
                    <a:cubicBezTo>
                      <a:pt x="1441485" y="1354053"/>
                      <a:pt x="1443918" y="1357073"/>
                      <a:pt x="1444757" y="1362441"/>
                    </a:cubicBezTo>
                    <a:cubicBezTo>
                      <a:pt x="1444841" y="1363280"/>
                      <a:pt x="1444924" y="1363699"/>
                      <a:pt x="1445847" y="1364958"/>
                    </a:cubicBezTo>
                    <a:cubicBezTo>
                      <a:pt x="1451887" y="1373765"/>
                      <a:pt x="1459268" y="1377540"/>
                      <a:pt x="1468579" y="1382153"/>
                    </a:cubicBezTo>
                    <a:cubicBezTo>
                      <a:pt x="1473695" y="1384753"/>
                      <a:pt x="1479567" y="1387689"/>
                      <a:pt x="1485439" y="1391715"/>
                    </a:cubicBezTo>
                    <a:cubicBezTo>
                      <a:pt x="1492485" y="1397000"/>
                      <a:pt x="1497350" y="1403207"/>
                      <a:pt x="1502047" y="1409246"/>
                    </a:cubicBezTo>
                    <a:cubicBezTo>
                      <a:pt x="1503976" y="1411847"/>
                      <a:pt x="1505989" y="1414279"/>
                      <a:pt x="1507919" y="1416544"/>
                    </a:cubicBezTo>
                    <a:lnTo>
                      <a:pt x="1508338" y="1415034"/>
                    </a:lnTo>
                    <a:cubicBezTo>
                      <a:pt x="1510938" y="1404801"/>
                      <a:pt x="1516139" y="1401446"/>
                      <a:pt x="1531070" y="1402284"/>
                    </a:cubicBezTo>
                    <a:cubicBezTo>
                      <a:pt x="1539709" y="1402284"/>
                      <a:pt x="1549607" y="1405304"/>
                      <a:pt x="1556653" y="1409917"/>
                    </a:cubicBezTo>
                    <a:cubicBezTo>
                      <a:pt x="1569235" y="1411511"/>
                      <a:pt x="1601529" y="1409917"/>
                      <a:pt x="1616460" y="1409079"/>
                    </a:cubicBezTo>
                    <a:cubicBezTo>
                      <a:pt x="1625351" y="1408659"/>
                      <a:pt x="1632649" y="1408240"/>
                      <a:pt x="1636843" y="1408240"/>
                    </a:cubicBezTo>
                    <a:cubicBezTo>
                      <a:pt x="1678699" y="1411176"/>
                      <a:pt x="1718039" y="1408324"/>
                      <a:pt x="1759728" y="1405472"/>
                    </a:cubicBezTo>
                    <a:lnTo>
                      <a:pt x="1761992" y="1405388"/>
                    </a:lnTo>
                    <a:cubicBezTo>
                      <a:pt x="1789254" y="1403794"/>
                      <a:pt x="1817102" y="1403794"/>
                      <a:pt x="1844111" y="1404046"/>
                    </a:cubicBezTo>
                    <a:cubicBezTo>
                      <a:pt x="1866424" y="1404130"/>
                      <a:pt x="1889407" y="1404214"/>
                      <a:pt x="1911635" y="1403375"/>
                    </a:cubicBezTo>
                    <a:cubicBezTo>
                      <a:pt x="1916500" y="1403039"/>
                      <a:pt x="1921198" y="1403626"/>
                      <a:pt x="1926482" y="1403962"/>
                    </a:cubicBezTo>
                    <a:cubicBezTo>
                      <a:pt x="1939987" y="1404717"/>
                      <a:pt x="1957686" y="1405640"/>
                      <a:pt x="1968674" y="1401697"/>
                    </a:cubicBezTo>
                    <a:cubicBezTo>
                      <a:pt x="1967835" y="1392386"/>
                      <a:pt x="1970939" y="1385844"/>
                      <a:pt x="1973623" y="1379888"/>
                    </a:cubicBezTo>
                    <a:cubicBezTo>
                      <a:pt x="1975217" y="1376365"/>
                      <a:pt x="1976726" y="1373094"/>
                      <a:pt x="1977649" y="1368900"/>
                    </a:cubicBezTo>
                    <a:cubicBezTo>
                      <a:pt x="1981256" y="1356066"/>
                      <a:pt x="1979830" y="1338787"/>
                      <a:pt x="1978488" y="1323521"/>
                    </a:cubicBezTo>
                    <a:cubicBezTo>
                      <a:pt x="1978068" y="1318655"/>
                      <a:pt x="1977733" y="1313874"/>
                      <a:pt x="1977397" y="1309513"/>
                    </a:cubicBezTo>
                    <a:cubicBezTo>
                      <a:pt x="1976475" y="1283090"/>
                      <a:pt x="1988470" y="1260359"/>
                      <a:pt x="1999877" y="1238382"/>
                    </a:cubicBezTo>
                    <a:lnTo>
                      <a:pt x="2000800" y="1236537"/>
                    </a:lnTo>
                    <a:cubicBezTo>
                      <a:pt x="1997613" y="1228484"/>
                      <a:pt x="2001471" y="1220180"/>
                      <a:pt x="2004239" y="1214224"/>
                    </a:cubicBezTo>
                    <a:cubicBezTo>
                      <a:pt x="2005497" y="1211456"/>
                      <a:pt x="2006840" y="1208772"/>
                      <a:pt x="2007259" y="1206591"/>
                    </a:cubicBezTo>
                    <a:cubicBezTo>
                      <a:pt x="2008517" y="1200720"/>
                      <a:pt x="2007007" y="1193170"/>
                      <a:pt x="2002813" y="1183524"/>
                    </a:cubicBezTo>
                    <a:cubicBezTo>
                      <a:pt x="2000129" y="1177485"/>
                      <a:pt x="1994845" y="1173626"/>
                      <a:pt x="1989392" y="1169516"/>
                    </a:cubicBezTo>
                    <a:cubicBezTo>
                      <a:pt x="1981340" y="1163477"/>
                      <a:pt x="1970603" y="1155508"/>
                      <a:pt x="1972700" y="1139319"/>
                    </a:cubicBezTo>
                    <a:cubicBezTo>
                      <a:pt x="1969932" y="1136551"/>
                      <a:pt x="1969764" y="1132189"/>
                      <a:pt x="1972197" y="1129086"/>
                    </a:cubicBezTo>
                    <a:cubicBezTo>
                      <a:pt x="1977733" y="1122291"/>
                      <a:pt x="1980837" y="1111974"/>
                      <a:pt x="1983856" y="1101992"/>
                    </a:cubicBezTo>
                    <a:cubicBezTo>
                      <a:pt x="1985198" y="1097798"/>
                      <a:pt x="1986373" y="1093688"/>
                      <a:pt x="1987715" y="1089830"/>
                    </a:cubicBezTo>
                    <a:cubicBezTo>
                      <a:pt x="1995012" y="1070202"/>
                      <a:pt x="2005162" y="1051916"/>
                      <a:pt x="2014892" y="1034301"/>
                    </a:cubicBezTo>
                    <a:cubicBezTo>
                      <a:pt x="2021519" y="1022222"/>
                      <a:pt x="2029319" y="1011066"/>
                      <a:pt x="2036785" y="1000329"/>
                    </a:cubicBezTo>
                    <a:cubicBezTo>
                      <a:pt x="2047521" y="984895"/>
                      <a:pt x="2057671" y="970216"/>
                      <a:pt x="2064885" y="953021"/>
                    </a:cubicBezTo>
                    <a:cubicBezTo>
                      <a:pt x="2068827" y="943710"/>
                      <a:pt x="2071763" y="933896"/>
                      <a:pt x="2074783" y="923495"/>
                    </a:cubicBezTo>
                    <a:cubicBezTo>
                      <a:pt x="2077634" y="913681"/>
                      <a:pt x="2080654" y="903615"/>
                      <a:pt x="2084597" y="893801"/>
                    </a:cubicBezTo>
                    <a:cubicBezTo>
                      <a:pt x="2087532" y="885832"/>
                      <a:pt x="2091726" y="878283"/>
                      <a:pt x="2095753" y="870986"/>
                    </a:cubicBezTo>
                    <a:cubicBezTo>
                      <a:pt x="2098772" y="865533"/>
                      <a:pt x="2101960" y="859997"/>
                      <a:pt x="2104476" y="854042"/>
                    </a:cubicBezTo>
                    <a:cubicBezTo>
                      <a:pt x="2113368" y="835756"/>
                      <a:pt x="2119910" y="817638"/>
                      <a:pt x="2126872" y="798429"/>
                    </a:cubicBezTo>
                    <a:cubicBezTo>
                      <a:pt x="2130815" y="787692"/>
                      <a:pt x="2134757" y="776872"/>
                      <a:pt x="2138951" y="766219"/>
                    </a:cubicBezTo>
                    <a:cubicBezTo>
                      <a:pt x="2148681" y="742145"/>
                      <a:pt x="2161515" y="718994"/>
                      <a:pt x="2173761" y="696514"/>
                    </a:cubicBezTo>
                    <a:cubicBezTo>
                      <a:pt x="2182905" y="679738"/>
                      <a:pt x="2192467" y="662375"/>
                      <a:pt x="2200436" y="645180"/>
                    </a:cubicBezTo>
                    <a:cubicBezTo>
                      <a:pt x="2215618" y="613305"/>
                      <a:pt x="2234239" y="577488"/>
                      <a:pt x="2259655" y="553079"/>
                    </a:cubicBezTo>
                    <a:lnTo>
                      <a:pt x="2259655" y="553079"/>
                    </a:lnTo>
                    <a:close/>
                  </a:path>
                </a:pathLst>
              </a:custGeom>
              <a:grpFill/>
              <a:ln w="83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pt-BR" sz="27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66" name="Forma Livre: Forma 65">
                <a:extLst>
                  <a:ext uri="{FF2B5EF4-FFF2-40B4-BE49-F238E27FC236}">
                    <a16:creationId xmlns:a16="http://schemas.microsoft.com/office/drawing/2014/main" id="{6E8CB373-531B-4359-B03D-1D4FB6C044BF}"/>
                  </a:ext>
                </a:extLst>
              </p:cNvPr>
              <p:cNvSpPr/>
              <p:nvPr/>
            </p:nvSpPr>
            <p:spPr>
              <a:xfrm>
                <a:off x="8285519" y="1675101"/>
                <a:ext cx="1635961" cy="1596869"/>
              </a:xfrm>
              <a:custGeom>
                <a:avLst/>
                <a:gdLst>
                  <a:gd name="connsiteX0" fmla="*/ 895371 w 1635961"/>
                  <a:gd name="connsiteY0" fmla="*/ 488366 h 1596869"/>
                  <a:gd name="connsiteX1" fmla="*/ 854606 w 1635961"/>
                  <a:gd name="connsiteY1" fmla="*/ 475700 h 1596869"/>
                  <a:gd name="connsiteX2" fmla="*/ 809059 w 1635961"/>
                  <a:gd name="connsiteY2" fmla="*/ 427972 h 1596869"/>
                  <a:gd name="connsiteX3" fmla="*/ 807045 w 1635961"/>
                  <a:gd name="connsiteY3" fmla="*/ 411615 h 1596869"/>
                  <a:gd name="connsiteX4" fmla="*/ 800419 w 1635961"/>
                  <a:gd name="connsiteY4" fmla="*/ 383180 h 1596869"/>
                  <a:gd name="connsiteX5" fmla="*/ 789514 w 1635961"/>
                  <a:gd name="connsiteY5" fmla="*/ 376721 h 1596869"/>
                  <a:gd name="connsiteX6" fmla="*/ 774500 w 1635961"/>
                  <a:gd name="connsiteY6" fmla="*/ 370094 h 1596869"/>
                  <a:gd name="connsiteX7" fmla="*/ 745645 w 1635961"/>
                  <a:gd name="connsiteY7" fmla="*/ 320689 h 1596869"/>
                  <a:gd name="connsiteX8" fmla="*/ 742290 w 1635961"/>
                  <a:gd name="connsiteY8" fmla="*/ 310455 h 1596869"/>
                  <a:gd name="connsiteX9" fmla="*/ 740193 w 1635961"/>
                  <a:gd name="connsiteY9" fmla="*/ 303409 h 1596869"/>
                  <a:gd name="connsiteX10" fmla="*/ 738515 w 1635961"/>
                  <a:gd name="connsiteY10" fmla="*/ 302738 h 1596869"/>
                  <a:gd name="connsiteX11" fmla="*/ 732559 w 1635961"/>
                  <a:gd name="connsiteY11" fmla="*/ 297202 h 1596869"/>
                  <a:gd name="connsiteX12" fmla="*/ 731301 w 1635961"/>
                  <a:gd name="connsiteY12" fmla="*/ 276651 h 1596869"/>
                  <a:gd name="connsiteX13" fmla="*/ 731721 w 1635961"/>
                  <a:gd name="connsiteY13" fmla="*/ 268934 h 1596869"/>
                  <a:gd name="connsiteX14" fmla="*/ 730043 w 1635961"/>
                  <a:gd name="connsiteY14" fmla="*/ 247042 h 1596869"/>
                  <a:gd name="connsiteX15" fmla="*/ 728869 w 1635961"/>
                  <a:gd name="connsiteY15" fmla="*/ 233201 h 1596869"/>
                  <a:gd name="connsiteX16" fmla="*/ 701524 w 1635961"/>
                  <a:gd name="connsiteY16" fmla="*/ 213489 h 1596869"/>
                  <a:gd name="connsiteX17" fmla="*/ 698504 w 1635961"/>
                  <a:gd name="connsiteY17" fmla="*/ 208960 h 1596869"/>
                  <a:gd name="connsiteX18" fmla="*/ 682818 w 1635961"/>
                  <a:gd name="connsiteY18" fmla="*/ 180776 h 1596869"/>
                  <a:gd name="connsiteX19" fmla="*/ 681393 w 1635961"/>
                  <a:gd name="connsiteY19" fmla="*/ 170291 h 1596869"/>
                  <a:gd name="connsiteX20" fmla="*/ 678624 w 1635961"/>
                  <a:gd name="connsiteY20" fmla="*/ 165426 h 1596869"/>
                  <a:gd name="connsiteX21" fmla="*/ 672250 w 1635961"/>
                  <a:gd name="connsiteY21" fmla="*/ 164587 h 1596869"/>
                  <a:gd name="connsiteX22" fmla="*/ 661261 w 1635961"/>
                  <a:gd name="connsiteY22" fmla="*/ 163581 h 1596869"/>
                  <a:gd name="connsiteX23" fmla="*/ 643730 w 1635961"/>
                  <a:gd name="connsiteY23" fmla="*/ 149069 h 1596869"/>
                  <a:gd name="connsiteX24" fmla="*/ 636768 w 1635961"/>
                  <a:gd name="connsiteY24" fmla="*/ 141520 h 1596869"/>
                  <a:gd name="connsiteX25" fmla="*/ 619992 w 1635961"/>
                  <a:gd name="connsiteY25" fmla="*/ 135732 h 1596869"/>
                  <a:gd name="connsiteX26" fmla="*/ 619237 w 1635961"/>
                  <a:gd name="connsiteY26" fmla="*/ 135565 h 1596869"/>
                  <a:gd name="connsiteX27" fmla="*/ 614959 w 1635961"/>
                  <a:gd name="connsiteY27" fmla="*/ 141268 h 1596869"/>
                  <a:gd name="connsiteX28" fmla="*/ 604726 w 1635961"/>
                  <a:gd name="connsiteY28" fmla="*/ 137662 h 1596869"/>
                  <a:gd name="connsiteX29" fmla="*/ 600028 w 1635961"/>
                  <a:gd name="connsiteY29" fmla="*/ 129777 h 1596869"/>
                  <a:gd name="connsiteX30" fmla="*/ 599274 w 1635961"/>
                  <a:gd name="connsiteY30" fmla="*/ 129441 h 1596869"/>
                  <a:gd name="connsiteX31" fmla="*/ 595164 w 1635961"/>
                  <a:gd name="connsiteY31" fmla="*/ 123821 h 1596869"/>
                  <a:gd name="connsiteX32" fmla="*/ 555907 w 1635961"/>
                  <a:gd name="connsiteY32" fmla="*/ 103522 h 1596869"/>
                  <a:gd name="connsiteX33" fmla="*/ 548945 w 1635961"/>
                  <a:gd name="connsiteY33" fmla="*/ 103271 h 1596869"/>
                  <a:gd name="connsiteX34" fmla="*/ 529988 w 1635961"/>
                  <a:gd name="connsiteY34" fmla="*/ 98154 h 1596869"/>
                  <a:gd name="connsiteX35" fmla="*/ 525878 w 1635961"/>
                  <a:gd name="connsiteY35" fmla="*/ 76680 h 1596869"/>
                  <a:gd name="connsiteX36" fmla="*/ 528059 w 1635961"/>
                  <a:gd name="connsiteY36" fmla="*/ 49252 h 1596869"/>
                  <a:gd name="connsiteX37" fmla="*/ 529905 w 1635961"/>
                  <a:gd name="connsiteY37" fmla="*/ 28533 h 1596869"/>
                  <a:gd name="connsiteX38" fmla="*/ 526130 w 1635961"/>
                  <a:gd name="connsiteY38" fmla="*/ 23836 h 1596869"/>
                  <a:gd name="connsiteX39" fmla="*/ 528478 w 1635961"/>
                  <a:gd name="connsiteY39" fmla="*/ 13351 h 1596869"/>
                  <a:gd name="connsiteX40" fmla="*/ 522523 w 1635961"/>
                  <a:gd name="connsiteY40" fmla="*/ 6221 h 1596869"/>
                  <a:gd name="connsiteX41" fmla="*/ 457516 w 1635961"/>
                  <a:gd name="connsiteY41" fmla="*/ 5382 h 1596869"/>
                  <a:gd name="connsiteX42" fmla="*/ 438643 w 1635961"/>
                  <a:gd name="connsiteY42" fmla="*/ 14106 h 1596869"/>
                  <a:gd name="connsiteX43" fmla="*/ 398715 w 1635961"/>
                  <a:gd name="connsiteY43" fmla="*/ 26352 h 1596869"/>
                  <a:gd name="connsiteX44" fmla="*/ 380849 w 1635961"/>
                  <a:gd name="connsiteY44" fmla="*/ 15364 h 1596869"/>
                  <a:gd name="connsiteX45" fmla="*/ 380430 w 1635961"/>
                  <a:gd name="connsiteY45" fmla="*/ 15028 h 1596869"/>
                  <a:gd name="connsiteX46" fmla="*/ 375229 w 1635961"/>
                  <a:gd name="connsiteY46" fmla="*/ 23249 h 1596869"/>
                  <a:gd name="connsiteX47" fmla="*/ 373551 w 1635961"/>
                  <a:gd name="connsiteY47" fmla="*/ 25513 h 1596869"/>
                  <a:gd name="connsiteX48" fmla="*/ 365079 w 1635961"/>
                  <a:gd name="connsiteY48" fmla="*/ 34153 h 1596869"/>
                  <a:gd name="connsiteX49" fmla="*/ 364241 w 1635961"/>
                  <a:gd name="connsiteY49" fmla="*/ 34740 h 1596869"/>
                  <a:gd name="connsiteX50" fmla="*/ 367764 w 1635961"/>
                  <a:gd name="connsiteY50" fmla="*/ 40276 h 1596869"/>
                  <a:gd name="connsiteX51" fmla="*/ 373551 w 1635961"/>
                  <a:gd name="connsiteY51" fmla="*/ 48329 h 1596869"/>
                  <a:gd name="connsiteX52" fmla="*/ 380178 w 1635961"/>
                  <a:gd name="connsiteY52" fmla="*/ 57975 h 1596869"/>
                  <a:gd name="connsiteX53" fmla="*/ 378249 w 1635961"/>
                  <a:gd name="connsiteY53" fmla="*/ 88843 h 1596869"/>
                  <a:gd name="connsiteX54" fmla="*/ 325907 w 1635961"/>
                  <a:gd name="connsiteY54" fmla="*/ 92534 h 1596869"/>
                  <a:gd name="connsiteX55" fmla="*/ 264842 w 1635961"/>
                  <a:gd name="connsiteY55" fmla="*/ 88843 h 1596869"/>
                  <a:gd name="connsiteX56" fmla="*/ 238839 w 1635961"/>
                  <a:gd name="connsiteY56" fmla="*/ 87920 h 1596869"/>
                  <a:gd name="connsiteX57" fmla="*/ 207300 w 1635961"/>
                  <a:gd name="connsiteY57" fmla="*/ 87837 h 1596869"/>
                  <a:gd name="connsiteX58" fmla="*/ 183898 w 1635961"/>
                  <a:gd name="connsiteY58" fmla="*/ 99496 h 1596869"/>
                  <a:gd name="connsiteX59" fmla="*/ 180626 w 1635961"/>
                  <a:gd name="connsiteY59" fmla="*/ 104697 h 1596869"/>
                  <a:gd name="connsiteX60" fmla="*/ 163934 w 1635961"/>
                  <a:gd name="connsiteY60" fmla="*/ 118201 h 1596869"/>
                  <a:gd name="connsiteX61" fmla="*/ 141119 w 1635961"/>
                  <a:gd name="connsiteY61" fmla="*/ 118621 h 1596869"/>
                  <a:gd name="connsiteX62" fmla="*/ 120819 w 1635961"/>
                  <a:gd name="connsiteY62" fmla="*/ 119543 h 1596869"/>
                  <a:gd name="connsiteX63" fmla="*/ 118219 w 1635961"/>
                  <a:gd name="connsiteY63" fmla="*/ 123234 h 1596869"/>
                  <a:gd name="connsiteX64" fmla="*/ 104631 w 1635961"/>
                  <a:gd name="connsiteY64" fmla="*/ 136571 h 1596869"/>
                  <a:gd name="connsiteX65" fmla="*/ 81060 w 1635961"/>
                  <a:gd name="connsiteY65" fmla="*/ 140010 h 1596869"/>
                  <a:gd name="connsiteX66" fmla="*/ 57154 w 1635961"/>
                  <a:gd name="connsiteY66" fmla="*/ 147979 h 1596869"/>
                  <a:gd name="connsiteX67" fmla="*/ 55477 w 1635961"/>
                  <a:gd name="connsiteY67" fmla="*/ 153096 h 1596869"/>
                  <a:gd name="connsiteX68" fmla="*/ 48011 w 1635961"/>
                  <a:gd name="connsiteY68" fmla="*/ 167104 h 1596869"/>
                  <a:gd name="connsiteX69" fmla="*/ 27125 w 1635961"/>
                  <a:gd name="connsiteY69" fmla="*/ 175324 h 1596869"/>
                  <a:gd name="connsiteX70" fmla="*/ 11607 w 1635961"/>
                  <a:gd name="connsiteY70" fmla="*/ 180524 h 1596869"/>
                  <a:gd name="connsiteX71" fmla="*/ 11356 w 1635961"/>
                  <a:gd name="connsiteY71" fmla="*/ 184635 h 1596869"/>
                  <a:gd name="connsiteX72" fmla="*/ 11020 w 1635961"/>
                  <a:gd name="connsiteY72" fmla="*/ 194113 h 1596869"/>
                  <a:gd name="connsiteX73" fmla="*/ 3387 w 1635961"/>
                  <a:gd name="connsiteY73" fmla="*/ 201495 h 1596869"/>
                  <a:gd name="connsiteX74" fmla="*/ 283 w 1635961"/>
                  <a:gd name="connsiteY74" fmla="*/ 200824 h 1596869"/>
                  <a:gd name="connsiteX75" fmla="*/ 1793 w 1635961"/>
                  <a:gd name="connsiteY75" fmla="*/ 222465 h 1596869"/>
                  <a:gd name="connsiteX76" fmla="*/ 3974 w 1635961"/>
                  <a:gd name="connsiteY76" fmla="*/ 229343 h 1596869"/>
                  <a:gd name="connsiteX77" fmla="*/ 7916 w 1635961"/>
                  <a:gd name="connsiteY77" fmla="*/ 242596 h 1596869"/>
                  <a:gd name="connsiteX78" fmla="*/ 6407 w 1635961"/>
                  <a:gd name="connsiteY78" fmla="*/ 285039 h 1596869"/>
                  <a:gd name="connsiteX79" fmla="*/ 6071 w 1635961"/>
                  <a:gd name="connsiteY79" fmla="*/ 285794 h 1596869"/>
                  <a:gd name="connsiteX80" fmla="*/ 6071 w 1635961"/>
                  <a:gd name="connsiteY80" fmla="*/ 285878 h 1596869"/>
                  <a:gd name="connsiteX81" fmla="*/ 6071 w 1635961"/>
                  <a:gd name="connsiteY81" fmla="*/ 290240 h 1596869"/>
                  <a:gd name="connsiteX82" fmla="*/ 2297 w 1635961"/>
                  <a:gd name="connsiteY82" fmla="*/ 296867 h 1596869"/>
                  <a:gd name="connsiteX83" fmla="*/ 10768 w 1635961"/>
                  <a:gd name="connsiteY83" fmla="*/ 338723 h 1596869"/>
                  <a:gd name="connsiteX84" fmla="*/ 19911 w 1635961"/>
                  <a:gd name="connsiteY84" fmla="*/ 369088 h 1596869"/>
                  <a:gd name="connsiteX85" fmla="*/ 20499 w 1635961"/>
                  <a:gd name="connsiteY85" fmla="*/ 379321 h 1596869"/>
                  <a:gd name="connsiteX86" fmla="*/ 21841 w 1635961"/>
                  <a:gd name="connsiteY86" fmla="*/ 392071 h 1596869"/>
                  <a:gd name="connsiteX87" fmla="*/ 23686 w 1635961"/>
                  <a:gd name="connsiteY87" fmla="*/ 402808 h 1596869"/>
                  <a:gd name="connsiteX88" fmla="*/ 28887 w 1635961"/>
                  <a:gd name="connsiteY88" fmla="*/ 417151 h 1596869"/>
                  <a:gd name="connsiteX89" fmla="*/ 36939 w 1635961"/>
                  <a:gd name="connsiteY89" fmla="*/ 417319 h 1596869"/>
                  <a:gd name="connsiteX90" fmla="*/ 57070 w 1635961"/>
                  <a:gd name="connsiteY90" fmla="*/ 421429 h 1596869"/>
                  <a:gd name="connsiteX91" fmla="*/ 65794 w 1635961"/>
                  <a:gd name="connsiteY91" fmla="*/ 441812 h 1596869"/>
                  <a:gd name="connsiteX92" fmla="*/ 67220 w 1635961"/>
                  <a:gd name="connsiteY92" fmla="*/ 447516 h 1596869"/>
                  <a:gd name="connsiteX93" fmla="*/ 72504 w 1635961"/>
                  <a:gd name="connsiteY93" fmla="*/ 459846 h 1596869"/>
                  <a:gd name="connsiteX94" fmla="*/ 77705 w 1635961"/>
                  <a:gd name="connsiteY94" fmla="*/ 465886 h 1596869"/>
                  <a:gd name="connsiteX95" fmla="*/ 84499 w 1635961"/>
                  <a:gd name="connsiteY95" fmla="*/ 479223 h 1596869"/>
                  <a:gd name="connsiteX96" fmla="*/ 86848 w 1635961"/>
                  <a:gd name="connsiteY96" fmla="*/ 486688 h 1596869"/>
                  <a:gd name="connsiteX97" fmla="*/ 120819 w 1635961"/>
                  <a:gd name="connsiteY97" fmla="*/ 514369 h 1596869"/>
                  <a:gd name="connsiteX98" fmla="*/ 157224 w 1635961"/>
                  <a:gd name="connsiteY98" fmla="*/ 518311 h 1596869"/>
                  <a:gd name="connsiteX99" fmla="*/ 193544 w 1635961"/>
                  <a:gd name="connsiteY99" fmla="*/ 521750 h 1596869"/>
                  <a:gd name="connsiteX100" fmla="*/ 200590 w 1635961"/>
                  <a:gd name="connsiteY100" fmla="*/ 523847 h 1596869"/>
                  <a:gd name="connsiteX101" fmla="*/ 245634 w 1635961"/>
                  <a:gd name="connsiteY101" fmla="*/ 555806 h 1596869"/>
                  <a:gd name="connsiteX102" fmla="*/ 249828 w 1635961"/>
                  <a:gd name="connsiteY102" fmla="*/ 567381 h 1596869"/>
                  <a:gd name="connsiteX103" fmla="*/ 256538 w 1635961"/>
                  <a:gd name="connsiteY103" fmla="*/ 569142 h 1596869"/>
                  <a:gd name="connsiteX104" fmla="*/ 265094 w 1635961"/>
                  <a:gd name="connsiteY104" fmla="*/ 570401 h 1596869"/>
                  <a:gd name="connsiteX105" fmla="*/ 288832 w 1635961"/>
                  <a:gd name="connsiteY105" fmla="*/ 584157 h 1596869"/>
                  <a:gd name="connsiteX106" fmla="*/ 291852 w 1635961"/>
                  <a:gd name="connsiteY106" fmla="*/ 593636 h 1596869"/>
                  <a:gd name="connsiteX107" fmla="*/ 347129 w 1635961"/>
                  <a:gd name="connsiteY107" fmla="*/ 573588 h 1596869"/>
                  <a:gd name="connsiteX108" fmla="*/ 349813 w 1635961"/>
                  <a:gd name="connsiteY108" fmla="*/ 571659 h 1596869"/>
                  <a:gd name="connsiteX109" fmla="*/ 373635 w 1635961"/>
                  <a:gd name="connsiteY109" fmla="*/ 562768 h 1596869"/>
                  <a:gd name="connsiteX110" fmla="*/ 383785 w 1635961"/>
                  <a:gd name="connsiteY110" fmla="*/ 572917 h 1596869"/>
                  <a:gd name="connsiteX111" fmla="*/ 367344 w 1635961"/>
                  <a:gd name="connsiteY111" fmla="*/ 600765 h 1596869"/>
                  <a:gd name="connsiteX112" fmla="*/ 363318 w 1635961"/>
                  <a:gd name="connsiteY112" fmla="*/ 603869 h 1596869"/>
                  <a:gd name="connsiteX113" fmla="*/ 360718 w 1635961"/>
                  <a:gd name="connsiteY113" fmla="*/ 610496 h 1596869"/>
                  <a:gd name="connsiteX114" fmla="*/ 299317 w 1635961"/>
                  <a:gd name="connsiteY114" fmla="*/ 703016 h 1596869"/>
                  <a:gd name="connsiteX115" fmla="*/ 272224 w 1635961"/>
                  <a:gd name="connsiteY115" fmla="*/ 755189 h 1596869"/>
                  <a:gd name="connsiteX116" fmla="*/ 238252 w 1635961"/>
                  <a:gd name="connsiteY116" fmla="*/ 823216 h 1596869"/>
                  <a:gd name="connsiteX117" fmla="*/ 226341 w 1635961"/>
                  <a:gd name="connsiteY117" fmla="*/ 855007 h 1596869"/>
                  <a:gd name="connsiteX118" fmla="*/ 203526 w 1635961"/>
                  <a:gd name="connsiteY118" fmla="*/ 911710 h 1596869"/>
                  <a:gd name="connsiteX119" fmla="*/ 194215 w 1635961"/>
                  <a:gd name="connsiteY119" fmla="*/ 929828 h 1596869"/>
                  <a:gd name="connsiteX120" fmla="*/ 183981 w 1635961"/>
                  <a:gd name="connsiteY120" fmla="*/ 950547 h 1596869"/>
                  <a:gd name="connsiteX121" fmla="*/ 174503 w 1635961"/>
                  <a:gd name="connsiteY121" fmla="*/ 979234 h 1596869"/>
                  <a:gd name="connsiteX122" fmla="*/ 164102 w 1635961"/>
                  <a:gd name="connsiteY122" fmla="*/ 1010354 h 1596869"/>
                  <a:gd name="connsiteX123" fmla="*/ 134408 w 1635961"/>
                  <a:gd name="connsiteY123" fmla="*/ 1060514 h 1596869"/>
                  <a:gd name="connsiteX124" fmla="*/ 113270 w 1635961"/>
                  <a:gd name="connsiteY124" fmla="*/ 1093227 h 1596869"/>
                  <a:gd name="connsiteX125" fmla="*/ 87016 w 1635961"/>
                  <a:gd name="connsiteY125" fmla="*/ 1146575 h 1596869"/>
                  <a:gd name="connsiteX126" fmla="*/ 83409 w 1635961"/>
                  <a:gd name="connsiteY126" fmla="*/ 1157983 h 1596869"/>
                  <a:gd name="connsiteX127" fmla="*/ 73092 w 1635961"/>
                  <a:gd name="connsiteY127" fmla="*/ 1184405 h 1596869"/>
                  <a:gd name="connsiteX128" fmla="*/ 73427 w 1635961"/>
                  <a:gd name="connsiteY128" fmla="*/ 1189271 h 1596869"/>
                  <a:gd name="connsiteX129" fmla="*/ 83409 w 1635961"/>
                  <a:gd name="connsiteY129" fmla="*/ 1208563 h 1596869"/>
                  <a:gd name="connsiteX130" fmla="*/ 101695 w 1635961"/>
                  <a:gd name="connsiteY130" fmla="*/ 1228610 h 1596869"/>
                  <a:gd name="connsiteX131" fmla="*/ 107147 w 1635961"/>
                  <a:gd name="connsiteY131" fmla="*/ 1261156 h 1596869"/>
                  <a:gd name="connsiteX132" fmla="*/ 103121 w 1635961"/>
                  <a:gd name="connsiteY132" fmla="*/ 1272060 h 1596869"/>
                  <a:gd name="connsiteX133" fmla="*/ 102030 w 1635961"/>
                  <a:gd name="connsiteY133" fmla="*/ 1274493 h 1596869"/>
                  <a:gd name="connsiteX134" fmla="*/ 125433 w 1635961"/>
                  <a:gd name="connsiteY134" fmla="*/ 1313414 h 1596869"/>
                  <a:gd name="connsiteX135" fmla="*/ 127698 w 1635961"/>
                  <a:gd name="connsiteY135" fmla="*/ 1329351 h 1596869"/>
                  <a:gd name="connsiteX136" fmla="*/ 140448 w 1635961"/>
                  <a:gd name="connsiteY136" fmla="*/ 1350740 h 1596869"/>
                  <a:gd name="connsiteX137" fmla="*/ 154120 w 1635961"/>
                  <a:gd name="connsiteY137" fmla="*/ 1372298 h 1596869"/>
                  <a:gd name="connsiteX138" fmla="*/ 157224 w 1635961"/>
                  <a:gd name="connsiteY138" fmla="*/ 1380518 h 1596869"/>
                  <a:gd name="connsiteX139" fmla="*/ 166618 w 1635961"/>
                  <a:gd name="connsiteY139" fmla="*/ 1418935 h 1596869"/>
                  <a:gd name="connsiteX140" fmla="*/ 167625 w 1635961"/>
                  <a:gd name="connsiteY140" fmla="*/ 1440492 h 1596869"/>
                  <a:gd name="connsiteX141" fmla="*/ 168296 w 1635961"/>
                  <a:gd name="connsiteY141" fmla="*/ 1456262 h 1596869"/>
                  <a:gd name="connsiteX142" fmla="*/ 193963 w 1635961"/>
                  <a:gd name="connsiteY142" fmla="*/ 1472115 h 1596869"/>
                  <a:gd name="connsiteX143" fmla="*/ 200338 w 1635961"/>
                  <a:gd name="connsiteY143" fmla="*/ 1478323 h 1596869"/>
                  <a:gd name="connsiteX144" fmla="*/ 219882 w 1635961"/>
                  <a:gd name="connsiteY144" fmla="*/ 1494763 h 1596869"/>
                  <a:gd name="connsiteX145" fmla="*/ 229361 w 1635961"/>
                  <a:gd name="connsiteY145" fmla="*/ 1510197 h 1596869"/>
                  <a:gd name="connsiteX146" fmla="*/ 237665 w 1635961"/>
                  <a:gd name="connsiteY146" fmla="*/ 1523450 h 1596869"/>
                  <a:gd name="connsiteX147" fmla="*/ 248150 w 1635961"/>
                  <a:gd name="connsiteY147" fmla="*/ 1526721 h 1596869"/>
                  <a:gd name="connsiteX148" fmla="*/ 260229 w 1635961"/>
                  <a:gd name="connsiteY148" fmla="*/ 1527225 h 1596869"/>
                  <a:gd name="connsiteX149" fmla="*/ 278599 w 1635961"/>
                  <a:gd name="connsiteY149" fmla="*/ 1540310 h 1596869"/>
                  <a:gd name="connsiteX150" fmla="*/ 284051 w 1635961"/>
                  <a:gd name="connsiteY150" fmla="*/ 1546266 h 1596869"/>
                  <a:gd name="connsiteX151" fmla="*/ 308208 w 1635961"/>
                  <a:gd name="connsiteY151" fmla="*/ 1546014 h 1596869"/>
                  <a:gd name="connsiteX152" fmla="*/ 321881 w 1635961"/>
                  <a:gd name="connsiteY152" fmla="*/ 1544001 h 1596869"/>
                  <a:gd name="connsiteX153" fmla="*/ 355685 w 1635961"/>
                  <a:gd name="connsiteY153" fmla="*/ 1544001 h 1596869"/>
                  <a:gd name="connsiteX154" fmla="*/ 388314 w 1635961"/>
                  <a:gd name="connsiteY154" fmla="*/ 1544001 h 1596869"/>
                  <a:gd name="connsiteX155" fmla="*/ 388398 w 1635961"/>
                  <a:gd name="connsiteY155" fmla="*/ 1544001 h 1596869"/>
                  <a:gd name="connsiteX156" fmla="*/ 418176 w 1635961"/>
                  <a:gd name="connsiteY156" fmla="*/ 1547859 h 1596869"/>
                  <a:gd name="connsiteX157" fmla="*/ 436042 w 1635961"/>
                  <a:gd name="connsiteY157" fmla="*/ 1551047 h 1596869"/>
                  <a:gd name="connsiteX158" fmla="*/ 500127 w 1635961"/>
                  <a:gd name="connsiteY158" fmla="*/ 1554989 h 1596869"/>
                  <a:gd name="connsiteX159" fmla="*/ 526297 w 1635961"/>
                  <a:gd name="connsiteY159" fmla="*/ 1555493 h 1596869"/>
                  <a:gd name="connsiteX160" fmla="*/ 567399 w 1635961"/>
                  <a:gd name="connsiteY160" fmla="*/ 1556918 h 1596869"/>
                  <a:gd name="connsiteX161" fmla="*/ 582162 w 1635961"/>
                  <a:gd name="connsiteY161" fmla="*/ 1558344 h 1596869"/>
                  <a:gd name="connsiteX162" fmla="*/ 631148 w 1635961"/>
                  <a:gd name="connsiteY162" fmla="*/ 1561784 h 1596869"/>
                  <a:gd name="connsiteX163" fmla="*/ 753614 w 1635961"/>
                  <a:gd name="connsiteY163" fmla="*/ 1567236 h 1596869"/>
                  <a:gd name="connsiteX164" fmla="*/ 888409 w 1635961"/>
                  <a:gd name="connsiteY164" fmla="*/ 1572688 h 1596869"/>
                  <a:gd name="connsiteX165" fmla="*/ 1062965 w 1635961"/>
                  <a:gd name="connsiteY165" fmla="*/ 1590638 h 1596869"/>
                  <a:gd name="connsiteX166" fmla="*/ 1069423 w 1635961"/>
                  <a:gd name="connsiteY166" fmla="*/ 1591897 h 1596869"/>
                  <a:gd name="connsiteX167" fmla="*/ 1122520 w 1635961"/>
                  <a:gd name="connsiteY167" fmla="*/ 1593574 h 1596869"/>
                  <a:gd name="connsiteX168" fmla="*/ 1122939 w 1635961"/>
                  <a:gd name="connsiteY168" fmla="*/ 1587954 h 1596869"/>
                  <a:gd name="connsiteX169" fmla="*/ 1126378 w 1635961"/>
                  <a:gd name="connsiteY169" fmla="*/ 1556835 h 1596869"/>
                  <a:gd name="connsiteX170" fmla="*/ 1135186 w 1635961"/>
                  <a:gd name="connsiteY170" fmla="*/ 1540142 h 1596869"/>
                  <a:gd name="connsiteX171" fmla="*/ 1139967 w 1635961"/>
                  <a:gd name="connsiteY171" fmla="*/ 1533264 h 1596869"/>
                  <a:gd name="connsiteX172" fmla="*/ 1148439 w 1635961"/>
                  <a:gd name="connsiteY172" fmla="*/ 1515398 h 1596869"/>
                  <a:gd name="connsiteX173" fmla="*/ 1180397 w 1635961"/>
                  <a:gd name="connsiteY173" fmla="*/ 1479413 h 1596869"/>
                  <a:gd name="connsiteX174" fmla="*/ 1199019 w 1635961"/>
                  <a:gd name="connsiteY174" fmla="*/ 1459449 h 1596869"/>
                  <a:gd name="connsiteX175" fmla="*/ 1203800 w 1635961"/>
                  <a:gd name="connsiteY175" fmla="*/ 1442422 h 1596869"/>
                  <a:gd name="connsiteX176" fmla="*/ 1223512 w 1635961"/>
                  <a:gd name="connsiteY176" fmla="*/ 1409792 h 1596869"/>
                  <a:gd name="connsiteX177" fmla="*/ 1239617 w 1635961"/>
                  <a:gd name="connsiteY177" fmla="*/ 1384544 h 1596869"/>
                  <a:gd name="connsiteX178" fmla="*/ 1234081 w 1635961"/>
                  <a:gd name="connsiteY178" fmla="*/ 1338997 h 1596869"/>
                  <a:gd name="connsiteX179" fmla="*/ 1226028 w 1635961"/>
                  <a:gd name="connsiteY179" fmla="*/ 1283888 h 1596869"/>
                  <a:gd name="connsiteX180" fmla="*/ 1237855 w 1635961"/>
                  <a:gd name="connsiteY180" fmla="*/ 1271473 h 1596869"/>
                  <a:gd name="connsiteX181" fmla="*/ 1245489 w 1635961"/>
                  <a:gd name="connsiteY181" fmla="*/ 1263672 h 1596869"/>
                  <a:gd name="connsiteX182" fmla="*/ 1244901 w 1635961"/>
                  <a:gd name="connsiteY182" fmla="*/ 1245470 h 1596869"/>
                  <a:gd name="connsiteX183" fmla="*/ 1242888 w 1635961"/>
                  <a:gd name="connsiteY183" fmla="*/ 1229449 h 1596869"/>
                  <a:gd name="connsiteX184" fmla="*/ 1264026 w 1635961"/>
                  <a:gd name="connsiteY184" fmla="*/ 1202272 h 1596869"/>
                  <a:gd name="connsiteX185" fmla="*/ 1298920 w 1635961"/>
                  <a:gd name="connsiteY185" fmla="*/ 1192458 h 1596869"/>
                  <a:gd name="connsiteX186" fmla="*/ 1306050 w 1635961"/>
                  <a:gd name="connsiteY186" fmla="*/ 1187845 h 1596869"/>
                  <a:gd name="connsiteX187" fmla="*/ 1312425 w 1635961"/>
                  <a:gd name="connsiteY187" fmla="*/ 1191452 h 1596869"/>
                  <a:gd name="connsiteX188" fmla="*/ 1324923 w 1635961"/>
                  <a:gd name="connsiteY188" fmla="*/ 1168384 h 1596869"/>
                  <a:gd name="connsiteX189" fmla="*/ 1339854 w 1635961"/>
                  <a:gd name="connsiteY189" fmla="*/ 1136594 h 1596869"/>
                  <a:gd name="connsiteX190" fmla="*/ 1347823 w 1635961"/>
                  <a:gd name="connsiteY190" fmla="*/ 1128709 h 1596869"/>
                  <a:gd name="connsiteX191" fmla="*/ 1359901 w 1635961"/>
                  <a:gd name="connsiteY191" fmla="*/ 1110926 h 1596869"/>
                  <a:gd name="connsiteX192" fmla="*/ 1360824 w 1635961"/>
                  <a:gd name="connsiteY192" fmla="*/ 1106816 h 1596869"/>
                  <a:gd name="connsiteX193" fmla="*/ 1362502 w 1635961"/>
                  <a:gd name="connsiteY193" fmla="*/ 1097421 h 1596869"/>
                  <a:gd name="connsiteX194" fmla="*/ 1361159 w 1635961"/>
                  <a:gd name="connsiteY194" fmla="*/ 1089621 h 1596869"/>
                  <a:gd name="connsiteX195" fmla="*/ 1360405 w 1635961"/>
                  <a:gd name="connsiteY195" fmla="*/ 1086517 h 1596869"/>
                  <a:gd name="connsiteX196" fmla="*/ 1360656 w 1635961"/>
                  <a:gd name="connsiteY196" fmla="*/ 1084756 h 1596869"/>
                  <a:gd name="connsiteX197" fmla="*/ 1369548 w 1635961"/>
                  <a:gd name="connsiteY197" fmla="*/ 1067057 h 1596869"/>
                  <a:gd name="connsiteX198" fmla="*/ 1373155 w 1635961"/>
                  <a:gd name="connsiteY198" fmla="*/ 1061017 h 1596869"/>
                  <a:gd name="connsiteX199" fmla="*/ 1362753 w 1635961"/>
                  <a:gd name="connsiteY199" fmla="*/ 1053888 h 1596869"/>
                  <a:gd name="connsiteX200" fmla="*/ 1342119 w 1635961"/>
                  <a:gd name="connsiteY200" fmla="*/ 1048184 h 1596869"/>
                  <a:gd name="connsiteX201" fmla="*/ 1301940 w 1635961"/>
                  <a:gd name="connsiteY201" fmla="*/ 1030317 h 1596869"/>
                  <a:gd name="connsiteX202" fmla="*/ 1301017 w 1635961"/>
                  <a:gd name="connsiteY202" fmla="*/ 1021677 h 1596869"/>
                  <a:gd name="connsiteX203" fmla="*/ 1321400 w 1635961"/>
                  <a:gd name="connsiteY203" fmla="*/ 1004650 h 1596869"/>
                  <a:gd name="connsiteX204" fmla="*/ 1331885 w 1635961"/>
                  <a:gd name="connsiteY204" fmla="*/ 998191 h 1596869"/>
                  <a:gd name="connsiteX205" fmla="*/ 1339015 w 1635961"/>
                  <a:gd name="connsiteY205" fmla="*/ 988125 h 1596869"/>
                  <a:gd name="connsiteX206" fmla="*/ 1347403 w 1635961"/>
                  <a:gd name="connsiteY206" fmla="*/ 975879 h 1596869"/>
                  <a:gd name="connsiteX207" fmla="*/ 1374748 w 1635961"/>
                  <a:gd name="connsiteY207" fmla="*/ 954321 h 1596869"/>
                  <a:gd name="connsiteX208" fmla="*/ 1400332 w 1635961"/>
                  <a:gd name="connsiteY208" fmla="*/ 932848 h 1596869"/>
                  <a:gd name="connsiteX209" fmla="*/ 1404693 w 1635961"/>
                  <a:gd name="connsiteY209" fmla="*/ 926305 h 1596869"/>
                  <a:gd name="connsiteX210" fmla="*/ 1421386 w 1635961"/>
                  <a:gd name="connsiteY210" fmla="*/ 909445 h 1596869"/>
                  <a:gd name="connsiteX211" fmla="*/ 1434136 w 1635961"/>
                  <a:gd name="connsiteY211" fmla="*/ 908187 h 1596869"/>
                  <a:gd name="connsiteX212" fmla="*/ 1443111 w 1635961"/>
                  <a:gd name="connsiteY212" fmla="*/ 907516 h 1596869"/>
                  <a:gd name="connsiteX213" fmla="*/ 1469952 w 1635961"/>
                  <a:gd name="connsiteY213" fmla="*/ 878577 h 1596869"/>
                  <a:gd name="connsiteX214" fmla="*/ 1479347 w 1635961"/>
                  <a:gd name="connsiteY214" fmla="*/ 862640 h 1596869"/>
                  <a:gd name="connsiteX215" fmla="*/ 1492600 w 1635961"/>
                  <a:gd name="connsiteY215" fmla="*/ 845361 h 1596869"/>
                  <a:gd name="connsiteX216" fmla="*/ 1511389 w 1635961"/>
                  <a:gd name="connsiteY216" fmla="*/ 818184 h 1596869"/>
                  <a:gd name="connsiteX217" fmla="*/ 1515500 w 1635961"/>
                  <a:gd name="connsiteY217" fmla="*/ 804595 h 1596869"/>
                  <a:gd name="connsiteX218" fmla="*/ 1522797 w 1635961"/>
                  <a:gd name="connsiteY218" fmla="*/ 784547 h 1596869"/>
                  <a:gd name="connsiteX219" fmla="*/ 1532443 w 1635961"/>
                  <a:gd name="connsiteY219" fmla="*/ 775656 h 1596869"/>
                  <a:gd name="connsiteX220" fmla="*/ 1538147 w 1635961"/>
                  <a:gd name="connsiteY220" fmla="*/ 771127 h 1596869"/>
                  <a:gd name="connsiteX221" fmla="*/ 1544774 w 1635961"/>
                  <a:gd name="connsiteY221" fmla="*/ 755776 h 1596869"/>
                  <a:gd name="connsiteX222" fmla="*/ 1552575 w 1635961"/>
                  <a:gd name="connsiteY222" fmla="*/ 737910 h 1596869"/>
                  <a:gd name="connsiteX223" fmla="*/ 1564066 w 1635961"/>
                  <a:gd name="connsiteY223" fmla="*/ 727425 h 1596869"/>
                  <a:gd name="connsiteX224" fmla="*/ 1571951 w 1635961"/>
                  <a:gd name="connsiteY224" fmla="*/ 720043 h 1596869"/>
                  <a:gd name="connsiteX225" fmla="*/ 1578074 w 1635961"/>
                  <a:gd name="connsiteY225" fmla="*/ 700499 h 1596869"/>
                  <a:gd name="connsiteX226" fmla="*/ 1577236 w 1635961"/>
                  <a:gd name="connsiteY226" fmla="*/ 692195 h 1596869"/>
                  <a:gd name="connsiteX227" fmla="*/ 1576145 w 1635961"/>
                  <a:gd name="connsiteY227" fmla="*/ 679026 h 1596869"/>
                  <a:gd name="connsiteX228" fmla="*/ 1586546 w 1635961"/>
                  <a:gd name="connsiteY228" fmla="*/ 661663 h 1596869"/>
                  <a:gd name="connsiteX229" fmla="*/ 1591663 w 1635961"/>
                  <a:gd name="connsiteY229" fmla="*/ 655875 h 1596869"/>
                  <a:gd name="connsiteX230" fmla="*/ 1595438 w 1635961"/>
                  <a:gd name="connsiteY230" fmla="*/ 642706 h 1596869"/>
                  <a:gd name="connsiteX231" fmla="*/ 1600554 w 1635961"/>
                  <a:gd name="connsiteY231" fmla="*/ 625259 h 1596869"/>
                  <a:gd name="connsiteX232" fmla="*/ 1608187 w 1635961"/>
                  <a:gd name="connsiteY232" fmla="*/ 611502 h 1596869"/>
                  <a:gd name="connsiteX233" fmla="*/ 1615233 w 1635961"/>
                  <a:gd name="connsiteY233" fmla="*/ 598836 h 1596869"/>
                  <a:gd name="connsiteX234" fmla="*/ 1616072 w 1635961"/>
                  <a:gd name="connsiteY234" fmla="*/ 593719 h 1596869"/>
                  <a:gd name="connsiteX235" fmla="*/ 1620937 w 1635961"/>
                  <a:gd name="connsiteY235" fmla="*/ 578873 h 1596869"/>
                  <a:gd name="connsiteX236" fmla="*/ 1621357 w 1635961"/>
                  <a:gd name="connsiteY236" fmla="*/ 577950 h 1596869"/>
                  <a:gd name="connsiteX237" fmla="*/ 1613724 w 1635961"/>
                  <a:gd name="connsiteY237" fmla="*/ 573001 h 1596869"/>
                  <a:gd name="connsiteX238" fmla="*/ 1600219 w 1635961"/>
                  <a:gd name="connsiteY238" fmla="*/ 561006 h 1596869"/>
                  <a:gd name="connsiteX239" fmla="*/ 1605000 w 1635961"/>
                  <a:gd name="connsiteY239" fmla="*/ 547166 h 1596869"/>
                  <a:gd name="connsiteX240" fmla="*/ 1618589 w 1635961"/>
                  <a:gd name="connsiteY240" fmla="*/ 540120 h 1596869"/>
                  <a:gd name="connsiteX241" fmla="*/ 1624125 w 1635961"/>
                  <a:gd name="connsiteY241" fmla="*/ 538191 h 1596869"/>
                  <a:gd name="connsiteX242" fmla="*/ 1629996 w 1635961"/>
                  <a:gd name="connsiteY242" fmla="*/ 528712 h 1596869"/>
                  <a:gd name="connsiteX243" fmla="*/ 1632513 w 1635961"/>
                  <a:gd name="connsiteY243" fmla="*/ 518898 h 1596869"/>
                  <a:gd name="connsiteX244" fmla="*/ 1635952 w 1635961"/>
                  <a:gd name="connsiteY244" fmla="*/ 493063 h 1596869"/>
                  <a:gd name="connsiteX245" fmla="*/ 1632513 w 1635961"/>
                  <a:gd name="connsiteY245" fmla="*/ 489456 h 1596869"/>
                  <a:gd name="connsiteX246" fmla="*/ 1634442 w 1635961"/>
                  <a:gd name="connsiteY246" fmla="*/ 480313 h 1596869"/>
                  <a:gd name="connsiteX247" fmla="*/ 1625551 w 1635961"/>
                  <a:gd name="connsiteY247" fmla="*/ 473267 h 1596869"/>
                  <a:gd name="connsiteX248" fmla="*/ 1620853 w 1635961"/>
                  <a:gd name="connsiteY248" fmla="*/ 470667 h 1596869"/>
                  <a:gd name="connsiteX249" fmla="*/ 1607600 w 1635961"/>
                  <a:gd name="connsiteY249" fmla="*/ 461608 h 1596869"/>
                  <a:gd name="connsiteX250" fmla="*/ 1593424 w 1635961"/>
                  <a:gd name="connsiteY250" fmla="*/ 452465 h 1596869"/>
                  <a:gd name="connsiteX251" fmla="*/ 1585959 w 1635961"/>
                  <a:gd name="connsiteY251" fmla="*/ 452297 h 1596869"/>
                  <a:gd name="connsiteX252" fmla="*/ 1570190 w 1635961"/>
                  <a:gd name="connsiteY252" fmla="*/ 450368 h 1596869"/>
                  <a:gd name="connsiteX253" fmla="*/ 1556517 w 1635961"/>
                  <a:gd name="connsiteY253" fmla="*/ 440973 h 1596869"/>
                  <a:gd name="connsiteX254" fmla="*/ 1550981 w 1635961"/>
                  <a:gd name="connsiteY254" fmla="*/ 436276 h 1596869"/>
                  <a:gd name="connsiteX255" fmla="*/ 1524559 w 1635961"/>
                  <a:gd name="connsiteY255" fmla="*/ 431830 h 1596869"/>
                  <a:gd name="connsiteX256" fmla="*/ 1507028 w 1635961"/>
                  <a:gd name="connsiteY256" fmla="*/ 431075 h 1596869"/>
                  <a:gd name="connsiteX257" fmla="*/ 1490587 w 1635961"/>
                  <a:gd name="connsiteY257" fmla="*/ 429649 h 1596869"/>
                  <a:gd name="connsiteX258" fmla="*/ 1466681 w 1635961"/>
                  <a:gd name="connsiteY258" fmla="*/ 427049 h 1596869"/>
                  <a:gd name="connsiteX259" fmla="*/ 1456532 w 1635961"/>
                  <a:gd name="connsiteY259" fmla="*/ 423945 h 1596869"/>
                  <a:gd name="connsiteX260" fmla="*/ 1430864 w 1635961"/>
                  <a:gd name="connsiteY260" fmla="*/ 422519 h 1596869"/>
                  <a:gd name="connsiteX261" fmla="*/ 1405113 w 1635961"/>
                  <a:gd name="connsiteY261" fmla="*/ 442902 h 1596869"/>
                  <a:gd name="connsiteX262" fmla="*/ 1380201 w 1635961"/>
                  <a:gd name="connsiteY262" fmla="*/ 466221 h 1596869"/>
                  <a:gd name="connsiteX263" fmla="*/ 1375587 w 1635961"/>
                  <a:gd name="connsiteY263" fmla="*/ 469325 h 1596869"/>
                  <a:gd name="connsiteX264" fmla="*/ 1359817 w 1635961"/>
                  <a:gd name="connsiteY264" fmla="*/ 485933 h 1596869"/>
                  <a:gd name="connsiteX265" fmla="*/ 1351178 w 1635961"/>
                  <a:gd name="connsiteY265" fmla="*/ 496754 h 1596869"/>
                  <a:gd name="connsiteX266" fmla="*/ 1322994 w 1635961"/>
                  <a:gd name="connsiteY266" fmla="*/ 514620 h 1596869"/>
                  <a:gd name="connsiteX267" fmla="*/ 1308902 w 1635961"/>
                  <a:gd name="connsiteY267" fmla="*/ 522002 h 1596869"/>
                  <a:gd name="connsiteX268" fmla="*/ 1303030 w 1635961"/>
                  <a:gd name="connsiteY268" fmla="*/ 526112 h 1596869"/>
                  <a:gd name="connsiteX269" fmla="*/ 1269143 w 1635961"/>
                  <a:gd name="connsiteY269" fmla="*/ 554044 h 1596869"/>
                  <a:gd name="connsiteX270" fmla="*/ 1263020 w 1635961"/>
                  <a:gd name="connsiteY270" fmla="*/ 563522 h 1596869"/>
                  <a:gd name="connsiteX271" fmla="*/ 1230977 w 1635961"/>
                  <a:gd name="connsiteY271" fmla="*/ 584241 h 1596869"/>
                  <a:gd name="connsiteX272" fmla="*/ 1225189 w 1635961"/>
                  <a:gd name="connsiteY272" fmla="*/ 575098 h 1596869"/>
                  <a:gd name="connsiteX273" fmla="*/ 1226280 w 1635961"/>
                  <a:gd name="connsiteY273" fmla="*/ 570988 h 1596869"/>
                  <a:gd name="connsiteX274" fmla="*/ 1227874 w 1635961"/>
                  <a:gd name="connsiteY274" fmla="*/ 563858 h 1596869"/>
                  <a:gd name="connsiteX275" fmla="*/ 1221163 w 1635961"/>
                  <a:gd name="connsiteY275" fmla="*/ 569226 h 1596869"/>
                  <a:gd name="connsiteX276" fmla="*/ 1204806 w 1635961"/>
                  <a:gd name="connsiteY276" fmla="*/ 574846 h 1596869"/>
                  <a:gd name="connsiteX277" fmla="*/ 1199186 w 1635961"/>
                  <a:gd name="connsiteY277" fmla="*/ 575937 h 1596869"/>
                  <a:gd name="connsiteX278" fmla="*/ 1189121 w 1635961"/>
                  <a:gd name="connsiteY278" fmla="*/ 587848 h 1596869"/>
                  <a:gd name="connsiteX279" fmla="*/ 1176958 w 1635961"/>
                  <a:gd name="connsiteY279" fmla="*/ 605714 h 1596869"/>
                  <a:gd name="connsiteX280" fmla="*/ 1172177 w 1635961"/>
                  <a:gd name="connsiteY280" fmla="*/ 607392 h 1596869"/>
                  <a:gd name="connsiteX281" fmla="*/ 1166473 w 1635961"/>
                  <a:gd name="connsiteY281" fmla="*/ 604876 h 1596869"/>
                  <a:gd name="connsiteX282" fmla="*/ 1151123 w 1635961"/>
                  <a:gd name="connsiteY282" fmla="*/ 582312 h 1596869"/>
                  <a:gd name="connsiteX283" fmla="*/ 1148523 w 1635961"/>
                  <a:gd name="connsiteY283" fmla="*/ 577866 h 1596869"/>
                  <a:gd name="connsiteX284" fmla="*/ 1138373 w 1635961"/>
                  <a:gd name="connsiteY284" fmla="*/ 581221 h 1596869"/>
                  <a:gd name="connsiteX285" fmla="*/ 1132753 w 1635961"/>
                  <a:gd name="connsiteY285" fmla="*/ 582312 h 1596869"/>
                  <a:gd name="connsiteX286" fmla="*/ 1117823 w 1635961"/>
                  <a:gd name="connsiteY286" fmla="*/ 589861 h 1596869"/>
                  <a:gd name="connsiteX287" fmla="*/ 1100375 w 1635961"/>
                  <a:gd name="connsiteY287" fmla="*/ 598333 h 1596869"/>
                  <a:gd name="connsiteX288" fmla="*/ 1049292 w 1635961"/>
                  <a:gd name="connsiteY288" fmla="*/ 570736 h 1596869"/>
                  <a:gd name="connsiteX289" fmla="*/ 1039981 w 1635961"/>
                  <a:gd name="connsiteY289" fmla="*/ 546159 h 1596869"/>
                  <a:gd name="connsiteX290" fmla="*/ 1033103 w 1635961"/>
                  <a:gd name="connsiteY290" fmla="*/ 526699 h 1596869"/>
                  <a:gd name="connsiteX291" fmla="*/ 1030335 w 1635961"/>
                  <a:gd name="connsiteY291" fmla="*/ 523595 h 1596869"/>
                  <a:gd name="connsiteX292" fmla="*/ 1021444 w 1635961"/>
                  <a:gd name="connsiteY292" fmla="*/ 510175 h 1596869"/>
                  <a:gd name="connsiteX293" fmla="*/ 1022115 w 1635961"/>
                  <a:gd name="connsiteY293" fmla="*/ 496083 h 1596869"/>
                  <a:gd name="connsiteX294" fmla="*/ 1023121 w 1635961"/>
                  <a:gd name="connsiteY294" fmla="*/ 491218 h 1596869"/>
                  <a:gd name="connsiteX295" fmla="*/ 1010539 w 1635961"/>
                  <a:gd name="connsiteY295" fmla="*/ 480732 h 1596869"/>
                  <a:gd name="connsiteX296" fmla="*/ 983530 w 1635961"/>
                  <a:gd name="connsiteY296" fmla="*/ 483333 h 1596869"/>
                  <a:gd name="connsiteX297" fmla="*/ 974974 w 1635961"/>
                  <a:gd name="connsiteY297" fmla="*/ 491637 h 1596869"/>
                  <a:gd name="connsiteX298" fmla="*/ 951823 w 1635961"/>
                  <a:gd name="connsiteY298" fmla="*/ 501535 h 1596869"/>
                  <a:gd name="connsiteX299" fmla="*/ 949223 w 1635961"/>
                  <a:gd name="connsiteY299" fmla="*/ 501619 h 1596869"/>
                  <a:gd name="connsiteX300" fmla="*/ 932614 w 1635961"/>
                  <a:gd name="connsiteY300" fmla="*/ 514201 h 1596869"/>
                  <a:gd name="connsiteX301" fmla="*/ 895204 w 1635961"/>
                  <a:gd name="connsiteY301" fmla="*/ 547669 h 1596869"/>
                  <a:gd name="connsiteX302" fmla="*/ 848063 w 1635961"/>
                  <a:gd name="connsiteY302" fmla="*/ 534500 h 1596869"/>
                  <a:gd name="connsiteX303" fmla="*/ 860729 w 1635961"/>
                  <a:gd name="connsiteY303" fmla="*/ 511936 h 1596869"/>
                  <a:gd name="connsiteX304" fmla="*/ 874905 w 1635961"/>
                  <a:gd name="connsiteY304" fmla="*/ 508161 h 1596869"/>
                  <a:gd name="connsiteX305" fmla="*/ 887906 w 1635961"/>
                  <a:gd name="connsiteY305" fmla="*/ 503212 h 1596869"/>
                  <a:gd name="connsiteX306" fmla="*/ 895371 w 1635961"/>
                  <a:gd name="connsiteY306" fmla="*/ 488366 h 1596869"/>
                  <a:gd name="connsiteX307" fmla="*/ 895371 w 1635961"/>
                  <a:gd name="connsiteY307" fmla="*/ 488366 h 1596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</a:cxnLst>
                <a:rect l="l" t="t" r="r" b="b"/>
                <a:pathLst>
                  <a:path w="1635961" h="1596869">
                    <a:moveTo>
                      <a:pt x="895371" y="488366"/>
                    </a:moveTo>
                    <a:cubicBezTo>
                      <a:pt x="879518" y="487359"/>
                      <a:pt x="854857" y="475867"/>
                      <a:pt x="854606" y="475700"/>
                    </a:cubicBezTo>
                    <a:cubicBezTo>
                      <a:pt x="836739" y="467731"/>
                      <a:pt x="815182" y="454897"/>
                      <a:pt x="809059" y="427972"/>
                    </a:cubicBezTo>
                    <a:cubicBezTo>
                      <a:pt x="808052" y="422855"/>
                      <a:pt x="807465" y="417319"/>
                      <a:pt x="807045" y="411615"/>
                    </a:cubicBezTo>
                    <a:cubicBezTo>
                      <a:pt x="806123" y="401046"/>
                      <a:pt x="805284" y="390226"/>
                      <a:pt x="800419" y="383180"/>
                    </a:cubicBezTo>
                    <a:cubicBezTo>
                      <a:pt x="797064" y="378650"/>
                      <a:pt x="794380" y="378063"/>
                      <a:pt x="789514" y="376721"/>
                    </a:cubicBezTo>
                    <a:cubicBezTo>
                      <a:pt x="785488" y="375630"/>
                      <a:pt x="780287" y="374288"/>
                      <a:pt x="774500" y="370094"/>
                    </a:cubicBezTo>
                    <a:cubicBezTo>
                      <a:pt x="762337" y="362042"/>
                      <a:pt x="753194" y="340401"/>
                      <a:pt x="745645" y="320689"/>
                    </a:cubicBezTo>
                    <a:cubicBezTo>
                      <a:pt x="744051" y="316578"/>
                      <a:pt x="743128" y="313475"/>
                      <a:pt x="742290" y="310455"/>
                    </a:cubicBezTo>
                    <a:cubicBezTo>
                      <a:pt x="741619" y="308023"/>
                      <a:pt x="740947" y="305590"/>
                      <a:pt x="740193" y="303409"/>
                    </a:cubicBezTo>
                    <a:lnTo>
                      <a:pt x="738515" y="302738"/>
                    </a:lnTo>
                    <a:cubicBezTo>
                      <a:pt x="736418" y="301396"/>
                      <a:pt x="733986" y="299886"/>
                      <a:pt x="732559" y="297202"/>
                    </a:cubicBezTo>
                    <a:cubicBezTo>
                      <a:pt x="730295" y="289821"/>
                      <a:pt x="730882" y="283194"/>
                      <a:pt x="731301" y="276651"/>
                    </a:cubicBezTo>
                    <a:cubicBezTo>
                      <a:pt x="731553" y="274051"/>
                      <a:pt x="731721" y="271367"/>
                      <a:pt x="731721" y="268934"/>
                    </a:cubicBezTo>
                    <a:cubicBezTo>
                      <a:pt x="731721" y="265244"/>
                      <a:pt x="730798" y="255849"/>
                      <a:pt x="730043" y="247042"/>
                    </a:cubicBezTo>
                    <a:cubicBezTo>
                      <a:pt x="729456" y="241002"/>
                      <a:pt x="729037" y="236557"/>
                      <a:pt x="728869" y="233201"/>
                    </a:cubicBezTo>
                    <a:cubicBezTo>
                      <a:pt x="714190" y="232530"/>
                      <a:pt x="707731" y="222884"/>
                      <a:pt x="701524" y="213489"/>
                    </a:cubicBezTo>
                    <a:lnTo>
                      <a:pt x="698504" y="208960"/>
                    </a:lnTo>
                    <a:cubicBezTo>
                      <a:pt x="692716" y="200236"/>
                      <a:pt x="687264" y="191597"/>
                      <a:pt x="682818" y="180776"/>
                    </a:cubicBezTo>
                    <a:cubicBezTo>
                      <a:pt x="681141" y="176247"/>
                      <a:pt x="681309" y="172807"/>
                      <a:pt x="681393" y="170291"/>
                    </a:cubicBezTo>
                    <a:cubicBezTo>
                      <a:pt x="681476" y="167523"/>
                      <a:pt x="681476" y="167439"/>
                      <a:pt x="678624" y="165426"/>
                    </a:cubicBezTo>
                    <a:cubicBezTo>
                      <a:pt x="677282" y="164587"/>
                      <a:pt x="676108" y="164503"/>
                      <a:pt x="672250" y="164587"/>
                    </a:cubicBezTo>
                    <a:cubicBezTo>
                      <a:pt x="669314" y="164587"/>
                      <a:pt x="665707" y="164671"/>
                      <a:pt x="661261" y="163581"/>
                    </a:cubicBezTo>
                    <a:cubicBezTo>
                      <a:pt x="652538" y="160142"/>
                      <a:pt x="647840" y="154270"/>
                      <a:pt x="643730" y="149069"/>
                    </a:cubicBezTo>
                    <a:cubicBezTo>
                      <a:pt x="641465" y="146133"/>
                      <a:pt x="639201" y="143282"/>
                      <a:pt x="636768" y="141520"/>
                    </a:cubicBezTo>
                    <a:cubicBezTo>
                      <a:pt x="632322" y="138249"/>
                      <a:pt x="626619" y="137074"/>
                      <a:pt x="619992" y="135732"/>
                    </a:cubicBezTo>
                    <a:lnTo>
                      <a:pt x="619237" y="135565"/>
                    </a:lnTo>
                    <a:cubicBezTo>
                      <a:pt x="618818" y="137913"/>
                      <a:pt x="617308" y="140094"/>
                      <a:pt x="614959" y="141268"/>
                    </a:cubicBezTo>
                    <a:cubicBezTo>
                      <a:pt x="611268" y="143114"/>
                      <a:pt x="606571" y="141436"/>
                      <a:pt x="604726" y="137662"/>
                    </a:cubicBezTo>
                    <a:cubicBezTo>
                      <a:pt x="603384" y="134977"/>
                      <a:pt x="601790" y="132293"/>
                      <a:pt x="600028" y="129777"/>
                    </a:cubicBezTo>
                    <a:lnTo>
                      <a:pt x="599274" y="129441"/>
                    </a:lnTo>
                    <a:cubicBezTo>
                      <a:pt x="596925" y="128267"/>
                      <a:pt x="595499" y="126170"/>
                      <a:pt x="595164" y="123821"/>
                    </a:cubicBezTo>
                    <a:cubicBezTo>
                      <a:pt x="584595" y="112330"/>
                      <a:pt x="569496" y="104109"/>
                      <a:pt x="555907" y="103522"/>
                    </a:cubicBezTo>
                    <a:lnTo>
                      <a:pt x="548945" y="103271"/>
                    </a:lnTo>
                    <a:cubicBezTo>
                      <a:pt x="540557" y="103103"/>
                      <a:pt x="534434" y="102851"/>
                      <a:pt x="529988" y="98154"/>
                    </a:cubicBezTo>
                    <a:cubicBezTo>
                      <a:pt x="525459" y="93289"/>
                      <a:pt x="525375" y="86159"/>
                      <a:pt x="525878" y="76680"/>
                    </a:cubicBezTo>
                    <a:cubicBezTo>
                      <a:pt x="525878" y="68041"/>
                      <a:pt x="526969" y="58478"/>
                      <a:pt x="528059" y="49252"/>
                    </a:cubicBezTo>
                    <a:cubicBezTo>
                      <a:pt x="528898" y="42038"/>
                      <a:pt x="529653" y="35076"/>
                      <a:pt x="529905" y="28533"/>
                    </a:cubicBezTo>
                    <a:cubicBezTo>
                      <a:pt x="528562" y="27191"/>
                      <a:pt x="527304" y="25681"/>
                      <a:pt x="526130" y="23836"/>
                    </a:cubicBezTo>
                    <a:cubicBezTo>
                      <a:pt x="523865" y="20313"/>
                      <a:pt x="524872" y="15615"/>
                      <a:pt x="528478" y="13351"/>
                    </a:cubicBezTo>
                    <a:cubicBezTo>
                      <a:pt x="527304" y="10499"/>
                      <a:pt x="525291" y="8150"/>
                      <a:pt x="522523" y="6221"/>
                    </a:cubicBezTo>
                    <a:cubicBezTo>
                      <a:pt x="509018" y="-3090"/>
                      <a:pt x="479325" y="-741"/>
                      <a:pt x="457516" y="5382"/>
                    </a:cubicBezTo>
                    <a:cubicBezTo>
                      <a:pt x="452147" y="6640"/>
                      <a:pt x="445605" y="10247"/>
                      <a:pt x="438643" y="14106"/>
                    </a:cubicBezTo>
                    <a:cubicBezTo>
                      <a:pt x="425389" y="21236"/>
                      <a:pt x="411633" y="28701"/>
                      <a:pt x="398715" y="26352"/>
                    </a:cubicBezTo>
                    <a:cubicBezTo>
                      <a:pt x="391334" y="24926"/>
                      <a:pt x="386049" y="19977"/>
                      <a:pt x="380849" y="15364"/>
                    </a:cubicBezTo>
                    <a:lnTo>
                      <a:pt x="380430" y="15028"/>
                    </a:lnTo>
                    <a:cubicBezTo>
                      <a:pt x="379255" y="17796"/>
                      <a:pt x="377410" y="20313"/>
                      <a:pt x="375229" y="23249"/>
                    </a:cubicBezTo>
                    <a:lnTo>
                      <a:pt x="373551" y="25513"/>
                    </a:lnTo>
                    <a:cubicBezTo>
                      <a:pt x="370364" y="29791"/>
                      <a:pt x="367344" y="32308"/>
                      <a:pt x="365079" y="34153"/>
                    </a:cubicBezTo>
                    <a:lnTo>
                      <a:pt x="364241" y="34740"/>
                    </a:lnTo>
                    <a:cubicBezTo>
                      <a:pt x="364744" y="35747"/>
                      <a:pt x="365750" y="37424"/>
                      <a:pt x="367764" y="40276"/>
                    </a:cubicBezTo>
                    <a:cubicBezTo>
                      <a:pt x="369777" y="43799"/>
                      <a:pt x="371706" y="46064"/>
                      <a:pt x="373551" y="48329"/>
                    </a:cubicBezTo>
                    <a:cubicBezTo>
                      <a:pt x="375816" y="51181"/>
                      <a:pt x="378333" y="54201"/>
                      <a:pt x="380178" y="57975"/>
                    </a:cubicBezTo>
                    <a:cubicBezTo>
                      <a:pt x="385378" y="71815"/>
                      <a:pt x="384540" y="81965"/>
                      <a:pt x="378249" y="88843"/>
                    </a:cubicBezTo>
                    <a:cubicBezTo>
                      <a:pt x="367344" y="100670"/>
                      <a:pt x="343690" y="97315"/>
                      <a:pt x="325907" y="92534"/>
                    </a:cubicBezTo>
                    <a:cubicBezTo>
                      <a:pt x="305356" y="88088"/>
                      <a:pt x="289168" y="87669"/>
                      <a:pt x="264842" y="88843"/>
                    </a:cubicBezTo>
                    <a:cubicBezTo>
                      <a:pt x="255951" y="89263"/>
                      <a:pt x="247227" y="88591"/>
                      <a:pt x="238839" y="87920"/>
                    </a:cubicBezTo>
                    <a:cubicBezTo>
                      <a:pt x="228019" y="87082"/>
                      <a:pt x="217785" y="86243"/>
                      <a:pt x="207300" y="87837"/>
                    </a:cubicBezTo>
                    <a:cubicBezTo>
                      <a:pt x="195305" y="90437"/>
                      <a:pt x="191615" y="91779"/>
                      <a:pt x="183898" y="99496"/>
                    </a:cubicBezTo>
                    <a:cubicBezTo>
                      <a:pt x="182472" y="101090"/>
                      <a:pt x="181633" y="102851"/>
                      <a:pt x="180626" y="104697"/>
                    </a:cubicBezTo>
                    <a:cubicBezTo>
                      <a:pt x="177690" y="110317"/>
                      <a:pt x="174671" y="114930"/>
                      <a:pt x="163934" y="118201"/>
                    </a:cubicBezTo>
                    <a:cubicBezTo>
                      <a:pt x="156804" y="120550"/>
                      <a:pt x="148836" y="119543"/>
                      <a:pt x="141119" y="118621"/>
                    </a:cubicBezTo>
                    <a:cubicBezTo>
                      <a:pt x="133234" y="117782"/>
                      <a:pt x="125769" y="116859"/>
                      <a:pt x="120819" y="119543"/>
                    </a:cubicBezTo>
                    <a:cubicBezTo>
                      <a:pt x="119981" y="120047"/>
                      <a:pt x="119477" y="120885"/>
                      <a:pt x="118219" y="123234"/>
                    </a:cubicBezTo>
                    <a:cubicBezTo>
                      <a:pt x="116206" y="127009"/>
                      <a:pt x="113102" y="132629"/>
                      <a:pt x="104631" y="136571"/>
                    </a:cubicBezTo>
                    <a:cubicBezTo>
                      <a:pt x="96578" y="139926"/>
                      <a:pt x="88274" y="139926"/>
                      <a:pt x="81060" y="140010"/>
                    </a:cubicBezTo>
                    <a:cubicBezTo>
                      <a:pt x="69401" y="140094"/>
                      <a:pt x="62523" y="140513"/>
                      <a:pt x="57154" y="147979"/>
                    </a:cubicBezTo>
                    <a:cubicBezTo>
                      <a:pt x="55980" y="149573"/>
                      <a:pt x="55812" y="150915"/>
                      <a:pt x="55477" y="153096"/>
                    </a:cubicBezTo>
                    <a:cubicBezTo>
                      <a:pt x="54806" y="156954"/>
                      <a:pt x="53967" y="162071"/>
                      <a:pt x="48011" y="167104"/>
                    </a:cubicBezTo>
                    <a:cubicBezTo>
                      <a:pt x="42391" y="171381"/>
                      <a:pt x="35010" y="173311"/>
                      <a:pt x="27125" y="175324"/>
                    </a:cubicBezTo>
                    <a:cubicBezTo>
                      <a:pt x="21337" y="176834"/>
                      <a:pt x="15466" y="178344"/>
                      <a:pt x="11607" y="180524"/>
                    </a:cubicBezTo>
                    <a:lnTo>
                      <a:pt x="11356" y="184635"/>
                    </a:lnTo>
                    <a:cubicBezTo>
                      <a:pt x="11188" y="187906"/>
                      <a:pt x="11020" y="191093"/>
                      <a:pt x="11020" y="194113"/>
                    </a:cubicBezTo>
                    <a:cubicBezTo>
                      <a:pt x="11020" y="198055"/>
                      <a:pt x="7581" y="201495"/>
                      <a:pt x="3387" y="201495"/>
                    </a:cubicBezTo>
                    <a:cubicBezTo>
                      <a:pt x="2297" y="201495"/>
                      <a:pt x="1290" y="201243"/>
                      <a:pt x="283" y="200824"/>
                    </a:cubicBezTo>
                    <a:cubicBezTo>
                      <a:pt x="-472" y="207618"/>
                      <a:pt x="367" y="217600"/>
                      <a:pt x="1793" y="222465"/>
                    </a:cubicBezTo>
                    <a:cubicBezTo>
                      <a:pt x="2213" y="225568"/>
                      <a:pt x="3051" y="227162"/>
                      <a:pt x="3974" y="229343"/>
                    </a:cubicBezTo>
                    <a:cubicBezTo>
                      <a:pt x="5484" y="232530"/>
                      <a:pt x="7329" y="236473"/>
                      <a:pt x="7916" y="242596"/>
                    </a:cubicBezTo>
                    <a:cubicBezTo>
                      <a:pt x="8588" y="247377"/>
                      <a:pt x="10517" y="275393"/>
                      <a:pt x="6407" y="285039"/>
                    </a:cubicBezTo>
                    <a:lnTo>
                      <a:pt x="6071" y="285794"/>
                    </a:lnTo>
                    <a:lnTo>
                      <a:pt x="6071" y="285878"/>
                    </a:lnTo>
                    <a:lnTo>
                      <a:pt x="6071" y="290240"/>
                    </a:lnTo>
                    <a:cubicBezTo>
                      <a:pt x="6071" y="293008"/>
                      <a:pt x="4561" y="295525"/>
                      <a:pt x="2297" y="296867"/>
                    </a:cubicBezTo>
                    <a:cubicBezTo>
                      <a:pt x="-639" y="309533"/>
                      <a:pt x="4897" y="323708"/>
                      <a:pt x="10768" y="338723"/>
                    </a:cubicBezTo>
                    <a:cubicBezTo>
                      <a:pt x="14711" y="348789"/>
                      <a:pt x="18737" y="359106"/>
                      <a:pt x="19911" y="369088"/>
                    </a:cubicBezTo>
                    <a:cubicBezTo>
                      <a:pt x="20331" y="372862"/>
                      <a:pt x="20499" y="376134"/>
                      <a:pt x="20499" y="379321"/>
                    </a:cubicBezTo>
                    <a:cubicBezTo>
                      <a:pt x="20666" y="383683"/>
                      <a:pt x="20666" y="387374"/>
                      <a:pt x="21841" y="392071"/>
                    </a:cubicBezTo>
                    <a:cubicBezTo>
                      <a:pt x="22679" y="395426"/>
                      <a:pt x="23183" y="399201"/>
                      <a:pt x="23686" y="402808"/>
                    </a:cubicBezTo>
                    <a:cubicBezTo>
                      <a:pt x="24860" y="411699"/>
                      <a:pt x="25699" y="415977"/>
                      <a:pt x="28887" y="417151"/>
                    </a:cubicBezTo>
                    <a:cubicBezTo>
                      <a:pt x="31151" y="418242"/>
                      <a:pt x="33500" y="417822"/>
                      <a:pt x="36939" y="417319"/>
                    </a:cubicBezTo>
                    <a:cubicBezTo>
                      <a:pt x="42391" y="416396"/>
                      <a:pt x="49941" y="415306"/>
                      <a:pt x="57070" y="421429"/>
                    </a:cubicBezTo>
                    <a:cubicBezTo>
                      <a:pt x="62439" y="426881"/>
                      <a:pt x="64368" y="435185"/>
                      <a:pt x="65794" y="441812"/>
                    </a:cubicBezTo>
                    <a:cubicBezTo>
                      <a:pt x="66297" y="443993"/>
                      <a:pt x="66717" y="446006"/>
                      <a:pt x="67220" y="447516"/>
                    </a:cubicBezTo>
                    <a:cubicBezTo>
                      <a:pt x="69233" y="456156"/>
                      <a:pt x="69233" y="456156"/>
                      <a:pt x="72504" y="459846"/>
                    </a:cubicBezTo>
                    <a:cubicBezTo>
                      <a:pt x="73763" y="461272"/>
                      <a:pt x="75524" y="463201"/>
                      <a:pt x="77705" y="465886"/>
                    </a:cubicBezTo>
                    <a:cubicBezTo>
                      <a:pt x="82486" y="471506"/>
                      <a:pt x="83493" y="475280"/>
                      <a:pt x="84499" y="479223"/>
                    </a:cubicBezTo>
                    <a:cubicBezTo>
                      <a:pt x="85003" y="481068"/>
                      <a:pt x="85590" y="483417"/>
                      <a:pt x="86848" y="486688"/>
                    </a:cubicBezTo>
                    <a:cubicBezTo>
                      <a:pt x="91126" y="494321"/>
                      <a:pt x="110838" y="509420"/>
                      <a:pt x="120819" y="514369"/>
                    </a:cubicBezTo>
                    <a:cubicBezTo>
                      <a:pt x="130550" y="517892"/>
                      <a:pt x="143551" y="518059"/>
                      <a:pt x="157224" y="518311"/>
                    </a:cubicBezTo>
                    <a:cubicBezTo>
                      <a:pt x="169386" y="518479"/>
                      <a:pt x="182052" y="518730"/>
                      <a:pt x="193544" y="521750"/>
                    </a:cubicBezTo>
                    <a:lnTo>
                      <a:pt x="200590" y="523847"/>
                    </a:lnTo>
                    <a:cubicBezTo>
                      <a:pt x="219295" y="529383"/>
                      <a:pt x="231709" y="532990"/>
                      <a:pt x="245634" y="555806"/>
                    </a:cubicBezTo>
                    <a:cubicBezTo>
                      <a:pt x="248821" y="561090"/>
                      <a:pt x="249408" y="565032"/>
                      <a:pt x="249828" y="567381"/>
                    </a:cubicBezTo>
                    <a:cubicBezTo>
                      <a:pt x="250834" y="567717"/>
                      <a:pt x="252764" y="568388"/>
                      <a:pt x="256538" y="569142"/>
                    </a:cubicBezTo>
                    <a:cubicBezTo>
                      <a:pt x="259809" y="569897"/>
                      <a:pt x="262661" y="570149"/>
                      <a:pt x="265094" y="570401"/>
                    </a:cubicBezTo>
                    <a:cubicBezTo>
                      <a:pt x="274321" y="571323"/>
                      <a:pt x="280947" y="572749"/>
                      <a:pt x="288832" y="584157"/>
                    </a:cubicBezTo>
                    <a:cubicBezTo>
                      <a:pt x="290510" y="586757"/>
                      <a:pt x="291432" y="590113"/>
                      <a:pt x="291852" y="593636"/>
                    </a:cubicBezTo>
                    <a:cubicBezTo>
                      <a:pt x="310389" y="592545"/>
                      <a:pt x="332702" y="584660"/>
                      <a:pt x="347129" y="573588"/>
                    </a:cubicBezTo>
                    <a:lnTo>
                      <a:pt x="349813" y="571659"/>
                    </a:lnTo>
                    <a:cubicBezTo>
                      <a:pt x="356188" y="566794"/>
                      <a:pt x="364828" y="560251"/>
                      <a:pt x="373635" y="562768"/>
                    </a:cubicBezTo>
                    <a:cubicBezTo>
                      <a:pt x="376823" y="563690"/>
                      <a:pt x="381184" y="566207"/>
                      <a:pt x="383785" y="572917"/>
                    </a:cubicBezTo>
                    <a:cubicBezTo>
                      <a:pt x="388482" y="584744"/>
                      <a:pt x="376319" y="594055"/>
                      <a:pt x="367344" y="600765"/>
                    </a:cubicBezTo>
                    <a:cubicBezTo>
                      <a:pt x="366002" y="601772"/>
                      <a:pt x="364576" y="602862"/>
                      <a:pt x="363318" y="603869"/>
                    </a:cubicBezTo>
                    <a:cubicBezTo>
                      <a:pt x="363569" y="606302"/>
                      <a:pt x="362731" y="608818"/>
                      <a:pt x="360718" y="610496"/>
                    </a:cubicBezTo>
                    <a:cubicBezTo>
                      <a:pt x="334631" y="632808"/>
                      <a:pt x="315338" y="669967"/>
                      <a:pt x="299317" y="703016"/>
                    </a:cubicBezTo>
                    <a:cubicBezTo>
                      <a:pt x="291181" y="720631"/>
                      <a:pt x="281534" y="738245"/>
                      <a:pt x="272224" y="755189"/>
                    </a:cubicBezTo>
                    <a:cubicBezTo>
                      <a:pt x="260145" y="777250"/>
                      <a:pt x="247563" y="799981"/>
                      <a:pt x="238252" y="823216"/>
                    </a:cubicBezTo>
                    <a:cubicBezTo>
                      <a:pt x="234058" y="833785"/>
                      <a:pt x="230200" y="844438"/>
                      <a:pt x="226341" y="855007"/>
                    </a:cubicBezTo>
                    <a:cubicBezTo>
                      <a:pt x="219547" y="873712"/>
                      <a:pt x="212501" y="893089"/>
                      <a:pt x="203526" y="911710"/>
                    </a:cubicBezTo>
                    <a:cubicBezTo>
                      <a:pt x="200925" y="917833"/>
                      <a:pt x="197486" y="923789"/>
                      <a:pt x="194215" y="929828"/>
                    </a:cubicBezTo>
                    <a:cubicBezTo>
                      <a:pt x="190272" y="936874"/>
                      <a:pt x="186582" y="943501"/>
                      <a:pt x="183981" y="950547"/>
                    </a:cubicBezTo>
                    <a:cubicBezTo>
                      <a:pt x="180207" y="960109"/>
                      <a:pt x="177271" y="969839"/>
                      <a:pt x="174503" y="979234"/>
                    </a:cubicBezTo>
                    <a:cubicBezTo>
                      <a:pt x="171483" y="989551"/>
                      <a:pt x="168296" y="1000288"/>
                      <a:pt x="164102" y="1010354"/>
                    </a:cubicBezTo>
                    <a:cubicBezTo>
                      <a:pt x="156217" y="1029143"/>
                      <a:pt x="145061" y="1045080"/>
                      <a:pt x="134408" y="1060514"/>
                    </a:cubicBezTo>
                    <a:cubicBezTo>
                      <a:pt x="127111" y="1070999"/>
                      <a:pt x="119561" y="1081820"/>
                      <a:pt x="113270" y="1093227"/>
                    </a:cubicBezTo>
                    <a:cubicBezTo>
                      <a:pt x="103792" y="1110339"/>
                      <a:pt x="93894" y="1128038"/>
                      <a:pt x="87016" y="1146575"/>
                    </a:cubicBezTo>
                    <a:cubicBezTo>
                      <a:pt x="85758" y="1150182"/>
                      <a:pt x="84583" y="1154041"/>
                      <a:pt x="83409" y="1157983"/>
                    </a:cubicBezTo>
                    <a:cubicBezTo>
                      <a:pt x="80725" y="1167042"/>
                      <a:pt x="77873" y="1176353"/>
                      <a:pt x="73092" y="1184405"/>
                    </a:cubicBezTo>
                    <a:cubicBezTo>
                      <a:pt x="73679" y="1185915"/>
                      <a:pt x="73847" y="1187593"/>
                      <a:pt x="73427" y="1189271"/>
                    </a:cubicBezTo>
                    <a:cubicBezTo>
                      <a:pt x="70743" y="1198665"/>
                      <a:pt x="73847" y="1201517"/>
                      <a:pt x="83409" y="1208563"/>
                    </a:cubicBezTo>
                    <a:cubicBezTo>
                      <a:pt x="89616" y="1213177"/>
                      <a:pt x="97333" y="1218880"/>
                      <a:pt x="101695" y="1228610"/>
                    </a:cubicBezTo>
                    <a:cubicBezTo>
                      <a:pt x="105386" y="1236831"/>
                      <a:pt x="109831" y="1248993"/>
                      <a:pt x="107147" y="1261156"/>
                    </a:cubicBezTo>
                    <a:cubicBezTo>
                      <a:pt x="106392" y="1264931"/>
                      <a:pt x="104714" y="1268621"/>
                      <a:pt x="103121" y="1272060"/>
                    </a:cubicBezTo>
                    <a:cubicBezTo>
                      <a:pt x="102701" y="1272899"/>
                      <a:pt x="102366" y="1273738"/>
                      <a:pt x="102030" y="1274493"/>
                    </a:cubicBezTo>
                    <a:cubicBezTo>
                      <a:pt x="123084" y="1280113"/>
                      <a:pt x="124426" y="1299238"/>
                      <a:pt x="125433" y="1313414"/>
                    </a:cubicBezTo>
                    <a:cubicBezTo>
                      <a:pt x="125852" y="1319285"/>
                      <a:pt x="126188" y="1324905"/>
                      <a:pt x="127698" y="1329351"/>
                    </a:cubicBezTo>
                    <a:cubicBezTo>
                      <a:pt x="130046" y="1336816"/>
                      <a:pt x="135079" y="1343527"/>
                      <a:pt x="140448" y="1350740"/>
                    </a:cubicBezTo>
                    <a:cubicBezTo>
                      <a:pt x="145480" y="1357367"/>
                      <a:pt x="150597" y="1364161"/>
                      <a:pt x="154120" y="1372298"/>
                    </a:cubicBezTo>
                    <a:lnTo>
                      <a:pt x="157224" y="1380518"/>
                    </a:lnTo>
                    <a:cubicBezTo>
                      <a:pt x="161837" y="1392765"/>
                      <a:pt x="166618" y="1405430"/>
                      <a:pt x="166618" y="1418935"/>
                    </a:cubicBezTo>
                    <a:cubicBezTo>
                      <a:pt x="167122" y="1425813"/>
                      <a:pt x="167373" y="1433195"/>
                      <a:pt x="167625" y="1440492"/>
                    </a:cubicBezTo>
                    <a:cubicBezTo>
                      <a:pt x="167793" y="1445861"/>
                      <a:pt x="167960" y="1451145"/>
                      <a:pt x="168296" y="1456262"/>
                    </a:cubicBezTo>
                    <a:cubicBezTo>
                      <a:pt x="179284" y="1456681"/>
                      <a:pt x="187588" y="1465405"/>
                      <a:pt x="193963" y="1472115"/>
                    </a:cubicBezTo>
                    <a:cubicBezTo>
                      <a:pt x="196228" y="1474464"/>
                      <a:pt x="198409" y="1476729"/>
                      <a:pt x="200338" y="1478323"/>
                    </a:cubicBezTo>
                    <a:cubicBezTo>
                      <a:pt x="208391" y="1483271"/>
                      <a:pt x="213759" y="1488556"/>
                      <a:pt x="219882" y="1494763"/>
                    </a:cubicBezTo>
                    <a:cubicBezTo>
                      <a:pt x="223993" y="1500048"/>
                      <a:pt x="226761" y="1505164"/>
                      <a:pt x="229361" y="1510197"/>
                    </a:cubicBezTo>
                    <a:cubicBezTo>
                      <a:pt x="232129" y="1515482"/>
                      <a:pt x="234729" y="1520430"/>
                      <a:pt x="237665" y="1523450"/>
                    </a:cubicBezTo>
                    <a:cubicBezTo>
                      <a:pt x="240685" y="1526889"/>
                      <a:pt x="242362" y="1526973"/>
                      <a:pt x="248150" y="1526721"/>
                    </a:cubicBezTo>
                    <a:cubicBezTo>
                      <a:pt x="251673" y="1526554"/>
                      <a:pt x="255615" y="1526386"/>
                      <a:pt x="260229" y="1527225"/>
                    </a:cubicBezTo>
                    <a:cubicBezTo>
                      <a:pt x="271301" y="1529825"/>
                      <a:pt x="275495" y="1535865"/>
                      <a:pt x="278599" y="1540310"/>
                    </a:cubicBezTo>
                    <a:cubicBezTo>
                      <a:pt x="280276" y="1542827"/>
                      <a:pt x="281618" y="1544672"/>
                      <a:pt x="284051" y="1546266"/>
                    </a:cubicBezTo>
                    <a:cubicBezTo>
                      <a:pt x="289587" y="1549537"/>
                      <a:pt x="299065" y="1547776"/>
                      <a:pt x="308208" y="1546014"/>
                    </a:cubicBezTo>
                    <a:cubicBezTo>
                      <a:pt x="312906" y="1545175"/>
                      <a:pt x="317519" y="1544336"/>
                      <a:pt x="321881" y="1544001"/>
                    </a:cubicBezTo>
                    <a:cubicBezTo>
                      <a:pt x="333121" y="1543498"/>
                      <a:pt x="344445" y="1543665"/>
                      <a:pt x="355685" y="1544001"/>
                    </a:cubicBezTo>
                    <a:cubicBezTo>
                      <a:pt x="366757" y="1544336"/>
                      <a:pt x="377661" y="1544588"/>
                      <a:pt x="388314" y="1544001"/>
                    </a:cubicBezTo>
                    <a:lnTo>
                      <a:pt x="388398" y="1544001"/>
                    </a:lnTo>
                    <a:cubicBezTo>
                      <a:pt x="399722" y="1544001"/>
                      <a:pt x="409033" y="1545930"/>
                      <a:pt x="418176" y="1547859"/>
                    </a:cubicBezTo>
                    <a:cubicBezTo>
                      <a:pt x="423880" y="1549034"/>
                      <a:pt x="429667" y="1550208"/>
                      <a:pt x="436042" y="1551047"/>
                    </a:cubicBezTo>
                    <a:cubicBezTo>
                      <a:pt x="459193" y="1552137"/>
                      <a:pt x="478905" y="1553060"/>
                      <a:pt x="500127" y="1554989"/>
                    </a:cubicBezTo>
                    <a:cubicBezTo>
                      <a:pt x="508767" y="1555325"/>
                      <a:pt x="517574" y="1555409"/>
                      <a:pt x="526297" y="1555493"/>
                    </a:cubicBezTo>
                    <a:cubicBezTo>
                      <a:pt x="539634" y="1555576"/>
                      <a:pt x="553391" y="1555744"/>
                      <a:pt x="567399" y="1556918"/>
                    </a:cubicBezTo>
                    <a:lnTo>
                      <a:pt x="582162" y="1558344"/>
                    </a:lnTo>
                    <a:cubicBezTo>
                      <a:pt x="598267" y="1559938"/>
                      <a:pt x="614875" y="1561784"/>
                      <a:pt x="631148" y="1561784"/>
                    </a:cubicBezTo>
                    <a:cubicBezTo>
                      <a:pt x="672250" y="1562287"/>
                      <a:pt x="713603" y="1564803"/>
                      <a:pt x="753614" y="1567236"/>
                    </a:cubicBezTo>
                    <a:cubicBezTo>
                      <a:pt x="797735" y="1569920"/>
                      <a:pt x="843366" y="1572688"/>
                      <a:pt x="888409" y="1572688"/>
                    </a:cubicBezTo>
                    <a:cubicBezTo>
                      <a:pt x="942512" y="1572688"/>
                      <a:pt x="1001228" y="1578727"/>
                      <a:pt x="1062965" y="1590638"/>
                    </a:cubicBezTo>
                    <a:lnTo>
                      <a:pt x="1069423" y="1591897"/>
                    </a:lnTo>
                    <a:cubicBezTo>
                      <a:pt x="1082425" y="1594581"/>
                      <a:pt x="1110693" y="1600620"/>
                      <a:pt x="1122520" y="1593574"/>
                    </a:cubicBezTo>
                    <a:cubicBezTo>
                      <a:pt x="1122687" y="1591729"/>
                      <a:pt x="1122771" y="1589800"/>
                      <a:pt x="1122939" y="1587954"/>
                    </a:cubicBezTo>
                    <a:cubicBezTo>
                      <a:pt x="1123359" y="1577218"/>
                      <a:pt x="1124030" y="1566229"/>
                      <a:pt x="1126378" y="1556835"/>
                    </a:cubicBezTo>
                    <a:cubicBezTo>
                      <a:pt x="1128643" y="1548447"/>
                      <a:pt x="1132166" y="1544085"/>
                      <a:pt x="1135186" y="1540142"/>
                    </a:cubicBezTo>
                    <a:cubicBezTo>
                      <a:pt x="1136612" y="1538213"/>
                      <a:pt x="1138457" y="1536200"/>
                      <a:pt x="1139967" y="1533264"/>
                    </a:cubicBezTo>
                    <a:cubicBezTo>
                      <a:pt x="1143825" y="1527057"/>
                      <a:pt x="1146174" y="1521102"/>
                      <a:pt x="1148439" y="1515398"/>
                    </a:cubicBezTo>
                    <a:cubicBezTo>
                      <a:pt x="1153723" y="1501977"/>
                      <a:pt x="1159092" y="1488137"/>
                      <a:pt x="1180397" y="1479413"/>
                    </a:cubicBezTo>
                    <a:cubicBezTo>
                      <a:pt x="1195831" y="1472954"/>
                      <a:pt x="1196251" y="1470857"/>
                      <a:pt x="1199019" y="1459449"/>
                    </a:cubicBezTo>
                    <a:cubicBezTo>
                      <a:pt x="1200025" y="1454920"/>
                      <a:pt x="1201367" y="1449384"/>
                      <a:pt x="1203800" y="1442422"/>
                    </a:cubicBezTo>
                    <a:cubicBezTo>
                      <a:pt x="1208497" y="1429672"/>
                      <a:pt x="1216130" y="1419606"/>
                      <a:pt x="1223512" y="1409792"/>
                    </a:cubicBezTo>
                    <a:cubicBezTo>
                      <a:pt x="1229803" y="1401404"/>
                      <a:pt x="1235758" y="1393519"/>
                      <a:pt x="1239617" y="1384544"/>
                    </a:cubicBezTo>
                    <a:cubicBezTo>
                      <a:pt x="1248005" y="1365671"/>
                      <a:pt x="1238526" y="1346463"/>
                      <a:pt x="1234081" y="1338997"/>
                    </a:cubicBezTo>
                    <a:cubicBezTo>
                      <a:pt x="1224770" y="1323311"/>
                      <a:pt x="1214033" y="1305613"/>
                      <a:pt x="1226028" y="1283888"/>
                    </a:cubicBezTo>
                    <a:cubicBezTo>
                      <a:pt x="1229216" y="1278184"/>
                      <a:pt x="1233829" y="1274661"/>
                      <a:pt x="1237855" y="1271473"/>
                    </a:cubicBezTo>
                    <a:cubicBezTo>
                      <a:pt x="1241295" y="1268873"/>
                      <a:pt x="1244230" y="1266524"/>
                      <a:pt x="1245489" y="1263672"/>
                    </a:cubicBezTo>
                    <a:cubicBezTo>
                      <a:pt x="1248005" y="1258136"/>
                      <a:pt x="1246663" y="1252265"/>
                      <a:pt x="1244901" y="1245470"/>
                    </a:cubicBezTo>
                    <a:cubicBezTo>
                      <a:pt x="1243643" y="1240354"/>
                      <a:pt x="1242385" y="1234985"/>
                      <a:pt x="1242888" y="1229449"/>
                    </a:cubicBezTo>
                    <a:cubicBezTo>
                      <a:pt x="1244482" y="1216112"/>
                      <a:pt x="1258154" y="1206047"/>
                      <a:pt x="1264026" y="1202272"/>
                    </a:cubicBezTo>
                    <a:cubicBezTo>
                      <a:pt x="1273672" y="1196149"/>
                      <a:pt x="1287429" y="1190529"/>
                      <a:pt x="1298920" y="1192458"/>
                    </a:cubicBezTo>
                    <a:cubicBezTo>
                      <a:pt x="1300095" y="1189606"/>
                      <a:pt x="1302611" y="1187341"/>
                      <a:pt x="1306050" y="1187845"/>
                    </a:cubicBezTo>
                    <a:cubicBezTo>
                      <a:pt x="1308818" y="1187928"/>
                      <a:pt x="1311167" y="1189271"/>
                      <a:pt x="1312425" y="1191452"/>
                    </a:cubicBezTo>
                    <a:cubicBezTo>
                      <a:pt x="1319723" y="1187761"/>
                      <a:pt x="1321903" y="1179792"/>
                      <a:pt x="1324923" y="1168384"/>
                    </a:cubicBezTo>
                    <a:cubicBezTo>
                      <a:pt x="1327775" y="1157899"/>
                      <a:pt x="1330963" y="1145988"/>
                      <a:pt x="1339854" y="1136594"/>
                    </a:cubicBezTo>
                    <a:cubicBezTo>
                      <a:pt x="1342706" y="1133490"/>
                      <a:pt x="1345474" y="1130974"/>
                      <a:pt x="1347823" y="1128709"/>
                    </a:cubicBezTo>
                    <a:cubicBezTo>
                      <a:pt x="1353526" y="1123508"/>
                      <a:pt x="1356882" y="1120405"/>
                      <a:pt x="1359901" y="1110926"/>
                    </a:cubicBezTo>
                    <a:cubicBezTo>
                      <a:pt x="1359985" y="1110087"/>
                      <a:pt x="1360321" y="1108410"/>
                      <a:pt x="1360824" y="1106816"/>
                    </a:cubicBezTo>
                    <a:cubicBezTo>
                      <a:pt x="1361747" y="1103629"/>
                      <a:pt x="1362502" y="1100609"/>
                      <a:pt x="1362502" y="1097421"/>
                    </a:cubicBezTo>
                    <a:cubicBezTo>
                      <a:pt x="1362418" y="1096583"/>
                      <a:pt x="1361579" y="1091969"/>
                      <a:pt x="1361159" y="1089621"/>
                    </a:cubicBezTo>
                    <a:cubicBezTo>
                      <a:pt x="1360656" y="1088698"/>
                      <a:pt x="1360405" y="1087691"/>
                      <a:pt x="1360405" y="1086517"/>
                    </a:cubicBezTo>
                    <a:lnTo>
                      <a:pt x="1360656" y="1084756"/>
                    </a:lnTo>
                    <a:cubicBezTo>
                      <a:pt x="1362334" y="1077206"/>
                      <a:pt x="1366360" y="1071586"/>
                      <a:pt x="1369548" y="1067057"/>
                    </a:cubicBezTo>
                    <a:cubicBezTo>
                      <a:pt x="1370890" y="1065044"/>
                      <a:pt x="1373155" y="1062024"/>
                      <a:pt x="1373155" y="1061017"/>
                    </a:cubicBezTo>
                    <a:cubicBezTo>
                      <a:pt x="1373155" y="1061017"/>
                      <a:pt x="1372064" y="1058501"/>
                      <a:pt x="1362753" y="1053888"/>
                    </a:cubicBezTo>
                    <a:cubicBezTo>
                      <a:pt x="1357217" y="1051455"/>
                      <a:pt x="1349836" y="1049861"/>
                      <a:pt x="1342119" y="1048184"/>
                    </a:cubicBezTo>
                    <a:cubicBezTo>
                      <a:pt x="1327188" y="1044996"/>
                      <a:pt x="1311754" y="1041641"/>
                      <a:pt x="1301940" y="1030317"/>
                    </a:cubicBezTo>
                    <a:cubicBezTo>
                      <a:pt x="1299843" y="1027968"/>
                      <a:pt x="1299424" y="1024446"/>
                      <a:pt x="1301017" y="1021677"/>
                    </a:cubicBezTo>
                    <a:cubicBezTo>
                      <a:pt x="1306302" y="1011947"/>
                      <a:pt x="1314606" y="1007921"/>
                      <a:pt x="1321400" y="1004650"/>
                    </a:cubicBezTo>
                    <a:cubicBezTo>
                      <a:pt x="1325594" y="1002637"/>
                      <a:pt x="1329285" y="1000875"/>
                      <a:pt x="1331885" y="998191"/>
                    </a:cubicBezTo>
                    <a:cubicBezTo>
                      <a:pt x="1334234" y="996262"/>
                      <a:pt x="1336918" y="991816"/>
                      <a:pt x="1339015" y="988125"/>
                    </a:cubicBezTo>
                    <a:cubicBezTo>
                      <a:pt x="1341615" y="983763"/>
                      <a:pt x="1344383" y="979234"/>
                      <a:pt x="1347403" y="975879"/>
                    </a:cubicBezTo>
                    <a:cubicBezTo>
                      <a:pt x="1356043" y="966316"/>
                      <a:pt x="1365605" y="960277"/>
                      <a:pt x="1374748" y="954321"/>
                    </a:cubicBezTo>
                    <a:cubicBezTo>
                      <a:pt x="1384478" y="948198"/>
                      <a:pt x="1393789" y="942243"/>
                      <a:pt x="1400332" y="932848"/>
                    </a:cubicBezTo>
                    <a:cubicBezTo>
                      <a:pt x="1402093" y="930499"/>
                      <a:pt x="1403435" y="928402"/>
                      <a:pt x="1404693" y="926305"/>
                    </a:cubicBezTo>
                    <a:cubicBezTo>
                      <a:pt x="1408468" y="920182"/>
                      <a:pt x="1412830" y="913304"/>
                      <a:pt x="1421386" y="909445"/>
                    </a:cubicBezTo>
                    <a:cubicBezTo>
                      <a:pt x="1425999" y="907936"/>
                      <a:pt x="1429942" y="908019"/>
                      <a:pt x="1434136" y="908187"/>
                    </a:cubicBezTo>
                    <a:cubicBezTo>
                      <a:pt x="1437575" y="908355"/>
                      <a:pt x="1440930" y="908355"/>
                      <a:pt x="1443111" y="907516"/>
                    </a:cubicBezTo>
                    <a:cubicBezTo>
                      <a:pt x="1457203" y="902567"/>
                      <a:pt x="1463074" y="891495"/>
                      <a:pt x="1469952" y="878577"/>
                    </a:cubicBezTo>
                    <a:cubicBezTo>
                      <a:pt x="1472972" y="873125"/>
                      <a:pt x="1475908" y="867589"/>
                      <a:pt x="1479347" y="862640"/>
                    </a:cubicBezTo>
                    <a:cubicBezTo>
                      <a:pt x="1483457" y="856601"/>
                      <a:pt x="1488071" y="850981"/>
                      <a:pt x="1492600" y="845361"/>
                    </a:cubicBezTo>
                    <a:cubicBezTo>
                      <a:pt x="1499898" y="836469"/>
                      <a:pt x="1506692" y="827914"/>
                      <a:pt x="1511389" y="818184"/>
                    </a:cubicBezTo>
                    <a:cubicBezTo>
                      <a:pt x="1513235" y="814325"/>
                      <a:pt x="1514409" y="809628"/>
                      <a:pt x="1515500" y="804595"/>
                    </a:cubicBezTo>
                    <a:cubicBezTo>
                      <a:pt x="1517093" y="797633"/>
                      <a:pt x="1518771" y="790503"/>
                      <a:pt x="1522797" y="784547"/>
                    </a:cubicBezTo>
                    <a:cubicBezTo>
                      <a:pt x="1525062" y="780773"/>
                      <a:pt x="1529004" y="778089"/>
                      <a:pt x="1532443" y="775656"/>
                    </a:cubicBezTo>
                    <a:cubicBezTo>
                      <a:pt x="1534624" y="774146"/>
                      <a:pt x="1536889" y="772553"/>
                      <a:pt x="1538147" y="771127"/>
                    </a:cubicBezTo>
                    <a:cubicBezTo>
                      <a:pt x="1541251" y="766765"/>
                      <a:pt x="1542928" y="761396"/>
                      <a:pt x="1544774" y="755776"/>
                    </a:cubicBezTo>
                    <a:cubicBezTo>
                      <a:pt x="1546619" y="749821"/>
                      <a:pt x="1548548" y="743614"/>
                      <a:pt x="1552575" y="737910"/>
                    </a:cubicBezTo>
                    <a:cubicBezTo>
                      <a:pt x="1556181" y="733129"/>
                      <a:pt x="1560376" y="730193"/>
                      <a:pt x="1564066" y="727425"/>
                    </a:cubicBezTo>
                    <a:cubicBezTo>
                      <a:pt x="1567589" y="724825"/>
                      <a:pt x="1570525" y="722644"/>
                      <a:pt x="1571951" y="720043"/>
                    </a:cubicBezTo>
                    <a:cubicBezTo>
                      <a:pt x="1573712" y="716772"/>
                      <a:pt x="1577823" y="703183"/>
                      <a:pt x="1578074" y="700499"/>
                    </a:cubicBezTo>
                    <a:cubicBezTo>
                      <a:pt x="1578410" y="697312"/>
                      <a:pt x="1577990" y="695047"/>
                      <a:pt x="1577236" y="692195"/>
                    </a:cubicBezTo>
                    <a:cubicBezTo>
                      <a:pt x="1576397" y="688672"/>
                      <a:pt x="1575474" y="684394"/>
                      <a:pt x="1576145" y="679026"/>
                    </a:cubicBezTo>
                    <a:cubicBezTo>
                      <a:pt x="1576984" y="670554"/>
                      <a:pt x="1582520" y="665437"/>
                      <a:pt x="1586546" y="661663"/>
                    </a:cubicBezTo>
                    <a:cubicBezTo>
                      <a:pt x="1588727" y="659566"/>
                      <a:pt x="1590656" y="657888"/>
                      <a:pt x="1591663" y="655875"/>
                    </a:cubicBezTo>
                    <a:cubicBezTo>
                      <a:pt x="1593676" y="652184"/>
                      <a:pt x="1594515" y="647571"/>
                      <a:pt x="1595438" y="642706"/>
                    </a:cubicBezTo>
                    <a:cubicBezTo>
                      <a:pt x="1596444" y="637253"/>
                      <a:pt x="1597618" y="631046"/>
                      <a:pt x="1600554" y="625259"/>
                    </a:cubicBezTo>
                    <a:cubicBezTo>
                      <a:pt x="1602400" y="620897"/>
                      <a:pt x="1605252" y="616199"/>
                      <a:pt x="1608187" y="611502"/>
                    </a:cubicBezTo>
                    <a:cubicBezTo>
                      <a:pt x="1610788" y="607308"/>
                      <a:pt x="1613388" y="603114"/>
                      <a:pt x="1615233" y="598836"/>
                    </a:cubicBezTo>
                    <a:cubicBezTo>
                      <a:pt x="1615485" y="597662"/>
                      <a:pt x="1615737" y="595649"/>
                      <a:pt x="1616072" y="593719"/>
                    </a:cubicBezTo>
                    <a:cubicBezTo>
                      <a:pt x="1616659" y="589190"/>
                      <a:pt x="1617414" y="584157"/>
                      <a:pt x="1620937" y="578873"/>
                    </a:cubicBezTo>
                    <a:cubicBezTo>
                      <a:pt x="1621105" y="578537"/>
                      <a:pt x="1621189" y="578285"/>
                      <a:pt x="1621357" y="577950"/>
                    </a:cubicBezTo>
                    <a:cubicBezTo>
                      <a:pt x="1621357" y="576860"/>
                      <a:pt x="1620182" y="575769"/>
                      <a:pt x="1613724" y="573001"/>
                    </a:cubicBezTo>
                    <a:cubicBezTo>
                      <a:pt x="1608439" y="570652"/>
                      <a:pt x="1601812" y="567800"/>
                      <a:pt x="1600219" y="561006"/>
                    </a:cubicBezTo>
                    <a:cubicBezTo>
                      <a:pt x="1598793" y="554296"/>
                      <a:pt x="1603490" y="548927"/>
                      <a:pt x="1605000" y="547166"/>
                    </a:cubicBezTo>
                    <a:cubicBezTo>
                      <a:pt x="1607852" y="543391"/>
                      <a:pt x="1613304" y="541714"/>
                      <a:pt x="1618589" y="540120"/>
                    </a:cubicBezTo>
                    <a:cubicBezTo>
                      <a:pt x="1620434" y="539533"/>
                      <a:pt x="1623202" y="538694"/>
                      <a:pt x="1624125" y="538191"/>
                    </a:cubicBezTo>
                    <a:cubicBezTo>
                      <a:pt x="1627899" y="534919"/>
                      <a:pt x="1628235" y="533577"/>
                      <a:pt x="1629996" y="528712"/>
                    </a:cubicBezTo>
                    <a:lnTo>
                      <a:pt x="1632513" y="518898"/>
                    </a:lnTo>
                    <a:cubicBezTo>
                      <a:pt x="1634023" y="510594"/>
                      <a:pt x="1636120" y="500528"/>
                      <a:pt x="1635952" y="493063"/>
                    </a:cubicBezTo>
                    <a:cubicBezTo>
                      <a:pt x="1634442" y="492308"/>
                      <a:pt x="1633268" y="491050"/>
                      <a:pt x="1632513" y="489456"/>
                    </a:cubicBezTo>
                    <a:cubicBezTo>
                      <a:pt x="1631003" y="486269"/>
                      <a:pt x="1631842" y="482578"/>
                      <a:pt x="1634442" y="480313"/>
                    </a:cubicBezTo>
                    <a:cubicBezTo>
                      <a:pt x="1633100" y="477461"/>
                      <a:pt x="1630416" y="475951"/>
                      <a:pt x="1625551" y="473267"/>
                    </a:cubicBezTo>
                    <a:lnTo>
                      <a:pt x="1620853" y="470667"/>
                    </a:lnTo>
                    <a:cubicBezTo>
                      <a:pt x="1616240" y="468402"/>
                      <a:pt x="1611878" y="464879"/>
                      <a:pt x="1607600" y="461608"/>
                    </a:cubicBezTo>
                    <a:cubicBezTo>
                      <a:pt x="1602819" y="457833"/>
                      <a:pt x="1598290" y="454226"/>
                      <a:pt x="1593424" y="452465"/>
                    </a:cubicBezTo>
                    <a:cubicBezTo>
                      <a:pt x="1591831" y="452129"/>
                      <a:pt x="1588979" y="452129"/>
                      <a:pt x="1585959" y="452297"/>
                    </a:cubicBezTo>
                    <a:cubicBezTo>
                      <a:pt x="1581010" y="452381"/>
                      <a:pt x="1575558" y="452716"/>
                      <a:pt x="1570190" y="450368"/>
                    </a:cubicBezTo>
                    <a:cubicBezTo>
                      <a:pt x="1563563" y="448439"/>
                      <a:pt x="1559705" y="444328"/>
                      <a:pt x="1556517" y="440973"/>
                    </a:cubicBezTo>
                    <a:cubicBezTo>
                      <a:pt x="1554756" y="438960"/>
                      <a:pt x="1553162" y="437366"/>
                      <a:pt x="1550981" y="436276"/>
                    </a:cubicBezTo>
                    <a:cubicBezTo>
                      <a:pt x="1543599" y="431746"/>
                      <a:pt x="1534121" y="431411"/>
                      <a:pt x="1524559" y="431830"/>
                    </a:cubicBezTo>
                    <a:cubicBezTo>
                      <a:pt x="1519106" y="431998"/>
                      <a:pt x="1512899" y="431830"/>
                      <a:pt x="1507028" y="431075"/>
                    </a:cubicBezTo>
                    <a:cubicBezTo>
                      <a:pt x="1501408" y="430236"/>
                      <a:pt x="1496039" y="429901"/>
                      <a:pt x="1490587" y="429649"/>
                    </a:cubicBezTo>
                    <a:cubicBezTo>
                      <a:pt x="1482954" y="429230"/>
                      <a:pt x="1475069" y="428811"/>
                      <a:pt x="1466681" y="427049"/>
                    </a:cubicBezTo>
                    <a:cubicBezTo>
                      <a:pt x="1462823" y="426042"/>
                      <a:pt x="1459635" y="424952"/>
                      <a:pt x="1456532" y="423945"/>
                    </a:cubicBezTo>
                    <a:cubicBezTo>
                      <a:pt x="1446466" y="420590"/>
                      <a:pt x="1439672" y="418409"/>
                      <a:pt x="1430864" y="422519"/>
                    </a:cubicBezTo>
                    <a:cubicBezTo>
                      <a:pt x="1421889" y="426210"/>
                      <a:pt x="1410146" y="436192"/>
                      <a:pt x="1405113" y="442902"/>
                    </a:cubicBezTo>
                    <a:cubicBezTo>
                      <a:pt x="1395634" y="456156"/>
                      <a:pt x="1391440" y="458924"/>
                      <a:pt x="1380201" y="466221"/>
                    </a:cubicBezTo>
                    <a:lnTo>
                      <a:pt x="1375587" y="469325"/>
                    </a:lnTo>
                    <a:cubicBezTo>
                      <a:pt x="1368793" y="473770"/>
                      <a:pt x="1364683" y="479474"/>
                      <a:pt x="1359817" y="485933"/>
                    </a:cubicBezTo>
                    <a:cubicBezTo>
                      <a:pt x="1357133" y="489540"/>
                      <a:pt x="1354449" y="493231"/>
                      <a:pt x="1351178" y="496754"/>
                    </a:cubicBezTo>
                    <a:cubicBezTo>
                      <a:pt x="1343041" y="505058"/>
                      <a:pt x="1332892" y="509923"/>
                      <a:pt x="1322994" y="514620"/>
                    </a:cubicBezTo>
                    <a:cubicBezTo>
                      <a:pt x="1318129" y="516969"/>
                      <a:pt x="1313264" y="519318"/>
                      <a:pt x="1308902" y="522002"/>
                    </a:cubicBezTo>
                    <a:lnTo>
                      <a:pt x="1303030" y="526112"/>
                    </a:lnTo>
                    <a:cubicBezTo>
                      <a:pt x="1291203" y="534416"/>
                      <a:pt x="1277866" y="543895"/>
                      <a:pt x="1269143" y="554044"/>
                    </a:cubicBezTo>
                    <a:cubicBezTo>
                      <a:pt x="1266962" y="556477"/>
                      <a:pt x="1265033" y="559916"/>
                      <a:pt x="1263020" y="563522"/>
                    </a:cubicBezTo>
                    <a:cubicBezTo>
                      <a:pt x="1257399" y="573336"/>
                      <a:pt x="1249095" y="588183"/>
                      <a:pt x="1230977" y="584241"/>
                    </a:cubicBezTo>
                    <a:cubicBezTo>
                      <a:pt x="1226867" y="583318"/>
                      <a:pt x="1224267" y="579208"/>
                      <a:pt x="1225189" y="575098"/>
                    </a:cubicBezTo>
                    <a:lnTo>
                      <a:pt x="1226280" y="570988"/>
                    </a:lnTo>
                    <a:cubicBezTo>
                      <a:pt x="1226783" y="569059"/>
                      <a:pt x="1227454" y="566458"/>
                      <a:pt x="1227874" y="563858"/>
                    </a:cubicBezTo>
                    <a:cubicBezTo>
                      <a:pt x="1225861" y="565871"/>
                      <a:pt x="1223680" y="567633"/>
                      <a:pt x="1221163" y="569226"/>
                    </a:cubicBezTo>
                    <a:cubicBezTo>
                      <a:pt x="1214956" y="573840"/>
                      <a:pt x="1209168" y="574343"/>
                      <a:pt x="1204806" y="574846"/>
                    </a:cubicBezTo>
                    <a:cubicBezTo>
                      <a:pt x="1202542" y="575014"/>
                      <a:pt x="1200780" y="575182"/>
                      <a:pt x="1199186" y="575937"/>
                    </a:cubicBezTo>
                    <a:cubicBezTo>
                      <a:pt x="1192728" y="578537"/>
                      <a:pt x="1191302" y="582060"/>
                      <a:pt x="1189121" y="587848"/>
                    </a:cubicBezTo>
                    <a:cubicBezTo>
                      <a:pt x="1187024" y="593300"/>
                      <a:pt x="1184340" y="600010"/>
                      <a:pt x="1176958" y="605714"/>
                    </a:cubicBezTo>
                    <a:cubicBezTo>
                      <a:pt x="1175448" y="606889"/>
                      <a:pt x="1173855" y="607392"/>
                      <a:pt x="1172177" y="607392"/>
                    </a:cubicBezTo>
                    <a:cubicBezTo>
                      <a:pt x="1170080" y="607392"/>
                      <a:pt x="1167983" y="606553"/>
                      <a:pt x="1166473" y="604876"/>
                    </a:cubicBezTo>
                    <a:cubicBezTo>
                      <a:pt x="1160266" y="598081"/>
                      <a:pt x="1155652" y="590113"/>
                      <a:pt x="1151123" y="582312"/>
                    </a:cubicBezTo>
                    <a:cubicBezTo>
                      <a:pt x="1150200" y="580802"/>
                      <a:pt x="1149361" y="579292"/>
                      <a:pt x="1148523" y="577866"/>
                    </a:cubicBezTo>
                    <a:cubicBezTo>
                      <a:pt x="1145671" y="580047"/>
                      <a:pt x="1142064" y="580718"/>
                      <a:pt x="1138373" y="581221"/>
                    </a:cubicBezTo>
                    <a:cubicBezTo>
                      <a:pt x="1136863" y="581473"/>
                      <a:pt x="1134850" y="581641"/>
                      <a:pt x="1132753" y="582312"/>
                    </a:cubicBezTo>
                    <a:cubicBezTo>
                      <a:pt x="1127553" y="583570"/>
                      <a:pt x="1122604" y="586841"/>
                      <a:pt x="1117823" y="589861"/>
                    </a:cubicBezTo>
                    <a:cubicBezTo>
                      <a:pt x="1112286" y="593384"/>
                      <a:pt x="1106666" y="596991"/>
                      <a:pt x="1100375" y="598333"/>
                    </a:cubicBezTo>
                    <a:cubicBezTo>
                      <a:pt x="1083851" y="601436"/>
                      <a:pt x="1056925" y="580466"/>
                      <a:pt x="1049292" y="570736"/>
                    </a:cubicBezTo>
                    <a:cubicBezTo>
                      <a:pt x="1043840" y="562768"/>
                      <a:pt x="1041743" y="554296"/>
                      <a:pt x="1039981" y="546159"/>
                    </a:cubicBezTo>
                    <a:cubicBezTo>
                      <a:pt x="1038388" y="539113"/>
                      <a:pt x="1036794" y="532403"/>
                      <a:pt x="1033103" y="526699"/>
                    </a:cubicBezTo>
                    <a:cubicBezTo>
                      <a:pt x="1032516" y="526028"/>
                      <a:pt x="1031509" y="524770"/>
                      <a:pt x="1030335" y="523595"/>
                    </a:cubicBezTo>
                    <a:cubicBezTo>
                      <a:pt x="1027064" y="519989"/>
                      <a:pt x="1023373" y="515878"/>
                      <a:pt x="1021444" y="510175"/>
                    </a:cubicBezTo>
                    <a:cubicBezTo>
                      <a:pt x="1019598" y="504722"/>
                      <a:pt x="1021108" y="499689"/>
                      <a:pt x="1022115" y="496083"/>
                    </a:cubicBezTo>
                    <a:cubicBezTo>
                      <a:pt x="1022618" y="494153"/>
                      <a:pt x="1023289" y="492308"/>
                      <a:pt x="1023121" y="491218"/>
                    </a:cubicBezTo>
                    <a:cubicBezTo>
                      <a:pt x="1021779" y="484339"/>
                      <a:pt x="1020102" y="482326"/>
                      <a:pt x="1010539" y="480732"/>
                    </a:cubicBezTo>
                    <a:cubicBezTo>
                      <a:pt x="1001816" y="479558"/>
                      <a:pt x="987388" y="480649"/>
                      <a:pt x="983530" y="483333"/>
                    </a:cubicBezTo>
                    <a:cubicBezTo>
                      <a:pt x="978497" y="486856"/>
                      <a:pt x="976568" y="489372"/>
                      <a:pt x="974974" y="491637"/>
                    </a:cubicBezTo>
                    <a:cubicBezTo>
                      <a:pt x="970025" y="498347"/>
                      <a:pt x="965747" y="500864"/>
                      <a:pt x="951823" y="501535"/>
                    </a:cubicBezTo>
                    <a:lnTo>
                      <a:pt x="949223" y="501619"/>
                    </a:lnTo>
                    <a:cubicBezTo>
                      <a:pt x="938989" y="502122"/>
                      <a:pt x="938989" y="502122"/>
                      <a:pt x="932614" y="514201"/>
                    </a:cubicBezTo>
                    <a:cubicBezTo>
                      <a:pt x="923136" y="529970"/>
                      <a:pt x="915838" y="541965"/>
                      <a:pt x="895204" y="547669"/>
                    </a:cubicBezTo>
                    <a:cubicBezTo>
                      <a:pt x="880357" y="551444"/>
                      <a:pt x="853264" y="547669"/>
                      <a:pt x="848063" y="534500"/>
                    </a:cubicBezTo>
                    <a:cubicBezTo>
                      <a:pt x="846134" y="529803"/>
                      <a:pt x="845211" y="520827"/>
                      <a:pt x="860729" y="511936"/>
                    </a:cubicBezTo>
                    <a:cubicBezTo>
                      <a:pt x="865762" y="509084"/>
                      <a:pt x="870627" y="508665"/>
                      <a:pt x="874905" y="508161"/>
                    </a:cubicBezTo>
                    <a:cubicBezTo>
                      <a:pt x="880105" y="507658"/>
                      <a:pt x="883796" y="507239"/>
                      <a:pt x="887906" y="503212"/>
                    </a:cubicBezTo>
                    <a:cubicBezTo>
                      <a:pt x="891513" y="498767"/>
                      <a:pt x="894197" y="493734"/>
                      <a:pt x="895371" y="488366"/>
                    </a:cubicBezTo>
                    <a:lnTo>
                      <a:pt x="895371" y="488366"/>
                    </a:lnTo>
                    <a:close/>
                  </a:path>
                </a:pathLst>
              </a:custGeom>
              <a:grpFill/>
              <a:ln w="83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pt-BR" sz="27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67" name="Forma Livre: Forma 66">
                <a:extLst>
                  <a:ext uri="{FF2B5EF4-FFF2-40B4-BE49-F238E27FC236}">
                    <a16:creationId xmlns:a16="http://schemas.microsoft.com/office/drawing/2014/main" id="{24D95B12-9882-4101-92E7-FE0FD009D10A}"/>
                  </a:ext>
                </a:extLst>
              </p:cNvPr>
              <p:cNvSpPr/>
              <p:nvPr/>
            </p:nvSpPr>
            <p:spPr>
              <a:xfrm>
                <a:off x="9428002" y="2212773"/>
                <a:ext cx="84635" cy="49588"/>
              </a:xfrm>
              <a:custGeom>
                <a:avLst/>
                <a:gdLst>
                  <a:gd name="connsiteX0" fmla="*/ 0 w 84635"/>
                  <a:gd name="connsiteY0" fmla="*/ 17798 h 49588"/>
                  <a:gd name="connsiteX1" fmla="*/ 2265 w 84635"/>
                  <a:gd name="connsiteY1" fmla="*/ 16707 h 49588"/>
                  <a:gd name="connsiteX2" fmla="*/ 10485 w 84635"/>
                  <a:gd name="connsiteY2" fmla="*/ 19475 h 49588"/>
                  <a:gd name="connsiteX3" fmla="*/ 21305 w 84635"/>
                  <a:gd name="connsiteY3" fmla="*/ 36587 h 49588"/>
                  <a:gd name="connsiteX4" fmla="*/ 29358 w 84635"/>
                  <a:gd name="connsiteY4" fmla="*/ 49589 h 49588"/>
                  <a:gd name="connsiteX5" fmla="*/ 31539 w 84635"/>
                  <a:gd name="connsiteY5" fmla="*/ 44304 h 49588"/>
                  <a:gd name="connsiteX6" fmla="*/ 49909 w 84635"/>
                  <a:gd name="connsiteY6" fmla="*/ 23921 h 49588"/>
                  <a:gd name="connsiteX7" fmla="*/ 60310 w 84635"/>
                  <a:gd name="connsiteY7" fmla="*/ 21740 h 49588"/>
                  <a:gd name="connsiteX8" fmla="*/ 69033 w 84635"/>
                  <a:gd name="connsiteY8" fmla="*/ 18972 h 49588"/>
                  <a:gd name="connsiteX9" fmla="*/ 82538 w 84635"/>
                  <a:gd name="connsiteY9" fmla="*/ 5467 h 49588"/>
                  <a:gd name="connsiteX10" fmla="*/ 84635 w 84635"/>
                  <a:gd name="connsiteY10" fmla="*/ 3622 h 49588"/>
                  <a:gd name="connsiteX11" fmla="*/ 74402 w 84635"/>
                  <a:gd name="connsiteY11" fmla="*/ 1525 h 49588"/>
                  <a:gd name="connsiteX12" fmla="*/ 65007 w 84635"/>
                  <a:gd name="connsiteY12" fmla="*/ 854 h 49588"/>
                  <a:gd name="connsiteX13" fmla="*/ 61820 w 84635"/>
                  <a:gd name="connsiteY13" fmla="*/ 5719 h 49588"/>
                  <a:gd name="connsiteX14" fmla="*/ 58632 w 84635"/>
                  <a:gd name="connsiteY14" fmla="*/ 15281 h 49588"/>
                  <a:gd name="connsiteX15" fmla="*/ 39508 w 84635"/>
                  <a:gd name="connsiteY15" fmla="*/ 19224 h 49588"/>
                  <a:gd name="connsiteX16" fmla="*/ 22732 w 84635"/>
                  <a:gd name="connsiteY16" fmla="*/ 15030 h 49588"/>
                  <a:gd name="connsiteX17" fmla="*/ 14092 w 84635"/>
                  <a:gd name="connsiteY17" fmla="*/ 12262 h 49588"/>
                  <a:gd name="connsiteX18" fmla="*/ 11743 w 84635"/>
                  <a:gd name="connsiteY18" fmla="*/ 12094 h 49588"/>
                  <a:gd name="connsiteX19" fmla="*/ 7214 w 84635"/>
                  <a:gd name="connsiteY19" fmla="*/ 11842 h 49588"/>
                  <a:gd name="connsiteX20" fmla="*/ 1594 w 84635"/>
                  <a:gd name="connsiteY20" fmla="*/ 15533 h 49588"/>
                  <a:gd name="connsiteX21" fmla="*/ 335 w 84635"/>
                  <a:gd name="connsiteY21" fmla="*/ 17211 h 49588"/>
                  <a:gd name="connsiteX22" fmla="*/ 0 w 84635"/>
                  <a:gd name="connsiteY22" fmla="*/ 17798 h 49588"/>
                  <a:gd name="connsiteX23" fmla="*/ 0 w 84635"/>
                  <a:gd name="connsiteY23" fmla="*/ 17798 h 49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84635" h="49588">
                    <a:moveTo>
                      <a:pt x="0" y="17798"/>
                    </a:moveTo>
                    <a:cubicBezTo>
                      <a:pt x="671" y="17295"/>
                      <a:pt x="1426" y="16959"/>
                      <a:pt x="2265" y="16707"/>
                    </a:cubicBezTo>
                    <a:cubicBezTo>
                      <a:pt x="5284" y="15785"/>
                      <a:pt x="8556" y="16875"/>
                      <a:pt x="10485" y="19475"/>
                    </a:cubicBezTo>
                    <a:cubicBezTo>
                      <a:pt x="14511" y="24760"/>
                      <a:pt x="18034" y="30715"/>
                      <a:pt x="21305" y="36587"/>
                    </a:cubicBezTo>
                    <a:cubicBezTo>
                      <a:pt x="24074" y="41200"/>
                      <a:pt x="26506" y="45562"/>
                      <a:pt x="29358" y="49589"/>
                    </a:cubicBezTo>
                    <a:cubicBezTo>
                      <a:pt x="30197" y="47995"/>
                      <a:pt x="30868" y="46233"/>
                      <a:pt x="31539" y="44304"/>
                    </a:cubicBezTo>
                    <a:cubicBezTo>
                      <a:pt x="34223" y="37510"/>
                      <a:pt x="37578" y="29038"/>
                      <a:pt x="49909" y="23921"/>
                    </a:cubicBezTo>
                    <a:cubicBezTo>
                      <a:pt x="53767" y="22244"/>
                      <a:pt x="57290" y="21992"/>
                      <a:pt x="60310" y="21740"/>
                    </a:cubicBezTo>
                    <a:cubicBezTo>
                      <a:pt x="63833" y="21405"/>
                      <a:pt x="66098" y="21237"/>
                      <a:pt x="69033" y="18972"/>
                    </a:cubicBezTo>
                    <a:cubicBezTo>
                      <a:pt x="74402" y="15449"/>
                      <a:pt x="78764" y="10165"/>
                      <a:pt x="82538" y="5467"/>
                    </a:cubicBezTo>
                    <a:cubicBezTo>
                      <a:pt x="83125" y="4713"/>
                      <a:pt x="83880" y="4041"/>
                      <a:pt x="84635" y="3622"/>
                    </a:cubicBezTo>
                    <a:cubicBezTo>
                      <a:pt x="80777" y="3454"/>
                      <a:pt x="77254" y="2364"/>
                      <a:pt x="74402" y="1525"/>
                    </a:cubicBezTo>
                    <a:cubicBezTo>
                      <a:pt x="68950" y="-236"/>
                      <a:pt x="66936" y="-488"/>
                      <a:pt x="65007" y="854"/>
                    </a:cubicBezTo>
                    <a:cubicBezTo>
                      <a:pt x="61820" y="3035"/>
                      <a:pt x="61820" y="3622"/>
                      <a:pt x="61820" y="5719"/>
                    </a:cubicBezTo>
                    <a:cubicBezTo>
                      <a:pt x="61820" y="7900"/>
                      <a:pt x="61988" y="11926"/>
                      <a:pt x="58632" y="15281"/>
                    </a:cubicBezTo>
                    <a:cubicBezTo>
                      <a:pt x="54774" y="19056"/>
                      <a:pt x="48735" y="19475"/>
                      <a:pt x="39508" y="19224"/>
                    </a:cubicBezTo>
                    <a:cubicBezTo>
                      <a:pt x="33217" y="19224"/>
                      <a:pt x="27680" y="16959"/>
                      <a:pt x="22732" y="15030"/>
                    </a:cubicBezTo>
                    <a:cubicBezTo>
                      <a:pt x="19544" y="13772"/>
                      <a:pt x="16608" y="12597"/>
                      <a:pt x="14092" y="12262"/>
                    </a:cubicBezTo>
                    <a:lnTo>
                      <a:pt x="11743" y="12094"/>
                    </a:lnTo>
                    <a:cubicBezTo>
                      <a:pt x="9478" y="11926"/>
                      <a:pt x="8220" y="11842"/>
                      <a:pt x="7214" y="11842"/>
                    </a:cubicBezTo>
                    <a:cubicBezTo>
                      <a:pt x="6710" y="12597"/>
                      <a:pt x="4949" y="13855"/>
                      <a:pt x="1594" y="15533"/>
                    </a:cubicBezTo>
                    <a:cubicBezTo>
                      <a:pt x="1426" y="15617"/>
                      <a:pt x="1090" y="16036"/>
                      <a:pt x="335" y="17211"/>
                    </a:cubicBezTo>
                    <a:lnTo>
                      <a:pt x="0" y="17798"/>
                    </a:lnTo>
                    <a:lnTo>
                      <a:pt x="0" y="17798"/>
                    </a:lnTo>
                    <a:close/>
                  </a:path>
                </a:pathLst>
              </a:custGeom>
              <a:grpFill/>
              <a:ln w="83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pt-BR" sz="27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68" name="Forma Livre: Forma 67">
                <a:extLst>
                  <a:ext uri="{FF2B5EF4-FFF2-40B4-BE49-F238E27FC236}">
                    <a16:creationId xmlns:a16="http://schemas.microsoft.com/office/drawing/2014/main" id="{9531933A-8CC7-4394-BE6C-907887CE731F}"/>
                  </a:ext>
                </a:extLst>
              </p:cNvPr>
              <p:cNvSpPr/>
              <p:nvPr/>
            </p:nvSpPr>
            <p:spPr>
              <a:xfrm>
                <a:off x="9229289" y="2082271"/>
                <a:ext cx="35248" cy="60813"/>
              </a:xfrm>
              <a:custGeom>
                <a:avLst/>
                <a:gdLst>
                  <a:gd name="connsiteX0" fmla="*/ 35146 w 35248"/>
                  <a:gd name="connsiteY0" fmla="*/ 0 h 60813"/>
                  <a:gd name="connsiteX1" fmla="*/ 20131 w 35248"/>
                  <a:gd name="connsiteY1" fmla="*/ 10066 h 60813"/>
                  <a:gd name="connsiteX2" fmla="*/ 17111 w 35248"/>
                  <a:gd name="connsiteY2" fmla="*/ 19293 h 60813"/>
                  <a:gd name="connsiteX3" fmla="*/ 16860 w 35248"/>
                  <a:gd name="connsiteY3" fmla="*/ 26842 h 60813"/>
                  <a:gd name="connsiteX4" fmla="*/ 9227 w 35248"/>
                  <a:gd name="connsiteY4" fmla="*/ 45631 h 60813"/>
                  <a:gd name="connsiteX5" fmla="*/ 4949 w 35248"/>
                  <a:gd name="connsiteY5" fmla="*/ 51754 h 60813"/>
                  <a:gd name="connsiteX6" fmla="*/ 0 w 35248"/>
                  <a:gd name="connsiteY6" fmla="*/ 60813 h 60813"/>
                  <a:gd name="connsiteX7" fmla="*/ 8891 w 35248"/>
                  <a:gd name="connsiteY7" fmla="*/ 53264 h 60813"/>
                  <a:gd name="connsiteX8" fmla="*/ 14343 w 35248"/>
                  <a:gd name="connsiteY8" fmla="*/ 50999 h 60813"/>
                  <a:gd name="connsiteX9" fmla="*/ 31707 w 35248"/>
                  <a:gd name="connsiteY9" fmla="*/ 16944 h 60813"/>
                  <a:gd name="connsiteX10" fmla="*/ 32965 w 35248"/>
                  <a:gd name="connsiteY10" fmla="*/ 12498 h 60813"/>
                  <a:gd name="connsiteX11" fmla="*/ 35146 w 35248"/>
                  <a:gd name="connsiteY11" fmla="*/ 0 h 60813"/>
                  <a:gd name="connsiteX12" fmla="*/ 35146 w 35248"/>
                  <a:gd name="connsiteY12" fmla="*/ 0 h 60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248" h="60813">
                    <a:moveTo>
                      <a:pt x="35146" y="0"/>
                    </a:moveTo>
                    <a:cubicBezTo>
                      <a:pt x="33133" y="84"/>
                      <a:pt x="23570" y="5704"/>
                      <a:pt x="20131" y="10066"/>
                    </a:cubicBezTo>
                    <a:cubicBezTo>
                      <a:pt x="16944" y="14092"/>
                      <a:pt x="16944" y="15350"/>
                      <a:pt x="17111" y="19293"/>
                    </a:cubicBezTo>
                    <a:cubicBezTo>
                      <a:pt x="17195" y="21473"/>
                      <a:pt x="17195" y="23906"/>
                      <a:pt x="16860" y="26842"/>
                    </a:cubicBezTo>
                    <a:cubicBezTo>
                      <a:pt x="15266" y="37243"/>
                      <a:pt x="12917" y="40850"/>
                      <a:pt x="9227" y="45631"/>
                    </a:cubicBezTo>
                    <a:cubicBezTo>
                      <a:pt x="7968" y="47141"/>
                      <a:pt x="6626" y="48986"/>
                      <a:pt x="4949" y="51754"/>
                    </a:cubicBezTo>
                    <a:cubicBezTo>
                      <a:pt x="3355" y="54606"/>
                      <a:pt x="1677" y="57710"/>
                      <a:pt x="0" y="60813"/>
                    </a:cubicBezTo>
                    <a:cubicBezTo>
                      <a:pt x="3020" y="58632"/>
                      <a:pt x="5955" y="56200"/>
                      <a:pt x="8891" y="53264"/>
                    </a:cubicBezTo>
                    <a:cubicBezTo>
                      <a:pt x="10317" y="51838"/>
                      <a:pt x="12330" y="50999"/>
                      <a:pt x="14343" y="50999"/>
                    </a:cubicBezTo>
                    <a:cubicBezTo>
                      <a:pt x="21977" y="41353"/>
                      <a:pt x="28100" y="29526"/>
                      <a:pt x="31707" y="16944"/>
                    </a:cubicBezTo>
                    <a:cubicBezTo>
                      <a:pt x="31791" y="16357"/>
                      <a:pt x="32378" y="14595"/>
                      <a:pt x="32965" y="12498"/>
                    </a:cubicBezTo>
                    <a:cubicBezTo>
                      <a:pt x="33636" y="9814"/>
                      <a:pt x="35733" y="2349"/>
                      <a:pt x="35146" y="0"/>
                    </a:cubicBezTo>
                    <a:lnTo>
                      <a:pt x="35146" y="0"/>
                    </a:lnTo>
                    <a:close/>
                  </a:path>
                </a:pathLst>
              </a:custGeom>
              <a:grpFill/>
              <a:ln w="83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pt-BR" sz="27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69" name="Forma Livre: Forma 68">
                <a:extLst>
                  <a:ext uri="{FF2B5EF4-FFF2-40B4-BE49-F238E27FC236}">
                    <a16:creationId xmlns:a16="http://schemas.microsoft.com/office/drawing/2014/main" id="{E42CDA82-B623-4862-9176-C917D22D6690}"/>
                  </a:ext>
                </a:extLst>
              </p:cNvPr>
              <p:cNvSpPr/>
              <p:nvPr/>
            </p:nvSpPr>
            <p:spPr>
              <a:xfrm>
                <a:off x="9345369" y="2025987"/>
                <a:ext cx="288475" cy="196529"/>
              </a:xfrm>
              <a:custGeom>
                <a:avLst/>
                <a:gdLst>
                  <a:gd name="connsiteX0" fmla="*/ 21232 w 288475"/>
                  <a:gd name="connsiteY0" fmla="*/ 160379 h 196529"/>
                  <a:gd name="connsiteX1" fmla="*/ 27104 w 288475"/>
                  <a:gd name="connsiteY1" fmla="*/ 167677 h 196529"/>
                  <a:gd name="connsiteX2" fmla="*/ 28530 w 288475"/>
                  <a:gd name="connsiteY2" fmla="*/ 170864 h 196529"/>
                  <a:gd name="connsiteX3" fmla="*/ 51429 w 288475"/>
                  <a:gd name="connsiteY3" fmla="*/ 189738 h 196529"/>
                  <a:gd name="connsiteX4" fmla="*/ 60069 w 288475"/>
                  <a:gd name="connsiteY4" fmla="*/ 193261 h 196529"/>
                  <a:gd name="connsiteX5" fmla="*/ 70218 w 288475"/>
                  <a:gd name="connsiteY5" fmla="*/ 196448 h 196529"/>
                  <a:gd name="connsiteX6" fmla="*/ 70554 w 288475"/>
                  <a:gd name="connsiteY6" fmla="*/ 195106 h 196529"/>
                  <a:gd name="connsiteX7" fmla="*/ 77097 w 288475"/>
                  <a:gd name="connsiteY7" fmla="*/ 188563 h 196529"/>
                  <a:gd name="connsiteX8" fmla="*/ 82297 w 288475"/>
                  <a:gd name="connsiteY8" fmla="*/ 185544 h 196529"/>
                  <a:gd name="connsiteX9" fmla="*/ 95886 w 288475"/>
                  <a:gd name="connsiteY9" fmla="*/ 183279 h 196529"/>
                  <a:gd name="connsiteX10" fmla="*/ 98486 w 288475"/>
                  <a:gd name="connsiteY10" fmla="*/ 183447 h 196529"/>
                  <a:gd name="connsiteX11" fmla="*/ 111236 w 288475"/>
                  <a:gd name="connsiteY11" fmla="*/ 187221 h 196529"/>
                  <a:gd name="connsiteX12" fmla="*/ 126502 w 288475"/>
                  <a:gd name="connsiteY12" fmla="*/ 190492 h 196529"/>
                  <a:gd name="connsiteX13" fmla="*/ 129438 w 288475"/>
                  <a:gd name="connsiteY13" fmla="*/ 190409 h 196529"/>
                  <a:gd name="connsiteX14" fmla="*/ 139084 w 288475"/>
                  <a:gd name="connsiteY14" fmla="*/ 174891 h 196529"/>
                  <a:gd name="connsiteX15" fmla="*/ 161648 w 288475"/>
                  <a:gd name="connsiteY15" fmla="*/ 173465 h 196529"/>
                  <a:gd name="connsiteX16" fmla="*/ 173056 w 288475"/>
                  <a:gd name="connsiteY16" fmla="*/ 173465 h 196529"/>
                  <a:gd name="connsiteX17" fmla="*/ 175908 w 288475"/>
                  <a:gd name="connsiteY17" fmla="*/ 164741 h 196529"/>
                  <a:gd name="connsiteX18" fmla="*/ 186057 w 288475"/>
                  <a:gd name="connsiteY18" fmla="*/ 147042 h 196529"/>
                  <a:gd name="connsiteX19" fmla="*/ 197213 w 288475"/>
                  <a:gd name="connsiteY19" fmla="*/ 146371 h 196529"/>
                  <a:gd name="connsiteX20" fmla="*/ 207363 w 288475"/>
                  <a:gd name="connsiteY20" fmla="*/ 156269 h 196529"/>
                  <a:gd name="connsiteX21" fmla="*/ 208957 w 288475"/>
                  <a:gd name="connsiteY21" fmla="*/ 159205 h 196529"/>
                  <a:gd name="connsiteX22" fmla="*/ 210466 w 288475"/>
                  <a:gd name="connsiteY22" fmla="*/ 151824 h 196529"/>
                  <a:gd name="connsiteX23" fmla="*/ 210970 w 288475"/>
                  <a:gd name="connsiteY23" fmla="*/ 147378 h 196529"/>
                  <a:gd name="connsiteX24" fmla="*/ 210215 w 288475"/>
                  <a:gd name="connsiteY24" fmla="*/ 146120 h 196529"/>
                  <a:gd name="connsiteX25" fmla="*/ 208034 w 288475"/>
                  <a:gd name="connsiteY25" fmla="*/ 134209 h 196529"/>
                  <a:gd name="connsiteX26" fmla="*/ 228585 w 288475"/>
                  <a:gd name="connsiteY26" fmla="*/ 113826 h 196529"/>
                  <a:gd name="connsiteX27" fmla="*/ 232024 w 288475"/>
                  <a:gd name="connsiteY27" fmla="*/ 111645 h 196529"/>
                  <a:gd name="connsiteX28" fmla="*/ 272035 w 288475"/>
                  <a:gd name="connsiteY28" fmla="*/ 65007 h 196529"/>
                  <a:gd name="connsiteX29" fmla="*/ 278158 w 288475"/>
                  <a:gd name="connsiteY29" fmla="*/ 54690 h 196529"/>
                  <a:gd name="connsiteX30" fmla="*/ 283023 w 288475"/>
                  <a:gd name="connsiteY30" fmla="*/ 47225 h 196529"/>
                  <a:gd name="connsiteX31" fmla="*/ 288475 w 288475"/>
                  <a:gd name="connsiteY31" fmla="*/ 37830 h 196529"/>
                  <a:gd name="connsiteX32" fmla="*/ 282855 w 288475"/>
                  <a:gd name="connsiteY32" fmla="*/ 31791 h 196529"/>
                  <a:gd name="connsiteX33" fmla="*/ 269183 w 288475"/>
                  <a:gd name="connsiteY33" fmla="*/ 23570 h 196529"/>
                  <a:gd name="connsiteX34" fmla="*/ 258027 w 288475"/>
                  <a:gd name="connsiteY34" fmla="*/ 17699 h 196529"/>
                  <a:gd name="connsiteX35" fmla="*/ 249639 w 288475"/>
                  <a:gd name="connsiteY35" fmla="*/ 13085 h 196529"/>
                  <a:gd name="connsiteX36" fmla="*/ 230598 w 288475"/>
                  <a:gd name="connsiteY36" fmla="*/ 4949 h 196529"/>
                  <a:gd name="connsiteX37" fmla="*/ 218519 w 288475"/>
                  <a:gd name="connsiteY37" fmla="*/ 6375 h 196529"/>
                  <a:gd name="connsiteX38" fmla="*/ 199227 w 288475"/>
                  <a:gd name="connsiteY38" fmla="*/ 7801 h 196529"/>
                  <a:gd name="connsiteX39" fmla="*/ 187735 w 288475"/>
                  <a:gd name="connsiteY39" fmla="*/ 3271 h 196529"/>
                  <a:gd name="connsiteX40" fmla="*/ 178844 w 288475"/>
                  <a:gd name="connsiteY40" fmla="*/ 0 h 196529"/>
                  <a:gd name="connsiteX41" fmla="*/ 171043 w 288475"/>
                  <a:gd name="connsiteY41" fmla="*/ 2349 h 196529"/>
                  <a:gd name="connsiteX42" fmla="*/ 162235 w 288475"/>
                  <a:gd name="connsiteY42" fmla="*/ 4949 h 196529"/>
                  <a:gd name="connsiteX43" fmla="*/ 144285 w 288475"/>
                  <a:gd name="connsiteY43" fmla="*/ 5536 h 196529"/>
                  <a:gd name="connsiteX44" fmla="*/ 129774 w 288475"/>
                  <a:gd name="connsiteY44" fmla="*/ 5872 h 196529"/>
                  <a:gd name="connsiteX45" fmla="*/ 115598 w 288475"/>
                  <a:gd name="connsiteY45" fmla="*/ 13505 h 196529"/>
                  <a:gd name="connsiteX46" fmla="*/ 92279 w 288475"/>
                  <a:gd name="connsiteY46" fmla="*/ 23822 h 196529"/>
                  <a:gd name="connsiteX47" fmla="*/ 71812 w 288475"/>
                  <a:gd name="connsiteY47" fmla="*/ 18286 h 196529"/>
                  <a:gd name="connsiteX48" fmla="*/ 60321 w 288475"/>
                  <a:gd name="connsiteY48" fmla="*/ 14847 h 196529"/>
                  <a:gd name="connsiteX49" fmla="*/ 51010 w 288475"/>
                  <a:gd name="connsiteY49" fmla="*/ 33888 h 196529"/>
                  <a:gd name="connsiteX50" fmla="*/ 43209 w 288475"/>
                  <a:gd name="connsiteY50" fmla="*/ 58632 h 196529"/>
                  <a:gd name="connsiteX51" fmla="*/ 17793 w 288475"/>
                  <a:gd name="connsiteY51" fmla="*/ 62826 h 196529"/>
                  <a:gd name="connsiteX52" fmla="*/ 8566 w 288475"/>
                  <a:gd name="connsiteY52" fmla="*/ 62575 h 196529"/>
                  <a:gd name="connsiteX53" fmla="*/ 6134 w 288475"/>
                  <a:gd name="connsiteY53" fmla="*/ 63917 h 196529"/>
                  <a:gd name="connsiteX54" fmla="*/ 5043 w 288475"/>
                  <a:gd name="connsiteY54" fmla="*/ 64756 h 196529"/>
                  <a:gd name="connsiteX55" fmla="*/ 32388 w 288475"/>
                  <a:gd name="connsiteY55" fmla="*/ 81783 h 196529"/>
                  <a:gd name="connsiteX56" fmla="*/ 37253 w 288475"/>
                  <a:gd name="connsiteY56" fmla="*/ 95791 h 196529"/>
                  <a:gd name="connsiteX57" fmla="*/ 27272 w 288475"/>
                  <a:gd name="connsiteY57" fmla="*/ 107786 h 196529"/>
                  <a:gd name="connsiteX58" fmla="*/ 24755 w 288475"/>
                  <a:gd name="connsiteY58" fmla="*/ 109464 h 196529"/>
                  <a:gd name="connsiteX59" fmla="*/ 25510 w 288475"/>
                  <a:gd name="connsiteY59" fmla="*/ 110471 h 196529"/>
                  <a:gd name="connsiteX60" fmla="*/ 25594 w 288475"/>
                  <a:gd name="connsiteY60" fmla="*/ 110471 h 196529"/>
                  <a:gd name="connsiteX61" fmla="*/ 29285 w 288475"/>
                  <a:gd name="connsiteY61" fmla="*/ 111729 h 196529"/>
                  <a:gd name="connsiteX62" fmla="*/ 44467 w 288475"/>
                  <a:gd name="connsiteY62" fmla="*/ 123640 h 196529"/>
                  <a:gd name="connsiteX63" fmla="*/ 40189 w 288475"/>
                  <a:gd name="connsiteY63" fmla="*/ 137816 h 196529"/>
                  <a:gd name="connsiteX64" fmla="*/ 20981 w 288475"/>
                  <a:gd name="connsiteY64" fmla="*/ 143687 h 196529"/>
                  <a:gd name="connsiteX65" fmla="*/ 15361 w 288475"/>
                  <a:gd name="connsiteY65" fmla="*/ 144023 h 196529"/>
                  <a:gd name="connsiteX66" fmla="*/ 13431 w 288475"/>
                  <a:gd name="connsiteY66" fmla="*/ 144442 h 196529"/>
                  <a:gd name="connsiteX67" fmla="*/ 430 w 288475"/>
                  <a:gd name="connsiteY67" fmla="*/ 149307 h 196529"/>
                  <a:gd name="connsiteX68" fmla="*/ 178 w 288475"/>
                  <a:gd name="connsiteY68" fmla="*/ 151907 h 196529"/>
                  <a:gd name="connsiteX69" fmla="*/ 7811 w 288475"/>
                  <a:gd name="connsiteY69" fmla="*/ 154088 h 196529"/>
                  <a:gd name="connsiteX70" fmla="*/ 21232 w 288475"/>
                  <a:gd name="connsiteY70" fmla="*/ 160379 h 196529"/>
                  <a:gd name="connsiteX71" fmla="*/ 21232 w 288475"/>
                  <a:gd name="connsiteY71" fmla="*/ 160379 h 19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288475" h="196529">
                    <a:moveTo>
                      <a:pt x="21232" y="160379"/>
                    </a:moveTo>
                    <a:cubicBezTo>
                      <a:pt x="24671" y="161805"/>
                      <a:pt x="26013" y="165161"/>
                      <a:pt x="27104" y="167677"/>
                    </a:cubicBezTo>
                    <a:cubicBezTo>
                      <a:pt x="27439" y="168600"/>
                      <a:pt x="27943" y="169690"/>
                      <a:pt x="28530" y="170864"/>
                    </a:cubicBezTo>
                    <a:cubicBezTo>
                      <a:pt x="35156" y="185208"/>
                      <a:pt x="35156" y="185208"/>
                      <a:pt x="51429" y="189738"/>
                    </a:cubicBezTo>
                    <a:cubicBezTo>
                      <a:pt x="54281" y="190576"/>
                      <a:pt x="57133" y="191918"/>
                      <a:pt x="60069" y="193261"/>
                    </a:cubicBezTo>
                    <a:cubicBezTo>
                      <a:pt x="63843" y="195022"/>
                      <a:pt x="67283" y="196951"/>
                      <a:pt x="70218" y="196448"/>
                    </a:cubicBezTo>
                    <a:cubicBezTo>
                      <a:pt x="69799" y="196448"/>
                      <a:pt x="69631" y="196448"/>
                      <a:pt x="70554" y="195106"/>
                    </a:cubicBezTo>
                    <a:cubicBezTo>
                      <a:pt x="71728" y="193428"/>
                      <a:pt x="73574" y="190744"/>
                      <a:pt x="77097" y="188563"/>
                    </a:cubicBezTo>
                    <a:cubicBezTo>
                      <a:pt x="80116" y="187053"/>
                      <a:pt x="81458" y="186215"/>
                      <a:pt x="82297" y="185544"/>
                    </a:cubicBezTo>
                    <a:cubicBezTo>
                      <a:pt x="86743" y="182524"/>
                      <a:pt x="88672" y="182775"/>
                      <a:pt x="95886" y="183279"/>
                    </a:cubicBezTo>
                    <a:lnTo>
                      <a:pt x="98486" y="183447"/>
                    </a:lnTo>
                    <a:cubicBezTo>
                      <a:pt x="103267" y="184034"/>
                      <a:pt x="107377" y="185627"/>
                      <a:pt x="111236" y="187221"/>
                    </a:cubicBezTo>
                    <a:cubicBezTo>
                      <a:pt x="117024" y="189570"/>
                      <a:pt x="122895" y="190409"/>
                      <a:pt x="126502" y="190492"/>
                    </a:cubicBezTo>
                    <a:cubicBezTo>
                      <a:pt x="127760" y="190492"/>
                      <a:pt x="128767" y="190492"/>
                      <a:pt x="129438" y="190409"/>
                    </a:cubicBezTo>
                    <a:cubicBezTo>
                      <a:pt x="129690" y="185963"/>
                      <a:pt x="131283" y="180091"/>
                      <a:pt x="139084" y="174891"/>
                    </a:cubicBezTo>
                    <a:cubicBezTo>
                      <a:pt x="146969" y="169019"/>
                      <a:pt x="155525" y="171535"/>
                      <a:pt x="161648" y="173465"/>
                    </a:cubicBezTo>
                    <a:cubicBezTo>
                      <a:pt x="167687" y="175310"/>
                      <a:pt x="170288" y="175813"/>
                      <a:pt x="173056" y="173465"/>
                    </a:cubicBezTo>
                    <a:cubicBezTo>
                      <a:pt x="173811" y="172794"/>
                      <a:pt x="175069" y="168013"/>
                      <a:pt x="175908" y="164741"/>
                    </a:cubicBezTo>
                    <a:cubicBezTo>
                      <a:pt x="177753" y="157695"/>
                      <a:pt x="179682" y="150398"/>
                      <a:pt x="186057" y="147042"/>
                    </a:cubicBezTo>
                    <a:cubicBezTo>
                      <a:pt x="188322" y="145784"/>
                      <a:pt x="192264" y="144778"/>
                      <a:pt x="197213" y="146371"/>
                    </a:cubicBezTo>
                    <a:cubicBezTo>
                      <a:pt x="202833" y="147042"/>
                      <a:pt x="205685" y="152830"/>
                      <a:pt x="207363" y="156269"/>
                    </a:cubicBezTo>
                    <a:cubicBezTo>
                      <a:pt x="207866" y="157276"/>
                      <a:pt x="208621" y="158786"/>
                      <a:pt x="208957" y="159205"/>
                    </a:cubicBezTo>
                    <a:cubicBezTo>
                      <a:pt x="209879" y="158115"/>
                      <a:pt x="210215" y="153669"/>
                      <a:pt x="210466" y="151824"/>
                    </a:cubicBezTo>
                    <a:cubicBezTo>
                      <a:pt x="210550" y="150230"/>
                      <a:pt x="210718" y="148720"/>
                      <a:pt x="210970" y="147378"/>
                    </a:cubicBezTo>
                    <a:lnTo>
                      <a:pt x="210215" y="146120"/>
                    </a:lnTo>
                    <a:cubicBezTo>
                      <a:pt x="208873" y="143436"/>
                      <a:pt x="206943" y="139325"/>
                      <a:pt x="208034" y="134209"/>
                    </a:cubicBezTo>
                    <a:cubicBezTo>
                      <a:pt x="211725" y="124143"/>
                      <a:pt x="221455" y="118188"/>
                      <a:pt x="228585" y="113826"/>
                    </a:cubicBezTo>
                    <a:lnTo>
                      <a:pt x="232024" y="111645"/>
                    </a:lnTo>
                    <a:cubicBezTo>
                      <a:pt x="251903" y="99734"/>
                      <a:pt x="260795" y="84384"/>
                      <a:pt x="272035" y="65007"/>
                    </a:cubicBezTo>
                    <a:lnTo>
                      <a:pt x="278158" y="54690"/>
                    </a:lnTo>
                    <a:cubicBezTo>
                      <a:pt x="280003" y="51838"/>
                      <a:pt x="281681" y="49406"/>
                      <a:pt x="283023" y="47225"/>
                    </a:cubicBezTo>
                    <a:cubicBezTo>
                      <a:pt x="285540" y="43450"/>
                      <a:pt x="288475" y="39088"/>
                      <a:pt x="288475" y="37830"/>
                    </a:cubicBezTo>
                    <a:cubicBezTo>
                      <a:pt x="288475" y="37662"/>
                      <a:pt x="287888" y="36069"/>
                      <a:pt x="282855" y="31791"/>
                    </a:cubicBezTo>
                    <a:cubicBezTo>
                      <a:pt x="278661" y="28100"/>
                      <a:pt x="274216" y="26003"/>
                      <a:pt x="269183" y="23570"/>
                    </a:cubicBezTo>
                    <a:cubicBezTo>
                      <a:pt x="265660" y="21893"/>
                      <a:pt x="262053" y="20131"/>
                      <a:pt x="258027" y="17699"/>
                    </a:cubicBezTo>
                    <a:cubicBezTo>
                      <a:pt x="255594" y="16524"/>
                      <a:pt x="252658" y="14847"/>
                      <a:pt x="249639" y="13085"/>
                    </a:cubicBezTo>
                    <a:cubicBezTo>
                      <a:pt x="243012" y="9143"/>
                      <a:pt x="236721" y="5452"/>
                      <a:pt x="230598" y="4949"/>
                    </a:cubicBezTo>
                    <a:cubicBezTo>
                      <a:pt x="226655" y="4613"/>
                      <a:pt x="222965" y="5452"/>
                      <a:pt x="218519" y="6375"/>
                    </a:cubicBezTo>
                    <a:cubicBezTo>
                      <a:pt x="212983" y="7633"/>
                      <a:pt x="206692" y="9059"/>
                      <a:pt x="199227" y="7801"/>
                    </a:cubicBezTo>
                    <a:cubicBezTo>
                      <a:pt x="194445" y="6543"/>
                      <a:pt x="190922" y="4865"/>
                      <a:pt x="187735" y="3271"/>
                    </a:cubicBezTo>
                    <a:cubicBezTo>
                      <a:pt x="184547" y="1678"/>
                      <a:pt x="182031" y="336"/>
                      <a:pt x="178844" y="0"/>
                    </a:cubicBezTo>
                    <a:cubicBezTo>
                      <a:pt x="177082" y="84"/>
                      <a:pt x="174062" y="1174"/>
                      <a:pt x="171043" y="2349"/>
                    </a:cubicBezTo>
                    <a:cubicBezTo>
                      <a:pt x="168023" y="3439"/>
                      <a:pt x="165087" y="4446"/>
                      <a:pt x="162235" y="4949"/>
                    </a:cubicBezTo>
                    <a:cubicBezTo>
                      <a:pt x="156028" y="6039"/>
                      <a:pt x="150240" y="5788"/>
                      <a:pt x="144285" y="5536"/>
                    </a:cubicBezTo>
                    <a:cubicBezTo>
                      <a:pt x="139168" y="5368"/>
                      <a:pt x="134303" y="5117"/>
                      <a:pt x="129774" y="5872"/>
                    </a:cubicBezTo>
                    <a:cubicBezTo>
                      <a:pt x="124992" y="6962"/>
                      <a:pt x="120379" y="10150"/>
                      <a:pt x="115598" y="13505"/>
                    </a:cubicBezTo>
                    <a:cubicBezTo>
                      <a:pt x="108971" y="18034"/>
                      <a:pt x="101758" y="23151"/>
                      <a:pt x="92279" y="23822"/>
                    </a:cubicBezTo>
                    <a:cubicBezTo>
                      <a:pt x="84394" y="24577"/>
                      <a:pt x="77180" y="21054"/>
                      <a:pt x="71812" y="18286"/>
                    </a:cubicBezTo>
                    <a:cubicBezTo>
                      <a:pt x="66947" y="15853"/>
                      <a:pt x="64179" y="14176"/>
                      <a:pt x="60321" y="14847"/>
                    </a:cubicBezTo>
                    <a:cubicBezTo>
                      <a:pt x="52436" y="16357"/>
                      <a:pt x="51261" y="20299"/>
                      <a:pt x="51010" y="33888"/>
                    </a:cubicBezTo>
                    <a:cubicBezTo>
                      <a:pt x="50842" y="42527"/>
                      <a:pt x="50674" y="52425"/>
                      <a:pt x="43209" y="58632"/>
                    </a:cubicBezTo>
                    <a:cubicBezTo>
                      <a:pt x="36163" y="64085"/>
                      <a:pt x="26349" y="63497"/>
                      <a:pt x="17793" y="62826"/>
                    </a:cubicBezTo>
                    <a:cubicBezTo>
                      <a:pt x="14773" y="62659"/>
                      <a:pt x="10747" y="62239"/>
                      <a:pt x="8566" y="62575"/>
                    </a:cubicBezTo>
                    <a:lnTo>
                      <a:pt x="6134" y="63917"/>
                    </a:lnTo>
                    <a:lnTo>
                      <a:pt x="5043" y="64756"/>
                    </a:lnTo>
                    <a:cubicBezTo>
                      <a:pt x="16870" y="69117"/>
                      <a:pt x="26768" y="74402"/>
                      <a:pt x="32388" y="81783"/>
                    </a:cubicBezTo>
                    <a:cubicBezTo>
                      <a:pt x="36331" y="86649"/>
                      <a:pt x="38092" y="91346"/>
                      <a:pt x="37253" y="95791"/>
                    </a:cubicBezTo>
                    <a:cubicBezTo>
                      <a:pt x="36163" y="102166"/>
                      <a:pt x="31046" y="105438"/>
                      <a:pt x="27272" y="107786"/>
                    </a:cubicBezTo>
                    <a:lnTo>
                      <a:pt x="24755" y="109464"/>
                    </a:lnTo>
                    <a:lnTo>
                      <a:pt x="25510" y="110471"/>
                    </a:lnTo>
                    <a:lnTo>
                      <a:pt x="25594" y="110471"/>
                    </a:lnTo>
                    <a:cubicBezTo>
                      <a:pt x="25846" y="110471"/>
                      <a:pt x="27943" y="111225"/>
                      <a:pt x="29285" y="111729"/>
                    </a:cubicBezTo>
                    <a:cubicBezTo>
                      <a:pt x="34905" y="113658"/>
                      <a:pt x="42538" y="116342"/>
                      <a:pt x="44467" y="123640"/>
                    </a:cubicBezTo>
                    <a:cubicBezTo>
                      <a:pt x="45725" y="128253"/>
                      <a:pt x="44215" y="132950"/>
                      <a:pt x="40189" y="137816"/>
                    </a:cubicBezTo>
                    <a:cubicBezTo>
                      <a:pt x="35660" y="143519"/>
                      <a:pt x="27439" y="143603"/>
                      <a:pt x="20981" y="143687"/>
                    </a:cubicBezTo>
                    <a:cubicBezTo>
                      <a:pt x="19051" y="143687"/>
                      <a:pt x="16283" y="143687"/>
                      <a:pt x="15361" y="144023"/>
                    </a:cubicBezTo>
                    <a:lnTo>
                      <a:pt x="13431" y="144442"/>
                    </a:lnTo>
                    <a:cubicBezTo>
                      <a:pt x="6302" y="145197"/>
                      <a:pt x="1772" y="147378"/>
                      <a:pt x="430" y="149307"/>
                    </a:cubicBezTo>
                    <a:cubicBezTo>
                      <a:pt x="178" y="149643"/>
                      <a:pt x="-241" y="150146"/>
                      <a:pt x="178" y="151907"/>
                    </a:cubicBezTo>
                    <a:cubicBezTo>
                      <a:pt x="933" y="152411"/>
                      <a:pt x="5379" y="153501"/>
                      <a:pt x="7811" y="154088"/>
                    </a:cubicBezTo>
                    <a:cubicBezTo>
                      <a:pt x="11502" y="154759"/>
                      <a:pt x="17793" y="156269"/>
                      <a:pt x="21232" y="160379"/>
                    </a:cubicBezTo>
                    <a:lnTo>
                      <a:pt x="21232" y="160379"/>
                    </a:lnTo>
                    <a:close/>
                  </a:path>
                </a:pathLst>
              </a:custGeom>
              <a:grpFill/>
              <a:ln w="83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pt-BR" sz="27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70" name="Gráfico 90">
            <a:extLst>
              <a:ext uri="{FF2B5EF4-FFF2-40B4-BE49-F238E27FC236}">
                <a16:creationId xmlns:a16="http://schemas.microsoft.com/office/drawing/2014/main" id="{173B34DD-27F9-48DD-9C41-5DD898A693D1}"/>
              </a:ext>
            </a:extLst>
          </p:cNvPr>
          <p:cNvGrpSpPr/>
          <p:nvPr/>
        </p:nvGrpSpPr>
        <p:grpSpPr>
          <a:xfrm>
            <a:off x="5073618" y="3177591"/>
            <a:ext cx="2617269" cy="3283665"/>
            <a:chOff x="9633174" y="2165314"/>
            <a:chExt cx="1744846" cy="2189110"/>
          </a:xfrm>
          <a:solidFill>
            <a:schemeClr val="bg1"/>
          </a:solidFill>
        </p:grpSpPr>
        <p:sp>
          <p:nvSpPr>
            <p:cNvPr id="71" name="Forma Livre: Forma 70">
              <a:extLst>
                <a:ext uri="{FF2B5EF4-FFF2-40B4-BE49-F238E27FC236}">
                  <a16:creationId xmlns:a16="http://schemas.microsoft.com/office/drawing/2014/main" id="{BAC51E00-9CDC-4BB7-9591-7D1B778CA7F7}"/>
                </a:ext>
              </a:extLst>
            </p:cNvPr>
            <p:cNvSpPr/>
            <p:nvPr/>
          </p:nvSpPr>
          <p:spPr>
            <a:xfrm>
              <a:off x="9633174" y="2165314"/>
              <a:ext cx="846605" cy="1154444"/>
            </a:xfrm>
            <a:custGeom>
              <a:avLst/>
              <a:gdLst>
                <a:gd name="connsiteX0" fmla="*/ 686897 w 846605"/>
                <a:gd name="connsiteY0" fmla="*/ 630024 h 1154444"/>
                <a:gd name="connsiteX1" fmla="*/ 682283 w 846605"/>
                <a:gd name="connsiteY1" fmla="*/ 569966 h 1154444"/>
                <a:gd name="connsiteX2" fmla="*/ 683038 w 846605"/>
                <a:gd name="connsiteY2" fmla="*/ 559817 h 1154444"/>
                <a:gd name="connsiteX3" fmla="*/ 693775 w 846605"/>
                <a:gd name="connsiteY3" fmla="*/ 533730 h 1154444"/>
                <a:gd name="connsiteX4" fmla="*/ 699814 w 846605"/>
                <a:gd name="connsiteY4" fmla="*/ 524251 h 1154444"/>
                <a:gd name="connsiteX5" fmla="*/ 706693 w 846605"/>
                <a:gd name="connsiteY5" fmla="*/ 478536 h 1154444"/>
                <a:gd name="connsiteX6" fmla="*/ 706860 w 846605"/>
                <a:gd name="connsiteY6" fmla="*/ 461928 h 1154444"/>
                <a:gd name="connsiteX7" fmla="*/ 700905 w 846605"/>
                <a:gd name="connsiteY7" fmla="*/ 434080 h 1154444"/>
                <a:gd name="connsiteX8" fmla="*/ 695201 w 846605"/>
                <a:gd name="connsiteY8" fmla="*/ 417891 h 1154444"/>
                <a:gd name="connsiteX9" fmla="*/ 703002 w 846605"/>
                <a:gd name="connsiteY9" fmla="*/ 381906 h 1154444"/>
                <a:gd name="connsiteX10" fmla="*/ 707699 w 846605"/>
                <a:gd name="connsiteY10" fmla="*/ 373686 h 1154444"/>
                <a:gd name="connsiteX11" fmla="*/ 716926 w 846605"/>
                <a:gd name="connsiteY11" fmla="*/ 353303 h 1154444"/>
                <a:gd name="connsiteX12" fmla="*/ 750394 w 846605"/>
                <a:gd name="connsiteY12" fmla="*/ 300878 h 1154444"/>
                <a:gd name="connsiteX13" fmla="*/ 765325 w 846605"/>
                <a:gd name="connsiteY13" fmla="*/ 294167 h 1154444"/>
                <a:gd name="connsiteX14" fmla="*/ 777655 w 846605"/>
                <a:gd name="connsiteY14" fmla="*/ 288631 h 1154444"/>
                <a:gd name="connsiteX15" fmla="*/ 797451 w 846605"/>
                <a:gd name="connsiteY15" fmla="*/ 270764 h 1154444"/>
                <a:gd name="connsiteX16" fmla="*/ 812466 w 846605"/>
                <a:gd name="connsiteY16" fmla="*/ 256505 h 1154444"/>
                <a:gd name="connsiteX17" fmla="*/ 823119 w 846605"/>
                <a:gd name="connsiteY17" fmla="*/ 248788 h 1154444"/>
                <a:gd name="connsiteX18" fmla="*/ 846605 w 846605"/>
                <a:gd name="connsiteY18" fmla="*/ 221191 h 1154444"/>
                <a:gd name="connsiteX19" fmla="*/ 841405 w 846605"/>
                <a:gd name="connsiteY19" fmla="*/ 214481 h 1154444"/>
                <a:gd name="connsiteX20" fmla="*/ 846270 w 846605"/>
                <a:gd name="connsiteY20" fmla="*/ 206931 h 1154444"/>
                <a:gd name="connsiteX21" fmla="*/ 843837 w 846605"/>
                <a:gd name="connsiteY21" fmla="*/ 203241 h 1154444"/>
                <a:gd name="connsiteX22" fmla="*/ 802065 w 846605"/>
                <a:gd name="connsiteY22" fmla="*/ 198208 h 1154444"/>
                <a:gd name="connsiteX23" fmla="*/ 771364 w 846605"/>
                <a:gd name="connsiteY23" fmla="*/ 197872 h 1154444"/>
                <a:gd name="connsiteX24" fmla="*/ 703421 w 846605"/>
                <a:gd name="connsiteY24" fmla="*/ 174302 h 1154444"/>
                <a:gd name="connsiteX25" fmla="*/ 663662 w 846605"/>
                <a:gd name="connsiteY25" fmla="*/ 165159 h 1154444"/>
                <a:gd name="connsiteX26" fmla="*/ 641853 w 846605"/>
                <a:gd name="connsiteY26" fmla="*/ 170192 h 1154444"/>
                <a:gd name="connsiteX27" fmla="*/ 615766 w 846605"/>
                <a:gd name="connsiteY27" fmla="*/ 176063 h 1154444"/>
                <a:gd name="connsiteX28" fmla="*/ 609559 w 846605"/>
                <a:gd name="connsiteY28" fmla="*/ 176818 h 1154444"/>
                <a:gd name="connsiteX29" fmla="*/ 596977 w 846605"/>
                <a:gd name="connsiteY29" fmla="*/ 179335 h 1154444"/>
                <a:gd name="connsiteX30" fmla="*/ 592028 w 846605"/>
                <a:gd name="connsiteY30" fmla="*/ 187387 h 1154444"/>
                <a:gd name="connsiteX31" fmla="*/ 581543 w 846605"/>
                <a:gd name="connsiteY31" fmla="*/ 200892 h 1154444"/>
                <a:gd name="connsiteX32" fmla="*/ 556714 w 846605"/>
                <a:gd name="connsiteY32" fmla="*/ 199802 h 1154444"/>
                <a:gd name="connsiteX33" fmla="*/ 543713 w 846605"/>
                <a:gd name="connsiteY33" fmla="*/ 198208 h 1154444"/>
                <a:gd name="connsiteX34" fmla="*/ 532976 w 846605"/>
                <a:gd name="connsiteY34" fmla="*/ 210454 h 1154444"/>
                <a:gd name="connsiteX35" fmla="*/ 521065 w 846605"/>
                <a:gd name="connsiteY35" fmla="*/ 224211 h 1154444"/>
                <a:gd name="connsiteX36" fmla="*/ 503031 w 846605"/>
                <a:gd name="connsiteY36" fmla="*/ 236038 h 1154444"/>
                <a:gd name="connsiteX37" fmla="*/ 492965 w 846605"/>
                <a:gd name="connsiteY37" fmla="*/ 242245 h 1154444"/>
                <a:gd name="connsiteX38" fmla="*/ 484074 w 846605"/>
                <a:gd name="connsiteY38" fmla="*/ 241994 h 1154444"/>
                <a:gd name="connsiteX39" fmla="*/ 481390 w 846605"/>
                <a:gd name="connsiteY39" fmla="*/ 233605 h 1154444"/>
                <a:gd name="connsiteX40" fmla="*/ 480551 w 846605"/>
                <a:gd name="connsiteY40" fmla="*/ 212468 h 1154444"/>
                <a:gd name="connsiteX41" fmla="*/ 479209 w 846605"/>
                <a:gd name="connsiteY41" fmla="*/ 189736 h 1154444"/>
                <a:gd name="connsiteX42" fmla="*/ 501018 w 846605"/>
                <a:gd name="connsiteY42" fmla="*/ 164823 h 1154444"/>
                <a:gd name="connsiteX43" fmla="*/ 515445 w 846605"/>
                <a:gd name="connsiteY43" fmla="*/ 152996 h 1154444"/>
                <a:gd name="connsiteX44" fmla="*/ 503786 w 846605"/>
                <a:gd name="connsiteY44" fmla="*/ 119444 h 1154444"/>
                <a:gd name="connsiteX45" fmla="*/ 499340 w 846605"/>
                <a:gd name="connsiteY45" fmla="*/ 113908 h 1154444"/>
                <a:gd name="connsiteX46" fmla="*/ 491371 w 846605"/>
                <a:gd name="connsiteY46" fmla="*/ 96041 h 1154444"/>
                <a:gd name="connsiteX47" fmla="*/ 488436 w 846605"/>
                <a:gd name="connsiteY47" fmla="*/ 86563 h 1154444"/>
                <a:gd name="connsiteX48" fmla="*/ 481725 w 846605"/>
                <a:gd name="connsiteY48" fmla="*/ 79182 h 1154444"/>
                <a:gd name="connsiteX49" fmla="*/ 472247 w 846605"/>
                <a:gd name="connsiteY49" fmla="*/ 71968 h 1154444"/>
                <a:gd name="connsiteX50" fmla="*/ 461594 w 846605"/>
                <a:gd name="connsiteY50" fmla="*/ 59805 h 1154444"/>
                <a:gd name="connsiteX51" fmla="*/ 441379 w 846605"/>
                <a:gd name="connsiteY51" fmla="*/ 46384 h 1154444"/>
                <a:gd name="connsiteX52" fmla="*/ 431817 w 846605"/>
                <a:gd name="connsiteY52" fmla="*/ 44791 h 1154444"/>
                <a:gd name="connsiteX53" fmla="*/ 414957 w 846605"/>
                <a:gd name="connsiteY53" fmla="*/ 40848 h 1154444"/>
                <a:gd name="connsiteX54" fmla="*/ 401536 w 846605"/>
                <a:gd name="connsiteY54" fmla="*/ 27260 h 1154444"/>
                <a:gd name="connsiteX55" fmla="*/ 398768 w 846605"/>
                <a:gd name="connsiteY55" fmla="*/ 23149 h 1154444"/>
                <a:gd name="connsiteX56" fmla="*/ 351375 w 846605"/>
                <a:gd name="connsiteY56" fmla="*/ 8135 h 1154444"/>
                <a:gd name="connsiteX57" fmla="*/ 336444 w 846605"/>
                <a:gd name="connsiteY57" fmla="*/ 4947 h 1154444"/>
                <a:gd name="connsiteX58" fmla="*/ 302557 w 846605"/>
                <a:gd name="connsiteY58" fmla="*/ 166 h 1154444"/>
                <a:gd name="connsiteX59" fmla="*/ 298698 w 846605"/>
                <a:gd name="connsiteY59" fmla="*/ 31118 h 1154444"/>
                <a:gd name="connsiteX60" fmla="*/ 295679 w 846605"/>
                <a:gd name="connsiteY60" fmla="*/ 42945 h 1154444"/>
                <a:gd name="connsiteX61" fmla="*/ 284858 w 846605"/>
                <a:gd name="connsiteY61" fmla="*/ 59302 h 1154444"/>
                <a:gd name="connsiteX62" fmla="*/ 274289 w 846605"/>
                <a:gd name="connsiteY62" fmla="*/ 63999 h 1154444"/>
                <a:gd name="connsiteX63" fmla="*/ 267914 w 846605"/>
                <a:gd name="connsiteY63" fmla="*/ 66432 h 1154444"/>
                <a:gd name="connsiteX64" fmla="*/ 267663 w 846605"/>
                <a:gd name="connsiteY64" fmla="*/ 66683 h 1154444"/>
                <a:gd name="connsiteX65" fmla="*/ 271185 w 846605"/>
                <a:gd name="connsiteY65" fmla="*/ 68277 h 1154444"/>
                <a:gd name="connsiteX66" fmla="*/ 280161 w 846605"/>
                <a:gd name="connsiteY66" fmla="*/ 73058 h 1154444"/>
                <a:gd name="connsiteX67" fmla="*/ 283600 w 846605"/>
                <a:gd name="connsiteY67" fmla="*/ 68780 h 1154444"/>
                <a:gd name="connsiteX68" fmla="*/ 293246 w 846605"/>
                <a:gd name="connsiteY68" fmla="*/ 72219 h 1154444"/>
                <a:gd name="connsiteX69" fmla="*/ 288800 w 846605"/>
                <a:gd name="connsiteY69" fmla="*/ 92267 h 1154444"/>
                <a:gd name="connsiteX70" fmla="*/ 285361 w 846605"/>
                <a:gd name="connsiteY70" fmla="*/ 95874 h 1154444"/>
                <a:gd name="connsiteX71" fmla="*/ 282425 w 846605"/>
                <a:gd name="connsiteY71" fmla="*/ 105101 h 1154444"/>
                <a:gd name="connsiteX72" fmla="*/ 280832 w 846605"/>
                <a:gd name="connsiteY72" fmla="*/ 113321 h 1154444"/>
                <a:gd name="connsiteX73" fmla="*/ 272444 w 846605"/>
                <a:gd name="connsiteY73" fmla="*/ 128755 h 1154444"/>
                <a:gd name="connsiteX74" fmla="*/ 265649 w 846605"/>
                <a:gd name="connsiteY74" fmla="*/ 141085 h 1154444"/>
                <a:gd name="connsiteX75" fmla="*/ 261707 w 846605"/>
                <a:gd name="connsiteY75" fmla="*/ 154842 h 1154444"/>
                <a:gd name="connsiteX76" fmla="*/ 256506 w 846605"/>
                <a:gd name="connsiteY76" fmla="*/ 172373 h 1154444"/>
                <a:gd name="connsiteX77" fmla="*/ 248118 w 846605"/>
                <a:gd name="connsiteY77" fmla="*/ 182271 h 1154444"/>
                <a:gd name="connsiteX78" fmla="*/ 242498 w 846605"/>
                <a:gd name="connsiteY78" fmla="*/ 190155 h 1154444"/>
                <a:gd name="connsiteX79" fmla="*/ 243337 w 846605"/>
                <a:gd name="connsiteY79" fmla="*/ 198124 h 1154444"/>
                <a:gd name="connsiteX80" fmla="*/ 244511 w 846605"/>
                <a:gd name="connsiteY80" fmla="*/ 211042 h 1154444"/>
                <a:gd name="connsiteX81" fmla="*/ 236291 w 846605"/>
                <a:gd name="connsiteY81" fmla="*/ 237128 h 1154444"/>
                <a:gd name="connsiteX82" fmla="*/ 224380 w 846605"/>
                <a:gd name="connsiteY82" fmla="*/ 249207 h 1154444"/>
                <a:gd name="connsiteX83" fmla="*/ 216244 w 846605"/>
                <a:gd name="connsiteY83" fmla="*/ 256337 h 1154444"/>
                <a:gd name="connsiteX84" fmla="*/ 210540 w 846605"/>
                <a:gd name="connsiteY84" fmla="*/ 269842 h 1154444"/>
                <a:gd name="connsiteX85" fmla="*/ 201565 w 846605"/>
                <a:gd name="connsiteY85" fmla="*/ 289889 h 1154444"/>
                <a:gd name="connsiteX86" fmla="*/ 192589 w 846605"/>
                <a:gd name="connsiteY86" fmla="*/ 297690 h 1154444"/>
                <a:gd name="connsiteX87" fmla="*/ 187053 w 846605"/>
                <a:gd name="connsiteY87" fmla="*/ 302220 h 1154444"/>
                <a:gd name="connsiteX88" fmla="*/ 181769 w 846605"/>
                <a:gd name="connsiteY88" fmla="*/ 317486 h 1154444"/>
                <a:gd name="connsiteX89" fmla="*/ 176401 w 846605"/>
                <a:gd name="connsiteY89" fmla="*/ 334346 h 1154444"/>
                <a:gd name="connsiteX90" fmla="*/ 155766 w 846605"/>
                <a:gd name="connsiteY90" fmla="*/ 364459 h 1154444"/>
                <a:gd name="connsiteX91" fmla="*/ 143184 w 846605"/>
                <a:gd name="connsiteY91" fmla="*/ 380732 h 1154444"/>
                <a:gd name="connsiteX92" fmla="*/ 134628 w 846605"/>
                <a:gd name="connsiteY92" fmla="*/ 395243 h 1154444"/>
                <a:gd name="connsiteX93" fmla="*/ 99818 w 846605"/>
                <a:gd name="connsiteY93" fmla="*/ 431144 h 1154444"/>
                <a:gd name="connsiteX94" fmla="*/ 84803 w 846605"/>
                <a:gd name="connsiteY94" fmla="*/ 432822 h 1154444"/>
                <a:gd name="connsiteX95" fmla="*/ 78009 w 846605"/>
                <a:gd name="connsiteY95" fmla="*/ 433073 h 1154444"/>
                <a:gd name="connsiteX96" fmla="*/ 68950 w 846605"/>
                <a:gd name="connsiteY96" fmla="*/ 443726 h 1154444"/>
                <a:gd name="connsiteX97" fmla="*/ 63917 w 846605"/>
                <a:gd name="connsiteY97" fmla="*/ 451191 h 1154444"/>
                <a:gd name="connsiteX98" fmla="*/ 34139 w 846605"/>
                <a:gd name="connsiteY98" fmla="*/ 476607 h 1154444"/>
                <a:gd name="connsiteX99" fmla="*/ 9982 w 846605"/>
                <a:gd name="connsiteY99" fmla="*/ 495228 h 1154444"/>
                <a:gd name="connsiteX100" fmla="*/ 3439 w 846605"/>
                <a:gd name="connsiteY100" fmla="*/ 505294 h 1154444"/>
                <a:gd name="connsiteX101" fmla="*/ 0 w 846605"/>
                <a:gd name="connsiteY101" fmla="*/ 510830 h 1154444"/>
                <a:gd name="connsiteX102" fmla="*/ 6459 w 846605"/>
                <a:gd name="connsiteY102" fmla="*/ 512089 h 1154444"/>
                <a:gd name="connsiteX103" fmla="*/ 19125 w 846605"/>
                <a:gd name="connsiteY103" fmla="*/ 514353 h 1154444"/>
                <a:gd name="connsiteX104" fmla="*/ 25080 w 846605"/>
                <a:gd name="connsiteY104" fmla="*/ 513263 h 1154444"/>
                <a:gd name="connsiteX105" fmla="*/ 39256 w 846605"/>
                <a:gd name="connsiteY105" fmla="*/ 512340 h 1154444"/>
                <a:gd name="connsiteX106" fmla="*/ 55445 w 846605"/>
                <a:gd name="connsiteY106" fmla="*/ 519889 h 1154444"/>
                <a:gd name="connsiteX107" fmla="*/ 61484 w 846605"/>
                <a:gd name="connsiteY107" fmla="*/ 524083 h 1154444"/>
                <a:gd name="connsiteX108" fmla="*/ 76163 w 846605"/>
                <a:gd name="connsiteY108" fmla="*/ 526516 h 1154444"/>
                <a:gd name="connsiteX109" fmla="*/ 89836 w 846605"/>
                <a:gd name="connsiteY109" fmla="*/ 527187 h 1154444"/>
                <a:gd name="connsiteX110" fmla="*/ 125317 w 846605"/>
                <a:gd name="connsiteY110" fmla="*/ 555622 h 1154444"/>
                <a:gd name="connsiteX111" fmla="*/ 132531 w 846605"/>
                <a:gd name="connsiteY111" fmla="*/ 654014 h 1154444"/>
                <a:gd name="connsiteX112" fmla="*/ 130770 w 846605"/>
                <a:gd name="connsiteY112" fmla="*/ 689999 h 1154444"/>
                <a:gd name="connsiteX113" fmla="*/ 130770 w 846605"/>
                <a:gd name="connsiteY113" fmla="*/ 696206 h 1154444"/>
                <a:gd name="connsiteX114" fmla="*/ 109045 w 846605"/>
                <a:gd name="connsiteY114" fmla="*/ 770692 h 1154444"/>
                <a:gd name="connsiteX115" fmla="*/ 128505 w 846605"/>
                <a:gd name="connsiteY115" fmla="*/ 788726 h 1154444"/>
                <a:gd name="connsiteX116" fmla="*/ 134376 w 846605"/>
                <a:gd name="connsiteY116" fmla="*/ 801560 h 1154444"/>
                <a:gd name="connsiteX117" fmla="*/ 136977 w 846605"/>
                <a:gd name="connsiteY117" fmla="*/ 808270 h 1154444"/>
                <a:gd name="connsiteX118" fmla="*/ 145868 w 846605"/>
                <a:gd name="connsiteY118" fmla="*/ 818420 h 1154444"/>
                <a:gd name="connsiteX119" fmla="*/ 153417 w 846605"/>
                <a:gd name="connsiteY119" fmla="*/ 825046 h 1154444"/>
                <a:gd name="connsiteX120" fmla="*/ 169606 w 846605"/>
                <a:gd name="connsiteY120" fmla="*/ 850965 h 1154444"/>
                <a:gd name="connsiteX121" fmla="*/ 191247 w 846605"/>
                <a:gd name="connsiteY121" fmla="*/ 871936 h 1154444"/>
                <a:gd name="connsiteX122" fmla="*/ 202739 w 846605"/>
                <a:gd name="connsiteY122" fmla="*/ 866651 h 1154444"/>
                <a:gd name="connsiteX123" fmla="*/ 239143 w 846605"/>
                <a:gd name="connsiteY123" fmla="*/ 859689 h 1154444"/>
                <a:gd name="connsiteX124" fmla="*/ 257177 w 846605"/>
                <a:gd name="connsiteY124" fmla="*/ 885608 h 1154444"/>
                <a:gd name="connsiteX125" fmla="*/ 259945 w 846605"/>
                <a:gd name="connsiteY125" fmla="*/ 892906 h 1154444"/>
                <a:gd name="connsiteX126" fmla="*/ 269340 w 846605"/>
                <a:gd name="connsiteY126" fmla="*/ 948267 h 1154444"/>
                <a:gd name="connsiteX127" fmla="*/ 256590 w 846605"/>
                <a:gd name="connsiteY127" fmla="*/ 954474 h 1154444"/>
                <a:gd name="connsiteX128" fmla="*/ 243253 w 846605"/>
                <a:gd name="connsiteY128" fmla="*/ 944240 h 1154444"/>
                <a:gd name="connsiteX129" fmla="*/ 241408 w 846605"/>
                <a:gd name="connsiteY129" fmla="*/ 941640 h 1154444"/>
                <a:gd name="connsiteX130" fmla="*/ 236711 w 846605"/>
                <a:gd name="connsiteY130" fmla="*/ 936775 h 1154444"/>
                <a:gd name="connsiteX131" fmla="*/ 234530 w 846605"/>
                <a:gd name="connsiteY131" fmla="*/ 936859 h 1154444"/>
                <a:gd name="connsiteX132" fmla="*/ 211798 w 846605"/>
                <a:gd name="connsiteY132" fmla="*/ 947176 h 1154444"/>
                <a:gd name="connsiteX133" fmla="*/ 211882 w 846605"/>
                <a:gd name="connsiteY133" fmla="*/ 953383 h 1154444"/>
                <a:gd name="connsiteX134" fmla="*/ 211714 w 846605"/>
                <a:gd name="connsiteY134" fmla="*/ 962107 h 1154444"/>
                <a:gd name="connsiteX135" fmla="*/ 201732 w 846605"/>
                <a:gd name="connsiteY135" fmla="*/ 993646 h 1154444"/>
                <a:gd name="connsiteX136" fmla="*/ 194183 w 846605"/>
                <a:gd name="connsiteY136" fmla="*/ 1001027 h 1154444"/>
                <a:gd name="connsiteX137" fmla="*/ 191415 w 846605"/>
                <a:gd name="connsiteY137" fmla="*/ 1003376 h 1154444"/>
                <a:gd name="connsiteX138" fmla="*/ 198545 w 846605"/>
                <a:gd name="connsiteY138" fmla="*/ 1005976 h 1154444"/>
                <a:gd name="connsiteX139" fmla="*/ 219347 w 846605"/>
                <a:gd name="connsiteY139" fmla="*/ 1018894 h 1154444"/>
                <a:gd name="connsiteX140" fmla="*/ 227316 w 846605"/>
                <a:gd name="connsiteY140" fmla="*/ 1042213 h 1154444"/>
                <a:gd name="connsiteX141" fmla="*/ 242834 w 846605"/>
                <a:gd name="connsiteY141" fmla="*/ 1055130 h 1154444"/>
                <a:gd name="connsiteX142" fmla="*/ 250467 w 846605"/>
                <a:gd name="connsiteY142" fmla="*/ 1062764 h 1154444"/>
                <a:gd name="connsiteX143" fmla="*/ 253235 w 846605"/>
                <a:gd name="connsiteY143" fmla="*/ 1076436 h 1154444"/>
                <a:gd name="connsiteX144" fmla="*/ 256506 w 846605"/>
                <a:gd name="connsiteY144" fmla="*/ 1092709 h 1154444"/>
                <a:gd name="connsiteX145" fmla="*/ 272024 w 846605"/>
                <a:gd name="connsiteY145" fmla="*/ 1121228 h 1154444"/>
                <a:gd name="connsiteX146" fmla="*/ 282006 w 846605"/>
                <a:gd name="connsiteY146" fmla="*/ 1140689 h 1154444"/>
                <a:gd name="connsiteX147" fmla="*/ 293833 w 846605"/>
                <a:gd name="connsiteY147" fmla="*/ 1142869 h 1154444"/>
                <a:gd name="connsiteX148" fmla="*/ 305828 w 846605"/>
                <a:gd name="connsiteY148" fmla="*/ 1143373 h 1154444"/>
                <a:gd name="connsiteX149" fmla="*/ 316984 w 846605"/>
                <a:gd name="connsiteY149" fmla="*/ 1149412 h 1154444"/>
                <a:gd name="connsiteX150" fmla="*/ 326043 w 846605"/>
                <a:gd name="connsiteY150" fmla="*/ 1154445 h 1154444"/>
                <a:gd name="connsiteX151" fmla="*/ 325121 w 846605"/>
                <a:gd name="connsiteY151" fmla="*/ 1149747 h 1154444"/>
                <a:gd name="connsiteX152" fmla="*/ 323191 w 846605"/>
                <a:gd name="connsiteY152" fmla="*/ 1133894 h 1154444"/>
                <a:gd name="connsiteX153" fmla="*/ 326966 w 846605"/>
                <a:gd name="connsiteY153" fmla="*/ 1113595 h 1154444"/>
                <a:gd name="connsiteX154" fmla="*/ 330070 w 846605"/>
                <a:gd name="connsiteY154" fmla="*/ 1094806 h 1154444"/>
                <a:gd name="connsiteX155" fmla="*/ 325372 w 846605"/>
                <a:gd name="connsiteY155" fmla="*/ 1080714 h 1154444"/>
                <a:gd name="connsiteX156" fmla="*/ 319165 w 846605"/>
                <a:gd name="connsiteY156" fmla="*/ 1059324 h 1154444"/>
                <a:gd name="connsiteX157" fmla="*/ 319165 w 846605"/>
                <a:gd name="connsiteY157" fmla="*/ 1047665 h 1154444"/>
                <a:gd name="connsiteX158" fmla="*/ 319249 w 846605"/>
                <a:gd name="connsiteY158" fmla="*/ 1039025 h 1154444"/>
                <a:gd name="connsiteX159" fmla="*/ 317655 w 846605"/>
                <a:gd name="connsiteY159" fmla="*/ 1034160 h 1154444"/>
                <a:gd name="connsiteX160" fmla="*/ 315307 w 846605"/>
                <a:gd name="connsiteY160" fmla="*/ 1019901 h 1154444"/>
                <a:gd name="connsiteX161" fmla="*/ 321346 w 846605"/>
                <a:gd name="connsiteY161" fmla="*/ 1000776 h 1154444"/>
                <a:gd name="connsiteX162" fmla="*/ 325372 w 846605"/>
                <a:gd name="connsiteY162" fmla="*/ 991213 h 1154444"/>
                <a:gd name="connsiteX163" fmla="*/ 326882 w 846605"/>
                <a:gd name="connsiteY163" fmla="*/ 981819 h 1154444"/>
                <a:gd name="connsiteX164" fmla="*/ 343490 w 846605"/>
                <a:gd name="connsiteY164" fmla="*/ 940214 h 1154444"/>
                <a:gd name="connsiteX165" fmla="*/ 359092 w 846605"/>
                <a:gd name="connsiteY165" fmla="*/ 908004 h 1154444"/>
                <a:gd name="connsiteX166" fmla="*/ 362951 w 846605"/>
                <a:gd name="connsiteY166" fmla="*/ 882588 h 1154444"/>
                <a:gd name="connsiteX167" fmla="*/ 403465 w 846605"/>
                <a:gd name="connsiteY167" fmla="*/ 808019 h 1154444"/>
                <a:gd name="connsiteX168" fmla="*/ 431313 w 846605"/>
                <a:gd name="connsiteY168" fmla="*/ 800553 h 1154444"/>
                <a:gd name="connsiteX169" fmla="*/ 472247 w 846605"/>
                <a:gd name="connsiteY169" fmla="*/ 786965 h 1154444"/>
                <a:gd name="connsiteX170" fmla="*/ 521904 w 846605"/>
                <a:gd name="connsiteY170" fmla="*/ 746870 h 1154444"/>
                <a:gd name="connsiteX171" fmla="*/ 563341 w 846605"/>
                <a:gd name="connsiteY171" fmla="*/ 705433 h 1154444"/>
                <a:gd name="connsiteX172" fmla="*/ 628432 w 846605"/>
                <a:gd name="connsiteY172" fmla="*/ 707194 h 1154444"/>
                <a:gd name="connsiteX173" fmla="*/ 695201 w 846605"/>
                <a:gd name="connsiteY173" fmla="*/ 700400 h 1154444"/>
                <a:gd name="connsiteX174" fmla="*/ 697885 w 846605"/>
                <a:gd name="connsiteY174" fmla="*/ 699310 h 1154444"/>
                <a:gd name="connsiteX175" fmla="*/ 713906 w 846605"/>
                <a:gd name="connsiteY175" fmla="*/ 666428 h 1154444"/>
                <a:gd name="connsiteX176" fmla="*/ 714494 w 846605"/>
                <a:gd name="connsiteY176" fmla="*/ 658124 h 1154444"/>
                <a:gd name="connsiteX177" fmla="*/ 714494 w 846605"/>
                <a:gd name="connsiteY177" fmla="*/ 658040 h 1154444"/>
                <a:gd name="connsiteX178" fmla="*/ 710719 w 846605"/>
                <a:gd name="connsiteY178" fmla="*/ 654937 h 1154444"/>
                <a:gd name="connsiteX179" fmla="*/ 699898 w 846605"/>
                <a:gd name="connsiteY179" fmla="*/ 649569 h 1154444"/>
                <a:gd name="connsiteX180" fmla="*/ 685135 w 846605"/>
                <a:gd name="connsiteY180" fmla="*/ 642187 h 1154444"/>
                <a:gd name="connsiteX181" fmla="*/ 683626 w 846605"/>
                <a:gd name="connsiteY181" fmla="*/ 631534 h 1154444"/>
                <a:gd name="connsiteX182" fmla="*/ 686897 w 846605"/>
                <a:gd name="connsiteY182" fmla="*/ 630024 h 1154444"/>
                <a:gd name="connsiteX183" fmla="*/ 686897 w 846605"/>
                <a:gd name="connsiteY183" fmla="*/ 630024 h 115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846605" h="1154444">
                  <a:moveTo>
                    <a:pt x="686897" y="630024"/>
                  </a:moveTo>
                  <a:cubicBezTo>
                    <a:pt x="679096" y="609306"/>
                    <a:pt x="680606" y="590852"/>
                    <a:pt x="682283" y="569966"/>
                  </a:cubicBezTo>
                  <a:lnTo>
                    <a:pt x="683038" y="559817"/>
                  </a:lnTo>
                  <a:cubicBezTo>
                    <a:pt x="683877" y="547822"/>
                    <a:pt x="689162" y="540356"/>
                    <a:pt x="693775" y="533730"/>
                  </a:cubicBezTo>
                  <a:cubicBezTo>
                    <a:pt x="695788" y="530794"/>
                    <a:pt x="697885" y="527774"/>
                    <a:pt x="699814" y="524251"/>
                  </a:cubicBezTo>
                  <a:cubicBezTo>
                    <a:pt x="707112" y="511501"/>
                    <a:pt x="706860" y="494809"/>
                    <a:pt x="706693" y="478536"/>
                  </a:cubicBezTo>
                  <a:cubicBezTo>
                    <a:pt x="706609" y="472832"/>
                    <a:pt x="706609" y="467212"/>
                    <a:pt x="706860" y="461928"/>
                  </a:cubicBezTo>
                  <a:cubicBezTo>
                    <a:pt x="707448" y="450352"/>
                    <a:pt x="704596" y="443055"/>
                    <a:pt x="700905" y="434080"/>
                  </a:cubicBezTo>
                  <a:cubicBezTo>
                    <a:pt x="698976" y="429215"/>
                    <a:pt x="696963" y="424014"/>
                    <a:pt x="695201" y="417891"/>
                  </a:cubicBezTo>
                  <a:cubicBezTo>
                    <a:pt x="691342" y="401282"/>
                    <a:pt x="696963" y="391888"/>
                    <a:pt x="703002" y="381906"/>
                  </a:cubicBezTo>
                  <a:cubicBezTo>
                    <a:pt x="704512" y="379390"/>
                    <a:pt x="706105" y="376705"/>
                    <a:pt x="707699" y="373686"/>
                  </a:cubicBezTo>
                  <a:cubicBezTo>
                    <a:pt x="710887" y="367479"/>
                    <a:pt x="713906" y="360433"/>
                    <a:pt x="716926" y="353303"/>
                  </a:cubicBezTo>
                  <a:cubicBezTo>
                    <a:pt x="725314" y="333759"/>
                    <a:pt x="733870" y="313460"/>
                    <a:pt x="750394" y="300878"/>
                  </a:cubicBezTo>
                  <a:cubicBezTo>
                    <a:pt x="755846" y="297774"/>
                    <a:pt x="760628" y="295929"/>
                    <a:pt x="765325" y="294167"/>
                  </a:cubicBezTo>
                  <a:cubicBezTo>
                    <a:pt x="769855" y="292489"/>
                    <a:pt x="774133" y="290812"/>
                    <a:pt x="777655" y="288631"/>
                  </a:cubicBezTo>
                  <a:cubicBezTo>
                    <a:pt x="784282" y="284018"/>
                    <a:pt x="791076" y="277223"/>
                    <a:pt x="797451" y="270764"/>
                  </a:cubicBezTo>
                  <a:cubicBezTo>
                    <a:pt x="802400" y="265732"/>
                    <a:pt x="807265" y="260783"/>
                    <a:pt x="812466" y="256505"/>
                  </a:cubicBezTo>
                  <a:cubicBezTo>
                    <a:pt x="816241" y="253653"/>
                    <a:pt x="819764" y="251136"/>
                    <a:pt x="823119" y="248788"/>
                  </a:cubicBezTo>
                  <a:cubicBezTo>
                    <a:pt x="835030" y="240400"/>
                    <a:pt x="843921" y="234109"/>
                    <a:pt x="846605" y="221191"/>
                  </a:cubicBezTo>
                  <a:cubicBezTo>
                    <a:pt x="843502" y="220185"/>
                    <a:pt x="841572" y="217752"/>
                    <a:pt x="841405" y="214481"/>
                  </a:cubicBezTo>
                  <a:cubicBezTo>
                    <a:pt x="841237" y="211042"/>
                    <a:pt x="843250" y="208106"/>
                    <a:pt x="846270" y="206931"/>
                  </a:cubicBezTo>
                  <a:cubicBezTo>
                    <a:pt x="845683" y="205505"/>
                    <a:pt x="844844" y="204247"/>
                    <a:pt x="843837" y="203241"/>
                  </a:cubicBezTo>
                  <a:cubicBezTo>
                    <a:pt x="836959" y="196279"/>
                    <a:pt x="818338" y="197285"/>
                    <a:pt x="802065" y="198208"/>
                  </a:cubicBezTo>
                  <a:cubicBezTo>
                    <a:pt x="790741" y="198879"/>
                    <a:pt x="780172" y="199466"/>
                    <a:pt x="771364" y="197872"/>
                  </a:cubicBezTo>
                  <a:cubicBezTo>
                    <a:pt x="750730" y="194937"/>
                    <a:pt x="722043" y="190743"/>
                    <a:pt x="703421" y="174302"/>
                  </a:cubicBezTo>
                  <a:cubicBezTo>
                    <a:pt x="688155" y="161804"/>
                    <a:pt x="683626" y="160713"/>
                    <a:pt x="663662" y="165159"/>
                  </a:cubicBezTo>
                  <a:cubicBezTo>
                    <a:pt x="656197" y="166585"/>
                    <a:pt x="648983" y="168430"/>
                    <a:pt x="641853" y="170192"/>
                  </a:cubicBezTo>
                  <a:cubicBezTo>
                    <a:pt x="633465" y="172373"/>
                    <a:pt x="624909" y="174470"/>
                    <a:pt x="615766" y="176063"/>
                  </a:cubicBezTo>
                  <a:cubicBezTo>
                    <a:pt x="613921" y="176399"/>
                    <a:pt x="611908" y="176567"/>
                    <a:pt x="609559" y="176818"/>
                  </a:cubicBezTo>
                  <a:cubicBezTo>
                    <a:pt x="605113" y="177238"/>
                    <a:pt x="600081" y="177825"/>
                    <a:pt x="596977" y="179335"/>
                  </a:cubicBezTo>
                  <a:cubicBezTo>
                    <a:pt x="595467" y="180341"/>
                    <a:pt x="593790" y="183948"/>
                    <a:pt x="592028" y="187387"/>
                  </a:cubicBezTo>
                  <a:cubicBezTo>
                    <a:pt x="589763" y="192252"/>
                    <a:pt x="586995" y="197789"/>
                    <a:pt x="581543" y="200892"/>
                  </a:cubicBezTo>
                  <a:cubicBezTo>
                    <a:pt x="571561" y="206680"/>
                    <a:pt x="562922" y="202821"/>
                    <a:pt x="556714" y="199802"/>
                  </a:cubicBezTo>
                  <a:cubicBezTo>
                    <a:pt x="551094" y="197117"/>
                    <a:pt x="548075" y="195943"/>
                    <a:pt x="543713" y="198208"/>
                  </a:cubicBezTo>
                  <a:cubicBezTo>
                    <a:pt x="540526" y="199886"/>
                    <a:pt x="536499" y="205505"/>
                    <a:pt x="532976" y="210454"/>
                  </a:cubicBezTo>
                  <a:cubicBezTo>
                    <a:pt x="529369" y="215571"/>
                    <a:pt x="525511" y="220856"/>
                    <a:pt x="521065" y="224211"/>
                  </a:cubicBezTo>
                  <a:cubicBezTo>
                    <a:pt x="515193" y="228740"/>
                    <a:pt x="508986" y="232515"/>
                    <a:pt x="503031" y="236038"/>
                  </a:cubicBezTo>
                  <a:cubicBezTo>
                    <a:pt x="499592" y="238051"/>
                    <a:pt x="496237" y="240148"/>
                    <a:pt x="492965" y="242245"/>
                  </a:cubicBezTo>
                  <a:cubicBezTo>
                    <a:pt x="490197" y="244007"/>
                    <a:pt x="486758" y="243923"/>
                    <a:pt x="484074" y="241994"/>
                  </a:cubicBezTo>
                  <a:cubicBezTo>
                    <a:pt x="481558" y="240064"/>
                    <a:pt x="480467" y="236709"/>
                    <a:pt x="481390" y="233605"/>
                  </a:cubicBezTo>
                  <a:cubicBezTo>
                    <a:pt x="483403" y="226979"/>
                    <a:pt x="482061" y="219933"/>
                    <a:pt x="480551" y="212468"/>
                  </a:cubicBezTo>
                  <a:cubicBezTo>
                    <a:pt x="479041" y="205170"/>
                    <a:pt x="477447" y="197621"/>
                    <a:pt x="479209" y="189736"/>
                  </a:cubicBezTo>
                  <a:cubicBezTo>
                    <a:pt x="481306" y="176063"/>
                    <a:pt x="492294" y="169856"/>
                    <a:pt x="501018" y="164823"/>
                  </a:cubicBezTo>
                  <a:cubicBezTo>
                    <a:pt x="506973" y="161384"/>
                    <a:pt x="512593" y="158197"/>
                    <a:pt x="515445" y="152996"/>
                  </a:cubicBezTo>
                  <a:cubicBezTo>
                    <a:pt x="521149" y="142176"/>
                    <a:pt x="514523" y="132697"/>
                    <a:pt x="503786" y="119444"/>
                  </a:cubicBezTo>
                  <a:cubicBezTo>
                    <a:pt x="502276" y="117599"/>
                    <a:pt x="500682" y="115670"/>
                    <a:pt x="499340" y="113908"/>
                  </a:cubicBezTo>
                  <a:cubicBezTo>
                    <a:pt x="493636" y="106694"/>
                    <a:pt x="492378" y="101074"/>
                    <a:pt x="491371" y="96041"/>
                  </a:cubicBezTo>
                  <a:cubicBezTo>
                    <a:pt x="490701" y="93022"/>
                    <a:pt x="490113" y="90170"/>
                    <a:pt x="488436" y="86563"/>
                  </a:cubicBezTo>
                  <a:cubicBezTo>
                    <a:pt x="486423" y="82033"/>
                    <a:pt x="484997" y="81195"/>
                    <a:pt x="481725" y="79182"/>
                  </a:cubicBezTo>
                  <a:cubicBezTo>
                    <a:pt x="479125" y="77672"/>
                    <a:pt x="475938" y="75659"/>
                    <a:pt x="472247" y="71968"/>
                  </a:cubicBezTo>
                  <a:cubicBezTo>
                    <a:pt x="467466" y="67522"/>
                    <a:pt x="464362" y="63412"/>
                    <a:pt x="461594" y="59805"/>
                  </a:cubicBezTo>
                  <a:cubicBezTo>
                    <a:pt x="456226" y="52927"/>
                    <a:pt x="453374" y="49152"/>
                    <a:pt x="441379" y="46384"/>
                  </a:cubicBezTo>
                  <a:cubicBezTo>
                    <a:pt x="438359" y="45629"/>
                    <a:pt x="435088" y="45210"/>
                    <a:pt x="431817" y="44791"/>
                  </a:cubicBezTo>
                  <a:cubicBezTo>
                    <a:pt x="425777" y="44036"/>
                    <a:pt x="419654" y="43197"/>
                    <a:pt x="414957" y="40848"/>
                  </a:cubicBezTo>
                  <a:cubicBezTo>
                    <a:pt x="407491" y="37661"/>
                    <a:pt x="404052" y="31705"/>
                    <a:pt x="401536" y="27260"/>
                  </a:cubicBezTo>
                  <a:cubicBezTo>
                    <a:pt x="400529" y="25582"/>
                    <a:pt x="399606" y="23737"/>
                    <a:pt x="398768" y="23149"/>
                  </a:cubicBezTo>
                  <a:cubicBezTo>
                    <a:pt x="388702" y="14761"/>
                    <a:pt x="367061" y="10903"/>
                    <a:pt x="351375" y="8135"/>
                  </a:cubicBezTo>
                  <a:cubicBezTo>
                    <a:pt x="345755" y="7128"/>
                    <a:pt x="341310" y="6038"/>
                    <a:pt x="336444" y="4947"/>
                  </a:cubicBezTo>
                  <a:cubicBezTo>
                    <a:pt x="325708" y="2347"/>
                    <a:pt x="312790" y="-757"/>
                    <a:pt x="302557" y="166"/>
                  </a:cubicBezTo>
                  <a:cubicBezTo>
                    <a:pt x="303144" y="9141"/>
                    <a:pt x="300795" y="20801"/>
                    <a:pt x="298698" y="31118"/>
                  </a:cubicBezTo>
                  <a:lnTo>
                    <a:pt x="295679" y="42945"/>
                  </a:lnTo>
                  <a:cubicBezTo>
                    <a:pt x="293498" y="49236"/>
                    <a:pt x="291820" y="53346"/>
                    <a:pt x="284858" y="59302"/>
                  </a:cubicBezTo>
                  <a:cubicBezTo>
                    <a:pt x="281670" y="61734"/>
                    <a:pt x="278148" y="62825"/>
                    <a:pt x="274289" y="63999"/>
                  </a:cubicBezTo>
                  <a:cubicBezTo>
                    <a:pt x="272276" y="64586"/>
                    <a:pt x="268753" y="65677"/>
                    <a:pt x="267914" y="66432"/>
                  </a:cubicBezTo>
                  <a:lnTo>
                    <a:pt x="267663" y="66683"/>
                  </a:lnTo>
                  <a:cubicBezTo>
                    <a:pt x="268837" y="67187"/>
                    <a:pt x="270179" y="67858"/>
                    <a:pt x="271185" y="68277"/>
                  </a:cubicBezTo>
                  <a:cubicBezTo>
                    <a:pt x="273618" y="69368"/>
                    <a:pt x="277057" y="70794"/>
                    <a:pt x="280161" y="73058"/>
                  </a:cubicBezTo>
                  <a:cubicBezTo>
                    <a:pt x="280664" y="71297"/>
                    <a:pt x="281838" y="69703"/>
                    <a:pt x="283600" y="68780"/>
                  </a:cubicBezTo>
                  <a:cubicBezTo>
                    <a:pt x="287542" y="67019"/>
                    <a:pt x="291485" y="68445"/>
                    <a:pt x="293246" y="72219"/>
                  </a:cubicBezTo>
                  <a:cubicBezTo>
                    <a:pt x="299201" y="83963"/>
                    <a:pt x="292155" y="89583"/>
                    <a:pt x="288800" y="92267"/>
                  </a:cubicBezTo>
                  <a:cubicBezTo>
                    <a:pt x="287123" y="93609"/>
                    <a:pt x="286032" y="94448"/>
                    <a:pt x="285361" y="95874"/>
                  </a:cubicBezTo>
                  <a:cubicBezTo>
                    <a:pt x="283348" y="98893"/>
                    <a:pt x="282929" y="101158"/>
                    <a:pt x="282425" y="105101"/>
                  </a:cubicBezTo>
                  <a:cubicBezTo>
                    <a:pt x="282090" y="107785"/>
                    <a:pt x="281670" y="110385"/>
                    <a:pt x="280832" y="113321"/>
                  </a:cubicBezTo>
                  <a:cubicBezTo>
                    <a:pt x="278315" y="119109"/>
                    <a:pt x="275463" y="123974"/>
                    <a:pt x="272444" y="128755"/>
                  </a:cubicBezTo>
                  <a:cubicBezTo>
                    <a:pt x="269927" y="132865"/>
                    <a:pt x="267411" y="136975"/>
                    <a:pt x="265649" y="141085"/>
                  </a:cubicBezTo>
                  <a:cubicBezTo>
                    <a:pt x="263552" y="145363"/>
                    <a:pt x="262630" y="149977"/>
                    <a:pt x="261707" y="154842"/>
                  </a:cubicBezTo>
                  <a:cubicBezTo>
                    <a:pt x="260700" y="160713"/>
                    <a:pt x="259610" y="166753"/>
                    <a:pt x="256506" y="172373"/>
                  </a:cubicBezTo>
                  <a:cubicBezTo>
                    <a:pt x="254409" y="176483"/>
                    <a:pt x="251138" y="179586"/>
                    <a:pt x="248118" y="182271"/>
                  </a:cubicBezTo>
                  <a:cubicBezTo>
                    <a:pt x="244679" y="185542"/>
                    <a:pt x="242834" y="187387"/>
                    <a:pt x="242498" y="190155"/>
                  </a:cubicBezTo>
                  <a:cubicBezTo>
                    <a:pt x="242079" y="192923"/>
                    <a:pt x="242750" y="195272"/>
                    <a:pt x="243337" y="198124"/>
                  </a:cubicBezTo>
                  <a:cubicBezTo>
                    <a:pt x="244176" y="201563"/>
                    <a:pt x="245099" y="205841"/>
                    <a:pt x="244511" y="211042"/>
                  </a:cubicBezTo>
                  <a:cubicBezTo>
                    <a:pt x="244511" y="214565"/>
                    <a:pt x="239227" y="232767"/>
                    <a:pt x="236291" y="237128"/>
                  </a:cubicBezTo>
                  <a:cubicBezTo>
                    <a:pt x="233859" y="242245"/>
                    <a:pt x="228826" y="245936"/>
                    <a:pt x="224380" y="249207"/>
                  </a:cubicBezTo>
                  <a:cubicBezTo>
                    <a:pt x="221277" y="251472"/>
                    <a:pt x="218341" y="253569"/>
                    <a:pt x="216244" y="256337"/>
                  </a:cubicBezTo>
                  <a:cubicBezTo>
                    <a:pt x="213727" y="259944"/>
                    <a:pt x="212301" y="264725"/>
                    <a:pt x="210540" y="269842"/>
                  </a:cubicBezTo>
                  <a:cubicBezTo>
                    <a:pt x="208611" y="276133"/>
                    <a:pt x="206346" y="283263"/>
                    <a:pt x="201565" y="289889"/>
                  </a:cubicBezTo>
                  <a:cubicBezTo>
                    <a:pt x="198796" y="293412"/>
                    <a:pt x="195441" y="295677"/>
                    <a:pt x="192589" y="297690"/>
                  </a:cubicBezTo>
                  <a:cubicBezTo>
                    <a:pt x="190325" y="299200"/>
                    <a:pt x="187808" y="300961"/>
                    <a:pt x="187053" y="302220"/>
                  </a:cubicBezTo>
                  <a:cubicBezTo>
                    <a:pt x="184453" y="306162"/>
                    <a:pt x="183195" y="311698"/>
                    <a:pt x="181769" y="317486"/>
                  </a:cubicBezTo>
                  <a:cubicBezTo>
                    <a:pt x="180511" y="323106"/>
                    <a:pt x="179168" y="328978"/>
                    <a:pt x="176401" y="334346"/>
                  </a:cubicBezTo>
                  <a:cubicBezTo>
                    <a:pt x="171116" y="345586"/>
                    <a:pt x="163315" y="355148"/>
                    <a:pt x="155766" y="364459"/>
                  </a:cubicBezTo>
                  <a:cubicBezTo>
                    <a:pt x="151572" y="369743"/>
                    <a:pt x="147126" y="375028"/>
                    <a:pt x="143184" y="380732"/>
                  </a:cubicBezTo>
                  <a:cubicBezTo>
                    <a:pt x="139913" y="385345"/>
                    <a:pt x="137228" y="390294"/>
                    <a:pt x="134628" y="395243"/>
                  </a:cubicBezTo>
                  <a:cubicBezTo>
                    <a:pt x="127246" y="408916"/>
                    <a:pt x="118858" y="424433"/>
                    <a:pt x="99818" y="431144"/>
                  </a:cubicBezTo>
                  <a:cubicBezTo>
                    <a:pt x="94869" y="433241"/>
                    <a:pt x="89165" y="432989"/>
                    <a:pt x="84803" y="432822"/>
                  </a:cubicBezTo>
                  <a:cubicBezTo>
                    <a:pt x="82035" y="432822"/>
                    <a:pt x="79435" y="432654"/>
                    <a:pt x="78009" y="433073"/>
                  </a:cubicBezTo>
                  <a:cubicBezTo>
                    <a:pt x="74654" y="434667"/>
                    <a:pt x="72389" y="438190"/>
                    <a:pt x="68950" y="443726"/>
                  </a:cubicBezTo>
                  <a:cubicBezTo>
                    <a:pt x="67356" y="446242"/>
                    <a:pt x="65762" y="448843"/>
                    <a:pt x="63917" y="451191"/>
                  </a:cubicBezTo>
                  <a:cubicBezTo>
                    <a:pt x="55696" y="462851"/>
                    <a:pt x="44792" y="469813"/>
                    <a:pt x="34139" y="476607"/>
                  </a:cubicBezTo>
                  <a:cubicBezTo>
                    <a:pt x="25332" y="482143"/>
                    <a:pt x="17195" y="487344"/>
                    <a:pt x="9982" y="495228"/>
                  </a:cubicBezTo>
                  <a:cubicBezTo>
                    <a:pt x="7717" y="497913"/>
                    <a:pt x="5536" y="501687"/>
                    <a:pt x="3439" y="505294"/>
                  </a:cubicBezTo>
                  <a:cubicBezTo>
                    <a:pt x="2265" y="507223"/>
                    <a:pt x="1174" y="509069"/>
                    <a:pt x="0" y="510830"/>
                  </a:cubicBezTo>
                  <a:lnTo>
                    <a:pt x="6459" y="512089"/>
                  </a:lnTo>
                  <a:cubicBezTo>
                    <a:pt x="11492" y="513095"/>
                    <a:pt x="16357" y="514018"/>
                    <a:pt x="19125" y="514353"/>
                  </a:cubicBezTo>
                  <a:cubicBezTo>
                    <a:pt x="20299" y="514269"/>
                    <a:pt x="22732" y="513766"/>
                    <a:pt x="25080" y="513263"/>
                  </a:cubicBezTo>
                  <a:cubicBezTo>
                    <a:pt x="29442" y="512424"/>
                    <a:pt x="34475" y="511585"/>
                    <a:pt x="39256" y="512340"/>
                  </a:cubicBezTo>
                  <a:cubicBezTo>
                    <a:pt x="48147" y="514018"/>
                    <a:pt x="51754" y="516954"/>
                    <a:pt x="55445" y="519889"/>
                  </a:cubicBezTo>
                  <a:cubicBezTo>
                    <a:pt x="56955" y="521148"/>
                    <a:pt x="58800" y="522574"/>
                    <a:pt x="61484" y="524083"/>
                  </a:cubicBezTo>
                  <a:cubicBezTo>
                    <a:pt x="66349" y="526684"/>
                    <a:pt x="70460" y="526684"/>
                    <a:pt x="76163" y="526516"/>
                  </a:cubicBezTo>
                  <a:cubicBezTo>
                    <a:pt x="80022" y="526432"/>
                    <a:pt x="84468" y="526264"/>
                    <a:pt x="89836" y="527187"/>
                  </a:cubicBezTo>
                  <a:cubicBezTo>
                    <a:pt x="107367" y="529536"/>
                    <a:pt x="118355" y="538343"/>
                    <a:pt x="125317" y="555622"/>
                  </a:cubicBezTo>
                  <a:cubicBezTo>
                    <a:pt x="137312" y="584226"/>
                    <a:pt x="134796" y="621301"/>
                    <a:pt x="132531" y="654014"/>
                  </a:cubicBezTo>
                  <a:cubicBezTo>
                    <a:pt x="131608" y="666596"/>
                    <a:pt x="130770" y="678843"/>
                    <a:pt x="130770" y="689999"/>
                  </a:cubicBezTo>
                  <a:lnTo>
                    <a:pt x="130770" y="696206"/>
                  </a:lnTo>
                  <a:cubicBezTo>
                    <a:pt x="130854" y="724893"/>
                    <a:pt x="131021" y="749973"/>
                    <a:pt x="109045" y="770692"/>
                  </a:cubicBezTo>
                  <a:cubicBezTo>
                    <a:pt x="116090" y="775725"/>
                    <a:pt x="123724" y="781429"/>
                    <a:pt x="128505" y="788726"/>
                  </a:cubicBezTo>
                  <a:cubicBezTo>
                    <a:pt x="131357" y="793088"/>
                    <a:pt x="132951" y="797617"/>
                    <a:pt x="134376" y="801560"/>
                  </a:cubicBezTo>
                  <a:cubicBezTo>
                    <a:pt x="135131" y="803908"/>
                    <a:pt x="135802" y="806173"/>
                    <a:pt x="136977" y="808270"/>
                  </a:cubicBezTo>
                  <a:cubicBezTo>
                    <a:pt x="139996" y="813806"/>
                    <a:pt x="142177" y="815652"/>
                    <a:pt x="145868" y="818420"/>
                  </a:cubicBezTo>
                  <a:cubicBezTo>
                    <a:pt x="148049" y="820181"/>
                    <a:pt x="150398" y="822194"/>
                    <a:pt x="153417" y="825046"/>
                  </a:cubicBezTo>
                  <a:cubicBezTo>
                    <a:pt x="160295" y="831086"/>
                    <a:pt x="165077" y="841151"/>
                    <a:pt x="169606" y="850965"/>
                  </a:cubicBezTo>
                  <a:cubicBezTo>
                    <a:pt x="179504" y="871768"/>
                    <a:pt x="183782" y="875542"/>
                    <a:pt x="191247" y="871936"/>
                  </a:cubicBezTo>
                  <a:cubicBezTo>
                    <a:pt x="195358" y="870174"/>
                    <a:pt x="199216" y="868329"/>
                    <a:pt x="202739" y="866651"/>
                  </a:cubicBezTo>
                  <a:cubicBezTo>
                    <a:pt x="215657" y="860444"/>
                    <a:pt x="227819" y="854656"/>
                    <a:pt x="239143" y="859689"/>
                  </a:cubicBezTo>
                  <a:cubicBezTo>
                    <a:pt x="247280" y="863296"/>
                    <a:pt x="252983" y="871516"/>
                    <a:pt x="257177" y="885608"/>
                  </a:cubicBezTo>
                  <a:cubicBezTo>
                    <a:pt x="257597" y="886950"/>
                    <a:pt x="258603" y="889550"/>
                    <a:pt x="259945" y="892906"/>
                  </a:cubicBezTo>
                  <a:cubicBezTo>
                    <a:pt x="272024" y="923019"/>
                    <a:pt x="276721" y="939879"/>
                    <a:pt x="269340" y="948267"/>
                  </a:cubicBezTo>
                  <a:cubicBezTo>
                    <a:pt x="265314" y="952712"/>
                    <a:pt x="260952" y="954725"/>
                    <a:pt x="256590" y="954474"/>
                  </a:cubicBezTo>
                  <a:cubicBezTo>
                    <a:pt x="249712" y="953971"/>
                    <a:pt x="245770" y="948099"/>
                    <a:pt x="243253" y="944240"/>
                  </a:cubicBezTo>
                  <a:lnTo>
                    <a:pt x="241408" y="941640"/>
                  </a:lnTo>
                  <a:cubicBezTo>
                    <a:pt x="239143" y="939963"/>
                    <a:pt x="237801" y="938285"/>
                    <a:pt x="236711" y="936775"/>
                  </a:cubicBezTo>
                  <a:lnTo>
                    <a:pt x="234530" y="936859"/>
                  </a:lnTo>
                  <a:cubicBezTo>
                    <a:pt x="230671" y="937446"/>
                    <a:pt x="214734" y="944828"/>
                    <a:pt x="211798" y="947176"/>
                  </a:cubicBezTo>
                  <a:cubicBezTo>
                    <a:pt x="211546" y="947680"/>
                    <a:pt x="211714" y="951119"/>
                    <a:pt x="211882" y="953383"/>
                  </a:cubicBezTo>
                  <a:cubicBezTo>
                    <a:pt x="212050" y="955984"/>
                    <a:pt x="212217" y="959087"/>
                    <a:pt x="211714" y="962107"/>
                  </a:cubicBezTo>
                  <a:cubicBezTo>
                    <a:pt x="210624" y="973766"/>
                    <a:pt x="206849" y="985426"/>
                    <a:pt x="201732" y="993646"/>
                  </a:cubicBezTo>
                  <a:cubicBezTo>
                    <a:pt x="199216" y="997169"/>
                    <a:pt x="196448" y="999350"/>
                    <a:pt x="194183" y="1001027"/>
                  </a:cubicBezTo>
                  <a:lnTo>
                    <a:pt x="191415" y="1003376"/>
                  </a:lnTo>
                  <a:cubicBezTo>
                    <a:pt x="192338" y="1003796"/>
                    <a:pt x="196029" y="1005054"/>
                    <a:pt x="198545" y="1005976"/>
                  </a:cubicBezTo>
                  <a:cubicBezTo>
                    <a:pt x="205423" y="1008325"/>
                    <a:pt x="213979" y="1011345"/>
                    <a:pt x="219347" y="1018894"/>
                  </a:cubicBezTo>
                  <a:cubicBezTo>
                    <a:pt x="225051" y="1027198"/>
                    <a:pt x="226226" y="1035502"/>
                    <a:pt x="227316" y="1042213"/>
                  </a:cubicBezTo>
                  <a:cubicBezTo>
                    <a:pt x="228826" y="1052614"/>
                    <a:pt x="229161" y="1055130"/>
                    <a:pt x="242834" y="1055130"/>
                  </a:cubicBezTo>
                  <a:cubicBezTo>
                    <a:pt x="247028" y="1055130"/>
                    <a:pt x="250467" y="1058570"/>
                    <a:pt x="250467" y="1062764"/>
                  </a:cubicBezTo>
                  <a:cubicBezTo>
                    <a:pt x="250467" y="1067209"/>
                    <a:pt x="251725" y="1071739"/>
                    <a:pt x="253235" y="1076436"/>
                  </a:cubicBezTo>
                  <a:cubicBezTo>
                    <a:pt x="254577" y="1081301"/>
                    <a:pt x="256255" y="1086670"/>
                    <a:pt x="256506" y="1092709"/>
                  </a:cubicBezTo>
                  <a:cubicBezTo>
                    <a:pt x="265398" y="1100426"/>
                    <a:pt x="268837" y="1111414"/>
                    <a:pt x="272024" y="1121228"/>
                  </a:cubicBezTo>
                  <a:cubicBezTo>
                    <a:pt x="274624" y="1129365"/>
                    <a:pt x="276973" y="1136998"/>
                    <a:pt x="282006" y="1140689"/>
                  </a:cubicBezTo>
                  <a:cubicBezTo>
                    <a:pt x="285361" y="1143205"/>
                    <a:pt x="288297" y="1143205"/>
                    <a:pt x="293833" y="1142869"/>
                  </a:cubicBezTo>
                  <a:cubicBezTo>
                    <a:pt x="297440" y="1142534"/>
                    <a:pt x="301466" y="1142282"/>
                    <a:pt x="305828" y="1143373"/>
                  </a:cubicBezTo>
                  <a:cubicBezTo>
                    <a:pt x="310693" y="1145386"/>
                    <a:pt x="313880" y="1147315"/>
                    <a:pt x="316984" y="1149412"/>
                  </a:cubicBezTo>
                  <a:cubicBezTo>
                    <a:pt x="320088" y="1151425"/>
                    <a:pt x="323024" y="1153271"/>
                    <a:pt x="326043" y="1154445"/>
                  </a:cubicBezTo>
                  <a:cubicBezTo>
                    <a:pt x="325708" y="1152935"/>
                    <a:pt x="325456" y="1151425"/>
                    <a:pt x="325121" y="1149747"/>
                  </a:cubicBezTo>
                  <a:cubicBezTo>
                    <a:pt x="324198" y="1144631"/>
                    <a:pt x="323191" y="1139346"/>
                    <a:pt x="323191" y="1133894"/>
                  </a:cubicBezTo>
                  <a:cubicBezTo>
                    <a:pt x="323191" y="1126345"/>
                    <a:pt x="325121" y="1119886"/>
                    <a:pt x="326966" y="1113595"/>
                  </a:cubicBezTo>
                  <a:cubicBezTo>
                    <a:pt x="328727" y="1107304"/>
                    <a:pt x="330657" y="1101349"/>
                    <a:pt x="330070" y="1094806"/>
                  </a:cubicBezTo>
                  <a:cubicBezTo>
                    <a:pt x="329482" y="1090864"/>
                    <a:pt x="327469" y="1085914"/>
                    <a:pt x="325372" y="1080714"/>
                  </a:cubicBezTo>
                  <a:cubicBezTo>
                    <a:pt x="322688" y="1073920"/>
                    <a:pt x="319920" y="1066874"/>
                    <a:pt x="319165" y="1059324"/>
                  </a:cubicBezTo>
                  <a:cubicBezTo>
                    <a:pt x="318662" y="1055466"/>
                    <a:pt x="318913" y="1051356"/>
                    <a:pt x="319165" y="1047665"/>
                  </a:cubicBezTo>
                  <a:cubicBezTo>
                    <a:pt x="319417" y="1044561"/>
                    <a:pt x="319668" y="1041626"/>
                    <a:pt x="319249" y="1039025"/>
                  </a:cubicBezTo>
                  <a:cubicBezTo>
                    <a:pt x="318997" y="1037516"/>
                    <a:pt x="318242" y="1035838"/>
                    <a:pt x="317655" y="1034160"/>
                  </a:cubicBezTo>
                  <a:cubicBezTo>
                    <a:pt x="316229" y="1030386"/>
                    <a:pt x="314300" y="1025605"/>
                    <a:pt x="315307" y="1019901"/>
                  </a:cubicBezTo>
                  <a:cubicBezTo>
                    <a:pt x="315223" y="1013274"/>
                    <a:pt x="318494" y="1006647"/>
                    <a:pt x="321346" y="1000776"/>
                  </a:cubicBezTo>
                  <a:cubicBezTo>
                    <a:pt x="322772" y="997672"/>
                    <a:pt x="324366" y="994569"/>
                    <a:pt x="325372" y="991213"/>
                  </a:cubicBezTo>
                  <a:cubicBezTo>
                    <a:pt x="325876" y="988278"/>
                    <a:pt x="326379" y="984922"/>
                    <a:pt x="326882" y="981819"/>
                  </a:cubicBezTo>
                  <a:cubicBezTo>
                    <a:pt x="329315" y="966553"/>
                    <a:pt x="330908" y="956487"/>
                    <a:pt x="343490" y="940214"/>
                  </a:cubicBezTo>
                  <a:cubicBezTo>
                    <a:pt x="350201" y="930903"/>
                    <a:pt x="354982" y="920922"/>
                    <a:pt x="359092" y="908004"/>
                  </a:cubicBezTo>
                  <a:cubicBezTo>
                    <a:pt x="360686" y="900623"/>
                    <a:pt x="361860" y="891899"/>
                    <a:pt x="362951" y="882588"/>
                  </a:cubicBezTo>
                  <a:cubicBezTo>
                    <a:pt x="366474" y="852895"/>
                    <a:pt x="370500" y="819342"/>
                    <a:pt x="403465" y="808019"/>
                  </a:cubicBezTo>
                  <a:cubicBezTo>
                    <a:pt x="412356" y="804915"/>
                    <a:pt x="421918" y="802734"/>
                    <a:pt x="431313" y="800553"/>
                  </a:cubicBezTo>
                  <a:cubicBezTo>
                    <a:pt x="446579" y="797030"/>
                    <a:pt x="460923" y="793675"/>
                    <a:pt x="472247" y="786965"/>
                  </a:cubicBezTo>
                  <a:cubicBezTo>
                    <a:pt x="491036" y="776060"/>
                    <a:pt x="509154" y="761465"/>
                    <a:pt x="521904" y="746870"/>
                  </a:cubicBezTo>
                  <a:cubicBezTo>
                    <a:pt x="533060" y="733701"/>
                    <a:pt x="551933" y="714744"/>
                    <a:pt x="563341" y="705433"/>
                  </a:cubicBezTo>
                  <a:cubicBezTo>
                    <a:pt x="586157" y="690167"/>
                    <a:pt x="615682" y="702161"/>
                    <a:pt x="628432" y="707194"/>
                  </a:cubicBezTo>
                  <a:cubicBezTo>
                    <a:pt x="653093" y="717428"/>
                    <a:pt x="669869" y="710717"/>
                    <a:pt x="695201" y="700400"/>
                  </a:cubicBezTo>
                  <a:lnTo>
                    <a:pt x="697885" y="699310"/>
                  </a:lnTo>
                  <a:cubicBezTo>
                    <a:pt x="715332" y="692180"/>
                    <a:pt x="715752" y="691257"/>
                    <a:pt x="713906" y="666428"/>
                  </a:cubicBezTo>
                  <a:cubicBezTo>
                    <a:pt x="713906" y="662318"/>
                    <a:pt x="714242" y="659970"/>
                    <a:pt x="714494" y="658124"/>
                  </a:cubicBezTo>
                  <a:lnTo>
                    <a:pt x="714494" y="658040"/>
                  </a:lnTo>
                  <a:cubicBezTo>
                    <a:pt x="713823" y="657369"/>
                    <a:pt x="712480" y="656363"/>
                    <a:pt x="710719" y="654937"/>
                  </a:cubicBezTo>
                  <a:cubicBezTo>
                    <a:pt x="707951" y="652588"/>
                    <a:pt x="704092" y="651078"/>
                    <a:pt x="699898" y="649569"/>
                  </a:cubicBezTo>
                  <a:cubicBezTo>
                    <a:pt x="695201" y="647807"/>
                    <a:pt x="689833" y="645794"/>
                    <a:pt x="685135" y="642187"/>
                  </a:cubicBezTo>
                  <a:cubicBezTo>
                    <a:pt x="681780" y="639671"/>
                    <a:pt x="681193" y="634889"/>
                    <a:pt x="683626" y="631534"/>
                  </a:cubicBezTo>
                  <a:cubicBezTo>
                    <a:pt x="685219" y="631199"/>
                    <a:pt x="685974" y="630528"/>
                    <a:pt x="686897" y="630024"/>
                  </a:cubicBezTo>
                  <a:lnTo>
                    <a:pt x="686897" y="630024"/>
                  </a:lnTo>
                  <a:close/>
                </a:path>
              </a:pathLst>
            </a:custGeom>
            <a:grpFill/>
            <a:ln w="83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pt-BR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2" name="Forma Livre: Forma 71">
              <a:extLst>
                <a:ext uri="{FF2B5EF4-FFF2-40B4-BE49-F238E27FC236}">
                  <a16:creationId xmlns:a16="http://schemas.microsoft.com/office/drawing/2014/main" id="{903A93E4-152B-4B0C-A643-CE34AC6305C2}"/>
                </a:ext>
              </a:extLst>
            </p:cNvPr>
            <p:cNvSpPr/>
            <p:nvPr/>
          </p:nvSpPr>
          <p:spPr>
            <a:xfrm>
              <a:off x="10878966" y="3688833"/>
              <a:ext cx="755" cy="838"/>
            </a:xfrm>
            <a:custGeom>
              <a:avLst/>
              <a:gdLst>
                <a:gd name="connsiteX0" fmla="*/ 0 w 755"/>
                <a:gd name="connsiteY0" fmla="*/ 839 h 838"/>
                <a:gd name="connsiteX1" fmla="*/ 755 w 755"/>
                <a:gd name="connsiteY1" fmla="*/ 0 h 838"/>
                <a:gd name="connsiteX2" fmla="*/ 0 w 755"/>
                <a:gd name="connsiteY2" fmla="*/ 839 h 838"/>
                <a:gd name="connsiteX3" fmla="*/ 0 w 755"/>
                <a:gd name="connsiteY3" fmla="*/ 839 h 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5" h="838">
                  <a:moveTo>
                    <a:pt x="0" y="839"/>
                  </a:moveTo>
                  <a:cubicBezTo>
                    <a:pt x="252" y="503"/>
                    <a:pt x="503" y="252"/>
                    <a:pt x="755" y="0"/>
                  </a:cubicBezTo>
                  <a:cubicBezTo>
                    <a:pt x="587" y="252"/>
                    <a:pt x="252" y="503"/>
                    <a:pt x="0" y="839"/>
                  </a:cubicBezTo>
                  <a:lnTo>
                    <a:pt x="0" y="839"/>
                  </a:lnTo>
                  <a:close/>
                </a:path>
              </a:pathLst>
            </a:custGeom>
            <a:grpFill/>
            <a:ln w="83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pt-BR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3" name="Forma Livre: Forma 72">
              <a:extLst>
                <a:ext uri="{FF2B5EF4-FFF2-40B4-BE49-F238E27FC236}">
                  <a16:creationId xmlns:a16="http://schemas.microsoft.com/office/drawing/2014/main" id="{FE98FC27-03A4-4D1C-BBE5-EAEF97B3587E}"/>
                </a:ext>
              </a:extLst>
            </p:cNvPr>
            <p:cNvSpPr/>
            <p:nvPr/>
          </p:nvSpPr>
          <p:spPr>
            <a:xfrm>
              <a:off x="10868984" y="3689923"/>
              <a:ext cx="9730" cy="20718"/>
            </a:xfrm>
            <a:custGeom>
              <a:avLst/>
              <a:gdLst>
                <a:gd name="connsiteX0" fmla="*/ 0 w 9730"/>
                <a:gd name="connsiteY0" fmla="*/ 20718 h 20718"/>
                <a:gd name="connsiteX1" fmla="*/ 9730 w 9730"/>
                <a:gd name="connsiteY1" fmla="*/ 0 h 20718"/>
                <a:gd name="connsiteX2" fmla="*/ 0 w 9730"/>
                <a:gd name="connsiteY2" fmla="*/ 20718 h 20718"/>
                <a:gd name="connsiteX3" fmla="*/ 0 w 9730"/>
                <a:gd name="connsiteY3" fmla="*/ 20718 h 20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0" h="20718">
                  <a:moveTo>
                    <a:pt x="0" y="20718"/>
                  </a:moveTo>
                  <a:cubicBezTo>
                    <a:pt x="2684" y="12750"/>
                    <a:pt x="5788" y="4865"/>
                    <a:pt x="9730" y="0"/>
                  </a:cubicBezTo>
                  <a:cubicBezTo>
                    <a:pt x="5788" y="4865"/>
                    <a:pt x="2684" y="12666"/>
                    <a:pt x="0" y="20718"/>
                  </a:cubicBezTo>
                  <a:lnTo>
                    <a:pt x="0" y="20718"/>
                  </a:lnTo>
                  <a:close/>
                </a:path>
              </a:pathLst>
            </a:custGeom>
            <a:grpFill/>
            <a:ln w="83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pt-BR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4" name="Forma Livre: Forma 73">
              <a:extLst>
                <a:ext uri="{FF2B5EF4-FFF2-40B4-BE49-F238E27FC236}">
                  <a16:creationId xmlns:a16="http://schemas.microsoft.com/office/drawing/2014/main" id="{FE313465-230A-4790-A83C-C77FBB3258BA}"/>
                </a:ext>
              </a:extLst>
            </p:cNvPr>
            <p:cNvSpPr/>
            <p:nvPr/>
          </p:nvSpPr>
          <p:spPr>
            <a:xfrm>
              <a:off x="10867809" y="3713661"/>
              <a:ext cx="167" cy="503"/>
            </a:xfrm>
            <a:custGeom>
              <a:avLst/>
              <a:gdLst>
                <a:gd name="connsiteX0" fmla="*/ 0 w 167"/>
                <a:gd name="connsiteY0" fmla="*/ 503 h 503"/>
                <a:gd name="connsiteX1" fmla="*/ 0 w 167"/>
                <a:gd name="connsiteY1" fmla="*/ 503 h 503"/>
                <a:gd name="connsiteX2" fmla="*/ 168 w 167"/>
                <a:gd name="connsiteY2" fmla="*/ 0 h 503"/>
                <a:gd name="connsiteX3" fmla="*/ 0 w 167"/>
                <a:gd name="connsiteY3" fmla="*/ 503 h 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" h="503">
                  <a:moveTo>
                    <a:pt x="0" y="503"/>
                  </a:moveTo>
                  <a:lnTo>
                    <a:pt x="0" y="503"/>
                  </a:lnTo>
                  <a:lnTo>
                    <a:pt x="168" y="0"/>
                  </a:lnTo>
                  <a:lnTo>
                    <a:pt x="0" y="503"/>
                  </a:lnTo>
                  <a:close/>
                </a:path>
              </a:pathLst>
            </a:custGeom>
            <a:grpFill/>
            <a:ln w="83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pt-BR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5" name="Forma Livre: Forma 74">
              <a:extLst>
                <a:ext uri="{FF2B5EF4-FFF2-40B4-BE49-F238E27FC236}">
                  <a16:creationId xmlns:a16="http://schemas.microsoft.com/office/drawing/2014/main" id="{44697351-FFCA-4B6E-86FB-418E8D84325C}"/>
                </a:ext>
              </a:extLst>
            </p:cNvPr>
            <p:cNvSpPr/>
            <p:nvPr/>
          </p:nvSpPr>
          <p:spPr>
            <a:xfrm>
              <a:off x="9878708" y="3127891"/>
              <a:ext cx="1166256" cy="1226533"/>
            </a:xfrm>
            <a:custGeom>
              <a:avLst/>
              <a:gdLst>
                <a:gd name="connsiteX0" fmla="*/ 680925 w 1166256"/>
                <a:gd name="connsiteY0" fmla="*/ 7583 h 1226533"/>
                <a:gd name="connsiteX1" fmla="*/ 678325 w 1166256"/>
                <a:gd name="connsiteY1" fmla="*/ 14377 h 1226533"/>
                <a:gd name="connsiteX2" fmla="*/ 647037 w 1166256"/>
                <a:gd name="connsiteY2" fmla="*/ 47342 h 1226533"/>
                <a:gd name="connsiteX3" fmla="*/ 646786 w 1166256"/>
                <a:gd name="connsiteY3" fmla="*/ 63950 h 1226533"/>
                <a:gd name="connsiteX4" fmla="*/ 579765 w 1166256"/>
                <a:gd name="connsiteY4" fmla="*/ 90289 h 1226533"/>
                <a:gd name="connsiteX5" fmla="*/ 573474 w 1166256"/>
                <a:gd name="connsiteY5" fmla="*/ 89702 h 1226533"/>
                <a:gd name="connsiteX6" fmla="*/ 551162 w 1166256"/>
                <a:gd name="connsiteY6" fmla="*/ 92470 h 1226533"/>
                <a:gd name="connsiteX7" fmla="*/ 542438 w 1166256"/>
                <a:gd name="connsiteY7" fmla="*/ 97503 h 1226533"/>
                <a:gd name="connsiteX8" fmla="*/ 520126 w 1166256"/>
                <a:gd name="connsiteY8" fmla="*/ 107820 h 1226533"/>
                <a:gd name="connsiteX9" fmla="*/ 515681 w 1166256"/>
                <a:gd name="connsiteY9" fmla="*/ 108826 h 1226533"/>
                <a:gd name="connsiteX10" fmla="*/ 484896 w 1166256"/>
                <a:gd name="connsiteY10" fmla="*/ 111846 h 1226533"/>
                <a:gd name="connsiteX11" fmla="*/ 468456 w 1166256"/>
                <a:gd name="connsiteY11" fmla="*/ 100270 h 1226533"/>
                <a:gd name="connsiteX12" fmla="*/ 460655 w 1166256"/>
                <a:gd name="connsiteY12" fmla="*/ 93644 h 1226533"/>
                <a:gd name="connsiteX13" fmla="*/ 440691 w 1166256"/>
                <a:gd name="connsiteY13" fmla="*/ 94315 h 1226533"/>
                <a:gd name="connsiteX14" fmla="*/ 420225 w 1166256"/>
                <a:gd name="connsiteY14" fmla="*/ 96244 h 1226533"/>
                <a:gd name="connsiteX15" fmla="*/ 401687 w 1166256"/>
                <a:gd name="connsiteY15" fmla="*/ 83159 h 1226533"/>
                <a:gd name="connsiteX16" fmla="*/ 400932 w 1166256"/>
                <a:gd name="connsiteY16" fmla="*/ 81985 h 1226533"/>
                <a:gd name="connsiteX17" fmla="*/ 400597 w 1166256"/>
                <a:gd name="connsiteY17" fmla="*/ 82739 h 1226533"/>
                <a:gd name="connsiteX18" fmla="*/ 390196 w 1166256"/>
                <a:gd name="connsiteY18" fmla="*/ 98006 h 1226533"/>
                <a:gd name="connsiteX19" fmla="*/ 374342 w 1166256"/>
                <a:gd name="connsiteY19" fmla="*/ 107484 h 1226533"/>
                <a:gd name="connsiteX20" fmla="*/ 363186 w 1166256"/>
                <a:gd name="connsiteY20" fmla="*/ 113691 h 1226533"/>
                <a:gd name="connsiteX21" fmla="*/ 374258 w 1166256"/>
                <a:gd name="connsiteY21" fmla="*/ 131055 h 1226533"/>
                <a:gd name="connsiteX22" fmla="*/ 386169 w 1166256"/>
                <a:gd name="connsiteY22" fmla="*/ 147411 h 1226533"/>
                <a:gd name="connsiteX23" fmla="*/ 375684 w 1166256"/>
                <a:gd name="connsiteY23" fmla="*/ 183648 h 1226533"/>
                <a:gd name="connsiteX24" fmla="*/ 371154 w 1166256"/>
                <a:gd name="connsiteY24" fmla="*/ 193881 h 1226533"/>
                <a:gd name="connsiteX25" fmla="*/ 345739 w 1166256"/>
                <a:gd name="connsiteY25" fmla="*/ 232130 h 1226533"/>
                <a:gd name="connsiteX26" fmla="*/ 307489 w 1166256"/>
                <a:gd name="connsiteY26" fmla="*/ 249578 h 1226533"/>
                <a:gd name="connsiteX27" fmla="*/ 294068 w 1166256"/>
                <a:gd name="connsiteY27" fmla="*/ 247229 h 1226533"/>
                <a:gd name="connsiteX28" fmla="*/ 283583 w 1166256"/>
                <a:gd name="connsiteY28" fmla="*/ 245551 h 1226533"/>
                <a:gd name="connsiteX29" fmla="*/ 276286 w 1166256"/>
                <a:gd name="connsiteY29" fmla="*/ 249662 h 1226533"/>
                <a:gd name="connsiteX30" fmla="*/ 270163 w 1166256"/>
                <a:gd name="connsiteY30" fmla="*/ 255198 h 1226533"/>
                <a:gd name="connsiteX31" fmla="*/ 236107 w 1166256"/>
                <a:gd name="connsiteY31" fmla="*/ 276671 h 1226533"/>
                <a:gd name="connsiteX32" fmla="*/ 213795 w 1166256"/>
                <a:gd name="connsiteY32" fmla="*/ 281201 h 1226533"/>
                <a:gd name="connsiteX33" fmla="*/ 178565 w 1166256"/>
                <a:gd name="connsiteY33" fmla="*/ 271806 h 1226533"/>
                <a:gd name="connsiteX34" fmla="*/ 166402 w 1166256"/>
                <a:gd name="connsiteY34" fmla="*/ 266941 h 1226533"/>
                <a:gd name="connsiteX35" fmla="*/ 147613 w 1166256"/>
                <a:gd name="connsiteY35" fmla="*/ 235989 h 1226533"/>
                <a:gd name="connsiteX36" fmla="*/ 144510 w 1166256"/>
                <a:gd name="connsiteY36" fmla="*/ 219381 h 1226533"/>
                <a:gd name="connsiteX37" fmla="*/ 93510 w 1166256"/>
                <a:gd name="connsiteY37" fmla="*/ 216529 h 1226533"/>
                <a:gd name="connsiteX38" fmla="*/ 93175 w 1166256"/>
                <a:gd name="connsiteY38" fmla="*/ 216864 h 1226533"/>
                <a:gd name="connsiteX39" fmla="*/ 93762 w 1166256"/>
                <a:gd name="connsiteY39" fmla="*/ 219297 h 1226533"/>
                <a:gd name="connsiteX40" fmla="*/ 82270 w 1166256"/>
                <a:gd name="connsiteY40" fmla="*/ 252514 h 1226533"/>
                <a:gd name="connsiteX41" fmla="*/ 62139 w 1166256"/>
                <a:gd name="connsiteY41" fmla="*/ 262160 h 1226533"/>
                <a:gd name="connsiteX42" fmla="*/ 49221 w 1166256"/>
                <a:gd name="connsiteY42" fmla="*/ 267612 h 1226533"/>
                <a:gd name="connsiteX43" fmla="*/ 44440 w 1166256"/>
                <a:gd name="connsiteY43" fmla="*/ 277342 h 1226533"/>
                <a:gd name="connsiteX44" fmla="*/ 40246 w 1166256"/>
                <a:gd name="connsiteY44" fmla="*/ 287156 h 1226533"/>
                <a:gd name="connsiteX45" fmla="*/ 31942 w 1166256"/>
                <a:gd name="connsiteY45" fmla="*/ 293112 h 1226533"/>
                <a:gd name="connsiteX46" fmla="*/ 29761 w 1166256"/>
                <a:gd name="connsiteY46" fmla="*/ 303597 h 1226533"/>
                <a:gd name="connsiteX47" fmla="*/ 22967 w 1166256"/>
                <a:gd name="connsiteY47" fmla="*/ 324567 h 1226533"/>
                <a:gd name="connsiteX48" fmla="*/ 13153 w 1166256"/>
                <a:gd name="connsiteY48" fmla="*/ 333878 h 1226533"/>
                <a:gd name="connsiteX49" fmla="*/ 151 w 1166256"/>
                <a:gd name="connsiteY49" fmla="*/ 349899 h 1226533"/>
                <a:gd name="connsiteX50" fmla="*/ 17598 w 1166256"/>
                <a:gd name="connsiteY50" fmla="*/ 350486 h 1226533"/>
                <a:gd name="connsiteX51" fmla="*/ 25651 w 1166256"/>
                <a:gd name="connsiteY51" fmla="*/ 349983 h 1226533"/>
                <a:gd name="connsiteX52" fmla="*/ 66165 w 1166256"/>
                <a:gd name="connsiteY52" fmla="*/ 360468 h 1226533"/>
                <a:gd name="connsiteX53" fmla="*/ 70779 w 1166256"/>
                <a:gd name="connsiteY53" fmla="*/ 366255 h 1226533"/>
                <a:gd name="connsiteX54" fmla="*/ 68262 w 1166256"/>
                <a:gd name="connsiteY54" fmla="*/ 373217 h 1226533"/>
                <a:gd name="connsiteX55" fmla="*/ 64739 w 1166256"/>
                <a:gd name="connsiteY55" fmla="*/ 376237 h 1226533"/>
                <a:gd name="connsiteX56" fmla="*/ 55009 w 1166256"/>
                <a:gd name="connsiteY56" fmla="*/ 391587 h 1226533"/>
                <a:gd name="connsiteX57" fmla="*/ 57526 w 1166256"/>
                <a:gd name="connsiteY57" fmla="*/ 395446 h 1226533"/>
                <a:gd name="connsiteX58" fmla="*/ 56603 w 1166256"/>
                <a:gd name="connsiteY58" fmla="*/ 422204 h 1226533"/>
                <a:gd name="connsiteX59" fmla="*/ 45698 w 1166256"/>
                <a:gd name="connsiteY59" fmla="*/ 436212 h 1226533"/>
                <a:gd name="connsiteX60" fmla="*/ 37814 w 1166256"/>
                <a:gd name="connsiteY60" fmla="*/ 462466 h 1226533"/>
                <a:gd name="connsiteX61" fmla="*/ 41085 w 1166256"/>
                <a:gd name="connsiteY61" fmla="*/ 467919 h 1226533"/>
                <a:gd name="connsiteX62" fmla="*/ 47963 w 1166256"/>
                <a:gd name="connsiteY62" fmla="*/ 483436 h 1226533"/>
                <a:gd name="connsiteX63" fmla="*/ 47376 w 1166256"/>
                <a:gd name="connsiteY63" fmla="*/ 493166 h 1226533"/>
                <a:gd name="connsiteX64" fmla="*/ 46789 w 1166256"/>
                <a:gd name="connsiteY64" fmla="*/ 497696 h 1226533"/>
                <a:gd name="connsiteX65" fmla="*/ 50647 w 1166256"/>
                <a:gd name="connsiteY65" fmla="*/ 515814 h 1226533"/>
                <a:gd name="connsiteX66" fmla="*/ 54422 w 1166256"/>
                <a:gd name="connsiteY66" fmla="*/ 526467 h 1226533"/>
                <a:gd name="connsiteX67" fmla="*/ 56771 w 1166256"/>
                <a:gd name="connsiteY67" fmla="*/ 536617 h 1226533"/>
                <a:gd name="connsiteX68" fmla="*/ 62055 w 1166256"/>
                <a:gd name="connsiteY68" fmla="*/ 544753 h 1226533"/>
                <a:gd name="connsiteX69" fmla="*/ 54087 w 1166256"/>
                <a:gd name="connsiteY69" fmla="*/ 574279 h 1226533"/>
                <a:gd name="connsiteX70" fmla="*/ 52744 w 1166256"/>
                <a:gd name="connsiteY70" fmla="*/ 576460 h 1226533"/>
                <a:gd name="connsiteX71" fmla="*/ 62642 w 1166256"/>
                <a:gd name="connsiteY71" fmla="*/ 589713 h 1226533"/>
                <a:gd name="connsiteX72" fmla="*/ 53583 w 1166256"/>
                <a:gd name="connsiteY72" fmla="*/ 609509 h 1226533"/>
                <a:gd name="connsiteX73" fmla="*/ 44776 w 1166256"/>
                <a:gd name="connsiteY73" fmla="*/ 611186 h 1226533"/>
                <a:gd name="connsiteX74" fmla="*/ 45195 w 1166256"/>
                <a:gd name="connsiteY74" fmla="*/ 624859 h 1226533"/>
                <a:gd name="connsiteX75" fmla="*/ 45782 w 1166256"/>
                <a:gd name="connsiteY75" fmla="*/ 635595 h 1226533"/>
                <a:gd name="connsiteX76" fmla="*/ 44356 w 1166256"/>
                <a:gd name="connsiteY76" fmla="*/ 649855 h 1226533"/>
                <a:gd name="connsiteX77" fmla="*/ 43685 w 1166256"/>
                <a:gd name="connsiteY77" fmla="*/ 679465 h 1226533"/>
                <a:gd name="connsiteX78" fmla="*/ 57526 w 1166256"/>
                <a:gd name="connsiteY78" fmla="*/ 696996 h 1226533"/>
                <a:gd name="connsiteX79" fmla="*/ 63900 w 1166256"/>
                <a:gd name="connsiteY79" fmla="*/ 701861 h 1226533"/>
                <a:gd name="connsiteX80" fmla="*/ 79586 w 1166256"/>
                <a:gd name="connsiteY80" fmla="*/ 723670 h 1226533"/>
                <a:gd name="connsiteX81" fmla="*/ 81935 w 1166256"/>
                <a:gd name="connsiteY81" fmla="*/ 730800 h 1226533"/>
                <a:gd name="connsiteX82" fmla="*/ 83780 w 1166256"/>
                <a:gd name="connsiteY82" fmla="*/ 736755 h 1226533"/>
                <a:gd name="connsiteX83" fmla="*/ 77489 w 1166256"/>
                <a:gd name="connsiteY83" fmla="*/ 784819 h 1226533"/>
                <a:gd name="connsiteX84" fmla="*/ 72037 w 1166256"/>
                <a:gd name="connsiteY84" fmla="*/ 812080 h 1226533"/>
                <a:gd name="connsiteX85" fmla="*/ 73547 w 1166256"/>
                <a:gd name="connsiteY85" fmla="*/ 827850 h 1226533"/>
                <a:gd name="connsiteX86" fmla="*/ 105337 w 1166256"/>
                <a:gd name="connsiteY86" fmla="*/ 815183 h 1226533"/>
                <a:gd name="connsiteX87" fmla="*/ 142245 w 1166256"/>
                <a:gd name="connsiteY87" fmla="*/ 798911 h 1226533"/>
                <a:gd name="connsiteX88" fmla="*/ 187289 w 1166256"/>
                <a:gd name="connsiteY88" fmla="*/ 767288 h 1226533"/>
                <a:gd name="connsiteX89" fmla="*/ 196599 w 1166256"/>
                <a:gd name="connsiteY89" fmla="*/ 763261 h 1226533"/>
                <a:gd name="connsiteX90" fmla="*/ 224615 w 1166256"/>
                <a:gd name="connsiteY90" fmla="*/ 741453 h 1226533"/>
                <a:gd name="connsiteX91" fmla="*/ 227384 w 1166256"/>
                <a:gd name="connsiteY91" fmla="*/ 736504 h 1226533"/>
                <a:gd name="connsiteX92" fmla="*/ 236694 w 1166256"/>
                <a:gd name="connsiteY92" fmla="*/ 727361 h 1226533"/>
                <a:gd name="connsiteX93" fmla="*/ 254728 w 1166256"/>
                <a:gd name="connsiteY93" fmla="*/ 721657 h 1226533"/>
                <a:gd name="connsiteX94" fmla="*/ 267898 w 1166256"/>
                <a:gd name="connsiteY94" fmla="*/ 718050 h 1226533"/>
                <a:gd name="connsiteX95" fmla="*/ 274021 w 1166256"/>
                <a:gd name="connsiteY95" fmla="*/ 714863 h 1226533"/>
                <a:gd name="connsiteX96" fmla="*/ 304134 w 1166256"/>
                <a:gd name="connsiteY96" fmla="*/ 710165 h 1226533"/>
                <a:gd name="connsiteX97" fmla="*/ 321329 w 1166256"/>
                <a:gd name="connsiteY97" fmla="*/ 710501 h 1226533"/>
                <a:gd name="connsiteX98" fmla="*/ 358656 w 1166256"/>
                <a:gd name="connsiteY98" fmla="*/ 715198 h 1226533"/>
                <a:gd name="connsiteX99" fmla="*/ 367715 w 1166256"/>
                <a:gd name="connsiteY99" fmla="*/ 740362 h 1226533"/>
                <a:gd name="connsiteX100" fmla="*/ 366290 w 1166256"/>
                <a:gd name="connsiteY100" fmla="*/ 746234 h 1226533"/>
                <a:gd name="connsiteX101" fmla="*/ 362096 w 1166256"/>
                <a:gd name="connsiteY101" fmla="*/ 751518 h 1226533"/>
                <a:gd name="connsiteX102" fmla="*/ 355469 w 1166256"/>
                <a:gd name="connsiteY102" fmla="*/ 751518 h 1226533"/>
                <a:gd name="connsiteX103" fmla="*/ 350604 w 1166256"/>
                <a:gd name="connsiteY103" fmla="*/ 750763 h 1226533"/>
                <a:gd name="connsiteX104" fmla="*/ 352365 w 1166256"/>
                <a:gd name="connsiteY104" fmla="*/ 758816 h 1226533"/>
                <a:gd name="connsiteX105" fmla="*/ 354630 w 1166256"/>
                <a:gd name="connsiteY105" fmla="*/ 769301 h 1226533"/>
                <a:gd name="connsiteX106" fmla="*/ 385163 w 1166256"/>
                <a:gd name="connsiteY106" fmla="*/ 776011 h 1226533"/>
                <a:gd name="connsiteX107" fmla="*/ 392209 w 1166256"/>
                <a:gd name="connsiteY107" fmla="*/ 781212 h 1226533"/>
                <a:gd name="connsiteX108" fmla="*/ 396822 w 1166256"/>
                <a:gd name="connsiteY108" fmla="*/ 783812 h 1226533"/>
                <a:gd name="connsiteX109" fmla="*/ 398584 w 1166256"/>
                <a:gd name="connsiteY109" fmla="*/ 782889 h 1226533"/>
                <a:gd name="connsiteX110" fmla="*/ 400848 w 1166256"/>
                <a:gd name="connsiteY110" fmla="*/ 781967 h 1226533"/>
                <a:gd name="connsiteX111" fmla="*/ 410410 w 1166256"/>
                <a:gd name="connsiteY111" fmla="*/ 760494 h 1226533"/>
                <a:gd name="connsiteX112" fmla="*/ 455371 w 1166256"/>
                <a:gd name="connsiteY112" fmla="*/ 764939 h 1226533"/>
                <a:gd name="connsiteX113" fmla="*/ 468540 w 1166256"/>
                <a:gd name="connsiteY113" fmla="*/ 775760 h 1226533"/>
                <a:gd name="connsiteX114" fmla="*/ 471559 w 1166256"/>
                <a:gd name="connsiteY114" fmla="*/ 778947 h 1226533"/>
                <a:gd name="connsiteX115" fmla="*/ 483638 w 1166256"/>
                <a:gd name="connsiteY115" fmla="*/ 783393 h 1226533"/>
                <a:gd name="connsiteX116" fmla="*/ 505279 w 1166256"/>
                <a:gd name="connsiteY116" fmla="*/ 798156 h 1226533"/>
                <a:gd name="connsiteX117" fmla="*/ 544368 w 1166256"/>
                <a:gd name="connsiteY117" fmla="*/ 813757 h 1226533"/>
                <a:gd name="connsiteX118" fmla="*/ 560473 w 1166256"/>
                <a:gd name="connsiteY118" fmla="*/ 814932 h 1226533"/>
                <a:gd name="connsiteX119" fmla="*/ 593018 w 1166256"/>
                <a:gd name="connsiteY119" fmla="*/ 823404 h 1226533"/>
                <a:gd name="connsiteX120" fmla="*/ 617679 w 1166256"/>
                <a:gd name="connsiteY120" fmla="*/ 829695 h 1226533"/>
                <a:gd name="connsiteX121" fmla="*/ 654083 w 1166256"/>
                <a:gd name="connsiteY121" fmla="*/ 858214 h 1226533"/>
                <a:gd name="connsiteX122" fmla="*/ 658026 w 1166256"/>
                <a:gd name="connsiteY122" fmla="*/ 864925 h 1226533"/>
                <a:gd name="connsiteX123" fmla="*/ 673963 w 1166256"/>
                <a:gd name="connsiteY123" fmla="*/ 886650 h 1226533"/>
                <a:gd name="connsiteX124" fmla="*/ 674802 w 1166256"/>
                <a:gd name="connsiteY124" fmla="*/ 888663 h 1226533"/>
                <a:gd name="connsiteX125" fmla="*/ 676563 w 1166256"/>
                <a:gd name="connsiteY125" fmla="*/ 895792 h 1226533"/>
                <a:gd name="connsiteX126" fmla="*/ 680841 w 1166256"/>
                <a:gd name="connsiteY126" fmla="*/ 910052 h 1226533"/>
                <a:gd name="connsiteX127" fmla="*/ 697449 w 1166256"/>
                <a:gd name="connsiteY127" fmla="*/ 909968 h 1226533"/>
                <a:gd name="connsiteX128" fmla="*/ 703824 w 1166256"/>
                <a:gd name="connsiteY128" fmla="*/ 902671 h 1226533"/>
                <a:gd name="connsiteX129" fmla="*/ 712884 w 1166256"/>
                <a:gd name="connsiteY129" fmla="*/ 893612 h 1226533"/>
                <a:gd name="connsiteX130" fmla="*/ 784518 w 1166256"/>
                <a:gd name="connsiteY130" fmla="*/ 908626 h 1226533"/>
                <a:gd name="connsiteX131" fmla="*/ 859590 w 1166256"/>
                <a:gd name="connsiteY131" fmla="*/ 967007 h 1226533"/>
                <a:gd name="connsiteX132" fmla="*/ 852796 w 1166256"/>
                <a:gd name="connsiteY132" fmla="*/ 984874 h 1226533"/>
                <a:gd name="connsiteX133" fmla="*/ 853467 w 1166256"/>
                <a:gd name="connsiteY133" fmla="*/ 989655 h 1226533"/>
                <a:gd name="connsiteX134" fmla="*/ 841388 w 1166256"/>
                <a:gd name="connsiteY134" fmla="*/ 1007437 h 1226533"/>
                <a:gd name="connsiteX135" fmla="*/ 836020 w 1166256"/>
                <a:gd name="connsiteY135" fmla="*/ 1012470 h 1226533"/>
                <a:gd name="connsiteX136" fmla="*/ 833755 w 1166256"/>
                <a:gd name="connsiteY136" fmla="*/ 1017084 h 1226533"/>
                <a:gd name="connsiteX137" fmla="*/ 827464 w 1166256"/>
                <a:gd name="connsiteY137" fmla="*/ 1028156 h 1226533"/>
                <a:gd name="connsiteX138" fmla="*/ 817231 w 1166256"/>
                <a:gd name="connsiteY138" fmla="*/ 1033860 h 1226533"/>
                <a:gd name="connsiteX139" fmla="*/ 812617 w 1166256"/>
                <a:gd name="connsiteY139" fmla="*/ 1036041 h 1226533"/>
                <a:gd name="connsiteX140" fmla="*/ 812449 w 1166256"/>
                <a:gd name="connsiteY140" fmla="*/ 1041409 h 1226533"/>
                <a:gd name="connsiteX141" fmla="*/ 809765 w 1166256"/>
                <a:gd name="connsiteY141" fmla="*/ 1053320 h 1226533"/>
                <a:gd name="connsiteX142" fmla="*/ 800371 w 1166256"/>
                <a:gd name="connsiteY142" fmla="*/ 1060198 h 1226533"/>
                <a:gd name="connsiteX143" fmla="*/ 796260 w 1166256"/>
                <a:gd name="connsiteY143" fmla="*/ 1062295 h 1226533"/>
                <a:gd name="connsiteX144" fmla="*/ 777220 w 1166256"/>
                <a:gd name="connsiteY144" fmla="*/ 1083265 h 1226533"/>
                <a:gd name="connsiteX145" fmla="*/ 776213 w 1166256"/>
                <a:gd name="connsiteY145" fmla="*/ 1085866 h 1226533"/>
                <a:gd name="connsiteX146" fmla="*/ 776129 w 1166256"/>
                <a:gd name="connsiteY146" fmla="*/ 1125541 h 1226533"/>
                <a:gd name="connsiteX147" fmla="*/ 778730 w 1166256"/>
                <a:gd name="connsiteY147" fmla="*/ 1126883 h 1226533"/>
                <a:gd name="connsiteX148" fmla="*/ 786363 w 1166256"/>
                <a:gd name="connsiteY148" fmla="*/ 1143491 h 1226533"/>
                <a:gd name="connsiteX149" fmla="*/ 788963 w 1166256"/>
                <a:gd name="connsiteY149" fmla="*/ 1152551 h 1226533"/>
                <a:gd name="connsiteX150" fmla="*/ 797016 w 1166256"/>
                <a:gd name="connsiteY150" fmla="*/ 1155990 h 1226533"/>
                <a:gd name="connsiteX151" fmla="*/ 818740 w 1166256"/>
                <a:gd name="connsiteY151" fmla="*/ 1177631 h 1226533"/>
                <a:gd name="connsiteX152" fmla="*/ 818405 w 1166256"/>
                <a:gd name="connsiteY152" fmla="*/ 1186187 h 1226533"/>
                <a:gd name="connsiteX153" fmla="*/ 847176 w 1166256"/>
                <a:gd name="connsiteY153" fmla="*/ 1208163 h 1226533"/>
                <a:gd name="connsiteX154" fmla="*/ 858248 w 1166256"/>
                <a:gd name="connsiteY154" fmla="*/ 1219319 h 1226533"/>
                <a:gd name="connsiteX155" fmla="*/ 868901 w 1166256"/>
                <a:gd name="connsiteY155" fmla="*/ 1225443 h 1226533"/>
                <a:gd name="connsiteX156" fmla="*/ 870998 w 1166256"/>
                <a:gd name="connsiteY156" fmla="*/ 1226533 h 1226533"/>
                <a:gd name="connsiteX157" fmla="*/ 898511 w 1166256"/>
                <a:gd name="connsiteY157" fmla="*/ 1180483 h 1226533"/>
                <a:gd name="connsiteX158" fmla="*/ 908325 w 1166256"/>
                <a:gd name="connsiteY158" fmla="*/ 1169159 h 1226533"/>
                <a:gd name="connsiteX159" fmla="*/ 926024 w 1166256"/>
                <a:gd name="connsiteY159" fmla="*/ 1150034 h 1226533"/>
                <a:gd name="connsiteX160" fmla="*/ 936760 w 1166256"/>
                <a:gd name="connsiteY160" fmla="*/ 1146595 h 1226533"/>
                <a:gd name="connsiteX161" fmla="*/ 943303 w 1166256"/>
                <a:gd name="connsiteY161" fmla="*/ 1144917 h 1226533"/>
                <a:gd name="connsiteX162" fmla="*/ 938354 w 1166256"/>
                <a:gd name="connsiteY162" fmla="*/ 1135858 h 1226533"/>
                <a:gd name="connsiteX163" fmla="*/ 932985 w 1166256"/>
                <a:gd name="connsiteY163" fmla="*/ 1123696 h 1226533"/>
                <a:gd name="connsiteX164" fmla="*/ 935502 w 1166256"/>
                <a:gd name="connsiteY164" fmla="*/ 1081252 h 1226533"/>
                <a:gd name="connsiteX165" fmla="*/ 937851 w 1166256"/>
                <a:gd name="connsiteY165" fmla="*/ 1065315 h 1226533"/>
                <a:gd name="connsiteX166" fmla="*/ 944310 w 1166256"/>
                <a:gd name="connsiteY166" fmla="*/ 1042332 h 1226533"/>
                <a:gd name="connsiteX167" fmla="*/ 948336 w 1166256"/>
                <a:gd name="connsiteY167" fmla="*/ 1034279 h 1226533"/>
                <a:gd name="connsiteX168" fmla="*/ 953117 w 1166256"/>
                <a:gd name="connsiteY168" fmla="*/ 998714 h 1226533"/>
                <a:gd name="connsiteX169" fmla="*/ 954543 w 1166256"/>
                <a:gd name="connsiteY169" fmla="*/ 975060 h 1226533"/>
                <a:gd name="connsiteX170" fmla="*/ 967041 w 1166256"/>
                <a:gd name="connsiteY170" fmla="*/ 943185 h 1226533"/>
                <a:gd name="connsiteX171" fmla="*/ 969054 w 1166256"/>
                <a:gd name="connsiteY171" fmla="*/ 938991 h 1226533"/>
                <a:gd name="connsiteX172" fmla="*/ 972074 w 1166256"/>
                <a:gd name="connsiteY172" fmla="*/ 904013 h 1226533"/>
                <a:gd name="connsiteX173" fmla="*/ 971319 w 1166256"/>
                <a:gd name="connsiteY173" fmla="*/ 897806 h 1226533"/>
                <a:gd name="connsiteX174" fmla="*/ 967209 w 1166256"/>
                <a:gd name="connsiteY174" fmla="*/ 825836 h 1226533"/>
                <a:gd name="connsiteX175" fmla="*/ 967293 w 1166256"/>
                <a:gd name="connsiteY175" fmla="*/ 813757 h 1226533"/>
                <a:gd name="connsiteX176" fmla="*/ 965364 w 1166256"/>
                <a:gd name="connsiteY176" fmla="*/ 799330 h 1226533"/>
                <a:gd name="connsiteX177" fmla="*/ 963434 w 1166256"/>
                <a:gd name="connsiteY177" fmla="*/ 787838 h 1226533"/>
                <a:gd name="connsiteX178" fmla="*/ 966706 w 1166256"/>
                <a:gd name="connsiteY178" fmla="*/ 748163 h 1226533"/>
                <a:gd name="connsiteX179" fmla="*/ 970312 w 1166256"/>
                <a:gd name="connsiteY179" fmla="*/ 720650 h 1226533"/>
                <a:gd name="connsiteX180" fmla="*/ 960415 w 1166256"/>
                <a:gd name="connsiteY180" fmla="*/ 674935 h 1226533"/>
                <a:gd name="connsiteX181" fmla="*/ 956640 w 1166256"/>
                <a:gd name="connsiteY181" fmla="*/ 670070 h 1226533"/>
                <a:gd name="connsiteX182" fmla="*/ 953872 w 1166256"/>
                <a:gd name="connsiteY182" fmla="*/ 656062 h 1226533"/>
                <a:gd name="connsiteX183" fmla="*/ 954543 w 1166256"/>
                <a:gd name="connsiteY183" fmla="*/ 652791 h 1226533"/>
                <a:gd name="connsiteX184" fmla="*/ 960499 w 1166256"/>
                <a:gd name="connsiteY184" fmla="*/ 640125 h 1226533"/>
                <a:gd name="connsiteX185" fmla="*/ 965364 w 1166256"/>
                <a:gd name="connsiteY185" fmla="*/ 628801 h 1226533"/>
                <a:gd name="connsiteX186" fmla="*/ 967041 w 1166256"/>
                <a:gd name="connsiteY186" fmla="*/ 614625 h 1226533"/>
                <a:gd name="connsiteX187" fmla="*/ 967293 w 1166256"/>
                <a:gd name="connsiteY187" fmla="*/ 608670 h 1226533"/>
                <a:gd name="connsiteX188" fmla="*/ 967041 w 1166256"/>
                <a:gd name="connsiteY188" fmla="*/ 601540 h 1226533"/>
                <a:gd name="connsiteX189" fmla="*/ 973081 w 1166256"/>
                <a:gd name="connsiteY189" fmla="*/ 585183 h 1226533"/>
                <a:gd name="connsiteX190" fmla="*/ 992960 w 1166256"/>
                <a:gd name="connsiteY190" fmla="*/ 547437 h 1226533"/>
                <a:gd name="connsiteX191" fmla="*/ 1020641 w 1166256"/>
                <a:gd name="connsiteY191" fmla="*/ 544333 h 1226533"/>
                <a:gd name="connsiteX192" fmla="*/ 1032552 w 1166256"/>
                <a:gd name="connsiteY192" fmla="*/ 546011 h 1226533"/>
                <a:gd name="connsiteX193" fmla="*/ 1051928 w 1166256"/>
                <a:gd name="connsiteY193" fmla="*/ 537455 h 1226533"/>
                <a:gd name="connsiteX194" fmla="*/ 1065014 w 1166256"/>
                <a:gd name="connsiteY194" fmla="*/ 530493 h 1226533"/>
                <a:gd name="connsiteX195" fmla="*/ 1080699 w 1166256"/>
                <a:gd name="connsiteY195" fmla="*/ 511201 h 1226533"/>
                <a:gd name="connsiteX196" fmla="*/ 1083300 w 1166256"/>
                <a:gd name="connsiteY196" fmla="*/ 501722 h 1226533"/>
                <a:gd name="connsiteX197" fmla="*/ 1133041 w 1166256"/>
                <a:gd name="connsiteY197" fmla="*/ 415325 h 1226533"/>
                <a:gd name="connsiteX198" fmla="*/ 1166257 w 1166256"/>
                <a:gd name="connsiteY198" fmla="*/ 366675 h 1226533"/>
                <a:gd name="connsiteX199" fmla="*/ 1142687 w 1166256"/>
                <a:gd name="connsiteY199" fmla="*/ 372714 h 1226533"/>
                <a:gd name="connsiteX200" fmla="*/ 1139164 w 1166256"/>
                <a:gd name="connsiteY200" fmla="*/ 372630 h 1226533"/>
                <a:gd name="connsiteX201" fmla="*/ 1100830 w 1166256"/>
                <a:gd name="connsiteY201" fmla="*/ 342350 h 1226533"/>
                <a:gd name="connsiteX202" fmla="*/ 1096301 w 1166256"/>
                <a:gd name="connsiteY202" fmla="*/ 333039 h 1226533"/>
                <a:gd name="connsiteX203" fmla="*/ 1075415 w 1166256"/>
                <a:gd name="connsiteY203" fmla="*/ 267444 h 1226533"/>
                <a:gd name="connsiteX204" fmla="*/ 1104102 w 1166256"/>
                <a:gd name="connsiteY204" fmla="*/ 263753 h 1226533"/>
                <a:gd name="connsiteX205" fmla="*/ 1115006 w 1166256"/>
                <a:gd name="connsiteY205" fmla="*/ 266018 h 1226533"/>
                <a:gd name="connsiteX206" fmla="*/ 1119787 w 1166256"/>
                <a:gd name="connsiteY206" fmla="*/ 254191 h 1226533"/>
                <a:gd name="connsiteX207" fmla="*/ 1120962 w 1166256"/>
                <a:gd name="connsiteY207" fmla="*/ 239512 h 1226533"/>
                <a:gd name="connsiteX208" fmla="*/ 1122891 w 1166256"/>
                <a:gd name="connsiteY208" fmla="*/ 225839 h 1226533"/>
                <a:gd name="connsiteX209" fmla="*/ 1123646 w 1166256"/>
                <a:gd name="connsiteY209" fmla="*/ 176182 h 1226533"/>
                <a:gd name="connsiteX210" fmla="*/ 1113832 w 1166256"/>
                <a:gd name="connsiteY210" fmla="*/ 170478 h 1226533"/>
                <a:gd name="connsiteX211" fmla="*/ 1096049 w 1166256"/>
                <a:gd name="connsiteY211" fmla="*/ 160916 h 1226533"/>
                <a:gd name="connsiteX212" fmla="*/ 1090933 w 1166256"/>
                <a:gd name="connsiteY212" fmla="*/ 131726 h 1226533"/>
                <a:gd name="connsiteX213" fmla="*/ 1090429 w 1166256"/>
                <a:gd name="connsiteY213" fmla="*/ 118473 h 1226533"/>
                <a:gd name="connsiteX214" fmla="*/ 1083719 w 1166256"/>
                <a:gd name="connsiteY214" fmla="*/ 117802 h 1226533"/>
                <a:gd name="connsiteX215" fmla="*/ 1076757 w 1166256"/>
                <a:gd name="connsiteY215" fmla="*/ 114698 h 1226533"/>
                <a:gd name="connsiteX216" fmla="*/ 1075834 w 1166256"/>
                <a:gd name="connsiteY216" fmla="*/ 107149 h 1226533"/>
                <a:gd name="connsiteX217" fmla="*/ 1076757 w 1166256"/>
                <a:gd name="connsiteY217" fmla="*/ 96999 h 1226533"/>
                <a:gd name="connsiteX218" fmla="*/ 1075163 w 1166256"/>
                <a:gd name="connsiteY218" fmla="*/ 91966 h 1226533"/>
                <a:gd name="connsiteX219" fmla="*/ 1075415 w 1166256"/>
                <a:gd name="connsiteY219" fmla="*/ 90708 h 1226533"/>
                <a:gd name="connsiteX220" fmla="*/ 1064762 w 1166256"/>
                <a:gd name="connsiteY220" fmla="*/ 70074 h 1226533"/>
                <a:gd name="connsiteX221" fmla="*/ 1037501 w 1166256"/>
                <a:gd name="connsiteY221" fmla="*/ 45245 h 1226533"/>
                <a:gd name="connsiteX222" fmla="*/ 1029029 w 1166256"/>
                <a:gd name="connsiteY222" fmla="*/ 39625 h 1226533"/>
                <a:gd name="connsiteX223" fmla="*/ 964860 w 1166256"/>
                <a:gd name="connsiteY223" fmla="*/ 4731 h 1226533"/>
                <a:gd name="connsiteX224" fmla="*/ 903795 w 1166256"/>
                <a:gd name="connsiteY224" fmla="*/ 3472 h 1226533"/>
                <a:gd name="connsiteX225" fmla="*/ 868565 w 1166256"/>
                <a:gd name="connsiteY225" fmla="*/ 27630 h 1226533"/>
                <a:gd name="connsiteX226" fmla="*/ 862358 w 1166256"/>
                <a:gd name="connsiteY226" fmla="*/ 38283 h 1226533"/>
                <a:gd name="connsiteX227" fmla="*/ 849441 w 1166256"/>
                <a:gd name="connsiteY227" fmla="*/ 56317 h 1226533"/>
                <a:gd name="connsiteX228" fmla="*/ 830484 w 1166256"/>
                <a:gd name="connsiteY228" fmla="*/ 57324 h 1226533"/>
                <a:gd name="connsiteX229" fmla="*/ 824780 w 1166256"/>
                <a:gd name="connsiteY229" fmla="*/ 55478 h 1226533"/>
                <a:gd name="connsiteX230" fmla="*/ 805320 w 1166256"/>
                <a:gd name="connsiteY230" fmla="*/ 71332 h 1226533"/>
                <a:gd name="connsiteX231" fmla="*/ 803978 w 1166256"/>
                <a:gd name="connsiteY231" fmla="*/ 80810 h 1226533"/>
                <a:gd name="connsiteX232" fmla="*/ 788376 w 1166256"/>
                <a:gd name="connsiteY232" fmla="*/ 96664 h 1226533"/>
                <a:gd name="connsiteX233" fmla="*/ 746184 w 1166256"/>
                <a:gd name="connsiteY233" fmla="*/ 95741 h 1226533"/>
                <a:gd name="connsiteX234" fmla="*/ 741319 w 1166256"/>
                <a:gd name="connsiteY234" fmla="*/ 91295 h 1226533"/>
                <a:gd name="connsiteX235" fmla="*/ 741822 w 1166256"/>
                <a:gd name="connsiteY235" fmla="*/ 84753 h 1226533"/>
                <a:gd name="connsiteX236" fmla="*/ 746016 w 1166256"/>
                <a:gd name="connsiteY236" fmla="*/ 78126 h 1226533"/>
                <a:gd name="connsiteX237" fmla="*/ 749707 w 1166256"/>
                <a:gd name="connsiteY237" fmla="*/ 65376 h 1226533"/>
                <a:gd name="connsiteX238" fmla="*/ 747442 w 1166256"/>
                <a:gd name="connsiteY238" fmla="*/ 64454 h 1226533"/>
                <a:gd name="connsiteX239" fmla="*/ 737293 w 1166256"/>
                <a:gd name="connsiteY239" fmla="*/ 54304 h 1226533"/>
                <a:gd name="connsiteX240" fmla="*/ 737460 w 1166256"/>
                <a:gd name="connsiteY240" fmla="*/ 44238 h 1226533"/>
                <a:gd name="connsiteX241" fmla="*/ 737964 w 1166256"/>
                <a:gd name="connsiteY241" fmla="*/ 32579 h 1226533"/>
                <a:gd name="connsiteX242" fmla="*/ 733770 w 1166256"/>
                <a:gd name="connsiteY242" fmla="*/ 18235 h 1226533"/>
                <a:gd name="connsiteX243" fmla="*/ 691075 w 1166256"/>
                <a:gd name="connsiteY243" fmla="*/ 9680 h 1226533"/>
                <a:gd name="connsiteX244" fmla="*/ 684029 w 1166256"/>
                <a:gd name="connsiteY244" fmla="*/ 9009 h 1226533"/>
                <a:gd name="connsiteX245" fmla="*/ 680925 w 1166256"/>
                <a:gd name="connsiteY245" fmla="*/ 7583 h 1226533"/>
                <a:gd name="connsiteX246" fmla="*/ 680925 w 1166256"/>
                <a:gd name="connsiteY246" fmla="*/ 7583 h 1226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</a:cxnLst>
              <a:rect l="l" t="t" r="r" b="b"/>
              <a:pathLst>
                <a:path w="1166256" h="1226533">
                  <a:moveTo>
                    <a:pt x="680925" y="7583"/>
                  </a:moveTo>
                  <a:cubicBezTo>
                    <a:pt x="680506" y="9596"/>
                    <a:pt x="679835" y="11861"/>
                    <a:pt x="678325" y="14377"/>
                  </a:cubicBezTo>
                  <a:cubicBezTo>
                    <a:pt x="675976" y="21255"/>
                    <a:pt x="661632" y="38870"/>
                    <a:pt x="647037" y="47342"/>
                  </a:cubicBezTo>
                  <a:cubicBezTo>
                    <a:pt x="649638" y="54052"/>
                    <a:pt x="648631" y="59756"/>
                    <a:pt x="646786" y="63950"/>
                  </a:cubicBezTo>
                  <a:cubicBezTo>
                    <a:pt x="637559" y="84501"/>
                    <a:pt x="595031" y="91631"/>
                    <a:pt x="579765" y="90289"/>
                  </a:cubicBezTo>
                  <a:lnTo>
                    <a:pt x="573474" y="89702"/>
                  </a:lnTo>
                  <a:cubicBezTo>
                    <a:pt x="564247" y="88863"/>
                    <a:pt x="559885" y="88443"/>
                    <a:pt x="551162" y="92470"/>
                  </a:cubicBezTo>
                  <a:cubicBezTo>
                    <a:pt x="548142" y="93896"/>
                    <a:pt x="545290" y="95657"/>
                    <a:pt x="542438" y="97503"/>
                  </a:cubicBezTo>
                  <a:cubicBezTo>
                    <a:pt x="535896" y="101445"/>
                    <a:pt x="529101" y="105555"/>
                    <a:pt x="520126" y="107820"/>
                  </a:cubicBezTo>
                  <a:lnTo>
                    <a:pt x="515681" y="108826"/>
                  </a:lnTo>
                  <a:cubicBezTo>
                    <a:pt x="506202" y="111091"/>
                    <a:pt x="494207" y="113943"/>
                    <a:pt x="484896" y="111846"/>
                  </a:cubicBezTo>
                  <a:cubicBezTo>
                    <a:pt x="477096" y="109497"/>
                    <a:pt x="472482" y="104548"/>
                    <a:pt x="468456" y="100270"/>
                  </a:cubicBezTo>
                  <a:cubicBezTo>
                    <a:pt x="465772" y="97335"/>
                    <a:pt x="463339" y="94734"/>
                    <a:pt x="460655" y="93644"/>
                  </a:cubicBezTo>
                  <a:cubicBezTo>
                    <a:pt x="454616" y="91211"/>
                    <a:pt x="448073" y="92637"/>
                    <a:pt x="440691" y="94315"/>
                  </a:cubicBezTo>
                  <a:cubicBezTo>
                    <a:pt x="434149" y="95741"/>
                    <a:pt x="427271" y="97419"/>
                    <a:pt x="420225" y="96244"/>
                  </a:cubicBezTo>
                  <a:cubicBezTo>
                    <a:pt x="409320" y="94567"/>
                    <a:pt x="404875" y="87940"/>
                    <a:pt x="401687" y="83159"/>
                  </a:cubicBezTo>
                  <a:lnTo>
                    <a:pt x="400932" y="81985"/>
                  </a:lnTo>
                  <a:lnTo>
                    <a:pt x="400597" y="82739"/>
                  </a:lnTo>
                  <a:cubicBezTo>
                    <a:pt x="397996" y="87688"/>
                    <a:pt x="394893" y="93225"/>
                    <a:pt x="390196" y="98006"/>
                  </a:cubicBezTo>
                  <a:cubicBezTo>
                    <a:pt x="386756" y="101864"/>
                    <a:pt x="380717" y="104548"/>
                    <a:pt x="374342" y="107484"/>
                  </a:cubicBezTo>
                  <a:cubicBezTo>
                    <a:pt x="370567" y="109162"/>
                    <a:pt x="364276" y="112014"/>
                    <a:pt x="363186" y="113691"/>
                  </a:cubicBezTo>
                  <a:cubicBezTo>
                    <a:pt x="361760" y="118556"/>
                    <a:pt x="366877" y="123925"/>
                    <a:pt x="374258" y="131055"/>
                  </a:cubicBezTo>
                  <a:cubicBezTo>
                    <a:pt x="379794" y="136339"/>
                    <a:pt x="384995" y="141288"/>
                    <a:pt x="386169" y="147411"/>
                  </a:cubicBezTo>
                  <a:cubicBezTo>
                    <a:pt x="388685" y="155799"/>
                    <a:pt x="383149" y="168214"/>
                    <a:pt x="375684" y="183648"/>
                  </a:cubicBezTo>
                  <a:cubicBezTo>
                    <a:pt x="373755" y="187758"/>
                    <a:pt x="371909" y="191365"/>
                    <a:pt x="371154" y="193881"/>
                  </a:cubicBezTo>
                  <a:cubicBezTo>
                    <a:pt x="365618" y="210322"/>
                    <a:pt x="359915" y="221310"/>
                    <a:pt x="345739" y="232130"/>
                  </a:cubicBezTo>
                  <a:cubicBezTo>
                    <a:pt x="335589" y="240015"/>
                    <a:pt x="320575" y="249578"/>
                    <a:pt x="307489" y="249578"/>
                  </a:cubicBezTo>
                  <a:cubicBezTo>
                    <a:pt x="302373" y="249578"/>
                    <a:pt x="297927" y="248319"/>
                    <a:pt x="294068" y="247229"/>
                  </a:cubicBezTo>
                  <a:cubicBezTo>
                    <a:pt x="290210" y="246222"/>
                    <a:pt x="287022" y="245468"/>
                    <a:pt x="283583" y="245551"/>
                  </a:cubicBezTo>
                  <a:cubicBezTo>
                    <a:pt x="279809" y="245887"/>
                    <a:pt x="278802" y="247061"/>
                    <a:pt x="276286" y="249662"/>
                  </a:cubicBezTo>
                  <a:cubicBezTo>
                    <a:pt x="274776" y="251255"/>
                    <a:pt x="272931" y="253352"/>
                    <a:pt x="270163" y="255198"/>
                  </a:cubicBezTo>
                  <a:cubicBezTo>
                    <a:pt x="260936" y="262495"/>
                    <a:pt x="249360" y="271219"/>
                    <a:pt x="236107" y="276671"/>
                  </a:cubicBezTo>
                  <a:cubicBezTo>
                    <a:pt x="227971" y="279942"/>
                    <a:pt x="220589" y="281201"/>
                    <a:pt x="213795" y="281201"/>
                  </a:cubicBezTo>
                  <a:cubicBezTo>
                    <a:pt x="200877" y="281201"/>
                    <a:pt x="189889" y="276587"/>
                    <a:pt x="178565" y="271806"/>
                  </a:cubicBezTo>
                  <a:cubicBezTo>
                    <a:pt x="174707" y="270212"/>
                    <a:pt x="170680" y="268619"/>
                    <a:pt x="166402" y="266941"/>
                  </a:cubicBezTo>
                  <a:cubicBezTo>
                    <a:pt x="144594" y="259392"/>
                    <a:pt x="146439" y="245300"/>
                    <a:pt x="147613" y="235989"/>
                  </a:cubicBezTo>
                  <a:cubicBezTo>
                    <a:pt x="148620" y="228691"/>
                    <a:pt x="148955" y="224330"/>
                    <a:pt x="144510" y="219381"/>
                  </a:cubicBezTo>
                  <a:cubicBezTo>
                    <a:pt x="136206" y="210322"/>
                    <a:pt x="106260" y="209986"/>
                    <a:pt x="93510" y="216529"/>
                  </a:cubicBezTo>
                  <a:lnTo>
                    <a:pt x="93175" y="216864"/>
                  </a:lnTo>
                  <a:lnTo>
                    <a:pt x="93762" y="219297"/>
                  </a:lnTo>
                  <a:cubicBezTo>
                    <a:pt x="96362" y="230369"/>
                    <a:pt x="96949" y="239177"/>
                    <a:pt x="82270" y="252514"/>
                  </a:cubicBezTo>
                  <a:cubicBezTo>
                    <a:pt x="75728" y="258385"/>
                    <a:pt x="68514" y="260398"/>
                    <a:pt x="62139" y="262160"/>
                  </a:cubicBezTo>
                  <a:cubicBezTo>
                    <a:pt x="57106" y="263586"/>
                    <a:pt x="52828" y="264760"/>
                    <a:pt x="49221" y="267612"/>
                  </a:cubicBezTo>
                  <a:cubicBezTo>
                    <a:pt x="47292" y="269290"/>
                    <a:pt x="45866" y="273232"/>
                    <a:pt x="44440" y="277342"/>
                  </a:cubicBezTo>
                  <a:cubicBezTo>
                    <a:pt x="43182" y="280865"/>
                    <a:pt x="41924" y="284136"/>
                    <a:pt x="40246" y="287156"/>
                  </a:cubicBezTo>
                  <a:cubicBezTo>
                    <a:pt x="37646" y="291182"/>
                    <a:pt x="33955" y="292441"/>
                    <a:pt x="31942" y="293112"/>
                  </a:cubicBezTo>
                  <a:cubicBezTo>
                    <a:pt x="30348" y="296802"/>
                    <a:pt x="30097" y="299906"/>
                    <a:pt x="29761" y="303597"/>
                  </a:cubicBezTo>
                  <a:cubicBezTo>
                    <a:pt x="29174" y="309552"/>
                    <a:pt x="28587" y="316934"/>
                    <a:pt x="22967" y="324567"/>
                  </a:cubicBezTo>
                  <a:cubicBezTo>
                    <a:pt x="20702" y="327670"/>
                    <a:pt x="17179" y="330522"/>
                    <a:pt x="13153" y="333878"/>
                  </a:cubicBezTo>
                  <a:cubicBezTo>
                    <a:pt x="7701" y="338407"/>
                    <a:pt x="-1275" y="346040"/>
                    <a:pt x="151" y="349899"/>
                  </a:cubicBezTo>
                  <a:cubicBezTo>
                    <a:pt x="1326" y="352247"/>
                    <a:pt x="12650" y="351073"/>
                    <a:pt x="17598" y="350486"/>
                  </a:cubicBezTo>
                  <a:cubicBezTo>
                    <a:pt x="20618" y="350150"/>
                    <a:pt x="23554" y="349983"/>
                    <a:pt x="25651" y="349983"/>
                  </a:cubicBezTo>
                  <a:cubicBezTo>
                    <a:pt x="41085" y="349983"/>
                    <a:pt x="53835" y="355267"/>
                    <a:pt x="66165" y="360468"/>
                  </a:cubicBezTo>
                  <a:cubicBezTo>
                    <a:pt x="68598" y="361474"/>
                    <a:pt x="70359" y="363655"/>
                    <a:pt x="70779" y="366255"/>
                  </a:cubicBezTo>
                  <a:cubicBezTo>
                    <a:pt x="71282" y="368856"/>
                    <a:pt x="70275" y="371456"/>
                    <a:pt x="68262" y="373217"/>
                  </a:cubicBezTo>
                  <a:lnTo>
                    <a:pt x="64739" y="376237"/>
                  </a:lnTo>
                  <a:cubicBezTo>
                    <a:pt x="57358" y="382612"/>
                    <a:pt x="54506" y="385380"/>
                    <a:pt x="55009" y="391587"/>
                  </a:cubicBezTo>
                  <a:cubicBezTo>
                    <a:pt x="55177" y="392678"/>
                    <a:pt x="55932" y="393600"/>
                    <a:pt x="57526" y="395446"/>
                  </a:cubicBezTo>
                  <a:cubicBezTo>
                    <a:pt x="63313" y="402324"/>
                    <a:pt x="65243" y="409118"/>
                    <a:pt x="56603" y="422204"/>
                  </a:cubicBezTo>
                  <a:cubicBezTo>
                    <a:pt x="53164" y="427907"/>
                    <a:pt x="49221" y="432353"/>
                    <a:pt x="45698" y="436212"/>
                  </a:cubicBezTo>
                  <a:cubicBezTo>
                    <a:pt x="37981" y="444767"/>
                    <a:pt x="34207" y="449129"/>
                    <a:pt x="37814" y="462466"/>
                  </a:cubicBezTo>
                  <a:cubicBezTo>
                    <a:pt x="38317" y="464060"/>
                    <a:pt x="39575" y="465905"/>
                    <a:pt x="41085" y="467919"/>
                  </a:cubicBezTo>
                  <a:cubicBezTo>
                    <a:pt x="43853" y="471693"/>
                    <a:pt x="47208" y="476390"/>
                    <a:pt x="47963" y="483436"/>
                  </a:cubicBezTo>
                  <a:cubicBezTo>
                    <a:pt x="48634" y="486792"/>
                    <a:pt x="47963" y="490314"/>
                    <a:pt x="47376" y="493166"/>
                  </a:cubicBezTo>
                  <a:cubicBezTo>
                    <a:pt x="46957" y="495012"/>
                    <a:pt x="46621" y="496689"/>
                    <a:pt x="46789" y="497696"/>
                  </a:cubicBezTo>
                  <a:cubicBezTo>
                    <a:pt x="46873" y="506420"/>
                    <a:pt x="48383" y="510026"/>
                    <a:pt x="50647" y="515814"/>
                  </a:cubicBezTo>
                  <a:cubicBezTo>
                    <a:pt x="51906" y="518834"/>
                    <a:pt x="53164" y="522189"/>
                    <a:pt x="54422" y="526467"/>
                  </a:cubicBezTo>
                  <a:cubicBezTo>
                    <a:pt x="55512" y="529570"/>
                    <a:pt x="56435" y="533094"/>
                    <a:pt x="56771" y="536617"/>
                  </a:cubicBezTo>
                  <a:cubicBezTo>
                    <a:pt x="59287" y="538881"/>
                    <a:pt x="61132" y="541649"/>
                    <a:pt x="62055" y="544753"/>
                  </a:cubicBezTo>
                  <a:cubicBezTo>
                    <a:pt x="65326" y="554819"/>
                    <a:pt x="59035" y="565555"/>
                    <a:pt x="54087" y="574279"/>
                  </a:cubicBezTo>
                  <a:lnTo>
                    <a:pt x="52744" y="576460"/>
                  </a:lnTo>
                  <a:cubicBezTo>
                    <a:pt x="58113" y="579228"/>
                    <a:pt x="61636" y="583925"/>
                    <a:pt x="62642" y="589713"/>
                  </a:cubicBezTo>
                  <a:cubicBezTo>
                    <a:pt x="64068" y="597598"/>
                    <a:pt x="60294" y="605902"/>
                    <a:pt x="53583" y="609509"/>
                  </a:cubicBezTo>
                  <a:cubicBezTo>
                    <a:pt x="50731" y="610935"/>
                    <a:pt x="47795" y="611438"/>
                    <a:pt x="44776" y="611186"/>
                  </a:cubicBezTo>
                  <a:cubicBezTo>
                    <a:pt x="44524" y="615548"/>
                    <a:pt x="44860" y="620245"/>
                    <a:pt x="45195" y="624859"/>
                  </a:cubicBezTo>
                  <a:cubicBezTo>
                    <a:pt x="45531" y="628633"/>
                    <a:pt x="45782" y="632240"/>
                    <a:pt x="45782" y="635595"/>
                  </a:cubicBezTo>
                  <a:cubicBezTo>
                    <a:pt x="45447" y="640628"/>
                    <a:pt x="44860" y="645242"/>
                    <a:pt x="44356" y="649855"/>
                  </a:cubicBezTo>
                  <a:cubicBezTo>
                    <a:pt x="43098" y="660172"/>
                    <a:pt x="41840" y="670909"/>
                    <a:pt x="43685" y="679465"/>
                  </a:cubicBezTo>
                  <a:cubicBezTo>
                    <a:pt x="46118" y="688440"/>
                    <a:pt x="50144" y="691460"/>
                    <a:pt x="57526" y="696996"/>
                  </a:cubicBezTo>
                  <a:cubicBezTo>
                    <a:pt x="59455" y="698506"/>
                    <a:pt x="61636" y="700100"/>
                    <a:pt x="63900" y="701861"/>
                  </a:cubicBezTo>
                  <a:cubicBezTo>
                    <a:pt x="74889" y="710417"/>
                    <a:pt x="76902" y="715282"/>
                    <a:pt x="79586" y="723670"/>
                  </a:cubicBezTo>
                  <a:cubicBezTo>
                    <a:pt x="80173" y="725683"/>
                    <a:pt x="80928" y="727948"/>
                    <a:pt x="81935" y="730800"/>
                  </a:cubicBezTo>
                  <a:lnTo>
                    <a:pt x="83780" y="736755"/>
                  </a:lnTo>
                  <a:cubicBezTo>
                    <a:pt x="87890" y="749925"/>
                    <a:pt x="95440" y="773663"/>
                    <a:pt x="77489" y="784819"/>
                  </a:cubicBezTo>
                  <a:cubicBezTo>
                    <a:pt x="77154" y="791949"/>
                    <a:pt x="75895" y="804027"/>
                    <a:pt x="72037" y="812080"/>
                  </a:cubicBezTo>
                  <a:cubicBezTo>
                    <a:pt x="73631" y="816693"/>
                    <a:pt x="73882" y="822397"/>
                    <a:pt x="73547" y="827850"/>
                  </a:cubicBezTo>
                  <a:cubicBezTo>
                    <a:pt x="83109" y="821894"/>
                    <a:pt x="94349" y="818539"/>
                    <a:pt x="105337" y="815183"/>
                  </a:cubicBezTo>
                  <a:cubicBezTo>
                    <a:pt x="118507" y="811325"/>
                    <a:pt x="132012" y="807215"/>
                    <a:pt x="142245" y="798911"/>
                  </a:cubicBezTo>
                  <a:cubicBezTo>
                    <a:pt x="155330" y="787671"/>
                    <a:pt x="169087" y="775927"/>
                    <a:pt x="187289" y="767288"/>
                  </a:cubicBezTo>
                  <a:cubicBezTo>
                    <a:pt x="190812" y="765694"/>
                    <a:pt x="193831" y="764436"/>
                    <a:pt x="196599" y="763261"/>
                  </a:cubicBezTo>
                  <a:cubicBezTo>
                    <a:pt x="209936" y="757641"/>
                    <a:pt x="215976" y="755041"/>
                    <a:pt x="224615" y="741453"/>
                  </a:cubicBezTo>
                  <a:cubicBezTo>
                    <a:pt x="226377" y="738852"/>
                    <a:pt x="226964" y="737426"/>
                    <a:pt x="227384" y="736504"/>
                  </a:cubicBezTo>
                  <a:cubicBezTo>
                    <a:pt x="229145" y="732394"/>
                    <a:pt x="231158" y="731051"/>
                    <a:pt x="236694" y="727361"/>
                  </a:cubicBezTo>
                  <a:cubicBezTo>
                    <a:pt x="242146" y="723922"/>
                    <a:pt x="248521" y="722747"/>
                    <a:pt x="254728" y="721657"/>
                  </a:cubicBezTo>
                  <a:cubicBezTo>
                    <a:pt x="259594" y="720818"/>
                    <a:pt x="264543" y="719895"/>
                    <a:pt x="267898" y="718050"/>
                  </a:cubicBezTo>
                  <a:lnTo>
                    <a:pt x="274021" y="714863"/>
                  </a:lnTo>
                  <a:cubicBezTo>
                    <a:pt x="283583" y="709746"/>
                    <a:pt x="287190" y="708404"/>
                    <a:pt x="304134" y="710165"/>
                  </a:cubicBezTo>
                  <a:cubicBezTo>
                    <a:pt x="308580" y="710836"/>
                    <a:pt x="314871" y="710752"/>
                    <a:pt x="321329" y="710501"/>
                  </a:cubicBezTo>
                  <a:cubicBezTo>
                    <a:pt x="335170" y="710165"/>
                    <a:pt x="349262" y="709662"/>
                    <a:pt x="358656" y="715198"/>
                  </a:cubicBezTo>
                  <a:cubicBezTo>
                    <a:pt x="372832" y="721573"/>
                    <a:pt x="370064" y="732058"/>
                    <a:pt x="367715" y="740362"/>
                  </a:cubicBezTo>
                  <a:cubicBezTo>
                    <a:pt x="367212" y="742124"/>
                    <a:pt x="366709" y="744053"/>
                    <a:pt x="366290" y="746234"/>
                  </a:cubicBezTo>
                  <a:cubicBezTo>
                    <a:pt x="365702" y="748498"/>
                    <a:pt x="364193" y="750428"/>
                    <a:pt x="362096" y="751518"/>
                  </a:cubicBezTo>
                  <a:cubicBezTo>
                    <a:pt x="360082" y="752525"/>
                    <a:pt x="357566" y="752441"/>
                    <a:pt x="355469" y="751518"/>
                  </a:cubicBezTo>
                  <a:cubicBezTo>
                    <a:pt x="354462" y="751015"/>
                    <a:pt x="352533" y="750931"/>
                    <a:pt x="350604" y="750763"/>
                  </a:cubicBezTo>
                  <a:cubicBezTo>
                    <a:pt x="350772" y="752944"/>
                    <a:pt x="351443" y="755461"/>
                    <a:pt x="352365" y="758816"/>
                  </a:cubicBezTo>
                  <a:cubicBezTo>
                    <a:pt x="353288" y="761919"/>
                    <a:pt x="354295" y="765526"/>
                    <a:pt x="354630" y="769301"/>
                  </a:cubicBezTo>
                  <a:cubicBezTo>
                    <a:pt x="365283" y="768126"/>
                    <a:pt x="374929" y="768378"/>
                    <a:pt x="385163" y="776011"/>
                  </a:cubicBezTo>
                  <a:cubicBezTo>
                    <a:pt x="388434" y="777437"/>
                    <a:pt x="390447" y="779367"/>
                    <a:pt x="392209" y="781212"/>
                  </a:cubicBezTo>
                  <a:cubicBezTo>
                    <a:pt x="393299" y="782302"/>
                    <a:pt x="393718" y="782722"/>
                    <a:pt x="396822" y="783812"/>
                  </a:cubicBezTo>
                  <a:cubicBezTo>
                    <a:pt x="396738" y="783728"/>
                    <a:pt x="396906" y="783728"/>
                    <a:pt x="398584" y="782889"/>
                  </a:cubicBezTo>
                  <a:lnTo>
                    <a:pt x="400848" y="781967"/>
                  </a:lnTo>
                  <a:cubicBezTo>
                    <a:pt x="400345" y="774669"/>
                    <a:pt x="400764" y="765862"/>
                    <a:pt x="410410" y="760494"/>
                  </a:cubicBezTo>
                  <a:cubicBezTo>
                    <a:pt x="422238" y="753867"/>
                    <a:pt x="445892" y="761416"/>
                    <a:pt x="455371" y="764939"/>
                  </a:cubicBezTo>
                  <a:cubicBezTo>
                    <a:pt x="463088" y="767959"/>
                    <a:pt x="466443" y="772656"/>
                    <a:pt x="468540" y="775760"/>
                  </a:cubicBezTo>
                  <a:cubicBezTo>
                    <a:pt x="470050" y="777941"/>
                    <a:pt x="470553" y="778528"/>
                    <a:pt x="471559" y="778947"/>
                  </a:cubicBezTo>
                  <a:cubicBezTo>
                    <a:pt x="477431" y="782135"/>
                    <a:pt x="480451" y="782805"/>
                    <a:pt x="483638" y="783393"/>
                  </a:cubicBezTo>
                  <a:cubicBezTo>
                    <a:pt x="490936" y="784735"/>
                    <a:pt x="496304" y="786496"/>
                    <a:pt x="505279" y="798156"/>
                  </a:cubicBezTo>
                  <a:cubicBezTo>
                    <a:pt x="516939" y="812332"/>
                    <a:pt x="527256" y="812835"/>
                    <a:pt x="544368" y="813757"/>
                  </a:cubicBezTo>
                  <a:cubicBezTo>
                    <a:pt x="549400" y="814009"/>
                    <a:pt x="554685" y="814261"/>
                    <a:pt x="560473" y="814932"/>
                  </a:cubicBezTo>
                  <a:cubicBezTo>
                    <a:pt x="575571" y="816526"/>
                    <a:pt x="584798" y="820216"/>
                    <a:pt x="593018" y="823404"/>
                  </a:cubicBezTo>
                  <a:cubicBezTo>
                    <a:pt x="600484" y="826423"/>
                    <a:pt x="607026" y="828940"/>
                    <a:pt x="617679" y="829695"/>
                  </a:cubicBezTo>
                  <a:cubicBezTo>
                    <a:pt x="638481" y="831792"/>
                    <a:pt x="646366" y="845213"/>
                    <a:pt x="654083" y="858214"/>
                  </a:cubicBezTo>
                  <a:cubicBezTo>
                    <a:pt x="655341" y="860395"/>
                    <a:pt x="656684" y="862660"/>
                    <a:pt x="658026" y="864925"/>
                  </a:cubicBezTo>
                  <a:cubicBezTo>
                    <a:pt x="661045" y="868280"/>
                    <a:pt x="667672" y="876836"/>
                    <a:pt x="673963" y="886650"/>
                  </a:cubicBezTo>
                  <a:lnTo>
                    <a:pt x="674802" y="888663"/>
                  </a:lnTo>
                  <a:cubicBezTo>
                    <a:pt x="675389" y="890592"/>
                    <a:pt x="675892" y="893108"/>
                    <a:pt x="676563" y="895792"/>
                  </a:cubicBezTo>
                  <a:cubicBezTo>
                    <a:pt x="677486" y="899819"/>
                    <a:pt x="679331" y="908207"/>
                    <a:pt x="680841" y="910052"/>
                  </a:cubicBezTo>
                  <a:cubicBezTo>
                    <a:pt x="682351" y="910555"/>
                    <a:pt x="693507" y="910723"/>
                    <a:pt x="697449" y="909968"/>
                  </a:cubicBezTo>
                  <a:cubicBezTo>
                    <a:pt x="699295" y="909297"/>
                    <a:pt x="701560" y="905858"/>
                    <a:pt x="703824" y="902671"/>
                  </a:cubicBezTo>
                  <a:cubicBezTo>
                    <a:pt x="706173" y="898980"/>
                    <a:pt x="708690" y="895289"/>
                    <a:pt x="712884" y="893612"/>
                  </a:cubicBezTo>
                  <a:cubicBezTo>
                    <a:pt x="728904" y="887740"/>
                    <a:pt x="773277" y="903006"/>
                    <a:pt x="784518" y="908626"/>
                  </a:cubicBezTo>
                  <a:cubicBezTo>
                    <a:pt x="817315" y="922634"/>
                    <a:pt x="857326" y="944275"/>
                    <a:pt x="859590" y="967007"/>
                  </a:cubicBezTo>
                  <a:cubicBezTo>
                    <a:pt x="860177" y="971872"/>
                    <a:pt x="859171" y="978499"/>
                    <a:pt x="852796" y="984874"/>
                  </a:cubicBezTo>
                  <a:cubicBezTo>
                    <a:pt x="853216" y="986467"/>
                    <a:pt x="853467" y="988061"/>
                    <a:pt x="853467" y="989655"/>
                  </a:cubicBezTo>
                  <a:cubicBezTo>
                    <a:pt x="853048" y="997623"/>
                    <a:pt x="846505" y="1003076"/>
                    <a:pt x="841388" y="1007437"/>
                  </a:cubicBezTo>
                  <a:cubicBezTo>
                    <a:pt x="839291" y="1009199"/>
                    <a:pt x="837110" y="1011128"/>
                    <a:pt x="836020" y="1012470"/>
                  </a:cubicBezTo>
                  <a:cubicBezTo>
                    <a:pt x="834929" y="1013812"/>
                    <a:pt x="834510" y="1015238"/>
                    <a:pt x="833755" y="1017084"/>
                  </a:cubicBezTo>
                  <a:cubicBezTo>
                    <a:pt x="832665" y="1020103"/>
                    <a:pt x="831406" y="1024046"/>
                    <a:pt x="827464" y="1028156"/>
                  </a:cubicBezTo>
                  <a:cubicBezTo>
                    <a:pt x="824277" y="1031343"/>
                    <a:pt x="820418" y="1032685"/>
                    <a:pt x="817231" y="1033860"/>
                  </a:cubicBezTo>
                  <a:cubicBezTo>
                    <a:pt x="815385" y="1034615"/>
                    <a:pt x="813372" y="1035286"/>
                    <a:pt x="812617" y="1036041"/>
                  </a:cubicBezTo>
                  <a:cubicBezTo>
                    <a:pt x="812617" y="1036292"/>
                    <a:pt x="812533" y="1038641"/>
                    <a:pt x="812449" y="1041409"/>
                  </a:cubicBezTo>
                  <a:cubicBezTo>
                    <a:pt x="812282" y="1045016"/>
                    <a:pt x="812114" y="1049378"/>
                    <a:pt x="809765" y="1053320"/>
                  </a:cubicBezTo>
                  <a:cubicBezTo>
                    <a:pt x="806494" y="1057850"/>
                    <a:pt x="802803" y="1059192"/>
                    <a:pt x="800371" y="1060198"/>
                  </a:cubicBezTo>
                  <a:cubicBezTo>
                    <a:pt x="798777" y="1060785"/>
                    <a:pt x="797519" y="1061205"/>
                    <a:pt x="796260" y="1062295"/>
                  </a:cubicBezTo>
                  <a:cubicBezTo>
                    <a:pt x="782421" y="1070851"/>
                    <a:pt x="778562" y="1075213"/>
                    <a:pt x="777220" y="1083265"/>
                  </a:cubicBezTo>
                  <a:cubicBezTo>
                    <a:pt x="777052" y="1084188"/>
                    <a:pt x="776717" y="1085111"/>
                    <a:pt x="776213" y="1085866"/>
                  </a:cubicBezTo>
                  <a:cubicBezTo>
                    <a:pt x="777891" y="1099203"/>
                    <a:pt x="777303" y="1113630"/>
                    <a:pt x="776129" y="1125541"/>
                  </a:cubicBezTo>
                  <a:lnTo>
                    <a:pt x="778730" y="1126883"/>
                  </a:lnTo>
                  <a:cubicBezTo>
                    <a:pt x="784350" y="1130742"/>
                    <a:pt x="785440" y="1137620"/>
                    <a:pt x="786363" y="1143491"/>
                  </a:cubicBezTo>
                  <a:cubicBezTo>
                    <a:pt x="786866" y="1146931"/>
                    <a:pt x="787621" y="1151125"/>
                    <a:pt x="788963" y="1152551"/>
                  </a:cubicBezTo>
                  <a:cubicBezTo>
                    <a:pt x="790473" y="1153893"/>
                    <a:pt x="793576" y="1154899"/>
                    <a:pt x="797016" y="1155990"/>
                  </a:cubicBezTo>
                  <a:cubicBezTo>
                    <a:pt x="804649" y="1158087"/>
                    <a:pt x="816140" y="1161442"/>
                    <a:pt x="818740" y="1177631"/>
                  </a:cubicBezTo>
                  <a:cubicBezTo>
                    <a:pt x="819076" y="1180818"/>
                    <a:pt x="818908" y="1183670"/>
                    <a:pt x="818405" y="1186187"/>
                  </a:cubicBezTo>
                  <a:cubicBezTo>
                    <a:pt x="830316" y="1189458"/>
                    <a:pt x="839123" y="1199272"/>
                    <a:pt x="847176" y="1208163"/>
                  </a:cubicBezTo>
                  <a:cubicBezTo>
                    <a:pt x="851119" y="1212441"/>
                    <a:pt x="854725" y="1216551"/>
                    <a:pt x="858248" y="1219319"/>
                  </a:cubicBezTo>
                  <a:cubicBezTo>
                    <a:pt x="861604" y="1221752"/>
                    <a:pt x="865294" y="1223597"/>
                    <a:pt x="868901" y="1225443"/>
                  </a:cubicBezTo>
                  <a:lnTo>
                    <a:pt x="870998" y="1226533"/>
                  </a:lnTo>
                  <a:cubicBezTo>
                    <a:pt x="874353" y="1208667"/>
                    <a:pt x="885929" y="1193904"/>
                    <a:pt x="898511" y="1180483"/>
                  </a:cubicBezTo>
                  <a:cubicBezTo>
                    <a:pt x="901614" y="1177379"/>
                    <a:pt x="904886" y="1173353"/>
                    <a:pt x="908325" y="1169159"/>
                  </a:cubicBezTo>
                  <a:cubicBezTo>
                    <a:pt x="914029" y="1162029"/>
                    <a:pt x="919984" y="1154815"/>
                    <a:pt x="926024" y="1150034"/>
                  </a:cubicBezTo>
                  <a:cubicBezTo>
                    <a:pt x="929798" y="1147685"/>
                    <a:pt x="933321" y="1147098"/>
                    <a:pt x="936760" y="1146595"/>
                  </a:cubicBezTo>
                  <a:cubicBezTo>
                    <a:pt x="938773" y="1146260"/>
                    <a:pt x="942548" y="1145672"/>
                    <a:pt x="943303" y="1144917"/>
                  </a:cubicBezTo>
                  <a:cubicBezTo>
                    <a:pt x="942967" y="1143827"/>
                    <a:pt x="940116" y="1138626"/>
                    <a:pt x="938354" y="1135858"/>
                  </a:cubicBezTo>
                  <a:cubicBezTo>
                    <a:pt x="935838" y="1131329"/>
                    <a:pt x="933657" y="1127386"/>
                    <a:pt x="932985" y="1123696"/>
                  </a:cubicBezTo>
                  <a:cubicBezTo>
                    <a:pt x="930721" y="1110694"/>
                    <a:pt x="933069" y="1095680"/>
                    <a:pt x="935502" y="1081252"/>
                  </a:cubicBezTo>
                  <a:cubicBezTo>
                    <a:pt x="936509" y="1075800"/>
                    <a:pt x="937263" y="1070432"/>
                    <a:pt x="937851" y="1065315"/>
                  </a:cubicBezTo>
                  <a:cubicBezTo>
                    <a:pt x="937851" y="1054662"/>
                    <a:pt x="940703" y="1049210"/>
                    <a:pt x="944310" y="1042332"/>
                  </a:cubicBezTo>
                  <a:cubicBezTo>
                    <a:pt x="945484" y="1040067"/>
                    <a:pt x="946910" y="1037467"/>
                    <a:pt x="948336" y="1034279"/>
                  </a:cubicBezTo>
                  <a:cubicBezTo>
                    <a:pt x="952614" y="1023291"/>
                    <a:pt x="952866" y="1011380"/>
                    <a:pt x="953117" y="998714"/>
                  </a:cubicBezTo>
                  <a:cubicBezTo>
                    <a:pt x="953369" y="991081"/>
                    <a:pt x="953452" y="983028"/>
                    <a:pt x="954543" y="975060"/>
                  </a:cubicBezTo>
                  <a:cubicBezTo>
                    <a:pt x="957563" y="962142"/>
                    <a:pt x="961924" y="953419"/>
                    <a:pt x="967041" y="943185"/>
                  </a:cubicBezTo>
                  <a:lnTo>
                    <a:pt x="969054" y="938991"/>
                  </a:lnTo>
                  <a:cubicBezTo>
                    <a:pt x="975010" y="926493"/>
                    <a:pt x="973836" y="917601"/>
                    <a:pt x="972074" y="904013"/>
                  </a:cubicBezTo>
                  <a:lnTo>
                    <a:pt x="971319" y="897806"/>
                  </a:lnTo>
                  <a:cubicBezTo>
                    <a:pt x="967041" y="873816"/>
                    <a:pt x="967125" y="849407"/>
                    <a:pt x="967209" y="825836"/>
                  </a:cubicBezTo>
                  <a:lnTo>
                    <a:pt x="967293" y="813757"/>
                  </a:lnTo>
                  <a:cubicBezTo>
                    <a:pt x="967293" y="809228"/>
                    <a:pt x="966286" y="804531"/>
                    <a:pt x="965364" y="799330"/>
                  </a:cubicBezTo>
                  <a:cubicBezTo>
                    <a:pt x="964525" y="795555"/>
                    <a:pt x="963937" y="791697"/>
                    <a:pt x="963434" y="787838"/>
                  </a:cubicBezTo>
                  <a:cubicBezTo>
                    <a:pt x="961673" y="773830"/>
                    <a:pt x="964189" y="760829"/>
                    <a:pt x="966706" y="748163"/>
                  </a:cubicBezTo>
                  <a:cubicBezTo>
                    <a:pt x="968551" y="738685"/>
                    <a:pt x="970312" y="729793"/>
                    <a:pt x="970312" y="720650"/>
                  </a:cubicBezTo>
                  <a:cubicBezTo>
                    <a:pt x="970312" y="702029"/>
                    <a:pt x="968719" y="689866"/>
                    <a:pt x="960415" y="674935"/>
                  </a:cubicBezTo>
                  <a:cubicBezTo>
                    <a:pt x="958485" y="671748"/>
                    <a:pt x="957395" y="670741"/>
                    <a:pt x="956640" y="670070"/>
                  </a:cubicBezTo>
                  <a:cubicBezTo>
                    <a:pt x="951775" y="665792"/>
                    <a:pt x="952614" y="661934"/>
                    <a:pt x="953872" y="656062"/>
                  </a:cubicBezTo>
                  <a:lnTo>
                    <a:pt x="954543" y="652791"/>
                  </a:lnTo>
                  <a:cubicBezTo>
                    <a:pt x="956304" y="647507"/>
                    <a:pt x="958485" y="643564"/>
                    <a:pt x="960499" y="640125"/>
                  </a:cubicBezTo>
                  <a:cubicBezTo>
                    <a:pt x="962931" y="635931"/>
                    <a:pt x="965028" y="632408"/>
                    <a:pt x="965364" y="628801"/>
                  </a:cubicBezTo>
                  <a:cubicBezTo>
                    <a:pt x="966706" y="623265"/>
                    <a:pt x="966874" y="619071"/>
                    <a:pt x="967041" y="614625"/>
                  </a:cubicBezTo>
                  <a:cubicBezTo>
                    <a:pt x="967125" y="612696"/>
                    <a:pt x="967125" y="610683"/>
                    <a:pt x="967293" y="608670"/>
                  </a:cubicBezTo>
                  <a:cubicBezTo>
                    <a:pt x="966118" y="606489"/>
                    <a:pt x="965951" y="603889"/>
                    <a:pt x="967041" y="601540"/>
                  </a:cubicBezTo>
                  <a:cubicBezTo>
                    <a:pt x="969054" y="597346"/>
                    <a:pt x="970900" y="591474"/>
                    <a:pt x="973081" y="585183"/>
                  </a:cubicBezTo>
                  <a:cubicBezTo>
                    <a:pt x="977443" y="571259"/>
                    <a:pt x="982559" y="555490"/>
                    <a:pt x="992960" y="547437"/>
                  </a:cubicBezTo>
                  <a:cubicBezTo>
                    <a:pt x="1003697" y="539217"/>
                    <a:pt x="1013427" y="542236"/>
                    <a:pt x="1020641" y="544333"/>
                  </a:cubicBezTo>
                  <a:cubicBezTo>
                    <a:pt x="1025087" y="545760"/>
                    <a:pt x="1029029" y="546766"/>
                    <a:pt x="1032552" y="546011"/>
                  </a:cubicBezTo>
                  <a:cubicBezTo>
                    <a:pt x="1038675" y="545424"/>
                    <a:pt x="1045721" y="541146"/>
                    <a:pt x="1051928" y="537455"/>
                  </a:cubicBezTo>
                  <a:cubicBezTo>
                    <a:pt x="1056542" y="534687"/>
                    <a:pt x="1060987" y="532171"/>
                    <a:pt x="1065014" y="530493"/>
                  </a:cubicBezTo>
                  <a:cubicBezTo>
                    <a:pt x="1076841" y="525460"/>
                    <a:pt x="1077428" y="523279"/>
                    <a:pt x="1080699" y="511201"/>
                  </a:cubicBezTo>
                  <a:cubicBezTo>
                    <a:pt x="1081538" y="508433"/>
                    <a:pt x="1082209" y="505245"/>
                    <a:pt x="1083300" y="501722"/>
                  </a:cubicBezTo>
                  <a:cubicBezTo>
                    <a:pt x="1092191" y="470267"/>
                    <a:pt x="1112909" y="442335"/>
                    <a:pt x="1133041" y="415325"/>
                  </a:cubicBezTo>
                  <a:cubicBezTo>
                    <a:pt x="1144868" y="399556"/>
                    <a:pt x="1156862" y="383367"/>
                    <a:pt x="1166257" y="366675"/>
                  </a:cubicBezTo>
                  <a:cubicBezTo>
                    <a:pt x="1158540" y="370450"/>
                    <a:pt x="1150571" y="372714"/>
                    <a:pt x="1142687" y="372714"/>
                  </a:cubicBezTo>
                  <a:cubicBezTo>
                    <a:pt x="1141513" y="372714"/>
                    <a:pt x="1140338" y="372630"/>
                    <a:pt x="1139164" y="372630"/>
                  </a:cubicBezTo>
                  <a:cubicBezTo>
                    <a:pt x="1123646" y="371288"/>
                    <a:pt x="1110728" y="361055"/>
                    <a:pt x="1100830" y="342350"/>
                  </a:cubicBezTo>
                  <a:cubicBezTo>
                    <a:pt x="1099656" y="340001"/>
                    <a:pt x="1098230" y="336897"/>
                    <a:pt x="1096301" y="333039"/>
                  </a:cubicBezTo>
                  <a:cubicBezTo>
                    <a:pt x="1075163" y="290008"/>
                    <a:pt x="1070466" y="275329"/>
                    <a:pt x="1075415" y="267444"/>
                  </a:cubicBezTo>
                  <a:cubicBezTo>
                    <a:pt x="1081203" y="257127"/>
                    <a:pt x="1094372" y="260985"/>
                    <a:pt x="1104102" y="263753"/>
                  </a:cubicBezTo>
                  <a:cubicBezTo>
                    <a:pt x="1107457" y="264760"/>
                    <a:pt x="1112490" y="266186"/>
                    <a:pt x="1115006" y="266018"/>
                  </a:cubicBezTo>
                  <a:cubicBezTo>
                    <a:pt x="1119033" y="264928"/>
                    <a:pt x="1119536" y="264425"/>
                    <a:pt x="1119787" y="254191"/>
                  </a:cubicBezTo>
                  <a:cubicBezTo>
                    <a:pt x="1119871" y="249829"/>
                    <a:pt x="1119955" y="244880"/>
                    <a:pt x="1120962" y="239512"/>
                  </a:cubicBezTo>
                  <a:cubicBezTo>
                    <a:pt x="1121297" y="235905"/>
                    <a:pt x="1122136" y="231124"/>
                    <a:pt x="1122891" y="225839"/>
                  </a:cubicBezTo>
                  <a:cubicBezTo>
                    <a:pt x="1125659" y="209399"/>
                    <a:pt x="1129434" y="187003"/>
                    <a:pt x="1123646" y="176182"/>
                  </a:cubicBezTo>
                  <a:cubicBezTo>
                    <a:pt x="1122136" y="172911"/>
                    <a:pt x="1119871" y="172156"/>
                    <a:pt x="1113832" y="170478"/>
                  </a:cubicBezTo>
                  <a:cubicBezTo>
                    <a:pt x="1108296" y="169053"/>
                    <a:pt x="1101669" y="167123"/>
                    <a:pt x="1096049" y="160916"/>
                  </a:cubicBezTo>
                  <a:cubicBezTo>
                    <a:pt x="1089087" y="152276"/>
                    <a:pt x="1090094" y="140869"/>
                    <a:pt x="1090933" y="131726"/>
                  </a:cubicBezTo>
                  <a:cubicBezTo>
                    <a:pt x="1091352" y="127280"/>
                    <a:pt x="1092023" y="119982"/>
                    <a:pt x="1090429" y="118473"/>
                  </a:cubicBezTo>
                  <a:cubicBezTo>
                    <a:pt x="1090429" y="118389"/>
                    <a:pt x="1089087" y="117130"/>
                    <a:pt x="1083719" y="117802"/>
                  </a:cubicBezTo>
                  <a:cubicBezTo>
                    <a:pt x="1080447" y="118221"/>
                    <a:pt x="1078266" y="116879"/>
                    <a:pt x="1076757" y="114698"/>
                  </a:cubicBezTo>
                  <a:cubicBezTo>
                    <a:pt x="1075163" y="112517"/>
                    <a:pt x="1074912" y="109581"/>
                    <a:pt x="1075834" y="107149"/>
                  </a:cubicBezTo>
                  <a:cubicBezTo>
                    <a:pt x="1077093" y="104297"/>
                    <a:pt x="1077260" y="100774"/>
                    <a:pt x="1076757" y="96999"/>
                  </a:cubicBezTo>
                  <a:cubicBezTo>
                    <a:pt x="1075666" y="95573"/>
                    <a:pt x="1075163" y="93896"/>
                    <a:pt x="1075163" y="91966"/>
                  </a:cubicBezTo>
                  <a:lnTo>
                    <a:pt x="1075415" y="90708"/>
                  </a:lnTo>
                  <a:cubicBezTo>
                    <a:pt x="1073234" y="83662"/>
                    <a:pt x="1069124" y="76113"/>
                    <a:pt x="1064762" y="70074"/>
                  </a:cubicBezTo>
                  <a:cubicBezTo>
                    <a:pt x="1056626" y="57827"/>
                    <a:pt x="1049328" y="53046"/>
                    <a:pt x="1037501" y="45245"/>
                  </a:cubicBezTo>
                  <a:lnTo>
                    <a:pt x="1029029" y="39625"/>
                  </a:lnTo>
                  <a:cubicBezTo>
                    <a:pt x="1009904" y="26875"/>
                    <a:pt x="986082" y="10938"/>
                    <a:pt x="964860" y="4731"/>
                  </a:cubicBezTo>
                  <a:cubicBezTo>
                    <a:pt x="950097" y="201"/>
                    <a:pt x="917552" y="-2567"/>
                    <a:pt x="903795" y="3472"/>
                  </a:cubicBezTo>
                  <a:cubicBezTo>
                    <a:pt x="894233" y="7834"/>
                    <a:pt x="877037" y="19074"/>
                    <a:pt x="868565" y="27630"/>
                  </a:cubicBezTo>
                  <a:cubicBezTo>
                    <a:pt x="866384" y="29811"/>
                    <a:pt x="864371" y="34089"/>
                    <a:pt x="862358" y="38283"/>
                  </a:cubicBezTo>
                  <a:cubicBezTo>
                    <a:pt x="859003" y="45245"/>
                    <a:pt x="855648" y="52375"/>
                    <a:pt x="849441" y="56317"/>
                  </a:cubicBezTo>
                  <a:cubicBezTo>
                    <a:pt x="840969" y="61853"/>
                    <a:pt x="835433" y="59924"/>
                    <a:pt x="830484" y="57324"/>
                  </a:cubicBezTo>
                  <a:cubicBezTo>
                    <a:pt x="828555" y="56401"/>
                    <a:pt x="827045" y="55646"/>
                    <a:pt x="824780" y="55478"/>
                  </a:cubicBezTo>
                  <a:cubicBezTo>
                    <a:pt x="814546" y="54640"/>
                    <a:pt x="808423" y="57156"/>
                    <a:pt x="805320" y="71332"/>
                  </a:cubicBezTo>
                  <a:cubicBezTo>
                    <a:pt x="804229" y="75945"/>
                    <a:pt x="804061" y="78797"/>
                    <a:pt x="803978" y="80810"/>
                  </a:cubicBezTo>
                  <a:cubicBezTo>
                    <a:pt x="803474" y="90792"/>
                    <a:pt x="799364" y="93057"/>
                    <a:pt x="788376" y="96664"/>
                  </a:cubicBezTo>
                  <a:cubicBezTo>
                    <a:pt x="776213" y="101529"/>
                    <a:pt x="755914" y="98677"/>
                    <a:pt x="746184" y="95741"/>
                  </a:cubicBezTo>
                  <a:cubicBezTo>
                    <a:pt x="744003" y="95070"/>
                    <a:pt x="742242" y="93476"/>
                    <a:pt x="741319" y="91295"/>
                  </a:cubicBezTo>
                  <a:cubicBezTo>
                    <a:pt x="740480" y="89198"/>
                    <a:pt x="740564" y="86682"/>
                    <a:pt x="741822" y="84753"/>
                  </a:cubicBezTo>
                  <a:cubicBezTo>
                    <a:pt x="743080" y="82488"/>
                    <a:pt x="744506" y="80307"/>
                    <a:pt x="746016" y="78126"/>
                  </a:cubicBezTo>
                  <a:cubicBezTo>
                    <a:pt x="750797" y="71332"/>
                    <a:pt x="751720" y="69235"/>
                    <a:pt x="749707" y="65376"/>
                  </a:cubicBezTo>
                  <a:lnTo>
                    <a:pt x="747442" y="64454"/>
                  </a:lnTo>
                  <a:cubicBezTo>
                    <a:pt x="744422" y="63028"/>
                    <a:pt x="739390" y="60679"/>
                    <a:pt x="737293" y="54304"/>
                  </a:cubicBezTo>
                  <a:cubicBezTo>
                    <a:pt x="735783" y="51620"/>
                    <a:pt x="736789" y="47510"/>
                    <a:pt x="737460" y="44238"/>
                  </a:cubicBezTo>
                  <a:cubicBezTo>
                    <a:pt x="737544" y="39541"/>
                    <a:pt x="737796" y="35934"/>
                    <a:pt x="737964" y="32579"/>
                  </a:cubicBezTo>
                  <a:cubicBezTo>
                    <a:pt x="738467" y="24694"/>
                    <a:pt x="738467" y="22010"/>
                    <a:pt x="733770" y="18235"/>
                  </a:cubicBezTo>
                  <a:cubicBezTo>
                    <a:pt x="726724" y="12532"/>
                    <a:pt x="700888" y="10435"/>
                    <a:pt x="691075" y="9680"/>
                  </a:cubicBezTo>
                  <a:cubicBezTo>
                    <a:pt x="687887" y="9428"/>
                    <a:pt x="685371" y="9176"/>
                    <a:pt x="684029" y="9009"/>
                  </a:cubicBezTo>
                  <a:cubicBezTo>
                    <a:pt x="683190" y="8925"/>
                    <a:pt x="682015" y="8338"/>
                    <a:pt x="680925" y="7583"/>
                  </a:cubicBezTo>
                  <a:lnTo>
                    <a:pt x="680925" y="7583"/>
                  </a:lnTo>
                  <a:close/>
                </a:path>
              </a:pathLst>
            </a:custGeom>
            <a:grpFill/>
            <a:ln w="83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pt-BR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6" name="Forma Livre: Forma 75">
              <a:extLst>
                <a:ext uri="{FF2B5EF4-FFF2-40B4-BE49-F238E27FC236}">
                  <a16:creationId xmlns:a16="http://schemas.microsoft.com/office/drawing/2014/main" id="{52AEC721-FCE9-4CB3-ACC3-54C2BFDFD987}"/>
                </a:ext>
              </a:extLst>
            </p:cNvPr>
            <p:cNvSpPr/>
            <p:nvPr/>
          </p:nvSpPr>
          <p:spPr>
            <a:xfrm>
              <a:off x="11178167" y="3360608"/>
              <a:ext cx="2180" cy="335"/>
            </a:xfrm>
            <a:custGeom>
              <a:avLst/>
              <a:gdLst>
                <a:gd name="connsiteX0" fmla="*/ 0 w 2180"/>
                <a:gd name="connsiteY0" fmla="*/ 335 h 335"/>
                <a:gd name="connsiteX1" fmla="*/ 0 w 2180"/>
                <a:gd name="connsiteY1" fmla="*/ 335 h 335"/>
                <a:gd name="connsiteX2" fmla="*/ 2181 w 2180"/>
                <a:gd name="connsiteY2" fmla="*/ 0 h 335"/>
                <a:gd name="connsiteX3" fmla="*/ 0 w 2180"/>
                <a:gd name="connsiteY3" fmla="*/ 335 h 335"/>
                <a:gd name="connsiteX4" fmla="*/ 0 w 2180"/>
                <a:gd name="connsiteY4" fmla="*/ 335 h 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0" h="335">
                  <a:moveTo>
                    <a:pt x="0" y="335"/>
                  </a:moveTo>
                  <a:lnTo>
                    <a:pt x="0" y="335"/>
                  </a:lnTo>
                  <a:cubicBezTo>
                    <a:pt x="671" y="252"/>
                    <a:pt x="1426" y="84"/>
                    <a:pt x="2181" y="0"/>
                  </a:cubicBezTo>
                  <a:lnTo>
                    <a:pt x="0" y="335"/>
                  </a:lnTo>
                  <a:lnTo>
                    <a:pt x="0" y="335"/>
                  </a:lnTo>
                  <a:close/>
                </a:path>
              </a:pathLst>
            </a:custGeom>
            <a:grpFill/>
            <a:ln w="83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pt-BR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7" name="Forma Livre: Forma 76">
              <a:extLst>
                <a:ext uri="{FF2B5EF4-FFF2-40B4-BE49-F238E27FC236}">
                  <a16:creationId xmlns:a16="http://schemas.microsoft.com/office/drawing/2014/main" id="{435F7823-5019-42DE-A73A-A220C0E09771}"/>
                </a:ext>
              </a:extLst>
            </p:cNvPr>
            <p:cNvSpPr/>
            <p:nvPr/>
          </p:nvSpPr>
          <p:spPr>
            <a:xfrm>
              <a:off x="10961252" y="3141381"/>
              <a:ext cx="361105" cy="203793"/>
            </a:xfrm>
            <a:custGeom>
              <a:avLst/>
              <a:gdLst>
                <a:gd name="connsiteX0" fmla="*/ 361105 w 361105"/>
                <a:gd name="connsiteY0" fmla="*/ 8520 h 203793"/>
                <a:gd name="connsiteX1" fmla="*/ 359595 w 361105"/>
                <a:gd name="connsiteY1" fmla="*/ 8184 h 203793"/>
                <a:gd name="connsiteX2" fmla="*/ 337871 w 361105"/>
                <a:gd name="connsiteY2" fmla="*/ 8268 h 203793"/>
                <a:gd name="connsiteX3" fmla="*/ 314132 w 361105"/>
                <a:gd name="connsiteY3" fmla="*/ 8184 h 203793"/>
                <a:gd name="connsiteX4" fmla="*/ 300208 w 361105"/>
                <a:gd name="connsiteY4" fmla="*/ 2732 h 203793"/>
                <a:gd name="connsiteX5" fmla="*/ 295007 w 361105"/>
                <a:gd name="connsiteY5" fmla="*/ 131 h 203793"/>
                <a:gd name="connsiteX6" fmla="*/ 275044 w 361105"/>
                <a:gd name="connsiteY6" fmla="*/ 5080 h 203793"/>
                <a:gd name="connsiteX7" fmla="*/ 272108 w 361105"/>
                <a:gd name="connsiteY7" fmla="*/ 6255 h 203793"/>
                <a:gd name="connsiteX8" fmla="*/ 271102 w 361105"/>
                <a:gd name="connsiteY8" fmla="*/ 15901 h 203793"/>
                <a:gd name="connsiteX9" fmla="*/ 215573 w 361105"/>
                <a:gd name="connsiteY9" fmla="*/ 62538 h 203793"/>
                <a:gd name="connsiteX10" fmla="*/ 193848 w 361105"/>
                <a:gd name="connsiteY10" fmla="*/ 64384 h 203793"/>
                <a:gd name="connsiteX11" fmla="*/ 177995 w 361105"/>
                <a:gd name="connsiteY11" fmla="*/ 64048 h 203793"/>
                <a:gd name="connsiteX12" fmla="*/ 165916 w 361105"/>
                <a:gd name="connsiteY12" fmla="*/ 63713 h 203793"/>
                <a:gd name="connsiteX13" fmla="*/ 151069 w 361105"/>
                <a:gd name="connsiteY13" fmla="*/ 63629 h 203793"/>
                <a:gd name="connsiteX14" fmla="*/ 107032 w 361105"/>
                <a:gd name="connsiteY14" fmla="*/ 56415 h 203793"/>
                <a:gd name="connsiteX15" fmla="*/ 87320 w 361105"/>
                <a:gd name="connsiteY15" fmla="*/ 37542 h 203793"/>
                <a:gd name="connsiteX16" fmla="*/ 48902 w 361105"/>
                <a:gd name="connsiteY16" fmla="*/ 19005 h 203793"/>
                <a:gd name="connsiteX17" fmla="*/ 39592 w 361105"/>
                <a:gd name="connsiteY17" fmla="*/ 27393 h 203793"/>
                <a:gd name="connsiteX18" fmla="*/ 31791 w 361105"/>
                <a:gd name="connsiteY18" fmla="*/ 39723 h 203793"/>
                <a:gd name="connsiteX19" fmla="*/ 8807 w 361105"/>
                <a:gd name="connsiteY19" fmla="*/ 52221 h 203793"/>
                <a:gd name="connsiteX20" fmla="*/ 0 w 361105"/>
                <a:gd name="connsiteY20" fmla="*/ 55660 h 203793"/>
                <a:gd name="connsiteX21" fmla="*/ 7549 w 361105"/>
                <a:gd name="connsiteY21" fmla="*/ 72436 h 203793"/>
                <a:gd name="connsiteX22" fmla="*/ 37746 w 361105"/>
                <a:gd name="connsiteY22" fmla="*/ 88541 h 203793"/>
                <a:gd name="connsiteX23" fmla="*/ 55948 w 361105"/>
                <a:gd name="connsiteY23" fmla="*/ 99698 h 203793"/>
                <a:gd name="connsiteX24" fmla="*/ 74318 w 361105"/>
                <a:gd name="connsiteY24" fmla="*/ 111105 h 203793"/>
                <a:gd name="connsiteX25" fmla="*/ 91094 w 361105"/>
                <a:gd name="connsiteY25" fmla="*/ 121339 h 203793"/>
                <a:gd name="connsiteX26" fmla="*/ 100740 w 361105"/>
                <a:gd name="connsiteY26" fmla="*/ 121423 h 203793"/>
                <a:gd name="connsiteX27" fmla="*/ 117684 w 361105"/>
                <a:gd name="connsiteY27" fmla="*/ 122261 h 203793"/>
                <a:gd name="connsiteX28" fmla="*/ 144442 w 361105"/>
                <a:gd name="connsiteY28" fmla="*/ 144574 h 203793"/>
                <a:gd name="connsiteX29" fmla="*/ 157276 w 361105"/>
                <a:gd name="connsiteY29" fmla="*/ 158833 h 203793"/>
                <a:gd name="connsiteX30" fmla="*/ 173884 w 361105"/>
                <a:gd name="connsiteY30" fmla="*/ 169151 h 203793"/>
                <a:gd name="connsiteX31" fmla="*/ 217251 w 361105"/>
                <a:gd name="connsiteY31" fmla="*/ 203793 h 203793"/>
                <a:gd name="connsiteX32" fmla="*/ 219096 w 361105"/>
                <a:gd name="connsiteY32" fmla="*/ 203542 h 203793"/>
                <a:gd name="connsiteX33" fmla="*/ 231510 w 361105"/>
                <a:gd name="connsiteY33" fmla="*/ 200270 h 203793"/>
                <a:gd name="connsiteX34" fmla="*/ 236962 w 361105"/>
                <a:gd name="connsiteY34" fmla="*/ 188862 h 203793"/>
                <a:gd name="connsiteX35" fmla="*/ 243085 w 361105"/>
                <a:gd name="connsiteY35" fmla="*/ 167976 h 203793"/>
                <a:gd name="connsiteX36" fmla="*/ 256926 w 361105"/>
                <a:gd name="connsiteY36" fmla="*/ 159085 h 203793"/>
                <a:gd name="connsiteX37" fmla="*/ 267746 w 361105"/>
                <a:gd name="connsiteY37" fmla="*/ 152374 h 203793"/>
                <a:gd name="connsiteX38" fmla="*/ 275799 w 361105"/>
                <a:gd name="connsiteY38" fmla="*/ 137779 h 203793"/>
                <a:gd name="connsiteX39" fmla="*/ 291065 w 361105"/>
                <a:gd name="connsiteY39" fmla="*/ 114041 h 203793"/>
                <a:gd name="connsiteX40" fmla="*/ 308848 w 361105"/>
                <a:gd name="connsiteY40" fmla="*/ 97768 h 203793"/>
                <a:gd name="connsiteX41" fmla="*/ 337199 w 361105"/>
                <a:gd name="connsiteY41" fmla="*/ 67655 h 203793"/>
                <a:gd name="connsiteX42" fmla="*/ 343742 w 361105"/>
                <a:gd name="connsiteY42" fmla="*/ 47692 h 203793"/>
                <a:gd name="connsiteX43" fmla="*/ 361105 w 361105"/>
                <a:gd name="connsiteY43" fmla="*/ 8520 h 203793"/>
                <a:gd name="connsiteX44" fmla="*/ 361105 w 361105"/>
                <a:gd name="connsiteY44" fmla="*/ 8520 h 203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61105" h="203793">
                  <a:moveTo>
                    <a:pt x="361105" y="8520"/>
                  </a:moveTo>
                  <a:cubicBezTo>
                    <a:pt x="360686" y="8436"/>
                    <a:pt x="360183" y="8352"/>
                    <a:pt x="359595" y="8184"/>
                  </a:cubicBezTo>
                  <a:cubicBezTo>
                    <a:pt x="352801" y="7345"/>
                    <a:pt x="345168" y="7765"/>
                    <a:pt x="337871" y="8268"/>
                  </a:cubicBezTo>
                  <a:cubicBezTo>
                    <a:pt x="329986" y="8771"/>
                    <a:pt x="321598" y="9274"/>
                    <a:pt x="314132" y="8184"/>
                  </a:cubicBezTo>
                  <a:cubicBezTo>
                    <a:pt x="308345" y="7513"/>
                    <a:pt x="303899" y="4829"/>
                    <a:pt x="300208" y="2732"/>
                  </a:cubicBezTo>
                  <a:cubicBezTo>
                    <a:pt x="298195" y="1473"/>
                    <a:pt x="296350" y="383"/>
                    <a:pt x="295007" y="131"/>
                  </a:cubicBezTo>
                  <a:cubicBezTo>
                    <a:pt x="290143" y="-707"/>
                    <a:pt x="281419" y="2648"/>
                    <a:pt x="275044" y="5080"/>
                  </a:cubicBezTo>
                  <a:cubicBezTo>
                    <a:pt x="274037" y="5416"/>
                    <a:pt x="273031" y="5835"/>
                    <a:pt x="272108" y="6255"/>
                  </a:cubicBezTo>
                  <a:cubicBezTo>
                    <a:pt x="272527" y="9274"/>
                    <a:pt x="272192" y="12546"/>
                    <a:pt x="271102" y="15901"/>
                  </a:cubicBezTo>
                  <a:cubicBezTo>
                    <a:pt x="264139" y="36871"/>
                    <a:pt x="225723" y="60609"/>
                    <a:pt x="215573" y="62538"/>
                  </a:cubicBezTo>
                  <a:cubicBezTo>
                    <a:pt x="209282" y="64048"/>
                    <a:pt x="201649" y="64384"/>
                    <a:pt x="193848" y="64384"/>
                  </a:cubicBezTo>
                  <a:cubicBezTo>
                    <a:pt x="188480" y="64384"/>
                    <a:pt x="183111" y="64216"/>
                    <a:pt x="177995" y="64048"/>
                  </a:cubicBezTo>
                  <a:cubicBezTo>
                    <a:pt x="173633" y="63965"/>
                    <a:pt x="169523" y="63713"/>
                    <a:pt x="165916" y="63713"/>
                  </a:cubicBezTo>
                  <a:cubicBezTo>
                    <a:pt x="161218" y="63461"/>
                    <a:pt x="156353" y="63629"/>
                    <a:pt x="151069" y="63629"/>
                  </a:cubicBezTo>
                  <a:cubicBezTo>
                    <a:pt x="135635" y="63965"/>
                    <a:pt x="118439" y="64216"/>
                    <a:pt x="107032" y="56415"/>
                  </a:cubicBezTo>
                  <a:cubicBezTo>
                    <a:pt x="99231" y="51382"/>
                    <a:pt x="93191" y="44420"/>
                    <a:pt x="87320" y="37542"/>
                  </a:cubicBezTo>
                  <a:cubicBezTo>
                    <a:pt x="76248" y="24792"/>
                    <a:pt x="67692" y="14559"/>
                    <a:pt x="48902" y="19005"/>
                  </a:cubicBezTo>
                  <a:cubicBezTo>
                    <a:pt x="42611" y="20514"/>
                    <a:pt x="41689" y="22528"/>
                    <a:pt x="39592" y="27393"/>
                  </a:cubicBezTo>
                  <a:cubicBezTo>
                    <a:pt x="38082" y="30916"/>
                    <a:pt x="36068" y="35361"/>
                    <a:pt x="31791" y="39723"/>
                  </a:cubicBezTo>
                  <a:cubicBezTo>
                    <a:pt x="26171" y="45930"/>
                    <a:pt x="17363" y="49118"/>
                    <a:pt x="8807" y="52221"/>
                  </a:cubicBezTo>
                  <a:cubicBezTo>
                    <a:pt x="5704" y="53395"/>
                    <a:pt x="2684" y="54486"/>
                    <a:pt x="0" y="55660"/>
                  </a:cubicBezTo>
                  <a:cubicBezTo>
                    <a:pt x="2600" y="60106"/>
                    <a:pt x="5536" y="65978"/>
                    <a:pt x="7549" y="72436"/>
                  </a:cubicBezTo>
                  <a:cubicBezTo>
                    <a:pt x="18622" y="74953"/>
                    <a:pt x="28352" y="81831"/>
                    <a:pt x="37746" y="88541"/>
                  </a:cubicBezTo>
                  <a:cubicBezTo>
                    <a:pt x="44121" y="93071"/>
                    <a:pt x="50244" y="97433"/>
                    <a:pt x="55948" y="99698"/>
                  </a:cubicBezTo>
                  <a:cubicBezTo>
                    <a:pt x="62407" y="102382"/>
                    <a:pt x="68447" y="106827"/>
                    <a:pt x="74318" y="111105"/>
                  </a:cubicBezTo>
                  <a:cubicBezTo>
                    <a:pt x="80022" y="115215"/>
                    <a:pt x="85893" y="119577"/>
                    <a:pt x="91094" y="121339"/>
                  </a:cubicBezTo>
                  <a:cubicBezTo>
                    <a:pt x="93527" y="122261"/>
                    <a:pt x="97134" y="121842"/>
                    <a:pt x="100740" y="121423"/>
                  </a:cubicBezTo>
                  <a:cubicBezTo>
                    <a:pt x="106025" y="120835"/>
                    <a:pt x="111897" y="120164"/>
                    <a:pt x="117684" y="122261"/>
                  </a:cubicBezTo>
                  <a:cubicBezTo>
                    <a:pt x="129763" y="125113"/>
                    <a:pt x="137648" y="135431"/>
                    <a:pt x="144442" y="144574"/>
                  </a:cubicBezTo>
                  <a:cubicBezTo>
                    <a:pt x="148636" y="150194"/>
                    <a:pt x="152663" y="155562"/>
                    <a:pt x="157276" y="158833"/>
                  </a:cubicBezTo>
                  <a:cubicBezTo>
                    <a:pt x="161135" y="161769"/>
                    <a:pt x="167090" y="165208"/>
                    <a:pt x="173884" y="169151"/>
                  </a:cubicBezTo>
                  <a:cubicBezTo>
                    <a:pt x="194938" y="181481"/>
                    <a:pt x="211714" y="192134"/>
                    <a:pt x="217251" y="203793"/>
                  </a:cubicBezTo>
                  <a:lnTo>
                    <a:pt x="219096" y="203542"/>
                  </a:lnTo>
                  <a:cubicBezTo>
                    <a:pt x="223793" y="202870"/>
                    <a:pt x="228826" y="202115"/>
                    <a:pt x="231510" y="200270"/>
                  </a:cubicBezTo>
                  <a:cubicBezTo>
                    <a:pt x="237046" y="197083"/>
                    <a:pt x="237046" y="194986"/>
                    <a:pt x="236962" y="188862"/>
                  </a:cubicBezTo>
                  <a:cubicBezTo>
                    <a:pt x="236962" y="183159"/>
                    <a:pt x="236794" y="175358"/>
                    <a:pt x="243085" y="167976"/>
                  </a:cubicBezTo>
                  <a:cubicBezTo>
                    <a:pt x="246944" y="163363"/>
                    <a:pt x="252312" y="161098"/>
                    <a:pt x="256926" y="159085"/>
                  </a:cubicBezTo>
                  <a:cubicBezTo>
                    <a:pt x="261372" y="157156"/>
                    <a:pt x="265230" y="155562"/>
                    <a:pt x="267746" y="152374"/>
                  </a:cubicBezTo>
                  <a:cubicBezTo>
                    <a:pt x="270766" y="147929"/>
                    <a:pt x="273115" y="142980"/>
                    <a:pt x="275799" y="137779"/>
                  </a:cubicBezTo>
                  <a:cubicBezTo>
                    <a:pt x="279658" y="129727"/>
                    <a:pt x="283768" y="121423"/>
                    <a:pt x="291065" y="114041"/>
                  </a:cubicBezTo>
                  <a:cubicBezTo>
                    <a:pt x="296098" y="108757"/>
                    <a:pt x="302305" y="103388"/>
                    <a:pt x="308848" y="97768"/>
                  </a:cubicBezTo>
                  <a:cubicBezTo>
                    <a:pt x="320339" y="87954"/>
                    <a:pt x="331999" y="77805"/>
                    <a:pt x="337199" y="67655"/>
                  </a:cubicBezTo>
                  <a:cubicBezTo>
                    <a:pt x="339548" y="62538"/>
                    <a:pt x="341561" y="55325"/>
                    <a:pt x="343742" y="47692"/>
                  </a:cubicBezTo>
                  <a:cubicBezTo>
                    <a:pt x="347685" y="33935"/>
                    <a:pt x="352130" y="18334"/>
                    <a:pt x="361105" y="8520"/>
                  </a:cubicBezTo>
                  <a:lnTo>
                    <a:pt x="361105" y="8520"/>
                  </a:lnTo>
                  <a:close/>
                </a:path>
              </a:pathLst>
            </a:custGeom>
            <a:grpFill/>
            <a:ln w="83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pt-BR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8" name="Forma Livre: Forma 77">
              <a:extLst>
                <a:ext uri="{FF2B5EF4-FFF2-40B4-BE49-F238E27FC236}">
                  <a16:creationId xmlns:a16="http://schemas.microsoft.com/office/drawing/2014/main" id="{BD1B5EBD-60D3-4A99-B44B-18B25EF6BBB6}"/>
                </a:ext>
              </a:extLst>
            </p:cNvPr>
            <p:cNvSpPr/>
            <p:nvPr/>
          </p:nvSpPr>
          <p:spPr>
            <a:xfrm>
              <a:off x="11322358" y="3160554"/>
              <a:ext cx="11072" cy="24073"/>
            </a:xfrm>
            <a:custGeom>
              <a:avLst/>
              <a:gdLst>
                <a:gd name="connsiteX0" fmla="*/ 10988 w 11072"/>
                <a:gd name="connsiteY0" fmla="*/ 0 h 24073"/>
                <a:gd name="connsiteX1" fmla="*/ 0 w 11072"/>
                <a:gd name="connsiteY1" fmla="*/ 24074 h 24073"/>
                <a:gd name="connsiteX2" fmla="*/ 11072 w 11072"/>
                <a:gd name="connsiteY2" fmla="*/ 0 h 24073"/>
                <a:gd name="connsiteX3" fmla="*/ 10988 w 11072"/>
                <a:gd name="connsiteY3" fmla="*/ 0 h 24073"/>
                <a:gd name="connsiteX4" fmla="*/ 10988 w 11072"/>
                <a:gd name="connsiteY4" fmla="*/ 0 h 2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72" h="24073">
                  <a:moveTo>
                    <a:pt x="10988" y="0"/>
                  </a:moveTo>
                  <a:cubicBezTo>
                    <a:pt x="6208" y="5536"/>
                    <a:pt x="2852" y="14679"/>
                    <a:pt x="0" y="24074"/>
                  </a:cubicBezTo>
                  <a:cubicBezTo>
                    <a:pt x="2852" y="14679"/>
                    <a:pt x="6208" y="5452"/>
                    <a:pt x="11072" y="0"/>
                  </a:cubicBezTo>
                  <a:lnTo>
                    <a:pt x="10988" y="0"/>
                  </a:lnTo>
                  <a:lnTo>
                    <a:pt x="10988" y="0"/>
                  </a:lnTo>
                  <a:close/>
                </a:path>
              </a:pathLst>
            </a:custGeom>
            <a:grpFill/>
            <a:ln w="83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pt-BR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9" name="Forma Livre: Forma 78">
              <a:extLst>
                <a:ext uri="{FF2B5EF4-FFF2-40B4-BE49-F238E27FC236}">
                  <a16:creationId xmlns:a16="http://schemas.microsoft.com/office/drawing/2014/main" id="{ABF785E7-0484-4431-842D-741A70E537D7}"/>
                </a:ext>
              </a:extLst>
            </p:cNvPr>
            <p:cNvSpPr/>
            <p:nvPr/>
          </p:nvSpPr>
          <p:spPr>
            <a:xfrm>
              <a:off x="11343244" y="3092862"/>
              <a:ext cx="19292" cy="46218"/>
            </a:xfrm>
            <a:custGeom>
              <a:avLst/>
              <a:gdLst>
                <a:gd name="connsiteX0" fmla="*/ 0 w 19292"/>
                <a:gd name="connsiteY0" fmla="*/ 46050 h 46218"/>
                <a:gd name="connsiteX1" fmla="*/ 167 w 19292"/>
                <a:gd name="connsiteY1" fmla="*/ 46218 h 46218"/>
                <a:gd name="connsiteX2" fmla="*/ 19292 w 19292"/>
                <a:gd name="connsiteY2" fmla="*/ 0 h 46218"/>
                <a:gd name="connsiteX3" fmla="*/ 0 w 19292"/>
                <a:gd name="connsiteY3" fmla="*/ 46050 h 46218"/>
                <a:gd name="connsiteX4" fmla="*/ 0 w 19292"/>
                <a:gd name="connsiteY4" fmla="*/ 46050 h 46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92" h="46218">
                  <a:moveTo>
                    <a:pt x="0" y="46050"/>
                  </a:moveTo>
                  <a:lnTo>
                    <a:pt x="167" y="46218"/>
                  </a:lnTo>
                  <a:cubicBezTo>
                    <a:pt x="4361" y="29945"/>
                    <a:pt x="11324" y="15769"/>
                    <a:pt x="19292" y="0"/>
                  </a:cubicBezTo>
                  <a:cubicBezTo>
                    <a:pt x="11324" y="15686"/>
                    <a:pt x="4110" y="29778"/>
                    <a:pt x="0" y="46050"/>
                  </a:cubicBezTo>
                  <a:lnTo>
                    <a:pt x="0" y="46050"/>
                  </a:lnTo>
                  <a:close/>
                </a:path>
              </a:pathLst>
            </a:custGeom>
            <a:grpFill/>
            <a:ln w="83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pt-BR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0" name="Forma Livre: Forma 79">
              <a:extLst>
                <a:ext uri="{FF2B5EF4-FFF2-40B4-BE49-F238E27FC236}">
                  <a16:creationId xmlns:a16="http://schemas.microsoft.com/office/drawing/2014/main" id="{33DA8412-F13B-4F04-A55E-65740EE9C9D0}"/>
                </a:ext>
              </a:extLst>
            </p:cNvPr>
            <p:cNvSpPr/>
            <p:nvPr/>
          </p:nvSpPr>
          <p:spPr>
            <a:xfrm>
              <a:off x="10882069" y="2804288"/>
              <a:ext cx="495951" cy="266867"/>
            </a:xfrm>
            <a:custGeom>
              <a:avLst/>
              <a:gdLst>
                <a:gd name="connsiteX0" fmla="*/ 372261 w 495951"/>
                <a:gd name="connsiteY0" fmla="*/ 48760 h 266867"/>
                <a:gd name="connsiteX1" fmla="*/ 364796 w 495951"/>
                <a:gd name="connsiteY1" fmla="*/ 54884 h 266867"/>
                <a:gd name="connsiteX2" fmla="*/ 356828 w 495951"/>
                <a:gd name="connsiteY2" fmla="*/ 54884 h 266867"/>
                <a:gd name="connsiteX3" fmla="*/ 349362 w 495951"/>
                <a:gd name="connsiteY3" fmla="*/ 48425 h 266867"/>
                <a:gd name="connsiteX4" fmla="*/ 320171 w 495951"/>
                <a:gd name="connsiteY4" fmla="*/ 42721 h 266867"/>
                <a:gd name="connsiteX5" fmla="*/ 316397 w 495951"/>
                <a:gd name="connsiteY5" fmla="*/ 41714 h 266867"/>
                <a:gd name="connsiteX6" fmla="*/ 307589 w 495951"/>
                <a:gd name="connsiteY6" fmla="*/ 38359 h 266867"/>
                <a:gd name="connsiteX7" fmla="*/ 295259 w 495951"/>
                <a:gd name="connsiteY7" fmla="*/ 33997 h 266867"/>
                <a:gd name="connsiteX8" fmla="*/ 295595 w 495951"/>
                <a:gd name="connsiteY8" fmla="*/ 36430 h 266867"/>
                <a:gd name="connsiteX9" fmla="*/ 301802 w 495951"/>
                <a:gd name="connsiteY9" fmla="*/ 48844 h 266867"/>
                <a:gd name="connsiteX10" fmla="*/ 304906 w 495951"/>
                <a:gd name="connsiteY10" fmla="*/ 56645 h 266867"/>
                <a:gd name="connsiteX11" fmla="*/ 298950 w 495951"/>
                <a:gd name="connsiteY11" fmla="*/ 62517 h 266867"/>
                <a:gd name="connsiteX12" fmla="*/ 294672 w 495951"/>
                <a:gd name="connsiteY12" fmla="*/ 63691 h 266867"/>
                <a:gd name="connsiteX13" fmla="*/ 295007 w 495951"/>
                <a:gd name="connsiteY13" fmla="*/ 65285 h 266867"/>
                <a:gd name="connsiteX14" fmla="*/ 291568 w 495951"/>
                <a:gd name="connsiteY14" fmla="*/ 72415 h 266867"/>
                <a:gd name="connsiteX15" fmla="*/ 285277 w 495951"/>
                <a:gd name="connsiteY15" fmla="*/ 86339 h 266867"/>
                <a:gd name="connsiteX16" fmla="*/ 263804 w 495951"/>
                <a:gd name="connsiteY16" fmla="*/ 116452 h 266867"/>
                <a:gd name="connsiteX17" fmla="*/ 257345 w 495951"/>
                <a:gd name="connsiteY17" fmla="*/ 116116 h 266867"/>
                <a:gd name="connsiteX18" fmla="*/ 253571 w 495951"/>
                <a:gd name="connsiteY18" fmla="*/ 110916 h 266867"/>
                <a:gd name="connsiteX19" fmla="*/ 252145 w 495951"/>
                <a:gd name="connsiteY19" fmla="*/ 98166 h 266867"/>
                <a:gd name="connsiteX20" fmla="*/ 244931 w 495951"/>
                <a:gd name="connsiteY20" fmla="*/ 82732 h 266867"/>
                <a:gd name="connsiteX21" fmla="*/ 206765 w 495951"/>
                <a:gd name="connsiteY21" fmla="*/ 96321 h 266867"/>
                <a:gd name="connsiteX22" fmla="*/ 200055 w 495951"/>
                <a:gd name="connsiteY22" fmla="*/ 98082 h 266867"/>
                <a:gd name="connsiteX23" fmla="*/ 194687 w 495951"/>
                <a:gd name="connsiteY23" fmla="*/ 93720 h 266867"/>
                <a:gd name="connsiteX24" fmla="*/ 175562 w 495951"/>
                <a:gd name="connsiteY24" fmla="*/ 79041 h 266867"/>
                <a:gd name="connsiteX25" fmla="*/ 166167 w 495951"/>
                <a:gd name="connsiteY25" fmla="*/ 76189 h 266867"/>
                <a:gd name="connsiteX26" fmla="*/ 152495 w 495951"/>
                <a:gd name="connsiteY26" fmla="*/ 59581 h 266867"/>
                <a:gd name="connsiteX27" fmla="*/ 152495 w 495951"/>
                <a:gd name="connsiteY27" fmla="*/ 58994 h 266867"/>
                <a:gd name="connsiteX28" fmla="*/ 154088 w 495951"/>
                <a:gd name="connsiteY28" fmla="*/ 54296 h 266867"/>
                <a:gd name="connsiteX29" fmla="*/ 156018 w 495951"/>
                <a:gd name="connsiteY29" fmla="*/ 49096 h 266867"/>
                <a:gd name="connsiteX30" fmla="*/ 158702 w 495951"/>
                <a:gd name="connsiteY30" fmla="*/ 43056 h 266867"/>
                <a:gd name="connsiteX31" fmla="*/ 158702 w 495951"/>
                <a:gd name="connsiteY31" fmla="*/ 42973 h 266867"/>
                <a:gd name="connsiteX32" fmla="*/ 173968 w 495951"/>
                <a:gd name="connsiteY32" fmla="*/ 28881 h 266867"/>
                <a:gd name="connsiteX33" fmla="*/ 185460 w 495951"/>
                <a:gd name="connsiteY33" fmla="*/ 17557 h 266867"/>
                <a:gd name="connsiteX34" fmla="*/ 179588 w 495951"/>
                <a:gd name="connsiteY34" fmla="*/ 1955 h 266867"/>
                <a:gd name="connsiteX35" fmla="*/ 126492 w 495951"/>
                <a:gd name="connsiteY35" fmla="*/ 15460 h 266867"/>
                <a:gd name="connsiteX36" fmla="*/ 117349 w 495951"/>
                <a:gd name="connsiteY36" fmla="*/ 27538 h 266867"/>
                <a:gd name="connsiteX37" fmla="*/ 99315 w 495951"/>
                <a:gd name="connsiteY37" fmla="*/ 47083 h 266867"/>
                <a:gd name="connsiteX38" fmla="*/ 65762 w 495951"/>
                <a:gd name="connsiteY38" fmla="*/ 48928 h 266867"/>
                <a:gd name="connsiteX39" fmla="*/ 61317 w 495951"/>
                <a:gd name="connsiteY39" fmla="*/ 48676 h 266867"/>
                <a:gd name="connsiteX40" fmla="*/ 49993 w 495951"/>
                <a:gd name="connsiteY40" fmla="*/ 46999 h 266867"/>
                <a:gd name="connsiteX41" fmla="*/ 43534 w 495951"/>
                <a:gd name="connsiteY41" fmla="*/ 36430 h 266867"/>
                <a:gd name="connsiteX42" fmla="*/ 40934 w 495951"/>
                <a:gd name="connsiteY42" fmla="*/ 33997 h 266867"/>
                <a:gd name="connsiteX43" fmla="*/ 32798 w 495951"/>
                <a:gd name="connsiteY43" fmla="*/ 27203 h 266867"/>
                <a:gd name="connsiteX44" fmla="*/ 27513 w 495951"/>
                <a:gd name="connsiteY44" fmla="*/ 51361 h 266867"/>
                <a:gd name="connsiteX45" fmla="*/ 26842 w 495951"/>
                <a:gd name="connsiteY45" fmla="*/ 69730 h 266867"/>
                <a:gd name="connsiteX46" fmla="*/ 10318 w 495951"/>
                <a:gd name="connsiteY46" fmla="*/ 84577 h 266867"/>
                <a:gd name="connsiteX47" fmla="*/ 0 w 495951"/>
                <a:gd name="connsiteY47" fmla="*/ 91959 h 266867"/>
                <a:gd name="connsiteX48" fmla="*/ 336 w 495951"/>
                <a:gd name="connsiteY48" fmla="*/ 92043 h 266867"/>
                <a:gd name="connsiteX49" fmla="*/ 6207 w 495951"/>
                <a:gd name="connsiteY49" fmla="*/ 96908 h 266867"/>
                <a:gd name="connsiteX50" fmla="*/ 4949 w 495951"/>
                <a:gd name="connsiteY50" fmla="*/ 104457 h 266867"/>
                <a:gd name="connsiteX51" fmla="*/ 18873 w 495951"/>
                <a:gd name="connsiteY51" fmla="*/ 127105 h 266867"/>
                <a:gd name="connsiteX52" fmla="*/ 36992 w 495951"/>
                <a:gd name="connsiteY52" fmla="*/ 149501 h 266867"/>
                <a:gd name="connsiteX53" fmla="*/ 25332 w 495951"/>
                <a:gd name="connsiteY53" fmla="*/ 180956 h 266867"/>
                <a:gd name="connsiteX54" fmla="*/ 22396 w 495951"/>
                <a:gd name="connsiteY54" fmla="*/ 183388 h 266867"/>
                <a:gd name="connsiteX55" fmla="*/ 26255 w 495951"/>
                <a:gd name="connsiteY55" fmla="*/ 188841 h 266867"/>
                <a:gd name="connsiteX56" fmla="*/ 26255 w 495951"/>
                <a:gd name="connsiteY56" fmla="*/ 192028 h 266867"/>
                <a:gd name="connsiteX57" fmla="*/ 44540 w 495951"/>
                <a:gd name="connsiteY57" fmla="*/ 196893 h 266867"/>
                <a:gd name="connsiteX58" fmla="*/ 46470 w 495951"/>
                <a:gd name="connsiteY58" fmla="*/ 197229 h 266867"/>
                <a:gd name="connsiteX59" fmla="*/ 76080 w 495951"/>
                <a:gd name="connsiteY59" fmla="*/ 198067 h 266867"/>
                <a:gd name="connsiteX60" fmla="*/ 76835 w 495951"/>
                <a:gd name="connsiteY60" fmla="*/ 195132 h 266867"/>
                <a:gd name="connsiteX61" fmla="*/ 81783 w 495951"/>
                <a:gd name="connsiteY61" fmla="*/ 185150 h 266867"/>
                <a:gd name="connsiteX62" fmla="*/ 121291 w 495951"/>
                <a:gd name="connsiteY62" fmla="*/ 168374 h 266867"/>
                <a:gd name="connsiteX63" fmla="*/ 147546 w 495951"/>
                <a:gd name="connsiteY63" fmla="*/ 160237 h 266867"/>
                <a:gd name="connsiteX64" fmla="*/ 156605 w 495951"/>
                <a:gd name="connsiteY64" fmla="*/ 154282 h 266867"/>
                <a:gd name="connsiteX65" fmla="*/ 203746 w 495951"/>
                <a:gd name="connsiteY65" fmla="*/ 143545 h 266867"/>
                <a:gd name="connsiteX66" fmla="*/ 209366 w 495951"/>
                <a:gd name="connsiteY66" fmla="*/ 149081 h 266867"/>
                <a:gd name="connsiteX67" fmla="*/ 215321 w 495951"/>
                <a:gd name="connsiteY67" fmla="*/ 153191 h 266867"/>
                <a:gd name="connsiteX68" fmla="*/ 227232 w 495951"/>
                <a:gd name="connsiteY68" fmla="*/ 171561 h 266867"/>
                <a:gd name="connsiteX69" fmla="*/ 209953 w 495951"/>
                <a:gd name="connsiteY69" fmla="*/ 180872 h 266867"/>
                <a:gd name="connsiteX70" fmla="*/ 200894 w 495951"/>
                <a:gd name="connsiteY70" fmla="*/ 182633 h 266867"/>
                <a:gd name="connsiteX71" fmla="*/ 204417 w 495951"/>
                <a:gd name="connsiteY71" fmla="*/ 189596 h 266867"/>
                <a:gd name="connsiteX72" fmla="*/ 209534 w 495951"/>
                <a:gd name="connsiteY72" fmla="*/ 208804 h 266867"/>
                <a:gd name="connsiteX73" fmla="*/ 201481 w 495951"/>
                <a:gd name="connsiteY73" fmla="*/ 222225 h 266867"/>
                <a:gd name="connsiteX74" fmla="*/ 223206 w 495951"/>
                <a:gd name="connsiteY74" fmla="*/ 250493 h 266867"/>
                <a:gd name="connsiteX75" fmla="*/ 220019 w 495951"/>
                <a:gd name="connsiteY75" fmla="*/ 261984 h 266867"/>
                <a:gd name="connsiteX76" fmla="*/ 218676 w 495951"/>
                <a:gd name="connsiteY76" fmla="*/ 265675 h 266867"/>
                <a:gd name="connsiteX77" fmla="*/ 220186 w 495951"/>
                <a:gd name="connsiteY77" fmla="*/ 266430 h 266867"/>
                <a:gd name="connsiteX78" fmla="*/ 240485 w 495951"/>
                <a:gd name="connsiteY78" fmla="*/ 252925 h 266867"/>
                <a:gd name="connsiteX79" fmla="*/ 250299 w 495951"/>
                <a:gd name="connsiteY79" fmla="*/ 244034 h 266867"/>
                <a:gd name="connsiteX80" fmla="*/ 267914 w 495951"/>
                <a:gd name="connsiteY80" fmla="*/ 237911 h 266867"/>
                <a:gd name="connsiteX81" fmla="*/ 275715 w 495951"/>
                <a:gd name="connsiteY81" fmla="*/ 236317 h 266867"/>
                <a:gd name="connsiteX82" fmla="*/ 282258 w 495951"/>
                <a:gd name="connsiteY82" fmla="*/ 233884 h 266867"/>
                <a:gd name="connsiteX83" fmla="*/ 286116 w 495951"/>
                <a:gd name="connsiteY83" fmla="*/ 219121 h 266867"/>
                <a:gd name="connsiteX84" fmla="*/ 346762 w 495951"/>
                <a:gd name="connsiteY84" fmla="*/ 195299 h 266867"/>
                <a:gd name="connsiteX85" fmla="*/ 346929 w 495951"/>
                <a:gd name="connsiteY85" fmla="*/ 195299 h 266867"/>
                <a:gd name="connsiteX86" fmla="*/ 355821 w 495951"/>
                <a:gd name="connsiteY86" fmla="*/ 196558 h 266867"/>
                <a:gd name="connsiteX87" fmla="*/ 361944 w 495951"/>
                <a:gd name="connsiteY87" fmla="*/ 194964 h 266867"/>
                <a:gd name="connsiteX88" fmla="*/ 369242 w 495951"/>
                <a:gd name="connsiteY88" fmla="*/ 189931 h 266867"/>
                <a:gd name="connsiteX89" fmla="*/ 386102 w 495951"/>
                <a:gd name="connsiteY89" fmla="*/ 180620 h 266867"/>
                <a:gd name="connsiteX90" fmla="*/ 400445 w 495951"/>
                <a:gd name="connsiteY90" fmla="*/ 179614 h 266867"/>
                <a:gd name="connsiteX91" fmla="*/ 410427 w 495951"/>
                <a:gd name="connsiteY91" fmla="*/ 178691 h 266867"/>
                <a:gd name="connsiteX92" fmla="*/ 414537 w 495951"/>
                <a:gd name="connsiteY92" fmla="*/ 175923 h 266867"/>
                <a:gd name="connsiteX93" fmla="*/ 416718 w 495951"/>
                <a:gd name="connsiteY93" fmla="*/ 162670 h 266867"/>
                <a:gd name="connsiteX94" fmla="*/ 460168 w 495951"/>
                <a:gd name="connsiteY94" fmla="*/ 146900 h 266867"/>
                <a:gd name="connsiteX95" fmla="*/ 480971 w 495951"/>
                <a:gd name="connsiteY95" fmla="*/ 158476 h 266867"/>
                <a:gd name="connsiteX96" fmla="*/ 484326 w 495951"/>
                <a:gd name="connsiteY96" fmla="*/ 161160 h 266867"/>
                <a:gd name="connsiteX97" fmla="*/ 488016 w 495951"/>
                <a:gd name="connsiteY97" fmla="*/ 160825 h 266867"/>
                <a:gd name="connsiteX98" fmla="*/ 492210 w 495951"/>
                <a:gd name="connsiteY98" fmla="*/ 148578 h 266867"/>
                <a:gd name="connsiteX99" fmla="*/ 494895 w 495951"/>
                <a:gd name="connsiteY99" fmla="*/ 140693 h 266867"/>
                <a:gd name="connsiteX100" fmla="*/ 491707 w 495951"/>
                <a:gd name="connsiteY100" fmla="*/ 132389 h 266867"/>
                <a:gd name="connsiteX101" fmla="*/ 487262 w 495951"/>
                <a:gd name="connsiteY101" fmla="*/ 111000 h 266867"/>
                <a:gd name="connsiteX102" fmla="*/ 493217 w 495951"/>
                <a:gd name="connsiteY102" fmla="*/ 97914 h 266867"/>
                <a:gd name="connsiteX103" fmla="*/ 495146 w 495951"/>
                <a:gd name="connsiteY103" fmla="*/ 86003 h 266867"/>
                <a:gd name="connsiteX104" fmla="*/ 480551 w 495951"/>
                <a:gd name="connsiteY104" fmla="*/ 73505 h 266867"/>
                <a:gd name="connsiteX105" fmla="*/ 477531 w 495951"/>
                <a:gd name="connsiteY105" fmla="*/ 72582 h 266867"/>
                <a:gd name="connsiteX106" fmla="*/ 472247 w 495951"/>
                <a:gd name="connsiteY106" fmla="*/ 66543 h 266867"/>
                <a:gd name="connsiteX107" fmla="*/ 475350 w 495951"/>
                <a:gd name="connsiteY107" fmla="*/ 59078 h 266867"/>
                <a:gd name="connsiteX108" fmla="*/ 477867 w 495951"/>
                <a:gd name="connsiteY108" fmla="*/ 54967 h 266867"/>
                <a:gd name="connsiteX109" fmla="*/ 477867 w 495951"/>
                <a:gd name="connsiteY109" fmla="*/ 54800 h 266867"/>
                <a:gd name="connsiteX110" fmla="*/ 475854 w 495951"/>
                <a:gd name="connsiteY110" fmla="*/ 50186 h 266867"/>
                <a:gd name="connsiteX111" fmla="*/ 459917 w 495951"/>
                <a:gd name="connsiteY111" fmla="*/ 49683 h 266867"/>
                <a:gd name="connsiteX112" fmla="*/ 454213 w 495951"/>
                <a:gd name="connsiteY112" fmla="*/ 48257 h 266867"/>
                <a:gd name="connsiteX113" fmla="*/ 442302 w 495951"/>
                <a:gd name="connsiteY113" fmla="*/ 48257 h 266867"/>
                <a:gd name="connsiteX114" fmla="*/ 416970 w 495951"/>
                <a:gd name="connsiteY114" fmla="*/ 45992 h 266867"/>
                <a:gd name="connsiteX115" fmla="*/ 405478 w 495951"/>
                <a:gd name="connsiteY115" fmla="*/ 40959 h 266867"/>
                <a:gd name="connsiteX116" fmla="*/ 395245 w 495951"/>
                <a:gd name="connsiteY116" fmla="*/ 40959 h 266867"/>
                <a:gd name="connsiteX117" fmla="*/ 388702 w 495951"/>
                <a:gd name="connsiteY117" fmla="*/ 43392 h 266867"/>
                <a:gd name="connsiteX118" fmla="*/ 372261 w 495951"/>
                <a:gd name="connsiteY118" fmla="*/ 48760 h 266867"/>
                <a:gd name="connsiteX119" fmla="*/ 372261 w 495951"/>
                <a:gd name="connsiteY119" fmla="*/ 48760 h 266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95951" h="266867">
                  <a:moveTo>
                    <a:pt x="372261" y="48760"/>
                  </a:moveTo>
                  <a:cubicBezTo>
                    <a:pt x="371507" y="52283"/>
                    <a:pt x="368403" y="54884"/>
                    <a:pt x="364796" y="54884"/>
                  </a:cubicBezTo>
                  <a:lnTo>
                    <a:pt x="356828" y="54884"/>
                  </a:lnTo>
                  <a:cubicBezTo>
                    <a:pt x="353053" y="54884"/>
                    <a:pt x="349782" y="52115"/>
                    <a:pt x="349362" y="48425"/>
                  </a:cubicBezTo>
                  <a:cubicBezTo>
                    <a:pt x="340303" y="47670"/>
                    <a:pt x="330153" y="45321"/>
                    <a:pt x="320171" y="42721"/>
                  </a:cubicBezTo>
                  <a:lnTo>
                    <a:pt x="316397" y="41714"/>
                  </a:lnTo>
                  <a:cubicBezTo>
                    <a:pt x="313880" y="40959"/>
                    <a:pt x="310861" y="39785"/>
                    <a:pt x="307589" y="38359"/>
                  </a:cubicBezTo>
                  <a:cubicBezTo>
                    <a:pt x="304318" y="36933"/>
                    <a:pt x="297943" y="34165"/>
                    <a:pt x="295259" y="33997"/>
                  </a:cubicBezTo>
                  <a:cubicBezTo>
                    <a:pt x="295595" y="34165"/>
                    <a:pt x="295427" y="35256"/>
                    <a:pt x="295595" y="36430"/>
                  </a:cubicBezTo>
                  <a:cubicBezTo>
                    <a:pt x="295846" y="41043"/>
                    <a:pt x="299201" y="46915"/>
                    <a:pt x="301802" y="48844"/>
                  </a:cubicBezTo>
                  <a:cubicBezTo>
                    <a:pt x="304318" y="50606"/>
                    <a:pt x="305576" y="53625"/>
                    <a:pt x="304906" y="56645"/>
                  </a:cubicBezTo>
                  <a:cubicBezTo>
                    <a:pt x="304235" y="59665"/>
                    <a:pt x="301970" y="61929"/>
                    <a:pt x="298950" y="62517"/>
                  </a:cubicBezTo>
                  <a:cubicBezTo>
                    <a:pt x="297440" y="62852"/>
                    <a:pt x="295930" y="63188"/>
                    <a:pt x="294672" y="63691"/>
                  </a:cubicBezTo>
                  <a:lnTo>
                    <a:pt x="295007" y="65285"/>
                  </a:lnTo>
                  <a:cubicBezTo>
                    <a:pt x="295091" y="68053"/>
                    <a:pt x="294001" y="70989"/>
                    <a:pt x="291568" y="72415"/>
                  </a:cubicBezTo>
                  <a:cubicBezTo>
                    <a:pt x="287626" y="74931"/>
                    <a:pt x="286536" y="79125"/>
                    <a:pt x="285277" y="86339"/>
                  </a:cubicBezTo>
                  <a:cubicBezTo>
                    <a:pt x="283348" y="96069"/>
                    <a:pt x="280916" y="109406"/>
                    <a:pt x="263804" y="116452"/>
                  </a:cubicBezTo>
                  <a:cubicBezTo>
                    <a:pt x="261791" y="117374"/>
                    <a:pt x="259442" y="117207"/>
                    <a:pt x="257345" y="116116"/>
                  </a:cubicBezTo>
                  <a:cubicBezTo>
                    <a:pt x="255332" y="115026"/>
                    <a:pt x="253906" y="113097"/>
                    <a:pt x="253571" y="110916"/>
                  </a:cubicBezTo>
                  <a:cubicBezTo>
                    <a:pt x="252564" y="106386"/>
                    <a:pt x="252312" y="102108"/>
                    <a:pt x="252145" y="98166"/>
                  </a:cubicBezTo>
                  <a:cubicBezTo>
                    <a:pt x="251557" y="88604"/>
                    <a:pt x="251222" y="85584"/>
                    <a:pt x="244931" y="82732"/>
                  </a:cubicBezTo>
                  <a:cubicBezTo>
                    <a:pt x="233859" y="78622"/>
                    <a:pt x="217251" y="86758"/>
                    <a:pt x="206765" y="96321"/>
                  </a:cubicBezTo>
                  <a:cubicBezTo>
                    <a:pt x="205004" y="97998"/>
                    <a:pt x="202404" y="98669"/>
                    <a:pt x="200055" y="98082"/>
                  </a:cubicBezTo>
                  <a:cubicBezTo>
                    <a:pt x="197622" y="97579"/>
                    <a:pt x="195693" y="95901"/>
                    <a:pt x="194687" y="93720"/>
                  </a:cubicBezTo>
                  <a:cubicBezTo>
                    <a:pt x="191835" y="87345"/>
                    <a:pt x="182943" y="81557"/>
                    <a:pt x="175562" y="79041"/>
                  </a:cubicBezTo>
                  <a:cubicBezTo>
                    <a:pt x="171200" y="77112"/>
                    <a:pt x="168516" y="76525"/>
                    <a:pt x="166167" y="76189"/>
                  </a:cubicBezTo>
                  <a:cubicBezTo>
                    <a:pt x="158031" y="74679"/>
                    <a:pt x="153501" y="71492"/>
                    <a:pt x="152495" y="59581"/>
                  </a:cubicBezTo>
                  <a:lnTo>
                    <a:pt x="152495" y="58994"/>
                  </a:lnTo>
                  <a:cubicBezTo>
                    <a:pt x="152495" y="57232"/>
                    <a:pt x="153082" y="55555"/>
                    <a:pt x="154088" y="54296"/>
                  </a:cubicBezTo>
                  <a:cubicBezTo>
                    <a:pt x="154676" y="52954"/>
                    <a:pt x="155347" y="50941"/>
                    <a:pt x="156018" y="49096"/>
                  </a:cubicBezTo>
                  <a:cubicBezTo>
                    <a:pt x="156857" y="46915"/>
                    <a:pt x="157612" y="44734"/>
                    <a:pt x="158702" y="43056"/>
                  </a:cubicBezTo>
                  <a:lnTo>
                    <a:pt x="158702" y="42973"/>
                  </a:lnTo>
                  <a:cubicBezTo>
                    <a:pt x="162476" y="36933"/>
                    <a:pt x="168600" y="32739"/>
                    <a:pt x="173968" y="28881"/>
                  </a:cubicBezTo>
                  <a:cubicBezTo>
                    <a:pt x="179336" y="25106"/>
                    <a:pt x="184453" y="21499"/>
                    <a:pt x="185460" y="17557"/>
                  </a:cubicBezTo>
                  <a:cubicBezTo>
                    <a:pt x="185711" y="14956"/>
                    <a:pt x="181853" y="4220"/>
                    <a:pt x="179588" y="1955"/>
                  </a:cubicBezTo>
                  <a:cubicBezTo>
                    <a:pt x="169439" y="-4672"/>
                    <a:pt x="136809" y="6988"/>
                    <a:pt x="126492" y="15460"/>
                  </a:cubicBezTo>
                  <a:cubicBezTo>
                    <a:pt x="123556" y="17976"/>
                    <a:pt x="120369" y="22757"/>
                    <a:pt x="117349" y="27538"/>
                  </a:cubicBezTo>
                  <a:cubicBezTo>
                    <a:pt x="112148" y="35256"/>
                    <a:pt x="106864" y="43392"/>
                    <a:pt x="99315" y="47083"/>
                  </a:cubicBezTo>
                  <a:cubicBezTo>
                    <a:pt x="88410" y="53122"/>
                    <a:pt x="77086" y="50941"/>
                    <a:pt x="65762" y="48928"/>
                  </a:cubicBezTo>
                  <a:cubicBezTo>
                    <a:pt x="63833" y="48593"/>
                    <a:pt x="62239" y="48676"/>
                    <a:pt x="61317" y="48676"/>
                  </a:cubicBezTo>
                  <a:cubicBezTo>
                    <a:pt x="58297" y="48844"/>
                    <a:pt x="54019" y="49096"/>
                    <a:pt x="49993" y="46999"/>
                  </a:cubicBezTo>
                  <a:cubicBezTo>
                    <a:pt x="44457" y="44315"/>
                    <a:pt x="43618" y="39366"/>
                    <a:pt x="43534" y="36430"/>
                  </a:cubicBezTo>
                  <a:lnTo>
                    <a:pt x="40934" y="33997"/>
                  </a:lnTo>
                  <a:cubicBezTo>
                    <a:pt x="38921" y="32152"/>
                    <a:pt x="34978" y="28545"/>
                    <a:pt x="32798" y="27203"/>
                  </a:cubicBezTo>
                  <a:cubicBezTo>
                    <a:pt x="26926" y="29048"/>
                    <a:pt x="26003" y="34836"/>
                    <a:pt x="27513" y="51361"/>
                  </a:cubicBezTo>
                  <a:cubicBezTo>
                    <a:pt x="28268" y="58658"/>
                    <a:pt x="28855" y="64949"/>
                    <a:pt x="26842" y="69730"/>
                  </a:cubicBezTo>
                  <a:cubicBezTo>
                    <a:pt x="24661" y="74763"/>
                    <a:pt x="19125" y="78622"/>
                    <a:pt x="10318" y="84577"/>
                  </a:cubicBezTo>
                  <a:cubicBezTo>
                    <a:pt x="7465" y="86507"/>
                    <a:pt x="3020" y="89442"/>
                    <a:pt x="0" y="91959"/>
                  </a:cubicBezTo>
                  <a:lnTo>
                    <a:pt x="336" y="92043"/>
                  </a:lnTo>
                  <a:cubicBezTo>
                    <a:pt x="3020" y="92462"/>
                    <a:pt x="5285" y="94307"/>
                    <a:pt x="6207" y="96908"/>
                  </a:cubicBezTo>
                  <a:cubicBezTo>
                    <a:pt x="7214" y="99424"/>
                    <a:pt x="6710" y="102360"/>
                    <a:pt x="4949" y="104457"/>
                  </a:cubicBezTo>
                  <a:cubicBezTo>
                    <a:pt x="1258" y="108819"/>
                    <a:pt x="4278" y="113684"/>
                    <a:pt x="18873" y="127105"/>
                  </a:cubicBezTo>
                  <a:cubicBezTo>
                    <a:pt x="26758" y="134486"/>
                    <a:pt x="34139" y="141364"/>
                    <a:pt x="36992" y="149501"/>
                  </a:cubicBezTo>
                  <a:cubicBezTo>
                    <a:pt x="42527" y="166864"/>
                    <a:pt x="32965" y="174665"/>
                    <a:pt x="25332" y="180956"/>
                  </a:cubicBezTo>
                  <a:cubicBezTo>
                    <a:pt x="24326" y="181795"/>
                    <a:pt x="23403" y="182550"/>
                    <a:pt x="22396" y="183388"/>
                  </a:cubicBezTo>
                  <a:cubicBezTo>
                    <a:pt x="24326" y="184479"/>
                    <a:pt x="25835" y="186492"/>
                    <a:pt x="26255" y="188841"/>
                  </a:cubicBezTo>
                  <a:cubicBezTo>
                    <a:pt x="26507" y="189931"/>
                    <a:pt x="26423" y="191021"/>
                    <a:pt x="26255" y="192028"/>
                  </a:cubicBezTo>
                  <a:cubicBezTo>
                    <a:pt x="31036" y="194628"/>
                    <a:pt x="36236" y="195887"/>
                    <a:pt x="44540" y="196893"/>
                  </a:cubicBezTo>
                  <a:lnTo>
                    <a:pt x="46470" y="197229"/>
                  </a:lnTo>
                  <a:cubicBezTo>
                    <a:pt x="54103" y="198738"/>
                    <a:pt x="70208" y="202094"/>
                    <a:pt x="76080" y="198067"/>
                  </a:cubicBezTo>
                  <a:cubicBezTo>
                    <a:pt x="76080" y="198067"/>
                    <a:pt x="76332" y="197480"/>
                    <a:pt x="76835" y="195132"/>
                  </a:cubicBezTo>
                  <a:cubicBezTo>
                    <a:pt x="77673" y="192280"/>
                    <a:pt x="78512" y="188505"/>
                    <a:pt x="81783" y="185150"/>
                  </a:cubicBezTo>
                  <a:cubicBezTo>
                    <a:pt x="93024" y="173994"/>
                    <a:pt x="107367" y="171142"/>
                    <a:pt x="121291" y="168374"/>
                  </a:cubicBezTo>
                  <a:cubicBezTo>
                    <a:pt x="130937" y="166445"/>
                    <a:pt x="140164" y="164683"/>
                    <a:pt x="147546" y="160237"/>
                  </a:cubicBezTo>
                  <a:cubicBezTo>
                    <a:pt x="150817" y="158224"/>
                    <a:pt x="153921" y="156211"/>
                    <a:pt x="156605" y="154282"/>
                  </a:cubicBezTo>
                  <a:cubicBezTo>
                    <a:pt x="168935" y="145894"/>
                    <a:pt x="180427" y="138093"/>
                    <a:pt x="203746" y="143545"/>
                  </a:cubicBezTo>
                  <a:cubicBezTo>
                    <a:pt x="206514" y="144216"/>
                    <a:pt x="208611" y="146313"/>
                    <a:pt x="209366" y="149081"/>
                  </a:cubicBezTo>
                  <a:cubicBezTo>
                    <a:pt x="209953" y="149920"/>
                    <a:pt x="213308" y="151933"/>
                    <a:pt x="215321" y="153191"/>
                  </a:cubicBezTo>
                  <a:cubicBezTo>
                    <a:pt x="220689" y="156379"/>
                    <a:pt x="229665" y="161831"/>
                    <a:pt x="227232" y="171561"/>
                  </a:cubicBezTo>
                  <a:cubicBezTo>
                    <a:pt x="225639" y="179110"/>
                    <a:pt x="217334" y="180033"/>
                    <a:pt x="209953" y="180872"/>
                  </a:cubicBezTo>
                  <a:cubicBezTo>
                    <a:pt x="207185" y="181207"/>
                    <a:pt x="202152" y="181711"/>
                    <a:pt x="200894" y="182633"/>
                  </a:cubicBezTo>
                  <a:cubicBezTo>
                    <a:pt x="200978" y="182885"/>
                    <a:pt x="201565" y="184395"/>
                    <a:pt x="204417" y="189596"/>
                  </a:cubicBezTo>
                  <a:cubicBezTo>
                    <a:pt x="207437" y="194628"/>
                    <a:pt x="210960" y="201003"/>
                    <a:pt x="209534" y="208804"/>
                  </a:cubicBezTo>
                  <a:cubicBezTo>
                    <a:pt x="208946" y="214508"/>
                    <a:pt x="204752" y="218786"/>
                    <a:pt x="201481" y="222225"/>
                  </a:cubicBezTo>
                  <a:cubicBezTo>
                    <a:pt x="211966" y="225748"/>
                    <a:pt x="225471" y="233046"/>
                    <a:pt x="223206" y="250493"/>
                  </a:cubicBezTo>
                  <a:cubicBezTo>
                    <a:pt x="222870" y="254854"/>
                    <a:pt x="221277" y="258881"/>
                    <a:pt x="220019" y="261984"/>
                  </a:cubicBezTo>
                  <a:cubicBezTo>
                    <a:pt x="219515" y="263159"/>
                    <a:pt x="218844" y="264752"/>
                    <a:pt x="218676" y="265675"/>
                  </a:cubicBezTo>
                  <a:lnTo>
                    <a:pt x="220186" y="266430"/>
                  </a:lnTo>
                  <a:cubicBezTo>
                    <a:pt x="225555" y="269114"/>
                    <a:pt x="234781" y="258797"/>
                    <a:pt x="240485" y="252925"/>
                  </a:cubicBezTo>
                  <a:cubicBezTo>
                    <a:pt x="244176" y="249151"/>
                    <a:pt x="247196" y="245879"/>
                    <a:pt x="250299" y="244034"/>
                  </a:cubicBezTo>
                  <a:cubicBezTo>
                    <a:pt x="257094" y="239421"/>
                    <a:pt x="262798" y="238666"/>
                    <a:pt x="267914" y="237911"/>
                  </a:cubicBezTo>
                  <a:cubicBezTo>
                    <a:pt x="270347" y="237575"/>
                    <a:pt x="272779" y="237240"/>
                    <a:pt x="275715" y="236317"/>
                  </a:cubicBezTo>
                  <a:cubicBezTo>
                    <a:pt x="280748" y="234807"/>
                    <a:pt x="282090" y="234052"/>
                    <a:pt x="282258" y="233884"/>
                  </a:cubicBezTo>
                  <a:cubicBezTo>
                    <a:pt x="281839" y="230949"/>
                    <a:pt x="282509" y="226167"/>
                    <a:pt x="286116" y="219121"/>
                  </a:cubicBezTo>
                  <a:cubicBezTo>
                    <a:pt x="295343" y="201842"/>
                    <a:pt x="324198" y="196641"/>
                    <a:pt x="346762" y="195299"/>
                  </a:cubicBezTo>
                  <a:lnTo>
                    <a:pt x="346929" y="195299"/>
                  </a:lnTo>
                  <a:cubicBezTo>
                    <a:pt x="351543" y="195299"/>
                    <a:pt x="354143" y="195970"/>
                    <a:pt x="355821" y="196558"/>
                  </a:cubicBezTo>
                  <a:cubicBezTo>
                    <a:pt x="356911" y="196809"/>
                    <a:pt x="358002" y="196809"/>
                    <a:pt x="361944" y="194964"/>
                  </a:cubicBezTo>
                  <a:cubicBezTo>
                    <a:pt x="364377" y="193706"/>
                    <a:pt x="366726" y="191776"/>
                    <a:pt x="369242" y="189931"/>
                  </a:cubicBezTo>
                  <a:cubicBezTo>
                    <a:pt x="373855" y="186408"/>
                    <a:pt x="379140" y="182214"/>
                    <a:pt x="386102" y="180620"/>
                  </a:cubicBezTo>
                  <a:cubicBezTo>
                    <a:pt x="390799" y="179027"/>
                    <a:pt x="395916" y="179362"/>
                    <a:pt x="400445" y="179614"/>
                  </a:cubicBezTo>
                  <a:cubicBezTo>
                    <a:pt x="405226" y="179865"/>
                    <a:pt x="408330" y="180033"/>
                    <a:pt x="410427" y="178691"/>
                  </a:cubicBezTo>
                  <a:cubicBezTo>
                    <a:pt x="413950" y="176846"/>
                    <a:pt x="414454" y="176007"/>
                    <a:pt x="414537" y="175923"/>
                  </a:cubicBezTo>
                  <a:cubicBezTo>
                    <a:pt x="413950" y="172652"/>
                    <a:pt x="413614" y="168122"/>
                    <a:pt x="416718" y="162670"/>
                  </a:cubicBezTo>
                  <a:cubicBezTo>
                    <a:pt x="424687" y="149165"/>
                    <a:pt x="445238" y="144552"/>
                    <a:pt x="460168" y="146900"/>
                  </a:cubicBezTo>
                  <a:cubicBezTo>
                    <a:pt x="468976" y="148159"/>
                    <a:pt x="475350" y="153611"/>
                    <a:pt x="480971" y="158476"/>
                  </a:cubicBezTo>
                  <a:cubicBezTo>
                    <a:pt x="482061" y="159482"/>
                    <a:pt x="483235" y="160321"/>
                    <a:pt x="484326" y="161160"/>
                  </a:cubicBezTo>
                  <a:cubicBezTo>
                    <a:pt x="485500" y="160741"/>
                    <a:pt x="486758" y="160657"/>
                    <a:pt x="488016" y="160825"/>
                  </a:cubicBezTo>
                  <a:cubicBezTo>
                    <a:pt x="488939" y="156127"/>
                    <a:pt x="490701" y="152017"/>
                    <a:pt x="492210" y="148578"/>
                  </a:cubicBezTo>
                  <a:cubicBezTo>
                    <a:pt x="493553" y="145558"/>
                    <a:pt x="494895" y="142622"/>
                    <a:pt x="494895" y="140693"/>
                  </a:cubicBezTo>
                  <a:cubicBezTo>
                    <a:pt x="494895" y="138093"/>
                    <a:pt x="493720" y="135828"/>
                    <a:pt x="491707" y="132389"/>
                  </a:cubicBezTo>
                  <a:cubicBezTo>
                    <a:pt x="488855" y="127440"/>
                    <a:pt x="484913" y="120730"/>
                    <a:pt x="487262" y="111000"/>
                  </a:cubicBezTo>
                  <a:cubicBezTo>
                    <a:pt x="488688" y="104876"/>
                    <a:pt x="491288" y="100850"/>
                    <a:pt x="493217" y="97914"/>
                  </a:cubicBezTo>
                  <a:cubicBezTo>
                    <a:pt x="495734" y="94140"/>
                    <a:pt x="496824" y="92546"/>
                    <a:pt x="495146" y="86003"/>
                  </a:cubicBezTo>
                  <a:cubicBezTo>
                    <a:pt x="493385" y="77363"/>
                    <a:pt x="491120" y="76776"/>
                    <a:pt x="480551" y="73505"/>
                  </a:cubicBezTo>
                  <a:lnTo>
                    <a:pt x="477531" y="72582"/>
                  </a:lnTo>
                  <a:cubicBezTo>
                    <a:pt x="474680" y="71743"/>
                    <a:pt x="472667" y="69395"/>
                    <a:pt x="472247" y="66543"/>
                  </a:cubicBezTo>
                  <a:cubicBezTo>
                    <a:pt x="471743" y="63607"/>
                    <a:pt x="472918" y="60755"/>
                    <a:pt x="475350" y="59078"/>
                  </a:cubicBezTo>
                  <a:cubicBezTo>
                    <a:pt x="477615" y="57484"/>
                    <a:pt x="477867" y="55974"/>
                    <a:pt x="477867" y="54967"/>
                  </a:cubicBezTo>
                  <a:lnTo>
                    <a:pt x="477867" y="54800"/>
                  </a:lnTo>
                  <a:cubicBezTo>
                    <a:pt x="476944" y="53290"/>
                    <a:pt x="476357" y="51696"/>
                    <a:pt x="475854" y="50186"/>
                  </a:cubicBezTo>
                  <a:cubicBezTo>
                    <a:pt x="469563" y="52870"/>
                    <a:pt x="464027" y="51025"/>
                    <a:pt x="459917" y="49683"/>
                  </a:cubicBezTo>
                  <a:cubicBezTo>
                    <a:pt x="457987" y="49012"/>
                    <a:pt x="456142" y="48425"/>
                    <a:pt x="454213" y="48257"/>
                  </a:cubicBezTo>
                  <a:cubicBezTo>
                    <a:pt x="450354" y="48005"/>
                    <a:pt x="446244" y="48173"/>
                    <a:pt x="442302" y="48257"/>
                  </a:cubicBezTo>
                  <a:cubicBezTo>
                    <a:pt x="434333" y="48593"/>
                    <a:pt x="425861" y="48928"/>
                    <a:pt x="416970" y="45992"/>
                  </a:cubicBezTo>
                  <a:cubicBezTo>
                    <a:pt x="411601" y="44231"/>
                    <a:pt x="408162" y="42385"/>
                    <a:pt x="405478" y="40959"/>
                  </a:cubicBezTo>
                  <a:cubicBezTo>
                    <a:pt x="401787" y="38946"/>
                    <a:pt x="401620" y="38695"/>
                    <a:pt x="395245" y="40959"/>
                  </a:cubicBezTo>
                  <a:cubicBezTo>
                    <a:pt x="392896" y="41714"/>
                    <a:pt x="390715" y="42553"/>
                    <a:pt x="388702" y="43392"/>
                  </a:cubicBezTo>
                  <a:cubicBezTo>
                    <a:pt x="383586" y="45657"/>
                    <a:pt x="378552" y="47586"/>
                    <a:pt x="372261" y="48760"/>
                  </a:cubicBezTo>
                  <a:lnTo>
                    <a:pt x="372261" y="48760"/>
                  </a:lnTo>
                  <a:close/>
                </a:path>
              </a:pathLst>
            </a:custGeom>
            <a:grpFill/>
            <a:ln w="83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pt-BR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1" name="Forma Livre: Forma 80">
              <a:extLst>
                <a:ext uri="{FF2B5EF4-FFF2-40B4-BE49-F238E27FC236}">
                  <a16:creationId xmlns:a16="http://schemas.microsoft.com/office/drawing/2014/main" id="{172ADCEA-CDA9-4682-A961-C25DC81E6C03}"/>
                </a:ext>
              </a:extLst>
            </p:cNvPr>
            <p:cNvSpPr/>
            <p:nvPr/>
          </p:nvSpPr>
          <p:spPr>
            <a:xfrm>
              <a:off x="9964216" y="2387679"/>
              <a:ext cx="698294" cy="1006258"/>
            </a:xfrm>
            <a:custGeom>
              <a:avLst/>
              <a:gdLst>
                <a:gd name="connsiteX0" fmla="*/ 530829 w 698294"/>
                <a:gd name="connsiteY0" fmla="*/ 0 h 1006258"/>
                <a:gd name="connsiteX1" fmla="*/ 500716 w 698294"/>
                <a:gd name="connsiteY1" fmla="*/ 39088 h 1006258"/>
                <a:gd name="connsiteX2" fmla="*/ 490901 w 698294"/>
                <a:gd name="connsiteY2" fmla="*/ 46302 h 1006258"/>
                <a:gd name="connsiteX3" fmla="*/ 477061 w 698294"/>
                <a:gd name="connsiteY3" fmla="*/ 59387 h 1006258"/>
                <a:gd name="connsiteX4" fmla="*/ 454833 w 698294"/>
                <a:gd name="connsiteY4" fmla="*/ 79267 h 1006258"/>
                <a:gd name="connsiteX5" fmla="*/ 439567 w 698294"/>
                <a:gd name="connsiteY5" fmla="*/ 86397 h 1006258"/>
                <a:gd name="connsiteX6" fmla="*/ 427572 w 698294"/>
                <a:gd name="connsiteY6" fmla="*/ 91597 h 1006258"/>
                <a:gd name="connsiteX7" fmla="*/ 399891 w 698294"/>
                <a:gd name="connsiteY7" fmla="*/ 137228 h 1006258"/>
                <a:gd name="connsiteX8" fmla="*/ 390077 w 698294"/>
                <a:gd name="connsiteY8" fmla="*/ 158702 h 1006258"/>
                <a:gd name="connsiteX9" fmla="*/ 384960 w 698294"/>
                <a:gd name="connsiteY9" fmla="*/ 167677 h 1006258"/>
                <a:gd name="connsiteX10" fmla="*/ 378921 w 698294"/>
                <a:gd name="connsiteY10" fmla="*/ 192002 h 1006258"/>
                <a:gd name="connsiteX11" fmla="*/ 384038 w 698294"/>
                <a:gd name="connsiteY11" fmla="*/ 206346 h 1006258"/>
                <a:gd name="connsiteX12" fmla="*/ 390916 w 698294"/>
                <a:gd name="connsiteY12" fmla="*/ 240653 h 1006258"/>
                <a:gd name="connsiteX13" fmla="*/ 390748 w 698294"/>
                <a:gd name="connsiteY13" fmla="*/ 256339 h 1006258"/>
                <a:gd name="connsiteX14" fmla="*/ 381941 w 698294"/>
                <a:gd name="connsiteY14" fmla="*/ 309435 h 1006258"/>
                <a:gd name="connsiteX15" fmla="*/ 375063 w 698294"/>
                <a:gd name="connsiteY15" fmla="*/ 320423 h 1006258"/>
                <a:gd name="connsiteX16" fmla="*/ 367094 w 698294"/>
                <a:gd name="connsiteY16" fmla="*/ 338709 h 1006258"/>
                <a:gd name="connsiteX17" fmla="*/ 366255 w 698294"/>
                <a:gd name="connsiteY17" fmla="*/ 348943 h 1006258"/>
                <a:gd name="connsiteX18" fmla="*/ 374140 w 698294"/>
                <a:gd name="connsiteY18" fmla="*/ 411769 h 1006258"/>
                <a:gd name="connsiteX19" fmla="*/ 374727 w 698294"/>
                <a:gd name="connsiteY19" fmla="*/ 413447 h 1006258"/>
                <a:gd name="connsiteX20" fmla="*/ 375146 w 698294"/>
                <a:gd name="connsiteY20" fmla="*/ 413614 h 1006258"/>
                <a:gd name="connsiteX21" fmla="*/ 390329 w 698294"/>
                <a:gd name="connsiteY21" fmla="*/ 421583 h 1006258"/>
                <a:gd name="connsiteX22" fmla="*/ 399304 w 698294"/>
                <a:gd name="connsiteY22" fmla="*/ 438779 h 1006258"/>
                <a:gd name="connsiteX23" fmla="*/ 398969 w 698294"/>
                <a:gd name="connsiteY23" fmla="*/ 444231 h 1006258"/>
                <a:gd name="connsiteX24" fmla="*/ 373385 w 698294"/>
                <a:gd name="connsiteY24" fmla="*/ 491875 h 1006258"/>
                <a:gd name="connsiteX25" fmla="*/ 370617 w 698294"/>
                <a:gd name="connsiteY25" fmla="*/ 492965 h 1006258"/>
                <a:gd name="connsiteX26" fmla="*/ 292273 w 698294"/>
                <a:gd name="connsiteY26" fmla="*/ 499760 h 1006258"/>
                <a:gd name="connsiteX27" fmla="*/ 242112 w 698294"/>
                <a:gd name="connsiteY27" fmla="*/ 495985 h 1006258"/>
                <a:gd name="connsiteX28" fmla="*/ 203192 w 698294"/>
                <a:gd name="connsiteY28" fmla="*/ 535157 h 1006258"/>
                <a:gd name="connsiteX29" fmla="*/ 149676 w 698294"/>
                <a:gd name="connsiteY29" fmla="*/ 578440 h 1006258"/>
                <a:gd name="connsiteX30" fmla="*/ 104464 w 698294"/>
                <a:gd name="connsiteY30" fmla="*/ 593790 h 1006258"/>
                <a:gd name="connsiteX31" fmla="*/ 78042 w 698294"/>
                <a:gd name="connsiteY31" fmla="*/ 600836 h 1006258"/>
                <a:gd name="connsiteX32" fmla="*/ 47845 w 698294"/>
                <a:gd name="connsiteY32" fmla="*/ 662739 h 1006258"/>
                <a:gd name="connsiteX33" fmla="*/ 43567 w 698294"/>
                <a:gd name="connsiteY33" fmla="*/ 690336 h 1006258"/>
                <a:gd name="connsiteX34" fmla="*/ 25449 w 698294"/>
                <a:gd name="connsiteY34" fmla="*/ 727663 h 1006258"/>
                <a:gd name="connsiteX35" fmla="*/ 11609 w 698294"/>
                <a:gd name="connsiteY35" fmla="*/ 762473 h 1006258"/>
                <a:gd name="connsiteX36" fmla="*/ 9847 w 698294"/>
                <a:gd name="connsiteY36" fmla="*/ 773042 h 1006258"/>
                <a:gd name="connsiteX37" fmla="*/ 4730 w 698294"/>
                <a:gd name="connsiteY37" fmla="*/ 785792 h 1006258"/>
                <a:gd name="connsiteX38" fmla="*/ 117 w 698294"/>
                <a:gd name="connsiteY38" fmla="*/ 799381 h 1006258"/>
                <a:gd name="connsiteX39" fmla="*/ 1627 w 698294"/>
                <a:gd name="connsiteY39" fmla="*/ 806930 h 1006258"/>
                <a:gd name="connsiteX40" fmla="*/ 3976 w 698294"/>
                <a:gd name="connsiteY40" fmla="*/ 814898 h 1006258"/>
                <a:gd name="connsiteX41" fmla="*/ 3976 w 698294"/>
                <a:gd name="connsiteY41" fmla="*/ 826977 h 1006258"/>
                <a:gd name="connsiteX42" fmla="*/ 3976 w 698294"/>
                <a:gd name="connsiteY42" fmla="*/ 835869 h 1006258"/>
                <a:gd name="connsiteX43" fmla="*/ 9092 w 698294"/>
                <a:gd name="connsiteY43" fmla="*/ 853400 h 1006258"/>
                <a:gd name="connsiteX44" fmla="*/ 14796 w 698294"/>
                <a:gd name="connsiteY44" fmla="*/ 871350 h 1006258"/>
                <a:gd name="connsiteX45" fmla="*/ 11105 w 698294"/>
                <a:gd name="connsiteY45" fmla="*/ 896262 h 1006258"/>
                <a:gd name="connsiteX46" fmla="*/ 7918 w 698294"/>
                <a:gd name="connsiteY46" fmla="*/ 912200 h 1006258"/>
                <a:gd name="connsiteX47" fmla="*/ 9679 w 698294"/>
                <a:gd name="connsiteY47" fmla="*/ 925117 h 1006258"/>
                <a:gd name="connsiteX48" fmla="*/ 11692 w 698294"/>
                <a:gd name="connsiteY48" fmla="*/ 939545 h 1006258"/>
                <a:gd name="connsiteX49" fmla="*/ 70241 w 698294"/>
                <a:gd name="connsiteY49" fmla="*/ 949443 h 1006258"/>
                <a:gd name="connsiteX50" fmla="*/ 77119 w 698294"/>
                <a:gd name="connsiteY50" fmla="*/ 978381 h 1006258"/>
                <a:gd name="connsiteX51" fmla="*/ 85843 w 698294"/>
                <a:gd name="connsiteY51" fmla="*/ 992893 h 1006258"/>
                <a:gd name="connsiteX52" fmla="*/ 98760 w 698294"/>
                <a:gd name="connsiteY52" fmla="*/ 998009 h 1006258"/>
                <a:gd name="connsiteX53" fmla="*/ 144979 w 698294"/>
                <a:gd name="connsiteY53" fmla="*/ 1002874 h 1006258"/>
                <a:gd name="connsiteX54" fmla="*/ 175511 w 698294"/>
                <a:gd name="connsiteY54" fmla="*/ 983246 h 1006258"/>
                <a:gd name="connsiteX55" fmla="*/ 179453 w 698294"/>
                <a:gd name="connsiteY55" fmla="*/ 979640 h 1006258"/>
                <a:gd name="connsiteX56" fmla="*/ 196397 w 698294"/>
                <a:gd name="connsiteY56" fmla="*/ 970748 h 1006258"/>
                <a:gd name="connsiteX57" fmla="*/ 212586 w 698294"/>
                <a:gd name="connsiteY57" fmla="*/ 972929 h 1006258"/>
                <a:gd name="connsiteX58" fmla="*/ 221897 w 698294"/>
                <a:gd name="connsiteY58" fmla="*/ 974691 h 1006258"/>
                <a:gd name="connsiteX59" fmla="*/ 250752 w 698294"/>
                <a:gd name="connsiteY59" fmla="*/ 960515 h 1006258"/>
                <a:gd name="connsiteX60" fmla="*/ 271051 w 698294"/>
                <a:gd name="connsiteY60" fmla="*/ 929479 h 1006258"/>
                <a:gd name="connsiteX61" fmla="*/ 276419 w 698294"/>
                <a:gd name="connsiteY61" fmla="*/ 917400 h 1006258"/>
                <a:gd name="connsiteX62" fmla="*/ 285730 w 698294"/>
                <a:gd name="connsiteY62" fmla="*/ 891565 h 1006258"/>
                <a:gd name="connsiteX63" fmla="*/ 278097 w 698294"/>
                <a:gd name="connsiteY63" fmla="*/ 882506 h 1006258"/>
                <a:gd name="connsiteX64" fmla="*/ 262998 w 698294"/>
                <a:gd name="connsiteY64" fmla="*/ 849457 h 1006258"/>
                <a:gd name="connsiteX65" fmla="*/ 282375 w 698294"/>
                <a:gd name="connsiteY65" fmla="*/ 833939 h 1006258"/>
                <a:gd name="connsiteX66" fmla="*/ 293279 w 698294"/>
                <a:gd name="connsiteY66" fmla="*/ 827900 h 1006258"/>
                <a:gd name="connsiteX67" fmla="*/ 301416 w 698294"/>
                <a:gd name="connsiteY67" fmla="*/ 815737 h 1006258"/>
                <a:gd name="connsiteX68" fmla="*/ 307958 w 698294"/>
                <a:gd name="connsiteY68" fmla="*/ 805252 h 1006258"/>
                <a:gd name="connsiteX69" fmla="*/ 317772 w 698294"/>
                <a:gd name="connsiteY69" fmla="*/ 803575 h 1006258"/>
                <a:gd name="connsiteX70" fmla="*/ 328761 w 698294"/>
                <a:gd name="connsiteY70" fmla="*/ 814898 h 1006258"/>
                <a:gd name="connsiteX71" fmla="*/ 336813 w 698294"/>
                <a:gd name="connsiteY71" fmla="*/ 821357 h 1006258"/>
                <a:gd name="connsiteX72" fmla="*/ 351828 w 698294"/>
                <a:gd name="connsiteY72" fmla="*/ 819596 h 1006258"/>
                <a:gd name="connsiteX73" fmla="*/ 381102 w 698294"/>
                <a:gd name="connsiteY73" fmla="*/ 819764 h 1006258"/>
                <a:gd name="connsiteX74" fmla="*/ 394103 w 698294"/>
                <a:gd name="connsiteY74" fmla="*/ 830081 h 1006258"/>
                <a:gd name="connsiteX75" fmla="*/ 403246 w 698294"/>
                <a:gd name="connsiteY75" fmla="*/ 837295 h 1006258"/>
                <a:gd name="connsiteX76" fmla="*/ 426649 w 698294"/>
                <a:gd name="connsiteY76" fmla="*/ 834191 h 1006258"/>
                <a:gd name="connsiteX77" fmla="*/ 430927 w 698294"/>
                <a:gd name="connsiteY77" fmla="*/ 833184 h 1006258"/>
                <a:gd name="connsiteX78" fmla="*/ 448877 w 698294"/>
                <a:gd name="connsiteY78" fmla="*/ 824712 h 1006258"/>
                <a:gd name="connsiteX79" fmla="*/ 458943 w 698294"/>
                <a:gd name="connsiteY79" fmla="*/ 819009 h 1006258"/>
                <a:gd name="connsiteX80" fmla="*/ 489392 w 698294"/>
                <a:gd name="connsiteY80" fmla="*/ 814731 h 1006258"/>
                <a:gd name="connsiteX81" fmla="*/ 495599 w 698294"/>
                <a:gd name="connsiteY81" fmla="*/ 815318 h 1006258"/>
                <a:gd name="connsiteX82" fmla="*/ 547353 w 698294"/>
                <a:gd name="connsiteY82" fmla="*/ 797955 h 1006258"/>
                <a:gd name="connsiteX83" fmla="*/ 546933 w 698294"/>
                <a:gd name="connsiteY83" fmla="*/ 792251 h 1006258"/>
                <a:gd name="connsiteX84" fmla="*/ 531919 w 698294"/>
                <a:gd name="connsiteY84" fmla="*/ 782940 h 1006258"/>
                <a:gd name="connsiteX85" fmla="*/ 535107 w 698294"/>
                <a:gd name="connsiteY85" fmla="*/ 772623 h 1006258"/>
                <a:gd name="connsiteX86" fmla="*/ 541230 w 698294"/>
                <a:gd name="connsiteY86" fmla="*/ 772119 h 1006258"/>
                <a:gd name="connsiteX87" fmla="*/ 550624 w 698294"/>
                <a:gd name="connsiteY87" fmla="*/ 772790 h 1006258"/>
                <a:gd name="connsiteX88" fmla="*/ 552889 w 698294"/>
                <a:gd name="connsiteY88" fmla="*/ 774971 h 1006258"/>
                <a:gd name="connsiteX89" fmla="*/ 578892 w 698294"/>
                <a:gd name="connsiteY89" fmla="*/ 748046 h 1006258"/>
                <a:gd name="connsiteX90" fmla="*/ 580570 w 698294"/>
                <a:gd name="connsiteY90" fmla="*/ 743013 h 1006258"/>
                <a:gd name="connsiteX91" fmla="*/ 584680 w 698294"/>
                <a:gd name="connsiteY91" fmla="*/ 731605 h 1006258"/>
                <a:gd name="connsiteX92" fmla="*/ 605314 w 698294"/>
                <a:gd name="connsiteY92" fmla="*/ 719275 h 1006258"/>
                <a:gd name="connsiteX93" fmla="*/ 613283 w 698294"/>
                <a:gd name="connsiteY93" fmla="*/ 716171 h 1006258"/>
                <a:gd name="connsiteX94" fmla="*/ 631066 w 698294"/>
                <a:gd name="connsiteY94" fmla="*/ 702583 h 1006258"/>
                <a:gd name="connsiteX95" fmla="*/ 643816 w 698294"/>
                <a:gd name="connsiteY95" fmla="*/ 692098 h 1006258"/>
                <a:gd name="connsiteX96" fmla="*/ 676697 w 698294"/>
                <a:gd name="connsiteY96" fmla="*/ 627258 h 1006258"/>
                <a:gd name="connsiteX97" fmla="*/ 674180 w 698294"/>
                <a:gd name="connsiteY97" fmla="*/ 609811 h 1006258"/>
                <a:gd name="connsiteX98" fmla="*/ 668728 w 698294"/>
                <a:gd name="connsiteY98" fmla="*/ 589428 h 1006258"/>
                <a:gd name="connsiteX99" fmla="*/ 664870 w 698294"/>
                <a:gd name="connsiteY99" fmla="*/ 584563 h 1006258"/>
                <a:gd name="connsiteX100" fmla="*/ 664618 w 698294"/>
                <a:gd name="connsiteY100" fmla="*/ 581543 h 1006258"/>
                <a:gd name="connsiteX101" fmla="*/ 666715 w 698294"/>
                <a:gd name="connsiteY101" fmla="*/ 575252 h 1006258"/>
                <a:gd name="connsiteX102" fmla="*/ 669483 w 698294"/>
                <a:gd name="connsiteY102" fmla="*/ 572484 h 1006258"/>
                <a:gd name="connsiteX103" fmla="*/ 682065 w 698294"/>
                <a:gd name="connsiteY103" fmla="*/ 547823 h 1006258"/>
                <a:gd name="connsiteX104" fmla="*/ 688272 w 698294"/>
                <a:gd name="connsiteY104" fmla="*/ 534235 h 1006258"/>
                <a:gd name="connsiteX105" fmla="*/ 698254 w 698294"/>
                <a:gd name="connsiteY105" fmla="*/ 505799 h 1006258"/>
                <a:gd name="connsiteX106" fmla="*/ 690201 w 698294"/>
                <a:gd name="connsiteY106" fmla="*/ 498250 h 1006258"/>
                <a:gd name="connsiteX107" fmla="*/ 677200 w 698294"/>
                <a:gd name="connsiteY107" fmla="*/ 495398 h 1006258"/>
                <a:gd name="connsiteX108" fmla="*/ 659669 w 698294"/>
                <a:gd name="connsiteY108" fmla="*/ 465620 h 1006258"/>
                <a:gd name="connsiteX109" fmla="*/ 657404 w 698294"/>
                <a:gd name="connsiteY109" fmla="*/ 452703 h 1006258"/>
                <a:gd name="connsiteX110" fmla="*/ 655643 w 698294"/>
                <a:gd name="connsiteY110" fmla="*/ 448509 h 1006258"/>
                <a:gd name="connsiteX111" fmla="*/ 655643 w 698294"/>
                <a:gd name="connsiteY111" fmla="*/ 448425 h 1006258"/>
                <a:gd name="connsiteX112" fmla="*/ 655894 w 698294"/>
                <a:gd name="connsiteY112" fmla="*/ 440876 h 1006258"/>
                <a:gd name="connsiteX113" fmla="*/ 655810 w 698294"/>
                <a:gd name="connsiteY113" fmla="*/ 429216 h 1006258"/>
                <a:gd name="connsiteX114" fmla="*/ 652204 w 698294"/>
                <a:gd name="connsiteY114" fmla="*/ 425777 h 1006258"/>
                <a:gd name="connsiteX115" fmla="*/ 643228 w 698294"/>
                <a:gd name="connsiteY115" fmla="*/ 418479 h 1006258"/>
                <a:gd name="connsiteX116" fmla="*/ 635595 w 698294"/>
                <a:gd name="connsiteY116" fmla="*/ 355234 h 1006258"/>
                <a:gd name="connsiteX117" fmla="*/ 636937 w 698294"/>
                <a:gd name="connsiteY117" fmla="*/ 340471 h 1006258"/>
                <a:gd name="connsiteX118" fmla="*/ 636937 w 698294"/>
                <a:gd name="connsiteY118" fmla="*/ 297860 h 1006258"/>
                <a:gd name="connsiteX119" fmla="*/ 629388 w 698294"/>
                <a:gd name="connsiteY119" fmla="*/ 275631 h 1006258"/>
                <a:gd name="connsiteX120" fmla="*/ 621168 w 698294"/>
                <a:gd name="connsiteY120" fmla="*/ 251725 h 1006258"/>
                <a:gd name="connsiteX121" fmla="*/ 622845 w 698294"/>
                <a:gd name="connsiteY121" fmla="*/ 233271 h 1006258"/>
                <a:gd name="connsiteX122" fmla="*/ 623433 w 698294"/>
                <a:gd name="connsiteY122" fmla="*/ 217418 h 1006258"/>
                <a:gd name="connsiteX123" fmla="*/ 621419 w 698294"/>
                <a:gd name="connsiteY123" fmla="*/ 210204 h 1006258"/>
                <a:gd name="connsiteX124" fmla="*/ 619155 w 698294"/>
                <a:gd name="connsiteY124" fmla="*/ 188815 h 1006258"/>
                <a:gd name="connsiteX125" fmla="*/ 620329 w 698294"/>
                <a:gd name="connsiteY125" fmla="*/ 181601 h 1006258"/>
                <a:gd name="connsiteX126" fmla="*/ 615799 w 698294"/>
                <a:gd name="connsiteY126" fmla="*/ 163483 h 1006258"/>
                <a:gd name="connsiteX127" fmla="*/ 610515 w 698294"/>
                <a:gd name="connsiteY127" fmla="*/ 156689 h 1006258"/>
                <a:gd name="connsiteX128" fmla="*/ 595584 w 698294"/>
                <a:gd name="connsiteY128" fmla="*/ 128840 h 1006258"/>
                <a:gd name="connsiteX129" fmla="*/ 594074 w 698294"/>
                <a:gd name="connsiteY129" fmla="*/ 119362 h 1006258"/>
                <a:gd name="connsiteX130" fmla="*/ 586777 w 698294"/>
                <a:gd name="connsiteY130" fmla="*/ 105941 h 1006258"/>
                <a:gd name="connsiteX131" fmla="*/ 581744 w 698294"/>
                <a:gd name="connsiteY131" fmla="*/ 101579 h 1006258"/>
                <a:gd name="connsiteX132" fmla="*/ 572936 w 698294"/>
                <a:gd name="connsiteY132" fmla="*/ 84216 h 1006258"/>
                <a:gd name="connsiteX133" fmla="*/ 579395 w 698294"/>
                <a:gd name="connsiteY133" fmla="*/ 46721 h 1006258"/>
                <a:gd name="connsiteX134" fmla="*/ 584260 w 698294"/>
                <a:gd name="connsiteY134" fmla="*/ 19712 h 1006258"/>
                <a:gd name="connsiteX135" fmla="*/ 530829 w 698294"/>
                <a:gd name="connsiteY135" fmla="*/ 0 h 1006258"/>
                <a:gd name="connsiteX136" fmla="*/ 530829 w 698294"/>
                <a:gd name="connsiteY136" fmla="*/ 0 h 1006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698294" h="1006258">
                  <a:moveTo>
                    <a:pt x="530829" y="0"/>
                  </a:moveTo>
                  <a:cubicBezTo>
                    <a:pt x="527473" y="20383"/>
                    <a:pt x="513885" y="29861"/>
                    <a:pt x="500716" y="39088"/>
                  </a:cubicBezTo>
                  <a:cubicBezTo>
                    <a:pt x="497444" y="41353"/>
                    <a:pt x="494257" y="43702"/>
                    <a:pt x="490901" y="46302"/>
                  </a:cubicBezTo>
                  <a:cubicBezTo>
                    <a:pt x="486204" y="50077"/>
                    <a:pt x="481758" y="54774"/>
                    <a:pt x="477061" y="59387"/>
                  </a:cubicBezTo>
                  <a:cubicBezTo>
                    <a:pt x="470099" y="66433"/>
                    <a:pt x="462969" y="73647"/>
                    <a:pt x="454833" y="79267"/>
                  </a:cubicBezTo>
                  <a:cubicBezTo>
                    <a:pt x="449800" y="82454"/>
                    <a:pt x="444599" y="84384"/>
                    <a:pt x="439567" y="86397"/>
                  </a:cubicBezTo>
                  <a:cubicBezTo>
                    <a:pt x="435624" y="87823"/>
                    <a:pt x="431346" y="89417"/>
                    <a:pt x="427572" y="91597"/>
                  </a:cubicBezTo>
                  <a:cubicBezTo>
                    <a:pt x="415241" y="101076"/>
                    <a:pt x="407357" y="119446"/>
                    <a:pt x="399891" y="137228"/>
                  </a:cubicBezTo>
                  <a:cubicBezTo>
                    <a:pt x="396704" y="144778"/>
                    <a:pt x="393516" y="152075"/>
                    <a:pt x="390077" y="158702"/>
                  </a:cubicBezTo>
                  <a:cubicBezTo>
                    <a:pt x="388399" y="161973"/>
                    <a:pt x="386638" y="164909"/>
                    <a:pt x="384960" y="167677"/>
                  </a:cubicBezTo>
                  <a:cubicBezTo>
                    <a:pt x="379424" y="176820"/>
                    <a:pt x="376489" y="181769"/>
                    <a:pt x="378921" y="192002"/>
                  </a:cubicBezTo>
                  <a:cubicBezTo>
                    <a:pt x="380347" y="197287"/>
                    <a:pt x="382276" y="201900"/>
                    <a:pt x="384038" y="206346"/>
                  </a:cubicBezTo>
                  <a:cubicBezTo>
                    <a:pt x="387980" y="216328"/>
                    <a:pt x="391755" y="225722"/>
                    <a:pt x="390916" y="240653"/>
                  </a:cubicBezTo>
                  <a:cubicBezTo>
                    <a:pt x="390664" y="245602"/>
                    <a:pt x="390748" y="250886"/>
                    <a:pt x="390748" y="256339"/>
                  </a:cubicBezTo>
                  <a:cubicBezTo>
                    <a:pt x="391000" y="273786"/>
                    <a:pt x="391251" y="293414"/>
                    <a:pt x="381941" y="309435"/>
                  </a:cubicBezTo>
                  <a:cubicBezTo>
                    <a:pt x="380011" y="313377"/>
                    <a:pt x="377495" y="316984"/>
                    <a:pt x="375063" y="320423"/>
                  </a:cubicBezTo>
                  <a:cubicBezTo>
                    <a:pt x="370952" y="326379"/>
                    <a:pt x="367681" y="330992"/>
                    <a:pt x="367094" y="338709"/>
                  </a:cubicBezTo>
                  <a:lnTo>
                    <a:pt x="366255" y="348943"/>
                  </a:lnTo>
                  <a:cubicBezTo>
                    <a:pt x="364494" y="372010"/>
                    <a:pt x="363068" y="390296"/>
                    <a:pt x="374140" y="411769"/>
                  </a:cubicBezTo>
                  <a:cubicBezTo>
                    <a:pt x="374392" y="412272"/>
                    <a:pt x="374643" y="412860"/>
                    <a:pt x="374727" y="413447"/>
                  </a:cubicBezTo>
                  <a:lnTo>
                    <a:pt x="375146" y="413614"/>
                  </a:lnTo>
                  <a:cubicBezTo>
                    <a:pt x="380347" y="415544"/>
                    <a:pt x="385799" y="417641"/>
                    <a:pt x="390329" y="421583"/>
                  </a:cubicBezTo>
                  <a:cubicBezTo>
                    <a:pt x="397962" y="427706"/>
                    <a:pt x="400646" y="430558"/>
                    <a:pt x="399304" y="438779"/>
                  </a:cubicBezTo>
                  <a:cubicBezTo>
                    <a:pt x="399220" y="440037"/>
                    <a:pt x="398969" y="441714"/>
                    <a:pt x="398969" y="444231"/>
                  </a:cubicBezTo>
                  <a:cubicBezTo>
                    <a:pt x="401066" y="472918"/>
                    <a:pt x="398801" y="481474"/>
                    <a:pt x="373385" y="491875"/>
                  </a:cubicBezTo>
                  <a:lnTo>
                    <a:pt x="370617" y="492965"/>
                  </a:lnTo>
                  <a:cubicBezTo>
                    <a:pt x="345033" y="503367"/>
                    <a:pt x="323057" y="512426"/>
                    <a:pt x="292273" y="499760"/>
                  </a:cubicBezTo>
                  <a:cubicBezTo>
                    <a:pt x="276251" y="493301"/>
                    <a:pt x="255785" y="486926"/>
                    <a:pt x="242112" y="495985"/>
                  </a:cubicBezTo>
                  <a:cubicBezTo>
                    <a:pt x="232130" y="504205"/>
                    <a:pt x="213677" y="522743"/>
                    <a:pt x="203192" y="535157"/>
                  </a:cubicBezTo>
                  <a:cubicBezTo>
                    <a:pt x="189267" y="551011"/>
                    <a:pt x="169723" y="566864"/>
                    <a:pt x="149676" y="578440"/>
                  </a:cubicBezTo>
                  <a:cubicBezTo>
                    <a:pt x="136423" y="586408"/>
                    <a:pt x="120150" y="590099"/>
                    <a:pt x="104464" y="593790"/>
                  </a:cubicBezTo>
                  <a:cubicBezTo>
                    <a:pt x="95154" y="595887"/>
                    <a:pt x="86262" y="597900"/>
                    <a:pt x="78042" y="600836"/>
                  </a:cubicBezTo>
                  <a:cubicBezTo>
                    <a:pt x="54220" y="608972"/>
                    <a:pt x="51200" y="635143"/>
                    <a:pt x="47845" y="662739"/>
                  </a:cubicBezTo>
                  <a:cubicBezTo>
                    <a:pt x="46671" y="672050"/>
                    <a:pt x="45580" y="681612"/>
                    <a:pt x="43567" y="690336"/>
                  </a:cubicBezTo>
                  <a:cubicBezTo>
                    <a:pt x="38870" y="705518"/>
                    <a:pt x="33334" y="716842"/>
                    <a:pt x="25449" y="727663"/>
                  </a:cubicBezTo>
                  <a:cubicBezTo>
                    <a:pt x="15048" y="741000"/>
                    <a:pt x="13957" y="748130"/>
                    <a:pt x="11609" y="762473"/>
                  </a:cubicBezTo>
                  <a:cubicBezTo>
                    <a:pt x="11105" y="765661"/>
                    <a:pt x="10602" y="769184"/>
                    <a:pt x="9847" y="773042"/>
                  </a:cubicBezTo>
                  <a:cubicBezTo>
                    <a:pt x="8421" y="778075"/>
                    <a:pt x="6492" y="781933"/>
                    <a:pt x="4730" y="785792"/>
                  </a:cubicBezTo>
                  <a:cubicBezTo>
                    <a:pt x="2214" y="790825"/>
                    <a:pt x="117" y="795103"/>
                    <a:pt x="117" y="799381"/>
                  </a:cubicBezTo>
                  <a:cubicBezTo>
                    <a:pt x="-302" y="802149"/>
                    <a:pt x="452" y="804078"/>
                    <a:pt x="1627" y="806930"/>
                  </a:cubicBezTo>
                  <a:cubicBezTo>
                    <a:pt x="2549" y="809530"/>
                    <a:pt x="3472" y="812130"/>
                    <a:pt x="3976" y="814898"/>
                  </a:cubicBezTo>
                  <a:cubicBezTo>
                    <a:pt x="4563" y="819344"/>
                    <a:pt x="4311" y="823454"/>
                    <a:pt x="3976" y="826977"/>
                  </a:cubicBezTo>
                  <a:cubicBezTo>
                    <a:pt x="3892" y="830165"/>
                    <a:pt x="3556" y="833184"/>
                    <a:pt x="3976" y="835869"/>
                  </a:cubicBezTo>
                  <a:cubicBezTo>
                    <a:pt x="4479" y="841656"/>
                    <a:pt x="6744" y="847360"/>
                    <a:pt x="9092" y="853400"/>
                  </a:cubicBezTo>
                  <a:cubicBezTo>
                    <a:pt x="11357" y="859103"/>
                    <a:pt x="13706" y="865143"/>
                    <a:pt x="14796" y="871350"/>
                  </a:cubicBezTo>
                  <a:cubicBezTo>
                    <a:pt x="15551" y="881416"/>
                    <a:pt x="13202" y="889217"/>
                    <a:pt x="11105" y="896262"/>
                  </a:cubicBezTo>
                  <a:cubicBezTo>
                    <a:pt x="9512" y="901715"/>
                    <a:pt x="7918" y="906831"/>
                    <a:pt x="7918" y="912200"/>
                  </a:cubicBezTo>
                  <a:cubicBezTo>
                    <a:pt x="7918" y="916142"/>
                    <a:pt x="8841" y="920588"/>
                    <a:pt x="9679" y="925117"/>
                  </a:cubicBezTo>
                  <a:cubicBezTo>
                    <a:pt x="10518" y="929647"/>
                    <a:pt x="11441" y="934512"/>
                    <a:pt x="11692" y="939545"/>
                  </a:cubicBezTo>
                  <a:cubicBezTo>
                    <a:pt x="30566" y="935015"/>
                    <a:pt x="58414" y="936777"/>
                    <a:pt x="70241" y="949443"/>
                  </a:cubicBezTo>
                  <a:cubicBezTo>
                    <a:pt x="79552" y="960012"/>
                    <a:pt x="78126" y="970581"/>
                    <a:pt x="77119" y="978381"/>
                  </a:cubicBezTo>
                  <a:cubicBezTo>
                    <a:pt x="75861" y="987105"/>
                    <a:pt x="75610" y="989454"/>
                    <a:pt x="85843" y="992893"/>
                  </a:cubicBezTo>
                  <a:cubicBezTo>
                    <a:pt x="90540" y="994654"/>
                    <a:pt x="94734" y="996332"/>
                    <a:pt x="98760" y="998009"/>
                  </a:cubicBezTo>
                  <a:cubicBezTo>
                    <a:pt x="115704" y="1005139"/>
                    <a:pt x="126944" y="1009753"/>
                    <a:pt x="144979" y="1002874"/>
                  </a:cubicBezTo>
                  <a:cubicBezTo>
                    <a:pt x="156219" y="998261"/>
                    <a:pt x="166704" y="990376"/>
                    <a:pt x="175511" y="983246"/>
                  </a:cubicBezTo>
                  <a:cubicBezTo>
                    <a:pt x="177273" y="981988"/>
                    <a:pt x="178363" y="980898"/>
                    <a:pt x="179453" y="979640"/>
                  </a:cubicBezTo>
                  <a:cubicBezTo>
                    <a:pt x="182725" y="976284"/>
                    <a:pt x="186919" y="971671"/>
                    <a:pt x="196397" y="970748"/>
                  </a:cubicBezTo>
                  <a:cubicBezTo>
                    <a:pt x="202688" y="970077"/>
                    <a:pt x="207889" y="971503"/>
                    <a:pt x="212586" y="972929"/>
                  </a:cubicBezTo>
                  <a:cubicBezTo>
                    <a:pt x="216025" y="973852"/>
                    <a:pt x="218877" y="974691"/>
                    <a:pt x="221897" y="974691"/>
                  </a:cubicBezTo>
                  <a:cubicBezTo>
                    <a:pt x="228607" y="974691"/>
                    <a:pt x="239428" y="969406"/>
                    <a:pt x="250752" y="960515"/>
                  </a:cubicBezTo>
                  <a:cubicBezTo>
                    <a:pt x="262076" y="951791"/>
                    <a:pt x="266438" y="943655"/>
                    <a:pt x="271051" y="929479"/>
                  </a:cubicBezTo>
                  <a:cubicBezTo>
                    <a:pt x="272057" y="926627"/>
                    <a:pt x="273987" y="922349"/>
                    <a:pt x="276419" y="917400"/>
                  </a:cubicBezTo>
                  <a:cubicBezTo>
                    <a:pt x="279607" y="910942"/>
                    <a:pt x="287072" y="895675"/>
                    <a:pt x="285730" y="891565"/>
                  </a:cubicBezTo>
                  <a:cubicBezTo>
                    <a:pt x="285059" y="889217"/>
                    <a:pt x="280949" y="885190"/>
                    <a:pt x="278097" y="882506"/>
                  </a:cubicBezTo>
                  <a:cubicBezTo>
                    <a:pt x="269876" y="874621"/>
                    <a:pt x="258636" y="863717"/>
                    <a:pt x="262998" y="849457"/>
                  </a:cubicBezTo>
                  <a:cubicBezTo>
                    <a:pt x="264844" y="841824"/>
                    <a:pt x="273735" y="837882"/>
                    <a:pt x="282375" y="833939"/>
                  </a:cubicBezTo>
                  <a:cubicBezTo>
                    <a:pt x="286233" y="832178"/>
                    <a:pt x="291685" y="829661"/>
                    <a:pt x="293279" y="827900"/>
                  </a:cubicBezTo>
                  <a:cubicBezTo>
                    <a:pt x="296802" y="824293"/>
                    <a:pt x="299235" y="819931"/>
                    <a:pt x="301416" y="815737"/>
                  </a:cubicBezTo>
                  <a:cubicBezTo>
                    <a:pt x="303345" y="812130"/>
                    <a:pt x="305274" y="808356"/>
                    <a:pt x="307958" y="805252"/>
                  </a:cubicBezTo>
                  <a:cubicBezTo>
                    <a:pt x="310307" y="802400"/>
                    <a:pt x="314585" y="801729"/>
                    <a:pt x="317772" y="803575"/>
                  </a:cubicBezTo>
                  <a:cubicBezTo>
                    <a:pt x="323476" y="806930"/>
                    <a:pt x="326412" y="811292"/>
                    <a:pt x="328761" y="814898"/>
                  </a:cubicBezTo>
                  <a:cubicBezTo>
                    <a:pt x="331613" y="819260"/>
                    <a:pt x="332787" y="820770"/>
                    <a:pt x="336813" y="821357"/>
                  </a:cubicBezTo>
                  <a:cubicBezTo>
                    <a:pt x="341510" y="822028"/>
                    <a:pt x="346459" y="820938"/>
                    <a:pt x="351828" y="819596"/>
                  </a:cubicBezTo>
                  <a:cubicBezTo>
                    <a:pt x="360719" y="817667"/>
                    <a:pt x="370365" y="815486"/>
                    <a:pt x="381102" y="819764"/>
                  </a:cubicBezTo>
                  <a:cubicBezTo>
                    <a:pt x="386974" y="822364"/>
                    <a:pt x="390748" y="826474"/>
                    <a:pt x="394103" y="830081"/>
                  </a:cubicBezTo>
                  <a:cubicBezTo>
                    <a:pt x="397207" y="833436"/>
                    <a:pt x="399975" y="836288"/>
                    <a:pt x="403246" y="837295"/>
                  </a:cubicBezTo>
                  <a:cubicBezTo>
                    <a:pt x="408531" y="838553"/>
                    <a:pt x="419100" y="836036"/>
                    <a:pt x="426649" y="834191"/>
                  </a:cubicBezTo>
                  <a:lnTo>
                    <a:pt x="430927" y="833184"/>
                  </a:lnTo>
                  <a:cubicBezTo>
                    <a:pt x="437554" y="831591"/>
                    <a:pt x="443006" y="828152"/>
                    <a:pt x="448877" y="824712"/>
                  </a:cubicBezTo>
                  <a:cubicBezTo>
                    <a:pt x="452233" y="822699"/>
                    <a:pt x="455336" y="820770"/>
                    <a:pt x="458943" y="819009"/>
                  </a:cubicBezTo>
                  <a:cubicBezTo>
                    <a:pt x="471777" y="813053"/>
                    <a:pt x="479074" y="813808"/>
                    <a:pt x="489392" y="814731"/>
                  </a:cubicBezTo>
                  <a:lnTo>
                    <a:pt x="495599" y="815318"/>
                  </a:lnTo>
                  <a:cubicBezTo>
                    <a:pt x="509271" y="816576"/>
                    <a:pt x="542320" y="809111"/>
                    <a:pt x="547353" y="797955"/>
                  </a:cubicBezTo>
                  <a:cubicBezTo>
                    <a:pt x="548108" y="796277"/>
                    <a:pt x="547940" y="794348"/>
                    <a:pt x="546933" y="792251"/>
                  </a:cubicBezTo>
                  <a:cubicBezTo>
                    <a:pt x="540475" y="792251"/>
                    <a:pt x="535107" y="788896"/>
                    <a:pt x="531919" y="782940"/>
                  </a:cubicBezTo>
                  <a:cubicBezTo>
                    <a:pt x="529990" y="779165"/>
                    <a:pt x="531332" y="774552"/>
                    <a:pt x="535107" y="772623"/>
                  </a:cubicBezTo>
                  <a:cubicBezTo>
                    <a:pt x="537120" y="771532"/>
                    <a:pt x="539301" y="771448"/>
                    <a:pt x="541230" y="772119"/>
                  </a:cubicBezTo>
                  <a:cubicBezTo>
                    <a:pt x="544082" y="770190"/>
                    <a:pt x="548024" y="770358"/>
                    <a:pt x="550624" y="772790"/>
                  </a:cubicBezTo>
                  <a:cubicBezTo>
                    <a:pt x="551463" y="773545"/>
                    <a:pt x="552218" y="774216"/>
                    <a:pt x="552889" y="774971"/>
                  </a:cubicBezTo>
                  <a:cubicBezTo>
                    <a:pt x="562955" y="769435"/>
                    <a:pt x="576711" y="754085"/>
                    <a:pt x="578892" y="748046"/>
                  </a:cubicBezTo>
                  <a:cubicBezTo>
                    <a:pt x="580066" y="745781"/>
                    <a:pt x="580234" y="744858"/>
                    <a:pt x="580570" y="743013"/>
                  </a:cubicBezTo>
                  <a:cubicBezTo>
                    <a:pt x="580989" y="740161"/>
                    <a:pt x="581576" y="736219"/>
                    <a:pt x="584680" y="731605"/>
                  </a:cubicBezTo>
                  <a:cubicBezTo>
                    <a:pt x="589545" y="724727"/>
                    <a:pt x="597933" y="721875"/>
                    <a:pt x="605314" y="719275"/>
                  </a:cubicBezTo>
                  <a:cubicBezTo>
                    <a:pt x="608166" y="718268"/>
                    <a:pt x="611018" y="717346"/>
                    <a:pt x="613283" y="716171"/>
                  </a:cubicBezTo>
                  <a:cubicBezTo>
                    <a:pt x="619406" y="712564"/>
                    <a:pt x="625026" y="707699"/>
                    <a:pt x="631066" y="702583"/>
                  </a:cubicBezTo>
                  <a:cubicBezTo>
                    <a:pt x="635176" y="698976"/>
                    <a:pt x="639370" y="695453"/>
                    <a:pt x="643816" y="692098"/>
                  </a:cubicBezTo>
                  <a:cubicBezTo>
                    <a:pt x="670489" y="670792"/>
                    <a:pt x="684581" y="653261"/>
                    <a:pt x="676697" y="627258"/>
                  </a:cubicBezTo>
                  <a:cubicBezTo>
                    <a:pt x="675103" y="621806"/>
                    <a:pt x="674683" y="615682"/>
                    <a:pt x="674180" y="609811"/>
                  </a:cubicBezTo>
                  <a:cubicBezTo>
                    <a:pt x="673509" y="601171"/>
                    <a:pt x="672838" y="591357"/>
                    <a:pt x="668728" y="589428"/>
                  </a:cubicBezTo>
                  <a:cubicBezTo>
                    <a:pt x="666799" y="588421"/>
                    <a:pt x="665289" y="586744"/>
                    <a:pt x="664870" y="584563"/>
                  </a:cubicBezTo>
                  <a:cubicBezTo>
                    <a:pt x="664534" y="583556"/>
                    <a:pt x="664450" y="582550"/>
                    <a:pt x="664618" y="581543"/>
                  </a:cubicBezTo>
                  <a:cubicBezTo>
                    <a:pt x="664366" y="579362"/>
                    <a:pt x="665037" y="577014"/>
                    <a:pt x="666715" y="575252"/>
                  </a:cubicBezTo>
                  <a:cubicBezTo>
                    <a:pt x="667638" y="574246"/>
                    <a:pt x="668560" y="573407"/>
                    <a:pt x="669483" y="572484"/>
                  </a:cubicBezTo>
                  <a:cubicBezTo>
                    <a:pt x="674096" y="564851"/>
                    <a:pt x="678039" y="557469"/>
                    <a:pt x="682065" y="547823"/>
                  </a:cubicBezTo>
                  <a:cubicBezTo>
                    <a:pt x="683575" y="543965"/>
                    <a:pt x="685840" y="539267"/>
                    <a:pt x="688272" y="534235"/>
                  </a:cubicBezTo>
                  <a:cubicBezTo>
                    <a:pt x="692969" y="524672"/>
                    <a:pt x="698841" y="512677"/>
                    <a:pt x="698254" y="505799"/>
                  </a:cubicBezTo>
                  <a:cubicBezTo>
                    <a:pt x="697919" y="499173"/>
                    <a:pt x="697751" y="499173"/>
                    <a:pt x="690201" y="498250"/>
                  </a:cubicBezTo>
                  <a:cubicBezTo>
                    <a:pt x="686511" y="497914"/>
                    <a:pt x="681813" y="497411"/>
                    <a:pt x="677200" y="495398"/>
                  </a:cubicBezTo>
                  <a:cubicBezTo>
                    <a:pt x="662185" y="488771"/>
                    <a:pt x="660759" y="476021"/>
                    <a:pt x="659669" y="465620"/>
                  </a:cubicBezTo>
                  <a:cubicBezTo>
                    <a:pt x="659166" y="461091"/>
                    <a:pt x="658746" y="456813"/>
                    <a:pt x="657404" y="452703"/>
                  </a:cubicBezTo>
                  <a:cubicBezTo>
                    <a:pt x="656398" y="451528"/>
                    <a:pt x="655726" y="450102"/>
                    <a:pt x="655643" y="448509"/>
                  </a:cubicBezTo>
                  <a:lnTo>
                    <a:pt x="655643" y="448425"/>
                  </a:lnTo>
                  <a:cubicBezTo>
                    <a:pt x="654385" y="445908"/>
                    <a:pt x="654552" y="443057"/>
                    <a:pt x="655894" y="440876"/>
                  </a:cubicBezTo>
                  <a:cubicBezTo>
                    <a:pt x="656146" y="436682"/>
                    <a:pt x="656314" y="432404"/>
                    <a:pt x="655810" y="429216"/>
                  </a:cubicBezTo>
                  <a:cubicBezTo>
                    <a:pt x="654888" y="427035"/>
                    <a:pt x="654217" y="426784"/>
                    <a:pt x="652204" y="425777"/>
                  </a:cubicBezTo>
                  <a:cubicBezTo>
                    <a:pt x="649939" y="424687"/>
                    <a:pt x="646332" y="422925"/>
                    <a:pt x="643228" y="418479"/>
                  </a:cubicBezTo>
                  <a:cubicBezTo>
                    <a:pt x="630646" y="402374"/>
                    <a:pt x="633414" y="376204"/>
                    <a:pt x="635595" y="355234"/>
                  </a:cubicBezTo>
                  <a:cubicBezTo>
                    <a:pt x="636182" y="349949"/>
                    <a:pt x="636686" y="344916"/>
                    <a:pt x="636937" y="340471"/>
                  </a:cubicBezTo>
                  <a:cubicBezTo>
                    <a:pt x="637944" y="326798"/>
                    <a:pt x="637944" y="311280"/>
                    <a:pt x="636937" y="297860"/>
                  </a:cubicBezTo>
                  <a:cubicBezTo>
                    <a:pt x="636098" y="290143"/>
                    <a:pt x="632827" y="283096"/>
                    <a:pt x="629388" y="275631"/>
                  </a:cubicBezTo>
                  <a:cubicBezTo>
                    <a:pt x="625865" y="268166"/>
                    <a:pt x="622258" y="260449"/>
                    <a:pt x="621168" y="251725"/>
                  </a:cubicBezTo>
                  <a:cubicBezTo>
                    <a:pt x="620580" y="244260"/>
                    <a:pt x="621839" y="238388"/>
                    <a:pt x="622845" y="233271"/>
                  </a:cubicBezTo>
                  <a:cubicBezTo>
                    <a:pt x="624104" y="227400"/>
                    <a:pt x="625026" y="222786"/>
                    <a:pt x="623433" y="217418"/>
                  </a:cubicBezTo>
                  <a:cubicBezTo>
                    <a:pt x="622594" y="214315"/>
                    <a:pt x="622007" y="212134"/>
                    <a:pt x="621419" y="210204"/>
                  </a:cubicBezTo>
                  <a:cubicBezTo>
                    <a:pt x="619574" y="203662"/>
                    <a:pt x="618316" y="199216"/>
                    <a:pt x="619155" y="188815"/>
                  </a:cubicBezTo>
                  <a:cubicBezTo>
                    <a:pt x="619574" y="185795"/>
                    <a:pt x="619910" y="183530"/>
                    <a:pt x="620329" y="181601"/>
                  </a:cubicBezTo>
                  <a:cubicBezTo>
                    <a:pt x="621671" y="172878"/>
                    <a:pt x="621923" y="171535"/>
                    <a:pt x="615799" y="163483"/>
                  </a:cubicBezTo>
                  <a:cubicBezTo>
                    <a:pt x="613954" y="160883"/>
                    <a:pt x="612109" y="158786"/>
                    <a:pt x="610515" y="156689"/>
                  </a:cubicBezTo>
                  <a:cubicBezTo>
                    <a:pt x="604476" y="149139"/>
                    <a:pt x="598185" y="141255"/>
                    <a:pt x="595584" y="128840"/>
                  </a:cubicBezTo>
                  <a:cubicBezTo>
                    <a:pt x="594745" y="124898"/>
                    <a:pt x="594326" y="121878"/>
                    <a:pt x="594074" y="119362"/>
                  </a:cubicBezTo>
                  <a:cubicBezTo>
                    <a:pt x="593236" y="113071"/>
                    <a:pt x="593152" y="112232"/>
                    <a:pt x="586777" y="105941"/>
                  </a:cubicBezTo>
                  <a:cubicBezTo>
                    <a:pt x="584848" y="104096"/>
                    <a:pt x="583086" y="102754"/>
                    <a:pt x="581744" y="101579"/>
                  </a:cubicBezTo>
                  <a:cubicBezTo>
                    <a:pt x="575201" y="96127"/>
                    <a:pt x="574614" y="94282"/>
                    <a:pt x="572936" y="84216"/>
                  </a:cubicBezTo>
                  <a:cubicBezTo>
                    <a:pt x="570504" y="71215"/>
                    <a:pt x="575117" y="58716"/>
                    <a:pt x="579395" y="46721"/>
                  </a:cubicBezTo>
                  <a:cubicBezTo>
                    <a:pt x="583254" y="36404"/>
                    <a:pt x="587028" y="25584"/>
                    <a:pt x="584260" y="19712"/>
                  </a:cubicBezTo>
                  <a:cubicBezTo>
                    <a:pt x="579815" y="10317"/>
                    <a:pt x="550792" y="2265"/>
                    <a:pt x="530829" y="0"/>
                  </a:cubicBezTo>
                  <a:lnTo>
                    <a:pt x="530829" y="0"/>
                  </a:lnTo>
                  <a:close/>
                </a:path>
              </a:pathLst>
            </a:custGeom>
            <a:grpFill/>
            <a:ln w="83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pt-BR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2" name="Forma Livre: Forma 81">
              <a:extLst>
                <a:ext uri="{FF2B5EF4-FFF2-40B4-BE49-F238E27FC236}">
                  <a16:creationId xmlns:a16="http://schemas.microsoft.com/office/drawing/2014/main" id="{C1E382E2-0DB3-4E86-804E-D55569096120}"/>
                </a:ext>
              </a:extLst>
            </p:cNvPr>
            <p:cNvSpPr/>
            <p:nvPr/>
          </p:nvSpPr>
          <p:spPr>
            <a:xfrm>
              <a:off x="10571628" y="2960845"/>
              <a:ext cx="794520" cy="251346"/>
            </a:xfrm>
            <a:custGeom>
              <a:avLst/>
              <a:gdLst>
                <a:gd name="connsiteX0" fmla="*/ 75073 w 794520"/>
                <a:gd name="connsiteY0" fmla="*/ 7958 h 251346"/>
                <a:gd name="connsiteX1" fmla="*/ 82286 w 794520"/>
                <a:gd name="connsiteY1" fmla="*/ 35387 h 251346"/>
                <a:gd name="connsiteX2" fmla="*/ 84216 w 794520"/>
                <a:gd name="connsiteY2" fmla="*/ 49731 h 251346"/>
                <a:gd name="connsiteX3" fmla="*/ 45966 w 794520"/>
                <a:gd name="connsiteY3" fmla="*/ 131011 h 251346"/>
                <a:gd name="connsiteX4" fmla="*/ 33804 w 794520"/>
                <a:gd name="connsiteY4" fmla="*/ 140909 h 251346"/>
                <a:gd name="connsiteX5" fmla="*/ 13421 w 794520"/>
                <a:gd name="connsiteY5" fmla="*/ 156343 h 251346"/>
                <a:gd name="connsiteX6" fmla="*/ 3187 w 794520"/>
                <a:gd name="connsiteY6" fmla="*/ 160453 h 251346"/>
                <a:gd name="connsiteX7" fmla="*/ 0 w 794520"/>
                <a:gd name="connsiteY7" fmla="*/ 161627 h 251346"/>
                <a:gd name="connsiteX8" fmla="*/ 84 w 794520"/>
                <a:gd name="connsiteY8" fmla="*/ 161627 h 251346"/>
                <a:gd name="connsiteX9" fmla="*/ 51167 w 794520"/>
                <a:gd name="connsiteY9" fmla="*/ 173622 h 251346"/>
                <a:gd name="connsiteX10" fmla="*/ 60981 w 794520"/>
                <a:gd name="connsiteY10" fmla="*/ 200799 h 251346"/>
                <a:gd name="connsiteX11" fmla="*/ 60897 w 794520"/>
                <a:gd name="connsiteY11" fmla="*/ 209691 h 251346"/>
                <a:gd name="connsiteX12" fmla="*/ 60142 w 794520"/>
                <a:gd name="connsiteY12" fmla="*/ 214975 h 251346"/>
                <a:gd name="connsiteX13" fmla="*/ 59723 w 794520"/>
                <a:gd name="connsiteY13" fmla="*/ 216653 h 251346"/>
                <a:gd name="connsiteX14" fmla="*/ 61736 w 794520"/>
                <a:gd name="connsiteY14" fmla="*/ 217911 h 251346"/>
                <a:gd name="connsiteX15" fmla="*/ 70627 w 794520"/>
                <a:gd name="connsiteY15" fmla="*/ 225125 h 251346"/>
                <a:gd name="connsiteX16" fmla="*/ 68698 w 794520"/>
                <a:gd name="connsiteY16" fmla="*/ 250624 h 251346"/>
                <a:gd name="connsiteX17" fmla="*/ 90926 w 794520"/>
                <a:gd name="connsiteY17" fmla="*/ 249618 h 251346"/>
                <a:gd name="connsiteX18" fmla="*/ 96462 w 794520"/>
                <a:gd name="connsiteY18" fmla="*/ 247688 h 251346"/>
                <a:gd name="connsiteX19" fmla="*/ 98224 w 794520"/>
                <a:gd name="connsiteY19" fmla="*/ 235106 h 251346"/>
                <a:gd name="connsiteX20" fmla="*/ 133789 w 794520"/>
                <a:gd name="connsiteY20" fmla="*/ 207594 h 251346"/>
                <a:gd name="connsiteX21" fmla="*/ 145029 w 794520"/>
                <a:gd name="connsiteY21" fmla="*/ 211117 h 251346"/>
                <a:gd name="connsiteX22" fmla="*/ 146874 w 794520"/>
                <a:gd name="connsiteY22" fmla="*/ 211955 h 251346"/>
                <a:gd name="connsiteX23" fmla="*/ 148804 w 794520"/>
                <a:gd name="connsiteY23" fmla="*/ 210865 h 251346"/>
                <a:gd name="connsiteX24" fmla="*/ 156185 w 794520"/>
                <a:gd name="connsiteY24" fmla="*/ 199122 h 251346"/>
                <a:gd name="connsiteX25" fmla="*/ 165328 w 794520"/>
                <a:gd name="connsiteY25" fmla="*/ 184107 h 251346"/>
                <a:gd name="connsiteX26" fmla="*/ 205171 w 794520"/>
                <a:gd name="connsiteY26" fmla="*/ 156846 h 251346"/>
                <a:gd name="connsiteX27" fmla="*/ 276889 w 794520"/>
                <a:gd name="connsiteY27" fmla="*/ 157517 h 251346"/>
                <a:gd name="connsiteX28" fmla="*/ 345084 w 794520"/>
                <a:gd name="connsiteY28" fmla="*/ 194257 h 251346"/>
                <a:gd name="connsiteX29" fmla="*/ 353472 w 794520"/>
                <a:gd name="connsiteY29" fmla="*/ 199877 h 251346"/>
                <a:gd name="connsiteX30" fmla="*/ 381069 w 794520"/>
                <a:gd name="connsiteY30" fmla="*/ 223447 h 251346"/>
                <a:gd name="connsiteX31" fmla="*/ 393231 w 794520"/>
                <a:gd name="connsiteY31" fmla="*/ 218498 h 251346"/>
                <a:gd name="connsiteX32" fmla="*/ 410175 w 794520"/>
                <a:gd name="connsiteY32" fmla="*/ 209858 h 251346"/>
                <a:gd name="connsiteX33" fmla="*/ 415208 w 794520"/>
                <a:gd name="connsiteY33" fmla="*/ 201806 h 251346"/>
                <a:gd name="connsiteX34" fmla="*/ 434752 w 794520"/>
                <a:gd name="connsiteY34" fmla="*/ 184778 h 251346"/>
                <a:gd name="connsiteX35" fmla="*/ 488352 w 794520"/>
                <a:gd name="connsiteY35" fmla="*/ 208265 h 251346"/>
                <a:gd name="connsiteX36" fmla="*/ 504960 w 794520"/>
                <a:gd name="connsiteY36" fmla="*/ 224286 h 251346"/>
                <a:gd name="connsiteX37" fmla="*/ 540274 w 794520"/>
                <a:gd name="connsiteY37" fmla="*/ 228983 h 251346"/>
                <a:gd name="connsiteX38" fmla="*/ 555792 w 794520"/>
                <a:gd name="connsiteY38" fmla="*/ 229067 h 251346"/>
                <a:gd name="connsiteX39" fmla="*/ 567954 w 794520"/>
                <a:gd name="connsiteY39" fmla="*/ 229319 h 251346"/>
                <a:gd name="connsiteX40" fmla="*/ 602094 w 794520"/>
                <a:gd name="connsiteY40" fmla="*/ 228144 h 251346"/>
                <a:gd name="connsiteX41" fmla="*/ 646131 w 794520"/>
                <a:gd name="connsiteY41" fmla="*/ 191740 h 251346"/>
                <a:gd name="connsiteX42" fmla="*/ 645628 w 794520"/>
                <a:gd name="connsiteY42" fmla="*/ 187462 h 251346"/>
                <a:gd name="connsiteX43" fmla="*/ 643866 w 794520"/>
                <a:gd name="connsiteY43" fmla="*/ 179997 h 251346"/>
                <a:gd name="connsiteX44" fmla="*/ 649570 w 794520"/>
                <a:gd name="connsiteY44" fmla="*/ 174796 h 251346"/>
                <a:gd name="connsiteX45" fmla="*/ 659048 w 794520"/>
                <a:gd name="connsiteY45" fmla="*/ 171525 h 251346"/>
                <a:gd name="connsiteX46" fmla="*/ 687316 w 794520"/>
                <a:gd name="connsiteY46" fmla="*/ 165821 h 251346"/>
                <a:gd name="connsiteX47" fmla="*/ 697466 w 794520"/>
                <a:gd name="connsiteY47" fmla="*/ 170183 h 251346"/>
                <a:gd name="connsiteX48" fmla="*/ 705602 w 794520"/>
                <a:gd name="connsiteY48" fmla="*/ 173622 h 251346"/>
                <a:gd name="connsiteX49" fmla="*/ 726321 w 794520"/>
                <a:gd name="connsiteY49" fmla="*/ 173622 h 251346"/>
                <a:gd name="connsiteX50" fmla="*/ 751149 w 794520"/>
                <a:gd name="connsiteY50" fmla="*/ 173622 h 251346"/>
                <a:gd name="connsiteX51" fmla="*/ 756433 w 794520"/>
                <a:gd name="connsiteY51" fmla="*/ 174712 h 251346"/>
                <a:gd name="connsiteX52" fmla="*/ 778159 w 794520"/>
                <a:gd name="connsiteY52" fmla="*/ 123294 h 251346"/>
                <a:gd name="connsiteX53" fmla="*/ 784114 w 794520"/>
                <a:gd name="connsiteY53" fmla="*/ 111634 h 251346"/>
                <a:gd name="connsiteX54" fmla="*/ 794012 w 794520"/>
                <a:gd name="connsiteY54" fmla="*/ 23057 h 251346"/>
                <a:gd name="connsiteX55" fmla="*/ 780927 w 794520"/>
                <a:gd name="connsiteY55" fmla="*/ 13830 h 251346"/>
                <a:gd name="connsiteX56" fmla="*/ 767926 w 794520"/>
                <a:gd name="connsiteY56" fmla="*/ 5777 h 251346"/>
                <a:gd name="connsiteX57" fmla="*/ 739909 w 794520"/>
                <a:gd name="connsiteY57" fmla="*/ 14081 h 251346"/>
                <a:gd name="connsiteX58" fmla="*/ 739406 w 794520"/>
                <a:gd name="connsiteY58" fmla="*/ 17856 h 251346"/>
                <a:gd name="connsiteX59" fmla="*/ 727998 w 794520"/>
                <a:gd name="connsiteY59" fmla="*/ 35723 h 251346"/>
                <a:gd name="connsiteX60" fmla="*/ 709461 w 794520"/>
                <a:gd name="connsiteY60" fmla="*/ 38742 h 251346"/>
                <a:gd name="connsiteX61" fmla="*/ 700066 w 794520"/>
                <a:gd name="connsiteY61" fmla="*/ 39162 h 251346"/>
                <a:gd name="connsiteX62" fmla="*/ 688407 w 794520"/>
                <a:gd name="connsiteY62" fmla="*/ 45788 h 251346"/>
                <a:gd name="connsiteX63" fmla="*/ 678425 w 794520"/>
                <a:gd name="connsiteY63" fmla="*/ 52583 h 251346"/>
                <a:gd name="connsiteX64" fmla="*/ 661565 w 794520"/>
                <a:gd name="connsiteY64" fmla="*/ 55015 h 251346"/>
                <a:gd name="connsiteX65" fmla="*/ 657119 w 794520"/>
                <a:gd name="connsiteY65" fmla="*/ 54344 h 251346"/>
                <a:gd name="connsiteX66" fmla="*/ 609475 w 794520"/>
                <a:gd name="connsiteY66" fmla="*/ 70114 h 251346"/>
                <a:gd name="connsiteX67" fmla="*/ 606623 w 794520"/>
                <a:gd name="connsiteY67" fmla="*/ 79256 h 251346"/>
                <a:gd name="connsiteX68" fmla="*/ 590015 w 794520"/>
                <a:gd name="connsiteY68" fmla="*/ 94523 h 251346"/>
                <a:gd name="connsiteX69" fmla="*/ 579865 w 794520"/>
                <a:gd name="connsiteY69" fmla="*/ 96620 h 251346"/>
                <a:gd name="connsiteX70" fmla="*/ 568374 w 794520"/>
                <a:gd name="connsiteY70" fmla="*/ 100394 h 251346"/>
                <a:gd name="connsiteX71" fmla="*/ 561244 w 794520"/>
                <a:gd name="connsiteY71" fmla="*/ 107021 h 251346"/>
                <a:gd name="connsiteX72" fmla="*/ 531718 w 794520"/>
                <a:gd name="connsiteY72" fmla="*/ 125894 h 251346"/>
                <a:gd name="connsiteX73" fmla="*/ 523162 w 794520"/>
                <a:gd name="connsiteY73" fmla="*/ 123797 h 251346"/>
                <a:gd name="connsiteX74" fmla="*/ 515781 w 794520"/>
                <a:gd name="connsiteY74" fmla="*/ 99891 h 251346"/>
                <a:gd name="connsiteX75" fmla="*/ 517961 w 794520"/>
                <a:gd name="connsiteY75" fmla="*/ 92594 h 251346"/>
                <a:gd name="connsiteX76" fmla="*/ 506135 w 794520"/>
                <a:gd name="connsiteY76" fmla="*/ 80263 h 251346"/>
                <a:gd name="connsiteX77" fmla="*/ 501018 w 794520"/>
                <a:gd name="connsiteY77" fmla="*/ 84206 h 251346"/>
                <a:gd name="connsiteX78" fmla="*/ 498921 w 794520"/>
                <a:gd name="connsiteY78" fmla="*/ 84038 h 251346"/>
                <a:gd name="connsiteX79" fmla="*/ 491539 w 794520"/>
                <a:gd name="connsiteY79" fmla="*/ 78082 h 251346"/>
                <a:gd name="connsiteX80" fmla="*/ 491036 w 794520"/>
                <a:gd name="connsiteY80" fmla="*/ 75062 h 251346"/>
                <a:gd name="connsiteX81" fmla="*/ 488184 w 794520"/>
                <a:gd name="connsiteY81" fmla="*/ 71707 h 251346"/>
                <a:gd name="connsiteX82" fmla="*/ 487933 w 794520"/>
                <a:gd name="connsiteY82" fmla="*/ 64577 h 251346"/>
                <a:gd name="connsiteX83" fmla="*/ 495733 w 794520"/>
                <a:gd name="connsiteY83" fmla="*/ 59796 h 251346"/>
                <a:gd name="connsiteX84" fmla="*/ 500347 w 794520"/>
                <a:gd name="connsiteY84" fmla="*/ 54680 h 251346"/>
                <a:gd name="connsiteX85" fmla="*/ 504289 w 794520"/>
                <a:gd name="connsiteY85" fmla="*/ 49731 h 251346"/>
                <a:gd name="connsiteX86" fmla="*/ 501018 w 794520"/>
                <a:gd name="connsiteY86" fmla="*/ 40336 h 251346"/>
                <a:gd name="connsiteX87" fmla="*/ 498418 w 794520"/>
                <a:gd name="connsiteY87" fmla="*/ 16933 h 251346"/>
                <a:gd name="connsiteX88" fmla="*/ 516704 w 794520"/>
                <a:gd name="connsiteY88" fmla="*/ 9049 h 251346"/>
                <a:gd name="connsiteX89" fmla="*/ 506806 w 794520"/>
                <a:gd name="connsiteY89" fmla="*/ 828 h 251346"/>
                <a:gd name="connsiteX90" fmla="*/ 475267 w 794520"/>
                <a:gd name="connsiteY90" fmla="*/ 10055 h 251346"/>
                <a:gd name="connsiteX91" fmla="*/ 465536 w 794520"/>
                <a:gd name="connsiteY91" fmla="*/ 16430 h 251346"/>
                <a:gd name="connsiteX92" fmla="*/ 434249 w 794520"/>
                <a:gd name="connsiteY92" fmla="*/ 26496 h 251346"/>
                <a:gd name="connsiteX93" fmla="*/ 402542 w 794520"/>
                <a:gd name="connsiteY93" fmla="*/ 38994 h 251346"/>
                <a:gd name="connsiteX94" fmla="*/ 401703 w 794520"/>
                <a:gd name="connsiteY94" fmla="*/ 41762 h 251346"/>
                <a:gd name="connsiteX95" fmla="*/ 395077 w 794520"/>
                <a:gd name="connsiteY95" fmla="*/ 53337 h 251346"/>
                <a:gd name="connsiteX96" fmla="*/ 353388 w 794520"/>
                <a:gd name="connsiteY96" fmla="*/ 55099 h 251346"/>
                <a:gd name="connsiteX97" fmla="*/ 320004 w 794520"/>
                <a:gd name="connsiteY97" fmla="*/ 42433 h 251346"/>
                <a:gd name="connsiteX98" fmla="*/ 319501 w 794520"/>
                <a:gd name="connsiteY98" fmla="*/ 42517 h 251346"/>
                <a:gd name="connsiteX99" fmla="*/ 301718 w 794520"/>
                <a:gd name="connsiteY99" fmla="*/ 46963 h 251346"/>
                <a:gd name="connsiteX100" fmla="*/ 295762 w 794520"/>
                <a:gd name="connsiteY100" fmla="*/ 58370 h 251346"/>
                <a:gd name="connsiteX101" fmla="*/ 284774 w 794520"/>
                <a:gd name="connsiteY101" fmla="*/ 75734 h 251346"/>
                <a:gd name="connsiteX102" fmla="*/ 280580 w 794520"/>
                <a:gd name="connsiteY102" fmla="*/ 76824 h 251346"/>
                <a:gd name="connsiteX103" fmla="*/ 274792 w 794520"/>
                <a:gd name="connsiteY103" fmla="*/ 74140 h 251346"/>
                <a:gd name="connsiteX104" fmla="*/ 267411 w 794520"/>
                <a:gd name="connsiteY104" fmla="*/ 61138 h 251346"/>
                <a:gd name="connsiteX105" fmla="*/ 260784 w 794520"/>
                <a:gd name="connsiteY105" fmla="*/ 49982 h 251346"/>
                <a:gd name="connsiteX106" fmla="*/ 252899 w 794520"/>
                <a:gd name="connsiteY106" fmla="*/ 47298 h 251346"/>
                <a:gd name="connsiteX107" fmla="*/ 232936 w 794520"/>
                <a:gd name="connsiteY107" fmla="*/ 36226 h 251346"/>
                <a:gd name="connsiteX108" fmla="*/ 226561 w 794520"/>
                <a:gd name="connsiteY108" fmla="*/ 27251 h 251346"/>
                <a:gd name="connsiteX109" fmla="*/ 189570 w 794520"/>
                <a:gd name="connsiteY109" fmla="*/ 4603 h 251346"/>
                <a:gd name="connsiteX110" fmla="*/ 150985 w 794520"/>
                <a:gd name="connsiteY110" fmla="*/ 3596 h 251346"/>
                <a:gd name="connsiteX111" fmla="*/ 136473 w 794520"/>
                <a:gd name="connsiteY111" fmla="*/ 7455 h 251346"/>
                <a:gd name="connsiteX112" fmla="*/ 112484 w 794520"/>
                <a:gd name="connsiteY112" fmla="*/ 12488 h 251346"/>
                <a:gd name="connsiteX113" fmla="*/ 89920 w 794520"/>
                <a:gd name="connsiteY113" fmla="*/ 6197 h 251346"/>
                <a:gd name="connsiteX114" fmla="*/ 75073 w 794520"/>
                <a:gd name="connsiteY114" fmla="*/ 7958 h 251346"/>
                <a:gd name="connsiteX115" fmla="*/ 75073 w 794520"/>
                <a:gd name="connsiteY115" fmla="*/ 7958 h 251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794520" h="251346">
                  <a:moveTo>
                    <a:pt x="75073" y="7958"/>
                  </a:moveTo>
                  <a:cubicBezTo>
                    <a:pt x="80693" y="15088"/>
                    <a:pt x="81448" y="25657"/>
                    <a:pt x="82286" y="35387"/>
                  </a:cubicBezTo>
                  <a:cubicBezTo>
                    <a:pt x="82622" y="40755"/>
                    <a:pt x="83126" y="45872"/>
                    <a:pt x="84216" y="49731"/>
                  </a:cubicBezTo>
                  <a:cubicBezTo>
                    <a:pt x="95708" y="87477"/>
                    <a:pt x="70460" y="111467"/>
                    <a:pt x="45966" y="131011"/>
                  </a:cubicBezTo>
                  <a:cubicBezTo>
                    <a:pt x="41521" y="134198"/>
                    <a:pt x="37662" y="137553"/>
                    <a:pt x="33804" y="140909"/>
                  </a:cubicBezTo>
                  <a:cubicBezTo>
                    <a:pt x="27596" y="146277"/>
                    <a:pt x="21138" y="151813"/>
                    <a:pt x="13421" y="156343"/>
                  </a:cubicBezTo>
                  <a:cubicBezTo>
                    <a:pt x="10149" y="158020"/>
                    <a:pt x="6794" y="159195"/>
                    <a:pt x="3187" y="160453"/>
                  </a:cubicBezTo>
                  <a:cubicBezTo>
                    <a:pt x="2181" y="160788"/>
                    <a:pt x="1090" y="161208"/>
                    <a:pt x="0" y="161627"/>
                  </a:cubicBezTo>
                  <a:lnTo>
                    <a:pt x="84" y="161627"/>
                  </a:lnTo>
                  <a:cubicBezTo>
                    <a:pt x="19628" y="163221"/>
                    <a:pt x="41269" y="165570"/>
                    <a:pt x="51167" y="173622"/>
                  </a:cubicBezTo>
                  <a:cubicBezTo>
                    <a:pt x="62071" y="182513"/>
                    <a:pt x="61484" y="192243"/>
                    <a:pt x="60981" y="200799"/>
                  </a:cubicBezTo>
                  <a:cubicBezTo>
                    <a:pt x="60813" y="203483"/>
                    <a:pt x="60645" y="206503"/>
                    <a:pt x="60897" y="209691"/>
                  </a:cubicBezTo>
                  <a:cubicBezTo>
                    <a:pt x="60897" y="211872"/>
                    <a:pt x="60562" y="213381"/>
                    <a:pt x="60142" y="214975"/>
                  </a:cubicBezTo>
                  <a:lnTo>
                    <a:pt x="59723" y="216653"/>
                  </a:lnTo>
                  <a:lnTo>
                    <a:pt x="61736" y="217911"/>
                  </a:lnTo>
                  <a:cubicBezTo>
                    <a:pt x="64252" y="219169"/>
                    <a:pt x="68111" y="220931"/>
                    <a:pt x="70627" y="225125"/>
                  </a:cubicBezTo>
                  <a:cubicBezTo>
                    <a:pt x="76499" y="235861"/>
                    <a:pt x="72808" y="244165"/>
                    <a:pt x="68698" y="250624"/>
                  </a:cubicBezTo>
                  <a:cubicBezTo>
                    <a:pt x="77002" y="251715"/>
                    <a:pt x="85894" y="251715"/>
                    <a:pt x="90926" y="249618"/>
                  </a:cubicBezTo>
                  <a:cubicBezTo>
                    <a:pt x="92185" y="249198"/>
                    <a:pt x="94785" y="248359"/>
                    <a:pt x="96462" y="247688"/>
                  </a:cubicBezTo>
                  <a:cubicBezTo>
                    <a:pt x="96630" y="243914"/>
                    <a:pt x="96966" y="240307"/>
                    <a:pt x="98224" y="235106"/>
                  </a:cubicBezTo>
                  <a:cubicBezTo>
                    <a:pt x="102502" y="215562"/>
                    <a:pt x="114832" y="206251"/>
                    <a:pt x="133789" y="207594"/>
                  </a:cubicBezTo>
                  <a:cubicBezTo>
                    <a:pt x="139242" y="208097"/>
                    <a:pt x="142764" y="209942"/>
                    <a:pt x="145029" y="211117"/>
                  </a:cubicBezTo>
                  <a:lnTo>
                    <a:pt x="146874" y="211955"/>
                  </a:lnTo>
                  <a:cubicBezTo>
                    <a:pt x="146958" y="211872"/>
                    <a:pt x="147546" y="211704"/>
                    <a:pt x="148804" y="210865"/>
                  </a:cubicBezTo>
                  <a:cubicBezTo>
                    <a:pt x="151404" y="209187"/>
                    <a:pt x="153921" y="203903"/>
                    <a:pt x="156185" y="199122"/>
                  </a:cubicBezTo>
                  <a:cubicBezTo>
                    <a:pt x="158618" y="193753"/>
                    <a:pt x="161302" y="188217"/>
                    <a:pt x="165328" y="184107"/>
                  </a:cubicBezTo>
                  <a:cubicBezTo>
                    <a:pt x="175310" y="174041"/>
                    <a:pt x="194015" y="161963"/>
                    <a:pt x="205171" y="156846"/>
                  </a:cubicBezTo>
                  <a:cubicBezTo>
                    <a:pt x="222870" y="149129"/>
                    <a:pt x="259442" y="151981"/>
                    <a:pt x="276889" y="157517"/>
                  </a:cubicBezTo>
                  <a:cubicBezTo>
                    <a:pt x="300124" y="164227"/>
                    <a:pt x="325120" y="180920"/>
                    <a:pt x="345084" y="194257"/>
                  </a:cubicBezTo>
                  <a:lnTo>
                    <a:pt x="353472" y="199877"/>
                  </a:lnTo>
                  <a:cubicBezTo>
                    <a:pt x="364376" y="207090"/>
                    <a:pt x="372680" y="212542"/>
                    <a:pt x="381069" y="223447"/>
                  </a:cubicBezTo>
                  <a:cubicBezTo>
                    <a:pt x="384927" y="221518"/>
                    <a:pt x="389205" y="220008"/>
                    <a:pt x="393231" y="218498"/>
                  </a:cubicBezTo>
                  <a:cubicBezTo>
                    <a:pt x="399942" y="216066"/>
                    <a:pt x="406988" y="213549"/>
                    <a:pt x="410175" y="209858"/>
                  </a:cubicBezTo>
                  <a:cubicBezTo>
                    <a:pt x="412776" y="207258"/>
                    <a:pt x="413950" y="204742"/>
                    <a:pt x="415208" y="201806"/>
                  </a:cubicBezTo>
                  <a:cubicBezTo>
                    <a:pt x="417892" y="195683"/>
                    <a:pt x="421248" y="188217"/>
                    <a:pt x="434752" y="184778"/>
                  </a:cubicBezTo>
                  <a:cubicBezTo>
                    <a:pt x="462181" y="178319"/>
                    <a:pt x="476860" y="194928"/>
                    <a:pt x="488352" y="208265"/>
                  </a:cubicBezTo>
                  <a:cubicBezTo>
                    <a:pt x="493720" y="214472"/>
                    <a:pt x="498837" y="220427"/>
                    <a:pt x="504960" y="224286"/>
                  </a:cubicBezTo>
                  <a:cubicBezTo>
                    <a:pt x="512510" y="229403"/>
                    <a:pt x="527776" y="229151"/>
                    <a:pt x="540274" y="228983"/>
                  </a:cubicBezTo>
                  <a:cubicBezTo>
                    <a:pt x="545894" y="228899"/>
                    <a:pt x="551262" y="228815"/>
                    <a:pt x="555792" y="229067"/>
                  </a:cubicBezTo>
                  <a:cubicBezTo>
                    <a:pt x="558811" y="228480"/>
                    <a:pt x="563425" y="229151"/>
                    <a:pt x="567954" y="229319"/>
                  </a:cubicBezTo>
                  <a:cubicBezTo>
                    <a:pt x="579614" y="229738"/>
                    <a:pt x="592951" y="230157"/>
                    <a:pt x="602094" y="228144"/>
                  </a:cubicBezTo>
                  <a:cubicBezTo>
                    <a:pt x="609139" y="226886"/>
                    <a:pt x="641602" y="205748"/>
                    <a:pt x="646131" y="191740"/>
                  </a:cubicBezTo>
                  <a:cubicBezTo>
                    <a:pt x="647054" y="188972"/>
                    <a:pt x="646215" y="188133"/>
                    <a:pt x="645628" y="187462"/>
                  </a:cubicBezTo>
                  <a:cubicBezTo>
                    <a:pt x="643699" y="185533"/>
                    <a:pt x="643027" y="182597"/>
                    <a:pt x="643866" y="179997"/>
                  </a:cubicBezTo>
                  <a:cubicBezTo>
                    <a:pt x="644621" y="177397"/>
                    <a:pt x="646802" y="175384"/>
                    <a:pt x="649570" y="174796"/>
                  </a:cubicBezTo>
                  <a:cubicBezTo>
                    <a:pt x="652170" y="174209"/>
                    <a:pt x="655526" y="172867"/>
                    <a:pt x="659048" y="171525"/>
                  </a:cubicBezTo>
                  <a:cubicBezTo>
                    <a:pt x="668192" y="168002"/>
                    <a:pt x="678509" y="164060"/>
                    <a:pt x="687316" y="165821"/>
                  </a:cubicBezTo>
                  <a:cubicBezTo>
                    <a:pt x="691175" y="166492"/>
                    <a:pt x="694446" y="168421"/>
                    <a:pt x="697466" y="170183"/>
                  </a:cubicBezTo>
                  <a:cubicBezTo>
                    <a:pt x="700318" y="171861"/>
                    <a:pt x="702750" y="173286"/>
                    <a:pt x="705602" y="173622"/>
                  </a:cubicBezTo>
                  <a:cubicBezTo>
                    <a:pt x="711810" y="174461"/>
                    <a:pt x="718855" y="174041"/>
                    <a:pt x="726321" y="173622"/>
                  </a:cubicBezTo>
                  <a:cubicBezTo>
                    <a:pt x="734541" y="173119"/>
                    <a:pt x="743013" y="172532"/>
                    <a:pt x="751149" y="173622"/>
                  </a:cubicBezTo>
                  <a:cubicBezTo>
                    <a:pt x="753498" y="173958"/>
                    <a:pt x="755092" y="174377"/>
                    <a:pt x="756433" y="174712"/>
                  </a:cubicBezTo>
                  <a:cubicBezTo>
                    <a:pt x="761299" y="155923"/>
                    <a:pt x="769519" y="139986"/>
                    <a:pt x="778159" y="123294"/>
                  </a:cubicBezTo>
                  <a:lnTo>
                    <a:pt x="784114" y="111634"/>
                  </a:lnTo>
                  <a:cubicBezTo>
                    <a:pt x="789650" y="99639"/>
                    <a:pt x="796445" y="42097"/>
                    <a:pt x="794012" y="23057"/>
                  </a:cubicBezTo>
                  <a:cubicBezTo>
                    <a:pt x="788896" y="20960"/>
                    <a:pt x="784953" y="17185"/>
                    <a:pt x="780927" y="13830"/>
                  </a:cubicBezTo>
                  <a:cubicBezTo>
                    <a:pt x="776481" y="10055"/>
                    <a:pt x="772287" y="6364"/>
                    <a:pt x="767926" y="5777"/>
                  </a:cubicBezTo>
                  <a:cubicBezTo>
                    <a:pt x="756769" y="4100"/>
                    <a:pt x="743600" y="7958"/>
                    <a:pt x="739909" y="14081"/>
                  </a:cubicBezTo>
                  <a:cubicBezTo>
                    <a:pt x="739238" y="15340"/>
                    <a:pt x="739238" y="16011"/>
                    <a:pt x="739406" y="17856"/>
                  </a:cubicBezTo>
                  <a:cubicBezTo>
                    <a:pt x="739909" y="24818"/>
                    <a:pt x="738148" y="30186"/>
                    <a:pt x="727998" y="35723"/>
                  </a:cubicBezTo>
                  <a:cubicBezTo>
                    <a:pt x="721959" y="39497"/>
                    <a:pt x="714997" y="39078"/>
                    <a:pt x="709461" y="38742"/>
                  </a:cubicBezTo>
                  <a:cubicBezTo>
                    <a:pt x="706022" y="38575"/>
                    <a:pt x="702750" y="38323"/>
                    <a:pt x="700066" y="39162"/>
                  </a:cubicBezTo>
                  <a:cubicBezTo>
                    <a:pt x="695704" y="40168"/>
                    <a:pt x="692265" y="42769"/>
                    <a:pt x="688407" y="45788"/>
                  </a:cubicBezTo>
                  <a:cubicBezTo>
                    <a:pt x="685135" y="48305"/>
                    <a:pt x="681948" y="50737"/>
                    <a:pt x="678425" y="52583"/>
                  </a:cubicBezTo>
                  <a:cubicBezTo>
                    <a:pt x="669953" y="56357"/>
                    <a:pt x="666430" y="56357"/>
                    <a:pt x="661565" y="55015"/>
                  </a:cubicBezTo>
                  <a:cubicBezTo>
                    <a:pt x="660223" y="54680"/>
                    <a:pt x="659300" y="54344"/>
                    <a:pt x="657119" y="54344"/>
                  </a:cubicBezTo>
                  <a:cubicBezTo>
                    <a:pt x="632291" y="55770"/>
                    <a:pt x="613921" y="61809"/>
                    <a:pt x="609475" y="70114"/>
                  </a:cubicBezTo>
                  <a:cubicBezTo>
                    <a:pt x="607210" y="74475"/>
                    <a:pt x="606875" y="77076"/>
                    <a:pt x="606623" y="79256"/>
                  </a:cubicBezTo>
                  <a:cubicBezTo>
                    <a:pt x="605449" y="88567"/>
                    <a:pt x="600751" y="91419"/>
                    <a:pt x="590015" y="94523"/>
                  </a:cubicBezTo>
                  <a:cubicBezTo>
                    <a:pt x="586408" y="95697"/>
                    <a:pt x="583053" y="96284"/>
                    <a:pt x="579865" y="96620"/>
                  </a:cubicBezTo>
                  <a:cubicBezTo>
                    <a:pt x="575671" y="97207"/>
                    <a:pt x="572484" y="97710"/>
                    <a:pt x="568374" y="100394"/>
                  </a:cubicBezTo>
                  <a:cubicBezTo>
                    <a:pt x="566780" y="101401"/>
                    <a:pt x="563844" y="104421"/>
                    <a:pt x="561244" y="107021"/>
                  </a:cubicBezTo>
                  <a:cubicBezTo>
                    <a:pt x="553863" y="114906"/>
                    <a:pt x="543294" y="125894"/>
                    <a:pt x="531718" y="125894"/>
                  </a:cubicBezTo>
                  <a:cubicBezTo>
                    <a:pt x="528950" y="125894"/>
                    <a:pt x="526014" y="125307"/>
                    <a:pt x="523162" y="123797"/>
                  </a:cubicBezTo>
                  <a:cubicBezTo>
                    <a:pt x="508903" y="116667"/>
                    <a:pt x="513516" y="105343"/>
                    <a:pt x="515781" y="99891"/>
                  </a:cubicBezTo>
                  <a:cubicBezTo>
                    <a:pt x="516788" y="97291"/>
                    <a:pt x="517794" y="94942"/>
                    <a:pt x="517961" y="92594"/>
                  </a:cubicBezTo>
                  <a:cubicBezTo>
                    <a:pt x="518801" y="86638"/>
                    <a:pt x="515948" y="83450"/>
                    <a:pt x="506135" y="80263"/>
                  </a:cubicBezTo>
                  <a:cubicBezTo>
                    <a:pt x="505128" y="82192"/>
                    <a:pt x="503366" y="83702"/>
                    <a:pt x="501018" y="84206"/>
                  </a:cubicBezTo>
                  <a:lnTo>
                    <a:pt x="498921" y="84038"/>
                  </a:lnTo>
                  <a:cubicBezTo>
                    <a:pt x="495482" y="84038"/>
                    <a:pt x="492378" y="81605"/>
                    <a:pt x="491539" y="78082"/>
                  </a:cubicBezTo>
                  <a:cubicBezTo>
                    <a:pt x="491288" y="77076"/>
                    <a:pt x="491120" y="76069"/>
                    <a:pt x="491036" y="75062"/>
                  </a:cubicBezTo>
                  <a:cubicBezTo>
                    <a:pt x="489862" y="74224"/>
                    <a:pt x="488939" y="73133"/>
                    <a:pt x="488184" y="71707"/>
                  </a:cubicBezTo>
                  <a:cubicBezTo>
                    <a:pt x="487261" y="69778"/>
                    <a:pt x="487094" y="66591"/>
                    <a:pt x="487933" y="64577"/>
                  </a:cubicBezTo>
                  <a:cubicBezTo>
                    <a:pt x="489107" y="61390"/>
                    <a:pt x="492462" y="59628"/>
                    <a:pt x="495733" y="59796"/>
                  </a:cubicBezTo>
                  <a:cubicBezTo>
                    <a:pt x="497243" y="57783"/>
                    <a:pt x="498921" y="56106"/>
                    <a:pt x="500347" y="54680"/>
                  </a:cubicBezTo>
                  <a:cubicBezTo>
                    <a:pt x="502024" y="53002"/>
                    <a:pt x="504121" y="50737"/>
                    <a:pt x="504289" y="49731"/>
                  </a:cubicBezTo>
                  <a:cubicBezTo>
                    <a:pt x="504709" y="46879"/>
                    <a:pt x="502947" y="43607"/>
                    <a:pt x="501018" y="40336"/>
                  </a:cubicBezTo>
                  <a:cubicBezTo>
                    <a:pt x="497746" y="34716"/>
                    <a:pt x="492797" y="26160"/>
                    <a:pt x="498418" y="16933"/>
                  </a:cubicBezTo>
                  <a:cubicBezTo>
                    <a:pt x="502360" y="10978"/>
                    <a:pt x="509825" y="9887"/>
                    <a:pt x="516704" y="9049"/>
                  </a:cubicBezTo>
                  <a:cubicBezTo>
                    <a:pt x="513180" y="6952"/>
                    <a:pt x="509322" y="4435"/>
                    <a:pt x="506806" y="828"/>
                  </a:cubicBezTo>
                  <a:cubicBezTo>
                    <a:pt x="492546" y="-1940"/>
                    <a:pt x="486171" y="2506"/>
                    <a:pt x="475267" y="10055"/>
                  </a:cubicBezTo>
                  <a:cubicBezTo>
                    <a:pt x="472247" y="12152"/>
                    <a:pt x="469060" y="14249"/>
                    <a:pt x="465536" y="16430"/>
                  </a:cubicBezTo>
                  <a:cubicBezTo>
                    <a:pt x="455722" y="22302"/>
                    <a:pt x="444818" y="24399"/>
                    <a:pt x="434249" y="26496"/>
                  </a:cubicBezTo>
                  <a:cubicBezTo>
                    <a:pt x="422086" y="28844"/>
                    <a:pt x="410511" y="31109"/>
                    <a:pt x="402542" y="38994"/>
                  </a:cubicBezTo>
                  <a:cubicBezTo>
                    <a:pt x="402291" y="39329"/>
                    <a:pt x="401955" y="40672"/>
                    <a:pt x="401703" y="41762"/>
                  </a:cubicBezTo>
                  <a:cubicBezTo>
                    <a:pt x="400949" y="44866"/>
                    <a:pt x="399690" y="49647"/>
                    <a:pt x="395077" y="53337"/>
                  </a:cubicBezTo>
                  <a:cubicBezTo>
                    <a:pt x="383333" y="61138"/>
                    <a:pt x="365467" y="57531"/>
                    <a:pt x="353388" y="55099"/>
                  </a:cubicBezTo>
                  <a:cubicBezTo>
                    <a:pt x="336948" y="53170"/>
                    <a:pt x="328895" y="49563"/>
                    <a:pt x="320004" y="42433"/>
                  </a:cubicBezTo>
                  <a:lnTo>
                    <a:pt x="319501" y="42517"/>
                  </a:lnTo>
                  <a:cubicBezTo>
                    <a:pt x="312790" y="42936"/>
                    <a:pt x="306835" y="43440"/>
                    <a:pt x="301718" y="46963"/>
                  </a:cubicBezTo>
                  <a:cubicBezTo>
                    <a:pt x="298866" y="49311"/>
                    <a:pt x="297440" y="53505"/>
                    <a:pt x="295762" y="58370"/>
                  </a:cubicBezTo>
                  <a:cubicBezTo>
                    <a:pt x="293749" y="64494"/>
                    <a:pt x="291317" y="71288"/>
                    <a:pt x="284774" y="75734"/>
                  </a:cubicBezTo>
                  <a:cubicBezTo>
                    <a:pt x="283599" y="76405"/>
                    <a:pt x="282090" y="76824"/>
                    <a:pt x="280580" y="76824"/>
                  </a:cubicBezTo>
                  <a:cubicBezTo>
                    <a:pt x="278399" y="76824"/>
                    <a:pt x="276302" y="75901"/>
                    <a:pt x="274792" y="74140"/>
                  </a:cubicBezTo>
                  <a:cubicBezTo>
                    <a:pt x="271521" y="70365"/>
                    <a:pt x="269508" y="65668"/>
                    <a:pt x="267411" y="61138"/>
                  </a:cubicBezTo>
                  <a:cubicBezTo>
                    <a:pt x="265398" y="56441"/>
                    <a:pt x="263385" y="51576"/>
                    <a:pt x="260784" y="49982"/>
                  </a:cubicBezTo>
                  <a:cubicBezTo>
                    <a:pt x="258016" y="47969"/>
                    <a:pt x="256338" y="47634"/>
                    <a:pt x="252899" y="47298"/>
                  </a:cubicBezTo>
                  <a:cubicBezTo>
                    <a:pt x="247531" y="46627"/>
                    <a:pt x="239982" y="45704"/>
                    <a:pt x="232936" y="36226"/>
                  </a:cubicBezTo>
                  <a:cubicBezTo>
                    <a:pt x="230587" y="32955"/>
                    <a:pt x="228490" y="30019"/>
                    <a:pt x="226561" y="27251"/>
                  </a:cubicBezTo>
                  <a:cubicBezTo>
                    <a:pt x="215573" y="11733"/>
                    <a:pt x="212553" y="7539"/>
                    <a:pt x="189570" y="4603"/>
                  </a:cubicBezTo>
                  <a:cubicBezTo>
                    <a:pt x="175813" y="1835"/>
                    <a:pt x="165832" y="1583"/>
                    <a:pt x="150985" y="3596"/>
                  </a:cubicBezTo>
                  <a:cubicBezTo>
                    <a:pt x="146623" y="4351"/>
                    <a:pt x="141423" y="5945"/>
                    <a:pt x="136473" y="7455"/>
                  </a:cubicBezTo>
                  <a:cubicBezTo>
                    <a:pt x="128337" y="9971"/>
                    <a:pt x="120033" y="12488"/>
                    <a:pt x="112484" y="12488"/>
                  </a:cubicBezTo>
                  <a:cubicBezTo>
                    <a:pt x="101915" y="12068"/>
                    <a:pt x="95120" y="8713"/>
                    <a:pt x="89920" y="6197"/>
                  </a:cubicBezTo>
                  <a:cubicBezTo>
                    <a:pt x="83713" y="3680"/>
                    <a:pt x="81364" y="2506"/>
                    <a:pt x="75073" y="7958"/>
                  </a:cubicBezTo>
                  <a:lnTo>
                    <a:pt x="75073" y="7958"/>
                  </a:lnTo>
                  <a:close/>
                </a:path>
              </a:pathLst>
            </a:custGeom>
            <a:grpFill/>
            <a:ln w="83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pt-BR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3" name="Forma Livre: Forma 82">
              <a:extLst>
                <a:ext uri="{FF2B5EF4-FFF2-40B4-BE49-F238E27FC236}">
                  <a16:creationId xmlns:a16="http://schemas.microsoft.com/office/drawing/2014/main" id="{79BF6324-4380-42C5-9567-C91849190DEB}"/>
                </a:ext>
              </a:extLst>
            </p:cNvPr>
            <p:cNvSpPr/>
            <p:nvPr/>
          </p:nvSpPr>
          <p:spPr>
            <a:xfrm>
              <a:off x="10551603" y="2379895"/>
              <a:ext cx="505105" cy="635545"/>
            </a:xfrm>
            <a:custGeom>
              <a:avLst/>
              <a:gdLst>
                <a:gd name="connsiteX0" fmla="*/ 11302 w 505105"/>
                <a:gd name="connsiteY0" fmla="*/ 22631 h 635545"/>
                <a:gd name="connsiteX1" fmla="*/ 6353 w 505105"/>
                <a:gd name="connsiteY1" fmla="*/ 59790 h 635545"/>
                <a:gd name="connsiteX2" fmla="*/ 313 w 505105"/>
                <a:gd name="connsiteY2" fmla="*/ 88058 h 635545"/>
                <a:gd name="connsiteX3" fmla="*/ 1655 w 505105"/>
                <a:gd name="connsiteY3" fmla="*/ 95691 h 635545"/>
                <a:gd name="connsiteX4" fmla="*/ 4004 w 505105"/>
                <a:gd name="connsiteY4" fmla="*/ 97620 h 635545"/>
                <a:gd name="connsiteX5" fmla="*/ 9876 w 505105"/>
                <a:gd name="connsiteY5" fmla="*/ 102653 h 635545"/>
                <a:gd name="connsiteX6" fmla="*/ 21787 w 505105"/>
                <a:gd name="connsiteY6" fmla="*/ 125133 h 635545"/>
                <a:gd name="connsiteX7" fmla="*/ 23129 w 505105"/>
                <a:gd name="connsiteY7" fmla="*/ 133521 h 635545"/>
                <a:gd name="connsiteX8" fmla="*/ 35040 w 505105"/>
                <a:gd name="connsiteY8" fmla="*/ 154994 h 635545"/>
                <a:gd name="connsiteX9" fmla="*/ 40576 w 505105"/>
                <a:gd name="connsiteY9" fmla="*/ 162208 h 635545"/>
                <a:gd name="connsiteX10" fmla="*/ 47873 w 505105"/>
                <a:gd name="connsiteY10" fmla="*/ 191985 h 635545"/>
                <a:gd name="connsiteX11" fmla="*/ 46951 w 505105"/>
                <a:gd name="connsiteY11" fmla="*/ 198444 h 635545"/>
                <a:gd name="connsiteX12" fmla="*/ 48629 w 505105"/>
                <a:gd name="connsiteY12" fmla="*/ 213878 h 635545"/>
                <a:gd name="connsiteX13" fmla="*/ 50642 w 505105"/>
                <a:gd name="connsiteY13" fmla="*/ 221260 h 635545"/>
                <a:gd name="connsiteX14" fmla="*/ 50390 w 505105"/>
                <a:gd name="connsiteY14" fmla="*/ 244327 h 635545"/>
                <a:gd name="connsiteX15" fmla="*/ 48880 w 505105"/>
                <a:gd name="connsiteY15" fmla="*/ 258251 h 635545"/>
                <a:gd name="connsiteX16" fmla="*/ 55674 w 505105"/>
                <a:gd name="connsiteY16" fmla="*/ 277208 h 635545"/>
                <a:gd name="connsiteX17" fmla="*/ 64649 w 505105"/>
                <a:gd name="connsiteY17" fmla="*/ 304469 h 635545"/>
                <a:gd name="connsiteX18" fmla="*/ 64649 w 505105"/>
                <a:gd name="connsiteY18" fmla="*/ 349429 h 635545"/>
                <a:gd name="connsiteX19" fmla="*/ 63308 w 505105"/>
                <a:gd name="connsiteY19" fmla="*/ 364779 h 635545"/>
                <a:gd name="connsiteX20" fmla="*/ 68005 w 505105"/>
                <a:gd name="connsiteY20" fmla="*/ 417372 h 635545"/>
                <a:gd name="connsiteX21" fmla="*/ 71444 w 505105"/>
                <a:gd name="connsiteY21" fmla="*/ 419972 h 635545"/>
                <a:gd name="connsiteX22" fmla="*/ 83019 w 505105"/>
                <a:gd name="connsiteY22" fmla="*/ 433226 h 635545"/>
                <a:gd name="connsiteX23" fmla="*/ 83691 w 505105"/>
                <a:gd name="connsiteY23" fmla="*/ 449834 h 635545"/>
                <a:gd name="connsiteX24" fmla="*/ 83607 w 505105"/>
                <a:gd name="connsiteY24" fmla="*/ 452854 h 635545"/>
                <a:gd name="connsiteX25" fmla="*/ 87717 w 505105"/>
                <a:gd name="connsiteY25" fmla="*/ 471894 h 635545"/>
                <a:gd name="connsiteX26" fmla="*/ 96105 w 505105"/>
                <a:gd name="connsiteY26" fmla="*/ 489342 h 635545"/>
                <a:gd name="connsiteX27" fmla="*/ 104745 w 505105"/>
                <a:gd name="connsiteY27" fmla="*/ 491019 h 635545"/>
                <a:gd name="connsiteX28" fmla="*/ 126385 w 505105"/>
                <a:gd name="connsiteY28" fmla="*/ 512744 h 635545"/>
                <a:gd name="connsiteX29" fmla="*/ 114810 w 505105"/>
                <a:gd name="connsiteY29" fmla="*/ 548897 h 635545"/>
                <a:gd name="connsiteX30" fmla="*/ 109023 w 505105"/>
                <a:gd name="connsiteY30" fmla="*/ 561395 h 635545"/>
                <a:gd name="connsiteX31" fmla="*/ 105248 w 505105"/>
                <a:gd name="connsiteY31" fmla="*/ 569951 h 635545"/>
                <a:gd name="connsiteX32" fmla="*/ 116655 w 505105"/>
                <a:gd name="connsiteY32" fmla="*/ 573977 h 635545"/>
                <a:gd name="connsiteX33" fmla="*/ 132760 w 505105"/>
                <a:gd name="connsiteY33" fmla="*/ 578758 h 635545"/>
                <a:gd name="connsiteX34" fmla="*/ 151885 w 505105"/>
                <a:gd name="connsiteY34" fmla="*/ 574396 h 635545"/>
                <a:gd name="connsiteX35" fmla="*/ 168661 w 505105"/>
                <a:gd name="connsiteY35" fmla="*/ 569951 h 635545"/>
                <a:gd name="connsiteX36" fmla="*/ 212027 w 505105"/>
                <a:gd name="connsiteY36" fmla="*/ 571041 h 635545"/>
                <a:gd name="connsiteX37" fmla="*/ 259001 w 505105"/>
                <a:gd name="connsiteY37" fmla="*/ 599980 h 635545"/>
                <a:gd name="connsiteX38" fmla="*/ 265292 w 505105"/>
                <a:gd name="connsiteY38" fmla="*/ 608620 h 635545"/>
                <a:gd name="connsiteX39" fmla="*/ 274770 w 505105"/>
                <a:gd name="connsiteY39" fmla="*/ 613652 h 635545"/>
                <a:gd name="connsiteX40" fmla="*/ 289449 w 505105"/>
                <a:gd name="connsiteY40" fmla="*/ 618937 h 635545"/>
                <a:gd name="connsiteX41" fmla="*/ 301108 w 505105"/>
                <a:gd name="connsiteY41" fmla="*/ 635545 h 635545"/>
                <a:gd name="connsiteX42" fmla="*/ 301360 w 505105"/>
                <a:gd name="connsiteY42" fmla="*/ 634790 h 635545"/>
                <a:gd name="connsiteX43" fmla="*/ 312684 w 505105"/>
                <a:gd name="connsiteY43" fmla="*/ 616001 h 635545"/>
                <a:gd name="connsiteX44" fmla="*/ 330970 w 505105"/>
                <a:gd name="connsiteY44" fmla="*/ 609207 h 635545"/>
                <a:gd name="connsiteX45" fmla="*/ 331809 w 505105"/>
                <a:gd name="connsiteY45" fmla="*/ 607613 h 635545"/>
                <a:gd name="connsiteX46" fmla="*/ 345733 w 505105"/>
                <a:gd name="connsiteY46" fmla="*/ 593521 h 635545"/>
                <a:gd name="connsiteX47" fmla="*/ 352611 w 505105"/>
                <a:gd name="connsiteY47" fmla="*/ 578674 h 635545"/>
                <a:gd name="connsiteX48" fmla="*/ 338519 w 505105"/>
                <a:gd name="connsiteY48" fmla="*/ 562653 h 635545"/>
                <a:gd name="connsiteX49" fmla="*/ 318556 w 505105"/>
                <a:gd name="connsiteY49" fmla="*/ 528598 h 635545"/>
                <a:gd name="connsiteX50" fmla="*/ 312097 w 505105"/>
                <a:gd name="connsiteY50" fmla="*/ 520545 h 635545"/>
                <a:gd name="connsiteX51" fmla="*/ 332060 w 505105"/>
                <a:gd name="connsiteY51" fmla="*/ 496304 h 635545"/>
                <a:gd name="connsiteX52" fmla="*/ 343301 w 505105"/>
                <a:gd name="connsiteY52" fmla="*/ 487832 h 635545"/>
                <a:gd name="connsiteX53" fmla="*/ 342629 w 505105"/>
                <a:gd name="connsiteY53" fmla="*/ 477179 h 635545"/>
                <a:gd name="connsiteX54" fmla="*/ 344307 w 505105"/>
                <a:gd name="connsiteY54" fmla="*/ 450086 h 635545"/>
                <a:gd name="connsiteX55" fmla="*/ 346991 w 505105"/>
                <a:gd name="connsiteY55" fmla="*/ 440355 h 635545"/>
                <a:gd name="connsiteX56" fmla="*/ 358483 w 505105"/>
                <a:gd name="connsiteY56" fmla="*/ 433645 h 635545"/>
                <a:gd name="connsiteX57" fmla="*/ 374420 w 505105"/>
                <a:gd name="connsiteY57" fmla="*/ 420727 h 635545"/>
                <a:gd name="connsiteX58" fmla="*/ 386331 w 505105"/>
                <a:gd name="connsiteY58" fmla="*/ 405629 h 635545"/>
                <a:gd name="connsiteX59" fmla="*/ 397236 w 505105"/>
                <a:gd name="connsiteY59" fmla="*/ 391873 h 635545"/>
                <a:gd name="connsiteX60" fmla="*/ 404365 w 505105"/>
                <a:gd name="connsiteY60" fmla="*/ 377193 h 635545"/>
                <a:gd name="connsiteX61" fmla="*/ 408308 w 505105"/>
                <a:gd name="connsiteY61" fmla="*/ 365618 h 635545"/>
                <a:gd name="connsiteX62" fmla="*/ 422148 w 505105"/>
                <a:gd name="connsiteY62" fmla="*/ 347835 h 635545"/>
                <a:gd name="connsiteX63" fmla="*/ 431375 w 505105"/>
                <a:gd name="connsiteY63" fmla="*/ 337266 h 635545"/>
                <a:gd name="connsiteX64" fmla="*/ 434646 w 505105"/>
                <a:gd name="connsiteY64" fmla="*/ 325523 h 635545"/>
                <a:gd name="connsiteX65" fmla="*/ 435569 w 505105"/>
                <a:gd name="connsiteY65" fmla="*/ 314703 h 635545"/>
                <a:gd name="connsiteX66" fmla="*/ 451171 w 505105"/>
                <a:gd name="connsiteY66" fmla="*/ 286519 h 635545"/>
                <a:gd name="connsiteX67" fmla="*/ 459139 w 505105"/>
                <a:gd name="connsiteY67" fmla="*/ 274356 h 635545"/>
                <a:gd name="connsiteX68" fmla="*/ 500408 w 505105"/>
                <a:gd name="connsiteY68" fmla="*/ 246340 h 635545"/>
                <a:gd name="connsiteX69" fmla="*/ 505106 w 505105"/>
                <a:gd name="connsiteY69" fmla="*/ 245669 h 635545"/>
                <a:gd name="connsiteX70" fmla="*/ 495292 w 505105"/>
                <a:gd name="connsiteY70" fmla="*/ 237784 h 635545"/>
                <a:gd name="connsiteX71" fmla="*/ 469205 w 505105"/>
                <a:gd name="connsiteY71" fmla="*/ 224028 h 635545"/>
                <a:gd name="connsiteX72" fmla="*/ 432382 w 505105"/>
                <a:gd name="connsiteY72" fmla="*/ 198109 h 635545"/>
                <a:gd name="connsiteX73" fmla="*/ 429865 w 505105"/>
                <a:gd name="connsiteY73" fmla="*/ 193076 h 635545"/>
                <a:gd name="connsiteX74" fmla="*/ 408475 w 505105"/>
                <a:gd name="connsiteY74" fmla="*/ 162795 h 635545"/>
                <a:gd name="connsiteX75" fmla="*/ 403862 w 505105"/>
                <a:gd name="connsiteY75" fmla="*/ 159272 h 635545"/>
                <a:gd name="connsiteX76" fmla="*/ 367458 w 505105"/>
                <a:gd name="connsiteY76" fmla="*/ 129662 h 635545"/>
                <a:gd name="connsiteX77" fmla="*/ 272757 w 505105"/>
                <a:gd name="connsiteY77" fmla="*/ 66920 h 635545"/>
                <a:gd name="connsiteX78" fmla="*/ 235934 w 505105"/>
                <a:gd name="connsiteY78" fmla="*/ 44356 h 635545"/>
                <a:gd name="connsiteX79" fmla="*/ 189212 w 505105"/>
                <a:gd name="connsiteY79" fmla="*/ 17766 h 635545"/>
                <a:gd name="connsiteX80" fmla="*/ 171513 w 505105"/>
                <a:gd name="connsiteY80" fmla="*/ 11643 h 635545"/>
                <a:gd name="connsiteX81" fmla="*/ 142994 w 505105"/>
                <a:gd name="connsiteY81" fmla="*/ 1996 h 635545"/>
                <a:gd name="connsiteX82" fmla="*/ 122275 w 505105"/>
                <a:gd name="connsiteY82" fmla="*/ 2248 h 635545"/>
                <a:gd name="connsiteX83" fmla="*/ 110784 w 505105"/>
                <a:gd name="connsiteY83" fmla="*/ 5184 h 635545"/>
                <a:gd name="connsiteX84" fmla="*/ 95769 w 505105"/>
                <a:gd name="connsiteY84" fmla="*/ 4932 h 635545"/>
                <a:gd name="connsiteX85" fmla="*/ 83103 w 505105"/>
                <a:gd name="connsiteY85" fmla="*/ 5100 h 635545"/>
                <a:gd name="connsiteX86" fmla="*/ 82684 w 505105"/>
                <a:gd name="connsiteY86" fmla="*/ 17850 h 635545"/>
                <a:gd name="connsiteX87" fmla="*/ 83691 w 505105"/>
                <a:gd name="connsiteY87" fmla="*/ 30180 h 635545"/>
                <a:gd name="connsiteX88" fmla="*/ 79748 w 505105"/>
                <a:gd name="connsiteY88" fmla="*/ 36052 h 635545"/>
                <a:gd name="connsiteX89" fmla="*/ 72702 w 505105"/>
                <a:gd name="connsiteY89" fmla="*/ 36136 h 635545"/>
                <a:gd name="connsiteX90" fmla="*/ 60036 w 505105"/>
                <a:gd name="connsiteY90" fmla="*/ 21960 h 635545"/>
                <a:gd name="connsiteX91" fmla="*/ 46448 w 505105"/>
                <a:gd name="connsiteY91" fmla="*/ 18017 h 635545"/>
                <a:gd name="connsiteX92" fmla="*/ 41750 w 505105"/>
                <a:gd name="connsiteY92" fmla="*/ 15669 h 635545"/>
                <a:gd name="connsiteX93" fmla="*/ 14154 w 505105"/>
                <a:gd name="connsiteY93" fmla="*/ 20534 h 635545"/>
                <a:gd name="connsiteX94" fmla="*/ 11302 w 505105"/>
                <a:gd name="connsiteY94" fmla="*/ 22631 h 635545"/>
                <a:gd name="connsiteX95" fmla="*/ 11302 w 505105"/>
                <a:gd name="connsiteY95" fmla="*/ 22631 h 635545"/>
                <a:gd name="connsiteX96" fmla="*/ 11302 w 505105"/>
                <a:gd name="connsiteY96" fmla="*/ 22631 h 63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505105" h="635545">
                  <a:moveTo>
                    <a:pt x="11302" y="22631"/>
                  </a:moveTo>
                  <a:cubicBezTo>
                    <a:pt x="15663" y="33955"/>
                    <a:pt x="11050" y="47124"/>
                    <a:pt x="6353" y="59790"/>
                  </a:cubicBezTo>
                  <a:cubicBezTo>
                    <a:pt x="2578" y="69856"/>
                    <a:pt x="-1113" y="80341"/>
                    <a:pt x="313" y="88058"/>
                  </a:cubicBezTo>
                  <a:cubicBezTo>
                    <a:pt x="984" y="92419"/>
                    <a:pt x="1404" y="94936"/>
                    <a:pt x="1655" y="95691"/>
                  </a:cubicBezTo>
                  <a:cubicBezTo>
                    <a:pt x="1823" y="95858"/>
                    <a:pt x="2998" y="96781"/>
                    <a:pt x="4004" y="97620"/>
                  </a:cubicBezTo>
                  <a:cubicBezTo>
                    <a:pt x="5514" y="98878"/>
                    <a:pt x="7443" y="100472"/>
                    <a:pt x="9876" y="102653"/>
                  </a:cubicBezTo>
                  <a:cubicBezTo>
                    <a:pt x="19354" y="112047"/>
                    <a:pt x="20529" y="116157"/>
                    <a:pt x="21787" y="125133"/>
                  </a:cubicBezTo>
                  <a:cubicBezTo>
                    <a:pt x="22122" y="127314"/>
                    <a:pt x="22374" y="129998"/>
                    <a:pt x="23129" y="133521"/>
                  </a:cubicBezTo>
                  <a:cubicBezTo>
                    <a:pt x="24974" y="142412"/>
                    <a:pt x="29420" y="147864"/>
                    <a:pt x="35040" y="154994"/>
                  </a:cubicBezTo>
                  <a:cubicBezTo>
                    <a:pt x="36885" y="157259"/>
                    <a:pt x="38814" y="159608"/>
                    <a:pt x="40576" y="162208"/>
                  </a:cubicBezTo>
                  <a:cubicBezTo>
                    <a:pt x="50222" y="174790"/>
                    <a:pt x="49719" y="181081"/>
                    <a:pt x="47873" y="191985"/>
                  </a:cubicBezTo>
                  <a:cubicBezTo>
                    <a:pt x="47538" y="193915"/>
                    <a:pt x="47202" y="195928"/>
                    <a:pt x="46951" y="198444"/>
                  </a:cubicBezTo>
                  <a:cubicBezTo>
                    <a:pt x="46280" y="205658"/>
                    <a:pt x="46951" y="207923"/>
                    <a:pt x="48629" y="213878"/>
                  </a:cubicBezTo>
                  <a:cubicBezTo>
                    <a:pt x="49216" y="215975"/>
                    <a:pt x="49887" y="218240"/>
                    <a:pt x="50642" y="221260"/>
                  </a:cubicBezTo>
                  <a:cubicBezTo>
                    <a:pt x="53326" y="229983"/>
                    <a:pt x="51732" y="237532"/>
                    <a:pt x="50390" y="244327"/>
                  </a:cubicBezTo>
                  <a:cubicBezTo>
                    <a:pt x="49383" y="248940"/>
                    <a:pt x="48545" y="253218"/>
                    <a:pt x="48880" y="258251"/>
                  </a:cubicBezTo>
                  <a:cubicBezTo>
                    <a:pt x="49719" y="264290"/>
                    <a:pt x="52655" y="270498"/>
                    <a:pt x="55674" y="277208"/>
                  </a:cubicBezTo>
                  <a:cubicBezTo>
                    <a:pt x="59365" y="285009"/>
                    <a:pt x="63559" y="293984"/>
                    <a:pt x="64649" y="304469"/>
                  </a:cubicBezTo>
                  <a:cubicBezTo>
                    <a:pt x="65740" y="318980"/>
                    <a:pt x="65740" y="335253"/>
                    <a:pt x="64649" y="349429"/>
                  </a:cubicBezTo>
                  <a:cubicBezTo>
                    <a:pt x="64398" y="353875"/>
                    <a:pt x="63895" y="359159"/>
                    <a:pt x="63308" y="364779"/>
                  </a:cubicBezTo>
                  <a:cubicBezTo>
                    <a:pt x="61546" y="383065"/>
                    <a:pt x="59114" y="405797"/>
                    <a:pt x="68005" y="417372"/>
                  </a:cubicBezTo>
                  <a:cubicBezTo>
                    <a:pt x="69095" y="418882"/>
                    <a:pt x="69766" y="419218"/>
                    <a:pt x="71444" y="419972"/>
                  </a:cubicBezTo>
                  <a:cubicBezTo>
                    <a:pt x="75638" y="421986"/>
                    <a:pt x="79916" y="424670"/>
                    <a:pt x="83019" y="433226"/>
                  </a:cubicBezTo>
                  <a:cubicBezTo>
                    <a:pt x="84194" y="439433"/>
                    <a:pt x="84026" y="444885"/>
                    <a:pt x="83691" y="449834"/>
                  </a:cubicBezTo>
                  <a:lnTo>
                    <a:pt x="83607" y="452854"/>
                  </a:lnTo>
                  <a:cubicBezTo>
                    <a:pt x="86375" y="459480"/>
                    <a:pt x="87130" y="466023"/>
                    <a:pt x="87717" y="471894"/>
                  </a:cubicBezTo>
                  <a:cubicBezTo>
                    <a:pt x="88807" y="481876"/>
                    <a:pt x="89478" y="486406"/>
                    <a:pt x="96105" y="489342"/>
                  </a:cubicBezTo>
                  <a:cubicBezTo>
                    <a:pt x="98537" y="490432"/>
                    <a:pt x="101557" y="490684"/>
                    <a:pt x="104745" y="491019"/>
                  </a:cubicBezTo>
                  <a:cubicBezTo>
                    <a:pt x="112377" y="491858"/>
                    <a:pt x="125295" y="493200"/>
                    <a:pt x="126385" y="512744"/>
                  </a:cubicBezTo>
                  <a:cubicBezTo>
                    <a:pt x="127224" y="523649"/>
                    <a:pt x="120514" y="537070"/>
                    <a:pt x="114810" y="548897"/>
                  </a:cubicBezTo>
                  <a:cubicBezTo>
                    <a:pt x="112713" y="553426"/>
                    <a:pt x="110532" y="557788"/>
                    <a:pt x="109023" y="561395"/>
                  </a:cubicBezTo>
                  <a:cubicBezTo>
                    <a:pt x="107764" y="564415"/>
                    <a:pt x="106506" y="567266"/>
                    <a:pt x="105248" y="569951"/>
                  </a:cubicBezTo>
                  <a:cubicBezTo>
                    <a:pt x="109023" y="570454"/>
                    <a:pt x="112713" y="572048"/>
                    <a:pt x="116655" y="573977"/>
                  </a:cubicBezTo>
                  <a:cubicBezTo>
                    <a:pt x="121185" y="576158"/>
                    <a:pt x="125882" y="578423"/>
                    <a:pt x="132760" y="578758"/>
                  </a:cubicBezTo>
                  <a:cubicBezTo>
                    <a:pt x="137626" y="578758"/>
                    <a:pt x="144923" y="576493"/>
                    <a:pt x="151885" y="574396"/>
                  </a:cubicBezTo>
                  <a:cubicBezTo>
                    <a:pt x="157673" y="572635"/>
                    <a:pt x="163461" y="570873"/>
                    <a:pt x="168661" y="569951"/>
                  </a:cubicBezTo>
                  <a:cubicBezTo>
                    <a:pt x="185521" y="567686"/>
                    <a:pt x="197264" y="568021"/>
                    <a:pt x="212027" y="571041"/>
                  </a:cubicBezTo>
                  <a:cubicBezTo>
                    <a:pt x="240044" y="574648"/>
                    <a:pt x="246335" y="582030"/>
                    <a:pt x="259001" y="599980"/>
                  </a:cubicBezTo>
                  <a:cubicBezTo>
                    <a:pt x="260846" y="602496"/>
                    <a:pt x="262859" y="605432"/>
                    <a:pt x="265292" y="608620"/>
                  </a:cubicBezTo>
                  <a:cubicBezTo>
                    <a:pt x="268395" y="612814"/>
                    <a:pt x="270576" y="613065"/>
                    <a:pt x="274770" y="613652"/>
                  </a:cubicBezTo>
                  <a:cubicBezTo>
                    <a:pt x="278713" y="614156"/>
                    <a:pt x="284081" y="614827"/>
                    <a:pt x="289449" y="618937"/>
                  </a:cubicBezTo>
                  <a:cubicBezTo>
                    <a:pt x="295153" y="622460"/>
                    <a:pt x="298340" y="629254"/>
                    <a:pt x="301108" y="635545"/>
                  </a:cubicBezTo>
                  <a:lnTo>
                    <a:pt x="301360" y="634790"/>
                  </a:lnTo>
                  <a:cubicBezTo>
                    <a:pt x="303373" y="628835"/>
                    <a:pt x="305890" y="621453"/>
                    <a:pt x="312684" y="616001"/>
                  </a:cubicBezTo>
                  <a:cubicBezTo>
                    <a:pt x="318891" y="611639"/>
                    <a:pt x="325098" y="609962"/>
                    <a:pt x="330970" y="609207"/>
                  </a:cubicBezTo>
                  <a:cubicBezTo>
                    <a:pt x="331222" y="608620"/>
                    <a:pt x="331473" y="608116"/>
                    <a:pt x="331809" y="607613"/>
                  </a:cubicBezTo>
                  <a:cubicBezTo>
                    <a:pt x="336254" y="601238"/>
                    <a:pt x="341455" y="596876"/>
                    <a:pt x="345733" y="593521"/>
                  </a:cubicBezTo>
                  <a:cubicBezTo>
                    <a:pt x="353366" y="587314"/>
                    <a:pt x="354876" y="585720"/>
                    <a:pt x="352611" y="578674"/>
                  </a:cubicBezTo>
                  <a:cubicBezTo>
                    <a:pt x="351101" y="574396"/>
                    <a:pt x="344307" y="568189"/>
                    <a:pt x="338519" y="562653"/>
                  </a:cubicBezTo>
                  <a:cubicBezTo>
                    <a:pt x="328705" y="553426"/>
                    <a:pt x="315788" y="541599"/>
                    <a:pt x="318556" y="528598"/>
                  </a:cubicBezTo>
                  <a:cubicBezTo>
                    <a:pt x="315536" y="527004"/>
                    <a:pt x="312852" y="524488"/>
                    <a:pt x="312097" y="520545"/>
                  </a:cubicBezTo>
                  <a:cubicBezTo>
                    <a:pt x="310084" y="511067"/>
                    <a:pt x="320233" y="504272"/>
                    <a:pt x="332060" y="496304"/>
                  </a:cubicBezTo>
                  <a:cubicBezTo>
                    <a:pt x="336003" y="493619"/>
                    <a:pt x="342042" y="489509"/>
                    <a:pt x="343301" y="487832"/>
                  </a:cubicBezTo>
                  <a:cubicBezTo>
                    <a:pt x="343636" y="486825"/>
                    <a:pt x="342965" y="481037"/>
                    <a:pt x="342629" y="477179"/>
                  </a:cubicBezTo>
                  <a:cubicBezTo>
                    <a:pt x="341874" y="469797"/>
                    <a:pt x="340868" y="458893"/>
                    <a:pt x="344307" y="450086"/>
                  </a:cubicBezTo>
                  <a:cubicBezTo>
                    <a:pt x="342629" y="446646"/>
                    <a:pt x="343720" y="442452"/>
                    <a:pt x="346991" y="440355"/>
                  </a:cubicBezTo>
                  <a:cubicBezTo>
                    <a:pt x="351353" y="437504"/>
                    <a:pt x="355127" y="435490"/>
                    <a:pt x="358483" y="433645"/>
                  </a:cubicBezTo>
                  <a:cubicBezTo>
                    <a:pt x="365613" y="429786"/>
                    <a:pt x="369891" y="427522"/>
                    <a:pt x="374420" y="420727"/>
                  </a:cubicBezTo>
                  <a:cubicBezTo>
                    <a:pt x="378195" y="415443"/>
                    <a:pt x="382221" y="410494"/>
                    <a:pt x="386331" y="405629"/>
                  </a:cubicBezTo>
                  <a:cubicBezTo>
                    <a:pt x="390105" y="401099"/>
                    <a:pt x="393964" y="396654"/>
                    <a:pt x="397236" y="391873"/>
                  </a:cubicBezTo>
                  <a:cubicBezTo>
                    <a:pt x="401765" y="386253"/>
                    <a:pt x="402855" y="382646"/>
                    <a:pt x="404365" y="377193"/>
                  </a:cubicBezTo>
                  <a:cubicBezTo>
                    <a:pt x="405372" y="373838"/>
                    <a:pt x="406378" y="370064"/>
                    <a:pt x="408308" y="365618"/>
                  </a:cubicBezTo>
                  <a:cubicBezTo>
                    <a:pt x="411579" y="357733"/>
                    <a:pt x="417199" y="352449"/>
                    <a:pt x="422148" y="347835"/>
                  </a:cubicBezTo>
                  <a:cubicBezTo>
                    <a:pt x="425839" y="344396"/>
                    <a:pt x="429278" y="341209"/>
                    <a:pt x="431375" y="337266"/>
                  </a:cubicBezTo>
                  <a:cubicBezTo>
                    <a:pt x="434311" y="333324"/>
                    <a:pt x="434479" y="330808"/>
                    <a:pt x="434646" y="325523"/>
                  </a:cubicBezTo>
                  <a:cubicBezTo>
                    <a:pt x="434730" y="322252"/>
                    <a:pt x="434814" y="318645"/>
                    <a:pt x="435569" y="314703"/>
                  </a:cubicBezTo>
                  <a:cubicBezTo>
                    <a:pt x="438085" y="303546"/>
                    <a:pt x="445383" y="293145"/>
                    <a:pt x="451171" y="286519"/>
                  </a:cubicBezTo>
                  <a:cubicBezTo>
                    <a:pt x="454190" y="282325"/>
                    <a:pt x="456791" y="278131"/>
                    <a:pt x="459139" y="274356"/>
                  </a:cubicBezTo>
                  <a:cubicBezTo>
                    <a:pt x="468031" y="260180"/>
                    <a:pt x="474489" y="249947"/>
                    <a:pt x="500408" y="246340"/>
                  </a:cubicBezTo>
                  <a:cubicBezTo>
                    <a:pt x="502254" y="246172"/>
                    <a:pt x="503764" y="245921"/>
                    <a:pt x="505106" y="245669"/>
                  </a:cubicBezTo>
                  <a:cubicBezTo>
                    <a:pt x="502002" y="243404"/>
                    <a:pt x="498479" y="240804"/>
                    <a:pt x="495292" y="237784"/>
                  </a:cubicBezTo>
                  <a:cubicBezTo>
                    <a:pt x="488498" y="230990"/>
                    <a:pt x="479103" y="227551"/>
                    <a:pt x="469205" y="224028"/>
                  </a:cubicBezTo>
                  <a:cubicBezTo>
                    <a:pt x="455700" y="219163"/>
                    <a:pt x="440350" y="213543"/>
                    <a:pt x="432382" y="198109"/>
                  </a:cubicBezTo>
                  <a:lnTo>
                    <a:pt x="429865" y="193076"/>
                  </a:lnTo>
                  <a:cubicBezTo>
                    <a:pt x="423490" y="180158"/>
                    <a:pt x="419632" y="172357"/>
                    <a:pt x="408475" y="162795"/>
                  </a:cubicBezTo>
                  <a:lnTo>
                    <a:pt x="403862" y="159272"/>
                  </a:lnTo>
                  <a:cubicBezTo>
                    <a:pt x="391196" y="150129"/>
                    <a:pt x="379285" y="141406"/>
                    <a:pt x="367458" y="129662"/>
                  </a:cubicBezTo>
                  <a:cubicBezTo>
                    <a:pt x="338435" y="99717"/>
                    <a:pt x="311845" y="84451"/>
                    <a:pt x="272757" y="66920"/>
                  </a:cubicBezTo>
                  <a:cubicBezTo>
                    <a:pt x="259755" y="60629"/>
                    <a:pt x="247593" y="52324"/>
                    <a:pt x="235934" y="44356"/>
                  </a:cubicBezTo>
                  <a:cubicBezTo>
                    <a:pt x="221171" y="34122"/>
                    <a:pt x="205820" y="23637"/>
                    <a:pt x="189212" y="17766"/>
                  </a:cubicBezTo>
                  <a:cubicBezTo>
                    <a:pt x="183592" y="15837"/>
                    <a:pt x="177553" y="13823"/>
                    <a:pt x="171513" y="11643"/>
                  </a:cubicBezTo>
                  <a:cubicBezTo>
                    <a:pt x="162119" y="8287"/>
                    <a:pt x="152557" y="5016"/>
                    <a:pt x="142994" y="1996"/>
                  </a:cubicBezTo>
                  <a:cubicBezTo>
                    <a:pt x="133516" y="-1359"/>
                    <a:pt x="128986" y="67"/>
                    <a:pt x="122275" y="2248"/>
                  </a:cubicBezTo>
                  <a:cubicBezTo>
                    <a:pt x="118752" y="3422"/>
                    <a:pt x="115146" y="4513"/>
                    <a:pt x="110784" y="5184"/>
                  </a:cubicBezTo>
                  <a:cubicBezTo>
                    <a:pt x="106422" y="6190"/>
                    <a:pt x="101054" y="5519"/>
                    <a:pt x="95769" y="4932"/>
                  </a:cubicBezTo>
                  <a:cubicBezTo>
                    <a:pt x="91156" y="4345"/>
                    <a:pt x="85368" y="3674"/>
                    <a:pt x="83103" y="5100"/>
                  </a:cubicBezTo>
                  <a:cubicBezTo>
                    <a:pt x="81090" y="6442"/>
                    <a:pt x="81342" y="10049"/>
                    <a:pt x="82684" y="17850"/>
                  </a:cubicBezTo>
                  <a:cubicBezTo>
                    <a:pt x="83355" y="21876"/>
                    <a:pt x="84110" y="26070"/>
                    <a:pt x="83691" y="30180"/>
                  </a:cubicBezTo>
                  <a:cubicBezTo>
                    <a:pt x="83355" y="32696"/>
                    <a:pt x="82013" y="34793"/>
                    <a:pt x="79748" y="36052"/>
                  </a:cubicBezTo>
                  <a:cubicBezTo>
                    <a:pt x="77651" y="37226"/>
                    <a:pt x="74883" y="37310"/>
                    <a:pt x="72702" y="36136"/>
                  </a:cubicBezTo>
                  <a:cubicBezTo>
                    <a:pt x="67250" y="33368"/>
                    <a:pt x="62636" y="28167"/>
                    <a:pt x="60036" y="21960"/>
                  </a:cubicBezTo>
                  <a:cubicBezTo>
                    <a:pt x="54332" y="22128"/>
                    <a:pt x="49803" y="20031"/>
                    <a:pt x="46448" y="18017"/>
                  </a:cubicBezTo>
                  <a:cubicBezTo>
                    <a:pt x="45105" y="17179"/>
                    <a:pt x="43596" y="16340"/>
                    <a:pt x="41750" y="15669"/>
                  </a:cubicBezTo>
                  <a:cubicBezTo>
                    <a:pt x="27155" y="10552"/>
                    <a:pt x="27155" y="10384"/>
                    <a:pt x="14154" y="20534"/>
                  </a:cubicBezTo>
                  <a:lnTo>
                    <a:pt x="11302" y="22631"/>
                  </a:lnTo>
                  <a:lnTo>
                    <a:pt x="11302" y="22631"/>
                  </a:lnTo>
                  <a:lnTo>
                    <a:pt x="11302" y="22631"/>
                  </a:lnTo>
                  <a:close/>
                </a:path>
              </a:pathLst>
            </a:custGeom>
            <a:solidFill>
              <a:srgbClr val="00B0F0"/>
            </a:solidFill>
            <a:ln w="83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pt-BR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4" name="Forma Livre: Forma 83">
              <a:extLst>
                <a:ext uri="{FF2B5EF4-FFF2-40B4-BE49-F238E27FC236}">
                  <a16:creationId xmlns:a16="http://schemas.microsoft.com/office/drawing/2014/main" id="{4DAC1477-486A-461C-9C25-718D816B8D16}"/>
                </a:ext>
              </a:extLst>
            </p:cNvPr>
            <p:cNvSpPr/>
            <p:nvPr/>
          </p:nvSpPr>
          <p:spPr>
            <a:xfrm>
              <a:off x="10926694" y="2638627"/>
              <a:ext cx="430474" cy="260051"/>
            </a:xfrm>
            <a:custGeom>
              <a:avLst/>
              <a:gdLst>
                <a:gd name="connsiteX0" fmla="*/ 140584 w 430474"/>
                <a:gd name="connsiteY0" fmla="*/ 358 h 260051"/>
                <a:gd name="connsiteX1" fmla="*/ 127079 w 430474"/>
                <a:gd name="connsiteY1" fmla="*/ 2790 h 260051"/>
                <a:gd name="connsiteX2" fmla="*/ 96798 w 430474"/>
                <a:gd name="connsiteY2" fmla="*/ 23844 h 260051"/>
                <a:gd name="connsiteX3" fmla="*/ 87823 w 430474"/>
                <a:gd name="connsiteY3" fmla="*/ 37265 h 260051"/>
                <a:gd name="connsiteX4" fmla="*/ 75241 w 430474"/>
                <a:gd name="connsiteY4" fmla="*/ 59158 h 260051"/>
                <a:gd name="connsiteX5" fmla="*/ 74570 w 430474"/>
                <a:gd name="connsiteY5" fmla="*/ 67294 h 260051"/>
                <a:gd name="connsiteX6" fmla="*/ 68866 w 430474"/>
                <a:gd name="connsiteY6" fmla="*/ 86922 h 260051"/>
                <a:gd name="connsiteX7" fmla="*/ 57374 w 430474"/>
                <a:gd name="connsiteY7" fmla="*/ 100427 h 260051"/>
                <a:gd name="connsiteX8" fmla="*/ 47141 w 430474"/>
                <a:gd name="connsiteY8" fmla="*/ 113009 h 260051"/>
                <a:gd name="connsiteX9" fmla="*/ 43702 w 430474"/>
                <a:gd name="connsiteY9" fmla="*/ 122991 h 260051"/>
                <a:gd name="connsiteX10" fmla="*/ 34223 w 430474"/>
                <a:gd name="connsiteY10" fmla="*/ 142535 h 260051"/>
                <a:gd name="connsiteX11" fmla="*/ 22648 w 430474"/>
                <a:gd name="connsiteY11" fmla="*/ 156962 h 260051"/>
                <a:gd name="connsiteX12" fmla="*/ 11660 w 430474"/>
                <a:gd name="connsiteY12" fmla="*/ 170803 h 260051"/>
                <a:gd name="connsiteX13" fmla="*/ 0 w 430474"/>
                <a:gd name="connsiteY13" fmla="*/ 182882 h 260051"/>
                <a:gd name="connsiteX14" fmla="*/ 6375 w 430474"/>
                <a:gd name="connsiteY14" fmla="*/ 188585 h 260051"/>
                <a:gd name="connsiteX15" fmla="*/ 10150 w 430474"/>
                <a:gd name="connsiteY15" fmla="*/ 191941 h 260051"/>
                <a:gd name="connsiteX16" fmla="*/ 13924 w 430474"/>
                <a:gd name="connsiteY16" fmla="*/ 199238 h 260051"/>
                <a:gd name="connsiteX17" fmla="*/ 18538 w 430474"/>
                <a:gd name="connsiteY17" fmla="*/ 199070 h 260051"/>
                <a:gd name="connsiteX18" fmla="*/ 23235 w 430474"/>
                <a:gd name="connsiteY18" fmla="*/ 199658 h 260051"/>
                <a:gd name="connsiteX19" fmla="*/ 47309 w 430474"/>
                <a:gd name="connsiteY19" fmla="*/ 199322 h 260051"/>
                <a:gd name="connsiteX20" fmla="*/ 59723 w 430474"/>
                <a:gd name="connsiteY20" fmla="*/ 184811 h 260051"/>
                <a:gd name="connsiteX21" fmla="*/ 71634 w 430474"/>
                <a:gd name="connsiteY21" fmla="*/ 169545 h 260051"/>
                <a:gd name="connsiteX22" fmla="*/ 143268 w 430474"/>
                <a:gd name="connsiteY22" fmla="*/ 155033 h 260051"/>
                <a:gd name="connsiteX23" fmla="*/ 155514 w 430474"/>
                <a:gd name="connsiteY23" fmla="*/ 186321 h 260051"/>
                <a:gd name="connsiteX24" fmla="*/ 137815 w 430474"/>
                <a:gd name="connsiteY24" fmla="*/ 207039 h 260051"/>
                <a:gd name="connsiteX25" fmla="*/ 126827 w 430474"/>
                <a:gd name="connsiteY25" fmla="*/ 216685 h 260051"/>
                <a:gd name="connsiteX26" fmla="*/ 125485 w 430474"/>
                <a:gd name="connsiteY26" fmla="*/ 219957 h 260051"/>
                <a:gd name="connsiteX27" fmla="*/ 123052 w 430474"/>
                <a:gd name="connsiteY27" fmla="*/ 226164 h 260051"/>
                <a:gd name="connsiteX28" fmla="*/ 123136 w 430474"/>
                <a:gd name="connsiteY28" fmla="*/ 226667 h 260051"/>
                <a:gd name="connsiteX29" fmla="*/ 124059 w 430474"/>
                <a:gd name="connsiteY29" fmla="*/ 226835 h 260051"/>
                <a:gd name="connsiteX30" fmla="*/ 136306 w 430474"/>
                <a:gd name="connsiteY30" fmla="*/ 230526 h 260051"/>
                <a:gd name="connsiteX31" fmla="*/ 158534 w 430474"/>
                <a:gd name="connsiteY31" fmla="*/ 245037 h 260051"/>
                <a:gd name="connsiteX32" fmla="*/ 206010 w 430474"/>
                <a:gd name="connsiteY32" fmla="*/ 234300 h 260051"/>
                <a:gd name="connsiteX33" fmla="*/ 222451 w 430474"/>
                <a:gd name="connsiteY33" fmla="*/ 260051 h 260051"/>
                <a:gd name="connsiteX34" fmla="*/ 225639 w 430474"/>
                <a:gd name="connsiteY34" fmla="*/ 249063 h 260051"/>
                <a:gd name="connsiteX35" fmla="*/ 231762 w 430474"/>
                <a:gd name="connsiteY35" fmla="*/ 231784 h 260051"/>
                <a:gd name="connsiteX36" fmla="*/ 230755 w 430474"/>
                <a:gd name="connsiteY36" fmla="*/ 229100 h 260051"/>
                <a:gd name="connsiteX37" fmla="*/ 232684 w 430474"/>
                <a:gd name="connsiteY37" fmla="*/ 222221 h 260051"/>
                <a:gd name="connsiteX38" fmla="*/ 240066 w 430474"/>
                <a:gd name="connsiteY38" fmla="*/ 217021 h 260051"/>
                <a:gd name="connsiteX39" fmla="*/ 235788 w 430474"/>
                <a:gd name="connsiteY39" fmla="*/ 202845 h 260051"/>
                <a:gd name="connsiteX40" fmla="*/ 241911 w 430474"/>
                <a:gd name="connsiteY40" fmla="*/ 187243 h 260051"/>
                <a:gd name="connsiteX41" fmla="*/ 269173 w 430474"/>
                <a:gd name="connsiteY41" fmla="*/ 189927 h 260051"/>
                <a:gd name="connsiteX42" fmla="*/ 275799 w 430474"/>
                <a:gd name="connsiteY42" fmla="*/ 192528 h 260051"/>
                <a:gd name="connsiteX43" fmla="*/ 279322 w 430474"/>
                <a:gd name="connsiteY43" fmla="*/ 193451 h 260051"/>
                <a:gd name="connsiteX44" fmla="*/ 316901 w 430474"/>
                <a:gd name="connsiteY44" fmla="*/ 197812 h 260051"/>
                <a:gd name="connsiteX45" fmla="*/ 324198 w 430474"/>
                <a:gd name="connsiteY45" fmla="*/ 198399 h 260051"/>
                <a:gd name="connsiteX46" fmla="*/ 325121 w 430474"/>
                <a:gd name="connsiteY46" fmla="*/ 199070 h 260051"/>
                <a:gd name="connsiteX47" fmla="*/ 338290 w 430474"/>
                <a:gd name="connsiteY47" fmla="*/ 194876 h 260051"/>
                <a:gd name="connsiteX48" fmla="*/ 345420 w 430474"/>
                <a:gd name="connsiteY48" fmla="*/ 192276 h 260051"/>
                <a:gd name="connsiteX49" fmla="*/ 367732 w 430474"/>
                <a:gd name="connsiteY49" fmla="*/ 193199 h 260051"/>
                <a:gd name="connsiteX50" fmla="*/ 376875 w 430474"/>
                <a:gd name="connsiteY50" fmla="*/ 197141 h 260051"/>
                <a:gd name="connsiteX51" fmla="*/ 396838 w 430474"/>
                <a:gd name="connsiteY51" fmla="*/ 198735 h 260051"/>
                <a:gd name="connsiteX52" fmla="*/ 410846 w 430474"/>
                <a:gd name="connsiteY52" fmla="*/ 198819 h 260051"/>
                <a:gd name="connsiteX53" fmla="*/ 419905 w 430474"/>
                <a:gd name="connsiteY53" fmla="*/ 201000 h 260051"/>
                <a:gd name="connsiteX54" fmla="*/ 426868 w 430474"/>
                <a:gd name="connsiteY54" fmla="*/ 200664 h 260051"/>
                <a:gd name="connsiteX55" fmla="*/ 430474 w 430474"/>
                <a:gd name="connsiteY55" fmla="*/ 198903 h 260051"/>
                <a:gd name="connsiteX56" fmla="*/ 428293 w 430474"/>
                <a:gd name="connsiteY56" fmla="*/ 194876 h 260051"/>
                <a:gd name="connsiteX57" fmla="*/ 420325 w 430474"/>
                <a:gd name="connsiteY57" fmla="*/ 190263 h 260051"/>
                <a:gd name="connsiteX58" fmla="*/ 405310 w 430474"/>
                <a:gd name="connsiteY58" fmla="*/ 178016 h 260051"/>
                <a:gd name="connsiteX59" fmla="*/ 404723 w 430474"/>
                <a:gd name="connsiteY59" fmla="*/ 174913 h 260051"/>
                <a:gd name="connsiteX60" fmla="*/ 404723 w 430474"/>
                <a:gd name="connsiteY60" fmla="*/ 152181 h 260051"/>
                <a:gd name="connsiteX61" fmla="*/ 405226 w 430474"/>
                <a:gd name="connsiteY61" fmla="*/ 140019 h 260051"/>
                <a:gd name="connsiteX62" fmla="*/ 405310 w 430474"/>
                <a:gd name="connsiteY62" fmla="*/ 128443 h 260051"/>
                <a:gd name="connsiteX63" fmla="*/ 399019 w 430474"/>
                <a:gd name="connsiteY63" fmla="*/ 120894 h 260051"/>
                <a:gd name="connsiteX64" fmla="*/ 387024 w 430474"/>
                <a:gd name="connsiteY64" fmla="*/ 101434 h 260051"/>
                <a:gd name="connsiteX65" fmla="*/ 385263 w 430474"/>
                <a:gd name="connsiteY65" fmla="*/ 76437 h 260051"/>
                <a:gd name="connsiteX66" fmla="*/ 380985 w 430474"/>
                <a:gd name="connsiteY66" fmla="*/ 54544 h 260051"/>
                <a:gd name="connsiteX67" fmla="*/ 373268 w 430474"/>
                <a:gd name="connsiteY67" fmla="*/ 50267 h 260051"/>
                <a:gd name="connsiteX68" fmla="*/ 361944 w 430474"/>
                <a:gd name="connsiteY68" fmla="*/ 43388 h 260051"/>
                <a:gd name="connsiteX69" fmla="*/ 355569 w 430474"/>
                <a:gd name="connsiteY69" fmla="*/ 36930 h 260051"/>
                <a:gd name="connsiteX70" fmla="*/ 346929 w 430474"/>
                <a:gd name="connsiteY70" fmla="*/ 29129 h 260051"/>
                <a:gd name="connsiteX71" fmla="*/ 327302 w 430474"/>
                <a:gd name="connsiteY71" fmla="*/ 28877 h 260051"/>
                <a:gd name="connsiteX72" fmla="*/ 323192 w 430474"/>
                <a:gd name="connsiteY72" fmla="*/ 29380 h 260051"/>
                <a:gd name="connsiteX73" fmla="*/ 287710 w 430474"/>
                <a:gd name="connsiteY73" fmla="*/ 28877 h 260051"/>
                <a:gd name="connsiteX74" fmla="*/ 255751 w 430474"/>
                <a:gd name="connsiteY74" fmla="*/ 28374 h 260051"/>
                <a:gd name="connsiteX75" fmla="*/ 219683 w 430474"/>
                <a:gd name="connsiteY75" fmla="*/ 26193 h 260051"/>
                <a:gd name="connsiteX76" fmla="*/ 211295 w 430474"/>
                <a:gd name="connsiteY76" fmla="*/ 25857 h 260051"/>
                <a:gd name="connsiteX77" fmla="*/ 188731 w 430474"/>
                <a:gd name="connsiteY77" fmla="*/ 22838 h 260051"/>
                <a:gd name="connsiteX78" fmla="*/ 172290 w 430474"/>
                <a:gd name="connsiteY78" fmla="*/ 10507 h 260051"/>
                <a:gd name="connsiteX79" fmla="*/ 149810 w 430474"/>
                <a:gd name="connsiteY79" fmla="*/ 1868 h 260051"/>
                <a:gd name="connsiteX80" fmla="*/ 140584 w 430474"/>
                <a:gd name="connsiteY80" fmla="*/ 358 h 260051"/>
                <a:gd name="connsiteX81" fmla="*/ 140584 w 430474"/>
                <a:gd name="connsiteY81" fmla="*/ 358 h 260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430474" h="260051">
                  <a:moveTo>
                    <a:pt x="140584" y="358"/>
                  </a:moveTo>
                  <a:cubicBezTo>
                    <a:pt x="136809" y="1448"/>
                    <a:pt x="132196" y="2119"/>
                    <a:pt x="127079" y="2790"/>
                  </a:cubicBezTo>
                  <a:cubicBezTo>
                    <a:pt x="108290" y="5307"/>
                    <a:pt x="104935" y="10759"/>
                    <a:pt x="96798" y="23844"/>
                  </a:cubicBezTo>
                  <a:cubicBezTo>
                    <a:pt x="94198" y="27787"/>
                    <a:pt x="91430" y="32316"/>
                    <a:pt x="87823" y="37265"/>
                  </a:cubicBezTo>
                  <a:cubicBezTo>
                    <a:pt x="81029" y="45318"/>
                    <a:pt x="76583" y="52951"/>
                    <a:pt x="75241" y="59158"/>
                  </a:cubicBezTo>
                  <a:cubicBezTo>
                    <a:pt x="74654" y="62094"/>
                    <a:pt x="74654" y="64778"/>
                    <a:pt x="74570" y="67294"/>
                  </a:cubicBezTo>
                  <a:cubicBezTo>
                    <a:pt x="74402" y="73166"/>
                    <a:pt x="74234" y="79793"/>
                    <a:pt x="68866" y="86922"/>
                  </a:cubicBezTo>
                  <a:cubicBezTo>
                    <a:pt x="66266" y="92039"/>
                    <a:pt x="61485" y="96569"/>
                    <a:pt x="57374" y="100427"/>
                  </a:cubicBezTo>
                  <a:cubicBezTo>
                    <a:pt x="53012" y="104537"/>
                    <a:pt x="49238" y="108060"/>
                    <a:pt x="47141" y="113009"/>
                  </a:cubicBezTo>
                  <a:cubicBezTo>
                    <a:pt x="45631" y="116868"/>
                    <a:pt x="44624" y="120055"/>
                    <a:pt x="43702" y="122991"/>
                  </a:cubicBezTo>
                  <a:cubicBezTo>
                    <a:pt x="41940" y="129114"/>
                    <a:pt x="40263" y="134986"/>
                    <a:pt x="34223" y="142535"/>
                  </a:cubicBezTo>
                  <a:cubicBezTo>
                    <a:pt x="30952" y="147232"/>
                    <a:pt x="26926" y="152097"/>
                    <a:pt x="22648" y="156962"/>
                  </a:cubicBezTo>
                  <a:cubicBezTo>
                    <a:pt x="18873" y="161492"/>
                    <a:pt x="15014" y="166022"/>
                    <a:pt x="11660" y="170803"/>
                  </a:cubicBezTo>
                  <a:cubicBezTo>
                    <a:pt x="7969" y="176423"/>
                    <a:pt x="4110" y="180030"/>
                    <a:pt x="0" y="182882"/>
                  </a:cubicBezTo>
                  <a:cubicBezTo>
                    <a:pt x="2097" y="184559"/>
                    <a:pt x="4194" y="186572"/>
                    <a:pt x="6375" y="188585"/>
                  </a:cubicBezTo>
                  <a:cubicBezTo>
                    <a:pt x="7885" y="189927"/>
                    <a:pt x="9227" y="191186"/>
                    <a:pt x="10150" y="191941"/>
                  </a:cubicBezTo>
                  <a:cubicBezTo>
                    <a:pt x="13253" y="193367"/>
                    <a:pt x="13924" y="196890"/>
                    <a:pt x="13924" y="199238"/>
                  </a:cubicBezTo>
                  <a:cubicBezTo>
                    <a:pt x="15602" y="199154"/>
                    <a:pt x="17028" y="199070"/>
                    <a:pt x="18538" y="199070"/>
                  </a:cubicBezTo>
                  <a:cubicBezTo>
                    <a:pt x="20048" y="199070"/>
                    <a:pt x="21641" y="199154"/>
                    <a:pt x="23235" y="199658"/>
                  </a:cubicBezTo>
                  <a:cubicBezTo>
                    <a:pt x="33301" y="201335"/>
                    <a:pt x="40766" y="202845"/>
                    <a:pt x="47309" y="199322"/>
                  </a:cubicBezTo>
                  <a:cubicBezTo>
                    <a:pt x="51503" y="197225"/>
                    <a:pt x="55948" y="190682"/>
                    <a:pt x="59723" y="184811"/>
                  </a:cubicBezTo>
                  <a:cubicBezTo>
                    <a:pt x="63414" y="179275"/>
                    <a:pt x="67104" y="173571"/>
                    <a:pt x="71634" y="169545"/>
                  </a:cubicBezTo>
                  <a:cubicBezTo>
                    <a:pt x="82455" y="160569"/>
                    <a:pt x="123808" y="141864"/>
                    <a:pt x="143268" y="155033"/>
                  </a:cubicBezTo>
                  <a:cubicBezTo>
                    <a:pt x="150398" y="158556"/>
                    <a:pt x="156857" y="178268"/>
                    <a:pt x="155514" y="186321"/>
                  </a:cubicBezTo>
                  <a:cubicBezTo>
                    <a:pt x="152998" y="196386"/>
                    <a:pt x="145029" y="202006"/>
                    <a:pt x="137815" y="207039"/>
                  </a:cubicBezTo>
                  <a:cubicBezTo>
                    <a:pt x="133370" y="210227"/>
                    <a:pt x="129092" y="213246"/>
                    <a:pt x="126827" y="216685"/>
                  </a:cubicBezTo>
                  <a:cubicBezTo>
                    <a:pt x="126492" y="217524"/>
                    <a:pt x="125989" y="218615"/>
                    <a:pt x="125485" y="219957"/>
                  </a:cubicBezTo>
                  <a:cubicBezTo>
                    <a:pt x="124646" y="222305"/>
                    <a:pt x="123976" y="224402"/>
                    <a:pt x="123052" y="226164"/>
                  </a:cubicBezTo>
                  <a:lnTo>
                    <a:pt x="123136" y="226667"/>
                  </a:lnTo>
                  <a:lnTo>
                    <a:pt x="124059" y="226835"/>
                  </a:lnTo>
                  <a:cubicBezTo>
                    <a:pt x="126827" y="227422"/>
                    <a:pt x="130937" y="228093"/>
                    <a:pt x="136306" y="230526"/>
                  </a:cubicBezTo>
                  <a:cubicBezTo>
                    <a:pt x="143016" y="232707"/>
                    <a:pt x="152243" y="237739"/>
                    <a:pt x="158534" y="245037"/>
                  </a:cubicBezTo>
                  <a:cubicBezTo>
                    <a:pt x="171871" y="235475"/>
                    <a:pt x="190073" y="228345"/>
                    <a:pt x="206010" y="234300"/>
                  </a:cubicBezTo>
                  <a:cubicBezTo>
                    <a:pt x="219935" y="240759"/>
                    <a:pt x="221780" y="251076"/>
                    <a:pt x="222451" y="260051"/>
                  </a:cubicBezTo>
                  <a:cubicBezTo>
                    <a:pt x="223961" y="257116"/>
                    <a:pt x="224716" y="253509"/>
                    <a:pt x="225639" y="249063"/>
                  </a:cubicBezTo>
                  <a:cubicBezTo>
                    <a:pt x="226729" y="243611"/>
                    <a:pt x="227903" y="237236"/>
                    <a:pt x="231762" y="231784"/>
                  </a:cubicBezTo>
                  <a:lnTo>
                    <a:pt x="230755" y="229100"/>
                  </a:lnTo>
                  <a:cubicBezTo>
                    <a:pt x="230336" y="226667"/>
                    <a:pt x="230923" y="223899"/>
                    <a:pt x="232684" y="222221"/>
                  </a:cubicBezTo>
                  <a:cubicBezTo>
                    <a:pt x="234614" y="220208"/>
                    <a:pt x="237130" y="218447"/>
                    <a:pt x="240066" y="217021"/>
                  </a:cubicBezTo>
                  <a:cubicBezTo>
                    <a:pt x="237633" y="212575"/>
                    <a:pt x="236124" y="207542"/>
                    <a:pt x="235788" y="202845"/>
                  </a:cubicBezTo>
                  <a:cubicBezTo>
                    <a:pt x="235452" y="196470"/>
                    <a:pt x="237633" y="191018"/>
                    <a:pt x="241911" y="187243"/>
                  </a:cubicBezTo>
                  <a:cubicBezTo>
                    <a:pt x="249293" y="181204"/>
                    <a:pt x="259945" y="185901"/>
                    <a:pt x="269173" y="189927"/>
                  </a:cubicBezTo>
                  <a:cubicBezTo>
                    <a:pt x="271689" y="191018"/>
                    <a:pt x="273954" y="192108"/>
                    <a:pt x="275799" y="192528"/>
                  </a:cubicBezTo>
                  <a:lnTo>
                    <a:pt x="279322" y="193451"/>
                  </a:lnTo>
                  <a:cubicBezTo>
                    <a:pt x="289136" y="195967"/>
                    <a:pt x="309686" y="201168"/>
                    <a:pt x="316901" y="197812"/>
                  </a:cubicBezTo>
                  <a:cubicBezTo>
                    <a:pt x="319249" y="196806"/>
                    <a:pt x="321933" y="196890"/>
                    <a:pt x="324198" y="198399"/>
                  </a:cubicBezTo>
                  <a:cubicBezTo>
                    <a:pt x="324533" y="198651"/>
                    <a:pt x="324869" y="198819"/>
                    <a:pt x="325121" y="199070"/>
                  </a:cubicBezTo>
                  <a:cubicBezTo>
                    <a:pt x="329902" y="198148"/>
                    <a:pt x="333928" y="196554"/>
                    <a:pt x="338290" y="194876"/>
                  </a:cubicBezTo>
                  <a:cubicBezTo>
                    <a:pt x="340554" y="193954"/>
                    <a:pt x="342903" y="193115"/>
                    <a:pt x="345420" y="192276"/>
                  </a:cubicBezTo>
                  <a:cubicBezTo>
                    <a:pt x="356324" y="188334"/>
                    <a:pt x="361021" y="189592"/>
                    <a:pt x="367732" y="193199"/>
                  </a:cubicBezTo>
                  <a:cubicBezTo>
                    <a:pt x="369913" y="194373"/>
                    <a:pt x="372597" y="195799"/>
                    <a:pt x="376875" y="197141"/>
                  </a:cubicBezTo>
                  <a:cubicBezTo>
                    <a:pt x="383082" y="199238"/>
                    <a:pt x="389793" y="198987"/>
                    <a:pt x="396838" y="198735"/>
                  </a:cubicBezTo>
                  <a:cubicBezTo>
                    <a:pt x="401368" y="198567"/>
                    <a:pt x="406065" y="198399"/>
                    <a:pt x="410846" y="198819"/>
                  </a:cubicBezTo>
                  <a:cubicBezTo>
                    <a:pt x="414621" y="199238"/>
                    <a:pt x="417557" y="200245"/>
                    <a:pt x="419905" y="201000"/>
                  </a:cubicBezTo>
                  <a:cubicBezTo>
                    <a:pt x="424519" y="202509"/>
                    <a:pt x="424687" y="202509"/>
                    <a:pt x="426868" y="200664"/>
                  </a:cubicBezTo>
                  <a:cubicBezTo>
                    <a:pt x="427958" y="199658"/>
                    <a:pt x="429133" y="199070"/>
                    <a:pt x="430474" y="198903"/>
                  </a:cubicBezTo>
                  <a:cubicBezTo>
                    <a:pt x="430223" y="197477"/>
                    <a:pt x="429552" y="196218"/>
                    <a:pt x="428293" y="194876"/>
                  </a:cubicBezTo>
                  <a:cubicBezTo>
                    <a:pt x="426364" y="192528"/>
                    <a:pt x="423596" y="191437"/>
                    <a:pt x="420325" y="190263"/>
                  </a:cubicBezTo>
                  <a:cubicBezTo>
                    <a:pt x="415460" y="188418"/>
                    <a:pt x="408749" y="185733"/>
                    <a:pt x="405310" y="178016"/>
                  </a:cubicBezTo>
                  <a:cubicBezTo>
                    <a:pt x="404975" y="177010"/>
                    <a:pt x="404723" y="176003"/>
                    <a:pt x="404723" y="174913"/>
                  </a:cubicBezTo>
                  <a:lnTo>
                    <a:pt x="404723" y="152181"/>
                  </a:lnTo>
                  <a:cubicBezTo>
                    <a:pt x="404220" y="148910"/>
                    <a:pt x="404723" y="144380"/>
                    <a:pt x="405226" y="140019"/>
                  </a:cubicBezTo>
                  <a:cubicBezTo>
                    <a:pt x="405814" y="135825"/>
                    <a:pt x="406317" y="130708"/>
                    <a:pt x="405310" y="128443"/>
                  </a:cubicBezTo>
                  <a:cubicBezTo>
                    <a:pt x="404052" y="125843"/>
                    <a:pt x="401704" y="123578"/>
                    <a:pt x="399019" y="120894"/>
                  </a:cubicBezTo>
                  <a:cubicBezTo>
                    <a:pt x="394657" y="116532"/>
                    <a:pt x="389289" y="110996"/>
                    <a:pt x="387024" y="101434"/>
                  </a:cubicBezTo>
                  <a:cubicBezTo>
                    <a:pt x="384256" y="92794"/>
                    <a:pt x="384843" y="84154"/>
                    <a:pt x="385263" y="76437"/>
                  </a:cubicBezTo>
                  <a:cubicBezTo>
                    <a:pt x="385850" y="66036"/>
                    <a:pt x="386018" y="59829"/>
                    <a:pt x="380985" y="54544"/>
                  </a:cubicBezTo>
                  <a:cubicBezTo>
                    <a:pt x="379475" y="53286"/>
                    <a:pt x="376455" y="51860"/>
                    <a:pt x="373268" y="50267"/>
                  </a:cubicBezTo>
                  <a:cubicBezTo>
                    <a:pt x="369661" y="48421"/>
                    <a:pt x="365551" y="46492"/>
                    <a:pt x="361944" y="43388"/>
                  </a:cubicBezTo>
                  <a:cubicBezTo>
                    <a:pt x="360099" y="41879"/>
                    <a:pt x="357834" y="39530"/>
                    <a:pt x="355569" y="36930"/>
                  </a:cubicBezTo>
                  <a:cubicBezTo>
                    <a:pt x="352969" y="33910"/>
                    <a:pt x="349194" y="29800"/>
                    <a:pt x="346929" y="29129"/>
                  </a:cubicBezTo>
                  <a:cubicBezTo>
                    <a:pt x="342065" y="27116"/>
                    <a:pt x="333760" y="28122"/>
                    <a:pt x="327302" y="28877"/>
                  </a:cubicBezTo>
                  <a:lnTo>
                    <a:pt x="323192" y="29380"/>
                  </a:lnTo>
                  <a:cubicBezTo>
                    <a:pt x="310526" y="30555"/>
                    <a:pt x="299034" y="29716"/>
                    <a:pt x="287710" y="28877"/>
                  </a:cubicBezTo>
                  <a:cubicBezTo>
                    <a:pt x="276638" y="28122"/>
                    <a:pt x="266404" y="27535"/>
                    <a:pt x="255751" y="28374"/>
                  </a:cubicBezTo>
                  <a:cubicBezTo>
                    <a:pt x="243337" y="29464"/>
                    <a:pt x="232433" y="29380"/>
                    <a:pt x="219683" y="26193"/>
                  </a:cubicBezTo>
                  <a:cubicBezTo>
                    <a:pt x="218089" y="26109"/>
                    <a:pt x="214734" y="26025"/>
                    <a:pt x="211295" y="25857"/>
                  </a:cubicBezTo>
                  <a:cubicBezTo>
                    <a:pt x="203075" y="25606"/>
                    <a:pt x="194687" y="25354"/>
                    <a:pt x="188731" y="22838"/>
                  </a:cubicBezTo>
                  <a:cubicBezTo>
                    <a:pt x="182440" y="20321"/>
                    <a:pt x="177323" y="15288"/>
                    <a:pt x="172290" y="10507"/>
                  </a:cubicBezTo>
                  <a:cubicBezTo>
                    <a:pt x="162308" y="945"/>
                    <a:pt x="157863" y="-2494"/>
                    <a:pt x="149810" y="1868"/>
                  </a:cubicBezTo>
                  <a:cubicBezTo>
                    <a:pt x="146455" y="3545"/>
                    <a:pt x="142765" y="2790"/>
                    <a:pt x="140584" y="358"/>
                  </a:cubicBezTo>
                  <a:lnTo>
                    <a:pt x="140584" y="358"/>
                  </a:lnTo>
                  <a:close/>
                </a:path>
              </a:pathLst>
            </a:custGeom>
            <a:grpFill/>
            <a:ln w="83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pt-BR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5" name="Forma Livre: Forma 84">
              <a:extLst>
                <a:ext uri="{FF2B5EF4-FFF2-40B4-BE49-F238E27FC236}">
                  <a16:creationId xmlns:a16="http://schemas.microsoft.com/office/drawing/2014/main" id="{3136ACFA-9DA4-4D80-9577-16A04C5FE6C7}"/>
                </a:ext>
              </a:extLst>
            </p:cNvPr>
            <p:cNvSpPr/>
            <p:nvPr/>
          </p:nvSpPr>
          <p:spPr>
            <a:xfrm>
              <a:off x="11372350" y="2848015"/>
              <a:ext cx="83" cy="1677"/>
            </a:xfrm>
            <a:custGeom>
              <a:avLst/>
              <a:gdLst>
                <a:gd name="connsiteX0" fmla="*/ 84 w 83"/>
                <a:gd name="connsiteY0" fmla="*/ 1678 h 1677"/>
                <a:gd name="connsiteX1" fmla="*/ 0 w 83"/>
                <a:gd name="connsiteY1" fmla="*/ 0 h 1677"/>
                <a:gd name="connsiteX2" fmla="*/ 84 w 83"/>
                <a:gd name="connsiteY2" fmla="*/ 1678 h 1677"/>
                <a:gd name="connsiteX3" fmla="*/ 84 w 83"/>
                <a:gd name="connsiteY3" fmla="*/ 1678 h 1677"/>
                <a:gd name="connsiteX4" fmla="*/ 84 w 83"/>
                <a:gd name="connsiteY4" fmla="*/ 1678 h 1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" h="1677">
                  <a:moveTo>
                    <a:pt x="84" y="1678"/>
                  </a:moveTo>
                  <a:cubicBezTo>
                    <a:pt x="0" y="1174"/>
                    <a:pt x="0" y="671"/>
                    <a:pt x="0" y="0"/>
                  </a:cubicBezTo>
                  <a:cubicBezTo>
                    <a:pt x="0" y="671"/>
                    <a:pt x="0" y="1174"/>
                    <a:pt x="84" y="1678"/>
                  </a:cubicBezTo>
                  <a:lnTo>
                    <a:pt x="84" y="1678"/>
                  </a:lnTo>
                  <a:lnTo>
                    <a:pt x="84" y="1678"/>
                  </a:lnTo>
                  <a:close/>
                </a:path>
              </a:pathLst>
            </a:custGeom>
            <a:grpFill/>
            <a:ln w="83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pt-BR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6" name="Forma Livre: Forma 85">
              <a:extLst>
                <a:ext uri="{FF2B5EF4-FFF2-40B4-BE49-F238E27FC236}">
                  <a16:creationId xmlns:a16="http://schemas.microsoft.com/office/drawing/2014/main" id="{DC61EE1B-35CF-4E7A-A34A-4E4DEC8FBF76}"/>
                </a:ext>
              </a:extLst>
            </p:cNvPr>
            <p:cNvSpPr/>
            <p:nvPr/>
          </p:nvSpPr>
          <p:spPr>
            <a:xfrm>
              <a:off x="11373525" y="2852293"/>
              <a:ext cx="1090" cy="1090"/>
            </a:xfrm>
            <a:custGeom>
              <a:avLst/>
              <a:gdLst>
                <a:gd name="connsiteX0" fmla="*/ 1090 w 1090"/>
                <a:gd name="connsiteY0" fmla="*/ 1090 h 1090"/>
                <a:gd name="connsiteX1" fmla="*/ 0 w 1090"/>
                <a:gd name="connsiteY1" fmla="*/ 0 h 1090"/>
                <a:gd name="connsiteX2" fmla="*/ 84 w 1090"/>
                <a:gd name="connsiteY2" fmla="*/ 168 h 1090"/>
                <a:gd name="connsiteX3" fmla="*/ 1090 w 1090"/>
                <a:gd name="connsiteY3" fmla="*/ 1090 h 1090"/>
                <a:gd name="connsiteX4" fmla="*/ 1090 w 1090"/>
                <a:gd name="connsiteY4" fmla="*/ 1090 h 1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0" h="1090">
                  <a:moveTo>
                    <a:pt x="1090" y="1090"/>
                  </a:moveTo>
                  <a:lnTo>
                    <a:pt x="0" y="0"/>
                  </a:lnTo>
                  <a:lnTo>
                    <a:pt x="84" y="168"/>
                  </a:lnTo>
                  <a:cubicBezTo>
                    <a:pt x="335" y="419"/>
                    <a:pt x="671" y="755"/>
                    <a:pt x="1090" y="1090"/>
                  </a:cubicBezTo>
                  <a:lnTo>
                    <a:pt x="1090" y="1090"/>
                  </a:lnTo>
                  <a:close/>
                </a:path>
              </a:pathLst>
            </a:custGeom>
            <a:grpFill/>
            <a:ln w="83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pt-BR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7" name="Forma Livre: Forma 86">
              <a:extLst>
                <a:ext uri="{FF2B5EF4-FFF2-40B4-BE49-F238E27FC236}">
                  <a16:creationId xmlns:a16="http://schemas.microsoft.com/office/drawing/2014/main" id="{87036B58-AD43-40AF-912E-6BA052DCD4AF}"/>
                </a:ext>
              </a:extLst>
            </p:cNvPr>
            <p:cNvSpPr/>
            <p:nvPr/>
          </p:nvSpPr>
          <p:spPr>
            <a:xfrm>
              <a:off x="10967963" y="3235123"/>
              <a:ext cx="196531" cy="250383"/>
            </a:xfrm>
            <a:custGeom>
              <a:avLst/>
              <a:gdLst>
                <a:gd name="connsiteX0" fmla="*/ 0 w 196531"/>
                <a:gd name="connsiteY0" fmla="*/ 168768 h 250383"/>
                <a:gd name="connsiteX1" fmla="*/ 21054 w 196531"/>
                <a:gd name="connsiteY1" fmla="*/ 219096 h 250383"/>
                <a:gd name="connsiteX2" fmla="*/ 25584 w 196531"/>
                <a:gd name="connsiteY2" fmla="*/ 228490 h 250383"/>
                <a:gd name="connsiteX3" fmla="*/ 51503 w 196531"/>
                <a:gd name="connsiteY3" fmla="*/ 250299 h 250383"/>
                <a:gd name="connsiteX4" fmla="*/ 53768 w 196531"/>
                <a:gd name="connsiteY4" fmla="*/ 250383 h 250383"/>
                <a:gd name="connsiteX5" fmla="*/ 124311 w 196531"/>
                <a:gd name="connsiteY5" fmla="*/ 195274 h 250383"/>
                <a:gd name="connsiteX6" fmla="*/ 132364 w 196531"/>
                <a:gd name="connsiteY6" fmla="*/ 185711 h 250383"/>
                <a:gd name="connsiteX7" fmla="*/ 150482 w 196531"/>
                <a:gd name="connsiteY7" fmla="*/ 166251 h 250383"/>
                <a:gd name="connsiteX8" fmla="*/ 158534 w 196531"/>
                <a:gd name="connsiteY8" fmla="*/ 161386 h 250383"/>
                <a:gd name="connsiteX9" fmla="*/ 171368 w 196531"/>
                <a:gd name="connsiteY9" fmla="*/ 150565 h 250383"/>
                <a:gd name="connsiteX10" fmla="*/ 174639 w 196531"/>
                <a:gd name="connsiteY10" fmla="*/ 143268 h 250383"/>
                <a:gd name="connsiteX11" fmla="*/ 186970 w 196531"/>
                <a:gd name="connsiteY11" fmla="*/ 126743 h 250383"/>
                <a:gd name="connsiteX12" fmla="*/ 191499 w 196531"/>
                <a:gd name="connsiteY12" fmla="*/ 123053 h 250383"/>
                <a:gd name="connsiteX13" fmla="*/ 195106 w 196531"/>
                <a:gd name="connsiteY13" fmla="*/ 120201 h 250383"/>
                <a:gd name="connsiteX14" fmla="*/ 196532 w 196531"/>
                <a:gd name="connsiteY14" fmla="*/ 115336 h 250383"/>
                <a:gd name="connsiteX15" fmla="*/ 159457 w 196531"/>
                <a:gd name="connsiteY15" fmla="*/ 88578 h 250383"/>
                <a:gd name="connsiteX16" fmla="*/ 141674 w 196531"/>
                <a:gd name="connsiteY16" fmla="*/ 77338 h 250383"/>
                <a:gd name="connsiteX17" fmla="*/ 125653 w 196531"/>
                <a:gd name="connsiteY17" fmla="*/ 59975 h 250383"/>
                <a:gd name="connsiteX18" fmla="*/ 106948 w 196531"/>
                <a:gd name="connsiteY18" fmla="*/ 43115 h 250383"/>
                <a:gd name="connsiteX19" fmla="*/ 95708 w 196531"/>
                <a:gd name="connsiteY19" fmla="*/ 42779 h 250383"/>
                <a:gd name="connsiteX20" fmla="*/ 79267 w 196531"/>
                <a:gd name="connsiteY20" fmla="*/ 41856 h 250383"/>
                <a:gd name="connsiteX21" fmla="*/ 58549 w 196531"/>
                <a:gd name="connsiteY21" fmla="*/ 29526 h 250383"/>
                <a:gd name="connsiteX22" fmla="*/ 43367 w 196531"/>
                <a:gd name="connsiteY22" fmla="*/ 19964 h 250383"/>
                <a:gd name="connsiteX23" fmla="*/ 22145 w 196531"/>
                <a:gd name="connsiteY23" fmla="*/ 7130 h 250383"/>
                <a:gd name="connsiteX24" fmla="*/ 11743 w 196531"/>
                <a:gd name="connsiteY24" fmla="*/ 0 h 250383"/>
                <a:gd name="connsiteX25" fmla="*/ 12079 w 196531"/>
                <a:gd name="connsiteY25" fmla="*/ 419 h 250383"/>
                <a:gd name="connsiteX26" fmla="*/ 16944 w 196531"/>
                <a:gd name="connsiteY26" fmla="*/ 25835 h 250383"/>
                <a:gd name="connsiteX27" fmla="*/ 18538 w 196531"/>
                <a:gd name="connsiteY27" fmla="*/ 43786 h 250383"/>
                <a:gd name="connsiteX28" fmla="*/ 28771 w 196531"/>
                <a:gd name="connsiteY28" fmla="*/ 48483 h 250383"/>
                <a:gd name="connsiteX29" fmla="*/ 48064 w 196531"/>
                <a:gd name="connsiteY29" fmla="*/ 61904 h 250383"/>
                <a:gd name="connsiteX30" fmla="*/ 48902 w 196531"/>
                <a:gd name="connsiteY30" fmla="*/ 121123 h 250383"/>
                <a:gd name="connsiteX31" fmla="*/ 46889 w 196531"/>
                <a:gd name="connsiteY31" fmla="*/ 134460 h 250383"/>
                <a:gd name="connsiteX32" fmla="*/ 45967 w 196531"/>
                <a:gd name="connsiteY32" fmla="*/ 147210 h 250383"/>
                <a:gd name="connsiteX33" fmla="*/ 29526 w 196531"/>
                <a:gd name="connsiteY33" fmla="*/ 173549 h 250383"/>
                <a:gd name="connsiteX34" fmla="*/ 10821 w 196531"/>
                <a:gd name="connsiteY34" fmla="*/ 171116 h 250383"/>
                <a:gd name="connsiteX35" fmla="*/ 0 w 196531"/>
                <a:gd name="connsiteY35" fmla="*/ 168768 h 250383"/>
                <a:gd name="connsiteX36" fmla="*/ 0 w 196531"/>
                <a:gd name="connsiteY36" fmla="*/ 168768 h 250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96531" h="250383">
                  <a:moveTo>
                    <a:pt x="0" y="168768"/>
                  </a:moveTo>
                  <a:cubicBezTo>
                    <a:pt x="1258" y="178582"/>
                    <a:pt x="16021" y="208695"/>
                    <a:pt x="21054" y="219096"/>
                  </a:cubicBezTo>
                  <a:cubicBezTo>
                    <a:pt x="23067" y="223122"/>
                    <a:pt x="24661" y="226477"/>
                    <a:pt x="25584" y="228490"/>
                  </a:cubicBezTo>
                  <a:cubicBezTo>
                    <a:pt x="32882" y="242079"/>
                    <a:pt x="41437" y="249376"/>
                    <a:pt x="51503" y="250299"/>
                  </a:cubicBezTo>
                  <a:lnTo>
                    <a:pt x="53768" y="250383"/>
                  </a:lnTo>
                  <a:cubicBezTo>
                    <a:pt x="71802" y="250383"/>
                    <a:pt x="95540" y="231846"/>
                    <a:pt x="124311" y="195274"/>
                  </a:cubicBezTo>
                  <a:cubicBezTo>
                    <a:pt x="127247" y="192086"/>
                    <a:pt x="129763" y="188899"/>
                    <a:pt x="132364" y="185711"/>
                  </a:cubicBezTo>
                  <a:cubicBezTo>
                    <a:pt x="137983" y="178665"/>
                    <a:pt x="143855" y="171452"/>
                    <a:pt x="150482" y="166251"/>
                  </a:cubicBezTo>
                  <a:cubicBezTo>
                    <a:pt x="153585" y="164154"/>
                    <a:pt x="156102" y="162728"/>
                    <a:pt x="158534" y="161386"/>
                  </a:cubicBezTo>
                  <a:cubicBezTo>
                    <a:pt x="164154" y="158282"/>
                    <a:pt x="168181" y="156018"/>
                    <a:pt x="171368" y="150565"/>
                  </a:cubicBezTo>
                  <a:cubicBezTo>
                    <a:pt x="172961" y="147630"/>
                    <a:pt x="173884" y="145281"/>
                    <a:pt x="174639" y="143268"/>
                  </a:cubicBezTo>
                  <a:cubicBezTo>
                    <a:pt x="176820" y="137480"/>
                    <a:pt x="178749" y="133538"/>
                    <a:pt x="186970" y="126743"/>
                  </a:cubicBezTo>
                  <a:cubicBezTo>
                    <a:pt x="188396" y="125485"/>
                    <a:pt x="190073" y="124227"/>
                    <a:pt x="191499" y="123053"/>
                  </a:cubicBezTo>
                  <a:cubicBezTo>
                    <a:pt x="193093" y="121878"/>
                    <a:pt x="194267" y="120956"/>
                    <a:pt x="195106" y="120201"/>
                  </a:cubicBezTo>
                  <a:cubicBezTo>
                    <a:pt x="195022" y="118439"/>
                    <a:pt x="195525" y="116762"/>
                    <a:pt x="196532" y="115336"/>
                  </a:cubicBezTo>
                  <a:cubicBezTo>
                    <a:pt x="192506" y="107954"/>
                    <a:pt x="171284" y="95540"/>
                    <a:pt x="159457" y="88578"/>
                  </a:cubicBezTo>
                  <a:cubicBezTo>
                    <a:pt x="152159" y="84216"/>
                    <a:pt x="145784" y="80525"/>
                    <a:pt x="141674" y="77338"/>
                  </a:cubicBezTo>
                  <a:cubicBezTo>
                    <a:pt x="135299" y="72808"/>
                    <a:pt x="130351" y="66266"/>
                    <a:pt x="125653" y="59975"/>
                  </a:cubicBezTo>
                  <a:cubicBezTo>
                    <a:pt x="119782" y="52258"/>
                    <a:pt x="114245" y="44792"/>
                    <a:pt x="106948" y="43115"/>
                  </a:cubicBezTo>
                  <a:cubicBezTo>
                    <a:pt x="103341" y="41856"/>
                    <a:pt x="99650" y="42276"/>
                    <a:pt x="95708" y="42779"/>
                  </a:cubicBezTo>
                  <a:cubicBezTo>
                    <a:pt x="90591" y="43366"/>
                    <a:pt x="84971" y="43953"/>
                    <a:pt x="79267" y="41856"/>
                  </a:cubicBezTo>
                  <a:cubicBezTo>
                    <a:pt x="72137" y="39508"/>
                    <a:pt x="65259" y="34475"/>
                    <a:pt x="58549" y="29526"/>
                  </a:cubicBezTo>
                  <a:cubicBezTo>
                    <a:pt x="53096" y="25668"/>
                    <a:pt x="48064" y="21893"/>
                    <a:pt x="43367" y="19964"/>
                  </a:cubicBezTo>
                  <a:cubicBezTo>
                    <a:pt x="36069" y="17028"/>
                    <a:pt x="29023" y="11995"/>
                    <a:pt x="22145" y="7130"/>
                  </a:cubicBezTo>
                  <a:cubicBezTo>
                    <a:pt x="18706" y="4697"/>
                    <a:pt x="15350" y="2265"/>
                    <a:pt x="11743" y="0"/>
                  </a:cubicBezTo>
                  <a:lnTo>
                    <a:pt x="12079" y="419"/>
                  </a:lnTo>
                  <a:cubicBezTo>
                    <a:pt x="18622" y="6962"/>
                    <a:pt x="17867" y="16524"/>
                    <a:pt x="16944" y="25835"/>
                  </a:cubicBezTo>
                  <a:cubicBezTo>
                    <a:pt x="16357" y="32881"/>
                    <a:pt x="15686" y="40179"/>
                    <a:pt x="18538" y="43786"/>
                  </a:cubicBezTo>
                  <a:cubicBezTo>
                    <a:pt x="20719" y="46218"/>
                    <a:pt x="23822" y="47141"/>
                    <a:pt x="28771" y="48483"/>
                  </a:cubicBezTo>
                  <a:cubicBezTo>
                    <a:pt x="34979" y="50244"/>
                    <a:pt x="43367" y="52425"/>
                    <a:pt x="48064" y="61904"/>
                  </a:cubicBezTo>
                  <a:cubicBezTo>
                    <a:pt x="56200" y="77170"/>
                    <a:pt x="52090" y="101579"/>
                    <a:pt x="48902" y="121123"/>
                  </a:cubicBezTo>
                  <a:cubicBezTo>
                    <a:pt x="48064" y="126072"/>
                    <a:pt x="47393" y="130686"/>
                    <a:pt x="46889" y="134460"/>
                  </a:cubicBezTo>
                  <a:cubicBezTo>
                    <a:pt x="46051" y="139493"/>
                    <a:pt x="45967" y="143603"/>
                    <a:pt x="45967" y="147210"/>
                  </a:cubicBezTo>
                  <a:cubicBezTo>
                    <a:pt x="45715" y="157024"/>
                    <a:pt x="45464" y="169271"/>
                    <a:pt x="29526" y="173549"/>
                  </a:cubicBezTo>
                  <a:cubicBezTo>
                    <a:pt x="23403" y="174807"/>
                    <a:pt x="17363" y="172962"/>
                    <a:pt x="10821" y="171116"/>
                  </a:cubicBezTo>
                  <a:cubicBezTo>
                    <a:pt x="7969" y="170361"/>
                    <a:pt x="2768" y="168935"/>
                    <a:pt x="0" y="168768"/>
                  </a:cubicBezTo>
                  <a:lnTo>
                    <a:pt x="0" y="168768"/>
                  </a:lnTo>
                  <a:close/>
                </a:path>
              </a:pathLst>
            </a:custGeom>
            <a:grpFill/>
            <a:ln w="83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pt-BR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88" name="Gráfico 90">
            <a:extLst>
              <a:ext uri="{FF2B5EF4-FFF2-40B4-BE49-F238E27FC236}">
                <a16:creationId xmlns:a16="http://schemas.microsoft.com/office/drawing/2014/main" id="{577C8012-25E5-4324-B0ED-3F5C8310C7F4}"/>
              </a:ext>
            </a:extLst>
          </p:cNvPr>
          <p:cNvGrpSpPr/>
          <p:nvPr/>
        </p:nvGrpSpPr>
        <p:grpSpPr>
          <a:xfrm>
            <a:off x="160196" y="4317272"/>
            <a:ext cx="5393202" cy="3872759"/>
            <a:chOff x="6357559" y="2925101"/>
            <a:chExt cx="3595468" cy="2581839"/>
          </a:xfrm>
          <a:solidFill>
            <a:schemeClr val="bg1"/>
          </a:solidFill>
        </p:grpSpPr>
        <p:sp>
          <p:nvSpPr>
            <p:cNvPr id="89" name="Forma Livre: Forma 88">
              <a:extLst>
                <a:ext uri="{FF2B5EF4-FFF2-40B4-BE49-F238E27FC236}">
                  <a16:creationId xmlns:a16="http://schemas.microsoft.com/office/drawing/2014/main" id="{C5149A2D-1C08-4801-B1D6-ADEF964DA714}"/>
                </a:ext>
              </a:extLst>
            </p:cNvPr>
            <p:cNvSpPr/>
            <p:nvPr/>
          </p:nvSpPr>
          <p:spPr>
            <a:xfrm>
              <a:off x="8888147" y="5504592"/>
              <a:ext cx="4697" cy="2348"/>
            </a:xfrm>
            <a:custGeom>
              <a:avLst/>
              <a:gdLst>
                <a:gd name="connsiteX0" fmla="*/ 4697 w 4697"/>
                <a:gd name="connsiteY0" fmla="*/ 0 h 2348"/>
                <a:gd name="connsiteX1" fmla="*/ 0 w 4697"/>
                <a:gd name="connsiteY1" fmla="*/ 2349 h 2348"/>
                <a:gd name="connsiteX2" fmla="*/ 4697 w 4697"/>
                <a:gd name="connsiteY2" fmla="*/ 0 h 2348"/>
                <a:gd name="connsiteX3" fmla="*/ 4697 w 4697"/>
                <a:gd name="connsiteY3" fmla="*/ 0 h 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97" h="2348">
                  <a:moveTo>
                    <a:pt x="4697" y="0"/>
                  </a:moveTo>
                  <a:cubicBezTo>
                    <a:pt x="3187" y="755"/>
                    <a:pt x="1594" y="1510"/>
                    <a:pt x="0" y="2349"/>
                  </a:cubicBezTo>
                  <a:cubicBezTo>
                    <a:pt x="1594" y="1426"/>
                    <a:pt x="3187" y="671"/>
                    <a:pt x="4697" y="0"/>
                  </a:cubicBezTo>
                  <a:lnTo>
                    <a:pt x="4697" y="0"/>
                  </a:lnTo>
                  <a:close/>
                </a:path>
              </a:pathLst>
            </a:custGeom>
            <a:grpFill/>
            <a:ln w="83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pt-BR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0" name="Forma Livre: Forma 89">
              <a:extLst>
                <a:ext uri="{FF2B5EF4-FFF2-40B4-BE49-F238E27FC236}">
                  <a16:creationId xmlns:a16="http://schemas.microsoft.com/office/drawing/2014/main" id="{A34D5309-7F55-4C66-AA9A-1511D8578FB7}"/>
                </a:ext>
              </a:extLst>
            </p:cNvPr>
            <p:cNvSpPr/>
            <p:nvPr/>
          </p:nvSpPr>
          <p:spPr>
            <a:xfrm>
              <a:off x="8862312" y="5132079"/>
              <a:ext cx="10168" cy="89500"/>
            </a:xfrm>
            <a:custGeom>
              <a:avLst/>
              <a:gdLst>
                <a:gd name="connsiteX0" fmla="*/ 4865 w 10168"/>
                <a:gd name="connsiteY0" fmla="*/ 0 h 89500"/>
                <a:gd name="connsiteX1" fmla="*/ 0 w 10168"/>
                <a:gd name="connsiteY1" fmla="*/ 89500 h 89500"/>
                <a:gd name="connsiteX2" fmla="*/ 5368 w 10168"/>
                <a:gd name="connsiteY2" fmla="*/ 336 h 89500"/>
                <a:gd name="connsiteX3" fmla="*/ 4865 w 10168"/>
                <a:gd name="connsiteY3" fmla="*/ 0 h 89500"/>
                <a:gd name="connsiteX4" fmla="*/ 4865 w 10168"/>
                <a:gd name="connsiteY4" fmla="*/ 0 h 89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68" h="89500">
                  <a:moveTo>
                    <a:pt x="4865" y="0"/>
                  </a:moveTo>
                  <a:cubicBezTo>
                    <a:pt x="15014" y="27597"/>
                    <a:pt x="7801" y="60562"/>
                    <a:pt x="0" y="89500"/>
                  </a:cubicBezTo>
                  <a:cubicBezTo>
                    <a:pt x="7885" y="60729"/>
                    <a:pt x="15350" y="27848"/>
                    <a:pt x="5368" y="336"/>
                  </a:cubicBezTo>
                  <a:lnTo>
                    <a:pt x="4865" y="0"/>
                  </a:lnTo>
                  <a:lnTo>
                    <a:pt x="4865" y="0"/>
                  </a:lnTo>
                  <a:close/>
                </a:path>
              </a:pathLst>
            </a:custGeom>
            <a:grpFill/>
            <a:ln w="83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pt-BR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1" name="Forma Livre: Forma 90">
              <a:extLst>
                <a:ext uri="{FF2B5EF4-FFF2-40B4-BE49-F238E27FC236}">
                  <a16:creationId xmlns:a16="http://schemas.microsoft.com/office/drawing/2014/main" id="{95285802-D50C-4F9F-8124-BF422DD25949}"/>
                </a:ext>
              </a:extLst>
            </p:cNvPr>
            <p:cNvSpPr/>
            <p:nvPr/>
          </p:nvSpPr>
          <p:spPr>
            <a:xfrm>
              <a:off x="9607087" y="5342787"/>
              <a:ext cx="11156" cy="12246"/>
            </a:xfrm>
            <a:custGeom>
              <a:avLst/>
              <a:gdLst>
                <a:gd name="connsiteX0" fmla="*/ 0 w 11156"/>
                <a:gd name="connsiteY0" fmla="*/ 12246 h 12246"/>
                <a:gd name="connsiteX1" fmla="*/ 0 w 11156"/>
                <a:gd name="connsiteY1" fmla="*/ 12246 h 12246"/>
                <a:gd name="connsiteX2" fmla="*/ 11156 w 11156"/>
                <a:gd name="connsiteY2" fmla="*/ 0 h 12246"/>
                <a:gd name="connsiteX3" fmla="*/ 0 w 11156"/>
                <a:gd name="connsiteY3" fmla="*/ 12246 h 12246"/>
                <a:gd name="connsiteX4" fmla="*/ 0 w 11156"/>
                <a:gd name="connsiteY4" fmla="*/ 12246 h 1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56" h="12246">
                  <a:moveTo>
                    <a:pt x="0" y="12246"/>
                  </a:moveTo>
                  <a:lnTo>
                    <a:pt x="0" y="12246"/>
                  </a:lnTo>
                  <a:cubicBezTo>
                    <a:pt x="1762" y="9395"/>
                    <a:pt x="5285" y="5536"/>
                    <a:pt x="11156" y="0"/>
                  </a:cubicBezTo>
                  <a:cubicBezTo>
                    <a:pt x="5368" y="5536"/>
                    <a:pt x="1762" y="9395"/>
                    <a:pt x="0" y="12246"/>
                  </a:cubicBezTo>
                  <a:lnTo>
                    <a:pt x="0" y="12246"/>
                  </a:lnTo>
                  <a:close/>
                </a:path>
              </a:pathLst>
            </a:custGeom>
            <a:grpFill/>
            <a:ln w="83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pt-BR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2" name="Forma Livre: Forma 91">
              <a:extLst>
                <a:ext uri="{FF2B5EF4-FFF2-40B4-BE49-F238E27FC236}">
                  <a16:creationId xmlns:a16="http://schemas.microsoft.com/office/drawing/2014/main" id="{8AF71A6E-1541-476B-B04F-5A0ACBA35791}"/>
                </a:ext>
              </a:extLst>
            </p:cNvPr>
            <p:cNvSpPr/>
            <p:nvPr/>
          </p:nvSpPr>
          <p:spPr>
            <a:xfrm>
              <a:off x="8765095" y="5112116"/>
              <a:ext cx="1761" cy="754"/>
            </a:xfrm>
            <a:custGeom>
              <a:avLst/>
              <a:gdLst>
                <a:gd name="connsiteX0" fmla="*/ 0 w 1761"/>
                <a:gd name="connsiteY0" fmla="*/ 755 h 754"/>
                <a:gd name="connsiteX1" fmla="*/ 1761 w 1761"/>
                <a:gd name="connsiteY1" fmla="*/ 0 h 754"/>
                <a:gd name="connsiteX2" fmla="*/ 1342 w 1761"/>
                <a:gd name="connsiteY2" fmla="*/ 84 h 754"/>
                <a:gd name="connsiteX3" fmla="*/ 0 w 1761"/>
                <a:gd name="connsiteY3" fmla="*/ 755 h 754"/>
                <a:gd name="connsiteX4" fmla="*/ 0 w 1761"/>
                <a:gd name="connsiteY4" fmla="*/ 755 h 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1" h="754">
                  <a:moveTo>
                    <a:pt x="0" y="755"/>
                  </a:moveTo>
                  <a:lnTo>
                    <a:pt x="1761" y="0"/>
                  </a:lnTo>
                  <a:lnTo>
                    <a:pt x="1342" y="84"/>
                  </a:lnTo>
                  <a:cubicBezTo>
                    <a:pt x="839" y="252"/>
                    <a:pt x="419" y="503"/>
                    <a:pt x="0" y="755"/>
                  </a:cubicBezTo>
                  <a:lnTo>
                    <a:pt x="0" y="755"/>
                  </a:lnTo>
                  <a:close/>
                </a:path>
              </a:pathLst>
            </a:custGeom>
            <a:grpFill/>
            <a:ln w="83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pt-BR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3" name="Forma Livre: Forma 92">
              <a:extLst>
                <a:ext uri="{FF2B5EF4-FFF2-40B4-BE49-F238E27FC236}">
                  <a16:creationId xmlns:a16="http://schemas.microsoft.com/office/drawing/2014/main" id="{33272ADF-302E-4530-A348-A64C9086F5E6}"/>
                </a:ext>
              </a:extLst>
            </p:cNvPr>
            <p:cNvSpPr/>
            <p:nvPr/>
          </p:nvSpPr>
          <p:spPr>
            <a:xfrm>
              <a:off x="8757042" y="5112703"/>
              <a:ext cx="838" cy="8388"/>
            </a:xfrm>
            <a:custGeom>
              <a:avLst/>
              <a:gdLst>
                <a:gd name="connsiteX0" fmla="*/ 0 w 838"/>
                <a:gd name="connsiteY0" fmla="*/ 0 h 8388"/>
                <a:gd name="connsiteX1" fmla="*/ 839 w 838"/>
                <a:gd name="connsiteY1" fmla="*/ 0 h 8388"/>
                <a:gd name="connsiteX2" fmla="*/ 839 w 838"/>
                <a:gd name="connsiteY2" fmla="*/ 0 h 8388"/>
                <a:gd name="connsiteX3" fmla="*/ 0 w 838"/>
                <a:gd name="connsiteY3" fmla="*/ 0 h 8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8" h="8388">
                  <a:moveTo>
                    <a:pt x="0" y="0"/>
                  </a:moveTo>
                  <a:lnTo>
                    <a:pt x="839" y="0"/>
                  </a:lnTo>
                  <a:lnTo>
                    <a:pt x="839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pt-BR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4" name="Forma Livre: Forma 93">
              <a:extLst>
                <a:ext uri="{FF2B5EF4-FFF2-40B4-BE49-F238E27FC236}">
                  <a16:creationId xmlns:a16="http://schemas.microsoft.com/office/drawing/2014/main" id="{5328D410-BE17-462C-8EB1-4631517B9818}"/>
                </a:ext>
              </a:extLst>
            </p:cNvPr>
            <p:cNvSpPr/>
            <p:nvPr/>
          </p:nvSpPr>
          <p:spPr>
            <a:xfrm>
              <a:off x="8824231" y="5094333"/>
              <a:ext cx="40010" cy="25248"/>
            </a:xfrm>
            <a:custGeom>
              <a:avLst/>
              <a:gdLst>
                <a:gd name="connsiteX0" fmla="*/ 0 w 40010"/>
                <a:gd name="connsiteY0" fmla="*/ 0 h 25248"/>
                <a:gd name="connsiteX1" fmla="*/ 39927 w 40010"/>
                <a:gd name="connsiteY1" fmla="*/ 25248 h 25248"/>
                <a:gd name="connsiteX2" fmla="*/ 40011 w 40010"/>
                <a:gd name="connsiteY2" fmla="*/ 25080 h 25248"/>
                <a:gd name="connsiteX3" fmla="*/ 0 w 40010"/>
                <a:gd name="connsiteY3" fmla="*/ 0 h 25248"/>
                <a:gd name="connsiteX4" fmla="*/ 0 w 40010"/>
                <a:gd name="connsiteY4" fmla="*/ 0 h 25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010" h="25248">
                  <a:moveTo>
                    <a:pt x="0" y="0"/>
                  </a:moveTo>
                  <a:cubicBezTo>
                    <a:pt x="18705" y="4362"/>
                    <a:pt x="32797" y="10821"/>
                    <a:pt x="39927" y="25248"/>
                  </a:cubicBezTo>
                  <a:lnTo>
                    <a:pt x="40011" y="25080"/>
                  </a:lnTo>
                  <a:cubicBezTo>
                    <a:pt x="32797" y="10653"/>
                    <a:pt x="18705" y="4278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83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pt-BR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5" name="Forma Livre: Forma 94">
              <a:extLst>
                <a:ext uri="{FF2B5EF4-FFF2-40B4-BE49-F238E27FC236}">
                  <a16:creationId xmlns:a16="http://schemas.microsoft.com/office/drawing/2014/main" id="{74AA0550-50EF-4A97-BCBC-0D75E84B5D04}"/>
                </a:ext>
              </a:extLst>
            </p:cNvPr>
            <p:cNvSpPr/>
            <p:nvPr/>
          </p:nvSpPr>
          <p:spPr>
            <a:xfrm>
              <a:off x="8768282" y="5110690"/>
              <a:ext cx="1593" cy="755"/>
            </a:xfrm>
            <a:custGeom>
              <a:avLst/>
              <a:gdLst>
                <a:gd name="connsiteX0" fmla="*/ 252 w 1593"/>
                <a:gd name="connsiteY0" fmla="*/ 587 h 755"/>
                <a:gd name="connsiteX1" fmla="*/ 0 w 1593"/>
                <a:gd name="connsiteY1" fmla="*/ 755 h 755"/>
                <a:gd name="connsiteX2" fmla="*/ 1594 w 1593"/>
                <a:gd name="connsiteY2" fmla="*/ 0 h 755"/>
                <a:gd name="connsiteX3" fmla="*/ 252 w 1593"/>
                <a:gd name="connsiteY3" fmla="*/ 587 h 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93" h="755">
                  <a:moveTo>
                    <a:pt x="252" y="587"/>
                  </a:moveTo>
                  <a:lnTo>
                    <a:pt x="0" y="755"/>
                  </a:lnTo>
                  <a:lnTo>
                    <a:pt x="1594" y="0"/>
                  </a:lnTo>
                  <a:lnTo>
                    <a:pt x="252" y="587"/>
                  </a:lnTo>
                  <a:close/>
                </a:path>
              </a:pathLst>
            </a:custGeom>
            <a:grpFill/>
            <a:ln w="83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pt-BR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6" name="Forma Livre: Forma 95">
              <a:extLst>
                <a:ext uri="{FF2B5EF4-FFF2-40B4-BE49-F238E27FC236}">
                  <a16:creationId xmlns:a16="http://schemas.microsoft.com/office/drawing/2014/main" id="{30C06690-91DE-4B48-8461-68150FF11DDA}"/>
                </a:ext>
              </a:extLst>
            </p:cNvPr>
            <p:cNvSpPr/>
            <p:nvPr/>
          </p:nvSpPr>
          <p:spPr>
            <a:xfrm>
              <a:off x="8379254" y="4226087"/>
              <a:ext cx="922424" cy="881583"/>
            </a:xfrm>
            <a:custGeom>
              <a:avLst/>
              <a:gdLst>
                <a:gd name="connsiteX0" fmla="*/ 40757 w 922424"/>
                <a:gd name="connsiteY0" fmla="*/ 47057 h 881583"/>
                <a:gd name="connsiteX1" fmla="*/ 43189 w 922424"/>
                <a:gd name="connsiteY1" fmla="*/ 58465 h 881583"/>
                <a:gd name="connsiteX2" fmla="*/ 43525 w 922424"/>
                <a:gd name="connsiteY2" fmla="*/ 61485 h 881583"/>
                <a:gd name="connsiteX3" fmla="*/ 52332 w 922424"/>
                <a:gd name="connsiteY3" fmla="*/ 84132 h 881583"/>
                <a:gd name="connsiteX4" fmla="*/ 61895 w 922424"/>
                <a:gd name="connsiteY4" fmla="*/ 107619 h 881583"/>
                <a:gd name="connsiteX5" fmla="*/ 72380 w 922424"/>
                <a:gd name="connsiteY5" fmla="*/ 130602 h 881583"/>
                <a:gd name="connsiteX6" fmla="*/ 77077 w 922424"/>
                <a:gd name="connsiteY6" fmla="*/ 135802 h 881583"/>
                <a:gd name="connsiteX7" fmla="*/ 75483 w 922424"/>
                <a:gd name="connsiteY7" fmla="*/ 142513 h 881583"/>
                <a:gd name="connsiteX8" fmla="*/ 65418 w 922424"/>
                <a:gd name="connsiteY8" fmla="*/ 150733 h 881583"/>
                <a:gd name="connsiteX9" fmla="*/ 58623 w 922424"/>
                <a:gd name="connsiteY9" fmla="*/ 156940 h 881583"/>
                <a:gd name="connsiteX10" fmla="*/ 55352 w 922424"/>
                <a:gd name="connsiteY10" fmla="*/ 169271 h 881583"/>
                <a:gd name="connsiteX11" fmla="*/ 50906 w 922424"/>
                <a:gd name="connsiteY11" fmla="*/ 185292 h 881583"/>
                <a:gd name="connsiteX12" fmla="*/ 47467 w 922424"/>
                <a:gd name="connsiteY12" fmla="*/ 220438 h 881583"/>
                <a:gd name="connsiteX13" fmla="*/ 47887 w 922424"/>
                <a:gd name="connsiteY13" fmla="*/ 222786 h 881583"/>
                <a:gd name="connsiteX14" fmla="*/ 40086 w 922424"/>
                <a:gd name="connsiteY14" fmla="*/ 261036 h 881583"/>
                <a:gd name="connsiteX15" fmla="*/ 26497 w 922424"/>
                <a:gd name="connsiteY15" fmla="*/ 268082 h 881583"/>
                <a:gd name="connsiteX16" fmla="*/ 18109 w 922424"/>
                <a:gd name="connsiteY16" fmla="*/ 271940 h 881583"/>
                <a:gd name="connsiteX17" fmla="*/ 11818 w 922424"/>
                <a:gd name="connsiteY17" fmla="*/ 290897 h 881583"/>
                <a:gd name="connsiteX18" fmla="*/ 8547 w 922424"/>
                <a:gd name="connsiteY18" fmla="*/ 304486 h 881583"/>
                <a:gd name="connsiteX19" fmla="*/ 5611 w 922424"/>
                <a:gd name="connsiteY19" fmla="*/ 312790 h 881583"/>
                <a:gd name="connsiteX20" fmla="*/ 3514 w 922424"/>
                <a:gd name="connsiteY20" fmla="*/ 338793 h 881583"/>
                <a:gd name="connsiteX21" fmla="*/ 7876 w 922424"/>
                <a:gd name="connsiteY21" fmla="*/ 340722 h 881583"/>
                <a:gd name="connsiteX22" fmla="*/ 22890 w 922424"/>
                <a:gd name="connsiteY22" fmla="*/ 357582 h 881583"/>
                <a:gd name="connsiteX23" fmla="*/ 8966 w 922424"/>
                <a:gd name="connsiteY23" fmla="*/ 381992 h 881583"/>
                <a:gd name="connsiteX24" fmla="*/ 3933 w 922424"/>
                <a:gd name="connsiteY24" fmla="*/ 386437 h 881583"/>
                <a:gd name="connsiteX25" fmla="*/ 5527 w 922424"/>
                <a:gd name="connsiteY25" fmla="*/ 411182 h 881583"/>
                <a:gd name="connsiteX26" fmla="*/ 13999 w 922424"/>
                <a:gd name="connsiteY26" fmla="*/ 433998 h 881583"/>
                <a:gd name="connsiteX27" fmla="*/ 15257 w 922424"/>
                <a:gd name="connsiteY27" fmla="*/ 442721 h 881583"/>
                <a:gd name="connsiteX28" fmla="*/ 22051 w 922424"/>
                <a:gd name="connsiteY28" fmla="*/ 466879 h 881583"/>
                <a:gd name="connsiteX29" fmla="*/ 27336 w 922424"/>
                <a:gd name="connsiteY29" fmla="*/ 470066 h 881583"/>
                <a:gd name="connsiteX30" fmla="*/ 40086 w 922424"/>
                <a:gd name="connsiteY30" fmla="*/ 481558 h 881583"/>
                <a:gd name="connsiteX31" fmla="*/ 42854 w 922424"/>
                <a:gd name="connsiteY31" fmla="*/ 508567 h 881583"/>
                <a:gd name="connsiteX32" fmla="*/ 35556 w 922424"/>
                <a:gd name="connsiteY32" fmla="*/ 529453 h 881583"/>
                <a:gd name="connsiteX33" fmla="*/ 29014 w 922424"/>
                <a:gd name="connsiteY33" fmla="*/ 535577 h 881583"/>
                <a:gd name="connsiteX34" fmla="*/ 26245 w 922424"/>
                <a:gd name="connsiteY34" fmla="*/ 568374 h 881583"/>
                <a:gd name="connsiteX35" fmla="*/ 29014 w 922424"/>
                <a:gd name="connsiteY35" fmla="*/ 588337 h 881583"/>
                <a:gd name="connsiteX36" fmla="*/ 28175 w 922424"/>
                <a:gd name="connsiteY36" fmla="*/ 599074 h 881583"/>
                <a:gd name="connsiteX37" fmla="*/ 29014 w 922424"/>
                <a:gd name="connsiteY37" fmla="*/ 619289 h 881583"/>
                <a:gd name="connsiteX38" fmla="*/ 47048 w 922424"/>
                <a:gd name="connsiteY38" fmla="*/ 624574 h 881583"/>
                <a:gd name="connsiteX39" fmla="*/ 55352 w 922424"/>
                <a:gd name="connsiteY39" fmla="*/ 627006 h 881583"/>
                <a:gd name="connsiteX40" fmla="*/ 64411 w 922424"/>
                <a:gd name="connsiteY40" fmla="*/ 630865 h 881583"/>
                <a:gd name="connsiteX41" fmla="*/ 80097 w 922424"/>
                <a:gd name="connsiteY41" fmla="*/ 638833 h 881583"/>
                <a:gd name="connsiteX42" fmla="*/ 86304 w 922424"/>
                <a:gd name="connsiteY42" fmla="*/ 646131 h 881583"/>
                <a:gd name="connsiteX43" fmla="*/ 89995 w 922424"/>
                <a:gd name="connsiteY43" fmla="*/ 650661 h 881583"/>
                <a:gd name="connsiteX44" fmla="*/ 118682 w 922424"/>
                <a:gd name="connsiteY44" fmla="*/ 647389 h 881583"/>
                <a:gd name="connsiteX45" fmla="*/ 149634 w 922424"/>
                <a:gd name="connsiteY45" fmla="*/ 642357 h 881583"/>
                <a:gd name="connsiteX46" fmla="*/ 153324 w 922424"/>
                <a:gd name="connsiteY46" fmla="*/ 642776 h 881583"/>
                <a:gd name="connsiteX47" fmla="*/ 197865 w 922424"/>
                <a:gd name="connsiteY47" fmla="*/ 641937 h 881583"/>
                <a:gd name="connsiteX48" fmla="*/ 197278 w 922424"/>
                <a:gd name="connsiteY48" fmla="*/ 640176 h 881583"/>
                <a:gd name="connsiteX49" fmla="*/ 197194 w 922424"/>
                <a:gd name="connsiteY49" fmla="*/ 634304 h 881583"/>
                <a:gd name="connsiteX50" fmla="*/ 201304 w 922424"/>
                <a:gd name="connsiteY50" fmla="*/ 630026 h 881583"/>
                <a:gd name="connsiteX51" fmla="*/ 233682 w 922424"/>
                <a:gd name="connsiteY51" fmla="*/ 640176 h 881583"/>
                <a:gd name="connsiteX52" fmla="*/ 244838 w 922424"/>
                <a:gd name="connsiteY52" fmla="*/ 647473 h 881583"/>
                <a:gd name="connsiteX53" fmla="*/ 259098 w 922424"/>
                <a:gd name="connsiteY53" fmla="*/ 648396 h 881583"/>
                <a:gd name="connsiteX54" fmla="*/ 298270 w 922424"/>
                <a:gd name="connsiteY54" fmla="*/ 660810 h 881583"/>
                <a:gd name="connsiteX55" fmla="*/ 305735 w 922424"/>
                <a:gd name="connsiteY55" fmla="*/ 674986 h 881583"/>
                <a:gd name="connsiteX56" fmla="*/ 310516 w 922424"/>
                <a:gd name="connsiteY56" fmla="*/ 685135 h 881583"/>
                <a:gd name="connsiteX57" fmla="*/ 314207 w 922424"/>
                <a:gd name="connsiteY57" fmla="*/ 690336 h 881583"/>
                <a:gd name="connsiteX58" fmla="*/ 332745 w 922424"/>
                <a:gd name="connsiteY58" fmla="*/ 738316 h 881583"/>
                <a:gd name="connsiteX59" fmla="*/ 332409 w 922424"/>
                <a:gd name="connsiteY59" fmla="*/ 745362 h 881583"/>
                <a:gd name="connsiteX60" fmla="*/ 337106 w 922424"/>
                <a:gd name="connsiteY60" fmla="*/ 786463 h 881583"/>
                <a:gd name="connsiteX61" fmla="*/ 342139 w 922424"/>
                <a:gd name="connsiteY61" fmla="*/ 797032 h 881583"/>
                <a:gd name="connsiteX62" fmla="*/ 352540 w 922424"/>
                <a:gd name="connsiteY62" fmla="*/ 833017 h 881583"/>
                <a:gd name="connsiteX63" fmla="*/ 351785 w 922424"/>
                <a:gd name="connsiteY63" fmla="*/ 843921 h 881583"/>
                <a:gd name="connsiteX64" fmla="*/ 355644 w 922424"/>
                <a:gd name="connsiteY64" fmla="*/ 869756 h 881583"/>
                <a:gd name="connsiteX65" fmla="*/ 377033 w 922424"/>
                <a:gd name="connsiteY65" fmla="*/ 871266 h 881583"/>
                <a:gd name="connsiteX66" fmla="*/ 383492 w 922424"/>
                <a:gd name="connsiteY66" fmla="*/ 870931 h 881583"/>
                <a:gd name="connsiteX67" fmla="*/ 384583 w 922424"/>
                <a:gd name="connsiteY67" fmla="*/ 870427 h 881583"/>
                <a:gd name="connsiteX68" fmla="*/ 399513 w 922424"/>
                <a:gd name="connsiteY68" fmla="*/ 862039 h 881583"/>
                <a:gd name="connsiteX69" fmla="*/ 445480 w 922424"/>
                <a:gd name="connsiteY69" fmla="*/ 852393 h 881583"/>
                <a:gd name="connsiteX70" fmla="*/ 496144 w 922424"/>
                <a:gd name="connsiteY70" fmla="*/ 881583 h 881583"/>
                <a:gd name="connsiteX71" fmla="*/ 516946 w 922424"/>
                <a:gd name="connsiteY71" fmla="*/ 847025 h 881583"/>
                <a:gd name="connsiteX72" fmla="*/ 520805 w 922424"/>
                <a:gd name="connsiteY72" fmla="*/ 830920 h 881583"/>
                <a:gd name="connsiteX73" fmla="*/ 526005 w 922424"/>
                <a:gd name="connsiteY73" fmla="*/ 810956 h 881583"/>
                <a:gd name="connsiteX74" fmla="*/ 538084 w 922424"/>
                <a:gd name="connsiteY74" fmla="*/ 795354 h 881583"/>
                <a:gd name="connsiteX75" fmla="*/ 546891 w 922424"/>
                <a:gd name="connsiteY75" fmla="*/ 784869 h 881583"/>
                <a:gd name="connsiteX76" fmla="*/ 554021 w 922424"/>
                <a:gd name="connsiteY76" fmla="*/ 764906 h 881583"/>
                <a:gd name="connsiteX77" fmla="*/ 574656 w 922424"/>
                <a:gd name="connsiteY77" fmla="*/ 730431 h 881583"/>
                <a:gd name="connsiteX78" fmla="*/ 588664 w 922424"/>
                <a:gd name="connsiteY78" fmla="*/ 724727 h 881583"/>
                <a:gd name="connsiteX79" fmla="*/ 601917 w 922424"/>
                <a:gd name="connsiteY79" fmla="*/ 718604 h 881583"/>
                <a:gd name="connsiteX80" fmla="*/ 610137 w 922424"/>
                <a:gd name="connsiteY80" fmla="*/ 710551 h 881583"/>
                <a:gd name="connsiteX81" fmla="*/ 630520 w 922424"/>
                <a:gd name="connsiteY81" fmla="*/ 693104 h 881583"/>
                <a:gd name="connsiteX82" fmla="*/ 651406 w 922424"/>
                <a:gd name="connsiteY82" fmla="*/ 685555 h 881583"/>
                <a:gd name="connsiteX83" fmla="*/ 661472 w 922424"/>
                <a:gd name="connsiteY83" fmla="*/ 676831 h 881583"/>
                <a:gd name="connsiteX84" fmla="*/ 687643 w 922424"/>
                <a:gd name="connsiteY84" fmla="*/ 655022 h 881583"/>
                <a:gd name="connsiteX85" fmla="*/ 713394 w 922424"/>
                <a:gd name="connsiteY85" fmla="*/ 637743 h 881583"/>
                <a:gd name="connsiteX86" fmla="*/ 744430 w 922424"/>
                <a:gd name="connsiteY86" fmla="*/ 616018 h 881583"/>
                <a:gd name="connsiteX87" fmla="*/ 751979 w 922424"/>
                <a:gd name="connsiteY87" fmla="*/ 605449 h 881583"/>
                <a:gd name="connsiteX88" fmla="*/ 758689 w 922424"/>
                <a:gd name="connsiteY88" fmla="*/ 595803 h 881583"/>
                <a:gd name="connsiteX89" fmla="*/ 767161 w 922424"/>
                <a:gd name="connsiteY89" fmla="*/ 588757 h 881583"/>
                <a:gd name="connsiteX90" fmla="*/ 776472 w 922424"/>
                <a:gd name="connsiteY90" fmla="*/ 580369 h 881583"/>
                <a:gd name="connsiteX91" fmla="*/ 776388 w 922424"/>
                <a:gd name="connsiteY91" fmla="*/ 575504 h 881583"/>
                <a:gd name="connsiteX92" fmla="*/ 774962 w 922424"/>
                <a:gd name="connsiteY92" fmla="*/ 562251 h 881583"/>
                <a:gd name="connsiteX93" fmla="*/ 786789 w 922424"/>
                <a:gd name="connsiteY93" fmla="*/ 549501 h 881583"/>
                <a:gd name="connsiteX94" fmla="*/ 790480 w 922424"/>
                <a:gd name="connsiteY94" fmla="*/ 547320 h 881583"/>
                <a:gd name="connsiteX95" fmla="*/ 790732 w 922424"/>
                <a:gd name="connsiteY95" fmla="*/ 526518 h 881583"/>
                <a:gd name="connsiteX96" fmla="*/ 792661 w 922424"/>
                <a:gd name="connsiteY96" fmla="*/ 497746 h 881583"/>
                <a:gd name="connsiteX97" fmla="*/ 808934 w 922424"/>
                <a:gd name="connsiteY97" fmla="*/ 484493 h 881583"/>
                <a:gd name="connsiteX98" fmla="*/ 822858 w 922424"/>
                <a:gd name="connsiteY98" fmla="*/ 472079 h 881583"/>
                <a:gd name="connsiteX99" fmla="*/ 824620 w 922424"/>
                <a:gd name="connsiteY99" fmla="*/ 464278 h 881583"/>
                <a:gd name="connsiteX100" fmla="*/ 830491 w 922424"/>
                <a:gd name="connsiteY100" fmla="*/ 447838 h 881583"/>
                <a:gd name="connsiteX101" fmla="*/ 846261 w 922424"/>
                <a:gd name="connsiteY101" fmla="*/ 434585 h 881583"/>
                <a:gd name="connsiteX102" fmla="*/ 857249 w 922424"/>
                <a:gd name="connsiteY102" fmla="*/ 426029 h 881583"/>
                <a:gd name="connsiteX103" fmla="*/ 865385 w 922424"/>
                <a:gd name="connsiteY103" fmla="*/ 415040 h 881583"/>
                <a:gd name="connsiteX104" fmla="*/ 881742 w 922424"/>
                <a:gd name="connsiteY104" fmla="*/ 396587 h 881583"/>
                <a:gd name="connsiteX105" fmla="*/ 897679 w 922424"/>
                <a:gd name="connsiteY105" fmla="*/ 389289 h 881583"/>
                <a:gd name="connsiteX106" fmla="*/ 916552 w 922424"/>
                <a:gd name="connsiteY106" fmla="*/ 380649 h 881583"/>
                <a:gd name="connsiteX107" fmla="*/ 915462 w 922424"/>
                <a:gd name="connsiteY107" fmla="*/ 374358 h 881583"/>
                <a:gd name="connsiteX108" fmla="*/ 912191 w 922424"/>
                <a:gd name="connsiteY108" fmla="*/ 367061 h 881583"/>
                <a:gd name="connsiteX109" fmla="*/ 911184 w 922424"/>
                <a:gd name="connsiteY109" fmla="*/ 346762 h 881583"/>
                <a:gd name="connsiteX110" fmla="*/ 910261 w 922424"/>
                <a:gd name="connsiteY110" fmla="*/ 323527 h 881583"/>
                <a:gd name="connsiteX111" fmla="*/ 918482 w 922424"/>
                <a:gd name="connsiteY111" fmla="*/ 306332 h 881583"/>
                <a:gd name="connsiteX112" fmla="*/ 922424 w 922424"/>
                <a:gd name="connsiteY112" fmla="*/ 300460 h 881583"/>
                <a:gd name="connsiteX113" fmla="*/ 916552 w 922424"/>
                <a:gd name="connsiteY113" fmla="*/ 295008 h 881583"/>
                <a:gd name="connsiteX114" fmla="*/ 918062 w 922424"/>
                <a:gd name="connsiteY114" fmla="*/ 288045 h 881583"/>
                <a:gd name="connsiteX115" fmla="*/ 912358 w 922424"/>
                <a:gd name="connsiteY115" fmla="*/ 279490 h 881583"/>
                <a:gd name="connsiteX116" fmla="*/ 881994 w 922424"/>
                <a:gd name="connsiteY116" fmla="*/ 269592 h 881583"/>
                <a:gd name="connsiteX117" fmla="*/ 859430 w 922424"/>
                <a:gd name="connsiteY117" fmla="*/ 263385 h 881583"/>
                <a:gd name="connsiteX118" fmla="*/ 840305 w 922424"/>
                <a:gd name="connsiteY118" fmla="*/ 253151 h 881583"/>
                <a:gd name="connsiteX119" fmla="*/ 814721 w 922424"/>
                <a:gd name="connsiteY119" fmla="*/ 240905 h 881583"/>
                <a:gd name="connsiteX120" fmla="*/ 804824 w 922424"/>
                <a:gd name="connsiteY120" fmla="*/ 237885 h 881583"/>
                <a:gd name="connsiteX121" fmla="*/ 759948 w 922424"/>
                <a:gd name="connsiteY121" fmla="*/ 216915 h 881583"/>
                <a:gd name="connsiteX122" fmla="*/ 755250 w 922424"/>
                <a:gd name="connsiteY122" fmla="*/ 213308 h 881583"/>
                <a:gd name="connsiteX123" fmla="*/ 722118 w 922424"/>
                <a:gd name="connsiteY123" fmla="*/ 192086 h 881583"/>
                <a:gd name="connsiteX124" fmla="*/ 705509 w 922424"/>
                <a:gd name="connsiteY124" fmla="*/ 187640 h 881583"/>
                <a:gd name="connsiteX125" fmla="*/ 675648 w 922424"/>
                <a:gd name="connsiteY125" fmla="*/ 176149 h 881583"/>
                <a:gd name="connsiteX126" fmla="*/ 673132 w 922424"/>
                <a:gd name="connsiteY126" fmla="*/ 167425 h 881583"/>
                <a:gd name="connsiteX127" fmla="*/ 679171 w 922424"/>
                <a:gd name="connsiteY127" fmla="*/ 156605 h 881583"/>
                <a:gd name="connsiteX128" fmla="*/ 681184 w 922424"/>
                <a:gd name="connsiteY128" fmla="*/ 153417 h 881583"/>
                <a:gd name="connsiteX129" fmla="*/ 680177 w 922424"/>
                <a:gd name="connsiteY129" fmla="*/ 151488 h 881583"/>
                <a:gd name="connsiteX130" fmla="*/ 658452 w 922424"/>
                <a:gd name="connsiteY130" fmla="*/ 140332 h 881583"/>
                <a:gd name="connsiteX131" fmla="*/ 653923 w 922424"/>
                <a:gd name="connsiteY131" fmla="*/ 138738 h 881583"/>
                <a:gd name="connsiteX132" fmla="*/ 635385 w 922424"/>
                <a:gd name="connsiteY132" fmla="*/ 125485 h 881583"/>
                <a:gd name="connsiteX133" fmla="*/ 634127 w 922424"/>
                <a:gd name="connsiteY133" fmla="*/ 123892 h 881583"/>
                <a:gd name="connsiteX134" fmla="*/ 632114 w 922424"/>
                <a:gd name="connsiteY134" fmla="*/ 121627 h 881583"/>
                <a:gd name="connsiteX135" fmla="*/ 628926 w 922424"/>
                <a:gd name="connsiteY135" fmla="*/ 118775 h 881583"/>
                <a:gd name="connsiteX136" fmla="*/ 612821 w 922424"/>
                <a:gd name="connsiteY136" fmla="*/ 111729 h 881583"/>
                <a:gd name="connsiteX137" fmla="*/ 605943 w 922424"/>
                <a:gd name="connsiteY137" fmla="*/ 108961 h 881583"/>
                <a:gd name="connsiteX138" fmla="*/ 591683 w 922424"/>
                <a:gd name="connsiteY138" fmla="*/ 108374 h 881583"/>
                <a:gd name="connsiteX139" fmla="*/ 569791 w 922424"/>
                <a:gd name="connsiteY139" fmla="*/ 106109 h 881583"/>
                <a:gd name="connsiteX140" fmla="*/ 555615 w 922424"/>
                <a:gd name="connsiteY140" fmla="*/ 95204 h 881583"/>
                <a:gd name="connsiteX141" fmla="*/ 557880 w 922424"/>
                <a:gd name="connsiteY141" fmla="*/ 77673 h 881583"/>
                <a:gd name="connsiteX142" fmla="*/ 560228 w 922424"/>
                <a:gd name="connsiteY142" fmla="*/ 71634 h 881583"/>
                <a:gd name="connsiteX143" fmla="*/ 558215 w 922424"/>
                <a:gd name="connsiteY143" fmla="*/ 23738 h 881583"/>
                <a:gd name="connsiteX144" fmla="*/ 487672 w 922424"/>
                <a:gd name="connsiteY144" fmla="*/ 48064 h 881583"/>
                <a:gd name="connsiteX145" fmla="*/ 473748 w 922424"/>
                <a:gd name="connsiteY145" fmla="*/ 45883 h 881583"/>
                <a:gd name="connsiteX146" fmla="*/ 463682 w 922424"/>
                <a:gd name="connsiteY146" fmla="*/ 44121 h 881583"/>
                <a:gd name="connsiteX147" fmla="*/ 457559 w 922424"/>
                <a:gd name="connsiteY147" fmla="*/ 45799 h 881583"/>
                <a:gd name="connsiteX148" fmla="*/ 451268 w 922424"/>
                <a:gd name="connsiteY148" fmla="*/ 48651 h 881583"/>
                <a:gd name="connsiteX149" fmla="*/ 418806 w 922424"/>
                <a:gd name="connsiteY149" fmla="*/ 52509 h 881583"/>
                <a:gd name="connsiteX150" fmla="*/ 400268 w 922424"/>
                <a:gd name="connsiteY150" fmla="*/ 53851 h 881583"/>
                <a:gd name="connsiteX151" fmla="*/ 353295 w 922424"/>
                <a:gd name="connsiteY151" fmla="*/ 44457 h 881583"/>
                <a:gd name="connsiteX152" fmla="*/ 347927 w 922424"/>
                <a:gd name="connsiteY152" fmla="*/ 40598 h 881583"/>
                <a:gd name="connsiteX153" fmla="*/ 314878 w 922424"/>
                <a:gd name="connsiteY153" fmla="*/ 21809 h 881583"/>
                <a:gd name="connsiteX154" fmla="*/ 301457 w 922424"/>
                <a:gd name="connsiteY154" fmla="*/ 15854 h 881583"/>
                <a:gd name="connsiteX155" fmla="*/ 257001 w 922424"/>
                <a:gd name="connsiteY155" fmla="*/ 0 h 881583"/>
                <a:gd name="connsiteX156" fmla="*/ 255742 w 922424"/>
                <a:gd name="connsiteY156" fmla="*/ 84 h 881583"/>
                <a:gd name="connsiteX157" fmla="*/ 210195 w 922424"/>
                <a:gd name="connsiteY157" fmla="*/ 18286 h 881583"/>
                <a:gd name="connsiteX158" fmla="*/ 176224 w 922424"/>
                <a:gd name="connsiteY158" fmla="*/ 23906 h 881583"/>
                <a:gd name="connsiteX159" fmla="*/ 159699 w 922424"/>
                <a:gd name="connsiteY159" fmla="*/ 41437 h 881583"/>
                <a:gd name="connsiteX160" fmla="*/ 132354 w 922424"/>
                <a:gd name="connsiteY160" fmla="*/ 65175 h 881583"/>
                <a:gd name="connsiteX161" fmla="*/ 123631 w 922424"/>
                <a:gd name="connsiteY161" fmla="*/ 69453 h 881583"/>
                <a:gd name="connsiteX162" fmla="*/ 93014 w 922424"/>
                <a:gd name="connsiteY162" fmla="*/ 76499 h 881583"/>
                <a:gd name="connsiteX163" fmla="*/ 68605 w 922424"/>
                <a:gd name="connsiteY163" fmla="*/ 57877 h 881583"/>
                <a:gd name="connsiteX164" fmla="*/ 64327 w 922424"/>
                <a:gd name="connsiteY164" fmla="*/ 52258 h 881583"/>
                <a:gd name="connsiteX165" fmla="*/ 60720 w 922424"/>
                <a:gd name="connsiteY165" fmla="*/ 47812 h 881583"/>
                <a:gd name="connsiteX166" fmla="*/ 49145 w 922424"/>
                <a:gd name="connsiteY166" fmla="*/ 35565 h 881583"/>
                <a:gd name="connsiteX167" fmla="*/ 47299 w 922424"/>
                <a:gd name="connsiteY167" fmla="*/ 38501 h 881583"/>
                <a:gd name="connsiteX168" fmla="*/ 40757 w 922424"/>
                <a:gd name="connsiteY168" fmla="*/ 47057 h 881583"/>
                <a:gd name="connsiteX169" fmla="*/ 40757 w 922424"/>
                <a:gd name="connsiteY169" fmla="*/ 47057 h 881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</a:cxnLst>
              <a:rect l="l" t="t" r="r" b="b"/>
              <a:pathLst>
                <a:path w="922424" h="881583">
                  <a:moveTo>
                    <a:pt x="40757" y="47057"/>
                  </a:moveTo>
                  <a:cubicBezTo>
                    <a:pt x="42351" y="50748"/>
                    <a:pt x="42770" y="54858"/>
                    <a:pt x="43189" y="58465"/>
                  </a:cubicBezTo>
                  <a:lnTo>
                    <a:pt x="43525" y="61485"/>
                  </a:lnTo>
                  <a:cubicBezTo>
                    <a:pt x="45286" y="72137"/>
                    <a:pt x="45957" y="74067"/>
                    <a:pt x="52332" y="84132"/>
                  </a:cubicBezTo>
                  <a:cubicBezTo>
                    <a:pt x="56442" y="89584"/>
                    <a:pt x="59043" y="98308"/>
                    <a:pt x="61895" y="107619"/>
                  </a:cubicBezTo>
                  <a:cubicBezTo>
                    <a:pt x="64411" y="116174"/>
                    <a:pt x="68353" y="129008"/>
                    <a:pt x="72380" y="130602"/>
                  </a:cubicBezTo>
                  <a:cubicBezTo>
                    <a:pt x="74728" y="131524"/>
                    <a:pt x="76406" y="133370"/>
                    <a:pt x="77077" y="135802"/>
                  </a:cubicBezTo>
                  <a:cubicBezTo>
                    <a:pt x="77664" y="138235"/>
                    <a:pt x="77077" y="140751"/>
                    <a:pt x="75483" y="142513"/>
                  </a:cubicBezTo>
                  <a:cubicBezTo>
                    <a:pt x="72212" y="146371"/>
                    <a:pt x="68605" y="148720"/>
                    <a:pt x="65418" y="150733"/>
                  </a:cubicBezTo>
                  <a:cubicBezTo>
                    <a:pt x="61811" y="153082"/>
                    <a:pt x="59881" y="154424"/>
                    <a:pt x="58623" y="156940"/>
                  </a:cubicBezTo>
                  <a:cubicBezTo>
                    <a:pt x="57197" y="160128"/>
                    <a:pt x="56275" y="164573"/>
                    <a:pt x="55352" y="169271"/>
                  </a:cubicBezTo>
                  <a:cubicBezTo>
                    <a:pt x="54262" y="174555"/>
                    <a:pt x="53171" y="180007"/>
                    <a:pt x="50906" y="185292"/>
                  </a:cubicBezTo>
                  <a:cubicBezTo>
                    <a:pt x="43776" y="199552"/>
                    <a:pt x="44699" y="204836"/>
                    <a:pt x="47467" y="220438"/>
                  </a:cubicBezTo>
                  <a:lnTo>
                    <a:pt x="47887" y="222786"/>
                  </a:lnTo>
                  <a:cubicBezTo>
                    <a:pt x="49900" y="234865"/>
                    <a:pt x="52500" y="249880"/>
                    <a:pt x="40086" y="261036"/>
                  </a:cubicBezTo>
                  <a:cubicBezTo>
                    <a:pt x="35305" y="265146"/>
                    <a:pt x="30607" y="266740"/>
                    <a:pt x="26497" y="268082"/>
                  </a:cubicBezTo>
                  <a:cubicBezTo>
                    <a:pt x="23142" y="269172"/>
                    <a:pt x="20458" y="270095"/>
                    <a:pt x="18109" y="271940"/>
                  </a:cubicBezTo>
                  <a:cubicBezTo>
                    <a:pt x="14502" y="276135"/>
                    <a:pt x="13076" y="283348"/>
                    <a:pt x="11818" y="290897"/>
                  </a:cubicBezTo>
                  <a:cubicBezTo>
                    <a:pt x="10979" y="295679"/>
                    <a:pt x="10056" y="300376"/>
                    <a:pt x="8547" y="304486"/>
                  </a:cubicBezTo>
                  <a:cubicBezTo>
                    <a:pt x="7792" y="306918"/>
                    <a:pt x="6701" y="309770"/>
                    <a:pt x="5611" y="312790"/>
                  </a:cubicBezTo>
                  <a:cubicBezTo>
                    <a:pt x="1165" y="324282"/>
                    <a:pt x="-1351" y="332334"/>
                    <a:pt x="3514" y="338793"/>
                  </a:cubicBezTo>
                  <a:cubicBezTo>
                    <a:pt x="3933" y="339212"/>
                    <a:pt x="6114" y="340051"/>
                    <a:pt x="7876" y="340722"/>
                  </a:cubicBezTo>
                  <a:cubicBezTo>
                    <a:pt x="13076" y="342736"/>
                    <a:pt x="21800" y="346091"/>
                    <a:pt x="22890" y="357582"/>
                  </a:cubicBezTo>
                  <a:cubicBezTo>
                    <a:pt x="23981" y="369745"/>
                    <a:pt x="15341" y="376791"/>
                    <a:pt x="8966" y="381992"/>
                  </a:cubicBezTo>
                  <a:cubicBezTo>
                    <a:pt x="7205" y="383417"/>
                    <a:pt x="5443" y="384843"/>
                    <a:pt x="3933" y="386437"/>
                  </a:cubicBezTo>
                  <a:cubicBezTo>
                    <a:pt x="-2526" y="394406"/>
                    <a:pt x="-345" y="399607"/>
                    <a:pt x="5527" y="411182"/>
                  </a:cubicBezTo>
                  <a:cubicBezTo>
                    <a:pt x="8798" y="417557"/>
                    <a:pt x="12405" y="425022"/>
                    <a:pt x="13999" y="433998"/>
                  </a:cubicBezTo>
                  <a:cubicBezTo>
                    <a:pt x="14418" y="436598"/>
                    <a:pt x="14838" y="439701"/>
                    <a:pt x="15257" y="442721"/>
                  </a:cubicBezTo>
                  <a:cubicBezTo>
                    <a:pt x="16348" y="451277"/>
                    <a:pt x="17606" y="461846"/>
                    <a:pt x="22051" y="466879"/>
                  </a:cubicBezTo>
                  <a:cubicBezTo>
                    <a:pt x="23310" y="468221"/>
                    <a:pt x="25155" y="468976"/>
                    <a:pt x="27336" y="470066"/>
                  </a:cubicBezTo>
                  <a:cubicBezTo>
                    <a:pt x="31194" y="471911"/>
                    <a:pt x="36563" y="474428"/>
                    <a:pt x="40086" y="481558"/>
                  </a:cubicBezTo>
                  <a:cubicBezTo>
                    <a:pt x="41763" y="484913"/>
                    <a:pt x="42854" y="490701"/>
                    <a:pt x="42854" y="508567"/>
                  </a:cubicBezTo>
                  <a:cubicBezTo>
                    <a:pt x="42854" y="520227"/>
                    <a:pt x="42518" y="524169"/>
                    <a:pt x="35556" y="529453"/>
                  </a:cubicBezTo>
                  <a:cubicBezTo>
                    <a:pt x="34046" y="530712"/>
                    <a:pt x="31865" y="532305"/>
                    <a:pt x="29014" y="535577"/>
                  </a:cubicBezTo>
                  <a:cubicBezTo>
                    <a:pt x="22135" y="543881"/>
                    <a:pt x="23477" y="553443"/>
                    <a:pt x="26245" y="568374"/>
                  </a:cubicBezTo>
                  <a:cubicBezTo>
                    <a:pt x="27504" y="574749"/>
                    <a:pt x="28678" y="581375"/>
                    <a:pt x="29014" y="588337"/>
                  </a:cubicBezTo>
                  <a:cubicBezTo>
                    <a:pt x="29014" y="591609"/>
                    <a:pt x="28594" y="595132"/>
                    <a:pt x="28175" y="599074"/>
                  </a:cubicBezTo>
                  <a:cubicBezTo>
                    <a:pt x="27420" y="605785"/>
                    <a:pt x="26329" y="616018"/>
                    <a:pt x="29014" y="619289"/>
                  </a:cubicBezTo>
                  <a:cubicBezTo>
                    <a:pt x="30691" y="620212"/>
                    <a:pt x="41763" y="623064"/>
                    <a:pt x="47048" y="624574"/>
                  </a:cubicBezTo>
                  <a:cubicBezTo>
                    <a:pt x="50571" y="625580"/>
                    <a:pt x="53590" y="626335"/>
                    <a:pt x="55352" y="627006"/>
                  </a:cubicBezTo>
                  <a:cubicBezTo>
                    <a:pt x="59043" y="628768"/>
                    <a:pt x="61727" y="629858"/>
                    <a:pt x="64411" y="630865"/>
                  </a:cubicBezTo>
                  <a:cubicBezTo>
                    <a:pt x="69612" y="632962"/>
                    <a:pt x="74896" y="635143"/>
                    <a:pt x="80097" y="638833"/>
                  </a:cubicBezTo>
                  <a:cubicBezTo>
                    <a:pt x="82865" y="641014"/>
                    <a:pt x="84710" y="643782"/>
                    <a:pt x="86304" y="646131"/>
                  </a:cubicBezTo>
                  <a:cubicBezTo>
                    <a:pt x="87478" y="647893"/>
                    <a:pt x="88988" y="650325"/>
                    <a:pt x="89995" y="650661"/>
                  </a:cubicBezTo>
                  <a:cubicBezTo>
                    <a:pt x="96957" y="653680"/>
                    <a:pt x="108029" y="650493"/>
                    <a:pt x="118682" y="647389"/>
                  </a:cubicBezTo>
                  <a:cubicBezTo>
                    <a:pt x="129083" y="644454"/>
                    <a:pt x="139820" y="641014"/>
                    <a:pt x="149634" y="642357"/>
                  </a:cubicBezTo>
                  <a:lnTo>
                    <a:pt x="153324" y="642776"/>
                  </a:lnTo>
                  <a:cubicBezTo>
                    <a:pt x="190651" y="647221"/>
                    <a:pt x="196774" y="642943"/>
                    <a:pt x="197865" y="641937"/>
                  </a:cubicBezTo>
                  <a:cubicBezTo>
                    <a:pt x="197781" y="641853"/>
                    <a:pt x="197781" y="641266"/>
                    <a:pt x="197278" y="640176"/>
                  </a:cubicBezTo>
                  <a:cubicBezTo>
                    <a:pt x="196439" y="638414"/>
                    <a:pt x="196439" y="636233"/>
                    <a:pt x="197194" y="634304"/>
                  </a:cubicBezTo>
                  <a:cubicBezTo>
                    <a:pt x="197949" y="632375"/>
                    <a:pt x="199375" y="630865"/>
                    <a:pt x="201304" y="630026"/>
                  </a:cubicBezTo>
                  <a:cubicBezTo>
                    <a:pt x="214054" y="624574"/>
                    <a:pt x="224958" y="633214"/>
                    <a:pt x="233682" y="640176"/>
                  </a:cubicBezTo>
                  <a:cubicBezTo>
                    <a:pt x="237708" y="643447"/>
                    <a:pt x="241902" y="646634"/>
                    <a:pt x="244838" y="647473"/>
                  </a:cubicBezTo>
                  <a:cubicBezTo>
                    <a:pt x="248612" y="648144"/>
                    <a:pt x="253729" y="648228"/>
                    <a:pt x="259098" y="648396"/>
                  </a:cubicBezTo>
                  <a:cubicBezTo>
                    <a:pt x="272602" y="648480"/>
                    <a:pt x="287868" y="648564"/>
                    <a:pt x="298270" y="660810"/>
                  </a:cubicBezTo>
                  <a:cubicBezTo>
                    <a:pt x="301709" y="664920"/>
                    <a:pt x="303722" y="669953"/>
                    <a:pt x="305735" y="674986"/>
                  </a:cubicBezTo>
                  <a:cubicBezTo>
                    <a:pt x="307161" y="678677"/>
                    <a:pt x="308755" y="682535"/>
                    <a:pt x="310516" y="685135"/>
                  </a:cubicBezTo>
                  <a:lnTo>
                    <a:pt x="314207" y="690336"/>
                  </a:lnTo>
                  <a:cubicBezTo>
                    <a:pt x="324273" y="704680"/>
                    <a:pt x="333751" y="718268"/>
                    <a:pt x="332745" y="738316"/>
                  </a:cubicBezTo>
                  <a:lnTo>
                    <a:pt x="332409" y="745362"/>
                  </a:lnTo>
                  <a:cubicBezTo>
                    <a:pt x="331486" y="761131"/>
                    <a:pt x="330899" y="771616"/>
                    <a:pt x="337106" y="786463"/>
                  </a:cubicBezTo>
                  <a:cubicBezTo>
                    <a:pt x="338700" y="790321"/>
                    <a:pt x="340462" y="793761"/>
                    <a:pt x="342139" y="797032"/>
                  </a:cubicBezTo>
                  <a:cubicBezTo>
                    <a:pt x="347424" y="807769"/>
                    <a:pt x="352540" y="817834"/>
                    <a:pt x="352540" y="833017"/>
                  </a:cubicBezTo>
                  <a:cubicBezTo>
                    <a:pt x="352540" y="836288"/>
                    <a:pt x="352121" y="839979"/>
                    <a:pt x="351785" y="843921"/>
                  </a:cubicBezTo>
                  <a:cubicBezTo>
                    <a:pt x="350695" y="854155"/>
                    <a:pt x="349772" y="864807"/>
                    <a:pt x="355644" y="869756"/>
                  </a:cubicBezTo>
                  <a:cubicBezTo>
                    <a:pt x="359167" y="872357"/>
                    <a:pt x="369904" y="871769"/>
                    <a:pt x="377033" y="871266"/>
                  </a:cubicBezTo>
                  <a:cubicBezTo>
                    <a:pt x="379298" y="871182"/>
                    <a:pt x="381479" y="871014"/>
                    <a:pt x="383492" y="870931"/>
                  </a:cubicBezTo>
                  <a:lnTo>
                    <a:pt x="384583" y="870427"/>
                  </a:lnTo>
                  <a:cubicBezTo>
                    <a:pt x="389532" y="868246"/>
                    <a:pt x="395068" y="865730"/>
                    <a:pt x="399513" y="862039"/>
                  </a:cubicBezTo>
                  <a:cubicBezTo>
                    <a:pt x="416373" y="848535"/>
                    <a:pt x="422748" y="848115"/>
                    <a:pt x="445480" y="852393"/>
                  </a:cubicBezTo>
                  <a:cubicBezTo>
                    <a:pt x="464521" y="856587"/>
                    <a:pt x="484652" y="863381"/>
                    <a:pt x="496144" y="881583"/>
                  </a:cubicBezTo>
                  <a:cubicBezTo>
                    <a:pt x="504196" y="870679"/>
                    <a:pt x="511494" y="859774"/>
                    <a:pt x="516946" y="847025"/>
                  </a:cubicBezTo>
                  <a:cubicBezTo>
                    <a:pt x="519043" y="842495"/>
                    <a:pt x="519882" y="836791"/>
                    <a:pt x="520805" y="830920"/>
                  </a:cubicBezTo>
                  <a:cubicBezTo>
                    <a:pt x="521895" y="824125"/>
                    <a:pt x="523069" y="817079"/>
                    <a:pt x="526005" y="810956"/>
                  </a:cubicBezTo>
                  <a:cubicBezTo>
                    <a:pt x="528521" y="805252"/>
                    <a:pt x="533387" y="800219"/>
                    <a:pt x="538084" y="795354"/>
                  </a:cubicBezTo>
                  <a:cubicBezTo>
                    <a:pt x="541523" y="791831"/>
                    <a:pt x="545130" y="788224"/>
                    <a:pt x="546891" y="784869"/>
                  </a:cubicBezTo>
                  <a:cubicBezTo>
                    <a:pt x="550666" y="779165"/>
                    <a:pt x="552427" y="772203"/>
                    <a:pt x="554021" y="764906"/>
                  </a:cubicBezTo>
                  <a:cubicBezTo>
                    <a:pt x="556957" y="752324"/>
                    <a:pt x="560312" y="737980"/>
                    <a:pt x="574656" y="730431"/>
                  </a:cubicBezTo>
                  <a:cubicBezTo>
                    <a:pt x="579353" y="727579"/>
                    <a:pt x="584302" y="726153"/>
                    <a:pt x="588664" y="724727"/>
                  </a:cubicBezTo>
                  <a:cubicBezTo>
                    <a:pt x="593948" y="723217"/>
                    <a:pt x="597974" y="721959"/>
                    <a:pt x="601917" y="718604"/>
                  </a:cubicBezTo>
                  <a:cubicBezTo>
                    <a:pt x="604769" y="716004"/>
                    <a:pt x="607453" y="713319"/>
                    <a:pt x="610137" y="710551"/>
                  </a:cubicBezTo>
                  <a:cubicBezTo>
                    <a:pt x="616261" y="704512"/>
                    <a:pt x="622552" y="698137"/>
                    <a:pt x="630520" y="693104"/>
                  </a:cubicBezTo>
                  <a:cubicBezTo>
                    <a:pt x="637482" y="689078"/>
                    <a:pt x="644444" y="686729"/>
                    <a:pt x="651406" y="685555"/>
                  </a:cubicBezTo>
                  <a:cubicBezTo>
                    <a:pt x="654845" y="682703"/>
                    <a:pt x="658201" y="679767"/>
                    <a:pt x="661472" y="676831"/>
                  </a:cubicBezTo>
                  <a:cubicBezTo>
                    <a:pt x="670196" y="669198"/>
                    <a:pt x="678835" y="661649"/>
                    <a:pt x="687643" y="655022"/>
                  </a:cubicBezTo>
                  <a:cubicBezTo>
                    <a:pt x="695527" y="648731"/>
                    <a:pt x="704587" y="643279"/>
                    <a:pt x="713394" y="637743"/>
                  </a:cubicBezTo>
                  <a:cubicBezTo>
                    <a:pt x="724886" y="630613"/>
                    <a:pt x="735958" y="623819"/>
                    <a:pt x="744430" y="616018"/>
                  </a:cubicBezTo>
                  <a:cubicBezTo>
                    <a:pt x="747030" y="613250"/>
                    <a:pt x="749546" y="609308"/>
                    <a:pt x="751979" y="605449"/>
                  </a:cubicBezTo>
                  <a:cubicBezTo>
                    <a:pt x="754160" y="601926"/>
                    <a:pt x="756257" y="598571"/>
                    <a:pt x="758689" y="595803"/>
                  </a:cubicBezTo>
                  <a:cubicBezTo>
                    <a:pt x="761206" y="593286"/>
                    <a:pt x="764058" y="591021"/>
                    <a:pt x="767161" y="588757"/>
                  </a:cubicBezTo>
                  <a:cubicBezTo>
                    <a:pt x="770433" y="586240"/>
                    <a:pt x="775465" y="582466"/>
                    <a:pt x="776472" y="580369"/>
                  </a:cubicBezTo>
                  <a:cubicBezTo>
                    <a:pt x="777562" y="578439"/>
                    <a:pt x="777562" y="578188"/>
                    <a:pt x="776388" y="575504"/>
                  </a:cubicBezTo>
                  <a:cubicBezTo>
                    <a:pt x="775214" y="572484"/>
                    <a:pt x="773368" y="568122"/>
                    <a:pt x="774962" y="562251"/>
                  </a:cubicBezTo>
                  <a:cubicBezTo>
                    <a:pt x="777730" y="553192"/>
                    <a:pt x="782511" y="550843"/>
                    <a:pt x="786789" y="549501"/>
                  </a:cubicBezTo>
                  <a:cubicBezTo>
                    <a:pt x="788467" y="548914"/>
                    <a:pt x="789138" y="548662"/>
                    <a:pt x="790480" y="547320"/>
                  </a:cubicBezTo>
                  <a:cubicBezTo>
                    <a:pt x="793416" y="543126"/>
                    <a:pt x="792074" y="535073"/>
                    <a:pt x="790732" y="526518"/>
                  </a:cubicBezTo>
                  <a:cubicBezTo>
                    <a:pt x="789222" y="516452"/>
                    <a:pt x="787460" y="506218"/>
                    <a:pt x="792661" y="497746"/>
                  </a:cubicBezTo>
                  <a:cubicBezTo>
                    <a:pt x="796855" y="490785"/>
                    <a:pt x="803314" y="487429"/>
                    <a:pt x="808934" y="484493"/>
                  </a:cubicBezTo>
                  <a:cubicBezTo>
                    <a:pt x="815057" y="481306"/>
                    <a:pt x="820006" y="478873"/>
                    <a:pt x="822858" y="472079"/>
                  </a:cubicBezTo>
                  <a:cubicBezTo>
                    <a:pt x="823781" y="469647"/>
                    <a:pt x="824200" y="466962"/>
                    <a:pt x="824620" y="464278"/>
                  </a:cubicBezTo>
                  <a:cubicBezTo>
                    <a:pt x="825626" y="459245"/>
                    <a:pt x="826549" y="453458"/>
                    <a:pt x="830491" y="447838"/>
                  </a:cubicBezTo>
                  <a:cubicBezTo>
                    <a:pt x="834350" y="441547"/>
                    <a:pt x="840641" y="437856"/>
                    <a:pt x="846261" y="434585"/>
                  </a:cubicBezTo>
                  <a:cubicBezTo>
                    <a:pt x="850706" y="431901"/>
                    <a:pt x="854900" y="429552"/>
                    <a:pt x="857249" y="426029"/>
                  </a:cubicBezTo>
                  <a:cubicBezTo>
                    <a:pt x="861024" y="421835"/>
                    <a:pt x="863288" y="418396"/>
                    <a:pt x="865385" y="415040"/>
                  </a:cubicBezTo>
                  <a:cubicBezTo>
                    <a:pt x="869244" y="409001"/>
                    <a:pt x="873438" y="402794"/>
                    <a:pt x="881742" y="396587"/>
                  </a:cubicBezTo>
                  <a:cubicBezTo>
                    <a:pt x="885768" y="393986"/>
                    <a:pt x="891304" y="391805"/>
                    <a:pt x="897679" y="389289"/>
                  </a:cubicBezTo>
                  <a:cubicBezTo>
                    <a:pt x="903299" y="387192"/>
                    <a:pt x="912946" y="383334"/>
                    <a:pt x="916552" y="380649"/>
                  </a:cubicBezTo>
                  <a:cubicBezTo>
                    <a:pt x="916133" y="378636"/>
                    <a:pt x="915714" y="376539"/>
                    <a:pt x="915462" y="374358"/>
                  </a:cubicBezTo>
                  <a:cubicBezTo>
                    <a:pt x="913197" y="372765"/>
                    <a:pt x="911855" y="369997"/>
                    <a:pt x="912191" y="367061"/>
                  </a:cubicBezTo>
                  <a:cubicBezTo>
                    <a:pt x="913113" y="360602"/>
                    <a:pt x="912191" y="353892"/>
                    <a:pt x="911184" y="346762"/>
                  </a:cubicBezTo>
                  <a:cubicBezTo>
                    <a:pt x="910177" y="339212"/>
                    <a:pt x="909087" y="331412"/>
                    <a:pt x="910261" y="323527"/>
                  </a:cubicBezTo>
                  <a:cubicBezTo>
                    <a:pt x="910932" y="316313"/>
                    <a:pt x="915126" y="310777"/>
                    <a:pt x="918482" y="306332"/>
                  </a:cubicBezTo>
                  <a:cubicBezTo>
                    <a:pt x="920075" y="304235"/>
                    <a:pt x="921585" y="302221"/>
                    <a:pt x="922424" y="300460"/>
                  </a:cubicBezTo>
                  <a:cubicBezTo>
                    <a:pt x="919656" y="299957"/>
                    <a:pt x="917307" y="297860"/>
                    <a:pt x="916552" y="295008"/>
                  </a:cubicBezTo>
                  <a:cubicBezTo>
                    <a:pt x="915798" y="292491"/>
                    <a:pt x="916468" y="289891"/>
                    <a:pt x="918062" y="288045"/>
                  </a:cubicBezTo>
                  <a:cubicBezTo>
                    <a:pt x="915881" y="284271"/>
                    <a:pt x="913533" y="280664"/>
                    <a:pt x="912358" y="279490"/>
                  </a:cubicBezTo>
                  <a:cubicBezTo>
                    <a:pt x="907493" y="275044"/>
                    <a:pt x="893401" y="271940"/>
                    <a:pt x="881994" y="269592"/>
                  </a:cubicBezTo>
                  <a:cubicBezTo>
                    <a:pt x="873354" y="267746"/>
                    <a:pt x="865385" y="265901"/>
                    <a:pt x="859430" y="263385"/>
                  </a:cubicBezTo>
                  <a:cubicBezTo>
                    <a:pt x="852636" y="260449"/>
                    <a:pt x="846428" y="256842"/>
                    <a:pt x="840305" y="253151"/>
                  </a:cubicBezTo>
                  <a:cubicBezTo>
                    <a:pt x="831833" y="248202"/>
                    <a:pt x="823865" y="243505"/>
                    <a:pt x="814721" y="240905"/>
                  </a:cubicBezTo>
                  <a:lnTo>
                    <a:pt x="804824" y="237885"/>
                  </a:lnTo>
                  <a:cubicBezTo>
                    <a:pt x="788551" y="232936"/>
                    <a:pt x="776724" y="229329"/>
                    <a:pt x="759948" y="216915"/>
                  </a:cubicBezTo>
                  <a:lnTo>
                    <a:pt x="755250" y="213308"/>
                  </a:lnTo>
                  <a:cubicBezTo>
                    <a:pt x="744346" y="204836"/>
                    <a:pt x="734112" y="196951"/>
                    <a:pt x="722118" y="192086"/>
                  </a:cubicBezTo>
                  <a:cubicBezTo>
                    <a:pt x="717169" y="189989"/>
                    <a:pt x="711549" y="188815"/>
                    <a:pt x="705509" y="187640"/>
                  </a:cubicBezTo>
                  <a:cubicBezTo>
                    <a:pt x="695863" y="185627"/>
                    <a:pt x="684791" y="183363"/>
                    <a:pt x="675648" y="176149"/>
                  </a:cubicBezTo>
                  <a:cubicBezTo>
                    <a:pt x="672964" y="174136"/>
                    <a:pt x="671957" y="170613"/>
                    <a:pt x="673132" y="167425"/>
                  </a:cubicBezTo>
                  <a:cubicBezTo>
                    <a:pt x="674977" y="162560"/>
                    <a:pt x="677326" y="159037"/>
                    <a:pt x="679171" y="156605"/>
                  </a:cubicBezTo>
                  <a:cubicBezTo>
                    <a:pt x="679926" y="155430"/>
                    <a:pt x="681016" y="153921"/>
                    <a:pt x="681184" y="153417"/>
                  </a:cubicBezTo>
                  <a:lnTo>
                    <a:pt x="680177" y="151488"/>
                  </a:lnTo>
                  <a:cubicBezTo>
                    <a:pt x="678248" y="147042"/>
                    <a:pt x="663821" y="142261"/>
                    <a:pt x="658452" y="140332"/>
                  </a:cubicBezTo>
                  <a:lnTo>
                    <a:pt x="653923" y="138738"/>
                  </a:lnTo>
                  <a:cubicBezTo>
                    <a:pt x="642599" y="134964"/>
                    <a:pt x="638740" y="129931"/>
                    <a:pt x="635385" y="125485"/>
                  </a:cubicBezTo>
                  <a:cubicBezTo>
                    <a:pt x="634966" y="124982"/>
                    <a:pt x="634546" y="124395"/>
                    <a:pt x="634127" y="123892"/>
                  </a:cubicBezTo>
                  <a:cubicBezTo>
                    <a:pt x="633288" y="123304"/>
                    <a:pt x="632617" y="122549"/>
                    <a:pt x="632114" y="121627"/>
                  </a:cubicBezTo>
                  <a:cubicBezTo>
                    <a:pt x="631191" y="120704"/>
                    <a:pt x="630185" y="119781"/>
                    <a:pt x="628926" y="118775"/>
                  </a:cubicBezTo>
                  <a:cubicBezTo>
                    <a:pt x="626997" y="117349"/>
                    <a:pt x="617770" y="113658"/>
                    <a:pt x="612821" y="111729"/>
                  </a:cubicBezTo>
                  <a:lnTo>
                    <a:pt x="605943" y="108961"/>
                  </a:lnTo>
                  <a:cubicBezTo>
                    <a:pt x="602504" y="108038"/>
                    <a:pt x="597136" y="108290"/>
                    <a:pt x="591683" y="108374"/>
                  </a:cubicBezTo>
                  <a:cubicBezTo>
                    <a:pt x="584637" y="108374"/>
                    <a:pt x="576921" y="108709"/>
                    <a:pt x="569791" y="106109"/>
                  </a:cubicBezTo>
                  <a:cubicBezTo>
                    <a:pt x="564171" y="103928"/>
                    <a:pt x="558131" y="100992"/>
                    <a:pt x="555615" y="95204"/>
                  </a:cubicBezTo>
                  <a:cubicBezTo>
                    <a:pt x="553098" y="89333"/>
                    <a:pt x="555531" y="83713"/>
                    <a:pt x="557880" y="77673"/>
                  </a:cubicBezTo>
                  <a:cubicBezTo>
                    <a:pt x="558718" y="75912"/>
                    <a:pt x="559473" y="73899"/>
                    <a:pt x="560228" y="71634"/>
                  </a:cubicBezTo>
                  <a:cubicBezTo>
                    <a:pt x="565177" y="55361"/>
                    <a:pt x="564422" y="39256"/>
                    <a:pt x="558215" y="23738"/>
                  </a:cubicBezTo>
                  <a:cubicBezTo>
                    <a:pt x="531709" y="39172"/>
                    <a:pt x="507971" y="47392"/>
                    <a:pt x="487672" y="48064"/>
                  </a:cubicBezTo>
                  <a:cubicBezTo>
                    <a:pt x="482555" y="48064"/>
                    <a:pt x="478026" y="46973"/>
                    <a:pt x="473748" y="45883"/>
                  </a:cubicBezTo>
                  <a:cubicBezTo>
                    <a:pt x="470141" y="44960"/>
                    <a:pt x="466702" y="44121"/>
                    <a:pt x="463682" y="44121"/>
                  </a:cubicBezTo>
                  <a:cubicBezTo>
                    <a:pt x="460578" y="44121"/>
                    <a:pt x="459656" y="44624"/>
                    <a:pt x="457559" y="45799"/>
                  </a:cubicBezTo>
                  <a:cubicBezTo>
                    <a:pt x="455797" y="46805"/>
                    <a:pt x="453868" y="47728"/>
                    <a:pt x="451268" y="48651"/>
                  </a:cubicBezTo>
                  <a:cubicBezTo>
                    <a:pt x="440195" y="51419"/>
                    <a:pt x="429291" y="52090"/>
                    <a:pt x="418806" y="52509"/>
                  </a:cubicBezTo>
                  <a:cubicBezTo>
                    <a:pt x="412599" y="52845"/>
                    <a:pt x="406476" y="53264"/>
                    <a:pt x="400268" y="53851"/>
                  </a:cubicBezTo>
                  <a:cubicBezTo>
                    <a:pt x="380724" y="56116"/>
                    <a:pt x="370407" y="57039"/>
                    <a:pt x="353295" y="44457"/>
                  </a:cubicBezTo>
                  <a:lnTo>
                    <a:pt x="347927" y="40598"/>
                  </a:lnTo>
                  <a:cubicBezTo>
                    <a:pt x="336687" y="32210"/>
                    <a:pt x="329222" y="26674"/>
                    <a:pt x="314878" y="21809"/>
                  </a:cubicBezTo>
                  <a:cubicBezTo>
                    <a:pt x="311104" y="20383"/>
                    <a:pt x="306658" y="18202"/>
                    <a:pt x="301457" y="15854"/>
                  </a:cubicBezTo>
                  <a:cubicBezTo>
                    <a:pt x="290804" y="10821"/>
                    <a:pt x="267570" y="0"/>
                    <a:pt x="257001" y="0"/>
                  </a:cubicBezTo>
                  <a:lnTo>
                    <a:pt x="255742" y="84"/>
                  </a:lnTo>
                  <a:cubicBezTo>
                    <a:pt x="247858" y="13673"/>
                    <a:pt x="219506" y="17447"/>
                    <a:pt x="210195" y="18286"/>
                  </a:cubicBezTo>
                  <a:cubicBezTo>
                    <a:pt x="192664" y="19460"/>
                    <a:pt x="186625" y="16692"/>
                    <a:pt x="176224" y="23906"/>
                  </a:cubicBezTo>
                  <a:cubicBezTo>
                    <a:pt x="169178" y="29190"/>
                    <a:pt x="164564" y="35146"/>
                    <a:pt x="159699" y="41437"/>
                  </a:cubicBezTo>
                  <a:cubicBezTo>
                    <a:pt x="152905" y="50245"/>
                    <a:pt x="145943" y="59304"/>
                    <a:pt x="132354" y="65175"/>
                  </a:cubicBezTo>
                  <a:cubicBezTo>
                    <a:pt x="129251" y="66517"/>
                    <a:pt x="126399" y="68027"/>
                    <a:pt x="123631" y="69453"/>
                  </a:cubicBezTo>
                  <a:cubicBezTo>
                    <a:pt x="114907" y="73983"/>
                    <a:pt x="105009" y="79099"/>
                    <a:pt x="93014" y="76499"/>
                  </a:cubicBezTo>
                  <a:cubicBezTo>
                    <a:pt x="79845" y="73647"/>
                    <a:pt x="73554" y="64924"/>
                    <a:pt x="68605" y="57877"/>
                  </a:cubicBezTo>
                  <a:cubicBezTo>
                    <a:pt x="67263" y="55948"/>
                    <a:pt x="65837" y="54103"/>
                    <a:pt x="64327" y="52258"/>
                  </a:cubicBezTo>
                  <a:lnTo>
                    <a:pt x="60720" y="47812"/>
                  </a:lnTo>
                  <a:cubicBezTo>
                    <a:pt x="58120" y="44624"/>
                    <a:pt x="52416" y="37579"/>
                    <a:pt x="49145" y="35565"/>
                  </a:cubicBezTo>
                  <a:cubicBezTo>
                    <a:pt x="48725" y="36069"/>
                    <a:pt x="48138" y="36907"/>
                    <a:pt x="47299" y="38501"/>
                  </a:cubicBezTo>
                  <a:cubicBezTo>
                    <a:pt x="45873" y="41185"/>
                    <a:pt x="43944" y="44540"/>
                    <a:pt x="40757" y="47057"/>
                  </a:cubicBezTo>
                  <a:lnTo>
                    <a:pt x="40757" y="47057"/>
                  </a:lnTo>
                  <a:close/>
                </a:path>
              </a:pathLst>
            </a:custGeom>
            <a:grpFill/>
            <a:ln w="83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pt-BR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7" name="Forma Livre: Forma 96">
              <a:extLst>
                <a:ext uri="{FF2B5EF4-FFF2-40B4-BE49-F238E27FC236}">
                  <a16:creationId xmlns:a16="http://schemas.microsoft.com/office/drawing/2014/main" id="{B1B09B3C-6F7B-4BCD-BEBE-210752911249}"/>
                </a:ext>
              </a:extLst>
            </p:cNvPr>
            <p:cNvSpPr/>
            <p:nvPr/>
          </p:nvSpPr>
          <p:spPr>
            <a:xfrm>
              <a:off x="8395937" y="4263665"/>
              <a:ext cx="6878" cy="1677"/>
            </a:xfrm>
            <a:custGeom>
              <a:avLst/>
              <a:gdLst>
                <a:gd name="connsiteX0" fmla="*/ 0 w 6878"/>
                <a:gd name="connsiteY0" fmla="*/ 0 h 1677"/>
                <a:gd name="connsiteX1" fmla="*/ 6794 w 6878"/>
                <a:gd name="connsiteY1" fmla="*/ 1677 h 1677"/>
                <a:gd name="connsiteX2" fmla="*/ 6878 w 6878"/>
                <a:gd name="connsiteY2" fmla="*/ 1510 h 1677"/>
                <a:gd name="connsiteX3" fmla="*/ 0 w 6878"/>
                <a:gd name="connsiteY3" fmla="*/ 0 h 1677"/>
                <a:gd name="connsiteX4" fmla="*/ 0 w 6878"/>
                <a:gd name="connsiteY4" fmla="*/ 0 h 1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8" h="1677">
                  <a:moveTo>
                    <a:pt x="0" y="0"/>
                  </a:moveTo>
                  <a:cubicBezTo>
                    <a:pt x="3523" y="336"/>
                    <a:pt x="5452" y="671"/>
                    <a:pt x="6794" y="1677"/>
                  </a:cubicBezTo>
                  <a:lnTo>
                    <a:pt x="6878" y="1510"/>
                  </a:lnTo>
                  <a:cubicBezTo>
                    <a:pt x="5536" y="587"/>
                    <a:pt x="3523" y="336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83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pt-BR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8" name="Forma Livre: Forma 97">
              <a:extLst>
                <a:ext uri="{FF2B5EF4-FFF2-40B4-BE49-F238E27FC236}">
                  <a16:creationId xmlns:a16="http://schemas.microsoft.com/office/drawing/2014/main" id="{D36D756B-4D0C-4F7D-BBD6-EA0B10417415}"/>
                </a:ext>
              </a:extLst>
            </p:cNvPr>
            <p:cNvSpPr/>
            <p:nvPr/>
          </p:nvSpPr>
          <p:spPr>
            <a:xfrm>
              <a:off x="8028373" y="3765499"/>
              <a:ext cx="2684" cy="922"/>
            </a:xfrm>
            <a:custGeom>
              <a:avLst/>
              <a:gdLst>
                <a:gd name="connsiteX0" fmla="*/ 0 w 2684"/>
                <a:gd name="connsiteY0" fmla="*/ 0 h 922"/>
                <a:gd name="connsiteX1" fmla="*/ 2684 w 2684"/>
                <a:gd name="connsiteY1" fmla="*/ 923 h 922"/>
                <a:gd name="connsiteX2" fmla="*/ 2684 w 2684"/>
                <a:gd name="connsiteY2" fmla="*/ 839 h 922"/>
                <a:gd name="connsiteX3" fmla="*/ 0 w 2684"/>
                <a:gd name="connsiteY3" fmla="*/ 0 h 922"/>
                <a:gd name="connsiteX4" fmla="*/ 0 w 2684"/>
                <a:gd name="connsiteY4" fmla="*/ 0 h 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84" h="922">
                  <a:moveTo>
                    <a:pt x="0" y="0"/>
                  </a:moveTo>
                  <a:lnTo>
                    <a:pt x="2684" y="923"/>
                  </a:lnTo>
                  <a:lnTo>
                    <a:pt x="2684" y="839"/>
                  </a:lnTo>
                  <a:cubicBezTo>
                    <a:pt x="1762" y="503"/>
                    <a:pt x="923" y="168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83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pt-BR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9" name="Forma Livre: Forma 98">
              <a:extLst>
                <a:ext uri="{FF2B5EF4-FFF2-40B4-BE49-F238E27FC236}">
                  <a16:creationId xmlns:a16="http://schemas.microsoft.com/office/drawing/2014/main" id="{1BEAE0A4-E90C-4B4D-8283-2E1A7B5DD602}"/>
                </a:ext>
              </a:extLst>
            </p:cNvPr>
            <p:cNvSpPr/>
            <p:nvPr/>
          </p:nvSpPr>
          <p:spPr>
            <a:xfrm>
              <a:off x="6357559" y="2925101"/>
              <a:ext cx="6123" cy="4277"/>
            </a:xfrm>
            <a:custGeom>
              <a:avLst/>
              <a:gdLst>
                <a:gd name="connsiteX0" fmla="*/ 0 w 6123"/>
                <a:gd name="connsiteY0" fmla="*/ 0 h 4277"/>
                <a:gd name="connsiteX1" fmla="*/ 6039 w 6123"/>
                <a:gd name="connsiteY1" fmla="*/ 4278 h 4277"/>
                <a:gd name="connsiteX2" fmla="*/ 6123 w 6123"/>
                <a:gd name="connsiteY2" fmla="*/ 4194 h 4277"/>
                <a:gd name="connsiteX3" fmla="*/ 0 w 6123"/>
                <a:gd name="connsiteY3" fmla="*/ 0 h 4277"/>
                <a:gd name="connsiteX4" fmla="*/ 0 w 6123"/>
                <a:gd name="connsiteY4" fmla="*/ 0 h 4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23" h="4277">
                  <a:moveTo>
                    <a:pt x="0" y="0"/>
                  </a:moveTo>
                  <a:cubicBezTo>
                    <a:pt x="2097" y="1090"/>
                    <a:pt x="4110" y="2600"/>
                    <a:pt x="6039" y="4278"/>
                  </a:cubicBezTo>
                  <a:lnTo>
                    <a:pt x="6123" y="4194"/>
                  </a:lnTo>
                  <a:cubicBezTo>
                    <a:pt x="4194" y="2432"/>
                    <a:pt x="2097" y="100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83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pt-BR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0" name="Forma Livre: Forma 99">
              <a:extLst>
                <a:ext uri="{FF2B5EF4-FFF2-40B4-BE49-F238E27FC236}">
                  <a16:creationId xmlns:a16="http://schemas.microsoft.com/office/drawing/2014/main" id="{FC89C3F2-5113-4972-B682-72072E70E7F1}"/>
                </a:ext>
              </a:extLst>
            </p:cNvPr>
            <p:cNvSpPr/>
            <p:nvPr/>
          </p:nvSpPr>
          <p:spPr>
            <a:xfrm>
              <a:off x="7930918" y="2966538"/>
              <a:ext cx="1470577" cy="1364566"/>
            </a:xfrm>
            <a:custGeom>
              <a:avLst/>
              <a:gdLst>
                <a:gd name="connsiteX0" fmla="*/ 1429057 w 1470577"/>
                <a:gd name="connsiteY0" fmla="*/ 702163 h 1364566"/>
                <a:gd name="connsiteX1" fmla="*/ 1423521 w 1470577"/>
                <a:gd name="connsiteY1" fmla="*/ 702247 h 1364566"/>
                <a:gd name="connsiteX2" fmla="*/ 1418823 w 1470577"/>
                <a:gd name="connsiteY2" fmla="*/ 696879 h 1364566"/>
                <a:gd name="connsiteX3" fmla="*/ 1412616 w 1470577"/>
                <a:gd name="connsiteY3" fmla="*/ 608553 h 1364566"/>
                <a:gd name="connsiteX4" fmla="*/ 1412616 w 1470577"/>
                <a:gd name="connsiteY4" fmla="*/ 528363 h 1364566"/>
                <a:gd name="connsiteX5" fmla="*/ 1417481 w 1470577"/>
                <a:gd name="connsiteY5" fmla="*/ 493301 h 1364566"/>
                <a:gd name="connsiteX6" fmla="*/ 1420836 w 1470577"/>
                <a:gd name="connsiteY6" fmla="*/ 483151 h 1364566"/>
                <a:gd name="connsiteX7" fmla="*/ 1425869 w 1470577"/>
                <a:gd name="connsiteY7" fmla="*/ 446663 h 1364566"/>
                <a:gd name="connsiteX8" fmla="*/ 1433838 w 1470577"/>
                <a:gd name="connsiteY8" fmla="*/ 399690 h 1364566"/>
                <a:gd name="connsiteX9" fmla="*/ 1451788 w 1470577"/>
                <a:gd name="connsiteY9" fmla="*/ 361860 h 1364566"/>
                <a:gd name="connsiteX10" fmla="*/ 1470578 w 1470577"/>
                <a:gd name="connsiteY10" fmla="*/ 319417 h 1364566"/>
                <a:gd name="connsiteX11" fmla="*/ 1459086 w 1470577"/>
                <a:gd name="connsiteY11" fmla="*/ 320255 h 1364566"/>
                <a:gd name="connsiteX12" fmla="*/ 1420165 w 1470577"/>
                <a:gd name="connsiteY12" fmla="*/ 314971 h 1364566"/>
                <a:gd name="connsiteX13" fmla="*/ 1413958 w 1470577"/>
                <a:gd name="connsiteY13" fmla="*/ 313713 h 1364566"/>
                <a:gd name="connsiteX14" fmla="*/ 1242255 w 1470577"/>
                <a:gd name="connsiteY14" fmla="*/ 296014 h 1364566"/>
                <a:gd name="connsiteX15" fmla="*/ 1106453 w 1470577"/>
                <a:gd name="connsiteY15" fmla="*/ 290562 h 1364566"/>
                <a:gd name="connsiteX16" fmla="*/ 984826 w 1470577"/>
                <a:gd name="connsiteY16" fmla="*/ 285193 h 1364566"/>
                <a:gd name="connsiteX17" fmla="*/ 934246 w 1470577"/>
                <a:gd name="connsiteY17" fmla="*/ 281754 h 1364566"/>
                <a:gd name="connsiteX18" fmla="*/ 919819 w 1470577"/>
                <a:gd name="connsiteY18" fmla="*/ 280244 h 1364566"/>
                <a:gd name="connsiteX19" fmla="*/ 879975 w 1470577"/>
                <a:gd name="connsiteY19" fmla="*/ 278818 h 1364566"/>
                <a:gd name="connsiteX20" fmla="*/ 852966 w 1470577"/>
                <a:gd name="connsiteY20" fmla="*/ 278315 h 1364566"/>
                <a:gd name="connsiteX21" fmla="*/ 788630 w 1470577"/>
                <a:gd name="connsiteY21" fmla="*/ 274373 h 1364566"/>
                <a:gd name="connsiteX22" fmla="*/ 769002 w 1470577"/>
                <a:gd name="connsiteY22" fmla="*/ 270934 h 1364566"/>
                <a:gd name="connsiteX23" fmla="*/ 742495 w 1470577"/>
                <a:gd name="connsiteY23" fmla="*/ 267411 h 1364566"/>
                <a:gd name="connsiteX24" fmla="*/ 709111 w 1470577"/>
                <a:gd name="connsiteY24" fmla="*/ 267411 h 1364566"/>
                <a:gd name="connsiteX25" fmla="*/ 676565 w 1470577"/>
                <a:gd name="connsiteY25" fmla="*/ 267411 h 1364566"/>
                <a:gd name="connsiteX26" fmla="*/ 664822 w 1470577"/>
                <a:gd name="connsiteY26" fmla="*/ 269256 h 1364566"/>
                <a:gd name="connsiteX27" fmla="*/ 629844 w 1470577"/>
                <a:gd name="connsiteY27" fmla="*/ 267411 h 1364566"/>
                <a:gd name="connsiteX28" fmla="*/ 619946 w 1470577"/>
                <a:gd name="connsiteY28" fmla="*/ 257177 h 1364566"/>
                <a:gd name="connsiteX29" fmla="*/ 611222 w 1470577"/>
                <a:gd name="connsiteY29" fmla="*/ 250383 h 1364566"/>
                <a:gd name="connsiteX30" fmla="*/ 602667 w 1470577"/>
                <a:gd name="connsiteY30" fmla="*/ 250215 h 1364566"/>
                <a:gd name="connsiteX31" fmla="*/ 580522 w 1470577"/>
                <a:gd name="connsiteY31" fmla="*/ 242163 h 1364566"/>
                <a:gd name="connsiteX32" fmla="*/ 569786 w 1470577"/>
                <a:gd name="connsiteY32" fmla="*/ 225638 h 1364566"/>
                <a:gd name="connsiteX33" fmla="*/ 562404 w 1470577"/>
                <a:gd name="connsiteY33" fmla="*/ 213140 h 1364566"/>
                <a:gd name="connsiteX34" fmla="*/ 545628 w 1470577"/>
                <a:gd name="connsiteY34" fmla="*/ 199132 h 1364566"/>
                <a:gd name="connsiteX35" fmla="*/ 536821 w 1470577"/>
                <a:gd name="connsiteY35" fmla="*/ 190996 h 1364566"/>
                <a:gd name="connsiteX36" fmla="*/ 519038 w 1470577"/>
                <a:gd name="connsiteY36" fmla="*/ 180175 h 1364566"/>
                <a:gd name="connsiteX37" fmla="*/ 510650 w 1470577"/>
                <a:gd name="connsiteY37" fmla="*/ 177072 h 1364566"/>
                <a:gd name="connsiteX38" fmla="*/ 507295 w 1470577"/>
                <a:gd name="connsiteY38" fmla="*/ 171284 h 1364566"/>
                <a:gd name="connsiteX39" fmla="*/ 506288 w 1470577"/>
                <a:gd name="connsiteY39" fmla="*/ 149307 h 1364566"/>
                <a:gd name="connsiteX40" fmla="*/ 505282 w 1470577"/>
                <a:gd name="connsiteY40" fmla="*/ 127750 h 1364566"/>
                <a:gd name="connsiteX41" fmla="*/ 496810 w 1470577"/>
                <a:gd name="connsiteY41" fmla="*/ 94198 h 1364566"/>
                <a:gd name="connsiteX42" fmla="*/ 493790 w 1470577"/>
                <a:gd name="connsiteY42" fmla="*/ 86229 h 1364566"/>
                <a:gd name="connsiteX43" fmla="*/ 482130 w 1470577"/>
                <a:gd name="connsiteY43" fmla="*/ 68279 h 1364566"/>
                <a:gd name="connsiteX44" fmla="*/ 467032 w 1470577"/>
                <a:gd name="connsiteY44" fmla="*/ 42443 h 1364566"/>
                <a:gd name="connsiteX45" fmla="*/ 464012 w 1470577"/>
                <a:gd name="connsiteY45" fmla="*/ 22899 h 1364566"/>
                <a:gd name="connsiteX46" fmla="*/ 456966 w 1470577"/>
                <a:gd name="connsiteY46" fmla="*/ 0 h 1364566"/>
                <a:gd name="connsiteX47" fmla="*/ 455121 w 1470577"/>
                <a:gd name="connsiteY47" fmla="*/ 3104 h 1364566"/>
                <a:gd name="connsiteX48" fmla="*/ 452353 w 1470577"/>
                <a:gd name="connsiteY48" fmla="*/ 4865 h 1364566"/>
                <a:gd name="connsiteX49" fmla="*/ 452185 w 1470577"/>
                <a:gd name="connsiteY49" fmla="*/ 5201 h 1364566"/>
                <a:gd name="connsiteX50" fmla="*/ 431467 w 1470577"/>
                <a:gd name="connsiteY50" fmla="*/ 68614 h 1364566"/>
                <a:gd name="connsiteX51" fmla="*/ 432473 w 1470577"/>
                <a:gd name="connsiteY51" fmla="*/ 82035 h 1364566"/>
                <a:gd name="connsiteX52" fmla="*/ 431215 w 1470577"/>
                <a:gd name="connsiteY52" fmla="*/ 132279 h 1364566"/>
                <a:gd name="connsiteX53" fmla="*/ 426182 w 1470577"/>
                <a:gd name="connsiteY53" fmla="*/ 145952 h 1364566"/>
                <a:gd name="connsiteX54" fmla="*/ 423330 w 1470577"/>
                <a:gd name="connsiteY54" fmla="*/ 163902 h 1364566"/>
                <a:gd name="connsiteX55" fmla="*/ 419975 w 1470577"/>
                <a:gd name="connsiteY55" fmla="*/ 172207 h 1364566"/>
                <a:gd name="connsiteX56" fmla="*/ 364362 w 1470577"/>
                <a:gd name="connsiteY56" fmla="*/ 178917 h 1364566"/>
                <a:gd name="connsiteX57" fmla="*/ 350606 w 1470577"/>
                <a:gd name="connsiteY57" fmla="*/ 178330 h 1364566"/>
                <a:gd name="connsiteX58" fmla="*/ 282663 w 1470577"/>
                <a:gd name="connsiteY58" fmla="*/ 179001 h 1364566"/>
                <a:gd name="connsiteX59" fmla="*/ 201634 w 1470577"/>
                <a:gd name="connsiteY59" fmla="*/ 180259 h 1364566"/>
                <a:gd name="connsiteX60" fmla="*/ 199537 w 1470577"/>
                <a:gd name="connsiteY60" fmla="*/ 180343 h 1364566"/>
                <a:gd name="connsiteX61" fmla="*/ 75059 w 1470577"/>
                <a:gd name="connsiteY61" fmla="*/ 183111 h 1364566"/>
                <a:gd name="connsiteX62" fmla="*/ 56102 w 1470577"/>
                <a:gd name="connsiteY62" fmla="*/ 183950 h 1364566"/>
                <a:gd name="connsiteX63" fmla="*/ 12484 w 1470577"/>
                <a:gd name="connsiteY63" fmla="*/ 185543 h 1364566"/>
                <a:gd name="connsiteX64" fmla="*/ 9632 w 1470577"/>
                <a:gd name="connsiteY64" fmla="*/ 185543 h 1364566"/>
                <a:gd name="connsiteX65" fmla="*/ 4180 w 1470577"/>
                <a:gd name="connsiteY65" fmla="*/ 210288 h 1364566"/>
                <a:gd name="connsiteX66" fmla="*/ 321 w 1470577"/>
                <a:gd name="connsiteY66" fmla="*/ 221612 h 1364566"/>
                <a:gd name="connsiteX67" fmla="*/ 2754 w 1470577"/>
                <a:gd name="connsiteY67" fmla="*/ 238388 h 1364566"/>
                <a:gd name="connsiteX68" fmla="*/ 6193 w 1470577"/>
                <a:gd name="connsiteY68" fmla="*/ 251390 h 1364566"/>
                <a:gd name="connsiteX69" fmla="*/ 5354 w 1470577"/>
                <a:gd name="connsiteY69" fmla="*/ 296014 h 1364566"/>
                <a:gd name="connsiteX70" fmla="*/ 5186 w 1470577"/>
                <a:gd name="connsiteY70" fmla="*/ 367145 h 1364566"/>
                <a:gd name="connsiteX71" fmla="*/ 6780 w 1470577"/>
                <a:gd name="connsiteY71" fmla="*/ 377043 h 1364566"/>
                <a:gd name="connsiteX72" fmla="*/ 15923 w 1470577"/>
                <a:gd name="connsiteY72" fmla="*/ 450857 h 1364566"/>
                <a:gd name="connsiteX73" fmla="*/ 86466 w 1470577"/>
                <a:gd name="connsiteY73" fmla="*/ 447921 h 1364566"/>
                <a:gd name="connsiteX74" fmla="*/ 113895 w 1470577"/>
                <a:gd name="connsiteY74" fmla="*/ 444902 h 1364566"/>
                <a:gd name="connsiteX75" fmla="*/ 147280 w 1470577"/>
                <a:gd name="connsiteY75" fmla="*/ 456645 h 1364566"/>
                <a:gd name="connsiteX76" fmla="*/ 162127 w 1470577"/>
                <a:gd name="connsiteY76" fmla="*/ 464865 h 1364566"/>
                <a:gd name="connsiteX77" fmla="*/ 170599 w 1470577"/>
                <a:gd name="connsiteY77" fmla="*/ 464026 h 1364566"/>
                <a:gd name="connsiteX78" fmla="*/ 180916 w 1470577"/>
                <a:gd name="connsiteY78" fmla="*/ 462601 h 1364566"/>
                <a:gd name="connsiteX79" fmla="*/ 204738 w 1470577"/>
                <a:gd name="connsiteY79" fmla="*/ 474008 h 1364566"/>
                <a:gd name="connsiteX80" fmla="*/ 209435 w 1470577"/>
                <a:gd name="connsiteY80" fmla="*/ 481474 h 1364566"/>
                <a:gd name="connsiteX81" fmla="*/ 216817 w 1470577"/>
                <a:gd name="connsiteY81" fmla="*/ 512425 h 1364566"/>
                <a:gd name="connsiteX82" fmla="*/ 208764 w 1470577"/>
                <a:gd name="connsiteY82" fmla="*/ 522491 h 1364566"/>
                <a:gd name="connsiteX83" fmla="*/ 203647 w 1470577"/>
                <a:gd name="connsiteY83" fmla="*/ 528027 h 1364566"/>
                <a:gd name="connsiteX84" fmla="*/ 209267 w 1470577"/>
                <a:gd name="connsiteY84" fmla="*/ 576007 h 1364566"/>
                <a:gd name="connsiteX85" fmla="*/ 213881 w 1470577"/>
                <a:gd name="connsiteY85" fmla="*/ 582046 h 1364566"/>
                <a:gd name="connsiteX86" fmla="*/ 223108 w 1470577"/>
                <a:gd name="connsiteY86" fmla="*/ 600584 h 1364566"/>
                <a:gd name="connsiteX87" fmla="*/ 224366 w 1470577"/>
                <a:gd name="connsiteY87" fmla="*/ 633046 h 1364566"/>
                <a:gd name="connsiteX88" fmla="*/ 224198 w 1470577"/>
                <a:gd name="connsiteY88" fmla="*/ 643279 h 1364566"/>
                <a:gd name="connsiteX89" fmla="*/ 198699 w 1470577"/>
                <a:gd name="connsiteY89" fmla="*/ 705602 h 1364566"/>
                <a:gd name="connsiteX90" fmla="*/ 188968 w 1470577"/>
                <a:gd name="connsiteY90" fmla="*/ 716171 h 1364566"/>
                <a:gd name="connsiteX91" fmla="*/ 174877 w 1470577"/>
                <a:gd name="connsiteY91" fmla="*/ 733786 h 1364566"/>
                <a:gd name="connsiteX92" fmla="*/ 171018 w 1470577"/>
                <a:gd name="connsiteY92" fmla="*/ 742761 h 1364566"/>
                <a:gd name="connsiteX93" fmla="*/ 161288 w 1470577"/>
                <a:gd name="connsiteY93" fmla="*/ 760796 h 1364566"/>
                <a:gd name="connsiteX94" fmla="*/ 128407 w 1470577"/>
                <a:gd name="connsiteY94" fmla="*/ 789482 h 1364566"/>
                <a:gd name="connsiteX95" fmla="*/ 121780 w 1470577"/>
                <a:gd name="connsiteY95" fmla="*/ 793677 h 1364566"/>
                <a:gd name="connsiteX96" fmla="*/ 122955 w 1470577"/>
                <a:gd name="connsiteY96" fmla="*/ 793760 h 1364566"/>
                <a:gd name="connsiteX97" fmla="*/ 140905 w 1470577"/>
                <a:gd name="connsiteY97" fmla="*/ 799213 h 1364566"/>
                <a:gd name="connsiteX98" fmla="*/ 160701 w 1470577"/>
                <a:gd name="connsiteY98" fmla="*/ 839811 h 1364566"/>
                <a:gd name="connsiteX99" fmla="*/ 153487 w 1470577"/>
                <a:gd name="connsiteY99" fmla="*/ 853819 h 1364566"/>
                <a:gd name="connsiteX100" fmla="*/ 148706 w 1470577"/>
                <a:gd name="connsiteY100" fmla="*/ 861620 h 1364566"/>
                <a:gd name="connsiteX101" fmla="*/ 150719 w 1470577"/>
                <a:gd name="connsiteY101" fmla="*/ 887539 h 1364566"/>
                <a:gd name="connsiteX102" fmla="*/ 157178 w 1470577"/>
                <a:gd name="connsiteY102" fmla="*/ 897017 h 1364566"/>
                <a:gd name="connsiteX103" fmla="*/ 164308 w 1470577"/>
                <a:gd name="connsiteY103" fmla="*/ 904650 h 1364566"/>
                <a:gd name="connsiteX104" fmla="*/ 171689 w 1470577"/>
                <a:gd name="connsiteY104" fmla="*/ 924866 h 1364566"/>
                <a:gd name="connsiteX105" fmla="*/ 172612 w 1470577"/>
                <a:gd name="connsiteY105" fmla="*/ 929479 h 1364566"/>
                <a:gd name="connsiteX106" fmla="*/ 176135 w 1470577"/>
                <a:gd name="connsiteY106" fmla="*/ 940467 h 1364566"/>
                <a:gd name="connsiteX107" fmla="*/ 177141 w 1470577"/>
                <a:gd name="connsiteY107" fmla="*/ 983246 h 1364566"/>
                <a:gd name="connsiteX108" fmla="*/ 153487 w 1470577"/>
                <a:gd name="connsiteY108" fmla="*/ 988866 h 1364566"/>
                <a:gd name="connsiteX109" fmla="*/ 153655 w 1470577"/>
                <a:gd name="connsiteY109" fmla="*/ 989202 h 1364566"/>
                <a:gd name="connsiteX110" fmla="*/ 162043 w 1470577"/>
                <a:gd name="connsiteY110" fmla="*/ 1001281 h 1364566"/>
                <a:gd name="connsiteX111" fmla="*/ 172947 w 1470577"/>
                <a:gd name="connsiteY111" fmla="*/ 1017721 h 1364566"/>
                <a:gd name="connsiteX112" fmla="*/ 176386 w 1470577"/>
                <a:gd name="connsiteY112" fmla="*/ 1025438 h 1364566"/>
                <a:gd name="connsiteX113" fmla="*/ 184691 w 1470577"/>
                <a:gd name="connsiteY113" fmla="*/ 1053203 h 1364566"/>
                <a:gd name="connsiteX114" fmla="*/ 186116 w 1470577"/>
                <a:gd name="connsiteY114" fmla="*/ 1076773 h 1364566"/>
                <a:gd name="connsiteX115" fmla="*/ 200208 w 1470577"/>
                <a:gd name="connsiteY115" fmla="*/ 1123578 h 1364566"/>
                <a:gd name="connsiteX116" fmla="*/ 258170 w 1470577"/>
                <a:gd name="connsiteY116" fmla="*/ 1129869 h 1364566"/>
                <a:gd name="connsiteX117" fmla="*/ 281740 w 1470577"/>
                <a:gd name="connsiteY117" fmla="*/ 1124501 h 1364566"/>
                <a:gd name="connsiteX118" fmla="*/ 320157 w 1470577"/>
                <a:gd name="connsiteY118" fmla="*/ 1128360 h 1364566"/>
                <a:gd name="connsiteX119" fmla="*/ 340121 w 1470577"/>
                <a:gd name="connsiteY119" fmla="*/ 1132386 h 1364566"/>
                <a:gd name="connsiteX120" fmla="*/ 384913 w 1470577"/>
                <a:gd name="connsiteY120" fmla="*/ 1130792 h 1364566"/>
                <a:gd name="connsiteX121" fmla="*/ 396908 w 1470577"/>
                <a:gd name="connsiteY121" fmla="*/ 1129450 h 1364566"/>
                <a:gd name="connsiteX122" fmla="*/ 431634 w 1470577"/>
                <a:gd name="connsiteY122" fmla="*/ 1138593 h 1364566"/>
                <a:gd name="connsiteX123" fmla="*/ 429034 w 1470577"/>
                <a:gd name="connsiteY123" fmla="*/ 1161660 h 1364566"/>
                <a:gd name="connsiteX124" fmla="*/ 416284 w 1470577"/>
                <a:gd name="connsiteY124" fmla="*/ 1170803 h 1364566"/>
                <a:gd name="connsiteX125" fmla="*/ 412090 w 1470577"/>
                <a:gd name="connsiteY125" fmla="*/ 1172732 h 1364566"/>
                <a:gd name="connsiteX126" fmla="*/ 411000 w 1470577"/>
                <a:gd name="connsiteY126" fmla="*/ 1192277 h 1364566"/>
                <a:gd name="connsiteX127" fmla="*/ 411252 w 1470577"/>
                <a:gd name="connsiteY127" fmla="*/ 1194290 h 1364566"/>
                <a:gd name="connsiteX128" fmla="*/ 412342 w 1470577"/>
                <a:gd name="connsiteY128" fmla="*/ 1205362 h 1364566"/>
                <a:gd name="connsiteX129" fmla="*/ 422911 w 1470577"/>
                <a:gd name="connsiteY129" fmla="*/ 1248225 h 1364566"/>
                <a:gd name="connsiteX130" fmla="*/ 429537 w 1470577"/>
                <a:gd name="connsiteY130" fmla="*/ 1252167 h 1364566"/>
                <a:gd name="connsiteX131" fmla="*/ 440694 w 1470577"/>
                <a:gd name="connsiteY131" fmla="*/ 1258961 h 1364566"/>
                <a:gd name="connsiteX132" fmla="*/ 449249 w 1470577"/>
                <a:gd name="connsiteY132" fmla="*/ 1270872 h 1364566"/>
                <a:gd name="connsiteX133" fmla="*/ 455540 w 1470577"/>
                <a:gd name="connsiteY133" fmla="*/ 1279177 h 1364566"/>
                <a:gd name="connsiteX134" fmla="*/ 465271 w 1470577"/>
                <a:gd name="connsiteY134" fmla="*/ 1281190 h 1364566"/>
                <a:gd name="connsiteX135" fmla="*/ 483892 w 1470577"/>
                <a:gd name="connsiteY135" fmla="*/ 1288152 h 1364566"/>
                <a:gd name="connsiteX136" fmla="*/ 495132 w 1470577"/>
                <a:gd name="connsiteY136" fmla="*/ 1279680 h 1364566"/>
                <a:gd name="connsiteX137" fmla="*/ 495467 w 1470577"/>
                <a:gd name="connsiteY137" fmla="*/ 1279680 h 1364566"/>
                <a:gd name="connsiteX138" fmla="*/ 521051 w 1470577"/>
                <a:gd name="connsiteY138" fmla="*/ 1297966 h 1364566"/>
                <a:gd name="connsiteX139" fmla="*/ 524406 w 1470577"/>
                <a:gd name="connsiteY139" fmla="*/ 1301908 h 1364566"/>
                <a:gd name="connsiteX140" fmla="*/ 529607 w 1470577"/>
                <a:gd name="connsiteY140" fmla="*/ 1308619 h 1364566"/>
                <a:gd name="connsiteX141" fmla="*/ 544957 w 1470577"/>
                <a:gd name="connsiteY141" fmla="*/ 1321201 h 1364566"/>
                <a:gd name="connsiteX142" fmla="*/ 565088 w 1470577"/>
                <a:gd name="connsiteY142" fmla="*/ 1315581 h 1364566"/>
                <a:gd name="connsiteX143" fmla="*/ 575070 w 1470577"/>
                <a:gd name="connsiteY143" fmla="*/ 1310716 h 1364566"/>
                <a:gd name="connsiteX144" fmla="*/ 596292 w 1470577"/>
                <a:gd name="connsiteY144" fmla="*/ 1291759 h 1364566"/>
                <a:gd name="connsiteX145" fmla="*/ 616088 w 1470577"/>
                <a:gd name="connsiteY145" fmla="*/ 1270956 h 1364566"/>
                <a:gd name="connsiteX146" fmla="*/ 657776 w 1470577"/>
                <a:gd name="connsiteY146" fmla="*/ 1262568 h 1364566"/>
                <a:gd name="connsiteX147" fmla="*/ 691328 w 1470577"/>
                <a:gd name="connsiteY147" fmla="*/ 1251915 h 1364566"/>
                <a:gd name="connsiteX148" fmla="*/ 695439 w 1470577"/>
                <a:gd name="connsiteY148" fmla="*/ 1246463 h 1364566"/>
                <a:gd name="connsiteX149" fmla="*/ 756755 w 1470577"/>
                <a:gd name="connsiteY149" fmla="*/ 1261478 h 1364566"/>
                <a:gd name="connsiteX150" fmla="*/ 769002 w 1470577"/>
                <a:gd name="connsiteY150" fmla="*/ 1267014 h 1364566"/>
                <a:gd name="connsiteX151" fmla="*/ 805909 w 1470577"/>
                <a:gd name="connsiteY151" fmla="*/ 1287816 h 1364566"/>
                <a:gd name="connsiteX152" fmla="*/ 811193 w 1470577"/>
                <a:gd name="connsiteY152" fmla="*/ 1291759 h 1364566"/>
                <a:gd name="connsiteX153" fmla="*/ 846927 w 1470577"/>
                <a:gd name="connsiteY153" fmla="*/ 1298301 h 1364566"/>
                <a:gd name="connsiteX154" fmla="*/ 866890 w 1470577"/>
                <a:gd name="connsiteY154" fmla="*/ 1296791 h 1364566"/>
                <a:gd name="connsiteX155" fmla="*/ 895913 w 1470577"/>
                <a:gd name="connsiteY155" fmla="*/ 1293436 h 1364566"/>
                <a:gd name="connsiteX156" fmla="*/ 899016 w 1470577"/>
                <a:gd name="connsiteY156" fmla="*/ 1291843 h 1364566"/>
                <a:gd name="connsiteX157" fmla="*/ 912605 w 1470577"/>
                <a:gd name="connsiteY157" fmla="*/ 1288236 h 1364566"/>
                <a:gd name="connsiteX158" fmla="*/ 926277 w 1470577"/>
                <a:gd name="connsiteY158" fmla="*/ 1290416 h 1364566"/>
                <a:gd name="connsiteX159" fmla="*/ 936343 w 1470577"/>
                <a:gd name="connsiteY159" fmla="*/ 1292094 h 1364566"/>
                <a:gd name="connsiteX160" fmla="*/ 1006467 w 1470577"/>
                <a:gd name="connsiteY160" fmla="*/ 1265504 h 1364566"/>
                <a:gd name="connsiteX161" fmla="*/ 1012590 w 1470577"/>
                <a:gd name="connsiteY161" fmla="*/ 1264581 h 1364566"/>
                <a:gd name="connsiteX162" fmla="*/ 1017288 w 1470577"/>
                <a:gd name="connsiteY162" fmla="*/ 1268440 h 1364566"/>
                <a:gd name="connsiteX163" fmla="*/ 1023830 w 1470577"/>
                <a:gd name="connsiteY163" fmla="*/ 1335544 h 1364566"/>
                <a:gd name="connsiteX164" fmla="*/ 1020978 w 1470577"/>
                <a:gd name="connsiteY164" fmla="*/ 1342842 h 1364566"/>
                <a:gd name="connsiteX165" fmla="*/ 1018797 w 1470577"/>
                <a:gd name="connsiteY165" fmla="*/ 1348713 h 1364566"/>
                <a:gd name="connsiteX166" fmla="*/ 1018965 w 1470577"/>
                <a:gd name="connsiteY166" fmla="*/ 1348713 h 1364566"/>
                <a:gd name="connsiteX167" fmla="*/ 1024250 w 1470577"/>
                <a:gd name="connsiteY167" fmla="*/ 1350978 h 1364566"/>
                <a:gd name="connsiteX168" fmla="*/ 1040522 w 1470577"/>
                <a:gd name="connsiteY168" fmla="*/ 1352320 h 1364566"/>
                <a:gd name="connsiteX169" fmla="*/ 1059899 w 1470577"/>
                <a:gd name="connsiteY169" fmla="*/ 1353662 h 1364566"/>
                <a:gd name="connsiteX170" fmla="*/ 1067532 w 1470577"/>
                <a:gd name="connsiteY170" fmla="*/ 1356598 h 1364566"/>
                <a:gd name="connsiteX171" fmla="*/ 1085650 w 1470577"/>
                <a:gd name="connsiteY171" fmla="*/ 1364567 h 1364566"/>
                <a:gd name="connsiteX172" fmla="*/ 1094290 w 1470577"/>
                <a:gd name="connsiteY172" fmla="*/ 1317929 h 1364566"/>
                <a:gd name="connsiteX173" fmla="*/ 1092277 w 1470577"/>
                <a:gd name="connsiteY173" fmla="*/ 1315497 h 1364566"/>
                <a:gd name="connsiteX174" fmla="*/ 1085902 w 1470577"/>
                <a:gd name="connsiteY174" fmla="*/ 1304425 h 1364566"/>
                <a:gd name="connsiteX175" fmla="*/ 1086825 w 1470577"/>
                <a:gd name="connsiteY175" fmla="*/ 1290920 h 1364566"/>
                <a:gd name="connsiteX176" fmla="*/ 1087915 w 1470577"/>
                <a:gd name="connsiteY176" fmla="*/ 1286222 h 1364566"/>
                <a:gd name="connsiteX177" fmla="*/ 1087831 w 1470577"/>
                <a:gd name="connsiteY177" fmla="*/ 1278841 h 1364566"/>
                <a:gd name="connsiteX178" fmla="*/ 1093032 w 1470577"/>
                <a:gd name="connsiteY178" fmla="*/ 1235475 h 1364566"/>
                <a:gd name="connsiteX179" fmla="*/ 1123732 w 1470577"/>
                <a:gd name="connsiteY179" fmla="*/ 1193451 h 1364566"/>
                <a:gd name="connsiteX180" fmla="*/ 1147135 w 1470577"/>
                <a:gd name="connsiteY180" fmla="*/ 1166861 h 1364566"/>
                <a:gd name="connsiteX181" fmla="*/ 1173893 w 1470577"/>
                <a:gd name="connsiteY181" fmla="*/ 1131128 h 1364566"/>
                <a:gd name="connsiteX182" fmla="*/ 1188404 w 1470577"/>
                <a:gd name="connsiteY182" fmla="*/ 1114268 h 1364566"/>
                <a:gd name="connsiteX183" fmla="*/ 1194779 w 1470577"/>
                <a:gd name="connsiteY183" fmla="*/ 1103279 h 1364566"/>
                <a:gd name="connsiteX184" fmla="*/ 1208871 w 1470577"/>
                <a:gd name="connsiteY184" fmla="*/ 1083903 h 1364566"/>
                <a:gd name="connsiteX185" fmla="*/ 1232022 w 1470577"/>
                <a:gd name="connsiteY185" fmla="*/ 1077193 h 1364566"/>
                <a:gd name="connsiteX186" fmla="*/ 1248881 w 1470577"/>
                <a:gd name="connsiteY186" fmla="*/ 1072411 h 1364566"/>
                <a:gd name="connsiteX187" fmla="*/ 1259367 w 1470577"/>
                <a:gd name="connsiteY187" fmla="*/ 1049093 h 1364566"/>
                <a:gd name="connsiteX188" fmla="*/ 1263225 w 1470577"/>
                <a:gd name="connsiteY188" fmla="*/ 1031310 h 1364566"/>
                <a:gd name="connsiteX189" fmla="*/ 1316993 w 1470577"/>
                <a:gd name="connsiteY189" fmla="*/ 962528 h 1364566"/>
                <a:gd name="connsiteX190" fmla="*/ 1335027 w 1470577"/>
                <a:gd name="connsiteY190" fmla="*/ 957495 h 1364566"/>
                <a:gd name="connsiteX191" fmla="*/ 1346518 w 1470577"/>
                <a:gd name="connsiteY191" fmla="*/ 954643 h 1364566"/>
                <a:gd name="connsiteX192" fmla="*/ 1361449 w 1470577"/>
                <a:gd name="connsiteY192" fmla="*/ 934680 h 1364566"/>
                <a:gd name="connsiteX193" fmla="*/ 1364049 w 1470577"/>
                <a:gd name="connsiteY193" fmla="*/ 923859 h 1364566"/>
                <a:gd name="connsiteX194" fmla="*/ 1372270 w 1470577"/>
                <a:gd name="connsiteY194" fmla="*/ 900121 h 1364566"/>
                <a:gd name="connsiteX195" fmla="*/ 1382503 w 1470577"/>
                <a:gd name="connsiteY195" fmla="*/ 862962 h 1364566"/>
                <a:gd name="connsiteX196" fmla="*/ 1383426 w 1470577"/>
                <a:gd name="connsiteY196" fmla="*/ 856503 h 1364566"/>
                <a:gd name="connsiteX197" fmla="*/ 1391982 w 1470577"/>
                <a:gd name="connsiteY197" fmla="*/ 815485 h 1364566"/>
                <a:gd name="connsiteX198" fmla="*/ 1405151 w 1470577"/>
                <a:gd name="connsiteY198" fmla="*/ 782353 h 1364566"/>
                <a:gd name="connsiteX199" fmla="*/ 1411777 w 1470577"/>
                <a:gd name="connsiteY199" fmla="*/ 767087 h 1364566"/>
                <a:gd name="connsiteX200" fmla="*/ 1421340 w 1470577"/>
                <a:gd name="connsiteY200" fmla="*/ 741587 h 1364566"/>
                <a:gd name="connsiteX201" fmla="*/ 1424695 w 1470577"/>
                <a:gd name="connsiteY201" fmla="*/ 725062 h 1364566"/>
                <a:gd name="connsiteX202" fmla="*/ 1429057 w 1470577"/>
                <a:gd name="connsiteY202" fmla="*/ 702163 h 1364566"/>
                <a:gd name="connsiteX203" fmla="*/ 1429057 w 1470577"/>
                <a:gd name="connsiteY203" fmla="*/ 702163 h 1364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</a:cxnLst>
              <a:rect l="l" t="t" r="r" b="b"/>
              <a:pathLst>
                <a:path w="1470577" h="1364566">
                  <a:moveTo>
                    <a:pt x="1429057" y="702163"/>
                  </a:moveTo>
                  <a:cubicBezTo>
                    <a:pt x="1427379" y="702834"/>
                    <a:pt x="1425450" y="702918"/>
                    <a:pt x="1423521" y="702247"/>
                  </a:cubicBezTo>
                  <a:cubicBezTo>
                    <a:pt x="1421088" y="701324"/>
                    <a:pt x="1419411" y="699395"/>
                    <a:pt x="1418823" y="696879"/>
                  </a:cubicBezTo>
                  <a:cubicBezTo>
                    <a:pt x="1412281" y="669701"/>
                    <a:pt x="1410435" y="644118"/>
                    <a:pt x="1412616" y="608553"/>
                  </a:cubicBezTo>
                  <a:cubicBezTo>
                    <a:pt x="1414545" y="581962"/>
                    <a:pt x="1414545" y="555876"/>
                    <a:pt x="1412616" y="528363"/>
                  </a:cubicBezTo>
                  <a:cubicBezTo>
                    <a:pt x="1410939" y="512509"/>
                    <a:pt x="1413874" y="504037"/>
                    <a:pt x="1417481" y="493301"/>
                  </a:cubicBezTo>
                  <a:cubicBezTo>
                    <a:pt x="1418572" y="490197"/>
                    <a:pt x="1419662" y="486926"/>
                    <a:pt x="1420836" y="483151"/>
                  </a:cubicBezTo>
                  <a:cubicBezTo>
                    <a:pt x="1423689" y="471827"/>
                    <a:pt x="1424779" y="459581"/>
                    <a:pt x="1425869" y="446663"/>
                  </a:cubicBezTo>
                  <a:cubicBezTo>
                    <a:pt x="1427211" y="430978"/>
                    <a:pt x="1428721" y="414705"/>
                    <a:pt x="1433838" y="399690"/>
                  </a:cubicBezTo>
                  <a:cubicBezTo>
                    <a:pt x="1438535" y="385598"/>
                    <a:pt x="1445330" y="373520"/>
                    <a:pt x="1451788" y="361860"/>
                  </a:cubicBezTo>
                  <a:cubicBezTo>
                    <a:pt x="1459505" y="348188"/>
                    <a:pt x="1466803" y="335102"/>
                    <a:pt x="1470578" y="319417"/>
                  </a:cubicBezTo>
                  <a:cubicBezTo>
                    <a:pt x="1466887" y="320004"/>
                    <a:pt x="1463028" y="320255"/>
                    <a:pt x="1459086" y="320255"/>
                  </a:cubicBezTo>
                  <a:cubicBezTo>
                    <a:pt x="1445162" y="320255"/>
                    <a:pt x="1430483" y="317236"/>
                    <a:pt x="1420165" y="314971"/>
                  </a:cubicBezTo>
                  <a:lnTo>
                    <a:pt x="1413958" y="313713"/>
                  </a:lnTo>
                  <a:cubicBezTo>
                    <a:pt x="1353061" y="301970"/>
                    <a:pt x="1295351" y="296014"/>
                    <a:pt x="1242255" y="296014"/>
                  </a:cubicBezTo>
                  <a:cubicBezTo>
                    <a:pt x="1196792" y="296014"/>
                    <a:pt x="1150826" y="293246"/>
                    <a:pt x="1106453" y="290562"/>
                  </a:cubicBezTo>
                  <a:cubicBezTo>
                    <a:pt x="1066609" y="288129"/>
                    <a:pt x="1025508" y="285613"/>
                    <a:pt x="984826" y="285193"/>
                  </a:cubicBezTo>
                  <a:cubicBezTo>
                    <a:pt x="967714" y="285193"/>
                    <a:pt x="950687" y="283432"/>
                    <a:pt x="934246" y="281754"/>
                  </a:cubicBezTo>
                  <a:lnTo>
                    <a:pt x="919819" y="280244"/>
                  </a:lnTo>
                  <a:cubicBezTo>
                    <a:pt x="906398" y="279154"/>
                    <a:pt x="893564" y="278986"/>
                    <a:pt x="879975" y="278818"/>
                  </a:cubicBezTo>
                  <a:cubicBezTo>
                    <a:pt x="871084" y="278735"/>
                    <a:pt x="862109" y="278735"/>
                    <a:pt x="852966" y="278315"/>
                  </a:cubicBezTo>
                  <a:cubicBezTo>
                    <a:pt x="831660" y="276386"/>
                    <a:pt x="812116" y="275463"/>
                    <a:pt x="788630" y="274373"/>
                  </a:cubicBezTo>
                  <a:cubicBezTo>
                    <a:pt x="781248" y="273534"/>
                    <a:pt x="775041" y="272192"/>
                    <a:pt x="769002" y="270934"/>
                  </a:cubicBezTo>
                  <a:cubicBezTo>
                    <a:pt x="760194" y="269088"/>
                    <a:pt x="751974" y="267411"/>
                    <a:pt x="742495" y="267411"/>
                  </a:cubicBezTo>
                  <a:cubicBezTo>
                    <a:pt x="731759" y="267914"/>
                    <a:pt x="720519" y="267662"/>
                    <a:pt x="709111" y="267411"/>
                  </a:cubicBezTo>
                  <a:cubicBezTo>
                    <a:pt x="698206" y="267159"/>
                    <a:pt x="687302" y="266907"/>
                    <a:pt x="676565" y="267411"/>
                  </a:cubicBezTo>
                  <a:cubicBezTo>
                    <a:pt x="672959" y="267662"/>
                    <a:pt x="668932" y="268417"/>
                    <a:pt x="664822" y="269256"/>
                  </a:cubicBezTo>
                  <a:cubicBezTo>
                    <a:pt x="653582" y="271353"/>
                    <a:pt x="640665" y="273786"/>
                    <a:pt x="629844" y="267411"/>
                  </a:cubicBezTo>
                  <a:cubicBezTo>
                    <a:pt x="624727" y="263972"/>
                    <a:pt x="622043" y="260197"/>
                    <a:pt x="619946" y="257177"/>
                  </a:cubicBezTo>
                  <a:cubicBezTo>
                    <a:pt x="617346" y="253403"/>
                    <a:pt x="616004" y="251557"/>
                    <a:pt x="611222" y="250383"/>
                  </a:cubicBezTo>
                  <a:cubicBezTo>
                    <a:pt x="608287" y="249964"/>
                    <a:pt x="605351" y="250048"/>
                    <a:pt x="602667" y="250215"/>
                  </a:cubicBezTo>
                  <a:cubicBezTo>
                    <a:pt x="596124" y="250467"/>
                    <a:pt x="588155" y="250719"/>
                    <a:pt x="580522" y="242163"/>
                  </a:cubicBezTo>
                  <a:cubicBezTo>
                    <a:pt x="576244" y="237885"/>
                    <a:pt x="572889" y="231678"/>
                    <a:pt x="569786" y="225638"/>
                  </a:cubicBezTo>
                  <a:cubicBezTo>
                    <a:pt x="567437" y="221193"/>
                    <a:pt x="565088" y="216579"/>
                    <a:pt x="562404" y="213140"/>
                  </a:cubicBezTo>
                  <a:cubicBezTo>
                    <a:pt x="557287" y="208107"/>
                    <a:pt x="552758" y="203578"/>
                    <a:pt x="545628" y="199132"/>
                  </a:cubicBezTo>
                  <a:cubicBezTo>
                    <a:pt x="542357" y="196616"/>
                    <a:pt x="539672" y="193932"/>
                    <a:pt x="536821" y="190996"/>
                  </a:cubicBezTo>
                  <a:cubicBezTo>
                    <a:pt x="529523" y="183446"/>
                    <a:pt x="524490" y="178749"/>
                    <a:pt x="519038" y="180175"/>
                  </a:cubicBezTo>
                  <a:cubicBezTo>
                    <a:pt x="515850" y="181182"/>
                    <a:pt x="512495" y="179756"/>
                    <a:pt x="510650" y="177072"/>
                  </a:cubicBezTo>
                  <a:cubicBezTo>
                    <a:pt x="508721" y="175813"/>
                    <a:pt x="507462" y="173716"/>
                    <a:pt x="507295" y="171284"/>
                  </a:cubicBezTo>
                  <a:cubicBezTo>
                    <a:pt x="506791" y="164154"/>
                    <a:pt x="506540" y="156772"/>
                    <a:pt x="506288" y="149307"/>
                  </a:cubicBezTo>
                  <a:cubicBezTo>
                    <a:pt x="506036" y="142177"/>
                    <a:pt x="505785" y="134964"/>
                    <a:pt x="505282" y="127750"/>
                  </a:cubicBezTo>
                  <a:cubicBezTo>
                    <a:pt x="505282" y="116510"/>
                    <a:pt x="500920" y="105270"/>
                    <a:pt x="496810" y="94198"/>
                  </a:cubicBezTo>
                  <a:lnTo>
                    <a:pt x="493790" y="86229"/>
                  </a:lnTo>
                  <a:cubicBezTo>
                    <a:pt x="491190" y="80357"/>
                    <a:pt x="486744" y="74402"/>
                    <a:pt x="482130" y="68279"/>
                  </a:cubicBezTo>
                  <a:cubicBezTo>
                    <a:pt x="476175" y="60394"/>
                    <a:pt x="470052" y="52257"/>
                    <a:pt x="467032" y="42443"/>
                  </a:cubicBezTo>
                  <a:cubicBezTo>
                    <a:pt x="464935" y="36320"/>
                    <a:pt x="464432" y="29526"/>
                    <a:pt x="464012" y="22899"/>
                  </a:cubicBezTo>
                  <a:cubicBezTo>
                    <a:pt x="463174" y="10653"/>
                    <a:pt x="461999" y="3607"/>
                    <a:pt x="456966" y="0"/>
                  </a:cubicBezTo>
                  <a:cubicBezTo>
                    <a:pt x="456631" y="1090"/>
                    <a:pt x="455960" y="2181"/>
                    <a:pt x="455121" y="3104"/>
                  </a:cubicBezTo>
                  <a:cubicBezTo>
                    <a:pt x="454282" y="3942"/>
                    <a:pt x="453360" y="4529"/>
                    <a:pt x="452353" y="4865"/>
                  </a:cubicBezTo>
                  <a:lnTo>
                    <a:pt x="452185" y="5201"/>
                  </a:lnTo>
                  <a:cubicBezTo>
                    <a:pt x="441113" y="26422"/>
                    <a:pt x="430628" y="46386"/>
                    <a:pt x="431467" y="68614"/>
                  </a:cubicBezTo>
                  <a:cubicBezTo>
                    <a:pt x="431634" y="72724"/>
                    <a:pt x="432054" y="77338"/>
                    <a:pt x="432473" y="82035"/>
                  </a:cubicBezTo>
                  <a:cubicBezTo>
                    <a:pt x="433815" y="98560"/>
                    <a:pt x="435409" y="117265"/>
                    <a:pt x="431215" y="132279"/>
                  </a:cubicBezTo>
                  <a:cubicBezTo>
                    <a:pt x="430041" y="137564"/>
                    <a:pt x="428028" y="142093"/>
                    <a:pt x="426182" y="145952"/>
                  </a:cubicBezTo>
                  <a:cubicBezTo>
                    <a:pt x="423330" y="152243"/>
                    <a:pt x="421485" y="156353"/>
                    <a:pt x="423330" y="163902"/>
                  </a:cubicBezTo>
                  <a:cubicBezTo>
                    <a:pt x="424169" y="167174"/>
                    <a:pt x="422743" y="170445"/>
                    <a:pt x="419975" y="172207"/>
                  </a:cubicBezTo>
                  <a:cubicBezTo>
                    <a:pt x="405715" y="181098"/>
                    <a:pt x="382732" y="179756"/>
                    <a:pt x="364362" y="178917"/>
                  </a:cubicBezTo>
                  <a:cubicBezTo>
                    <a:pt x="359246" y="178665"/>
                    <a:pt x="354632" y="178330"/>
                    <a:pt x="350606" y="178330"/>
                  </a:cubicBezTo>
                  <a:cubicBezTo>
                    <a:pt x="328294" y="179252"/>
                    <a:pt x="305059" y="179085"/>
                    <a:pt x="282663" y="179001"/>
                  </a:cubicBezTo>
                  <a:cubicBezTo>
                    <a:pt x="255905" y="178833"/>
                    <a:pt x="228308" y="178665"/>
                    <a:pt x="201634" y="180259"/>
                  </a:cubicBezTo>
                  <a:lnTo>
                    <a:pt x="199537" y="180343"/>
                  </a:lnTo>
                  <a:cubicBezTo>
                    <a:pt x="157262" y="183279"/>
                    <a:pt x="117335" y="186131"/>
                    <a:pt x="75059" y="183111"/>
                  </a:cubicBezTo>
                  <a:cubicBezTo>
                    <a:pt x="71704" y="183111"/>
                    <a:pt x="64574" y="183530"/>
                    <a:pt x="56102" y="183950"/>
                  </a:cubicBezTo>
                  <a:cubicBezTo>
                    <a:pt x="37396" y="185040"/>
                    <a:pt x="23137" y="185543"/>
                    <a:pt x="12484" y="185543"/>
                  </a:cubicBezTo>
                  <a:lnTo>
                    <a:pt x="9632" y="185543"/>
                  </a:lnTo>
                  <a:cubicBezTo>
                    <a:pt x="11226" y="193512"/>
                    <a:pt x="7535" y="202320"/>
                    <a:pt x="4180" y="210288"/>
                  </a:cubicBezTo>
                  <a:cubicBezTo>
                    <a:pt x="2334" y="214650"/>
                    <a:pt x="489" y="219096"/>
                    <a:pt x="321" y="221612"/>
                  </a:cubicBezTo>
                  <a:cubicBezTo>
                    <a:pt x="-685" y="227484"/>
                    <a:pt x="825" y="232265"/>
                    <a:pt x="2754" y="238388"/>
                  </a:cubicBezTo>
                  <a:cubicBezTo>
                    <a:pt x="4012" y="242498"/>
                    <a:pt x="5354" y="246776"/>
                    <a:pt x="6193" y="251390"/>
                  </a:cubicBezTo>
                  <a:cubicBezTo>
                    <a:pt x="9297" y="266824"/>
                    <a:pt x="7367" y="280999"/>
                    <a:pt x="5354" y="296014"/>
                  </a:cubicBezTo>
                  <a:cubicBezTo>
                    <a:pt x="1412" y="324030"/>
                    <a:pt x="1412" y="342316"/>
                    <a:pt x="5186" y="367145"/>
                  </a:cubicBezTo>
                  <a:lnTo>
                    <a:pt x="6780" y="377043"/>
                  </a:lnTo>
                  <a:cubicBezTo>
                    <a:pt x="10722" y="401200"/>
                    <a:pt x="14833" y="426113"/>
                    <a:pt x="15923" y="450857"/>
                  </a:cubicBezTo>
                  <a:cubicBezTo>
                    <a:pt x="39410" y="453458"/>
                    <a:pt x="62225" y="450773"/>
                    <a:pt x="86466" y="447921"/>
                  </a:cubicBezTo>
                  <a:cubicBezTo>
                    <a:pt x="95526" y="446831"/>
                    <a:pt x="104585" y="445657"/>
                    <a:pt x="113895" y="444902"/>
                  </a:cubicBezTo>
                  <a:cubicBezTo>
                    <a:pt x="130504" y="444231"/>
                    <a:pt x="139395" y="450773"/>
                    <a:pt x="147280" y="456645"/>
                  </a:cubicBezTo>
                  <a:cubicBezTo>
                    <a:pt x="152145" y="460252"/>
                    <a:pt x="156255" y="463272"/>
                    <a:pt x="162127" y="464865"/>
                  </a:cubicBezTo>
                  <a:cubicBezTo>
                    <a:pt x="164140" y="465620"/>
                    <a:pt x="167495" y="464781"/>
                    <a:pt x="170599" y="464026"/>
                  </a:cubicBezTo>
                  <a:cubicBezTo>
                    <a:pt x="173702" y="463355"/>
                    <a:pt x="177309" y="462601"/>
                    <a:pt x="180916" y="462601"/>
                  </a:cubicBezTo>
                  <a:cubicBezTo>
                    <a:pt x="195511" y="462601"/>
                    <a:pt x="198866" y="464194"/>
                    <a:pt x="204738" y="474008"/>
                  </a:cubicBezTo>
                  <a:lnTo>
                    <a:pt x="209435" y="481474"/>
                  </a:lnTo>
                  <a:cubicBezTo>
                    <a:pt x="214468" y="489107"/>
                    <a:pt x="221514" y="499508"/>
                    <a:pt x="216817" y="512425"/>
                  </a:cubicBezTo>
                  <a:cubicBezTo>
                    <a:pt x="215139" y="516787"/>
                    <a:pt x="211868" y="519639"/>
                    <a:pt x="208764" y="522491"/>
                  </a:cubicBezTo>
                  <a:cubicBezTo>
                    <a:pt x="206667" y="524421"/>
                    <a:pt x="204486" y="526350"/>
                    <a:pt x="203647" y="528027"/>
                  </a:cubicBezTo>
                  <a:cubicBezTo>
                    <a:pt x="199873" y="538848"/>
                    <a:pt x="202641" y="565354"/>
                    <a:pt x="209267" y="576007"/>
                  </a:cubicBezTo>
                  <a:cubicBezTo>
                    <a:pt x="210861" y="578691"/>
                    <a:pt x="212287" y="580285"/>
                    <a:pt x="213881" y="582046"/>
                  </a:cubicBezTo>
                  <a:cubicBezTo>
                    <a:pt x="217488" y="585821"/>
                    <a:pt x="221514" y="590099"/>
                    <a:pt x="223108" y="600584"/>
                  </a:cubicBezTo>
                  <a:cubicBezTo>
                    <a:pt x="224701" y="611656"/>
                    <a:pt x="224450" y="622560"/>
                    <a:pt x="224366" y="633046"/>
                  </a:cubicBezTo>
                  <a:lnTo>
                    <a:pt x="224198" y="643279"/>
                  </a:lnTo>
                  <a:cubicBezTo>
                    <a:pt x="223108" y="665088"/>
                    <a:pt x="214384" y="686561"/>
                    <a:pt x="198699" y="705602"/>
                  </a:cubicBezTo>
                  <a:cubicBezTo>
                    <a:pt x="195763" y="709293"/>
                    <a:pt x="192408" y="712648"/>
                    <a:pt x="188968" y="716171"/>
                  </a:cubicBezTo>
                  <a:cubicBezTo>
                    <a:pt x="183432" y="721791"/>
                    <a:pt x="178148" y="727243"/>
                    <a:pt x="174877" y="733786"/>
                  </a:cubicBezTo>
                  <a:cubicBezTo>
                    <a:pt x="173199" y="737057"/>
                    <a:pt x="172025" y="739993"/>
                    <a:pt x="171018" y="742761"/>
                  </a:cubicBezTo>
                  <a:cubicBezTo>
                    <a:pt x="168753" y="748381"/>
                    <a:pt x="166489" y="754169"/>
                    <a:pt x="161288" y="760796"/>
                  </a:cubicBezTo>
                  <a:cubicBezTo>
                    <a:pt x="151474" y="775055"/>
                    <a:pt x="140318" y="782101"/>
                    <a:pt x="128407" y="789482"/>
                  </a:cubicBezTo>
                  <a:cubicBezTo>
                    <a:pt x="126226" y="790825"/>
                    <a:pt x="124045" y="792167"/>
                    <a:pt x="121780" y="793677"/>
                  </a:cubicBezTo>
                  <a:lnTo>
                    <a:pt x="122955" y="793760"/>
                  </a:lnTo>
                  <a:cubicBezTo>
                    <a:pt x="128658" y="794264"/>
                    <a:pt x="135201" y="795019"/>
                    <a:pt x="140905" y="799213"/>
                  </a:cubicBezTo>
                  <a:cubicBezTo>
                    <a:pt x="148538" y="804329"/>
                    <a:pt x="162043" y="827816"/>
                    <a:pt x="160701" y="839811"/>
                  </a:cubicBezTo>
                  <a:cubicBezTo>
                    <a:pt x="159946" y="845599"/>
                    <a:pt x="156507" y="849960"/>
                    <a:pt x="153487" y="853819"/>
                  </a:cubicBezTo>
                  <a:cubicBezTo>
                    <a:pt x="151390" y="856503"/>
                    <a:pt x="149293" y="859271"/>
                    <a:pt x="148706" y="861620"/>
                  </a:cubicBezTo>
                  <a:cubicBezTo>
                    <a:pt x="148035" y="866904"/>
                    <a:pt x="148957" y="880661"/>
                    <a:pt x="150719" y="887539"/>
                  </a:cubicBezTo>
                  <a:cubicBezTo>
                    <a:pt x="151977" y="892320"/>
                    <a:pt x="153906" y="893998"/>
                    <a:pt x="157178" y="897017"/>
                  </a:cubicBezTo>
                  <a:cubicBezTo>
                    <a:pt x="159442" y="899114"/>
                    <a:pt x="161875" y="901379"/>
                    <a:pt x="164308" y="904650"/>
                  </a:cubicBezTo>
                  <a:cubicBezTo>
                    <a:pt x="169508" y="912954"/>
                    <a:pt x="170431" y="917904"/>
                    <a:pt x="171689" y="924866"/>
                  </a:cubicBezTo>
                  <a:lnTo>
                    <a:pt x="172612" y="929479"/>
                  </a:lnTo>
                  <a:cubicBezTo>
                    <a:pt x="173115" y="932331"/>
                    <a:pt x="174541" y="936190"/>
                    <a:pt x="176135" y="940467"/>
                  </a:cubicBezTo>
                  <a:cubicBezTo>
                    <a:pt x="181419" y="955146"/>
                    <a:pt x="188046" y="973265"/>
                    <a:pt x="177141" y="983246"/>
                  </a:cubicBezTo>
                  <a:cubicBezTo>
                    <a:pt x="170599" y="989789"/>
                    <a:pt x="160868" y="989537"/>
                    <a:pt x="153487" y="988866"/>
                  </a:cubicBezTo>
                  <a:lnTo>
                    <a:pt x="153655" y="989202"/>
                  </a:lnTo>
                  <a:cubicBezTo>
                    <a:pt x="156423" y="994235"/>
                    <a:pt x="159191" y="997674"/>
                    <a:pt x="162043" y="1001281"/>
                  </a:cubicBezTo>
                  <a:cubicBezTo>
                    <a:pt x="165650" y="1005894"/>
                    <a:pt x="169424" y="1010591"/>
                    <a:pt x="172947" y="1017721"/>
                  </a:cubicBezTo>
                  <a:cubicBezTo>
                    <a:pt x="174205" y="1020741"/>
                    <a:pt x="175380" y="1023173"/>
                    <a:pt x="176386" y="1025438"/>
                  </a:cubicBezTo>
                  <a:cubicBezTo>
                    <a:pt x="180161" y="1033826"/>
                    <a:pt x="183768" y="1041879"/>
                    <a:pt x="184691" y="1053203"/>
                  </a:cubicBezTo>
                  <a:cubicBezTo>
                    <a:pt x="185781" y="1061087"/>
                    <a:pt x="185949" y="1069056"/>
                    <a:pt x="186116" y="1076773"/>
                  </a:cubicBezTo>
                  <a:cubicBezTo>
                    <a:pt x="186452" y="1095394"/>
                    <a:pt x="186871" y="1110157"/>
                    <a:pt x="200208" y="1123578"/>
                  </a:cubicBezTo>
                  <a:cubicBezTo>
                    <a:pt x="217404" y="1140690"/>
                    <a:pt x="235438" y="1135825"/>
                    <a:pt x="258170" y="1129869"/>
                  </a:cubicBezTo>
                  <a:cubicBezTo>
                    <a:pt x="265887" y="1127772"/>
                    <a:pt x="273688" y="1125675"/>
                    <a:pt x="281740" y="1124501"/>
                  </a:cubicBezTo>
                  <a:cubicBezTo>
                    <a:pt x="296251" y="1122236"/>
                    <a:pt x="308414" y="1125424"/>
                    <a:pt x="320157" y="1128360"/>
                  </a:cubicBezTo>
                  <a:cubicBezTo>
                    <a:pt x="326868" y="1130037"/>
                    <a:pt x="333243" y="1131631"/>
                    <a:pt x="340121" y="1132386"/>
                  </a:cubicBezTo>
                  <a:cubicBezTo>
                    <a:pt x="354381" y="1134315"/>
                    <a:pt x="369815" y="1132721"/>
                    <a:pt x="384913" y="1130792"/>
                  </a:cubicBezTo>
                  <a:cubicBezTo>
                    <a:pt x="388939" y="1130289"/>
                    <a:pt x="392966" y="1129869"/>
                    <a:pt x="396908" y="1129450"/>
                  </a:cubicBezTo>
                  <a:cubicBezTo>
                    <a:pt x="410832" y="1128276"/>
                    <a:pt x="425595" y="1128863"/>
                    <a:pt x="431634" y="1138593"/>
                  </a:cubicBezTo>
                  <a:cubicBezTo>
                    <a:pt x="435409" y="1144716"/>
                    <a:pt x="434486" y="1152517"/>
                    <a:pt x="429034" y="1161660"/>
                  </a:cubicBezTo>
                  <a:cubicBezTo>
                    <a:pt x="425427" y="1167028"/>
                    <a:pt x="420394" y="1169125"/>
                    <a:pt x="416284" y="1170803"/>
                  </a:cubicBezTo>
                  <a:cubicBezTo>
                    <a:pt x="414775" y="1171390"/>
                    <a:pt x="412594" y="1172313"/>
                    <a:pt x="412090" y="1172732"/>
                  </a:cubicBezTo>
                  <a:cubicBezTo>
                    <a:pt x="409155" y="1177597"/>
                    <a:pt x="410161" y="1185734"/>
                    <a:pt x="411000" y="1192277"/>
                  </a:cubicBezTo>
                  <a:lnTo>
                    <a:pt x="411252" y="1194290"/>
                  </a:lnTo>
                  <a:cubicBezTo>
                    <a:pt x="411587" y="1197477"/>
                    <a:pt x="411923" y="1201252"/>
                    <a:pt x="412342" y="1205362"/>
                  </a:cubicBezTo>
                  <a:cubicBezTo>
                    <a:pt x="413600" y="1219370"/>
                    <a:pt x="415446" y="1240592"/>
                    <a:pt x="422911" y="1248225"/>
                  </a:cubicBezTo>
                  <a:cubicBezTo>
                    <a:pt x="424337" y="1249902"/>
                    <a:pt x="427105" y="1251077"/>
                    <a:pt x="429537" y="1252167"/>
                  </a:cubicBezTo>
                  <a:cubicBezTo>
                    <a:pt x="433228" y="1253845"/>
                    <a:pt x="437338" y="1255774"/>
                    <a:pt x="440694" y="1258961"/>
                  </a:cubicBezTo>
                  <a:cubicBezTo>
                    <a:pt x="444468" y="1262149"/>
                    <a:pt x="446985" y="1266846"/>
                    <a:pt x="449249" y="1270872"/>
                  </a:cubicBezTo>
                  <a:cubicBezTo>
                    <a:pt x="451263" y="1274647"/>
                    <a:pt x="453192" y="1278170"/>
                    <a:pt x="455540" y="1279177"/>
                  </a:cubicBezTo>
                  <a:cubicBezTo>
                    <a:pt x="458308" y="1280770"/>
                    <a:pt x="461748" y="1281022"/>
                    <a:pt x="465271" y="1281190"/>
                  </a:cubicBezTo>
                  <a:cubicBezTo>
                    <a:pt x="470807" y="1281609"/>
                    <a:pt x="478356" y="1282196"/>
                    <a:pt x="483892" y="1288152"/>
                  </a:cubicBezTo>
                  <a:cubicBezTo>
                    <a:pt x="485989" y="1284797"/>
                    <a:pt x="489260" y="1281022"/>
                    <a:pt x="495132" y="1279680"/>
                  </a:cubicBezTo>
                  <a:lnTo>
                    <a:pt x="495467" y="1279680"/>
                  </a:lnTo>
                  <a:cubicBezTo>
                    <a:pt x="506288" y="1279680"/>
                    <a:pt x="514089" y="1289326"/>
                    <a:pt x="521051" y="1297966"/>
                  </a:cubicBezTo>
                  <a:lnTo>
                    <a:pt x="524406" y="1301908"/>
                  </a:lnTo>
                  <a:cubicBezTo>
                    <a:pt x="526252" y="1304005"/>
                    <a:pt x="527929" y="1306354"/>
                    <a:pt x="529607" y="1308619"/>
                  </a:cubicBezTo>
                  <a:cubicBezTo>
                    <a:pt x="533969" y="1314742"/>
                    <a:pt x="537324" y="1319523"/>
                    <a:pt x="544957" y="1321201"/>
                  </a:cubicBezTo>
                  <a:cubicBezTo>
                    <a:pt x="551332" y="1322459"/>
                    <a:pt x="556700" y="1319943"/>
                    <a:pt x="565088" y="1315581"/>
                  </a:cubicBezTo>
                  <a:cubicBezTo>
                    <a:pt x="568360" y="1313819"/>
                    <a:pt x="571547" y="1312058"/>
                    <a:pt x="575070" y="1310716"/>
                  </a:cubicBezTo>
                  <a:cubicBezTo>
                    <a:pt x="584968" y="1306522"/>
                    <a:pt x="590252" y="1299643"/>
                    <a:pt x="596292" y="1291759"/>
                  </a:cubicBezTo>
                  <a:cubicBezTo>
                    <a:pt x="601325" y="1285132"/>
                    <a:pt x="607028" y="1277667"/>
                    <a:pt x="616088" y="1270956"/>
                  </a:cubicBezTo>
                  <a:cubicBezTo>
                    <a:pt x="631522" y="1260387"/>
                    <a:pt x="640581" y="1263575"/>
                    <a:pt x="657776" y="1262568"/>
                  </a:cubicBezTo>
                  <a:cubicBezTo>
                    <a:pt x="674552" y="1261058"/>
                    <a:pt x="689902" y="1255438"/>
                    <a:pt x="691328" y="1251915"/>
                  </a:cubicBezTo>
                  <a:cubicBezTo>
                    <a:pt x="691748" y="1249567"/>
                    <a:pt x="693174" y="1247638"/>
                    <a:pt x="695439" y="1246463"/>
                  </a:cubicBezTo>
                  <a:cubicBezTo>
                    <a:pt x="708356" y="1239837"/>
                    <a:pt x="730920" y="1249399"/>
                    <a:pt x="756755" y="1261478"/>
                  </a:cubicBezTo>
                  <a:cubicBezTo>
                    <a:pt x="761620" y="1263743"/>
                    <a:pt x="765814" y="1265672"/>
                    <a:pt x="769002" y="1267014"/>
                  </a:cubicBezTo>
                  <a:cubicBezTo>
                    <a:pt x="785274" y="1272466"/>
                    <a:pt x="793914" y="1278841"/>
                    <a:pt x="805909" y="1287816"/>
                  </a:cubicBezTo>
                  <a:lnTo>
                    <a:pt x="811193" y="1291759"/>
                  </a:lnTo>
                  <a:cubicBezTo>
                    <a:pt x="823524" y="1300734"/>
                    <a:pt x="828976" y="1300147"/>
                    <a:pt x="846927" y="1298301"/>
                  </a:cubicBezTo>
                  <a:cubicBezTo>
                    <a:pt x="853889" y="1297463"/>
                    <a:pt x="860431" y="1297043"/>
                    <a:pt x="866890" y="1296791"/>
                  </a:cubicBezTo>
                  <a:cubicBezTo>
                    <a:pt x="877124" y="1296204"/>
                    <a:pt x="886770" y="1295701"/>
                    <a:pt x="895913" y="1293436"/>
                  </a:cubicBezTo>
                  <a:cubicBezTo>
                    <a:pt x="897003" y="1293101"/>
                    <a:pt x="898010" y="1292346"/>
                    <a:pt x="899016" y="1291843"/>
                  </a:cubicBezTo>
                  <a:cubicBezTo>
                    <a:pt x="901868" y="1290249"/>
                    <a:pt x="905475" y="1288236"/>
                    <a:pt x="912605" y="1288236"/>
                  </a:cubicBezTo>
                  <a:cubicBezTo>
                    <a:pt x="917470" y="1288236"/>
                    <a:pt x="922000" y="1289410"/>
                    <a:pt x="926277" y="1290416"/>
                  </a:cubicBezTo>
                  <a:cubicBezTo>
                    <a:pt x="929884" y="1291339"/>
                    <a:pt x="933323" y="1292094"/>
                    <a:pt x="936343" y="1292094"/>
                  </a:cubicBezTo>
                  <a:cubicBezTo>
                    <a:pt x="955552" y="1291423"/>
                    <a:pt x="979290" y="1282532"/>
                    <a:pt x="1006467" y="1265504"/>
                  </a:cubicBezTo>
                  <a:cubicBezTo>
                    <a:pt x="1008229" y="1264414"/>
                    <a:pt x="1010326" y="1263994"/>
                    <a:pt x="1012590" y="1264581"/>
                  </a:cubicBezTo>
                  <a:cubicBezTo>
                    <a:pt x="1014603" y="1265169"/>
                    <a:pt x="1016449" y="1266511"/>
                    <a:pt x="1017288" y="1268440"/>
                  </a:cubicBezTo>
                  <a:cubicBezTo>
                    <a:pt x="1028612" y="1289829"/>
                    <a:pt x="1030792" y="1312393"/>
                    <a:pt x="1023830" y="1335544"/>
                  </a:cubicBezTo>
                  <a:cubicBezTo>
                    <a:pt x="1022740" y="1338480"/>
                    <a:pt x="1021817" y="1340829"/>
                    <a:pt x="1020978" y="1342842"/>
                  </a:cubicBezTo>
                  <a:cubicBezTo>
                    <a:pt x="1020140" y="1344855"/>
                    <a:pt x="1019049" y="1347455"/>
                    <a:pt x="1018797" y="1348713"/>
                  </a:cubicBezTo>
                  <a:lnTo>
                    <a:pt x="1018965" y="1348713"/>
                  </a:lnTo>
                  <a:cubicBezTo>
                    <a:pt x="1019217" y="1348713"/>
                    <a:pt x="1020643" y="1349636"/>
                    <a:pt x="1024250" y="1350978"/>
                  </a:cubicBezTo>
                  <a:cubicBezTo>
                    <a:pt x="1028528" y="1352572"/>
                    <a:pt x="1034148" y="1352237"/>
                    <a:pt x="1040522" y="1352320"/>
                  </a:cubicBezTo>
                  <a:cubicBezTo>
                    <a:pt x="1046897" y="1351985"/>
                    <a:pt x="1053524" y="1352069"/>
                    <a:pt x="1059899" y="1353662"/>
                  </a:cubicBezTo>
                  <a:lnTo>
                    <a:pt x="1067532" y="1356598"/>
                  </a:lnTo>
                  <a:cubicBezTo>
                    <a:pt x="1075836" y="1359953"/>
                    <a:pt x="1081959" y="1362302"/>
                    <a:pt x="1085650" y="1364567"/>
                  </a:cubicBezTo>
                  <a:cubicBezTo>
                    <a:pt x="1093535" y="1348126"/>
                    <a:pt x="1098652" y="1328498"/>
                    <a:pt x="1094290" y="1317929"/>
                  </a:cubicBezTo>
                  <a:cubicBezTo>
                    <a:pt x="1094038" y="1317091"/>
                    <a:pt x="1093283" y="1316587"/>
                    <a:pt x="1092277" y="1315497"/>
                  </a:cubicBezTo>
                  <a:cubicBezTo>
                    <a:pt x="1090180" y="1313316"/>
                    <a:pt x="1086825" y="1310212"/>
                    <a:pt x="1085902" y="1304425"/>
                  </a:cubicBezTo>
                  <a:cubicBezTo>
                    <a:pt x="1084308" y="1299643"/>
                    <a:pt x="1085818" y="1294610"/>
                    <a:pt x="1086825" y="1290920"/>
                  </a:cubicBezTo>
                  <a:cubicBezTo>
                    <a:pt x="1087412" y="1289158"/>
                    <a:pt x="1087915" y="1287481"/>
                    <a:pt x="1087915" y="1286222"/>
                  </a:cubicBezTo>
                  <a:lnTo>
                    <a:pt x="1087831" y="1278841"/>
                  </a:lnTo>
                  <a:cubicBezTo>
                    <a:pt x="1087831" y="1263659"/>
                    <a:pt x="1087664" y="1253761"/>
                    <a:pt x="1093032" y="1235475"/>
                  </a:cubicBezTo>
                  <a:cubicBezTo>
                    <a:pt x="1098652" y="1215763"/>
                    <a:pt x="1111402" y="1204355"/>
                    <a:pt x="1123732" y="1193451"/>
                  </a:cubicBezTo>
                  <a:cubicBezTo>
                    <a:pt x="1132707" y="1185398"/>
                    <a:pt x="1141263" y="1177765"/>
                    <a:pt x="1147135" y="1166861"/>
                  </a:cubicBezTo>
                  <a:cubicBezTo>
                    <a:pt x="1154600" y="1152433"/>
                    <a:pt x="1164414" y="1141697"/>
                    <a:pt x="1173893" y="1131128"/>
                  </a:cubicBezTo>
                  <a:cubicBezTo>
                    <a:pt x="1178758" y="1125759"/>
                    <a:pt x="1183706" y="1120307"/>
                    <a:pt x="1188404" y="1114268"/>
                  </a:cubicBezTo>
                  <a:cubicBezTo>
                    <a:pt x="1190920" y="1111416"/>
                    <a:pt x="1192766" y="1107473"/>
                    <a:pt x="1194779" y="1103279"/>
                  </a:cubicBezTo>
                  <a:cubicBezTo>
                    <a:pt x="1198218" y="1096317"/>
                    <a:pt x="1201992" y="1088516"/>
                    <a:pt x="1208871" y="1083903"/>
                  </a:cubicBezTo>
                  <a:cubicBezTo>
                    <a:pt x="1216671" y="1078535"/>
                    <a:pt x="1224808" y="1077780"/>
                    <a:pt x="1232022" y="1077193"/>
                  </a:cubicBezTo>
                  <a:cubicBezTo>
                    <a:pt x="1238564" y="1076689"/>
                    <a:pt x="1244101" y="1076102"/>
                    <a:pt x="1248881" y="1072411"/>
                  </a:cubicBezTo>
                  <a:cubicBezTo>
                    <a:pt x="1256934" y="1065869"/>
                    <a:pt x="1257941" y="1058907"/>
                    <a:pt x="1259367" y="1049093"/>
                  </a:cubicBezTo>
                  <a:cubicBezTo>
                    <a:pt x="1260122" y="1043724"/>
                    <a:pt x="1260960" y="1037685"/>
                    <a:pt x="1263225" y="1031310"/>
                  </a:cubicBezTo>
                  <a:cubicBezTo>
                    <a:pt x="1271362" y="1010507"/>
                    <a:pt x="1288977" y="974187"/>
                    <a:pt x="1316993" y="962528"/>
                  </a:cubicBezTo>
                  <a:cubicBezTo>
                    <a:pt x="1322864" y="959592"/>
                    <a:pt x="1329239" y="958502"/>
                    <a:pt x="1335027" y="957495"/>
                  </a:cubicBezTo>
                  <a:cubicBezTo>
                    <a:pt x="1339221" y="956740"/>
                    <a:pt x="1343247" y="956153"/>
                    <a:pt x="1346518" y="954643"/>
                  </a:cubicBezTo>
                  <a:cubicBezTo>
                    <a:pt x="1358262" y="949359"/>
                    <a:pt x="1359184" y="944997"/>
                    <a:pt x="1361449" y="934680"/>
                  </a:cubicBezTo>
                  <a:cubicBezTo>
                    <a:pt x="1362120" y="931324"/>
                    <a:pt x="1362875" y="927718"/>
                    <a:pt x="1364049" y="923859"/>
                  </a:cubicBezTo>
                  <a:cubicBezTo>
                    <a:pt x="1366230" y="915639"/>
                    <a:pt x="1369250" y="907838"/>
                    <a:pt x="1372270" y="900121"/>
                  </a:cubicBezTo>
                  <a:cubicBezTo>
                    <a:pt x="1376967" y="887790"/>
                    <a:pt x="1381413" y="876215"/>
                    <a:pt x="1382503" y="862962"/>
                  </a:cubicBezTo>
                  <a:lnTo>
                    <a:pt x="1383426" y="856503"/>
                  </a:lnTo>
                  <a:cubicBezTo>
                    <a:pt x="1384936" y="842915"/>
                    <a:pt x="1386529" y="830081"/>
                    <a:pt x="1391982" y="815485"/>
                  </a:cubicBezTo>
                  <a:cubicBezTo>
                    <a:pt x="1396176" y="803826"/>
                    <a:pt x="1400118" y="793257"/>
                    <a:pt x="1405151" y="782353"/>
                  </a:cubicBezTo>
                  <a:cubicBezTo>
                    <a:pt x="1406745" y="777488"/>
                    <a:pt x="1409261" y="772287"/>
                    <a:pt x="1411777" y="767087"/>
                  </a:cubicBezTo>
                  <a:cubicBezTo>
                    <a:pt x="1415887" y="758866"/>
                    <a:pt x="1419662" y="751065"/>
                    <a:pt x="1421340" y="741587"/>
                  </a:cubicBezTo>
                  <a:cubicBezTo>
                    <a:pt x="1422514" y="736386"/>
                    <a:pt x="1423521" y="730850"/>
                    <a:pt x="1424695" y="725062"/>
                  </a:cubicBezTo>
                  <a:cubicBezTo>
                    <a:pt x="1425618" y="717932"/>
                    <a:pt x="1427127" y="709796"/>
                    <a:pt x="1429057" y="702163"/>
                  </a:cubicBezTo>
                  <a:lnTo>
                    <a:pt x="1429057" y="702163"/>
                  </a:lnTo>
                  <a:close/>
                </a:path>
              </a:pathLst>
            </a:custGeom>
            <a:grpFill/>
            <a:ln w="83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pt-BR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1" name="Forma Livre: Forma 100">
              <a:extLst>
                <a:ext uri="{FF2B5EF4-FFF2-40B4-BE49-F238E27FC236}">
                  <a16:creationId xmlns:a16="http://schemas.microsoft.com/office/drawing/2014/main" id="{3A915009-A9FF-4DB9-975C-AD5EC8CEDDA0}"/>
                </a:ext>
              </a:extLst>
            </p:cNvPr>
            <p:cNvSpPr/>
            <p:nvPr/>
          </p:nvSpPr>
          <p:spPr>
            <a:xfrm>
              <a:off x="9027305" y="3616863"/>
              <a:ext cx="925722" cy="893746"/>
            </a:xfrm>
            <a:custGeom>
              <a:avLst/>
              <a:gdLst>
                <a:gd name="connsiteX0" fmla="*/ 899030 w 925722"/>
                <a:gd name="connsiteY0" fmla="*/ 63833 h 893746"/>
                <a:gd name="connsiteX1" fmla="*/ 884435 w 925722"/>
                <a:gd name="connsiteY1" fmla="*/ 65175 h 893746"/>
                <a:gd name="connsiteX2" fmla="*/ 873363 w 925722"/>
                <a:gd name="connsiteY2" fmla="*/ 61485 h 893746"/>
                <a:gd name="connsiteX3" fmla="*/ 866820 w 925722"/>
                <a:gd name="connsiteY3" fmla="*/ 59136 h 893746"/>
                <a:gd name="connsiteX4" fmla="*/ 843921 w 925722"/>
                <a:gd name="connsiteY4" fmla="*/ 65511 h 893746"/>
                <a:gd name="connsiteX5" fmla="*/ 841153 w 925722"/>
                <a:gd name="connsiteY5" fmla="*/ 67021 h 893746"/>
                <a:gd name="connsiteX6" fmla="*/ 826893 w 925722"/>
                <a:gd name="connsiteY6" fmla="*/ 74737 h 893746"/>
                <a:gd name="connsiteX7" fmla="*/ 784785 w 925722"/>
                <a:gd name="connsiteY7" fmla="*/ 93527 h 893746"/>
                <a:gd name="connsiteX8" fmla="*/ 765325 w 925722"/>
                <a:gd name="connsiteY8" fmla="*/ 93191 h 893746"/>
                <a:gd name="connsiteX9" fmla="*/ 739322 w 925722"/>
                <a:gd name="connsiteY9" fmla="*/ 94030 h 893746"/>
                <a:gd name="connsiteX10" fmla="*/ 738819 w 925722"/>
                <a:gd name="connsiteY10" fmla="*/ 101999 h 893746"/>
                <a:gd name="connsiteX11" fmla="*/ 731857 w 925722"/>
                <a:gd name="connsiteY11" fmla="*/ 126324 h 893746"/>
                <a:gd name="connsiteX12" fmla="*/ 716171 w 925722"/>
                <a:gd name="connsiteY12" fmla="*/ 133118 h 893746"/>
                <a:gd name="connsiteX13" fmla="*/ 693943 w 925722"/>
                <a:gd name="connsiteY13" fmla="*/ 125989 h 893746"/>
                <a:gd name="connsiteX14" fmla="*/ 687232 w 925722"/>
                <a:gd name="connsiteY14" fmla="*/ 122801 h 893746"/>
                <a:gd name="connsiteX15" fmla="*/ 629858 w 925722"/>
                <a:gd name="connsiteY15" fmla="*/ 110974 h 893746"/>
                <a:gd name="connsiteX16" fmla="*/ 592699 w 925722"/>
                <a:gd name="connsiteY16" fmla="*/ 106444 h 893746"/>
                <a:gd name="connsiteX17" fmla="*/ 586995 w 925722"/>
                <a:gd name="connsiteY17" fmla="*/ 101160 h 893746"/>
                <a:gd name="connsiteX18" fmla="*/ 588841 w 925722"/>
                <a:gd name="connsiteY18" fmla="*/ 93527 h 893746"/>
                <a:gd name="connsiteX19" fmla="*/ 590518 w 925722"/>
                <a:gd name="connsiteY19" fmla="*/ 89417 h 893746"/>
                <a:gd name="connsiteX20" fmla="*/ 570471 w 925722"/>
                <a:gd name="connsiteY20" fmla="*/ 60981 h 893746"/>
                <a:gd name="connsiteX21" fmla="*/ 558895 w 925722"/>
                <a:gd name="connsiteY21" fmla="*/ 53767 h 893746"/>
                <a:gd name="connsiteX22" fmla="*/ 555121 w 925722"/>
                <a:gd name="connsiteY22" fmla="*/ 57039 h 893746"/>
                <a:gd name="connsiteX23" fmla="*/ 534906 w 925722"/>
                <a:gd name="connsiteY23" fmla="*/ 69621 h 893746"/>
                <a:gd name="connsiteX24" fmla="*/ 528531 w 925722"/>
                <a:gd name="connsiteY24" fmla="*/ 68530 h 893746"/>
                <a:gd name="connsiteX25" fmla="*/ 525343 w 925722"/>
                <a:gd name="connsiteY25" fmla="*/ 63078 h 893746"/>
                <a:gd name="connsiteX26" fmla="*/ 523414 w 925722"/>
                <a:gd name="connsiteY26" fmla="*/ 56284 h 893746"/>
                <a:gd name="connsiteX27" fmla="*/ 514858 w 925722"/>
                <a:gd name="connsiteY27" fmla="*/ 62659 h 893746"/>
                <a:gd name="connsiteX28" fmla="*/ 511251 w 925722"/>
                <a:gd name="connsiteY28" fmla="*/ 64756 h 893746"/>
                <a:gd name="connsiteX29" fmla="*/ 503031 w 925722"/>
                <a:gd name="connsiteY29" fmla="*/ 69873 h 893746"/>
                <a:gd name="connsiteX30" fmla="*/ 496824 w 925722"/>
                <a:gd name="connsiteY30" fmla="*/ 81783 h 893746"/>
                <a:gd name="connsiteX31" fmla="*/ 483235 w 925722"/>
                <a:gd name="connsiteY31" fmla="*/ 103676 h 893746"/>
                <a:gd name="connsiteX32" fmla="*/ 459917 w 925722"/>
                <a:gd name="connsiteY32" fmla="*/ 94617 h 893746"/>
                <a:gd name="connsiteX33" fmla="*/ 450522 w 925722"/>
                <a:gd name="connsiteY33" fmla="*/ 87487 h 893746"/>
                <a:gd name="connsiteX34" fmla="*/ 418060 w 925722"/>
                <a:gd name="connsiteY34" fmla="*/ 71634 h 893746"/>
                <a:gd name="connsiteX35" fmla="*/ 398432 w 925722"/>
                <a:gd name="connsiteY35" fmla="*/ 70879 h 893746"/>
                <a:gd name="connsiteX36" fmla="*/ 367816 w 925722"/>
                <a:gd name="connsiteY36" fmla="*/ 66266 h 893746"/>
                <a:gd name="connsiteX37" fmla="*/ 372177 w 925722"/>
                <a:gd name="connsiteY37" fmla="*/ 16776 h 893746"/>
                <a:gd name="connsiteX38" fmla="*/ 379559 w 925722"/>
                <a:gd name="connsiteY38" fmla="*/ 0 h 893746"/>
                <a:gd name="connsiteX39" fmla="*/ 365215 w 925722"/>
                <a:gd name="connsiteY39" fmla="*/ 11156 h 893746"/>
                <a:gd name="connsiteX40" fmla="*/ 364796 w 925722"/>
                <a:gd name="connsiteY40" fmla="*/ 11576 h 893746"/>
                <a:gd name="connsiteX41" fmla="*/ 365719 w 925722"/>
                <a:gd name="connsiteY41" fmla="*/ 14260 h 893746"/>
                <a:gd name="connsiteX42" fmla="*/ 357163 w 925722"/>
                <a:gd name="connsiteY42" fmla="*/ 33888 h 893746"/>
                <a:gd name="connsiteX43" fmla="*/ 353472 w 925722"/>
                <a:gd name="connsiteY43" fmla="*/ 38417 h 893746"/>
                <a:gd name="connsiteX44" fmla="*/ 342903 w 925722"/>
                <a:gd name="connsiteY44" fmla="*/ 77925 h 893746"/>
                <a:gd name="connsiteX45" fmla="*/ 339464 w 925722"/>
                <a:gd name="connsiteY45" fmla="*/ 94785 h 893746"/>
                <a:gd name="connsiteX46" fmla="*/ 328727 w 925722"/>
                <a:gd name="connsiteY46" fmla="*/ 123892 h 893746"/>
                <a:gd name="connsiteX47" fmla="*/ 322436 w 925722"/>
                <a:gd name="connsiteY47" fmla="*/ 138067 h 893746"/>
                <a:gd name="connsiteX48" fmla="*/ 309519 w 925722"/>
                <a:gd name="connsiteY48" fmla="*/ 170781 h 893746"/>
                <a:gd name="connsiteX49" fmla="*/ 301802 w 925722"/>
                <a:gd name="connsiteY49" fmla="*/ 208359 h 893746"/>
                <a:gd name="connsiteX50" fmla="*/ 301047 w 925722"/>
                <a:gd name="connsiteY50" fmla="*/ 214734 h 893746"/>
                <a:gd name="connsiteX51" fmla="*/ 289723 w 925722"/>
                <a:gd name="connsiteY51" fmla="*/ 255668 h 893746"/>
                <a:gd name="connsiteX52" fmla="*/ 282006 w 925722"/>
                <a:gd name="connsiteY52" fmla="*/ 278064 h 893746"/>
                <a:gd name="connsiteX53" fmla="*/ 279574 w 925722"/>
                <a:gd name="connsiteY53" fmla="*/ 287710 h 893746"/>
                <a:gd name="connsiteX54" fmla="*/ 256087 w 925722"/>
                <a:gd name="connsiteY54" fmla="*/ 318662 h 893746"/>
                <a:gd name="connsiteX55" fmla="*/ 240737 w 925722"/>
                <a:gd name="connsiteY55" fmla="*/ 322520 h 893746"/>
                <a:gd name="connsiteX56" fmla="*/ 226561 w 925722"/>
                <a:gd name="connsiteY56" fmla="*/ 326295 h 893746"/>
                <a:gd name="connsiteX57" fmla="*/ 180846 w 925722"/>
                <a:gd name="connsiteY57" fmla="*/ 386605 h 893746"/>
                <a:gd name="connsiteX58" fmla="*/ 177743 w 925722"/>
                <a:gd name="connsiteY58" fmla="*/ 401200 h 893746"/>
                <a:gd name="connsiteX59" fmla="*/ 161721 w 925722"/>
                <a:gd name="connsiteY59" fmla="*/ 434249 h 893746"/>
                <a:gd name="connsiteX60" fmla="*/ 136641 w 925722"/>
                <a:gd name="connsiteY60" fmla="*/ 442302 h 893746"/>
                <a:gd name="connsiteX61" fmla="*/ 120620 w 925722"/>
                <a:gd name="connsiteY61" fmla="*/ 446496 h 893746"/>
                <a:gd name="connsiteX62" fmla="*/ 111645 w 925722"/>
                <a:gd name="connsiteY62" fmla="*/ 459917 h 893746"/>
                <a:gd name="connsiteX63" fmla="*/ 103173 w 925722"/>
                <a:gd name="connsiteY63" fmla="*/ 473924 h 893746"/>
                <a:gd name="connsiteX64" fmla="*/ 88242 w 925722"/>
                <a:gd name="connsiteY64" fmla="*/ 491372 h 893746"/>
                <a:gd name="connsiteX65" fmla="*/ 63665 w 925722"/>
                <a:gd name="connsiteY65" fmla="*/ 523917 h 893746"/>
                <a:gd name="connsiteX66" fmla="*/ 36907 w 925722"/>
                <a:gd name="connsiteY66" fmla="*/ 554785 h 893746"/>
                <a:gd name="connsiteX67" fmla="*/ 10737 w 925722"/>
                <a:gd name="connsiteY67" fmla="*/ 589680 h 893746"/>
                <a:gd name="connsiteX68" fmla="*/ 6123 w 925722"/>
                <a:gd name="connsiteY68" fmla="*/ 628516 h 893746"/>
                <a:gd name="connsiteX69" fmla="*/ 6207 w 925722"/>
                <a:gd name="connsiteY69" fmla="*/ 636065 h 893746"/>
                <a:gd name="connsiteX70" fmla="*/ 4530 w 925722"/>
                <a:gd name="connsiteY70" fmla="*/ 645124 h 893746"/>
                <a:gd name="connsiteX71" fmla="*/ 3775 w 925722"/>
                <a:gd name="connsiteY71" fmla="*/ 650493 h 893746"/>
                <a:gd name="connsiteX72" fmla="*/ 5956 w 925722"/>
                <a:gd name="connsiteY72" fmla="*/ 654351 h 893746"/>
                <a:gd name="connsiteX73" fmla="*/ 11492 w 925722"/>
                <a:gd name="connsiteY73" fmla="*/ 661985 h 893746"/>
                <a:gd name="connsiteX74" fmla="*/ 0 w 925722"/>
                <a:gd name="connsiteY74" fmla="*/ 725734 h 893746"/>
                <a:gd name="connsiteX75" fmla="*/ 11156 w 925722"/>
                <a:gd name="connsiteY75" fmla="*/ 733451 h 893746"/>
                <a:gd name="connsiteX76" fmla="*/ 15518 w 925722"/>
                <a:gd name="connsiteY76" fmla="*/ 734961 h 893746"/>
                <a:gd name="connsiteX77" fmla="*/ 46386 w 925722"/>
                <a:gd name="connsiteY77" fmla="*/ 754337 h 893746"/>
                <a:gd name="connsiteX78" fmla="*/ 43786 w 925722"/>
                <a:gd name="connsiteY78" fmla="*/ 774552 h 893746"/>
                <a:gd name="connsiteX79" fmla="*/ 42527 w 925722"/>
                <a:gd name="connsiteY79" fmla="*/ 776481 h 893746"/>
                <a:gd name="connsiteX80" fmla="*/ 60813 w 925722"/>
                <a:gd name="connsiteY80" fmla="*/ 781766 h 893746"/>
                <a:gd name="connsiteX81" fmla="*/ 79938 w 925722"/>
                <a:gd name="connsiteY81" fmla="*/ 787134 h 893746"/>
                <a:gd name="connsiteX82" fmla="*/ 116594 w 925722"/>
                <a:gd name="connsiteY82" fmla="*/ 810285 h 893746"/>
                <a:gd name="connsiteX83" fmla="*/ 121123 w 925722"/>
                <a:gd name="connsiteY83" fmla="*/ 813724 h 893746"/>
                <a:gd name="connsiteX84" fmla="*/ 161302 w 925722"/>
                <a:gd name="connsiteY84" fmla="*/ 832262 h 893746"/>
                <a:gd name="connsiteX85" fmla="*/ 171284 w 925722"/>
                <a:gd name="connsiteY85" fmla="*/ 835282 h 893746"/>
                <a:gd name="connsiteX86" fmla="*/ 199971 w 925722"/>
                <a:gd name="connsiteY86" fmla="*/ 849038 h 893746"/>
                <a:gd name="connsiteX87" fmla="*/ 217502 w 925722"/>
                <a:gd name="connsiteY87" fmla="*/ 858349 h 893746"/>
                <a:gd name="connsiteX88" fmla="*/ 237214 w 925722"/>
                <a:gd name="connsiteY88" fmla="*/ 863633 h 893746"/>
                <a:gd name="connsiteX89" fmla="*/ 274876 w 925722"/>
                <a:gd name="connsiteY89" fmla="*/ 877557 h 893746"/>
                <a:gd name="connsiteX90" fmla="*/ 285529 w 925722"/>
                <a:gd name="connsiteY90" fmla="*/ 893746 h 893746"/>
                <a:gd name="connsiteX91" fmla="*/ 286620 w 925722"/>
                <a:gd name="connsiteY91" fmla="*/ 893746 h 893746"/>
                <a:gd name="connsiteX92" fmla="*/ 298530 w 925722"/>
                <a:gd name="connsiteY92" fmla="*/ 889971 h 893746"/>
                <a:gd name="connsiteX93" fmla="*/ 297272 w 925722"/>
                <a:gd name="connsiteY93" fmla="*/ 885442 h 893746"/>
                <a:gd name="connsiteX94" fmla="*/ 297692 w 925722"/>
                <a:gd name="connsiteY94" fmla="*/ 867156 h 893746"/>
                <a:gd name="connsiteX95" fmla="*/ 311616 w 925722"/>
                <a:gd name="connsiteY95" fmla="*/ 857761 h 893746"/>
                <a:gd name="connsiteX96" fmla="*/ 314803 w 925722"/>
                <a:gd name="connsiteY96" fmla="*/ 856839 h 893746"/>
                <a:gd name="connsiteX97" fmla="*/ 335773 w 925722"/>
                <a:gd name="connsiteY97" fmla="*/ 831591 h 893746"/>
                <a:gd name="connsiteX98" fmla="*/ 377630 w 925722"/>
                <a:gd name="connsiteY98" fmla="*/ 791664 h 893746"/>
                <a:gd name="connsiteX99" fmla="*/ 424854 w 925722"/>
                <a:gd name="connsiteY99" fmla="*/ 780340 h 893746"/>
                <a:gd name="connsiteX100" fmla="*/ 451948 w 925722"/>
                <a:gd name="connsiteY100" fmla="*/ 775559 h 893746"/>
                <a:gd name="connsiteX101" fmla="*/ 456393 w 925722"/>
                <a:gd name="connsiteY101" fmla="*/ 773797 h 893746"/>
                <a:gd name="connsiteX102" fmla="*/ 468640 w 925722"/>
                <a:gd name="connsiteY102" fmla="*/ 770358 h 893746"/>
                <a:gd name="connsiteX103" fmla="*/ 479964 w 925722"/>
                <a:gd name="connsiteY103" fmla="*/ 776901 h 893746"/>
                <a:gd name="connsiteX104" fmla="*/ 481138 w 925722"/>
                <a:gd name="connsiteY104" fmla="*/ 778075 h 893746"/>
                <a:gd name="connsiteX105" fmla="*/ 493804 w 925722"/>
                <a:gd name="connsiteY105" fmla="*/ 770693 h 893746"/>
                <a:gd name="connsiteX106" fmla="*/ 505464 w 925722"/>
                <a:gd name="connsiteY106" fmla="*/ 762473 h 893746"/>
                <a:gd name="connsiteX107" fmla="*/ 532892 w 925722"/>
                <a:gd name="connsiteY107" fmla="*/ 756937 h 893746"/>
                <a:gd name="connsiteX108" fmla="*/ 538596 w 925722"/>
                <a:gd name="connsiteY108" fmla="*/ 757440 h 893746"/>
                <a:gd name="connsiteX109" fmla="*/ 561747 w 925722"/>
                <a:gd name="connsiteY109" fmla="*/ 755260 h 893746"/>
                <a:gd name="connsiteX110" fmla="*/ 582046 w 925722"/>
                <a:gd name="connsiteY110" fmla="*/ 752492 h 893746"/>
                <a:gd name="connsiteX111" fmla="*/ 593622 w 925722"/>
                <a:gd name="connsiteY111" fmla="*/ 751904 h 893746"/>
                <a:gd name="connsiteX112" fmla="*/ 656448 w 925722"/>
                <a:gd name="connsiteY112" fmla="*/ 753582 h 893746"/>
                <a:gd name="connsiteX113" fmla="*/ 670205 w 925722"/>
                <a:gd name="connsiteY113" fmla="*/ 762222 h 893746"/>
                <a:gd name="connsiteX114" fmla="*/ 678173 w 925722"/>
                <a:gd name="connsiteY114" fmla="*/ 767422 h 893746"/>
                <a:gd name="connsiteX115" fmla="*/ 700737 w 925722"/>
                <a:gd name="connsiteY115" fmla="*/ 752995 h 893746"/>
                <a:gd name="connsiteX116" fmla="*/ 706273 w 925722"/>
                <a:gd name="connsiteY116" fmla="*/ 744355 h 893746"/>
                <a:gd name="connsiteX117" fmla="*/ 722630 w 925722"/>
                <a:gd name="connsiteY117" fmla="*/ 730599 h 893746"/>
                <a:gd name="connsiteX118" fmla="*/ 726489 w 925722"/>
                <a:gd name="connsiteY118" fmla="*/ 728670 h 893746"/>
                <a:gd name="connsiteX119" fmla="*/ 746033 w 925722"/>
                <a:gd name="connsiteY119" fmla="*/ 707028 h 893746"/>
                <a:gd name="connsiteX120" fmla="*/ 744691 w 925722"/>
                <a:gd name="connsiteY120" fmla="*/ 698221 h 893746"/>
                <a:gd name="connsiteX121" fmla="*/ 742929 w 925722"/>
                <a:gd name="connsiteY121" fmla="*/ 686981 h 893746"/>
                <a:gd name="connsiteX122" fmla="*/ 746033 w 925722"/>
                <a:gd name="connsiteY122" fmla="*/ 675741 h 893746"/>
                <a:gd name="connsiteX123" fmla="*/ 747962 w 925722"/>
                <a:gd name="connsiteY123" fmla="*/ 669030 h 893746"/>
                <a:gd name="connsiteX124" fmla="*/ 740748 w 925722"/>
                <a:gd name="connsiteY124" fmla="*/ 653680 h 893746"/>
                <a:gd name="connsiteX125" fmla="*/ 721372 w 925722"/>
                <a:gd name="connsiteY125" fmla="*/ 638498 h 893746"/>
                <a:gd name="connsiteX126" fmla="*/ 722295 w 925722"/>
                <a:gd name="connsiteY126" fmla="*/ 629355 h 893746"/>
                <a:gd name="connsiteX127" fmla="*/ 741251 w 925722"/>
                <a:gd name="connsiteY127" fmla="*/ 613418 h 893746"/>
                <a:gd name="connsiteX128" fmla="*/ 762389 w 925722"/>
                <a:gd name="connsiteY128" fmla="*/ 594377 h 893746"/>
                <a:gd name="connsiteX129" fmla="*/ 761886 w 925722"/>
                <a:gd name="connsiteY129" fmla="*/ 579278 h 893746"/>
                <a:gd name="connsiteX130" fmla="*/ 757608 w 925722"/>
                <a:gd name="connsiteY130" fmla="*/ 573910 h 893746"/>
                <a:gd name="connsiteX131" fmla="*/ 742342 w 925722"/>
                <a:gd name="connsiteY131" fmla="*/ 543461 h 893746"/>
                <a:gd name="connsiteX132" fmla="*/ 723637 w 925722"/>
                <a:gd name="connsiteY132" fmla="*/ 509406 h 893746"/>
                <a:gd name="connsiteX133" fmla="*/ 721372 w 925722"/>
                <a:gd name="connsiteY133" fmla="*/ 503367 h 893746"/>
                <a:gd name="connsiteX134" fmla="*/ 724643 w 925722"/>
                <a:gd name="connsiteY134" fmla="*/ 497746 h 893746"/>
                <a:gd name="connsiteX135" fmla="*/ 733954 w 925722"/>
                <a:gd name="connsiteY135" fmla="*/ 492294 h 893746"/>
                <a:gd name="connsiteX136" fmla="*/ 747291 w 925722"/>
                <a:gd name="connsiteY136" fmla="*/ 483067 h 893746"/>
                <a:gd name="connsiteX137" fmla="*/ 747207 w 925722"/>
                <a:gd name="connsiteY137" fmla="*/ 475351 h 893746"/>
                <a:gd name="connsiteX138" fmla="*/ 747626 w 925722"/>
                <a:gd name="connsiteY138" fmla="*/ 461342 h 893746"/>
                <a:gd name="connsiteX139" fmla="*/ 791915 w 925722"/>
                <a:gd name="connsiteY139" fmla="*/ 434920 h 893746"/>
                <a:gd name="connsiteX140" fmla="*/ 798206 w 925722"/>
                <a:gd name="connsiteY140" fmla="*/ 433662 h 893746"/>
                <a:gd name="connsiteX141" fmla="*/ 815570 w 925722"/>
                <a:gd name="connsiteY141" fmla="*/ 417054 h 893746"/>
                <a:gd name="connsiteX142" fmla="*/ 799045 w 925722"/>
                <a:gd name="connsiteY142" fmla="*/ 386689 h 893746"/>
                <a:gd name="connsiteX143" fmla="*/ 793425 w 925722"/>
                <a:gd name="connsiteY143" fmla="*/ 382243 h 893746"/>
                <a:gd name="connsiteX144" fmla="*/ 793928 w 925722"/>
                <a:gd name="connsiteY144" fmla="*/ 375197 h 893746"/>
                <a:gd name="connsiteX145" fmla="*/ 808943 w 925722"/>
                <a:gd name="connsiteY145" fmla="*/ 343071 h 893746"/>
                <a:gd name="connsiteX146" fmla="*/ 808859 w 925722"/>
                <a:gd name="connsiteY146" fmla="*/ 332418 h 893746"/>
                <a:gd name="connsiteX147" fmla="*/ 810956 w 925722"/>
                <a:gd name="connsiteY147" fmla="*/ 318830 h 893746"/>
                <a:gd name="connsiteX148" fmla="*/ 831171 w 925722"/>
                <a:gd name="connsiteY148" fmla="*/ 311196 h 893746"/>
                <a:gd name="connsiteX149" fmla="*/ 831423 w 925722"/>
                <a:gd name="connsiteY149" fmla="*/ 311196 h 893746"/>
                <a:gd name="connsiteX150" fmla="*/ 840650 w 925722"/>
                <a:gd name="connsiteY150" fmla="*/ 312706 h 893746"/>
                <a:gd name="connsiteX151" fmla="*/ 841908 w 925722"/>
                <a:gd name="connsiteY151" fmla="*/ 313210 h 893746"/>
                <a:gd name="connsiteX152" fmla="*/ 843082 w 925722"/>
                <a:gd name="connsiteY152" fmla="*/ 311196 h 893746"/>
                <a:gd name="connsiteX153" fmla="*/ 841824 w 925722"/>
                <a:gd name="connsiteY153" fmla="*/ 303647 h 893746"/>
                <a:gd name="connsiteX154" fmla="*/ 838301 w 925722"/>
                <a:gd name="connsiteY154" fmla="*/ 288213 h 893746"/>
                <a:gd name="connsiteX155" fmla="*/ 837211 w 925722"/>
                <a:gd name="connsiteY155" fmla="*/ 283432 h 893746"/>
                <a:gd name="connsiteX156" fmla="*/ 845515 w 925722"/>
                <a:gd name="connsiteY156" fmla="*/ 276470 h 893746"/>
                <a:gd name="connsiteX157" fmla="*/ 852645 w 925722"/>
                <a:gd name="connsiteY157" fmla="*/ 276386 h 893746"/>
                <a:gd name="connsiteX158" fmla="*/ 872944 w 925722"/>
                <a:gd name="connsiteY158" fmla="*/ 282677 h 893746"/>
                <a:gd name="connsiteX159" fmla="*/ 876299 w 925722"/>
                <a:gd name="connsiteY159" fmla="*/ 294420 h 893746"/>
                <a:gd name="connsiteX160" fmla="*/ 876299 w 925722"/>
                <a:gd name="connsiteY160" fmla="*/ 295259 h 893746"/>
                <a:gd name="connsiteX161" fmla="*/ 880325 w 925722"/>
                <a:gd name="connsiteY161" fmla="*/ 295343 h 893746"/>
                <a:gd name="connsiteX162" fmla="*/ 896179 w 925722"/>
                <a:gd name="connsiteY162" fmla="*/ 300124 h 893746"/>
                <a:gd name="connsiteX163" fmla="*/ 899282 w 925722"/>
                <a:gd name="connsiteY163" fmla="*/ 311951 h 893746"/>
                <a:gd name="connsiteX164" fmla="*/ 912116 w 925722"/>
                <a:gd name="connsiteY164" fmla="*/ 311113 h 893746"/>
                <a:gd name="connsiteX165" fmla="*/ 914213 w 925722"/>
                <a:gd name="connsiteY165" fmla="*/ 291904 h 893746"/>
                <a:gd name="connsiteX166" fmla="*/ 918994 w 925722"/>
                <a:gd name="connsiteY166" fmla="*/ 283935 h 893746"/>
                <a:gd name="connsiteX167" fmla="*/ 921175 w 925722"/>
                <a:gd name="connsiteY167" fmla="*/ 252229 h 893746"/>
                <a:gd name="connsiteX168" fmla="*/ 919497 w 925722"/>
                <a:gd name="connsiteY168" fmla="*/ 246609 h 893746"/>
                <a:gd name="connsiteX169" fmla="*/ 916981 w 925722"/>
                <a:gd name="connsiteY169" fmla="*/ 239227 h 893746"/>
                <a:gd name="connsiteX170" fmla="*/ 906328 w 925722"/>
                <a:gd name="connsiteY170" fmla="*/ 224800 h 893746"/>
                <a:gd name="connsiteX171" fmla="*/ 900289 w 925722"/>
                <a:gd name="connsiteY171" fmla="*/ 220186 h 893746"/>
                <a:gd name="connsiteX172" fmla="*/ 880829 w 925722"/>
                <a:gd name="connsiteY172" fmla="*/ 194099 h 893746"/>
                <a:gd name="connsiteX173" fmla="*/ 881332 w 925722"/>
                <a:gd name="connsiteY173" fmla="*/ 159037 h 893746"/>
                <a:gd name="connsiteX174" fmla="*/ 882674 w 925722"/>
                <a:gd name="connsiteY174" fmla="*/ 146036 h 893746"/>
                <a:gd name="connsiteX175" fmla="*/ 882087 w 925722"/>
                <a:gd name="connsiteY175" fmla="*/ 136977 h 893746"/>
                <a:gd name="connsiteX176" fmla="*/ 884016 w 925722"/>
                <a:gd name="connsiteY176" fmla="*/ 108290 h 893746"/>
                <a:gd name="connsiteX177" fmla="*/ 889552 w 925722"/>
                <a:gd name="connsiteY177" fmla="*/ 103425 h 893746"/>
                <a:gd name="connsiteX178" fmla="*/ 896682 w 925722"/>
                <a:gd name="connsiteY178" fmla="*/ 105522 h 893746"/>
                <a:gd name="connsiteX179" fmla="*/ 898695 w 925722"/>
                <a:gd name="connsiteY179" fmla="*/ 106948 h 893746"/>
                <a:gd name="connsiteX180" fmla="*/ 899786 w 925722"/>
                <a:gd name="connsiteY180" fmla="*/ 103592 h 893746"/>
                <a:gd name="connsiteX181" fmla="*/ 893327 w 925722"/>
                <a:gd name="connsiteY181" fmla="*/ 99650 h 893746"/>
                <a:gd name="connsiteX182" fmla="*/ 887958 w 925722"/>
                <a:gd name="connsiteY182" fmla="*/ 96295 h 893746"/>
                <a:gd name="connsiteX183" fmla="*/ 886868 w 925722"/>
                <a:gd name="connsiteY183" fmla="*/ 90004 h 893746"/>
                <a:gd name="connsiteX184" fmla="*/ 892991 w 925722"/>
                <a:gd name="connsiteY184" fmla="*/ 77506 h 893746"/>
                <a:gd name="connsiteX185" fmla="*/ 899030 w 925722"/>
                <a:gd name="connsiteY185" fmla="*/ 63833 h 893746"/>
                <a:gd name="connsiteX186" fmla="*/ 899030 w 925722"/>
                <a:gd name="connsiteY186" fmla="*/ 63833 h 893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</a:cxnLst>
              <a:rect l="l" t="t" r="r" b="b"/>
              <a:pathLst>
                <a:path w="925722" h="893746">
                  <a:moveTo>
                    <a:pt x="899030" y="63833"/>
                  </a:moveTo>
                  <a:cubicBezTo>
                    <a:pt x="894585" y="65595"/>
                    <a:pt x="889301" y="65595"/>
                    <a:pt x="884435" y="65175"/>
                  </a:cubicBezTo>
                  <a:cubicBezTo>
                    <a:pt x="879654" y="64420"/>
                    <a:pt x="876299" y="62910"/>
                    <a:pt x="873363" y="61485"/>
                  </a:cubicBezTo>
                  <a:cubicBezTo>
                    <a:pt x="871014" y="60394"/>
                    <a:pt x="868834" y="59471"/>
                    <a:pt x="866820" y="59136"/>
                  </a:cubicBezTo>
                  <a:cubicBezTo>
                    <a:pt x="857845" y="57626"/>
                    <a:pt x="855245" y="59052"/>
                    <a:pt x="843921" y="65511"/>
                  </a:cubicBezTo>
                  <a:lnTo>
                    <a:pt x="841153" y="67021"/>
                  </a:lnTo>
                  <a:cubicBezTo>
                    <a:pt x="836540" y="69453"/>
                    <a:pt x="831758" y="72053"/>
                    <a:pt x="826893" y="74737"/>
                  </a:cubicBezTo>
                  <a:cubicBezTo>
                    <a:pt x="813640" y="82119"/>
                    <a:pt x="798626" y="90423"/>
                    <a:pt x="784785" y="93527"/>
                  </a:cubicBezTo>
                  <a:cubicBezTo>
                    <a:pt x="779585" y="94449"/>
                    <a:pt x="773042" y="93862"/>
                    <a:pt x="765325" y="93191"/>
                  </a:cubicBezTo>
                  <a:cubicBezTo>
                    <a:pt x="758279" y="92604"/>
                    <a:pt x="741923" y="91262"/>
                    <a:pt x="739322" y="94030"/>
                  </a:cubicBezTo>
                  <a:cubicBezTo>
                    <a:pt x="738399" y="95037"/>
                    <a:pt x="738651" y="99734"/>
                    <a:pt x="738819" y="101999"/>
                  </a:cubicBezTo>
                  <a:cubicBezTo>
                    <a:pt x="739322" y="109129"/>
                    <a:pt x="739993" y="118943"/>
                    <a:pt x="731857" y="126324"/>
                  </a:cubicBezTo>
                  <a:cubicBezTo>
                    <a:pt x="726908" y="131357"/>
                    <a:pt x="721540" y="133118"/>
                    <a:pt x="716171" y="133118"/>
                  </a:cubicBezTo>
                  <a:cubicBezTo>
                    <a:pt x="708119" y="133118"/>
                    <a:pt x="700066" y="129092"/>
                    <a:pt x="693943" y="125989"/>
                  </a:cubicBezTo>
                  <a:cubicBezTo>
                    <a:pt x="691678" y="124814"/>
                    <a:pt x="689413" y="123724"/>
                    <a:pt x="687232" y="122801"/>
                  </a:cubicBezTo>
                  <a:cubicBezTo>
                    <a:pt x="667772" y="113910"/>
                    <a:pt x="649319" y="112568"/>
                    <a:pt x="629858" y="110974"/>
                  </a:cubicBezTo>
                  <a:cubicBezTo>
                    <a:pt x="617947" y="110135"/>
                    <a:pt x="605701" y="109129"/>
                    <a:pt x="592699" y="106444"/>
                  </a:cubicBezTo>
                  <a:cubicBezTo>
                    <a:pt x="589931" y="105857"/>
                    <a:pt x="587834" y="103844"/>
                    <a:pt x="586995" y="101160"/>
                  </a:cubicBezTo>
                  <a:cubicBezTo>
                    <a:pt x="586157" y="98476"/>
                    <a:pt x="586911" y="95540"/>
                    <a:pt x="588841" y="93527"/>
                  </a:cubicBezTo>
                  <a:cubicBezTo>
                    <a:pt x="590099" y="92352"/>
                    <a:pt x="590518" y="91094"/>
                    <a:pt x="590518" y="89417"/>
                  </a:cubicBezTo>
                  <a:cubicBezTo>
                    <a:pt x="590267" y="82874"/>
                    <a:pt x="582382" y="71718"/>
                    <a:pt x="570471" y="60981"/>
                  </a:cubicBezTo>
                  <a:cubicBezTo>
                    <a:pt x="561244" y="53180"/>
                    <a:pt x="558979" y="53600"/>
                    <a:pt x="558895" y="53767"/>
                  </a:cubicBezTo>
                  <a:cubicBezTo>
                    <a:pt x="558224" y="53935"/>
                    <a:pt x="556379" y="55864"/>
                    <a:pt x="555121" y="57039"/>
                  </a:cubicBezTo>
                  <a:cubicBezTo>
                    <a:pt x="551262" y="60981"/>
                    <a:pt x="545474" y="66853"/>
                    <a:pt x="534906" y="69621"/>
                  </a:cubicBezTo>
                  <a:cubicBezTo>
                    <a:pt x="532892" y="70124"/>
                    <a:pt x="530460" y="69705"/>
                    <a:pt x="528531" y="68530"/>
                  </a:cubicBezTo>
                  <a:cubicBezTo>
                    <a:pt x="526769" y="67272"/>
                    <a:pt x="525595" y="65259"/>
                    <a:pt x="525343" y="63078"/>
                  </a:cubicBezTo>
                  <a:cubicBezTo>
                    <a:pt x="525092" y="60813"/>
                    <a:pt x="524421" y="58381"/>
                    <a:pt x="523414" y="56284"/>
                  </a:cubicBezTo>
                  <a:cubicBezTo>
                    <a:pt x="521233" y="59220"/>
                    <a:pt x="517878" y="61065"/>
                    <a:pt x="514858" y="62659"/>
                  </a:cubicBezTo>
                  <a:cubicBezTo>
                    <a:pt x="513768" y="63246"/>
                    <a:pt x="512510" y="64001"/>
                    <a:pt x="511251" y="64756"/>
                  </a:cubicBezTo>
                  <a:cubicBezTo>
                    <a:pt x="507728" y="67104"/>
                    <a:pt x="505044" y="68614"/>
                    <a:pt x="503031" y="69873"/>
                  </a:cubicBezTo>
                  <a:cubicBezTo>
                    <a:pt x="499173" y="72137"/>
                    <a:pt x="499173" y="72137"/>
                    <a:pt x="496824" y="81783"/>
                  </a:cubicBezTo>
                  <a:cubicBezTo>
                    <a:pt x="494727" y="90926"/>
                    <a:pt x="491455" y="100824"/>
                    <a:pt x="483235" y="103676"/>
                  </a:cubicBezTo>
                  <a:cubicBezTo>
                    <a:pt x="475015" y="106780"/>
                    <a:pt x="467550" y="100740"/>
                    <a:pt x="459917" y="94617"/>
                  </a:cubicBezTo>
                  <a:cubicBezTo>
                    <a:pt x="457065" y="92185"/>
                    <a:pt x="453877" y="89668"/>
                    <a:pt x="450522" y="87487"/>
                  </a:cubicBezTo>
                  <a:cubicBezTo>
                    <a:pt x="440624" y="80525"/>
                    <a:pt x="427707" y="74234"/>
                    <a:pt x="418060" y="71634"/>
                  </a:cubicBezTo>
                  <a:cubicBezTo>
                    <a:pt x="413111" y="69705"/>
                    <a:pt x="405646" y="70292"/>
                    <a:pt x="398432" y="70879"/>
                  </a:cubicBezTo>
                  <a:cubicBezTo>
                    <a:pt x="387108" y="71634"/>
                    <a:pt x="375533" y="72473"/>
                    <a:pt x="367816" y="66266"/>
                  </a:cubicBezTo>
                  <a:cubicBezTo>
                    <a:pt x="354060" y="54858"/>
                    <a:pt x="363286" y="35482"/>
                    <a:pt x="372177" y="16776"/>
                  </a:cubicBezTo>
                  <a:cubicBezTo>
                    <a:pt x="374694" y="11492"/>
                    <a:pt x="377546" y="5536"/>
                    <a:pt x="379559" y="0"/>
                  </a:cubicBezTo>
                  <a:cubicBezTo>
                    <a:pt x="375113" y="3607"/>
                    <a:pt x="370584" y="7298"/>
                    <a:pt x="365215" y="11156"/>
                  </a:cubicBezTo>
                  <a:lnTo>
                    <a:pt x="364796" y="11576"/>
                  </a:lnTo>
                  <a:cubicBezTo>
                    <a:pt x="365215" y="12414"/>
                    <a:pt x="365551" y="13337"/>
                    <a:pt x="365719" y="14260"/>
                  </a:cubicBezTo>
                  <a:cubicBezTo>
                    <a:pt x="367480" y="22061"/>
                    <a:pt x="361776" y="28603"/>
                    <a:pt x="357163" y="33888"/>
                  </a:cubicBezTo>
                  <a:cubicBezTo>
                    <a:pt x="355737" y="35482"/>
                    <a:pt x="354311" y="37075"/>
                    <a:pt x="353472" y="38417"/>
                  </a:cubicBezTo>
                  <a:cubicBezTo>
                    <a:pt x="348439" y="47812"/>
                    <a:pt x="345504" y="63749"/>
                    <a:pt x="342903" y="77925"/>
                  </a:cubicBezTo>
                  <a:cubicBezTo>
                    <a:pt x="341645" y="84048"/>
                    <a:pt x="340639" y="89752"/>
                    <a:pt x="339464" y="94785"/>
                  </a:cubicBezTo>
                  <a:cubicBezTo>
                    <a:pt x="337535" y="105941"/>
                    <a:pt x="333173" y="115084"/>
                    <a:pt x="328727" y="123892"/>
                  </a:cubicBezTo>
                  <a:cubicBezTo>
                    <a:pt x="326463" y="128589"/>
                    <a:pt x="324198" y="133202"/>
                    <a:pt x="322436" y="138067"/>
                  </a:cubicBezTo>
                  <a:cubicBezTo>
                    <a:pt x="317404" y="149056"/>
                    <a:pt x="313629" y="159373"/>
                    <a:pt x="309519" y="170781"/>
                  </a:cubicBezTo>
                  <a:cubicBezTo>
                    <a:pt x="304738" y="183698"/>
                    <a:pt x="303312" y="195106"/>
                    <a:pt x="301802" y="208359"/>
                  </a:cubicBezTo>
                  <a:lnTo>
                    <a:pt x="301047" y="214734"/>
                  </a:lnTo>
                  <a:cubicBezTo>
                    <a:pt x="299789" y="229749"/>
                    <a:pt x="294672" y="242918"/>
                    <a:pt x="289723" y="255668"/>
                  </a:cubicBezTo>
                  <a:cubicBezTo>
                    <a:pt x="286955" y="262965"/>
                    <a:pt x="284103" y="270263"/>
                    <a:pt x="282006" y="278064"/>
                  </a:cubicBezTo>
                  <a:cubicBezTo>
                    <a:pt x="280916" y="281754"/>
                    <a:pt x="280329" y="284858"/>
                    <a:pt x="279574" y="287710"/>
                  </a:cubicBezTo>
                  <a:cubicBezTo>
                    <a:pt x="277225" y="299286"/>
                    <a:pt x="274960" y="310022"/>
                    <a:pt x="256087" y="318662"/>
                  </a:cubicBezTo>
                  <a:cubicBezTo>
                    <a:pt x="250970" y="320759"/>
                    <a:pt x="245770" y="321765"/>
                    <a:pt x="240737" y="322520"/>
                  </a:cubicBezTo>
                  <a:cubicBezTo>
                    <a:pt x="235620" y="323443"/>
                    <a:pt x="230839" y="324114"/>
                    <a:pt x="226561" y="326295"/>
                  </a:cubicBezTo>
                  <a:cubicBezTo>
                    <a:pt x="202571" y="336445"/>
                    <a:pt x="186634" y="371758"/>
                    <a:pt x="180846" y="386605"/>
                  </a:cubicBezTo>
                  <a:cubicBezTo>
                    <a:pt x="179169" y="391218"/>
                    <a:pt x="178498" y="396083"/>
                    <a:pt x="177743" y="401200"/>
                  </a:cubicBezTo>
                  <a:cubicBezTo>
                    <a:pt x="176233" y="411853"/>
                    <a:pt x="174555" y="423848"/>
                    <a:pt x="161721" y="434249"/>
                  </a:cubicBezTo>
                  <a:cubicBezTo>
                    <a:pt x="153166" y="440792"/>
                    <a:pt x="144358" y="441631"/>
                    <a:pt x="136641" y="442302"/>
                  </a:cubicBezTo>
                  <a:cubicBezTo>
                    <a:pt x="130518" y="442889"/>
                    <a:pt x="125150" y="443308"/>
                    <a:pt x="120620" y="446496"/>
                  </a:cubicBezTo>
                  <a:cubicBezTo>
                    <a:pt x="117097" y="448928"/>
                    <a:pt x="114329" y="454464"/>
                    <a:pt x="111645" y="459917"/>
                  </a:cubicBezTo>
                  <a:cubicBezTo>
                    <a:pt x="109296" y="464782"/>
                    <a:pt x="106780" y="469898"/>
                    <a:pt x="103173" y="473924"/>
                  </a:cubicBezTo>
                  <a:cubicBezTo>
                    <a:pt x="98560" y="480048"/>
                    <a:pt x="93359" y="485668"/>
                    <a:pt x="88242" y="491372"/>
                  </a:cubicBezTo>
                  <a:cubicBezTo>
                    <a:pt x="79015" y="501605"/>
                    <a:pt x="70292" y="511167"/>
                    <a:pt x="63665" y="523917"/>
                  </a:cubicBezTo>
                  <a:cubicBezTo>
                    <a:pt x="56536" y="537338"/>
                    <a:pt x="46554" y="546146"/>
                    <a:pt x="36907" y="554785"/>
                  </a:cubicBezTo>
                  <a:cubicBezTo>
                    <a:pt x="25248" y="565186"/>
                    <a:pt x="15266" y="574078"/>
                    <a:pt x="10737" y="589680"/>
                  </a:cubicBezTo>
                  <a:cubicBezTo>
                    <a:pt x="5956" y="605868"/>
                    <a:pt x="6039" y="613837"/>
                    <a:pt x="6123" y="628516"/>
                  </a:cubicBezTo>
                  <a:lnTo>
                    <a:pt x="6207" y="636065"/>
                  </a:lnTo>
                  <a:cubicBezTo>
                    <a:pt x="6207" y="639672"/>
                    <a:pt x="5285" y="642608"/>
                    <a:pt x="4530" y="645124"/>
                  </a:cubicBezTo>
                  <a:cubicBezTo>
                    <a:pt x="3775" y="647725"/>
                    <a:pt x="3355" y="649318"/>
                    <a:pt x="3775" y="650493"/>
                  </a:cubicBezTo>
                  <a:cubicBezTo>
                    <a:pt x="4110" y="652254"/>
                    <a:pt x="4362" y="652674"/>
                    <a:pt x="5956" y="654351"/>
                  </a:cubicBezTo>
                  <a:cubicBezTo>
                    <a:pt x="7717" y="655945"/>
                    <a:pt x="9982" y="658210"/>
                    <a:pt x="11492" y="661985"/>
                  </a:cubicBezTo>
                  <a:cubicBezTo>
                    <a:pt x="19125" y="680522"/>
                    <a:pt x="8975" y="708622"/>
                    <a:pt x="0" y="725734"/>
                  </a:cubicBezTo>
                  <a:cubicBezTo>
                    <a:pt x="2684" y="729257"/>
                    <a:pt x="4446" y="731186"/>
                    <a:pt x="11156" y="733451"/>
                  </a:cubicBezTo>
                  <a:lnTo>
                    <a:pt x="15518" y="734961"/>
                  </a:lnTo>
                  <a:cubicBezTo>
                    <a:pt x="26506" y="738735"/>
                    <a:pt x="41689" y="743852"/>
                    <a:pt x="46386" y="754337"/>
                  </a:cubicBezTo>
                  <a:cubicBezTo>
                    <a:pt x="51586" y="763648"/>
                    <a:pt x="46973" y="770190"/>
                    <a:pt x="43786" y="774552"/>
                  </a:cubicBezTo>
                  <a:lnTo>
                    <a:pt x="42527" y="776481"/>
                  </a:lnTo>
                  <a:cubicBezTo>
                    <a:pt x="47896" y="778998"/>
                    <a:pt x="54187" y="780256"/>
                    <a:pt x="60813" y="781766"/>
                  </a:cubicBezTo>
                  <a:cubicBezTo>
                    <a:pt x="67188" y="783108"/>
                    <a:pt x="73815" y="784534"/>
                    <a:pt x="79938" y="787134"/>
                  </a:cubicBezTo>
                  <a:cubicBezTo>
                    <a:pt x="93862" y="792670"/>
                    <a:pt x="105354" y="801561"/>
                    <a:pt x="116594" y="810285"/>
                  </a:cubicBezTo>
                  <a:lnTo>
                    <a:pt x="121123" y="813724"/>
                  </a:lnTo>
                  <a:cubicBezTo>
                    <a:pt x="135718" y="824545"/>
                    <a:pt x="145365" y="827481"/>
                    <a:pt x="161302" y="832262"/>
                  </a:cubicBezTo>
                  <a:lnTo>
                    <a:pt x="171284" y="835282"/>
                  </a:lnTo>
                  <a:cubicBezTo>
                    <a:pt x="181937" y="838385"/>
                    <a:pt x="191164" y="843837"/>
                    <a:pt x="199971" y="849038"/>
                  </a:cubicBezTo>
                  <a:cubicBezTo>
                    <a:pt x="205675" y="852309"/>
                    <a:pt x="211379" y="855748"/>
                    <a:pt x="217502" y="858349"/>
                  </a:cubicBezTo>
                  <a:cubicBezTo>
                    <a:pt x="222032" y="860278"/>
                    <a:pt x="229413" y="861955"/>
                    <a:pt x="237214" y="863633"/>
                  </a:cubicBezTo>
                  <a:cubicBezTo>
                    <a:pt x="251725" y="866820"/>
                    <a:pt x="266656" y="870008"/>
                    <a:pt x="274876" y="877557"/>
                  </a:cubicBezTo>
                  <a:cubicBezTo>
                    <a:pt x="276722" y="879402"/>
                    <a:pt x="281671" y="886616"/>
                    <a:pt x="285529" y="893746"/>
                  </a:cubicBezTo>
                  <a:lnTo>
                    <a:pt x="286620" y="893746"/>
                  </a:lnTo>
                  <a:cubicBezTo>
                    <a:pt x="294504" y="893495"/>
                    <a:pt x="296937" y="892991"/>
                    <a:pt x="298530" y="889971"/>
                  </a:cubicBezTo>
                  <a:cubicBezTo>
                    <a:pt x="298447" y="889720"/>
                    <a:pt x="297692" y="887120"/>
                    <a:pt x="297272" y="885442"/>
                  </a:cubicBezTo>
                  <a:cubicBezTo>
                    <a:pt x="295846" y="880409"/>
                    <a:pt x="294001" y="873531"/>
                    <a:pt x="297692" y="867156"/>
                  </a:cubicBezTo>
                  <a:cubicBezTo>
                    <a:pt x="302138" y="859104"/>
                    <a:pt x="307170" y="858013"/>
                    <a:pt x="311616" y="857761"/>
                  </a:cubicBezTo>
                  <a:cubicBezTo>
                    <a:pt x="313126" y="857594"/>
                    <a:pt x="313545" y="857594"/>
                    <a:pt x="314803" y="856839"/>
                  </a:cubicBezTo>
                  <a:cubicBezTo>
                    <a:pt x="322101" y="850464"/>
                    <a:pt x="328727" y="841321"/>
                    <a:pt x="335773" y="831591"/>
                  </a:cubicBezTo>
                  <a:cubicBezTo>
                    <a:pt x="347181" y="815905"/>
                    <a:pt x="358841" y="799800"/>
                    <a:pt x="377630" y="791664"/>
                  </a:cubicBezTo>
                  <a:cubicBezTo>
                    <a:pt x="392057" y="785205"/>
                    <a:pt x="408749" y="782772"/>
                    <a:pt x="424854" y="780340"/>
                  </a:cubicBezTo>
                  <a:cubicBezTo>
                    <a:pt x="434417" y="778998"/>
                    <a:pt x="443476" y="777572"/>
                    <a:pt x="451948" y="775559"/>
                  </a:cubicBezTo>
                  <a:cubicBezTo>
                    <a:pt x="453206" y="775223"/>
                    <a:pt x="454716" y="774552"/>
                    <a:pt x="456393" y="773797"/>
                  </a:cubicBezTo>
                  <a:cubicBezTo>
                    <a:pt x="460420" y="772120"/>
                    <a:pt x="464782" y="770358"/>
                    <a:pt x="468640" y="770358"/>
                  </a:cubicBezTo>
                  <a:cubicBezTo>
                    <a:pt x="474512" y="771532"/>
                    <a:pt x="477531" y="774552"/>
                    <a:pt x="479964" y="776901"/>
                  </a:cubicBezTo>
                  <a:lnTo>
                    <a:pt x="481138" y="778075"/>
                  </a:lnTo>
                  <a:cubicBezTo>
                    <a:pt x="484829" y="777488"/>
                    <a:pt x="488268" y="774804"/>
                    <a:pt x="493804" y="770693"/>
                  </a:cubicBezTo>
                  <a:cubicBezTo>
                    <a:pt x="497327" y="767926"/>
                    <a:pt x="501102" y="764990"/>
                    <a:pt x="505464" y="762473"/>
                  </a:cubicBezTo>
                  <a:cubicBezTo>
                    <a:pt x="517794" y="755763"/>
                    <a:pt x="523414" y="755931"/>
                    <a:pt x="532892" y="756937"/>
                  </a:cubicBezTo>
                  <a:lnTo>
                    <a:pt x="538596" y="757440"/>
                  </a:lnTo>
                  <a:cubicBezTo>
                    <a:pt x="546229" y="758111"/>
                    <a:pt x="553611" y="756686"/>
                    <a:pt x="561747" y="755260"/>
                  </a:cubicBezTo>
                  <a:cubicBezTo>
                    <a:pt x="568122" y="754085"/>
                    <a:pt x="574665" y="752911"/>
                    <a:pt x="582046" y="752492"/>
                  </a:cubicBezTo>
                  <a:lnTo>
                    <a:pt x="593622" y="751904"/>
                  </a:lnTo>
                  <a:cubicBezTo>
                    <a:pt x="614508" y="750562"/>
                    <a:pt x="638163" y="749304"/>
                    <a:pt x="656448" y="753582"/>
                  </a:cubicBezTo>
                  <a:cubicBezTo>
                    <a:pt x="662488" y="754924"/>
                    <a:pt x="666766" y="758950"/>
                    <a:pt x="670205" y="762222"/>
                  </a:cubicBezTo>
                  <a:cubicBezTo>
                    <a:pt x="673476" y="765241"/>
                    <a:pt x="675573" y="767087"/>
                    <a:pt x="678173" y="767422"/>
                  </a:cubicBezTo>
                  <a:cubicBezTo>
                    <a:pt x="682787" y="767254"/>
                    <a:pt x="698053" y="756937"/>
                    <a:pt x="700737" y="752995"/>
                  </a:cubicBezTo>
                  <a:cubicBezTo>
                    <a:pt x="704092" y="748633"/>
                    <a:pt x="705351" y="746284"/>
                    <a:pt x="706273" y="744355"/>
                  </a:cubicBezTo>
                  <a:cubicBezTo>
                    <a:pt x="709209" y="738483"/>
                    <a:pt x="711558" y="736135"/>
                    <a:pt x="722630" y="730599"/>
                  </a:cubicBezTo>
                  <a:lnTo>
                    <a:pt x="726489" y="728670"/>
                  </a:lnTo>
                  <a:cubicBezTo>
                    <a:pt x="738148" y="722965"/>
                    <a:pt x="744691" y="719862"/>
                    <a:pt x="746033" y="707028"/>
                  </a:cubicBezTo>
                  <a:cubicBezTo>
                    <a:pt x="746368" y="704428"/>
                    <a:pt x="745529" y="701324"/>
                    <a:pt x="744691" y="698221"/>
                  </a:cubicBezTo>
                  <a:cubicBezTo>
                    <a:pt x="743852" y="694782"/>
                    <a:pt x="742929" y="691091"/>
                    <a:pt x="742929" y="686981"/>
                  </a:cubicBezTo>
                  <a:cubicBezTo>
                    <a:pt x="743684" y="681445"/>
                    <a:pt x="744942" y="678425"/>
                    <a:pt x="746033" y="675741"/>
                  </a:cubicBezTo>
                  <a:cubicBezTo>
                    <a:pt x="746955" y="673476"/>
                    <a:pt x="747542" y="671631"/>
                    <a:pt x="747962" y="669030"/>
                  </a:cubicBezTo>
                  <a:cubicBezTo>
                    <a:pt x="750311" y="657958"/>
                    <a:pt x="748549" y="657119"/>
                    <a:pt x="740748" y="653680"/>
                  </a:cubicBezTo>
                  <a:cubicBezTo>
                    <a:pt x="734877" y="651080"/>
                    <a:pt x="726824" y="647557"/>
                    <a:pt x="721372" y="638498"/>
                  </a:cubicBezTo>
                  <a:cubicBezTo>
                    <a:pt x="719610" y="635562"/>
                    <a:pt x="720030" y="631871"/>
                    <a:pt x="722295" y="629355"/>
                  </a:cubicBezTo>
                  <a:cubicBezTo>
                    <a:pt x="727998" y="623232"/>
                    <a:pt x="734709" y="618283"/>
                    <a:pt x="741251" y="613418"/>
                  </a:cubicBezTo>
                  <a:cubicBezTo>
                    <a:pt x="749304" y="607462"/>
                    <a:pt x="756853" y="601842"/>
                    <a:pt x="762389" y="594377"/>
                  </a:cubicBezTo>
                  <a:cubicBezTo>
                    <a:pt x="767590" y="586157"/>
                    <a:pt x="767590" y="586157"/>
                    <a:pt x="761886" y="579278"/>
                  </a:cubicBezTo>
                  <a:cubicBezTo>
                    <a:pt x="760544" y="577768"/>
                    <a:pt x="759118" y="575839"/>
                    <a:pt x="757608" y="573910"/>
                  </a:cubicBezTo>
                  <a:cubicBezTo>
                    <a:pt x="750814" y="565103"/>
                    <a:pt x="746452" y="554114"/>
                    <a:pt x="742342" y="543461"/>
                  </a:cubicBezTo>
                  <a:cubicBezTo>
                    <a:pt x="737477" y="531047"/>
                    <a:pt x="732444" y="518213"/>
                    <a:pt x="723637" y="509406"/>
                  </a:cubicBezTo>
                  <a:cubicBezTo>
                    <a:pt x="722043" y="507812"/>
                    <a:pt x="721204" y="505631"/>
                    <a:pt x="721372" y="503367"/>
                  </a:cubicBezTo>
                  <a:cubicBezTo>
                    <a:pt x="721540" y="501102"/>
                    <a:pt x="722798" y="499173"/>
                    <a:pt x="724643" y="497746"/>
                  </a:cubicBezTo>
                  <a:cubicBezTo>
                    <a:pt x="727160" y="495901"/>
                    <a:pt x="730515" y="494140"/>
                    <a:pt x="733954" y="492294"/>
                  </a:cubicBezTo>
                  <a:cubicBezTo>
                    <a:pt x="739238" y="489526"/>
                    <a:pt x="745194" y="486423"/>
                    <a:pt x="747291" y="483067"/>
                  </a:cubicBezTo>
                  <a:cubicBezTo>
                    <a:pt x="748381" y="481054"/>
                    <a:pt x="748130" y="479209"/>
                    <a:pt x="747207" y="475351"/>
                  </a:cubicBezTo>
                  <a:cubicBezTo>
                    <a:pt x="746452" y="471576"/>
                    <a:pt x="745445" y="466627"/>
                    <a:pt x="747626" y="461342"/>
                  </a:cubicBezTo>
                  <a:cubicBezTo>
                    <a:pt x="753582" y="445237"/>
                    <a:pt x="784618" y="436346"/>
                    <a:pt x="791915" y="434920"/>
                  </a:cubicBezTo>
                  <a:cubicBezTo>
                    <a:pt x="793845" y="434501"/>
                    <a:pt x="796025" y="433998"/>
                    <a:pt x="798206" y="433662"/>
                  </a:cubicBezTo>
                  <a:cubicBezTo>
                    <a:pt x="814563" y="430223"/>
                    <a:pt x="817499" y="428629"/>
                    <a:pt x="815570" y="417054"/>
                  </a:cubicBezTo>
                  <a:cubicBezTo>
                    <a:pt x="813305" y="404891"/>
                    <a:pt x="803910" y="387612"/>
                    <a:pt x="799045" y="386689"/>
                  </a:cubicBezTo>
                  <a:cubicBezTo>
                    <a:pt x="796529" y="386186"/>
                    <a:pt x="794348" y="384676"/>
                    <a:pt x="793425" y="382243"/>
                  </a:cubicBezTo>
                  <a:cubicBezTo>
                    <a:pt x="792335" y="379979"/>
                    <a:pt x="792502" y="377378"/>
                    <a:pt x="793928" y="375197"/>
                  </a:cubicBezTo>
                  <a:cubicBezTo>
                    <a:pt x="798626" y="367648"/>
                    <a:pt x="806259" y="351291"/>
                    <a:pt x="808943" y="343071"/>
                  </a:cubicBezTo>
                  <a:cubicBezTo>
                    <a:pt x="809782" y="339212"/>
                    <a:pt x="809279" y="335857"/>
                    <a:pt x="808859" y="332418"/>
                  </a:cubicBezTo>
                  <a:cubicBezTo>
                    <a:pt x="808188" y="328392"/>
                    <a:pt x="807517" y="323359"/>
                    <a:pt x="810956" y="318830"/>
                  </a:cubicBezTo>
                  <a:cubicBezTo>
                    <a:pt x="814731" y="313965"/>
                    <a:pt x="821525" y="312287"/>
                    <a:pt x="831171" y="311196"/>
                  </a:cubicBezTo>
                  <a:lnTo>
                    <a:pt x="831423" y="311196"/>
                  </a:lnTo>
                  <a:cubicBezTo>
                    <a:pt x="835701" y="311196"/>
                    <a:pt x="838553" y="312119"/>
                    <a:pt x="840650" y="312706"/>
                  </a:cubicBezTo>
                  <a:lnTo>
                    <a:pt x="841908" y="313210"/>
                  </a:lnTo>
                  <a:lnTo>
                    <a:pt x="843082" y="311196"/>
                  </a:lnTo>
                  <a:cubicBezTo>
                    <a:pt x="844173" y="309435"/>
                    <a:pt x="844173" y="308596"/>
                    <a:pt x="841824" y="303647"/>
                  </a:cubicBezTo>
                  <a:cubicBezTo>
                    <a:pt x="839895" y="299957"/>
                    <a:pt x="837211" y="294504"/>
                    <a:pt x="838301" y="288213"/>
                  </a:cubicBezTo>
                  <a:cubicBezTo>
                    <a:pt x="837462" y="286871"/>
                    <a:pt x="837043" y="285193"/>
                    <a:pt x="837211" y="283432"/>
                  </a:cubicBezTo>
                  <a:cubicBezTo>
                    <a:pt x="837546" y="279238"/>
                    <a:pt x="841405" y="276218"/>
                    <a:pt x="845515" y="276470"/>
                  </a:cubicBezTo>
                  <a:cubicBezTo>
                    <a:pt x="848283" y="276722"/>
                    <a:pt x="850632" y="276554"/>
                    <a:pt x="852645" y="276386"/>
                  </a:cubicBezTo>
                  <a:cubicBezTo>
                    <a:pt x="858600" y="276051"/>
                    <a:pt x="865814" y="275463"/>
                    <a:pt x="872944" y="282677"/>
                  </a:cubicBezTo>
                  <a:cubicBezTo>
                    <a:pt x="876718" y="286452"/>
                    <a:pt x="876467" y="291485"/>
                    <a:pt x="876299" y="294420"/>
                  </a:cubicBezTo>
                  <a:lnTo>
                    <a:pt x="876299" y="295259"/>
                  </a:lnTo>
                  <a:cubicBezTo>
                    <a:pt x="877641" y="295511"/>
                    <a:pt x="879235" y="295343"/>
                    <a:pt x="880325" y="295343"/>
                  </a:cubicBezTo>
                  <a:cubicBezTo>
                    <a:pt x="884939" y="295092"/>
                    <a:pt x="891817" y="294588"/>
                    <a:pt x="896179" y="300124"/>
                  </a:cubicBezTo>
                  <a:cubicBezTo>
                    <a:pt x="898611" y="303563"/>
                    <a:pt x="899030" y="307590"/>
                    <a:pt x="899282" y="311951"/>
                  </a:cubicBezTo>
                  <a:cubicBezTo>
                    <a:pt x="903057" y="310861"/>
                    <a:pt x="907670" y="309938"/>
                    <a:pt x="912116" y="311113"/>
                  </a:cubicBezTo>
                  <a:cubicBezTo>
                    <a:pt x="913626" y="305073"/>
                    <a:pt x="914800" y="296601"/>
                    <a:pt x="914213" y="291904"/>
                  </a:cubicBezTo>
                  <a:cubicBezTo>
                    <a:pt x="913877" y="288465"/>
                    <a:pt x="915723" y="285361"/>
                    <a:pt x="918994" y="283935"/>
                  </a:cubicBezTo>
                  <a:cubicBezTo>
                    <a:pt x="928137" y="280161"/>
                    <a:pt x="927047" y="270850"/>
                    <a:pt x="921175" y="252229"/>
                  </a:cubicBezTo>
                  <a:lnTo>
                    <a:pt x="919497" y="246609"/>
                  </a:lnTo>
                  <a:cubicBezTo>
                    <a:pt x="918407" y="244092"/>
                    <a:pt x="917652" y="241492"/>
                    <a:pt x="916981" y="239227"/>
                  </a:cubicBezTo>
                  <a:cubicBezTo>
                    <a:pt x="914968" y="232936"/>
                    <a:pt x="914297" y="230923"/>
                    <a:pt x="906328" y="224800"/>
                  </a:cubicBezTo>
                  <a:cubicBezTo>
                    <a:pt x="904147" y="222954"/>
                    <a:pt x="902134" y="221445"/>
                    <a:pt x="900289" y="220186"/>
                  </a:cubicBezTo>
                  <a:cubicBezTo>
                    <a:pt x="892236" y="214231"/>
                    <a:pt x="884687" y="208527"/>
                    <a:pt x="880829" y="194099"/>
                  </a:cubicBezTo>
                  <a:cubicBezTo>
                    <a:pt x="878396" y="182524"/>
                    <a:pt x="879822" y="170697"/>
                    <a:pt x="881332" y="159037"/>
                  </a:cubicBezTo>
                  <a:cubicBezTo>
                    <a:pt x="881835" y="154592"/>
                    <a:pt x="882338" y="150230"/>
                    <a:pt x="882674" y="146036"/>
                  </a:cubicBezTo>
                  <a:cubicBezTo>
                    <a:pt x="882674" y="143520"/>
                    <a:pt x="882338" y="140248"/>
                    <a:pt x="882087" y="136977"/>
                  </a:cubicBezTo>
                  <a:cubicBezTo>
                    <a:pt x="881332" y="127834"/>
                    <a:pt x="880745" y="117601"/>
                    <a:pt x="884016" y="108290"/>
                  </a:cubicBezTo>
                  <a:cubicBezTo>
                    <a:pt x="884939" y="105857"/>
                    <a:pt x="886952" y="104012"/>
                    <a:pt x="889552" y="103425"/>
                  </a:cubicBezTo>
                  <a:cubicBezTo>
                    <a:pt x="891985" y="102921"/>
                    <a:pt x="894836" y="103592"/>
                    <a:pt x="896682" y="105522"/>
                  </a:cubicBezTo>
                  <a:cubicBezTo>
                    <a:pt x="897772" y="106612"/>
                    <a:pt x="898443" y="106948"/>
                    <a:pt x="898695" y="106948"/>
                  </a:cubicBezTo>
                  <a:cubicBezTo>
                    <a:pt x="899030" y="106780"/>
                    <a:pt x="899953" y="105270"/>
                    <a:pt x="899786" y="103592"/>
                  </a:cubicBezTo>
                  <a:cubicBezTo>
                    <a:pt x="899366" y="100824"/>
                    <a:pt x="895592" y="99986"/>
                    <a:pt x="893327" y="99650"/>
                  </a:cubicBezTo>
                  <a:cubicBezTo>
                    <a:pt x="891062" y="99398"/>
                    <a:pt x="889133" y="98224"/>
                    <a:pt x="887958" y="96295"/>
                  </a:cubicBezTo>
                  <a:cubicBezTo>
                    <a:pt x="886616" y="94449"/>
                    <a:pt x="886281" y="92185"/>
                    <a:pt x="886868" y="90004"/>
                  </a:cubicBezTo>
                  <a:cubicBezTo>
                    <a:pt x="887958" y="86145"/>
                    <a:pt x="890307" y="82035"/>
                    <a:pt x="892991" y="77506"/>
                  </a:cubicBezTo>
                  <a:cubicBezTo>
                    <a:pt x="894836" y="73479"/>
                    <a:pt x="898024" y="67943"/>
                    <a:pt x="899030" y="63833"/>
                  </a:cubicBezTo>
                  <a:lnTo>
                    <a:pt x="899030" y="63833"/>
                  </a:lnTo>
                  <a:close/>
                </a:path>
              </a:pathLst>
            </a:custGeom>
            <a:grpFill/>
            <a:ln w="83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pt-BR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2" name="Forma Livre: Forma 101">
              <a:extLst>
                <a:ext uri="{FF2B5EF4-FFF2-40B4-BE49-F238E27FC236}">
                  <a16:creationId xmlns:a16="http://schemas.microsoft.com/office/drawing/2014/main" id="{7786DE8C-274A-494B-A9CD-80DDF0ED1C0C}"/>
                </a:ext>
              </a:extLst>
            </p:cNvPr>
            <p:cNvSpPr/>
            <p:nvPr/>
          </p:nvSpPr>
          <p:spPr>
            <a:xfrm>
              <a:off x="9632982" y="3988225"/>
              <a:ext cx="145261" cy="92580"/>
            </a:xfrm>
            <a:custGeom>
              <a:avLst/>
              <a:gdLst>
                <a:gd name="connsiteX0" fmla="*/ 107727 w 145261"/>
                <a:gd name="connsiteY0" fmla="*/ 92581 h 92580"/>
                <a:gd name="connsiteX1" fmla="*/ 89105 w 145261"/>
                <a:gd name="connsiteY1" fmla="*/ 91323 h 92580"/>
                <a:gd name="connsiteX2" fmla="*/ 67380 w 145261"/>
                <a:gd name="connsiteY2" fmla="*/ 90987 h 92580"/>
                <a:gd name="connsiteX3" fmla="*/ 4470 w 145261"/>
                <a:gd name="connsiteY3" fmla="*/ 83019 h 92580"/>
                <a:gd name="connsiteX4" fmla="*/ 443 w 145261"/>
                <a:gd name="connsiteY4" fmla="*/ 70017 h 92580"/>
                <a:gd name="connsiteX5" fmla="*/ 9586 w 145261"/>
                <a:gd name="connsiteY5" fmla="*/ 62133 h 92580"/>
                <a:gd name="connsiteX6" fmla="*/ 9838 w 145261"/>
                <a:gd name="connsiteY6" fmla="*/ 62049 h 92580"/>
                <a:gd name="connsiteX7" fmla="*/ 10677 w 145261"/>
                <a:gd name="connsiteY7" fmla="*/ 57939 h 92580"/>
                <a:gd name="connsiteX8" fmla="*/ 11599 w 145261"/>
                <a:gd name="connsiteY8" fmla="*/ 53828 h 92580"/>
                <a:gd name="connsiteX9" fmla="*/ 11851 w 145261"/>
                <a:gd name="connsiteY9" fmla="*/ 39820 h 92580"/>
                <a:gd name="connsiteX10" fmla="*/ 37854 w 145261"/>
                <a:gd name="connsiteY10" fmla="*/ 9120 h 92580"/>
                <a:gd name="connsiteX11" fmla="*/ 52030 w 145261"/>
                <a:gd name="connsiteY11" fmla="*/ 7359 h 92580"/>
                <a:gd name="connsiteX12" fmla="*/ 52533 w 145261"/>
                <a:gd name="connsiteY12" fmla="*/ 5345 h 92580"/>
                <a:gd name="connsiteX13" fmla="*/ 62179 w 145261"/>
                <a:gd name="connsiteY13" fmla="*/ 732 h 92580"/>
                <a:gd name="connsiteX14" fmla="*/ 105294 w 145261"/>
                <a:gd name="connsiteY14" fmla="*/ 2661 h 92580"/>
                <a:gd name="connsiteX15" fmla="*/ 123244 w 145261"/>
                <a:gd name="connsiteY15" fmla="*/ 312 h 92580"/>
                <a:gd name="connsiteX16" fmla="*/ 142956 w 145261"/>
                <a:gd name="connsiteY16" fmla="*/ 4842 h 92580"/>
                <a:gd name="connsiteX17" fmla="*/ 143040 w 145261"/>
                <a:gd name="connsiteY17" fmla="*/ 21702 h 92580"/>
                <a:gd name="connsiteX18" fmla="*/ 140356 w 145261"/>
                <a:gd name="connsiteY18" fmla="*/ 31097 h 92580"/>
                <a:gd name="connsiteX19" fmla="*/ 141614 w 145261"/>
                <a:gd name="connsiteY19" fmla="*/ 46027 h 92580"/>
                <a:gd name="connsiteX20" fmla="*/ 127271 w 145261"/>
                <a:gd name="connsiteY20" fmla="*/ 88974 h 92580"/>
                <a:gd name="connsiteX21" fmla="*/ 107727 w 145261"/>
                <a:gd name="connsiteY21" fmla="*/ 92581 h 92580"/>
                <a:gd name="connsiteX22" fmla="*/ 107727 w 145261"/>
                <a:gd name="connsiteY22" fmla="*/ 92581 h 92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5261" h="92580">
                  <a:moveTo>
                    <a:pt x="107727" y="92581"/>
                  </a:moveTo>
                  <a:cubicBezTo>
                    <a:pt x="101687" y="92581"/>
                    <a:pt x="95228" y="91994"/>
                    <a:pt x="89105" y="91323"/>
                  </a:cubicBezTo>
                  <a:cubicBezTo>
                    <a:pt x="81472" y="90652"/>
                    <a:pt x="77530" y="90316"/>
                    <a:pt x="67380" y="90987"/>
                  </a:cubicBezTo>
                  <a:cubicBezTo>
                    <a:pt x="32737" y="92749"/>
                    <a:pt x="12438" y="92078"/>
                    <a:pt x="4470" y="83019"/>
                  </a:cubicBezTo>
                  <a:cubicBezTo>
                    <a:pt x="1869" y="79664"/>
                    <a:pt x="-1150" y="75218"/>
                    <a:pt x="443" y="70017"/>
                  </a:cubicBezTo>
                  <a:cubicBezTo>
                    <a:pt x="1953" y="64649"/>
                    <a:pt x="6986" y="63055"/>
                    <a:pt x="9586" y="62133"/>
                  </a:cubicBezTo>
                  <a:lnTo>
                    <a:pt x="9838" y="62049"/>
                  </a:lnTo>
                  <a:cubicBezTo>
                    <a:pt x="10090" y="60706"/>
                    <a:pt x="10425" y="59448"/>
                    <a:pt x="10677" y="57939"/>
                  </a:cubicBezTo>
                  <a:lnTo>
                    <a:pt x="11599" y="53828"/>
                  </a:lnTo>
                  <a:cubicBezTo>
                    <a:pt x="12187" y="49047"/>
                    <a:pt x="12103" y="44350"/>
                    <a:pt x="11851" y="39820"/>
                  </a:cubicBezTo>
                  <a:cubicBezTo>
                    <a:pt x="11264" y="24638"/>
                    <a:pt x="12858" y="12727"/>
                    <a:pt x="37854" y="9120"/>
                  </a:cubicBezTo>
                  <a:cubicBezTo>
                    <a:pt x="42887" y="8281"/>
                    <a:pt x="47668" y="7778"/>
                    <a:pt x="52030" y="7359"/>
                  </a:cubicBezTo>
                  <a:lnTo>
                    <a:pt x="52533" y="5345"/>
                  </a:lnTo>
                  <a:cubicBezTo>
                    <a:pt x="53875" y="1319"/>
                    <a:pt x="58321" y="-946"/>
                    <a:pt x="62179" y="732"/>
                  </a:cubicBezTo>
                  <a:cubicBezTo>
                    <a:pt x="78536" y="6687"/>
                    <a:pt x="90363" y="4758"/>
                    <a:pt x="105294" y="2661"/>
                  </a:cubicBezTo>
                  <a:cubicBezTo>
                    <a:pt x="110998" y="1739"/>
                    <a:pt x="116786" y="900"/>
                    <a:pt x="123244" y="312"/>
                  </a:cubicBezTo>
                  <a:cubicBezTo>
                    <a:pt x="130542" y="-275"/>
                    <a:pt x="138678" y="-610"/>
                    <a:pt x="142956" y="4842"/>
                  </a:cubicBezTo>
                  <a:cubicBezTo>
                    <a:pt x="146983" y="10043"/>
                    <a:pt x="144886" y="15914"/>
                    <a:pt x="143040" y="21702"/>
                  </a:cubicBezTo>
                  <a:cubicBezTo>
                    <a:pt x="142117" y="24302"/>
                    <a:pt x="141027" y="27490"/>
                    <a:pt x="140356" y="31097"/>
                  </a:cubicBezTo>
                  <a:cubicBezTo>
                    <a:pt x="139937" y="34787"/>
                    <a:pt x="140775" y="40156"/>
                    <a:pt x="141614" y="46027"/>
                  </a:cubicBezTo>
                  <a:cubicBezTo>
                    <a:pt x="143795" y="60203"/>
                    <a:pt x="146731" y="79664"/>
                    <a:pt x="127271" y="88974"/>
                  </a:cubicBezTo>
                  <a:cubicBezTo>
                    <a:pt x="121986" y="91742"/>
                    <a:pt x="115192" y="92581"/>
                    <a:pt x="107727" y="92581"/>
                  </a:cubicBezTo>
                  <a:lnTo>
                    <a:pt x="107727" y="92581"/>
                  </a:lnTo>
                  <a:close/>
                </a:path>
              </a:pathLst>
            </a:custGeom>
            <a:grpFill/>
            <a:ln w="83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pt-BR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3" name="Forma Livre: Forma 102">
              <a:extLst>
                <a:ext uri="{FF2B5EF4-FFF2-40B4-BE49-F238E27FC236}">
                  <a16:creationId xmlns:a16="http://schemas.microsoft.com/office/drawing/2014/main" id="{7C9EA307-442D-4B6A-8BD1-8F0A25D7843E}"/>
                </a:ext>
              </a:extLst>
            </p:cNvPr>
            <p:cNvSpPr/>
            <p:nvPr/>
          </p:nvSpPr>
          <p:spPr>
            <a:xfrm>
              <a:off x="9652802" y="4003468"/>
              <a:ext cx="109380" cy="62032"/>
            </a:xfrm>
            <a:custGeom>
              <a:avLst/>
              <a:gdLst>
                <a:gd name="connsiteX0" fmla="*/ 57626 w 109380"/>
                <a:gd name="connsiteY0" fmla="*/ 60058 h 62032"/>
                <a:gd name="connsiteX1" fmla="*/ 70795 w 109380"/>
                <a:gd name="connsiteY1" fmla="*/ 60981 h 62032"/>
                <a:gd name="connsiteX2" fmla="*/ 100489 w 109380"/>
                <a:gd name="connsiteY2" fmla="*/ 60058 h 62032"/>
                <a:gd name="connsiteX3" fmla="*/ 106780 w 109380"/>
                <a:gd name="connsiteY3" fmla="*/ 32965 h 62032"/>
                <a:gd name="connsiteX4" fmla="*/ 105521 w 109380"/>
                <a:gd name="connsiteY4" fmla="*/ 13505 h 62032"/>
                <a:gd name="connsiteX5" fmla="*/ 108877 w 109380"/>
                <a:gd name="connsiteY5" fmla="*/ 1426 h 62032"/>
                <a:gd name="connsiteX6" fmla="*/ 109380 w 109380"/>
                <a:gd name="connsiteY6" fmla="*/ 0 h 62032"/>
                <a:gd name="connsiteX7" fmla="*/ 105018 w 109380"/>
                <a:gd name="connsiteY7" fmla="*/ 252 h 62032"/>
                <a:gd name="connsiteX8" fmla="*/ 87990 w 109380"/>
                <a:gd name="connsiteY8" fmla="*/ 2433 h 62032"/>
                <a:gd name="connsiteX9" fmla="*/ 80022 w 109380"/>
                <a:gd name="connsiteY9" fmla="*/ 3607 h 62032"/>
                <a:gd name="connsiteX10" fmla="*/ 77422 w 109380"/>
                <a:gd name="connsiteY10" fmla="*/ 11576 h 62032"/>
                <a:gd name="connsiteX11" fmla="*/ 66685 w 109380"/>
                <a:gd name="connsiteY11" fmla="*/ 10317 h 62032"/>
                <a:gd name="connsiteX12" fmla="*/ 20383 w 109380"/>
                <a:gd name="connsiteY12" fmla="*/ 9143 h 62032"/>
                <a:gd name="connsiteX13" fmla="*/ 7465 w 109380"/>
                <a:gd name="connsiteY13" fmla="*/ 24074 h 62032"/>
                <a:gd name="connsiteX14" fmla="*/ 6962 w 109380"/>
                <a:gd name="connsiteY14" fmla="*/ 41102 h 62032"/>
                <a:gd name="connsiteX15" fmla="*/ 5872 w 109380"/>
                <a:gd name="connsiteY15" fmla="*/ 46218 h 62032"/>
                <a:gd name="connsiteX16" fmla="*/ 4949 w 109380"/>
                <a:gd name="connsiteY16" fmla="*/ 50915 h 62032"/>
                <a:gd name="connsiteX17" fmla="*/ 4362 w 109380"/>
                <a:gd name="connsiteY17" fmla="*/ 53684 h 62032"/>
                <a:gd name="connsiteX18" fmla="*/ 0 w 109380"/>
                <a:gd name="connsiteY18" fmla="*/ 59052 h 62032"/>
                <a:gd name="connsiteX19" fmla="*/ 46805 w 109380"/>
                <a:gd name="connsiteY19" fmla="*/ 60478 h 62032"/>
                <a:gd name="connsiteX20" fmla="*/ 57626 w 109380"/>
                <a:gd name="connsiteY20" fmla="*/ 60058 h 62032"/>
                <a:gd name="connsiteX21" fmla="*/ 57626 w 109380"/>
                <a:gd name="connsiteY21" fmla="*/ 60058 h 6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9380" h="62032">
                  <a:moveTo>
                    <a:pt x="57626" y="60058"/>
                  </a:moveTo>
                  <a:cubicBezTo>
                    <a:pt x="61233" y="60058"/>
                    <a:pt x="65762" y="60478"/>
                    <a:pt x="70795" y="60981"/>
                  </a:cubicBezTo>
                  <a:cubicBezTo>
                    <a:pt x="80945" y="61904"/>
                    <a:pt x="94785" y="63162"/>
                    <a:pt x="100489" y="60058"/>
                  </a:cubicBezTo>
                  <a:cubicBezTo>
                    <a:pt x="109296" y="55864"/>
                    <a:pt x="109129" y="48567"/>
                    <a:pt x="106780" y="32965"/>
                  </a:cubicBezTo>
                  <a:cubicBezTo>
                    <a:pt x="105773" y="26506"/>
                    <a:pt x="104851" y="19712"/>
                    <a:pt x="105521" y="13505"/>
                  </a:cubicBezTo>
                  <a:cubicBezTo>
                    <a:pt x="106444" y="8472"/>
                    <a:pt x="107702" y="4614"/>
                    <a:pt x="108877" y="1426"/>
                  </a:cubicBezTo>
                  <a:lnTo>
                    <a:pt x="109380" y="0"/>
                  </a:lnTo>
                  <a:cubicBezTo>
                    <a:pt x="108206" y="0"/>
                    <a:pt x="106780" y="168"/>
                    <a:pt x="105018" y="252"/>
                  </a:cubicBezTo>
                  <a:cubicBezTo>
                    <a:pt x="98811" y="839"/>
                    <a:pt x="93275" y="1594"/>
                    <a:pt x="87990" y="2433"/>
                  </a:cubicBezTo>
                  <a:cubicBezTo>
                    <a:pt x="85307" y="2852"/>
                    <a:pt x="82622" y="3187"/>
                    <a:pt x="80022" y="3607"/>
                  </a:cubicBezTo>
                  <a:cubicBezTo>
                    <a:pt x="80777" y="6459"/>
                    <a:pt x="79854" y="9562"/>
                    <a:pt x="77422" y="11576"/>
                  </a:cubicBezTo>
                  <a:cubicBezTo>
                    <a:pt x="74066" y="14260"/>
                    <a:pt x="69285" y="13757"/>
                    <a:pt x="66685" y="10317"/>
                  </a:cubicBezTo>
                  <a:cubicBezTo>
                    <a:pt x="64336" y="7298"/>
                    <a:pt x="49993" y="4614"/>
                    <a:pt x="20383" y="9143"/>
                  </a:cubicBezTo>
                  <a:cubicBezTo>
                    <a:pt x="6878" y="10989"/>
                    <a:pt x="6962" y="12247"/>
                    <a:pt x="7465" y="24074"/>
                  </a:cubicBezTo>
                  <a:cubicBezTo>
                    <a:pt x="7549" y="28771"/>
                    <a:pt x="7801" y="34559"/>
                    <a:pt x="6962" y="41102"/>
                  </a:cubicBezTo>
                  <a:lnTo>
                    <a:pt x="5872" y="46218"/>
                  </a:lnTo>
                  <a:cubicBezTo>
                    <a:pt x="5285" y="48231"/>
                    <a:pt x="4949" y="49909"/>
                    <a:pt x="4949" y="50915"/>
                  </a:cubicBezTo>
                  <a:cubicBezTo>
                    <a:pt x="4949" y="51922"/>
                    <a:pt x="4865" y="52845"/>
                    <a:pt x="4362" y="53684"/>
                  </a:cubicBezTo>
                  <a:cubicBezTo>
                    <a:pt x="3355" y="56200"/>
                    <a:pt x="1761" y="57878"/>
                    <a:pt x="0" y="59052"/>
                  </a:cubicBezTo>
                  <a:cubicBezTo>
                    <a:pt x="7885" y="61401"/>
                    <a:pt x="23403" y="61820"/>
                    <a:pt x="46805" y="60478"/>
                  </a:cubicBezTo>
                  <a:cubicBezTo>
                    <a:pt x="51419" y="60226"/>
                    <a:pt x="55110" y="60058"/>
                    <a:pt x="57626" y="60058"/>
                  </a:cubicBezTo>
                  <a:lnTo>
                    <a:pt x="57626" y="60058"/>
                  </a:lnTo>
                  <a:close/>
                </a:path>
              </a:pathLst>
            </a:custGeom>
            <a:grpFill/>
            <a:ln w="83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pt-BR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104" name="Gráfico 90">
            <a:extLst>
              <a:ext uri="{FF2B5EF4-FFF2-40B4-BE49-F238E27FC236}">
                <a16:creationId xmlns:a16="http://schemas.microsoft.com/office/drawing/2014/main" id="{C8D53F88-5C6A-4DAE-B318-4E6854F0925D}"/>
              </a:ext>
            </a:extLst>
          </p:cNvPr>
          <p:cNvGrpSpPr/>
          <p:nvPr/>
        </p:nvGrpSpPr>
        <p:grpSpPr>
          <a:xfrm>
            <a:off x="3314897" y="7319053"/>
            <a:ext cx="1816346" cy="2144033"/>
            <a:chOff x="8460693" y="4926288"/>
            <a:chExt cx="1210897" cy="1429355"/>
          </a:xfrm>
          <a:solidFill>
            <a:schemeClr val="bg1"/>
          </a:solidFill>
        </p:grpSpPr>
        <p:sp>
          <p:nvSpPr>
            <p:cNvPr id="105" name="Forma Livre: Forma 104">
              <a:extLst>
                <a:ext uri="{FF2B5EF4-FFF2-40B4-BE49-F238E27FC236}">
                  <a16:creationId xmlns:a16="http://schemas.microsoft.com/office/drawing/2014/main" id="{2E4FA488-CDE6-4E02-85FA-4D7985E694EE}"/>
                </a:ext>
              </a:extLst>
            </p:cNvPr>
            <p:cNvSpPr/>
            <p:nvPr/>
          </p:nvSpPr>
          <p:spPr>
            <a:xfrm>
              <a:off x="9142416" y="5907554"/>
              <a:ext cx="211074" cy="231007"/>
            </a:xfrm>
            <a:custGeom>
              <a:avLst/>
              <a:gdLst>
                <a:gd name="connsiteX0" fmla="*/ 149028 w 211074"/>
                <a:gd name="connsiteY0" fmla="*/ 17615 h 231007"/>
                <a:gd name="connsiteX1" fmla="*/ 142653 w 211074"/>
                <a:gd name="connsiteY1" fmla="*/ 20970 h 231007"/>
                <a:gd name="connsiteX2" fmla="*/ 138040 w 211074"/>
                <a:gd name="connsiteY2" fmla="*/ 23403 h 231007"/>
                <a:gd name="connsiteX3" fmla="*/ 106501 w 211074"/>
                <a:gd name="connsiteY3" fmla="*/ 59891 h 231007"/>
                <a:gd name="connsiteX4" fmla="*/ 104488 w 211074"/>
                <a:gd name="connsiteY4" fmla="*/ 68698 h 231007"/>
                <a:gd name="connsiteX5" fmla="*/ 75213 w 211074"/>
                <a:gd name="connsiteY5" fmla="*/ 133370 h 231007"/>
                <a:gd name="connsiteX6" fmla="*/ 54747 w 211074"/>
                <a:gd name="connsiteY6" fmla="*/ 144274 h 231007"/>
                <a:gd name="connsiteX7" fmla="*/ 35622 w 211074"/>
                <a:gd name="connsiteY7" fmla="*/ 159541 h 231007"/>
                <a:gd name="connsiteX8" fmla="*/ 33609 w 211074"/>
                <a:gd name="connsiteY8" fmla="*/ 164573 h 231007"/>
                <a:gd name="connsiteX9" fmla="*/ 18427 w 211074"/>
                <a:gd name="connsiteY9" fmla="*/ 184202 h 231007"/>
                <a:gd name="connsiteX10" fmla="*/ 10542 w 211074"/>
                <a:gd name="connsiteY10" fmla="*/ 188480 h 231007"/>
                <a:gd name="connsiteX11" fmla="*/ 1147 w 211074"/>
                <a:gd name="connsiteY11" fmla="*/ 195945 h 231007"/>
                <a:gd name="connsiteX12" fmla="*/ 2741 w 211074"/>
                <a:gd name="connsiteY12" fmla="*/ 227652 h 231007"/>
                <a:gd name="connsiteX13" fmla="*/ 5677 w 211074"/>
                <a:gd name="connsiteY13" fmla="*/ 230168 h 231007"/>
                <a:gd name="connsiteX14" fmla="*/ 7019 w 211074"/>
                <a:gd name="connsiteY14" fmla="*/ 231007 h 231007"/>
                <a:gd name="connsiteX15" fmla="*/ 4418 w 211074"/>
                <a:gd name="connsiteY15" fmla="*/ 211631 h 231007"/>
                <a:gd name="connsiteX16" fmla="*/ 30673 w 211074"/>
                <a:gd name="connsiteY16" fmla="*/ 199132 h 231007"/>
                <a:gd name="connsiteX17" fmla="*/ 78401 w 211074"/>
                <a:gd name="connsiteY17" fmla="*/ 179924 h 231007"/>
                <a:gd name="connsiteX18" fmla="*/ 82092 w 211074"/>
                <a:gd name="connsiteY18" fmla="*/ 175142 h 231007"/>
                <a:gd name="connsiteX19" fmla="*/ 97442 w 211074"/>
                <a:gd name="connsiteY19" fmla="*/ 161302 h 231007"/>
                <a:gd name="connsiteX20" fmla="*/ 105410 w 211074"/>
                <a:gd name="connsiteY20" fmla="*/ 157108 h 231007"/>
                <a:gd name="connsiteX21" fmla="*/ 114553 w 211074"/>
                <a:gd name="connsiteY21" fmla="*/ 150733 h 231007"/>
                <a:gd name="connsiteX22" fmla="*/ 120090 w 211074"/>
                <a:gd name="connsiteY22" fmla="*/ 137061 h 231007"/>
                <a:gd name="connsiteX23" fmla="*/ 123445 w 211074"/>
                <a:gd name="connsiteY23" fmla="*/ 124730 h 231007"/>
                <a:gd name="connsiteX24" fmla="*/ 139130 w 211074"/>
                <a:gd name="connsiteY24" fmla="*/ 107367 h 231007"/>
                <a:gd name="connsiteX25" fmla="*/ 145841 w 211074"/>
                <a:gd name="connsiteY25" fmla="*/ 101328 h 231007"/>
                <a:gd name="connsiteX26" fmla="*/ 151293 w 211074"/>
                <a:gd name="connsiteY26" fmla="*/ 94953 h 231007"/>
                <a:gd name="connsiteX27" fmla="*/ 168656 w 211074"/>
                <a:gd name="connsiteY27" fmla="*/ 77841 h 231007"/>
                <a:gd name="connsiteX28" fmla="*/ 175534 w 211074"/>
                <a:gd name="connsiteY28" fmla="*/ 74067 h 231007"/>
                <a:gd name="connsiteX29" fmla="*/ 183252 w 211074"/>
                <a:gd name="connsiteY29" fmla="*/ 68363 h 231007"/>
                <a:gd name="connsiteX30" fmla="*/ 184258 w 211074"/>
                <a:gd name="connsiteY30" fmla="*/ 52845 h 231007"/>
                <a:gd name="connsiteX31" fmla="*/ 190801 w 211074"/>
                <a:gd name="connsiteY31" fmla="*/ 24913 h 231007"/>
                <a:gd name="connsiteX32" fmla="*/ 206822 w 211074"/>
                <a:gd name="connsiteY32" fmla="*/ 22145 h 231007"/>
                <a:gd name="connsiteX33" fmla="*/ 209925 w 211074"/>
                <a:gd name="connsiteY33" fmla="*/ 22732 h 231007"/>
                <a:gd name="connsiteX34" fmla="*/ 209003 w 211074"/>
                <a:gd name="connsiteY34" fmla="*/ 84 h 231007"/>
                <a:gd name="connsiteX35" fmla="*/ 208667 w 211074"/>
                <a:gd name="connsiteY35" fmla="*/ 0 h 231007"/>
                <a:gd name="connsiteX36" fmla="*/ 184510 w 211074"/>
                <a:gd name="connsiteY36" fmla="*/ 6710 h 231007"/>
                <a:gd name="connsiteX37" fmla="*/ 175367 w 211074"/>
                <a:gd name="connsiteY37" fmla="*/ 12079 h 231007"/>
                <a:gd name="connsiteX38" fmla="*/ 157920 w 211074"/>
                <a:gd name="connsiteY38" fmla="*/ 20299 h 231007"/>
                <a:gd name="connsiteX39" fmla="*/ 150706 w 211074"/>
                <a:gd name="connsiteY39" fmla="*/ 18622 h 231007"/>
                <a:gd name="connsiteX40" fmla="*/ 149028 w 211074"/>
                <a:gd name="connsiteY40" fmla="*/ 17615 h 231007"/>
                <a:gd name="connsiteX41" fmla="*/ 149028 w 211074"/>
                <a:gd name="connsiteY41" fmla="*/ 17615 h 231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11074" h="231007">
                  <a:moveTo>
                    <a:pt x="149028" y="17615"/>
                  </a:moveTo>
                  <a:cubicBezTo>
                    <a:pt x="147183" y="18370"/>
                    <a:pt x="144666" y="19796"/>
                    <a:pt x="142653" y="20970"/>
                  </a:cubicBezTo>
                  <a:cubicBezTo>
                    <a:pt x="141060" y="21893"/>
                    <a:pt x="139466" y="22732"/>
                    <a:pt x="138040" y="23403"/>
                  </a:cubicBezTo>
                  <a:cubicBezTo>
                    <a:pt x="120844" y="33049"/>
                    <a:pt x="110611" y="41773"/>
                    <a:pt x="106501" y="59891"/>
                  </a:cubicBezTo>
                  <a:lnTo>
                    <a:pt x="104488" y="68698"/>
                  </a:lnTo>
                  <a:cubicBezTo>
                    <a:pt x="99790" y="89501"/>
                    <a:pt x="93583" y="117936"/>
                    <a:pt x="75213" y="133370"/>
                  </a:cubicBezTo>
                  <a:cubicBezTo>
                    <a:pt x="68000" y="139325"/>
                    <a:pt x="60954" y="142010"/>
                    <a:pt x="54747" y="144274"/>
                  </a:cubicBezTo>
                  <a:cubicBezTo>
                    <a:pt x="46023" y="147546"/>
                    <a:pt x="40319" y="149643"/>
                    <a:pt x="35622" y="159541"/>
                  </a:cubicBezTo>
                  <a:lnTo>
                    <a:pt x="33609" y="164573"/>
                  </a:lnTo>
                  <a:cubicBezTo>
                    <a:pt x="30421" y="173045"/>
                    <a:pt x="28660" y="176652"/>
                    <a:pt x="18427" y="184202"/>
                  </a:cubicBezTo>
                  <a:cubicBezTo>
                    <a:pt x="15323" y="186131"/>
                    <a:pt x="12806" y="187389"/>
                    <a:pt x="10542" y="188480"/>
                  </a:cubicBezTo>
                  <a:cubicBezTo>
                    <a:pt x="5257" y="190996"/>
                    <a:pt x="2657" y="192338"/>
                    <a:pt x="1147" y="195945"/>
                  </a:cubicBezTo>
                  <a:cubicBezTo>
                    <a:pt x="-950" y="201481"/>
                    <a:pt x="-27" y="222786"/>
                    <a:pt x="2741" y="227652"/>
                  </a:cubicBezTo>
                  <a:lnTo>
                    <a:pt x="5677" y="230168"/>
                  </a:lnTo>
                  <a:lnTo>
                    <a:pt x="7019" y="231007"/>
                  </a:lnTo>
                  <a:cubicBezTo>
                    <a:pt x="3160" y="223709"/>
                    <a:pt x="1902" y="217251"/>
                    <a:pt x="4418" y="211631"/>
                  </a:cubicBezTo>
                  <a:cubicBezTo>
                    <a:pt x="8109" y="203578"/>
                    <a:pt x="17588" y="200894"/>
                    <a:pt x="30673" y="199132"/>
                  </a:cubicBezTo>
                  <a:cubicBezTo>
                    <a:pt x="51979" y="196196"/>
                    <a:pt x="65567" y="194351"/>
                    <a:pt x="78401" y="179924"/>
                  </a:cubicBezTo>
                  <a:cubicBezTo>
                    <a:pt x="79827" y="178330"/>
                    <a:pt x="80917" y="176652"/>
                    <a:pt x="82092" y="175142"/>
                  </a:cubicBezTo>
                  <a:cubicBezTo>
                    <a:pt x="85279" y="170529"/>
                    <a:pt x="88718" y="165748"/>
                    <a:pt x="97442" y="161302"/>
                  </a:cubicBezTo>
                  <a:cubicBezTo>
                    <a:pt x="99455" y="159876"/>
                    <a:pt x="102475" y="158366"/>
                    <a:pt x="105410" y="157108"/>
                  </a:cubicBezTo>
                  <a:cubicBezTo>
                    <a:pt x="109185" y="155347"/>
                    <a:pt x="111953" y="154088"/>
                    <a:pt x="114553" y="150733"/>
                  </a:cubicBezTo>
                  <a:cubicBezTo>
                    <a:pt x="117993" y="146875"/>
                    <a:pt x="118831" y="142597"/>
                    <a:pt x="120090" y="137061"/>
                  </a:cubicBezTo>
                  <a:cubicBezTo>
                    <a:pt x="120928" y="133034"/>
                    <a:pt x="121767" y="128840"/>
                    <a:pt x="123445" y="124730"/>
                  </a:cubicBezTo>
                  <a:cubicBezTo>
                    <a:pt x="127890" y="116594"/>
                    <a:pt x="133846" y="111729"/>
                    <a:pt x="139130" y="107367"/>
                  </a:cubicBezTo>
                  <a:cubicBezTo>
                    <a:pt x="141479" y="105438"/>
                    <a:pt x="143828" y="103593"/>
                    <a:pt x="145841" y="101328"/>
                  </a:cubicBezTo>
                  <a:cubicBezTo>
                    <a:pt x="147686" y="99315"/>
                    <a:pt x="149615" y="97050"/>
                    <a:pt x="151293" y="94953"/>
                  </a:cubicBezTo>
                  <a:cubicBezTo>
                    <a:pt x="156074" y="88997"/>
                    <a:pt x="160604" y="83461"/>
                    <a:pt x="168656" y="77841"/>
                  </a:cubicBezTo>
                  <a:cubicBezTo>
                    <a:pt x="171005" y="76332"/>
                    <a:pt x="173186" y="75241"/>
                    <a:pt x="175534" y="74067"/>
                  </a:cubicBezTo>
                  <a:cubicBezTo>
                    <a:pt x="179561" y="72137"/>
                    <a:pt x="181825" y="70879"/>
                    <a:pt x="183252" y="68363"/>
                  </a:cubicBezTo>
                  <a:cubicBezTo>
                    <a:pt x="184845" y="65511"/>
                    <a:pt x="184594" y="58800"/>
                    <a:pt x="184258" y="52845"/>
                  </a:cubicBezTo>
                  <a:cubicBezTo>
                    <a:pt x="183755" y="42947"/>
                    <a:pt x="183168" y="31707"/>
                    <a:pt x="190801" y="24913"/>
                  </a:cubicBezTo>
                  <a:cubicBezTo>
                    <a:pt x="196337" y="19460"/>
                    <a:pt x="203047" y="21222"/>
                    <a:pt x="206822" y="22145"/>
                  </a:cubicBezTo>
                  <a:lnTo>
                    <a:pt x="209925" y="22732"/>
                  </a:lnTo>
                  <a:cubicBezTo>
                    <a:pt x="211939" y="18873"/>
                    <a:pt x="211100" y="3607"/>
                    <a:pt x="209003" y="84"/>
                  </a:cubicBezTo>
                  <a:lnTo>
                    <a:pt x="208667" y="0"/>
                  </a:lnTo>
                  <a:cubicBezTo>
                    <a:pt x="205564" y="0"/>
                    <a:pt x="190969" y="3607"/>
                    <a:pt x="184510" y="6710"/>
                  </a:cubicBezTo>
                  <a:cubicBezTo>
                    <a:pt x="180987" y="8472"/>
                    <a:pt x="178135" y="10318"/>
                    <a:pt x="175367" y="12079"/>
                  </a:cubicBezTo>
                  <a:cubicBezTo>
                    <a:pt x="170166" y="15350"/>
                    <a:pt x="164798" y="18622"/>
                    <a:pt x="157920" y="20299"/>
                  </a:cubicBezTo>
                  <a:cubicBezTo>
                    <a:pt x="154564" y="20383"/>
                    <a:pt x="152300" y="19628"/>
                    <a:pt x="150706" y="18622"/>
                  </a:cubicBezTo>
                  <a:lnTo>
                    <a:pt x="149028" y="17615"/>
                  </a:lnTo>
                  <a:lnTo>
                    <a:pt x="149028" y="17615"/>
                  </a:lnTo>
                  <a:close/>
                </a:path>
              </a:pathLst>
            </a:custGeom>
            <a:grpFill/>
            <a:ln w="83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pt-BR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6" name="Forma Livre: Forma 105">
              <a:extLst>
                <a:ext uri="{FF2B5EF4-FFF2-40B4-BE49-F238E27FC236}">
                  <a16:creationId xmlns:a16="http://schemas.microsoft.com/office/drawing/2014/main" id="{9911519F-26BD-47B5-BFB2-FF0844BB7619}"/>
                </a:ext>
              </a:extLst>
            </p:cNvPr>
            <p:cNvSpPr/>
            <p:nvPr/>
          </p:nvSpPr>
          <p:spPr>
            <a:xfrm>
              <a:off x="9446540" y="5835417"/>
              <a:ext cx="1258" cy="1593"/>
            </a:xfrm>
            <a:custGeom>
              <a:avLst/>
              <a:gdLst>
                <a:gd name="connsiteX0" fmla="*/ 0 w 1258"/>
                <a:gd name="connsiteY0" fmla="*/ 1594 h 1593"/>
                <a:gd name="connsiteX1" fmla="*/ 1258 w 1258"/>
                <a:gd name="connsiteY1" fmla="*/ 0 h 1593"/>
                <a:gd name="connsiteX2" fmla="*/ 0 w 1258"/>
                <a:gd name="connsiteY2" fmla="*/ 1594 h 1593"/>
                <a:gd name="connsiteX3" fmla="*/ 0 w 1258"/>
                <a:gd name="connsiteY3" fmla="*/ 1594 h 1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" h="1593">
                  <a:moveTo>
                    <a:pt x="0" y="1594"/>
                  </a:moveTo>
                  <a:cubicBezTo>
                    <a:pt x="419" y="1090"/>
                    <a:pt x="839" y="503"/>
                    <a:pt x="1258" y="0"/>
                  </a:cubicBezTo>
                  <a:cubicBezTo>
                    <a:pt x="839" y="587"/>
                    <a:pt x="419" y="1090"/>
                    <a:pt x="0" y="1594"/>
                  </a:cubicBezTo>
                  <a:lnTo>
                    <a:pt x="0" y="1594"/>
                  </a:lnTo>
                  <a:close/>
                </a:path>
              </a:pathLst>
            </a:custGeom>
            <a:grpFill/>
            <a:ln w="83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pt-BR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7" name="Forma Livre: Forma 106">
              <a:extLst>
                <a:ext uri="{FF2B5EF4-FFF2-40B4-BE49-F238E27FC236}">
                  <a16:creationId xmlns:a16="http://schemas.microsoft.com/office/drawing/2014/main" id="{7F49F698-5A3B-4ABB-A294-B52A2C75E3B1}"/>
                </a:ext>
              </a:extLst>
            </p:cNvPr>
            <p:cNvSpPr/>
            <p:nvPr/>
          </p:nvSpPr>
          <p:spPr>
            <a:xfrm>
              <a:off x="8460693" y="5512109"/>
              <a:ext cx="992137" cy="843534"/>
            </a:xfrm>
            <a:custGeom>
              <a:avLst/>
              <a:gdLst>
                <a:gd name="connsiteX0" fmla="*/ 0 w 992137"/>
                <a:gd name="connsiteY0" fmla="*/ 382108 h 843534"/>
                <a:gd name="connsiteX1" fmla="*/ 2516 w 992137"/>
                <a:gd name="connsiteY1" fmla="*/ 386553 h 843534"/>
                <a:gd name="connsiteX2" fmla="*/ 28939 w 992137"/>
                <a:gd name="connsiteY2" fmla="*/ 390663 h 843534"/>
                <a:gd name="connsiteX3" fmla="*/ 31120 w 992137"/>
                <a:gd name="connsiteY3" fmla="*/ 390663 h 843534"/>
                <a:gd name="connsiteX4" fmla="*/ 44960 w 992137"/>
                <a:gd name="connsiteY4" fmla="*/ 389909 h 843534"/>
                <a:gd name="connsiteX5" fmla="*/ 42527 w 992137"/>
                <a:gd name="connsiteY5" fmla="*/ 386050 h 843534"/>
                <a:gd name="connsiteX6" fmla="*/ 41353 w 992137"/>
                <a:gd name="connsiteY6" fmla="*/ 379508 h 843534"/>
                <a:gd name="connsiteX7" fmla="*/ 45715 w 992137"/>
                <a:gd name="connsiteY7" fmla="*/ 374475 h 843534"/>
                <a:gd name="connsiteX8" fmla="*/ 107283 w 992137"/>
                <a:gd name="connsiteY8" fmla="*/ 371120 h 843534"/>
                <a:gd name="connsiteX9" fmla="*/ 119362 w 992137"/>
                <a:gd name="connsiteY9" fmla="*/ 387644 h 843534"/>
                <a:gd name="connsiteX10" fmla="*/ 127918 w 992137"/>
                <a:gd name="connsiteY10" fmla="*/ 400561 h 843534"/>
                <a:gd name="connsiteX11" fmla="*/ 150649 w 992137"/>
                <a:gd name="connsiteY11" fmla="*/ 414821 h 843534"/>
                <a:gd name="connsiteX12" fmla="*/ 183866 w 992137"/>
                <a:gd name="connsiteY12" fmla="*/ 440824 h 843534"/>
                <a:gd name="connsiteX13" fmla="*/ 195861 w 992137"/>
                <a:gd name="connsiteY13" fmla="*/ 470182 h 843534"/>
                <a:gd name="connsiteX14" fmla="*/ 201145 w 992137"/>
                <a:gd name="connsiteY14" fmla="*/ 486287 h 843534"/>
                <a:gd name="connsiteX15" fmla="*/ 203578 w 992137"/>
                <a:gd name="connsiteY15" fmla="*/ 494843 h 843534"/>
                <a:gd name="connsiteX16" fmla="*/ 204501 w 992137"/>
                <a:gd name="connsiteY16" fmla="*/ 495347 h 843534"/>
                <a:gd name="connsiteX17" fmla="*/ 225303 w 992137"/>
                <a:gd name="connsiteY17" fmla="*/ 489894 h 843534"/>
                <a:gd name="connsiteX18" fmla="*/ 234026 w 992137"/>
                <a:gd name="connsiteY18" fmla="*/ 481087 h 843534"/>
                <a:gd name="connsiteX19" fmla="*/ 256087 w 992137"/>
                <a:gd name="connsiteY19" fmla="*/ 470015 h 843534"/>
                <a:gd name="connsiteX20" fmla="*/ 286200 w 992137"/>
                <a:gd name="connsiteY20" fmla="*/ 504489 h 843534"/>
                <a:gd name="connsiteX21" fmla="*/ 292072 w 992137"/>
                <a:gd name="connsiteY21" fmla="*/ 508935 h 843534"/>
                <a:gd name="connsiteX22" fmla="*/ 293162 w 992137"/>
                <a:gd name="connsiteY22" fmla="*/ 511284 h 843534"/>
                <a:gd name="connsiteX23" fmla="*/ 313797 w 992137"/>
                <a:gd name="connsiteY23" fmla="*/ 525208 h 843534"/>
                <a:gd name="connsiteX24" fmla="*/ 325204 w 992137"/>
                <a:gd name="connsiteY24" fmla="*/ 527305 h 843534"/>
                <a:gd name="connsiteX25" fmla="*/ 344832 w 992137"/>
                <a:gd name="connsiteY25" fmla="*/ 532002 h 843534"/>
                <a:gd name="connsiteX26" fmla="*/ 353220 w 992137"/>
                <a:gd name="connsiteY26" fmla="*/ 540642 h 843534"/>
                <a:gd name="connsiteX27" fmla="*/ 354898 w 992137"/>
                <a:gd name="connsiteY27" fmla="*/ 542991 h 843534"/>
                <a:gd name="connsiteX28" fmla="*/ 368738 w 992137"/>
                <a:gd name="connsiteY28" fmla="*/ 548359 h 843534"/>
                <a:gd name="connsiteX29" fmla="*/ 395329 w 992137"/>
                <a:gd name="connsiteY29" fmla="*/ 566309 h 843534"/>
                <a:gd name="connsiteX30" fmla="*/ 400277 w 992137"/>
                <a:gd name="connsiteY30" fmla="*/ 577633 h 843534"/>
                <a:gd name="connsiteX31" fmla="*/ 405310 w 992137"/>
                <a:gd name="connsiteY31" fmla="*/ 587028 h 843534"/>
                <a:gd name="connsiteX32" fmla="*/ 411769 w 992137"/>
                <a:gd name="connsiteY32" fmla="*/ 589209 h 843534"/>
                <a:gd name="connsiteX33" fmla="*/ 425945 w 992137"/>
                <a:gd name="connsiteY33" fmla="*/ 594913 h 843534"/>
                <a:gd name="connsiteX34" fmla="*/ 433158 w 992137"/>
                <a:gd name="connsiteY34" fmla="*/ 605985 h 843534"/>
                <a:gd name="connsiteX35" fmla="*/ 435507 w 992137"/>
                <a:gd name="connsiteY35" fmla="*/ 607914 h 843534"/>
                <a:gd name="connsiteX36" fmla="*/ 442385 w 992137"/>
                <a:gd name="connsiteY36" fmla="*/ 607579 h 843534"/>
                <a:gd name="connsiteX37" fmla="*/ 460504 w 992137"/>
                <a:gd name="connsiteY37" fmla="*/ 608920 h 843534"/>
                <a:gd name="connsiteX38" fmla="*/ 494559 w 992137"/>
                <a:gd name="connsiteY38" fmla="*/ 660255 h 843534"/>
                <a:gd name="connsiteX39" fmla="*/ 495146 w 992137"/>
                <a:gd name="connsiteY39" fmla="*/ 662436 h 843534"/>
                <a:gd name="connsiteX40" fmla="*/ 554953 w 992137"/>
                <a:gd name="connsiteY40" fmla="*/ 698253 h 843534"/>
                <a:gd name="connsiteX41" fmla="*/ 562586 w 992137"/>
                <a:gd name="connsiteY41" fmla="*/ 705886 h 843534"/>
                <a:gd name="connsiteX42" fmla="*/ 555205 w 992137"/>
                <a:gd name="connsiteY42" fmla="*/ 713436 h 843534"/>
                <a:gd name="connsiteX43" fmla="*/ 508651 w 992137"/>
                <a:gd name="connsiteY43" fmla="*/ 700266 h 843534"/>
                <a:gd name="connsiteX44" fmla="*/ 506051 w 992137"/>
                <a:gd name="connsiteY44" fmla="*/ 772152 h 843534"/>
                <a:gd name="connsiteX45" fmla="*/ 513180 w 992137"/>
                <a:gd name="connsiteY45" fmla="*/ 778778 h 843534"/>
                <a:gd name="connsiteX46" fmla="*/ 513852 w 992137"/>
                <a:gd name="connsiteY46" fmla="*/ 796142 h 843534"/>
                <a:gd name="connsiteX47" fmla="*/ 517291 w 992137"/>
                <a:gd name="connsiteY47" fmla="*/ 822732 h 843534"/>
                <a:gd name="connsiteX48" fmla="*/ 522995 w 992137"/>
                <a:gd name="connsiteY48" fmla="*/ 831875 h 843534"/>
                <a:gd name="connsiteX49" fmla="*/ 529789 w 992137"/>
                <a:gd name="connsiteY49" fmla="*/ 843534 h 843534"/>
                <a:gd name="connsiteX50" fmla="*/ 628935 w 992137"/>
                <a:gd name="connsiteY50" fmla="*/ 753698 h 843534"/>
                <a:gd name="connsiteX51" fmla="*/ 634555 w 992137"/>
                <a:gd name="connsiteY51" fmla="*/ 728785 h 843534"/>
                <a:gd name="connsiteX52" fmla="*/ 642776 w 992137"/>
                <a:gd name="connsiteY52" fmla="*/ 695401 h 843534"/>
                <a:gd name="connsiteX53" fmla="*/ 651835 w 992137"/>
                <a:gd name="connsiteY53" fmla="*/ 685000 h 843534"/>
                <a:gd name="connsiteX54" fmla="*/ 658210 w 992137"/>
                <a:gd name="connsiteY54" fmla="*/ 678038 h 843534"/>
                <a:gd name="connsiteX55" fmla="*/ 658629 w 992137"/>
                <a:gd name="connsiteY55" fmla="*/ 672250 h 843534"/>
                <a:gd name="connsiteX56" fmla="*/ 665088 w 992137"/>
                <a:gd name="connsiteY56" fmla="*/ 653126 h 843534"/>
                <a:gd name="connsiteX57" fmla="*/ 676580 w 992137"/>
                <a:gd name="connsiteY57" fmla="*/ 645157 h 843534"/>
                <a:gd name="connsiteX58" fmla="*/ 682032 w 992137"/>
                <a:gd name="connsiteY58" fmla="*/ 641382 h 843534"/>
                <a:gd name="connsiteX59" fmla="*/ 678928 w 992137"/>
                <a:gd name="connsiteY59" fmla="*/ 637859 h 843534"/>
                <a:gd name="connsiteX60" fmla="*/ 670960 w 992137"/>
                <a:gd name="connsiteY60" fmla="*/ 629807 h 843534"/>
                <a:gd name="connsiteX61" fmla="*/ 668611 w 992137"/>
                <a:gd name="connsiteY61" fmla="*/ 585182 h 843534"/>
                <a:gd name="connsiteX62" fmla="*/ 685471 w 992137"/>
                <a:gd name="connsiteY62" fmla="*/ 569665 h 843534"/>
                <a:gd name="connsiteX63" fmla="*/ 691426 w 992137"/>
                <a:gd name="connsiteY63" fmla="*/ 566561 h 843534"/>
                <a:gd name="connsiteX64" fmla="*/ 701073 w 992137"/>
                <a:gd name="connsiteY64" fmla="*/ 554063 h 843534"/>
                <a:gd name="connsiteX65" fmla="*/ 703254 w 992137"/>
                <a:gd name="connsiteY65" fmla="*/ 548359 h 843534"/>
                <a:gd name="connsiteX66" fmla="*/ 731102 w 992137"/>
                <a:gd name="connsiteY66" fmla="*/ 524872 h 843534"/>
                <a:gd name="connsiteX67" fmla="*/ 747123 w 992137"/>
                <a:gd name="connsiteY67" fmla="*/ 516652 h 843534"/>
                <a:gd name="connsiteX68" fmla="*/ 771197 w 992137"/>
                <a:gd name="connsiteY68" fmla="*/ 460368 h 843534"/>
                <a:gd name="connsiteX69" fmla="*/ 773126 w 992137"/>
                <a:gd name="connsiteY69" fmla="*/ 451477 h 843534"/>
                <a:gd name="connsiteX70" fmla="*/ 812550 w 992137"/>
                <a:gd name="connsiteY70" fmla="*/ 405007 h 843534"/>
                <a:gd name="connsiteX71" fmla="*/ 816744 w 992137"/>
                <a:gd name="connsiteY71" fmla="*/ 402742 h 843534"/>
                <a:gd name="connsiteX72" fmla="*/ 828235 w 992137"/>
                <a:gd name="connsiteY72" fmla="*/ 397374 h 843534"/>
                <a:gd name="connsiteX73" fmla="*/ 838972 w 992137"/>
                <a:gd name="connsiteY73" fmla="*/ 399891 h 843534"/>
                <a:gd name="connsiteX74" fmla="*/ 848954 w 992137"/>
                <a:gd name="connsiteY74" fmla="*/ 394103 h 843534"/>
                <a:gd name="connsiteX75" fmla="*/ 859439 w 992137"/>
                <a:gd name="connsiteY75" fmla="*/ 388063 h 843534"/>
                <a:gd name="connsiteX76" fmla="*/ 901463 w 992137"/>
                <a:gd name="connsiteY76" fmla="*/ 384121 h 843534"/>
                <a:gd name="connsiteX77" fmla="*/ 907754 w 992137"/>
                <a:gd name="connsiteY77" fmla="*/ 400729 h 843534"/>
                <a:gd name="connsiteX78" fmla="*/ 904399 w 992137"/>
                <a:gd name="connsiteY78" fmla="*/ 426481 h 843534"/>
                <a:gd name="connsiteX79" fmla="*/ 884939 w 992137"/>
                <a:gd name="connsiteY79" fmla="*/ 431933 h 843534"/>
                <a:gd name="connsiteX80" fmla="*/ 882254 w 992137"/>
                <a:gd name="connsiteY80" fmla="*/ 431430 h 843534"/>
                <a:gd name="connsiteX81" fmla="*/ 881332 w 992137"/>
                <a:gd name="connsiteY81" fmla="*/ 447115 h 843534"/>
                <a:gd name="connsiteX82" fmla="*/ 878480 w 992137"/>
                <a:gd name="connsiteY82" fmla="*/ 470853 h 843534"/>
                <a:gd name="connsiteX83" fmla="*/ 864136 w 992137"/>
                <a:gd name="connsiteY83" fmla="*/ 482848 h 843534"/>
                <a:gd name="connsiteX84" fmla="*/ 859271 w 992137"/>
                <a:gd name="connsiteY84" fmla="*/ 485449 h 843534"/>
                <a:gd name="connsiteX85" fmla="*/ 845263 w 992137"/>
                <a:gd name="connsiteY85" fmla="*/ 499457 h 843534"/>
                <a:gd name="connsiteX86" fmla="*/ 839056 w 992137"/>
                <a:gd name="connsiteY86" fmla="*/ 506838 h 843534"/>
                <a:gd name="connsiteX87" fmla="*/ 830836 w 992137"/>
                <a:gd name="connsiteY87" fmla="*/ 514136 h 843534"/>
                <a:gd name="connsiteX88" fmla="*/ 819260 w 992137"/>
                <a:gd name="connsiteY88" fmla="*/ 526215 h 843534"/>
                <a:gd name="connsiteX89" fmla="*/ 816995 w 992137"/>
                <a:gd name="connsiteY89" fmla="*/ 535190 h 843534"/>
                <a:gd name="connsiteX90" fmla="*/ 813640 w 992137"/>
                <a:gd name="connsiteY90" fmla="*/ 546681 h 843534"/>
                <a:gd name="connsiteX91" fmla="*/ 822448 w 992137"/>
                <a:gd name="connsiteY91" fmla="*/ 536532 h 843534"/>
                <a:gd name="connsiteX92" fmla="*/ 850632 w 992137"/>
                <a:gd name="connsiteY92" fmla="*/ 512458 h 843534"/>
                <a:gd name="connsiteX93" fmla="*/ 879067 w 992137"/>
                <a:gd name="connsiteY93" fmla="*/ 486119 h 843534"/>
                <a:gd name="connsiteX94" fmla="*/ 881835 w 992137"/>
                <a:gd name="connsiteY94" fmla="*/ 475383 h 843534"/>
                <a:gd name="connsiteX95" fmla="*/ 884603 w 992137"/>
                <a:gd name="connsiteY95" fmla="*/ 463388 h 843534"/>
                <a:gd name="connsiteX96" fmla="*/ 903392 w 992137"/>
                <a:gd name="connsiteY96" fmla="*/ 432268 h 843534"/>
                <a:gd name="connsiteX97" fmla="*/ 907419 w 992137"/>
                <a:gd name="connsiteY97" fmla="*/ 426900 h 843534"/>
                <a:gd name="connsiteX98" fmla="*/ 920504 w 992137"/>
                <a:gd name="connsiteY98" fmla="*/ 410543 h 843534"/>
                <a:gd name="connsiteX99" fmla="*/ 937616 w 992137"/>
                <a:gd name="connsiteY99" fmla="*/ 381856 h 843534"/>
                <a:gd name="connsiteX100" fmla="*/ 937867 w 992137"/>
                <a:gd name="connsiteY100" fmla="*/ 373636 h 843534"/>
                <a:gd name="connsiteX101" fmla="*/ 942313 w 992137"/>
                <a:gd name="connsiteY101" fmla="*/ 350820 h 843534"/>
                <a:gd name="connsiteX102" fmla="*/ 960599 w 992137"/>
                <a:gd name="connsiteY102" fmla="*/ 329431 h 843534"/>
                <a:gd name="connsiteX103" fmla="*/ 972007 w 992137"/>
                <a:gd name="connsiteY103" fmla="*/ 317771 h 843534"/>
                <a:gd name="connsiteX104" fmla="*/ 986853 w 992137"/>
                <a:gd name="connsiteY104" fmla="*/ 290343 h 843534"/>
                <a:gd name="connsiteX105" fmla="*/ 985847 w 992137"/>
                <a:gd name="connsiteY105" fmla="*/ 288749 h 843534"/>
                <a:gd name="connsiteX106" fmla="*/ 987357 w 992137"/>
                <a:gd name="connsiteY106" fmla="*/ 279858 h 843534"/>
                <a:gd name="connsiteX107" fmla="*/ 984672 w 992137"/>
                <a:gd name="connsiteY107" fmla="*/ 273651 h 843534"/>
                <a:gd name="connsiteX108" fmla="*/ 978633 w 992137"/>
                <a:gd name="connsiteY108" fmla="*/ 268366 h 843534"/>
                <a:gd name="connsiteX109" fmla="*/ 978381 w 992137"/>
                <a:gd name="connsiteY109" fmla="*/ 268450 h 843534"/>
                <a:gd name="connsiteX110" fmla="*/ 969993 w 992137"/>
                <a:gd name="connsiteY110" fmla="*/ 273063 h 843534"/>
                <a:gd name="connsiteX111" fmla="*/ 962696 w 992137"/>
                <a:gd name="connsiteY111" fmla="*/ 277761 h 843534"/>
                <a:gd name="connsiteX112" fmla="*/ 941222 w 992137"/>
                <a:gd name="connsiteY112" fmla="*/ 278599 h 843534"/>
                <a:gd name="connsiteX113" fmla="*/ 950533 w 992137"/>
                <a:gd name="connsiteY113" fmla="*/ 244963 h 843534"/>
                <a:gd name="connsiteX114" fmla="*/ 958670 w 992137"/>
                <a:gd name="connsiteY114" fmla="*/ 230117 h 843534"/>
                <a:gd name="connsiteX115" fmla="*/ 961773 w 992137"/>
                <a:gd name="connsiteY115" fmla="*/ 221561 h 843534"/>
                <a:gd name="connsiteX116" fmla="*/ 976871 w 992137"/>
                <a:gd name="connsiteY116" fmla="*/ 197738 h 843534"/>
                <a:gd name="connsiteX117" fmla="*/ 985176 w 992137"/>
                <a:gd name="connsiteY117" fmla="*/ 192538 h 843534"/>
                <a:gd name="connsiteX118" fmla="*/ 992138 w 992137"/>
                <a:gd name="connsiteY118" fmla="*/ 186331 h 843534"/>
                <a:gd name="connsiteX119" fmla="*/ 990376 w 992137"/>
                <a:gd name="connsiteY119" fmla="*/ 182221 h 843534"/>
                <a:gd name="connsiteX120" fmla="*/ 924446 w 992137"/>
                <a:gd name="connsiteY120" fmla="*/ 169639 h 843534"/>
                <a:gd name="connsiteX121" fmla="*/ 910522 w 992137"/>
                <a:gd name="connsiteY121" fmla="*/ 163935 h 843534"/>
                <a:gd name="connsiteX122" fmla="*/ 844592 w 992137"/>
                <a:gd name="connsiteY122" fmla="*/ 116123 h 843534"/>
                <a:gd name="connsiteX123" fmla="*/ 785960 w 992137"/>
                <a:gd name="connsiteY123" fmla="*/ 59420 h 843534"/>
                <a:gd name="connsiteX124" fmla="*/ 759370 w 992137"/>
                <a:gd name="connsiteY124" fmla="*/ 52961 h 843534"/>
                <a:gd name="connsiteX125" fmla="*/ 740496 w 992137"/>
                <a:gd name="connsiteY125" fmla="*/ 50361 h 843534"/>
                <a:gd name="connsiteX126" fmla="*/ 713151 w 992137"/>
                <a:gd name="connsiteY126" fmla="*/ 38701 h 843534"/>
                <a:gd name="connsiteX127" fmla="*/ 704176 w 992137"/>
                <a:gd name="connsiteY127" fmla="*/ 33920 h 843534"/>
                <a:gd name="connsiteX128" fmla="*/ 560908 w 992137"/>
                <a:gd name="connsiteY128" fmla="*/ 7414 h 843534"/>
                <a:gd name="connsiteX129" fmla="*/ 503031 w 992137"/>
                <a:gd name="connsiteY129" fmla="*/ 3975 h 843534"/>
                <a:gd name="connsiteX130" fmla="*/ 494056 w 992137"/>
                <a:gd name="connsiteY130" fmla="*/ 2800 h 843534"/>
                <a:gd name="connsiteX131" fmla="*/ 486758 w 992137"/>
                <a:gd name="connsiteY131" fmla="*/ 1794 h 843534"/>
                <a:gd name="connsiteX132" fmla="*/ 481809 w 992137"/>
                <a:gd name="connsiteY132" fmla="*/ 3220 h 843534"/>
                <a:gd name="connsiteX133" fmla="*/ 476357 w 992137"/>
                <a:gd name="connsiteY133" fmla="*/ 536 h 843534"/>
                <a:gd name="connsiteX134" fmla="*/ 431397 w 992137"/>
                <a:gd name="connsiteY134" fmla="*/ 9847 h 843534"/>
                <a:gd name="connsiteX135" fmla="*/ 412608 w 992137"/>
                <a:gd name="connsiteY135" fmla="*/ 21841 h 843534"/>
                <a:gd name="connsiteX136" fmla="*/ 351962 w 992137"/>
                <a:gd name="connsiteY136" fmla="*/ 58581 h 843534"/>
                <a:gd name="connsiteX137" fmla="*/ 288716 w 992137"/>
                <a:gd name="connsiteY137" fmla="*/ 98172 h 843534"/>
                <a:gd name="connsiteX138" fmla="*/ 276470 w 992137"/>
                <a:gd name="connsiteY138" fmla="*/ 106560 h 843534"/>
                <a:gd name="connsiteX139" fmla="*/ 262630 w 992137"/>
                <a:gd name="connsiteY139" fmla="*/ 114110 h 843534"/>
                <a:gd name="connsiteX140" fmla="*/ 238891 w 992137"/>
                <a:gd name="connsiteY140" fmla="*/ 129376 h 843534"/>
                <a:gd name="connsiteX141" fmla="*/ 235452 w 992137"/>
                <a:gd name="connsiteY141" fmla="*/ 143719 h 843534"/>
                <a:gd name="connsiteX142" fmla="*/ 234194 w 992137"/>
                <a:gd name="connsiteY142" fmla="*/ 154372 h 843534"/>
                <a:gd name="connsiteX143" fmla="*/ 230084 w 992137"/>
                <a:gd name="connsiteY143" fmla="*/ 159573 h 843534"/>
                <a:gd name="connsiteX144" fmla="*/ 223457 w 992137"/>
                <a:gd name="connsiteY144" fmla="*/ 159657 h 843534"/>
                <a:gd name="connsiteX145" fmla="*/ 193428 w 992137"/>
                <a:gd name="connsiteY145" fmla="*/ 181298 h 843534"/>
                <a:gd name="connsiteX146" fmla="*/ 185963 w 992137"/>
                <a:gd name="connsiteY146" fmla="*/ 190441 h 843534"/>
                <a:gd name="connsiteX147" fmla="*/ 168096 w 992137"/>
                <a:gd name="connsiteY147" fmla="*/ 212082 h 843534"/>
                <a:gd name="connsiteX148" fmla="*/ 157611 w 992137"/>
                <a:gd name="connsiteY148" fmla="*/ 225755 h 843534"/>
                <a:gd name="connsiteX149" fmla="*/ 134712 w 992137"/>
                <a:gd name="connsiteY149" fmla="*/ 243957 h 843534"/>
                <a:gd name="connsiteX150" fmla="*/ 118271 w 992137"/>
                <a:gd name="connsiteY150" fmla="*/ 256119 h 843534"/>
                <a:gd name="connsiteX151" fmla="*/ 101747 w 992137"/>
                <a:gd name="connsiteY151" fmla="*/ 277761 h 843534"/>
                <a:gd name="connsiteX152" fmla="*/ 91514 w 992137"/>
                <a:gd name="connsiteY152" fmla="*/ 292775 h 843534"/>
                <a:gd name="connsiteX153" fmla="*/ 61988 w 992137"/>
                <a:gd name="connsiteY153" fmla="*/ 319785 h 843534"/>
                <a:gd name="connsiteX154" fmla="*/ 44205 w 992137"/>
                <a:gd name="connsiteY154" fmla="*/ 334296 h 843534"/>
                <a:gd name="connsiteX155" fmla="*/ 18705 w 992137"/>
                <a:gd name="connsiteY155" fmla="*/ 361305 h 843534"/>
                <a:gd name="connsiteX156" fmla="*/ 0 w 992137"/>
                <a:gd name="connsiteY156" fmla="*/ 382108 h 843534"/>
                <a:gd name="connsiteX157" fmla="*/ 0 w 992137"/>
                <a:gd name="connsiteY157" fmla="*/ 382108 h 84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</a:cxnLst>
              <a:rect l="l" t="t" r="r" b="b"/>
              <a:pathLst>
                <a:path w="992137" h="843534">
                  <a:moveTo>
                    <a:pt x="0" y="382108"/>
                  </a:moveTo>
                  <a:cubicBezTo>
                    <a:pt x="1258" y="383702"/>
                    <a:pt x="2013" y="385379"/>
                    <a:pt x="2516" y="386553"/>
                  </a:cubicBezTo>
                  <a:cubicBezTo>
                    <a:pt x="9982" y="389657"/>
                    <a:pt x="17866" y="390663"/>
                    <a:pt x="28939" y="390663"/>
                  </a:cubicBezTo>
                  <a:lnTo>
                    <a:pt x="31120" y="390663"/>
                  </a:lnTo>
                  <a:cubicBezTo>
                    <a:pt x="35146" y="390747"/>
                    <a:pt x="41689" y="390747"/>
                    <a:pt x="44960" y="389909"/>
                  </a:cubicBezTo>
                  <a:cubicBezTo>
                    <a:pt x="44624" y="388986"/>
                    <a:pt x="43869" y="387728"/>
                    <a:pt x="42527" y="386050"/>
                  </a:cubicBezTo>
                  <a:cubicBezTo>
                    <a:pt x="41185" y="384205"/>
                    <a:pt x="40766" y="381772"/>
                    <a:pt x="41353" y="379508"/>
                  </a:cubicBezTo>
                  <a:cubicBezTo>
                    <a:pt x="41940" y="377243"/>
                    <a:pt x="43618" y="375481"/>
                    <a:pt x="45715" y="374475"/>
                  </a:cubicBezTo>
                  <a:cubicBezTo>
                    <a:pt x="56619" y="369945"/>
                    <a:pt x="91430" y="360635"/>
                    <a:pt x="107283" y="371120"/>
                  </a:cubicBezTo>
                  <a:cubicBezTo>
                    <a:pt x="112400" y="374894"/>
                    <a:pt x="115755" y="381017"/>
                    <a:pt x="119362" y="387644"/>
                  </a:cubicBezTo>
                  <a:cubicBezTo>
                    <a:pt x="121962" y="392509"/>
                    <a:pt x="124982" y="398045"/>
                    <a:pt x="127918" y="400561"/>
                  </a:cubicBezTo>
                  <a:cubicBezTo>
                    <a:pt x="134460" y="406685"/>
                    <a:pt x="142261" y="410627"/>
                    <a:pt x="150649" y="414821"/>
                  </a:cubicBezTo>
                  <a:cubicBezTo>
                    <a:pt x="163064" y="421112"/>
                    <a:pt x="175897" y="427571"/>
                    <a:pt x="183866" y="440824"/>
                  </a:cubicBezTo>
                  <a:cubicBezTo>
                    <a:pt x="189821" y="449464"/>
                    <a:pt x="192925" y="459949"/>
                    <a:pt x="195861" y="470182"/>
                  </a:cubicBezTo>
                  <a:cubicBezTo>
                    <a:pt x="197455" y="475802"/>
                    <a:pt x="199048" y="481255"/>
                    <a:pt x="201145" y="486287"/>
                  </a:cubicBezTo>
                  <a:cubicBezTo>
                    <a:pt x="202991" y="489978"/>
                    <a:pt x="203410" y="492830"/>
                    <a:pt x="203578" y="494843"/>
                  </a:cubicBezTo>
                  <a:lnTo>
                    <a:pt x="204501" y="495347"/>
                  </a:lnTo>
                  <a:cubicBezTo>
                    <a:pt x="206598" y="496604"/>
                    <a:pt x="211379" y="495934"/>
                    <a:pt x="225303" y="489894"/>
                  </a:cubicBezTo>
                  <a:cubicBezTo>
                    <a:pt x="229748" y="487629"/>
                    <a:pt x="231678" y="484610"/>
                    <a:pt x="234026" y="481087"/>
                  </a:cubicBezTo>
                  <a:cubicBezTo>
                    <a:pt x="237549" y="475467"/>
                    <a:pt x="242666" y="466995"/>
                    <a:pt x="256087" y="470015"/>
                  </a:cubicBezTo>
                  <a:cubicBezTo>
                    <a:pt x="268753" y="473453"/>
                    <a:pt x="280328" y="492914"/>
                    <a:pt x="286200" y="504489"/>
                  </a:cubicBezTo>
                  <a:cubicBezTo>
                    <a:pt x="288716" y="504825"/>
                    <a:pt x="290897" y="506419"/>
                    <a:pt x="292072" y="508935"/>
                  </a:cubicBezTo>
                  <a:lnTo>
                    <a:pt x="293162" y="511284"/>
                  </a:lnTo>
                  <a:cubicBezTo>
                    <a:pt x="298279" y="522943"/>
                    <a:pt x="298279" y="522943"/>
                    <a:pt x="313797" y="525208"/>
                  </a:cubicBezTo>
                  <a:cubicBezTo>
                    <a:pt x="317320" y="526215"/>
                    <a:pt x="321178" y="526718"/>
                    <a:pt x="325204" y="527305"/>
                  </a:cubicBezTo>
                  <a:cubicBezTo>
                    <a:pt x="332838" y="528479"/>
                    <a:pt x="340219" y="529569"/>
                    <a:pt x="344832" y="532002"/>
                  </a:cubicBezTo>
                  <a:cubicBezTo>
                    <a:pt x="349446" y="534603"/>
                    <a:pt x="351627" y="538125"/>
                    <a:pt x="353220" y="540642"/>
                  </a:cubicBezTo>
                  <a:lnTo>
                    <a:pt x="354898" y="542991"/>
                  </a:lnTo>
                  <a:cubicBezTo>
                    <a:pt x="359847" y="545842"/>
                    <a:pt x="364125" y="547101"/>
                    <a:pt x="368738" y="548359"/>
                  </a:cubicBezTo>
                  <a:cubicBezTo>
                    <a:pt x="377210" y="550707"/>
                    <a:pt x="386857" y="553308"/>
                    <a:pt x="395329" y="566309"/>
                  </a:cubicBezTo>
                  <a:cubicBezTo>
                    <a:pt x="397845" y="569832"/>
                    <a:pt x="399103" y="573943"/>
                    <a:pt x="400277" y="577633"/>
                  </a:cubicBezTo>
                  <a:cubicBezTo>
                    <a:pt x="401787" y="582163"/>
                    <a:pt x="402794" y="585182"/>
                    <a:pt x="405310" y="587028"/>
                  </a:cubicBezTo>
                  <a:cubicBezTo>
                    <a:pt x="406568" y="587950"/>
                    <a:pt x="409001" y="588454"/>
                    <a:pt x="411769" y="589209"/>
                  </a:cubicBezTo>
                  <a:cubicBezTo>
                    <a:pt x="415879" y="590131"/>
                    <a:pt x="420996" y="591389"/>
                    <a:pt x="425945" y="594913"/>
                  </a:cubicBezTo>
                  <a:cubicBezTo>
                    <a:pt x="431229" y="600029"/>
                    <a:pt x="432404" y="603636"/>
                    <a:pt x="433158" y="605985"/>
                  </a:cubicBezTo>
                  <a:cubicBezTo>
                    <a:pt x="433410" y="606907"/>
                    <a:pt x="433913" y="607243"/>
                    <a:pt x="435507" y="607914"/>
                  </a:cubicBezTo>
                  <a:cubicBezTo>
                    <a:pt x="436598" y="608585"/>
                    <a:pt x="439701" y="607998"/>
                    <a:pt x="442385" y="607579"/>
                  </a:cubicBezTo>
                  <a:cubicBezTo>
                    <a:pt x="447586" y="606823"/>
                    <a:pt x="454213" y="605817"/>
                    <a:pt x="460504" y="608920"/>
                  </a:cubicBezTo>
                  <a:cubicBezTo>
                    <a:pt x="484577" y="619993"/>
                    <a:pt x="489610" y="640460"/>
                    <a:pt x="494559" y="660255"/>
                  </a:cubicBezTo>
                  <a:lnTo>
                    <a:pt x="495146" y="662436"/>
                  </a:lnTo>
                  <a:cubicBezTo>
                    <a:pt x="499843" y="682987"/>
                    <a:pt x="530711" y="698253"/>
                    <a:pt x="554953" y="698253"/>
                  </a:cubicBezTo>
                  <a:cubicBezTo>
                    <a:pt x="559147" y="698253"/>
                    <a:pt x="562586" y="701608"/>
                    <a:pt x="562586" y="705886"/>
                  </a:cubicBezTo>
                  <a:cubicBezTo>
                    <a:pt x="562586" y="710080"/>
                    <a:pt x="559399" y="713436"/>
                    <a:pt x="555205" y="713436"/>
                  </a:cubicBezTo>
                  <a:cubicBezTo>
                    <a:pt x="541280" y="713436"/>
                    <a:pt x="523498" y="708990"/>
                    <a:pt x="508651" y="700266"/>
                  </a:cubicBezTo>
                  <a:cubicBezTo>
                    <a:pt x="501605" y="711842"/>
                    <a:pt x="495733" y="733819"/>
                    <a:pt x="506051" y="772152"/>
                  </a:cubicBezTo>
                  <a:cubicBezTo>
                    <a:pt x="509658" y="772236"/>
                    <a:pt x="512677" y="775088"/>
                    <a:pt x="513180" y="778778"/>
                  </a:cubicBezTo>
                  <a:cubicBezTo>
                    <a:pt x="513935" y="784147"/>
                    <a:pt x="513935" y="790270"/>
                    <a:pt x="513852" y="796142"/>
                  </a:cubicBezTo>
                  <a:cubicBezTo>
                    <a:pt x="513852" y="805956"/>
                    <a:pt x="513684" y="816105"/>
                    <a:pt x="517291" y="822732"/>
                  </a:cubicBezTo>
                  <a:cubicBezTo>
                    <a:pt x="519052" y="826506"/>
                    <a:pt x="520981" y="829107"/>
                    <a:pt x="522995" y="831875"/>
                  </a:cubicBezTo>
                  <a:cubicBezTo>
                    <a:pt x="525427" y="835230"/>
                    <a:pt x="528027" y="838837"/>
                    <a:pt x="529789" y="843534"/>
                  </a:cubicBezTo>
                  <a:cubicBezTo>
                    <a:pt x="566025" y="827681"/>
                    <a:pt x="598403" y="798239"/>
                    <a:pt x="628935" y="753698"/>
                  </a:cubicBezTo>
                  <a:cubicBezTo>
                    <a:pt x="633717" y="746988"/>
                    <a:pt x="634052" y="738516"/>
                    <a:pt x="634555" y="728785"/>
                  </a:cubicBezTo>
                  <a:cubicBezTo>
                    <a:pt x="635059" y="718133"/>
                    <a:pt x="635646" y="706054"/>
                    <a:pt x="642776" y="695401"/>
                  </a:cubicBezTo>
                  <a:cubicBezTo>
                    <a:pt x="645041" y="691291"/>
                    <a:pt x="648647" y="688020"/>
                    <a:pt x="651835" y="685000"/>
                  </a:cubicBezTo>
                  <a:cubicBezTo>
                    <a:pt x="654351" y="682651"/>
                    <a:pt x="656868" y="680387"/>
                    <a:pt x="658210" y="678038"/>
                  </a:cubicBezTo>
                  <a:cubicBezTo>
                    <a:pt x="658377" y="677115"/>
                    <a:pt x="658545" y="674850"/>
                    <a:pt x="658629" y="672250"/>
                  </a:cubicBezTo>
                  <a:cubicBezTo>
                    <a:pt x="658881" y="666966"/>
                    <a:pt x="659132" y="659836"/>
                    <a:pt x="665088" y="653126"/>
                  </a:cubicBezTo>
                  <a:cubicBezTo>
                    <a:pt x="668443" y="649099"/>
                    <a:pt x="672973" y="646835"/>
                    <a:pt x="676580" y="645157"/>
                  </a:cubicBezTo>
                  <a:cubicBezTo>
                    <a:pt x="680270" y="643311"/>
                    <a:pt x="681948" y="642389"/>
                    <a:pt x="682032" y="641382"/>
                  </a:cubicBezTo>
                  <a:cubicBezTo>
                    <a:pt x="682116" y="640124"/>
                    <a:pt x="682116" y="640040"/>
                    <a:pt x="678928" y="637859"/>
                  </a:cubicBezTo>
                  <a:cubicBezTo>
                    <a:pt x="676412" y="636266"/>
                    <a:pt x="672973" y="633917"/>
                    <a:pt x="670960" y="629807"/>
                  </a:cubicBezTo>
                  <a:cubicBezTo>
                    <a:pt x="665843" y="620915"/>
                    <a:pt x="665088" y="594577"/>
                    <a:pt x="668611" y="585182"/>
                  </a:cubicBezTo>
                  <a:cubicBezTo>
                    <a:pt x="672721" y="575872"/>
                    <a:pt x="679516" y="572600"/>
                    <a:pt x="685471" y="569665"/>
                  </a:cubicBezTo>
                  <a:cubicBezTo>
                    <a:pt x="687400" y="568742"/>
                    <a:pt x="689413" y="567903"/>
                    <a:pt x="691426" y="566561"/>
                  </a:cubicBezTo>
                  <a:cubicBezTo>
                    <a:pt x="697969" y="561696"/>
                    <a:pt x="698472" y="560689"/>
                    <a:pt x="701073" y="554063"/>
                  </a:cubicBezTo>
                  <a:lnTo>
                    <a:pt x="703254" y="548359"/>
                  </a:lnTo>
                  <a:cubicBezTo>
                    <a:pt x="710719" y="532506"/>
                    <a:pt x="721623" y="528479"/>
                    <a:pt x="731102" y="524872"/>
                  </a:cubicBezTo>
                  <a:cubicBezTo>
                    <a:pt x="736638" y="522859"/>
                    <a:pt x="741922" y="520846"/>
                    <a:pt x="747123" y="516652"/>
                  </a:cubicBezTo>
                  <a:cubicBezTo>
                    <a:pt x="761299" y="504573"/>
                    <a:pt x="766835" y="480080"/>
                    <a:pt x="771197" y="460368"/>
                  </a:cubicBezTo>
                  <a:lnTo>
                    <a:pt x="773126" y="451477"/>
                  </a:lnTo>
                  <a:cubicBezTo>
                    <a:pt x="779082" y="425558"/>
                    <a:pt x="795858" y="414402"/>
                    <a:pt x="812550" y="405007"/>
                  </a:cubicBezTo>
                  <a:cubicBezTo>
                    <a:pt x="813976" y="404252"/>
                    <a:pt x="815318" y="403581"/>
                    <a:pt x="816744" y="402742"/>
                  </a:cubicBezTo>
                  <a:cubicBezTo>
                    <a:pt x="820518" y="400645"/>
                    <a:pt x="824629" y="398381"/>
                    <a:pt x="828235" y="397374"/>
                  </a:cubicBezTo>
                  <a:cubicBezTo>
                    <a:pt x="832513" y="396367"/>
                    <a:pt x="836372" y="398464"/>
                    <a:pt x="838972" y="399891"/>
                  </a:cubicBezTo>
                  <a:cubicBezTo>
                    <a:pt x="841572" y="398800"/>
                    <a:pt x="844844" y="396787"/>
                    <a:pt x="848954" y="394103"/>
                  </a:cubicBezTo>
                  <a:cubicBezTo>
                    <a:pt x="852141" y="392173"/>
                    <a:pt x="855413" y="390076"/>
                    <a:pt x="859439" y="388063"/>
                  </a:cubicBezTo>
                  <a:cubicBezTo>
                    <a:pt x="859691" y="387896"/>
                    <a:pt x="889804" y="374307"/>
                    <a:pt x="901463" y="384121"/>
                  </a:cubicBezTo>
                  <a:cubicBezTo>
                    <a:pt x="902554" y="384960"/>
                    <a:pt x="906160" y="387728"/>
                    <a:pt x="907754" y="400729"/>
                  </a:cubicBezTo>
                  <a:cubicBezTo>
                    <a:pt x="908425" y="406433"/>
                    <a:pt x="909432" y="420190"/>
                    <a:pt x="904399" y="426481"/>
                  </a:cubicBezTo>
                  <a:cubicBezTo>
                    <a:pt x="897688" y="435120"/>
                    <a:pt x="889133" y="433023"/>
                    <a:pt x="884939" y="431933"/>
                  </a:cubicBezTo>
                  <a:cubicBezTo>
                    <a:pt x="883848" y="431681"/>
                    <a:pt x="882170" y="431513"/>
                    <a:pt x="882254" y="431430"/>
                  </a:cubicBezTo>
                  <a:cubicBezTo>
                    <a:pt x="880745" y="433191"/>
                    <a:pt x="881164" y="441579"/>
                    <a:pt x="881332" y="447115"/>
                  </a:cubicBezTo>
                  <a:cubicBezTo>
                    <a:pt x="881667" y="455419"/>
                    <a:pt x="882254" y="463975"/>
                    <a:pt x="878480" y="470853"/>
                  </a:cubicBezTo>
                  <a:cubicBezTo>
                    <a:pt x="874538" y="477731"/>
                    <a:pt x="868666" y="480584"/>
                    <a:pt x="864136" y="482848"/>
                  </a:cubicBezTo>
                  <a:cubicBezTo>
                    <a:pt x="862459" y="483603"/>
                    <a:pt x="860697" y="484358"/>
                    <a:pt x="859271" y="485449"/>
                  </a:cubicBezTo>
                  <a:cubicBezTo>
                    <a:pt x="853148" y="489726"/>
                    <a:pt x="849625" y="494088"/>
                    <a:pt x="845263" y="499457"/>
                  </a:cubicBezTo>
                  <a:cubicBezTo>
                    <a:pt x="843334" y="501889"/>
                    <a:pt x="841405" y="504238"/>
                    <a:pt x="839056" y="506838"/>
                  </a:cubicBezTo>
                  <a:cubicBezTo>
                    <a:pt x="836204" y="509606"/>
                    <a:pt x="833436" y="511871"/>
                    <a:pt x="830836" y="514136"/>
                  </a:cubicBezTo>
                  <a:cubicBezTo>
                    <a:pt x="826138" y="517910"/>
                    <a:pt x="821777" y="521517"/>
                    <a:pt x="819260" y="526215"/>
                  </a:cubicBezTo>
                  <a:cubicBezTo>
                    <a:pt x="818338" y="528647"/>
                    <a:pt x="817666" y="531918"/>
                    <a:pt x="816995" y="535190"/>
                  </a:cubicBezTo>
                  <a:cubicBezTo>
                    <a:pt x="816241" y="538881"/>
                    <a:pt x="815318" y="542823"/>
                    <a:pt x="813640" y="546681"/>
                  </a:cubicBezTo>
                  <a:cubicBezTo>
                    <a:pt x="816660" y="543410"/>
                    <a:pt x="819596" y="540054"/>
                    <a:pt x="822448" y="536532"/>
                  </a:cubicBezTo>
                  <a:cubicBezTo>
                    <a:pt x="830248" y="526802"/>
                    <a:pt x="840650" y="519504"/>
                    <a:pt x="850632" y="512458"/>
                  </a:cubicBezTo>
                  <a:cubicBezTo>
                    <a:pt x="862291" y="504322"/>
                    <a:pt x="873363" y="496521"/>
                    <a:pt x="879067" y="486119"/>
                  </a:cubicBezTo>
                  <a:cubicBezTo>
                    <a:pt x="880577" y="482932"/>
                    <a:pt x="881080" y="479493"/>
                    <a:pt x="881835" y="475383"/>
                  </a:cubicBezTo>
                  <a:cubicBezTo>
                    <a:pt x="882422" y="471608"/>
                    <a:pt x="883009" y="467582"/>
                    <a:pt x="884603" y="463388"/>
                  </a:cubicBezTo>
                  <a:cubicBezTo>
                    <a:pt x="888210" y="452483"/>
                    <a:pt x="895927" y="442166"/>
                    <a:pt x="903392" y="432268"/>
                  </a:cubicBezTo>
                  <a:lnTo>
                    <a:pt x="907419" y="426900"/>
                  </a:lnTo>
                  <a:cubicBezTo>
                    <a:pt x="911193" y="421028"/>
                    <a:pt x="915974" y="415744"/>
                    <a:pt x="920504" y="410543"/>
                  </a:cubicBezTo>
                  <a:cubicBezTo>
                    <a:pt x="928808" y="401316"/>
                    <a:pt x="935938" y="393264"/>
                    <a:pt x="937616" y="381856"/>
                  </a:cubicBezTo>
                  <a:cubicBezTo>
                    <a:pt x="937867" y="379088"/>
                    <a:pt x="937867" y="376320"/>
                    <a:pt x="937867" y="373636"/>
                  </a:cubicBezTo>
                  <a:cubicBezTo>
                    <a:pt x="938035" y="366590"/>
                    <a:pt x="938119" y="359292"/>
                    <a:pt x="942313" y="350820"/>
                  </a:cubicBezTo>
                  <a:cubicBezTo>
                    <a:pt x="947178" y="342265"/>
                    <a:pt x="953972" y="335806"/>
                    <a:pt x="960599" y="329431"/>
                  </a:cubicBezTo>
                  <a:cubicBezTo>
                    <a:pt x="964541" y="325656"/>
                    <a:pt x="968567" y="321798"/>
                    <a:pt x="972007" y="317771"/>
                  </a:cubicBezTo>
                  <a:cubicBezTo>
                    <a:pt x="977962" y="310726"/>
                    <a:pt x="984505" y="300157"/>
                    <a:pt x="986853" y="290343"/>
                  </a:cubicBezTo>
                  <a:cubicBezTo>
                    <a:pt x="986434" y="289840"/>
                    <a:pt x="986098" y="289336"/>
                    <a:pt x="985847" y="288749"/>
                  </a:cubicBezTo>
                  <a:cubicBezTo>
                    <a:pt x="984337" y="285729"/>
                    <a:pt x="985008" y="282122"/>
                    <a:pt x="987357" y="279858"/>
                  </a:cubicBezTo>
                  <a:cubicBezTo>
                    <a:pt x="986937" y="277593"/>
                    <a:pt x="986098" y="275496"/>
                    <a:pt x="984672" y="273651"/>
                  </a:cubicBezTo>
                  <a:cubicBezTo>
                    <a:pt x="983163" y="271470"/>
                    <a:pt x="980730" y="268366"/>
                    <a:pt x="978633" y="268366"/>
                  </a:cubicBezTo>
                  <a:lnTo>
                    <a:pt x="978381" y="268450"/>
                  </a:lnTo>
                  <a:cubicBezTo>
                    <a:pt x="976368" y="268618"/>
                    <a:pt x="973097" y="270882"/>
                    <a:pt x="969993" y="273063"/>
                  </a:cubicBezTo>
                  <a:cubicBezTo>
                    <a:pt x="967561" y="274657"/>
                    <a:pt x="965212" y="276502"/>
                    <a:pt x="962696" y="277761"/>
                  </a:cubicBezTo>
                  <a:cubicBezTo>
                    <a:pt x="957495" y="280277"/>
                    <a:pt x="947262" y="285394"/>
                    <a:pt x="941222" y="278599"/>
                  </a:cubicBezTo>
                  <a:cubicBezTo>
                    <a:pt x="934680" y="271302"/>
                    <a:pt x="941306" y="260313"/>
                    <a:pt x="950533" y="244963"/>
                  </a:cubicBezTo>
                  <a:cubicBezTo>
                    <a:pt x="953972" y="239343"/>
                    <a:pt x="957663" y="233052"/>
                    <a:pt x="958670" y="230117"/>
                  </a:cubicBezTo>
                  <a:cubicBezTo>
                    <a:pt x="960095" y="226593"/>
                    <a:pt x="960934" y="223909"/>
                    <a:pt x="961773" y="221561"/>
                  </a:cubicBezTo>
                  <a:cubicBezTo>
                    <a:pt x="964541" y="213424"/>
                    <a:pt x="967058" y="205791"/>
                    <a:pt x="976871" y="197738"/>
                  </a:cubicBezTo>
                  <a:cubicBezTo>
                    <a:pt x="979388" y="195558"/>
                    <a:pt x="982492" y="193964"/>
                    <a:pt x="985176" y="192538"/>
                  </a:cubicBezTo>
                  <a:cubicBezTo>
                    <a:pt x="990880" y="189518"/>
                    <a:pt x="992138" y="188596"/>
                    <a:pt x="992138" y="186331"/>
                  </a:cubicBezTo>
                  <a:cubicBezTo>
                    <a:pt x="991215" y="184737"/>
                    <a:pt x="990712" y="183395"/>
                    <a:pt x="990376" y="182221"/>
                  </a:cubicBezTo>
                  <a:cubicBezTo>
                    <a:pt x="969742" y="184150"/>
                    <a:pt x="937448" y="174923"/>
                    <a:pt x="924446" y="169639"/>
                  </a:cubicBezTo>
                  <a:cubicBezTo>
                    <a:pt x="919665" y="167626"/>
                    <a:pt x="914968" y="165780"/>
                    <a:pt x="910522" y="163935"/>
                  </a:cubicBezTo>
                  <a:cubicBezTo>
                    <a:pt x="885442" y="153701"/>
                    <a:pt x="861704" y="144139"/>
                    <a:pt x="844592" y="116123"/>
                  </a:cubicBezTo>
                  <a:cubicBezTo>
                    <a:pt x="831758" y="95321"/>
                    <a:pt x="806510" y="71079"/>
                    <a:pt x="785960" y="59420"/>
                  </a:cubicBezTo>
                  <a:cubicBezTo>
                    <a:pt x="777404" y="54555"/>
                    <a:pt x="769100" y="53800"/>
                    <a:pt x="759370" y="52961"/>
                  </a:cubicBezTo>
                  <a:cubicBezTo>
                    <a:pt x="753330" y="52458"/>
                    <a:pt x="747291" y="51787"/>
                    <a:pt x="740496" y="50361"/>
                  </a:cubicBezTo>
                  <a:cubicBezTo>
                    <a:pt x="730095" y="47928"/>
                    <a:pt x="721456" y="43147"/>
                    <a:pt x="713151" y="38701"/>
                  </a:cubicBezTo>
                  <a:cubicBezTo>
                    <a:pt x="710216" y="37108"/>
                    <a:pt x="707196" y="35430"/>
                    <a:pt x="704176" y="33920"/>
                  </a:cubicBezTo>
                  <a:cubicBezTo>
                    <a:pt x="661901" y="11021"/>
                    <a:pt x="610566" y="9175"/>
                    <a:pt x="560908" y="7414"/>
                  </a:cubicBezTo>
                  <a:cubicBezTo>
                    <a:pt x="541784" y="6659"/>
                    <a:pt x="521904" y="5988"/>
                    <a:pt x="503031" y="3975"/>
                  </a:cubicBezTo>
                  <a:lnTo>
                    <a:pt x="494056" y="2800"/>
                  </a:lnTo>
                  <a:cubicBezTo>
                    <a:pt x="491539" y="2465"/>
                    <a:pt x="489107" y="2045"/>
                    <a:pt x="486758" y="1794"/>
                  </a:cubicBezTo>
                  <a:cubicBezTo>
                    <a:pt x="485500" y="2717"/>
                    <a:pt x="483822" y="3220"/>
                    <a:pt x="481809" y="3220"/>
                  </a:cubicBezTo>
                  <a:cubicBezTo>
                    <a:pt x="479628" y="3052"/>
                    <a:pt x="477699" y="2045"/>
                    <a:pt x="476357" y="536"/>
                  </a:cubicBezTo>
                  <a:cubicBezTo>
                    <a:pt x="460671" y="-974"/>
                    <a:pt x="447502" y="284"/>
                    <a:pt x="431397" y="9847"/>
                  </a:cubicBezTo>
                  <a:lnTo>
                    <a:pt x="412608" y="21841"/>
                  </a:lnTo>
                  <a:cubicBezTo>
                    <a:pt x="392393" y="34927"/>
                    <a:pt x="373268" y="47089"/>
                    <a:pt x="351962" y="58581"/>
                  </a:cubicBezTo>
                  <a:cubicBezTo>
                    <a:pt x="329986" y="69989"/>
                    <a:pt x="309016" y="84332"/>
                    <a:pt x="288716" y="98172"/>
                  </a:cubicBezTo>
                  <a:lnTo>
                    <a:pt x="276470" y="106560"/>
                  </a:lnTo>
                  <a:cubicBezTo>
                    <a:pt x="272611" y="109077"/>
                    <a:pt x="267746" y="111426"/>
                    <a:pt x="262630" y="114110"/>
                  </a:cubicBezTo>
                  <a:cubicBezTo>
                    <a:pt x="253654" y="118639"/>
                    <a:pt x="242498" y="124260"/>
                    <a:pt x="238891" y="129376"/>
                  </a:cubicBezTo>
                  <a:cubicBezTo>
                    <a:pt x="236123" y="133067"/>
                    <a:pt x="235788" y="138267"/>
                    <a:pt x="235452" y="143719"/>
                  </a:cubicBezTo>
                  <a:cubicBezTo>
                    <a:pt x="235201" y="147327"/>
                    <a:pt x="234865" y="151017"/>
                    <a:pt x="234194" y="154372"/>
                  </a:cubicBezTo>
                  <a:cubicBezTo>
                    <a:pt x="233691" y="156637"/>
                    <a:pt x="232181" y="158566"/>
                    <a:pt x="230084" y="159573"/>
                  </a:cubicBezTo>
                  <a:cubicBezTo>
                    <a:pt x="227987" y="160663"/>
                    <a:pt x="225554" y="160663"/>
                    <a:pt x="223457" y="159657"/>
                  </a:cubicBezTo>
                  <a:cubicBezTo>
                    <a:pt x="214566" y="155211"/>
                    <a:pt x="204249" y="167542"/>
                    <a:pt x="193428" y="181298"/>
                  </a:cubicBezTo>
                  <a:cubicBezTo>
                    <a:pt x="190660" y="184737"/>
                    <a:pt x="188228" y="187925"/>
                    <a:pt x="185963" y="190441"/>
                  </a:cubicBezTo>
                  <a:cubicBezTo>
                    <a:pt x="178665" y="197655"/>
                    <a:pt x="173465" y="204617"/>
                    <a:pt x="168096" y="212082"/>
                  </a:cubicBezTo>
                  <a:cubicBezTo>
                    <a:pt x="164741" y="216612"/>
                    <a:pt x="161386" y="221141"/>
                    <a:pt x="157611" y="225755"/>
                  </a:cubicBezTo>
                  <a:cubicBezTo>
                    <a:pt x="150649" y="233304"/>
                    <a:pt x="142513" y="238840"/>
                    <a:pt x="134712" y="243957"/>
                  </a:cubicBezTo>
                  <a:cubicBezTo>
                    <a:pt x="128757" y="247899"/>
                    <a:pt x="123136" y="251673"/>
                    <a:pt x="118271" y="256119"/>
                  </a:cubicBezTo>
                  <a:cubicBezTo>
                    <a:pt x="111561" y="262326"/>
                    <a:pt x="106780" y="269876"/>
                    <a:pt x="101747" y="277761"/>
                  </a:cubicBezTo>
                  <a:cubicBezTo>
                    <a:pt x="98560" y="282793"/>
                    <a:pt x="95288" y="287910"/>
                    <a:pt x="91514" y="292775"/>
                  </a:cubicBezTo>
                  <a:cubicBezTo>
                    <a:pt x="83545" y="303428"/>
                    <a:pt x="72557" y="311816"/>
                    <a:pt x="61988" y="319785"/>
                  </a:cubicBezTo>
                  <a:cubicBezTo>
                    <a:pt x="55780" y="324482"/>
                    <a:pt x="49573" y="329179"/>
                    <a:pt x="44205" y="334296"/>
                  </a:cubicBezTo>
                  <a:cubicBezTo>
                    <a:pt x="34978" y="342516"/>
                    <a:pt x="26758" y="352079"/>
                    <a:pt x="18705" y="361305"/>
                  </a:cubicBezTo>
                  <a:cubicBezTo>
                    <a:pt x="12582" y="368351"/>
                    <a:pt x="6543" y="375481"/>
                    <a:pt x="0" y="382108"/>
                  </a:cubicBezTo>
                  <a:lnTo>
                    <a:pt x="0" y="382108"/>
                  </a:lnTo>
                  <a:close/>
                </a:path>
              </a:pathLst>
            </a:custGeom>
            <a:grpFill/>
            <a:ln w="83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pt-BR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8" name="Forma Livre: Forma 107">
              <a:extLst>
                <a:ext uri="{FF2B5EF4-FFF2-40B4-BE49-F238E27FC236}">
                  <a16:creationId xmlns:a16="http://schemas.microsoft.com/office/drawing/2014/main" id="{6D32BC32-E949-4CE6-AEFE-74B2615B9534}"/>
                </a:ext>
              </a:extLst>
            </p:cNvPr>
            <p:cNvSpPr/>
            <p:nvPr/>
          </p:nvSpPr>
          <p:spPr>
            <a:xfrm>
              <a:off x="8951897" y="5361502"/>
              <a:ext cx="654307" cy="417043"/>
            </a:xfrm>
            <a:custGeom>
              <a:avLst/>
              <a:gdLst>
                <a:gd name="connsiteX0" fmla="*/ 0 w 654307"/>
                <a:gd name="connsiteY0" fmla="*/ 137554 h 417043"/>
                <a:gd name="connsiteX1" fmla="*/ 5201 w 654307"/>
                <a:gd name="connsiteY1" fmla="*/ 138309 h 417043"/>
                <a:gd name="connsiteX2" fmla="*/ 13673 w 654307"/>
                <a:gd name="connsiteY2" fmla="*/ 139567 h 417043"/>
                <a:gd name="connsiteX3" fmla="*/ 70460 w 654307"/>
                <a:gd name="connsiteY3" fmla="*/ 142838 h 417043"/>
                <a:gd name="connsiteX4" fmla="*/ 220186 w 654307"/>
                <a:gd name="connsiteY4" fmla="*/ 171106 h 417043"/>
                <a:gd name="connsiteX5" fmla="*/ 229329 w 654307"/>
                <a:gd name="connsiteY5" fmla="*/ 176055 h 417043"/>
                <a:gd name="connsiteX6" fmla="*/ 252816 w 654307"/>
                <a:gd name="connsiteY6" fmla="*/ 186204 h 417043"/>
                <a:gd name="connsiteX7" fmla="*/ 269592 w 654307"/>
                <a:gd name="connsiteY7" fmla="*/ 188553 h 417043"/>
                <a:gd name="connsiteX8" fmla="*/ 302305 w 654307"/>
                <a:gd name="connsiteY8" fmla="*/ 196941 h 417043"/>
                <a:gd name="connsiteX9" fmla="*/ 366390 w 654307"/>
                <a:gd name="connsiteY9" fmla="*/ 258929 h 417043"/>
                <a:gd name="connsiteX10" fmla="*/ 425106 w 654307"/>
                <a:gd name="connsiteY10" fmla="*/ 300617 h 417043"/>
                <a:gd name="connsiteX11" fmla="*/ 439030 w 654307"/>
                <a:gd name="connsiteY11" fmla="*/ 306573 h 417043"/>
                <a:gd name="connsiteX12" fmla="*/ 502108 w 654307"/>
                <a:gd name="connsiteY12" fmla="*/ 317142 h 417043"/>
                <a:gd name="connsiteX13" fmla="*/ 511587 w 654307"/>
                <a:gd name="connsiteY13" fmla="*/ 322342 h 417043"/>
                <a:gd name="connsiteX14" fmla="*/ 511838 w 654307"/>
                <a:gd name="connsiteY14" fmla="*/ 323768 h 417043"/>
                <a:gd name="connsiteX15" fmla="*/ 512258 w 654307"/>
                <a:gd name="connsiteY15" fmla="*/ 324439 h 417043"/>
                <a:gd name="connsiteX16" fmla="*/ 513516 w 654307"/>
                <a:gd name="connsiteY16" fmla="*/ 327711 h 417043"/>
                <a:gd name="connsiteX17" fmla="*/ 514774 w 654307"/>
                <a:gd name="connsiteY17" fmla="*/ 330395 h 417043"/>
                <a:gd name="connsiteX18" fmla="*/ 516032 w 654307"/>
                <a:gd name="connsiteY18" fmla="*/ 333583 h 417043"/>
                <a:gd name="connsiteX19" fmla="*/ 501186 w 654307"/>
                <a:gd name="connsiteY19" fmla="*/ 356985 h 417043"/>
                <a:gd name="connsiteX20" fmla="*/ 495566 w 654307"/>
                <a:gd name="connsiteY20" fmla="*/ 360340 h 417043"/>
                <a:gd name="connsiteX21" fmla="*/ 485080 w 654307"/>
                <a:gd name="connsiteY21" fmla="*/ 377284 h 417043"/>
                <a:gd name="connsiteX22" fmla="*/ 481809 w 654307"/>
                <a:gd name="connsiteY22" fmla="*/ 386175 h 417043"/>
                <a:gd name="connsiteX23" fmla="*/ 472415 w 654307"/>
                <a:gd name="connsiteY23" fmla="*/ 403707 h 417043"/>
                <a:gd name="connsiteX24" fmla="*/ 466543 w 654307"/>
                <a:gd name="connsiteY24" fmla="*/ 413688 h 417043"/>
                <a:gd name="connsiteX25" fmla="*/ 469982 w 654307"/>
                <a:gd name="connsiteY25" fmla="*/ 411256 h 417043"/>
                <a:gd name="connsiteX26" fmla="*/ 485835 w 654307"/>
                <a:gd name="connsiteY26" fmla="*/ 403958 h 417043"/>
                <a:gd name="connsiteX27" fmla="*/ 505799 w 654307"/>
                <a:gd name="connsiteY27" fmla="*/ 415534 h 417043"/>
                <a:gd name="connsiteX28" fmla="*/ 506889 w 654307"/>
                <a:gd name="connsiteY28" fmla="*/ 417043 h 417043"/>
                <a:gd name="connsiteX29" fmla="*/ 510916 w 654307"/>
                <a:gd name="connsiteY29" fmla="*/ 409998 h 417043"/>
                <a:gd name="connsiteX30" fmla="*/ 527440 w 654307"/>
                <a:gd name="connsiteY30" fmla="*/ 394731 h 417043"/>
                <a:gd name="connsiteX31" fmla="*/ 537590 w 654307"/>
                <a:gd name="connsiteY31" fmla="*/ 386175 h 417043"/>
                <a:gd name="connsiteX32" fmla="*/ 579446 w 654307"/>
                <a:gd name="connsiteY32" fmla="*/ 351617 h 417043"/>
                <a:gd name="connsiteX33" fmla="*/ 603352 w 654307"/>
                <a:gd name="connsiteY33" fmla="*/ 333247 h 417043"/>
                <a:gd name="connsiteX34" fmla="*/ 620464 w 654307"/>
                <a:gd name="connsiteY34" fmla="*/ 316303 h 417043"/>
                <a:gd name="connsiteX35" fmla="*/ 631955 w 654307"/>
                <a:gd name="connsiteY35" fmla="*/ 305650 h 417043"/>
                <a:gd name="connsiteX36" fmla="*/ 644957 w 654307"/>
                <a:gd name="connsiteY36" fmla="*/ 292229 h 417043"/>
                <a:gd name="connsiteX37" fmla="*/ 647892 w 654307"/>
                <a:gd name="connsiteY37" fmla="*/ 254064 h 417043"/>
                <a:gd name="connsiteX38" fmla="*/ 647054 w 654307"/>
                <a:gd name="connsiteY38" fmla="*/ 232926 h 417043"/>
                <a:gd name="connsiteX39" fmla="*/ 647557 w 654307"/>
                <a:gd name="connsiteY39" fmla="*/ 228061 h 417043"/>
                <a:gd name="connsiteX40" fmla="*/ 651164 w 654307"/>
                <a:gd name="connsiteY40" fmla="*/ 191657 h 417043"/>
                <a:gd name="connsiteX41" fmla="*/ 654100 w 654307"/>
                <a:gd name="connsiteY41" fmla="*/ 163809 h 417043"/>
                <a:gd name="connsiteX42" fmla="*/ 650325 w 654307"/>
                <a:gd name="connsiteY42" fmla="*/ 154330 h 417043"/>
                <a:gd name="connsiteX43" fmla="*/ 645376 w 654307"/>
                <a:gd name="connsiteY43" fmla="*/ 143090 h 417043"/>
                <a:gd name="connsiteX44" fmla="*/ 641769 w 654307"/>
                <a:gd name="connsiteY44" fmla="*/ 108615 h 417043"/>
                <a:gd name="connsiteX45" fmla="*/ 639504 w 654307"/>
                <a:gd name="connsiteY45" fmla="*/ 80767 h 417043"/>
                <a:gd name="connsiteX46" fmla="*/ 636485 w 654307"/>
                <a:gd name="connsiteY46" fmla="*/ 39414 h 417043"/>
                <a:gd name="connsiteX47" fmla="*/ 640846 w 654307"/>
                <a:gd name="connsiteY47" fmla="*/ 26328 h 417043"/>
                <a:gd name="connsiteX48" fmla="*/ 644202 w 654307"/>
                <a:gd name="connsiteY48" fmla="*/ 16682 h 417043"/>
                <a:gd name="connsiteX49" fmla="*/ 644621 w 654307"/>
                <a:gd name="connsiteY49" fmla="*/ 11566 h 417043"/>
                <a:gd name="connsiteX50" fmla="*/ 643866 w 654307"/>
                <a:gd name="connsiteY50" fmla="*/ 10810 h 417043"/>
                <a:gd name="connsiteX51" fmla="*/ 638833 w 654307"/>
                <a:gd name="connsiteY51" fmla="*/ 745 h 417043"/>
                <a:gd name="connsiteX52" fmla="*/ 619541 w 654307"/>
                <a:gd name="connsiteY52" fmla="*/ 325 h 417043"/>
                <a:gd name="connsiteX53" fmla="*/ 614676 w 654307"/>
                <a:gd name="connsiteY53" fmla="*/ 577 h 417043"/>
                <a:gd name="connsiteX54" fmla="*/ 580872 w 654307"/>
                <a:gd name="connsiteY54" fmla="*/ 13746 h 417043"/>
                <a:gd name="connsiteX55" fmla="*/ 546229 w 654307"/>
                <a:gd name="connsiteY55" fmla="*/ 28174 h 417043"/>
                <a:gd name="connsiteX56" fmla="*/ 504038 w 654307"/>
                <a:gd name="connsiteY56" fmla="*/ 18779 h 417043"/>
                <a:gd name="connsiteX57" fmla="*/ 479880 w 654307"/>
                <a:gd name="connsiteY57" fmla="*/ 10391 h 417043"/>
                <a:gd name="connsiteX58" fmla="*/ 461930 w 654307"/>
                <a:gd name="connsiteY58" fmla="*/ 11482 h 417043"/>
                <a:gd name="connsiteX59" fmla="*/ 453961 w 654307"/>
                <a:gd name="connsiteY59" fmla="*/ 19115 h 417043"/>
                <a:gd name="connsiteX60" fmla="*/ 430139 w 654307"/>
                <a:gd name="connsiteY60" fmla="*/ 16263 h 417043"/>
                <a:gd name="connsiteX61" fmla="*/ 417892 w 654307"/>
                <a:gd name="connsiteY61" fmla="*/ 13411 h 417043"/>
                <a:gd name="connsiteX62" fmla="*/ 393651 w 654307"/>
                <a:gd name="connsiteY62" fmla="*/ 21631 h 417043"/>
                <a:gd name="connsiteX63" fmla="*/ 368571 w 654307"/>
                <a:gd name="connsiteY63" fmla="*/ 34045 h 417043"/>
                <a:gd name="connsiteX64" fmla="*/ 360938 w 654307"/>
                <a:gd name="connsiteY64" fmla="*/ 34968 h 417043"/>
                <a:gd name="connsiteX65" fmla="*/ 340051 w 654307"/>
                <a:gd name="connsiteY65" fmla="*/ 37149 h 417043"/>
                <a:gd name="connsiteX66" fmla="*/ 334683 w 654307"/>
                <a:gd name="connsiteY66" fmla="*/ 37736 h 417043"/>
                <a:gd name="connsiteX67" fmla="*/ 331076 w 654307"/>
                <a:gd name="connsiteY67" fmla="*/ 38072 h 417043"/>
                <a:gd name="connsiteX68" fmla="*/ 329902 w 654307"/>
                <a:gd name="connsiteY68" fmla="*/ 44195 h 417043"/>
                <a:gd name="connsiteX69" fmla="*/ 327637 w 654307"/>
                <a:gd name="connsiteY69" fmla="*/ 55854 h 417043"/>
                <a:gd name="connsiteX70" fmla="*/ 293582 w 654307"/>
                <a:gd name="connsiteY70" fmla="*/ 96620 h 417043"/>
                <a:gd name="connsiteX71" fmla="*/ 271940 w 654307"/>
                <a:gd name="connsiteY71" fmla="*/ 89910 h 417043"/>
                <a:gd name="connsiteX72" fmla="*/ 265566 w 654307"/>
                <a:gd name="connsiteY72" fmla="*/ 84877 h 417043"/>
                <a:gd name="connsiteX73" fmla="*/ 243337 w 654307"/>
                <a:gd name="connsiteY73" fmla="*/ 80263 h 417043"/>
                <a:gd name="connsiteX74" fmla="*/ 220941 w 654307"/>
                <a:gd name="connsiteY74" fmla="*/ 76405 h 417043"/>
                <a:gd name="connsiteX75" fmla="*/ 134041 w 654307"/>
                <a:gd name="connsiteY75" fmla="*/ 59881 h 417043"/>
                <a:gd name="connsiteX76" fmla="*/ 116761 w 654307"/>
                <a:gd name="connsiteY76" fmla="*/ 58035 h 417043"/>
                <a:gd name="connsiteX77" fmla="*/ 74821 w 654307"/>
                <a:gd name="connsiteY77" fmla="*/ 49479 h 417043"/>
                <a:gd name="connsiteX78" fmla="*/ 68363 w 654307"/>
                <a:gd name="connsiteY78" fmla="*/ 46292 h 417043"/>
                <a:gd name="connsiteX79" fmla="*/ 56032 w 654307"/>
                <a:gd name="connsiteY79" fmla="*/ 42182 h 417043"/>
                <a:gd name="connsiteX80" fmla="*/ 16440 w 654307"/>
                <a:gd name="connsiteY80" fmla="*/ 40337 h 417043"/>
                <a:gd name="connsiteX81" fmla="*/ 9982 w 654307"/>
                <a:gd name="connsiteY81" fmla="*/ 41091 h 417043"/>
                <a:gd name="connsiteX82" fmla="*/ 7465 w 654307"/>
                <a:gd name="connsiteY82" fmla="*/ 45453 h 417043"/>
                <a:gd name="connsiteX83" fmla="*/ 4949 w 654307"/>
                <a:gd name="connsiteY83" fmla="*/ 88903 h 417043"/>
                <a:gd name="connsiteX84" fmla="*/ 6543 w 654307"/>
                <a:gd name="connsiteY84" fmla="*/ 101066 h 417043"/>
                <a:gd name="connsiteX85" fmla="*/ 2684 w 654307"/>
                <a:gd name="connsiteY85" fmla="*/ 128830 h 417043"/>
                <a:gd name="connsiteX86" fmla="*/ 0 w 654307"/>
                <a:gd name="connsiteY86" fmla="*/ 137554 h 417043"/>
                <a:gd name="connsiteX87" fmla="*/ 0 w 654307"/>
                <a:gd name="connsiteY87" fmla="*/ 137554 h 41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654307" h="417043">
                  <a:moveTo>
                    <a:pt x="0" y="137554"/>
                  </a:moveTo>
                  <a:lnTo>
                    <a:pt x="5201" y="138309"/>
                  </a:lnTo>
                  <a:lnTo>
                    <a:pt x="13673" y="139567"/>
                  </a:lnTo>
                  <a:cubicBezTo>
                    <a:pt x="31874" y="141412"/>
                    <a:pt x="50580" y="142167"/>
                    <a:pt x="70460" y="142838"/>
                  </a:cubicBezTo>
                  <a:cubicBezTo>
                    <a:pt x="121878" y="144684"/>
                    <a:pt x="174974" y="146697"/>
                    <a:pt x="220186" y="171106"/>
                  </a:cubicBezTo>
                  <a:cubicBezTo>
                    <a:pt x="223206" y="172616"/>
                    <a:pt x="226310" y="174377"/>
                    <a:pt x="229329" y="176055"/>
                  </a:cubicBezTo>
                  <a:cubicBezTo>
                    <a:pt x="237130" y="180249"/>
                    <a:pt x="244511" y="184359"/>
                    <a:pt x="252816" y="186204"/>
                  </a:cubicBezTo>
                  <a:cubicBezTo>
                    <a:pt x="258520" y="187547"/>
                    <a:pt x="263972" y="188050"/>
                    <a:pt x="269592" y="188553"/>
                  </a:cubicBezTo>
                  <a:cubicBezTo>
                    <a:pt x="280077" y="189560"/>
                    <a:pt x="290897" y="190398"/>
                    <a:pt x="302305" y="196941"/>
                  </a:cubicBezTo>
                  <a:cubicBezTo>
                    <a:pt x="325121" y="209859"/>
                    <a:pt x="352046" y="235862"/>
                    <a:pt x="366390" y="258929"/>
                  </a:cubicBezTo>
                  <a:cubicBezTo>
                    <a:pt x="380985" y="282667"/>
                    <a:pt x="401368" y="290887"/>
                    <a:pt x="425106" y="300617"/>
                  </a:cubicBezTo>
                  <a:cubicBezTo>
                    <a:pt x="429720" y="302547"/>
                    <a:pt x="434417" y="304476"/>
                    <a:pt x="439030" y="306573"/>
                  </a:cubicBezTo>
                  <a:cubicBezTo>
                    <a:pt x="453625" y="312445"/>
                    <a:pt x="488100" y="321084"/>
                    <a:pt x="502108" y="317142"/>
                  </a:cubicBezTo>
                  <a:cubicBezTo>
                    <a:pt x="506135" y="316135"/>
                    <a:pt x="510496" y="318400"/>
                    <a:pt x="511587" y="322342"/>
                  </a:cubicBezTo>
                  <a:cubicBezTo>
                    <a:pt x="511755" y="322846"/>
                    <a:pt x="511838" y="323265"/>
                    <a:pt x="511838" y="323768"/>
                  </a:cubicBezTo>
                  <a:cubicBezTo>
                    <a:pt x="512006" y="324020"/>
                    <a:pt x="512090" y="324188"/>
                    <a:pt x="512258" y="324439"/>
                  </a:cubicBezTo>
                  <a:cubicBezTo>
                    <a:pt x="512761" y="325530"/>
                    <a:pt x="513180" y="326537"/>
                    <a:pt x="513516" y="327711"/>
                  </a:cubicBezTo>
                  <a:cubicBezTo>
                    <a:pt x="513852" y="328801"/>
                    <a:pt x="514103" y="329472"/>
                    <a:pt x="514774" y="330395"/>
                  </a:cubicBezTo>
                  <a:cubicBezTo>
                    <a:pt x="515361" y="331402"/>
                    <a:pt x="515865" y="332408"/>
                    <a:pt x="516032" y="333583"/>
                  </a:cubicBezTo>
                  <a:cubicBezTo>
                    <a:pt x="518213" y="348094"/>
                    <a:pt x="507477" y="353630"/>
                    <a:pt x="501186" y="356985"/>
                  </a:cubicBezTo>
                  <a:cubicBezTo>
                    <a:pt x="499005" y="358076"/>
                    <a:pt x="496992" y="359082"/>
                    <a:pt x="495566" y="360340"/>
                  </a:cubicBezTo>
                  <a:cubicBezTo>
                    <a:pt x="489107" y="365709"/>
                    <a:pt x="487597" y="369987"/>
                    <a:pt x="485080" y="377284"/>
                  </a:cubicBezTo>
                  <a:cubicBezTo>
                    <a:pt x="484074" y="380052"/>
                    <a:pt x="483151" y="382988"/>
                    <a:pt x="481809" y="386175"/>
                  </a:cubicBezTo>
                  <a:cubicBezTo>
                    <a:pt x="480551" y="390202"/>
                    <a:pt x="476776" y="396409"/>
                    <a:pt x="472415" y="403707"/>
                  </a:cubicBezTo>
                  <a:cubicBezTo>
                    <a:pt x="470737" y="406558"/>
                    <a:pt x="468556" y="410249"/>
                    <a:pt x="466543" y="413688"/>
                  </a:cubicBezTo>
                  <a:cubicBezTo>
                    <a:pt x="467717" y="412849"/>
                    <a:pt x="468808" y="412095"/>
                    <a:pt x="469982" y="411256"/>
                  </a:cubicBezTo>
                  <a:cubicBezTo>
                    <a:pt x="474512" y="408068"/>
                    <a:pt x="479628" y="404461"/>
                    <a:pt x="485835" y="403958"/>
                  </a:cubicBezTo>
                  <a:cubicBezTo>
                    <a:pt x="492965" y="403035"/>
                    <a:pt x="499843" y="407145"/>
                    <a:pt x="505799" y="415534"/>
                  </a:cubicBezTo>
                  <a:cubicBezTo>
                    <a:pt x="506218" y="416037"/>
                    <a:pt x="506554" y="416540"/>
                    <a:pt x="506889" y="417043"/>
                  </a:cubicBezTo>
                  <a:cubicBezTo>
                    <a:pt x="507896" y="414946"/>
                    <a:pt x="509070" y="412598"/>
                    <a:pt x="510916" y="409998"/>
                  </a:cubicBezTo>
                  <a:cubicBezTo>
                    <a:pt x="515781" y="403707"/>
                    <a:pt x="521736" y="399093"/>
                    <a:pt x="527440" y="394731"/>
                  </a:cubicBezTo>
                  <a:cubicBezTo>
                    <a:pt x="531047" y="391963"/>
                    <a:pt x="534486" y="389279"/>
                    <a:pt x="537590" y="386175"/>
                  </a:cubicBezTo>
                  <a:cubicBezTo>
                    <a:pt x="550507" y="373174"/>
                    <a:pt x="565186" y="362270"/>
                    <a:pt x="579446" y="351617"/>
                  </a:cubicBezTo>
                  <a:cubicBezTo>
                    <a:pt x="587499" y="345661"/>
                    <a:pt x="595551" y="339706"/>
                    <a:pt x="603352" y="333247"/>
                  </a:cubicBezTo>
                  <a:cubicBezTo>
                    <a:pt x="610566" y="327878"/>
                    <a:pt x="614844" y="322762"/>
                    <a:pt x="620464" y="316303"/>
                  </a:cubicBezTo>
                  <a:cubicBezTo>
                    <a:pt x="624154" y="312109"/>
                    <a:pt x="628013" y="308922"/>
                    <a:pt x="631955" y="305650"/>
                  </a:cubicBezTo>
                  <a:cubicBezTo>
                    <a:pt x="637240" y="301372"/>
                    <a:pt x="642692" y="296843"/>
                    <a:pt x="644957" y="292229"/>
                  </a:cubicBezTo>
                  <a:cubicBezTo>
                    <a:pt x="650073" y="282667"/>
                    <a:pt x="648983" y="268072"/>
                    <a:pt x="647892" y="254064"/>
                  </a:cubicBezTo>
                  <a:cubicBezTo>
                    <a:pt x="647305" y="246598"/>
                    <a:pt x="646802" y="239469"/>
                    <a:pt x="647054" y="232926"/>
                  </a:cubicBezTo>
                  <a:lnTo>
                    <a:pt x="647557" y="228061"/>
                  </a:lnTo>
                  <a:cubicBezTo>
                    <a:pt x="648480" y="216485"/>
                    <a:pt x="649319" y="204071"/>
                    <a:pt x="651164" y="191657"/>
                  </a:cubicBezTo>
                  <a:cubicBezTo>
                    <a:pt x="653093" y="182178"/>
                    <a:pt x="654938" y="172784"/>
                    <a:pt x="654100" y="163809"/>
                  </a:cubicBezTo>
                  <a:cubicBezTo>
                    <a:pt x="653764" y="160453"/>
                    <a:pt x="652170" y="157685"/>
                    <a:pt x="650325" y="154330"/>
                  </a:cubicBezTo>
                  <a:cubicBezTo>
                    <a:pt x="648564" y="151142"/>
                    <a:pt x="646550" y="147619"/>
                    <a:pt x="645376" y="143090"/>
                  </a:cubicBezTo>
                  <a:cubicBezTo>
                    <a:pt x="642021" y="132018"/>
                    <a:pt x="641937" y="120023"/>
                    <a:pt x="641769" y="108615"/>
                  </a:cubicBezTo>
                  <a:cubicBezTo>
                    <a:pt x="641601" y="98633"/>
                    <a:pt x="641601" y="89407"/>
                    <a:pt x="639504" y="80767"/>
                  </a:cubicBezTo>
                  <a:cubicBezTo>
                    <a:pt x="636317" y="67178"/>
                    <a:pt x="633046" y="53086"/>
                    <a:pt x="636485" y="39414"/>
                  </a:cubicBezTo>
                  <a:cubicBezTo>
                    <a:pt x="636904" y="35304"/>
                    <a:pt x="638917" y="30690"/>
                    <a:pt x="640846" y="26328"/>
                  </a:cubicBezTo>
                  <a:cubicBezTo>
                    <a:pt x="642440" y="22806"/>
                    <a:pt x="643866" y="19450"/>
                    <a:pt x="644202" y="16682"/>
                  </a:cubicBezTo>
                  <a:cubicBezTo>
                    <a:pt x="644453" y="14837"/>
                    <a:pt x="644621" y="13075"/>
                    <a:pt x="644621" y="11566"/>
                  </a:cubicBezTo>
                  <a:cubicBezTo>
                    <a:pt x="644370" y="11314"/>
                    <a:pt x="644118" y="11062"/>
                    <a:pt x="643866" y="10810"/>
                  </a:cubicBezTo>
                  <a:cubicBezTo>
                    <a:pt x="640930" y="7372"/>
                    <a:pt x="639337" y="4016"/>
                    <a:pt x="638833" y="745"/>
                  </a:cubicBezTo>
                  <a:cubicBezTo>
                    <a:pt x="634136" y="-346"/>
                    <a:pt x="626671" y="-10"/>
                    <a:pt x="619541" y="325"/>
                  </a:cubicBezTo>
                  <a:lnTo>
                    <a:pt x="614676" y="577"/>
                  </a:lnTo>
                  <a:cubicBezTo>
                    <a:pt x="601926" y="1500"/>
                    <a:pt x="591776" y="7372"/>
                    <a:pt x="580872" y="13746"/>
                  </a:cubicBezTo>
                  <a:cubicBezTo>
                    <a:pt x="570471" y="19870"/>
                    <a:pt x="559734" y="26077"/>
                    <a:pt x="546229" y="28174"/>
                  </a:cubicBezTo>
                  <a:cubicBezTo>
                    <a:pt x="529453" y="29935"/>
                    <a:pt x="516536" y="24315"/>
                    <a:pt x="504038" y="18779"/>
                  </a:cubicBezTo>
                  <a:cubicBezTo>
                    <a:pt x="495901" y="15004"/>
                    <a:pt x="488184" y="11566"/>
                    <a:pt x="479880" y="10391"/>
                  </a:cubicBezTo>
                  <a:cubicBezTo>
                    <a:pt x="474512" y="9552"/>
                    <a:pt x="468640" y="9972"/>
                    <a:pt x="461930" y="11482"/>
                  </a:cubicBezTo>
                  <a:cubicBezTo>
                    <a:pt x="461007" y="14334"/>
                    <a:pt x="458994" y="17857"/>
                    <a:pt x="453961" y="19115"/>
                  </a:cubicBezTo>
                  <a:cubicBezTo>
                    <a:pt x="445824" y="20876"/>
                    <a:pt x="437856" y="18360"/>
                    <a:pt x="430139" y="16263"/>
                  </a:cubicBezTo>
                  <a:cubicBezTo>
                    <a:pt x="425609" y="14921"/>
                    <a:pt x="421499" y="13746"/>
                    <a:pt x="417892" y="13411"/>
                  </a:cubicBezTo>
                  <a:cubicBezTo>
                    <a:pt x="405562" y="12153"/>
                    <a:pt x="400697" y="16347"/>
                    <a:pt x="393651" y="21631"/>
                  </a:cubicBezTo>
                  <a:cubicBezTo>
                    <a:pt x="387779" y="25993"/>
                    <a:pt x="380566" y="31529"/>
                    <a:pt x="368571" y="34045"/>
                  </a:cubicBezTo>
                  <a:lnTo>
                    <a:pt x="360938" y="34968"/>
                  </a:lnTo>
                  <a:cubicBezTo>
                    <a:pt x="354227" y="35723"/>
                    <a:pt x="347433" y="36394"/>
                    <a:pt x="340051" y="37149"/>
                  </a:cubicBezTo>
                  <a:lnTo>
                    <a:pt x="334683" y="37736"/>
                  </a:lnTo>
                  <a:cubicBezTo>
                    <a:pt x="333257" y="37820"/>
                    <a:pt x="332083" y="37988"/>
                    <a:pt x="331076" y="38072"/>
                  </a:cubicBezTo>
                  <a:cubicBezTo>
                    <a:pt x="330657" y="40253"/>
                    <a:pt x="330405" y="42014"/>
                    <a:pt x="329902" y="44195"/>
                  </a:cubicBezTo>
                  <a:cubicBezTo>
                    <a:pt x="328811" y="47970"/>
                    <a:pt x="328308" y="51996"/>
                    <a:pt x="327637" y="55854"/>
                  </a:cubicBezTo>
                  <a:cubicBezTo>
                    <a:pt x="324869" y="72631"/>
                    <a:pt x="321430" y="93517"/>
                    <a:pt x="293582" y="96620"/>
                  </a:cubicBezTo>
                  <a:cubicBezTo>
                    <a:pt x="280832" y="98382"/>
                    <a:pt x="276470" y="94691"/>
                    <a:pt x="271940" y="89910"/>
                  </a:cubicBezTo>
                  <a:cubicBezTo>
                    <a:pt x="270263" y="88148"/>
                    <a:pt x="268753" y="86554"/>
                    <a:pt x="265566" y="84877"/>
                  </a:cubicBezTo>
                  <a:cubicBezTo>
                    <a:pt x="259610" y="81689"/>
                    <a:pt x="251641" y="81019"/>
                    <a:pt x="243337" y="80263"/>
                  </a:cubicBezTo>
                  <a:cubicBezTo>
                    <a:pt x="235788" y="79592"/>
                    <a:pt x="228071" y="78838"/>
                    <a:pt x="220941" y="76405"/>
                  </a:cubicBezTo>
                  <a:cubicBezTo>
                    <a:pt x="193512" y="65920"/>
                    <a:pt x="163315" y="62816"/>
                    <a:pt x="134041" y="59881"/>
                  </a:cubicBezTo>
                  <a:lnTo>
                    <a:pt x="116761" y="58035"/>
                  </a:lnTo>
                  <a:cubicBezTo>
                    <a:pt x="103424" y="57113"/>
                    <a:pt x="89249" y="56274"/>
                    <a:pt x="74821" y="49479"/>
                  </a:cubicBezTo>
                  <a:cubicBezTo>
                    <a:pt x="72053" y="48221"/>
                    <a:pt x="70124" y="47298"/>
                    <a:pt x="68363" y="46292"/>
                  </a:cubicBezTo>
                  <a:cubicBezTo>
                    <a:pt x="64588" y="44363"/>
                    <a:pt x="62491" y="43356"/>
                    <a:pt x="56032" y="42182"/>
                  </a:cubicBezTo>
                  <a:cubicBezTo>
                    <a:pt x="45295" y="39749"/>
                    <a:pt x="32462" y="39162"/>
                    <a:pt x="16440" y="40337"/>
                  </a:cubicBezTo>
                  <a:cubicBezTo>
                    <a:pt x="13924" y="40756"/>
                    <a:pt x="11743" y="41007"/>
                    <a:pt x="9982" y="41091"/>
                  </a:cubicBezTo>
                  <a:cubicBezTo>
                    <a:pt x="9227" y="42517"/>
                    <a:pt x="8472" y="43859"/>
                    <a:pt x="7465" y="45453"/>
                  </a:cubicBezTo>
                  <a:cubicBezTo>
                    <a:pt x="336" y="58035"/>
                    <a:pt x="2684" y="73805"/>
                    <a:pt x="4949" y="88903"/>
                  </a:cubicBezTo>
                  <a:cubicBezTo>
                    <a:pt x="5536" y="93097"/>
                    <a:pt x="6123" y="97123"/>
                    <a:pt x="6543" y="101066"/>
                  </a:cubicBezTo>
                  <a:cubicBezTo>
                    <a:pt x="7801" y="112557"/>
                    <a:pt x="5201" y="120862"/>
                    <a:pt x="2684" y="128830"/>
                  </a:cubicBezTo>
                  <a:cubicBezTo>
                    <a:pt x="1678" y="131682"/>
                    <a:pt x="755" y="134534"/>
                    <a:pt x="0" y="137554"/>
                  </a:cubicBezTo>
                  <a:lnTo>
                    <a:pt x="0" y="137554"/>
                  </a:lnTo>
                  <a:close/>
                </a:path>
              </a:pathLst>
            </a:custGeom>
            <a:solidFill>
              <a:srgbClr val="92D050"/>
            </a:solidFill>
            <a:ln w="83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pt-BR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9" name="Forma Livre: Forma 108">
              <a:extLst>
                <a:ext uri="{FF2B5EF4-FFF2-40B4-BE49-F238E27FC236}">
                  <a16:creationId xmlns:a16="http://schemas.microsoft.com/office/drawing/2014/main" id="{22BE1BE7-B5D1-43E0-89F2-86A343AF031F}"/>
                </a:ext>
              </a:extLst>
            </p:cNvPr>
            <p:cNvSpPr/>
            <p:nvPr/>
          </p:nvSpPr>
          <p:spPr>
            <a:xfrm>
              <a:off x="8849063" y="4926288"/>
              <a:ext cx="822528" cy="516962"/>
            </a:xfrm>
            <a:custGeom>
              <a:avLst/>
              <a:gdLst>
                <a:gd name="connsiteX0" fmla="*/ 32207 w 822528"/>
                <a:gd name="connsiteY0" fmla="*/ 198997 h 516962"/>
                <a:gd name="connsiteX1" fmla="*/ 25664 w 822528"/>
                <a:gd name="connsiteY1" fmla="*/ 307370 h 516962"/>
                <a:gd name="connsiteX2" fmla="*/ 25412 w 822528"/>
                <a:gd name="connsiteY2" fmla="*/ 313158 h 516962"/>
                <a:gd name="connsiteX3" fmla="*/ 23651 w 822528"/>
                <a:gd name="connsiteY3" fmla="*/ 326579 h 516962"/>
                <a:gd name="connsiteX4" fmla="*/ 12495 w 822528"/>
                <a:gd name="connsiteY4" fmla="*/ 344697 h 516962"/>
                <a:gd name="connsiteX5" fmla="*/ 7630 w 822528"/>
                <a:gd name="connsiteY5" fmla="*/ 350569 h 516962"/>
                <a:gd name="connsiteX6" fmla="*/ 1255 w 822528"/>
                <a:gd name="connsiteY6" fmla="*/ 370029 h 516962"/>
                <a:gd name="connsiteX7" fmla="*/ 28013 w 822528"/>
                <a:gd name="connsiteY7" fmla="*/ 373971 h 516962"/>
                <a:gd name="connsiteX8" fmla="*/ 41601 w 822528"/>
                <a:gd name="connsiteY8" fmla="*/ 373971 h 516962"/>
                <a:gd name="connsiteX9" fmla="*/ 77754 w 822528"/>
                <a:gd name="connsiteY9" fmla="*/ 399303 h 516962"/>
                <a:gd name="connsiteX10" fmla="*/ 80186 w 822528"/>
                <a:gd name="connsiteY10" fmla="*/ 407523 h 516962"/>
                <a:gd name="connsiteX11" fmla="*/ 82954 w 822528"/>
                <a:gd name="connsiteY11" fmla="*/ 416499 h 516962"/>
                <a:gd name="connsiteX12" fmla="*/ 89916 w 822528"/>
                <a:gd name="connsiteY12" fmla="*/ 423964 h 516962"/>
                <a:gd name="connsiteX13" fmla="*/ 100569 w 822528"/>
                <a:gd name="connsiteY13" fmla="*/ 435372 h 516962"/>
                <a:gd name="connsiteX14" fmla="*/ 102750 w 822528"/>
                <a:gd name="connsiteY14" fmla="*/ 451141 h 516962"/>
                <a:gd name="connsiteX15" fmla="*/ 103337 w 822528"/>
                <a:gd name="connsiteY15" fmla="*/ 459445 h 516962"/>
                <a:gd name="connsiteX16" fmla="*/ 104763 w 822528"/>
                <a:gd name="connsiteY16" fmla="*/ 462465 h 516962"/>
                <a:gd name="connsiteX17" fmla="*/ 111558 w 822528"/>
                <a:gd name="connsiteY17" fmla="*/ 460788 h 516962"/>
                <a:gd name="connsiteX18" fmla="*/ 117765 w 822528"/>
                <a:gd name="connsiteY18" fmla="*/ 460117 h 516962"/>
                <a:gd name="connsiteX19" fmla="*/ 162138 w 822528"/>
                <a:gd name="connsiteY19" fmla="*/ 462214 h 516962"/>
                <a:gd name="connsiteX20" fmla="*/ 178494 w 822528"/>
                <a:gd name="connsiteY20" fmla="*/ 467750 h 516962"/>
                <a:gd name="connsiteX21" fmla="*/ 184366 w 822528"/>
                <a:gd name="connsiteY21" fmla="*/ 470602 h 516962"/>
                <a:gd name="connsiteX22" fmla="*/ 221357 w 822528"/>
                <a:gd name="connsiteY22" fmla="*/ 477815 h 516962"/>
                <a:gd name="connsiteX23" fmla="*/ 238804 w 822528"/>
                <a:gd name="connsiteY23" fmla="*/ 479661 h 516962"/>
                <a:gd name="connsiteX24" fmla="*/ 329395 w 822528"/>
                <a:gd name="connsiteY24" fmla="*/ 497108 h 516962"/>
                <a:gd name="connsiteX25" fmla="*/ 347849 w 822528"/>
                <a:gd name="connsiteY25" fmla="*/ 500127 h 516962"/>
                <a:gd name="connsiteX26" fmla="*/ 375781 w 822528"/>
                <a:gd name="connsiteY26" fmla="*/ 506419 h 516962"/>
                <a:gd name="connsiteX27" fmla="*/ 386266 w 822528"/>
                <a:gd name="connsiteY27" fmla="*/ 514555 h 516962"/>
                <a:gd name="connsiteX28" fmla="*/ 394989 w 822528"/>
                <a:gd name="connsiteY28" fmla="*/ 516568 h 516962"/>
                <a:gd name="connsiteX29" fmla="*/ 415708 w 822528"/>
                <a:gd name="connsiteY29" fmla="*/ 488636 h 516962"/>
                <a:gd name="connsiteX30" fmla="*/ 418224 w 822528"/>
                <a:gd name="connsiteY30" fmla="*/ 475718 h 516962"/>
                <a:gd name="connsiteX31" fmla="*/ 419231 w 822528"/>
                <a:gd name="connsiteY31" fmla="*/ 470434 h 516962"/>
                <a:gd name="connsiteX32" fmla="*/ 436343 w 822528"/>
                <a:gd name="connsiteY32" fmla="*/ 457684 h 516962"/>
                <a:gd name="connsiteX33" fmla="*/ 441627 w 822528"/>
                <a:gd name="connsiteY33" fmla="*/ 457181 h 516962"/>
                <a:gd name="connsiteX34" fmla="*/ 462429 w 822528"/>
                <a:gd name="connsiteY34" fmla="*/ 455000 h 516962"/>
                <a:gd name="connsiteX35" fmla="*/ 469308 w 822528"/>
                <a:gd name="connsiteY35" fmla="*/ 454245 h 516962"/>
                <a:gd name="connsiteX36" fmla="*/ 487510 w 822528"/>
                <a:gd name="connsiteY36" fmla="*/ 444683 h 516962"/>
                <a:gd name="connsiteX37" fmla="*/ 522152 w 822528"/>
                <a:gd name="connsiteY37" fmla="*/ 433359 h 516962"/>
                <a:gd name="connsiteX38" fmla="*/ 537419 w 822528"/>
                <a:gd name="connsiteY38" fmla="*/ 436798 h 516962"/>
                <a:gd name="connsiteX39" fmla="*/ 551259 w 822528"/>
                <a:gd name="connsiteY39" fmla="*/ 439650 h 516962"/>
                <a:gd name="connsiteX40" fmla="*/ 557718 w 822528"/>
                <a:gd name="connsiteY40" fmla="*/ 432772 h 516962"/>
                <a:gd name="connsiteX41" fmla="*/ 584811 w 822528"/>
                <a:gd name="connsiteY41" fmla="*/ 430507 h 516962"/>
                <a:gd name="connsiteX42" fmla="*/ 613498 w 822528"/>
                <a:gd name="connsiteY42" fmla="*/ 439901 h 516962"/>
                <a:gd name="connsiteX43" fmla="*/ 647302 w 822528"/>
                <a:gd name="connsiteY43" fmla="*/ 448289 h 516962"/>
                <a:gd name="connsiteX44" fmla="*/ 676241 w 822528"/>
                <a:gd name="connsiteY44" fmla="*/ 435707 h 516962"/>
                <a:gd name="connsiteX45" fmla="*/ 716923 w 822528"/>
                <a:gd name="connsiteY45" fmla="*/ 420441 h 516962"/>
                <a:gd name="connsiteX46" fmla="*/ 721955 w 822528"/>
                <a:gd name="connsiteY46" fmla="*/ 420189 h 516962"/>
                <a:gd name="connsiteX47" fmla="*/ 745442 w 822528"/>
                <a:gd name="connsiteY47" fmla="*/ 421028 h 516962"/>
                <a:gd name="connsiteX48" fmla="*/ 761128 w 822528"/>
                <a:gd name="connsiteY48" fmla="*/ 403581 h 516962"/>
                <a:gd name="connsiteX49" fmla="*/ 774381 w 822528"/>
                <a:gd name="connsiteY49" fmla="*/ 387811 h 516962"/>
                <a:gd name="connsiteX50" fmla="*/ 767251 w 822528"/>
                <a:gd name="connsiteY50" fmla="*/ 382443 h 516962"/>
                <a:gd name="connsiteX51" fmla="*/ 763476 w 822528"/>
                <a:gd name="connsiteY51" fmla="*/ 372545 h 516962"/>
                <a:gd name="connsiteX52" fmla="*/ 785537 w 822528"/>
                <a:gd name="connsiteY52" fmla="*/ 361222 h 516962"/>
                <a:gd name="connsiteX53" fmla="*/ 795686 w 822528"/>
                <a:gd name="connsiteY53" fmla="*/ 358789 h 516962"/>
                <a:gd name="connsiteX54" fmla="*/ 822528 w 822528"/>
                <a:gd name="connsiteY54" fmla="*/ 338406 h 516962"/>
                <a:gd name="connsiteX55" fmla="*/ 812630 w 822528"/>
                <a:gd name="connsiteY55" fmla="*/ 336393 h 516962"/>
                <a:gd name="connsiteX56" fmla="*/ 803655 w 822528"/>
                <a:gd name="connsiteY56" fmla="*/ 326327 h 516962"/>
                <a:gd name="connsiteX57" fmla="*/ 799377 w 822528"/>
                <a:gd name="connsiteY57" fmla="*/ 321378 h 516962"/>
                <a:gd name="connsiteX58" fmla="*/ 781091 w 822528"/>
                <a:gd name="connsiteY58" fmla="*/ 320120 h 516962"/>
                <a:gd name="connsiteX59" fmla="*/ 753159 w 822528"/>
                <a:gd name="connsiteY59" fmla="*/ 317017 h 516962"/>
                <a:gd name="connsiteX60" fmla="*/ 749301 w 822528"/>
                <a:gd name="connsiteY60" fmla="*/ 312571 h 516962"/>
                <a:gd name="connsiteX61" fmla="*/ 749888 w 822528"/>
                <a:gd name="connsiteY61" fmla="*/ 306699 h 516962"/>
                <a:gd name="connsiteX62" fmla="*/ 760960 w 822528"/>
                <a:gd name="connsiteY62" fmla="*/ 290846 h 516962"/>
                <a:gd name="connsiteX63" fmla="*/ 769012 w 822528"/>
                <a:gd name="connsiteY63" fmla="*/ 279019 h 516962"/>
                <a:gd name="connsiteX64" fmla="*/ 759198 w 822528"/>
                <a:gd name="connsiteY64" fmla="*/ 276251 h 516962"/>
                <a:gd name="connsiteX65" fmla="*/ 730931 w 822528"/>
                <a:gd name="connsiteY65" fmla="*/ 275244 h 516962"/>
                <a:gd name="connsiteX66" fmla="*/ 720949 w 822528"/>
                <a:gd name="connsiteY66" fmla="*/ 275328 h 516962"/>
                <a:gd name="connsiteX67" fmla="*/ 705767 w 822528"/>
                <a:gd name="connsiteY67" fmla="*/ 275580 h 516962"/>
                <a:gd name="connsiteX68" fmla="*/ 672969 w 822528"/>
                <a:gd name="connsiteY68" fmla="*/ 272560 h 516962"/>
                <a:gd name="connsiteX69" fmla="*/ 659632 w 822528"/>
                <a:gd name="connsiteY69" fmla="*/ 243202 h 516962"/>
                <a:gd name="connsiteX70" fmla="*/ 659045 w 822528"/>
                <a:gd name="connsiteY70" fmla="*/ 231710 h 516962"/>
                <a:gd name="connsiteX71" fmla="*/ 646211 w 822528"/>
                <a:gd name="connsiteY71" fmla="*/ 210404 h 516962"/>
                <a:gd name="connsiteX72" fmla="*/ 635055 w 822528"/>
                <a:gd name="connsiteY72" fmla="*/ 195390 h 516962"/>
                <a:gd name="connsiteX73" fmla="*/ 628932 w 822528"/>
                <a:gd name="connsiteY73" fmla="*/ 154792 h 516962"/>
                <a:gd name="connsiteX74" fmla="*/ 629100 w 822528"/>
                <a:gd name="connsiteY74" fmla="*/ 138519 h 516962"/>
                <a:gd name="connsiteX75" fmla="*/ 611569 w 822528"/>
                <a:gd name="connsiteY75" fmla="*/ 94733 h 516962"/>
                <a:gd name="connsiteX76" fmla="*/ 601671 w 822528"/>
                <a:gd name="connsiteY76" fmla="*/ 75609 h 516962"/>
                <a:gd name="connsiteX77" fmla="*/ 583385 w 822528"/>
                <a:gd name="connsiteY77" fmla="*/ 49606 h 516962"/>
                <a:gd name="connsiteX78" fmla="*/ 534567 w 822528"/>
                <a:gd name="connsiteY78" fmla="*/ 40630 h 516962"/>
                <a:gd name="connsiteX79" fmla="*/ 523998 w 822528"/>
                <a:gd name="connsiteY79" fmla="*/ 40882 h 516962"/>
                <a:gd name="connsiteX80" fmla="*/ 516868 w 822528"/>
                <a:gd name="connsiteY80" fmla="*/ 41134 h 516962"/>
                <a:gd name="connsiteX81" fmla="*/ 434917 w 822528"/>
                <a:gd name="connsiteY81" fmla="*/ 30229 h 516962"/>
                <a:gd name="connsiteX82" fmla="*/ 374019 w 822528"/>
                <a:gd name="connsiteY82" fmla="*/ 10601 h 516962"/>
                <a:gd name="connsiteX83" fmla="*/ 359927 w 822528"/>
                <a:gd name="connsiteY83" fmla="*/ 6994 h 516962"/>
                <a:gd name="connsiteX84" fmla="*/ 284855 w 822528"/>
                <a:gd name="connsiteY84" fmla="*/ 4142 h 516962"/>
                <a:gd name="connsiteX85" fmla="*/ 257342 w 822528"/>
                <a:gd name="connsiteY85" fmla="*/ 6239 h 516962"/>
                <a:gd name="connsiteX86" fmla="*/ 220938 w 822528"/>
                <a:gd name="connsiteY86" fmla="*/ 3052 h 516962"/>
                <a:gd name="connsiteX87" fmla="*/ 187637 w 822528"/>
                <a:gd name="connsiteY87" fmla="*/ 284 h 516962"/>
                <a:gd name="connsiteX88" fmla="*/ 183695 w 822528"/>
                <a:gd name="connsiteY88" fmla="*/ 1374 h 516962"/>
                <a:gd name="connsiteX89" fmla="*/ 181933 w 822528"/>
                <a:gd name="connsiteY89" fmla="*/ 1123 h 516962"/>
                <a:gd name="connsiteX90" fmla="*/ 168680 w 822528"/>
                <a:gd name="connsiteY90" fmla="*/ 6155 h 516962"/>
                <a:gd name="connsiteX91" fmla="*/ 151149 w 822528"/>
                <a:gd name="connsiteY91" fmla="*/ 21422 h 516962"/>
                <a:gd name="connsiteX92" fmla="*/ 142258 w 822528"/>
                <a:gd name="connsiteY92" fmla="*/ 30061 h 516962"/>
                <a:gd name="connsiteX93" fmla="*/ 123301 w 822528"/>
                <a:gd name="connsiteY93" fmla="*/ 39456 h 516962"/>
                <a:gd name="connsiteX94" fmla="*/ 112396 w 822528"/>
                <a:gd name="connsiteY94" fmla="*/ 43734 h 516962"/>
                <a:gd name="connsiteX95" fmla="*/ 99143 w 822528"/>
                <a:gd name="connsiteY95" fmla="*/ 68395 h 516962"/>
                <a:gd name="connsiteX96" fmla="*/ 90084 w 822528"/>
                <a:gd name="connsiteY96" fmla="*/ 92888 h 516962"/>
                <a:gd name="connsiteX97" fmla="*/ 79180 w 822528"/>
                <a:gd name="connsiteY97" fmla="*/ 106057 h 516962"/>
                <a:gd name="connsiteX98" fmla="*/ 69953 w 822528"/>
                <a:gd name="connsiteY98" fmla="*/ 117465 h 516962"/>
                <a:gd name="connsiteX99" fmla="*/ 66094 w 822528"/>
                <a:gd name="connsiteY99" fmla="*/ 133235 h 516962"/>
                <a:gd name="connsiteX100" fmla="*/ 61061 w 822528"/>
                <a:gd name="connsiteY100" fmla="*/ 153198 h 516962"/>
                <a:gd name="connsiteX101" fmla="*/ 32207 w 822528"/>
                <a:gd name="connsiteY101" fmla="*/ 198997 h 516962"/>
                <a:gd name="connsiteX102" fmla="*/ 32207 w 822528"/>
                <a:gd name="connsiteY102" fmla="*/ 198997 h 51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822528" h="516962">
                  <a:moveTo>
                    <a:pt x="32207" y="198997"/>
                  </a:moveTo>
                  <a:cubicBezTo>
                    <a:pt x="46047" y="234310"/>
                    <a:pt x="34807" y="274573"/>
                    <a:pt x="25664" y="307370"/>
                  </a:cubicBezTo>
                  <a:cubicBezTo>
                    <a:pt x="25496" y="308629"/>
                    <a:pt x="25496" y="310893"/>
                    <a:pt x="25412" y="313158"/>
                  </a:cubicBezTo>
                  <a:cubicBezTo>
                    <a:pt x="25245" y="317184"/>
                    <a:pt x="25161" y="321966"/>
                    <a:pt x="23651" y="326579"/>
                  </a:cubicBezTo>
                  <a:cubicBezTo>
                    <a:pt x="21135" y="334967"/>
                    <a:pt x="16773" y="339916"/>
                    <a:pt x="12495" y="344697"/>
                  </a:cubicBezTo>
                  <a:cubicBezTo>
                    <a:pt x="10901" y="346458"/>
                    <a:pt x="9223" y="348388"/>
                    <a:pt x="7630" y="350569"/>
                  </a:cubicBezTo>
                  <a:cubicBezTo>
                    <a:pt x="164" y="359376"/>
                    <a:pt x="-1513" y="364744"/>
                    <a:pt x="1255" y="370029"/>
                  </a:cubicBezTo>
                  <a:cubicBezTo>
                    <a:pt x="3939" y="374642"/>
                    <a:pt x="17863" y="374139"/>
                    <a:pt x="28013" y="373971"/>
                  </a:cubicBezTo>
                  <a:cubicBezTo>
                    <a:pt x="32878" y="373804"/>
                    <a:pt x="37659" y="373804"/>
                    <a:pt x="41601" y="373971"/>
                  </a:cubicBezTo>
                  <a:cubicBezTo>
                    <a:pt x="61733" y="375062"/>
                    <a:pt x="68443" y="378333"/>
                    <a:pt x="77754" y="399303"/>
                  </a:cubicBezTo>
                  <a:cubicBezTo>
                    <a:pt x="78844" y="402323"/>
                    <a:pt x="79431" y="404923"/>
                    <a:pt x="80186" y="407523"/>
                  </a:cubicBezTo>
                  <a:cubicBezTo>
                    <a:pt x="80773" y="410375"/>
                    <a:pt x="81948" y="415241"/>
                    <a:pt x="82954" y="416499"/>
                  </a:cubicBezTo>
                  <a:cubicBezTo>
                    <a:pt x="84883" y="420105"/>
                    <a:pt x="87064" y="421783"/>
                    <a:pt x="89916" y="423964"/>
                  </a:cubicBezTo>
                  <a:cubicBezTo>
                    <a:pt x="93355" y="426648"/>
                    <a:pt x="97801" y="430087"/>
                    <a:pt x="100569" y="435372"/>
                  </a:cubicBezTo>
                  <a:cubicBezTo>
                    <a:pt x="102498" y="440237"/>
                    <a:pt x="102582" y="445521"/>
                    <a:pt x="102750" y="451141"/>
                  </a:cubicBezTo>
                  <a:cubicBezTo>
                    <a:pt x="102834" y="454077"/>
                    <a:pt x="102834" y="457013"/>
                    <a:pt x="103337" y="459445"/>
                  </a:cubicBezTo>
                  <a:cubicBezTo>
                    <a:pt x="103505" y="460033"/>
                    <a:pt x="104092" y="461123"/>
                    <a:pt x="104763" y="462465"/>
                  </a:cubicBezTo>
                  <a:cubicBezTo>
                    <a:pt x="106525" y="461542"/>
                    <a:pt x="108622" y="461123"/>
                    <a:pt x="111558" y="460788"/>
                  </a:cubicBezTo>
                  <a:cubicBezTo>
                    <a:pt x="112983" y="460704"/>
                    <a:pt x="114997" y="460536"/>
                    <a:pt x="117765" y="460117"/>
                  </a:cubicBezTo>
                  <a:cubicBezTo>
                    <a:pt x="135967" y="458774"/>
                    <a:pt x="150310" y="459529"/>
                    <a:pt x="162138" y="462214"/>
                  </a:cubicBezTo>
                  <a:cubicBezTo>
                    <a:pt x="170609" y="463723"/>
                    <a:pt x="174048" y="465569"/>
                    <a:pt x="178494" y="467750"/>
                  </a:cubicBezTo>
                  <a:cubicBezTo>
                    <a:pt x="180088" y="468588"/>
                    <a:pt x="182017" y="469511"/>
                    <a:pt x="184366" y="470602"/>
                  </a:cubicBezTo>
                  <a:cubicBezTo>
                    <a:pt x="196361" y="476138"/>
                    <a:pt x="209110" y="476976"/>
                    <a:pt x="221357" y="477815"/>
                  </a:cubicBezTo>
                  <a:lnTo>
                    <a:pt x="238804" y="479661"/>
                  </a:lnTo>
                  <a:cubicBezTo>
                    <a:pt x="269001" y="482764"/>
                    <a:pt x="300205" y="485952"/>
                    <a:pt x="329395" y="497108"/>
                  </a:cubicBezTo>
                  <a:cubicBezTo>
                    <a:pt x="334512" y="498869"/>
                    <a:pt x="340970" y="499540"/>
                    <a:pt x="347849" y="500127"/>
                  </a:cubicBezTo>
                  <a:cubicBezTo>
                    <a:pt x="357411" y="500966"/>
                    <a:pt x="367225" y="501721"/>
                    <a:pt x="375781" y="506419"/>
                  </a:cubicBezTo>
                  <a:cubicBezTo>
                    <a:pt x="381233" y="509186"/>
                    <a:pt x="384085" y="512206"/>
                    <a:pt x="386266" y="514555"/>
                  </a:cubicBezTo>
                  <a:cubicBezTo>
                    <a:pt x="388447" y="516988"/>
                    <a:pt x="388866" y="517407"/>
                    <a:pt x="394989" y="516568"/>
                  </a:cubicBezTo>
                  <a:cubicBezTo>
                    <a:pt x="410759" y="514891"/>
                    <a:pt x="412856" y="506251"/>
                    <a:pt x="415708" y="488636"/>
                  </a:cubicBezTo>
                  <a:cubicBezTo>
                    <a:pt x="416463" y="484358"/>
                    <a:pt x="417050" y="479912"/>
                    <a:pt x="418224" y="475718"/>
                  </a:cubicBezTo>
                  <a:cubicBezTo>
                    <a:pt x="418811" y="473621"/>
                    <a:pt x="418979" y="471860"/>
                    <a:pt x="419231" y="470434"/>
                  </a:cubicBezTo>
                  <a:cubicBezTo>
                    <a:pt x="420741" y="459110"/>
                    <a:pt x="426613" y="458691"/>
                    <a:pt x="436343" y="457684"/>
                  </a:cubicBezTo>
                  <a:lnTo>
                    <a:pt x="441627" y="457181"/>
                  </a:lnTo>
                  <a:cubicBezTo>
                    <a:pt x="449008" y="456426"/>
                    <a:pt x="455719" y="455755"/>
                    <a:pt x="462429" y="455000"/>
                  </a:cubicBezTo>
                  <a:lnTo>
                    <a:pt x="469308" y="454245"/>
                  </a:lnTo>
                  <a:cubicBezTo>
                    <a:pt x="477192" y="452567"/>
                    <a:pt x="482225" y="448793"/>
                    <a:pt x="487510" y="444683"/>
                  </a:cubicBezTo>
                  <a:cubicBezTo>
                    <a:pt x="495311" y="438811"/>
                    <a:pt x="504118" y="431765"/>
                    <a:pt x="522152" y="433359"/>
                  </a:cubicBezTo>
                  <a:cubicBezTo>
                    <a:pt x="527437" y="433862"/>
                    <a:pt x="532470" y="435288"/>
                    <a:pt x="537419" y="436798"/>
                  </a:cubicBezTo>
                  <a:cubicBezTo>
                    <a:pt x="542283" y="438140"/>
                    <a:pt x="547233" y="439566"/>
                    <a:pt x="551259" y="439650"/>
                  </a:cubicBezTo>
                  <a:cubicBezTo>
                    <a:pt x="552098" y="437133"/>
                    <a:pt x="553775" y="434114"/>
                    <a:pt x="557718" y="432772"/>
                  </a:cubicBezTo>
                  <a:cubicBezTo>
                    <a:pt x="568203" y="430087"/>
                    <a:pt x="576926" y="429500"/>
                    <a:pt x="584811" y="430507"/>
                  </a:cubicBezTo>
                  <a:cubicBezTo>
                    <a:pt x="595548" y="431849"/>
                    <a:pt x="604523" y="436043"/>
                    <a:pt x="613498" y="439901"/>
                  </a:cubicBezTo>
                  <a:cubicBezTo>
                    <a:pt x="624486" y="445018"/>
                    <a:pt x="634888" y="449632"/>
                    <a:pt x="647302" y="448289"/>
                  </a:cubicBezTo>
                  <a:cubicBezTo>
                    <a:pt x="657703" y="446696"/>
                    <a:pt x="666678" y="441411"/>
                    <a:pt x="676241" y="435707"/>
                  </a:cubicBezTo>
                  <a:cubicBezTo>
                    <a:pt x="688152" y="428829"/>
                    <a:pt x="700482" y="421699"/>
                    <a:pt x="716923" y="420441"/>
                  </a:cubicBezTo>
                  <a:lnTo>
                    <a:pt x="721955" y="420189"/>
                  </a:lnTo>
                  <a:cubicBezTo>
                    <a:pt x="730679" y="419854"/>
                    <a:pt x="738732" y="419519"/>
                    <a:pt x="745442" y="421028"/>
                  </a:cubicBezTo>
                  <a:cubicBezTo>
                    <a:pt x="749468" y="414402"/>
                    <a:pt x="755927" y="408446"/>
                    <a:pt x="761128" y="403581"/>
                  </a:cubicBezTo>
                  <a:cubicBezTo>
                    <a:pt x="765909" y="399219"/>
                    <a:pt x="774884" y="390915"/>
                    <a:pt x="774381" y="387811"/>
                  </a:cubicBezTo>
                  <a:cubicBezTo>
                    <a:pt x="774297" y="386973"/>
                    <a:pt x="772619" y="384960"/>
                    <a:pt x="767251" y="382443"/>
                  </a:cubicBezTo>
                  <a:cubicBezTo>
                    <a:pt x="763476" y="380682"/>
                    <a:pt x="761883" y="376236"/>
                    <a:pt x="763476" y="372545"/>
                  </a:cubicBezTo>
                  <a:cubicBezTo>
                    <a:pt x="766832" y="364409"/>
                    <a:pt x="776813" y="362731"/>
                    <a:pt x="785537" y="361222"/>
                  </a:cubicBezTo>
                  <a:cubicBezTo>
                    <a:pt x="789311" y="360550"/>
                    <a:pt x="793673" y="359795"/>
                    <a:pt x="795686" y="358789"/>
                  </a:cubicBezTo>
                  <a:cubicBezTo>
                    <a:pt x="803320" y="354930"/>
                    <a:pt x="817160" y="344781"/>
                    <a:pt x="822528" y="338406"/>
                  </a:cubicBezTo>
                  <a:cubicBezTo>
                    <a:pt x="819341" y="338574"/>
                    <a:pt x="815650" y="338406"/>
                    <a:pt x="812630" y="336393"/>
                  </a:cubicBezTo>
                  <a:cubicBezTo>
                    <a:pt x="808101" y="333793"/>
                    <a:pt x="805584" y="329682"/>
                    <a:pt x="803655" y="326327"/>
                  </a:cubicBezTo>
                  <a:cubicBezTo>
                    <a:pt x="801810" y="323056"/>
                    <a:pt x="801055" y="321966"/>
                    <a:pt x="799377" y="321378"/>
                  </a:cubicBezTo>
                  <a:cubicBezTo>
                    <a:pt x="794512" y="319030"/>
                    <a:pt x="787969" y="319617"/>
                    <a:pt x="781091" y="320120"/>
                  </a:cubicBezTo>
                  <a:cubicBezTo>
                    <a:pt x="772284" y="320875"/>
                    <a:pt x="762218" y="321630"/>
                    <a:pt x="753159" y="317017"/>
                  </a:cubicBezTo>
                  <a:cubicBezTo>
                    <a:pt x="751398" y="316094"/>
                    <a:pt x="749972" y="314500"/>
                    <a:pt x="749301" y="312571"/>
                  </a:cubicBezTo>
                  <a:cubicBezTo>
                    <a:pt x="748713" y="310642"/>
                    <a:pt x="748881" y="308545"/>
                    <a:pt x="749888" y="306699"/>
                  </a:cubicBezTo>
                  <a:cubicBezTo>
                    <a:pt x="752907" y="300827"/>
                    <a:pt x="757101" y="295459"/>
                    <a:pt x="760960" y="290846"/>
                  </a:cubicBezTo>
                  <a:cubicBezTo>
                    <a:pt x="764063" y="287071"/>
                    <a:pt x="768593" y="281283"/>
                    <a:pt x="769012" y="279019"/>
                  </a:cubicBezTo>
                  <a:cubicBezTo>
                    <a:pt x="768509" y="279019"/>
                    <a:pt x="766244" y="277509"/>
                    <a:pt x="759198" y="276251"/>
                  </a:cubicBezTo>
                  <a:cubicBezTo>
                    <a:pt x="750307" y="274908"/>
                    <a:pt x="740409" y="275076"/>
                    <a:pt x="730931" y="275244"/>
                  </a:cubicBezTo>
                  <a:cubicBezTo>
                    <a:pt x="727576" y="275328"/>
                    <a:pt x="724304" y="275328"/>
                    <a:pt x="720949" y="275328"/>
                  </a:cubicBezTo>
                  <a:cubicBezTo>
                    <a:pt x="716168" y="274992"/>
                    <a:pt x="711219" y="275244"/>
                    <a:pt x="705767" y="275580"/>
                  </a:cubicBezTo>
                  <a:cubicBezTo>
                    <a:pt x="693855" y="275999"/>
                    <a:pt x="681273" y="276670"/>
                    <a:pt x="672969" y="272560"/>
                  </a:cubicBezTo>
                  <a:cubicBezTo>
                    <a:pt x="659297" y="264675"/>
                    <a:pt x="659548" y="252848"/>
                    <a:pt x="659632" y="243202"/>
                  </a:cubicBezTo>
                  <a:cubicBezTo>
                    <a:pt x="659716" y="239176"/>
                    <a:pt x="659800" y="235317"/>
                    <a:pt x="659045" y="231710"/>
                  </a:cubicBezTo>
                  <a:cubicBezTo>
                    <a:pt x="657032" y="223154"/>
                    <a:pt x="651999" y="217367"/>
                    <a:pt x="646211" y="210404"/>
                  </a:cubicBezTo>
                  <a:cubicBezTo>
                    <a:pt x="642437" y="205959"/>
                    <a:pt x="638411" y="201177"/>
                    <a:pt x="635055" y="195390"/>
                  </a:cubicBezTo>
                  <a:cubicBezTo>
                    <a:pt x="627758" y="182388"/>
                    <a:pt x="628345" y="168464"/>
                    <a:pt x="628932" y="154792"/>
                  </a:cubicBezTo>
                  <a:cubicBezTo>
                    <a:pt x="629184" y="149423"/>
                    <a:pt x="629435" y="143971"/>
                    <a:pt x="629100" y="138519"/>
                  </a:cubicBezTo>
                  <a:cubicBezTo>
                    <a:pt x="627338" y="119814"/>
                    <a:pt x="622138" y="111090"/>
                    <a:pt x="611569" y="94733"/>
                  </a:cubicBezTo>
                  <a:cubicBezTo>
                    <a:pt x="607542" y="88694"/>
                    <a:pt x="604523" y="82067"/>
                    <a:pt x="601671" y="75609"/>
                  </a:cubicBezTo>
                  <a:cubicBezTo>
                    <a:pt x="596890" y="64704"/>
                    <a:pt x="592780" y="55477"/>
                    <a:pt x="583385" y="49606"/>
                  </a:cubicBezTo>
                  <a:cubicBezTo>
                    <a:pt x="569377" y="39876"/>
                    <a:pt x="552349" y="40379"/>
                    <a:pt x="534567" y="40630"/>
                  </a:cubicBezTo>
                  <a:cubicBezTo>
                    <a:pt x="531044" y="40798"/>
                    <a:pt x="527521" y="40882"/>
                    <a:pt x="523998" y="40882"/>
                  </a:cubicBezTo>
                  <a:lnTo>
                    <a:pt x="516868" y="41134"/>
                  </a:lnTo>
                  <a:cubicBezTo>
                    <a:pt x="487426" y="42057"/>
                    <a:pt x="463939" y="42895"/>
                    <a:pt x="434917" y="30229"/>
                  </a:cubicBezTo>
                  <a:cubicBezTo>
                    <a:pt x="415037" y="20835"/>
                    <a:pt x="395073" y="15886"/>
                    <a:pt x="374019" y="10601"/>
                  </a:cubicBezTo>
                  <a:lnTo>
                    <a:pt x="359927" y="6994"/>
                  </a:lnTo>
                  <a:cubicBezTo>
                    <a:pt x="333086" y="-52"/>
                    <a:pt x="310774" y="1878"/>
                    <a:pt x="284855" y="4142"/>
                  </a:cubicBezTo>
                  <a:cubicBezTo>
                    <a:pt x="276131" y="4981"/>
                    <a:pt x="267072" y="5736"/>
                    <a:pt x="257342" y="6239"/>
                  </a:cubicBezTo>
                  <a:cubicBezTo>
                    <a:pt x="244927" y="6994"/>
                    <a:pt x="232849" y="4981"/>
                    <a:pt x="220938" y="3052"/>
                  </a:cubicBezTo>
                  <a:cubicBezTo>
                    <a:pt x="209446" y="1123"/>
                    <a:pt x="198206" y="-723"/>
                    <a:pt x="187637" y="284"/>
                  </a:cubicBezTo>
                  <a:cubicBezTo>
                    <a:pt x="186463" y="1039"/>
                    <a:pt x="185037" y="1374"/>
                    <a:pt x="183695" y="1374"/>
                  </a:cubicBezTo>
                  <a:cubicBezTo>
                    <a:pt x="183108" y="1374"/>
                    <a:pt x="182520" y="1291"/>
                    <a:pt x="181933" y="1123"/>
                  </a:cubicBezTo>
                  <a:cubicBezTo>
                    <a:pt x="177404" y="2045"/>
                    <a:pt x="172958" y="3723"/>
                    <a:pt x="168680" y="6155"/>
                  </a:cubicBezTo>
                  <a:cubicBezTo>
                    <a:pt x="162389" y="10182"/>
                    <a:pt x="156853" y="15550"/>
                    <a:pt x="151149" y="21422"/>
                  </a:cubicBezTo>
                  <a:cubicBezTo>
                    <a:pt x="148129" y="24358"/>
                    <a:pt x="145277" y="27294"/>
                    <a:pt x="142258" y="30061"/>
                  </a:cubicBezTo>
                  <a:cubicBezTo>
                    <a:pt x="135883" y="35766"/>
                    <a:pt x="129172" y="37695"/>
                    <a:pt x="123301" y="39456"/>
                  </a:cubicBezTo>
                  <a:cubicBezTo>
                    <a:pt x="119442" y="40714"/>
                    <a:pt x="115752" y="41721"/>
                    <a:pt x="112396" y="43734"/>
                  </a:cubicBezTo>
                  <a:cubicBezTo>
                    <a:pt x="103757" y="48180"/>
                    <a:pt x="101660" y="57574"/>
                    <a:pt x="99143" y="68395"/>
                  </a:cubicBezTo>
                  <a:cubicBezTo>
                    <a:pt x="97130" y="76783"/>
                    <a:pt x="95285" y="85423"/>
                    <a:pt x="90084" y="92888"/>
                  </a:cubicBezTo>
                  <a:cubicBezTo>
                    <a:pt x="87568" y="97334"/>
                    <a:pt x="83290" y="101863"/>
                    <a:pt x="79180" y="106057"/>
                  </a:cubicBezTo>
                  <a:cubicBezTo>
                    <a:pt x="75405" y="109832"/>
                    <a:pt x="71463" y="114026"/>
                    <a:pt x="69953" y="117465"/>
                  </a:cubicBezTo>
                  <a:cubicBezTo>
                    <a:pt x="67772" y="121743"/>
                    <a:pt x="66933" y="127279"/>
                    <a:pt x="66094" y="133235"/>
                  </a:cubicBezTo>
                  <a:cubicBezTo>
                    <a:pt x="65088" y="139945"/>
                    <a:pt x="63913" y="146823"/>
                    <a:pt x="61061" y="153198"/>
                  </a:cubicBezTo>
                  <a:cubicBezTo>
                    <a:pt x="53596" y="170645"/>
                    <a:pt x="42692" y="185073"/>
                    <a:pt x="32207" y="198997"/>
                  </a:cubicBezTo>
                  <a:lnTo>
                    <a:pt x="32207" y="198997"/>
                  </a:lnTo>
                  <a:close/>
                </a:path>
              </a:pathLst>
            </a:custGeom>
            <a:grpFill/>
            <a:ln w="83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pt-BR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10" name="Forma Livre: Forma 109">
              <a:extLst>
                <a:ext uri="{FF2B5EF4-FFF2-40B4-BE49-F238E27FC236}">
                  <a16:creationId xmlns:a16="http://schemas.microsoft.com/office/drawing/2014/main" id="{3B913916-3C57-4712-A55F-358C73FADA3D}"/>
                </a:ext>
              </a:extLst>
            </p:cNvPr>
            <p:cNvSpPr/>
            <p:nvPr/>
          </p:nvSpPr>
          <p:spPr>
            <a:xfrm>
              <a:off x="9160843" y="6119352"/>
              <a:ext cx="29693" cy="15434"/>
            </a:xfrm>
            <a:custGeom>
              <a:avLst/>
              <a:gdLst>
                <a:gd name="connsiteX0" fmla="*/ 29694 w 29693"/>
                <a:gd name="connsiteY0" fmla="*/ 0 h 15434"/>
                <a:gd name="connsiteX1" fmla="*/ 15266 w 29693"/>
                <a:gd name="connsiteY1" fmla="*/ 2181 h 15434"/>
                <a:gd name="connsiteX2" fmla="*/ 0 w 29693"/>
                <a:gd name="connsiteY2" fmla="*/ 6040 h 15434"/>
                <a:gd name="connsiteX3" fmla="*/ 4278 w 29693"/>
                <a:gd name="connsiteY3" fmla="*/ 15434 h 15434"/>
                <a:gd name="connsiteX4" fmla="*/ 29694 w 29693"/>
                <a:gd name="connsiteY4" fmla="*/ 0 h 15434"/>
                <a:gd name="connsiteX5" fmla="*/ 29694 w 29693"/>
                <a:gd name="connsiteY5" fmla="*/ 0 h 1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693" h="15434">
                  <a:moveTo>
                    <a:pt x="29694" y="0"/>
                  </a:moveTo>
                  <a:cubicBezTo>
                    <a:pt x="25080" y="923"/>
                    <a:pt x="20215" y="1510"/>
                    <a:pt x="15266" y="2181"/>
                  </a:cubicBezTo>
                  <a:cubicBezTo>
                    <a:pt x="2349" y="3775"/>
                    <a:pt x="336" y="5704"/>
                    <a:pt x="0" y="6040"/>
                  </a:cubicBezTo>
                  <a:cubicBezTo>
                    <a:pt x="0" y="6207"/>
                    <a:pt x="0" y="8388"/>
                    <a:pt x="4278" y="15434"/>
                  </a:cubicBezTo>
                  <a:cubicBezTo>
                    <a:pt x="12582" y="11072"/>
                    <a:pt x="21222" y="5704"/>
                    <a:pt x="29694" y="0"/>
                  </a:cubicBezTo>
                  <a:lnTo>
                    <a:pt x="29694" y="0"/>
                  </a:lnTo>
                  <a:close/>
                </a:path>
              </a:pathLst>
            </a:custGeom>
            <a:grpFill/>
            <a:ln w="83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pt-BR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sp>
        <p:nvSpPr>
          <p:cNvPr id="13" name="Forma Livre: Forma 12">
            <a:extLst>
              <a:ext uri="{FF2B5EF4-FFF2-40B4-BE49-F238E27FC236}">
                <a16:creationId xmlns:a16="http://schemas.microsoft.com/office/drawing/2014/main" id="{AE530C94-8F10-4E75-AF0D-38F339BE87AD}"/>
              </a:ext>
            </a:extLst>
          </p:cNvPr>
          <p:cNvSpPr/>
          <p:nvPr/>
        </p:nvSpPr>
        <p:spPr>
          <a:xfrm>
            <a:off x="4760528" y="7923533"/>
            <a:ext cx="2873828" cy="1502229"/>
          </a:xfrm>
          <a:custGeom>
            <a:avLst/>
            <a:gdLst>
              <a:gd name="connsiteX0" fmla="*/ 101600 w 1915885"/>
              <a:gd name="connsiteY0" fmla="*/ 43543 h 1001486"/>
              <a:gd name="connsiteX1" fmla="*/ 1915885 w 1915885"/>
              <a:gd name="connsiteY1" fmla="*/ 0 h 1001486"/>
              <a:gd name="connsiteX2" fmla="*/ 1596571 w 1915885"/>
              <a:gd name="connsiteY2" fmla="*/ 1001486 h 1001486"/>
              <a:gd name="connsiteX3" fmla="*/ 0 w 1915885"/>
              <a:gd name="connsiteY3" fmla="*/ 464457 h 1001486"/>
              <a:gd name="connsiteX4" fmla="*/ 101600 w 1915885"/>
              <a:gd name="connsiteY4" fmla="*/ 43543 h 1001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15885" h="1001486">
                <a:moveTo>
                  <a:pt x="101600" y="43543"/>
                </a:moveTo>
                <a:lnTo>
                  <a:pt x="1915885" y="0"/>
                </a:lnTo>
                <a:lnTo>
                  <a:pt x="1596571" y="1001486"/>
                </a:lnTo>
                <a:lnTo>
                  <a:pt x="0" y="464457"/>
                </a:lnTo>
                <a:lnTo>
                  <a:pt x="101600" y="43543"/>
                </a:lnTo>
                <a:close/>
              </a:path>
            </a:pathLst>
          </a:custGeom>
          <a:gradFill>
            <a:gsLst>
              <a:gs pos="49000">
                <a:srgbClr val="682A96">
                  <a:alpha val="93000"/>
                </a:srgbClr>
              </a:gs>
              <a:gs pos="0">
                <a:srgbClr val="3B065E"/>
              </a:gs>
              <a:gs pos="100000">
                <a:srgbClr val="7030A0">
                  <a:alpha val="0"/>
                </a:srgbClr>
              </a:gs>
            </a:gsLst>
            <a:lin ang="12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71600"/>
            <a:endParaRPr lang="pt-BR" sz="270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05" name="Forma Livre: Forma 204">
            <a:extLst>
              <a:ext uri="{FF2B5EF4-FFF2-40B4-BE49-F238E27FC236}">
                <a16:creationId xmlns:a16="http://schemas.microsoft.com/office/drawing/2014/main" id="{195AB600-48D1-457B-9172-42A8C5F47968}"/>
              </a:ext>
            </a:extLst>
          </p:cNvPr>
          <p:cNvSpPr/>
          <p:nvPr/>
        </p:nvSpPr>
        <p:spPr>
          <a:xfrm>
            <a:off x="6890261" y="3612636"/>
            <a:ext cx="1390718" cy="1415142"/>
          </a:xfrm>
          <a:custGeom>
            <a:avLst/>
            <a:gdLst>
              <a:gd name="connsiteX0" fmla="*/ 101600 w 1915885"/>
              <a:gd name="connsiteY0" fmla="*/ 43543 h 1001486"/>
              <a:gd name="connsiteX1" fmla="*/ 1915885 w 1915885"/>
              <a:gd name="connsiteY1" fmla="*/ 0 h 1001486"/>
              <a:gd name="connsiteX2" fmla="*/ 1596571 w 1915885"/>
              <a:gd name="connsiteY2" fmla="*/ 1001486 h 1001486"/>
              <a:gd name="connsiteX3" fmla="*/ 0 w 1915885"/>
              <a:gd name="connsiteY3" fmla="*/ 464457 h 1001486"/>
              <a:gd name="connsiteX4" fmla="*/ 101600 w 1915885"/>
              <a:gd name="connsiteY4" fmla="*/ 43543 h 1001486"/>
              <a:gd name="connsiteX0" fmla="*/ 101600 w 1596571"/>
              <a:gd name="connsiteY0" fmla="*/ 72571 h 1030514"/>
              <a:gd name="connsiteX1" fmla="*/ 1487312 w 1596571"/>
              <a:gd name="connsiteY1" fmla="*/ 0 h 1030514"/>
              <a:gd name="connsiteX2" fmla="*/ 1596571 w 1596571"/>
              <a:gd name="connsiteY2" fmla="*/ 1030514 h 1030514"/>
              <a:gd name="connsiteX3" fmla="*/ 0 w 1596571"/>
              <a:gd name="connsiteY3" fmla="*/ 493485 h 1030514"/>
              <a:gd name="connsiteX4" fmla="*/ 101600 w 1596571"/>
              <a:gd name="connsiteY4" fmla="*/ 72571 h 1030514"/>
              <a:gd name="connsiteX0" fmla="*/ 101600 w 1739429"/>
              <a:gd name="connsiteY0" fmla="*/ 72571 h 1016000"/>
              <a:gd name="connsiteX1" fmla="*/ 1487312 w 1739429"/>
              <a:gd name="connsiteY1" fmla="*/ 0 h 1016000"/>
              <a:gd name="connsiteX2" fmla="*/ 1739429 w 1739429"/>
              <a:gd name="connsiteY2" fmla="*/ 1016000 h 1016000"/>
              <a:gd name="connsiteX3" fmla="*/ 0 w 1739429"/>
              <a:gd name="connsiteY3" fmla="*/ 493485 h 1016000"/>
              <a:gd name="connsiteX4" fmla="*/ 101600 w 1739429"/>
              <a:gd name="connsiteY4" fmla="*/ 72571 h 1016000"/>
              <a:gd name="connsiteX0" fmla="*/ 101600 w 1487312"/>
              <a:gd name="connsiteY0" fmla="*/ 72571 h 943428"/>
              <a:gd name="connsiteX1" fmla="*/ 1487312 w 1487312"/>
              <a:gd name="connsiteY1" fmla="*/ 0 h 943428"/>
              <a:gd name="connsiteX2" fmla="*/ 1331264 w 1487312"/>
              <a:gd name="connsiteY2" fmla="*/ 943428 h 943428"/>
              <a:gd name="connsiteX3" fmla="*/ 0 w 1487312"/>
              <a:gd name="connsiteY3" fmla="*/ 493485 h 943428"/>
              <a:gd name="connsiteX4" fmla="*/ 101600 w 1487312"/>
              <a:gd name="connsiteY4" fmla="*/ 72571 h 943428"/>
              <a:gd name="connsiteX0" fmla="*/ -1 w 1385711"/>
              <a:gd name="connsiteY0" fmla="*/ 72571 h 943428"/>
              <a:gd name="connsiteX1" fmla="*/ 1385711 w 1385711"/>
              <a:gd name="connsiteY1" fmla="*/ 0 h 943428"/>
              <a:gd name="connsiteX2" fmla="*/ 1229663 w 1385711"/>
              <a:gd name="connsiteY2" fmla="*/ 943428 h 943428"/>
              <a:gd name="connsiteX3" fmla="*/ 82072 w 1385711"/>
              <a:gd name="connsiteY3" fmla="*/ 522514 h 943428"/>
              <a:gd name="connsiteX4" fmla="*/ -1 w 1385711"/>
              <a:gd name="connsiteY4" fmla="*/ 72571 h 943428"/>
              <a:gd name="connsiteX0" fmla="*/ 162826 w 1303640"/>
              <a:gd name="connsiteY0" fmla="*/ 87085 h 943428"/>
              <a:gd name="connsiteX1" fmla="*/ 1303640 w 1303640"/>
              <a:gd name="connsiteY1" fmla="*/ 0 h 943428"/>
              <a:gd name="connsiteX2" fmla="*/ 1147592 w 1303640"/>
              <a:gd name="connsiteY2" fmla="*/ 943428 h 943428"/>
              <a:gd name="connsiteX3" fmla="*/ 1 w 1303640"/>
              <a:gd name="connsiteY3" fmla="*/ 522514 h 943428"/>
              <a:gd name="connsiteX4" fmla="*/ 162826 w 1303640"/>
              <a:gd name="connsiteY4" fmla="*/ 87085 h 943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640" h="943428">
                <a:moveTo>
                  <a:pt x="162826" y="87085"/>
                </a:moveTo>
                <a:lnTo>
                  <a:pt x="1303640" y="0"/>
                </a:lnTo>
                <a:lnTo>
                  <a:pt x="1147592" y="943428"/>
                </a:lnTo>
                <a:lnTo>
                  <a:pt x="1" y="522514"/>
                </a:lnTo>
                <a:lnTo>
                  <a:pt x="162826" y="87085"/>
                </a:lnTo>
                <a:close/>
              </a:path>
            </a:pathLst>
          </a:custGeom>
          <a:gradFill>
            <a:gsLst>
              <a:gs pos="49000">
                <a:srgbClr val="682A96">
                  <a:alpha val="93000"/>
                </a:srgbClr>
              </a:gs>
              <a:gs pos="0">
                <a:srgbClr val="3B065E"/>
              </a:gs>
              <a:gs pos="100000">
                <a:srgbClr val="7030A0">
                  <a:alpha val="0"/>
                </a:srgbClr>
              </a:gs>
            </a:gsLst>
            <a:lin ang="12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71600"/>
            <a:endParaRPr lang="pt-BR" sz="270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7" name="Arco 16">
            <a:extLst>
              <a:ext uri="{FF2B5EF4-FFF2-40B4-BE49-F238E27FC236}">
                <a16:creationId xmlns:a16="http://schemas.microsoft.com/office/drawing/2014/main" id="{1364003F-8B17-4481-B200-BD0913195657}"/>
              </a:ext>
            </a:extLst>
          </p:cNvPr>
          <p:cNvSpPr/>
          <p:nvPr/>
        </p:nvSpPr>
        <p:spPr>
          <a:xfrm rot="1232418">
            <a:off x="6960223" y="4719083"/>
            <a:ext cx="1288277" cy="3138522"/>
          </a:xfrm>
          <a:prstGeom prst="arc">
            <a:avLst>
              <a:gd name="adj1" fmla="val 17177276"/>
              <a:gd name="adj2" fmla="val 4855118"/>
            </a:avLst>
          </a:prstGeom>
          <a:ln w="57150">
            <a:headEnd type="triangle" w="med" len="med"/>
            <a:tailEnd type="triangle" w="med" len="med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1371600"/>
            <a:endParaRPr lang="pt-BR" sz="2700">
              <a:solidFill>
                <a:prstClr val="black"/>
              </a:solidFill>
              <a:latin typeface="Calibri" panose="020F0502020204030204"/>
            </a:endParaRPr>
          </a:p>
        </p:txBody>
      </p:sp>
      <p:grpSp>
        <p:nvGrpSpPr>
          <p:cNvPr id="20" name="Agrupar 19">
            <a:extLst>
              <a:ext uri="{FF2B5EF4-FFF2-40B4-BE49-F238E27FC236}">
                <a16:creationId xmlns:a16="http://schemas.microsoft.com/office/drawing/2014/main" id="{25F115C1-BA38-4FEB-9698-F6010F5302B5}"/>
              </a:ext>
            </a:extLst>
          </p:cNvPr>
          <p:cNvGrpSpPr/>
          <p:nvPr/>
        </p:nvGrpSpPr>
        <p:grpSpPr>
          <a:xfrm>
            <a:off x="7811465" y="3572899"/>
            <a:ext cx="1268417" cy="1595978"/>
            <a:chOff x="6185044" y="2426320"/>
            <a:chExt cx="845611" cy="1063985"/>
          </a:xfrm>
        </p:grpSpPr>
        <p:sp>
          <p:nvSpPr>
            <p:cNvPr id="204" name="Forma Livre: Forma 203">
              <a:extLst>
                <a:ext uri="{FF2B5EF4-FFF2-40B4-BE49-F238E27FC236}">
                  <a16:creationId xmlns:a16="http://schemas.microsoft.com/office/drawing/2014/main" id="{9D2BDCED-1766-4D4B-9FD0-0096504A3B05}"/>
                </a:ext>
              </a:extLst>
            </p:cNvPr>
            <p:cNvSpPr/>
            <p:nvPr/>
          </p:nvSpPr>
          <p:spPr>
            <a:xfrm>
              <a:off x="6185044" y="2426320"/>
              <a:ext cx="845611" cy="1063985"/>
            </a:xfrm>
            <a:custGeom>
              <a:avLst/>
              <a:gdLst>
                <a:gd name="connsiteX0" fmla="*/ 11302 w 505105"/>
                <a:gd name="connsiteY0" fmla="*/ 22631 h 635545"/>
                <a:gd name="connsiteX1" fmla="*/ 6353 w 505105"/>
                <a:gd name="connsiteY1" fmla="*/ 59790 h 635545"/>
                <a:gd name="connsiteX2" fmla="*/ 313 w 505105"/>
                <a:gd name="connsiteY2" fmla="*/ 88058 h 635545"/>
                <a:gd name="connsiteX3" fmla="*/ 1655 w 505105"/>
                <a:gd name="connsiteY3" fmla="*/ 95691 h 635545"/>
                <a:gd name="connsiteX4" fmla="*/ 4004 w 505105"/>
                <a:gd name="connsiteY4" fmla="*/ 97620 h 635545"/>
                <a:gd name="connsiteX5" fmla="*/ 9876 w 505105"/>
                <a:gd name="connsiteY5" fmla="*/ 102653 h 635545"/>
                <a:gd name="connsiteX6" fmla="*/ 21787 w 505105"/>
                <a:gd name="connsiteY6" fmla="*/ 125133 h 635545"/>
                <a:gd name="connsiteX7" fmla="*/ 23129 w 505105"/>
                <a:gd name="connsiteY7" fmla="*/ 133521 h 635545"/>
                <a:gd name="connsiteX8" fmla="*/ 35040 w 505105"/>
                <a:gd name="connsiteY8" fmla="*/ 154994 h 635545"/>
                <a:gd name="connsiteX9" fmla="*/ 40576 w 505105"/>
                <a:gd name="connsiteY9" fmla="*/ 162208 h 635545"/>
                <a:gd name="connsiteX10" fmla="*/ 47873 w 505105"/>
                <a:gd name="connsiteY10" fmla="*/ 191985 h 635545"/>
                <a:gd name="connsiteX11" fmla="*/ 46951 w 505105"/>
                <a:gd name="connsiteY11" fmla="*/ 198444 h 635545"/>
                <a:gd name="connsiteX12" fmla="*/ 48629 w 505105"/>
                <a:gd name="connsiteY12" fmla="*/ 213878 h 635545"/>
                <a:gd name="connsiteX13" fmla="*/ 50642 w 505105"/>
                <a:gd name="connsiteY13" fmla="*/ 221260 h 635545"/>
                <a:gd name="connsiteX14" fmla="*/ 50390 w 505105"/>
                <a:gd name="connsiteY14" fmla="*/ 244327 h 635545"/>
                <a:gd name="connsiteX15" fmla="*/ 48880 w 505105"/>
                <a:gd name="connsiteY15" fmla="*/ 258251 h 635545"/>
                <a:gd name="connsiteX16" fmla="*/ 55674 w 505105"/>
                <a:gd name="connsiteY16" fmla="*/ 277208 h 635545"/>
                <a:gd name="connsiteX17" fmla="*/ 64649 w 505105"/>
                <a:gd name="connsiteY17" fmla="*/ 304469 h 635545"/>
                <a:gd name="connsiteX18" fmla="*/ 64649 w 505105"/>
                <a:gd name="connsiteY18" fmla="*/ 349429 h 635545"/>
                <a:gd name="connsiteX19" fmla="*/ 63308 w 505105"/>
                <a:gd name="connsiteY19" fmla="*/ 364779 h 635545"/>
                <a:gd name="connsiteX20" fmla="*/ 68005 w 505105"/>
                <a:gd name="connsiteY20" fmla="*/ 417372 h 635545"/>
                <a:gd name="connsiteX21" fmla="*/ 71444 w 505105"/>
                <a:gd name="connsiteY21" fmla="*/ 419972 h 635545"/>
                <a:gd name="connsiteX22" fmla="*/ 83019 w 505105"/>
                <a:gd name="connsiteY22" fmla="*/ 433226 h 635545"/>
                <a:gd name="connsiteX23" fmla="*/ 83691 w 505105"/>
                <a:gd name="connsiteY23" fmla="*/ 449834 h 635545"/>
                <a:gd name="connsiteX24" fmla="*/ 83607 w 505105"/>
                <a:gd name="connsiteY24" fmla="*/ 452854 h 635545"/>
                <a:gd name="connsiteX25" fmla="*/ 87717 w 505105"/>
                <a:gd name="connsiteY25" fmla="*/ 471894 h 635545"/>
                <a:gd name="connsiteX26" fmla="*/ 96105 w 505105"/>
                <a:gd name="connsiteY26" fmla="*/ 489342 h 635545"/>
                <a:gd name="connsiteX27" fmla="*/ 104745 w 505105"/>
                <a:gd name="connsiteY27" fmla="*/ 491019 h 635545"/>
                <a:gd name="connsiteX28" fmla="*/ 126385 w 505105"/>
                <a:gd name="connsiteY28" fmla="*/ 512744 h 635545"/>
                <a:gd name="connsiteX29" fmla="*/ 114810 w 505105"/>
                <a:gd name="connsiteY29" fmla="*/ 548897 h 635545"/>
                <a:gd name="connsiteX30" fmla="*/ 109023 w 505105"/>
                <a:gd name="connsiteY30" fmla="*/ 561395 h 635545"/>
                <a:gd name="connsiteX31" fmla="*/ 105248 w 505105"/>
                <a:gd name="connsiteY31" fmla="*/ 569951 h 635545"/>
                <a:gd name="connsiteX32" fmla="*/ 116655 w 505105"/>
                <a:gd name="connsiteY32" fmla="*/ 573977 h 635545"/>
                <a:gd name="connsiteX33" fmla="*/ 132760 w 505105"/>
                <a:gd name="connsiteY33" fmla="*/ 578758 h 635545"/>
                <a:gd name="connsiteX34" fmla="*/ 151885 w 505105"/>
                <a:gd name="connsiteY34" fmla="*/ 574396 h 635545"/>
                <a:gd name="connsiteX35" fmla="*/ 168661 w 505105"/>
                <a:gd name="connsiteY35" fmla="*/ 569951 h 635545"/>
                <a:gd name="connsiteX36" fmla="*/ 212027 w 505105"/>
                <a:gd name="connsiteY36" fmla="*/ 571041 h 635545"/>
                <a:gd name="connsiteX37" fmla="*/ 259001 w 505105"/>
                <a:gd name="connsiteY37" fmla="*/ 599980 h 635545"/>
                <a:gd name="connsiteX38" fmla="*/ 265292 w 505105"/>
                <a:gd name="connsiteY38" fmla="*/ 608620 h 635545"/>
                <a:gd name="connsiteX39" fmla="*/ 274770 w 505105"/>
                <a:gd name="connsiteY39" fmla="*/ 613652 h 635545"/>
                <a:gd name="connsiteX40" fmla="*/ 289449 w 505105"/>
                <a:gd name="connsiteY40" fmla="*/ 618937 h 635545"/>
                <a:gd name="connsiteX41" fmla="*/ 301108 w 505105"/>
                <a:gd name="connsiteY41" fmla="*/ 635545 h 635545"/>
                <a:gd name="connsiteX42" fmla="*/ 301360 w 505105"/>
                <a:gd name="connsiteY42" fmla="*/ 634790 h 635545"/>
                <a:gd name="connsiteX43" fmla="*/ 312684 w 505105"/>
                <a:gd name="connsiteY43" fmla="*/ 616001 h 635545"/>
                <a:gd name="connsiteX44" fmla="*/ 330970 w 505105"/>
                <a:gd name="connsiteY44" fmla="*/ 609207 h 635545"/>
                <a:gd name="connsiteX45" fmla="*/ 331809 w 505105"/>
                <a:gd name="connsiteY45" fmla="*/ 607613 h 635545"/>
                <a:gd name="connsiteX46" fmla="*/ 345733 w 505105"/>
                <a:gd name="connsiteY46" fmla="*/ 593521 h 635545"/>
                <a:gd name="connsiteX47" fmla="*/ 352611 w 505105"/>
                <a:gd name="connsiteY47" fmla="*/ 578674 h 635545"/>
                <a:gd name="connsiteX48" fmla="*/ 338519 w 505105"/>
                <a:gd name="connsiteY48" fmla="*/ 562653 h 635545"/>
                <a:gd name="connsiteX49" fmla="*/ 318556 w 505105"/>
                <a:gd name="connsiteY49" fmla="*/ 528598 h 635545"/>
                <a:gd name="connsiteX50" fmla="*/ 312097 w 505105"/>
                <a:gd name="connsiteY50" fmla="*/ 520545 h 635545"/>
                <a:gd name="connsiteX51" fmla="*/ 332060 w 505105"/>
                <a:gd name="connsiteY51" fmla="*/ 496304 h 635545"/>
                <a:gd name="connsiteX52" fmla="*/ 343301 w 505105"/>
                <a:gd name="connsiteY52" fmla="*/ 487832 h 635545"/>
                <a:gd name="connsiteX53" fmla="*/ 342629 w 505105"/>
                <a:gd name="connsiteY53" fmla="*/ 477179 h 635545"/>
                <a:gd name="connsiteX54" fmla="*/ 344307 w 505105"/>
                <a:gd name="connsiteY54" fmla="*/ 450086 h 635545"/>
                <a:gd name="connsiteX55" fmla="*/ 346991 w 505105"/>
                <a:gd name="connsiteY55" fmla="*/ 440355 h 635545"/>
                <a:gd name="connsiteX56" fmla="*/ 358483 w 505105"/>
                <a:gd name="connsiteY56" fmla="*/ 433645 h 635545"/>
                <a:gd name="connsiteX57" fmla="*/ 374420 w 505105"/>
                <a:gd name="connsiteY57" fmla="*/ 420727 h 635545"/>
                <a:gd name="connsiteX58" fmla="*/ 386331 w 505105"/>
                <a:gd name="connsiteY58" fmla="*/ 405629 h 635545"/>
                <a:gd name="connsiteX59" fmla="*/ 397236 w 505105"/>
                <a:gd name="connsiteY59" fmla="*/ 391873 h 635545"/>
                <a:gd name="connsiteX60" fmla="*/ 404365 w 505105"/>
                <a:gd name="connsiteY60" fmla="*/ 377193 h 635545"/>
                <a:gd name="connsiteX61" fmla="*/ 408308 w 505105"/>
                <a:gd name="connsiteY61" fmla="*/ 365618 h 635545"/>
                <a:gd name="connsiteX62" fmla="*/ 422148 w 505105"/>
                <a:gd name="connsiteY62" fmla="*/ 347835 h 635545"/>
                <a:gd name="connsiteX63" fmla="*/ 431375 w 505105"/>
                <a:gd name="connsiteY63" fmla="*/ 337266 h 635545"/>
                <a:gd name="connsiteX64" fmla="*/ 434646 w 505105"/>
                <a:gd name="connsiteY64" fmla="*/ 325523 h 635545"/>
                <a:gd name="connsiteX65" fmla="*/ 435569 w 505105"/>
                <a:gd name="connsiteY65" fmla="*/ 314703 h 635545"/>
                <a:gd name="connsiteX66" fmla="*/ 451171 w 505105"/>
                <a:gd name="connsiteY66" fmla="*/ 286519 h 635545"/>
                <a:gd name="connsiteX67" fmla="*/ 459139 w 505105"/>
                <a:gd name="connsiteY67" fmla="*/ 274356 h 635545"/>
                <a:gd name="connsiteX68" fmla="*/ 500408 w 505105"/>
                <a:gd name="connsiteY68" fmla="*/ 246340 h 635545"/>
                <a:gd name="connsiteX69" fmla="*/ 505106 w 505105"/>
                <a:gd name="connsiteY69" fmla="*/ 245669 h 635545"/>
                <a:gd name="connsiteX70" fmla="*/ 495292 w 505105"/>
                <a:gd name="connsiteY70" fmla="*/ 237784 h 635545"/>
                <a:gd name="connsiteX71" fmla="*/ 469205 w 505105"/>
                <a:gd name="connsiteY71" fmla="*/ 224028 h 635545"/>
                <a:gd name="connsiteX72" fmla="*/ 432382 w 505105"/>
                <a:gd name="connsiteY72" fmla="*/ 198109 h 635545"/>
                <a:gd name="connsiteX73" fmla="*/ 429865 w 505105"/>
                <a:gd name="connsiteY73" fmla="*/ 193076 h 635545"/>
                <a:gd name="connsiteX74" fmla="*/ 408475 w 505105"/>
                <a:gd name="connsiteY74" fmla="*/ 162795 h 635545"/>
                <a:gd name="connsiteX75" fmla="*/ 403862 w 505105"/>
                <a:gd name="connsiteY75" fmla="*/ 159272 h 635545"/>
                <a:gd name="connsiteX76" fmla="*/ 367458 w 505105"/>
                <a:gd name="connsiteY76" fmla="*/ 129662 h 635545"/>
                <a:gd name="connsiteX77" fmla="*/ 272757 w 505105"/>
                <a:gd name="connsiteY77" fmla="*/ 66920 h 635545"/>
                <a:gd name="connsiteX78" fmla="*/ 235934 w 505105"/>
                <a:gd name="connsiteY78" fmla="*/ 44356 h 635545"/>
                <a:gd name="connsiteX79" fmla="*/ 189212 w 505105"/>
                <a:gd name="connsiteY79" fmla="*/ 17766 h 635545"/>
                <a:gd name="connsiteX80" fmla="*/ 171513 w 505105"/>
                <a:gd name="connsiteY80" fmla="*/ 11643 h 635545"/>
                <a:gd name="connsiteX81" fmla="*/ 142994 w 505105"/>
                <a:gd name="connsiteY81" fmla="*/ 1996 h 635545"/>
                <a:gd name="connsiteX82" fmla="*/ 122275 w 505105"/>
                <a:gd name="connsiteY82" fmla="*/ 2248 h 635545"/>
                <a:gd name="connsiteX83" fmla="*/ 110784 w 505105"/>
                <a:gd name="connsiteY83" fmla="*/ 5184 h 635545"/>
                <a:gd name="connsiteX84" fmla="*/ 95769 w 505105"/>
                <a:gd name="connsiteY84" fmla="*/ 4932 h 635545"/>
                <a:gd name="connsiteX85" fmla="*/ 83103 w 505105"/>
                <a:gd name="connsiteY85" fmla="*/ 5100 h 635545"/>
                <a:gd name="connsiteX86" fmla="*/ 82684 w 505105"/>
                <a:gd name="connsiteY86" fmla="*/ 17850 h 635545"/>
                <a:gd name="connsiteX87" fmla="*/ 83691 w 505105"/>
                <a:gd name="connsiteY87" fmla="*/ 30180 h 635545"/>
                <a:gd name="connsiteX88" fmla="*/ 79748 w 505105"/>
                <a:gd name="connsiteY88" fmla="*/ 36052 h 635545"/>
                <a:gd name="connsiteX89" fmla="*/ 72702 w 505105"/>
                <a:gd name="connsiteY89" fmla="*/ 36136 h 635545"/>
                <a:gd name="connsiteX90" fmla="*/ 60036 w 505105"/>
                <a:gd name="connsiteY90" fmla="*/ 21960 h 635545"/>
                <a:gd name="connsiteX91" fmla="*/ 46448 w 505105"/>
                <a:gd name="connsiteY91" fmla="*/ 18017 h 635545"/>
                <a:gd name="connsiteX92" fmla="*/ 41750 w 505105"/>
                <a:gd name="connsiteY92" fmla="*/ 15669 h 635545"/>
                <a:gd name="connsiteX93" fmla="*/ 14154 w 505105"/>
                <a:gd name="connsiteY93" fmla="*/ 20534 h 635545"/>
                <a:gd name="connsiteX94" fmla="*/ 11302 w 505105"/>
                <a:gd name="connsiteY94" fmla="*/ 22631 h 635545"/>
                <a:gd name="connsiteX95" fmla="*/ 11302 w 505105"/>
                <a:gd name="connsiteY95" fmla="*/ 22631 h 635545"/>
                <a:gd name="connsiteX96" fmla="*/ 11302 w 505105"/>
                <a:gd name="connsiteY96" fmla="*/ 22631 h 63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505105" h="635545">
                  <a:moveTo>
                    <a:pt x="11302" y="22631"/>
                  </a:moveTo>
                  <a:cubicBezTo>
                    <a:pt x="15663" y="33955"/>
                    <a:pt x="11050" y="47124"/>
                    <a:pt x="6353" y="59790"/>
                  </a:cubicBezTo>
                  <a:cubicBezTo>
                    <a:pt x="2578" y="69856"/>
                    <a:pt x="-1113" y="80341"/>
                    <a:pt x="313" y="88058"/>
                  </a:cubicBezTo>
                  <a:cubicBezTo>
                    <a:pt x="984" y="92419"/>
                    <a:pt x="1404" y="94936"/>
                    <a:pt x="1655" y="95691"/>
                  </a:cubicBezTo>
                  <a:cubicBezTo>
                    <a:pt x="1823" y="95858"/>
                    <a:pt x="2998" y="96781"/>
                    <a:pt x="4004" y="97620"/>
                  </a:cubicBezTo>
                  <a:cubicBezTo>
                    <a:pt x="5514" y="98878"/>
                    <a:pt x="7443" y="100472"/>
                    <a:pt x="9876" y="102653"/>
                  </a:cubicBezTo>
                  <a:cubicBezTo>
                    <a:pt x="19354" y="112047"/>
                    <a:pt x="20529" y="116157"/>
                    <a:pt x="21787" y="125133"/>
                  </a:cubicBezTo>
                  <a:cubicBezTo>
                    <a:pt x="22122" y="127314"/>
                    <a:pt x="22374" y="129998"/>
                    <a:pt x="23129" y="133521"/>
                  </a:cubicBezTo>
                  <a:cubicBezTo>
                    <a:pt x="24974" y="142412"/>
                    <a:pt x="29420" y="147864"/>
                    <a:pt x="35040" y="154994"/>
                  </a:cubicBezTo>
                  <a:cubicBezTo>
                    <a:pt x="36885" y="157259"/>
                    <a:pt x="38814" y="159608"/>
                    <a:pt x="40576" y="162208"/>
                  </a:cubicBezTo>
                  <a:cubicBezTo>
                    <a:pt x="50222" y="174790"/>
                    <a:pt x="49719" y="181081"/>
                    <a:pt x="47873" y="191985"/>
                  </a:cubicBezTo>
                  <a:cubicBezTo>
                    <a:pt x="47538" y="193915"/>
                    <a:pt x="47202" y="195928"/>
                    <a:pt x="46951" y="198444"/>
                  </a:cubicBezTo>
                  <a:cubicBezTo>
                    <a:pt x="46280" y="205658"/>
                    <a:pt x="46951" y="207923"/>
                    <a:pt x="48629" y="213878"/>
                  </a:cubicBezTo>
                  <a:cubicBezTo>
                    <a:pt x="49216" y="215975"/>
                    <a:pt x="49887" y="218240"/>
                    <a:pt x="50642" y="221260"/>
                  </a:cubicBezTo>
                  <a:cubicBezTo>
                    <a:pt x="53326" y="229983"/>
                    <a:pt x="51732" y="237532"/>
                    <a:pt x="50390" y="244327"/>
                  </a:cubicBezTo>
                  <a:cubicBezTo>
                    <a:pt x="49383" y="248940"/>
                    <a:pt x="48545" y="253218"/>
                    <a:pt x="48880" y="258251"/>
                  </a:cubicBezTo>
                  <a:cubicBezTo>
                    <a:pt x="49719" y="264290"/>
                    <a:pt x="52655" y="270498"/>
                    <a:pt x="55674" y="277208"/>
                  </a:cubicBezTo>
                  <a:cubicBezTo>
                    <a:pt x="59365" y="285009"/>
                    <a:pt x="63559" y="293984"/>
                    <a:pt x="64649" y="304469"/>
                  </a:cubicBezTo>
                  <a:cubicBezTo>
                    <a:pt x="65740" y="318980"/>
                    <a:pt x="65740" y="335253"/>
                    <a:pt x="64649" y="349429"/>
                  </a:cubicBezTo>
                  <a:cubicBezTo>
                    <a:pt x="64398" y="353875"/>
                    <a:pt x="63895" y="359159"/>
                    <a:pt x="63308" y="364779"/>
                  </a:cubicBezTo>
                  <a:cubicBezTo>
                    <a:pt x="61546" y="383065"/>
                    <a:pt x="59114" y="405797"/>
                    <a:pt x="68005" y="417372"/>
                  </a:cubicBezTo>
                  <a:cubicBezTo>
                    <a:pt x="69095" y="418882"/>
                    <a:pt x="69766" y="419218"/>
                    <a:pt x="71444" y="419972"/>
                  </a:cubicBezTo>
                  <a:cubicBezTo>
                    <a:pt x="75638" y="421986"/>
                    <a:pt x="79916" y="424670"/>
                    <a:pt x="83019" y="433226"/>
                  </a:cubicBezTo>
                  <a:cubicBezTo>
                    <a:pt x="84194" y="439433"/>
                    <a:pt x="84026" y="444885"/>
                    <a:pt x="83691" y="449834"/>
                  </a:cubicBezTo>
                  <a:lnTo>
                    <a:pt x="83607" y="452854"/>
                  </a:lnTo>
                  <a:cubicBezTo>
                    <a:pt x="86375" y="459480"/>
                    <a:pt x="87130" y="466023"/>
                    <a:pt x="87717" y="471894"/>
                  </a:cubicBezTo>
                  <a:cubicBezTo>
                    <a:pt x="88807" y="481876"/>
                    <a:pt x="89478" y="486406"/>
                    <a:pt x="96105" y="489342"/>
                  </a:cubicBezTo>
                  <a:cubicBezTo>
                    <a:pt x="98537" y="490432"/>
                    <a:pt x="101557" y="490684"/>
                    <a:pt x="104745" y="491019"/>
                  </a:cubicBezTo>
                  <a:cubicBezTo>
                    <a:pt x="112377" y="491858"/>
                    <a:pt x="125295" y="493200"/>
                    <a:pt x="126385" y="512744"/>
                  </a:cubicBezTo>
                  <a:cubicBezTo>
                    <a:pt x="127224" y="523649"/>
                    <a:pt x="120514" y="537070"/>
                    <a:pt x="114810" y="548897"/>
                  </a:cubicBezTo>
                  <a:cubicBezTo>
                    <a:pt x="112713" y="553426"/>
                    <a:pt x="110532" y="557788"/>
                    <a:pt x="109023" y="561395"/>
                  </a:cubicBezTo>
                  <a:cubicBezTo>
                    <a:pt x="107764" y="564415"/>
                    <a:pt x="106506" y="567266"/>
                    <a:pt x="105248" y="569951"/>
                  </a:cubicBezTo>
                  <a:cubicBezTo>
                    <a:pt x="109023" y="570454"/>
                    <a:pt x="112713" y="572048"/>
                    <a:pt x="116655" y="573977"/>
                  </a:cubicBezTo>
                  <a:cubicBezTo>
                    <a:pt x="121185" y="576158"/>
                    <a:pt x="125882" y="578423"/>
                    <a:pt x="132760" y="578758"/>
                  </a:cubicBezTo>
                  <a:cubicBezTo>
                    <a:pt x="137626" y="578758"/>
                    <a:pt x="144923" y="576493"/>
                    <a:pt x="151885" y="574396"/>
                  </a:cubicBezTo>
                  <a:cubicBezTo>
                    <a:pt x="157673" y="572635"/>
                    <a:pt x="163461" y="570873"/>
                    <a:pt x="168661" y="569951"/>
                  </a:cubicBezTo>
                  <a:cubicBezTo>
                    <a:pt x="185521" y="567686"/>
                    <a:pt x="197264" y="568021"/>
                    <a:pt x="212027" y="571041"/>
                  </a:cubicBezTo>
                  <a:cubicBezTo>
                    <a:pt x="240044" y="574648"/>
                    <a:pt x="246335" y="582030"/>
                    <a:pt x="259001" y="599980"/>
                  </a:cubicBezTo>
                  <a:cubicBezTo>
                    <a:pt x="260846" y="602496"/>
                    <a:pt x="262859" y="605432"/>
                    <a:pt x="265292" y="608620"/>
                  </a:cubicBezTo>
                  <a:cubicBezTo>
                    <a:pt x="268395" y="612814"/>
                    <a:pt x="270576" y="613065"/>
                    <a:pt x="274770" y="613652"/>
                  </a:cubicBezTo>
                  <a:cubicBezTo>
                    <a:pt x="278713" y="614156"/>
                    <a:pt x="284081" y="614827"/>
                    <a:pt x="289449" y="618937"/>
                  </a:cubicBezTo>
                  <a:cubicBezTo>
                    <a:pt x="295153" y="622460"/>
                    <a:pt x="298340" y="629254"/>
                    <a:pt x="301108" y="635545"/>
                  </a:cubicBezTo>
                  <a:lnTo>
                    <a:pt x="301360" y="634790"/>
                  </a:lnTo>
                  <a:cubicBezTo>
                    <a:pt x="303373" y="628835"/>
                    <a:pt x="305890" y="621453"/>
                    <a:pt x="312684" y="616001"/>
                  </a:cubicBezTo>
                  <a:cubicBezTo>
                    <a:pt x="318891" y="611639"/>
                    <a:pt x="325098" y="609962"/>
                    <a:pt x="330970" y="609207"/>
                  </a:cubicBezTo>
                  <a:cubicBezTo>
                    <a:pt x="331222" y="608620"/>
                    <a:pt x="331473" y="608116"/>
                    <a:pt x="331809" y="607613"/>
                  </a:cubicBezTo>
                  <a:cubicBezTo>
                    <a:pt x="336254" y="601238"/>
                    <a:pt x="341455" y="596876"/>
                    <a:pt x="345733" y="593521"/>
                  </a:cubicBezTo>
                  <a:cubicBezTo>
                    <a:pt x="353366" y="587314"/>
                    <a:pt x="354876" y="585720"/>
                    <a:pt x="352611" y="578674"/>
                  </a:cubicBezTo>
                  <a:cubicBezTo>
                    <a:pt x="351101" y="574396"/>
                    <a:pt x="344307" y="568189"/>
                    <a:pt x="338519" y="562653"/>
                  </a:cubicBezTo>
                  <a:cubicBezTo>
                    <a:pt x="328705" y="553426"/>
                    <a:pt x="315788" y="541599"/>
                    <a:pt x="318556" y="528598"/>
                  </a:cubicBezTo>
                  <a:cubicBezTo>
                    <a:pt x="315536" y="527004"/>
                    <a:pt x="312852" y="524488"/>
                    <a:pt x="312097" y="520545"/>
                  </a:cubicBezTo>
                  <a:cubicBezTo>
                    <a:pt x="310084" y="511067"/>
                    <a:pt x="320233" y="504272"/>
                    <a:pt x="332060" y="496304"/>
                  </a:cubicBezTo>
                  <a:cubicBezTo>
                    <a:pt x="336003" y="493619"/>
                    <a:pt x="342042" y="489509"/>
                    <a:pt x="343301" y="487832"/>
                  </a:cubicBezTo>
                  <a:cubicBezTo>
                    <a:pt x="343636" y="486825"/>
                    <a:pt x="342965" y="481037"/>
                    <a:pt x="342629" y="477179"/>
                  </a:cubicBezTo>
                  <a:cubicBezTo>
                    <a:pt x="341874" y="469797"/>
                    <a:pt x="340868" y="458893"/>
                    <a:pt x="344307" y="450086"/>
                  </a:cubicBezTo>
                  <a:cubicBezTo>
                    <a:pt x="342629" y="446646"/>
                    <a:pt x="343720" y="442452"/>
                    <a:pt x="346991" y="440355"/>
                  </a:cubicBezTo>
                  <a:cubicBezTo>
                    <a:pt x="351353" y="437504"/>
                    <a:pt x="355127" y="435490"/>
                    <a:pt x="358483" y="433645"/>
                  </a:cubicBezTo>
                  <a:cubicBezTo>
                    <a:pt x="365613" y="429786"/>
                    <a:pt x="369891" y="427522"/>
                    <a:pt x="374420" y="420727"/>
                  </a:cubicBezTo>
                  <a:cubicBezTo>
                    <a:pt x="378195" y="415443"/>
                    <a:pt x="382221" y="410494"/>
                    <a:pt x="386331" y="405629"/>
                  </a:cubicBezTo>
                  <a:cubicBezTo>
                    <a:pt x="390105" y="401099"/>
                    <a:pt x="393964" y="396654"/>
                    <a:pt x="397236" y="391873"/>
                  </a:cubicBezTo>
                  <a:cubicBezTo>
                    <a:pt x="401765" y="386253"/>
                    <a:pt x="402855" y="382646"/>
                    <a:pt x="404365" y="377193"/>
                  </a:cubicBezTo>
                  <a:cubicBezTo>
                    <a:pt x="405372" y="373838"/>
                    <a:pt x="406378" y="370064"/>
                    <a:pt x="408308" y="365618"/>
                  </a:cubicBezTo>
                  <a:cubicBezTo>
                    <a:pt x="411579" y="357733"/>
                    <a:pt x="417199" y="352449"/>
                    <a:pt x="422148" y="347835"/>
                  </a:cubicBezTo>
                  <a:cubicBezTo>
                    <a:pt x="425839" y="344396"/>
                    <a:pt x="429278" y="341209"/>
                    <a:pt x="431375" y="337266"/>
                  </a:cubicBezTo>
                  <a:cubicBezTo>
                    <a:pt x="434311" y="333324"/>
                    <a:pt x="434479" y="330808"/>
                    <a:pt x="434646" y="325523"/>
                  </a:cubicBezTo>
                  <a:cubicBezTo>
                    <a:pt x="434730" y="322252"/>
                    <a:pt x="434814" y="318645"/>
                    <a:pt x="435569" y="314703"/>
                  </a:cubicBezTo>
                  <a:cubicBezTo>
                    <a:pt x="438085" y="303546"/>
                    <a:pt x="445383" y="293145"/>
                    <a:pt x="451171" y="286519"/>
                  </a:cubicBezTo>
                  <a:cubicBezTo>
                    <a:pt x="454190" y="282325"/>
                    <a:pt x="456791" y="278131"/>
                    <a:pt x="459139" y="274356"/>
                  </a:cubicBezTo>
                  <a:cubicBezTo>
                    <a:pt x="468031" y="260180"/>
                    <a:pt x="474489" y="249947"/>
                    <a:pt x="500408" y="246340"/>
                  </a:cubicBezTo>
                  <a:cubicBezTo>
                    <a:pt x="502254" y="246172"/>
                    <a:pt x="503764" y="245921"/>
                    <a:pt x="505106" y="245669"/>
                  </a:cubicBezTo>
                  <a:cubicBezTo>
                    <a:pt x="502002" y="243404"/>
                    <a:pt x="498479" y="240804"/>
                    <a:pt x="495292" y="237784"/>
                  </a:cubicBezTo>
                  <a:cubicBezTo>
                    <a:pt x="488498" y="230990"/>
                    <a:pt x="479103" y="227551"/>
                    <a:pt x="469205" y="224028"/>
                  </a:cubicBezTo>
                  <a:cubicBezTo>
                    <a:pt x="455700" y="219163"/>
                    <a:pt x="440350" y="213543"/>
                    <a:pt x="432382" y="198109"/>
                  </a:cubicBezTo>
                  <a:lnTo>
                    <a:pt x="429865" y="193076"/>
                  </a:lnTo>
                  <a:cubicBezTo>
                    <a:pt x="423490" y="180158"/>
                    <a:pt x="419632" y="172357"/>
                    <a:pt x="408475" y="162795"/>
                  </a:cubicBezTo>
                  <a:lnTo>
                    <a:pt x="403862" y="159272"/>
                  </a:lnTo>
                  <a:cubicBezTo>
                    <a:pt x="391196" y="150129"/>
                    <a:pt x="379285" y="141406"/>
                    <a:pt x="367458" y="129662"/>
                  </a:cubicBezTo>
                  <a:cubicBezTo>
                    <a:pt x="338435" y="99717"/>
                    <a:pt x="311845" y="84451"/>
                    <a:pt x="272757" y="66920"/>
                  </a:cubicBezTo>
                  <a:cubicBezTo>
                    <a:pt x="259755" y="60629"/>
                    <a:pt x="247593" y="52324"/>
                    <a:pt x="235934" y="44356"/>
                  </a:cubicBezTo>
                  <a:cubicBezTo>
                    <a:pt x="221171" y="34122"/>
                    <a:pt x="205820" y="23637"/>
                    <a:pt x="189212" y="17766"/>
                  </a:cubicBezTo>
                  <a:cubicBezTo>
                    <a:pt x="183592" y="15837"/>
                    <a:pt x="177553" y="13823"/>
                    <a:pt x="171513" y="11643"/>
                  </a:cubicBezTo>
                  <a:cubicBezTo>
                    <a:pt x="162119" y="8287"/>
                    <a:pt x="152557" y="5016"/>
                    <a:pt x="142994" y="1996"/>
                  </a:cubicBezTo>
                  <a:cubicBezTo>
                    <a:pt x="133516" y="-1359"/>
                    <a:pt x="128986" y="67"/>
                    <a:pt x="122275" y="2248"/>
                  </a:cubicBezTo>
                  <a:cubicBezTo>
                    <a:pt x="118752" y="3422"/>
                    <a:pt x="115146" y="4513"/>
                    <a:pt x="110784" y="5184"/>
                  </a:cubicBezTo>
                  <a:cubicBezTo>
                    <a:pt x="106422" y="6190"/>
                    <a:pt x="101054" y="5519"/>
                    <a:pt x="95769" y="4932"/>
                  </a:cubicBezTo>
                  <a:cubicBezTo>
                    <a:pt x="91156" y="4345"/>
                    <a:pt x="85368" y="3674"/>
                    <a:pt x="83103" y="5100"/>
                  </a:cubicBezTo>
                  <a:cubicBezTo>
                    <a:pt x="81090" y="6442"/>
                    <a:pt x="81342" y="10049"/>
                    <a:pt x="82684" y="17850"/>
                  </a:cubicBezTo>
                  <a:cubicBezTo>
                    <a:pt x="83355" y="21876"/>
                    <a:pt x="84110" y="26070"/>
                    <a:pt x="83691" y="30180"/>
                  </a:cubicBezTo>
                  <a:cubicBezTo>
                    <a:pt x="83355" y="32696"/>
                    <a:pt x="82013" y="34793"/>
                    <a:pt x="79748" y="36052"/>
                  </a:cubicBezTo>
                  <a:cubicBezTo>
                    <a:pt x="77651" y="37226"/>
                    <a:pt x="74883" y="37310"/>
                    <a:pt x="72702" y="36136"/>
                  </a:cubicBezTo>
                  <a:cubicBezTo>
                    <a:pt x="67250" y="33368"/>
                    <a:pt x="62636" y="28167"/>
                    <a:pt x="60036" y="21960"/>
                  </a:cubicBezTo>
                  <a:cubicBezTo>
                    <a:pt x="54332" y="22128"/>
                    <a:pt x="49803" y="20031"/>
                    <a:pt x="46448" y="18017"/>
                  </a:cubicBezTo>
                  <a:cubicBezTo>
                    <a:pt x="45105" y="17179"/>
                    <a:pt x="43596" y="16340"/>
                    <a:pt x="41750" y="15669"/>
                  </a:cubicBezTo>
                  <a:cubicBezTo>
                    <a:pt x="27155" y="10552"/>
                    <a:pt x="27155" y="10384"/>
                    <a:pt x="14154" y="20534"/>
                  </a:cubicBezTo>
                  <a:lnTo>
                    <a:pt x="11302" y="22631"/>
                  </a:lnTo>
                  <a:lnTo>
                    <a:pt x="11302" y="22631"/>
                  </a:lnTo>
                  <a:lnTo>
                    <a:pt x="11302" y="22631"/>
                  </a:lnTo>
                  <a:close/>
                </a:path>
              </a:pathLst>
            </a:custGeom>
            <a:solidFill>
              <a:srgbClr val="00B0F0"/>
            </a:solidFill>
            <a:ln w="83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defTabSz="1371600"/>
              <a:endParaRPr lang="pt-BR" sz="2700" dirty="0">
                <a:solidFill>
                  <a:prstClr val="black"/>
                </a:solidFill>
                <a:latin typeface="Univers-Black" pitchFamily="2" charset="0"/>
              </a:endParaRPr>
            </a:p>
          </p:txBody>
        </p:sp>
        <p:sp>
          <p:nvSpPr>
            <p:cNvPr id="19" name="CaixaDeTexto 18">
              <a:extLst>
                <a:ext uri="{FF2B5EF4-FFF2-40B4-BE49-F238E27FC236}">
                  <a16:creationId xmlns:a16="http://schemas.microsoft.com/office/drawing/2014/main" id="{69AF8521-95A5-4A91-B806-754B70FE20B2}"/>
                </a:ext>
              </a:extLst>
            </p:cNvPr>
            <p:cNvSpPr txBox="1"/>
            <p:nvPr/>
          </p:nvSpPr>
          <p:spPr>
            <a:xfrm>
              <a:off x="6346277" y="2714654"/>
              <a:ext cx="54769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1371600"/>
              <a:r>
                <a:rPr lang="pt-BR" sz="2700" dirty="0">
                  <a:solidFill>
                    <a:prstClr val="black"/>
                  </a:solidFill>
                  <a:latin typeface="Univers-Black" pitchFamily="2" charset="0"/>
                </a:rPr>
                <a:t>CE</a:t>
              </a:r>
              <a:endParaRPr lang="pt-BR" sz="270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23" name="Agrupar 22">
            <a:extLst>
              <a:ext uri="{FF2B5EF4-FFF2-40B4-BE49-F238E27FC236}">
                <a16:creationId xmlns:a16="http://schemas.microsoft.com/office/drawing/2014/main" id="{9A5D0FF3-F8BA-4913-B3BB-7BFCD730C898}"/>
              </a:ext>
            </a:extLst>
          </p:cNvPr>
          <p:cNvGrpSpPr/>
          <p:nvPr/>
        </p:nvGrpSpPr>
        <p:grpSpPr>
          <a:xfrm>
            <a:off x="5265431" y="7906682"/>
            <a:ext cx="2398700" cy="1528886"/>
            <a:chOff x="4487688" y="5315509"/>
            <a:chExt cx="1599133" cy="1019257"/>
          </a:xfrm>
        </p:grpSpPr>
        <p:sp>
          <p:nvSpPr>
            <p:cNvPr id="203" name="Forma Livre: Forma 202">
              <a:extLst>
                <a:ext uri="{FF2B5EF4-FFF2-40B4-BE49-F238E27FC236}">
                  <a16:creationId xmlns:a16="http://schemas.microsoft.com/office/drawing/2014/main" id="{FB2C7414-5F43-47AA-92B5-8F61DFD0F3A8}"/>
                </a:ext>
              </a:extLst>
            </p:cNvPr>
            <p:cNvSpPr/>
            <p:nvPr/>
          </p:nvSpPr>
          <p:spPr>
            <a:xfrm>
              <a:off x="4487688" y="5315509"/>
              <a:ext cx="1599133" cy="1019257"/>
            </a:xfrm>
            <a:custGeom>
              <a:avLst/>
              <a:gdLst>
                <a:gd name="connsiteX0" fmla="*/ 0 w 654307"/>
                <a:gd name="connsiteY0" fmla="*/ 137554 h 417043"/>
                <a:gd name="connsiteX1" fmla="*/ 5201 w 654307"/>
                <a:gd name="connsiteY1" fmla="*/ 138309 h 417043"/>
                <a:gd name="connsiteX2" fmla="*/ 13673 w 654307"/>
                <a:gd name="connsiteY2" fmla="*/ 139567 h 417043"/>
                <a:gd name="connsiteX3" fmla="*/ 70460 w 654307"/>
                <a:gd name="connsiteY3" fmla="*/ 142838 h 417043"/>
                <a:gd name="connsiteX4" fmla="*/ 220186 w 654307"/>
                <a:gd name="connsiteY4" fmla="*/ 171106 h 417043"/>
                <a:gd name="connsiteX5" fmla="*/ 229329 w 654307"/>
                <a:gd name="connsiteY5" fmla="*/ 176055 h 417043"/>
                <a:gd name="connsiteX6" fmla="*/ 252816 w 654307"/>
                <a:gd name="connsiteY6" fmla="*/ 186204 h 417043"/>
                <a:gd name="connsiteX7" fmla="*/ 269592 w 654307"/>
                <a:gd name="connsiteY7" fmla="*/ 188553 h 417043"/>
                <a:gd name="connsiteX8" fmla="*/ 302305 w 654307"/>
                <a:gd name="connsiteY8" fmla="*/ 196941 h 417043"/>
                <a:gd name="connsiteX9" fmla="*/ 366390 w 654307"/>
                <a:gd name="connsiteY9" fmla="*/ 258929 h 417043"/>
                <a:gd name="connsiteX10" fmla="*/ 425106 w 654307"/>
                <a:gd name="connsiteY10" fmla="*/ 300617 h 417043"/>
                <a:gd name="connsiteX11" fmla="*/ 439030 w 654307"/>
                <a:gd name="connsiteY11" fmla="*/ 306573 h 417043"/>
                <a:gd name="connsiteX12" fmla="*/ 502108 w 654307"/>
                <a:gd name="connsiteY12" fmla="*/ 317142 h 417043"/>
                <a:gd name="connsiteX13" fmla="*/ 511587 w 654307"/>
                <a:gd name="connsiteY13" fmla="*/ 322342 h 417043"/>
                <a:gd name="connsiteX14" fmla="*/ 511838 w 654307"/>
                <a:gd name="connsiteY14" fmla="*/ 323768 h 417043"/>
                <a:gd name="connsiteX15" fmla="*/ 512258 w 654307"/>
                <a:gd name="connsiteY15" fmla="*/ 324439 h 417043"/>
                <a:gd name="connsiteX16" fmla="*/ 513516 w 654307"/>
                <a:gd name="connsiteY16" fmla="*/ 327711 h 417043"/>
                <a:gd name="connsiteX17" fmla="*/ 514774 w 654307"/>
                <a:gd name="connsiteY17" fmla="*/ 330395 h 417043"/>
                <a:gd name="connsiteX18" fmla="*/ 516032 w 654307"/>
                <a:gd name="connsiteY18" fmla="*/ 333583 h 417043"/>
                <a:gd name="connsiteX19" fmla="*/ 501186 w 654307"/>
                <a:gd name="connsiteY19" fmla="*/ 356985 h 417043"/>
                <a:gd name="connsiteX20" fmla="*/ 495566 w 654307"/>
                <a:gd name="connsiteY20" fmla="*/ 360340 h 417043"/>
                <a:gd name="connsiteX21" fmla="*/ 485080 w 654307"/>
                <a:gd name="connsiteY21" fmla="*/ 377284 h 417043"/>
                <a:gd name="connsiteX22" fmla="*/ 481809 w 654307"/>
                <a:gd name="connsiteY22" fmla="*/ 386175 h 417043"/>
                <a:gd name="connsiteX23" fmla="*/ 472415 w 654307"/>
                <a:gd name="connsiteY23" fmla="*/ 403707 h 417043"/>
                <a:gd name="connsiteX24" fmla="*/ 466543 w 654307"/>
                <a:gd name="connsiteY24" fmla="*/ 413688 h 417043"/>
                <a:gd name="connsiteX25" fmla="*/ 469982 w 654307"/>
                <a:gd name="connsiteY25" fmla="*/ 411256 h 417043"/>
                <a:gd name="connsiteX26" fmla="*/ 485835 w 654307"/>
                <a:gd name="connsiteY26" fmla="*/ 403958 h 417043"/>
                <a:gd name="connsiteX27" fmla="*/ 505799 w 654307"/>
                <a:gd name="connsiteY27" fmla="*/ 415534 h 417043"/>
                <a:gd name="connsiteX28" fmla="*/ 506889 w 654307"/>
                <a:gd name="connsiteY28" fmla="*/ 417043 h 417043"/>
                <a:gd name="connsiteX29" fmla="*/ 510916 w 654307"/>
                <a:gd name="connsiteY29" fmla="*/ 409998 h 417043"/>
                <a:gd name="connsiteX30" fmla="*/ 527440 w 654307"/>
                <a:gd name="connsiteY30" fmla="*/ 394731 h 417043"/>
                <a:gd name="connsiteX31" fmla="*/ 537590 w 654307"/>
                <a:gd name="connsiteY31" fmla="*/ 386175 h 417043"/>
                <a:gd name="connsiteX32" fmla="*/ 579446 w 654307"/>
                <a:gd name="connsiteY32" fmla="*/ 351617 h 417043"/>
                <a:gd name="connsiteX33" fmla="*/ 603352 w 654307"/>
                <a:gd name="connsiteY33" fmla="*/ 333247 h 417043"/>
                <a:gd name="connsiteX34" fmla="*/ 620464 w 654307"/>
                <a:gd name="connsiteY34" fmla="*/ 316303 h 417043"/>
                <a:gd name="connsiteX35" fmla="*/ 631955 w 654307"/>
                <a:gd name="connsiteY35" fmla="*/ 305650 h 417043"/>
                <a:gd name="connsiteX36" fmla="*/ 644957 w 654307"/>
                <a:gd name="connsiteY36" fmla="*/ 292229 h 417043"/>
                <a:gd name="connsiteX37" fmla="*/ 647892 w 654307"/>
                <a:gd name="connsiteY37" fmla="*/ 254064 h 417043"/>
                <a:gd name="connsiteX38" fmla="*/ 647054 w 654307"/>
                <a:gd name="connsiteY38" fmla="*/ 232926 h 417043"/>
                <a:gd name="connsiteX39" fmla="*/ 647557 w 654307"/>
                <a:gd name="connsiteY39" fmla="*/ 228061 h 417043"/>
                <a:gd name="connsiteX40" fmla="*/ 651164 w 654307"/>
                <a:gd name="connsiteY40" fmla="*/ 191657 h 417043"/>
                <a:gd name="connsiteX41" fmla="*/ 654100 w 654307"/>
                <a:gd name="connsiteY41" fmla="*/ 163809 h 417043"/>
                <a:gd name="connsiteX42" fmla="*/ 650325 w 654307"/>
                <a:gd name="connsiteY42" fmla="*/ 154330 h 417043"/>
                <a:gd name="connsiteX43" fmla="*/ 645376 w 654307"/>
                <a:gd name="connsiteY43" fmla="*/ 143090 h 417043"/>
                <a:gd name="connsiteX44" fmla="*/ 641769 w 654307"/>
                <a:gd name="connsiteY44" fmla="*/ 108615 h 417043"/>
                <a:gd name="connsiteX45" fmla="*/ 639504 w 654307"/>
                <a:gd name="connsiteY45" fmla="*/ 80767 h 417043"/>
                <a:gd name="connsiteX46" fmla="*/ 636485 w 654307"/>
                <a:gd name="connsiteY46" fmla="*/ 39414 h 417043"/>
                <a:gd name="connsiteX47" fmla="*/ 640846 w 654307"/>
                <a:gd name="connsiteY47" fmla="*/ 26328 h 417043"/>
                <a:gd name="connsiteX48" fmla="*/ 644202 w 654307"/>
                <a:gd name="connsiteY48" fmla="*/ 16682 h 417043"/>
                <a:gd name="connsiteX49" fmla="*/ 644621 w 654307"/>
                <a:gd name="connsiteY49" fmla="*/ 11566 h 417043"/>
                <a:gd name="connsiteX50" fmla="*/ 643866 w 654307"/>
                <a:gd name="connsiteY50" fmla="*/ 10810 h 417043"/>
                <a:gd name="connsiteX51" fmla="*/ 638833 w 654307"/>
                <a:gd name="connsiteY51" fmla="*/ 745 h 417043"/>
                <a:gd name="connsiteX52" fmla="*/ 619541 w 654307"/>
                <a:gd name="connsiteY52" fmla="*/ 325 h 417043"/>
                <a:gd name="connsiteX53" fmla="*/ 614676 w 654307"/>
                <a:gd name="connsiteY53" fmla="*/ 577 h 417043"/>
                <a:gd name="connsiteX54" fmla="*/ 580872 w 654307"/>
                <a:gd name="connsiteY54" fmla="*/ 13746 h 417043"/>
                <a:gd name="connsiteX55" fmla="*/ 546229 w 654307"/>
                <a:gd name="connsiteY55" fmla="*/ 28174 h 417043"/>
                <a:gd name="connsiteX56" fmla="*/ 504038 w 654307"/>
                <a:gd name="connsiteY56" fmla="*/ 18779 h 417043"/>
                <a:gd name="connsiteX57" fmla="*/ 479880 w 654307"/>
                <a:gd name="connsiteY57" fmla="*/ 10391 h 417043"/>
                <a:gd name="connsiteX58" fmla="*/ 461930 w 654307"/>
                <a:gd name="connsiteY58" fmla="*/ 11482 h 417043"/>
                <a:gd name="connsiteX59" fmla="*/ 453961 w 654307"/>
                <a:gd name="connsiteY59" fmla="*/ 19115 h 417043"/>
                <a:gd name="connsiteX60" fmla="*/ 430139 w 654307"/>
                <a:gd name="connsiteY60" fmla="*/ 16263 h 417043"/>
                <a:gd name="connsiteX61" fmla="*/ 417892 w 654307"/>
                <a:gd name="connsiteY61" fmla="*/ 13411 h 417043"/>
                <a:gd name="connsiteX62" fmla="*/ 393651 w 654307"/>
                <a:gd name="connsiteY62" fmla="*/ 21631 h 417043"/>
                <a:gd name="connsiteX63" fmla="*/ 368571 w 654307"/>
                <a:gd name="connsiteY63" fmla="*/ 34045 h 417043"/>
                <a:gd name="connsiteX64" fmla="*/ 360938 w 654307"/>
                <a:gd name="connsiteY64" fmla="*/ 34968 h 417043"/>
                <a:gd name="connsiteX65" fmla="*/ 340051 w 654307"/>
                <a:gd name="connsiteY65" fmla="*/ 37149 h 417043"/>
                <a:gd name="connsiteX66" fmla="*/ 334683 w 654307"/>
                <a:gd name="connsiteY66" fmla="*/ 37736 h 417043"/>
                <a:gd name="connsiteX67" fmla="*/ 331076 w 654307"/>
                <a:gd name="connsiteY67" fmla="*/ 38072 h 417043"/>
                <a:gd name="connsiteX68" fmla="*/ 329902 w 654307"/>
                <a:gd name="connsiteY68" fmla="*/ 44195 h 417043"/>
                <a:gd name="connsiteX69" fmla="*/ 327637 w 654307"/>
                <a:gd name="connsiteY69" fmla="*/ 55854 h 417043"/>
                <a:gd name="connsiteX70" fmla="*/ 293582 w 654307"/>
                <a:gd name="connsiteY70" fmla="*/ 96620 h 417043"/>
                <a:gd name="connsiteX71" fmla="*/ 271940 w 654307"/>
                <a:gd name="connsiteY71" fmla="*/ 89910 h 417043"/>
                <a:gd name="connsiteX72" fmla="*/ 265566 w 654307"/>
                <a:gd name="connsiteY72" fmla="*/ 84877 h 417043"/>
                <a:gd name="connsiteX73" fmla="*/ 243337 w 654307"/>
                <a:gd name="connsiteY73" fmla="*/ 80263 h 417043"/>
                <a:gd name="connsiteX74" fmla="*/ 220941 w 654307"/>
                <a:gd name="connsiteY74" fmla="*/ 76405 h 417043"/>
                <a:gd name="connsiteX75" fmla="*/ 134041 w 654307"/>
                <a:gd name="connsiteY75" fmla="*/ 59881 h 417043"/>
                <a:gd name="connsiteX76" fmla="*/ 116761 w 654307"/>
                <a:gd name="connsiteY76" fmla="*/ 58035 h 417043"/>
                <a:gd name="connsiteX77" fmla="*/ 74821 w 654307"/>
                <a:gd name="connsiteY77" fmla="*/ 49479 h 417043"/>
                <a:gd name="connsiteX78" fmla="*/ 68363 w 654307"/>
                <a:gd name="connsiteY78" fmla="*/ 46292 h 417043"/>
                <a:gd name="connsiteX79" fmla="*/ 56032 w 654307"/>
                <a:gd name="connsiteY79" fmla="*/ 42182 h 417043"/>
                <a:gd name="connsiteX80" fmla="*/ 16440 w 654307"/>
                <a:gd name="connsiteY80" fmla="*/ 40337 h 417043"/>
                <a:gd name="connsiteX81" fmla="*/ 9982 w 654307"/>
                <a:gd name="connsiteY81" fmla="*/ 41091 h 417043"/>
                <a:gd name="connsiteX82" fmla="*/ 7465 w 654307"/>
                <a:gd name="connsiteY82" fmla="*/ 45453 h 417043"/>
                <a:gd name="connsiteX83" fmla="*/ 4949 w 654307"/>
                <a:gd name="connsiteY83" fmla="*/ 88903 h 417043"/>
                <a:gd name="connsiteX84" fmla="*/ 6543 w 654307"/>
                <a:gd name="connsiteY84" fmla="*/ 101066 h 417043"/>
                <a:gd name="connsiteX85" fmla="*/ 2684 w 654307"/>
                <a:gd name="connsiteY85" fmla="*/ 128830 h 417043"/>
                <a:gd name="connsiteX86" fmla="*/ 0 w 654307"/>
                <a:gd name="connsiteY86" fmla="*/ 137554 h 417043"/>
                <a:gd name="connsiteX87" fmla="*/ 0 w 654307"/>
                <a:gd name="connsiteY87" fmla="*/ 137554 h 41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654307" h="417043">
                  <a:moveTo>
                    <a:pt x="0" y="137554"/>
                  </a:moveTo>
                  <a:lnTo>
                    <a:pt x="5201" y="138309"/>
                  </a:lnTo>
                  <a:lnTo>
                    <a:pt x="13673" y="139567"/>
                  </a:lnTo>
                  <a:cubicBezTo>
                    <a:pt x="31874" y="141412"/>
                    <a:pt x="50580" y="142167"/>
                    <a:pt x="70460" y="142838"/>
                  </a:cubicBezTo>
                  <a:cubicBezTo>
                    <a:pt x="121878" y="144684"/>
                    <a:pt x="174974" y="146697"/>
                    <a:pt x="220186" y="171106"/>
                  </a:cubicBezTo>
                  <a:cubicBezTo>
                    <a:pt x="223206" y="172616"/>
                    <a:pt x="226310" y="174377"/>
                    <a:pt x="229329" y="176055"/>
                  </a:cubicBezTo>
                  <a:cubicBezTo>
                    <a:pt x="237130" y="180249"/>
                    <a:pt x="244511" y="184359"/>
                    <a:pt x="252816" y="186204"/>
                  </a:cubicBezTo>
                  <a:cubicBezTo>
                    <a:pt x="258520" y="187547"/>
                    <a:pt x="263972" y="188050"/>
                    <a:pt x="269592" y="188553"/>
                  </a:cubicBezTo>
                  <a:cubicBezTo>
                    <a:pt x="280077" y="189560"/>
                    <a:pt x="290897" y="190398"/>
                    <a:pt x="302305" y="196941"/>
                  </a:cubicBezTo>
                  <a:cubicBezTo>
                    <a:pt x="325121" y="209859"/>
                    <a:pt x="352046" y="235862"/>
                    <a:pt x="366390" y="258929"/>
                  </a:cubicBezTo>
                  <a:cubicBezTo>
                    <a:pt x="380985" y="282667"/>
                    <a:pt x="401368" y="290887"/>
                    <a:pt x="425106" y="300617"/>
                  </a:cubicBezTo>
                  <a:cubicBezTo>
                    <a:pt x="429720" y="302547"/>
                    <a:pt x="434417" y="304476"/>
                    <a:pt x="439030" y="306573"/>
                  </a:cubicBezTo>
                  <a:cubicBezTo>
                    <a:pt x="453625" y="312445"/>
                    <a:pt x="488100" y="321084"/>
                    <a:pt x="502108" y="317142"/>
                  </a:cubicBezTo>
                  <a:cubicBezTo>
                    <a:pt x="506135" y="316135"/>
                    <a:pt x="510496" y="318400"/>
                    <a:pt x="511587" y="322342"/>
                  </a:cubicBezTo>
                  <a:cubicBezTo>
                    <a:pt x="511755" y="322846"/>
                    <a:pt x="511838" y="323265"/>
                    <a:pt x="511838" y="323768"/>
                  </a:cubicBezTo>
                  <a:cubicBezTo>
                    <a:pt x="512006" y="324020"/>
                    <a:pt x="512090" y="324188"/>
                    <a:pt x="512258" y="324439"/>
                  </a:cubicBezTo>
                  <a:cubicBezTo>
                    <a:pt x="512761" y="325530"/>
                    <a:pt x="513180" y="326537"/>
                    <a:pt x="513516" y="327711"/>
                  </a:cubicBezTo>
                  <a:cubicBezTo>
                    <a:pt x="513852" y="328801"/>
                    <a:pt x="514103" y="329472"/>
                    <a:pt x="514774" y="330395"/>
                  </a:cubicBezTo>
                  <a:cubicBezTo>
                    <a:pt x="515361" y="331402"/>
                    <a:pt x="515865" y="332408"/>
                    <a:pt x="516032" y="333583"/>
                  </a:cubicBezTo>
                  <a:cubicBezTo>
                    <a:pt x="518213" y="348094"/>
                    <a:pt x="507477" y="353630"/>
                    <a:pt x="501186" y="356985"/>
                  </a:cubicBezTo>
                  <a:cubicBezTo>
                    <a:pt x="499005" y="358076"/>
                    <a:pt x="496992" y="359082"/>
                    <a:pt x="495566" y="360340"/>
                  </a:cubicBezTo>
                  <a:cubicBezTo>
                    <a:pt x="489107" y="365709"/>
                    <a:pt x="487597" y="369987"/>
                    <a:pt x="485080" y="377284"/>
                  </a:cubicBezTo>
                  <a:cubicBezTo>
                    <a:pt x="484074" y="380052"/>
                    <a:pt x="483151" y="382988"/>
                    <a:pt x="481809" y="386175"/>
                  </a:cubicBezTo>
                  <a:cubicBezTo>
                    <a:pt x="480551" y="390202"/>
                    <a:pt x="476776" y="396409"/>
                    <a:pt x="472415" y="403707"/>
                  </a:cubicBezTo>
                  <a:cubicBezTo>
                    <a:pt x="470737" y="406558"/>
                    <a:pt x="468556" y="410249"/>
                    <a:pt x="466543" y="413688"/>
                  </a:cubicBezTo>
                  <a:cubicBezTo>
                    <a:pt x="467717" y="412849"/>
                    <a:pt x="468808" y="412095"/>
                    <a:pt x="469982" y="411256"/>
                  </a:cubicBezTo>
                  <a:cubicBezTo>
                    <a:pt x="474512" y="408068"/>
                    <a:pt x="479628" y="404461"/>
                    <a:pt x="485835" y="403958"/>
                  </a:cubicBezTo>
                  <a:cubicBezTo>
                    <a:pt x="492965" y="403035"/>
                    <a:pt x="499843" y="407145"/>
                    <a:pt x="505799" y="415534"/>
                  </a:cubicBezTo>
                  <a:cubicBezTo>
                    <a:pt x="506218" y="416037"/>
                    <a:pt x="506554" y="416540"/>
                    <a:pt x="506889" y="417043"/>
                  </a:cubicBezTo>
                  <a:cubicBezTo>
                    <a:pt x="507896" y="414946"/>
                    <a:pt x="509070" y="412598"/>
                    <a:pt x="510916" y="409998"/>
                  </a:cubicBezTo>
                  <a:cubicBezTo>
                    <a:pt x="515781" y="403707"/>
                    <a:pt x="521736" y="399093"/>
                    <a:pt x="527440" y="394731"/>
                  </a:cubicBezTo>
                  <a:cubicBezTo>
                    <a:pt x="531047" y="391963"/>
                    <a:pt x="534486" y="389279"/>
                    <a:pt x="537590" y="386175"/>
                  </a:cubicBezTo>
                  <a:cubicBezTo>
                    <a:pt x="550507" y="373174"/>
                    <a:pt x="565186" y="362270"/>
                    <a:pt x="579446" y="351617"/>
                  </a:cubicBezTo>
                  <a:cubicBezTo>
                    <a:pt x="587499" y="345661"/>
                    <a:pt x="595551" y="339706"/>
                    <a:pt x="603352" y="333247"/>
                  </a:cubicBezTo>
                  <a:cubicBezTo>
                    <a:pt x="610566" y="327878"/>
                    <a:pt x="614844" y="322762"/>
                    <a:pt x="620464" y="316303"/>
                  </a:cubicBezTo>
                  <a:cubicBezTo>
                    <a:pt x="624154" y="312109"/>
                    <a:pt x="628013" y="308922"/>
                    <a:pt x="631955" y="305650"/>
                  </a:cubicBezTo>
                  <a:cubicBezTo>
                    <a:pt x="637240" y="301372"/>
                    <a:pt x="642692" y="296843"/>
                    <a:pt x="644957" y="292229"/>
                  </a:cubicBezTo>
                  <a:cubicBezTo>
                    <a:pt x="650073" y="282667"/>
                    <a:pt x="648983" y="268072"/>
                    <a:pt x="647892" y="254064"/>
                  </a:cubicBezTo>
                  <a:cubicBezTo>
                    <a:pt x="647305" y="246598"/>
                    <a:pt x="646802" y="239469"/>
                    <a:pt x="647054" y="232926"/>
                  </a:cubicBezTo>
                  <a:lnTo>
                    <a:pt x="647557" y="228061"/>
                  </a:lnTo>
                  <a:cubicBezTo>
                    <a:pt x="648480" y="216485"/>
                    <a:pt x="649319" y="204071"/>
                    <a:pt x="651164" y="191657"/>
                  </a:cubicBezTo>
                  <a:cubicBezTo>
                    <a:pt x="653093" y="182178"/>
                    <a:pt x="654938" y="172784"/>
                    <a:pt x="654100" y="163809"/>
                  </a:cubicBezTo>
                  <a:cubicBezTo>
                    <a:pt x="653764" y="160453"/>
                    <a:pt x="652170" y="157685"/>
                    <a:pt x="650325" y="154330"/>
                  </a:cubicBezTo>
                  <a:cubicBezTo>
                    <a:pt x="648564" y="151142"/>
                    <a:pt x="646550" y="147619"/>
                    <a:pt x="645376" y="143090"/>
                  </a:cubicBezTo>
                  <a:cubicBezTo>
                    <a:pt x="642021" y="132018"/>
                    <a:pt x="641937" y="120023"/>
                    <a:pt x="641769" y="108615"/>
                  </a:cubicBezTo>
                  <a:cubicBezTo>
                    <a:pt x="641601" y="98633"/>
                    <a:pt x="641601" y="89407"/>
                    <a:pt x="639504" y="80767"/>
                  </a:cubicBezTo>
                  <a:cubicBezTo>
                    <a:pt x="636317" y="67178"/>
                    <a:pt x="633046" y="53086"/>
                    <a:pt x="636485" y="39414"/>
                  </a:cubicBezTo>
                  <a:cubicBezTo>
                    <a:pt x="636904" y="35304"/>
                    <a:pt x="638917" y="30690"/>
                    <a:pt x="640846" y="26328"/>
                  </a:cubicBezTo>
                  <a:cubicBezTo>
                    <a:pt x="642440" y="22806"/>
                    <a:pt x="643866" y="19450"/>
                    <a:pt x="644202" y="16682"/>
                  </a:cubicBezTo>
                  <a:cubicBezTo>
                    <a:pt x="644453" y="14837"/>
                    <a:pt x="644621" y="13075"/>
                    <a:pt x="644621" y="11566"/>
                  </a:cubicBezTo>
                  <a:cubicBezTo>
                    <a:pt x="644370" y="11314"/>
                    <a:pt x="644118" y="11062"/>
                    <a:pt x="643866" y="10810"/>
                  </a:cubicBezTo>
                  <a:cubicBezTo>
                    <a:pt x="640930" y="7372"/>
                    <a:pt x="639337" y="4016"/>
                    <a:pt x="638833" y="745"/>
                  </a:cubicBezTo>
                  <a:cubicBezTo>
                    <a:pt x="634136" y="-346"/>
                    <a:pt x="626671" y="-10"/>
                    <a:pt x="619541" y="325"/>
                  </a:cubicBezTo>
                  <a:lnTo>
                    <a:pt x="614676" y="577"/>
                  </a:lnTo>
                  <a:cubicBezTo>
                    <a:pt x="601926" y="1500"/>
                    <a:pt x="591776" y="7372"/>
                    <a:pt x="580872" y="13746"/>
                  </a:cubicBezTo>
                  <a:cubicBezTo>
                    <a:pt x="570471" y="19870"/>
                    <a:pt x="559734" y="26077"/>
                    <a:pt x="546229" y="28174"/>
                  </a:cubicBezTo>
                  <a:cubicBezTo>
                    <a:pt x="529453" y="29935"/>
                    <a:pt x="516536" y="24315"/>
                    <a:pt x="504038" y="18779"/>
                  </a:cubicBezTo>
                  <a:cubicBezTo>
                    <a:pt x="495901" y="15004"/>
                    <a:pt x="488184" y="11566"/>
                    <a:pt x="479880" y="10391"/>
                  </a:cubicBezTo>
                  <a:cubicBezTo>
                    <a:pt x="474512" y="9552"/>
                    <a:pt x="468640" y="9972"/>
                    <a:pt x="461930" y="11482"/>
                  </a:cubicBezTo>
                  <a:cubicBezTo>
                    <a:pt x="461007" y="14334"/>
                    <a:pt x="458994" y="17857"/>
                    <a:pt x="453961" y="19115"/>
                  </a:cubicBezTo>
                  <a:cubicBezTo>
                    <a:pt x="445824" y="20876"/>
                    <a:pt x="437856" y="18360"/>
                    <a:pt x="430139" y="16263"/>
                  </a:cubicBezTo>
                  <a:cubicBezTo>
                    <a:pt x="425609" y="14921"/>
                    <a:pt x="421499" y="13746"/>
                    <a:pt x="417892" y="13411"/>
                  </a:cubicBezTo>
                  <a:cubicBezTo>
                    <a:pt x="405562" y="12153"/>
                    <a:pt x="400697" y="16347"/>
                    <a:pt x="393651" y="21631"/>
                  </a:cubicBezTo>
                  <a:cubicBezTo>
                    <a:pt x="387779" y="25993"/>
                    <a:pt x="380566" y="31529"/>
                    <a:pt x="368571" y="34045"/>
                  </a:cubicBezTo>
                  <a:lnTo>
                    <a:pt x="360938" y="34968"/>
                  </a:lnTo>
                  <a:cubicBezTo>
                    <a:pt x="354227" y="35723"/>
                    <a:pt x="347433" y="36394"/>
                    <a:pt x="340051" y="37149"/>
                  </a:cubicBezTo>
                  <a:lnTo>
                    <a:pt x="334683" y="37736"/>
                  </a:lnTo>
                  <a:cubicBezTo>
                    <a:pt x="333257" y="37820"/>
                    <a:pt x="332083" y="37988"/>
                    <a:pt x="331076" y="38072"/>
                  </a:cubicBezTo>
                  <a:cubicBezTo>
                    <a:pt x="330657" y="40253"/>
                    <a:pt x="330405" y="42014"/>
                    <a:pt x="329902" y="44195"/>
                  </a:cubicBezTo>
                  <a:cubicBezTo>
                    <a:pt x="328811" y="47970"/>
                    <a:pt x="328308" y="51996"/>
                    <a:pt x="327637" y="55854"/>
                  </a:cubicBezTo>
                  <a:cubicBezTo>
                    <a:pt x="324869" y="72631"/>
                    <a:pt x="321430" y="93517"/>
                    <a:pt x="293582" y="96620"/>
                  </a:cubicBezTo>
                  <a:cubicBezTo>
                    <a:pt x="280832" y="98382"/>
                    <a:pt x="276470" y="94691"/>
                    <a:pt x="271940" y="89910"/>
                  </a:cubicBezTo>
                  <a:cubicBezTo>
                    <a:pt x="270263" y="88148"/>
                    <a:pt x="268753" y="86554"/>
                    <a:pt x="265566" y="84877"/>
                  </a:cubicBezTo>
                  <a:cubicBezTo>
                    <a:pt x="259610" y="81689"/>
                    <a:pt x="251641" y="81019"/>
                    <a:pt x="243337" y="80263"/>
                  </a:cubicBezTo>
                  <a:cubicBezTo>
                    <a:pt x="235788" y="79592"/>
                    <a:pt x="228071" y="78838"/>
                    <a:pt x="220941" y="76405"/>
                  </a:cubicBezTo>
                  <a:cubicBezTo>
                    <a:pt x="193512" y="65920"/>
                    <a:pt x="163315" y="62816"/>
                    <a:pt x="134041" y="59881"/>
                  </a:cubicBezTo>
                  <a:lnTo>
                    <a:pt x="116761" y="58035"/>
                  </a:lnTo>
                  <a:cubicBezTo>
                    <a:pt x="103424" y="57113"/>
                    <a:pt x="89249" y="56274"/>
                    <a:pt x="74821" y="49479"/>
                  </a:cubicBezTo>
                  <a:cubicBezTo>
                    <a:pt x="72053" y="48221"/>
                    <a:pt x="70124" y="47298"/>
                    <a:pt x="68363" y="46292"/>
                  </a:cubicBezTo>
                  <a:cubicBezTo>
                    <a:pt x="64588" y="44363"/>
                    <a:pt x="62491" y="43356"/>
                    <a:pt x="56032" y="42182"/>
                  </a:cubicBezTo>
                  <a:cubicBezTo>
                    <a:pt x="45295" y="39749"/>
                    <a:pt x="32462" y="39162"/>
                    <a:pt x="16440" y="40337"/>
                  </a:cubicBezTo>
                  <a:cubicBezTo>
                    <a:pt x="13924" y="40756"/>
                    <a:pt x="11743" y="41007"/>
                    <a:pt x="9982" y="41091"/>
                  </a:cubicBezTo>
                  <a:cubicBezTo>
                    <a:pt x="9227" y="42517"/>
                    <a:pt x="8472" y="43859"/>
                    <a:pt x="7465" y="45453"/>
                  </a:cubicBezTo>
                  <a:cubicBezTo>
                    <a:pt x="336" y="58035"/>
                    <a:pt x="2684" y="73805"/>
                    <a:pt x="4949" y="88903"/>
                  </a:cubicBezTo>
                  <a:cubicBezTo>
                    <a:pt x="5536" y="93097"/>
                    <a:pt x="6123" y="97123"/>
                    <a:pt x="6543" y="101066"/>
                  </a:cubicBezTo>
                  <a:cubicBezTo>
                    <a:pt x="7801" y="112557"/>
                    <a:pt x="5201" y="120862"/>
                    <a:pt x="2684" y="128830"/>
                  </a:cubicBezTo>
                  <a:cubicBezTo>
                    <a:pt x="1678" y="131682"/>
                    <a:pt x="755" y="134534"/>
                    <a:pt x="0" y="137554"/>
                  </a:cubicBezTo>
                  <a:lnTo>
                    <a:pt x="0" y="137554"/>
                  </a:lnTo>
                  <a:close/>
                </a:path>
              </a:pathLst>
            </a:custGeom>
            <a:solidFill>
              <a:srgbClr val="92D050"/>
            </a:solidFill>
            <a:ln w="83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pt-BR" sz="270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6" name="CaixaDeTexto 205">
              <a:extLst>
                <a:ext uri="{FF2B5EF4-FFF2-40B4-BE49-F238E27FC236}">
                  <a16:creationId xmlns:a16="http://schemas.microsoft.com/office/drawing/2014/main" id="{2374DB59-04C5-4D81-BDF9-C7C0E3FC66A3}"/>
                </a:ext>
              </a:extLst>
            </p:cNvPr>
            <p:cNvSpPr txBox="1"/>
            <p:nvPr/>
          </p:nvSpPr>
          <p:spPr>
            <a:xfrm>
              <a:off x="5389149" y="5531604"/>
              <a:ext cx="65984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1371600"/>
              <a:r>
                <a:rPr lang="pt-BR" sz="2700" dirty="0">
                  <a:solidFill>
                    <a:prstClr val="black"/>
                  </a:solidFill>
                  <a:latin typeface="Univers-Black" pitchFamily="2" charset="0"/>
                </a:rPr>
                <a:t>SC</a:t>
              </a:r>
              <a:endParaRPr lang="pt-BR" sz="270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sp>
        <p:nvSpPr>
          <p:cNvPr id="24" name="Retângulo: Cantos Arredondados 23">
            <a:extLst>
              <a:ext uri="{FF2B5EF4-FFF2-40B4-BE49-F238E27FC236}">
                <a16:creationId xmlns:a16="http://schemas.microsoft.com/office/drawing/2014/main" id="{18426949-575A-4A6C-8629-9A5A116A9E41}"/>
              </a:ext>
            </a:extLst>
          </p:cNvPr>
          <p:cNvSpPr/>
          <p:nvPr/>
        </p:nvSpPr>
        <p:spPr>
          <a:xfrm>
            <a:off x="9877489" y="7747099"/>
            <a:ext cx="7261070" cy="2482568"/>
          </a:xfrm>
          <a:prstGeom prst="roundRect">
            <a:avLst>
              <a:gd name="adj" fmla="val 8993"/>
            </a:avLst>
          </a:prstGeom>
          <a:ln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71600">
              <a:defRPr/>
            </a:pPr>
            <a:r>
              <a:rPr lang="pt-BR" sz="2700" dirty="0">
                <a:solidFill>
                  <a:srgbClr val="70AD47">
                    <a:lumMod val="50000"/>
                  </a:srgbClr>
                </a:solidFill>
                <a:latin typeface="Univers 45 Light" panose="020B07030305020A0204" pitchFamily="34" charset="0"/>
              </a:rPr>
              <a:t>ACATE – Primavera</a:t>
            </a:r>
          </a:p>
          <a:p>
            <a:pPr algn="ctr" defTabSz="1371600">
              <a:defRPr/>
            </a:pPr>
            <a:r>
              <a:rPr lang="pt-BR" sz="2700" dirty="0">
                <a:solidFill>
                  <a:srgbClr val="70AD47">
                    <a:lumMod val="50000"/>
                  </a:srgbClr>
                </a:solidFill>
                <a:latin typeface="Univers 45 Light" panose="020B07030305020A0204" pitchFamily="34" charset="0"/>
              </a:rPr>
              <a:t>ACATE – </a:t>
            </a:r>
            <a:r>
              <a:rPr lang="pt-BR" sz="2700" dirty="0" err="1">
                <a:solidFill>
                  <a:srgbClr val="70AD47">
                    <a:lumMod val="50000"/>
                  </a:srgbClr>
                </a:solidFill>
                <a:latin typeface="Univers 45 Light" panose="020B07030305020A0204" pitchFamily="34" charset="0"/>
              </a:rPr>
              <a:t>Downtown</a:t>
            </a:r>
            <a:endParaRPr lang="pt-BR" sz="2700" dirty="0">
              <a:solidFill>
                <a:srgbClr val="70AD47">
                  <a:lumMod val="50000"/>
                </a:srgbClr>
              </a:solidFill>
              <a:latin typeface="Univers 45 Light" panose="020B07030305020A0204" pitchFamily="34" charset="0"/>
            </a:endParaRPr>
          </a:p>
          <a:p>
            <a:pPr algn="ctr" defTabSz="1371600">
              <a:defRPr/>
            </a:pPr>
            <a:r>
              <a:rPr lang="pt-BR" sz="2700" dirty="0" err="1">
                <a:solidFill>
                  <a:srgbClr val="70AD47">
                    <a:lumMod val="50000"/>
                  </a:srgbClr>
                </a:solidFill>
                <a:latin typeface="Univers 45 Light" panose="020B07030305020A0204" pitchFamily="34" charset="0"/>
              </a:rPr>
              <a:t>Soho</a:t>
            </a:r>
            <a:r>
              <a:rPr lang="pt-BR" sz="2700" dirty="0">
                <a:solidFill>
                  <a:srgbClr val="70AD47">
                    <a:lumMod val="50000"/>
                  </a:srgbClr>
                </a:solidFill>
                <a:latin typeface="Univers 45 Light" panose="020B07030305020A0204" pitchFamily="34" charset="0"/>
              </a:rPr>
              <a:t> Centro de Inovação</a:t>
            </a:r>
          </a:p>
          <a:p>
            <a:pPr algn="ctr" defTabSz="1371600">
              <a:defRPr/>
            </a:pPr>
            <a:r>
              <a:rPr lang="pt-BR" sz="2700" dirty="0">
                <a:solidFill>
                  <a:srgbClr val="70AD47">
                    <a:lumMod val="50000"/>
                  </a:srgbClr>
                </a:solidFill>
                <a:latin typeface="Univers 45 Light" panose="020B07030305020A0204" pitchFamily="34" charset="0"/>
              </a:rPr>
              <a:t>ACATE - Sapiens Parque</a:t>
            </a:r>
          </a:p>
          <a:p>
            <a:pPr algn="ctr" defTabSz="1371600">
              <a:defRPr/>
            </a:pPr>
            <a:r>
              <a:rPr lang="pt-BR" sz="2700" dirty="0">
                <a:solidFill>
                  <a:srgbClr val="70AD47">
                    <a:lumMod val="50000"/>
                  </a:srgbClr>
                </a:solidFill>
                <a:latin typeface="Univers 45 Light" panose="020B07030305020A0204" pitchFamily="34" charset="0"/>
              </a:rPr>
              <a:t>ACATE - São José</a:t>
            </a:r>
          </a:p>
        </p:txBody>
      </p:sp>
      <p:cxnSp>
        <p:nvCxnSpPr>
          <p:cNvPr id="208" name="Conector reto 207">
            <a:extLst>
              <a:ext uri="{FF2B5EF4-FFF2-40B4-BE49-F238E27FC236}">
                <a16:creationId xmlns:a16="http://schemas.microsoft.com/office/drawing/2014/main" id="{C7DFD600-51D2-4031-B659-F62A687B604D}"/>
              </a:ext>
            </a:extLst>
          </p:cNvPr>
          <p:cNvCxnSpPr>
            <a:cxnSpLocks/>
            <a:stCxn id="206" idx="3"/>
            <a:endCxn id="24" idx="1"/>
          </p:cNvCxnSpPr>
          <p:nvPr/>
        </p:nvCxnSpPr>
        <p:spPr>
          <a:xfrm>
            <a:off x="7607394" y="8484741"/>
            <a:ext cx="2270095" cy="503642"/>
          </a:xfrm>
          <a:prstGeom prst="line">
            <a:avLst/>
          </a:prstGeom>
          <a:ln w="57150">
            <a:headEnd type="oval" w="med" len="med"/>
            <a:tailEnd type="oval" w="med" len="med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213" name="Retângulo: Cantos Arredondados 212">
            <a:extLst>
              <a:ext uri="{FF2B5EF4-FFF2-40B4-BE49-F238E27FC236}">
                <a16:creationId xmlns:a16="http://schemas.microsoft.com/office/drawing/2014/main" id="{36421EF9-3365-42A8-A15A-E3660D1E4947}"/>
              </a:ext>
            </a:extLst>
          </p:cNvPr>
          <p:cNvSpPr/>
          <p:nvPr/>
        </p:nvSpPr>
        <p:spPr>
          <a:xfrm>
            <a:off x="9230498" y="3684585"/>
            <a:ext cx="1987767" cy="800592"/>
          </a:xfrm>
          <a:prstGeom prst="roundRect">
            <a:avLst>
              <a:gd name="adj" fmla="val 8993"/>
            </a:avLst>
          </a:prstGeom>
          <a:ln/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71600">
              <a:defRPr/>
            </a:pPr>
            <a:r>
              <a:rPr lang="pt-BR" sz="2100" dirty="0">
                <a:solidFill>
                  <a:srgbClr val="002060"/>
                </a:solidFill>
                <a:latin typeface="Univers 45 Light" panose="020B07030305020A0204" pitchFamily="34" charset="0"/>
              </a:rPr>
              <a:t>FORTALEZA</a:t>
            </a:r>
          </a:p>
        </p:txBody>
      </p:sp>
      <p:sp>
        <p:nvSpPr>
          <p:cNvPr id="215" name="Retângulo: Cantos Arredondados 214">
            <a:extLst>
              <a:ext uri="{FF2B5EF4-FFF2-40B4-BE49-F238E27FC236}">
                <a16:creationId xmlns:a16="http://schemas.microsoft.com/office/drawing/2014/main" id="{22A14619-4636-459D-ABE5-4BDB359520A4}"/>
              </a:ext>
            </a:extLst>
          </p:cNvPr>
          <p:cNvSpPr/>
          <p:nvPr/>
        </p:nvSpPr>
        <p:spPr>
          <a:xfrm>
            <a:off x="13192310" y="3673842"/>
            <a:ext cx="1987767" cy="800592"/>
          </a:xfrm>
          <a:prstGeom prst="roundRect">
            <a:avLst>
              <a:gd name="adj" fmla="val 8993"/>
            </a:avLst>
          </a:prstGeom>
          <a:ln/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71600">
              <a:defRPr/>
            </a:pPr>
            <a:r>
              <a:rPr lang="pt-BR" sz="2100" dirty="0">
                <a:solidFill>
                  <a:srgbClr val="002060"/>
                </a:solidFill>
                <a:latin typeface="Univers 45 Light" panose="020B07030305020A0204" pitchFamily="34" charset="0"/>
              </a:rPr>
              <a:t>JUAZEIRO DO NORTE</a:t>
            </a:r>
          </a:p>
        </p:txBody>
      </p:sp>
      <p:sp>
        <p:nvSpPr>
          <p:cNvPr id="216" name="Retângulo: Cantos Arredondados 215">
            <a:extLst>
              <a:ext uri="{FF2B5EF4-FFF2-40B4-BE49-F238E27FC236}">
                <a16:creationId xmlns:a16="http://schemas.microsoft.com/office/drawing/2014/main" id="{0963A331-4111-4EDD-9159-923C355B6FA3}"/>
              </a:ext>
            </a:extLst>
          </p:cNvPr>
          <p:cNvSpPr/>
          <p:nvPr/>
        </p:nvSpPr>
        <p:spPr>
          <a:xfrm>
            <a:off x="9230498" y="5167658"/>
            <a:ext cx="2307579" cy="800592"/>
          </a:xfrm>
          <a:prstGeom prst="roundRect">
            <a:avLst>
              <a:gd name="adj" fmla="val 8993"/>
            </a:avLst>
          </a:prstGeom>
          <a:ln/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71600">
              <a:defRPr/>
            </a:pPr>
            <a:r>
              <a:rPr lang="pt-BR" sz="2100" dirty="0">
                <a:solidFill>
                  <a:srgbClr val="002060"/>
                </a:solidFill>
                <a:latin typeface="Univers 45 Light" panose="020B07030305020A0204" pitchFamily="34" charset="0"/>
              </a:rPr>
              <a:t>IBIAPABA</a:t>
            </a:r>
          </a:p>
        </p:txBody>
      </p:sp>
      <p:sp>
        <p:nvSpPr>
          <p:cNvPr id="218" name="Retângulo: Cantos Arredondados 217">
            <a:extLst>
              <a:ext uri="{FF2B5EF4-FFF2-40B4-BE49-F238E27FC236}">
                <a16:creationId xmlns:a16="http://schemas.microsoft.com/office/drawing/2014/main" id="{A7ABD93B-318B-4062-8CEA-F6302199DD59}"/>
              </a:ext>
            </a:extLst>
          </p:cNvPr>
          <p:cNvSpPr/>
          <p:nvPr/>
        </p:nvSpPr>
        <p:spPr>
          <a:xfrm>
            <a:off x="14830979" y="5156915"/>
            <a:ext cx="2307579" cy="800592"/>
          </a:xfrm>
          <a:prstGeom prst="roundRect">
            <a:avLst>
              <a:gd name="adj" fmla="val 8993"/>
            </a:avLst>
          </a:prstGeom>
          <a:ln/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71600">
              <a:defRPr/>
            </a:pPr>
            <a:r>
              <a:rPr lang="pt-BR" sz="2100" dirty="0">
                <a:solidFill>
                  <a:srgbClr val="002060"/>
                </a:solidFill>
                <a:latin typeface="Univers 45 Light" panose="020B07030305020A0204" pitchFamily="34" charset="0"/>
              </a:rPr>
              <a:t>CENTRO SUL</a:t>
            </a:r>
          </a:p>
        </p:txBody>
      </p:sp>
      <p:sp>
        <p:nvSpPr>
          <p:cNvPr id="219" name="Retângulo: Cantos Arredondados 218">
            <a:extLst>
              <a:ext uri="{FF2B5EF4-FFF2-40B4-BE49-F238E27FC236}">
                <a16:creationId xmlns:a16="http://schemas.microsoft.com/office/drawing/2014/main" id="{75A1F42C-FE41-4459-9A1F-875CE59FA8EB}"/>
              </a:ext>
            </a:extLst>
          </p:cNvPr>
          <p:cNvSpPr/>
          <p:nvPr/>
        </p:nvSpPr>
        <p:spPr>
          <a:xfrm>
            <a:off x="15361445" y="3660962"/>
            <a:ext cx="1740236" cy="800592"/>
          </a:xfrm>
          <a:prstGeom prst="roundRect">
            <a:avLst>
              <a:gd name="adj" fmla="val 8993"/>
            </a:avLst>
          </a:prstGeom>
          <a:ln/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71600">
              <a:defRPr/>
            </a:pPr>
            <a:r>
              <a:rPr lang="pt-BR" sz="2100" dirty="0">
                <a:solidFill>
                  <a:srgbClr val="002060"/>
                </a:solidFill>
                <a:latin typeface="Univers 45 Light" panose="020B07030305020A0204" pitchFamily="34" charset="0"/>
              </a:rPr>
              <a:t>SERTÃO CENTRAL</a:t>
            </a:r>
          </a:p>
        </p:txBody>
      </p:sp>
      <p:sp>
        <p:nvSpPr>
          <p:cNvPr id="220" name="Retângulo: Cantos Arredondados 219">
            <a:extLst>
              <a:ext uri="{FF2B5EF4-FFF2-40B4-BE49-F238E27FC236}">
                <a16:creationId xmlns:a16="http://schemas.microsoft.com/office/drawing/2014/main" id="{91009814-86EA-4772-A5D9-6D2DB840747B}"/>
              </a:ext>
            </a:extLst>
          </p:cNvPr>
          <p:cNvSpPr/>
          <p:nvPr/>
        </p:nvSpPr>
        <p:spPr>
          <a:xfrm>
            <a:off x="11142357" y="6141735"/>
            <a:ext cx="2307579" cy="800592"/>
          </a:xfrm>
          <a:prstGeom prst="roundRect">
            <a:avLst>
              <a:gd name="adj" fmla="val 8993"/>
            </a:avLst>
          </a:prstGeom>
          <a:ln/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71600">
              <a:defRPr/>
            </a:pPr>
            <a:r>
              <a:rPr lang="pt-BR" sz="2100" dirty="0">
                <a:solidFill>
                  <a:srgbClr val="002060"/>
                </a:solidFill>
                <a:latin typeface="Univers 45 Light" panose="020B07030305020A0204" pitchFamily="34" charset="0"/>
              </a:rPr>
              <a:t>Limoeiro do Norte</a:t>
            </a:r>
          </a:p>
        </p:txBody>
      </p:sp>
      <p:sp>
        <p:nvSpPr>
          <p:cNvPr id="221" name="Retângulo: Cantos Arredondados 220">
            <a:extLst>
              <a:ext uri="{FF2B5EF4-FFF2-40B4-BE49-F238E27FC236}">
                <a16:creationId xmlns:a16="http://schemas.microsoft.com/office/drawing/2014/main" id="{E31A2E3F-54B5-4F5B-B575-94EC4329AF14}"/>
              </a:ext>
            </a:extLst>
          </p:cNvPr>
          <p:cNvSpPr/>
          <p:nvPr/>
        </p:nvSpPr>
        <p:spPr>
          <a:xfrm>
            <a:off x="13481201" y="6141735"/>
            <a:ext cx="2307579" cy="800592"/>
          </a:xfrm>
          <a:prstGeom prst="roundRect">
            <a:avLst>
              <a:gd name="adj" fmla="val 8993"/>
            </a:avLst>
          </a:prstGeom>
          <a:ln/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71600">
              <a:defRPr/>
            </a:pPr>
            <a:r>
              <a:rPr lang="pt-BR" sz="2100" dirty="0">
                <a:solidFill>
                  <a:srgbClr val="002060"/>
                </a:solidFill>
                <a:latin typeface="Univers 45 Light" panose="020B07030305020A0204" pitchFamily="34" charset="0"/>
              </a:rPr>
              <a:t>Aracati</a:t>
            </a:r>
          </a:p>
        </p:txBody>
      </p:sp>
      <p:sp>
        <p:nvSpPr>
          <p:cNvPr id="224" name="Retângulo: Cantos Arredondados 223">
            <a:extLst>
              <a:ext uri="{FF2B5EF4-FFF2-40B4-BE49-F238E27FC236}">
                <a16:creationId xmlns:a16="http://schemas.microsoft.com/office/drawing/2014/main" id="{8352EE6E-6FCD-4D37-950C-B9205805B09F}"/>
              </a:ext>
            </a:extLst>
          </p:cNvPr>
          <p:cNvSpPr/>
          <p:nvPr/>
        </p:nvSpPr>
        <p:spPr>
          <a:xfrm>
            <a:off x="9230498" y="3229280"/>
            <a:ext cx="7908060" cy="329885"/>
          </a:xfrm>
          <a:prstGeom prst="roundRect">
            <a:avLst>
              <a:gd name="adj" fmla="val 8993"/>
            </a:avLst>
          </a:prstGeom>
          <a:ln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71600">
              <a:defRPr/>
            </a:pPr>
            <a:r>
              <a:rPr lang="pt-BR" sz="2100" dirty="0">
                <a:solidFill>
                  <a:srgbClr val="002060"/>
                </a:solidFill>
                <a:latin typeface="Univers 45 Light" panose="020B07030305020A0204" pitchFamily="34" charset="0"/>
              </a:rPr>
              <a:t>CENTROS DE INOVAÇÃO</a:t>
            </a:r>
          </a:p>
        </p:txBody>
      </p:sp>
      <p:sp>
        <p:nvSpPr>
          <p:cNvPr id="225" name="Retângulo: Cantos Arredondados 224">
            <a:extLst>
              <a:ext uri="{FF2B5EF4-FFF2-40B4-BE49-F238E27FC236}">
                <a16:creationId xmlns:a16="http://schemas.microsoft.com/office/drawing/2014/main" id="{D5BCB9EA-2AD4-47AA-8544-FC4EB455BA15}"/>
              </a:ext>
            </a:extLst>
          </p:cNvPr>
          <p:cNvSpPr/>
          <p:nvPr/>
        </p:nvSpPr>
        <p:spPr>
          <a:xfrm>
            <a:off x="9230498" y="4697483"/>
            <a:ext cx="7908060" cy="329885"/>
          </a:xfrm>
          <a:prstGeom prst="roundRect">
            <a:avLst>
              <a:gd name="adj" fmla="val 8993"/>
            </a:avLst>
          </a:prstGeom>
          <a:ln/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71600">
              <a:defRPr/>
            </a:pPr>
            <a:r>
              <a:rPr lang="pt-BR" sz="2100" dirty="0">
                <a:solidFill>
                  <a:srgbClr val="002060"/>
                </a:solidFill>
                <a:latin typeface="Univers 45 Light" panose="020B07030305020A0204" pitchFamily="34" charset="0"/>
              </a:rPr>
              <a:t>CENTROS DE REFERÊNCIA</a:t>
            </a:r>
          </a:p>
        </p:txBody>
      </p:sp>
      <p:cxnSp>
        <p:nvCxnSpPr>
          <p:cNvPr id="226" name="Conector reto 225">
            <a:extLst>
              <a:ext uri="{FF2B5EF4-FFF2-40B4-BE49-F238E27FC236}">
                <a16:creationId xmlns:a16="http://schemas.microsoft.com/office/drawing/2014/main" id="{F9CC381E-B2EA-48F4-9A2F-8F3024EFF352}"/>
              </a:ext>
            </a:extLst>
          </p:cNvPr>
          <p:cNvCxnSpPr>
            <a:cxnSpLocks/>
            <a:stCxn id="204" idx="71"/>
            <a:endCxn id="213" idx="1"/>
          </p:cNvCxnSpPr>
          <p:nvPr/>
        </p:nvCxnSpPr>
        <p:spPr>
          <a:xfrm flipV="1">
            <a:off x="8989730" y="4084881"/>
            <a:ext cx="240768" cy="50595"/>
          </a:xfrm>
          <a:prstGeom prst="line">
            <a:avLst/>
          </a:prstGeom>
          <a:ln w="57150">
            <a:headEnd type="oval" w="med" len="med"/>
            <a:tailEnd type="oval" w="med" len="med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p:cxnSp>
        <p:nvCxnSpPr>
          <p:cNvPr id="228" name="Conector reto 227">
            <a:extLst>
              <a:ext uri="{FF2B5EF4-FFF2-40B4-BE49-F238E27FC236}">
                <a16:creationId xmlns:a16="http://schemas.microsoft.com/office/drawing/2014/main" id="{50B3AE94-8517-4F6A-AC6F-F408D7BD7450}"/>
              </a:ext>
            </a:extLst>
          </p:cNvPr>
          <p:cNvCxnSpPr>
            <a:cxnSpLocks/>
            <a:stCxn id="204" idx="54"/>
            <a:endCxn id="216" idx="1"/>
          </p:cNvCxnSpPr>
          <p:nvPr/>
        </p:nvCxnSpPr>
        <p:spPr>
          <a:xfrm>
            <a:off x="8676086" y="4703153"/>
            <a:ext cx="554412" cy="864801"/>
          </a:xfrm>
          <a:prstGeom prst="line">
            <a:avLst/>
          </a:prstGeom>
          <a:ln w="57150">
            <a:headEnd type="oval" w="med" len="med"/>
            <a:tailEnd type="oval" w="med" len="med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p:cxnSp>
        <p:nvCxnSpPr>
          <p:cNvPr id="233" name="Conector reto 232">
            <a:extLst>
              <a:ext uri="{FF2B5EF4-FFF2-40B4-BE49-F238E27FC236}">
                <a16:creationId xmlns:a16="http://schemas.microsoft.com/office/drawing/2014/main" id="{E23CD27E-FD49-41F7-96ED-82F05907BC17}"/>
              </a:ext>
            </a:extLst>
          </p:cNvPr>
          <p:cNvCxnSpPr>
            <a:cxnSpLocks/>
            <a:stCxn id="213" idx="3"/>
            <a:endCxn id="215" idx="1"/>
          </p:cNvCxnSpPr>
          <p:nvPr/>
        </p:nvCxnSpPr>
        <p:spPr>
          <a:xfrm flipV="1">
            <a:off x="11218265" y="4074138"/>
            <a:ext cx="1974045" cy="10743"/>
          </a:xfrm>
          <a:prstGeom prst="line">
            <a:avLst/>
          </a:prstGeom>
          <a:ln w="38100">
            <a:headEnd type="oval" w="med" len="med"/>
            <a:tailEnd type="oval" w="med" len="med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p:sp>
        <p:nvSpPr>
          <p:cNvPr id="214" name="Retângulo: Cantos Arredondados 213">
            <a:extLst>
              <a:ext uri="{FF2B5EF4-FFF2-40B4-BE49-F238E27FC236}">
                <a16:creationId xmlns:a16="http://schemas.microsoft.com/office/drawing/2014/main" id="{D591E523-83E5-4D1B-8BD3-516BE3DD399B}"/>
              </a:ext>
            </a:extLst>
          </p:cNvPr>
          <p:cNvSpPr/>
          <p:nvPr/>
        </p:nvSpPr>
        <p:spPr>
          <a:xfrm>
            <a:off x="11417282" y="3699083"/>
            <a:ext cx="1606260" cy="800592"/>
          </a:xfrm>
          <a:prstGeom prst="roundRect">
            <a:avLst>
              <a:gd name="adj" fmla="val 8993"/>
            </a:avLst>
          </a:prstGeom>
          <a:ln/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71600">
              <a:defRPr/>
            </a:pPr>
            <a:r>
              <a:rPr lang="pt-BR" sz="2100" dirty="0">
                <a:solidFill>
                  <a:srgbClr val="002060"/>
                </a:solidFill>
                <a:latin typeface="Univers 45 Light" panose="020B07030305020A0204" pitchFamily="34" charset="0"/>
              </a:rPr>
              <a:t>SOBRAL</a:t>
            </a:r>
          </a:p>
        </p:txBody>
      </p:sp>
      <p:cxnSp>
        <p:nvCxnSpPr>
          <p:cNvPr id="237" name="Conector reto 236">
            <a:extLst>
              <a:ext uri="{FF2B5EF4-FFF2-40B4-BE49-F238E27FC236}">
                <a16:creationId xmlns:a16="http://schemas.microsoft.com/office/drawing/2014/main" id="{AB857E80-1675-4FDD-9644-ADDA48AF43AC}"/>
              </a:ext>
            </a:extLst>
          </p:cNvPr>
          <p:cNvCxnSpPr>
            <a:cxnSpLocks/>
          </p:cNvCxnSpPr>
          <p:nvPr/>
        </p:nvCxnSpPr>
        <p:spPr>
          <a:xfrm>
            <a:off x="11538077" y="5462870"/>
            <a:ext cx="3287148" cy="10938"/>
          </a:xfrm>
          <a:prstGeom prst="line">
            <a:avLst/>
          </a:prstGeom>
          <a:ln w="38100">
            <a:headEnd type="oval" w="med" len="med"/>
            <a:tailEnd type="oval" w="med" len="med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p:sp>
        <p:nvSpPr>
          <p:cNvPr id="217" name="Retângulo: Cantos Arredondados 216">
            <a:extLst>
              <a:ext uri="{FF2B5EF4-FFF2-40B4-BE49-F238E27FC236}">
                <a16:creationId xmlns:a16="http://schemas.microsoft.com/office/drawing/2014/main" id="{59811422-D4C1-430A-93A9-2B9C5259D1F7}"/>
              </a:ext>
            </a:extLst>
          </p:cNvPr>
          <p:cNvSpPr/>
          <p:nvPr/>
        </p:nvSpPr>
        <p:spPr>
          <a:xfrm>
            <a:off x="12051051" y="5156915"/>
            <a:ext cx="2307579" cy="800592"/>
          </a:xfrm>
          <a:prstGeom prst="roundRect">
            <a:avLst>
              <a:gd name="adj" fmla="val 8993"/>
            </a:avLst>
          </a:prstGeom>
          <a:ln/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71600">
              <a:defRPr/>
            </a:pPr>
            <a:r>
              <a:rPr lang="pt-BR" sz="2100" dirty="0">
                <a:solidFill>
                  <a:srgbClr val="002060"/>
                </a:solidFill>
                <a:latin typeface="Univers 45 Light" panose="020B07030305020A0204" pitchFamily="34" charset="0"/>
              </a:rPr>
              <a:t>TAUÁ</a:t>
            </a:r>
          </a:p>
        </p:txBody>
      </p:sp>
      <p:pic>
        <p:nvPicPr>
          <p:cNvPr id="111" name="Picture 11" descr="C:\Users\MC 96\Desktop\3.png">
            <a:extLst>
              <a:ext uri="{FF2B5EF4-FFF2-40B4-BE49-F238E27FC236}">
                <a16:creationId xmlns:a16="http://schemas.microsoft.com/office/drawing/2014/main" id="{7C4EC413-25CE-48C0-970C-58D351768FD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2765" b="-4125"/>
          <a:stretch/>
        </p:blipFill>
        <p:spPr bwMode="auto">
          <a:xfrm>
            <a:off x="393279" y="9103521"/>
            <a:ext cx="1512327" cy="8750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: Cantos Arredondados 1">
            <a:extLst>
              <a:ext uri="{FF2B5EF4-FFF2-40B4-BE49-F238E27FC236}">
                <a16:creationId xmlns:a16="http://schemas.microsoft.com/office/drawing/2014/main" id="{DCD1A97E-2153-3C5E-D951-D98A83C30B04}"/>
              </a:ext>
            </a:extLst>
          </p:cNvPr>
          <p:cNvSpPr/>
          <p:nvPr/>
        </p:nvSpPr>
        <p:spPr>
          <a:xfrm>
            <a:off x="8803106" y="6155415"/>
            <a:ext cx="2307579" cy="800592"/>
          </a:xfrm>
          <a:prstGeom prst="roundRect">
            <a:avLst>
              <a:gd name="adj" fmla="val 8993"/>
            </a:avLst>
          </a:prstGeom>
          <a:ln/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71600">
              <a:defRPr/>
            </a:pPr>
            <a:r>
              <a:rPr lang="pt-BR" sz="2100" dirty="0">
                <a:solidFill>
                  <a:srgbClr val="002060"/>
                </a:solidFill>
                <a:latin typeface="Univers 45 Light" panose="020B07030305020A0204" pitchFamily="34" charset="0"/>
              </a:rPr>
              <a:t>Russas</a:t>
            </a:r>
          </a:p>
        </p:txBody>
      </p:sp>
      <p:sp>
        <p:nvSpPr>
          <p:cNvPr id="3" name="Retângulo: Cantos Arredondados 2">
            <a:extLst>
              <a:ext uri="{FF2B5EF4-FFF2-40B4-BE49-F238E27FC236}">
                <a16:creationId xmlns:a16="http://schemas.microsoft.com/office/drawing/2014/main" id="{6DCE6AB1-A30D-FBDF-7149-0EBE78551A08}"/>
              </a:ext>
            </a:extLst>
          </p:cNvPr>
          <p:cNvSpPr/>
          <p:nvPr/>
        </p:nvSpPr>
        <p:spPr>
          <a:xfrm>
            <a:off x="15858498" y="6130397"/>
            <a:ext cx="2307579" cy="800592"/>
          </a:xfrm>
          <a:prstGeom prst="roundRect">
            <a:avLst>
              <a:gd name="adj" fmla="val 8993"/>
            </a:avLst>
          </a:prstGeom>
          <a:ln/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71600">
              <a:defRPr/>
            </a:pPr>
            <a:r>
              <a:rPr lang="pt-BR" sz="2100" dirty="0">
                <a:solidFill>
                  <a:srgbClr val="002060"/>
                </a:solidFill>
                <a:latin typeface="Univers 45 Light" panose="020B07030305020A0204" pitchFamily="34" charset="0"/>
              </a:rPr>
              <a:t>MACIÇO DE BATURITÉ</a:t>
            </a:r>
          </a:p>
        </p:txBody>
      </p:sp>
    </p:spTree>
    <p:extLst>
      <p:ext uri="{BB962C8B-B14F-4D97-AF65-F5344CB8AC3E}">
        <p14:creationId xmlns:p14="http://schemas.microsoft.com/office/powerpoint/2010/main" val="11240311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00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2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2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5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205" grpId="0" animBg="1"/>
      <p:bldP spid="17" grpId="0" animBg="1"/>
      <p:bldP spid="24" grpId="0" animBg="1"/>
      <p:bldP spid="213" grpId="0" animBg="1"/>
      <p:bldP spid="215" grpId="0" animBg="1"/>
      <p:bldP spid="216" grpId="0" animBg="1"/>
      <p:bldP spid="218" grpId="0" animBg="1"/>
      <p:bldP spid="219" grpId="0" animBg="1"/>
      <p:bldP spid="220" grpId="0" animBg="1"/>
      <p:bldP spid="221" grpId="0" animBg="1"/>
      <p:bldP spid="224" grpId="0" animBg="1"/>
      <p:bldP spid="225" grpId="0" animBg="1"/>
      <p:bldP spid="214" grpId="0" animBg="1"/>
      <p:bldP spid="217" grpId="0" animBg="1"/>
      <p:bldP spid="2" grpId="0" animBg="1"/>
      <p:bldP spid="3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 descr="Luz azul em fundo preto&#10;&#10;Descrição gerada automaticamente com confiança baixa">
            <a:extLst>
              <a:ext uri="{FF2B5EF4-FFF2-40B4-BE49-F238E27FC236}">
                <a16:creationId xmlns:a16="http://schemas.microsoft.com/office/drawing/2014/main" id="{1139EE28-8935-4361-B0D6-DFE8D7D6649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8288000" cy="10287000"/>
          </a:xfrm>
          <a:prstGeom prst="rect">
            <a:avLst/>
          </a:prstGeom>
        </p:spPr>
      </p:pic>
      <p:pic>
        <p:nvPicPr>
          <p:cNvPr id="94" name="Gráfico 93">
            <a:extLst>
              <a:ext uri="{FF2B5EF4-FFF2-40B4-BE49-F238E27FC236}">
                <a16:creationId xmlns:a16="http://schemas.microsoft.com/office/drawing/2014/main" id="{FEED86AE-F804-46E0-9FD9-98A5E0E7CEA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0" y="-38096"/>
            <a:ext cx="18271083" cy="10287000"/>
          </a:xfrm>
          <a:prstGeom prst="rect">
            <a:avLst/>
          </a:prstGeom>
        </p:spPr>
      </p:pic>
      <p:grpSp>
        <p:nvGrpSpPr>
          <p:cNvPr id="27" name="Gráfico 6">
            <a:extLst>
              <a:ext uri="{FF2B5EF4-FFF2-40B4-BE49-F238E27FC236}">
                <a16:creationId xmlns:a16="http://schemas.microsoft.com/office/drawing/2014/main" id="{ED92D34E-2864-49B6-AAF3-DE0A27E72C97}"/>
              </a:ext>
            </a:extLst>
          </p:cNvPr>
          <p:cNvGrpSpPr/>
          <p:nvPr/>
        </p:nvGrpSpPr>
        <p:grpSpPr>
          <a:xfrm>
            <a:off x="10464238" y="1794192"/>
            <a:ext cx="6051767" cy="7324257"/>
            <a:chOff x="6976158" y="1196128"/>
            <a:chExt cx="4034511" cy="4882838"/>
          </a:xfrm>
          <a:solidFill>
            <a:srgbClr val="4997C4"/>
          </a:solidFill>
        </p:grpSpPr>
        <p:grpSp>
          <p:nvGrpSpPr>
            <p:cNvPr id="29" name="Gráfico 6">
              <a:extLst>
                <a:ext uri="{FF2B5EF4-FFF2-40B4-BE49-F238E27FC236}">
                  <a16:creationId xmlns:a16="http://schemas.microsoft.com/office/drawing/2014/main" id="{6AAD71D3-DD3E-4A00-8ECA-8854BE384007}"/>
                </a:ext>
              </a:extLst>
            </p:cNvPr>
            <p:cNvGrpSpPr/>
            <p:nvPr/>
          </p:nvGrpSpPr>
          <p:grpSpPr>
            <a:xfrm>
              <a:off x="7852781" y="4815870"/>
              <a:ext cx="1923616" cy="1263096"/>
              <a:chOff x="7852781" y="4815870"/>
              <a:chExt cx="1923616" cy="1263096"/>
            </a:xfrm>
            <a:grpFill/>
          </p:grpSpPr>
          <p:sp>
            <p:nvSpPr>
              <p:cNvPr id="30" name="Forma Livre: Forma 29">
                <a:extLst>
                  <a:ext uri="{FF2B5EF4-FFF2-40B4-BE49-F238E27FC236}">
                    <a16:creationId xmlns:a16="http://schemas.microsoft.com/office/drawing/2014/main" id="{96B0ECBB-2A02-4D10-92F9-A864F298BC99}"/>
                  </a:ext>
                </a:extLst>
              </p:cNvPr>
              <p:cNvSpPr/>
              <p:nvPr/>
            </p:nvSpPr>
            <p:spPr>
              <a:xfrm>
                <a:off x="7863173" y="4826702"/>
                <a:ext cx="1903362" cy="1241898"/>
              </a:xfrm>
              <a:custGeom>
                <a:avLst/>
                <a:gdLst>
                  <a:gd name="connsiteX0" fmla="*/ 1901906 w 1903362"/>
                  <a:gd name="connsiteY0" fmla="*/ 695591 h 1241898"/>
                  <a:gd name="connsiteX1" fmla="*/ 1901906 w 1903362"/>
                  <a:gd name="connsiteY1" fmla="*/ 694190 h 1241898"/>
                  <a:gd name="connsiteX2" fmla="*/ 1899776 w 1903362"/>
                  <a:gd name="connsiteY2" fmla="*/ 692004 h 1241898"/>
                  <a:gd name="connsiteX3" fmla="*/ 1899776 w 1903362"/>
                  <a:gd name="connsiteY3" fmla="*/ 690604 h 1241898"/>
                  <a:gd name="connsiteX4" fmla="*/ 1896862 w 1903362"/>
                  <a:gd name="connsiteY4" fmla="*/ 688418 h 1241898"/>
                  <a:gd name="connsiteX5" fmla="*/ 1896190 w 1903362"/>
                  <a:gd name="connsiteY5" fmla="*/ 686289 h 1241898"/>
                  <a:gd name="connsiteX6" fmla="*/ 1896190 w 1903362"/>
                  <a:gd name="connsiteY6" fmla="*/ 683431 h 1241898"/>
                  <a:gd name="connsiteX7" fmla="*/ 1895461 w 1903362"/>
                  <a:gd name="connsiteY7" fmla="*/ 681245 h 1241898"/>
                  <a:gd name="connsiteX8" fmla="*/ 1895461 w 1903362"/>
                  <a:gd name="connsiteY8" fmla="*/ 677659 h 1241898"/>
                  <a:gd name="connsiteX9" fmla="*/ 1895461 w 1903362"/>
                  <a:gd name="connsiteY9" fmla="*/ 676258 h 1241898"/>
                  <a:gd name="connsiteX10" fmla="*/ 1896190 w 1903362"/>
                  <a:gd name="connsiteY10" fmla="*/ 675529 h 1241898"/>
                  <a:gd name="connsiteX11" fmla="*/ 1896190 w 1903362"/>
                  <a:gd name="connsiteY11" fmla="*/ 674072 h 1241898"/>
                  <a:gd name="connsiteX12" fmla="*/ 1895461 w 1903362"/>
                  <a:gd name="connsiteY12" fmla="*/ 674072 h 1241898"/>
                  <a:gd name="connsiteX13" fmla="*/ 1891147 w 1903362"/>
                  <a:gd name="connsiteY13" fmla="*/ 674801 h 1241898"/>
                  <a:gd name="connsiteX14" fmla="*/ 1889690 w 1903362"/>
                  <a:gd name="connsiteY14" fmla="*/ 674072 h 1241898"/>
                  <a:gd name="connsiteX15" fmla="*/ 1886832 w 1903362"/>
                  <a:gd name="connsiteY15" fmla="*/ 671943 h 1241898"/>
                  <a:gd name="connsiteX16" fmla="*/ 1885431 w 1903362"/>
                  <a:gd name="connsiteY16" fmla="*/ 668357 h 1241898"/>
                  <a:gd name="connsiteX17" fmla="*/ 1883974 w 1903362"/>
                  <a:gd name="connsiteY17" fmla="*/ 664042 h 1241898"/>
                  <a:gd name="connsiteX18" fmla="*/ 1884702 w 1903362"/>
                  <a:gd name="connsiteY18" fmla="*/ 661184 h 1241898"/>
                  <a:gd name="connsiteX19" fmla="*/ 1886832 w 1903362"/>
                  <a:gd name="connsiteY19" fmla="*/ 656140 h 1241898"/>
                  <a:gd name="connsiteX20" fmla="*/ 1886832 w 1903362"/>
                  <a:gd name="connsiteY20" fmla="*/ 652554 h 1241898"/>
                  <a:gd name="connsiteX21" fmla="*/ 1883974 w 1903362"/>
                  <a:gd name="connsiteY21" fmla="*/ 649696 h 1241898"/>
                  <a:gd name="connsiteX22" fmla="*/ 1881788 w 1903362"/>
                  <a:gd name="connsiteY22" fmla="*/ 648968 h 1241898"/>
                  <a:gd name="connsiteX23" fmla="*/ 1880387 w 1903362"/>
                  <a:gd name="connsiteY23" fmla="*/ 648968 h 1241898"/>
                  <a:gd name="connsiteX24" fmla="*/ 1876073 w 1903362"/>
                  <a:gd name="connsiteY24" fmla="*/ 651097 h 1241898"/>
                  <a:gd name="connsiteX25" fmla="*/ 1862456 w 1903362"/>
                  <a:gd name="connsiteY25" fmla="*/ 655412 h 1241898"/>
                  <a:gd name="connsiteX26" fmla="*/ 1857412 w 1903362"/>
                  <a:gd name="connsiteY26" fmla="*/ 657597 h 1241898"/>
                  <a:gd name="connsiteX27" fmla="*/ 1853097 w 1903362"/>
                  <a:gd name="connsiteY27" fmla="*/ 657597 h 1241898"/>
                  <a:gd name="connsiteX28" fmla="*/ 1848054 w 1903362"/>
                  <a:gd name="connsiteY28" fmla="*/ 656869 h 1241898"/>
                  <a:gd name="connsiteX29" fmla="*/ 1845925 w 1903362"/>
                  <a:gd name="connsiteY29" fmla="*/ 655412 h 1241898"/>
                  <a:gd name="connsiteX30" fmla="*/ 1843067 w 1903362"/>
                  <a:gd name="connsiteY30" fmla="*/ 653283 h 1241898"/>
                  <a:gd name="connsiteX31" fmla="*/ 1843067 w 1903362"/>
                  <a:gd name="connsiteY31" fmla="*/ 648239 h 1241898"/>
                  <a:gd name="connsiteX32" fmla="*/ 1842338 w 1903362"/>
                  <a:gd name="connsiteY32" fmla="*/ 646782 h 1241898"/>
                  <a:gd name="connsiteX33" fmla="*/ 1841610 w 1903362"/>
                  <a:gd name="connsiteY33" fmla="*/ 646782 h 1241898"/>
                  <a:gd name="connsiteX34" fmla="*/ 1840881 w 1903362"/>
                  <a:gd name="connsiteY34" fmla="*/ 646110 h 1241898"/>
                  <a:gd name="connsiteX35" fmla="*/ 1840153 w 1903362"/>
                  <a:gd name="connsiteY35" fmla="*/ 644653 h 1241898"/>
                  <a:gd name="connsiteX36" fmla="*/ 1839480 w 1903362"/>
                  <a:gd name="connsiteY36" fmla="*/ 643924 h 1241898"/>
                  <a:gd name="connsiteX37" fmla="*/ 1835838 w 1903362"/>
                  <a:gd name="connsiteY37" fmla="*/ 646782 h 1241898"/>
                  <a:gd name="connsiteX38" fmla="*/ 1832251 w 1903362"/>
                  <a:gd name="connsiteY38" fmla="*/ 643196 h 1241898"/>
                  <a:gd name="connsiteX39" fmla="*/ 1826536 w 1903362"/>
                  <a:gd name="connsiteY39" fmla="*/ 640338 h 1241898"/>
                  <a:gd name="connsiteX40" fmla="*/ 1825079 w 1903362"/>
                  <a:gd name="connsiteY40" fmla="*/ 635295 h 1241898"/>
                  <a:gd name="connsiteX41" fmla="*/ 1823678 w 1903362"/>
                  <a:gd name="connsiteY41" fmla="*/ 632437 h 1241898"/>
                  <a:gd name="connsiteX42" fmla="*/ 1822221 w 1903362"/>
                  <a:gd name="connsiteY42" fmla="*/ 631036 h 1241898"/>
                  <a:gd name="connsiteX43" fmla="*/ 1822221 w 1903362"/>
                  <a:gd name="connsiteY43" fmla="*/ 631036 h 1241898"/>
                  <a:gd name="connsiteX44" fmla="*/ 1822221 w 1903362"/>
                  <a:gd name="connsiteY44" fmla="*/ 630307 h 1241898"/>
                  <a:gd name="connsiteX45" fmla="*/ 1822221 w 1903362"/>
                  <a:gd name="connsiteY45" fmla="*/ 625264 h 1241898"/>
                  <a:gd name="connsiteX46" fmla="*/ 1821492 w 1903362"/>
                  <a:gd name="connsiteY46" fmla="*/ 621678 h 1241898"/>
                  <a:gd name="connsiteX47" fmla="*/ 1819363 w 1903362"/>
                  <a:gd name="connsiteY47" fmla="*/ 618091 h 1241898"/>
                  <a:gd name="connsiteX48" fmla="*/ 1819363 w 1903362"/>
                  <a:gd name="connsiteY48" fmla="*/ 614505 h 1241898"/>
                  <a:gd name="connsiteX49" fmla="*/ 1822221 w 1903362"/>
                  <a:gd name="connsiteY49" fmla="*/ 608061 h 1241898"/>
                  <a:gd name="connsiteX50" fmla="*/ 1820091 w 1903362"/>
                  <a:gd name="connsiteY50" fmla="*/ 605147 h 1241898"/>
                  <a:gd name="connsiteX51" fmla="*/ 1817177 w 1903362"/>
                  <a:gd name="connsiteY51" fmla="*/ 603017 h 1241898"/>
                  <a:gd name="connsiteX52" fmla="*/ 1815048 w 1903362"/>
                  <a:gd name="connsiteY52" fmla="*/ 602289 h 1241898"/>
                  <a:gd name="connsiteX53" fmla="*/ 1812190 w 1903362"/>
                  <a:gd name="connsiteY53" fmla="*/ 603017 h 1241898"/>
                  <a:gd name="connsiteX54" fmla="*/ 1808604 w 1903362"/>
                  <a:gd name="connsiteY54" fmla="*/ 605147 h 1241898"/>
                  <a:gd name="connsiteX55" fmla="*/ 1806418 w 1903362"/>
                  <a:gd name="connsiteY55" fmla="*/ 605147 h 1241898"/>
                  <a:gd name="connsiteX56" fmla="*/ 1803560 w 1903362"/>
                  <a:gd name="connsiteY56" fmla="*/ 600888 h 1241898"/>
                  <a:gd name="connsiteX57" fmla="*/ 1800702 w 1903362"/>
                  <a:gd name="connsiteY57" fmla="*/ 598702 h 1241898"/>
                  <a:gd name="connsiteX58" fmla="*/ 1799974 w 1903362"/>
                  <a:gd name="connsiteY58" fmla="*/ 596573 h 1241898"/>
                  <a:gd name="connsiteX59" fmla="*/ 1799245 w 1903362"/>
                  <a:gd name="connsiteY59" fmla="*/ 595844 h 1241898"/>
                  <a:gd name="connsiteX60" fmla="*/ 1797788 w 1903362"/>
                  <a:gd name="connsiteY60" fmla="*/ 595116 h 1241898"/>
                  <a:gd name="connsiteX61" fmla="*/ 1795659 w 1903362"/>
                  <a:gd name="connsiteY61" fmla="*/ 595116 h 1241898"/>
                  <a:gd name="connsiteX62" fmla="*/ 1793530 w 1903362"/>
                  <a:gd name="connsiteY62" fmla="*/ 596573 h 1241898"/>
                  <a:gd name="connsiteX63" fmla="*/ 1788486 w 1903362"/>
                  <a:gd name="connsiteY63" fmla="*/ 595116 h 1241898"/>
                  <a:gd name="connsiteX64" fmla="*/ 1784171 w 1903362"/>
                  <a:gd name="connsiteY64" fmla="*/ 595116 h 1241898"/>
                  <a:gd name="connsiteX65" fmla="*/ 1779128 w 1903362"/>
                  <a:gd name="connsiteY65" fmla="*/ 597245 h 1241898"/>
                  <a:gd name="connsiteX66" fmla="*/ 1775542 w 1903362"/>
                  <a:gd name="connsiteY66" fmla="*/ 597245 h 1241898"/>
                  <a:gd name="connsiteX67" fmla="*/ 1771955 w 1903362"/>
                  <a:gd name="connsiteY67" fmla="*/ 596573 h 1241898"/>
                  <a:gd name="connsiteX68" fmla="*/ 1770554 w 1903362"/>
                  <a:gd name="connsiteY68" fmla="*/ 597245 h 1241898"/>
                  <a:gd name="connsiteX69" fmla="*/ 1769097 w 1903362"/>
                  <a:gd name="connsiteY69" fmla="*/ 600159 h 1241898"/>
                  <a:gd name="connsiteX70" fmla="*/ 1768369 w 1903362"/>
                  <a:gd name="connsiteY70" fmla="*/ 600888 h 1241898"/>
                  <a:gd name="connsiteX71" fmla="*/ 1762653 w 1903362"/>
                  <a:gd name="connsiteY71" fmla="*/ 598702 h 1241898"/>
                  <a:gd name="connsiteX72" fmla="*/ 1761196 w 1903362"/>
                  <a:gd name="connsiteY72" fmla="*/ 599431 h 1241898"/>
                  <a:gd name="connsiteX73" fmla="*/ 1756881 w 1903362"/>
                  <a:gd name="connsiteY73" fmla="*/ 601560 h 1241898"/>
                  <a:gd name="connsiteX74" fmla="*/ 1758338 w 1903362"/>
                  <a:gd name="connsiteY74" fmla="*/ 595116 h 1241898"/>
                  <a:gd name="connsiteX75" fmla="*/ 1760468 w 1903362"/>
                  <a:gd name="connsiteY75" fmla="*/ 592987 h 1241898"/>
                  <a:gd name="connsiteX76" fmla="*/ 1761196 w 1903362"/>
                  <a:gd name="connsiteY76" fmla="*/ 590073 h 1241898"/>
                  <a:gd name="connsiteX77" fmla="*/ 1761925 w 1903362"/>
                  <a:gd name="connsiteY77" fmla="*/ 587943 h 1241898"/>
                  <a:gd name="connsiteX78" fmla="*/ 1764782 w 1903362"/>
                  <a:gd name="connsiteY78" fmla="*/ 587215 h 1241898"/>
                  <a:gd name="connsiteX79" fmla="*/ 1766912 w 1903362"/>
                  <a:gd name="connsiteY79" fmla="*/ 585085 h 1241898"/>
                  <a:gd name="connsiteX80" fmla="*/ 1766912 w 1903362"/>
                  <a:gd name="connsiteY80" fmla="*/ 582900 h 1241898"/>
                  <a:gd name="connsiteX81" fmla="*/ 1767640 w 1903362"/>
                  <a:gd name="connsiteY81" fmla="*/ 581499 h 1241898"/>
                  <a:gd name="connsiteX82" fmla="*/ 1767640 w 1903362"/>
                  <a:gd name="connsiteY82" fmla="*/ 580042 h 1241898"/>
                  <a:gd name="connsiteX83" fmla="*/ 1766912 w 1903362"/>
                  <a:gd name="connsiteY83" fmla="*/ 579314 h 1241898"/>
                  <a:gd name="connsiteX84" fmla="*/ 1761925 w 1903362"/>
                  <a:gd name="connsiteY84" fmla="*/ 577913 h 1241898"/>
                  <a:gd name="connsiteX85" fmla="*/ 1760468 w 1903362"/>
                  <a:gd name="connsiteY85" fmla="*/ 577184 h 1241898"/>
                  <a:gd name="connsiteX86" fmla="*/ 1759739 w 1903362"/>
                  <a:gd name="connsiteY86" fmla="*/ 575727 h 1241898"/>
                  <a:gd name="connsiteX87" fmla="*/ 1759739 w 1903362"/>
                  <a:gd name="connsiteY87" fmla="*/ 574326 h 1241898"/>
                  <a:gd name="connsiteX88" fmla="*/ 1760468 w 1903362"/>
                  <a:gd name="connsiteY88" fmla="*/ 572869 h 1241898"/>
                  <a:gd name="connsiteX89" fmla="*/ 1761925 w 1903362"/>
                  <a:gd name="connsiteY89" fmla="*/ 572141 h 1241898"/>
                  <a:gd name="connsiteX90" fmla="*/ 1766912 w 1903362"/>
                  <a:gd name="connsiteY90" fmla="*/ 571412 h 1241898"/>
                  <a:gd name="connsiteX91" fmla="*/ 1767640 w 1903362"/>
                  <a:gd name="connsiteY91" fmla="*/ 570684 h 1241898"/>
                  <a:gd name="connsiteX92" fmla="*/ 1769097 w 1903362"/>
                  <a:gd name="connsiteY92" fmla="*/ 568554 h 1241898"/>
                  <a:gd name="connsiteX93" fmla="*/ 1769097 w 1903362"/>
                  <a:gd name="connsiteY93" fmla="*/ 566425 h 1241898"/>
                  <a:gd name="connsiteX94" fmla="*/ 1769097 w 1903362"/>
                  <a:gd name="connsiteY94" fmla="*/ 557067 h 1241898"/>
                  <a:gd name="connsiteX95" fmla="*/ 1768369 w 1903362"/>
                  <a:gd name="connsiteY95" fmla="*/ 552023 h 1241898"/>
                  <a:gd name="connsiteX96" fmla="*/ 1767640 w 1903362"/>
                  <a:gd name="connsiteY96" fmla="*/ 551351 h 1241898"/>
                  <a:gd name="connsiteX97" fmla="*/ 1766912 w 1903362"/>
                  <a:gd name="connsiteY97" fmla="*/ 547708 h 1241898"/>
                  <a:gd name="connsiteX98" fmla="*/ 1766239 w 1903362"/>
                  <a:gd name="connsiteY98" fmla="*/ 546308 h 1241898"/>
                  <a:gd name="connsiteX99" fmla="*/ 1766912 w 1903362"/>
                  <a:gd name="connsiteY99" fmla="*/ 544850 h 1241898"/>
                  <a:gd name="connsiteX100" fmla="*/ 1771227 w 1903362"/>
                  <a:gd name="connsiteY100" fmla="*/ 539135 h 1241898"/>
                  <a:gd name="connsiteX101" fmla="*/ 1774141 w 1903362"/>
                  <a:gd name="connsiteY101" fmla="*/ 536949 h 1241898"/>
                  <a:gd name="connsiteX102" fmla="*/ 1775542 w 1903362"/>
                  <a:gd name="connsiteY102" fmla="*/ 531962 h 1241898"/>
                  <a:gd name="connsiteX103" fmla="*/ 1776270 w 1903362"/>
                  <a:gd name="connsiteY103" fmla="*/ 529776 h 1241898"/>
                  <a:gd name="connsiteX104" fmla="*/ 1780585 w 1903362"/>
                  <a:gd name="connsiteY104" fmla="*/ 526190 h 1241898"/>
                  <a:gd name="connsiteX105" fmla="*/ 1781314 w 1903362"/>
                  <a:gd name="connsiteY105" fmla="*/ 524789 h 1241898"/>
                  <a:gd name="connsiteX106" fmla="*/ 1782714 w 1903362"/>
                  <a:gd name="connsiteY106" fmla="*/ 521875 h 1241898"/>
                  <a:gd name="connsiteX107" fmla="*/ 1784900 w 1903362"/>
                  <a:gd name="connsiteY107" fmla="*/ 518289 h 1241898"/>
                  <a:gd name="connsiteX108" fmla="*/ 1784900 w 1903362"/>
                  <a:gd name="connsiteY108" fmla="*/ 516888 h 1241898"/>
                  <a:gd name="connsiteX109" fmla="*/ 1785628 w 1903362"/>
                  <a:gd name="connsiteY109" fmla="*/ 512573 h 1241898"/>
                  <a:gd name="connsiteX110" fmla="*/ 1786301 w 1903362"/>
                  <a:gd name="connsiteY110" fmla="*/ 509715 h 1241898"/>
                  <a:gd name="connsiteX111" fmla="*/ 1787029 w 1903362"/>
                  <a:gd name="connsiteY111" fmla="*/ 508258 h 1241898"/>
                  <a:gd name="connsiteX112" fmla="*/ 1786301 w 1903362"/>
                  <a:gd name="connsiteY112" fmla="*/ 506073 h 1241898"/>
                  <a:gd name="connsiteX113" fmla="*/ 1784171 w 1903362"/>
                  <a:gd name="connsiteY113" fmla="*/ 501085 h 1241898"/>
                  <a:gd name="connsiteX114" fmla="*/ 1782714 w 1903362"/>
                  <a:gd name="connsiteY114" fmla="*/ 501085 h 1241898"/>
                  <a:gd name="connsiteX115" fmla="*/ 1782042 w 1903362"/>
                  <a:gd name="connsiteY115" fmla="*/ 499628 h 1241898"/>
                  <a:gd name="connsiteX116" fmla="*/ 1776999 w 1903362"/>
                  <a:gd name="connsiteY116" fmla="*/ 497499 h 1241898"/>
                  <a:gd name="connsiteX117" fmla="*/ 1776270 w 1903362"/>
                  <a:gd name="connsiteY117" fmla="*/ 496042 h 1241898"/>
                  <a:gd name="connsiteX118" fmla="*/ 1775542 w 1903362"/>
                  <a:gd name="connsiteY118" fmla="*/ 495314 h 1241898"/>
                  <a:gd name="connsiteX119" fmla="*/ 1774141 w 1903362"/>
                  <a:gd name="connsiteY119" fmla="*/ 492456 h 1241898"/>
                  <a:gd name="connsiteX120" fmla="*/ 1773412 w 1903362"/>
                  <a:gd name="connsiteY120" fmla="*/ 488869 h 1241898"/>
                  <a:gd name="connsiteX121" fmla="*/ 1773412 w 1903362"/>
                  <a:gd name="connsiteY121" fmla="*/ 488141 h 1241898"/>
                  <a:gd name="connsiteX122" fmla="*/ 1772684 w 1903362"/>
                  <a:gd name="connsiteY122" fmla="*/ 486740 h 1241898"/>
                  <a:gd name="connsiteX123" fmla="*/ 1771955 w 1903362"/>
                  <a:gd name="connsiteY123" fmla="*/ 486011 h 1241898"/>
                  <a:gd name="connsiteX124" fmla="*/ 1768369 w 1903362"/>
                  <a:gd name="connsiteY124" fmla="*/ 485283 h 1241898"/>
                  <a:gd name="connsiteX125" fmla="*/ 1766912 w 1903362"/>
                  <a:gd name="connsiteY125" fmla="*/ 483826 h 1241898"/>
                  <a:gd name="connsiteX126" fmla="*/ 1767640 w 1903362"/>
                  <a:gd name="connsiteY126" fmla="*/ 483153 h 1241898"/>
                  <a:gd name="connsiteX127" fmla="*/ 1769097 w 1903362"/>
                  <a:gd name="connsiteY127" fmla="*/ 480240 h 1241898"/>
                  <a:gd name="connsiteX128" fmla="*/ 1769097 w 1903362"/>
                  <a:gd name="connsiteY128" fmla="*/ 479511 h 1241898"/>
                  <a:gd name="connsiteX129" fmla="*/ 1769097 w 1903362"/>
                  <a:gd name="connsiteY129" fmla="*/ 476653 h 1241898"/>
                  <a:gd name="connsiteX130" fmla="*/ 1772684 w 1903362"/>
                  <a:gd name="connsiteY130" fmla="*/ 473067 h 1241898"/>
                  <a:gd name="connsiteX131" fmla="*/ 1774141 w 1903362"/>
                  <a:gd name="connsiteY131" fmla="*/ 470937 h 1241898"/>
                  <a:gd name="connsiteX132" fmla="*/ 1774813 w 1903362"/>
                  <a:gd name="connsiteY132" fmla="*/ 468079 h 1241898"/>
                  <a:gd name="connsiteX133" fmla="*/ 1774141 w 1903362"/>
                  <a:gd name="connsiteY133" fmla="*/ 465166 h 1241898"/>
                  <a:gd name="connsiteX134" fmla="*/ 1766912 w 1903362"/>
                  <a:gd name="connsiteY134" fmla="*/ 462308 h 1241898"/>
                  <a:gd name="connsiteX135" fmla="*/ 1764054 w 1903362"/>
                  <a:gd name="connsiteY135" fmla="*/ 461579 h 1241898"/>
                  <a:gd name="connsiteX136" fmla="*/ 1755424 w 1903362"/>
                  <a:gd name="connsiteY136" fmla="*/ 457993 h 1241898"/>
                  <a:gd name="connsiteX137" fmla="*/ 1753295 w 1903362"/>
                  <a:gd name="connsiteY137" fmla="*/ 455863 h 1241898"/>
                  <a:gd name="connsiteX138" fmla="*/ 1752566 w 1903362"/>
                  <a:gd name="connsiteY138" fmla="*/ 453005 h 1241898"/>
                  <a:gd name="connsiteX139" fmla="*/ 1754023 w 1903362"/>
                  <a:gd name="connsiteY139" fmla="*/ 450092 h 1241898"/>
                  <a:gd name="connsiteX140" fmla="*/ 1754023 w 1903362"/>
                  <a:gd name="connsiteY140" fmla="*/ 447962 h 1241898"/>
                  <a:gd name="connsiteX141" fmla="*/ 1753295 w 1903362"/>
                  <a:gd name="connsiteY141" fmla="*/ 447234 h 1241898"/>
                  <a:gd name="connsiteX142" fmla="*/ 1750437 w 1903362"/>
                  <a:gd name="connsiteY142" fmla="*/ 445104 h 1241898"/>
                  <a:gd name="connsiteX143" fmla="*/ 1743264 w 1903362"/>
                  <a:gd name="connsiteY143" fmla="*/ 442190 h 1241898"/>
                  <a:gd name="connsiteX144" fmla="*/ 1739678 w 1903362"/>
                  <a:gd name="connsiteY144" fmla="*/ 440789 h 1241898"/>
                  <a:gd name="connsiteX145" fmla="*/ 1735363 w 1903362"/>
                  <a:gd name="connsiteY145" fmla="*/ 437203 h 1241898"/>
                  <a:gd name="connsiteX146" fmla="*/ 1732449 w 1903362"/>
                  <a:gd name="connsiteY146" fmla="*/ 436475 h 1241898"/>
                  <a:gd name="connsiteX147" fmla="*/ 1728863 w 1903362"/>
                  <a:gd name="connsiteY147" fmla="*/ 435746 h 1241898"/>
                  <a:gd name="connsiteX148" fmla="*/ 1715974 w 1903362"/>
                  <a:gd name="connsiteY148" fmla="*/ 430703 h 1241898"/>
                  <a:gd name="connsiteX149" fmla="*/ 1713788 w 1903362"/>
                  <a:gd name="connsiteY149" fmla="*/ 429302 h 1241898"/>
                  <a:gd name="connsiteX150" fmla="*/ 1710202 w 1903362"/>
                  <a:gd name="connsiteY150" fmla="*/ 425715 h 1241898"/>
                  <a:gd name="connsiteX151" fmla="*/ 1706616 w 1903362"/>
                  <a:gd name="connsiteY151" fmla="*/ 422801 h 1241898"/>
                  <a:gd name="connsiteX152" fmla="*/ 1703029 w 1903362"/>
                  <a:gd name="connsiteY152" fmla="*/ 421401 h 1241898"/>
                  <a:gd name="connsiteX153" fmla="*/ 1700171 w 1903362"/>
                  <a:gd name="connsiteY153" fmla="*/ 421401 h 1241898"/>
                  <a:gd name="connsiteX154" fmla="*/ 1696585 w 1903362"/>
                  <a:gd name="connsiteY154" fmla="*/ 417086 h 1241898"/>
                  <a:gd name="connsiteX155" fmla="*/ 1695857 w 1903362"/>
                  <a:gd name="connsiteY155" fmla="*/ 416357 h 1241898"/>
                  <a:gd name="connsiteX156" fmla="*/ 1690141 w 1903362"/>
                  <a:gd name="connsiteY156" fmla="*/ 417814 h 1241898"/>
                  <a:gd name="connsiteX157" fmla="*/ 1689412 w 1903362"/>
                  <a:gd name="connsiteY157" fmla="*/ 417814 h 1241898"/>
                  <a:gd name="connsiteX158" fmla="*/ 1686554 w 1903362"/>
                  <a:gd name="connsiteY158" fmla="*/ 415629 h 1241898"/>
                  <a:gd name="connsiteX159" fmla="*/ 1685826 w 1903362"/>
                  <a:gd name="connsiteY159" fmla="*/ 415629 h 1241898"/>
                  <a:gd name="connsiteX160" fmla="*/ 1682912 w 1903362"/>
                  <a:gd name="connsiteY160" fmla="*/ 413499 h 1241898"/>
                  <a:gd name="connsiteX161" fmla="*/ 1680054 w 1903362"/>
                  <a:gd name="connsiteY161" fmla="*/ 414228 h 1241898"/>
                  <a:gd name="connsiteX162" fmla="*/ 1678653 w 1903362"/>
                  <a:gd name="connsiteY162" fmla="*/ 413499 h 1241898"/>
                  <a:gd name="connsiteX163" fmla="*/ 1678653 w 1903362"/>
                  <a:gd name="connsiteY163" fmla="*/ 413499 h 1241898"/>
                  <a:gd name="connsiteX164" fmla="*/ 1680054 w 1903362"/>
                  <a:gd name="connsiteY164" fmla="*/ 414228 h 1241898"/>
                  <a:gd name="connsiteX165" fmla="*/ 1682912 w 1903362"/>
                  <a:gd name="connsiteY165" fmla="*/ 413499 h 1241898"/>
                  <a:gd name="connsiteX166" fmla="*/ 1682912 w 1903362"/>
                  <a:gd name="connsiteY166" fmla="*/ 412771 h 1241898"/>
                  <a:gd name="connsiteX167" fmla="*/ 1687227 w 1903362"/>
                  <a:gd name="connsiteY167" fmla="*/ 409913 h 1241898"/>
                  <a:gd name="connsiteX168" fmla="*/ 1692999 w 1903362"/>
                  <a:gd name="connsiteY168" fmla="*/ 409184 h 1241898"/>
                  <a:gd name="connsiteX169" fmla="*/ 1695857 w 1903362"/>
                  <a:gd name="connsiteY169" fmla="*/ 408456 h 1241898"/>
                  <a:gd name="connsiteX170" fmla="*/ 1696585 w 1903362"/>
                  <a:gd name="connsiteY170" fmla="*/ 407727 h 1241898"/>
                  <a:gd name="connsiteX171" fmla="*/ 1698715 w 1903362"/>
                  <a:gd name="connsiteY171" fmla="*/ 400554 h 1241898"/>
                  <a:gd name="connsiteX172" fmla="*/ 1700900 w 1903362"/>
                  <a:gd name="connsiteY172" fmla="*/ 399154 h 1241898"/>
                  <a:gd name="connsiteX173" fmla="*/ 1704486 w 1903362"/>
                  <a:gd name="connsiteY173" fmla="*/ 395567 h 1241898"/>
                  <a:gd name="connsiteX174" fmla="*/ 1705215 w 1903362"/>
                  <a:gd name="connsiteY174" fmla="*/ 394839 h 1241898"/>
                  <a:gd name="connsiteX175" fmla="*/ 1704486 w 1903362"/>
                  <a:gd name="connsiteY175" fmla="*/ 392653 h 1241898"/>
                  <a:gd name="connsiteX176" fmla="*/ 1703758 w 1903362"/>
                  <a:gd name="connsiteY176" fmla="*/ 391981 h 1241898"/>
                  <a:gd name="connsiteX177" fmla="*/ 1700900 w 1903362"/>
                  <a:gd name="connsiteY177" fmla="*/ 391252 h 1241898"/>
                  <a:gd name="connsiteX178" fmla="*/ 1700900 w 1903362"/>
                  <a:gd name="connsiteY178" fmla="*/ 389067 h 1241898"/>
                  <a:gd name="connsiteX179" fmla="*/ 1699443 w 1903362"/>
                  <a:gd name="connsiteY179" fmla="*/ 387666 h 1241898"/>
                  <a:gd name="connsiteX180" fmla="*/ 1699443 w 1903362"/>
                  <a:gd name="connsiteY180" fmla="*/ 385480 h 1241898"/>
                  <a:gd name="connsiteX181" fmla="*/ 1701628 w 1903362"/>
                  <a:gd name="connsiteY181" fmla="*/ 383351 h 1241898"/>
                  <a:gd name="connsiteX182" fmla="*/ 1700171 w 1903362"/>
                  <a:gd name="connsiteY182" fmla="*/ 381894 h 1241898"/>
                  <a:gd name="connsiteX183" fmla="*/ 1698715 w 1903362"/>
                  <a:gd name="connsiteY183" fmla="*/ 380493 h 1241898"/>
                  <a:gd name="connsiteX184" fmla="*/ 1697314 w 1903362"/>
                  <a:gd name="connsiteY184" fmla="*/ 379765 h 1241898"/>
                  <a:gd name="connsiteX185" fmla="*/ 1691542 w 1903362"/>
                  <a:gd name="connsiteY185" fmla="*/ 379765 h 1241898"/>
                  <a:gd name="connsiteX186" fmla="*/ 1690813 w 1903362"/>
                  <a:gd name="connsiteY186" fmla="*/ 379036 h 1241898"/>
                  <a:gd name="connsiteX187" fmla="*/ 1687955 w 1903362"/>
                  <a:gd name="connsiteY187" fmla="*/ 377579 h 1241898"/>
                  <a:gd name="connsiteX188" fmla="*/ 1684369 w 1903362"/>
                  <a:gd name="connsiteY188" fmla="*/ 373993 h 1241898"/>
                  <a:gd name="connsiteX189" fmla="*/ 1682912 w 1903362"/>
                  <a:gd name="connsiteY189" fmla="*/ 371135 h 1241898"/>
                  <a:gd name="connsiteX190" fmla="*/ 1682912 w 1903362"/>
                  <a:gd name="connsiteY190" fmla="*/ 369678 h 1241898"/>
                  <a:gd name="connsiteX191" fmla="*/ 1682912 w 1903362"/>
                  <a:gd name="connsiteY191" fmla="*/ 367548 h 1241898"/>
                  <a:gd name="connsiteX192" fmla="*/ 1684369 w 1903362"/>
                  <a:gd name="connsiteY192" fmla="*/ 366091 h 1241898"/>
                  <a:gd name="connsiteX193" fmla="*/ 1687227 w 1903362"/>
                  <a:gd name="connsiteY193" fmla="*/ 364690 h 1241898"/>
                  <a:gd name="connsiteX194" fmla="*/ 1689412 w 1903362"/>
                  <a:gd name="connsiteY194" fmla="*/ 362505 h 1241898"/>
                  <a:gd name="connsiteX195" fmla="*/ 1692270 w 1903362"/>
                  <a:gd name="connsiteY195" fmla="*/ 361833 h 1241898"/>
                  <a:gd name="connsiteX196" fmla="*/ 1692270 w 1903362"/>
                  <a:gd name="connsiteY196" fmla="*/ 361104 h 1241898"/>
                  <a:gd name="connsiteX197" fmla="*/ 1691542 w 1903362"/>
                  <a:gd name="connsiteY197" fmla="*/ 358190 h 1241898"/>
                  <a:gd name="connsiteX198" fmla="*/ 1690141 w 1903362"/>
                  <a:gd name="connsiteY198" fmla="*/ 356789 h 1241898"/>
                  <a:gd name="connsiteX199" fmla="*/ 1689412 w 1903362"/>
                  <a:gd name="connsiteY199" fmla="*/ 353203 h 1241898"/>
                  <a:gd name="connsiteX200" fmla="*/ 1688684 w 1903362"/>
                  <a:gd name="connsiteY200" fmla="*/ 351746 h 1241898"/>
                  <a:gd name="connsiteX201" fmla="*/ 1687227 w 1903362"/>
                  <a:gd name="connsiteY201" fmla="*/ 351746 h 1241898"/>
                  <a:gd name="connsiteX202" fmla="*/ 1686554 w 1903362"/>
                  <a:gd name="connsiteY202" fmla="*/ 351746 h 1241898"/>
                  <a:gd name="connsiteX203" fmla="*/ 1685826 w 1903362"/>
                  <a:gd name="connsiteY203" fmla="*/ 348888 h 1241898"/>
                  <a:gd name="connsiteX204" fmla="*/ 1689412 w 1903362"/>
                  <a:gd name="connsiteY204" fmla="*/ 347431 h 1241898"/>
                  <a:gd name="connsiteX205" fmla="*/ 1689412 w 1903362"/>
                  <a:gd name="connsiteY205" fmla="*/ 339530 h 1241898"/>
                  <a:gd name="connsiteX206" fmla="*/ 1688684 w 1903362"/>
                  <a:gd name="connsiteY206" fmla="*/ 338129 h 1241898"/>
                  <a:gd name="connsiteX207" fmla="*/ 1687955 w 1903362"/>
                  <a:gd name="connsiteY207" fmla="*/ 336672 h 1241898"/>
                  <a:gd name="connsiteX208" fmla="*/ 1682912 w 1903362"/>
                  <a:gd name="connsiteY208" fmla="*/ 333814 h 1241898"/>
                  <a:gd name="connsiteX209" fmla="*/ 1680783 w 1903362"/>
                  <a:gd name="connsiteY209" fmla="*/ 333086 h 1241898"/>
                  <a:gd name="connsiteX210" fmla="*/ 1673610 w 1903362"/>
                  <a:gd name="connsiteY210" fmla="*/ 329499 h 1241898"/>
                  <a:gd name="connsiteX211" fmla="*/ 1672153 w 1903362"/>
                  <a:gd name="connsiteY211" fmla="*/ 330956 h 1241898"/>
                  <a:gd name="connsiteX212" fmla="*/ 1670023 w 1903362"/>
                  <a:gd name="connsiteY212" fmla="*/ 330956 h 1241898"/>
                  <a:gd name="connsiteX213" fmla="*/ 1664252 w 1903362"/>
                  <a:gd name="connsiteY213" fmla="*/ 329499 h 1241898"/>
                  <a:gd name="connsiteX214" fmla="*/ 1664252 w 1903362"/>
                  <a:gd name="connsiteY214" fmla="*/ 328771 h 1241898"/>
                  <a:gd name="connsiteX215" fmla="*/ 1664980 w 1903362"/>
                  <a:gd name="connsiteY215" fmla="*/ 324456 h 1241898"/>
                  <a:gd name="connsiteX216" fmla="*/ 1665709 w 1903362"/>
                  <a:gd name="connsiteY216" fmla="*/ 320870 h 1241898"/>
                  <a:gd name="connsiteX217" fmla="*/ 1663523 w 1903362"/>
                  <a:gd name="connsiteY217" fmla="*/ 318740 h 1241898"/>
                  <a:gd name="connsiteX218" fmla="*/ 1662851 w 1903362"/>
                  <a:gd name="connsiteY218" fmla="*/ 318012 h 1241898"/>
                  <a:gd name="connsiteX219" fmla="*/ 1663523 w 1903362"/>
                  <a:gd name="connsiteY219" fmla="*/ 315154 h 1241898"/>
                  <a:gd name="connsiteX220" fmla="*/ 1664980 w 1903362"/>
                  <a:gd name="connsiteY220" fmla="*/ 312296 h 1241898"/>
                  <a:gd name="connsiteX221" fmla="*/ 1670023 w 1903362"/>
                  <a:gd name="connsiteY221" fmla="*/ 310839 h 1241898"/>
                  <a:gd name="connsiteX222" fmla="*/ 1672881 w 1903362"/>
                  <a:gd name="connsiteY222" fmla="*/ 308709 h 1241898"/>
                  <a:gd name="connsiteX223" fmla="*/ 1675067 w 1903362"/>
                  <a:gd name="connsiteY223" fmla="*/ 301481 h 1241898"/>
                  <a:gd name="connsiteX224" fmla="*/ 1673610 w 1903362"/>
                  <a:gd name="connsiteY224" fmla="*/ 297222 h 1241898"/>
                  <a:gd name="connsiteX225" fmla="*/ 1674338 w 1903362"/>
                  <a:gd name="connsiteY225" fmla="*/ 294308 h 1241898"/>
                  <a:gd name="connsiteX226" fmla="*/ 1673610 w 1903362"/>
                  <a:gd name="connsiteY226" fmla="*/ 293635 h 1241898"/>
                  <a:gd name="connsiteX227" fmla="*/ 1667838 w 1903362"/>
                  <a:gd name="connsiteY227" fmla="*/ 292179 h 1241898"/>
                  <a:gd name="connsiteX228" fmla="*/ 1664980 w 1903362"/>
                  <a:gd name="connsiteY228" fmla="*/ 289321 h 1241898"/>
                  <a:gd name="connsiteX229" fmla="*/ 1662851 w 1903362"/>
                  <a:gd name="connsiteY229" fmla="*/ 288592 h 1241898"/>
                  <a:gd name="connsiteX230" fmla="*/ 1658536 w 1903362"/>
                  <a:gd name="connsiteY230" fmla="*/ 287864 h 1241898"/>
                  <a:gd name="connsiteX231" fmla="*/ 1640604 w 1903362"/>
                  <a:gd name="connsiteY231" fmla="*/ 289321 h 1241898"/>
                  <a:gd name="connsiteX232" fmla="*/ 1636961 w 1903362"/>
                  <a:gd name="connsiteY232" fmla="*/ 289321 h 1241898"/>
                  <a:gd name="connsiteX233" fmla="*/ 1634104 w 1903362"/>
                  <a:gd name="connsiteY233" fmla="*/ 288592 h 1241898"/>
                  <a:gd name="connsiteX234" fmla="*/ 1632703 w 1903362"/>
                  <a:gd name="connsiteY234" fmla="*/ 286407 h 1241898"/>
                  <a:gd name="connsiteX235" fmla="*/ 1631974 w 1903362"/>
                  <a:gd name="connsiteY235" fmla="*/ 282820 h 1241898"/>
                  <a:gd name="connsiteX236" fmla="*/ 1631246 w 1903362"/>
                  <a:gd name="connsiteY236" fmla="*/ 282148 h 1241898"/>
                  <a:gd name="connsiteX237" fmla="*/ 1619758 w 1903362"/>
                  <a:gd name="connsiteY237" fmla="*/ 282820 h 1241898"/>
                  <a:gd name="connsiteX238" fmla="*/ 1607542 w 1903362"/>
                  <a:gd name="connsiteY238" fmla="*/ 282148 h 1241898"/>
                  <a:gd name="connsiteX239" fmla="*/ 1606813 w 1903362"/>
                  <a:gd name="connsiteY239" fmla="*/ 282148 h 1241898"/>
                  <a:gd name="connsiteX240" fmla="*/ 1603956 w 1903362"/>
                  <a:gd name="connsiteY240" fmla="*/ 285006 h 1241898"/>
                  <a:gd name="connsiteX241" fmla="*/ 1596054 w 1903362"/>
                  <a:gd name="connsiteY241" fmla="*/ 284277 h 1241898"/>
                  <a:gd name="connsiteX242" fmla="*/ 1591011 w 1903362"/>
                  <a:gd name="connsiteY242" fmla="*/ 282148 h 1241898"/>
                  <a:gd name="connsiteX243" fmla="*/ 1588881 w 1903362"/>
                  <a:gd name="connsiteY243" fmla="*/ 282148 h 1241898"/>
                  <a:gd name="connsiteX244" fmla="*/ 1586752 w 1903362"/>
                  <a:gd name="connsiteY244" fmla="*/ 285006 h 1241898"/>
                  <a:gd name="connsiteX245" fmla="*/ 1585295 w 1903362"/>
                  <a:gd name="connsiteY245" fmla="*/ 285734 h 1241898"/>
                  <a:gd name="connsiteX246" fmla="*/ 1584566 w 1903362"/>
                  <a:gd name="connsiteY246" fmla="*/ 286407 h 1241898"/>
                  <a:gd name="connsiteX247" fmla="*/ 1580252 w 1903362"/>
                  <a:gd name="connsiteY247" fmla="*/ 285734 h 1241898"/>
                  <a:gd name="connsiteX248" fmla="*/ 1577394 w 1903362"/>
                  <a:gd name="connsiteY248" fmla="*/ 284277 h 1241898"/>
                  <a:gd name="connsiteX249" fmla="*/ 1573807 w 1903362"/>
                  <a:gd name="connsiteY249" fmla="*/ 284277 h 1241898"/>
                  <a:gd name="connsiteX250" fmla="*/ 1570221 w 1903362"/>
                  <a:gd name="connsiteY250" fmla="*/ 282820 h 1241898"/>
                  <a:gd name="connsiteX251" fmla="*/ 1563777 w 1903362"/>
                  <a:gd name="connsiteY251" fmla="*/ 281419 h 1241898"/>
                  <a:gd name="connsiteX252" fmla="*/ 1561591 w 1903362"/>
                  <a:gd name="connsiteY252" fmla="*/ 281419 h 1241898"/>
                  <a:gd name="connsiteX253" fmla="*/ 1547246 w 1903362"/>
                  <a:gd name="connsiteY253" fmla="*/ 284277 h 1241898"/>
                  <a:gd name="connsiteX254" fmla="*/ 1540073 w 1903362"/>
                  <a:gd name="connsiteY254" fmla="*/ 285734 h 1241898"/>
                  <a:gd name="connsiteX255" fmla="*/ 1536487 w 1903362"/>
                  <a:gd name="connsiteY255" fmla="*/ 286407 h 1241898"/>
                  <a:gd name="connsiteX256" fmla="*/ 1534301 w 1903362"/>
                  <a:gd name="connsiteY256" fmla="*/ 286407 h 1241898"/>
                  <a:gd name="connsiteX257" fmla="*/ 1523542 w 1903362"/>
                  <a:gd name="connsiteY257" fmla="*/ 287135 h 1241898"/>
                  <a:gd name="connsiteX258" fmla="*/ 1517098 w 1903362"/>
                  <a:gd name="connsiteY258" fmla="*/ 287135 h 1241898"/>
                  <a:gd name="connsiteX259" fmla="*/ 1516369 w 1903362"/>
                  <a:gd name="connsiteY259" fmla="*/ 287864 h 1241898"/>
                  <a:gd name="connsiteX260" fmla="*/ 1513511 w 1903362"/>
                  <a:gd name="connsiteY260" fmla="*/ 290722 h 1241898"/>
                  <a:gd name="connsiteX261" fmla="*/ 1510597 w 1903362"/>
                  <a:gd name="connsiteY261" fmla="*/ 291450 h 1241898"/>
                  <a:gd name="connsiteX262" fmla="*/ 1507011 w 1903362"/>
                  <a:gd name="connsiteY262" fmla="*/ 292179 h 1241898"/>
                  <a:gd name="connsiteX263" fmla="*/ 1504881 w 1903362"/>
                  <a:gd name="connsiteY263" fmla="*/ 292179 h 1241898"/>
                  <a:gd name="connsiteX264" fmla="*/ 1502752 w 1903362"/>
                  <a:gd name="connsiteY264" fmla="*/ 291450 h 1241898"/>
                  <a:gd name="connsiteX265" fmla="*/ 1500567 w 1903362"/>
                  <a:gd name="connsiteY265" fmla="*/ 289321 h 1241898"/>
                  <a:gd name="connsiteX266" fmla="*/ 1492665 w 1903362"/>
                  <a:gd name="connsiteY266" fmla="*/ 287864 h 1241898"/>
                  <a:gd name="connsiteX267" fmla="*/ 1489808 w 1903362"/>
                  <a:gd name="connsiteY267" fmla="*/ 287135 h 1241898"/>
                  <a:gd name="connsiteX268" fmla="*/ 1487622 w 1903362"/>
                  <a:gd name="connsiteY268" fmla="*/ 285734 h 1241898"/>
                  <a:gd name="connsiteX269" fmla="*/ 1484764 w 1903362"/>
                  <a:gd name="connsiteY269" fmla="*/ 287864 h 1241898"/>
                  <a:gd name="connsiteX270" fmla="*/ 1482635 w 1903362"/>
                  <a:gd name="connsiteY270" fmla="*/ 287864 h 1241898"/>
                  <a:gd name="connsiteX271" fmla="*/ 1479777 w 1903362"/>
                  <a:gd name="connsiteY271" fmla="*/ 286407 h 1241898"/>
                  <a:gd name="connsiteX272" fmla="*/ 1477591 w 1903362"/>
                  <a:gd name="connsiteY272" fmla="*/ 286407 h 1241898"/>
                  <a:gd name="connsiteX273" fmla="*/ 1476134 w 1903362"/>
                  <a:gd name="connsiteY273" fmla="*/ 286407 h 1241898"/>
                  <a:gd name="connsiteX274" fmla="*/ 1475462 w 1903362"/>
                  <a:gd name="connsiteY274" fmla="*/ 287864 h 1241898"/>
                  <a:gd name="connsiteX275" fmla="*/ 1476134 w 1903362"/>
                  <a:gd name="connsiteY275" fmla="*/ 289993 h 1241898"/>
                  <a:gd name="connsiteX276" fmla="*/ 1477591 w 1903362"/>
                  <a:gd name="connsiteY276" fmla="*/ 292907 h 1241898"/>
                  <a:gd name="connsiteX277" fmla="*/ 1477591 w 1903362"/>
                  <a:gd name="connsiteY277" fmla="*/ 293635 h 1241898"/>
                  <a:gd name="connsiteX278" fmla="*/ 1476134 w 1903362"/>
                  <a:gd name="connsiteY278" fmla="*/ 294308 h 1241898"/>
                  <a:gd name="connsiteX279" fmla="*/ 1474005 w 1903362"/>
                  <a:gd name="connsiteY279" fmla="*/ 295036 h 1241898"/>
                  <a:gd name="connsiteX280" fmla="*/ 1471876 w 1903362"/>
                  <a:gd name="connsiteY280" fmla="*/ 295036 h 1241898"/>
                  <a:gd name="connsiteX281" fmla="*/ 1466832 w 1903362"/>
                  <a:gd name="connsiteY281" fmla="*/ 294308 h 1241898"/>
                  <a:gd name="connsiteX282" fmla="*/ 1464647 w 1903362"/>
                  <a:gd name="connsiteY282" fmla="*/ 294308 h 1241898"/>
                  <a:gd name="connsiteX283" fmla="*/ 1461789 w 1903362"/>
                  <a:gd name="connsiteY283" fmla="*/ 295036 h 1241898"/>
                  <a:gd name="connsiteX284" fmla="*/ 1459659 w 1903362"/>
                  <a:gd name="connsiteY284" fmla="*/ 297222 h 1241898"/>
                  <a:gd name="connsiteX285" fmla="*/ 1458931 w 1903362"/>
                  <a:gd name="connsiteY285" fmla="*/ 298623 h 1241898"/>
                  <a:gd name="connsiteX286" fmla="*/ 1457474 w 1903362"/>
                  <a:gd name="connsiteY286" fmla="*/ 299351 h 1241898"/>
                  <a:gd name="connsiteX287" fmla="*/ 1451030 w 1903362"/>
                  <a:gd name="connsiteY287" fmla="*/ 300080 h 1241898"/>
                  <a:gd name="connsiteX288" fmla="*/ 1445986 w 1903362"/>
                  <a:gd name="connsiteY288" fmla="*/ 301481 h 1241898"/>
                  <a:gd name="connsiteX289" fmla="*/ 1443857 w 1903362"/>
                  <a:gd name="connsiteY289" fmla="*/ 302209 h 1241898"/>
                  <a:gd name="connsiteX290" fmla="*/ 1443128 w 1903362"/>
                  <a:gd name="connsiteY290" fmla="*/ 302938 h 1241898"/>
                  <a:gd name="connsiteX291" fmla="*/ 1443128 w 1903362"/>
                  <a:gd name="connsiteY291" fmla="*/ 305796 h 1241898"/>
                  <a:gd name="connsiteX292" fmla="*/ 1440999 w 1903362"/>
                  <a:gd name="connsiteY292" fmla="*/ 309382 h 1241898"/>
                  <a:gd name="connsiteX293" fmla="*/ 1439542 w 1903362"/>
                  <a:gd name="connsiteY293" fmla="*/ 311567 h 1241898"/>
                  <a:gd name="connsiteX294" fmla="*/ 1438814 w 1903362"/>
                  <a:gd name="connsiteY294" fmla="*/ 313697 h 1241898"/>
                  <a:gd name="connsiteX295" fmla="*/ 1437413 w 1903362"/>
                  <a:gd name="connsiteY295" fmla="*/ 314425 h 1241898"/>
                  <a:gd name="connsiteX296" fmla="*/ 1436684 w 1903362"/>
                  <a:gd name="connsiteY296" fmla="*/ 315154 h 1241898"/>
                  <a:gd name="connsiteX297" fmla="*/ 1436684 w 1903362"/>
                  <a:gd name="connsiteY297" fmla="*/ 318740 h 1241898"/>
                  <a:gd name="connsiteX298" fmla="*/ 1435956 w 1903362"/>
                  <a:gd name="connsiteY298" fmla="*/ 319469 h 1241898"/>
                  <a:gd name="connsiteX299" fmla="*/ 1420153 w 1903362"/>
                  <a:gd name="connsiteY299" fmla="*/ 323055 h 1241898"/>
                  <a:gd name="connsiteX300" fmla="*/ 1416567 w 1903362"/>
                  <a:gd name="connsiteY300" fmla="*/ 324456 h 1241898"/>
                  <a:gd name="connsiteX301" fmla="*/ 1415110 w 1903362"/>
                  <a:gd name="connsiteY301" fmla="*/ 325913 h 1241898"/>
                  <a:gd name="connsiteX302" fmla="*/ 1415110 w 1903362"/>
                  <a:gd name="connsiteY302" fmla="*/ 331685 h 1241898"/>
                  <a:gd name="connsiteX303" fmla="*/ 1415110 w 1903362"/>
                  <a:gd name="connsiteY303" fmla="*/ 332357 h 1241898"/>
                  <a:gd name="connsiteX304" fmla="*/ 1414437 w 1903362"/>
                  <a:gd name="connsiteY304" fmla="*/ 333086 h 1241898"/>
                  <a:gd name="connsiteX305" fmla="*/ 1412252 w 1903362"/>
                  <a:gd name="connsiteY305" fmla="*/ 331685 h 1241898"/>
                  <a:gd name="connsiteX306" fmla="*/ 1411523 w 1903362"/>
                  <a:gd name="connsiteY306" fmla="*/ 331685 h 1241898"/>
                  <a:gd name="connsiteX307" fmla="*/ 1407937 w 1903362"/>
                  <a:gd name="connsiteY307" fmla="*/ 332357 h 1241898"/>
                  <a:gd name="connsiteX308" fmla="*/ 1402950 w 1903362"/>
                  <a:gd name="connsiteY308" fmla="*/ 335944 h 1241898"/>
                  <a:gd name="connsiteX309" fmla="*/ 1400764 w 1903362"/>
                  <a:gd name="connsiteY309" fmla="*/ 337400 h 1241898"/>
                  <a:gd name="connsiteX310" fmla="*/ 1395777 w 1903362"/>
                  <a:gd name="connsiteY310" fmla="*/ 339530 h 1241898"/>
                  <a:gd name="connsiteX311" fmla="*/ 1390005 w 1903362"/>
                  <a:gd name="connsiteY311" fmla="*/ 340258 h 1241898"/>
                  <a:gd name="connsiteX312" fmla="*/ 1389277 w 1903362"/>
                  <a:gd name="connsiteY312" fmla="*/ 340987 h 1241898"/>
                  <a:gd name="connsiteX313" fmla="*/ 1390005 w 1903362"/>
                  <a:gd name="connsiteY313" fmla="*/ 342444 h 1241898"/>
                  <a:gd name="connsiteX314" fmla="*/ 1393591 w 1903362"/>
                  <a:gd name="connsiteY314" fmla="*/ 343845 h 1241898"/>
                  <a:gd name="connsiteX315" fmla="*/ 1392863 w 1903362"/>
                  <a:gd name="connsiteY315" fmla="*/ 345302 h 1241898"/>
                  <a:gd name="connsiteX316" fmla="*/ 1390005 w 1903362"/>
                  <a:gd name="connsiteY316" fmla="*/ 346030 h 1241898"/>
                  <a:gd name="connsiteX317" fmla="*/ 1386419 w 1903362"/>
                  <a:gd name="connsiteY317" fmla="*/ 348160 h 1241898"/>
                  <a:gd name="connsiteX318" fmla="*/ 1386419 w 1903362"/>
                  <a:gd name="connsiteY318" fmla="*/ 349617 h 1241898"/>
                  <a:gd name="connsiteX319" fmla="*/ 1387147 w 1903362"/>
                  <a:gd name="connsiteY319" fmla="*/ 351018 h 1241898"/>
                  <a:gd name="connsiteX320" fmla="*/ 1390005 w 1903362"/>
                  <a:gd name="connsiteY320" fmla="*/ 353203 h 1241898"/>
                  <a:gd name="connsiteX321" fmla="*/ 1389277 w 1903362"/>
                  <a:gd name="connsiteY321" fmla="*/ 353931 h 1241898"/>
                  <a:gd name="connsiteX322" fmla="*/ 1387147 w 1903362"/>
                  <a:gd name="connsiteY322" fmla="*/ 353203 h 1241898"/>
                  <a:gd name="connsiteX323" fmla="*/ 1382104 w 1903362"/>
                  <a:gd name="connsiteY323" fmla="*/ 353931 h 1241898"/>
                  <a:gd name="connsiteX324" fmla="*/ 1377789 w 1903362"/>
                  <a:gd name="connsiteY324" fmla="*/ 353203 h 1241898"/>
                  <a:gd name="connsiteX325" fmla="*/ 1374931 w 1903362"/>
                  <a:gd name="connsiteY325" fmla="*/ 354604 h 1241898"/>
                  <a:gd name="connsiteX326" fmla="*/ 1371345 w 1903362"/>
                  <a:gd name="connsiteY326" fmla="*/ 358190 h 1241898"/>
                  <a:gd name="connsiteX327" fmla="*/ 1372073 w 1903362"/>
                  <a:gd name="connsiteY327" fmla="*/ 358190 h 1241898"/>
                  <a:gd name="connsiteX328" fmla="*/ 1373474 w 1903362"/>
                  <a:gd name="connsiteY328" fmla="*/ 358190 h 1241898"/>
                  <a:gd name="connsiteX329" fmla="*/ 1374203 w 1903362"/>
                  <a:gd name="connsiteY329" fmla="*/ 358190 h 1241898"/>
                  <a:gd name="connsiteX330" fmla="*/ 1373474 w 1903362"/>
                  <a:gd name="connsiteY330" fmla="*/ 359647 h 1241898"/>
                  <a:gd name="connsiteX331" fmla="*/ 1372802 w 1903362"/>
                  <a:gd name="connsiteY331" fmla="*/ 360376 h 1241898"/>
                  <a:gd name="connsiteX332" fmla="*/ 1372802 w 1903362"/>
                  <a:gd name="connsiteY332" fmla="*/ 362505 h 1241898"/>
                  <a:gd name="connsiteX333" fmla="*/ 1372802 w 1903362"/>
                  <a:gd name="connsiteY333" fmla="*/ 365419 h 1241898"/>
                  <a:gd name="connsiteX334" fmla="*/ 1369159 w 1903362"/>
                  <a:gd name="connsiteY334" fmla="*/ 365419 h 1241898"/>
                  <a:gd name="connsiteX335" fmla="*/ 1368487 w 1903362"/>
                  <a:gd name="connsiteY335" fmla="*/ 366820 h 1241898"/>
                  <a:gd name="connsiteX336" fmla="*/ 1367758 w 1903362"/>
                  <a:gd name="connsiteY336" fmla="*/ 370406 h 1241898"/>
                  <a:gd name="connsiteX337" fmla="*/ 1364900 w 1903362"/>
                  <a:gd name="connsiteY337" fmla="*/ 371863 h 1241898"/>
                  <a:gd name="connsiteX338" fmla="*/ 1361314 w 1903362"/>
                  <a:gd name="connsiteY338" fmla="*/ 374721 h 1241898"/>
                  <a:gd name="connsiteX339" fmla="*/ 1360585 w 1903362"/>
                  <a:gd name="connsiteY339" fmla="*/ 381165 h 1241898"/>
                  <a:gd name="connsiteX340" fmla="*/ 1359857 w 1903362"/>
                  <a:gd name="connsiteY340" fmla="*/ 381894 h 1241898"/>
                  <a:gd name="connsiteX341" fmla="*/ 1355542 w 1903362"/>
                  <a:gd name="connsiteY341" fmla="*/ 384752 h 1241898"/>
                  <a:gd name="connsiteX342" fmla="*/ 1354085 w 1903362"/>
                  <a:gd name="connsiteY342" fmla="*/ 384079 h 1241898"/>
                  <a:gd name="connsiteX343" fmla="*/ 1344055 w 1903362"/>
                  <a:gd name="connsiteY343" fmla="*/ 364690 h 1241898"/>
                  <a:gd name="connsiteX344" fmla="*/ 1323937 w 1903362"/>
                  <a:gd name="connsiteY344" fmla="*/ 361833 h 1241898"/>
                  <a:gd name="connsiteX345" fmla="*/ 1301690 w 1903362"/>
                  <a:gd name="connsiteY345" fmla="*/ 357518 h 1241898"/>
                  <a:gd name="connsiteX346" fmla="*/ 1297375 w 1903362"/>
                  <a:gd name="connsiteY346" fmla="*/ 356789 h 1241898"/>
                  <a:gd name="connsiteX347" fmla="*/ 1297375 w 1903362"/>
                  <a:gd name="connsiteY347" fmla="*/ 351018 h 1241898"/>
                  <a:gd name="connsiteX348" fmla="*/ 1297375 w 1903362"/>
                  <a:gd name="connsiteY348" fmla="*/ 351018 h 1241898"/>
                  <a:gd name="connsiteX349" fmla="*/ 1297375 w 1903362"/>
                  <a:gd name="connsiteY349" fmla="*/ 334543 h 1241898"/>
                  <a:gd name="connsiteX350" fmla="*/ 1297375 w 1903362"/>
                  <a:gd name="connsiteY350" fmla="*/ 329499 h 1241898"/>
                  <a:gd name="connsiteX351" fmla="*/ 1282301 w 1903362"/>
                  <a:gd name="connsiteY351" fmla="*/ 295036 h 1241898"/>
                  <a:gd name="connsiteX352" fmla="*/ 1279444 w 1903362"/>
                  <a:gd name="connsiteY352" fmla="*/ 289321 h 1241898"/>
                  <a:gd name="connsiteX353" fmla="*/ 1279444 w 1903362"/>
                  <a:gd name="connsiteY353" fmla="*/ 289993 h 1241898"/>
                  <a:gd name="connsiteX354" fmla="*/ 1275129 w 1903362"/>
                  <a:gd name="connsiteY354" fmla="*/ 290722 h 1241898"/>
                  <a:gd name="connsiteX355" fmla="*/ 1272271 w 1903362"/>
                  <a:gd name="connsiteY355" fmla="*/ 290722 h 1241898"/>
                  <a:gd name="connsiteX356" fmla="*/ 1270085 w 1903362"/>
                  <a:gd name="connsiteY356" fmla="*/ 292179 h 1241898"/>
                  <a:gd name="connsiteX357" fmla="*/ 1269525 w 1903362"/>
                  <a:gd name="connsiteY357" fmla="*/ 292795 h 1241898"/>
                  <a:gd name="connsiteX358" fmla="*/ 1270085 w 1903362"/>
                  <a:gd name="connsiteY358" fmla="*/ 292179 h 1241898"/>
                  <a:gd name="connsiteX359" fmla="*/ 1272271 w 1903362"/>
                  <a:gd name="connsiteY359" fmla="*/ 290722 h 1241898"/>
                  <a:gd name="connsiteX360" fmla="*/ 1275129 w 1903362"/>
                  <a:gd name="connsiteY360" fmla="*/ 290722 h 1241898"/>
                  <a:gd name="connsiteX361" fmla="*/ 1279444 w 1903362"/>
                  <a:gd name="connsiteY361" fmla="*/ 289993 h 1241898"/>
                  <a:gd name="connsiteX362" fmla="*/ 1279444 w 1903362"/>
                  <a:gd name="connsiteY362" fmla="*/ 289321 h 1241898"/>
                  <a:gd name="connsiteX363" fmla="*/ 1280172 w 1903362"/>
                  <a:gd name="connsiteY363" fmla="*/ 285006 h 1241898"/>
                  <a:gd name="connsiteX364" fmla="*/ 1285159 w 1903362"/>
                  <a:gd name="connsiteY364" fmla="*/ 251943 h 1241898"/>
                  <a:gd name="connsiteX365" fmla="*/ 1301690 w 1903362"/>
                  <a:gd name="connsiteY365" fmla="*/ 220394 h 1241898"/>
                  <a:gd name="connsiteX366" fmla="*/ 1303876 w 1903362"/>
                  <a:gd name="connsiteY366" fmla="*/ 216080 h 1241898"/>
                  <a:gd name="connsiteX367" fmla="*/ 1322536 w 1903362"/>
                  <a:gd name="connsiteY367" fmla="*/ 180888 h 1241898"/>
                  <a:gd name="connsiteX368" fmla="*/ 1328252 w 1903362"/>
                  <a:gd name="connsiteY368" fmla="*/ 170129 h 1241898"/>
                  <a:gd name="connsiteX369" fmla="*/ 1327523 w 1903362"/>
                  <a:gd name="connsiteY369" fmla="*/ 167271 h 1241898"/>
                  <a:gd name="connsiteX370" fmla="*/ 1327523 w 1903362"/>
                  <a:gd name="connsiteY370" fmla="*/ 166543 h 1241898"/>
                  <a:gd name="connsiteX371" fmla="*/ 1328252 w 1903362"/>
                  <a:gd name="connsiteY371" fmla="*/ 164413 h 1241898"/>
                  <a:gd name="connsiteX372" fmla="*/ 1328980 w 1903362"/>
                  <a:gd name="connsiteY372" fmla="*/ 162956 h 1241898"/>
                  <a:gd name="connsiteX373" fmla="*/ 1328980 w 1903362"/>
                  <a:gd name="connsiteY373" fmla="*/ 161500 h 1241898"/>
                  <a:gd name="connsiteX374" fmla="*/ 1329709 w 1903362"/>
                  <a:gd name="connsiteY374" fmla="*/ 160099 h 1241898"/>
                  <a:gd name="connsiteX375" fmla="*/ 1330438 w 1903362"/>
                  <a:gd name="connsiteY375" fmla="*/ 158642 h 1241898"/>
                  <a:gd name="connsiteX376" fmla="*/ 1331838 w 1903362"/>
                  <a:gd name="connsiteY376" fmla="*/ 157913 h 1241898"/>
                  <a:gd name="connsiteX377" fmla="*/ 1332567 w 1903362"/>
                  <a:gd name="connsiteY377" fmla="*/ 156512 h 1241898"/>
                  <a:gd name="connsiteX378" fmla="*/ 1334024 w 1903362"/>
                  <a:gd name="connsiteY378" fmla="*/ 153598 h 1241898"/>
                  <a:gd name="connsiteX379" fmla="*/ 1334696 w 1903362"/>
                  <a:gd name="connsiteY379" fmla="*/ 152926 h 1241898"/>
                  <a:gd name="connsiteX380" fmla="*/ 1336153 w 1903362"/>
                  <a:gd name="connsiteY380" fmla="*/ 152197 h 1241898"/>
                  <a:gd name="connsiteX381" fmla="*/ 1338283 w 1903362"/>
                  <a:gd name="connsiteY381" fmla="*/ 151469 h 1241898"/>
                  <a:gd name="connsiteX382" fmla="*/ 1339740 w 1903362"/>
                  <a:gd name="connsiteY382" fmla="*/ 151469 h 1241898"/>
                  <a:gd name="connsiteX383" fmla="*/ 1344783 w 1903362"/>
                  <a:gd name="connsiteY383" fmla="*/ 150012 h 1241898"/>
                  <a:gd name="connsiteX384" fmla="*/ 1347641 w 1903362"/>
                  <a:gd name="connsiteY384" fmla="*/ 149339 h 1241898"/>
                  <a:gd name="connsiteX385" fmla="*/ 1349098 w 1903362"/>
                  <a:gd name="connsiteY385" fmla="*/ 149339 h 1241898"/>
                  <a:gd name="connsiteX386" fmla="*/ 1351956 w 1903362"/>
                  <a:gd name="connsiteY386" fmla="*/ 147882 h 1241898"/>
                  <a:gd name="connsiteX387" fmla="*/ 1353413 w 1903362"/>
                  <a:gd name="connsiteY387" fmla="*/ 146425 h 1241898"/>
                  <a:gd name="connsiteX388" fmla="*/ 1353413 w 1903362"/>
                  <a:gd name="connsiteY388" fmla="*/ 145753 h 1241898"/>
                  <a:gd name="connsiteX389" fmla="*/ 1351956 w 1903362"/>
                  <a:gd name="connsiteY389" fmla="*/ 143568 h 1241898"/>
                  <a:gd name="connsiteX390" fmla="*/ 1349098 w 1903362"/>
                  <a:gd name="connsiteY390" fmla="*/ 142110 h 1241898"/>
                  <a:gd name="connsiteX391" fmla="*/ 1347641 w 1903362"/>
                  <a:gd name="connsiteY391" fmla="*/ 142110 h 1241898"/>
                  <a:gd name="connsiteX392" fmla="*/ 1346184 w 1903362"/>
                  <a:gd name="connsiteY392" fmla="*/ 142839 h 1241898"/>
                  <a:gd name="connsiteX393" fmla="*/ 1345512 w 1903362"/>
                  <a:gd name="connsiteY393" fmla="*/ 142839 h 1241898"/>
                  <a:gd name="connsiteX394" fmla="*/ 1343326 w 1903362"/>
                  <a:gd name="connsiteY394" fmla="*/ 143568 h 1241898"/>
                  <a:gd name="connsiteX395" fmla="*/ 1341925 w 1903362"/>
                  <a:gd name="connsiteY395" fmla="*/ 144296 h 1241898"/>
                  <a:gd name="connsiteX396" fmla="*/ 1340468 w 1903362"/>
                  <a:gd name="connsiteY396" fmla="*/ 143568 h 1241898"/>
                  <a:gd name="connsiteX397" fmla="*/ 1338283 w 1903362"/>
                  <a:gd name="connsiteY397" fmla="*/ 144296 h 1241898"/>
                  <a:gd name="connsiteX398" fmla="*/ 1338283 w 1903362"/>
                  <a:gd name="connsiteY398" fmla="*/ 143568 h 1241898"/>
                  <a:gd name="connsiteX399" fmla="*/ 1338283 w 1903362"/>
                  <a:gd name="connsiteY399" fmla="*/ 142839 h 1241898"/>
                  <a:gd name="connsiteX400" fmla="*/ 1336882 w 1903362"/>
                  <a:gd name="connsiteY400" fmla="*/ 142110 h 1241898"/>
                  <a:gd name="connsiteX401" fmla="*/ 1336153 w 1903362"/>
                  <a:gd name="connsiteY401" fmla="*/ 142110 h 1241898"/>
                  <a:gd name="connsiteX402" fmla="*/ 1334696 w 1903362"/>
                  <a:gd name="connsiteY402" fmla="*/ 142110 h 1241898"/>
                  <a:gd name="connsiteX403" fmla="*/ 1334024 w 1903362"/>
                  <a:gd name="connsiteY403" fmla="*/ 141438 h 1241898"/>
                  <a:gd name="connsiteX404" fmla="*/ 1333295 w 1903362"/>
                  <a:gd name="connsiteY404" fmla="*/ 140710 h 1241898"/>
                  <a:gd name="connsiteX405" fmla="*/ 1333295 w 1903362"/>
                  <a:gd name="connsiteY405" fmla="*/ 139253 h 1241898"/>
                  <a:gd name="connsiteX406" fmla="*/ 1334024 w 1903362"/>
                  <a:gd name="connsiteY406" fmla="*/ 137123 h 1241898"/>
                  <a:gd name="connsiteX407" fmla="*/ 1334024 w 1903362"/>
                  <a:gd name="connsiteY407" fmla="*/ 134265 h 1241898"/>
                  <a:gd name="connsiteX408" fmla="*/ 1331110 w 1903362"/>
                  <a:gd name="connsiteY408" fmla="*/ 131351 h 1241898"/>
                  <a:gd name="connsiteX409" fmla="*/ 1331838 w 1903362"/>
                  <a:gd name="connsiteY409" fmla="*/ 129950 h 1241898"/>
                  <a:gd name="connsiteX410" fmla="*/ 1331838 w 1903362"/>
                  <a:gd name="connsiteY410" fmla="*/ 128493 h 1241898"/>
                  <a:gd name="connsiteX411" fmla="*/ 1333295 w 1903362"/>
                  <a:gd name="connsiteY411" fmla="*/ 127036 h 1241898"/>
                  <a:gd name="connsiteX412" fmla="*/ 1334024 w 1903362"/>
                  <a:gd name="connsiteY412" fmla="*/ 125636 h 1241898"/>
                  <a:gd name="connsiteX413" fmla="*/ 1334024 w 1903362"/>
                  <a:gd name="connsiteY413" fmla="*/ 124178 h 1241898"/>
                  <a:gd name="connsiteX414" fmla="*/ 1332567 w 1903362"/>
                  <a:gd name="connsiteY414" fmla="*/ 122049 h 1241898"/>
                  <a:gd name="connsiteX415" fmla="*/ 1331838 w 1903362"/>
                  <a:gd name="connsiteY415" fmla="*/ 121321 h 1241898"/>
                  <a:gd name="connsiteX416" fmla="*/ 1329709 w 1903362"/>
                  <a:gd name="connsiteY416" fmla="*/ 121321 h 1241898"/>
                  <a:gd name="connsiteX417" fmla="*/ 1328252 w 1903362"/>
                  <a:gd name="connsiteY417" fmla="*/ 120592 h 1241898"/>
                  <a:gd name="connsiteX418" fmla="*/ 1328252 w 1903362"/>
                  <a:gd name="connsiteY418" fmla="*/ 119864 h 1241898"/>
                  <a:gd name="connsiteX419" fmla="*/ 1328980 w 1903362"/>
                  <a:gd name="connsiteY419" fmla="*/ 119191 h 1241898"/>
                  <a:gd name="connsiteX420" fmla="*/ 1329709 w 1903362"/>
                  <a:gd name="connsiteY420" fmla="*/ 119191 h 1241898"/>
                  <a:gd name="connsiteX421" fmla="*/ 1330438 w 1903362"/>
                  <a:gd name="connsiteY421" fmla="*/ 117734 h 1241898"/>
                  <a:gd name="connsiteX422" fmla="*/ 1328980 w 1903362"/>
                  <a:gd name="connsiteY422" fmla="*/ 115549 h 1241898"/>
                  <a:gd name="connsiteX423" fmla="*/ 1326123 w 1903362"/>
                  <a:gd name="connsiteY423" fmla="*/ 113419 h 1241898"/>
                  <a:gd name="connsiteX424" fmla="*/ 1324666 w 1903362"/>
                  <a:gd name="connsiteY424" fmla="*/ 111290 h 1241898"/>
                  <a:gd name="connsiteX425" fmla="*/ 1323209 w 1903362"/>
                  <a:gd name="connsiteY425" fmla="*/ 110561 h 1241898"/>
                  <a:gd name="connsiteX426" fmla="*/ 1322536 w 1903362"/>
                  <a:gd name="connsiteY426" fmla="*/ 110561 h 1241898"/>
                  <a:gd name="connsiteX427" fmla="*/ 1321808 w 1903362"/>
                  <a:gd name="connsiteY427" fmla="*/ 109104 h 1241898"/>
                  <a:gd name="connsiteX428" fmla="*/ 1321079 w 1903362"/>
                  <a:gd name="connsiteY428" fmla="*/ 107704 h 1241898"/>
                  <a:gd name="connsiteX429" fmla="*/ 1320351 w 1903362"/>
                  <a:gd name="connsiteY429" fmla="*/ 105518 h 1241898"/>
                  <a:gd name="connsiteX430" fmla="*/ 1319622 w 1903362"/>
                  <a:gd name="connsiteY430" fmla="*/ 104790 h 1241898"/>
                  <a:gd name="connsiteX431" fmla="*/ 1318950 w 1903362"/>
                  <a:gd name="connsiteY431" fmla="*/ 104790 h 1241898"/>
                  <a:gd name="connsiteX432" fmla="*/ 1316764 w 1903362"/>
                  <a:gd name="connsiteY432" fmla="*/ 105518 h 1241898"/>
                  <a:gd name="connsiteX433" fmla="*/ 1313906 w 1903362"/>
                  <a:gd name="connsiteY433" fmla="*/ 104061 h 1241898"/>
                  <a:gd name="connsiteX434" fmla="*/ 1313178 w 1903362"/>
                  <a:gd name="connsiteY434" fmla="*/ 104790 h 1241898"/>
                  <a:gd name="connsiteX435" fmla="*/ 1312449 w 1903362"/>
                  <a:gd name="connsiteY435" fmla="*/ 106975 h 1241898"/>
                  <a:gd name="connsiteX436" fmla="*/ 1311721 w 1903362"/>
                  <a:gd name="connsiteY436" fmla="*/ 106975 h 1241898"/>
                  <a:gd name="connsiteX437" fmla="*/ 1309592 w 1903362"/>
                  <a:gd name="connsiteY437" fmla="*/ 106246 h 1241898"/>
                  <a:gd name="connsiteX438" fmla="*/ 1306005 w 1903362"/>
                  <a:gd name="connsiteY438" fmla="*/ 106246 h 1241898"/>
                  <a:gd name="connsiteX439" fmla="*/ 1304548 w 1903362"/>
                  <a:gd name="connsiteY439" fmla="*/ 107704 h 1241898"/>
                  <a:gd name="connsiteX440" fmla="*/ 1303147 w 1903362"/>
                  <a:gd name="connsiteY440" fmla="*/ 107704 h 1241898"/>
                  <a:gd name="connsiteX441" fmla="*/ 1290931 w 1903362"/>
                  <a:gd name="connsiteY441" fmla="*/ 104061 h 1241898"/>
                  <a:gd name="connsiteX442" fmla="*/ 1292388 w 1903362"/>
                  <a:gd name="connsiteY442" fmla="*/ 101932 h 1241898"/>
                  <a:gd name="connsiteX443" fmla="*/ 1293789 w 1903362"/>
                  <a:gd name="connsiteY443" fmla="*/ 98345 h 1241898"/>
                  <a:gd name="connsiteX444" fmla="*/ 1293789 w 1903362"/>
                  <a:gd name="connsiteY444" fmla="*/ 96216 h 1241898"/>
                  <a:gd name="connsiteX445" fmla="*/ 1292388 w 1903362"/>
                  <a:gd name="connsiteY445" fmla="*/ 93302 h 1241898"/>
                  <a:gd name="connsiteX446" fmla="*/ 1288746 w 1903362"/>
                  <a:gd name="connsiteY446" fmla="*/ 91172 h 1241898"/>
                  <a:gd name="connsiteX447" fmla="*/ 1289474 w 1903362"/>
                  <a:gd name="connsiteY447" fmla="*/ 90444 h 1241898"/>
                  <a:gd name="connsiteX448" fmla="*/ 1290203 w 1903362"/>
                  <a:gd name="connsiteY448" fmla="*/ 90444 h 1241898"/>
                  <a:gd name="connsiteX449" fmla="*/ 1290931 w 1903362"/>
                  <a:gd name="connsiteY449" fmla="*/ 89716 h 1241898"/>
                  <a:gd name="connsiteX450" fmla="*/ 1290931 w 1903362"/>
                  <a:gd name="connsiteY450" fmla="*/ 88987 h 1241898"/>
                  <a:gd name="connsiteX451" fmla="*/ 1290203 w 1903362"/>
                  <a:gd name="connsiteY451" fmla="*/ 88315 h 1241898"/>
                  <a:gd name="connsiteX452" fmla="*/ 1290203 w 1903362"/>
                  <a:gd name="connsiteY452" fmla="*/ 87586 h 1241898"/>
                  <a:gd name="connsiteX453" fmla="*/ 1290931 w 1903362"/>
                  <a:gd name="connsiteY453" fmla="*/ 86858 h 1241898"/>
                  <a:gd name="connsiteX454" fmla="*/ 1290931 w 1903362"/>
                  <a:gd name="connsiteY454" fmla="*/ 85401 h 1241898"/>
                  <a:gd name="connsiteX455" fmla="*/ 1291660 w 1903362"/>
                  <a:gd name="connsiteY455" fmla="*/ 84728 h 1241898"/>
                  <a:gd name="connsiteX456" fmla="*/ 1290931 w 1903362"/>
                  <a:gd name="connsiteY456" fmla="*/ 83271 h 1241898"/>
                  <a:gd name="connsiteX457" fmla="*/ 1289474 w 1903362"/>
                  <a:gd name="connsiteY457" fmla="*/ 83271 h 1241898"/>
                  <a:gd name="connsiteX458" fmla="*/ 1288746 w 1903362"/>
                  <a:gd name="connsiteY458" fmla="*/ 81814 h 1241898"/>
                  <a:gd name="connsiteX459" fmla="*/ 1290931 w 1903362"/>
                  <a:gd name="connsiteY459" fmla="*/ 79685 h 1241898"/>
                  <a:gd name="connsiteX460" fmla="*/ 1289474 w 1903362"/>
                  <a:gd name="connsiteY460" fmla="*/ 76827 h 1241898"/>
                  <a:gd name="connsiteX461" fmla="*/ 1287345 w 1903362"/>
                  <a:gd name="connsiteY461" fmla="*/ 76098 h 1241898"/>
                  <a:gd name="connsiteX462" fmla="*/ 1283758 w 1903362"/>
                  <a:gd name="connsiteY462" fmla="*/ 76098 h 1241898"/>
                  <a:gd name="connsiteX463" fmla="*/ 1281573 w 1903362"/>
                  <a:gd name="connsiteY463" fmla="*/ 75370 h 1241898"/>
                  <a:gd name="connsiteX464" fmla="*/ 1282301 w 1903362"/>
                  <a:gd name="connsiteY464" fmla="*/ 74642 h 1241898"/>
                  <a:gd name="connsiteX465" fmla="*/ 1284487 w 1903362"/>
                  <a:gd name="connsiteY465" fmla="*/ 72512 h 1241898"/>
                  <a:gd name="connsiteX466" fmla="*/ 1286616 w 1903362"/>
                  <a:gd name="connsiteY466" fmla="*/ 68197 h 1241898"/>
                  <a:gd name="connsiteX467" fmla="*/ 1288073 w 1903362"/>
                  <a:gd name="connsiteY467" fmla="*/ 67469 h 1241898"/>
                  <a:gd name="connsiteX468" fmla="*/ 1290203 w 1903362"/>
                  <a:gd name="connsiteY468" fmla="*/ 63882 h 1241898"/>
                  <a:gd name="connsiteX469" fmla="*/ 1292388 w 1903362"/>
                  <a:gd name="connsiteY469" fmla="*/ 60296 h 1241898"/>
                  <a:gd name="connsiteX470" fmla="*/ 1292388 w 1903362"/>
                  <a:gd name="connsiteY470" fmla="*/ 57438 h 1241898"/>
                  <a:gd name="connsiteX471" fmla="*/ 1290931 w 1903362"/>
                  <a:gd name="connsiteY471" fmla="*/ 55981 h 1241898"/>
                  <a:gd name="connsiteX472" fmla="*/ 1289474 w 1903362"/>
                  <a:gd name="connsiteY472" fmla="*/ 55253 h 1241898"/>
                  <a:gd name="connsiteX473" fmla="*/ 1288073 w 1903362"/>
                  <a:gd name="connsiteY473" fmla="*/ 55253 h 1241898"/>
                  <a:gd name="connsiteX474" fmla="*/ 1287345 w 1903362"/>
                  <a:gd name="connsiteY474" fmla="*/ 54580 h 1241898"/>
                  <a:gd name="connsiteX475" fmla="*/ 1288073 w 1903362"/>
                  <a:gd name="connsiteY475" fmla="*/ 54580 h 1241898"/>
                  <a:gd name="connsiteX476" fmla="*/ 1288073 w 1903362"/>
                  <a:gd name="connsiteY476" fmla="*/ 53123 h 1241898"/>
                  <a:gd name="connsiteX477" fmla="*/ 1286616 w 1903362"/>
                  <a:gd name="connsiteY477" fmla="*/ 53852 h 1241898"/>
                  <a:gd name="connsiteX478" fmla="*/ 1284487 w 1903362"/>
                  <a:gd name="connsiteY478" fmla="*/ 53852 h 1241898"/>
                  <a:gd name="connsiteX479" fmla="*/ 1284487 w 1903362"/>
                  <a:gd name="connsiteY479" fmla="*/ 52395 h 1241898"/>
                  <a:gd name="connsiteX480" fmla="*/ 1286616 w 1903362"/>
                  <a:gd name="connsiteY480" fmla="*/ 50265 h 1241898"/>
                  <a:gd name="connsiteX481" fmla="*/ 1287345 w 1903362"/>
                  <a:gd name="connsiteY481" fmla="*/ 48808 h 1241898"/>
                  <a:gd name="connsiteX482" fmla="*/ 1286616 w 1903362"/>
                  <a:gd name="connsiteY482" fmla="*/ 48080 h 1241898"/>
                  <a:gd name="connsiteX483" fmla="*/ 1285159 w 1903362"/>
                  <a:gd name="connsiteY483" fmla="*/ 48808 h 1241898"/>
                  <a:gd name="connsiteX484" fmla="*/ 1283030 w 1903362"/>
                  <a:gd name="connsiteY484" fmla="*/ 48808 h 1241898"/>
                  <a:gd name="connsiteX485" fmla="*/ 1280172 w 1903362"/>
                  <a:gd name="connsiteY485" fmla="*/ 48808 h 1241898"/>
                  <a:gd name="connsiteX486" fmla="*/ 1274400 w 1903362"/>
                  <a:gd name="connsiteY486" fmla="*/ 48080 h 1241898"/>
                  <a:gd name="connsiteX487" fmla="*/ 1272999 w 1903362"/>
                  <a:gd name="connsiteY487" fmla="*/ 45951 h 1241898"/>
                  <a:gd name="connsiteX488" fmla="*/ 1272271 w 1903362"/>
                  <a:gd name="connsiteY488" fmla="*/ 45951 h 1241898"/>
                  <a:gd name="connsiteX489" fmla="*/ 1271542 w 1903362"/>
                  <a:gd name="connsiteY489" fmla="*/ 45222 h 1241898"/>
                  <a:gd name="connsiteX490" fmla="*/ 1270085 w 1903362"/>
                  <a:gd name="connsiteY490" fmla="*/ 45222 h 1241898"/>
                  <a:gd name="connsiteX491" fmla="*/ 1267227 w 1903362"/>
                  <a:gd name="connsiteY491" fmla="*/ 45222 h 1241898"/>
                  <a:gd name="connsiteX492" fmla="*/ 1265098 w 1903362"/>
                  <a:gd name="connsiteY492" fmla="*/ 45222 h 1241898"/>
                  <a:gd name="connsiteX493" fmla="*/ 1262184 w 1903362"/>
                  <a:gd name="connsiteY493" fmla="*/ 44494 h 1241898"/>
                  <a:gd name="connsiteX494" fmla="*/ 1257197 w 1903362"/>
                  <a:gd name="connsiteY494" fmla="*/ 43765 h 1241898"/>
                  <a:gd name="connsiteX495" fmla="*/ 1256468 w 1903362"/>
                  <a:gd name="connsiteY495" fmla="*/ 42364 h 1241898"/>
                  <a:gd name="connsiteX496" fmla="*/ 1254283 w 1903362"/>
                  <a:gd name="connsiteY496" fmla="*/ 38049 h 1241898"/>
                  <a:gd name="connsiteX497" fmla="*/ 1253610 w 1903362"/>
                  <a:gd name="connsiteY497" fmla="*/ 36592 h 1241898"/>
                  <a:gd name="connsiteX498" fmla="*/ 1252153 w 1903362"/>
                  <a:gd name="connsiteY498" fmla="*/ 32278 h 1241898"/>
                  <a:gd name="connsiteX499" fmla="*/ 1250024 w 1903362"/>
                  <a:gd name="connsiteY499" fmla="*/ 31605 h 1241898"/>
                  <a:gd name="connsiteX500" fmla="*/ 1248567 w 1903362"/>
                  <a:gd name="connsiteY500" fmla="*/ 32278 h 1241898"/>
                  <a:gd name="connsiteX501" fmla="*/ 1247110 w 1903362"/>
                  <a:gd name="connsiteY501" fmla="*/ 31605 h 1241898"/>
                  <a:gd name="connsiteX502" fmla="*/ 1245709 w 1903362"/>
                  <a:gd name="connsiteY502" fmla="*/ 30148 h 1241898"/>
                  <a:gd name="connsiteX503" fmla="*/ 1244981 w 1903362"/>
                  <a:gd name="connsiteY503" fmla="*/ 28691 h 1241898"/>
                  <a:gd name="connsiteX504" fmla="*/ 1247110 w 1903362"/>
                  <a:gd name="connsiteY504" fmla="*/ 26562 h 1241898"/>
                  <a:gd name="connsiteX505" fmla="*/ 1246437 w 1903362"/>
                  <a:gd name="connsiteY505" fmla="*/ 25833 h 1241898"/>
                  <a:gd name="connsiteX506" fmla="*/ 1245709 w 1903362"/>
                  <a:gd name="connsiteY506" fmla="*/ 25833 h 1241898"/>
                  <a:gd name="connsiteX507" fmla="*/ 1244252 w 1903362"/>
                  <a:gd name="connsiteY507" fmla="*/ 25833 h 1241898"/>
                  <a:gd name="connsiteX508" fmla="*/ 1242795 w 1903362"/>
                  <a:gd name="connsiteY508" fmla="*/ 25833 h 1241898"/>
                  <a:gd name="connsiteX509" fmla="*/ 1241394 w 1903362"/>
                  <a:gd name="connsiteY509" fmla="*/ 25105 h 1241898"/>
                  <a:gd name="connsiteX510" fmla="*/ 1239937 w 1903362"/>
                  <a:gd name="connsiteY510" fmla="*/ 23704 h 1241898"/>
                  <a:gd name="connsiteX511" fmla="*/ 1239937 w 1903362"/>
                  <a:gd name="connsiteY511" fmla="*/ 22247 h 1241898"/>
                  <a:gd name="connsiteX512" fmla="*/ 1239209 w 1903362"/>
                  <a:gd name="connsiteY512" fmla="*/ 20790 h 1241898"/>
                  <a:gd name="connsiteX513" fmla="*/ 1237079 w 1903362"/>
                  <a:gd name="connsiteY513" fmla="*/ 20117 h 1241898"/>
                  <a:gd name="connsiteX514" fmla="*/ 1234950 w 1903362"/>
                  <a:gd name="connsiteY514" fmla="*/ 20117 h 1241898"/>
                  <a:gd name="connsiteX515" fmla="*/ 1229178 w 1903362"/>
                  <a:gd name="connsiteY515" fmla="*/ 20790 h 1241898"/>
                  <a:gd name="connsiteX516" fmla="*/ 1228450 w 1903362"/>
                  <a:gd name="connsiteY516" fmla="*/ 20117 h 1241898"/>
                  <a:gd name="connsiteX517" fmla="*/ 1226320 w 1903362"/>
                  <a:gd name="connsiteY517" fmla="*/ 19389 h 1241898"/>
                  <a:gd name="connsiteX518" fmla="*/ 1176783 w 1903362"/>
                  <a:gd name="connsiteY518" fmla="*/ 729 h 1241898"/>
                  <a:gd name="connsiteX519" fmla="*/ 1176055 w 1903362"/>
                  <a:gd name="connsiteY519" fmla="*/ 0 h 1241898"/>
                  <a:gd name="connsiteX520" fmla="*/ 1174598 w 1903362"/>
                  <a:gd name="connsiteY520" fmla="*/ 1457 h 1241898"/>
                  <a:gd name="connsiteX521" fmla="*/ 1176055 w 1903362"/>
                  <a:gd name="connsiteY521" fmla="*/ 4315 h 1241898"/>
                  <a:gd name="connsiteX522" fmla="*/ 1176055 w 1903362"/>
                  <a:gd name="connsiteY522" fmla="*/ 5043 h 1241898"/>
                  <a:gd name="connsiteX523" fmla="*/ 1173869 w 1903362"/>
                  <a:gd name="connsiteY523" fmla="*/ 7173 h 1241898"/>
                  <a:gd name="connsiteX524" fmla="*/ 1173197 w 1903362"/>
                  <a:gd name="connsiteY524" fmla="*/ 7901 h 1241898"/>
                  <a:gd name="connsiteX525" fmla="*/ 1171740 w 1903362"/>
                  <a:gd name="connsiteY525" fmla="*/ 9302 h 1241898"/>
                  <a:gd name="connsiteX526" fmla="*/ 1170283 w 1903362"/>
                  <a:gd name="connsiteY526" fmla="*/ 12216 h 1241898"/>
                  <a:gd name="connsiteX527" fmla="*/ 1166024 w 1903362"/>
                  <a:gd name="connsiteY527" fmla="*/ 14346 h 1241898"/>
                  <a:gd name="connsiteX528" fmla="*/ 1163839 w 1903362"/>
                  <a:gd name="connsiteY528" fmla="*/ 15803 h 1241898"/>
                  <a:gd name="connsiteX529" fmla="*/ 1162382 w 1903362"/>
                  <a:gd name="connsiteY529" fmla="*/ 17203 h 1241898"/>
                  <a:gd name="connsiteX530" fmla="*/ 1162382 w 1903362"/>
                  <a:gd name="connsiteY530" fmla="*/ 20790 h 1241898"/>
                  <a:gd name="connsiteX531" fmla="*/ 1161709 w 1903362"/>
                  <a:gd name="connsiteY531" fmla="*/ 20790 h 1241898"/>
                  <a:gd name="connsiteX532" fmla="*/ 1160252 w 1903362"/>
                  <a:gd name="connsiteY532" fmla="*/ 20790 h 1241898"/>
                  <a:gd name="connsiteX533" fmla="*/ 1158795 w 1903362"/>
                  <a:gd name="connsiteY533" fmla="*/ 20790 h 1241898"/>
                  <a:gd name="connsiteX534" fmla="*/ 1158123 w 1903362"/>
                  <a:gd name="connsiteY534" fmla="*/ 21518 h 1241898"/>
                  <a:gd name="connsiteX535" fmla="*/ 1158123 w 1903362"/>
                  <a:gd name="connsiteY535" fmla="*/ 24376 h 1241898"/>
                  <a:gd name="connsiteX536" fmla="*/ 1158123 w 1903362"/>
                  <a:gd name="connsiteY536" fmla="*/ 28019 h 1241898"/>
                  <a:gd name="connsiteX537" fmla="*/ 1157394 w 1903362"/>
                  <a:gd name="connsiteY537" fmla="*/ 34463 h 1241898"/>
                  <a:gd name="connsiteX538" fmla="*/ 1156666 w 1903362"/>
                  <a:gd name="connsiteY538" fmla="*/ 35864 h 1241898"/>
                  <a:gd name="connsiteX539" fmla="*/ 1155209 w 1903362"/>
                  <a:gd name="connsiteY539" fmla="*/ 36592 h 1241898"/>
                  <a:gd name="connsiteX540" fmla="*/ 1154536 w 1903362"/>
                  <a:gd name="connsiteY540" fmla="*/ 37321 h 1241898"/>
                  <a:gd name="connsiteX541" fmla="*/ 1153808 w 1903362"/>
                  <a:gd name="connsiteY541" fmla="*/ 38049 h 1241898"/>
                  <a:gd name="connsiteX542" fmla="*/ 1153808 w 1903362"/>
                  <a:gd name="connsiteY542" fmla="*/ 40179 h 1241898"/>
                  <a:gd name="connsiteX543" fmla="*/ 1155937 w 1903362"/>
                  <a:gd name="connsiteY543" fmla="*/ 40907 h 1241898"/>
                  <a:gd name="connsiteX544" fmla="*/ 1156666 w 1903362"/>
                  <a:gd name="connsiteY544" fmla="*/ 41636 h 1241898"/>
                  <a:gd name="connsiteX545" fmla="*/ 1160252 w 1903362"/>
                  <a:gd name="connsiteY545" fmla="*/ 43093 h 1241898"/>
                  <a:gd name="connsiteX546" fmla="*/ 1161709 w 1903362"/>
                  <a:gd name="connsiteY546" fmla="*/ 45222 h 1241898"/>
                  <a:gd name="connsiteX547" fmla="*/ 1162382 w 1903362"/>
                  <a:gd name="connsiteY547" fmla="*/ 46679 h 1241898"/>
                  <a:gd name="connsiteX548" fmla="*/ 1164567 w 1903362"/>
                  <a:gd name="connsiteY548" fmla="*/ 45951 h 1241898"/>
                  <a:gd name="connsiteX549" fmla="*/ 1166697 w 1903362"/>
                  <a:gd name="connsiteY549" fmla="*/ 45222 h 1241898"/>
                  <a:gd name="connsiteX550" fmla="*/ 1168153 w 1903362"/>
                  <a:gd name="connsiteY550" fmla="*/ 44494 h 1241898"/>
                  <a:gd name="connsiteX551" fmla="*/ 1171011 w 1903362"/>
                  <a:gd name="connsiteY551" fmla="*/ 44494 h 1241898"/>
                  <a:gd name="connsiteX552" fmla="*/ 1173869 w 1903362"/>
                  <a:gd name="connsiteY552" fmla="*/ 44494 h 1241898"/>
                  <a:gd name="connsiteX553" fmla="*/ 1174598 w 1903362"/>
                  <a:gd name="connsiteY553" fmla="*/ 45222 h 1241898"/>
                  <a:gd name="connsiteX554" fmla="*/ 1176055 w 1903362"/>
                  <a:gd name="connsiteY554" fmla="*/ 48080 h 1241898"/>
                  <a:gd name="connsiteX555" fmla="*/ 1176783 w 1903362"/>
                  <a:gd name="connsiteY555" fmla="*/ 50265 h 1241898"/>
                  <a:gd name="connsiteX556" fmla="*/ 1178913 w 1903362"/>
                  <a:gd name="connsiteY556" fmla="*/ 53123 h 1241898"/>
                  <a:gd name="connsiteX557" fmla="*/ 1183956 w 1903362"/>
                  <a:gd name="connsiteY557" fmla="*/ 58839 h 1241898"/>
                  <a:gd name="connsiteX558" fmla="*/ 1186814 w 1903362"/>
                  <a:gd name="connsiteY558" fmla="*/ 61025 h 1241898"/>
                  <a:gd name="connsiteX559" fmla="*/ 1188999 w 1903362"/>
                  <a:gd name="connsiteY559" fmla="*/ 63154 h 1241898"/>
                  <a:gd name="connsiteX560" fmla="*/ 1189672 w 1903362"/>
                  <a:gd name="connsiteY560" fmla="*/ 63882 h 1241898"/>
                  <a:gd name="connsiteX561" fmla="*/ 1188999 w 1903362"/>
                  <a:gd name="connsiteY561" fmla="*/ 65339 h 1241898"/>
                  <a:gd name="connsiteX562" fmla="*/ 1188271 w 1903362"/>
                  <a:gd name="connsiteY562" fmla="*/ 65339 h 1241898"/>
                  <a:gd name="connsiteX563" fmla="*/ 1186814 w 1903362"/>
                  <a:gd name="connsiteY563" fmla="*/ 66740 h 1241898"/>
                  <a:gd name="connsiteX564" fmla="*/ 1186085 w 1903362"/>
                  <a:gd name="connsiteY564" fmla="*/ 68197 h 1241898"/>
                  <a:gd name="connsiteX565" fmla="*/ 1186085 w 1903362"/>
                  <a:gd name="connsiteY565" fmla="*/ 69654 h 1241898"/>
                  <a:gd name="connsiteX566" fmla="*/ 1187542 w 1903362"/>
                  <a:gd name="connsiteY566" fmla="*/ 72512 h 1241898"/>
                  <a:gd name="connsiteX567" fmla="*/ 1188271 w 1903362"/>
                  <a:gd name="connsiteY567" fmla="*/ 76098 h 1241898"/>
                  <a:gd name="connsiteX568" fmla="*/ 1188271 w 1903362"/>
                  <a:gd name="connsiteY568" fmla="*/ 78228 h 1241898"/>
                  <a:gd name="connsiteX569" fmla="*/ 1188999 w 1903362"/>
                  <a:gd name="connsiteY569" fmla="*/ 80413 h 1241898"/>
                  <a:gd name="connsiteX570" fmla="*/ 1188271 w 1903362"/>
                  <a:gd name="connsiteY570" fmla="*/ 82543 h 1241898"/>
                  <a:gd name="connsiteX571" fmla="*/ 1186814 w 1903362"/>
                  <a:gd name="connsiteY571" fmla="*/ 83271 h 1241898"/>
                  <a:gd name="connsiteX572" fmla="*/ 1185413 w 1903362"/>
                  <a:gd name="connsiteY572" fmla="*/ 84728 h 1241898"/>
                  <a:gd name="connsiteX573" fmla="*/ 1181771 w 1903362"/>
                  <a:gd name="connsiteY573" fmla="*/ 88315 h 1241898"/>
                  <a:gd name="connsiteX574" fmla="*/ 1180370 w 1903362"/>
                  <a:gd name="connsiteY574" fmla="*/ 90444 h 1241898"/>
                  <a:gd name="connsiteX575" fmla="*/ 1180370 w 1903362"/>
                  <a:gd name="connsiteY575" fmla="*/ 91172 h 1241898"/>
                  <a:gd name="connsiteX576" fmla="*/ 1180370 w 1903362"/>
                  <a:gd name="connsiteY576" fmla="*/ 91901 h 1241898"/>
                  <a:gd name="connsiteX577" fmla="*/ 1180370 w 1903362"/>
                  <a:gd name="connsiteY577" fmla="*/ 94030 h 1241898"/>
                  <a:gd name="connsiteX578" fmla="*/ 1180370 w 1903362"/>
                  <a:gd name="connsiteY578" fmla="*/ 96216 h 1241898"/>
                  <a:gd name="connsiteX579" fmla="*/ 1178913 w 1903362"/>
                  <a:gd name="connsiteY579" fmla="*/ 98345 h 1241898"/>
                  <a:gd name="connsiteX580" fmla="*/ 1178913 w 1903362"/>
                  <a:gd name="connsiteY580" fmla="*/ 100475 h 1241898"/>
                  <a:gd name="connsiteX581" fmla="*/ 1178913 w 1903362"/>
                  <a:gd name="connsiteY581" fmla="*/ 102660 h 1241898"/>
                  <a:gd name="connsiteX582" fmla="*/ 1179641 w 1903362"/>
                  <a:gd name="connsiteY582" fmla="*/ 106246 h 1241898"/>
                  <a:gd name="connsiteX583" fmla="*/ 1179641 w 1903362"/>
                  <a:gd name="connsiteY583" fmla="*/ 107704 h 1241898"/>
                  <a:gd name="connsiteX584" fmla="*/ 1177512 w 1903362"/>
                  <a:gd name="connsiteY584" fmla="*/ 109104 h 1241898"/>
                  <a:gd name="connsiteX585" fmla="*/ 1175326 w 1903362"/>
                  <a:gd name="connsiteY585" fmla="*/ 110561 h 1241898"/>
                  <a:gd name="connsiteX586" fmla="*/ 1172468 w 1903362"/>
                  <a:gd name="connsiteY586" fmla="*/ 111962 h 1241898"/>
                  <a:gd name="connsiteX587" fmla="*/ 1169610 w 1903362"/>
                  <a:gd name="connsiteY587" fmla="*/ 112691 h 1241898"/>
                  <a:gd name="connsiteX588" fmla="*/ 1166697 w 1903362"/>
                  <a:gd name="connsiteY588" fmla="*/ 114148 h 1241898"/>
                  <a:gd name="connsiteX589" fmla="*/ 1164567 w 1903362"/>
                  <a:gd name="connsiteY589" fmla="*/ 116277 h 1241898"/>
                  <a:gd name="connsiteX590" fmla="*/ 1162382 w 1903362"/>
                  <a:gd name="connsiteY590" fmla="*/ 118463 h 1241898"/>
                  <a:gd name="connsiteX591" fmla="*/ 1160252 w 1903362"/>
                  <a:gd name="connsiteY591" fmla="*/ 119191 h 1241898"/>
                  <a:gd name="connsiteX592" fmla="*/ 1157394 w 1903362"/>
                  <a:gd name="connsiteY592" fmla="*/ 119191 h 1241898"/>
                  <a:gd name="connsiteX593" fmla="*/ 1156666 w 1903362"/>
                  <a:gd name="connsiteY593" fmla="*/ 117006 h 1241898"/>
                  <a:gd name="connsiteX594" fmla="*/ 1154536 w 1903362"/>
                  <a:gd name="connsiteY594" fmla="*/ 117006 h 1241898"/>
                  <a:gd name="connsiteX595" fmla="*/ 1154536 w 1903362"/>
                  <a:gd name="connsiteY595" fmla="*/ 118463 h 1241898"/>
                  <a:gd name="connsiteX596" fmla="*/ 1154536 w 1903362"/>
                  <a:gd name="connsiteY596" fmla="*/ 120592 h 1241898"/>
                  <a:gd name="connsiteX597" fmla="*/ 1155209 w 1903362"/>
                  <a:gd name="connsiteY597" fmla="*/ 121321 h 1241898"/>
                  <a:gd name="connsiteX598" fmla="*/ 1154536 w 1903362"/>
                  <a:gd name="connsiteY598" fmla="*/ 123450 h 1241898"/>
                  <a:gd name="connsiteX599" fmla="*/ 1152351 w 1903362"/>
                  <a:gd name="connsiteY599" fmla="*/ 124907 h 1241898"/>
                  <a:gd name="connsiteX600" fmla="*/ 1151622 w 1903362"/>
                  <a:gd name="connsiteY600" fmla="*/ 125636 h 1241898"/>
                  <a:gd name="connsiteX601" fmla="*/ 1152351 w 1903362"/>
                  <a:gd name="connsiteY601" fmla="*/ 129222 h 1241898"/>
                  <a:gd name="connsiteX602" fmla="*/ 1152351 w 1903362"/>
                  <a:gd name="connsiteY602" fmla="*/ 134938 h 1241898"/>
                  <a:gd name="connsiteX603" fmla="*/ 1149493 w 1903362"/>
                  <a:gd name="connsiteY603" fmla="*/ 137852 h 1241898"/>
                  <a:gd name="connsiteX604" fmla="*/ 1142320 w 1903362"/>
                  <a:gd name="connsiteY604" fmla="*/ 147882 h 1241898"/>
                  <a:gd name="connsiteX605" fmla="*/ 1144450 w 1903362"/>
                  <a:gd name="connsiteY605" fmla="*/ 149339 h 1241898"/>
                  <a:gd name="connsiteX606" fmla="*/ 1144450 w 1903362"/>
                  <a:gd name="connsiteY606" fmla="*/ 150012 h 1241898"/>
                  <a:gd name="connsiteX607" fmla="*/ 1143049 w 1903362"/>
                  <a:gd name="connsiteY607" fmla="*/ 151469 h 1241898"/>
                  <a:gd name="connsiteX608" fmla="*/ 1140135 w 1903362"/>
                  <a:gd name="connsiteY608" fmla="*/ 151469 h 1241898"/>
                  <a:gd name="connsiteX609" fmla="*/ 1137277 w 1903362"/>
                  <a:gd name="connsiteY609" fmla="*/ 153598 h 1241898"/>
                  <a:gd name="connsiteX610" fmla="*/ 1135820 w 1903362"/>
                  <a:gd name="connsiteY610" fmla="*/ 155784 h 1241898"/>
                  <a:gd name="connsiteX611" fmla="*/ 1137277 w 1903362"/>
                  <a:gd name="connsiteY611" fmla="*/ 157185 h 1241898"/>
                  <a:gd name="connsiteX612" fmla="*/ 1137277 w 1903362"/>
                  <a:gd name="connsiteY612" fmla="*/ 158642 h 1241898"/>
                  <a:gd name="connsiteX613" fmla="*/ 1136548 w 1903362"/>
                  <a:gd name="connsiteY613" fmla="*/ 160099 h 1241898"/>
                  <a:gd name="connsiteX614" fmla="*/ 1141592 w 1903362"/>
                  <a:gd name="connsiteY614" fmla="*/ 161500 h 1241898"/>
                  <a:gd name="connsiteX615" fmla="*/ 1142320 w 1903362"/>
                  <a:gd name="connsiteY615" fmla="*/ 162956 h 1241898"/>
                  <a:gd name="connsiteX616" fmla="*/ 1143049 w 1903362"/>
                  <a:gd name="connsiteY616" fmla="*/ 164413 h 1241898"/>
                  <a:gd name="connsiteX617" fmla="*/ 1143049 w 1903362"/>
                  <a:gd name="connsiteY617" fmla="*/ 165814 h 1241898"/>
                  <a:gd name="connsiteX618" fmla="*/ 1146635 w 1903362"/>
                  <a:gd name="connsiteY618" fmla="*/ 167271 h 1241898"/>
                  <a:gd name="connsiteX619" fmla="*/ 1152351 w 1903362"/>
                  <a:gd name="connsiteY619" fmla="*/ 167271 h 1241898"/>
                  <a:gd name="connsiteX620" fmla="*/ 1155209 w 1903362"/>
                  <a:gd name="connsiteY620" fmla="*/ 167271 h 1241898"/>
                  <a:gd name="connsiteX621" fmla="*/ 1156666 w 1903362"/>
                  <a:gd name="connsiteY621" fmla="*/ 169401 h 1241898"/>
                  <a:gd name="connsiteX622" fmla="*/ 1158795 w 1903362"/>
                  <a:gd name="connsiteY622" fmla="*/ 169401 h 1241898"/>
                  <a:gd name="connsiteX623" fmla="*/ 1172468 w 1903362"/>
                  <a:gd name="connsiteY623" fmla="*/ 164413 h 1241898"/>
                  <a:gd name="connsiteX624" fmla="*/ 1168153 w 1903362"/>
                  <a:gd name="connsiteY624" fmla="*/ 170129 h 1241898"/>
                  <a:gd name="connsiteX625" fmla="*/ 1173869 w 1903362"/>
                  <a:gd name="connsiteY625" fmla="*/ 169401 h 1241898"/>
                  <a:gd name="connsiteX626" fmla="*/ 1173197 w 1903362"/>
                  <a:gd name="connsiteY626" fmla="*/ 172315 h 1241898"/>
                  <a:gd name="connsiteX627" fmla="*/ 1173197 w 1903362"/>
                  <a:gd name="connsiteY627" fmla="*/ 174444 h 1241898"/>
                  <a:gd name="connsiteX628" fmla="*/ 1173197 w 1903362"/>
                  <a:gd name="connsiteY628" fmla="*/ 175173 h 1241898"/>
                  <a:gd name="connsiteX629" fmla="*/ 1171740 w 1903362"/>
                  <a:gd name="connsiteY629" fmla="*/ 177302 h 1241898"/>
                  <a:gd name="connsiteX630" fmla="*/ 1171011 w 1903362"/>
                  <a:gd name="connsiteY630" fmla="*/ 179487 h 1241898"/>
                  <a:gd name="connsiteX631" fmla="*/ 1171011 w 1903362"/>
                  <a:gd name="connsiteY631" fmla="*/ 181617 h 1241898"/>
                  <a:gd name="connsiteX632" fmla="*/ 1169610 w 1903362"/>
                  <a:gd name="connsiteY632" fmla="*/ 183074 h 1241898"/>
                  <a:gd name="connsiteX633" fmla="*/ 1168882 w 1903362"/>
                  <a:gd name="connsiteY633" fmla="*/ 184475 h 1241898"/>
                  <a:gd name="connsiteX634" fmla="*/ 1166024 w 1903362"/>
                  <a:gd name="connsiteY634" fmla="*/ 185203 h 1241898"/>
                  <a:gd name="connsiteX635" fmla="*/ 1163110 w 1903362"/>
                  <a:gd name="connsiteY635" fmla="*/ 185932 h 1241898"/>
                  <a:gd name="connsiteX636" fmla="*/ 1160981 w 1903362"/>
                  <a:gd name="connsiteY636" fmla="*/ 186660 h 1241898"/>
                  <a:gd name="connsiteX637" fmla="*/ 1157394 w 1903362"/>
                  <a:gd name="connsiteY637" fmla="*/ 187389 h 1241898"/>
                  <a:gd name="connsiteX638" fmla="*/ 1155209 w 1903362"/>
                  <a:gd name="connsiteY638" fmla="*/ 190247 h 1241898"/>
                  <a:gd name="connsiteX639" fmla="*/ 1150222 w 1903362"/>
                  <a:gd name="connsiteY639" fmla="*/ 194561 h 1241898"/>
                  <a:gd name="connsiteX640" fmla="*/ 1147308 w 1903362"/>
                  <a:gd name="connsiteY640" fmla="*/ 196691 h 1241898"/>
                  <a:gd name="connsiteX641" fmla="*/ 1143721 w 1903362"/>
                  <a:gd name="connsiteY641" fmla="*/ 199549 h 1241898"/>
                  <a:gd name="connsiteX642" fmla="*/ 1142320 w 1903362"/>
                  <a:gd name="connsiteY642" fmla="*/ 200277 h 1241898"/>
                  <a:gd name="connsiteX643" fmla="*/ 1140863 w 1903362"/>
                  <a:gd name="connsiteY643" fmla="*/ 199549 h 1241898"/>
                  <a:gd name="connsiteX644" fmla="*/ 1139406 w 1903362"/>
                  <a:gd name="connsiteY644" fmla="*/ 199549 h 1241898"/>
                  <a:gd name="connsiteX645" fmla="*/ 1138005 w 1903362"/>
                  <a:gd name="connsiteY645" fmla="*/ 198148 h 1241898"/>
                  <a:gd name="connsiteX646" fmla="*/ 1136548 w 1903362"/>
                  <a:gd name="connsiteY646" fmla="*/ 195962 h 1241898"/>
                  <a:gd name="connsiteX647" fmla="*/ 1133690 w 1903362"/>
                  <a:gd name="connsiteY647" fmla="*/ 195234 h 1241898"/>
                  <a:gd name="connsiteX648" fmla="*/ 1132233 w 1903362"/>
                  <a:gd name="connsiteY648" fmla="*/ 195234 h 1241898"/>
                  <a:gd name="connsiteX649" fmla="*/ 1130833 w 1903362"/>
                  <a:gd name="connsiteY649" fmla="*/ 195234 h 1241898"/>
                  <a:gd name="connsiteX650" fmla="*/ 1125789 w 1903362"/>
                  <a:gd name="connsiteY650" fmla="*/ 198148 h 1241898"/>
                  <a:gd name="connsiteX651" fmla="*/ 1124332 w 1903362"/>
                  <a:gd name="connsiteY651" fmla="*/ 198148 h 1241898"/>
                  <a:gd name="connsiteX652" fmla="*/ 1119345 w 1903362"/>
                  <a:gd name="connsiteY652" fmla="*/ 190975 h 1241898"/>
                  <a:gd name="connsiteX653" fmla="*/ 1113573 w 1903362"/>
                  <a:gd name="connsiteY653" fmla="*/ 200277 h 1241898"/>
                  <a:gd name="connsiteX654" fmla="*/ 1111444 w 1903362"/>
                  <a:gd name="connsiteY654" fmla="*/ 198876 h 1241898"/>
                  <a:gd name="connsiteX655" fmla="*/ 1111444 w 1903362"/>
                  <a:gd name="connsiteY655" fmla="*/ 196691 h 1241898"/>
                  <a:gd name="connsiteX656" fmla="*/ 1107857 w 1903362"/>
                  <a:gd name="connsiteY656" fmla="*/ 188061 h 1241898"/>
                  <a:gd name="connsiteX657" fmla="*/ 1105672 w 1903362"/>
                  <a:gd name="connsiteY657" fmla="*/ 192376 h 1241898"/>
                  <a:gd name="connsiteX658" fmla="*/ 1092055 w 1903362"/>
                  <a:gd name="connsiteY658" fmla="*/ 198876 h 1241898"/>
                  <a:gd name="connsiteX659" fmla="*/ 1092055 w 1903362"/>
                  <a:gd name="connsiteY659" fmla="*/ 195234 h 1241898"/>
                  <a:gd name="connsiteX660" fmla="*/ 1091326 w 1903362"/>
                  <a:gd name="connsiteY660" fmla="*/ 194561 h 1241898"/>
                  <a:gd name="connsiteX661" fmla="*/ 1088468 w 1903362"/>
                  <a:gd name="connsiteY661" fmla="*/ 195234 h 1241898"/>
                  <a:gd name="connsiteX662" fmla="*/ 1087012 w 1903362"/>
                  <a:gd name="connsiteY662" fmla="*/ 195234 h 1241898"/>
                  <a:gd name="connsiteX663" fmla="*/ 1085611 w 1903362"/>
                  <a:gd name="connsiteY663" fmla="*/ 193833 h 1241898"/>
                  <a:gd name="connsiteX664" fmla="*/ 1083425 w 1903362"/>
                  <a:gd name="connsiteY664" fmla="*/ 192376 h 1241898"/>
                  <a:gd name="connsiteX665" fmla="*/ 1081296 w 1903362"/>
                  <a:gd name="connsiteY665" fmla="*/ 190247 h 1241898"/>
                  <a:gd name="connsiteX666" fmla="*/ 1076981 w 1903362"/>
                  <a:gd name="connsiteY666" fmla="*/ 185203 h 1241898"/>
                  <a:gd name="connsiteX667" fmla="*/ 1076252 w 1903362"/>
                  <a:gd name="connsiteY667" fmla="*/ 185203 h 1241898"/>
                  <a:gd name="connsiteX668" fmla="*/ 1075524 w 1903362"/>
                  <a:gd name="connsiteY668" fmla="*/ 185932 h 1241898"/>
                  <a:gd name="connsiteX669" fmla="*/ 1073394 w 1903362"/>
                  <a:gd name="connsiteY669" fmla="*/ 188061 h 1241898"/>
                  <a:gd name="connsiteX670" fmla="*/ 1071937 w 1903362"/>
                  <a:gd name="connsiteY670" fmla="*/ 189518 h 1241898"/>
                  <a:gd name="connsiteX671" fmla="*/ 1071209 w 1903362"/>
                  <a:gd name="connsiteY671" fmla="*/ 191648 h 1241898"/>
                  <a:gd name="connsiteX672" fmla="*/ 1069808 w 1903362"/>
                  <a:gd name="connsiteY672" fmla="*/ 194561 h 1241898"/>
                  <a:gd name="connsiteX673" fmla="*/ 1069808 w 1903362"/>
                  <a:gd name="connsiteY673" fmla="*/ 195234 h 1241898"/>
                  <a:gd name="connsiteX674" fmla="*/ 1068351 w 1903362"/>
                  <a:gd name="connsiteY674" fmla="*/ 195962 h 1241898"/>
                  <a:gd name="connsiteX675" fmla="*/ 1065493 w 1903362"/>
                  <a:gd name="connsiteY675" fmla="*/ 197419 h 1241898"/>
                  <a:gd name="connsiteX676" fmla="*/ 1063308 w 1903362"/>
                  <a:gd name="connsiteY676" fmla="*/ 198876 h 1241898"/>
                  <a:gd name="connsiteX677" fmla="*/ 1058320 w 1903362"/>
                  <a:gd name="connsiteY677" fmla="*/ 202463 h 1241898"/>
                  <a:gd name="connsiteX678" fmla="*/ 1056863 w 1903362"/>
                  <a:gd name="connsiteY678" fmla="*/ 203135 h 1241898"/>
                  <a:gd name="connsiteX679" fmla="*/ 1054005 w 1903362"/>
                  <a:gd name="connsiteY679" fmla="*/ 203135 h 1241898"/>
                  <a:gd name="connsiteX680" fmla="*/ 1054734 w 1903362"/>
                  <a:gd name="connsiteY680" fmla="*/ 205321 h 1241898"/>
                  <a:gd name="connsiteX681" fmla="*/ 1056135 w 1903362"/>
                  <a:gd name="connsiteY681" fmla="*/ 206049 h 1241898"/>
                  <a:gd name="connsiteX682" fmla="*/ 1057592 w 1903362"/>
                  <a:gd name="connsiteY682" fmla="*/ 207450 h 1241898"/>
                  <a:gd name="connsiteX683" fmla="*/ 1057592 w 1903362"/>
                  <a:gd name="connsiteY683" fmla="*/ 208178 h 1241898"/>
                  <a:gd name="connsiteX684" fmla="*/ 1056863 w 1903362"/>
                  <a:gd name="connsiteY684" fmla="*/ 208178 h 1241898"/>
                  <a:gd name="connsiteX685" fmla="*/ 1056135 w 1903362"/>
                  <a:gd name="connsiteY685" fmla="*/ 209635 h 1241898"/>
                  <a:gd name="connsiteX686" fmla="*/ 1056863 w 1903362"/>
                  <a:gd name="connsiteY686" fmla="*/ 210308 h 1241898"/>
                  <a:gd name="connsiteX687" fmla="*/ 1058320 w 1903362"/>
                  <a:gd name="connsiteY687" fmla="*/ 211036 h 1241898"/>
                  <a:gd name="connsiteX688" fmla="*/ 1058320 w 1903362"/>
                  <a:gd name="connsiteY688" fmla="*/ 211765 h 1241898"/>
                  <a:gd name="connsiteX689" fmla="*/ 1057592 w 1903362"/>
                  <a:gd name="connsiteY689" fmla="*/ 212493 h 1241898"/>
                  <a:gd name="connsiteX690" fmla="*/ 1055406 w 1903362"/>
                  <a:gd name="connsiteY690" fmla="*/ 213222 h 1241898"/>
                  <a:gd name="connsiteX691" fmla="*/ 1051148 w 1903362"/>
                  <a:gd name="connsiteY691" fmla="*/ 215351 h 1241898"/>
                  <a:gd name="connsiteX692" fmla="*/ 1049691 w 1903362"/>
                  <a:gd name="connsiteY692" fmla="*/ 214623 h 1241898"/>
                  <a:gd name="connsiteX693" fmla="*/ 1048234 w 1903362"/>
                  <a:gd name="connsiteY693" fmla="*/ 214623 h 1241898"/>
                  <a:gd name="connsiteX694" fmla="*/ 1044647 w 1903362"/>
                  <a:gd name="connsiteY694" fmla="*/ 215351 h 1241898"/>
                  <a:gd name="connsiteX695" fmla="*/ 1041789 w 1903362"/>
                  <a:gd name="connsiteY695" fmla="*/ 216808 h 1241898"/>
                  <a:gd name="connsiteX696" fmla="*/ 1038931 w 1903362"/>
                  <a:gd name="connsiteY696" fmla="*/ 217537 h 1241898"/>
                  <a:gd name="connsiteX697" fmla="*/ 1036746 w 1903362"/>
                  <a:gd name="connsiteY697" fmla="*/ 217537 h 1241898"/>
                  <a:gd name="connsiteX698" fmla="*/ 1033888 w 1903362"/>
                  <a:gd name="connsiteY698" fmla="*/ 218209 h 1241898"/>
                  <a:gd name="connsiteX699" fmla="*/ 1031759 w 1903362"/>
                  <a:gd name="connsiteY699" fmla="*/ 217537 h 1241898"/>
                  <a:gd name="connsiteX700" fmla="*/ 1031030 w 1903362"/>
                  <a:gd name="connsiteY700" fmla="*/ 217537 h 1241898"/>
                  <a:gd name="connsiteX701" fmla="*/ 1030302 w 1903362"/>
                  <a:gd name="connsiteY701" fmla="*/ 216808 h 1241898"/>
                  <a:gd name="connsiteX702" fmla="*/ 1028172 w 1903362"/>
                  <a:gd name="connsiteY702" fmla="*/ 215351 h 1241898"/>
                  <a:gd name="connsiteX703" fmla="*/ 1027444 w 1903362"/>
                  <a:gd name="connsiteY703" fmla="*/ 211765 h 1241898"/>
                  <a:gd name="connsiteX704" fmla="*/ 1026715 w 1903362"/>
                  <a:gd name="connsiteY704" fmla="*/ 208907 h 1241898"/>
                  <a:gd name="connsiteX705" fmla="*/ 1025258 w 1903362"/>
                  <a:gd name="connsiteY705" fmla="*/ 207450 h 1241898"/>
                  <a:gd name="connsiteX706" fmla="*/ 1024586 w 1903362"/>
                  <a:gd name="connsiteY706" fmla="*/ 206722 h 1241898"/>
                  <a:gd name="connsiteX707" fmla="*/ 1020943 w 1903362"/>
                  <a:gd name="connsiteY707" fmla="*/ 206722 h 1241898"/>
                  <a:gd name="connsiteX708" fmla="*/ 1020271 w 1903362"/>
                  <a:gd name="connsiteY708" fmla="*/ 206722 h 1241898"/>
                  <a:gd name="connsiteX709" fmla="*/ 1018086 w 1903362"/>
                  <a:gd name="connsiteY709" fmla="*/ 206049 h 1241898"/>
                  <a:gd name="connsiteX710" fmla="*/ 1015956 w 1903362"/>
                  <a:gd name="connsiteY710" fmla="*/ 206722 h 1241898"/>
                  <a:gd name="connsiteX711" fmla="*/ 1014499 w 1903362"/>
                  <a:gd name="connsiteY711" fmla="*/ 206722 h 1241898"/>
                  <a:gd name="connsiteX712" fmla="*/ 1012370 w 1903362"/>
                  <a:gd name="connsiteY712" fmla="*/ 205321 h 1241898"/>
                  <a:gd name="connsiteX713" fmla="*/ 1009456 w 1903362"/>
                  <a:gd name="connsiteY713" fmla="*/ 203864 h 1241898"/>
                  <a:gd name="connsiteX714" fmla="*/ 1009456 w 1903362"/>
                  <a:gd name="connsiteY714" fmla="*/ 203135 h 1241898"/>
                  <a:gd name="connsiteX715" fmla="*/ 1010184 w 1903362"/>
                  <a:gd name="connsiteY715" fmla="*/ 202463 h 1241898"/>
                  <a:gd name="connsiteX716" fmla="*/ 1010913 w 1903362"/>
                  <a:gd name="connsiteY716" fmla="*/ 201734 h 1241898"/>
                  <a:gd name="connsiteX717" fmla="*/ 1010184 w 1903362"/>
                  <a:gd name="connsiteY717" fmla="*/ 200277 h 1241898"/>
                  <a:gd name="connsiteX718" fmla="*/ 1008783 w 1903362"/>
                  <a:gd name="connsiteY718" fmla="*/ 199549 h 1241898"/>
                  <a:gd name="connsiteX719" fmla="*/ 1007326 w 1903362"/>
                  <a:gd name="connsiteY719" fmla="*/ 199549 h 1241898"/>
                  <a:gd name="connsiteX720" fmla="*/ 1006598 w 1903362"/>
                  <a:gd name="connsiteY720" fmla="*/ 199549 h 1241898"/>
                  <a:gd name="connsiteX721" fmla="*/ 1007326 w 1903362"/>
                  <a:gd name="connsiteY721" fmla="*/ 198876 h 1241898"/>
                  <a:gd name="connsiteX722" fmla="*/ 1007326 w 1903362"/>
                  <a:gd name="connsiteY722" fmla="*/ 198148 h 1241898"/>
                  <a:gd name="connsiteX723" fmla="*/ 1006598 w 1903362"/>
                  <a:gd name="connsiteY723" fmla="*/ 196691 h 1241898"/>
                  <a:gd name="connsiteX724" fmla="*/ 1005869 w 1903362"/>
                  <a:gd name="connsiteY724" fmla="*/ 195962 h 1241898"/>
                  <a:gd name="connsiteX725" fmla="*/ 1004468 w 1903362"/>
                  <a:gd name="connsiteY725" fmla="*/ 195962 h 1241898"/>
                  <a:gd name="connsiteX726" fmla="*/ 1004468 w 1903362"/>
                  <a:gd name="connsiteY726" fmla="*/ 195234 h 1241898"/>
                  <a:gd name="connsiteX727" fmla="*/ 1003011 w 1903362"/>
                  <a:gd name="connsiteY727" fmla="*/ 193833 h 1241898"/>
                  <a:gd name="connsiteX728" fmla="*/ 1002283 w 1903362"/>
                  <a:gd name="connsiteY728" fmla="*/ 191648 h 1241898"/>
                  <a:gd name="connsiteX729" fmla="*/ 1000882 w 1903362"/>
                  <a:gd name="connsiteY729" fmla="*/ 188790 h 1241898"/>
                  <a:gd name="connsiteX730" fmla="*/ 999425 w 1903362"/>
                  <a:gd name="connsiteY730" fmla="*/ 185203 h 1241898"/>
                  <a:gd name="connsiteX731" fmla="*/ 997296 w 1903362"/>
                  <a:gd name="connsiteY731" fmla="*/ 186660 h 1241898"/>
                  <a:gd name="connsiteX732" fmla="*/ 996567 w 1903362"/>
                  <a:gd name="connsiteY732" fmla="*/ 187389 h 1241898"/>
                  <a:gd name="connsiteX733" fmla="*/ 995110 w 1903362"/>
                  <a:gd name="connsiteY733" fmla="*/ 187389 h 1241898"/>
                  <a:gd name="connsiteX734" fmla="*/ 993709 w 1903362"/>
                  <a:gd name="connsiteY734" fmla="*/ 185932 h 1241898"/>
                  <a:gd name="connsiteX735" fmla="*/ 992252 w 1903362"/>
                  <a:gd name="connsiteY735" fmla="*/ 183746 h 1241898"/>
                  <a:gd name="connsiteX736" fmla="*/ 990123 w 1903362"/>
                  <a:gd name="connsiteY736" fmla="*/ 182345 h 1241898"/>
                  <a:gd name="connsiteX737" fmla="*/ 985808 w 1903362"/>
                  <a:gd name="connsiteY737" fmla="*/ 181617 h 1241898"/>
                  <a:gd name="connsiteX738" fmla="*/ 982894 w 1903362"/>
                  <a:gd name="connsiteY738" fmla="*/ 181617 h 1241898"/>
                  <a:gd name="connsiteX739" fmla="*/ 981493 w 1903362"/>
                  <a:gd name="connsiteY739" fmla="*/ 182345 h 1241898"/>
                  <a:gd name="connsiteX740" fmla="*/ 980036 w 1903362"/>
                  <a:gd name="connsiteY740" fmla="*/ 183746 h 1241898"/>
                  <a:gd name="connsiteX741" fmla="*/ 979308 w 1903362"/>
                  <a:gd name="connsiteY741" fmla="*/ 184475 h 1241898"/>
                  <a:gd name="connsiteX742" fmla="*/ 977907 w 1903362"/>
                  <a:gd name="connsiteY742" fmla="*/ 183746 h 1241898"/>
                  <a:gd name="connsiteX743" fmla="*/ 977178 w 1903362"/>
                  <a:gd name="connsiteY743" fmla="*/ 184475 h 1241898"/>
                  <a:gd name="connsiteX744" fmla="*/ 976450 w 1903362"/>
                  <a:gd name="connsiteY744" fmla="*/ 186660 h 1241898"/>
                  <a:gd name="connsiteX745" fmla="*/ 974993 w 1903362"/>
                  <a:gd name="connsiteY745" fmla="*/ 188790 h 1241898"/>
                  <a:gd name="connsiteX746" fmla="*/ 974320 w 1903362"/>
                  <a:gd name="connsiteY746" fmla="*/ 192376 h 1241898"/>
                  <a:gd name="connsiteX747" fmla="*/ 972864 w 1903362"/>
                  <a:gd name="connsiteY747" fmla="*/ 195962 h 1241898"/>
                  <a:gd name="connsiteX748" fmla="*/ 972864 w 1903362"/>
                  <a:gd name="connsiteY748" fmla="*/ 198876 h 1241898"/>
                  <a:gd name="connsiteX749" fmla="*/ 972135 w 1903362"/>
                  <a:gd name="connsiteY749" fmla="*/ 200277 h 1241898"/>
                  <a:gd name="connsiteX750" fmla="*/ 969277 w 1903362"/>
                  <a:gd name="connsiteY750" fmla="*/ 201734 h 1241898"/>
                  <a:gd name="connsiteX751" fmla="*/ 968549 w 1903362"/>
                  <a:gd name="connsiteY751" fmla="*/ 203135 h 1241898"/>
                  <a:gd name="connsiteX752" fmla="*/ 968549 w 1903362"/>
                  <a:gd name="connsiteY752" fmla="*/ 206049 h 1241898"/>
                  <a:gd name="connsiteX753" fmla="*/ 967148 w 1903362"/>
                  <a:gd name="connsiteY753" fmla="*/ 206722 h 1241898"/>
                  <a:gd name="connsiteX754" fmla="*/ 965691 w 1903362"/>
                  <a:gd name="connsiteY754" fmla="*/ 208178 h 1241898"/>
                  <a:gd name="connsiteX755" fmla="*/ 964962 w 1903362"/>
                  <a:gd name="connsiteY755" fmla="*/ 209635 h 1241898"/>
                  <a:gd name="connsiteX756" fmla="*/ 965691 w 1903362"/>
                  <a:gd name="connsiteY756" fmla="*/ 212493 h 1241898"/>
                  <a:gd name="connsiteX757" fmla="*/ 967148 w 1903362"/>
                  <a:gd name="connsiteY757" fmla="*/ 213950 h 1241898"/>
                  <a:gd name="connsiteX758" fmla="*/ 968549 w 1903362"/>
                  <a:gd name="connsiteY758" fmla="*/ 215351 h 1241898"/>
                  <a:gd name="connsiteX759" fmla="*/ 969277 w 1903362"/>
                  <a:gd name="connsiteY759" fmla="*/ 216808 h 1241898"/>
                  <a:gd name="connsiteX760" fmla="*/ 970006 w 1903362"/>
                  <a:gd name="connsiteY760" fmla="*/ 218209 h 1241898"/>
                  <a:gd name="connsiteX761" fmla="*/ 970006 w 1903362"/>
                  <a:gd name="connsiteY761" fmla="*/ 220394 h 1241898"/>
                  <a:gd name="connsiteX762" fmla="*/ 970006 w 1903362"/>
                  <a:gd name="connsiteY762" fmla="*/ 222524 h 1241898"/>
                  <a:gd name="connsiteX763" fmla="*/ 967820 w 1903362"/>
                  <a:gd name="connsiteY763" fmla="*/ 230425 h 1241898"/>
                  <a:gd name="connsiteX764" fmla="*/ 967148 w 1903362"/>
                  <a:gd name="connsiteY764" fmla="*/ 232611 h 1241898"/>
                  <a:gd name="connsiteX765" fmla="*/ 967148 w 1903362"/>
                  <a:gd name="connsiteY765" fmla="*/ 233283 h 1241898"/>
                  <a:gd name="connsiteX766" fmla="*/ 967148 w 1903362"/>
                  <a:gd name="connsiteY766" fmla="*/ 233283 h 1241898"/>
                  <a:gd name="connsiteX767" fmla="*/ 967148 w 1903362"/>
                  <a:gd name="connsiteY767" fmla="*/ 232611 h 1241898"/>
                  <a:gd name="connsiteX768" fmla="*/ 967820 w 1903362"/>
                  <a:gd name="connsiteY768" fmla="*/ 230425 h 1241898"/>
                  <a:gd name="connsiteX769" fmla="*/ 970006 w 1903362"/>
                  <a:gd name="connsiteY769" fmla="*/ 222524 h 1241898"/>
                  <a:gd name="connsiteX770" fmla="*/ 970006 w 1903362"/>
                  <a:gd name="connsiteY770" fmla="*/ 220394 h 1241898"/>
                  <a:gd name="connsiteX771" fmla="*/ 970006 w 1903362"/>
                  <a:gd name="connsiteY771" fmla="*/ 218209 h 1241898"/>
                  <a:gd name="connsiteX772" fmla="*/ 969277 w 1903362"/>
                  <a:gd name="connsiteY772" fmla="*/ 216808 h 1241898"/>
                  <a:gd name="connsiteX773" fmla="*/ 968549 w 1903362"/>
                  <a:gd name="connsiteY773" fmla="*/ 215351 h 1241898"/>
                  <a:gd name="connsiteX774" fmla="*/ 967148 w 1903362"/>
                  <a:gd name="connsiteY774" fmla="*/ 213950 h 1241898"/>
                  <a:gd name="connsiteX775" fmla="*/ 965691 w 1903362"/>
                  <a:gd name="connsiteY775" fmla="*/ 212493 h 1241898"/>
                  <a:gd name="connsiteX776" fmla="*/ 964962 w 1903362"/>
                  <a:gd name="connsiteY776" fmla="*/ 209635 h 1241898"/>
                  <a:gd name="connsiteX777" fmla="*/ 965691 w 1903362"/>
                  <a:gd name="connsiteY777" fmla="*/ 208178 h 1241898"/>
                  <a:gd name="connsiteX778" fmla="*/ 967148 w 1903362"/>
                  <a:gd name="connsiteY778" fmla="*/ 206722 h 1241898"/>
                  <a:gd name="connsiteX779" fmla="*/ 966419 w 1903362"/>
                  <a:gd name="connsiteY779" fmla="*/ 206049 h 1241898"/>
                  <a:gd name="connsiteX780" fmla="*/ 964234 w 1903362"/>
                  <a:gd name="connsiteY780" fmla="*/ 206049 h 1241898"/>
                  <a:gd name="connsiteX781" fmla="*/ 962833 w 1903362"/>
                  <a:gd name="connsiteY781" fmla="*/ 206049 h 1241898"/>
                  <a:gd name="connsiteX782" fmla="*/ 959919 w 1903362"/>
                  <a:gd name="connsiteY782" fmla="*/ 204592 h 1241898"/>
                  <a:gd name="connsiteX783" fmla="*/ 955660 w 1903362"/>
                  <a:gd name="connsiteY783" fmla="*/ 203135 h 1241898"/>
                  <a:gd name="connsiteX784" fmla="*/ 952018 w 1903362"/>
                  <a:gd name="connsiteY784" fmla="*/ 202463 h 1241898"/>
                  <a:gd name="connsiteX785" fmla="*/ 947759 w 1903362"/>
                  <a:gd name="connsiteY785" fmla="*/ 201734 h 1241898"/>
                  <a:gd name="connsiteX786" fmla="*/ 941258 w 1903362"/>
                  <a:gd name="connsiteY786" fmla="*/ 200277 h 1241898"/>
                  <a:gd name="connsiteX787" fmla="*/ 936271 w 1903362"/>
                  <a:gd name="connsiteY787" fmla="*/ 198148 h 1241898"/>
                  <a:gd name="connsiteX788" fmla="*/ 935543 w 1903362"/>
                  <a:gd name="connsiteY788" fmla="*/ 198820 h 1241898"/>
                  <a:gd name="connsiteX789" fmla="*/ 934086 w 1903362"/>
                  <a:gd name="connsiteY789" fmla="*/ 201006 h 1241898"/>
                  <a:gd name="connsiteX790" fmla="*/ 932685 w 1903362"/>
                  <a:gd name="connsiteY790" fmla="*/ 206049 h 1241898"/>
                  <a:gd name="connsiteX791" fmla="*/ 931956 w 1903362"/>
                  <a:gd name="connsiteY791" fmla="*/ 206722 h 1241898"/>
                  <a:gd name="connsiteX792" fmla="*/ 930499 w 1903362"/>
                  <a:gd name="connsiteY792" fmla="*/ 206722 h 1241898"/>
                  <a:gd name="connsiteX793" fmla="*/ 929042 w 1903362"/>
                  <a:gd name="connsiteY793" fmla="*/ 205321 h 1241898"/>
                  <a:gd name="connsiteX794" fmla="*/ 926184 w 1903362"/>
                  <a:gd name="connsiteY794" fmla="*/ 204592 h 1241898"/>
                  <a:gd name="connsiteX795" fmla="*/ 924783 w 1903362"/>
                  <a:gd name="connsiteY795" fmla="*/ 205321 h 1241898"/>
                  <a:gd name="connsiteX796" fmla="*/ 924055 w 1903362"/>
                  <a:gd name="connsiteY796" fmla="*/ 206722 h 1241898"/>
                  <a:gd name="connsiteX797" fmla="*/ 924055 w 1903362"/>
                  <a:gd name="connsiteY797" fmla="*/ 208178 h 1241898"/>
                  <a:gd name="connsiteX798" fmla="*/ 924055 w 1903362"/>
                  <a:gd name="connsiteY798" fmla="*/ 210308 h 1241898"/>
                  <a:gd name="connsiteX799" fmla="*/ 924055 w 1903362"/>
                  <a:gd name="connsiteY799" fmla="*/ 212493 h 1241898"/>
                  <a:gd name="connsiteX800" fmla="*/ 923326 w 1903362"/>
                  <a:gd name="connsiteY800" fmla="*/ 215351 h 1241898"/>
                  <a:gd name="connsiteX801" fmla="*/ 922598 w 1903362"/>
                  <a:gd name="connsiteY801" fmla="*/ 216808 h 1241898"/>
                  <a:gd name="connsiteX802" fmla="*/ 921870 w 1903362"/>
                  <a:gd name="connsiteY802" fmla="*/ 218209 h 1241898"/>
                  <a:gd name="connsiteX803" fmla="*/ 920469 w 1903362"/>
                  <a:gd name="connsiteY803" fmla="*/ 218938 h 1241898"/>
                  <a:gd name="connsiteX804" fmla="*/ 918283 w 1903362"/>
                  <a:gd name="connsiteY804" fmla="*/ 218209 h 1241898"/>
                  <a:gd name="connsiteX805" fmla="*/ 916154 w 1903362"/>
                  <a:gd name="connsiteY805" fmla="*/ 217537 h 1241898"/>
                  <a:gd name="connsiteX806" fmla="*/ 914697 w 1903362"/>
                  <a:gd name="connsiteY806" fmla="*/ 217537 h 1241898"/>
                  <a:gd name="connsiteX807" fmla="*/ 912567 w 1903362"/>
                  <a:gd name="connsiteY807" fmla="*/ 218209 h 1241898"/>
                  <a:gd name="connsiteX808" fmla="*/ 911110 w 1903362"/>
                  <a:gd name="connsiteY808" fmla="*/ 222524 h 1241898"/>
                  <a:gd name="connsiteX809" fmla="*/ 913968 w 1903362"/>
                  <a:gd name="connsiteY809" fmla="*/ 225438 h 1241898"/>
                  <a:gd name="connsiteX810" fmla="*/ 912567 w 1903362"/>
                  <a:gd name="connsiteY810" fmla="*/ 231882 h 1241898"/>
                  <a:gd name="connsiteX811" fmla="*/ 913296 w 1903362"/>
                  <a:gd name="connsiteY811" fmla="*/ 233283 h 1241898"/>
                  <a:gd name="connsiteX812" fmla="*/ 913968 w 1903362"/>
                  <a:gd name="connsiteY812" fmla="*/ 244098 h 1241898"/>
                  <a:gd name="connsiteX813" fmla="*/ 906796 w 1903362"/>
                  <a:gd name="connsiteY813" fmla="*/ 245499 h 1241898"/>
                  <a:gd name="connsiteX814" fmla="*/ 907524 w 1903362"/>
                  <a:gd name="connsiteY814" fmla="*/ 246956 h 1241898"/>
                  <a:gd name="connsiteX815" fmla="*/ 908252 w 1903362"/>
                  <a:gd name="connsiteY815" fmla="*/ 247685 h 1241898"/>
                  <a:gd name="connsiteX816" fmla="*/ 903209 w 1903362"/>
                  <a:gd name="connsiteY816" fmla="*/ 259172 h 1241898"/>
                  <a:gd name="connsiteX817" fmla="*/ 905395 w 1903362"/>
                  <a:gd name="connsiteY817" fmla="*/ 259172 h 1241898"/>
                  <a:gd name="connsiteX818" fmla="*/ 905395 w 1903362"/>
                  <a:gd name="connsiteY818" fmla="*/ 260573 h 1241898"/>
                  <a:gd name="connsiteX819" fmla="*/ 907524 w 1903362"/>
                  <a:gd name="connsiteY819" fmla="*/ 261302 h 1241898"/>
                  <a:gd name="connsiteX820" fmla="*/ 914697 w 1903362"/>
                  <a:gd name="connsiteY820" fmla="*/ 264160 h 1241898"/>
                  <a:gd name="connsiteX821" fmla="*/ 914697 w 1903362"/>
                  <a:gd name="connsiteY821" fmla="*/ 269203 h 1241898"/>
                  <a:gd name="connsiteX822" fmla="*/ 911110 w 1903362"/>
                  <a:gd name="connsiteY822" fmla="*/ 268475 h 1241898"/>
                  <a:gd name="connsiteX823" fmla="*/ 911839 w 1903362"/>
                  <a:gd name="connsiteY823" fmla="*/ 272790 h 1241898"/>
                  <a:gd name="connsiteX824" fmla="*/ 907524 w 1903362"/>
                  <a:gd name="connsiteY824" fmla="*/ 269203 h 1241898"/>
                  <a:gd name="connsiteX825" fmla="*/ 906067 w 1903362"/>
                  <a:gd name="connsiteY825" fmla="*/ 269932 h 1241898"/>
                  <a:gd name="connsiteX826" fmla="*/ 906796 w 1903362"/>
                  <a:gd name="connsiteY826" fmla="*/ 271332 h 1241898"/>
                  <a:gd name="connsiteX827" fmla="*/ 906796 w 1903362"/>
                  <a:gd name="connsiteY827" fmla="*/ 272790 h 1241898"/>
                  <a:gd name="connsiteX828" fmla="*/ 895308 w 1903362"/>
                  <a:gd name="connsiteY828" fmla="*/ 275647 h 1241898"/>
                  <a:gd name="connsiteX829" fmla="*/ 894635 w 1903362"/>
                  <a:gd name="connsiteY829" fmla="*/ 272061 h 1241898"/>
                  <a:gd name="connsiteX830" fmla="*/ 895308 w 1903362"/>
                  <a:gd name="connsiteY830" fmla="*/ 271332 h 1241898"/>
                  <a:gd name="connsiteX831" fmla="*/ 894635 w 1903362"/>
                  <a:gd name="connsiteY831" fmla="*/ 267746 h 1241898"/>
                  <a:gd name="connsiteX832" fmla="*/ 895308 w 1903362"/>
                  <a:gd name="connsiteY832" fmla="*/ 266345 h 1241898"/>
                  <a:gd name="connsiteX833" fmla="*/ 894635 w 1903362"/>
                  <a:gd name="connsiteY833" fmla="*/ 262759 h 1241898"/>
                  <a:gd name="connsiteX834" fmla="*/ 893179 w 1903362"/>
                  <a:gd name="connsiteY834" fmla="*/ 260573 h 1241898"/>
                  <a:gd name="connsiteX835" fmla="*/ 893179 w 1903362"/>
                  <a:gd name="connsiteY835" fmla="*/ 257715 h 1241898"/>
                  <a:gd name="connsiteX836" fmla="*/ 887407 w 1903362"/>
                  <a:gd name="connsiteY836" fmla="*/ 258444 h 1241898"/>
                  <a:gd name="connsiteX837" fmla="*/ 883820 w 1903362"/>
                  <a:gd name="connsiteY837" fmla="*/ 255586 h 1241898"/>
                  <a:gd name="connsiteX838" fmla="*/ 883092 w 1903362"/>
                  <a:gd name="connsiteY838" fmla="*/ 254129 h 1241898"/>
                  <a:gd name="connsiteX839" fmla="*/ 883092 w 1903362"/>
                  <a:gd name="connsiteY839" fmla="*/ 251943 h 1241898"/>
                  <a:gd name="connsiteX840" fmla="*/ 883092 w 1903362"/>
                  <a:gd name="connsiteY840" fmla="*/ 249814 h 1241898"/>
                  <a:gd name="connsiteX841" fmla="*/ 883820 w 1903362"/>
                  <a:gd name="connsiteY841" fmla="*/ 246956 h 1241898"/>
                  <a:gd name="connsiteX842" fmla="*/ 886006 w 1903362"/>
                  <a:gd name="connsiteY842" fmla="*/ 242641 h 1241898"/>
                  <a:gd name="connsiteX843" fmla="*/ 886006 w 1903362"/>
                  <a:gd name="connsiteY843" fmla="*/ 241184 h 1241898"/>
                  <a:gd name="connsiteX844" fmla="*/ 882419 w 1903362"/>
                  <a:gd name="connsiteY844" fmla="*/ 239055 h 1241898"/>
                  <a:gd name="connsiteX845" fmla="*/ 882419 w 1903362"/>
                  <a:gd name="connsiteY845" fmla="*/ 235468 h 1241898"/>
                  <a:gd name="connsiteX846" fmla="*/ 881691 w 1903362"/>
                  <a:gd name="connsiteY846" fmla="*/ 234012 h 1241898"/>
                  <a:gd name="connsiteX847" fmla="*/ 880962 w 1903362"/>
                  <a:gd name="connsiteY847" fmla="*/ 232611 h 1241898"/>
                  <a:gd name="connsiteX848" fmla="*/ 879505 w 1903362"/>
                  <a:gd name="connsiteY848" fmla="*/ 231882 h 1241898"/>
                  <a:gd name="connsiteX849" fmla="*/ 878104 w 1903362"/>
                  <a:gd name="connsiteY849" fmla="*/ 233283 h 1241898"/>
                  <a:gd name="connsiteX850" fmla="*/ 878104 w 1903362"/>
                  <a:gd name="connsiteY850" fmla="*/ 231154 h 1241898"/>
                  <a:gd name="connsiteX851" fmla="*/ 877376 w 1903362"/>
                  <a:gd name="connsiteY851" fmla="*/ 229697 h 1241898"/>
                  <a:gd name="connsiteX852" fmla="*/ 875247 w 1903362"/>
                  <a:gd name="connsiteY852" fmla="*/ 229024 h 1241898"/>
                  <a:gd name="connsiteX853" fmla="*/ 873061 w 1903362"/>
                  <a:gd name="connsiteY853" fmla="*/ 226110 h 1241898"/>
                  <a:gd name="connsiteX854" fmla="*/ 873061 w 1903362"/>
                  <a:gd name="connsiteY854" fmla="*/ 224709 h 1241898"/>
                  <a:gd name="connsiteX855" fmla="*/ 874518 w 1903362"/>
                  <a:gd name="connsiteY855" fmla="*/ 223252 h 1241898"/>
                  <a:gd name="connsiteX856" fmla="*/ 873789 w 1903362"/>
                  <a:gd name="connsiteY856" fmla="*/ 220394 h 1241898"/>
                  <a:gd name="connsiteX857" fmla="*/ 870932 w 1903362"/>
                  <a:gd name="connsiteY857" fmla="*/ 220394 h 1241898"/>
                  <a:gd name="connsiteX858" fmla="*/ 869475 w 1903362"/>
                  <a:gd name="connsiteY858" fmla="*/ 219666 h 1241898"/>
                  <a:gd name="connsiteX859" fmla="*/ 868746 w 1903362"/>
                  <a:gd name="connsiteY859" fmla="*/ 219666 h 1241898"/>
                  <a:gd name="connsiteX860" fmla="*/ 867345 w 1903362"/>
                  <a:gd name="connsiteY860" fmla="*/ 218938 h 1241898"/>
                  <a:gd name="connsiteX861" fmla="*/ 864431 w 1903362"/>
                  <a:gd name="connsiteY861" fmla="*/ 221123 h 1241898"/>
                  <a:gd name="connsiteX862" fmla="*/ 863030 w 1903362"/>
                  <a:gd name="connsiteY862" fmla="*/ 221795 h 1241898"/>
                  <a:gd name="connsiteX863" fmla="*/ 860845 w 1903362"/>
                  <a:gd name="connsiteY863" fmla="*/ 223981 h 1241898"/>
                  <a:gd name="connsiteX864" fmla="*/ 860172 w 1903362"/>
                  <a:gd name="connsiteY864" fmla="*/ 224709 h 1241898"/>
                  <a:gd name="connsiteX865" fmla="*/ 860172 w 1903362"/>
                  <a:gd name="connsiteY865" fmla="*/ 225438 h 1241898"/>
                  <a:gd name="connsiteX866" fmla="*/ 859444 w 1903362"/>
                  <a:gd name="connsiteY866" fmla="*/ 226110 h 1241898"/>
                  <a:gd name="connsiteX867" fmla="*/ 858715 w 1903362"/>
                  <a:gd name="connsiteY867" fmla="*/ 226110 h 1241898"/>
                  <a:gd name="connsiteX868" fmla="*/ 855858 w 1903362"/>
                  <a:gd name="connsiteY868" fmla="*/ 223981 h 1241898"/>
                  <a:gd name="connsiteX869" fmla="*/ 855858 w 1903362"/>
                  <a:gd name="connsiteY869" fmla="*/ 223252 h 1241898"/>
                  <a:gd name="connsiteX870" fmla="*/ 855129 w 1903362"/>
                  <a:gd name="connsiteY870" fmla="*/ 221795 h 1241898"/>
                  <a:gd name="connsiteX871" fmla="*/ 854401 w 1903362"/>
                  <a:gd name="connsiteY871" fmla="*/ 221123 h 1241898"/>
                  <a:gd name="connsiteX872" fmla="*/ 852944 w 1903362"/>
                  <a:gd name="connsiteY872" fmla="*/ 221123 h 1241898"/>
                  <a:gd name="connsiteX873" fmla="*/ 851543 w 1903362"/>
                  <a:gd name="connsiteY873" fmla="*/ 221123 h 1241898"/>
                  <a:gd name="connsiteX874" fmla="*/ 849357 w 1903362"/>
                  <a:gd name="connsiteY874" fmla="*/ 222524 h 1241898"/>
                  <a:gd name="connsiteX875" fmla="*/ 847228 w 1903362"/>
                  <a:gd name="connsiteY875" fmla="*/ 223252 h 1241898"/>
                  <a:gd name="connsiteX876" fmla="*/ 846499 w 1903362"/>
                  <a:gd name="connsiteY876" fmla="*/ 224709 h 1241898"/>
                  <a:gd name="connsiteX877" fmla="*/ 845042 w 1903362"/>
                  <a:gd name="connsiteY877" fmla="*/ 224709 h 1241898"/>
                  <a:gd name="connsiteX878" fmla="*/ 844370 w 1903362"/>
                  <a:gd name="connsiteY878" fmla="*/ 224709 h 1241898"/>
                  <a:gd name="connsiteX879" fmla="*/ 843641 w 1903362"/>
                  <a:gd name="connsiteY879" fmla="*/ 224709 h 1241898"/>
                  <a:gd name="connsiteX880" fmla="*/ 842185 w 1903362"/>
                  <a:gd name="connsiteY880" fmla="*/ 226839 h 1241898"/>
                  <a:gd name="connsiteX881" fmla="*/ 841456 w 1903362"/>
                  <a:gd name="connsiteY881" fmla="*/ 227567 h 1241898"/>
                  <a:gd name="connsiteX882" fmla="*/ 838598 w 1903362"/>
                  <a:gd name="connsiteY882" fmla="*/ 228296 h 1241898"/>
                  <a:gd name="connsiteX883" fmla="*/ 837141 w 1903362"/>
                  <a:gd name="connsiteY883" fmla="*/ 229024 h 1241898"/>
                  <a:gd name="connsiteX884" fmla="*/ 836469 w 1903362"/>
                  <a:gd name="connsiteY884" fmla="*/ 229697 h 1241898"/>
                  <a:gd name="connsiteX885" fmla="*/ 835012 w 1903362"/>
                  <a:gd name="connsiteY885" fmla="*/ 229697 h 1241898"/>
                  <a:gd name="connsiteX886" fmla="*/ 833555 w 1903362"/>
                  <a:gd name="connsiteY886" fmla="*/ 230425 h 1241898"/>
                  <a:gd name="connsiteX887" fmla="*/ 832882 w 1903362"/>
                  <a:gd name="connsiteY887" fmla="*/ 229697 h 1241898"/>
                  <a:gd name="connsiteX888" fmla="*/ 832154 w 1903362"/>
                  <a:gd name="connsiteY888" fmla="*/ 229024 h 1241898"/>
                  <a:gd name="connsiteX889" fmla="*/ 832154 w 1903362"/>
                  <a:gd name="connsiteY889" fmla="*/ 228296 h 1241898"/>
                  <a:gd name="connsiteX890" fmla="*/ 829968 w 1903362"/>
                  <a:gd name="connsiteY890" fmla="*/ 228296 h 1241898"/>
                  <a:gd name="connsiteX891" fmla="*/ 829296 w 1903362"/>
                  <a:gd name="connsiteY891" fmla="*/ 227567 h 1241898"/>
                  <a:gd name="connsiteX892" fmla="*/ 828568 w 1903362"/>
                  <a:gd name="connsiteY892" fmla="*/ 226839 h 1241898"/>
                  <a:gd name="connsiteX893" fmla="*/ 827839 w 1903362"/>
                  <a:gd name="connsiteY893" fmla="*/ 225438 h 1241898"/>
                  <a:gd name="connsiteX894" fmla="*/ 827839 w 1903362"/>
                  <a:gd name="connsiteY894" fmla="*/ 223252 h 1241898"/>
                  <a:gd name="connsiteX895" fmla="*/ 828568 w 1903362"/>
                  <a:gd name="connsiteY895" fmla="*/ 220394 h 1241898"/>
                  <a:gd name="connsiteX896" fmla="*/ 827839 w 1903362"/>
                  <a:gd name="connsiteY896" fmla="*/ 219666 h 1241898"/>
                  <a:gd name="connsiteX897" fmla="*/ 826382 w 1903362"/>
                  <a:gd name="connsiteY897" fmla="*/ 219666 h 1241898"/>
                  <a:gd name="connsiteX898" fmla="*/ 825710 w 1903362"/>
                  <a:gd name="connsiteY898" fmla="*/ 220394 h 1241898"/>
                  <a:gd name="connsiteX899" fmla="*/ 823524 w 1903362"/>
                  <a:gd name="connsiteY899" fmla="*/ 221795 h 1241898"/>
                  <a:gd name="connsiteX900" fmla="*/ 822796 w 1903362"/>
                  <a:gd name="connsiteY900" fmla="*/ 221795 h 1241898"/>
                  <a:gd name="connsiteX901" fmla="*/ 822067 w 1903362"/>
                  <a:gd name="connsiteY901" fmla="*/ 221795 h 1241898"/>
                  <a:gd name="connsiteX902" fmla="*/ 821395 w 1903362"/>
                  <a:gd name="connsiteY902" fmla="*/ 221795 h 1241898"/>
                  <a:gd name="connsiteX903" fmla="*/ 819938 w 1903362"/>
                  <a:gd name="connsiteY903" fmla="*/ 221795 h 1241898"/>
                  <a:gd name="connsiteX904" fmla="*/ 829968 w 1903362"/>
                  <a:gd name="connsiteY904" fmla="*/ 246956 h 1241898"/>
                  <a:gd name="connsiteX905" fmla="*/ 830697 w 1903362"/>
                  <a:gd name="connsiteY905" fmla="*/ 247685 h 1241898"/>
                  <a:gd name="connsiteX906" fmla="*/ 830697 w 1903362"/>
                  <a:gd name="connsiteY906" fmla="*/ 247685 h 1241898"/>
                  <a:gd name="connsiteX907" fmla="*/ 829296 w 1903362"/>
                  <a:gd name="connsiteY907" fmla="*/ 246956 h 1241898"/>
                  <a:gd name="connsiteX908" fmla="*/ 827839 w 1903362"/>
                  <a:gd name="connsiteY908" fmla="*/ 247685 h 1241898"/>
                  <a:gd name="connsiteX909" fmla="*/ 827110 w 1903362"/>
                  <a:gd name="connsiteY909" fmla="*/ 247685 h 1241898"/>
                  <a:gd name="connsiteX910" fmla="*/ 826382 w 1903362"/>
                  <a:gd name="connsiteY910" fmla="*/ 248357 h 1241898"/>
                  <a:gd name="connsiteX911" fmla="*/ 826382 w 1903362"/>
                  <a:gd name="connsiteY911" fmla="*/ 249814 h 1241898"/>
                  <a:gd name="connsiteX912" fmla="*/ 825710 w 1903362"/>
                  <a:gd name="connsiteY912" fmla="*/ 250543 h 1241898"/>
                  <a:gd name="connsiteX913" fmla="*/ 823524 w 1903362"/>
                  <a:gd name="connsiteY913" fmla="*/ 250543 h 1241898"/>
                  <a:gd name="connsiteX914" fmla="*/ 822796 w 1903362"/>
                  <a:gd name="connsiteY914" fmla="*/ 251271 h 1241898"/>
                  <a:gd name="connsiteX915" fmla="*/ 822796 w 1903362"/>
                  <a:gd name="connsiteY915" fmla="*/ 251943 h 1241898"/>
                  <a:gd name="connsiteX916" fmla="*/ 821395 w 1903362"/>
                  <a:gd name="connsiteY916" fmla="*/ 251943 h 1241898"/>
                  <a:gd name="connsiteX917" fmla="*/ 820666 w 1903362"/>
                  <a:gd name="connsiteY917" fmla="*/ 252672 h 1241898"/>
                  <a:gd name="connsiteX918" fmla="*/ 819938 w 1903362"/>
                  <a:gd name="connsiteY918" fmla="*/ 252672 h 1241898"/>
                  <a:gd name="connsiteX919" fmla="*/ 819209 w 1903362"/>
                  <a:gd name="connsiteY919" fmla="*/ 251943 h 1241898"/>
                  <a:gd name="connsiteX920" fmla="*/ 818481 w 1903362"/>
                  <a:gd name="connsiteY920" fmla="*/ 252672 h 1241898"/>
                  <a:gd name="connsiteX921" fmla="*/ 817808 w 1903362"/>
                  <a:gd name="connsiteY921" fmla="*/ 252672 h 1241898"/>
                  <a:gd name="connsiteX922" fmla="*/ 817080 w 1903362"/>
                  <a:gd name="connsiteY922" fmla="*/ 252672 h 1241898"/>
                  <a:gd name="connsiteX923" fmla="*/ 814222 w 1903362"/>
                  <a:gd name="connsiteY923" fmla="*/ 252672 h 1241898"/>
                  <a:gd name="connsiteX924" fmla="*/ 812765 w 1903362"/>
                  <a:gd name="connsiteY924" fmla="*/ 253400 h 1241898"/>
                  <a:gd name="connsiteX925" fmla="*/ 812036 w 1903362"/>
                  <a:gd name="connsiteY925" fmla="*/ 253400 h 1241898"/>
                  <a:gd name="connsiteX926" fmla="*/ 812036 w 1903362"/>
                  <a:gd name="connsiteY926" fmla="*/ 252672 h 1241898"/>
                  <a:gd name="connsiteX927" fmla="*/ 810579 w 1903362"/>
                  <a:gd name="connsiteY927" fmla="*/ 251943 h 1241898"/>
                  <a:gd name="connsiteX928" fmla="*/ 809178 w 1903362"/>
                  <a:gd name="connsiteY928" fmla="*/ 251943 h 1241898"/>
                  <a:gd name="connsiteX929" fmla="*/ 808450 w 1903362"/>
                  <a:gd name="connsiteY929" fmla="*/ 252672 h 1241898"/>
                  <a:gd name="connsiteX930" fmla="*/ 808450 w 1903362"/>
                  <a:gd name="connsiteY930" fmla="*/ 254129 h 1241898"/>
                  <a:gd name="connsiteX931" fmla="*/ 806993 w 1903362"/>
                  <a:gd name="connsiteY931" fmla="*/ 254129 h 1241898"/>
                  <a:gd name="connsiteX932" fmla="*/ 806993 w 1903362"/>
                  <a:gd name="connsiteY932" fmla="*/ 254857 h 1241898"/>
                  <a:gd name="connsiteX933" fmla="*/ 806321 w 1903362"/>
                  <a:gd name="connsiteY933" fmla="*/ 254857 h 1241898"/>
                  <a:gd name="connsiteX934" fmla="*/ 804864 w 1903362"/>
                  <a:gd name="connsiteY934" fmla="*/ 255586 h 1241898"/>
                  <a:gd name="connsiteX935" fmla="*/ 804135 w 1903362"/>
                  <a:gd name="connsiteY935" fmla="*/ 255586 h 1241898"/>
                  <a:gd name="connsiteX936" fmla="*/ 803407 w 1903362"/>
                  <a:gd name="connsiteY936" fmla="*/ 255586 h 1241898"/>
                  <a:gd name="connsiteX937" fmla="*/ 802678 w 1903362"/>
                  <a:gd name="connsiteY937" fmla="*/ 256258 h 1241898"/>
                  <a:gd name="connsiteX938" fmla="*/ 802678 w 1903362"/>
                  <a:gd name="connsiteY938" fmla="*/ 256987 h 1241898"/>
                  <a:gd name="connsiteX939" fmla="*/ 800549 w 1903362"/>
                  <a:gd name="connsiteY939" fmla="*/ 256987 h 1241898"/>
                  <a:gd name="connsiteX940" fmla="*/ 799820 w 1903362"/>
                  <a:gd name="connsiteY940" fmla="*/ 256987 h 1241898"/>
                  <a:gd name="connsiteX941" fmla="*/ 799092 w 1903362"/>
                  <a:gd name="connsiteY941" fmla="*/ 257715 h 1241898"/>
                  <a:gd name="connsiteX942" fmla="*/ 798419 w 1903362"/>
                  <a:gd name="connsiteY942" fmla="*/ 256987 h 1241898"/>
                  <a:gd name="connsiteX943" fmla="*/ 796962 w 1903362"/>
                  <a:gd name="connsiteY943" fmla="*/ 256987 h 1241898"/>
                  <a:gd name="connsiteX944" fmla="*/ 796962 w 1903362"/>
                  <a:gd name="connsiteY944" fmla="*/ 257715 h 1241898"/>
                  <a:gd name="connsiteX945" fmla="*/ 796234 w 1903362"/>
                  <a:gd name="connsiteY945" fmla="*/ 257715 h 1241898"/>
                  <a:gd name="connsiteX946" fmla="*/ 795505 w 1903362"/>
                  <a:gd name="connsiteY946" fmla="*/ 256987 h 1241898"/>
                  <a:gd name="connsiteX947" fmla="*/ 794833 w 1903362"/>
                  <a:gd name="connsiteY947" fmla="*/ 256987 h 1241898"/>
                  <a:gd name="connsiteX948" fmla="*/ 794833 w 1903362"/>
                  <a:gd name="connsiteY948" fmla="*/ 256258 h 1241898"/>
                  <a:gd name="connsiteX949" fmla="*/ 794833 w 1903362"/>
                  <a:gd name="connsiteY949" fmla="*/ 254857 h 1241898"/>
                  <a:gd name="connsiteX950" fmla="*/ 795505 w 1903362"/>
                  <a:gd name="connsiteY950" fmla="*/ 254129 h 1241898"/>
                  <a:gd name="connsiteX951" fmla="*/ 795505 w 1903362"/>
                  <a:gd name="connsiteY951" fmla="*/ 252672 h 1241898"/>
                  <a:gd name="connsiteX952" fmla="*/ 795505 w 1903362"/>
                  <a:gd name="connsiteY952" fmla="*/ 251943 h 1241898"/>
                  <a:gd name="connsiteX953" fmla="*/ 795505 w 1903362"/>
                  <a:gd name="connsiteY953" fmla="*/ 250543 h 1241898"/>
                  <a:gd name="connsiteX954" fmla="*/ 794833 w 1903362"/>
                  <a:gd name="connsiteY954" fmla="*/ 250543 h 1241898"/>
                  <a:gd name="connsiteX955" fmla="*/ 794833 w 1903362"/>
                  <a:gd name="connsiteY955" fmla="*/ 249086 h 1241898"/>
                  <a:gd name="connsiteX956" fmla="*/ 794833 w 1903362"/>
                  <a:gd name="connsiteY956" fmla="*/ 247685 h 1241898"/>
                  <a:gd name="connsiteX957" fmla="*/ 794104 w 1903362"/>
                  <a:gd name="connsiteY957" fmla="*/ 245499 h 1241898"/>
                  <a:gd name="connsiteX958" fmla="*/ 794104 w 1903362"/>
                  <a:gd name="connsiteY958" fmla="*/ 244771 h 1241898"/>
                  <a:gd name="connsiteX959" fmla="*/ 794104 w 1903362"/>
                  <a:gd name="connsiteY959" fmla="*/ 244098 h 1241898"/>
                  <a:gd name="connsiteX960" fmla="*/ 792648 w 1903362"/>
                  <a:gd name="connsiteY960" fmla="*/ 244098 h 1241898"/>
                  <a:gd name="connsiteX961" fmla="*/ 791919 w 1903362"/>
                  <a:gd name="connsiteY961" fmla="*/ 242641 h 1241898"/>
                  <a:gd name="connsiteX962" fmla="*/ 791919 w 1903362"/>
                  <a:gd name="connsiteY962" fmla="*/ 239783 h 1241898"/>
                  <a:gd name="connsiteX963" fmla="*/ 791247 w 1903362"/>
                  <a:gd name="connsiteY963" fmla="*/ 234012 h 1241898"/>
                  <a:gd name="connsiteX964" fmla="*/ 790518 w 1903362"/>
                  <a:gd name="connsiteY964" fmla="*/ 234012 h 1241898"/>
                  <a:gd name="connsiteX965" fmla="*/ 789790 w 1903362"/>
                  <a:gd name="connsiteY965" fmla="*/ 233283 h 1241898"/>
                  <a:gd name="connsiteX966" fmla="*/ 789061 w 1903362"/>
                  <a:gd name="connsiteY966" fmla="*/ 232611 h 1241898"/>
                  <a:gd name="connsiteX967" fmla="*/ 787604 w 1903362"/>
                  <a:gd name="connsiteY967" fmla="*/ 231154 h 1241898"/>
                  <a:gd name="connsiteX968" fmla="*/ 787604 w 1903362"/>
                  <a:gd name="connsiteY968" fmla="*/ 230425 h 1241898"/>
                  <a:gd name="connsiteX969" fmla="*/ 786932 w 1903362"/>
                  <a:gd name="connsiteY969" fmla="*/ 229024 h 1241898"/>
                  <a:gd name="connsiteX970" fmla="*/ 787604 w 1903362"/>
                  <a:gd name="connsiteY970" fmla="*/ 227567 h 1241898"/>
                  <a:gd name="connsiteX971" fmla="*/ 788333 w 1903362"/>
                  <a:gd name="connsiteY971" fmla="*/ 226839 h 1241898"/>
                  <a:gd name="connsiteX972" fmla="*/ 789061 w 1903362"/>
                  <a:gd name="connsiteY972" fmla="*/ 226839 h 1241898"/>
                  <a:gd name="connsiteX973" fmla="*/ 790518 w 1903362"/>
                  <a:gd name="connsiteY973" fmla="*/ 226110 h 1241898"/>
                  <a:gd name="connsiteX974" fmla="*/ 791247 w 1903362"/>
                  <a:gd name="connsiteY974" fmla="*/ 225438 h 1241898"/>
                  <a:gd name="connsiteX975" fmla="*/ 791919 w 1903362"/>
                  <a:gd name="connsiteY975" fmla="*/ 224709 h 1241898"/>
                  <a:gd name="connsiteX976" fmla="*/ 790518 w 1903362"/>
                  <a:gd name="connsiteY976" fmla="*/ 224709 h 1241898"/>
                  <a:gd name="connsiteX977" fmla="*/ 789790 w 1903362"/>
                  <a:gd name="connsiteY977" fmla="*/ 224709 h 1241898"/>
                  <a:gd name="connsiteX978" fmla="*/ 789790 w 1903362"/>
                  <a:gd name="connsiteY978" fmla="*/ 223981 h 1241898"/>
                  <a:gd name="connsiteX979" fmla="*/ 789061 w 1903362"/>
                  <a:gd name="connsiteY979" fmla="*/ 223252 h 1241898"/>
                  <a:gd name="connsiteX980" fmla="*/ 786932 w 1903362"/>
                  <a:gd name="connsiteY980" fmla="*/ 223252 h 1241898"/>
                  <a:gd name="connsiteX981" fmla="*/ 786203 w 1903362"/>
                  <a:gd name="connsiteY981" fmla="*/ 222524 h 1241898"/>
                  <a:gd name="connsiteX982" fmla="*/ 785475 w 1903362"/>
                  <a:gd name="connsiteY982" fmla="*/ 222524 h 1241898"/>
                  <a:gd name="connsiteX983" fmla="*/ 784746 w 1903362"/>
                  <a:gd name="connsiteY983" fmla="*/ 221795 h 1241898"/>
                  <a:gd name="connsiteX984" fmla="*/ 784018 w 1903362"/>
                  <a:gd name="connsiteY984" fmla="*/ 221123 h 1241898"/>
                  <a:gd name="connsiteX985" fmla="*/ 783345 w 1903362"/>
                  <a:gd name="connsiteY985" fmla="*/ 220394 h 1241898"/>
                  <a:gd name="connsiteX986" fmla="*/ 781888 w 1903362"/>
                  <a:gd name="connsiteY986" fmla="*/ 220394 h 1241898"/>
                  <a:gd name="connsiteX987" fmla="*/ 781160 w 1903362"/>
                  <a:gd name="connsiteY987" fmla="*/ 220394 h 1241898"/>
                  <a:gd name="connsiteX988" fmla="*/ 780431 w 1903362"/>
                  <a:gd name="connsiteY988" fmla="*/ 219666 h 1241898"/>
                  <a:gd name="connsiteX989" fmla="*/ 780431 w 1903362"/>
                  <a:gd name="connsiteY989" fmla="*/ 218938 h 1241898"/>
                  <a:gd name="connsiteX990" fmla="*/ 780431 w 1903362"/>
                  <a:gd name="connsiteY990" fmla="*/ 217537 h 1241898"/>
                  <a:gd name="connsiteX991" fmla="*/ 781160 w 1903362"/>
                  <a:gd name="connsiteY991" fmla="*/ 216080 h 1241898"/>
                  <a:gd name="connsiteX992" fmla="*/ 780431 w 1903362"/>
                  <a:gd name="connsiteY992" fmla="*/ 216080 h 1241898"/>
                  <a:gd name="connsiteX993" fmla="*/ 779759 w 1903362"/>
                  <a:gd name="connsiteY993" fmla="*/ 215351 h 1241898"/>
                  <a:gd name="connsiteX994" fmla="*/ 779759 w 1903362"/>
                  <a:gd name="connsiteY994" fmla="*/ 213950 h 1241898"/>
                  <a:gd name="connsiteX995" fmla="*/ 779030 w 1903362"/>
                  <a:gd name="connsiteY995" fmla="*/ 214623 h 1241898"/>
                  <a:gd name="connsiteX996" fmla="*/ 778302 w 1903362"/>
                  <a:gd name="connsiteY996" fmla="*/ 214623 h 1241898"/>
                  <a:gd name="connsiteX997" fmla="*/ 776845 w 1903362"/>
                  <a:gd name="connsiteY997" fmla="*/ 214623 h 1241898"/>
                  <a:gd name="connsiteX998" fmla="*/ 775444 w 1903362"/>
                  <a:gd name="connsiteY998" fmla="*/ 214623 h 1241898"/>
                  <a:gd name="connsiteX999" fmla="*/ 773987 w 1903362"/>
                  <a:gd name="connsiteY999" fmla="*/ 213950 h 1241898"/>
                  <a:gd name="connsiteX1000" fmla="*/ 772530 w 1903362"/>
                  <a:gd name="connsiteY1000" fmla="*/ 213950 h 1241898"/>
                  <a:gd name="connsiteX1001" fmla="*/ 771129 w 1903362"/>
                  <a:gd name="connsiteY1001" fmla="*/ 213950 h 1241898"/>
                  <a:gd name="connsiteX1002" fmla="*/ 769672 w 1903362"/>
                  <a:gd name="connsiteY1002" fmla="*/ 214623 h 1241898"/>
                  <a:gd name="connsiteX1003" fmla="*/ 768271 w 1903362"/>
                  <a:gd name="connsiteY1003" fmla="*/ 214623 h 1241898"/>
                  <a:gd name="connsiteX1004" fmla="*/ 766814 w 1903362"/>
                  <a:gd name="connsiteY1004" fmla="*/ 213950 h 1241898"/>
                  <a:gd name="connsiteX1005" fmla="*/ 766086 w 1903362"/>
                  <a:gd name="connsiteY1005" fmla="*/ 213950 h 1241898"/>
                  <a:gd name="connsiteX1006" fmla="*/ 765357 w 1903362"/>
                  <a:gd name="connsiteY1006" fmla="*/ 214623 h 1241898"/>
                  <a:gd name="connsiteX1007" fmla="*/ 765357 w 1903362"/>
                  <a:gd name="connsiteY1007" fmla="*/ 215351 h 1241898"/>
                  <a:gd name="connsiteX1008" fmla="*/ 765357 w 1903362"/>
                  <a:gd name="connsiteY1008" fmla="*/ 216808 h 1241898"/>
                  <a:gd name="connsiteX1009" fmla="*/ 764629 w 1903362"/>
                  <a:gd name="connsiteY1009" fmla="*/ 217537 h 1241898"/>
                  <a:gd name="connsiteX1010" fmla="*/ 762500 w 1903362"/>
                  <a:gd name="connsiteY1010" fmla="*/ 218938 h 1241898"/>
                  <a:gd name="connsiteX1011" fmla="*/ 760370 w 1903362"/>
                  <a:gd name="connsiteY1011" fmla="*/ 219666 h 1241898"/>
                  <a:gd name="connsiteX1012" fmla="*/ 758913 w 1903362"/>
                  <a:gd name="connsiteY1012" fmla="*/ 221123 h 1241898"/>
                  <a:gd name="connsiteX1013" fmla="*/ 758185 w 1903362"/>
                  <a:gd name="connsiteY1013" fmla="*/ 221795 h 1241898"/>
                  <a:gd name="connsiteX1014" fmla="*/ 757456 w 1903362"/>
                  <a:gd name="connsiteY1014" fmla="*/ 222524 h 1241898"/>
                  <a:gd name="connsiteX1015" fmla="*/ 756728 w 1903362"/>
                  <a:gd name="connsiteY1015" fmla="*/ 223252 h 1241898"/>
                  <a:gd name="connsiteX1016" fmla="*/ 755327 w 1903362"/>
                  <a:gd name="connsiteY1016" fmla="*/ 223252 h 1241898"/>
                  <a:gd name="connsiteX1017" fmla="*/ 755327 w 1903362"/>
                  <a:gd name="connsiteY1017" fmla="*/ 222524 h 1241898"/>
                  <a:gd name="connsiteX1018" fmla="*/ 754598 w 1903362"/>
                  <a:gd name="connsiteY1018" fmla="*/ 222524 h 1241898"/>
                  <a:gd name="connsiteX1019" fmla="*/ 753870 w 1903362"/>
                  <a:gd name="connsiteY1019" fmla="*/ 223981 h 1241898"/>
                  <a:gd name="connsiteX1020" fmla="*/ 753870 w 1903362"/>
                  <a:gd name="connsiteY1020" fmla="*/ 224709 h 1241898"/>
                  <a:gd name="connsiteX1021" fmla="*/ 753141 w 1903362"/>
                  <a:gd name="connsiteY1021" fmla="*/ 224709 h 1241898"/>
                  <a:gd name="connsiteX1022" fmla="*/ 752469 w 1903362"/>
                  <a:gd name="connsiteY1022" fmla="*/ 224709 h 1241898"/>
                  <a:gd name="connsiteX1023" fmla="*/ 751740 w 1903362"/>
                  <a:gd name="connsiteY1023" fmla="*/ 225438 h 1241898"/>
                  <a:gd name="connsiteX1024" fmla="*/ 751012 w 1903362"/>
                  <a:gd name="connsiteY1024" fmla="*/ 226110 h 1241898"/>
                  <a:gd name="connsiteX1025" fmla="*/ 750283 w 1903362"/>
                  <a:gd name="connsiteY1025" fmla="*/ 226110 h 1241898"/>
                  <a:gd name="connsiteX1026" fmla="*/ 749555 w 1903362"/>
                  <a:gd name="connsiteY1026" fmla="*/ 226839 h 1241898"/>
                  <a:gd name="connsiteX1027" fmla="*/ 748154 w 1903362"/>
                  <a:gd name="connsiteY1027" fmla="*/ 227567 h 1241898"/>
                  <a:gd name="connsiteX1028" fmla="*/ 747425 w 1903362"/>
                  <a:gd name="connsiteY1028" fmla="*/ 228296 h 1241898"/>
                  <a:gd name="connsiteX1029" fmla="*/ 747425 w 1903362"/>
                  <a:gd name="connsiteY1029" fmla="*/ 229697 h 1241898"/>
                  <a:gd name="connsiteX1030" fmla="*/ 747425 w 1903362"/>
                  <a:gd name="connsiteY1030" fmla="*/ 230425 h 1241898"/>
                  <a:gd name="connsiteX1031" fmla="*/ 747425 w 1903362"/>
                  <a:gd name="connsiteY1031" fmla="*/ 231154 h 1241898"/>
                  <a:gd name="connsiteX1032" fmla="*/ 747425 w 1903362"/>
                  <a:gd name="connsiteY1032" fmla="*/ 231882 h 1241898"/>
                  <a:gd name="connsiteX1033" fmla="*/ 748154 w 1903362"/>
                  <a:gd name="connsiteY1033" fmla="*/ 233283 h 1241898"/>
                  <a:gd name="connsiteX1034" fmla="*/ 715820 w 1903362"/>
                  <a:gd name="connsiteY1034" fmla="*/ 231154 h 1241898"/>
                  <a:gd name="connsiteX1035" fmla="*/ 704333 w 1903362"/>
                  <a:gd name="connsiteY1035" fmla="*/ 234012 h 1241898"/>
                  <a:gd name="connsiteX1036" fmla="*/ 701475 w 1903362"/>
                  <a:gd name="connsiteY1036" fmla="*/ 234740 h 1241898"/>
                  <a:gd name="connsiteX1037" fmla="*/ 693574 w 1903362"/>
                  <a:gd name="connsiteY1037" fmla="*/ 236869 h 1241898"/>
                  <a:gd name="connsiteX1038" fmla="*/ 613888 w 1903362"/>
                  <a:gd name="connsiteY1038" fmla="*/ 259845 h 1241898"/>
                  <a:gd name="connsiteX1039" fmla="*/ 615289 w 1903362"/>
                  <a:gd name="connsiteY1039" fmla="*/ 258444 h 1241898"/>
                  <a:gd name="connsiteX1040" fmla="*/ 616746 w 1903362"/>
                  <a:gd name="connsiteY1040" fmla="*/ 256258 h 1241898"/>
                  <a:gd name="connsiteX1041" fmla="*/ 616746 w 1903362"/>
                  <a:gd name="connsiteY1041" fmla="*/ 255586 h 1241898"/>
                  <a:gd name="connsiteX1042" fmla="*/ 617475 w 1903362"/>
                  <a:gd name="connsiteY1042" fmla="*/ 254857 h 1241898"/>
                  <a:gd name="connsiteX1043" fmla="*/ 618203 w 1903362"/>
                  <a:gd name="connsiteY1043" fmla="*/ 254129 h 1241898"/>
                  <a:gd name="connsiteX1044" fmla="*/ 618932 w 1903362"/>
                  <a:gd name="connsiteY1044" fmla="*/ 253400 h 1241898"/>
                  <a:gd name="connsiteX1045" fmla="*/ 619604 w 1903362"/>
                  <a:gd name="connsiteY1045" fmla="*/ 253400 h 1241898"/>
                  <a:gd name="connsiteX1046" fmla="*/ 620333 w 1903362"/>
                  <a:gd name="connsiteY1046" fmla="*/ 253400 h 1241898"/>
                  <a:gd name="connsiteX1047" fmla="*/ 621790 w 1903362"/>
                  <a:gd name="connsiteY1047" fmla="*/ 251943 h 1241898"/>
                  <a:gd name="connsiteX1048" fmla="*/ 621061 w 1903362"/>
                  <a:gd name="connsiteY1048" fmla="*/ 249814 h 1241898"/>
                  <a:gd name="connsiteX1049" fmla="*/ 621061 w 1903362"/>
                  <a:gd name="connsiteY1049" fmla="*/ 249086 h 1241898"/>
                  <a:gd name="connsiteX1050" fmla="*/ 621790 w 1903362"/>
                  <a:gd name="connsiteY1050" fmla="*/ 249086 h 1241898"/>
                  <a:gd name="connsiteX1051" fmla="*/ 622518 w 1903362"/>
                  <a:gd name="connsiteY1051" fmla="*/ 247685 h 1241898"/>
                  <a:gd name="connsiteX1052" fmla="*/ 622518 w 1903362"/>
                  <a:gd name="connsiteY1052" fmla="*/ 245499 h 1241898"/>
                  <a:gd name="connsiteX1053" fmla="*/ 621790 w 1903362"/>
                  <a:gd name="connsiteY1053" fmla="*/ 244771 h 1241898"/>
                  <a:gd name="connsiteX1054" fmla="*/ 621061 w 1903362"/>
                  <a:gd name="connsiteY1054" fmla="*/ 244771 h 1241898"/>
                  <a:gd name="connsiteX1055" fmla="*/ 621061 w 1903362"/>
                  <a:gd name="connsiteY1055" fmla="*/ 242641 h 1241898"/>
                  <a:gd name="connsiteX1056" fmla="*/ 621061 w 1903362"/>
                  <a:gd name="connsiteY1056" fmla="*/ 241913 h 1241898"/>
                  <a:gd name="connsiteX1057" fmla="*/ 620333 w 1903362"/>
                  <a:gd name="connsiteY1057" fmla="*/ 241184 h 1241898"/>
                  <a:gd name="connsiteX1058" fmla="*/ 619604 w 1903362"/>
                  <a:gd name="connsiteY1058" fmla="*/ 241184 h 1241898"/>
                  <a:gd name="connsiteX1059" fmla="*/ 619604 w 1903362"/>
                  <a:gd name="connsiteY1059" fmla="*/ 240512 h 1241898"/>
                  <a:gd name="connsiteX1060" fmla="*/ 619604 w 1903362"/>
                  <a:gd name="connsiteY1060" fmla="*/ 239783 h 1241898"/>
                  <a:gd name="connsiteX1061" fmla="*/ 618932 w 1903362"/>
                  <a:gd name="connsiteY1061" fmla="*/ 239783 h 1241898"/>
                  <a:gd name="connsiteX1062" fmla="*/ 617475 w 1903362"/>
                  <a:gd name="connsiteY1062" fmla="*/ 239055 h 1241898"/>
                  <a:gd name="connsiteX1063" fmla="*/ 616746 w 1903362"/>
                  <a:gd name="connsiteY1063" fmla="*/ 239055 h 1241898"/>
                  <a:gd name="connsiteX1064" fmla="*/ 616018 w 1903362"/>
                  <a:gd name="connsiteY1064" fmla="*/ 238326 h 1241898"/>
                  <a:gd name="connsiteX1065" fmla="*/ 615289 w 1903362"/>
                  <a:gd name="connsiteY1065" fmla="*/ 237598 h 1241898"/>
                  <a:gd name="connsiteX1066" fmla="*/ 615289 w 1903362"/>
                  <a:gd name="connsiteY1066" fmla="*/ 236869 h 1241898"/>
                  <a:gd name="connsiteX1067" fmla="*/ 615289 w 1903362"/>
                  <a:gd name="connsiteY1067" fmla="*/ 236197 h 1241898"/>
                  <a:gd name="connsiteX1068" fmla="*/ 613160 w 1903362"/>
                  <a:gd name="connsiteY1068" fmla="*/ 234012 h 1241898"/>
                  <a:gd name="connsiteX1069" fmla="*/ 613160 w 1903362"/>
                  <a:gd name="connsiteY1069" fmla="*/ 233283 h 1241898"/>
                  <a:gd name="connsiteX1070" fmla="*/ 611703 w 1903362"/>
                  <a:gd name="connsiteY1070" fmla="*/ 232611 h 1241898"/>
                  <a:gd name="connsiteX1071" fmla="*/ 611031 w 1903362"/>
                  <a:gd name="connsiteY1071" fmla="*/ 232611 h 1241898"/>
                  <a:gd name="connsiteX1072" fmla="*/ 611031 w 1903362"/>
                  <a:gd name="connsiteY1072" fmla="*/ 230425 h 1241898"/>
                  <a:gd name="connsiteX1073" fmla="*/ 610302 w 1903362"/>
                  <a:gd name="connsiteY1073" fmla="*/ 229024 h 1241898"/>
                  <a:gd name="connsiteX1074" fmla="*/ 609574 w 1903362"/>
                  <a:gd name="connsiteY1074" fmla="*/ 228296 h 1241898"/>
                  <a:gd name="connsiteX1075" fmla="*/ 608845 w 1903362"/>
                  <a:gd name="connsiteY1075" fmla="*/ 226839 h 1241898"/>
                  <a:gd name="connsiteX1076" fmla="*/ 609574 w 1903362"/>
                  <a:gd name="connsiteY1076" fmla="*/ 223252 h 1241898"/>
                  <a:gd name="connsiteX1077" fmla="*/ 609574 w 1903362"/>
                  <a:gd name="connsiteY1077" fmla="*/ 217537 h 1241898"/>
                  <a:gd name="connsiteX1078" fmla="*/ 608845 w 1903362"/>
                  <a:gd name="connsiteY1078" fmla="*/ 217537 h 1241898"/>
                  <a:gd name="connsiteX1079" fmla="*/ 605987 w 1903362"/>
                  <a:gd name="connsiteY1079" fmla="*/ 216080 h 1241898"/>
                  <a:gd name="connsiteX1080" fmla="*/ 605259 w 1903362"/>
                  <a:gd name="connsiteY1080" fmla="*/ 215351 h 1241898"/>
                  <a:gd name="connsiteX1081" fmla="*/ 604530 w 1903362"/>
                  <a:gd name="connsiteY1081" fmla="*/ 213950 h 1241898"/>
                  <a:gd name="connsiteX1082" fmla="*/ 604530 w 1903362"/>
                  <a:gd name="connsiteY1082" fmla="*/ 213222 h 1241898"/>
                  <a:gd name="connsiteX1083" fmla="*/ 603129 w 1903362"/>
                  <a:gd name="connsiteY1083" fmla="*/ 212493 h 1241898"/>
                  <a:gd name="connsiteX1084" fmla="*/ 600944 w 1903362"/>
                  <a:gd name="connsiteY1084" fmla="*/ 211765 h 1241898"/>
                  <a:gd name="connsiteX1085" fmla="*/ 598815 w 1903362"/>
                  <a:gd name="connsiteY1085" fmla="*/ 211765 h 1241898"/>
                  <a:gd name="connsiteX1086" fmla="*/ 596629 w 1903362"/>
                  <a:gd name="connsiteY1086" fmla="*/ 210308 h 1241898"/>
                  <a:gd name="connsiteX1087" fmla="*/ 596629 w 1903362"/>
                  <a:gd name="connsiteY1087" fmla="*/ 208907 h 1241898"/>
                  <a:gd name="connsiteX1088" fmla="*/ 595957 w 1903362"/>
                  <a:gd name="connsiteY1088" fmla="*/ 207450 h 1241898"/>
                  <a:gd name="connsiteX1089" fmla="*/ 595228 w 1903362"/>
                  <a:gd name="connsiteY1089" fmla="*/ 206049 h 1241898"/>
                  <a:gd name="connsiteX1090" fmla="*/ 593771 w 1903362"/>
                  <a:gd name="connsiteY1090" fmla="*/ 203864 h 1241898"/>
                  <a:gd name="connsiteX1091" fmla="*/ 590185 w 1903362"/>
                  <a:gd name="connsiteY1091" fmla="*/ 199549 h 1241898"/>
                  <a:gd name="connsiteX1092" fmla="*/ 589456 w 1903362"/>
                  <a:gd name="connsiteY1092" fmla="*/ 198148 h 1241898"/>
                  <a:gd name="connsiteX1093" fmla="*/ 586598 w 1903362"/>
                  <a:gd name="connsiteY1093" fmla="*/ 193104 h 1241898"/>
                  <a:gd name="connsiteX1094" fmla="*/ 583012 w 1903362"/>
                  <a:gd name="connsiteY1094" fmla="*/ 195962 h 1241898"/>
                  <a:gd name="connsiteX1095" fmla="*/ 582284 w 1903362"/>
                  <a:gd name="connsiteY1095" fmla="*/ 197419 h 1241898"/>
                  <a:gd name="connsiteX1096" fmla="*/ 576568 w 1903362"/>
                  <a:gd name="connsiteY1096" fmla="*/ 201006 h 1241898"/>
                  <a:gd name="connsiteX1097" fmla="*/ 570796 w 1903362"/>
                  <a:gd name="connsiteY1097" fmla="*/ 205321 h 1241898"/>
                  <a:gd name="connsiteX1098" fmla="*/ 569395 w 1903362"/>
                  <a:gd name="connsiteY1098" fmla="*/ 206722 h 1241898"/>
                  <a:gd name="connsiteX1099" fmla="*/ 566481 w 1903362"/>
                  <a:gd name="connsiteY1099" fmla="*/ 208907 h 1241898"/>
                  <a:gd name="connsiteX1100" fmla="*/ 562166 w 1903362"/>
                  <a:gd name="connsiteY1100" fmla="*/ 211036 h 1241898"/>
                  <a:gd name="connsiteX1101" fmla="*/ 557179 w 1903362"/>
                  <a:gd name="connsiteY1101" fmla="*/ 213222 h 1241898"/>
                  <a:gd name="connsiteX1102" fmla="*/ 554993 w 1903362"/>
                  <a:gd name="connsiteY1102" fmla="*/ 214623 h 1241898"/>
                  <a:gd name="connsiteX1103" fmla="*/ 551407 w 1903362"/>
                  <a:gd name="connsiteY1103" fmla="*/ 216080 h 1241898"/>
                  <a:gd name="connsiteX1104" fmla="*/ 550006 w 1903362"/>
                  <a:gd name="connsiteY1104" fmla="*/ 217537 h 1241898"/>
                  <a:gd name="connsiteX1105" fmla="*/ 547821 w 1903362"/>
                  <a:gd name="connsiteY1105" fmla="*/ 218209 h 1241898"/>
                  <a:gd name="connsiteX1106" fmla="*/ 546420 w 1903362"/>
                  <a:gd name="connsiteY1106" fmla="*/ 219666 h 1241898"/>
                  <a:gd name="connsiteX1107" fmla="*/ 544234 w 1903362"/>
                  <a:gd name="connsiteY1107" fmla="*/ 221795 h 1241898"/>
                  <a:gd name="connsiteX1108" fmla="*/ 540648 w 1903362"/>
                  <a:gd name="connsiteY1108" fmla="*/ 225438 h 1241898"/>
                  <a:gd name="connsiteX1109" fmla="*/ 538518 w 1903362"/>
                  <a:gd name="connsiteY1109" fmla="*/ 227567 h 1241898"/>
                  <a:gd name="connsiteX1110" fmla="*/ 534204 w 1903362"/>
                  <a:gd name="connsiteY1110" fmla="*/ 230425 h 1241898"/>
                  <a:gd name="connsiteX1111" fmla="*/ 531290 w 1903362"/>
                  <a:gd name="connsiteY1111" fmla="*/ 231882 h 1241898"/>
                  <a:gd name="connsiteX1112" fmla="*/ 529889 w 1903362"/>
                  <a:gd name="connsiteY1112" fmla="*/ 233283 h 1241898"/>
                  <a:gd name="connsiteX1113" fmla="*/ 526302 w 1903362"/>
                  <a:gd name="connsiteY1113" fmla="*/ 233283 h 1241898"/>
                  <a:gd name="connsiteX1114" fmla="*/ 524117 w 1903362"/>
                  <a:gd name="connsiteY1114" fmla="*/ 233283 h 1241898"/>
                  <a:gd name="connsiteX1115" fmla="*/ 522716 w 1903362"/>
                  <a:gd name="connsiteY1115" fmla="*/ 234012 h 1241898"/>
                  <a:gd name="connsiteX1116" fmla="*/ 520530 w 1903362"/>
                  <a:gd name="connsiteY1116" fmla="*/ 237598 h 1241898"/>
                  <a:gd name="connsiteX1117" fmla="*/ 519129 w 1903362"/>
                  <a:gd name="connsiteY1117" fmla="*/ 239055 h 1241898"/>
                  <a:gd name="connsiteX1118" fmla="*/ 516216 w 1903362"/>
                  <a:gd name="connsiteY1118" fmla="*/ 240512 h 1241898"/>
                  <a:gd name="connsiteX1119" fmla="*/ 514815 w 1903362"/>
                  <a:gd name="connsiteY1119" fmla="*/ 241913 h 1241898"/>
                  <a:gd name="connsiteX1120" fmla="*/ 512629 w 1903362"/>
                  <a:gd name="connsiteY1120" fmla="*/ 243370 h 1241898"/>
                  <a:gd name="connsiteX1121" fmla="*/ 510500 w 1903362"/>
                  <a:gd name="connsiteY1121" fmla="*/ 243370 h 1241898"/>
                  <a:gd name="connsiteX1122" fmla="*/ 509771 w 1903362"/>
                  <a:gd name="connsiteY1122" fmla="*/ 242641 h 1241898"/>
                  <a:gd name="connsiteX1123" fmla="*/ 509043 w 1903362"/>
                  <a:gd name="connsiteY1123" fmla="*/ 242641 h 1241898"/>
                  <a:gd name="connsiteX1124" fmla="*/ 507642 w 1903362"/>
                  <a:gd name="connsiteY1124" fmla="*/ 241184 h 1241898"/>
                  <a:gd name="connsiteX1125" fmla="*/ 506185 w 1903362"/>
                  <a:gd name="connsiteY1125" fmla="*/ 238326 h 1241898"/>
                  <a:gd name="connsiteX1126" fmla="*/ 503327 w 1903362"/>
                  <a:gd name="connsiteY1126" fmla="*/ 236869 h 1241898"/>
                  <a:gd name="connsiteX1127" fmla="*/ 502598 w 1903362"/>
                  <a:gd name="connsiteY1127" fmla="*/ 235468 h 1241898"/>
                  <a:gd name="connsiteX1128" fmla="*/ 501142 w 1903362"/>
                  <a:gd name="connsiteY1128" fmla="*/ 234740 h 1241898"/>
                  <a:gd name="connsiteX1129" fmla="*/ 499741 w 1903362"/>
                  <a:gd name="connsiteY1129" fmla="*/ 232611 h 1241898"/>
                  <a:gd name="connsiteX1130" fmla="*/ 498284 w 1903362"/>
                  <a:gd name="connsiteY1130" fmla="*/ 231882 h 1241898"/>
                  <a:gd name="connsiteX1131" fmla="*/ 496827 w 1903362"/>
                  <a:gd name="connsiteY1131" fmla="*/ 231882 h 1241898"/>
                  <a:gd name="connsiteX1132" fmla="*/ 495426 w 1903362"/>
                  <a:gd name="connsiteY1132" fmla="*/ 232611 h 1241898"/>
                  <a:gd name="connsiteX1133" fmla="*/ 493240 w 1903362"/>
                  <a:gd name="connsiteY1133" fmla="*/ 232611 h 1241898"/>
                  <a:gd name="connsiteX1134" fmla="*/ 492568 w 1903362"/>
                  <a:gd name="connsiteY1134" fmla="*/ 232611 h 1241898"/>
                  <a:gd name="connsiteX1135" fmla="*/ 490382 w 1903362"/>
                  <a:gd name="connsiteY1135" fmla="*/ 234012 h 1241898"/>
                  <a:gd name="connsiteX1136" fmla="*/ 487524 w 1903362"/>
                  <a:gd name="connsiteY1136" fmla="*/ 235468 h 1241898"/>
                  <a:gd name="connsiteX1137" fmla="*/ 485339 w 1903362"/>
                  <a:gd name="connsiteY1137" fmla="*/ 236869 h 1241898"/>
                  <a:gd name="connsiteX1138" fmla="*/ 483210 w 1903362"/>
                  <a:gd name="connsiteY1138" fmla="*/ 239055 h 1241898"/>
                  <a:gd name="connsiteX1139" fmla="*/ 481080 w 1903362"/>
                  <a:gd name="connsiteY1139" fmla="*/ 240512 h 1241898"/>
                  <a:gd name="connsiteX1140" fmla="*/ 478166 w 1903362"/>
                  <a:gd name="connsiteY1140" fmla="*/ 241913 h 1241898"/>
                  <a:gd name="connsiteX1141" fmla="*/ 475308 w 1903362"/>
                  <a:gd name="connsiteY1141" fmla="*/ 242641 h 1241898"/>
                  <a:gd name="connsiteX1142" fmla="*/ 473179 w 1903362"/>
                  <a:gd name="connsiteY1142" fmla="*/ 242641 h 1241898"/>
                  <a:gd name="connsiteX1143" fmla="*/ 471722 w 1903362"/>
                  <a:gd name="connsiteY1143" fmla="*/ 242641 h 1241898"/>
                  <a:gd name="connsiteX1144" fmla="*/ 469593 w 1903362"/>
                  <a:gd name="connsiteY1144" fmla="*/ 242641 h 1241898"/>
                  <a:gd name="connsiteX1145" fmla="*/ 467407 w 1903362"/>
                  <a:gd name="connsiteY1145" fmla="*/ 244098 h 1241898"/>
                  <a:gd name="connsiteX1146" fmla="*/ 464549 w 1903362"/>
                  <a:gd name="connsiteY1146" fmla="*/ 244098 h 1241898"/>
                  <a:gd name="connsiteX1147" fmla="*/ 461691 w 1903362"/>
                  <a:gd name="connsiteY1147" fmla="*/ 244098 h 1241898"/>
                  <a:gd name="connsiteX1148" fmla="*/ 460234 w 1903362"/>
                  <a:gd name="connsiteY1148" fmla="*/ 244098 h 1241898"/>
                  <a:gd name="connsiteX1149" fmla="*/ 458105 w 1903362"/>
                  <a:gd name="connsiteY1149" fmla="*/ 244771 h 1241898"/>
                  <a:gd name="connsiteX1150" fmla="*/ 457376 w 1903362"/>
                  <a:gd name="connsiteY1150" fmla="*/ 246228 h 1241898"/>
                  <a:gd name="connsiteX1151" fmla="*/ 455191 w 1903362"/>
                  <a:gd name="connsiteY1151" fmla="*/ 248357 h 1241898"/>
                  <a:gd name="connsiteX1152" fmla="*/ 452333 w 1903362"/>
                  <a:gd name="connsiteY1152" fmla="*/ 251271 h 1241898"/>
                  <a:gd name="connsiteX1153" fmla="*/ 448018 w 1903362"/>
                  <a:gd name="connsiteY1153" fmla="*/ 254129 h 1241898"/>
                  <a:gd name="connsiteX1154" fmla="*/ 447290 w 1903362"/>
                  <a:gd name="connsiteY1154" fmla="*/ 255586 h 1241898"/>
                  <a:gd name="connsiteX1155" fmla="*/ 447290 w 1903362"/>
                  <a:gd name="connsiteY1155" fmla="*/ 256987 h 1241898"/>
                  <a:gd name="connsiteX1156" fmla="*/ 447290 w 1903362"/>
                  <a:gd name="connsiteY1156" fmla="*/ 259845 h 1241898"/>
                  <a:gd name="connsiteX1157" fmla="*/ 445889 w 1903362"/>
                  <a:gd name="connsiteY1157" fmla="*/ 263431 h 1241898"/>
                  <a:gd name="connsiteX1158" fmla="*/ 446617 w 1903362"/>
                  <a:gd name="connsiteY1158" fmla="*/ 264160 h 1241898"/>
                  <a:gd name="connsiteX1159" fmla="*/ 447290 w 1903362"/>
                  <a:gd name="connsiteY1159" fmla="*/ 265617 h 1241898"/>
                  <a:gd name="connsiteX1160" fmla="*/ 448747 w 1903362"/>
                  <a:gd name="connsiteY1160" fmla="*/ 267074 h 1241898"/>
                  <a:gd name="connsiteX1161" fmla="*/ 450204 w 1903362"/>
                  <a:gd name="connsiteY1161" fmla="*/ 269203 h 1241898"/>
                  <a:gd name="connsiteX1162" fmla="*/ 450876 w 1903362"/>
                  <a:gd name="connsiteY1162" fmla="*/ 269932 h 1241898"/>
                  <a:gd name="connsiteX1163" fmla="*/ 450876 w 1903362"/>
                  <a:gd name="connsiteY1163" fmla="*/ 270660 h 1241898"/>
                  <a:gd name="connsiteX1164" fmla="*/ 450204 w 1903362"/>
                  <a:gd name="connsiteY1164" fmla="*/ 270660 h 1241898"/>
                  <a:gd name="connsiteX1165" fmla="*/ 449475 w 1903362"/>
                  <a:gd name="connsiteY1165" fmla="*/ 271332 h 1241898"/>
                  <a:gd name="connsiteX1166" fmla="*/ 443703 w 1903362"/>
                  <a:gd name="connsiteY1166" fmla="*/ 274247 h 1241898"/>
                  <a:gd name="connsiteX1167" fmla="*/ 441574 w 1903362"/>
                  <a:gd name="connsiteY1167" fmla="*/ 275647 h 1241898"/>
                  <a:gd name="connsiteX1168" fmla="*/ 437259 w 1903362"/>
                  <a:gd name="connsiteY1168" fmla="*/ 277104 h 1241898"/>
                  <a:gd name="connsiteX1169" fmla="*/ 435802 w 1903362"/>
                  <a:gd name="connsiteY1169" fmla="*/ 278505 h 1241898"/>
                  <a:gd name="connsiteX1170" fmla="*/ 435130 w 1903362"/>
                  <a:gd name="connsiteY1170" fmla="*/ 279234 h 1241898"/>
                  <a:gd name="connsiteX1171" fmla="*/ 432944 w 1903362"/>
                  <a:gd name="connsiteY1171" fmla="*/ 280691 h 1241898"/>
                  <a:gd name="connsiteX1172" fmla="*/ 426500 w 1903362"/>
                  <a:gd name="connsiteY1172" fmla="*/ 282820 h 1241898"/>
                  <a:gd name="connsiteX1173" fmla="*/ 416413 w 1903362"/>
                  <a:gd name="connsiteY1173" fmla="*/ 274247 h 1241898"/>
                  <a:gd name="connsiteX1174" fmla="*/ 358975 w 1903362"/>
                  <a:gd name="connsiteY1174" fmla="*/ 258444 h 1241898"/>
                  <a:gd name="connsiteX1175" fmla="*/ 360432 w 1903362"/>
                  <a:gd name="connsiteY1175" fmla="*/ 246956 h 1241898"/>
                  <a:gd name="connsiteX1176" fmla="*/ 361889 w 1903362"/>
                  <a:gd name="connsiteY1176" fmla="*/ 244098 h 1241898"/>
                  <a:gd name="connsiteX1177" fmla="*/ 363290 w 1903362"/>
                  <a:gd name="connsiteY1177" fmla="*/ 243370 h 1241898"/>
                  <a:gd name="connsiteX1178" fmla="*/ 369790 w 1903362"/>
                  <a:gd name="connsiteY1178" fmla="*/ 239783 h 1241898"/>
                  <a:gd name="connsiteX1179" fmla="*/ 371919 w 1903362"/>
                  <a:gd name="connsiteY1179" fmla="*/ 239055 h 1241898"/>
                  <a:gd name="connsiteX1180" fmla="*/ 372648 w 1903362"/>
                  <a:gd name="connsiteY1180" fmla="*/ 238326 h 1241898"/>
                  <a:gd name="connsiteX1181" fmla="*/ 369790 w 1903362"/>
                  <a:gd name="connsiteY1181" fmla="*/ 236197 h 1241898"/>
                  <a:gd name="connsiteX1182" fmla="*/ 370463 w 1903362"/>
                  <a:gd name="connsiteY1182" fmla="*/ 235468 h 1241898"/>
                  <a:gd name="connsiteX1183" fmla="*/ 372648 w 1903362"/>
                  <a:gd name="connsiteY1183" fmla="*/ 234740 h 1241898"/>
                  <a:gd name="connsiteX1184" fmla="*/ 374777 w 1903362"/>
                  <a:gd name="connsiteY1184" fmla="*/ 234012 h 1241898"/>
                  <a:gd name="connsiteX1185" fmla="*/ 374777 w 1903362"/>
                  <a:gd name="connsiteY1185" fmla="*/ 233283 h 1241898"/>
                  <a:gd name="connsiteX1186" fmla="*/ 374777 w 1903362"/>
                  <a:gd name="connsiteY1186" fmla="*/ 232611 h 1241898"/>
                  <a:gd name="connsiteX1187" fmla="*/ 371191 w 1903362"/>
                  <a:gd name="connsiteY1187" fmla="*/ 230425 h 1241898"/>
                  <a:gd name="connsiteX1188" fmla="*/ 366204 w 1903362"/>
                  <a:gd name="connsiteY1188" fmla="*/ 231154 h 1241898"/>
                  <a:gd name="connsiteX1189" fmla="*/ 366204 w 1903362"/>
                  <a:gd name="connsiteY1189" fmla="*/ 230425 h 1241898"/>
                  <a:gd name="connsiteX1190" fmla="*/ 364018 w 1903362"/>
                  <a:gd name="connsiteY1190" fmla="*/ 221123 h 1241898"/>
                  <a:gd name="connsiteX1191" fmla="*/ 361889 w 1903362"/>
                  <a:gd name="connsiteY1191" fmla="*/ 217537 h 1241898"/>
                  <a:gd name="connsiteX1192" fmla="*/ 358975 w 1903362"/>
                  <a:gd name="connsiteY1192" fmla="*/ 215351 h 1241898"/>
                  <a:gd name="connsiteX1193" fmla="*/ 356117 w 1903362"/>
                  <a:gd name="connsiteY1193" fmla="*/ 213950 h 1241898"/>
                  <a:gd name="connsiteX1194" fmla="*/ 349673 w 1903362"/>
                  <a:gd name="connsiteY1194" fmla="*/ 216080 h 1241898"/>
                  <a:gd name="connsiteX1195" fmla="*/ 345358 w 1903362"/>
                  <a:gd name="connsiteY1195" fmla="*/ 217537 h 1241898"/>
                  <a:gd name="connsiteX1196" fmla="*/ 342500 w 1903362"/>
                  <a:gd name="connsiteY1196" fmla="*/ 218938 h 1241898"/>
                  <a:gd name="connsiteX1197" fmla="*/ 339642 w 1903362"/>
                  <a:gd name="connsiteY1197" fmla="*/ 221123 h 1241898"/>
                  <a:gd name="connsiteX1198" fmla="*/ 338185 w 1903362"/>
                  <a:gd name="connsiteY1198" fmla="*/ 221123 h 1241898"/>
                  <a:gd name="connsiteX1199" fmla="*/ 338185 w 1903362"/>
                  <a:gd name="connsiteY1199" fmla="*/ 220394 h 1241898"/>
                  <a:gd name="connsiteX1200" fmla="*/ 337457 w 1903362"/>
                  <a:gd name="connsiteY1200" fmla="*/ 218209 h 1241898"/>
                  <a:gd name="connsiteX1201" fmla="*/ 338185 w 1903362"/>
                  <a:gd name="connsiteY1201" fmla="*/ 210308 h 1241898"/>
                  <a:gd name="connsiteX1202" fmla="*/ 337457 w 1903362"/>
                  <a:gd name="connsiteY1202" fmla="*/ 207450 h 1241898"/>
                  <a:gd name="connsiteX1203" fmla="*/ 335327 w 1903362"/>
                  <a:gd name="connsiteY1203" fmla="*/ 203864 h 1241898"/>
                  <a:gd name="connsiteX1204" fmla="*/ 328827 w 1903362"/>
                  <a:gd name="connsiteY1204" fmla="*/ 192376 h 1241898"/>
                  <a:gd name="connsiteX1205" fmla="*/ 326697 w 1903362"/>
                  <a:gd name="connsiteY1205" fmla="*/ 190247 h 1241898"/>
                  <a:gd name="connsiteX1206" fmla="*/ 324512 w 1903362"/>
                  <a:gd name="connsiteY1206" fmla="*/ 190247 h 1241898"/>
                  <a:gd name="connsiteX1207" fmla="*/ 323111 w 1903362"/>
                  <a:gd name="connsiteY1207" fmla="*/ 190975 h 1241898"/>
                  <a:gd name="connsiteX1208" fmla="*/ 310166 w 1903362"/>
                  <a:gd name="connsiteY1208" fmla="*/ 201734 h 1241898"/>
                  <a:gd name="connsiteX1209" fmla="*/ 305179 w 1903362"/>
                  <a:gd name="connsiteY1209" fmla="*/ 204592 h 1241898"/>
                  <a:gd name="connsiteX1210" fmla="*/ 296549 w 1903362"/>
                  <a:gd name="connsiteY1210" fmla="*/ 206049 h 1241898"/>
                  <a:gd name="connsiteX1211" fmla="*/ 287191 w 1903362"/>
                  <a:gd name="connsiteY1211" fmla="*/ 206722 h 1241898"/>
                  <a:gd name="connsiteX1212" fmla="*/ 272117 w 1903362"/>
                  <a:gd name="connsiteY1212" fmla="*/ 206722 h 1241898"/>
                  <a:gd name="connsiteX1213" fmla="*/ 267802 w 1903362"/>
                  <a:gd name="connsiteY1213" fmla="*/ 207450 h 1241898"/>
                  <a:gd name="connsiteX1214" fmla="*/ 265673 w 1903362"/>
                  <a:gd name="connsiteY1214" fmla="*/ 208907 h 1241898"/>
                  <a:gd name="connsiteX1215" fmla="*/ 263487 w 1903362"/>
                  <a:gd name="connsiteY1215" fmla="*/ 211765 h 1241898"/>
                  <a:gd name="connsiteX1216" fmla="*/ 258500 w 1903362"/>
                  <a:gd name="connsiteY1216" fmla="*/ 216080 h 1241898"/>
                  <a:gd name="connsiteX1217" fmla="*/ 257043 w 1903362"/>
                  <a:gd name="connsiteY1217" fmla="*/ 216808 h 1241898"/>
                  <a:gd name="connsiteX1218" fmla="*/ 252000 w 1903362"/>
                  <a:gd name="connsiteY1218" fmla="*/ 216080 h 1241898"/>
                  <a:gd name="connsiteX1219" fmla="*/ 248413 w 1903362"/>
                  <a:gd name="connsiteY1219" fmla="*/ 220394 h 1241898"/>
                  <a:gd name="connsiteX1220" fmla="*/ 247741 w 1903362"/>
                  <a:gd name="connsiteY1220" fmla="*/ 221795 h 1241898"/>
                  <a:gd name="connsiteX1221" fmla="*/ 247741 w 1903362"/>
                  <a:gd name="connsiteY1221" fmla="*/ 224709 h 1241898"/>
                  <a:gd name="connsiteX1222" fmla="*/ 246284 w 1903362"/>
                  <a:gd name="connsiteY1222" fmla="*/ 226110 h 1241898"/>
                  <a:gd name="connsiteX1223" fmla="*/ 244827 w 1903362"/>
                  <a:gd name="connsiteY1223" fmla="*/ 226110 h 1241898"/>
                  <a:gd name="connsiteX1224" fmla="*/ 233339 w 1903362"/>
                  <a:gd name="connsiteY1224" fmla="*/ 223981 h 1241898"/>
                  <a:gd name="connsiteX1225" fmla="*/ 230481 w 1903362"/>
                  <a:gd name="connsiteY1225" fmla="*/ 223981 h 1241898"/>
                  <a:gd name="connsiteX1226" fmla="*/ 228352 w 1903362"/>
                  <a:gd name="connsiteY1226" fmla="*/ 224709 h 1241898"/>
                  <a:gd name="connsiteX1227" fmla="*/ 226895 w 1903362"/>
                  <a:gd name="connsiteY1227" fmla="*/ 226110 h 1241898"/>
                  <a:gd name="connsiteX1228" fmla="*/ 222580 w 1903362"/>
                  <a:gd name="connsiteY1228" fmla="*/ 234012 h 1241898"/>
                  <a:gd name="connsiteX1229" fmla="*/ 220451 w 1903362"/>
                  <a:gd name="connsiteY1229" fmla="*/ 236869 h 1241898"/>
                  <a:gd name="connsiteX1230" fmla="*/ 218265 w 1903362"/>
                  <a:gd name="connsiteY1230" fmla="*/ 236197 h 1241898"/>
                  <a:gd name="connsiteX1231" fmla="*/ 214679 w 1903362"/>
                  <a:gd name="connsiteY1231" fmla="*/ 236869 h 1241898"/>
                  <a:gd name="connsiteX1232" fmla="*/ 211821 w 1903362"/>
                  <a:gd name="connsiteY1232" fmla="*/ 235468 h 1241898"/>
                  <a:gd name="connsiteX1233" fmla="*/ 211821 w 1903362"/>
                  <a:gd name="connsiteY1233" fmla="*/ 229024 h 1241898"/>
                  <a:gd name="connsiteX1234" fmla="*/ 210364 w 1903362"/>
                  <a:gd name="connsiteY1234" fmla="*/ 227567 h 1241898"/>
                  <a:gd name="connsiteX1235" fmla="*/ 209692 w 1903362"/>
                  <a:gd name="connsiteY1235" fmla="*/ 226839 h 1241898"/>
                  <a:gd name="connsiteX1236" fmla="*/ 208235 w 1903362"/>
                  <a:gd name="connsiteY1236" fmla="*/ 224709 h 1241898"/>
                  <a:gd name="connsiteX1237" fmla="*/ 206778 w 1903362"/>
                  <a:gd name="connsiteY1237" fmla="*/ 218209 h 1241898"/>
                  <a:gd name="connsiteX1238" fmla="*/ 205377 w 1903362"/>
                  <a:gd name="connsiteY1238" fmla="*/ 216808 h 1241898"/>
                  <a:gd name="connsiteX1239" fmla="*/ 204648 w 1903362"/>
                  <a:gd name="connsiteY1239" fmla="*/ 216080 h 1241898"/>
                  <a:gd name="connsiteX1240" fmla="*/ 202463 w 1903362"/>
                  <a:gd name="connsiteY1240" fmla="*/ 216080 h 1241898"/>
                  <a:gd name="connsiteX1241" fmla="*/ 200333 w 1903362"/>
                  <a:gd name="connsiteY1241" fmla="*/ 217537 h 1241898"/>
                  <a:gd name="connsiteX1242" fmla="*/ 198876 w 1903362"/>
                  <a:gd name="connsiteY1242" fmla="*/ 218938 h 1241898"/>
                  <a:gd name="connsiteX1243" fmla="*/ 197475 w 1903362"/>
                  <a:gd name="connsiteY1243" fmla="*/ 221123 h 1241898"/>
                  <a:gd name="connsiteX1244" fmla="*/ 196018 w 1903362"/>
                  <a:gd name="connsiteY1244" fmla="*/ 225438 h 1241898"/>
                  <a:gd name="connsiteX1245" fmla="*/ 196018 w 1903362"/>
                  <a:gd name="connsiteY1245" fmla="*/ 228296 h 1241898"/>
                  <a:gd name="connsiteX1246" fmla="*/ 194561 w 1903362"/>
                  <a:gd name="connsiteY1246" fmla="*/ 229697 h 1241898"/>
                  <a:gd name="connsiteX1247" fmla="*/ 190975 w 1903362"/>
                  <a:gd name="connsiteY1247" fmla="*/ 231882 h 1241898"/>
                  <a:gd name="connsiteX1248" fmla="*/ 184531 w 1903362"/>
                  <a:gd name="connsiteY1248" fmla="*/ 233283 h 1241898"/>
                  <a:gd name="connsiteX1249" fmla="*/ 182401 w 1903362"/>
                  <a:gd name="connsiteY1249" fmla="*/ 233283 h 1241898"/>
                  <a:gd name="connsiteX1250" fmla="*/ 171586 w 1903362"/>
                  <a:gd name="connsiteY1250" fmla="*/ 231882 h 1241898"/>
                  <a:gd name="connsiteX1251" fmla="*/ 169457 w 1903362"/>
                  <a:gd name="connsiteY1251" fmla="*/ 230425 h 1241898"/>
                  <a:gd name="connsiteX1252" fmla="*/ 167327 w 1903362"/>
                  <a:gd name="connsiteY1252" fmla="*/ 226839 h 1241898"/>
                  <a:gd name="connsiteX1253" fmla="*/ 165870 w 1903362"/>
                  <a:gd name="connsiteY1253" fmla="*/ 226110 h 1241898"/>
                  <a:gd name="connsiteX1254" fmla="*/ 165142 w 1903362"/>
                  <a:gd name="connsiteY1254" fmla="*/ 226839 h 1241898"/>
                  <a:gd name="connsiteX1255" fmla="*/ 163741 w 1903362"/>
                  <a:gd name="connsiteY1255" fmla="*/ 228296 h 1241898"/>
                  <a:gd name="connsiteX1256" fmla="*/ 163741 w 1903362"/>
                  <a:gd name="connsiteY1256" fmla="*/ 236869 h 1241898"/>
                  <a:gd name="connsiteX1257" fmla="*/ 162284 w 1903362"/>
                  <a:gd name="connsiteY1257" fmla="*/ 237598 h 1241898"/>
                  <a:gd name="connsiteX1258" fmla="*/ 160099 w 1903362"/>
                  <a:gd name="connsiteY1258" fmla="*/ 237598 h 1241898"/>
                  <a:gd name="connsiteX1259" fmla="*/ 158698 w 1903362"/>
                  <a:gd name="connsiteY1259" fmla="*/ 236197 h 1241898"/>
                  <a:gd name="connsiteX1260" fmla="*/ 151525 w 1903362"/>
                  <a:gd name="connsiteY1260" fmla="*/ 236197 h 1241898"/>
                  <a:gd name="connsiteX1261" fmla="*/ 145025 w 1903362"/>
                  <a:gd name="connsiteY1261" fmla="*/ 232611 h 1241898"/>
                  <a:gd name="connsiteX1262" fmla="*/ 145025 w 1903362"/>
                  <a:gd name="connsiteY1262" fmla="*/ 236869 h 1241898"/>
                  <a:gd name="connsiteX1263" fmla="*/ 137123 w 1903362"/>
                  <a:gd name="connsiteY1263" fmla="*/ 244098 h 1241898"/>
                  <a:gd name="connsiteX1264" fmla="*/ 134265 w 1903362"/>
                  <a:gd name="connsiteY1264" fmla="*/ 247685 h 1241898"/>
                  <a:gd name="connsiteX1265" fmla="*/ 132864 w 1903362"/>
                  <a:gd name="connsiteY1265" fmla="*/ 249814 h 1241898"/>
                  <a:gd name="connsiteX1266" fmla="*/ 132864 w 1903362"/>
                  <a:gd name="connsiteY1266" fmla="*/ 251271 h 1241898"/>
                  <a:gd name="connsiteX1267" fmla="*/ 132136 w 1903362"/>
                  <a:gd name="connsiteY1267" fmla="*/ 251943 h 1241898"/>
                  <a:gd name="connsiteX1268" fmla="*/ 129950 w 1903362"/>
                  <a:gd name="connsiteY1268" fmla="*/ 256987 h 1241898"/>
                  <a:gd name="connsiteX1269" fmla="*/ 129278 w 1903362"/>
                  <a:gd name="connsiteY1269" fmla="*/ 258444 h 1241898"/>
                  <a:gd name="connsiteX1270" fmla="*/ 119920 w 1903362"/>
                  <a:gd name="connsiteY1270" fmla="*/ 263431 h 1241898"/>
                  <a:gd name="connsiteX1271" fmla="*/ 114876 w 1903362"/>
                  <a:gd name="connsiteY1271" fmla="*/ 267746 h 1241898"/>
                  <a:gd name="connsiteX1272" fmla="*/ 112747 w 1903362"/>
                  <a:gd name="connsiteY1272" fmla="*/ 270660 h 1241898"/>
                  <a:gd name="connsiteX1273" fmla="*/ 109889 w 1903362"/>
                  <a:gd name="connsiteY1273" fmla="*/ 278505 h 1241898"/>
                  <a:gd name="connsiteX1274" fmla="*/ 106303 w 1903362"/>
                  <a:gd name="connsiteY1274" fmla="*/ 282820 h 1241898"/>
                  <a:gd name="connsiteX1275" fmla="*/ 101988 w 1903362"/>
                  <a:gd name="connsiteY1275" fmla="*/ 286407 h 1241898"/>
                  <a:gd name="connsiteX1276" fmla="*/ 96945 w 1903362"/>
                  <a:gd name="connsiteY1276" fmla="*/ 287864 h 1241898"/>
                  <a:gd name="connsiteX1277" fmla="*/ 89772 w 1903362"/>
                  <a:gd name="connsiteY1277" fmla="*/ 291450 h 1241898"/>
                  <a:gd name="connsiteX1278" fmla="*/ 87586 w 1903362"/>
                  <a:gd name="connsiteY1278" fmla="*/ 294308 h 1241898"/>
                  <a:gd name="connsiteX1279" fmla="*/ 88315 w 1903362"/>
                  <a:gd name="connsiteY1279" fmla="*/ 302209 h 1241898"/>
                  <a:gd name="connsiteX1280" fmla="*/ 89043 w 1903362"/>
                  <a:gd name="connsiteY1280" fmla="*/ 310839 h 1241898"/>
                  <a:gd name="connsiteX1281" fmla="*/ 88315 w 1903362"/>
                  <a:gd name="connsiteY1281" fmla="*/ 313697 h 1241898"/>
                  <a:gd name="connsiteX1282" fmla="*/ 85457 w 1903362"/>
                  <a:gd name="connsiteY1282" fmla="*/ 318740 h 1241898"/>
                  <a:gd name="connsiteX1283" fmla="*/ 84728 w 1903362"/>
                  <a:gd name="connsiteY1283" fmla="*/ 321598 h 1241898"/>
                  <a:gd name="connsiteX1284" fmla="*/ 84728 w 1903362"/>
                  <a:gd name="connsiteY1284" fmla="*/ 327370 h 1241898"/>
                  <a:gd name="connsiteX1285" fmla="*/ 85457 w 1903362"/>
                  <a:gd name="connsiteY1285" fmla="*/ 333814 h 1241898"/>
                  <a:gd name="connsiteX1286" fmla="*/ 87586 w 1903362"/>
                  <a:gd name="connsiteY1286" fmla="*/ 336672 h 1241898"/>
                  <a:gd name="connsiteX1287" fmla="*/ 90500 w 1903362"/>
                  <a:gd name="connsiteY1287" fmla="*/ 340258 h 1241898"/>
                  <a:gd name="connsiteX1288" fmla="*/ 91173 w 1903362"/>
                  <a:gd name="connsiteY1288" fmla="*/ 342444 h 1241898"/>
                  <a:gd name="connsiteX1289" fmla="*/ 91173 w 1903362"/>
                  <a:gd name="connsiteY1289" fmla="*/ 346703 h 1241898"/>
                  <a:gd name="connsiteX1290" fmla="*/ 93358 w 1903362"/>
                  <a:gd name="connsiteY1290" fmla="*/ 358919 h 1241898"/>
                  <a:gd name="connsiteX1291" fmla="*/ 93358 w 1903362"/>
                  <a:gd name="connsiteY1291" fmla="*/ 361104 h 1241898"/>
                  <a:gd name="connsiteX1292" fmla="*/ 89043 w 1903362"/>
                  <a:gd name="connsiteY1292" fmla="*/ 371863 h 1241898"/>
                  <a:gd name="connsiteX1293" fmla="*/ 89772 w 1903362"/>
                  <a:gd name="connsiteY1293" fmla="*/ 381894 h 1241898"/>
                  <a:gd name="connsiteX1294" fmla="*/ 91173 w 1903362"/>
                  <a:gd name="connsiteY1294" fmla="*/ 389067 h 1241898"/>
                  <a:gd name="connsiteX1295" fmla="*/ 88315 w 1903362"/>
                  <a:gd name="connsiteY1295" fmla="*/ 398425 h 1241898"/>
                  <a:gd name="connsiteX1296" fmla="*/ 88315 w 1903362"/>
                  <a:gd name="connsiteY1296" fmla="*/ 414956 h 1241898"/>
                  <a:gd name="connsiteX1297" fmla="*/ 89772 w 1903362"/>
                  <a:gd name="connsiteY1297" fmla="*/ 417814 h 1241898"/>
                  <a:gd name="connsiteX1298" fmla="*/ 94815 w 1903362"/>
                  <a:gd name="connsiteY1298" fmla="*/ 418543 h 1241898"/>
                  <a:gd name="connsiteX1299" fmla="*/ 101988 w 1903362"/>
                  <a:gd name="connsiteY1299" fmla="*/ 419215 h 1241898"/>
                  <a:gd name="connsiteX1300" fmla="*/ 106975 w 1903362"/>
                  <a:gd name="connsiteY1300" fmla="*/ 420672 h 1241898"/>
                  <a:gd name="connsiteX1301" fmla="*/ 110562 w 1903362"/>
                  <a:gd name="connsiteY1301" fmla="*/ 424987 h 1241898"/>
                  <a:gd name="connsiteX1302" fmla="*/ 111290 w 1903362"/>
                  <a:gd name="connsiteY1302" fmla="*/ 426388 h 1241898"/>
                  <a:gd name="connsiteX1303" fmla="*/ 109889 w 1903362"/>
                  <a:gd name="connsiteY1303" fmla="*/ 427116 h 1241898"/>
                  <a:gd name="connsiteX1304" fmla="*/ 104846 w 1903362"/>
                  <a:gd name="connsiteY1304" fmla="*/ 429302 h 1241898"/>
                  <a:gd name="connsiteX1305" fmla="*/ 93358 w 1903362"/>
                  <a:gd name="connsiteY1305" fmla="*/ 436475 h 1241898"/>
                  <a:gd name="connsiteX1306" fmla="*/ 90500 w 1903362"/>
                  <a:gd name="connsiteY1306" fmla="*/ 435746 h 1241898"/>
                  <a:gd name="connsiteX1307" fmla="*/ 90500 w 1903362"/>
                  <a:gd name="connsiteY1307" fmla="*/ 437203 h 1241898"/>
                  <a:gd name="connsiteX1308" fmla="*/ 90500 w 1903362"/>
                  <a:gd name="connsiteY1308" fmla="*/ 437875 h 1241898"/>
                  <a:gd name="connsiteX1309" fmla="*/ 90500 w 1903362"/>
                  <a:gd name="connsiteY1309" fmla="*/ 439332 h 1241898"/>
                  <a:gd name="connsiteX1310" fmla="*/ 89772 w 1903362"/>
                  <a:gd name="connsiteY1310" fmla="*/ 438604 h 1241898"/>
                  <a:gd name="connsiteX1311" fmla="*/ 84728 w 1903362"/>
                  <a:gd name="connsiteY1311" fmla="*/ 435746 h 1241898"/>
                  <a:gd name="connsiteX1312" fmla="*/ 81142 w 1903362"/>
                  <a:gd name="connsiteY1312" fmla="*/ 436475 h 1241898"/>
                  <a:gd name="connsiteX1313" fmla="*/ 80414 w 1903362"/>
                  <a:gd name="connsiteY1313" fmla="*/ 437203 h 1241898"/>
                  <a:gd name="connsiteX1314" fmla="*/ 80414 w 1903362"/>
                  <a:gd name="connsiteY1314" fmla="*/ 438604 h 1241898"/>
                  <a:gd name="connsiteX1315" fmla="*/ 84000 w 1903362"/>
                  <a:gd name="connsiteY1315" fmla="*/ 442919 h 1241898"/>
                  <a:gd name="connsiteX1316" fmla="*/ 89043 w 1903362"/>
                  <a:gd name="connsiteY1316" fmla="*/ 447962 h 1241898"/>
                  <a:gd name="connsiteX1317" fmla="*/ 91173 w 1903362"/>
                  <a:gd name="connsiteY1317" fmla="*/ 449363 h 1241898"/>
                  <a:gd name="connsiteX1318" fmla="*/ 91901 w 1903362"/>
                  <a:gd name="connsiteY1318" fmla="*/ 451548 h 1241898"/>
                  <a:gd name="connsiteX1319" fmla="*/ 90500 w 1903362"/>
                  <a:gd name="connsiteY1319" fmla="*/ 453678 h 1241898"/>
                  <a:gd name="connsiteX1320" fmla="*/ 87586 w 1903362"/>
                  <a:gd name="connsiteY1320" fmla="*/ 456592 h 1241898"/>
                  <a:gd name="connsiteX1321" fmla="*/ 83327 w 1903362"/>
                  <a:gd name="connsiteY1321" fmla="*/ 460178 h 1241898"/>
                  <a:gd name="connsiteX1322" fmla="*/ 76099 w 1903362"/>
                  <a:gd name="connsiteY1322" fmla="*/ 467351 h 1241898"/>
                  <a:gd name="connsiteX1323" fmla="*/ 74698 w 1903362"/>
                  <a:gd name="connsiteY1323" fmla="*/ 475252 h 1241898"/>
                  <a:gd name="connsiteX1324" fmla="*/ 71111 w 1903362"/>
                  <a:gd name="connsiteY1324" fmla="*/ 481696 h 1241898"/>
                  <a:gd name="connsiteX1325" fmla="*/ 66068 w 1903362"/>
                  <a:gd name="connsiteY1325" fmla="*/ 489598 h 1241898"/>
                  <a:gd name="connsiteX1326" fmla="*/ 61753 w 1903362"/>
                  <a:gd name="connsiteY1326" fmla="*/ 494641 h 1241898"/>
                  <a:gd name="connsiteX1327" fmla="*/ 60352 w 1903362"/>
                  <a:gd name="connsiteY1327" fmla="*/ 496770 h 1241898"/>
                  <a:gd name="connsiteX1328" fmla="*/ 77556 w 1903362"/>
                  <a:gd name="connsiteY1328" fmla="*/ 498227 h 1241898"/>
                  <a:gd name="connsiteX1329" fmla="*/ 77556 w 1903362"/>
                  <a:gd name="connsiteY1329" fmla="*/ 500357 h 1241898"/>
                  <a:gd name="connsiteX1330" fmla="*/ 77556 w 1903362"/>
                  <a:gd name="connsiteY1330" fmla="*/ 501814 h 1241898"/>
                  <a:gd name="connsiteX1331" fmla="*/ 73969 w 1903362"/>
                  <a:gd name="connsiteY1331" fmla="*/ 503943 h 1241898"/>
                  <a:gd name="connsiteX1332" fmla="*/ 71840 w 1903362"/>
                  <a:gd name="connsiteY1332" fmla="*/ 506801 h 1241898"/>
                  <a:gd name="connsiteX1333" fmla="*/ 73969 w 1903362"/>
                  <a:gd name="connsiteY1333" fmla="*/ 503943 h 1241898"/>
                  <a:gd name="connsiteX1334" fmla="*/ 60352 w 1903362"/>
                  <a:gd name="connsiteY1334" fmla="*/ 496770 h 1241898"/>
                  <a:gd name="connsiteX1335" fmla="*/ 50265 w 1903362"/>
                  <a:gd name="connsiteY1335" fmla="*/ 508986 h 1241898"/>
                  <a:gd name="connsiteX1336" fmla="*/ 50265 w 1903362"/>
                  <a:gd name="connsiteY1336" fmla="*/ 511844 h 1241898"/>
                  <a:gd name="connsiteX1337" fmla="*/ 35920 w 1903362"/>
                  <a:gd name="connsiteY1337" fmla="*/ 527647 h 1241898"/>
                  <a:gd name="connsiteX1338" fmla="*/ 31605 w 1903362"/>
                  <a:gd name="connsiteY1338" fmla="*/ 535548 h 1241898"/>
                  <a:gd name="connsiteX1339" fmla="*/ 32334 w 1903362"/>
                  <a:gd name="connsiteY1339" fmla="*/ 537678 h 1241898"/>
                  <a:gd name="connsiteX1340" fmla="*/ 35920 w 1903362"/>
                  <a:gd name="connsiteY1340" fmla="*/ 543450 h 1241898"/>
                  <a:gd name="connsiteX1341" fmla="*/ 36648 w 1903362"/>
                  <a:gd name="connsiteY1341" fmla="*/ 549165 h 1241898"/>
                  <a:gd name="connsiteX1342" fmla="*/ 34463 w 1903362"/>
                  <a:gd name="connsiteY1342" fmla="*/ 560653 h 1241898"/>
                  <a:gd name="connsiteX1343" fmla="*/ 25889 w 1903362"/>
                  <a:gd name="connsiteY1343" fmla="*/ 584357 h 1241898"/>
                  <a:gd name="connsiteX1344" fmla="*/ 27290 w 1903362"/>
                  <a:gd name="connsiteY1344" fmla="*/ 596573 h 1241898"/>
                  <a:gd name="connsiteX1345" fmla="*/ 26562 w 1903362"/>
                  <a:gd name="connsiteY1345" fmla="*/ 597245 h 1241898"/>
                  <a:gd name="connsiteX1346" fmla="*/ 20846 w 1903362"/>
                  <a:gd name="connsiteY1346" fmla="*/ 602289 h 1241898"/>
                  <a:gd name="connsiteX1347" fmla="*/ 19389 w 1903362"/>
                  <a:gd name="connsiteY1347" fmla="*/ 612319 h 1241898"/>
                  <a:gd name="connsiteX1348" fmla="*/ 17988 w 1903362"/>
                  <a:gd name="connsiteY1348" fmla="*/ 618091 h 1241898"/>
                  <a:gd name="connsiteX1349" fmla="*/ 12216 w 1903362"/>
                  <a:gd name="connsiteY1349" fmla="*/ 636752 h 1241898"/>
                  <a:gd name="connsiteX1350" fmla="*/ 12216 w 1903362"/>
                  <a:gd name="connsiteY1350" fmla="*/ 638881 h 1241898"/>
                  <a:gd name="connsiteX1351" fmla="*/ 11488 w 1903362"/>
                  <a:gd name="connsiteY1351" fmla="*/ 646110 h 1241898"/>
                  <a:gd name="connsiteX1352" fmla="*/ 9358 w 1903362"/>
                  <a:gd name="connsiteY1352" fmla="*/ 651097 h 1241898"/>
                  <a:gd name="connsiteX1353" fmla="*/ 7173 w 1903362"/>
                  <a:gd name="connsiteY1353" fmla="*/ 674801 h 1241898"/>
                  <a:gd name="connsiteX1354" fmla="*/ 7901 w 1903362"/>
                  <a:gd name="connsiteY1354" fmla="*/ 685560 h 1241898"/>
                  <a:gd name="connsiteX1355" fmla="*/ 10815 w 1903362"/>
                  <a:gd name="connsiteY1355" fmla="*/ 695591 h 1241898"/>
                  <a:gd name="connsiteX1356" fmla="*/ 11488 w 1903362"/>
                  <a:gd name="connsiteY1356" fmla="*/ 708536 h 1241898"/>
                  <a:gd name="connsiteX1357" fmla="*/ 10815 w 1903362"/>
                  <a:gd name="connsiteY1357" fmla="*/ 710721 h 1241898"/>
                  <a:gd name="connsiteX1358" fmla="*/ 8630 w 1903362"/>
                  <a:gd name="connsiteY1358" fmla="*/ 716437 h 1241898"/>
                  <a:gd name="connsiteX1359" fmla="*/ 5043 w 1903362"/>
                  <a:gd name="connsiteY1359" fmla="*/ 722209 h 1241898"/>
                  <a:gd name="connsiteX1360" fmla="*/ 729 w 1903362"/>
                  <a:gd name="connsiteY1360" fmla="*/ 726468 h 1241898"/>
                  <a:gd name="connsiteX1361" fmla="*/ 0 w 1903362"/>
                  <a:gd name="connsiteY1361" fmla="*/ 727196 h 1241898"/>
                  <a:gd name="connsiteX1362" fmla="*/ 6500 w 1903362"/>
                  <a:gd name="connsiteY1362" fmla="*/ 728653 h 1241898"/>
                  <a:gd name="connsiteX1363" fmla="*/ 12945 w 1903362"/>
                  <a:gd name="connsiteY1363" fmla="*/ 730782 h 1241898"/>
                  <a:gd name="connsiteX1364" fmla="*/ 15803 w 1903362"/>
                  <a:gd name="connsiteY1364" fmla="*/ 732968 h 1241898"/>
                  <a:gd name="connsiteX1365" fmla="*/ 22303 w 1903362"/>
                  <a:gd name="connsiteY1365" fmla="*/ 735826 h 1241898"/>
                  <a:gd name="connsiteX1366" fmla="*/ 35191 w 1903362"/>
                  <a:gd name="connsiteY1366" fmla="*/ 744455 h 1241898"/>
                  <a:gd name="connsiteX1367" fmla="*/ 38778 w 1903362"/>
                  <a:gd name="connsiteY1367" fmla="*/ 746585 h 1241898"/>
                  <a:gd name="connsiteX1368" fmla="*/ 45278 w 1903362"/>
                  <a:gd name="connsiteY1368" fmla="*/ 752357 h 1241898"/>
                  <a:gd name="connsiteX1369" fmla="*/ 71111 w 1903362"/>
                  <a:gd name="connsiteY1369" fmla="*/ 767431 h 1241898"/>
                  <a:gd name="connsiteX1370" fmla="*/ 77556 w 1903362"/>
                  <a:gd name="connsiteY1370" fmla="*/ 770288 h 1241898"/>
                  <a:gd name="connsiteX1371" fmla="*/ 86185 w 1903362"/>
                  <a:gd name="connsiteY1371" fmla="*/ 773146 h 1241898"/>
                  <a:gd name="connsiteX1372" fmla="*/ 107704 w 1903362"/>
                  <a:gd name="connsiteY1372" fmla="*/ 774603 h 1241898"/>
                  <a:gd name="connsiteX1373" fmla="*/ 117790 w 1903362"/>
                  <a:gd name="connsiteY1373" fmla="*/ 774603 h 1241898"/>
                  <a:gd name="connsiteX1374" fmla="*/ 124235 w 1903362"/>
                  <a:gd name="connsiteY1374" fmla="*/ 773875 h 1241898"/>
                  <a:gd name="connsiteX1375" fmla="*/ 129950 w 1903362"/>
                  <a:gd name="connsiteY1375" fmla="*/ 773146 h 1241898"/>
                  <a:gd name="connsiteX1376" fmla="*/ 144352 w 1903362"/>
                  <a:gd name="connsiteY1376" fmla="*/ 768832 h 1241898"/>
                  <a:gd name="connsiteX1377" fmla="*/ 155840 w 1903362"/>
                  <a:gd name="connsiteY1377" fmla="*/ 762387 h 1241898"/>
                  <a:gd name="connsiteX1378" fmla="*/ 157969 w 1903362"/>
                  <a:gd name="connsiteY1378" fmla="*/ 758801 h 1241898"/>
                  <a:gd name="connsiteX1379" fmla="*/ 160827 w 1903362"/>
                  <a:gd name="connsiteY1379" fmla="*/ 753758 h 1241898"/>
                  <a:gd name="connsiteX1380" fmla="*/ 162284 w 1903362"/>
                  <a:gd name="connsiteY1380" fmla="*/ 750900 h 1241898"/>
                  <a:gd name="connsiteX1381" fmla="*/ 163741 w 1903362"/>
                  <a:gd name="connsiteY1381" fmla="*/ 745128 h 1241898"/>
                  <a:gd name="connsiteX1382" fmla="*/ 165142 w 1903362"/>
                  <a:gd name="connsiteY1382" fmla="*/ 741541 h 1241898"/>
                  <a:gd name="connsiteX1383" fmla="*/ 169457 w 1903362"/>
                  <a:gd name="connsiteY1383" fmla="*/ 737955 h 1241898"/>
                  <a:gd name="connsiteX1384" fmla="*/ 177358 w 1903362"/>
                  <a:gd name="connsiteY1384" fmla="*/ 731511 h 1241898"/>
                  <a:gd name="connsiteX1385" fmla="*/ 185988 w 1903362"/>
                  <a:gd name="connsiteY1385" fmla="*/ 726468 h 1241898"/>
                  <a:gd name="connsiteX1386" fmla="*/ 188846 w 1903362"/>
                  <a:gd name="connsiteY1386" fmla="*/ 722881 h 1241898"/>
                  <a:gd name="connsiteX1387" fmla="*/ 189574 w 1903362"/>
                  <a:gd name="connsiteY1387" fmla="*/ 720752 h 1241898"/>
                  <a:gd name="connsiteX1388" fmla="*/ 193161 w 1903362"/>
                  <a:gd name="connsiteY1388" fmla="*/ 714307 h 1241898"/>
                  <a:gd name="connsiteX1389" fmla="*/ 196018 w 1903362"/>
                  <a:gd name="connsiteY1389" fmla="*/ 712122 h 1241898"/>
                  <a:gd name="connsiteX1390" fmla="*/ 197475 w 1903362"/>
                  <a:gd name="connsiteY1390" fmla="*/ 712122 h 1241898"/>
                  <a:gd name="connsiteX1391" fmla="*/ 203920 w 1903362"/>
                  <a:gd name="connsiteY1391" fmla="*/ 709264 h 1241898"/>
                  <a:gd name="connsiteX1392" fmla="*/ 205377 w 1903362"/>
                  <a:gd name="connsiteY1392" fmla="*/ 709993 h 1241898"/>
                  <a:gd name="connsiteX1393" fmla="*/ 213278 w 1903362"/>
                  <a:gd name="connsiteY1393" fmla="*/ 709264 h 1241898"/>
                  <a:gd name="connsiteX1394" fmla="*/ 216864 w 1903362"/>
                  <a:gd name="connsiteY1394" fmla="*/ 709264 h 1241898"/>
                  <a:gd name="connsiteX1395" fmla="*/ 219722 w 1903362"/>
                  <a:gd name="connsiteY1395" fmla="*/ 708536 h 1241898"/>
                  <a:gd name="connsiteX1396" fmla="*/ 229024 w 1903362"/>
                  <a:gd name="connsiteY1396" fmla="*/ 707807 h 1241898"/>
                  <a:gd name="connsiteX1397" fmla="*/ 234068 w 1903362"/>
                  <a:gd name="connsiteY1397" fmla="*/ 707807 h 1241898"/>
                  <a:gd name="connsiteX1398" fmla="*/ 244155 w 1903362"/>
                  <a:gd name="connsiteY1398" fmla="*/ 709264 h 1241898"/>
                  <a:gd name="connsiteX1399" fmla="*/ 249142 w 1903362"/>
                  <a:gd name="connsiteY1399" fmla="*/ 709264 h 1241898"/>
                  <a:gd name="connsiteX1400" fmla="*/ 252000 w 1903362"/>
                  <a:gd name="connsiteY1400" fmla="*/ 710721 h 1241898"/>
                  <a:gd name="connsiteX1401" fmla="*/ 256315 w 1903362"/>
                  <a:gd name="connsiteY1401" fmla="*/ 714307 h 1241898"/>
                  <a:gd name="connsiteX1402" fmla="*/ 264216 w 1903362"/>
                  <a:gd name="connsiteY1402" fmla="*/ 721480 h 1241898"/>
                  <a:gd name="connsiteX1403" fmla="*/ 264216 w 1903362"/>
                  <a:gd name="connsiteY1403" fmla="*/ 714307 h 1241898"/>
                  <a:gd name="connsiteX1404" fmla="*/ 264216 w 1903362"/>
                  <a:gd name="connsiteY1404" fmla="*/ 711394 h 1241898"/>
                  <a:gd name="connsiteX1405" fmla="*/ 262815 w 1903362"/>
                  <a:gd name="connsiteY1405" fmla="*/ 707079 h 1241898"/>
                  <a:gd name="connsiteX1406" fmla="*/ 261358 w 1903362"/>
                  <a:gd name="connsiteY1406" fmla="*/ 702483 h 1241898"/>
                  <a:gd name="connsiteX1407" fmla="*/ 262815 w 1903362"/>
                  <a:gd name="connsiteY1407" fmla="*/ 707079 h 1241898"/>
                  <a:gd name="connsiteX1408" fmla="*/ 264216 w 1903362"/>
                  <a:gd name="connsiteY1408" fmla="*/ 711394 h 1241898"/>
                  <a:gd name="connsiteX1409" fmla="*/ 264216 w 1903362"/>
                  <a:gd name="connsiteY1409" fmla="*/ 714307 h 1241898"/>
                  <a:gd name="connsiteX1410" fmla="*/ 264216 w 1903362"/>
                  <a:gd name="connsiteY1410" fmla="*/ 721480 h 1241898"/>
                  <a:gd name="connsiteX1411" fmla="*/ 269259 w 1903362"/>
                  <a:gd name="connsiteY1411" fmla="*/ 725795 h 1241898"/>
                  <a:gd name="connsiteX1412" fmla="*/ 281475 w 1903362"/>
                  <a:gd name="connsiteY1412" fmla="*/ 740869 h 1241898"/>
                  <a:gd name="connsiteX1413" fmla="*/ 290105 w 1903362"/>
                  <a:gd name="connsiteY1413" fmla="*/ 748042 h 1241898"/>
                  <a:gd name="connsiteX1414" fmla="*/ 296549 w 1903362"/>
                  <a:gd name="connsiteY1414" fmla="*/ 752357 h 1241898"/>
                  <a:gd name="connsiteX1415" fmla="*/ 313753 w 1903362"/>
                  <a:gd name="connsiteY1415" fmla="*/ 763844 h 1241898"/>
                  <a:gd name="connsiteX1416" fmla="*/ 321654 w 1903362"/>
                  <a:gd name="connsiteY1416" fmla="*/ 766702 h 1241898"/>
                  <a:gd name="connsiteX1417" fmla="*/ 328154 w 1903362"/>
                  <a:gd name="connsiteY1417" fmla="*/ 768832 h 1241898"/>
                  <a:gd name="connsiteX1418" fmla="*/ 337457 w 1903362"/>
                  <a:gd name="connsiteY1418" fmla="*/ 771689 h 1241898"/>
                  <a:gd name="connsiteX1419" fmla="*/ 346086 w 1903362"/>
                  <a:gd name="connsiteY1419" fmla="*/ 774603 h 1241898"/>
                  <a:gd name="connsiteX1420" fmla="*/ 353988 w 1903362"/>
                  <a:gd name="connsiteY1420" fmla="*/ 778190 h 1241898"/>
                  <a:gd name="connsiteX1421" fmla="*/ 356846 w 1903362"/>
                  <a:gd name="connsiteY1421" fmla="*/ 778918 h 1241898"/>
                  <a:gd name="connsiteX1422" fmla="*/ 369790 w 1903362"/>
                  <a:gd name="connsiteY1422" fmla="*/ 784634 h 1241898"/>
                  <a:gd name="connsiteX1423" fmla="*/ 379092 w 1903362"/>
                  <a:gd name="connsiteY1423" fmla="*/ 786763 h 1241898"/>
                  <a:gd name="connsiteX1424" fmla="*/ 395623 w 1903362"/>
                  <a:gd name="connsiteY1424" fmla="*/ 787492 h 1241898"/>
                  <a:gd name="connsiteX1425" fmla="*/ 417142 w 1903362"/>
                  <a:gd name="connsiteY1425" fmla="*/ 787492 h 1241898"/>
                  <a:gd name="connsiteX1426" fmla="*/ 427901 w 1903362"/>
                  <a:gd name="connsiteY1426" fmla="*/ 787492 h 1241898"/>
                  <a:gd name="connsiteX1427" fmla="*/ 443703 w 1903362"/>
                  <a:gd name="connsiteY1427" fmla="*/ 786091 h 1241898"/>
                  <a:gd name="connsiteX1428" fmla="*/ 452333 w 1903362"/>
                  <a:gd name="connsiteY1428" fmla="*/ 786091 h 1241898"/>
                  <a:gd name="connsiteX1429" fmla="*/ 458105 w 1903362"/>
                  <a:gd name="connsiteY1429" fmla="*/ 785362 h 1241898"/>
                  <a:gd name="connsiteX1430" fmla="*/ 487524 w 1903362"/>
                  <a:gd name="connsiteY1430" fmla="*/ 781048 h 1241898"/>
                  <a:gd name="connsiteX1431" fmla="*/ 492568 w 1903362"/>
                  <a:gd name="connsiteY1431" fmla="*/ 780319 h 1241898"/>
                  <a:gd name="connsiteX1432" fmla="*/ 495426 w 1903362"/>
                  <a:gd name="connsiteY1432" fmla="*/ 779591 h 1241898"/>
                  <a:gd name="connsiteX1433" fmla="*/ 500469 w 1903362"/>
                  <a:gd name="connsiteY1433" fmla="*/ 778918 h 1241898"/>
                  <a:gd name="connsiteX1434" fmla="*/ 505456 w 1903362"/>
                  <a:gd name="connsiteY1434" fmla="*/ 776733 h 1241898"/>
                  <a:gd name="connsiteX1435" fmla="*/ 506913 w 1903362"/>
                  <a:gd name="connsiteY1435" fmla="*/ 776004 h 1241898"/>
                  <a:gd name="connsiteX1436" fmla="*/ 524117 w 1903362"/>
                  <a:gd name="connsiteY1436" fmla="*/ 768832 h 1241898"/>
                  <a:gd name="connsiteX1437" fmla="*/ 537790 w 1903362"/>
                  <a:gd name="connsiteY1437" fmla="*/ 762387 h 1241898"/>
                  <a:gd name="connsiteX1438" fmla="*/ 546420 w 1903362"/>
                  <a:gd name="connsiteY1438" fmla="*/ 759529 h 1241898"/>
                  <a:gd name="connsiteX1439" fmla="*/ 554265 w 1903362"/>
                  <a:gd name="connsiteY1439" fmla="*/ 755214 h 1241898"/>
                  <a:gd name="connsiteX1440" fmla="*/ 560037 w 1903362"/>
                  <a:gd name="connsiteY1440" fmla="*/ 753029 h 1241898"/>
                  <a:gd name="connsiteX1441" fmla="*/ 566481 w 1903362"/>
                  <a:gd name="connsiteY1441" fmla="*/ 749443 h 1241898"/>
                  <a:gd name="connsiteX1442" fmla="*/ 571524 w 1903362"/>
                  <a:gd name="connsiteY1442" fmla="*/ 747313 h 1241898"/>
                  <a:gd name="connsiteX1443" fmla="*/ 582284 w 1903362"/>
                  <a:gd name="connsiteY1443" fmla="*/ 744455 h 1241898"/>
                  <a:gd name="connsiteX1444" fmla="*/ 586598 w 1903362"/>
                  <a:gd name="connsiteY1444" fmla="*/ 742998 h 1241898"/>
                  <a:gd name="connsiteX1445" fmla="*/ 598815 w 1903362"/>
                  <a:gd name="connsiteY1445" fmla="*/ 745856 h 1241898"/>
                  <a:gd name="connsiteX1446" fmla="*/ 605987 w 1903362"/>
                  <a:gd name="connsiteY1446" fmla="*/ 745856 h 1241898"/>
                  <a:gd name="connsiteX1447" fmla="*/ 606716 w 1903362"/>
                  <a:gd name="connsiteY1447" fmla="*/ 729381 h 1241898"/>
                  <a:gd name="connsiteX1448" fmla="*/ 610302 w 1903362"/>
                  <a:gd name="connsiteY1448" fmla="*/ 745128 h 1241898"/>
                  <a:gd name="connsiteX1449" fmla="*/ 612432 w 1903362"/>
                  <a:gd name="connsiteY1449" fmla="*/ 744455 h 1241898"/>
                  <a:gd name="connsiteX1450" fmla="*/ 621061 w 1903362"/>
                  <a:gd name="connsiteY1450" fmla="*/ 738684 h 1241898"/>
                  <a:gd name="connsiteX1451" fmla="*/ 628963 w 1903362"/>
                  <a:gd name="connsiteY1451" fmla="*/ 735826 h 1241898"/>
                  <a:gd name="connsiteX1452" fmla="*/ 631092 w 1903362"/>
                  <a:gd name="connsiteY1452" fmla="*/ 734369 h 1241898"/>
                  <a:gd name="connsiteX1453" fmla="*/ 637592 w 1903362"/>
                  <a:gd name="connsiteY1453" fmla="*/ 732239 h 1241898"/>
                  <a:gd name="connsiteX1454" fmla="*/ 646166 w 1903362"/>
                  <a:gd name="connsiteY1454" fmla="*/ 731511 h 1241898"/>
                  <a:gd name="connsiteX1455" fmla="*/ 654067 w 1903362"/>
                  <a:gd name="connsiteY1455" fmla="*/ 735097 h 1241898"/>
                  <a:gd name="connsiteX1456" fmla="*/ 664882 w 1903362"/>
                  <a:gd name="connsiteY1456" fmla="*/ 738684 h 1241898"/>
                  <a:gd name="connsiteX1457" fmla="*/ 669141 w 1903362"/>
                  <a:gd name="connsiteY1457" fmla="*/ 737955 h 1241898"/>
                  <a:gd name="connsiteX1458" fmla="*/ 674913 w 1903362"/>
                  <a:gd name="connsiteY1458" fmla="*/ 735097 h 1241898"/>
                  <a:gd name="connsiteX1459" fmla="*/ 677771 w 1903362"/>
                  <a:gd name="connsiteY1459" fmla="*/ 735097 h 1241898"/>
                  <a:gd name="connsiteX1460" fmla="*/ 681357 w 1903362"/>
                  <a:gd name="connsiteY1460" fmla="*/ 736554 h 1241898"/>
                  <a:gd name="connsiteX1461" fmla="*/ 686401 w 1903362"/>
                  <a:gd name="connsiteY1461" fmla="*/ 736554 h 1241898"/>
                  <a:gd name="connsiteX1462" fmla="*/ 689259 w 1903362"/>
                  <a:gd name="connsiteY1462" fmla="*/ 736554 h 1241898"/>
                  <a:gd name="connsiteX1463" fmla="*/ 691444 w 1903362"/>
                  <a:gd name="connsiteY1463" fmla="*/ 736554 h 1241898"/>
                  <a:gd name="connsiteX1464" fmla="*/ 695703 w 1903362"/>
                  <a:gd name="connsiteY1464" fmla="*/ 737955 h 1241898"/>
                  <a:gd name="connsiteX1465" fmla="*/ 697889 w 1903362"/>
                  <a:gd name="connsiteY1465" fmla="*/ 737955 h 1241898"/>
                  <a:gd name="connsiteX1466" fmla="*/ 702932 w 1903362"/>
                  <a:gd name="connsiteY1466" fmla="*/ 737955 h 1241898"/>
                  <a:gd name="connsiteX1467" fmla="*/ 711506 w 1903362"/>
                  <a:gd name="connsiteY1467" fmla="*/ 735826 h 1241898"/>
                  <a:gd name="connsiteX1468" fmla="*/ 715092 w 1903362"/>
                  <a:gd name="connsiteY1468" fmla="*/ 734369 h 1241898"/>
                  <a:gd name="connsiteX1469" fmla="*/ 720135 w 1903362"/>
                  <a:gd name="connsiteY1469" fmla="*/ 733640 h 1241898"/>
                  <a:gd name="connsiteX1470" fmla="*/ 730166 w 1903362"/>
                  <a:gd name="connsiteY1470" fmla="*/ 732239 h 1241898"/>
                  <a:gd name="connsiteX1471" fmla="*/ 737395 w 1903362"/>
                  <a:gd name="connsiteY1471" fmla="*/ 732968 h 1241898"/>
                  <a:gd name="connsiteX1472" fmla="*/ 748882 w 1903362"/>
                  <a:gd name="connsiteY1472" fmla="*/ 732968 h 1241898"/>
                  <a:gd name="connsiteX1473" fmla="*/ 753870 w 1903362"/>
                  <a:gd name="connsiteY1473" fmla="*/ 734369 h 1241898"/>
                  <a:gd name="connsiteX1474" fmla="*/ 761771 w 1903362"/>
                  <a:gd name="connsiteY1474" fmla="*/ 737283 h 1241898"/>
                  <a:gd name="connsiteX1475" fmla="*/ 773259 w 1903362"/>
                  <a:gd name="connsiteY1475" fmla="*/ 740869 h 1241898"/>
                  <a:gd name="connsiteX1476" fmla="*/ 782617 w 1903362"/>
                  <a:gd name="connsiteY1476" fmla="*/ 743727 h 1241898"/>
                  <a:gd name="connsiteX1477" fmla="*/ 790518 w 1903362"/>
                  <a:gd name="connsiteY1477" fmla="*/ 748042 h 1241898"/>
                  <a:gd name="connsiteX1478" fmla="*/ 802734 w 1903362"/>
                  <a:gd name="connsiteY1478" fmla="*/ 755943 h 1241898"/>
                  <a:gd name="connsiteX1479" fmla="*/ 815623 w 1903362"/>
                  <a:gd name="connsiteY1479" fmla="*/ 763116 h 1241898"/>
                  <a:gd name="connsiteX1480" fmla="*/ 832882 w 1903362"/>
                  <a:gd name="connsiteY1480" fmla="*/ 776733 h 1241898"/>
                  <a:gd name="connsiteX1481" fmla="*/ 840055 w 1903362"/>
                  <a:gd name="connsiteY1481" fmla="*/ 784634 h 1241898"/>
                  <a:gd name="connsiteX1482" fmla="*/ 846499 w 1903362"/>
                  <a:gd name="connsiteY1482" fmla="*/ 799708 h 1241898"/>
                  <a:gd name="connsiteX1483" fmla="*/ 851543 w 1903362"/>
                  <a:gd name="connsiteY1483" fmla="*/ 809739 h 1241898"/>
                  <a:gd name="connsiteX1484" fmla="*/ 854401 w 1903362"/>
                  <a:gd name="connsiteY1484" fmla="*/ 817640 h 1241898"/>
                  <a:gd name="connsiteX1485" fmla="*/ 855129 w 1903362"/>
                  <a:gd name="connsiteY1485" fmla="*/ 824141 h 1241898"/>
                  <a:gd name="connsiteX1486" fmla="*/ 856530 w 1903362"/>
                  <a:gd name="connsiteY1486" fmla="*/ 827727 h 1241898"/>
                  <a:gd name="connsiteX1487" fmla="*/ 858715 w 1903362"/>
                  <a:gd name="connsiteY1487" fmla="*/ 829128 h 1241898"/>
                  <a:gd name="connsiteX1488" fmla="*/ 861573 w 1903362"/>
                  <a:gd name="connsiteY1488" fmla="*/ 829128 h 1241898"/>
                  <a:gd name="connsiteX1489" fmla="*/ 869475 w 1903362"/>
                  <a:gd name="connsiteY1489" fmla="*/ 827727 h 1241898"/>
                  <a:gd name="connsiteX1490" fmla="*/ 875919 w 1903362"/>
                  <a:gd name="connsiteY1490" fmla="*/ 825541 h 1241898"/>
                  <a:gd name="connsiteX1491" fmla="*/ 878833 w 1903362"/>
                  <a:gd name="connsiteY1491" fmla="*/ 826270 h 1241898"/>
                  <a:gd name="connsiteX1492" fmla="*/ 884549 w 1903362"/>
                  <a:gd name="connsiteY1492" fmla="*/ 830585 h 1241898"/>
                  <a:gd name="connsiteX1493" fmla="*/ 885277 w 1903362"/>
                  <a:gd name="connsiteY1493" fmla="*/ 830585 h 1241898"/>
                  <a:gd name="connsiteX1494" fmla="*/ 885277 w 1903362"/>
                  <a:gd name="connsiteY1494" fmla="*/ 830585 h 1241898"/>
                  <a:gd name="connsiteX1495" fmla="*/ 890993 w 1903362"/>
                  <a:gd name="connsiteY1495" fmla="*/ 834171 h 1241898"/>
                  <a:gd name="connsiteX1496" fmla="*/ 895308 w 1903362"/>
                  <a:gd name="connsiteY1496" fmla="*/ 834171 h 1241898"/>
                  <a:gd name="connsiteX1497" fmla="*/ 899623 w 1903362"/>
                  <a:gd name="connsiteY1497" fmla="*/ 832042 h 1241898"/>
                  <a:gd name="connsiteX1498" fmla="*/ 906796 w 1903362"/>
                  <a:gd name="connsiteY1498" fmla="*/ 829856 h 1241898"/>
                  <a:gd name="connsiteX1499" fmla="*/ 907524 w 1903362"/>
                  <a:gd name="connsiteY1499" fmla="*/ 829856 h 1241898"/>
                  <a:gd name="connsiteX1500" fmla="*/ 909709 w 1903362"/>
                  <a:gd name="connsiteY1500" fmla="*/ 830585 h 1241898"/>
                  <a:gd name="connsiteX1501" fmla="*/ 911110 w 1903362"/>
                  <a:gd name="connsiteY1501" fmla="*/ 831313 h 1241898"/>
                  <a:gd name="connsiteX1502" fmla="*/ 912567 w 1903362"/>
                  <a:gd name="connsiteY1502" fmla="*/ 834900 h 1241898"/>
                  <a:gd name="connsiteX1503" fmla="*/ 914697 w 1903362"/>
                  <a:gd name="connsiteY1503" fmla="*/ 843529 h 1241898"/>
                  <a:gd name="connsiteX1504" fmla="*/ 916882 w 1903362"/>
                  <a:gd name="connsiteY1504" fmla="*/ 849974 h 1241898"/>
                  <a:gd name="connsiteX1505" fmla="*/ 917555 w 1903362"/>
                  <a:gd name="connsiteY1505" fmla="*/ 854289 h 1241898"/>
                  <a:gd name="connsiteX1506" fmla="*/ 919740 w 1903362"/>
                  <a:gd name="connsiteY1506" fmla="*/ 860733 h 1241898"/>
                  <a:gd name="connsiteX1507" fmla="*/ 924783 w 1903362"/>
                  <a:gd name="connsiteY1507" fmla="*/ 872220 h 1241898"/>
                  <a:gd name="connsiteX1508" fmla="*/ 929042 w 1903362"/>
                  <a:gd name="connsiteY1508" fmla="*/ 880122 h 1241898"/>
                  <a:gd name="connsiteX1509" fmla="*/ 933357 w 1903362"/>
                  <a:gd name="connsiteY1509" fmla="*/ 882980 h 1241898"/>
                  <a:gd name="connsiteX1510" fmla="*/ 938400 w 1903362"/>
                  <a:gd name="connsiteY1510" fmla="*/ 884436 h 1241898"/>
                  <a:gd name="connsiteX1511" fmla="*/ 944845 w 1903362"/>
                  <a:gd name="connsiteY1511" fmla="*/ 882251 h 1241898"/>
                  <a:gd name="connsiteX1512" fmla="*/ 950617 w 1903362"/>
                  <a:gd name="connsiteY1512" fmla="*/ 878665 h 1241898"/>
                  <a:gd name="connsiteX1513" fmla="*/ 959246 w 1903362"/>
                  <a:gd name="connsiteY1513" fmla="*/ 872220 h 1241898"/>
                  <a:gd name="connsiteX1514" fmla="*/ 968549 w 1903362"/>
                  <a:gd name="connsiteY1514" fmla="*/ 867177 h 1241898"/>
                  <a:gd name="connsiteX1515" fmla="*/ 972135 w 1903362"/>
                  <a:gd name="connsiteY1515" fmla="*/ 865776 h 1241898"/>
                  <a:gd name="connsiteX1516" fmla="*/ 977178 w 1903362"/>
                  <a:gd name="connsiteY1516" fmla="*/ 864319 h 1241898"/>
                  <a:gd name="connsiteX1517" fmla="*/ 980765 w 1903362"/>
                  <a:gd name="connsiteY1517" fmla="*/ 865776 h 1241898"/>
                  <a:gd name="connsiteX1518" fmla="*/ 980765 w 1903362"/>
                  <a:gd name="connsiteY1518" fmla="*/ 866449 h 1241898"/>
                  <a:gd name="connsiteX1519" fmla="*/ 982222 w 1903362"/>
                  <a:gd name="connsiteY1519" fmla="*/ 867906 h 1241898"/>
                  <a:gd name="connsiteX1520" fmla="*/ 987209 w 1903362"/>
                  <a:gd name="connsiteY1520" fmla="*/ 871492 h 1241898"/>
                  <a:gd name="connsiteX1521" fmla="*/ 989394 w 1903362"/>
                  <a:gd name="connsiteY1521" fmla="*/ 872220 h 1241898"/>
                  <a:gd name="connsiteX1522" fmla="*/ 992252 w 1903362"/>
                  <a:gd name="connsiteY1522" fmla="*/ 872949 h 1241898"/>
                  <a:gd name="connsiteX1523" fmla="*/ 1003011 w 1903362"/>
                  <a:gd name="connsiteY1523" fmla="*/ 872220 h 1241898"/>
                  <a:gd name="connsiteX1524" fmla="*/ 1006598 w 1903362"/>
                  <a:gd name="connsiteY1524" fmla="*/ 870764 h 1241898"/>
                  <a:gd name="connsiteX1525" fmla="*/ 1010184 w 1903362"/>
                  <a:gd name="connsiteY1525" fmla="*/ 869363 h 1241898"/>
                  <a:gd name="connsiteX1526" fmla="*/ 1017357 w 1903362"/>
                  <a:gd name="connsiteY1526" fmla="*/ 870764 h 1241898"/>
                  <a:gd name="connsiteX1527" fmla="*/ 1019543 w 1903362"/>
                  <a:gd name="connsiteY1527" fmla="*/ 874350 h 1241898"/>
                  <a:gd name="connsiteX1528" fmla="*/ 1020943 w 1903362"/>
                  <a:gd name="connsiteY1528" fmla="*/ 880122 h 1241898"/>
                  <a:gd name="connsiteX1529" fmla="*/ 1022400 w 1903362"/>
                  <a:gd name="connsiteY1529" fmla="*/ 900239 h 1241898"/>
                  <a:gd name="connsiteX1530" fmla="*/ 1020943 w 1903362"/>
                  <a:gd name="connsiteY1530" fmla="*/ 904498 h 1241898"/>
                  <a:gd name="connsiteX1531" fmla="*/ 1018086 w 1903362"/>
                  <a:gd name="connsiteY1531" fmla="*/ 908140 h 1241898"/>
                  <a:gd name="connsiteX1532" fmla="*/ 1008783 w 1903362"/>
                  <a:gd name="connsiteY1532" fmla="*/ 918171 h 1241898"/>
                  <a:gd name="connsiteX1533" fmla="*/ 1002283 w 1903362"/>
                  <a:gd name="connsiteY1533" fmla="*/ 924615 h 1241898"/>
                  <a:gd name="connsiteX1534" fmla="*/ 1000882 w 1903362"/>
                  <a:gd name="connsiteY1534" fmla="*/ 925344 h 1241898"/>
                  <a:gd name="connsiteX1535" fmla="*/ 997296 w 1903362"/>
                  <a:gd name="connsiteY1535" fmla="*/ 926801 h 1241898"/>
                  <a:gd name="connsiteX1536" fmla="*/ 996567 w 1903362"/>
                  <a:gd name="connsiteY1536" fmla="*/ 927473 h 1241898"/>
                  <a:gd name="connsiteX1537" fmla="*/ 994382 w 1903362"/>
                  <a:gd name="connsiteY1537" fmla="*/ 930387 h 1241898"/>
                  <a:gd name="connsiteX1538" fmla="*/ 994382 w 1903362"/>
                  <a:gd name="connsiteY1538" fmla="*/ 931788 h 1241898"/>
                  <a:gd name="connsiteX1539" fmla="*/ 994382 w 1903362"/>
                  <a:gd name="connsiteY1539" fmla="*/ 935374 h 1241898"/>
                  <a:gd name="connsiteX1540" fmla="*/ 995110 w 1903362"/>
                  <a:gd name="connsiteY1540" fmla="*/ 938288 h 1241898"/>
                  <a:gd name="connsiteX1541" fmla="*/ 995839 w 1903362"/>
                  <a:gd name="connsiteY1541" fmla="*/ 939689 h 1241898"/>
                  <a:gd name="connsiteX1542" fmla="*/ 997968 w 1903362"/>
                  <a:gd name="connsiteY1542" fmla="*/ 941875 h 1241898"/>
                  <a:gd name="connsiteX1543" fmla="*/ 1002283 w 1903362"/>
                  <a:gd name="connsiteY1543" fmla="*/ 949720 h 1241898"/>
                  <a:gd name="connsiteX1544" fmla="*/ 1002283 w 1903362"/>
                  <a:gd name="connsiteY1544" fmla="*/ 951177 h 1241898"/>
                  <a:gd name="connsiteX1545" fmla="*/ 1003011 w 1903362"/>
                  <a:gd name="connsiteY1545" fmla="*/ 959078 h 1241898"/>
                  <a:gd name="connsiteX1546" fmla="*/ 1004468 w 1903362"/>
                  <a:gd name="connsiteY1546" fmla="*/ 964850 h 1241898"/>
                  <a:gd name="connsiteX1547" fmla="*/ 1005197 w 1903362"/>
                  <a:gd name="connsiteY1547" fmla="*/ 968437 h 1241898"/>
                  <a:gd name="connsiteX1548" fmla="*/ 1005869 w 1903362"/>
                  <a:gd name="connsiteY1548" fmla="*/ 969837 h 1241898"/>
                  <a:gd name="connsiteX1549" fmla="*/ 1006598 w 1903362"/>
                  <a:gd name="connsiteY1549" fmla="*/ 970566 h 1241898"/>
                  <a:gd name="connsiteX1550" fmla="*/ 1007326 w 1903362"/>
                  <a:gd name="connsiteY1550" fmla="*/ 971294 h 1241898"/>
                  <a:gd name="connsiteX1551" fmla="*/ 1008055 w 1903362"/>
                  <a:gd name="connsiteY1551" fmla="*/ 971294 h 1241898"/>
                  <a:gd name="connsiteX1552" fmla="*/ 1012370 w 1903362"/>
                  <a:gd name="connsiteY1552" fmla="*/ 970566 h 1241898"/>
                  <a:gd name="connsiteX1553" fmla="*/ 1018086 w 1903362"/>
                  <a:gd name="connsiteY1553" fmla="*/ 971294 h 1241898"/>
                  <a:gd name="connsiteX1554" fmla="*/ 1026715 w 1903362"/>
                  <a:gd name="connsiteY1554" fmla="*/ 968437 h 1241898"/>
                  <a:gd name="connsiteX1555" fmla="*/ 1030302 w 1903362"/>
                  <a:gd name="connsiteY1555" fmla="*/ 967708 h 1241898"/>
                  <a:gd name="connsiteX1556" fmla="*/ 1041789 w 1903362"/>
                  <a:gd name="connsiteY1556" fmla="*/ 969109 h 1241898"/>
                  <a:gd name="connsiteX1557" fmla="*/ 1048234 w 1903362"/>
                  <a:gd name="connsiteY1557" fmla="*/ 976338 h 1241898"/>
                  <a:gd name="connsiteX1558" fmla="*/ 1053277 w 1903362"/>
                  <a:gd name="connsiteY1558" fmla="*/ 982054 h 1241898"/>
                  <a:gd name="connsiteX1559" fmla="*/ 1054005 w 1903362"/>
                  <a:gd name="connsiteY1559" fmla="*/ 987097 h 1241898"/>
                  <a:gd name="connsiteX1560" fmla="*/ 1056135 w 1903362"/>
                  <a:gd name="connsiteY1560" fmla="*/ 997128 h 1241898"/>
                  <a:gd name="connsiteX1561" fmla="*/ 1056135 w 1903362"/>
                  <a:gd name="connsiteY1561" fmla="*/ 997856 h 1241898"/>
                  <a:gd name="connsiteX1562" fmla="*/ 1056863 w 1903362"/>
                  <a:gd name="connsiteY1562" fmla="*/ 998585 h 1241898"/>
                  <a:gd name="connsiteX1563" fmla="*/ 1057592 w 1903362"/>
                  <a:gd name="connsiteY1563" fmla="*/ 999257 h 1241898"/>
                  <a:gd name="connsiteX1564" fmla="*/ 1059721 w 1903362"/>
                  <a:gd name="connsiteY1564" fmla="*/ 999257 h 1241898"/>
                  <a:gd name="connsiteX1565" fmla="*/ 1066222 w 1903362"/>
                  <a:gd name="connsiteY1565" fmla="*/ 999257 h 1241898"/>
                  <a:gd name="connsiteX1566" fmla="*/ 1069080 w 1903362"/>
                  <a:gd name="connsiteY1566" fmla="*/ 999257 h 1241898"/>
                  <a:gd name="connsiteX1567" fmla="*/ 1073394 w 1903362"/>
                  <a:gd name="connsiteY1567" fmla="*/ 999986 h 1241898"/>
                  <a:gd name="connsiteX1568" fmla="*/ 1076252 w 1903362"/>
                  <a:gd name="connsiteY1568" fmla="*/ 1000714 h 1241898"/>
                  <a:gd name="connsiteX1569" fmla="*/ 1082024 w 1903362"/>
                  <a:gd name="connsiteY1569" fmla="*/ 1002171 h 1241898"/>
                  <a:gd name="connsiteX1570" fmla="*/ 1084882 w 1903362"/>
                  <a:gd name="connsiteY1570" fmla="*/ 1002171 h 1241898"/>
                  <a:gd name="connsiteX1571" fmla="*/ 1089197 w 1903362"/>
                  <a:gd name="connsiteY1571" fmla="*/ 1002171 h 1241898"/>
                  <a:gd name="connsiteX1572" fmla="*/ 1090598 w 1903362"/>
                  <a:gd name="connsiteY1572" fmla="*/ 1002843 h 1241898"/>
                  <a:gd name="connsiteX1573" fmla="*/ 1092783 w 1903362"/>
                  <a:gd name="connsiteY1573" fmla="*/ 1003572 h 1241898"/>
                  <a:gd name="connsiteX1574" fmla="*/ 1094184 w 1903362"/>
                  <a:gd name="connsiteY1574" fmla="*/ 1005029 h 1241898"/>
                  <a:gd name="connsiteX1575" fmla="*/ 1098499 w 1903362"/>
                  <a:gd name="connsiteY1575" fmla="*/ 1005757 h 1241898"/>
                  <a:gd name="connsiteX1576" fmla="*/ 1101357 w 1903362"/>
                  <a:gd name="connsiteY1576" fmla="*/ 1007887 h 1241898"/>
                  <a:gd name="connsiteX1577" fmla="*/ 1104271 w 1903362"/>
                  <a:gd name="connsiteY1577" fmla="*/ 1011473 h 1241898"/>
                  <a:gd name="connsiteX1578" fmla="*/ 1106400 w 1903362"/>
                  <a:gd name="connsiteY1578" fmla="*/ 1017245 h 1241898"/>
                  <a:gd name="connsiteX1579" fmla="*/ 1106400 w 1903362"/>
                  <a:gd name="connsiteY1579" fmla="*/ 1017245 h 1241898"/>
                  <a:gd name="connsiteX1580" fmla="*/ 1114302 w 1903362"/>
                  <a:gd name="connsiteY1580" fmla="*/ 1020103 h 1241898"/>
                  <a:gd name="connsiteX1581" fmla="*/ 1117888 w 1903362"/>
                  <a:gd name="connsiteY1581" fmla="*/ 1022961 h 1241898"/>
                  <a:gd name="connsiteX1582" fmla="*/ 1122931 w 1903362"/>
                  <a:gd name="connsiteY1582" fmla="*/ 1024418 h 1241898"/>
                  <a:gd name="connsiteX1583" fmla="*/ 1130104 w 1903362"/>
                  <a:gd name="connsiteY1583" fmla="*/ 1028732 h 1241898"/>
                  <a:gd name="connsiteX1584" fmla="*/ 1131561 w 1903362"/>
                  <a:gd name="connsiteY1584" fmla="*/ 1030133 h 1241898"/>
                  <a:gd name="connsiteX1585" fmla="*/ 1134419 w 1903362"/>
                  <a:gd name="connsiteY1585" fmla="*/ 1037306 h 1241898"/>
                  <a:gd name="connsiteX1586" fmla="*/ 1138005 w 1903362"/>
                  <a:gd name="connsiteY1586" fmla="*/ 1039492 h 1241898"/>
                  <a:gd name="connsiteX1587" fmla="*/ 1140863 w 1903362"/>
                  <a:gd name="connsiteY1587" fmla="*/ 1040893 h 1241898"/>
                  <a:gd name="connsiteX1588" fmla="*/ 1148036 w 1903362"/>
                  <a:gd name="connsiteY1588" fmla="*/ 1043806 h 1241898"/>
                  <a:gd name="connsiteX1589" fmla="*/ 1150894 w 1903362"/>
                  <a:gd name="connsiteY1589" fmla="*/ 1046664 h 1241898"/>
                  <a:gd name="connsiteX1590" fmla="*/ 1157394 w 1903362"/>
                  <a:gd name="connsiteY1590" fmla="*/ 1046664 h 1241898"/>
                  <a:gd name="connsiteX1591" fmla="*/ 1160252 w 1903362"/>
                  <a:gd name="connsiteY1591" fmla="*/ 1047393 h 1241898"/>
                  <a:gd name="connsiteX1592" fmla="*/ 1161709 w 1903362"/>
                  <a:gd name="connsiteY1592" fmla="*/ 1049522 h 1241898"/>
                  <a:gd name="connsiteX1593" fmla="*/ 1163110 w 1903362"/>
                  <a:gd name="connsiteY1593" fmla="*/ 1053109 h 1241898"/>
                  <a:gd name="connsiteX1594" fmla="*/ 1164567 w 1903362"/>
                  <a:gd name="connsiteY1594" fmla="*/ 1056695 h 1241898"/>
                  <a:gd name="connsiteX1595" fmla="*/ 1166024 w 1903362"/>
                  <a:gd name="connsiteY1595" fmla="*/ 1057424 h 1241898"/>
                  <a:gd name="connsiteX1596" fmla="*/ 1168882 w 1903362"/>
                  <a:gd name="connsiteY1596" fmla="*/ 1056023 h 1241898"/>
                  <a:gd name="connsiteX1597" fmla="*/ 1173197 w 1903362"/>
                  <a:gd name="connsiteY1597" fmla="*/ 1054566 h 1241898"/>
                  <a:gd name="connsiteX1598" fmla="*/ 1181771 w 1903362"/>
                  <a:gd name="connsiteY1598" fmla="*/ 1056695 h 1241898"/>
                  <a:gd name="connsiteX1599" fmla="*/ 1186814 w 1903362"/>
                  <a:gd name="connsiteY1599" fmla="*/ 1056023 h 1241898"/>
                  <a:gd name="connsiteX1600" fmla="*/ 1197573 w 1903362"/>
                  <a:gd name="connsiteY1600" fmla="*/ 1051708 h 1241898"/>
                  <a:gd name="connsiteX1601" fmla="*/ 1199759 w 1903362"/>
                  <a:gd name="connsiteY1601" fmla="*/ 1051708 h 1241898"/>
                  <a:gd name="connsiteX1602" fmla="*/ 1203345 w 1903362"/>
                  <a:gd name="connsiteY1602" fmla="*/ 1056695 h 1241898"/>
                  <a:gd name="connsiteX1603" fmla="*/ 1204746 w 1903362"/>
                  <a:gd name="connsiteY1603" fmla="*/ 1061010 h 1241898"/>
                  <a:gd name="connsiteX1604" fmla="*/ 1216233 w 1903362"/>
                  <a:gd name="connsiteY1604" fmla="*/ 1068183 h 1241898"/>
                  <a:gd name="connsiteX1605" fmla="*/ 1216962 w 1903362"/>
                  <a:gd name="connsiteY1605" fmla="*/ 1069640 h 1241898"/>
                  <a:gd name="connsiteX1606" fmla="*/ 1219147 w 1903362"/>
                  <a:gd name="connsiteY1606" fmla="*/ 1074683 h 1241898"/>
                  <a:gd name="connsiteX1607" fmla="*/ 1219147 w 1903362"/>
                  <a:gd name="connsiteY1607" fmla="*/ 1078942 h 1241898"/>
                  <a:gd name="connsiteX1608" fmla="*/ 1221277 w 1903362"/>
                  <a:gd name="connsiteY1608" fmla="*/ 1081127 h 1241898"/>
                  <a:gd name="connsiteX1609" fmla="*/ 1219147 w 1903362"/>
                  <a:gd name="connsiteY1609" fmla="*/ 1083257 h 1241898"/>
                  <a:gd name="connsiteX1610" fmla="*/ 1220548 w 1903362"/>
                  <a:gd name="connsiteY1610" fmla="*/ 1086843 h 1241898"/>
                  <a:gd name="connsiteX1611" fmla="*/ 1218419 w 1903362"/>
                  <a:gd name="connsiteY1611" fmla="*/ 1089029 h 1241898"/>
                  <a:gd name="connsiteX1612" fmla="*/ 1216962 w 1903362"/>
                  <a:gd name="connsiteY1612" fmla="*/ 1094744 h 1241898"/>
                  <a:gd name="connsiteX1613" fmla="*/ 1224863 w 1903362"/>
                  <a:gd name="connsiteY1613" fmla="*/ 1095473 h 1241898"/>
                  <a:gd name="connsiteX1614" fmla="*/ 1226320 w 1903362"/>
                  <a:gd name="connsiteY1614" fmla="*/ 1094744 h 1241898"/>
                  <a:gd name="connsiteX1615" fmla="*/ 1228450 w 1903362"/>
                  <a:gd name="connsiteY1615" fmla="*/ 1091887 h 1241898"/>
                  <a:gd name="connsiteX1616" fmla="*/ 1230635 w 1903362"/>
                  <a:gd name="connsiteY1616" fmla="*/ 1089029 h 1241898"/>
                  <a:gd name="connsiteX1617" fmla="*/ 1233493 w 1903362"/>
                  <a:gd name="connsiteY1617" fmla="*/ 1086843 h 1241898"/>
                  <a:gd name="connsiteX1618" fmla="*/ 1236351 w 1903362"/>
                  <a:gd name="connsiteY1618" fmla="*/ 1086843 h 1241898"/>
                  <a:gd name="connsiteX1619" fmla="*/ 1237808 w 1903362"/>
                  <a:gd name="connsiteY1619" fmla="*/ 1086171 h 1241898"/>
                  <a:gd name="connsiteX1620" fmla="*/ 1239209 w 1903362"/>
                  <a:gd name="connsiteY1620" fmla="*/ 1086171 h 1241898"/>
                  <a:gd name="connsiteX1621" fmla="*/ 1244981 w 1903362"/>
                  <a:gd name="connsiteY1621" fmla="*/ 1086843 h 1241898"/>
                  <a:gd name="connsiteX1622" fmla="*/ 1247110 w 1903362"/>
                  <a:gd name="connsiteY1622" fmla="*/ 1085442 h 1241898"/>
                  <a:gd name="connsiteX1623" fmla="*/ 1252882 w 1903362"/>
                  <a:gd name="connsiteY1623" fmla="*/ 1083257 h 1241898"/>
                  <a:gd name="connsiteX1624" fmla="*/ 1258598 w 1903362"/>
                  <a:gd name="connsiteY1624" fmla="*/ 1080399 h 1241898"/>
                  <a:gd name="connsiteX1625" fmla="*/ 1262912 w 1903362"/>
                  <a:gd name="connsiteY1625" fmla="*/ 1082528 h 1241898"/>
                  <a:gd name="connsiteX1626" fmla="*/ 1266499 w 1903362"/>
                  <a:gd name="connsiteY1626" fmla="*/ 1086171 h 1241898"/>
                  <a:gd name="connsiteX1627" fmla="*/ 1270814 w 1903362"/>
                  <a:gd name="connsiteY1627" fmla="*/ 1087572 h 1241898"/>
                  <a:gd name="connsiteX1628" fmla="*/ 1274400 w 1903362"/>
                  <a:gd name="connsiteY1628" fmla="*/ 1087572 h 1241898"/>
                  <a:gd name="connsiteX1629" fmla="*/ 1276586 w 1903362"/>
                  <a:gd name="connsiteY1629" fmla="*/ 1089029 h 1241898"/>
                  <a:gd name="connsiteX1630" fmla="*/ 1277258 w 1903362"/>
                  <a:gd name="connsiteY1630" fmla="*/ 1090430 h 1241898"/>
                  <a:gd name="connsiteX1631" fmla="*/ 1278715 w 1903362"/>
                  <a:gd name="connsiteY1631" fmla="*/ 1092615 h 1241898"/>
                  <a:gd name="connsiteX1632" fmla="*/ 1283030 w 1903362"/>
                  <a:gd name="connsiteY1632" fmla="*/ 1095473 h 1241898"/>
                  <a:gd name="connsiteX1633" fmla="*/ 1285159 w 1903362"/>
                  <a:gd name="connsiteY1633" fmla="*/ 1099059 h 1241898"/>
                  <a:gd name="connsiteX1634" fmla="*/ 1285888 w 1903362"/>
                  <a:gd name="connsiteY1634" fmla="*/ 1099788 h 1241898"/>
                  <a:gd name="connsiteX1635" fmla="*/ 1288073 w 1903362"/>
                  <a:gd name="connsiteY1635" fmla="*/ 1099059 h 1241898"/>
                  <a:gd name="connsiteX1636" fmla="*/ 1291660 w 1903362"/>
                  <a:gd name="connsiteY1636" fmla="*/ 1102646 h 1241898"/>
                  <a:gd name="connsiteX1637" fmla="*/ 1294518 w 1903362"/>
                  <a:gd name="connsiteY1637" fmla="*/ 1104831 h 1241898"/>
                  <a:gd name="connsiteX1638" fmla="*/ 1296647 w 1903362"/>
                  <a:gd name="connsiteY1638" fmla="*/ 1104831 h 1241898"/>
                  <a:gd name="connsiteX1639" fmla="*/ 1298104 w 1903362"/>
                  <a:gd name="connsiteY1639" fmla="*/ 1103374 h 1241898"/>
                  <a:gd name="connsiteX1640" fmla="*/ 1299561 w 1903362"/>
                  <a:gd name="connsiteY1640" fmla="*/ 1104831 h 1241898"/>
                  <a:gd name="connsiteX1641" fmla="*/ 1302419 w 1903362"/>
                  <a:gd name="connsiteY1641" fmla="*/ 1106232 h 1241898"/>
                  <a:gd name="connsiteX1642" fmla="*/ 1306734 w 1903362"/>
                  <a:gd name="connsiteY1642" fmla="*/ 1106961 h 1241898"/>
                  <a:gd name="connsiteX1643" fmla="*/ 1308863 w 1903362"/>
                  <a:gd name="connsiteY1643" fmla="*/ 1106232 h 1241898"/>
                  <a:gd name="connsiteX1644" fmla="*/ 1311048 w 1903362"/>
                  <a:gd name="connsiteY1644" fmla="*/ 1106961 h 1241898"/>
                  <a:gd name="connsiteX1645" fmla="*/ 1313178 w 1903362"/>
                  <a:gd name="connsiteY1645" fmla="*/ 1106232 h 1241898"/>
                  <a:gd name="connsiteX1646" fmla="*/ 1318221 w 1903362"/>
                  <a:gd name="connsiteY1646" fmla="*/ 1107689 h 1241898"/>
                  <a:gd name="connsiteX1647" fmla="*/ 1318221 w 1903362"/>
                  <a:gd name="connsiteY1647" fmla="*/ 1107689 h 1241898"/>
                  <a:gd name="connsiteX1648" fmla="*/ 1318950 w 1903362"/>
                  <a:gd name="connsiteY1648" fmla="*/ 1107689 h 1241898"/>
                  <a:gd name="connsiteX1649" fmla="*/ 1321079 w 1903362"/>
                  <a:gd name="connsiteY1649" fmla="*/ 1107689 h 1241898"/>
                  <a:gd name="connsiteX1650" fmla="*/ 1321808 w 1903362"/>
                  <a:gd name="connsiteY1650" fmla="*/ 1108418 h 1241898"/>
                  <a:gd name="connsiteX1651" fmla="*/ 1326123 w 1903362"/>
                  <a:gd name="connsiteY1651" fmla="*/ 1111276 h 1241898"/>
                  <a:gd name="connsiteX1652" fmla="*/ 1326851 w 1903362"/>
                  <a:gd name="connsiteY1652" fmla="*/ 1112004 h 1241898"/>
                  <a:gd name="connsiteX1653" fmla="*/ 1328252 w 1903362"/>
                  <a:gd name="connsiteY1653" fmla="*/ 1112733 h 1241898"/>
                  <a:gd name="connsiteX1654" fmla="*/ 1331110 w 1903362"/>
                  <a:gd name="connsiteY1654" fmla="*/ 1115590 h 1241898"/>
                  <a:gd name="connsiteX1655" fmla="*/ 1333295 w 1903362"/>
                  <a:gd name="connsiteY1655" fmla="*/ 1119905 h 1241898"/>
                  <a:gd name="connsiteX1656" fmla="*/ 1336153 w 1903362"/>
                  <a:gd name="connsiteY1656" fmla="*/ 1124220 h 1241898"/>
                  <a:gd name="connsiteX1657" fmla="*/ 1336882 w 1903362"/>
                  <a:gd name="connsiteY1657" fmla="*/ 1127078 h 1241898"/>
                  <a:gd name="connsiteX1658" fmla="*/ 1339740 w 1903362"/>
                  <a:gd name="connsiteY1658" fmla="*/ 1131393 h 1241898"/>
                  <a:gd name="connsiteX1659" fmla="*/ 1343326 w 1903362"/>
                  <a:gd name="connsiteY1659" fmla="*/ 1134979 h 1241898"/>
                  <a:gd name="connsiteX1660" fmla="*/ 1344783 w 1903362"/>
                  <a:gd name="connsiteY1660" fmla="*/ 1137109 h 1241898"/>
                  <a:gd name="connsiteX1661" fmla="*/ 1353413 w 1903362"/>
                  <a:gd name="connsiteY1661" fmla="*/ 1144282 h 1241898"/>
                  <a:gd name="connsiteX1662" fmla="*/ 1356271 w 1903362"/>
                  <a:gd name="connsiteY1662" fmla="*/ 1147868 h 1241898"/>
                  <a:gd name="connsiteX1663" fmla="*/ 1357672 w 1903362"/>
                  <a:gd name="connsiteY1663" fmla="*/ 1152911 h 1241898"/>
                  <a:gd name="connsiteX1664" fmla="*/ 1358400 w 1903362"/>
                  <a:gd name="connsiteY1664" fmla="*/ 1152911 h 1241898"/>
                  <a:gd name="connsiteX1665" fmla="*/ 1359129 w 1903362"/>
                  <a:gd name="connsiteY1665" fmla="*/ 1156498 h 1241898"/>
                  <a:gd name="connsiteX1666" fmla="*/ 1361986 w 1903362"/>
                  <a:gd name="connsiteY1666" fmla="*/ 1162942 h 1241898"/>
                  <a:gd name="connsiteX1667" fmla="*/ 1361986 w 1903362"/>
                  <a:gd name="connsiteY1667" fmla="*/ 1166528 h 1241898"/>
                  <a:gd name="connsiteX1668" fmla="*/ 1360585 w 1903362"/>
                  <a:gd name="connsiteY1668" fmla="*/ 1171572 h 1241898"/>
                  <a:gd name="connsiteX1669" fmla="*/ 1360585 w 1903362"/>
                  <a:gd name="connsiteY1669" fmla="*/ 1173028 h 1241898"/>
                  <a:gd name="connsiteX1670" fmla="*/ 1360585 w 1903362"/>
                  <a:gd name="connsiteY1670" fmla="*/ 1173701 h 1241898"/>
                  <a:gd name="connsiteX1671" fmla="*/ 1361314 w 1903362"/>
                  <a:gd name="connsiteY1671" fmla="*/ 1175158 h 1241898"/>
                  <a:gd name="connsiteX1672" fmla="*/ 1364900 w 1903362"/>
                  <a:gd name="connsiteY1672" fmla="*/ 1178744 h 1241898"/>
                  <a:gd name="connsiteX1673" fmla="*/ 1366301 w 1903362"/>
                  <a:gd name="connsiteY1673" fmla="*/ 1181602 h 1241898"/>
                  <a:gd name="connsiteX1674" fmla="*/ 1367758 w 1903362"/>
                  <a:gd name="connsiteY1674" fmla="*/ 1188102 h 1241898"/>
                  <a:gd name="connsiteX1675" fmla="*/ 1369159 w 1903362"/>
                  <a:gd name="connsiteY1675" fmla="*/ 1190960 h 1241898"/>
                  <a:gd name="connsiteX1676" fmla="*/ 1371345 w 1903362"/>
                  <a:gd name="connsiteY1676" fmla="*/ 1195275 h 1241898"/>
                  <a:gd name="connsiteX1677" fmla="*/ 1371345 w 1903362"/>
                  <a:gd name="connsiteY1677" fmla="*/ 1197405 h 1241898"/>
                  <a:gd name="connsiteX1678" fmla="*/ 1370616 w 1903362"/>
                  <a:gd name="connsiteY1678" fmla="*/ 1200991 h 1241898"/>
                  <a:gd name="connsiteX1679" fmla="*/ 1369888 w 1903362"/>
                  <a:gd name="connsiteY1679" fmla="*/ 1203177 h 1241898"/>
                  <a:gd name="connsiteX1680" fmla="*/ 1369159 w 1903362"/>
                  <a:gd name="connsiteY1680" fmla="*/ 1206763 h 1241898"/>
                  <a:gd name="connsiteX1681" fmla="*/ 1369888 w 1903362"/>
                  <a:gd name="connsiteY1681" fmla="*/ 1208164 h 1241898"/>
                  <a:gd name="connsiteX1682" fmla="*/ 1374203 w 1903362"/>
                  <a:gd name="connsiteY1682" fmla="*/ 1217522 h 1241898"/>
                  <a:gd name="connsiteX1683" fmla="*/ 1374203 w 1903362"/>
                  <a:gd name="connsiteY1683" fmla="*/ 1220380 h 1241898"/>
                  <a:gd name="connsiteX1684" fmla="*/ 1374203 w 1903362"/>
                  <a:gd name="connsiteY1684" fmla="*/ 1221837 h 1241898"/>
                  <a:gd name="connsiteX1685" fmla="*/ 1372746 w 1903362"/>
                  <a:gd name="connsiteY1685" fmla="*/ 1223966 h 1241898"/>
                  <a:gd name="connsiteX1686" fmla="*/ 1369159 w 1903362"/>
                  <a:gd name="connsiteY1686" fmla="*/ 1226824 h 1241898"/>
                  <a:gd name="connsiteX1687" fmla="*/ 1368487 w 1903362"/>
                  <a:gd name="connsiteY1687" fmla="*/ 1227553 h 1241898"/>
                  <a:gd name="connsiteX1688" fmla="*/ 1366301 w 1903362"/>
                  <a:gd name="connsiteY1688" fmla="*/ 1230411 h 1241898"/>
                  <a:gd name="connsiteX1689" fmla="*/ 1365573 w 1903362"/>
                  <a:gd name="connsiteY1689" fmla="*/ 1234053 h 1241898"/>
                  <a:gd name="connsiteX1690" fmla="*/ 1367030 w 1903362"/>
                  <a:gd name="connsiteY1690" fmla="*/ 1236911 h 1241898"/>
                  <a:gd name="connsiteX1691" fmla="*/ 1369159 w 1903362"/>
                  <a:gd name="connsiteY1691" fmla="*/ 1241226 h 1241898"/>
                  <a:gd name="connsiteX1692" fmla="*/ 1370616 w 1903362"/>
                  <a:gd name="connsiteY1692" fmla="*/ 1241898 h 1241898"/>
                  <a:gd name="connsiteX1693" fmla="*/ 1372746 w 1903362"/>
                  <a:gd name="connsiteY1693" fmla="*/ 1241226 h 1241898"/>
                  <a:gd name="connsiteX1694" fmla="*/ 1374931 w 1903362"/>
                  <a:gd name="connsiteY1694" fmla="*/ 1236911 h 1241898"/>
                  <a:gd name="connsiteX1695" fmla="*/ 1376388 w 1903362"/>
                  <a:gd name="connsiteY1695" fmla="*/ 1235454 h 1241898"/>
                  <a:gd name="connsiteX1696" fmla="*/ 1389277 w 1903362"/>
                  <a:gd name="connsiteY1696" fmla="*/ 1229010 h 1241898"/>
                  <a:gd name="connsiteX1697" fmla="*/ 1393591 w 1903362"/>
                  <a:gd name="connsiteY1697" fmla="*/ 1226152 h 1241898"/>
                  <a:gd name="connsiteX1698" fmla="*/ 1396449 w 1903362"/>
                  <a:gd name="connsiteY1698" fmla="*/ 1223966 h 1241898"/>
                  <a:gd name="connsiteX1699" fmla="*/ 1397906 w 1903362"/>
                  <a:gd name="connsiteY1699" fmla="*/ 1221109 h 1241898"/>
                  <a:gd name="connsiteX1700" fmla="*/ 1399363 w 1903362"/>
                  <a:gd name="connsiteY1700" fmla="*/ 1218251 h 1241898"/>
                  <a:gd name="connsiteX1701" fmla="*/ 1402950 w 1903362"/>
                  <a:gd name="connsiteY1701" fmla="*/ 1208164 h 1241898"/>
                  <a:gd name="connsiteX1702" fmla="*/ 1404351 w 1903362"/>
                  <a:gd name="connsiteY1702" fmla="*/ 1206034 h 1241898"/>
                  <a:gd name="connsiteX1703" fmla="*/ 1406536 w 1903362"/>
                  <a:gd name="connsiteY1703" fmla="*/ 1204577 h 1241898"/>
                  <a:gd name="connsiteX1704" fmla="*/ 1409394 w 1903362"/>
                  <a:gd name="connsiteY1704" fmla="*/ 1204577 h 1241898"/>
                  <a:gd name="connsiteX1705" fmla="*/ 1412252 w 1903362"/>
                  <a:gd name="connsiteY1705" fmla="*/ 1205306 h 1241898"/>
                  <a:gd name="connsiteX1706" fmla="*/ 1419425 w 1903362"/>
                  <a:gd name="connsiteY1706" fmla="*/ 1205306 h 1241898"/>
                  <a:gd name="connsiteX1707" fmla="*/ 1420153 w 1903362"/>
                  <a:gd name="connsiteY1707" fmla="*/ 1206034 h 1241898"/>
                  <a:gd name="connsiteX1708" fmla="*/ 1425925 w 1903362"/>
                  <a:gd name="connsiteY1708" fmla="*/ 1206763 h 1241898"/>
                  <a:gd name="connsiteX1709" fmla="*/ 1430240 w 1903362"/>
                  <a:gd name="connsiteY1709" fmla="*/ 1209621 h 1241898"/>
                  <a:gd name="connsiteX1710" fmla="*/ 1433098 w 1903362"/>
                  <a:gd name="connsiteY1710" fmla="*/ 1209621 h 1241898"/>
                  <a:gd name="connsiteX1711" fmla="*/ 1433826 w 1903362"/>
                  <a:gd name="connsiteY1711" fmla="*/ 1208164 h 1241898"/>
                  <a:gd name="connsiteX1712" fmla="*/ 1435956 w 1903362"/>
                  <a:gd name="connsiteY1712" fmla="*/ 1203849 h 1241898"/>
                  <a:gd name="connsiteX1713" fmla="*/ 1436684 w 1903362"/>
                  <a:gd name="connsiteY1713" fmla="*/ 1201720 h 1241898"/>
                  <a:gd name="connsiteX1714" fmla="*/ 1437413 w 1903362"/>
                  <a:gd name="connsiteY1714" fmla="*/ 1200263 h 1241898"/>
                  <a:gd name="connsiteX1715" fmla="*/ 1439542 w 1903362"/>
                  <a:gd name="connsiteY1715" fmla="*/ 1198862 h 1241898"/>
                  <a:gd name="connsiteX1716" fmla="*/ 1442400 w 1903362"/>
                  <a:gd name="connsiteY1716" fmla="*/ 1197405 h 1241898"/>
                  <a:gd name="connsiteX1717" fmla="*/ 1445314 w 1903362"/>
                  <a:gd name="connsiteY1717" fmla="*/ 1198133 h 1241898"/>
                  <a:gd name="connsiteX1718" fmla="*/ 1446715 w 1903362"/>
                  <a:gd name="connsiteY1718" fmla="*/ 1199590 h 1241898"/>
                  <a:gd name="connsiteX1719" fmla="*/ 1448172 w 1903362"/>
                  <a:gd name="connsiteY1719" fmla="*/ 1201720 h 1241898"/>
                  <a:gd name="connsiteX1720" fmla="*/ 1451030 w 1903362"/>
                  <a:gd name="connsiteY1720" fmla="*/ 1208892 h 1241898"/>
                  <a:gd name="connsiteX1721" fmla="*/ 1453159 w 1903362"/>
                  <a:gd name="connsiteY1721" fmla="*/ 1218979 h 1241898"/>
                  <a:gd name="connsiteX1722" fmla="*/ 1453888 w 1903362"/>
                  <a:gd name="connsiteY1722" fmla="*/ 1220380 h 1241898"/>
                  <a:gd name="connsiteX1723" fmla="*/ 1454616 w 1903362"/>
                  <a:gd name="connsiteY1723" fmla="*/ 1222566 h 1241898"/>
                  <a:gd name="connsiteX1724" fmla="*/ 1456802 w 1903362"/>
                  <a:gd name="connsiteY1724" fmla="*/ 1224695 h 1241898"/>
                  <a:gd name="connsiteX1725" fmla="*/ 1463246 w 1903362"/>
                  <a:gd name="connsiteY1725" fmla="*/ 1224695 h 1241898"/>
                  <a:gd name="connsiteX1726" fmla="*/ 1466832 w 1903362"/>
                  <a:gd name="connsiteY1726" fmla="*/ 1227553 h 1241898"/>
                  <a:gd name="connsiteX1727" fmla="*/ 1467561 w 1903362"/>
                  <a:gd name="connsiteY1727" fmla="*/ 1228281 h 1241898"/>
                  <a:gd name="connsiteX1728" fmla="*/ 1475462 w 1903362"/>
                  <a:gd name="connsiteY1728" fmla="*/ 1230411 h 1241898"/>
                  <a:gd name="connsiteX1729" fmla="*/ 1477591 w 1903362"/>
                  <a:gd name="connsiteY1729" fmla="*/ 1230411 h 1241898"/>
                  <a:gd name="connsiteX1730" fmla="*/ 1479777 w 1903362"/>
                  <a:gd name="connsiteY1730" fmla="*/ 1229738 h 1241898"/>
                  <a:gd name="connsiteX1731" fmla="*/ 1481906 w 1903362"/>
                  <a:gd name="connsiteY1731" fmla="*/ 1227553 h 1241898"/>
                  <a:gd name="connsiteX1732" fmla="*/ 1482635 w 1903362"/>
                  <a:gd name="connsiteY1732" fmla="*/ 1226824 h 1241898"/>
                  <a:gd name="connsiteX1733" fmla="*/ 1486221 w 1903362"/>
                  <a:gd name="connsiteY1733" fmla="*/ 1229738 h 1241898"/>
                  <a:gd name="connsiteX1734" fmla="*/ 1490536 w 1903362"/>
                  <a:gd name="connsiteY1734" fmla="*/ 1229738 h 1241898"/>
                  <a:gd name="connsiteX1735" fmla="*/ 1489808 w 1903362"/>
                  <a:gd name="connsiteY1735" fmla="*/ 1226824 h 1241898"/>
                  <a:gd name="connsiteX1736" fmla="*/ 1491264 w 1903362"/>
                  <a:gd name="connsiteY1736" fmla="*/ 1223966 h 1241898"/>
                  <a:gd name="connsiteX1737" fmla="*/ 1491264 w 1903362"/>
                  <a:gd name="connsiteY1737" fmla="*/ 1221837 h 1241898"/>
                  <a:gd name="connsiteX1738" fmla="*/ 1491264 w 1903362"/>
                  <a:gd name="connsiteY1738" fmla="*/ 1221109 h 1241898"/>
                  <a:gd name="connsiteX1739" fmla="*/ 1491264 w 1903362"/>
                  <a:gd name="connsiteY1739" fmla="*/ 1221109 h 1241898"/>
                  <a:gd name="connsiteX1740" fmla="*/ 1491264 w 1903362"/>
                  <a:gd name="connsiteY1740" fmla="*/ 1221837 h 1241898"/>
                  <a:gd name="connsiteX1741" fmla="*/ 1491264 w 1903362"/>
                  <a:gd name="connsiteY1741" fmla="*/ 1223966 h 1241898"/>
                  <a:gd name="connsiteX1742" fmla="*/ 1489808 w 1903362"/>
                  <a:gd name="connsiteY1742" fmla="*/ 1226824 h 1241898"/>
                  <a:gd name="connsiteX1743" fmla="*/ 1490536 w 1903362"/>
                  <a:gd name="connsiteY1743" fmla="*/ 1229738 h 1241898"/>
                  <a:gd name="connsiteX1744" fmla="*/ 1491264 w 1903362"/>
                  <a:gd name="connsiteY1744" fmla="*/ 1229738 h 1241898"/>
                  <a:gd name="connsiteX1745" fmla="*/ 1493394 w 1903362"/>
                  <a:gd name="connsiteY1745" fmla="*/ 1229010 h 1241898"/>
                  <a:gd name="connsiteX1746" fmla="*/ 1496252 w 1903362"/>
                  <a:gd name="connsiteY1746" fmla="*/ 1226152 h 1241898"/>
                  <a:gd name="connsiteX1747" fmla="*/ 1496980 w 1903362"/>
                  <a:gd name="connsiteY1747" fmla="*/ 1224695 h 1241898"/>
                  <a:gd name="connsiteX1748" fmla="*/ 1496980 w 1903362"/>
                  <a:gd name="connsiteY1748" fmla="*/ 1222566 h 1241898"/>
                  <a:gd name="connsiteX1749" fmla="*/ 1496252 w 1903362"/>
                  <a:gd name="connsiteY1749" fmla="*/ 1221837 h 1241898"/>
                  <a:gd name="connsiteX1750" fmla="*/ 1491937 w 1903362"/>
                  <a:gd name="connsiteY1750" fmla="*/ 1218251 h 1241898"/>
                  <a:gd name="connsiteX1751" fmla="*/ 1491264 w 1903362"/>
                  <a:gd name="connsiteY1751" fmla="*/ 1216794 h 1241898"/>
                  <a:gd name="connsiteX1752" fmla="*/ 1491937 w 1903362"/>
                  <a:gd name="connsiteY1752" fmla="*/ 1214664 h 1241898"/>
                  <a:gd name="connsiteX1753" fmla="*/ 1498437 w 1903362"/>
                  <a:gd name="connsiteY1753" fmla="*/ 1210349 h 1241898"/>
                  <a:gd name="connsiteX1754" fmla="*/ 1502024 w 1903362"/>
                  <a:gd name="connsiteY1754" fmla="*/ 1206763 h 1241898"/>
                  <a:gd name="connsiteX1755" fmla="*/ 1502752 w 1903362"/>
                  <a:gd name="connsiteY1755" fmla="*/ 1204577 h 1241898"/>
                  <a:gd name="connsiteX1756" fmla="*/ 1503425 w 1903362"/>
                  <a:gd name="connsiteY1756" fmla="*/ 1196004 h 1241898"/>
                  <a:gd name="connsiteX1757" fmla="*/ 1504881 w 1903362"/>
                  <a:gd name="connsiteY1757" fmla="*/ 1194547 h 1241898"/>
                  <a:gd name="connsiteX1758" fmla="*/ 1507739 w 1903362"/>
                  <a:gd name="connsiteY1758" fmla="*/ 1193090 h 1241898"/>
                  <a:gd name="connsiteX1759" fmla="*/ 1510597 w 1903362"/>
                  <a:gd name="connsiteY1759" fmla="*/ 1189503 h 1241898"/>
                  <a:gd name="connsiteX1760" fmla="*/ 1515641 w 1903362"/>
                  <a:gd name="connsiteY1760" fmla="*/ 1181602 h 1241898"/>
                  <a:gd name="connsiteX1761" fmla="*/ 1515641 w 1903362"/>
                  <a:gd name="connsiteY1761" fmla="*/ 1178016 h 1241898"/>
                  <a:gd name="connsiteX1762" fmla="*/ 1514912 w 1903362"/>
                  <a:gd name="connsiteY1762" fmla="*/ 1176615 h 1241898"/>
                  <a:gd name="connsiteX1763" fmla="*/ 1510597 w 1903362"/>
                  <a:gd name="connsiteY1763" fmla="*/ 1173028 h 1241898"/>
                  <a:gd name="connsiteX1764" fmla="*/ 1509196 w 1903362"/>
                  <a:gd name="connsiteY1764" fmla="*/ 1169442 h 1241898"/>
                  <a:gd name="connsiteX1765" fmla="*/ 1509196 w 1903362"/>
                  <a:gd name="connsiteY1765" fmla="*/ 1167985 h 1241898"/>
                  <a:gd name="connsiteX1766" fmla="*/ 1511326 w 1903362"/>
                  <a:gd name="connsiteY1766" fmla="*/ 1163670 h 1241898"/>
                  <a:gd name="connsiteX1767" fmla="*/ 1514240 w 1903362"/>
                  <a:gd name="connsiteY1767" fmla="*/ 1158627 h 1241898"/>
                  <a:gd name="connsiteX1768" fmla="*/ 1514240 w 1903362"/>
                  <a:gd name="connsiteY1768" fmla="*/ 1155041 h 1241898"/>
                  <a:gd name="connsiteX1769" fmla="*/ 1513511 w 1903362"/>
                  <a:gd name="connsiteY1769" fmla="*/ 1152183 h 1241898"/>
                  <a:gd name="connsiteX1770" fmla="*/ 1513511 w 1903362"/>
                  <a:gd name="connsiteY1770" fmla="*/ 1150053 h 1241898"/>
                  <a:gd name="connsiteX1771" fmla="*/ 1514240 w 1903362"/>
                  <a:gd name="connsiteY1771" fmla="*/ 1148596 h 1241898"/>
                  <a:gd name="connsiteX1772" fmla="*/ 1515641 w 1903362"/>
                  <a:gd name="connsiteY1772" fmla="*/ 1146467 h 1241898"/>
                  <a:gd name="connsiteX1773" fmla="*/ 1517826 w 1903362"/>
                  <a:gd name="connsiteY1773" fmla="*/ 1145738 h 1241898"/>
                  <a:gd name="connsiteX1774" fmla="*/ 1519956 w 1903362"/>
                  <a:gd name="connsiteY1774" fmla="*/ 1146467 h 1241898"/>
                  <a:gd name="connsiteX1775" fmla="*/ 1521413 w 1903362"/>
                  <a:gd name="connsiteY1775" fmla="*/ 1146467 h 1241898"/>
                  <a:gd name="connsiteX1776" fmla="*/ 1527128 w 1903362"/>
                  <a:gd name="connsiteY1776" fmla="*/ 1141424 h 1241898"/>
                  <a:gd name="connsiteX1777" fmla="*/ 1531443 w 1903362"/>
                  <a:gd name="connsiteY1777" fmla="*/ 1141424 h 1241898"/>
                  <a:gd name="connsiteX1778" fmla="*/ 1534301 w 1903362"/>
                  <a:gd name="connsiteY1778" fmla="*/ 1142152 h 1241898"/>
                  <a:gd name="connsiteX1779" fmla="*/ 1536487 w 1903362"/>
                  <a:gd name="connsiteY1779" fmla="*/ 1145738 h 1241898"/>
                  <a:gd name="connsiteX1780" fmla="*/ 1537215 w 1903362"/>
                  <a:gd name="connsiteY1780" fmla="*/ 1146467 h 1241898"/>
                  <a:gd name="connsiteX1781" fmla="*/ 1538616 w 1903362"/>
                  <a:gd name="connsiteY1781" fmla="*/ 1146467 h 1241898"/>
                  <a:gd name="connsiteX1782" fmla="*/ 1539345 w 1903362"/>
                  <a:gd name="connsiteY1782" fmla="*/ 1145010 h 1241898"/>
                  <a:gd name="connsiteX1783" fmla="*/ 1539345 w 1903362"/>
                  <a:gd name="connsiteY1783" fmla="*/ 1141424 h 1241898"/>
                  <a:gd name="connsiteX1784" fmla="*/ 1536487 w 1903362"/>
                  <a:gd name="connsiteY1784" fmla="*/ 1135652 h 1241898"/>
                  <a:gd name="connsiteX1785" fmla="*/ 1537888 w 1903362"/>
                  <a:gd name="connsiteY1785" fmla="*/ 1133522 h 1241898"/>
                  <a:gd name="connsiteX1786" fmla="*/ 1538616 w 1903362"/>
                  <a:gd name="connsiteY1786" fmla="*/ 1132794 h 1241898"/>
                  <a:gd name="connsiteX1787" fmla="*/ 1541474 w 1903362"/>
                  <a:gd name="connsiteY1787" fmla="*/ 1132794 h 1241898"/>
                  <a:gd name="connsiteX1788" fmla="*/ 1543659 w 1903362"/>
                  <a:gd name="connsiteY1788" fmla="*/ 1133522 h 1241898"/>
                  <a:gd name="connsiteX1789" fmla="*/ 1544388 w 1903362"/>
                  <a:gd name="connsiteY1789" fmla="*/ 1134251 h 1241898"/>
                  <a:gd name="connsiteX1790" fmla="*/ 1547246 w 1903362"/>
                  <a:gd name="connsiteY1790" fmla="*/ 1134979 h 1241898"/>
                  <a:gd name="connsiteX1791" fmla="*/ 1551561 w 1903362"/>
                  <a:gd name="connsiteY1791" fmla="*/ 1133522 h 1241898"/>
                  <a:gd name="connsiteX1792" fmla="*/ 1553690 w 1903362"/>
                  <a:gd name="connsiteY1792" fmla="*/ 1133522 h 1241898"/>
                  <a:gd name="connsiteX1793" fmla="*/ 1554419 w 1903362"/>
                  <a:gd name="connsiteY1793" fmla="*/ 1134251 h 1241898"/>
                  <a:gd name="connsiteX1794" fmla="*/ 1556548 w 1903362"/>
                  <a:gd name="connsiteY1794" fmla="*/ 1136380 h 1241898"/>
                  <a:gd name="connsiteX1795" fmla="*/ 1558733 w 1903362"/>
                  <a:gd name="connsiteY1795" fmla="*/ 1138566 h 1241898"/>
                  <a:gd name="connsiteX1796" fmla="*/ 1571678 w 1903362"/>
                  <a:gd name="connsiteY1796" fmla="*/ 1126350 h 1241898"/>
                  <a:gd name="connsiteX1797" fmla="*/ 1573079 w 1903362"/>
                  <a:gd name="connsiteY1797" fmla="*/ 1124893 h 1241898"/>
                  <a:gd name="connsiteX1798" fmla="*/ 1572350 w 1903362"/>
                  <a:gd name="connsiteY1798" fmla="*/ 1124164 h 1241898"/>
                  <a:gd name="connsiteX1799" fmla="*/ 1573807 w 1903362"/>
                  <a:gd name="connsiteY1799" fmla="*/ 1122763 h 1241898"/>
                  <a:gd name="connsiteX1800" fmla="*/ 1573079 w 1903362"/>
                  <a:gd name="connsiteY1800" fmla="*/ 1119905 h 1241898"/>
                  <a:gd name="connsiteX1801" fmla="*/ 1571678 w 1903362"/>
                  <a:gd name="connsiteY1801" fmla="*/ 1116991 h 1241898"/>
                  <a:gd name="connsiteX1802" fmla="*/ 1572350 w 1903362"/>
                  <a:gd name="connsiteY1802" fmla="*/ 1114134 h 1241898"/>
                  <a:gd name="connsiteX1803" fmla="*/ 1573079 w 1903362"/>
                  <a:gd name="connsiteY1803" fmla="*/ 1112733 h 1241898"/>
                  <a:gd name="connsiteX1804" fmla="*/ 1578851 w 1903362"/>
                  <a:gd name="connsiteY1804" fmla="*/ 1108418 h 1241898"/>
                  <a:gd name="connsiteX1805" fmla="*/ 1579523 w 1903362"/>
                  <a:gd name="connsiteY1805" fmla="*/ 1106232 h 1241898"/>
                  <a:gd name="connsiteX1806" fmla="*/ 1579523 w 1903362"/>
                  <a:gd name="connsiteY1806" fmla="*/ 1104103 h 1241898"/>
                  <a:gd name="connsiteX1807" fmla="*/ 1582437 w 1903362"/>
                  <a:gd name="connsiteY1807" fmla="*/ 1101245 h 1241898"/>
                  <a:gd name="connsiteX1808" fmla="*/ 1583838 w 1903362"/>
                  <a:gd name="connsiteY1808" fmla="*/ 1101245 h 1241898"/>
                  <a:gd name="connsiteX1809" fmla="*/ 1585295 w 1903362"/>
                  <a:gd name="connsiteY1809" fmla="*/ 1101245 h 1241898"/>
                  <a:gd name="connsiteX1810" fmla="*/ 1587424 w 1903362"/>
                  <a:gd name="connsiteY1810" fmla="*/ 1103374 h 1241898"/>
                  <a:gd name="connsiteX1811" fmla="*/ 1591011 w 1903362"/>
                  <a:gd name="connsiteY1811" fmla="*/ 1104103 h 1241898"/>
                  <a:gd name="connsiteX1812" fmla="*/ 1593925 w 1903362"/>
                  <a:gd name="connsiteY1812" fmla="*/ 1104103 h 1241898"/>
                  <a:gd name="connsiteX1813" fmla="*/ 1596054 w 1903362"/>
                  <a:gd name="connsiteY1813" fmla="*/ 1106232 h 1241898"/>
                  <a:gd name="connsiteX1814" fmla="*/ 1598240 w 1903362"/>
                  <a:gd name="connsiteY1814" fmla="*/ 1104831 h 1241898"/>
                  <a:gd name="connsiteX1815" fmla="*/ 1599641 w 1903362"/>
                  <a:gd name="connsiteY1815" fmla="*/ 1105504 h 1241898"/>
                  <a:gd name="connsiteX1816" fmla="*/ 1601826 w 1903362"/>
                  <a:gd name="connsiteY1816" fmla="*/ 1106232 h 1241898"/>
                  <a:gd name="connsiteX1817" fmla="*/ 1605412 w 1903362"/>
                  <a:gd name="connsiteY1817" fmla="*/ 1109819 h 1241898"/>
                  <a:gd name="connsiteX1818" fmla="*/ 1617629 w 1903362"/>
                  <a:gd name="connsiteY1818" fmla="*/ 1109090 h 1241898"/>
                  <a:gd name="connsiteX1819" fmla="*/ 1619030 w 1903362"/>
                  <a:gd name="connsiteY1819" fmla="*/ 1109819 h 1241898"/>
                  <a:gd name="connsiteX1820" fmla="*/ 1619758 w 1903362"/>
                  <a:gd name="connsiteY1820" fmla="*/ 1109819 h 1241898"/>
                  <a:gd name="connsiteX1821" fmla="*/ 1622616 w 1903362"/>
                  <a:gd name="connsiteY1821" fmla="*/ 1109090 h 1241898"/>
                  <a:gd name="connsiteX1822" fmla="*/ 1626202 w 1903362"/>
                  <a:gd name="connsiteY1822" fmla="*/ 1105504 h 1241898"/>
                  <a:gd name="connsiteX1823" fmla="*/ 1628388 w 1903362"/>
                  <a:gd name="connsiteY1823" fmla="*/ 1104103 h 1241898"/>
                  <a:gd name="connsiteX1824" fmla="*/ 1631246 w 1903362"/>
                  <a:gd name="connsiteY1824" fmla="*/ 1099059 h 1241898"/>
                  <a:gd name="connsiteX1825" fmla="*/ 1632703 w 1903362"/>
                  <a:gd name="connsiteY1825" fmla="*/ 1095473 h 1241898"/>
                  <a:gd name="connsiteX1826" fmla="*/ 1631974 w 1903362"/>
                  <a:gd name="connsiteY1826" fmla="*/ 1093344 h 1241898"/>
                  <a:gd name="connsiteX1827" fmla="*/ 1631974 w 1903362"/>
                  <a:gd name="connsiteY1827" fmla="*/ 1091887 h 1241898"/>
                  <a:gd name="connsiteX1828" fmla="*/ 1633375 w 1903362"/>
                  <a:gd name="connsiteY1828" fmla="*/ 1090430 h 1241898"/>
                  <a:gd name="connsiteX1829" fmla="*/ 1633375 w 1903362"/>
                  <a:gd name="connsiteY1829" fmla="*/ 1089757 h 1241898"/>
                  <a:gd name="connsiteX1830" fmla="*/ 1634832 w 1903362"/>
                  <a:gd name="connsiteY1830" fmla="*/ 1087572 h 1241898"/>
                  <a:gd name="connsiteX1831" fmla="*/ 1634832 w 1903362"/>
                  <a:gd name="connsiteY1831" fmla="*/ 1081856 h 1241898"/>
                  <a:gd name="connsiteX1832" fmla="*/ 1634832 w 1903362"/>
                  <a:gd name="connsiteY1832" fmla="*/ 1078942 h 1241898"/>
                  <a:gd name="connsiteX1833" fmla="*/ 1634104 w 1903362"/>
                  <a:gd name="connsiteY1833" fmla="*/ 1077541 h 1241898"/>
                  <a:gd name="connsiteX1834" fmla="*/ 1631974 w 1903362"/>
                  <a:gd name="connsiteY1834" fmla="*/ 1076084 h 1241898"/>
                  <a:gd name="connsiteX1835" fmla="*/ 1631246 w 1903362"/>
                  <a:gd name="connsiteY1835" fmla="*/ 1073226 h 1241898"/>
                  <a:gd name="connsiteX1836" fmla="*/ 1630517 w 1903362"/>
                  <a:gd name="connsiteY1836" fmla="*/ 1072498 h 1241898"/>
                  <a:gd name="connsiteX1837" fmla="*/ 1626202 w 1903362"/>
                  <a:gd name="connsiteY1837" fmla="*/ 1069640 h 1241898"/>
                  <a:gd name="connsiteX1838" fmla="*/ 1626202 w 1903362"/>
                  <a:gd name="connsiteY1838" fmla="*/ 1068183 h 1241898"/>
                  <a:gd name="connsiteX1839" fmla="*/ 1629116 w 1903362"/>
                  <a:gd name="connsiteY1839" fmla="*/ 1063868 h 1241898"/>
                  <a:gd name="connsiteX1840" fmla="*/ 1630517 w 1903362"/>
                  <a:gd name="connsiteY1840" fmla="*/ 1056695 h 1241898"/>
                  <a:gd name="connsiteX1841" fmla="*/ 1631974 w 1903362"/>
                  <a:gd name="connsiteY1841" fmla="*/ 1055294 h 1241898"/>
                  <a:gd name="connsiteX1842" fmla="*/ 1634104 w 1903362"/>
                  <a:gd name="connsiteY1842" fmla="*/ 1055967 h 1241898"/>
                  <a:gd name="connsiteX1843" fmla="*/ 1636961 w 1903362"/>
                  <a:gd name="connsiteY1843" fmla="*/ 1058880 h 1241898"/>
                  <a:gd name="connsiteX1844" fmla="*/ 1637690 w 1903362"/>
                  <a:gd name="connsiteY1844" fmla="*/ 1060281 h 1241898"/>
                  <a:gd name="connsiteX1845" fmla="*/ 1639875 w 1903362"/>
                  <a:gd name="connsiteY1845" fmla="*/ 1060281 h 1241898"/>
                  <a:gd name="connsiteX1846" fmla="*/ 1642005 w 1903362"/>
                  <a:gd name="connsiteY1846" fmla="*/ 1059609 h 1241898"/>
                  <a:gd name="connsiteX1847" fmla="*/ 1644190 w 1903362"/>
                  <a:gd name="connsiteY1847" fmla="*/ 1058880 h 1241898"/>
                  <a:gd name="connsiteX1848" fmla="*/ 1647048 w 1903362"/>
                  <a:gd name="connsiteY1848" fmla="*/ 1059609 h 1241898"/>
                  <a:gd name="connsiteX1849" fmla="*/ 1649906 w 1903362"/>
                  <a:gd name="connsiteY1849" fmla="*/ 1061010 h 1241898"/>
                  <a:gd name="connsiteX1850" fmla="*/ 1653492 w 1903362"/>
                  <a:gd name="connsiteY1850" fmla="*/ 1060281 h 1241898"/>
                  <a:gd name="connsiteX1851" fmla="*/ 1654949 w 1903362"/>
                  <a:gd name="connsiteY1851" fmla="*/ 1059609 h 1241898"/>
                  <a:gd name="connsiteX1852" fmla="*/ 1656350 w 1903362"/>
                  <a:gd name="connsiteY1852" fmla="*/ 1059609 h 1241898"/>
                  <a:gd name="connsiteX1853" fmla="*/ 1657807 w 1903362"/>
                  <a:gd name="connsiteY1853" fmla="*/ 1062467 h 1241898"/>
                  <a:gd name="connsiteX1854" fmla="*/ 1658536 w 1903362"/>
                  <a:gd name="connsiteY1854" fmla="*/ 1062467 h 1241898"/>
                  <a:gd name="connsiteX1855" fmla="*/ 1659937 w 1903362"/>
                  <a:gd name="connsiteY1855" fmla="*/ 1061738 h 1241898"/>
                  <a:gd name="connsiteX1856" fmla="*/ 1662851 w 1903362"/>
                  <a:gd name="connsiteY1856" fmla="*/ 1060281 h 1241898"/>
                  <a:gd name="connsiteX1857" fmla="*/ 1664980 w 1903362"/>
                  <a:gd name="connsiteY1857" fmla="*/ 1058880 h 1241898"/>
                  <a:gd name="connsiteX1858" fmla="*/ 1665709 w 1903362"/>
                  <a:gd name="connsiteY1858" fmla="*/ 1058152 h 1241898"/>
                  <a:gd name="connsiteX1859" fmla="*/ 1667166 w 1903362"/>
                  <a:gd name="connsiteY1859" fmla="*/ 1053837 h 1241898"/>
                  <a:gd name="connsiteX1860" fmla="*/ 1667838 w 1903362"/>
                  <a:gd name="connsiteY1860" fmla="*/ 1053109 h 1241898"/>
                  <a:gd name="connsiteX1861" fmla="*/ 1668567 w 1903362"/>
                  <a:gd name="connsiteY1861" fmla="*/ 1053109 h 1241898"/>
                  <a:gd name="connsiteX1862" fmla="*/ 1669295 w 1903362"/>
                  <a:gd name="connsiteY1862" fmla="*/ 1053837 h 1241898"/>
                  <a:gd name="connsiteX1863" fmla="*/ 1670752 w 1903362"/>
                  <a:gd name="connsiteY1863" fmla="*/ 1054566 h 1241898"/>
                  <a:gd name="connsiteX1864" fmla="*/ 1672881 w 1903362"/>
                  <a:gd name="connsiteY1864" fmla="*/ 1054566 h 1241898"/>
                  <a:gd name="connsiteX1865" fmla="*/ 1675067 w 1903362"/>
                  <a:gd name="connsiteY1865" fmla="*/ 1053109 h 1241898"/>
                  <a:gd name="connsiteX1866" fmla="*/ 1677196 w 1903362"/>
                  <a:gd name="connsiteY1866" fmla="*/ 1050979 h 1241898"/>
                  <a:gd name="connsiteX1867" fmla="*/ 1678653 w 1903362"/>
                  <a:gd name="connsiteY1867" fmla="*/ 1050979 h 1241898"/>
                  <a:gd name="connsiteX1868" fmla="*/ 1679326 w 1903362"/>
                  <a:gd name="connsiteY1868" fmla="*/ 1050251 h 1241898"/>
                  <a:gd name="connsiteX1869" fmla="*/ 1683641 w 1903362"/>
                  <a:gd name="connsiteY1869" fmla="*/ 1048121 h 1241898"/>
                  <a:gd name="connsiteX1870" fmla="*/ 1687227 w 1903362"/>
                  <a:gd name="connsiteY1870" fmla="*/ 1048121 h 1241898"/>
                  <a:gd name="connsiteX1871" fmla="*/ 1689412 w 1903362"/>
                  <a:gd name="connsiteY1871" fmla="*/ 1048794 h 1241898"/>
                  <a:gd name="connsiteX1872" fmla="*/ 1692999 w 1903362"/>
                  <a:gd name="connsiteY1872" fmla="*/ 1051708 h 1241898"/>
                  <a:gd name="connsiteX1873" fmla="*/ 1695857 w 1903362"/>
                  <a:gd name="connsiteY1873" fmla="*/ 1051708 h 1241898"/>
                  <a:gd name="connsiteX1874" fmla="*/ 1699443 w 1903362"/>
                  <a:gd name="connsiteY1874" fmla="*/ 1052380 h 1241898"/>
                  <a:gd name="connsiteX1875" fmla="*/ 1701628 w 1903362"/>
                  <a:gd name="connsiteY1875" fmla="*/ 1051708 h 1241898"/>
                  <a:gd name="connsiteX1876" fmla="*/ 1703029 w 1903362"/>
                  <a:gd name="connsiteY1876" fmla="*/ 1052380 h 1241898"/>
                  <a:gd name="connsiteX1877" fmla="*/ 1703758 w 1903362"/>
                  <a:gd name="connsiteY1877" fmla="*/ 1052380 h 1241898"/>
                  <a:gd name="connsiteX1878" fmla="*/ 1703758 w 1903362"/>
                  <a:gd name="connsiteY1878" fmla="*/ 1048121 h 1241898"/>
                  <a:gd name="connsiteX1879" fmla="*/ 1704486 w 1903362"/>
                  <a:gd name="connsiteY1879" fmla="*/ 1047393 h 1241898"/>
                  <a:gd name="connsiteX1880" fmla="*/ 1704486 w 1903362"/>
                  <a:gd name="connsiteY1880" fmla="*/ 1044535 h 1241898"/>
                  <a:gd name="connsiteX1881" fmla="*/ 1705215 w 1903362"/>
                  <a:gd name="connsiteY1881" fmla="*/ 1040893 h 1241898"/>
                  <a:gd name="connsiteX1882" fmla="*/ 1708073 w 1903362"/>
                  <a:gd name="connsiteY1882" fmla="*/ 1036634 h 1241898"/>
                  <a:gd name="connsiteX1883" fmla="*/ 1708073 w 1903362"/>
                  <a:gd name="connsiteY1883" fmla="*/ 1034448 h 1241898"/>
                  <a:gd name="connsiteX1884" fmla="*/ 1710931 w 1903362"/>
                  <a:gd name="connsiteY1884" fmla="*/ 1033047 h 1241898"/>
                  <a:gd name="connsiteX1885" fmla="*/ 1711659 w 1903362"/>
                  <a:gd name="connsiteY1885" fmla="*/ 1032319 h 1241898"/>
                  <a:gd name="connsiteX1886" fmla="*/ 1710931 w 1903362"/>
                  <a:gd name="connsiteY1886" fmla="*/ 1030133 h 1241898"/>
                  <a:gd name="connsiteX1887" fmla="*/ 1709474 w 1903362"/>
                  <a:gd name="connsiteY1887" fmla="*/ 1029405 h 1241898"/>
                  <a:gd name="connsiteX1888" fmla="*/ 1709474 w 1903362"/>
                  <a:gd name="connsiteY1888" fmla="*/ 1028004 h 1241898"/>
                  <a:gd name="connsiteX1889" fmla="*/ 1710202 w 1903362"/>
                  <a:gd name="connsiteY1889" fmla="*/ 1027276 h 1241898"/>
                  <a:gd name="connsiteX1890" fmla="*/ 1714517 w 1903362"/>
                  <a:gd name="connsiteY1890" fmla="*/ 1026547 h 1241898"/>
                  <a:gd name="connsiteX1891" fmla="*/ 1718103 w 1903362"/>
                  <a:gd name="connsiteY1891" fmla="*/ 1023689 h 1241898"/>
                  <a:gd name="connsiteX1892" fmla="*/ 1720961 w 1903362"/>
                  <a:gd name="connsiteY1892" fmla="*/ 1022232 h 1241898"/>
                  <a:gd name="connsiteX1893" fmla="*/ 1722418 w 1903362"/>
                  <a:gd name="connsiteY1893" fmla="*/ 1020103 h 1241898"/>
                  <a:gd name="connsiteX1894" fmla="*/ 1725276 w 1903362"/>
                  <a:gd name="connsiteY1894" fmla="*/ 1020103 h 1241898"/>
                  <a:gd name="connsiteX1895" fmla="*/ 1728190 w 1903362"/>
                  <a:gd name="connsiteY1895" fmla="*/ 1020103 h 1241898"/>
                  <a:gd name="connsiteX1896" fmla="*/ 1730320 w 1903362"/>
                  <a:gd name="connsiteY1896" fmla="*/ 1015788 h 1241898"/>
                  <a:gd name="connsiteX1897" fmla="*/ 1730320 w 1903362"/>
                  <a:gd name="connsiteY1897" fmla="*/ 1015060 h 1241898"/>
                  <a:gd name="connsiteX1898" fmla="*/ 1731048 w 1903362"/>
                  <a:gd name="connsiteY1898" fmla="*/ 1010072 h 1241898"/>
                  <a:gd name="connsiteX1899" fmla="*/ 1730320 w 1903362"/>
                  <a:gd name="connsiteY1899" fmla="*/ 1008615 h 1241898"/>
                  <a:gd name="connsiteX1900" fmla="*/ 1730320 w 1903362"/>
                  <a:gd name="connsiteY1900" fmla="*/ 1005757 h 1241898"/>
                  <a:gd name="connsiteX1901" fmla="*/ 1728190 w 1903362"/>
                  <a:gd name="connsiteY1901" fmla="*/ 1004300 h 1241898"/>
                  <a:gd name="connsiteX1902" fmla="*/ 1727462 w 1903362"/>
                  <a:gd name="connsiteY1902" fmla="*/ 1003572 h 1241898"/>
                  <a:gd name="connsiteX1903" fmla="*/ 1728190 w 1903362"/>
                  <a:gd name="connsiteY1903" fmla="*/ 1002843 h 1241898"/>
                  <a:gd name="connsiteX1904" fmla="*/ 1731777 w 1903362"/>
                  <a:gd name="connsiteY1904" fmla="*/ 1002843 h 1241898"/>
                  <a:gd name="connsiteX1905" fmla="*/ 1732449 w 1903362"/>
                  <a:gd name="connsiteY1905" fmla="*/ 1002171 h 1241898"/>
                  <a:gd name="connsiteX1906" fmla="*/ 1733178 w 1903362"/>
                  <a:gd name="connsiteY1906" fmla="*/ 998585 h 1241898"/>
                  <a:gd name="connsiteX1907" fmla="*/ 1732449 w 1903362"/>
                  <a:gd name="connsiteY1907" fmla="*/ 996399 h 1241898"/>
                  <a:gd name="connsiteX1908" fmla="*/ 1731777 w 1903362"/>
                  <a:gd name="connsiteY1908" fmla="*/ 993541 h 1241898"/>
                  <a:gd name="connsiteX1909" fmla="*/ 1733178 w 1903362"/>
                  <a:gd name="connsiteY1909" fmla="*/ 992813 h 1241898"/>
                  <a:gd name="connsiteX1910" fmla="*/ 1735363 w 1903362"/>
                  <a:gd name="connsiteY1910" fmla="*/ 992084 h 1241898"/>
                  <a:gd name="connsiteX1911" fmla="*/ 1734634 w 1903362"/>
                  <a:gd name="connsiteY1911" fmla="*/ 989955 h 1241898"/>
                  <a:gd name="connsiteX1912" fmla="*/ 1734634 w 1903362"/>
                  <a:gd name="connsiteY1912" fmla="*/ 989226 h 1241898"/>
                  <a:gd name="connsiteX1913" fmla="*/ 1734634 w 1903362"/>
                  <a:gd name="connsiteY1913" fmla="*/ 987769 h 1241898"/>
                  <a:gd name="connsiteX1914" fmla="*/ 1735363 w 1903362"/>
                  <a:gd name="connsiteY1914" fmla="*/ 985640 h 1241898"/>
                  <a:gd name="connsiteX1915" fmla="*/ 1734634 w 1903362"/>
                  <a:gd name="connsiteY1915" fmla="*/ 982782 h 1241898"/>
                  <a:gd name="connsiteX1916" fmla="*/ 1734634 w 1903362"/>
                  <a:gd name="connsiteY1916" fmla="*/ 981325 h 1241898"/>
                  <a:gd name="connsiteX1917" fmla="*/ 1736091 w 1903362"/>
                  <a:gd name="connsiteY1917" fmla="*/ 981325 h 1241898"/>
                  <a:gd name="connsiteX1918" fmla="*/ 1736091 w 1903362"/>
                  <a:gd name="connsiteY1918" fmla="*/ 979924 h 1241898"/>
                  <a:gd name="connsiteX1919" fmla="*/ 1738221 w 1903362"/>
                  <a:gd name="connsiteY1919" fmla="*/ 978467 h 1241898"/>
                  <a:gd name="connsiteX1920" fmla="*/ 1741807 w 1903362"/>
                  <a:gd name="connsiteY1920" fmla="*/ 976282 h 1241898"/>
                  <a:gd name="connsiteX1921" fmla="*/ 1742536 w 1903362"/>
                  <a:gd name="connsiteY1921" fmla="*/ 976282 h 1241898"/>
                  <a:gd name="connsiteX1922" fmla="*/ 1745394 w 1903362"/>
                  <a:gd name="connsiteY1922" fmla="*/ 976282 h 1241898"/>
                  <a:gd name="connsiteX1923" fmla="*/ 1747579 w 1903362"/>
                  <a:gd name="connsiteY1923" fmla="*/ 977010 h 1241898"/>
                  <a:gd name="connsiteX1924" fmla="*/ 1749708 w 1903362"/>
                  <a:gd name="connsiteY1924" fmla="*/ 977739 h 1241898"/>
                  <a:gd name="connsiteX1925" fmla="*/ 1755424 w 1903362"/>
                  <a:gd name="connsiteY1925" fmla="*/ 977010 h 1241898"/>
                  <a:gd name="connsiteX1926" fmla="*/ 1758338 w 1903362"/>
                  <a:gd name="connsiteY1926" fmla="*/ 976282 h 1241898"/>
                  <a:gd name="connsiteX1927" fmla="*/ 1761196 w 1903362"/>
                  <a:gd name="connsiteY1927" fmla="*/ 974152 h 1241898"/>
                  <a:gd name="connsiteX1928" fmla="*/ 1764054 w 1903362"/>
                  <a:gd name="connsiteY1928" fmla="*/ 969837 h 1241898"/>
                  <a:gd name="connsiteX1929" fmla="*/ 1766912 w 1903362"/>
                  <a:gd name="connsiteY1929" fmla="*/ 966251 h 1241898"/>
                  <a:gd name="connsiteX1930" fmla="*/ 1769826 w 1903362"/>
                  <a:gd name="connsiteY1930" fmla="*/ 964850 h 1241898"/>
                  <a:gd name="connsiteX1931" fmla="*/ 1782042 w 1903362"/>
                  <a:gd name="connsiteY1931" fmla="*/ 964122 h 1241898"/>
                  <a:gd name="connsiteX1932" fmla="*/ 1786301 w 1903362"/>
                  <a:gd name="connsiteY1932" fmla="*/ 961936 h 1241898"/>
                  <a:gd name="connsiteX1933" fmla="*/ 1787758 w 1903362"/>
                  <a:gd name="connsiteY1933" fmla="*/ 961207 h 1241898"/>
                  <a:gd name="connsiteX1934" fmla="*/ 1787758 w 1903362"/>
                  <a:gd name="connsiteY1934" fmla="*/ 960535 h 1241898"/>
                  <a:gd name="connsiteX1935" fmla="*/ 1787029 w 1903362"/>
                  <a:gd name="connsiteY1935" fmla="*/ 959807 h 1241898"/>
                  <a:gd name="connsiteX1936" fmla="*/ 1784900 w 1903362"/>
                  <a:gd name="connsiteY1936" fmla="*/ 958350 h 1241898"/>
                  <a:gd name="connsiteX1937" fmla="*/ 1784171 w 1903362"/>
                  <a:gd name="connsiteY1937" fmla="*/ 957621 h 1241898"/>
                  <a:gd name="connsiteX1938" fmla="*/ 1784171 w 1903362"/>
                  <a:gd name="connsiteY1938" fmla="*/ 956949 h 1241898"/>
                  <a:gd name="connsiteX1939" fmla="*/ 1785628 w 1903362"/>
                  <a:gd name="connsiteY1939" fmla="*/ 954763 h 1241898"/>
                  <a:gd name="connsiteX1940" fmla="*/ 1787758 w 1903362"/>
                  <a:gd name="connsiteY1940" fmla="*/ 953362 h 1241898"/>
                  <a:gd name="connsiteX1941" fmla="*/ 1788486 w 1903362"/>
                  <a:gd name="connsiteY1941" fmla="*/ 951177 h 1241898"/>
                  <a:gd name="connsiteX1942" fmla="*/ 1789215 w 1903362"/>
                  <a:gd name="connsiteY1942" fmla="*/ 951177 h 1241898"/>
                  <a:gd name="connsiteX1943" fmla="*/ 1789887 w 1903362"/>
                  <a:gd name="connsiteY1943" fmla="*/ 949048 h 1241898"/>
                  <a:gd name="connsiteX1944" fmla="*/ 1789887 w 1903362"/>
                  <a:gd name="connsiteY1944" fmla="*/ 946862 h 1241898"/>
                  <a:gd name="connsiteX1945" fmla="*/ 1787029 w 1903362"/>
                  <a:gd name="connsiteY1945" fmla="*/ 944733 h 1241898"/>
                  <a:gd name="connsiteX1946" fmla="*/ 1787029 w 1903362"/>
                  <a:gd name="connsiteY1946" fmla="*/ 942547 h 1241898"/>
                  <a:gd name="connsiteX1947" fmla="*/ 1787029 w 1903362"/>
                  <a:gd name="connsiteY1947" fmla="*/ 941146 h 1241898"/>
                  <a:gd name="connsiteX1948" fmla="*/ 1790616 w 1903362"/>
                  <a:gd name="connsiteY1948" fmla="*/ 937560 h 1241898"/>
                  <a:gd name="connsiteX1949" fmla="*/ 1790616 w 1903362"/>
                  <a:gd name="connsiteY1949" fmla="*/ 936831 h 1241898"/>
                  <a:gd name="connsiteX1950" fmla="*/ 1792073 w 1903362"/>
                  <a:gd name="connsiteY1950" fmla="*/ 928202 h 1241898"/>
                  <a:gd name="connsiteX1951" fmla="*/ 1791344 w 1903362"/>
                  <a:gd name="connsiteY1951" fmla="*/ 925344 h 1241898"/>
                  <a:gd name="connsiteX1952" fmla="*/ 1789215 w 1903362"/>
                  <a:gd name="connsiteY1952" fmla="*/ 923887 h 1241898"/>
                  <a:gd name="connsiteX1953" fmla="*/ 1788486 w 1903362"/>
                  <a:gd name="connsiteY1953" fmla="*/ 921029 h 1241898"/>
                  <a:gd name="connsiteX1954" fmla="*/ 1788486 w 1903362"/>
                  <a:gd name="connsiteY1954" fmla="*/ 919572 h 1241898"/>
                  <a:gd name="connsiteX1955" fmla="*/ 1789887 w 1903362"/>
                  <a:gd name="connsiteY1955" fmla="*/ 918899 h 1241898"/>
                  <a:gd name="connsiteX1956" fmla="*/ 1794202 w 1903362"/>
                  <a:gd name="connsiteY1956" fmla="*/ 917442 h 1241898"/>
                  <a:gd name="connsiteX1957" fmla="*/ 1796388 w 1903362"/>
                  <a:gd name="connsiteY1957" fmla="*/ 915313 h 1241898"/>
                  <a:gd name="connsiteX1958" fmla="*/ 1797116 w 1903362"/>
                  <a:gd name="connsiteY1958" fmla="*/ 913856 h 1241898"/>
                  <a:gd name="connsiteX1959" fmla="*/ 1797116 w 1903362"/>
                  <a:gd name="connsiteY1959" fmla="*/ 912399 h 1241898"/>
                  <a:gd name="connsiteX1960" fmla="*/ 1794931 w 1903362"/>
                  <a:gd name="connsiteY1960" fmla="*/ 910998 h 1241898"/>
                  <a:gd name="connsiteX1961" fmla="*/ 1794202 w 1903362"/>
                  <a:gd name="connsiteY1961" fmla="*/ 909541 h 1241898"/>
                  <a:gd name="connsiteX1962" fmla="*/ 1794931 w 1903362"/>
                  <a:gd name="connsiteY1962" fmla="*/ 907412 h 1241898"/>
                  <a:gd name="connsiteX1963" fmla="*/ 1797788 w 1903362"/>
                  <a:gd name="connsiteY1963" fmla="*/ 904498 h 1241898"/>
                  <a:gd name="connsiteX1964" fmla="*/ 1796388 w 1903362"/>
                  <a:gd name="connsiteY1964" fmla="*/ 901640 h 1241898"/>
                  <a:gd name="connsiteX1965" fmla="*/ 1797116 w 1903362"/>
                  <a:gd name="connsiteY1965" fmla="*/ 900239 h 1241898"/>
                  <a:gd name="connsiteX1966" fmla="*/ 1799974 w 1903362"/>
                  <a:gd name="connsiteY1966" fmla="*/ 895924 h 1241898"/>
                  <a:gd name="connsiteX1967" fmla="*/ 1804289 w 1903362"/>
                  <a:gd name="connsiteY1967" fmla="*/ 890881 h 1241898"/>
                  <a:gd name="connsiteX1968" fmla="*/ 1807875 w 1903362"/>
                  <a:gd name="connsiteY1968" fmla="*/ 890152 h 1241898"/>
                  <a:gd name="connsiteX1969" fmla="*/ 1808604 w 1903362"/>
                  <a:gd name="connsiteY1969" fmla="*/ 889424 h 1241898"/>
                  <a:gd name="connsiteX1970" fmla="*/ 1811462 w 1903362"/>
                  <a:gd name="connsiteY1970" fmla="*/ 886566 h 1241898"/>
                  <a:gd name="connsiteX1971" fmla="*/ 1811462 w 1903362"/>
                  <a:gd name="connsiteY1971" fmla="*/ 882980 h 1241898"/>
                  <a:gd name="connsiteX1972" fmla="*/ 1811462 w 1903362"/>
                  <a:gd name="connsiteY1972" fmla="*/ 881579 h 1241898"/>
                  <a:gd name="connsiteX1973" fmla="*/ 1808604 w 1903362"/>
                  <a:gd name="connsiteY1973" fmla="*/ 880122 h 1241898"/>
                  <a:gd name="connsiteX1974" fmla="*/ 1807875 w 1903362"/>
                  <a:gd name="connsiteY1974" fmla="*/ 878665 h 1241898"/>
                  <a:gd name="connsiteX1975" fmla="*/ 1807147 w 1903362"/>
                  <a:gd name="connsiteY1975" fmla="*/ 876535 h 1241898"/>
                  <a:gd name="connsiteX1976" fmla="*/ 1806418 w 1903362"/>
                  <a:gd name="connsiteY1976" fmla="*/ 875078 h 1241898"/>
                  <a:gd name="connsiteX1977" fmla="*/ 1806418 w 1903362"/>
                  <a:gd name="connsiteY1977" fmla="*/ 874350 h 1241898"/>
                  <a:gd name="connsiteX1978" fmla="*/ 1806418 w 1903362"/>
                  <a:gd name="connsiteY1978" fmla="*/ 873677 h 1241898"/>
                  <a:gd name="connsiteX1979" fmla="*/ 1801375 w 1903362"/>
                  <a:gd name="connsiteY1979" fmla="*/ 869363 h 1241898"/>
                  <a:gd name="connsiteX1980" fmla="*/ 1800702 w 1903362"/>
                  <a:gd name="connsiteY1980" fmla="*/ 865048 h 1241898"/>
                  <a:gd name="connsiteX1981" fmla="*/ 1796388 w 1903362"/>
                  <a:gd name="connsiteY1981" fmla="*/ 863591 h 1241898"/>
                  <a:gd name="connsiteX1982" fmla="*/ 1796388 w 1903362"/>
                  <a:gd name="connsiteY1982" fmla="*/ 862862 h 1241898"/>
                  <a:gd name="connsiteX1983" fmla="*/ 1797788 w 1903362"/>
                  <a:gd name="connsiteY1983" fmla="*/ 860004 h 1241898"/>
                  <a:gd name="connsiteX1984" fmla="*/ 1800702 w 1903362"/>
                  <a:gd name="connsiteY1984" fmla="*/ 858603 h 1241898"/>
                  <a:gd name="connsiteX1985" fmla="*/ 1804289 w 1903362"/>
                  <a:gd name="connsiteY1985" fmla="*/ 858603 h 1241898"/>
                  <a:gd name="connsiteX1986" fmla="*/ 1815048 w 1903362"/>
                  <a:gd name="connsiteY1986" fmla="*/ 860733 h 1241898"/>
                  <a:gd name="connsiteX1987" fmla="*/ 1820091 w 1903362"/>
                  <a:gd name="connsiteY1987" fmla="*/ 860733 h 1241898"/>
                  <a:gd name="connsiteX1988" fmla="*/ 1824350 w 1903362"/>
                  <a:gd name="connsiteY1988" fmla="*/ 857875 h 1241898"/>
                  <a:gd name="connsiteX1989" fmla="*/ 1825079 w 1903362"/>
                  <a:gd name="connsiteY1989" fmla="*/ 857146 h 1241898"/>
                  <a:gd name="connsiteX1990" fmla="*/ 1827264 w 1903362"/>
                  <a:gd name="connsiteY1990" fmla="*/ 857875 h 1241898"/>
                  <a:gd name="connsiteX1991" fmla="*/ 1831579 w 1903362"/>
                  <a:gd name="connsiteY1991" fmla="*/ 857875 h 1241898"/>
                  <a:gd name="connsiteX1992" fmla="*/ 1835838 w 1903362"/>
                  <a:gd name="connsiteY1992" fmla="*/ 858603 h 1241898"/>
                  <a:gd name="connsiteX1993" fmla="*/ 1838023 w 1903362"/>
                  <a:gd name="connsiteY1993" fmla="*/ 857875 h 1241898"/>
                  <a:gd name="connsiteX1994" fmla="*/ 1838023 w 1903362"/>
                  <a:gd name="connsiteY1994" fmla="*/ 854289 h 1241898"/>
                  <a:gd name="connsiteX1995" fmla="*/ 1837295 w 1903362"/>
                  <a:gd name="connsiteY1995" fmla="*/ 849245 h 1241898"/>
                  <a:gd name="connsiteX1996" fmla="*/ 1835838 w 1903362"/>
                  <a:gd name="connsiteY1996" fmla="*/ 847788 h 1241898"/>
                  <a:gd name="connsiteX1997" fmla="*/ 1835165 w 1903362"/>
                  <a:gd name="connsiteY1997" fmla="*/ 845659 h 1241898"/>
                  <a:gd name="connsiteX1998" fmla="*/ 1843067 w 1903362"/>
                  <a:gd name="connsiteY1998" fmla="*/ 841344 h 1241898"/>
                  <a:gd name="connsiteX1999" fmla="*/ 1844467 w 1903362"/>
                  <a:gd name="connsiteY1999" fmla="*/ 839887 h 1241898"/>
                  <a:gd name="connsiteX2000" fmla="*/ 1845925 w 1903362"/>
                  <a:gd name="connsiteY2000" fmla="*/ 835628 h 1241898"/>
                  <a:gd name="connsiteX2001" fmla="*/ 1846653 w 1903362"/>
                  <a:gd name="connsiteY2001" fmla="*/ 834900 h 1241898"/>
                  <a:gd name="connsiteX2002" fmla="*/ 1848782 w 1903362"/>
                  <a:gd name="connsiteY2002" fmla="*/ 834171 h 1241898"/>
                  <a:gd name="connsiteX2003" fmla="*/ 1852369 w 1903362"/>
                  <a:gd name="connsiteY2003" fmla="*/ 834900 h 1241898"/>
                  <a:gd name="connsiteX2004" fmla="*/ 1855227 w 1903362"/>
                  <a:gd name="connsiteY2004" fmla="*/ 836300 h 1241898"/>
                  <a:gd name="connsiteX2005" fmla="*/ 1855955 w 1903362"/>
                  <a:gd name="connsiteY2005" fmla="*/ 834900 h 1241898"/>
                  <a:gd name="connsiteX2006" fmla="*/ 1854554 w 1903362"/>
                  <a:gd name="connsiteY2006" fmla="*/ 829128 h 1241898"/>
                  <a:gd name="connsiteX2007" fmla="*/ 1856684 w 1903362"/>
                  <a:gd name="connsiteY2007" fmla="*/ 821955 h 1241898"/>
                  <a:gd name="connsiteX2008" fmla="*/ 1855955 w 1903362"/>
                  <a:gd name="connsiteY2008" fmla="*/ 818368 h 1241898"/>
                  <a:gd name="connsiteX2009" fmla="*/ 1854554 w 1903362"/>
                  <a:gd name="connsiteY2009" fmla="*/ 816968 h 1241898"/>
                  <a:gd name="connsiteX2010" fmla="*/ 1853097 w 1903362"/>
                  <a:gd name="connsiteY2010" fmla="*/ 816968 h 1241898"/>
                  <a:gd name="connsiteX2011" fmla="*/ 1850239 w 1903362"/>
                  <a:gd name="connsiteY2011" fmla="*/ 816968 h 1241898"/>
                  <a:gd name="connsiteX2012" fmla="*/ 1845196 w 1903362"/>
                  <a:gd name="connsiteY2012" fmla="*/ 817640 h 1241898"/>
                  <a:gd name="connsiteX2013" fmla="*/ 1844467 w 1903362"/>
                  <a:gd name="connsiteY2013" fmla="*/ 816968 h 1241898"/>
                  <a:gd name="connsiteX2014" fmla="*/ 1845196 w 1903362"/>
                  <a:gd name="connsiteY2014" fmla="*/ 814054 h 1241898"/>
                  <a:gd name="connsiteX2015" fmla="*/ 1848782 w 1903362"/>
                  <a:gd name="connsiteY2015" fmla="*/ 806881 h 1241898"/>
                  <a:gd name="connsiteX2016" fmla="*/ 1850239 w 1903362"/>
                  <a:gd name="connsiteY2016" fmla="*/ 804023 h 1241898"/>
                  <a:gd name="connsiteX2017" fmla="*/ 1851640 w 1903362"/>
                  <a:gd name="connsiteY2017" fmla="*/ 803294 h 1241898"/>
                  <a:gd name="connsiteX2018" fmla="*/ 1854554 w 1903362"/>
                  <a:gd name="connsiteY2018" fmla="*/ 802566 h 1241898"/>
                  <a:gd name="connsiteX2019" fmla="*/ 1855955 w 1903362"/>
                  <a:gd name="connsiteY2019" fmla="*/ 802566 h 1241898"/>
                  <a:gd name="connsiteX2020" fmla="*/ 1856684 w 1903362"/>
                  <a:gd name="connsiteY2020" fmla="*/ 801165 h 1241898"/>
                  <a:gd name="connsiteX2021" fmla="*/ 1858813 w 1903362"/>
                  <a:gd name="connsiteY2021" fmla="*/ 794665 h 1241898"/>
                  <a:gd name="connsiteX2022" fmla="*/ 1861727 w 1903362"/>
                  <a:gd name="connsiteY2022" fmla="*/ 789677 h 1241898"/>
                  <a:gd name="connsiteX2023" fmla="*/ 1861727 w 1903362"/>
                  <a:gd name="connsiteY2023" fmla="*/ 787492 h 1241898"/>
                  <a:gd name="connsiteX2024" fmla="*/ 1860999 w 1903362"/>
                  <a:gd name="connsiteY2024" fmla="*/ 784634 h 1241898"/>
                  <a:gd name="connsiteX2025" fmla="*/ 1860999 w 1903362"/>
                  <a:gd name="connsiteY2025" fmla="*/ 783177 h 1241898"/>
                  <a:gd name="connsiteX2026" fmla="*/ 1863128 w 1903362"/>
                  <a:gd name="connsiteY2026" fmla="*/ 781048 h 1241898"/>
                  <a:gd name="connsiteX2027" fmla="*/ 1863128 w 1903362"/>
                  <a:gd name="connsiteY2027" fmla="*/ 780319 h 1241898"/>
                  <a:gd name="connsiteX2028" fmla="*/ 1865313 w 1903362"/>
                  <a:gd name="connsiteY2028" fmla="*/ 778918 h 1241898"/>
                  <a:gd name="connsiteX2029" fmla="*/ 1868900 w 1903362"/>
                  <a:gd name="connsiteY2029" fmla="*/ 775276 h 1241898"/>
                  <a:gd name="connsiteX2030" fmla="*/ 1871758 w 1903362"/>
                  <a:gd name="connsiteY2030" fmla="*/ 769560 h 1241898"/>
                  <a:gd name="connsiteX2031" fmla="*/ 1874616 w 1903362"/>
                  <a:gd name="connsiteY2031" fmla="*/ 765974 h 1241898"/>
                  <a:gd name="connsiteX2032" fmla="*/ 1876073 w 1903362"/>
                  <a:gd name="connsiteY2032" fmla="*/ 764517 h 1241898"/>
                  <a:gd name="connsiteX2033" fmla="*/ 1878202 w 1903362"/>
                  <a:gd name="connsiteY2033" fmla="*/ 763116 h 1241898"/>
                  <a:gd name="connsiteX2034" fmla="*/ 1881116 w 1903362"/>
                  <a:gd name="connsiteY2034" fmla="*/ 758801 h 1241898"/>
                  <a:gd name="connsiteX2035" fmla="*/ 1881116 w 1903362"/>
                  <a:gd name="connsiteY2035" fmla="*/ 756615 h 1241898"/>
                  <a:gd name="connsiteX2036" fmla="*/ 1881788 w 1903362"/>
                  <a:gd name="connsiteY2036" fmla="*/ 753029 h 1241898"/>
                  <a:gd name="connsiteX2037" fmla="*/ 1881788 w 1903362"/>
                  <a:gd name="connsiteY2037" fmla="*/ 752357 h 1241898"/>
                  <a:gd name="connsiteX2038" fmla="*/ 1882517 w 1903362"/>
                  <a:gd name="connsiteY2038" fmla="*/ 751628 h 1241898"/>
                  <a:gd name="connsiteX2039" fmla="*/ 1884702 w 1903362"/>
                  <a:gd name="connsiteY2039" fmla="*/ 750900 h 1241898"/>
                  <a:gd name="connsiteX2040" fmla="*/ 1885431 w 1903362"/>
                  <a:gd name="connsiteY2040" fmla="*/ 749443 h 1241898"/>
                  <a:gd name="connsiteX2041" fmla="*/ 1886832 w 1903362"/>
                  <a:gd name="connsiteY2041" fmla="*/ 745856 h 1241898"/>
                  <a:gd name="connsiteX2042" fmla="*/ 1887560 w 1903362"/>
                  <a:gd name="connsiteY2042" fmla="*/ 742998 h 1241898"/>
                  <a:gd name="connsiteX2043" fmla="*/ 1889690 w 1903362"/>
                  <a:gd name="connsiteY2043" fmla="*/ 740869 h 1241898"/>
                  <a:gd name="connsiteX2044" fmla="*/ 1890418 w 1903362"/>
                  <a:gd name="connsiteY2044" fmla="*/ 737955 h 1241898"/>
                  <a:gd name="connsiteX2045" fmla="*/ 1890418 w 1903362"/>
                  <a:gd name="connsiteY2045" fmla="*/ 732239 h 1241898"/>
                  <a:gd name="connsiteX2046" fmla="*/ 1887560 w 1903362"/>
                  <a:gd name="connsiteY2046" fmla="*/ 727924 h 1241898"/>
                  <a:gd name="connsiteX2047" fmla="*/ 1887560 w 1903362"/>
                  <a:gd name="connsiteY2047" fmla="*/ 726468 h 1241898"/>
                  <a:gd name="connsiteX2048" fmla="*/ 1887560 w 1903362"/>
                  <a:gd name="connsiteY2048" fmla="*/ 725795 h 1241898"/>
                  <a:gd name="connsiteX2049" fmla="*/ 1888289 w 1903362"/>
                  <a:gd name="connsiteY2049" fmla="*/ 722209 h 1241898"/>
                  <a:gd name="connsiteX2050" fmla="*/ 1889017 w 1903362"/>
                  <a:gd name="connsiteY2050" fmla="*/ 720752 h 1241898"/>
                  <a:gd name="connsiteX2051" fmla="*/ 1892603 w 1903362"/>
                  <a:gd name="connsiteY2051" fmla="*/ 719295 h 1241898"/>
                  <a:gd name="connsiteX2052" fmla="*/ 1896190 w 1903362"/>
                  <a:gd name="connsiteY2052" fmla="*/ 713579 h 1241898"/>
                  <a:gd name="connsiteX2053" fmla="*/ 1898319 w 1903362"/>
                  <a:gd name="connsiteY2053" fmla="*/ 712850 h 1241898"/>
                  <a:gd name="connsiteX2054" fmla="*/ 1899048 w 1903362"/>
                  <a:gd name="connsiteY2054" fmla="*/ 711394 h 1241898"/>
                  <a:gd name="connsiteX2055" fmla="*/ 1899776 w 1903362"/>
                  <a:gd name="connsiteY2055" fmla="*/ 709993 h 1241898"/>
                  <a:gd name="connsiteX2056" fmla="*/ 1899776 w 1903362"/>
                  <a:gd name="connsiteY2056" fmla="*/ 706406 h 1241898"/>
                  <a:gd name="connsiteX2057" fmla="*/ 1902634 w 1903362"/>
                  <a:gd name="connsiteY2057" fmla="*/ 704221 h 1241898"/>
                  <a:gd name="connsiteX2058" fmla="*/ 1903363 w 1903362"/>
                  <a:gd name="connsiteY2058" fmla="*/ 701363 h 1241898"/>
                  <a:gd name="connsiteX2059" fmla="*/ 1903363 w 1903362"/>
                  <a:gd name="connsiteY2059" fmla="*/ 697776 h 1241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</a:cxnLst>
                <a:rect l="l" t="t" r="r" b="b"/>
                <a:pathLst>
                  <a:path w="1903362" h="1241898">
                    <a:moveTo>
                      <a:pt x="1901906" y="695591"/>
                    </a:moveTo>
                    <a:lnTo>
                      <a:pt x="1901906" y="694190"/>
                    </a:lnTo>
                    <a:lnTo>
                      <a:pt x="1899776" y="692004"/>
                    </a:lnTo>
                    <a:lnTo>
                      <a:pt x="1899776" y="690604"/>
                    </a:lnTo>
                    <a:lnTo>
                      <a:pt x="1896862" y="688418"/>
                    </a:lnTo>
                    <a:lnTo>
                      <a:pt x="1896190" y="686289"/>
                    </a:lnTo>
                    <a:lnTo>
                      <a:pt x="1896190" y="683431"/>
                    </a:lnTo>
                    <a:lnTo>
                      <a:pt x="1895461" y="681245"/>
                    </a:lnTo>
                    <a:lnTo>
                      <a:pt x="1895461" y="677659"/>
                    </a:lnTo>
                    <a:lnTo>
                      <a:pt x="1895461" y="676258"/>
                    </a:lnTo>
                    <a:lnTo>
                      <a:pt x="1896190" y="675529"/>
                    </a:lnTo>
                    <a:lnTo>
                      <a:pt x="1896190" y="674072"/>
                    </a:lnTo>
                    <a:lnTo>
                      <a:pt x="1895461" y="674072"/>
                    </a:lnTo>
                    <a:lnTo>
                      <a:pt x="1891147" y="674801"/>
                    </a:lnTo>
                    <a:lnTo>
                      <a:pt x="1889690" y="674072"/>
                    </a:lnTo>
                    <a:lnTo>
                      <a:pt x="1886832" y="671943"/>
                    </a:lnTo>
                    <a:lnTo>
                      <a:pt x="1885431" y="668357"/>
                    </a:lnTo>
                    <a:lnTo>
                      <a:pt x="1883974" y="664042"/>
                    </a:lnTo>
                    <a:lnTo>
                      <a:pt x="1884702" y="661184"/>
                    </a:lnTo>
                    <a:lnTo>
                      <a:pt x="1886832" y="656140"/>
                    </a:lnTo>
                    <a:lnTo>
                      <a:pt x="1886832" y="652554"/>
                    </a:lnTo>
                    <a:lnTo>
                      <a:pt x="1883974" y="649696"/>
                    </a:lnTo>
                    <a:lnTo>
                      <a:pt x="1881788" y="648968"/>
                    </a:lnTo>
                    <a:lnTo>
                      <a:pt x="1880387" y="648968"/>
                    </a:lnTo>
                    <a:lnTo>
                      <a:pt x="1876073" y="651097"/>
                    </a:lnTo>
                    <a:lnTo>
                      <a:pt x="1862456" y="655412"/>
                    </a:lnTo>
                    <a:lnTo>
                      <a:pt x="1857412" y="657597"/>
                    </a:lnTo>
                    <a:lnTo>
                      <a:pt x="1853097" y="657597"/>
                    </a:lnTo>
                    <a:lnTo>
                      <a:pt x="1848054" y="656869"/>
                    </a:lnTo>
                    <a:lnTo>
                      <a:pt x="1845925" y="655412"/>
                    </a:lnTo>
                    <a:lnTo>
                      <a:pt x="1843067" y="653283"/>
                    </a:lnTo>
                    <a:lnTo>
                      <a:pt x="1843067" y="648239"/>
                    </a:lnTo>
                    <a:lnTo>
                      <a:pt x="1842338" y="646782"/>
                    </a:lnTo>
                    <a:lnTo>
                      <a:pt x="1841610" y="646782"/>
                    </a:lnTo>
                    <a:lnTo>
                      <a:pt x="1840881" y="646110"/>
                    </a:lnTo>
                    <a:lnTo>
                      <a:pt x="1840153" y="644653"/>
                    </a:lnTo>
                    <a:lnTo>
                      <a:pt x="1839480" y="643924"/>
                    </a:lnTo>
                    <a:lnTo>
                      <a:pt x="1835838" y="646782"/>
                    </a:lnTo>
                    <a:lnTo>
                      <a:pt x="1832251" y="643196"/>
                    </a:lnTo>
                    <a:lnTo>
                      <a:pt x="1826536" y="640338"/>
                    </a:lnTo>
                    <a:lnTo>
                      <a:pt x="1825079" y="635295"/>
                    </a:lnTo>
                    <a:lnTo>
                      <a:pt x="1823678" y="632437"/>
                    </a:lnTo>
                    <a:lnTo>
                      <a:pt x="1822221" y="631036"/>
                    </a:lnTo>
                    <a:lnTo>
                      <a:pt x="1822221" y="631036"/>
                    </a:lnTo>
                    <a:lnTo>
                      <a:pt x="1822221" y="630307"/>
                    </a:lnTo>
                    <a:lnTo>
                      <a:pt x="1822221" y="625264"/>
                    </a:lnTo>
                    <a:lnTo>
                      <a:pt x="1821492" y="621678"/>
                    </a:lnTo>
                    <a:lnTo>
                      <a:pt x="1819363" y="618091"/>
                    </a:lnTo>
                    <a:lnTo>
                      <a:pt x="1819363" y="614505"/>
                    </a:lnTo>
                    <a:lnTo>
                      <a:pt x="1822221" y="608061"/>
                    </a:lnTo>
                    <a:lnTo>
                      <a:pt x="1820091" y="605147"/>
                    </a:lnTo>
                    <a:lnTo>
                      <a:pt x="1817177" y="603017"/>
                    </a:lnTo>
                    <a:lnTo>
                      <a:pt x="1815048" y="602289"/>
                    </a:lnTo>
                    <a:lnTo>
                      <a:pt x="1812190" y="603017"/>
                    </a:lnTo>
                    <a:lnTo>
                      <a:pt x="1808604" y="605147"/>
                    </a:lnTo>
                    <a:lnTo>
                      <a:pt x="1806418" y="605147"/>
                    </a:lnTo>
                    <a:lnTo>
                      <a:pt x="1803560" y="600888"/>
                    </a:lnTo>
                    <a:lnTo>
                      <a:pt x="1800702" y="598702"/>
                    </a:lnTo>
                    <a:lnTo>
                      <a:pt x="1799974" y="596573"/>
                    </a:lnTo>
                    <a:lnTo>
                      <a:pt x="1799245" y="595844"/>
                    </a:lnTo>
                    <a:lnTo>
                      <a:pt x="1797788" y="595116"/>
                    </a:lnTo>
                    <a:lnTo>
                      <a:pt x="1795659" y="595116"/>
                    </a:lnTo>
                    <a:lnTo>
                      <a:pt x="1793530" y="596573"/>
                    </a:lnTo>
                    <a:lnTo>
                      <a:pt x="1788486" y="595116"/>
                    </a:lnTo>
                    <a:lnTo>
                      <a:pt x="1784171" y="595116"/>
                    </a:lnTo>
                    <a:lnTo>
                      <a:pt x="1779128" y="597245"/>
                    </a:lnTo>
                    <a:lnTo>
                      <a:pt x="1775542" y="597245"/>
                    </a:lnTo>
                    <a:lnTo>
                      <a:pt x="1771955" y="596573"/>
                    </a:lnTo>
                    <a:lnTo>
                      <a:pt x="1770554" y="597245"/>
                    </a:lnTo>
                    <a:lnTo>
                      <a:pt x="1769097" y="600159"/>
                    </a:lnTo>
                    <a:lnTo>
                      <a:pt x="1768369" y="600888"/>
                    </a:lnTo>
                    <a:lnTo>
                      <a:pt x="1762653" y="598702"/>
                    </a:lnTo>
                    <a:lnTo>
                      <a:pt x="1761196" y="599431"/>
                    </a:lnTo>
                    <a:lnTo>
                      <a:pt x="1756881" y="601560"/>
                    </a:lnTo>
                    <a:lnTo>
                      <a:pt x="1758338" y="595116"/>
                    </a:lnTo>
                    <a:lnTo>
                      <a:pt x="1760468" y="592987"/>
                    </a:lnTo>
                    <a:lnTo>
                      <a:pt x="1761196" y="590073"/>
                    </a:lnTo>
                    <a:lnTo>
                      <a:pt x="1761925" y="587943"/>
                    </a:lnTo>
                    <a:lnTo>
                      <a:pt x="1764782" y="587215"/>
                    </a:lnTo>
                    <a:lnTo>
                      <a:pt x="1766912" y="585085"/>
                    </a:lnTo>
                    <a:lnTo>
                      <a:pt x="1766912" y="582900"/>
                    </a:lnTo>
                    <a:lnTo>
                      <a:pt x="1767640" y="581499"/>
                    </a:lnTo>
                    <a:lnTo>
                      <a:pt x="1767640" y="580042"/>
                    </a:lnTo>
                    <a:lnTo>
                      <a:pt x="1766912" y="579314"/>
                    </a:lnTo>
                    <a:lnTo>
                      <a:pt x="1761925" y="577913"/>
                    </a:lnTo>
                    <a:lnTo>
                      <a:pt x="1760468" y="577184"/>
                    </a:lnTo>
                    <a:lnTo>
                      <a:pt x="1759739" y="575727"/>
                    </a:lnTo>
                    <a:lnTo>
                      <a:pt x="1759739" y="574326"/>
                    </a:lnTo>
                    <a:lnTo>
                      <a:pt x="1760468" y="572869"/>
                    </a:lnTo>
                    <a:lnTo>
                      <a:pt x="1761925" y="572141"/>
                    </a:lnTo>
                    <a:lnTo>
                      <a:pt x="1766912" y="571412"/>
                    </a:lnTo>
                    <a:lnTo>
                      <a:pt x="1767640" y="570684"/>
                    </a:lnTo>
                    <a:lnTo>
                      <a:pt x="1769097" y="568554"/>
                    </a:lnTo>
                    <a:lnTo>
                      <a:pt x="1769097" y="566425"/>
                    </a:lnTo>
                    <a:lnTo>
                      <a:pt x="1769097" y="557067"/>
                    </a:lnTo>
                    <a:lnTo>
                      <a:pt x="1768369" y="552023"/>
                    </a:lnTo>
                    <a:lnTo>
                      <a:pt x="1767640" y="551351"/>
                    </a:lnTo>
                    <a:lnTo>
                      <a:pt x="1766912" y="547708"/>
                    </a:lnTo>
                    <a:lnTo>
                      <a:pt x="1766239" y="546308"/>
                    </a:lnTo>
                    <a:lnTo>
                      <a:pt x="1766912" y="544850"/>
                    </a:lnTo>
                    <a:lnTo>
                      <a:pt x="1771227" y="539135"/>
                    </a:lnTo>
                    <a:lnTo>
                      <a:pt x="1774141" y="536949"/>
                    </a:lnTo>
                    <a:lnTo>
                      <a:pt x="1775542" y="531962"/>
                    </a:lnTo>
                    <a:lnTo>
                      <a:pt x="1776270" y="529776"/>
                    </a:lnTo>
                    <a:lnTo>
                      <a:pt x="1780585" y="526190"/>
                    </a:lnTo>
                    <a:lnTo>
                      <a:pt x="1781314" y="524789"/>
                    </a:lnTo>
                    <a:lnTo>
                      <a:pt x="1782714" y="521875"/>
                    </a:lnTo>
                    <a:lnTo>
                      <a:pt x="1784900" y="518289"/>
                    </a:lnTo>
                    <a:lnTo>
                      <a:pt x="1784900" y="516888"/>
                    </a:lnTo>
                    <a:lnTo>
                      <a:pt x="1785628" y="512573"/>
                    </a:lnTo>
                    <a:lnTo>
                      <a:pt x="1786301" y="509715"/>
                    </a:lnTo>
                    <a:lnTo>
                      <a:pt x="1787029" y="508258"/>
                    </a:lnTo>
                    <a:lnTo>
                      <a:pt x="1786301" y="506073"/>
                    </a:lnTo>
                    <a:lnTo>
                      <a:pt x="1784171" y="501085"/>
                    </a:lnTo>
                    <a:lnTo>
                      <a:pt x="1782714" y="501085"/>
                    </a:lnTo>
                    <a:lnTo>
                      <a:pt x="1782042" y="499628"/>
                    </a:lnTo>
                    <a:lnTo>
                      <a:pt x="1776999" y="497499"/>
                    </a:lnTo>
                    <a:lnTo>
                      <a:pt x="1776270" y="496042"/>
                    </a:lnTo>
                    <a:lnTo>
                      <a:pt x="1775542" y="495314"/>
                    </a:lnTo>
                    <a:lnTo>
                      <a:pt x="1774141" y="492456"/>
                    </a:lnTo>
                    <a:lnTo>
                      <a:pt x="1773412" y="488869"/>
                    </a:lnTo>
                    <a:lnTo>
                      <a:pt x="1773412" y="488141"/>
                    </a:lnTo>
                    <a:lnTo>
                      <a:pt x="1772684" y="486740"/>
                    </a:lnTo>
                    <a:lnTo>
                      <a:pt x="1771955" y="486011"/>
                    </a:lnTo>
                    <a:lnTo>
                      <a:pt x="1768369" y="485283"/>
                    </a:lnTo>
                    <a:lnTo>
                      <a:pt x="1766912" y="483826"/>
                    </a:lnTo>
                    <a:lnTo>
                      <a:pt x="1767640" y="483153"/>
                    </a:lnTo>
                    <a:lnTo>
                      <a:pt x="1769097" y="480240"/>
                    </a:lnTo>
                    <a:lnTo>
                      <a:pt x="1769097" y="479511"/>
                    </a:lnTo>
                    <a:lnTo>
                      <a:pt x="1769097" y="476653"/>
                    </a:lnTo>
                    <a:lnTo>
                      <a:pt x="1772684" y="473067"/>
                    </a:lnTo>
                    <a:lnTo>
                      <a:pt x="1774141" y="470937"/>
                    </a:lnTo>
                    <a:lnTo>
                      <a:pt x="1774813" y="468079"/>
                    </a:lnTo>
                    <a:lnTo>
                      <a:pt x="1774141" y="465166"/>
                    </a:lnTo>
                    <a:lnTo>
                      <a:pt x="1766912" y="462308"/>
                    </a:lnTo>
                    <a:lnTo>
                      <a:pt x="1764054" y="461579"/>
                    </a:lnTo>
                    <a:lnTo>
                      <a:pt x="1755424" y="457993"/>
                    </a:lnTo>
                    <a:lnTo>
                      <a:pt x="1753295" y="455863"/>
                    </a:lnTo>
                    <a:lnTo>
                      <a:pt x="1752566" y="453005"/>
                    </a:lnTo>
                    <a:lnTo>
                      <a:pt x="1754023" y="450092"/>
                    </a:lnTo>
                    <a:lnTo>
                      <a:pt x="1754023" y="447962"/>
                    </a:lnTo>
                    <a:lnTo>
                      <a:pt x="1753295" y="447234"/>
                    </a:lnTo>
                    <a:lnTo>
                      <a:pt x="1750437" y="445104"/>
                    </a:lnTo>
                    <a:lnTo>
                      <a:pt x="1743264" y="442190"/>
                    </a:lnTo>
                    <a:lnTo>
                      <a:pt x="1739678" y="440789"/>
                    </a:lnTo>
                    <a:lnTo>
                      <a:pt x="1735363" y="437203"/>
                    </a:lnTo>
                    <a:lnTo>
                      <a:pt x="1732449" y="436475"/>
                    </a:lnTo>
                    <a:lnTo>
                      <a:pt x="1728863" y="435746"/>
                    </a:lnTo>
                    <a:lnTo>
                      <a:pt x="1715974" y="430703"/>
                    </a:lnTo>
                    <a:lnTo>
                      <a:pt x="1713788" y="429302"/>
                    </a:lnTo>
                    <a:lnTo>
                      <a:pt x="1710202" y="425715"/>
                    </a:lnTo>
                    <a:lnTo>
                      <a:pt x="1706616" y="422801"/>
                    </a:lnTo>
                    <a:lnTo>
                      <a:pt x="1703029" y="421401"/>
                    </a:lnTo>
                    <a:lnTo>
                      <a:pt x="1700171" y="421401"/>
                    </a:lnTo>
                    <a:lnTo>
                      <a:pt x="1696585" y="417086"/>
                    </a:lnTo>
                    <a:lnTo>
                      <a:pt x="1695857" y="416357"/>
                    </a:lnTo>
                    <a:lnTo>
                      <a:pt x="1690141" y="417814"/>
                    </a:lnTo>
                    <a:lnTo>
                      <a:pt x="1689412" y="417814"/>
                    </a:lnTo>
                    <a:lnTo>
                      <a:pt x="1686554" y="415629"/>
                    </a:lnTo>
                    <a:lnTo>
                      <a:pt x="1685826" y="415629"/>
                    </a:lnTo>
                    <a:lnTo>
                      <a:pt x="1682912" y="413499"/>
                    </a:lnTo>
                    <a:lnTo>
                      <a:pt x="1680054" y="414228"/>
                    </a:lnTo>
                    <a:lnTo>
                      <a:pt x="1678653" y="413499"/>
                    </a:lnTo>
                    <a:lnTo>
                      <a:pt x="1678653" y="413499"/>
                    </a:lnTo>
                    <a:lnTo>
                      <a:pt x="1680054" y="414228"/>
                    </a:lnTo>
                    <a:lnTo>
                      <a:pt x="1682912" y="413499"/>
                    </a:lnTo>
                    <a:lnTo>
                      <a:pt x="1682912" y="412771"/>
                    </a:lnTo>
                    <a:lnTo>
                      <a:pt x="1687227" y="409913"/>
                    </a:lnTo>
                    <a:lnTo>
                      <a:pt x="1692999" y="409184"/>
                    </a:lnTo>
                    <a:lnTo>
                      <a:pt x="1695857" y="408456"/>
                    </a:lnTo>
                    <a:lnTo>
                      <a:pt x="1696585" y="407727"/>
                    </a:lnTo>
                    <a:lnTo>
                      <a:pt x="1698715" y="400554"/>
                    </a:lnTo>
                    <a:lnTo>
                      <a:pt x="1700900" y="399154"/>
                    </a:lnTo>
                    <a:lnTo>
                      <a:pt x="1704486" y="395567"/>
                    </a:lnTo>
                    <a:lnTo>
                      <a:pt x="1705215" y="394839"/>
                    </a:lnTo>
                    <a:lnTo>
                      <a:pt x="1704486" y="392653"/>
                    </a:lnTo>
                    <a:lnTo>
                      <a:pt x="1703758" y="391981"/>
                    </a:lnTo>
                    <a:lnTo>
                      <a:pt x="1700900" y="391252"/>
                    </a:lnTo>
                    <a:lnTo>
                      <a:pt x="1700900" y="389067"/>
                    </a:lnTo>
                    <a:lnTo>
                      <a:pt x="1699443" y="387666"/>
                    </a:lnTo>
                    <a:lnTo>
                      <a:pt x="1699443" y="385480"/>
                    </a:lnTo>
                    <a:lnTo>
                      <a:pt x="1701628" y="383351"/>
                    </a:lnTo>
                    <a:lnTo>
                      <a:pt x="1700171" y="381894"/>
                    </a:lnTo>
                    <a:lnTo>
                      <a:pt x="1698715" y="380493"/>
                    </a:lnTo>
                    <a:lnTo>
                      <a:pt x="1697314" y="379765"/>
                    </a:lnTo>
                    <a:lnTo>
                      <a:pt x="1691542" y="379765"/>
                    </a:lnTo>
                    <a:lnTo>
                      <a:pt x="1690813" y="379036"/>
                    </a:lnTo>
                    <a:lnTo>
                      <a:pt x="1687955" y="377579"/>
                    </a:lnTo>
                    <a:lnTo>
                      <a:pt x="1684369" y="373993"/>
                    </a:lnTo>
                    <a:lnTo>
                      <a:pt x="1682912" y="371135"/>
                    </a:lnTo>
                    <a:lnTo>
                      <a:pt x="1682912" y="369678"/>
                    </a:lnTo>
                    <a:lnTo>
                      <a:pt x="1682912" y="367548"/>
                    </a:lnTo>
                    <a:lnTo>
                      <a:pt x="1684369" y="366091"/>
                    </a:lnTo>
                    <a:lnTo>
                      <a:pt x="1687227" y="364690"/>
                    </a:lnTo>
                    <a:lnTo>
                      <a:pt x="1689412" y="362505"/>
                    </a:lnTo>
                    <a:lnTo>
                      <a:pt x="1692270" y="361833"/>
                    </a:lnTo>
                    <a:lnTo>
                      <a:pt x="1692270" y="361104"/>
                    </a:lnTo>
                    <a:lnTo>
                      <a:pt x="1691542" y="358190"/>
                    </a:lnTo>
                    <a:lnTo>
                      <a:pt x="1690141" y="356789"/>
                    </a:lnTo>
                    <a:lnTo>
                      <a:pt x="1689412" y="353203"/>
                    </a:lnTo>
                    <a:lnTo>
                      <a:pt x="1688684" y="351746"/>
                    </a:lnTo>
                    <a:lnTo>
                      <a:pt x="1687227" y="351746"/>
                    </a:lnTo>
                    <a:lnTo>
                      <a:pt x="1686554" y="351746"/>
                    </a:lnTo>
                    <a:lnTo>
                      <a:pt x="1685826" y="348888"/>
                    </a:lnTo>
                    <a:lnTo>
                      <a:pt x="1689412" y="347431"/>
                    </a:lnTo>
                    <a:lnTo>
                      <a:pt x="1689412" y="339530"/>
                    </a:lnTo>
                    <a:lnTo>
                      <a:pt x="1688684" y="338129"/>
                    </a:lnTo>
                    <a:lnTo>
                      <a:pt x="1687955" y="336672"/>
                    </a:lnTo>
                    <a:lnTo>
                      <a:pt x="1682912" y="333814"/>
                    </a:lnTo>
                    <a:lnTo>
                      <a:pt x="1680783" y="333086"/>
                    </a:lnTo>
                    <a:lnTo>
                      <a:pt x="1673610" y="329499"/>
                    </a:lnTo>
                    <a:lnTo>
                      <a:pt x="1672153" y="330956"/>
                    </a:lnTo>
                    <a:lnTo>
                      <a:pt x="1670023" y="330956"/>
                    </a:lnTo>
                    <a:lnTo>
                      <a:pt x="1664252" y="329499"/>
                    </a:lnTo>
                    <a:lnTo>
                      <a:pt x="1664252" y="328771"/>
                    </a:lnTo>
                    <a:lnTo>
                      <a:pt x="1664980" y="324456"/>
                    </a:lnTo>
                    <a:lnTo>
                      <a:pt x="1665709" y="320870"/>
                    </a:lnTo>
                    <a:lnTo>
                      <a:pt x="1663523" y="318740"/>
                    </a:lnTo>
                    <a:lnTo>
                      <a:pt x="1662851" y="318012"/>
                    </a:lnTo>
                    <a:lnTo>
                      <a:pt x="1663523" y="315154"/>
                    </a:lnTo>
                    <a:lnTo>
                      <a:pt x="1664980" y="312296"/>
                    </a:lnTo>
                    <a:lnTo>
                      <a:pt x="1670023" y="310839"/>
                    </a:lnTo>
                    <a:lnTo>
                      <a:pt x="1672881" y="308709"/>
                    </a:lnTo>
                    <a:lnTo>
                      <a:pt x="1675067" y="301481"/>
                    </a:lnTo>
                    <a:lnTo>
                      <a:pt x="1673610" y="297222"/>
                    </a:lnTo>
                    <a:lnTo>
                      <a:pt x="1674338" y="294308"/>
                    </a:lnTo>
                    <a:lnTo>
                      <a:pt x="1673610" y="293635"/>
                    </a:lnTo>
                    <a:lnTo>
                      <a:pt x="1667838" y="292179"/>
                    </a:lnTo>
                    <a:lnTo>
                      <a:pt x="1664980" y="289321"/>
                    </a:lnTo>
                    <a:lnTo>
                      <a:pt x="1662851" y="288592"/>
                    </a:lnTo>
                    <a:lnTo>
                      <a:pt x="1658536" y="287864"/>
                    </a:lnTo>
                    <a:lnTo>
                      <a:pt x="1640604" y="289321"/>
                    </a:lnTo>
                    <a:lnTo>
                      <a:pt x="1636961" y="289321"/>
                    </a:lnTo>
                    <a:lnTo>
                      <a:pt x="1634104" y="288592"/>
                    </a:lnTo>
                    <a:lnTo>
                      <a:pt x="1632703" y="286407"/>
                    </a:lnTo>
                    <a:lnTo>
                      <a:pt x="1631974" y="282820"/>
                    </a:lnTo>
                    <a:lnTo>
                      <a:pt x="1631246" y="282148"/>
                    </a:lnTo>
                    <a:lnTo>
                      <a:pt x="1619758" y="282820"/>
                    </a:lnTo>
                    <a:lnTo>
                      <a:pt x="1607542" y="282148"/>
                    </a:lnTo>
                    <a:lnTo>
                      <a:pt x="1606813" y="282148"/>
                    </a:lnTo>
                    <a:lnTo>
                      <a:pt x="1603956" y="285006"/>
                    </a:lnTo>
                    <a:lnTo>
                      <a:pt x="1596054" y="284277"/>
                    </a:lnTo>
                    <a:lnTo>
                      <a:pt x="1591011" y="282148"/>
                    </a:lnTo>
                    <a:lnTo>
                      <a:pt x="1588881" y="282148"/>
                    </a:lnTo>
                    <a:lnTo>
                      <a:pt x="1586752" y="285006"/>
                    </a:lnTo>
                    <a:lnTo>
                      <a:pt x="1585295" y="285734"/>
                    </a:lnTo>
                    <a:lnTo>
                      <a:pt x="1584566" y="286407"/>
                    </a:lnTo>
                    <a:lnTo>
                      <a:pt x="1580252" y="285734"/>
                    </a:lnTo>
                    <a:lnTo>
                      <a:pt x="1577394" y="284277"/>
                    </a:lnTo>
                    <a:lnTo>
                      <a:pt x="1573807" y="284277"/>
                    </a:lnTo>
                    <a:lnTo>
                      <a:pt x="1570221" y="282820"/>
                    </a:lnTo>
                    <a:lnTo>
                      <a:pt x="1563777" y="281419"/>
                    </a:lnTo>
                    <a:lnTo>
                      <a:pt x="1561591" y="281419"/>
                    </a:lnTo>
                    <a:lnTo>
                      <a:pt x="1547246" y="284277"/>
                    </a:lnTo>
                    <a:lnTo>
                      <a:pt x="1540073" y="285734"/>
                    </a:lnTo>
                    <a:lnTo>
                      <a:pt x="1536487" y="286407"/>
                    </a:lnTo>
                    <a:lnTo>
                      <a:pt x="1534301" y="286407"/>
                    </a:lnTo>
                    <a:lnTo>
                      <a:pt x="1523542" y="287135"/>
                    </a:lnTo>
                    <a:lnTo>
                      <a:pt x="1517098" y="287135"/>
                    </a:lnTo>
                    <a:lnTo>
                      <a:pt x="1516369" y="287864"/>
                    </a:lnTo>
                    <a:lnTo>
                      <a:pt x="1513511" y="290722"/>
                    </a:lnTo>
                    <a:lnTo>
                      <a:pt x="1510597" y="291450"/>
                    </a:lnTo>
                    <a:lnTo>
                      <a:pt x="1507011" y="292179"/>
                    </a:lnTo>
                    <a:lnTo>
                      <a:pt x="1504881" y="292179"/>
                    </a:lnTo>
                    <a:lnTo>
                      <a:pt x="1502752" y="291450"/>
                    </a:lnTo>
                    <a:lnTo>
                      <a:pt x="1500567" y="289321"/>
                    </a:lnTo>
                    <a:lnTo>
                      <a:pt x="1492665" y="287864"/>
                    </a:lnTo>
                    <a:lnTo>
                      <a:pt x="1489808" y="287135"/>
                    </a:lnTo>
                    <a:lnTo>
                      <a:pt x="1487622" y="285734"/>
                    </a:lnTo>
                    <a:lnTo>
                      <a:pt x="1484764" y="287864"/>
                    </a:lnTo>
                    <a:lnTo>
                      <a:pt x="1482635" y="287864"/>
                    </a:lnTo>
                    <a:lnTo>
                      <a:pt x="1479777" y="286407"/>
                    </a:lnTo>
                    <a:lnTo>
                      <a:pt x="1477591" y="286407"/>
                    </a:lnTo>
                    <a:lnTo>
                      <a:pt x="1476134" y="286407"/>
                    </a:lnTo>
                    <a:lnTo>
                      <a:pt x="1475462" y="287864"/>
                    </a:lnTo>
                    <a:lnTo>
                      <a:pt x="1476134" y="289993"/>
                    </a:lnTo>
                    <a:lnTo>
                      <a:pt x="1477591" y="292907"/>
                    </a:lnTo>
                    <a:lnTo>
                      <a:pt x="1477591" y="293635"/>
                    </a:lnTo>
                    <a:lnTo>
                      <a:pt x="1476134" y="294308"/>
                    </a:lnTo>
                    <a:lnTo>
                      <a:pt x="1474005" y="295036"/>
                    </a:lnTo>
                    <a:lnTo>
                      <a:pt x="1471876" y="295036"/>
                    </a:lnTo>
                    <a:lnTo>
                      <a:pt x="1466832" y="294308"/>
                    </a:lnTo>
                    <a:lnTo>
                      <a:pt x="1464647" y="294308"/>
                    </a:lnTo>
                    <a:lnTo>
                      <a:pt x="1461789" y="295036"/>
                    </a:lnTo>
                    <a:lnTo>
                      <a:pt x="1459659" y="297222"/>
                    </a:lnTo>
                    <a:lnTo>
                      <a:pt x="1458931" y="298623"/>
                    </a:lnTo>
                    <a:lnTo>
                      <a:pt x="1457474" y="299351"/>
                    </a:lnTo>
                    <a:lnTo>
                      <a:pt x="1451030" y="300080"/>
                    </a:lnTo>
                    <a:lnTo>
                      <a:pt x="1445986" y="301481"/>
                    </a:lnTo>
                    <a:lnTo>
                      <a:pt x="1443857" y="302209"/>
                    </a:lnTo>
                    <a:lnTo>
                      <a:pt x="1443128" y="302938"/>
                    </a:lnTo>
                    <a:lnTo>
                      <a:pt x="1443128" y="305796"/>
                    </a:lnTo>
                    <a:lnTo>
                      <a:pt x="1440999" y="309382"/>
                    </a:lnTo>
                    <a:lnTo>
                      <a:pt x="1439542" y="311567"/>
                    </a:lnTo>
                    <a:lnTo>
                      <a:pt x="1438814" y="313697"/>
                    </a:lnTo>
                    <a:lnTo>
                      <a:pt x="1437413" y="314425"/>
                    </a:lnTo>
                    <a:lnTo>
                      <a:pt x="1436684" y="315154"/>
                    </a:lnTo>
                    <a:lnTo>
                      <a:pt x="1436684" y="318740"/>
                    </a:lnTo>
                    <a:lnTo>
                      <a:pt x="1435956" y="319469"/>
                    </a:lnTo>
                    <a:lnTo>
                      <a:pt x="1420153" y="323055"/>
                    </a:lnTo>
                    <a:lnTo>
                      <a:pt x="1416567" y="324456"/>
                    </a:lnTo>
                    <a:lnTo>
                      <a:pt x="1415110" y="325913"/>
                    </a:lnTo>
                    <a:lnTo>
                      <a:pt x="1415110" y="331685"/>
                    </a:lnTo>
                    <a:lnTo>
                      <a:pt x="1415110" y="332357"/>
                    </a:lnTo>
                    <a:lnTo>
                      <a:pt x="1414437" y="333086"/>
                    </a:lnTo>
                    <a:lnTo>
                      <a:pt x="1412252" y="331685"/>
                    </a:lnTo>
                    <a:lnTo>
                      <a:pt x="1411523" y="331685"/>
                    </a:lnTo>
                    <a:lnTo>
                      <a:pt x="1407937" y="332357"/>
                    </a:lnTo>
                    <a:lnTo>
                      <a:pt x="1402950" y="335944"/>
                    </a:lnTo>
                    <a:lnTo>
                      <a:pt x="1400764" y="337400"/>
                    </a:lnTo>
                    <a:lnTo>
                      <a:pt x="1395777" y="339530"/>
                    </a:lnTo>
                    <a:lnTo>
                      <a:pt x="1390005" y="340258"/>
                    </a:lnTo>
                    <a:lnTo>
                      <a:pt x="1389277" y="340987"/>
                    </a:lnTo>
                    <a:lnTo>
                      <a:pt x="1390005" y="342444"/>
                    </a:lnTo>
                    <a:lnTo>
                      <a:pt x="1393591" y="343845"/>
                    </a:lnTo>
                    <a:lnTo>
                      <a:pt x="1392863" y="345302"/>
                    </a:lnTo>
                    <a:lnTo>
                      <a:pt x="1390005" y="346030"/>
                    </a:lnTo>
                    <a:lnTo>
                      <a:pt x="1386419" y="348160"/>
                    </a:lnTo>
                    <a:lnTo>
                      <a:pt x="1386419" y="349617"/>
                    </a:lnTo>
                    <a:lnTo>
                      <a:pt x="1387147" y="351018"/>
                    </a:lnTo>
                    <a:lnTo>
                      <a:pt x="1390005" y="353203"/>
                    </a:lnTo>
                    <a:lnTo>
                      <a:pt x="1389277" y="353931"/>
                    </a:lnTo>
                    <a:lnTo>
                      <a:pt x="1387147" y="353203"/>
                    </a:lnTo>
                    <a:lnTo>
                      <a:pt x="1382104" y="353931"/>
                    </a:lnTo>
                    <a:lnTo>
                      <a:pt x="1377789" y="353203"/>
                    </a:lnTo>
                    <a:lnTo>
                      <a:pt x="1374931" y="354604"/>
                    </a:lnTo>
                    <a:lnTo>
                      <a:pt x="1371345" y="358190"/>
                    </a:lnTo>
                    <a:lnTo>
                      <a:pt x="1372073" y="358190"/>
                    </a:lnTo>
                    <a:lnTo>
                      <a:pt x="1373474" y="358190"/>
                    </a:lnTo>
                    <a:lnTo>
                      <a:pt x="1374203" y="358190"/>
                    </a:lnTo>
                    <a:lnTo>
                      <a:pt x="1373474" y="359647"/>
                    </a:lnTo>
                    <a:lnTo>
                      <a:pt x="1372802" y="360376"/>
                    </a:lnTo>
                    <a:lnTo>
                      <a:pt x="1372802" y="362505"/>
                    </a:lnTo>
                    <a:lnTo>
                      <a:pt x="1372802" y="365419"/>
                    </a:lnTo>
                    <a:lnTo>
                      <a:pt x="1369159" y="365419"/>
                    </a:lnTo>
                    <a:lnTo>
                      <a:pt x="1368487" y="366820"/>
                    </a:lnTo>
                    <a:lnTo>
                      <a:pt x="1367758" y="370406"/>
                    </a:lnTo>
                    <a:lnTo>
                      <a:pt x="1364900" y="371863"/>
                    </a:lnTo>
                    <a:lnTo>
                      <a:pt x="1361314" y="374721"/>
                    </a:lnTo>
                    <a:lnTo>
                      <a:pt x="1360585" y="381165"/>
                    </a:lnTo>
                    <a:lnTo>
                      <a:pt x="1359857" y="381894"/>
                    </a:lnTo>
                    <a:lnTo>
                      <a:pt x="1355542" y="384752"/>
                    </a:lnTo>
                    <a:lnTo>
                      <a:pt x="1354085" y="384079"/>
                    </a:lnTo>
                    <a:lnTo>
                      <a:pt x="1344055" y="364690"/>
                    </a:lnTo>
                    <a:lnTo>
                      <a:pt x="1323937" y="361833"/>
                    </a:lnTo>
                    <a:lnTo>
                      <a:pt x="1301690" y="357518"/>
                    </a:lnTo>
                    <a:lnTo>
                      <a:pt x="1297375" y="356789"/>
                    </a:lnTo>
                    <a:lnTo>
                      <a:pt x="1297375" y="351018"/>
                    </a:lnTo>
                    <a:lnTo>
                      <a:pt x="1297375" y="351018"/>
                    </a:lnTo>
                    <a:lnTo>
                      <a:pt x="1297375" y="334543"/>
                    </a:lnTo>
                    <a:lnTo>
                      <a:pt x="1297375" y="329499"/>
                    </a:lnTo>
                    <a:lnTo>
                      <a:pt x="1282301" y="295036"/>
                    </a:lnTo>
                    <a:lnTo>
                      <a:pt x="1279444" y="289321"/>
                    </a:lnTo>
                    <a:lnTo>
                      <a:pt x="1279444" y="289993"/>
                    </a:lnTo>
                    <a:lnTo>
                      <a:pt x="1275129" y="290722"/>
                    </a:lnTo>
                    <a:lnTo>
                      <a:pt x="1272271" y="290722"/>
                    </a:lnTo>
                    <a:lnTo>
                      <a:pt x="1270085" y="292179"/>
                    </a:lnTo>
                    <a:lnTo>
                      <a:pt x="1269525" y="292795"/>
                    </a:lnTo>
                    <a:lnTo>
                      <a:pt x="1270085" y="292179"/>
                    </a:lnTo>
                    <a:lnTo>
                      <a:pt x="1272271" y="290722"/>
                    </a:lnTo>
                    <a:lnTo>
                      <a:pt x="1275129" y="290722"/>
                    </a:lnTo>
                    <a:lnTo>
                      <a:pt x="1279444" y="289993"/>
                    </a:lnTo>
                    <a:lnTo>
                      <a:pt x="1279444" y="289321"/>
                    </a:lnTo>
                    <a:lnTo>
                      <a:pt x="1280172" y="285006"/>
                    </a:lnTo>
                    <a:lnTo>
                      <a:pt x="1285159" y="251943"/>
                    </a:lnTo>
                    <a:lnTo>
                      <a:pt x="1301690" y="220394"/>
                    </a:lnTo>
                    <a:lnTo>
                      <a:pt x="1303876" y="216080"/>
                    </a:lnTo>
                    <a:lnTo>
                      <a:pt x="1322536" y="180888"/>
                    </a:lnTo>
                    <a:lnTo>
                      <a:pt x="1328252" y="170129"/>
                    </a:lnTo>
                    <a:lnTo>
                      <a:pt x="1327523" y="167271"/>
                    </a:lnTo>
                    <a:lnTo>
                      <a:pt x="1327523" y="166543"/>
                    </a:lnTo>
                    <a:lnTo>
                      <a:pt x="1328252" y="164413"/>
                    </a:lnTo>
                    <a:lnTo>
                      <a:pt x="1328980" y="162956"/>
                    </a:lnTo>
                    <a:lnTo>
                      <a:pt x="1328980" y="161500"/>
                    </a:lnTo>
                    <a:lnTo>
                      <a:pt x="1329709" y="160099"/>
                    </a:lnTo>
                    <a:lnTo>
                      <a:pt x="1330438" y="158642"/>
                    </a:lnTo>
                    <a:lnTo>
                      <a:pt x="1331838" y="157913"/>
                    </a:lnTo>
                    <a:lnTo>
                      <a:pt x="1332567" y="156512"/>
                    </a:lnTo>
                    <a:lnTo>
                      <a:pt x="1334024" y="153598"/>
                    </a:lnTo>
                    <a:lnTo>
                      <a:pt x="1334696" y="152926"/>
                    </a:lnTo>
                    <a:lnTo>
                      <a:pt x="1336153" y="152197"/>
                    </a:lnTo>
                    <a:lnTo>
                      <a:pt x="1338283" y="151469"/>
                    </a:lnTo>
                    <a:lnTo>
                      <a:pt x="1339740" y="151469"/>
                    </a:lnTo>
                    <a:lnTo>
                      <a:pt x="1344783" y="150012"/>
                    </a:lnTo>
                    <a:lnTo>
                      <a:pt x="1347641" y="149339"/>
                    </a:lnTo>
                    <a:lnTo>
                      <a:pt x="1349098" y="149339"/>
                    </a:lnTo>
                    <a:lnTo>
                      <a:pt x="1351956" y="147882"/>
                    </a:lnTo>
                    <a:lnTo>
                      <a:pt x="1353413" y="146425"/>
                    </a:lnTo>
                    <a:lnTo>
                      <a:pt x="1353413" y="145753"/>
                    </a:lnTo>
                    <a:lnTo>
                      <a:pt x="1351956" y="143568"/>
                    </a:lnTo>
                    <a:lnTo>
                      <a:pt x="1349098" y="142110"/>
                    </a:lnTo>
                    <a:lnTo>
                      <a:pt x="1347641" y="142110"/>
                    </a:lnTo>
                    <a:lnTo>
                      <a:pt x="1346184" y="142839"/>
                    </a:lnTo>
                    <a:lnTo>
                      <a:pt x="1345512" y="142839"/>
                    </a:lnTo>
                    <a:lnTo>
                      <a:pt x="1343326" y="143568"/>
                    </a:lnTo>
                    <a:lnTo>
                      <a:pt x="1341925" y="144296"/>
                    </a:lnTo>
                    <a:lnTo>
                      <a:pt x="1340468" y="143568"/>
                    </a:lnTo>
                    <a:lnTo>
                      <a:pt x="1338283" y="144296"/>
                    </a:lnTo>
                    <a:lnTo>
                      <a:pt x="1338283" y="143568"/>
                    </a:lnTo>
                    <a:lnTo>
                      <a:pt x="1338283" y="142839"/>
                    </a:lnTo>
                    <a:lnTo>
                      <a:pt x="1336882" y="142110"/>
                    </a:lnTo>
                    <a:lnTo>
                      <a:pt x="1336153" y="142110"/>
                    </a:lnTo>
                    <a:lnTo>
                      <a:pt x="1334696" y="142110"/>
                    </a:lnTo>
                    <a:lnTo>
                      <a:pt x="1334024" y="141438"/>
                    </a:lnTo>
                    <a:lnTo>
                      <a:pt x="1333295" y="140710"/>
                    </a:lnTo>
                    <a:lnTo>
                      <a:pt x="1333295" y="139253"/>
                    </a:lnTo>
                    <a:lnTo>
                      <a:pt x="1334024" y="137123"/>
                    </a:lnTo>
                    <a:lnTo>
                      <a:pt x="1334024" y="134265"/>
                    </a:lnTo>
                    <a:lnTo>
                      <a:pt x="1331110" y="131351"/>
                    </a:lnTo>
                    <a:lnTo>
                      <a:pt x="1331838" y="129950"/>
                    </a:lnTo>
                    <a:lnTo>
                      <a:pt x="1331838" y="128493"/>
                    </a:lnTo>
                    <a:lnTo>
                      <a:pt x="1333295" y="127036"/>
                    </a:lnTo>
                    <a:lnTo>
                      <a:pt x="1334024" y="125636"/>
                    </a:lnTo>
                    <a:lnTo>
                      <a:pt x="1334024" y="124178"/>
                    </a:lnTo>
                    <a:lnTo>
                      <a:pt x="1332567" y="122049"/>
                    </a:lnTo>
                    <a:lnTo>
                      <a:pt x="1331838" y="121321"/>
                    </a:lnTo>
                    <a:lnTo>
                      <a:pt x="1329709" y="121321"/>
                    </a:lnTo>
                    <a:lnTo>
                      <a:pt x="1328252" y="120592"/>
                    </a:lnTo>
                    <a:lnTo>
                      <a:pt x="1328252" y="119864"/>
                    </a:lnTo>
                    <a:lnTo>
                      <a:pt x="1328980" y="119191"/>
                    </a:lnTo>
                    <a:lnTo>
                      <a:pt x="1329709" y="119191"/>
                    </a:lnTo>
                    <a:lnTo>
                      <a:pt x="1330438" y="117734"/>
                    </a:lnTo>
                    <a:lnTo>
                      <a:pt x="1328980" y="115549"/>
                    </a:lnTo>
                    <a:lnTo>
                      <a:pt x="1326123" y="113419"/>
                    </a:lnTo>
                    <a:lnTo>
                      <a:pt x="1324666" y="111290"/>
                    </a:lnTo>
                    <a:lnTo>
                      <a:pt x="1323209" y="110561"/>
                    </a:lnTo>
                    <a:lnTo>
                      <a:pt x="1322536" y="110561"/>
                    </a:lnTo>
                    <a:lnTo>
                      <a:pt x="1321808" y="109104"/>
                    </a:lnTo>
                    <a:lnTo>
                      <a:pt x="1321079" y="107704"/>
                    </a:lnTo>
                    <a:lnTo>
                      <a:pt x="1320351" y="105518"/>
                    </a:lnTo>
                    <a:lnTo>
                      <a:pt x="1319622" y="104790"/>
                    </a:lnTo>
                    <a:lnTo>
                      <a:pt x="1318950" y="104790"/>
                    </a:lnTo>
                    <a:lnTo>
                      <a:pt x="1316764" y="105518"/>
                    </a:lnTo>
                    <a:lnTo>
                      <a:pt x="1313906" y="104061"/>
                    </a:lnTo>
                    <a:lnTo>
                      <a:pt x="1313178" y="104790"/>
                    </a:lnTo>
                    <a:lnTo>
                      <a:pt x="1312449" y="106975"/>
                    </a:lnTo>
                    <a:lnTo>
                      <a:pt x="1311721" y="106975"/>
                    </a:lnTo>
                    <a:lnTo>
                      <a:pt x="1309592" y="106246"/>
                    </a:lnTo>
                    <a:lnTo>
                      <a:pt x="1306005" y="106246"/>
                    </a:lnTo>
                    <a:lnTo>
                      <a:pt x="1304548" y="107704"/>
                    </a:lnTo>
                    <a:lnTo>
                      <a:pt x="1303147" y="107704"/>
                    </a:lnTo>
                    <a:lnTo>
                      <a:pt x="1290931" y="104061"/>
                    </a:lnTo>
                    <a:lnTo>
                      <a:pt x="1292388" y="101932"/>
                    </a:lnTo>
                    <a:lnTo>
                      <a:pt x="1293789" y="98345"/>
                    </a:lnTo>
                    <a:lnTo>
                      <a:pt x="1293789" y="96216"/>
                    </a:lnTo>
                    <a:lnTo>
                      <a:pt x="1292388" y="93302"/>
                    </a:lnTo>
                    <a:lnTo>
                      <a:pt x="1288746" y="91172"/>
                    </a:lnTo>
                    <a:lnTo>
                      <a:pt x="1289474" y="90444"/>
                    </a:lnTo>
                    <a:lnTo>
                      <a:pt x="1290203" y="90444"/>
                    </a:lnTo>
                    <a:lnTo>
                      <a:pt x="1290931" y="89716"/>
                    </a:lnTo>
                    <a:lnTo>
                      <a:pt x="1290931" y="88987"/>
                    </a:lnTo>
                    <a:lnTo>
                      <a:pt x="1290203" y="88315"/>
                    </a:lnTo>
                    <a:lnTo>
                      <a:pt x="1290203" y="87586"/>
                    </a:lnTo>
                    <a:lnTo>
                      <a:pt x="1290931" y="86858"/>
                    </a:lnTo>
                    <a:lnTo>
                      <a:pt x="1290931" y="85401"/>
                    </a:lnTo>
                    <a:lnTo>
                      <a:pt x="1291660" y="84728"/>
                    </a:lnTo>
                    <a:lnTo>
                      <a:pt x="1290931" y="83271"/>
                    </a:lnTo>
                    <a:lnTo>
                      <a:pt x="1289474" y="83271"/>
                    </a:lnTo>
                    <a:lnTo>
                      <a:pt x="1288746" y="81814"/>
                    </a:lnTo>
                    <a:lnTo>
                      <a:pt x="1290931" y="79685"/>
                    </a:lnTo>
                    <a:lnTo>
                      <a:pt x="1289474" y="76827"/>
                    </a:lnTo>
                    <a:lnTo>
                      <a:pt x="1287345" y="76098"/>
                    </a:lnTo>
                    <a:lnTo>
                      <a:pt x="1283758" y="76098"/>
                    </a:lnTo>
                    <a:lnTo>
                      <a:pt x="1281573" y="75370"/>
                    </a:lnTo>
                    <a:lnTo>
                      <a:pt x="1282301" y="74642"/>
                    </a:lnTo>
                    <a:lnTo>
                      <a:pt x="1284487" y="72512"/>
                    </a:lnTo>
                    <a:lnTo>
                      <a:pt x="1286616" y="68197"/>
                    </a:lnTo>
                    <a:lnTo>
                      <a:pt x="1288073" y="67469"/>
                    </a:lnTo>
                    <a:lnTo>
                      <a:pt x="1290203" y="63882"/>
                    </a:lnTo>
                    <a:lnTo>
                      <a:pt x="1292388" y="60296"/>
                    </a:lnTo>
                    <a:lnTo>
                      <a:pt x="1292388" y="57438"/>
                    </a:lnTo>
                    <a:lnTo>
                      <a:pt x="1290931" y="55981"/>
                    </a:lnTo>
                    <a:lnTo>
                      <a:pt x="1289474" y="55253"/>
                    </a:lnTo>
                    <a:lnTo>
                      <a:pt x="1288073" y="55253"/>
                    </a:lnTo>
                    <a:lnTo>
                      <a:pt x="1287345" y="54580"/>
                    </a:lnTo>
                    <a:lnTo>
                      <a:pt x="1288073" y="54580"/>
                    </a:lnTo>
                    <a:lnTo>
                      <a:pt x="1288073" y="53123"/>
                    </a:lnTo>
                    <a:lnTo>
                      <a:pt x="1286616" y="53852"/>
                    </a:lnTo>
                    <a:lnTo>
                      <a:pt x="1284487" y="53852"/>
                    </a:lnTo>
                    <a:lnTo>
                      <a:pt x="1284487" y="52395"/>
                    </a:lnTo>
                    <a:lnTo>
                      <a:pt x="1286616" y="50265"/>
                    </a:lnTo>
                    <a:lnTo>
                      <a:pt x="1287345" y="48808"/>
                    </a:lnTo>
                    <a:lnTo>
                      <a:pt x="1286616" y="48080"/>
                    </a:lnTo>
                    <a:lnTo>
                      <a:pt x="1285159" y="48808"/>
                    </a:lnTo>
                    <a:lnTo>
                      <a:pt x="1283030" y="48808"/>
                    </a:lnTo>
                    <a:lnTo>
                      <a:pt x="1280172" y="48808"/>
                    </a:lnTo>
                    <a:lnTo>
                      <a:pt x="1274400" y="48080"/>
                    </a:lnTo>
                    <a:lnTo>
                      <a:pt x="1272999" y="45951"/>
                    </a:lnTo>
                    <a:lnTo>
                      <a:pt x="1272271" y="45951"/>
                    </a:lnTo>
                    <a:lnTo>
                      <a:pt x="1271542" y="45222"/>
                    </a:lnTo>
                    <a:lnTo>
                      <a:pt x="1270085" y="45222"/>
                    </a:lnTo>
                    <a:lnTo>
                      <a:pt x="1267227" y="45222"/>
                    </a:lnTo>
                    <a:lnTo>
                      <a:pt x="1265098" y="45222"/>
                    </a:lnTo>
                    <a:lnTo>
                      <a:pt x="1262184" y="44494"/>
                    </a:lnTo>
                    <a:lnTo>
                      <a:pt x="1257197" y="43765"/>
                    </a:lnTo>
                    <a:lnTo>
                      <a:pt x="1256468" y="42364"/>
                    </a:lnTo>
                    <a:lnTo>
                      <a:pt x="1254283" y="38049"/>
                    </a:lnTo>
                    <a:lnTo>
                      <a:pt x="1253610" y="36592"/>
                    </a:lnTo>
                    <a:lnTo>
                      <a:pt x="1252153" y="32278"/>
                    </a:lnTo>
                    <a:lnTo>
                      <a:pt x="1250024" y="31605"/>
                    </a:lnTo>
                    <a:lnTo>
                      <a:pt x="1248567" y="32278"/>
                    </a:lnTo>
                    <a:lnTo>
                      <a:pt x="1247110" y="31605"/>
                    </a:lnTo>
                    <a:lnTo>
                      <a:pt x="1245709" y="30148"/>
                    </a:lnTo>
                    <a:lnTo>
                      <a:pt x="1244981" y="28691"/>
                    </a:lnTo>
                    <a:lnTo>
                      <a:pt x="1247110" y="26562"/>
                    </a:lnTo>
                    <a:lnTo>
                      <a:pt x="1246437" y="25833"/>
                    </a:lnTo>
                    <a:lnTo>
                      <a:pt x="1245709" y="25833"/>
                    </a:lnTo>
                    <a:lnTo>
                      <a:pt x="1244252" y="25833"/>
                    </a:lnTo>
                    <a:lnTo>
                      <a:pt x="1242795" y="25833"/>
                    </a:lnTo>
                    <a:lnTo>
                      <a:pt x="1241394" y="25105"/>
                    </a:lnTo>
                    <a:lnTo>
                      <a:pt x="1239937" y="23704"/>
                    </a:lnTo>
                    <a:lnTo>
                      <a:pt x="1239937" y="22247"/>
                    </a:lnTo>
                    <a:lnTo>
                      <a:pt x="1239209" y="20790"/>
                    </a:lnTo>
                    <a:lnTo>
                      <a:pt x="1237079" y="20117"/>
                    </a:lnTo>
                    <a:lnTo>
                      <a:pt x="1234950" y="20117"/>
                    </a:lnTo>
                    <a:lnTo>
                      <a:pt x="1229178" y="20790"/>
                    </a:lnTo>
                    <a:lnTo>
                      <a:pt x="1228450" y="20117"/>
                    </a:lnTo>
                    <a:lnTo>
                      <a:pt x="1226320" y="19389"/>
                    </a:lnTo>
                    <a:lnTo>
                      <a:pt x="1176783" y="729"/>
                    </a:lnTo>
                    <a:lnTo>
                      <a:pt x="1176055" y="0"/>
                    </a:lnTo>
                    <a:lnTo>
                      <a:pt x="1174598" y="1457"/>
                    </a:lnTo>
                    <a:lnTo>
                      <a:pt x="1176055" y="4315"/>
                    </a:lnTo>
                    <a:lnTo>
                      <a:pt x="1176055" y="5043"/>
                    </a:lnTo>
                    <a:lnTo>
                      <a:pt x="1173869" y="7173"/>
                    </a:lnTo>
                    <a:lnTo>
                      <a:pt x="1173197" y="7901"/>
                    </a:lnTo>
                    <a:lnTo>
                      <a:pt x="1171740" y="9302"/>
                    </a:lnTo>
                    <a:lnTo>
                      <a:pt x="1170283" y="12216"/>
                    </a:lnTo>
                    <a:lnTo>
                      <a:pt x="1166024" y="14346"/>
                    </a:lnTo>
                    <a:lnTo>
                      <a:pt x="1163839" y="15803"/>
                    </a:lnTo>
                    <a:lnTo>
                      <a:pt x="1162382" y="17203"/>
                    </a:lnTo>
                    <a:lnTo>
                      <a:pt x="1162382" y="20790"/>
                    </a:lnTo>
                    <a:lnTo>
                      <a:pt x="1161709" y="20790"/>
                    </a:lnTo>
                    <a:lnTo>
                      <a:pt x="1160252" y="20790"/>
                    </a:lnTo>
                    <a:lnTo>
                      <a:pt x="1158795" y="20790"/>
                    </a:lnTo>
                    <a:lnTo>
                      <a:pt x="1158123" y="21518"/>
                    </a:lnTo>
                    <a:lnTo>
                      <a:pt x="1158123" y="24376"/>
                    </a:lnTo>
                    <a:lnTo>
                      <a:pt x="1158123" y="28019"/>
                    </a:lnTo>
                    <a:lnTo>
                      <a:pt x="1157394" y="34463"/>
                    </a:lnTo>
                    <a:lnTo>
                      <a:pt x="1156666" y="35864"/>
                    </a:lnTo>
                    <a:lnTo>
                      <a:pt x="1155209" y="36592"/>
                    </a:lnTo>
                    <a:lnTo>
                      <a:pt x="1154536" y="37321"/>
                    </a:lnTo>
                    <a:lnTo>
                      <a:pt x="1153808" y="38049"/>
                    </a:lnTo>
                    <a:lnTo>
                      <a:pt x="1153808" y="40179"/>
                    </a:lnTo>
                    <a:lnTo>
                      <a:pt x="1155937" y="40907"/>
                    </a:lnTo>
                    <a:lnTo>
                      <a:pt x="1156666" y="41636"/>
                    </a:lnTo>
                    <a:lnTo>
                      <a:pt x="1160252" y="43093"/>
                    </a:lnTo>
                    <a:lnTo>
                      <a:pt x="1161709" y="45222"/>
                    </a:lnTo>
                    <a:lnTo>
                      <a:pt x="1162382" y="46679"/>
                    </a:lnTo>
                    <a:lnTo>
                      <a:pt x="1164567" y="45951"/>
                    </a:lnTo>
                    <a:lnTo>
                      <a:pt x="1166697" y="45222"/>
                    </a:lnTo>
                    <a:lnTo>
                      <a:pt x="1168153" y="44494"/>
                    </a:lnTo>
                    <a:lnTo>
                      <a:pt x="1171011" y="44494"/>
                    </a:lnTo>
                    <a:lnTo>
                      <a:pt x="1173869" y="44494"/>
                    </a:lnTo>
                    <a:lnTo>
                      <a:pt x="1174598" y="45222"/>
                    </a:lnTo>
                    <a:lnTo>
                      <a:pt x="1176055" y="48080"/>
                    </a:lnTo>
                    <a:lnTo>
                      <a:pt x="1176783" y="50265"/>
                    </a:lnTo>
                    <a:lnTo>
                      <a:pt x="1178913" y="53123"/>
                    </a:lnTo>
                    <a:lnTo>
                      <a:pt x="1183956" y="58839"/>
                    </a:lnTo>
                    <a:lnTo>
                      <a:pt x="1186814" y="61025"/>
                    </a:lnTo>
                    <a:lnTo>
                      <a:pt x="1188999" y="63154"/>
                    </a:lnTo>
                    <a:lnTo>
                      <a:pt x="1189672" y="63882"/>
                    </a:lnTo>
                    <a:lnTo>
                      <a:pt x="1188999" y="65339"/>
                    </a:lnTo>
                    <a:lnTo>
                      <a:pt x="1188271" y="65339"/>
                    </a:lnTo>
                    <a:lnTo>
                      <a:pt x="1186814" y="66740"/>
                    </a:lnTo>
                    <a:lnTo>
                      <a:pt x="1186085" y="68197"/>
                    </a:lnTo>
                    <a:lnTo>
                      <a:pt x="1186085" y="69654"/>
                    </a:lnTo>
                    <a:lnTo>
                      <a:pt x="1187542" y="72512"/>
                    </a:lnTo>
                    <a:lnTo>
                      <a:pt x="1188271" y="76098"/>
                    </a:lnTo>
                    <a:lnTo>
                      <a:pt x="1188271" y="78228"/>
                    </a:lnTo>
                    <a:lnTo>
                      <a:pt x="1188999" y="80413"/>
                    </a:lnTo>
                    <a:lnTo>
                      <a:pt x="1188271" y="82543"/>
                    </a:lnTo>
                    <a:lnTo>
                      <a:pt x="1186814" y="83271"/>
                    </a:lnTo>
                    <a:lnTo>
                      <a:pt x="1185413" y="84728"/>
                    </a:lnTo>
                    <a:lnTo>
                      <a:pt x="1181771" y="88315"/>
                    </a:lnTo>
                    <a:lnTo>
                      <a:pt x="1180370" y="90444"/>
                    </a:lnTo>
                    <a:lnTo>
                      <a:pt x="1180370" y="91172"/>
                    </a:lnTo>
                    <a:lnTo>
                      <a:pt x="1180370" y="91901"/>
                    </a:lnTo>
                    <a:lnTo>
                      <a:pt x="1180370" y="94030"/>
                    </a:lnTo>
                    <a:lnTo>
                      <a:pt x="1180370" y="96216"/>
                    </a:lnTo>
                    <a:lnTo>
                      <a:pt x="1178913" y="98345"/>
                    </a:lnTo>
                    <a:lnTo>
                      <a:pt x="1178913" y="100475"/>
                    </a:lnTo>
                    <a:lnTo>
                      <a:pt x="1178913" y="102660"/>
                    </a:lnTo>
                    <a:lnTo>
                      <a:pt x="1179641" y="106246"/>
                    </a:lnTo>
                    <a:lnTo>
                      <a:pt x="1179641" y="107704"/>
                    </a:lnTo>
                    <a:lnTo>
                      <a:pt x="1177512" y="109104"/>
                    </a:lnTo>
                    <a:lnTo>
                      <a:pt x="1175326" y="110561"/>
                    </a:lnTo>
                    <a:lnTo>
                      <a:pt x="1172468" y="111962"/>
                    </a:lnTo>
                    <a:lnTo>
                      <a:pt x="1169610" y="112691"/>
                    </a:lnTo>
                    <a:lnTo>
                      <a:pt x="1166697" y="114148"/>
                    </a:lnTo>
                    <a:lnTo>
                      <a:pt x="1164567" y="116277"/>
                    </a:lnTo>
                    <a:lnTo>
                      <a:pt x="1162382" y="118463"/>
                    </a:lnTo>
                    <a:lnTo>
                      <a:pt x="1160252" y="119191"/>
                    </a:lnTo>
                    <a:lnTo>
                      <a:pt x="1157394" y="119191"/>
                    </a:lnTo>
                    <a:lnTo>
                      <a:pt x="1156666" y="117006"/>
                    </a:lnTo>
                    <a:lnTo>
                      <a:pt x="1154536" y="117006"/>
                    </a:lnTo>
                    <a:lnTo>
                      <a:pt x="1154536" y="118463"/>
                    </a:lnTo>
                    <a:lnTo>
                      <a:pt x="1154536" y="120592"/>
                    </a:lnTo>
                    <a:lnTo>
                      <a:pt x="1155209" y="121321"/>
                    </a:lnTo>
                    <a:lnTo>
                      <a:pt x="1154536" y="123450"/>
                    </a:lnTo>
                    <a:lnTo>
                      <a:pt x="1152351" y="124907"/>
                    </a:lnTo>
                    <a:lnTo>
                      <a:pt x="1151622" y="125636"/>
                    </a:lnTo>
                    <a:lnTo>
                      <a:pt x="1152351" y="129222"/>
                    </a:lnTo>
                    <a:lnTo>
                      <a:pt x="1152351" y="134938"/>
                    </a:lnTo>
                    <a:lnTo>
                      <a:pt x="1149493" y="137852"/>
                    </a:lnTo>
                    <a:lnTo>
                      <a:pt x="1142320" y="147882"/>
                    </a:lnTo>
                    <a:lnTo>
                      <a:pt x="1144450" y="149339"/>
                    </a:lnTo>
                    <a:lnTo>
                      <a:pt x="1144450" y="150012"/>
                    </a:lnTo>
                    <a:lnTo>
                      <a:pt x="1143049" y="151469"/>
                    </a:lnTo>
                    <a:lnTo>
                      <a:pt x="1140135" y="151469"/>
                    </a:lnTo>
                    <a:lnTo>
                      <a:pt x="1137277" y="153598"/>
                    </a:lnTo>
                    <a:lnTo>
                      <a:pt x="1135820" y="155784"/>
                    </a:lnTo>
                    <a:lnTo>
                      <a:pt x="1137277" y="157185"/>
                    </a:lnTo>
                    <a:lnTo>
                      <a:pt x="1137277" y="158642"/>
                    </a:lnTo>
                    <a:lnTo>
                      <a:pt x="1136548" y="160099"/>
                    </a:lnTo>
                    <a:lnTo>
                      <a:pt x="1141592" y="161500"/>
                    </a:lnTo>
                    <a:lnTo>
                      <a:pt x="1142320" y="162956"/>
                    </a:lnTo>
                    <a:lnTo>
                      <a:pt x="1143049" y="164413"/>
                    </a:lnTo>
                    <a:lnTo>
                      <a:pt x="1143049" y="165814"/>
                    </a:lnTo>
                    <a:lnTo>
                      <a:pt x="1146635" y="167271"/>
                    </a:lnTo>
                    <a:lnTo>
                      <a:pt x="1152351" y="167271"/>
                    </a:lnTo>
                    <a:lnTo>
                      <a:pt x="1155209" y="167271"/>
                    </a:lnTo>
                    <a:lnTo>
                      <a:pt x="1156666" y="169401"/>
                    </a:lnTo>
                    <a:lnTo>
                      <a:pt x="1158795" y="169401"/>
                    </a:lnTo>
                    <a:lnTo>
                      <a:pt x="1172468" y="164413"/>
                    </a:lnTo>
                    <a:lnTo>
                      <a:pt x="1168153" y="170129"/>
                    </a:lnTo>
                    <a:lnTo>
                      <a:pt x="1173869" y="169401"/>
                    </a:lnTo>
                    <a:lnTo>
                      <a:pt x="1173197" y="172315"/>
                    </a:lnTo>
                    <a:lnTo>
                      <a:pt x="1173197" y="174444"/>
                    </a:lnTo>
                    <a:lnTo>
                      <a:pt x="1173197" y="175173"/>
                    </a:lnTo>
                    <a:lnTo>
                      <a:pt x="1171740" y="177302"/>
                    </a:lnTo>
                    <a:lnTo>
                      <a:pt x="1171011" y="179487"/>
                    </a:lnTo>
                    <a:lnTo>
                      <a:pt x="1171011" y="181617"/>
                    </a:lnTo>
                    <a:lnTo>
                      <a:pt x="1169610" y="183074"/>
                    </a:lnTo>
                    <a:lnTo>
                      <a:pt x="1168882" y="184475"/>
                    </a:lnTo>
                    <a:lnTo>
                      <a:pt x="1166024" y="185203"/>
                    </a:lnTo>
                    <a:lnTo>
                      <a:pt x="1163110" y="185932"/>
                    </a:lnTo>
                    <a:lnTo>
                      <a:pt x="1160981" y="186660"/>
                    </a:lnTo>
                    <a:lnTo>
                      <a:pt x="1157394" y="187389"/>
                    </a:lnTo>
                    <a:lnTo>
                      <a:pt x="1155209" y="190247"/>
                    </a:lnTo>
                    <a:lnTo>
                      <a:pt x="1150222" y="194561"/>
                    </a:lnTo>
                    <a:lnTo>
                      <a:pt x="1147308" y="196691"/>
                    </a:lnTo>
                    <a:lnTo>
                      <a:pt x="1143721" y="199549"/>
                    </a:lnTo>
                    <a:lnTo>
                      <a:pt x="1142320" y="200277"/>
                    </a:lnTo>
                    <a:lnTo>
                      <a:pt x="1140863" y="199549"/>
                    </a:lnTo>
                    <a:lnTo>
                      <a:pt x="1139406" y="199549"/>
                    </a:lnTo>
                    <a:lnTo>
                      <a:pt x="1138005" y="198148"/>
                    </a:lnTo>
                    <a:lnTo>
                      <a:pt x="1136548" y="195962"/>
                    </a:lnTo>
                    <a:lnTo>
                      <a:pt x="1133690" y="195234"/>
                    </a:lnTo>
                    <a:lnTo>
                      <a:pt x="1132233" y="195234"/>
                    </a:lnTo>
                    <a:lnTo>
                      <a:pt x="1130833" y="195234"/>
                    </a:lnTo>
                    <a:lnTo>
                      <a:pt x="1125789" y="198148"/>
                    </a:lnTo>
                    <a:lnTo>
                      <a:pt x="1124332" y="198148"/>
                    </a:lnTo>
                    <a:lnTo>
                      <a:pt x="1119345" y="190975"/>
                    </a:lnTo>
                    <a:lnTo>
                      <a:pt x="1113573" y="200277"/>
                    </a:lnTo>
                    <a:lnTo>
                      <a:pt x="1111444" y="198876"/>
                    </a:lnTo>
                    <a:lnTo>
                      <a:pt x="1111444" y="196691"/>
                    </a:lnTo>
                    <a:lnTo>
                      <a:pt x="1107857" y="188061"/>
                    </a:lnTo>
                    <a:lnTo>
                      <a:pt x="1105672" y="192376"/>
                    </a:lnTo>
                    <a:lnTo>
                      <a:pt x="1092055" y="198876"/>
                    </a:lnTo>
                    <a:lnTo>
                      <a:pt x="1092055" y="195234"/>
                    </a:lnTo>
                    <a:lnTo>
                      <a:pt x="1091326" y="194561"/>
                    </a:lnTo>
                    <a:lnTo>
                      <a:pt x="1088468" y="195234"/>
                    </a:lnTo>
                    <a:lnTo>
                      <a:pt x="1087012" y="195234"/>
                    </a:lnTo>
                    <a:lnTo>
                      <a:pt x="1085611" y="193833"/>
                    </a:lnTo>
                    <a:lnTo>
                      <a:pt x="1083425" y="192376"/>
                    </a:lnTo>
                    <a:lnTo>
                      <a:pt x="1081296" y="190247"/>
                    </a:lnTo>
                    <a:lnTo>
                      <a:pt x="1076981" y="185203"/>
                    </a:lnTo>
                    <a:lnTo>
                      <a:pt x="1076252" y="185203"/>
                    </a:lnTo>
                    <a:lnTo>
                      <a:pt x="1075524" y="185932"/>
                    </a:lnTo>
                    <a:lnTo>
                      <a:pt x="1073394" y="188061"/>
                    </a:lnTo>
                    <a:lnTo>
                      <a:pt x="1071937" y="189518"/>
                    </a:lnTo>
                    <a:lnTo>
                      <a:pt x="1071209" y="191648"/>
                    </a:lnTo>
                    <a:lnTo>
                      <a:pt x="1069808" y="194561"/>
                    </a:lnTo>
                    <a:lnTo>
                      <a:pt x="1069808" y="195234"/>
                    </a:lnTo>
                    <a:lnTo>
                      <a:pt x="1068351" y="195962"/>
                    </a:lnTo>
                    <a:lnTo>
                      <a:pt x="1065493" y="197419"/>
                    </a:lnTo>
                    <a:lnTo>
                      <a:pt x="1063308" y="198876"/>
                    </a:lnTo>
                    <a:lnTo>
                      <a:pt x="1058320" y="202463"/>
                    </a:lnTo>
                    <a:lnTo>
                      <a:pt x="1056863" y="203135"/>
                    </a:lnTo>
                    <a:lnTo>
                      <a:pt x="1054005" y="203135"/>
                    </a:lnTo>
                    <a:lnTo>
                      <a:pt x="1054734" y="205321"/>
                    </a:lnTo>
                    <a:lnTo>
                      <a:pt x="1056135" y="206049"/>
                    </a:lnTo>
                    <a:lnTo>
                      <a:pt x="1057592" y="207450"/>
                    </a:lnTo>
                    <a:lnTo>
                      <a:pt x="1057592" y="208178"/>
                    </a:lnTo>
                    <a:lnTo>
                      <a:pt x="1056863" y="208178"/>
                    </a:lnTo>
                    <a:lnTo>
                      <a:pt x="1056135" y="209635"/>
                    </a:lnTo>
                    <a:lnTo>
                      <a:pt x="1056863" y="210308"/>
                    </a:lnTo>
                    <a:lnTo>
                      <a:pt x="1058320" y="211036"/>
                    </a:lnTo>
                    <a:lnTo>
                      <a:pt x="1058320" y="211765"/>
                    </a:lnTo>
                    <a:lnTo>
                      <a:pt x="1057592" y="212493"/>
                    </a:lnTo>
                    <a:lnTo>
                      <a:pt x="1055406" y="213222"/>
                    </a:lnTo>
                    <a:lnTo>
                      <a:pt x="1051148" y="215351"/>
                    </a:lnTo>
                    <a:lnTo>
                      <a:pt x="1049691" y="214623"/>
                    </a:lnTo>
                    <a:lnTo>
                      <a:pt x="1048234" y="214623"/>
                    </a:lnTo>
                    <a:lnTo>
                      <a:pt x="1044647" y="215351"/>
                    </a:lnTo>
                    <a:lnTo>
                      <a:pt x="1041789" y="216808"/>
                    </a:lnTo>
                    <a:lnTo>
                      <a:pt x="1038931" y="217537"/>
                    </a:lnTo>
                    <a:lnTo>
                      <a:pt x="1036746" y="217537"/>
                    </a:lnTo>
                    <a:lnTo>
                      <a:pt x="1033888" y="218209"/>
                    </a:lnTo>
                    <a:lnTo>
                      <a:pt x="1031759" y="217537"/>
                    </a:lnTo>
                    <a:lnTo>
                      <a:pt x="1031030" y="217537"/>
                    </a:lnTo>
                    <a:lnTo>
                      <a:pt x="1030302" y="216808"/>
                    </a:lnTo>
                    <a:lnTo>
                      <a:pt x="1028172" y="215351"/>
                    </a:lnTo>
                    <a:lnTo>
                      <a:pt x="1027444" y="211765"/>
                    </a:lnTo>
                    <a:lnTo>
                      <a:pt x="1026715" y="208907"/>
                    </a:lnTo>
                    <a:lnTo>
                      <a:pt x="1025258" y="207450"/>
                    </a:lnTo>
                    <a:lnTo>
                      <a:pt x="1024586" y="206722"/>
                    </a:lnTo>
                    <a:lnTo>
                      <a:pt x="1020943" y="206722"/>
                    </a:lnTo>
                    <a:lnTo>
                      <a:pt x="1020271" y="206722"/>
                    </a:lnTo>
                    <a:lnTo>
                      <a:pt x="1018086" y="206049"/>
                    </a:lnTo>
                    <a:lnTo>
                      <a:pt x="1015956" y="206722"/>
                    </a:lnTo>
                    <a:lnTo>
                      <a:pt x="1014499" y="206722"/>
                    </a:lnTo>
                    <a:lnTo>
                      <a:pt x="1012370" y="205321"/>
                    </a:lnTo>
                    <a:lnTo>
                      <a:pt x="1009456" y="203864"/>
                    </a:lnTo>
                    <a:lnTo>
                      <a:pt x="1009456" y="203135"/>
                    </a:lnTo>
                    <a:lnTo>
                      <a:pt x="1010184" y="202463"/>
                    </a:lnTo>
                    <a:lnTo>
                      <a:pt x="1010913" y="201734"/>
                    </a:lnTo>
                    <a:lnTo>
                      <a:pt x="1010184" y="200277"/>
                    </a:lnTo>
                    <a:lnTo>
                      <a:pt x="1008783" y="199549"/>
                    </a:lnTo>
                    <a:lnTo>
                      <a:pt x="1007326" y="199549"/>
                    </a:lnTo>
                    <a:lnTo>
                      <a:pt x="1006598" y="199549"/>
                    </a:lnTo>
                    <a:lnTo>
                      <a:pt x="1007326" y="198876"/>
                    </a:lnTo>
                    <a:lnTo>
                      <a:pt x="1007326" y="198148"/>
                    </a:lnTo>
                    <a:lnTo>
                      <a:pt x="1006598" y="196691"/>
                    </a:lnTo>
                    <a:lnTo>
                      <a:pt x="1005869" y="195962"/>
                    </a:lnTo>
                    <a:lnTo>
                      <a:pt x="1004468" y="195962"/>
                    </a:lnTo>
                    <a:lnTo>
                      <a:pt x="1004468" y="195234"/>
                    </a:lnTo>
                    <a:lnTo>
                      <a:pt x="1003011" y="193833"/>
                    </a:lnTo>
                    <a:lnTo>
                      <a:pt x="1002283" y="191648"/>
                    </a:lnTo>
                    <a:lnTo>
                      <a:pt x="1000882" y="188790"/>
                    </a:lnTo>
                    <a:lnTo>
                      <a:pt x="999425" y="185203"/>
                    </a:lnTo>
                    <a:lnTo>
                      <a:pt x="997296" y="186660"/>
                    </a:lnTo>
                    <a:lnTo>
                      <a:pt x="996567" y="187389"/>
                    </a:lnTo>
                    <a:lnTo>
                      <a:pt x="995110" y="187389"/>
                    </a:lnTo>
                    <a:lnTo>
                      <a:pt x="993709" y="185932"/>
                    </a:lnTo>
                    <a:lnTo>
                      <a:pt x="992252" y="183746"/>
                    </a:lnTo>
                    <a:lnTo>
                      <a:pt x="990123" y="182345"/>
                    </a:lnTo>
                    <a:lnTo>
                      <a:pt x="985808" y="181617"/>
                    </a:lnTo>
                    <a:lnTo>
                      <a:pt x="982894" y="181617"/>
                    </a:lnTo>
                    <a:lnTo>
                      <a:pt x="981493" y="182345"/>
                    </a:lnTo>
                    <a:lnTo>
                      <a:pt x="980036" y="183746"/>
                    </a:lnTo>
                    <a:lnTo>
                      <a:pt x="979308" y="184475"/>
                    </a:lnTo>
                    <a:lnTo>
                      <a:pt x="977907" y="183746"/>
                    </a:lnTo>
                    <a:lnTo>
                      <a:pt x="977178" y="184475"/>
                    </a:lnTo>
                    <a:lnTo>
                      <a:pt x="976450" y="186660"/>
                    </a:lnTo>
                    <a:lnTo>
                      <a:pt x="974993" y="188790"/>
                    </a:lnTo>
                    <a:lnTo>
                      <a:pt x="974320" y="192376"/>
                    </a:lnTo>
                    <a:lnTo>
                      <a:pt x="972864" y="195962"/>
                    </a:lnTo>
                    <a:lnTo>
                      <a:pt x="972864" y="198876"/>
                    </a:lnTo>
                    <a:lnTo>
                      <a:pt x="972135" y="200277"/>
                    </a:lnTo>
                    <a:lnTo>
                      <a:pt x="969277" y="201734"/>
                    </a:lnTo>
                    <a:lnTo>
                      <a:pt x="968549" y="203135"/>
                    </a:lnTo>
                    <a:lnTo>
                      <a:pt x="968549" y="206049"/>
                    </a:lnTo>
                    <a:lnTo>
                      <a:pt x="967148" y="206722"/>
                    </a:lnTo>
                    <a:lnTo>
                      <a:pt x="965691" y="208178"/>
                    </a:lnTo>
                    <a:lnTo>
                      <a:pt x="964962" y="209635"/>
                    </a:lnTo>
                    <a:lnTo>
                      <a:pt x="965691" y="212493"/>
                    </a:lnTo>
                    <a:lnTo>
                      <a:pt x="967148" y="213950"/>
                    </a:lnTo>
                    <a:lnTo>
                      <a:pt x="968549" y="215351"/>
                    </a:lnTo>
                    <a:lnTo>
                      <a:pt x="969277" y="216808"/>
                    </a:lnTo>
                    <a:lnTo>
                      <a:pt x="970006" y="218209"/>
                    </a:lnTo>
                    <a:lnTo>
                      <a:pt x="970006" y="220394"/>
                    </a:lnTo>
                    <a:lnTo>
                      <a:pt x="970006" y="222524"/>
                    </a:lnTo>
                    <a:lnTo>
                      <a:pt x="967820" y="230425"/>
                    </a:lnTo>
                    <a:lnTo>
                      <a:pt x="967148" y="232611"/>
                    </a:lnTo>
                    <a:lnTo>
                      <a:pt x="967148" y="233283"/>
                    </a:lnTo>
                    <a:lnTo>
                      <a:pt x="967148" y="233283"/>
                    </a:lnTo>
                    <a:lnTo>
                      <a:pt x="967148" y="232611"/>
                    </a:lnTo>
                    <a:lnTo>
                      <a:pt x="967820" y="230425"/>
                    </a:lnTo>
                    <a:lnTo>
                      <a:pt x="970006" y="222524"/>
                    </a:lnTo>
                    <a:lnTo>
                      <a:pt x="970006" y="220394"/>
                    </a:lnTo>
                    <a:lnTo>
                      <a:pt x="970006" y="218209"/>
                    </a:lnTo>
                    <a:lnTo>
                      <a:pt x="969277" y="216808"/>
                    </a:lnTo>
                    <a:lnTo>
                      <a:pt x="968549" y="215351"/>
                    </a:lnTo>
                    <a:lnTo>
                      <a:pt x="967148" y="213950"/>
                    </a:lnTo>
                    <a:lnTo>
                      <a:pt x="965691" y="212493"/>
                    </a:lnTo>
                    <a:lnTo>
                      <a:pt x="964962" y="209635"/>
                    </a:lnTo>
                    <a:lnTo>
                      <a:pt x="965691" y="208178"/>
                    </a:lnTo>
                    <a:lnTo>
                      <a:pt x="967148" y="206722"/>
                    </a:lnTo>
                    <a:lnTo>
                      <a:pt x="966419" y="206049"/>
                    </a:lnTo>
                    <a:lnTo>
                      <a:pt x="964234" y="206049"/>
                    </a:lnTo>
                    <a:lnTo>
                      <a:pt x="962833" y="206049"/>
                    </a:lnTo>
                    <a:lnTo>
                      <a:pt x="959919" y="204592"/>
                    </a:lnTo>
                    <a:lnTo>
                      <a:pt x="955660" y="203135"/>
                    </a:lnTo>
                    <a:lnTo>
                      <a:pt x="952018" y="202463"/>
                    </a:lnTo>
                    <a:lnTo>
                      <a:pt x="947759" y="201734"/>
                    </a:lnTo>
                    <a:lnTo>
                      <a:pt x="941258" y="200277"/>
                    </a:lnTo>
                    <a:lnTo>
                      <a:pt x="936271" y="198148"/>
                    </a:lnTo>
                    <a:lnTo>
                      <a:pt x="935543" y="198820"/>
                    </a:lnTo>
                    <a:lnTo>
                      <a:pt x="934086" y="201006"/>
                    </a:lnTo>
                    <a:lnTo>
                      <a:pt x="932685" y="206049"/>
                    </a:lnTo>
                    <a:lnTo>
                      <a:pt x="931956" y="206722"/>
                    </a:lnTo>
                    <a:lnTo>
                      <a:pt x="930499" y="206722"/>
                    </a:lnTo>
                    <a:lnTo>
                      <a:pt x="929042" y="205321"/>
                    </a:lnTo>
                    <a:lnTo>
                      <a:pt x="926184" y="204592"/>
                    </a:lnTo>
                    <a:lnTo>
                      <a:pt x="924783" y="205321"/>
                    </a:lnTo>
                    <a:lnTo>
                      <a:pt x="924055" y="206722"/>
                    </a:lnTo>
                    <a:lnTo>
                      <a:pt x="924055" y="208178"/>
                    </a:lnTo>
                    <a:lnTo>
                      <a:pt x="924055" y="210308"/>
                    </a:lnTo>
                    <a:lnTo>
                      <a:pt x="924055" y="212493"/>
                    </a:lnTo>
                    <a:lnTo>
                      <a:pt x="923326" y="215351"/>
                    </a:lnTo>
                    <a:lnTo>
                      <a:pt x="922598" y="216808"/>
                    </a:lnTo>
                    <a:lnTo>
                      <a:pt x="921870" y="218209"/>
                    </a:lnTo>
                    <a:lnTo>
                      <a:pt x="920469" y="218938"/>
                    </a:lnTo>
                    <a:lnTo>
                      <a:pt x="918283" y="218209"/>
                    </a:lnTo>
                    <a:lnTo>
                      <a:pt x="916154" y="217537"/>
                    </a:lnTo>
                    <a:lnTo>
                      <a:pt x="914697" y="217537"/>
                    </a:lnTo>
                    <a:lnTo>
                      <a:pt x="912567" y="218209"/>
                    </a:lnTo>
                    <a:lnTo>
                      <a:pt x="911110" y="222524"/>
                    </a:lnTo>
                    <a:lnTo>
                      <a:pt x="913968" y="225438"/>
                    </a:lnTo>
                    <a:lnTo>
                      <a:pt x="912567" y="231882"/>
                    </a:lnTo>
                    <a:lnTo>
                      <a:pt x="913296" y="233283"/>
                    </a:lnTo>
                    <a:lnTo>
                      <a:pt x="913968" y="244098"/>
                    </a:lnTo>
                    <a:lnTo>
                      <a:pt x="906796" y="245499"/>
                    </a:lnTo>
                    <a:lnTo>
                      <a:pt x="907524" y="246956"/>
                    </a:lnTo>
                    <a:lnTo>
                      <a:pt x="908252" y="247685"/>
                    </a:lnTo>
                    <a:lnTo>
                      <a:pt x="903209" y="259172"/>
                    </a:lnTo>
                    <a:lnTo>
                      <a:pt x="905395" y="259172"/>
                    </a:lnTo>
                    <a:lnTo>
                      <a:pt x="905395" y="260573"/>
                    </a:lnTo>
                    <a:lnTo>
                      <a:pt x="907524" y="261302"/>
                    </a:lnTo>
                    <a:lnTo>
                      <a:pt x="914697" y="264160"/>
                    </a:lnTo>
                    <a:lnTo>
                      <a:pt x="914697" y="269203"/>
                    </a:lnTo>
                    <a:lnTo>
                      <a:pt x="911110" y="268475"/>
                    </a:lnTo>
                    <a:lnTo>
                      <a:pt x="911839" y="272790"/>
                    </a:lnTo>
                    <a:lnTo>
                      <a:pt x="907524" y="269203"/>
                    </a:lnTo>
                    <a:lnTo>
                      <a:pt x="906067" y="269932"/>
                    </a:lnTo>
                    <a:lnTo>
                      <a:pt x="906796" y="271332"/>
                    </a:lnTo>
                    <a:lnTo>
                      <a:pt x="906796" y="272790"/>
                    </a:lnTo>
                    <a:lnTo>
                      <a:pt x="895308" y="275647"/>
                    </a:lnTo>
                    <a:lnTo>
                      <a:pt x="894635" y="272061"/>
                    </a:lnTo>
                    <a:lnTo>
                      <a:pt x="895308" y="271332"/>
                    </a:lnTo>
                    <a:lnTo>
                      <a:pt x="894635" y="267746"/>
                    </a:lnTo>
                    <a:lnTo>
                      <a:pt x="895308" y="266345"/>
                    </a:lnTo>
                    <a:lnTo>
                      <a:pt x="894635" y="262759"/>
                    </a:lnTo>
                    <a:lnTo>
                      <a:pt x="893179" y="260573"/>
                    </a:lnTo>
                    <a:lnTo>
                      <a:pt x="893179" y="257715"/>
                    </a:lnTo>
                    <a:lnTo>
                      <a:pt x="887407" y="258444"/>
                    </a:lnTo>
                    <a:lnTo>
                      <a:pt x="883820" y="255586"/>
                    </a:lnTo>
                    <a:lnTo>
                      <a:pt x="883092" y="254129"/>
                    </a:lnTo>
                    <a:lnTo>
                      <a:pt x="883092" y="251943"/>
                    </a:lnTo>
                    <a:lnTo>
                      <a:pt x="883092" y="249814"/>
                    </a:lnTo>
                    <a:lnTo>
                      <a:pt x="883820" y="246956"/>
                    </a:lnTo>
                    <a:lnTo>
                      <a:pt x="886006" y="242641"/>
                    </a:lnTo>
                    <a:lnTo>
                      <a:pt x="886006" y="241184"/>
                    </a:lnTo>
                    <a:lnTo>
                      <a:pt x="882419" y="239055"/>
                    </a:lnTo>
                    <a:lnTo>
                      <a:pt x="882419" y="235468"/>
                    </a:lnTo>
                    <a:lnTo>
                      <a:pt x="881691" y="234012"/>
                    </a:lnTo>
                    <a:lnTo>
                      <a:pt x="880962" y="232611"/>
                    </a:lnTo>
                    <a:lnTo>
                      <a:pt x="879505" y="231882"/>
                    </a:lnTo>
                    <a:lnTo>
                      <a:pt x="878104" y="233283"/>
                    </a:lnTo>
                    <a:lnTo>
                      <a:pt x="878104" y="231154"/>
                    </a:lnTo>
                    <a:lnTo>
                      <a:pt x="877376" y="229697"/>
                    </a:lnTo>
                    <a:lnTo>
                      <a:pt x="875247" y="229024"/>
                    </a:lnTo>
                    <a:lnTo>
                      <a:pt x="873061" y="226110"/>
                    </a:lnTo>
                    <a:lnTo>
                      <a:pt x="873061" y="224709"/>
                    </a:lnTo>
                    <a:lnTo>
                      <a:pt x="874518" y="223252"/>
                    </a:lnTo>
                    <a:lnTo>
                      <a:pt x="873789" y="220394"/>
                    </a:lnTo>
                    <a:lnTo>
                      <a:pt x="870932" y="220394"/>
                    </a:lnTo>
                    <a:lnTo>
                      <a:pt x="869475" y="219666"/>
                    </a:lnTo>
                    <a:lnTo>
                      <a:pt x="868746" y="219666"/>
                    </a:lnTo>
                    <a:lnTo>
                      <a:pt x="867345" y="218938"/>
                    </a:lnTo>
                    <a:lnTo>
                      <a:pt x="864431" y="221123"/>
                    </a:lnTo>
                    <a:lnTo>
                      <a:pt x="863030" y="221795"/>
                    </a:lnTo>
                    <a:lnTo>
                      <a:pt x="860845" y="223981"/>
                    </a:lnTo>
                    <a:lnTo>
                      <a:pt x="860172" y="224709"/>
                    </a:lnTo>
                    <a:lnTo>
                      <a:pt x="860172" y="225438"/>
                    </a:lnTo>
                    <a:lnTo>
                      <a:pt x="859444" y="226110"/>
                    </a:lnTo>
                    <a:lnTo>
                      <a:pt x="858715" y="226110"/>
                    </a:lnTo>
                    <a:lnTo>
                      <a:pt x="855858" y="223981"/>
                    </a:lnTo>
                    <a:lnTo>
                      <a:pt x="855858" y="223252"/>
                    </a:lnTo>
                    <a:lnTo>
                      <a:pt x="855129" y="221795"/>
                    </a:lnTo>
                    <a:lnTo>
                      <a:pt x="854401" y="221123"/>
                    </a:lnTo>
                    <a:lnTo>
                      <a:pt x="852944" y="221123"/>
                    </a:lnTo>
                    <a:lnTo>
                      <a:pt x="851543" y="221123"/>
                    </a:lnTo>
                    <a:lnTo>
                      <a:pt x="849357" y="222524"/>
                    </a:lnTo>
                    <a:lnTo>
                      <a:pt x="847228" y="223252"/>
                    </a:lnTo>
                    <a:lnTo>
                      <a:pt x="846499" y="224709"/>
                    </a:lnTo>
                    <a:lnTo>
                      <a:pt x="845042" y="224709"/>
                    </a:lnTo>
                    <a:lnTo>
                      <a:pt x="844370" y="224709"/>
                    </a:lnTo>
                    <a:lnTo>
                      <a:pt x="843641" y="224709"/>
                    </a:lnTo>
                    <a:lnTo>
                      <a:pt x="842185" y="226839"/>
                    </a:lnTo>
                    <a:lnTo>
                      <a:pt x="841456" y="227567"/>
                    </a:lnTo>
                    <a:lnTo>
                      <a:pt x="838598" y="228296"/>
                    </a:lnTo>
                    <a:lnTo>
                      <a:pt x="837141" y="229024"/>
                    </a:lnTo>
                    <a:lnTo>
                      <a:pt x="836469" y="229697"/>
                    </a:lnTo>
                    <a:lnTo>
                      <a:pt x="835012" y="229697"/>
                    </a:lnTo>
                    <a:lnTo>
                      <a:pt x="833555" y="230425"/>
                    </a:lnTo>
                    <a:lnTo>
                      <a:pt x="832882" y="229697"/>
                    </a:lnTo>
                    <a:lnTo>
                      <a:pt x="832154" y="229024"/>
                    </a:lnTo>
                    <a:lnTo>
                      <a:pt x="832154" y="228296"/>
                    </a:lnTo>
                    <a:lnTo>
                      <a:pt x="829968" y="228296"/>
                    </a:lnTo>
                    <a:lnTo>
                      <a:pt x="829296" y="227567"/>
                    </a:lnTo>
                    <a:lnTo>
                      <a:pt x="828568" y="226839"/>
                    </a:lnTo>
                    <a:lnTo>
                      <a:pt x="827839" y="225438"/>
                    </a:lnTo>
                    <a:lnTo>
                      <a:pt x="827839" y="223252"/>
                    </a:lnTo>
                    <a:lnTo>
                      <a:pt x="828568" y="220394"/>
                    </a:lnTo>
                    <a:lnTo>
                      <a:pt x="827839" y="219666"/>
                    </a:lnTo>
                    <a:lnTo>
                      <a:pt x="826382" y="219666"/>
                    </a:lnTo>
                    <a:lnTo>
                      <a:pt x="825710" y="220394"/>
                    </a:lnTo>
                    <a:lnTo>
                      <a:pt x="823524" y="221795"/>
                    </a:lnTo>
                    <a:lnTo>
                      <a:pt x="822796" y="221795"/>
                    </a:lnTo>
                    <a:lnTo>
                      <a:pt x="822067" y="221795"/>
                    </a:lnTo>
                    <a:lnTo>
                      <a:pt x="821395" y="221795"/>
                    </a:lnTo>
                    <a:lnTo>
                      <a:pt x="819938" y="221795"/>
                    </a:lnTo>
                    <a:lnTo>
                      <a:pt x="829968" y="246956"/>
                    </a:lnTo>
                    <a:lnTo>
                      <a:pt x="830697" y="247685"/>
                    </a:lnTo>
                    <a:lnTo>
                      <a:pt x="830697" y="247685"/>
                    </a:lnTo>
                    <a:lnTo>
                      <a:pt x="829296" y="246956"/>
                    </a:lnTo>
                    <a:lnTo>
                      <a:pt x="827839" y="247685"/>
                    </a:lnTo>
                    <a:lnTo>
                      <a:pt x="827110" y="247685"/>
                    </a:lnTo>
                    <a:lnTo>
                      <a:pt x="826382" y="248357"/>
                    </a:lnTo>
                    <a:lnTo>
                      <a:pt x="826382" y="249814"/>
                    </a:lnTo>
                    <a:lnTo>
                      <a:pt x="825710" y="250543"/>
                    </a:lnTo>
                    <a:lnTo>
                      <a:pt x="823524" y="250543"/>
                    </a:lnTo>
                    <a:lnTo>
                      <a:pt x="822796" y="251271"/>
                    </a:lnTo>
                    <a:lnTo>
                      <a:pt x="822796" y="251943"/>
                    </a:lnTo>
                    <a:lnTo>
                      <a:pt x="821395" y="251943"/>
                    </a:lnTo>
                    <a:lnTo>
                      <a:pt x="820666" y="252672"/>
                    </a:lnTo>
                    <a:lnTo>
                      <a:pt x="819938" y="252672"/>
                    </a:lnTo>
                    <a:lnTo>
                      <a:pt x="819209" y="251943"/>
                    </a:lnTo>
                    <a:lnTo>
                      <a:pt x="818481" y="252672"/>
                    </a:lnTo>
                    <a:lnTo>
                      <a:pt x="817808" y="252672"/>
                    </a:lnTo>
                    <a:lnTo>
                      <a:pt x="817080" y="252672"/>
                    </a:lnTo>
                    <a:lnTo>
                      <a:pt x="814222" y="252672"/>
                    </a:lnTo>
                    <a:lnTo>
                      <a:pt x="812765" y="253400"/>
                    </a:lnTo>
                    <a:lnTo>
                      <a:pt x="812036" y="253400"/>
                    </a:lnTo>
                    <a:lnTo>
                      <a:pt x="812036" y="252672"/>
                    </a:lnTo>
                    <a:lnTo>
                      <a:pt x="810579" y="251943"/>
                    </a:lnTo>
                    <a:lnTo>
                      <a:pt x="809178" y="251943"/>
                    </a:lnTo>
                    <a:lnTo>
                      <a:pt x="808450" y="252672"/>
                    </a:lnTo>
                    <a:lnTo>
                      <a:pt x="808450" y="254129"/>
                    </a:lnTo>
                    <a:lnTo>
                      <a:pt x="806993" y="254129"/>
                    </a:lnTo>
                    <a:lnTo>
                      <a:pt x="806993" y="254857"/>
                    </a:lnTo>
                    <a:lnTo>
                      <a:pt x="806321" y="254857"/>
                    </a:lnTo>
                    <a:lnTo>
                      <a:pt x="804864" y="255586"/>
                    </a:lnTo>
                    <a:lnTo>
                      <a:pt x="804135" y="255586"/>
                    </a:lnTo>
                    <a:lnTo>
                      <a:pt x="803407" y="255586"/>
                    </a:lnTo>
                    <a:lnTo>
                      <a:pt x="802678" y="256258"/>
                    </a:lnTo>
                    <a:lnTo>
                      <a:pt x="802678" y="256987"/>
                    </a:lnTo>
                    <a:lnTo>
                      <a:pt x="800549" y="256987"/>
                    </a:lnTo>
                    <a:lnTo>
                      <a:pt x="799820" y="256987"/>
                    </a:lnTo>
                    <a:lnTo>
                      <a:pt x="799092" y="257715"/>
                    </a:lnTo>
                    <a:lnTo>
                      <a:pt x="798419" y="256987"/>
                    </a:lnTo>
                    <a:lnTo>
                      <a:pt x="796962" y="256987"/>
                    </a:lnTo>
                    <a:lnTo>
                      <a:pt x="796962" y="257715"/>
                    </a:lnTo>
                    <a:lnTo>
                      <a:pt x="796234" y="257715"/>
                    </a:lnTo>
                    <a:lnTo>
                      <a:pt x="795505" y="256987"/>
                    </a:lnTo>
                    <a:lnTo>
                      <a:pt x="794833" y="256987"/>
                    </a:lnTo>
                    <a:lnTo>
                      <a:pt x="794833" y="256258"/>
                    </a:lnTo>
                    <a:lnTo>
                      <a:pt x="794833" y="254857"/>
                    </a:lnTo>
                    <a:lnTo>
                      <a:pt x="795505" y="254129"/>
                    </a:lnTo>
                    <a:lnTo>
                      <a:pt x="795505" y="252672"/>
                    </a:lnTo>
                    <a:lnTo>
                      <a:pt x="795505" y="251943"/>
                    </a:lnTo>
                    <a:lnTo>
                      <a:pt x="795505" y="250543"/>
                    </a:lnTo>
                    <a:lnTo>
                      <a:pt x="794833" y="250543"/>
                    </a:lnTo>
                    <a:lnTo>
                      <a:pt x="794833" y="249086"/>
                    </a:lnTo>
                    <a:lnTo>
                      <a:pt x="794833" y="247685"/>
                    </a:lnTo>
                    <a:lnTo>
                      <a:pt x="794104" y="245499"/>
                    </a:lnTo>
                    <a:lnTo>
                      <a:pt x="794104" y="244771"/>
                    </a:lnTo>
                    <a:lnTo>
                      <a:pt x="794104" y="244098"/>
                    </a:lnTo>
                    <a:lnTo>
                      <a:pt x="792648" y="244098"/>
                    </a:lnTo>
                    <a:lnTo>
                      <a:pt x="791919" y="242641"/>
                    </a:lnTo>
                    <a:lnTo>
                      <a:pt x="791919" y="239783"/>
                    </a:lnTo>
                    <a:lnTo>
                      <a:pt x="791247" y="234012"/>
                    </a:lnTo>
                    <a:lnTo>
                      <a:pt x="790518" y="234012"/>
                    </a:lnTo>
                    <a:lnTo>
                      <a:pt x="789790" y="233283"/>
                    </a:lnTo>
                    <a:lnTo>
                      <a:pt x="789061" y="232611"/>
                    </a:lnTo>
                    <a:lnTo>
                      <a:pt x="787604" y="231154"/>
                    </a:lnTo>
                    <a:lnTo>
                      <a:pt x="787604" y="230425"/>
                    </a:lnTo>
                    <a:lnTo>
                      <a:pt x="786932" y="229024"/>
                    </a:lnTo>
                    <a:lnTo>
                      <a:pt x="787604" y="227567"/>
                    </a:lnTo>
                    <a:lnTo>
                      <a:pt x="788333" y="226839"/>
                    </a:lnTo>
                    <a:lnTo>
                      <a:pt x="789061" y="226839"/>
                    </a:lnTo>
                    <a:lnTo>
                      <a:pt x="790518" y="226110"/>
                    </a:lnTo>
                    <a:lnTo>
                      <a:pt x="791247" y="225438"/>
                    </a:lnTo>
                    <a:lnTo>
                      <a:pt x="791919" y="224709"/>
                    </a:lnTo>
                    <a:lnTo>
                      <a:pt x="790518" y="224709"/>
                    </a:lnTo>
                    <a:lnTo>
                      <a:pt x="789790" y="224709"/>
                    </a:lnTo>
                    <a:lnTo>
                      <a:pt x="789790" y="223981"/>
                    </a:lnTo>
                    <a:lnTo>
                      <a:pt x="789061" y="223252"/>
                    </a:lnTo>
                    <a:lnTo>
                      <a:pt x="786932" y="223252"/>
                    </a:lnTo>
                    <a:lnTo>
                      <a:pt x="786203" y="222524"/>
                    </a:lnTo>
                    <a:lnTo>
                      <a:pt x="785475" y="222524"/>
                    </a:lnTo>
                    <a:lnTo>
                      <a:pt x="784746" y="221795"/>
                    </a:lnTo>
                    <a:lnTo>
                      <a:pt x="784018" y="221123"/>
                    </a:lnTo>
                    <a:lnTo>
                      <a:pt x="783345" y="220394"/>
                    </a:lnTo>
                    <a:lnTo>
                      <a:pt x="781888" y="220394"/>
                    </a:lnTo>
                    <a:lnTo>
                      <a:pt x="781160" y="220394"/>
                    </a:lnTo>
                    <a:lnTo>
                      <a:pt x="780431" y="219666"/>
                    </a:lnTo>
                    <a:lnTo>
                      <a:pt x="780431" y="218938"/>
                    </a:lnTo>
                    <a:lnTo>
                      <a:pt x="780431" y="217537"/>
                    </a:lnTo>
                    <a:lnTo>
                      <a:pt x="781160" y="216080"/>
                    </a:lnTo>
                    <a:lnTo>
                      <a:pt x="780431" y="216080"/>
                    </a:lnTo>
                    <a:lnTo>
                      <a:pt x="779759" y="215351"/>
                    </a:lnTo>
                    <a:lnTo>
                      <a:pt x="779759" y="213950"/>
                    </a:lnTo>
                    <a:lnTo>
                      <a:pt x="779030" y="214623"/>
                    </a:lnTo>
                    <a:lnTo>
                      <a:pt x="778302" y="214623"/>
                    </a:lnTo>
                    <a:lnTo>
                      <a:pt x="776845" y="214623"/>
                    </a:lnTo>
                    <a:lnTo>
                      <a:pt x="775444" y="214623"/>
                    </a:lnTo>
                    <a:lnTo>
                      <a:pt x="773987" y="213950"/>
                    </a:lnTo>
                    <a:lnTo>
                      <a:pt x="772530" y="213950"/>
                    </a:lnTo>
                    <a:lnTo>
                      <a:pt x="771129" y="213950"/>
                    </a:lnTo>
                    <a:lnTo>
                      <a:pt x="769672" y="214623"/>
                    </a:lnTo>
                    <a:lnTo>
                      <a:pt x="768271" y="214623"/>
                    </a:lnTo>
                    <a:lnTo>
                      <a:pt x="766814" y="213950"/>
                    </a:lnTo>
                    <a:lnTo>
                      <a:pt x="766086" y="213950"/>
                    </a:lnTo>
                    <a:lnTo>
                      <a:pt x="765357" y="214623"/>
                    </a:lnTo>
                    <a:lnTo>
                      <a:pt x="765357" y="215351"/>
                    </a:lnTo>
                    <a:lnTo>
                      <a:pt x="765357" y="216808"/>
                    </a:lnTo>
                    <a:lnTo>
                      <a:pt x="764629" y="217537"/>
                    </a:lnTo>
                    <a:lnTo>
                      <a:pt x="762500" y="218938"/>
                    </a:lnTo>
                    <a:lnTo>
                      <a:pt x="760370" y="219666"/>
                    </a:lnTo>
                    <a:lnTo>
                      <a:pt x="758913" y="221123"/>
                    </a:lnTo>
                    <a:lnTo>
                      <a:pt x="758185" y="221795"/>
                    </a:lnTo>
                    <a:lnTo>
                      <a:pt x="757456" y="222524"/>
                    </a:lnTo>
                    <a:lnTo>
                      <a:pt x="756728" y="223252"/>
                    </a:lnTo>
                    <a:lnTo>
                      <a:pt x="755327" y="223252"/>
                    </a:lnTo>
                    <a:lnTo>
                      <a:pt x="755327" y="222524"/>
                    </a:lnTo>
                    <a:lnTo>
                      <a:pt x="754598" y="222524"/>
                    </a:lnTo>
                    <a:lnTo>
                      <a:pt x="753870" y="223981"/>
                    </a:lnTo>
                    <a:lnTo>
                      <a:pt x="753870" y="224709"/>
                    </a:lnTo>
                    <a:lnTo>
                      <a:pt x="753141" y="224709"/>
                    </a:lnTo>
                    <a:lnTo>
                      <a:pt x="752469" y="224709"/>
                    </a:lnTo>
                    <a:lnTo>
                      <a:pt x="751740" y="225438"/>
                    </a:lnTo>
                    <a:lnTo>
                      <a:pt x="751012" y="226110"/>
                    </a:lnTo>
                    <a:lnTo>
                      <a:pt x="750283" y="226110"/>
                    </a:lnTo>
                    <a:lnTo>
                      <a:pt x="749555" y="226839"/>
                    </a:lnTo>
                    <a:lnTo>
                      <a:pt x="748154" y="227567"/>
                    </a:lnTo>
                    <a:lnTo>
                      <a:pt x="747425" y="228296"/>
                    </a:lnTo>
                    <a:lnTo>
                      <a:pt x="747425" y="229697"/>
                    </a:lnTo>
                    <a:lnTo>
                      <a:pt x="747425" y="230425"/>
                    </a:lnTo>
                    <a:lnTo>
                      <a:pt x="747425" y="231154"/>
                    </a:lnTo>
                    <a:lnTo>
                      <a:pt x="747425" y="231882"/>
                    </a:lnTo>
                    <a:lnTo>
                      <a:pt x="748154" y="233283"/>
                    </a:lnTo>
                    <a:lnTo>
                      <a:pt x="715820" y="231154"/>
                    </a:lnTo>
                    <a:lnTo>
                      <a:pt x="704333" y="234012"/>
                    </a:lnTo>
                    <a:lnTo>
                      <a:pt x="701475" y="234740"/>
                    </a:lnTo>
                    <a:lnTo>
                      <a:pt x="693574" y="236869"/>
                    </a:lnTo>
                    <a:lnTo>
                      <a:pt x="613888" y="259845"/>
                    </a:lnTo>
                    <a:lnTo>
                      <a:pt x="615289" y="258444"/>
                    </a:lnTo>
                    <a:lnTo>
                      <a:pt x="616746" y="256258"/>
                    </a:lnTo>
                    <a:lnTo>
                      <a:pt x="616746" y="255586"/>
                    </a:lnTo>
                    <a:lnTo>
                      <a:pt x="617475" y="254857"/>
                    </a:lnTo>
                    <a:lnTo>
                      <a:pt x="618203" y="254129"/>
                    </a:lnTo>
                    <a:lnTo>
                      <a:pt x="618932" y="253400"/>
                    </a:lnTo>
                    <a:lnTo>
                      <a:pt x="619604" y="253400"/>
                    </a:lnTo>
                    <a:lnTo>
                      <a:pt x="620333" y="253400"/>
                    </a:lnTo>
                    <a:lnTo>
                      <a:pt x="621790" y="251943"/>
                    </a:lnTo>
                    <a:lnTo>
                      <a:pt x="621061" y="249814"/>
                    </a:lnTo>
                    <a:lnTo>
                      <a:pt x="621061" y="249086"/>
                    </a:lnTo>
                    <a:lnTo>
                      <a:pt x="621790" y="249086"/>
                    </a:lnTo>
                    <a:lnTo>
                      <a:pt x="622518" y="247685"/>
                    </a:lnTo>
                    <a:lnTo>
                      <a:pt x="622518" y="245499"/>
                    </a:lnTo>
                    <a:lnTo>
                      <a:pt x="621790" y="244771"/>
                    </a:lnTo>
                    <a:lnTo>
                      <a:pt x="621061" y="244771"/>
                    </a:lnTo>
                    <a:lnTo>
                      <a:pt x="621061" y="242641"/>
                    </a:lnTo>
                    <a:lnTo>
                      <a:pt x="621061" y="241913"/>
                    </a:lnTo>
                    <a:lnTo>
                      <a:pt x="620333" y="241184"/>
                    </a:lnTo>
                    <a:lnTo>
                      <a:pt x="619604" y="241184"/>
                    </a:lnTo>
                    <a:lnTo>
                      <a:pt x="619604" y="240512"/>
                    </a:lnTo>
                    <a:lnTo>
                      <a:pt x="619604" y="239783"/>
                    </a:lnTo>
                    <a:lnTo>
                      <a:pt x="618932" y="239783"/>
                    </a:lnTo>
                    <a:lnTo>
                      <a:pt x="617475" y="239055"/>
                    </a:lnTo>
                    <a:lnTo>
                      <a:pt x="616746" y="239055"/>
                    </a:lnTo>
                    <a:lnTo>
                      <a:pt x="616018" y="238326"/>
                    </a:lnTo>
                    <a:lnTo>
                      <a:pt x="615289" y="237598"/>
                    </a:lnTo>
                    <a:lnTo>
                      <a:pt x="615289" y="236869"/>
                    </a:lnTo>
                    <a:lnTo>
                      <a:pt x="615289" y="236197"/>
                    </a:lnTo>
                    <a:lnTo>
                      <a:pt x="613160" y="234012"/>
                    </a:lnTo>
                    <a:lnTo>
                      <a:pt x="613160" y="233283"/>
                    </a:lnTo>
                    <a:lnTo>
                      <a:pt x="611703" y="232611"/>
                    </a:lnTo>
                    <a:lnTo>
                      <a:pt x="611031" y="232611"/>
                    </a:lnTo>
                    <a:lnTo>
                      <a:pt x="611031" y="230425"/>
                    </a:lnTo>
                    <a:lnTo>
                      <a:pt x="610302" y="229024"/>
                    </a:lnTo>
                    <a:lnTo>
                      <a:pt x="609574" y="228296"/>
                    </a:lnTo>
                    <a:lnTo>
                      <a:pt x="608845" y="226839"/>
                    </a:lnTo>
                    <a:lnTo>
                      <a:pt x="609574" y="223252"/>
                    </a:lnTo>
                    <a:lnTo>
                      <a:pt x="609574" y="217537"/>
                    </a:lnTo>
                    <a:lnTo>
                      <a:pt x="608845" y="217537"/>
                    </a:lnTo>
                    <a:lnTo>
                      <a:pt x="605987" y="216080"/>
                    </a:lnTo>
                    <a:lnTo>
                      <a:pt x="605259" y="215351"/>
                    </a:lnTo>
                    <a:lnTo>
                      <a:pt x="604530" y="213950"/>
                    </a:lnTo>
                    <a:lnTo>
                      <a:pt x="604530" y="213222"/>
                    </a:lnTo>
                    <a:lnTo>
                      <a:pt x="603129" y="212493"/>
                    </a:lnTo>
                    <a:lnTo>
                      <a:pt x="600944" y="211765"/>
                    </a:lnTo>
                    <a:lnTo>
                      <a:pt x="598815" y="211765"/>
                    </a:lnTo>
                    <a:lnTo>
                      <a:pt x="596629" y="210308"/>
                    </a:lnTo>
                    <a:lnTo>
                      <a:pt x="596629" y="208907"/>
                    </a:lnTo>
                    <a:lnTo>
                      <a:pt x="595957" y="207450"/>
                    </a:lnTo>
                    <a:lnTo>
                      <a:pt x="595228" y="206049"/>
                    </a:lnTo>
                    <a:lnTo>
                      <a:pt x="593771" y="203864"/>
                    </a:lnTo>
                    <a:lnTo>
                      <a:pt x="590185" y="199549"/>
                    </a:lnTo>
                    <a:lnTo>
                      <a:pt x="589456" y="198148"/>
                    </a:lnTo>
                    <a:lnTo>
                      <a:pt x="586598" y="193104"/>
                    </a:lnTo>
                    <a:lnTo>
                      <a:pt x="583012" y="195962"/>
                    </a:lnTo>
                    <a:lnTo>
                      <a:pt x="582284" y="197419"/>
                    </a:lnTo>
                    <a:lnTo>
                      <a:pt x="576568" y="201006"/>
                    </a:lnTo>
                    <a:lnTo>
                      <a:pt x="570796" y="205321"/>
                    </a:lnTo>
                    <a:lnTo>
                      <a:pt x="569395" y="206722"/>
                    </a:lnTo>
                    <a:lnTo>
                      <a:pt x="566481" y="208907"/>
                    </a:lnTo>
                    <a:lnTo>
                      <a:pt x="562166" y="211036"/>
                    </a:lnTo>
                    <a:lnTo>
                      <a:pt x="557179" y="213222"/>
                    </a:lnTo>
                    <a:lnTo>
                      <a:pt x="554993" y="214623"/>
                    </a:lnTo>
                    <a:lnTo>
                      <a:pt x="551407" y="216080"/>
                    </a:lnTo>
                    <a:lnTo>
                      <a:pt x="550006" y="217537"/>
                    </a:lnTo>
                    <a:lnTo>
                      <a:pt x="547821" y="218209"/>
                    </a:lnTo>
                    <a:lnTo>
                      <a:pt x="546420" y="219666"/>
                    </a:lnTo>
                    <a:lnTo>
                      <a:pt x="544234" y="221795"/>
                    </a:lnTo>
                    <a:lnTo>
                      <a:pt x="540648" y="225438"/>
                    </a:lnTo>
                    <a:lnTo>
                      <a:pt x="538518" y="227567"/>
                    </a:lnTo>
                    <a:lnTo>
                      <a:pt x="534204" y="230425"/>
                    </a:lnTo>
                    <a:lnTo>
                      <a:pt x="531290" y="231882"/>
                    </a:lnTo>
                    <a:lnTo>
                      <a:pt x="529889" y="233283"/>
                    </a:lnTo>
                    <a:lnTo>
                      <a:pt x="526302" y="233283"/>
                    </a:lnTo>
                    <a:lnTo>
                      <a:pt x="524117" y="233283"/>
                    </a:lnTo>
                    <a:lnTo>
                      <a:pt x="522716" y="234012"/>
                    </a:lnTo>
                    <a:lnTo>
                      <a:pt x="520530" y="237598"/>
                    </a:lnTo>
                    <a:lnTo>
                      <a:pt x="519129" y="239055"/>
                    </a:lnTo>
                    <a:lnTo>
                      <a:pt x="516216" y="240512"/>
                    </a:lnTo>
                    <a:lnTo>
                      <a:pt x="514815" y="241913"/>
                    </a:lnTo>
                    <a:lnTo>
                      <a:pt x="512629" y="243370"/>
                    </a:lnTo>
                    <a:lnTo>
                      <a:pt x="510500" y="243370"/>
                    </a:lnTo>
                    <a:lnTo>
                      <a:pt x="509771" y="242641"/>
                    </a:lnTo>
                    <a:lnTo>
                      <a:pt x="509043" y="242641"/>
                    </a:lnTo>
                    <a:lnTo>
                      <a:pt x="507642" y="241184"/>
                    </a:lnTo>
                    <a:lnTo>
                      <a:pt x="506185" y="238326"/>
                    </a:lnTo>
                    <a:lnTo>
                      <a:pt x="503327" y="236869"/>
                    </a:lnTo>
                    <a:lnTo>
                      <a:pt x="502598" y="235468"/>
                    </a:lnTo>
                    <a:lnTo>
                      <a:pt x="501142" y="234740"/>
                    </a:lnTo>
                    <a:lnTo>
                      <a:pt x="499741" y="232611"/>
                    </a:lnTo>
                    <a:lnTo>
                      <a:pt x="498284" y="231882"/>
                    </a:lnTo>
                    <a:lnTo>
                      <a:pt x="496827" y="231882"/>
                    </a:lnTo>
                    <a:lnTo>
                      <a:pt x="495426" y="232611"/>
                    </a:lnTo>
                    <a:lnTo>
                      <a:pt x="493240" y="232611"/>
                    </a:lnTo>
                    <a:lnTo>
                      <a:pt x="492568" y="232611"/>
                    </a:lnTo>
                    <a:lnTo>
                      <a:pt x="490382" y="234012"/>
                    </a:lnTo>
                    <a:lnTo>
                      <a:pt x="487524" y="235468"/>
                    </a:lnTo>
                    <a:lnTo>
                      <a:pt x="485339" y="236869"/>
                    </a:lnTo>
                    <a:lnTo>
                      <a:pt x="483210" y="239055"/>
                    </a:lnTo>
                    <a:lnTo>
                      <a:pt x="481080" y="240512"/>
                    </a:lnTo>
                    <a:lnTo>
                      <a:pt x="478166" y="241913"/>
                    </a:lnTo>
                    <a:lnTo>
                      <a:pt x="475308" y="242641"/>
                    </a:lnTo>
                    <a:lnTo>
                      <a:pt x="473179" y="242641"/>
                    </a:lnTo>
                    <a:lnTo>
                      <a:pt x="471722" y="242641"/>
                    </a:lnTo>
                    <a:lnTo>
                      <a:pt x="469593" y="242641"/>
                    </a:lnTo>
                    <a:lnTo>
                      <a:pt x="467407" y="244098"/>
                    </a:lnTo>
                    <a:lnTo>
                      <a:pt x="464549" y="244098"/>
                    </a:lnTo>
                    <a:lnTo>
                      <a:pt x="461691" y="244098"/>
                    </a:lnTo>
                    <a:lnTo>
                      <a:pt x="460234" y="244098"/>
                    </a:lnTo>
                    <a:lnTo>
                      <a:pt x="458105" y="244771"/>
                    </a:lnTo>
                    <a:lnTo>
                      <a:pt x="457376" y="246228"/>
                    </a:lnTo>
                    <a:lnTo>
                      <a:pt x="455191" y="248357"/>
                    </a:lnTo>
                    <a:lnTo>
                      <a:pt x="452333" y="251271"/>
                    </a:lnTo>
                    <a:lnTo>
                      <a:pt x="448018" y="254129"/>
                    </a:lnTo>
                    <a:lnTo>
                      <a:pt x="447290" y="255586"/>
                    </a:lnTo>
                    <a:lnTo>
                      <a:pt x="447290" y="256987"/>
                    </a:lnTo>
                    <a:lnTo>
                      <a:pt x="447290" y="259845"/>
                    </a:lnTo>
                    <a:lnTo>
                      <a:pt x="445889" y="263431"/>
                    </a:lnTo>
                    <a:lnTo>
                      <a:pt x="446617" y="264160"/>
                    </a:lnTo>
                    <a:lnTo>
                      <a:pt x="447290" y="265617"/>
                    </a:lnTo>
                    <a:lnTo>
                      <a:pt x="448747" y="267074"/>
                    </a:lnTo>
                    <a:lnTo>
                      <a:pt x="450204" y="269203"/>
                    </a:lnTo>
                    <a:lnTo>
                      <a:pt x="450876" y="269932"/>
                    </a:lnTo>
                    <a:lnTo>
                      <a:pt x="450876" y="270660"/>
                    </a:lnTo>
                    <a:lnTo>
                      <a:pt x="450204" y="270660"/>
                    </a:lnTo>
                    <a:lnTo>
                      <a:pt x="449475" y="271332"/>
                    </a:lnTo>
                    <a:lnTo>
                      <a:pt x="443703" y="274247"/>
                    </a:lnTo>
                    <a:lnTo>
                      <a:pt x="441574" y="275647"/>
                    </a:lnTo>
                    <a:lnTo>
                      <a:pt x="437259" y="277104"/>
                    </a:lnTo>
                    <a:lnTo>
                      <a:pt x="435802" y="278505"/>
                    </a:lnTo>
                    <a:lnTo>
                      <a:pt x="435130" y="279234"/>
                    </a:lnTo>
                    <a:lnTo>
                      <a:pt x="432944" y="280691"/>
                    </a:lnTo>
                    <a:lnTo>
                      <a:pt x="426500" y="282820"/>
                    </a:lnTo>
                    <a:lnTo>
                      <a:pt x="416413" y="274247"/>
                    </a:lnTo>
                    <a:lnTo>
                      <a:pt x="358975" y="258444"/>
                    </a:lnTo>
                    <a:lnTo>
                      <a:pt x="360432" y="246956"/>
                    </a:lnTo>
                    <a:lnTo>
                      <a:pt x="361889" y="244098"/>
                    </a:lnTo>
                    <a:lnTo>
                      <a:pt x="363290" y="243370"/>
                    </a:lnTo>
                    <a:lnTo>
                      <a:pt x="369790" y="239783"/>
                    </a:lnTo>
                    <a:lnTo>
                      <a:pt x="371919" y="239055"/>
                    </a:lnTo>
                    <a:lnTo>
                      <a:pt x="372648" y="238326"/>
                    </a:lnTo>
                    <a:lnTo>
                      <a:pt x="369790" y="236197"/>
                    </a:lnTo>
                    <a:lnTo>
                      <a:pt x="370463" y="235468"/>
                    </a:lnTo>
                    <a:lnTo>
                      <a:pt x="372648" y="234740"/>
                    </a:lnTo>
                    <a:lnTo>
                      <a:pt x="374777" y="234012"/>
                    </a:lnTo>
                    <a:lnTo>
                      <a:pt x="374777" y="233283"/>
                    </a:lnTo>
                    <a:lnTo>
                      <a:pt x="374777" y="232611"/>
                    </a:lnTo>
                    <a:lnTo>
                      <a:pt x="371191" y="230425"/>
                    </a:lnTo>
                    <a:lnTo>
                      <a:pt x="366204" y="231154"/>
                    </a:lnTo>
                    <a:lnTo>
                      <a:pt x="366204" y="230425"/>
                    </a:lnTo>
                    <a:lnTo>
                      <a:pt x="364018" y="221123"/>
                    </a:lnTo>
                    <a:lnTo>
                      <a:pt x="361889" y="217537"/>
                    </a:lnTo>
                    <a:lnTo>
                      <a:pt x="358975" y="215351"/>
                    </a:lnTo>
                    <a:lnTo>
                      <a:pt x="356117" y="213950"/>
                    </a:lnTo>
                    <a:lnTo>
                      <a:pt x="349673" y="216080"/>
                    </a:lnTo>
                    <a:lnTo>
                      <a:pt x="345358" y="217537"/>
                    </a:lnTo>
                    <a:lnTo>
                      <a:pt x="342500" y="218938"/>
                    </a:lnTo>
                    <a:lnTo>
                      <a:pt x="339642" y="221123"/>
                    </a:lnTo>
                    <a:lnTo>
                      <a:pt x="338185" y="221123"/>
                    </a:lnTo>
                    <a:lnTo>
                      <a:pt x="338185" y="220394"/>
                    </a:lnTo>
                    <a:lnTo>
                      <a:pt x="337457" y="218209"/>
                    </a:lnTo>
                    <a:lnTo>
                      <a:pt x="338185" y="210308"/>
                    </a:lnTo>
                    <a:lnTo>
                      <a:pt x="337457" y="207450"/>
                    </a:lnTo>
                    <a:lnTo>
                      <a:pt x="335327" y="203864"/>
                    </a:lnTo>
                    <a:lnTo>
                      <a:pt x="328827" y="192376"/>
                    </a:lnTo>
                    <a:lnTo>
                      <a:pt x="326697" y="190247"/>
                    </a:lnTo>
                    <a:lnTo>
                      <a:pt x="324512" y="190247"/>
                    </a:lnTo>
                    <a:lnTo>
                      <a:pt x="323111" y="190975"/>
                    </a:lnTo>
                    <a:lnTo>
                      <a:pt x="310166" y="201734"/>
                    </a:lnTo>
                    <a:lnTo>
                      <a:pt x="305179" y="204592"/>
                    </a:lnTo>
                    <a:lnTo>
                      <a:pt x="296549" y="206049"/>
                    </a:lnTo>
                    <a:lnTo>
                      <a:pt x="287191" y="206722"/>
                    </a:lnTo>
                    <a:lnTo>
                      <a:pt x="272117" y="206722"/>
                    </a:lnTo>
                    <a:lnTo>
                      <a:pt x="267802" y="207450"/>
                    </a:lnTo>
                    <a:lnTo>
                      <a:pt x="265673" y="208907"/>
                    </a:lnTo>
                    <a:lnTo>
                      <a:pt x="263487" y="211765"/>
                    </a:lnTo>
                    <a:lnTo>
                      <a:pt x="258500" y="216080"/>
                    </a:lnTo>
                    <a:lnTo>
                      <a:pt x="257043" y="216808"/>
                    </a:lnTo>
                    <a:lnTo>
                      <a:pt x="252000" y="216080"/>
                    </a:lnTo>
                    <a:lnTo>
                      <a:pt x="248413" y="220394"/>
                    </a:lnTo>
                    <a:lnTo>
                      <a:pt x="247741" y="221795"/>
                    </a:lnTo>
                    <a:lnTo>
                      <a:pt x="247741" y="224709"/>
                    </a:lnTo>
                    <a:lnTo>
                      <a:pt x="246284" y="226110"/>
                    </a:lnTo>
                    <a:lnTo>
                      <a:pt x="244827" y="226110"/>
                    </a:lnTo>
                    <a:lnTo>
                      <a:pt x="233339" y="223981"/>
                    </a:lnTo>
                    <a:lnTo>
                      <a:pt x="230481" y="223981"/>
                    </a:lnTo>
                    <a:lnTo>
                      <a:pt x="228352" y="224709"/>
                    </a:lnTo>
                    <a:lnTo>
                      <a:pt x="226895" y="226110"/>
                    </a:lnTo>
                    <a:lnTo>
                      <a:pt x="222580" y="234012"/>
                    </a:lnTo>
                    <a:lnTo>
                      <a:pt x="220451" y="236869"/>
                    </a:lnTo>
                    <a:lnTo>
                      <a:pt x="218265" y="236197"/>
                    </a:lnTo>
                    <a:lnTo>
                      <a:pt x="214679" y="236869"/>
                    </a:lnTo>
                    <a:lnTo>
                      <a:pt x="211821" y="235468"/>
                    </a:lnTo>
                    <a:lnTo>
                      <a:pt x="211821" y="229024"/>
                    </a:lnTo>
                    <a:lnTo>
                      <a:pt x="210364" y="227567"/>
                    </a:lnTo>
                    <a:lnTo>
                      <a:pt x="209692" y="226839"/>
                    </a:lnTo>
                    <a:lnTo>
                      <a:pt x="208235" y="224709"/>
                    </a:lnTo>
                    <a:lnTo>
                      <a:pt x="206778" y="218209"/>
                    </a:lnTo>
                    <a:lnTo>
                      <a:pt x="205377" y="216808"/>
                    </a:lnTo>
                    <a:lnTo>
                      <a:pt x="204648" y="216080"/>
                    </a:lnTo>
                    <a:lnTo>
                      <a:pt x="202463" y="216080"/>
                    </a:lnTo>
                    <a:lnTo>
                      <a:pt x="200333" y="217537"/>
                    </a:lnTo>
                    <a:lnTo>
                      <a:pt x="198876" y="218938"/>
                    </a:lnTo>
                    <a:lnTo>
                      <a:pt x="197475" y="221123"/>
                    </a:lnTo>
                    <a:lnTo>
                      <a:pt x="196018" y="225438"/>
                    </a:lnTo>
                    <a:lnTo>
                      <a:pt x="196018" y="228296"/>
                    </a:lnTo>
                    <a:lnTo>
                      <a:pt x="194561" y="229697"/>
                    </a:lnTo>
                    <a:lnTo>
                      <a:pt x="190975" y="231882"/>
                    </a:lnTo>
                    <a:lnTo>
                      <a:pt x="184531" y="233283"/>
                    </a:lnTo>
                    <a:lnTo>
                      <a:pt x="182401" y="233283"/>
                    </a:lnTo>
                    <a:lnTo>
                      <a:pt x="171586" y="231882"/>
                    </a:lnTo>
                    <a:lnTo>
                      <a:pt x="169457" y="230425"/>
                    </a:lnTo>
                    <a:lnTo>
                      <a:pt x="167327" y="226839"/>
                    </a:lnTo>
                    <a:lnTo>
                      <a:pt x="165870" y="226110"/>
                    </a:lnTo>
                    <a:lnTo>
                      <a:pt x="165142" y="226839"/>
                    </a:lnTo>
                    <a:lnTo>
                      <a:pt x="163741" y="228296"/>
                    </a:lnTo>
                    <a:lnTo>
                      <a:pt x="163741" y="236869"/>
                    </a:lnTo>
                    <a:lnTo>
                      <a:pt x="162284" y="237598"/>
                    </a:lnTo>
                    <a:lnTo>
                      <a:pt x="160099" y="237598"/>
                    </a:lnTo>
                    <a:lnTo>
                      <a:pt x="158698" y="236197"/>
                    </a:lnTo>
                    <a:lnTo>
                      <a:pt x="151525" y="236197"/>
                    </a:lnTo>
                    <a:lnTo>
                      <a:pt x="145025" y="232611"/>
                    </a:lnTo>
                    <a:lnTo>
                      <a:pt x="145025" y="236869"/>
                    </a:lnTo>
                    <a:lnTo>
                      <a:pt x="137123" y="244098"/>
                    </a:lnTo>
                    <a:lnTo>
                      <a:pt x="134265" y="247685"/>
                    </a:lnTo>
                    <a:lnTo>
                      <a:pt x="132864" y="249814"/>
                    </a:lnTo>
                    <a:lnTo>
                      <a:pt x="132864" y="251271"/>
                    </a:lnTo>
                    <a:lnTo>
                      <a:pt x="132136" y="251943"/>
                    </a:lnTo>
                    <a:lnTo>
                      <a:pt x="129950" y="256987"/>
                    </a:lnTo>
                    <a:lnTo>
                      <a:pt x="129278" y="258444"/>
                    </a:lnTo>
                    <a:lnTo>
                      <a:pt x="119920" y="263431"/>
                    </a:lnTo>
                    <a:lnTo>
                      <a:pt x="114876" y="267746"/>
                    </a:lnTo>
                    <a:lnTo>
                      <a:pt x="112747" y="270660"/>
                    </a:lnTo>
                    <a:lnTo>
                      <a:pt x="109889" y="278505"/>
                    </a:lnTo>
                    <a:lnTo>
                      <a:pt x="106303" y="282820"/>
                    </a:lnTo>
                    <a:lnTo>
                      <a:pt x="101988" y="286407"/>
                    </a:lnTo>
                    <a:lnTo>
                      <a:pt x="96945" y="287864"/>
                    </a:lnTo>
                    <a:lnTo>
                      <a:pt x="89772" y="291450"/>
                    </a:lnTo>
                    <a:lnTo>
                      <a:pt x="87586" y="294308"/>
                    </a:lnTo>
                    <a:lnTo>
                      <a:pt x="88315" y="302209"/>
                    </a:lnTo>
                    <a:lnTo>
                      <a:pt x="89043" y="310839"/>
                    </a:lnTo>
                    <a:lnTo>
                      <a:pt x="88315" y="313697"/>
                    </a:lnTo>
                    <a:lnTo>
                      <a:pt x="85457" y="318740"/>
                    </a:lnTo>
                    <a:lnTo>
                      <a:pt x="84728" y="321598"/>
                    </a:lnTo>
                    <a:lnTo>
                      <a:pt x="84728" y="327370"/>
                    </a:lnTo>
                    <a:lnTo>
                      <a:pt x="85457" y="333814"/>
                    </a:lnTo>
                    <a:lnTo>
                      <a:pt x="87586" y="336672"/>
                    </a:lnTo>
                    <a:lnTo>
                      <a:pt x="90500" y="340258"/>
                    </a:lnTo>
                    <a:lnTo>
                      <a:pt x="91173" y="342444"/>
                    </a:lnTo>
                    <a:lnTo>
                      <a:pt x="91173" y="346703"/>
                    </a:lnTo>
                    <a:lnTo>
                      <a:pt x="93358" y="358919"/>
                    </a:lnTo>
                    <a:lnTo>
                      <a:pt x="93358" y="361104"/>
                    </a:lnTo>
                    <a:lnTo>
                      <a:pt x="89043" y="371863"/>
                    </a:lnTo>
                    <a:lnTo>
                      <a:pt x="89772" y="381894"/>
                    </a:lnTo>
                    <a:lnTo>
                      <a:pt x="91173" y="389067"/>
                    </a:lnTo>
                    <a:lnTo>
                      <a:pt x="88315" y="398425"/>
                    </a:lnTo>
                    <a:lnTo>
                      <a:pt x="88315" y="414956"/>
                    </a:lnTo>
                    <a:lnTo>
                      <a:pt x="89772" y="417814"/>
                    </a:lnTo>
                    <a:lnTo>
                      <a:pt x="94815" y="418543"/>
                    </a:lnTo>
                    <a:lnTo>
                      <a:pt x="101988" y="419215"/>
                    </a:lnTo>
                    <a:lnTo>
                      <a:pt x="106975" y="420672"/>
                    </a:lnTo>
                    <a:lnTo>
                      <a:pt x="110562" y="424987"/>
                    </a:lnTo>
                    <a:lnTo>
                      <a:pt x="111290" y="426388"/>
                    </a:lnTo>
                    <a:lnTo>
                      <a:pt x="109889" y="427116"/>
                    </a:lnTo>
                    <a:lnTo>
                      <a:pt x="104846" y="429302"/>
                    </a:lnTo>
                    <a:lnTo>
                      <a:pt x="93358" y="436475"/>
                    </a:lnTo>
                    <a:lnTo>
                      <a:pt x="90500" y="435746"/>
                    </a:lnTo>
                    <a:lnTo>
                      <a:pt x="90500" y="437203"/>
                    </a:lnTo>
                    <a:lnTo>
                      <a:pt x="90500" y="437875"/>
                    </a:lnTo>
                    <a:lnTo>
                      <a:pt x="90500" y="439332"/>
                    </a:lnTo>
                    <a:lnTo>
                      <a:pt x="89772" y="438604"/>
                    </a:lnTo>
                    <a:lnTo>
                      <a:pt x="84728" y="435746"/>
                    </a:lnTo>
                    <a:lnTo>
                      <a:pt x="81142" y="436475"/>
                    </a:lnTo>
                    <a:lnTo>
                      <a:pt x="80414" y="437203"/>
                    </a:lnTo>
                    <a:lnTo>
                      <a:pt x="80414" y="438604"/>
                    </a:lnTo>
                    <a:lnTo>
                      <a:pt x="84000" y="442919"/>
                    </a:lnTo>
                    <a:lnTo>
                      <a:pt x="89043" y="447962"/>
                    </a:lnTo>
                    <a:lnTo>
                      <a:pt x="91173" y="449363"/>
                    </a:lnTo>
                    <a:lnTo>
                      <a:pt x="91901" y="451548"/>
                    </a:lnTo>
                    <a:lnTo>
                      <a:pt x="90500" y="453678"/>
                    </a:lnTo>
                    <a:lnTo>
                      <a:pt x="87586" y="456592"/>
                    </a:lnTo>
                    <a:lnTo>
                      <a:pt x="83327" y="460178"/>
                    </a:lnTo>
                    <a:lnTo>
                      <a:pt x="76099" y="467351"/>
                    </a:lnTo>
                    <a:lnTo>
                      <a:pt x="74698" y="475252"/>
                    </a:lnTo>
                    <a:lnTo>
                      <a:pt x="71111" y="481696"/>
                    </a:lnTo>
                    <a:lnTo>
                      <a:pt x="66068" y="489598"/>
                    </a:lnTo>
                    <a:lnTo>
                      <a:pt x="61753" y="494641"/>
                    </a:lnTo>
                    <a:lnTo>
                      <a:pt x="60352" y="496770"/>
                    </a:lnTo>
                    <a:lnTo>
                      <a:pt x="77556" y="498227"/>
                    </a:lnTo>
                    <a:lnTo>
                      <a:pt x="77556" y="500357"/>
                    </a:lnTo>
                    <a:lnTo>
                      <a:pt x="77556" y="501814"/>
                    </a:lnTo>
                    <a:lnTo>
                      <a:pt x="73969" y="503943"/>
                    </a:lnTo>
                    <a:lnTo>
                      <a:pt x="71840" y="506801"/>
                    </a:lnTo>
                    <a:lnTo>
                      <a:pt x="73969" y="503943"/>
                    </a:lnTo>
                    <a:lnTo>
                      <a:pt x="60352" y="496770"/>
                    </a:lnTo>
                    <a:lnTo>
                      <a:pt x="50265" y="508986"/>
                    </a:lnTo>
                    <a:lnTo>
                      <a:pt x="50265" y="511844"/>
                    </a:lnTo>
                    <a:lnTo>
                      <a:pt x="35920" y="527647"/>
                    </a:lnTo>
                    <a:lnTo>
                      <a:pt x="31605" y="535548"/>
                    </a:lnTo>
                    <a:lnTo>
                      <a:pt x="32334" y="537678"/>
                    </a:lnTo>
                    <a:lnTo>
                      <a:pt x="35920" y="543450"/>
                    </a:lnTo>
                    <a:lnTo>
                      <a:pt x="36648" y="549165"/>
                    </a:lnTo>
                    <a:lnTo>
                      <a:pt x="34463" y="560653"/>
                    </a:lnTo>
                    <a:lnTo>
                      <a:pt x="25889" y="584357"/>
                    </a:lnTo>
                    <a:lnTo>
                      <a:pt x="27290" y="596573"/>
                    </a:lnTo>
                    <a:lnTo>
                      <a:pt x="26562" y="597245"/>
                    </a:lnTo>
                    <a:lnTo>
                      <a:pt x="20846" y="602289"/>
                    </a:lnTo>
                    <a:lnTo>
                      <a:pt x="19389" y="612319"/>
                    </a:lnTo>
                    <a:lnTo>
                      <a:pt x="17988" y="618091"/>
                    </a:lnTo>
                    <a:lnTo>
                      <a:pt x="12216" y="636752"/>
                    </a:lnTo>
                    <a:lnTo>
                      <a:pt x="12216" y="638881"/>
                    </a:lnTo>
                    <a:lnTo>
                      <a:pt x="11488" y="646110"/>
                    </a:lnTo>
                    <a:lnTo>
                      <a:pt x="9358" y="651097"/>
                    </a:lnTo>
                    <a:lnTo>
                      <a:pt x="7173" y="674801"/>
                    </a:lnTo>
                    <a:lnTo>
                      <a:pt x="7901" y="685560"/>
                    </a:lnTo>
                    <a:lnTo>
                      <a:pt x="10815" y="695591"/>
                    </a:lnTo>
                    <a:lnTo>
                      <a:pt x="11488" y="708536"/>
                    </a:lnTo>
                    <a:lnTo>
                      <a:pt x="10815" y="710721"/>
                    </a:lnTo>
                    <a:lnTo>
                      <a:pt x="8630" y="716437"/>
                    </a:lnTo>
                    <a:lnTo>
                      <a:pt x="5043" y="722209"/>
                    </a:lnTo>
                    <a:lnTo>
                      <a:pt x="729" y="726468"/>
                    </a:lnTo>
                    <a:lnTo>
                      <a:pt x="0" y="727196"/>
                    </a:lnTo>
                    <a:lnTo>
                      <a:pt x="6500" y="728653"/>
                    </a:lnTo>
                    <a:lnTo>
                      <a:pt x="12945" y="730782"/>
                    </a:lnTo>
                    <a:lnTo>
                      <a:pt x="15803" y="732968"/>
                    </a:lnTo>
                    <a:lnTo>
                      <a:pt x="22303" y="735826"/>
                    </a:lnTo>
                    <a:lnTo>
                      <a:pt x="35191" y="744455"/>
                    </a:lnTo>
                    <a:lnTo>
                      <a:pt x="38778" y="746585"/>
                    </a:lnTo>
                    <a:lnTo>
                      <a:pt x="45278" y="752357"/>
                    </a:lnTo>
                    <a:lnTo>
                      <a:pt x="71111" y="767431"/>
                    </a:lnTo>
                    <a:lnTo>
                      <a:pt x="77556" y="770288"/>
                    </a:lnTo>
                    <a:lnTo>
                      <a:pt x="86185" y="773146"/>
                    </a:lnTo>
                    <a:lnTo>
                      <a:pt x="107704" y="774603"/>
                    </a:lnTo>
                    <a:lnTo>
                      <a:pt x="117790" y="774603"/>
                    </a:lnTo>
                    <a:lnTo>
                      <a:pt x="124235" y="773875"/>
                    </a:lnTo>
                    <a:lnTo>
                      <a:pt x="129950" y="773146"/>
                    </a:lnTo>
                    <a:lnTo>
                      <a:pt x="144352" y="768832"/>
                    </a:lnTo>
                    <a:lnTo>
                      <a:pt x="155840" y="762387"/>
                    </a:lnTo>
                    <a:lnTo>
                      <a:pt x="157969" y="758801"/>
                    </a:lnTo>
                    <a:lnTo>
                      <a:pt x="160827" y="753758"/>
                    </a:lnTo>
                    <a:lnTo>
                      <a:pt x="162284" y="750900"/>
                    </a:lnTo>
                    <a:lnTo>
                      <a:pt x="163741" y="745128"/>
                    </a:lnTo>
                    <a:lnTo>
                      <a:pt x="165142" y="741541"/>
                    </a:lnTo>
                    <a:lnTo>
                      <a:pt x="169457" y="737955"/>
                    </a:lnTo>
                    <a:lnTo>
                      <a:pt x="177358" y="731511"/>
                    </a:lnTo>
                    <a:lnTo>
                      <a:pt x="185988" y="726468"/>
                    </a:lnTo>
                    <a:lnTo>
                      <a:pt x="188846" y="722881"/>
                    </a:lnTo>
                    <a:lnTo>
                      <a:pt x="189574" y="720752"/>
                    </a:lnTo>
                    <a:lnTo>
                      <a:pt x="193161" y="714307"/>
                    </a:lnTo>
                    <a:lnTo>
                      <a:pt x="196018" y="712122"/>
                    </a:lnTo>
                    <a:lnTo>
                      <a:pt x="197475" y="712122"/>
                    </a:lnTo>
                    <a:lnTo>
                      <a:pt x="203920" y="709264"/>
                    </a:lnTo>
                    <a:lnTo>
                      <a:pt x="205377" y="709993"/>
                    </a:lnTo>
                    <a:lnTo>
                      <a:pt x="213278" y="709264"/>
                    </a:lnTo>
                    <a:lnTo>
                      <a:pt x="216864" y="709264"/>
                    </a:lnTo>
                    <a:lnTo>
                      <a:pt x="219722" y="708536"/>
                    </a:lnTo>
                    <a:lnTo>
                      <a:pt x="229024" y="707807"/>
                    </a:lnTo>
                    <a:lnTo>
                      <a:pt x="234068" y="707807"/>
                    </a:lnTo>
                    <a:lnTo>
                      <a:pt x="244155" y="709264"/>
                    </a:lnTo>
                    <a:lnTo>
                      <a:pt x="249142" y="709264"/>
                    </a:lnTo>
                    <a:lnTo>
                      <a:pt x="252000" y="710721"/>
                    </a:lnTo>
                    <a:lnTo>
                      <a:pt x="256315" y="714307"/>
                    </a:lnTo>
                    <a:lnTo>
                      <a:pt x="264216" y="721480"/>
                    </a:lnTo>
                    <a:lnTo>
                      <a:pt x="264216" y="714307"/>
                    </a:lnTo>
                    <a:lnTo>
                      <a:pt x="264216" y="711394"/>
                    </a:lnTo>
                    <a:lnTo>
                      <a:pt x="262815" y="707079"/>
                    </a:lnTo>
                    <a:lnTo>
                      <a:pt x="261358" y="702483"/>
                    </a:lnTo>
                    <a:lnTo>
                      <a:pt x="262815" y="707079"/>
                    </a:lnTo>
                    <a:lnTo>
                      <a:pt x="264216" y="711394"/>
                    </a:lnTo>
                    <a:lnTo>
                      <a:pt x="264216" y="714307"/>
                    </a:lnTo>
                    <a:lnTo>
                      <a:pt x="264216" y="721480"/>
                    </a:lnTo>
                    <a:lnTo>
                      <a:pt x="269259" y="725795"/>
                    </a:lnTo>
                    <a:lnTo>
                      <a:pt x="281475" y="740869"/>
                    </a:lnTo>
                    <a:lnTo>
                      <a:pt x="290105" y="748042"/>
                    </a:lnTo>
                    <a:lnTo>
                      <a:pt x="296549" y="752357"/>
                    </a:lnTo>
                    <a:lnTo>
                      <a:pt x="313753" y="763844"/>
                    </a:lnTo>
                    <a:lnTo>
                      <a:pt x="321654" y="766702"/>
                    </a:lnTo>
                    <a:lnTo>
                      <a:pt x="328154" y="768832"/>
                    </a:lnTo>
                    <a:lnTo>
                      <a:pt x="337457" y="771689"/>
                    </a:lnTo>
                    <a:lnTo>
                      <a:pt x="346086" y="774603"/>
                    </a:lnTo>
                    <a:lnTo>
                      <a:pt x="353988" y="778190"/>
                    </a:lnTo>
                    <a:lnTo>
                      <a:pt x="356846" y="778918"/>
                    </a:lnTo>
                    <a:lnTo>
                      <a:pt x="369790" y="784634"/>
                    </a:lnTo>
                    <a:lnTo>
                      <a:pt x="379092" y="786763"/>
                    </a:lnTo>
                    <a:lnTo>
                      <a:pt x="395623" y="787492"/>
                    </a:lnTo>
                    <a:lnTo>
                      <a:pt x="417142" y="787492"/>
                    </a:lnTo>
                    <a:lnTo>
                      <a:pt x="427901" y="787492"/>
                    </a:lnTo>
                    <a:lnTo>
                      <a:pt x="443703" y="786091"/>
                    </a:lnTo>
                    <a:lnTo>
                      <a:pt x="452333" y="786091"/>
                    </a:lnTo>
                    <a:lnTo>
                      <a:pt x="458105" y="785362"/>
                    </a:lnTo>
                    <a:lnTo>
                      <a:pt x="487524" y="781048"/>
                    </a:lnTo>
                    <a:lnTo>
                      <a:pt x="492568" y="780319"/>
                    </a:lnTo>
                    <a:lnTo>
                      <a:pt x="495426" y="779591"/>
                    </a:lnTo>
                    <a:lnTo>
                      <a:pt x="500469" y="778918"/>
                    </a:lnTo>
                    <a:lnTo>
                      <a:pt x="505456" y="776733"/>
                    </a:lnTo>
                    <a:lnTo>
                      <a:pt x="506913" y="776004"/>
                    </a:lnTo>
                    <a:lnTo>
                      <a:pt x="524117" y="768832"/>
                    </a:lnTo>
                    <a:lnTo>
                      <a:pt x="537790" y="762387"/>
                    </a:lnTo>
                    <a:lnTo>
                      <a:pt x="546420" y="759529"/>
                    </a:lnTo>
                    <a:lnTo>
                      <a:pt x="554265" y="755214"/>
                    </a:lnTo>
                    <a:lnTo>
                      <a:pt x="560037" y="753029"/>
                    </a:lnTo>
                    <a:lnTo>
                      <a:pt x="566481" y="749443"/>
                    </a:lnTo>
                    <a:lnTo>
                      <a:pt x="571524" y="747313"/>
                    </a:lnTo>
                    <a:lnTo>
                      <a:pt x="582284" y="744455"/>
                    </a:lnTo>
                    <a:lnTo>
                      <a:pt x="586598" y="742998"/>
                    </a:lnTo>
                    <a:lnTo>
                      <a:pt x="598815" y="745856"/>
                    </a:lnTo>
                    <a:lnTo>
                      <a:pt x="605987" y="745856"/>
                    </a:lnTo>
                    <a:lnTo>
                      <a:pt x="606716" y="729381"/>
                    </a:lnTo>
                    <a:lnTo>
                      <a:pt x="610302" y="745128"/>
                    </a:lnTo>
                    <a:lnTo>
                      <a:pt x="612432" y="744455"/>
                    </a:lnTo>
                    <a:lnTo>
                      <a:pt x="621061" y="738684"/>
                    </a:lnTo>
                    <a:lnTo>
                      <a:pt x="628963" y="735826"/>
                    </a:lnTo>
                    <a:lnTo>
                      <a:pt x="631092" y="734369"/>
                    </a:lnTo>
                    <a:lnTo>
                      <a:pt x="637592" y="732239"/>
                    </a:lnTo>
                    <a:lnTo>
                      <a:pt x="646166" y="731511"/>
                    </a:lnTo>
                    <a:lnTo>
                      <a:pt x="654067" y="735097"/>
                    </a:lnTo>
                    <a:lnTo>
                      <a:pt x="664882" y="738684"/>
                    </a:lnTo>
                    <a:lnTo>
                      <a:pt x="669141" y="737955"/>
                    </a:lnTo>
                    <a:lnTo>
                      <a:pt x="674913" y="735097"/>
                    </a:lnTo>
                    <a:lnTo>
                      <a:pt x="677771" y="735097"/>
                    </a:lnTo>
                    <a:lnTo>
                      <a:pt x="681357" y="736554"/>
                    </a:lnTo>
                    <a:lnTo>
                      <a:pt x="686401" y="736554"/>
                    </a:lnTo>
                    <a:lnTo>
                      <a:pt x="689259" y="736554"/>
                    </a:lnTo>
                    <a:lnTo>
                      <a:pt x="691444" y="736554"/>
                    </a:lnTo>
                    <a:lnTo>
                      <a:pt x="695703" y="737955"/>
                    </a:lnTo>
                    <a:lnTo>
                      <a:pt x="697889" y="737955"/>
                    </a:lnTo>
                    <a:lnTo>
                      <a:pt x="702932" y="737955"/>
                    </a:lnTo>
                    <a:lnTo>
                      <a:pt x="711506" y="735826"/>
                    </a:lnTo>
                    <a:lnTo>
                      <a:pt x="715092" y="734369"/>
                    </a:lnTo>
                    <a:lnTo>
                      <a:pt x="720135" y="733640"/>
                    </a:lnTo>
                    <a:lnTo>
                      <a:pt x="730166" y="732239"/>
                    </a:lnTo>
                    <a:lnTo>
                      <a:pt x="737395" y="732968"/>
                    </a:lnTo>
                    <a:lnTo>
                      <a:pt x="748882" y="732968"/>
                    </a:lnTo>
                    <a:lnTo>
                      <a:pt x="753870" y="734369"/>
                    </a:lnTo>
                    <a:lnTo>
                      <a:pt x="761771" y="737283"/>
                    </a:lnTo>
                    <a:lnTo>
                      <a:pt x="773259" y="740869"/>
                    </a:lnTo>
                    <a:lnTo>
                      <a:pt x="782617" y="743727"/>
                    </a:lnTo>
                    <a:lnTo>
                      <a:pt x="790518" y="748042"/>
                    </a:lnTo>
                    <a:lnTo>
                      <a:pt x="802734" y="755943"/>
                    </a:lnTo>
                    <a:lnTo>
                      <a:pt x="815623" y="763116"/>
                    </a:lnTo>
                    <a:lnTo>
                      <a:pt x="832882" y="776733"/>
                    </a:lnTo>
                    <a:lnTo>
                      <a:pt x="840055" y="784634"/>
                    </a:lnTo>
                    <a:lnTo>
                      <a:pt x="846499" y="799708"/>
                    </a:lnTo>
                    <a:lnTo>
                      <a:pt x="851543" y="809739"/>
                    </a:lnTo>
                    <a:lnTo>
                      <a:pt x="854401" y="817640"/>
                    </a:lnTo>
                    <a:lnTo>
                      <a:pt x="855129" y="824141"/>
                    </a:lnTo>
                    <a:lnTo>
                      <a:pt x="856530" y="827727"/>
                    </a:lnTo>
                    <a:lnTo>
                      <a:pt x="858715" y="829128"/>
                    </a:lnTo>
                    <a:lnTo>
                      <a:pt x="861573" y="829128"/>
                    </a:lnTo>
                    <a:lnTo>
                      <a:pt x="869475" y="827727"/>
                    </a:lnTo>
                    <a:lnTo>
                      <a:pt x="875919" y="825541"/>
                    </a:lnTo>
                    <a:lnTo>
                      <a:pt x="878833" y="826270"/>
                    </a:lnTo>
                    <a:lnTo>
                      <a:pt x="884549" y="830585"/>
                    </a:lnTo>
                    <a:lnTo>
                      <a:pt x="885277" y="830585"/>
                    </a:lnTo>
                    <a:lnTo>
                      <a:pt x="885277" y="830585"/>
                    </a:lnTo>
                    <a:lnTo>
                      <a:pt x="890993" y="834171"/>
                    </a:lnTo>
                    <a:lnTo>
                      <a:pt x="895308" y="834171"/>
                    </a:lnTo>
                    <a:lnTo>
                      <a:pt x="899623" y="832042"/>
                    </a:lnTo>
                    <a:lnTo>
                      <a:pt x="906796" y="829856"/>
                    </a:lnTo>
                    <a:lnTo>
                      <a:pt x="907524" y="829856"/>
                    </a:lnTo>
                    <a:lnTo>
                      <a:pt x="909709" y="830585"/>
                    </a:lnTo>
                    <a:lnTo>
                      <a:pt x="911110" y="831313"/>
                    </a:lnTo>
                    <a:lnTo>
                      <a:pt x="912567" y="834900"/>
                    </a:lnTo>
                    <a:lnTo>
                      <a:pt x="914697" y="843529"/>
                    </a:lnTo>
                    <a:lnTo>
                      <a:pt x="916882" y="849974"/>
                    </a:lnTo>
                    <a:lnTo>
                      <a:pt x="917555" y="854289"/>
                    </a:lnTo>
                    <a:lnTo>
                      <a:pt x="919740" y="860733"/>
                    </a:lnTo>
                    <a:lnTo>
                      <a:pt x="924783" y="872220"/>
                    </a:lnTo>
                    <a:lnTo>
                      <a:pt x="929042" y="880122"/>
                    </a:lnTo>
                    <a:lnTo>
                      <a:pt x="933357" y="882980"/>
                    </a:lnTo>
                    <a:lnTo>
                      <a:pt x="938400" y="884436"/>
                    </a:lnTo>
                    <a:lnTo>
                      <a:pt x="944845" y="882251"/>
                    </a:lnTo>
                    <a:lnTo>
                      <a:pt x="950617" y="878665"/>
                    </a:lnTo>
                    <a:lnTo>
                      <a:pt x="959246" y="872220"/>
                    </a:lnTo>
                    <a:lnTo>
                      <a:pt x="968549" y="867177"/>
                    </a:lnTo>
                    <a:lnTo>
                      <a:pt x="972135" y="865776"/>
                    </a:lnTo>
                    <a:lnTo>
                      <a:pt x="977178" y="864319"/>
                    </a:lnTo>
                    <a:lnTo>
                      <a:pt x="980765" y="865776"/>
                    </a:lnTo>
                    <a:lnTo>
                      <a:pt x="980765" y="866449"/>
                    </a:lnTo>
                    <a:lnTo>
                      <a:pt x="982222" y="867906"/>
                    </a:lnTo>
                    <a:lnTo>
                      <a:pt x="987209" y="871492"/>
                    </a:lnTo>
                    <a:lnTo>
                      <a:pt x="989394" y="872220"/>
                    </a:lnTo>
                    <a:lnTo>
                      <a:pt x="992252" y="872949"/>
                    </a:lnTo>
                    <a:lnTo>
                      <a:pt x="1003011" y="872220"/>
                    </a:lnTo>
                    <a:lnTo>
                      <a:pt x="1006598" y="870764"/>
                    </a:lnTo>
                    <a:lnTo>
                      <a:pt x="1010184" y="869363"/>
                    </a:lnTo>
                    <a:lnTo>
                      <a:pt x="1017357" y="870764"/>
                    </a:lnTo>
                    <a:lnTo>
                      <a:pt x="1019543" y="874350"/>
                    </a:lnTo>
                    <a:lnTo>
                      <a:pt x="1020943" y="880122"/>
                    </a:lnTo>
                    <a:lnTo>
                      <a:pt x="1022400" y="900239"/>
                    </a:lnTo>
                    <a:lnTo>
                      <a:pt x="1020943" y="904498"/>
                    </a:lnTo>
                    <a:lnTo>
                      <a:pt x="1018086" y="908140"/>
                    </a:lnTo>
                    <a:lnTo>
                      <a:pt x="1008783" y="918171"/>
                    </a:lnTo>
                    <a:lnTo>
                      <a:pt x="1002283" y="924615"/>
                    </a:lnTo>
                    <a:lnTo>
                      <a:pt x="1000882" y="925344"/>
                    </a:lnTo>
                    <a:lnTo>
                      <a:pt x="997296" y="926801"/>
                    </a:lnTo>
                    <a:lnTo>
                      <a:pt x="996567" y="927473"/>
                    </a:lnTo>
                    <a:lnTo>
                      <a:pt x="994382" y="930387"/>
                    </a:lnTo>
                    <a:lnTo>
                      <a:pt x="994382" y="931788"/>
                    </a:lnTo>
                    <a:lnTo>
                      <a:pt x="994382" y="935374"/>
                    </a:lnTo>
                    <a:lnTo>
                      <a:pt x="995110" y="938288"/>
                    </a:lnTo>
                    <a:lnTo>
                      <a:pt x="995839" y="939689"/>
                    </a:lnTo>
                    <a:lnTo>
                      <a:pt x="997968" y="941875"/>
                    </a:lnTo>
                    <a:lnTo>
                      <a:pt x="1002283" y="949720"/>
                    </a:lnTo>
                    <a:lnTo>
                      <a:pt x="1002283" y="951177"/>
                    </a:lnTo>
                    <a:lnTo>
                      <a:pt x="1003011" y="959078"/>
                    </a:lnTo>
                    <a:lnTo>
                      <a:pt x="1004468" y="964850"/>
                    </a:lnTo>
                    <a:lnTo>
                      <a:pt x="1005197" y="968437"/>
                    </a:lnTo>
                    <a:lnTo>
                      <a:pt x="1005869" y="969837"/>
                    </a:lnTo>
                    <a:lnTo>
                      <a:pt x="1006598" y="970566"/>
                    </a:lnTo>
                    <a:lnTo>
                      <a:pt x="1007326" y="971294"/>
                    </a:lnTo>
                    <a:lnTo>
                      <a:pt x="1008055" y="971294"/>
                    </a:lnTo>
                    <a:lnTo>
                      <a:pt x="1012370" y="970566"/>
                    </a:lnTo>
                    <a:lnTo>
                      <a:pt x="1018086" y="971294"/>
                    </a:lnTo>
                    <a:lnTo>
                      <a:pt x="1026715" y="968437"/>
                    </a:lnTo>
                    <a:lnTo>
                      <a:pt x="1030302" y="967708"/>
                    </a:lnTo>
                    <a:lnTo>
                      <a:pt x="1041789" y="969109"/>
                    </a:lnTo>
                    <a:lnTo>
                      <a:pt x="1048234" y="976338"/>
                    </a:lnTo>
                    <a:lnTo>
                      <a:pt x="1053277" y="982054"/>
                    </a:lnTo>
                    <a:lnTo>
                      <a:pt x="1054005" y="987097"/>
                    </a:lnTo>
                    <a:lnTo>
                      <a:pt x="1056135" y="997128"/>
                    </a:lnTo>
                    <a:lnTo>
                      <a:pt x="1056135" y="997856"/>
                    </a:lnTo>
                    <a:lnTo>
                      <a:pt x="1056863" y="998585"/>
                    </a:lnTo>
                    <a:lnTo>
                      <a:pt x="1057592" y="999257"/>
                    </a:lnTo>
                    <a:lnTo>
                      <a:pt x="1059721" y="999257"/>
                    </a:lnTo>
                    <a:lnTo>
                      <a:pt x="1066222" y="999257"/>
                    </a:lnTo>
                    <a:lnTo>
                      <a:pt x="1069080" y="999257"/>
                    </a:lnTo>
                    <a:lnTo>
                      <a:pt x="1073394" y="999986"/>
                    </a:lnTo>
                    <a:lnTo>
                      <a:pt x="1076252" y="1000714"/>
                    </a:lnTo>
                    <a:lnTo>
                      <a:pt x="1082024" y="1002171"/>
                    </a:lnTo>
                    <a:lnTo>
                      <a:pt x="1084882" y="1002171"/>
                    </a:lnTo>
                    <a:lnTo>
                      <a:pt x="1089197" y="1002171"/>
                    </a:lnTo>
                    <a:lnTo>
                      <a:pt x="1090598" y="1002843"/>
                    </a:lnTo>
                    <a:lnTo>
                      <a:pt x="1092783" y="1003572"/>
                    </a:lnTo>
                    <a:lnTo>
                      <a:pt x="1094184" y="1005029"/>
                    </a:lnTo>
                    <a:lnTo>
                      <a:pt x="1098499" y="1005757"/>
                    </a:lnTo>
                    <a:lnTo>
                      <a:pt x="1101357" y="1007887"/>
                    </a:lnTo>
                    <a:lnTo>
                      <a:pt x="1104271" y="1011473"/>
                    </a:lnTo>
                    <a:lnTo>
                      <a:pt x="1106400" y="1017245"/>
                    </a:lnTo>
                    <a:lnTo>
                      <a:pt x="1106400" y="1017245"/>
                    </a:lnTo>
                    <a:lnTo>
                      <a:pt x="1114302" y="1020103"/>
                    </a:lnTo>
                    <a:lnTo>
                      <a:pt x="1117888" y="1022961"/>
                    </a:lnTo>
                    <a:lnTo>
                      <a:pt x="1122931" y="1024418"/>
                    </a:lnTo>
                    <a:lnTo>
                      <a:pt x="1130104" y="1028732"/>
                    </a:lnTo>
                    <a:lnTo>
                      <a:pt x="1131561" y="1030133"/>
                    </a:lnTo>
                    <a:lnTo>
                      <a:pt x="1134419" y="1037306"/>
                    </a:lnTo>
                    <a:lnTo>
                      <a:pt x="1138005" y="1039492"/>
                    </a:lnTo>
                    <a:lnTo>
                      <a:pt x="1140863" y="1040893"/>
                    </a:lnTo>
                    <a:lnTo>
                      <a:pt x="1148036" y="1043806"/>
                    </a:lnTo>
                    <a:lnTo>
                      <a:pt x="1150894" y="1046664"/>
                    </a:lnTo>
                    <a:lnTo>
                      <a:pt x="1157394" y="1046664"/>
                    </a:lnTo>
                    <a:lnTo>
                      <a:pt x="1160252" y="1047393"/>
                    </a:lnTo>
                    <a:lnTo>
                      <a:pt x="1161709" y="1049522"/>
                    </a:lnTo>
                    <a:lnTo>
                      <a:pt x="1163110" y="1053109"/>
                    </a:lnTo>
                    <a:lnTo>
                      <a:pt x="1164567" y="1056695"/>
                    </a:lnTo>
                    <a:lnTo>
                      <a:pt x="1166024" y="1057424"/>
                    </a:lnTo>
                    <a:lnTo>
                      <a:pt x="1168882" y="1056023"/>
                    </a:lnTo>
                    <a:lnTo>
                      <a:pt x="1173197" y="1054566"/>
                    </a:lnTo>
                    <a:lnTo>
                      <a:pt x="1181771" y="1056695"/>
                    </a:lnTo>
                    <a:lnTo>
                      <a:pt x="1186814" y="1056023"/>
                    </a:lnTo>
                    <a:lnTo>
                      <a:pt x="1197573" y="1051708"/>
                    </a:lnTo>
                    <a:lnTo>
                      <a:pt x="1199759" y="1051708"/>
                    </a:lnTo>
                    <a:lnTo>
                      <a:pt x="1203345" y="1056695"/>
                    </a:lnTo>
                    <a:lnTo>
                      <a:pt x="1204746" y="1061010"/>
                    </a:lnTo>
                    <a:lnTo>
                      <a:pt x="1216233" y="1068183"/>
                    </a:lnTo>
                    <a:lnTo>
                      <a:pt x="1216962" y="1069640"/>
                    </a:lnTo>
                    <a:lnTo>
                      <a:pt x="1219147" y="1074683"/>
                    </a:lnTo>
                    <a:lnTo>
                      <a:pt x="1219147" y="1078942"/>
                    </a:lnTo>
                    <a:lnTo>
                      <a:pt x="1221277" y="1081127"/>
                    </a:lnTo>
                    <a:lnTo>
                      <a:pt x="1219147" y="1083257"/>
                    </a:lnTo>
                    <a:lnTo>
                      <a:pt x="1220548" y="1086843"/>
                    </a:lnTo>
                    <a:lnTo>
                      <a:pt x="1218419" y="1089029"/>
                    </a:lnTo>
                    <a:lnTo>
                      <a:pt x="1216962" y="1094744"/>
                    </a:lnTo>
                    <a:lnTo>
                      <a:pt x="1224863" y="1095473"/>
                    </a:lnTo>
                    <a:lnTo>
                      <a:pt x="1226320" y="1094744"/>
                    </a:lnTo>
                    <a:lnTo>
                      <a:pt x="1228450" y="1091887"/>
                    </a:lnTo>
                    <a:lnTo>
                      <a:pt x="1230635" y="1089029"/>
                    </a:lnTo>
                    <a:lnTo>
                      <a:pt x="1233493" y="1086843"/>
                    </a:lnTo>
                    <a:lnTo>
                      <a:pt x="1236351" y="1086843"/>
                    </a:lnTo>
                    <a:lnTo>
                      <a:pt x="1237808" y="1086171"/>
                    </a:lnTo>
                    <a:lnTo>
                      <a:pt x="1239209" y="1086171"/>
                    </a:lnTo>
                    <a:lnTo>
                      <a:pt x="1244981" y="1086843"/>
                    </a:lnTo>
                    <a:lnTo>
                      <a:pt x="1247110" y="1085442"/>
                    </a:lnTo>
                    <a:lnTo>
                      <a:pt x="1252882" y="1083257"/>
                    </a:lnTo>
                    <a:lnTo>
                      <a:pt x="1258598" y="1080399"/>
                    </a:lnTo>
                    <a:lnTo>
                      <a:pt x="1262912" y="1082528"/>
                    </a:lnTo>
                    <a:lnTo>
                      <a:pt x="1266499" y="1086171"/>
                    </a:lnTo>
                    <a:lnTo>
                      <a:pt x="1270814" y="1087572"/>
                    </a:lnTo>
                    <a:lnTo>
                      <a:pt x="1274400" y="1087572"/>
                    </a:lnTo>
                    <a:lnTo>
                      <a:pt x="1276586" y="1089029"/>
                    </a:lnTo>
                    <a:lnTo>
                      <a:pt x="1277258" y="1090430"/>
                    </a:lnTo>
                    <a:lnTo>
                      <a:pt x="1278715" y="1092615"/>
                    </a:lnTo>
                    <a:lnTo>
                      <a:pt x="1283030" y="1095473"/>
                    </a:lnTo>
                    <a:lnTo>
                      <a:pt x="1285159" y="1099059"/>
                    </a:lnTo>
                    <a:lnTo>
                      <a:pt x="1285888" y="1099788"/>
                    </a:lnTo>
                    <a:lnTo>
                      <a:pt x="1288073" y="1099059"/>
                    </a:lnTo>
                    <a:lnTo>
                      <a:pt x="1291660" y="1102646"/>
                    </a:lnTo>
                    <a:lnTo>
                      <a:pt x="1294518" y="1104831"/>
                    </a:lnTo>
                    <a:lnTo>
                      <a:pt x="1296647" y="1104831"/>
                    </a:lnTo>
                    <a:lnTo>
                      <a:pt x="1298104" y="1103374"/>
                    </a:lnTo>
                    <a:lnTo>
                      <a:pt x="1299561" y="1104831"/>
                    </a:lnTo>
                    <a:lnTo>
                      <a:pt x="1302419" y="1106232"/>
                    </a:lnTo>
                    <a:lnTo>
                      <a:pt x="1306734" y="1106961"/>
                    </a:lnTo>
                    <a:lnTo>
                      <a:pt x="1308863" y="1106232"/>
                    </a:lnTo>
                    <a:lnTo>
                      <a:pt x="1311048" y="1106961"/>
                    </a:lnTo>
                    <a:lnTo>
                      <a:pt x="1313178" y="1106232"/>
                    </a:lnTo>
                    <a:lnTo>
                      <a:pt x="1318221" y="1107689"/>
                    </a:lnTo>
                    <a:lnTo>
                      <a:pt x="1318221" y="1107689"/>
                    </a:lnTo>
                    <a:lnTo>
                      <a:pt x="1318950" y="1107689"/>
                    </a:lnTo>
                    <a:lnTo>
                      <a:pt x="1321079" y="1107689"/>
                    </a:lnTo>
                    <a:lnTo>
                      <a:pt x="1321808" y="1108418"/>
                    </a:lnTo>
                    <a:lnTo>
                      <a:pt x="1326123" y="1111276"/>
                    </a:lnTo>
                    <a:lnTo>
                      <a:pt x="1326851" y="1112004"/>
                    </a:lnTo>
                    <a:lnTo>
                      <a:pt x="1328252" y="1112733"/>
                    </a:lnTo>
                    <a:lnTo>
                      <a:pt x="1331110" y="1115590"/>
                    </a:lnTo>
                    <a:lnTo>
                      <a:pt x="1333295" y="1119905"/>
                    </a:lnTo>
                    <a:lnTo>
                      <a:pt x="1336153" y="1124220"/>
                    </a:lnTo>
                    <a:lnTo>
                      <a:pt x="1336882" y="1127078"/>
                    </a:lnTo>
                    <a:lnTo>
                      <a:pt x="1339740" y="1131393"/>
                    </a:lnTo>
                    <a:lnTo>
                      <a:pt x="1343326" y="1134979"/>
                    </a:lnTo>
                    <a:lnTo>
                      <a:pt x="1344783" y="1137109"/>
                    </a:lnTo>
                    <a:lnTo>
                      <a:pt x="1353413" y="1144282"/>
                    </a:lnTo>
                    <a:lnTo>
                      <a:pt x="1356271" y="1147868"/>
                    </a:lnTo>
                    <a:lnTo>
                      <a:pt x="1357672" y="1152911"/>
                    </a:lnTo>
                    <a:lnTo>
                      <a:pt x="1358400" y="1152911"/>
                    </a:lnTo>
                    <a:lnTo>
                      <a:pt x="1359129" y="1156498"/>
                    </a:lnTo>
                    <a:lnTo>
                      <a:pt x="1361986" y="1162942"/>
                    </a:lnTo>
                    <a:lnTo>
                      <a:pt x="1361986" y="1166528"/>
                    </a:lnTo>
                    <a:lnTo>
                      <a:pt x="1360585" y="1171572"/>
                    </a:lnTo>
                    <a:lnTo>
                      <a:pt x="1360585" y="1173028"/>
                    </a:lnTo>
                    <a:lnTo>
                      <a:pt x="1360585" y="1173701"/>
                    </a:lnTo>
                    <a:lnTo>
                      <a:pt x="1361314" y="1175158"/>
                    </a:lnTo>
                    <a:lnTo>
                      <a:pt x="1364900" y="1178744"/>
                    </a:lnTo>
                    <a:lnTo>
                      <a:pt x="1366301" y="1181602"/>
                    </a:lnTo>
                    <a:lnTo>
                      <a:pt x="1367758" y="1188102"/>
                    </a:lnTo>
                    <a:lnTo>
                      <a:pt x="1369159" y="1190960"/>
                    </a:lnTo>
                    <a:lnTo>
                      <a:pt x="1371345" y="1195275"/>
                    </a:lnTo>
                    <a:lnTo>
                      <a:pt x="1371345" y="1197405"/>
                    </a:lnTo>
                    <a:lnTo>
                      <a:pt x="1370616" y="1200991"/>
                    </a:lnTo>
                    <a:lnTo>
                      <a:pt x="1369888" y="1203177"/>
                    </a:lnTo>
                    <a:lnTo>
                      <a:pt x="1369159" y="1206763"/>
                    </a:lnTo>
                    <a:lnTo>
                      <a:pt x="1369888" y="1208164"/>
                    </a:lnTo>
                    <a:lnTo>
                      <a:pt x="1374203" y="1217522"/>
                    </a:lnTo>
                    <a:lnTo>
                      <a:pt x="1374203" y="1220380"/>
                    </a:lnTo>
                    <a:lnTo>
                      <a:pt x="1374203" y="1221837"/>
                    </a:lnTo>
                    <a:lnTo>
                      <a:pt x="1372746" y="1223966"/>
                    </a:lnTo>
                    <a:lnTo>
                      <a:pt x="1369159" y="1226824"/>
                    </a:lnTo>
                    <a:lnTo>
                      <a:pt x="1368487" y="1227553"/>
                    </a:lnTo>
                    <a:lnTo>
                      <a:pt x="1366301" y="1230411"/>
                    </a:lnTo>
                    <a:lnTo>
                      <a:pt x="1365573" y="1234053"/>
                    </a:lnTo>
                    <a:lnTo>
                      <a:pt x="1367030" y="1236911"/>
                    </a:lnTo>
                    <a:lnTo>
                      <a:pt x="1369159" y="1241226"/>
                    </a:lnTo>
                    <a:lnTo>
                      <a:pt x="1370616" y="1241898"/>
                    </a:lnTo>
                    <a:lnTo>
                      <a:pt x="1372746" y="1241226"/>
                    </a:lnTo>
                    <a:lnTo>
                      <a:pt x="1374931" y="1236911"/>
                    </a:lnTo>
                    <a:lnTo>
                      <a:pt x="1376388" y="1235454"/>
                    </a:lnTo>
                    <a:lnTo>
                      <a:pt x="1389277" y="1229010"/>
                    </a:lnTo>
                    <a:lnTo>
                      <a:pt x="1393591" y="1226152"/>
                    </a:lnTo>
                    <a:lnTo>
                      <a:pt x="1396449" y="1223966"/>
                    </a:lnTo>
                    <a:lnTo>
                      <a:pt x="1397906" y="1221109"/>
                    </a:lnTo>
                    <a:lnTo>
                      <a:pt x="1399363" y="1218251"/>
                    </a:lnTo>
                    <a:lnTo>
                      <a:pt x="1402950" y="1208164"/>
                    </a:lnTo>
                    <a:lnTo>
                      <a:pt x="1404351" y="1206034"/>
                    </a:lnTo>
                    <a:lnTo>
                      <a:pt x="1406536" y="1204577"/>
                    </a:lnTo>
                    <a:lnTo>
                      <a:pt x="1409394" y="1204577"/>
                    </a:lnTo>
                    <a:lnTo>
                      <a:pt x="1412252" y="1205306"/>
                    </a:lnTo>
                    <a:lnTo>
                      <a:pt x="1419425" y="1205306"/>
                    </a:lnTo>
                    <a:lnTo>
                      <a:pt x="1420153" y="1206034"/>
                    </a:lnTo>
                    <a:lnTo>
                      <a:pt x="1425925" y="1206763"/>
                    </a:lnTo>
                    <a:lnTo>
                      <a:pt x="1430240" y="1209621"/>
                    </a:lnTo>
                    <a:lnTo>
                      <a:pt x="1433098" y="1209621"/>
                    </a:lnTo>
                    <a:lnTo>
                      <a:pt x="1433826" y="1208164"/>
                    </a:lnTo>
                    <a:lnTo>
                      <a:pt x="1435956" y="1203849"/>
                    </a:lnTo>
                    <a:lnTo>
                      <a:pt x="1436684" y="1201720"/>
                    </a:lnTo>
                    <a:lnTo>
                      <a:pt x="1437413" y="1200263"/>
                    </a:lnTo>
                    <a:lnTo>
                      <a:pt x="1439542" y="1198862"/>
                    </a:lnTo>
                    <a:lnTo>
                      <a:pt x="1442400" y="1197405"/>
                    </a:lnTo>
                    <a:lnTo>
                      <a:pt x="1445314" y="1198133"/>
                    </a:lnTo>
                    <a:lnTo>
                      <a:pt x="1446715" y="1199590"/>
                    </a:lnTo>
                    <a:lnTo>
                      <a:pt x="1448172" y="1201720"/>
                    </a:lnTo>
                    <a:lnTo>
                      <a:pt x="1451030" y="1208892"/>
                    </a:lnTo>
                    <a:lnTo>
                      <a:pt x="1453159" y="1218979"/>
                    </a:lnTo>
                    <a:lnTo>
                      <a:pt x="1453888" y="1220380"/>
                    </a:lnTo>
                    <a:lnTo>
                      <a:pt x="1454616" y="1222566"/>
                    </a:lnTo>
                    <a:lnTo>
                      <a:pt x="1456802" y="1224695"/>
                    </a:lnTo>
                    <a:lnTo>
                      <a:pt x="1463246" y="1224695"/>
                    </a:lnTo>
                    <a:lnTo>
                      <a:pt x="1466832" y="1227553"/>
                    </a:lnTo>
                    <a:lnTo>
                      <a:pt x="1467561" y="1228281"/>
                    </a:lnTo>
                    <a:lnTo>
                      <a:pt x="1475462" y="1230411"/>
                    </a:lnTo>
                    <a:lnTo>
                      <a:pt x="1477591" y="1230411"/>
                    </a:lnTo>
                    <a:lnTo>
                      <a:pt x="1479777" y="1229738"/>
                    </a:lnTo>
                    <a:lnTo>
                      <a:pt x="1481906" y="1227553"/>
                    </a:lnTo>
                    <a:lnTo>
                      <a:pt x="1482635" y="1226824"/>
                    </a:lnTo>
                    <a:lnTo>
                      <a:pt x="1486221" y="1229738"/>
                    </a:lnTo>
                    <a:lnTo>
                      <a:pt x="1490536" y="1229738"/>
                    </a:lnTo>
                    <a:lnTo>
                      <a:pt x="1489808" y="1226824"/>
                    </a:lnTo>
                    <a:lnTo>
                      <a:pt x="1491264" y="1223966"/>
                    </a:lnTo>
                    <a:lnTo>
                      <a:pt x="1491264" y="1221837"/>
                    </a:lnTo>
                    <a:lnTo>
                      <a:pt x="1491264" y="1221109"/>
                    </a:lnTo>
                    <a:lnTo>
                      <a:pt x="1491264" y="1221109"/>
                    </a:lnTo>
                    <a:lnTo>
                      <a:pt x="1491264" y="1221837"/>
                    </a:lnTo>
                    <a:lnTo>
                      <a:pt x="1491264" y="1223966"/>
                    </a:lnTo>
                    <a:lnTo>
                      <a:pt x="1489808" y="1226824"/>
                    </a:lnTo>
                    <a:lnTo>
                      <a:pt x="1490536" y="1229738"/>
                    </a:lnTo>
                    <a:lnTo>
                      <a:pt x="1491264" y="1229738"/>
                    </a:lnTo>
                    <a:lnTo>
                      <a:pt x="1493394" y="1229010"/>
                    </a:lnTo>
                    <a:lnTo>
                      <a:pt x="1496252" y="1226152"/>
                    </a:lnTo>
                    <a:lnTo>
                      <a:pt x="1496980" y="1224695"/>
                    </a:lnTo>
                    <a:lnTo>
                      <a:pt x="1496980" y="1222566"/>
                    </a:lnTo>
                    <a:lnTo>
                      <a:pt x="1496252" y="1221837"/>
                    </a:lnTo>
                    <a:lnTo>
                      <a:pt x="1491937" y="1218251"/>
                    </a:lnTo>
                    <a:lnTo>
                      <a:pt x="1491264" y="1216794"/>
                    </a:lnTo>
                    <a:lnTo>
                      <a:pt x="1491937" y="1214664"/>
                    </a:lnTo>
                    <a:lnTo>
                      <a:pt x="1498437" y="1210349"/>
                    </a:lnTo>
                    <a:lnTo>
                      <a:pt x="1502024" y="1206763"/>
                    </a:lnTo>
                    <a:lnTo>
                      <a:pt x="1502752" y="1204577"/>
                    </a:lnTo>
                    <a:lnTo>
                      <a:pt x="1503425" y="1196004"/>
                    </a:lnTo>
                    <a:lnTo>
                      <a:pt x="1504881" y="1194547"/>
                    </a:lnTo>
                    <a:lnTo>
                      <a:pt x="1507739" y="1193090"/>
                    </a:lnTo>
                    <a:lnTo>
                      <a:pt x="1510597" y="1189503"/>
                    </a:lnTo>
                    <a:lnTo>
                      <a:pt x="1515641" y="1181602"/>
                    </a:lnTo>
                    <a:lnTo>
                      <a:pt x="1515641" y="1178016"/>
                    </a:lnTo>
                    <a:lnTo>
                      <a:pt x="1514912" y="1176615"/>
                    </a:lnTo>
                    <a:lnTo>
                      <a:pt x="1510597" y="1173028"/>
                    </a:lnTo>
                    <a:lnTo>
                      <a:pt x="1509196" y="1169442"/>
                    </a:lnTo>
                    <a:lnTo>
                      <a:pt x="1509196" y="1167985"/>
                    </a:lnTo>
                    <a:lnTo>
                      <a:pt x="1511326" y="1163670"/>
                    </a:lnTo>
                    <a:lnTo>
                      <a:pt x="1514240" y="1158627"/>
                    </a:lnTo>
                    <a:lnTo>
                      <a:pt x="1514240" y="1155041"/>
                    </a:lnTo>
                    <a:lnTo>
                      <a:pt x="1513511" y="1152183"/>
                    </a:lnTo>
                    <a:lnTo>
                      <a:pt x="1513511" y="1150053"/>
                    </a:lnTo>
                    <a:lnTo>
                      <a:pt x="1514240" y="1148596"/>
                    </a:lnTo>
                    <a:lnTo>
                      <a:pt x="1515641" y="1146467"/>
                    </a:lnTo>
                    <a:lnTo>
                      <a:pt x="1517826" y="1145738"/>
                    </a:lnTo>
                    <a:lnTo>
                      <a:pt x="1519956" y="1146467"/>
                    </a:lnTo>
                    <a:lnTo>
                      <a:pt x="1521413" y="1146467"/>
                    </a:lnTo>
                    <a:lnTo>
                      <a:pt x="1527128" y="1141424"/>
                    </a:lnTo>
                    <a:lnTo>
                      <a:pt x="1531443" y="1141424"/>
                    </a:lnTo>
                    <a:lnTo>
                      <a:pt x="1534301" y="1142152"/>
                    </a:lnTo>
                    <a:lnTo>
                      <a:pt x="1536487" y="1145738"/>
                    </a:lnTo>
                    <a:lnTo>
                      <a:pt x="1537215" y="1146467"/>
                    </a:lnTo>
                    <a:lnTo>
                      <a:pt x="1538616" y="1146467"/>
                    </a:lnTo>
                    <a:lnTo>
                      <a:pt x="1539345" y="1145010"/>
                    </a:lnTo>
                    <a:lnTo>
                      <a:pt x="1539345" y="1141424"/>
                    </a:lnTo>
                    <a:lnTo>
                      <a:pt x="1536487" y="1135652"/>
                    </a:lnTo>
                    <a:lnTo>
                      <a:pt x="1537888" y="1133522"/>
                    </a:lnTo>
                    <a:lnTo>
                      <a:pt x="1538616" y="1132794"/>
                    </a:lnTo>
                    <a:lnTo>
                      <a:pt x="1541474" y="1132794"/>
                    </a:lnTo>
                    <a:lnTo>
                      <a:pt x="1543659" y="1133522"/>
                    </a:lnTo>
                    <a:lnTo>
                      <a:pt x="1544388" y="1134251"/>
                    </a:lnTo>
                    <a:lnTo>
                      <a:pt x="1547246" y="1134979"/>
                    </a:lnTo>
                    <a:lnTo>
                      <a:pt x="1551561" y="1133522"/>
                    </a:lnTo>
                    <a:lnTo>
                      <a:pt x="1553690" y="1133522"/>
                    </a:lnTo>
                    <a:lnTo>
                      <a:pt x="1554419" y="1134251"/>
                    </a:lnTo>
                    <a:lnTo>
                      <a:pt x="1556548" y="1136380"/>
                    </a:lnTo>
                    <a:lnTo>
                      <a:pt x="1558733" y="1138566"/>
                    </a:lnTo>
                    <a:lnTo>
                      <a:pt x="1571678" y="1126350"/>
                    </a:lnTo>
                    <a:lnTo>
                      <a:pt x="1573079" y="1124893"/>
                    </a:lnTo>
                    <a:lnTo>
                      <a:pt x="1572350" y="1124164"/>
                    </a:lnTo>
                    <a:lnTo>
                      <a:pt x="1573807" y="1122763"/>
                    </a:lnTo>
                    <a:lnTo>
                      <a:pt x="1573079" y="1119905"/>
                    </a:lnTo>
                    <a:lnTo>
                      <a:pt x="1571678" y="1116991"/>
                    </a:lnTo>
                    <a:lnTo>
                      <a:pt x="1572350" y="1114134"/>
                    </a:lnTo>
                    <a:lnTo>
                      <a:pt x="1573079" y="1112733"/>
                    </a:lnTo>
                    <a:lnTo>
                      <a:pt x="1578851" y="1108418"/>
                    </a:lnTo>
                    <a:lnTo>
                      <a:pt x="1579523" y="1106232"/>
                    </a:lnTo>
                    <a:lnTo>
                      <a:pt x="1579523" y="1104103"/>
                    </a:lnTo>
                    <a:lnTo>
                      <a:pt x="1582437" y="1101245"/>
                    </a:lnTo>
                    <a:lnTo>
                      <a:pt x="1583838" y="1101245"/>
                    </a:lnTo>
                    <a:lnTo>
                      <a:pt x="1585295" y="1101245"/>
                    </a:lnTo>
                    <a:lnTo>
                      <a:pt x="1587424" y="1103374"/>
                    </a:lnTo>
                    <a:lnTo>
                      <a:pt x="1591011" y="1104103"/>
                    </a:lnTo>
                    <a:lnTo>
                      <a:pt x="1593925" y="1104103"/>
                    </a:lnTo>
                    <a:lnTo>
                      <a:pt x="1596054" y="1106232"/>
                    </a:lnTo>
                    <a:lnTo>
                      <a:pt x="1598240" y="1104831"/>
                    </a:lnTo>
                    <a:lnTo>
                      <a:pt x="1599641" y="1105504"/>
                    </a:lnTo>
                    <a:lnTo>
                      <a:pt x="1601826" y="1106232"/>
                    </a:lnTo>
                    <a:lnTo>
                      <a:pt x="1605412" y="1109819"/>
                    </a:lnTo>
                    <a:lnTo>
                      <a:pt x="1617629" y="1109090"/>
                    </a:lnTo>
                    <a:lnTo>
                      <a:pt x="1619030" y="1109819"/>
                    </a:lnTo>
                    <a:lnTo>
                      <a:pt x="1619758" y="1109819"/>
                    </a:lnTo>
                    <a:lnTo>
                      <a:pt x="1622616" y="1109090"/>
                    </a:lnTo>
                    <a:lnTo>
                      <a:pt x="1626202" y="1105504"/>
                    </a:lnTo>
                    <a:lnTo>
                      <a:pt x="1628388" y="1104103"/>
                    </a:lnTo>
                    <a:lnTo>
                      <a:pt x="1631246" y="1099059"/>
                    </a:lnTo>
                    <a:lnTo>
                      <a:pt x="1632703" y="1095473"/>
                    </a:lnTo>
                    <a:lnTo>
                      <a:pt x="1631974" y="1093344"/>
                    </a:lnTo>
                    <a:lnTo>
                      <a:pt x="1631974" y="1091887"/>
                    </a:lnTo>
                    <a:lnTo>
                      <a:pt x="1633375" y="1090430"/>
                    </a:lnTo>
                    <a:lnTo>
                      <a:pt x="1633375" y="1089757"/>
                    </a:lnTo>
                    <a:lnTo>
                      <a:pt x="1634832" y="1087572"/>
                    </a:lnTo>
                    <a:lnTo>
                      <a:pt x="1634832" y="1081856"/>
                    </a:lnTo>
                    <a:lnTo>
                      <a:pt x="1634832" y="1078942"/>
                    </a:lnTo>
                    <a:lnTo>
                      <a:pt x="1634104" y="1077541"/>
                    </a:lnTo>
                    <a:lnTo>
                      <a:pt x="1631974" y="1076084"/>
                    </a:lnTo>
                    <a:lnTo>
                      <a:pt x="1631246" y="1073226"/>
                    </a:lnTo>
                    <a:lnTo>
                      <a:pt x="1630517" y="1072498"/>
                    </a:lnTo>
                    <a:lnTo>
                      <a:pt x="1626202" y="1069640"/>
                    </a:lnTo>
                    <a:lnTo>
                      <a:pt x="1626202" y="1068183"/>
                    </a:lnTo>
                    <a:lnTo>
                      <a:pt x="1629116" y="1063868"/>
                    </a:lnTo>
                    <a:lnTo>
                      <a:pt x="1630517" y="1056695"/>
                    </a:lnTo>
                    <a:lnTo>
                      <a:pt x="1631974" y="1055294"/>
                    </a:lnTo>
                    <a:lnTo>
                      <a:pt x="1634104" y="1055967"/>
                    </a:lnTo>
                    <a:lnTo>
                      <a:pt x="1636961" y="1058880"/>
                    </a:lnTo>
                    <a:lnTo>
                      <a:pt x="1637690" y="1060281"/>
                    </a:lnTo>
                    <a:lnTo>
                      <a:pt x="1639875" y="1060281"/>
                    </a:lnTo>
                    <a:lnTo>
                      <a:pt x="1642005" y="1059609"/>
                    </a:lnTo>
                    <a:lnTo>
                      <a:pt x="1644190" y="1058880"/>
                    </a:lnTo>
                    <a:lnTo>
                      <a:pt x="1647048" y="1059609"/>
                    </a:lnTo>
                    <a:lnTo>
                      <a:pt x="1649906" y="1061010"/>
                    </a:lnTo>
                    <a:lnTo>
                      <a:pt x="1653492" y="1060281"/>
                    </a:lnTo>
                    <a:lnTo>
                      <a:pt x="1654949" y="1059609"/>
                    </a:lnTo>
                    <a:lnTo>
                      <a:pt x="1656350" y="1059609"/>
                    </a:lnTo>
                    <a:lnTo>
                      <a:pt x="1657807" y="1062467"/>
                    </a:lnTo>
                    <a:lnTo>
                      <a:pt x="1658536" y="1062467"/>
                    </a:lnTo>
                    <a:lnTo>
                      <a:pt x="1659937" y="1061738"/>
                    </a:lnTo>
                    <a:lnTo>
                      <a:pt x="1662851" y="1060281"/>
                    </a:lnTo>
                    <a:lnTo>
                      <a:pt x="1664980" y="1058880"/>
                    </a:lnTo>
                    <a:lnTo>
                      <a:pt x="1665709" y="1058152"/>
                    </a:lnTo>
                    <a:lnTo>
                      <a:pt x="1667166" y="1053837"/>
                    </a:lnTo>
                    <a:lnTo>
                      <a:pt x="1667838" y="1053109"/>
                    </a:lnTo>
                    <a:lnTo>
                      <a:pt x="1668567" y="1053109"/>
                    </a:lnTo>
                    <a:lnTo>
                      <a:pt x="1669295" y="1053837"/>
                    </a:lnTo>
                    <a:lnTo>
                      <a:pt x="1670752" y="1054566"/>
                    </a:lnTo>
                    <a:lnTo>
                      <a:pt x="1672881" y="1054566"/>
                    </a:lnTo>
                    <a:lnTo>
                      <a:pt x="1675067" y="1053109"/>
                    </a:lnTo>
                    <a:lnTo>
                      <a:pt x="1677196" y="1050979"/>
                    </a:lnTo>
                    <a:lnTo>
                      <a:pt x="1678653" y="1050979"/>
                    </a:lnTo>
                    <a:lnTo>
                      <a:pt x="1679326" y="1050251"/>
                    </a:lnTo>
                    <a:lnTo>
                      <a:pt x="1683641" y="1048121"/>
                    </a:lnTo>
                    <a:lnTo>
                      <a:pt x="1687227" y="1048121"/>
                    </a:lnTo>
                    <a:lnTo>
                      <a:pt x="1689412" y="1048794"/>
                    </a:lnTo>
                    <a:lnTo>
                      <a:pt x="1692999" y="1051708"/>
                    </a:lnTo>
                    <a:lnTo>
                      <a:pt x="1695857" y="1051708"/>
                    </a:lnTo>
                    <a:lnTo>
                      <a:pt x="1699443" y="1052380"/>
                    </a:lnTo>
                    <a:lnTo>
                      <a:pt x="1701628" y="1051708"/>
                    </a:lnTo>
                    <a:lnTo>
                      <a:pt x="1703029" y="1052380"/>
                    </a:lnTo>
                    <a:lnTo>
                      <a:pt x="1703758" y="1052380"/>
                    </a:lnTo>
                    <a:lnTo>
                      <a:pt x="1703758" y="1048121"/>
                    </a:lnTo>
                    <a:lnTo>
                      <a:pt x="1704486" y="1047393"/>
                    </a:lnTo>
                    <a:lnTo>
                      <a:pt x="1704486" y="1044535"/>
                    </a:lnTo>
                    <a:lnTo>
                      <a:pt x="1705215" y="1040893"/>
                    </a:lnTo>
                    <a:lnTo>
                      <a:pt x="1708073" y="1036634"/>
                    </a:lnTo>
                    <a:lnTo>
                      <a:pt x="1708073" y="1034448"/>
                    </a:lnTo>
                    <a:lnTo>
                      <a:pt x="1710931" y="1033047"/>
                    </a:lnTo>
                    <a:lnTo>
                      <a:pt x="1711659" y="1032319"/>
                    </a:lnTo>
                    <a:lnTo>
                      <a:pt x="1710931" y="1030133"/>
                    </a:lnTo>
                    <a:lnTo>
                      <a:pt x="1709474" y="1029405"/>
                    </a:lnTo>
                    <a:lnTo>
                      <a:pt x="1709474" y="1028004"/>
                    </a:lnTo>
                    <a:lnTo>
                      <a:pt x="1710202" y="1027276"/>
                    </a:lnTo>
                    <a:lnTo>
                      <a:pt x="1714517" y="1026547"/>
                    </a:lnTo>
                    <a:lnTo>
                      <a:pt x="1718103" y="1023689"/>
                    </a:lnTo>
                    <a:lnTo>
                      <a:pt x="1720961" y="1022232"/>
                    </a:lnTo>
                    <a:lnTo>
                      <a:pt x="1722418" y="1020103"/>
                    </a:lnTo>
                    <a:lnTo>
                      <a:pt x="1725276" y="1020103"/>
                    </a:lnTo>
                    <a:lnTo>
                      <a:pt x="1728190" y="1020103"/>
                    </a:lnTo>
                    <a:lnTo>
                      <a:pt x="1730320" y="1015788"/>
                    </a:lnTo>
                    <a:lnTo>
                      <a:pt x="1730320" y="1015060"/>
                    </a:lnTo>
                    <a:lnTo>
                      <a:pt x="1731048" y="1010072"/>
                    </a:lnTo>
                    <a:lnTo>
                      <a:pt x="1730320" y="1008615"/>
                    </a:lnTo>
                    <a:lnTo>
                      <a:pt x="1730320" y="1005757"/>
                    </a:lnTo>
                    <a:lnTo>
                      <a:pt x="1728190" y="1004300"/>
                    </a:lnTo>
                    <a:lnTo>
                      <a:pt x="1727462" y="1003572"/>
                    </a:lnTo>
                    <a:lnTo>
                      <a:pt x="1728190" y="1002843"/>
                    </a:lnTo>
                    <a:lnTo>
                      <a:pt x="1731777" y="1002843"/>
                    </a:lnTo>
                    <a:lnTo>
                      <a:pt x="1732449" y="1002171"/>
                    </a:lnTo>
                    <a:lnTo>
                      <a:pt x="1733178" y="998585"/>
                    </a:lnTo>
                    <a:lnTo>
                      <a:pt x="1732449" y="996399"/>
                    </a:lnTo>
                    <a:lnTo>
                      <a:pt x="1731777" y="993541"/>
                    </a:lnTo>
                    <a:lnTo>
                      <a:pt x="1733178" y="992813"/>
                    </a:lnTo>
                    <a:lnTo>
                      <a:pt x="1735363" y="992084"/>
                    </a:lnTo>
                    <a:lnTo>
                      <a:pt x="1734634" y="989955"/>
                    </a:lnTo>
                    <a:lnTo>
                      <a:pt x="1734634" y="989226"/>
                    </a:lnTo>
                    <a:lnTo>
                      <a:pt x="1734634" y="987769"/>
                    </a:lnTo>
                    <a:lnTo>
                      <a:pt x="1735363" y="985640"/>
                    </a:lnTo>
                    <a:lnTo>
                      <a:pt x="1734634" y="982782"/>
                    </a:lnTo>
                    <a:lnTo>
                      <a:pt x="1734634" y="981325"/>
                    </a:lnTo>
                    <a:lnTo>
                      <a:pt x="1736091" y="981325"/>
                    </a:lnTo>
                    <a:lnTo>
                      <a:pt x="1736091" y="979924"/>
                    </a:lnTo>
                    <a:lnTo>
                      <a:pt x="1738221" y="978467"/>
                    </a:lnTo>
                    <a:lnTo>
                      <a:pt x="1741807" y="976282"/>
                    </a:lnTo>
                    <a:lnTo>
                      <a:pt x="1742536" y="976282"/>
                    </a:lnTo>
                    <a:lnTo>
                      <a:pt x="1745394" y="976282"/>
                    </a:lnTo>
                    <a:lnTo>
                      <a:pt x="1747579" y="977010"/>
                    </a:lnTo>
                    <a:lnTo>
                      <a:pt x="1749708" y="977739"/>
                    </a:lnTo>
                    <a:lnTo>
                      <a:pt x="1755424" y="977010"/>
                    </a:lnTo>
                    <a:lnTo>
                      <a:pt x="1758338" y="976282"/>
                    </a:lnTo>
                    <a:lnTo>
                      <a:pt x="1761196" y="974152"/>
                    </a:lnTo>
                    <a:lnTo>
                      <a:pt x="1764054" y="969837"/>
                    </a:lnTo>
                    <a:lnTo>
                      <a:pt x="1766912" y="966251"/>
                    </a:lnTo>
                    <a:lnTo>
                      <a:pt x="1769826" y="964850"/>
                    </a:lnTo>
                    <a:lnTo>
                      <a:pt x="1782042" y="964122"/>
                    </a:lnTo>
                    <a:lnTo>
                      <a:pt x="1786301" y="961936"/>
                    </a:lnTo>
                    <a:lnTo>
                      <a:pt x="1787758" y="961207"/>
                    </a:lnTo>
                    <a:lnTo>
                      <a:pt x="1787758" y="960535"/>
                    </a:lnTo>
                    <a:lnTo>
                      <a:pt x="1787029" y="959807"/>
                    </a:lnTo>
                    <a:lnTo>
                      <a:pt x="1784900" y="958350"/>
                    </a:lnTo>
                    <a:lnTo>
                      <a:pt x="1784171" y="957621"/>
                    </a:lnTo>
                    <a:lnTo>
                      <a:pt x="1784171" y="956949"/>
                    </a:lnTo>
                    <a:lnTo>
                      <a:pt x="1785628" y="954763"/>
                    </a:lnTo>
                    <a:lnTo>
                      <a:pt x="1787758" y="953362"/>
                    </a:lnTo>
                    <a:lnTo>
                      <a:pt x="1788486" y="951177"/>
                    </a:lnTo>
                    <a:lnTo>
                      <a:pt x="1789215" y="951177"/>
                    </a:lnTo>
                    <a:lnTo>
                      <a:pt x="1789887" y="949048"/>
                    </a:lnTo>
                    <a:lnTo>
                      <a:pt x="1789887" y="946862"/>
                    </a:lnTo>
                    <a:lnTo>
                      <a:pt x="1787029" y="944733"/>
                    </a:lnTo>
                    <a:lnTo>
                      <a:pt x="1787029" y="942547"/>
                    </a:lnTo>
                    <a:lnTo>
                      <a:pt x="1787029" y="941146"/>
                    </a:lnTo>
                    <a:lnTo>
                      <a:pt x="1790616" y="937560"/>
                    </a:lnTo>
                    <a:lnTo>
                      <a:pt x="1790616" y="936831"/>
                    </a:lnTo>
                    <a:lnTo>
                      <a:pt x="1792073" y="928202"/>
                    </a:lnTo>
                    <a:lnTo>
                      <a:pt x="1791344" y="925344"/>
                    </a:lnTo>
                    <a:lnTo>
                      <a:pt x="1789215" y="923887"/>
                    </a:lnTo>
                    <a:lnTo>
                      <a:pt x="1788486" y="921029"/>
                    </a:lnTo>
                    <a:lnTo>
                      <a:pt x="1788486" y="919572"/>
                    </a:lnTo>
                    <a:lnTo>
                      <a:pt x="1789887" y="918899"/>
                    </a:lnTo>
                    <a:lnTo>
                      <a:pt x="1794202" y="917442"/>
                    </a:lnTo>
                    <a:lnTo>
                      <a:pt x="1796388" y="915313"/>
                    </a:lnTo>
                    <a:lnTo>
                      <a:pt x="1797116" y="913856"/>
                    </a:lnTo>
                    <a:lnTo>
                      <a:pt x="1797116" y="912399"/>
                    </a:lnTo>
                    <a:lnTo>
                      <a:pt x="1794931" y="910998"/>
                    </a:lnTo>
                    <a:lnTo>
                      <a:pt x="1794202" y="909541"/>
                    </a:lnTo>
                    <a:lnTo>
                      <a:pt x="1794931" y="907412"/>
                    </a:lnTo>
                    <a:lnTo>
                      <a:pt x="1797788" y="904498"/>
                    </a:lnTo>
                    <a:lnTo>
                      <a:pt x="1796388" y="901640"/>
                    </a:lnTo>
                    <a:lnTo>
                      <a:pt x="1797116" y="900239"/>
                    </a:lnTo>
                    <a:lnTo>
                      <a:pt x="1799974" y="895924"/>
                    </a:lnTo>
                    <a:lnTo>
                      <a:pt x="1804289" y="890881"/>
                    </a:lnTo>
                    <a:lnTo>
                      <a:pt x="1807875" y="890152"/>
                    </a:lnTo>
                    <a:lnTo>
                      <a:pt x="1808604" y="889424"/>
                    </a:lnTo>
                    <a:lnTo>
                      <a:pt x="1811462" y="886566"/>
                    </a:lnTo>
                    <a:lnTo>
                      <a:pt x="1811462" y="882980"/>
                    </a:lnTo>
                    <a:lnTo>
                      <a:pt x="1811462" y="881579"/>
                    </a:lnTo>
                    <a:lnTo>
                      <a:pt x="1808604" y="880122"/>
                    </a:lnTo>
                    <a:lnTo>
                      <a:pt x="1807875" y="878665"/>
                    </a:lnTo>
                    <a:lnTo>
                      <a:pt x="1807147" y="876535"/>
                    </a:lnTo>
                    <a:lnTo>
                      <a:pt x="1806418" y="875078"/>
                    </a:lnTo>
                    <a:lnTo>
                      <a:pt x="1806418" y="874350"/>
                    </a:lnTo>
                    <a:lnTo>
                      <a:pt x="1806418" y="873677"/>
                    </a:lnTo>
                    <a:lnTo>
                      <a:pt x="1801375" y="869363"/>
                    </a:lnTo>
                    <a:lnTo>
                      <a:pt x="1800702" y="865048"/>
                    </a:lnTo>
                    <a:lnTo>
                      <a:pt x="1796388" y="863591"/>
                    </a:lnTo>
                    <a:lnTo>
                      <a:pt x="1796388" y="862862"/>
                    </a:lnTo>
                    <a:lnTo>
                      <a:pt x="1797788" y="860004"/>
                    </a:lnTo>
                    <a:lnTo>
                      <a:pt x="1800702" y="858603"/>
                    </a:lnTo>
                    <a:lnTo>
                      <a:pt x="1804289" y="858603"/>
                    </a:lnTo>
                    <a:lnTo>
                      <a:pt x="1815048" y="860733"/>
                    </a:lnTo>
                    <a:lnTo>
                      <a:pt x="1820091" y="860733"/>
                    </a:lnTo>
                    <a:lnTo>
                      <a:pt x="1824350" y="857875"/>
                    </a:lnTo>
                    <a:lnTo>
                      <a:pt x="1825079" y="857146"/>
                    </a:lnTo>
                    <a:lnTo>
                      <a:pt x="1827264" y="857875"/>
                    </a:lnTo>
                    <a:lnTo>
                      <a:pt x="1831579" y="857875"/>
                    </a:lnTo>
                    <a:lnTo>
                      <a:pt x="1835838" y="858603"/>
                    </a:lnTo>
                    <a:lnTo>
                      <a:pt x="1838023" y="857875"/>
                    </a:lnTo>
                    <a:lnTo>
                      <a:pt x="1838023" y="854289"/>
                    </a:lnTo>
                    <a:lnTo>
                      <a:pt x="1837295" y="849245"/>
                    </a:lnTo>
                    <a:lnTo>
                      <a:pt x="1835838" y="847788"/>
                    </a:lnTo>
                    <a:lnTo>
                      <a:pt x="1835165" y="845659"/>
                    </a:lnTo>
                    <a:lnTo>
                      <a:pt x="1843067" y="841344"/>
                    </a:lnTo>
                    <a:lnTo>
                      <a:pt x="1844467" y="839887"/>
                    </a:lnTo>
                    <a:lnTo>
                      <a:pt x="1845925" y="835628"/>
                    </a:lnTo>
                    <a:lnTo>
                      <a:pt x="1846653" y="834900"/>
                    </a:lnTo>
                    <a:lnTo>
                      <a:pt x="1848782" y="834171"/>
                    </a:lnTo>
                    <a:lnTo>
                      <a:pt x="1852369" y="834900"/>
                    </a:lnTo>
                    <a:lnTo>
                      <a:pt x="1855227" y="836300"/>
                    </a:lnTo>
                    <a:lnTo>
                      <a:pt x="1855955" y="834900"/>
                    </a:lnTo>
                    <a:lnTo>
                      <a:pt x="1854554" y="829128"/>
                    </a:lnTo>
                    <a:lnTo>
                      <a:pt x="1856684" y="821955"/>
                    </a:lnTo>
                    <a:lnTo>
                      <a:pt x="1855955" y="818368"/>
                    </a:lnTo>
                    <a:lnTo>
                      <a:pt x="1854554" y="816968"/>
                    </a:lnTo>
                    <a:lnTo>
                      <a:pt x="1853097" y="816968"/>
                    </a:lnTo>
                    <a:lnTo>
                      <a:pt x="1850239" y="816968"/>
                    </a:lnTo>
                    <a:lnTo>
                      <a:pt x="1845196" y="817640"/>
                    </a:lnTo>
                    <a:lnTo>
                      <a:pt x="1844467" y="816968"/>
                    </a:lnTo>
                    <a:lnTo>
                      <a:pt x="1845196" y="814054"/>
                    </a:lnTo>
                    <a:lnTo>
                      <a:pt x="1848782" y="806881"/>
                    </a:lnTo>
                    <a:lnTo>
                      <a:pt x="1850239" y="804023"/>
                    </a:lnTo>
                    <a:lnTo>
                      <a:pt x="1851640" y="803294"/>
                    </a:lnTo>
                    <a:lnTo>
                      <a:pt x="1854554" y="802566"/>
                    </a:lnTo>
                    <a:lnTo>
                      <a:pt x="1855955" y="802566"/>
                    </a:lnTo>
                    <a:lnTo>
                      <a:pt x="1856684" y="801165"/>
                    </a:lnTo>
                    <a:lnTo>
                      <a:pt x="1858813" y="794665"/>
                    </a:lnTo>
                    <a:lnTo>
                      <a:pt x="1861727" y="789677"/>
                    </a:lnTo>
                    <a:lnTo>
                      <a:pt x="1861727" y="787492"/>
                    </a:lnTo>
                    <a:lnTo>
                      <a:pt x="1860999" y="784634"/>
                    </a:lnTo>
                    <a:lnTo>
                      <a:pt x="1860999" y="783177"/>
                    </a:lnTo>
                    <a:lnTo>
                      <a:pt x="1863128" y="781048"/>
                    </a:lnTo>
                    <a:lnTo>
                      <a:pt x="1863128" y="780319"/>
                    </a:lnTo>
                    <a:lnTo>
                      <a:pt x="1865313" y="778918"/>
                    </a:lnTo>
                    <a:lnTo>
                      <a:pt x="1868900" y="775276"/>
                    </a:lnTo>
                    <a:lnTo>
                      <a:pt x="1871758" y="769560"/>
                    </a:lnTo>
                    <a:lnTo>
                      <a:pt x="1874616" y="765974"/>
                    </a:lnTo>
                    <a:lnTo>
                      <a:pt x="1876073" y="764517"/>
                    </a:lnTo>
                    <a:lnTo>
                      <a:pt x="1878202" y="763116"/>
                    </a:lnTo>
                    <a:lnTo>
                      <a:pt x="1881116" y="758801"/>
                    </a:lnTo>
                    <a:lnTo>
                      <a:pt x="1881116" y="756615"/>
                    </a:lnTo>
                    <a:lnTo>
                      <a:pt x="1881788" y="753029"/>
                    </a:lnTo>
                    <a:lnTo>
                      <a:pt x="1881788" y="752357"/>
                    </a:lnTo>
                    <a:lnTo>
                      <a:pt x="1882517" y="751628"/>
                    </a:lnTo>
                    <a:lnTo>
                      <a:pt x="1884702" y="750900"/>
                    </a:lnTo>
                    <a:lnTo>
                      <a:pt x="1885431" y="749443"/>
                    </a:lnTo>
                    <a:lnTo>
                      <a:pt x="1886832" y="745856"/>
                    </a:lnTo>
                    <a:lnTo>
                      <a:pt x="1887560" y="742998"/>
                    </a:lnTo>
                    <a:lnTo>
                      <a:pt x="1889690" y="740869"/>
                    </a:lnTo>
                    <a:lnTo>
                      <a:pt x="1890418" y="737955"/>
                    </a:lnTo>
                    <a:lnTo>
                      <a:pt x="1890418" y="732239"/>
                    </a:lnTo>
                    <a:lnTo>
                      <a:pt x="1887560" y="727924"/>
                    </a:lnTo>
                    <a:lnTo>
                      <a:pt x="1887560" y="726468"/>
                    </a:lnTo>
                    <a:lnTo>
                      <a:pt x="1887560" y="725795"/>
                    </a:lnTo>
                    <a:lnTo>
                      <a:pt x="1888289" y="722209"/>
                    </a:lnTo>
                    <a:lnTo>
                      <a:pt x="1889017" y="720752"/>
                    </a:lnTo>
                    <a:lnTo>
                      <a:pt x="1892603" y="719295"/>
                    </a:lnTo>
                    <a:lnTo>
                      <a:pt x="1896190" y="713579"/>
                    </a:lnTo>
                    <a:lnTo>
                      <a:pt x="1898319" y="712850"/>
                    </a:lnTo>
                    <a:lnTo>
                      <a:pt x="1899048" y="711394"/>
                    </a:lnTo>
                    <a:lnTo>
                      <a:pt x="1899776" y="709993"/>
                    </a:lnTo>
                    <a:lnTo>
                      <a:pt x="1899776" y="706406"/>
                    </a:lnTo>
                    <a:lnTo>
                      <a:pt x="1902634" y="704221"/>
                    </a:lnTo>
                    <a:lnTo>
                      <a:pt x="1903363" y="701363"/>
                    </a:lnTo>
                    <a:lnTo>
                      <a:pt x="1903363" y="697776"/>
                    </a:lnTo>
                    <a:close/>
                  </a:path>
                </a:pathLst>
              </a:custGeom>
              <a:grpFill/>
              <a:ln w="559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pt-BR" sz="27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31" name="Forma Livre: Forma 30">
                <a:extLst>
                  <a:ext uri="{FF2B5EF4-FFF2-40B4-BE49-F238E27FC236}">
                    <a16:creationId xmlns:a16="http://schemas.microsoft.com/office/drawing/2014/main" id="{285AE36C-24AC-4944-AC10-92320697F55C}"/>
                  </a:ext>
                </a:extLst>
              </p:cNvPr>
              <p:cNvSpPr/>
              <p:nvPr/>
            </p:nvSpPr>
            <p:spPr>
              <a:xfrm>
                <a:off x="7852781" y="4815870"/>
                <a:ext cx="1923616" cy="1263096"/>
              </a:xfrm>
              <a:custGeom>
                <a:avLst/>
                <a:gdLst>
                  <a:gd name="connsiteX0" fmla="*/ 1381008 w 1923616"/>
                  <a:gd name="connsiteY0" fmla="*/ 1263096 h 1263096"/>
                  <a:gd name="connsiteX1" fmla="*/ 1376413 w 1923616"/>
                  <a:gd name="connsiteY1" fmla="*/ 1262032 h 1263096"/>
                  <a:gd name="connsiteX2" fmla="*/ 1374956 w 1923616"/>
                  <a:gd name="connsiteY2" fmla="*/ 1261303 h 1263096"/>
                  <a:gd name="connsiteX3" fmla="*/ 1370361 w 1923616"/>
                  <a:gd name="connsiteY3" fmla="*/ 1256652 h 1263096"/>
                  <a:gd name="connsiteX4" fmla="*/ 1366774 w 1923616"/>
                  <a:gd name="connsiteY4" fmla="*/ 1249479 h 1263096"/>
                  <a:gd name="connsiteX5" fmla="*/ 1365878 w 1923616"/>
                  <a:gd name="connsiteY5" fmla="*/ 1242811 h 1263096"/>
                  <a:gd name="connsiteX6" fmla="*/ 1366606 w 1923616"/>
                  <a:gd name="connsiteY6" fmla="*/ 1239224 h 1263096"/>
                  <a:gd name="connsiteX7" fmla="*/ 1368455 w 1923616"/>
                  <a:gd name="connsiteY7" fmla="*/ 1235078 h 1263096"/>
                  <a:gd name="connsiteX8" fmla="*/ 1370585 w 1923616"/>
                  <a:gd name="connsiteY8" fmla="*/ 1232220 h 1263096"/>
                  <a:gd name="connsiteX9" fmla="*/ 1371594 w 1923616"/>
                  <a:gd name="connsiteY9" fmla="*/ 1231099 h 1263096"/>
                  <a:gd name="connsiteX10" fmla="*/ 1372322 w 1923616"/>
                  <a:gd name="connsiteY10" fmla="*/ 1230371 h 1263096"/>
                  <a:gd name="connsiteX11" fmla="*/ 1373163 w 1923616"/>
                  <a:gd name="connsiteY11" fmla="*/ 1229642 h 1263096"/>
                  <a:gd name="connsiteX12" fmla="*/ 1373667 w 1923616"/>
                  <a:gd name="connsiteY12" fmla="*/ 1229250 h 1263096"/>
                  <a:gd name="connsiteX13" fmla="*/ 1370361 w 1923616"/>
                  <a:gd name="connsiteY13" fmla="*/ 1222245 h 1263096"/>
                  <a:gd name="connsiteX14" fmla="*/ 1369464 w 1923616"/>
                  <a:gd name="connsiteY14" fmla="*/ 1215577 h 1263096"/>
                  <a:gd name="connsiteX15" fmla="*/ 1370193 w 1923616"/>
                  <a:gd name="connsiteY15" fmla="*/ 1211990 h 1263096"/>
                  <a:gd name="connsiteX16" fmla="*/ 1370529 w 1923616"/>
                  <a:gd name="connsiteY16" fmla="*/ 1210758 h 1263096"/>
                  <a:gd name="connsiteX17" fmla="*/ 1371257 w 1923616"/>
                  <a:gd name="connsiteY17" fmla="*/ 1208180 h 1263096"/>
                  <a:gd name="connsiteX18" fmla="*/ 1368960 w 1923616"/>
                  <a:gd name="connsiteY18" fmla="*/ 1203585 h 1263096"/>
                  <a:gd name="connsiteX19" fmla="*/ 1368119 w 1923616"/>
                  <a:gd name="connsiteY19" fmla="*/ 1201175 h 1263096"/>
                  <a:gd name="connsiteX20" fmla="*/ 1366830 w 1923616"/>
                  <a:gd name="connsiteY20" fmla="*/ 1195740 h 1263096"/>
                  <a:gd name="connsiteX21" fmla="*/ 1364421 w 1923616"/>
                  <a:gd name="connsiteY21" fmla="*/ 1193330 h 1263096"/>
                  <a:gd name="connsiteX22" fmla="*/ 1362459 w 1923616"/>
                  <a:gd name="connsiteY22" fmla="*/ 1190640 h 1263096"/>
                  <a:gd name="connsiteX23" fmla="*/ 1361731 w 1923616"/>
                  <a:gd name="connsiteY23" fmla="*/ 1189183 h 1263096"/>
                  <a:gd name="connsiteX24" fmla="*/ 1360666 w 1923616"/>
                  <a:gd name="connsiteY24" fmla="*/ 1184588 h 1263096"/>
                  <a:gd name="connsiteX25" fmla="*/ 1360666 w 1923616"/>
                  <a:gd name="connsiteY25" fmla="*/ 1182459 h 1263096"/>
                  <a:gd name="connsiteX26" fmla="*/ 1361058 w 1923616"/>
                  <a:gd name="connsiteY26" fmla="*/ 1179601 h 1263096"/>
                  <a:gd name="connsiteX27" fmla="*/ 1362067 w 1923616"/>
                  <a:gd name="connsiteY27" fmla="*/ 1176015 h 1263096"/>
                  <a:gd name="connsiteX28" fmla="*/ 1360106 w 1923616"/>
                  <a:gd name="connsiteY28" fmla="*/ 1171588 h 1263096"/>
                  <a:gd name="connsiteX29" fmla="*/ 1359433 w 1923616"/>
                  <a:gd name="connsiteY29" fmla="*/ 1169402 h 1263096"/>
                  <a:gd name="connsiteX30" fmla="*/ 1359433 w 1923616"/>
                  <a:gd name="connsiteY30" fmla="*/ 1169346 h 1263096"/>
                  <a:gd name="connsiteX31" fmla="*/ 1358201 w 1923616"/>
                  <a:gd name="connsiteY31" fmla="*/ 1166600 h 1263096"/>
                  <a:gd name="connsiteX32" fmla="*/ 1357360 w 1923616"/>
                  <a:gd name="connsiteY32" fmla="*/ 1163574 h 1263096"/>
                  <a:gd name="connsiteX33" fmla="*/ 1356463 w 1923616"/>
                  <a:gd name="connsiteY33" fmla="*/ 1162397 h 1263096"/>
                  <a:gd name="connsiteX34" fmla="*/ 1348674 w 1923616"/>
                  <a:gd name="connsiteY34" fmla="*/ 1155897 h 1263096"/>
                  <a:gd name="connsiteX35" fmla="*/ 1346713 w 1923616"/>
                  <a:gd name="connsiteY35" fmla="*/ 1153656 h 1263096"/>
                  <a:gd name="connsiteX36" fmla="*/ 1345872 w 1923616"/>
                  <a:gd name="connsiteY36" fmla="*/ 1152367 h 1263096"/>
                  <a:gd name="connsiteX37" fmla="*/ 1343014 w 1923616"/>
                  <a:gd name="connsiteY37" fmla="*/ 1149509 h 1263096"/>
                  <a:gd name="connsiteX38" fmla="*/ 1341726 w 1923616"/>
                  <a:gd name="connsiteY38" fmla="*/ 1147940 h 1263096"/>
                  <a:gd name="connsiteX39" fmla="*/ 1338868 w 1923616"/>
                  <a:gd name="connsiteY39" fmla="*/ 1143625 h 1263096"/>
                  <a:gd name="connsiteX40" fmla="*/ 1337467 w 1923616"/>
                  <a:gd name="connsiteY40" fmla="*/ 1140375 h 1263096"/>
                  <a:gd name="connsiteX41" fmla="*/ 1337187 w 1923616"/>
                  <a:gd name="connsiteY41" fmla="*/ 1139254 h 1263096"/>
                  <a:gd name="connsiteX42" fmla="*/ 1335281 w 1923616"/>
                  <a:gd name="connsiteY42" fmla="*/ 1136452 h 1263096"/>
                  <a:gd name="connsiteX43" fmla="*/ 1334609 w 1923616"/>
                  <a:gd name="connsiteY43" fmla="*/ 1135331 h 1263096"/>
                  <a:gd name="connsiteX44" fmla="*/ 1332704 w 1923616"/>
                  <a:gd name="connsiteY44" fmla="*/ 1132025 h 1263096"/>
                  <a:gd name="connsiteX45" fmla="*/ 1330070 w 1923616"/>
                  <a:gd name="connsiteY45" fmla="*/ 1130120 h 1263096"/>
                  <a:gd name="connsiteX46" fmla="*/ 1328109 w 1923616"/>
                  <a:gd name="connsiteY46" fmla="*/ 1128831 h 1263096"/>
                  <a:gd name="connsiteX47" fmla="*/ 1325923 w 1923616"/>
                  <a:gd name="connsiteY47" fmla="*/ 1128439 h 1263096"/>
                  <a:gd name="connsiteX48" fmla="*/ 1323906 w 1923616"/>
                  <a:gd name="connsiteY48" fmla="*/ 1127878 h 1263096"/>
                  <a:gd name="connsiteX49" fmla="*/ 1319423 w 1923616"/>
                  <a:gd name="connsiteY49" fmla="*/ 1127934 h 1263096"/>
                  <a:gd name="connsiteX50" fmla="*/ 1315556 w 1923616"/>
                  <a:gd name="connsiteY50" fmla="*/ 1128047 h 1263096"/>
                  <a:gd name="connsiteX51" fmla="*/ 1311241 w 1923616"/>
                  <a:gd name="connsiteY51" fmla="*/ 1127318 h 1263096"/>
                  <a:gd name="connsiteX52" fmla="*/ 1308327 w 1923616"/>
                  <a:gd name="connsiteY52" fmla="*/ 1126366 h 1263096"/>
                  <a:gd name="connsiteX53" fmla="*/ 1307655 w 1923616"/>
                  <a:gd name="connsiteY53" fmla="*/ 1126029 h 1263096"/>
                  <a:gd name="connsiteX54" fmla="*/ 1307263 w 1923616"/>
                  <a:gd name="connsiteY54" fmla="*/ 1126029 h 1263096"/>
                  <a:gd name="connsiteX55" fmla="*/ 1305133 w 1923616"/>
                  <a:gd name="connsiteY55" fmla="*/ 1126029 h 1263096"/>
                  <a:gd name="connsiteX56" fmla="*/ 1298913 w 1923616"/>
                  <a:gd name="connsiteY56" fmla="*/ 1123956 h 1263096"/>
                  <a:gd name="connsiteX57" fmla="*/ 1296055 w 1923616"/>
                  <a:gd name="connsiteY57" fmla="*/ 1121827 h 1263096"/>
                  <a:gd name="connsiteX58" fmla="*/ 1294990 w 1923616"/>
                  <a:gd name="connsiteY58" fmla="*/ 1120930 h 1263096"/>
                  <a:gd name="connsiteX59" fmla="*/ 1289219 w 1923616"/>
                  <a:gd name="connsiteY59" fmla="*/ 1118016 h 1263096"/>
                  <a:gd name="connsiteX60" fmla="*/ 1288490 w 1923616"/>
                  <a:gd name="connsiteY60" fmla="*/ 1117288 h 1263096"/>
                  <a:gd name="connsiteX61" fmla="*/ 1286921 w 1923616"/>
                  <a:gd name="connsiteY61" fmla="*/ 1115270 h 1263096"/>
                  <a:gd name="connsiteX62" fmla="*/ 1285969 w 1923616"/>
                  <a:gd name="connsiteY62" fmla="*/ 1113701 h 1263096"/>
                  <a:gd name="connsiteX63" fmla="*/ 1283615 w 1923616"/>
                  <a:gd name="connsiteY63" fmla="*/ 1112132 h 1263096"/>
                  <a:gd name="connsiteX64" fmla="*/ 1280757 w 1923616"/>
                  <a:gd name="connsiteY64" fmla="*/ 1109274 h 1263096"/>
                  <a:gd name="connsiteX65" fmla="*/ 1280421 w 1923616"/>
                  <a:gd name="connsiteY65" fmla="*/ 1108826 h 1263096"/>
                  <a:gd name="connsiteX66" fmla="*/ 1278179 w 1923616"/>
                  <a:gd name="connsiteY66" fmla="*/ 1108321 h 1263096"/>
                  <a:gd name="connsiteX67" fmla="*/ 1273864 w 1923616"/>
                  <a:gd name="connsiteY67" fmla="*/ 1106864 h 1263096"/>
                  <a:gd name="connsiteX68" fmla="*/ 1269830 w 1923616"/>
                  <a:gd name="connsiteY68" fmla="*/ 1104343 h 1263096"/>
                  <a:gd name="connsiteX69" fmla="*/ 1268653 w 1923616"/>
                  <a:gd name="connsiteY69" fmla="*/ 1103166 h 1263096"/>
                  <a:gd name="connsiteX70" fmla="*/ 1268149 w 1923616"/>
                  <a:gd name="connsiteY70" fmla="*/ 1103446 h 1263096"/>
                  <a:gd name="connsiteX71" fmla="*/ 1267140 w 1923616"/>
                  <a:gd name="connsiteY71" fmla="*/ 1103895 h 1263096"/>
                  <a:gd name="connsiteX72" fmla="*/ 1262489 w 1923616"/>
                  <a:gd name="connsiteY72" fmla="*/ 1105632 h 1263096"/>
                  <a:gd name="connsiteX73" fmla="*/ 1261312 w 1923616"/>
                  <a:gd name="connsiteY73" fmla="*/ 1106416 h 1263096"/>
                  <a:gd name="connsiteX74" fmla="*/ 1254308 w 1923616"/>
                  <a:gd name="connsiteY74" fmla="*/ 1108097 h 1263096"/>
                  <a:gd name="connsiteX75" fmla="*/ 1250385 w 1923616"/>
                  <a:gd name="connsiteY75" fmla="*/ 1107593 h 1263096"/>
                  <a:gd name="connsiteX76" fmla="*/ 1248087 w 1923616"/>
                  <a:gd name="connsiteY76" fmla="*/ 1108097 h 1263096"/>
                  <a:gd name="connsiteX77" fmla="*/ 1245229 w 1923616"/>
                  <a:gd name="connsiteY77" fmla="*/ 1111908 h 1263096"/>
                  <a:gd name="connsiteX78" fmla="*/ 1241587 w 1923616"/>
                  <a:gd name="connsiteY78" fmla="*/ 1114934 h 1263096"/>
                  <a:gd name="connsiteX79" fmla="*/ 1240130 w 1923616"/>
                  <a:gd name="connsiteY79" fmla="*/ 1115662 h 1263096"/>
                  <a:gd name="connsiteX80" fmla="*/ 1234582 w 1923616"/>
                  <a:gd name="connsiteY80" fmla="*/ 1116727 h 1263096"/>
                  <a:gd name="connsiteX81" fmla="*/ 1226681 w 1923616"/>
                  <a:gd name="connsiteY81" fmla="*/ 1115998 h 1263096"/>
                  <a:gd name="connsiteX82" fmla="*/ 1219172 w 1923616"/>
                  <a:gd name="connsiteY82" fmla="*/ 1111684 h 1263096"/>
                  <a:gd name="connsiteX83" fmla="*/ 1217547 w 1923616"/>
                  <a:gd name="connsiteY83" fmla="*/ 1103222 h 1263096"/>
                  <a:gd name="connsiteX84" fmla="*/ 1219004 w 1923616"/>
                  <a:gd name="connsiteY84" fmla="*/ 1097506 h 1263096"/>
                  <a:gd name="connsiteX85" fmla="*/ 1219564 w 1923616"/>
                  <a:gd name="connsiteY85" fmla="*/ 1095937 h 1263096"/>
                  <a:gd name="connsiteX86" fmla="*/ 1219676 w 1923616"/>
                  <a:gd name="connsiteY86" fmla="*/ 1092127 h 1263096"/>
                  <a:gd name="connsiteX87" fmla="*/ 1219452 w 1923616"/>
                  <a:gd name="connsiteY87" fmla="*/ 1089997 h 1263096"/>
                  <a:gd name="connsiteX88" fmla="*/ 1219452 w 1923616"/>
                  <a:gd name="connsiteY88" fmla="*/ 1087812 h 1263096"/>
                  <a:gd name="connsiteX89" fmla="*/ 1218836 w 1923616"/>
                  <a:gd name="connsiteY89" fmla="*/ 1086355 h 1263096"/>
                  <a:gd name="connsiteX90" fmla="*/ 1209926 w 1923616"/>
                  <a:gd name="connsiteY90" fmla="*/ 1080807 h 1263096"/>
                  <a:gd name="connsiteX91" fmla="*/ 1205611 w 1923616"/>
                  <a:gd name="connsiteY91" fmla="*/ 1075315 h 1263096"/>
                  <a:gd name="connsiteX92" fmla="*/ 1205499 w 1923616"/>
                  <a:gd name="connsiteY92" fmla="*/ 1074979 h 1263096"/>
                  <a:gd name="connsiteX93" fmla="*/ 1201296 w 1923616"/>
                  <a:gd name="connsiteY93" fmla="*/ 1076660 h 1263096"/>
                  <a:gd name="connsiteX94" fmla="*/ 1198943 w 1923616"/>
                  <a:gd name="connsiteY94" fmla="*/ 1077277 h 1263096"/>
                  <a:gd name="connsiteX95" fmla="*/ 1193899 w 1923616"/>
                  <a:gd name="connsiteY95" fmla="*/ 1078005 h 1263096"/>
                  <a:gd name="connsiteX96" fmla="*/ 1189921 w 1923616"/>
                  <a:gd name="connsiteY96" fmla="*/ 1077781 h 1263096"/>
                  <a:gd name="connsiteX97" fmla="*/ 1184205 w 1923616"/>
                  <a:gd name="connsiteY97" fmla="*/ 1076380 h 1263096"/>
                  <a:gd name="connsiteX98" fmla="*/ 1183420 w 1923616"/>
                  <a:gd name="connsiteY98" fmla="*/ 1076660 h 1263096"/>
                  <a:gd name="connsiteX99" fmla="*/ 1181235 w 1923616"/>
                  <a:gd name="connsiteY99" fmla="*/ 1077781 h 1263096"/>
                  <a:gd name="connsiteX100" fmla="*/ 1171989 w 1923616"/>
                  <a:gd name="connsiteY100" fmla="*/ 1077781 h 1263096"/>
                  <a:gd name="connsiteX101" fmla="*/ 1170532 w 1923616"/>
                  <a:gd name="connsiteY101" fmla="*/ 1077052 h 1263096"/>
                  <a:gd name="connsiteX102" fmla="*/ 1165544 w 1923616"/>
                  <a:gd name="connsiteY102" fmla="*/ 1071673 h 1263096"/>
                  <a:gd name="connsiteX103" fmla="*/ 1164144 w 1923616"/>
                  <a:gd name="connsiteY103" fmla="*/ 1068143 h 1263096"/>
                  <a:gd name="connsiteX104" fmla="*/ 1161510 w 1923616"/>
                  <a:gd name="connsiteY104" fmla="*/ 1068143 h 1263096"/>
                  <a:gd name="connsiteX105" fmla="*/ 1154225 w 1923616"/>
                  <a:gd name="connsiteY105" fmla="*/ 1065117 h 1263096"/>
                  <a:gd name="connsiteX106" fmla="*/ 1152880 w 1923616"/>
                  <a:gd name="connsiteY106" fmla="*/ 1063772 h 1263096"/>
                  <a:gd name="connsiteX107" fmla="*/ 1147669 w 1923616"/>
                  <a:gd name="connsiteY107" fmla="*/ 1061698 h 1263096"/>
                  <a:gd name="connsiteX108" fmla="*/ 1146884 w 1923616"/>
                  <a:gd name="connsiteY108" fmla="*/ 1061362 h 1263096"/>
                  <a:gd name="connsiteX109" fmla="*/ 1144026 w 1923616"/>
                  <a:gd name="connsiteY109" fmla="*/ 1059905 h 1263096"/>
                  <a:gd name="connsiteX110" fmla="*/ 1143354 w 1923616"/>
                  <a:gd name="connsiteY110" fmla="*/ 1059513 h 1263096"/>
                  <a:gd name="connsiteX111" fmla="*/ 1139767 w 1923616"/>
                  <a:gd name="connsiteY111" fmla="*/ 1057384 h 1263096"/>
                  <a:gd name="connsiteX112" fmla="*/ 1135508 w 1923616"/>
                  <a:gd name="connsiteY112" fmla="*/ 1052340 h 1263096"/>
                  <a:gd name="connsiteX113" fmla="*/ 1133603 w 1923616"/>
                  <a:gd name="connsiteY113" fmla="*/ 1047633 h 1263096"/>
                  <a:gd name="connsiteX114" fmla="*/ 1129456 w 1923616"/>
                  <a:gd name="connsiteY114" fmla="*/ 1045111 h 1263096"/>
                  <a:gd name="connsiteX115" fmla="*/ 1125758 w 1923616"/>
                  <a:gd name="connsiteY115" fmla="*/ 1044047 h 1263096"/>
                  <a:gd name="connsiteX116" fmla="*/ 1122171 w 1923616"/>
                  <a:gd name="connsiteY116" fmla="*/ 1042197 h 1263096"/>
                  <a:gd name="connsiteX117" fmla="*/ 1119930 w 1923616"/>
                  <a:gd name="connsiteY117" fmla="*/ 1040404 h 1263096"/>
                  <a:gd name="connsiteX118" fmla="*/ 1113654 w 1923616"/>
                  <a:gd name="connsiteY118" fmla="*/ 1038107 h 1263096"/>
                  <a:gd name="connsiteX119" fmla="*/ 1107490 w 1923616"/>
                  <a:gd name="connsiteY119" fmla="*/ 1031999 h 1263096"/>
                  <a:gd name="connsiteX120" fmla="*/ 1105921 w 1923616"/>
                  <a:gd name="connsiteY120" fmla="*/ 1027796 h 1263096"/>
                  <a:gd name="connsiteX121" fmla="*/ 1105024 w 1923616"/>
                  <a:gd name="connsiteY121" fmla="*/ 1026675 h 1263096"/>
                  <a:gd name="connsiteX122" fmla="*/ 1103287 w 1923616"/>
                  <a:gd name="connsiteY122" fmla="*/ 1026395 h 1263096"/>
                  <a:gd name="connsiteX123" fmla="*/ 1097963 w 1923616"/>
                  <a:gd name="connsiteY123" fmla="*/ 1023817 h 1263096"/>
                  <a:gd name="connsiteX124" fmla="*/ 1097627 w 1923616"/>
                  <a:gd name="connsiteY124" fmla="*/ 1023705 h 1263096"/>
                  <a:gd name="connsiteX125" fmla="*/ 1092808 w 1923616"/>
                  <a:gd name="connsiteY125" fmla="*/ 1023705 h 1263096"/>
                  <a:gd name="connsiteX126" fmla="*/ 1090286 w 1923616"/>
                  <a:gd name="connsiteY126" fmla="*/ 1023425 h 1263096"/>
                  <a:gd name="connsiteX127" fmla="*/ 1079023 w 1923616"/>
                  <a:gd name="connsiteY127" fmla="*/ 1020847 h 1263096"/>
                  <a:gd name="connsiteX128" fmla="*/ 1068376 w 1923616"/>
                  <a:gd name="connsiteY128" fmla="*/ 1020847 h 1263096"/>
                  <a:gd name="connsiteX129" fmla="*/ 1061035 w 1923616"/>
                  <a:gd name="connsiteY129" fmla="*/ 1017821 h 1263096"/>
                  <a:gd name="connsiteX130" fmla="*/ 1059634 w 1923616"/>
                  <a:gd name="connsiteY130" fmla="*/ 1016420 h 1263096"/>
                  <a:gd name="connsiteX131" fmla="*/ 1056608 w 1923616"/>
                  <a:gd name="connsiteY131" fmla="*/ 1009528 h 1263096"/>
                  <a:gd name="connsiteX132" fmla="*/ 1054647 w 1923616"/>
                  <a:gd name="connsiteY132" fmla="*/ 1000506 h 1263096"/>
                  <a:gd name="connsiteX133" fmla="*/ 1054534 w 1923616"/>
                  <a:gd name="connsiteY133" fmla="*/ 999777 h 1263096"/>
                  <a:gd name="connsiteX134" fmla="*/ 1054254 w 1923616"/>
                  <a:gd name="connsiteY134" fmla="*/ 997816 h 1263096"/>
                  <a:gd name="connsiteX135" fmla="*/ 1047474 w 1923616"/>
                  <a:gd name="connsiteY135" fmla="*/ 990195 h 1263096"/>
                  <a:gd name="connsiteX136" fmla="*/ 1041478 w 1923616"/>
                  <a:gd name="connsiteY136" fmla="*/ 989466 h 1263096"/>
                  <a:gd name="connsiteX137" fmla="*/ 1040133 w 1923616"/>
                  <a:gd name="connsiteY137" fmla="*/ 989747 h 1263096"/>
                  <a:gd name="connsiteX138" fmla="*/ 1032119 w 1923616"/>
                  <a:gd name="connsiteY138" fmla="*/ 992436 h 1263096"/>
                  <a:gd name="connsiteX139" fmla="*/ 1027580 w 1923616"/>
                  <a:gd name="connsiteY139" fmla="*/ 992885 h 1263096"/>
                  <a:gd name="connsiteX140" fmla="*/ 1023322 w 1923616"/>
                  <a:gd name="connsiteY140" fmla="*/ 992380 h 1263096"/>
                  <a:gd name="connsiteX141" fmla="*/ 1020520 w 1923616"/>
                  <a:gd name="connsiteY141" fmla="*/ 992829 h 1263096"/>
                  <a:gd name="connsiteX142" fmla="*/ 1018839 w 1923616"/>
                  <a:gd name="connsiteY142" fmla="*/ 992996 h 1263096"/>
                  <a:gd name="connsiteX143" fmla="*/ 1018110 w 1923616"/>
                  <a:gd name="connsiteY143" fmla="*/ 992996 h 1263096"/>
                  <a:gd name="connsiteX144" fmla="*/ 1010825 w 1923616"/>
                  <a:gd name="connsiteY144" fmla="*/ 989971 h 1263096"/>
                  <a:gd name="connsiteX145" fmla="*/ 1009368 w 1923616"/>
                  <a:gd name="connsiteY145" fmla="*/ 988514 h 1263096"/>
                  <a:gd name="connsiteX146" fmla="*/ 1007463 w 1923616"/>
                  <a:gd name="connsiteY146" fmla="*/ 985824 h 1263096"/>
                  <a:gd name="connsiteX147" fmla="*/ 1006735 w 1923616"/>
                  <a:gd name="connsiteY147" fmla="*/ 984367 h 1263096"/>
                  <a:gd name="connsiteX148" fmla="*/ 1005838 w 1923616"/>
                  <a:gd name="connsiteY148" fmla="*/ 981733 h 1263096"/>
                  <a:gd name="connsiteX149" fmla="*/ 1005110 w 1923616"/>
                  <a:gd name="connsiteY149" fmla="*/ 978147 h 1263096"/>
                  <a:gd name="connsiteX150" fmla="*/ 1003765 w 1923616"/>
                  <a:gd name="connsiteY150" fmla="*/ 972879 h 1263096"/>
                  <a:gd name="connsiteX151" fmla="*/ 1003485 w 1923616"/>
                  <a:gd name="connsiteY151" fmla="*/ 971310 h 1263096"/>
                  <a:gd name="connsiteX152" fmla="*/ 1002812 w 1923616"/>
                  <a:gd name="connsiteY152" fmla="*/ 963801 h 1263096"/>
                  <a:gd name="connsiteX153" fmla="*/ 1000403 w 1923616"/>
                  <a:gd name="connsiteY153" fmla="*/ 959374 h 1263096"/>
                  <a:gd name="connsiteX154" fmla="*/ 999282 w 1923616"/>
                  <a:gd name="connsiteY154" fmla="*/ 958309 h 1263096"/>
                  <a:gd name="connsiteX155" fmla="*/ 997320 w 1923616"/>
                  <a:gd name="connsiteY155" fmla="*/ 955620 h 1263096"/>
                  <a:gd name="connsiteX156" fmla="*/ 996592 w 1923616"/>
                  <a:gd name="connsiteY156" fmla="*/ 954163 h 1263096"/>
                  <a:gd name="connsiteX157" fmla="*/ 995807 w 1923616"/>
                  <a:gd name="connsiteY157" fmla="*/ 952033 h 1263096"/>
                  <a:gd name="connsiteX158" fmla="*/ 995079 w 1923616"/>
                  <a:gd name="connsiteY158" fmla="*/ 949176 h 1263096"/>
                  <a:gd name="connsiteX159" fmla="*/ 994799 w 1923616"/>
                  <a:gd name="connsiteY159" fmla="*/ 946654 h 1263096"/>
                  <a:gd name="connsiteX160" fmla="*/ 994799 w 1923616"/>
                  <a:gd name="connsiteY160" fmla="*/ 941610 h 1263096"/>
                  <a:gd name="connsiteX161" fmla="*/ 996872 w 1923616"/>
                  <a:gd name="connsiteY161" fmla="*/ 935390 h 1263096"/>
                  <a:gd name="connsiteX162" fmla="*/ 999002 w 1923616"/>
                  <a:gd name="connsiteY162" fmla="*/ 932532 h 1263096"/>
                  <a:gd name="connsiteX163" fmla="*/ 1000010 w 1923616"/>
                  <a:gd name="connsiteY163" fmla="*/ 931412 h 1263096"/>
                  <a:gd name="connsiteX164" fmla="*/ 1000739 w 1923616"/>
                  <a:gd name="connsiteY164" fmla="*/ 930683 h 1263096"/>
                  <a:gd name="connsiteX165" fmla="*/ 1004213 w 1923616"/>
                  <a:gd name="connsiteY165" fmla="*/ 928442 h 1263096"/>
                  <a:gd name="connsiteX166" fmla="*/ 1007015 w 1923616"/>
                  <a:gd name="connsiteY166" fmla="*/ 927321 h 1263096"/>
                  <a:gd name="connsiteX167" fmla="*/ 1012226 w 1923616"/>
                  <a:gd name="connsiteY167" fmla="*/ 922110 h 1263096"/>
                  <a:gd name="connsiteX168" fmla="*/ 1022537 w 1923616"/>
                  <a:gd name="connsiteY168" fmla="*/ 910790 h 1263096"/>
                  <a:gd name="connsiteX169" fmla="*/ 1022761 w 1923616"/>
                  <a:gd name="connsiteY169" fmla="*/ 910174 h 1263096"/>
                  <a:gd name="connsiteX170" fmla="*/ 1021192 w 1923616"/>
                  <a:gd name="connsiteY170" fmla="*/ 891681 h 1263096"/>
                  <a:gd name="connsiteX171" fmla="*/ 1017662 w 1923616"/>
                  <a:gd name="connsiteY171" fmla="*/ 893082 h 1263096"/>
                  <a:gd name="connsiteX172" fmla="*/ 1014524 w 1923616"/>
                  <a:gd name="connsiteY172" fmla="*/ 893811 h 1263096"/>
                  <a:gd name="connsiteX173" fmla="*/ 1003765 w 1923616"/>
                  <a:gd name="connsiteY173" fmla="*/ 894539 h 1263096"/>
                  <a:gd name="connsiteX174" fmla="*/ 1000571 w 1923616"/>
                  <a:gd name="connsiteY174" fmla="*/ 894259 h 1263096"/>
                  <a:gd name="connsiteX175" fmla="*/ 997713 w 1923616"/>
                  <a:gd name="connsiteY175" fmla="*/ 893530 h 1263096"/>
                  <a:gd name="connsiteX176" fmla="*/ 996928 w 1923616"/>
                  <a:gd name="connsiteY176" fmla="*/ 893306 h 1263096"/>
                  <a:gd name="connsiteX177" fmla="*/ 994799 w 1923616"/>
                  <a:gd name="connsiteY177" fmla="*/ 892578 h 1263096"/>
                  <a:gd name="connsiteX178" fmla="*/ 992053 w 1923616"/>
                  <a:gd name="connsiteY178" fmla="*/ 891177 h 1263096"/>
                  <a:gd name="connsiteX179" fmla="*/ 987010 w 1923616"/>
                  <a:gd name="connsiteY179" fmla="*/ 887590 h 1263096"/>
                  <a:gd name="connsiteX180" fmla="*/ 986113 w 1923616"/>
                  <a:gd name="connsiteY180" fmla="*/ 886862 h 1263096"/>
                  <a:gd name="connsiteX181" fmla="*/ 983703 w 1923616"/>
                  <a:gd name="connsiteY181" fmla="*/ 887815 h 1263096"/>
                  <a:gd name="connsiteX182" fmla="*/ 975578 w 1923616"/>
                  <a:gd name="connsiteY182" fmla="*/ 892185 h 1263096"/>
                  <a:gd name="connsiteX183" fmla="*/ 967565 w 1923616"/>
                  <a:gd name="connsiteY183" fmla="*/ 898181 h 1263096"/>
                  <a:gd name="connsiteX184" fmla="*/ 966836 w 1923616"/>
                  <a:gd name="connsiteY184" fmla="*/ 898686 h 1263096"/>
                  <a:gd name="connsiteX185" fmla="*/ 961120 w 1923616"/>
                  <a:gd name="connsiteY185" fmla="*/ 902272 h 1263096"/>
                  <a:gd name="connsiteX186" fmla="*/ 958935 w 1923616"/>
                  <a:gd name="connsiteY186" fmla="*/ 903337 h 1263096"/>
                  <a:gd name="connsiteX187" fmla="*/ 952491 w 1923616"/>
                  <a:gd name="connsiteY187" fmla="*/ 905466 h 1263096"/>
                  <a:gd name="connsiteX188" fmla="*/ 946382 w 1923616"/>
                  <a:gd name="connsiteY188" fmla="*/ 905578 h 1263096"/>
                  <a:gd name="connsiteX189" fmla="*/ 941339 w 1923616"/>
                  <a:gd name="connsiteY189" fmla="*/ 904121 h 1263096"/>
                  <a:gd name="connsiteX190" fmla="*/ 938425 w 1923616"/>
                  <a:gd name="connsiteY190" fmla="*/ 902777 h 1263096"/>
                  <a:gd name="connsiteX191" fmla="*/ 934110 w 1923616"/>
                  <a:gd name="connsiteY191" fmla="*/ 899919 h 1263096"/>
                  <a:gd name="connsiteX192" fmla="*/ 930748 w 1923616"/>
                  <a:gd name="connsiteY192" fmla="*/ 896276 h 1263096"/>
                  <a:gd name="connsiteX193" fmla="*/ 926433 w 1923616"/>
                  <a:gd name="connsiteY193" fmla="*/ 888375 h 1263096"/>
                  <a:gd name="connsiteX194" fmla="*/ 926041 w 1923616"/>
                  <a:gd name="connsiteY194" fmla="*/ 887590 h 1263096"/>
                  <a:gd name="connsiteX195" fmla="*/ 920998 w 1923616"/>
                  <a:gd name="connsiteY195" fmla="*/ 876103 h 1263096"/>
                  <a:gd name="connsiteX196" fmla="*/ 920661 w 1923616"/>
                  <a:gd name="connsiteY196" fmla="*/ 875206 h 1263096"/>
                  <a:gd name="connsiteX197" fmla="*/ 918532 w 1923616"/>
                  <a:gd name="connsiteY197" fmla="*/ 868762 h 1263096"/>
                  <a:gd name="connsiteX198" fmla="*/ 918140 w 1923616"/>
                  <a:gd name="connsiteY198" fmla="*/ 867193 h 1263096"/>
                  <a:gd name="connsiteX199" fmla="*/ 917579 w 1923616"/>
                  <a:gd name="connsiteY199" fmla="*/ 863663 h 1263096"/>
                  <a:gd name="connsiteX200" fmla="*/ 915674 w 1923616"/>
                  <a:gd name="connsiteY200" fmla="*/ 857947 h 1263096"/>
                  <a:gd name="connsiteX201" fmla="*/ 915450 w 1923616"/>
                  <a:gd name="connsiteY201" fmla="*/ 857162 h 1263096"/>
                  <a:gd name="connsiteX202" fmla="*/ 914329 w 1923616"/>
                  <a:gd name="connsiteY202" fmla="*/ 852791 h 1263096"/>
                  <a:gd name="connsiteX203" fmla="*/ 914217 w 1923616"/>
                  <a:gd name="connsiteY203" fmla="*/ 852848 h 1263096"/>
                  <a:gd name="connsiteX204" fmla="*/ 910687 w 1923616"/>
                  <a:gd name="connsiteY204" fmla="*/ 854585 h 1263096"/>
                  <a:gd name="connsiteX205" fmla="*/ 906036 w 1923616"/>
                  <a:gd name="connsiteY205" fmla="*/ 855705 h 1263096"/>
                  <a:gd name="connsiteX206" fmla="*/ 901721 w 1923616"/>
                  <a:gd name="connsiteY206" fmla="*/ 855705 h 1263096"/>
                  <a:gd name="connsiteX207" fmla="*/ 896229 w 1923616"/>
                  <a:gd name="connsiteY207" fmla="*/ 854136 h 1263096"/>
                  <a:gd name="connsiteX208" fmla="*/ 892307 w 1923616"/>
                  <a:gd name="connsiteY208" fmla="*/ 851671 h 1263096"/>
                  <a:gd name="connsiteX209" fmla="*/ 889000 w 1923616"/>
                  <a:gd name="connsiteY209" fmla="*/ 850046 h 1263096"/>
                  <a:gd name="connsiteX210" fmla="*/ 886030 w 1923616"/>
                  <a:gd name="connsiteY210" fmla="*/ 847804 h 1263096"/>
                  <a:gd name="connsiteX211" fmla="*/ 883397 w 1923616"/>
                  <a:gd name="connsiteY211" fmla="*/ 848700 h 1263096"/>
                  <a:gd name="connsiteX212" fmla="*/ 881996 w 1923616"/>
                  <a:gd name="connsiteY212" fmla="*/ 849037 h 1263096"/>
                  <a:gd name="connsiteX213" fmla="*/ 874094 w 1923616"/>
                  <a:gd name="connsiteY213" fmla="*/ 850494 h 1263096"/>
                  <a:gd name="connsiteX214" fmla="*/ 872245 w 1923616"/>
                  <a:gd name="connsiteY214" fmla="*/ 850662 h 1263096"/>
                  <a:gd name="connsiteX215" fmla="*/ 869387 w 1923616"/>
                  <a:gd name="connsiteY215" fmla="*/ 850662 h 1263096"/>
                  <a:gd name="connsiteX216" fmla="*/ 863671 w 1923616"/>
                  <a:gd name="connsiteY216" fmla="*/ 848925 h 1263096"/>
                  <a:gd name="connsiteX217" fmla="*/ 861542 w 1923616"/>
                  <a:gd name="connsiteY217" fmla="*/ 847468 h 1263096"/>
                  <a:gd name="connsiteX218" fmla="*/ 857676 w 1923616"/>
                  <a:gd name="connsiteY218" fmla="*/ 842705 h 1263096"/>
                  <a:gd name="connsiteX219" fmla="*/ 856219 w 1923616"/>
                  <a:gd name="connsiteY219" fmla="*/ 839118 h 1263096"/>
                  <a:gd name="connsiteX220" fmla="*/ 855546 w 1923616"/>
                  <a:gd name="connsiteY220" fmla="*/ 836428 h 1263096"/>
                  <a:gd name="connsiteX221" fmla="*/ 854986 w 1923616"/>
                  <a:gd name="connsiteY221" fmla="*/ 831217 h 1263096"/>
                  <a:gd name="connsiteX222" fmla="*/ 852744 w 1923616"/>
                  <a:gd name="connsiteY222" fmla="*/ 825053 h 1263096"/>
                  <a:gd name="connsiteX223" fmla="*/ 847981 w 1923616"/>
                  <a:gd name="connsiteY223" fmla="*/ 815526 h 1263096"/>
                  <a:gd name="connsiteX224" fmla="*/ 847701 w 1923616"/>
                  <a:gd name="connsiteY224" fmla="*/ 814966 h 1263096"/>
                  <a:gd name="connsiteX225" fmla="*/ 841929 w 1923616"/>
                  <a:gd name="connsiteY225" fmla="*/ 801461 h 1263096"/>
                  <a:gd name="connsiteX226" fmla="*/ 836493 w 1923616"/>
                  <a:gd name="connsiteY226" fmla="*/ 795465 h 1263096"/>
                  <a:gd name="connsiteX227" fmla="*/ 820579 w 1923616"/>
                  <a:gd name="connsiteY227" fmla="*/ 782857 h 1263096"/>
                  <a:gd name="connsiteX228" fmla="*/ 808363 w 1923616"/>
                  <a:gd name="connsiteY228" fmla="*/ 776076 h 1263096"/>
                  <a:gd name="connsiteX229" fmla="*/ 807746 w 1923616"/>
                  <a:gd name="connsiteY229" fmla="*/ 775740 h 1263096"/>
                  <a:gd name="connsiteX230" fmla="*/ 795866 w 1923616"/>
                  <a:gd name="connsiteY230" fmla="*/ 768063 h 1263096"/>
                  <a:gd name="connsiteX231" fmla="*/ 789198 w 1923616"/>
                  <a:gd name="connsiteY231" fmla="*/ 764421 h 1263096"/>
                  <a:gd name="connsiteX232" fmla="*/ 769305 w 1923616"/>
                  <a:gd name="connsiteY232" fmla="*/ 758257 h 1263096"/>
                  <a:gd name="connsiteX233" fmla="*/ 758041 w 1923616"/>
                  <a:gd name="connsiteY233" fmla="*/ 754446 h 1263096"/>
                  <a:gd name="connsiteX234" fmla="*/ 748011 w 1923616"/>
                  <a:gd name="connsiteY234" fmla="*/ 754446 h 1263096"/>
                  <a:gd name="connsiteX235" fmla="*/ 747002 w 1923616"/>
                  <a:gd name="connsiteY235" fmla="*/ 754390 h 1263096"/>
                  <a:gd name="connsiteX236" fmla="*/ 741062 w 1923616"/>
                  <a:gd name="connsiteY236" fmla="*/ 753773 h 1263096"/>
                  <a:gd name="connsiteX237" fmla="*/ 728454 w 1923616"/>
                  <a:gd name="connsiteY237" fmla="*/ 755567 h 1263096"/>
                  <a:gd name="connsiteX238" fmla="*/ 726044 w 1923616"/>
                  <a:gd name="connsiteY238" fmla="*/ 756519 h 1263096"/>
                  <a:gd name="connsiteX239" fmla="*/ 724699 w 1923616"/>
                  <a:gd name="connsiteY239" fmla="*/ 756967 h 1263096"/>
                  <a:gd name="connsiteX240" fmla="*/ 716069 w 1923616"/>
                  <a:gd name="connsiteY240" fmla="*/ 759097 h 1263096"/>
                  <a:gd name="connsiteX241" fmla="*/ 713548 w 1923616"/>
                  <a:gd name="connsiteY241" fmla="*/ 759377 h 1263096"/>
                  <a:gd name="connsiteX242" fmla="*/ 706375 w 1923616"/>
                  <a:gd name="connsiteY242" fmla="*/ 759377 h 1263096"/>
                  <a:gd name="connsiteX243" fmla="*/ 703125 w 1923616"/>
                  <a:gd name="connsiteY243" fmla="*/ 758873 h 1263096"/>
                  <a:gd name="connsiteX244" fmla="*/ 699930 w 1923616"/>
                  <a:gd name="connsiteY244" fmla="*/ 757976 h 1263096"/>
                  <a:gd name="connsiteX245" fmla="*/ 692029 w 1923616"/>
                  <a:gd name="connsiteY245" fmla="*/ 757976 h 1263096"/>
                  <a:gd name="connsiteX246" fmla="*/ 688163 w 1923616"/>
                  <a:gd name="connsiteY246" fmla="*/ 757248 h 1263096"/>
                  <a:gd name="connsiteX247" fmla="*/ 687322 w 1923616"/>
                  <a:gd name="connsiteY247" fmla="*/ 756912 h 1263096"/>
                  <a:gd name="connsiteX248" fmla="*/ 684464 w 1923616"/>
                  <a:gd name="connsiteY248" fmla="*/ 758368 h 1263096"/>
                  <a:gd name="connsiteX249" fmla="*/ 681550 w 1923616"/>
                  <a:gd name="connsiteY249" fmla="*/ 759321 h 1263096"/>
                  <a:gd name="connsiteX250" fmla="*/ 677235 w 1923616"/>
                  <a:gd name="connsiteY250" fmla="*/ 760050 h 1263096"/>
                  <a:gd name="connsiteX251" fmla="*/ 672248 w 1923616"/>
                  <a:gd name="connsiteY251" fmla="*/ 759657 h 1263096"/>
                  <a:gd name="connsiteX252" fmla="*/ 661489 w 1923616"/>
                  <a:gd name="connsiteY252" fmla="*/ 756071 h 1263096"/>
                  <a:gd name="connsiteX253" fmla="*/ 660480 w 1923616"/>
                  <a:gd name="connsiteY253" fmla="*/ 755679 h 1263096"/>
                  <a:gd name="connsiteX254" fmla="*/ 655045 w 1923616"/>
                  <a:gd name="connsiteY254" fmla="*/ 753213 h 1263096"/>
                  <a:gd name="connsiteX255" fmla="*/ 650338 w 1923616"/>
                  <a:gd name="connsiteY255" fmla="*/ 753605 h 1263096"/>
                  <a:gd name="connsiteX256" fmla="*/ 646359 w 1923616"/>
                  <a:gd name="connsiteY256" fmla="*/ 754950 h 1263096"/>
                  <a:gd name="connsiteX257" fmla="*/ 645350 w 1923616"/>
                  <a:gd name="connsiteY257" fmla="*/ 755623 h 1263096"/>
                  <a:gd name="connsiteX258" fmla="*/ 643165 w 1923616"/>
                  <a:gd name="connsiteY258" fmla="*/ 756743 h 1263096"/>
                  <a:gd name="connsiteX259" fmla="*/ 636440 w 1923616"/>
                  <a:gd name="connsiteY259" fmla="*/ 759209 h 1263096"/>
                  <a:gd name="connsiteX260" fmla="*/ 628875 w 1923616"/>
                  <a:gd name="connsiteY260" fmla="*/ 764253 h 1263096"/>
                  <a:gd name="connsiteX261" fmla="*/ 626410 w 1923616"/>
                  <a:gd name="connsiteY261" fmla="*/ 765485 h 1263096"/>
                  <a:gd name="connsiteX262" fmla="*/ 624280 w 1923616"/>
                  <a:gd name="connsiteY262" fmla="*/ 766214 h 1263096"/>
                  <a:gd name="connsiteX263" fmla="*/ 620526 w 1923616"/>
                  <a:gd name="connsiteY263" fmla="*/ 766718 h 1263096"/>
                  <a:gd name="connsiteX264" fmla="*/ 616715 w 1923616"/>
                  <a:gd name="connsiteY264" fmla="*/ 767446 h 1263096"/>
                  <a:gd name="connsiteX265" fmla="*/ 609542 w 1923616"/>
                  <a:gd name="connsiteY265" fmla="*/ 767446 h 1263096"/>
                  <a:gd name="connsiteX266" fmla="*/ 607189 w 1923616"/>
                  <a:gd name="connsiteY266" fmla="*/ 767166 h 1263096"/>
                  <a:gd name="connsiteX267" fmla="*/ 597830 w 1923616"/>
                  <a:gd name="connsiteY267" fmla="*/ 764981 h 1263096"/>
                  <a:gd name="connsiteX268" fmla="*/ 596318 w 1923616"/>
                  <a:gd name="connsiteY268" fmla="*/ 765485 h 1263096"/>
                  <a:gd name="connsiteX269" fmla="*/ 595701 w 1923616"/>
                  <a:gd name="connsiteY269" fmla="*/ 765654 h 1263096"/>
                  <a:gd name="connsiteX270" fmla="*/ 585670 w 1923616"/>
                  <a:gd name="connsiteY270" fmla="*/ 768343 h 1263096"/>
                  <a:gd name="connsiteX271" fmla="*/ 581804 w 1923616"/>
                  <a:gd name="connsiteY271" fmla="*/ 769968 h 1263096"/>
                  <a:gd name="connsiteX272" fmla="*/ 575808 w 1923616"/>
                  <a:gd name="connsiteY272" fmla="*/ 773274 h 1263096"/>
                  <a:gd name="connsiteX273" fmla="*/ 574407 w 1923616"/>
                  <a:gd name="connsiteY273" fmla="*/ 773891 h 1263096"/>
                  <a:gd name="connsiteX274" fmla="*/ 569364 w 1923616"/>
                  <a:gd name="connsiteY274" fmla="*/ 775796 h 1263096"/>
                  <a:gd name="connsiteX275" fmla="*/ 562079 w 1923616"/>
                  <a:gd name="connsiteY275" fmla="*/ 779775 h 1263096"/>
                  <a:gd name="connsiteX276" fmla="*/ 560398 w 1923616"/>
                  <a:gd name="connsiteY276" fmla="*/ 780503 h 1263096"/>
                  <a:gd name="connsiteX277" fmla="*/ 552384 w 1923616"/>
                  <a:gd name="connsiteY277" fmla="*/ 783193 h 1263096"/>
                  <a:gd name="connsiteX278" fmla="*/ 539328 w 1923616"/>
                  <a:gd name="connsiteY278" fmla="*/ 789413 h 1263096"/>
                  <a:gd name="connsiteX279" fmla="*/ 520891 w 1923616"/>
                  <a:gd name="connsiteY279" fmla="*/ 797202 h 1263096"/>
                  <a:gd name="connsiteX280" fmla="*/ 520331 w 1923616"/>
                  <a:gd name="connsiteY280" fmla="*/ 797483 h 1263096"/>
                  <a:gd name="connsiteX281" fmla="*/ 515288 w 1923616"/>
                  <a:gd name="connsiteY281" fmla="*/ 799612 h 1263096"/>
                  <a:gd name="connsiteX282" fmla="*/ 512654 w 1923616"/>
                  <a:gd name="connsiteY282" fmla="*/ 800341 h 1263096"/>
                  <a:gd name="connsiteX283" fmla="*/ 505817 w 1923616"/>
                  <a:gd name="connsiteY283" fmla="*/ 801573 h 1263096"/>
                  <a:gd name="connsiteX284" fmla="*/ 504809 w 1923616"/>
                  <a:gd name="connsiteY284" fmla="*/ 801797 h 1263096"/>
                  <a:gd name="connsiteX285" fmla="*/ 464406 w 1923616"/>
                  <a:gd name="connsiteY285" fmla="*/ 807569 h 1263096"/>
                  <a:gd name="connsiteX286" fmla="*/ 463117 w 1923616"/>
                  <a:gd name="connsiteY286" fmla="*/ 807625 h 1263096"/>
                  <a:gd name="connsiteX287" fmla="*/ 454991 w 1923616"/>
                  <a:gd name="connsiteY287" fmla="*/ 807625 h 1263096"/>
                  <a:gd name="connsiteX288" fmla="*/ 439693 w 1923616"/>
                  <a:gd name="connsiteY288" fmla="*/ 809026 h 1263096"/>
                  <a:gd name="connsiteX289" fmla="*/ 438741 w 1923616"/>
                  <a:gd name="connsiteY289" fmla="*/ 809082 h 1263096"/>
                  <a:gd name="connsiteX290" fmla="*/ 406407 w 1923616"/>
                  <a:gd name="connsiteY290" fmla="*/ 809082 h 1263096"/>
                  <a:gd name="connsiteX291" fmla="*/ 389428 w 1923616"/>
                  <a:gd name="connsiteY291" fmla="*/ 808354 h 1263096"/>
                  <a:gd name="connsiteX292" fmla="*/ 387523 w 1923616"/>
                  <a:gd name="connsiteY292" fmla="*/ 808073 h 1263096"/>
                  <a:gd name="connsiteX293" fmla="*/ 378164 w 1923616"/>
                  <a:gd name="connsiteY293" fmla="*/ 805944 h 1263096"/>
                  <a:gd name="connsiteX294" fmla="*/ 376315 w 1923616"/>
                  <a:gd name="connsiteY294" fmla="*/ 805328 h 1263096"/>
                  <a:gd name="connsiteX295" fmla="*/ 364211 w 1923616"/>
                  <a:gd name="connsiteY295" fmla="*/ 799948 h 1263096"/>
                  <a:gd name="connsiteX296" fmla="*/ 362194 w 1923616"/>
                  <a:gd name="connsiteY296" fmla="*/ 799444 h 1263096"/>
                  <a:gd name="connsiteX297" fmla="*/ 360401 w 1923616"/>
                  <a:gd name="connsiteY297" fmla="*/ 798827 h 1263096"/>
                  <a:gd name="connsiteX298" fmla="*/ 353004 w 1923616"/>
                  <a:gd name="connsiteY298" fmla="*/ 795465 h 1263096"/>
                  <a:gd name="connsiteX299" fmla="*/ 320950 w 1923616"/>
                  <a:gd name="connsiteY299" fmla="*/ 784762 h 1263096"/>
                  <a:gd name="connsiteX300" fmla="*/ 318765 w 1923616"/>
                  <a:gd name="connsiteY300" fmla="*/ 783641 h 1263096"/>
                  <a:gd name="connsiteX301" fmla="*/ 295061 w 1923616"/>
                  <a:gd name="connsiteY301" fmla="*/ 767839 h 1263096"/>
                  <a:gd name="connsiteX302" fmla="*/ 294164 w 1923616"/>
                  <a:gd name="connsiteY302" fmla="*/ 767166 h 1263096"/>
                  <a:gd name="connsiteX303" fmla="*/ 285535 w 1923616"/>
                  <a:gd name="connsiteY303" fmla="*/ 759994 h 1263096"/>
                  <a:gd name="connsiteX304" fmla="*/ 284134 w 1923616"/>
                  <a:gd name="connsiteY304" fmla="*/ 758537 h 1263096"/>
                  <a:gd name="connsiteX305" fmla="*/ 272198 w 1923616"/>
                  <a:gd name="connsiteY305" fmla="*/ 743855 h 1263096"/>
                  <a:gd name="connsiteX306" fmla="*/ 267883 w 1923616"/>
                  <a:gd name="connsiteY306" fmla="*/ 740156 h 1263096"/>
                  <a:gd name="connsiteX307" fmla="*/ 267603 w 1923616"/>
                  <a:gd name="connsiteY307" fmla="*/ 739932 h 1263096"/>
                  <a:gd name="connsiteX308" fmla="*/ 256900 w 1923616"/>
                  <a:gd name="connsiteY308" fmla="*/ 730462 h 1263096"/>
                  <a:gd name="connsiteX309" fmla="*/ 254434 w 1923616"/>
                  <a:gd name="connsiteY309" fmla="*/ 730462 h 1263096"/>
                  <a:gd name="connsiteX310" fmla="*/ 252977 w 1923616"/>
                  <a:gd name="connsiteY310" fmla="*/ 730350 h 1263096"/>
                  <a:gd name="connsiteX311" fmla="*/ 243675 w 1923616"/>
                  <a:gd name="connsiteY311" fmla="*/ 729005 h 1263096"/>
                  <a:gd name="connsiteX312" fmla="*/ 239808 w 1923616"/>
                  <a:gd name="connsiteY312" fmla="*/ 729005 h 1263096"/>
                  <a:gd name="connsiteX313" fmla="*/ 231739 w 1923616"/>
                  <a:gd name="connsiteY313" fmla="*/ 729621 h 1263096"/>
                  <a:gd name="connsiteX314" fmla="*/ 229722 w 1923616"/>
                  <a:gd name="connsiteY314" fmla="*/ 730126 h 1263096"/>
                  <a:gd name="connsiteX315" fmla="*/ 227200 w 1923616"/>
                  <a:gd name="connsiteY315" fmla="*/ 730462 h 1263096"/>
                  <a:gd name="connsiteX316" fmla="*/ 224062 w 1923616"/>
                  <a:gd name="connsiteY316" fmla="*/ 730462 h 1263096"/>
                  <a:gd name="connsiteX317" fmla="*/ 216609 w 1923616"/>
                  <a:gd name="connsiteY317" fmla="*/ 731134 h 1263096"/>
                  <a:gd name="connsiteX318" fmla="*/ 214872 w 1923616"/>
                  <a:gd name="connsiteY318" fmla="*/ 731134 h 1263096"/>
                  <a:gd name="connsiteX319" fmla="*/ 211958 w 1923616"/>
                  <a:gd name="connsiteY319" fmla="*/ 732423 h 1263096"/>
                  <a:gd name="connsiteX320" fmla="*/ 211005 w 1923616"/>
                  <a:gd name="connsiteY320" fmla="*/ 732759 h 1263096"/>
                  <a:gd name="connsiteX321" fmla="*/ 208932 w 1923616"/>
                  <a:gd name="connsiteY321" fmla="*/ 736962 h 1263096"/>
                  <a:gd name="connsiteX322" fmla="*/ 207195 w 1923616"/>
                  <a:gd name="connsiteY322" fmla="*/ 740156 h 1263096"/>
                  <a:gd name="connsiteX323" fmla="*/ 204337 w 1923616"/>
                  <a:gd name="connsiteY323" fmla="*/ 743743 h 1263096"/>
                  <a:gd name="connsiteX324" fmla="*/ 201479 w 1923616"/>
                  <a:gd name="connsiteY324" fmla="*/ 746208 h 1263096"/>
                  <a:gd name="connsiteX325" fmla="*/ 193578 w 1923616"/>
                  <a:gd name="connsiteY325" fmla="*/ 750803 h 1263096"/>
                  <a:gd name="connsiteX326" fmla="*/ 184107 w 1923616"/>
                  <a:gd name="connsiteY326" fmla="*/ 758593 h 1263096"/>
                  <a:gd name="connsiteX327" fmla="*/ 183883 w 1923616"/>
                  <a:gd name="connsiteY327" fmla="*/ 759097 h 1263096"/>
                  <a:gd name="connsiteX328" fmla="*/ 182594 w 1923616"/>
                  <a:gd name="connsiteY328" fmla="*/ 764140 h 1263096"/>
                  <a:gd name="connsiteX329" fmla="*/ 181810 w 1923616"/>
                  <a:gd name="connsiteY329" fmla="*/ 766270 h 1263096"/>
                  <a:gd name="connsiteX330" fmla="*/ 180353 w 1923616"/>
                  <a:gd name="connsiteY330" fmla="*/ 769128 h 1263096"/>
                  <a:gd name="connsiteX331" fmla="*/ 180073 w 1923616"/>
                  <a:gd name="connsiteY331" fmla="*/ 769632 h 1263096"/>
                  <a:gd name="connsiteX332" fmla="*/ 174917 w 1923616"/>
                  <a:gd name="connsiteY332" fmla="*/ 778430 h 1263096"/>
                  <a:gd name="connsiteX333" fmla="*/ 171107 w 1923616"/>
                  <a:gd name="connsiteY333" fmla="*/ 782128 h 1263096"/>
                  <a:gd name="connsiteX334" fmla="*/ 159619 w 1923616"/>
                  <a:gd name="connsiteY334" fmla="*/ 788573 h 1263096"/>
                  <a:gd name="connsiteX335" fmla="*/ 157545 w 1923616"/>
                  <a:gd name="connsiteY335" fmla="*/ 789469 h 1263096"/>
                  <a:gd name="connsiteX336" fmla="*/ 143200 w 1923616"/>
                  <a:gd name="connsiteY336" fmla="*/ 793784 h 1263096"/>
                  <a:gd name="connsiteX337" fmla="*/ 141519 w 1923616"/>
                  <a:gd name="connsiteY337" fmla="*/ 794120 h 1263096"/>
                  <a:gd name="connsiteX338" fmla="*/ 129191 w 1923616"/>
                  <a:gd name="connsiteY338" fmla="*/ 795577 h 1263096"/>
                  <a:gd name="connsiteX339" fmla="*/ 128070 w 1923616"/>
                  <a:gd name="connsiteY339" fmla="*/ 795633 h 1263096"/>
                  <a:gd name="connsiteX340" fmla="*/ 118039 w 1923616"/>
                  <a:gd name="connsiteY340" fmla="*/ 795633 h 1263096"/>
                  <a:gd name="connsiteX341" fmla="*/ 117367 w 1923616"/>
                  <a:gd name="connsiteY341" fmla="*/ 795633 h 1263096"/>
                  <a:gd name="connsiteX342" fmla="*/ 95848 w 1923616"/>
                  <a:gd name="connsiteY342" fmla="*/ 794176 h 1263096"/>
                  <a:gd name="connsiteX343" fmla="*/ 93271 w 1923616"/>
                  <a:gd name="connsiteY343" fmla="*/ 793672 h 1263096"/>
                  <a:gd name="connsiteX344" fmla="*/ 84641 w 1923616"/>
                  <a:gd name="connsiteY344" fmla="*/ 790814 h 1263096"/>
                  <a:gd name="connsiteX345" fmla="*/ 83688 w 1923616"/>
                  <a:gd name="connsiteY345" fmla="*/ 790478 h 1263096"/>
                  <a:gd name="connsiteX346" fmla="*/ 77244 w 1923616"/>
                  <a:gd name="connsiteY346" fmla="*/ 787620 h 1263096"/>
                  <a:gd name="connsiteX347" fmla="*/ 76235 w 1923616"/>
                  <a:gd name="connsiteY347" fmla="*/ 787116 h 1263096"/>
                  <a:gd name="connsiteX348" fmla="*/ 50402 w 1923616"/>
                  <a:gd name="connsiteY348" fmla="*/ 772041 h 1263096"/>
                  <a:gd name="connsiteX349" fmla="*/ 48721 w 1923616"/>
                  <a:gd name="connsiteY349" fmla="*/ 770865 h 1263096"/>
                  <a:gd name="connsiteX350" fmla="*/ 42949 w 1923616"/>
                  <a:gd name="connsiteY350" fmla="*/ 765765 h 1263096"/>
                  <a:gd name="connsiteX351" fmla="*/ 40203 w 1923616"/>
                  <a:gd name="connsiteY351" fmla="*/ 764084 h 1263096"/>
                  <a:gd name="connsiteX352" fmla="*/ 27595 w 1923616"/>
                  <a:gd name="connsiteY352" fmla="*/ 755679 h 1263096"/>
                  <a:gd name="connsiteX353" fmla="*/ 21935 w 1923616"/>
                  <a:gd name="connsiteY353" fmla="*/ 753157 h 1263096"/>
                  <a:gd name="connsiteX354" fmla="*/ 19918 w 1923616"/>
                  <a:gd name="connsiteY354" fmla="*/ 751980 h 1263096"/>
                  <a:gd name="connsiteX355" fmla="*/ 18405 w 1923616"/>
                  <a:gd name="connsiteY355" fmla="*/ 750860 h 1263096"/>
                  <a:gd name="connsiteX356" fmla="*/ 14034 w 1923616"/>
                  <a:gd name="connsiteY356" fmla="*/ 749403 h 1263096"/>
                  <a:gd name="connsiteX357" fmla="*/ 8094 w 1923616"/>
                  <a:gd name="connsiteY357" fmla="*/ 748058 h 1263096"/>
                  <a:gd name="connsiteX358" fmla="*/ 417 w 1923616"/>
                  <a:gd name="connsiteY358" fmla="*/ 740829 h 1263096"/>
                  <a:gd name="connsiteX359" fmla="*/ 3051 w 1923616"/>
                  <a:gd name="connsiteY359" fmla="*/ 730630 h 1263096"/>
                  <a:gd name="connsiteX360" fmla="*/ 7198 w 1923616"/>
                  <a:gd name="connsiteY360" fmla="*/ 726483 h 1263096"/>
                  <a:gd name="connsiteX361" fmla="*/ 9607 w 1923616"/>
                  <a:gd name="connsiteY361" fmla="*/ 722617 h 1263096"/>
                  <a:gd name="connsiteX362" fmla="*/ 11344 w 1923616"/>
                  <a:gd name="connsiteY362" fmla="*/ 717910 h 1263096"/>
                  <a:gd name="connsiteX363" fmla="*/ 10784 w 1923616"/>
                  <a:gd name="connsiteY363" fmla="*/ 708103 h 1263096"/>
                  <a:gd name="connsiteX364" fmla="*/ 8206 w 1923616"/>
                  <a:gd name="connsiteY364" fmla="*/ 699193 h 1263096"/>
                  <a:gd name="connsiteX365" fmla="*/ 7814 w 1923616"/>
                  <a:gd name="connsiteY365" fmla="*/ 697064 h 1263096"/>
                  <a:gd name="connsiteX366" fmla="*/ 7085 w 1923616"/>
                  <a:gd name="connsiteY366" fmla="*/ 686305 h 1263096"/>
                  <a:gd name="connsiteX367" fmla="*/ 7085 w 1923616"/>
                  <a:gd name="connsiteY367" fmla="*/ 684680 h 1263096"/>
                  <a:gd name="connsiteX368" fmla="*/ 9215 w 1923616"/>
                  <a:gd name="connsiteY368" fmla="*/ 660976 h 1263096"/>
                  <a:gd name="connsiteX369" fmla="*/ 9999 w 1923616"/>
                  <a:gd name="connsiteY369" fmla="*/ 657837 h 1263096"/>
                  <a:gd name="connsiteX370" fmla="*/ 11512 w 1923616"/>
                  <a:gd name="connsiteY370" fmla="*/ 654251 h 1263096"/>
                  <a:gd name="connsiteX371" fmla="*/ 12017 w 1923616"/>
                  <a:gd name="connsiteY371" fmla="*/ 647527 h 1263096"/>
                  <a:gd name="connsiteX372" fmla="*/ 12465 w 1923616"/>
                  <a:gd name="connsiteY372" fmla="*/ 644501 h 1263096"/>
                  <a:gd name="connsiteX373" fmla="*/ 18125 w 1923616"/>
                  <a:gd name="connsiteY373" fmla="*/ 626121 h 1263096"/>
                  <a:gd name="connsiteX374" fmla="*/ 19358 w 1923616"/>
                  <a:gd name="connsiteY374" fmla="*/ 621133 h 1263096"/>
                  <a:gd name="connsiteX375" fmla="*/ 20702 w 1923616"/>
                  <a:gd name="connsiteY375" fmla="*/ 611607 h 1263096"/>
                  <a:gd name="connsiteX376" fmla="*/ 24121 w 1923616"/>
                  <a:gd name="connsiteY376" fmla="*/ 605274 h 1263096"/>
                  <a:gd name="connsiteX377" fmla="*/ 26474 w 1923616"/>
                  <a:gd name="connsiteY377" fmla="*/ 603201 h 1263096"/>
                  <a:gd name="connsiteX378" fmla="*/ 25690 w 1923616"/>
                  <a:gd name="connsiteY378" fmla="*/ 596309 h 1263096"/>
                  <a:gd name="connsiteX379" fmla="*/ 26250 w 1923616"/>
                  <a:gd name="connsiteY379" fmla="*/ 591546 h 1263096"/>
                  <a:gd name="connsiteX380" fmla="*/ 34600 w 1923616"/>
                  <a:gd name="connsiteY380" fmla="*/ 568626 h 1263096"/>
                  <a:gd name="connsiteX381" fmla="*/ 36281 w 1923616"/>
                  <a:gd name="connsiteY381" fmla="*/ 559548 h 1263096"/>
                  <a:gd name="connsiteX382" fmla="*/ 36057 w 1923616"/>
                  <a:gd name="connsiteY382" fmla="*/ 557699 h 1263096"/>
                  <a:gd name="connsiteX383" fmla="*/ 33647 w 1923616"/>
                  <a:gd name="connsiteY383" fmla="*/ 553888 h 1263096"/>
                  <a:gd name="connsiteX384" fmla="*/ 32582 w 1923616"/>
                  <a:gd name="connsiteY384" fmla="*/ 551647 h 1263096"/>
                  <a:gd name="connsiteX385" fmla="*/ 31854 w 1923616"/>
                  <a:gd name="connsiteY385" fmla="*/ 549518 h 1263096"/>
                  <a:gd name="connsiteX386" fmla="*/ 32582 w 1923616"/>
                  <a:gd name="connsiteY386" fmla="*/ 541280 h 1263096"/>
                  <a:gd name="connsiteX387" fmla="*/ 36897 w 1923616"/>
                  <a:gd name="connsiteY387" fmla="*/ 533379 h 1263096"/>
                  <a:gd name="connsiteX388" fmla="*/ 38298 w 1923616"/>
                  <a:gd name="connsiteY388" fmla="*/ 531362 h 1263096"/>
                  <a:gd name="connsiteX389" fmla="*/ 50010 w 1923616"/>
                  <a:gd name="connsiteY389" fmla="*/ 518473 h 1263096"/>
                  <a:gd name="connsiteX390" fmla="*/ 52307 w 1923616"/>
                  <a:gd name="connsiteY390" fmla="*/ 513093 h 1263096"/>
                  <a:gd name="connsiteX391" fmla="*/ 63179 w 1923616"/>
                  <a:gd name="connsiteY391" fmla="*/ 499588 h 1263096"/>
                  <a:gd name="connsiteX392" fmla="*/ 63963 w 1923616"/>
                  <a:gd name="connsiteY392" fmla="*/ 498580 h 1263096"/>
                  <a:gd name="connsiteX393" fmla="*/ 67774 w 1923616"/>
                  <a:gd name="connsiteY393" fmla="*/ 494097 h 1263096"/>
                  <a:gd name="connsiteX394" fmla="*/ 72257 w 1923616"/>
                  <a:gd name="connsiteY394" fmla="*/ 487092 h 1263096"/>
                  <a:gd name="connsiteX395" fmla="*/ 74890 w 1923616"/>
                  <a:gd name="connsiteY395" fmla="*/ 482385 h 1263096"/>
                  <a:gd name="connsiteX396" fmla="*/ 76011 w 1923616"/>
                  <a:gd name="connsiteY396" fmla="*/ 476165 h 1263096"/>
                  <a:gd name="connsiteX397" fmla="*/ 78869 w 1923616"/>
                  <a:gd name="connsiteY397" fmla="*/ 470729 h 1263096"/>
                  <a:gd name="connsiteX398" fmla="*/ 86042 w 1923616"/>
                  <a:gd name="connsiteY398" fmla="*/ 463556 h 1263096"/>
                  <a:gd name="connsiteX399" fmla="*/ 86714 w 1923616"/>
                  <a:gd name="connsiteY399" fmla="*/ 462940 h 1263096"/>
                  <a:gd name="connsiteX400" fmla="*/ 87779 w 1923616"/>
                  <a:gd name="connsiteY400" fmla="*/ 462043 h 1263096"/>
                  <a:gd name="connsiteX401" fmla="*/ 86714 w 1923616"/>
                  <a:gd name="connsiteY401" fmla="*/ 460978 h 1263096"/>
                  <a:gd name="connsiteX402" fmla="*/ 86098 w 1923616"/>
                  <a:gd name="connsiteY402" fmla="*/ 460250 h 1263096"/>
                  <a:gd name="connsiteX403" fmla="*/ 82512 w 1923616"/>
                  <a:gd name="connsiteY403" fmla="*/ 455935 h 1263096"/>
                  <a:gd name="connsiteX404" fmla="*/ 80102 w 1923616"/>
                  <a:gd name="connsiteY404" fmla="*/ 449323 h 1263096"/>
                  <a:gd name="connsiteX405" fmla="*/ 80102 w 1923616"/>
                  <a:gd name="connsiteY405" fmla="*/ 447866 h 1263096"/>
                  <a:gd name="connsiteX406" fmla="*/ 83128 w 1923616"/>
                  <a:gd name="connsiteY406" fmla="*/ 440581 h 1263096"/>
                  <a:gd name="connsiteX407" fmla="*/ 83856 w 1923616"/>
                  <a:gd name="connsiteY407" fmla="*/ 439853 h 1263096"/>
                  <a:gd name="connsiteX408" fmla="*/ 89180 w 1923616"/>
                  <a:gd name="connsiteY408" fmla="*/ 436995 h 1263096"/>
                  <a:gd name="connsiteX409" fmla="*/ 92766 w 1923616"/>
                  <a:gd name="connsiteY409" fmla="*/ 436266 h 1263096"/>
                  <a:gd name="connsiteX410" fmla="*/ 92991 w 1923616"/>
                  <a:gd name="connsiteY410" fmla="*/ 436210 h 1263096"/>
                  <a:gd name="connsiteX411" fmla="*/ 90581 w 1923616"/>
                  <a:gd name="connsiteY411" fmla="*/ 433072 h 1263096"/>
                  <a:gd name="connsiteX412" fmla="*/ 89124 w 1923616"/>
                  <a:gd name="connsiteY412" fmla="*/ 430214 h 1263096"/>
                  <a:gd name="connsiteX413" fmla="*/ 88059 w 1923616"/>
                  <a:gd name="connsiteY413" fmla="*/ 425619 h 1263096"/>
                  <a:gd name="connsiteX414" fmla="*/ 88059 w 1923616"/>
                  <a:gd name="connsiteY414" fmla="*/ 409088 h 1263096"/>
                  <a:gd name="connsiteX415" fmla="*/ 88508 w 1923616"/>
                  <a:gd name="connsiteY415" fmla="*/ 406062 h 1263096"/>
                  <a:gd name="connsiteX416" fmla="*/ 90581 w 1923616"/>
                  <a:gd name="connsiteY416" fmla="*/ 399226 h 1263096"/>
                  <a:gd name="connsiteX417" fmla="*/ 89684 w 1923616"/>
                  <a:gd name="connsiteY417" fmla="*/ 394630 h 1263096"/>
                  <a:gd name="connsiteX418" fmla="*/ 89516 w 1923616"/>
                  <a:gd name="connsiteY418" fmla="*/ 393342 h 1263096"/>
                  <a:gd name="connsiteX419" fmla="*/ 88788 w 1923616"/>
                  <a:gd name="connsiteY419" fmla="*/ 383311 h 1263096"/>
                  <a:gd name="connsiteX420" fmla="*/ 89516 w 1923616"/>
                  <a:gd name="connsiteY420" fmla="*/ 378716 h 1263096"/>
                  <a:gd name="connsiteX421" fmla="*/ 92991 w 1923616"/>
                  <a:gd name="connsiteY421" fmla="*/ 370030 h 1263096"/>
                  <a:gd name="connsiteX422" fmla="*/ 91085 w 1923616"/>
                  <a:gd name="connsiteY422" fmla="*/ 359215 h 1263096"/>
                  <a:gd name="connsiteX423" fmla="*/ 90917 w 1923616"/>
                  <a:gd name="connsiteY423" fmla="*/ 357422 h 1263096"/>
                  <a:gd name="connsiteX424" fmla="*/ 90917 w 1923616"/>
                  <a:gd name="connsiteY424" fmla="*/ 355517 h 1263096"/>
                  <a:gd name="connsiteX425" fmla="*/ 87219 w 1923616"/>
                  <a:gd name="connsiteY425" fmla="*/ 350753 h 1263096"/>
                  <a:gd name="connsiteX426" fmla="*/ 85201 w 1923616"/>
                  <a:gd name="connsiteY426" fmla="*/ 345710 h 1263096"/>
                  <a:gd name="connsiteX427" fmla="*/ 84473 w 1923616"/>
                  <a:gd name="connsiteY427" fmla="*/ 339266 h 1263096"/>
                  <a:gd name="connsiteX428" fmla="*/ 84417 w 1923616"/>
                  <a:gd name="connsiteY428" fmla="*/ 338145 h 1263096"/>
                  <a:gd name="connsiteX429" fmla="*/ 84417 w 1923616"/>
                  <a:gd name="connsiteY429" fmla="*/ 332429 h 1263096"/>
                  <a:gd name="connsiteX430" fmla="*/ 84697 w 1923616"/>
                  <a:gd name="connsiteY430" fmla="*/ 329907 h 1263096"/>
                  <a:gd name="connsiteX431" fmla="*/ 85426 w 1923616"/>
                  <a:gd name="connsiteY431" fmla="*/ 327050 h 1263096"/>
                  <a:gd name="connsiteX432" fmla="*/ 86490 w 1923616"/>
                  <a:gd name="connsiteY432" fmla="*/ 324416 h 1263096"/>
                  <a:gd name="connsiteX433" fmla="*/ 88620 w 1923616"/>
                  <a:gd name="connsiteY433" fmla="*/ 320717 h 1263096"/>
                  <a:gd name="connsiteX434" fmla="*/ 87331 w 1923616"/>
                  <a:gd name="connsiteY434" fmla="*/ 306092 h 1263096"/>
                  <a:gd name="connsiteX435" fmla="*/ 89348 w 1923616"/>
                  <a:gd name="connsiteY435" fmla="*/ 298975 h 1263096"/>
                  <a:gd name="connsiteX436" fmla="*/ 91478 w 1923616"/>
                  <a:gd name="connsiteY436" fmla="*/ 296117 h 1263096"/>
                  <a:gd name="connsiteX437" fmla="*/ 95120 w 1923616"/>
                  <a:gd name="connsiteY437" fmla="*/ 293091 h 1263096"/>
                  <a:gd name="connsiteX438" fmla="*/ 102293 w 1923616"/>
                  <a:gd name="connsiteY438" fmla="*/ 289504 h 1263096"/>
                  <a:gd name="connsiteX439" fmla="*/ 104086 w 1923616"/>
                  <a:gd name="connsiteY439" fmla="*/ 288832 h 1263096"/>
                  <a:gd name="connsiteX440" fmla="*/ 107000 w 1923616"/>
                  <a:gd name="connsiteY440" fmla="*/ 287991 h 1263096"/>
                  <a:gd name="connsiteX441" fmla="*/ 108905 w 1923616"/>
                  <a:gd name="connsiteY441" fmla="*/ 286422 h 1263096"/>
                  <a:gd name="connsiteX442" fmla="*/ 110754 w 1923616"/>
                  <a:gd name="connsiteY442" fmla="*/ 284237 h 1263096"/>
                  <a:gd name="connsiteX443" fmla="*/ 112996 w 1923616"/>
                  <a:gd name="connsiteY443" fmla="*/ 278017 h 1263096"/>
                  <a:gd name="connsiteX444" fmla="*/ 114453 w 1923616"/>
                  <a:gd name="connsiteY444" fmla="*/ 275383 h 1263096"/>
                  <a:gd name="connsiteX445" fmla="*/ 116582 w 1923616"/>
                  <a:gd name="connsiteY445" fmla="*/ 272525 h 1263096"/>
                  <a:gd name="connsiteX446" fmla="*/ 118151 w 1923616"/>
                  <a:gd name="connsiteY446" fmla="*/ 270844 h 1263096"/>
                  <a:gd name="connsiteX447" fmla="*/ 123195 w 1923616"/>
                  <a:gd name="connsiteY447" fmla="*/ 266529 h 1263096"/>
                  <a:gd name="connsiteX448" fmla="*/ 125044 w 1923616"/>
                  <a:gd name="connsiteY448" fmla="*/ 265296 h 1263096"/>
                  <a:gd name="connsiteX449" fmla="*/ 131320 w 1923616"/>
                  <a:gd name="connsiteY449" fmla="*/ 261878 h 1263096"/>
                  <a:gd name="connsiteX450" fmla="*/ 132609 w 1923616"/>
                  <a:gd name="connsiteY450" fmla="*/ 258796 h 1263096"/>
                  <a:gd name="connsiteX451" fmla="*/ 132721 w 1923616"/>
                  <a:gd name="connsiteY451" fmla="*/ 258516 h 1263096"/>
                  <a:gd name="connsiteX452" fmla="*/ 134234 w 1923616"/>
                  <a:gd name="connsiteY452" fmla="*/ 254986 h 1263096"/>
                  <a:gd name="connsiteX453" fmla="*/ 135691 w 1923616"/>
                  <a:gd name="connsiteY453" fmla="*/ 252856 h 1263096"/>
                  <a:gd name="connsiteX454" fmla="*/ 136195 w 1923616"/>
                  <a:gd name="connsiteY454" fmla="*/ 252128 h 1263096"/>
                  <a:gd name="connsiteX455" fmla="*/ 139053 w 1923616"/>
                  <a:gd name="connsiteY455" fmla="*/ 248541 h 1263096"/>
                  <a:gd name="connsiteX456" fmla="*/ 140174 w 1923616"/>
                  <a:gd name="connsiteY456" fmla="*/ 247364 h 1263096"/>
                  <a:gd name="connsiteX457" fmla="*/ 144713 w 1923616"/>
                  <a:gd name="connsiteY457" fmla="*/ 243274 h 1263096"/>
                  <a:gd name="connsiteX458" fmla="*/ 149812 w 1923616"/>
                  <a:gd name="connsiteY458" fmla="*/ 234644 h 1263096"/>
                  <a:gd name="connsiteX459" fmla="*/ 160067 w 1923616"/>
                  <a:gd name="connsiteY459" fmla="*/ 234532 h 1263096"/>
                  <a:gd name="connsiteX460" fmla="*/ 163710 w 1923616"/>
                  <a:gd name="connsiteY460" fmla="*/ 236549 h 1263096"/>
                  <a:gd name="connsiteX461" fmla="*/ 166399 w 1923616"/>
                  <a:gd name="connsiteY461" fmla="*/ 231954 h 1263096"/>
                  <a:gd name="connsiteX462" fmla="*/ 168585 w 1923616"/>
                  <a:gd name="connsiteY462" fmla="*/ 229769 h 1263096"/>
                  <a:gd name="connsiteX463" fmla="*/ 180465 w 1923616"/>
                  <a:gd name="connsiteY463" fmla="*/ 227863 h 1263096"/>
                  <a:gd name="connsiteX464" fmla="*/ 181922 w 1923616"/>
                  <a:gd name="connsiteY464" fmla="*/ 228592 h 1263096"/>
                  <a:gd name="connsiteX465" fmla="*/ 186181 w 1923616"/>
                  <a:gd name="connsiteY465" fmla="*/ 232515 h 1263096"/>
                  <a:gd name="connsiteX466" fmla="*/ 186517 w 1923616"/>
                  <a:gd name="connsiteY466" fmla="*/ 233075 h 1263096"/>
                  <a:gd name="connsiteX467" fmla="*/ 193409 w 1923616"/>
                  <a:gd name="connsiteY467" fmla="*/ 233972 h 1263096"/>
                  <a:gd name="connsiteX468" fmla="*/ 196155 w 1923616"/>
                  <a:gd name="connsiteY468" fmla="*/ 233355 h 1263096"/>
                  <a:gd name="connsiteX469" fmla="*/ 196211 w 1923616"/>
                  <a:gd name="connsiteY469" fmla="*/ 233131 h 1263096"/>
                  <a:gd name="connsiteX470" fmla="*/ 197668 w 1923616"/>
                  <a:gd name="connsiteY470" fmla="*/ 228816 h 1263096"/>
                  <a:gd name="connsiteX471" fmla="*/ 198901 w 1923616"/>
                  <a:gd name="connsiteY471" fmla="*/ 226350 h 1263096"/>
                  <a:gd name="connsiteX472" fmla="*/ 200358 w 1923616"/>
                  <a:gd name="connsiteY472" fmla="*/ 224221 h 1263096"/>
                  <a:gd name="connsiteX473" fmla="*/ 201647 w 1923616"/>
                  <a:gd name="connsiteY473" fmla="*/ 222652 h 1263096"/>
                  <a:gd name="connsiteX474" fmla="*/ 203104 w 1923616"/>
                  <a:gd name="connsiteY474" fmla="*/ 221195 h 1263096"/>
                  <a:gd name="connsiteX475" fmla="*/ 204673 w 1923616"/>
                  <a:gd name="connsiteY475" fmla="*/ 219906 h 1263096"/>
                  <a:gd name="connsiteX476" fmla="*/ 206802 w 1923616"/>
                  <a:gd name="connsiteY476" fmla="*/ 218449 h 1263096"/>
                  <a:gd name="connsiteX477" fmla="*/ 212518 w 1923616"/>
                  <a:gd name="connsiteY477" fmla="*/ 216712 h 1263096"/>
                  <a:gd name="connsiteX478" fmla="*/ 214648 w 1923616"/>
                  <a:gd name="connsiteY478" fmla="*/ 216712 h 1263096"/>
                  <a:gd name="connsiteX479" fmla="*/ 221932 w 1923616"/>
                  <a:gd name="connsiteY479" fmla="*/ 219738 h 1263096"/>
                  <a:gd name="connsiteX480" fmla="*/ 224062 w 1923616"/>
                  <a:gd name="connsiteY480" fmla="*/ 221867 h 1263096"/>
                  <a:gd name="connsiteX481" fmla="*/ 226864 w 1923616"/>
                  <a:gd name="connsiteY481" fmla="*/ 226911 h 1263096"/>
                  <a:gd name="connsiteX482" fmla="*/ 228097 w 1923616"/>
                  <a:gd name="connsiteY482" fmla="*/ 231618 h 1263096"/>
                  <a:gd name="connsiteX483" fmla="*/ 229553 w 1923616"/>
                  <a:gd name="connsiteY483" fmla="*/ 229769 h 1263096"/>
                  <a:gd name="connsiteX484" fmla="*/ 231010 w 1923616"/>
                  <a:gd name="connsiteY484" fmla="*/ 228312 h 1263096"/>
                  <a:gd name="connsiteX485" fmla="*/ 235045 w 1923616"/>
                  <a:gd name="connsiteY485" fmla="*/ 225790 h 1263096"/>
                  <a:gd name="connsiteX486" fmla="*/ 237175 w 1923616"/>
                  <a:gd name="connsiteY486" fmla="*/ 225062 h 1263096"/>
                  <a:gd name="connsiteX487" fmla="*/ 240425 w 1923616"/>
                  <a:gd name="connsiteY487" fmla="*/ 224557 h 1263096"/>
                  <a:gd name="connsiteX488" fmla="*/ 243283 w 1923616"/>
                  <a:gd name="connsiteY488" fmla="*/ 224557 h 1263096"/>
                  <a:gd name="connsiteX489" fmla="*/ 245188 w 1923616"/>
                  <a:gd name="connsiteY489" fmla="*/ 224725 h 1263096"/>
                  <a:gd name="connsiteX490" fmla="*/ 249727 w 1923616"/>
                  <a:gd name="connsiteY490" fmla="*/ 225566 h 1263096"/>
                  <a:gd name="connsiteX491" fmla="*/ 250399 w 1923616"/>
                  <a:gd name="connsiteY491" fmla="*/ 224669 h 1263096"/>
                  <a:gd name="connsiteX492" fmla="*/ 253986 w 1923616"/>
                  <a:gd name="connsiteY492" fmla="*/ 220355 h 1263096"/>
                  <a:gd name="connsiteX493" fmla="*/ 263400 w 1923616"/>
                  <a:gd name="connsiteY493" fmla="*/ 216712 h 1263096"/>
                  <a:gd name="connsiteX494" fmla="*/ 264297 w 1923616"/>
                  <a:gd name="connsiteY494" fmla="*/ 216824 h 1263096"/>
                  <a:gd name="connsiteX495" fmla="*/ 265810 w 1923616"/>
                  <a:gd name="connsiteY495" fmla="*/ 215479 h 1263096"/>
                  <a:gd name="connsiteX496" fmla="*/ 267267 w 1923616"/>
                  <a:gd name="connsiteY496" fmla="*/ 213518 h 1263096"/>
                  <a:gd name="connsiteX497" fmla="*/ 269788 w 1923616"/>
                  <a:gd name="connsiteY497" fmla="*/ 211108 h 1263096"/>
                  <a:gd name="connsiteX498" fmla="*/ 271918 w 1923616"/>
                  <a:gd name="connsiteY498" fmla="*/ 209651 h 1263096"/>
                  <a:gd name="connsiteX499" fmla="*/ 275952 w 1923616"/>
                  <a:gd name="connsiteY499" fmla="*/ 208026 h 1263096"/>
                  <a:gd name="connsiteX500" fmla="*/ 280267 w 1923616"/>
                  <a:gd name="connsiteY500" fmla="*/ 207298 h 1263096"/>
                  <a:gd name="connsiteX501" fmla="*/ 281948 w 1923616"/>
                  <a:gd name="connsiteY501" fmla="*/ 207130 h 1263096"/>
                  <a:gd name="connsiteX502" fmla="*/ 296630 w 1923616"/>
                  <a:gd name="connsiteY502" fmla="*/ 207130 h 1263096"/>
                  <a:gd name="connsiteX503" fmla="*/ 305092 w 1923616"/>
                  <a:gd name="connsiteY503" fmla="*/ 206457 h 1263096"/>
                  <a:gd name="connsiteX504" fmla="*/ 311424 w 1923616"/>
                  <a:gd name="connsiteY504" fmla="*/ 205392 h 1263096"/>
                  <a:gd name="connsiteX505" fmla="*/ 314058 w 1923616"/>
                  <a:gd name="connsiteY505" fmla="*/ 203880 h 1263096"/>
                  <a:gd name="connsiteX506" fmla="*/ 326274 w 1923616"/>
                  <a:gd name="connsiteY506" fmla="*/ 193681 h 1263096"/>
                  <a:gd name="connsiteX507" fmla="*/ 328291 w 1923616"/>
                  <a:gd name="connsiteY507" fmla="*/ 192392 h 1263096"/>
                  <a:gd name="connsiteX508" fmla="*/ 329748 w 1923616"/>
                  <a:gd name="connsiteY508" fmla="*/ 191663 h 1263096"/>
                  <a:gd name="connsiteX509" fmla="*/ 334343 w 1923616"/>
                  <a:gd name="connsiteY509" fmla="*/ 190598 h 1263096"/>
                  <a:gd name="connsiteX510" fmla="*/ 336473 w 1923616"/>
                  <a:gd name="connsiteY510" fmla="*/ 190598 h 1263096"/>
                  <a:gd name="connsiteX511" fmla="*/ 343757 w 1923616"/>
                  <a:gd name="connsiteY511" fmla="*/ 193625 h 1263096"/>
                  <a:gd name="connsiteX512" fmla="*/ 345887 w 1923616"/>
                  <a:gd name="connsiteY512" fmla="*/ 195754 h 1263096"/>
                  <a:gd name="connsiteX513" fmla="*/ 347568 w 1923616"/>
                  <a:gd name="connsiteY513" fmla="*/ 197995 h 1263096"/>
                  <a:gd name="connsiteX514" fmla="*/ 356030 w 1923616"/>
                  <a:gd name="connsiteY514" fmla="*/ 212845 h 1263096"/>
                  <a:gd name="connsiteX515" fmla="*/ 357206 w 1923616"/>
                  <a:gd name="connsiteY515" fmla="*/ 215647 h 1263096"/>
                  <a:gd name="connsiteX516" fmla="*/ 357431 w 1923616"/>
                  <a:gd name="connsiteY516" fmla="*/ 216544 h 1263096"/>
                  <a:gd name="connsiteX517" fmla="*/ 362586 w 1923616"/>
                  <a:gd name="connsiteY517" fmla="*/ 214807 h 1263096"/>
                  <a:gd name="connsiteX518" fmla="*/ 370487 w 1923616"/>
                  <a:gd name="connsiteY518" fmla="*/ 215367 h 1263096"/>
                  <a:gd name="connsiteX519" fmla="*/ 373345 w 1923616"/>
                  <a:gd name="connsiteY519" fmla="*/ 216824 h 1263096"/>
                  <a:gd name="connsiteX520" fmla="*/ 374914 w 1923616"/>
                  <a:gd name="connsiteY520" fmla="*/ 217777 h 1263096"/>
                  <a:gd name="connsiteX521" fmla="*/ 377772 w 1923616"/>
                  <a:gd name="connsiteY521" fmla="*/ 219906 h 1263096"/>
                  <a:gd name="connsiteX522" fmla="*/ 380406 w 1923616"/>
                  <a:gd name="connsiteY522" fmla="*/ 222876 h 1263096"/>
                  <a:gd name="connsiteX523" fmla="*/ 382535 w 1923616"/>
                  <a:gd name="connsiteY523" fmla="*/ 226462 h 1263096"/>
                  <a:gd name="connsiteX524" fmla="*/ 383768 w 1923616"/>
                  <a:gd name="connsiteY524" fmla="*/ 229433 h 1263096"/>
                  <a:gd name="connsiteX525" fmla="*/ 384216 w 1923616"/>
                  <a:gd name="connsiteY525" fmla="*/ 231282 h 1263096"/>
                  <a:gd name="connsiteX526" fmla="*/ 386178 w 1923616"/>
                  <a:gd name="connsiteY526" fmla="*/ 232178 h 1263096"/>
                  <a:gd name="connsiteX527" fmla="*/ 389764 w 1923616"/>
                  <a:gd name="connsiteY527" fmla="*/ 234308 h 1263096"/>
                  <a:gd name="connsiteX528" fmla="*/ 394807 w 1923616"/>
                  <a:gd name="connsiteY528" fmla="*/ 243161 h 1263096"/>
                  <a:gd name="connsiteX529" fmla="*/ 394807 w 1923616"/>
                  <a:gd name="connsiteY529" fmla="*/ 244619 h 1263096"/>
                  <a:gd name="connsiteX530" fmla="*/ 392398 w 1923616"/>
                  <a:gd name="connsiteY530" fmla="*/ 251287 h 1263096"/>
                  <a:gd name="connsiteX531" fmla="*/ 389652 w 1923616"/>
                  <a:gd name="connsiteY531" fmla="*/ 256274 h 1263096"/>
                  <a:gd name="connsiteX532" fmla="*/ 388924 w 1923616"/>
                  <a:gd name="connsiteY532" fmla="*/ 257003 h 1263096"/>
                  <a:gd name="connsiteX533" fmla="*/ 384889 w 1923616"/>
                  <a:gd name="connsiteY533" fmla="*/ 259525 h 1263096"/>
                  <a:gd name="connsiteX534" fmla="*/ 383656 w 1923616"/>
                  <a:gd name="connsiteY534" fmla="*/ 259917 h 1263096"/>
                  <a:gd name="connsiteX535" fmla="*/ 380574 w 1923616"/>
                  <a:gd name="connsiteY535" fmla="*/ 261598 h 1263096"/>
                  <a:gd name="connsiteX536" fmla="*/ 428878 w 1923616"/>
                  <a:gd name="connsiteY536" fmla="*/ 274879 h 1263096"/>
                  <a:gd name="connsiteX537" fmla="*/ 432857 w 1923616"/>
                  <a:gd name="connsiteY537" fmla="*/ 277008 h 1263096"/>
                  <a:gd name="connsiteX538" fmla="*/ 438348 w 1923616"/>
                  <a:gd name="connsiteY538" fmla="*/ 281715 h 1263096"/>
                  <a:gd name="connsiteX539" fmla="*/ 439637 w 1923616"/>
                  <a:gd name="connsiteY539" fmla="*/ 280426 h 1263096"/>
                  <a:gd name="connsiteX540" fmla="*/ 443728 w 1923616"/>
                  <a:gd name="connsiteY540" fmla="*/ 277905 h 1263096"/>
                  <a:gd name="connsiteX541" fmla="*/ 445745 w 1923616"/>
                  <a:gd name="connsiteY541" fmla="*/ 277232 h 1263096"/>
                  <a:gd name="connsiteX542" fmla="*/ 445969 w 1923616"/>
                  <a:gd name="connsiteY542" fmla="*/ 270228 h 1263096"/>
                  <a:gd name="connsiteX543" fmla="*/ 446642 w 1923616"/>
                  <a:gd name="connsiteY543" fmla="*/ 268490 h 1263096"/>
                  <a:gd name="connsiteX544" fmla="*/ 446642 w 1923616"/>
                  <a:gd name="connsiteY544" fmla="*/ 266193 h 1263096"/>
                  <a:gd name="connsiteX545" fmla="*/ 447707 w 1923616"/>
                  <a:gd name="connsiteY545" fmla="*/ 261542 h 1263096"/>
                  <a:gd name="connsiteX546" fmla="*/ 448435 w 1923616"/>
                  <a:gd name="connsiteY546" fmla="*/ 260085 h 1263096"/>
                  <a:gd name="connsiteX547" fmla="*/ 451965 w 1923616"/>
                  <a:gd name="connsiteY547" fmla="*/ 256106 h 1263096"/>
                  <a:gd name="connsiteX548" fmla="*/ 455440 w 1923616"/>
                  <a:gd name="connsiteY548" fmla="*/ 253809 h 1263096"/>
                  <a:gd name="connsiteX549" fmla="*/ 458578 w 1923616"/>
                  <a:gd name="connsiteY549" fmla="*/ 250671 h 1263096"/>
                  <a:gd name="connsiteX550" fmla="*/ 464518 w 1923616"/>
                  <a:gd name="connsiteY550" fmla="*/ 245571 h 1263096"/>
                  <a:gd name="connsiteX551" fmla="*/ 466647 w 1923616"/>
                  <a:gd name="connsiteY551" fmla="*/ 244843 h 1263096"/>
                  <a:gd name="connsiteX552" fmla="*/ 469953 w 1923616"/>
                  <a:gd name="connsiteY552" fmla="*/ 244282 h 1263096"/>
                  <a:gd name="connsiteX553" fmla="*/ 474044 w 1923616"/>
                  <a:gd name="connsiteY553" fmla="*/ 244282 h 1263096"/>
                  <a:gd name="connsiteX554" fmla="*/ 479312 w 1923616"/>
                  <a:gd name="connsiteY554" fmla="*/ 242825 h 1263096"/>
                  <a:gd name="connsiteX555" fmla="*/ 484299 w 1923616"/>
                  <a:gd name="connsiteY555" fmla="*/ 242713 h 1263096"/>
                  <a:gd name="connsiteX556" fmla="*/ 486372 w 1923616"/>
                  <a:gd name="connsiteY556" fmla="*/ 241537 h 1263096"/>
                  <a:gd name="connsiteX557" fmla="*/ 487773 w 1923616"/>
                  <a:gd name="connsiteY557" fmla="*/ 240136 h 1263096"/>
                  <a:gd name="connsiteX558" fmla="*/ 489342 w 1923616"/>
                  <a:gd name="connsiteY558" fmla="*/ 238847 h 1263096"/>
                  <a:gd name="connsiteX559" fmla="*/ 491472 w 1923616"/>
                  <a:gd name="connsiteY559" fmla="*/ 237390 h 1263096"/>
                  <a:gd name="connsiteX560" fmla="*/ 492593 w 1923616"/>
                  <a:gd name="connsiteY560" fmla="*/ 236717 h 1263096"/>
                  <a:gd name="connsiteX561" fmla="*/ 496515 w 1923616"/>
                  <a:gd name="connsiteY561" fmla="*/ 234476 h 1263096"/>
                  <a:gd name="connsiteX562" fmla="*/ 502231 w 1923616"/>
                  <a:gd name="connsiteY562" fmla="*/ 232739 h 1263096"/>
                  <a:gd name="connsiteX563" fmla="*/ 502735 w 1923616"/>
                  <a:gd name="connsiteY563" fmla="*/ 232739 h 1263096"/>
                  <a:gd name="connsiteX564" fmla="*/ 506490 w 1923616"/>
                  <a:gd name="connsiteY564" fmla="*/ 232010 h 1263096"/>
                  <a:gd name="connsiteX565" fmla="*/ 507947 w 1923616"/>
                  <a:gd name="connsiteY565" fmla="*/ 232010 h 1263096"/>
                  <a:gd name="connsiteX566" fmla="*/ 512542 w 1923616"/>
                  <a:gd name="connsiteY566" fmla="*/ 233075 h 1263096"/>
                  <a:gd name="connsiteX567" fmla="*/ 513999 w 1923616"/>
                  <a:gd name="connsiteY567" fmla="*/ 233803 h 1263096"/>
                  <a:gd name="connsiteX568" fmla="*/ 517977 w 1923616"/>
                  <a:gd name="connsiteY568" fmla="*/ 237334 h 1263096"/>
                  <a:gd name="connsiteX569" fmla="*/ 517977 w 1923616"/>
                  <a:gd name="connsiteY569" fmla="*/ 237334 h 1263096"/>
                  <a:gd name="connsiteX570" fmla="*/ 520331 w 1923616"/>
                  <a:gd name="connsiteY570" fmla="*/ 239519 h 1263096"/>
                  <a:gd name="connsiteX571" fmla="*/ 520443 w 1923616"/>
                  <a:gd name="connsiteY571" fmla="*/ 239575 h 1263096"/>
                  <a:gd name="connsiteX572" fmla="*/ 522460 w 1923616"/>
                  <a:gd name="connsiteY572" fmla="*/ 240920 h 1263096"/>
                  <a:gd name="connsiteX573" fmla="*/ 523469 w 1923616"/>
                  <a:gd name="connsiteY573" fmla="*/ 239183 h 1263096"/>
                  <a:gd name="connsiteX574" fmla="*/ 527672 w 1923616"/>
                  <a:gd name="connsiteY574" fmla="*/ 235260 h 1263096"/>
                  <a:gd name="connsiteX575" fmla="*/ 529129 w 1923616"/>
                  <a:gd name="connsiteY575" fmla="*/ 234532 h 1263096"/>
                  <a:gd name="connsiteX576" fmla="*/ 533780 w 1923616"/>
                  <a:gd name="connsiteY576" fmla="*/ 233411 h 1263096"/>
                  <a:gd name="connsiteX577" fmla="*/ 535685 w 1923616"/>
                  <a:gd name="connsiteY577" fmla="*/ 233411 h 1263096"/>
                  <a:gd name="connsiteX578" fmla="*/ 536302 w 1923616"/>
                  <a:gd name="connsiteY578" fmla="*/ 233075 h 1263096"/>
                  <a:gd name="connsiteX579" fmla="*/ 538599 w 1923616"/>
                  <a:gd name="connsiteY579" fmla="*/ 231954 h 1263096"/>
                  <a:gd name="connsiteX580" fmla="*/ 541513 w 1923616"/>
                  <a:gd name="connsiteY580" fmla="*/ 229993 h 1263096"/>
                  <a:gd name="connsiteX581" fmla="*/ 550143 w 1923616"/>
                  <a:gd name="connsiteY581" fmla="*/ 221363 h 1263096"/>
                  <a:gd name="connsiteX582" fmla="*/ 554065 w 1923616"/>
                  <a:gd name="connsiteY582" fmla="*/ 218898 h 1263096"/>
                  <a:gd name="connsiteX583" fmla="*/ 557204 w 1923616"/>
                  <a:gd name="connsiteY583" fmla="*/ 216880 h 1263096"/>
                  <a:gd name="connsiteX584" fmla="*/ 559781 w 1923616"/>
                  <a:gd name="connsiteY584" fmla="*/ 215815 h 1263096"/>
                  <a:gd name="connsiteX585" fmla="*/ 561070 w 1923616"/>
                  <a:gd name="connsiteY585" fmla="*/ 214975 h 1263096"/>
                  <a:gd name="connsiteX586" fmla="*/ 562695 w 1923616"/>
                  <a:gd name="connsiteY586" fmla="*/ 214078 h 1263096"/>
                  <a:gd name="connsiteX587" fmla="*/ 570653 w 1923616"/>
                  <a:gd name="connsiteY587" fmla="*/ 210436 h 1263096"/>
                  <a:gd name="connsiteX588" fmla="*/ 573118 w 1923616"/>
                  <a:gd name="connsiteY588" fmla="*/ 208363 h 1263096"/>
                  <a:gd name="connsiteX589" fmla="*/ 574239 w 1923616"/>
                  <a:gd name="connsiteY589" fmla="*/ 207410 h 1263096"/>
                  <a:gd name="connsiteX590" fmla="*/ 579955 w 1923616"/>
                  <a:gd name="connsiteY590" fmla="*/ 203095 h 1263096"/>
                  <a:gd name="connsiteX591" fmla="*/ 580683 w 1923616"/>
                  <a:gd name="connsiteY591" fmla="*/ 202591 h 1263096"/>
                  <a:gd name="connsiteX592" fmla="*/ 584158 w 1923616"/>
                  <a:gd name="connsiteY592" fmla="*/ 200405 h 1263096"/>
                  <a:gd name="connsiteX593" fmla="*/ 586175 w 1923616"/>
                  <a:gd name="connsiteY593" fmla="*/ 198220 h 1263096"/>
                  <a:gd name="connsiteX594" fmla="*/ 589761 w 1923616"/>
                  <a:gd name="connsiteY594" fmla="*/ 195362 h 1263096"/>
                  <a:gd name="connsiteX595" fmla="*/ 598167 w 1923616"/>
                  <a:gd name="connsiteY595" fmla="*/ 193289 h 1263096"/>
                  <a:gd name="connsiteX596" fmla="*/ 605227 w 1923616"/>
                  <a:gd name="connsiteY596" fmla="*/ 198332 h 1263096"/>
                  <a:gd name="connsiteX597" fmla="*/ 608085 w 1923616"/>
                  <a:gd name="connsiteY597" fmla="*/ 203375 h 1263096"/>
                  <a:gd name="connsiteX598" fmla="*/ 608366 w 1923616"/>
                  <a:gd name="connsiteY598" fmla="*/ 203824 h 1263096"/>
                  <a:gd name="connsiteX599" fmla="*/ 608534 w 1923616"/>
                  <a:gd name="connsiteY599" fmla="*/ 204216 h 1263096"/>
                  <a:gd name="connsiteX600" fmla="*/ 611392 w 1923616"/>
                  <a:gd name="connsiteY600" fmla="*/ 207634 h 1263096"/>
                  <a:gd name="connsiteX601" fmla="*/ 612064 w 1923616"/>
                  <a:gd name="connsiteY601" fmla="*/ 208474 h 1263096"/>
                  <a:gd name="connsiteX602" fmla="*/ 613521 w 1923616"/>
                  <a:gd name="connsiteY602" fmla="*/ 210604 h 1263096"/>
                  <a:gd name="connsiteX603" fmla="*/ 614193 w 1923616"/>
                  <a:gd name="connsiteY603" fmla="*/ 211725 h 1263096"/>
                  <a:gd name="connsiteX604" fmla="*/ 614586 w 1923616"/>
                  <a:gd name="connsiteY604" fmla="*/ 212453 h 1263096"/>
                  <a:gd name="connsiteX605" fmla="*/ 616155 w 1923616"/>
                  <a:gd name="connsiteY605" fmla="*/ 212958 h 1263096"/>
                  <a:gd name="connsiteX606" fmla="*/ 617500 w 1923616"/>
                  <a:gd name="connsiteY606" fmla="*/ 213518 h 1263096"/>
                  <a:gd name="connsiteX607" fmla="*/ 618957 w 1923616"/>
                  <a:gd name="connsiteY607" fmla="*/ 214246 h 1263096"/>
                  <a:gd name="connsiteX608" fmla="*/ 623216 w 1923616"/>
                  <a:gd name="connsiteY608" fmla="*/ 218225 h 1263096"/>
                  <a:gd name="connsiteX609" fmla="*/ 629716 w 1923616"/>
                  <a:gd name="connsiteY609" fmla="*/ 227807 h 1263096"/>
                  <a:gd name="connsiteX610" fmla="*/ 629716 w 1923616"/>
                  <a:gd name="connsiteY610" fmla="*/ 233523 h 1263096"/>
                  <a:gd name="connsiteX611" fmla="*/ 629604 w 1923616"/>
                  <a:gd name="connsiteY611" fmla="*/ 235148 h 1263096"/>
                  <a:gd name="connsiteX612" fmla="*/ 630052 w 1923616"/>
                  <a:gd name="connsiteY612" fmla="*/ 236045 h 1263096"/>
                  <a:gd name="connsiteX613" fmla="*/ 632181 w 1923616"/>
                  <a:gd name="connsiteY613" fmla="*/ 238903 h 1263096"/>
                  <a:gd name="connsiteX614" fmla="*/ 632406 w 1923616"/>
                  <a:gd name="connsiteY614" fmla="*/ 239127 h 1263096"/>
                  <a:gd name="connsiteX615" fmla="*/ 633638 w 1923616"/>
                  <a:gd name="connsiteY615" fmla="*/ 240584 h 1263096"/>
                  <a:gd name="connsiteX616" fmla="*/ 638682 w 1923616"/>
                  <a:gd name="connsiteY616" fmla="*/ 245459 h 1263096"/>
                  <a:gd name="connsiteX617" fmla="*/ 640979 w 1923616"/>
                  <a:gd name="connsiteY617" fmla="*/ 250222 h 1263096"/>
                  <a:gd name="connsiteX618" fmla="*/ 642436 w 1923616"/>
                  <a:gd name="connsiteY618" fmla="*/ 253977 h 1263096"/>
                  <a:gd name="connsiteX619" fmla="*/ 711586 w 1923616"/>
                  <a:gd name="connsiteY619" fmla="*/ 234252 h 1263096"/>
                  <a:gd name="connsiteX620" fmla="*/ 723074 w 1923616"/>
                  <a:gd name="connsiteY620" fmla="*/ 231394 h 1263096"/>
                  <a:gd name="connsiteX621" fmla="*/ 726268 w 1923616"/>
                  <a:gd name="connsiteY621" fmla="*/ 231114 h 1263096"/>
                  <a:gd name="connsiteX622" fmla="*/ 748739 w 1923616"/>
                  <a:gd name="connsiteY622" fmla="*/ 232626 h 1263096"/>
                  <a:gd name="connsiteX623" fmla="*/ 749860 w 1923616"/>
                  <a:gd name="connsiteY623" fmla="*/ 231282 h 1263096"/>
                  <a:gd name="connsiteX624" fmla="*/ 750588 w 1923616"/>
                  <a:gd name="connsiteY624" fmla="*/ 230553 h 1263096"/>
                  <a:gd name="connsiteX625" fmla="*/ 753278 w 1923616"/>
                  <a:gd name="connsiteY625" fmla="*/ 228592 h 1263096"/>
                  <a:gd name="connsiteX626" fmla="*/ 755463 w 1923616"/>
                  <a:gd name="connsiteY626" fmla="*/ 227135 h 1263096"/>
                  <a:gd name="connsiteX627" fmla="*/ 756080 w 1923616"/>
                  <a:gd name="connsiteY627" fmla="*/ 226687 h 1263096"/>
                  <a:gd name="connsiteX628" fmla="*/ 762860 w 1923616"/>
                  <a:gd name="connsiteY628" fmla="*/ 222596 h 1263096"/>
                  <a:gd name="connsiteX629" fmla="*/ 765774 w 1923616"/>
                  <a:gd name="connsiteY629" fmla="*/ 220579 h 1263096"/>
                  <a:gd name="connsiteX630" fmla="*/ 767848 w 1923616"/>
                  <a:gd name="connsiteY630" fmla="*/ 217609 h 1263096"/>
                  <a:gd name="connsiteX631" fmla="*/ 768576 w 1923616"/>
                  <a:gd name="connsiteY631" fmla="*/ 216880 h 1263096"/>
                  <a:gd name="connsiteX632" fmla="*/ 775861 w 1923616"/>
                  <a:gd name="connsiteY632" fmla="*/ 213854 h 1263096"/>
                  <a:gd name="connsiteX633" fmla="*/ 776590 w 1923616"/>
                  <a:gd name="connsiteY633" fmla="*/ 213854 h 1263096"/>
                  <a:gd name="connsiteX634" fmla="*/ 778719 w 1923616"/>
                  <a:gd name="connsiteY634" fmla="*/ 214078 h 1263096"/>
                  <a:gd name="connsiteX635" fmla="*/ 780848 w 1923616"/>
                  <a:gd name="connsiteY635" fmla="*/ 213854 h 1263096"/>
                  <a:gd name="connsiteX636" fmla="*/ 783706 w 1923616"/>
                  <a:gd name="connsiteY636" fmla="*/ 213854 h 1263096"/>
                  <a:gd name="connsiteX637" fmla="*/ 786564 w 1923616"/>
                  <a:gd name="connsiteY637" fmla="*/ 214246 h 1263096"/>
                  <a:gd name="connsiteX638" fmla="*/ 793401 w 1923616"/>
                  <a:gd name="connsiteY638" fmla="*/ 214639 h 1263096"/>
                  <a:gd name="connsiteX639" fmla="*/ 798668 w 1923616"/>
                  <a:gd name="connsiteY639" fmla="*/ 219570 h 1263096"/>
                  <a:gd name="connsiteX640" fmla="*/ 799621 w 1923616"/>
                  <a:gd name="connsiteY640" fmla="*/ 220915 h 1263096"/>
                  <a:gd name="connsiteX641" fmla="*/ 800742 w 1923616"/>
                  <a:gd name="connsiteY641" fmla="*/ 223381 h 1263096"/>
                  <a:gd name="connsiteX642" fmla="*/ 804720 w 1923616"/>
                  <a:gd name="connsiteY642" fmla="*/ 225118 h 1263096"/>
                  <a:gd name="connsiteX643" fmla="*/ 811109 w 1923616"/>
                  <a:gd name="connsiteY643" fmla="*/ 231002 h 1263096"/>
                  <a:gd name="connsiteX644" fmla="*/ 810380 w 1923616"/>
                  <a:gd name="connsiteY644" fmla="*/ 240304 h 1263096"/>
                  <a:gd name="connsiteX645" fmla="*/ 811109 w 1923616"/>
                  <a:gd name="connsiteY645" fmla="*/ 242994 h 1263096"/>
                  <a:gd name="connsiteX646" fmla="*/ 811725 w 1923616"/>
                  <a:gd name="connsiteY646" fmla="*/ 247757 h 1263096"/>
                  <a:gd name="connsiteX647" fmla="*/ 814022 w 1923616"/>
                  <a:gd name="connsiteY647" fmla="*/ 253080 h 1263096"/>
                  <a:gd name="connsiteX648" fmla="*/ 818842 w 1923616"/>
                  <a:gd name="connsiteY648" fmla="*/ 251903 h 1263096"/>
                  <a:gd name="connsiteX649" fmla="*/ 820299 w 1923616"/>
                  <a:gd name="connsiteY649" fmla="*/ 251903 h 1263096"/>
                  <a:gd name="connsiteX650" fmla="*/ 824053 w 1923616"/>
                  <a:gd name="connsiteY650" fmla="*/ 252632 h 1263096"/>
                  <a:gd name="connsiteX651" fmla="*/ 825118 w 1923616"/>
                  <a:gd name="connsiteY651" fmla="*/ 252632 h 1263096"/>
                  <a:gd name="connsiteX652" fmla="*/ 826519 w 1923616"/>
                  <a:gd name="connsiteY652" fmla="*/ 252184 h 1263096"/>
                  <a:gd name="connsiteX653" fmla="*/ 820018 w 1923616"/>
                  <a:gd name="connsiteY653" fmla="*/ 235933 h 1263096"/>
                  <a:gd name="connsiteX654" fmla="*/ 821083 w 1923616"/>
                  <a:gd name="connsiteY654" fmla="*/ 226295 h 1263096"/>
                  <a:gd name="connsiteX655" fmla="*/ 829657 w 1923616"/>
                  <a:gd name="connsiteY655" fmla="*/ 221756 h 1263096"/>
                  <a:gd name="connsiteX656" fmla="*/ 829825 w 1923616"/>
                  <a:gd name="connsiteY656" fmla="*/ 221756 h 1263096"/>
                  <a:gd name="connsiteX657" fmla="*/ 836157 w 1923616"/>
                  <a:gd name="connsiteY657" fmla="*/ 219626 h 1263096"/>
                  <a:gd name="connsiteX658" fmla="*/ 837614 w 1923616"/>
                  <a:gd name="connsiteY658" fmla="*/ 219626 h 1263096"/>
                  <a:gd name="connsiteX659" fmla="*/ 844955 w 1923616"/>
                  <a:gd name="connsiteY659" fmla="*/ 222652 h 1263096"/>
                  <a:gd name="connsiteX660" fmla="*/ 845683 w 1923616"/>
                  <a:gd name="connsiteY660" fmla="*/ 223381 h 1263096"/>
                  <a:gd name="connsiteX661" fmla="*/ 847757 w 1923616"/>
                  <a:gd name="connsiteY661" fmla="*/ 226350 h 1263096"/>
                  <a:gd name="connsiteX662" fmla="*/ 851455 w 1923616"/>
                  <a:gd name="connsiteY662" fmla="*/ 224838 h 1263096"/>
                  <a:gd name="connsiteX663" fmla="*/ 853753 w 1923616"/>
                  <a:gd name="connsiteY663" fmla="*/ 223773 h 1263096"/>
                  <a:gd name="connsiteX664" fmla="*/ 854593 w 1923616"/>
                  <a:gd name="connsiteY664" fmla="*/ 223493 h 1263096"/>
                  <a:gd name="connsiteX665" fmla="*/ 855602 w 1923616"/>
                  <a:gd name="connsiteY665" fmla="*/ 222820 h 1263096"/>
                  <a:gd name="connsiteX666" fmla="*/ 861318 w 1923616"/>
                  <a:gd name="connsiteY666" fmla="*/ 221083 h 1263096"/>
                  <a:gd name="connsiteX667" fmla="*/ 864176 w 1923616"/>
                  <a:gd name="connsiteY667" fmla="*/ 221083 h 1263096"/>
                  <a:gd name="connsiteX668" fmla="*/ 869107 w 1923616"/>
                  <a:gd name="connsiteY668" fmla="*/ 222316 h 1263096"/>
                  <a:gd name="connsiteX669" fmla="*/ 870900 w 1923616"/>
                  <a:gd name="connsiteY669" fmla="*/ 220971 h 1263096"/>
                  <a:gd name="connsiteX670" fmla="*/ 881435 w 1923616"/>
                  <a:gd name="connsiteY670" fmla="*/ 219850 h 1263096"/>
                  <a:gd name="connsiteX671" fmla="*/ 883060 w 1923616"/>
                  <a:gd name="connsiteY671" fmla="*/ 220355 h 1263096"/>
                  <a:gd name="connsiteX672" fmla="*/ 883565 w 1923616"/>
                  <a:gd name="connsiteY672" fmla="*/ 220355 h 1263096"/>
                  <a:gd name="connsiteX673" fmla="*/ 893595 w 1923616"/>
                  <a:gd name="connsiteY673" fmla="*/ 228200 h 1263096"/>
                  <a:gd name="connsiteX674" fmla="*/ 894324 w 1923616"/>
                  <a:gd name="connsiteY674" fmla="*/ 231058 h 1263096"/>
                  <a:gd name="connsiteX675" fmla="*/ 894604 w 1923616"/>
                  <a:gd name="connsiteY675" fmla="*/ 232851 h 1263096"/>
                  <a:gd name="connsiteX676" fmla="*/ 895277 w 1923616"/>
                  <a:gd name="connsiteY676" fmla="*/ 233579 h 1263096"/>
                  <a:gd name="connsiteX677" fmla="*/ 895389 w 1923616"/>
                  <a:gd name="connsiteY677" fmla="*/ 233635 h 1263096"/>
                  <a:gd name="connsiteX678" fmla="*/ 899984 w 1923616"/>
                  <a:gd name="connsiteY678" fmla="*/ 238230 h 1263096"/>
                  <a:gd name="connsiteX679" fmla="*/ 901441 w 1923616"/>
                  <a:gd name="connsiteY679" fmla="*/ 241088 h 1263096"/>
                  <a:gd name="connsiteX680" fmla="*/ 902281 w 1923616"/>
                  <a:gd name="connsiteY680" fmla="*/ 243386 h 1263096"/>
                  <a:gd name="connsiteX681" fmla="*/ 906148 w 1923616"/>
                  <a:gd name="connsiteY681" fmla="*/ 251455 h 1263096"/>
                  <a:gd name="connsiteX682" fmla="*/ 906148 w 1923616"/>
                  <a:gd name="connsiteY682" fmla="*/ 252912 h 1263096"/>
                  <a:gd name="connsiteX683" fmla="*/ 905027 w 1923616"/>
                  <a:gd name="connsiteY683" fmla="*/ 257563 h 1263096"/>
                  <a:gd name="connsiteX684" fmla="*/ 904859 w 1923616"/>
                  <a:gd name="connsiteY684" fmla="*/ 257843 h 1263096"/>
                  <a:gd name="connsiteX685" fmla="*/ 906540 w 1923616"/>
                  <a:gd name="connsiteY685" fmla="*/ 258348 h 1263096"/>
                  <a:gd name="connsiteX686" fmla="*/ 907268 w 1923616"/>
                  <a:gd name="connsiteY686" fmla="*/ 251287 h 1263096"/>
                  <a:gd name="connsiteX687" fmla="*/ 912760 w 1923616"/>
                  <a:gd name="connsiteY687" fmla="*/ 246188 h 1263096"/>
                  <a:gd name="connsiteX688" fmla="*/ 912200 w 1923616"/>
                  <a:gd name="connsiteY688" fmla="*/ 239912 h 1263096"/>
                  <a:gd name="connsiteX689" fmla="*/ 912424 w 1923616"/>
                  <a:gd name="connsiteY689" fmla="*/ 238847 h 1263096"/>
                  <a:gd name="connsiteX690" fmla="*/ 911023 w 1923616"/>
                  <a:gd name="connsiteY690" fmla="*/ 229544 h 1263096"/>
                  <a:gd name="connsiteX691" fmla="*/ 912480 w 1923616"/>
                  <a:gd name="connsiteY691" fmla="*/ 225230 h 1263096"/>
                  <a:gd name="connsiteX692" fmla="*/ 919036 w 1923616"/>
                  <a:gd name="connsiteY692" fmla="*/ 218673 h 1263096"/>
                  <a:gd name="connsiteX693" fmla="*/ 921166 w 1923616"/>
                  <a:gd name="connsiteY693" fmla="*/ 217945 h 1263096"/>
                  <a:gd name="connsiteX694" fmla="*/ 923407 w 1923616"/>
                  <a:gd name="connsiteY694" fmla="*/ 217441 h 1263096"/>
                  <a:gd name="connsiteX695" fmla="*/ 923407 w 1923616"/>
                  <a:gd name="connsiteY695" fmla="*/ 216936 h 1263096"/>
                  <a:gd name="connsiteX696" fmla="*/ 924472 w 1923616"/>
                  <a:gd name="connsiteY696" fmla="*/ 212341 h 1263096"/>
                  <a:gd name="connsiteX697" fmla="*/ 925200 w 1923616"/>
                  <a:gd name="connsiteY697" fmla="*/ 210884 h 1263096"/>
                  <a:gd name="connsiteX698" fmla="*/ 929851 w 1923616"/>
                  <a:gd name="connsiteY698" fmla="*/ 206233 h 1263096"/>
                  <a:gd name="connsiteX699" fmla="*/ 931308 w 1923616"/>
                  <a:gd name="connsiteY699" fmla="*/ 205505 h 1263096"/>
                  <a:gd name="connsiteX700" fmla="*/ 935904 w 1923616"/>
                  <a:gd name="connsiteY700" fmla="*/ 204440 h 1263096"/>
                  <a:gd name="connsiteX701" fmla="*/ 936632 w 1923616"/>
                  <a:gd name="connsiteY701" fmla="*/ 203319 h 1263096"/>
                  <a:gd name="connsiteX702" fmla="*/ 937977 w 1923616"/>
                  <a:gd name="connsiteY702" fmla="*/ 201694 h 1263096"/>
                  <a:gd name="connsiteX703" fmla="*/ 938705 w 1923616"/>
                  <a:gd name="connsiteY703" fmla="*/ 200966 h 1263096"/>
                  <a:gd name="connsiteX704" fmla="*/ 950025 w 1923616"/>
                  <a:gd name="connsiteY704" fmla="*/ 198780 h 1263096"/>
                  <a:gd name="connsiteX705" fmla="*/ 954172 w 1923616"/>
                  <a:gd name="connsiteY705" fmla="*/ 200573 h 1263096"/>
                  <a:gd name="connsiteX706" fmla="*/ 967340 w 1923616"/>
                  <a:gd name="connsiteY706" fmla="*/ 203207 h 1263096"/>
                  <a:gd name="connsiteX707" fmla="*/ 968573 w 1923616"/>
                  <a:gd name="connsiteY707" fmla="*/ 203543 h 1263096"/>
                  <a:gd name="connsiteX708" fmla="*/ 971655 w 1923616"/>
                  <a:gd name="connsiteY708" fmla="*/ 204552 h 1263096"/>
                  <a:gd name="connsiteX709" fmla="*/ 972440 w 1923616"/>
                  <a:gd name="connsiteY709" fmla="*/ 203824 h 1263096"/>
                  <a:gd name="connsiteX710" fmla="*/ 972888 w 1923616"/>
                  <a:gd name="connsiteY710" fmla="*/ 202310 h 1263096"/>
                  <a:gd name="connsiteX711" fmla="*/ 973953 w 1923616"/>
                  <a:gd name="connsiteY711" fmla="*/ 199621 h 1263096"/>
                  <a:gd name="connsiteX712" fmla="*/ 974513 w 1923616"/>
                  <a:gd name="connsiteY712" fmla="*/ 196987 h 1263096"/>
                  <a:gd name="connsiteX713" fmla="*/ 976026 w 1923616"/>
                  <a:gd name="connsiteY713" fmla="*/ 193289 h 1263096"/>
                  <a:gd name="connsiteX714" fmla="*/ 976979 w 1923616"/>
                  <a:gd name="connsiteY714" fmla="*/ 191439 h 1263096"/>
                  <a:gd name="connsiteX715" fmla="*/ 979501 w 1923616"/>
                  <a:gd name="connsiteY715" fmla="*/ 187405 h 1263096"/>
                  <a:gd name="connsiteX716" fmla="*/ 980229 w 1923616"/>
                  <a:gd name="connsiteY716" fmla="*/ 186676 h 1263096"/>
                  <a:gd name="connsiteX717" fmla="*/ 985553 w 1923616"/>
                  <a:gd name="connsiteY717" fmla="*/ 183818 h 1263096"/>
                  <a:gd name="connsiteX718" fmla="*/ 986505 w 1923616"/>
                  <a:gd name="connsiteY718" fmla="*/ 183258 h 1263096"/>
                  <a:gd name="connsiteX719" fmla="*/ 987962 w 1923616"/>
                  <a:gd name="connsiteY719" fmla="*/ 182529 h 1263096"/>
                  <a:gd name="connsiteX720" fmla="*/ 992557 w 1923616"/>
                  <a:gd name="connsiteY720" fmla="*/ 181465 h 1263096"/>
                  <a:gd name="connsiteX721" fmla="*/ 995415 w 1923616"/>
                  <a:gd name="connsiteY721" fmla="*/ 181465 h 1263096"/>
                  <a:gd name="connsiteX722" fmla="*/ 997096 w 1923616"/>
                  <a:gd name="connsiteY722" fmla="*/ 181633 h 1263096"/>
                  <a:gd name="connsiteX723" fmla="*/ 1001411 w 1923616"/>
                  <a:gd name="connsiteY723" fmla="*/ 182361 h 1263096"/>
                  <a:gd name="connsiteX724" fmla="*/ 1005446 w 1923616"/>
                  <a:gd name="connsiteY724" fmla="*/ 183986 h 1263096"/>
                  <a:gd name="connsiteX725" fmla="*/ 1007351 w 1923616"/>
                  <a:gd name="connsiteY725" fmla="*/ 185275 h 1263096"/>
                  <a:gd name="connsiteX726" fmla="*/ 1012114 w 1923616"/>
                  <a:gd name="connsiteY726" fmla="*/ 185611 h 1263096"/>
                  <a:gd name="connsiteX727" fmla="*/ 1018671 w 1923616"/>
                  <a:gd name="connsiteY727" fmla="*/ 191663 h 1263096"/>
                  <a:gd name="connsiteX728" fmla="*/ 1021192 w 1923616"/>
                  <a:gd name="connsiteY728" fmla="*/ 197323 h 1263096"/>
                  <a:gd name="connsiteX729" fmla="*/ 1021360 w 1923616"/>
                  <a:gd name="connsiteY729" fmla="*/ 197715 h 1263096"/>
                  <a:gd name="connsiteX730" fmla="*/ 1022817 w 1923616"/>
                  <a:gd name="connsiteY730" fmla="*/ 198948 h 1263096"/>
                  <a:gd name="connsiteX731" fmla="*/ 1023546 w 1923616"/>
                  <a:gd name="connsiteY731" fmla="*/ 199677 h 1263096"/>
                  <a:gd name="connsiteX732" fmla="*/ 1025115 w 1923616"/>
                  <a:gd name="connsiteY732" fmla="*/ 201694 h 1263096"/>
                  <a:gd name="connsiteX733" fmla="*/ 1029094 w 1923616"/>
                  <a:gd name="connsiteY733" fmla="*/ 205953 h 1263096"/>
                  <a:gd name="connsiteX734" fmla="*/ 1029150 w 1923616"/>
                  <a:gd name="connsiteY734" fmla="*/ 206065 h 1263096"/>
                  <a:gd name="connsiteX735" fmla="*/ 1030999 w 1923616"/>
                  <a:gd name="connsiteY735" fmla="*/ 206513 h 1263096"/>
                  <a:gd name="connsiteX736" fmla="*/ 1031559 w 1923616"/>
                  <a:gd name="connsiteY736" fmla="*/ 206682 h 1263096"/>
                  <a:gd name="connsiteX737" fmla="*/ 1034193 w 1923616"/>
                  <a:gd name="connsiteY737" fmla="*/ 206682 h 1263096"/>
                  <a:gd name="connsiteX738" fmla="*/ 1041478 w 1923616"/>
                  <a:gd name="connsiteY738" fmla="*/ 209707 h 1263096"/>
                  <a:gd name="connsiteX739" fmla="*/ 1043663 w 1923616"/>
                  <a:gd name="connsiteY739" fmla="*/ 211893 h 1263096"/>
                  <a:gd name="connsiteX740" fmla="*/ 1046353 w 1923616"/>
                  <a:gd name="connsiteY740" fmla="*/ 216656 h 1263096"/>
                  <a:gd name="connsiteX741" fmla="*/ 1046577 w 1923616"/>
                  <a:gd name="connsiteY741" fmla="*/ 217441 h 1263096"/>
                  <a:gd name="connsiteX742" fmla="*/ 1047810 w 1923616"/>
                  <a:gd name="connsiteY742" fmla="*/ 217328 h 1263096"/>
                  <a:gd name="connsiteX743" fmla="*/ 1049659 w 1923616"/>
                  <a:gd name="connsiteY743" fmla="*/ 216432 h 1263096"/>
                  <a:gd name="connsiteX744" fmla="*/ 1052237 w 1923616"/>
                  <a:gd name="connsiteY744" fmla="*/ 215535 h 1263096"/>
                  <a:gd name="connsiteX745" fmla="*/ 1053414 w 1923616"/>
                  <a:gd name="connsiteY745" fmla="*/ 215311 h 1263096"/>
                  <a:gd name="connsiteX746" fmla="*/ 1055207 w 1923616"/>
                  <a:gd name="connsiteY746" fmla="*/ 207466 h 1263096"/>
                  <a:gd name="connsiteX747" fmla="*/ 1063557 w 1923616"/>
                  <a:gd name="connsiteY747" fmla="*/ 203151 h 1263096"/>
                  <a:gd name="connsiteX748" fmla="*/ 1069328 w 1923616"/>
                  <a:gd name="connsiteY748" fmla="*/ 199116 h 1263096"/>
                  <a:gd name="connsiteX749" fmla="*/ 1070449 w 1923616"/>
                  <a:gd name="connsiteY749" fmla="*/ 198500 h 1263096"/>
                  <a:gd name="connsiteX750" fmla="*/ 1071234 w 1923616"/>
                  <a:gd name="connsiteY750" fmla="*/ 198052 h 1263096"/>
                  <a:gd name="connsiteX751" fmla="*/ 1071738 w 1923616"/>
                  <a:gd name="connsiteY751" fmla="*/ 196595 h 1263096"/>
                  <a:gd name="connsiteX752" fmla="*/ 1074204 w 1923616"/>
                  <a:gd name="connsiteY752" fmla="*/ 192560 h 1263096"/>
                  <a:gd name="connsiteX753" fmla="*/ 1078519 w 1923616"/>
                  <a:gd name="connsiteY753" fmla="*/ 188245 h 1263096"/>
                  <a:gd name="connsiteX754" fmla="*/ 1085859 w 1923616"/>
                  <a:gd name="connsiteY754" fmla="*/ 185219 h 1263096"/>
                  <a:gd name="connsiteX755" fmla="*/ 1086588 w 1923616"/>
                  <a:gd name="connsiteY755" fmla="*/ 185219 h 1263096"/>
                  <a:gd name="connsiteX756" fmla="*/ 1094433 w 1923616"/>
                  <a:gd name="connsiteY756" fmla="*/ 188806 h 1263096"/>
                  <a:gd name="connsiteX757" fmla="*/ 1099588 w 1923616"/>
                  <a:gd name="connsiteY757" fmla="*/ 194633 h 1263096"/>
                  <a:gd name="connsiteX758" fmla="*/ 1105865 w 1923616"/>
                  <a:gd name="connsiteY758" fmla="*/ 195754 h 1263096"/>
                  <a:gd name="connsiteX759" fmla="*/ 1107658 w 1923616"/>
                  <a:gd name="connsiteY759" fmla="*/ 194913 h 1263096"/>
                  <a:gd name="connsiteX760" fmla="*/ 1108218 w 1923616"/>
                  <a:gd name="connsiteY760" fmla="*/ 193793 h 1263096"/>
                  <a:gd name="connsiteX761" fmla="*/ 1117801 w 1923616"/>
                  <a:gd name="connsiteY761" fmla="*/ 188077 h 1263096"/>
                  <a:gd name="connsiteX762" fmla="*/ 1125254 w 1923616"/>
                  <a:gd name="connsiteY762" fmla="*/ 191607 h 1263096"/>
                  <a:gd name="connsiteX763" fmla="*/ 1128616 w 1923616"/>
                  <a:gd name="connsiteY763" fmla="*/ 190935 h 1263096"/>
                  <a:gd name="connsiteX764" fmla="*/ 1137414 w 1923616"/>
                  <a:gd name="connsiteY764" fmla="*/ 195362 h 1263096"/>
                  <a:gd name="connsiteX765" fmla="*/ 1137638 w 1923616"/>
                  <a:gd name="connsiteY765" fmla="*/ 195642 h 1263096"/>
                  <a:gd name="connsiteX766" fmla="*/ 1140440 w 1923616"/>
                  <a:gd name="connsiteY766" fmla="*/ 195250 h 1263096"/>
                  <a:gd name="connsiteX767" fmla="*/ 1143298 w 1923616"/>
                  <a:gd name="connsiteY767" fmla="*/ 195250 h 1263096"/>
                  <a:gd name="connsiteX768" fmla="*/ 1145819 w 1923616"/>
                  <a:gd name="connsiteY768" fmla="*/ 195530 h 1263096"/>
                  <a:gd name="connsiteX769" fmla="*/ 1148677 w 1923616"/>
                  <a:gd name="connsiteY769" fmla="*/ 196258 h 1263096"/>
                  <a:gd name="connsiteX770" fmla="*/ 1152039 w 1923616"/>
                  <a:gd name="connsiteY770" fmla="*/ 197771 h 1263096"/>
                  <a:gd name="connsiteX771" fmla="*/ 1153328 w 1923616"/>
                  <a:gd name="connsiteY771" fmla="*/ 196763 h 1263096"/>
                  <a:gd name="connsiteX772" fmla="*/ 1157251 w 1923616"/>
                  <a:gd name="connsiteY772" fmla="*/ 193400 h 1263096"/>
                  <a:gd name="connsiteX773" fmla="*/ 1158708 w 1923616"/>
                  <a:gd name="connsiteY773" fmla="*/ 191439 h 1263096"/>
                  <a:gd name="connsiteX774" fmla="*/ 1161510 w 1923616"/>
                  <a:gd name="connsiteY774" fmla="*/ 188861 h 1263096"/>
                  <a:gd name="connsiteX775" fmla="*/ 1159941 w 1923616"/>
                  <a:gd name="connsiteY775" fmla="*/ 187853 h 1263096"/>
                  <a:gd name="connsiteX776" fmla="*/ 1156186 w 1923616"/>
                  <a:gd name="connsiteY776" fmla="*/ 187853 h 1263096"/>
                  <a:gd name="connsiteX777" fmla="*/ 1152320 w 1923616"/>
                  <a:gd name="connsiteY777" fmla="*/ 187124 h 1263096"/>
                  <a:gd name="connsiteX778" fmla="*/ 1148733 w 1923616"/>
                  <a:gd name="connsiteY778" fmla="*/ 185668 h 1263096"/>
                  <a:gd name="connsiteX779" fmla="*/ 1143130 w 1923616"/>
                  <a:gd name="connsiteY779" fmla="*/ 180232 h 1263096"/>
                  <a:gd name="connsiteX780" fmla="*/ 1136685 w 1923616"/>
                  <a:gd name="connsiteY780" fmla="*/ 174516 h 1263096"/>
                  <a:gd name="connsiteX781" fmla="*/ 1135845 w 1923616"/>
                  <a:gd name="connsiteY781" fmla="*/ 169865 h 1263096"/>
                  <a:gd name="connsiteX782" fmla="*/ 1136853 w 1923616"/>
                  <a:gd name="connsiteY782" fmla="*/ 160339 h 1263096"/>
                  <a:gd name="connsiteX783" fmla="*/ 1138310 w 1923616"/>
                  <a:gd name="connsiteY783" fmla="*/ 158209 h 1263096"/>
                  <a:gd name="connsiteX784" fmla="*/ 1140720 w 1923616"/>
                  <a:gd name="connsiteY784" fmla="*/ 155687 h 1263096"/>
                  <a:gd name="connsiteX785" fmla="*/ 1142289 w 1923616"/>
                  <a:gd name="connsiteY785" fmla="*/ 154511 h 1263096"/>
                  <a:gd name="connsiteX786" fmla="*/ 1143522 w 1923616"/>
                  <a:gd name="connsiteY786" fmla="*/ 152213 h 1263096"/>
                  <a:gd name="connsiteX787" fmla="*/ 1150694 w 1923616"/>
                  <a:gd name="connsiteY787" fmla="*/ 142183 h 1263096"/>
                  <a:gd name="connsiteX788" fmla="*/ 1151647 w 1923616"/>
                  <a:gd name="connsiteY788" fmla="*/ 141062 h 1263096"/>
                  <a:gd name="connsiteX789" fmla="*/ 1151647 w 1923616"/>
                  <a:gd name="connsiteY789" fmla="*/ 140613 h 1263096"/>
                  <a:gd name="connsiteX790" fmla="*/ 1151143 w 1923616"/>
                  <a:gd name="connsiteY790" fmla="*/ 138036 h 1263096"/>
                  <a:gd name="connsiteX791" fmla="*/ 1153833 w 1923616"/>
                  <a:gd name="connsiteY791" fmla="*/ 128846 h 1263096"/>
                  <a:gd name="connsiteX792" fmla="*/ 1153833 w 1923616"/>
                  <a:gd name="connsiteY792" fmla="*/ 127389 h 1263096"/>
                  <a:gd name="connsiteX793" fmla="*/ 1164144 w 1923616"/>
                  <a:gd name="connsiteY793" fmla="*/ 117078 h 1263096"/>
                  <a:gd name="connsiteX794" fmla="*/ 1166273 w 1923616"/>
                  <a:gd name="connsiteY794" fmla="*/ 117078 h 1263096"/>
                  <a:gd name="connsiteX795" fmla="*/ 1168851 w 1923616"/>
                  <a:gd name="connsiteY795" fmla="*/ 117414 h 1263096"/>
                  <a:gd name="connsiteX796" fmla="*/ 1169019 w 1923616"/>
                  <a:gd name="connsiteY796" fmla="*/ 117246 h 1263096"/>
                  <a:gd name="connsiteX797" fmla="*/ 1171708 w 1923616"/>
                  <a:gd name="connsiteY797" fmla="*/ 115285 h 1263096"/>
                  <a:gd name="connsiteX798" fmla="*/ 1174566 w 1923616"/>
                  <a:gd name="connsiteY798" fmla="*/ 113828 h 1263096"/>
                  <a:gd name="connsiteX799" fmla="*/ 1176696 w 1923616"/>
                  <a:gd name="connsiteY799" fmla="*/ 113043 h 1263096"/>
                  <a:gd name="connsiteX800" fmla="*/ 1178209 w 1923616"/>
                  <a:gd name="connsiteY800" fmla="*/ 112651 h 1263096"/>
                  <a:gd name="connsiteX801" fmla="*/ 1178209 w 1923616"/>
                  <a:gd name="connsiteY801" fmla="*/ 108672 h 1263096"/>
                  <a:gd name="connsiteX802" fmla="*/ 1179666 w 1923616"/>
                  <a:gd name="connsiteY802" fmla="*/ 103404 h 1263096"/>
                  <a:gd name="connsiteX803" fmla="*/ 1179666 w 1923616"/>
                  <a:gd name="connsiteY803" fmla="*/ 100771 h 1263096"/>
                  <a:gd name="connsiteX804" fmla="*/ 1181403 w 1923616"/>
                  <a:gd name="connsiteY804" fmla="*/ 95055 h 1263096"/>
                  <a:gd name="connsiteX805" fmla="*/ 1182860 w 1923616"/>
                  <a:gd name="connsiteY805" fmla="*/ 92926 h 1263096"/>
                  <a:gd name="connsiteX806" fmla="*/ 1184149 w 1923616"/>
                  <a:gd name="connsiteY806" fmla="*/ 91357 h 1263096"/>
                  <a:gd name="connsiteX807" fmla="*/ 1187567 w 1923616"/>
                  <a:gd name="connsiteY807" fmla="*/ 87938 h 1263096"/>
                  <a:gd name="connsiteX808" fmla="*/ 1187343 w 1923616"/>
                  <a:gd name="connsiteY808" fmla="*/ 86257 h 1263096"/>
                  <a:gd name="connsiteX809" fmla="*/ 1186558 w 1923616"/>
                  <a:gd name="connsiteY809" fmla="*/ 84632 h 1263096"/>
                  <a:gd name="connsiteX810" fmla="*/ 1185438 w 1923616"/>
                  <a:gd name="connsiteY810" fmla="*/ 79981 h 1263096"/>
                  <a:gd name="connsiteX811" fmla="*/ 1185438 w 1923616"/>
                  <a:gd name="connsiteY811" fmla="*/ 78524 h 1263096"/>
                  <a:gd name="connsiteX812" fmla="*/ 1185774 w 1923616"/>
                  <a:gd name="connsiteY812" fmla="*/ 75890 h 1263096"/>
                  <a:gd name="connsiteX813" fmla="*/ 1180843 w 1923616"/>
                  <a:gd name="connsiteY813" fmla="*/ 70230 h 1263096"/>
                  <a:gd name="connsiteX814" fmla="*/ 1180338 w 1923616"/>
                  <a:gd name="connsiteY814" fmla="*/ 69614 h 1263096"/>
                  <a:gd name="connsiteX815" fmla="*/ 1178209 w 1923616"/>
                  <a:gd name="connsiteY815" fmla="*/ 66756 h 1263096"/>
                  <a:gd name="connsiteX816" fmla="*/ 1177704 w 1923616"/>
                  <a:gd name="connsiteY816" fmla="*/ 66028 h 1263096"/>
                  <a:gd name="connsiteX817" fmla="*/ 1175407 w 1923616"/>
                  <a:gd name="connsiteY817" fmla="*/ 66812 h 1263096"/>
                  <a:gd name="connsiteX818" fmla="*/ 1162967 w 1923616"/>
                  <a:gd name="connsiteY818" fmla="*/ 61713 h 1263096"/>
                  <a:gd name="connsiteX819" fmla="*/ 1162574 w 1923616"/>
                  <a:gd name="connsiteY819" fmla="*/ 61545 h 1263096"/>
                  <a:gd name="connsiteX820" fmla="*/ 1160445 w 1923616"/>
                  <a:gd name="connsiteY820" fmla="*/ 60368 h 1263096"/>
                  <a:gd name="connsiteX821" fmla="*/ 1160277 w 1923616"/>
                  <a:gd name="connsiteY821" fmla="*/ 60312 h 1263096"/>
                  <a:gd name="connsiteX822" fmla="*/ 1153216 w 1923616"/>
                  <a:gd name="connsiteY822" fmla="*/ 50505 h 1263096"/>
                  <a:gd name="connsiteX823" fmla="*/ 1153216 w 1923616"/>
                  <a:gd name="connsiteY823" fmla="*/ 48376 h 1263096"/>
                  <a:gd name="connsiteX824" fmla="*/ 1156242 w 1923616"/>
                  <a:gd name="connsiteY824" fmla="*/ 41091 h 1263096"/>
                  <a:gd name="connsiteX825" fmla="*/ 1157251 w 1923616"/>
                  <a:gd name="connsiteY825" fmla="*/ 40082 h 1263096"/>
                  <a:gd name="connsiteX826" fmla="*/ 1157531 w 1923616"/>
                  <a:gd name="connsiteY826" fmla="*/ 37785 h 1263096"/>
                  <a:gd name="connsiteX827" fmla="*/ 1157531 w 1923616"/>
                  <a:gd name="connsiteY827" fmla="*/ 31901 h 1263096"/>
                  <a:gd name="connsiteX828" fmla="*/ 1160557 w 1923616"/>
                  <a:gd name="connsiteY828" fmla="*/ 24616 h 1263096"/>
                  <a:gd name="connsiteX829" fmla="*/ 1161286 w 1923616"/>
                  <a:gd name="connsiteY829" fmla="*/ 23888 h 1263096"/>
                  <a:gd name="connsiteX830" fmla="*/ 1163303 w 1923616"/>
                  <a:gd name="connsiteY830" fmla="*/ 22319 h 1263096"/>
                  <a:gd name="connsiteX831" fmla="*/ 1164872 w 1923616"/>
                  <a:gd name="connsiteY831" fmla="*/ 20301 h 1263096"/>
                  <a:gd name="connsiteX832" fmla="*/ 1166329 w 1923616"/>
                  <a:gd name="connsiteY832" fmla="*/ 18844 h 1263096"/>
                  <a:gd name="connsiteX833" fmla="*/ 1167954 w 1923616"/>
                  <a:gd name="connsiteY833" fmla="*/ 17556 h 1263096"/>
                  <a:gd name="connsiteX834" fmla="*/ 1170083 w 1923616"/>
                  <a:gd name="connsiteY834" fmla="*/ 16099 h 1263096"/>
                  <a:gd name="connsiteX835" fmla="*/ 1171204 w 1923616"/>
                  <a:gd name="connsiteY835" fmla="*/ 15482 h 1263096"/>
                  <a:gd name="connsiteX836" fmla="*/ 1172437 w 1923616"/>
                  <a:gd name="connsiteY836" fmla="*/ 14866 h 1263096"/>
                  <a:gd name="connsiteX837" fmla="*/ 1174118 w 1923616"/>
                  <a:gd name="connsiteY837" fmla="*/ 12512 h 1263096"/>
                  <a:gd name="connsiteX838" fmla="*/ 1177144 w 1923616"/>
                  <a:gd name="connsiteY838" fmla="*/ 4499 h 1263096"/>
                  <a:gd name="connsiteX839" fmla="*/ 1178601 w 1923616"/>
                  <a:gd name="connsiteY839" fmla="*/ 3042 h 1263096"/>
                  <a:gd name="connsiteX840" fmla="*/ 1192106 w 1923616"/>
                  <a:gd name="connsiteY840" fmla="*/ 2089 h 1263096"/>
                  <a:gd name="connsiteX841" fmla="*/ 1241139 w 1923616"/>
                  <a:gd name="connsiteY841" fmla="*/ 20469 h 1263096"/>
                  <a:gd name="connsiteX842" fmla="*/ 1243492 w 1923616"/>
                  <a:gd name="connsiteY842" fmla="*/ 20189 h 1263096"/>
                  <a:gd name="connsiteX843" fmla="*/ 1244781 w 1923616"/>
                  <a:gd name="connsiteY843" fmla="*/ 20133 h 1263096"/>
                  <a:gd name="connsiteX844" fmla="*/ 1246911 w 1923616"/>
                  <a:gd name="connsiteY844" fmla="*/ 20133 h 1263096"/>
                  <a:gd name="connsiteX845" fmla="*/ 1250217 w 1923616"/>
                  <a:gd name="connsiteY845" fmla="*/ 20694 h 1263096"/>
                  <a:gd name="connsiteX846" fmla="*/ 1252346 w 1923616"/>
                  <a:gd name="connsiteY846" fmla="*/ 21422 h 1263096"/>
                  <a:gd name="connsiteX847" fmla="*/ 1258006 w 1923616"/>
                  <a:gd name="connsiteY847" fmla="*/ 26073 h 1263096"/>
                  <a:gd name="connsiteX848" fmla="*/ 1263554 w 1923616"/>
                  <a:gd name="connsiteY848" fmla="*/ 28987 h 1263096"/>
                  <a:gd name="connsiteX849" fmla="*/ 1264282 w 1923616"/>
                  <a:gd name="connsiteY849" fmla="*/ 29716 h 1263096"/>
                  <a:gd name="connsiteX850" fmla="*/ 1266692 w 1923616"/>
                  <a:gd name="connsiteY850" fmla="*/ 33526 h 1263096"/>
                  <a:gd name="connsiteX851" fmla="*/ 1271791 w 1923616"/>
                  <a:gd name="connsiteY851" fmla="*/ 39466 h 1263096"/>
                  <a:gd name="connsiteX852" fmla="*/ 1273864 w 1923616"/>
                  <a:gd name="connsiteY852" fmla="*/ 44790 h 1263096"/>
                  <a:gd name="connsiteX853" fmla="*/ 1274593 w 1923616"/>
                  <a:gd name="connsiteY853" fmla="*/ 44958 h 1263096"/>
                  <a:gd name="connsiteX854" fmla="*/ 1277115 w 1923616"/>
                  <a:gd name="connsiteY854" fmla="*/ 45350 h 1263096"/>
                  <a:gd name="connsiteX855" fmla="*/ 1281430 w 1923616"/>
                  <a:gd name="connsiteY855" fmla="*/ 45350 h 1263096"/>
                  <a:gd name="connsiteX856" fmla="*/ 1286753 w 1923616"/>
                  <a:gd name="connsiteY856" fmla="*/ 46863 h 1263096"/>
                  <a:gd name="connsiteX857" fmla="*/ 1289891 w 1923616"/>
                  <a:gd name="connsiteY857" fmla="*/ 48880 h 1263096"/>
                  <a:gd name="connsiteX858" fmla="*/ 1292693 w 1923616"/>
                  <a:gd name="connsiteY858" fmla="*/ 48992 h 1263096"/>
                  <a:gd name="connsiteX859" fmla="*/ 1303844 w 1923616"/>
                  <a:gd name="connsiteY859" fmla="*/ 51346 h 1263096"/>
                  <a:gd name="connsiteX860" fmla="*/ 1304573 w 1923616"/>
                  <a:gd name="connsiteY860" fmla="*/ 52074 h 1263096"/>
                  <a:gd name="connsiteX861" fmla="*/ 1307543 w 1923616"/>
                  <a:gd name="connsiteY861" fmla="*/ 58687 h 1263096"/>
                  <a:gd name="connsiteX862" fmla="*/ 1308103 w 1923616"/>
                  <a:gd name="connsiteY862" fmla="*/ 59247 h 1263096"/>
                  <a:gd name="connsiteX863" fmla="*/ 1309560 w 1923616"/>
                  <a:gd name="connsiteY863" fmla="*/ 60704 h 1263096"/>
                  <a:gd name="connsiteX864" fmla="*/ 1312586 w 1923616"/>
                  <a:gd name="connsiteY864" fmla="*/ 67989 h 1263096"/>
                  <a:gd name="connsiteX865" fmla="*/ 1312586 w 1923616"/>
                  <a:gd name="connsiteY865" fmla="*/ 70847 h 1263096"/>
                  <a:gd name="connsiteX866" fmla="*/ 1311129 w 1923616"/>
                  <a:gd name="connsiteY866" fmla="*/ 76170 h 1263096"/>
                  <a:gd name="connsiteX867" fmla="*/ 1307935 w 1923616"/>
                  <a:gd name="connsiteY867" fmla="*/ 81494 h 1263096"/>
                  <a:gd name="connsiteX868" fmla="*/ 1308664 w 1923616"/>
                  <a:gd name="connsiteY868" fmla="*/ 82727 h 1263096"/>
                  <a:gd name="connsiteX869" fmla="*/ 1310121 w 1923616"/>
                  <a:gd name="connsiteY869" fmla="*/ 85585 h 1263096"/>
                  <a:gd name="connsiteX870" fmla="*/ 1311129 w 1923616"/>
                  <a:gd name="connsiteY870" fmla="*/ 91301 h 1263096"/>
                  <a:gd name="connsiteX871" fmla="*/ 1311297 w 1923616"/>
                  <a:gd name="connsiteY871" fmla="*/ 98754 h 1263096"/>
                  <a:gd name="connsiteX872" fmla="*/ 1311522 w 1923616"/>
                  <a:gd name="connsiteY872" fmla="*/ 99202 h 1263096"/>
                  <a:gd name="connsiteX873" fmla="*/ 1312979 w 1923616"/>
                  <a:gd name="connsiteY873" fmla="*/ 102060 h 1263096"/>
                  <a:gd name="connsiteX874" fmla="*/ 1314043 w 1923616"/>
                  <a:gd name="connsiteY874" fmla="*/ 106543 h 1263096"/>
                  <a:gd name="connsiteX875" fmla="*/ 1315892 w 1923616"/>
                  <a:gd name="connsiteY875" fmla="*/ 106375 h 1263096"/>
                  <a:gd name="connsiteX876" fmla="*/ 1317461 w 1923616"/>
                  <a:gd name="connsiteY876" fmla="*/ 106375 h 1263096"/>
                  <a:gd name="connsiteX877" fmla="*/ 1327716 w 1923616"/>
                  <a:gd name="connsiteY877" fmla="*/ 104974 h 1263096"/>
                  <a:gd name="connsiteX878" fmla="*/ 1328837 w 1923616"/>
                  <a:gd name="connsiteY878" fmla="*/ 104918 h 1263096"/>
                  <a:gd name="connsiteX879" fmla="*/ 1329566 w 1923616"/>
                  <a:gd name="connsiteY879" fmla="*/ 104918 h 1263096"/>
                  <a:gd name="connsiteX880" fmla="*/ 1336850 w 1923616"/>
                  <a:gd name="connsiteY880" fmla="*/ 107943 h 1263096"/>
                  <a:gd name="connsiteX881" fmla="*/ 1337579 w 1923616"/>
                  <a:gd name="connsiteY881" fmla="*/ 108672 h 1263096"/>
                  <a:gd name="connsiteX882" fmla="*/ 1340101 w 1923616"/>
                  <a:gd name="connsiteY882" fmla="*/ 112707 h 1263096"/>
                  <a:gd name="connsiteX883" fmla="*/ 1340213 w 1923616"/>
                  <a:gd name="connsiteY883" fmla="*/ 113043 h 1263096"/>
                  <a:gd name="connsiteX884" fmla="*/ 1343239 w 1923616"/>
                  <a:gd name="connsiteY884" fmla="*/ 116013 h 1263096"/>
                  <a:gd name="connsiteX885" fmla="*/ 1343687 w 1923616"/>
                  <a:gd name="connsiteY885" fmla="*/ 116686 h 1263096"/>
                  <a:gd name="connsiteX886" fmla="*/ 1345144 w 1923616"/>
                  <a:gd name="connsiteY886" fmla="*/ 117750 h 1263096"/>
                  <a:gd name="connsiteX887" fmla="*/ 1347553 w 1923616"/>
                  <a:gd name="connsiteY887" fmla="*/ 120272 h 1263096"/>
                  <a:gd name="connsiteX888" fmla="*/ 1349010 w 1923616"/>
                  <a:gd name="connsiteY888" fmla="*/ 122401 h 1263096"/>
                  <a:gd name="connsiteX889" fmla="*/ 1350468 w 1923616"/>
                  <a:gd name="connsiteY889" fmla="*/ 125819 h 1263096"/>
                  <a:gd name="connsiteX890" fmla="*/ 1351140 w 1923616"/>
                  <a:gd name="connsiteY890" fmla="*/ 126716 h 1263096"/>
                  <a:gd name="connsiteX891" fmla="*/ 1352597 w 1923616"/>
                  <a:gd name="connsiteY891" fmla="*/ 128846 h 1263096"/>
                  <a:gd name="connsiteX892" fmla="*/ 1354334 w 1923616"/>
                  <a:gd name="connsiteY892" fmla="*/ 134561 h 1263096"/>
                  <a:gd name="connsiteX893" fmla="*/ 1354334 w 1923616"/>
                  <a:gd name="connsiteY893" fmla="*/ 136018 h 1263096"/>
                  <a:gd name="connsiteX894" fmla="*/ 1353381 w 1923616"/>
                  <a:gd name="connsiteY894" fmla="*/ 140333 h 1263096"/>
                  <a:gd name="connsiteX895" fmla="*/ 1354166 w 1923616"/>
                  <a:gd name="connsiteY895" fmla="*/ 142799 h 1263096"/>
                  <a:gd name="connsiteX896" fmla="*/ 1357640 w 1923616"/>
                  <a:gd name="connsiteY896" fmla="*/ 142183 h 1263096"/>
                  <a:gd name="connsiteX897" fmla="*/ 1359097 w 1923616"/>
                  <a:gd name="connsiteY897" fmla="*/ 142183 h 1263096"/>
                  <a:gd name="connsiteX898" fmla="*/ 1363692 w 1923616"/>
                  <a:gd name="connsiteY898" fmla="*/ 143247 h 1263096"/>
                  <a:gd name="connsiteX899" fmla="*/ 1366550 w 1923616"/>
                  <a:gd name="connsiteY899" fmla="*/ 144704 h 1263096"/>
                  <a:gd name="connsiteX900" fmla="*/ 1370529 w 1923616"/>
                  <a:gd name="connsiteY900" fmla="*/ 148234 h 1263096"/>
                  <a:gd name="connsiteX901" fmla="*/ 1371986 w 1923616"/>
                  <a:gd name="connsiteY901" fmla="*/ 150364 h 1263096"/>
                  <a:gd name="connsiteX902" fmla="*/ 1373723 w 1923616"/>
                  <a:gd name="connsiteY902" fmla="*/ 156080 h 1263096"/>
                  <a:gd name="connsiteX903" fmla="*/ 1373723 w 1923616"/>
                  <a:gd name="connsiteY903" fmla="*/ 156808 h 1263096"/>
                  <a:gd name="connsiteX904" fmla="*/ 1370697 w 1923616"/>
                  <a:gd name="connsiteY904" fmla="*/ 164093 h 1263096"/>
                  <a:gd name="connsiteX905" fmla="*/ 1369240 w 1923616"/>
                  <a:gd name="connsiteY905" fmla="*/ 165550 h 1263096"/>
                  <a:gd name="connsiteX906" fmla="*/ 1366550 w 1923616"/>
                  <a:gd name="connsiteY906" fmla="*/ 167511 h 1263096"/>
                  <a:gd name="connsiteX907" fmla="*/ 1363692 w 1923616"/>
                  <a:gd name="connsiteY907" fmla="*/ 168968 h 1263096"/>
                  <a:gd name="connsiteX908" fmla="*/ 1359097 w 1923616"/>
                  <a:gd name="connsiteY908" fmla="*/ 170033 h 1263096"/>
                  <a:gd name="connsiteX909" fmla="*/ 1359321 w 1923616"/>
                  <a:gd name="connsiteY909" fmla="*/ 170033 h 1263096"/>
                  <a:gd name="connsiteX910" fmla="*/ 1352989 w 1923616"/>
                  <a:gd name="connsiteY910" fmla="*/ 171770 h 1263096"/>
                  <a:gd name="connsiteX911" fmla="*/ 1351924 w 1923616"/>
                  <a:gd name="connsiteY911" fmla="*/ 171994 h 1263096"/>
                  <a:gd name="connsiteX912" fmla="*/ 1351476 w 1923616"/>
                  <a:gd name="connsiteY912" fmla="*/ 172891 h 1263096"/>
                  <a:gd name="connsiteX913" fmla="*/ 1349403 w 1923616"/>
                  <a:gd name="connsiteY913" fmla="*/ 175693 h 1263096"/>
                  <a:gd name="connsiteX914" fmla="*/ 1348618 w 1923616"/>
                  <a:gd name="connsiteY914" fmla="*/ 177822 h 1263096"/>
                  <a:gd name="connsiteX915" fmla="*/ 1348674 w 1923616"/>
                  <a:gd name="connsiteY915" fmla="*/ 177934 h 1263096"/>
                  <a:gd name="connsiteX916" fmla="*/ 1347778 w 1923616"/>
                  <a:gd name="connsiteY916" fmla="*/ 185275 h 1263096"/>
                  <a:gd name="connsiteX917" fmla="*/ 1321328 w 1923616"/>
                  <a:gd name="connsiteY917" fmla="*/ 235260 h 1263096"/>
                  <a:gd name="connsiteX918" fmla="*/ 1305526 w 1923616"/>
                  <a:gd name="connsiteY918" fmla="*/ 265465 h 1263096"/>
                  <a:gd name="connsiteX919" fmla="*/ 1300594 w 1923616"/>
                  <a:gd name="connsiteY919" fmla="*/ 297910 h 1263096"/>
                  <a:gd name="connsiteX920" fmla="*/ 1301939 w 1923616"/>
                  <a:gd name="connsiteY920" fmla="*/ 300656 h 1263096"/>
                  <a:gd name="connsiteX921" fmla="*/ 1302163 w 1923616"/>
                  <a:gd name="connsiteY921" fmla="*/ 301160 h 1263096"/>
                  <a:gd name="connsiteX922" fmla="*/ 1317237 w 1923616"/>
                  <a:gd name="connsiteY922" fmla="*/ 335623 h 1263096"/>
                  <a:gd name="connsiteX923" fmla="*/ 1318078 w 1923616"/>
                  <a:gd name="connsiteY923" fmla="*/ 339770 h 1263096"/>
                  <a:gd name="connsiteX924" fmla="*/ 1318078 w 1923616"/>
                  <a:gd name="connsiteY924" fmla="*/ 358430 h 1263096"/>
                  <a:gd name="connsiteX925" fmla="*/ 1336290 w 1923616"/>
                  <a:gd name="connsiteY925" fmla="*/ 361961 h 1263096"/>
                  <a:gd name="connsiteX926" fmla="*/ 1355903 w 1923616"/>
                  <a:gd name="connsiteY926" fmla="*/ 364762 h 1263096"/>
                  <a:gd name="connsiteX927" fmla="*/ 1363636 w 1923616"/>
                  <a:gd name="connsiteY927" fmla="*/ 370254 h 1263096"/>
                  <a:gd name="connsiteX928" fmla="*/ 1366550 w 1923616"/>
                  <a:gd name="connsiteY928" fmla="*/ 375914 h 1263096"/>
                  <a:gd name="connsiteX929" fmla="*/ 1368792 w 1923616"/>
                  <a:gd name="connsiteY929" fmla="*/ 374121 h 1263096"/>
                  <a:gd name="connsiteX930" fmla="*/ 1369016 w 1923616"/>
                  <a:gd name="connsiteY930" fmla="*/ 373953 h 1263096"/>
                  <a:gd name="connsiteX931" fmla="*/ 1369632 w 1923616"/>
                  <a:gd name="connsiteY931" fmla="*/ 372552 h 1263096"/>
                  <a:gd name="connsiteX932" fmla="*/ 1370361 w 1923616"/>
                  <a:gd name="connsiteY932" fmla="*/ 371095 h 1263096"/>
                  <a:gd name="connsiteX933" fmla="*/ 1371425 w 1923616"/>
                  <a:gd name="connsiteY933" fmla="*/ 369358 h 1263096"/>
                  <a:gd name="connsiteX934" fmla="*/ 1374395 w 1923616"/>
                  <a:gd name="connsiteY934" fmla="*/ 361232 h 1263096"/>
                  <a:gd name="connsiteX935" fmla="*/ 1377982 w 1923616"/>
                  <a:gd name="connsiteY935" fmla="*/ 357646 h 1263096"/>
                  <a:gd name="connsiteX936" fmla="*/ 1380672 w 1923616"/>
                  <a:gd name="connsiteY936" fmla="*/ 355741 h 1263096"/>
                  <a:gd name="connsiteX937" fmla="*/ 1383529 w 1923616"/>
                  <a:gd name="connsiteY937" fmla="*/ 354284 h 1263096"/>
                  <a:gd name="connsiteX938" fmla="*/ 1387900 w 1923616"/>
                  <a:gd name="connsiteY938" fmla="*/ 353219 h 1263096"/>
                  <a:gd name="connsiteX939" fmla="*/ 1389301 w 1923616"/>
                  <a:gd name="connsiteY939" fmla="*/ 351370 h 1263096"/>
                  <a:gd name="connsiteX940" fmla="*/ 1392327 w 1923616"/>
                  <a:gd name="connsiteY940" fmla="*/ 344029 h 1263096"/>
                  <a:gd name="connsiteX941" fmla="*/ 1393056 w 1923616"/>
                  <a:gd name="connsiteY941" fmla="*/ 343300 h 1263096"/>
                  <a:gd name="connsiteX942" fmla="*/ 1399052 w 1923616"/>
                  <a:gd name="connsiteY942" fmla="*/ 340386 h 1263096"/>
                  <a:gd name="connsiteX943" fmla="*/ 1403367 w 1923616"/>
                  <a:gd name="connsiteY943" fmla="*/ 339826 h 1263096"/>
                  <a:gd name="connsiteX944" fmla="*/ 1406168 w 1923616"/>
                  <a:gd name="connsiteY944" fmla="*/ 338649 h 1263096"/>
                  <a:gd name="connsiteX945" fmla="*/ 1412277 w 1923616"/>
                  <a:gd name="connsiteY945" fmla="*/ 334334 h 1263096"/>
                  <a:gd name="connsiteX946" fmla="*/ 1415751 w 1923616"/>
                  <a:gd name="connsiteY946" fmla="*/ 332709 h 1263096"/>
                  <a:gd name="connsiteX947" fmla="*/ 1418160 w 1923616"/>
                  <a:gd name="connsiteY947" fmla="*/ 328955 h 1263096"/>
                  <a:gd name="connsiteX948" fmla="*/ 1419618 w 1923616"/>
                  <a:gd name="connsiteY948" fmla="*/ 327498 h 1263096"/>
                  <a:gd name="connsiteX949" fmla="*/ 1423092 w 1923616"/>
                  <a:gd name="connsiteY949" fmla="*/ 325200 h 1263096"/>
                  <a:gd name="connsiteX950" fmla="*/ 1426678 w 1923616"/>
                  <a:gd name="connsiteY950" fmla="*/ 323743 h 1263096"/>
                  <a:gd name="connsiteX951" fmla="*/ 1428247 w 1923616"/>
                  <a:gd name="connsiteY951" fmla="*/ 323239 h 1263096"/>
                  <a:gd name="connsiteX952" fmla="*/ 1437662 w 1923616"/>
                  <a:gd name="connsiteY952" fmla="*/ 321110 h 1263096"/>
                  <a:gd name="connsiteX953" fmla="*/ 1439791 w 1923616"/>
                  <a:gd name="connsiteY953" fmla="*/ 318083 h 1263096"/>
                  <a:gd name="connsiteX954" fmla="*/ 1440519 w 1923616"/>
                  <a:gd name="connsiteY954" fmla="*/ 317355 h 1263096"/>
                  <a:gd name="connsiteX955" fmla="*/ 1440744 w 1923616"/>
                  <a:gd name="connsiteY955" fmla="*/ 317131 h 1263096"/>
                  <a:gd name="connsiteX956" fmla="*/ 1441360 w 1923616"/>
                  <a:gd name="connsiteY956" fmla="*/ 316066 h 1263096"/>
                  <a:gd name="connsiteX957" fmla="*/ 1443209 w 1923616"/>
                  <a:gd name="connsiteY957" fmla="*/ 313208 h 1263096"/>
                  <a:gd name="connsiteX958" fmla="*/ 1446235 w 1923616"/>
                  <a:gd name="connsiteY958" fmla="*/ 305923 h 1263096"/>
                  <a:gd name="connsiteX959" fmla="*/ 1446964 w 1923616"/>
                  <a:gd name="connsiteY959" fmla="*/ 305195 h 1263096"/>
                  <a:gd name="connsiteX960" fmla="*/ 1450998 w 1923616"/>
                  <a:gd name="connsiteY960" fmla="*/ 302673 h 1263096"/>
                  <a:gd name="connsiteX961" fmla="*/ 1458563 w 1923616"/>
                  <a:gd name="connsiteY961" fmla="*/ 300376 h 1263096"/>
                  <a:gd name="connsiteX962" fmla="*/ 1460245 w 1923616"/>
                  <a:gd name="connsiteY962" fmla="*/ 300039 h 1263096"/>
                  <a:gd name="connsiteX963" fmla="*/ 1463102 w 1923616"/>
                  <a:gd name="connsiteY963" fmla="*/ 299703 h 1263096"/>
                  <a:gd name="connsiteX964" fmla="*/ 1464839 w 1923616"/>
                  <a:gd name="connsiteY964" fmla="*/ 297966 h 1263096"/>
                  <a:gd name="connsiteX965" fmla="*/ 1469659 w 1923616"/>
                  <a:gd name="connsiteY965" fmla="*/ 295276 h 1263096"/>
                  <a:gd name="connsiteX966" fmla="*/ 1472517 w 1923616"/>
                  <a:gd name="connsiteY966" fmla="*/ 294548 h 1263096"/>
                  <a:gd name="connsiteX967" fmla="*/ 1475038 w 1923616"/>
                  <a:gd name="connsiteY967" fmla="*/ 294267 h 1263096"/>
                  <a:gd name="connsiteX968" fmla="*/ 1476215 w 1923616"/>
                  <a:gd name="connsiteY968" fmla="*/ 294267 h 1263096"/>
                  <a:gd name="connsiteX969" fmla="*/ 1476551 w 1923616"/>
                  <a:gd name="connsiteY969" fmla="*/ 293483 h 1263096"/>
                  <a:gd name="connsiteX970" fmla="*/ 1477280 w 1923616"/>
                  <a:gd name="connsiteY970" fmla="*/ 292026 h 1263096"/>
                  <a:gd name="connsiteX971" fmla="*/ 1486526 w 1923616"/>
                  <a:gd name="connsiteY971" fmla="*/ 286310 h 1263096"/>
                  <a:gd name="connsiteX972" fmla="*/ 1490112 w 1923616"/>
                  <a:gd name="connsiteY972" fmla="*/ 286310 h 1263096"/>
                  <a:gd name="connsiteX973" fmla="*/ 1493195 w 1923616"/>
                  <a:gd name="connsiteY973" fmla="*/ 286759 h 1263096"/>
                  <a:gd name="connsiteX974" fmla="*/ 1503729 w 1923616"/>
                  <a:gd name="connsiteY974" fmla="*/ 287319 h 1263096"/>
                  <a:gd name="connsiteX975" fmla="*/ 1504402 w 1923616"/>
                  <a:gd name="connsiteY975" fmla="*/ 287767 h 1263096"/>
                  <a:gd name="connsiteX976" fmla="*/ 1505242 w 1923616"/>
                  <a:gd name="connsiteY976" fmla="*/ 287991 h 1263096"/>
                  <a:gd name="connsiteX977" fmla="*/ 1512808 w 1923616"/>
                  <a:gd name="connsiteY977" fmla="*/ 289392 h 1263096"/>
                  <a:gd name="connsiteX978" fmla="*/ 1517795 w 1923616"/>
                  <a:gd name="connsiteY978" fmla="*/ 291802 h 1263096"/>
                  <a:gd name="connsiteX979" fmla="*/ 1518579 w 1923616"/>
                  <a:gd name="connsiteY979" fmla="*/ 291634 h 1263096"/>
                  <a:gd name="connsiteX980" fmla="*/ 1520148 w 1923616"/>
                  <a:gd name="connsiteY980" fmla="*/ 290065 h 1263096"/>
                  <a:gd name="connsiteX981" fmla="*/ 1527433 w 1923616"/>
                  <a:gd name="connsiteY981" fmla="*/ 287039 h 1263096"/>
                  <a:gd name="connsiteX982" fmla="*/ 1533541 w 1923616"/>
                  <a:gd name="connsiteY982" fmla="*/ 287039 h 1263096"/>
                  <a:gd name="connsiteX983" fmla="*/ 1543964 w 1923616"/>
                  <a:gd name="connsiteY983" fmla="*/ 286366 h 1263096"/>
                  <a:gd name="connsiteX984" fmla="*/ 1544637 w 1923616"/>
                  <a:gd name="connsiteY984" fmla="*/ 286366 h 1263096"/>
                  <a:gd name="connsiteX985" fmla="*/ 1545757 w 1923616"/>
                  <a:gd name="connsiteY985" fmla="*/ 286366 h 1263096"/>
                  <a:gd name="connsiteX986" fmla="*/ 1569853 w 1923616"/>
                  <a:gd name="connsiteY986" fmla="*/ 281547 h 1263096"/>
                  <a:gd name="connsiteX987" fmla="*/ 1571871 w 1923616"/>
                  <a:gd name="connsiteY987" fmla="*/ 281323 h 1263096"/>
                  <a:gd name="connsiteX988" fmla="*/ 1574000 w 1923616"/>
                  <a:gd name="connsiteY988" fmla="*/ 281323 h 1263096"/>
                  <a:gd name="connsiteX989" fmla="*/ 1576242 w 1923616"/>
                  <a:gd name="connsiteY989" fmla="*/ 281547 h 1263096"/>
                  <a:gd name="connsiteX990" fmla="*/ 1582686 w 1923616"/>
                  <a:gd name="connsiteY990" fmla="*/ 283004 h 1263096"/>
                  <a:gd name="connsiteX991" fmla="*/ 1584255 w 1923616"/>
                  <a:gd name="connsiteY991" fmla="*/ 283508 h 1263096"/>
                  <a:gd name="connsiteX992" fmla="*/ 1585992 w 1923616"/>
                  <a:gd name="connsiteY992" fmla="*/ 284181 h 1263096"/>
                  <a:gd name="connsiteX993" fmla="*/ 1587617 w 1923616"/>
                  <a:gd name="connsiteY993" fmla="*/ 284181 h 1263096"/>
                  <a:gd name="connsiteX994" fmla="*/ 1591764 w 1923616"/>
                  <a:gd name="connsiteY994" fmla="*/ 285078 h 1263096"/>
                  <a:gd name="connsiteX995" fmla="*/ 1599105 w 1923616"/>
                  <a:gd name="connsiteY995" fmla="*/ 282051 h 1263096"/>
                  <a:gd name="connsiteX996" fmla="*/ 1601290 w 1923616"/>
                  <a:gd name="connsiteY996" fmla="*/ 282051 h 1263096"/>
                  <a:gd name="connsiteX997" fmla="*/ 1605381 w 1923616"/>
                  <a:gd name="connsiteY997" fmla="*/ 282892 h 1263096"/>
                  <a:gd name="connsiteX998" fmla="*/ 1608911 w 1923616"/>
                  <a:gd name="connsiteY998" fmla="*/ 284405 h 1263096"/>
                  <a:gd name="connsiteX999" fmla="*/ 1610368 w 1923616"/>
                  <a:gd name="connsiteY999" fmla="*/ 284517 h 1263096"/>
                  <a:gd name="connsiteX1000" fmla="*/ 1617093 w 1923616"/>
                  <a:gd name="connsiteY1000" fmla="*/ 282051 h 1263096"/>
                  <a:gd name="connsiteX1001" fmla="*/ 1617821 w 1923616"/>
                  <a:gd name="connsiteY1001" fmla="*/ 282051 h 1263096"/>
                  <a:gd name="connsiteX1002" fmla="*/ 1618438 w 1923616"/>
                  <a:gd name="connsiteY1002" fmla="*/ 282051 h 1263096"/>
                  <a:gd name="connsiteX1003" fmla="*/ 1630037 w 1923616"/>
                  <a:gd name="connsiteY1003" fmla="*/ 282724 h 1263096"/>
                  <a:gd name="connsiteX1004" fmla="*/ 1640909 w 1923616"/>
                  <a:gd name="connsiteY1004" fmla="*/ 282051 h 1263096"/>
                  <a:gd name="connsiteX1005" fmla="*/ 1648866 w 1923616"/>
                  <a:gd name="connsiteY1005" fmla="*/ 285078 h 1263096"/>
                  <a:gd name="connsiteX1006" fmla="*/ 1649594 w 1923616"/>
                  <a:gd name="connsiteY1006" fmla="*/ 285806 h 1263096"/>
                  <a:gd name="connsiteX1007" fmla="*/ 1651780 w 1923616"/>
                  <a:gd name="connsiteY1007" fmla="*/ 289112 h 1263096"/>
                  <a:gd name="connsiteX1008" fmla="*/ 1667975 w 1923616"/>
                  <a:gd name="connsiteY1008" fmla="*/ 287823 h 1263096"/>
                  <a:gd name="connsiteX1009" fmla="*/ 1670496 w 1923616"/>
                  <a:gd name="connsiteY1009" fmla="*/ 287936 h 1263096"/>
                  <a:gd name="connsiteX1010" fmla="*/ 1674811 w 1923616"/>
                  <a:gd name="connsiteY1010" fmla="*/ 288664 h 1263096"/>
                  <a:gd name="connsiteX1011" fmla="*/ 1676380 w 1923616"/>
                  <a:gd name="connsiteY1011" fmla="*/ 289056 h 1263096"/>
                  <a:gd name="connsiteX1012" fmla="*/ 1678510 w 1923616"/>
                  <a:gd name="connsiteY1012" fmla="*/ 289785 h 1263096"/>
                  <a:gd name="connsiteX1013" fmla="*/ 1682544 w 1923616"/>
                  <a:gd name="connsiteY1013" fmla="*/ 292306 h 1263096"/>
                  <a:gd name="connsiteX1014" fmla="*/ 1683385 w 1923616"/>
                  <a:gd name="connsiteY1014" fmla="*/ 293147 h 1263096"/>
                  <a:gd name="connsiteX1015" fmla="*/ 1686355 w 1923616"/>
                  <a:gd name="connsiteY1015" fmla="*/ 293876 h 1263096"/>
                  <a:gd name="connsiteX1016" fmla="*/ 1691174 w 1923616"/>
                  <a:gd name="connsiteY1016" fmla="*/ 296621 h 1263096"/>
                  <a:gd name="connsiteX1017" fmla="*/ 1691903 w 1923616"/>
                  <a:gd name="connsiteY1017" fmla="*/ 297350 h 1263096"/>
                  <a:gd name="connsiteX1018" fmla="*/ 1694592 w 1923616"/>
                  <a:gd name="connsiteY1018" fmla="*/ 307100 h 1263096"/>
                  <a:gd name="connsiteX1019" fmla="*/ 1695097 w 1923616"/>
                  <a:gd name="connsiteY1019" fmla="*/ 308557 h 1263096"/>
                  <a:gd name="connsiteX1020" fmla="*/ 1695209 w 1923616"/>
                  <a:gd name="connsiteY1020" fmla="*/ 314777 h 1263096"/>
                  <a:gd name="connsiteX1021" fmla="*/ 1693079 w 1923616"/>
                  <a:gd name="connsiteY1021" fmla="*/ 321950 h 1263096"/>
                  <a:gd name="connsiteX1022" fmla="*/ 1689381 w 1923616"/>
                  <a:gd name="connsiteY1022" fmla="*/ 327217 h 1263096"/>
                  <a:gd name="connsiteX1023" fmla="*/ 1686523 w 1923616"/>
                  <a:gd name="connsiteY1023" fmla="*/ 329347 h 1263096"/>
                  <a:gd name="connsiteX1024" fmla="*/ 1686243 w 1923616"/>
                  <a:gd name="connsiteY1024" fmla="*/ 329571 h 1263096"/>
                  <a:gd name="connsiteX1025" fmla="*/ 1686243 w 1923616"/>
                  <a:gd name="connsiteY1025" fmla="*/ 329683 h 1263096"/>
                  <a:gd name="connsiteX1026" fmla="*/ 1688540 w 1923616"/>
                  <a:gd name="connsiteY1026" fmla="*/ 330524 h 1263096"/>
                  <a:gd name="connsiteX1027" fmla="*/ 1696498 w 1923616"/>
                  <a:gd name="connsiteY1027" fmla="*/ 334278 h 1263096"/>
                  <a:gd name="connsiteX1028" fmla="*/ 1698347 w 1923616"/>
                  <a:gd name="connsiteY1028" fmla="*/ 335119 h 1263096"/>
                  <a:gd name="connsiteX1029" fmla="*/ 1703390 w 1923616"/>
                  <a:gd name="connsiteY1029" fmla="*/ 337977 h 1263096"/>
                  <a:gd name="connsiteX1030" fmla="*/ 1707537 w 1923616"/>
                  <a:gd name="connsiteY1030" fmla="*/ 342348 h 1263096"/>
                  <a:gd name="connsiteX1031" fmla="*/ 1708938 w 1923616"/>
                  <a:gd name="connsiteY1031" fmla="*/ 345206 h 1263096"/>
                  <a:gd name="connsiteX1032" fmla="*/ 1710003 w 1923616"/>
                  <a:gd name="connsiteY1032" fmla="*/ 349801 h 1263096"/>
                  <a:gd name="connsiteX1033" fmla="*/ 1710003 w 1923616"/>
                  <a:gd name="connsiteY1033" fmla="*/ 357702 h 1263096"/>
                  <a:gd name="connsiteX1034" fmla="*/ 1709611 w 1923616"/>
                  <a:gd name="connsiteY1034" fmla="*/ 360560 h 1263096"/>
                  <a:gd name="connsiteX1035" fmla="*/ 1709835 w 1923616"/>
                  <a:gd name="connsiteY1035" fmla="*/ 361400 h 1263096"/>
                  <a:gd name="connsiteX1036" fmla="*/ 1709947 w 1923616"/>
                  <a:gd name="connsiteY1036" fmla="*/ 362017 h 1263096"/>
                  <a:gd name="connsiteX1037" fmla="*/ 1711852 w 1923616"/>
                  <a:gd name="connsiteY1037" fmla="*/ 365939 h 1263096"/>
                  <a:gd name="connsiteX1038" fmla="*/ 1712580 w 1923616"/>
                  <a:gd name="connsiteY1038" fmla="*/ 368797 h 1263096"/>
                  <a:gd name="connsiteX1039" fmla="*/ 1712861 w 1923616"/>
                  <a:gd name="connsiteY1039" fmla="*/ 371319 h 1263096"/>
                  <a:gd name="connsiteX1040" fmla="*/ 1712861 w 1923616"/>
                  <a:gd name="connsiteY1040" fmla="*/ 372047 h 1263096"/>
                  <a:gd name="connsiteX1041" fmla="*/ 1709330 w 1923616"/>
                  <a:gd name="connsiteY1041" fmla="*/ 379837 h 1263096"/>
                  <a:gd name="connsiteX1042" fmla="*/ 1712188 w 1923616"/>
                  <a:gd name="connsiteY1042" fmla="*/ 380789 h 1263096"/>
                  <a:gd name="connsiteX1043" fmla="*/ 1713645 w 1923616"/>
                  <a:gd name="connsiteY1043" fmla="*/ 381518 h 1263096"/>
                  <a:gd name="connsiteX1044" fmla="*/ 1716335 w 1923616"/>
                  <a:gd name="connsiteY1044" fmla="*/ 383479 h 1263096"/>
                  <a:gd name="connsiteX1045" fmla="*/ 1719193 w 1923616"/>
                  <a:gd name="connsiteY1045" fmla="*/ 386337 h 1263096"/>
                  <a:gd name="connsiteX1046" fmla="*/ 1722051 w 1923616"/>
                  <a:gd name="connsiteY1046" fmla="*/ 395639 h 1263096"/>
                  <a:gd name="connsiteX1047" fmla="*/ 1722107 w 1923616"/>
                  <a:gd name="connsiteY1047" fmla="*/ 395695 h 1263096"/>
                  <a:gd name="connsiteX1048" fmla="*/ 1724572 w 1923616"/>
                  <a:gd name="connsiteY1048" fmla="*/ 399674 h 1263096"/>
                  <a:gd name="connsiteX1049" fmla="*/ 1725301 w 1923616"/>
                  <a:gd name="connsiteY1049" fmla="*/ 401803 h 1263096"/>
                  <a:gd name="connsiteX1050" fmla="*/ 1722835 w 1923616"/>
                  <a:gd name="connsiteY1050" fmla="*/ 412394 h 1263096"/>
                  <a:gd name="connsiteX1051" fmla="*/ 1718520 w 1923616"/>
                  <a:gd name="connsiteY1051" fmla="*/ 416709 h 1263096"/>
                  <a:gd name="connsiteX1052" fmla="*/ 1717904 w 1923616"/>
                  <a:gd name="connsiteY1052" fmla="*/ 417269 h 1263096"/>
                  <a:gd name="connsiteX1053" fmla="*/ 1716783 w 1923616"/>
                  <a:gd name="connsiteY1053" fmla="*/ 420968 h 1263096"/>
                  <a:gd name="connsiteX1054" fmla="*/ 1716503 w 1923616"/>
                  <a:gd name="connsiteY1054" fmla="*/ 421808 h 1263096"/>
                  <a:gd name="connsiteX1055" fmla="*/ 1717175 w 1923616"/>
                  <a:gd name="connsiteY1055" fmla="*/ 422033 h 1263096"/>
                  <a:gd name="connsiteX1056" fmla="*/ 1720762 w 1923616"/>
                  <a:gd name="connsiteY1056" fmla="*/ 423490 h 1263096"/>
                  <a:gd name="connsiteX1057" fmla="*/ 1723396 w 1923616"/>
                  <a:gd name="connsiteY1057" fmla="*/ 425003 h 1263096"/>
                  <a:gd name="connsiteX1058" fmla="*/ 1726982 w 1923616"/>
                  <a:gd name="connsiteY1058" fmla="*/ 427861 h 1263096"/>
                  <a:gd name="connsiteX1059" fmla="*/ 1727823 w 1923616"/>
                  <a:gd name="connsiteY1059" fmla="*/ 428645 h 1263096"/>
                  <a:gd name="connsiteX1060" fmla="*/ 1731073 w 1923616"/>
                  <a:gd name="connsiteY1060" fmla="*/ 431727 h 1263096"/>
                  <a:gd name="connsiteX1061" fmla="*/ 1742112 w 1923616"/>
                  <a:gd name="connsiteY1061" fmla="*/ 436042 h 1263096"/>
                  <a:gd name="connsiteX1062" fmla="*/ 1748164 w 1923616"/>
                  <a:gd name="connsiteY1062" fmla="*/ 437387 h 1263096"/>
                  <a:gd name="connsiteX1063" fmla="*/ 1752255 w 1923616"/>
                  <a:gd name="connsiteY1063" fmla="*/ 439460 h 1263096"/>
                  <a:gd name="connsiteX1064" fmla="*/ 1755281 w 1923616"/>
                  <a:gd name="connsiteY1064" fmla="*/ 441982 h 1263096"/>
                  <a:gd name="connsiteX1065" fmla="*/ 1764527 w 1923616"/>
                  <a:gd name="connsiteY1065" fmla="*/ 445680 h 1263096"/>
                  <a:gd name="connsiteX1066" fmla="*/ 1766881 w 1923616"/>
                  <a:gd name="connsiteY1066" fmla="*/ 447025 h 1263096"/>
                  <a:gd name="connsiteX1067" fmla="*/ 1769738 w 1923616"/>
                  <a:gd name="connsiteY1067" fmla="*/ 449155 h 1263096"/>
                  <a:gd name="connsiteX1068" fmla="*/ 1770859 w 1923616"/>
                  <a:gd name="connsiteY1068" fmla="*/ 450108 h 1263096"/>
                  <a:gd name="connsiteX1069" fmla="*/ 1771588 w 1923616"/>
                  <a:gd name="connsiteY1069" fmla="*/ 450836 h 1263096"/>
                  <a:gd name="connsiteX1070" fmla="*/ 1774614 w 1923616"/>
                  <a:gd name="connsiteY1070" fmla="*/ 458121 h 1263096"/>
                  <a:gd name="connsiteX1071" fmla="*/ 1774614 w 1923616"/>
                  <a:gd name="connsiteY1071" fmla="*/ 460250 h 1263096"/>
                  <a:gd name="connsiteX1072" fmla="*/ 1774614 w 1923616"/>
                  <a:gd name="connsiteY1072" fmla="*/ 460642 h 1263096"/>
                  <a:gd name="connsiteX1073" fmla="*/ 1777584 w 1923616"/>
                  <a:gd name="connsiteY1073" fmla="*/ 461875 h 1263096"/>
                  <a:gd name="connsiteX1074" fmla="*/ 1779713 w 1923616"/>
                  <a:gd name="connsiteY1074" fmla="*/ 462379 h 1263096"/>
                  <a:gd name="connsiteX1075" fmla="*/ 1781058 w 1923616"/>
                  <a:gd name="connsiteY1075" fmla="*/ 462828 h 1263096"/>
                  <a:gd name="connsiteX1076" fmla="*/ 1788231 w 1923616"/>
                  <a:gd name="connsiteY1076" fmla="*/ 465686 h 1263096"/>
                  <a:gd name="connsiteX1077" fmla="*/ 1794451 w 1923616"/>
                  <a:gd name="connsiteY1077" fmla="*/ 472803 h 1263096"/>
                  <a:gd name="connsiteX1078" fmla="*/ 1795179 w 1923616"/>
                  <a:gd name="connsiteY1078" fmla="*/ 475661 h 1263096"/>
                  <a:gd name="connsiteX1079" fmla="*/ 1795179 w 1923616"/>
                  <a:gd name="connsiteY1079" fmla="*/ 480648 h 1263096"/>
                  <a:gd name="connsiteX1080" fmla="*/ 1794451 w 1923616"/>
                  <a:gd name="connsiteY1080" fmla="*/ 483506 h 1263096"/>
                  <a:gd name="connsiteX1081" fmla="*/ 1792994 w 1923616"/>
                  <a:gd name="connsiteY1081" fmla="*/ 486756 h 1263096"/>
                  <a:gd name="connsiteX1082" fmla="*/ 1791537 w 1923616"/>
                  <a:gd name="connsiteY1082" fmla="*/ 488885 h 1263096"/>
                  <a:gd name="connsiteX1083" fmla="*/ 1790696 w 1923616"/>
                  <a:gd name="connsiteY1083" fmla="*/ 489950 h 1263096"/>
                  <a:gd name="connsiteX1084" fmla="*/ 1792153 w 1923616"/>
                  <a:gd name="connsiteY1084" fmla="*/ 492135 h 1263096"/>
                  <a:gd name="connsiteX1085" fmla="*/ 1792882 w 1923616"/>
                  <a:gd name="connsiteY1085" fmla="*/ 493592 h 1263096"/>
                  <a:gd name="connsiteX1086" fmla="*/ 1794003 w 1923616"/>
                  <a:gd name="connsiteY1086" fmla="*/ 497907 h 1263096"/>
                  <a:gd name="connsiteX1087" fmla="*/ 1794339 w 1923616"/>
                  <a:gd name="connsiteY1087" fmla="*/ 499364 h 1263096"/>
                  <a:gd name="connsiteX1088" fmla="*/ 1796356 w 1923616"/>
                  <a:gd name="connsiteY1088" fmla="*/ 500205 h 1263096"/>
                  <a:gd name="connsiteX1089" fmla="*/ 1799046 w 1923616"/>
                  <a:gd name="connsiteY1089" fmla="*/ 501886 h 1263096"/>
                  <a:gd name="connsiteX1090" fmla="*/ 1803921 w 1923616"/>
                  <a:gd name="connsiteY1090" fmla="*/ 507097 h 1263096"/>
                  <a:gd name="connsiteX1091" fmla="*/ 1806051 w 1923616"/>
                  <a:gd name="connsiteY1091" fmla="*/ 512141 h 1263096"/>
                  <a:gd name="connsiteX1092" fmla="*/ 1806331 w 1923616"/>
                  <a:gd name="connsiteY1092" fmla="*/ 512925 h 1263096"/>
                  <a:gd name="connsiteX1093" fmla="*/ 1807059 w 1923616"/>
                  <a:gd name="connsiteY1093" fmla="*/ 515055 h 1263096"/>
                  <a:gd name="connsiteX1094" fmla="*/ 1806499 w 1923616"/>
                  <a:gd name="connsiteY1094" fmla="*/ 522956 h 1263096"/>
                  <a:gd name="connsiteX1095" fmla="*/ 1806275 w 1923616"/>
                  <a:gd name="connsiteY1095" fmla="*/ 523348 h 1263096"/>
                  <a:gd name="connsiteX1096" fmla="*/ 1805434 w 1923616"/>
                  <a:gd name="connsiteY1096" fmla="*/ 528335 h 1263096"/>
                  <a:gd name="connsiteX1097" fmla="*/ 1803977 w 1923616"/>
                  <a:gd name="connsiteY1097" fmla="*/ 533659 h 1263096"/>
                  <a:gd name="connsiteX1098" fmla="*/ 1800055 w 1923616"/>
                  <a:gd name="connsiteY1098" fmla="*/ 540832 h 1263096"/>
                  <a:gd name="connsiteX1099" fmla="*/ 1797421 w 1923616"/>
                  <a:gd name="connsiteY1099" fmla="*/ 544138 h 1263096"/>
                  <a:gd name="connsiteX1100" fmla="*/ 1795404 w 1923616"/>
                  <a:gd name="connsiteY1100" fmla="*/ 545819 h 1263096"/>
                  <a:gd name="connsiteX1101" fmla="*/ 1794283 w 1923616"/>
                  <a:gd name="connsiteY1101" fmla="*/ 549798 h 1263096"/>
                  <a:gd name="connsiteX1102" fmla="*/ 1790528 w 1923616"/>
                  <a:gd name="connsiteY1102" fmla="*/ 555233 h 1263096"/>
                  <a:gd name="connsiteX1103" fmla="*/ 1788847 w 1923616"/>
                  <a:gd name="connsiteY1103" fmla="*/ 556522 h 1263096"/>
                  <a:gd name="connsiteX1104" fmla="*/ 1787951 w 1923616"/>
                  <a:gd name="connsiteY1104" fmla="*/ 557699 h 1263096"/>
                  <a:gd name="connsiteX1105" fmla="*/ 1788791 w 1923616"/>
                  <a:gd name="connsiteY1105" fmla="*/ 560613 h 1263096"/>
                  <a:gd name="connsiteX1106" fmla="*/ 1789520 w 1923616"/>
                  <a:gd name="connsiteY1106" fmla="*/ 565656 h 1263096"/>
                  <a:gd name="connsiteX1107" fmla="*/ 1789632 w 1923616"/>
                  <a:gd name="connsiteY1107" fmla="*/ 567113 h 1263096"/>
                  <a:gd name="connsiteX1108" fmla="*/ 1789632 w 1923616"/>
                  <a:gd name="connsiteY1108" fmla="*/ 578601 h 1263096"/>
                  <a:gd name="connsiteX1109" fmla="*/ 1787895 w 1923616"/>
                  <a:gd name="connsiteY1109" fmla="*/ 584317 h 1263096"/>
                  <a:gd name="connsiteX1110" fmla="*/ 1787110 w 1923616"/>
                  <a:gd name="connsiteY1110" fmla="*/ 585493 h 1263096"/>
                  <a:gd name="connsiteX1111" fmla="*/ 1788175 w 1923616"/>
                  <a:gd name="connsiteY1111" fmla="*/ 590089 h 1263096"/>
                  <a:gd name="connsiteX1112" fmla="*/ 1788175 w 1923616"/>
                  <a:gd name="connsiteY1112" fmla="*/ 591546 h 1263096"/>
                  <a:gd name="connsiteX1113" fmla="*/ 1787446 w 1923616"/>
                  <a:gd name="connsiteY1113" fmla="*/ 595356 h 1263096"/>
                  <a:gd name="connsiteX1114" fmla="*/ 1787278 w 1923616"/>
                  <a:gd name="connsiteY1114" fmla="*/ 596981 h 1263096"/>
                  <a:gd name="connsiteX1115" fmla="*/ 1790248 w 1923616"/>
                  <a:gd name="connsiteY1115" fmla="*/ 595692 h 1263096"/>
                  <a:gd name="connsiteX1116" fmla="*/ 1794339 w 1923616"/>
                  <a:gd name="connsiteY1116" fmla="*/ 594852 h 1263096"/>
                  <a:gd name="connsiteX1117" fmla="*/ 1798654 w 1923616"/>
                  <a:gd name="connsiteY1117" fmla="*/ 594852 h 1263096"/>
                  <a:gd name="connsiteX1118" fmla="*/ 1801512 w 1923616"/>
                  <a:gd name="connsiteY1118" fmla="*/ 595244 h 1263096"/>
                  <a:gd name="connsiteX1119" fmla="*/ 1802296 w 1923616"/>
                  <a:gd name="connsiteY1119" fmla="*/ 595468 h 1263096"/>
                  <a:gd name="connsiteX1120" fmla="*/ 1805826 w 1923616"/>
                  <a:gd name="connsiteY1120" fmla="*/ 594852 h 1263096"/>
                  <a:gd name="connsiteX1121" fmla="*/ 1807956 w 1923616"/>
                  <a:gd name="connsiteY1121" fmla="*/ 594852 h 1263096"/>
                  <a:gd name="connsiteX1122" fmla="*/ 1812551 w 1923616"/>
                  <a:gd name="connsiteY1122" fmla="*/ 595916 h 1263096"/>
                  <a:gd name="connsiteX1123" fmla="*/ 1814008 w 1923616"/>
                  <a:gd name="connsiteY1123" fmla="*/ 596645 h 1263096"/>
                  <a:gd name="connsiteX1124" fmla="*/ 1816754 w 1923616"/>
                  <a:gd name="connsiteY1124" fmla="*/ 598606 h 1263096"/>
                  <a:gd name="connsiteX1125" fmla="*/ 1817482 w 1923616"/>
                  <a:gd name="connsiteY1125" fmla="*/ 599335 h 1263096"/>
                  <a:gd name="connsiteX1126" fmla="*/ 1819556 w 1923616"/>
                  <a:gd name="connsiteY1126" fmla="*/ 602361 h 1263096"/>
                  <a:gd name="connsiteX1127" fmla="*/ 1819892 w 1923616"/>
                  <a:gd name="connsiteY1127" fmla="*/ 602641 h 1263096"/>
                  <a:gd name="connsiteX1128" fmla="*/ 1820228 w 1923616"/>
                  <a:gd name="connsiteY1128" fmla="*/ 602921 h 1263096"/>
                  <a:gd name="connsiteX1129" fmla="*/ 1822638 w 1923616"/>
                  <a:gd name="connsiteY1129" fmla="*/ 602305 h 1263096"/>
                  <a:gd name="connsiteX1130" fmla="*/ 1828409 w 1923616"/>
                  <a:gd name="connsiteY1130" fmla="*/ 602529 h 1263096"/>
                  <a:gd name="connsiteX1131" fmla="*/ 1830539 w 1923616"/>
                  <a:gd name="connsiteY1131" fmla="*/ 603257 h 1263096"/>
                  <a:gd name="connsiteX1132" fmla="*/ 1833453 w 1923616"/>
                  <a:gd name="connsiteY1132" fmla="*/ 604770 h 1263096"/>
                  <a:gd name="connsiteX1133" fmla="*/ 1836311 w 1923616"/>
                  <a:gd name="connsiteY1133" fmla="*/ 606900 h 1263096"/>
                  <a:gd name="connsiteX1134" fmla="*/ 1838384 w 1923616"/>
                  <a:gd name="connsiteY1134" fmla="*/ 608973 h 1263096"/>
                  <a:gd name="connsiteX1135" fmla="*/ 1840514 w 1923616"/>
                  <a:gd name="connsiteY1135" fmla="*/ 611831 h 1263096"/>
                  <a:gd name="connsiteX1136" fmla="*/ 1841690 w 1923616"/>
                  <a:gd name="connsiteY1136" fmla="*/ 622198 h 1263096"/>
                  <a:gd name="connsiteX1137" fmla="*/ 1840065 w 1923616"/>
                  <a:gd name="connsiteY1137" fmla="*/ 625784 h 1263096"/>
                  <a:gd name="connsiteX1138" fmla="*/ 1840345 w 1923616"/>
                  <a:gd name="connsiteY1138" fmla="*/ 626288 h 1263096"/>
                  <a:gd name="connsiteX1139" fmla="*/ 1841634 w 1923616"/>
                  <a:gd name="connsiteY1139" fmla="*/ 629595 h 1263096"/>
                  <a:gd name="connsiteX1140" fmla="*/ 1842363 w 1923616"/>
                  <a:gd name="connsiteY1140" fmla="*/ 633181 h 1263096"/>
                  <a:gd name="connsiteX1141" fmla="*/ 1842587 w 1923616"/>
                  <a:gd name="connsiteY1141" fmla="*/ 635199 h 1263096"/>
                  <a:gd name="connsiteX1142" fmla="*/ 1842587 w 1923616"/>
                  <a:gd name="connsiteY1142" fmla="*/ 637104 h 1263096"/>
                  <a:gd name="connsiteX1143" fmla="*/ 1842923 w 1923616"/>
                  <a:gd name="connsiteY1143" fmla="*/ 637720 h 1263096"/>
                  <a:gd name="connsiteX1144" fmla="*/ 1844380 w 1923616"/>
                  <a:gd name="connsiteY1144" fmla="*/ 640578 h 1263096"/>
                  <a:gd name="connsiteX1145" fmla="*/ 1845053 w 1923616"/>
                  <a:gd name="connsiteY1145" fmla="*/ 642371 h 1263096"/>
                  <a:gd name="connsiteX1146" fmla="*/ 1845221 w 1923616"/>
                  <a:gd name="connsiteY1146" fmla="*/ 643044 h 1263096"/>
                  <a:gd name="connsiteX1147" fmla="*/ 1846846 w 1923616"/>
                  <a:gd name="connsiteY1147" fmla="*/ 643828 h 1263096"/>
                  <a:gd name="connsiteX1148" fmla="*/ 1856764 w 1923616"/>
                  <a:gd name="connsiteY1148" fmla="*/ 646518 h 1263096"/>
                  <a:gd name="connsiteX1149" fmla="*/ 1857493 w 1923616"/>
                  <a:gd name="connsiteY1149" fmla="*/ 647247 h 1263096"/>
                  <a:gd name="connsiteX1150" fmla="*/ 1858501 w 1923616"/>
                  <a:gd name="connsiteY1150" fmla="*/ 648423 h 1263096"/>
                  <a:gd name="connsiteX1151" fmla="*/ 1861584 w 1923616"/>
                  <a:gd name="connsiteY1151" fmla="*/ 652122 h 1263096"/>
                  <a:gd name="connsiteX1152" fmla="*/ 1862312 w 1923616"/>
                  <a:gd name="connsiteY1152" fmla="*/ 653579 h 1263096"/>
                  <a:gd name="connsiteX1153" fmla="*/ 1863321 w 1923616"/>
                  <a:gd name="connsiteY1153" fmla="*/ 657109 h 1263096"/>
                  <a:gd name="connsiteX1154" fmla="*/ 1865282 w 1923616"/>
                  <a:gd name="connsiteY1154" fmla="*/ 657165 h 1263096"/>
                  <a:gd name="connsiteX1155" fmla="*/ 1868364 w 1923616"/>
                  <a:gd name="connsiteY1155" fmla="*/ 655820 h 1263096"/>
                  <a:gd name="connsiteX1156" fmla="*/ 1869317 w 1923616"/>
                  <a:gd name="connsiteY1156" fmla="*/ 655484 h 1263096"/>
                  <a:gd name="connsiteX1157" fmla="*/ 1882149 w 1923616"/>
                  <a:gd name="connsiteY1157" fmla="*/ 651449 h 1263096"/>
                  <a:gd name="connsiteX1158" fmla="*/ 1885736 w 1923616"/>
                  <a:gd name="connsiteY1158" fmla="*/ 649656 h 1263096"/>
                  <a:gd name="connsiteX1159" fmla="*/ 1890387 w 1923616"/>
                  <a:gd name="connsiteY1159" fmla="*/ 648535 h 1263096"/>
                  <a:gd name="connsiteX1160" fmla="*/ 1891844 w 1923616"/>
                  <a:gd name="connsiteY1160" fmla="*/ 648535 h 1263096"/>
                  <a:gd name="connsiteX1161" fmla="*/ 1895150 w 1923616"/>
                  <a:gd name="connsiteY1161" fmla="*/ 649096 h 1263096"/>
                  <a:gd name="connsiteX1162" fmla="*/ 1897279 w 1923616"/>
                  <a:gd name="connsiteY1162" fmla="*/ 649824 h 1263096"/>
                  <a:gd name="connsiteX1163" fmla="*/ 1901314 w 1923616"/>
                  <a:gd name="connsiteY1163" fmla="*/ 652290 h 1263096"/>
                  <a:gd name="connsiteX1164" fmla="*/ 1904172 w 1923616"/>
                  <a:gd name="connsiteY1164" fmla="*/ 655148 h 1263096"/>
                  <a:gd name="connsiteX1165" fmla="*/ 1907198 w 1923616"/>
                  <a:gd name="connsiteY1165" fmla="*/ 662433 h 1263096"/>
                  <a:gd name="connsiteX1166" fmla="*/ 1907198 w 1923616"/>
                  <a:gd name="connsiteY1166" fmla="*/ 666019 h 1263096"/>
                  <a:gd name="connsiteX1167" fmla="*/ 1906357 w 1923616"/>
                  <a:gd name="connsiteY1167" fmla="*/ 670110 h 1263096"/>
                  <a:gd name="connsiteX1168" fmla="*/ 1904844 w 1923616"/>
                  <a:gd name="connsiteY1168" fmla="*/ 673696 h 1263096"/>
                  <a:gd name="connsiteX1169" fmla="*/ 1905461 w 1923616"/>
                  <a:gd name="connsiteY1169" fmla="*/ 673696 h 1263096"/>
                  <a:gd name="connsiteX1170" fmla="*/ 1906189 w 1923616"/>
                  <a:gd name="connsiteY1170" fmla="*/ 673696 h 1263096"/>
                  <a:gd name="connsiteX1171" fmla="*/ 1916500 w 1923616"/>
                  <a:gd name="connsiteY1171" fmla="*/ 684007 h 1263096"/>
                  <a:gd name="connsiteX1172" fmla="*/ 1916500 w 1923616"/>
                  <a:gd name="connsiteY1172" fmla="*/ 685464 h 1263096"/>
                  <a:gd name="connsiteX1173" fmla="*/ 1915772 w 1923616"/>
                  <a:gd name="connsiteY1173" fmla="*/ 689219 h 1263096"/>
                  <a:gd name="connsiteX1174" fmla="*/ 1915940 w 1923616"/>
                  <a:gd name="connsiteY1174" fmla="*/ 690059 h 1263096"/>
                  <a:gd name="connsiteX1175" fmla="*/ 1916444 w 1923616"/>
                  <a:gd name="connsiteY1175" fmla="*/ 692637 h 1263096"/>
                  <a:gd name="connsiteX1176" fmla="*/ 1919470 w 1923616"/>
                  <a:gd name="connsiteY1176" fmla="*/ 697064 h 1263096"/>
                  <a:gd name="connsiteX1177" fmla="*/ 1921992 w 1923616"/>
                  <a:gd name="connsiteY1177" fmla="*/ 702107 h 1263096"/>
                  <a:gd name="connsiteX1178" fmla="*/ 1923617 w 1923616"/>
                  <a:gd name="connsiteY1178" fmla="*/ 707655 h 1263096"/>
                  <a:gd name="connsiteX1179" fmla="*/ 1923617 w 1923616"/>
                  <a:gd name="connsiteY1179" fmla="*/ 711241 h 1263096"/>
                  <a:gd name="connsiteX1180" fmla="*/ 1923281 w 1923616"/>
                  <a:gd name="connsiteY1180" fmla="*/ 713763 h 1263096"/>
                  <a:gd name="connsiteX1181" fmla="*/ 1922552 w 1923616"/>
                  <a:gd name="connsiteY1181" fmla="*/ 716621 h 1263096"/>
                  <a:gd name="connsiteX1182" fmla="*/ 1919862 w 1923616"/>
                  <a:gd name="connsiteY1182" fmla="*/ 721384 h 1263096"/>
                  <a:gd name="connsiteX1183" fmla="*/ 1918910 w 1923616"/>
                  <a:gd name="connsiteY1183" fmla="*/ 724466 h 1263096"/>
                  <a:gd name="connsiteX1184" fmla="*/ 1917509 w 1923616"/>
                  <a:gd name="connsiteY1184" fmla="*/ 727324 h 1263096"/>
                  <a:gd name="connsiteX1185" fmla="*/ 1913026 w 1923616"/>
                  <a:gd name="connsiteY1185" fmla="*/ 731919 h 1263096"/>
                  <a:gd name="connsiteX1186" fmla="*/ 1911289 w 1923616"/>
                  <a:gd name="connsiteY1186" fmla="*/ 734665 h 1263096"/>
                  <a:gd name="connsiteX1187" fmla="*/ 1909327 w 1923616"/>
                  <a:gd name="connsiteY1187" fmla="*/ 736962 h 1263096"/>
                  <a:gd name="connsiteX1188" fmla="*/ 1910672 w 1923616"/>
                  <a:gd name="connsiteY1188" fmla="*/ 742118 h 1263096"/>
                  <a:gd name="connsiteX1189" fmla="*/ 1910672 w 1923616"/>
                  <a:gd name="connsiteY1189" fmla="*/ 747833 h 1263096"/>
                  <a:gd name="connsiteX1190" fmla="*/ 1910392 w 1923616"/>
                  <a:gd name="connsiteY1190" fmla="*/ 750355 h 1263096"/>
                  <a:gd name="connsiteX1191" fmla="*/ 1909664 w 1923616"/>
                  <a:gd name="connsiteY1191" fmla="*/ 753213 h 1263096"/>
                  <a:gd name="connsiteX1192" fmla="*/ 1906918 w 1923616"/>
                  <a:gd name="connsiteY1192" fmla="*/ 758032 h 1263096"/>
                  <a:gd name="connsiteX1193" fmla="*/ 1906750 w 1923616"/>
                  <a:gd name="connsiteY1193" fmla="*/ 758257 h 1263096"/>
                  <a:gd name="connsiteX1194" fmla="*/ 1906301 w 1923616"/>
                  <a:gd name="connsiteY1194" fmla="*/ 759601 h 1263096"/>
                  <a:gd name="connsiteX1195" fmla="*/ 1904844 w 1923616"/>
                  <a:gd name="connsiteY1195" fmla="*/ 763188 h 1263096"/>
                  <a:gd name="connsiteX1196" fmla="*/ 1904508 w 1923616"/>
                  <a:gd name="connsiteY1196" fmla="*/ 763972 h 1263096"/>
                  <a:gd name="connsiteX1197" fmla="*/ 1903780 w 1923616"/>
                  <a:gd name="connsiteY1197" fmla="*/ 765429 h 1263096"/>
                  <a:gd name="connsiteX1198" fmla="*/ 1901258 w 1923616"/>
                  <a:gd name="connsiteY1198" fmla="*/ 768623 h 1263096"/>
                  <a:gd name="connsiteX1199" fmla="*/ 1901258 w 1923616"/>
                  <a:gd name="connsiteY1199" fmla="*/ 768679 h 1263096"/>
                  <a:gd name="connsiteX1200" fmla="*/ 1899521 w 1923616"/>
                  <a:gd name="connsiteY1200" fmla="*/ 774395 h 1263096"/>
                  <a:gd name="connsiteX1201" fmla="*/ 1896663 w 1923616"/>
                  <a:gd name="connsiteY1201" fmla="*/ 778710 h 1263096"/>
                  <a:gd name="connsiteX1202" fmla="*/ 1893805 w 1923616"/>
                  <a:gd name="connsiteY1202" fmla="*/ 781568 h 1263096"/>
                  <a:gd name="connsiteX1203" fmla="*/ 1892180 w 1923616"/>
                  <a:gd name="connsiteY1203" fmla="*/ 782745 h 1263096"/>
                  <a:gd name="connsiteX1204" fmla="*/ 1890331 w 1923616"/>
                  <a:gd name="connsiteY1204" fmla="*/ 785042 h 1263096"/>
                  <a:gd name="connsiteX1205" fmla="*/ 1887977 w 1923616"/>
                  <a:gd name="connsiteY1205" fmla="*/ 789806 h 1263096"/>
                  <a:gd name="connsiteX1206" fmla="*/ 1886016 w 1923616"/>
                  <a:gd name="connsiteY1206" fmla="*/ 792495 h 1263096"/>
                  <a:gd name="connsiteX1207" fmla="*/ 1882429 w 1923616"/>
                  <a:gd name="connsiteY1207" fmla="*/ 796082 h 1263096"/>
                  <a:gd name="connsiteX1208" fmla="*/ 1881813 w 1923616"/>
                  <a:gd name="connsiteY1208" fmla="*/ 796642 h 1263096"/>
                  <a:gd name="connsiteX1209" fmla="*/ 1881869 w 1923616"/>
                  <a:gd name="connsiteY1209" fmla="*/ 797427 h 1263096"/>
                  <a:gd name="connsiteX1210" fmla="*/ 1881869 w 1923616"/>
                  <a:gd name="connsiteY1210" fmla="*/ 799556 h 1263096"/>
                  <a:gd name="connsiteX1211" fmla="*/ 1880524 w 1923616"/>
                  <a:gd name="connsiteY1211" fmla="*/ 804655 h 1263096"/>
                  <a:gd name="connsiteX1212" fmla="*/ 1878171 w 1923616"/>
                  <a:gd name="connsiteY1212" fmla="*/ 808802 h 1263096"/>
                  <a:gd name="connsiteX1213" fmla="*/ 1876321 w 1923616"/>
                  <a:gd name="connsiteY1213" fmla="*/ 814294 h 1263096"/>
                  <a:gd name="connsiteX1214" fmla="*/ 1875761 w 1923616"/>
                  <a:gd name="connsiteY1214" fmla="*/ 815695 h 1263096"/>
                  <a:gd name="connsiteX1215" fmla="*/ 1875033 w 1923616"/>
                  <a:gd name="connsiteY1215" fmla="*/ 817152 h 1263096"/>
                  <a:gd name="connsiteX1216" fmla="*/ 1872511 w 1923616"/>
                  <a:gd name="connsiteY1216" fmla="*/ 820402 h 1263096"/>
                  <a:gd name="connsiteX1217" fmla="*/ 1873127 w 1923616"/>
                  <a:gd name="connsiteY1217" fmla="*/ 821018 h 1263096"/>
                  <a:gd name="connsiteX1218" fmla="*/ 1875929 w 1923616"/>
                  <a:gd name="connsiteY1218" fmla="*/ 826286 h 1263096"/>
                  <a:gd name="connsiteX1219" fmla="*/ 1876658 w 1923616"/>
                  <a:gd name="connsiteY1219" fmla="*/ 829872 h 1263096"/>
                  <a:gd name="connsiteX1220" fmla="*/ 1876433 w 1923616"/>
                  <a:gd name="connsiteY1220" fmla="*/ 834859 h 1263096"/>
                  <a:gd name="connsiteX1221" fmla="*/ 1875089 w 1923616"/>
                  <a:gd name="connsiteY1221" fmla="*/ 839342 h 1263096"/>
                  <a:gd name="connsiteX1222" fmla="*/ 1875817 w 1923616"/>
                  <a:gd name="connsiteY1222" fmla="*/ 842312 h 1263096"/>
                  <a:gd name="connsiteX1223" fmla="*/ 1875033 w 1923616"/>
                  <a:gd name="connsiteY1223" fmla="*/ 849429 h 1263096"/>
                  <a:gd name="connsiteX1224" fmla="*/ 1874304 w 1923616"/>
                  <a:gd name="connsiteY1224" fmla="*/ 850886 h 1263096"/>
                  <a:gd name="connsiteX1225" fmla="*/ 1868308 w 1923616"/>
                  <a:gd name="connsiteY1225" fmla="*/ 856097 h 1263096"/>
                  <a:gd name="connsiteX1226" fmla="*/ 1862368 w 1923616"/>
                  <a:gd name="connsiteY1226" fmla="*/ 856266 h 1263096"/>
                  <a:gd name="connsiteX1227" fmla="*/ 1861584 w 1923616"/>
                  <a:gd name="connsiteY1227" fmla="*/ 857162 h 1263096"/>
                  <a:gd name="connsiteX1228" fmla="*/ 1860127 w 1923616"/>
                  <a:gd name="connsiteY1228" fmla="*/ 858619 h 1263096"/>
                  <a:gd name="connsiteX1229" fmla="*/ 1857773 w 1923616"/>
                  <a:gd name="connsiteY1229" fmla="*/ 860412 h 1263096"/>
                  <a:gd name="connsiteX1230" fmla="*/ 1857717 w 1923616"/>
                  <a:gd name="connsiteY1230" fmla="*/ 860469 h 1263096"/>
                  <a:gd name="connsiteX1231" fmla="*/ 1858053 w 1923616"/>
                  <a:gd name="connsiteY1231" fmla="*/ 862822 h 1263096"/>
                  <a:gd name="connsiteX1232" fmla="*/ 1858165 w 1923616"/>
                  <a:gd name="connsiteY1232" fmla="*/ 864279 h 1263096"/>
                  <a:gd name="connsiteX1233" fmla="*/ 1858165 w 1923616"/>
                  <a:gd name="connsiteY1233" fmla="*/ 867865 h 1263096"/>
                  <a:gd name="connsiteX1234" fmla="*/ 1851105 w 1923616"/>
                  <a:gd name="connsiteY1234" fmla="*/ 877672 h 1263096"/>
                  <a:gd name="connsiteX1235" fmla="*/ 1848975 w 1923616"/>
                  <a:gd name="connsiteY1235" fmla="*/ 878401 h 1263096"/>
                  <a:gd name="connsiteX1236" fmla="*/ 1844044 w 1923616"/>
                  <a:gd name="connsiteY1236" fmla="*/ 878793 h 1263096"/>
                  <a:gd name="connsiteX1237" fmla="*/ 1840570 w 1923616"/>
                  <a:gd name="connsiteY1237" fmla="*/ 878232 h 1263096"/>
                  <a:gd name="connsiteX1238" fmla="*/ 1837375 w 1923616"/>
                  <a:gd name="connsiteY1238" fmla="*/ 878232 h 1263096"/>
                  <a:gd name="connsiteX1239" fmla="*/ 1835694 w 1923616"/>
                  <a:gd name="connsiteY1239" fmla="*/ 879353 h 1263096"/>
                  <a:gd name="connsiteX1240" fmla="*/ 1829978 w 1923616"/>
                  <a:gd name="connsiteY1240" fmla="*/ 881090 h 1263096"/>
                  <a:gd name="connsiteX1241" fmla="*/ 1826336 w 1923616"/>
                  <a:gd name="connsiteY1241" fmla="*/ 881090 h 1263096"/>
                  <a:gd name="connsiteX1242" fmla="*/ 1826616 w 1923616"/>
                  <a:gd name="connsiteY1242" fmla="*/ 882603 h 1263096"/>
                  <a:gd name="connsiteX1243" fmla="*/ 1826672 w 1923616"/>
                  <a:gd name="connsiteY1243" fmla="*/ 882659 h 1263096"/>
                  <a:gd name="connsiteX1244" fmla="*/ 1831716 w 1923616"/>
                  <a:gd name="connsiteY1244" fmla="*/ 891569 h 1263096"/>
                  <a:gd name="connsiteX1245" fmla="*/ 1831716 w 1923616"/>
                  <a:gd name="connsiteY1245" fmla="*/ 896613 h 1263096"/>
                  <a:gd name="connsiteX1246" fmla="*/ 1828690 w 1923616"/>
                  <a:gd name="connsiteY1246" fmla="*/ 903897 h 1263096"/>
                  <a:gd name="connsiteX1247" fmla="*/ 1825103 w 1923616"/>
                  <a:gd name="connsiteY1247" fmla="*/ 907484 h 1263096"/>
                  <a:gd name="connsiteX1248" fmla="*/ 1819780 w 1923616"/>
                  <a:gd name="connsiteY1248" fmla="*/ 910341 h 1263096"/>
                  <a:gd name="connsiteX1249" fmla="*/ 1819668 w 1923616"/>
                  <a:gd name="connsiteY1249" fmla="*/ 910341 h 1263096"/>
                  <a:gd name="connsiteX1250" fmla="*/ 1817818 w 1923616"/>
                  <a:gd name="connsiteY1250" fmla="*/ 912583 h 1263096"/>
                  <a:gd name="connsiteX1251" fmla="*/ 1816810 w 1923616"/>
                  <a:gd name="connsiteY1251" fmla="*/ 919364 h 1263096"/>
                  <a:gd name="connsiteX1252" fmla="*/ 1817258 w 1923616"/>
                  <a:gd name="connsiteY1252" fmla="*/ 922446 h 1263096"/>
                  <a:gd name="connsiteX1253" fmla="*/ 1817258 w 1923616"/>
                  <a:gd name="connsiteY1253" fmla="*/ 923903 h 1263096"/>
                  <a:gd name="connsiteX1254" fmla="*/ 1816193 w 1923616"/>
                  <a:gd name="connsiteY1254" fmla="*/ 928498 h 1263096"/>
                  <a:gd name="connsiteX1255" fmla="*/ 1815465 w 1923616"/>
                  <a:gd name="connsiteY1255" fmla="*/ 929955 h 1263096"/>
                  <a:gd name="connsiteX1256" fmla="*/ 1813504 w 1923616"/>
                  <a:gd name="connsiteY1256" fmla="*/ 932645 h 1263096"/>
                  <a:gd name="connsiteX1257" fmla="*/ 1811598 w 1923616"/>
                  <a:gd name="connsiteY1257" fmla="*/ 934550 h 1263096"/>
                  <a:gd name="connsiteX1258" fmla="*/ 1811879 w 1923616"/>
                  <a:gd name="connsiteY1258" fmla="*/ 935727 h 1263096"/>
                  <a:gd name="connsiteX1259" fmla="*/ 1812047 w 1923616"/>
                  <a:gd name="connsiteY1259" fmla="*/ 939929 h 1263096"/>
                  <a:gd name="connsiteX1260" fmla="*/ 1810758 w 1923616"/>
                  <a:gd name="connsiteY1260" fmla="*/ 947719 h 1263096"/>
                  <a:gd name="connsiteX1261" fmla="*/ 1809245 w 1923616"/>
                  <a:gd name="connsiteY1261" fmla="*/ 952930 h 1263096"/>
                  <a:gd name="connsiteX1262" fmla="*/ 1810029 w 1923616"/>
                  <a:gd name="connsiteY1262" fmla="*/ 956908 h 1263096"/>
                  <a:gd name="connsiteX1263" fmla="*/ 1810029 w 1923616"/>
                  <a:gd name="connsiteY1263" fmla="*/ 959038 h 1263096"/>
                  <a:gd name="connsiteX1264" fmla="*/ 1809525 w 1923616"/>
                  <a:gd name="connsiteY1264" fmla="*/ 962288 h 1263096"/>
                  <a:gd name="connsiteX1265" fmla="*/ 1808796 w 1923616"/>
                  <a:gd name="connsiteY1265" fmla="*/ 964418 h 1263096"/>
                  <a:gd name="connsiteX1266" fmla="*/ 1807340 w 1923616"/>
                  <a:gd name="connsiteY1266" fmla="*/ 967219 h 1263096"/>
                  <a:gd name="connsiteX1267" fmla="*/ 1807844 w 1923616"/>
                  <a:gd name="connsiteY1267" fmla="*/ 970470 h 1263096"/>
                  <a:gd name="connsiteX1268" fmla="*/ 1807844 w 1923616"/>
                  <a:gd name="connsiteY1268" fmla="*/ 971198 h 1263096"/>
                  <a:gd name="connsiteX1269" fmla="*/ 1802128 w 1923616"/>
                  <a:gd name="connsiteY1269" fmla="*/ 980444 h 1263096"/>
                  <a:gd name="connsiteX1270" fmla="*/ 1796412 w 1923616"/>
                  <a:gd name="connsiteY1270" fmla="*/ 983302 h 1263096"/>
                  <a:gd name="connsiteX1271" fmla="*/ 1792378 w 1923616"/>
                  <a:gd name="connsiteY1271" fmla="*/ 984367 h 1263096"/>
                  <a:gd name="connsiteX1272" fmla="*/ 1782963 w 1923616"/>
                  <a:gd name="connsiteY1272" fmla="*/ 984927 h 1263096"/>
                  <a:gd name="connsiteX1273" fmla="*/ 1782179 w 1923616"/>
                  <a:gd name="connsiteY1273" fmla="*/ 985880 h 1263096"/>
                  <a:gd name="connsiteX1274" fmla="*/ 1779545 w 1923616"/>
                  <a:gd name="connsiteY1274" fmla="*/ 989803 h 1263096"/>
                  <a:gd name="connsiteX1275" fmla="*/ 1777135 w 1923616"/>
                  <a:gd name="connsiteY1275" fmla="*/ 992324 h 1263096"/>
                  <a:gd name="connsiteX1276" fmla="*/ 1774277 w 1923616"/>
                  <a:gd name="connsiteY1276" fmla="*/ 994454 h 1263096"/>
                  <a:gd name="connsiteX1277" fmla="*/ 1770579 w 1923616"/>
                  <a:gd name="connsiteY1277" fmla="*/ 996191 h 1263096"/>
                  <a:gd name="connsiteX1278" fmla="*/ 1767721 w 1923616"/>
                  <a:gd name="connsiteY1278" fmla="*/ 996919 h 1263096"/>
                  <a:gd name="connsiteX1279" fmla="*/ 1766488 w 1923616"/>
                  <a:gd name="connsiteY1279" fmla="*/ 997144 h 1263096"/>
                  <a:gd name="connsiteX1280" fmla="*/ 1760773 w 1923616"/>
                  <a:gd name="connsiteY1280" fmla="*/ 997872 h 1263096"/>
                  <a:gd name="connsiteX1281" fmla="*/ 1756233 w 1923616"/>
                  <a:gd name="connsiteY1281" fmla="*/ 997424 h 1263096"/>
                  <a:gd name="connsiteX1282" fmla="*/ 1755337 w 1923616"/>
                  <a:gd name="connsiteY1282" fmla="*/ 997144 h 1263096"/>
                  <a:gd name="connsiteX1283" fmla="*/ 1754945 w 1923616"/>
                  <a:gd name="connsiteY1283" fmla="*/ 998768 h 1263096"/>
                  <a:gd name="connsiteX1284" fmla="*/ 1754384 w 1923616"/>
                  <a:gd name="connsiteY1284" fmla="*/ 1006614 h 1263096"/>
                  <a:gd name="connsiteX1285" fmla="*/ 1753320 w 1923616"/>
                  <a:gd name="connsiteY1285" fmla="*/ 1008351 h 1263096"/>
                  <a:gd name="connsiteX1286" fmla="*/ 1753095 w 1923616"/>
                  <a:gd name="connsiteY1286" fmla="*/ 1010536 h 1263096"/>
                  <a:gd name="connsiteX1287" fmla="*/ 1752367 w 1923616"/>
                  <a:gd name="connsiteY1287" fmla="*/ 1014123 h 1263096"/>
                  <a:gd name="connsiteX1288" fmla="*/ 1750910 w 1923616"/>
                  <a:gd name="connsiteY1288" fmla="*/ 1017765 h 1263096"/>
                  <a:gd name="connsiteX1289" fmla="*/ 1751078 w 1923616"/>
                  <a:gd name="connsiteY1289" fmla="*/ 1021464 h 1263096"/>
                  <a:gd name="connsiteX1290" fmla="*/ 1750462 w 1923616"/>
                  <a:gd name="connsiteY1290" fmla="*/ 1025779 h 1263096"/>
                  <a:gd name="connsiteX1291" fmla="*/ 1749397 w 1923616"/>
                  <a:gd name="connsiteY1291" fmla="*/ 1030374 h 1263096"/>
                  <a:gd name="connsiteX1292" fmla="*/ 1747268 w 1923616"/>
                  <a:gd name="connsiteY1292" fmla="*/ 1034688 h 1263096"/>
                  <a:gd name="connsiteX1293" fmla="*/ 1738021 w 1923616"/>
                  <a:gd name="connsiteY1293" fmla="*/ 1040404 h 1263096"/>
                  <a:gd name="connsiteX1294" fmla="*/ 1737125 w 1923616"/>
                  <a:gd name="connsiteY1294" fmla="*/ 1040404 h 1263096"/>
                  <a:gd name="connsiteX1295" fmla="*/ 1735444 w 1923616"/>
                  <a:gd name="connsiteY1295" fmla="*/ 1041469 h 1263096"/>
                  <a:gd name="connsiteX1296" fmla="*/ 1733538 w 1923616"/>
                  <a:gd name="connsiteY1296" fmla="*/ 1042421 h 1263096"/>
                  <a:gd name="connsiteX1297" fmla="*/ 1731689 w 1923616"/>
                  <a:gd name="connsiteY1297" fmla="*/ 1043935 h 1263096"/>
                  <a:gd name="connsiteX1298" fmla="*/ 1728775 w 1923616"/>
                  <a:gd name="connsiteY1298" fmla="*/ 1049594 h 1263096"/>
                  <a:gd name="connsiteX1299" fmla="*/ 1728047 w 1923616"/>
                  <a:gd name="connsiteY1299" fmla="*/ 1050323 h 1263096"/>
                  <a:gd name="connsiteX1300" fmla="*/ 1727150 w 1923616"/>
                  <a:gd name="connsiteY1300" fmla="*/ 1051108 h 1263096"/>
                  <a:gd name="connsiteX1301" fmla="*/ 1726422 w 1923616"/>
                  <a:gd name="connsiteY1301" fmla="*/ 1052340 h 1263096"/>
                  <a:gd name="connsiteX1302" fmla="*/ 1724572 w 1923616"/>
                  <a:gd name="connsiteY1302" fmla="*/ 1055534 h 1263096"/>
                  <a:gd name="connsiteX1303" fmla="*/ 1724572 w 1923616"/>
                  <a:gd name="connsiteY1303" fmla="*/ 1057384 h 1263096"/>
                  <a:gd name="connsiteX1304" fmla="*/ 1723844 w 1923616"/>
                  <a:gd name="connsiteY1304" fmla="*/ 1061194 h 1263096"/>
                  <a:gd name="connsiteX1305" fmla="*/ 1723844 w 1923616"/>
                  <a:gd name="connsiteY1305" fmla="*/ 1062427 h 1263096"/>
                  <a:gd name="connsiteX1306" fmla="*/ 1713533 w 1923616"/>
                  <a:gd name="connsiteY1306" fmla="*/ 1072738 h 1263096"/>
                  <a:gd name="connsiteX1307" fmla="*/ 1712804 w 1923616"/>
                  <a:gd name="connsiteY1307" fmla="*/ 1072738 h 1263096"/>
                  <a:gd name="connsiteX1308" fmla="*/ 1711011 w 1923616"/>
                  <a:gd name="connsiteY1308" fmla="*/ 1072570 h 1263096"/>
                  <a:gd name="connsiteX1309" fmla="*/ 1707201 w 1923616"/>
                  <a:gd name="connsiteY1309" fmla="*/ 1072513 h 1263096"/>
                  <a:gd name="connsiteX1310" fmla="*/ 1704623 w 1923616"/>
                  <a:gd name="connsiteY1310" fmla="*/ 1072009 h 1263096"/>
                  <a:gd name="connsiteX1311" fmla="*/ 1702774 w 1923616"/>
                  <a:gd name="connsiteY1311" fmla="*/ 1072009 h 1263096"/>
                  <a:gd name="connsiteX1312" fmla="*/ 1696330 w 1923616"/>
                  <a:gd name="connsiteY1312" fmla="*/ 1069768 h 1263096"/>
                  <a:gd name="connsiteX1313" fmla="*/ 1695153 w 1923616"/>
                  <a:gd name="connsiteY1313" fmla="*/ 1068815 h 1263096"/>
                  <a:gd name="connsiteX1314" fmla="*/ 1691847 w 1923616"/>
                  <a:gd name="connsiteY1314" fmla="*/ 1070721 h 1263096"/>
                  <a:gd name="connsiteX1315" fmla="*/ 1690558 w 1923616"/>
                  <a:gd name="connsiteY1315" fmla="*/ 1071729 h 1263096"/>
                  <a:gd name="connsiteX1316" fmla="*/ 1688428 w 1923616"/>
                  <a:gd name="connsiteY1316" fmla="*/ 1073186 h 1263096"/>
                  <a:gd name="connsiteX1317" fmla="*/ 1683385 w 1923616"/>
                  <a:gd name="connsiteY1317" fmla="*/ 1074923 h 1263096"/>
                  <a:gd name="connsiteX1318" fmla="*/ 1682825 w 1923616"/>
                  <a:gd name="connsiteY1318" fmla="*/ 1075540 h 1263096"/>
                  <a:gd name="connsiteX1319" fmla="*/ 1682096 w 1923616"/>
                  <a:gd name="connsiteY1319" fmla="*/ 1076268 h 1263096"/>
                  <a:gd name="connsiteX1320" fmla="*/ 1680527 w 1923616"/>
                  <a:gd name="connsiteY1320" fmla="*/ 1077557 h 1263096"/>
                  <a:gd name="connsiteX1321" fmla="*/ 1678398 w 1923616"/>
                  <a:gd name="connsiteY1321" fmla="*/ 1079014 h 1263096"/>
                  <a:gd name="connsiteX1322" fmla="*/ 1677277 w 1923616"/>
                  <a:gd name="connsiteY1322" fmla="*/ 1079686 h 1263096"/>
                  <a:gd name="connsiteX1323" fmla="*/ 1672962 w 1923616"/>
                  <a:gd name="connsiteY1323" fmla="*/ 1081816 h 1263096"/>
                  <a:gd name="connsiteX1324" fmla="*/ 1668367 w 1923616"/>
                  <a:gd name="connsiteY1324" fmla="*/ 1082881 h 1263096"/>
                  <a:gd name="connsiteX1325" fmla="*/ 1667638 w 1923616"/>
                  <a:gd name="connsiteY1325" fmla="*/ 1082881 h 1263096"/>
                  <a:gd name="connsiteX1326" fmla="*/ 1661979 w 1923616"/>
                  <a:gd name="connsiteY1326" fmla="*/ 1081200 h 1263096"/>
                  <a:gd name="connsiteX1327" fmla="*/ 1661755 w 1923616"/>
                  <a:gd name="connsiteY1327" fmla="*/ 1081255 h 1263096"/>
                  <a:gd name="connsiteX1328" fmla="*/ 1655086 w 1923616"/>
                  <a:gd name="connsiteY1328" fmla="*/ 1080359 h 1263096"/>
                  <a:gd name="connsiteX1329" fmla="*/ 1654021 w 1923616"/>
                  <a:gd name="connsiteY1329" fmla="*/ 1079854 h 1263096"/>
                  <a:gd name="connsiteX1330" fmla="*/ 1652901 w 1923616"/>
                  <a:gd name="connsiteY1330" fmla="*/ 1080247 h 1263096"/>
                  <a:gd name="connsiteX1331" fmla="*/ 1651444 w 1923616"/>
                  <a:gd name="connsiteY1331" fmla="*/ 1080639 h 1263096"/>
                  <a:gd name="connsiteX1332" fmla="*/ 1653125 w 1923616"/>
                  <a:gd name="connsiteY1332" fmla="*/ 1083105 h 1263096"/>
                  <a:gd name="connsiteX1333" fmla="*/ 1653853 w 1923616"/>
                  <a:gd name="connsiteY1333" fmla="*/ 1084562 h 1263096"/>
                  <a:gd name="connsiteX1334" fmla="*/ 1654918 w 1923616"/>
                  <a:gd name="connsiteY1334" fmla="*/ 1089157 h 1263096"/>
                  <a:gd name="connsiteX1335" fmla="*/ 1654918 w 1923616"/>
                  <a:gd name="connsiteY1335" fmla="*/ 1097786 h 1263096"/>
                  <a:gd name="connsiteX1336" fmla="*/ 1653181 w 1923616"/>
                  <a:gd name="connsiteY1336" fmla="*/ 1103502 h 1263096"/>
                  <a:gd name="connsiteX1337" fmla="*/ 1653013 w 1923616"/>
                  <a:gd name="connsiteY1337" fmla="*/ 1103782 h 1263096"/>
                  <a:gd name="connsiteX1338" fmla="*/ 1652733 w 1923616"/>
                  <a:gd name="connsiteY1338" fmla="*/ 1104567 h 1263096"/>
                  <a:gd name="connsiteX1339" fmla="*/ 1652060 w 1923616"/>
                  <a:gd name="connsiteY1339" fmla="*/ 1109498 h 1263096"/>
                  <a:gd name="connsiteX1340" fmla="*/ 1650603 w 1923616"/>
                  <a:gd name="connsiteY1340" fmla="*/ 1113085 h 1263096"/>
                  <a:gd name="connsiteX1341" fmla="*/ 1649987 w 1923616"/>
                  <a:gd name="connsiteY1341" fmla="*/ 1114373 h 1263096"/>
                  <a:gd name="connsiteX1342" fmla="*/ 1647129 w 1923616"/>
                  <a:gd name="connsiteY1342" fmla="*/ 1119417 h 1263096"/>
                  <a:gd name="connsiteX1343" fmla="*/ 1643879 w 1923616"/>
                  <a:gd name="connsiteY1343" fmla="*/ 1122891 h 1263096"/>
                  <a:gd name="connsiteX1344" fmla="*/ 1642590 w 1923616"/>
                  <a:gd name="connsiteY1344" fmla="*/ 1123788 h 1263096"/>
                  <a:gd name="connsiteX1345" fmla="*/ 1639732 w 1923616"/>
                  <a:gd name="connsiteY1345" fmla="*/ 1126646 h 1263096"/>
                  <a:gd name="connsiteX1346" fmla="*/ 1634913 w 1923616"/>
                  <a:gd name="connsiteY1346" fmla="*/ 1129391 h 1263096"/>
                  <a:gd name="connsiteX1347" fmla="*/ 1632055 w 1923616"/>
                  <a:gd name="connsiteY1347" fmla="*/ 1130120 h 1263096"/>
                  <a:gd name="connsiteX1348" fmla="*/ 1629533 w 1923616"/>
                  <a:gd name="connsiteY1348" fmla="*/ 1130400 h 1263096"/>
                  <a:gd name="connsiteX1349" fmla="*/ 1628805 w 1923616"/>
                  <a:gd name="connsiteY1349" fmla="*/ 1130400 h 1263096"/>
                  <a:gd name="connsiteX1350" fmla="*/ 1625386 w 1923616"/>
                  <a:gd name="connsiteY1350" fmla="*/ 1129840 h 1263096"/>
                  <a:gd name="connsiteX1351" fmla="*/ 1615748 w 1923616"/>
                  <a:gd name="connsiteY1351" fmla="*/ 1130400 h 1263096"/>
                  <a:gd name="connsiteX1352" fmla="*/ 1607847 w 1923616"/>
                  <a:gd name="connsiteY1352" fmla="*/ 1127374 h 1263096"/>
                  <a:gd name="connsiteX1353" fmla="*/ 1607174 w 1923616"/>
                  <a:gd name="connsiteY1353" fmla="*/ 1126702 h 1263096"/>
                  <a:gd name="connsiteX1354" fmla="*/ 1599385 w 1923616"/>
                  <a:gd name="connsiteY1354" fmla="*/ 1124516 h 1263096"/>
                  <a:gd name="connsiteX1355" fmla="*/ 1598769 w 1923616"/>
                  <a:gd name="connsiteY1355" fmla="*/ 1124404 h 1263096"/>
                  <a:gd name="connsiteX1356" fmla="*/ 1597312 w 1923616"/>
                  <a:gd name="connsiteY1356" fmla="*/ 1124124 h 1263096"/>
                  <a:gd name="connsiteX1357" fmla="*/ 1594790 w 1923616"/>
                  <a:gd name="connsiteY1357" fmla="*/ 1126870 h 1263096"/>
                  <a:gd name="connsiteX1358" fmla="*/ 1593053 w 1923616"/>
                  <a:gd name="connsiteY1358" fmla="*/ 1128215 h 1263096"/>
                  <a:gd name="connsiteX1359" fmla="*/ 1593613 w 1923616"/>
                  <a:gd name="connsiteY1359" fmla="*/ 1130456 h 1263096"/>
                  <a:gd name="connsiteX1360" fmla="*/ 1592997 w 1923616"/>
                  <a:gd name="connsiteY1360" fmla="*/ 1137293 h 1263096"/>
                  <a:gd name="connsiteX1361" fmla="*/ 1590195 w 1923616"/>
                  <a:gd name="connsiteY1361" fmla="*/ 1142448 h 1263096"/>
                  <a:gd name="connsiteX1362" fmla="*/ 1588738 w 1923616"/>
                  <a:gd name="connsiteY1362" fmla="*/ 1143905 h 1263096"/>
                  <a:gd name="connsiteX1363" fmla="*/ 1575625 w 1923616"/>
                  <a:gd name="connsiteY1363" fmla="*/ 1156289 h 1263096"/>
                  <a:gd name="connsiteX1364" fmla="*/ 1561224 w 1923616"/>
                  <a:gd name="connsiteY1364" fmla="*/ 1156065 h 1263096"/>
                  <a:gd name="connsiteX1365" fmla="*/ 1560215 w 1923616"/>
                  <a:gd name="connsiteY1365" fmla="*/ 1155057 h 1263096"/>
                  <a:gd name="connsiteX1366" fmla="*/ 1559543 w 1923616"/>
                  <a:gd name="connsiteY1366" fmla="*/ 1155225 h 1263096"/>
                  <a:gd name="connsiteX1367" fmla="*/ 1559543 w 1923616"/>
                  <a:gd name="connsiteY1367" fmla="*/ 1155225 h 1263096"/>
                  <a:gd name="connsiteX1368" fmla="*/ 1558422 w 1923616"/>
                  <a:gd name="connsiteY1368" fmla="*/ 1159876 h 1263096"/>
                  <a:gd name="connsiteX1369" fmla="*/ 1557693 w 1923616"/>
                  <a:gd name="connsiteY1369" fmla="*/ 1161333 h 1263096"/>
                  <a:gd name="connsiteX1370" fmla="*/ 1548447 w 1923616"/>
                  <a:gd name="connsiteY1370" fmla="*/ 1167048 h 1263096"/>
                  <a:gd name="connsiteX1371" fmla="*/ 1546990 w 1923616"/>
                  <a:gd name="connsiteY1371" fmla="*/ 1167048 h 1263096"/>
                  <a:gd name="connsiteX1372" fmla="*/ 1539649 w 1923616"/>
                  <a:gd name="connsiteY1372" fmla="*/ 1164022 h 1263096"/>
                  <a:gd name="connsiteX1373" fmla="*/ 1539145 w 1923616"/>
                  <a:gd name="connsiteY1373" fmla="*/ 1163518 h 1263096"/>
                  <a:gd name="connsiteX1374" fmla="*/ 1538024 w 1923616"/>
                  <a:gd name="connsiteY1374" fmla="*/ 1164527 h 1263096"/>
                  <a:gd name="connsiteX1375" fmla="*/ 1534382 w 1923616"/>
                  <a:gd name="connsiteY1375" fmla="*/ 1166600 h 1263096"/>
                  <a:gd name="connsiteX1376" fmla="*/ 1534382 w 1923616"/>
                  <a:gd name="connsiteY1376" fmla="*/ 1168954 h 1263096"/>
                  <a:gd name="connsiteX1377" fmla="*/ 1533037 w 1923616"/>
                  <a:gd name="connsiteY1377" fmla="*/ 1174053 h 1263096"/>
                  <a:gd name="connsiteX1378" fmla="*/ 1530627 w 1923616"/>
                  <a:gd name="connsiteY1378" fmla="*/ 1178312 h 1263096"/>
                  <a:gd name="connsiteX1379" fmla="*/ 1531412 w 1923616"/>
                  <a:gd name="connsiteY1379" fmla="*/ 1178984 h 1263096"/>
                  <a:gd name="connsiteX1380" fmla="*/ 1534046 w 1923616"/>
                  <a:gd name="connsiteY1380" fmla="*/ 1182291 h 1263096"/>
                  <a:gd name="connsiteX1381" fmla="*/ 1534774 w 1923616"/>
                  <a:gd name="connsiteY1381" fmla="*/ 1183748 h 1263096"/>
                  <a:gd name="connsiteX1382" fmla="*/ 1535839 w 1923616"/>
                  <a:gd name="connsiteY1382" fmla="*/ 1188399 h 1263096"/>
                  <a:gd name="connsiteX1383" fmla="*/ 1535839 w 1923616"/>
                  <a:gd name="connsiteY1383" fmla="*/ 1191985 h 1263096"/>
                  <a:gd name="connsiteX1384" fmla="*/ 1534214 w 1923616"/>
                  <a:gd name="connsiteY1384" fmla="*/ 1197533 h 1263096"/>
                  <a:gd name="connsiteX1385" fmla="*/ 1529170 w 1923616"/>
                  <a:gd name="connsiteY1385" fmla="*/ 1205434 h 1263096"/>
                  <a:gd name="connsiteX1386" fmla="*/ 1528498 w 1923616"/>
                  <a:gd name="connsiteY1386" fmla="*/ 1206331 h 1263096"/>
                  <a:gd name="connsiteX1387" fmla="*/ 1525640 w 1923616"/>
                  <a:gd name="connsiteY1387" fmla="*/ 1209917 h 1263096"/>
                  <a:gd name="connsiteX1388" fmla="*/ 1523174 w 1923616"/>
                  <a:gd name="connsiteY1388" fmla="*/ 1212159 h 1263096"/>
                  <a:gd name="connsiteX1389" fmla="*/ 1522894 w 1923616"/>
                  <a:gd name="connsiteY1389" fmla="*/ 1215801 h 1263096"/>
                  <a:gd name="connsiteX1390" fmla="*/ 1522390 w 1923616"/>
                  <a:gd name="connsiteY1390" fmla="*/ 1218210 h 1263096"/>
                  <a:gd name="connsiteX1391" fmla="*/ 1521661 w 1923616"/>
                  <a:gd name="connsiteY1391" fmla="*/ 1220340 h 1263096"/>
                  <a:gd name="connsiteX1392" fmla="*/ 1519140 w 1923616"/>
                  <a:gd name="connsiteY1392" fmla="*/ 1224375 h 1263096"/>
                  <a:gd name="connsiteX1393" fmla="*/ 1515778 w 1923616"/>
                  <a:gd name="connsiteY1393" fmla="*/ 1227737 h 1263096"/>
                  <a:gd name="connsiteX1394" fmla="*/ 1517122 w 1923616"/>
                  <a:gd name="connsiteY1394" fmla="*/ 1232836 h 1263096"/>
                  <a:gd name="connsiteX1395" fmla="*/ 1517122 w 1923616"/>
                  <a:gd name="connsiteY1395" fmla="*/ 1234966 h 1263096"/>
                  <a:gd name="connsiteX1396" fmla="*/ 1516058 w 1923616"/>
                  <a:gd name="connsiteY1396" fmla="*/ 1239561 h 1263096"/>
                  <a:gd name="connsiteX1397" fmla="*/ 1515329 w 1923616"/>
                  <a:gd name="connsiteY1397" fmla="*/ 1241018 h 1263096"/>
                  <a:gd name="connsiteX1398" fmla="*/ 1513368 w 1923616"/>
                  <a:gd name="connsiteY1398" fmla="*/ 1243708 h 1263096"/>
                  <a:gd name="connsiteX1399" fmla="*/ 1510510 w 1923616"/>
                  <a:gd name="connsiteY1399" fmla="*/ 1246565 h 1263096"/>
                  <a:gd name="connsiteX1400" fmla="*/ 1506475 w 1923616"/>
                  <a:gd name="connsiteY1400" fmla="*/ 1249087 h 1263096"/>
                  <a:gd name="connsiteX1401" fmla="*/ 1504346 w 1923616"/>
                  <a:gd name="connsiteY1401" fmla="*/ 1249816 h 1263096"/>
                  <a:gd name="connsiteX1402" fmla="*/ 1501096 w 1923616"/>
                  <a:gd name="connsiteY1402" fmla="*/ 1250320 h 1263096"/>
                  <a:gd name="connsiteX1403" fmla="*/ 1496052 w 1923616"/>
                  <a:gd name="connsiteY1403" fmla="*/ 1250320 h 1263096"/>
                  <a:gd name="connsiteX1404" fmla="*/ 1492802 w 1923616"/>
                  <a:gd name="connsiteY1404" fmla="*/ 1249816 h 1263096"/>
                  <a:gd name="connsiteX1405" fmla="*/ 1490673 w 1923616"/>
                  <a:gd name="connsiteY1405" fmla="*/ 1250544 h 1263096"/>
                  <a:gd name="connsiteX1406" fmla="*/ 1487423 w 1923616"/>
                  <a:gd name="connsiteY1406" fmla="*/ 1251049 h 1263096"/>
                  <a:gd name="connsiteX1407" fmla="*/ 1485293 w 1923616"/>
                  <a:gd name="connsiteY1407" fmla="*/ 1251049 h 1263096"/>
                  <a:gd name="connsiteX1408" fmla="*/ 1482547 w 1923616"/>
                  <a:gd name="connsiteY1408" fmla="*/ 1250712 h 1263096"/>
                  <a:gd name="connsiteX1409" fmla="*/ 1474646 w 1923616"/>
                  <a:gd name="connsiteY1409" fmla="*/ 1248583 h 1263096"/>
                  <a:gd name="connsiteX1410" fmla="*/ 1470107 w 1923616"/>
                  <a:gd name="connsiteY1410" fmla="*/ 1245949 h 1263096"/>
                  <a:gd name="connsiteX1411" fmla="*/ 1469435 w 1923616"/>
                  <a:gd name="connsiteY1411" fmla="*/ 1245389 h 1263096"/>
                  <a:gd name="connsiteX1412" fmla="*/ 1466577 w 1923616"/>
                  <a:gd name="connsiteY1412" fmla="*/ 1245389 h 1263096"/>
                  <a:gd name="connsiteX1413" fmla="*/ 1459236 w 1923616"/>
                  <a:gd name="connsiteY1413" fmla="*/ 1242362 h 1263096"/>
                  <a:gd name="connsiteX1414" fmla="*/ 1457106 w 1923616"/>
                  <a:gd name="connsiteY1414" fmla="*/ 1240233 h 1263096"/>
                  <a:gd name="connsiteX1415" fmla="*/ 1454641 w 1923616"/>
                  <a:gd name="connsiteY1415" fmla="*/ 1236199 h 1263096"/>
                  <a:gd name="connsiteX1416" fmla="*/ 1453744 w 1923616"/>
                  <a:gd name="connsiteY1416" fmla="*/ 1233957 h 1263096"/>
                  <a:gd name="connsiteX1417" fmla="*/ 1452904 w 1923616"/>
                  <a:gd name="connsiteY1417" fmla="*/ 1231491 h 1263096"/>
                  <a:gd name="connsiteX1418" fmla="*/ 1451615 w 1923616"/>
                  <a:gd name="connsiteY1418" fmla="*/ 1225551 h 1263096"/>
                  <a:gd name="connsiteX1419" fmla="*/ 1442873 w 1923616"/>
                  <a:gd name="connsiteY1419" fmla="*/ 1230315 h 1263096"/>
                  <a:gd name="connsiteX1420" fmla="*/ 1440015 w 1923616"/>
                  <a:gd name="connsiteY1420" fmla="*/ 1230315 h 1263096"/>
                  <a:gd name="connsiteX1421" fmla="*/ 1434299 w 1923616"/>
                  <a:gd name="connsiteY1421" fmla="*/ 1228578 h 1263096"/>
                  <a:gd name="connsiteX1422" fmla="*/ 1432002 w 1923616"/>
                  <a:gd name="connsiteY1422" fmla="*/ 1227064 h 1263096"/>
                  <a:gd name="connsiteX1423" fmla="*/ 1428696 w 1923616"/>
                  <a:gd name="connsiteY1423" fmla="*/ 1226672 h 1263096"/>
                  <a:gd name="connsiteX1424" fmla="*/ 1426230 w 1923616"/>
                  <a:gd name="connsiteY1424" fmla="*/ 1226056 h 1263096"/>
                  <a:gd name="connsiteX1425" fmla="*/ 1422139 w 1923616"/>
                  <a:gd name="connsiteY1425" fmla="*/ 1226056 h 1263096"/>
                  <a:gd name="connsiteX1426" fmla="*/ 1421130 w 1923616"/>
                  <a:gd name="connsiteY1426" fmla="*/ 1226000 h 1263096"/>
                  <a:gd name="connsiteX1427" fmla="*/ 1418945 w 1923616"/>
                  <a:gd name="connsiteY1427" fmla="*/ 1232108 h 1263096"/>
                  <a:gd name="connsiteX1428" fmla="*/ 1418441 w 1923616"/>
                  <a:gd name="connsiteY1428" fmla="*/ 1233284 h 1263096"/>
                  <a:gd name="connsiteX1429" fmla="*/ 1415583 w 1923616"/>
                  <a:gd name="connsiteY1429" fmla="*/ 1239000 h 1263096"/>
                  <a:gd name="connsiteX1430" fmla="*/ 1412557 w 1923616"/>
                  <a:gd name="connsiteY1430" fmla="*/ 1242643 h 1263096"/>
                  <a:gd name="connsiteX1431" fmla="*/ 1409699 w 1923616"/>
                  <a:gd name="connsiteY1431" fmla="*/ 1244772 h 1263096"/>
                  <a:gd name="connsiteX1432" fmla="*/ 1409251 w 1923616"/>
                  <a:gd name="connsiteY1432" fmla="*/ 1245109 h 1263096"/>
                  <a:gd name="connsiteX1433" fmla="*/ 1404936 w 1923616"/>
                  <a:gd name="connsiteY1433" fmla="*/ 1247966 h 1263096"/>
                  <a:gd name="connsiteX1434" fmla="*/ 1403815 w 1923616"/>
                  <a:gd name="connsiteY1434" fmla="*/ 1248639 h 1263096"/>
                  <a:gd name="connsiteX1435" fmla="*/ 1393000 w 1923616"/>
                  <a:gd name="connsiteY1435" fmla="*/ 1254018 h 1263096"/>
                  <a:gd name="connsiteX1436" fmla="*/ 1391935 w 1923616"/>
                  <a:gd name="connsiteY1436" fmla="*/ 1256204 h 1263096"/>
                  <a:gd name="connsiteX1437" fmla="*/ 1385939 w 1923616"/>
                  <a:gd name="connsiteY1437" fmla="*/ 1261359 h 1263096"/>
                  <a:gd name="connsiteX1438" fmla="*/ 1383810 w 1923616"/>
                  <a:gd name="connsiteY1438" fmla="*/ 1262088 h 1263096"/>
                  <a:gd name="connsiteX1439" fmla="*/ 1381008 w 1923616"/>
                  <a:gd name="connsiteY1439" fmla="*/ 1263096 h 1263096"/>
                  <a:gd name="connsiteX1440" fmla="*/ 1390422 w 1923616"/>
                  <a:gd name="connsiteY1440" fmla="*/ 1216305 h 1263096"/>
                  <a:gd name="connsiteX1441" fmla="*/ 1394008 w 1923616"/>
                  <a:gd name="connsiteY1441" fmla="*/ 1224039 h 1263096"/>
                  <a:gd name="connsiteX1442" fmla="*/ 1394961 w 1923616"/>
                  <a:gd name="connsiteY1442" fmla="*/ 1228353 h 1263096"/>
                  <a:gd name="connsiteX1443" fmla="*/ 1394961 w 1923616"/>
                  <a:gd name="connsiteY1443" fmla="*/ 1230595 h 1263096"/>
                  <a:gd name="connsiteX1444" fmla="*/ 1398716 w 1923616"/>
                  <a:gd name="connsiteY1444" fmla="*/ 1228017 h 1263096"/>
                  <a:gd name="connsiteX1445" fmla="*/ 1400228 w 1923616"/>
                  <a:gd name="connsiteY1445" fmla="*/ 1224991 h 1263096"/>
                  <a:gd name="connsiteX1446" fmla="*/ 1403591 w 1923616"/>
                  <a:gd name="connsiteY1446" fmla="*/ 1215521 h 1263096"/>
                  <a:gd name="connsiteX1447" fmla="*/ 1404712 w 1923616"/>
                  <a:gd name="connsiteY1447" fmla="*/ 1213279 h 1263096"/>
                  <a:gd name="connsiteX1448" fmla="*/ 1406168 w 1923616"/>
                  <a:gd name="connsiteY1448" fmla="*/ 1211150 h 1263096"/>
                  <a:gd name="connsiteX1449" fmla="*/ 1409026 w 1923616"/>
                  <a:gd name="connsiteY1449" fmla="*/ 1208292 h 1263096"/>
                  <a:gd name="connsiteX1450" fmla="*/ 1411156 w 1923616"/>
                  <a:gd name="connsiteY1450" fmla="*/ 1206835 h 1263096"/>
                  <a:gd name="connsiteX1451" fmla="*/ 1416872 w 1923616"/>
                  <a:gd name="connsiteY1451" fmla="*/ 1205098 h 1263096"/>
                  <a:gd name="connsiteX1452" fmla="*/ 1419730 w 1923616"/>
                  <a:gd name="connsiteY1452" fmla="*/ 1205098 h 1263096"/>
                  <a:gd name="connsiteX1453" fmla="*/ 1422251 w 1923616"/>
                  <a:gd name="connsiteY1453" fmla="*/ 1205378 h 1263096"/>
                  <a:gd name="connsiteX1454" fmla="*/ 1423876 w 1923616"/>
                  <a:gd name="connsiteY1454" fmla="*/ 1205770 h 1263096"/>
                  <a:gd name="connsiteX1455" fmla="*/ 1429760 w 1923616"/>
                  <a:gd name="connsiteY1455" fmla="*/ 1205770 h 1263096"/>
                  <a:gd name="connsiteX1456" fmla="*/ 1434467 w 1923616"/>
                  <a:gd name="connsiteY1456" fmla="*/ 1206891 h 1263096"/>
                  <a:gd name="connsiteX1457" fmla="*/ 1437493 w 1923616"/>
                  <a:gd name="connsiteY1457" fmla="*/ 1207283 h 1263096"/>
                  <a:gd name="connsiteX1458" fmla="*/ 1437998 w 1923616"/>
                  <a:gd name="connsiteY1458" fmla="*/ 1207339 h 1263096"/>
                  <a:gd name="connsiteX1459" fmla="*/ 1438446 w 1923616"/>
                  <a:gd name="connsiteY1459" fmla="*/ 1206387 h 1263096"/>
                  <a:gd name="connsiteX1460" fmla="*/ 1441920 w 1923616"/>
                  <a:gd name="connsiteY1460" fmla="*/ 1202464 h 1263096"/>
                  <a:gd name="connsiteX1461" fmla="*/ 1444050 w 1923616"/>
                  <a:gd name="connsiteY1461" fmla="*/ 1201007 h 1263096"/>
                  <a:gd name="connsiteX1462" fmla="*/ 1445171 w 1923616"/>
                  <a:gd name="connsiteY1462" fmla="*/ 1200334 h 1263096"/>
                  <a:gd name="connsiteX1463" fmla="*/ 1448028 w 1923616"/>
                  <a:gd name="connsiteY1463" fmla="*/ 1198878 h 1263096"/>
                  <a:gd name="connsiteX1464" fmla="*/ 1455145 w 1923616"/>
                  <a:gd name="connsiteY1464" fmla="*/ 1198093 h 1263096"/>
                  <a:gd name="connsiteX1465" fmla="*/ 1458003 w 1923616"/>
                  <a:gd name="connsiteY1465" fmla="*/ 1198822 h 1263096"/>
                  <a:gd name="connsiteX1466" fmla="*/ 1462822 w 1923616"/>
                  <a:gd name="connsiteY1466" fmla="*/ 1201567 h 1263096"/>
                  <a:gd name="connsiteX1467" fmla="*/ 1464279 w 1923616"/>
                  <a:gd name="connsiteY1467" fmla="*/ 1203025 h 1263096"/>
                  <a:gd name="connsiteX1468" fmla="*/ 1465568 w 1923616"/>
                  <a:gd name="connsiteY1468" fmla="*/ 1204593 h 1263096"/>
                  <a:gd name="connsiteX1469" fmla="*/ 1467025 w 1923616"/>
                  <a:gd name="connsiteY1469" fmla="*/ 1206723 h 1263096"/>
                  <a:gd name="connsiteX1470" fmla="*/ 1468034 w 1923616"/>
                  <a:gd name="connsiteY1470" fmla="*/ 1208628 h 1263096"/>
                  <a:gd name="connsiteX1471" fmla="*/ 1470892 w 1923616"/>
                  <a:gd name="connsiteY1471" fmla="*/ 1215801 h 1263096"/>
                  <a:gd name="connsiteX1472" fmla="*/ 1471396 w 1923616"/>
                  <a:gd name="connsiteY1472" fmla="*/ 1217482 h 1263096"/>
                  <a:gd name="connsiteX1473" fmla="*/ 1473021 w 1923616"/>
                  <a:gd name="connsiteY1473" fmla="*/ 1225103 h 1263096"/>
                  <a:gd name="connsiteX1474" fmla="*/ 1473469 w 1923616"/>
                  <a:gd name="connsiteY1474" fmla="*/ 1225103 h 1263096"/>
                  <a:gd name="connsiteX1475" fmla="*/ 1479914 w 1923616"/>
                  <a:gd name="connsiteY1475" fmla="*/ 1227345 h 1263096"/>
                  <a:gd name="connsiteX1476" fmla="*/ 1482828 w 1923616"/>
                  <a:gd name="connsiteY1476" fmla="*/ 1229642 h 1263096"/>
                  <a:gd name="connsiteX1477" fmla="*/ 1485405 w 1923616"/>
                  <a:gd name="connsiteY1477" fmla="*/ 1230371 h 1263096"/>
                  <a:gd name="connsiteX1478" fmla="*/ 1485517 w 1923616"/>
                  <a:gd name="connsiteY1478" fmla="*/ 1230259 h 1263096"/>
                  <a:gd name="connsiteX1479" fmla="*/ 1491121 w 1923616"/>
                  <a:gd name="connsiteY1479" fmla="*/ 1227401 h 1263096"/>
                  <a:gd name="connsiteX1480" fmla="*/ 1491625 w 1923616"/>
                  <a:gd name="connsiteY1480" fmla="*/ 1224263 h 1263096"/>
                  <a:gd name="connsiteX1481" fmla="*/ 1492354 w 1923616"/>
                  <a:gd name="connsiteY1481" fmla="*/ 1222133 h 1263096"/>
                  <a:gd name="connsiteX1482" fmla="*/ 1496445 w 1923616"/>
                  <a:gd name="connsiteY1482" fmla="*/ 1216809 h 1263096"/>
                  <a:gd name="connsiteX1483" fmla="*/ 1502833 w 1923616"/>
                  <a:gd name="connsiteY1483" fmla="*/ 1212270 h 1263096"/>
                  <a:gd name="connsiteX1484" fmla="*/ 1503393 w 1923616"/>
                  <a:gd name="connsiteY1484" fmla="*/ 1205882 h 1263096"/>
                  <a:gd name="connsiteX1485" fmla="*/ 1506363 w 1923616"/>
                  <a:gd name="connsiteY1485" fmla="*/ 1199438 h 1263096"/>
                  <a:gd name="connsiteX1486" fmla="*/ 1507820 w 1923616"/>
                  <a:gd name="connsiteY1486" fmla="*/ 1197981 h 1263096"/>
                  <a:gd name="connsiteX1487" fmla="*/ 1510510 w 1923616"/>
                  <a:gd name="connsiteY1487" fmla="*/ 1196020 h 1263096"/>
                  <a:gd name="connsiteX1488" fmla="*/ 1511351 w 1923616"/>
                  <a:gd name="connsiteY1488" fmla="*/ 1195628 h 1263096"/>
                  <a:gd name="connsiteX1489" fmla="*/ 1512471 w 1923616"/>
                  <a:gd name="connsiteY1489" fmla="*/ 1194227 h 1263096"/>
                  <a:gd name="connsiteX1490" fmla="*/ 1514152 w 1923616"/>
                  <a:gd name="connsiteY1490" fmla="*/ 1191593 h 1263096"/>
                  <a:gd name="connsiteX1491" fmla="*/ 1511294 w 1923616"/>
                  <a:gd name="connsiteY1491" fmla="*/ 1187558 h 1263096"/>
                  <a:gd name="connsiteX1492" fmla="*/ 1509837 w 1923616"/>
                  <a:gd name="connsiteY1492" fmla="*/ 1183972 h 1263096"/>
                  <a:gd name="connsiteX1493" fmla="*/ 1509109 w 1923616"/>
                  <a:gd name="connsiteY1493" fmla="*/ 1180161 h 1263096"/>
                  <a:gd name="connsiteX1494" fmla="*/ 1509109 w 1923616"/>
                  <a:gd name="connsiteY1494" fmla="*/ 1178704 h 1263096"/>
                  <a:gd name="connsiteX1495" fmla="*/ 1510174 w 1923616"/>
                  <a:gd name="connsiteY1495" fmla="*/ 1174109 h 1263096"/>
                  <a:gd name="connsiteX1496" fmla="*/ 1512303 w 1923616"/>
                  <a:gd name="connsiteY1496" fmla="*/ 1169794 h 1263096"/>
                  <a:gd name="connsiteX1497" fmla="*/ 1512583 w 1923616"/>
                  <a:gd name="connsiteY1497" fmla="*/ 1169290 h 1263096"/>
                  <a:gd name="connsiteX1498" fmla="*/ 1514040 w 1923616"/>
                  <a:gd name="connsiteY1498" fmla="*/ 1166768 h 1263096"/>
                  <a:gd name="connsiteX1499" fmla="*/ 1513704 w 1923616"/>
                  <a:gd name="connsiteY1499" fmla="*/ 1165423 h 1263096"/>
                  <a:gd name="connsiteX1500" fmla="*/ 1513424 w 1923616"/>
                  <a:gd name="connsiteY1500" fmla="*/ 1162902 h 1263096"/>
                  <a:gd name="connsiteX1501" fmla="*/ 1513424 w 1923616"/>
                  <a:gd name="connsiteY1501" fmla="*/ 1160772 h 1263096"/>
                  <a:gd name="connsiteX1502" fmla="*/ 1514489 w 1923616"/>
                  <a:gd name="connsiteY1502" fmla="*/ 1156177 h 1263096"/>
                  <a:gd name="connsiteX1503" fmla="*/ 1515217 w 1923616"/>
                  <a:gd name="connsiteY1503" fmla="*/ 1154720 h 1263096"/>
                  <a:gd name="connsiteX1504" fmla="*/ 1515890 w 1923616"/>
                  <a:gd name="connsiteY1504" fmla="*/ 1153600 h 1263096"/>
                  <a:gd name="connsiteX1505" fmla="*/ 1517347 w 1923616"/>
                  <a:gd name="connsiteY1505" fmla="*/ 1151470 h 1263096"/>
                  <a:gd name="connsiteX1506" fmla="*/ 1522670 w 1923616"/>
                  <a:gd name="connsiteY1506" fmla="*/ 1147435 h 1263096"/>
                  <a:gd name="connsiteX1507" fmla="*/ 1524799 w 1923616"/>
                  <a:gd name="connsiteY1507" fmla="*/ 1146707 h 1263096"/>
                  <a:gd name="connsiteX1508" fmla="*/ 1528610 w 1923616"/>
                  <a:gd name="connsiteY1508" fmla="*/ 1146203 h 1263096"/>
                  <a:gd name="connsiteX1509" fmla="*/ 1530627 w 1923616"/>
                  <a:gd name="connsiteY1509" fmla="*/ 1144465 h 1263096"/>
                  <a:gd name="connsiteX1510" fmla="*/ 1537408 w 1923616"/>
                  <a:gd name="connsiteY1510" fmla="*/ 1141888 h 1263096"/>
                  <a:gd name="connsiteX1511" fmla="*/ 1537464 w 1923616"/>
                  <a:gd name="connsiteY1511" fmla="*/ 1141888 h 1263096"/>
                  <a:gd name="connsiteX1512" fmla="*/ 1538136 w 1923616"/>
                  <a:gd name="connsiteY1512" fmla="*/ 1140767 h 1263096"/>
                  <a:gd name="connsiteX1513" fmla="*/ 1539593 w 1923616"/>
                  <a:gd name="connsiteY1513" fmla="*/ 1138638 h 1263096"/>
                  <a:gd name="connsiteX1514" fmla="*/ 1540882 w 1923616"/>
                  <a:gd name="connsiteY1514" fmla="*/ 1137069 h 1263096"/>
                  <a:gd name="connsiteX1515" fmla="*/ 1541611 w 1923616"/>
                  <a:gd name="connsiteY1515" fmla="*/ 1136340 h 1263096"/>
                  <a:gd name="connsiteX1516" fmla="*/ 1548895 w 1923616"/>
                  <a:gd name="connsiteY1516" fmla="*/ 1133314 h 1263096"/>
                  <a:gd name="connsiteX1517" fmla="*/ 1551753 w 1923616"/>
                  <a:gd name="connsiteY1517" fmla="*/ 1133314 h 1263096"/>
                  <a:gd name="connsiteX1518" fmla="*/ 1555004 w 1923616"/>
                  <a:gd name="connsiteY1518" fmla="*/ 1133818 h 1263096"/>
                  <a:gd name="connsiteX1519" fmla="*/ 1557133 w 1923616"/>
                  <a:gd name="connsiteY1519" fmla="*/ 1134547 h 1263096"/>
                  <a:gd name="connsiteX1520" fmla="*/ 1557805 w 1923616"/>
                  <a:gd name="connsiteY1520" fmla="*/ 1134771 h 1263096"/>
                  <a:gd name="connsiteX1521" fmla="*/ 1558534 w 1923616"/>
                  <a:gd name="connsiteY1521" fmla="*/ 1134547 h 1263096"/>
                  <a:gd name="connsiteX1522" fmla="*/ 1561784 w 1923616"/>
                  <a:gd name="connsiteY1522" fmla="*/ 1133987 h 1263096"/>
                  <a:gd name="connsiteX1523" fmla="*/ 1563914 w 1923616"/>
                  <a:gd name="connsiteY1523" fmla="*/ 1133987 h 1263096"/>
                  <a:gd name="connsiteX1524" fmla="*/ 1568845 w 1923616"/>
                  <a:gd name="connsiteY1524" fmla="*/ 1135219 h 1263096"/>
                  <a:gd name="connsiteX1525" fmla="*/ 1572375 w 1923616"/>
                  <a:gd name="connsiteY1525" fmla="*/ 1131857 h 1263096"/>
                  <a:gd name="connsiteX1526" fmla="*/ 1571871 w 1923616"/>
                  <a:gd name="connsiteY1526" fmla="*/ 1125301 h 1263096"/>
                  <a:gd name="connsiteX1527" fmla="*/ 1572599 w 1923616"/>
                  <a:gd name="connsiteY1527" fmla="*/ 1122443 h 1263096"/>
                  <a:gd name="connsiteX1528" fmla="*/ 1573384 w 1923616"/>
                  <a:gd name="connsiteY1528" fmla="*/ 1120313 h 1263096"/>
                  <a:gd name="connsiteX1529" fmla="*/ 1574112 w 1923616"/>
                  <a:gd name="connsiteY1529" fmla="*/ 1118856 h 1263096"/>
                  <a:gd name="connsiteX1530" fmla="*/ 1577138 w 1923616"/>
                  <a:gd name="connsiteY1530" fmla="*/ 1115214 h 1263096"/>
                  <a:gd name="connsiteX1531" fmla="*/ 1579548 w 1923616"/>
                  <a:gd name="connsiteY1531" fmla="*/ 1113365 h 1263096"/>
                  <a:gd name="connsiteX1532" fmla="*/ 1582462 w 1923616"/>
                  <a:gd name="connsiteY1532" fmla="*/ 1107537 h 1263096"/>
                  <a:gd name="connsiteX1533" fmla="*/ 1585320 w 1923616"/>
                  <a:gd name="connsiteY1533" fmla="*/ 1104679 h 1263096"/>
                  <a:gd name="connsiteX1534" fmla="*/ 1592605 w 1923616"/>
                  <a:gd name="connsiteY1534" fmla="*/ 1101653 h 1263096"/>
                  <a:gd name="connsiteX1535" fmla="*/ 1595463 w 1923616"/>
                  <a:gd name="connsiteY1535" fmla="*/ 1101653 h 1263096"/>
                  <a:gd name="connsiteX1536" fmla="*/ 1602635 w 1923616"/>
                  <a:gd name="connsiteY1536" fmla="*/ 1104511 h 1263096"/>
                  <a:gd name="connsiteX1537" fmla="*/ 1604092 w 1923616"/>
                  <a:gd name="connsiteY1537" fmla="*/ 1104511 h 1263096"/>
                  <a:gd name="connsiteX1538" fmla="*/ 1607903 w 1923616"/>
                  <a:gd name="connsiteY1538" fmla="*/ 1105239 h 1263096"/>
                  <a:gd name="connsiteX1539" fmla="*/ 1613058 w 1923616"/>
                  <a:gd name="connsiteY1539" fmla="*/ 1106360 h 1263096"/>
                  <a:gd name="connsiteX1540" fmla="*/ 1615244 w 1923616"/>
                  <a:gd name="connsiteY1540" fmla="*/ 1107201 h 1263096"/>
                  <a:gd name="connsiteX1541" fmla="*/ 1619278 w 1923616"/>
                  <a:gd name="connsiteY1541" fmla="*/ 1109722 h 1263096"/>
                  <a:gd name="connsiteX1542" fmla="*/ 1619559 w 1923616"/>
                  <a:gd name="connsiteY1542" fmla="*/ 1110002 h 1263096"/>
                  <a:gd name="connsiteX1543" fmla="*/ 1627124 w 1923616"/>
                  <a:gd name="connsiteY1543" fmla="*/ 1109554 h 1263096"/>
                  <a:gd name="connsiteX1544" fmla="*/ 1628468 w 1923616"/>
                  <a:gd name="connsiteY1544" fmla="*/ 1109554 h 1263096"/>
                  <a:gd name="connsiteX1545" fmla="*/ 1629029 w 1923616"/>
                  <a:gd name="connsiteY1545" fmla="*/ 1108994 h 1263096"/>
                  <a:gd name="connsiteX1546" fmla="*/ 1630598 w 1923616"/>
                  <a:gd name="connsiteY1546" fmla="*/ 1107705 h 1263096"/>
                  <a:gd name="connsiteX1547" fmla="*/ 1630710 w 1923616"/>
                  <a:gd name="connsiteY1547" fmla="*/ 1107593 h 1263096"/>
                  <a:gd name="connsiteX1548" fmla="*/ 1631831 w 1923616"/>
                  <a:gd name="connsiteY1548" fmla="*/ 1105632 h 1263096"/>
                  <a:gd name="connsiteX1549" fmla="*/ 1631719 w 1923616"/>
                  <a:gd name="connsiteY1549" fmla="*/ 1104062 h 1263096"/>
                  <a:gd name="connsiteX1550" fmla="*/ 1631719 w 1923616"/>
                  <a:gd name="connsiteY1550" fmla="*/ 1102605 h 1263096"/>
                  <a:gd name="connsiteX1551" fmla="*/ 1634240 w 1923616"/>
                  <a:gd name="connsiteY1551" fmla="*/ 1095825 h 1263096"/>
                  <a:gd name="connsiteX1552" fmla="*/ 1634576 w 1923616"/>
                  <a:gd name="connsiteY1552" fmla="*/ 1095209 h 1263096"/>
                  <a:gd name="connsiteX1553" fmla="*/ 1634576 w 1923616"/>
                  <a:gd name="connsiteY1553" fmla="*/ 1093976 h 1263096"/>
                  <a:gd name="connsiteX1554" fmla="*/ 1632223 w 1923616"/>
                  <a:gd name="connsiteY1554" fmla="*/ 1090053 h 1263096"/>
                  <a:gd name="connsiteX1555" fmla="*/ 1630542 w 1923616"/>
                  <a:gd name="connsiteY1555" fmla="*/ 1088933 h 1263096"/>
                  <a:gd name="connsiteX1556" fmla="*/ 1625947 w 1923616"/>
                  <a:gd name="connsiteY1556" fmla="*/ 1080359 h 1263096"/>
                  <a:gd name="connsiteX1557" fmla="*/ 1625947 w 1923616"/>
                  <a:gd name="connsiteY1557" fmla="*/ 1078902 h 1263096"/>
                  <a:gd name="connsiteX1558" fmla="*/ 1627684 w 1923616"/>
                  <a:gd name="connsiteY1558" fmla="*/ 1073186 h 1263096"/>
                  <a:gd name="connsiteX1559" fmla="*/ 1629421 w 1923616"/>
                  <a:gd name="connsiteY1559" fmla="*/ 1070608 h 1263096"/>
                  <a:gd name="connsiteX1560" fmla="*/ 1630486 w 1923616"/>
                  <a:gd name="connsiteY1560" fmla="*/ 1065453 h 1263096"/>
                  <a:gd name="connsiteX1561" fmla="*/ 1633288 w 1923616"/>
                  <a:gd name="connsiteY1561" fmla="*/ 1060186 h 1263096"/>
                  <a:gd name="connsiteX1562" fmla="*/ 1634745 w 1923616"/>
                  <a:gd name="connsiteY1562" fmla="*/ 1058728 h 1263096"/>
                  <a:gd name="connsiteX1563" fmla="*/ 1645336 w 1923616"/>
                  <a:gd name="connsiteY1563" fmla="*/ 1056207 h 1263096"/>
                  <a:gd name="connsiteX1564" fmla="*/ 1647465 w 1923616"/>
                  <a:gd name="connsiteY1564" fmla="*/ 1056935 h 1263096"/>
                  <a:gd name="connsiteX1565" fmla="*/ 1651500 w 1923616"/>
                  <a:gd name="connsiteY1565" fmla="*/ 1059457 h 1263096"/>
                  <a:gd name="connsiteX1566" fmla="*/ 1651668 w 1923616"/>
                  <a:gd name="connsiteY1566" fmla="*/ 1059625 h 1263096"/>
                  <a:gd name="connsiteX1567" fmla="*/ 1656767 w 1923616"/>
                  <a:gd name="connsiteY1567" fmla="*/ 1059625 h 1263096"/>
                  <a:gd name="connsiteX1568" fmla="*/ 1659625 w 1923616"/>
                  <a:gd name="connsiteY1568" fmla="*/ 1060353 h 1263096"/>
                  <a:gd name="connsiteX1569" fmla="*/ 1661082 w 1923616"/>
                  <a:gd name="connsiteY1569" fmla="*/ 1060858 h 1263096"/>
                  <a:gd name="connsiteX1570" fmla="*/ 1665061 w 1923616"/>
                  <a:gd name="connsiteY1570" fmla="*/ 1060073 h 1263096"/>
                  <a:gd name="connsiteX1571" fmla="*/ 1666518 w 1923616"/>
                  <a:gd name="connsiteY1571" fmla="*/ 1060073 h 1263096"/>
                  <a:gd name="connsiteX1572" fmla="*/ 1667975 w 1923616"/>
                  <a:gd name="connsiteY1572" fmla="*/ 1060186 h 1263096"/>
                  <a:gd name="connsiteX1573" fmla="*/ 1669992 w 1923616"/>
                  <a:gd name="connsiteY1573" fmla="*/ 1057384 h 1263096"/>
                  <a:gd name="connsiteX1574" fmla="*/ 1670721 w 1923616"/>
                  <a:gd name="connsiteY1574" fmla="*/ 1056655 h 1263096"/>
                  <a:gd name="connsiteX1575" fmla="*/ 1678005 w 1923616"/>
                  <a:gd name="connsiteY1575" fmla="*/ 1053629 h 1263096"/>
                  <a:gd name="connsiteX1576" fmla="*/ 1678734 w 1923616"/>
                  <a:gd name="connsiteY1576" fmla="*/ 1053629 h 1263096"/>
                  <a:gd name="connsiteX1577" fmla="*/ 1680807 w 1923616"/>
                  <a:gd name="connsiteY1577" fmla="*/ 1053853 h 1263096"/>
                  <a:gd name="connsiteX1578" fmla="*/ 1685178 w 1923616"/>
                  <a:gd name="connsiteY1578" fmla="*/ 1051724 h 1263096"/>
                  <a:gd name="connsiteX1579" fmla="*/ 1689213 w 1923616"/>
                  <a:gd name="connsiteY1579" fmla="*/ 1049707 h 1263096"/>
                  <a:gd name="connsiteX1580" fmla="*/ 1693808 w 1923616"/>
                  <a:gd name="connsiteY1580" fmla="*/ 1048642 h 1263096"/>
                  <a:gd name="connsiteX1581" fmla="*/ 1697394 w 1923616"/>
                  <a:gd name="connsiteY1581" fmla="*/ 1048642 h 1263096"/>
                  <a:gd name="connsiteX1582" fmla="*/ 1700645 w 1923616"/>
                  <a:gd name="connsiteY1582" fmla="*/ 1049146 h 1263096"/>
                  <a:gd name="connsiteX1583" fmla="*/ 1702774 w 1923616"/>
                  <a:gd name="connsiteY1583" fmla="*/ 1049875 h 1263096"/>
                  <a:gd name="connsiteX1584" fmla="*/ 1704959 w 1923616"/>
                  <a:gd name="connsiteY1584" fmla="*/ 1050883 h 1263096"/>
                  <a:gd name="connsiteX1585" fmla="*/ 1705184 w 1923616"/>
                  <a:gd name="connsiteY1585" fmla="*/ 1049762 h 1263096"/>
                  <a:gd name="connsiteX1586" fmla="*/ 1706696 w 1923616"/>
                  <a:gd name="connsiteY1586" fmla="*/ 1046064 h 1263096"/>
                  <a:gd name="connsiteX1587" fmla="*/ 1707873 w 1923616"/>
                  <a:gd name="connsiteY1587" fmla="*/ 1044271 h 1263096"/>
                  <a:gd name="connsiteX1588" fmla="*/ 1709274 w 1923616"/>
                  <a:gd name="connsiteY1588" fmla="*/ 1040068 h 1263096"/>
                  <a:gd name="connsiteX1589" fmla="*/ 1709274 w 1923616"/>
                  <a:gd name="connsiteY1589" fmla="*/ 1038835 h 1263096"/>
                  <a:gd name="connsiteX1590" fmla="*/ 1712300 w 1923616"/>
                  <a:gd name="connsiteY1590" fmla="*/ 1031494 h 1263096"/>
                  <a:gd name="connsiteX1591" fmla="*/ 1713029 w 1923616"/>
                  <a:gd name="connsiteY1591" fmla="*/ 1030766 h 1263096"/>
                  <a:gd name="connsiteX1592" fmla="*/ 1718632 w 1923616"/>
                  <a:gd name="connsiteY1592" fmla="*/ 1027908 h 1263096"/>
                  <a:gd name="connsiteX1593" fmla="*/ 1720258 w 1923616"/>
                  <a:gd name="connsiteY1593" fmla="*/ 1027628 h 1263096"/>
                  <a:gd name="connsiteX1594" fmla="*/ 1721715 w 1923616"/>
                  <a:gd name="connsiteY1594" fmla="*/ 1026451 h 1263096"/>
                  <a:gd name="connsiteX1595" fmla="*/ 1723564 w 1923616"/>
                  <a:gd name="connsiteY1595" fmla="*/ 1025274 h 1263096"/>
                  <a:gd name="connsiteX1596" fmla="*/ 1724012 w 1923616"/>
                  <a:gd name="connsiteY1596" fmla="*/ 1025050 h 1263096"/>
                  <a:gd name="connsiteX1597" fmla="*/ 1729616 w 1923616"/>
                  <a:gd name="connsiteY1597" fmla="*/ 1021015 h 1263096"/>
                  <a:gd name="connsiteX1598" fmla="*/ 1730288 w 1923616"/>
                  <a:gd name="connsiteY1598" fmla="*/ 1007118 h 1263096"/>
                  <a:gd name="connsiteX1599" fmla="*/ 1731017 w 1923616"/>
                  <a:gd name="connsiteY1599" fmla="*/ 1006389 h 1263096"/>
                  <a:gd name="connsiteX1600" fmla="*/ 1731689 w 1923616"/>
                  <a:gd name="connsiteY1600" fmla="*/ 1005773 h 1263096"/>
                  <a:gd name="connsiteX1601" fmla="*/ 1734603 w 1923616"/>
                  <a:gd name="connsiteY1601" fmla="*/ 997087 h 1263096"/>
                  <a:gd name="connsiteX1602" fmla="*/ 1734827 w 1923616"/>
                  <a:gd name="connsiteY1602" fmla="*/ 996079 h 1263096"/>
                  <a:gd name="connsiteX1603" fmla="*/ 1734547 w 1923616"/>
                  <a:gd name="connsiteY1603" fmla="*/ 993557 h 1263096"/>
                  <a:gd name="connsiteX1604" fmla="*/ 1734547 w 1923616"/>
                  <a:gd name="connsiteY1604" fmla="*/ 992100 h 1263096"/>
                  <a:gd name="connsiteX1605" fmla="*/ 1738358 w 1923616"/>
                  <a:gd name="connsiteY1605" fmla="*/ 984087 h 1263096"/>
                  <a:gd name="connsiteX1606" fmla="*/ 1740599 w 1923616"/>
                  <a:gd name="connsiteY1606" fmla="*/ 982013 h 1263096"/>
                  <a:gd name="connsiteX1607" fmla="*/ 1746763 w 1923616"/>
                  <a:gd name="connsiteY1607" fmla="*/ 978147 h 1263096"/>
                  <a:gd name="connsiteX1608" fmla="*/ 1752087 w 1923616"/>
                  <a:gd name="connsiteY1608" fmla="*/ 976690 h 1263096"/>
                  <a:gd name="connsiteX1609" fmla="*/ 1755673 w 1923616"/>
                  <a:gd name="connsiteY1609" fmla="*/ 976690 h 1263096"/>
                  <a:gd name="connsiteX1610" fmla="*/ 1758923 w 1923616"/>
                  <a:gd name="connsiteY1610" fmla="*/ 977194 h 1263096"/>
                  <a:gd name="connsiteX1611" fmla="*/ 1760997 w 1923616"/>
                  <a:gd name="connsiteY1611" fmla="*/ 977867 h 1263096"/>
                  <a:gd name="connsiteX1612" fmla="*/ 1763911 w 1923616"/>
                  <a:gd name="connsiteY1612" fmla="*/ 977474 h 1263096"/>
                  <a:gd name="connsiteX1613" fmla="*/ 1765704 w 1923616"/>
                  <a:gd name="connsiteY1613" fmla="*/ 974784 h 1263096"/>
                  <a:gd name="connsiteX1614" fmla="*/ 1766208 w 1923616"/>
                  <a:gd name="connsiteY1614" fmla="*/ 974056 h 1263096"/>
                  <a:gd name="connsiteX1615" fmla="*/ 1769066 w 1923616"/>
                  <a:gd name="connsiteY1615" fmla="*/ 970470 h 1263096"/>
                  <a:gd name="connsiteX1616" fmla="*/ 1772540 w 1923616"/>
                  <a:gd name="connsiteY1616" fmla="*/ 967668 h 1263096"/>
                  <a:gd name="connsiteX1617" fmla="*/ 1775398 w 1923616"/>
                  <a:gd name="connsiteY1617" fmla="*/ 966211 h 1263096"/>
                  <a:gd name="connsiteX1618" fmla="*/ 1779433 w 1923616"/>
                  <a:gd name="connsiteY1618" fmla="*/ 965146 h 1263096"/>
                  <a:gd name="connsiteX1619" fmla="*/ 1784420 w 1923616"/>
                  <a:gd name="connsiteY1619" fmla="*/ 964866 h 1263096"/>
                  <a:gd name="connsiteX1620" fmla="*/ 1785821 w 1923616"/>
                  <a:gd name="connsiteY1620" fmla="*/ 961840 h 1263096"/>
                  <a:gd name="connsiteX1621" fmla="*/ 1787278 w 1923616"/>
                  <a:gd name="connsiteY1621" fmla="*/ 959710 h 1263096"/>
                  <a:gd name="connsiteX1622" fmla="*/ 1787670 w 1923616"/>
                  <a:gd name="connsiteY1622" fmla="*/ 959150 h 1263096"/>
                  <a:gd name="connsiteX1623" fmla="*/ 1786942 w 1923616"/>
                  <a:gd name="connsiteY1623" fmla="*/ 955396 h 1263096"/>
                  <a:gd name="connsiteX1624" fmla="*/ 1786942 w 1923616"/>
                  <a:gd name="connsiteY1624" fmla="*/ 951809 h 1263096"/>
                  <a:gd name="connsiteX1625" fmla="*/ 1789968 w 1923616"/>
                  <a:gd name="connsiteY1625" fmla="*/ 944524 h 1263096"/>
                  <a:gd name="connsiteX1626" fmla="*/ 1791089 w 1923616"/>
                  <a:gd name="connsiteY1626" fmla="*/ 943404 h 1263096"/>
                  <a:gd name="connsiteX1627" fmla="*/ 1791481 w 1923616"/>
                  <a:gd name="connsiteY1627" fmla="*/ 941162 h 1263096"/>
                  <a:gd name="connsiteX1628" fmla="*/ 1789464 w 1923616"/>
                  <a:gd name="connsiteY1628" fmla="*/ 937127 h 1263096"/>
                  <a:gd name="connsiteX1629" fmla="*/ 1788735 w 1923616"/>
                  <a:gd name="connsiteY1629" fmla="*/ 934270 h 1263096"/>
                  <a:gd name="connsiteX1630" fmla="*/ 1788399 w 1923616"/>
                  <a:gd name="connsiteY1630" fmla="*/ 931748 h 1263096"/>
                  <a:gd name="connsiteX1631" fmla="*/ 1788399 w 1923616"/>
                  <a:gd name="connsiteY1631" fmla="*/ 930291 h 1263096"/>
                  <a:gd name="connsiteX1632" fmla="*/ 1794115 w 1923616"/>
                  <a:gd name="connsiteY1632" fmla="*/ 921045 h 1263096"/>
                  <a:gd name="connsiteX1633" fmla="*/ 1794171 w 1923616"/>
                  <a:gd name="connsiteY1633" fmla="*/ 921045 h 1263096"/>
                  <a:gd name="connsiteX1634" fmla="*/ 1794675 w 1923616"/>
                  <a:gd name="connsiteY1634" fmla="*/ 917010 h 1263096"/>
                  <a:gd name="connsiteX1635" fmla="*/ 1795404 w 1923616"/>
                  <a:gd name="connsiteY1635" fmla="*/ 914880 h 1263096"/>
                  <a:gd name="connsiteX1636" fmla="*/ 1796300 w 1923616"/>
                  <a:gd name="connsiteY1636" fmla="*/ 912863 h 1263096"/>
                  <a:gd name="connsiteX1637" fmla="*/ 1797365 w 1923616"/>
                  <a:gd name="connsiteY1637" fmla="*/ 907764 h 1263096"/>
                  <a:gd name="connsiteX1638" fmla="*/ 1798093 w 1923616"/>
                  <a:gd name="connsiteY1638" fmla="*/ 906307 h 1263096"/>
                  <a:gd name="connsiteX1639" fmla="*/ 1798766 w 1923616"/>
                  <a:gd name="connsiteY1639" fmla="*/ 905186 h 1263096"/>
                  <a:gd name="connsiteX1640" fmla="*/ 1801624 w 1923616"/>
                  <a:gd name="connsiteY1640" fmla="*/ 900871 h 1263096"/>
                  <a:gd name="connsiteX1641" fmla="*/ 1802352 w 1923616"/>
                  <a:gd name="connsiteY1641" fmla="*/ 899863 h 1263096"/>
                  <a:gd name="connsiteX1642" fmla="*/ 1806667 w 1923616"/>
                  <a:gd name="connsiteY1642" fmla="*/ 894819 h 1263096"/>
                  <a:gd name="connsiteX1643" fmla="*/ 1808516 w 1923616"/>
                  <a:gd name="connsiteY1643" fmla="*/ 893138 h 1263096"/>
                  <a:gd name="connsiteX1644" fmla="*/ 1808292 w 1923616"/>
                  <a:gd name="connsiteY1644" fmla="*/ 892578 h 1263096"/>
                  <a:gd name="connsiteX1645" fmla="*/ 1807452 w 1923616"/>
                  <a:gd name="connsiteY1645" fmla="*/ 890392 h 1263096"/>
                  <a:gd name="connsiteX1646" fmla="*/ 1807171 w 1923616"/>
                  <a:gd name="connsiteY1646" fmla="*/ 889776 h 1263096"/>
                  <a:gd name="connsiteX1647" fmla="*/ 1804930 w 1923616"/>
                  <a:gd name="connsiteY1647" fmla="*/ 887871 h 1263096"/>
                  <a:gd name="connsiteX1648" fmla="*/ 1801904 w 1923616"/>
                  <a:gd name="connsiteY1648" fmla="*/ 883500 h 1263096"/>
                  <a:gd name="connsiteX1649" fmla="*/ 1796300 w 1923616"/>
                  <a:gd name="connsiteY1649" fmla="*/ 874310 h 1263096"/>
                  <a:gd name="connsiteX1650" fmla="*/ 1796300 w 1923616"/>
                  <a:gd name="connsiteY1650" fmla="*/ 873581 h 1263096"/>
                  <a:gd name="connsiteX1651" fmla="*/ 1797421 w 1923616"/>
                  <a:gd name="connsiteY1651" fmla="*/ 868930 h 1263096"/>
                  <a:gd name="connsiteX1652" fmla="*/ 1798878 w 1923616"/>
                  <a:gd name="connsiteY1652" fmla="*/ 866072 h 1263096"/>
                  <a:gd name="connsiteX1653" fmla="*/ 1803473 w 1923616"/>
                  <a:gd name="connsiteY1653" fmla="*/ 861477 h 1263096"/>
                  <a:gd name="connsiteX1654" fmla="*/ 1806331 w 1923616"/>
                  <a:gd name="connsiteY1654" fmla="*/ 860020 h 1263096"/>
                  <a:gd name="connsiteX1655" fmla="*/ 1810982 w 1923616"/>
                  <a:gd name="connsiteY1655" fmla="*/ 858899 h 1263096"/>
                  <a:gd name="connsiteX1656" fmla="*/ 1814568 w 1923616"/>
                  <a:gd name="connsiteY1656" fmla="*/ 858899 h 1263096"/>
                  <a:gd name="connsiteX1657" fmla="*/ 1816586 w 1923616"/>
                  <a:gd name="connsiteY1657" fmla="*/ 859124 h 1263096"/>
                  <a:gd name="connsiteX1658" fmla="*/ 1827233 w 1923616"/>
                  <a:gd name="connsiteY1658" fmla="*/ 861085 h 1263096"/>
                  <a:gd name="connsiteX1659" fmla="*/ 1828073 w 1923616"/>
                  <a:gd name="connsiteY1659" fmla="*/ 860525 h 1263096"/>
                  <a:gd name="connsiteX1660" fmla="*/ 1835134 w 1923616"/>
                  <a:gd name="connsiteY1660" fmla="*/ 857498 h 1263096"/>
                  <a:gd name="connsiteX1661" fmla="*/ 1840457 w 1923616"/>
                  <a:gd name="connsiteY1661" fmla="*/ 847300 h 1263096"/>
                  <a:gd name="connsiteX1662" fmla="*/ 1845949 w 1923616"/>
                  <a:gd name="connsiteY1662" fmla="*/ 844330 h 1263096"/>
                  <a:gd name="connsiteX1663" fmla="*/ 1846341 w 1923616"/>
                  <a:gd name="connsiteY1663" fmla="*/ 843097 h 1263096"/>
                  <a:gd name="connsiteX1664" fmla="*/ 1848863 w 1923616"/>
                  <a:gd name="connsiteY1664" fmla="*/ 839062 h 1263096"/>
                  <a:gd name="connsiteX1665" fmla="*/ 1849592 w 1923616"/>
                  <a:gd name="connsiteY1665" fmla="*/ 838334 h 1263096"/>
                  <a:gd name="connsiteX1666" fmla="*/ 1850544 w 1923616"/>
                  <a:gd name="connsiteY1666" fmla="*/ 837493 h 1263096"/>
                  <a:gd name="connsiteX1667" fmla="*/ 1848191 w 1923616"/>
                  <a:gd name="connsiteY1667" fmla="*/ 835756 h 1263096"/>
                  <a:gd name="connsiteX1668" fmla="*/ 1847462 w 1923616"/>
                  <a:gd name="connsiteY1668" fmla="*/ 835027 h 1263096"/>
                  <a:gd name="connsiteX1669" fmla="*/ 1844716 w 1923616"/>
                  <a:gd name="connsiteY1669" fmla="*/ 825165 h 1263096"/>
                  <a:gd name="connsiteX1670" fmla="*/ 1845445 w 1923616"/>
                  <a:gd name="connsiteY1670" fmla="*/ 822307 h 1263096"/>
                  <a:gd name="connsiteX1671" fmla="*/ 1846229 w 1923616"/>
                  <a:gd name="connsiteY1671" fmla="*/ 820178 h 1263096"/>
                  <a:gd name="connsiteX1672" fmla="*/ 1851273 w 1923616"/>
                  <a:gd name="connsiteY1672" fmla="*/ 810147 h 1263096"/>
                  <a:gd name="connsiteX1673" fmla="*/ 1855868 w 1923616"/>
                  <a:gd name="connsiteY1673" fmla="*/ 805552 h 1263096"/>
                  <a:gd name="connsiteX1674" fmla="*/ 1857325 w 1923616"/>
                  <a:gd name="connsiteY1674" fmla="*/ 804824 h 1263096"/>
                  <a:gd name="connsiteX1675" fmla="*/ 1858614 w 1923616"/>
                  <a:gd name="connsiteY1675" fmla="*/ 804263 h 1263096"/>
                  <a:gd name="connsiteX1676" fmla="*/ 1859286 w 1923616"/>
                  <a:gd name="connsiteY1676" fmla="*/ 802190 h 1263096"/>
                  <a:gd name="connsiteX1677" fmla="*/ 1860127 w 1923616"/>
                  <a:gd name="connsiteY1677" fmla="*/ 800341 h 1263096"/>
                  <a:gd name="connsiteX1678" fmla="*/ 1861303 w 1923616"/>
                  <a:gd name="connsiteY1678" fmla="*/ 798267 h 1263096"/>
                  <a:gd name="connsiteX1679" fmla="*/ 1861191 w 1923616"/>
                  <a:gd name="connsiteY1679" fmla="*/ 797931 h 1263096"/>
                  <a:gd name="connsiteX1680" fmla="*/ 1860911 w 1923616"/>
                  <a:gd name="connsiteY1680" fmla="*/ 795409 h 1263096"/>
                  <a:gd name="connsiteX1681" fmla="*/ 1860911 w 1923616"/>
                  <a:gd name="connsiteY1681" fmla="*/ 793952 h 1263096"/>
                  <a:gd name="connsiteX1682" fmla="*/ 1863937 w 1923616"/>
                  <a:gd name="connsiteY1682" fmla="*/ 786667 h 1263096"/>
                  <a:gd name="connsiteX1683" fmla="*/ 1864217 w 1923616"/>
                  <a:gd name="connsiteY1683" fmla="*/ 786387 h 1263096"/>
                  <a:gd name="connsiteX1684" fmla="*/ 1867692 w 1923616"/>
                  <a:gd name="connsiteY1684" fmla="*/ 782465 h 1263096"/>
                  <a:gd name="connsiteX1685" fmla="*/ 1868981 w 1923616"/>
                  <a:gd name="connsiteY1685" fmla="*/ 781568 h 1263096"/>
                  <a:gd name="connsiteX1686" fmla="*/ 1870662 w 1923616"/>
                  <a:gd name="connsiteY1686" fmla="*/ 779887 h 1263096"/>
                  <a:gd name="connsiteX1687" fmla="*/ 1872791 w 1923616"/>
                  <a:gd name="connsiteY1687" fmla="*/ 775628 h 1263096"/>
                  <a:gd name="connsiteX1688" fmla="*/ 1873968 w 1923616"/>
                  <a:gd name="connsiteY1688" fmla="*/ 773779 h 1263096"/>
                  <a:gd name="connsiteX1689" fmla="*/ 1876826 w 1923616"/>
                  <a:gd name="connsiteY1689" fmla="*/ 770193 h 1263096"/>
                  <a:gd name="connsiteX1690" fmla="*/ 1877610 w 1923616"/>
                  <a:gd name="connsiteY1690" fmla="*/ 769352 h 1263096"/>
                  <a:gd name="connsiteX1691" fmla="*/ 1879067 w 1923616"/>
                  <a:gd name="connsiteY1691" fmla="*/ 767895 h 1263096"/>
                  <a:gd name="connsiteX1692" fmla="*/ 1880636 w 1923616"/>
                  <a:gd name="connsiteY1692" fmla="*/ 766606 h 1263096"/>
                  <a:gd name="connsiteX1693" fmla="*/ 1881141 w 1923616"/>
                  <a:gd name="connsiteY1693" fmla="*/ 766270 h 1263096"/>
                  <a:gd name="connsiteX1694" fmla="*/ 1881309 w 1923616"/>
                  <a:gd name="connsiteY1694" fmla="*/ 765317 h 1263096"/>
                  <a:gd name="connsiteX1695" fmla="*/ 1881813 w 1923616"/>
                  <a:gd name="connsiteY1695" fmla="*/ 762683 h 1263096"/>
                  <a:gd name="connsiteX1696" fmla="*/ 1884839 w 1923616"/>
                  <a:gd name="connsiteY1696" fmla="*/ 755735 h 1263096"/>
                  <a:gd name="connsiteX1697" fmla="*/ 1885568 w 1923616"/>
                  <a:gd name="connsiteY1697" fmla="*/ 755006 h 1263096"/>
                  <a:gd name="connsiteX1698" fmla="*/ 1887193 w 1923616"/>
                  <a:gd name="connsiteY1698" fmla="*/ 753661 h 1263096"/>
                  <a:gd name="connsiteX1699" fmla="*/ 1887305 w 1923616"/>
                  <a:gd name="connsiteY1699" fmla="*/ 753381 h 1263096"/>
                  <a:gd name="connsiteX1700" fmla="*/ 1887865 w 1923616"/>
                  <a:gd name="connsiteY1700" fmla="*/ 751196 h 1263096"/>
                  <a:gd name="connsiteX1701" fmla="*/ 1890443 w 1923616"/>
                  <a:gd name="connsiteY1701" fmla="*/ 746545 h 1263096"/>
                  <a:gd name="connsiteX1702" fmla="*/ 1890443 w 1923616"/>
                  <a:gd name="connsiteY1702" fmla="*/ 746040 h 1263096"/>
                  <a:gd name="connsiteX1703" fmla="*/ 1889322 w 1923616"/>
                  <a:gd name="connsiteY1703" fmla="*/ 744359 h 1263096"/>
                  <a:gd name="connsiteX1704" fmla="*/ 1887585 w 1923616"/>
                  <a:gd name="connsiteY1704" fmla="*/ 738643 h 1263096"/>
                  <a:gd name="connsiteX1705" fmla="*/ 1887585 w 1923616"/>
                  <a:gd name="connsiteY1705" fmla="*/ 736514 h 1263096"/>
                  <a:gd name="connsiteX1706" fmla="*/ 1887809 w 1923616"/>
                  <a:gd name="connsiteY1706" fmla="*/ 734497 h 1263096"/>
                  <a:gd name="connsiteX1707" fmla="*/ 1888538 w 1923616"/>
                  <a:gd name="connsiteY1707" fmla="*/ 730910 h 1263096"/>
                  <a:gd name="connsiteX1708" fmla="*/ 1889434 w 1923616"/>
                  <a:gd name="connsiteY1708" fmla="*/ 728332 h 1263096"/>
                  <a:gd name="connsiteX1709" fmla="*/ 1890163 w 1923616"/>
                  <a:gd name="connsiteY1709" fmla="*/ 726875 h 1263096"/>
                  <a:gd name="connsiteX1710" fmla="*/ 1895542 w 1923616"/>
                  <a:gd name="connsiteY1710" fmla="*/ 721888 h 1263096"/>
                  <a:gd name="connsiteX1711" fmla="*/ 1895990 w 1923616"/>
                  <a:gd name="connsiteY1711" fmla="*/ 721720 h 1263096"/>
                  <a:gd name="connsiteX1712" fmla="*/ 1897784 w 1923616"/>
                  <a:gd name="connsiteY1712" fmla="*/ 718862 h 1263096"/>
                  <a:gd name="connsiteX1713" fmla="*/ 1899801 w 1923616"/>
                  <a:gd name="connsiteY1713" fmla="*/ 716509 h 1263096"/>
                  <a:gd name="connsiteX1714" fmla="*/ 1902603 w 1923616"/>
                  <a:gd name="connsiteY1714" fmla="*/ 710064 h 1263096"/>
                  <a:gd name="connsiteX1715" fmla="*/ 1902491 w 1923616"/>
                  <a:gd name="connsiteY1715" fmla="*/ 709840 h 1263096"/>
                  <a:gd name="connsiteX1716" fmla="*/ 1900810 w 1923616"/>
                  <a:gd name="connsiteY1716" fmla="*/ 707318 h 1263096"/>
                  <a:gd name="connsiteX1717" fmla="*/ 1897447 w 1923616"/>
                  <a:gd name="connsiteY1717" fmla="*/ 702499 h 1263096"/>
                  <a:gd name="connsiteX1718" fmla="*/ 1896719 w 1923616"/>
                  <a:gd name="connsiteY1718" fmla="*/ 700370 h 1263096"/>
                  <a:gd name="connsiteX1719" fmla="*/ 1896215 w 1923616"/>
                  <a:gd name="connsiteY1719" fmla="*/ 697120 h 1263096"/>
                  <a:gd name="connsiteX1720" fmla="*/ 1896047 w 1923616"/>
                  <a:gd name="connsiteY1720" fmla="*/ 695326 h 1263096"/>
                  <a:gd name="connsiteX1721" fmla="*/ 1895766 w 1923616"/>
                  <a:gd name="connsiteY1721" fmla="*/ 694262 h 1263096"/>
                  <a:gd name="connsiteX1722" fmla="*/ 1895486 w 1923616"/>
                  <a:gd name="connsiteY1722" fmla="*/ 694150 h 1263096"/>
                  <a:gd name="connsiteX1723" fmla="*/ 1893917 w 1923616"/>
                  <a:gd name="connsiteY1723" fmla="*/ 693197 h 1263096"/>
                  <a:gd name="connsiteX1724" fmla="*/ 1891059 w 1923616"/>
                  <a:gd name="connsiteY1724" fmla="*/ 691068 h 1263096"/>
                  <a:gd name="connsiteX1725" fmla="*/ 1887641 w 1923616"/>
                  <a:gd name="connsiteY1725" fmla="*/ 686641 h 1263096"/>
                  <a:gd name="connsiteX1726" fmla="*/ 1886184 w 1923616"/>
                  <a:gd name="connsiteY1726" fmla="*/ 683054 h 1263096"/>
                  <a:gd name="connsiteX1727" fmla="*/ 1885960 w 1923616"/>
                  <a:gd name="connsiteY1727" fmla="*/ 682494 h 1263096"/>
                  <a:gd name="connsiteX1728" fmla="*/ 1884503 w 1923616"/>
                  <a:gd name="connsiteY1728" fmla="*/ 678179 h 1263096"/>
                  <a:gd name="connsiteX1729" fmla="*/ 1884055 w 1923616"/>
                  <a:gd name="connsiteY1729" fmla="*/ 673584 h 1263096"/>
                  <a:gd name="connsiteX1730" fmla="*/ 1876377 w 1923616"/>
                  <a:gd name="connsiteY1730" fmla="*/ 675994 h 1263096"/>
                  <a:gd name="connsiteX1731" fmla="*/ 1871838 w 1923616"/>
                  <a:gd name="connsiteY1731" fmla="*/ 677955 h 1263096"/>
                  <a:gd name="connsiteX1732" fmla="*/ 1867748 w 1923616"/>
                  <a:gd name="connsiteY1732" fmla="*/ 678796 h 1263096"/>
                  <a:gd name="connsiteX1733" fmla="*/ 1863433 w 1923616"/>
                  <a:gd name="connsiteY1733" fmla="*/ 678796 h 1263096"/>
                  <a:gd name="connsiteX1734" fmla="*/ 1861976 w 1923616"/>
                  <a:gd name="connsiteY1734" fmla="*/ 678684 h 1263096"/>
                  <a:gd name="connsiteX1735" fmla="*/ 1856932 w 1923616"/>
                  <a:gd name="connsiteY1735" fmla="*/ 677955 h 1263096"/>
                  <a:gd name="connsiteX1736" fmla="*/ 1852674 w 1923616"/>
                  <a:gd name="connsiteY1736" fmla="*/ 676330 h 1263096"/>
                  <a:gd name="connsiteX1737" fmla="*/ 1850544 w 1923616"/>
                  <a:gd name="connsiteY1737" fmla="*/ 674873 h 1263096"/>
                  <a:gd name="connsiteX1738" fmla="*/ 1850096 w 1923616"/>
                  <a:gd name="connsiteY1738" fmla="*/ 674537 h 1263096"/>
                  <a:gd name="connsiteX1739" fmla="*/ 1847238 w 1923616"/>
                  <a:gd name="connsiteY1739" fmla="*/ 672407 h 1263096"/>
                  <a:gd name="connsiteX1740" fmla="*/ 1843708 w 1923616"/>
                  <a:gd name="connsiteY1740" fmla="*/ 667700 h 1263096"/>
                  <a:gd name="connsiteX1741" fmla="*/ 1838888 w 1923616"/>
                  <a:gd name="connsiteY1741" fmla="*/ 664954 h 1263096"/>
                  <a:gd name="connsiteX1742" fmla="*/ 1836479 w 1923616"/>
                  <a:gd name="connsiteY1742" fmla="*/ 662545 h 1263096"/>
                  <a:gd name="connsiteX1743" fmla="*/ 1832220 w 1923616"/>
                  <a:gd name="connsiteY1743" fmla="*/ 660415 h 1263096"/>
                  <a:gd name="connsiteX1744" fmla="*/ 1826897 w 1923616"/>
                  <a:gd name="connsiteY1744" fmla="*/ 654027 h 1263096"/>
                  <a:gd name="connsiteX1745" fmla="*/ 1825215 w 1923616"/>
                  <a:gd name="connsiteY1745" fmla="*/ 649152 h 1263096"/>
                  <a:gd name="connsiteX1746" fmla="*/ 1822189 w 1923616"/>
                  <a:gd name="connsiteY1746" fmla="*/ 641867 h 1263096"/>
                  <a:gd name="connsiteX1747" fmla="*/ 1822021 w 1923616"/>
                  <a:gd name="connsiteY1747" fmla="*/ 636319 h 1263096"/>
                  <a:gd name="connsiteX1748" fmla="*/ 1820788 w 1923616"/>
                  <a:gd name="connsiteY1748" fmla="*/ 634246 h 1263096"/>
                  <a:gd name="connsiteX1749" fmla="*/ 1819331 w 1923616"/>
                  <a:gd name="connsiteY1749" fmla="*/ 628922 h 1263096"/>
                  <a:gd name="connsiteX1750" fmla="*/ 1819331 w 1923616"/>
                  <a:gd name="connsiteY1750" fmla="*/ 626345 h 1263096"/>
                  <a:gd name="connsiteX1751" fmla="*/ 1818883 w 1923616"/>
                  <a:gd name="connsiteY1751" fmla="*/ 626345 h 1263096"/>
                  <a:gd name="connsiteX1752" fmla="*/ 1816754 w 1923616"/>
                  <a:gd name="connsiteY1752" fmla="*/ 626345 h 1263096"/>
                  <a:gd name="connsiteX1753" fmla="*/ 1808180 w 1923616"/>
                  <a:gd name="connsiteY1753" fmla="*/ 621749 h 1263096"/>
                  <a:gd name="connsiteX1754" fmla="*/ 1806275 w 1923616"/>
                  <a:gd name="connsiteY1754" fmla="*/ 618892 h 1263096"/>
                  <a:gd name="connsiteX1755" fmla="*/ 1804818 w 1923616"/>
                  <a:gd name="connsiteY1755" fmla="*/ 617771 h 1263096"/>
                  <a:gd name="connsiteX1756" fmla="*/ 1804650 w 1923616"/>
                  <a:gd name="connsiteY1756" fmla="*/ 617659 h 1263096"/>
                  <a:gd name="connsiteX1757" fmla="*/ 1801007 w 1923616"/>
                  <a:gd name="connsiteY1757" fmla="*/ 617323 h 1263096"/>
                  <a:gd name="connsiteX1758" fmla="*/ 1796636 w 1923616"/>
                  <a:gd name="connsiteY1758" fmla="*/ 616258 h 1263096"/>
                  <a:gd name="connsiteX1759" fmla="*/ 1793554 w 1923616"/>
                  <a:gd name="connsiteY1759" fmla="*/ 617603 h 1263096"/>
                  <a:gd name="connsiteX1760" fmla="*/ 1789464 w 1923616"/>
                  <a:gd name="connsiteY1760" fmla="*/ 618443 h 1263096"/>
                  <a:gd name="connsiteX1761" fmla="*/ 1786550 w 1923616"/>
                  <a:gd name="connsiteY1761" fmla="*/ 618443 h 1263096"/>
                  <a:gd name="connsiteX1762" fmla="*/ 1785989 w 1923616"/>
                  <a:gd name="connsiteY1762" fmla="*/ 619004 h 1263096"/>
                  <a:gd name="connsiteX1763" fmla="*/ 1775062 w 1923616"/>
                  <a:gd name="connsiteY1763" fmla="*/ 621357 h 1263096"/>
                  <a:gd name="connsiteX1764" fmla="*/ 1773549 w 1923616"/>
                  <a:gd name="connsiteY1764" fmla="*/ 620797 h 1263096"/>
                  <a:gd name="connsiteX1765" fmla="*/ 1771812 w 1923616"/>
                  <a:gd name="connsiteY1765" fmla="*/ 621638 h 1263096"/>
                  <a:gd name="connsiteX1766" fmla="*/ 1760828 w 1923616"/>
                  <a:gd name="connsiteY1766" fmla="*/ 620517 h 1263096"/>
                  <a:gd name="connsiteX1767" fmla="*/ 1757130 w 1923616"/>
                  <a:gd name="connsiteY1767" fmla="*/ 610150 h 1263096"/>
                  <a:gd name="connsiteX1768" fmla="*/ 1758587 w 1923616"/>
                  <a:gd name="connsiteY1768" fmla="*/ 603706 h 1263096"/>
                  <a:gd name="connsiteX1769" fmla="*/ 1761389 w 1923616"/>
                  <a:gd name="connsiteY1769" fmla="*/ 598662 h 1263096"/>
                  <a:gd name="connsiteX1770" fmla="*/ 1761557 w 1923616"/>
                  <a:gd name="connsiteY1770" fmla="*/ 598438 h 1263096"/>
                  <a:gd name="connsiteX1771" fmla="*/ 1761781 w 1923616"/>
                  <a:gd name="connsiteY1771" fmla="*/ 597653 h 1263096"/>
                  <a:gd name="connsiteX1772" fmla="*/ 1762510 w 1923616"/>
                  <a:gd name="connsiteY1772" fmla="*/ 595524 h 1263096"/>
                  <a:gd name="connsiteX1773" fmla="*/ 1762902 w 1923616"/>
                  <a:gd name="connsiteY1773" fmla="*/ 594571 h 1263096"/>
                  <a:gd name="connsiteX1774" fmla="*/ 1761669 w 1923616"/>
                  <a:gd name="connsiteY1774" fmla="*/ 592666 h 1263096"/>
                  <a:gd name="connsiteX1775" fmla="*/ 1760941 w 1923616"/>
                  <a:gd name="connsiteY1775" fmla="*/ 591209 h 1263096"/>
                  <a:gd name="connsiteX1776" fmla="*/ 1759820 w 1923616"/>
                  <a:gd name="connsiteY1776" fmla="*/ 586558 h 1263096"/>
                  <a:gd name="connsiteX1777" fmla="*/ 1759820 w 1923616"/>
                  <a:gd name="connsiteY1777" fmla="*/ 585101 h 1263096"/>
                  <a:gd name="connsiteX1778" fmla="*/ 1760941 w 1923616"/>
                  <a:gd name="connsiteY1778" fmla="*/ 580450 h 1263096"/>
                  <a:gd name="connsiteX1779" fmla="*/ 1761669 w 1923616"/>
                  <a:gd name="connsiteY1779" fmla="*/ 578993 h 1263096"/>
                  <a:gd name="connsiteX1780" fmla="*/ 1766264 w 1923616"/>
                  <a:gd name="connsiteY1780" fmla="*/ 574398 h 1263096"/>
                  <a:gd name="connsiteX1781" fmla="*/ 1767721 w 1923616"/>
                  <a:gd name="connsiteY1781" fmla="*/ 573670 h 1263096"/>
                  <a:gd name="connsiteX1782" fmla="*/ 1769178 w 1923616"/>
                  <a:gd name="connsiteY1782" fmla="*/ 573053 h 1263096"/>
                  <a:gd name="connsiteX1783" fmla="*/ 1768954 w 1923616"/>
                  <a:gd name="connsiteY1783" fmla="*/ 566889 h 1263096"/>
                  <a:gd name="connsiteX1784" fmla="*/ 1767945 w 1923616"/>
                  <a:gd name="connsiteY1784" fmla="*/ 564087 h 1263096"/>
                  <a:gd name="connsiteX1785" fmla="*/ 1767385 w 1923616"/>
                  <a:gd name="connsiteY1785" fmla="*/ 561622 h 1263096"/>
                  <a:gd name="connsiteX1786" fmla="*/ 1767385 w 1923616"/>
                  <a:gd name="connsiteY1786" fmla="*/ 552376 h 1263096"/>
                  <a:gd name="connsiteX1787" fmla="*/ 1768113 w 1923616"/>
                  <a:gd name="connsiteY1787" fmla="*/ 550919 h 1263096"/>
                  <a:gd name="connsiteX1788" fmla="*/ 1769066 w 1923616"/>
                  <a:gd name="connsiteY1788" fmla="*/ 549349 h 1263096"/>
                  <a:gd name="connsiteX1789" fmla="*/ 1773381 w 1923616"/>
                  <a:gd name="connsiteY1789" fmla="*/ 543633 h 1263096"/>
                  <a:gd name="connsiteX1790" fmla="*/ 1775454 w 1923616"/>
                  <a:gd name="connsiteY1790" fmla="*/ 541560 h 1263096"/>
                  <a:gd name="connsiteX1791" fmla="*/ 1775566 w 1923616"/>
                  <a:gd name="connsiteY1791" fmla="*/ 541504 h 1263096"/>
                  <a:gd name="connsiteX1792" fmla="*/ 1776911 w 1923616"/>
                  <a:gd name="connsiteY1792" fmla="*/ 537245 h 1263096"/>
                  <a:gd name="connsiteX1793" fmla="*/ 1780105 w 1923616"/>
                  <a:gd name="connsiteY1793" fmla="*/ 532594 h 1263096"/>
                  <a:gd name="connsiteX1794" fmla="*/ 1782739 w 1923616"/>
                  <a:gd name="connsiteY1794" fmla="*/ 530409 h 1263096"/>
                  <a:gd name="connsiteX1795" fmla="*/ 1783916 w 1923616"/>
                  <a:gd name="connsiteY1795" fmla="*/ 527999 h 1263096"/>
                  <a:gd name="connsiteX1796" fmla="*/ 1784308 w 1923616"/>
                  <a:gd name="connsiteY1796" fmla="*/ 527327 h 1263096"/>
                  <a:gd name="connsiteX1797" fmla="*/ 1785093 w 1923616"/>
                  <a:gd name="connsiteY1797" fmla="*/ 525982 h 1263096"/>
                  <a:gd name="connsiteX1798" fmla="*/ 1785093 w 1923616"/>
                  <a:gd name="connsiteY1798" fmla="*/ 525926 h 1263096"/>
                  <a:gd name="connsiteX1799" fmla="*/ 1785821 w 1923616"/>
                  <a:gd name="connsiteY1799" fmla="*/ 521611 h 1263096"/>
                  <a:gd name="connsiteX1800" fmla="*/ 1785989 w 1923616"/>
                  <a:gd name="connsiteY1800" fmla="*/ 520827 h 1263096"/>
                  <a:gd name="connsiteX1801" fmla="*/ 1786269 w 1923616"/>
                  <a:gd name="connsiteY1801" fmla="*/ 519594 h 1263096"/>
                  <a:gd name="connsiteX1802" fmla="*/ 1785317 w 1923616"/>
                  <a:gd name="connsiteY1802" fmla="*/ 518641 h 1263096"/>
                  <a:gd name="connsiteX1803" fmla="*/ 1783300 w 1923616"/>
                  <a:gd name="connsiteY1803" fmla="*/ 517800 h 1263096"/>
                  <a:gd name="connsiteX1804" fmla="*/ 1778144 w 1923616"/>
                  <a:gd name="connsiteY1804" fmla="*/ 512925 h 1263096"/>
                  <a:gd name="connsiteX1805" fmla="*/ 1778144 w 1923616"/>
                  <a:gd name="connsiteY1805" fmla="*/ 512925 h 1263096"/>
                  <a:gd name="connsiteX1806" fmla="*/ 1776743 w 1923616"/>
                  <a:gd name="connsiteY1806" fmla="*/ 510796 h 1263096"/>
                  <a:gd name="connsiteX1807" fmla="*/ 1775286 w 1923616"/>
                  <a:gd name="connsiteY1807" fmla="*/ 507938 h 1263096"/>
                  <a:gd name="connsiteX1808" fmla="*/ 1774446 w 1923616"/>
                  <a:gd name="connsiteY1808" fmla="*/ 505528 h 1263096"/>
                  <a:gd name="connsiteX1809" fmla="*/ 1771476 w 1923616"/>
                  <a:gd name="connsiteY1809" fmla="*/ 503455 h 1263096"/>
                  <a:gd name="connsiteX1810" fmla="*/ 1770019 w 1923616"/>
                  <a:gd name="connsiteY1810" fmla="*/ 501998 h 1263096"/>
                  <a:gd name="connsiteX1811" fmla="*/ 1766993 w 1923616"/>
                  <a:gd name="connsiteY1811" fmla="*/ 494713 h 1263096"/>
                  <a:gd name="connsiteX1812" fmla="*/ 1769122 w 1923616"/>
                  <a:gd name="connsiteY1812" fmla="*/ 488381 h 1263096"/>
                  <a:gd name="connsiteX1813" fmla="*/ 1769122 w 1923616"/>
                  <a:gd name="connsiteY1813" fmla="*/ 487540 h 1263096"/>
                  <a:gd name="connsiteX1814" fmla="*/ 1770691 w 1923616"/>
                  <a:gd name="connsiteY1814" fmla="*/ 482105 h 1263096"/>
                  <a:gd name="connsiteX1815" fmla="*/ 1770467 w 1923616"/>
                  <a:gd name="connsiteY1815" fmla="*/ 481992 h 1263096"/>
                  <a:gd name="connsiteX1816" fmla="*/ 1761837 w 1923616"/>
                  <a:gd name="connsiteY1816" fmla="*/ 478406 h 1263096"/>
                  <a:gd name="connsiteX1817" fmla="*/ 1758475 w 1923616"/>
                  <a:gd name="connsiteY1817" fmla="*/ 476165 h 1263096"/>
                  <a:gd name="connsiteX1818" fmla="*/ 1756346 w 1923616"/>
                  <a:gd name="connsiteY1818" fmla="*/ 474035 h 1263096"/>
                  <a:gd name="connsiteX1819" fmla="*/ 1753600 w 1923616"/>
                  <a:gd name="connsiteY1819" fmla="*/ 469216 h 1263096"/>
                  <a:gd name="connsiteX1820" fmla="*/ 1752871 w 1923616"/>
                  <a:gd name="connsiteY1820" fmla="*/ 466358 h 1263096"/>
                  <a:gd name="connsiteX1821" fmla="*/ 1752591 w 1923616"/>
                  <a:gd name="connsiteY1821" fmla="*/ 463836 h 1263096"/>
                  <a:gd name="connsiteX1822" fmla="*/ 1746147 w 1923616"/>
                  <a:gd name="connsiteY1822" fmla="*/ 461259 h 1263096"/>
                  <a:gd name="connsiteX1823" fmla="*/ 1743345 w 1923616"/>
                  <a:gd name="connsiteY1823" fmla="*/ 459577 h 1263096"/>
                  <a:gd name="connsiteX1824" fmla="*/ 1740879 w 1923616"/>
                  <a:gd name="connsiteY1824" fmla="*/ 457504 h 1263096"/>
                  <a:gd name="connsiteX1825" fmla="*/ 1737181 w 1923616"/>
                  <a:gd name="connsiteY1825" fmla="*/ 456776 h 1263096"/>
                  <a:gd name="connsiteX1826" fmla="*/ 1735444 w 1923616"/>
                  <a:gd name="connsiteY1826" fmla="*/ 456271 h 1263096"/>
                  <a:gd name="connsiteX1827" fmla="*/ 1722499 w 1923616"/>
                  <a:gd name="connsiteY1827" fmla="*/ 451228 h 1263096"/>
                  <a:gd name="connsiteX1828" fmla="*/ 1720538 w 1923616"/>
                  <a:gd name="connsiteY1828" fmla="*/ 450219 h 1263096"/>
                  <a:gd name="connsiteX1829" fmla="*/ 1718408 w 1923616"/>
                  <a:gd name="connsiteY1829" fmla="*/ 448762 h 1263096"/>
                  <a:gd name="connsiteX1830" fmla="*/ 1716839 w 1923616"/>
                  <a:gd name="connsiteY1830" fmla="*/ 447474 h 1263096"/>
                  <a:gd name="connsiteX1831" fmla="*/ 1713645 w 1923616"/>
                  <a:gd name="connsiteY1831" fmla="*/ 444279 h 1263096"/>
                  <a:gd name="connsiteX1832" fmla="*/ 1711404 w 1923616"/>
                  <a:gd name="connsiteY1832" fmla="*/ 442598 h 1263096"/>
                  <a:gd name="connsiteX1833" fmla="*/ 1710507 w 1923616"/>
                  <a:gd name="connsiteY1833" fmla="*/ 442598 h 1263096"/>
                  <a:gd name="connsiteX1834" fmla="*/ 1702550 w 1923616"/>
                  <a:gd name="connsiteY1834" fmla="*/ 438900 h 1263096"/>
                  <a:gd name="connsiteX1835" fmla="*/ 1702494 w 1923616"/>
                  <a:gd name="connsiteY1835" fmla="*/ 438844 h 1263096"/>
                  <a:gd name="connsiteX1836" fmla="*/ 1700420 w 1923616"/>
                  <a:gd name="connsiteY1836" fmla="*/ 439068 h 1263096"/>
                  <a:gd name="connsiteX1837" fmla="*/ 1699692 w 1923616"/>
                  <a:gd name="connsiteY1837" fmla="*/ 439068 h 1263096"/>
                  <a:gd name="connsiteX1838" fmla="*/ 1693472 w 1923616"/>
                  <a:gd name="connsiteY1838" fmla="*/ 436995 h 1263096"/>
                  <a:gd name="connsiteX1839" fmla="*/ 1692519 w 1923616"/>
                  <a:gd name="connsiteY1839" fmla="*/ 436266 h 1263096"/>
                  <a:gd name="connsiteX1840" fmla="*/ 1690838 w 1923616"/>
                  <a:gd name="connsiteY1840" fmla="*/ 435482 h 1263096"/>
                  <a:gd name="connsiteX1841" fmla="*/ 1690390 w 1923616"/>
                  <a:gd name="connsiteY1841" fmla="*/ 435482 h 1263096"/>
                  <a:gd name="connsiteX1842" fmla="*/ 1685795 w 1923616"/>
                  <a:gd name="connsiteY1842" fmla="*/ 434417 h 1263096"/>
                  <a:gd name="connsiteX1843" fmla="*/ 1684338 w 1923616"/>
                  <a:gd name="connsiteY1843" fmla="*/ 433688 h 1263096"/>
                  <a:gd name="connsiteX1844" fmla="*/ 1679743 w 1923616"/>
                  <a:gd name="connsiteY1844" fmla="*/ 419847 h 1263096"/>
                  <a:gd name="connsiteX1845" fmla="*/ 1688989 w 1923616"/>
                  <a:gd name="connsiteY1845" fmla="*/ 414131 h 1263096"/>
                  <a:gd name="connsiteX1846" fmla="*/ 1689101 w 1923616"/>
                  <a:gd name="connsiteY1846" fmla="*/ 414131 h 1263096"/>
                  <a:gd name="connsiteX1847" fmla="*/ 1691903 w 1923616"/>
                  <a:gd name="connsiteY1847" fmla="*/ 412282 h 1263096"/>
                  <a:gd name="connsiteX1848" fmla="*/ 1696330 w 1923616"/>
                  <a:gd name="connsiteY1848" fmla="*/ 410657 h 1263096"/>
                  <a:gd name="connsiteX1849" fmla="*/ 1698683 w 1923616"/>
                  <a:gd name="connsiteY1849" fmla="*/ 410377 h 1263096"/>
                  <a:gd name="connsiteX1850" fmla="*/ 1699187 w 1923616"/>
                  <a:gd name="connsiteY1850" fmla="*/ 408640 h 1263096"/>
                  <a:gd name="connsiteX1851" fmla="*/ 1701261 w 1923616"/>
                  <a:gd name="connsiteY1851" fmla="*/ 404885 h 1263096"/>
                  <a:gd name="connsiteX1852" fmla="*/ 1701093 w 1923616"/>
                  <a:gd name="connsiteY1852" fmla="*/ 404269 h 1263096"/>
                  <a:gd name="connsiteX1853" fmla="*/ 1699692 w 1923616"/>
                  <a:gd name="connsiteY1853" fmla="*/ 400907 h 1263096"/>
                  <a:gd name="connsiteX1854" fmla="*/ 1695097 w 1923616"/>
                  <a:gd name="connsiteY1854" fmla="*/ 398609 h 1263096"/>
                  <a:gd name="connsiteX1855" fmla="*/ 1693640 w 1923616"/>
                  <a:gd name="connsiteY1855" fmla="*/ 397881 h 1263096"/>
                  <a:gd name="connsiteX1856" fmla="*/ 1690950 w 1923616"/>
                  <a:gd name="connsiteY1856" fmla="*/ 395975 h 1263096"/>
                  <a:gd name="connsiteX1857" fmla="*/ 1687364 w 1923616"/>
                  <a:gd name="connsiteY1857" fmla="*/ 392389 h 1263096"/>
                  <a:gd name="connsiteX1858" fmla="*/ 1685402 w 1923616"/>
                  <a:gd name="connsiteY1858" fmla="*/ 389699 h 1263096"/>
                  <a:gd name="connsiteX1859" fmla="*/ 1683945 w 1923616"/>
                  <a:gd name="connsiteY1859" fmla="*/ 386841 h 1263096"/>
                  <a:gd name="connsiteX1860" fmla="*/ 1682881 w 1923616"/>
                  <a:gd name="connsiteY1860" fmla="*/ 382190 h 1263096"/>
                  <a:gd name="connsiteX1861" fmla="*/ 1682881 w 1923616"/>
                  <a:gd name="connsiteY1861" fmla="*/ 378604 h 1263096"/>
                  <a:gd name="connsiteX1862" fmla="*/ 1685907 w 1923616"/>
                  <a:gd name="connsiteY1862" fmla="*/ 371319 h 1263096"/>
                  <a:gd name="connsiteX1863" fmla="*/ 1687364 w 1923616"/>
                  <a:gd name="connsiteY1863" fmla="*/ 369862 h 1263096"/>
                  <a:gd name="connsiteX1864" fmla="*/ 1688484 w 1923616"/>
                  <a:gd name="connsiteY1864" fmla="*/ 368909 h 1263096"/>
                  <a:gd name="connsiteX1865" fmla="*/ 1686803 w 1923616"/>
                  <a:gd name="connsiteY1865" fmla="*/ 365323 h 1263096"/>
                  <a:gd name="connsiteX1866" fmla="*/ 1686075 w 1923616"/>
                  <a:gd name="connsiteY1866" fmla="*/ 362465 h 1263096"/>
                  <a:gd name="connsiteX1867" fmla="*/ 1687700 w 1923616"/>
                  <a:gd name="connsiteY1867" fmla="*/ 353947 h 1263096"/>
                  <a:gd name="connsiteX1868" fmla="*/ 1686467 w 1923616"/>
                  <a:gd name="connsiteY1868" fmla="*/ 353443 h 1263096"/>
                  <a:gd name="connsiteX1869" fmla="*/ 1684113 w 1923616"/>
                  <a:gd name="connsiteY1869" fmla="*/ 352266 h 1263096"/>
                  <a:gd name="connsiteX1870" fmla="*/ 1682488 w 1923616"/>
                  <a:gd name="connsiteY1870" fmla="*/ 352378 h 1263096"/>
                  <a:gd name="connsiteX1871" fmla="*/ 1680359 w 1923616"/>
                  <a:gd name="connsiteY1871" fmla="*/ 352378 h 1263096"/>
                  <a:gd name="connsiteX1872" fmla="*/ 1677837 w 1923616"/>
                  <a:gd name="connsiteY1872" fmla="*/ 352098 h 1263096"/>
                  <a:gd name="connsiteX1873" fmla="*/ 1672122 w 1923616"/>
                  <a:gd name="connsiteY1873" fmla="*/ 350641 h 1263096"/>
                  <a:gd name="connsiteX1874" fmla="*/ 1664276 w 1923616"/>
                  <a:gd name="connsiteY1874" fmla="*/ 340610 h 1263096"/>
                  <a:gd name="connsiteX1875" fmla="*/ 1664276 w 1923616"/>
                  <a:gd name="connsiteY1875" fmla="*/ 339882 h 1263096"/>
                  <a:gd name="connsiteX1876" fmla="*/ 1664444 w 1923616"/>
                  <a:gd name="connsiteY1876" fmla="*/ 338201 h 1263096"/>
                  <a:gd name="connsiteX1877" fmla="*/ 1664949 w 1923616"/>
                  <a:gd name="connsiteY1877" fmla="*/ 335343 h 1263096"/>
                  <a:gd name="connsiteX1878" fmla="*/ 1663212 w 1923616"/>
                  <a:gd name="connsiteY1878" fmla="*/ 326657 h 1263096"/>
                  <a:gd name="connsiteX1879" fmla="*/ 1663940 w 1923616"/>
                  <a:gd name="connsiteY1879" fmla="*/ 323799 h 1263096"/>
                  <a:gd name="connsiteX1880" fmla="*/ 1664725 w 1923616"/>
                  <a:gd name="connsiteY1880" fmla="*/ 321670 h 1263096"/>
                  <a:gd name="connsiteX1881" fmla="*/ 1666182 w 1923616"/>
                  <a:gd name="connsiteY1881" fmla="*/ 318812 h 1263096"/>
                  <a:gd name="connsiteX1882" fmla="*/ 1672570 w 1923616"/>
                  <a:gd name="connsiteY1882" fmla="*/ 313489 h 1263096"/>
                  <a:gd name="connsiteX1883" fmla="*/ 1674475 w 1923616"/>
                  <a:gd name="connsiteY1883" fmla="*/ 312928 h 1263096"/>
                  <a:gd name="connsiteX1884" fmla="*/ 1670945 w 1923616"/>
                  <a:gd name="connsiteY1884" fmla="*/ 310631 h 1263096"/>
                  <a:gd name="connsiteX1885" fmla="*/ 1669992 w 1923616"/>
                  <a:gd name="connsiteY1885" fmla="*/ 309678 h 1263096"/>
                  <a:gd name="connsiteX1886" fmla="*/ 1668479 w 1923616"/>
                  <a:gd name="connsiteY1886" fmla="*/ 309398 h 1263096"/>
                  <a:gd name="connsiteX1887" fmla="*/ 1651780 w 1923616"/>
                  <a:gd name="connsiteY1887" fmla="*/ 310742 h 1263096"/>
                  <a:gd name="connsiteX1888" fmla="*/ 1650939 w 1923616"/>
                  <a:gd name="connsiteY1888" fmla="*/ 310799 h 1263096"/>
                  <a:gd name="connsiteX1889" fmla="*/ 1647353 w 1923616"/>
                  <a:gd name="connsiteY1889" fmla="*/ 310799 h 1263096"/>
                  <a:gd name="connsiteX1890" fmla="*/ 1644831 w 1923616"/>
                  <a:gd name="connsiteY1890" fmla="*/ 310518 h 1263096"/>
                  <a:gd name="connsiteX1891" fmla="*/ 1641973 w 1923616"/>
                  <a:gd name="connsiteY1891" fmla="*/ 309790 h 1263096"/>
                  <a:gd name="connsiteX1892" fmla="*/ 1635865 w 1923616"/>
                  <a:gd name="connsiteY1892" fmla="*/ 305475 h 1263096"/>
                  <a:gd name="connsiteX1893" fmla="*/ 1634913 w 1923616"/>
                  <a:gd name="connsiteY1893" fmla="*/ 304074 h 1263096"/>
                  <a:gd name="connsiteX1894" fmla="*/ 1630766 w 1923616"/>
                  <a:gd name="connsiteY1894" fmla="*/ 304354 h 1263096"/>
                  <a:gd name="connsiteX1895" fmla="*/ 1629533 w 1923616"/>
                  <a:gd name="connsiteY1895" fmla="*/ 304354 h 1263096"/>
                  <a:gd name="connsiteX1896" fmla="*/ 1621240 w 1923616"/>
                  <a:gd name="connsiteY1896" fmla="*/ 303850 h 1263096"/>
                  <a:gd name="connsiteX1897" fmla="*/ 1613394 w 1923616"/>
                  <a:gd name="connsiteY1897" fmla="*/ 306484 h 1263096"/>
                  <a:gd name="connsiteX1898" fmla="*/ 1605493 w 1923616"/>
                  <a:gd name="connsiteY1898" fmla="*/ 305755 h 1263096"/>
                  <a:gd name="connsiteX1899" fmla="*/ 1602467 w 1923616"/>
                  <a:gd name="connsiteY1899" fmla="*/ 305027 h 1263096"/>
                  <a:gd name="connsiteX1900" fmla="*/ 1601739 w 1923616"/>
                  <a:gd name="connsiteY1900" fmla="*/ 305419 h 1263096"/>
                  <a:gd name="connsiteX1901" fmla="*/ 1601739 w 1923616"/>
                  <a:gd name="connsiteY1901" fmla="*/ 305419 h 1263096"/>
                  <a:gd name="connsiteX1902" fmla="*/ 1593277 w 1923616"/>
                  <a:gd name="connsiteY1902" fmla="*/ 307829 h 1263096"/>
                  <a:gd name="connsiteX1903" fmla="*/ 1588962 w 1923616"/>
                  <a:gd name="connsiteY1903" fmla="*/ 307100 h 1263096"/>
                  <a:gd name="connsiteX1904" fmla="*/ 1586048 w 1923616"/>
                  <a:gd name="connsiteY1904" fmla="*/ 306148 h 1263096"/>
                  <a:gd name="connsiteX1905" fmla="*/ 1585376 w 1923616"/>
                  <a:gd name="connsiteY1905" fmla="*/ 305811 h 1263096"/>
                  <a:gd name="connsiteX1906" fmla="*/ 1584255 w 1923616"/>
                  <a:gd name="connsiteY1906" fmla="*/ 305811 h 1263096"/>
                  <a:gd name="connsiteX1907" fmla="*/ 1580444 w 1923616"/>
                  <a:gd name="connsiteY1907" fmla="*/ 305083 h 1263096"/>
                  <a:gd name="connsiteX1908" fmla="*/ 1577643 w 1923616"/>
                  <a:gd name="connsiteY1908" fmla="*/ 303962 h 1263096"/>
                  <a:gd name="connsiteX1909" fmla="*/ 1573104 w 1923616"/>
                  <a:gd name="connsiteY1909" fmla="*/ 302954 h 1263096"/>
                  <a:gd name="connsiteX1910" fmla="*/ 1549008 w 1923616"/>
                  <a:gd name="connsiteY1910" fmla="*/ 307773 h 1263096"/>
                  <a:gd name="connsiteX1911" fmla="*/ 1546990 w 1923616"/>
                  <a:gd name="connsiteY1911" fmla="*/ 307997 h 1263096"/>
                  <a:gd name="connsiteX1912" fmla="*/ 1545197 w 1923616"/>
                  <a:gd name="connsiteY1912" fmla="*/ 307997 h 1263096"/>
                  <a:gd name="connsiteX1913" fmla="*/ 1534774 w 1923616"/>
                  <a:gd name="connsiteY1913" fmla="*/ 308669 h 1263096"/>
                  <a:gd name="connsiteX1914" fmla="*/ 1534102 w 1923616"/>
                  <a:gd name="connsiteY1914" fmla="*/ 308669 h 1263096"/>
                  <a:gd name="connsiteX1915" fmla="*/ 1531916 w 1923616"/>
                  <a:gd name="connsiteY1915" fmla="*/ 308669 h 1263096"/>
                  <a:gd name="connsiteX1916" fmla="*/ 1531356 w 1923616"/>
                  <a:gd name="connsiteY1916" fmla="*/ 309230 h 1263096"/>
                  <a:gd name="connsiteX1917" fmla="*/ 1526593 w 1923616"/>
                  <a:gd name="connsiteY1917" fmla="*/ 311919 h 1263096"/>
                  <a:gd name="connsiteX1918" fmla="*/ 1519644 w 1923616"/>
                  <a:gd name="connsiteY1918" fmla="*/ 313489 h 1263096"/>
                  <a:gd name="connsiteX1919" fmla="*/ 1517627 w 1923616"/>
                  <a:gd name="connsiteY1919" fmla="*/ 313713 h 1263096"/>
                  <a:gd name="connsiteX1920" fmla="*/ 1515497 w 1923616"/>
                  <a:gd name="connsiteY1920" fmla="*/ 313713 h 1263096"/>
                  <a:gd name="connsiteX1921" fmla="*/ 1512247 w 1923616"/>
                  <a:gd name="connsiteY1921" fmla="*/ 313208 h 1263096"/>
                  <a:gd name="connsiteX1922" fmla="*/ 1510118 w 1923616"/>
                  <a:gd name="connsiteY1922" fmla="*/ 312480 h 1263096"/>
                  <a:gd name="connsiteX1923" fmla="*/ 1506195 w 1923616"/>
                  <a:gd name="connsiteY1923" fmla="*/ 310126 h 1263096"/>
                  <a:gd name="connsiteX1924" fmla="*/ 1501488 w 1923616"/>
                  <a:gd name="connsiteY1924" fmla="*/ 309286 h 1263096"/>
                  <a:gd name="connsiteX1925" fmla="*/ 1500815 w 1923616"/>
                  <a:gd name="connsiteY1925" fmla="*/ 309118 h 1263096"/>
                  <a:gd name="connsiteX1926" fmla="*/ 1499190 w 1923616"/>
                  <a:gd name="connsiteY1926" fmla="*/ 308725 h 1263096"/>
                  <a:gd name="connsiteX1927" fmla="*/ 1497621 w 1923616"/>
                  <a:gd name="connsiteY1927" fmla="*/ 309174 h 1263096"/>
                  <a:gd name="connsiteX1928" fmla="*/ 1492914 w 1923616"/>
                  <a:gd name="connsiteY1928" fmla="*/ 314049 h 1263096"/>
                  <a:gd name="connsiteX1929" fmla="*/ 1491457 w 1923616"/>
                  <a:gd name="connsiteY1929" fmla="*/ 314777 h 1263096"/>
                  <a:gd name="connsiteX1930" fmla="*/ 1490056 w 1923616"/>
                  <a:gd name="connsiteY1930" fmla="*/ 315338 h 1263096"/>
                  <a:gd name="connsiteX1931" fmla="*/ 1487927 w 1923616"/>
                  <a:gd name="connsiteY1931" fmla="*/ 316066 h 1263096"/>
                  <a:gd name="connsiteX1932" fmla="*/ 1484677 w 1923616"/>
                  <a:gd name="connsiteY1932" fmla="*/ 316571 h 1263096"/>
                  <a:gd name="connsiteX1933" fmla="*/ 1482547 w 1923616"/>
                  <a:gd name="connsiteY1933" fmla="*/ 316571 h 1263096"/>
                  <a:gd name="connsiteX1934" fmla="*/ 1481090 w 1923616"/>
                  <a:gd name="connsiteY1934" fmla="*/ 316458 h 1263096"/>
                  <a:gd name="connsiteX1935" fmla="*/ 1477896 w 1923616"/>
                  <a:gd name="connsiteY1935" fmla="*/ 316010 h 1263096"/>
                  <a:gd name="connsiteX1936" fmla="*/ 1474254 w 1923616"/>
                  <a:gd name="connsiteY1936" fmla="*/ 319092 h 1263096"/>
                  <a:gd name="connsiteX1937" fmla="*/ 1472797 w 1923616"/>
                  <a:gd name="connsiteY1937" fmla="*/ 319821 h 1263096"/>
                  <a:gd name="connsiteX1938" fmla="*/ 1469323 w 1923616"/>
                  <a:gd name="connsiteY1938" fmla="*/ 320829 h 1263096"/>
                  <a:gd name="connsiteX1939" fmla="*/ 1463046 w 1923616"/>
                  <a:gd name="connsiteY1939" fmla="*/ 321614 h 1263096"/>
                  <a:gd name="connsiteX1940" fmla="*/ 1462654 w 1923616"/>
                  <a:gd name="connsiteY1940" fmla="*/ 322286 h 1263096"/>
                  <a:gd name="connsiteX1941" fmla="*/ 1459292 w 1923616"/>
                  <a:gd name="connsiteY1941" fmla="*/ 328114 h 1263096"/>
                  <a:gd name="connsiteX1942" fmla="*/ 1457555 w 1923616"/>
                  <a:gd name="connsiteY1942" fmla="*/ 331308 h 1263096"/>
                  <a:gd name="connsiteX1943" fmla="*/ 1454641 w 1923616"/>
                  <a:gd name="connsiteY1943" fmla="*/ 337192 h 1263096"/>
                  <a:gd name="connsiteX1944" fmla="*/ 1453912 w 1923616"/>
                  <a:gd name="connsiteY1944" fmla="*/ 337921 h 1263096"/>
                  <a:gd name="connsiteX1945" fmla="*/ 1448869 w 1923616"/>
                  <a:gd name="connsiteY1945" fmla="*/ 340667 h 1263096"/>
                  <a:gd name="connsiteX1946" fmla="*/ 1436092 w 1923616"/>
                  <a:gd name="connsiteY1946" fmla="*/ 343581 h 1263096"/>
                  <a:gd name="connsiteX1947" fmla="*/ 1433066 w 1923616"/>
                  <a:gd name="connsiteY1947" fmla="*/ 350809 h 1263096"/>
                  <a:gd name="connsiteX1948" fmla="*/ 1432338 w 1923616"/>
                  <a:gd name="connsiteY1948" fmla="*/ 351538 h 1263096"/>
                  <a:gd name="connsiteX1949" fmla="*/ 1421635 w 1923616"/>
                  <a:gd name="connsiteY1949" fmla="*/ 354003 h 1263096"/>
                  <a:gd name="connsiteX1950" fmla="*/ 1417096 w 1923616"/>
                  <a:gd name="connsiteY1950" fmla="*/ 357142 h 1263096"/>
                  <a:gd name="connsiteX1951" fmla="*/ 1415415 w 1923616"/>
                  <a:gd name="connsiteY1951" fmla="*/ 358038 h 1263096"/>
                  <a:gd name="connsiteX1952" fmla="*/ 1413790 w 1923616"/>
                  <a:gd name="connsiteY1952" fmla="*/ 358710 h 1263096"/>
                  <a:gd name="connsiteX1953" fmla="*/ 1413397 w 1923616"/>
                  <a:gd name="connsiteY1953" fmla="*/ 359607 h 1263096"/>
                  <a:gd name="connsiteX1954" fmla="*/ 1412669 w 1923616"/>
                  <a:gd name="connsiteY1954" fmla="*/ 361064 h 1263096"/>
                  <a:gd name="connsiteX1955" fmla="*/ 1410876 w 1923616"/>
                  <a:gd name="connsiteY1955" fmla="*/ 363642 h 1263096"/>
                  <a:gd name="connsiteX1956" fmla="*/ 1407850 w 1923616"/>
                  <a:gd name="connsiteY1956" fmla="*/ 371655 h 1263096"/>
                  <a:gd name="connsiteX1957" fmla="*/ 1407121 w 1923616"/>
                  <a:gd name="connsiteY1957" fmla="*/ 372383 h 1263096"/>
                  <a:gd name="connsiteX1958" fmla="*/ 1396698 w 1923616"/>
                  <a:gd name="connsiteY1958" fmla="*/ 374905 h 1263096"/>
                  <a:gd name="connsiteX1959" fmla="*/ 1394120 w 1923616"/>
                  <a:gd name="connsiteY1959" fmla="*/ 375298 h 1263096"/>
                  <a:gd name="connsiteX1960" fmla="*/ 1393672 w 1923616"/>
                  <a:gd name="connsiteY1960" fmla="*/ 375354 h 1263096"/>
                  <a:gd name="connsiteX1961" fmla="*/ 1393672 w 1923616"/>
                  <a:gd name="connsiteY1961" fmla="*/ 376531 h 1263096"/>
                  <a:gd name="connsiteX1962" fmla="*/ 1387676 w 1923616"/>
                  <a:gd name="connsiteY1962" fmla="*/ 385889 h 1263096"/>
                  <a:gd name="connsiteX1963" fmla="*/ 1382913 w 1923616"/>
                  <a:gd name="connsiteY1963" fmla="*/ 390764 h 1263096"/>
                  <a:gd name="connsiteX1964" fmla="*/ 1381624 w 1923616"/>
                  <a:gd name="connsiteY1964" fmla="*/ 391436 h 1263096"/>
                  <a:gd name="connsiteX1965" fmla="*/ 1381400 w 1923616"/>
                  <a:gd name="connsiteY1965" fmla="*/ 393454 h 1263096"/>
                  <a:gd name="connsiteX1966" fmla="*/ 1378430 w 1923616"/>
                  <a:gd name="connsiteY1966" fmla="*/ 399618 h 1263096"/>
                  <a:gd name="connsiteX1967" fmla="*/ 1377702 w 1923616"/>
                  <a:gd name="connsiteY1967" fmla="*/ 400346 h 1263096"/>
                  <a:gd name="connsiteX1968" fmla="*/ 1376133 w 1923616"/>
                  <a:gd name="connsiteY1968" fmla="*/ 401635 h 1263096"/>
                  <a:gd name="connsiteX1969" fmla="*/ 1371818 w 1923616"/>
                  <a:gd name="connsiteY1969" fmla="*/ 404493 h 1263096"/>
                  <a:gd name="connsiteX1970" fmla="*/ 1361451 w 1923616"/>
                  <a:gd name="connsiteY1970" fmla="*/ 405166 h 1263096"/>
                  <a:gd name="connsiteX1971" fmla="*/ 1359994 w 1923616"/>
                  <a:gd name="connsiteY1971" fmla="*/ 404437 h 1263096"/>
                  <a:gd name="connsiteX1972" fmla="*/ 1355399 w 1923616"/>
                  <a:gd name="connsiteY1972" fmla="*/ 399954 h 1263096"/>
                  <a:gd name="connsiteX1973" fmla="*/ 1347778 w 1923616"/>
                  <a:gd name="connsiteY1973" fmla="*/ 385272 h 1263096"/>
                  <a:gd name="connsiteX1974" fmla="*/ 1332928 w 1923616"/>
                  <a:gd name="connsiteY1974" fmla="*/ 383143 h 1263096"/>
                  <a:gd name="connsiteX1975" fmla="*/ 1306142 w 1923616"/>
                  <a:gd name="connsiteY1975" fmla="*/ 378099 h 1263096"/>
                  <a:gd name="connsiteX1976" fmla="*/ 1297512 w 1923616"/>
                  <a:gd name="connsiteY1976" fmla="*/ 367901 h 1263096"/>
                  <a:gd name="connsiteX1977" fmla="*/ 1297512 w 1923616"/>
                  <a:gd name="connsiteY1977" fmla="*/ 342796 h 1263096"/>
                  <a:gd name="connsiteX1978" fmla="*/ 1284568 w 1923616"/>
                  <a:gd name="connsiteY1978" fmla="*/ 313152 h 1263096"/>
                  <a:gd name="connsiteX1979" fmla="*/ 1272688 w 1923616"/>
                  <a:gd name="connsiteY1979" fmla="*/ 311191 h 1263096"/>
                  <a:gd name="connsiteX1980" fmla="*/ 1272688 w 1923616"/>
                  <a:gd name="connsiteY1980" fmla="*/ 296565 h 1263096"/>
                  <a:gd name="connsiteX1981" fmla="*/ 1273304 w 1923616"/>
                  <a:gd name="connsiteY1981" fmla="*/ 295949 h 1263096"/>
                  <a:gd name="connsiteX1982" fmla="*/ 1274873 w 1923616"/>
                  <a:gd name="connsiteY1982" fmla="*/ 294660 h 1263096"/>
                  <a:gd name="connsiteX1983" fmla="*/ 1277003 w 1923616"/>
                  <a:gd name="connsiteY1983" fmla="*/ 293259 h 1263096"/>
                  <a:gd name="connsiteX1984" fmla="*/ 1280869 w 1923616"/>
                  <a:gd name="connsiteY1984" fmla="*/ 291690 h 1263096"/>
                  <a:gd name="connsiteX1985" fmla="*/ 1285464 w 1923616"/>
                  <a:gd name="connsiteY1985" fmla="*/ 261542 h 1263096"/>
                  <a:gd name="connsiteX1986" fmla="*/ 1286529 w 1923616"/>
                  <a:gd name="connsiteY1986" fmla="*/ 258292 h 1263096"/>
                  <a:gd name="connsiteX1987" fmla="*/ 1327828 w 1923616"/>
                  <a:gd name="connsiteY1987" fmla="*/ 179839 h 1263096"/>
                  <a:gd name="connsiteX1988" fmla="*/ 1327716 w 1923616"/>
                  <a:gd name="connsiteY1988" fmla="*/ 178382 h 1263096"/>
                  <a:gd name="connsiteX1989" fmla="*/ 1327716 w 1923616"/>
                  <a:gd name="connsiteY1989" fmla="*/ 177654 h 1263096"/>
                  <a:gd name="connsiteX1990" fmla="*/ 1328221 w 1923616"/>
                  <a:gd name="connsiteY1990" fmla="*/ 174404 h 1263096"/>
                  <a:gd name="connsiteX1991" fmla="*/ 1328949 w 1923616"/>
                  <a:gd name="connsiteY1991" fmla="*/ 172275 h 1263096"/>
                  <a:gd name="connsiteX1992" fmla="*/ 1329173 w 1923616"/>
                  <a:gd name="connsiteY1992" fmla="*/ 171658 h 1263096"/>
                  <a:gd name="connsiteX1993" fmla="*/ 1330182 w 1923616"/>
                  <a:gd name="connsiteY1993" fmla="*/ 168072 h 1263096"/>
                  <a:gd name="connsiteX1994" fmla="*/ 1331639 w 1923616"/>
                  <a:gd name="connsiteY1994" fmla="*/ 165158 h 1263096"/>
                  <a:gd name="connsiteX1995" fmla="*/ 1334441 w 1923616"/>
                  <a:gd name="connsiteY1995" fmla="*/ 161739 h 1263096"/>
                  <a:gd name="connsiteX1996" fmla="*/ 1335225 w 1923616"/>
                  <a:gd name="connsiteY1996" fmla="*/ 160170 h 1263096"/>
                  <a:gd name="connsiteX1997" fmla="*/ 1336066 w 1923616"/>
                  <a:gd name="connsiteY1997" fmla="*/ 158769 h 1263096"/>
                  <a:gd name="connsiteX1998" fmla="*/ 1333432 w 1923616"/>
                  <a:gd name="connsiteY1998" fmla="*/ 151877 h 1263096"/>
                  <a:gd name="connsiteX1999" fmla="*/ 1333432 w 1923616"/>
                  <a:gd name="connsiteY1999" fmla="*/ 150420 h 1263096"/>
                  <a:gd name="connsiteX2000" fmla="*/ 1333544 w 1923616"/>
                  <a:gd name="connsiteY2000" fmla="*/ 148963 h 1263096"/>
                  <a:gd name="connsiteX2001" fmla="*/ 1331751 w 1923616"/>
                  <a:gd name="connsiteY2001" fmla="*/ 139381 h 1263096"/>
                  <a:gd name="connsiteX2002" fmla="*/ 1328389 w 1923616"/>
                  <a:gd name="connsiteY2002" fmla="*/ 131759 h 1263096"/>
                  <a:gd name="connsiteX2003" fmla="*/ 1328389 w 1923616"/>
                  <a:gd name="connsiteY2003" fmla="*/ 131031 h 1263096"/>
                  <a:gd name="connsiteX2004" fmla="*/ 1328389 w 1923616"/>
                  <a:gd name="connsiteY2004" fmla="*/ 130975 h 1263096"/>
                  <a:gd name="connsiteX2005" fmla="*/ 1324970 w 1923616"/>
                  <a:gd name="connsiteY2005" fmla="*/ 128229 h 1263096"/>
                  <a:gd name="connsiteX2006" fmla="*/ 1322897 w 1923616"/>
                  <a:gd name="connsiteY2006" fmla="*/ 128453 h 1263096"/>
                  <a:gd name="connsiteX2007" fmla="*/ 1322169 w 1923616"/>
                  <a:gd name="connsiteY2007" fmla="*/ 128453 h 1263096"/>
                  <a:gd name="connsiteX2008" fmla="*/ 1319535 w 1923616"/>
                  <a:gd name="connsiteY2008" fmla="*/ 128117 h 1263096"/>
                  <a:gd name="connsiteX2009" fmla="*/ 1314996 w 1923616"/>
                  <a:gd name="connsiteY2009" fmla="*/ 129182 h 1263096"/>
                  <a:gd name="connsiteX2010" fmla="*/ 1313539 w 1923616"/>
                  <a:gd name="connsiteY2010" fmla="*/ 129182 h 1263096"/>
                  <a:gd name="connsiteX2011" fmla="*/ 1310625 w 1923616"/>
                  <a:gd name="connsiteY2011" fmla="*/ 128790 h 1263096"/>
                  <a:gd name="connsiteX2012" fmla="*/ 1298409 w 1923616"/>
                  <a:gd name="connsiteY2012" fmla="*/ 125203 h 1263096"/>
                  <a:gd name="connsiteX2013" fmla="*/ 1291628 w 1923616"/>
                  <a:gd name="connsiteY2013" fmla="*/ 118815 h 1263096"/>
                  <a:gd name="connsiteX2014" fmla="*/ 1292357 w 1923616"/>
                  <a:gd name="connsiteY2014" fmla="*/ 110129 h 1263096"/>
                  <a:gd name="connsiteX2015" fmla="*/ 1288882 w 1923616"/>
                  <a:gd name="connsiteY2015" fmla="*/ 103629 h 1263096"/>
                  <a:gd name="connsiteX2016" fmla="*/ 1289947 w 1923616"/>
                  <a:gd name="connsiteY2016" fmla="*/ 97689 h 1263096"/>
                  <a:gd name="connsiteX2017" fmla="*/ 1289947 w 1923616"/>
                  <a:gd name="connsiteY2017" fmla="*/ 97633 h 1263096"/>
                  <a:gd name="connsiteX2018" fmla="*/ 1289499 w 1923616"/>
                  <a:gd name="connsiteY2018" fmla="*/ 96624 h 1263096"/>
                  <a:gd name="connsiteX2019" fmla="*/ 1288714 w 1923616"/>
                  <a:gd name="connsiteY2019" fmla="*/ 96344 h 1263096"/>
                  <a:gd name="connsiteX2020" fmla="*/ 1281934 w 1923616"/>
                  <a:gd name="connsiteY2020" fmla="*/ 88891 h 1263096"/>
                  <a:gd name="connsiteX2021" fmla="*/ 1284680 w 1923616"/>
                  <a:gd name="connsiteY2021" fmla="*/ 79197 h 1263096"/>
                  <a:gd name="connsiteX2022" fmla="*/ 1286361 w 1923616"/>
                  <a:gd name="connsiteY2022" fmla="*/ 77515 h 1263096"/>
                  <a:gd name="connsiteX2023" fmla="*/ 1287762 w 1923616"/>
                  <a:gd name="connsiteY2023" fmla="*/ 74713 h 1263096"/>
                  <a:gd name="connsiteX2024" fmla="*/ 1288658 w 1923616"/>
                  <a:gd name="connsiteY2024" fmla="*/ 73257 h 1263096"/>
                  <a:gd name="connsiteX2025" fmla="*/ 1285688 w 1923616"/>
                  <a:gd name="connsiteY2025" fmla="*/ 69782 h 1263096"/>
                  <a:gd name="connsiteX2026" fmla="*/ 1283503 w 1923616"/>
                  <a:gd name="connsiteY2026" fmla="*/ 69502 h 1263096"/>
                  <a:gd name="connsiteX2027" fmla="*/ 1277619 w 1923616"/>
                  <a:gd name="connsiteY2027" fmla="*/ 66700 h 1263096"/>
                  <a:gd name="connsiteX2028" fmla="*/ 1275434 w 1923616"/>
                  <a:gd name="connsiteY2028" fmla="*/ 66700 h 1263096"/>
                  <a:gd name="connsiteX2029" fmla="*/ 1272912 w 1923616"/>
                  <a:gd name="connsiteY2029" fmla="*/ 66420 h 1263096"/>
                  <a:gd name="connsiteX2030" fmla="*/ 1270558 w 1923616"/>
                  <a:gd name="connsiteY2030" fmla="*/ 65860 h 1263096"/>
                  <a:gd name="connsiteX2031" fmla="*/ 1266075 w 1923616"/>
                  <a:gd name="connsiteY2031" fmla="*/ 65187 h 1263096"/>
                  <a:gd name="connsiteX2032" fmla="*/ 1258286 w 1923616"/>
                  <a:gd name="connsiteY2032" fmla="*/ 59584 h 1263096"/>
                  <a:gd name="connsiteX2033" fmla="*/ 1255036 w 1923616"/>
                  <a:gd name="connsiteY2033" fmla="*/ 53083 h 1263096"/>
                  <a:gd name="connsiteX2034" fmla="*/ 1254308 w 1923616"/>
                  <a:gd name="connsiteY2034" fmla="*/ 52747 h 1263096"/>
                  <a:gd name="connsiteX2035" fmla="*/ 1252850 w 1923616"/>
                  <a:gd name="connsiteY2035" fmla="*/ 52018 h 1263096"/>
                  <a:gd name="connsiteX2036" fmla="*/ 1250161 w 1923616"/>
                  <a:gd name="connsiteY2036" fmla="*/ 50113 h 1263096"/>
                  <a:gd name="connsiteX2037" fmla="*/ 1248704 w 1923616"/>
                  <a:gd name="connsiteY2037" fmla="*/ 48656 h 1263096"/>
                  <a:gd name="connsiteX2038" fmla="*/ 1246742 w 1923616"/>
                  <a:gd name="connsiteY2038" fmla="*/ 45966 h 1263096"/>
                  <a:gd name="connsiteX2039" fmla="*/ 1246350 w 1923616"/>
                  <a:gd name="connsiteY2039" fmla="*/ 45182 h 1263096"/>
                  <a:gd name="connsiteX2040" fmla="*/ 1244389 w 1923616"/>
                  <a:gd name="connsiteY2040" fmla="*/ 43613 h 1263096"/>
                  <a:gd name="connsiteX2041" fmla="*/ 1242932 w 1923616"/>
                  <a:gd name="connsiteY2041" fmla="*/ 42156 h 1263096"/>
                  <a:gd name="connsiteX2042" fmla="*/ 1242764 w 1923616"/>
                  <a:gd name="connsiteY2042" fmla="*/ 41988 h 1263096"/>
                  <a:gd name="connsiteX2043" fmla="*/ 1240746 w 1923616"/>
                  <a:gd name="connsiteY2043" fmla="*/ 42268 h 1263096"/>
                  <a:gd name="connsiteX2044" fmla="*/ 1233462 w 1923616"/>
                  <a:gd name="connsiteY2044" fmla="*/ 40419 h 1263096"/>
                  <a:gd name="connsiteX2045" fmla="*/ 1233349 w 1923616"/>
                  <a:gd name="connsiteY2045" fmla="*/ 40363 h 1263096"/>
                  <a:gd name="connsiteX2046" fmla="*/ 1192274 w 1923616"/>
                  <a:gd name="connsiteY2046" fmla="*/ 24897 h 1263096"/>
                  <a:gd name="connsiteX2047" fmla="*/ 1190537 w 1923616"/>
                  <a:gd name="connsiteY2047" fmla="*/ 26634 h 1263096"/>
                  <a:gd name="connsiteX2048" fmla="*/ 1189865 w 1923616"/>
                  <a:gd name="connsiteY2048" fmla="*/ 27979 h 1263096"/>
                  <a:gd name="connsiteX2049" fmla="*/ 1185270 w 1923616"/>
                  <a:gd name="connsiteY2049" fmla="*/ 32574 h 1263096"/>
                  <a:gd name="connsiteX2050" fmla="*/ 1182916 w 1923616"/>
                  <a:gd name="connsiteY2050" fmla="*/ 33750 h 1263096"/>
                  <a:gd name="connsiteX2051" fmla="*/ 1178713 w 1923616"/>
                  <a:gd name="connsiteY2051" fmla="*/ 40419 h 1263096"/>
                  <a:gd name="connsiteX2052" fmla="*/ 1178153 w 1923616"/>
                  <a:gd name="connsiteY2052" fmla="*/ 45350 h 1263096"/>
                  <a:gd name="connsiteX2053" fmla="*/ 1178489 w 1923616"/>
                  <a:gd name="connsiteY2053" fmla="*/ 45350 h 1263096"/>
                  <a:gd name="connsiteX2054" fmla="*/ 1184205 w 1923616"/>
                  <a:gd name="connsiteY2054" fmla="*/ 45350 h 1263096"/>
                  <a:gd name="connsiteX2055" fmla="*/ 1191490 w 1923616"/>
                  <a:gd name="connsiteY2055" fmla="*/ 48376 h 1263096"/>
                  <a:gd name="connsiteX2056" fmla="*/ 1192218 w 1923616"/>
                  <a:gd name="connsiteY2056" fmla="*/ 49104 h 1263096"/>
                  <a:gd name="connsiteX2057" fmla="*/ 1194179 w 1923616"/>
                  <a:gd name="connsiteY2057" fmla="*/ 51794 h 1263096"/>
                  <a:gd name="connsiteX2058" fmla="*/ 1195636 w 1923616"/>
                  <a:gd name="connsiteY2058" fmla="*/ 54652 h 1263096"/>
                  <a:gd name="connsiteX2059" fmla="*/ 1196197 w 1923616"/>
                  <a:gd name="connsiteY2059" fmla="*/ 55997 h 1263096"/>
                  <a:gd name="connsiteX2060" fmla="*/ 1196365 w 1923616"/>
                  <a:gd name="connsiteY2060" fmla="*/ 56557 h 1263096"/>
                  <a:gd name="connsiteX2061" fmla="*/ 1197261 w 1923616"/>
                  <a:gd name="connsiteY2061" fmla="*/ 57790 h 1263096"/>
                  <a:gd name="connsiteX2062" fmla="*/ 1201296 w 1923616"/>
                  <a:gd name="connsiteY2062" fmla="*/ 62441 h 1263096"/>
                  <a:gd name="connsiteX2063" fmla="*/ 1203314 w 1923616"/>
                  <a:gd name="connsiteY2063" fmla="*/ 63954 h 1263096"/>
                  <a:gd name="connsiteX2064" fmla="*/ 1204434 w 1923616"/>
                  <a:gd name="connsiteY2064" fmla="*/ 64907 h 1263096"/>
                  <a:gd name="connsiteX2065" fmla="*/ 1207292 w 1923616"/>
                  <a:gd name="connsiteY2065" fmla="*/ 67765 h 1263096"/>
                  <a:gd name="connsiteX2066" fmla="*/ 1209253 w 1923616"/>
                  <a:gd name="connsiteY2066" fmla="*/ 79701 h 1263096"/>
                  <a:gd name="connsiteX2067" fmla="*/ 1208525 w 1923616"/>
                  <a:gd name="connsiteY2067" fmla="*/ 81158 h 1263096"/>
                  <a:gd name="connsiteX2068" fmla="*/ 1208021 w 1923616"/>
                  <a:gd name="connsiteY2068" fmla="*/ 82054 h 1263096"/>
                  <a:gd name="connsiteX2069" fmla="*/ 1208693 w 1923616"/>
                  <a:gd name="connsiteY2069" fmla="*/ 85305 h 1263096"/>
                  <a:gd name="connsiteX2070" fmla="*/ 1208917 w 1923616"/>
                  <a:gd name="connsiteY2070" fmla="*/ 87322 h 1263096"/>
                  <a:gd name="connsiteX2071" fmla="*/ 1209085 w 1923616"/>
                  <a:gd name="connsiteY2071" fmla="*/ 88330 h 1263096"/>
                  <a:gd name="connsiteX2072" fmla="*/ 1209085 w 1923616"/>
                  <a:gd name="connsiteY2072" fmla="*/ 94887 h 1263096"/>
                  <a:gd name="connsiteX2073" fmla="*/ 1208357 w 1923616"/>
                  <a:gd name="connsiteY2073" fmla="*/ 97016 h 1263096"/>
                  <a:gd name="connsiteX2074" fmla="*/ 1203257 w 1923616"/>
                  <a:gd name="connsiteY2074" fmla="*/ 102956 h 1263096"/>
                  <a:gd name="connsiteX2075" fmla="*/ 1201016 w 1923616"/>
                  <a:gd name="connsiteY2075" fmla="*/ 105254 h 1263096"/>
                  <a:gd name="connsiteX2076" fmla="*/ 1201016 w 1923616"/>
                  <a:gd name="connsiteY2076" fmla="*/ 107383 h 1263096"/>
                  <a:gd name="connsiteX2077" fmla="*/ 1199559 w 1923616"/>
                  <a:gd name="connsiteY2077" fmla="*/ 112651 h 1263096"/>
                  <a:gd name="connsiteX2078" fmla="*/ 1199559 w 1923616"/>
                  <a:gd name="connsiteY2078" fmla="*/ 112819 h 1263096"/>
                  <a:gd name="connsiteX2079" fmla="*/ 1200063 w 1923616"/>
                  <a:gd name="connsiteY2079" fmla="*/ 115397 h 1263096"/>
                  <a:gd name="connsiteX2080" fmla="*/ 1200287 w 1923616"/>
                  <a:gd name="connsiteY2080" fmla="*/ 117414 h 1263096"/>
                  <a:gd name="connsiteX2081" fmla="*/ 1200287 w 1923616"/>
                  <a:gd name="connsiteY2081" fmla="*/ 118871 h 1263096"/>
                  <a:gd name="connsiteX2082" fmla="*/ 1195692 w 1923616"/>
                  <a:gd name="connsiteY2082" fmla="*/ 127445 h 1263096"/>
                  <a:gd name="connsiteX2083" fmla="*/ 1191378 w 1923616"/>
                  <a:gd name="connsiteY2083" fmla="*/ 130303 h 1263096"/>
                  <a:gd name="connsiteX2084" fmla="*/ 1190257 w 1923616"/>
                  <a:gd name="connsiteY2084" fmla="*/ 130919 h 1263096"/>
                  <a:gd name="connsiteX2085" fmla="*/ 1187399 w 1923616"/>
                  <a:gd name="connsiteY2085" fmla="*/ 132376 h 1263096"/>
                  <a:gd name="connsiteX2086" fmla="*/ 1185270 w 1923616"/>
                  <a:gd name="connsiteY2086" fmla="*/ 133160 h 1263096"/>
                  <a:gd name="connsiteX2087" fmla="*/ 1183140 w 1923616"/>
                  <a:gd name="connsiteY2087" fmla="*/ 133777 h 1263096"/>
                  <a:gd name="connsiteX2088" fmla="*/ 1180058 w 1923616"/>
                  <a:gd name="connsiteY2088" fmla="*/ 136859 h 1263096"/>
                  <a:gd name="connsiteX2089" fmla="*/ 1176023 w 1923616"/>
                  <a:gd name="connsiteY2089" fmla="*/ 139381 h 1263096"/>
                  <a:gd name="connsiteX2090" fmla="*/ 1173894 w 1923616"/>
                  <a:gd name="connsiteY2090" fmla="*/ 140109 h 1263096"/>
                  <a:gd name="connsiteX2091" fmla="*/ 1173558 w 1923616"/>
                  <a:gd name="connsiteY2091" fmla="*/ 140221 h 1263096"/>
                  <a:gd name="connsiteX2092" fmla="*/ 1173053 w 1923616"/>
                  <a:gd name="connsiteY2092" fmla="*/ 140950 h 1263096"/>
                  <a:gd name="connsiteX2093" fmla="*/ 1173053 w 1923616"/>
                  <a:gd name="connsiteY2093" fmla="*/ 146105 h 1263096"/>
                  <a:gd name="connsiteX2094" fmla="*/ 1170027 w 1923616"/>
                  <a:gd name="connsiteY2094" fmla="*/ 153390 h 1263096"/>
                  <a:gd name="connsiteX2095" fmla="*/ 1167786 w 1923616"/>
                  <a:gd name="connsiteY2095" fmla="*/ 155631 h 1263096"/>
                  <a:gd name="connsiteX2096" fmla="*/ 1165152 w 1923616"/>
                  <a:gd name="connsiteY2096" fmla="*/ 159330 h 1263096"/>
                  <a:gd name="connsiteX2097" fmla="*/ 1165208 w 1923616"/>
                  <a:gd name="connsiteY2097" fmla="*/ 160395 h 1263096"/>
                  <a:gd name="connsiteX2098" fmla="*/ 1165208 w 1923616"/>
                  <a:gd name="connsiteY2098" fmla="*/ 161123 h 1263096"/>
                  <a:gd name="connsiteX2099" fmla="*/ 1162574 w 1923616"/>
                  <a:gd name="connsiteY2099" fmla="*/ 168016 h 1263096"/>
                  <a:gd name="connsiteX2100" fmla="*/ 1165656 w 1923616"/>
                  <a:gd name="connsiteY2100" fmla="*/ 168016 h 1263096"/>
                  <a:gd name="connsiteX2101" fmla="*/ 1170252 w 1923616"/>
                  <a:gd name="connsiteY2101" fmla="*/ 169080 h 1263096"/>
                  <a:gd name="connsiteX2102" fmla="*/ 1179273 w 1923616"/>
                  <a:gd name="connsiteY2102" fmla="*/ 165774 h 1263096"/>
                  <a:gd name="connsiteX2103" fmla="*/ 1191153 w 1923616"/>
                  <a:gd name="connsiteY2103" fmla="*/ 169304 h 1263096"/>
                  <a:gd name="connsiteX2104" fmla="*/ 1193171 w 1923616"/>
                  <a:gd name="connsiteY2104" fmla="*/ 175244 h 1263096"/>
                  <a:gd name="connsiteX2105" fmla="*/ 1194291 w 1923616"/>
                  <a:gd name="connsiteY2105" fmla="*/ 183034 h 1263096"/>
                  <a:gd name="connsiteX2106" fmla="*/ 1193899 w 1923616"/>
                  <a:gd name="connsiteY2106" fmla="*/ 186284 h 1263096"/>
                  <a:gd name="connsiteX2107" fmla="*/ 1192162 w 1923616"/>
                  <a:gd name="connsiteY2107" fmla="*/ 191999 h 1263096"/>
                  <a:gd name="connsiteX2108" fmla="*/ 1191770 w 1923616"/>
                  <a:gd name="connsiteY2108" fmla="*/ 192728 h 1263096"/>
                  <a:gd name="connsiteX2109" fmla="*/ 1188744 w 1923616"/>
                  <a:gd name="connsiteY2109" fmla="*/ 200013 h 1263096"/>
                  <a:gd name="connsiteX2110" fmla="*/ 1188464 w 1923616"/>
                  <a:gd name="connsiteY2110" fmla="*/ 200293 h 1263096"/>
                  <a:gd name="connsiteX2111" fmla="*/ 1181739 w 1923616"/>
                  <a:gd name="connsiteY2111" fmla="*/ 205617 h 1263096"/>
                  <a:gd name="connsiteX2112" fmla="*/ 1174622 w 1923616"/>
                  <a:gd name="connsiteY2112" fmla="*/ 207522 h 1263096"/>
                  <a:gd name="connsiteX2113" fmla="*/ 1173670 w 1923616"/>
                  <a:gd name="connsiteY2113" fmla="*/ 207802 h 1263096"/>
                  <a:gd name="connsiteX2114" fmla="*/ 1172325 w 1923616"/>
                  <a:gd name="connsiteY2114" fmla="*/ 209147 h 1263096"/>
                  <a:gd name="connsiteX2115" fmla="*/ 1167282 w 1923616"/>
                  <a:gd name="connsiteY2115" fmla="*/ 213462 h 1263096"/>
                  <a:gd name="connsiteX2116" fmla="*/ 1166721 w 1923616"/>
                  <a:gd name="connsiteY2116" fmla="*/ 213910 h 1263096"/>
                  <a:gd name="connsiteX2117" fmla="*/ 1160501 w 1923616"/>
                  <a:gd name="connsiteY2117" fmla="*/ 218729 h 1263096"/>
                  <a:gd name="connsiteX2118" fmla="*/ 1158708 w 1923616"/>
                  <a:gd name="connsiteY2118" fmla="*/ 219906 h 1263096"/>
                  <a:gd name="connsiteX2119" fmla="*/ 1157251 w 1923616"/>
                  <a:gd name="connsiteY2119" fmla="*/ 220635 h 1263096"/>
                  <a:gd name="connsiteX2120" fmla="*/ 1148677 w 1923616"/>
                  <a:gd name="connsiteY2120" fmla="*/ 220971 h 1263096"/>
                  <a:gd name="connsiteX2121" fmla="*/ 1142401 w 1923616"/>
                  <a:gd name="connsiteY2121" fmla="*/ 218001 h 1263096"/>
                  <a:gd name="connsiteX2122" fmla="*/ 1142121 w 1923616"/>
                  <a:gd name="connsiteY2122" fmla="*/ 217721 h 1263096"/>
                  <a:gd name="connsiteX2123" fmla="*/ 1141224 w 1923616"/>
                  <a:gd name="connsiteY2123" fmla="*/ 218225 h 1263096"/>
                  <a:gd name="connsiteX2124" fmla="*/ 1136069 w 1923616"/>
                  <a:gd name="connsiteY2124" fmla="*/ 219570 h 1263096"/>
                  <a:gd name="connsiteX2125" fmla="*/ 1134612 w 1923616"/>
                  <a:gd name="connsiteY2125" fmla="*/ 219570 h 1263096"/>
                  <a:gd name="connsiteX2126" fmla="*/ 1130969 w 1923616"/>
                  <a:gd name="connsiteY2126" fmla="*/ 218898 h 1263096"/>
                  <a:gd name="connsiteX2127" fmla="*/ 1126094 w 1923616"/>
                  <a:gd name="connsiteY2127" fmla="*/ 221475 h 1263096"/>
                  <a:gd name="connsiteX2128" fmla="*/ 1118137 w 1923616"/>
                  <a:gd name="connsiteY2128" fmla="*/ 219962 h 1263096"/>
                  <a:gd name="connsiteX2129" fmla="*/ 1116007 w 1923616"/>
                  <a:gd name="connsiteY2129" fmla="*/ 218505 h 1263096"/>
                  <a:gd name="connsiteX2130" fmla="*/ 1113486 w 1923616"/>
                  <a:gd name="connsiteY2130" fmla="*/ 216096 h 1263096"/>
                  <a:gd name="connsiteX2131" fmla="*/ 1106817 w 1923616"/>
                  <a:gd name="connsiteY2131" fmla="*/ 219234 h 1263096"/>
                  <a:gd name="connsiteX2132" fmla="*/ 1096843 w 1923616"/>
                  <a:gd name="connsiteY2132" fmla="*/ 218617 h 1263096"/>
                  <a:gd name="connsiteX2133" fmla="*/ 1094097 w 1923616"/>
                  <a:gd name="connsiteY2133" fmla="*/ 216096 h 1263096"/>
                  <a:gd name="connsiteX2134" fmla="*/ 1090006 w 1923616"/>
                  <a:gd name="connsiteY2134" fmla="*/ 213574 h 1263096"/>
                  <a:gd name="connsiteX2135" fmla="*/ 1088493 w 1923616"/>
                  <a:gd name="connsiteY2135" fmla="*/ 212341 h 1263096"/>
                  <a:gd name="connsiteX2136" fmla="*/ 1084739 w 1923616"/>
                  <a:gd name="connsiteY2136" fmla="*/ 215535 h 1263096"/>
                  <a:gd name="connsiteX2137" fmla="*/ 1078519 w 1923616"/>
                  <a:gd name="connsiteY2137" fmla="*/ 219122 h 1263096"/>
                  <a:gd name="connsiteX2138" fmla="*/ 1078967 w 1923616"/>
                  <a:gd name="connsiteY2138" fmla="*/ 222092 h 1263096"/>
                  <a:gd name="connsiteX2139" fmla="*/ 1078967 w 1923616"/>
                  <a:gd name="connsiteY2139" fmla="*/ 222820 h 1263096"/>
                  <a:gd name="connsiteX2140" fmla="*/ 1075941 w 1923616"/>
                  <a:gd name="connsiteY2140" fmla="*/ 230105 h 1263096"/>
                  <a:gd name="connsiteX2141" fmla="*/ 1075212 w 1923616"/>
                  <a:gd name="connsiteY2141" fmla="*/ 230834 h 1263096"/>
                  <a:gd name="connsiteX2142" fmla="*/ 1071178 w 1923616"/>
                  <a:gd name="connsiteY2142" fmla="*/ 233355 h 1263096"/>
                  <a:gd name="connsiteX2143" fmla="*/ 1069721 w 1923616"/>
                  <a:gd name="connsiteY2143" fmla="*/ 233859 h 1263096"/>
                  <a:gd name="connsiteX2144" fmla="*/ 1066078 w 1923616"/>
                  <a:gd name="connsiteY2144" fmla="*/ 235709 h 1263096"/>
                  <a:gd name="connsiteX2145" fmla="*/ 1058345 w 1923616"/>
                  <a:gd name="connsiteY2145" fmla="*/ 236325 h 1263096"/>
                  <a:gd name="connsiteX2146" fmla="*/ 1056720 w 1923616"/>
                  <a:gd name="connsiteY2146" fmla="*/ 237166 h 1263096"/>
                  <a:gd name="connsiteX2147" fmla="*/ 1054591 w 1923616"/>
                  <a:gd name="connsiteY2147" fmla="*/ 237950 h 1263096"/>
                  <a:gd name="connsiteX2148" fmla="*/ 1051733 w 1923616"/>
                  <a:gd name="connsiteY2148" fmla="*/ 238679 h 1263096"/>
                  <a:gd name="connsiteX2149" fmla="*/ 1049211 w 1923616"/>
                  <a:gd name="connsiteY2149" fmla="*/ 238959 h 1263096"/>
                  <a:gd name="connsiteX2150" fmla="*/ 1048314 w 1923616"/>
                  <a:gd name="connsiteY2150" fmla="*/ 238959 h 1263096"/>
                  <a:gd name="connsiteX2151" fmla="*/ 1046689 w 1923616"/>
                  <a:gd name="connsiteY2151" fmla="*/ 239351 h 1263096"/>
                  <a:gd name="connsiteX2152" fmla="*/ 1040917 w 1923616"/>
                  <a:gd name="connsiteY2152" fmla="*/ 239127 h 1263096"/>
                  <a:gd name="connsiteX2153" fmla="*/ 1040133 w 1923616"/>
                  <a:gd name="connsiteY2153" fmla="*/ 238847 h 1263096"/>
                  <a:gd name="connsiteX2154" fmla="*/ 1034025 w 1923616"/>
                  <a:gd name="connsiteY2154" fmla="*/ 235877 h 1263096"/>
                  <a:gd name="connsiteX2155" fmla="*/ 1032736 w 1923616"/>
                  <a:gd name="connsiteY2155" fmla="*/ 235036 h 1263096"/>
                  <a:gd name="connsiteX2156" fmla="*/ 1028309 w 1923616"/>
                  <a:gd name="connsiteY2156" fmla="*/ 228480 h 1263096"/>
                  <a:gd name="connsiteX2157" fmla="*/ 1028197 w 1923616"/>
                  <a:gd name="connsiteY2157" fmla="*/ 227976 h 1263096"/>
                  <a:gd name="connsiteX2158" fmla="*/ 1026236 w 1923616"/>
                  <a:gd name="connsiteY2158" fmla="*/ 228144 h 1263096"/>
                  <a:gd name="connsiteX2159" fmla="*/ 1024779 w 1923616"/>
                  <a:gd name="connsiteY2159" fmla="*/ 228144 h 1263096"/>
                  <a:gd name="connsiteX2160" fmla="*/ 1019063 w 1923616"/>
                  <a:gd name="connsiteY2160" fmla="*/ 226406 h 1263096"/>
                  <a:gd name="connsiteX2161" fmla="*/ 1017438 w 1923616"/>
                  <a:gd name="connsiteY2161" fmla="*/ 225342 h 1263096"/>
                  <a:gd name="connsiteX2162" fmla="*/ 1015140 w 1923616"/>
                  <a:gd name="connsiteY2162" fmla="*/ 224221 h 1263096"/>
                  <a:gd name="connsiteX2163" fmla="*/ 1009985 w 1923616"/>
                  <a:gd name="connsiteY2163" fmla="*/ 218393 h 1263096"/>
                  <a:gd name="connsiteX2164" fmla="*/ 1007351 w 1923616"/>
                  <a:gd name="connsiteY2164" fmla="*/ 214639 h 1263096"/>
                  <a:gd name="connsiteX2165" fmla="*/ 1007127 w 1923616"/>
                  <a:gd name="connsiteY2165" fmla="*/ 214078 h 1263096"/>
                  <a:gd name="connsiteX2166" fmla="*/ 1005446 w 1923616"/>
                  <a:gd name="connsiteY2166" fmla="*/ 211669 h 1263096"/>
                  <a:gd name="connsiteX2167" fmla="*/ 1003653 w 1923616"/>
                  <a:gd name="connsiteY2167" fmla="*/ 208643 h 1263096"/>
                  <a:gd name="connsiteX2168" fmla="*/ 998105 w 1923616"/>
                  <a:gd name="connsiteY2168" fmla="*/ 205785 h 1263096"/>
                  <a:gd name="connsiteX2169" fmla="*/ 996648 w 1923616"/>
                  <a:gd name="connsiteY2169" fmla="*/ 204328 h 1263096"/>
                  <a:gd name="connsiteX2170" fmla="*/ 996032 w 1923616"/>
                  <a:gd name="connsiteY2170" fmla="*/ 203655 h 1263096"/>
                  <a:gd name="connsiteX2171" fmla="*/ 994911 w 1923616"/>
                  <a:gd name="connsiteY2171" fmla="*/ 204440 h 1263096"/>
                  <a:gd name="connsiteX2172" fmla="*/ 994687 w 1923616"/>
                  <a:gd name="connsiteY2172" fmla="*/ 205505 h 1263096"/>
                  <a:gd name="connsiteX2173" fmla="*/ 994126 w 1923616"/>
                  <a:gd name="connsiteY2173" fmla="*/ 207298 h 1263096"/>
                  <a:gd name="connsiteX2174" fmla="*/ 993454 w 1923616"/>
                  <a:gd name="connsiteY2174" fmla="*/ 209035 h 1263096"/>
                  <a:gd name="connsiteX2175" fmla="*/ 993454 w 1923616"/>
                  <a:gd name="connsiteY2175" fmla="*/ 209931 h 1263096"/>
                  <a:gd name="connsiteX2176" fmla="*/ 992333 w 1923616"/>
                  <a:gd name="connsiteY2176" fmla="*/ 214583 h 1263096"/>
                  <a:gd name="connsiteX2177" fmla="*/ 991605 w 1923616"/>
                  <a:gd name="connsiteY2177" fmla="*/ 216040 h 1263096"/>
                  <a:gd name="connsiteX2178" fmla="*/ 988859 w 1923616"/>
                  <a:gd name="connsiteY2178" fmla="*/ 219458 h 1263096"/>
                  <a:gd name="connsiteX2179" fmla="*/ 988018 w 1923616"/>
                  <a:gd name="connsiteY2179" fmla="*/ 221811 h 1263096"/>
                  <a:gd name="connsiteX2180" fmla="*/ 988018 w 1923616"/>
                  <a:gd name="connsiteY2180" fmla="*/ 221867 h 1263096"/>
                  <a:gd name="connsiteX2181" fmla="*/ 989419 w 1923616"/>
                  <a:gd name="connsiteY2181" fmla="*/ 224725 h 1263096"/>
                  <a:gd name="connsiteX2182" fmla="*/ 990540 w 1923616"/>
                  <a:gd name="connsiteY2182" fmla="*/ 229377 h 1263096"/>
                  <a:gd name="connsiteX2183" fmla="*/ 990540 w 1923616"/>
                  <a:gd name="connsiteY2183" fmla="*/ 233691 h 1263096"/>
                  <a:gd name="connsiteX2184" fmla="*/ 990204 w 1923616"/>
                  <a:gd name="connsiteY2184" fmla="*/ 236437 h 1263096"/>
                  <a:gd name="connsiteX2185" fmla="*/ 988074 w 1923616"/>
                  <a:gd name="connsiteY2185" fmla="*/ 244338 h 1263096"/>
                  <a:gd name="connsiteX2186" fmla="*/ 988018 w 1923616"/>
                  <a:gd name="connsiteY2186" fmla="*/ 244562 h 1263096"/>
                  <a:gd name="connsiteX2187" fmla="*/ 988018 w 1923616"/>
                  <a:gd name="connsiteY2187" fmla="*/ 244562 h 1263096"/>
                  <a:gd name="connsiteX2188" fmla="*/ 988018 w 1923616"/>
                  <a:gd name="connsiteY2188" fmla="*/ 244562 h 1263096"/>
                  <a:gd name="connsiteX2189" fmla="*/ 987906 w 1923616"/>
                  <a:gd name="connsiteY2189" fmla="*/ 244843 h 1263096"/>
                  <a:gd name="connsiteX2190" fmla="*/ 987682 w 1923616"/>
                  <a:gd name="connsiteY2190" fmla="*/ 245627 h 1263096"/>
                  <a:gd name="connsiteX2191" fmla="*/ 977427 w 1923616"/>
                  <a:gd name="connsiteY2191" fmla="*/ 254817 h 1263096"/>
                  <a:gd name="connsiteX2192" fmla="*/ 967116 w 1923616"/>
                  <a:gd name="connsiteY2192" fmla="*/ 244507 h 1263096"/>
                  <a:gd name="connsiteX2193" fmla="*/ 967116 w 1923616"/>
                  <a:gd name="connsiteY2193" fmla="*/ 243778 h 1263096"/>
                  <a:gd name="connsiteX2194" fmla="*/ 967621 w 1923616"/>
                  <a:gd name="connsiteY2194" fmla="*/ 240528 h 1263096"/>
                  <a:gd name="connsiteX2195" fmla="*/ 968237 w 1923616"/>
                  <a:gd name="connsiteY2195" fmla="*/ 238622 h 1263096"/>
                  <a:gd name="connsiteX2196" fmla="*/ 969974 w 1923616"/>
                  <a:gd name="connsiteY2196" fmla="*/ 232235 h 1263096"/>
                  <a:gd name="connsiteX2197" fmla="*/ 968685 w 1923616"/>
                  <a:gd name="connsiteY2197" fmla="*/ 230945 h 1263096"/>
                  <a:gd name="connsiteX2198" fmla="*/ 965939 w 1923616"/>
                  <a:gd name="connsiteY2198" fmla="*/ 226126 h 1263096"/>
                  <a:gd name="connsiteX2199" fmla="*/ 965659 w 1923616"/>
                  <a:gd name="connsiteY2199" fmla="*/ 225118 h 1263096"/>
                  <a:gd name="connsiteX2200" fmla="*/ 963250 w 1923616"/>
                  <a:gd name="connsiteY2200" fmla="*/ 224277 h 1263096"/>
                  <a:gd name="connsiteX2201" fmla="*/ 956301 w 1923616"/>
                  <a:gd name="connsiteY2201" fmla="*/ 223044 h 1263096"/>
                  <a:gd name="connsiteX2202" fmla="*/ 955741 w 1923616"/>
                  <a:gd name="connsiteY2202" fmla="*/ 222932 h 1263096"/>
                  <a:gd name="connsiteX2203" fmla="*/ 951986 w 1923616"/>
                  <a:gd name="connsiteY2203" fmla="*/ 222092 h 1263096"/>
                  <a:gd name="connsiteX2204" fmla="*/ 950193 w 1923616"/>
                  <a:gd name="connsiteY2204" fmla="*/ 224445 h 1263096"/>
                  <a:gd name="connsiteX2205" fmla="*/ 949464 w 1923616"/>
                  <a:gd name="connsiteY2205" fmla="*/ 225174 h 1263096"/>
                  <a:gd name="connsiteX2206" fmla="*/ 943805 w 1923616"/>
                  <a:gd name="connsiteY2206" fmla="*/ 228087 h 1263096"/>
                  <a:gd name="connsiteX2207" fmla="*/ 943581 w 1923616"/>
                  <a:gd name="connsiteY2207" fmla="*/ 228984 h 1263096"/>
                  <a:gd name="connsiteX2208" fmla="*/ 942796 w 1923616"/>
                  <a:gd name="connsiteY2208" fmla="*/ 231114 h 1263096"/>
                  <a:gd name="connsiteX2209" fmla="*/ 941395 w 1923616"/>
                  <a:gd name="connsiteY2209" fmla="*/ 233972 h 1263096"/>
                  <a:gd name="connsiteX2210" fmla="*/ 936744 w 1923616"/>
                  <a:gd name="connsiteY2210" fmla="*/ 238622 h 1263096"/>
                  <a:gd name="connsiteX2211" fmla="*/ 935287 w 1923616"/>
                  <a:gd name="connsiteY2211" fmla="*/ 239351 h 1263096"/>
                  <a:gd name="connsiteX2212" fmla="*/ 934054 w 1923616"/>
                  <a:gd name="connsiteY2212" fmla="*/ 239855 h 1263096"/>
                  <a:gd name="connsiteX2213" fmla="*/ 933550 w 1923616"/>
                  <a:gd name="connsiteY2213" fmla="*/ 242097 h 1263096"/>
                  <a:gd name="connsiteX2214" fmla="*/ 933774 w 1923616"/>
                  <a:gd name="connsiteY2214" fmla="*/ 243722 h 1263096"/>
                  <a:gd name="connsiteX2215" fmla="*/ 934503 w 1923616"/>
                  <a:gd name="connsiteY2215" fmla="*/ 254481 h 1263096"/>
                  <a:gd name="connsiteX2216" fmla="*/ 927218 w 1923616"/>
                  <a:gd name="connsiteY2216" fmla="*/ 265072 h 1263096"/>
                  <a:gd name="connsiteX2217" fmla="*/ 928787 w 1923616"/>
                  <a:gd name="connsiteY2217" fmla="*/ 265689 h 1263096"/>
                  <a:gd name="connsiteX2218" fmla="*/ 935287 w 1923616"/>
                  <a:gd name="connsiteY2218" fmla="*/ 275271 h 1263096"/>
                  <a:gd name="connsiteX2219" fmla="*/ 935287 w 1923616"/>
                  <a:gd name="connsiteY2219" fmla="*/ 280314 h 1263096"/>
                  <a:gd name="connsiteX2220" fmla="*/ 931477 w 1923616"/>
                  <a:gd name="connsiteY2220" fmla="*/ 288328 h 1263096"/>
                  <a:gd name="connsiteX2221" fmla="*/ 931365 w 1923616"/>
                  <a:gd name="connsiteY2221" fmla="*/ 288440 h 1263096"/>
                  <a:gd name="connsiteX2222" fmla="*/ 927218 w 1923616"/>
                  <a:gd name="connsiteY2222" fmla="*/ 292923 h 1263096"/>
                  <a:gd name="connsiteX2223" fmla="*/ 919541 w 1923616"/>
                  <a:gd name="connsiteY2223" fmla="*/ 293987 h 1263096"/>
                  <a:gd name="connsiteX2224" fmla="*/ 919541 w 1923616"/>
                  <a:gd name="connsiteY2224" fmla="*/ 293987 h 1263096"/>
                  <a:gd name="connsiteX2225" fmla="*/ 908053 w 1923616"/>
                  <a:gd name="connsiteY2225" fmla="*/ 296845 h 1263096"/>
                  <a:gd name="connsiteX2226" fmla="*/ 900040 w 1923616"/>
                  <a:gd name="connsiteY2226" fmla="*/ 295557 h 1263096"/>
                  <a:gd name="connsiteX2227" fmla="*/ 895445 w 1923616"/>
                  <a:gd name="connsiteY2227" fmla="*/ 288832 h 1263096"/>
                  <a:gd name="connsiteX2228" fmla="*/ 894716 w 1923616"/>
                  <a:gd name="connsiteY2228" fmla="*/ 285246 h 1263096"/>
                  <a:gd name="connsiteX2229" fmla="*/ 894716 w 1923616"/>
                  <a:gd name="connsiteY2229" fmla="*/ 281043 h 1263096"/>
                  <a:gd name="connsiteX2230" fmla="*/ 894716 w 1923616"/>
                  <a:gd name="connsiteY2230" fmla="*/ 280931 h 1263096"/>
                  <a:gd name="connsiteX2231" fmla="*/ 894548 w 1923616"/>
                  <a:gd name="connsiteY2231" fmla="*/ 279418 h 1263096"/>
                  <a:gd name="connsiteX2232" fmla="*/ 891242 w 1923616"/>
                  <a:gd name="connsiteY2232" fmla="*/ 277625 h 1263096"/>
                  <a:gd name="connsiteX2233" fmla="*/ 887655 w 1923616"/>
                  <a:gd name="connsiteY2233" fmla="*/ 274767 h 1263096"/>
                  <a:gd name="connsiteX2234" fmla="*/ 884853 w 1923616"/>
                  <a:gd name="connsiteY2234" fmla="*/ 271292 h 1263096"/>
                  <a:gd name="connsiteX2235" fmla="*/ 884125 w 1923616"/>
                  <a:gd name="connsiteY2235" fmla="*/ 269835 h 1263096"/>
                  <a:gd name="connsiteX2236" fmla="*/ 883060 w 1923616"/>
                  <a:gd name="connsiteY2236" fmla="*/ 265240 h 1263096"/>
                  <a:gd name="connsiteX2237" fmla="*/ 883060 w 1923616"/>
                  <a:gd name="connsiteY2237" fmla="*/ 260926 h 1263096"/>
                  <a:gd name="connsiteX2238" fmla="*/ 883341 w 1923616"/>
                  <a:gd name="connsiteY2238" fmla="*/ 258404 h 1263096"/>
                  <a:gd name="connsiteX2239" fmla="*/ 884013 w 1923616"/>
                  <a:gd name="connsiteY2239" fmla="*/ 255770 h 1263096"/>
                  <a:gd name="connsiteX2240" fmla="*/ 882780 w 1923616"/>
                  <a:gd name="connsiteY2240" fmla="*/ 253080 h 1263096"/>
                  <a:gd name="connsiteX2241" fmla="*/ 878633 w 1923616"/>
                  <a:gd name="connsiteY2241" fmla="*/ 247757 h 1263096"/>
                  <a:gd name="connsiteX2242" fmla="*/ 877289 w 1923616"/>
                  <a:gd name="connsiteY2242" fmla="*/ 246244 h 1263096"/>
                  <a:gd name="connsiteX2243" fmla="*/ 876392 w 1923616"/>
                  <a:gd name="connsiteY2243" fmla="*/ 245067 h 1263096"/>
                  <a:gd name="connsiteX2244" fmla="*/ 869724 w 1923616"/>
                  <a:gd name="connsiteY2244" fmla="*/ 247476 h 1263096"/>
                  <a:gd name="connsiteX2245" fmla="*/ 868995 w 1923616"/>
                  <a:gd name="connsiteY2245" fmla="*/ 247476 h 1263096"/>
                  <a:gd name="connsiteX2246" fmla="*/ 862775 w 1923616"/>
                  <a:gd name="connsiteY2246" fmla="*/ 245403 h 1263096"/>
                  <a:gd name="connsiteX2247" fmla="*/ 861822 w 1923616"/>
                  <a:gd name="connsiteY2247" fmla="*/ 244675 h 1263096"/>
                  <a:gd name="connsiteX2248" fmla="*/ 859188 w 1923616"/>
                  <a:gd name="connsiteY2248" fmla="*/ 245739 h 1263096"/>
                  <a:gd name="connsiteX2249" fmla="*/ 859076 w 1923616"/>
                  <a:gd name="connsiteY2249" fmla="*/ 245852 h 1263096"/>
                  <a:gd name="connsiteX2250" fmla="*/ 854257 w 1923616"/>
                  <a:gd name="connsiteY2250" fmla="*/ 248597 h 1263096"/>
                  <a:gd name="connsiteX2251" fmla="*/ 853024 w 1923616"/>
                  <a:gd name="connsiteY2251" fmla="*/ 248877 h 1263096"/>
                  <a:gd name="connsiteX2252" fmla="*/ 848541 w 1923616"/>
                  <a:gd name="connsiteY2252" fmla="*/ 250839 h 1263096"/>
                  <a:gd name="connsiteX2253" fmla="*/ 849102 w 1923616"/>
                  <a:gd name="connsiteY2253" fmla="*/ 252296 h 1263096"/>
                  <a:gd name="connsiteX2254" fmla="*/ 849326 w 1923616"/>
                  <a:gd name="connsiteY2254" fmla="*/ 264680 h 1263096"/>
                  <a:gd name="connsiteX2255" fmla="*/ 843386 w 1923616"/>
                  <a:gd name="connsiteY2255" fmla="*/ 268659 h 1263096"/>
                  <a:gd name="connsiteX2256" fmla="*/ 843274 w 1923616"/>
                  <a:gd name="connsiteY2256" fmla="*/ 268771 h 1263096"/>
                  <a:gd name="connsiteX2257" fmla="*/ 839071 w 1923616"/>
                  <a:gd name="connsiteY2257" fmla="*/ 271292 h 1263096"/>
                  <a:gd name="connsiteX2258" fmla="*/ 835261 w 1923616"/>
                  <a:gd name="connsiteY2258" fmla="*/ 272973 h 1263096"/>
                  <a:gd name="connsiteX2259" fmla="*/ 830946 w 1923616"/>
                  <a:gd name="connsiteY2259" fmla="*/ 273926 h 1263096"/>
                  <a:gd name="connsiteX2260" fmla="*/ 830217 w 1923616"/>
                  <a:gd name="connsiteY2260" fmla="*/ 273926 h 1263096"/>
                  <a:gd name="connsiteX2261" fmla="*/ 829489 w 1923616"/>
                  <a:gd name="connsiteY2261" fmla="*/ 273926 h 1263096"/>
                  <a:gd name="connsiteX2262" fmla="*/ 828760 w 1923616"/>
                  <a:gd name="connsiteY2262" fmla="*/ 273926 h 1263096"/>
                  <a:gd name="connsiteX2263" fmla="*/ 826967 w 1923616"/>
                  <a:gd name="connsiteY2263" fmla="*/ 273926 h 1263096"/>
                  <a:gd name="connsiteX2264" fmla="*/ 823157 w 1923616"/>
                  <a:gd name="connsiteY2264" fmla="*/ 274654 h 1263096"/>
                  <a:gd name="connsiteX2265" fmla="*/ 822652 w 1923616"/>
                  <a:gd name="connsiteY2265" fmla="*/ 274654 h 1263096"/>
                  <a:gd name="connsiteX2266" fmla="*/ 819738 w 1923616"/>
                  <a:gd name="connsiteY2266" fmla="*/ 275831 h 1263096"/>
                  <a:gd name="connsiteX2267" fmla="*/ 813294 w 1923616"/>
                  <a:gd name="connsiteY2267" fmla="*/ 278241 h 1263096"/>
                  <a:gd name="connsiteX2268" fmla="*/ 808419 w 1923616"/>
                  <a:gd name="connsiteY2268" fmla="*/ 278913 h 1263096"/>
                  <a:gd name="connsiteX2269" fmla="*/ 807354 w 1923616"/>
                  <a:gd name="connsiteY2269" fmla="*/ 278969 h 1263096"/>
                  <a:gd name="connsiteX2270" fmla="*/ 806625 w 1923616"/>
                  <a:gd name="connsiteY2270" fmla="*/ 278969 h 1263096"/>
                  <a:gd name="connsiteX2271" fmla="*/ 801302 w 1923616"/>
                  <a:gd name="connsiteY2271" fmla="*/ 277512 h 1263096"/>
                  <a:gd name="connsiteX2272" fmla="*/ 794802 w 1923616"/>
                  <a:gd name="connsiteY2272" fmla="*/ 267930 h 1263096"/>
                  <a:gd name="connsiteX2273" fmla="*/ 794802 w 1923616"/>
                  <a:gd name="connsiteY2273" fmla="*/ 265801 h 1263096"/>
                  <a:gd name="connsiteX2274" fmla="*/ 795026 w 1923616"/>
                  <a:gd name="connsiteY2274" fmla="*/ 263671 h 1263096"/>
                  <a:gd name="connsiteX2275" fmla="*/ 794802 w 1923616"/>
                  <a:gd name="connsiteY2275" fmla="*/ 261542 h 1263096"/>
                  <a:gd name="connsiteX2276" fmla="*/ 794802 w 1923616"/>
                  <a:gd name="connsiteY2276" fmla="*/ 261374 h 1263096"/>
                  <a:gd name="connsiteX2277" fmla="*/ 793737 w 1923616"/>
                  <a:gd name="connsiteY2277" fmla="*/ 259693 h 1263096"/>
                  <a:gd name="connsiteX2278" fmla="*/ 793008 w 1923616"/>
                  <a:gd name="connsiteY2278" fmla="*/ 258236 h 1263096"/>
                  <a:gd name="connsiteX2279" fmla="*/ 791944 w 1923616"/>
                  <a:gd name="connsiteY2279" fmla="*/ 253640 h 1263096"/>
                  <a:gd name="connsiteX2280" fmla="*/ 791832 w 1923616"/>
                  <a:gd name="connsiteY2280" fmla="*/ 250671 h 1263096"/>
                  <a:gd name="connsiteX2281" fmla="*/ 790655 w 1923616"/>
                  <a:gd name="connsiteY2281" fmla="*/ 249494 h 1263096"/>
                  <a:gd name="connsiteX2282" fmla="*/ 787853 w 1923616"/>
                  <a:gd name="connsiteY2282" fmla="*/ 244394 h 1263096"/>
                  <a:gd name="connsiteX2283" fmla="*/ 786900 w 1923616"/>
                  <a:gd name="connsiteY2283" fmla="*/ 240696 h 1263096"/>
                  <a:gd name="connsiteX2284" fmla="*/ 784154 w 1923616"/>
                  <a:gd name="connsiteY2284" fmla="*/ 238735 h 1263096"/>
                  <a:gd name="connsiteX2285" fmla="*/ 783426 w 1923616"/>
                  <a:gd name="connsiteY2285" fmla="*/ 238006 h 1263096"/>
                  <a:gd name="connsiteX2286" fmla="*/ 781969 w 1923616"/>
                  <a:gd name="connsiteY2286" fmla="*/ 236157 h 1263096"/>
                  <a:gd name="connsiteX2287" fmla="*/ 780680 w 1923616"/>
                  <a:gd name="connsiteY2287" fmla="*/ 237166 h 1263096"/>
                  <a:gd name="connsiteX2288" fmla="*/ 778495 w 1923616"/>
                  <a:gd name="connsiteY2288" fmla="*/ 238622 h 1263096"/>
                  <a:gd name="connsiteX2289" fmla="*/ 776197 w 1923616"/>
                  <a:gd name="connsiteY2289" fmla="*/ 239743 h 1263096"/>
                  <a:gd name="connsiteX2290" fmla="*/ 774348 w 1923616"/>
                  <a:gd name="connsiteY2290" fmla="*/ 241593 h 1263096"/>
                  <a:gd name="connsiteX2291" fmla="*/ 770201 w 1923616"/>
                  <a:gd name="connsiteY2291" fmla="*/ 244114 h 1263096"/>
                  <a:gd name="connsiteX2292" fmla="*/ 768744 w 1923616"/>
                  <a:gd name="connsiteY2292" fmla="*/ 244955 h 1263096"/>
                  <a:gd name="connsiteX2293" fmla="*/ 767007 w 1923616"/>
                  <a:gd name="connsiteY2293" fmla="*/ 249998 h 1263096"/>
                  <a:gd name="connsiteX2294" fmla="*/ 757705 w 1923616"/>
                  <a:gd name="connsiteY2294" fmla="*/ 254593 h 1263096"/>
                  <a:gd name="connsiteX2295" fmla="*/ 726997 w 1923616"/>
                  <a:gd name="connsiteY2295" fmla="*/ 252576 h 1263096"/>
                  <a:gd name="connsiteX2296" fmla="*/ 706543 w 1923616"/>
                  <a:gd name="connsiteY2296" fmla="*/ 257843 h 1263096"/>
                  <a:gd name="connsiteX2297" fmla="*/ 626970 w 1923616"/>
                  <a:gd name="connsiteY2297" fmla="*/ 280763 h 1263096"/>
                  <a:gd name="connsiteX2298" fmla="*/ 615202 w 1923616"/>
                  <a:gd name="connsiteY2298" fmla="*/ 276111 h 1263096"/>
                  <a:gd name="connsiteX2299" fmla="*/ 616771 w 1923616"/>
                  <a:gd name="connsiteY2299" fmla="*/ 263559 h 1263096"/>
                  <a:gd name="connsiteX2300" fmla="*/ 617219 w 1923616"/>
                  <a:gd name="connsiteY2300" fmla="*/ 263111 h 1263096"/>
                  <a:gd name="connsiteX2301" fmla="*/ 619685 w 1923616"/>
                  <a:gd name="connsiteY2301" fmla="*/ 259244 h 1263096"/>
                  <a:gd name="connsiteX2302" fmla="*/ 620694 w 1923616"/>
                  <a:gd name="connsiteY2302" fmla="*/ 258236 h 1263096"/>
                  <a:gd name="connsiteX2303" fmla="*/ 619685 w 1923616"/>
                  <a:gd name="connsiteY2303" fmla="*/ 257339 h 1263096"/>
                  <a:gd name="connsiteX2304" fmla="*/ 618228 w 1923616"/>
                  <a:gd name="connsiteY2304" fmla="*/ 255882 h 1263096"/>
                  <a:gd name="connsiteX2305" fmla="*/ 615931 w 1923616"/>
                  <a:gd name="connsiteY2305" fmla="*/ 252408 h 1263096"/>
                  <a:gd name="connsiteX2306" fmla="*/ 610943 w 1923616"/>
                  <a:gd name="connsiteY2306" fmla="*/ 244562 h 1263096"/>
                  <a:gd name="connsiteX2307" fmla="*/ 610551 w 1923616"/>
                  <a:gd name="connsiteY2307" fmla="*/ 243834 h 1263096"/>
                  <a:gd name="connsiteX2308" fmla="*/ 609823 w 1923616"/>
                  <a:gd name="connsiteY2308" fmla="*/ 242377 h 1263096"/>
                  <a:gd name="connsiteX2309" fmla="*/ 608926 w 1923616"/>
                  <a:gd name="connsiteY2309" fmla="*/ 235709 h 1263096"/>
                  <a:gd name="connsiteX2310" fmla="*/ 609150 w 1923616"/>
                  <a:gd name="connsiteY2310" fmla="*/ 234532 h 1263096"/>
                  <a:gd name="connsiteX2311" fmla="*/ 608870 w 1923616"/>
                  <a:gd name="connsiteY2311" fmla="*/ 234252 h 1263096"/>
                  <a:gd name="connsiteX2312" fmla="*/ 608141 w 1923616"/>
                  <a:gd name="connsiteY2312" fmla="*/ 233523 h 1263096"/>
                  <a:gd name="connsiteX2313" fmla="*/ 607525 w 1923616"/>
                  <a:gd name="connsiteY2313" fmla="*/ 232851 h 1263096"/>
                  <a:gd name="connsiteX2314" fmla="*/ 603266 w 1923616"/>
                  <a:gd name="connsiteY2314" fmla="*/ 231226 h 1263096"/>
                  <a:gd name="connsiteX2315" fmla="*/ 601137 w 1923616"/>
                  <a:gd name="connsiteY2315" fmla="*/ 229769 h 1263096"/>
                  <a:gd name="connsiteX2316" fmla="*/ 596598 w 1923616"/>
                  <a:gd name="connsiteY2316" fmla="*/ 222260 h 1263096"/>
                  <a:gd name="connsiteX2317" fmla="*/ 595701 w 1923616"/>
                  <a:gd name="connsiteY2317" fmla="*/ 220859 h 1263096"/>
                  <a:gd name="connsiteX2318" fmla="*/ 594356 w 1923616"/>
                  <a:gd name="connsiteY2318" fmla="*/ 219234 h 1263096"/>
                  <a:gd name="connsiteX2319" fmla="*/ 592619 w 1923616"/>
                  <a:gd name="connsiteY2319" fmla="*/ 220299 h 1263096"/>
                  <a:gd name="connsiteX2320" fmla="*/ 586903 w 1923616"/>
                  <a:gd name="connsiteY2320" fmla="*/ 224838 h 1263096"/>
                  <a:gd name="connsiteX2321" fmla="*/ 585782 w 1923616"/>
                  <a:gd name="connsiteY2321" fmla="*/ 225790 h 1263096"/>
                  <a:gd name="connsiteX2322" fmla="*/ 582925 w 1923616"/>
                  <a:gd name="connsiteY2322" fmla="*/ 227920 h 1263096"/>
                  <a:gd name="connsiteX2323" fmla="*/ 581356 w 1923616"/>
                  <a:gd name="connsiteY2323" fmla="*/ 228872 h 1263096"/>
                  <a:gd name="connsiteX2324" fmla="*/ 577041 w 1923616"/>
                  <a:gd name="connsiteY2324" fmla="*/ 231002 h 1263096"/>
                  <a:gd name="connsiteX2325" fmla="*/ 576480 w 1923616"/>
                  <a:gd name="connsiteY2325" fmla="*/ 231282 h 1263096"/>
                  <a:gd name="connsiteX2326" fmla="*/ 572334 w 1923616"/>
                  <a:gd name="connsiteY2326" fmla="*/ 233075 h 1263096"/>
                  <a:gd name="connsiteX2327" fmla="*/ 570989 w 1923616"/>
                  <a:gd name="connsiteY2327" fmla="*/ 233972 h 1263096"/>
                  <a:gd name="connsiteX2328" fmla="*/ 569083 w 1923616"/>
                  <a:gd name="connsiteY2328" fmla="*/ 234980 h 1263096"/>
                  <a:gd name="connsiteX2329" fmla="*/ 567458 w 1923616"/>
                  <a:gd name="connsiteY2329" fmla="*/ 235653 h 1263096"/>
                  <a:gd name="connsiteX2330" fmla="*/ 563648 w 1923616"/>
                  <a:gd name="connsiteY2330" fmla="*/ 238006 h 1263096"/>
                  <a:gd name="connsiteX2331" fmla="*/ 556027 w 1923616"/>
                  <a:gd name="connsiteY2331" fmla="*/ 245627 h 1263096"/>
                  <a:gd name="connsiteX2332" fmla="*/ 554458 w 1923616"/>
                  <a:gd name="connsiteY2332" fmla="*/ 246916 h 1263096"/>
                  <a:gd name="connsiteX2333" fmla="*/ 550143 w 1923616"/>
                  <a:gd name="connsiteY2333" fmla="*/ 249774 h 1263096"/>
                  <a:gd name="connsiteX2334" fmla="*/ 549022 w 1923616"/>
                  <a:gd name="connsiteY2334" fmla="*/ 250447 h 1263096"/>
                  <a:gd name="connsiteX2335" fmla="*/ 547397 w 1923616"/>
                  <a:gd name="connsiteY2335" fmla="*/ 251399 h 1263096"/>
                  <a:gd name="connsiteX2336" fmla="*/ 540112 w 1923616"/>
                  <a:gd name="connsiteY2336" fmla="*/ 254425 h 1263096"/>
                  <a:gd name="connsiteX2337" fmla="*/ 539160 w 1923616"/>
                  <a:gd name="connsiteY2337" fmla="*/ 254425 h 1263096"/>
                  <a:gd name="connsiteX2338" fmla="*/ 538095 w 1923616"/>
                  <a:gd name="connsiteY2338" fmla="*/ 255714 h 1263096"/>
                  <a:gd name="connsiteX2339" fmla="*/ 536638 w 1923616"/>
                  <a:gd name="connsiteY2339" fmla="*/ 257171 h 1263096"/>
                  <a:gd name="connsiteX2340" fmla="*/ 533948 w 1923616"/>
                  <a:gd name="connsiteY2340" fmla="*/ 259132 h 1263096"/>
                  <a:gd name="connsiteX2341" fmla="*/ 532323 w 1923616"/>
                  <a:gd name="connsiteY2341" fmla="*/ 260085 h 1263096"/>
                  <a:gd name="connsiteX2342" fmla="*/ 530754 w 1923616"/>
                  <a:gd name="connsiteY2342" fmla="*/ 261374 h 1263096"/>
                  <a:gd name="connsiteX2343" fmla="*/ 528624 w 1923616"/>
                  <a:gd name="connsiteY2343" fmla="*/ 262831 h 1263096"/>
                  <a:gd name="connsiteX2344" fmla="*/ 522909 w 1923616"/>
                  <a:gd name="connsiteY2344" fmla="*/ 264568 h 1263096"/>
                  <a:gd name="connsiteX2345" fmla="*/ 520779 w 1923616"/>
                  <a:gd name="connsiteY2345" fmla="*/ 264568 h 1263096"/>
                  <a:gd name="connsiteX2346" fmla="*/ 515456 w 1923616"/>
                  <a:gd name="connsiteY2346" fmla="*/ 263111 h 1263096"/>
                  <a:gd name="connsiteX2347" fmla="*/ 511981 w 1923616"/>
                  <a:gd name="connsiteY2347" fmla="*/ 260813 h 1263096"/>
                  <a:gd name="connsiteX2348" fmla="*/ 510524 w 1923616"/>
                  <a:gd name="connsiteY2348" fmla="*/ 259356 h 1263096"/>
                  <a:gd name="connsiteX2349" fmla="*/ 508731 w 1923616"/>
                  <a:gd name="connsiteY2349" fmla="*/ 256891 h 1263096"/>
                  <a:gd name="connsiteX2350" fmla="*/ 505369 w 1923616"/>
                  <a:gd name="connsiteY2350" fmla="*/ 254089 h 1263096"/>
                  <a:gd name="connsiteX2351" fmla="*/ 505257 w 1923616"/>
                  <a:gd name="connsiteY2351" fmla="*/ 254145 h 1263096"/>
                  <a:gd name="connsiteX2352" fmla="*/ 502175 w 1923616"/>
                  <a:gd name="connsiteY2352" fmla="*/ 255826 h 1263096"/>
                  <a:gd name="connsiteX2353" fmla="*/ 500718 w 1923616"/>
                  <a:gd name="connsiteY2353" fmla="*/ 257283 h 1263096"/>
                  <a:gd name="connsiteX2354" fmla="*/ 499149 w 1923616"/>
                  <a:gd name="connsiteY2354" fmla="*/ 258572 h 1263096"/>
                  <a:gd name="connsiteX2355" fmla="*/ 497019 w 1923616"/>
                  <a:gd name="connsiteY2355" fmla="*/ 260029 h 1263096"/>
                  <a:gd name="connsiteX2356" fmla="*/ 495899 w 1923616"/>
                  <a:gd name="connsiteY2356" fmla="*/ 260645 h 1263096"/>
                  <a:gd name="connsiteX2357" fmla="*/ 493041 w 1923616"/>
                  <a:gd name="connsiteY2357" fmla="*/ 262102 h 1263096"/>
                  <a:gd name="connsiteX2358" fmla="*/ 490911 w 1923616"/>
                  <a:gd name="connsiteY2358" fmla="*/ 262887 h 1263096"/>
                  <a:gd name="connsiteX2359" fmla="*/ 488054 w 1923616"/>
                  <a:gd name="connsiteY2359" fmla="*/ 263615 h 1263096"/>
                  <a:gd name="connsiteX2360" fmla="*/ 485532 w 1923616"/>
                  <a:gd name="connsiteY2360" fmla="*/ 263895 h 1263096"/>
                  <a:gd name="connsiteX2361" fmla="*/ 482898 w 1923616"/>
                  <a:gd name="connsiteY2361" fmla="*/ 263895 h 1263096"/>
                  <a:gd name="connsiteX2362" fmla="*/ 477631 w 1923616"/>
                  <a:gd name="connsiteY2362" fmla="*/ 265352 h 1263096"/>
                  <a:gd name="connsiteX2363" fmla="*/ 474044 w 1923616"/>
                  <a:gd name="connsiteY2363" fmla="*/ 265352 h 1263096"/>
                  <a:gd name="connsiteX2364" fmla="*/ 469897 w 1923616"/>
                  <a:gd name="connsiteY2364" fmla="*/ 269499 h 1263096"/>
                  <a:gd name="connsiteX2365" fmla="*/ 468328 w 1923616"/>
                  <a:gd name="connsiteY2365" fmla="*/ 270788 h 1263096"/>
                  <a:gd name="connsiteX2366" fmla="*/ 467880 w 1923616"/>
                  <a:gd name="connsiteY2366" fmla="*/ 271068 h 1263096"/>
                  <a:gd name="connsiteX2367" fmla="*/ 467768 w 1923616"/>
                  <a:gd name="connsiteY2367" fmla="*/ 272469 h 1263096"/>
                  <a:gd name="connsiteX2368" fmla="*/ 468496 w 1923616"/>
                  <a:gd name="connsiteY2368" fmla="*/ 273534 h 1263096"/>
                  <a:gd name="connsiteX2369" fmla="*/ 471523 w 1923616"/>
                  <a:gd name="connsiteY2369" fmla="*/ 280819 h 1263096"/>
                  <a:gd name="connsiteX2370" fmla="*/ 471523 w 1923616"/>
                  <a:gd name="connsiteY2370" fmla="*/ 281547 h 1263096"/>
                  <a:gd name="connsiteX2371" fmla="*/ 465078 w 1923616"/>
                  <a:gd name="connsiteY2371" fmla="*/ 291129 h 1263096"/>
                  <a:gd name="connsiteX2372" fmla="*/ 464406 w 1923616"/>
                  <a:gd name="connsiteY2372" fmla="*/ 291522 h 1263096"/>
                  <a:gd name="connsiteX2373" fmla="*/ 457625 w 1923616"/>
                  <a:gd name="connsiteY2373" fmla="*/ 295164 h 1263096"/>
                  <a:gd name="connsiteX2374" fmla="*/ 455160 w 1923616"/>
                  <a:gd name="connsiteY2374" fmla="*/ 296397 h 1263096"/>
                  <a:gd name="connsiteX2375" fmla="*/ 453198 w 1923616"/>
                  <a:gd name="connsiteY2375" fmla="*/ 297069 h 1263096"/>
                  <a:gd name="connsiteX2376" fmla="*/ 452750 w 1923616"/>
                  <a:gd name="connsiteY2376" fmla="*/ 297518 h 1263096"/>
                  <a:gd name="connsiteX2377" fmla="*/ 451237 w 1923616"/>
                  <a:gd name="connsiteY2377" fmla="*/ 298751 h 1263096"/>
                  <a:gd name="connsiteX2378" fmla="*/ 449108 w 1923616"/>
                  <a:gd name="connsiteY2378" fmla="*/ 300208 h 1263096"/>
                  <a:gd name="connsiteX2379" fmla="*/ 446642 w 1923616"/>
                  <a:gd name="connsiteY2379" fmla="*/ 301440 h 1263096"/>
                  <a:gd name="connsiteX2380" fmla="*/ 440198 w 1923616"/>
                  <a:gd name="connsiteY2380" fmla="*/ 303570 h 1263096"/>
                  <a:gd name="connsiteX2381" fmla="*/ 430223 w 1923616"/>
                  <a:gd name="connsiteY2381" fmla="*/ 301609 h 1263096"/>
                  <a:gd name="connsiteX2382" fmla="*/ 421929 w 1923616"/>
                  <a:gd name="connsiteY2382" fmla="*/ 294492 h 1263096"/>
                  <a:gd name="connsiteX2383" fmla="*/ 366733 w 1923616"/>
                  <a:gd name="connsiteY2383" fmla="*/ 279306 h 1263096"/>
                  <a:gd name="connsiteX2384" fmla="*/ 359224 w 1923616"/>
                  <a:gd name="connsiteY2384" fmla="*/ 268042 h 1263096"/>
                  <a:gd name="connsiteX2385" fmla="*/ 360681 w 1923616"/>
                  <a:gd name="connsiteY2385" fmla="*/ 256554 h 1263096"/>
                  <a:gd name="connsiteX2386" fmla="*/ 361689 w 1923616"/>
                  <a:gd name="connsiteY2386" fmla="*/ 253192 h 1263096"/>
                  <a:gd name="connsiteX2387" fmla="*/ 363146 w 1923616"/>
                  <a:gd name="connsiteY2387" fmla="*/ 250334 h 1263096"/>
                  <a:gd name="connsiteX2388" fmla="*/ 367181 w 1923616"/>
                  <a:gd name="connsiteY2388" fmla="*/ 246019 h 1263096"/>
                  <a:gd name="connsiteX2389" fmla="*/ 366397 w 1923616"/>
                  <a:gd name="connsiteY2389" fmla="*/ 242545 h 1263096"/>
                  <a:gd name="connsiteX2390" fmla="*/ 364940 w 1923616"/>
                  <a:gd name="connsiteY2390" fmla="*/ 236269 h 1263096"/>
                  <a:gd name="connsiteX2391" fmla="*/ 358495 w 1923616"/>
                  <a:gd name="connsiteY2391" fmla="*/ 238679 h 1263096"/>
                  <a:gd name="connsiteX2392" fmla="*/ 356366 w 1923616"/>
                  <a:gd name="connsiteY2392" fmla="*/ 240248 h 1263096"/>
                  <a:gd name="connsiteX2393" fmla="*/ 350146 w 1923616"/>
                  <a:gd name="connsiteY2393" fmla="*/ 242321 h 1263096"/>
                  <a:gd name="connsiteX2394" fmla="*/ 348689 w 1923616"/>
                  <a:gd name="connsiteY2394" fmla="*/ 242321 h 1263096"/>
                  <a:gd name="connsiteX2395" fmla="*/ 338434 w 1923616"/>
                  <a:gd name="connsiteY2395" fmla="*/ 233131 h 1263096"/>
                  <a:gd name="connsiteX2396" fmla="*/ 338210 w 1923616"/>
                  <a:gd name="connsiteY2396" fmla="*/ 232346 h 1263096"/>
                  <a:gd name="connsiteX2397" fmla="*/ 337705 w 1923616"/>
                  <a:gd name="connsiteY2397" fmla="*/ 228144 h 1263096"/>
                  <a:gd name="connsiteX2398" fmla="*/ 338266 w 1923616"/>
                  <a:gd name="connsiteY2398" fmla="*/ 222148 h 1263096"/>
                  <a:gd name="connsiteX2399" fmla="*/ 334119 w 1923616"/>
                  <a:gd name="connsiteY2399" fmla="*/ 214863 h 1263096"/>
                  <a:gd name="connsiteX2400" fmla="*/ 327395 w 1923616"/>
                  <a:gd name="connsiteY2400" fmla="*/ 220466 h 1263096"/>
                  <a:gd name="connsiteX2401" fmla="*/ 325938 w 1923616"/>
                  <a:gd name="connsiteY2401" fmla="*/ 221475 h 1263096"/>
                  <a:gd name="connsiteX2402" fmla="*/ 320894 w 1923616"/>
                  <a:gd name="connsiteY2402" fmla="*/ 224333 h 1263096"/>
                  <a:gd name="connsiteX2403" fmla="*/ 317476 w 1923616"/>
                  <a:gd name="connsiteY2403" fmla="*/ 225566 h 1263096"/>
                  <a:gd name="connsiteX2404" fmla="*/ 308846 w 1923616"/>
                  <a:gd name="connsiteY2404" fmla="*/ 227023 h 1263096"/>
                  <a:gd name="connsiteX2405" fmla="*/ 307950 w 1923616"/>
                  <a:gd name="connsiteY2405" fmla="*/ 227135 h 1263096"/>
                  <a:gd name="connsiteX2406" fmla="*/ 298591 w 1923616"/>
                  <a:gd name="connsiteY2406" fmla="*/ 227863 h 1263096"/>
                  <a:gd name="connsiteX2407" fmla="*/ 297807 w 1923616"/>
                  <a:gd name="connsiteY2407" fmla="*/ 227920 h 1263096"/>
                  <a:gd name="connsiteX2408" fmla="*/ 282957 w 1923616"/>
                  <a:gd name="connsiteY2408" fmla="*/ 228032 h 1263096"/>
                  <a:gd name="connsiteX2409" fmla="*/ 282341 w 1923616"/>
                  <a:gd name="connsiteY2409" fmla="*/ 228816 h 1263096"/>
                  <a:gd name="connsiteX2410" fmla="*/ 280828 w 1923616"/>
                  <a:gd name="connsiteY2410" fmla="*/ 230441 h 1263096"/>
                  <a:gd name="connsiteX2411" fmla="*/ 275784 w 1923616"/>
                  <a:gd name="connsiteY2411" fmla="*/ 234756 h 1263096"/>
                  <a:gd name="connsiteX2412" fmla="*/ 273655 w 1923616"/>
                  <a:gd name="connsiteY2412" fmla="*/ 236157 h 1263096"/>
                  <a:gd name="connsiteX2413" fmla="*/ 272198 w 1923616"/>
                  <a:gd name="connsiteY2413" fmla="*/ 236885 h 1263096"/>
                  <a:gd name="connsiteX2414" fmla="*/ 268275 w 1923616"/>
                  <a:gd name="connsiteY2414" fmla="*/ 237950 h 1263096"/>
                  <a:gd name="connsiteX2415" fmla="*/ 265529 w 1923616"/>
                  <a:gd name="connsiteY2415" fmla="*/ 242825 h 1263096"/>
                  <a:gd name="connsiteX2416" fmla="*/ 264072 w 1923616"/>
                  <a:gd name="connsiteY2416" fmla="*/ 244282 h 1263096"/>
                  <a:gd name="connsiteX2417" fmla="*/ 256732 w 1923616"/>
                  <a:gd name="connsiteY2417" fmla="*/ 247309 h 1263096"/>
                  <a:gd name="connsiteX2418" fmla="*/ 255275 w 1923616"/>
                  <a:gd name="connsiteY2418" fmla="*/ 247309 h 1263096"/>
                  <a:gd name="connsiteX2419" fmla="*/ 253369 w 1923616"/>
                  <a:gd name="connsiteY2419" fmla="*/ 247140 h 1263096"/>
                  <a:gd name="connsiteX2420" fmla="*/ 244459 w 1923616"/>
                  <a:gd name="connsiteY2420" fmla="*/ 245459 h 1263096"/>
                  <a:gd name="connsiteX2421" fmla="*/ 242106 w 1923616"/>
                  <a:gd name="connsiteY2421" fmla="*/ 249830 h 1263096"/>
                  <a:gd name="connsiteX2422" fmla="*/ 241321 w 1923616"/>
                  <a:gd name="connsiteY2422" fmla="*/ 251063 h 1263096"/>
                  <a:gd name="connsiteX2423" fmla="*/ 239192 w 1923616"/>
                  <a:gd name="connsiteY2423" fmla="*/ 253921 h 1263096"/>
                  <a:gd name="connsiteX2424" fmla="*/ 228153 w 1923616"/>
                  <a:gd name="connsiteY2424" fmla="*/ 257675 h 1263096"/>
                  <a:gd name="connsiteX2425" fmla="*/ 227200 w 1923616"/>
                  <a:gd name="connsiteY2425" fmla="*/ 257843 h 1263096"/>
                  <a:gd name="connsiteX2426" fmla="*/ 220531 w 1923616"/>
                  <a:gd name="connsiteY2426" fmla="*/ 256947 h 1263096"/>
                  <a:gd name="connsiteX2427" fmla="*/ 217674 w 1923616"/>
                  <a:gd name="connsiteY2427" fmla="*/ 255490 h 1263096"/>
                  <a:gd name="connsiteX2428" fmla="*/ 212126 w 1923616"/>
                  <a:gd name="connsiteY2428" fmla="*/ 248037 h 1263096"/>
                  <a:gd name="connsiteX2429" fmla="*/ 210389 w 1923616"/>
                  <a:gd name="connsiteY2429" fmla="*/ 249326 h 1263096"/>
                  <a:gd name="connsiteX2430" fmla="*/ 206802 w 1923616"/>
                  <a:gd name="connsiteY2430" fmla="*/ 251455 h 1263096"/>
                  <a:gd name="connsiteX2431" fmla="*/ 203720 w 1923616"/>
                  <a:gd name="connsiteY2431" fmla="*/ 252688 h 1263096"/>
                  <a:gd name="connsiteX2432" fmla="*/ 197276 w 1923616"/>
                  <a:gd name="connsiteY2432" fmla="*/ 254145 h 1263096"/>
                  <a:gd name="connsiteX2433" fmla="*/ 195034 w 1923616"/>
                  <a:gd name="connsiteY2433" fmla="*/ 254369 h 1263096"/>
                  <a:gd name="connsiteX2434" fmla="*/ 192905 w 1923616"/>
                  <a:gd name="connsiteY2434" fmla="*/ 254369 h 1263096"/>
                  <a:gd name="connsiteX2435" fmla="*/ 191560 w 1923616"/>
                  <a:gd name="connsiteY2435" fmla="*/ 254257 h 1263096"/>
                  <a:gd name="connsiteX2436" fmla="*/ 182986 w 1923616"/>
                  <a:gd name="connsiteY2436" fmla="*/ 253136 h 1263096"/>
                  <a:gd name="connsiteX2437" fmla="*/ 178896 w 1923616"/>
                  <a:gd name="connsiteY2437" fmla="*/ 256891 h 1263096"/>
                  <a:gd name="connsiteX2438" fmla="*/ 177439 w 1923616"/>
                  <a:gd name="connsiteY2438" fmla="*/ 257619 h 1263096"/>
                  <a:gd name="connsiteX2439" fmla="*/ 172844 w 1923616"/>
                  <a:gd name="connsiteY2439" fmla="*/ 258684 h 1263096"/>
                  <a:gd name="connsiteX2440" fmla="*/ 170714 w 1923616"/>
                  <a:gd name="connsiteY2440" fmla="*/ 258684 h 1263096"/>
                  <a:gd name="connsiteX2441" fmla="*/ 165447 w 1923616"/>
                  <a:gd name="connsiteY2441" fmla="*/ 257227 h 1263096"/>
                  <a:gd name="connsiteX2442" fmla="*/ 162085 w 1923616"/>
                  <a:gd name="connsiteY2442" fmla="*/ 257227 h 1263096"/>
                  <a:gd name="connsiteX2443" fmla="*/ 160516 w 1923616"/>
                  <a:gd name="connsiteY2443" fmla="*/ 257115 h 1263096"/>
                  <a:gd name="connsiteX2444" fmla="*/ 155248 w 1923616"/>
                  <a:gd name="connsiteY2444" fmla="*/ 261878 h 1263096"/>
                  <a:gd name="connsiteX2445" fmla="*/ 153511 w 1923616"/>
                  <a:gd name="connsiteY2445" fmla="*/ 264064 h 1263096"/>
                  <a:gd name="connsiteX2446" fmla="*/ 151437 w 1923616"/>
                  <a:gd name="connsiteY2446" fmla="*/ 268434 h 1263096"/>
                  <a:gd name="connsiteX2447" fmla="*/ 150037 w 1923616"/>
                  <a:gd name="connsiteY2447" fmla="*/ 271741 h 1263096"/>
                  <a:gd name="connsiteX2448" fmla="*/ 149756 w 1923616"/>
                  <a:gd name="connsiteY2448" fmla="*/ 272301 h 1263096"/>
                  <a:gd name="connsiteX2449" fmla="*/ 149028 w 1923616"/>
                  <a:gd name="connsiteY2449" fmla="*/ 273758 h 1263096"/>
                  <a:gd name="connsiteX2450" fmla="*/ 144713 w 1923616"/>
                  <a:gd name="connsiteY2450" fmla="*/ 278185 h 1263096"/>
                  <a:gd name="connsiteX2451" fmla="*/ 136363 w 1923616"/>
                  <a:gd name="connsiteY2451" fmla="*/ 282668 h 1263096"/>
                  <a:gd name="connsiteX2452" fmla="*/ 132497 w 1923616"/>
                  <a:gd name="connsiteY2452" fmla="*/ 286254 h 1263096"/>
                  <a:gd name="connsiteX2453" fmla="*/ 130143 w 1923616"/>
                  <a:gd name="connsiteY2453" fmla="*/ 292699 h 1263096"/>
                  <a:gd name="connsiteX2454" fmla="*/ 128350 w 1923616"/>
                  <a:gd name="connsiteY2454" fmla="*/ 295781 h 1263096"/>
                  <a:gd name="connsiteX2455" fmla="*/ 124764 w 1923616"/>
                  <a:gd name="connsiteY2455" fmla="*/ 300096 h 1263096"/>
                  <a:gd name="connsiteX2456" fmla="*/ 123419 w 1923616"/>
                  <a:gd name="connsiteY2456" fmla="*/ 301440 h 1263096"/>
                  <a:gd name="connsiteX2457" fmla="*/ 119104 w 1923616"/>
                  <a:gd name="connsiteY2457" fmla="*/ 305027 h 1263096"/>
                  <a:gd name="connsiteX2458" fmla="*/ 115293 w 1923616"/>
                  <a:gd name="connsiteY2458" fmla="*/ 307044 h 1263096"/>
                  <a:gd name="connsiteX2459" fmla="*/ 111203 w 1923616"/>
                  <a:gd name="connsiteY2459" fmla="*/ 308221 h 1263096"/>
                  <a:gd name="connsiteX2460" fmla="*/ 108905 w 1923616"/>
                  <a:gd name="connsiteY2460" fmla="*/ 309398 h 1263096"/>
                  <a:gd name="connsiteX2461" fmla="*/ 109858 w 1923616"/>
                  <a:gd name="connsiteY2461" fmla="*/ 320661 h 1263096"/>
                  <a:gd name="connsiteX2462" fmla="*/ 109578 w 1923616"/>
                  <a:gd name="connsiteY2462" fmla="*/ 324024 h 1263096"/>
                  <a:gd name="connsiteX2463" fmla="*/ 108849 w 1923616"/>
                  <a:gd name="connsiteY2463" fmla="*/ 326881 h 1263096"/>
                  <a:gd name="connsiteX2464" fmla="*/ 107784 w 1923616"/>
                  <a:gd name="connsiteY2464" fmla="*/ 329515 h 1263096"/>
                  <a:gd name="connsiteX2465" fmla="*/ 105543 w 1923616"/>
                  <a:gd name="connsiteY2465" fmla="*/ 333550 h 1263096"/>
                  <a:gd name="connsiteX2466" fmla="*/ 105543 w 1923616"/>
                  <a:gd name="connsiteY2466" fmla="*/ 337472 h 1263096"/>
                  <a:gd name="connsiteX2467" fmla="*/ 105879 w 1923616"/>
                  <a:gd name="connsiteY2467" fmla="*/ 340554 h 1263096"/>
                  <a:gd name="connsiteX2468" fmla="*/ 109017 w 1923616"/>
                  <a:gd name="connsiteY2468" fmla="*/ 344477 h 1263096"/>
                  <a:gd name="connsiteX2469" fmla="*/ 110754 w 1923616"/>
                  <a:gd name="connsiteY2469" fmla="*/ 347671 h 1263096"/>
                  <a:gd name="connsiteX2470" fmla="*/ 111483 w 1923616"/>
                  <a:gd name="connsiteY2470" fmla="*/ 349801 h 1263096"/>
                  <a:gd name="connsiteX2471" fmla="*/ 112043 w 1923616"/>
                  <a:gd name="connsiteY2471" fmla="*/ 353107 h 1263096"/>
                  <a:gd name="connsiteX2472" fmla="*/ 112043 w 1923616"/>
                  <a:gd name="connsiteY2472" fmla="*/ 356525 h 1263096"/>
                  <a:gd name="connsiteX2473" fmla="*/ 114061 w 1923616"/>
                  <a:gd name="connsiteY2473" fmla="*/ 367844 h 1263096"/>
                  <a:gd name="connsiteX2474" fmla="*/ 114229 w 1923616"/>
                  <a:gd name="connsiteY2474" fmla="*/ 369638 h 1263096"/>
                  <a:gd name="connsiteX2475" fmla="*/ 114229 w 1923616"/>
                  <a:gd name="connsiteY2475" fmla="*/ 371767 h 1263096"/>
                  <a:gd name="connsiteX2476" fmla="*/ 113500 w 1923616"/>
                  <a:gd name="connsiteY2476" fmla="*/ 375578 h 1263096"/>
                  <a:gd name="connsiteX2477" fmla="*/ 110082 w 1923616"/>
                  <a:gd name="connsiteY2477" fmla="*/ 384152 h 1263096"/>
                  <a:gd name="connsiteX2478" fmla="*/ 110586 w 1923616"/>
                  <a:gd name="connsiteY2478" fmla="*/ 391156 h 1263096"/>
                  <a:gd name="connsiteX2479" fmla="*/ 111875 w 1923616"/>
                  <a:gd name="connsiteY2479" fmla="*/ 397712 h 1263096"/>
                  <a:gd name="connsiteX2480" fmla="*/ 111595 w 1923616"/>
                  <a:gd name="connsiteY2480" fmla="*/ 402756 h 1263096"/>
                  <a:gd name="connsiteX2481" fmla="*/ 109185 w 1923616"/>
                  <a:gd name="connsiteY2481" fmla="*/ 410601 h 1263096"/>
                  <a:gd name="connsiteX2482" fmla="*/ 109185 w 1923616"/>
                  <a:gd name="connsiteY2482" fmla="*/ 419175 h 1263096"/>
                  <a:gd name="connsiteX2483" fmla="*/ 113500 w 1923616"/>
                  <a:gd name="connsiteY2483" fmla="*/ 419623 h 1263096"/>
                  <a:gd name="connsiteX2484" fmla="*/ 115293 w 1923616"/>
                  <a:gd name="connsiteY2484" fmla="*/ 419959 h 1263096"/>
                  <a:gd name="connsiteX2485" fmla="*/ 120337 w 1923616"/>
                  <a:gd name="connsiteY2485" fmla="*/ 421416 h 1263096"/>
                  <a:gd name="connsiteX2486" fmla="*/ 125436 w 1923616"/>
                  <a:gd name="connsiteY2486" fmla="*/ 424722 h 1263096"/>
                  <a:gd name="connsiteX2487" fmla="*/ 129023 w 1923616"/>
                  <a:gd name="connsiteY2487" fmla="*/ 429037 h 1263096"/>
                  <a:gd name="connsiteX2488" fmla="*/ 130311 w 1923616"/>
                  <a:gd name="connsiteY2488" fmla="*/ 431055 h 1263096"/>
                  <a:gd name="connsiteX2489" fmla="*/ 131040 w 1923616"/>
                  <a:gd name="connsiteY2489" fmla="*/ 432512 h 1263096"/>
                  <a:gd name="connsiteX2490" fmla="*/ 126389 w 1923616"/>
                  <a:gd name="connsiteY2490" fmla="*/ 446353 h 1263096"/>
                  <a:gd name="connsiteX2491" fmla="*/ 124932 w 1923616"/>
                  <a:gd name="connsiteY2491" fmla="*/ 447081 h 1263096"/>
                  <a:gd name="connsiteX2492" fmla="*/ 124428 w 1923616"/>
                  <a:gd name="connsiteY2492" fmla="*/ 447306 h 1263096"/>
                  <a:gd name="connsiteX2493" fmla="*/ 120113 w 1923616"/>
                  <a:gd name="connsiteY2493" fmla="*/ 449155 h 1263096"/>
                  <a:gd name="connsiteX2494" fmla="*/ 110698 w 1923616"/>
                  <a:gd name="connsiteY2494" fmla="*/ 455038 h 1263096"/>
                  <a:gd name="connsiteX2495" fmla="*/ 111483 w 1923616"/>
                  <a:gd name="connsiteY2495" fmla="*/ 456832 h 1263096"/>
                  <a:gd name="connsiteX2496" fmla="*/ 112211 w 1923616"/>
                  <a:gd name="connsiteY2496" fmla="*/ 458961 h 1263096"/>
                  <a:gd name="connsiteX2497" fmla="*/ 110979 w 1923616"/>
                  <a:gd name="connsiteY2497" fmla="*/ 467983 h 1263096"/>
                  <a:gd name="connsiteX2498" fmla="*/ 109522 w 1923616"/>
                  <a:gd name="connsiteY2498" fmla="*/ 470113 h 1263096"/>
                  <a:gd name="connsiteX2499" fmla="*/ 108233 w 1923616"/>
                  <a:gd name="connsiteY2499" fmla="*/ 471682 h 1263096"/>
                  <a:gd name="connsiteX2500" fmla="*/ 105375 w 1923616"/>
                  <a:gd name="connsiteY2500" fmla="*/ 474540 h 1263096"/>
                  <a:gd name="connsiteX2501" fmla="*/ 104702 w 1923616"/>
                  <a:gd name="connsiteY2501" fmla="*/ 475156 h 1263096"/>
                  <a:gd name="connsiteX2502" fmla="*/ 100780 w 1923616"/>
                  <a:gd name="connsiteY2502" fmla="*/ 478462 h 1263096"/>
                  <a:gd name="connsiteX2503" fmla="*/ 96241 w 1923616"/>
                  <a:gd name="connsiteY2503" fmla="*/ 483057 h 1263096"/>
                  <a:gd name="connsiteX2504" fmla="*/ 95400 w 1923616"/>
                  <a:gd name="connsiteY2504" fmla="*/ 487764 h 1263096"/>
                  <a:gd name="connsiteX2505" fmla="*/ 94279 w 1923616"/>
                  <a:gd name="connsiteY2505" fmla="*/ 490959 h 1263096"/>
                  <a:gd name="connsiteX2506" fmla="*/ 90693 w 1923616"/>
                  <a:gd name="connsiteY2506" fmla="*/ 497403 h 1263096"/>
                  <a:gd name="connsiteX2507" fmla="*/ 90357 w 1923616"/>
                  <a:gd name="connsiteY2507" fmla="*/ 497963 h 1263096"/>
                  <a:gd name="connsiteX2508" fmla="*/ 89853 w 1923616"/>
                  <a:gd name="connsiteY2508" fmla="*/ 498748 h 1263096"/>
                  <a:gd name="connsiteX2509" fmla="*/ 98426 w 1923616"/>
                  <a:gd name="connsiteY2509" fmla="*/ 508947 h 1263096"/>
                  <a:gd name="connsiteX2510" fmla="*/ 98426 w 1923616"/>
                  <a:gd name="connsiteY2510" fmla="*/ 512533 h 1263096"/>
                  <a:gd name="connsiteX2511" fmla="*/ 93383 w 1923616"/>
                  <a:gd name="connsiteY2511" fmla="*/ 521387 h 1263096"/>
                  <a:gd name="connsiteX2512" fmla="*/ 91534 w 1923616"/>
                  <a:gd name="connsiteY2512" fmla="*/ 522508 h 1263096"/>
                  <a:gd name="connsiteX2513" fmla="*/ 90581 w 1923616"/>
                  <a:gd name="connsiteY2513" fmla="*/ 523740 h 1263096"/>
                  <a:gd name="connsiteX2514" fmla="*/ 76123 w 1923616"/>
                  <a:gd name="connsiteY2514" fmla="*/ 525814 h 1263096"/>
                  <a:gd name="connsiteX2515" fmla="*/ 72761 w 1923616"/>
                  <a:gd name="connsiteY2515" fmla="*/ 521443 h 1263096"/>
                  <a:gd name="connsiteX2516" fmla="*/ 71080 w 1923616"/>
                  <a:gd name="connsiteY2516" fmla="*/ 523460 h 1263096"/>
                  <a:gd name="connsiteX2517" fmla="*/ 68446 w 1923616"/>
                  <a:gd name="connsiteY2517" fmla="*/ 529512 h 1263096"/>
                  <a:gd name="connsiteX2518" fmla="*/ 54941 w 1923616"/>
                  <a:gd name="connsiteY2518" fmla="*/ 544362 h 1263096"/>
                  <a:gd name="connsiteX2519" fmla="*/ 53820 w 1923616"/>
                  <a:gd name="connsiteY2519" fmla="*/ 546380 h 1263096"/>
                  <a:gd name="connsiteX2520" fmla="*/ 55221 w 1923616"/>
                  <a:gd name="connsiteY2520" fmla="*/ 548621 h 1263096"/>
                  <a:gd name="connsiteX2521" fmla="*/ 56734 w 1923616"/>
                  <a:gd name="connsiteY2521" fmla="*/ 552824 h 1263096"/>
                  <a:gd name="connsiteX2522" fmla="*/ 57463 w 1923616"/>
                  <a:gd name="connsiteY2522" fmla="*/ 558540 h 1263096"/>
                  <a:gd name="connsiteX2523" fmla="*/ 57351 w 1923616"/>
                  <a:gd name="connsiteY2523" fmla="*/ 561734 h 1263096"/>
                  <a:gd name="connsiteX2524" fmla="*/ 55221 w 1923616"/>
                  <a:gd name="connsiteY2524" fmla="*/ 573221 h 1263096"/>
                  <a:gd name="connsiteX2525" fmla="*/ 54773 w 1923616"/>
                  <a:gd name="connsiteY2525" fmla="*/ 574846 h 1263096"/>
                  <a:gd name="connsiteX2526" fmla="*/ 46984 w 1923616"/>
                  <a:gd name="connsiteY2526" fmla="*/ 596253 h 1263096"/>
                  <a:gd name="connsiteX2527" fmla="*/ 48105 w 1923616"/>
                  <a:gd name="connsiteY2527" fmla="*/ 606003 h 1263096"/>
                  <a:gd name="connsiteX2528" fmla="*/ 45135 w 1923616"/>
                  <a:gd name="connsiteY2528" fmla="*/ 614521 h 1263096"/>
                  <a:gd name="connsiteX2529" fmla="*/ 44406 w 1923616"/>
                  <a:gd name="connsiteY2529" fmla="*/ 615249 h 1263096"/>
                  <a:gd name="connsiteX2530" fmla="*/ 43902 w 1923616"/>
                  <a:gd name="connsiteY2530" fmla="*/ 615698 h 1263096"/>
                  <a:gd name="connsiteX2531" fmla="*/ 41044 w 1923616"/>
                  <a:gd name="connsiteY2531" fmla="*/ 618219 h 1263096"/>
                  <a:gd name="connsiteX2532" fmla="*/ 40147 w 1923616"/>
                  <a:gd name="connsiteY2532" fmla="*/ 624496 h 1263096"/>
                  <a:gd name="connsiteX2533" fmla="*/ 39923 w 1923616"/>
                  <a:gd name="connsiteY2533" fmla="*/ 625560 h 1263096"/>
                  <a:gd name="connsiteX2534" fmla="*/ 38466 w 1923616"/>
                  <a:gd name="connsiteY2534" fmla="*/ 631276 h 1263096"/>
                  <a:gd name="connsiteX2535" fmla="*/ 38298 w 1923616"/>
                  <a:gd name="connsiteY2535" fmla="*/ 631780 h 1263096"/>
                  <a:gd name="connsiteX2536" fmla="*/ 33031 w 1923616"/>
                  <a:gd name="connsiteY2536" fmla="*/ 649544 h 1263096"/>
                  <a:gd name="connsiteX2537" fmla="*/ 32975 w 1923616"/>
                  <a:gd name="connsiteY2537" fmla="*/ 650553 h 1263096"/>
                  <a:gd name="connsiteX2538" fmla="*/ 32246 w 1923616"/>
                  <a:gd name="connsiteY2538" fmla="*/ 657726 h 1263096"/>
                  <a:gd name="connsiteX2539" fmla="*/ 31462 w 1923616"/>
                  <a:gd name="connsiteY2539" fmla="*/ 660752 h 1263096"/>
                  <a:gd name="connsiteX2540" fmla="*/ 29949 w 1923616"/>
                  <a:gd name="connsiteY2540" fmla="*/ 664282 h 1263096"/>
                  <a:gd name="connsiteX2541" fmla="*/ 28043 w 1923616"/>
                  <a:gd name="connsiteY2541" fmla="*/ 685520 h 1263096"/>
                  <a:gd name="connsiteX2542" fmla="*/ 28660 w 1923616"/>
                  <a:gd name="connsiteY2542" fmla="*/ 694374 h 1263096"/>
                  <a:gd name="connsiteX2543" fmla="*/ 31237 w 1923616"/>
                  <a:gd name="connsiteY2543" fmla="*/ 703340 h 1263096"/>
                  <a:gd name="connsiteX2544" fmla="*/ 31630 w 1923616"/>
                  <a:gd name="connsiteY2544" fmla="*/ 705637 h 1263096"/>
                  <a:gd name="connsiteX2545" fmla="*/ 32358 w 1923616"/>
                  <a:gd name="connsiteY2545" fmla="*/ 718582 h 1263096"/>
                  <a:gd name="connsiteX2546" fmla="*/ 31854 w 1923616"/>
                  <a:gd name="connsiteY2546" fmla="*/ 722393 h 1263096"/>
                  <a:gd name="connsiteX2547" fmla="*/ 28828 w 1923616"/>
                  <a:gd name="connsiteY2547" fmla="*/ 730686 h 1263096"/>
                  <a:gd name="connsiteX2548" fmla="*/ 28099 w 1923616"/>
                  <a:gd name="connsiteY2548" fmla="*/ 732199 h 1263096"/>
                  <a:gd name="connsiteX2549" fmla="*/ 29612 w 1923616"/>
                  <a:gd name="connsiteY2549" fmla="*/ 733152 h 1263096"/>
                  <a:gd name="connsiteX2550" fmla="*/ 31574 w 1923616"/>
                  <a:gd name="connsiteY2550" fmla="*/ 734609 h 1263096"/>
                  <a:gd name="connsiteX2551" fmla="*/ 36953 w 1923616"/>
                  <a:gd name="connsiteY2551" fmla="*/ 737018 h 1263096"/>
                  <a:gd name="connsiteX2552" fmla="*/ 38466 w 1923616"/>
                  <a:gd name="connsiteY2552" fmla="*/ 737859 h 1263096"/>
                  <a:gd name="connsiteX2553" fmla="*/ 54549 w 1923616"/>
                  <a:gd name="connsiteY2553" fmla="*/ 748394 h 1263096"/>
                  <a:gd name="connsiteX2554" fmla="*/ 56118 w 1923616"/>
                  <a:gd name="connsiteY2554" fmla="*/ 749515 h 1263096"/>
                  <a:gd name="connsiteX2555" fmla="*/ 61834 w 1923616"/>
                  <a:gd name="connsiteY2555" fmla="*/ 754558 h 1263096"/>
                  <a:gd name="connsiteX2556" fmla="*/ 86322 w 1923616"/>
                  <a:gd name="connsiteY2556" fmla="*/ 768847 h 1263096"/>
                  <a:gd name="connsiteX2557" fmla="*/ 91814 w 1923616"/>
                  <a:gd name="connsiteY2557" fmla="*/ 771257 h 1263096"/>
                  <a:gd name="connsiteX2558" fmla="*/ 98706 w 1923616"/>
                  <a:gd name="connsiteY2558" fmla="*/ 773555 h 1263096"/>
                  <a:gd name="connsiteX2559" fmla="*/ 118600 w 1923616"/>
                  <a:gd name="connsiteY2559" fmla="*/ 774899 h 1263096"/>
                  <a:gd name="connsiteX2560" fmla="*/ 127734 w 1923616"/>
                  <a:gd name="connsiteY2560" fmla="*/ 774899 h 1263096"/>
                  <a:gd name="connsiteX2561" fmla="*/ 138381 w 1923616"/>
                  <a:gd name="connsiteY2561" fmla="*/ 773667 h 1263096"/>
                  <a:gd name="connsiteX2562" fmla="*/ 150821 w 1923616"/>
                  <a:gd name="connsiteY2562" fmla="*/ 769968 h 1263096"/>
                  <a:gd name="connsiteX2563" fmla="*/ 158946 w 1923616"/>
                  <a:gd name="connsiteY2563" fmla="*/ 765429 h 1263096"/>
                  <a:gd name="connsiteX2564" fmla="*/ 163093 w 1923616"/>
                  <a:gd name="connsiteY2564" fmla="*/ 757976 h 1263096"/>
                  <a:gd name="connsiteX2565" fmla="*/ 164270 w 1923616"/>
                  <a:gd name="connsiteY2565" fmla="*/ 753325 h 1263096"/>
                  <a:gd name="connsiteX2566" fmla="*/ 164718 w 1923616"/>
                  <a:gd name="connsiteY2566" fmla="*/ 751980 h 1263096"/>
                  <a:gd name="connsiteX2567" fmla="*/ 166175 w 1923616"/>
                  <a:gd name="connsiteY2567" fmla="*/ 748394 h 1263096"/>
                  <a:gd name="connsiteX2568" fmla="*/ 169145 w 1923616"/>
                  <a:gd name="connsiteY2568" fmla="*/ 744303 h 1263096"/>
                  <a:gd name="connsiteX2569" fmla="*/ 181417 w 1923616"/>
                  <a:gd name="connsiteY2569" fmla="*/ 734216 h 1263096"/>
                  <a:gd name="connsiteX2570" fmla="*/ 182762 w 1923616"/>
                  <a:gd name="connsiteY2570" fmla="*/ 733264 h 1263096"/>
                  <a:gd name="connsiteX2571" fmla="*/ 189711 w 1923616"/>
                  <a:gd name="connsiteY2571" fmla="*/ 729229 h 1263096"/>
                  <a:gd name="connsiteX2572" fmla="*/ 190383 w 1923616"/>
                  <a:gd name="connsiteY2572" fmla="*/ 728165 h 1263096"/>
                  <a:gd name="connsiteX2573" fmla="*/ 191168 w 1923616"/>
                  <a:gd name="connsiteY2573" fmla="*/ 726427 h 1263096"/>
                  <a:gd name="connsiteX2574" fmla="*/ 194754 w 1923616"/>
                  <a:gd name="connsiteY2574" fmla="*/ 719983 h 1263096"/>
                  <a:gd name="connsiteX2575" fmla="*/ 197612 w 1923616"/>
                  <a:gd name="connsiteY2575" fmla="*/ 716733 h 1263096"/>
                  <a:gd name="connsiteX2576" fmla="*/ 200470 w 1923616"/>
                  <a:gd name="connsiteY2576" fmla="*/ 714603 h 1263096"/>
                  <a:gd name="connsiteX2577" fmla="*/ 205850 w 1923616"/>
                  <a:gd name="connsiteY2577" fmla="*/ 712586 h 1263096"/>
                  <a:gd name="connsiteX2578" fmla="*/ 210389 w 1923616"/>
                  <a:gd name="connsiteY2578" fmla="*/ 710569 h 1263096"/>
                  <a:gd name="connsiteX2579" fmla="*/ 217786 w 1923616"/>
                  <a:gd name="connsiteY2579" fmla="*/ 710176 h 1263096"/>
                  <a:gd name="connsiteX2580" fmla="*/ 222941 w 1923616"/>
                  <a:gd name="connsiteY2580" fmla="*/ 709728 h 1263096"/>
                  <a:gd name="connsiteX2581" fmla="*/ 223894 w 1923616"/>
                  <a:gd name="connsiteY2581" fmla="*/ 709672 h 1263096"/>
                  <a:gd name="connsiteX2582" fmla="*/ 226191 w 1923616"/>
                  <a:gd name="connsiteY2582" fmla="*/ 709672 h 1263096"/>
                  <a:gd name="connsiteX2583" fmla="*/ 227816 w 1923616"/>
                  <a:gd name="connsiteY2583" fmla="*/ 709280 h 1263096"/>
                  <a:gd name="connsiteX2584" fmla="*/ 229553 w 1923616"/>
                  <a:gd name="connsiteY2584" fmla="*/ 709000 h 1263096"/>
                  <a:gd name="connsiteX2585" fmla="*/ 238912 w 1923616"/>
                  <a:gd name="connsiteY2585" fmla="*/ 708271 h 1263096"/>
                  <a:gd name="connsiteX2586" fmla="*/ 239696 w 1923616"/>
                  <a:gd name="connsiteY2586" fmla="*/ 708215 h 1263096"/>
                  <a:gd name="connsiteX2587" fmla="*/ 244740 w 1923616"/>
                  <a:gd name="connsiteY2587" fmla="*/ 708215 h 1263096"/>
                  <a:gd name="connsiteX2588" fmla="*/ 246197 w 1923616"/>
                  <a:gd name="connsiteY2588" fmla="*/ 708327 h 1263096"/>
                  <a:gd name="connsiteX2589" fmla="*/ 255499 w 1923616"/>
                  <a:gd name="connsiteY2589" fmla="*/ 709672 h 1263096"/>
                  <a:gd name="connsiteX2590" fmla="*/ 259814 w 1923616"/>
                  <a:gd name="connsiteY2590" fmla="*/ 709672 h 1263096"/>
                  <a:gd name="connsiteX2591" fmla="*/ 262223 w 1923616"/>
                  <a:gd name="connsiteY2591" fmla="*/ 709952 h 1263096"/>
                  <a:gd name="connsiteX2592" fmla="*/ 269004 w 1923616"/>
                  <a:gd name="connsiteY2592" fmla="*/ 703340 h 1263096"/>
                  <a:gd name="connsiteX2593" fmla="*/ 281892 w 1923616"/>
                  <a:gd name="connsiteY2593" fmla="*/ 710176 h 1263096"/>
                  <a:gd name="connsiteX2594" fmla="*/ 284694 w 1923616"/>
                  <a:gd name="connsiteY2594" fmla="*/ 718862 h 1263096"/>
                  <a:gd name="connsiteX2595" fmla="*/ 285255 w 1923616"/>
                  <a:gd name="connsiteY2595" fmla="*/ 722112 h 1263096"/>
                  <a:gd name="connsiteX2596" fmla="*/ 285255 w 1923616"/>
                  <a:gd name="connsiteY2596" fmla="*/ 727436 h 1263096"/>
                  <a:gd name="connsiteX2597" fmla="*/ 286655 w 1923616"/>
                  <a:gd name="connsiteY2597" fmla="*/ 728669 h 1263096"/>
                  <a:gd name="connsiteX2598" fmla="*/ 287944 w 1923616"/>
                  <a:gd name="connsiteY2598" fmla="*/ 730014 h 1263096"/>
                  <a:gd name="connsiteX2599" fmla="*/ 299488 w 1923616"/>
                  <a:gd name="connsiteY2599" fmla="*/ 744303 h 1263096"/>
                  <a:gd name="connsiteX2600" fmla="*/ 306885 w 1923616"/>
                  <a:gd name="connsiteY2600" fmla="*/ 750467 h 1263096"/>
                  <a:gd name="connsiteX2601" fmla="*/ 329076 w 1923616"/>
                  <a:gd name="connsiteY2601" fmla="*/ 765261 h 1263096"/>
                  <a:gd name="connsiteX2602" fmla="*/ 342020 w 1923616"/>
                  <a:gd name="connsiteY2602" fmla="*/ 769800 h 1263096"/>
                  <a:gd name="connsiteX2603" fmla="*/ 359952 w 1923616"/>
                  <a:gd name="connsiteY2603" fmla="*/ 775516 h 1263096"/>
                  <a:gd name="connsiteX2604" fmla="*/ 360961 w 1923616"/>
                  <a:gd name="connsiteY2604" fmla="*/ 775908 h 1263096"/>
                  <a:gd name="connsiteX2605" fmla="*/ 368022 w 1923616"/>
                  <a:gd name="connsiteY2605" fmla="*/ 779102 h 1263096"/>
                  <a:gd name="connsiteX2606" fmla="*/ 369983 w 1923616"/>
                  <a:gd name="connsiteY2606" fmla="*/ 779607 h 1263096"/>
                  <a:gd name="connsiteX2607" fmla="*/ 371664 w 1923616"/>
                  <a:gd name="connsiteY2607" fmla="*/ 780167 h 1263096"/>
                  <a:gd name="connsiteX2608" fmla="*/ 383656 w 1923616"/>
                  <a:gd name="connsiteY2608" fmla="*/ 785491 h 1263096"/>
                  <a:gd name="connsiteX2609" fmla="*/ 391109 w 1923616"/>
                  <a:gd name="connsiteY2609" fmla="*/ 787228 h 1263096"/>
                  <a:gd name="connsiteX2610" fmla="*/ 406687 w 1923616"/>
                  <a:gd name="connsiteY2610" fmla="*/ 787900 h 1263096"/>
                  <a:gd name="connsiteX2611" fmla="*/ 438068 w 1923616"/>
                  <a:gd name="connsiteY2611" fmla="*/ 787900 h 1263096"/>
                  <a:gd name="connsiteX2612" fmla="*/ 453366 w 1923616"/>
                  <a:gd name="connsiteY2612" fmla="*/ 786499 h 1263096"/>
                  <a:gd name="connsiteX2613" fmla="*/ 454319 w 1923616"/>
                  <a:gd name="connsiteY2613" fmla="*/ 786443 h 1263096"/>
                  <a:gd name="connsiteX2614" fmla="*/ 462276 w 1923616"/>
                  <a:gd name="connsiteY2614" fmla="*/ 786443 h 1263096"/>
                  <a:gd name="connsiteX2615" fmla="*/ 467376 w 1923616"/>
                  <a:gd name="connsiteY2615" fmla="*/ 785827 h 1263096"/>
                  <a:gd name="connsiteX2616" fmla="*/ 503464 w 1923616"/>
                  <a:gd name="connsiteY2616" fmla="*/ 780335 h 1263096"/>
                  <a:gd name="connsiteX2617" fmla="*/ 504528 w 1923616"/>
                  <a:gd name="connsiteY2617" fmla="*/ 780111 h 1263096"/>
                  <a:gd name="connsiteX2618" fmla="*/ 508227 w 1923616"/>
                  <a:gd name="connsiteY2618" fmla="*/ 779607 h 1263096"/>
                  <a:gd name="connsiteX2619" fmla="*/ 512878 w 1923616"/>
                  <a:gd name="connsiteY2619" fmla="*/ 777533 h 1263096"/>
                  <a:gd name="connsiteX2620" fmla="*/ 513550 w 1923616"/>
                  <a:gd name="connsiteY2620" fmla="*/ 777253 h 1263096"/>
                  <a:gd name="connsiteX2621" fmla="*/ 530754 w 1923616"/>
                  <a:gd name="connsiteY2621" fmla="*/ 770080 h 1263096"/>
                  <a:gd name="connsiteX2622" fmla="*/ 543923 w 1923616"/>
                  <a:gd name="connsiteY2622" fmla="*/ 763804 h 1263096"/>
                  <a:gd name="connsiteX2623" fmla="*/ 545099 w 1923616"/>
                  <a:gd name="connsiteY2623" fmla="*/ 763356 h 1263096"/>
                  <a:gd name="connsiteX2624" fmla="*/ 552833 w 1923616"/>
                  <a:gd name="connsiteY2624" fmla="*/ 760778 h 1263096"/>
                  <a:gd name="connsiteX2625" fmla="*/ 559949 w 1923616"/>
                  <a:gd name="connsiteY2625" fmla="*/ 756912 h 1263096"/>
                  <a:gd name="connsiteX2626" fmla="*/ 561294 w 1923616"/>
                  <a:gd name="connsiteY2626" fmla="*/ 756295 h 1263096"/>
                  <a:gd name="connsiteX2627" fmla="*/ 566338 w 1923616"/>
                  <a:gd name="connsiteY2627" fmla="*/ 754390 h 1263096"/>
                  <a:gd name="connsiteX2628" fmla="*/ 572109 w 1923616"/>
                  <a:gd name="connsiteY2628" fmla="*/ 751196 h 1263096"/>
                  <a:gd name="connsiteX2629" fmla="*/ 573062 w 1923616"/>
                  <a:gd name="connsiteY2629" fmla="*/ 750747 h 1263096"/>
                  <a:gd name="connsiteX2630" fmla="*/ 578105 w 1923616"/>
                  <a:gd name="connsiteY2630" fmla="*/ 748618 h 1263096"/>
                  <a:gd name="connsiteX2631" fmla="*/ 579506 w 1923616"/>
                  <a:gd name="connsiteY2631" fmla="*/ 748114 h 1263096"/>
                  <a:gd name="connsiteX2632" fmla="*/ 593964 w 1923616"/>
                  <a:gd name="connsiteY2632" fmla="*/ 743967 h 1263096"/>
                  <a:gd name="connsiteX2633" fmla="*/ 599568 w 1923616"/>
                  <a:gd name="connsiteY2633" fmla="*/ 743687 h 1263096"/>
                  <a:gd name="connsiteX2634" fmla="*/ 606741 w 1923616"/>
                  <a:gd name="connsiteY2634" fmla="*/ 745368 h 1263096"/>
                  <a:gd name="connsiteX2635" fmla="*/ 607021 w 1923616"/>
                  <a:gd name="connsiteY2635" fmla="*/ 739652 h 1263096"/>
                  <a:gd name="connsiteX2636" fmla="*/ 616435 w 1923616"/>
                  <a:gd name="connsiteY2636" fmla="*/ 729790 h 1263096"/>
                  <a:gd name="connsiteX2637" fmla="*/ 627418 w 1923616"/>
                  <a:gd name="connsiteY2637" fmla="*/ 737803 h 1263096"/>
                  <a:gd name="connsiteX2638" fmla="*/ 627867 w 1923616"/>
                  <a:gd name="connsiteY2638" fmla="*/ 739820 h 1263096"/>
                  <a:gd name="connsiteX2639" fmla="*/ 628147 w 1923616"/>
                  <a:gd name="connsiteY2639" fmla="*/ 739708 h 1263096"/>
                  <a:gd name="connsiteX2640" fmla="*/ 634871 w 1923616"/>
                  <a:gd name="connsiteY2640" fmla="*/ 737243 h 1263096"/>
                  <a:gd name="connsiteX2641" fmla="*/ 635992 w 1923616"/>
                  <a:gd name="connsiteY2641" fmla="*/ 736514 h 1263096"/>
                  <a:gd name="connsiteX2642" fmla="*/ 638458 w 1923616"/>
                  <a:gd name="connsiteY2642" fmla="*/ 735281 h 1263096"/>
                  <a:gd name="connsiteX2643" fmla="*/ 644902 w 1923616"/>
                  <a:gd name="connsiteY2643" fmla="*/ 733152 h 1263096"/>
                  <a:gd name="connsiteX2644" fmla="*/ 647311 w 1923616"/>
                  <a:gd name="connsiteY2644" fmla="*/ 732647 h 1263096"/>
                  <a:gd name="connsiteX2645" fmla="*/ 655941 w 1923616"/>
                  <a:gd name="connsiteY2645" fmla="*/ 731919 h 1263096"/>
                  <a:gd name="connsiteX2646" fmla="*/ 661097 w 1923616"/>
                  <a:gd name="connsiteY2646" fmla="*/ 732815 h 1263096"/>
                  <a:gd name="connsiteX2647" fmla="*/ 668494 w 1923616"/>
                  <a:gd name="connsiteY2647" fmla="*/ 736178 h 1263096"/>
                  <a:gd name="connsiteX2648" fmla="*/ 676339 w 1923616"/>
                  <a:gd name="connsiteY2648" fmla="*/ 738811 h 1263096"/>
                  <a:gd name="connsiteX2649" fmla="*/ 676563 w 1923616"/>
                  <a:gd name="connsiteY2649" fmla="*/ 738755 h 1263096"/>
                  <a:gd name="connsiteX2650" fmla="*/ 680934 w 1923616"/>
                  <a:gd name="connsiteY2650" fmla="*/ 736570 h 1263096"/>
                  <a:gd name="connsiteX2651" fmla="*/ 685529 w 1923616"/>
                  <a:gd name="connsiteY2651" fmla="*/ 735505 h 1263096"/>
                  <a:gd name="connsiteX2652" fmla="*/ 688387 w 1923616"/>
                  <a:gd name="connsiteY2652" fmla="*/ 735505 h 1263096"/>
                  <a:gd name="connsiteX2653" fmla="*/ 692253 w 1923616"/>
                  <a:gd name="connsiteY2653" fmla="*/ 736234 h 1263096"/>
                  <a:gd name="connsiteX2654" fmla="*/ 693990 w 1923616"/>
                  <a:gd name="connsiteY2654" fmla="*/ 736906 h 1263096"/>
                  <a:gd name="connsiteX2655" fmla="*/ 702060 w 1923616"/>
                  <a:gd name="connsiteY2655" fmla="*/ 736906 h 1263096"/>
                  <a:gd name="connsiteX2656" fmla="*/ 705310 w 1923616"/>
                  <a:gd name="connsiteY2656" fmla="*/ 737410 h 1263096"/>
                  <a:gd name="connsiteX2657" fmla="*/ 708504 w 1923616"/>
                  <a:gd name="connsiteY2657" fmla="*/ 738307 h 1263096"/>
                  <a:gd name="connsiteX2658" fmla="*/ 712259 w 1923616"/>
                  <a:gd name="connsiteY2658" fmla="*/ 738307 h 1263096"/>
                  <a:gd name="connsiteX2659" fmla="*/ 718983 w 1923616"/>
                  <a:gd name="connsiteY2659" fmla="*/ 736626 h 1263096"/>
                  <a:gd name="connsiteX2660" fmla="*/ 721897 w 1923616"/>
                  <a:gd name="connsiteY2660" fmla="*/ 735449 h 1263096"/>
                  <a:gd name="connsiteX2661" fmla="*/ 724307 w 1923616"/>
                  <a:gd name="connsiteY2661" fmla="*/ 734833 h 1263096"/>
                  <a:gd name="connsiteX2662" fmla="*/ 739381 w 1923616"/>
                  <a:gd name="connsiteY2662" fmla="*/ 732704 h 1263096"/>
                  <a:gd name="connsiteX2663" fmla="*/ 741902 w 1923616"/>
                  <a:gd name="connsiteY2663" fmla="*/ 732647 h 1263096"/>
                  <a:gd name="connsiteX2664" fmla="*/ 748571 w 1923616"/>
                  <a:gd name="connsiteY2664" fmla="*/ 733320 h 1263096"/>
                  <a:gd name="connsiteX2665" fmla="*/ 759554 w 1923616"/>
                  <a:gd name="connsiteY2665" fmla="*/ 733320 h 1263096"/>
                  <a:gd name="connsiteX2666" fmla="*/ 762412 w 1923616"/>
                  <a:gd name="connsiteY2666" fmla="*/ 733712 h 1263096"/>
                  <a:gd name="connsiteX2667" fmla="*/ 767455 w 1923616"/>
                  <a:gd name="connsiteY2667" fmla="*/ 735169 h 1263096"/>
                  <a:gd name="connsiteX2668" fmla="*/ 768128 w 1923616"/>
                  <a:gd name="connsiteY2668" fmla="*/ 735393 h 1263096"/>
                  <a:gd name="connsiteX2669" fmla="*/ 776029 w 1923616"/>
                  <a:gd name="connsiteY2669" fmla="*/ 738251 h 1263096"/>
                  <a:gd name="connsiteX2670" fmla="*/ 796371 w 1923616"/>
                  <a:gd name="connsiteY2670" fmla="*/ 744527 h 1263096"/>
                  <a:gd name="connsiteX2671" fmla="*/ 798276 w 1923616"/>
                  <a:gd name="connsiteY2671" fmla="*/ 745312 h 1263096"/>
                  <a:gd name="connsiteX2672" fmla="*/ 806177 w 1923616"/>
                  <a:gd name="connsiteY2672" fmla="*/ 749627 h 1263096"/>
                  <a:gd name="connsiteX2673" fmla="*/ 806850 w 1923616"/>
                  <a:gd name="connsiteY2673" fmla="*/ 750019 h 1263096"/>
                  <a:gd name="connsiteX2674" fmla="*/ 818786 w 1923616"/>
                  <a:gd name="connsiteY2674" fmla="*/ 757752 h 1263096"/>
                  <a:gd name="connsiteX2675" fmla="*/ 831394 w 1923616"/>
                  <a:gd name="connsiteY2675" fmla="*/ 764757 h 1263096"/>
                  <a:gd name="connsiteX2676" fmla="*/ 832795 w 1923616"/>
                  <a:gd name="connsiteY2676" fmla="*/ 765709 h 1263096"/>
                  <a:gd name="connsiteX2677" fmla="*/ 849998 w 1923616"/>
                  <a:gd name="connsiteY2677" fmla="*/ 779327 h 1263096"/>
                  <a:gd name="connsiteX2678" fmla="*/ 851231 w 1923616"/>
                  <a:gd name="connsiteY2678" fmla="*/ 780503 h 1263096"/>
                  <a:gd name="connsiteX2679" fmla="*/ 858404 w 1923616"/>
                  <a:gd name="connsiteY2679" fmla="*/ 788405 h 1263096"/>
                  <a:gd name="connsiteX2680" fmla="*/ 860253 w 1923616"/>
                  <a:gd name="connsiteY2680" fmla="*/ 791262 h 1263096"/>
                  <a:gd name="connsiteX2681" fmla="*/ 866585 w 1923616"/>
                  <a:gd name="connsiteY2681" fmla="*/ 806056 h 1263096"/>
                  <a:gd name="connsiteX2682" fmla="*/ 871461 w 1923616"/>
                  <a:gd name="connsiteY2682" fmla="*/ 815807 h 1263096"/>
                  <a:gd name="connsiteX2683" fmla="*/ 871909 w 1923616"/>
                  <a:gd name="connsiteY2683" fmla="*/ 816871 h 1263096"/>
                  <a:gd name="connsiteX2684" fmla="*/ 874767 w 1923616"/>
                  <a:gd name="connsiteY2684" fmla="*/ 824773 h 1263096"/>
                  <a:gd name="connsiteX2685" fmla="*/ 875327 w 1923616"/>
                  <a:gd name="connsiteY2685" fmla="*/ 827182 h 1263096"/>
                  <a:gd name="connsiteX2686" fmla="*/ 875495 w 1923616"/>
                  <a:gd name="connsiteY2686" fmla="*/ 828695 h 1263096"/>
                  <a:gd name="connsiteX2687" fmla="*/ 877569 w 1923616"/>
                  <a:gd name="connsiteY2687" fmla="*/ 828303 h 1263096"/>
                  <a:gd name="connsiteX2688" fmla="*/ 883341 w 1923616"/>
                  <a:gd name="connsiteY2688" fmla="*/ 826398 h 1263096"/>
                  <a:gd name="connsiteX2689" fmla="*/ 889112 w 1923616"/>
                  <a:gd name="connsiteY2689" fmla="*/ 826174 h 1263096"/>
                  <a:gd name="connsiteX2690" fmla="*/ 891970 w 1923616"/>
                  <a:gd name="connsiteY2690" fmla="*/ 826902 h 1263096"/>
                  <a:gd name="connsiteX2691" fmla="*/ 895669 w 1923616"/>
                  <a:gd name="connsiteY2691" fmla="*/ 828639 h 1263096"/>
                  <a:gd name="connsiteX2692" fmla="*/ 899535 w 1923616"/>
                  <a:gd name="connsiteY2692" fmla="*/ 831497 h 1263096"/>
                  <a:gd name="connsiteX2693" fmla="*/ 901441 w 1923616"/>
                  <a:gd name="connsiteY2693" fmla="*/ 832450 h 1263096"/>
                  <a:gd name="connsiteX2694" fmla="*/ 904186 w 1923616"/>
                  <a:gd name="connsiteY2694" fmla="*/ 834187 h 1263096"/>
                  <a:gd name="connsiteX2695" fmla="*/ 905699 w 1923616"/>
                  <a:gd name="connsiteY2695" fmla="*/ 833402 h 1263096"/>
                  <a:gd name="connsiteX2696" fmla="*/ 907381 w 1923616"/>
                  <a:gd name="connsiteY2696" fmla="*/ 832730 h 1263096"/>
                  <a:gd name="connsiteX2697" fmla="*/ 914553 w 1923616"/>
                  <a:gd name="connsiteY2697" fmla="*/ 830601 h 1263096"/>
                  <a:gd name="connsiteX2698" fmla="*/ 917523 w 1923616"/>
                  <a:gd name="connsiteY2698" fmla="*/ 830152 h 1263096"/>
                  <a:gd name="connsiteX2699" fmla="*/ 918252 w 1923616"/>
                  <a:gd name="connsiteY2699" fmla="*/ 830152 h 1263096"/>
                  <a:gd name="connsiteX2700" fmla="*/ 921502 w 1923616"/>
                  <a:gd name="connsiteY2700" fmla="*/ 830657 h 1263096"/>
                  <a:gd name="connsiteX2701" fmla="*/ 923631 w 1923616"/>
                  <a:gd name="connsiteY2701" fmla="*/ 831385 h 1263096"/>
                  <a:gd name="connsiteX2702" fmla="*/ 924976 w 1923616"/>
                  <a:gd name="connsiteY2702" fmla="*/ 831945 h 1263096"/>
                  <a:gd name="connsiteX2703" fmla="*/ 926433 w 1923616"/>
                  <a:gd name="connsiteY2703" fmla="*/ 832674 h 1263096"/>
                  <a:gd name="connsiteX2704" fmla="*/ 931421 w 1923616"/>
                  <a:gd name="connsiteY2704" fmla="*/ 838054 h 1263096"/>
                  <a:gd name="connsiteX2705" fmla="*/ 932877 w 1923616"/>
                  <a:gd name="connsiteY2705" fmla="*/ 841640 h 1263096"/>
                  <a:gd name="connsiteX2706" fmla="*/ 933326 w 1923616"/>
                  <a:gd name="connsiteY2706" fmla="*/ 842985 h 1263096"/>
                  <a:gd name="connsiteX2707" fmla="*/ 935399 w 1923616"/>
                  <a:gd name="connsiteY2707" fmla="*/ 851222 h 1263096"/>
                  <a:gd name="connsiteX2708" fmla="*/ 937416 w 1923616"/>
                  <a:gd name="connsiteY2708" fmla="*/ 857330 h 1263096"/>
                  <a:gd name="connsiteX2709" fmla="*/ 937809 w 1923616"/>
                  <a:gd name="connsiteY2709" fmla="*/ 858899 h 1263096"/>
                  <a:gd name="connsiteX2710" fmla="*/ 938425 w 1923616"/>
                  <a:gd name="connsiteY2710" fmla="*/ 862430 h 1263096"/>
                  <a:gd name="connsiteX2711" fmla="*/ 940162 w 1923616"/>
                  <a:gd name="connsiteY2711" fmla="*/ 867697 h 1263096"/>
                  <a:gd name="connsiteX2712" fmla="*/ 944813 w 1923616"/>
                  <a:gd name="connsiteY2712" fmla="*/ 878344 h 1263096"/>
                  <a:gd name="connsiteX2713" fmla="*/ 947671 w 1923616"/>
                  <a:gd name="connsiteY2713" fmla="*/ 883612 h 1263096"/>
                  <a:gd name="connsiteX2714" fmla="*/ 948904 w 1923616"/>
                  <a:gd name="connsiteY2714" fmla="*/ 884284 h 1263096"/>
                  <a:gd name="connsiteX2715" fmla="*/ 951146 w 1923616"/>
                  <a:gd name="connsiteY2715" fmla="*/ 883500 h 1263096"/>
                  <a:gd name="connsiteX2716" fmla="*/ 955461 w 1923616"/>
                  <a:gd name="connsiteY2716" fmla="*/ 880810 h 1263096"/>
                  <a:gd name="connsiteX2717" fmla="*/ 963698 w 1923616"/>
                  <a:gd name="connsiteY2717" fmla="*/ 874590 h 1263096"/>
                  <a:gd name="connsiteX2718" fmla="*/ 964987 w 1923616"/>
                  <a:gd name="connsiteY2718" fmla="*/ 873749 h 1263096"/>
                  <a:gd name="connsiteX2719" fmla="*/ 974345 w 1923616"/>
                  <a:gd name="connsiteY2719" fmla="*/ 868706 h 1263096"/>
                  <a:gd name="connsiteX2720" fmla="*/ 975410 w 1923616"/>
                  <a:gd name="connsiteY2720" fmla="*/ 868202 h 1263096"/>
                  <a:gd name="connsiteX2721" fmla="*/ 978996 w 1923616"/>
                  <a:gd name="connsiteY2721" fmla="*/ 866745 h 1263096"/>
                  <a:gd name="connsiteX2722" fmla="*/ 980005 w 1923616"/>
                  <a:gd name="connsiteY2722" fmla="*/ 866408 h 1263096"/>
                  <a:gd name="connsiteX2723" fmla="*/ 985048 w 1923616"/>
                  <a:gd name="connsiteY2723" fmla="*/ 864951 h 1263096"/>
                  <a:gd name="connsiteX2724" fmla="*/ 991717 w 1923616"/>
                  <a:gd name="connsiteY2724" fmla="*/ 865288 h 1263096"/>
                  <a:gd name="connsiteX2725" fmla="*/ 995303 w 1923616"/>
                  <a:gd name="connsiteY2725" fmla="*/ 866745 h 1263096"/>
                  <a:gd name="connsiteX2726" fmla="*/ 1000403 w 1923616"/>
                  <a:gd name="connsiteY2726" fmla="*/ 871171 h 1263096"/>
                  <a:gd name="connsiteX2727" fmla="*/ 1002980 w 1923616"/>
                  <a:gd name="connsiteY2727" fmla="*/ 872909 h 1263096"/>
                  <a:gd name="connsiteX2728" fmla="*/ 1003877 w 1923616"/>
                  <a:gd name="connsiteY2728" fmla="*/ 873133 h 1263096"/>
                  <a:gd name="connsiteX2729" fmla="*/ 1011386 w 1923616"/>
                  <a:gd name="connsiteY2729" fmla="*/ 872629 h 1263096"/>
                  <a:gd name="connsiteX2730" fmla="*/ 1017046 w 1923616"/>
                  <a:gd name="connsiteY2730" fmla="*/ 870387 h 1263096"/>
                  <a:gd name="connsiteX2731" fmla="*/ 1022929 w 1923616"/>
                  <a:gd name="connsiteY2731" fmla="*/ 869827 h 1263096"/>
                  <a:gd name="connsiteX2732" fmla="*/ 1030102 w 1923616"/>
                  <a:gd name="connsiteY2732" fmla="*/ 871284 h 1263096"/>
                  <a:gd name="connsiteX2733" fmla="*/ 1036939 w 1923616"/>
                  <a:gd name="connsiteY2733" fmla="*/ 876103 h 1263096"/>
                  <a:gd name="connsiteX2734" fmla="*/ 1039068 w 1923616"/>
                  <a:gd name="connsiteY2734" fmla="*/ 879689 h 1263096"/>
                  <a:gd name="connsiteX2735" fmla="*/ 1040245 w 1923616"/>
                  <a:gd name="connsiteY2735" fmla="*/ 882491 h 1263096"/>
                  <a:gd name="connsiteX2736" fmla="*/ 1041702 w 1923616"/>
                  <a:gd name="connsiteY2736" fmla="*/ 888207 h 1263096"/>
                  <a:gd name="connsiteX2737" fmla="*/ 1041982 w 1923616"/>
                  <a:gd name="connsiteY2737" fmla="*/ 890000 h 1263096"/>
                  <a:gd name="connsiteX2738" fmla="*/ 1043439 w 1923616"/>
                  <a:gd name="connsiteY2738" fmla="*/ 910117 h 1263096"/>
                  <a:gd name="connsiteX2739" fmla="*/ 1042935 w 1923616"/>
                  <a:gd name="connsiteY2739" fmla="*/ 914152 h 1263096"/>
                  <a:gd name="connsiteX2740" fmla="*/ 1041478 w 1923616"/>
                  <a:gd name="connsiteY2740" fmla="*/ 918467 h 1263096"/>
                  <a:gd name="connsiteX2741" fmla="*/ 1039741 w 1923616"/>
                  <a:gd name="connsiteY2741" fmla="*/ 921661 h 1263096"/>
                  <a:gd name="connsiteX2742" fmla="*/ 1036883 w 1923616"/>
                  <a:gd name="connsiteY2742" fmla="*/ 925248 h 1263096"/>
                  <a:gd name="connsiteX2743" fmla="*/ 1036378 w 1923616"/>
                  <a:gd name="connsiteY2743" fmla="*/ 925808 h 1263096"/>
                  <a:gd name="connsiteX2744" fmla="*/ 1027020 w 1923616"/>
                  <a:gd name="connsiteY2744" fmla="*/ 935839 h 1263096"/>
                  <a:gd name="connsiteX2745" fmla="*/ 1020296 w 1923616"/>
                  <a:gd name="connsiteY2745" fmla="*/ 942563 h 1263096"/>
                  <a:gd name="connsiteX2746" fmla="*/ 1017662 w 1923616"/>
                  <a:gd name="connsiteY2746" fmla="*/ 944468 h 1263096"/>
                  <a:gd name="connsiteX2747" fmla="*/ 1016205 w 1923616"/>
                  <a:gd name="connsiteY2747" fmla="*/ 945197 h 1263096"/>
                  <a:gd name="connsiteX2748" fmla="*/ 1016093 w 1923616"/>
                  <a:gd name="connsiteY2748" fmla="*/ 945253 h 1263096"/>
                  <a:gd name="connsiteX2749" fmla="*/ 1017774 w 1923616"/>
                  <a:gd name="connsiteY2749" fmla="*/ 947550 h 1263096"/>
                  <a:gd name="connsiteX2750" fmla="*/ 1022089 w 1923616"/>
                  <a:gd name="connsiteY2750" fmla="*/ 955452 h 1263096"/>
                  <a:gd name="connsiteX2751" fmla="*/ 1023378 w 1923616"/>
                  <a:gd name="connsiteY2751" fmla="*/ 960383 h 1263096"/>
                  <a:gd name="connsiteX2752" fmla="*/ 1023378 w 1923616"/>
                  <a:gd name="connsiteY2752" fmla="*/ 961336 h 1263096"/>
                  <a:gd name="connsiteX2753" fmla="*/ 1023994 w 1923616"/>
                  <a:gd name="connsiteY2753" fmla="*/ 967948 h 1263096"/>
                  <a:gd name="connsiteX2754" fmla="*/ 1024723 w 1923616"/>
                  <a:gd name="connsiteY2754" fmla="*/ 970974 h 1263096"/>
                  <a:gd name="connsiteX2755" fmla="*/ 1027805 w 1923616"/>
                  <a:gd name="connsiteY2755" fmla="*/ 971366 h 1263096"/>
                  <a:gd name="connsiteX2756" fmla="*/ 1034193 w 1923616"/>
                  <a:gd name="connsiteY2756" fmla="*/ 969237 h 1263096"/>
                  <a:gd name="connsiteX2757" fmla="*/ 1035426 w 1923616"/>
                  <a:gd name="connsiteY2757" fmla="*/ 968901 h 1263096"/>
                  <a:gd name="connsiteX2758" fmla="*/ 1039012 w 1923616"/>
                  <a:gd name="connsiteY2758" fmla="*/ 968172 h 1263096"/>
                  <a:gd name="connsiteX2759" fmla="*/ 1042318 w 1923616"/>
                  <a:gd name="connsiteY2759" fmla="*/ 968060 h 1263096"/>
                  <a:gd name="connsiteX2760" fmla="*/ 1053806 w 1923616"/>
                  <a:gd name="connsiteY2760" fmla="*/ 969517 h 1263096"/>
                  <a:gd name="connsiteX2761" fmla="*/ 1060194 w 1923616"/>
                  <a:gd name="connsiteY2761" fmla="*/ 972879 h 1263096"/>
                  <a:gd name="connsiteX2762" fmla="*/ 1071794 w 1923616"/>
                  <a:gd name="connsiteY2762" fmla="*/ 985880 h 1263096"/>
                  <a:gd name="connsiteX2763" fmla="*/ 1074260 w 1923616"/>
                  <a:gd name="connsiteY2763" fmla="*/ 991204 h 1263096"/>
                  <a:gd name="connsiteX2764" fmla="*/ 1074932 w 1923616"/>
                  <a:gd name="connsiteY2764" fmla="*/ 995854 h 1263096"/>
                  <a:gd name="connsiteX2765" fmla="*/ 1075717 w 1923616"/>
                  <a:gd name="connsiteY2765" fmla="*/ 999553 h 1263096"/>
                  <a:gd name="connsiteX2766" fmla="*/ 1079807 w 1923616"/>
                  <a:gd name="connsiteY2766" fmla="*/ 999553 h 1263096"/>
                  <a:gd name="connsiteX2767" fmla="*/ 1081489 w 1923616"/>
                  <a:gd name="connsiteY2767" fmla="*/ 999721 h 1263096"/>
                  <a:gd name="connsiteX2768" fmla="*/ 1085803 w 1923616"/>
                  <a:gd name="connsiteY2768" fmla="*/ 1000450 h 1263096"/>
                  <a:gd name="connsiteX2769" fmla="*/ 1086588 w 1923616"/>
                  <a:gd name="connsiteY2769" fmla="*/ 1000618 h 1263096"/>
                  <a:gd name="connsiteX2770" fmla="*/ 1093985 w 1923616"/>
                  <a:gd name="connsiteY2770" fmla="*/ 1002467 h 1263096"/>
                  <a:gd name="connsiteX2771" fmla="*/ 1099869 w 1923616"/>
                  <a:gd name="connsiteY2771" fmla="*/ 1002467 h 1263096"/>
                  <a:gd name="connsiteX2772" fmla="*/ 1104464 w 1923616"/>
                  <a:gd name="connsiteY2772" fmla="*/ 1003532 h 1263096"/>
                  <a:gd name="connsiteX2773" fmla="*/ 1106705 w 1923616"/>
                  <a:gd name="connsiteY2773" fmla="*/ 1004428 h 1263096"/>
                  <a:gd name="connsiteX2774" fmla="*/ 1109675 w 1923616"/>
                  <a:gd name="connsiteY2774" fmla="*/ 1005997 h 1263096"/>
                  <a:gd name="connsiteX2775" fmla="*/ 1110852 w 1923616"/>
                  <a:gd name="connsiteY2775" fmla="*/ 1006222 h 1263096"/>
                  <a:gd name="connsiteX2776" fmla="*/ 1115335 w 1923616"/>
                  <a:gd name="connsiteY2776" fmla="*/ 1008127 h 1263096"/>
                  <a:gd name="connsiteX2777" fmla="*/ 1118193 w 1923616"/>
                  <a:gd name="connsiteY2777" fmla="*/ 1010256 h 1263096"/>
                  <a:gd name="connsiteX2778" fmla="*/ 1120042 w 1923616"/>
                  <a:gd name="connsiteY2778" fmla="*/ 1012049 h 1263096"/>
                  <a:gd name="connsiteX2779" fmla="*/ 1122900 w 1923616"/>
                  <a:gd name="connsiteY2779" fmla="*/ 1015636 h 1263096"/>
                  <a:gd name="connsiteX2780" fmla="*/ 1124525 w 1923616"/>
                  <a:gd name="connsiteY2780" fmla="*/ 1018494 h 1263096"/>
                  <a:gd name="connsiteX2781" fmla="*/ 1125029 w 1923616"/>
                  <a:gd name="connsiteY2781" fmla="*/ 1019782 h 1263096"/>
                  <a:gd name="connsiteX2782" fmla="*/ 1128448 w 1923616"/>
                  <a:gd name="connsiteY2782" fmla="*/ 1021015 h 1263096"/>
                  <a:gd name="connsiteX2783" fmla="*/ 1131362 w 1923616"/>
                  <a:gd name="connsiteY2783" fmla="*/ 1022640 h 1263096"/>
                  <a:gd name="connsiteX2784" fmla="*/ 1133323 w 1923616"/>
                  <a:gd name="connsiteY2784" fmla="*/ 1024209 h 1263096"/>
                  <a:gd name="connsiteX2785" fmla="*/ 1136349 w 1923616"/>
                  <a:gd name="connsiteY2785" fmla="*/ 1025050 h 1263096"/>
                  <a:gd name="connsiteX2786" fmla="*/ 1138815 w 1923616"/>
                  <a:gd name="connsiteY2786" fmla="*/ 1026115 h 1263096"/>
                  <a:gd name="connsiteX2787" fmla="*/ 1145987 w 1923616"/>
                  <a:gd name="connsiteY2787" fmla="*/ 1030430 h 1263096"/>
                  <a:gd name="connsiteX2788" fmla="*/ 1147949 w 1923616"/>
                  <a:gd name="connsiteY2788" fmla="*/ 1031999 h 1263096"/>
                  <a:gd name="connsiteX2789" fmla="*/ 1149406 w 1923616"/>
                  <a:gd name="connsiteY2789" fmla="*/ 1033456 h 1263096"/>
                  <a:gd name="connsiteX2790" fmla="*/ 1151703 w 1923616"/>
                  <a:gd name="connsiteY2790" fmla="*/ 1036930 h 1263096"/>
                  <a:gd name="connsiteX2791" fmla="*/ 1153552 w 1923616"/>
                  <a:gd name="connsiteY2791" fmla="*/ 1041020 h 1263096"/>
                  <a:gd name="connsiteX2792" fmla="*/ 1155682 w 1923616"/>
                  <a:gd name="connsiteY2792" fmla="*/ 1042085 h 1263096"/>
                  <a:gd name="connsiteX2793" fmla="*/ 1162462 w 1923616"/>
                  <a:gd name="connsiteY2793" fmla="*/ 1044775 h 1263096"/>
                  <a:gd name="connsiteX2794" fmla="*/ 1165768 w 1923616"/>
                  <a:gd name="connsiteY2794" fmla="*/ 1046905 h 1263096"/>
                  <a:gd name="connsiteX2795" fmla="*/ 1167954 w 1923616"/>
                  <a:gd name="connsiteY2795" fmla="*/ 1046905 h 1263096"/>
                  <a:gd name="connsiteX2796" fmla="*/ 1170476 w 1923616"/>
                  <a:gd name="connsiteY2796" fmla="*/ 1047185 h 1263096"/>
                  <a:gd name="connsiteX2797" fmla="*/ 1173334 w 1923616"/>
                  <a:gd name="connsiteY2797" fmla="*/ 1047913 h 1263096"/>
                  <a:gd name="connsiteX2798" fmla="*/ 1179442 w 1923616"/>
                  <a:gd name="connsiteY2798" fmla="*/ 1052228 h 1263096"/>
                  <a:gd name="connsiteX2799" fmla="*/ 1180899 w 1923616"/>
                  <a:gd name="connsiteY2799" fmla="*/ 1054357 h 1263096"/>
                  <a:gd name="connsiteX2800" fmla="*/ 1181347 w 1923616"/>
                  <a:gd name="connsiteY2800" fmla="*/ 1055086 h 1263096"/>
                  <a:gd name="connsiteX2801" fmla="*/ 1186278 w 1923616"/>
                  <a:gd name="connsiteY2801" fmla="*/ 1055086 h 1263096"/>
                  <a:gd name="connsiteX2802" fmla="*/ 1192947 w 1923616"/>
                  <a:gd name="connsiteY2802" fmla="*/ 1056767 h 1263096"/>
                  <a:gd name="connsiteX2803" fmla="*/ 1194740 w 1923616"/>
                  <a:gd name="connsiteY2803" fmla="*/ 1056487 h 1263096"/>
                  <a:gd name="connsiteX2804" fmla="*/ 1204378 w 1923616"/>
                  <a:gd name="connsiteY2804" fmla="*/ 1052620 h 1263096"/>
                  <a:gd name="connsiteX2805" fmla="*/ 1208189 w 1923616"/>
                  <a:gd name="connsiteY2805" fmla="*/ 1051892 h 1263096"/>
                  <a:gd name="connsiteX2806" fmla="*/ 1210318 w 1923616"/>
                  <a:gd name="connsiteY2806" fmla="*/ 1051892 h 1263096"/>
                  <a:gd name="connsiteX2807" fmla="*/ 1218724 w 1923616"/>
                  <a:gd name="connsiteY2807" fmla="*/ 1056207 h 1263096"/>
                  <a:gd name="connsiteX2808" fmla="*/ 1222310 w 1923616"/>
                  <a:gd name="connsiteY2808" fmla="*/ 1061250 h 1263096"/>
                  <a:gd name="connsiteX2809" fmla="*/ 1223711 w 1923616"/>
                  <a:gd name="connsiteY2809" fmla="*/ 1063996 h 1263096"/>
                  <a:gd name="connsiteX2810" fmla="*/ 1223991 w 1923616"/>
                  <a:gd name="connsiteY2810" fmla="*/ 1064780 h 1263096"/>
                  <a:gd name="connsiteX2811" fmla="*/ 1232341 w 1923616"/>
                  <a:gd name="connsiteY2811" fmla="*/ 1069992 h 1263096"/>
                  <a:gd name="connsiteX2812" fmla="*/ 1236095 w 1923616"/>
                  <a:gd name="connsiteY2812" fmla="*/ 1074083 h 1263096"/>
                  <a:gd name="connsiteX2813" fmla="*/ 1236824 w 1923616"/>
                  <a:gd name="connsiteY2813" fmla="*/ 1075540 h 1263096"/>
                  <a:gd name="connsiteX2814" fmla="*/ 1237104 w 1923616"/>
                  <a:gd name="connsiteY2814" fmla="*/ 1076100 h 1263096"/>
                  <a:gd name="connsiteX2815" fmla="*/ 1239233 w 1923616"/>
                  <a:gd name="connsiteY2815" fmla="*/ 1081143 h 1263096"/>
                  <a:gd name="connsiteX2816" fmla="*/ 1240074 w 1923616"/>
                  <a:gd name="connsiteY2816" fmla="*/ 1085178 h 1263096"/>
                  <a:gd name="connsiteX2817" fmla="*/ 1240074 w 1923616"/>
                  <a:gd name="connsiteY2817" fmla="*/ 1085346 h 1263096"/>
                  <a:gd name="connsiteX2818" fmla="*/ 1241307 w 1923616"/>
                  <a:gd name="connsiteY2818" fmla="*/ 1087476 h 1263096"/>
                  <a:gd name="connsiteX2819" fmla="*/ 1244053 w 1923616"/>
                  <a:gd name="connsiteY2819" fmla="*/ 1087083 h 1263096"/>
                  <a:gd name="connsiteX2820" fmla="*/ 1244557 w 1923616"/>
                  <a:gd name="connsiteY2820" fmla="*/ 1087083 h 1263096"/>
                  <a:gd name="connsiteX2821" fmla="*/ 1248311 w 1923616"/>
                  <a:gd name="connsiteY2821" fmla="*/ 1086355 h 1263096"/>
                  <a:gd name="connsiteX2822" fmla="*/ 1249769 w 1923616"/>
                  <a:gd name="connsiteY2822" fmla="*/ 1086355 h 1263096"/>
                  <a:gd name="connsiteX2823" fmla="*/ 1251057 w 1923616"/>
                  <a:gd name="connsiteY2823" fmla="*/ 1086411 h 1263096"/>
                  <a:gd name="connsiteX2824" fmla="*/ 1253131 w 1923616"/>
                  <a:gd name="connsiteY2824" fmla="*/ 1086691 h 1263096"/>
                  <a:gd name="connsiteX2825" fmla="*/ 1254027 w 1923616"/>
                  <a:gd name="connsiteY2825" fmla="*/ 1086299 h 1263096"/>
                  <a:gd name="connsiteX2826" fmla="*/ 1259295 w 1923616"/>
                  <a:gd name="connsiteY2826" fmla="*/ 1084338 h 1263096"/>
                  <a:gd name="connsiteX2827" fmla="*/ 1264562 w 1923616"/>
                  <a:gd name="connsiteY2827" fmla="*/ 1081704 h 1263096"/>
                  <a:gd name="connsiteX2828" fmla="*/ 1273808 w 1923616"/>
                  <a:gd name="connsiteY2828" fmla="*/ 1081704 h 1263096"/>
                  <a:gd name="connsiteX2829" fmla="*/ 1278123 w 1923616"/>
                  <a:gd name="connsiteY2829" fmla="*/ 1083833 h 1263096"/>
                  <a:gd name="connsiteX2830" fmla="*/ 1280813 w 1923616"/>
                  <a:gd name="connsiteY2830" fmla="*/ 1085739 h 1263096"/>
                  <a:gd name="connsiteX2831" fmla="*/ 1283111 w 1923616"/>
                  <a:gd name="connsiteY2831" fmla="*/ 1087756 h 1263096"/>
                  <a:gd name="connsiteX2832" fmla="*/ 1285016 w 1923616"/>
                  <a:gd name="connsiteY2832" fmla="*/ 1087756 h 1263096"/>
                  <a:gd name="connsiteX2833" fmla="*/ 1290732 w 1923616"/>
                  <a:gd name="connsiteY2833" fmla="*/ 1089493 h 1263096"/>
                  <a:gd name="connsiteX2834" fmla="*/ 1292861 w 1923616"/>
                  <a:gd name="connsiteY2834" fmla="*/ 1090950 h 1263096"/>
                  <a:gd name="connsiteX2835" fmla="*/ 1296391 w 1923616"/>
                  <a:gd name="connsiteY2835" fmla="*/ 1094928 h 1263096"/>
                  <a:gd name="connsiteX2836" fmla="*/ 1296784 w 1923616"/>
                  <a:gd name="connsiteY2836" fmla="*/ 1095713 h 1263096"/>
                  <a:gd name="connsiteX2837" fmla="*/ 1299361 w 1923616"/>
                  <a:gd name="connsiteY2837" fmla="*/ 1097450 h 1263096"/>
                  <a:gd name="connsiteX2838" fmla="*/ 1301883 w 1923616"/>
                  <a:gd name="connsiteY2838" fmla="*/ 1099804 h 1263096"/>
                  <a:gd name="connsiteX2839" fmla="*/ 1305974 w 1923616"/>
                  <a:gd name="connsiteY2839" fmla="*/ 1102325 h 1263096"/>
                  <a:gd name="connsiteX2840" fmla="*/ 1307375 w 1923616"/>
                  <a:gd name="connsiteY2840" fmla="*/ 1103726 h 1263096"/>
                  <a:gd name="connsiteX2841" fmla="*/ 1316061 w 1923616"/>
                  <a:gd name="connsiteY2841" fmla="*/ 1106640 h 1263096"/>
                  <a:gd name="connsiteX2842" fmla="*/ 1316565 w 1923616"/>
                  <a:gd name="connsiteY2842" fmla="*/ 1106920 h 1263096"/>
                  <a:gd name="connsiteX2843" fmla="*/ 1321720 w 1923616"/>
                  <a:gd name="connsiteY2843" fmla="*/ 1106696 h 1263096"/>
                  <a:gd name="connsiteX2844" fmla="*/ 1326708 w 1923616"/>
                  <a:gd name="connsiteY2844" fmla="*/ 1106864 h 1263096"/>
                  <a:gd name="connsiteX2845" fmla="*/ 1330350 w 1923616"/>
                  <a:gd name="connsiteY2845" fmla="*/ 1107929 h 1263096"/>
                  <a:gd name="connsiteX2846" fmla="*/ 1331751 w 1923616"/>
                  <a:gd name="connsiteY2846" fmla="*/ 1107929 h 1263096"/>
                  <a:gd name="connsiteX2847" fmla="*/ 1339092 w 1923616"/>
                  <a:gd name="connsiteY2847" fmla="*/ 1110955 h 1263096"/>
                  <a:gd name="connsiteX2848" fmla="*/ 1342510 w 1923616"/>
                  <a:gd name="connsiteY2848" fmla="*/ 1113253 h 1263096"/>
                  <a:gd name="connsiteX2849" fmla="*/ 1343519 w 1923616"/>
                  <a:gd name="connsiteY2849" fmla="*/ 1114037 h 1263096"/>
                  <a:gd name="connsiteX2850" fmla="*/ 1343519 w 1923616"/>
                  <a:gd name="connsiteY2850" fmla="*/ 1114037 h 1263096"/>
                  <a:gd name="connsiteX2851" fmla="*/ 1346209 w 1923616"/>
                  <a:gd name="connsiteY2851" fmla="*/ 1115998 h 1263096"/>
                  <a:gd name="connsiteX2852" fmla="*/ 1349067 w 1923616"/>
                  <a:gd name="connsiteY2852" fmla="*/ 1118856 h 1263096"/>
                  <a:gd name="connsiteX2853" fmla="*/ 1351028 w 1923616"/>
                  <a:gd name="connsiteY2853" fmla="*/ 1121546 h 1263096"/>
                  <a:gd name="connsiteX2854" fmla="*/ 1352877 w 1923616"/>
                  <a:gd name="connsiteY2854" fmla="*/ 1125245 h 1263096"/>
                  <a:gd name="connsiteX2855" fmla="*/ 1355399 w 1923616"/>
                  <a:gd name="connsiteY2855" fmla="*/ 1128999 h 1263096"/>
                  <a:gd name="connsiteX2856" fmla="*/ 1356856 w 1923616"/>
                  <a:gd name="connsiteY2856" fmla="*/ 1132249 h 1263096"/>
                  <a:gd name="connsiteX2857" fmla="*/ 1357136 w 1923616"/>
                  <a:gd name="connsiteY2857" fmla="*/ 1133370 h 1263096"/>
                  <a:gd name="connsiteX2858" fmla="*/ 1358425 w 1923616"/>
                  <a:gd name="connsiteY2858" fmla="*/ 1135331 h 1263096"/>
                  <a:gd name="connsiteX2859" fmla="*/ 1361283 w 1923616"/>
                  <a:gd name="connsiteY2859" fmla="*/ 1138189 h 1263096"/>
                  <a:gd name="connsiteX2860" fmla="*/ 1362571 w 1923616"/>
                  <a:gd name="connsiteY2860" fmla="*/ 1139758 h 1263096"/>
                  <a:gd name="connsiteX2861" fmla="*/ 1363188 w 1923616"/>
                  <a:gd name="connsiteY2861" fmla="*/ 1140655 h 1263096"/>
                  <a:gd name="connsiteX2862" fmla="*/ 1370641 w 1923616"/>
                  <a:gd name="connsiteY2862" fmla="*/ 1146875 h 1263096"/>
                  <a:gd name="connsiteX2863" fmla="*/ 1372098 w 1923616"/>
                  <a:gd name="connsiteY2863" fmla="*/ 1148332 h 1263096"/>
                  <a:gd name="connsiteX2864" fmla="*/ 1374956 w 1923616"/>
                  <a:gd name="connsiteY2864" fmla="*/ 1151919 h 1263096"/>
                  <a:gd name="connsiteX2865" fmla="*/ 1376805 w 1923616"/>
                  <a:gd name="connsiteY2865" fmla="*/ 1155561 h 1263096"/>
                  <a:gd name="connsiteX2866" fmla="*/ 1377253 w 1923616"/>
                  <a:gd name="connsiteY2866" fmla="*/ 1157186 h 1263096"/>
                  <a:gd name="connsiteX2867" fmla="*/ 1379159 w 1923616"/>
                  <a:gd name="connsiteY2867" fmla="*/ 1161389 h 1263096"/>
                  <a:gd name="connsiteX2868" fmla="*/ 1379663 w 1923616"/>
                  <a:gd name="connsiteY2868" fmla="*/ 1163855 h 1263096"/>
                  <a:gd name="connsiteX2869" fmla="*/ 1382072 w 1923616"/>
                  <a:gd name="connsiteY2869" fmla="*/ 1169290 h 1263096"/>
                  <a:gd name="connsiteX2870" fmla="*/ 1382969 w 1923616"/>
                  <a:gd name="connsiteY2870" fmla="*/ 1173493 h 1263096"/>
                  <a:gd name="connsiteX2871" fmla="*/ 1382969 w 1923616"/>
                  <a:gd name="connsiteY2871" fmla="*/ 1177079 h 1263096"/>
                  <a:gd name="connsiteX2872" fmla="*/ 1382577 w 1923616"/>
                  <a:gd name="connsiteY2872" fmla="*/ 1179937 h 1263096"/>
                  <a:gd name="connsiteX2873" fmla="*/ 1382184 w 1923616"/>
                  <a:gd name="connsiteY2873" fmla="*/ 1181338 h 1263096"/>
                  <a:gd name="connsiteX2874" fmla="*/ 1382857 w 1923616"/>
                  <a:gd name="connsiteY2874" fmla="*/ 1182011 h 1263096"/>
                  <a:gd name="connsiteX2875" fmla="*/ 1384762 w 1923616"/>
                  <a:gd name="connsiteY2875" fmla="*/ 1184700 h 1263096"/>
                  <a:gd name="connsiteX2876" fmla="*/ 1386219 w 1923616"/>
                  <a:gd name="connsiteY2876" fmla="*/ 1187558 h 1263096"/>
                  <a:gd name="connsiteX2877" fmla="*/ 1387060 w 1923616"/>
                  <a:gd name="connsiteY2877" fmla="*/ 1189968 h 1263096"/>
                  <a:gd name="connsiteX2878" fmla="*/ 1388237 w 1923616"/>
                  <a:gd name="connsiteY2878" fmla="*/ 1195179 h 1263096"/>
                  <a:gd name="connsiteX2879" fmla="*/ 1391263 w 1923616"/>
                  <a:gd name="connsiteY2879" fmla="*/ 1201231 h 1263096"/>
                  <a:gd name="connsiteX2880" fmla="*/ 1392327 w 1923616"/>
                  <a:gd name="connsiteY2880" fmla="*/ 1205826 h 1263096"/>
                  <a:gd name="connsiteX2881" fmla="*/ 1392327 w 1923616"/>
                  <a:gd name="connsiteY2881" fmla="*/ 1207956 h 1263096"/>
                  <a:gd name="connsiteX2882" fmla="*/ 1392103 w 1923616"/>
                  <a:gd name="connsiteY2882" fmla="*/ 1209973 h 1263096"/>
                  <a:gd name="connsiteX2883" fmla="*/ 1391375 w 1923616"/>
                  <a:gd name="connsiteY2883" fmla="*/ 1213560 h 1263096"/>
                  <a:gd name="connsiteX2884" fmla="*/ 1391038 w 1923616"/>
                  <a:gd name="connsiteY2884" fmla="*/ 1214792 h 1263096"/>
                  <a:gd name="connsiteX2885" fmla="*/ 1390422 w 1923616"/>
                  <a:gd name="connsiteY2885" fmla="*/ 1216305 h 1263096"/>
                  <a:gd name="connsiteX2886" fmla="*/ 1172829 w 1923616"/>
                  <a:gd name="connsiteY2886" fmla="*/ 28035 h 1263096"/>
                  <a:gd name="connsiteX2887" fmla="*/ 1172829 w 1923616"/>
                  <a:gd name="connsiteY2887" fmla="*/ 28035 h 1263096"/>
                  <a:gd name="connsiteX2888" fmla="*/ 1172829 w 1923616"/>
                  <a:gd name="connsiteY2888" fmla="*/ 28035 h 1263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</a:cxnLst>
                <a:rect l="l" t="t" r="r" b="b"/>
                <a:pathLst>
                  <a:path w="1923616" h="1263096">
                    <a:moveTo>
                      <a:pt x="1381008" y="1263096"/>
                    </a:moveTo>
                    <a:cubicBezTo>
                      <a:pt x="1379439" y="1263096"/>
                      <a:pt x="1377814" y="1262704"/>
                      <a:pt x="1376413" y="1262032"/>
                    </a:cubicBezTo>
                    <a:lnTo>
                      <a:pt x="1374956" y="1261303"/>
                    </a:lnTo>
                    <a:cubicBezTo>
                      <a:pt x="1372938" y="1260294"/>
                      <a:pt x="1371313" y="1258670"/>
                      <a:pt x="1370361" y="1256652"/>
                    </a:cubicBezTo>
                    <a:lnTo>
                      <a:pt x="1366774" y="1249479"/>
                    </a:lnTo>
                    <a:cubicBezTo>
                      <a:pt x="1365766" y="1247406"/>
                      <a:pt x="1365429" y="1245052"/>
                      <a:pt x="1365878" y="1242811"/>
                    </a:cubicBezTo>
                    <a:lnTo>
                      <a:pt x="1366606" y="1239224"/>
                    </a:lnTo>
                    <a:cubicBezTo>
                      <a:pt x="1366886" y="1237712"/>
                      <a:pt x="1367559" y="1236311"/>
                      <a:pt x="1368455" y="1235078"/>
                    </a:cubicBezTo>
                    <a:lnTo>
                      <a:pt x="1370585" y="1232220"/>
                    </a:lnTo>
                    <a:cubicBezTo>
                      <a:pt x="1370865" y="1231828"/>
                      <a:pt x="1371201" y="1231435"/>
                      <a:pt x="1371594" y="1231099"/>
                    </a:cubicBezTo>
                    <a:lnTo>
                      <a:pt x="1372322" y="1230371"/>
                    </a:lnTo>
                    <a:cubicBezTo>
                      <a:pt x="1372602" y="1230090"/>
                      <a:pt x="1372882" y="1229866"/>
                      <a:pt x="1373163" y="1229642"/>
                    </a:cubicBezTo>
                    <a:lnTo>
                      <a:pt x="1373667" y="1229250"/>
                    </a:lnTo>
                    <a:lnTo>
                      <a:pt x="1370361" y="1222245"/>
                    </a:lnTo>
                    <a:cubicBezTo>
                      <a:pt x="1369352" y="1220172"/>
                      <a:pt x="1369016" y="1217874"/>
                      <a:pt x="1369464" y="1215577"/>
                    </a:cubicBezTo>
                    <a:lnTo>
                      <a:pt x="1370193" y="1211990"/>
                    </a:lnTo>
                    <a:cubicBezTo>
                      <a:pt x="1370249" y="1211598"/>
                      <a:pt x="1370361" y="1211150"/>
                      <a:pt x="1370529" y="1210758"/>
                    </a:cubicBezTo>
                    <a:lnTo>
                      <a:pt x="1371257" y="1208180"/>
                    </a:lnTo>
                    <a:lnTo>
                      <a:pt x="1368960" y="1203585"/>
                    </a:lnTo>
                    <a:cubicBezTo>
                      <a:pt x="1368567" y="1202800"/>
                      <a:pt x="1368287" y="1202016"/>
                      <a:pt x="1368119" y="1201175"/>
                    </a:cubicBezTo>
                    <a:lnTo>
                      <a:pt x="1366830" y="1195740"/>
                    </a:lnTo>
                    <a:lnTo>
                      <a:pt x="1364421" y="1193330"/>
                    </a:lnTo>
                    <a:cubicBezTo>
                      <a:pt x="1363636" y="1192546"/>
                      <a:pt x="1362964" y="1191649"/>
                      <a:pt x="1362459" y="1190640"/>
                    </a:cubicBezTo>
                    <a:lnTo>
                      <a:pt x="1361731" y="1189183"/>
                    </a:lnTo>
                    <a:cubicBezTo>
                      <a:pt x="1361002" y="1187726"/>
                      <a:pt x="1360666" y="1186157"/>
                      <a:pt x="1360666" y="1184588"/>
                    </a:cubicBezTo>
                    <a:lnTo>
                      <a:pt x="1360666" y="1182459"/>
                    </a:lnTo>
                    <a:cubicBezTo>
                      <a:pt x="1360666" y="1181506"/>
                      <a:pt x="1360778" y="1180554"/>
                      <a:pt x="1361058" y="1179601"/>
                    </a:cubicBezTo>
                    <a:lnTo>
                      <a:pt x="1362067" y="1176015"/>
                    </a:lnTo>
                    <a:lnTo>
                      <a:pt x="1360106" y="1171588"/>
                    </a:lnTo>
                    <a:cubicBezTo>
                      <a:pt x="1359770" y="1170915"/>
                      <a:pt x="1359546" y="1170187"/>
                      <a:pt x="1359433" y="1169402"/>
                    </a:cubicBezTo>
                    <a:lnTo>
                      <a:pt x="1359433" y="1169346"/>
                    </a:lnTo>
                    <a:cubicBezTo>
                      <a:pt x="1358873" y="1168505"/>
                      <a:pt x="1358481" y="1167609"/>
                      <a:pt x="1358201" y="1166600"/>
                    </a:cubicBezTo>
                    <a:lnTo>
                      <a:pt x="1357360" y="1163574"/>
                    </a:lnTo>
                    <a:lnTo>
                      <a:pt x="1356463" y="1162397"/>
                    </a:lnTo>
                    <a:lnTo>
                      <a:pt x="1348674" y="1155897"/>
                    </a:lnTo>
                    <a:cubicBezTo>
                      <a:pt x="1347890" y="1155281"/>
                      <a:pt x="1347217" y="1154496"/>
                      <a:pt x="1346713" y="1153656"/>
                    </a:cubicBezTo>
                    <a:lnTo>
                      <a:pt x="1345872" y="1152367"/>
                    </a:lnTo>
                    <a:lnTo>
                      <a:pt x="1343014" y="1149509"/>
                    </a:lnTo>
                    <a:cubicBezTo>
                      <a:pt x="1342510" y="1149004"/>
                      <a:pt x="1342118" y="1148500"/>
                      <a:pt x="1341726" y="1147940"/>
                    </a:cubicBezTo>
                    <a:lnTo>
                      <a:pt x="1338868" y="1143625"/>
                    </a:lnTo>
                    <a:cubicBezTo>
                      <a:pt x="1338195" y="1142616"/>
                      <a:pt x="1337747" y="1141551"/>
                      <a:pt x="1337467" y="1140375"/>
                    </a:cubicBezTo>
                    <a:lnTo>
                      <a:pt x="1337187" y="1139254"/>
                    </a:lnTo>
                    <a:lnTo>
                      <a:pt x="1335281" y="1136452"/>
                    </a:lnTo>
                    <a:cubicBezTo>
                      <a:pt x="1335057" y="1136116"/>
                      <a:pt x="1334833" y="1135724"/>
                      <a:pt x="1334609" y="1135331"/>
                    </a:cubicBezTo>
                    <a:lnTo>
                      <a:pt x="1332704" y="1132025"/>
                    </a:lnTo>
                    <a:cubicBezTo>
                      <a:pt x="1331751" y="1131521"/>
                      <a:pt x="1330854" y="1130905"/>
                      <a:pt x="1330070" y="1130120"/>
                    </a:cubicBezTo>
                    <a:lnTo>
                      <a:pt x="1328109" y="1128831"/>
                    </a:lnTo>
                    <a:cubicBezTo>
                      <a:pt x="1327380" y="1128775"/>
                      <a:pt x="1326652" y="1128663"/>
                      <a:pt x="1325923" y="1128439"/>
                    </a:cubicBezTo>
                    <a:lnTo>
                      <a:pt x="1323906" y="1127878"/>
                    </a:lnTo>
                    <a:cubicBezTo>
                      <a:pt x="1322449" y="1128215"/>
                      <a:pt x="1320936" y="1128215"/>
                      <a:pt x="1319423" y="1127934"/>
                    </a:cubicBezTo>
                    <a:cubicBezTo>
                      <a:pt x="1318134" y="1128215"/>
                      <a:pt x="1316845" y="1128215"/>
                      <a:pt x="1315556" y="1128047"/>
                    </a:cubicBezTo>
                    <a:lnTo>
                      <a:pt x="1311241" y="1127318"/>
                    </a:lnTo>
                    <a:cubicBezTo>
                      <a:pt x="1310233" y="1127150"/>
                      <a:pt x="1309224" y="1126814"/>
                      <a:pt x="1308327" y="1126366"/>
                    </a:cubicBezTo>
                    <a:lnTo>
                      <a:pt x="1307655" y="1126029"/>
                    </a:lnTo>
                    <a:cubicBezTo>
                      <a:pt x="1307543" y="1126029"/>
                      <a:pt x="1307375" y="1126029"/>
                      <a:pt x="1307263" y="1126029"/>
                    </a:cubicBezTo>
                    <a:lnTo>
                      <a:pt x="1305133" y="1126029"/>
                    </a:lnTo>
                    <a:cubicBezTo>
                      <a:pt x="1302892" y="1126029"/>
                      <a:pt x="1300706" y="1125301"/>
                      <a:pt x="1298913" y="1123956"/>
                    </a:cubicBezTo>
                    <a:lnTo>
                      <a:pt x="1296055" y="1121827"/>
                    </a:lnTo>
                    <a:cubicBezTo>
                      <a:pt x="1295663" y="1121546"/>
                      <a:pt x="1295327" y="1121266"/>
                      <a:pt x="1294990" y="1120930"/>
                    </a:cubicBezTo>
                    <a:cubicBezTo>
                      <a:pt x="1292861" y="1120594"/>
                      <a:pt x="1290844" y="1119641"/>
                      <a:pt x="1289219" y="1118016"/>
                    </a:cubicBezTo>
                    <a:lnTo>
                      <a:pt x="1288490" y="1117288"/>
                    </a:lnTo>
                    <a:cubicBezTo>
                      <a:pt x="1287874" y="1116671"/>
                      <a:pt x="1287369" y="1115998"/>
                      <a:pt x="1286921" y="1115270"/>
                    </a:cubicBezTo>
                    <a:lnTo>
                      <a:pt x="1285969" y="1113701"/>
                    </a:lnTo>
                    <a:lnTo>
                      <a:pt x="1283615" y="1112132"/>
                    </a:lnTo>
                    <a:cubicBezTo>
                      <a:pt x="1282494" y="1111348"/>
                      <a:pt x="1281485" y="1110395"/>
                      <a:pt x="1280757" y="1109274"/>
                    </a:cubicBezTo>
                    <a:lnTo>
                      <a:pt x="1280421" y="1108826"/>
                    </a:lnTo>
                    <a:cubicBezTo>
                      <a:pt x="1279636" y="1108770"/>
                      <a:pt x="1278908" y="1108601"/>
                      <a:pt x="1278179" y="1108321"/>
                    </a:cubicBezTo>
                    <a:lnTo>
                      <a:pt x="1273864" y="1106864"/>
                    </a:lnTo>
                    <a:cubicBezTo>
                      <a:pt x="1272352" y="1106360"/>
                      <a:pt x="1270951" y="1105519"/>
                      <a:pt x="1269830" y="1104343"/>
                    </a:cubicBezTo>
                    <a:lnTo>
                      <a:pt x="1268653" y="1103166"/>
                    </a:lnTo>
                    <a:lnTo>
                      <a:pt x="1268149" y="1103446"/>
                    </a:lnTo>
                    <a:cubicBezTo>
                      <a:pt x="1267813" y="1103614"/>
                      <a:pt x="1267476" y="1103726"/>
                      <a:pt x="1267140" y="1103895"/>
                    </a:cubicBezTo>
                    <a:lnTo>
                      <a:pt x="1262489" y="1105632"/>
                    </a:lnTo>
                    <a:lnTo>
                      <a:pt x="1261312" y="1106416"/>
                    </a:lnTo>
                    <a:cubicBezTo>
                      <a:pt x="1259239" y="1107761"/>
                      <a:pt x="1256773" y="1108377"/>
                      <a:pt x="1254308" y="1108097"/>
                    </a:cubicBezTo>
                    <a:lnTo>
                      <a:pt x="1250385" y="1107593"/>
                    </a:lnTo>
                    <a:cubicBezTo>
                      <a:pt x="1249656" y="1107873"/>
                      <a:pt x="1248872" y="1108041"/>
                      <a:pt x="1248087" y="1108097"/>
                    </a:cubicBezTo>
                    <a:lnTo>
                      <a:pt x="1245229" y="1111908"/>
                    </a:lnTo>
                    <a:cubicBezTo>
                      <a:pt x="1244277" y="1113197"/>
                      <a:pt x="1242988" y="1114261"/>
                      <a:pt x="1241587" y="1114934"/>
                    </a:cubicBezTo>
                    <a:lnTo>
                      <a:pt x="1240130" y="1115662"/>
                    </a:lnTo>
                    <a:cubicBezTo>
                      <a:pt x="1238393" y="1116503"/>
                      <a:pt x="1236488" y="1116895"/>
                      <a:pt x="1234582" y="1116727"/>
                    </a:cubicBezTo>
                    <a:lnTo>
                      <a:pt x="1226681" y="1115998"/>
                    </a:lnTo>
                    <a:cubicBezTo>
                      <a:pt x="1223655" y="1115718"/>
                      <a:pt x="1220965" y="1114149"/>
                      <a:pt x="1219172" y="1111684"/>
                    </a:cubicBezTo>
                    <a:cubicBezTo>
                      <a:pt x="1217435" y="1109218"/>
                      <a:pt x="1216819" y="1106136"/>
                      <a:pt x="1217547" y="1103222"/>
                    </a:cubicBezTo>
                    <a:lnTo>
                      <a:pt x="1219004" y="1097506"/>
                    </a:lnTo>
                    <a:cubicBezTo>
                      <a:pt x="1219116" y="1096946"/>
                      <a:pt x="1219340" y="1096441"/>
                      <a:pt x="1219564" y="1095937"/>
                    </a:cubicBezTo>
                    <a:cubicBezTo>
                      <a:pt x="1219340" y="1094648"/>
                      <a:pt x="1219396" y="1093360"/>
                      <a:pt x="1219676" y="1092127"/>
                    </a:cubicBezTo>
                    <a:cubicBezTo>
                      <a:pt x="1219508" y="1091398"/>
                      <a:pt x="1219452" y="1090726"/>
                      <a:pt x="1219452" y="1089997"/>
                    </a:cubicBezTo>
                    <a:lnTo>
                      <a:pt x="1219452" y="1087812"/>
                    </a:lnTo>
                    <a:lnTo>
                      <a:pt x="1218836" y="1086355"/>
                    </a:lnTo>
                    <a:lnTo>
                      <a:pt x="1209926" y="1080807"/>
                    </a:lnTo>
                    <a:cubicBezTo>
                      <a:pt x="1207909" y="1079518"/>
                      <a:pt x="1206340" y="1077613"/>
                      <a:pt x="1205611" y="1075315"/>
                    </a:cubicBezTo>
                    <a:lnTo>
                      <a:pt x="1205499" y="1074979"/>
                    </a:lnTo>
                    <a:lnTo>
                      <a:pt x="1201296" y="1076660"/>
                    </a:lnTo>
                    <a:cubicBezTo>
                      <a:pt x="1200512" y="1076941"/>
                      <a:pt x="1199727" y="1077165"/>
                      <a:pt x="1198943" y="1077277"/>
                    </a:cubicBezTo>
                    <a:lnTo>
                      <a:pt x="1193899" y="1078005"/>
                    </a:lnTo>
                    <a:cubicBezTo>
                      <a:pt x="1192554" y="1078173"/>
                      <a:pt x="1191266" y="1078117"/>
                      <a:pt x="1189921" y="1077781"/>
                    </a:cubicBezTo>
                    <a:lnTo>
                      <a:pt x="1184205" y="1076380"/>
                    </a:lnTo>
                    <a:lnTo>
                      <a:pt x="1183420" y="1076660"/>
                    </a:lnTo>
                    <a:lnTo>
                      <a:pt x="1181235" y="1077781"/>
                    </a:lnTo>
                    <a:cubicBezTo>
                      <a:pt x="1178321" y="1079238"/>
                      <a:pt x="1174903" y="1079238"/>
                      <a:pt x="1171989" y="1077781"/>
                    </a:cubicBezTo>
                    <a:lnTo>
                      <a:pt x="1170532" y="1077052"/>
                    </a:lnTo>
                    <a:cubicBezTo>
                      <a:pt x="1168290" y="1075932"/>
                      <a:pt x="1166497" y="1073970"/>
                      <a:pt x="1165544" y="1071673"/>
                    </a:cubicBezTo>
                    <a:lnTo>
                      <a:pt x="1164144" y="1068143"/>
                    </a:lnTo>
                    <a:lnTo>
                      <a:pt x="1161510" y="1068143"/>
                    </a:lnTo>
                    <a:cubicBezTo>
                      <a:pt x="1158764" y="1068143"/>
                      <a:pt x="1156130" y="1067078"/>
                      <a:pt x="1154225" y="1065117"/>
                    </a:cubicBezTo>
                    <a:lnTo>
                      <a:pt x="1152880" y="1063772"/>
                    </a:lnTo>
                    <a:lnTo>
                      <a:pt x="1147669" y="1061698"/>
                    </a:lnTo>
                    <a:cubicBezTo>
                      <a:pt x="1147388" y="1061586"/>
                      <a:pt x="1147164" y="1061474"/>
                      <a:pt x="1146884" y="1061362"/>
                    </a:cubicBezTo>
                    <a:lnTo>
                      <a:pt x="1144026" y="1059905"/>
                    </a:lnTo>
                    <a:cubicBezTo>
                      <a:pt x="1143802" y="1059793"/>
                      <a:pt x="1143578" y="1059681"/>
                      <a:pt x="1143354" y="1059513"/>
                    </a:cubicBezTo>
                    <a:lnTo>
                      <a:pt x="1139767" y="1057384"/>
                    </a:lnTo>
                    <a:cubicBezTo>
                      <a:pt x="1137806" y="1056207"/>
                      <a:pt x="1136349" y="1054470"/>
                      <a:pt x="1135508" y="1052340"/>
                    </a:cubicBezTo>
                    <a:lnTo>
                      <a:pt x="1133603" y="1047633"/>
                    </a:lnTo>
                    <a:lnTo>
                      <a:pt x="1129456" y="1045111"/>
                    </a:lnTo>
                    <a:lnTo>
                      <a:pt x="1125758" y="1044047"/>
                    </a:lnTo>
                    <a:cubicBezTo>
                      <a:pt x="1124413" y="1043654"/>
                      <a:pt x="1123236" y="1043038"/>
                      <a:pt x="1122171" y="1042197"/>
                    </a:cubicBezTo>
                    <a:lnTo>
                      <a:pt x="1119930" y="1040404"/>
                    </a:lnTo>
                    <a:lnTo>
                      <a:pt x="1113654" y="1038107"/>
                    </a:lnTo>
                    <a:cubicBezTo>
                      <a:pt x="1110796" y="1037098"/>
                      <a:pt x="1108554" y="1034857"/>
                      <a:pt x="1107490" y="1031999"/>
                    </a:cubicBezTo>
                    <a:lnTo>
                      <a:pt x="1105921" y="1027796"/>
                    </a:lnTo>
                    <a:lnTo>
                      <a:pt x="1105024" y="1026675"/>
                    </a:lnTo>
                    <a:lnTo>
                      <a:pt x="1103287" y="1026395"/>
                    </a:lnTo>
                    <a:cubicBezTo>
                      <a:pt x="1101326" y="1026059"/>
                      <a:pt x="1099476" y="1025162"/>
                      <a:pt x="1097963" y="1023817"/>
                    </a:cubicBezTo>
                    <a:cubicBezTo>
                      <a:pt x="1097851" y="1023761"/>
                      <a:pt x="1097739" y="1023705"/>
                      <a:pt x="1097627" y="1023705"/>
                    </a:cubicBezTo>
                    <a:lnTo>
                      <a:pt x="1092808" y="1023705"/>
                    </a:lnTo>
                    <a:cubicBezTo>
                      <a:pt x="1091967" y="1023705"/>
                      <a:pt x="1091127" y="1023593"/>
                      <a:pt x="1090286" y="1023425"/>
                    </a:cubicBezTo>
                    <a:lnTo>
                      <a:pt x="1079023" y="1020847"/>
                    </a:lnTo>
                    <a:lnTo>
                      <a:pt x="1068376" y="1020847"/>
                    </a:lnTo>
                    <a:cubicBezTo>
                      <a:pt x="1065630" y="1020847"/>
                      <a:pt x="1062996" y="1019726"/>
                      <a:pt x="1061035" y="1017821"/>
                    </a:cubicBezTo>
                    <a:lnTo>
                      <a:pt x="1059634" y="1016420"/>
                    </a:lnTo>
                    <a:cubicBezTo>
                      <a:pt x="1057785" y="1014571"/>
                      <a:pt x="1056664" y="1012105"/>
                      <a:pt x="1056608" y="1009528"/>
                    </a:cubicBezTo>
                    <a:lnTo>
                      <a:pt x="1054647" y="1000506"/>
                    </a:lnTo>
                    <a:cubicBezTo>
                      <a:pt x="1054591" y="1000282"/>
                      <a:pt x="1054534" y="1000057"/>
                      <a:pt x="1054534" y="999777"/>
                    </a:cubicBezTo>
                    <a:lnTo>
                      <a:pt x="1054254" y="997816"/>
                    </a:lnTo>
                    <a:lnTo>
                      <a:pt x="1047474" y="990195"/>
                    </a:lnTo>
                    <a:lnTo>
                      <a:pt x="1041478" y="989466"/>
                    </a:lnTo>
                    <a:lnTo>
                      <a:pt x="1040133" y="989747"/>
                    </a:lnTo>
                    <a:lnTo>
                      <a:pt x="1032119" y="992436"/>
                    </a:lnTo>
                    <a:cubicBezTo>
                      <a:pt x="1030663" y="992941"/>
                      <a:pt x="1029094" y="993109"/>
                      <a:pt x="1027580" y="992885"/>
                    </a:cubicBezTo>
                    <a:lnTo>
                      <a:pt x="1023322" y="992380"/>
                    </a:lnTo>
                    <a:lnTo>
                      <a:pt x="1020520" y="992829"/>
                    </a:lnTo>
                    <a:cubicBezTo>
                      <a:pt x="1019959" y="992941"/>
                      <a:pt x="1019399" y="992996"/>
                      <a:pt x="1018839" y="992996"/>
                    </a:cubicBezTo>
                    <a:lnTo>
                      <a:pt x="1018110" y="992996"/>
                    </a:lnTo>
                    <a:cubicBezTo>
                      <a:pt x="1015364" y="992996"/>
                      <a:pt x="1012731" y="991932"/>
                      <a:pt x="1010825" y="989971"/>
                    </a:cubicBezTo>
                    <a:lnTo>
                      <a:pt x="1009368" y="988514"/>
                    </a:lnTo>
                    <a:cubicBezTo>
                      <a:pt x="1008584" y="987729"/>
                      <a:pt x="1007911" y="986833"/>
                      <a:pt x="1007463" y="985824"/>
                    </a:cubicBezTo>
                    <a:lnTo>
                      <a:pt x="1006735" y="984367"/>
                    </a:lnTo>
                    <a:cubicBezTo>
                      <a:pt x="1006342" y="983526"/>
                      <a:pt x="1006006" y="982686"/>
                      <a:pt x="1005838" y="981733"/>
                    </a:cubicBezTo>
                    <a:lnTo>
                      <a:pt x="1005110" y="978147"/>
                    </a:lnTo>
                    <a:lnTo>
                      <a:pt x="1003765" y="972879"/>
                    </a:lnTo>
                    <a:cubicBezTo>
                      <a:pt x="1003653" y="972375"/>
                      <a:pt x="1003541" y="971871"/>
                      <a:pt x="1003485" y="971310"/>
                    </a:cubicBezTo>
                    <a:lnTo>
                      <a:pt x="1002812" y="963801"/>
                    </a:lnTo>
                    <a:lnTo>
                      <a:pt x="1000403" y="959374"/>
                    </a:lnTo>
                    <a:lnTo>
                      <a:pt x="999282" y="958309"/>
                    </a:lnTo>
                    <a:cubicBezTo>
                      <a:pt x="998497" y="957525"/>
                      <a:pt x="997825" y="956628"/>
                      <a:pt x="997320" y="955620"/>
                    </a:cubicBezTo>
                    <a:lnTo>
                      <a:pt x="996592" y="954163"/>
                    </a:lnTo>
                    <a:cubicBezTo>
                      <a:pt x="996256" y="953490"/>
                      <a:pt x="995976" y="952762"/>
                      <a:pt x="995807" y="952033"/>
                    </a:cubicBezTo>
                    <a:lnTo>
                      <a:pt x="995079" y="949176"/>
                    </a:lnTo>
                    <a:cubicBezTo>
                      <a:pt x="994855" y="948335"/>
                      <a:pt x="994799" y="947494"/>
                      <a:pt x="994799" y="946654"/>
                    </a:cubicBezTo>
                    <a:lnTo>
                      <a:pt x="994799" y="941610"/>
                    </a:lnTo>
                    <a:cubicBezTo>
                      <a:pt x="994799" y="939369"/>
                      <a:pt x="995527" y="937184"/>
                      <a:pt x="996872" y="935390"/>
                    </a:cubicBezTo>
                    <a:lnTo>
                      <a:pt x="999002" y="932532"/>
                    </a:lnTo>
                    <a:cubicBezTo>
                      <a:pt x="999282" y="932140"/>
                      <a:pt x="999618" y="931748"/>
                      <a:pt x="1000010" y="931412"/>
                    </a:cubicBezTo>
                    <a:lnTo>
                      <a:pt x="1000739" y="930683"/>
                    </a:lnTo>
                    <a:cubicBezTo>
                      <a:pt x="1001747" y="929731"/>
                      <a:pt x="1002924" y="928946"/>
                      <a:pt x="1004213" y="928442"/>
                    </a:cubicBezTo>
                    <a:lnTo>
                      <a:pt x="1007015" y="927321"/>
                    </a:lnTo>
                    <a:lnTo>
                      <a:pt x="1012226" y="922110"/>
                    </a:lnTo>
                    <a:lnTo>
                      <a:pt x="1022537" y="910790"/>
                    </a:lnTo>
                    <a:lnTo>
                      <a:pt x="1022761" y="910174"/>
                    </a:lnTo>
                    <a:lnTo>
                      <a:pt x="1021192" y="891681"/>
                    </a:lnTo>
                    <a:lnTo>
                      <a:pt x="1017662" y="893082"/>
                    </a:lnTo>
                    <a:cubicBezTo>
                      <a:pt x="1016653" y="893475"/>
                      <a:pt x="1015589" y="893699"/>
                      <a:pt x="1014524" y="893811"/>
                    </a:cubicBezTo>
                    <a:lnTo>
                      <a:pt x="1003765" y="894539"/>
                    </a:lnTo>
                    <a:cubicBezTo>
                      <a:pt x="1002700" y="894595"/>
                      <a:pt x="1001635" y="894539"/>
                      <a:pt x="1000571" y="894259"/>
                    </a:cubicBezTo>
                    <a:lnTo>
                      <a:pt x="997713" y="893530"/>
                    </a:lnTo>
                    <a:cubicBezTo>
                      <a:pt x="997433" y="893475"/>
                      <a:pt x="997208" y="893362"/>
                      <a:pt x="996928" y="893306"/>
                    </a:cubicBezTo>
                    <a:lnTo>
                      <a:pt x="994799" y="892578"/>
                    </a:lnTo>
                    <a:cubicBezTo>
                      <a:pt x="993846" y="892242"/>
                      <a:pt x="992893" y="891793"/>
                      <a:pt x="992053" y="891177"/>
                    </a:cubicBezTo>
                    <a:lnTo>
                      <a:pt x="987010" y="887590"/>
                    </a:lnTo>
                    <a:cubicBezTo>
                      <a:pt x="986729" y="887366"/>
                      <a:pt x="986393" y="887142"/>
                      <a:pt x="986113" y="886862"/>
                    </a:cubicBezTo>
                    <a:lnTo>
                      <a:pt x="983703" y="887815"/>
                    </a:lnTo>
                    <a:lnTo>
                      <a:pt x="975578" y="892185"/>
                    </a:lnTo>
                    <a:lnTo>
                      <a:pt x="967565" y="898181"/>
                    </a:lnTo>
                    <a:cubicBezTo>
                      <a:pt x="967340" y="898350"/>
                      <a:pt x="967060" y="898518"/>
                      <a:pt x="966836" y="898686"/>
                    </a:cubicBezTo>
                    <a:lnTo>
                      <a:pt x="961120" y="902272"/>
                    </a:lnTo>
                    <a:cubicBezTo>
                      <a:pt x="960448" y="902720"/>
                      <a:pt x="959663" y="903057"/>
                      <a:pt x="958935" y="903337"/>
                    </a:cubicBezTo>
                    <a:lnTo>
                      <a:pt x="952491" y="905466"/>
                    </a:lnTo>
                    <a:cubicBezTo>
                      <a:pt x="950529" y="906139"/>
                      <a:pt x="948400" y="906195"/>
                      <a:pt x="946382" y="905578"/>
                    </a:cubicBezTo>
                    <a:lnTo>
                      <a:pt x="941339" y="904121"/>
                    </a:lnTo>
                    <a:cubicBezTo>
                      <a:pt x="940331" y="903841"/>
                      <a:pt x="939322" y="903393"/>
                      <a:pt x="938425" y="902777"/>
                    </a:cubicBezTo>
                    <a:lnTo>
                      <a:pt x="934110" y="899919"/>
                    </a:lnTo>
                    <a:cubicBezTo>
                      <a:pt x="932709" y="899022"/>
                      <a:pt x="931589" y="897733"/>
                      <a:pt x="930748" y="896276"/>
                    </a:cubicBezTo>
                    <a:lnTo>
                      <a:pt x="926433" y="888375"/>
                    </a:lnTo>
                    <a:cubicBezTo>
                      <a:pt x="926265" y="888095"/>
                      <a:pt x="926153" y="887871"/>
                      <a:pt x="926041" y="887590"/>
                    </a:cubicBezTo>
                    <a:lnTo>
                      <a:pt x="920998" y="876103"/>
                    </a:lnTo>
                    <a:cubicBezTo>
                      <a:pt x="920886" y="875823"/>
                      <a:pt x="920773" y="875543"/>
                      <a:pt x="920661" y="875206"/>
                    </a:cubicBezTo>
                    <a:lnTo>
                      <a:pt x="918532" y="868762"/>
                    </a:lnTo>
                    <a:cubicBezTo>
                      <a:pt x="918364" y="868258"/>
                      <a:pt x="918252" y="867753"/>
                      <a:pt x="918140" y="867193"/>
                    </a:cubicBezTo>
                    <a:lnTo>
                      <a:pt x="917579" y="863663"/>
                    </a:lnTo>
                    <a:lnTo>
                      <a:pt x="915674" y="857947"/>
                    </a:lnTo>
                    <a:cubicBezTo>
                      <a:pt x="915562" y="857667"/>
                      <a:pt x="915506" y="857442"/>
                      <a:pt x="915450" y="857162"/>
                    </a:cubicBezTo>
                    <a:lnTo>
                      <a:pt x="914329" y="852791"/>
                    </a:lnTo>
                    <a:lnTo>
                      <a:pt x="914217" y="852848"/>
                    </a:lnTo>
                    <a:lnTo>
                      <a:pt x="910687" y="854585"/>
                    </a:lnTo>
                    <a:cubicBezTo>
                      <a:pt x="909230" y="855313"/>
                      <a:pt x="907661" y="855705"/>
                      <a:pt x="906036" y="855705"/>
                    </a:cubicBezTo>
                    <a:lnTo>
                      <a:pt x="901721" y="855705"/>
                    </a:lnTo>
                    <a:cubicBezTo>
                      <a:pt x="899759" y="855705"/>
                      <a:pt x="897910" y="855145"/>
                      <a:pt x="896229" y="854136"/>
                    </a:cubicBezTo>
                    <a:lnTo>
                      <a:pt x="892307" y="851671"/>
                    </a:lnTo>
                    <a:cubicBezTo>
                      <a:pt x="891130" y="851334"/>
                      <a:pt x="890009" y="850774"/>
                      <a:pt x="889000" y="850046"/>
                    </a:cubicBezTo>
                    <a:lnTo>
                      <a:pt x="886030" y="847804"/>
                    </a:lnTo>
                    <a:lnTo>
                      <a:pt x="883397" y="848700"/>
                    </a:lnTo>
                    <a:cubicBezTo>
                      <a:pt x="882948" y="848869"/>
                      <a:pt x="882444" y="848981"/>
                      <a:pt x="881996" y="849037"/>
                    </a:cubicBezTo>
                    <a:lnTo>
                      <a:pt x="874094" y="850494"/>
                    </a:lnTo>
                    <a:cubicBezTo>
                      <a:pt x="873478" y="850606"/>
                      <a:pt x="872862" y="850662"/>
                      <a:pt x="872245" y="850662"/>
                    </a:cubicBezTo>
                    <a:lnTo>
                      <a:pt x="869387" y="850662"/>
                    </a:lnTo>
                    <a:cubicBezTo>
                      <a:pt x="867370" y="850662"/>
                      <a:pt x="865353" y="850046"/>
                      <a:pt x="863671" y="848925"/>
                    </a:cubicBezTo>
                    <a:lnTo>
                      <a:pt x="861542" y="847468"/>
                    </a:lnTo>
                    <a:cubicBezTo>
                      <a:pt x="859805" y="846291"/>
                      <a:pt x="858460" y="844666"/>
                      <a:pt x="857676" y="842705"/>
                    </a:cubicBezTo>
                    <a:lnTo>
                      <a:pt x="856219" y="839118"/>
                    </a:lnTo>
                    <a:cubicBezTo>
                      <a:pt x="855882" y="838278"/>
                      <a:pt x="855658" y="837325"/>
                      <a:pt x="855546" y="836428"/>
                    </a:cubicBezTo>
                    <a:lnTo>
                      <a:pt x="854986" y="831217"/>
                    </a:lnTo>
                    <a:lnTo>
                      <a:pt x="852744" y="825053"/>
                    </a:lnTo>
                    <a:lnTo>
                      <a:pt x="847981" y="815526"/>
                    </a:lnTo>
                    <a:cubicBezTo>
                      <a:pt x="847869" y="815359"/>
                      <a:pt x="847813" y="815190"/>
                      <a:pt x="847701" y="814966"/>
                    </a:cubicBezTo>
                    <a:lnTo>
                      <a:pt x="841929" y="801461"/>
                    </a:lnTo>
                    <a:lnTo>
                      <a:pt x="836493" y="795465"/>
                    </a:lnTo>
                    <a:lnTo>
                      <a:pt x="820579" y="782857"/>
                    </a:lnTo>
                    <a:lnTo>
                      <a:pt x="808363" y="776076"/>
                    </a:lnTo>
                    <a:cubicBezTo>
                      <a:pt x="808139" y="775964"/>
                      <a:pt x="807970" y="775852"/>
                      <a:pt x="807746" y="775740"/>
                    </a:cubicBezTo>
                    <a:lnTo>
                      <a:pt x="795866" y="768063"/>
                    </a:lnTo>
                    <a:lnTo>
                      <a:pt x="789198" y="764421"/>
                    </a:lnTo>
                    <a:lnTo>
                      <a:pt x="769305" y="758257"/>
                    </a:lnTo>
                    <a:lnTo>
                      <a:pt x="758041" y="754446"/>
                    </a:lnTo>
                    <a:lnTo>
                      <a:pt x="748011" y="754446"/>
                    </a:lnTo>
                    <a:cubicBezTo>
                      <a:pt x="747674" y="754446"/>
                      <a:pt x="747338" y="754446"/>
                      <a:pt x="747002" y="754390"/>
                    </a:cubicBezTo>
                    <a:lnTo>
                      <a:pt x="741062" y="753773"/>
                    </a:lnTo>
                    <a:lnTo>
                      <a:pt x="728454" y="755567"/>
                    </a:lnTo>
                    <a:lnTo>
                      <a:pt x="726044" y="756519"/>
                    </a:lnTo>
                    <a:cubicBezTo>
                      <a:pt x="725596" y="756687"/>
                      <a:pt x="725147" y="756856"/>
                      <a:pt x="724699" y="756967"/>
                    </a:cubicBezTo>
                    <a:lnTo>
                      <a:pt x="716069" y="759097"/>
                    </a:lnTo>
                    <a:cubicBezTo>
                      <a:pt x="715229" y="759321"/>
                      <a:pt x="714388" y="759377"/>
                      <a:pt x="713548" y="759377"/>
                    </a:cubicBezTo>
                    <a:lnTo>
                      <a:pt x="706375" y="759377"/>
                    </a:lnTo>
                    <a:cubicBezTo>
                      <a:pt x="705254" y="759377"/>
                      <a:pt x="704189" y="759209"/>
                      <a:pt x="703125" y="758873"/>
                    </a:cubicBezTo>
                    <a:lnTo>
                      <a:pt x="699930" y="757976"/>
                    </a:lnTo>
                    <a:lnTo>
                      <a:pt x="692029" y="757976"/>
                    </a:lnTo>
                    <a:cubicBezTo>
                      <a:pt x="690684" y="757976"/>
                      <a:pt x="689396" y="757696"/>
                      <a:pt x="688163" y="757248"/>
                    </a:cubicBezTo>
                    <a:lnTo>
                      <a:pt x="687322" y="756912"/>
                    </a:lnTo>
                    <a:lnTo>
                      <a:pt x="684464" y="758368"/>
                    </a:lnTo>
                    <a:cubicBezTo>
                      <a:pt x="683568" y="758817"/>
                      <a:pt x="682559" y="759153"/>
                      <a:pt x="681550" y="759321"/>
                    </a:cubicBezTo>
                    <a:lnTo>
                      <a:pt x="677235" y="760050"/>
                    </a:lnTo>
                    <a:cubicBezTo>
                      <a:pt x="675554" y="760330"/>
                      <a:pt x="673873" y="760218"/>
                      <a:pt x="672248" y="759657"/>
                    </a:cubicBezTo>
                    <a:lnTo>
                      <a:pt x="661489" y="756071"/>
                    </a:lnTo>
                    <a:cubicBezTo>
                      <a:pt x="661153" y="755959"/>
                      <a:pt x="660816" y="755847"/>
                      <a:pt x="660480" y="755679"/>
                    </a:cubicBezTo>
                    <a:lnTo>
                      <a:pt x="655045" y="753213"/>
                    </a:lnTo>
                    <a:lnTo>
                      <a:pt x="650338" y="753605"/>
                    </a:lnTo>
                    <a:lnTo>
                      <a:pt x="646359" y="754950"/>
                    </a:lnTo>
                    <a:lnTo>
                      <a:pt x="645350" y="755623"/>
                    </a:lnTo>
                    <a:cubicBezTo>
                      <a:pt x="644678" y="756071"/>
                      <a:pt x="643949" y="756463"/>
                      <a:pt x="643165" y="756743"/>
                    </a:cubicBezTo>
                    <a:lnTo>
                      <a:pt x="636440" y="759209"/>
                    </a:lnTo>
                    <a:lnTo>
                      <a:pt x="628875" y="764253"/>
                    </a:lnTo>
                    <a:cubicBezTo>
                      <a:pt x="628091" y="764757"/>
                      <a:pt x="627250" y="765149"/>
                      <a:pt x="626410" y="765485"/>
                    </a:cubicBezTo>
                    <a:lnTo>
                      <a:pt x="624280" y="766214"/>
                    </a:lnTo>
                    <a:cubicBezTo>
                      <a:pt x="623047" y="766606"/>
                      <a:pt x="621815" y="766774"/>
                      <a:pt x="620526" y="766718"/>
                    </a:cubicBezTo>
                    <a:cubicBezTo>
                      <a:pt x="619349" y="767166"/>
                      <a:pt x="618060" y="767446"/>
                      <a:pt x="616715" y="767446"/>
                    </a:cubicBezTo>
                    <a:lnTo>
                      <a:pt x="609542" y="767446"/>
                    </a:lnTo>
                    <a:cubicBezTo>
                      <a:pt x="608758" y="767446"/>
                      <a:pt x="607973" y="767335"/>
                      <a:pt x="607189" y="767166"/>
                    </a:cubicBezTo>
                    <a:lnTo>
                      <a:pt x="597830" y="764981"/>
                    </a:lnTo>
                    <a:lnTo>
                      <a:pt x="596318" y="765485"/>
                    </a:lnTo>
                    <a:cubicBezTo>
                      <a:pt x="596093" y="765541"/>
                      <a:pt x="595925" y="765597"/>
                      <a:pt x="595701" y="765654"/>
                    </a:cubicBezTo>
                    <a:lnTo>
                      <a:pt x="585670" y="768343"/>
                    </a:lnTo>
                    <a:lnTo>
                      <a:pt x="581804" y="769968"/>
                    </a:lnTo>
                    <a:lnTo>
                      <a:pt x="575808" y="773274"/>
                    </a:lnTo>
                    <a:cubicBezTo>
                      <a:pt x="575360" y="773499"/>
                      <a:pt x="574911" y="773723"/>
                      <a:pt x="574407" y="773891"/>
                    </a:cubicBezTo>
                    <a:lnTo>
                      <a:pt x="569364" y="775796"/>
                    </a:lnTo>
                    <a:lnTo>
                      <a:pt x="562079" y="779775"/>
                    </a:lnTo>
                    <a:cubicBezTo>
                      <a:pt x="561518" y="780055"/>
                      <a:pt x="560958" y="780335"/>
                      <a:pt x="560398" y="780503"/>
                    </a:cubicBezTo>
                    <a:lnTo>
                      <a:pt x="552384" y="783193"/>
                    </a:lnTo>
                    <a:lnTo>
                      <a:pt x="539328" y="789413"/>
                    </a:lnTo>
                    <a:lnTo>
                      <a:pt x="520891" y="797202"/>
                    </a:lnTo>
                    <a:cubicBezTo>
                      <a:pt x="520723" y="797314"/>
                      <a:pt x="520499" y="797370"/>
                      <a:pt x="520331" y="797483"/>
                    </a:cubicBezTo>
                    <a:lnTo>
                      <a:pt x="515288" y="799612"/>
                    </a:lnTo>
                    <a:cubicBezTo>
                      <a:pt x="514447" y="799948"/>
                      <a:pt x="513550" y="800228"/>
                      <a:pt x="512654" y="800341"/>
                    </a:cubicBezTo>
                    <a:lnTo>
                      <a:pt x="505817" y="801573"/>
                    </a:lnTo>
                    <a:cubicBezTo>
                      <a:pt x="505481" y="801685"/>
                      <a:pt x="505145" y="801742"/>
                      <a:pt x="504809" y="801797"/>
                    </a:cubicBezTo>
                    <a:lnTo>
                      <a:pt x="464406" y="807569"/>
                    </a:lnTo>
                    <a:cubicBezTo>
                      <a:pt x="463957" y="807625"/>
                      <a:pt x="463565" y="807625"/>
                      <a:pt x="463117" y="807625"/>
                    </a:cubicBezTo>
                    <a:lnTo>
                      <a:pt x="454991" y="807625"/>
                    </a:lnTo>
                    <a:lnTo>
                      <a:pt x="439693" y="809026"/>
                    </a:lnTo>
                    <a:cubicBezTo>
                      <a:pt x="439357" y="809026"/>
                      <a:pt x="439077" y="809082"/>
                      <a:pt x="438741" y="809082"/>
                    </a:cubicBezTo>
                    <a:lnTo>
                      <a:pt x="406407" y="809082"/>
                    </a:lnTo>
                    <a:lnTo>
                      <a:pt x="389428" y="808354"/>
                    </a:lnTo>
                    <a:cubicBezTo>
                      <a:pt x="388811" y="808354"/>
                      <a:pt x="388139" y="808242"/>
                      <a:pt x="387523" y="808073"/>
                    </a:cubicBezTo>
                    <a:lnTo>
                      <a:pt x="378164" y="805944"/>
                    </a:lnTo>
                    <a:cubicBezTo>
                      <a:pt x="377548" y="805776"/>
                      <a:pt x="376875" y="805608"/>
                      <a:pt x="376315" y="805328"/>
                    </a:cubicBezTo>
                    <a:lnTo>
                      <a:pt x="364211" y="799948"/>
                    </a:lnTo>
                    <a:lnTo>
                      <a:pt x="362194" y="799444"/>
                    </a:lnTo>
                    <a:cubicBezTo>
                      <a:pt x="361577" y="799276"/>
                      <a:pt x="361017" y="799108"/>
                      <a:pt x="360401" y="798827"/>
                    </a:cubicBezTo>
                    <a:lnTo>
                      <a:pt x="353004" y="795465"/>
                    </a:lnTo>
                    <a:lnTo>
                      <a:pt x="320950" y="784762"/>
                    </a:lnTo>
                    <a:cubicBezTo>
                      <a:pt x="320166" y="784482"/>
                      <a:pt x="319437" y="784090"/>
                      <a:pt x="318765" y="783641"/>
                    </a:cubicBezTo>
                    <a:lnTo>
                      <a:pt x="295061" y="767839"/>
                    </a:lnTo>
                    <a:cubicBezTo>
                      <a:pt x="294781" y="767615"/>
                      <a:pt x="294445" y="767391"/>
                      <a:pt x="294164" y="767166"/>
                    </a:cubicBezTo>
                    <a:lnTo>
                      <a:pt x="285535" y="759994"/>
                    </a:lnTo>
                    <a:cubicBezTo>
                      <a:pt x="285030" y="759545"/>
                      <a:pt x="284526" y="759097"/>
                      <a:pt x="284134" y="758537"/>
                    </a:cubicBezTo>
                    <a:lnTo>
                      <a:pt x="272198" y="743855"/>
                    </a:lnTo>
                    <a:lnTo>
                      <a:pt x="267883" y="740156"/>
                    </a:lnTo>
                    <a:cubicBezTo>
                      <a:pt x="267771" y="740101"/>
                      <a:pt x="267715" y="739988"/>
                      <a:pt x="267603" y="739932"/>
                    </a:cubicBezTo>
                    <a:lnTo>
                      <a:pt x="256900" y="730462"/>
                    </a:lnTo>
                    <a:lnTo>
                      <a:pt x="254434" y="730462"/>
                    </a:lnTo>
                    <a:cubicBezTo>
                      <a:pt x="253930" y="730462"/>
                      <a:pt x="253481" y="730406"/>
                      <a:pt x="252977" y="730350"/>
                    </a:cubicBezTo>
                    <a:lnTo>
                      <a:pt x="243675" y="729005"/>
                    </a:lnTo>
                    <a:lnTo>
                      <a:pt x="239808" y="729005"/>
                    </a:lnTo>
                    <a:lnTo>
                      <a:pt x="231739" y="729621"/>
                    </a:lnTo>
                    <a:lnTo>
                      <a:pt x="229722" y="730126"/>
                    </a:lnTo>
                    <a:cubicBezTo>
                      <a:pt x="228881" y="730350"/>
                      <a:pt x="228040" y="730462"/>
                      <a:pt x="227200" y="730462"/>
                    </a:cubicBezTo>
                    <a:lnTo>
                      <a:pt x="224062" y="730462"/>
                    </a:lnTo>
                    <a:lnTo>
                      <a:pt x="216609" y="731134"/>
                    </a:lnTo>
                    <a:cubicBezTo>
                      <a:pt x="216048" y="731190"/>
                      <a:pt x="215432" y="731190"/>
                      <a:pt x="214872" y="731134"/>
                    </a:cubicBezTo>
                    <a:lnTo>
                      <a:pt x="211958" y="732423"/>
                    </a:lnTo>
                    <a:cubicBezTo>
                      <a:pt x="211678" y="732535"/>
                      <a:pt x="211341" y="732704"/>
                      <a:pt x="211005" y="732759"/>
                    </a:cubicBezTo>
                    <a:lnTo>
                      <a:pt x="208932" y="736962"/>
                    </a:lnTo>
                    <a:cubicBezTo>
                      <a:pt x="208539" y="738139"/>
                      <a:pt x="207979" y="739204"/>
                      <a:pt x="207195" y="740156"/>
                    </a:cubicBezTo>
                    <a:lnTo>
                      <a:pt x="204337" y="743743"/>
                    </a:lnTo>
                    <a:cubicBezTo>
                      <a:pt x="203552" y="744751"/>
                      <a:pt x="202544" y="745592"/>
                      <a:pt x="201479" y="746208"/>
                    </a:cubicBezTo>
                    <a:lnTo>
                      <a:pt x="193578" y="750803"/>
                    </a:lnTo>
                    <a:lnTo>
                      <a:pt x="184107" y="758593"/>
                    </a:lnTo>
                    <a:lnTo>
                      <a:pt x="183883" y="759097"/>
                    </a:lnTo>
                    <a:lnTo>
                      <a:pt x="182594" y="764140"/>
                    </a:lnTo>
                    <a:cubicBezTo>
                      <a:pt x="182426" y="764869"/>
                      <a:pt x="182146" y="765597"/>
                      <a:pt x="181810" y="766270"/>
                    </a:cubicBezTo>
                    <a:lnTo>
                      <a:pt x="180353" y="769128"/>
                    </a:lnTo>
                    <a:cubicBezTo>
                      <a:pt x="180241" y="769296"/>
                      <a:pt x="180185" y="769464"/>
                      <a:pt x="180073" y="769632"/>
                    </a:cubicBezTo>
                    <a:lnTo>
                      <a:pt x="174917" y="778430"/>
                    </a:lnTo>
                    <a:cubicBezTo>
                      <a:pt x="174020" y="779943"/>
                      <a:pt x="172676" y="781232"/>
                      <a:pt x="171107" y="782128"/>
                    </a:cubicBezTo>
                    <a:lnTo>
                      <a:pt x="159619" y="788573"/>
                    </a:lnTo>
                    <a:cubicBezTo>
                      <a:pt x="158946" y="788965"/>
                      <a:pt x="158274" y="789245"/>
                      <a:pt x="157545" y="789469"/>
                    </a:cubicBezTo>
                    <a:lnTo>
                      <a:pt x="143200" y="793784"/>
                    </a:lnTo>
                    <a:cubicBezTo>
                      <a:pt x="142640" y="793952"/>
                      <a:pt x="142079" y="794064"/>
                      <a:pt x="141519" y="794120"/>
                    </a:cubicBezTo>
                    <a:lnTo>
                      <a:pt x="129191" y="795577"/>
                    </a:lnTo>
                    <a:cubicBezTo>
                      <a:pt x="128798" y="795633"/>
                      <a:pt x="128406" y="795633"/>
                      <a:pt x="128070" y="795633"/>
                    </a:cubicBezTo>
                    <a:lnTo>
                      <a:pt x="118039" y="795633"/>
                    </a:lnTo>
                    <a:cubicBezTo>
                      <a:pt x="117815" y="795633"/>
                      <a:pt x="117591" y="795633"/>
                      <a:pt x="117367" y="795633"/>
                    </a:cubicBezTo>
                    <a:lnTo>
                      <a:pt x="95848" y="794176"/>
                    </a:lnTo>
                    <a:cubicBezTo>
                      <a:pt x="94952" y="794120"/>
                      <a:pt x="94111" y="793952"/>
                      <a:pt x="93271" y="793672"/>
                    </a:cubicBezTo>
                    <a:lnTo>
                      <a:pt x="84641" y="790814"/>
                    </a:lnTo>
                    <a:cubicBezTo>
                      <a:pt x="84305" y="790702"/>
                      <a:pt x="84025" y="790590"/>
                      <a:pt x="83688" y="790478"/>
                    </a:cubicBezTo>
                    <a:lnTo>
                      <a:pt x="77244" y="787620"/>
                    </a:lnTo>
                    <a:cubicBezTo>
                      <a:pt x="76908" y="787452"/>
                      <a:pt x="76572" y="787284"/>
                      <a:pt x="76235" y="787116"/>
                    </a:cubicBezTo>
                    <a:lnTo>
                      <a:pt x="50402" y="772041"/>
                    </a:lnTo>
                    <a:cubicBezTo>
                      <a:pt x="49786" y="771705"/>
                      <a:pt x="49281" y="771313"/>
                      <a:pt x="48721" y="770865"/>
                    </a:cubicBezTo>
                    <a:lnTo>
                      <a:pt x="42949" y="765765"/>
                    </a:lnTo>
                    <a:lnTo>
                      <a:pt x="40203" y="764084"/>
                    </a:lnTo>
                    <a:lnTo>
                      <a:pt x="27595" y="755679"/>
                    </a:lnTo>
                    <a:lnTo>
                      <a:pt x="21935" y="753157"/>
                    </a:lnTo>
                    <a:cubicBezTo>
                      <a:pt x="21207" y="752821"/>
                      <a:pt x="20534" y="752428"/>
                      <a:pt x="19918" y="751980"/>
                    </a:cubicBezTo>
                    <a:lnTo>
                      <a:pt x="18405" y="750860"/>
                    </a:lnTo>
                    <a:lnTo>
                      <a:pt x="14034" y="749403"/>
                    </a:lnTo>
                    <a:lnTo>
                      <a:pt x="8094" y="748058"/>
                    </a:lnTo>
                    <a:cubicBezTo>
                      <a:pt x="4396" y="747217"/>
                      <a:pt x="1426" y="744471"/>
                      <a:pt x="417" y="740829"/>
                    </a:cubicBezTo>
                    <a:cubicBezTo>
                      <a:pt x="-648" y="737186"/>
                      <a:pt x="361" y="733264"/>
                      <a:pt x="3051" y="730630"/>
                    </a:cubicBezTo>
                    <a:lnTo>
                      <a:pt x="7198" y="726483"/>
                    </a:lnTo>
                    <a:lnTo>
                      <a:pt x="9607" y="722617"/>
                    </a:lnTo>
                    <a:lnTo>
                      <a:pt x="11344" y="717910"/>
                    </a:lnTo>
                    <a:lnTo>
                      <a:pt x="10784" y="708103"/>
                    </a:lnTo>
                    <a:lnTo>
                      <a:pt x="8206" y="699193"/>
                    </a:lnTo>
                    <a:cubicBezTo>
                      <a:pt x="7982" y="698465"/>
                      <a:pt x="7870" y="697792"/>
                      <a:pt x="7814" y="697064"/>
                    </a:cubicBezTo>
                    <a:lnTo>
                      <a:pt x="7085" y="686305"/>
                    </a:lnTo>
                    <a:cubicBezTo>
                      <a:pt x="7029" y="685744"/>
                      <a:pt x="7029" y="685240"/>
                      <a:pt x="7085" y="684680"/>
                    </a:cubicBezTo>
                    <a:lnTo>
                      <a:pt x="9215" y="660976"/>
                    </a:lnTo>
                    <a:cubicBezTo>
                      <a:pt x="9327" y="659911"/>
                      <a:pt x="9607" y="658846"/>
                      <a:pt x="9999" y="657837"/>
                    </a:cubicBezTo>
                    <a:lnTo>
                      <a:pt x="11512" y="654251"/>
                    </a:lnTo>
                    <a:lnTo>
                      <a:pt x="12017" y="647527"/>
                    </a:lnTo>
                    <a:cubicBezTo>
                      <a:pt x="12017" y="646518"/>
                      <a:pt x="12185" y="645453"/>
                      <a:pt x="12465" y="644501"/>
                    </a:cubicBezTo>
                    <a:lnTo>
                      <a:pt x="18125" y="626121"/>
                    </a:lnTo>
                    <a:lnTo>
                      <a:pt x="19358" y="621133"/>
                    </a:lnTo>
                    <a:lnTo>
                      <a:pt x="20702" y="611607"/>
                    </a:lnTo>
                    <a:cubicBezTo>
                      <a:pt x="21039" y="609141"/>
                      <a:pt x="22271" y="606900"/>
                      <a:pt x="24121" y="605274"/>
                    </a:cubicBezTo>
                    <a:lnTo>
                      <a:pt x="26474" y="603201"/>
                    </a:lnTo>
                    <a:lnTo>
                      <a:pt x="25690" y="596309"/>
                    </a:lnTo>
                    <a:cubicBezTo>
                      <a:pt x="25522" y="594684"/>
                      <a:pt x="25690" y="593058"/>
                      <a:pt x="26250" y="591546"/>
                    </a:cubicBezTo>
                    <a:lnTo>
                      <a:pt x="34600" y="568626"/>
                    </a:lnTo>
                    <a:lnTo>
                      <a:pt x="36281" y="559548"/>
                    </a:lnTo>
                    <a:lnTo>
                      <a:pt x="36057" y="557699"/>
                    </a:lnTo>
                    <a:lnTo>
                      <a:pt x="33647" y="553888"/>
                    </a:lnTo>
                    <a:cubicBezTo>
                      <a:pt x="33199" y="553216"/>
                      <a:pt x="32863" y="552431"/>
                      <a:pt x="32582" y="551647"/>
                    </a:cubicBezTo>
                    <a:lnTo>
                      <a:pt x="31854" y="549518"/>
                    </a:lnTo>
                    <a:cubicBezTo>
                      <a:pt x="30957" y="546772"/>
                      <a:pt x="31237" y="543802"/>
                      <a:pt x="32582" y="541280"/>
                    </a:cubicBezTo>
                    <a:lnTo>
                      <a:pt x="36897" y="533379"/>
                    </a:lnTo>
                    <a:cubicBezTo>
                      <a:pt x="37290" y="532650"/>
                      <a:pt x="37794" y="531978"/>
                      <a:pt x="38298" y="531362"/>
                    </a:cubicBezTo>
                    <a:lnTo>
                      <a:pt x="50010" y="518473"/>
                    </a:lnTo>
                    <a:cubicBezTo>
                      <a:pt x="50234" y="516512"/>
                      <a:pt x="51019" y="514662"/>
                      <a:pt x="52307" y="513093"/>
                    </a:cubicBezTo>
                    <a:lnTo>
                      <a:pt x="63179" y="499588"/>
                    </a:lnTo>
                    <a:cubicBezTo>
                      <a:pt x="63403" y="499252"/>
                      <a:pt x="63683" y="498916"/>
                      <a:pt x="63963" y="498580"/>
                    </a:cubicBezTo>
                    <a:lnTo>
                      <a:pt x="67774" y="494097"/>
                    </a:lnTo>
                    <a:lnTo>
                      <a:pt x="72257" y="487092"/>
                    </a:lnTo>
                    <a:lnTo>
                      <a:pt x="74890" y="482385"/>
                    </a:lnTo>
                    <a:lnTo>
                      <a:pt x="76011" y="476165"/>
                    </a:lnTo>
                    <a:cubicBezTo>
                      <a:pt x="76404" y="474091"/>
                      <a:pt x="77356" y="472186"/>
                      <a:pt x="78869" y="470729"/>
                    </a:cubicBezTo>
                    <a:lnTo>
                      <a:pt x="86042" y="463556"/>
                    </a:lnTo>
                    <a:cubicBezTo>
                      <a:pt x="86266" y="463332"/>
                      <a:pt x="86490" y="463108"/>
                      <a:pt x="86714" y="462940"/>
                    </a:cubicBezTo>
                    <a:lnTo>
                      <a:pt x="87779" y="462043"/>
                    </a:lnTo>
                    <a:lnTo>
                      <a:pt x="86714" y="460978"/>
                    </a:lnTo>
                    <a:cubicBezTo>
                      <a:pt x="86490" y="460754"/>
                      <a:pt x="86266" y="460530"/>
                      <a:pt x="86098" y="460250"/>
                    </a:cubicBezTo>
                    <a:lnTo>
                      <a:pt x="82512" y="455935"/>
                    </a:lnTo>
                    <a:cubicBezTo>
                      <a:pt x="80943" y="454086"/>
                      <a:pt x="80102" y="451732"/>
                      <a:pt x="80102" y="449323"/>
                    </a:cubicBezTo>
                    <a:lnTo>
                      <a:pt x="80102" y="447866"/>
                    </a:lnTo>
                    <a:cubicBezTo>
                      <a:pt x="80102" y="445120"/>
                      <a:pt x="81167" y="442542"/>
                      <a:pt x="83128" y="440581"/>
                    </a:cubicBezTo>
                    <a:lnTo>
                      <a:pt x="83856" y="439853"/>
                    </a:lnTo>
                    <a:cubicBezTo>
                      <a:pt x="85313" y="438396"/>
                      <a:pt x="87163" y="437387"/>
                      <a:pt x="89180" y="436995"/>
                    </a:cubicBezTo>
                    <a:lnTo>
                      <a:pt x="92766" y="436266"/>
                    </a:lnTo>
                    <a:cubicBezTo>
                      <a:pt x="92822" y="436266"/>
                      <a:pt x="92934" y="436210"/>
                      <a:pt x="92991" y="436210"/>
                    </a:cubicBezTo>
                    <a:cubicBezTo>
                      <a:pt x="91982" y="435314"/>
                      <a:pt x="91141" y="434249"/>
                      <a:pt x="90581" y="433072"/>
                    </a:cubicBezTo>
                    <a:lnTo>
                      <a:pt x="89124" y="430214"/>
                    </a:lnTo>
                    <a:cubicBezTo>
                      <a:pt x="88395" y="428757"/>
                      <a:pt x="88059" y="427188"/>
                      <a:pt x="88059" y="425619"/>
                    </a:cubicBezTo>
                    <a:lnTo>
                      <a:pt x="88059" y="409088"/>
                    </a:lnTo>
                    <a:cubicBezTo>
                      <a:pt x="88059" y="408080"/>
                      <a:pt x="88227" y="407015"/>
                      <a:pt x="88508" y="406062"/>
                    </a:cubicBezTo>
                    <a:lnTo>
                      <a:pt x="90581" y="399226"/>
                    </a:lnTo>
                    <a:lnTo>
                      <a:pt x="89684" y="394630"/>
                    </a:lnTo>
                    <a:cubicBezTo>
                      <a:pt x="89572" y="394182"/>
                      <a:pt x="89516" y="393790"/>
                      <a:pt x="89516" y="393342"/>
                    </a:cubicBezTo>
                    <a:lnTo>
                      <a:pt x="88788" y="383311"/>
                    </a:lnTo>
                    <a:cubicBezTo>
                      <a:pt x="88676" y="381742"/>
                      <a:pt x="88900" y="380173"/>
                      <a:pt x="89516" y="378716"/>
                    </a:cubicBezTo>
                    <a:lnTo>
                      <a:pt x="92991" y="370030"/>
                    </a:lnTo>
                    <a:lnTo>
                      <a:pt x="91085" y="359215"/>
                    </a:lnTo>
                    <a:cubicBezTo>
                      <a:pt x="90973" y="358599"/>
                      <a:pt x="90917" y="358038"/>
                      <a:pt x="90917" y="357422"/>
                    </a:cubicBezTo>
                    <a:lnTo>
                      <a:pt x="90917" y="355517"/>
                    </a:lnTo>
                    <a:lnTo>
                      <a:pt x="87219" y="350753"/>
                    </a:lnTo>
                    <a:cubicBezTo>
                      <a:pt x="86098" y="349296"/>
                      <a:pt x="85426" y="347503"/>
                      <a:pt x="85201" y="345710"/>
                    </a:cubicBezTo>
                    <a:lnTo>
                      <a:pt x="84473" y="339266"/>
                    </a:lnTo>
                    <a:cubicBezTo>
                      <a:pt x="84417" y="338873"/>
                      <a:pt x="84417" y="338481"/>
                      <a:pt x="84417" y="338145"/>
                    </a:cubicBezTo>
                    <a:lnTo>
                      <a:pt x="84417" y="332429"/>
                    </a:lnTo>
                    <a:cubicBezTo>
                      <a:pt x="84417" y="331589"/>
                      <a:pt x="84529" y="330748"/>
                      <a:pt x="84697" y="329907"/>
                    </a:cubicBezTo>
                    <a:lnTo>
                      <a:pt x="85426" y="327050"/>
                    </a:lnTo>
                    <a:cubicBezTo>
                      <a:pt x="85650" y="326153"/>
                      <a:pt x="85986" y="325256"/>
                      <a:pt x="86490" y="324416"/>
                    </a:cubicBezTo>
                    <a:lnTo>
                      <a:pt x="88620" y="320717"/>
                    </a:lnTo>
                    <a:lnTo>
                      <a:pt x="87331" y="306092"/>
                    </a:lnTo>
                    <a:cubicBezTo>
                      <a:pt x="87107" y="303570"/>
                      <a:pt x="87835" y="300992"/>
                      <a:pt x="89348" y="298975"/>
                    </a:cubicBezTo>
                    <a:lnTo>
                      <a:pt x="91478" y="296117"/>
                    </a:lnTo>
                    <a:cubicBezTo>
                      <a:pt x="92430" y="294828"/>
                      <a:pt x="93663" y="293763"/>
                      <a:pt x="95120" y="293091"/>
                    </a:cubicBezTo>
                    <a:lnTo>
                      <a:pt x="102293" y="289504"/>
                    </a:lnTo>
                    <a:cubicBezTo>
                      <a:pt x="102853" y="289224"/>
                      <a:pt x="103470" y="289000"/>
                      <a:pt x="104086" y="288832"/>
                    </a:cubicBezTo>
                    <a:lnTo>
                      <a:pt x="107000" y="287991"/>
                    </a:lnTo>
                    <a:lnTo>
                      <a:pt x="108905" y="286422"/>
                    </a:lnTo>
                    <a:lnTo>
                      <a:pt x="110754" y="284237"/>
                    </a:lnTo>
                    <a:lnTo>
                      <a:pt x="112996" y="278017"/>
                    </a:lnTo>
                    <a:cubicBezTo>
                      <a:pt x="113332" y="277064"/>
                      <a:pt x="113836" y="276168"/>
                      <a:pt x="114453" y="275383"/>
                    </a:cubicBezTo>
                    <a:lnTo>
                      <a:pt x="116582" y="272525"/>
                    </a:lnTo>
                    <a:cubicBezTo>
                      <a:pt x="117031" y="271909"/>
                      <a:pt x="117535" y="271348"/>
                      <a:pt x="118151" y="270844"/>
                    </a:cubicBezTo>
                    <a:lnTo>
                      <a:pt x="123195" y="266529"/>
                    </a:lnTo>
                    <a:cubicBezTo>
                      <a:pt x="123755" y="266025"/>
                      <a:pt x="124371" y="265633"/>
                      <a:pt x="125044" y="265296"/>
                    </a:cubicBezTo>
                    <a:lnTo>
                      <a:pt x="131320" y="261878"/>
                    </a:lnTo>
                    <a:lnTo>
                      <a:pt x="132609" y="258796"/>
                    </a:lnTo>
                    <a:cubicBezTo>
                      <a:pt x="132665" y="258684"/>
                      <a:pt x="132665" y="258628"/>
                      <a:pt x="132721" y="258516"/>
                    </a:cubicBezTo>
                    <a:cubicBezTo>
                      <a:pt x="133001" y="257227"/>
                      <a:pt x="133506" y="256050"/>
                      <a:pt x="134234" y="254986"/>
                    </a:cubicBezTo>
                    <a:lnTo>
                      <a:pt x="135691" y="252856"/>
                    </a:lnTo>
                    <a:cubicBezTo>
                      <a:pt x="135859" y="252632"/>
                      <a:pt x="136027" y="252352"/>
                      <a:pt x="136195" y="252128"/>
                    </a:cubicBezTo>
                    <a:lnTo>
                      <a:pt x="139053" y="248541"/>
                    </a:lnTo>
                    <a:cubicBezTo>
                      <a:pt x="139389" y="248093"/>
                      <a:pt x="139782" y="247701"/>
                      <a:pt x="140174" y="247364"/>
                    </a:cubicBezTo>
                    <a:lnTo>
                      <a:pt x="144713" y="243274"/>
                    </a:lnTo>
                    <a:cubicBezTo>
                      <a:pt x="144825" y="239743"/>
                      <a:pt x="146730" y="236437"/>
                      <a:pt x="149812" y="234644"/>
                    </a:cubicBezTo>
                    <a:cubicBezTo>
                      <a:pt x="152950" y="232795"/>
                      <a:pt x="156873" y="232739"/>
                      <a:pt x="160067" y="234532"/>
                    </a:cubicBezTo>
                    <a:lnTo>
                      <a:pt x="163710" y="236549"/>
                    </a:lnTo>
                    <a:cubicBezTo>
                      <a:pt x="164158" y="234812"/>
                      <a:pt x="165111" y="233243"/>
                      <a:pt x="166399" y="231954"/>
                    </a:cubicBezTo>
                    <a:lnTo>
                      <a:pt x="168585" y="229769"/>
                    </a:lnTo>
                    <a:cubicBezTo>
                      <a:pt x="171723" y="226631"/>
                      <a:pt x="176542" y="225846"/>
                      <a:pt x="180465" y="227863"/>
                    </a:cubicBezTo>
                    <a:lnTo>
                      <a:pt x="181922" y="228592"/>
                    </a:lnTo>
                    <a:cubicBezTo>
                      <a:pt x="183659" y="229488"/>
                      <a:pt x="185172" y="230834"/>
                      <a:pt x="186181" y="232515"/>
                    </a:cubicBezTo>
                    <a:lnTo>
                      <a:pt x="186517" y="233075"/>
                    </a:lnTo>
                    <a:lnTo>
                      <a:pt x="193409" y="233972"/>
                    </a:lnTo>
                    <a:lnTo>
                      <a:pt x="196155" y="233355"/>
                    </a:lnTo>
                    <a:cubicBezTo>
                      <a:pt x="196155" y="233299"/>
                      <a:pt x="196211" y="233187"/>
                      <a:pt x="196211" y="233131"/>
                    </a:cubicBezTo>
                    <a:lnTo>
                      <a:pt x="197668" y="228816"/>
                    </a:lnTo>
                    <a:cubicBezTo>
                      <a:pt x="197948" y="227920"/>
                      <a:pt x="198341" y="227135"/>
                      <a:pt x="198901" y="226350"/>
                    </a:cubicBezTo>
                    <a:lnTo>
                      <a:pt x="200358" y="224221"/>
                    </a:lnTo>
                    <a:cubicBezTo>
                      <a:pt x="200750" y="223661"/>
                      <a:pt x="201143" y="223156"/>
                      <a:pt x="201647" y="222652"/>
                    </a:cubicBezTo>
                    <a:lnTo>
                      <a:pt x="203104" y="221195"/>
                    </a:lnTo>
                    <a:cubicBezTo>
                      <a:pt x="203608" y="220691"/>
                      <a:pt x="204113" y="220299"/>
                      <a:pt x="204673" y="219906"/>
                    </a:cubicBezTo>
                    <a:lnTo>
                      <a:pt x="206802" y="218449"/>
                    </a:lnTo>
                    <a:cubicBezTo>
                      <a:pt x="208483" y="217328"/>
                      <a:pt x="210501" y="216712"/>
                      <a:pt x="212518" y="216712"/>
                    </a:cubicBezTo>
                    <a:lnTo>
                      <a:pt x="214648" y="216712"/>
                    </a:lnTo>
                    <a:cubicBezTo>
                      <a:pt x="217393" y="216712"/>
                      <a:pt x="220027" y="217777"/>
                      <a:pt x="221932" y="219738"/>
                    </a:cubicBezTo>
                    <a:lnTo>
                      <a:pt x="224062" y="221867"/>
                    </a:lnTo>
                    <a:cubicBezTo>
                      <a:pt x="225463" y="223268"/>
                      <a:pt x="226415" y="225005"/>
                      <a:pt x="226864" y="226911"/>
                    </a:cubicBezTo>
                    <a:lnTo>
                      <a:pt x="228097" y="231618"/>
                    </a:lnTo>
                    <a:cubicBezTo>
                      <a:pt x="228489" y="230945"/>
                      <a:pt x="228993" y="230329"/>
                      <a:pt x="229553" y="229769"/>
                    </a:cubicBezTo>
                    <a:lnTo>
                      <a:pt x="231010" y="228312"/>
                    </a:lnTo>
                    <a:cubicBezTo>
                      <a:pt x="232131" y="227191"/>
                      <a:pt x="233532" y="226350"/>
                      <a:pt x="235045" y="225790"/>
                    </a:cubicBezTo>
                    <a:lnTo>
                      <a:pt x="237175" y="225062"/>
                    </a:lnTo>
                    <a:cubicBezTo>
                      <a:pt x="238239" y="224725"/>
                      <a:pt x="239360" y="224557"/>
                      <a:pt x="240425" y="224557"/>
                    </a:cubicBezTo>
                    <a:lnTo>
                      <a:pt x="243283" y="224557"/>
                    </a:lnTo>
                    <a:cubicBezTo>
                      <a:pt x="243899" y="224557"/>
                      <a:pt x="244571" y="224613"/>
                      <a:pt x="245188" y="224725"/>
                    </a:cubicBezTo>
                    <a:lnTo>
                      <a:pt x="249727" y="225566"/>
                    </a:lnTo>
                    <a:cubicBezTo>
                      <a:pt x="249951" y="225230"/>
                      <a:pt x="250175" y="224949"/>
                      <a:pt x="250399" y="224669"/>
                    </a:cubicBezTo>
                    <a:lnTo>
                      <a:pt x="253986" y="220355"/>
                    </a:lnTo>
                    <a:cubicBezTo>
                      <a:pt x="256283" y="217609"/>
                      <a:pt x="259814" y="216208"/>
                      <a:pt x="263400" y="216712"/>
                    </a:cubicBezTo>
                    <a:lnTo>
                      <a:pt x="264297" y="216824"/>
                    </a:lnTo>
                    <a:lnTo>
                      <a:pt x="265810" y="215479"/>
                    </a:lnTo>
                    <a:lnTo>
                      <a:pt x="267267" y="213518"/>
                    </a:lnTo>
                    <a:cubicBezTo>
                      <a:pt x="267995" y="212565"/>
                      <a:pt x="268836" y="211781"/>
                      <a:pt x="269788" y="211108"/>
                    </a:cubicBezTo>
                    <a:lnTo>
                      <a:pt x="271918" y="209651"/>
                    </a:lnTo>
                    <a:cubicBezTo>
                      <a:pt x="273150" y="208811"/>
                      <a:pt x="274495" y="208306"/>
                      <a:pt x="275952" y="208026"/>
                    </a:cubicBezTo>
                    <a:lnTo>
                      <a:pt x="280267" y="207298"/>
                    </a:lnTo>
                    <a:cubicBezTo>
                      <a:pt x="280828" y="207186"/>
                      <a:pt x="281388" y="207130"/>
                      <a:pt x="281948" y="207130"/>
                    </a:cubicBezTo>
                    <a:lnTo>
                      <a:pt x="296630" y="207130"/>
                    </a:lnTo>
                    <a:lnTo>
                      <a:pt x="305092" y="206457"/>
                    </a:lnTo>
                    <a:lnTo>
                      <a:pt x="311424" y="205392"/>
                    </a:lnTo>
                    <a:lnTo>
                      <a:pt x="314058" y="203880"/>
                    </a:lnTo>
                    <a:lnTo>
                      <a:pt x="326274" y="193681"/>
                    </a:lnTo>
                    <a:cubicBezTo>
                      <a:pt x="326890" y="193176"/>
                      <a:pt x="327563" y="192728"/>
                      <a:pt x="328291" y="192392"/>
                    </a:cubicBezTo>
                    <a:lnTo>
                      <a:pt x="329748" y="191663"/>
                    </a:lnTo>
                    <a:cubicBezTo>
                      <a:pt x="331205" y="190935"/>
                      <a:pt x="332774" y="190598"/>
                      <a:pt x="334343" y="190598"/>
                    </a:cubicBezTo>
                    <a:lnTo>
                      <a:pt x="336473" y="190598"/>
                    </a:lnTo>
                    <a:cubicBezTo>
                      <a:pt x="339218" y="190598"/>
                      <a:pt x="341852" y="191663"/>
                      <a:pt x="343757" y="193625"/>
                    </a:cubicBezTo>
                    <a:lnTo>
                      <a:pt x="345887" y="195754"/>
                    </a:lnTo>
                    <a:cubicBezTo>
                      <a:pt x="346559" y="196427"/>
                      <a:pt x="347120" y="197155"/>
                      <a:pt x="347568" y="197995"/>
                    </a:cubicBezTo>
                    <a:lnTo>
                      <a:pt x="356030" y="212845"/>
                    </a:lnTo>
                    <a:cubicBezTo>
                      <a:pt x="356534" y="213742"/>
                      <a:pt x="356926" y="214695"/>
                      <a:pt x="357206" y="215647"/>
                    </a:cubicBezTo>
                    <a:lnTo>
                      <a:pt x="357431" y="216544"/>
                    </a:lnTo>
                    <a:lnTo>
                      <a:pt x="362586" y="214807"/>
                    </a:lnTo>
                    <a:cubicBezTo>
                      <a:pt x="365220" y="213966"/>
                      <a:pt x="368022" y="214134"/>
                      <a:pt x="370487" y="215367"/>
                    </a:cubicBezTo>
                    <a:lnTo>
                      <a:pt x="373345" y="216824"/>
                    </a:lnTo>
                    <a:cubicBezTo>
                      <a:pt x="373905" y="217104"/>
                      <a:pt x="374410" y="217441"/>
                      <a:pt x="374914" y="217777"/>
                    </a:cubicBezTo>
                    <a:lnTo>
                      <a:pt x="377772" y="219906"/>
                    </a:lnTo>
                    <a:cubicBezTo>
                      <a:pt x="378837" y="220691"/>
                      <a:pt x="379733" y="221699"/>
                      <a:pt x="380406" y="222876"/>
                    </a:cubicBezTo>
                    <a:lnTo>
                      <a:pt x="382535" y="226462"/>
                    </a:lnTo>
                    <a:cubicBezTo>
                      <a:pt x="383096" y="227415"/>
                      <a:pt x="383488" y="228424"/>
                      <a:pt x="383768" y="229433"/>
                    </a:cubicBezTo>
                    <a:lnTo>
                      <a:pt x="384216" y="231282"/>
                    </a:lnTo>
                    <a:cubicBezTo>
                      <a:pt x="384889" y="231506"/>
                      <a:pt x="385561" y="231842"/>
                      <a:pt x="386178" y="232178"/>
                    </a:cubicBezTo>
                    <a:lnTo>
                      <a:pt x="389764" y="234308"/>
                    </a:lnTo>
                    <a:cubicBezTo>
                      <a:pt x="392902" y="236157"/>
                      <a:pt x="394807" y="239519"/>
                      <a:pt x="394807" y="243161"/>
                    </a:cubicBezTo>
                    <a:lnTo>
                      <a:pt x="394807" y="244619"/>
                    </a:lnTo>
                    <a:cubicBezTo>
                      <a:pt x="394807" y="247084"/>
                      <a:pt x="393911" y="249438"/>
                      <a:pt x="392398" y="251287"/>
                    </a:cubicBezTo>
                    <a:cubicBezTo>
                      <a:pt x="391949" y="253136"/>
                      <a:pt x="390997" y="254873"/>
                      <a:pt x="389652" y="256274"/>
                    </a:cubicBezTo>
                    <a:lnTo>
                      <a:pt x="388924" y="257003"/>
                    </a:lnTo>
                    <a:cubicBezTo>
                      <a:pt x="387803" y="258124"/>
                      <a:pt x="386402" y="258964"/>
                      <a:pt x="384889" y="259525"/>
                    </a:cubicBezTo>
                    <a:lnTo>
                      <a:pt x="383656" y="259917"/>
                    </a:lnTo>
                    <a:lnTo>
                      <a:pt x="380574" y="261598"/>
                    </a:lnTo>
                    <a:lnTo>
                      <a:pt x="428878" y="274879"/>
                    </a:lnTo>
                    <a:cubicBezTo>
                      <a:pt x="430335" y="275271"/>
                      <a:pt x="431680" y="276000"/>
                      <a:pt x="432857" y="277008"/>
                    </a:cubicBezTo>
                    <a:lnTo>
                      <a:pt x="438348" y="281715"/>
                    </a:lnTo>
                    <a:lnTo>
                      <a:pt x="439637" y="280426"/>
                    </a:lnTo>
                    <a:cubicBezTo>
                      <a:pt x="440758" y="279306"/>
                      <a:pt x="442159" y="278409"/>
                      <a:pt x="443728" y="277905"/>
                    </a:cubicBezTo>
                    <a:lnTo>
                      <a:pt x="445745" y="277232"/>
                    </a:lnTo>
                    <a:cubicBezTo>
                      <a:pt x="445017" y="274991"/>
                      <a:pt x="445073" y="272525"/>
                      <a:pt x="445969" y="270228"/>
                    </a:cubicBezTo>
                    <a:lnTo>
                      <a:pt x="446642" y="268490"/>
                    </a:lnTo>
                    <a:lnTo>
                      <a:pt x="446642" y="266193"/>
                    </a:lnTo>
                    <a:cubicBezTo>
                      <a:pt x="446642" y="264568"/>
                      <a:pt x="447034" y="262999"/>
                      <a:pt x="447707" y="261542"/>
                    </a:cubicBezTo>
                    <a:lnTo>
                      <a:pt x="448435" y="260085"/>
                    </a:lnTo>
                    <a:cubicBezTo>
                      <a:pt x="449220" y="258460"/>
                      <a:pt x="450452" y="257115"/>
                      <a:pt x="451965" y="256106"/>
                    </a:cubicBezTo>
                    <a:lnTo>
                      <a:pt x="455440" y="253809"/>
                    </a:lnTo>
                    <a:lnTo>
                      <a:pt x="458578" y="250671"/>
                    </a:lnTo>
                    <a:cubicBezTo>
                      <a:pt x="459811" y="248261"/>
                      <a:pt x="461940" y="246412"/>
                      <a:pt x="464518" y="245571"/>
                    </a:cubicBezTo>
                    <a:lnTo>
                      <a:pt x="466647" y="244843"/>
                    </a:lnTo>
                    <a:cubicBezTo>
                      <a:pt x="467712" y="244507"/>
                      <a:pt x="468833" y="244282"/>
                      <a:pt x="469953" y="244282"/>
                    </a:cubicBezTo>
                    <a:lnTo>
                      <a:pt x="474044" y="244282"/>
                    </a:lnTo>
                    <a:cubicBezTo>
                      <a:pt x="475613" y="243330"/>
                      <a:pt x="477462" y="242825"/>
                      <a:pt x="479312" y="242825"/>
                    </a:cubicBezTo>
                    <a:lnTo>
                      <a:pt x="484299" y="242713"/>
                    </a:lnTo>
                    <a:lnTo>
                      <a:pt x="486372" y="241537"/>
                    </a:lnTo>
                    <a:lnTo>
                      <a:pt x="487773" y="240136"/>
                    </a:lnTo>
                    <a:cubicBezTo>
                      <a:pt x="488278" y="239631"/>
                      <a:pt x="488782" y="239239"/>
                      <a:pt x="489342" y="238847"/>
                    </a:cubicBezTo>
                    <a:lnTo>
                      <a:pt x="491472" y="237390"/>
                    </a:lnTo>
                    <a:cubicBezTo>
                      <a:pt x="491808" y="237166"/>
                      <a:pt x="492200" y="236941"/>
                      <a:pt x="492593" y="236717"/>
                    </a:cubicBezTo>
                    <a:lnTo>
                      <a:pt x="496515" y="234476"/>
                    </a:lnTo>
                    <a:cubicBezTo>
                      <a:pt x="498196" y="233355"/>
                      <a:pt x="500214" y="232739"/>
                      <a:pt x="502231" y="232739"/>
                    </a:cubicBezTo>
                    <a:lnTo>
                      <a:pt x="502735" y="232739"/>
                    </a:lnTo>
                    <a:cubicBezTo>
                      <a:pt x="503912" y="232290"/>
                      <a:pt x="505201" y="232010"/>
                      <a:pt x="506490" y="232010"/>
                    </a:cubicBezTo>
                    <a:lnTo>
                      <a:pt x="507947" y="232010"/>
                    </a:lnTo>
                    <a:cubicBezTo>
                      <a:pt x="509572" y="232010"/>
                      <a:pt x="511141" y="232402"/>
                      <a:pt x="512542" y="233075"/>
                    </a:cubicBezTo>
                    <a:lnTo>
                      <a:pt x="513999" y="233803"/>
                    </a:lnTo>
                    <a:cubicBezTo>
                      <a:pt x="515624" y="234588"/>
                      <a:pt x="516969" y="235821"/>
                      <a:pt x="517977" y="237334"/>
                    </a:cubicBezTo>
                    <a:lnTo>
                      <a:pt x="517977" y="237334"/>
                    </a:lnTo>
                    <a:cubicBezTo>
                      <a:pt x="518874" y="237950"/>
                      <a:pt x="519659" y="238679"/>
                      <a:pt x="520331" y="239519"/>
                    </a:cubicBezTo>
                    <a:lnTo>
                      <a:pt x="520443" y="239575"/>
                    </a:lnTo>
                    <a:cubicBezTo>
                      <a:pt x="521171" y="239912"/>
                      <a:pt x="521844" y="240360"/>
                      <a:pt x="522460" y="240920"/>
                    </a:cubicBezTo>
                    <a:lnTo>
                      <a:pt x="523469" y="239183"/>
                    </a:lnTo>
                    <a:cubicBezTo>
                      <a:pt x="524478" y="237502"/>
                      <a:pt x="525935" y="236157"/>
                      <a:pt x="527672" y="235260"/>
                    </a:cubicBezTo>
                    <a:lnTo>
                      <a:pt x="529129" y="234532"/>
                    </a:lnTo>
                    <a:cubicBezTo>
                      <a:pt x="530586" y="233803"/>
                      <a:pt x="532155" y="233411"/>
                      <a:pt x="533780" y="233411"/>
                    </a:cubicBezTo>
                    <a:lnTo>
                      <a:pt x="535685" y="233411"/>
                    </a:lnTo>
                    <a:cubicBezTo>
                      <a:pt x="535909" y="233299"/>
                      <a:pt x="536134" y="233187"/>
                      <a:pt x="536302" y="233075"/>
                    </a:cubicBezTo>
                    <a:lnTo>
                      <a:pt x="538599" y="231954"/>
                    </a:lnTo>
                    <a:lnTo>
                      <a:pt x="541513" y="229993"/>
                    </a:lnTo>
                    <a:lnTo>
                      <a:pt x="550143" y="221363"/>
                    </a:lnTo>
                    <a:cubicBezTo>
                      <a:pt x="551264" y="220242"/>
                      <a:pt x="552552" y="219402"/>
                      <a:pt x="554065" y="218898"/>
                    </a:cubicBezTo>
                    <a:cubicBezTo>
                      <a:pt x="554962" y="218057"/>
                      <a:pt x="556027" y="217384"/>
                      <a:pt x="557204" y="216880"/>
                    </a:cubicBezTo>
                    <a:lnTo>
                      <a:pt x="559781" y="215815"/>
                    </a:lnTo>
                    <a:lnTo>
                      <a:pt x="561070" y="214975"/>
                    </a:lnTo>
                    <a:cubicBezTo>
                      <a:pt x="561575" y="214639"/>
                      <a:pt x="562135" y="214302"/>
                      <a:pt x="562695" y="214078"/>
                    </a:cubicBezTo>
                    <a:lnTo>
                      <a:pt x="570653" y="210436"/>
                    </a:lnTo>
                    <a:lnTo>
                      <a:pt x="573118" y="208363"/>
                    </a:lnTo>
                    <a:cubicBezTo>
                      <a:pt x="573454" y="208026"/>
                      <a:pt x="573847" y="207690"/>
                      <a:pt x="574239" y="207410"/>
                    </a:cubicBezTo>
                    <a:lnTo>
                      <a:pt x="579955" y="203095"/>
                    </a:lnTo>
                    <a:cubicBezTo>
                      <a:pt x="580179" y="202927"/>
                      <a:pt x="580403" y="202759"/>
                      <a:pt x="580683" y="202591"/>
                    </a:cubicBezTo>
                    <a:lnTo>
                      <a:pt x="584158" y="200405"/>
                    </a:lnTo>
                    <a:cubicBezTo>
                      <a:pt x="584718" y="199565"/>
                      <a:pt x="585390" y="198836"/>
                      <a:pt x="586175" y="198220"/>
                    </a:cubicBezTo>
                    <a:lnTo>
                      <a:pt x="589761" y="195362"/>
                    </a:lnTo>
                    <a:cubicBezTo>
                      <a:pt x="592115" y="193456"/>
                      <a:pt x="595197" y="192728"/>
                      <a:pt x="598167" y="193289"/>
                    </a:cubicBezTo>
                    <a:cubicBezTo>
                      <a:pt x="601137" y="193849"/>
                      <a:pt x="603714" y="195698"/>
                      <a:pt x="605227" y="198332"/>
                    </a:cubicBezTo>
                    <a:lnTo>
                      <a:pt x="608085" y="203375"/>
                    </a:lnTo>
                    <a:cubicBezTo>
                      <a:pt x="608197" y="203543"/>
                      <a:pt x="608253" y="203711"/>
                      <a:pt x="608366" y="203824"/>
                    </a:cubicBezTo>
                    <a:lnTo>
                      <a:pt x="608534" y="204216"/>
                    </a:lnTo>
                    <a:lnTo>
                      <a:pt x="611392" y="207634"/>
                    </a:lnTo>
                    <a:cubicBezTo>
                      <a:pt x="611616" y="207914"/>
                      <a:pt x="611840" y="208194"/>
                      <a:pt x="612064" y="208474"/>
                    </a:cubicBezTo>
                    <a:lnTo>
                      <a:pt x="613521" y="210604"/>
                    </a:lnTo>
                    <a:cubicBezTo>
                      <a:pt x="613745" y="210940"/>
                      <a:pt x="613969" y="211332"/>
                      <a:pt x="614193" y="211725"/>
                    </a:cubicBezTo>
                    <a:lnTo>
                      <a:pt x="614586" y="212453"/>
                    </a:lnTo>
                    <a:lnTo>
                      <a:pt x="616155" y="212958"/>
                    </a:lnTo>
                    <a:cubicBezTo>
                      <a:pt x="616603" y="213126"/>
                      <a:pt x="617051" y="213294"/>
                      <a:pt x="617500" y="213518"/>
                    </a:cubicBezTo>
                    <a:lnTo>
                      <a:pt x="618957" y="214246"/>
                    </a:lnTo>
                    <a:cubicBezTo>
                      <a:pt x="620750" y="215143"/>
                      <a:pt x="622207" y="216544"/>
                      <a:pt x="623216" y="218225"/>
                    </a:cubicBezTo>
                    <a:cubicBezTo>
                      <a:pt x="627026" y="219738"/>
                      <a:pt x="629716" y="223493"/>
                      <a:pt x="629716" y="227807"/>
                    </a:cubicBezTo>
                    <a:lnTo>
                      <a:pt x="629716" y="233523"/>
                    </a:lnTo>
                    <a:cubicBezTo>
                      <a:pt x="629716" y="234083"/>
                      <a:pt x="629660" y="234588"/>
                      <a:pt x="629604" y="235148"/>
                    </a:cubicBezTo>
                    <a:lnTo>
                      <a:pt x="630052" y="236045"/>
                    </a:lnTo>
                    <a:cubicBezTo>
                      <a:pt x="630949" y="236885"/>
                      <a:pt x="631677" y="237838"/>
                      <a:pt x="632181" y="238903"/>
                    </a:cubicBezTo>
                    <a:lnTo>
                      <a:pt x="632406" y="239127"/>
                    </a:lnTo>
                    <a:cubicBezTo>
                      <a:pt x="632854" y="239575"/>
                      <a:pt x="633246" y="240080"/>
                      <a:pt x="633638" y="240584"/>
                    </a:cubicBezTo>
                    <a:cubicBezTo>
                      <a:pt x="635824" y="241537"/>
                      <a:pt x="637617" y="243274"/>
                      <a:pt x="638682" y="245459"/>
                    </a:cubicBezTo>
                    <a:cubicBezTo>
                      <a:pt x="639858" y="246804"/>
                      <a:pt x="640643" y="248485"/>
                      <a:pt x="640979" y="250222"/>
                    </a:cubicBezTo>
                    <a:cubicBezTo>
                      <a:pt x="641708" y="251343"/>
                      <a:pt x="642212" y="252632"/>
                      <a:pt x="642436" y="253977"/>
                    </a:cubicBezTo>
                    <a:lnTo>
                      <a:pt x="711586" y="234252"/>
                    </a:lnTo>
                    <a:lnTo>
                      <a:pt x="723074" y="231394"/>
                    </a:lnTo>
                    <a:cubicBezTo>
                      <a:pt x="724139" y="231114"/>
                      <a:pt x="725203" y="231058"/>
                      <a:pt x="726268" y="231114"/>
                    </a:cubicBezTo>
                    <a:lnTo>
                      <a:pt x="748739" y="232626"/>
                    </a:lnTo>
                    <a:cubicBezTo>
                      <a:pt x="749075" y="232122"/>
                      <a:pt x="749468" y="231674"/>
                      <a:pt x="749860" y="231282"/>
                    </a:cubicBezTo>
                    <a:lnTo>
                      <a:pt x="750588" y="230553"/>
                    </a:lnTo>
                    <a:cubicBezTo>
                      <a:pt x="751373" y="229769"/>
                      <a:pt x="752269" y="229096"/>
                      <a:pt x="753278" y="228592"/>
                    </a:cubicBezTo>
                    <a:cubicBezTo>
                      <a:pt x="753950" y="228032"/>
                      <a:pt x="754679" y="227527"/>
                      <a:pt x="755463" y="227135"/>
                    </a:cubicBezTo>
                    <a:cubicBezTo>
                      <a:pt x="755632" y="226967"/>
                      <a:pt x="755856" y="226799"/>
                      <a:pt x="756080" y="226687"/>
                    </a:cubicBezTo>
                    <a:cubicBezTo>
                      <a:pt x="757705" y="224501"/>
                      <a:pt x="760171" y="222988"/>
                      <a:pt x="762860" y="222596"/>
                    </a:cubicBezTo>
                    <a:cubicBezTo>
                      <a:pt x="763701" y="221756"/>
                      <a:pt x="764710" y="221083"/>
                      <a:pt x="765774" y="220579"/>
                    </a:cubicBezTo>
                    <a:cubicBezTo>
                      <a:pt x="766279" y="219514"/>
                      <a:pt x="766951" y="218505"/>
                      <a:pt x="767848" y="217609"/>
                    </a:cubicBezTo>
                    <a:lnTo>
                      <a:pt x="768576" y="216880"/>
                    </a:lnTo>
                    <a:cubicBezTo>
                      <a:pt x="770537" y="214919"/>
                      <a:pt x="773171" y="213854"/>
                      <a:pt x="775861" y="213854"/>
                    </a:cubicBezTo>
                    <a:lnTo>
                      <a:pt x="776590" y="213854"/>
                    </a:lnTo>
                    <a:cubicBezTo>
                      <a:pt x="777318" y="213854"/>
                      <a:pt x="778046" y="213910"/>
                      <a:pt x="778719" y="214078"/>
                    </a:cubicBezTo>
                    <a:cubicBezTo>
                      <a:pt x="779447" y="213910"/>
                      <a:pt x="780120" y="213854"/>
                      <a:pt x="780848" y="213854"/>
                    </a:cubicBezTo>
                    <a:lnTo>
                      <a:pt x="783706" y="213854"/>
                    </a:lnTo>
                    <a:cubicBezTo>
                      <a:pt x="784659" y="213854"/>
                      <a:pt x="785668" y="213966"/>
                      <a:pt x="786564" y="214246"/>
                    </a:cubicBezTo>
                    <a:cubicBezTo>
                      <a:pt x="788806" y="213574"/>
                      <a:pt x="791215" y="213686"/>
                      <a:pt x="793401" y="214639"/>
                    </a:cubicBezTo>
                    <a:cubicBezTo>
                      <a:pt x="795754" y="215591"/>
                      <a:pt x="797604" y="217384"/>
                      <a:pt x="798668" y="219570"/>
                    </a:cubicBezTo>
                    <a:cubicBezTo>
                      <a:pt x="799004" y="219962"/>
                      <a:pt x="799341" y="220410"/>
                      <a:pt x="799621" y="220915"/>
                    </a:cubicBezTo>
                    <a:cubicBezTo>
                      <a:pt x="800125" y="221699"/>
                      <a:pt x="800461" y="222540"/>
                      <a:pt x="800742" y="223381"/>
                    </a:cubicBezTo>
                    <a:cubicBezTo>
                      <a:pt x="802198" y="223661"/>
                      <a:pt x="803543" y="224277"/>
                      <a:pt x="804720" y="225118"/>
                    </a:cubicBezTo>
                    <a:cubicBezTo>
                      <a:pt x="807578" y="226014"/>
                      <a:pt x="809932" y="228144"/>
                      <a:pt x="811109" y="231002"/>
                    </a:cubicBezTo>
                    <a:cubicBezTo>
                      <a:pt x="812397" y="234083"/>
                      <a:pt x="812061" y="237558"/>
                      <a:pt x="810380" y="240304"/>
                    </a:cubicBezTo>
                    <a:cubicBezTo>
                      <a:pt x="810716" y="241144"/>
                      <a:pt x="810996" y="242041"/>
                      <a:pt x="811109" y="242994"/>
                    </a:cubicBezTo>
                    <a:lnTo>
                      <a:pt x="811725" y="247757"/>
                    </a:lnTo>
                    <a:cubicBezTo>
                      <a:pt x="812958" y="249214"/>
                      <a:pt x="813742" y="251063"/>
                      <a:pt x="814022" y="253080"/>
                    </a:cubicBezTo>
                    <a:cubicBezTo>
                      <a:pt x="815479" y="252296"/>
                      <a:pt x="817161" y="251903"/>
                      <a:pt x="818842" y="251903"/>
                    </a:cubicBezTo>
                    <a:lnTo>
                      <a:pt x="820299" y="251903"/>
                    </a:lnTo>
                    <a:cubicBezTo>
                      <a:pt x="821588" y="251903"/>
                      <a:pt x="822876" y="252128"/>
                      <a:pt x="824053" y="252632"/>
                    </a:cubicBezTo>
                    <a:lnTo>
                      <a:pt x="825118" y="252632"/>
                    </a:lnTo>
                    <a:cubicBezTo>
                      <a:pt x="825566" y="252464"/>
                      <a:pt x="826070" y="252296"/>
                      <a:pt x="826519" y="252184"/>
                    </a:cubicBezTo>
                    <a:lnTo>
                      <a:pt x="820018" y="235933"/>
                    </a:lnTo>
                    <a:cubicBezTo>
                      <a:pt x="818730" y="232739"/>
                      <a:pt x="819122" y="229152"/>
                      <a:pt x="821083" y="226295"/>
                    </a:cubicBezTo>
                    <a:cubicBezTo>
                      <a:pt x="822988" y="223437"/>
                      <a:pt x="826239" y="221756"/>
                      <a:pt x="829657" y="221756"/>
                    </a:cubicBezTo>
                    <a:lnTo>
                      <a:pt x="829825" y="221756"/>
                    </a:lnTo>
                    <a:cubicBezTo>
                      <a:pt x="831618" y="220355"/>
                      <a:pt x="833860" y="219626"/>
                      <a:pt x="836157" y="219626"/>
                    </a:cubicBezTo>
                    <a:lnTo>
                      <a:pt x="837614" y="219626"/>
                    </a:lnTo>
                    <a:cubicBezTo>
                      <a:pt x="840360" y="219626"/>
                      <a:pt x="842994" y="220747"/>
                      <a:pt x="844955" y="222652"/>
                    </a:cubicBezTo>
                    <a:lnTo>
                      <a:pt x="845683" y="223381"/>
                    </a:lnTo>
                    <a:cubicBezTo>
                      <a:pt x="846524" y="224277"/>
                      <a:pt x="847253" y="225286"/>
                      <a:pt x="847757" y="226350"/>
                    </a:cubicBezTo>
                    <a:cubicBezTo>
                      <a:pt x="848878" y="225622"/>
                      <a:pt x="850167" y="225118"/>
                      <a:pt x="851455" y="224838"/>
                    </a:cubicBezTo>
                    <a:cubicBezTo>
                      <a:pt x="852184" y="224389"/>
                      <a:pt x="852912" y="223997"/>
                      <a:pt x="853753" y="223773"/>
                    </a:cubicBezTo>
                    <a:lnTo>
                      <a:pt x="854593" y="223493"/>
                    </a:lnTo>
                    <a:lnTo>
                      <a:pt x="855602" y="222820"/>
                    </a:lnTo>
                    <a:cubicBezTo>
                      <a:pt x="857283" y="221699"/>
                      <a:pt x="859300" y="221083"/>
                      <a:pt x="861318" y="221083"/>
                    </a:cubicBezTo>
                    <a:lnTo>
                      <a:pt x="864176" y="221083"/>
                    </a:lnTo>
                    <a:cubicBezTo>
                      <a:pt x="865913" y="221083"/>
                      <a:pt x="867594" y="221531"/>
                      <a:pt x="869107" y="222316"/>
                    </a:cubicBezTo>
                    <a:lnTo>
                      <a:pt x="870900" y="220971"/>
                    </a:lnTo>
                    <a:cubicBezTo>
                      <a:pt x="873926" y="218673"/>
                      <a:pt x="878017" y="218281"/>
                      <a:pt x="881435" y="219850"/>
                    </a:cubicBezTo>
                    <a:cubicBezTo>
                      <a:pt x="881996" y="219962"/>
                      <a:pt x="882556" y="220130"/>
                      <a:pt x="883060" y="220355"/>
                    </a:cubicBezTo>
                    <a:lnTo>
                      <a:pt x="883565" y="220355"/>
                    </a:lnTo>
                    <a:cubicBezTo>
                      <a:pt x="888328" y="220355"/>
                      <a:pt x="892419" y="223605"/>
                      <a:pt x="893595" y="228200"/>
                    </a:cubicBezTo>
                    <a:lnTo>
                      <a:pt x="894324" y="231058"/>
                    </a:lnTo>
                    <a:cubicBezTo>
                      <a:pt x="894492" y="231674"/>
                      <a:pt x="894548" y="232235"/>
                      <a:pt x="894604" y="232851"/>
                    </a:cubicBezTo>
                    <a:cubicBezTo>
                      <a:pt x="894828" y="233075"/>
                      <a:pt x="895052" y="233355"/>
                      <a:pt x="895277" y="233579"/>
                    </a:cubicBezTo>
                    <a:lnTo>
                      <a:pt x="895389" y="233635"/>
                    </a:lnTo>
                    <a:cubicBezTo>
                      <a:pt x="897406" y="234644"/>
                      <a:pt x="898975" y="236269"/>
                      <a:pt x="899984" y="238230"/>
                    </a:cubicBezTo>
                    <a:lnTo>
                      <a:pt x="901441" y="241088"/>
                    </a:lnTo>
                    <a:cubicBezTo>
                      <a:pt x="901833" y="241817"/>
                      <a:pt x="902113" y="242601"/>
                      <a:pt x="902281" y="243386"/>
                    </a:cubicBezTo>
                    <a:cubicBezTo>
                      <a:pt x="904691" y="245347"/>
                      <a:pt x="906148" y="248261"/>
                      <a:pt x="906148" y="251455"/>
                    </a:cubicBezTo>
                    <a:lnTo>
                      <a:pt x="906148" y="252912"/>
                    </a:lnTo>
                    <a:cubicBezTo>
                      <a:pt x="906148" y="254537"/>
                      <a:pt x="905755" y="256106"/>
                      <a:pt x="905027" y="257563"/>
                    </a:cubicBezTo>
                    <a:lnTo>
                      <a:pt x="904859" y="257843"/>
                    </a:lnTo>
                    <a:cubicBezTo>
                      <a:pt x="905419" y="257955"/>
                      <a:pt x="906036" y="258124"/>
                      <a:pt x="906540" y="258348"/>
                    </a:cubicBezTo>
                    <a:cubicBezTo>
                      <a:pt x="905924" y="255994"/>
                      <a:pt x="906204" y="253473"/>
                      <a:pt x="907268" y="251287"/>
                    </a:cubicBezTo>
                    <a:cubicBezTo>
                      <a:pt x="908389" y="248934"/>
                      <a:pt x="910407" y="247140"/>
                      <a:pt x="912760" y="246188"/>
                    </a:cubicBezTo>
                    <a:cubicBezTo>
                      <a:pt x="911920" y="244226"/>
                      <a:pt x="911751" y="242041"/>
                      <a:pt x="912200" y="239912"/>
                    </a:cubicBezTo>
                    <a:lnTo>
                      <a:pt x="912424" y="238847"/>
                    </a:lnTo>
                    <a:cubicBezTo>
                      <a:pt x="910519" y="236157"/>
                      <a:pt x="909958" y="232739"/>
                      <a:pt x="911023" y="229544"/>
                    </a:cubicBezTo>
                    <a:lnTo>
                      <a:pt x="912480" y="225230"/>
                    </a:lnTo>
                    <a:cubicBezTo>
                      <a:pt x="913489" y="222148"/>
                      <a:pt x="915954" y="219738"/>
                      <a:pt x="919036" y="218673"/>
                    </a:cubicBezTo>
                    <a:lnTo>
                      <a:pt x="921166" y="217945"/>
                    </a:lnTo>
                    <a:cubicBezTo>
                      <a:pt x="921894" y="217721"/>
                      <a:pt x="922679" y="217553"/>
                      <a:pt x="923407" y="217441"/>
                    </a:cubicBezTo>
                    <a:lnTo>
                      <a:pt x="923407" y="216936"/>
                    </a:lnTo>
                    <a:cubicBezTo>
                      <a:pt x="923407" y="215311"/>
                      <a:pt x="923799" y="213742"/>
                      <a:pt x="924472" y="212341"/>
                    </a:cubicBezTo>
                    <a:lnTo>
                      <a:pt x="925200" y="210884"/>
                    </a:lnTo>
                    <a:cubicBezTo>
                      <a:pt x="926209" y="208867"/>
                      <a:pt x="927834" y="207242"/>
                      <a:pt x="929851" y="206233"/>
                    </a:cubicBezTo>
                    <a:lnTo>
                      <a:pt x="931308" y="205505"/>
                    </a:lnTo>
                    <a:cubicBezTo>
                      <a:pt x="932765" y="204776"/>
                      <a:pt x="934335" y="204440"/>
                      <a:pt x="935904" y="204440"/>
                    </a:cubicBezTo>
                    <a:lnTo>
                      <a:pt x="936632" y="203319"/>
                    </a:lnTo>
                    <a:cubicBezTo>
                      <a:pt x="937024" y="202759"/>
                      <a:pt x="937473" y="202198"/>
                      <a:pt x="937977" y="201694"/>
                    </a:cubicBezTo>
                    <a:lnTo>
                      <a:pt x="938705" y="200966"/>
                    </a:lnTo>
                    <a:cubicBezTo>
                      <a:pt x="941675" y="197995"/>
                      <a:pt x="946214" y="197155"/>
                      <a:pt x="950025" y="198780"/>
                    </a:cubicBezTo>
                    <a:lnTo>
                      <a:pt x="954172" y="200573"/>
                    </a:lnTo>
                    <a:lnTo>
                      <a:pt x="967340" y="203207"/>
                    </a:lnTo>
                    <a:cubicBezTo>
                      <a:pt x="967789" y="203263"/>
                      <a:pt x="968181" y="203375"/>
                      <a:pt x="968573" y="203543"/>
                    </a:cubicBezTo>
                    <a:lnTo>
                      <a:pt x="971655" y="204552"/>
                    </a:lnTo>
                    <a:cubicBezTo>
                      <a:pt x="971935" y="204272"/>
                      <a:pt x="972160" y="204048"/>
                      <a:pt x="972440" y="203824"/>
                    </a:cubicBezTo>
                    <a:cubicBezTo>
                      <a:pt x="972552" y="203319"/>
                      <a:pt x="972720" y="202815"/>
                      <a:pt x="972888" y="202310"/>
                    </a:cubicBezTo>
                    <a:lnTo>
                      <a:pt x="973953" y="199621"/>
                    </a:lnTo>
                    <a:lnTo>
                      <a:pt x="974513" y="196987"/>
                    </a:lnTo>
                    <a:cubicBezTo>
                      <a:pt x="974793" y="195642"/>
                      <a:pt x="975298" y="194409"/>
                      <a:pt x="976026" y="193289"/>
                    </a:cubicBezTo>
                    <a:lnTo>
                      <a:pt x="976979" y="191439"/>
                    </a:lnTo>
                    <a:cubicBezTo>
                      <a:pt x="977483" y="189926"/>
                      <a:pt x="978324" y="188525"/>
                      <a:pt x="979501" y="187405"/>
                    </a:cubicBezTo>
                    <a:lnTo>
                      <a:pt x="980229" y="186676"/>
                    </a:lnTo>
                    <a:cubicBezTo>
                      <a:pt x="981742" y="185163"/>
                      <a:pt x="983591" y="184211"/>
                      <a:pt x="985553" y="183818"/>
                    </a:cubicBezTo>
                    <a:cubicBezTo>
                      <a:pt x="985889" y="183594"/>
                      <a:pt x="986169" y="183426"/>
                      <a:pt x="986505" y="183258"/>
                    </a:cubicBezTo>
                    <a:lnTo>
                      <a:pt x="987962" y="182529"/>
                    </a:lnTo>
                    <a:cubicBezTo>
                      <a:pt x="989363" y="181801"/>
                      <a:pt x="990988" y="181465"/>
                      <a:pt x="992557" y="181465"/>
                    </a:cubicBezTo>
                    <a:lnTo>
                      <a:pt x="995415" y="181465"/>
                    </a:lnTo>
                    <a:cubicBezTo>
                      <a:pt x="995976" y="181465"/>
                      <a:pt x="996536" y="181520"/>
                      <a:pt x="997096" y="181633"/>
                    </a:cubicBezTo>
                    <a:lnTo>
                      <a:pt x="1001411" y="182361"/>
                    </a:lnTo>
                    <a:cubicBezTo>
                      <a:pt x="1002868" y="182585"/>
                      <a:pt x="1004213" y="183146"/>
                      <a:pt x="1005446" y="183986"/>
                    </a:cubicBezTo>
                    <a:lnTo>
                      <a:pt x="1007351" y="185275"/>
                    </a:lnTo>
                    <a:cubicBezTo>
                      <a:pt x="1008920" y="184995"/>
                      <a:pt x="1010545" y="185107"/>
                      <a:pt x="1012114" y="185611"/>
                    </a:cubicBezTo>
                    <a:cubicBezTo>
                      <a:pt x="1015084" y="186508"/>
                      <a:pt x="1017494" y="188750"/>
                      <a:pt x="1018671" y="191663"/>
                    </a:cubicBezTo>
                    <a:lnTo>
                      <a:pt x="1021192" y="197323"/>
                    </a:lnTo>
                    <a:cubicBezTo>
                      <a:pt x="1021248" y="197435"/>
                      <a:pt x="1021304" y="197603"/>
                      <a:pt x="1021360" y="197715"/>
                    </a:cubicBezTo>
                    <a:cubicBezTo>
                      <a:pt x="1021865" y="198052"/>
                      <a:pt x="1022369" y="198500"/>
                      <a:pt x="1022817" y="198948"/>
                    </a:cubicBezTo>
                    <a:lnTo>
                      <a:pt x="1023546" y="199677"/>
                    </a:lnTo>
                    <a:cubicBezTo>
                      <a:pt x="1024162" y="200293"/>
                      <a:pt x="1024667" y="200966"/>
                      <a:pt x="1025115" y="201694"/>
                    </a:cubicBezTo>
                    <a:cubicBezTo>
                      <a:pt x="1026796" y="202703"/>
                      <a:pt x="1028197" y="204160"/>
                      <a:pt x="1029094" y="205953"/>
                    </a:cubicBezTo>
                    <a:lnTo>
                      <a:pt x="1029150" y="206065"/>
                    </a:lnTo>
                    <a:cubicBezTo>
                      <a:pt x="1029766" y="206177"/>
                      <a:pt x="1030382" y="206289"/>
                      <a:pt x="1030999" y="206513"/>
                    </a:cubicBezTo>
                    <a:lnTo>
                      <a:pt x="1031559" y="206682"/>
                    </a:lnTo>
                    <a:lnTo>
                      <a:pt x="1034193" y="206682"/>
                    </a:lnTo>
                    <a:cubicBezTo>
                      <a:pt x="1036939" y="206682"/>
                      <a:pt x="1039573" y="207746"/>
                      <a:pt x="1041478" y="209707"/>
                    </a:cubicBezTo>
                    <a:lnTo>
                      <a:pt x="1043663" y="211893"/>
                    </a:lnTo>
                    <a:cubicBezTo>
                      <a:pt x="1044952" y="213238"/>
                      <a:pt x="1045905" y="214863"/>
                      <a:pt x="1046353" y="216656"/>
                    </a:cubicBezTo>
                    <a:lnTo>
                      <a:pt x="1046577" y="217441"/>
                    </a:lnTo>
                    <a:lnTo>
                      <a:pt x="1047810" y="217328"/>
                    </a:lnTo>
                    <a:lnTo>
                      <a:pt x="1049659" y="216432"/>
                    </a:lnTo>
                    <a:cubicBezTo>
                      <a:pt x="1050500" y="216040"/>
                      <a:pt x="1051340" y="215703"/>
                      <a:pt x="1052237" y="215535"/>
                    </a:cubicBezTo>
                    <a:lnTo>
                      <a:pt x="1053414" y="215311"/>
                    </a:lnTo>
                    <a:cubicBezTo>
                      <a:pt x="1052909" y="212565"/>
                      <a:pt x="1053582" y="209707"/>
                      <a:pt x="1055207" y="207466"/>
                    </a:cubicBezTo>
                    <a:cubicBezTo>
                      <a:pt x="1057168" y="204776"/>
                      <a:pt x="1060250" y="203151"/>
                      <a:pt x="1063557" y="203151"/>
                    </a:cubicBezTo>
                    <a:lnTo>
                      <a:pt x="1069328" y="199116"/>
                    </a:lnTo>
                    <a:cubicBezTo>
                      <a:pt x="1069665" y="198892"/>
                      <a:pt x="1070057" y="198668"/>
                      <a:pt x="1070449" y="198500"/>
                    </a:cubicBezTo>
                    <a:lnTo>
                      <a:pt x="1071234" y="198052"/>
                    </a:lnTo>
                    <a:lnTo>
                      <a:pt x="1071738" y="196595"/>
                    </a:lnTo>
                    <a:cubicBezTo>
                      <a:pt x="1072242" y="195082"/>
                      <a:pt x="1073083" y="193681"/>
                      <a:pt x="1074204" y="192560"/>
                    </a:cubicBezTo>
                    <a:lnTo>
                      <a:pt x="1078519" y="188245"/>
                    </a:lnTo>
                    <a:cubicBezTo>
                      <a:pt x="1080480" y="186284"/>
                      <a:pt x="1083113" y="185219"/>
                      <a:pt x="1085859" y="185219"/>
                    </a:cubicBezTo>
                    <a:lnTo>
                      <a:pt x="1086588" y="185219"/>
                    </a:lnTo>
                    <a:cubicBezTo>
                      <a:pt x="1089614" y="185219"/>
                      <a:pt x="1092472" y="186564"/>
                      <a:pt x="1094433" y="188806"/>
                    </a:cubicBezTo>
                    <a:lnTo>
                      <a:pt x="1099588" y="194633"/>
                    </a:lnTo>
                    <a:cubicBezTo>
                      <a:pt x="1101774" y="194353"/>
                      <a:pt x="1103959" y="194746"/>
                      <a:pt x="1105865" y="195754"/>
                    </a:cubicBezTo>
                    <a:lnTo>
                      <a:pt x="1107658" y="194913"/>
                    </a:lnTo>
                    <a:lnTo>
                      <a:pt x="1108218" y="193793"/>
                    </a:lnTo>
                    <a:cubicBezTo>
                      <a:pt x="1110011" y="190207"/>
                      <a:pt x="1113598" y="187909"/>
                      <a:pt x="1117801" y="188077"/>
                    </a:cubicBezTo>
                    <a:cubicBezTo>
                      <a:pt x="1120715" y="188189"/>
                      <a:pt x="1123404" y="189478"/>
                      <a:pt x="1125254" y="191607"/>
                    </a:cubicBezTo>
                    <a:cubicBezTo>
                      <a:pt x="1126318" y="191215"/>
                      <a:pt x="1127439" y="190991"/>
                      <a:pt x="1128616" y="190935"/>
                    </a:cubicBezTo>
                    <a:cubicBezTo>
                      <a:pt x="1132314" y="190711"/>
                      <a:pt x="1135396" y="192504"/>
                      <a:pt x="1137414" y="195362"/>
                    </a:cubicBezTo>
                    <a:lnTo>
                      <a:pt x="1137638" y="195642"/>
                    </a:lnTo>
                    <a:cubicBezTo>
                      <a:pt x="1138534" y="195362"/>
                      <a:pt x="1139487" y="195250"/>
                      <a:pt x="1140440" y="195250"/>
                    </a:cubicBezTo>
                    <a:lnTo>
                      <a:pt x="1143298" y="195250"/>
                    </a:lnTo>
                    <a:cubicBezTo>
                      <a:pt x="1144138" y="195250"/>
                      <a:pt x="1144979" y="195362"/>
                      <a:pt x="1145819" y="195530"/>
                    </a:cubicBezTo>
                    <a:lnTo>
                      <a:pt x="1148677" y="196258"/>
                    </a:lnTo>
                    <a:cubicBezTo>
                      <a:pt x="1149910" y="196539"/>
                      <a:pt x="1151031" y="197099"/>
                      <a:pt x="1152039" y="197771"/>
                    </a:cubicBezTo>
                    <a:lnTo>
                      <a:pt x="1153328" y="196763"/>
                    </a:lnTo>
                    <a:lnTo>
                      <a:pt x="1157251" y="193400"/>
                    </a:lnTo>
                    <a:lnTo>
                      <a:pt x="1158708" y="191439"/>
                    </a:lnTo>
                    <a:cubicBezTo>
                      <a:pt x="1159492" y="190431"/>
                      <a:pt x="1160445" y="189534"/>
                      <a:pt x="1161510" y="188861"/>
                    </a:cubicBezTo>
                    <a:cubicBezTo>
                      <a:pt x="1160949" y="188581"/>
                      <a:pt x="1160445" y="188245"/>
                      <a:pt x="1159941" y="187853"/>
                    </a:cubicBezTo>
                    <a:lnTo>
                      <a:pt x="1156186" y="187853"/>
                    </a:lnTo>
                    <a:cubicBezTo>
                      <a:pt x="1154841" y="187853"/>
                      <a:pt x="1153552" y="187573"/>
                      <a:pt x="1152320" y="187124"/>
                    </a:cubicBezTo>
                    <a:lnTo>
                      <a:pt x="1148733" y="185668"/>
                    </a:lnTo>
                    <a:cubicBezTo>
                      <a:pt x="1146155" y="184659"/>
                      <a:pt x="1144194" y="182641"/>
                      <a:pt x="1143130" y="180232"/>
                    </a:cubicBezTo>
                    <a:cubicBezTo>
                      <a:pt x="1140272" y="179335"/>
                      <a:pt x="1137862" y="177262"/>
                      <a:pt x="1136685" y="174516"/>
                    </a:cubicBezTo>
                    <a:cubicBezTo>
                      <a:pt x="1136013" y="173059"/>
                      <a:pt x="1135733" y="171434"/>
                      <a:pt x="1135845" y="169865"/>
                    </a:cubicBezTo>
                    <a:cubicBezTo>
                      <a:pt x="1134612" y="166783"/>
                      <a:pt x="1134948" y="163197"/>
                      <a:pt x="1136853" y="160339"/>
                    </a:cubicBezTo>
                    <a:lnTo>
                      <a:pt x="1138310" y="158209"/>
                    </a:lnTo>
                    <a:cubicBezTo>
                      <a:pt x="1138983" y="157257"/>
                      <a:pt x="1139767" y="156360"/>
                      <a:pt x="1140720" y="155687"/>
                    </a:cubicBezTo>
                    <a:lnTo>
                      <a:pt x="1142289" y="154511"/>
                    </a:lnTo>
                    <a:cubicBezTo>
                      <a:pt x="1142625" y="153726"/>
                      <a:pt x="1143017" y="152942"/>
                      <a:pt x="1143522" y="152213"/>
                    </a:cubicBezTo>
                    <a:lnTo>
                      <a:pt x="1150694" y="142183"/>
                    </a:lnTo>
                    <a:cubicBezTo>
                      <a:pt x="1150975" y="141790"/>
                      <a:pt x="1151311" y="141398"/>
                      <a:pt x="1151647" y="141062"/>
                    </a:cubicBezTo>
                    <a:lnTo>
                      <a:pt x="1151647" y="140613"/>
                    </a:lnTo>
                    <a:lnTo>
                      <a:pt x="1151143" y="138036"/>
                    </a:lnTo>
                    <a:cubicBezTo>
                      <a:pt x="1150470" y="134729"/>
                      <a:pt x="1151479" y="131311"/>
                      <a:pt x="1153833" y="128846"/>
                    </a:cubicBezTo>
                    <a:lnTo>
                      <a:pt x="1153833" y="127389"/>
                    </a:lnTo>
                    <a:cubicBezTo>
                      <a:pt x="1153833" y="121673"/>
                      <a:pt x="1158484" y="117078"/>
                      <a:pt x="1164144" y="117078"/>
                    </a:cubicBezTo>
                    <a:lnTo>
                      <a:pt x="1166273" y="117078"/>
                    </a:lnTo>
                    <a:cubicBezTo>
                      <a:pt x="1167169" y="117078"/>
                      <a:pt x="1168010" y="117190"/>
                      <a:pt x="1168851" y="117414"/>
                    </a:cubicBezTo>
                    <a:lnTo>
                      <a:pt x="1169019" y="117246"/>
                    </a:lnTo>
                    <a:cubicBezTo>
                      <a:pt x="1169803" y="116461"/>
                      <a:pt x="1170700" y="115789"/>
                      <a:pt x="1171708" y="115285"/>
                    </a:cubicBezTo>
                    <a:lnTo>
                      <a:pt x="1174566" y="113828"/>
                    </a:lnTo>
                    <a:cubicBezTo>
                      <a:pt x="1175239" y="113491"/>
                      <a:pt x="1175967" y="113211"/>
                      <a:pt x="1176696" y="113043"/>
                    </a:cubicBezTo>
                    <a:lnTo>
                      <a:pt x="1178209" y="112651"/>
                    </a:lnTo>
                    <a:lnTo>
                      <a:pt x="1178209" y="108672"/>
                    </a:lnTo>
                    <a:cubicBezTo>
                      <a:pt x="1178209" y="106823"/>
                      <a:pt x="1178713" y="105030"/>
                      <a:pt x="1179666" y="103404"/>
                    </a:cubicBezTo>
                    <a:lnTo>
                      <a:pt x="1179666" y="100771"/>
                    </a:lnTo>
                    <a:cubicBezTo>
                      <a:pt x="1179666" y="98754"/>
                      <a:pt x="1180282" y="96736"/>
                      <a:pt x="1181403" y="95055"/>
                    </a:cubicBezTo>
                    <a:lnTo>
                      <a:pt x="1182860" y="92926"/>
                    </a:lnTo>
                    <a:cubicBezTo>
                      <a:pt x="1183252" y="92365"/>
                      <a:pt x="1183644" y="91861"/>
                      <a:pt x="1184149" y="91357"/>
                    </a:cubicBezTo>
                    <a:lnTo>
                      <a:pt x="1187567" y="87938"/>
                    </a:lnTo>
                    <a:lnTo>
                      <a:pt x="1187343" y="86257"/>
                    </a:lnTo>
                    <a:lnTo>
                      <a:pt x="1186558" y="84632"/>
                    </a:lnTo>
                    <a:cubicBezTo>
                      <a:pt x="1185830" y="83175"/>
                      <a:pt x="1185438" y="81606"/>
                      <a:pt x="1185438" y="79981"/>
                    </a:cubicBezTo>
                    <a:lnTo>
                      <a:pt x="1185438" y="78524"/>
                    </a:lnTo>
                    <a:cubicBezTo>
                      <a:pt x="1185438" y="77627"/>
                      <a:pt x="1185550" y="76787"/>
                      <a:pt x="1185774" y="75890"/>
                    </a:cubicBezTo>
                    <a:lnTo>
                      <a:pt x="1180843" y="70230"/>
                    </a:lnTo>
                    <a:cubicBezTo>
                      <a:pt x="1180674" y="70006"/>
                      <a:pt x="1180506" y="69838"/>
                      <a:pt x="1180338" y="69614"/>
                    </a:cubicBezTo>
                    <a:lnTo>
                      <a:pt x="1178209" y="66756"/>
                    </a:lnTo>
                    <a:cubicBezTo>
                      <a:pt x="1178041" y="66532"/>
                      <a:pt x="1177873" y="66252"/>
                      <a:pt x="1177704" y="66028"/>
                    </a:cubicBezTo>
                    <a:lnTo>
                      <a:pt x="1175407" y="66812"/>
                    </a:lnTo>
                    <a:cubicBezTo>
                      <a:pt x="1170532" y="68437"/>
                      <a:pt x="1165264" y="66252"/>
                      <a:pt x="1162967" y="61713"/>
                    </a:cubicBezTo>
                    <a:lnTo>
                      <a:pt x="1162574" y="61545"/>
                    </a:lnTo>
                    <a:cubicBezTo>
                      <a:pt x="1161790" y="61265"/>
                      <a:pt x="1161117" y="60816"/>
                      <a:pt x="1160445" y="60368"/>
                    </a:cubicBezTo>
                    <a:lnTo>
                      <a:pt x="1160277" y="60312"/>
                    </a:lnTo>
                    <a:cubicBezTo>
                      <a:pt x="1156074" y="58911"/>
                      <a:pt x="1153216" y="54932"/>
                      <a:pt x="1153216" y="50505"/>
                    </a:cubicBezTo>
                    <a:lnTo>
                      <a:pt x="1153216" y="48376"/>
                    </a:lnTo>
                    <a:cubicBezTo>
                      <a:pt x="1153216" y="45630"/>
                      <a:pt x="1154281" y="42996"/>
                      <a:pt x="1156242" y="41091"/>
                    </a:cubicBezTo>
                    <a:lnTo>
                      <a:pt x="1157251" y="40082"/>
                    </a:lnTo>
                    <a:lnTo>
                      <a:pt x="1157531" y="37785"/>
                    </a:lnTo>
                    <a:lnTo>
                      <a:pt x="1157531" y="31901"/>
                    </a:lnTo>
                    <a:cubicBezTo>
                      <a:pt x="1157531" y="29155"/>
                      <a:pt x="1158596" y="26521"/>
                      <a:pt x="1160557" y="24616"/>
                    </a:cubicBezTo>
                    <a:lnTo>
                      <a:pt x="1161286" y="23888"/>
                    </a:lnTo>
                    <a:cubicBezTo>
                      <a:pt x="1161902" y="23271"/>
                      <a:pt x="1162574" y="22767"/>
                      <a:pt x="1163303" y="22319"/>
                    </a:cubicBezTo>
                    <a:cubicBezTo>
                      <a:pt x="1163751" y="21590"/>
                      <a:pt x="1164256" y="20918"/>
                      <a:pt x="1164872" y="20301"/>
                    </a:cubicBezTo>
                    <a:lnTo>
                      <a:pt x="1166329" y="18844"/>
                    </a:lnTo>
                    <a:cubicBezTo>
                      <a:pt x="1166833" y="18340"/>
                      <a:pt x="1167338" y="17892"/>
                      <a:pt x="1167954" y="17556"/>
                    </a:cubicBezTo>
                    <a:lnTo>
                      <a:pt x="1170083" y="16099"/>
                    </a:lnTo>
                    <a:cubicBezTo>
                      <a:pt x="1170420" y="15874"/>
                      <a:pt x="1170812" y="15650"/>
                      <a:pt x="1171204" y="15482"/>
                    </a:cubicBezTo>
                    <a:lnTo>
                      <a:pt x="1172437" y="14866"/>
                    </a:lnTo>
                    <a:cubicBezTo>
                      <a:pt x="1172885" y="14025"/>
                      <a:pt x="1173446" y="13241"/>
                      <a:pt x="1174118" y="12512"/>
                    </a:cubicBezTo>
                    <a:cubicBezTo>
                      <a:pt x="1173894" y="9598"/>
                      <a:pt x="1174959" y="6628"/>
                      <a:pt x="1177144" y="4499"/>
                    </a:cubicBezTo>
                    <a:lnTo>
                      <a:pt x="1178601" y="3042"/>
                    </a:lnTo>
                    <a:cubicBezTo>
                      <a:pt x="1182300" y="-656"/>
                      <a:pt x="1188071" y="-993"/>
                      <a:pt x="1192106" y="2089"/>
                    </a:cubicBezTo>
                    <a:lnTo>
                      <a:pt x="1241139" y="20469"/>
                    </a:lnTo>
                    <a:lnTo>
                      <a:pt x="1243492" y="20189"/>
                    </a:lnTo>
                    <a:cubicBezTo>
                      <a:pt x="1243941" y="20133"/>
                      <a:pt x="1244333" y="20133"/>
                      <a:pt x="1244781" y="20133"/>
                    </a:cubicBezTo>
                    <a:lnTo>
                      <a:pt x="1246911" y="20133"/>
                    </a:lnTo>
                    <a:cubicBezTo>
                      <a:pt x="1248031" y="20133"/>
                      <a:pt x="1249152" y="20301"/>
                      <a:pt x="1250217" y="20694"/>
                    </a:cubicBezTo>
                    <a:lnTo>
                      <a:pt x="1252346" y="21422"/>
                    </a:lnTo>
                    <a:cubicBezTo>
                      <a:pt x="1254756" y="22206"/>
                      <a:pt x="1256773" y="23888"/>
                      <a:pt x="1258006" y="26073"/>
                    </a:cubicBezTo>
                    <a:cubicBezTo>
                      <a:pt x="1260079" y="26409"/>
                      <a:pt x="1262041" y="27418"/>
                      <a:pt x="1263554" y="28987"/>
                    </a:cubicBezTo>
                    <a:lnTo>
                      <a:pt x="1264282" y="29716"/>
                    </a:lnTo>
                    <a:cubicBezTo>
                      <a:pt x="1265403" y="30836"/>
                      <a:pt x="1266187" y="32125"/>
                      <a:pt x="1266692" y="33526"/>
                    </a:cubicBezTo>
                    <a:cubicBezTo>
                      <a:pt x="1269101" y="34759"/>
                      <a:pt x="1270894" y="36888"/>
                      <a:pt x="1271791" y="39466"/>
                    </a:cubicBezTo>
                    <a:lnTo>
                      <a:pt x="1273864" y="44790"/>
                    </a:lnTo>
                    <a:cubicBezTo>
                      <a:pt x="1274089" y="44846"/>
                      <a:pt x="1274313" y="44902"/>
                      <a:pt x="1274593" y="44958"/>
                    </a:cubicBezTo>
                    <a:lnTo>
                      <a:pt x="1277115" y="45350"/>
                    </a:lnTo>
                    <a:lnTo>
                      <a:pt x="1281430" y="45350"/>
                    </a:lnTo>
                    <a:cubicBezTo>
                      <a:pt x="1283335" y="45350"/>
                      <a:pt x="1285184" y="45854"/>
                      <a:pt x="1286753" y="46863"/>
                    </a:cubicBezTo>
                    <a:cubicBezTo>
                      <a:pt x="1287930" y="47311"/>
                      <a:pt x="1288995" y="48040"/>
                      <a:pt x="1289891" y="48880"/>
                    </a:cubicBezTo>
                    <a:lnTo>
                      <a:pt x="1292693" y="48992"/>
                    </a:lnTo>
                    <a:cubicBezTo>
                      <a:pt x="1296504" y="47479"/>
                      <a:pt x="1300874" y="48376"/>
                      <a:pt x="1303844" y="51346"/>
                    </a:cubicBezTo>
                    <a:lnTo>
                      <a:pt x="1304573" y="52074"/>
                    </a:lnTo>
                    <a:cubicBezTo>
                      <a:pt x="1306366" y="53868"/>
                      <a:pt x="1307375" y="56221"/>
                      <a:pt x="1307543" y="58687"/>
                    </a:cubicBezTo>
                    <a:cubicBezTo>
                      <a:pt x="1307767" y="58855"/>
                      <a:pt x="1307935" y="59023"/>
                      <a:pt x="1308103" y="59247"/>
                    </a:cubicBezTo>
                    <a:lnTo>
                      <a:pt x="1309560" y="60704"/>
                    </a:lnTo>
                    <a:cubicBezTo>
                      <a:pt x="1311522" y="62666"/>
                      <a:pt x="1312586" y="65299"/>
                      <a:pt x="1312586" y="67989"/>
                    </a:cubicBezTo>
                    <a:lnTo>
                      <a:pt x="1312586" y="70847"/>
                    </a:lnTo>
                    <a:cubicBezTo>
                      <a:pt x="1312586" y="72696"/>
                      <a:pt x="1312082" y="74545"/>
                      <a:pt x="1311129" y="76170"/>
                    </a:cubicBezTo>
                    <a:lnTo>
                      <a:pt x="1307935" y="81494"/>
                    </a:lnTo>
                    <a:cubicBezTo>
                      <a:pt x="1308215" y="81886"/>
                      <a:pt x="1308440" y="82279"/>
                      <a:pt x="1308664" y="82727"/>
                    </a:cubicBezTo>
                    <a:lnTo>
                      <a:pt x="1310121" y="85585"/>
                    </a:lnTo>
                    <a:cubicBezTo>
                      <a:pt x="1311017" y="87378"/>
                      <a:pt x="1311353" y="89395"/>
                      <a:pt x="1311129" y="91301"/>
                    </a:cubicBezTo>
                    <a:cubicBezTo>
                      <a:pt x="1312138" y="93710"/>
                      <a:pt x="1312138" y="96400"/>
                      <a:pt x="1311297" y="98754"/>
                    </a:cubicBezTo>
                    <a:cubicBezTo>
                      <a:pt x="1311410" y="98922"/>
                      <a:pt x="1311465" y="99090"/>
                      <a:pt x="1311522" y="99202"/>
                    </a:cubicBezTo>
                    <a:lnTo>
                      <a:pt x="1312979" y="102060"/>
                    </a:lnTo>
                    <a:cubicBezTo>
                      <a:pt x="1313707" y="103461"/>
                      <a:pt x="1314043" y="104974"/>
                      <a:pt x="1314043" y="106543"/>
                    </a:cubicBezTo>
                    <a:cubicBezTo>
                      <a:pt x="1314660" y="106431"/>
                      <a:pt x="1315276" y="106375"/>
                      <a:pt x="1315892" y="106375"/>
                    </a:cubicBezTo>
                    <a:lnTo>
                      <a:pt x="1317461" y="106375"/>
                    </a:lnTo>
                    <a:cubicBezTo>
                      <a:pt x="1320375" y="104133"/>
                      <a:pt x="1324298" y="103573"/>
                      <a:pt x="1327716" y="104974"/>
                    </a:cubicBezTo>
                    <a:cubicBezTo>
                      <a:pt x="1328109" y="104918"/>
                      <a:pt x="1328445" y="104918"/>
                      <a:pt x="1328837" y="104918"/>
                    </a:cubicBezTo>
                    <a:lnTo>
                      <a:pt x="1329566" y="104918"/>
                    </a:lnTo>
                    <a:cubicBezTo>
                      <a:pt x="1332311" y="104918"/>
                      <a:pt x="1334945" y="105982"/>
                      <a:pt x="1336850" y="107943"/>
                    </a:cubicBezTo>
                    <a:lnTo>
                      <a:pt x="1337579" y="108672"/>
                    </a:lnTo>
                    <a:cubicBezTo>
                      <a:pt x="1338700" y="109793"/>
                      <a:pt x="1339596" y="111194"/>
                      <a:pt x="1340101" y="112707"/>
                    </a:cubicBezTo>
                    <a:lnTo>
                      <a:pt x="1340213" y="113043"/>
                    </a:lnTo>
                    <a:cubicBezTo>
                      <a:pt x="1341389" y="113828"/>
                      <a:pt x="1342454" y="114836"/>
                      <a:pt x="1343239" y="116013"/>
                    </a:cubicBezTo>
                    <a:lnTo>
                      <a:pt x="1343687" y="116686"/>
                    </a:lnTo>
                    <a:lnTo>
                      <a:pt x="1345144" y="117750"/>
                    </a:lnTo>
                    <a:cubicBezTo>
                      <a:pt x="1346097" y="118479"/>
                      <a:pt x="1346881" y="119319"/>
                      <a:pt x="1347553" y="120272"/>
                    </a:cubicBezTo>
                    <a:lnTo>
                      <a:pt x="1349010" y="122401"/>
                    </a:lnTo>
                    <a:cubicBezTo>
                      <a:pt x="1349739" y="123466"/>
                      <a:pt x="1350187" y="124587"/>
                      <a:pt x="1350468" y="125819"/>
                    </a:cubicBezTo>
                    <a:cubicBezTo>
                      <a:pt x="1350692" y="126100"/>
                      <a:pt x="1350916" y="126436"/>
                      <a:pt x="1351140" y="126716"/>
                    </a:cubicBezTo>
                    <a:lnTo>
                      <a:pt x="1352597" y="128846"/>
                    </a:lnTo>
                    <a:cubicBezTo>
                      <a:pt x="1353718" y="130527"/>
                      <a:pt x="1354334" y="132544"/>
                      <a:pt x="1354334" y="134561"/>
                    </a:cubicBezTo>
                    <a:lnTo>
                      <a:pt x="1354334" y="136018"/>
                    </a:lnTo>
                    <a:cubicBezTo>
                      <a:pt x="1354334" y="137531"/>
                      <a:pt x="1353998" y="138988"/>
                      <a:pt x="1353381" y="140333"/>
                    </a:cubicBezTo>
                    <a:cubicBezTo>
                      <a:pt x="1353718" y="141118"/>
                      <a:pt x="1353998" y="141958"/>
                      <a:pt x="1354166" y="142799"/>
                    </a:cubicBezTo>
                    <a:cubicBezTo>
                      <a:pt x="1355287" y="142407"/>
                      <a:pt x="1356463" y="142183"/>
                      <a:pt x="1357640" y="142183"/>
                    </a:cubicBezTo>
                    <a:lnTo>
                      <a:pt x="1359097" y="142183"/>
                    </a:lnTo>
                    <a:cubicBezTo>
                      <a:pt x="1360722" y="142183"/>
                      <a:pt x="1362291" y="142575"/>
                      <a:pt x="1363692" y="143247"/>
                    </a:cubicBezTo>
                    <a:lnTo>
                      <a:pt x="1366550" y="144704"/>
                    </a:lnTo>
                    <a:cubicBezTo>
                      <a:pt x="1368175" y="145489"/>
                      <a:pt x="1369520" y="146722"/>
                      <a:pt x="1370529" y="148234"/>
                    </a:cubicBezTo>
                    <a:lnTo>
                      <a:pt x="1371986" y="150364"/>
                    </a:lnTo>
                    <a:cubicBezTo>
                      <a:pt x="1373106" y="152045"/>
                      <a:pt x="1373723" y="154062"/>
                      <a:pt x="1373723" y="156080"/>
                    </a:cubicBezTo>
                    <a:lnTo>
                      <a:pt x="1373723" y="156808"/>
                    </a:lnTo>
                    <a:cubicBezTo>
                      <a:pt x="1373723" y="159554"/>
                      <a:pt x="1372658" y="162188"/>
                      <a:pt x="1370697" y="164093"/>
                    </a:cubicBezTo>
                    <a:lnTo>
                      <a:pt x="1369240" y="165550"/>
                    </a:lnTo>
                    <a:cubicBezTo>
                      <a:pt x="1368455" y="166335"/>
                      <a:pt x="1367559" y="167007"/>
                      <a:pt x="1366550" y="167511"/>
                    </a:cubicBezTo>
                    <a:lnTo>
                      <a:pt x="1363692" y="168968"/>
                    </a:lnTo>
                    <a:cubicBezTo>
                      <a:pt x="1362235" y="169697"/>
                      <a:pt x="1360666" y="170033"/>
                      <a:pt x="1359097" y="170033"/>
                    </a:cubicBezTo>
                    <a:lnTo>
                      <a:pt x="1359321" y="170033"/>
                    </a:lnTo>
                    <a:lnTo>
                      <a:pt x="1352989" y="171770"/>
                    </a:lnTo>
                    <a:cubicBezTo>
                      <a:pt x="1352653" y="171882"/>
                      <a:pt x="1352317" y="171938"/>
                      <a:pt x="1351924" y="171994"/>
                    </a:cubicBezTo>
                    <a:lnTo>
                      <a:pt x="1351476" y="172891"/>
                    </a:lnTo>
                    <a:cubicBezTo>
                      <a:pt x="1350972" y="173956"/>
                      <a:pt x="1350243" y="174908"/>
                      <a:pt x="1349403" y="175693"/>
                    </a:cubicBezTo>
                    <a:cubicBezTo>
                      <a:pt x="1349235" y="176421"/>
                      <a:pt x="1348954" y="177150"/>
                      <a:pt x="1348618" y="177822"/>
                    </a:cubicBezTo>
                    <a:lnTo>
                      <a:pt x="1348674" y="177934"/>
                    </a:lnTo>
                    <a:cubicBezTo>
                      <a:pt x="1349291" y="180400"/>
                      <a:pt x="1348954" y="183034"/>
                      <a:pt x="1347778" y="185275"/>
                    </a:cubicBezTo>
                    <a:lnTo>
                      <a:pt x="1321328" y="235260"/>
                    </a:lnTo>
                    <a:lnTo>
                      <a:pt x="1305526" y="265465"/>
                    </a:lnTo>
                    <a:lnTo>
                      <a:pt x="1300594" y="297910"/>
                    </a:lnTo>
                    <a:lnTo>
                      <a:pt x="1301939" y="300656"/>
                    </a:lnTo>
                    <a:cubicBezTo>
                      <a:pt x="1301995" y="300824"/>
                      <a:pt x="1302107" y="300992"/>
                      <a:pt x="1302163" y="301160"/>
                    </a:cubicBezTo>
                    <a:lnTo>
                      <a:pt x="1317237" y="335623"/>
                    </a:lnTo>
                    <a:cubicBezTo>
                      <a:pt x="1317798" y="336912"/>
                      <a:pt x="1318078" y="338313"/>
                      <a:pt x="1318078" y="339770"/>
                    </a:cubicBezTo>
                    <a:lnTo>
                      <a:pt x="1318078" y="358430"/>
                    </a:lnTo>
                    <a:lnTo>
                      <a:pt x="1336290" y="361961"/>
                    </a:lnTo>
                    <a:lnTo>
                      <a:pt x="1355903" y="364762"/>
                    </a:lnTo>
                    <a:cubicBezTo>
                      <a:pt x="1359209" y="365211"/>
                      <a:pt x="1362067" y="367284"/>
                      <a:pt x="1363636" y="370254"/>
                    </a:cubicBezTo>
                    <a:lnTo>
                      <a:pt x="1366550" y="375914"/>
                    </a:lnTo>
                    <a:lnTo>
                      <a:pt x="1368792" y="374121"/>
                    </a:lnTo>
                    <a:cubicBezTo>
                      <a:pt x="1368848" y="374065"/>
                      <a:pt x="1368960" y="374009"/>
                      <a:pt x="1369016" y="373953"/>
                    </a:cubicBezTo>
                    <a:cubicBezTo>
                      <a:pt x="1369184" y="373448"/>
                      <a:pt x="1369352" y="373000"/>
                      <a:pt x="1369632" y="372552"/>
                    </a:cubicBezTo>
                    <a:lnTo>
                      <a:pt x="1370361" y="371095"/>
                    </a:lnTo>
                    <a:cubicBezTo>
                      <a:pt x="1370641" y="370478"/>
                      <a:pt x="1371033" y="369918"/>
                      <a:pt x="1371425" y="369358"/>
                    </a:cubicBezTo>
                    <a:cubicBezTo>
                      <a:pt x="1371201" y="366388"/>
                      <a:pt x="1372266" y="363418"/>
                      <a:pt x="1374395" y="361232"/>
                    </a:cubicBezTo>
                    <a:lnTo>
                      <a:pt x="1377982" y="357646"/>
                    </a:lnTo>
                    <a:cubicBezTo>
                      <a:pt x="1378766" y="356861"/>
                      <a:pt x="1379663" y="356189"/>
                      <a:pt x="1380672" y="355741"/>
                    </a:cubicBezTo>
                    <a:lnTo>
                      <a:pt x="1383529" y="354284"/>
                    </a:lnTo>
                    <a:cubicBezTo>
                      <a:pt x="1384874" y="353611"/>
                      <a:pt x="1386387" y="353219"/>
                      <a:pt x="1387900" y="353219"/>
                    </a:cubicBezTo>
                    <a:cubicBezTo>
                      <a:pt x="1388293" y="352546"/>
                      <a:pt x="1388741" y="351930"/>
                      <a:pt x="1389301" y="351370"/>
                    </a:cubicBezTo>
                    <a:cubicBezTo>
                      <a:pt x="1389301" y="348680"/>
                      <a:pt x="1390366" y="345990"/>
                      <a:pt x="1392327" y="344029"/>
                    </a:cubicBezTo>
                    <a:lnTo>
                      <a:pt x="1393056" y="343300"/>
                    </a:lnTo>
                    <a:cubicBezTo>
                      <a:pt x="1394681" y="341675"/>
                      <a:pt x="1396810" y="340667"/>
                      <a:pt x="1399052" y="340386"/>
                    </a:cubicBezTo>
                    <a:lnTo>
                      <a:pt x="1403367" y="339826"/>
                    </a:lnTo>
                    <a:lnTo>
                      <a:pt x="1406168" y="338649"/>
                    </a:lnTo>
                    <a:lnTo>
                      <a:pt x="1412277" y="334334"/>
                    </a:lnTo>
                    <a:cubicBezTo>
                      <a:pt x="1413341" y="333606"/>
                      <a:pt x="1414518" y="333046"/>
                      <a:pt x="1415751" y="332709"/>
                    </a:cubicBezTo>
                    <a:cubicBezTo>
                      <a:pt x="1416255" y="331308"/>
                      <a:pt x="1417096" y="330019"/>
                      <a:pt x="1418160" y="328955"/>
                    </a:cubicBezTo>
                    <a:lnTo>
                      <a:pt x="1419618" y="327498"/>
                    </a:lnTo>
                    <a:cubicBezTo>
                      <a:pt x="1420626" y="326545"/>
                      <a:pt x="1421803" y="325761"/>
                      <a:pt x="1423092" y="325200"/>
                    </a:cubicBezTo>
                    <a:lnTo>
                      <a:pt x="1426678" y="323743"/>
                    </a:lnTo>
                    <a:cubicBezTo>
                      <a:pt x="1427182" y="323519"/>
                      <a:pt x="1427687" y="323407"/>
                      <a:pt x="1428247" y="323239"/>
                    </a:cubicBezTo>
                    <a:lnTo>
                      <a:pt x="1437662" y="321110"/>
                    </a:lnTo>
                    <a:cubicBezTo>
                      <a:pt x="1438166" y="319989"/>
                      <a:pt x="1438894" y="318980"/>
                      <a:pt x="1439791" y="318083"/>
                    </a:cubicBezTo>
                    <a:lnTo>
                      <a:pt x="1440519" y="317355"/>
                    </a:lnTo>
                    <a:cubicBezTo>
                      <a:pt x="1440575" y="317299"/>
                      <a:pt x="1440632" y="317243"/>
                      <a:pt x="1440744" y="317131"/>
                    </a:cubicBezTo>
                    <a:cubicBezTo>
                      <a:pt x="1440912" y="316738"/>
                      <a:pt x="1441136" y="316402"/>
                      <a:pt x="1441360" y="316066"/>
                    </a:cubicBezTo>
                    <a:lnTo>
                      <a:pt x="1443209" y="313208"/>
                    </a:lnTo>
                    <a:cubicBezTo>
                      <a:pt x="1443209" y="310462"/>
                      <a:pt x="1444274" y="307829"/>
                      <a:pt x="1446235" y="305923"/>
                    </a:cubicBezTo>
                    <a:lnTo>
                      <a:pt x="1446964" y="305195"/>
                    </a:lnTo>
                    <a:cubicBezTo>
                      <a:pt x="1448084" y="304074"/>
                      <a:pt x="1449485" y="303178"/>
                      <a:pt x="1450998" y="302673"/>
                    </a:cubicBezTo>
                    <a:lnTo>
                      <a:pt x="1458563" y="300376"/>
                    </a:lnTo>
                    <a:cubicBezTo>
                      <a:pt x="1459124" y="300208"/>
                      <a:pt x="1459684" y="300096"/>
                      <a:pt x="1460245" y="300039"/>
                    </a:cubicBezTo>
                    <a:lnTo>
                      <a:pt x="1463102" y="299703"/>
                    </a:lnTo>
                    <a:lnTo>
                      <a:pt x="1464839" y="297966"/>
                    </a:lnTo>
                    <a:cubicBezTo>
                      <a:pt x="1466184" y="296621"/>
                      <a:pt x="1467809" y="295725"/>
                      <a:pt x="1469659" y="295276"/>
                    </a:cubicBezTo>
                    <a:lnTo>
                      <a:pt x="1472517" y="294548"/>
                    </a:lnTo>
                    <a:cubicBezTo>
                      <a:pt x="1473357" y="294324"/>
                      <a:pt x="1474198" y="294267"/>
                      <a:pt x="1475038" y="294267"/>
                    </a:cubicBezTo>
                    <a:lnTo>
                      <a:pt x="1476215" y="294267"/>
                    </a:lnTo>
                    <a:cubicBezTo>
                      <a:pt x="1476327" y="293987"/>
                      <a:pt x="1476439" y="293763"/>
                      <a:pt x="1476551" y="293483"/>
                    </a:cubicBezTo>
                    <a:lnTo>
                      <a:pt x="1477280" y="292026"/>
                    </a:lnTo>
                    <a:cubicBezTo>
                      <a:pt x="1479017" y="288552"/>
                      <a:pt x="1482603" y="286310"/>
                      <a:pt x="1486526" y="286310"/>
                    </a:cubicBezTo>
                    <a:lnTo>
                      <a:pt x="1490112" y="286310"/>
                    </a:lnTo>
                    <a:cubicBezTo>
                      <a:pt x="1491177" y="286310"/>
                      <a:pt x="1492186" y="286479"/>
                      <a:pt x="1493195" y="286759"/>
                    </a:cubicBezTo>
                    <a:cubicBezTo>
                      <a:pt x="1496501" y="285022"/>
                      <a:pt x="1500535" y="285189"/>
                      <a:pt x="1503729" y="287319"/>
                    </a:cubicBezTo>
                    <a:lnTo>
                      <a:pt x="1504402" y="287767"/>
                    </a:lnTo>
                    <a:lnTo>
                      <a:pt x="1505242" y="287991"/>
                    </a:lnTo>
                    <a:lnTo>
                      <a:pt x="1512808" y="289392"/>
                    </a:lnTo>
                    <a:cubicBezTo>
                      <a:pt x="1514657" y="289728"/>
                      <a:pt x="1516394" y="290569"/>
                      <a:pt x="1517795" y="291802"/>
                    </a:cubicBezTo>
                    <a:lnTo>
                      <a:pt x="1518579" y="291634"/>
                    </a:lnTo>
                    <a:lnTo>
                      <a:pt x="1520148" y="290065"/>
                    </a:lnTo>
                    <a:cubicBezTo>
                      <a:pt x="1522110" y="288160"/>
                      <a:pt x="1524687" y="287039"/>
                      <a:pt x="1527433" y="287039"/>
                    </a:cubicBezTo>
                    <a:lnTo>
                      <a:pt x="1533541" y="287039"/>
                    </a:lnTo>
                    <a:lnTo>
                      <a:pt x="1543964" y="286366"/>
                    </a:lnTo>
                    <a:cubicBezTo>
                      <a:pt x="1544188" y="286366"/>
                      <a:pt x="1544413" y="286366"/>
                      <a:pt x="1544637" y="286366"/>
                    </a:cubicBezTo>
                    <a:lnTo>
                      <a:pt x="1545757" y="286366"/>
                    </a:lnTo>
                    <a:lnTo>
                      <a:pt x="1569853" y="281547"/>
                    </a:lnTo>
                    <a:cubicBezTo>
                      <a:pt x="1570526" y="281435"/>
                      <a:pt x="1571198" y="281323"/>
                      <a:pt x="1571871" y="281323"/>
                    </a:cubicBezTo>
                    <a:lnTo>
                      <a:pt x="1574000" y="281323"/>
                    </a:lnTo>
                    <a:cubicBezTo>
                      <a:pt x="1574785" y="281323"/>
                      <a:pt x="1575513" y="281379"/>
                      <a:pt x="1576242" y="281547"/>
                    </a:cubicBezTo>
                    <a:lnTo>
                      <a:pt x="1582686" y="283004"/>
                    </a:lnTo>
                    <a:cubicBezTo>
                      <a:pt x="1583246" y="283116"/>
                      <a:pt x="1583751" y="283284"/>
                      <a:pt x="1584255" y="283508"/>
                    </a:cubicBezTo>
                    <a:lnTo>
                      <a:pt x="1585992" y="284181"/>
                    </a:lnTo>
                    <a:lnTo>
                      <a:pt x="1587617" y="284181"/>
                    </a:lnTo>
                    <a:cubicBezTo>
                      <a:pt x="1589074" y="284181"/>
                      <a:pt x="1590475" y="284461"/>
                      <a:pt x="1591764" y="285078"/>
                    </a:cubicBezTo>
                    <a:cubicBezTo>
                      <a:pt x="1593669" y="283172"/>
                      <a:pt x="1596303" y="282051"/>
                      <a:pt x="1599105" y="282051"/>
                    </a:cubicBezTo>
                    <a:lnTo>
                      <a:pt x="1601290" y="282051"/>
                    </a:lnTo>
                    <a:cubicBezTo>
                      <a:pt x="1602691" y="282051"/>
                      <a:pt x="1604092" y="282332"/>
                      <a:pt x="1605381" y="282892"/>
                    </a:cubicBezTo>
                    <a:lnTo>
                      <a:pt x="1608911" y="284405"/>
                    </a:lnTo>
                    <a:lnTo>
                      <a:pt x="1610368" y="284517"/>
                    </a:lnTo>
                    <a:cubicBezTo>
                      <a:pt x="1612218" y="282948"/>
                      <a:pt x="1614627" y="282051"/>
                      <a:pt x="1617093" y="282051"/>
                    </a:cubicBezTo>
                    <a:lnTo>
                      <a:pt x="1617821" y="282051"/>
                    </a:lnTo>
                    <a:cubicBezTo>
                      <a:pt x="1618046" y="282051"/>
                      <a:pt x="1618214" y="282051"/>
                      <a:pt x="1618438" y="282051"/>
                    </a:cubicBezTo>
                    <a:lnTo>
                      <a:pt x="1630037" y="282724"/>
                    </a:lnTo>
                    <a:lnTo>
                      <a:pt x="1640909" y="282051"/>
                    </a:lnTo>
                    <a:cubicBezTo>
                      <a:pt x="1643767" y="281827"/>
                      <a:pt x="1646793" y="282948"/>
                      <a:pt x="1648866" y="285078"/>
                    </a:cubicBezTo>
                    <a:lnTo>
                      <a:pt x="1649594" y="285806"/>
                    </a:lnTo>
                    <a:cubicBezTo>
                      <a:pt x="1650547" y="286759"/>
                      <a:pt x="1651276" y="287879"/>
                      <a:pt x="1651780" y="289112"/>
                    </a:cubicBezTo>
                    <a:lnTo>
                      <a:pt x="1667975" y="287823"/>
                    </a:lnTo>
                    <a:cubicBezTo>
                      <a:pt x="1668815" y="287767"/>
                      <a:pt x="1669656" y="287767"/>
                      <a:pt x="1670496" y="287936"/>
                    </a:cubicBezTo>
                    <a:lnTo>
                      <a:pt x="1674811" y="288664"/>
                    </a:lnTo>
                    <a:cubicBezTo>
                      <a:pt x="1675316" y="288776"/>
                      <a:pt x="1675876" y="288888"/>
                      <a:pt x="1676380" y="289056"/>
                    </a:cubicBezTo>
                    <a:lnTo>
                      <a:pt x="1678510" y="289785"/>
                    </a:lnTo>
                    <a:cubicBezTo>
                      <a:pt x="1680023" y="290289"/>
                      <a:pt x="1681424" y="291129"/>
                      <a:pt x="1682544" y="292306"/>
                    </a:cubicBezTo>
                    <a:lnTo>
                      <a:pt x="1683385" y="293147"/>
                    </a:lnTo>
                    <a:lnTo>
                      <a:pt x="1686355" y="293876"/>
                    </a:lnTo>
                    <a:cubicBezTo>
                      <a:pt x="1688204" y="294324"/>
                      <a:pt x="1689885" y="295276"/>
                      <a:pt x="1691174" y="296621"/>
                    </a:cubicBezTo>
                    <a:lnTo>
                      <a:pt x="1691903" y="297350"/>
                    </a:lnTo>
                    <a:cubicBezTo>
                      <a:pt x="1694424" y="299927"/>
                      <a:pt x="1695489" y="303570"/>
                      <a:pt x="1694592" y="307100"/>
                    </a:cubicBezTo>
                    <a:lnTo>
                      <a:pt x="1695097" y="308557"/>
                    </a:lnTo>
                    <a:cubicBezTo>
                      <a:pt x="1695769" y="310575"/>
                      <a:pt x="1695825" y="312760"/>
                      <a:pt x="1695209" y="314777"/>
                    </a:cubicBezTo>
                    <a:lnTo>
                      <a:pt x="1693079" y="321950"/>
                    </a:lnTo>
                    <a:cubicBezTo>
                      <a:pt x="1692463" y="324079"/>
                      <a:pt x="1691174" y="325929"/>
                      <a:pt x="1689381" y="327217"/>
                    </a:cubicBezTo>
                    <a:lnTo>
                      <a:pt x="1686523" y="329347"/>
                    </a:lnTo>
                    <a:cubicBezTo>
                      <a:pt x="1686411" y="329403"/>
                      <a:pt x="1686299" y="329515"/>
                      <a:pt x="1686243" y="329571"/>
                    </a:cubicBezTo>
                    <a:cubicBezTo>
                      <a:pt x="1686243" y="329627"/>
                      <a:pt x="1686243" y="329627"/>
                      <a:pt x="1686243" y="329683"/>
                    </a:cubicBezTo>
                    <a:cubicBezTo>
                      <a:pt x="1687027" y="329851"/>
                      <a:pt x="1687812" y="330131"/>
                      <a:pt x="1688540" y="330524"/>
                    </a:cubicBezTo>
                    <a:lnTo>
                      <a:pt x="1696498" y="334278"/>
                    </a:lnTo>
                    <a:cubicBezTo>
                      <a:pt x="1697170" y="334503"/>
                      <a:pt x="1697787" y="334783"/>
                      <a:pt x="1698347" y="335119"/>
                    </a:cubicBezTo>
                    <a:lnTo>
                      <a:pt x="1703390" y="337977"/>
                    </a:lnTo>
                    <a:cubicBezTo>
                      <a:pt x="1705184" y="338985"/>
                      <a:pt x="1706584" y="340498"/>
                      <a:pt x="1707537" y="342348"/>
                    </a:cubicBezTo>
                    <a:lnTo>
                      <a:pt x="1708938" y="345206"/>
                    </a:lnTo>
                    <a:cubicBezTo>
                      <a:pt x="1709666" y="346663"/>
                      <a:pt x="1710003" y="348231"/>
                      <a:pt x="1710003" y="349801"/>
                    </a:cubicBezTo>
                    <a:lnTo>
                      <a:pt x="1710003" y="357702"/>
                    </a:lnTo>
                    <a:cubicBezTo>
                      <a:pt x="1710003" y="358710"/>
                      <a:pt x="1709835" y="359663"/>
                      <a:pt x="1709611" y="360560"/>
                    </a:cubicBezTo>
                    <a:cubicBezTo>
                      <a:pt x="1709666" y="360840"/>
                      <a:pt x="1709779" y="361120"/>
                      <a:pt x="1709835" y="361400"/>
                    </a:cubicBezTo>
                    <a:lnTo>
                      <a:pt x="1709947" y="362017"/>
                    </a:lnTo>
                    <a:cubicBezTo>
                      <a:pt x="1710843" y="363138"/>
                      <a:pt x="1711516" y="364482"/>
                      <a:pt x="1711852" y="365939"/>
                    </a:cubicBezTo>
                    <a:lnTo>
                      <a:pt x="1712580" y="368797"/>
                    </a:lnTo>
                    <a:cubicBezTo>
                      <a:pt x="1712804" y="369638"/>
                      <a:pt x="1712861" y="370478"/>
                      <a:pt x="1712861" y="371319"/>
                    </a:cubicBezTo>
                    <a:lnTo>
                      <a:pt x="1712861" y="372047"/>
                    </a:lnTo>
                    <a:cubicBezTo>
                      <a:pt x="1712861" y="375074"/>
                      <a:pt x="1711516" y="377875"/>
                      <a:pt x="1709330" y="379837"/>
                    </a:cubicBezTo>
                    <a:cubicBezTo>
                      <a:pt x="1710339" y="380005"/>
                      <a:pt x="1711235" y="380341"/>
                      <a:pt x="1712188" y="380789"/>
                    </a:cubicBezTo>
                    <a:lnTo>
                      <a:pt x="1713645" y="381518"/>
                    </a:lnTo>
                    <a:cubicBezTo>
                      <a:pt x="1714654" y="382022"/>
                      <a:pt x="1715550" y="382694"/>
                      <a:pt x="1716335" y="383479"/>
                    </a:cubicBezTo>
                    <a:lnTo>
                      <a:pt x="1719193" y="386337"/>
                    </a:lnTo>
                    <a:cubicBezTo>
                      <a:pt x="1721715" y="388858"/>
                      <a:pt x="1722667" y="392389"/>
                      <a:pt x="1722051" y="395639"/>
                    </a:cubicBezTo>
                    <a:lnTo>
                      <a:pt x="1722107" y="395695"/>
                    </a:lnTo>
                    <a:cubicBezTo>
                      <a:pt x="1723228" y="396816"/>
                      <a:pt x="1724068" y="398161"/>
                      <a:pt x="1724572" y="399674"/>
                    </a:cubicBezTo>
                    <a:lnTo>
                      <a:pt x="1725301" y="401803"/>
                    </a:lnTo>
                    <a:cubicBezTo>
                      <a:pt x="1726534" y="405502"/>
                      <a:pt x="1725581" y="409648"/>
                      <a:pt x="1722835" y="412394"/>
                    </a:cubicBezTo>
                    <a:lnTo>
                      <a:pt x="1718520" y="416709"/>
                    </a:lnTo>
                    <a:cubicBezTo>
                      <a:pt x="1718352" y="416877"/>
                      <a:pt x="1718128" y="417101"/>
                      <a:pt x="1717904" y="417269"/>
                    </a:cubicBezTo>
                    <a:lnTo>
                      <a:pt x="1716783" y="420968"/>
                    </a:lnTo>
                    <a:cubicBezTo>
                      <a:pt x="1716671" y="421248"/>
                      <a:pt x="1716615" y="421528"/>
                      <a:pt x="1716503" y="421808"/>
                    </a:cubicBezTo>
                    <a:cubicBezTo>
                      <a:pt x="1716727" y="421865"/>
                      <a:pt x="1716951" y="421977"/>
                      <a:pt x="1717175" y="422033"/>
                    </a:cubicBezTo>
                    <a:lnTo>
                      <a:pt x="1720762" y="423490"/>
                    </a:lnTo>
                    <a:cubicBezTo>
                      <a:pt x="1721715" y="423882"/>
                      <a:pt x="1722611" y="424386"/>
                      <a:pt x="1723396" y="425003"/>
                    </a:cubicBezTo>
                    <a:lnTo>
                      <a:pt x="1726982" y="427861"/>
                    </a:lnTo>
                    <a:cubicBezTo>
                      <a:pt x="1727262" y="428085"/>
                      <a:pt x="1727542" y="428365"/>
                      <a:pt x="1727823" y="428645"/>
                    </a:cubicBezTo>
                    <a:lnTo>
                      <a:pt x="1731073" y="431727"/>
                    </a:lnTo>
                    <a:lnTo>
                      <a:pt x="1742112" y="436042"/>
                    </a:lnTo>
                    <a:lnTo>
                      <a:pt x="1748164" y="437387"/>
                    </a:lnTo>
                    <a:cubicBezTo>
                      <a:pt x="1749677" y="437779"/>
                      <a:pt x="1751078" y="438452"/>
                      <a:pt x="1752255" y="439460"/>
                    </a:cubicBezTo>
                    <a:lnTo>
                      <a:pt x="1755281" y="441982"/>
                    </a:lnTo>
                    <a:lnTo>
                      <a:pt x="1764527" y="445680"/>
                    </a:lnTo>
                    <a:cubicBezTo>
                      <a:pt x="1765368" y="446017"/>
                      <a:pt x="1766152" y="446465"/>
                      <a:pt x="1766881" y="447025"/>
                    </a:cubicBezTo>
                    <a:lnTo>
                      <a:pt x="1769738" y="449155"/>
                    </a:lnTo>
                    <a:cubicBezTo>
                      <a:pt x="1770131" y="449435"/>
                      <a:pt x="1770523" y="449771"/>
                      <a:pt x="1770859" y="450108"/>
                    </a:cubicBezTo>
                    <a:lnTo>
                      <a:pt x="1771588" y="450836"/>
                    </a:lnTo>
                    <a:cubicBezTo>
                      <a:pt x="1773549" y="452797"/>
                      <a:pt x="1774614" y="455431"/>
                      <a:pt x="1774614" y="458121"/>
                    </a:cubicBezTo>
                    <a:lnTo>
                      <a:pt x="1774614" y="460250"/>
                    </a:lnTo>
                    <a:cubicBezTo>
                      <a:pt x="1774614" y="460362"/>
                      <a:pt x="1774614" y="460530"/>
                      <a:pt x="1774614" y="460642"/>
                    </a:cubicBezTo>
                    <a:lnTo>
                      <a:pt x="1777584" y="461875"/>
                    </a:lnTo>
                    <a:lnTo>
                      <a:pt x="1779713" y="462379"/>
                    </a:lnTo>
                    <a:cubicBezTo>
                      <a:pt x="1780161" y="462492"/>
                      <a:pt x="1780610" y="462660"/>
                      <a:pt x="1781058" y="462828"/>
                    </a:cubicBezTo>
                    <a:lnTo>
                      <a:pt x="1788231" y="465686"/>
                    </a:lnTo>
                    <a:cubicBezTo>
                      <a:pt x="1791313" y="466919"/>
                      <a:pt x="1793610" y="469552"/>
                      <a:pt x="1794451" y="472803"/>
                    </a:cubicBezTo>
                    <a:lnTo>
                      <a:pt x="1795179" y="475661"/>
                    </a:lnTo>
                    <a:cubicBezTo>
                      <a:pt x="1795572" y="477285"/>
                      <a:pt x="1795572" y="479023"/>
                      <a:pt x="1795179" y="480648"/>
                    </a:cubicBezTo>
                    <a:lnTo>
                      <a:pt x="1794451" y="483506"/>
                    </a:lnTo>
                    <a:cubicBezTo>
                      <a:pt x="1794171" y="484682"/>
                      <a:pt x="1793666" y="485747"/>
                      <a:pt x="1792994" y="486756"/>
                    </a:cubicBezTo>
                    <a:lnTo>
                      <a:pt x="1791537" y="488885"/>
                    </a:lnTo>
                    <a:cubicBezTo>
                      <a:pt x="1791257" y="489278"/>
                      <a:pt x="1791033" y="489614"/>
                      <a:pt x="1790696" y="489950"/>
                    </a:cubicBezTo>
                    <a:cubicBezTo>
                      <a:pt x="1791257" y="490622"/>
                      <a:pt x="1791761" y="491351"/>
                      <a:pt x="1792153" y="492135"/>
                    </a:cubicBezTo>
                    <a:lnTo>
                      <a:pt x="1792882" y="493592"/>
                    </a:lnTo>
                    <a:cubicBezTo>
                      <a:pt x="1793554" y="494937"/>
                      <a:pt x="1793947" y="496394"/>
                      <a:pt x="1794003" y="497907"/>
                    </a:cubicBezTo>
                    <a:lnTo>
                      <a:pt x="1794339" y="499364"/>
                    </a:lnTo>
                    <a:lnTo>
                      <a:pt x="1796356" y="500205"/>
                    </a:lnTo>
                    <a:cubicBezTo>
                      <a:pt x="1797365" y="500597"/>
                      <a:pt x="1798261" y="501214"/>
                      <a:pt x="1799046" y="501886"/>
                    </a:cubicBezTo>
                    <a:cubicBezTo>
                      <a:pt x="1801175" y="502951"/>
                      <a:pt x="1802969" y="504800"/>
                      <a:pt x="1803921" y="507097"/>
                    </a:cubicBezTo>
                    <a:lnTo>
                      <a:pt x="1806051" y="512141"/>
                    </a:lnTo>
                    <a:cubicBezTo>
                      <a:pt x="1806163" y="512421"/>
                      <a:pt x="1806275" y="512645"/>
                      <a:pt x="1806331" y="512925"/>
                    </a:cubicBezTo>
                    <a:lnTo>
                      <a:pt x="1807059" y="515055"/>
                    </a:lnTo>
                    <a:cubicBezTo>
                      <a:pt x="1807900" y="517632"/>
                      <a:pt x="1807732" y="520490"/>
                      <a:pt x="1806499" y="522956"/>
                    </a:cubicBezTo>
                    <a:lnTo>
                      <a:pt x="1806275" y="523348"/>
                    </a:lnTo>
                    <a:lnTo>
                      <a:pt x="1805434" y="528335"/>
                    </a:lnTo>
                    <a:cubicBezTo>
                      <a:pt x="1805434" y="530185"/>
                      <a:pt x="1804930" y="532034"/>
                      <a:pt x="1803977" y="533659"/>
                    </a:cubicBezTo>
                    <a:lnTo>
                      <a:pt x="1800055" y="540832"/>
                    </a:lnTo>
                    <a:cubicBezTo>
                      <a:pt x="1799438" y="542121"/>
                      <a:pt x="1798542" y="543241"/>
                      <a:pt x="1797421" y="544138"/>
                    </a:cubicBezTo>
                    <a:lnTo>
                      <a:pt x="1795404" y="545819"/>
                    </a:lnTo>
                    <a:lnTo>
                      <a:pt x="1794283" y="549798"/>
                    </a:lnTo>
                    <a:cubicBezTo>
                      <a:pt x="1793666" y="551983"/>
                      <a:pt x="1792321" y="553888"/>
                      <a:pt x="1790528" y="555233"/>
                    </a:cubicBezTo>
                    <a:lnTo>
                      <a:pt x="1788847" y="556522"/>
                    </a:lnTo>
                    <a:lnTo>
                      <a:pt x="1787951" y="557699"/>
                    </a:lnTo>
                    <a:cubicBezTo>
                      <a:pt x="1788399" y="558596"/>
                      <a:pt x="1788679" y="559604"/>
                      <a:pt x="1788791" y="560613"/>
                    </a:cubicBezTo>
                    <a:lnTo>
                      <a:pt x="1789520" y="565656"/>
                    </a:lnTo>
                    <a:cubicBezTo>
                      <a:pt x="1789576" y="566161"/>
                      <a:pt x="1789632" y="566609"/>
                      <a:pt x="1789632" y="567113"/>
                    </a:cubicBezTo>
                    <a:lnTo>
                      <a:pt x="1789632" y="578601"/>
                    </a:lnTo>
                    <a:cubicBezTo>
                      <a:pt x="1789632" y="580618"/>
                      <a:pt x="1789015" y="582636"/>
                      <a:pt x="1787895" y="584317"/>
                    </a:cubicBezTo>
                    <a:lnTo>
                      <a:pt x="1787110" y="585493"/>
                    </a:lnTo>
                    <a:cubicBezTo>
                      <a:pt x="1787839" y="586894"/>
                      <a:pt x="1788175" y="588463"/>
                      <a:pt x="1788175" y="590089"/>
                    </a:cubicBezTo>
                    <a:lnTo>
                      <a:pt x="1788175" y="591546"/>
                    </a:lnTo>
                    <a:cubicBezTo>
                      <a:pt x="1788175" y="592834"/>
                      <a:pt x="1787951" y="594123"/>
                      <a:pt x="1787446" y="595356"/>
                    </a:cubicBezTo>
                    <a:cubicBezTo>
                      <a:pt x="1787446" y="595916"/>
                      <a:pt x="1787390" y="596421"/>
                      <a:pt x="1787278" y="596981"/>
                    </a:cubicBezTo>
                    <a:lnTo>
                      <a:pt x="1790248" y="595692"/>
                    </a:lnTo>
                    <a:cubicBezTo>
                      <a:pt x="1791537" y="595132"/>
                      <a:pt x="1792938" y="594852"/>
                      <a:pt x="1794339" y="594852"/>
                    </a:cubicBezTo>
                    <a:lnTo>
                      <a:pt x="1798654" y="594852"/>
                    </a:lnTo>
                    <a:cubicBezTo>
                      <a:pt x="1799606" y="594852"/>
                      <a:pt x="1800559" y="594964"/>
                      <a:pt x="1801512" y="595244"/>
                    </a:cubicBezTo>
                    <a:lnTo>
                      <a:pt x="1802296" y="595468"/>
                    </a:lnTo>
                    <a:cubicBezTo>
                      <a:pt x="1803417" y="595076"/>
                      <a:pt x="1804650" y="594852"/>
                      <a:pt x="1805826" y="594852"/>
                    </a:cubicBezTo>
                    <a:lnTo>
                      <a:pt x="1807956" y="594852"/>
                    </a:lnTo>
                    <a:cubicBezTo>
                      <a:pt x="1809581" y="594852"/>
                      <a:pt x="1811150" y="595244"/>
                      <a:pt x="1812551" y="595916"/>
                    </a:cubicBezTo>
                    <a:lnTo>
                      <a:pt x="1814008" y="596645"/>
                    </a:lnTo>
                    <a:cubicBezTo>
                      <a:pt x="1815017" y="597149"/>
                      <a:pt x="1815913" y="597822"/>
                      <a:pt x="1816754" y="598606"/>
                    </a:cubicBezTo>
                    <a:lnTo>
                      <a:pt x="1817482" y="599335"/>
                    </a:lnTo>
                    <a:cubicBezTo>
                      <a:pt x="1818379" y="600231"/>
                      <a:pt x="1819051" y="601240"/>
                      <a:pt x="1819556" y="602361"/>
                    </a:cubicBezTo>
                    <a:lnTo>
                      <a:pt x="1819892" y="602641"/>
                    </a:lnTo>
                    <a:cubicBezTo>
                      <a:pt x="1820004" y="602753"/>
                      <a:pt x="1820116" y="602809"/>
                      <a:pt x="1820228" y="602921"/>
                    </a:cubicBezTo>
                    <a:lnTo>
                      <a:pt x="1822638" y="602305"/>
                    </a:lnTo>
                    <a:cubicBezTo>
                      <a:pt x="1824543" y="601856"/>
                      <a:pt x="1826560" y="601912"/>
                      <a:pt x="1828409" y="602529"/>
                    </a:cubicBezTo>
                    <a:lnTo>
                      <a:pt x="1830539" y="603257"/>
                    </a:lnTo>
                    <a:cubicBezTo>
                      <a:pt x="1831604" y="603593"/>
                      <a:pt x="1832556" y="604098"/>
                      <a:pt x="1833453" y="604770"/>
                    </a:cubicBezTo>
                    <a:lnTo>
                      <a:pt x="1836311" y="606900"/>
                    </a:lnTo>
                    <a:cubicBezTo>
                      <a:pt x="1837095" y="607516"/>
                      <a:pt x="1837824" y="608189"/>
                      <a:pt x="1838384" y="608973"/>
                    </a:cubicBezTo>
                    <a:lnTo>
                      <a:pt x="1840514" y="611831"/>
                    </a:lnTo>
                    <a:cubicBezTo>
                      <a:pt x="1842755" y="614801"/>
                      <a:pt x="1843203" y="618780"/>
                      <a:pt x="1841690" y="622198"/>
                    </a:cubicBezTo>
                    <a:lnTo>
                      <a:pt x="1840065" y="625784"/>
                    </a:lnTo>
                    <a:lnTo>
                      <a:pt x="1840345" y="626288"/>
                    </a:lnTo>
                    <a:cubicBezTo>
                      <a:pt x="1840962" y="627297"/>
                      <a:pt x="1841410" y="628418"/>
                      <a:pt x="1841634" y="629595"/>
                    </a:cubicBezTo>
                    <a:lnTo>
                      <a:pt x="1842363" y="633181"/>
                    </a:lnTo>
                    <a:cubicBezTo>
                      <a:pt x="1842475" y="633854"/>
                      <a:pt x="1842587" y="634526"/>
                      <a:pt x="1842587" y="635199"/>
                    </a:cubicBezTo>
                    <a:lnTo>
                      <a:pt x="1842587" y="637104"/>
                    </a:lnTo>
                    <a:cubicBezTo>
                      <a:pt x="1842699" y="637328"/>
                      <a:pt x="1842811" y="637552"/>
                      <a:pt x="1842923" y="637720"/>
                    </a:cubicBezTo>
                    <a:lnTo>
                      <a:pt x="1844380" y="640578"/>
                    </a:lnTo>
                    <a:cubicBezTo>
                      <a:pt x="1844660" y="641138"/>
                      <a:pt x="1844884" y="641755"/>
                      <a:pt x="1845053" y="642371"/>
                    </a:cubicBezTo>
                    <a:lnTo>
                      <a:pt x="1845221" y="643044"/>
                    </a:lnTo>
                    <a:lnTo>
                      <a:pt x="1846846" y="643828"/>
                    </a:lnTo>
                    <a:cubicBezTo>
                      <a:pt x="1850320" y="642932"/>
                      <a:pt x="1854131" y="643828"/>
                      <a:pt x="1856764" y="646518"/>
                    </a:cubicBezTo>
                    <a:lnTo>
                      <a:pt x="1857493" y="647247"/>
                    </a:lnTo>
                    <a:cubicBezTo>
                      <a:pt x="1857829" y="647583"/>
                      <a:pt x="1858165" y="647975"/>
                      <a:pt x="1858501" y="648423"/>
                    </a:cubicBezTo>
                    <a:cubicBezTo>
                      <a:pt x="1859790" y="649376"/>
                      <a:pt x="1860855" y="650609"/>
                      <a:pt x="1861584" y="652122"/>
                    </a:cubicBezTo>
                    <a:lnTo>
                      <a:pt x="1862312" y="653579"/>
                    </a:lnTo>
                    <a:cubicBezTo>
                      <a:pt x="1862872" y="654699"/>
                      <a:pt x="1863209" y="655876"/>
                      <a:pt x="1863321" y="657109"/>
                    </a:cubicBezTo>
                    <a:lnTo>
                      <a:pt x="1865282" y="657165"/>
                    </a:lnTo>
                    <a:lnTo>
                      <a:pt x="1868364" y="655820"/>
                    </a:lnTo>
                    <a:cubicBezTo>
                      <a:pt x="1868700" y="655708"/>
                      <a:pt x="1868981" y="655540"/>
                      <a:pt x="1869317" y="655484"/>
                    </a:cubicBezTo>
                    <a:lnTo>
                      <a:pt x="1882149" y="651449"/>
                    </a:lnTo>
                    <a:lnTo>
                      <a:pt x="1885736" y="649656"/>
                    </a:lnTo>
                    <a:cubicBezTo>
                      <a:pt x="1887193" y="648928"/>
                      <a:pt x="1888762" y="648535"/>
                      <a:pt x="1890387" y="648535"/>
                    </a:cubicBezTo>
                    <a:lnTo>
                      <a:pt x="1891844" y="648535"/>
                    </a:lnTo>
                    <a:cubicBezTo>
                      <a:pt x="1892965" y="648535"/>
                      <a:pt x="1894085" y="648703"/>
                      <a:pt x="1895150" y="649096"/>
                    </a:cubicBezTo>
                    <a:lnTo>
                      <a:pt x="1897279" y="649824"/>
                    </a:lnTo>
                    <a:cubicBezTo>
                      <a:pt x="1898792" y="650329"/>
                      <a:pt x="1900193" y="651169"/>
                      <a:pt x="1901314" y="652290"/>
                    </a:cubicBezTo>
                    <a:lnTo>
                      <a:pt x="1904172" y="655148"/>
                    </a:lnTo>
                    <a:cubicBezTo>
                      <a:pt x="1906133" y="657109"/>
                      <a:pt x="1907198" y="659743"/>
                      <a:pt x="1907198" y="662433"/>
                    </a:cubicBezTo>
                    <a:lnTo>
                      <a:pt x="1907198" y="666019"/>
                    </a:lnTo>
                    <a:cubicBezTo>
                      <a:pt x="1907198" y="667420"/>
                      <a:pt x="1906918" y="668821"/>
                      <a:pt x="1906357" y="670110"/>
                    </a:cubicBezTo>
                    <a:lnTo>
                      <a:pt x="1904844" y="673696"/>
                    </a:lnTo>
                    <a:cubicBezTo>
                      <a:pt x="1905069" y="673696"/>
                      <a:pt x="1905293" y="673696"/>
                      <a:pt x="1905461" y="673696"/>
                    </a:cubicBezTo>
                    <a:lnTo>
                      <a:pt x="1906189" y="673696"/>
                    </a:lnTo>
                    <a:cubicBezTo>
                      <a:pt x="1911905" y="673696"/>
                      <a:pt x="1916500" y="678347"/>
                      <a:pt x="1916500" y="684007"/>
                    </a:cubicBezTo>
                    <a:lnTo>
                      <a:pt x="1916500" y="685464"/>
                    </a:lnTo>
                    <a:cubicBezTo>
                      <a:pt x="1916500" y="686753"/>
                      <a:pt x="1916276" y="688042"/>
                      <a:pt x="1915772" y="689219"/>
                    </a:cubicBezTo>
                    <a:lnTo>
                      <a:pt x="1915940" y="690059"/>
                    </a:lnTo>
                    <a:cubicBezTo>
                      <a:pt x="1916220" y="690900"/>
                      <a:pt x="1916388" y="691796"/>
                      <a:pt x="1916444" y="692637"/>
                    </a:cubicBezTo>
                    <a:cubicBezTo>
                      <a:pt x="1917845" y="693814"/>
                      <a:pt x="1918854" y="695383"/>
                      <a:pt x="1919470" y="697064"/>
                    </a:cubicBezTo>
                    <a:cubicBezTo>
                      <a:pt x="1920759" y="698465"/>
                      <a:pt x="1921656" y="700202"/>
                      <a:pt x="1921992" y="702107"/>
                    </a:cubicBezTo>
                    <a:cubicBezTo>
                      <a:pt x="1923057" y="703788"/>
                      <a:pt x="1923617" y="705694"/>
                      <a:pt x="1923617" y="707655"/>
                    </a:cubicBezTo>
                    <a:lnTo>
                      <a:pt x="1923617" y="711241"/>
                    </a:lnTo>
                    <a:cubicBezTo>
                      <a:pt x="1923617" y="712082"/>
                      <a:pt x="1923505" y="712922"/>
                      <a:pt x="1923281" y="713763"/>
                    </a:cubicBezTo>
                    <a:lnTo>
                      <a:pt x="1922552" y="716621"/>
                    </a:lnTo>
                    <a:cubicBezTo>
                      <a:pt x="1922104" y="718414"/>
                      <a:pt x="1921151" y="720039"/>
                      <a:pt x="1919862" y="721384"/>
                    </a:cubicBezTo>
                    <a:cubicBezTo>
                      <a:pt x="1919694" y="722449"/>
                      <a:pt x="1919358" y="723513"/>
                      <a:pt x="1918910" y="724466"/>
                    </a:cubicBezTo>
                    <a:lnTo>
                      <a:pt x="1917509" y="727324"/>
                    </a:lnTo>
                    <a:cubicBezTo>
                      <a:pt x="1916500" y="729285"/>
                      <a:pt x="1914931" y="730910"/>
                      <a:pt x="1913026" y="731919"/>
                    </a:cubicBezTo>
                    <a:lnTo>
                      <a:pt x="1911289" y="734665"/>
                    </a:lnTo>
                    <a:cubicBezTo>
                      <a:pt x="1910728" y="735505"/>
                      <a:pt x="1910112" y="736290"/>
                      <a:pt x="1909327" y="736962"/>
                    </a:cubicBezTo>
                    <a:cubicBezTo>
                      <a:pt x="1910224" y="738531"/>
                      <a:pt x="1910672" y="740325"/>
                      <a:pt x="1910672" y="742118"/>
                    </a:cubicBezTo>
                    <a:lnTo>
                      <a:pt x="1910672" y="747833"/>
                    </a:lnTo>
                    <a:cubicBezTo>
                      <a:pt x="1910672" y="748674"/>
                      <a:pt x="1910560" y="749515"/>
                      <a:pt x="1910392" y="750355"/>
                    </a:cubicBezTo>
                    <a:lnTo>
                      <a:pt x="1909664" y="753213"/>
                    </a:lnTo>
                    <a:cubicBezTo>
                      <a:pt x="1909215" y="755006"/>
                      <a:pt x="1908263" y="756687"/>
                      <a:pt x="1906918" y="758032"/>
                    </a:cubicBezTo>
                    <a:lnTo>
                      <a:pt x="1906750" y="758257"/>
                    </a:lnTo>
                    <a:cubicBezTo>
                      <a:pt x="1906638" y="758705"/>
                      <a:pt x="1906470" y="759153"/>
                      <a:pt x="1906301" y="759601"/>
                    </a:cubicBezTo>
                    <a:lnTo>
                      <a:pt x="1904844" y="763188"/>
                    </a:lnTo>
                    <a:cubicBezTo>
                      <a:pt x="1904732" y="763468"/>
                      <a:pt x="1904620" y="763692"/>
                      <a:pt x="1904508" y="763972"/>
                    </a:cubicBezTo>
                    <a:lnTo>
                      <a:pt x="1903780" y="765429"/>
                    </a:lnTo>
                    <a:cubicBezTo>
                      <a:pt x="1903163" y="766662"/>
                      <a:pt x="1902323" y="767783"/>
                      <a:pt x="1901258" y="768623"/>
                    </a:cubicBezTo>
                    <a:lnTo>
                      <a:pt x="1901258" y="768679"/>
                    </a:lnTo>
                    <a:cubicBezTo>
                      <a:pt x="1901258" y="770697"/>
                      <a:pt x="1900642" y="772714"/>
                      <a:pt x="1899521" y="774395"/>
                    </a:cubicBezTo>
                    <a:lnTo>
                      <a:pt x="1896663" y="778710"/>
                    </a:lnTo>
                    <a:cubicBezTo>
                      <a:pt x="1895934" y="779831"/>
                      <a:pt x="1894926" y="780839"/>
                      <a:pt x="1893805" y="781568"/>
                    </a:cubicBezTo>
                    <a:lnTo>
                      <a:pt x="1892180" y="782745"/>
                    </a:lnTo>
                    <a:lnTo>
                      <a:pt x="1890331" y="785042"/>
                    </a:lnTo>
                    <a:lnTo>
                      <a:pt x="1887977" y="789806"/>
                    </a:lnTo>
                    <a:cubicBezTo>
                      <a:pt x="1887473" y="790814"/>
                      <a:pt x="1886800" y="791711"/>
                      <a:pt x="1886016" y="792495"/>
                    </a:cubicBezTo>
                    <a:lnTo>
                      <a:pt x="1882429" y="796082"/>
                    </a:lnTo>
                    <a:cubicBezTo>
                      <a:pt x="1882261" y="796250"/>
                      <a:pt x="1882037" y="796474"/>
                      <a:pt x="1881813" y="796642"/>
                    </a:cubicBezTo>
                    <a:cubicBezTo>
                      <a:pt x="1881813" y="796866"/>
                      <a:pt x="1881869" y="797146"/>
                      <a:pt x="1881869" y="797427"/>
                    </a:cubicBezTo>
                    <a:lnTo>
                      <a:pt x="1881869" y="799556"/>
                    </a:lnTo>
                    <a:cubicBezTo>
                      <a:pt x="1881869" y="801349"/>
                      <a:pt x="1881421" y="803086"/>
                      <a:pt x="1880524" y="804655"/>
                    </a:cubicBezTo>
                    <a:lnTo>
                      <a:pt x="1878171" y="808802"/>
                    </a:lnTo>
                    <a:lnTo>
                      <a:pt x="1876321" y="814294"/>
                    </a:lnTo>
                    <a:cubicBezTo>
                      <a:pt x="1876153" y="814742"/>
                      <a:pt x="1875985" y="815246"/>
                      <a:pt x="1875761" y="815695"/>
                    </a:cubicBezTo>
                    <a:lnTo>
                      <a:pt x="1875033" y="817152"/>
                    </a:lnTo>
                    <a:cubicBezTo>
                      <a:pt x="1874416" y="818384"/>
                      <a:pt x="1873520" y="819505"/>
                      <a:pt x="1872511" y="820402"/>
                    </a:cubicBezTo>
                    <a:lnTo>
                      <a:pt x="1873127" y="821018"/>
                    </a:lnTo>
                    <a:cubicBezTo>
                      <a:pt x="1874584" y="822475"/>
                      <a:pt x="1875537" y="824268"/>
                      <a:pt x="1875929" y="826286"/>
                    </a:cubicBezTo>
                    <a:lnTo>
                      <a:pt x="1876658" y="829872"/>
                    </a:lnTo>
                    <a:cubicBezTo>
                      <a:pt x="1876994" y="831553"/>
                      <a:pt x="1876938" y="833234"/>
                      <a:pt x="1876433" y="834859"/>
                    </a:cubicBezTo>
                    <a:lnTo>
                      <a:pt x="1875089" y="839342"/>
                    </a:lnTo>
                    <a:lnTo>
                      <a:pt x="1875817" y="842312"/>
                    </a:lnTo>
                    <a:cubicBezTo>
                      <a:pt x="1876433" y="844722"/>
                      <a:pt x="1876153" y="847244"/>
                      <a:pt x="1875033" y="849429"/>
                    </a:cubicBezTo>
                    <a:lnTo>
                      <a:pt x="1874304" y="850886"/>
                    </a:lnTo>
                    <a:cubicBezTo>
                      <a:pt x="1873071" y="853352"/>
                      <a:pt x="1870942" y="855201"/>
                      <a:pt x="1868308" y="856097"/>
                    </a:cubicBezTo>
                    <a:cubicBezTo>
                      <a:pt x="1866403" y="856714"/>
                      <a:pt x="1864329" y="856826"/>
                      <a:pt x="1862368" y="856266"/>
                    </a:cubicBezTo>
                    <a:cubicBezTo>
                      <a:pt x="1862088" y="856602"/>
                      <a:pt x="1861864" y="856882"/>
                      <a:pt x="1861584" y="857162"/>
                    </a:cubicBezTo>
                    <a:lnTo>
                      <a:pt x="1860127" y="858619"/>
                    </a:lnTo>
                    <a:cubicBezTo>
                      <a:pt x="1859454" y="859292"/>
                      <a:pt x="1858614" y="859908"/>
                      <a:pt x="1857773" y="860412"/>
                    </a:cubicBezTo>
                    <a:lnTo>
                      <a:pt x="1857717" y="860469"/>
                    </a:lnTo>
                    <a:lnTo>
                      <a:pt x="1858053" y="862822"/>
                    </a:lnTo>
                    <a:cubicBezTo>
                      <a:pt x="1858109" y="863326"/>
                      <a:pt x="1858165" y="863775"/>
                      <a:pt x="1858165" y="864279"/>
                    </a:cubicBezTo>
                    <a:lnTo>
                      <a:pt x="1858165" y="867865"/>
                    </a:lnTo>
                    <a:cubicBezTo>
                      <a:pt x="1858165" y="872292"/>
                      <a:pt x="1855307" y="876271"/>
                      <a:pt x="1851105" y="877672"/>
                    </a:cubicBezTo>
                    <a:lnTo>
                      <a:pt x="1848975" y="878401"/>
                    </a:lnTo>
                    <a:cubicBezTo>
                      <a:pt x="1847406" y="878961"/>
                      <a:pt x="1845669" y="879073"/>
                      <a:pt x="1844044" y="878793"/>
                    </a:cubicBezTo>
                    <a:lnTo>
                      <a:pt x="1840570" y="878232"/>
                    </a:lnTo>
                    <a:lnTo>
                      <a:pt x="1837375" y="878232"/>
                    </a:lnTo>
                    <a:lnTo>
                      <a:pt x="1835694" y="879353"/>
                    </a:lnTo>
                    <a:cubicBezTo>
                      <a:pt x="1834013" y="880474"/>
                      <a:pt x="1831996" y="881090"/>
                      <a:pt x="1829978" y="881090"/>
                    </a:cubicBezTo>
                    <a:lnTo>
                      <a:pt x="1826336" y="881090"/>
                    </a:lnTo>
                    <a:cubicBezTo>
                      <a:pt x="1826448" y="881595"/>
                      <a:pt x="1826560" y="882099"/>
                      <a:pt x="1826616" y="882603"/>
                    </a:cubicBezTo>
                    <a:cubicBezTo>
                      <a:pt x="1826616" y="882603"/>
                      <a:pt x="1826616" y="882659"/>
                      <a:pt x="1826672" y="882659"/>
                    </a:cubicBezTo>
                    <a:cubicBezTo>
                      <a:pt x="1829810" y="884508"/>
                      <a:pt x="1831716" y="887871"/>
                      <a:pt x="1831716" y="891569"/>
                    </a:cubicBezTo>
                    <a:lnTo>
                      <a:pt x="1831716" y="896613"/>
                    </a:lnTo>
                    <a:cubicBezTo>
                      <a:pt x="1831716" y="899358"/>
                      <a:pt x="1830651" y="901992"/>
                      <a:pt x="1828690" y="903897"/>
                    </a:cubicBezTo>
                    <a:lnTo>
                      <a:pt x="1825103" y="907484"/>
                    </a:lnTo>
                    <a:cubicBezTo>
                      <a:pt x="1823646" y="908941"/>
                      <a:pt x="1821797" y="909950"/>
                      <a:pt x="1819780" y="910341"/>
                    </a:cubicBezTo>
                    <a:lnTo>
                      <a:pt x="1819668" y="910341"/>
                    </a:lnTo>
                    <a:lnTo>
                      <a:pt x="1817818" y="912583"/>
                    </a:lnTo>
                    <a:cubicBezTo>
                      <a:pt x="1818267" y="914880"/>
                      <a:pt x="1817931" y="917290"/>
                      <a:pt x="1816810" y="919364"/>
                    </a:cubicBezTo>
                    <a:cubicBezTo>
                      <a:pt x="1817090" y="920372"/>
                      <a:pt x="1817258" y="921381"/>
                      <a:pt x="1817258" y="922446"/>
                    </a:cubicBezTo>
                    <a:lnTo>
                      <a:pt x="1817258" y="923903"/>
                    </a:lnTo>
                    <a:cubicBezTo>
                      <a:pt x="1817258" y="925528"/>
                      <a:pt x="1816866" y="927097"/>
                      <a:pt x="1816193" y="928498"/>
                    </a:cubicBezTo>
                    <a:lnTo>
                      <a:pt x="1815465" y="929955"/>
                    </a:lnTo>
                    <a:cubicBezTo>
                      <a:pt x="1814961" y="930964"/>
                      <a:pt x="1814288" y="931860"/>
                      <a:pt x="1813504" y="932645"/>
                    </a:cubicBezTo>
                    <a:lnTo>
                      <a:pt x="1811598" y="934550"/>
                    </a:lnTo>
                    <a:lnTo>
                      <a:pt x="1811879" y="935727"/>
                    </a:lnTo>
                    <a:cubicBezTo>
                      <a:pt x="1812215" y="937127"/>
                      <a:pt x="1812271" y="938528"/>
                      <a:pt x="1812047" y="939929"/>
                    </a:cubicBezTo>
                    <a:lnTo>
                      <a:pt x="1810758" y="947719"/>
                    </a:lnTo>
                    <a:cubicBezTo>
                      <a:pt x="1810758" y="949568"/>
                      <a:pt x="1810197" y="951361"/>
                      <a:pt x="1809245" y="952930"/>
                    </a:cubicBezTo>
                    <a:cubicBezTo>
                      <a:pt x="1809749" y="954163"/>
                      <a:pt x="1810029" y="955508"/>
                      <a:pt x="1810029" y="956908"/>
                    </a:cubicBezTo>
                    <a:lnTo>
                      <a:pt x="1810029" y="959038"/>
                    </a:lnTo>
                    <a:cubicBezTo>
                      <a:pt x="1810029" y="960159"/>
                      <a:pt x="1809861" y="961223"/>
                      <a:pt x="1809525" y="962288"/>
                    </a:cubicBezTo>
                    <a:lnTo>
                      <a:pt x="1808796" y="964418"/>
                    </a:lnTo>
                    <a:cubicBezTo>
                      <a:pt x="1808460" y="965426"/>
                      <a:pt x="1807956" y="966379"/>
                      <a:pt x="1807340" y="967219"/>
                    </a:cubicBezTo>
                    <a:cubicBezTo>
                      <a:pt x="1807676" y="968284"/>
                      <a:pt x="1807844" y="969349"/>
                      <a:pt x="1807844" y="970470"/>
                    </a:cubicBezTo>
                    <a:lnTo>
                      <a:pt x="1807844" y="971198"/>
                    </a:lnTo>
                    <a:cubicBezTo>
                      <a:pt x="1807844" y="975121"/>
                      <a:pt x="1805602" y="978707"/>
                      <a:pt x="1802128" y="980444"/>
                    </a:cubicBezTo>
                    <a:lnTo>
                      <a:pt x="1796412" y="983302"/>
                    </a:lnTo>
                    <a:cubicBezTo>
                      <a:pt x="1795179" y="983918"/>
                      <a:pt x="1793778" y="984311"/>
                      <a:pt x="1792378" y="984367"/>
                    </a:cubicBezTo>
                    <a:lnTo>
                      <a:pt x="1782963" y="984927"/>
                    </a:lnTo>
                    <a:lnTo>
                      <a:pt x="1782179" y="985880"/>
                    </a:lnTo>
                    <a:lnTo>
                      <a:pt x="1779545" y="989803"/>
                    </a:lnTo>
                    <a:cubicBezTo>
                      <a:pt x="1778873" y="990755"/>
                      <a:pt x="1778088" y="991652"/>
                      <a:pt x="1777135" y="992324"/>
                    </a:cubicBezTo>
                    <a:lnTo>
                      <a:pt x="1774277" y="994454"/>
                    </a:lnTo>
                    <a:cubicBezTo>
                      <a:pt x="1773157" y="995294"/>
                      <a:pt x="1771924" y="995854"/>
                      <a:pt x="1770579" y="996191"/>
                    </a:cubicBezTo>
                    <a:lnTo>
                      <a:pt x="1767721" y="996919"/>
                    </a:lnTo>
                    <a:cubicBezTo>
                      <a:pt x="1767329" y="997031"/>
                      <a:pt x="1766937" y="997087"/>
                      <a:pt x="1766488" y="997144"/>
                    </a:cubicBezTo>
                    <a:lnTo>
                      <a:pt x="1760773" y="997872"/>
                    </a:lnTo>
                    <a:cubicBezTo>
                      <a:pt x="1759259" y="998096"/>
                      <a:pt x="1757690" y="997928"/>
                      <a:pt x="1756233" y="997424"/>
                    </a:cubicBezTo>
                    <a:lnTo>
                      <a:pt x="1755337" y="997144"/>
                    </a:lnTo>
                    <a:cubicBezTo>
                      <a:pt x="1755225" y="997704"/>
                      <a:pt x="1755113" y="998208"/>
                      <a:pt x="1754945" y="998768"/>
                    </a:cubicBezTo>
                    <a:cubicBezTo>
                      <a:pt x="1755785" y="1001346"/>
                      <a:pt x="1755617" y="1004148"/>
                      <a:pt x="1754384" y="1006614"/>
                    </a:cubicBezTo>
                    <a:cubicBezTo>
                      <a:pt x="1754104" y="1007230"/>
                      <a:pt x="1753712" y="1007790"/>
                      <a:pt x="1753320" y="1008351"/>
                    </a:cubicBezTo>
                    <a:cubicBezTo>
                      <a:pt x="1753320" y="1009080"/>
                      <a:pt x="1753263" y="1009808"/>
                      <a:pt x="1753095" y="1010536"/>
                    </a:cubicBezTo>
                    <a:lnTo>
                      <a:pt x="1752367" y="1014123"/>
                    </a:lnTo>
                    <a:cubicBezTo>
                      <a:pt x="1752087" y="1015411"/>
                      <a:pt x="1751582" y="1016644"/>
                      <a:pt x="1750910" y="1017765"/>
                    </a:cubicBezTo>
                    <a:cubicBezTo>
                      <a:pt x="1751190" y="1018998"/>
                      <a:pt x="1751246" y="1020231"/>
                      <a:pt x="1751078" y="1021464"/>
                    </a:cubicBezTo>
                    <a:lnTo>
                      <a:pt x="1750462" y="1025779"/>
                    </a:lnTo>
                    <a:cubicBezTo>
                      <a:pt x="1750462" y="1027403"/>
                      <a:pt x="1750069" y="1028973"/>
                      <a:pt x="1749397" y="1030374"/>
                    </a:cubicBezTo>
                    <a:lnTo>
                      <a:pt x="1747268" y="1034688"/>
                    </a:lnTo>
                    <a:cubicBezTo>
                      <a:pt x="1745530" y="1038219"/>
                      <a:pt x="1741944" y="1040404"/>
                      <a:pt x="1738021" y="1040404"/>
                    </a:cubicBezTo>
                    <a:lnTo>
                      <a:pt x="1737125" y="1040404"/>
                    </a:lnTo>
                    <a:cubicBezTo>
                      <a:pt x="1736620" y="1040796"/>
                      <a:pt x="1736060" y="1041189"/>
                      <a:pt x="1735444" y="1041469"/>
                    </a:cubicBezTo>
                    <a:lnTo>
                      <a:pt x="1733538" y="1042421"/>
                    </a:lnTo>
                    <a:lnTo>
                      <a:pt x="1731689" y="1043935"/>
                    </a:lnTo>
                    <a:cubicBezTo>
                      <a:pt x="1731353" y="1046064"/>
                      <a:pt x="1730344" y="1048025"/>
                      <a:pt x="1728775" y="1049594"/>
                    </a:cubicBezTo>
                    <a:lnTo>
                      <a:pt x="1728047" y="1050323"/>
                    </a:lnTo>
                    <a:cubicBezTo>
                      <a:pt x="1727767" y="1050603"/>
                      <a:pt x="1727486" y="1050883"/>
                      <a:pt x="1727150" y="1051108"/>
                    </a:cubicBezTo>
                    <a:cubicBezTo>
                      <a:pt x="1726926" y="1051556"/>
                      <a:pt x="1726702" y="1051948"/>
                      <a:pt x="1726422" y="1052340"/>
                    </a:cubicBezTo>
                    <a:lnTo>
                      <a:pt x="1724572" y="1055534"/>
                    </a:lnTo>
                    <a:lnTo>
                      <a:pt x="1724572" y="1057384"/>
                    </a:lnTo>
                    <a:cubicBezTo>
                      <a:pt x="1724572" y="1058672"/>
                      <a:pt x="1724348" y="1059961"/>
                      <a:pt x="1723844" y="1061194"/>
                    </a:cubicBezTo>
                    <a:lnTo>
                      <a:pt x="1723844" y="1062427"/>
                    </a:lnTo>
                    <a:cubicBezTo>
                      <a:pt x="1723844" y="1068143"/>
                      <a:pt x="1719193" y="1072738"/>
                      <a:pt x="1713533" y="1072738"/>
                    </a:cubicBezTo>
                    <a:lnTo>
                      <a:pt x="1712804" y="1072738"/>
                    </a:lnTo>
                    <a:cubicBezTo>
                      <a:pt x="1712188" y="1072738"/>
                      <a:pt x="1711572" y="1072682"/>
                      <a:pt x="1711011" y="1072570"/>
                    </a:cubicBezTo>
                    <a:cubicBezTo>
                      <a:pt x="1709723" y="1072794"/>
                      <a:pt x="1708434" y="1072794"/>
                      <a:pt x="1707201" y="1072513"/>
                    </a:cubicBezTo>
                    <a:lnTo>
                      <a:pt x="1704623" y="1072009"/>
                    </a:lnTo>
                    <a:lnTo>
                      <a:pt x="1702774" y="1072009"/>
                    </a:lnTo>
                    <a:cubicBezTo>
                      <a:pt x="1700420" y="1072009"/>
                      <a:pt x="1698179" y="1071225"/>
                      <a:pt x="1696330" y="1069768"/>
                    </a:cubicBezTo>
                    <a:lnTo>
                      <a:pt x="1695153" y="1068815"/>
                    </a:lnTo>
                    <a:cubicBezTo>
                      <a:pt x="1694144" y="1069656"/>
                      <a:pt x="1693023" y="1070272"/>
                      <a:pt x="1691847" y="1070721"/>
                    </a:cubicBezTo>
                    <a:cubicBezTo>
                      <a:pt x="1691454" y="1071113"/>
                      <a:pt x="1691006" y="1071449"/>
                      <a:pt x="1690558" y="1071729"/>
                    </a:cubicBezTo>
                    <a:lnTo>
                      <a:pt x="1688428" y="1073186"/>
                    </a:lnTo>
                    <a:cubicBezTo>
                      <a:pt x="1686915" y="1074195"/>
                      <a:pt x="1685178" y="1074755"/>
                      <a:pt x="1683385" y="1074923"/>
                    </a:cubicBezTo>
                    <a:cubicBezTo>
                      <a:pt x="1683217" y="1075147"/>
                      <a:pt x="1682993" y="1075315"/>
                      <a:pt x="1682825" y="1075540"/>
                    </a:cubicBezTo>
                    <a:lnTo>
                      <a:pt x="1682096" y="1076268"/>
                    </a:lnTo>
                    <a:cubicBezTo>
                      <a:pt x="1681648" y="1076716"/>
                      <a:pt x="1681088" y="1077165"/>
                      <a:pt x="1680527" y="1077557"/>
                    </a:cubicBezTo>
                    <a:lnTo>
                      <a:pt x="1678398" y="1079014"/>
                    </a:lnTo>
                    <a:cubicBezTo>
                      <a:pt x="1678061" y="1079238"/>
                      <a:pt x="1677669" y="1079462"/>
                      <a:pt x="1677277" y="1079686"/>
                    </a:cubicBezTo>
                    <a:lnTo>
                      <a:pt x="1672962" y="1081816"/>
                    </a:lnTo>
                    <a:cubicBezTo>
                      <a:pt x="1671505" y="1082544"/>
                      <a:pt x="1669936" y="1082881"/>
                      <a:pt x="1668367" y="1082881"/>
                    </a:cubicBezTo>
                    <a:lnTo>
                      <a:pt x="1667638" y="1082881"/>
                    </a:lnTo>
                    <a:cubicBezTo>
                      <a:pt x="1665621" y="1082881"/>
                      <a:pt x="1663660" y="1082264"/>
                      <a:pt x="1661979" y="1081200"/>
                    </a:cubicBezTo>
                    <a:lnTo>
                      <a:pt x="1661755" y="1081255"/>
                    </a:lnTo>
                    <a:cubicBezTo>
                      <a:pt x="1659513" y="1081704"/>
                      <a:pt x="1657160" y="1081424"/>
                      <a:pt x="1655086" y="1080359"/>
                    </a:cubicBezTo>
                    <a:lnTo>
                      <a:pt x="1654021" y="1079854"/>
                    </a:lnTo>
                    <a:lnTo>
                      <a:pt x="1652901" y="1080247"/>
                    </a:lnTo>
                    <a:cubicBezTo>
                      <a:pt x="1652452" y="1080415"/>
                      <a:pt x="1651948" y="1080527"/>
                      <a:pt x="1651444" y="1080639"/>
                    </a:cubicBezTo>
                    <a:cubicBezTo>
                      <a:pt x="1652116" y="1081367"/>
                      <a:pt x="1652677" y="1082208"/>
                      <a:pt x="1653125" y="1083105"/>
                    </a:cubicBezTo>
                    <a:lnTo>
                      <a:pt x="1653853" y="1084562"/>
                    </a:lnTo>
                    <a:cubicBezTo>
                      <a:pt x="1654582" y="1085963"/>
                      <a:pt x="1654918" y="1087587"/>
                      <a:pt x="1654918" y="1089157"/>
                    </a:cubicBezTo>
                    <a:lnTo>
                      <a:pt x="1654918" y="1097786"/>
                    </a:lnTo>
                    <a:cubicBezTo>
                      <a:pt x="1654918" y="1099804"/>
                      <a:pt x="1654302" y="1101821"/>
                      <a:pt x="1653181" y="1103502"/>
                    </a:cubicBezTo>
                    <a:lnTo>
                      <a:pt x="1653013" y="1103782"/>
                    </a:lnTo>
                    <a:cubicBezTo>
                      <a:pt x="1652901" y="1104062"/>
                      <a:pt x="1652845" y="1104287"/>
                      <a:pt x="1652733" y="1104567"/>
                    </a:cubicBezTo>
                    <a:cubicBezTo>
                      <a:pt x="1652901" y="1106248"/>
                      <a:pt x="1652677" y="1107929"/>
                      <a:pt x="1652060" y="1109498"/>
                    </a:cubicBezTo>
                    <a:lnTo>
                      <a:pt x="1650603" y="1113085"/>
                    </a:lnTo>
                    <a:cubicBezTo>
                      <a:pt x="1650435" y="1113533"/>
                      <a:pt x="1650211" y="1113981"/>
                      <a:pt x="1649987" y="1114373"/>
                    </a:cubicBezTo>
                    <a:lnTo>
                      <a:pt x="1647129" y="1119417"/>
                    </a:lnTo>
                    <a:cubicBezTo>
                      <a:pt x="1646344" y="1120818"/>
                      <a:pt x="1645224" y="1121994"/>
                      <a:pt x="1643879" y="1122891"/>
                    </a:cubicBezTo>
                    <a:lnTo>
                      <a:pt x="1642590" y="1123788"/>
                    </a:lnTo>
                    <a:lnTo>
                      <a:pt x="1639732" y="1126646"/>
                    </a:lnTo>
                    <a:cubicBezTo>
                      <a:pt x="1638387" y="1127991"/>
                      <a:pt x="1636762" y="1128887"/>
                      <a:pt x="1634913" y="1129391"/>
                    </a:cubicBezTo>
                    <a:lnTo>
                      <a:pt x="1632055" y="1130120"/>
                    </a:lnTo>
                    <a:cubicBezTo>
                      <a:pt x="1631214" y="1130344"/>
                      <a:pt x="1630374" y="1130400"/>
                      <a:pt x="1629533" y="1130400"/>
                    </a:cubicBezTo>
                    <a:lnTo>
                      <a:pt x="1628805" y="1130400"/>
                    </a:lnTo>
                    <a:cubicBezTo>
                      <a:pt x="1627628" y="1130400"/>
                      <a:pt x="1626451" y="1130176"/>
                      <a:pt x="1625386" y="1129840"/>
                    </a:cubicBezTo>
                    <a:lnTo>
                      <a:pt x="1615748" y="1130400"/>
                    </a:lnTo>
                    <a:cubicBezTo>
                      <a:pt x="1612778" y="1130624"/>
                      <a:pt x="1609920" y="1129504"/>
                      <a:pt x="1607847" y="1127374"/>
                    </a:cubicBezTo>
                    <a:lnTo>
                      <a:pt x="1607174" y="1126702"/>
                    </a:lnTo>
                    <a:cubicBezTo>
                      <a:pt x="1604428" y="1127094"/>
                      <a:pt x="1601571" y="1126309"/>
                      <a:pt x="1599385" y="1124516"/>
                    </a:cubicBezTo>
                    <a:cubicBezTo>
                      <a:pt x="1599161" y="1124460"/>
                      <a:pt x="1598993" y="1124460"/>
                      <a:pt x="1598769" y="1124404"/>
                    </a:cubicBezTo>
                    <a:lnTo>
                      <a:pt x="1597312" y="1124124"/>
                    </a:lnTo>
                    <a:cubicBezTo>
                      <a:pt x="1596639" y="1125189"/>
                      <a:pt x="1595799" y="1126085"/>
                      <a:pt x="1594790" y="1126870"/>
                    </a:cubicBezTo>
                    <a:lnTo>
                      <a:pt x="1593053" y="1128215"/>
                    </a:lnTo>
                    <a:lnTo>
                      <a:pt x="1593613" y="1130456"/>
                    </a:lnTo>
                    <a:cubicBezTo>
                      <a:pt x="1594174" y="1132754"/>
                      <a:pt x="1593949" y="1135163"/>
                      <a:pt x="1592997" y="1137293"/>
                    </a:cubicBezTo>
                    <a:cubicBezTo>
                      <a:pt x="1592605" y="1139254"/>
                      <a:pt x="1591596" y="1141047"/>
                      <a:pt x="1590195" y="1142448"/>
                    </a:cubicBezTo>
                    <a:lnTo>
                      <a:pt x="1588738" y="1143905"/>
                    </a:lnTo>
                    <a:lnTo>
                      <a:pt x="1575625" y="1156289"/>
                    </a:lnTo>
                    <a:cubicBezTo>
                      <a:pt x="1571535" y="1160100"/>
                      <a:pt x="1565146" y="1160044"/>
                      <a:pt x="1561224" y="1156065"/>
                    </a:cubicBezTo>
                    <a:lnTo>
                      <a:pt x="1560215" y="1155057"/>
                    </a:lnTo>
                    <a:cubicBezTo>
                      <a:pt x="1559991" y="1155113"/>
                      <a:pt x="1559767" y="1155168"/>
                      <a:pt x="1559543" y="1155225"/>
                    </a:cubicBezTo>
                    <a:lnTo>
                      <a:pt x="1559543" y="1155225"/>
                    </a:lnTo>
                    <a:cubicBezTo>
                      <a:pt x="1559543" y="1156850"/>
                      <a:pt x="1559150" y="1158419"/>
                      <a:pt x="1558422" y="1159876"/>
                    </a:cubicBezTo>
                    <a:lnTo>
                      <a:pt x="1557693" y="1161333"/>
                    </a:lnTo>
                    <a:cubicBezTo>
                      <a:pt x="1555956" y="1164807"/>
                      <a:pt x="1552370" y="1167048"/>
                      <a:pt x="1548447" y="1167048"/>
                    </a:cubicBezTo>
                    <a:lnTo>
                      <a:pt x="1546990" y="1167048"/>
                    </a:lnTo>
                    <a:cubicBezTo>
                      <a:pt x="1544244" y="1167048"/>
                      <a:pt x="1541611" y="1165928"/>
                      <a:pt x="1539649" y="1164022"/>
                    </a:cubicBezTo>
                    <a:lnTo>
                      <a:pt x="1539145" y="1163518"/>
                    </a:lnTo>
                    <a:lnTo>
                      <a:pt x="1538024" y="1164527"/>
                    </a:lnTo>
                    <a:cubicBezTo>
                      <a:pt x="1536960" y="1165479"/>
                      <a:pt x="1535727" y="1166152"/>
                      <a:pt x="1534382" y="1166600"/>
                    </a:cubicBezTo>
                    <a:lnTo>
                      <a:pt x="1534382" y="1168954"/>
                    </a:lnTo>
                    <a:cubicBezTo>
                      <a:pt x="1534382" y="1170747"/>
                      <a:pt x="1533934" y="1172540"/>
                      <a:pt x="1533037" y="1174053"/>
                    </a:cubicBezTo>
                    <a:lnTo>
                      <a:pt x="1530627" y="1178312"/>
                    </a:lnTo>
                    <a:lnTo>
                      <a:pt x="1531412" y="1178984"/>
                    </a:lnTo>
                    <a:cubicBezTo>
                      <a:pt x="1532533" y="1179881"/>
                      <a:pt x="1533373" y="1181002"/>
                      <a:pt x="1534046" y="1182291"/>
                    </a:cubicBezTo>
                    <a:lnTo>
                      <a:pt x="1534774" y="1183748"/>
                    </a:lnTo>
                    <a:cubicBezTo>
                      <a:pt x="1535503" y="1185205"/>
                      <a:pt x="1535839" y="1186774"/>
                      <a:pt x="1535839" y="1188399"/>
                    </a:cubicBezTo>
                    <a:lnTo>
                      <a:pt x="1535839" y="1191985"/>
                    </a:lnTo>
                    <a:cubicBezTo>
                      <a:pt x="1535839" y="1193947"/>
                      <a:pt x="1535278" y="1195852"/>
                      <a:pt x="1534214" y="1197533"/>
                    </a:cubicBezTo>
                    <a:lnTo>
                      <a:pt x="1529170" y="1205434"/>
                    </a:lnTo>
                    <a:cubicBezTo>
                      <a:pt x="1528946" y="1205770"/>
                      <a:pt x="1528778" y="1206050"/>
                      <a:pt x="1528498" y="1206331"/>
                    </a:cubicBezTo>
                    <a:lnTo>
                      <a:pt x="1525640" y="1209917"/>
                    </a:lnTo>
                    <a:cubicBezTo>
                      <a:pt x="1524911" y="1210814"/>
                      <a:pt x="1524071" y="1211542"/>
                      <a:pt x="1523174" y="1212159"/>
                    </a:cubicBezTo>
                    <a:lnTo>
                      <a:pt x="1522894" y="1215801"/>
                    </a:lnTo>
                    <a:cubicBezTo>
                      <a:pt x="1522838" y="1216642"/>
                      <a:pt x="1522670" y="1217426"/>
                      <a:pt x="1522390" y="1218210"/>
                    </a:cubicBezTo>
                    <a:lnTo>
                      <a:pt x="1521661" y="1220340"/>
                    </a:lnTo>
                    <a:cubicBezTo>
                      <a:pt x="1521157" y="1221853"/>
                      <a:pt x="1520317" y="1223254"/>
                      <a:pt x="1519140" y="1224375"/>
                    </a:cubicBezTo>
                    <a:lnTo>
                      <a:pt x="1515778" y="1227737"/>
                    </a:lnTo>
                    <a:cubicBezTo>
                      <a:pt x="1516674" y="1229306"/>
                      <a:pt x="1517122" y="1231043"/>
                      <a:pt x="1517122" y="1232836"/>
                    </a:cubicBezTo>
                    <a:lnTo>
                      <a:pt x="1517122" y="1234966"/>
                    </a:lnTo>
                    <a:cubicBezTo>
                      <a:pt x="1517122" y="1236591"/>
                      <a:pt x="1516730" y="1238160"/>
                      <a:pt x="1516058" y="1239561"/>
                    </a:cubicBezTo>
                    <a:lnTo>
                      <a:pt x="1515329" y="1241018"/>
                    </a:lnTo>
                    <a:cubicBezTo>
                      <a:pt x="1514825" y="1242026"/>
                      <a:pt x="1514152" y="1242923"/>
                      <a:pt x="1513368" y="1243708"/>
                    </a:cubicBezTo>
                    <a:lnTo>
                      <a:pt x="1510510" y="1246565"/>
                    </a:lnTo>
                    <a:cubicBezTo>
                      <a:pt x="1509389" y="1247686"/>
                      <a:pt x="1507988" y="1248583"/>
                      <a:pt x="1506475" y="1249087"/>
                    </a:cubicBezTo>
                    <a:lnTo>
                      <a:pt x="1504346" y="1249816"/>
                    </a:lnTo>
                    <a:cubicBezTo>
                      <a:pt x="1503281" y="1250152"/>
                      <a:pt x="1502216" y="1250320"/>
                      <a:pt x="1501096" y="1250320"/>
                    </a:cubicBezTo>
                    <a:lnTo>
                      <a:pt x="1496052" y="1250320"/>
                    </a:lnTo>
                    <a:cubicBezTo>
                      <a:pt x="1494932" y="1250320"/>
                      <a:pt x="1493867" y="1250152"/>
                      <a:pt x="1492802" y="1249816"/>
                    </a:cubicBezTo>
                    <a:lnTo>
                      <a:pt x="1490673" y="1250544"/>
                    </a:lnTo>
                    <a:cubicBezTo>
                      <a:pt x="1489608" y="1250880"/>
                      <a:pt x="1488543" y="1251049"/>
                      <a:pt x="1487423" y="1251049"/>
                    </a:cubicBezTo>
                    <a:lnTo>
                      <a:pt x="1485293" y="1251049"/>
                    </a:lnTo>
                    <a:cubicBezTo>
                      <a:pt x="1484397" y="1251049"/>
                      <a:pt x="1483444" y="1250936"/>
                      <a:pt x="1482547" y="1250712"/>
                    </a:cubicBezTo>
                    <a:lnTo>
                      <a:pt x="1474646" y="1248583"/>
                    </a:lnTo>
                    <a:cubicBezTo>
                      <a:pt x="1472909" y="1248134"/>
                      <a:pt x="1471340" y="1247182"/>
                      <a:pt x="1470107" y="1245949"/>
                    </a:cubicBezTo>
                    <a:lnTo>
                      <a:pt x="1469435" y="1245389"/>
                    </a:lnTo>
                    <a:lnTo>
                      <a:pt x="1466577" y="1245389"/>
                    </a:lnTo>
                    <a:cubicBezTo>
                      <a:pt x="1463831" y="1245389"/>
                      <a:pt x="1461197" y="1244324"/>
                      <a:pt x="1459236" y="1242362"/>
                    </a:cubicBezTo>
                    <a:lnTo>
                      <a:pt x="1457106" y="1240233"/>
                    </a:lnTo>
                    <a:cubicBezTo>
                      <a:pt x="1455986" y="1239113"/>
                      <a:pt x="1455145" y="1237712"/>
                      <a:pt x="1454641" y="1236199"/>
                    </a:cubicBezTo>
                    <a:lnTo>
                      <a:pt x="1453744" y="1233957"/>
                    </a:lnTo>
                    <a:cubicBezTo>
                      <a:pt x="1453352" y="1233173"/>
                      <a:pt x="1453072" y="1232332"/>
                      <a:pt x="1452904" y="1231491"/>
                    </a:cubicBezTo>
                    <a:lnTo>
                      <a:pt x="1451615" y="1225551"/>
                    </a:lnTo>
                    <a:cubicBezTo>
                      <a:pt x="1449710" y="1228521"/>
                      <a:pt x="1446459" y="1230315"/>
                      <a:pt x="1442873" y="1230315"/>
                    </a:cubicBezTo>
                    <a:lnTo>
                      <a:pt x="1440015" y="1230315"/>
                    </a:lnTo>
                    <a:cubicBezTo>
                      <a:pt x="1437998" y="1230315"/>
                      <a:pt x="1435980" y="1229698"/>
                      <a:pt x="1434299" y="1228578"/>
                    </a:cubicBezTo>
                    <a:lnTo>
                      <a:pt x="1432002" y="1227064"/>
                    </a:lnTo>
                    <a:lnTo>
                      <a:pt x="1428696" y="1226672"/>
                    </a:lnTo>
                    <a:cubicBezTo>
                      <a:pt x="1427855" y="1226560"/>
                      <a:pt x="1427014" y="1226336"/>
                      <a:pt x="1426230" y="1226056"/>
                    </a:cubicBezTo>
                    <a:lnTo>
                      <a:pt x="1422139" y="1226056"/>
                    </a:lnTo>
                    <a:cubicBezTo>
                      <a:pt x="1421803" y="1226056"/>
                      <a:pt x="1421467" y="1226056"/>
                      <a:pt x="1421130" y="1226000"/>
                    </a:cubicBezTo>
                    <a:lnTo>
                      <a:pt x="1418945" y="1232108"/>
                    </a:lnTo>
                    <a:cubicBezTo>
                      <a:pt x="1418777" y="1232500"/>
                      <a:pt x="1418665" y="1232892"/>
                      <a:pt x="1418441" y="1233284"/>
                    </a:cubicBezTo>
                    <a:lnTo>
                      <a:pt x="1415583" y="1239000"/>
                    </a:lnTo>
                    <a:cubicBezTo>
                      <a:pt x="1414854" y="1240457"/>
                      <a:pt x="1413846" y="1241690"/>
                      <a:pt x="1412557" y="1242643"/>
                    </a:cubicBezTo>
                    <a:lnTo>
                      <a:pt x="1409699" y="1244772"/>
                    </a:lnTo>
                    <a:cubicBezTo>
                      <a:pt x="1409531" y="1244884"/>
                      <a:pt x="1409419" y="1244996"/>
                      <a:pt x="1409251" y="1245109"/>
                    </a:cubicBezTo>
                    <a:lnTo>
                      <a:pt x="1404936" y="1247966"/>
                    </a:lnTo>
                    <a:cubicBezTo>
                      <a:pt x="1404599" y="1248191"/>
                      <a:pt x="1404207" y="1248415"/>
                      <a:pt x="1403815" y="1248639"/>
                    </a:cubicBezTo>
                    <a:lnTo>
                      <a:pt x="1393000" y="1254018"/>
                    </a:lnTo>
                    <a:lnTo>
                      <a:pt x="1391935" y="1256204"/>
                    </a:lnTo>
                    <a:cubicBezTo>
                      <a:pt x="1390702" y="1258670"/>
                      <a:pt x="1388573" y="1260519"/>
                      <a:pt x="1385939" y="1261359"/>
                    </a:cubicBezTo>
                    <a:lnTo>
                      <a:pt x="1383810" y="1262088"/>
                    </a:lnTo>
                    <a:cubicBezTo>
                      <a:pt x="1383193" y="1262928"/>
                      <a:pt x="1382129" y="1263096"/>
                      <a:pt x="1381008" y="1263096"/>
                    </a:cubicBezTo>
                    <a:close/>
                    <a:moveTo>
                      <a:pt x="1390422" y="1216305"/>
                    </a:moveTo>
                    <a:lnTo>
                      <a:pt x="1394008" y="1224039"/>
                    </a:lnTo>
                    <a:cubicBezTo>
                      <a:pt x="1394625" y="1225383"/>
                      <a:pt x="1394961" y="1226896"/>
                      <a:pt x="1394961" y="1228353"/>
                    </a:cubicBezTo>
                    <a:lnTo>
                      <a:pt x="1394961" y="1230595"/>
                    </a:lnTo>
                    <a:lnTo>
                      <a:pt x="1398716" y="1228017"/>
                    </a:lnTo>
                    <a:lnTo>
                      <a:pt x="1400228" y="1224991"/>
                    </a:lnTo>
                    <a:lnTo>
                      <a:pt x="1403591" y="1215521"/>
                    </a:lnTo>
                    <a:cubicBezTo>
                      <a:pt x="1403871" y="1214736"/>
                      <a:pt x="1404263" y="1213952"/>
                      <a:pt x="1404712" y="1213279"/>
                    </a:cubicBezTo>
                    <a:lnTo>
                      <a:pt x="1406168" y="1211150"/>
                    </a:lnTo>
                    <a:cubicBezTo>
                      <a:pt x="1406953" y="1210029"/>
                      <a:pt x="1407906" y="1209021"/>
                      <a:pt x="1409026" y="1208292"/>
                    </a:cubicBezTo>
                    <a:lnTo>
                      <a:pt x="1411156" y="1206835"/>
                    </a:lnTo>
                    <a:cubicBezTo>
                      <a:pt x="1412837" y="1205714"/>
                      <a:pt x="1414854" y="1205098"/>
                      <a:pt x="1416872" y="1205098"/>
                    </a:cubicBezTo>
                    <a:lnTo>
                      <a:pt x="1419730" y="1205098"/>
                    </a:lnTo>
                    <a:cubicBezTo>
                      <a:pt x="1420570" y="1205098"/>
                      <a:pt x="1421411" y="1205210"/>
                      <a:pt x="1422251" y="1205378"/>
                    </a:cubicBezTo>
                    <a:lnTo>
                      <a:pt x="1423876" y="1205770"/>
                    </a:lnTo>
                    <a:lnTo>
                      <a:pt x="1429760" y="1205770"/>
                    </a:lnTo>
                    <a:cubicBezTo>
                      <a:pt x="1431441" y="1205770"/>
                      <a:pt x="1433010" y="1206163"/>
                      <a:pt x="1434467" y="1206891"/>
                    </a:cubicBezTo>
                    <a:lnTo>
                      <a:pt x="1437493" y="1207283"/>
                    </a:lnTo>
                    <a:cubicBezTo>
                      <a:pt x="1437662" y="1207283"/>
                      <a:pt x="1437830" y="1207339"/>
                      <a:pt x="1437998" y="1207339"/>
                    </a:cubicBezTo>
                    <a:lnTo>
                      <a:pt x="1438446" y="1206387"/>
                    </a:lnTo>
                    <a:cubicBezTo>
                      <a:pt x="1439231" y="1204818"/>
                      <a:pt x="1440463" y="1203417"/>
                      <a:pt x="1441920" y="1202464"/>
                    </a:cubicBezTo>
                    <a:lnTo>
                      <a:pt x="1444050" y="1201007"/>
                    </a:lnTo>
                    <a:cubicBezTo>
                      <a:pt x="1444386" y="1200783"/>
                      <a:pt x="1444778" y="1200559"/>
                      <a:pt x="1445171" y="1200334"/>
                    </a:cubicBezTo>
                    <a:lnTo>
                      <a:pt x="1448028" y="1198878"/>
                    </a:lnTo>
                    <a:cubicBezTo>
                      <a:pt x="1450214" y="1197757"/>
                      <a:pt x="1452736" y="1197477"/>
                      <a:pt x="1455145" y="1198093"/>
                    </a:cubicBezTo>
                    <a:lnTo>
                      <a:pt x="1458003" y="1198822"/>
                    </a:lnTo>
                    <a:cubicBezTo>
                      <a:pt x="1459796" y="1199270"/>
                      <a:pt x="1461477" y="1200223"/>
                      <a:pt x="1462822" y="1201567"/>
                    </a:cubicBezTo>
                    <a:lnTo>
                      <a:pt x="1464279" y="1203025"/>
                    </a:lnTo>
                    <a:cubicBezTo>
                      <a:pt x="1464784" y="1203529"/>
                      <a:pt x="1465176" y="1204033"/>
                      <a:pt x="1465568" y="1204593"/>
                    </a:cubicBezTo>
                    <a:lnTo>
                      <a:pt x="1467025" y="1206723"/>
                    </a:lnTo>
                    <a:cubicBezTo>
                      <a:pt x="1467417" y="1207339"/>
                      <a:pt x="1467754" y="1207956"/>
                      <a:pt x="1468034" y="1208628"/>
                    </a:cubicBezTo>
                    <a:lnTo>
                      <a:pt x="1470892" y="1215801"/>
                    </a:lnTo>
                    <a:cubicBezTo>
                      <a:pt x="1471116" y="1216361"/>
                      <a:pt x="1471284" y="1216922"/>
                      <a:pt x="1471396" y="1217482"/>
                    </a:cubicBezTo>
                    <a:lnTo>
                      <a:pt x="1473021" y="1225103"/>
                    </a:lnTo>
                    <a:lnTo>
                      <a:pt x="1473469" y="1225103"/>
                    </a:lnTo>
                    <a:cubicBezTo>
                      <a:pt x="1475823" y="1225103"/>
                      <a:pt x="1478064" y="1225887"/>
                      <a:pt x="1479914" y="1227345"/>
                    </a:cubicBezTo>
                    <a:lnTo>
                      <a:pt x="1482828" y="1229642"/>
                    </a:lnTo>
                    <a:lnTo>
                      <a:pt x="1485405" y="1230371"/>
                    </a:lnTo>
                    <a:lnTo>
                      <a:pt x="1485517" y="1230259"/>
                    </a:lnTo>
                    <a:cubicBezTo>
                      <a:pt x="1487086" y="1228689"/>
                      <a:pt x="1489048" y="1227737"/>
                      <a:pt x="1491121" y="1227401"/>
                    </a:cubicBezTo>
                    <a:cubicBezTo>
                      <a:pt x="1491121" y="1226336"/>
                      <a:pt x="1491289" y="1225271"/>
                      <a:pt x="1491625" y="1224263"/>
                    </a:cubicBezTo>
                    <a:lnTo>
                      <a:pt x="1492354" y="1222133"/>
                    </a:lnTo>
                    <a:cubicBezTo>
                      <a:pt x="1493082" y="1219948"/>
                      <a:pt x="1494539" y="1218099"/>
                      <a:pt x="1496445" y="1216809"/>
                    </a:cubicBezTo>
                    <a:lnTo>
                      <a:pt x="1502833" y="1212270"/>
                    </a:lnTo>
                    <a:lnTo>
                      <a:pt x="1503393" y="1205882"/>
                    </a:lnTo>
                    <a:cubicBezTo>
                      <a:pt x="1503617" y="1203473"/>
                      <a:pt x="1504682" y="1201175"/>
                      <a:pt x="1506363" y="1199438"/>
                    </a:cubicBezTo>
                    <a:lnTo>
                      <a:pt x="1507820" y="1197981"/>
                    </a:lnTo>
                    <a:cubicBezTo>
                      <a:pt x="1508605" y="1197196"/>
                      <a:pt x="1509501" y="1196524"/>
                      <a:pt x="1510510" y="1196020"/>
                    </a:cubicBezTo>
                    <a:lnTo>
                      <a:pt x="1511351" y="1195628"/>
                    </a:lnTo>
                    <a:lnTo>
                      <a:pt x="1512471" y="1194227"/>
                    </a:lnTo>
                    <a:lnTo>
                      <a:pt x="1514152" y="1191593"/>
                    </a:lnTo>
                    <a:cubicBezTo>
                      <a:pt x="1512863" y="1190528"/>
                      <a:pt x="1511911" y="1189127"/>
                      <a:pt x="1511294" y="1187558"/>
                    </a:cubicBezTo>
                    <a:lnTo>
                      <a:pt x="1509837" y="1183972"/>
                    </a:lnTo>
                    <a:cubicBezTo>
                      <a:pt x="1509333" y="1182739"/>
                      <a:pt x="1509109" y="1181450"/>
                      <a:pt x="1509109" y="1180161"/>
                    </a:cubicBezTo>
                    <a:lnTo>
                      <a:pt x="1509109" y="1178704"/>
                    </a:lnTo>
                    <a:cubicBezTo>
                      <a:pt x="1509109" y="1177079"/>
                      <a:pt x="1509501" y="1175510"/>
                      <a:pt x="1510174" y="1174109"/>
                    </a:cubicBezTo>
                    <a:lnTo>
                      <a:pt x="1512303" y="1169794"/>
                    </a:lnTo>
                    <a:cubicBezTo>
                      <a:pt x="1512415" y="1169626"/>
                      <a:pt x="1512471" y="1169458"/>
                      <a:pt x="1512583" y="1169290"/>
                    </a:cubicBezTo>
                    <a:lnTo>
                      <a:pt x="1514040" y="1166768"/>
                    </a:lnTo>
                    <a:lnTo>
                      <a:pt x="1513704" y="1165423"/>
                    </a:lnTo>
                    <a:cubicBezTo>
                      <a:pt x="1513480" y="1164583"/>
                      <a:pt x="1513424" y="1163742"/>
                      <a:pt x="1513424" y="1162902"/>
                    </a:cubicBezTo>
                    <a:lnTo>
                      <a:pt x="1513424" y="1160772"/>
                    </a:lnTo>
                    <a:cubicBezTo>
                      <a:pt x="1513424" y="1159147"/>
                      <a:pt x="1513816" y="1157578"/>
                      <a:pt x="1514489" y="1156177"/>
                    </a:cubicBezTo>
                    <a:lnTo>
                      <a:pt x="1515217" y="1154720"/>
                    </a:lnTo>
                    <a:cubicBezTo>
                      <a:pt x="1515441" y="1154328"/>
                      <a:pt x="1515609" y="1153936"/>
                      <a:pt x="1515890" y="1153600"/>
                    </a:cubicBezTo>
                    <a:lnTo>
                      <a:pt x="1517347" y="1151470"/>
                    </a:lnTo>
                    <a:cubicBezTo>
                      <a:pt x="1518635" y="1149565"/>
                      <a:pt x="1520485" y="1148164"/>
                      <a:pt x="1522670" y="1147435"/>
                    </a:cubicBezTo>
                    <a:lnTo>
                      <a:pt x="1524799" y="1146707"/>
                    </a:lnTo>
                    <a:cubicBezTo>
                      <a:pt x="1526032" y="1146315"/>
                      <a:pt x="1527321" y="1146090"/>
                      <a:pt x="1528610" y="1146203"/>
                    </a:cubicBezTo>
                    <a:lnTo>
                      <a:pt x="1530627" y="1144465"/>
                    </a:lnTo>
                    <a:cubicBezTo>
                      <a:pt x="1532533" y="1142841"/>
                      <a:pt x="1534942" y="1141888"/>
                      <a:pt x="1537408" y="1141888"/>
                    </a:cubicBezTo>
                    <a:lnTo>
                      <a:pt x="1537464" y="1141888"/>
                    </a:lnTo>
                    <a:cubicBezTo>
                      <a:pt x="1537632" y="1141495"/>
                      <a:pt x="1537856" y="1141103"/>
                      <a:pt x="1538136" y="1140767"/>
                    </a:cubicBezTo>
                    <a:lnTo>
                      <a:pt x="1539593" y="1138638"/>
                    </a:lnTo>
                    <a:cubicBezTo>
                      <a:pt x="1539986" y="1138077"/>
                      <a:pt x="1540434" y="1137517"/>
                      <a:pt x="1540882" y="1137069"/>
                    </a:cubicBezTo>
                    <a:lnTo>
                      <a:pt x="1541611" y="1136340"/>
                    </a:lnTo>
                    <a:cubicBezTo>
                      <a:pt x="1543572" y="1134379"/>
                      <a:pt x="1546206" y="1133314"/>
                      <a:pt x="1548895" y="1133314"/>
                    </a:cubicBezTo>
                    <a:lnTo>
                      <a:pt x="1551753" y="1133314"/>
                    </a:lnTo>
                    <a:cubicBezTo>
                      <a:pt x="1552874" y="1133314"/>
                      <a:pt x="1553939" y="1133482"/>
                      <a:pt x="1555004" y="1133818"/>
                    </a:cubicBezTo>
                    <a:lnTo>
                      <a:pt x="1557133" y="1134547"/>
                    </a:lnTo>
                    <a:cubicBezTo>
                      <a:pt x="1557357" y="1134603"/>
                      <a:pt x="1557581" y="1134715"/>
                      <a:pt x="1557805" y="1134771"/>
                    </a:cubicBezTo>
                    <a:lnTo>
                      <a:pt x="1558534" y="1134547"/>
                    </a:lnTo>
                    <a:cubicBezTo>
                      <a:pt x="1559599" y="1134211"/>
                      <a:pt x="1560719" y="1133987"/>
                      <a:pt x="1561784" y="1133987"/>
                    </a:cubicBezTo>
                    <a:lnTo>
                      <a:pt x="1563914" y="1133987"/>
                    </a:lnTo>
                    <a:cubicBezTo>
                      <a:pt x="1565651" y="1133987"/>
                      <a:pt x="1567332" y="1134435"/>
                      <a:pt x="1568845" y="1135219"/>
                    </a:cubicBezTo>
                    <a:lnTo>
                      <a:pt x="1572375" y="1131857"/>
                    </a:lnTo>
                    <a:cubicBezTo>
                      <a:pt x="1571478" y="1129784"/>
                      <a:pt x="1571310" y="1127486"/>
                      <a:pt x="1571871" y="1125301"/>
                    </a:cubicBezTo>
                    <a:lnTo>
                      <a:pt x="1572599" y="1122443"/>
                    </a:lnTo>
                    <a:cubicBezTo>
                      <a:pt x="1572767" y="1121714"/>
                      <a:pt x="1573048" y="1120986"/>
                      <a:pt x="1573384" y="1120313"/>
                    </a:cubicBezTo>
                    <a:lnTo>
                      <a:pt x="1574112" y="1118856"/>
                    </a:lnTo>
                    <a:cubicBezTo>
                      <a:pt x="1574841" y="1117399"/>
                      <a:pt x="1575850" y="1116167"/>
                      <a:pt x="1577138" y="1115214"/>
                    </a:cubicBezTo>
                    <a:lnTo>
                      <a:pt x="1579548" y="1113365"/>
                    </a:lnTo>
                    <a:cubicBezTo>
                      <a:pt x="1579884" y="1111179"/>
                      <a:pt x="1580893" y="1109106"/>
                      <a:pt x="1582462" y="1107537"/>
                    </a:cubicBezTo>
                    <a:lnTo>
                      <a:pt x="1585320" y="1104679"/>
                    </a:lnTo>
                    <a:cubicBezTo>
                      <a:pt x="1587281" y="1102718"/>
                      <a:pt x="1589915" y="1101653"/>
                      <a:pt x="1592605" y="1101653"/>
                    </a:cubicBezTo>
                    <a:lnTo>
                      <a:pt x="1595463" y="1101653"/>
                    </a:lnTo>
                    <a:cubicBezTo>
                      <a:pt x="1598152" y="1101653"/>
                      <a:pt x="1600674" y="1102662"/>
                      <a:pt x="1602635" y="1104511"/>
                    </a:cubicBezTo>
                    <a:lnTo>
                      <a:pt x="1604092" y="1104511"/>
                    </a:lnTo>
                    <a:cubicBezTo>
                      <a:pt x="1605437" y="1104511"/>
                      <a:pt x="1606726" y="1104791"/>
                      <a:pt x="1607903" y="1105239"/>
                    </a:cubicBezTo>
                    <a:cubicBezTo>
                      <a:pt x="1609640" y="1105183"/>
                      <a:pt x="1611433" y="1105519"/>
                      <a:pt x="1613058" y="1106360"/>
                    </a:cubicBezTo>
                    <a:lnTo>
                      <a:pt x="1615244" y="1107201"/>
                    </a:lnTo>
                    <a:cubicBezTo>
                      <a:pt x="1616757" y="1107705"/>
                      <a:pt x="1618158" y="1108546"/>
                      <a:pt x="1619278" y="1109722"/>
                    </a:cubicBezTo>
                    <a:lnTo>
                      <a:pt x="1619559" y="1110002"/>
                    </a:lnTo>
                    <a:lnTo>
                      <a:pt x="1627124" y="1109554"/>
                    </a:lnTo>
                    <a:cubicBezTo>
                      <a:pt x="1627572" y="1109498"/>
                      <a:pt x="1628020" y="1109554"/>
                      <a:pt x="1628468" y="1109554"/>
                    </a:cubicBezTo>
                    <a:lnTo>
                      <a:pt x="1629029" y="1108994"/>
                    </a:lnTo>
                    <a:cubicBezTo>
                      <a:pt x="1629533" y="1108490"/>
                      <a:pt x="1630037" y="1108097"/>
                      <a:pt x="1630598" y="1107705"/>
                    </a:cubicBezTo>
                    <a:lnTo>
                      <a:pt x="1630710" y="1107593"/>
                    </a:lnTo>
                    <a:lnTo>
                      <a:pt x="1631831" y="1105632"/>
                    </a:lnTo>
                    <a:cubicBezTo>
                      <a:pt x="1631775" y="1105127"/>
                      <a:pt x="1631719" y="1104623"/>
                      <a:pt x="1631719" y="1104062"/>
                    </a:cubicBezTo>
                    <a:lnTo>
                      <a:pt x="1631719" y="1102605"/>
                    </a:lnTo>
                    <a:cubicBezTo>
                      <a:pt x="1631719" y="1100140"/>
                      <a:pt x="1632615" y="1097730"/>
                      <a:pt x="1634240" y="1095825"/>
                    </a:cubicBezTo>
                    <a:cubicBezTo>
                      <a:pt x="1634352" y="1095601"/>
                      <a:pt x="1634464" y="1095377"/>
                      <a:pt x="1634576" y="1095209"/>
                    </a:cubicBezTo>
                    <a:lnTo>
                      <a:pt x="1634576" y="1093976"/>
                    </a:lnTo>
                    <a:cubicBezTo>
                      <a:pt x="1633512" y="1092855"/>
                      <a:pt x="1632727" y="1091566"/>
                      <a:pt x="1632223" y="1090053"/>
                    </a:cubicBezTo>
                    <a:lnTo>
                      <a:pt x="1630542" y="1088933"/>
                    </a:lnTo>
                    <a:cubicBezTo>
                      <a:pt x="1627684" y="1087027"/>
                      <a:pt x="1625947" y="1083777"/>
                      <a:pt x="1625947" y="1080359"/>
                    </a:cubicBezTo>
                    <a:lnTo>
                      <a:pt x="1625947" y="1078902"/>
                    </a:lnTo>
                    <a:cubicBezTo>
                      <a:pt x="1625947" y="1076885"/>
                      <a:pt x="1626563" y="1074867"/>
                      <a:pt x="1627684" y="1073186"/>
                    </a:cubicBezTo>
                    <a:lnTo>
                      <a:pt x="1629421" y="1070608"/>
                    </a:lnTo>
                    <a:lnTo>
                      <a:pt x="1630486" y="1065453"/>
                    </a:lnTo>
                    <a:cubicBezTo>
                      <a:pt x="1630878" y="1063435"/>
                      <a:pt x="1631887" y="1061642"/>
                      <a:pt x="1633288" y="1060186"/>
                    </a:cubicBezTo>
                    <a:lnTo>
                      <a:pt x="1634745" y="1058728"/>
                    </a:lnTo>
                    <a:cubicBezTo>
                      <a:pt x="1637491" y="1055983"/>
                      <a:pt x="1641581" y="1054974"/>
                      <a:pt x="1645336" y="1056207"/>
                    </a:cubicBezTo>
                    <a:lnTo>
                      <a:pt x="1647465" y="1056935"/>
                    </a:lnTo>
                    <a:cubicBezTo>
                      <a:pt x="1648978" y="1057439"/>
                      <a:pt x="1650379" y="1058280"/>
                      <a:pt x="1651500" y="1059457"/>
                    </a:cubicBezTo>
                    <a:lnTo>
                      <a:pt x="1651668" y="1059625"/>
                    </a:lnTo>
                    <a:cubicBezTo>
                      <a:pt x="1653293" y="1059233"/>
                      <a:pt x="1655086" y="1059177"/>
                      <a:pt x="1656767" y="1059625"/>
                    </a:cubicBezTo>
                    <a:lnTo>
                      <a:pt x="1659625" y="1060353"/>
                    </a:lnTo>
                    <a:cubicBezTo>
                      <a:pt x="1660129" y="1060466"/>
                      <a:pt x="1660578" y="1060634"/>
                      <a:pt x="1661082" y="1060858"/>
                    </a:cubicBezTo>
                    <a:cubicBezTo>
                      <a:pt x="1662315" y="1060353"/>
                      <a:pt x="1663660" y="1060073"/>
                      <a:pt x="1665061" y="1060073"/>
                    </a:cubicBezTo>
                    <a:lnTo>
                      <a:pt x="1666518" y="1060073"/>
                    </a:lnTo>
                    <a:cubicBezTo>
                      <a:pt x="1667022" y="1060073"/>
                      <a:pt x="1667470" y="1060129"/>
                      <a:pt x="1667975" y="1060186"/>
                    </a:cubicBezTo>
                    <a:cubicBezTo>
                      <a:pt x="1668479" y="1059121"/>
                      <a:pt x="1669152" y="1058168"/>
                      <a:pt x="1669992" y="1057384"/>
                    </a:cubicBezTo>
                    <a:lnTo>
                      <a:pt x="1670721" y="1056655"/>
                    </a:lnTo>
                    <a:cubicBezTo>
                      <a:pt x="1672682" y="1054694"/>
                      <a:pt x="1675316" y="1053629"/>
                      <a:pt x="1678005" y="1053629"/>
                    </a:cubicBezTo>
                    <a:lnTo>
                      <a:pt x="1678734" y="1053629"/>
                    </a:lnTo>
                    <a:cubicBezTo>
                      <a:pt x="1679406" y="1053629"/>
                      <a:pt x="1680135" y="1053685"/>
                      <a:pt x="1680807" y="1053853"/>
                    </a:cubicBezTo>
                    <a:cubicBezTo>
                      <a:pt x="1682096" y="1052789"/>
                      <a:pt x="1683609" y="1052060"/>
                      <a:pt x="1685178" y="1051724"/>
                    </a:cubicBezTo>
                    <a:lnTo>
                      <a:pt x="1689213" y="1049707"/>
                    </a:lnTo>
                    <a:cubicBezTo>
                      <a:pt x="1690670" y="1048978"/>
                      <a:pt x="1692239" y="1048642"/>
                      <a:pt x="1693808" y="1048642"/>
                    </a:cubicBezTo>
                    <a:lnTo>
                      <a:pt x="1697394" y="1048642"/>
                    </a:lnTo>
                    <a:cubicBezTo>
                      <a:pt x="1698515" y="1048642"/>
                      <a:pt x="1699580" y="1048810"/>
                      <a:pt x="1700645" y="1049146"/>
                    </a:cubicBezTo>
                    <a:lnTo>
                      <a:pt x="1702774" y="1049875"/>
                    </a:lnTo>
                    <a:cubicBezTo>
                      <a:pt x="1703558" y="1050155"/>
                      <a:pt x="1704287" y="1050491"/>
                      <a:pt x="1704959" y="1050883"/>
                    </a:cubicBezTo>
                    <a:lnTo>
                      <a:pt x="1705184" y="1049762"/>
                    </a:lnTo>
                    <a:cubicBezTo>
                      <a:pt x="1705464" y="1048417"/>
                      <a:pt x="1705968" y="1047185"/>
                      <a:pt x="1706696" y="1046064"/>
                    </a:cubicBezTo>
                    <a:lnTo>
                      <a:pt x="1707873" y="1044271"/>
                    </a:lnTo>
                    <a:cubicBezTo>
                      <a:pt x="1708041" y="1042758"/>
                      <a:pt x="1708490" y="1041357"/>
                      <a:pt x="1709274" y="1040068"/>
                    </a:cubicBezTo>
                    <a:lnTo>
                      <a:pt x="1709274" y="1038835"/>
                    </a:lnTo>
                    <a:cubicBezTo>
                      <a:pt x="1709274" y="1036089"/>
                      <a:pt x="1710395" y="1033456"/>
                      <a:pt x="1712300" y="1031494"/>
                    </a:cubicBezTo>
                    <a:lnTo>
                      <a:pt x="1713029" y="1030766"/>
                    </a:lnTo>
                    <a:cubicBezTo>
                      <a:pt x="1714542" y="1029253"/>
                      <a:pt x="1716503" y="1028244"/>
                      <a:pt x="1718632" y="1027908"/>
                    </a:cubicBezTo>
                    <a:lnTo>
                      <a:pt x="1720258" y="1027628"/>
                    </a:lnTo>
                    <a:lnTo>
                      <a:pt x="1721715" y="1026451"/>
                    </a:lnTo>
                    <a:cubicBezTo>
                      <a:pt x="1722275" y="1026003"/>
                      <a:pt x="1722891" y="1025610"/>
                      <a:pt x="1723564" y="1025274"/>
                    </a:cubicBezTo>
                    <a:lnTo>
                      <a:pt x="1724012" y="1025050"/>
                    </a:lnTo>
                    <a:cubicBezTo>
                      <a:pt x="1725357" y="1023089"/>
                      <a:pt x="1727374" y="1021688"/>
                      <a:pt x="1729616" y="1021015"/>
                    </a:cubicBezTo>
                    <a:cubicBezTo>
                      <a:pt x="1726254" y="1016925"/>
                      <a:pt x="1726478" y="1010928"/>
                      <a:pt x="1730288" y="1007118"/>
                    </a:cubicBezTo>
                    <a:lnTo>
                      <a:pt x="1731017" y="1006389"/>
                    </a:lnTo>
                    <a:cubicBezTo>
                      <a:pt x="1731241" y="1006165"/>
                      <a:pt x="1731465" y="1005997"/>
                      <a:pt x="1731689" y="1005773"/>
                    </a:cubicBezTo>
                    <a:cubicBezTo>
                      <a:pt x="1731241" y="1002523"/>
                      <a:pt x="1732362" y="999329"/>
                      <a:pt x="1734603" y="997087"/>
                    </a:cubicBezTo>
                    <a:cubicBezTo>
                      <a:pt x="1734659" y="996751"/>
                      <a:pt x="1734715" y="996415"/>
                      <a:pt x="1734827" y="996079"/>
                    </a:cubicBezTo>
                    <a:cubicBezTo>
                      <a:pt x="1734603" y="995238"/>
                      <a:pt x="1734547" y="994397"/>
                      <a:pt x="1734547" y="993557"/>
                    </a:cubicBezTo>
                    <a:lnTo>
                      <a:pt x="1734547" y="992100"/>
                    </a:lnTo>
                    <a:cubicBezTo>
                      <a:pt x="1734547" y="988906"/>
                      <a:pt x="1736004" y="985992"/>
                      <a:pt x="1738358" y="984087"/>
                    </a:cubicBezTo>
                    <a:cubicBezTo>
                      <a:pt x="1738974" y="983302"/>
                      <a:pt x="1739759" y="982630"/>
                      <a:pt x="1740599" y="982013"/>
                    </a:cubicBezTo>
                    <a:lnTo>
                      <a:pt x="1746763" y="978147"/>
                    </a:lnTo>
                    <a:cubicBezTo>
                      <a:pt x="1748388" y="977194"/>
                      <a:pt x="1750238" y="976690"/>
                      <a:pt x="1752087" y="976690"/>
                    </a:cubicBezTo>
                    <a:lnTo>
                      <a:pt x="1755673" y="976690"/>
                    </a:lnTo>
                    <a:cubicBezTo>
                      <a:pt x="1756794" y="976690"/>
                      <a:pt x="1757859" y="976858"/>
                      <a:pt x="1758923" y="977194"/>
                    </a:cubicBezTo>
                    <a:lnTo>
                      <a:pt x="1760997" y="977867"/>
                    </a:lnTo>
                    <a:lnTo>
                      <a:pt x="1763911" y="977474"/>
                    </a:lnTo>
                    <a:lnTo>
                      <a:pt x="1765704" y="974784"/>
                    </a:lnTo>
                    <a:cubicBezTo>
                      <a:pt x="1765872" y="974560"/>
                      <a:pt x="1766040" y="974280"/>
                      <a:pt x="1766208" y="974056"/>
                    </a:cubicBezTo>
                    <a:lnTo>
                      <a:pt x="1769066" y="970470"/>
                    </a:lnTo>
                    <a:cubicBezTo>
                      <a:pt x="1770019" y="969293"/>
                      <a:pt x="1771195" y="968340"/>
                      <a:pt x="1772540" y="967668"/>
                    </a:cubicBezTo>
                    <a:lnTo>
                      <a:pt x="1775398" y="966211"/>
                    </a:lnTo>
                    <a:cubicBezTo>
                      <a:pt x="1776631" y="965595"/>
                      <a:pt x="1778032" y="965202"/>
                      <a:pt x="1779433" y="965146"/>
                    </a:cubicBezTo>
                    <a:lnTo>
                      <a:pt x="1784420" y="964866"/>
                    </a:lnTo>
                    <a:cubicBezTo>
                      <a:pt x="1784700" y="963801"/>
                      <a:pt x="1785149" y="962793"/>
                      <a:pt x="1785821" y="961840"/>
                    </a:cubicBezTo>
                    <a:lnTo>
                      <a:pt x="1787278" y="959710"/>
                    </a:lnTo>
                    <a:cubicBezTo>
                      <a:pt x="1787390" y="959542"/>
                      <a:pt x="1787558" y="959318"/>
                      <a:pt x="1787670" y="959150"/>
                    </a:cubicBezTo>
                    <a:cubicBezTo>
                      <a:pt x="1787222" y="957973"/>
                      <a:pt x="1786942" y="956684"/>
                      <a:pt x="1786942" y="955396"/>
                    </a:cubicBezTo>
                    <a:lnTo>
                      <a:pt x="1786942" y="951809"/>
                    </a:lnTo>
                    <a:cubicBezTo>
                      <a:pt x="1786942" y="949063"/>
                      <a:pt x="1788007" y="946430"/>
                      <a:pt x="1789968" y="944524"/>
                    </a:cubicBezTo>
                    <a:lnTo>
                      <a:pt x="1791089" y="943404"/>
                    </a:lnTo>
                    <a:lnTo>
                      <a:pt x="1791481" y="941162"/>
                    </a:lnTo>
                    <a:cubicBezTo>
                      <a:pt x="1790528" y="939985"/>
                      <a:pt x="1789800" y="938585"/>
                      <a:pt x="1789464" y="937127"/>
                    </a:cubicBezTo>
                    <a:lnTo>
                      <a:pt x="1788735" y="934270"/>
                    </a:lnTo>
                    <a:cubicBezTo>
                      <a:pt x="1788511" y="933429"/>
                      <a:pt x="1788399" y="932588"/>
                      <a:pt x="1788399" y="931748"/>
                    </a:cubicBezTo>
                    <a:lnTo>
                      <a:pt x="1788399" y="930291"/>
                    </a:lnTo>
                    <a:cubicBezTo>
                      <a:pt x="1788399" y="926368"/>
                      <a:pt x="1790640" y="922782"/>
                      <a:pt x="1794115" y="921045"/>
                    </a:cubicBezTo>
                    <a:lnTo>
                      <a:pt x="1794171" y="921045"/>
                    </a:lnTo>
                    <a:cubicBezTo>
                      <a:pt x="1794059" y="919700"/>
                      <a:pt x="1794227" y="918299"/>
                      <a:pt x="1794675" y="917010"/>
                    </a:cubicBezTo>
                    <a:lnTo>
                      <a:pt x="1795404" y="914880"/>
                    </a:lnTo>
                    <a:cubicBezTo>
                      <a:pt x="1795628" y="914152"/>
                      <a:pt x="1795964" y="913536"/>
                      <a:pt x="1796300" y="912863"/>
                    </a:cubicBezTo>
                    <a:cubicBezTo>
                      <a:pt x="1796244" y="911126"/>
                      <a:pt x="1796580" y="909389"/>
                      <a:pt x="1797365" y="907764"/>
                    </a:cubicBezTo>
                    <a:lnTo>
                      <a:pt x="1798093" y="906307"/>
                    </a:lnTo>
                    <a:cubicBezTo>
                      <a:pt x="1798261" y="905915"/>
                      <a:pt x="1798486" y="905522"/>
                      <a:pt x="1798766" y="905186"/>
                    </a:cubicBezTo>
                    <a:lnTo>
                      <a:pt x="1801624" y="900871"/>
                    </a:lnTo>
                    <a:cubicBezTo>
                      <a:pt x="1801848" y="900535"/>
                      <a:pt x="1802128" y="900199"/>
                      <a:pt x="1802352" y="899863"/>
                    </a:cubicBezTo>
                    <a:lnTo>
                      <a:pt x="1806667" y="894819"/>
                    </a:lnTo>
                    <a:cubicBezTo>
                      <a:pt x="1807227" y="894203"/>
                      <a:pt x="1807844" y="893642"/>
                      <a:pt x="1808516" y="893138"/>
                    </a:cubicBezTo>
                    <a:cubicBezTo>
                      <a:pt x="1808460" y="892970"/>
                      <a:pt x="1808404" y="892802"/>
                      <a:pt x="1808292" y="892578"/>
                    </a:cubicBezTo>
                    <a:lnTo>
                      <a:pt x="1807452" y="890392"/>
                    </a:lnTo>
                    <a:cubicBezTo>
                      <a:pt x="1807340" y="890168"/>
                      <a:pt x="1807227" y="889944"/>
                      <a:pt x="1807171" y="889776"/>
                    </a:cubicBezTo>
                    <a:lnTo>
                      <a:pt x="1804930" y="887871"/>
                    </a:lnTo>
                    <a:cubicBezTo>
                      <a:pt x="1803529" y="886694"/>
                      <a:pt x="1802520" y="885181"/>
                      <a:pt x="1801904" y="883500"/>
                    </a:cubicBezTo>
                    <a:cubicBezTo>
                      <a:pt x="1798486" y="881763"/>
                      <a:pt x="1796300" y="878232"/>
                      <a:pt x="1796300" y="874310"/>
                    </a:cubicBezTo>
                    <a:lnTo>
                      <a:pt x="1796300" y="873581"/>
                    </a:lnTo>
                    <a:cubicBezTo>
                      <a:pt x="1796300" y="871956"/>
                      <a:pt x="1796692" y="870387"/>
                      <a:pt x="1797421" y="868930"/>
                    </a:cubicBezTo>
                    <a:lnTo>
                      <a:pt x="1798878" y="866072"/>
                    </a:lnTo>
                    <a:cubicBezTo>
                      <a:pt x="1799886" y="864055"/>
                      <a:pt x="1801512" y="862486"/>
                      <a:pt x="1803473" y="861477"/>
                    </a:cubicBezTo>
                    <a:lnTo>
                      <a:pt x="1806331" y="860020"/>
                    </a:lnTo>
                    <a:cubicBezTo>
                      <a:pt x="1807788" y="859292"/>
                      <a:pt x="1809357" y="858899"/>
                      <a:pt x="1810982" y="858899"/>
                    </a:cubicBezTo>
                    <a:lnTo>
                      <a:pt x="1814568" y="858899"/>
                    </a:lnTo>
                    <a:cubicBezTo>
                      <a:pt x="1815241" y="858899"/>
                      <a:pt x="1815913" y="858955"/>
                      <a:pt x="1816586" y="859124"/>
                    </a:cubicBezTo>
                    <a:lnTo>
                      <a:pt x="1827233" y="861085"/>
                    </a:lnTo>
                    <a:lnTo>
                      <a:pt x="1828073" y="860525"/>
                    </a:lnTo>
                    <a:cubicBezTo>
                      <a:pt x="1829978" y="858619"/>
                      <a:pt x="1832556" y="857554"/>
                      <a:pt x="1835134" y="857498"/>
                    </a:cubicBezTo>
                    <a:cubicBezTo>
                      <a:pt x="1834686" y="853408"/>
                      <a:pt x="1836703" y="849317"/>
                      <a:pt x="1840457" y="847300"/>
                    </a:cubicBezTo>
                    <a:lnTo>
                      <a:pt x="1845949" y="844330"/>
                    </a:lnTo>
                    <a:lnTo>
                      <a:pt x="1846341" y="843097"/>
                    </a:lnTo>
                    <a:cubicBezTo>
                      <a:pt x="1846846" y="841584"/>
                      <a:pt x="1847686" y="840183"/>
                      <a:pt x="1848863" y="839062"/>
                    </a:cubicBezTo>
                    <a:lnTo>
                      <a:pt x="1849592" y="838334"/>
                    </a:lnTo>
                    <a:cubicBezTo>
                      <a:pt x="1849872" y="838054"/>
                      <a:pt x="1850208" y="837773"/>
                      <a:pt x="1850544" y="837493"/>
                    </a:cubicBezTo>
                    <a:cubicBezTo>
                      <a:pt x="1849704" y="837045"/>
                      <a:pt x="1848919" y="836428"/>
                      <a:pt x="1848191" y="835756"/>
                    </a:cubicBezTo>
                    <a:lnTo>
                      <a:pt x="1847462" y="835027"/>
                    </a:lnTo>
                    <a:cubicBezTo>
                      <a:pt x="1844884" y="832450"/>
                      <a:pt x="1843820" y="828695"/>
                      <a:pt x="1844716" y="825165"/>
                    </a:cubicBezTo>
                    <a:lnTo>
                      <a:pt x="1845445" y="822307"/>
                    </a:lnTo>
                    <a:cubicBezTo>
                      <a:pt x="1845613" y="821579"/>
                      <a:pt x="1845893" y="820850"/>
                      <a:pt x="1846229" y="820178"/>
                    </a:cubicBezTo>
                    <a:lnTo>
                      <a:pt x="1851273" y="810147"/>
                    </a:lnTo>
                    <a:cubicBezTo>
                      <a:pt x="1852281" y="808130"/>
                      <a:pt x="1853907" y="806505"/>
                      <a:pt x="1855868" y="805552"/>
                    </a:cubicBezTo>
                    <a:lnTo>
                      <a:pt x="1857325" y="804824"/>
                    </a:lnTo>
                    <a:cubicBezTo>
                      <a:pt x="1857717" y="804599"/>
                      <a:pt x="1858165" y="804431"/>
                      <a:pt x="1858614" y="804263"/>
                    </a:cubicBezTo>
                    <a:lnTo>
                      <a:pt x="1859286" y="802190"/>
                    </a:lnTo>
                    <a:cubicBezTo>
                      <a:pt x="1859510" y="801573"/>
                      <a:pt x="1859790" y="800901"/>
                      <a:pt x="1860127" y="800341"/>
                    </a:cubicBezTo>
                    <a:lnTo>
                      <a:pt x="1861303" y="798267"/>
                    </a:lnTo>
                    <a:lnTo>
                      <a:pt x="1861191" y="797931"/>
                    </a:lnTo>
                    <a:cubicBezTo>
                      <a:pt x="1860967" y="797090"/>
                      <a:pt x="1860911" y="796250"/>
                      <a:pt x="1860911" y="795409"/>
                    </a:cubicBezTo>
                    <a:lnTo>
                      <a:pt x="1860911" y="793952"/>
                    </a:lnTo>
                    <a:cubicBezTo>
                      <a:pt x="1860911" y="791206"/>
                      <a:pt x="1861976" y="788573"/>
                      <a:pt x="1863937" y="786667"/>
                    </a:cubicBezTo>
                    <a:lnTo>
                      <a:pt x="1864217" y="786387"/>
                    </a:lnTo>
                    <a:cubicBezTo>
                      <a:pt x="1865002" y="784818"/>
                      <a:pt x="1866179" y="783473"/>
                      <a:pt x="1867692" y="782465"/>
                    </a:cubicBezTo>
                    <a:lnTo>
                      <a:pt x="1868981" y="781568"/>
                    </a:lnTo>
                    <a:lnTo>
                      <a:pt x="1870662" y="779887"/>
                    </a:lnTo>
                    <a:lnTo>
                      <a:pt x="1872791" y="775628"/>
                    </a:lnTo>
                    <a:cubicBezTo>
                      <a:pt x="1873127" y="774956"/>
                      <a:pt x="1873520" y="774339"/>
                      <a:pt x="1873968" y="773779"/>
                    </a:cubicBezTo>
                    <a:lnTo>
                      <a:pt x="1876826" y="770193"/>
                    </a:lnTo>
                    <a:cubicBezTo>
                      <a:pt x="1877050" y="769912"/>
                      <a:pt x="1877330" y="769632"/>
                      <a:pt x="1877610" y="769352"/>
                    </a:cubicBezTo>
                    <a:lnTo>
                      <a:pt x="1879067" y="767895"/>
                    </a:lnTo>
                    <a:cubicBezTo>
                      <a:pt x="1879572" y="767391"/>
                      <a:pt x="1880076" y="766998"/>
                      <a:pt x="1880636" y="766606"/>
                    </a:cubicBezTo>
                    <a:lnTo>
                      <a:pt x="1881141" y="766270"/>
                    </a:lnTo>
                    <a:cubicBezTo>
                      <a:pt x="1881197" y="765934"/>
                      <a:pt x="1881197" y="765654"/>
                      <a:pt x="1881309" y="765317"/>
                    </a:cubicBezTo>
                    <a:lnTo>
                      <a:pt x="1881813" y="762683"/>
                    </a:lnTo>
                    <a:cubicBezTo>
                      <a:pt x="1881925" y="760050"/>
                      <a:pt x="1882990" y="757584"/>
                      <a:pt x="1884839" y="755735"/>
                    </a:cubicBezTo>
                    <a:lnTo>
                      <a:pt x="1885568" y="755006"/>
                    </a:lnTo>
                    <a:cubicBezTo>
                      <a:pt x="1886072" y="754502"/>
                      <a:pt x="1886632" y="754054"/>
                      <a:pt x="1887193" y="753661"/>
                    </a:cubicBezTo>
                    <a:lnTo>
                      <a:pt x="1887305" y="753381"/>
                    </a:lnTo>
                    <a:lnTo>
                      <a:pt x="1887865" y="751196"/>
                    </a:lnTo>
                    <a:cubicBezTo>
                      <a:pt x="1888313" y="749459"/>
                      <a:pt x="1889210" y="747833"/>
                      <a:pt x="1890443" y="746545"/>
                    </a:cubicBezTo>
                    <a:lnTo>
                      <a:pt x="1890443" y="746040"/>
                    </a:lnTo>
                    <a:lnTo>
                      <a:pt x="1889322" y="744359"/>
                    </a:lnTo>
                    <a:cubicBezTo>
                      <a:pt x="1888201" y="742678"/>
                      <a:pt x="1887585" y="740661"/>
                      <a:pt x="1887585" y="738643"/>
                    </a:cubicBezTo>
                    <a:lnTo>
                      <a:pt x="1887585" y="736514"/>
                    </a:lnTo>
                    <a:cubicBezTo>
                      <a:pt x="1887585" y="735842"/>
                      <a:pt x="1887641" y="735169"/>
                      <a:pt x="1887809" y="734497"/>
                    </a:cubicBezTo>
                    <a:lnTo>
                      <a:pt x="1888538" y="730910"/>
                    </a:lnTo>
                    <a:cubicBezTo>
                      <a:pt x="1888706" y="730014"/>
                      <a:pt x="1889042" y="729117"/>
                      <a:pt x="1889434" y="728332"/>
                    </a:cubicBezTo>
                    <a:lnTo>
                      <a:pt x="1890163" y="726875"/>
                    </a:lnTo>
                    <a:cubicBezTo>
                      <a:pt x="1891283" y="724634"/>
                      <a:pt x="1893189" y="722841"/>
                      <a:pt x="1895542" y="721888"/>
                    </a:cubicBezTo>
                    <a:lnTo>
                      <a:pt x="1895990" y="721720"/>
                    </a:lnTo>
                    <a:lnTo>
                      <a:pt x="1897784" y="718862"/>
                    </a:lnTo>
                    <a:cubicBezTo>
                      <a:pt x="1898344" y="717966"/>
                      <a:pt x="1899016" y="717181"/>
                      <a:pt x="1899801" y="716509"/>
                    </a:cubicBezTo>
                    <a:cubicBezTo>
                      <a:pt x="1899969" y="714099"/>
                      <a:pt x="1900978" y="711801"/>
                      <a:pt x="1902603" y="710064"/>
                    </a:cubicBezTo>
                    <a:cubicBezTo>
                      <a:pt x="1902547" y="709952"/>
                      <a:pt x="1902547" y="709896"/>
                      <a:pt x="1902491" y="709840"/>
                    </a:cubicBezTo>
                    <a:cubicBezTo>
                      <a:pt x="1901818" y="709112"/>
                      <a:pt x="1901202" y="708271"/>
                      <a:pt x="1900810" y="707318"/>
                    </a:cubicBezTo>
                    <a:cubicBezTo>
                      <a:pt x="1899241" y="706086"/>
                      <a:pt x="1898064" y="704404"/>
                      <a:pt x="1897447" y="702499"/>
                    </a:cubicBezTo>
                    <a:lnTo>
                      <a:pt x="1896719" y="700370"/>
                    </a:lnTo>
                    <a:cubicBezTo>
                      <a:pt x="1896383" y="699305"/>
                      <a:pt x="1896215" y="698240"/>
                      <a:pt x="1896215" y="697120"/>
                    </a:cubicBezTo>
                    <a:lnTo>
                      <a:pt x="1896047" y="695326"/>
                    </a:lnTo>
                    <a:cubicBezTo>
                      <a:pt x="1895934" y="694990"/>
                      <a:pt x="1895822" y="694598"/>
                      <a:pt x="1895766" y="694262"/>
                    </a:cubicBezTo>
                    <a:lnTo>
                      <a:pt x="1895486" y="694150"/>
                    </a:lnTo>
                    <a:cubicBezTo>
                      <a:pt x="1894926" y="693870"/>
                      <a:pt x="1894421" y="693533"/>
                      <a:pt x="1893917" y="693197"/>
                    </a:cubicBezTo>
                    <a:lnTo>
                      <a:pt x="1891059" y="691068"/>
                    </a:lnTo>
                    <a:cubicBezTo>
                      <a:pt x="1889546" y="689947"/>
                      <a:pt x="1888369" y="688378"/>
                      <a:pt x="1887641" y="686641"/>
                    </a:cubicBezTo>
                    <a:lnTo>
                      <a:pt x="1886184" y="683054"/>
                    </a:lnTo>
                    <a:cubicBezTo>
                      <a:pt x="1886128" y="682886"/>
                      <a:pt x="1886016" y="682662"/>
                      <a:pt x="1885960" y="682494"/>
                    </a:cubicBezTo>
                    <a:lnTo>
                      <a:pt x="1884503" y="678179"/>
                    </a:lnTo>
                    <a:cubicBezTo>
                      <a:pt x="1883999" y="676722"/>
                      <a:pt x="1883830" y="675097"/>
                      <a:pt x="1884055" y="673584"/>
                    </a:cubicBezTo>
                    <a:lnTo>
                      <a:pt x="1876377" y="675994"/>
                    </a:lnTo>
                    <a:lnTo>
                      <a:pt x="1871838" y="677955"/>
                    </a:lnTo>
                    <a:cubicBezTo>
                      <a:pt x="1870550" y="678515"/>
                      <a:pt x="1869149" y="678796"/>
                      <a:pt x="1867748" y="678796"/>
                    </a:cubicBezTo>
                    <a:lnTo>
                      <a:pt x="1863433" y="678796"/>
                    </a:lnTo>
                    <a:cubicBezTo>
                      <a:pt x="1862928" y="678796"/>
                      <a:pt x="1862480" y="678740"/>
                      <a:pt x="1861976" y="678684"/>
                    </a:cubicBezTo>
                    <a:lnTo>
                      <a:pt x="1856932" y="677955"/>
                    </a:lnTo>
                    <a:cubicBezTo>
                      <a:pt x="1855419" y="677731"/>
                      <a:pt x="1853962" y="677170"/>
                      <a:pt x="1852674" y="676330"/>
                    </a:cubicBezTo>
                    <a:lnTo>
                      <a:pt x="1850544" y="674873"/>
                    </a:lnTo>
                    <a:cubicBezTo>
                      <a:pt x="1850376" y="674761"/>
                      <a:pt x="1850264" y="674649"/>
                      <a:pt x="1850096" y="674537"/>
                    </a:cubicBezTo>
                    <a:lnTo>
                      <a:pt x="1847238" y="672407"/>
                    </a:lnTo>
                    <a:cubicBezTo>
                      <a:pt x="1845613" y="671174"/>
                      <a:pt x="1844436" y="669549"/>
                      <a:pt x="1843708" y="667700"/>
                    </a:cubicBezTo>
                    <a:cubicBezTo>
                      <a:pt x="1841914" y="667252"/>
                      <a:pt x="1840289" y="666355"/>
                      <a:pt x="1838888" y="664954"/>
                    </a:cubicBezTo>
                    <a:lnTo>
                      <a:pt x="1836479" y="662545"/>
                    </a:lnTo>
                    <a:lnTo>
                      <a:pt x="1832220" y="660415"/>
                    </a:lnTo>
                    <a:cubicBezTo>
                      <a:pt x="1829642" y="659127"/>
                      <a:pt x="1827681" y="656773"/>
                      <a:pt x="1826897" y="654027"/>
                    </a:cubicBezTo>
                    <a:lnTo>
                      <a:pt x="1825215" y="649152"/>
                    </a:lnTo>
                    <a:cubicBezTo>
                      <a:pt x="1823254" y="647191"/>
                      <a:pt x="1822189" y="644557"/>
                      <a:pt x="1822189" y="641867"/>
                    </a:cubicBezTo>
                    <a:lnTo>
                      <a:pt x="1822021" y="636319"/>
                    </a:lnTo>
                    <a:lnTo>
                      <a:pt x="1820788" y="634246"/>
                    </a:lnTo>
                    <a:cubicBezTo>
                      <a:pt x="1819836" y="632621"/>
                      <a:pt x="1819331" y="630772"/>
                      <a:pt x="1819331" y="628922"/>
                    </a:cubicBezTo>
                    <a:lnTo>
                      <a:pt x="1819331" y="626345"/>
                    </a:lnTo>
                    <a:cubicBezTo>
                      <a:pt x="1819163" y="626345"/>
                      <a:pt x="1819051" y="626345"/>
                      <a:pt x="1818883" y="626345"/>
                    </a:cubicBezTo>
                    <a:lnTo>
                      <a:pt x="1816754" y="626345"/>
                    </a:lnTo>
                    <a:cubicBezTo>
                      <a:pt x="1813279" y="626345"/>
                      <a:pt x="1810085" y="624607"/>
                      <a:pt x="1808180" y="621749"/>
                    </a:cubicBezTo>
                    <a:lnTo>
                      <a:pt x="1806275" y="618892"/>
                    </a:lnTo>
                    <a:lnTo>
                      <a:pt x="1804818" y="617771"/>
                    </a:lnTo>
                    <a:cubicBezTo>
                      <a:pt x="1804762" y="617715"/>
                      <a:pt x="1804706" y="617715"/>
                      <a:pt x="1804650" y="617659"/>
                    </a:cubicBezTo>
                    <a:cubicBezTo>
                      <a:pt x="1803417" y="617771"/>
                      <a:pt x="1802184" y="617659"/>
                      <a:pt x="1801007" y="617323"/>
                    </a:cubicBezTo>
                    <a:lnTo>
                      <a:pt x="1796636" y="616258"/>
                    </a:lnTo>
                    <a:lnTo>
                      <a:pt x="1793554" y="617603"/>
                    </a:lnTo>
                    <a:cubicBezTo>
                      <a:pt x="1792266" y="618163"/>
                      <a:pt x="1790865" y="618443"/>
                      <a:pt x="1789464" y="618443"/>
                    </a:cubicBezTo>
                    <a:lnTo>
                      <a:pt x="1786550" y="618443"/>
                    </a:lnTo>
                    <a:lnTo>
                      <a:pt x="1785989" y="619004"/>
                    </a:lnTo>
                    <a:cubicBezTo>
                      <a:pt x="1783131" y="621862"/>
                      <a:pt x="1778816" y="622758"/>
                      <a:pt x="1775062" y="621357"/>
                    </a:cubicBezTo>
                    <a:lnTo>
                      <a:pt x="1773549" y="620797"/>
                    </a:lnTo>
                    <a:lnTo>
                      <a:pt x="1771812" y="621638"/>
                    </a:lnTo>
                    <a:cubicBezTo>
                      <a:pt x="1768282" y="623431"/>
                      <a:pt x="1763967" y="622982"/>
                      <a:pt x="1760828" y="620517"/>
                    </a:cubicBezTo>
                    <a:cubicBezTo>
                      <a:pt x="1757690" y="618051"/>
                      <a:pt x="1756233" y="614017"/>
                      <a:pt x="1757130" y="610150"/>
                    </a:cubicBezTo>
                    <a:lnTo>
                      <a:pt x="1758587" y="603706"/>
                    </a:lnTo>
                    <a:cubicBezTo>
                      <a:pt x="1759035" y="601800"/>
                      <a:pt x="1759988" y="600007"/>
                      <a:pt x="1761389" y="598662"/>
                    </a:cubicBezTo>
                    <a:lnTo>
                      <a:pt x="1761557" y="598438"/>
                    </a:lnTo>
                    <a:cubicBezTo>
                      <a:pt x="1761613" y="598158"/>
                      <a:pt x="1761669" y="597934"/>
                      <a:pt x="1761781" y="597653"/>
                    </a:cubicBezTo>
                    <a:lnTo>
                      <a:pt x="1762510" y="595524"/>
                    </a:lnTo>
                    <a:cubicBezTo>
                      <a:pt x="1762622" y="595188"/>
                      <a:pt x="1762734" y="594852"/>
                      <a:pt x="1762902" y="594571"/>
                    </a:cubicBezTo>
                    <a:cubicBezTo>
                      <a:pt x="1762454" y="594011"/>
                      <a:pt x="1762005" y="593339"/>
                      <a:pt x="1761669" y="592666"/>
                    </a:cubicBezTo>
                    <a:lnTo>
                      <a:pt x="1760941" y="591209"/>
                    </a:lnTo>
                    <a:cubicBezTo>
                      <a:pt x="1760212" y="589752"/>
                      <a:pt x="1759820" y="588183"/>
                      <a:pt x="1759820" y="586558"/>
                    </a:cubicBezTo>
                    <a:lnTo>
                      <a:pt x="1759820" y="585101"/>
                    </a:lnTo>
                    <a:cubicBezTo>
                      <a:pt x="1759820" y="583476"/>
                      <a:pt x="1760212" y="581907"/>
                      <a:pt x="1760941" y="580450"/>
                    </a:cubicBezTo>
                    <a:lnTo>
                      <a:pt x="1761669" y="578993"/>
                    </a:lnTo>
                    <a:cubicBezTo>
                      <a:pt x="1762678" y="577032"/>
                      <a:pt x="1764303" y="575407"/>
                      <a:pt x="1766264" y="574398"/>
                    </a:cubicBezTo>
                    <a:lnTo>
                      <a:pt x="1767721" y="573670"/>
                    </a:lnTo>
                    <a:cubicBezTo>
                      <a:pt x="1768169" y="573445"/>
                      <a:pt x="1768674" y="573221"/>
                      <a:pt x="1769178" y="573053"/>
                    </a:cubicBezTo>
                    <a:lnTo>
                      <a:pt x="1768954" y="566889"/>
                    </a:lnTo>
                    <a:cubicBezTo>
                      <a:pt x="1768506" y="565993"/>
                      <a:pt x="1768169" y="565096"/>
                      <a:pt x="1767945" y="564087"/>
                    </a:cubicBezTo>
                    <a:lnTo>
                      <a:pt x="1767385" y="561622"/>
                    </a:lnTo>
                    <a:cubicBezTo>
                      <a:pt x="1765928" y="558707"/>
                      <a:pt x="1765928" y="555289"/>
                      <a:pt x="1767385" y="552376"/>
                    </a:cubicBezTo>
                    <a:lnTo>
                      <a:pt x="1768113" y="550919"/>
                    </a:lnTo>
                    <a:cubicBezTo>
                      <a:pt x="1768394" y="550358"/>
                      <a:pt x="1768730" y="549854"/>
                      <a:pt x="1769066" y="549349"/>
                    </a:cubicBezTo>
                    <a:lnTo>
                      <a:pt x="1773381" y="543633"/>
                    </a:lnTo>
                    <a:cubicBezTo>
                      <a:pt x="1773997" y="542849"/>
                      <a:pt x="1774670" y="542177"/>
                      <a:pt x="1775454" y="541560"/>
                    </a:cubicBezTo>
                    <a:lnTo>
                      <a:pt x="1775566" y="541504"/>
                    </a:lnTo>
                    <a:lnTo>
                      <a:pt x="1776911" y="537245"/>
                    </a:lnTo>
                    <a:cubicBezTo>
                      <a:pt x="1777528" y="535396"/>
                      <a:pt x="1778648" y="533771"/>
                      <a:pt x="1780105" y="532594"/>
                    </a:cubicBezTo>
                    <a:lnTo>
                      <a:pt x="1782739" y="530409"/>
                    </a:lnTo>
                    <a:lnTo>
                      <a:pt x="1783916" y="527999"/>
                    </a:lnTo>
                    <a:cubicBezTo>
                      <a:pt x="1784028" y="527775"/>
                      <a:pt x="1784140" y="527551"/>
                      <a:pt x="1784308" y="527327"/>
                    </a:cubicBezTo>
                    <a:lnTo>
                      <a:pt x="1785093" y="525982"/>
                    </a:lnTo>
                    <a:cubicBezTo>
                      <a:pt x="1785093" y="525982"/>
                      <a:pt x="1785093" y="525982"/>
                      <a:pt x="1785093" y="525926"/>
                    </a:cubicBezTo>
                    <a:lnTo>
                      <a:pt x="1785821" y="521611"/>
                    </a:lnTo>
                    <a:cubicBezTo>
                      <a:pt x="1785877" y="521331"/>
                      <a:pt x="1785933" y="521051"/>
                      <a:pt x="1785989" y="520827"/>
                    </a:cubicBezTo>
                    <a:lnTo>
                      <a:pt x="1786269" y="519594"/>
                    </a:lnTo>
                    <a:cubicBezTo>
                      <a:pt x="1785933" y="519313"/>
                      <a:pt x="1785597" y="518977"/>
                      <a:pt x="1785317" y="518641"/>
                    </a:cubicBezTo>
                    <a:lnTo>
                      <a:pt x="1783300" y="517800"/>
                    </a:lnTo>
                    <a:cubicBezTo>
                      <a:pt x="1781058" y="516848"/>
                      <a:pt x="1779209" y="515111"/>
                      <a:pt x="1778144" y="512925"/>
                    </a:cubicBezTo>
                    <a:lnTo>
                      <a:pt x="1778144" y="512925"/>
                    </a:lnTo>
                    <a:cubicBezTo>
                      <a:pt x="1777584" y="512253"/>
                      <a:pt x="1777079" y="511580"/>
                      <a:pt x="1776743" y="510796"/>
                    </a:cubicBezTo>
                    <a:lnTo>
                      <a:pt x="1775286" y="507938"/>
                    </a:lnTo>
                    <a:cubicBezTo>
                      <a:pt x="1774894" y="507153"/>
                      <a:pt x="1774614" y="506369"/>
                      <a:pt x="1774446" y="505528"/>
                    </a:cubicBezTo>
                    <a:cubicBezTo>
                      <a:pt x="1773381" y="505024"/>
                      <a:pt x="1772372" y="504352"/>
                      <a:pt x="1771476" y="503455"/>
                    </a:cubicBezTo>
                    <a:lnTo>
                      <a:pt x="1770019" y="501998"/>
                    </a:lnTo>
                    <a:cubicBezTo>
                      <a:pt x="1768057" y="500037"/>
                      <a:pt x="1766993" y="497403"/>
                      <a:pt x="1766993" y="494713"/>
                    </a:cubicBezTo>
                    <a:cubicBezTo>
                      <a:pt x="1766993" y="492416"/>
                      <a:pt x="1767777" y="490174"/>
                      <a:pt x="1769122" y="488381"/>
                    </a:cubicBezTo>
                    <a:lnTo>
                      <a:pt x="1769122" y="487540"/>
                    </a:lnTo>
                    <a:cubicBezTo>
                      <a:pt x="1769122" y="485579"/>
                      <a:pt x="1769682" y="483730"/>
                      <a:pt x="1770691" y="482105"/>
                    </a:cubicBezTo>
                    <a:cubicBezTo>
                      <a:pt x="1770635" y="482049"/>
                      <a:pt x="1770523" y="482049"/>
                      <a:pt x="1770467" y="481992"/>
                    </a:cubicBezTo>
                    <a:lnTo>
                      <a:pt x="1761837" y="478406"/>
                    </a:lnTo>
                    <a:cubicBezTo>
                      <a:pt x="1760604" y="477902"/>
                      <a:pt x="1759428" y="477117"/>
                      <a:pt x="1758475" y="476165"/>
                    </a:cubicBezTo>
                    <a:lnTo>
                      <a:pt x="1756346" y="474035"/>
                    </a:lnTo>
                    <a:cubicBezTo>
                      <a:pt x="1755001" y="472690"/>
                      <a:pt x="1754104" y="471065"/>
                      <a:pt x="1753600" y="469216"/>
                    </a:cubicBezTo>
                    <a:lnTo>
                      <a:pt x="1752871" y="466358"/>
                    </a:lnTo>
                    <a:cubicBezTo>
                      <a:pt x="1752647" y="465518"/>
                      <a:pt x="1752535" y="464677"/>
                      <a:pt x="1752591" y="463836"/>
                    </a:cubicBezTo>
                    <a:lnTo>
                      <a:pt x="1746147" y="461259"/>
                    </a:lnTo>
                    <a:cubicBezTo>
                      <a:pt x="1745138" y="460867"/>
                      <a:pt x="1744185" y="460306"/>
                      <a:pt x="1743345" y="459577"/>
                    </a:cubicBezTo>
                    <a:lnTo>
                      <a:pt x="1740879" y="457504"/>
                    </a:lnTo>
                    <a:lnTo>
                      <a:pt x="1737181" y="456776"/>
                    </a:lnTo>
                    <a:cubicBezTo>
                      <a:pt x="1736620" y="456664"/>
                      <a:pt x="1736004" y="456496"/>
                      <a:pt x="1735444" y="456271"/>
                    </a:cubicBezTo>
                    <a:lnTo>
                      <a:pt x="1722499" y="451228"/>
                    </a:lnTo>
                    <a:cubicBezTo>
                      <a:pt x="1721827" y="450948"/>
                      <a:pt x="1721154" y="450612"/>
                      <a:pt x="1720538" y="450219"/>
                    </a:cubicBezTo>
                    <a:lnTo>
                      <a:pt x="1718408" y="448762"/>
                    </a:lnTo>
                    <a:cubicBezTo>
                      <a:pt x="1717848" y="448370"/>
                      <a:pt x="1717288" y="447978"/>
                      <a:pt x="1716839" y="447474"/>
                    </a:cubicBezTo>
                    <a:lnTo>
                      <a:pt x="1713645" y="444279"/>
                    </a:lnTo>
                    <a:lnTo>
                      <a:pt x="1711404" y="442598"/>
                    </a:lnTo>
                    <a:lnTo>
                      <a:pt x="1710507" y="442598"/>
                    </a:lnTo>
                    <a:cubicBezTo>
                      <a:pt x="1707425" y="442598"/>
                      <a:pt x="1704511" y="441254"/>
                      <a:pt x="1702550" y="438900"/>
                    </a:cubicBezTo>
                    <a:lnTo>
                      <a:pt x="1702494" y="438844"/>
                    </a:lnTo>
                    <a:cubicBezTo>
                      <a:pt x="1701821" y="438956"/>
                      <a:pt x="1701149" y="439068"/>
                      <a:pt x="1700420" y="439068"/>
                    </a:cubicBezTo>
                    <a:lnTo>
                      <a:pt x="1699692" y="439068"/>
                    </a:lnTo>
                    <a:cubicBezTo>
                      <a:pt x="1697450" y="439068"/>
                      <a:pt x="1695265" y="438339"/>
                      <a:pt x="1693472" y="436995"/>
                    </a:cubicBezTo>
                    <a:lnTo>
                      <a:pt x="1692519" y="436266"/>
                    </a:lnTo>
                    <a:cubicBezTo>
                      <a:pt x="1691959" y="436042"/>
                      <a:pt x="1691342" y="435762"/>
                      <a:pt x="1690838" y="435482"/>
                    </a:cubicBezTo>
                    <a:cubicBezTo>
                      <a:pt x="1690670" y="435482"/>
                      <a:pt x="1690502" y="435482"/>
                      <a:pt x="1690390" y="435482"/>
                    </a:cubicBezTo>
                    <a:cubicBezTo>
                      <a:pt x="1688821" y="435482"/>
                      <a:pt x="1687196" y="435089"/>
                      <a:pt x="1685795" y="434417"/>
                    </a:cubicBezTo>
                    <a:lnTo>
                      <a:pt x="1684338" y="433688"/>
                    </a:lnTo>
                    <a:cubicBezTo>
                      <a:pt x="1679238" y="431111"/>
                      <a:pt x="1677165" y="424946"/>
                      <a:pt x="1679743" y="419847"/>
                    </a:cubicBezTo>
                    <a:cubicBezTo>
                      <a:pt x="1681536" y="416205"/>
                      <a:pt x="1685178" y="414131"/>
                      <a:pt x="1688989" y="414131"/>
                    </a:cubicBezTo>
                    <a:cubicBezTo>
                      <a:pt x="1689045" y="414131"/>
                      <a:pt x="1689045" y="414131"/>
                      <a:pt x="1689101" y="414131"/>
                    </a:cubicBezTo>
                    <a:lnTo>
                      <a:pt x="1691903" y="412282"/>
                    </a:lnTo>
                    <a:cubicBezTo>
                      <a:pt x="1693248" y="411386"/>
                      <a:pt x="1694760" y="410825"/>
                      <a:pt x="1696330" y="410657"/>
                    </a:cubicBezTo>
                    <a:lnTo>
                      <a:pt x="1698683" y="410377"/>
                    </a:lnTo>
                    <a:lnTo>
                      <a:pt x="1699187" y="408640"/>
                    </a:lnTo>
                    <a:cubicBezTo>
                      <a:pt x="1699580" y="407239"/>
                      <a:pt x="1700308" y="405950"/>
                      <a:pt x="1701261" y="404885"/>
                    </a:cubicBezTo>
                    <a:cubicBezTo>
                      <a:pt x="1701205" y="404661"/>
                      <a:pt x="1701149" y="404493"/>
                      <a:pt x="1701093" y="404269"/>
                    </a:cubicBezTo>
                    <a:cubicBezTo>
                      <a:pt x="1700420" y="403260"/>
                      <a:pt x="1699972" y="402084"/>
                      <a:pt x="1699692" y="400907"/>
                    </a:cubicBezTo>
                    <a:cubicBezTo>
                      <a:pt x="1698011" y="400514"/>
                      <a:pt x="1696442" y="399730"/>
                      <a:pt x="1695097" y="398609"/>
                    </a:cubicBezTo>
                    <a:lnTo>
                      <a:pt x="1693640" y="397881"/>
                    </a:lnTo>
                    <a:cubicBezTo>
                      <a:pt x="1692631" y="397376"/>
                      <a:pt x="1691735" y="396760"/>
                      <a:pt x="1690950" y="395975"/>
                    </a:cubicBezTo>
                    <a:lnTo>
                      <a:pt x="1687364" y="392389"/>
                    </a:lnTo>
                    <a:cubicBezTo>
                      <a:pt x="1686579" y="391605"/>
                      <a:pt x="1685907" y="390708"/>
                      <a:pt x="1685402" y="389699"/>
                    </a:cubicBezTo>
                    <a:lnTo>
                      <a:pt x="1683945" y="386841"/>
                    </a:lnTo>
                    <a:cubicBezTo>
                      <a:pt x="1683217" y="385384"/>
                      <a:pt x="1682881" y="383815"/>
                      <a:pt x="1682881" y="382190"/>
                    </a:cubicBezTo>
                    <a:lnTo>
                      <a:pt x="1682881" y="378604"/>
                    </a:lnTo>
                    <a:cubicBezTo>
                      <a:pt x="1682881" y="375858"/>
                      <a:pt x="1683945" y="373224"/>
                      <a:pt x="1685907" y="371319"/>
                    </a:cubicBezTo>
                    <a:lnTo>
                      <a:pt x="1687364" y="369862"/>
                    </a:lnTo>
                    <a:cubicBezTo>
                      <a:pt x="1687700" y="369526"/>
                      <a:pt x="1688092" y="369190"/>
                      <a:pt x="1688484" y="368909"/>
                    </a:cubicBezTo>
                    <a:cubicBezTo>
                      <a:pt x="1687700" y="367844"/>
                      <a:pt x="1687139" y="366668"/>
                      <a:pt x="1686803" y="365323"/>
                    </a:cubicBezTo>
                    <a:lnTo>
                      <a:pt x="1686075" y="362465"/>
                    </a:lnTo>
                    <a:cubicBezTo>
                      <a:pt x="1685290" y="359439"/>
                      <a:pt x="1685963" y="356357"/>
                      <a:pt x="1687700" y="353947"/>
                    </a:cubicBezTo>
                    <a:cubicBezTo>
                      <a:pt x="1687252" y="353779"/>
                      <a:pt x="1686859" y="353611"/>
                      <a:pt x="1686467" y="353443"/>
                    </a:cubicBezTo>
                    <a:lnTo>
                      <a:pt x="1684113" y="352266"/>
                    </a:lnTo>
                    <a:cubicBezTo>
                      <a:pt x="1683609" y="352322"/>
                      <a:pt x="1683049" y="352378"/>
                      <a:pt x="1682488" y="352378"/>
                    </a:cubicBezTo>
                    <a:lnTo>
                      <a:pt x="1680359" y="352378"/>
                    </a:lnTo>
                    <a:cubicBezTo>
                      <a:pt x="1679519" y="352378"/>
                      <a:pt x="1678678" y="352266"/>
                      <a:pt x="1677837" y="352098"/>
                    </a:cubicBezTo>
                    <a:lnTo>
                      <a:pt x="1672122" y="350641"/>
                    </a:lnTo>
                    <a:cubicBezTo>
                      <a:pt x="1667526" y="349464"/>
                      <a:pt x="1664276" y="345374"/>
                      <a:pt x="1664276" y="340610"/>
                    </a:cubicBezTo>
                    <a:lnTo>
                      <a:pt x="1664276" y="339882"/>
                    </a:lnTo>
                    <a:cubicBezTo>
                      <a:pt x="1664276" y="339322"/>
                      <a:pt x="1664332" y="338761"/>
                      <a:pt x="1664444" y="338201"/>
                    </a:cubicBezTo>
                    <a:lnTo>
                      <a:pt x="1664949" y="335343"/>
                    </a:lnTo>
                    <a:cubicBezTo>
                      <a:pt x="1663099" y="332877"/>
                      <a:pt x="1662427" y="329683"/>
                      <a:pt x="1663212" y="326657"/>
                    </a:cubicBezTo>
                    <a:lnTo>
                      <a:pt x="1663940" y="323799"/>
                    </a:lnTo>
                    <a:cubicBezTo>
                      <a:pt x="1664108" y="323071"/>
                      <a:pt x="1664388" y="322342"/>
                      <a:pt x="1664725" y="321670"/>
                    </a:cubicBezTo>
                    <a:lnTo>
                      <a:pt x="1666182" y="318812"/>
                    </a:lnTo>
                    <a:cubicBezTo>
                      <a:pt x="1667470" y="316234"/>
                      <a:pt x="1669824" y="314273"/>
                      <a:pt x="1672570" y="313489"/>
                    </a:cubicBezTo>
                    <a:lnTo>
                      <a:pt x="1674475" y="312928"/>
                    </a:lnTo>
                    <a:cubicBezTo>
                      <a:pt x="1673186" y="312424"/>
                      <a:pt x="1671953" y="311639"/>
                      <a:pt x="1670945" y="310631"/>
                    </a:cubicBezTo>
                    <a:lnTo>
                      <a:pt x="1669992" y="309678"/>
                    </a:lnTo>
                    <a:lnTo>
                      <a:pt x="1668479" y="309398"/>
                    </a:lnTo>
                    <a:lnTo>
                      <a:pt x="1651780" y="310742"/>
                    </a:lnTo>
                    <a:cubicBezTo>
                      <a:pt x="1651500" y="310742"/>
                      <a:pt x="1651220" y="310799"/>
                      <a:pt x="1650939" y="310799"/>
                    </a:cubicBezTo>
                    <a:lnTo>
                      <a:pt x="1647353" y="310799"/>
                    </a:lnTo>
                    <a:cubicBezTo>
                      <a:pt x="1646512" y="310799"/>
                      <a:pt x="1645672" y="310687"/>
                      <a:pt x="1644831" y="310518"/>
                    </a:cubicBezTo>
                    <a:lnTo>
                      <a:pt x="1641973" y="309790"/>
                    </a:lnTo>
                    <a:cubicBezTo>
                      <a:pt x="1639452" y="309174"/>
                      <a:pt x="1637322" y="307604"/>
                      <a:pt x="1635865" y="305475"/>
                    </a:cubicBezTo>
                    <a:lnTo>
                      <a:pt x="1634913" y="304074"/>
                    </a:lnTo>
                    <a:lnTo>
                      <a:pt x="1630766" y="304354"/>
                    </a:lnTo>
                    <a:cubicBezTo>
                      <a:pt x="1630374" y="304354"/>
                      <a:pt x="1629925" y="304411"/>
                      <a:pt x="1629533" y="304354"/>
                    </a:cubicBezTo>
                    <a:lnTo>
                      <a:pt x="1621240" y="303850"/>
                    </a:lnTo>
                    <a:cubicBezTo>
                      <a:pt x="1619110" y="305755"/>
                      <a:pt x="1616252" y="306652"/>
                      <a:pt x="1613394" y="306484"/>
                    </a:cubicBezTo>
                    <a:lnTo>
                      <a:pt x="1605493" y="305755"/>
                    </a:lnTo>
                    <a:cubicBezTo>
                      <a:pt x="1604428" y="305643"/>
                      <a:pt x="1603420" y="305419"/>
                      <a:pt x="1602467" y="305027"/>
                    </a:cubicBezTo>
                    <a:cubicBezTo>
                      <a:pt x="1602243" y="305195"/>
                      <a:pt x="1601963" y="305307"/>
                      <a:pt x="1601739" y="305419"/>
                    </a:cubicBezTo>
                    <a:lnTo>
                      <a:pt x="1601739" y="305419"/>
                    </a:lnTo>
                    <a:cubicBezTo>
                      <a:pt x="1599441" y="307436"/>
                      <a:pt x="1596303" y="308333"/>
                      <a:pt x="1593277" y="307829"/>
                    </a:cubicBezTo>
                    <a:lnTo>
                      <a:pt x="1588962" y="307100"/>
                    </a:lnTo>
                    <a:cubicBezTo>
                      <a:pt x="1587953" y="306932"/>
                      <a:pt x="1586945" y="306596"/>
                      <a:pt x="1586048" y="306148"/>
                    </a:cubicBezTo>
                    <a:lnTo>
                      <a:pt x="1585376" y="305811"/>
                    </a:lnTo>
                    <a:lnTo>
                      <a:pt x="1584255" y="305811"/>
                    </a:lnTo>
                    <a:cubicBezTo>
                      <a:pt x="1582966" y="305811"/>
                      <a:pt x="1581621" y="305531"/>
                      <a:pt x="1580444" y="305083"/>
                    </a:cubicBezTo>
                    <a:lnTo>
                      <a:pt x="1577643" y="303962"/>
                    </a:lnTo>
                    <a:lnTo>
                      <a:pt x="1573104" y="302954"/>
                    </a:lnTo>
                    <a:lnTo>
                      <a:pt x="1549008" y="307773"/>
                    </a:lnTo>
                    <a:cubicBezTo>
                      <a:pt x="1548335" y="307885"/>
                      <a:pt x="1547663" y="307997"/>
                      <a:pt x="1546990" y="307997"/>
                    </a:cubicBezTo>
                    <a:lnTo>
                      <a:pt x="1545197" y="307997"/>
                    </a:lnTo>
                    <a:lnTo>
                      <a:pt x="1534774" y="308669"/>
                    </a:lnTo>
                    <a:cubicBezTo>
                      <a:pt x="1534550" y="308669"/>
                      <a:pt x="1534326" y="308669"/>
                      <a:pt x="1534102" y="308669"/>
                    </a:cubicBezTo>
                    <a:lnTo>
                      <a:pt x="1531916" y="308669"/>
                    </a:lnTo>
                    <a:lnTo>
                      <a:pt x="1531356" y="309230"/>
                    </a:lnTo>
                    <a:cubicBezTo>
                      <a:pt x="1530011" y="310575"/>
                      <a:pt x="1528386" y="311471"/>
                      <a:pt x="1526593" y="311919"/>
                    </a:cubicBezTo>
                    <a:lnTo>
                      <a:pt x="1519644" y="313489"/>
                    </a:lnTo>
                    <a:cubicBezTo>
                      <a:pt x="1518972" y="313600"/>
                      <a:pt x="1518299" y="313713"/>
                      <a:pt x="1517627" y="313713"/>
                    </a:cubicBezTo>
                    <a:lnTo>
                      <a:pt x="1515497" y="313713"/>
                    </a:lnTo>
                    <a:cubicBezTo>
                      <a:pt x="1514377" y="313713"/>
                      <a:pt x="1513312" y="313544"/>
                      <a:pt x="1512247" y="313208"/>
                    </a:cubicBezTo>
                    <a:lnTo>
                      <a:pt x="1510118" y="312480"/>
                    </a:lnTo>
                    <a:cubicBezTo>
                      <a:pt x="1508661" y="311975"/>
                      <a:pt x="1507316" y="311191"/>
                      <a:pt x="1506195" y="310126"/>
                    </a:cubicBezTo>
                    <a:lnTo>
                      <a:pt x="1501488" y="309286"/>
                    </a:lnTo>
                    <a:cubicBezTo>
                      <a:pt x="1501264" y="309230"/>
                      <a:pt x="1501040" y="309174"/>
                      <a:pt x="1500815" y="309118"/>
                    </a:cubicBezTo>
                    <a:lnTo>
                      <a:pt x="1499190" y="308725"/>
                    </a:lnTo>
                    <a:cubicBezTo>
                      <a:pt x="1498686" y="308950"/>
                      <a:pt x="1498126" y="309061"/>
                      <a:pt x="1497621" y="309174"/>
                    </a:cubicBezTo>
                    <a:cubicBezTo>
                      <a:pt x="1496669" y="311247"/>
                      <a:pt x="1495044" y="312984"/>
                      <a:pt x="1492914" y="314049"/>
                    </a:cubicBezTo>
                    <a:lnTo>
                      <a:pt x="1491457" y="314777"/>
                    </a:lnTo>
                    <a:cubicBezTo>
                      <a:pt x="1491009" y="315001"/>
                      <a:pt x="1490561" y="315170"/>
                      <a:pt x="1490056" y="315338"/>
                    </a:cubicBezTo>
                    <a:lnTo>
                      <a:pt x="1487927" y="316066"/>
                    </a:lnTo>
                    <a:cubicBezTo>
                      <a:pt x="1486862" y="316402"/>
                      <a:pt x="1485798" y="316571"/>
                      <a:pt x="1484677" y="316571"/>
                    </a:cubicBezTo>
                    <a:lnTo>
                      <a:pt x="1482547" y="316571"/>
                    </a:lnTo>
                    <a:cubicBezTo>
                      <a:pt x="1482043" y="316571"/>
                      <a:pt x="1481595" y="316514"/>
                      <a:pt x="1481090" y="316458"/>
                    </a:cubicBezTo>
                    <a:lnTo>
                      <a:pt x="1477896" y="316010"/>
                    </a:lnTo>
                    <a:cubicBezTo>
                      <a:pt x="1476944" y="317299"/>
                      <a:pt x="1475711" y="318364"/>
                      <a:pt x="1474254" y="319092"/>
                    </a:cubicBezTo>
                    <a:lnTo>
                      <a:pt x="1472797" y="319821"/>
                    </a:lnTo>
                    <a:cubicBezTo>
                      <a:pt x="1471732" y="320381"/>
                      <a:pt x="1470499" y="320717"/>
                      <a:pt x="1469323" y="320829"/>
                    </a:cubicBezTo>
                    <a:lnTo>
                      <a:pt x="1463046" y="321614"/>
                    </a:lnTo>
                    <a:cubicBezTo>
                      <a:pt x="1462934" y="321838"/>
                      <a:pt x="1462822" y="322062"/>
                      <a:pt x="1462654" y="322286"/>
                    </a:cubicBezTo>
                    <a:lnTo>
                      <a:pt x="1459292" y="328114"/>
                    </a:lnTo>
                    <a:cubicBezTo>
                      <a:pt x="1458900" y="329291"/>
                      <a:pt x="1458339" y="330356"/>
                      <a:pt x="1457555" y="331308"/>
                    </a:cubicBezTo>
                    <a:cubicBezTo>
                      <a:pt x="1457275" y="333550"/>
                      <a:pt x="1456210" y="335623"/>
                      <a:pt x="1454641" y="337192"/>
                    </a:cubicBezTo>
                    <a:lnTo>
                      <a:pt x="1453912" y="337921"/>
                    </a:lnTo>
                    <a:cubicBezTo>
                      <a:pt x="1452511" y="339322"/>
                      <a:pt x="1450774" y="340274"/>
                      <a:pt x="1448869" y="340667"/>
                    </a:cubicBezTo>
                    <a:lnTo>
                      <a:pt x="1436092" y="343581"/>
                    </a:lnTo>
                    <a:cubicBezTo>
                      <a:pt x="1436092" y="346270"/>
                      <a:pt x="1434972" y="348904"/>
                      <a:pt x="1433066" y="350809"/>
                    </a:cubicBezTo>
                    <a:lnTo>
                      <a:pt x="1432338" y="351538"/>
                    </a:lnTo>
                    <a:cubicBezTo>
                      <a:pt x="1429480" y="354396"/>
                      <a:pt x="1425333" y="355292"/>
                      <a:pt x="1421635" y="354003"/>
                    </a:cubicBezTo>
                    <a:lnTo>
                      <a:pt x="1417096" y="357142"/>
                    </a:lnTo>
                    <a:cubicBezTo>
                      <a:pt x="1416591" y="357478"/>
                      <a:pt x="1416031" y="357814"/>
                      <a:pt x="1415415" y="358038"/>
                    </a:cubicBezTo>
                    <a:lnTo>
                      <a:pt x="1413790" y="358710"/>
                    </a:lnTo>
                    <a:cubicBezTo>
                      <a:pt x="1413678" y="358991"/>
                      <a:pt x="1413565" y="359327"/>
                      <a:pt x="1413397" y="359607"/>
                    </a:cubicBezTo>
                    <a:lnTo>
                      <a:pt x="1412669" y="361064"/>
                    </a:lnTo>
                    <a:cubicBezTo>
                      <a:pt x="1412221" y="362017"/>
                      <a:pt x="1411604" y="362857"/>
                      <a:pt x="1410876" y="363642"/>
                    </a:cubicBezTo>
                    <a:cubicBezTo>
                      <a:pt x="1411100" y="366612"/>
                      <a:pt x="1409979" y="369582"/>
                      <a:pt x="1407850" y="371655"/>
                    </a:cubicBezTo>
                    <a:lnTo>
                      <a:pt x="1407121" y="372383"/>
                    </a:lnTo>
                    <a:cubicBezTo>
                      <a:pt x="1404375" y="375130"/>
                      <a:pt x="1400341" y="376082"/>
                      <a:pt x="1396698" y="374905"/>
                    </a:cubicBezTo>
                    <a:lnTo>
                      <a:pt x="1394120" y="375298"/>
                    </a:lnTo>
                    <a:cubicBezTo>
                      <a:pt x="1393952" y="375298"/>
                      <a:pt x="1393840" y="375354"/>
                      <a:pt x="1393672" y="375354"/>
                    </a:cubicBezTo>
                    <a:lnTo>
                      <a:pt x="1393672" y="376531"/>
                    </a:lnTo>
                    <a:cubicBezTo>
                      <a:pt x="1393672" y="380677"/>
                      <a:pt x="1391207" y="384264"/>
                      <a:pt x="1387676" y="385889"/>
                    </a:cubicBezTo>
                    <a:cubicBezTo>
                      <a:pt x="1386724" y="387962"/>
                      <a:pt x="1385042" y="389699"/>
                      <a:pt x="1382913" y="390764"/>
                    </a:cubicBezTo>
                    <a:lnTo>
                      <a:pt x="1381624" y="391436"/>
                    </a:lnTo>
                    <a:lnTo>
                      <a:pt x="1381400" y="393454"/>
                    </a:lnTo>
                    <a:cubicBezTo>
                      <a:pt x="1381120" y="395807"/>
                      <a:pt x="1380111" y="397936"/>
                      <a:pt x="1378430" y="399618"/>
                    </a:cubicBezTo>
                    <a:lnTo>
                      <a:pt x="1377702" y="400346"/>
                    </a:lnTo>
                    <a:cubicBezTo>
                      <a:pt x="1377197" y="400851"/>
                      <a:pt x="1376693" y="401243"/>
                      <a:pt x="1376133" y="401635"/>
                    </a:cubicBezTo>
                    <a:lnTo>
                      <a:pt x="1371818" y="404493"/>
                    </a:lnTo>
                    <a:cubicBezTo>
                      <a:pt x="1368736" y="406566"/>
                      <a:pt x="1364757" y="406790"/>
                      <a:pt x="1361451" y="405166"/>
                    </a:cubicBezTo>
                    <a:lnTo>
                      <a:pt x="1359994" y="404437"/>
                    </a:lnTo>
                    <a:cubicBezTo>
                      <a:pt x="1358032" y="403484"/>
                      <a:pt x="1356463" y="401915"/>
                      <a:pt x="1355399" y="399954"/>
                    </a:cubicBezTo>
                    <a:lnTo>
                      <a:pt x="1347778" y="385272"/>
                    </a:lnTo>
                    <a:lnTo>
                      <a:pt x="1332928" y="383143"/>
                    </a:lnTo>
                    <a:lnTo>
                      <a:pt x="1306142" y="378099"/>
                    </a:lnTo>
                    <a:cubicBezTo>
                      <a:pt x="1301155" y="377259"/>
                      <a:pt x="1297512" y="372944"/>
                      <a:pt x="1297512" y="367901"/>
                    </a:cubicBezTo>
                    <a:lnTo>
                      <a:pt x="1297512" y="342796"/>
                    </a:lnTo>
                    <a:lnTo>
                      <a:pt x="1284568" y="313152"/>
                    </a:lnTo>
                    <a:cubicBezTo>
                      <a:pt x="1280701" y="315057"/>
                      <a:pt x="1275882" y="314385"/>
                      <a:pt x="1272688" y="311191"/>
                    </a:cubicBezTo>
                    <a:cubicBezTo>
                      <a:pt x="1268653" y="307156"/>
                      <a:pt x="1268653" y="300600"/>
                      <a:pt x="1272688" y="296565"/>
                    </a:cubicBezTo>
                    <a:lnTo>
                      <a:pt x="1273304" y="295949"/>
                    </a:lnTo>
                    <a:cubicBezTo>
                      <a:pt x="1273808" y="295444"/>
                      <a:pt x="1274313" y="295052"/>
                      <a:pt x="1274873" y="294660"/>
                    </a:cubicBezTo>
                    <a:lnTo>
                      <a:pt x="1277003" y="293259"/>
                    </a:lnTo>
                    <a:cubicBezTo>
                      <a:pt x="1278179" y="292475"/>
                      <a:pt x="1279468" y="291914"/>
                      <a:pt x="1280869" y="291690"/>
                    </a:cubicBezTo>
                    <a:lnTo>
                      <a:pt x="1285464" y="261542"/>
                    </a:lnTo>
                    <a:cubicBezTo>
                      <a:pt x="1285632" y="260421"/>
                      <a:pt x="1285969" y="259300"/>
                      <a:pt x="1286529" y="258292"/>
                    </a:cubicBezTo>
                    <a:lnTo>
                      <a:pt x="1327828" y="179839"/>
                    </a:lnTo>
                    <a:cubicBezTo>
                      <a:pt x="1327772" y="179335"/>
                      <a:pt x="1327716" y="178887"/>
                      <a:pt x="1327716" y="178382"/>
                    </a:cubicBezTo>
                    <a:lnTo>
                      <a:pt x="1327716" y="177654"/>
                    </a:lnTo>
                    <a:cubicBezTo>
                      <a:pt x="1327716" y="176533"/>
                      <a:pt x="1327884" y="175413"/>
                      <a:pt x="1328221" y="174404"/>
                    </a:cubicBezTo>
                    <a:lnTo>
                      <a:pt x="1328949" y="172275"/>
                    </a:lnTo>
                    <a:cubicBezTo>
                      <a:pt x="1329005" y="172050"/>
                      <a:pt x="1329117" y="171826"/>
                      <a:pt x="1329173" y="171658"/>
                    </a:cubicBezTo>
                    <a:cubicBezTo>
                      <a:pt x="1329285" y="170425"/>
                      <a:pt x="1329622" y="169193"/>
                      <a:pt x="1330182" y="168072"/>
                    </a:cubicBezTo>
                    <a:lnTo>
                      <a:pt x="1331639" y="165158"/>
                    </a:lnTo>
                    <a:cubicBezTo>
                      <a:pt x="1332311" y="163813"/>
                      <a:pt x="1333264" y="162636"/>
                      <a:pt x="1334441" y="161739"/>
                    </a:cubicBezTo>
                    <a:lnTo>
                      <a:pt x="1335225" y="160170"/>
                    </a:lnTo>
                    <a:cubicBezTo>
                      <a:pt x="1335449" y="159666"/>
                      <a:pt x="1335730" y="159218"/>
                      <a:pt x="1336066" y="158769"/>
                    </a:cubicBezTo>
                    <a:cubicBezTo>
                      <a:pt x="1334385" y="156864"/>
                      <a:pt x="1333432" y="154399"/>
                      <a:pt x="1333432" y="151877"/>
                    </a:cubicBezTo>
                    <a:lnTo>
                      <a:pt x="1333432" y="150420"/>
                    </a:lnTo>
                    <a:cubicBezTo>
                      <a:pt x="1333432" y="149916"/>
                      <a:pt x="1333488" y="149467"/>
                      <a:pt x="1333544" y="148963"/>
                    </a:cubicBezTo>
                    <a:cubicBezTo>
                      <a:pt x="1331359" y="146273"/>
                      <a:pt x="1330742" y="142631"/>
                      <a:pt x="1331751" y="139381"/>
                    </a:cubicBezTo>
                    <a:cubicBezTo>
                      <a:pt x="1329622" y="137475"/>
                      <a:pt x="1328389" y="134673"/>
                      <a:pt x="1328389" y="131759"/>
                    </a:cubicBezTo>
                    <a:lnTo>
                      <a:pt x="1328389" y="131031"/>
                    </a:lnTo>
                    <a:cubicBezTo>
                      <a:pt x="1328389" y="131031"/>
                      <a:pt x="1328389" y="130975"/>
                      <a:pt x="1328389" y="130975"/>
                    </a:cubicBezTo>
                    <a:cubicBezTo>
                      <a:pt x="1327100" y="130303"/>
                      <a:pt x="1325923" y="129406"/>
                      <a:pt x="1324970" y="128229"/>
                    </a:cubicBezTo>
                    <a:cubicBezTo>
                      <a:pt x="1324298" y="128341"/>
                      <a:pt x="1323626" y="128453"/>
                      <a:pt x="1322897" y="128453"/>
                    </a:cubicBezTo>
                    <a:lnTo>
                      <a:pt x="1322169" y="128453"/>
                    </a:lnTo>
                    <a:cubicBezTo>
                      <a:pt x="1321272" y="128453"/>
                      <a:pt x="1320375" y="128341"/>
                      <a:pt x="1319535" y="128117"/>
                    </a:cubicBezTo>
                    <a:cubicBezTo>
                      <a:pt x="1318134" y="128790"/>
                      <a:pt x="1316565" y="129182"/>
                      <a:pt x="1314996" y="129182"/>
                    </a:cubicBezTo>
                    <a:lnTo>
                      <a:pt x="1313539" y="129182"/>
                    </a:lnTo>
                    <a:cubicBezTo>
                      <a:pt x="1312530" y="129182"/>
                      <a:pt x="1311578" y="129014"/>
                      <a:pt x="1310625" y="128790"/>
                    </a:cubicBezTo>
                    <a:lnTo>
                      <a:pt x="1298409" y="125203"/>
                    </a:lnTo>
                    <a:cubicBezTo>
                      <a:pt x="1295271" y="124251"/>
                      <a:pt x="1292749" y="121897"/>
                      <a:pt x="1291628" y="118815"/>
                    </a:cubicBezTo>
                    <a:cubicBezTo>
                      <a:pt x="1290564" y="115957"/>
                      <a:pt x="1290844" y="112763"/>
                      <a:pt x="1292357" y="110129"/>
                    </a:cubicBezTo>
                    <a:cubicBezTo>
                      <a:pt x="1290451" y="108448"/>
                      <a:pt x="1289219" y="106151"/>
                      <a:pt x="1288882" y="103629"/>
                    </a:cubicBezTo>
                    <a:cubicBezTo>
                      <a:pt x="1288602" y="101555"/>
                      <a:pt x="1288995" y="99538"/>
                      <a:pt x="1289947" y="97689"/>
                    </a:cubicBezTo>
                    <a:lnTo>
                      <a:pt x="1289947" y="97633"/>
                    </a:lnTo>
                    <a:cubicBezTo>
                      <a:pt x="1289779" y="97297"/>
                      <a:pt x="1289611" y="96960"/>
                      <a:pt x="1289499" y="96624"/>
                    </a:cubicBezTo>
                    <a:lnTo>
                      <a:pt x="1288714" y="96344"/>
                    </a:lnTo>
                    <a:cubicBezTo>
                      <a:pt x="1285296" y="95223"/>
                      <a:pt x="1282774" y="92421"/>
                      <a:pt x="1281934" y="88891"/>
                    </a:cubicBezTo>
                    <a:cubicBezTo>
                      <a:pt x="1281093" y="85417"/>
                      <a:pt x="1282158" y="81718"/>
                      <a:pt x="1284680" y="79197"/>
                    </a:cubicBezTo>
                    <a:lnTo>
                      <a:pt x="1286361" y="77515"/>
                    </a:lnTo>
                    <a:lnTo>
                      <a:pt x="1287762" y="74713"/>
                    </a:lnTo>
                    <a:cubicBezTo>
                      <a:pt x="1288042" y="74209"/>
                      <a:pt x="1288322" y="73705"/>
                      <a:pt x="1288658" y="73257"/>
                    </a:cubicBezTo>
                    <a:cubicBezTo>
                      <a:pt x="1287426" y="72360"/>
                      <a:pt x="1286417" y="71127"/>
                      <a:pt x="1285688" y="69782"/>
                    </a:cubicBezTo>
                    <a:lnTo>
                      <a:pt x="1283503" y="69502"/>
                    </a:lnTo>
                    <a:cubicBezTo>
                      <a:pt x="1281261" y="69222"/>
                      <a:pt x="1279244" y="68213"/>
                      <a:pt x="1277619" y="66700"/>
                    </a:cubicBezTo>
                    <a:lnTo>
                      <a:pt x="1275434" y="66700"/>
                    </a:lnTo>
                    <a:cubicBezTo>
                      <a:pt x="1274593" y="66700"/>
                      <a:pt x="1273752" y="66588"/>
                      <a:pt x="1272912" y="66420"/>
                    </a:cubicBezTo>
                    <a:lnTo>
                      <a:pt x="1270558" y="65860"/>
                    </a:lnTo>
                    <a:lnTo>
                      <a:pt x="1266075" y="65187"/>
                    </a:lnTo>
                    <a:cubicBezTo>
                      <a:pt x="1262713" y="64683"/>
                      <a:pt x="1259799" y="62610"/>
                      <a:pt x="1258286" y="59584"/>
                    </a:cubicBezTo>
                    <a:lnTo>
                      <a:pt x="1255036" y="53083"/>
                    </a:lnTo>
                    <a:cubicBezTo>
                      <a:pt x="1254812" y="52971"/>
                      <a:pt x="1254532" y="52859"/>
                      <a:pt x="1254308" y="52747"/>
                    </a:cubicBezTo>
                    <a:lnTo>
                      <a:pt x="1252850" y="52018"/>
                    </a:lnTo>
                    <a:cubicBezTo>
                      <a:pt x="1251842" y="51514"/>
                      <a:pt x="1250945" y="50842"/>
                      <a:pt x="1250161" y="50113"/>
                    </a:cubicBezTo>
                    <a:lnTo>
                      <a:pt x="1248704" y="48656"/>
                    </a:lnTo>
                    <a:cubicBezTo>
                      <a:pt x="1247919" y="47872"/>
                      <a:pt x="1247247" y="46975"/>
                      <a:pt x="1246742" y="45966"/>
                    </a:cubicBezTo>
                    <a:lnTo>
                      <a:pt x="1246350" y="45182"/>
                    </a:lnTo>
                    <a:cubicBezTo>
                      <a:pt x="1245622" y="44734"/>
                      <a:pt x="1244949" y="44229"/>
                      <a:pt x="1244389" y="43613"/>
                    </a:cubicBezTo>
                    <a:lnTo>
                      <a:pt x="1242932" y="42156"/>
                    </a:lnTo>
                    <a:cubicBezTo>
                      <a:pt x="1242876" y="42100"/>
                      <a:pt x="1242820" y="42044"/>
                      <a:pt x="1242764" y="41988"/>
                    </a:cubicBezTo>
                    <a:lnTo>
                      <a:pt x="1240746" y="42268"/>
                    </a:lnTo>
                    <a:cubicBezTo>
                      <a:pt x="1238169" y="42604"/>
                      <a:pt x="1235535" y="41932"/>
                      <a:pt x="1233462" y="40419"/>
                    </a:cubicBezTo>
                    <a:lnTo>
                      <a:pt x="1233349" y="40363"/>
                    </a:lnTo>
                    <a:lnTo>
                      <a:pt x="1192274" y="24897"/>
                    </a:lnTo>
                    <a:lnTo>
                      <a:pt x="1190537" y="26634"/>
                    </a:lnTo>
                    <a:lnTo>
                      <a:pt x="1189865" y="27979"/>
                    </a:lnTo>
                    <a:cubicBezTo>
                      <a:pt x="1188856" y="29996"/>
                      <a:pt x="1187231" y="31565"/>
                      <a:pt x="1185270" y="32574"/>
                    </a:cubicBezTo>
                    <a:lnTo>
                      <a:pt x="1182916" y="33750"/>
                    </a:lnTo>
                    <a:cubicBezTo>
                      <a:pt x="1182412" y="36496"/>
                      <a:pt x="1180899" y="38850"/>
                      <a:pt x="1178713" y="40419"/>
                    </a:cubicBezTo>
                    <a:lnTo>
                      <a:pt x="1178153" y="45350"/>
                    </a:lnTo>
                    <a:cubicBezTo>
                      <a:pt x="1178265" y="45350"/>
                      <a:pt x="1178377" y="45350"/>
                      <a:pt x="1178489" y="45350"/>
                    </a:cubicBezTo>
                    <a:lnTo>
                      <a:pt x="1184205" y="45350"/>
                    </a:lnTo>
                    <a:cubicBezTo>
                      <a:pt x="1186951" y="45350"/>
                      <a:pt x="1189584" y="46415"/>
                      <a:pt x="1191490" y="48376"/>
                    </a:cubicBezTo>
                    <a:lnTo>
                      <a:pt x="1192218" y="49104"/>
                    </a:lnTo>
                    <a:cubicBezTo>
                      <a:pt x="1193003" y="49889"/>
                      <a:pt x="1193675" y="50786"/>
                      <a:pt x="1194179" y="51794"/>
                    </a:cubicBezTo>
                    <a:lnTo>
                      <a:pt x="1195636" y="54652"/>
                    </a:lnTo>
                    <a:cubicBezTo>
                      <a:pt x="1195860" y="55100"/>
                      <a:pt x="1196029" y="55549"/>
                      <a:pt x="1196197" y="55997"/>
                    </a:cubicBezTo>
                    <a:lnTo>
                      <a:pt x="1196365" y="56557"/>
                    </a:lnTo>
                    <a:lnTo>
                      <a:pt x="1197261" y="57790"/>
                    </a:lnTo>
                    <a:lnTo>
                      <a:pt x="1201296" y="62441"/>
                    </a:lnTo>
                    <a:lnTo>
                      <a:pt x="1203314" y="63954"/>
                    </a:lnTo>
                    <a:cubicBezTo>
                      <a:pt x="1203706" y="64234"/>
                      <a:pt x="1204098" y="64571"/>
                      <a:pt x="1204434" y="64907"/>
                    </a:cubicBezTo>
                    <a:lnTo>
                      <a:pt x="1207292" y="67765"/>
                    </a:lnTo>
                    <a:cubicBezTo>
                      <a:pt x="1210430" y="70903"/>
                      <a:pt x="1211215" y="75722"/>
                      <a:pt x="1209253" y="79701"/>
                    </a:cubicBezTo>
                    <a:lnTo>
                      <a:pt x="1208525" y="81158"/>
                    </a:lnTo>
                    <a:cubicBezTo>
                      <a:pt x="1208357" y="81438"/>
                      <a:pt x="1208189" y="81774"/>
                      <a:pt x="1208021" y="82054"/>
                    </a:cubicBezTo>
                    <a:lnTo>
                      <a:pt x="1208693" y="85305"/>
                    </a:lnTo>
                    <a:cubicBezTo>
                      <a:pt x="1208805" y="85977"/>
                      <a:pt x="1208917" y="86649"/>
                      <a:pt x="1208917" y="87322"/>
                    </a:cubicBezTo>
                    <a:lnTo>
                      <a:pt x="1209085" y="88330"/>
                    </a:lnTo>
                    <a:cubicBezTo>
                      <a:pt x="1209814" y="90460"/>
                      <a:pt x="1209814" y="92758"/>
                      <a:pt x="1209085" y="94887"/>
                    </a:cubicBezTo>
                    <a:lnTo>
                      <a:pt x="1208357" y="97016"/>
                    </a:lnTo>
                    <a:cubicBezTo>
                      <a:pt x="1207516" y="99594"/>
                      <a:pt x="1205667" y="101723"/>
                      <a:pt x="1203257" y="102956"/>
                    </a:cubicBezTo>
                    <a:lnTo>
                      <a:pt x="1201016" y="105254"/>
                    </a:lnTo>
                    <a:lnTo>
                      <a:pt x="1201016" y="107383"/>
                    </a:lnTo>
                    <a:cubicBezTo>
                      <a:pt x="1201016" y="109233"/>
                      <a:pt x="1200512" y="111026"/>
                      <a:pt x="1199559" y="112651"/>
                    </a:cubicBezTo>
                    <a:lnTo>
                      <a:pt x="1199559" y="112819"/>
                    </a:lnTo>
                    <a:lnTo>
                      <a:pt x="1200063" y="115397"/>
                    </a:lnTo>
                    <a:cubicBezTo>
                      <a:pt x="1200175" y="116069"/>
                      <a:pt x="1200287" y="116741"/>
                      <a:pt x="1200287" y="117414"/>
                    </a:cubicBezTo>
                    <a:lnTo>
                      <a:pt x="1200287" y="118871"/>
                    </a:lnTo>
                    <a:cubicBezTo>
                      <a:pt x="1200287" y="122345"/>
                      <a:pt x="1198550" y="125539"/>
                      <a:pt x="1195692" y="127445"/>
                    </a:cubicBezTo>
                    <a:lnTo>
                      <a:pt x="1191378" y="130303"/>
                    </a:lnTo>
                    <a:cubicBezTo>
                      <a:pt x="1191041" y="130527"/>
                      <a:pt x="1190649" y="130751"/>
                      <a:pt x="1190257" y="130919"/>
                    </a:cubicBezTo>
                    <a:lnTo>
                      <a:pt x="1187399" y="132376"/>
                    </a:lnTo>
                    <a:cubicBezTo>
                      <a:pt x="1186727" y="132712"/>
                      <a:pt x="1185998" y="132992"/>
                      <a:pt x="1185270" y="133160"/>
                    </a:cubicBezTo>
                    <a:lnTo>
                      <a:pt x="1183140" y="133777"/>
                    </a:lnTo>
                    <a:lnTo>
                      <a:pt x="1180058" y="136859"/>
                    </a:lnTo>
                    <a:cubicBezTo>
                      <a:pt x="1178937" y="137980"/>
                      <a:pt x="1177536" y="138876"/>
                      <a:pt x="1176023" y="139381"/>
                    </a:cubicBezTo>
                    <a:lnTo>
                      <a:pt x="1173894" y="140109"/>
                    </a:lnTo>
                    <a:cubicBezTo>
                      <a:pt x="1173782" y="140165"/>
                      <a:pt x="1173670" y="140165"/>
                      <a:pt x="1173558" y="140221"/>
                    </a:cubicBezTo>
                    <a:cubicBezTo>
                      <a:pt x="1173390" y="140445"/>
                      <a:pt x="1173222" y="140726"/>
                      <a:pt x="1173053" y="140950"/>
                    </a:cubicBezTo>
                    <a:lnTo>
                      <a:pt x="1173053" y="146105"/>
                    </a:lnTo>
                    <a:cubicBezTo>
                      <a:pt x="1173053" y="148851"/>
                      <a:pt x="1171989" y="151485"/>
                      <a:pt x="1170027" y="153390"/>
                    </a:cubicBezTo>
                    <a:lnTo>
                      <a:pt x="1167786" y="155631"/>
                    </a:lnTo>
                    <a:lnTo>
                      <a:pt x="1165152" y="159330"/>
                    </a:lnTo>
                    <a:cubicBezTo>
                      <a:pt x="1165208" y="159666"/>
                      <a:pt x="1165208" y="160058"/>
                      <a:pt x="1165208" y="160395"/>
                    </a:cubicBezTo>
                    <a:lnTo>
                      <a:pt x="1165208" y="161123"/>
                    </a:lnTo>
                    <a:cubicBezTo>
                      <a:pt x="1165208" y="163645"/>
                      <a:pt x="1164256" y="166110"/>
                      <a:pt x="1162574" y="168016"/>
                    </a:cubicBezTo>
                    <a:lnTo>
                      <a:pt x="1165656" y="168016"/>
                    </a:lnTo>
                    <a:cubicBezTo>
                      <a:pt x="1167282" y="168016"/>
                      <a:pt x="1168851" y="168408"/>
                      <a:pt x="1170252" y="169080"/>
                    </a:cubicBezTo>
                    <a:lnTo>
                      <a:pt x="1179273" y="165774"/>
                    </a:lnTo>
                    <a:cubicBezTo>
                      <a:pt x="1183588" y="164205"/>
                      <a:pt x="1188408" y="165606"/>
                      <a:pt x="1191153" y="169304"/>
                    </a:cubicBezTo>
                    <a:cubicBezTo>
                      <a:pt x="1192442" y="171042"/>
                      <a:pt x="1193171" y="173171"/>
                      <a:pt x="1193171" y="175244"/>
                    </a:cubicBezTo>
                    <a:cubicBezTo>
                      <a:pt x="1194516" y="177542"/>
                      <a:pt x="1194964" y="180344"/>
                      <a:pt x="1194291" y="183034"/>
                    </a:cubicBezTo>
                    <a:lnTo>
                      <a:pt x="1193899" y="186284"/>
                    </a:lnTo>
                    <a:cubicBezTo>
                      <a:pt x="1193899" y="188301"/>
                      <a:pt x="1193283" y="190318"/>
                      <a:pt x="1192162" y="191999"/>
                    </a:cubicBezTo>
                    <a:lnTo>
                      <a:pt x="1191770" y="192728"/>
                    </a:lnTo>
                    <a:cubicBezTo>
                      <a:pt x="1191770" y="195474"/>
                      <a:pt x="1190705" y="198108"/>
                      <a:pt x="1188744" y="200013"/>
                    </a:cubicBezTo>
                    <a:lnTo>
                      <a:pt x="1188464" y="200293"/>
                    </a:lnTo>
                    <a:cubicBezTo>
                      <a:pt x="1187119" y="202983"/>
                      <a:pt x="1184653" y="204888"/>
                      <a:pt x="1181739" y="205617"/>
                    </a:cubicBezTo>
                    <a:lnTo>
                      <a:pt x="1174622" y="207522"/>
                    </a:lnTo>
                    <a:cubicBezTo>
                      <a:pt x="1174286" y="207634"/>
                      <a:pt x="1174006" y="207746"/>
                      <a:pt x="1173670" y="207802"/>
                    </a:cubicBezTo>
                    <a:cubicBezTo>
                      <a:pt x="1173277" y="208306"/>
                      <a:pt x="1172829" y="208755"/>
                      <a:pt x="1172325" y="209147"/>
                    </a:cubicBezTo>
                    <a:lnTo>
                      <a:pt x="1167282" y="213462"/>
                    </a:lnTo>
                    <a:cubicBezTo>
                      <a:pt x="1167113" y="213630"/>
                      <a:pt x="1166945" y="213742"/>
                      <a:pt x="1166721" y="213910"/>
                    </a:cubicBezTo>
                    <a:lnTo>
                      <a:pt x="1160501" y="218729"/>
                    </a:lnTo>
                    <a:cubicBezTo>
                      <a:pt x="1159941" y="219178"/>
                      <a:pt x="1159324" y="219570"/>
                      <a:pt x="1158708" y="219906"/>
                    </a:cubicBezTo>
                    <a:lnTo>
                      <a:pt x="1157251" y="220635"/>
                    </a:lnTo>
                    <a:cubicBezTo>
                      <a:pt x="1154561" y="221980"/>
                      <a:pt x="1151423" y="222092"/>
                      <a:pt x="1148677" y="220971"/>
                    </a:cubicBezTo>
                    <a:cubicBezTo>
                      <a:pt x="1146324" y="220747"/>
                      <a:pt x="1144082" y="219682"/>
                      <a:pt x="1142401" y="218001"/>
                    </a:cubicBezTo>
                    <a:lnTo>
                      <a:pt x="1142121" y="217721"/>
                    </a:lnTo>
                    <a:lnTo>
                      <a:pt x="1141224" y="218225"/>
                    </a:lnTo>
                    <a:cubicBezTo>
                      <a:pt x="1139655" y="219122"/>
                      <a:pt x="1137918" y="219570"/>
                      <a:pt x="1136069" y="219570"/>
                    </a:cubicBezTo>
                    <a:lnTo>
                      <a:pt x="1134612" y="219570"/>
                    </a:lnTo>
                    <a:cubicBezTo>
                      <a:pt x="1133323" y="219570"/>
                      <a:pt x="1132090" y="219346"/>
                      <a:pt x="1130969" y="218898"/>
                    </a:cubicBezTo>
                    <a:cubicBezTo>
                      <a:pt x="1129625" y="220186"/>
                      <a:pt x="1127943" y="221083"/>
                      <a:pt x="1126094" y="221475"/>
                    </a:cubicBezTo>
                    <a:cubicBezTo>
                      <a:pt x="1123348" y="222092"/>
                      <a:pt x="1120490" y="221531"/>
                      <a:pt x="1118137" y="219962"/>
                    </a:cubicBezTo>
                    <a:lnTo>
                      <a:pt x="1116007" y="218505"/>
                    </a:lnTo>
                    <a:cubicBezTo>
                      <a:pt x="1114999" y="217833"/>
                      <a:pt x="1114158" y="217048"/>
                      <a:pt x="1113486" y="216096"/>
                    </a:cubicBezTo>
                    <a:lnTo>
                      <a:pt x="1106817" y="219234"/>
                    </a:lnTo>
                    <a:cubicBezTo>
                      <a:pt x="1103623" y="220747"/>
                      <a:pt x="1099869" y="220523"/>
                      <a:pt x="1096843" y="218617"/>
                    </a:cubicBezTo>
                    <a:cubicBezTo>
                      <a:pt x="1095778" y="217945"/>
                      <a:pt x="1094881" y="217104"/>
                      <a:pt x="1094097" y="216096"/>
                    </a:cubicBezTo>
                    <a:cubicBezTo>
                      <a:pt x="1092584" y="215591"/>
                      <a:pt x="1091127" y="214751"/>
                      <a:pt x="1090006" y="213574"/>
                    </a:cubicBezTo>
                    <a:lnTo>
                      <a:pt x="1088493" y="212341"/>
                    </a:lnTo>
                    <a:cubicBezTo>
                      <a:pt x="1087540" y="213686"/>
                      <a:pt x="1086252" y="214751"/>
                      <a:pt x="1084739" y="215535"/>
                    </a:cubicBezTo>
                    <a:lnTo>
                      <a:pt x="1078519" y="219122"/>
                    </a:lnTo>
                    <a:cubicBezTo>
                      <a:pt x="1078799" y="220074"/>
                      <a:pt x="1078967" y="221083"/>
                      <a:pt x="1078967" y="222092"/>
                    </a:cubicBezTo>
                    <a:lnTo>
                      <a:pt x="1078967" y="222820"/>
                    </a:lnTo>
                    <a:cubicBezTo>
                      <a:pt x="1078967" y="225566"/>
                      <a:pt x="1077902" y="228200"/>
                      <a:pt x="1075941" y="230105"/>
                    </a:cubicBezTo>
                    <a:lnTo>
                      <a:pt x="1075212" y="230834"/>
                    </a:lnTo>
                    <a:cubicBezTo>
                      <a:pt x="1074092" y="231954"/>
                      <a:pt x="1072691" y="232795"/>
                      <a:pt x="1071178" y="233355"/>
                    </a:cubicBezTo>
                    <a:lnTo>
                      <a:pt x="1069721" y="233859"/>
                    </a:lnTo>
                    <a:lnTo>
                      <a:pt x="1066078" y="235709"/>
                    </a:lnTo>
                    <a:cubicBezTo>
                      <a:pt x="1063669" y="236941"/>
                      <a:pt x="1060923" y="237110"/>
                      <a:pt x="1058345" y="236325"/>
                    </a:cubicBezTo>
                    <a:lnTo>
                      <a:pt x="1056720" y="237166"/>
                    </a:lnTo>
                    <a:cubicBezTo>
                      <a:pt x="1056048" y="237502"/>
                      <a:pt x="1055319" y="237782"/>
                      <a:pt x="1054591" y="237950"/>
                    </a:cubicBezTo>
                    <a:lnTo>
                      <a:pt x="1051733" y="238679"/>
                    </a:lnTo>
                    <a:cubicBezTo>
                      <a:pt x="1050892" y="238903"/>
                      <a:pt x="1050052" y="238959"/>
                      <a:pt x="1049211" y="238959"/>
                    </a:cubicBezTo>
                    <a:lnTo>
                      <a:pt x="1048314" y="238959"/>
                    </a:lnTo>
                    <a:lnTo>
                      <a:pt x="1046689" y="239351"/>
                    </a:lnTo>
                    <a:cubicBezTo>
                      <a:pt x="1044784" y="239855"/>
                      <a:pt x="1042767" y="239743"/>
                      <a:pt x="1040917" y="239127"/>
                    </a:cubicBezTo>
                    <a:lnTo>
                      <a:pt x="1040133" y="238847"/>
                    </a:lnTo>
                    <a:cubicBezTo>
                      <a:pt x="1037835" y="238567"/>
                      <a:pt x="1035650" y="237558"/>
                      <a:pt x="1034025" y="235877"/>
                    </a:cubicBezTo>
                    <a:lnTo>
                      <a:pt x="1032736" y="235036"/>
                    </a:lnTo>
                    <a:cubicBezTo>
                      <a:pt x="1030438" y="233523"/>
                      <a:pt x="1028869" y="231170"/>
                      <a:pt x="1028309" y="228480"/>
                    </a:cubicBezTo>
                    <a:lnTo>
                      <a:pt x="1028197" y="227976"/>
                    </a:lnTo>
                    <a:cubicBezTo>
                      <a:pt x="1027525" y="228087"/>
                      <a:pt x="1026908" y="228144"/>
                      <a:pt x="1026236" y="228144"/>
                    </a:cubicBezTo>
                    <a:lnTo>
                      <a:pt x="1024779" y="228144"/>
                    </a:lnTo>
                    <a:cubicBezTo>
                      <a:pt x="1022761" y="228144"/>
                      <a:pt x="1020744" y="227527"/>
                      <a:pt x="1019063" y="226406"/>
                    </a:cubicBezTo>
                    <a:lnTo>
                      <a:pt x="1017438" y="225342"/>
                    </a:lnTo>
                    <a:lnTo>
                      <a:pt x="1015140" y="224221"/>
                    </a:lnTo>
                    <a:cubicBezTo>
                      <a:pt x="1012675" y="222988"/>
                      <a:pt x="1010881" y="220859"/>
                      <a:pt x="1009985" y="218393"/>
                    </a:cubicBezTo>
                    <a:cubicBezTo>
                      <a:pt x="1008864" y="217384"/>
                      <a:pt x="1007911" y="216096"/>
                      <a:pt x="1007351" y="214639"/>
                    </a:cubicBezTo>
                    <a:cubicBezTo>
                      <a:pt x="1007295" y="214470"/>
                      <a:pt x="1007183" y="214302"/>
                      <a:pt x="1007127" y="214078"/>
                    </a:cubicBezTo>
                    <a:cubicBezTo>
                      <a:pt x="1006454" y="213350"/>
                      <a:pt x="1005894" y="212565"/>
                      <a:pt x="1005446" y="211669"/>
                    </a:cubicBezTo>
                    <a:cubicBezTo>
                      <a:pt x="1004661" y="210772"/>
                      <a:pt x="1004045" y="209763"/>
                      <a:pt x="1003653" y="208643"/>
                    </a:cubicBezTo>
                    <a:cubicBezTo>
                      <a:pt x="1001579" y="208306"/>
                      <a:pt x="999618" y="207298"/>
                      <a:pt x="998105" y="205785"/>
                    </a:cubicBezTo>
                    <a:lnTo>
                      <a:pt x="996648" y="204328"/>
                    </a:lnTo>
                    <a:cubicBezTo>
                      <a:pt x="996424" y="204104"/>
                      <a:pt x="996256" y="203880"/>
                      <a:pt x="996032" y="203655"/>
                    </a:cubicBezTo>
                    <a:cubicBezTo>
                      <a:pt x="995695" y="203935"/>
                      <a:pt x="995303" y="204216"/>
                      <a:pt x="994911" y="204440"/>
                    </a:cubicBezTo>
                    <a:lnTo>
                      <a:pt x="994687" y="205505"/>
                    </a:lnTo>
                    <a:cubicBezTo>
                      <a:pt x="994575" y="206121"/>
                      <a:pt x="994406" y="206737"/>
                      <a:pt x="994126" y="207298"/>
                    </a:cubicBezTo>
                    <a:lnTo>
                      <a:pt x="993454" y="209035"/>
                    </a:lnTo>
                    <a:lnTo>
                      <a:pt x="993454" y="209931"/>
                    </a:lnTo>
                    <a:cubicBezTo>
                      <a:pt x="993454" y="211557"/>
                      <a:pt x="993062" y="213126"/>
                      <a:pt x="992333" y="214583"/>
                    </a:cubicBezTo>
                    <a:lnTo>
                      <a:pt x="991605" y="216040"/>
                    </a:lnTo>
                    <a:cubicBezTo>
                      <a:pt x="990932" y="217384"/>
                      <a:pt x="989979" y="218505"/>
                      <a:pt x="988859" y="219458"/>
                    </a:cubicBezTo>
                    <a:cubicBezTo>
                      <a:pt x="988691" y="220299"/>
                      <a:pt x="988354" y="221083"/>
                      <a:pt x="988018" y="221811"/>
                    </a:cubicBezTo>
                    <a:cubicBezTo>
                      <a:pt x="988018" y="221811"/>
                      <a:pt x="988018" y="221811"/>
                      <a:pt x="988018" y="221867"/>
                    </a:cubicBezTo>
                    <a:lnTo>
                      <a:pt x="989419" y="224725"/>
                    </a:lnTo>
                    <a:cubicBezTo>
                      <a:pt x="990148" y="226182"/>
                      <a:pt x="990540" y="227751"/>
                      <a:pt x="990540" y="229377"/>
                    </a:cubicBezTo>
                    <a:lnTo>
                      <a:pt x="990540" y="233691"/>
                    </a:lnTo>
                    <a:cubicBezTo>
                      <a:pt x="990540" y="234588"/>
                      <a:pt x="990428" y="235541"/>
                      <a:pt x="990204" y="236437"/>
                    </a:cubicBezTo>
                    <a:lnTo>
                      <a:pt x="988074" y="244338"/>
                    </a:lnTo>
                    <a:cubicBezTo>
                      <a:pt x="988074" y="244394"/>
                      <a:pt x="988018" y="244507"/>
                      <a:pt x="988018" y="244562"/>
                    </a:cubicBezTo>
                    <a:cubicBezTo>
                      <a:pt x="988018" y="244562"/>
                      <a:pt x="988018" y="244562"/>
                      <a:pt x="988018" y="244562"/>
                    </a:cubicBezTo>
                    <a:cubicBezTo>
                      <a:pt x="988018" y="244562"/>
                      <a:pt x="988018" y="244562"/>
                      <a:pt x="988018" y="244562"/>
                    </a:cubicBezTo>
                    <a:cubicBezTo>
                      <a:pt x="987962" y="244675"/>
                      <a:pt x="987962" y="244731"/>
                      <a:pt x="987906" y="244843"/>
                    </a:cubicBezTo>
                    <a:lnTo>
                      <a:pt x="987682" y="245627"/>
                    </a:lnTo>
                    <a:cubicBezTo>
                      <a:pt x="987122" y="250783"/>
                      <a:pt x="982751" y="254817"/>
                      <a:pt x="977427" y="254817"/>
                    </a:cubicBezTo>
                    <a:cubicBezTo>
                      <a:pt x="971711" y="254817"/>
                      <a:pt x="967116" y="250166"/>
                      <a:pt x="967116" y="244507"/>
                    </a:cubicBezTo>
                    <a:lnTo>
                      <a:pt x="967116" y="243778"/>
                    </a:lnTo>
                    <a:cubicBezTo>
                      <a:pt x="967116" y="242657"/>
                      <a:pt x="967284" y="241537"/>
                      <a:pt x="967621" y="240528"/>
                    </a:cubicBezTo>
                    <a:lnTo>
                      <a:pt x="968237" y="238622"/>
                    </a:lnTo>
                    <a:lnTo>
                      <a:pt x="969974" y="232235"/>
                    </a:lnTo>
                    <a:lnTo>
                      <a:pt x="968685" y="230945"/>
                    </a:lnTo>
                    <a:cubicBezTo>
                      <a:pt x="967340" y="229601"/>
                      <a:pt x="966388" y="227976"/>
                      <a:pt x="965939" y="226126"/>
                    </a:cubicBezTo>
                    <a:lnTo>
                      <a:pt x="965659" y="225118"/>
                    </a:lnTo>
                    <a:lnTo>
                      <a:pt x="963250" y="224277"/>
                    </a:lnTo>
                    <a:lnTo>
                      <a:pt x="956301" y="223044"/>
                    </a:lnTo>
                    <a:cubicBezTo>
                      <a:pt x="956133" y="222988"/>
                      <a:pt x="955909" y="222988"/>
                      <a:pt x="955741" y="222932"/>
                    </a:cubicBezTo>
                    <a:lnTo>
                      <a:pt x="951986" y="222092"/>
                    </a:lnTo>
                    <a:cubicBezTo>
                      <a:pt x="951538" y="222932"/>
                      <a:pt x="950921" y="223773"/>
                      <a:pt x="950193" y="224445"/>
                    </a:cubicBezTo>
                    <a:lnTo>
                      <a:pt x="949464" y="225174"/>
                    </a:lnTo>
                    <a:cubicBezTo>
                      <a:pt x="947895" y="226743"/>
                      <a:pt x="945934" y="227751"/>
                      <a:pt x="943805" y="228087"/>
                    </a:cubicBezTo>
                    <a:lnTo>
                      <a:pt x="943581" y="228984"/>
                    </a:lnTo>
                    <a:cubicBezTo>
                      <a:pt x="943413" y="229713"/>
                      <a:pt x="943132" y="230441"/>
                      <a:pt x="942796" y="231114"/>
                    </a:cubicBezTo>
                    <a:lnTo>
                      <a:pt x="941395" y="233972"/>
                    </a:lnTo>
                    <a:cubicBezTo>
                      <a:pt x="940386" y="235989"/>
                      <a:pt x="938762" y="237614"/>
                      <a:pt x="936744" y="238622"/>
                    </a:cubicBezTo>
                    <a:lnTo>
                      <a:pt x="935287" y="239351"/>
                    </a:lnTo>
                    <a:cubicBezTo>
                      <a:pt x="934895" y="239575"/>
                      <a:pt x="934503" y="239743"/>
                      <a:pt x="934054" y="239855"/>
                    </a:cubicBezTo>
                    <a:lnTo>
                      <a:pt x="933550" y="242097"/>
                    </a:lnTo>
                    <a:cubicBezTo>
                      <a:pt x="933662" y="242657"/>
                      <a:pt x="933774" y="243161"/>
                      <a:pt x="933774" y="243722"/>
                    </a:cubicBezTo>
                    <a:lnTo>
                      <a:pt x="934503" y="254481"/>
                    </a:lnTo>
                    <a:cubicBezTo>
                      <a:pt x="934839" y="259300"/>
                      <a:pt x="931757" y="263671"/>
                      <a:pt x="927218" y="265072"/>
                    </a:cubicBezTo>
                    <a:lnTo>
                      <a:pt x="928787" y="265689"/>
                    </a:lnTo>
                    <a:cubicBezTo>
                      <a:pt x="932709" y="267258"/>
                      <a:pt x="935287" y="271068"/>
                      <a:pt x="935287" y="275271"/>
                    </a:cubicBezTo>
                    <a:lnTo>
                      <a:pt x="935287" y="280314"/>
                    </a:lnTo>
                    <a:cubicBezTo>
                      <a:pt x="935287" y="283397"/>
                      <a:pt x="933886" y="286366"/>
                      <a:pt x="931477" y="288328"/>
                    </a:cubicBezTo>
                    <a:cubicBezTo>
                      <a:pt x="931421" y="288384"/>
                      <a:pt x="931421" y="288384"/>
                      <a:pt x="931365" y="288440"/>
                    </a:cubicBezTo>
                    <a:cubicBezTo>
                      <a:pt x="930468" y="290289"/>
                      <a:pt x="929067" y="291858"/>
                      <a:pt x="927218" y="292923"/>
                    </a:cubicBezTo>
                    <a:cubicBezTo>
                      <a:pt x="924864" y="294267"/>
                      <a:pt x="922062" y="294604"/>
                      <a:pt x="919541" y="293987"/>
                    </a:cubicBezTo>
                    <a:cubicBezTo>
                      <a:pt x="919541" y="293987"/>
                      <a:pt x="919541" y="293987"/>
                      <a:pt x="919541" y="293987"/>
                    </a:cubicBezTo>
                    <a:lnTo>
                      <a:pt x="908053" y="296845"/>
                    </a:lnTo>
                    <a:cubicBezTo>
                      <a:pt x="905307" y="297518"/>
                      <a:pt x="902393" y="297069"/>
                      <a:pt x="900040" y="295557"/>
                    </a:cubicBezTo>
                    <a:cubicBezTo>
                      <a:pt x="897630" y="294043"/>
                      <a:pt x="896005" y="291634"/>
                      <a:pt x="895445" y="288832"/>
                    </a:cubicBezTo>
                    <a:lnTo>
                      <a:pt x="894716" y="285246"/>
                    </a:lnTo>
                    <a:cubicBezTo>
                      <a:pt x="894436" y="283845"/>
                      <a:pt x="894436" y="282444"/>
                      <a:pt x="894716" y="281043"/>
                    </a:cubicBezTo>
                    <a:lnTo>
                      <a:pt x="894716" y="280931"/>
                    </a:lnTo>
                    <a:cubicBezTo>
                      <a:pt x="894604" y="280426"/>
                      <a:pt x="894548" y="279922"/>
                      <a:pt x="894548" y="279418"/>
                    </a:cubicBezTo>
                    <a:cubicBezTo>
                      <a:pt x="893371" y="279026"/>
                      <a:pt x="892250" y="278465"/>
                      <a:pt x="891242" y="277625"/>
                    </a:cubicBezTo>
                    <a:lnTo>
                      <a:pt x="887655" y="274767"/>
                    </a:lnTo>
                    <a:cubicBezTo>
                      <a:pt x="886479" y="273814"/>
                      <a:pt x="885526" y="272637"/>
                      <a:pt x="884853" y="271292"/>
                    </a:cubicBezTo>
                    <a:lnTo>
                      <a:pt x="884125" y="269835"/>
                    </a:lnTo>
                    <a:cubicBezTo>
                      <a:pt x="883397" y="268378"/>
                      <a:pt x="883060" y="266809"/>
                      <a:pt x="883060" y="265240"/>
                    </a:cubicBezTo>
                    <a:lnTo>
                      <a:pt x="883060" y="260926"/>
                    </a:lnTo>
                    <a:cubicBezTo>
                      <a:pt x="883060" y="260085"/>
                      <a:pt x="883172" y="259244"/>
                      <a:pt x="883341" y="258404"/>
                    </a:cubicBezTo>
                    <a:lnTo>
                      <a:pt x="884013" y="255770"/>
                    </a:lnTo>
                    <a:cubicBezTo>
                      <a:pt x="883453" y="254930"/>
                      <a:pt x="883060" y="254033"/>
                      <a:pt x="882780" y="253080"/>
                    </a:cubicBezTo>
                    <a:cubicBezTo>
                      <a:pt x="880819" y="251848"/>
                      <a:pt x="879362" y="249942"/>
                      <a:pt x="878633" y="247757"/>
                    </a:cubicBezTo>
                    <a:cubicBezTo>
                      <a:pt x="878129" y="247309"/>
                      <a:pt x="877681" y="246804"/>
                      <a:pt x="877289" y="246244"/>
                    </a:cubicBezTo>
                    <a:lnTo>
                      <a:pt x="876392" y="245067"/>
                    </a:lnTo>
                    <a:cubicBezTo>
                      <a:pt x="874543" y="246636"/>
                      <a:pt x="872189" y="247476"/>
                      <a:pt x="869724" y="247476"/>
                    </a:cubicBezTo>
                    <a:lnTo>
                      <a:pt x="868995" y="247476"/>
                    </a:lnTo>
                    <a:cubicBezTo>
                      <a:pt x="866754" y="247476"/>
                      <a:pt x="864568" y="246748"/>
                      <a:pt x="862775" y="245403"/>
                    </a:cubicBezTo>
                    <a:lnTo>
                      <a:pt x="861822" y="244675"/>
                    </a:lnTo>
                    <a:cubicBezTo>
                      <a:pt x="860982" y="245123"/>
                      <a:pt x="860085" y="245515"/>
                      <a:pt x="859188" y="245739"/>
                    </a:cubicBezTo>
                    <a:lnTo>
                      <a:pt x="859076" y="245852"/>
                    </a:lnTo>
                    <a:cubicBezTo>
                      <a:pt x="857731" y="247196"/>
                      <a:pt x="856106" y="248093"/>
                      <a:pt x="854257" y="248597"/>
                    </a:cubicBezTo>
                    <a:lnTo>
                      <a:pt x="853024" y="248877"/>
                    </a:lnTo>
                    <a:cubicBezTo>
                      <a:pt x="851736" y="249886"/>
                      <a:pt x="850167" y="250558"/>
                      <a:pt x="848541" y="250839"/>
                    </a:cubicBezTo>
                    <a:lnTo>
                      <a:pt x="849102" y="252296"/>
                    </a:lnTo>
                    <a:cubicBezTo>
                      <a:pt x="851904" y="255882"/>
                      <a:pt x="852016" y="260926"/>
                      <a:pt x="849326" y="264680"/>
                    </a:cubicBezTo>
                    <a:cubicBezTo>
                      <a:pt x="847813" y="266753"/>
                      <a:pt x="845683" y="268098"/>
                      <a:pt x="843386" y="268659"/>
                    </a:cubicBezTo>
                    <a:lnTo>
                      <a:pt x="843274" y="268771"/>
                    </a:lnTo>
                    <a:cubicBezTo>
                      <a:pt x="842097" y="269947"/>
                      <a:pt x="840640" y="270844"/>
                      <a:pt x="839071" y="271292"/>
                    </a:cubicBezTo>
                    <a:cubicBezTo>
                      <a:pt x="837950" y="272077"/>
                      <a:pt x="836662" y="272693"/>
                      <a:pt x="835261" y="272973"/>
                    </a:cubicBezTo>
                    <a:cubicBezTo>
                      <a:pt x="833916" y="273590"/>
                      <a:pt x="832459" y="273926"/>
                      <a:pt x="830946" y="273926"/>
                    </a:cubicBezTo>
                    <a:lnTo>
                      <a:pt x="830217" y="273926"/>
                    </a:lnTo>
                    <a:cubicBezTo>
                      <a:pt x="829993" y="273926"/>
                      <a:pt x="829713" y="273926"/>
                      <a:pt x="829489" y="273926"/>
                    </a:cubicBezTo>
                    <a:cubicBezTo>
                      <a:pt x="829265" y="273926"/>
                      <a:pt x="829040" y="273926"/>
                      <a:pt x="828760" y="273926"/>
                    </a:cubicBezTo>
                    <a:lnTo>
                      <a:pt x="826967" y="273926"/>
                    </a:lnTo>
                    <a:cubicBezTo>
                      <a:pt x="825734" y="274374"/>
                      <a:pt x="824501" y="274654"/>
                      <a:pt x="823157" y="274654"/>
                    </a:cubicBezTo>
                    <a:lnTo>
                      <a:pt x="822652" y="274654"/>
                    </a:lnTo>
                    <a:cubicBezTo>
                      <a:pt x="821756" y="275159"/>
                      <a:pt x="820747" y="275607"/>
                      <a:pt x="819738" y="275831"/>
                    </a:cubicBezTo>
                    <a:cubicBezTo>
                      <a:pt x="818001" y="277288"/>
                      <a:pt x="815760" y="278185"/>
                      <a:pt x="813294" y="278241"/>
                    </a:cubicBezTo>
                    <a:cubicBezTo>
                      <a:pt x="811725" y="278857"/>
                      <a:pt x="810100" y="279082"/>
                      <a:pt x="808419" y="278913"/>
                    </a:cubicBezTo>
                    <a:cubicBezTo>
                      <a:pt x="808082" y="278969"/>
                      <a:pt x="807690" y="278969"/>
                      <a:pt x="807354" y="278969"/>
                    </a:cubicBezTo>
                    <a:lnTo>
                      <a:pt x="806625" y="278969"/>
                    </a:lnTo>
                    <a:cubicBezTo>
                      <a:pt x="804720" y="278969"/>
                      <a:pt x="802927" y="278465"/>
                      <a:pt x="801302" y="277512"/>
                    </a:cubicBezTo>
                    <a:cubicBezTo>
                      <a:pt x="797491" y="276000"/>
                      <a:pt x="794802" y="272245"/>
                      <a:pt x="794802" y="267930"/>
                    </a:cubicBezTo>
                    <a:lnTo>
                      <a:pt x="794802" y="265801"/>
                    </a:lnTo>
                    <a:cubicBezTo>
                      <a:pt x="794802" y="265072"/>
                      <a:pt x="794858" y="264344"/>
                      <a:pt x="795026" y="263671"/>
                    </a:cubicBezTo>
                    <a:cubicBezTo>
                      <a:pt x="794858" y="262999"/>
                      <a:pt x="794802" y="262270"/>
                      <a:pt x="794802" y="261542"/>
                    </a:cubicBezTo>
                    <a:lnTo>
                      <a:pt x="794802" y="261374"/>
                    </a:lnTo>
                    <a:cubicBezTo>
                      <a:pt x="794409" y="260869"/>
                      <a:pt x="794017" y="260309"/>
                      <a:pt x="793737" y="259693"/>
                    </a:cubicBezTo>
                    <a:lnTo>
                      <a:pt x="793008" y="258236"/>
                    </a:lnTo>
                    <a:cubicBezTo>
                      <a:pt x="792280" y="256779"/>
                      <a:pt x="791944" y="255210"/>
                      <a:pt x="791944" y="253640"/>
                    </a:cubicBezTo>
                    <a:lnTo>
                      <a:pt x="791832" y="250671"/>
                    </a:lnTo>
                    <a:lnTo>
                      <a:pt x="790655" y="249494"/>
                    </a:lnTo>
                    <a:cubicBezTo>
                      <a:pt x="789254" y="248093"/>
                      <a:pt x="788301" y="246300"/>
                      <a:pt x="787853" y="244394"/>
                    </a:cubicBezTo>
                    <a:cubicBezTo>
                      <a:pt x="787293" y="243218"/>
                      <a:pt x="787012" y="241985"/>
                      <a:pt x="786900" y="240696"/>
                    </a:cubicBezTo>
                    <a:cubicBezTo>
                      <a:pt x="785892" y="240192"/>
                      <a:pt x="784995" y="239519"/>
                      <a:pt x="784154" y="238735"/>
                    </a:cubicBezTo>
                    <a:lnTo>
                      <a:pt x="783426" y="238006"/>
                    </a:lnTo>
                    <a:cubicBezTo>
                      <a:pt x="782866" y="237446"/>
                      <a:pt x="782361" y="236829"/>
                      <a:pt x="781969" y="236157"/>
                    </a:cubicBezTo>
                    <a:cubicBezTo>
                      <a:pt x="781577" y="236549"/>
                      <a:pt x="781129" y="236885"/>
                      <a:pt x="780680" y="237166"/>
                    </a:cubicBezTo>
                    <a:lnTo>
                      <a:pt x="778495" y="238622"/>
                    </a:lnTo>
                    <a:cubicBezTo>
                      <a:pt x="777766" y="239071"/>
                      <a:pt x="777038" y="239463"/>
                      <a:pt x="776197" y="239743"/>
                    </a:cubicBezTo>
                    <a:lnTo>
                      <a:pt x="774348" y="241593"/>
                    </a:lnTo>
                    <a:cubicBezTo>
                      <a:pt x="773171" y="242770"/>
                      <a:pt x="771714" y="243610"/>
                      <a:pt x="770201" y="244114"/>
                    </a:cubicBezTo>
                    <a:cubicBezTo>
                      <a:pt x="769753" y="244451"/>
                      <a:pt x="769249" y="244731"/>
                      <a:pt x="768744" y="244955"/>
                    </a:cubicBezTo>
                    <a:cubicBezTo>
                      <a:pt x="768632" y="246748"/>
                      <a:pt x="768072" y="248485"/>
                      <a:pt x="767007" y="249998"/>
                    </a:cubicBezTo>
                    <a:cubicBezTo>
                      <a:pt x="764934" y="253080"/>
                      <a:pt x="761459" y="254817"/>
                      <a:pt x="757705" y="254593"/>
                    </a:cubicBezTo>
                    <a:lnTo>
                      <a:pt x="726997" y="252576"/>
                    </a:lnTo>
                    <a:lnTo>
                      <a:pt x="706543" y="257843"/>
                    </a:lnTo>
                    <a:lnTo>
                      <a:pt x="626970" y="280763"/>
                    </a:lnTo>
                    <a:cubicBezTo>
                      <a:pt x="622431" y="282051"/>
                      <a:pt x="617612" y="280146"/>
                      <a:pt x="615202" y="276111"/>
                    </a:cubicBezTo>
                    <a:cubicBezTo>
                      <a:pt x="612792" y="272077"/>
                      <a:pt x="613465" y="266866"/>
                      <a:pt x="616771" y="263559"/>
                    </a:cubicBezTo>
                    <a:lnTo>
                      <a:pt x="617219" y="263111"/>
                    </a:lnTo>
                    <a:cubicBezTo>
                      <a:pt x="617724" y="261654"/>
                      <a:pt x="618564" y="260365"/>
                      <a:pt x="619685" y="259244"/>
                    </a:cubicBezTo>
                    <a:lnTo>
                      <a:pt x="620694" y="258236"/>
                    </a:lnTo>
                    <a:cubicBezTo>
                      <a:pt x="620358" y="257955"/>
                      <a:pt x="620021" y="257675"/>
                      <a:pt x="619685" y="257339"/>
                    </a:cubicBezTo>
                    <a:lnTo>
                      <a:pt x="618228" y="255882"/>
                    </a:lnTo>
                    <a:cubicBezTo>
                      <a:pt x="617219" y="254873"/>
                      <a:pt x="616435" y="253697"/>
                      <a:pt x="615931" y="252408"/>
                    </a:cubicBezTo>
                    <a:cubicBezTo>
                      <a:pt x="613185" y="250783"/>
                      <a:pt x="611280" y="247925"/>
                      <a:pt x="610943" y="244562"/>
                    </a:cubicBezTo>
                    <a:cubicBezTo>
                      <a:pt x="610775" y="244338"/>
                      <a:pt x="610663" y="244114"/>
                      <a:pt x="610551" y="243834"/>
                    </a:cubicBezTo>
                    <a:lnTo>
                      <a:pt x="609823" y="242377"/>
                    </a:lnTo>
                    <a:cubicBezTo>
                      <a:pt x="608814" y="240304"/>
                      <a:pt x="608478" y="238006"/>
                      <a:pt x="608926" y="235709"/>
                    </a:cubicBezTo>
                    <a:lnTo>
                      <a:pt x="609150" y="234532"/>
                    </a:lnTo>
                    <a:cubicBezTo>
                      <a:pt x="609038" y="234420"/>
                      <a:pt x="608982" y="234364"/>
                      <a:pt x="608870" y="234252"/>
                    </a:cubicBezTo>
                    <a:lnTo>
                      <a:pt x="608141" y="233523"/>
                    </a:lnTo>
                    <a:cubicBezTo>
                      <a:pt x="607917" y="233299"/>
                      <a:pt x="607749" y="233075"/>
                      <a:pt x="607525" y="232851"/>
                    </a:cubicBezTo>
                    <a:cubicBezTo>
                      <a:pt x="606012" y="232626"/>
                      <a:pt x="604555" y="232066"/>
                      <a:pt x="603266" y="231226"/>
                    </a:cubicBezTo>
                    <a:lnTo>
                      <a:pt x="601137" y="229769"/>
                    </a:lnTo>
                    <a:cubicBezTo>
                      <a:pt x="598559" y="228087"/>
                      <a:pt x="596934" y="225286"/>
                      <a:pt x="596598" y="222260"/>
                    </a:cubicBezTo>
                    <a:lnTo>
                      <a:pt x="595701" y="220859"/>
                    </a:lnTo>
                    <a:lnTo>
                      <a:pt x="594356" y="219234"/>
                    </a:lnTo>
                    <a:lnTo>
                      <a:pt x="592619" y="220299"/>
                    </a:lnTo>
                    <a:lnTo>
                      <a:pt x="586903" y="224838"/>
                    </a:lnTo>
                    <a:cubicBezTo>
                      <a:pt x="586567" y="225174"/>
                      <a:pt x="586175" y="225510"/>
                      <a:pt x="585782" y="225790"/>
                    </a:cubicBezTo>
                    <a:lnTo>
                      <a:pt x="582925" y="227920"/>
                    </a:lnTo>
                    <a:cubicBezTo>
                      <a:pt x="582420" y="228312"/>
                      <a:pt x="581916" y="228592"/>
                      <a:pt x="581356" y="228872"/>
                    </a:cubicBezTo>
                    <a:lnTo>
                      <a:pt x="577041" y="231002"/>
                    </a:lnTo>
                    <a:cubicBezTo>
                      <a:pt x="576873" y="231114"/>
                      <a:pt x="576648" y="231170"/>
                      <a:pt x="576480" y="231282"/>
                    </a:cubicBezTo>
                    <a:lnTo>
                      <a:pt x="572334" y="233075"/>
                    </a:lnTo>
                    <a:lnTo>
                      <a:pt x="570989" y="233972"/>
                    </a:lnTo>
                    <a:cubicBezTo>
                      <a:pt x="570372" y="234364"/>
                      <a:pt x="569756" y="234700"/>
                      <a:pt x="569083" y="234980"/>
                    </a:cubicBezTo>
                    <a:lnTo>
                      <a:pt x="567458" y="235653"/>
                    </a:lnTo>
                    <a:cubicBezTo>
                      <a:pt x="566394" y="236717"/>
                      <a:pt x="565049" y="237502"/>
                      <a:pt x="563648" y="238006"/>
                    </a:cubicBezTo>
                    <a:lnTo>
                      <a:pt x="556027" y="245627"/>
                    </a:lnTo>
                    <a:cubicBezTo>
                      <a:pt x="555522" y="246132"/>
                      <a:pt x="555018" y="246524"/>
                      <a:pt x="554458" y="246916"/>
                    </a:cubicBezTo>
                    <a:lnTo>
                      <a:pt x="550143" y="249774"/>
                    </a:lnTo>
                    <a:cubicBezTo>
                      <a:pt x="549807" y="249998"/>
                      <a:pt x="549414" y="250222"/>
                      <a:pt x="549022" y="250447"/>
                    </a:cubicBezTo>
                    <a:lnTo>
                      <a:pt x="547397" y="251399"/>
                    </a:lnTo>
                    <a:cubicBezTo>
                      <a:pt x="545436" y="253304"/>
                      <a:pt x="542858" y="254425"/>
                      <a:pt x="540112" y="254425"/>
                    </a:cubicBezTo>
                    <a:lnTo>
                      <a:pt x="539160" y="254425"/>
                    </a:lnTo>
                    <a:cubicBezTo>
                      <a:pt x="538823" y="254873"/>
                      <a:pt x="538487" y="255322"/>
                      <a:pt x="538095" y="255714"/>
                    </a:cubicBezTo>
                    <a:lnTo>
                      <a:pt x="536638" y="257171"/>
                    </a:lnTo>
                    <a:cubicBezTo>
                      <a:pt x="535853" y="257955"/>
                      <a:pt x="534957" y="258628"/>
                      <a:pt x="533948" y="259132"/>
                    </a:cubicBezTo>
                    <a:lnTo>
                      <a:pt x="532323" y="260085"/>
                    </a:lnTo>
                    <a:cubicBezTo>
                      <a:pt x="531819" y="260589"/>
                      <a:pt x="531314" y="260982"/>
                      <a:pt x="530754" y="261374"/>
                    </a:cubicBezTo>
                    <a:lnTo>
                      <a:pt x="528624" y="262831"/>
                    </a:lnTo>
                    <a:cubicBezTo>
                      <a:pt x="526943" y="263951"/>
                      <a:pt x="524926" y="264568"/>
                      <a:pt x="522909" y="264568"/>
                    </a:cubicBezTo>
                    <a:lnTo>
                      <a:pt x="520779" y="264568"/>
                    </a:lnTo>
                    <a:cubicBezTo>
                      <a:pt x="518874" y="264568"/>
                      <a:pt x="517081" y="264064"/>
                      <a:pt x="515456" y="263111"/>
                    </a:cubicBezTo>
                    <a:cubicBezTo>
                      <a:pt x="514167" y="262607"/>
                      <a:pt x="512990" y="261822"/>
                      <a:pt x="511981" y="260813"/>
                    </a:cubicBezTo>
                    <a:lnTo>
                      <a:pt x="510524" y="259356"/>
                    </a:lnTo>
                    <a:cubicBezTo>
                      <a:pt x="509796" y="258628"/>
                      <a:pt x="509180" y="257787"/>
                      <a:pt x="508731" y="256891"/>
                    </a:cubicBezTo>
                    <a:cubicBezTo>
                      <a:pt x="507386" y="256218"/>
                      <a:pt x="506266" y="255210"/>
                      <a:pt x="505369" y="254089"/>
                    </a:cubicBezTo>
                    <a:cubicBezTo>
                      <a:pt x="505313" y="254089"/>
                      <a:pt x="505313" y="254145"/>
                      <a:pt x="505257" y="254145"/>
                    </a:cubicBezTo>
                    <a:lnTo>
                      <a:pt x="502175" y="255826"/>
                    </a:lnTo>
                    <a:lnTo>
                      <a:pt x="500718" y="257283"/>
                    </a:lnTo>
                    <a:cubicBezTo>
                      <a:pt x="500214" y="257787"/>
                      <a:pt x="499709" y="258180"/>
                      <a:pt x="499149" y="258572"/>
                    </a:cubicBezTo>
                    <a:lnTo>
                      <a:pt x="497019" y="260029"/>
                    </a:lnTo>
                    <a:cubicBezTo>
                      <a:pt x="496683" y="260253"/>
                      <a:pt x="496291" y="260477"/>
                      <a:pt x="495899" y="260645"/>
                    </a:cubicBezTo>
                    <a:lnTo>
                      <a:pt x="493041" y="262102"/>
                    </a:lnTo>
                    <a:cubicBezTo>
                      <a:pt x="492368" y="262438"/>
                      <a:pt x="491640" y="262719"/>
                      <a:pt x="490911" y="262887"/>
                    </a:cubicBezTo>
                    <a:lnTo>
                      <a:pt x="488054" y="263615"/>
                    </a:lnTo>
                    <a:cubicBezTo>
                      <a:pt x="487213" y="263839"/>
                      <a:pt x="486372" y="263895"/>
                      <a:pt x="485532" y="263895"/>
                    </a:cubicBezTo>
                    <a:lnTo>
                      <a:pt x="482898" y="263895"/>
                    </a:lnTo>
                    <a:cubicBezTo>
                      <a:pt x="481329" y="264848"/>
                      <a:pt x="479480" y="265352"/>
                      <a:pt x="477631" y="265352"/>
                    </a:cubicBezTo>
                    <a:lnTo>
                      <a:pt x="474044" y="265352"/>
                    </a:lnTo>
                    <a:lnTo>
                      <a:pt x="469897" y="269499"/>
                    </a:lnTo>
                    <a:cubicBezTo>
                      <a:pt x="469393" y="270004"/>
                      <a:pt x="468889" y="270396"/>
                      <a:pt x="468328" y="270788"/>
                    </a:cubicBezTo>
                    <a:lnTo>
                      <a:pt x="467880" y="271068"/>
                    </a:lnTo>
                    <a:cubicBezTo>
                      <a:pt x="467880" y="271516"/>
                      <a:pt x="467824" y="272021"/>
                      <a:pt x="467768" y="272469"/>
                    </a:cubicBezTo>
                    <a:lnTo>
                      <a:pt x="468496" y="273534"/>
                    </a:lnTo>
                    <a:cubicBezTo>
                      <a:pt x="470402" y="275495"/>
                      <a:pt x="471523" y="278073"/>
                      <a:pt x="471523" y="280819"/>
                    </a:cubicBezTo>
                    <a:lnTo>
                      <a:pt x="471523" y="281547"/>
                    </a:lnTo>
                    <a:cubicBezTo>
                      <a:pt x="471523" y="285862"/>
                      <a:pt x="468833" y="289617"/>
                      <a:pt x="465078" y="291129"/>
                    </a:cubicBezTo>
                    <a:cubicBezTo>
                      <a:pt x="464854" y="291242"/>
                      <a:pt x="464630" y="291410"/>
                      <a:pt x="464406" y="291522"/>
                    </a:cubicBezTo>
                    <a:lnTo>
                      <a:pt x="457625" y="295164"/>
                    </a:lnTo>
                    <a:cubicBezTo>
                      <a:pt x="456841" y="295668"/>
                      <a:pt x="456000" y="296061"/>
                      <a:pt x="455160" y="296397"/>
                    </a:cubicBezTo>
                    <a:lnTo>
                      <a:pt x="453198" y="297069"/>
                    </a:lnTo>
                    <a:lnTo>
                      <a:pt x="452750" y="297518"/>
                    </a:lnTo>
                    <a:cubicBezTo>
                      <a:pt x="452302" y="297966"/>
                      <a:pt x="451741" y="298415"/>
                      <a:pt x="451237" y="298751"/>
                    </a:cubicBezTo>
                    <a:lnTo>
                      <a:pt x="449108" y="300208"/>
                    </a:lnTo>
                    <a:cubicBezTo>
                      <a:pt x="448323" y="300712"/>
                      <a:pt x="447482" y="301104"/>
                      <a:pt x="446642" y="301440"/>
                    </a:cubicBezTo>
                    <a:lnTo>
                      <a:pt x="440198" y="303570"/>
                    </a:lnTo>
                    <a:cubicBezTo>
                      <a:pt x="436723" y="304691"/>
                      <a:pt x="432969" y="303962"/>
                      <a:pt x="430223" y="301609"/>
                    </a:cubicBezTo>
                    <a:lnTo>
                      <a:pt x="421929" y="294492"/>
                    </a:lnTo>
                    <a:lnTo>
                      <a:pt x="366733" y="279306"/>
                    </a:lnTo>
                    <a:cubicBezTo>
                      <a:pt x="361801" y="277961"/>
                      <a:pt x="358607" y="273142"/>
                      <a:pt x="359224" y="268042"/>
                    </a:cubicBezTo>
                    <a:lnTo>
                      <a:pt x="360681" y="256554"/>
                    </a:lnTo>
                    <a:cubicBezTo>
                      <a:pt x="360849" y="255378"/>
                      <a:pt x="361185" y="254257"/>
                      <a:pt x="361689" y="253192"/>
                    </a:cubicBezTo>
                    <a:lnTo>
                      <a:pt x="363146" y="250334"/>
                    </a:lnTo>
                    <a:cubicBezTo>
                      <a:pt x="364043" y="248541"/>
                      <a:pt x="365444" y="247028"/>
                      <a:pt x="367181" y="246019"/>
                    </a:cubicBezTo>
                    <a:cubicBezTo>
                      <a:pt x="366733" y="244899"/>
                      <a:pt x="366453" y="243722"/>
                      <a:pt x="366397" y="242545"/>
                    </a:cubicBezTo>
                    <a:lnTo>
                      <a:pt x="364940" y="236269"/>
                    </a:lnTo>
                    <a:lnTo>
                      <a:pt x="358495" y="238679"/>
                    </a:lnTo>
                    <a:lnTo>
                      <a:pt x="356366" y="240248"/>
                    </a:lnTo>
                    <a:cubicBezTo>
                      <a:pt x="354573" y="241593"/>
                      <a:pt x="352387" y="242321"/>
                      <a:pt x="350146" y="242321"/>
                    </a:cubicBezTo>
                    <a:lnTo>
                      <a:pt x="348689" y="242321"/>
                    </a:lnTo>
                    <a:cubicBezTo>
                      <a:pt x="343365" y="242321"/>
                      <a:pt x="338994" y="238286"/>
                      <a:pt x="338434" y="233131"/>
                    </a:cubicBezTo>
                    <a:lnTo>
                      <a:pt x="338210" y="232346"/>
                    </a:lnTo>
                    <a:cubicBezTo>
                      <a:pt x="337761" y="231002"/>
                      <a:pt x="337593" y="229544"/>
                      <a:pt x="337705" y="228144"/>
                    </a:cubicBezTo>
                    <a:lnTo>
                      <a:pt x="338266" y="222148"/>
                    </a:lnTo>
                    <a:lnTo>
                      <a:pt x="334119" y="214863"/>
                    </a:lnTo>
                    <a:lnTo>
                      <a:pt x="327395" y="220466"/>
                    </a:lnTo>
                    <a:cubicBezTo>
                      <a:pt x="326946" y="220859"/>
                      <a:pt x="326442" y="221195"/>
                      <a:pt x="325938" y="221475"/>
                    </a:cubicBezTo>
                    <a:lnTo>
                      <a:pt x="320894" y="224333"/>
                    </a:lnTo>
                    <a:cubicBezTo>
                      <a:pt x="319830" y="224949"/>
                      <a:pt x="318653" y="225342"/>
                      <a:pt x="317476" y="225566"/>
                    </a:cubicBezTo>
                    <a:lnTo>
                      <a:pt x="308846" y="227023"/>
                    </a:lnTo>
                    <a:cubicBezTo>
                      <a:pt x="308566" y="227079"/>
                      <a:pt x="308230" y="227135"/>
                      <a:pt x="307950" y="227135"/>
                    </a:cubicBezTo>
                    <a:lnTo>
                      <a:pt x="298591" y="227863"/>
                    </a:lnTo>
                    <a:cubicBezTo>
                      <a:pt x="298311" y="227863"/>
                      <a:pt x="298087" y="227920"/>
                      <a:pt x="297807" y="227920"/>
                    </a:cubicBezTo>
                    <a:lnTo>
                      <a:pt x="282957" y="228032"/>
                    </a:lnTo>
                    <a:lnTo>
                      <a:pt x="282341" y="228816"/>
                    </a:lnTo>
                    <a:cubicBezTo>
                      <a:pt x="281892" y="229433"/>
                      <a:pt x="281388" y="229937"/>
                      <a:pt x="280828" y="230441"/>
                    </a:cubicBezTo>
                    <a:lnTo>
                      <a:pt x="275784" y="234756"/>
                    </a:lnTo>
                    <a:cubicBezTo>
                      <a:pt x="275168" y="235316"/>
                      <a:pt x="274439" y="235765"/>
                      <a:pt x="273655" y="236157"/>
                    </a:cubicBezTo>
                    <a:lnTo>
                      <a:pt x="272198" y="236885"/>
                    </a:lnTo>
                    <a:cubicBezTo>
                      <a:pt x="270965" y="237502"/>
                      <a:pt x="269620" y="237838"/>
                      <a:pt x="268275" y="237950"/>
                    </a:cubicBezTo>
                    <a:cubicBezTo>
                      <a:pt x="267827" y="239799"/>
                      <a:pt x="266930" y="241480"/>
                      <a:pt x="265529" y="242825"/>
                    </a:cubicBezTo>
                    <a:lnTo>
                      <a:pt x="264072" y="244282"/>
                    </a:lnTo>
                    <a:cubicBezTo>
                      <a:pt x="262111" y="246244"/>
                      <a:pt x="259477" y="247309"/>
                      <a:pt x="256732" y="247309"/>
                    </a:cubicBezTo>
                    <a:lnTo>
                      <a:pt x="255275" y="247309"/>
                    </a:lnTo>
                    <a:cubicBezTo>
                      <a:pt x="254658" y="247309"/>
                      <a:pt x="253986" y="247252"/>
                      <a:pt x="253369" y="247140"/>
                    </a:cubicBezTo>
                    <a:lnTo>
                      <a:pt x="244459" y="245459"/>
                    </a:lnTo>
                    <a:lnTo>
                      <a:pt x="242106" y="249830"/>
                    </a:lnTo>
                    <a:cubicBezTo>
                      <a:pt x="241882" y="250278"/>
                      <a:pt x="241601" y="250671"/>
                      <a:pt x="241321" y="251063"/>
                    </a:cubicBezTo>
                    <a:lnTo>
                      <a:pt x="239192" y="253921"/>
                    </a:lnTo>
                    <a:cubicBezTo>
                      <a:pt x="236614" y="257339"/>
                      <a:pt x="232187" y="258796"/>
                      <a:pt x="228153" y="257675"/>
                    </a:cubicBezTo>
                    <a:lnTo>
                      <a:pt x="227200" y="257843"/>
                    </a:lnTo>
                    <a:cubicBezTo>
                      <a:pt x="224958" y="258292"/>
                      <a:pt x="222605" y="258012"/>
                      <a:pt x="220531" y="256947"/>
                    </a:cubicBezTo>
                    <a:lnTo>
                      <a:pt x="217674" y="255490"/>
                    </a:lnTo>
                    <a:cubicBezTo>
                      <a:pt x="214704" y="254033"/>
                      <a:pt x="212686" y="251231"/>
                      <a:pt x="212126" y="248037"/>
                    </a:cubicBezTo>
                    <a:cubicBezTo>
                      <a:pt x="211622" y="248541"/>
                      <a:pt x="211005" y="248990"/>
                      <a:pt x="210389" y="249326"/>
                    </a:cubicBezTo>
                    <a:lnTo>
                      <a:pt x="206802" y="251455"/>
                    </a:lnTo>
                    <a:cubicBezTo>
                      <a:pt x="205850" y="252015"/>
                      <a:pt x="204841" y="252464"/>
                      <a:pt x="203720" y="252688"/>
                    </a:cubicBezTo>
                    <a:lnTo>
                      <a:pt x="197276" y="254145"/>
                    </a:lnTo>
                    <a:cubicBezTo>
                      <a:pt x="196547" y="254313"/>
                      <a:pt x="195763" y="254369"/>
                      <a:pt x="195034" y="254369"/>
                    </a:cubicBezTo>
                    <a:lnTo>
                      <a:pt x="192905" y="254369"/>
                    </a:lnTo>
                    <a:cubicBezTo>
                      <a:pt x="192457" y="254369"/>
                      <a:pt x="192008" y="254313"/>
                      <a:pt x="191560" y="254257"/>
                    </a:cubicBezTo>
                    <a:lnTo>
                      <a:pt x="182986" y="253136"/>
                    </a:lnTo>
                    <a:cubicBezTo>
                      <a:pt x="181978" y="254705"/>
                      <a:pt x="180577" y="255994"/>
                      <a:pt x="178896" y="256891"/>
                    </a:cubicBezTo>
                    <a:lnTo>
                      <a:pt x="177439" y="257619"/>
                    </a:lnTo>
                    <a:cubicBezTo>
                      <a:pt x="175982" y="258348"/>
                      <a:pt x="174413" y="258684"/>
                      <a:pt x="172844" y="258684"/>
                    </a:cubicBezTo>
                    <a:lnTo>
                      <a:pt x="170714" y="258684"/>
                    </a:lnTo>
                    <a:cubicBezTo>
                      <a:pt x="168865" y="258684"/>
                      <a:pt x="167016" y="258180"/>
                      <a:pt x="165447" y="257227"/>
                    </a:cubicBezTo>
                    <a:lnTo>
                      <a:pt x="162085" y="257227"/>
                    </a:lnTo>
                    <a:cubicBezTo>
                      <a:pt x="161580" y="257227"/>
                      <a:pt x="161020" y="257171"/>
                      <a:pt x="160516" y="257115"/>
                    </a:cubicBezTo>
                    <a:lnTo>
                      <a:pt x="155248" y="261878"/>
                    </a:lnTo>
                    <a:lnTo>
                      <a:pt x="153511" y="264064"/>
                    </a:lnTo>
                    <a:cubicBezTo>
                      <a:pt x="153175" y="265689"/>
                      <a:pt x="152502" y="267146"/>
                      <a:pt x="151437" y="268434"/>
                    </a:cubicBezTo>
                    <a:lnTo>
                      <a:pt x="150037" y="271741"/>
                    </a:lnTo>
                    <a:cubicBezTo>
                      <a:pt x="149924" y="271965"/>
                      <a:pt x="149868" y="272133"/>
                      <a:pt x="149756" y="272301"/>
                    </a:cubicBezTo>
                    <a:lnTo>
                      <a:pt x="149028" y="273758"/>
                    </a:lnTo>
                    <a:cubicBezTo>
                      <a:pt x="148075" y="275663"/>
                      <a:pt x="146562" y="277232"/>
                      <a:pt x="144713" y="278185"/>
                    </a:cubicBezTo>
                    <a:lnTo>
                      <a:pt x="136363" y="282668"/>
                    </a:lnTo>
                    <a:lnTo>
                      <a:pt x="132497" y="286254"/>
                    </a:lnTo>
                    <a:lnTo>
                      <a:pt x="130143" y="292699"/>
                    </a:lnTo>
                    <a:cubicBezTo>
                      <a:pt x="129751" y="293819"/>
                      <a:pt x="129135" y="294884"/>
                      <a:pt x="128350" y="295781"/>
                    </a:cubicBezTo>
                    <a:lnTo>
                      <a:pt x="124764" y="300096"/>
                    </a:lnTo>
                    <a:cubicBezTo>
                      <a:pt x="124371" y="300600"/>
                      <a:pt x="123923" y="300992"/>
                      <a:pt x="123419" y="301440"/>
                    </a:cubicBezTo>
                    <a:lnTo>
                      <a:pt x="119104" y="305027"/>
                    </a:lnTo>
                    <a:cubicBezTo>
                      <a:pt x="117983" y="305979"/>
                      <a:pt x="116694" y="306652"/>
                      <a:pt x="115293" y="307044"/>
                    </a:cubicBezTo>
                    <a:lnTo>
                      <a:pt x="111203" y="308221"/>
                    </a:lnTo>
                    <a:lnTo>
                      <a:pt x="108905" y="309398"/>
                    </a:lnTo>
                    <a:lnTo>
                      <a:pt x="109858" y="320661"/>
                    </a:lnTo>
                    <a:cubicBezTo>
                      <a:pt x="109970" y="321782"/>
                      <a:pt x="109858" y="322903"/>
                      <a:pt x="109578" y="324024"/>
                    </a:cubicBezTo>
                    <a:lnTo>
                      <a:pt x="108849" y="326881"/>
                    </a:lnTo>
                    <a:cubicBezTo>
                      <a:pt x="108625" y="327778"/>
                      <a:pt x="108289" y="328674"/>
                      <a:pt x="107784" y="329515"/>
                    </a:cubicBezTo>
                    <a:lnTo>
                      <a:pt x="105543" y="333550"/>
                    </a:lnTo>
                    <a:lnTo>
                      <a:pt x="105543" y="337472"/>
                    </a:lnTo>
                    <a:lnTo>
                      <a:pt x="105879" y="340554"/>
                    </a:lnTo>
                    <a:lnTo>
                      <a:pt x="109017" y="344477"/>
                    </a:lnTo>
                    <a:cubicBezTo>
                      <a:pt x="109802" y="345430"/>
                      <a:pt x="110362" y="346494"/>
                      <a:pt x="110754" y="347671"/>
                    </a:cubicBezTo>
                    <a:lnTo>
                      <a:pt x="111483" y="349801"/>
                    </a:lnTo>
                    <a:cubicBezTo>
                      <a:pt x="111819" y="350865"/>
                      <a:pt x="112043" y="351986"/>
                      <a:pt x="112043" y="353107"/>
                    </a:cubicBezTo>
                    <a:lnTo>
                      <a:pt x="112043" y="356525"/>
                    </a:lnTo>
                    <a:lnTo>
                      <a:pt x="114061" y="367844"/>
                    </a:lnTo>
                    <a:cubicBezTo>
                      <a:pt x="114173" y="368461"/>
                      <a:pt x="114229" y="369021"/>
                      <a:pt x="114229" y="369638"/>
                    </a:cubicBezTo>
                    <a:lnTo>
                      <a:pt x="114229" y="371767"/>
                    </a:lnTo>
                    <a:cubicBezTo>
                      <a:pt x="114229" y="373056"/>
                      <a:pt x="113948" y="374401"/>
                      <a:pt x="113500" y="375578"/>
                    </a:cubicBezTo>
                    <a:lnTo>
                      <a:pt x="110082" y="384152"/>
                    </a:lnTo>
                    <a:lnTo>
                      <a:pt x="110586" y="391156"/>
                    </a:lnTo>
                    <a:lnTo>
                      <a:pt x="111875" y="397712"/>
                    </a:lnTo>
                    <a:cubicBezTo>
                      <a:pt x="112211" y="399393"/>
                      <a:pt x="112155" y="401131"/>
                      <a:pt x="111595" y="402756"/>
                    </a:cubicBezTo>
                    <a:lnTo>
                      <a:pt x="109185" y="410601"/>
                    </a:lnTo>
                    <a:lnTo>
                      <a:pt x="109185" y="419175"/>
                    </a:lnTo>
                    <a:lnTo>
                      <a:pt x="113500" y="419623"/>
                    </a:lnTo>
                    <a:cubicBezTo>
                      <a:pt x="114117" y="419679"/>
                      <a:pt x="114733" y="419791"/>
                      <a:pt x="115293" y="419959"/>
                    </a:cubicBezTo>
                    <a:lnTo>
                      <a:pt x="120337" y="421416"/>
                    </a:lnTo>
                    <a:cubicBezTo>
                      <a:pt x="122354" y="421977"/>
                      <a:pt x="124091" y="423153"/>
                      <a:pt x="125436" y="424722"/>
                    </a:cubicBezTo>
                    <a:lnTo>
                      <a:pt x="129023" y="429037"/>
                    </a:lnTo>
                    <a:cubicBezTo>
                      <a:pt x="129527" y="429654"/>
                      <a:pt x="129975" y="430326"/>
                      <a:pt x="130311" y="431055"/>
                    </a:cubicBezTo>
                    <a:lnTo>
                      <a:pt x="131040" y="432512"/>
                    </a:lnTo>
                    <a:cubicBezTo>
                      <a:pt x="133562" y="437611"/>
                      <a:pt x="131488" y="443831"/>
                      <a:pt x="126389" y="446353"/>
                    </a:cubicBezTo>
                    <a:lnTo>
                      <a:pt x="124932" y="447081"/>
                    </a:lnTo>
                    <a:cubicBezTo>
                      <a:pt x="124764" y="447193"/>
                      <a:pt x="124596" y="447250"/>
                      <a:pt x="124428" y="447306"/>
                    </a:cubicBezTo>
                    <a:lnTo>
                      <a:pt x="120113" y="449155"/>
                    </a:lnTo>
                    <a:lnTo>
                      <a:pt x="110698" y="455038"/>
                    </a:lnTo>
                    <a:cubicBezTo>
                      <a:pt x="111035" y="455599"/>
                      <a:pt x="111259" y="456215"/>
                      <a:pt x="111483" y="456832"/>
                    </a:cubicBezTo>
                    <a:lnTo>
                      <a:pt x="112211" y="458961"/>
                    </a:lnTo>
                    <a:cubicBezTo>
                      <a:pt x="113220" y="461987"/>
                      <a:pt x="112772" y="465293"/>
                      <a:pt x="110979" y="467983"/>
                    </a:cubicBezTo>
                    <a:lnTo>
                      <a:pt x="109522" y="470113"/>
                    </a:lnTo>
                    <a:cubicBezTo>
                      <a:pt x="109129" y="470673"/>
                      <a:pt x="108737" y="471177"/>
                      <a:pt x="108233" y="471682"/>
                    </a:cubicBezTo>
                    <a:lnTo>
                      <a:pt x="105375" y="474540"/>
                    </a:lnTo>
                    <a:cubicBezTo>
                      <a:pt x="105151" y="474764"/>
                      <a:pt x="104926" y="474988"/>
                      <a:pt x="104702" y="475156"/>
                    </a:cubicBezTo>
                    <a:lnTo>
                      <a:pt x="100780" y="478462"/>
                    </a:lnTo>
                    <a:lnTo>
                      <a:pt x="96241" y="483057"/>
                    </a:lnTo>
                    <a:lnTo>
                      <a:pt x="95400" y="487764"/>
                    </a:lnTo>
                    <a:cubicBezTo>
                      <a:pt x="95176" y="488885"/>
                      <a:pt x="94840" y="489950"/>
                      <a:pt x="94279" y="490959"/>
                    </a:cubicBezTo>
                    <a:lnTo>
                      <a:pt x="90693" y="497403"/>
                    </a:lnTo>
                    <a:cubicBezTo>
                      <a:pt x="90581" y="497571"/>
                      <a:pt x="90469" y="497739"/>
                      <a:pt x="90357" y="497963"/>
                    </a:cubicBezTo>
                    <a:lnTo>
                      <a:pt x="89853" y="498748"/>
                    </a:lnTo>
                    <a:cubicBezTo>
                      <a:pt x="94784" y="499588"/>
                      <a:pt x="98426" y="503847"/>
                      <a:pt x="98426" y="508947"/>
                    </a:cubicBezTo>
                    <a:lnTo>
                      <a:pt x="98426" y="512533"/>
                    </a:lnTo>
                    <a:cubicBezTo>
                      <a:pt x="98426" y="516175"/>
                      <a:pt x="96521" y="519537"/>
                      <a:pt x="93383" y="521387"/>
                    </a:cubicBezTo>
                    <a:lnTo>
                      <a:pt x="91534" y="522508"/>
                    </a:lnTo>
                    <a:lnTo>
                      <a:pt x="90581" y="523740"/>
                    </a:lnTo>
                    <a:cubicBezTo>
                      <a:pt x="87163" y="528335"/>
                      <a:pt x="80662" y="529232"/>
                      <a:pt x="76123" y="525814"/>
                    </a:cubicBezTo>
                    <a:cubicBezTo>
                      <a:pt x="74554" y="524637"/>
                      <a:pt x="73434" y="523124"/>
                      <a:pt x="72761" y="521443"/>
                    </a:cubicBezTo>
                    <a:lnTo>
                      <a:pt x="71080" y="523460"/>
                    </a:lnTo>
                    <a:cubicBezTo>
                      <a:pt x="70856" y="525702"/>
                      <a:pt x="69959" y="527831"/>
                      <a:pt x="68446" y="529512"/>
                    </a:cubicBezTo>
                    <a:lnTo>
                      <a:pt x="54941" y="544362"/>
                    </a:lnTo>
                    <a:lnTo>
                      <a:pt x="53820" y="546380"/>
                    </a:lnTo>
                    <a:lnTo>
                      <a:pt x="55221" y="548621"/>
                    </a:lnTo>
                    <a:cubicBezTo>
                      <a:pt x="56006" y="549910"/>
                      <a:pt x="56510" y="551311"/>
                      <a:pt x="56734" y="552824"/>
                    </a:cubicBezTo>
                    <a:lnTo>
                      <a:pt x="57463" y="558540"/>
                    </a:lnTo>
                    <a:cubicBezTo>
                      <a:pt x="57575" y="559604"/>
                      <a:pt x="57575" y="560669"/>
                      <a:pt x="57351" y="561734"/>
                    </a:cubicBezTo>
                    <a:lnTo>
                      <a:pt x="55221" y="573221"/>
                    </a:lnTo>
                    <a:cubicBezTo>
                      <a:pt x="55109" y="573782"/>
                      <a:pt x="54941" y="574342"/>
                      <a:pt x="54773" y="574846"/>
                    </a:cubicBezTo>
                    <a:lnTo>
                      <a:pt x="46984" y="596253"/>
                    </a:lnTo>
                    <a:lnTo>
                      <a:pt x="48105" y="606003"/>
                    </a:lnTo>
                    <a:cubicBezTo>
                      <a:pt x="48497" y="609141"/>
                      <a:pt x="47376" y="612279"/>
                      <a:pt x="45135" y="614521"/>
                    </a:cubicBezTo>
                    <a:lnTo>
                      <a:pt x="44406" y="615249"/>
                    </a:lnTo>
                    <a:cubicBezTo>
                      <a:pt x="44238" y="615418"/>
                      <a:pt x="44070" y="615585"/>
                      <a:pt x="43902" y="615698"/>
                    </a:cubicBezTo>
                    <a:lnTo>
                      <a:pt x="41044" y="618219"/>
                    </a:lnTo>
                    <a:lnTo>
                      <a:pt x="40147" y="624496"/>
                    </a:lnTo>
                    <a:cubicBezTo>
                      <a:pt x="40091" y="624832"/>
                      <a:pt x="40035" y="625224"/>
                      <a:pt x="39923" y="625560"/>
                    </a:cubicBezTo>
                    <a:lnTo>
                      <a:pt x="38466" y="631276"/>
                    </a:lnTo>
                    <a:cubicBezTo>
                      <a:pt x="38410" y="631444"/>
                      <a:pt x="38354" y="631612"/>
                      <a:pt x="38298" y="631780"/>
                    </a:cubicBezTo>
                    <a:lnTo>
                      <a:pt x="33031" y="649544"/>
                    </a:lnTo>
                    <a:cubicBezTo>
                      <a:pt x="33031" y="649880"/>
                      <a:pt x="33031" y="650216"/>
                      <a:pt x="32975" y="650553"/>
                    </a:cubicBezTo>
                    <a:lnTo>
                      <a:pt x="32246" y="657726"/>
                    </a:lnTo>
                    <a:cubicBezTo>
                      <a:pt x="32134" y="658790"/>
                      <a:pt x="31854" y="659799"/>
                      <a:pt x="31462" y="660752"/>
                    </a:cubicBezTo>
                    <a:lnTo>
                      <a:pt x="29949" y="664282"/>
                    </a:lnTo>
                    <a:lnTo>
                      <a:pt x="28043" y="685520"/>
                    </a:lnTo>
                    <a:lnTo>
                      <a:pt x="28660" y="694374"/>
                    </a:lnTo>
                    <a:lnTo>
                      <a:pt x="31237" y="703340"/>
                    </a:lnTo>
                    <a:cubicBezTo>
                      <a:pt x="31462" y="704068"/>
                      <a:pt x="31574" y="704853"/>
                      <a:pt x="31630" y="705637"/>
                    </a:cubicBezTo>
                    <a:lnTo>
                      <a:pt x="32358" y="718582"/>
                    </a:lnTo>
                    <a:cubicBezTo>
                      <a:pt x="32414" y="719871"/>
                      <a:pt x="32246" y="721160"/>
                      <a:pt x="31854" y="722393"/>
                    </a:cubicBezTo>
                    <a:lnTo>
                      <a:pt x="28828" y="730686"/>
                    </a:lnTo>
                    <a:cubicBezTo>
                      <a:pt x="28660" y="731190"/>
                      <a:pt x="28380" y="731695"/>
                      <a:pt x="28099" y="732199"/>
                    </a:cubicBezTo>
                    <a:cubicBezTo>
                      <a:pt x="28660" y="732479"/>
                      <a:pt x="29164" y="732815"/>
                      <a:pt x="29612" y="733152"/>
                    </a:cubicBezTo>
                    <a:lnTo>
                      <a:pt x="31574" y="734609"/>
                    </a:lnTo>
                    <a:lnTo>
                      <a:pt x="36953" y="737018"/>
                    </a:lnTo>
                    <a:cubicBezTo>
                      <a:pt x="37514" y="737243"/>
                      <a:pt x="38018" y="737523"/>
                      <a:pt x="38466" y="737859"/>
                    </a:cubicBezTo>
                    <a:lnTo>
                      <a:pt x="54549" y="748394"/>
                    </a:lnTo>
                    <a:cubicBezTo>
                      <a:pt x="55109" y="748730"/>
                      <a:pt x="55614" y="749122"/>
                      <a:pt x="56118" y="749515"/>
                    </a:cubicBezTo>
                    <a:lnTo>
                      <a:pt x="61834" y="754558"/>
                    </a:lnTo>
                    <a:lnTo>
                      <a:pt x="86322" y="768847"/>
                    </a:lnTo>
                    <a:lnTo>
                      <a:pt x="91814" y="771257"/>
                    </a:lnTo>
                    <a:lnTo>
                      <a:pt x="98706" y="773555"/>
                    </a:lnTo>
                    <a:lnTo>
                      <a:pt x="118600" y="774899"/>
                    </a:lnTo>
                    <a:lnTo>
                      <a:pt x="127734" y="774899"/>
                    </a:lnTo>
                    <a:lnTo>
                      <a:pt x="138381" y="773667"/>
                    </a:lnTo>
                    <a:lnTo>
                      <a:pt x="150821" y="769968"/>
                    </a:lnTo>
                    <a:lnTo>
                      <a:pt x="158946" y="765429"/>
                    </a:lnTo>
                    <a:lnTo>
                      <a:pt x="163093" y="757976"/>
                    </a:lnTo>
                    <a:lnTo>
                      <a:pt x="164270" y="753325"/>
                    </a:lnTo>
                    <a:cubicBezTo>
                      <a:pt x="164382" y="752877"/>
                      <a:pt x="164550" y="752428"/>
                      <a:pt x="164718" y="751980"/>
                    </a:cubicBezTo>
                    <a:lnTo>
                      <a:pt x="166175" y="748394"/>
                    </a:lnTo>
                    <a:cubicBezTo>
                      <a:pt x="166792" y="746825"/>
                      <a:pt x="167856" y="745368"/>
                      <a:pt x="169145" y="744303"/>
                    </a:cubicBezTo>
                    <a:lnTo>
                      <a:pt x="181417" y="734216"/>
                    </a:lnTo>
                    <a:cubicBezTo>
                      <a:pt x="181866" y="733880"/>
                      <a:pt x="182314" y="733544"/>
                      <a:pt x="182762" y="733264"/>
                    </a:cubicBezTo>
                    <a:lnTo>
                      <a:pt x="189711" y="729229"/>
                    </a:lnTo>
                    <a:lnTo>
                      <a:pt x="190383" y="728165"/>
                    </a:lnTo>
                    <a:cubicBezTo>
                      <a:pt x="190608" y="727548"/>
                      <a:pt x="190832" y="726988"/>
                      <a:pt x="191168" y="726427"/>
                    </a:cubicBezTo>
                    <a:lnTo>
                      <a:pt x="194754" y="719983"/>
                    </a:lnTo>
                    <a:cubicBezTo>
                      <a:pt x="195483" y="718694"/>
                      <a:pt x="196435" y="717573"/>
                      <a:pt x="197612" y="716733"/>
                    </a:cubicBezTo>
                    <a:lnTo>
                      <a:pt x="200470" y="714603"/>
                    </a:lnTo>
                    <a:cubicBezTo>
                      <a:pt x="202039" y="713427"/>
                      <a:pt x="203888" y="712754"/>
                      <a:pt x="205850" y="712586"/>
                    </a:cubicBezTo>
                    <a:lnTo>
                      <a:pt x="210389" y="710569"/>
                    </a:lnTo>
                    <a:cubicBezTo>
                      <a:pt x="212742" y="709560"/>
                      <a:pt x="215376" y="709392"/>
                      <a:pt x="217786" y="710176"/>
                    </a:cubicBezTo>
                    <a:lnTo>
                      <a:pt x="222941" y="709728"/>
                    </a:lnTo>
                    <a:cubicBezTo>
                      <a:pt x="223221" y="709728"/>
                      <a:pt x="223557" y="709672"/>
                      <a:pt x="223894" y="709672"/>
                    </a:cubicBezTo>
                    <a:lnTo>
                      <a:pt x="226191" y="709672"/>
                    </a:lnTo>
                    <a:lnTo>
                      <a:pt x="227816" y="709280"/>
                    </a:lnTo>
                    <a:cubicBezTo>
                      <a:pt x="228377" y="709112"/>
                      <a:pt x="228937" y="709056"/>
                      <a:pt x="229553" y="709000"/>
                    </a:cubicBezTo>
                    <a:lnTo>
                      <a:pt x="238912" y="708271"/>
                    </a:lnTo>
                    <a:cubicBezTo>
                      <a:pt x="239192" y="708271"/>
                      <a:pt x="239416" y="708215"/>
                      <a:pt x="239696" y="708215"/>
                    </a:cubicBezTo>
                    <a:lnTo>
                      <a:pt x="244740" y="708215"/>
                    </a:lnTo>
                    <a:cubicBezTo>
                      <a:pt x="245244" y="708215"/>
                      <a:pt x="245692" y="708271"/>
                      <a:pt x="246197" y="708327"/>
                    </a:cubicBezTo>
                    <a:lnTo>
                      <a:pt x="255499" y="709672"/>
                    </a:lnTo>
                    <a:lnTo>
                      <a:pt x="259814" y="709672"/>
                    </a:lnTo>
                    <a:cubicBezTo>
                      <a:pt x="260654" y="709672"/>
                      <a:pt x="261439" y="709784"/>
                      <a:pt x="262223" y="709952"/>
                    </a:cubicBezTo>
                    <a:cubicBezTo>
                      <a:pt x="263232" y="706926"/>
                      <a:pt x="265697" y="704349"/>
                      <a:pt x="269004" y="703340"/>
                    </a:cubicBezTo>
                    <a:cubicBezTo>
                      <a:pt x="274439" y="701659"/>
                      <a:pt x="280211" y="704685"/>
                      <a:pt x="281892" y="710176"/>
                    </a:cubicBezTo>
                    <a:lnTo>
                      <a:pt x="284694" y="718862"/>
                    </a:lnTo>
                    <a:cubicBezTo>
                      <a:pt x="285030" y="719927"/>
                      <a:pt x="285255" y="721048"/>
                      <a:pt x="285255" y="722112"/>
                    </a:cubicBezTo>
                    <a:lnTo>
                      <a:pt x="285255" y="727436"/>
                    </a:lnTo>
                    <a:lnTo>
                      <a:pt x="286655" y="728669"/>
                    </a:lnTo>
                    <a:cubicBezTo>
                      <a:pt x="287104" y="729061"/>
                      <a:pt x="287552" y="729509"/>
                      <a:pt x="287944" y="730014"/>
                    </a:cubicBezTo>
                    <a:lnTo>
                      <a:pt x="299488" y="744303"/>
                    </a:lnTo>
                    <a:lnTo>
                      <a:pt x="306885" y="750467"/>
                    </a:lnTo>
                    <a:lnTo>
                      <a:pt x="329076" y="765261"/>
                    </a:lnTo>
                    <a:lnTo>
                      <a:pt x="342020" y="769800"/>
                    </a:lnTo>
                    <a:lnTo>
                      <a:pt x="359952" y="775516"/>
                    </a:lnTo>
                    <a:cubicBezTo>
                      <a:pt x="360288" y="775628"/>
                      <a:pt x="360625" y="775740"/>
                      <a:pt x="360961" y="775908"/>
                    </a:cubicBezTo>
                    <a:lnTo>
                      <a:pt x="368022" y="779102"/>
                    </a:lnTo>
                    <a:lnTo>
                      <a:pt x="369983" y="779607"/>
                    </a:lnTo>
                    <a:cubicBezTo>
                      <a:pt x="370543" y="779775"/>
                      <a:pt x="371104" y="779943"/>
                      <a:pt x="371664" y="780167"/>
                    </a:cubicBezTo>
                    <a:lnTo>
                      <a:pt x="383656" y="785491"/>
                    </a:lnTo>
                    <a:lnTo>
                      <a:pt x="391109" y="787228"/>
                    </a:lnTo>
                    <a:lnTo>
                      <a:pt x="406687" y="787900"/>
                    </a:lnTo>
                    <a:lnTo>
                      <a:pt x="438068" y="787900"/>
                    </a:lnTo>
                    <a:lnTo>
                      <a:pt x="453366" y="786499"/>
                    </a:lnTo>
                    <a:cubicBezTo>
                      <a:pt x="453703" y="786499"/>
                      <a:pt x="453983" y="786443"/>
                      <a:pt x="454319" y="786443"/>
                    </a:cubicBezTo>
                    <a:lnTo>
                      <a:pt x="462276" y="786443"/>
                    </a:lnTo>
                    <a:lnTo>
                      <a:pt x="467376" y="785827"/>
                    </a:lnTo>
                    <a:lnTo>
                      <a:pt x="503464" y="780335"/>
                    </a:lnTo>
                    <a:cubicBezTo>
                      <a:pt x="503800" y="780223"/>
                      <a:pt x="504136" y="780167"/>
                      <a:pt x="504528" y="780111"/>
                    </a:cubicBezTo>
                    <a:lnTo>
                      <a:pt x="508227" y="779607"/>
                    </a:lnTo>
                    <a:lnTo>
                      <a:pt x="512878" y="777533"/>
                    </a:lnTo>
                    <a:cubicBezTo>
                      <a:pt x="513102" y="777421"/>
                      <a:pt x="513326" y="777309"/>
                      <a:pt x="513550" y="777253"/>
                    </a:cubicBezTo>
                    <a:lnTo>
                      <a:pt x="530754" y="770080"/>
                    </a:lnTo>
                    <a:lnTo>
                      <a:pt x="543923" y="763804"/>
                    </a:lnTo>
                    <a:cubicBezTo>
                      <a:pt x="544315" y="763636"/>
                      <a:pt x="544707" y="763468"/>
                      <a:pt x="545099" y="763356"/>
                    </a:cubicBezTo>
                    <a:lnTo>
                      <a:pt x="552833" y="760778"/>
                    </a:lnTo>
                    <a:lnTo>
                      <a:pt x="559949" y="756912"/>
                    </a:lnTo>
                    <a:cubicBezTo>
                      <a:pt x="560398" y="756687"/>
                      <a:pt x="560790" y="756463"/>
                      <a:pt x="561294" y="756295"/>
                    </a:cubicBezTo>
                    <a:lnTo>
                      <a:pt x="566338" y="754390"/>
                    </a:lnTo>
                    <a:lnTo>
                      <a:pt x="572109" y="751196"/>
                    </a:lnTo>
                    <a:cubicBezTo>
                      <a:pt x="572390" y="751028"/>
                      <a:pt x="572726" y="750860"/>
                      <a:pt x="573062" y="750747"/>
                    </a:cubicBezTo>
                    <a:lnTo>
                      <a:pt x="578105" y="748618"/>
                    </a:lnTo>
                    <a:cubicBezTo>
                      <a:pt x="578554" y="748394"/>
                      <a:pt x="579058" y="748282"/>
                      <a:pt x="579506" y="748114"/>
                    </a:cubicBezTo>
                    <a:lnTo>
                      <a:pt x="593964" y="743967"/>
                    </a:lnTo>
                    <a:cubicBezTo>
                      <a:pt x="595757" y="743350"/>
                      <a:pt x="597718" y="743294"/>
                      <a:pt x="599568" y="743687"/>
                    </a:cubicBezTo>
                    <a:lnTo>
                      <a:pt x="606741" y="745368"/>
                    </a:lnTo>
                    <a:lnTo>
                      <a:pt x="607021" y="739652"/>
                    </a:lnTo>
                    <a:cubicBezTo>
                      <a:pt x="607245" y="734497"/>
                      <a:pt x="611280" y="730294"/>
                      <a:pt x="616435" y="729790"/>
                    </a:cubicBezTo>
                    <a:cubicBezTo>
                      <a:pt x="621478" y="729397"/>
                      <a:pt x="626298" y="732759"/>
                      <a:pt x="627418" y="737803"/>
                    </a:cubicBezTo>
                    <a:lnTo>
                      <a:pt x="627867" y="739820"/>
                    </a:lnTo>
                    <a:cubicBezTo>
                      <a:pt x="627979" y="739764"/>
                      <a:pt x="628035" y="739764"/>
                      <a:pt x="628147" y="739708"/>
                    </a:cubicBezTo>
                    <a:lnTo>
                      <a:pt x="634871" y="737243"/>
                    </a:lnTo>
                    <a:lnTo>
                      <a:pt x="635992" y="736514"/>
                    </a:lnTo>
                    <a:cubicBezTo>
                      <a:pt x="636776" y="736010"/>
                      <a:pt x="637561" y="735617"/>
                      <a:pt x="638458" y="735281"/>
                    </a:cubicBezTo>
                    <a:lnTo>
                      <a:pt x="644902" y="733152"/>
                    </a:lnTo>
                    <a:cubicBezTo>
                      <a:pt x="645686" y="732871"/>
                      <a:pt x="646471" y="732704"/>
                      <a:pt x="647311" y="732647"/>
                    </a:cubicBezTo>
                    <a:lnTo>
                      <a:pt x="655941" y="731919"/>
                    </a:lnTo>
                    <a:cubicBezTo>
                      <a:pt x="657678" y="731751"/>
                      <a:pt x="659471" y="732087"/>
                      <a:pt x="661097" y="732815"/>
                    </a:cubicBezTo>
                    <a:lnTo>
                      <a:pt x="668494" y="736178"/>
                    </a:lnTo>
                    <a:lnTo>
                      <a:pt x="676339" y="738811"/>
                    </a:lnTo>
                    <a:lnTo>
                      <a:pt x="676563" y="738755"/>
                    </a:lnTo>
                    <a:lnTo>
                      <a:pt x="680934" y="736570"/>
                    </a:lnTo>
                    <a:cubicBezTo>
                      <a:pt x="682391" y="735842"/>
                      <a:pt x="683960" y="735505"/>
                      <a:pt x="685529" y="735505"/>
                    </a:cubicBezTo>
                    <a:lnTo>
                      <a:pt x="688387" y="735505"/>
                    </a:lnTo>
                    <a:cubicBezTo>
                      <a:pt x="689732" y="735505"/>
                      <a:pt x="691021" y="735729"/>
                      <a:pt x="692253" y="736234"/>
                    </a:cubicBezTo>
                    <a:lnTo>
                      <a:pt x="693990" y="736906"/>
                    </a:lnTo>
                    <a:lnTo>
                      <a:pt x="702060" y="736906"/>
                    </a:lnTo>
                    <a:cubicBezTo>
                      <a:pt x="703181" y="736906"/>
                      <a:pt x="704245" y="737074"/>
                      <a:pt x="705310" y="737410"/>
                    </a:cubicBezTo>
                    <a:lnTo>
                      <a:pt x="708504" y="738307"/>
                    </a:lnTo>
                    <a:lnTo>
                      <a:pt x="712259" y="738307"/>
                    </a:lnTo>
                    <a:lnTo>
                      <a:pt x="718983" y="736626"/>
                    </a:lnTo>
                    <a:lnTo>
                      <a:pt x="721897" y="735449"/>
                    </a:lnTo>
                    <a:cubicBezTo>
                      <a:pt x="722682" y="735169"/>
                      <a:pt x="723466" y="734945"/>
                      <a:pt x="724307" y="734833"/>
                    </a:cubicBezTo>
                    <a:lnTo>
                      <a:pt x="739381" y="732704"/>
                    </a:lnTo>
                    <a:cubicBezTo>
                      <a:pt x="740221" y="732591"/>
                      <a:pt x="741062" y="732591"/>
                      <a:pt x="741902" y="732647"/>
                    </a:cubicBezTo>
                    <a:lnTo>
                      <a:pt x="748571" y="733320"/>
                    </a:lnTo>
                    <a:lnTo>
                      <a:pt x="759554" y="733320"/>
                    </a:lnTo>
                    <a:cubicBezTo>
                      <a:pt x="760507" y="733320"/>
                      <a:pt x="761459" y="733432"/>
                      <a:pt x="762412" y="733712"/>
                    </a:cubicBezTo>
                    <a:lnTo>
                      <a:pt x="767455" y="735169"/>
                    </a:lnTo>
                    <a:cubicBezTo>
                      <a:pt x="767680" y="735225"/>
                      <a:pt x="767904" y="735337"/>
                      <a:pt x="768128" y="735393"/>
                    </a:cubicBezTo>
                    <a:lnTo>
                      <a:pt x="776029" y="738251"/>
                    </a:lnTo>
                    <a:lnTo>
                      <a:pt x="796371" y="744527"/>
                    </a:lnTo>
                    <a:cubicBezTo>
                      <a:pt x="797043" y="744751"/>
                      <a:pt x="797659" y="744976"/>
                      <a:pt x="798276" y="745312"/>
                    </a:cubicBezTo>
                    <a:lnTo>
                      <a:pt x="806177" y="749627"/>
                    </a:lnTo>
                    <a:cubicBezTo>
                      <a:pt x="806401" y="749739"/>
                      <a:pt x="806625" y="749907"/>
                      <a:pt x="806850" y="750019"/>
                    </a:cubicBezTo>
                    <a:lnTo>
                      <a:pt x="818786" y="757752"/>
                    </a:lnTo>
                    <a:lnTo>
                      <a:pt x="831394" y="764757"/>
                    </a:lnTo>
                    <a:cubicBezTo>
                      <a:pt x="831898" y="765037"/>
                      <a:pt x="832347" y="765317"/>
                      <a:pt x="832795" y="765709"/>
                    </a:cubicBezTo>
                    <a:lnTo>
                      <a:pt x="849998" y="779327"/>
                    </a:lnTo>
                    <a:cubicBezTo>
                      <a:pt x="850447" y="779663"/>
                      <a:pt x="850839" y="780055"/>
                      <a:pt x="851231" y="780503"/>
                    </a:cubicBezTo>
                    <a:lnTo>
                      <a:pt x="858404" y="788405"/>
                    </a:lnTo>
                    <a:cubicBezTo>
                      <a:pt x="859188" y="789245"/>
                      <a:pt x="859805" y="790254"/>
                      <a:pt x="860253" y="791262"/>
                    </a:cubicBezTo>
                    <a:lnTo>
                      <a:pt x="866585" y="806056"/>
                    </a:lnTo>
                    <a:lnTo>
                      <a:pt x="871461" y="815807"/>
                    </a:lnTo>
                    <a:cubicBezTo>
                      <a:pt x="871629" y="816143"/>
                      <a:pt x="871797" y="816535"/>
                      <a:pt x="871909" y="816871"/>
                    </a:cubicBezTo>
                    <a:lnTo>
                      <a:pt x="874767" y="824773"/>
                    </a:lnTo>
                    <a:cubicBezTo>
                      <a:pt x="875047" y="825557"/>
                      <a:pt x="875215" y="826342"/>
                      <a:pt x="875327" y="827182"/>
                    </a:cubicBezTo>
                    <a:lnTo>
                      <a:pt x="875495" y="828695"/>
                    </a:lnTo>
                    <a:lnTo>
                      <a:pt x="877569" y="828303"/>
                    </a:lnTo>
                    <a:lnTo>
                      <a:pt x="883341" y="826398"/>
                    </a:lnTo>
                    <a:cubicBezTo>
                      <a:pt x="885190" y="825781"/>
                      <a:pt x="887207" y="825669"/>
                      <a:pt x="889112" y="826174"/>
                    </a:cubicBezTo>
                    <a:lnTo>
                      <a:pt x="891970" y="826902"/>
                    </a:lnTo>
                    <a:cubicBezTo>
                      <a:pt x="893315" y="827238"/>
                      <a:pt x="894548" y="827855"/>
                      <a:pt x="895669" y="828639"/>
                    </a:cubicBezTo>
                    <a:lnTo>
                      <a:pt x="899535" y="831497"/>
                    </a:lnTo>
                    <a:cubicBezTo>
                      <a:pt x="900208" y="831721"/>
                      <a:pt x="900824" y="832058"/>
                      <a:pt x="901441" y="832450"/>
                    </a:cubicBezTo>
                    <a:lnTo>
                      <a:pt x="904186" y="834187"/>
                    </a:lnTo>
                    <a:lnTo>
                      <a:pt x="905699" y="833402"/>
                    </a:lnTo>
                    <a:cubicBezTo>
                      <a:pt x="906260" y="833122"/>
                      <a:pt x="906764" y="832898"/>
                      <a:pt x="907381" y="832730"/>
                    </a:cubicBezTo>
                    <a:lnTo>
                      <a:pt x="914553" y="830601"/>
                    </a:lnTo>
                    <a:cubicBezTo>
                      <a:pt x="915506" y="830320"/>
                      <a:pt x="916515" y="830152"/>
                      <a:pt x="917523" y="830152"/>
                    </a:cubicBezTo>
                    <a:lnTo>
                      <a:pt x="918252" y="830152"/>
                    </a:lnTo>
                    <a:cubicBezTo>
                      <a:pt x="919372" y="830152"/>
                      <a:pt x="920437" y="830320"/>
                      <a:pt x="921502" y="830657"/>
                    </a:cubicBezTo>
                    <a:lnTo>
                      <a:pt x="923631" y="831385"/>
                    </a:lnTo>
                    <a:cubicBezTo>
                      <a:pt x="924080" y="831553"/>
                      <a:pt x="924528" y="831721"/>
                      <a:pt x="924976" y="831945"/>
                    </a:cubicBezTo>
                    <a:lnTo>
                      <a:pt x="926433" y="832674"/>
                    </a:lnTo>
                    <a:cubicBezTo>
                      <a:pt x="928675" y="833795"/>
                      <a:pt x="930468" y="835700"/>
                      <a:pt x="931421" y="838054"/>
                    </a:cubicBezTo>
                    <a:lnTo>
                      <a:pt x="932877" y="841640"/>
                    </a:lnTo>
                    <a:cubicBezTo>
                      <a:pt x="933046" y="842088"/>
                      <a:pt x="933214" y="842537"/>
                      <a:pt x="933326" y="842985"/>
                    </a:cubicBezTo>
                    <a:lnTo>
                      <a:pt x="935399" y="851222"/>
                    </a:lnTo>
                    <a:lnTo>
                      <a:pt x="937416" y="857330"/>
                    </a:lnTo>
                    <a:cubicBezTo>
                      <a:pt x="937585" y="857835"/>
                      <a:pt x="937697" y="858339"/>
                      <a:pt x="937809" y="858899"/>
                    </a:cubicBezTo>
                    <a:lnTo>
                      <a:pt x="938425" y="862430"/>
                    </a:lnTo>
                    <a:lnTo>
                      <a:pt x="940162" y="867697"/>
                    </a:lnTo>
                    <a:lnTo>
                      <a:pt x="944813" y="878344"/>
                    </a:lnTo>
                    <a:lnTo>
                      <a:pt x="947671" y="883612"/>
                    </a:lnTo>
                    <a:lnTo>
                      <a:pt x="948904" y="884284"/>
                    </a:lnTo>
                    <a:lnTo>
                      <a:pt x="951146" y="883500"/>
                    </a:lnTo>
                    <a:lnTo>
                      <a:pt x="955461" y="880810"/>
                    </a:lnTo>
                    <a:lnTo>
                      <a:pt x="963698" y="874590"/>
                    </a:lnTo>
                    <a:cubicBezTo>
                      <a:pt x="964090" y="874310"/>
                      <a:pt x="964539" y="874029"/>
                      <a:pt x="964987" y="873749"/>
                    </a:cubicBezTo>
                    <a:lnTo>
                      <a:pt x="974345" y="868706"/>
                    </a:lnTo>
                    <a:cubicBezTo>
                      <a:pt x="974681" y="868538"/>
                      <a:pt x="975074" y="868370"/>
                      <a:pt x="975410" y="868202"/>
                    </a:cubicBezTo>
                    <a:lnTo>
                      <a:pt x="978996" y="866745"/>
                    </a:lnTo>
                    <a:cubicBezTo>
                      <a:pt x="979332" y="866632"/>
                      <a:pt x="979669" y="866521"/>
                      <a:pt x="980005" y="866408"/>
                    </a:cubicBezTo>
                    <a:lnTo>
                      <a:pt x="985048" y="864951"/>
                    </a:lnTo>
                    <a:cubicBezTo>
                      <a:pt x="987234" y="864335"/>
                      <a:pt x="989587" y="864447"/>
                      <a:pt x="991717" y="865288"/>
                    </a:cubicBezTo>
                    <a:lnTo>
                      <a:pt x="995303" y="866745"/>
                    </a:lnTo>
                    <a:cubicBezTo>
                      <a:pt x="997488" y="867641"/>
                      <a:pt x="999282" y="869210"/>
                      <a:pt x="1000403" y="871171"/>
                    </a:cubicBezTo>
                    <a:lnTo>
                      <a:pt x="1002980" y="872909"/>
                    </a:lnTo>
                    <a:lnTo>
                      <a:pt x="1003877" y="873133"/>
                    </a:lnTo>
                    <a:lnTo>
                      <a:pt x="1011386" y="872629"/>
                    </a:lnTo>
                    <a:lnTo>
                      <a:pt x="1017046" y="870387"/>
                    </a:lnTo>
                    <a:cubicBezTo>
                      <a:pt x="1018895" y="869659"/>
                      <a:pt x="1020968" y="869434"/>
                      <a:pt x="1022929" y="869827"/>
                    </a:cubicBezTo>
                    <a:lnTo>
                      <a:pt x="1030102" y="871284"/>
                    </a:lnTo>
                    <a:cubicBezTo>
                      <a:pt x="1032960" y="871844"/>
                      <a:pt x="1035426" y="873581"/>
                      <a:pt x="1036939" y="876103"/>
                    </a:cubicBezTo>
                    <a:lnTo>
                      <a:pt x="1039068" y="879689"/>
                    </a:lnTo>
                    <a:cubicBezTo>
                      <a:pt x="1039573" y="880586"/>
                      <a:pt x="1039965" y="881539"/>
                      <a:pt x="1040245" y="882491"/>
                    </a:cubicBezTo>
                    <a:lnTo>
                      <a:pt x="1041702" y="888207"/>
                    </a:lnTo>
                    <a:cubicBezTo>
                      <a:pt x="1041870" y="888767"/>
                      <a:pt x="1041926" y="889384"/>
                      <a:pt x="1041982" y="890000"/>
                    </a:cubicBezTo>
                    <a:lnTo>
                      <a:pt x="1043439" y="910117"/>
                    </a:lnTo>
                    <a:cubicBezTo>
                      <a:pt x="1043551" y="911462"/>
                      <a:pt x="1043383" y="912863"/>
                      <a:pt x="1042935" y="914152"/>
                    </a:cubicBezTo>
                    <a:lnTo>
                      <a:pt x="1041478" y="918467"/>
                    </a:lnTo>
                    <a:cubicBezTo>
                      <a:pt x="1041085" y="919644"/>
                      <a:pt x="1040525" y="920709"/>
                      <a:pt x="1039741" y="921661"/>
                    </a:cubicBezTo>
                    <a:lnTo>
                      <a:pt x="1036883" y="925248"/>
                    </a:lnTo>
                    <a:cubicBezTo>
                      <a:pt x="1036715" y="925472"/>
                      <a:pt x="1036546" y="925640"/>
                      <a:pt x="1036378" y="925808"/>
                    </a:cubicBezTo>
                    <a:lnTo>
                      <a:pt x="1027020" y="935839"/>
                    </a:lnTo>
                    <a:lnTo>
                      <a:pt x="1020296" y="942563"/>
                    </a:lnTo>
                    <a:cubicBezTo>
                      <a:pt x="1019511" y="943348"/>
                      <a:pt x="1018615" y="943964"/>
                      <a:pt x="1017662" y="944468"/>
                    </a:cubicBezTo>
                    <a:lnTo>
                      <a:pt x="1016205" y="945197"/>
                    </a:lnTo>
                    <a:cubicBezTo>
                      <a:pt x="1016149" y="945197"/>
                      <a:pt x="1016149" y="945253"/>
                      <a:pt x="1016093" y="945253"/>
                    </a:cubicBezTo>
                    <a:cubicBezTo>
                      <a:pt x="1016765" y="945925"/>
                      <a:pt x="1017326" y="946710"/>
                      <a:pt x="1017774" y="947550"/>
                    </a:cubicBezTo>
                    <a:lnTo>
                      <a:pt x="1022089" y="955452"/>
                    </a:lnTo>
                    <a:cubicBezTo>
                      <a:pt x="1022929" y="956965"/>
                      <a:pt x="1023378" y="958646"/>
                      <a:pt x="1023378" y="960383"/>
                    </a:cubicBezTo>
                    <a:lnTo>
                      <a:pt x="1023378" y="961336"/>
                    </a:lnTo>
                    <a:lnTo>
                      <a:pt x="1023994" y="967948"/>
                    </a:lnTo>
                    <a:lnTo>
                      <a:pt x="1024723" y="970974"/>
                    </a:lnTo>
                    <a:lnTo>
                      <a:pt x="1027805" y="971366"/>
                    </a:lnTo>
                    <a:lnTo>
                      <a:pt x="1034193" y="969237"/>
                    </a:lnTo>
                    <a:cubicBezTo>
                      <a:pt x="1034585" y="969125"/>
                      <a:pt x="1035034" y="969013"/>
                      <a:pt x="1035426" y="968901"/>
                    </a:cubicBezTo>
                    <a:lnTo>
                      <a:pt x="1039012" y="968172"/>
                    </a:lnTo>
                    <a:cubicBezTo>
                      <a:pt x="1040133" y="967948"/>
                      <a:pt x="1041254" y="967892"/>
                      <a:pt x="1042318" y="968060"/>
                    </a:cubicBezTo>
                    <a:lnTo>
                      <a:pt x="1053806" y="969517"/>
                    </a:lnTo>
                    <a:cubicBezTo>
                      <a:pt x="1056272" y="969797"/>
                      <a:pt x="1058569" y="971030"/>
                      <a:pt x="1060194" y="972879"/>
                    </a:cubicBezTo>
                    <a:lnTo>
                      <a:pt x="1071794" y="985880"/>
                    </a:lnTo>
                    <a:cubicBezTo>
                      <a:pt x="1073139" y="987393"/>
                      <a:pt x="1073979" y="989242"/>
                      <a:pt x="1074260" y="991204"/>
                    </a:cubicBezTo>
                    <a:lnTo>
                      <a:pt x="1074932" y="995854"/>
                    </a:lnTo>
                    <a:lnTo>
                      <a:pt x="1075717" y="999553"/>
                    </a:lnTo>
                    <a:lnTo>
                      <a:pt x="1079807" y="999553"/>
                    </a:lnTo>
                    <a:cubicBezTo>
                      <a:pt x="1080368" y="999553"/>
                      <a:pt x="1080928" y="999609"/>
                      <a:pt x="1081489" y="999721"/>
                    </a:cubicBezTo>
                    <a:lnTo>
                      <a:pt x="1085803" y="1000450"/>
                    </a:lnTo>
                    <a:cubicBezTo>
                      <a:pt x="1086083" y="1000506"/>
                      <a:pt x="1086364" y="1000562"/>
                      <a:pt x="1086588" y="1000618"/>
                    </a:cubicBezTo>
                    <a:lnTo>
                      <a:pt x="1093985" y="1002467"/>
                    </a:lnTo>
                    <a:lnTo>
                      <a:pt x="1099869" y="1002467"/>
                    </a:lnTo>
                    <a:cubicBezTo>
                      <a:pt x="1101494" y="1002467"/>
                      <a:pt x="1103063" y="1002859"/>
                      <a:pt x="1104464" y="1003532"/>
                    </a:cubicBezTo>
                    <a:lnTo>
                      <a:pt x="1106705" y="1004428"/>
                    </a:lnTo>
                    <a:cubicBezTo>
                      <a:pt x="1107770" y="1004765"/>
                      <a:pt x="1108779" y="1005325"/>
                      <a:pt x="1109675" y="1005997"/>
                    </a:cubicBezTo>
                    <a:lnTo>
                      <a:pt x="1110852" y="1006222"/>
                    </a:lnTo>
                    <a:cubicBezTo>
                      <a:pt x="1112477" y="1006502"/>
                      <a:pt x="1114046" y="1007174"/>
                      <a:pt x="1115335" y="1008127"/>
                    </a:cubicBezTo>
                    <a:lnTo>
                      <a:pt x="1118193" y="1010256"/>
                    </a:lnTo>
                    <a:cubicBezTo>
                      <a:pt x="1118865" y="1010761"/>
                      <a:pt x="1119538" y="1011377"/>
                      <a:pt x="1120042" y="1012049"/>
                    </a:cubicBezTo>
                    <a:lnTo>
                      <a:pt x="1122900" y="1015636"/>
                    </a:lnTo>
                    <a:cubicBezTo>
                      <a:pt x="1123572" y="1016476"/>
                      <a:pt x="1124133" y="1017429"/>
                      <a:pt x="1124525" y="1018494"/>
                    </a:cubicBezTo>
                    <a:lnTo>
                      <a:pt x="1125029" y="1019782"/>
                    </a:lnTo>
                    <a:lnTo>
                      <a:pt x="1128448" y="1021015"/>
                    </a:lnTo>
                    <a:cubicBezTo>
                      <a:pt x="1129512" y="1021407"/>
                      <a:pt x="1130465" y="1021968"/>
                      <a:pt x="1131362" y="1022640"/>
                    </a:cubicBezTo>
                    <a:lnTo>
                      <a:pt x="1133323" y="1024209"/>
                    </a:lnTo>
                    <a:lnTo>
                      <a:pt x="1136349" y="1025050"/>
                    </a:lnTo>
                    <a:cubicBezTo>
                      <a:pt x="1137246" y="1025274"/>
                      <a:pt x="1138030" y="1025666"/>
                      <a:pt x="1138815" y="1026115"/>
                    </a:cubicBezTo>
                    <a:lnTo>
                      <a:pt x="1145987" y="1030430"/>
                    </a:lnTo>
                    <a:cubicBezTo>
                      <a:pt x="1146716" y="1030878"/>
                      <a:pt x="1147388" y="1031382"/>
                      <a:pt x="1147949" y="1031999"/>
                    </a:cubicBezTo>
                    <a:lnTo>
                      <a:pt x="1149406" y="1033456"/>
                    </a:lnTo>
                    <a:cubicBezTo>
                      <a:pt x="1150414" y="1034464"/>
                      <a:pt x="1151199" y="1035641"/>
                      <a:pt x="1151703" y="1036930"/>
                    </a:cubicBezTo>
                    <a:lnTo>
                      <a:pt x="1153552" y="1041020"/>
                    </a:lnTo>
                    <a:lnTo>
                      <a:pt x="1155682" y="1042085"/>
                    </a:lnTo>
                    <a:lnTo>
                      <a:pt x="1162462" y="1044775"/>
                    </a:lnTo>
                    <a:cubicBezTo>
                      <a:pt x="1163695" y="1045279"/>
                      <a:pt x="1164816" y="1046008"/>
                      <a:pt x="1165768" y="1046905"/>
                    </a:cubicBezTo>
                    <a:lnTo>
                      <a:pt x="1167954" y="1046905"/>
                    </a:lnTo>
                    <a:cubicBezTo>
                      <a:pt x="1168795" y="1046905"/>
                      <a:pt x="1169635" y="1047017"/>
                      <a:pt x="1170476" y="1047185"/>
                    </a:cubicBezTo>
                    <a:lnTo>
                      <a:pt x="1173334" y="1047913"/>
                    </a:lnTo>
                    <a:cubicBezTo>
                      <a:pt x="1175799" y="1048530"/>
                      <a:pt x="1177985" y="1050043"/>
                      <a:pt x="1179442" y="1052228"/>
                    </a:cubicBezTo>
                    <a:lnTo>
                      <a:pt x="1180899" y="1054357"/>
                    </a:lnTo>
                    <a:cubicBezTo>
                      <a:pt x="1181067" y="1054582"/>
                      <a:pt x="1181179" y="1054806"/>
                      <a:pt x="1181347" y="1055086"/>
                    </a:cubicBezTo>
                    <a:cubicBezTo>
                      <a:pt x="1182972" y="1054694"/>
                      <a:pt x="1184653" y="1054694"/>
                      <a:pt x="1186278" y="1055086"/>
                    </a:cubicBezTo>
                    <a:lnTo>
                      <a:pt x="1192947" y="1056767"/>
                    </a:lnTo>
                    <a:lnTo>
                      <a:pt x="1194740" y="1056487"/>
                    </a:lnTo>
                    <a:lnTo>
                      <a:pt x="1204378" y="1052620"/>
                    </a:lnTo>
                    <a:cubicBezTo>
                      <a:pt x="1205611" y="1052116"/>
                      <a:pt x="1206900" y="1051892"/>
                      <a:pt x="1208189" y="1051892"/>
                    </a:cubicBezTo>
                    <a:lnTo>
                      <a:pt x="1210318" y="1051892"/>
                    </a:lnTo>
                    <a:cubicBezTo>
                      <a:pt x="1213680" y="1051892"/>
                      <a:pt x="1216762" y="1053517"/>
                      <a:pt x="1218724" y="1056207"/>
                    </a:cubicBezTo>
                    <a:lnTo>
                      <a:pt x="1222310" y="1061250"/>
                    </a:lnTo>
                    <a:cubicBezTo>
                      <a:pt x="1222927" y="1062091"/>
                      <a:pt x="1223375" y="1063043"/>
                      <a:pt x="1223711" y="1063996"/>
                    </a:cubicBezTo>
                    <a:lnTo>
                      <a:pt x="1223991" y="1064780"/>
                    </a:lnTo>
                    <a:lnTo>
                      <a:pt x="1232341" y="1069992"/>
                    </a:lnTo>
                    <a:cubicBezTo>
                      <a:pt x="1233966" y="1071001"/>
                      <a:pt x="1235255" y="1072402"/>
                      <a:pt x="1236095" y="1074083"/>
                    </a:cubicBezTo>
                    <a:lnTo>
                      <a:pt x="1236824" y="1075540"/>
                    </a:lnTo>
                    <a:cubicBezTo>
                      <a:pt x="1236936" y="1075708"/>
                      <a:pt x="1236992" y="1075932"/>
                      <a:pt x="1237104" y="1076100"/>
                    </a:cubicBezTo>
                    <a:lnTo>
                      <a:pt x="1239233" y="1081143"/>
                    </a:lnTo>
                    <a:cubicBezTo>
                      <a:pt x="1239794" y="1082432"/>
                      <a:pt x="1240074" y="1083833"/>
                      <a:pt x="1240074" y="1085178"/>
                    </a:cubicBezTo>
                    <a:lnTo>
                      <a:pt x="1240074" y="1085346"/>
                    </a:lnTo>
                    <a:cubicBezTo>
                      <a:pt x="1240578" y="1086019"/>
                      <a:pt x="1240971" y="1086691"/>
                      <a:pt x="1241307" y="1087476"/>
                    </a:cubicBezTo>
                    <a:cubicBezTo>
                      <a:pt x="1242203" y="1087251"/>
                      <a:pt x="1243156" y="1087083"/>
                      <a:pt x="1244053" y="1087083"/>
                    </a:cubicBezTo>
                    <a:lnTo>
                      <a:pt x="1244557" y="1087083"/>
                    </a:lnTo>
                    <a:cubicBezTo>
                      <a:pt x="1245734" y="1086635"/>
                      <a:pt x="1247023" y="1086355"/>
                      <a:pt x="1248311" y="1086355"/>
                    </a:cubicBezTo>
                    <a:lnTo>
                      <a:pt x="1249769" y="1086355"/>
                    </a:lnTo>
                    <a:cubicBezTo>
                      <a:pt x="1250217" y="1086355"/>
                      <a:pt x="1250609" y="1086355"/>
                      <a:pt x="1251057" y="1086411"/>
                    </a:cubicBezTo>
                    <a:lnTo>
                      <a:pt x="1253131" y="1086691"/>
                    </a:lnTo>
                    <a:cubicBezTo>
                      <a:pt x="1253411" y="1086523"/>
                      <a:pt x="1253747" y="1086411"/>
                      <a:pt x="1254027" y="1086299"/>
                    </a:cubicBezTo>
                    <a:lnTo>
                      <a:pt x="1259295" y="1084338"/>
                    </a:lnTo>
                    <a:lnTo>
                      <a:pt x="1264562" y="1081704"/>
                    </a:lnTo>
                    <a:cubicBezTo>
                      <a:pt x="1267476" y="1080247"/>
                      <a:pt x="1270894" y="1080247"/>
                      <a:pt x="1273808" y="1081704"/>
                    </a:cubicBezTo>
                    <a:lnTo>
                      <a:pt x="1278123" y="1083833"/>
                    </a:lnTo>
                    <a:cubicBezTo>
                      <a:pt x="1279132" y="1084338"/>
                      <a:pt x="1280029" y="1084954"/>
                      <a:pt x="1280813" y="1085739"/>
                    </a:cubicBezTo>
                    <a:lnTo>
                      <a:pt x="1283111" y="1087756"/>
                    </a:lnTo>
                    <a:lnTo>
                      <a:pt x="1285016" y="1087756"/>
                    </a:lnTo>
                    <a:cubicBezTo>
                      <a:pt x="1287033" y="1087756"/>
                      <a:pt x="1289051" y="1088372"/>
                      <a:pt x="1290732" y="1089493"/>
                    </a:cubicBezTo>
                    <a:lnTo>
                      <a:pt x="1292861" y="1090950"/>
                    </a:lnTo>
                    <a:cubicBezTo>
                      <a:pt x="1294374" y="1091959"/>
                      <a:pt x="1295551" y="1093303"/>
                      <a:pt x="1296391" y="1094928"/>
                    </a:cubicBezTo>
                    <a:lnTo>
                      <a:pt x="1296784" y="1095713"/>
                    </a:lnTo>
                    <a:lnTo>
                      <a:pt x="1299361" y="1097450"/>
                    </a:lnTo>
                    <a:cubicBezTo>
                      <a:pt x="1300314" y="1098066"/>
                      <a:pt x="1301155" y="1098907"/>
                      <a:pt x="1301883" y="1099804"/>
                    </a:cubicBezTo>
                    <a:cubicBezTo>
                      <a:pt x="1303396" y="1100308"/>
                      <a:pt x="1304797" y="1101149"/>
                      <a:pt x="1305974" y="1102325"/>
                    </a:cubicBezTo>
                    <a:lnTo>
                      <a:pt x="1307375" y="1103726"/>
                    </a:lnTo>
                    <a:cubicBezTo>
                      <a:pt x="1310401" y="1103334"/>
                      <a:pt x="1313651" y="1104287"/>
                      <a:pt x="1316061" y="1106640"/>
                    </a:cubicBezTo>
                    <a:lnTo>
                      <a:pt x="1316565" y="1106920"/>
                    </a:lnTo>
                    <a:cubicBezTo>
                      <a:pt x="1318246" y="1106416"/>
                      <a:pt x="1319983" y="1106360"/>
                      <a:pt x="1321720" y="1106696"/>
                    </a:cubicBezTo>
                    <a:cubicBezTo>
                      <a:pt x="1323345" y="1106360"/>
                      <a:pt x="1325083" y="1106416"/>
                      <a:pt x="1326708" y="1106864"/>
                    </a:cubicBezTo>
                    <a:lnTo>
                      <a:pt x="1330350" y="1107929"/>
                    </a:lnTo>
                    <a:lnTo>
                      <a:pt x="1331751" y="1107929"/>
                    </a:lnTo>
                    <a:cubicBezTo>
                      <a:pt x="1334497" y="1107929"/>
                      <a:pt x="1337131" y="1108994"/>
                      <a:pt x="1339092" y="1110955"/>
                    </a:cubicBezTo>
                    <a:lnTo>
                      <a:pt x="1342510" y="1113253"/>
                    </a:lnTo>
                    <a:cubicBezTo>
                      <a:pt x="1342846" y="1113477"/>
                      <a:pt x="1343183" y="1113757"/>
                      <a:pt x="1343519" y="1114037"/>
                    </a:cubicBezTo>
                    <a:lnTo>
                      <a:pt x="1343519" y="1114037"/>
                    </a:lnTo>
                    <a:cubicBezTo>
                      <a:pt x="1344527" y="1114541"/>
                      <a:pt x="1345424" y="1115214"/>
                      <a:pt x="1346209" y="1115998"/>
                    </a:cubicBezTo>
                    <a:lnTo>
                      <a:pt x="1349067" y="1118856"/>
                    </a:lnTo>
                    <a:cubicBezTo>
                      <a:pt x="1349851" y="1119641"/>
                      <a:pt x="1350523" y="1120537"/>
                      <a:pt x="1351028" y="1121546"/>
                    </a:cubicBezTo>
                    <a:lnTo>
                      <a:pt x="1352877" y="1125245"/>
                    </a:lnTo>
                    <a:lnTo>
                      <a:pt x="1355399" y="1128999"/>
                    </a:lnTo>
                    <a:cubicBezTo>
                      <a:pt x="1356071" y="1130008"/>
                      <a:pt x="1356519" y="1131072"/>
                      <a:pt x="1356856" y="1132249"/>
                    </a:cubicBezTo>
                    <a:lnTo>
                      <a:pt x="1357136" y="1133370"/>
                    </a:lnTo>
                    <a:lnTo>
                      <a:pt x="1358425" y="1135331"/>
                    </a:lnTo>
                    <a:lnTo>
                      <a:pt x="1361283" y="1138189"/>
                    </a:lnTo>
                    <a:cubicBezTo>
                      <a:pt x="1361787" y="1138693"/>
                      <a:pt x="1362179" y="1139198"/>
                      <a:pt x="1362571" y="1139758"/>
                    </a:cubicBezTo>
                    <a:lnTo>
                      <a:pt x="1363188" y="1140655"/>
                    </a:lnTo>
                    <a:lnTo>
                      <a:pt x="1370641" y="1146875"/>
                    </a:lnTo>
                    <a:cubicBezTo>
                      <a:pt x="1371201" y="1147323"/>
                      <a:pt x="1371650" y="1147828"/>
                      <a:pt x="1372098" y="1148332"/>
                    </a:cubicBezTo>
                    <a:lnTo>
                      <a:pt x="1374956" y="1151919"/>
                    </a:lnTo>
                    <a:cubicBezTo>
                      <a:pt x="1375796" y="1152983"/>
                      <a:pt x="1376469" y="1154216"/>
                      <a:pt x="1376805" y="1155561"/>
                    </a:cubicBezTo>
                    <a:lnTo>
                      <a:pt x="1377253" y="1157186"/>
                    </a:lnTo>
                    <a:cubicBezTo>
                      <a:pt x="1378150" y="1158419"/>
                      <a:pt x="1378822" y="1159820"/>
                      <a:pt x="1379159" y="1161389"/>
                    </a:cubicBezTo>
                    <a:lnTo>
                      <a:pt x="1379663" y="1163855"/>
                    </a:lnTo>
                    <a:lnTo>
                      <a:pt x="1382072" y="1169290"/>
                    </a:lnTo>
                    <a:cubicBezTo>
                      <a:pt x="1382689" y="1170635"/>
                      <a:pt x="1382969" y="1172036"/>
                      <a:pt x="1382969" y="1173493"/>
                    </a:cubicBezTo>
                    <a:lnTo>
                      <a:pt x="1382969" y="1177079"/>
                    </a:lnTo>
                    <a:cubicBezTo>
                      <a:pt x="1382969" y="1178032"/>
                      <a:pt x="1382857" y="1178984"/>
                      <a:pt x="1382577" y="1179937"/>
                    </a:cubicBezTo>
                    <a:lnTo>
                      <a:pt x="1382184" y="1181338"/>
                    </a:lnTo>
                    <a:lnTo>
                      <a:pt x="1382857" y="1182011"/>
                    </a:lnTo>
                    <a:cubicBezTo>
                      <a:pt x="1383642" y="1182795"/>
                      <a:pt x="1384314" y="1183692"/>
                      <a:pt x="1384762" y="1184700"/>
                    </a:cubicBezTo>
                    <a:lnTo>
                      <a:pt x="1386219" y="1187558"/>
                    </a:lnTo>
                    <a:cubicBezTo>
                      <a:pt x="1386611" y="1188343"/>
                      <a:pt x="1386892" y="1189127"/>
                      <a:pt x="1387060" y="1189968"/>
                    </a:cubicBezTo>
                    <a:lnTo>
                      <a:pt x="1388237" y="1195179"/>
                    </a:lnTo>
                    <a:lnTo>
                      <a:pt x="1391263" y="1201231"/>
                    </a:lnTo>
                    <a:cubicBezTo>
                      <a:pt x="1391991" y="1202688"/>
                      <a:pt x="1392327" y="1204257"/>
                      <a:pt x="1392327" y="1205826"/>
                    </a:cubicBezTo>
                    <a:lnTo>
                      <a:pt x="1392327" y="1207956"/>
                    </a:lnTo>
                    <a:cubicBezTo>
                      <a:pt x="1392327" y="1208628"/>
                      <a:pt x="1392271" y="1209301"/>
                      <a:pt x="1392103" y="1209973"/>
                    </a:cubicBezTo>
                    <a:lnTo>
                      <a:pt x="1391375" y="1213560"/>
                    </a:lnTo>
                    <a:cubicBezTo>
                      <a:pt x="1391319" y="1213952"/>
                      <a:pt x="1391207" y="1214400"/>
                      <a:pt x="1391038" y="1214792"/>
                    </a:cubicBezTo>
                    <a:lnTo>
                      <a:pt x="1390422" y="1216305"/>
                    </a:lnTo>
                    <a:close/>
                    <a:moveTo>
                      <a:pt x="1172829" y="28035"/>
                    </a:moveTo>
                    <a:lnTo>
                      <a:pt x="1172829" y="28035"/>
                    </a:lnTo>
                    <a:lnTo>
                      <a:pt x="1172829" y="28035"/>
                    </a:lnTo>
                    <a:close/>
                  </a:path>
                </a:pathLst>
              </a:custGeom>
              <a:grpFill/>
              <a:ln w="559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pt-BR" sz="27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32" name="Gráfico 6">
              <a:extLst>
                <a:ext uri="{FF2B5EF4-FFF2-40B4-BE49-F238E27FC236}">
                  <a16:creationId xmlns:a16="http://schemas.microsoft.com/office/drawing/2014/main" id="{D4F6D48F-A97E-4BD3-A090-4A5779E6D97B}"/>
                </a:ext>
              </a:extLst>
            </p:cNvPr>
            <p:cNvGrpSpPr/>
            <p:nvPr/>
          </p:nvGrpSpPr>
          <p:grpSpPr>
            <a:xfrm>
              <a:off x="7854319" y="1216835"/>
              <a:ext cx="1421579" cy="1032262"/>
              <a:chOff x="7854319" y="1216835"/>
              <a:chExt cx="1421579" cy="1032262"/>
            </a:xfrm>
            <a:grpFill/>
          </p:grpSpPr>
          <p:sp>
            <p:nvSpPr>
              <p:cNvPr id="33" name="Forma Livre: Forma 32">
                <a:extLst>
                  <a:ext uri="{FF2B5EF4-FFF2-40B4-BE49-F238E27FC236}">
                    <a16:creationId xmlns:a16="http://schemas.microsoft.com/office/drawing/2014/main" id="{04C95D4F-4B7E-4F58-8AF5-F4CAA7BC749A}"/>
                  </a:ext>
                </a:extLst>
              </p:cNvPr>
              <p:cNvSpPr/>
              <p:nvPr/>
            </p:nvSpPr>
            <p:spPr>
              <a:xfrm>
                <a:off x="7864630" y="1227258"/>
                <a:ext cx="1400764" cy="1011473"/>
              </a:xfrm>
              <a:custGeom>
                <a:avLst/>
                <a:gdLst>
                  <a:gd name="connsiteX0" fmla="*/ 1400036 w 1400764"/>
                  <a:gd name="connsiteY0" fmla="*/ 577913 h 1011473"/>
                  <a:gd name="connsiteX1" fmla="*/ 1399307 w 1400764"/>
                  <a:gd name="connsiteY1" fmla="*/ 577184 h 1011473"/>
                  <a:gd name="connsiteX2" fmla="*/ 1395721 w 1400764"/>
                  <a:gd name="connsiteY2" fmla="*/ 575727 h 1011473"/>
                  <a:gd name="connsiteX3" fmla="*/ 1394993 w 1400764"/>
                  <a:gd name="connsiteY3" fmla="*/ 574999 h 1011473"/>
                  <a:gd name="connsiteX4" fmla="*/ 1392863 w 1400764"/>
                  <a:gd name="connsiteY4" fmla="*/ 572869 h 1011473"/>
                  <a:gd name="connsiteX5" fmla="*/ 1392135 w 1400764"/>
                  <a:gd name="connsiteY5" fmla="*/ 573598 h 1011473"/>
                  <a:gd name="connsiteX6" fmla="*/ 1390678 w 1400764"/>
                  <a:gd name="connsiteY6" fmla="*/ 572141 h 1011473"/>
                  <a:gd name="connsiteX7" fmla="*/ 1387820 w 1400764"/>
                  <a:gd name="connsiteY7" fmla="*/ 571412 h 1011473"/>
                  <a:gd name="connsiteX8" fmla="*/ 1379918 w 1400764"/>
                  <a:gd name="connsiteY8" fmla="*/ 565696 h 1011473"/>
                  <a:gd name="connsiteX9" fmla="*/ 1376332 w 1400764"/>
                  <a:gd name="connsiteY9" fmla="*/ 562839 h 1011473"/>
                  <a:gd name="connsiteX10" fmla="*/ 1368431 w 1400764"/>
                  <a:gd name="connsiteY10" fmla="*/ 554209 h 1011473"/>
                  <a:gd name="connsiteX11" fmla="*/ 1356943 w 1400764"/>
                  <a:gd name="connsiteY11" fmla="*/ 536277 h 1011473"/>
                  <a:gd name="connsiteX12" fmla="*/ 1352628 w 1400764"/>
                  <a:gd name="connsiteY12" fmla="*/ 528376 h 1011473"/>
                  <a:gd name="connsiteX13" fmla="*/ 1350499 w 1400764"/>
                  <a:gd name="connsiteY13" fmla="*/ 521875 h 1011473"/>
                  <a:gd name="connsiteX14" fmla="*/ 1348369 w 1400764"/>
                  <a:gd name="connsiteY14" fmla="*/ 518289 h 1011473"/>
                  <a:gd name="connsiteX15" fmla="*/ 1346912 w 1400764"/>
                  <a:gd name="connsiteY15" fmla="*/ 517616 h 1011473"/>
                  <a:gd name="connsiteX16" fmla="*/ 1342598 w 1400764"/>
                  <a:gd name="connsiteY16" fmla="*/ 516888 h 1011473"/>
                  <a:gd name="connsiteX17" fmla="*/ 1339740 w 1400764"/>
                  <a:gd name="connsiteY17" fmla="*/ 516159 h 1011473"/>
                  <a:gd name="connsiteX18" fmla="*/ 1335425 w 1400764"/>
                  <a:gd name="connsiteY18" fmla="*/ 514703 h 1011473"/>
                  <a:gd name="connsiteX19" fmla="*/ 1333968 w 1400764"/>
                  <a:gd name="connsiteY19" fmla="*/ 514703 h 1011473"/>
                  <a:gd name="connsiteX20" fmla="*/ 1328981 w 1400764"/>
                  <a:gd name="connsiteY20" fmla="*/ 516888 h 1011473"/>
                  <a:gd name="connsiteX21" fmla="*/ 1326795 w 1400764"/>
                  <a:gd name="connsiteY21" fmla="*/ 516159 h 1011473"/>
                  <a:gd name="connsiteX22" fmla="*/ 1323937 w 1400764"/>
                  <a:gd name="connsiteY22" fmla="*/ 516888 h 1011473"/>
                  <a:gd name="connsiteX23" fmla="*/ 1322480 w 1400764"/>
                  <a:gd name="connsiteY23" fmla="*/ 516888 h 1011473"/>
                  <a:gd name="connsiteX24" fmla="*/ 1317493 w 1400764"/>
                  <a:gd name="connsiteY24" fmla="*/ 514703 h 1011473"/>
                  <a:gd name="connsiteX25" fmla="*/ 1311721 w 1400764"/>
                  <a:gd name="connsiteY25" fmla="*/ 508987 h 1011473"/>
                  <a:gd name="connsiteX26" fmla="*/ 1306005 w 1400764"/>
                  <a:gd name="connsiteY26" fmla="*/ 506801 h 1011473"/>
                  <a:gd name="connsiteX27" fmla="*/ 1303091 w 1400764"/>
                  <a:gd name="connsiteY27" fmla="*/ 503943 h 1011473"/>
                  <a:gd name="connsiteX28" fmla="*/ 1301690 w 1400764"/>
                  <a:gd name="connsiteY28" fmla="*/ 503943 h 1011473"/>
                  <a:gd name="connsiteX29" fmla="*/ 1301690 w 1400764"/>
                  <a:gd name="connsiteY29" fmla="*/ 503215 h 1011473"/>
                  <a:gd name="connsiteX30" fmla="*/ 1300962 w 1400764"/>
                  <a:gd name="connsiteY30" fmla="*/ 503943 h 1011473"/>
                  <a:gd name="connsiteX31" fmla="*/ 1296647 w 1400764"/>
                  <a:gd name="connsiteY31" fmla="*/ 501814 h 1011473"/>
                  <a:gd name="connsiteX32" fmla="*/ 1294518 w 1400764"/>
                  <a:gd name="connsiteY32" fmla="*/ 503215 h 1011473"/>
                  <a:gd name="connsiteX33" fmla="*/ 1288017 w 1400764"/>
                  <a:gd name="connsiteY33" fmla="*/ 501814 h 1011473"/>
                  <a:gd name="connsiteX34" fmla="*/ 1286616 w 1400764"/>
                  <a:gd name="connsiteY34" fmla="*/ 502542 h 1011473"/>
                  <a:gd name="connsiteX35" fmla="*/ 1284879 w 1400764"/>
                  <a:gd name="connsiteY35" fmla="*/ 506521 h 1011473"/>
                  <a:gd name="connsiteX36" fmla="*/ 1286616 w 1400764"/>
                  <a:gd name="connsiteY36" fmla="*/ 502542 h 1011473"/>
                  <a:gd name="connsiteX37" fmla="*/ 1288017 w 1400764"/>
                  <a:gd name="connsiteY37" fmla="*/ 501814 h 1011473"/>
                  <a:gd name="connsiteX38" fmla="*/ 1294518 w 1400764"/>
                  <a:gd name="connsiteY38" fmla="*/ 503215 h 1011473"/>
                  <a:gd name="connsiteX39" fmla="*/ 1296647 w 1400764"/>
                  <a:gd name="connsiteY39" fmla="*/ 501814 h 1011473"/>
                  <a:gd name="connsiteX40" fmla="*/ 1300962 w 1400764"/>
                  <a:gd name="connsiteY40" fmla="*/ 503943 h 1011473"/>
                  <a:gd name="connsiteX41" fmla="*/ 1301690 w 1400764"/>
                  <a:gd name="connsiteY41" fmla="*/ 503215 h 1011473"/>
                  <a:gd name="connsiteX42" fmla="*/ 1302419 w 1400764"/>
                  <a:gd name="connsiteY42" fmla="*/ 501085 h 1011473"/>
                  <a:gd name="connsiteX43" fmla="*/ 1302419 w 1400764"/>
                  <a:gd name="connsiteY43" fmla="*/ 499629 h 1011473"/>
                  <a:gd name="connsiteX44" fmla="*/ 1300233 w 1400764"/>
                  <a:gd name="connsiteY44" fmla="*/ 496042 h 1011473"/>
                  <a:gd name="connsiteX45" fmla="*/ 1298776 w 1400764"/>
                  <a:gd name="connsiteY45" fmla="*/ 496042 h 1011473"/>
                  <a:gd name="connsiteX46" fmla="*/ 1294518 w 1400764"/>
                  <a:gd name="connsiteY46" fmla="*/ 496771 h 1011473"/>
                  <a:gd name="connsiteX47" fmla="*/ 1293061 w 1400764"/>
                  <a:gd name="connsiteY47" fmla="*/ 495314 h 1011473"/>
                  <a:gd name="connsiteX48" fmla="*/ 1284431 w 1400764"/>
                  <a:gd name="connsiteY48" fmla="*/ 482425 h 1011473"/>
                  <a:gd name="connsiteX49" fmla="*/ 1275801 w 1400764"/>
                  <a:gd name="connsiteY49" fmla="*/ 466623 h 1011473"/>
                  <a:gd name="connsiteX50" fmla="*/ 1272215 w 1400764"/>
                  <a:gd name="connsiteY50" fmla="*/ 460178 h 1011473"/>
                  <a:gd name="connsiteX51" fmla="*/ 1267227 w 1400764"/>
                  <a:gd name="connsiteY51" fmla="*/ 455135 h 1011473"/>
                  <a:gd name="connsiteX52" fmla="*/ 1262913 w 1400764"/>
                  <a:gd name="connsiteY52" fmla="*/ 447962 h 1011473"/>
                  <a:gd name="connsiteX53" fmla="*/ 1259326 w 1400764"/>
                  <a:gd name="connsiteY53" fmla="*/ 444376 h 1011473"/>
                  <a:gd name="connsiteX54" fmla="*/ 1254283 w 1400764"/>
                  <a:gd name="connsiteY54" fmla="*/ 436474 h 1011473"/>
                  <a:gd name="connsiteX55" fmla="*/ 1238480 w 1400764"/>
                  <a:gd name="connsiteY55" fmla="*/ 419215 h 1011473"/>
                  <a:gd name="connsiteX56" fmla="*/ 1233493 w 1400764"/>
                  <a:gd name="connsiteY56" fmla="*/ 414956 h 1011473"/>
                  <a:gd name="connsiteX57" fmla="*/ 1229851 w 1400764"/>
                  <a:gd name="connsiteY57" fmla="*/ 413499 h 1011473"/>
                  <a:gd name="connsiteX58" fmla="*/ 1224863 w 1400764"/>
                  <a:gd name="connsiteY58" fmla="*/ 410641 h 1011473"/>
                  <a:gd name="connsiteX59" fmla="*/ 1224135 w 1400764"/>
                  <a:gd name="connsiteY59" fmla="*/ 409913 h 1011473"/>
                  <a:gd name="connsiteX60" fmla="*/ 1216233 w 1400764"/>
                  <a:gd name="connsiteY60" fmla="*/ 402012 h 1011473"/>
                  <a:gd name="connsiteX61" fmla="*/ 1213376 w 1400764"/>
                  <a:gd name="connsiteY61" fmla="*/ 398425 h 1011473"/>
                  <a:gd name="connsiteX62" fmla="*/ 1211190 w 1400764"/>
                  <a:gd name="connsiteY62" fmla="*/ 397697 h 1011473"/>
                  <a:gd name="connsiteX63" fmla="*/ 1209789 w 1400764"/>
                  <a:gd name="connsiteY63" fmla="*/ 396296 h 1011473"/>
                  <a:gd name="connsiteX64" fmla="*/ 1208332 w 1400764"/>
                  <a:gd name="connsiteY64" fmla="*/ 395567 h 1011473"/>
                  <a:gd name="connsiteX65" fmla="*/ 1202616 w 1400764"/>
                  <a:gd name="connsiteY65" fmla="*/ 394839 h 1011473"/>
                  <a:gd name="connsiteX66" fmla="*/ 1199030 w 1400764"/>
                  <a:gd name="connsiteY66" fmla="*/ 394110 h 1011473"/>
                  <a:gd name="connsiteX67" fmla="*/ 1196845 w 1400764"/>
                  <a:gd name="connsiteY67" fmla="*/ 394839 h 1011473"/>
                  <a:gd name="connsiteX68" fmla="*/ 1193258 w 1400764"/>
                  <a:gd name="connsiteY68" fmla="*/ 396968 h 1011473"/>
                  <a:gd name="connsiteX69" fmla="*/ 1191801 w 1400764"/>
                  <a:gd name="connsiteY69" fmla="*/ 397697 h 1011473"/>
                  <a:gd name="connsiteX70" fmla="*/ 1188943 w 1400764"/>
                  <a:gd name="connsiteY70" fmla="*/ 397697 h 1011473"/>
                  <a:gd name="connsiteX71" fmla="*/ 1187542 w 1400764"/>
                  <a:gd name="connsiteY71" fmla="*/ 396968 h 1011473"/>
                  <a:gd name="connsiteX72" fmla="*/ 1183228 w 1400764"/>
                  <a:gd name="connsiteY72" fmla="*/ 395567 h 1011473"/>
                  <a:gd name="connsiteX73" fmla="*/ 1180314 w 1400764"/>
                  <a:gd name="connsiteY73" fmla="*/ 394110 h 1011473"/>
                  <a:gd name="connsiteX74" fmla="*/ 1173141 w 1400764"/>
                  <a:gd name="connsiteY74" fmla="*/ 393382 h 1011473"/>
                  <a:gd name="connsiteX75" fmla="*/ 1171011 w 1400764"/>
                  <a:gd name="connsiteY75" fmla="*/ 392709 h 1011473"/>
                  <a:gd name="connsiteX76" fmla="*/ 1170283 w 1400764"/>
                  <a:gd name="connsiteY76" fmla="*/ 391981 h 1011473"/>
                  <a:gd name="connsiteX77" fmla="*/ 1160981 w 1400764"/>
                  <a:gd name="connsiteY77" fmla="*/ 384080 h 1011473"/>
                  <a:gd name="connsiteX78" fmla="*/ 1159524 w 1400764"/>
                  <a:gd name="connsiteY78" fmla="*/ 384080 h 1011473"/>
                  <a:gd name="connsiteX79" fmla="*/ 1158067 w 1400764"/>
                  <a:gd name="connsiteY79" fmla="*/ 384808 h 1011473"/>
                  <a:gd name="connsiteX80" fmla="*/ 1155937 w 1400764"/>
                  <a:gd name="connsiteY80" fmla="*/ 384808 h 1011473"/>
                  <a:gd name="connsiteX81" fmla="*/ 1154480 w 1400764"/>
                  <a:gd name="connsiteY81" fmla="*/ 384808 h 1011473"/>
                  <a:gd name="connsiteX82" fmla="*/ 1145851 w 1400764"/>
                  <a:gd name="connsiteY82" fmla="*/ 379765 h 1011473"/>
                  <a:gd name="connsiteX83" fmla="*/ 1143721 w 1400764"/>
                  <a:gd name="connsiteY83" fmla="*/ 378308 h 1011473"/>
                  <a:gd name="connsiteX84" fmla="*/ 1142264 w 1400764"/>
                  <a:gd name="connsiteY84" fmla="*/ 376907 h 1011473"/>
                  <a:gd name="connsiteX85" fmla="*/ 1135092 w 1400764"/>
                  <a:gd name="connsiteY85" fmla="*/ 372592 h 1011473"/>
                  <a:gd name="connsiteX86" fmla="*/ 1132234 w 1400764"/>
                  <a:gd name="connsiteY86" fmla="*/ 369734 h 1011473"/>
                  <a:gd name="connsiteX87" fmla="*/ 1131505 w 1400764"/>
                  <a:gd name="connsiteY87" fmla="*/ 367549 h 1011473"/>
                  <a:gd name="connsiteX88" fmla="*/ 1129376 w 1400764"/>
                  <a:gd name="connsiteY88" fmla="*/ 364691 h 1011473"/>
                  <a:gd name="connsiteX89" fmla="*/ 1127919 w 1400764"/>
                  <a:gd name="connsiteY89" fmla="*/ 361833 h 1011473"/>
                  <a:gd name="connsiteX90" fmla="*/ 1125061 w 1400764"/>
                  <a:gd name="connsiteY90" fmla="*/ 358919 h 1011473"/>
                  <a:gd name="connsiteX91" fmla="*/ 1124332 w 1400764"/>
                  <a:gd name="connsiteY91" fmla="*/ 358246 h 1011473"/>
                  <a:gd name="connsiteX92" fmla="*/ 1122875 w 1400764"/>
                  <a:gd name="connsiteY92" fmla="*/ 357518 h 1011473"/>
                  <a:gd name="connsiteX93" fmla="*/ 1120017 w 1400764"/>
                  <a:gd name="connsiteY93" fmla="*/ 356789 h 1011473"/>
                  <a:gd name="connsiteX94" fmla="*/ 1114974 w 1400764"/>
                  <a:gd name="connsiteY94" fmla="*/ 353203 h 1011473"/>
                  <a:gd name="connsiteX95" fmla="*/ 1111388 w 1400764"/>
                  <a:gd name="connsiteY95" fmla="*/ 352475 h 1011473"/>
                  <a:gd name="connsiteX96" fmla="*/ 1104943 w 1400764"/>
                  <a:gd name="connsiteY96" fmla="*/ 351746 h 1011473"/>
                  <a:gd name="connsiteX97" fmla="*/ 1103486 w 1400764"/>
                  <a:gd name="connsiteY97" fmla="*/ 351746 h 1011473"/>
                  <a:gd name="connsiteX98" fmla="*/ 1102085 w 1400764"/>
                  <a:gd name="connsiteY98" fmla="*/ 352475 h 1011473"/>
                  <a:gd name="connsiteX99" fmla="*/ 1097042 w 1400764"/>
                  <a:gd name="connsiteY99" fmla="*/ 358246 h 1011473"/>
                  <a:gd name="connsiteX100" fmla="*/ 1093456 w 1400764"/>
                  <a:gd name="connsiteY100" fmla="*/ 360376 h 1011473"/>
                  <a:gd name="connsiteX101" fmla="*/ 1092055 w 1400764"/>
                  <a:gd name="connsiteY101" fmla="*/ 360376 h 1011473"/>
                  <a:gd name="connsiteX102" fmla="*/ 1089869 w 1400764"/>
                  <a:gd name="connsiteY102" fmla="*/ 361104 h 1011473"/>
                  <a:gd name="connsiteX103" fmla="*/ 1086283 w 1400764"/>
                  <a:gd name="connsiteY103" fmla="*/ 361833 h 1011473"/>
                  <a:gd name="connsiteX104" fmla="*/ 1079839 w 1400764"/>
                  <a:gd name="connsiteY104" fmla="*/ 358919 h 1011473"/>
                  <a:gd name="connsiteX105" fmla="*/ 1078382 w 1400764"/>
                  <a:gd name="connsiteY105" fmla="*/ 357518 h 1011473"/>
                  <a:gd name="connsiteX106" fmla="*/ 1074795 w 1400764"/>
                  <a:gd name="connsiteY106" fmla="*/ 356061 h 1011473"/>
                  <a:gd name="connsiteX107" fmla="*/ 1072666 w 1400764"/>
                  <a:gd name="connsiteY107" fmla="*/ 354660 h 1011473"/>
                  <a:gd name="connsiteX108" fmla="*/ 1069080 w 1400764"/>
                  <a:gd name="connsiteY108" fmla="*/ 351746 h 1011473"/>
                  <a:gd name="connsiteX109" fmla="*/ 1069080 w 1400764"/>
                  <a:gd name="connsiteY109" fmla="*/ 350345 h 1011473"/>
                  <a:gd name="connsiteX110" fmla="*/ 1067623 w 1400764"/>
                  <a:gd name="connsiteY110" fmla="*/ 348160 h 1011473"/>
                  <a:gd name="connsiteX111" fmla="*/ 1064036 w 1400764"/>
                  <a:gd name="connsiteY111" fmla="*/ 345302 h 1011473"/>
                  <a:gd name="connsiteX112" fmla="*/ 1061178 w 1400764"/>
                  <a:gd name="connsiteY112" fmla="*/ 340258 h 1011473"/>
                  <a:gd name="connsiteX113" fmla="*/ 1059721 w 1400764"/>
                  <a:gd name="connsiteY113" fmla="*/ 338858 h 1011473"/>
                  <a:gd name="connsiteX114" fmla="*/ 1053949 w 1400764"/>
                  <a:gd name="connsiteY114" fmla="*/ 335944 h 1011473"/>
                  <a:gd name="connsiteX115" fmla="*/ 1051820 w 1400764"/>
                  <a:gd name="connsiteY115" fmla="*/ 333814 h 1011473"/>
                  <a:gd name="connsiteX116" fmla="*/ 1051091 w 1400764"/>
                  <a:gd name="connsiteY116" fmla="*/ 333086 h 1011473"/>
                  <a:gd name="connsiteX117" fmla="*/ 1046104 w 1400764"/>
                  <a:gd name="connsiteY117" fmla="*/ 333086 h 1011473"/>
                  <a:gd name="connsiteX118" fmla="*/ 1041789 w 1400764"/>
                  <a:gd name="connsiteY118" fmla="*/ 330228 h 1011473"/>
                  <a:gd name="connsiteX119" fmla="*/ 1035289 w 1400764"/>
                  <a:gd name="connsiteY119" fmla="*/ 325913 h 1011473"/>
                  <a:gd name="connsiteX120" fmla="*/ 1030302 w 1400764"/>
                  <a:gd name="connsiteY120" fmla="*/ 325184 h 1011473"/>
                  <a:gd name="connsiteX121" fmla="*/ 1025258 w 1400764"/>
                  <a:gd name="connsiteY121" fmla="*/ 324456 h 1011473"/>
                  <a:gd name="connsiteX122" fmla="*/ 1021672 w 1400764"/>
                  <a:gd name="connsiteY122" fmla="*/ 323783 h 1011473"/>
                  <a:gd name="connsiteX123" fmla="*/ 1018814 w 1400764"/>
                  <a:gd name="connsiteY123" fmla="*/ 324456 h 1011473"/>
                  <a:gd name="connsiteX124" fmla="*/ 1015228 w 1400764"/>
                  <a:gd name="connsiteY124" fmla="*/ 323783 h 1011473"/>
                  <a:gd name="connsiteX125" fmla="*/ 1008727 w 1400764"/>
                  <a:gd name="connsiteY125" fmla="*/ 321598 h 1011473"/>
                  <a:gd name="connsiteX126" fmla="*/ 1005141 w 1400764"/>
                  <a:gd name="connsiteY126" fmla="*/ 319469 h 1011473"/>
                  <a:gd name="connsiteX127" fmla="*/ 1002283 w 1400764"/>
                  <a:gd name="connsiteY127" fmla="*/ 317283 h 1011473"/>
                  <a:gd name="connsiteX128" fmla="*/ 999425 w 1400764"/>
                  <a:gd name="connsiteY128" fmla="*/ 314425 h 1011473"/>
                  <a:gd name="connsiteX129" fmla="*/ 995839 w 1400764"/>
                  <a:gd name="connsiteY129" fmla="*/ 310110 h 1011473"/>
                  <a:gd name="connsiteX130" fmla="*/ 994382 w 1400764"/>
                  <a:gd name="connsiteY130" fmla="*/ 306524 h 1011473"/>
                  <a:gd name="connsiteX131" fmla="*/ 992925 w 1400764"/>
                  <a:gd name="connsiteY131" fmla="*/ 305123 h 1011473"/>
                  <a:gd name="connsiteX132" fmla="*/ 987209 w 1400764"/>
                  <a:gd name="connsiteY132" fmla="*/ 298623 h 1011473"/>
                  <a:gd name="connsiteX133" fmla="*/ 982166 w 1400764"/>
                  <a:gd name="connsiteY133" fmla="*/ 297222 h 1011473"/>
                  <a:gd name="connsiteX134" fmla="*/ 978579 w 1400764"/>
                  <a:gd name="connsiteY134" fmla="*/ 295036 h 1011473"/>
                  <a:gd name="connsiteX135" fmla="*/ 973536 w 1400764"/>
                  <a:gd name="connsiteY135" fmla="*/ 292907 h 1011473"/>
                  <a:gd name="connsiteX136" fmla="*/ 970678 w 1400764"/>
                  <a:gd name="connsiteY136" fmla="*/ 291450 h 1011473"/>
                  <a:gd name="connsiteX137" fmla="*/ 967820 w 1400764"/>
                  <a:gd name="connsiteY137" fmla="*/ 290721 h 1011473"/>
                  <a:gd name="connsiteX138" fmla="*/ 964962 w 1400764"/>
                  <a:gd name="connsiteY138" fmla="*/ 289321 h 1011473"/>
                  <a:gd name="connsiteX139" fmla="*/ 959919 w 1400764"/>
                  <a:gd name="connsiteY139" fmla="*/ 285734 h 1011473"/>
                  <a:gd name="connsiteX140" fmla="*/ 955604 w 1400764"/>
                  <a:gd name="connsiteY140" fmla="*/ 285006 h 1011473"/>
                  <a:gd name="connsiteX141" fmla="*/ 954203 w 1400764"/>
                  <a:gd name="connsiteY141" fmla="*/ 284277 h 1011473"/>
                  <a:gd name="connsiteX142" fmla="*/ 948431 w 1400764"/>
                  <a:gd name="connsiteY142" fmla="*/ 279234 h 1011473"/>
                  <a:gd name="connsiteX143" fmla="*/ 945573 w 1400764"/>
                  <a:gd name="connsiteY143" fmla="*/ 276376 h 1011473"/>
                  <a:gd name="connsiteX144" fmla="*/ 944845 w 1400764"/>
                  <a:gd name="connsiteY144" fmla="*/ 274975 h 1011473"/>
                  <a:gd name="connsiteX145" fmla="*/ 931228 w 1400764"/>
                  <a:gd name="connsiteY145" fmla="*/ 264888 h 1011473"/>
                  <a:gd name="connsiteX146" fmla="*/ 926913 w 1400764"/>
                  <a:gd name="connsiteY146" fmla="*/ 262030 h 1011473"/>
                  <a:gd name="connsiteX147" fmla="*/ 926184 w 1400764"/>
                  <a:gd name="connsiteY147" fmla="*/ 262030 h 1011473"/>
                  <a:gd name="connsiteX148" fmla="*/ 921253 w 1400764"/>
                  <a:gd name="connsiteY148" fmla="*/ 277553 h 1011473"/>
                  <a:gd name="connsiteX149" fmla="*/ 926184 w 1400764"/>
                  <a:gd name="connsiteY149" fmla="*/ 262030 h 1011473"/>
                  <a:gd name="connsiteX150" fmla="*/ 922598 w 1400764"/>
                  <a:gd name="connsiteY150" fmla="*/ 261302 h 1011473"/>
                  <a:gd name="connsiteX151" fmla="*/ 920413 w 1400764"/>
                  <a:gd name="connsiteY151" fmla="*/ 259172 h 1011473"/>
                  <a:gd name="connsiteX152" fmla="*/ 917555 w 1400764"/>
                  <a:gd name="connsiteY152" fmla="*/ 258444 h 1011473"/>
                  <a:gd name="connsiteX153" fmla="*/ 912511 w 1400764"/>
                  <a:gd name="connsiteY153" fmla="*/ 259172 h 1011473"/>
                  <a:gd name="connsiteX154" fmla="*/ 910382 w 1400764"/>
                  <a:gd name="connsiteY154" fmla="*/ 257716 h 1011473"/>
                  <a:gd name="connsiteX155" fmla="*/ 909653 w 1400764"/>
                  <a:gd name="connsiteY155" fmla="*/ 257716 h 1011473"/>
                  <a:gd name="connsiteX156" fmla="*/ 903938 w 1400764"/>
                  <a:gd name="connsiteY156" fmla="*/ 254858 h 1011473"/>
                  <a:gd name="connsiteX157" fmla="*/ 898894 w 1400764"/>
                  <a:gd name="connsiteY157" fmla="*/ 255586 h 1011473"/>
                  <a:gd name="connsiteX158" fmla="*/ 888864 w 1400764"/>
                  <a:gd name="connsiteY158" fmla="*/ 253401 h 1011473"/>
                  <a:gd name="connsiteX159" fmla="*/ 881635 w 1400764"/>
                  <a:gd name="connsiteY159" fmla="*/ 248413 h 1011473"/>
                  <a:gd name="connsiteX160" fmla="*/ 868746 w 1400764"/>
                  <a:gd name="connsiteY160" fmla="*/ 228296 h 1011473"/>
                  <a:gd name="connsiteX161" fmla="*/ 863703 w 1400764"/>
                  <a:gd name="connsiteY161" fmla="*/ 216080 h 1011473"/>
                  <a:gd name="connsiteX162" fmla="*/ 860116 w 1400764"/>
                  <a:gd name="connsiteY162" fmla="*/ 211036 h 1011473"/>
                  <a:gd name="connsiteX163" fmla="*/ 849357 w 1400764"/>
                  <a:gd name="connsiteY163" fmla="*/ 206049 h 1011473"/>
                  <a:gd name="connsiteX164" fmla="*/ 841456 w 1400764"/>
                  <a:gd name="connsiteY164" fmla="*/ 203864 h 1011473"/>
                  <a:gd name="connsiteX165" fmla="*/ 836413 w 1400764"/>
                  <a:gd name="connsiteY165" fmla="*/ 205321 h 1011473"/>
                  <a:gd name="connsiteX166" fmla="*/ 832826 w 1400764"/>
                  <a:gd name="connsiteY166" fmla="*/ 207450 h 1011473"/>
                  <a:gd name="connsiteX167" fmla="*/ 832098 w 1400764"/>
                  <a:gd name="connsiteY167" fmla="*/ 208179 h 1011473"/>
                  <a:gd name="connsiteX168" fmla="*/ 826382 w 1400764"/>
                  <a:gd name="connsiteY168" fmla="*/ 208179 h 1011473"/>
                  <a:gd name="connsiteX169" fmla="*/ 818481 w 1400764"/>
                  <a:gd name="connsiteY169" fmla="*/ 202463 h 1011473"/>
                  <a:gd name="connsiteX170" fmla="*/ 815623 w 1400764"/>
                  <a:gd name="connsiteY170" fmla="*/ 201006 h 1011473"/>
                  <a:gd name="connsiteX171" fmla="*/ 806265 w 1400764"/>
                  <a:gd name="connsiteY171" fmla="*/ 188061 h 1011473"/>
                  <a:gd name="connsiteX172" fmla="*/ 800549 w 1400764"/>
                  <a:gd name="connsiteY172" fmla="*/ 185932 h 1011473"/>
                  <a:gd name="connsiteX173" fmla="*/ 795505 w 1400764"/>
                  <a:gd name="connsiteY173" fmla="*/ 181617 h 1011473"/>
                  <a:gd name="connsiteX174" fmla="*/ 794048 w 1400764"/>
                  <a:gd name="connsiteY174" fmla="*/ 180216 h 1011473"/>
                  <a:gd name="connsiteX175" fmla="*/ 792648 w 1400764"/>
                  <a:gd name="connsiteY175" fmla="*/ 180216 h 1011473"/>
                  <a:gd name="connsiteX176" fmla="*/ 786876 w 1400764"/>
                  <a:gd name="connsiteY176" fmla="*/ 182345 h 1011473"/>
                  <a:gd name="connsiteX177" fmla="*/ 782561 w 1400764"/>
                  <a:gd name="connsiteY177" fmla="*/ 184475 h 1011473"/>
                  <a:gd name="connsiteX178" fmla="*/ 773259 w 1400764"/>
                  <a:gd name="connsiteY178" fmla="*/ 183802 h 1011473"/>
                  <a:gd name="connsiteX179" fmla="*/ 772530 w 1400764"/>
                  <a:gd name="connsiteY179" fmla="*/ 184475 h 1011473"/>
                  <a:gd name="connsiteX180" fmla="*/ 768944 w 1400764"/>
                  <a:gd name="connsiteY180" fmla="*/ 183802 h 1011473"/>
                  <a:gd name="connsiteX181" fmla="*/ 768944 w 1400764"/>
                  <a:gd name="connsiteY181" fmla="*/ 185203 h 1011473"/>
                  <a:gd name="connsiteX182" fmla="*/ 763172 w 1400764"/>
                  <a:gd name="connsiteY182" fmla="*/ 181617 h 1011473"/>
                  <a:gd name="connsiteX183" fmla="*/ 761043 w 1400764"/>
                  <a:gd name="connsiteY183" fmla="*/ 181617 h 1011473"/>
                  <a:gd name="connsiteX184" fmla="*/ 758185 w 1400764"/>
                  <a:gd name="connsiteY184" fmla="*/ 180888 h 1011473"/>
                  <a:gd name="connsiteX185" fmla="*/ 753141 w 1400764"/>
                  <a:gd name="connsiteY185" fmla="*/ 176574 h 1011473"/>
                  <a:gd name="connsiteX186" fmla="*/ 748098 w 1400764"/>
                  <a:gd name="connsiteY186" fmla="*/ 172987 h 1011473"/>
                  <a:gd name="connsiteX187" fmla="*/ 743839 w 1400764"/>
                  <a:gd name="connsiteY187" fmla="*/ 170858 h 1011473"/>
                  <a:gd name="connsiteX188" fmla="*/ 742382 w 1400764"/>
                  <a:gd name="connsiteY188" fmla="*/ 172315 h 1011473"/>
                  <a:gd name="connsiteX189" fmla="*/ 735209 w 1400764"/>
                  <a:gd name="connsiteY189" fmla="*/ 165814 h 1011473"/>
                  <a:gd name="connsiteX190" fmla="*/ 732351 w 1400764"/>
                  <a:gd name="connsiteY190" fmla="*/ 161499 h 1011473"/>
                  <a:gd name="connsiteX191" fmla="*/ 728709 w 1400764"/>
                  <a:gd name="connsiteY191" fmla="*/ 157241 h 1011473"/>
                  <a:gd name="connsiteX192" fmla="*/ 720135 w 1400764"/>
                  <a:gd name="connsiteY192" fmla="*/ 152197 h 1011473"/>
                  <a:gd name="connsiteX193" fmla="*/ 716549 w 1400764"/>
                  <a:gd name="connsiteY193" fmla="*/ 147882 h 1011473"/>
                  <a:gd name="connsiteX194" fmla="*/ 715092 w 1400764"/>
                  <a:gd name="connsiteY194" fmla="*/ 147154 h 1011473"/>
                  <a:gd name="connsiteX195" fmla="*/ 710777 w 1400764"/>
                  <a:gd name="connsiteY195" fmla="*/ 143568 h 1011473"/>
                  <a:gd name="connsiteX196" fmla="*/ 707191 w 1400764"/>
                  <a:gd name="connsiteY196" fmla="*/ 141438 h 1011473"/>
                  <a:gd name="connsiteX197" fmla="*/ 703604 w 1400764"/>
                  <a:gd name="connsiteY197" fmla="*/ 140710 h 1011473"/>
                  <a:gd name="connsiteX198" fmla="*/ 694975 w 1400764"/>
                  <a:gd name="connsiteY198" fmla="*/ 137123 h 1011473"/>
                  <a:gd name="connsiteX199" fmla="*/ 692845 w 1400764"/>
                  <a:gd name="connsiteY199" fmla="*/ 136395 h 1011473"/>
                  <a:gd name="connsiteX200" fmla="*/ 690660 w 1400764"/>
                  <a:gd name="connsiteY200" fmla="*/ 137123 h 1011473"/>
                  <a:gd name="connsiteX201" fmla="*/ 687073 w 1400764"/>
                  <a:gd name="connsiteY201" fmla="*/ 134265 h 1011473"/>
                  <a:gd name="connsiteX202" fmla="*/ 686401 w 1400764"/>
                  <a:gd name="connsiteY202" fmla="*/ 134265 h 1011473"/>
                  <a:gd name="connsiteX203" fmla="*/ 682086 w 1400764"/>
                  <a:gd name="connsiteY203" fmla="*/ 131351 h 1011473"/>
                  <a:gd name="connsiteX204" fmla="*/ 678500 w 1400764"/>
                  <a:gd name="connsiteY204" fmla="*/ 128494 h 1011473"/>
                  <a:gd name="connsiteX205" fmla="*/ 671271 w 1400764"/>
                  <a:gd name="connsiteY205" fmla="*/ 121321 h 1011473"/>
                  <a:gd name="connsiteX206" fmla="*/ 665555 w 1400764"/>
                  <a:gd name="connsiteY206" fmla="*/ 117734 h 1011473"/>
                  <a:gd name="connsiteX207" fmla="*/ 662697 w 1400764"/>
                  <a:gd name="connsiteY207" fmla="*/ 116277 h 1011473"/>
                  <a:gd name="connsiteX208" fmla="*/ 658382 w 1400764"/>
                  <a:gd name="connsiteY208" fmla="*/ 113419 h 1011473"/>
                  <a:gd name="connsiteX209" fmla="*/ 655524 w 1400764"/>
                  <a:gd name="connsiteY209" fmla="*/ 112019 h 1011473"/>
                  <a:gd name="connsiteX210" fmla="*/ 654796 w 1400764"/>
                  <a:gd name="connsiteY210" fmla="*/ 112691 h 1011473"/>
                  <a:gd name="connsiteX211" fmla="*/ 651209 w 1400764"/>
                  <a:gd name="connsiteY211" fmla="*/ 109105 h 1011473"/>
                  <a:gd name="connsiteX212" fmla="*/ 649024 w 1400764"/>
                  <a:gd name="connsiteY212" fmla="*/ 108376 h 1011473"/>
                  <a:gd name="connsiteX213" fmla="*/ 645438 w 1400764"/>
                  <a:gd name="connsiteY213" fmla="*/ 104790 h 1011473"/>
                  <a:gd name="connsiteX214" fmla="*/ 641123 w 1400764"/>
                  <a:gd name="connsiteY214" fmla="*/ 100531 h 1011473"/>
                  <a:gd name="connsiteX215" fmla="*/ 636808 w 1400764"/>
                  <a:gd name="connsiteY215" fmla="*/ 96888 h 1011473"/>
                  <a:gd name="connsiteX216" fmla="*/ 636135 w 1400764"/>
                  <a:gd name="connsiteY216" fmla="*/ 96888 h 1011473"/>
                  <a:gd name="connsiteX217" fmla="*/ 634678 w 1400764"/>
                  <a:gd name="connsiteY217" fmla="*/ 96888 h 1011473"/>
                  <a:gd name="connsiteX218" fmla="*/ 634678 w 1400764"/>
                  <a:gd name="connsiteY218" fmla="*/ 95488 h 1011473"/>
                  <a:gd name="connsiteX219" fmla="*/ 633950 w 1400764"/>
                  <a:gd name="connsiteY219" fmla="*/ 94759 h 1011473"/>
                  <a:gd name="connsiteX220" fmla="*/ 629635 w 1400764"/>
                  <a:gd name="connsiteY220" fmla="*/ 92630 h 1011473"/>
                  <a:gd name="connsiteX221" fmla="*/ 626777 w 1400764"/>
                  <a:gd name="connsiteY221" fmla="*/ 91173 h 1011473"/>
                  <a:gd name="connsiteX222" fmla="*/ 622462 w 1400764"/>
                  <a:gd name="connsiteY222" fmla="*/ 87586 h 1011473"/>
                  <a:gd name="connsiteX223" fmla="*/ 616018 w 1400764"/>
                  <a:gd name="connsiteY223" fmla="*/ 83271 h 1011473"/>
                  <a:gd name="connsiteX224" fmla="*/ 608117 w 1400764"/>
                  <a:gd name="connsiteY224" fmla="*/ 78228 h 1011473"/>
                  <a:gd name="connsiteX225" fmla="*/ 605987 w 1400764"/>
                  <a:gd name="connsiteY225" fmla="*/ 77556 h 1011473"/>
                  <a:gd name="connsiteX226" fmla="*/ 602401 w 1400764"/>
                  <a:gd name="connsiteY226" fmla="*/ 75370 h 1011473"/>
                  <a:gd name="connsiteX227" fmla="*/ 596629 w 1400764"/>
                  <a:gd name="connsiteY227" fmla="*/ 72512 h 1011473"/>
                  <a:gd name="connsiteX228" fmla="*/ 593771 w 1400764"/>
                  <a:gd name="connsiteY228" fmla="*/ 73241 h 1011473"/>
                  <a:gd name="connsiteX229" fmla="*/ 592314 w 1400764"/>
                  <a:gd name="connsiteY229" fmla="*/ 75370 h 1011473"/>
                  <a:gd name="connsiteX230" fmla="*/ 587999 w 1400764"/>
                  <a:gd name="connsiteY230" fmla="*/ 70383 h 1011473"/>
                  <a:gd name="connsiteX231" fmla="*/ 584413 w 1400764"/>
                  <a:gd name="connsiteY231" fmla="*/ 66740 h 1011473"/>
                  <a:gd name="connsiteX232" fmla="*/ 580098 w 1400764"/>
                  <a:gd name="connsiteY232" fmla="*/ 66068 h 1011473"/>
                  <a:gd name="connsiteX233" fmla="*/ 577969 w 1400764"/>
                  <a:gd name="connsiteY233" fmla="*/ 67469 h 1011473"/>
                  <a:gd name="connsiteX234" fmla="*/ 577240 w 1400764"/>
                  <a:gd name="connsiteY234" fmla="*/ 68197 h 1011473"/>
                  <a:gd name="connsiteX235" fmla="*/ 575783 w 1400764"/>
                  <a:gd name="connsiteY235" fmla="*/ 69654 h 1011473"/>
                  <a:gd name="connsiteX236" fmla="*/ 570796 w 1400764"/>
                  <a:gd name="connsiteY236" fmla="*/ 66068 h 1011473"/>
                  <a:gd name="connsiteX237" fmla="*/ 560037 w 1400764"/>
                  <a:gd name="connsiteY237" fmla="*/ 60296 h 1011473"/>
                  <a:gd name="connsiteX238" fmla="*/ 555722 w 1400764"/>
                  <a:gd name="connsiteY238" fmla="*/ 56710 h 1011473"/>
                  <a:gd name="connsiteX239" fmla="*/ 548549 w 1400764"/>
                  <a:gd name="connsiteY239" fmla="*/ 49537 h 1011473"/>
                  <a:gd name="connsiteX240" fmla="*/ 547821 w 1400764"/>
                  <a:gd name="connsiteY240" fmla="*/ 51666 h 1011473"/>
                  <a:gd name="connsiteX241" fmla="*/ 541320 w 1400764"/>
                  <a:gd name="connsiteY241" fmla="*/ 48808 h 1011473"/>
                  <a:gd name="connsiteX242" fmla="*/ 535604 w 1400764"/>
                  <a:gd name="connsiteY242" fmla="*/ 46679 h 1011473"/>
                  <a:gd name="connsiteX243" fmla="*/ 527703 w 1400764"/>
                  <a:gd name="connsiteY243" fmla="*/ 42364 h 1011473"/>
                  <a:gd name="connsiteX244" fmla="*/ 524117 w 1400764"/>
                  <a:gd name="connsiteY244" fmla="*/ 40907 h 1011473"/>
                  <a:gd name="connsiteX245" fmla="*/ 522660 w 1400764"/>
                  <a:gd name="connsiteY245" fmla="*/ 40907 h 1011473"/>
                  <a:gd name="connsiteX246" fmla="*/ 524117 w 1400764"/>
                  <a:gd name="connsiteY246" fmla="*/ 42364 h 1011473"/>
                  <a:gd name="connsiteX247" fmla="*/ 528432 w 1400764"/>
                  <a:gd name="connsiteY247" fmla="*/ 43821 h 1011473"/>
                  <a:gd name="connsiteX248" fmla="*/ 530561 w 1400764"/>
                  <a:gd name="connsiteY248" fmla="*/ 45951 h 1011473"/>
                  <a:gd name="connsiteX249" fmla="*/ 535604 w 1400764"/>
                  <a:gd name="connsiteY249" fmla="*/ 48080 h 1011473"/>
                  <a:gd name="connsiteX250" fmla="*/ 534876 w 1400764"/>
                  <a:gd name="connsiteY250" fmla="*/ 48808 h 1011473"/>
                  <a:gd name="connsiteX251" fmla="*/ 535604 w 1400764"/>
                  <a:gd name="connsiteY251" fmla="*/ 49537 h 1011473"/>
                  <a:gd name="connsiteX252" fmla="*/ 538462 w 1400764"/>
                  <a:gd name="connsiteY252" fmla="*/ 50265 h 1011473"/>
                  <a:gd name="connsiteX253" fmla="*/ 539191 w 1400764"/>
                  <a:gd name="connsiteY253" fmla="*/ 51666 h 1011473"/>
                  <a:gd name="connsiteX254" fmla="*/ 537734 w 1400764"/>
                  <a:gd name="connsiteY254" fmla="*/ 51666 h 1011473"/>
                  <a:gd name="connsiteX255" fmla="*/ 539191 w 1400764"/>
                  <a:gd name="connsiteY255" fmla="*/ 53123 h 1011473"/>
                  <a:gd name="connsiteX256" fmla="*/ 538462 w 1400764"/>
                  <a:gd name="connsiteY256" fmla="*/ 52395 h 1011473"/>
                  <a:gd name="connsiteX257" fmla="*/ 527703 w 1400764"/>
                  <a:gd name="connsiteY257" fmla="*/ 46679 h 1011473"/>
                  <a:gd name="connsiteX258" fmla="*/ 521259 w 1400764"/>
                  <a:gd name="connsiteY258" fmla="*/ 43821 h 1011473"/>
                  <a:gd name="connsiteX259" fmla="*/ 504728 w 1400764"/>
                  <a:gd name="connsiteY259" fmla="*/ 35191 h 1011473"/>
                  <a:gd name="connsiteX260" fmla="*/ 502598 w 1400764"/>
                  <a:gd name="connsiteY260" fmla="*/ 34463 h 1011473"/>
                  <a:gd name="connsiteX261" fmla="*/ 499012 w 1400764"/>
                  <a:gd name="connsiteY261" fmla="*/ 35191 h 1011473"/>
                  <a:gd name="connsiteX262" fmla="*/ 496827 w 1400764"/>
                  <a:gd name="connsiteY262" fmla="*/ 33006 h 1011473"/>
                  <a:gd name="connsiteX263" fmla="*/ 493969 w 1400764"/>
                  <a:gd name="connsiteY263" fmla="*/ 33734 h 1011473"/>
                  <a:gd name="connsiteX264" fmla="*/ 493240 w 1400764"/>
                  <a:gd name="connsiteY264" fmla="*/ 34463 h 1011473"/>
                  <a:gd name="connsiteX265" fmla="*/ 493240 w 1400764"/>
                  <a:gd name="connsiteY265" fmla="*/ 35920 h 1011473"/>
                  <a:gd name="connsiteX266" fmla="*/ 495370 w 1400764"/>
                  <a:gd name="connsiteY266" fmla="*/ 35191 h 1011473"/>
                  <a:gd name="connsiteX267" fmla="*/ 496098 w 1400764"/>
                  <a:gd name="connsiteY267" fmla="*/ 36592 h 1011473"/>
                  <a:gd name="connsiteX268" fmla="*/ 499012 w 1400764"/>
                  <a:gd name="connsiteY268" fmla="*/ 36592 h 1011473"/>
                  <a:gd name="connsiteX269" fmla="*/ 505456 w 1400764"/>
                  <a:gd name="connsiteY269" fmla="*/ 38049 h 1011473"/>
                  <a:gd name="connsiteX270" fmla="*/ 507586 w 1400764"/>
                  <a:gd name="connsiteY270" fmla="*/ 38778 h 1011473"/>
                  <a:gd name="connsiteX271" fmla="*/ 508314 w 1400764"/>
                  <a:gd name="connsiteY271" fmla="*/ 40179 h 1011473"/>
                  <a:gd name="connsiteX272" fmla="*/ 510500 w 1400764"/>
                  <a:gd name="connsiteY272" fmla="*/ 42364 h 1011473"/>
                  <a:gd name="connsiteX273" fmla="*/ 511901 w 1400764"/>
                  <a:gd name="connsiteY273" fmla="*/ 43093 h 1011473"/>
                  <a:gd name="connsiteX274" fmla="*/ 514086 w 1400764"/>
                  <a:gd name="connsiteY274" fmla="*/ 43821 h 1011473"/>
                  <a:gd name="connsiteX275" fmla="*/ 516216 w 1400764"/>
                  <a:gd name="connsiteY275" fmla="*/ 46679 h 1011473"/>
                  <a:gd name="connsiteX276" fmla="*/ 515487 w 1400764"/>
                  <a:gd name="connsiteY276" fmla="*/ 47408 h 1011473"/>
                  <a:gd name="connsiteX277" fmla="*/ 511901 w 1400764"/>
                  <a:gd name="connsiteY277" fmla="*/ 45951 h 1011473"/>
                  <a:gd name="connsiteX278" fmla="*/ 503999 w 1400764"/>
                  <a:gd name="connsiteY278" fmla="*/ 41636 h 1011473"/>
                  <a:gd name="connsiteX279" fmla="*/ 501870 w 1400764"/>
                  <a:gd name="connsiteY279" fmla="*/ 40907 h 1011473"/>
                  <a:gd name="connsiteX280" fmla="*/ 490382 w 1400764"/>
                  <a:gd name="connsiteY280" fmla="*/ 36592 h 1011473"/>
                  <a:gd name="connsiteX281" fmla="*/ 478166 w 1400764"/>
                  <a:gd name="connsiteY281" fmla="*/ 30148 h 1011473"/>
                  <a:gd name="connsiteX282" fmla="*/ 471722 w 1400764"/>
                  <a:gd name="connsiteY282" fmla="*/ 28019 h 1011473"/>
                  <a:gd name="connsiteX283" fmla="*/ 468808 w 1400764"/>
                  <a:gd name="connsiteY283" fmla="*/ 27290 h 1011473"/>
                  <a:gd name="connsiteX284" fmla="*/ 466679 w 1400764"/>
                  <a:gd name="connsiteY284" fmla="*/ 28691 h 1011473"/>
                  <a:gd name="connsiteX285" fmla="*/ 471722 w 1400764"/>
                  <a:gd name="connsiteY285" fmla="*/ 28691 h 1011473"/>
                  <a:gd name="connsiteX286" fmla="*/ 473851 w 1400764"/>
                  <a:gd name="connsiteY286" fmla="*/ 30148 h 1011473"/>
                  <a:gd name="connsiteX287" fmla="*/ 476037 w 1400764"/>
                  <a:gd name="connsiteY287" fmla="*/ 30148 h 1011473"/>
                  <a:gd name="connsiteX288" fmla="*/ 473851 w 1400764"/>
                  <a:gd name="connsiteY288" fmla="*/ 31605 h 1011473"/>
                  <a:gd name="connsiteX289" fmla="*/ 473123 w 1400764"/>
                  <a:gd name="connsiteY289" fmla="*/ 33006 h 1011473"/>
                  <a:gd name="connsiteX290" fmla="*/ 471722 w 1400764"/>
                  <a:gd name="connsiteY290" fmla="*/ 35191 h 1011473"/>
                  <a:gd name="connsiteX291" fmla="*/ 470993 w 1400764"/>
                  <a:gd name="connsiteY291" fmla="*/ 35920 h 1011473"/>
                  <a:gd name="connsiteX292" fmla="*/ 470993 w 1400764"/>
                  <a:gd name="connsiteY292" fmla="*/ 36592 h 1011473"/>
                  <a:gd name="connsiteX293" fmla="*/ 466679 w 1400764"/>
                  <a:gd name="connsiteY293" fmla="*/ 35191 h 1011473"/>
                  <a:gd name="connsiteX294" fmla="*/ 465222 w 1400764"/>
                  <a:gd name="connsiteY294" fmla="*/ 33734 h 1011473"/>
                  <a:gd name="connsiteX295" fmla="*/ 460234 w 1400764"/>
                  <a:gd name="connsiteY295" fmla="*/ 33734 h 1011473"/>
                  <a:gd name="connsiteX296" fmla="*/ 458777 w 1400764"/>
                  <a:gd name="connsiteY296" fmla="*/ 34463 h 1011473"/>
                  <a:gd name="connsiteX297" fmla="*/ 457320 w 1400764"/>
                  <a:gd name="connsiteY297" fmla="*/ 33006 h 1011473"/>
                  <a:gd name="connsiteX298" fmla="*/ 456648 w 1400764"/>
                  <a:gd name="connsiteY298" fmla="*/ 33734 h 1011473"/>
                  <a:gd name="connsiteX299" fmla="*/ 455191 w 1400764"/>
                  <a:gd name="connsiteY299" fmla="*/ 33734 h 1011473"/>
                  <a:gd name="connsiteX300" fmla="*/ 452333 w 1400764"/>
                  <a:gd name="connsiteY300" fmla="*/ 32334 h 1011473"/>
                  <a:gd name="connsiteX301" fmla="*/ 450876 w 1400764"/>
                  <a:gd name="connsiteY301" fmla="*/ 33734 h 1011473"/>
                  <a:gd name="connsiteX302" fmla="*/ 450148 w 1400764"/>
                  <a:gd name="connsiteY302" fmla="*/ 33734 h 1011473"/>
                  <a:gd name="connsiteX303" fmla="*/ 447290 w 1400764"/>
                  <a:gd name="connsiteY303" fmla="*/ 32334 h 1011473"/>
                  <a:gd name="connsiteX304" fmla="*/ 446561 w 1400764"/>
                  <a:gd name="connsiteY304" fmla="*/ 32334 h 1011473"/>
                  <a:gd name="connsiteX305" fmla="*/ 446561 w 1400764"/>
                  <a:gd name="connsiteY305" fmla="*/ 31605 h 1011473"/>
                  <a:gd name="connsiteX306" fmla="*/ 446561 w 1400764"/>
                  <a:gd name="connsiteY306" fmla="*/ 30877 h 1011473"/>
                  <a:gd name="connsiteX307" fmla="*/ 445833 w 1400764"/>
                  <a:gd name="connsiteY307" fmla="*/ 30148 h 1011473"/>
                  <a:gd name="connsiteX308" fmla="*/ 441574 w 1400764"/>
                  <a:gd name="connsiteY308" fmla="*/ 30148 h 1011473"/>
                  <a:gd name="connsiteX309" fmla="*/ 433673 w 1400764"/>
                  <a:gd name="connsiteY309" fmla="*/ 30148 h 1011473"/>
                  <a:gd name="connsiteX310" fmla="*/ 432944 w 1400764"/>
                  <a:gd name="connsiteY310" fmla="*/ 30877 h 1011473"/>
                  <a:gd name="connsiteX311" fmla="*/ 432216 w 1400764"/>
                  <a:gd name="connsiteY311" fmla="*/ 30877 h 1011473"/>
                  <a:gd name="connsiteX312" fmla="*/ 430086 w 1400764"/>
                  <a:gd name="connsiteY312" fmla="*/ 32334 h 1011473"/>
                  <a:gd name="connsiteX313" fmla="*/ 428629 w 1400764"/>
                  <a:gd name="connsiteY313" fmla="*/ 32334 h 1011473"/>
                  <a:gd name="connsiteX314" fmla="*/ 427901 w 1400764"/>
                  <a:gd name="connsiteY314" fmla="*/ 34463 h 1011473"/>
                  <a:gd name="connsiteX315" fmla="*/ 426444 w 1400764"/>
                  <a:gd name="connsiteY315" fmla="*/ 33006 h 1011473"/>
                  <a:gd name="connsiteX316" fmla="*/ 425043 w 1400764"/>
                  <a:gd name="connsiteY316" fmla="*/ 32334 h 1011473"/>
                  <a:gd name="connsiteX317" fmla="*/ 423586 w 1400764"/>
                  <a:gd name="connsiteY317" fmla="*/ 33006 h 1011473"/>
                  <a:gd name="connsiteX318" fmla="*/ 421457 w 1400764"/>
                  <a:gd name="connsiteY318" fmla="*/ 33006 h 1011473"/>
                  <a:gd name="connsiteX319" fmla="*/ 419271 w 1400764"/>
                  <a:gd name="connsiteY319" fmla="*/ 33734 h 1011473"/>
                  <a:gd name="connsiteX320" fmla="*/ 418599 w 1400764"/>
                  <a:gd name="connsiteY320" fmla="*/ 33006 h 1011473"/>
                  <a:gd name="connsiteX321" fmla="*/ 416413 w 1400764"/>
                  <a:gd name="connsiteY321" fmla="*/ 30877 h 1011473"/>
                  <a:gd name="connsiteX322" fmla="*/ 416413 w 1400764"/>
                  <a:gd name="connsiteY322" fmla="*/ 30148 h 1011473"/>
                  <a:gd name="connsiteX323" fmla="*/ 417870 w 1400764"/>
                  <a:gd name="connsiteY323" fmla="*/ 29420 h 1011473"/>
                  <a:gd name="connsiteX324" fmla="*/ 416413 w 1400764"/>
                  <a:gd name="connsiteY324" fmla="*/ 27290 h 1011473"/>
                  <a:gd name="connsiteX325" fmla="*/ 409240 w 1400764"/>
                  <a:gd name="connsiteY325" fmla="*/ 24432 h 1011473"/>
                  <a:gd name="connsiteX326" fmla="*/ 400611 w 1400764"/>
                  <a:gd name="connsiteY326" fmla="*/ 21518 h 1011473"/>
                  <a:gd name="connsiteX327" fmla="*/ 396296 w 1400764"/>
                  <a:gd name="connsiteY327" fmla="*/ 20117 h 1011473"/>
                  <a:gd name="connsiteX328" fmla="*/ 388395 w 1400764"/>
                  <a:gd name="connsiteY328" fmla="*/ 18660 h 1011473"/>
                  <a:gd name="connsiteX329" fmla="*/ 384808 w 1400764"/>
                  <a:gd name="connsiteY329" fmla="*/ 19389 h 1011473"/>
                  <a:gd name="connsiteX330" fmla="*/ 381222 w 1400764"/>
                  <a:gd name="connsiteY330" fmla="*/ 20846 h 1011473"/>
                  <a:gd name="connsiteX331" fmla="*/ 379821 w 1400764"/>
                  <a:gd name="connsiteY331" fmla="*/ 19389 h 1011473"/>
                  <a:gd name="connsiteX332" fmla="*/ 376907 w 1400764"/>
                  <a:gd name="connsiteY332" fmla="*/ 17932 h 1011473"/>
                  <a:gd name="connsiteX333" fmla="*/ 372648 w 1400764"/>
                  <a:gd name="connsiteY333" fmla="*/ 17203 h 1011473"/>
                  <a:gd name="connsiteX334" fmla="*/ 363290 w 1400764"/>
                  <a:gd name="connsiteY334" fmla="*/ 17932 h 1011473"/>
                  <a:gd name="connsiteX335" fmla="*/ 361160 w 1400764"/>
                  <a:gd name="connsiteY335" fmla="*/ 19389 h 1011473"/>
                  <a:gd name="connsiteX336" fmla="*/ 361160 w 1400764"/>
                  <a:gd name="connsiteY336" fmla="*/ 20117 h 1011473"/>
                  <a:gd name="connsiteX337" fmla="*/ 362561 w 1400764"/>
                  <a:gd name="connsiteY337" fmla="*/ 19389 h 1011473"/>
                  <a:gd name="connsiteX338" fmla="*/ 365419 w 1400764"/>
                  <a:gd name="connsiteY338" fmla="*/ 19389 h 1011473"/>
                  <a:gd name="connsiteX339" fmla="*/ 371191 w 1400764"/>
                  <a:gd name="connsiteY339" fmla="*/ 17932 h 1011473"/>
                  <a:gd name="connsiteX340" fmla="*/ 371920 w 1400764"/>
                  <a:gd name="connsiteY340" fmla="*/ 17932 h 1011473"/>
                  <a:gd name="connsiteX341" fmla="*/ 371191 w 1400764"/>
                  <a:gd name="connsiteY341" fmla="*/ 18660 h 1011473"/>
                  <a:gd name="connsiteX342" fmla="*/ 371920 w 1400764"/>
                  <a:gd name="connsiteY342" fmla="*/ 20117 h 1011473"/>
                  <a:gd name="connsiteX343" fmla="*/ 371191 w 1400764"/>
                  <a:gd name="connsiteY343" fmla="*/ 20846 h 1011473"/>
                  <a:gd name="connsiteX344" fmla="*/ 368333 w 1400764"/>
                  <a:gd name="connsiteY344" fmla="*/ 20846 h 1011473"/>
                  <a:gd name="connsiteX345" fmla="*/ 366876 w 1400764"/>
                  <a:gd name="connsiteY345" fmla="*/ 20117 h 1011473"/>
                  <a:gd name="connsiteX346" fmla="*/ 364747 w 1400764"/>
                  <a:gd name="connsiteY346" fmla="*/ 21518 h 1011473"/>
                  <a:gd name="connsiteX347" fmla="*/ 364747 w 1400764"/>
                  <a:gd name="connsiteY347" fmla="*/ 23704 h 1011473"/>
                  <a:gd name="connsiteX348" fmla="*/ 364747 w 1400764"/>
                  <a:gd name="connsiteY348" fmla="*/ 24432 h 1011473"/>
                  <a:gd name="connsiteX349" fmla="*/ 366148 w 1400764"/>
                  <a:gd name="connsiteY349" fmla="*/ 26562 h 1011473"/>
                  <a:gd name="connsiteX350" fmla="*/ 365419 w 1400764"/>
                  <a:gd name="connsiteY350" fmla="*/ 27290 h 1011473"/>
                  <a:gd name="connsiteX351" fmla="*/ 364018 w 1400764"/>
                  <a:gd name="connsiteY351" fmla="*/ 28019 h 1011473"/>
                  <a:gd name="connsiteX352" fmla="*/ 362561 w 1400764"/>
                  <a:gd name="connsiteY352" fmla="*/ 27290 h 1011473"/>
                  <a:gd name="connsiteX353" fmla="*/ 361833 w 1400764"/>
                  <a:gd name="connsiteY353" fmla="*/ 27290 h 1011473"/>
                  <a:gd name="connsiteX354" fmla="*/ 360432 w 1400764"/>
                  <a:gd name="connsiteY354" fmla="*/ 28019 h 1011473"/>
                  <a:gd name="connsiteX355" fmla="*/ 358975 w 1400764"/>
                  <a:gd name="connsiteY355" fmla="*/ 28691 h 1011473"/>
                  <a:gd name="connsiteX356" fmla="*/ 357518 w 1400764"/>
                  <a:gd name="connsiteY356" fmla="*/ 30877 h 1011473"/>
                  <a:gd name="connsiteX357" fmla="*/ 353932 w 1400764"/>
                  <a:gd name="connsiteY357" fmla="*/ 31605 h 1011473"/>
                  <a:gd name="connsiteX358" fmla="*/ 350345 w 1400764"/>
                  <a:gd name="connsiteY358" fmla="*/ 32334 h 1011473"/>
                  <a:gd name="connsiteX359" fmla="*/ 348216 w 1400764"/>
                  <a:gd name="connsiteY359" fmla="*/ 30877 h 1011473"/>
                  <a:gd name="connsiteX360" fmla="*/ 343172 w 1400764"/>
                  <a:gd name="connsiteY360" fmla="*/ 27290 h 1011473"/>
                  <a:gd name="connsiteX361" fmla="*/ 342444 w 1400764"/>
                  <a:gd name="connsiteY361" fmla="*/ 25833 h 1011473"/>
                  <a:gd name="connsiteX362" fmla="*/ 341771 w 1400764"/>
                  <a:gd name="connsiteY362" fmla="*/ 25833 h 1011473"/>
                  <a:gd name="connsiteX363" fmla="*/ 341043 w 1400764"/>
                  <a:gd name="connsiteY363" fmla="*/ 27290 h 1011473"/>
                  <a:gd name="connsiteX364" fmla="*/ 338858 w 1400764"/>
                  <a:gd name="connsiteY364" fmla="*/ 26562 h 1011473"/>
                  <a:gd name="connsiteX365" fmla="*/ 338185 w 1400764"/>
                  <a:gd name="connsiteY365" fmla="*/ 25833 h 1011473"/>
                  <a:gd name="connsiteX366" fmla="*/ 334599 w 1400764"/>
                  <a:gd name="connsiteY366" fmla="*/ 22975 h 1011473"/>
                  <a:gd name="connsiteX367" fmla="*/ 331685 w 1400764"/>
                  <a:gd name="connsiteY367" fmla="*/ 20846 h 1011473"/>
                  <a:gd name="connsiteX368" fmla="*/ 325969 w 1400764"/>
                  <a:gd name="connsiteY368" fmla="*/ 17203 h 1011473"/>
                  <a:gd name="connsiteX369" fmla="*/ 316611 w 1400764"/>
                  <a:gd name="connsiteY369" fmla="*/ 9358 h 1011473"/>
                  <a:gd name="connsiteX370" fmla="*/ 310895 w 1400764"/>
                  <a:gd name="connsiteY370" fmla="*/ 6444 h 1011473"/>
                  <a:gd name="connsiteX371" fmla="*/ 310166 w 1400764"/>
                  <a:gd name="connsiteY371" fmla="*/ 6444 h 1011473"/>
                  <a:gd name="connsiteX372" fmla="*/ 310166 w 1400764"/>
                  <a:gd name="connsiteY372" fmla="*/ 7173 h 1011473"/>
                  <a:gd name="connsiteX373" fmla="*/ 312296 w 1400764"/>
                  <a:gd name="connsiteY373" fmla="*/ 8630 h 1011473"/>
                  <a:gd name="connsiteX374" fmla="*/ 312296 w 1400764"/>
                  <a:gd name="connsiteY374" fmla="*/ 9358 h 1011473"/>
                  <a:gd name="connsiteX375" fmla="*/ 310166 w 1400764"/>
                  <a:gd name="connsiteY375" fmla="*/ 8630 h 1011473"/>
                  <a:gd name="connsiteX376" fmla="*/ 300136 w 1400764"/>
                  <a:gd name="connsiteY376" fmla="*/ 7901 h 1011473"/>
                  <a:gd name="connsiteX377" fmla="*/ 299407 w 1400764"/>
                  <a:gd name="connsiteY377" fmla="*/ 8630 h 1011473"/>
                  <a:gd name="connsiteX378" fmla="*/ 298679 w 1400764"/>
                  <a:gd name="connsiteY378" fmla="*/ 10031 h 1011473"/>
                  <a:gd name="connsiteX379" fmla="*/ 295821 w 1400764"/>
                  <a:gd name="connsiteY379" fmla="*/ 10031 h 1011473"/>
                  <a:gd name="connsiteX380" fmla="*/ 295092 w 1400764"/>
                  <a:gd name="connsiteY380" fmla="*/ 10031 h 1011473"/>
                  <a:gd name="connsiteX381" fmla="*/ 292907 w 1400764"/>
                  <a:gd name="connsiteY381" fmla="*/ 8630 h 1011473"/>
                  <a:gd name="connsiteX382" fmla="*/ 285734 w 1400764"/>
                  <a:gd name="connsiteY382" fmla="*/ 9358 h 1011473"/>
                  <a:gd name="connsiteX383" fmla="*/ 283605 w 1400764"/>
                  <a:gd name="connsiteY383" fmla="*/ 8630 h 1011473"/>
                  <a:gd name="connsiteX384" fmla="*/ 283605 w 1400764"/>
                  <a:gd name="connsiteY384" fmla="*/ 7901 h 1011473"/>
                  <a:gd name="connsiteX385" fmla="*/ 282148 w 1400764"/>
                  <a:gd name="connsiteY385" fmla="*/ 7173 h 1011473"/>
                  <a:gd name="connsiteX386" fmla="*/ 274975 w 1400764"/>
                  <a:gd name="connsiteY386" fmla="*/ 6444 h 1011473"/>
                  <a:gd name="connsiteX387" fmla="*/ 271389 w 1400764"/>
                  <a:gd name="connsiteY387" fmla="*/ 6444 h 1011473"/>
                  <a:gd name="connsiteX388" fmla="*/ 264944 w 1400764"/>
                  <a:gd name="connsiteY388" fmla="*/ 6444 h 1011473"/>
                  <a:gd name="connsiteX389" fmla="*/ 253457 w 1400764"/>
                  <a:gd name="connsiteY389" fmla="*/ 3586 h 1011473"/>
                  <a:gd name="connsiteX390" fmla="*/ 246284 w 1400764"/>
                  <a:gd name="connsiteY390" fmla="*/ 2858 h 1011473"/>
                  <a:gd name="connsiteX391" fmla="*/ 241969 w 1400764"/>
                  <a:gd name="connsiteY391" fmla="*/ 3586 h 1011473"/>
                  <a:gd name="connsiteX392" fmla="*/ 240512 w 1400764"/>
                  <a:gd name="connsiteY392" fmla="*/ 5043 h 1011473"/>
                  <a:gd name="connsiteX393" fmla="*/ 228296 w 1400764"/>
                  <a:gd name="connsiteY393" fmla="*/ 3586 h 1011473"/>
                  <a:gd name="connsiteX394" fmla="*/ 213950 w 1400764"/>
                  <a:gd name="connsiteY394" fmla="*/ 4315 h 1011473"/>
                  <a:gd name="connsiteX395" fmla="*/ 187389 w 1400764"/>
                  <a:gd name="connsiteY395" fmla="*/ 0 h 1011473"/>
                  <a:gd name="connsiteX396" fmla="*/ 176630 w 1400764"/>
                  <a:gd name="connsiteY396" fmla="*/ 0 h 1011473"/>
                  <a:gd name="connsiteX397" fmla="*/ 173772 w 1400764"/>
                  <a:gd name="connsiteY397" fmla="*/ 0 h 1011473"/>
                  <a:gd name="connsiteX398" fmla="*/ 170858 w 1400764"/>
                  <a:gd name="connsiteY398" fmla="*/ 0 h 1011473"/>
                  <a:gd name="connsiteX399" fmla="*/ 166543 w 1400764"/>
                  <a:gd name="connsiteY399" fmla="*/ 728 h 1011473"/>
                  <a:gd name="connsiteX400" fmla="*/ 160827 w 1400764"/>
                  <a:gd name="connsiteY400" fmla="*/ 728 h 1011473"/>
                  <a:gd name="connsiteX401" fmla="*/ 155784 w 1400764"/>
                  <a:gd name="connsiteY401" fmla="*/ 2185 h 1011473"/>
                  <a:gd name="connsiteX402" fmla="*/ 151469 w 1400764"/>
                  <a:gd name="connsiteY402" fmla="*/ 2185 h 1011473"/>
                  <a:gd name="connsiteX403" fmla="*/ 134265 w 1400764"/>
                  <a:gd name="connsiteY403" fmla="*/ 4315 h 1011473"/>
                  <a:gd name="connsiteX404" fmla="*/ 143568 w 1400764"/>
                  <a:gd name="connsiteY404" fmla="*/ 57438 h 1011473"/>
                  <a:gd name="connsiteX405" fmla="*/ 149339 w 1400764"/>
                  <a:gd name="connsiteY405" fmla="*/ 56710 h 1011473"/>
                  <a:gd name="connsiteX406" fmla="*/ 155784 w 1400764"/>
                  <a:gd name="connsiteY406" fmla="*/ 55981 h 1011473"/>
                  <a:gd name="connsiteX407" fmla="*/ 160827 w 1400764"/>
                  <a:gd name="connsiteY407" fmla="*/ 57438 h 1011473"/>
                  <a:gd name="connsiteX408" fmla="*/ 162956 w 1400764"/>
                  <a:gd name="connsiteY408" fmla="*/ 58167 h 1011473"/>
                  <a:gd name="connsiteX409" fmla="*/ 167271 w 1400764"/>
                  <a:gd name="connsiteY409" fmla="*/ 55981 h 1011473"/>
                  <a:gd name="connsiteX410" fmla="*/ 173772 w 1400764"/>
                  <a:gd name="connsiteY410" fmla="*/ 56710 h 1011473"/>
                  <a:gd name="connsiteX411" fmla="*/ 175901 w 1400764"/>
                  <a:gd name="connsiteY411" fmla="*/ 56710 h 1011473"/>
                  <a:gd name="connsiteX412" fmla="*/ 179488 w 1400764"/>
                  <a:gd name="connsiteY412" fmla="*/ 53123 h 1011473"/>
                  <a:gd name="connsiteX413" fmla="*/ 180216 w 1400764"/>
                  <a:gd name="connsiteY413" fmla="*/ 52395 h 1011473"/>
                  <a:gd name="connsiteX414" fmla="*/ 181617 w 1400764"/>
                  <a:gd name="connsiteY414" fmla="*/ 53123 h 1011473"/>
                  <a:gd name="connsiteX415" fmla="*/ 182345 w 1400764"/>
                  <a:gd name="connsiteY415" fmla="*/ 53852 h 1011473"/>
                  <a:gd name="connsiteX416" fmla="*/ 217537 w 1400764"/>
                  <a:gd name="connsiteY416" fmla="*/ 67469 h 1011473"/>
                  <a:gd name="connsiteX417" fmla="*/ 218265 w 1400764"/>
                  <a:gd name="connsiteY417" fmla="*/ 68926 h 1011473"/>
                  <a:gd name="connsiteX418" fmla="*/ 221123 w 1400764"/>
                  <a:gd name="connsiteY418" fmla="*/ 69654 h 1011473"/>
                  <a:gd name="connsiteX419" fmla="*/ 223309 w 1400764"/>
                  <a:gd name="connsiteY419" fmla="*/ 68926 h 1011473"/>
                  <a:gd name="connsiteX420" fmla="*/ 226895 w 1400764"/>
                  <a:gd name="connsiteY420" fmla="*/ 69654 h 1011473"/>
                  <a:gd name="connsiteX421" fmla="*/ 229024 w 1400764"/>
                  <a:gd name="connsiteY421" fmla="*/ 70383 h 1011473"/>
                  <a:gd name="connsiteX422" fmla="*/ 229753 w 1400764"/>
                  <a:gd name="connsiteY422" fmla="*/ 70383 h 1011473"/>
                  <a:gd name="connsiteX423" fmla="*/ 229753 w 1400764"/>
                  <a:gd name="connsiteY423" fmla="*/ 69654 h 1011473"/>
                  <a:gd name="connsiteX424" fmla="*/ 229753 w 1400764"/>
                  <a:gd name="connsiteY424" fmla="*/ 68197 h 1011473"/>
                  <a:gd name="connsiteX425" fmla="*/ 229753 w 1400764"/>
                  <a:gd name="connsiteY425" fmla="*/ 66740 h 1011473"/>
                  <a:gd name="connsiteX426" fmla="*/ 229024 w 1400764"/>
                  <a:gd name="connsiteY426" fmla="*/ 61753 h 1011473"/>
                  <a:gd name="connsiteX427" fmla="*/ 229753 w 1400764"/>
                  <a:gd name="connsiteY427" fmla="*/ 61753 h 1011473"/>
                  <a:gd name="connsiteX428" fmla="*/ 267802 w 1400764"/>
                  <a:gd name="connsiteY428" fmla="*/ 62482 h 1011473"/>
                  <a:gd name="connsiteX429" fmla="*/ 280018 w 1400764"/>
                  <a:gd name="connsiteY429" fmla="*/ 63883 h 1011473"/>
                  <a:gd name="connsiteX430" fmla="*/ 300136 w 1400764"/>
                  <a:gd name="connsiteY430" fmla="*/ 66068 h 1011473"/>
                  <a:gd name="connsiteX431" fmla="*/ 343901 w 1400764"/>
                  <a:gd name="connsiteY431" fmla="*/ 73969 h 1011473"/>
                  <a:gd name="connsiteX432" fmla="*/ 346030 w 1400764"/>
                  <a:gd name="connsiteY432" fmla="*/ 73969 h 1011473"/>
                  <a:gd name="connsiteX433" fmla="*/ 346030 w 1400764"/>
                  <a:gd name="connsiteY433" fmla="*/ 76099 h 1011473"/>
                  <a:gd name="connsiteX434" fmla="*/ 348944 w 1400764"/>
                  <a:gd name="connsiteY434" fmla="*/ 78957 h 1011473"/>
                  <a:gd name="connsiteX435" fmla="*/ 349673 w 1400764"/>
                  <a:gd name="connsiteY435" fmla="*/ 81142 h 1011473"/>
                  <a:gd name="connsiteX436" fmla="*/ 350345 w 1400764"/>
                  <a:gd name="connsiteY436" fmla="*/ 86858 h 1011473"/>
                  <a:gd name="connsiteX437" fmla="*/ 348216 w 1400764"/>
                  <a:gd name="connsiteY437" fmla="*/ 90444 h 1011473"/>
                  <a:gd name="connsiteX438" fmla="*/ 348216 w 1400764"/>
                  <a:gd name="connsiteY438" fmla="*/ 96216 h 1011473"/>
                  <a:gd name="connsiteX439" fmla="*/ 346030 w 1400764"/>
                  <a:gd name="connsiteY439" fmla="*/ 97617 h 1011473"/>
                  <a:gd name="connsiteX440" fmla="*/ 345358 w 1400764"/>
                  <a:gd name="connsiteY440" fmla="*/ 99802 h 1011473"/>
                  <a:gd name="connsiteX441" fmla="*/ 340315 w 1400764"/>
                  <a:gd name="connsiteY441" fmla="*/ 103389 h 1011473"/>
                  <a:gd name="connsiteX442" fmla="*/ 337457 w 1400764"/>
                  <a:gd name="connsiteY442" fmla="*/ 106975 h 1011473"/>
                  <a:gd name="connsiteX443" fmla="*/ 335271 w 1400764"/>
                  <a:gd name="connsiteY443" fmla="*/ 106975 h 1011473"/>
                  <a:gd name="connsiteX444" fmla="*/ 334599 w 1400764"/>
                  <a:gd name="connsiteY444" fmla="*/ 106247 h 1011473"/>
                  <a:gd name="connsiteX445" fmla="*/ 333142 w 1400764"/>
                  <a:gd name="connsiteY445" fmla="*/ 106247 h 1011473"/>
                  <a:gd name="connsiteX446" fmla="*/ 332413 w 1400764"/>
                  <a:gd name="connsiteY446" fmla="*/ 106975 h 1011473"/>
                  <a:gd name="connsiteX447" fmla="*/ 332413 w 1400764"/>
                  <a:gd name="connsiteY447" fmla="*/ 108376 h 1011473"/>
                  <a:gd name="connsiteX448" fmla="*/ 333870 w 1400764"/>
                  <a:gd name="connsiteY448" fmla="*/ 112019 h 1011473"/>
                  <a:gd name="connsiteX449" fmla="*/ 333870 w 1400764"/>
                  <a:gd name="connsiteY449" fmla="*/ 112691 h 1011473"/>
                  <a:gd name="connsiteX450" fmla="*/ 332413 w 1400764"/>
                  <a:gd name="connsiteY450" fmla="*/ 114876 h 1011473"/>
                  <a:gd name="connsiteX451" fmla="*/ 330956 w 1400764"/>
                  <a:gd name="connsiteY451" fmla="*/ 118463 h 1011473"/>
                  <a:gd name="connsiteX452" fmla="*/ 328827 w 1400764"/>
                  <a:gd name="connsiteY452" fmla="*/ 120592 h 1011473"/>
                  <a:gd name="connsiteX453" fmla="*/ 328827 w 1400764"/>
                  <a:gd name="connsiteY453" fmla="*/ 124179 h 1011473"/>
                  <a:gd name="connsiteX454" fmla="*/ 329555 w 1400764"/>
                  <a:gd name="connsiteY454" fmla="*/ 127765 h 1011473"/>
                  <a:gd name="connsiteX455" fmla="*/ 329555 w 1400764"/>
                  <a:gd name="connsiteY455" fmla="*/ 128494 h 1011473"/>
                  <a:gd name="connsiteX456" fmla="*/ 328827 w 1400764"/>
                  <a:gd name="connsiteY456" fmla="*/ 131351 h 1011473"/>
                  <a:gd name="connsiteX457" fmla="*/ 324512 w 1400764"/>
                  <a:gd name="connsiteY457" fmla="*/ 141438 h 1011473"/>
                  <a:gd name="connsiteX458" fmla="*/ 323784 w 1400764"/>
                  <a:gd name="connsiteY458" fmla="*/ 145025 h 1011473"/>
                  <a:gd name="connsiteX459" fmla="*/ 323784 w 1400764"/>
                  <a:gd name="connsiteY459" fmla="*/ 147882 h 1011473"/>
                  <a:gd name="connsiteX460" fmla="*/ 324512 w 1400764"/>
                  <a:gd name="connsiteY460" fmla="*/ 150012 h 1011473"/>
                  <a:gd name="connsiteX461" fmla="*/ 325072 w 1400764"/>
                  <a:gd name="connsiteY461" fmla="*/ 151189 h 1011473"/>
                  <a:gd name="connsiteX462" fmla="*/ 324512 w 1400764"/>
                  <a:gd name="connsiteY462" fmla="*/ 150012 h 1011473"/>
                  <a:gd name="connsiteX463" fmla="*/ 323784 w 1400764"/>
                  <a:gd name="connsiteY463" fmla="*/ 147882 h 1011473"/>
                  <a:gd name="connsiteX464" fmla="*/ 323784 w 1400764"/>
                  <a:gd name="connsiteY464" fmla="*/ 145025 h 1011473"/>
                  <a:gd name="connsiteX465" fmla="*/ 324512 w 1400764"/>
                  <a:gd name="connsiteY465" fmla="*/ 141438 h 1011473"/>
                  <a:gd name="connsiteX466" fmla="*/ 328827 w 1400764"/>
                  <a:gd name="connsiteY466" fmla="*/ 131351 h 1011473"/>
                  <a:gd name="connsiteX467" fmla="*/ 325969 w 1400764"/>
                  <a:gd name="connsiteY467" fmla="*/ 130679 h 1011473"/>
                  <a:gd name="connsiteX468" fmla="*/ 318796 w 1400764"/>
                  <a:gd name="connsiteY468" fmla="*/ 130679 h 1011473"/>
                  <a:gd name="connsiteX469" fmla="*/ 314481 w 1400764"/>
                  <a:gd name="connsiteY469" fmla="*/ 132808 h 1011473"/>
                  <a:gd name="connsiteX470" fmla="*/ 313024 w 1400764"/>
                  <a:gd name="connsiteY470" fmla="*/ 132080 h 1011473"/>
                  <a:gd name="connsiteX471" fmla="*/ 314481 w 1400764"/>
                  <a:gd name="connsiteY471" fmla="*/ 131351 h 1011473"/>
                  <a:gd name="connsiteX472" fmla="*/ 307309 w 1400764"/>
                  <a:gd name="connsiteY472" fmla="*/ 132080 h 1011473"/>
                  <a:gd name="connsiteX473" fmla="*/ 296493 w 1400764"/>
                  <a:gd name="connsiteY473" fmla="*/ 133537 h 1011473"/>
                  <a:gd name="connsiteX474" fmla="*/ 292235 w 1400764"/>
                  <a:gd name="connsiteY474" fmla="*/ 133537 h 1011473"/>
                  <a:gd name="connsiteX475" fmla="*/ 291506 w 1400764"/>
                  <a:gd name="connsiteY475" fmla="*/ 132808 h 1011473"/>
                  <a:gd name="connsiteX476" fmla="*/ 290778 w 1400764"/>
                  <a:gd name="connsiteY476" fmla="*/ 133537 h 1011473"/>
                  <a:gd name="connsiteX477" fmla="*/ 289321 w 1400764"/>
                  <a:gd name="connsiteY477" fmla="*/ 135666 h 1011473"/>
                  <a:gd name="connsiteX478" fmla="*/ 263487 w 1400764"/>
                  <a:gd name="connsiteY478" fmla="*/ 139981 h 1011473"/>
                  <a:gd name="connsiteX479" fmla="*/ 243370 w 1400764"/>
                  <a:gd name="connsiteY479" fmla="*/ 132808 h 1011473"/>
                  <a:gd name="connsiteX480" fmla="*/ 236926 w 1400764"/>
                  <a:gd name="connsiteY480" fmla="*/ 128494 h 1011473"/>
                  <a:gd name="connsiteX481" fmla="*/ 219722 w 1400764"/>
                  <a:gd name="connsiteY481" fmla="*/ 129950 h 1011473"/>
                  <a:gd name="connsiteX482" fmla="*/ 190975 w 1400764"/>
                  <a:gd name="connsiteY482" fmla="*/ 132808 h 1011473"/>
                  <a:gd name="connsiteX483" fmla="*/ 188117 w 1400764"/>
                  <a:gd name="connsiteY483" fmla="*/ 132808 h 1011473"/>
                  <a:gd name="connsiteX484" fmla="*/ 185259 w 1400764"/>
                  <a:gd name="connsiteY484" fmla="*/ 132080 h 1011473"/>
                  <a:gd name="connsiteX485" fmla="*/ 182345 w 1400764"/>
                  <a:gd name="connsiteY485" fmla="*/ 132080 h 1011473"/>
                  <a:gd name="connsiteX486" fmla="*/ 180944 w 1400764"/>
                  <a:gd name="connsiteY486" fmla="*/ 136395 h 1011473"/>
                  <a:gd name="connsiteX487" fmla="*/ 180216 w 1400764"/>
                  <a:gd name="connsiteY487" fmla="*/ 137123 h 1011473"/>
                  <a:gd name="connsiteX488" fmla="*/ 177358 w 1400764"/>
                  <a:gd name="connsiteY488" fmla="*/ 135666 h 1011473"/>
                  <a:gd name="connsiteX489" fmla="*/ 173043 w 1400764"/>
                  <a:gd name="connsiteY489" fmla="*/ 135666 h 1011473"/>
                  <a:gd name="connsiteX490" fmla="*/ 170129 w 1400764"/>
                  <a:gd name="connsiteY490" fmla="*/ 134265 h 1011473"/>
                  <a:gd name="connsiteX491" fmla="*/ 169457 w 1400764"/>
                  <a:gd name="connsiteY491" fmla="*/ 134265 h 1011473"/>
                  <a:gd name="connsiteX492" fmla="*/ 168000 w 1400764"/>
                  <a:gd name="connsiteY492" fmla="*/ 134265 h 1011473"/>
                  <a:gd name="connsiteX493" fmla="*/ 165142 w 1400764"/>
                  <a:gd name="connsiteY493" fmla="*/ 133537 h 1011473"/>
                  <a:gd name="connsiteX494" fmla="*/ 164413 w 1400764"/>
                  <a:gd name="connsiteY494" fmla="*/ 133537 h 1011473"/>
                  <a:gd name="connsiteX495" fmla="*/ 162956 w 1400764"/>
                  <a:gd name="connsiteY495" fmla="*/ 137852 h 1011473"/>
                  <a:gd name="connsiteX496" fmla="*/ 160827 w 1400764"/>
                  <a:gd name="connsiteY496" fmla="*/ 139253 h 1011473"/>
                  <a:gd name="connsiteX497" fmla="*/ 159370 w 1400764"/>
                  <a:gd name="connsiteY497" fmla="*/ 139253 h 1011473"/>
                  <a:gd name="connsiteX498" fmla="*/ 157241 w 1400764"/>
                  <a:gd name="connsiteY498" fmla="*/ 139253 h 1011473"/>
                  <a:gd name="connsiteX499" fmla="*/ 148611 w 1400764"/>
                  <a:gd name="connsiteY499" fmla="*/ 140710 h 1011473"/>
                  <a:gd name="connsiteX500" fmla="*/ 147882 w 1400764"/>
                  <a:gd name="connsiteY500" fmla="*/ 140710 h 1011473"/>
                  <a:gd name="connsiteX501" fmla="*/ 147882 w 1400764"/>
                  <a:gd name="connsiteY501" fmla="*/ 142167 h 1011473"/>
                  <a:gd name="connsiteX502" fmla="*/ 149339 w 1400764"/>
                  <a:gd name="connsiteY502" fmla="*/ 150012 h 1011473"/>
                  <a:gd name="connsiteX503" fmla="*/ 147882 w 1400764"/>
                  <a:gd name="connsiteY503" fmla="*/ 150740 h 1011473"/>
                  <a:gd name="connsiteX504" fmla="*/ 139309 w 1400764"/>
                  <a:gd name="connsiteY504" fmla="*/ 149339 h 1011473"/>
                  <a:gd name="connsiteX505" fmla="*/ 135666 w 1400764"/>
                  <a:gd name="connsiteY505" fmla="*/ 149339 h 1011473"/>
                  <a:gd name="connsiteX506" fmla="*/ 123506 w 1400764"/>
                  <a:gd name="connsiteY506" fmla="*/ 144296 h 1011473"/>
                  <a:gd name="connsiteX507" fmla="*/ 123506 w 1400764"/>
                  <a:gd name="connsiteY507" fmla="*/ 157241 h 1011473"/>
                  <a:gd name="connsiteX508" fmla="*/ 121321 w 1400764"/>
                  <a:gd name="connsiteY508" fmla="*/ 157241 h 1011473"/>
                  <a:gd name="connsiteX509" fmla="*/ 101203 w 1400764"/>
                  <a:gd name="connsiteY509" fmla="*/ 155055 h 1011473"/>
                  <a:gd name="connsiteX510" fmla="*/ 59568 w 1400764"/>
                  <a:gd name="connsiteY510" fmla="*/ 150012 h 1011473"/>
                  <a:gd name="connsiteX511" fmla="*/ 43093 w 1400764"/>
                  <a:gd name="connsiteY511" fmla="*/ 147882 h 1011473"/>
                  <a:gd name="connsiteX512" fmla="*/ 28691 w 1400764"/>
                  <a:gd name="connsiteY512" fmla="*/ 146425 h 1011473"/>
                  <a:gd name="connsiteX513" fmla="*/ 0 w 1400764"/>
                  <a:gd name="connsiteY513" fmla="*/ 142839 h 1011473"/>
                  <a:gd name="connsiteX514" fmla="*/ 0 w 1400764"/>
                  <a:gd name="connsiteY514" fmla="*/ 145025 h 1011473"/>
                  <a:gd name="connsiteX515" fmla="*/ 5716 w 1400764"/>
                  <a:gd name="connsiteY515" fmla="*/ 179487 h 1011473"/>
                  <a:gd name="connsiteX516" fmla="*/ 16531 w 1400764"/>
                  <a:gd name="connsiteY516" fmla="*/ 246956 h 1011473"/>
                  <a:gd name="connsiteX517" fmla="*/ 16531 w 1400764"/>
                  <a:gd name="connsiteY517" fmla="*/ 247685 h 1011473"/>
                  <a:gd name="connsiteX518" fmla="*/ 17932 w 1400764"/>
                  <a:gd name="connsiteY518" fmla="*/ 248413 h 1011473"/>
                  <a:gd name="connsiteX519" fmla="*/ 19389 w 1400764"/>
                  <a:gd name="connsiteY519" fmla="*/ 249086 h 1011473"/>
                  <a:gd name="connsiteX520" fmla="*/ 21518 w 1400764"/>
                  <a:gd name="connsiteY520" fmla="*/ 249086 h 1011473"/>
                  <a:gd name="connsiteX521" fmla="*/ 25105 w 1400764"/>
                  <a:gd name="connsiteY521" fmla="*/ 249814 h 1011473"/>
                  <a:gd name="connsiteX522" fmla="*/ 26562 w 1400764"/>
                  <a:gd name="connsiteY522" fmla="*/ 250543 h 1011473"/>
                  <a:gd name="connsiteX523" fmla="*/ 27290 w 1400764"/>
                  <a:gd name="connsiteY523" fmla="*/ 251271 h 1011473"/>
                  <a:gd name="connsiteX524" fmla="*/ 29420 w 1400764"/>
                  <a:gd name="connsiteY524" fmla="*/ 252672 h 1011473"/>
                  <a:gd name="connsiteX525" fmla="*/ 30148 w 1400764"/>
                  <a:gd name="connsiteY525" fmla="*/ 254129 h 1011473"/>
                  <a:gd name="connsiteX526" fmla="*/ 31605 w 1400764"/>
                  <a:gd name="connsiteY526" fmla="*/ 254858 h 1011473"/>
                  <a:gd name="connsiteX527" fmla="*/ 31605 w 1400764"/>
                  <a:gd name="connsiteY527" fmla="*/ 256259 h 1011473"/>
                  <a:gd name="connsiteX528" fmla="*/ 31605 w 1400764"/>
                  <a:gd name="connsiteY528" fmla="*/ 256987 h 1011473"/>
                  <a:gd name="connsiteX529" fmla="*/ 33734 w 1400764"/>
                  <a:gd name="connsiteY529" fmla="*/ 261302 h 1011473"/>
                  <a:gd name="connsiteX530" fmla="*/ 34463 w 1400764"/>
                  <a:gd name="connsiteY530" fmla="*/ 262030 h 1011473"/>
                  <a:gd name="connsiteX531" fmla="*/ 34463 w 1400764"/>
                  <a:gd name="connsiteY531" fmla="*/ 262759 h 1011473"/>
                  <a:gd name="connsiteX532" fmla="*/ 35191 w 1400764"/>
                  <a:gd name="connsiteY532" fmla="*/ 263487 h 1011473"/>
                  <a:gd name="connsiteX533" fmla="*/ 36592 w 1400764"/>
                  <a:gd name="connsiteY533" fmla="*/ 264160 h 1011473"/>
                  <a:gd name="connsiteX534" fmla="*/ 40179 w 1400764"/>
                  <a:gd name="connsiteY534" fmla="*/ 265617 h 1011473"/>
                  <a:gd name="connsiteX535" fmla="*/ 43093 w 1400764"/>
                  <a:gd name="connsiteY535" fmla="*/ 266345 h 1011473"/>
                  <a:gd name="connsiteX536" fmla="*/ 44494 w 1400764"/>
                  <a:gd name="connsiteY536" fmla="*/ 267074 h 1011473"/>
                  <a:gd name="connsiteX537" fmla="*/ 46679 w 1400764"/>
                  <a:gd name="connsiteY537" fmla="*/ 268475 h 1011473"/>
                  <a:gd name="connsiteX538" fmla="*/ 47408 w 1400764"/>
                  <a:gd name="connsiteY538" fmla="*/ 269932 h 1011473"/>
                  <a:gd name="connsiteX539" fmla="*/ 50265 w 1400764"/>
                  <a:gd name="connsiteY539" fmla="*/ 271333 h 1011473"/>
                  <a:gd name="connsiteX540" fmla="*/ 51666 w 1400764"/>
                  <a:gd name="connsiteY540" fmla="*/ 272790 h 1011473"/>
                  <a:gd name="connsiteX541" fmla="*/ 55309 w 1400764"/>
                  <a:gd name="connsiteY541" fmla="*/ 276376 h 1011473"/>
                  <a:gd name="connsiteX542" fmla="*/ 57438 w 1400764"/>
                  <a:gd name="connsiteY542" fmla="*/ 278561 h 1011473"/>
                  <a:gd name="connsiteX543" fmla="*/ 61025 w 1400764"/>
                  <a:gd name="connsiteY543" fmla="*/ 281419 h 1011473"/>
                  <a:gd name="connsiteX544" fmla="*/ 61753 w 1400764"/>
                  <a:gd name="connsiteY544" fmla="*/ 282820 h 1011473"/>
                  <a:gd name="connsiteX545" fmla="*/ 65340 w 1400764"/>
                  <a:gd name="connsiteY545" fmla="*/ 284277 h 1011473"/>
                  <a:gd name="connsiteX546" fmla="*/ 66740 w 1400764"/>
                  <a:gd name="connsiteY546" fmla="*/ 284277 h 1011473"/>
                  <a:gd name="connsiteX547" fmla="*/ 68197 w 1400764"/>
                  <a:gd name="connsiteY547" fmla="*/ 284277 h 1011473"/>
                  <a:gd name="connsiteX548" fmla="*/ 68926 w 1400764"/>
                  <a:gd name="connsiteY548" fmla="*/ 284277 h 1011473"/>
                  <a:gd name="connsiteX549" fmla="*/ 70383 w 1400764"/>
                  <a:gd name="connsiteY549" fmla="*/ 284277 h 1011473"/>
                  <a:gd name="connsiteX550" fmla="*/ 72512 w 1400764"/>
                  <a:gd name="connsiteY550" fmla="*/ 285734 h 1011473"/>
                  <a:gd name="connsiteX551" fmla="*/ 73241 w 1400764"/>
                  <a:gd name="connsiteY551" fmla="*/ 286463 h 1011473"/>
                  <a:gd name="connsiteX552" fmla="*/ 73969 w 1400764"/>
                  <a:gd name="connsiteY552" fmla="*/ 287135 h 1011473"/>
                  <a:gd name="connsiteX553" fmla="*/ 75370 w 1400764"/>
                  <a:gd name="connsiteY553" fmla="*/ 287864 h 1011473"/>
                  <a:gd name="connsiteX554" fmla="*/ 76827 w 1400764"/>
                  <a:gd name="connsiteY554" fmla="*/ 288592 h 1011473"/>
                  <a:gd name="connsiteX555" fmla="*/ 77556 w 1400764"/>
                  <a:gd name="connsiteY555" fmla="*/ 288592 h 1011473"/>
                  <a:gd name="connsiteX556" fmla="*/ 78284 w 1400764"/>
                  <a:gd name="connsiteY556" fmla="*/ 290049 h 1011473"/>
                  <a:gd name="connsiteX557" fmla="*/ 78957 w 1400764"/>
                  <a:gd name="connsiteY557" fmla="*/ 291450 h 1011473"/>
                  <a:gd name="connsiteX558" fmla="*/ 79685 w 1400764"/>
                  <a:gd name="connsiteY558" fmla="*/ 292178 h 1011473"/>
                  <a:gd name="connsiteX559" fmla="*/ 81870 w 1400764"/>
                  <a:gd name="connsiteY559" fmla="*/ 294308 h 1011473"/>
                  <a:gd name="connsiteX560" fmla="*/ 82543 w 1400764"/>
                  <a:gd name="connsiteY560" fmla="*/ 295036 h 1011473"/>
                  <a:gd name="connsiteX561" fmla="*/ 84000 w 1400764"/>
                  <a:gd name="connsiteY561" fmla="*/ 297222 h 1011473"/>
                  <a:gd name="connsiteX562" fmla="*/ 86129 w 1400764"/>
                  <a:gd name="connsiteY562" fmla="*/ 299351 h 1011473"/>
                  <a:gd name="connsiteX563" fmla="*/ 86129 w 1400764"/>
                  <a:gd name="connsiteY563" fmla="*/ 300808 h 1011473"/>
                  <a:gd name="connsiteX564" fmla="*/ 86858 w 1400764"/>
                  <a:gd name="connsiteY564" fmla="*/ 302209 h 1011473"/>
                  <a:gd name="connsiteX565" fmla="*/ 90444 w 1400764"/>
                  <a:gd name="connsiteY565" fmla="*/ 305796 h 1011473"/>
                  <a:gd name="connsiteX566" fmla="*/ 91173 w 1400764"/>
                  <a:gd name="connsiteY566" fmla="*/ 306524 h 1011473"/>
                  <a:gd name="connsiteX567" fmla="*/ 94031 w 1400764"/>
                  <a:gd name="connsiteY567" fmla="*/ 307981 h 1011473"/>
                  <a:gd name="connsiteX568" fmla="*/ 96216 w 1400764"/>
                  <a:gd name="connsiteY568" fmla="*/ 308709 h 1011473"/>
                  <a:gd name="connsiteX569" fmla="*/ 97617 w 1400764"/>
                  <a:gd name="connsiteY569" fmla="*/ 308709 h 1011473"/>
                  <a:gd name="connsiteX570" fmla="*/ 99802 w 1400764"/>
                  <a:gd name="connsiteY570" fmla="*/ 307981 h 1011473"/>
                  <a:gd name="connsiteX571" fmla="*/ 100531 w 1400764"/>
                  <a:gd name="connsiteY571" fmla="*/ 307981 h 1011473"/>
                  <a:gd name="connsiteX572" fmla="*/ 102660 w 1400764"/>
                  <a:gd name="connsiteY572" fmla="*/ 307252 h 1011473"/>
                  <a:gd name="connsiteX573" fmla="*/ 103389 w 1400764"/>
                  <a:gd name="connsiteY573" fmla="*/ 307252 h 1011473"/>
                  <a:gd name="connsiteX574" fmla="*/ 104846 w 1400764"/>
                  <a:gd name="connsiteY574" fmla="*/ 307252 h 1011473"/>
                  <a:gd name="connsiteX575" fmla="*/ 106247 w 1400764"/>
                  <a:gd name="connsiteY575" fmla="*/ 307981 h 1011473"/>
                  <a:gd name="connsiteX576" fmla="*/ 108432 w 1400764"/>
                  <a:gd name="connsiteY576" fmla="*/ 308709 h 1011473"/>
                  <a:gd name="connsiteX577" fmla="*/ 108432 w 1400764"/>
                  <a:gd name="connsiteY577" fmla="*/ 309382 h 1011473"/>
                  <a:gd name="connsiteX578" fmla="*/ 109105 w 1400764"/>
                  <a:gd name="connsiteY578" fmla="*/ 310110 h 1011473"/>
                  <a:gd name="connsiteX579" fmla="*/ 112019 w 1400764"/>
                  <a:gd name="connsiteY579" fmla="*/ 310839 h 1011473"/>
                  <a:gd name="connsiteX580" fmla="*/ 113420 w 1400764"/>
                  <a:gd name="connsiteY580" fmla="*/ 310839 h 1011473"/>
                  <a:gd name="connsiteX581" fmla="*/ 114148 w 1400764"/>
                  <a:gd name="connsiteY581" fmla="*/ 310839 h 1011473"/>
                  <a:gd name="connsiteX582" fmla="*/ 115605 w 1400764"/>
                  <a:gd name="connsiteY582" fmla="*/ 310839 h 1011473"/>
                  <a:gd name="connsiteX583" fmla="*/ 117006 w 1400764"/>
                  <a:gd name="connsiteY583" fmla="*/ 311567 h 1011473"/>
                  <a:gd name="connsiteX584" fmla="*/ 117006 w 1400764"/>
                  <a:gd name="connsiteY584" fmla="*/ 312296 h 1011473"/>
                  <a:gd name="connsiteX585" fmla="*/ 119191 w 1400764"/>
                  <a:gd name="connsiteY585" fmla="*/ 312968 h 1011473"/>
                  <a:gd name="connsiteX586" fmla="*/ 120592 w 1400764"/>
                  <a:gd name="connsiteY586" fmla="*/ 312968 h 1011473"/>
                  <a:gd name="connsiteX587" fmla="*/ 124179 w 1400764"/>
                  <a:gd name="connsiteY587" fmla="*/ 314425 h 1011473"/>
                  <a:gd name="connsiteX588" fmla="*/ 125636 w 1400764"/>
                  <a:gd name="connsiteY588" fmla="*/ 315154 h 1011473"/>
                  <a:gd name="connsiteX589" fmla="*/ 126364 w 1400764"/>
                  <a:gd name="connsiteY589" fmla="*/ 315882 h 1011473"/>
                  <a:gd name="connsiteX590" fmla="*/ 127093 w 1400764"/>
                  <a:gd name="connsiteY590" fmla="*/ 317283 h 1011473"/>
                  <a:gd name="connsiteX591" fmla="*/ 127821 w 1400764"/>
                  <a:gd name="connsiteY591" fmla="*/ 318012 h 1011473"/>
                  <a:gd name="connsiteX592" fmla="*/ 129950 w 1400764"/>
                  <a:gd name="connsiteY592" fmla="*/ 319469 h 1011473"/>
                  <a:gd name="connsiteX593" fmla="*/ 130679 w 1400764"/>
                  <a:gd name="connsiteY593" fmla="*/ 320197 h 1011473"/>
                  <a:gd name="connsiteX594" fmla="*/ 131408 w 1400764"/>
                  <a:gd name="connsiteY594" fmla="*/ 321598 h 1011473"/>
                  <a:gd name="connsiteX595" fmla="*/ 132080 w 1400764"/>
                  <a:gd name="connsiteY595" fmla="*/ 324456 h 1011473"/>
                  <a:gd name="connsiteX596" fmla="*/ 132808 w 1400764"/>
                  <a:gd name="connsiteY596" fmla="*/ 325184 h 1011473"/>
                  <a:gd name="connsiteX597" fmla="*/ 134265 w 1400764"/>
                  <a:gd name="connsiteY597" fmla="*/ 325913 h 1011473"/>
                  <a:gd name="connsiteX598" fmla="*/ 134994 w 1400764"/>
                  <a:gd name="connsiteY598" fmla="*/ 326641 h 1011473"/>
                  <a:gd name="connsiteX599" fmla="*/ 136395 w 1400764"/>
                  <a:gd name="connsiteY599" fmla="*/ 327370 h 1011473"/>
                  <a:gd name="connsiteX600" fmla="*/ 137123 w 1400764"/>
                  <a:gd name="connsiteY600" fmla="*/ 329499 h 1011473"/>
                  <a:gd name="connsiteX601" fmla="*/ 137123 w 1400764"/>
                  <a:gd name="connsiteY601" fmla="*/ 330228 h 1011473"/>
                  <a:gd name="connsiteX602" fmla="*/ 138580 w 1400764"/>
                  <a:gd name="connsiteY602" fmla="*/ 330956 h 1011473"/>
                  <a:gd name="connsiteX603" fmla="*/ 139981 w 1400764"/>
                  <a:gd name="connsiteY603" fmla="*/ 332357 h 1011473"/>
                  <a:gd name="connsiteX604" fmla="*/ 140710 w 1400764"/>
                  <a:gd name="connsiteY604" fmla="*/ 333814 h 1011473"/>
                  <a:gd name="connsiteX605" fmla="*/ 140710 w 1400764"/>
                  <a:gd name="connsiteY605" fmla="*/ 334543 h 1011473"/>
                  <a:gd name="connsiteX606" fmla="*/ 140710 w 1400764"/>
                  <a:gd name="connsiteY606" fmla="*/ 335271 h 1011473"/>
                  <a:gd name="connsiteX607" fmla="*/ 142167 w 1400764"/>
                  <a:gd name="connsiteY607" fmla="*/ 337401 h 1011473"/>
                  <a:gd name="connsiteX608" fmla="*/ 142895 w 1400764"/>
                  <a:gd name="connsiteY608" fmla="*/ 340987 h 1011473"/>
                  <a:gd name="connsiteX609" fmla="*/ 143568 w 1400764"/>
                  <a:gd name="connsiteY609" fmla="*/ 342444 h 1011473"/>
                  <a:gd name="connsiteX610" fmla="*/ 144296 w 1400764"/>
                  <a:gd name="connsiteY610" fmla="*/ 346030 h 1011473"/>
                  <a:gd name="connsiteX611" fmla="*/ 145025 w 1400764"/>
                  <a:gd name="connsiteY611" fmla="*/ 348160 h 1011473"/>
                  <a:gd name="connsiteX612" fmla="*/ 145025 w 1400764"/>
                  <a:gd name="connsiteY612" fmla="*/ 350345 h 1011473"/>
                  <a:gd name="connsiteX613" fmla="*/ 143568 w 1400764"/>
                  <a:gd name="connsiteY613" fmla="*/ 351746 h 1011473"/>
                  <a:gd name="connsiteX614" fmla="*/ 142895 w 1400764"/>
                  <a:gd name="connsiteY614" fmla="*/ 353932 h 1011473"/>
                  <a:gd name="connsiteX615" fmla="*/ 143568 w 1400764"/>
                  <a:gd name="connsiteY615" fmla="*/ 356789 h 1011473"/>
                  <a:gd name="connsiteX616" fmla="*/ 143568 w 1400764"/>
                  <a:gd name="connsiteY616" fmla="*/ 357518 h 1011473"/>
                  <a:gd name="connsiteX617" fmla="*/ 142895 w 1400764"/>
                  <a:gd name="connsiteY617" fmla="*/ 358246 h 1011473"/>
                  <a:gd name="connsiteX618" fmla="*/ 142167 w 1400764"/>
                  <a:gd name="connsiteY618" fmla="*/ 359647 h 1011473"/>
                  <a:gd name="connsiteX619" fmla="*/ 142167 w 1400764"/>
                  <a:gd name="connsiteY619" fmla="*/ 361104 h 1011473"/>
                  <a:gd name="connsiteX620" fmla="*/ 142895 w 1400764"/>
                  <a:gd name="connsiteY620" fmla="*/ 362505 h 1011473"/>
                  <a:gd name="connsiteX621" fmla="*/ 142895 w 1400764"/>
                  <a:gd name="connsiteY621" fmla="*/ 364691 h 1011473"/>
                  <a:gd name="connsiteX622" fmla="*/ 145025 w 1400764"/>
                  <a:gd name="connsiteY622" fmla="*/ 368277 h 1011473"/>
                  <a:gd name="connsiteX623" fmla="*/ 145753 w 1400764"/>
                  <a:gd name="connsiteY623" fmla="*/ 371135 h 1011473"/>
                  <a:gd name="connsiteX624" fmla="*/ 147154 w 1400764"/>
                  <a:gd name="connsiteY624" fmla="*/ 372592 h 1011473"/>
                  <a:gd name="connsiteX625" fmla="*/ 147882 w 1400764"/>
                  <a:gd name="connsiteY625" fmla="*/ 373993 h 1011473"/>
                  <a:gd name="connsiteX626" fmla="*/ 147882 w 1400764"/>
                  <a:gd name="connsiteY626" fmla="*/ 376178 h 1011473"/>
                  <a:gd name="connsiteX627" fmla="*/ 148611 w 1400764"/>
                  <a:gd name="connsiteY627" fmla="*/ 377579 h 1011473"/>
                  <a:gd name="connsiteX628" fmla="*/ 149339 w 1400764"/>
                  <a:gd name="connsiteY628" fmla="*/ 379036 h 1011473"/>
                  <a:gd name="connsiteX629" fmla="*/ 150068 w 1400764"/>
                  <a:gd name="connsiteY629" fmla="*/ 379765 h 1011473"/>
                  <a:gd name="connsiteX630" fmla="*/ 150796 w 1400764"/>
                  <a:gd name="connsiteY630" fmla="*/ 379765 h 1011473"/>
                  <a:gd name="connsiteX631" fmla="*/ 153654 w 1400764"/>
                  <a:gd name="connsiteY631" fmla="*/ 380493 h 1011473"/>
                  <a:gd name="connsiteX632" fmla="*/ 155784 w 1400764"/>
                  <a:gd name="connsiteY632" fmla="*/ 380493 h 1011473"/>
                  <a:gd name="connsiteX633" fmla="*/ 157241 w 1400764"/>
                  <a:gd name="connsiteY633" fmla="*/ 380493 h 1011473"/>
                  <a:gd name="connsiteX634" fmla="*/ 160099 w 1400764"/>
                  <a:gd name="connsiteY634" fmla="*/ 381222 h 1011473"/>
                  <a:gd name="connsiteX635" fmla="*/ 162284 w 1400764"/>
                  <a:gd name="connsiteY635" fmla="*/ 381894 h 1011473"/>
                  <a:gd name="connsiteX636" fmla="*/ 163685 w 1400764"/>
                  <a:gd name="connsiteY636" fmla="*/ 381894 h 1011473"/>
                  <a:gd name="connsiteX637" fmla="*/ 165142 w 1400764"/>
                  <a:gd name="connsiteY637" fmla="*/ 381222 h 1011473"/>
                  <a:gd name="connsiteX638" fmla="*/ 166543 w 1400764"/>
                  <a:gd name="connsiteY638" fmla="*/ 381222 h 1011473"/>
                  <a:gd name="connsiteX639" fmla="*/ 168000 w 1400764"/>
                  <a:gd name="connsiteY639" fmla="*/ 380493 h 1011473"/>
                  <a:gd name="connsiteX640" fmla="*/ 170858 w 1400764"/>
                  <a:gd name="connsiteY640" fmla="*/ 378308 h 1011473"/>
                  <a:gd name="connsiteX641" fmla="*/ 174444 w 1400764"/>
                  <a:gd name="connsiteY641" fmla="*/ 377579 h 1011473"/>
                  <a:gd name="connsiteX642" fmla="*/ 175901 w 1400764"/>
                  <a:gd name="connsiteY642" fmla="*/ 376907 h 1011473"/>
                  <a:gd name="connsiteX643" fmla="*/ 178031 w 1400764"/>
                  <a:gd name="connsiteY643" fmla="*/ 375450 h 1011473"/>
                  <a:gd name="connsiteX644" fmla="*/ 178759 w 1400764"/>
                  <a:gd name="connsiteY644" fmla="*/ 373993 h 1011473"/>
                  <a:gd name="connsiteX645" fmla="*/ 180944 w 1400764"/>
                  <a:gd name="connsiteY645" fmla="*/ 372592 h 1011473"/>
                  <a:gd name="connsiteX646" fmla="*/ 183074 w 1400764"/>
                  <a:gd name="connsiteY646" fmla="*/ 371863 h 1011473"/>
                  <a:gd name="connsiteX647" fmla="*/ 185259 w 1400764"/>
                  <a:gd name="connsiteY647" fmla="*/ 371135 h 1011473"/>
                  <a:gd name="connsiteX648" fmla="*/ 186660 w 1400764"/>
                  <a:gd name="connsiteY648" fmla="*/ 371863 h 1011473"/>
                  <a:gd name="connsiteX649" fmla="*/ 188846 w 1400764"/>
                  <a:gd name="connsiteY649" fmla="*/ 371135 h 1011473"/>
                  <a:gd name="connsiteX650" fmla="*/ 190247 w 1400764"/>
                  <a:gd name="connsiteY650" fmla="*/ 371135 h 1011473"/>
                  <a:gd name="connsiteX651" fmla="*/ 194561 w 1400764"/>
                  <a:gd name="connsiteY651" fmla="*/ 372592 h 1011473"/>
                  <a:gd name="connsiteX652" fmla="*/ 196747 w 1400764"/>
                  <a:gd name="connsiteY652" fmla="*/ 373993 h 1011473"/>
                  <a:gd name="connsiteX653" fmla="*/ 198148 w 1400764"/>
                  <a:gd name="connsiteY653" fmla="*/ 375450 h 1011473"/>
                  <a:gd name="connsiteX654" fmla="*/ 198876 w 1400764"/>
                  <a:gd name="connsiteY654" fmla="*/ 376178 h 1011473"/>
                  <a:gd name="connsiteX655" fmla="*/ 201006 w 1400764"/>
                  <a:gd name="connsiteY655" fmla="*/ 378308 h 1011473"/>
                  <a:gd name="connsiteX656" fmla="*/ 201734 w 1400764"/>
                  <a:gd name="connsiteY656" fmla="*/ 378308 h 1011473"/>
                  <a:gd name="connsiteX657" fmla="*/ 203191 w 1400764"/>
                  <a:gd name="connsiteY657" fmla="*/ 379765 h 1011473"/>
                  <a:gd name="connsiteX658" fmla="*/ 204592 w 1400764"/>
                  <a:gd name="connsiteY658" fmla="*/ 381222 h 1011473"/>
                  <a:gd name="connsiteX659" fmla="*/ 206049 w 1400764"/>
                  <a:gd name="connsiteY659" fmla="*/ 381894 h 1011473"/>
                  <a:gd name="connsiteX660" fmla="*/ 239784 w 1400764"/>
                  <a:gd name="connsiteY660" fmla="*/ 319469 h 1011473"/>
                  <a:gd name="connsiteX661" fmla="*/ 239784 w 1400764"/>
                  <a:gd name="connsiteY661" fmla="*/ 321598 h 1011473"/>
                  <a:gd name="connsiteX662" fmla="*/ 241241 w 1400764"/>
                  <a:gd name="connsiteY662" fmla="*/ 326641 h 1011473"/>
                  <a:gd name="connsiteX663" fmla="*/ 241241 w 1400764"/>
                  <a:gd name="connsiteY663" fmla="*/ 328771 h 1011473"/>
                  <a:gd name="connsiteX664" fmla="*/ 241241 w 1400764"/>
                  <a:gd name="connsiteY664" fmla="*/ 330956 h 1011473"/>
                  <a:gd name="connsiteX665" fmla="*/ 241241 w 1400764"/>
                  <a:gd name="connsiteY665" fmla="*/ 333086 h 1011473"/>
                  <a:gd name="connsiteX666" fmla="*/ 241969 w 1400764"/>
                  <a:gd name="connsiteY666" fmla="*/ 333814 h 1011473"/>
                  <a:gd name="connsiteX667" fmla="*/ 244099 w 1400764"/>
                  <a:gd name="connsiteY667" fmla="*/ 336672 h 1011473"/>
                  <a:gd name="connsiteX668" fmla="*/ 244827 w 1400764"/>
                  <a:gd name="connsiteY668" fmla="*/ 339586 h 1011473"/>
                  <a:gd name="connsiteX669" fmla="*/ 245555 w 1400764"/>
                  <a:gd name="connsiteY669" fmla="*/ 339586 h 1011473"/>
                  <a:gd name="connsiteX670" fmla="*/ 246284 w 1400764"/>
                  <a:gd name="connsiteY670" fmla="*/ 341715 h 1011473"/>
                  <a:gd name="connsiteX671" fmla="*/ 248413 w 1400764"/>
                  <a:gd name="connsiteY671" fmla="*/ 342444 h 1011473"/>
                  <a:gd name="connsiteX672" fmla="*/ 252000 w 1400764"/>
                  <a:gd name="connsiteY672" fmla="*/ 343172 h 1011473"/>
                  <a:gd name="connsiteX673" fmla="*/ 255586 w 1400764"/>
                  <a:gd name="connsiteY673" fmla="*/ 343172 h 1011473"/>
                  <a:gd name="connsiteX674" fmla="*/ 258444 w 1400764"/>
                  <a:gd name="connsiteY674" fmla="*/ 343845 h 1011473"/>
                  <a:gd name="connsiteX675" fmla="*/ 261358 w 1400764"/>
                  <a:gd name="connsiteY675" fmla="*/ 346030 h 1011473"/>
                  <a:gd name="connsiteX676" fmla="*/ 262759 w 1400764"/>
                  <a:gd name="connsiteY676" fmla="*/ 347431 h 1011473"/>
                  <a:gd name="connsiteX677" fmla="*/ 264216 w 1400764"/>
                  <a:gd name="connsiteY677" fmla="*/ 347431 h 1011473"/>
                  <a:gd name="connsiteX678" fmla="*/ 265673 w 1400764"/>
                  <a:gd name="connsiteY678" fmla="*/ 347431 h 1011473"/>
                  <a:gd name="connsiteX679" fmla="*/ 267074 w 1400764"/>
                  <a:gd name="connsiteY679" fmla="*/ 346030 h 1011473"/>
                  <a:gd name="connsiteX680" fmla="*/ 267802 w 1400764"/>
                  <a:gd name="connsiteY680" fmla="*/ 345302 h 1011473"/>
                  <a:gd name="connsiteX681" fmla="*/ 268531 w 1400764"/>
                  <a:gd name="connsiteY681" fmla="*/ 343845 h 1011473"/>
                  <a:gd name="connsiteX682" fmla="*/ 269259 w 1400764"/>
                  <a:gd name="connsiteY682" fmla="*/ 342444 h 1011473"/>
                  <a:gd name="connsiteX683" fmla="*/ 269932 w 1400764"/>
                  <a:gd name="connsiteY683" fmla="*/ 342444 h 1011473"/>
                  <a:gd name="connsiteX684" fmla="*/ 270660 w 1400764"/>
                  <a:gd name="connsiteY684" fmla="*/ 340987 h 1011473"/>
                  <a:gd name="connsiteX685" fmla="*/ 270660 w 1400764"/>
                  <a:gd name="connsiteY685" fmla="*/ 340258 h 1011473"/>
                  <a:gd name="connsiteX686" fmla="*/ 272117 w 1400764"/>
                  <a:gd name="connsiteY686" fmla="*/ 338858 h 1011473"/>
                  <a:gd name="connsiteX687" fmla="*/ 273518 w 1400764"/>
                  <a:gd name="connsiteY687" fmla="*/ 338858 h 1011473"/>
                  <a:gd name="connsiteX688" fmla="*/ 275704 w 1400764"/>
                  <a:gd name="connsiteY688" fmla="*/ 338129 h 1011473"/>
                  <a:gd name="connsiteX689" fmla="*/ 279290 w 1400764"/>
                  <a:gd name="connsiteY689" fmla="*/ 338858 h 1011473"/>
                  <a:gd name="connsiteX690" fmla="*/ 280747 w 1400764"/>
                  <a:gd name="connsiteY690" fmla="*/ 338858 h 1011473"/>
                  <a:gd name="connsiteX691" fmla="*/ 281419 w 1400764"/>
                  <a:gd name="connsiteY691" fmla="*/ 338129 h 1011473"/>
                  <a:gd name="connsiteX692" fmla="*/ 282876 w 1400764"/>
                  <a:gd name="connsiteY692" fmla="*/ 336672 h 1011473"/>
                  <a:gd name="connsiteX693" fmla="*/ 284333 w 1400764"/>
                  <a:gd name="connsiteY693" fmla="*/ 335944 h 1011473"/>
                  <a:gd name="connsiteX694" fmla="*/ 286463 w 1400764"/>
                  <a:gd name="connsiteY694" fmla="*/ 334543 h 1011473"/>
                  <a:gd name="connsiteX695" fmla="*/ 287920 w 1400764"/>
                  <a:gd name="connsiteY695" fmla="*/ 333814 h 1011473"/>
                  <a:gd name="connsiteX696" fmla="*/ 289321 w 1400764"/>
                  <a:gd name="connsiteY696" fmla="*/ 333814 h 1011473"/>
                  <a:gd name="connsiteX697" fmla="*/ 290778 w 1400764"/>
                  <a:gd name="connsiteY697" fmla="*/ 333814 h 1011473"/>
                  <a:gd name="connsiteX698" fmla="*/ 291506 w 1400764"/>
                  <a:gd name="connsiteY698" fmla="*/ 333086 h 1011473"/>
                  <a:gd name="connsiteX699" fmla="*/ 293635 w 1400764"/>
                  <a:gd name="connsiteY699" fmla="*/ 328771 h 1011473"/>
                  <a:gd name="connsiteX700" fmla="*/ 295092 w 1400764"/>
                  <a:gd name="connsiteY700" fmla="*/ 328771 h 1011473"/>
                  <a:gd name="connsiteX701" fmla="*/ 297950 w 1400764"/>
                  <a:gd name="connsiteY701" fmla="*/ 328098 h 1011473"/>
                  <a:gd name="connsiteX702" fmla="*/ 298679 w 1400764"/>
                  <a:gd name="connsiteY702" fmla="*/ 328098 h 1011473"/>
                  <a:gd name="connsiteX703" fmla="*/ 299407 w 1400764"/>
                  <a:gd name="connsiteY703" fmla="*/ 326641 h 1011473"/>
                  <a:gd name="connsiteX704" fmla="*/ 300136 w 1400764"/>
                  <a:gd name="connsiteY704" fmla="*/ 323783 h 1011473"/>
                  <a:gd name="connsiteX705" fmla="*/ 301537 w 1400764"/>
                  <a:gd name="connsiteY705" fmla="*/ 322327 h 1011473"/>
                  <a:gd name="connsiteX706" fmla="*/ 302994 w 1400764"/>
                  <a:gd name="connsiteY706" fmla="*/ 321598 h 1011473"/>
                  <a:gd name="connsiteX707" fmla="*/ 304395 w 1400764"/>
                  <a:gd name="connsiteY707" fmla="*/ 321598 h 1011473"/>
                  <a:gd name="connsiteX708" fmla="*/ 308710 w 1400764"/>
                  <a:gd name="connsiteY708" fmla="*/ 320197 h 1011473"/>
                  <a:gd name="connsiteX709" fmla="*/ 310166 w 1400764"/>
                  <a:gd name="connsiteY709" fmla="*/ 318740 h 1011473"/>
                  <a:gd name="connsiteX710" fmla="*/ 310895 w 1400764"/>
                  <a:gd name="connsiteY710" fmla="*/ 315882 h 1011473"/>
                  <a:gd name="connsiteX711" fmla="*/ 312296 w 1400764"/>
                  <a:gd name="connsiteY711" fmla="*/ 313697 h 1011473"/>
                  <a:gd name="connsiteX712" fmla="*/ 313024 w 1400764"/>
                  <a:gd name="connsiteY712" fmla="*/ 312968 h 1011473"/>
                  <a:gd name="connsiteX713" fmla="*/ 314481 w 1400764"/>
                  <a:gd name="connsiteY713" fmla="*/ 312296 h 1011473"/>
                  <a:gd name="connsiteX714" fmla="*/ 318068 w 1400764"/>
                  <a:gd name="connsiteY714" fmla="*/ 310839 h 1011473"/>
                  <a:gd name="connsiteX715" fmla="*/ 320197 w 1400764"/>
                  <a:gd name="connsiteY715" fmla="*/ 310110 h 1011473"/>
                  <a:gd name="connsiteX716" fmla="*/ 321654 w 1400764"/>
                  <a:gd name="connsiteY716" fmla="*/ 307981 h 1011473"/>
                  <a:gd name="connsiteX717" fmla="*/ 322383 w 1400764"/>
                  <a:gd name="connsiteY717" fmla="*/ 306524 h 1011473"/>
                  <a:gd name="connsiteX718" fmla="*/ 323784 w 1400764"/>
                  <a:gd name="connsiteY718" fmla="*/ 305796 h 1011473"/>
                  <a:gd name="connsiteX719" fmla="*/ 325241 w 1400764"/>
                  <a:gd name="connsiteY719" fmla="*/ 305123 h 1011473"/>
                  <a:gd name="connsiteX720" fmla="*/ 327370 w 1400764"/>
                  <a:gd name="connsiteY720" fmla="*/ 303666 h 1011473"/>
                  <a:gd name="connsiteX721" fmla="*/ 328098 w 1400764"/>
                  <a:gd name="connsiteY721" fmla="*/ 302938 h 1011473"/>
                  <a:gd name="connsiteX722" fmla="*/ 329555 w 1400764"/>
                  <a:gd name="connsiteY722" fmla="*/ 301537 h 1011473"/>
                  <a:gd name="connsiteX723" fmla="*/ 330284 w 1400764"/>
                  <a:gd name="connsiteY723" fmla="*/ 300808 h 1011473"/>
                  <a:gd name="connsiteX724" fmla="*/ 332413 w 1400764"/>
                  <a:gd name="connsiteY724" fmla="*/ 300808 h 1011473"/>
                  <a:gd name="connsiteX725" fmla="*/ 333870 w 1400764"/>
                  <a:gd name="connsiteY725" fmla="*/ 301537 h 1011473"/>
                  <a:gd name="connsiteX726" fmla="*/ 335271 w 1400764"/>
                  <a:gd name="connsiteY726" fmla="*/ 300080 h 1011473"/>
                  <a:gd name="connsiteX727" fmla="*/ 336000 w 1400764"/>
                  <a:gd name="connsiteY727" fmla="*/ 299351 h 1011473"/>
                  <a:gd name="connsiteX728" fmla="*/ 337457 w 1400764"/>
                  <a:gd name="connsiteY728" fmla="*/ 298623 h 1011473"/>
                  <a:gd name="connsiteX729" fmla="*/ 339586 w 1400764"/>
                  <a:gd name="connsiteY729" fmla="*/ 297222 h 1011473"/>
                  <a:gd name="connsiteX730" fmla="*/ 342444 w 1400764"/>
                  <a:gd name="connsiteY730" fmla="*/ 295765 h 1011473"/>
                  <a:gd name="connsiteX731" fmla="*/ 343172 w 1400764"/>
                  <a:gd name="connsiteY731" fmla="*/ 295036 h 1011473"/>
                  <a:gd name="connsiteX732" fmla="*/ 343901 w 1400764"/>
                  <a:gd name="connsiteY732" fmla="*/ 294308 h 1011473"/>
                  <a:gd name="connsiteX733" fmla="*/ 343901 w 1400764"/>
                  <a:gd name="connsiteY733" fmla="*/ 292907 h 1011473"/>
                  <a:gd name="connsiteX734" fmla="*/ 344629 w 1400764"/>
                  <a:gd name="connsiteY734" fmla="*/ 292178 h 1011473"/>
                  <a:gd name="connsiteX735" fmla="*/ 345358 w 1400764"/>
                  <a:gd name="connsiteY735" fmla="*/ 292178 h 1011473"/>
                  <a:gd name="connsiteX736" fmla="*/ 346759 w 1400764"/>
                  <a:gd name="connsiteY736" fmla="*/ 290721 h 1011473"/>
                  <a:gd name="connsiteX737" fmla="*/ 347487 w 1400764"/>
                  <a:gd name="connsiteY737" fmla="*/ 290049 h 1011473"/>
                  <a:gd name="connsiteX738" fmla="*/ 348944 w 1400764"/>
                  <a:gd name="connsiteY738" fmla="*/ 290049 h 1011473"/>
                  <a:gd name="connsiteX739" fmla="*/ 350345 w 1400764"/>
                  <a:gd name="connsiteY739" fmla="*/ 289321 h 1011473"/>
                  <a:gd name="connsiteX740" fmla="*/ 350345 w 1400764"/>
                  <a:gd name="connsiteY740" fmla="*/ 288592 h 1011473"/>
                  <a:gd name="connsiteX741" fmla="*/ 349673 w 1400764"/>
                  <a:gd name="connsiteY741" fmla="*/ 285006 h 1011473"/>
                  <a:gd name="connsiteX742" fmla="*/ 349673 w 1400764"/>
                  <a:gd name="connsiteY742" fmla="*/ 284277 h 1011473"/>
                  <a:gd name="connsiteX743" fmla="*/ 348944 w 1400764"/>
                  <a:gd name="connsiteY743" fmla="*/ 282820 h 1011473"/>
                  <a:gd name="connsiteX744" fmla="*/ 349673 w 1400764"/>
                  <a:gd name="connsiteY744" fmla="*/ 282148 h 1011473"/>
                  <a:gd name="connsiteX745" fmla="*/ 348944 w 1400764"/>
                  <a:gd name="connsiteY745" fmla="*/ 280691 h 1011473"/>
                  <a:gd name="connsiteX746" fmla="*/ 348216 w 1400764"/>
                  <a:gd name="connsiteY746" fmla="*/ 279962 h 1011473"/>
                  <a:gd name="connsiteX747" fmla="*/ 348216 w 1400764"/>
                  <a:gd name="connsiteY747" fmla="*/ 277104 h 1011473"/>
                  <a:gd name="connsiteX748" fmla="*/ 347487 w 1400764"/>
                  <a:gd name="connsiteY748" fmla="*/ 275647 h 1011473"/>
                  <a:gd name="connsiteX749" fmla="*/ 346030 w 1400764"/>
                  <a:gd name="connsiteY749" fmla="*/ 274247 h 1011473"/>
                  <a:gd name="connsiteX750" fmla="*/ 345358 w 1400764"/>
                  <a:gd name="connsiteY750" fmla="*/ 272790 h 1011473"/>
                  <a:gd name="connsiteX751" fmla="*/ 346030 w 1400764"/>
                  <a:gd name="connsiteY751" fmla="*/ 270660 h 1011473"/>
                  <a:gd name="connsiteX752" fmla="*/ 348216 w 1400764"/>
                  <a:gd name="connsiteY752" fmla="*/ 269203 h 1011473"/>
                  <a:gd name="connsiteX753" fmla="*/ 348216 w 1400764"/>
                  <a:gd name="connsiteY753" fmla="*/ 268475 h 1011473"/>
                  <a:gd name="connsiteX754" fmla="*/ 348216 w 1400764"/>
                  <a:gd name="connsiteY754" fmla="*/ 267074 h 1011473"/>
                  <a:gd name="connsiteX755" fmla="*/ 348944 w 1400764"/>
                  <a:gd name="connsiteY755" fmla="*/ 265617 h 1011473"/>
                  <a:gd name="connsiteX756" fmla="*/ 349673 w 1400764"/>
                  <a:gd name="connsiteY756" fmla="*/ 264888 h 1011473"/>
                  <a:gd name="connsiteX757" fmla="*/ 350345 w 1400764"/>
                  <a:gd name="connsiteY757" fmla="*/ 263487 h 1011473"/>
                  <a:gd name="connsiteX758" fmla="*/ 351802 w 1400764"/>
                  <a:gd name="connsiteY758" fmla="*/ 261302 h 1011473"/>
                  <a:gd name="connsiteX759" fmla="*/ 353259 w 1400764"/>
                  <a:gd name="connsiteY759" fmla="*/ 260573 h 1011473"/>
                  <a:gd name="connsiteX760" fmla="*/ 354660 w 1400764"/>
                  <a:gd name="connsiteY760" fmla="*/ 261302 h 1011473"/>
                  <a:gd name="connsiteX761" fmla="*/ 356846 w 1400764"/>
                  <a:gd name="connsiteY761" fmla="*/ 262030 h 1011473"/>
                  <a:gd name="connsiteX762" fmla="*/ 357518 w 1400764"/>
                  <a:gd name="connsiteY762" fmla="*/ 262030 h 1011473"/>
                  <a:gd name="connsiteX763" fmla="*/ 357518 w 1400764"/>
                  <a:gd name="connsiteY763" fmla="*/ 261302 h 1011473"/>
                  <a:gd name="connsiteX764" fmla="*/ 358246 w 1400764"/>
                  <a:gd name="connsiteY764" fmla="*/ 259901 h 1011473"/>
                  <a:gd name="connsiteX765" fmla="*/ 357518 w 1400764"/>
                  <a:gd name="connsiteY765" fmla="*/ 259172 h 1011473"/>
                  <a:gd name="connsiteX766" fmla="*/ 358246 w 1400764"/>
                  <a:gd name="connsiteY766" fmla="*/ 255586 h 1011473"/>
                  <a:gd name="connsiteX767" fmla="*/ 376907 w 1400764"/>
                  <a:gd name="connsiteY767" fmla="*/ 269932 h 1011473"/>
                  <a:gd name="connsiteX768" fmla="*/ 412098 w 1400764"/>
                  <a:gd name="connsiteY768" fmla="*/ 297222 h 1011473"/>
                  <a:gd name="connsiteX769" fmla="*/ 412827 w 1400764"/>
                  <a:gd name="connsiteY769" fmla="*/ 297222 h 1011473"/>
                  <a:gd name="connsiteX770" fmla="*/ 412827 w 1400764"/>
                  <a:gd name="connsiteY770" fmla="*/ 297222 h 1011473"/>
                  <a:gd name="connsiteX771" fmla="*/ 422185 w 1400764"/>
                  <a:gd name="connsiteY771" fmla="*/ 304395 h 1011473"/>
                  <a:gd name="connsiteX772" fmla="*/ 457320 w 1400764"/>
                  <a:gd name="connsiteY772" fmla="*/ 352475 h 1011473"/>
                  <a:gd name="connsiteX773" fmla="*/ 488925 w 1400764"/>
                  <a:gd name="connsiteY773" fmla="*/ 395567 h 1011473"/>
                  <a:gd name="connsiteX774" fmla="*/ 490382 w 1400764"/>
                  <a:gd name="connsiteY774" fmla="*/ 396968 h 1011473"/>
                  <a:gd name="connsiteX775" fmla="*/ 493240 w 1400764"/>
                  <a:gd name="connsiteY775" fmla="*/ 401283 h 1011473"/>
                  <a:gd name="connsiteX776" fmla="*/ 501870 w 1400764"/>
                  <a:gd name="connsiteY776" fmla="*/ 412771 h 1011473"/>
                  <a:gd name="connsiteX777" fmla="*/ 516216 w 1400764"/>
                  <a:gd name="connsiteY777" fmla="*/ 433617 h 1011473"/>
                  <a:gd name="connsiteX778" fmla="*/ 555722 w 1400764"/>
                  <a:gd name="connsiteY778" fmla="*/ 488869 h 1011473"/>
                  <a:gd name="connsiteX779" fmla="*/ 558580 w 1400764"/>
                  <a:gd name="connsiteY779" fmla="*/ 487468 h 1011473"/>
                  <a:gd name="connsiteX780" fmla="*/ 558580 w 1400764"/>
                  <a:gd name="connsiteY780" fmla="*/ 486740 h 1011473"/>
                  <a:gd name="connsiteX781" fmla="*/ 558580 w 1400764"/>
                  <a:gd name="connsiteY781" fmla="*/ 486740 h 1011473"/>
                  <a:gd name="connsiteX782" fmla="*/ 558580 w 1400764"/>
                  <a:gd name="connsiteY782" fmla="*/ 487468 h 1011473"/>
                  <a:gd name="connsiteX783" fmla="*/ 555722 w 1400764"/>
                  <a:gd name="connsiteY783" fmla="*/ 488869 h 1011473"/>
                  <a:gd name="connsiteX784" fmla="*/ 555722 w 1400764"/>
                  <a:gd name="connsiteY784" fmla="*/ 490326 h 1011473"/>
                  <a:gd name="connsiteX785" fmla="*/ 557851 w 1400764"/>
                  <a:gd name="connsiteY785" fmla="*/ 491727 h 1011473"/>
                  <a:gd name="connsiteX786" fmla="*/ 557123 w 1400764"/>
                  <a:gd name="connsiteY786" fmla="*/ 493913 h 1011473"/>
                  <a:gd name="connsiteX787" fmla="*/ 553536 w 1400764"/>
                  <a:gd name="connsiteY787" fmla="*/ 495314 h 1011473"/>
                  <a:gd name="connsiteX788" fmla="*/ 553536 w 1400764"/>
                  <a:gd name="connsiteY788" fmla="*/ 496042 h 1011473"/>
                  <a:gd name="connsiteX789" fmla="*/ 554265 w 1400764"/>
                  <a:gd name="connsiteY789" fmla="*/ 497499 h 1011473"/>
                  <a:gd name="connsiteX790" fmla="*/ 553536 w 1400764"/>
                  <a:gd name="connsiteY790" fmla="*/ 498900 h 1011473"/>
                  <a:gd name="connsiteX791" fmla="*/ 551407 w 1400764"/>
                  <a:gd name="connsiteY791" fmla="*/ 501085 h 1011473"/>
                  <a:gd name="connsiteX792" fmla="*/ 550679 w 1400764"/>
                  <a:gd name="connsiteY792" fmla="*/ 503215 h 1011473"/>
                  <a:gd name="connsiteX793" fmla="*/ 550679 w 1400764"/>
                  <a:gd name="connsiteY793" fmla="*/ 504672 h 1011473"/>
                  <a:gd name="connsiteX794" fmla="*/ 549950 w 1400764"/>
                  <a:gd name="connsiteY794" fmla="*/ 506801 h 1011473"/>
                  <a:gd name="connsiteX795" fmla="*/ 549221 w 1400764"/>
                  <a:gd name="connsiteY795" fmla="*/ 508987 h 1011473"/>
                  <a:gd name="connsiteX796" fmla="*/ 547821 w 1400764"/>
                  <a:gd name="connsiteY796" fmla="*/ 510388 h 1011473"/>
                  <a:gd name="connsiteX797" fmla="*/ 544963 w 1400764"/>
                  <a:gd name="connsiteY797" fmla="*/ 511845 h 1011473"/>
                  <a:gd name="connsiteX798" fmla="*/ 541320 w 1400764"/>
                  <a:gd name="connsiteY798" fmla="*/ 516159 h 1011473"/>
                  <a:gd name="connsiteX799" fmla="*/ 540648 w 1400764"/>
                  <a:gd name="connsiteY799" fmla="*/ 516159 h 1011473"/>
                  <a:gd name="connsiteX800" fmla="*/ 537734 w 1400764"/>
                  <a:gd name="connsiteY800" fmla="*/ 517616 h 1011473"/>
                  <a:gd name="connsiteX801" fmla="*/ 535604 w 1400764"/>
                  <a:gd name="connsiteY801" fmla="*/ 517616 h 1011473"/>
                  <a:gd name="connsiteX802" fmla="*/ 534876 w 1400764"/>
                  <a:gd name="connsiteY802" fmla="*/ 518289 h 1011473"/>
                  <a:gd name="connsiteX803" fmla="*/ 534148 w 1400764"/>
                  <a:gd name="connsiteY803" fmla="*/ 521203 h 1011473"/>
                  <a:gd name="connsiteX804" fmla="*/ 525574 w 1400764"/>
                  <a:gd name="connsiteY804" fmla="*/ 524789 h 1011473"/>
                  <a:gd name="connsiteX805" fmla="*/ 524117 w 1400764"/>
                  <a:gd name="connsiteY805" fmla="*/ 526190 h 1011473"/>
                  <a:gd name="connsiteX806" fmla="*/ 519073 w 1400764"/>
                  <a:gd name="connsiteY806" fmla="*/ 526190 h 1011473"/>
                  <a:gd name="connsiteX807" fmla="*/ 519073 w 1400764"/>
                  <a:gd name="connsiteY807" fmla="*/ 526919 h 1011473"/>
                  <a:gd name="connsiteX808" fmla="*/ 515487 w 1400764"/>
                  <a:gd name="connsiteY808" fmla="*/ 529104 h 1011473"/>
                  <a:gd name="connsiteX809" fmla="*/ 512629 w 1400764"/>
                  <a:gd name="connsiteY809" fmla="*/ 531962 h 1011473"/>
                  <a:gd name="connsiteX810" fmla="*/ 511172 w 1400764"/>
                  <a:gd name="connsiteY810" fmla="*/ 534091 h 1011473"/>
                  <a:gd name="connsiteX811" fmla="*/ 510500 w 1400764"/>
                  <a:gd name="connsiteY811" fmla="*/ 535548 h 1011473"/>
                  <a:gd name="connsiteX812" fmla="*/ 506857 w 1400764"/>
                  <a:gd name="connsiteY812" fmla="*/ 536949 h 1011473"/>
                  <a:gd name="connsiteX813" fmla="*/ 505456 w 1400764"/>
                  <a:gd name="connsiteY813" fmla="*/ 536277 h 1011473"/>
                  <a:gd name="connsiteX814" fmla="*/ 503999 w 1400764"/>
                  <a:gd name="connsiteY814" fmla="*/ 536949 h 1011473"/>
                  <a:gd name="connsiteX815" fmla="*/ 504728 w 1400764"/>
                  <a:gd name="connsiteY815" fmla="*/ 541264 h 1011473"/>
                  <a:gd name="connsiteX816" fmla="*/ 503999 w 1400764"/>
                  <a:gd name="connsiteY816" fmla="*/ 545579 h 1011473"/>
                  <a:gd name="connsiteX817" fmla="*/ 504728 w 1400764"/>
                  <a:gd name="connsiteY817" fmla="*/ 547765 h 1011473"/>
                  <a:gd name="connsiteX818" fmla="*/ 503999 w 1400764"/>
                  <a:gd name="connsiteY818" fmla="*/ 548437 h 1011473"/>
                  <a:gd name="connsiteX819" fmla="*/ 503999 w 1400764"/>
                  <a:gd name="connsiteY819" fmla="*/ 551351 h 1011473"/>
                  <a:gd name="connsiteX820" fmla="*/ 503271 w 1400764"/>
                  <a:gd name="connsiteY820" fmla="*/ 552752 h 1011473"/>
                  <a:gd name="connsiteX821" fmla="*/ 501142 w 1400764"/>
                  <a:gd name="connsiteY821" fmla="*/ 554209 h 1011473"/>
                  <a:gd name="connsiteX822" fmla="*/ 501142 w 1400764"/>
                  <a:gd name="connsiteY822" fmla="*/ 557067 h 1011473"/>
                  <a:gd name="connsiteX823" fmla="*/ 499685 w 1400764"/>
                  <a:gd name="connsiteY823" fmla="*/ 559252 h 1011473"/>
                  <a:gd name="connsiteX824" fmla="*/ 500413 w 1400764"/>
                  <a:gd name="connsiteY824" fmla="*/ 560653 h 1011473"/>
                  <a:gd name="connsiteX825" fmla="*/ 500413 w 1400764"/>
                  <a:gd name="connsiteY825" fmla="*/ 562839 h 1011473"/>
                  <a:gd name="connsiteX826" fmla="*/ 500413 w 1400764"/>
                  <a:gd name="connsiteY826" fmla="*/ 563511 h 1011473"/>
                  <a:gd name="connsiteX827" fmla="*/ 499012 w 1400764"/>
                  <a:gd name="connsiteY827" fmla="*/ 567153 h 1011473"/>
                  <a:gd name="connsiteX828" fmla="*/ 497555 w 1400764"/>
                  <a:gd name="connsiteY828" fmla="*/ 568554 h 1011473"/>
                  <a:gd name="connsiteX829" fmla="*/ 497555 w 1400764"/>
                  <a:gd name="connsiteY829" fmla="*/ 570740 h 1011473"/>
                  <a:gd name="connsiteX830" fmla="*/ 498284 w 1400764"/>
                  <a:gd name="connsiteY830" fmla="*/ 573598 h 1011473"/>
                  <a:gd name="connsiteX831" fmla="*/ 497555 w 1400764"/>
                  <a:gd name="connsiteY831" fmla="*/ 574999 h 1011473"/>
                  <a:gd name="connsiteX832" fmla="*/ 496098 w 1400764"/>
                  <a:gd name="connsiteY832" fmla="*/ 576456 h 1011473"/>
                  <a:gd name="connsiteX833" fmla="*/ 495370 w 1400764"/>
                  <a:gd name="connsiteY833" fmla="*/ 578585 h 1011473"/>
                  <a:gd name="connsiteX834" fmla="*/ 494697 w 1400764"/>
                  <a:gd name="connsiteY834" fmla="*/ 579314 h 1011473"/>
                  <a:gd name="connsiteX835" fmla="*/ 493240 w 1400764"/>
                  <a:gd name="connsiteY835" fmla="*/ 579314 h 1011473"/>
                  <a:gd name="connsiteX836" fmla="*/ 491783 w 1400764"/>
                  <a:gd name="connsiteY836" fmla="*/ 580770 h 1011473"/>
                  <a:gd name="connsiteX837" fmla="*/ 491783 w 1400764"/>
                  <a:gd name="connsiteY837" fmla="*/ 583628 h 1011473"/>
                  <a:gd name="connsiteX838" fmla="*/ 488925 w 1400764"/>
                  <a:gd name="connsiteY838" fmla="*/ 587215 h 1011473"/>
                  <a:gd name="connsiteX839" fmla="*/ 488197 w 1400764"/>
                  <a:gd name="connsiteY839" fmla="*/ 589400 h 1011473"/>
                  <a:gd name="connsiteX840" fmla="*/ 488925 w 1400764"/>
                  <a:gd name="connsiteY840" fmla="*/ 590073 h 1011473"/>
                  <a:gd name="connsiteX841" fmla="*/ 486068 w 1400764"/>
                  <a:gd name="connsiteY841" fmla="*/ 592987 h 1011473"/>
                  <a:gd name="connsiteX842" fmla="*/ 483210 w 1400764"/>
                  <a:gd name="connsiteY842" fmla="*/ 592258 h 1011473"/>
                  <a:gd name="connsiteX843" fmla="*/ 482481 w 1400764"/>
                  <a:gd name="connsiteY843" fmla="*/ 594388 h 1011473"/>
                  <a:gd name="connsiteX844" fmla="*/ 481024 w 1400764"/>
                  <a:gd name="connsiteY844" fmla="*/ 594388 h 1011473"/>
                  <a:gd name="connsiteX845" fmla="*/ 481024 w 1400764"/>
                  <a:gd name="connsiteY845" fmla="*/ 596573 h 1011473"/>
                  <a:gd name="connsiteX846" fmla="*/ 479623 w 1400764"/>
                  <a:gd name="connsiteY846" fmla="*/ 597302 h 1011473"/>
                  <a:gd name="connsiteX847" fmla="*/ 478895 w 1400764"/>
                  <a:gd name="connsiteY847" fmla="*/ 597974 h 1011473"/>
                  <a:gd name="connsiteX848" fmla="*/ 477438 w 1400764"/>
                  <a:gd name="connsiteY848" fmla="*/ 597302 h 1011473"/>
                  <a:gd name="connsiteX849" fmla="*/ 476037 w 1400764"/>
                  <a:gd name="connsiteY849" fmla="*/ 598702 h 1011473"/>
                  <a:gd name="connsiteX850" fmla="*/ 473851 w 1400764"/>
                  <a:gd name="connsiteY850" fmla="*/ 597974 h 1011473"/>
                  <a:gd name="connsiteX851" fmla="*/ 470993 w 1400764"/>
                  <a:gd name="connsiteY851" fmla="*/ 600159 h 1011473"/>
                  <a:gd name="connsiteX852" fmla="*/ 469537 w 1400764"/>
                  <a:gd name="connsiteY852" fmla="*/ 600888 h 1011473"/>
                  <a:gd name="connsiteX853" fmla="*/ 468808 w 1400764"/>
                  <a:gd name="connsiteY853" fmla="*/ 600888 h 1011473"/>
                  <a:gd name="connsiteX854" fmla="*/ 468136 w 1400764"/>
                  <a:gd name="connsiteY854" fmla="*/ 601560 h 1011473"/>
                  <a:gd name="connsiteX855" fmla="*/ 468808 w 1400764"/>
                  <a:gd name="connsiteY855" fmla="*/ 603017 h 1011473"/>
                  <a:gd name="connsiteX856" fmla="*/ 466679 w 1400764"/>
                  <a:gd name="connsiteY856" fmla="*/ 604474 h 1011473"/>
                  <a:gd name="connsiteX857" fmla="*/ 466679 w 1400764"/>
                  <a:gd name="connsiteY857" fmla="*/ 605875 h 1011473"/>
                  <a:gd name="connsiteX858" fmla="*/ 467407 w 1400764"/>
                  <a:gd name="connsiteY858" fmla="*/ 605875 h 1011473"/>
                  <a:gd name="connsiteX859" fmla="*/ 466679 w 1400764"/>
                  <a:gd name="connsiteY859" fmla="*/ 608789 h 1011473"/>
                  <a:gd name="connsiteX860" fmla="*/ 466679 w 1400764"/>
                  <a:gd name="connsiteY860" fmla="*/ 610190 h 1011473"/>
                  <a:gd name="connsiteX861" fmla="*/ 467407 w 1400764"/>
                  <a:gd name="connsiteY861" fmla="*/ 610919 h 1011473"/>
                  <a:gd name="connsiteX862" fmla="*/ 468136 w 1400764"/>
                  <a:gd name="connsiteY862" fmla="*/ 613048 h 1011473"/>
                  <a:gd name="connsiteX863" fmla="*/ 468136 w 1400764"/>
                  <a:gd name="connsiteY863" fmla="*/ 613776 h 1011473"/>
                  <a:gd name="connsiteX864" fmla="*/ 468808 w 1400764"/>
                  <a:gd name="connsiteY864" fmla="*/ 615233 h 1011473"/>
                  <a:gd name="connsiteX865" fmla="*/ 467407 w 1400764"/>
                  <a:gd name="connsiteY865" fmla="*/ 616634 h 1011473"/>
                  <a:gd name="connsiteX866" fmla="*/ 466679 w 1400764"/>
                  <a:gd name="connsiteY866" fmla="*/ 618091 h 1011473"/>
                  <a:gd name="connsiteX867" fmla="*/ 465950 w 1400764"/>
                  <a:gd name="connsiteY867" fmla="*/ 619548 h 1011473"/>
                  <a:gd name="connsiteX868" fmla="*/ 464549 w 1400764"/>
                  <a:gd name="connsiteY868" fmla="*/ 620949 h 1011473"/>
                  <a:gd name="connsiteX869" fmla="*/ 459506 w 1400764"/>
                  <a:gd name="connsiteY869" fmla="*/ 625264 h 1011473"/>
                  <a:gd name="connsiteX870" fmla="*/ 456648 w 1400764"/>
                  <a:gd name="connsiteY870" fmla="*/ 628122 h 1011473"/>
                  <a:gd name="connsiteX871" fmla="*/ 457320 w 1400764"/>
                  <a:gd name="connsiteY871" fmla="*/ 628850 h 1011473"/>
                  <a:gd name="connsiteX872" fmla="*/ 457320 w 1400764"/>
                  <a:gd name="connsiteY872" fmla="*/ 629579 h 1011473"/>
                  <a:gd name="connsiteX873" fmla="*/ 455919 w 1400764"/>
                  <a:gd name="connsiteY873" fmla="*/ 631708 h 1011473"/>
                  <a:gd name="connsiteX874" fmla="*/ 456648 w 1400764"/>
                  <a:gd name="connsiteY874" fmla="*/ 633165 h 1011473"/>
                  <a:gd name="connsiteX875" fmla="*/ 456648 w 1400764"/>
                  <a:gd name="connsiteY875" fmla="*/ 633894 h 1011473"/>
                  <a:gd name="connsiteX876" fmla="*/ 456648 w 1400764"/>
                  <a:gd name="connsiteY876" fmla="*/ 636752 h 1011473"/>
                  <a:gd name="connsiteX877" fmla="*/ 455919 w 1400764"/>
                  <a:gd name="connsiteY877" fmla="*/ 637480 h 1011473"/>
                  <a:gd name="connsiteX878" fmla="*/ 454462 w 1400764"/>
                  <a:gd name="connsiteY878" fmla="*/ 638937 h 1011473"/>
                  <a:gd name="connsiteX879" fmla="*/ 454462 w 1400764"/>
                  <a:gd name="connsiteY879" fmla="*/ 639610 h 1011473"/>
                  <a:gd name="connsiteX880" fmla="*/ 453734 w 1400764"/>
                  <a:gd name="connsiteY880" fmla="*/ 640338 h 1011473"/>
                  <a:gd name="connsiteX881" fmla="*/ 453734 w 1400764"/>
                  <a:gd name="connsiteY881" fmla="*/ 643196 h 1011473"/>
                  <a:gd name="connsiteX882" fmla="*/ 453734 w 1400764"/>
                  <a:gd name="connsiteY882" fmla="*/ 644653 h 1011473"/>
                  <a:gd name="connsiteX883" fmla="*/ 455191 w 1400764"/>
                  <a:gd name="connsiteY883" fmla="*/ 645382 h 1011473"/>
                  <a:gd name="connsiteX884" fmla="*/ 455919 w 1400764"/>
                  <a:gd name="connsiteY884" fmla="*/ 646110 h 1011473"/>
                  <a:gd name="connsiteX885" fmla="*/ 455919 w 1400764"/>
                  <a:gd name="connsiteY885" fmla="*/ 648239 h 1011473"/>
                  <a:gd name="connsiteX886" fmla="*/ 455919 w 1400764"/>
                  <a:gd name="connsiteY886" fmla="*/ 649696 h 1011473"/>
                  <a:gd name="connsiteX887" fmla="*/ 456648 w 1400764"/>
                  <a:gd name="connsiteY887" fmla="*/ 651097 h 1011473"/>
                  <a:gd name="connsiteX888" fmla="*/ 456648 w 1400764"/>
                  <a:gd name="connsiteY888" fmla="*/ 652554 h 1011473"/>
                  <a:gd name="connsiteX889" fmla="*/ 457320 w 1400764"/>
                  <a:gd name="connsiteY889" fmla="*/ 653283 h 1011473"/>
                  <a:gd name="connsiteX890" fmla="*/ 457320 w 1400764"/>
                  <a:gd name="connsiteY890" fmla="*/ 654684 h 1011473"/>
                  <a:gd name="connsiteX891" fmla="*/ 456648 w 1400764"/>
                  <a:gd name="connsiteY891" fmla="*/ 656141 h 1011473"/>
                  <a:gd name="connsiteX892" fmla="*/ 456648 w 1400764"/>
                  <a:gd name="connsiteY892" fmla="*/ 658270 h 1011473"/>
                  <a:gd name="connsiteX893" fmla="*/ 457320 w 1400764"/>
                  <a:gd name="connsiteY893" fmla="*/ 658999 h 1011473"/>
                  <a:gd name="connsiteX894" fmla="*/ 458049 w 1400764"/>
                  <a:gd name="connsiteY894" fmla="*/ 661184 h 1011473"/>
                  <a:gd name="connsiteX895" fmla="*/ 458049 w 1400764"/>
                  <a:gd name="connsiteY895" fmla="*/ 661913 h 1011473"/>
                  <a:gd name="connsiteX896" fmla="*/ 456648 w 1400764"/>
                  <a:gd name="connsiteY896" fmla="*/ 662585 h 1011473"/>
                  <a:gd name="connsiteX897" fmla="*/ 455919 w 1400764"/>
                  <a:gd name="connsiteY897" fmla="*/ 663313 h 1011473"/>
                  <a:gd name="connsiteX898" fmla="*/ 455919 w 1400764"/>
                  <a:gd name="connsiteY898" fmla="*/ 664042 h 1011473"/>
                  <a:gd name="connsiteX899" fmla="*/ 455191 w 1400764"/>
                  <a:gd name="connsiteY899" fmla="*/ 665499 h 1011473"/>
                  <a:gd name="connsiteX900" fmla="*/ 454462 w 1400764"/>
                  <a:gd name="connsiteY900" fmla="*/ 666900 h 1011473"/>
                  <a:gd name="connsiteX901" fmla="*/ 454462 w 1400764"/>
                  <a:gd name="connsiteY901" fmla="*/ 667628 h 1011473"/>
                  <a:gd name="connsiteX902" fmla="*/ 454462 w 1400764"/>
                  <a:gd name="connsiteY902" fmla="*/ 668357 h 1011473"/>
                  <a:gd name="connsiteX903" fmla="*/ 453734 w 1400764"/>
                  <a:gd name="connsiteY903" fmla="*/ 669085 h 1011473"/>
                  <a:gd name="connsiteX904" fmla="*/ 453734 w 1400764"/>
                  <a:gd name="connsiteY904" fmla="*/ 670486 h 1011473"/>
                  <a:gd name="connsiteX905" fmla="*/ 453734 w 1400764"/>
                  <a:gd name="connsiteY905" fmla="*/ 671943 h 1011473"/>
                  <a:gd name="connsiteX906" fmla="*/ 454462 w 1400764"/>
                  <a:gd name="connsiteY906" fmla="*/ 672672 h 1011473"/>
                  <a:gd name="connsiteX907" fmla="*/ 454462 w 1400764"/>
                  <a:gd name="connsiteY907" fmla="*/ 673344 h 1011473"/>
                  <a:gd name="connsiteX908" fmla="*/ 455191 w 1400764"/>
                  <a:gd name="connsiteY908" fmla="*/ 674801 h 1011473"/>
                  <a:gd name="connsiteX909" fmla="*/ 454462 w 1400764"/>
                  <a:gd name="connsiteY909" fmla="*/ 676258 h 1011473"/>
                  <a:gd name="connsiteX910" fmla="*/ 453734 w 1400764"/>
                  <a:gd name="connsiteY910" fmla="*/ 680573 h 1011473"/>
                  <a:gd name="connsiteX911" fmla="*/ 453734 w 1400764"/>
                  <a:gd name="connsiteY911" fmla="*/ 682702 h 1011473"/>
                  <a:gd name="connsiteX912" fmla="*/ 451605 w 1400764"/>
                  <a:gd name="connsiteY912" fmla="*/ 683431 h 1011473"/>
                  <a:gd name="connsiteX913" fmla="*/ 450876 w 1400764"/>
                  <a:gd name="connsiteY913" fmla="*/ 684159 h 1011473"/>
                  <a:gd name="connsiteX914" fmla="*/ 450148 w 1400764"/>
                  <a:gd name="connsiteY914" fmla="*/ 684832 h 1011473"/>
                  <a:gd name="connsiteX915" fmla="*/ 449419 w 1400764"/>
                  <a:gd name="connsiteY915" fmla="*/ 687017 h 1011473"/>
                  <a:gd name="connsiteX916" fmla="*/ 448747 w 1400764"/>
                  <a:gd name="connsiteY916" fmla="*/ 688474 h 1011473"/>
                  <a:gd name="connsiteX917" fmla="*/ 448747 w 1400764"/>
                  <a:gd name="connsiteY917" fmla="*/ 689875 h 1011473"/>
                  <a:gd name="connsiteX918" fmla="*/ 449419 w 1400764"/>
                  <a:gd name="connsiteY918" fmla="*/ 691332 h 1011473"/>
                  <a:gd name="connsiteX919" fmla="*/ 449419 w 1400764"/>
                  <a:gd name="connsiteY919" fmla="*/ 692733 h 1011473"/>
                  <a:gd name="connsiteX920" fmla="*/ 449419 w 1400764"/>
                  <a:gd name="connsiteY920" fmla="*/ 694919 h 1011473"/>
                  <a:gd name="connsiteX921" fmla="*/ 448747 w 1400764"/>
                  <a:gd name="connsiteY921" fmla="*/ 696319 h 1011473"/>
                  <a:gd name="connsiteX922" fmla="*/ 446561 w 1400764"/>
                  <a:gd name="connsiteY922" fmla="*/ 697048 h 1011473"/>
                  <a:gd name="connsiteX923" fmla="*/ 445833 w 1400764"/>
                  <a:gd name="connsiteY923" fmla="*/ 697776 h 1011473"/>
                  <a:gd name="connsiteX924" fmla="*/ 445833 w 1400764"/>
                  <a:gd name="connsiteY924" fmla="*/ 699233 h 1011473"/>
                  <a:gd name="connsiteX925" fmla="*/ 446561 w 1400764"/>
                  <a:gd name="connsiteY925" fmla="*/ 699962 h 1011473"/>
                  <a:gd name="connsiteX926" fmla="*/ 447290 w 1400764"/>
                  <a:gd name="connsiteY926" fmla="*/ 700634 h 1011473"/>
                  <a:gd name="connsiteX927" fmla="*/ 448018 w 1400764"/>
                  <a:gd name="connsiteY927" fmla="*/ 702091 h 1011473"/>
                  <a:gd name="connsiteX928" fmla="*/ 448018 w 1400764"/>
                  <a:gd name="connsiteY928" fmla="*/ 704221 h 1011473"/>
                  <a:gd name="connsiteX929" fmla="*/ 448018 w 1400764"/>
                  <a:gd name="connsiteY929" fmla="*/ 706406 h 1011473"/>
                  <a:gd name="connsiteX930" fmla="*/ 448018 w 1400764"/>
                  <a:gd name="connsiteY930" fmla="*/ 707807 h 1011473"/>
                  <a:gd name="connsiteX931" fmla="*/ 448018 w 1400764"/>
                  <a:gd name="connsiteY931" fmla="*/ 709264 h 1011473"/>
                  <a:gd name="connsiteX932" fmla="*/ 448018 w 1400764"/>
                  <a:gd name="connsiteY932" fmla="*/ 710721 h 1011473"/>
                  <a:gd name="connsiteX933" fmla="*/ 448747 w 1400764"/>
                  <a:gd name="connsiteY933" fmla="*/ 711393 h 1011473"/>
                  <a:gd name="connsiteX934" fmla="*/ 448747 w 1400764"/>
                  <a:gd name="connsiteY934" fmla="*/ 714307 h 1011473"/>
                  <a:gd name="connsiteX935" fmla="*/ 448747 w 1400764"/>
                  <a:gd name="connsiteY935" fmla="*/ 720023 h 1011473"/>
                  <a:gd name="connsiteX936" fmla="*/ 450148 w 1400764"/>
                  <a:gd name="connsiteY936" fmla="*/ 722881 h 1011473"/>
                  <a:gd name="connsiteX937" fmla="*/ 450876 w 1400764"/>
                  <a:gd name="connsiteY937" fmla="*/ 725067 h 1011473"/>
                  <a:gd name="connsiteX938" fmla="*/ 451605 w 1400764"/>
                  <a:gd name="connsiteY938" fmla="*/ 725795 h 1011473"/>
                  <a:gd name="connsiteX939" fmla="*/ 452333 w 1400764"/>
                  <a:gd name="connsiteY939" fmla="*/ 727924 h 1011473"/>
                  <a:gd name="connsiteX940" fmla="*/ 453062 w 1400764"/>
                  <a:gd name="connsiteY940" fmla="*/ 728653 h 1011473"/>
                  <a:gd name="connsiteX941" fmla="*/ 451605 w 1400764"/>
                  <a:gd name="connsiteY941" fmla="*/ 730782 h 1011473"/>
                  <a:gd name="connsiteX942" fmla="*/ 450876 w 1400764"/>
                  <a:gd name="connsiteY942" fmla="*/ 732239 h 1011473"/>
                  <a:gd name="connsiteX943" fmla="*/ 450148 w 1400764"/>
                  <a:gd name="connsiteY943" fmla="*/ 732968 h 1011473"/>
                  <a:gd name="connsiteX944" fmla="*/ 448747 w 1400764"/>
                  <a:gd name="connsiteY944" fmla="*/ 735097 h 1011473"/>
                  <a:gd name="connsiteX945" fmla="*/ 447290 w 1400764"/>
                  <a:gd name="connsiteY945" fmla="*/ 737283 h 1011473"/>
                  <a:gd name="connsiteX946" fmla="*/ 446561 w 1400764"/>
                  <a:gd name="connsiteY946" fmla="*/ 739412 h 1011473"/>
                  <a:gd name="connsiteX947" fmla="*/ 445160 w 1400764"/>
                  <a:gd name="connsiteY947" fmla="*/ 740141 h 1011473"/>
                  <a:gd name="connsiteX948" fmla="*/ 444432 w 1400764"/>
                  <a:gd name="connsiteY948" fmla="*/ 740869 h 1011473"/>
                  <a:gd name="connsiteX949" fmla="*/ 444432 w 1400764"/>
                  <a:gd name="connsiteY949" fmla="*/ 742270 h 1011473"/>
                  <a:gd name="connsiteX950" fmla="*/ 443703 w 1400764"/>
                  <a:gd name="connsiteY950" fmla="*/ 743727 h 1011473"/>
                  <a:gd name="connsiteX951" fmla="*/ 441574 w 1400764"/>
                  <a:gd name="connsiteY951" fmla="*/ 745856 h 1011473"/>
                  <a:gd name="connsiteX952" fmla="*/ 440845 w 1400764"/>
                  <a:gd name="connsiteY952" fmla="*/ 745856 h 1011473"/>
                  <a:gd name="connsiteX953" fmla="*/ 440117 w 1400764"/>
                  <a:gd name="connsiteY953" fmla="*/ 746585 h 1011473"/>
                  <a:gd name="connsiteX954" fmla="*/ 439388 w 1400764"/>
                  <a:gd name="connsiteY954" fmla="*/ 747313 h 1011473"/>
                  <a:gd name="connsiteX955" fmla="*/ 438660 w 1400764"/>
                  <a:gd name="connsiteY955" fmla="*/ 747313 h 1011473"/>
                  <a:gd name="connsiteX956" fmla="*/ 435802 w 1400764"/>
                  <a:gd name="connsiteY956" fmla="*/ 747313 h 1011473"/>
                  <a:gd name="connsiteX957" fmla="*/ 434345 w 1400764"/>
                  <a:gd name="connsiteY957" fmla="*/ 748042 h 1011473"/>
                  <a:gd name="connsiteX958" fmla="*/ 432944 w 1400764"/>
                  <a:gd name="connsiteY958" fmla="*/ 750171 h 1011473"/>
                  <a:gd name="connsiteX959" fmla="*/ 431487 w 1400764"/>
                  <a:gd name="connsiteY959" fmla="*/ 752357 h 1011473"/>
                  <a:gd name="connsiteX960" fmla="*/ 428629 w 1400764"/>
                  <a:gd name="connsiteY960" fmla="*/ 753758 h 1011473"/>
                  <a:gd name="connsiteX961" fmla="*/ 426444 w 1400764"/>
                  <a:gd name="connsiteY961" fmla="*/ 754486 h 1011473"/>
                  <a:gd name="connsiteX962" fmla="*/ 425771 w 1400764"/>
                  <a:gd name="connsiteY962" fmla="*/ 755215 h 1011473"/>
                  <a:gd name="connsiteX963" fmla="*/ 425771 w 1400764"/>
                  <a:gd name="connsiteY963" fmla="*/ 755943 h 1011473"/>
                  <a:gd name="connsiteX964" fmla="*/ 428629 w 1400764"/>
                  <a:gd name="connsiteY964" fmla="*/ 755943 h 1011473"/>
                  <a:gd name="connsiteX965" fmla="*/ 429358 w 1400764"/>
                  <a:gd name="connsiteY965" fmla="*/ 755943 h 1011473"/>
                  <a:gd name="connsiteX966" fmla="*/ 430086 w 1400764"/>
                  <a:gd name="connsiteY966" fmla="*/ 755215 h 1011473"/>
                  <a:gd name="connsiteX967" fmla="*/ 432944 w 1400764"/>
                  <a:gd name="connsiteY967" fmla="*/ 753029 h 1011473"/>
                  <a:gd name="connsiteX968" fmla="*/ 434345 w 1400764"/>
                  <a:gd name="connsiteY968" fmla="*/ 751628 h 1011473"/>
                  <a:gd name="connsiteX969" fmla="*/ 435074 w 1400764"/>
                  <a:gd name="connsiteY969" fmla="*/ 751628 h 1011473"/>
                  <a:gd name="connsiteX970" fmla="*/ 436531 w 1400764"/>
                  <a:gd name="connsiteY970" fmla="*/ 751628 h 1011473"/>
                  <a:gd name="connsiteX971" fmla="*/ 437932 w 1400764"/>
                  <a:gd name="connsiteY971" fmla="*/ 751628 h 1011473"/>
                  <a:gd name="connsiteX972" fmla="*/ 440845 w 1400764"/>
                  <a:gd name="connsiteY972" fmla="*/ 751628 h 1011473"/>
                  <a:gd name="connsiteX973" fmla="*/ 441574 w 1400764"/>
                  <a:gd name="connsiteY973" fmla="*/ 751628 h 1011473"/>
                  <a:gd name="connsiteX974" fmla="*/ 442246 w 1400764"/>
                  <a:gd name="connsiteY974" fmla="*/ 751628 h 1011473"/>
                  <a:gd name="connsiteX975" fmla="*/ 443703 w 1400764"/>
                  <a:gd name="connsiteY975" fmla="*/ 750171 h 1011473"/>
                  <a:gd name="connsiteX976" fmla="*/ 446561 w 1400764"/>
                  <a:gd name="connsiteY976" fmla="*/ 746585 h 1011473"/>
                  <a:gd name="connsiteX977" fmla="*/ 449419 w 1400764"/>
                  <a:gd name="connsiteY977" fmla="*/ 744455 h 1011473"/>
                  <a:gd name="connsiteX978" fmla="*/ 450876 w 1400764"/>
                  <a:gd name="connsiteY978" fmla="*/ 742998 h 1011473"/>
                  <a:gd name="connsiteX979" fmla="*/ 451605 w 1400764"/>
                  <a:gd name="connsiteY979" fmla="*/ 742998 h 1011473"/>
                  <a:gd name="connsiteX980" fmla="*/ 452333 w 1400764"/>
                  <a:gd name="connsiteY980" fmla="*/ 742998 h 1011473"/>
                  <a:gd name="connsiteX981" fmla="*/ 453062 w 1400764"/>
                  <a:gd name="connsiteY981" fmla="*/ 742998 h 1011473"/>
                  <a:gd name="connsiteX982" fmla="*/ 454462 w 1400764"/>
                  <a:gd name="connsiteY982" fmla="*/ 742998 h 1011473"/>
                  <a:gd name="connsiteX983" fmla="*/ 455919 w 1400764"/>
                  <a:gd name="connsiteY983" fmla="*/ 742998 h 1011473"/>
                  <a:gd name="connsiteX984" fmla="*/ 456648 w 1400764"/>
                  <a:gd name="connsiteY984" fmla="*/ 742998 h 1011473"/>
                  <a:gd name="connsiteX985" fmla="*/ 457320 w 1400764"/>
                  <a:gd name="connsiteY985" fmla="*/ 742998 h 1011473"/>
                  <a:gd name="connsiteX986" fmla="*/ 458049 w 1400764"/>
                  <a:gd name="connsiteY986" fmla="*/ 742998 h 1011473"/>
                  <a:gd name="connsiteX987" fmla="*/ 459506 w 1400764"/>
                  <a:gd name="connsiteY987" fmla="*/ 743727 h 1011473"/>
                  <a:gd name="connsiteX988" fmla="*/ 460907 w 1400764"/>
                  <a:gd name="connsiteY988" fmla="*/ 744455 h 1011473"/>
                  <a:gd name="connsiteX989" fmla="*/ 461635 w 1400764"/>
                  <a:gd name="connsiteY989" fmla="*/ 744455 h 1011473"/>
                  <a:gd name="connsiteX990" fmla="*/ 464549 w 1400764"/>
                  <a:gd name="connsiteY990" fmla="*/ 744455 h 1011473"/>
                  <a:gd name="connsiteX991" fmla="*/ 468136 w 1400764"/>
                  <a:gd name="connsiteY991" fmla="*/ 743727 h 1011473"/>
                  <a:gd name="connsiteX992" fmla="*/ 468808 w 1400764"/>
                  <a:gd name="connsiteY992" fmla="*/ 743727 h 1011473"/>
                  <a:gd name="connsiteX993" fmla="*/ 470993 w 1400764"/>
                  <a:gd name="connsiteY993" fmla="*/ 744455 h 1011473"/>
                  <a:gd name="connsiteX994" fmla="*/ 472394 w 1400764"/>
                  <a:gd name="connsiteY994" fmla="*/ 744455 h 1011473"/>
                  <a:gd name="connsiteX995" fmla="*/ 473123 w 1400764"/>
                  <a:gd name="connsiteY995" fmla="*/ 744455 h 1011473"/>
                  <a:gd name="connsiteX996" fmla="*/ 473851 w 1400764"/>
                  <a:gd name="connsiteY996" fmla="*/ 744455 h 1011473"/>
                  <a:gd name="connsiteX997" fmla="*/ 474580 w 1400764"/>
                  <a:gd name="connsiteY997" fmla="*/ 743727 h 1011473"/>
                  <a:gd name="connsiteX998" fmla="*/ 476037 w 1400764"/>
                  <a:gd name="connsiteY998" fmla="*/ 742998 h 1011473"/>
                  <a:gd name="connsiteX999" fmla="*/ 480296 w 1400764"/>
                  <a:gd name="connsiteY999" fmla="*/ 741541 h 1011473"/>
                  <a:gd name="connsiteX1000" fmla="*/ 482481 w 1400764"/>
                  <a:gd name="connsiteY1000" fmla="*/ 740869 h 1011473"/>
                  <a:gd name="connsiteX1001" fmla="*/ 482481 w 1400764"/>
                  <a:gd name="connsiteY1001" fmla="*/ 740141 h 1011473"/>
                  <a:gd name="connsiteX1002" fmla="*/ 483210 w 1400764"/>
                  <a:gd name="connsiteY1002" fmla="*/ 740141 h 1011473"/>
                  <a:gd name="connsiteX1003" fmla="*/ 486796 w 1400764"/>
                  <a:gd name="connsiteY1003" fmla="*/ 740869 h 1011473"/>
                  <a:gd name="connsiteX1004" fmla="*/ 491783 w 1400764"/>
                  <a:gd name="connsiteY1004" fmla="*/ 741541 h 1011473"/>
                  <a:gd name="connsiteX1005" fmla="*/ 494697 w 1400764"/>
                  <a:gd name="connsiteY1005" fmla="*/ 742270 h 1011473"/>
                  <a:gd name="connsiteX1006" fmla="*/ 495370 w 1400764"/>
                  <a:gd name="connsiteY1006" fmla="*/ 742270 h 1011473"/>
                  <a:gd name="connsiteX1007" fmla="*/ 505456 w 1400764"/>
                  <a:gd name="connsiteY1007" fmla="*/ 739412 h 1011473"/>
                  <a:gd name="connsiteX1008" fmla="*/ 506185 w 1400764"/>
                  <a:gd name="connsiteY1008" fmla="*/ 738684 h 1011473"/>
                  <a:gd name="connsiteX1009" fmla="*/ 509771 w 1400764"/>
                  <a:gd name="connsiteY1009" fmla="*/ 736554 h 1011473"/>
                  <a:gd name="connsiteX1010" fmla="*/ 511172 w 1400764"/>
                  <a:gd name="connsiteY1010" fmla="*/ 734369 h 1011473"/>
                  <a:gd name="connsiteX1011" fmla="*/ 514086 w 1400764"/>
                  <a:gd name="connsiteY1011" fmla="*/ 733696 h 1011473"/>
                  <a:gd name="connsiteX1012" fmla="*/ 515487 w 1400764"/>
                  <a:gd name="connsiteY1012" fmla="*/ 733696 h 1011473"/>
                  <a:gd name="connsiteX1013" fmla="*/ 519073 w 1400764"/>
                  <a:gd name="connsiteY1013" fmla="*/ 733696 h 1011473"/>
                  <a:gd name="connsiteX1014" fmla="*/ 518345 w 1400764"/>
                  <a:gd name="connsiteY1014" fmla="*/ 735097 h 1011473"/>
                  <a:gd name="connsiteX1015" fmla="*/ 518345 w 1400764"/>
                  <a:gd name="connsiteY1015" fmla="*/ 736554 h 1011473"/>
                  <a:gd name="connsiteX1016" fmla="*/ 518345 w 1400764"/>
                  <a:gd name="connsiteY1016" fmla="*/ 737283 h 1011473"/>
                  <a:gd name="connsiteX1017" fmla="*/ 518345 w 1400764"/>
                  <a:gd name="connsiteY1017" fmla="*/ 737955 h 1011473"/>
                  <a:gd name="connsiteX1018" fmla="*/ 517673 w 1400764"/>
                  <a:gd name="connsiteY1018" fmla="*/ 737955 h 1011473"/>
                  <a:gd name="connsiteX1019" fmla="*/ 516216 w 1400764"/>
                  <a:gd name="connsiteY1019" fmla="*/ 738684 h 1011473"/>
                  <a:gd name="connsiteX1020" fmla="*/ 515487 w 1400764"/>
                  <a:gd name="connsiteY1020" fmla="*/ 739412 h 1011473"/>
                  <a:gd name="connsiteX1021" fmla="*/ 515487 w 1400764"/>
                  <a:gd name="connsiteY1021" fmla="*/ 740141 h 1011473"/>
                  <a:gd name="connsiteX1022" fmla="*/ 515487 w 1400764"/>
                  <a:gd name="connsiteY1022" fmla="*/ 741541 h 1011473"/>
                  <a:gd name="connsiteX1023" fmla="*/ 515487 w 1400764"/>
                  <a:gd name="connsiteY1023" fmla="*/ 744455 h 1011473"/>
                  <a:gd name="connsiteX1024" fmla="*/ 515487 w 1400764"/>
                  <a:gd name="connsiteY1024" fmla="*/ 746585 h 1011473"/>
                  <a:gd name="connsiteX1025" fmla="*/ 513358 w 1400764"/>
                  <a:gd name="connsiteY1025" fmla="*/ 751628 h 1011473"/>
                  <a:gd name="connsiteX1026" fmla="*/ 512629 w 1400764"/>
                  <a:gd name="connsiteY1026" fmla="*/ 754486 h 1011473"/>
                  <a:gd name="connsiteX1027" fmla="*/ 511901 w 1400764"/>
                  <a:gd name="connsiteY1027" fmla="*/ 756672 h 1011473"/>
                  <a:gd name="connsiteX1028" fmla="*/ 511172 w 1400764"/>
                  <a:gd name="connsiteY1028" fmla="*/ 758801 h 1011473"/>
                  <a:gd name="connsiteX1029" fmla="*/ 509771 w 1400764"/>
                  <a:gd name="connsiteY1029" fmla="*/ 760258 h 1011473"/>
                  <a:gd name="connsiteX1030" fmla="*/ 506185 w 1400764"/>
                  <a:gd name="connsiteY1030" fmla="*/ 765974 h 1011473"/>
                  <a:gd name="connsiteX1031" fmla="*/ 506185 w 1400764"/>
                  <a:gd name="connsiteY1031" fmla="*/ 767431 h 1011473"/>
                  <a:gd name="connsiteX1032" fmla="*/ 506185 w 1400764"/>
                  <a:gd name="connsiteY1032" fmla="*/ 768159 h 1011473"/>
                  <a:gd name="connsiteX1033" fmla="*/ 506857 w 1400764"/>
                  <a:gd name="connsiteY1033" fmla="*/ 771017 h 1011473"/>
                  <a:gd name="connsiteX1034" fmla="*/ 506857 w 1400764"/>
                  <a:gd name="connsiteY1034" fmla="*/ 773147 h 1011473"/>
                  <a:gd name="connsiteX1035" fmla="*/ 506185 w 1400764"/>
                  <a:gd name="connsiteY1035" fmla="*/ 773875 h 1011473"/>
                  <a:gd name="connsiteX1036" fmla="*/ 504728 w 1400764"/>
                  <a:gd name="connsiteY1036" fmla="*/ 775332 h 1011473"/>
                  <a:gd name="connsiteX1037" fmla="*/ 503271 w 1400764"/>
                  <a:gd name="connsiteY1037" fmla="*/ 776004 h 1011473"/>
                  <a:gd name="connsiteX1038" fmla="*/ 502598 w 1400764"/>
                  <a:gd name="connsiteY1038" fmla="*/ 776733 h 1011473"/>
                  <a:gd name="connsiteX1039" fmla="*/ 501870 w 1400764"/>
                  <a:gd name="connsiteY1039" fmla="*/ 776733 h 1011473"/>
                  <a:gd name="connsiteX1040" fmla="*/ 500413 w 1400764"/>
                  <a:gd name="connsiteY1040" fmla="*/ 778190 h 1011473"/>
                  <a:gd name="connsiteX1041" fmla="*/ 499685 w 1400764"/>
                  <a:gd name="connsiteY1041" fmla="*/ 778918 h 1011473"/>
                  <a:gd name="connsiteX1042" fmla="*/ 499685 w 1400764"/>
                  <a:gd name="connsiteY1042" fmla="*/ 780319 h 1011473"/>
                  <a:gd name="connsiteX1043" fmla="*/ 499685 w 1400764"/>
                  <a:gd name="connsiteY1043" fmla="*/ 781776 h 1011473"/>
                  <a:gd name="connsiteX1044" fmla="*/ 499685 w 1400764"/>
                  <a:gd name="connsiteY1044" fmla="*/ 783233 h 1011473"/>
                  <a:gd name="connsiteX1045" fmla="*/ 499685 w 1400764"/>
                  <a:gd name="connsiteY1045" fmla="*/ 785363 h 1011473"/>
                  <a:gd name="connsiteX1046" fmla="*/ 499012 w 1400764"/>
                  <a:gd name="connsiteY1046" fmla="*/ 787492 h 1011473"/>
                  <a:gd name="connsiteX1047" fmla="*/ 498284 w 1400764"/>
                  <a:gd name="connsiteY1047" fmla="*/ 788221 h 1011473"/>
                  <a:gd name="connsiteX1048" fmla="*/ 496827 w 1400764"/>
                  <a:gd name="connsiteY1048" fmla="*/ 789678 h 1011473"/>
                  <a:gd name="connsiteX1049" fmla="*/ 495370 w 1400764"/>
                  <a:gd name="connsiteY1049" fmla="*/ 790406 h 1011473"/>
                  <a:gd name="connsiteX1050" fmla="*/ 494697 w 1400764"/>
                  <a:gd name="connsiteY1050" fmla="*/ 791078 h 1011473"/>
                  <a:gd name="connsiteX1051" fmla="*/ 493240 w 1400764"/>
                  <a:gd name="connsiteY1051" fmla="*/ 794665 h 1011473"/>
                  <a:gd name="connsiteX1052" fmla="*/ 492512 w 1400764"/>
                  <a:gd name="connsiteY1052" fmla="*/ 795393 h 1011473"/>
                  <a:gd name="connsiteX1053" fmla="*/ 488925 w 1400764"/>
                  <a:gd name="connsiteY1053" fmla="*/ 801165 h 1011473"/>
                  <a:gd name="connsiteX1054" fmla="*/ 488197 w 1400764"/>
                  <a:gd name="connsiteY1054" fmla="*/ 802566 h 1011473"/>
                  <a:gd name="connsiteX1055" fmla="*/ 487524 w 1400764"/>
                  <a:gd name="connsiteY1055" fmla="*/ 803295 h 1011473"/>
                  <a:gd name="connsiteX1056" fmla="*/ 485339 w 1400764"/>
                  <a:gd name="connsiteY1056" fmla="*/ 804023 h 1011473"/>
                  <a:gd name="connsiteX1057" fmla="*/ 484611 w 1400764"/>
                  <a:gd name="connsiteY1057" fmla="*/ 805480 h 1011473"/>
                  <a:gd name="connsiteX1058" fmla="*/ 484611 w 1400764"/>
                  <a:gd name="connsiteY1058" fmla="*/ 806881 h 1011473"/>
                  <a:gd name="connsiteX1059" fmla="*/ 484611 w 1400764"/>
                  <a:gd name="connsiteY1059" fmla="*/ 807609 h 1011473"/>
                  <a:gd name="connsiteX1060" fmla="*/ 484611 w 1400764"/>
                  <a:gd name="connsiteY1060" fmla="*/ 808338 h 1011473"/>
                  <a:gd name="connsiteX1061" fmla="*/ 485339 w 1400764"/>
                  <a:gd name="connsiteY1061" fmla="*/ 809795 h 1011473"/>
                  <a:gd name="connsiteX1062" fmla="*/ 486068 w 1400764"/>
                  <a:gd name="connsiteY1062" fmla="*/ 811924 h 1011473"/>
                  <a:gd name="connsiteX1063" fmla="*/ 486068 w 1400764"/>
                  <a:gd name="connsiteY1063" fmla="*/ 814782 h 1011473"/>
                  <a:gd name="connsiteX1064" fmla="*/ 486068 w 1400764"/>
                  <a:gd name="connsiteY1064" fmla="*/ 815511 h 1011473"/>
                  <a:gd name="connsiteX1065" fmla="*/ 484611 w 1400764"/>
                  <a:gd name="connsiteY1065" fmla="*/ 816968 h 1011473"/>
                  <a:gd name="connsiteX1066" fmla="*/ 483210 w 1400764"/>
                  <a:gd name="connsiteY1066" fmla="*/ 819826 h 1011473"/>
                  <a:gd name="connsiteX1067" fmla="*/ 480296 w 1400764"/>
                  <a:gd name="connsiteY1067" fmla="*/ 824140 h 1011473"/>
                  <a:gd name="connsiteX1068" fmla="*/ 480296 w 1400764"/>
                  <a:gd name="connsiteY1068" fmla="*/ 824869 h 1011473"/>
                  <a:gd name="connsiteX1069" fmla="*/ 479623 w 1400764"/>
                  <a:gd name="connsiteY1069" fmla="*/ 826998 h 1011473"/>
                  <a:gd name="connsiteX1070" fmla="*/ 478895 w 1400764"/>
                  <a:gd name="connsiteY1070" fmla="*/ 828455 h 1011473"/>
                  <a:gd name="connsiteX1071" fmla="*/ 478895 w 1400764"/>
                  <a:gd name="connsiteY1071" fmla="*/ 829128 h 1011473"/>
                  <a:gd name="connsiteX1072" fmla="*/ 478166 w 1400764"/>
                  <a:gd name="connsiteY1072" fmla="*/ 830585 h 1011473"/>
                  <a:gd name="connsiteX1073" fmla="*/ 478895 w 1400764"/>
                  <a:gd name="connsiteY1073" fmla="*/ 832042 h 1011473"/>
                  <a:gd name="connsiteX1074" fmla="*/ 478166 w 1400764"/>
                  <a:gd name="connsiteY1074" fmla="*/ 833443 h 1011473"/>
                  <a:gd name="connsiteX1075" fmla="*/ 478166 w 1400764"/>
                  <a:gd name="connsiteY1075" fmla="*/ 834900 h 1011473"/>
                  <a:gd name="connsiteX1076" fmla="*/ 477438 w 1400764"/>
                  <a:gd name="connsiteY1076" fmla="*/ 837029 h 1011473"/>
                  <a:gd name="connsiteX1077" fmla="*/ 478166 w 1400764"/>
                  <a:gd name="connsiteY1077" fmla="*/ 838486 h 1011473"/>
                  <a:gd name="connsiteX1078" fmla="*/ 477438 w 1400764"/>
                  <a:gd name="connsiteY1078" fmla="*/ 839215 h 1011473"/>
                  <a:gd name="connsiteX1079" fmla="*/ 477438 w 1400764"/>
                  <a:gd name="connsiteY1079" fmla="*/ 839943 h 1011473"/>
                  <a:gd name="connsiteX1080" fmla="*/ 478895 w 1400764"/>
                  <a:gd name="connsiteY1080" fmla="*/ 840615 h 1011473"/>
                  <a:gd name="connsiteX1081" fmla="*/ 478166 w 1400764"/>
                  <a:gd name="connsiteY1081" fmla="*/ 841344 h 1011473"/>
                  <a:gd name="connsiteX1082" fmla="*/ 477438 w 1400764"/>
                  <a:gd name="connsiteY1082" fmla="*/ 841344 h 1011473"/>
                  <a:gd name="connsiteX1083" fmla="*/ 477438 w 1400764"/>
                  <a:gd name="connsiteY1083" fmla="*/ 842072 h 1011473"/>
                  <a:gd name="connsiteX1084" fmla="*/ 478166 w 1400764"/>
                  <a:gd name="connsiteY1084" fmla="*/ 842072 h 1011473"/>
                  <a:gd name="connsiteX1085" fmla="*/ 478895 w 1400764"/>
                  <a:gd name="connsiteY1085" fmla="*/ 843529 h 1011473"/>
                  <a:gd name="connsiteX1086" fmla="*/ 478166 w 1400764"/>
                  <a:gd name="connsiteY1086" fmla="*/ 844930 h 1011473"/>
                  <a:gd name="connsiteX1087" fmla="*/ 476709 w 1400764"/>
                  <a:gd name="connsiteY1087" fmla="*/ 847116 h 1011473"/>
                  <a:gd name="connsiteX1088" fmla="*/ 476037 w 1400764"/>
                  <a:gd name="connsiteY1088" fmla="*/ 849245 h 1011473"/>
                  <a:gd name="connsiteX1089" fmla="*/ 474580 w 1400764"/>
                  <a:gd name="connsiteY1089" fmla="*/ 849974 h 1011473"/>
                  <a:gd name="connsiteX1090" fmla="*/ 473851 w 1400764"/>
                  <a:gd name="connsiteY1090" fmla="*/ 850702 h 1011473"/>
                  <a:gd name="connsiteX1091" fmla="*/ 473851 w 1400764"/>
                  <a:gd name="connsiteY1091" fmla="*/ 852103 h 1011473"/>
                  <a:gd name="connsiteX1092" fmla="*/ 474580 w 1400764"/>
                  <a:gd name="connsiteY1092" fmla="*/ 852832 h 1011473"/>
                  <a:gd name="connsiteX1093" fmla="*/ 474580 w 1400764"/>
                  <a:gd name="connsiteY1093" fmla="*/ 853560 h 1011473"/>
                  <a:gd name="connsiteX1094" fmla="*/ 474580 w 1400764"/>
                  <a:gd name="connsiteY1094" fmla="*/ 854288 h 1011473"/>
                  <a:gd name="connsiteX1095" fmla="*/ 475308 w 1400764"/>
                  <a:gd name="connsiteY1095" fmla="*/ 855689 h 1011473"/>
                  <a:gd name="connsiteX1096" fmla="*/ 475308 w 1400764"/>
                  <a:gd name="connsiteY1096" fmla="*/ 857146 h 1011473"/>
                  <a:gd name="connsiteX1097" fmla="*/ 475308 w 1400764"/>
                  <a:gd name="connsiteY1097" fmla="*/ 857875 h 1011473"/>
                  <a:gd name="connsiteX1098" fmla="*/ 474580 w 1400764"/>
                  <a:gd name="connsiteY1098" fmla="*/ 857875 h 1011473"/>
                  <a:gd name="connsiteX1099" fmla="*/ 475308 w 1400764"/>
                  <a:gd name="connsiteY1099" fmla="*/ 858603 h 1011473"/>
                  <a:gd name="connsiteX1100" fmla="*/ 476037 w 1400764"/>
                  <a:gd name="connsiteY1100" fmla="*/ 860004 h 1011473"/>
                  <a:gd name="connsiteX1101" fmla="*/ 477438 w 1400764"/>
                  <a:gd name="connsiteY1101" fmla="*/ 860733 h 1011473"/>
                  <a:gd name="connsiteX1102" fmla="*/ 477438 w 1400764"/>
                  <a:gd name="connsiteY1102" fmla="*/ 862190 h 1011473"/>
                  <a:gd name="connsiteX1103" fmla="*/ 477438 w 1400764"/>
                  <a:gd name="connsiteY1103" fmla="*/ 862918 h 1011473"/>
                  <a:gd name="connsiteX1104" fmla="*/ 477438 w 1400764"/>
                  <a:gd name="connsiteY1104" fmla="*/ 865776 h 1011473"/>
                  <a:gd name="connsiteX1105" fmla="*/ 478166 w 1400764"/>
                  <a:gd name="connsiteY1105" fmla="*/ 867177 h 1011473"/>
                  <a:gd name="connsiteX1106" fmla="*/ 478895 w 1400764"/>
                  <a:gd name="connsiteY1106" fmla="*/ 868634 h 1011473"/>
                  <a:gd name="connsiteX1107" fmla="*/ 493240 w 1400764"/>
                  <a:gd name="connsiteY1107" fmla="*/ 869363 h 1011473"/>
                  <a:gd name="connsiteX1108" fmla="*/ 498284 w 1400764"/>
                  <a:gd name="connsiteY1108" fmla="*/ 870091 h 1011473"/>
                  <a:gd name="connsiteX1109" fmla="*/ 502598 w 1400764"/>
                  <a:gd name="connsiteY1109" fmla="*/ 870763 h 1011473"/>
                  <a:gd name="connsiteX1110" fmla="*/ 526246 w 1400764"/>
                  <a:gd name="connsiteY1110" fmla="*/ 872220 h 1011473"/>
                  <a:gd name="connsiteX1111" fmla="*/ 557123 w 1400764"/>
                  <a:gd name="connsiteY1111" fmla="*/ 873677 h 1011473"/>
                  <a:gd name="connsiteX1112" fmla="*/ 575783 w 1400764"/>
                  <a:gd name="connsiteY1112" fmla="*/ 877264 h 1011473"/>
                  <a:gd name="connsiteX1113" fmla="*/ 576512 w 1400764"/>
                  <a:gd name="connsiteY1113" fmla="*/ 877264 h 1011473"/>
                  <a:gd name="connsiteX1114" fmla="*/ 576512 w 1400764"/>
                  <a:gd name="connsiteY1114" fmla="*/ 876535 h 1011473"/>
                  <a:gd name="connsiteX1115" fmla="*/ 577969 w 1400764"/>
                  <a:gd name="connsiteY1115" fmla="*/ 875078 h 1011473"/>
                  <a:gd name="connsiteX1116" fmla="*/ 577969 w 1400764"/>
                  <a:gd name="connsiteY1116" fmla="*/ 873677 h 1011473"/>
                  <a:gd name="connsiteX1117" fmla="*/ 578697 w 1400764"/>
                  <a:gd name="connsiteY1117" fmla="*/ 871492 h 1011473"/>
                  <a:gd name="connsiteX1118" fmla="*/ 579426 w 1400764"/>
                  <a:gd name="connsiteY1118" fmla="*/ 870763 h 1011473"/>
                  <a:gd name="connsiteX1119" fmla="*/ 580827 w 1400764"/>
                  <a:gd name="connsiteY1119" fmla="*/ 866505 h 1011473"/>
                  <a:gd name="connsiteX1120" fmla="*/ 582284 w 1400764"/>
                  <a:gd name="connsiteY1120" fmla="*/ 862918 h 1011473"/>
                  <a:gd name="connsiteX1121" fmla="*/ 583012 w 1400764"/>
                  <a:gd name="connsiteY1121" fmla="*/ 862190 h 1011473"/>
                  <a:gd name="connsiteX1122" fmla="*/ 582284 w 1400764"/>
                  <a:gd name="connsiteY1122" fmla="*/ 860733 h 1011473"/>
                  <a:gd name="connsiteX1123" fmla="*/ 583012 w 1400764"/>
                  <a:gd name="connsiteY1123" fmla="*/ 858603 h 1011473"/>
                  <a:gd name="connsiteX1124" fmla="*/ 583685 w 1400764"/>
                  <a:gd name="connsiteY1124" fmla="*/ 857146 h 1011473"/>
                  <a:gd name="connsiteX1125" fmla="*/ 583685 w 1400764"/>
                  <a:gd name="connsiteY1125" fmla="*/ 855689 h 1011473"/>
                  <a:gd name="connsiteX1126" fmla="*/ 581555 w 1400764"/>
                  <a:gd name="connsiteY1126" fmla="*/ 853560 h 1011473"/>
                  <a:gd name="connsiteX1127" fmla="*/ 581555 w 1400764"/>
                  <a:gd name="connsiteY1127" fmla="*/ 850702 h 1011473"/>
                  <a:gd name="connsiteX1128" fmla="*/ 581555 w 1400764"/>
                  <a:gd name="connsiteY1128" fmla="*/ 848517 h 1011473"/>
                  <a:gd name="connsiteX1129" fmla="*/ 583012 w 1400764"/>
                  <a:gd name="connsiteY1129" fmla="*/ 846387 h 1011473"/>
                  <a:gd name="connsiteX1130" fmla="*/ 585141 w 1400764"/>
                  <a:gd name="connsiteY1130" fmla="*/ 843529 h 1011473"/>
                  <a:gd name="connsiteX1131" fmla="*/ 585870 w 1400764"/>
                  <a:gd name="connsiteY1131" fmla="*/ 842072 h 1011473"/>
                  <a:gd name="connsiteX1132" fmla="*/ 585870 w 1400764"/>
                  <a:gd name="connsiteY1132" fmla="*/ 839943 h 1011473"/>
                  <a:gd name="connsiteX1133" fmla="*/ 588728 w 1400764"/>
                  <a:gd name="connsiteY1133" fmla="*/ 837029 h 1011473"/>
                  <a:gd name="connsiteX1134" fmla="*/ 589456 w 1400764"/>
                  <a:gd name="connsiteY1134" fmla="*/ 835628 h 1011473"/>
                  <a:gd name="connsiteX1135" fmla="*/ 589456 w 1400764"/>
                  <a:gd name="connsiteY1135" fmla="*/ 834171 h 1011473"/>
                  <a:gd name="connsiteX1136" fmla="*/ 588728 w 1400764"/>
                  <a:gd name="connsiteY1136" fmla="*/ 833443 h 1011473"/>
                  <a:gd name="connsiteX1137" fmla="*/ 588728 w 1400764"/>
                  <a:gd name="connsiteY1137" fmla="*/ 832042 h 1011473"/>
                  <a:gd name="connsiteX1138" fmla="*/ 590185 w 1400764"/>
                  <a:gd name="connsiteY1138" fmla="*/ 829128 h 1011473"/>
                  <a:gd name="connsiteX1139" fmla="*/ 589456 w 1400764"/>
                  <a:gd name="connsiteY1139" fmla="*/ 828455 h 1011473"/>
                  <a:gd name="connsiteX1140" fmla="*/ 589456 w 1400764"/>
                  <a:gd name="connsiteY1140" fmla="*/ 827727 h 1011473"/>
                  <a:gd name="connsiteX1141" fmla="*/ 589456 w 1400764"/>
                  <a:gd name="connsiteY1141" fmla="*/ 826998 h 1011473"/>
                  <a:gd name="connsiteX1142" fmla="*/ 590185 w 1400764"/>
                  <a:gd name="connsiteY1142" fmla="*/ 826270 h 1011473"/>
                  <a:gd name="connsiteX1143" fmla="*/ 590185 w 1400764"/>
                  <a:gd name="connsiteY1143" fmla="*/ 823412 h 1011473"/>
                  <a:gd name="connsiteX1144" fmla="*/ 590857 w 1400764"/>
                  <a:gd name="connsiteY1144" fmla="*/ 822683 h 1011473"/>
                  <a:gd name="connsiteX1145" fmla="*/ 590185 w 1400764"/>
                  <a:gd name="connsiteY1145" fmla="*/ 821955 h 1011473"/>
                  <a:gd name="connsiteX1146" fmla="*/ 589456 w 1400764"/>
                  <a:gd name="connsiteY1146" fmla="*/ 819826 h 1011473"/>
                  <a:gd name="connsiteX1147" fmla="*/ 655524 w 1400764"/>
                  <a:gd name="connsiteY1147" fmla="*/ 765245 h 1011473"/>
                  <a:gd name="connsiteX1148" fmla="*/ 656925 w 1400764"/>
                  <a:gd name="connsiteY1148" fmla="*/ 763844 h 1011473"/>
                  <a:gd name="connsiteX1149" fmla="*/ 669870 w 1400764"/>
                  <a:gd name="connsiteY1149" fmla="*/ 764517 h 1011473"/>
                  <a:gd name="connsiteX1150" fmla="*/ 679172 w 1400764"/>
                  <a:gd name="connsiteY1150" fmla="*/ 765245 h 1011473"/>
                  <a:gd name="connsiteX1151" fmla="*/ 679172 w 1400764"/>
                  <a:gd name="connsiteY1151" fmla="*/ 767431 h 1011473"/>
                  <a:gd name="connsiteX1152" fmla="*/ 677771 w 1400764"/>
                  <a:gd name="connsiteY1152" fmla="*/ 768832 h 1011473"/>
                  <a:gd name="connsiteX1153" fmla="*/ 677043 w 1400764"/>
                  <a:gd name="connsiteY1153" fmla="*/ 770289 h 1011473"/>
                  <a:gd name="connsiteX1154" fmla="*/ 678500 w 1400764"/>
                  <a:gd name="connsiteY1154" fmla="*/ 771017 h 1011473"/>
                  <a:gd name="connsiteX1155" fmla="*/ 679901 w 1400764"/>
                  <a:gd name="connsiteY1155" fmla="*/ 772418 h 1011473"/>
                  <a:gd name="connsiteX1156" fmla="*/ 681358 w 1400764"/>
                  <a:gd name="connsiteY1156" fmla="*/ 772418 h 1011473"/>
                  <a:gd name="connsiteX1157" fmla="*/ 683487 w 1400764"/>
                  <a:gd name="connsiteY1157" fmla="*/ 773147 h 1011473"/>
                  <a:gd name="connsiteX1158" fmla="*/ 684215 w 1400764"/>
                  <a:gd name="connsiteY1158" fmla="*/ 773875 h 1011473"/>
                  <a:gd name="connsiteX1159" fmla="*/ 683487 w 1400764"/>
                  <a:gd name="connsiteY1159" fmla="*/ 775332 h 1011473"/>
                  <a:gd name="connsiteX1160" fmla="*/ 683487 w 1400764"/>
                  <a:gd name="connsiteY1160" fmla="*/ 776004 h 1011473"/>
                  <a:gd name="connsiteX1161" fmla="*/ 684215 w 1400764"/>
                  <a:gd name="connsiteY1161" fmla="*/ 777461 h 1011473"/>
                  <a:gd name="connsiteX1162" fmla="*/ 685672 w 1400764"/>
                  <a:gd name="connsiteY1162" fmla="*/ 778918 h 1011473"/>
                  <a:gd name="connsiteX1163" fmla="*/ 688530 w 1400764"/>
                  <a:gd name="connsiteY1163" fmla="*/ 781048 h 1011473"/>
                  <a:gd name="connsiteX1164" fmla="*/ 689259 w 1400764"/>
                  <a:gd name="connsiteY1164" fmla="*/ 781776 h 1011473"/>
                  <a:gd name="connsiteX1165" fmla="*/ 692117 w 1400764"/>
                  <a:gd name="connsiteY1165" fmla="*/ 783906 h 1011473"/>
                  <a:gd name="connsiteX1166" fmla="*/ 694302 w 1400764"/>
                  <a:gd name="connsiteY1166" fmla="*/ 784634 h 1011473"/>
                  <a:gd name="connsiteX1167" fmla="*/ 695703 w 1400764"/>
                  <a:gd name="connsiteY1167" fmla="*/ 785363 h 1011473"/>
                  <a:gd name="connsiteX1168" fmla="*/ 697888 w 1400764"/>
                  <a:gd name="connsiteY1168" fmla="*/ 786820 h 1011473"/>
                  <a:gd name="connsiteX1169" fmla="*/ 699289 w 1400764"/>
                  <a:gd name="connsiteY1169" fmla="*/ 788221 h 1011473"/>
                  <a:gd name="connsiteX1170" fmla="*/ 699289 w 1400764"/>
                  <a:gd name="connsiteY1170" fmla="*/ 789678 h 1011473"/>
                  <a:gd name="connsiteX1171" fmla="*/ 700018 w 1400764"/>
                  <a:gd name="connsiteY1171" fmla="*/ 791807 h 1011473"/>
                  <a:gd name="connsiteX1172" fmla="*/ 700746 w 1400764"/>
                  <a:gd name="connsiteY1172" fmla="*/ 792535 h 1011473"/>
                  <a:gd name="connsiteX1173" fmla="*/ 702147 w 1400764"/>
                  <a:gd name="connsiteY1173" fmla="*/ 793264 h 1011473"/>
                  <a:gd name="connsiteX1174" fmla="*/ 704333 w 1400764"/>
                  <a:gd name="connsiteY1174" fmla="*/ 793992 h 1011473"/>
                  <a:gd name="connsiteX1175" fmla="*/ 705734 w 1400764"/>
                  <a:gd name="connsiteY1175" fmla="*/ 795393 h 1011473"/>
                  <a:gd name="connsiteX1176" fmla="*/ 706462 w 1400764"/>
                  <a:gd name="connsiteY1176" fmla="*/ 796122 h 1011473"/>
                  <a:gd name="connsiteX1177" fmla="*/ 706462 w 1400764"/>
                  <a:gd name="connsiteY1177" fmla="*/ 797579 h 1011473"/>
                  <a:gd name="connsiteX1178" fmla="*/ 705734 w 1400764"/>
                  <a:gd name="connsiteY1178" fmla="*/ 798980 h 1011473"/>
                  <a:gd name="connsiteX1179" fmla="*/ 705061 w 1400764"/>
                  <a:gd name="connsiteY1179" fmla="*/ 800437 h 1011473"/>
                  <a:gd name="connsiteX1180" fmla="*/ 769672 w 1400764"/>
                  <a:gd name="connsiteY1180" fmla="*/ 813381 h 1011473"/>
                  <a:gd name="connsiteX1181" fmla="*/ 770401 w 1400764"/>
                  <a:gd name="connsiteY1181" fmla="*/ 813381 h 1011473"/>
                  <a:gd name="connsiteX1182" fmla="*/ 770401 w 1400764"/>
                  <a:gd name="connsiteY1182" fmla="*/ 813381 h 1011473"/>
                  <a:gd name="connsiteX1183" fmla="*/ 772530 w 1400764"/>
                  <a:gd name="connsiteY1183" fmla="*/ 809795 h 1011473"/>
                  <a:gd name="connsiteX1184" fmla="*/ 773259 w 1400764"/>
                  <a:gd name="connsiteY1184" fmla="*/ 808338 h 1011473"/>
                  <a:gd name="connsiteX1185" fmla="*/ 773259 w 1400764"/>
                  <a:gd name="connsiteY1185" fmla="*/ 806152 h 1011473"/>
                  <a:gd name="connsiteX1186" fmla="*/ 772530 w 1400764"/>
                  <a:gd name="connsiteY1186" fmla="*/ 800437 h 1011473"/>
                  <a:gd name="connsiteX1187" fmla="*/ 773259 w 1400764"/>
                  <a:gd name="connsiteY1187" fmla="*/ 797579 h 1011473"/>
                  <a:gd name="connsiteX1188" fmla="*/ 775388 w 1400764"/>
                  <a:gd name="connsiteY1188" fmla="*/ 796122 h 1011473"/>
                  <a:gd name="connsiteX1189" fmla="*/ 774660 w 1400764"/>
                  <a:gd name="connsiteY1189" fmla="*/ 794721 h 1011473"/>
                  <a:gd name="connsiteX1190" fmla="*/ 773259 w 1400764"/>
                  <a:gd name="connsiteY1190" fmla="*/ 792535 h 1011473"/>
                  <a:gd name="connsiteX1191" fmla="*/ 773987 w 1400764"/>
                  <a:gd name="connsiteY1191" fmla="*/ 791807 h 1011473"/>
                  <a:gd name="connsiteX1192" fmla="*/ 774660 w 1400764"/>
                  <a:gd name="connsiteY1192" fmla="*/ 790406 h 1011473"/>
                  <a:gd name="connsiteX1193" fmla="*/ 774660 w 1400764"/>
                  <a:gd name="connsiteY1193" fmla="*/ 788949 h 1011473"/>
                  <a:gd name="connsiteX1194" fmla="*/ 776117 w 1400764"/>
                  <a:gd name="connsiteY1194" fmla="*/ 787492 h 1011473"/>
                  <a:gd name="connsiteX1195" fmla="*/ 774660 w 1400764"/>
                  <a:gd name="connsiteY1195" fmla="*/ 783906 h 1011473"/>
                  <a:gd name="connsiteX1196" fmla="*/ 776845 w 1400764"/>
                  <a:gd name="connsiteY1196" fmla="*/ 780319 h 1011473"/>
                  <a:gd name="connsiteX1197" fmla="*/ 778302 w 1400764"/>
                  <a:gd name="connsiteY1197" fmla="*/ 779591 h 1011473"/>
                  <a:gd name="connsiteX1198" fmla="*/ 780431 w 1400764"/>
                  <a:gd name="connsiteY1198" fmla="*/ 778190 h 1011473"/>
                  <a:gd name="connsiteX1199" fmla="*/ 781888 w 1400764"/>
                  <a:gd name="connsiteY1199" fmla="*/ 774603 h 1011473"/>
                  <a:gd name="connsiteX1200" fmla="*/ 784018 w 1400764"/>
                  <a:gd name="connsiteY1200" fmla="*/ 771746 h 1011473"/>
                  <a:gd name="connsiteX1201" fmla="*/ 786147 w 1400764"/>
                  <a:gd name="connsiteY1201" fmla="*/ 770289 h 1011473"/>
                  <a:gd name="connsiteX1202" fmla="*/ 784018 w 1400764"/>
                  <a:gd name="connsiteY1202" fmla="*/ 771746 h 1011473"/>
                  <a:gd name="connsiteX1203" fmla="*/ 781888 w 1400764"/>
                  <a:gd name="connsiteY1203" fmla="*/ 774603 h 1011473"/>
                  <a:gd name="connsiteX1204" fmla="*/ 780431 w 1400764"/>
                  <a:gd name="connsiteY1204" fmla="*/ 778190 h 1011473"/>
                  <a:gd name="connsiteX1205" fmla="*/ 781160 w 1400764"/>
                  <a:gd name="connsiteY1205" fmla="*/ 780319 h 1011473"/>
                  <a:gd name="connsiteX1206" fmla="*/ 783289 w 1400764"/>
                  <a:gd name="connsiteY1206" fmla="*/ 791078 h 1011473"/>
                  <a:gd name="connsiteX1207" fmla="*/ 784746 w 1400764"/>
                  <a:gd name="connsiteY1207" fmla="*/ 799708 h 1011473"/>
                  <a:gd name="connsiteX1208" fmla="*/ 784746 w 1400764"/>
                  <a:gd name="connsiteY1208" fmla="*/ 801165 h 1011473"/>
                  <a:gd name="connsiteX1209" fmla="*/ 784746 w 1400764"/>
                  <a:gd name="connsiteY1209" fmla="*/ 801894 h 1011473"/>
                  <a:gd name="connsiteX1210" fmla="*/ 784018 w 1400764"/>
                  <a:gd name="connsiteY1210" fmla="*/ 804752 h 1011473"/>
                  <a:gd name="connsiteX1211" fmla="*/ 784018 w 1400764"/>
                  <a:gd name="connsiteY1211" fmla="*/ 806881 h 1011473"/>
                  <a:gd name="connsiteX1212" fmla="*/ 784018 w 1400764"/>
                  <a:gd name="connsiteY1212" fmla="*/ 809795 h 1011473"/>
                  <a:gd name="connsiteX1213" fmla="*/ 782561 w 1400764"/>
                  <a:gd name="connsiteY1213" fmla="*/ 812653 h 1011473"/>
                  <a:gd name="connsiteX1214" fmla="*/ 782561 w 1400764"/>
                  <a:gd name="connsiteY1214" fmla="*/ 814054 h 1011473"/>
                  <a:gd name="connsiteX1215" fmla="*/ 780431 w 1400764"/>
                  <a:gd name="connsiteY1215" fmla="*/ 816968 h 1011473"/>
                  <a:gd name="connsiteX1216" fmla="*/ 779703 w 1400764"/>
                  <a:gd name="connsiteY1216" fmla="*/ 820554 h 1011473"/>
                  <a:gd name="connsiteX1217" fmla="*/ 778974 w 1400764"/>
                  <a:gd name="connsiteY1217" fmla="*/ 821955 h 1011473"/>
                  <a:gd name="connsiteX1218" fmla="*/ 778974 w 1400764"/>
                  <a:gd name="connsiteY1218" fmla="*/ 822683 h 1011473"/>
                  <a:gd name="connsiteX1219" fmla="*/ 778974 w 1400764"/>
                  <a:gd name="connsiteY1219" fmla="*/ 824140 h 1011473"/>
                  <a:gd name="connsiteX1220" fmla="*/ 778246 w 1400764"/>
                  <a:gd name="connsiteY1220" fmla="*/ 824869 h 1011473"/>
                  <a:gd name="connsiteX1221" fmla="*/ 778246 w 1400764"/>
                  <a:gd name="connsiteY1221" fmla="*/ 826270 h 1011473"/>
                  <a:gd name="connsiteX1222" fmla="*/ 777573 w 1400764"/>
                  <a:gd name="connsiteY1222" fmla="*/ 829856 h 1011473"/>
                  <a:gd name="connsiteX1223" fmla="*/ 776117 w 1400764"/>
                  <a:gd name="connsiteY1223" fmla="*/ 832714 h 1011473"/>
                  <a:gd name="connsiteX1224" fmla="*/ 774660 w 1400764"/>
                  <a:gd name="connsiteY1224" fmla="*/ 835628 h 1011473"/>
                  <a:gd name="connsiteX1225" fmla="*/ 773987 w 1400764"/>
                  <a:gd name="connsiteY1225" fmla="*/ 837758 h 1011473"/>
                  <a:gd name="connsiteX1226" fmla="*/ 773987 w 1400764"/>
                  <a:gd name="connsiteY1226" fmla="*/ 840615 h 1011473"/>
                  <a:gd name="connsiteX1227" fmla="*/ 773987 w 1400764"/>
                  <a:gd name="connsiteY1227" fmla="*/ 842072 h 1011473"/>
                  <a:gd name="connsiteX1228" fmla="*/ 773259 w 1400764"/>
                  <a:gd name="connsiteY1228" fmla="*/ 842801 h 1011473"/>
                  <a:gd name="connsiteX1229" fmla="*/ 773987 w 1400764"/>
                  <a:gd name="connsiteY1229" fmla="*/ 845659 h 1011473"/>
                  <a:gd name="connsiteX1230" fmla="*/ 776117 w 1400764"/>
                  <a:gd name="connsiteY1230" fmla="*/ 848517 h 1011473"/>
                  <a:gd name="connsiteX1231" fmla="*/ 781160 w 1400764"/>
                  <a:gd name="connsiteY1231" fmla="*/ 852103 h 1011473"/>
                  <a:gd name="connsiteX1232" fmla="*/ 784746 w 1400764"/>
                  <a:gd name="connsiteY1232" fmla="*/ 855017 h 1011473"/>
                  <a:gd name="connsiteX1233" fmla="*/ 786876 w 1400764"/>
                  <a:gd name="connsiteY1233" fmla="*/ 856418 h 1011473"/>
                  <a:gd name="connsiteX1234" fmla="*/ 788333 w 1400764"/>
                  <a:gd name="connsiteY1234" fmla="*/ 862190 h 1011473"/>
                  <a:gd name="connsiteX1235" fmla="*/ 789790 w 1400764"/>
                  <a:gd name="connsiteY1235" fmla="*/ 863591 h 1011473"/>
                  <a:gd name="connsiteX1236" fmla="*/ 791919 w 1400764"/>
                  <a:gd name="connsiteY1236" fmla="*/ 864319 h 1011473"/>
                  <a:gd name="connsiteX1237" fmla="*/ 791919 w 1400764"/>
                  <a:gd name="connsiteY1237" fmla="*/ 865048 h 1011473"/>
                  <a:gd name="connsiteX1238" fmla="*/ 792648 w 1400764"/>
                  <a:gd name="connsiteY1238" fmla="*/ 867177 h 1011473"/>
                  <a:gd name="connsiteX1239" fmla="*/ 792648 w 1400764"/>
                  <a:gd name="connsiteY1239" fmla="*/ 872220 h 1011473"/>
                  <a:gd name="connsiteX1240" fmla="*/ 793376 w 1400764"/>
                  <a:gd name="connsiteY1240" fmla="*/ 876535 h 1011473"/>
                  <a:gd name="connsiteX1241" fmla="*/ 793376 w 1400764"/>
                  <a:gd name="connsiteY1241" fmla="*/ 877992 h 1011473"/>
                  <a:gd name="connsiteX1242" fmla="*/ 794777 w 1400764"/>
                  <a:gd name="connsiteY1242" fmla="*/ 880122 h 1011473"/>
                  <a:gd name="connsiteX1243" fmla="*/ 795505 w 1400764"/>
                  <a:gd name="connsiteY1243" fmla="*/ 882251 h 1011473"/>
                  <a:gd name="connsiteX1244" fmla="*/ 794777 w 1400764"/>
                  <a:gd name="connsiteY1244" fmla="*/ 887294 h 1011473"/>
                  <a:gd name="connsiteX1245" fmla="*/ 795505 w 1400764"/>
                  <a:gd name="connsiteY1245" fmla="*/ 888751 h 1011473"/>
                  <a:gd name="connsiteX1246" fmla="*/ 796234 w 1400764"/>
                  <a:gd name="connsiteY1246" fmla="*/ 891609 h 1011473"/>
                  <a:gd name="connsiteX1247" fmla="*/ 796234 w 1400764"/>
                  <a:gd name="connsiteY1247" fmla="*/ 894467 h 1011473"/>
                  <a:gd name="connsiteX1248" fmla="*/ 796234 w 1400764"/>
                  <a:gd name="connsiteY1248" fmla="*/ 895196 h 1011473"/>
                  <a:gd name="connsiteX1249" fmla="*/ 795505 w 1400764"/>
                  <a:gd name="connsiteY1249" fmla="*/ 896653 h 1011473"/>
                  <a:gd name="connsiteX1250" fmla="*/ 795505 w 1400764"/>
                  <a:gd name="connsiteY1250" fmla="*/ 897325 h 1011473"/>
                  <a:gd name="connsiteX1251" fmla="*/ 795505 w 1400764"/>
                  <a:gd name="connsiteY1251" fmla="*/ 898054 h 1011473"/>
                  <a:gd name="connsiteX1252" fmla="*/ 795505 w 1400764"/>
                  <a:gd name="connsiteY1252" fmla="*/ 898782 h 1011473"/>
                  <a:gd name="connsiteX1253" fmla="*/ 796234 w 1400764"/>
                  <a:gd name="connsiteY1253" fmla="*/ 900912 h 1011473"/>
                  <a:gd name="connsiteX1254" fmla="*/ 797635 w 1400764"/>
                  <a:gd name="connsiteY1254" fmla="*/ 903097 h 1011473"/>
                  <a:gd name="connsiteX1255" fmla="*/ 799092 w 1400764"/>
                  <a:gd name="connsiteY1255" fmla="*/ 905226 h 1011473"/>
                  <a:gd name="connsiteX1256" fmla="*/ 799820 w 1400764"/>
                  <a:gd name="connsiteY1256" fmla="*/ 906683 h 1011473"/>
                  <a:gd name="connsiteX1257" fmla="*/ 800549 w 1400764"/>
                  <a:gd name="connsiteY1257" fmla="*/ 908140 h 1011473"/>
                  <a:gd name="connsiteX1258" fmla="*/ 802678 w 1400764"/>
                  <a:gd name="connsiteY1258" fmla="*/ 909541 h 1011473"/>
                  <a:gd name="connsiteX1259" fmla="*/ 804135 w 1400764"/>
                  <a:gd name="connsiteY1259" fmla="*/ 911727 h 1011473"/>
                  <a:gd name="connsiteX1260" fmla="*/ 806265 w 1400764"/>
                  <a:gd name="connsiteY1260" fmla="*/ 913856 h 1011473"/>
                  <a:gd name="connsiteX1261" fmla="*/ 807722 w 1400764"/>
                  <a:gd name="connsiteY1261" fmla="*/ 914585 h 1011473"/>
                  <a:gd name="connsiteX1262" fmla="*/ 809851 w 1400764"/>
                  <a:gd name="connsiteY1262" fmla="*/ 914585 h 1011473"/>
                  <a:gd name="connsiteX1263" fmla="*/ 814894 w 1400764"/>
                  <a:gd name="connsiteY1263" fmla="*/ 916714 h 1011473"/>
                  <a:gd name="connsiteX1264" fmla="*/ 817024 w 1400764"/>
                  <a:gd name="connsiteY1264" fmla="*/ 917443 h 1011473"/>
                  <a:gd name="connsiteX1265" fmla="*/ 819938 w 1400764"/>
                  <a:gd name="connsiteY1265" fmla="*/ 917443 h 1011473"/>
                  <a:gd name="connsiteX1266" fmla="*/ 821339 w 1400764"/>
                  <a:gd name="connsiteY1266" fmla="*/ 918171 h 1011473"/>
                  <a:gd name="connsiteX1267" fmla="*/ 822067 w 1400764"/>
                  <a:gd name="connsiteY1267" fmla="*/ 918899 h 1011473"/>
                  <a:gd name="connsiteX1268" fmla="*/ 822796 w 1400764"/>
                  <a:gd name="connsiteY1268" fmla="*/ 921757 h 1011473"/>
                  <a:gd name="connsiteX1269" fmla="*/ 823524 w 1400764"/>
                  <a:gd name="connsiteY1269" fmla="*/ 923887 h 1011473"/>
                  <a:gd name="connsiteX1270" fmla="*/ 824925 w 1400764"/>
                  <a:gd name="connsiteY1270" fmla="*/ 925344 h 1011473"/>
                  <a:gd name="connsiteX1271" fmla="*/ 827111 w 1400764"/>
                  <a:gd name="connsiteY1271" fmla="*/ 926801 h 1011473"/>
                  <a:gd name="connsiteX1272" fmla="*/ 827839 w 1400764"/>
                  <a:gd name="connsiteY1272" fmla="*/ 929659 h 1011473"/>
                  <a:gd name="connsiteX1273" fmla="*/ 828512 w 1400764"/>
                  <a:gd name="connsiteY1273" fmla="*/ 933245 h 1011473"/>
                  <a:gd name="connsiteX1274" fmla="*/ 828512 w 1400764"/>
                  <a:gd name="connsiteY1274" fmla="*/ 935374 h 1011473"/>
                  <a:gd name="connsiteX1275" fmla="*/ 829240 w 1400764"/>
                  <a:gd name="connsiteY1275" fmla="*/ 938288 h 1011473"/>
                  <a:gd name="connsiteX1276" fmla="*/ 828512 w 1400764"/>
                  <a:gd name="connsiteY1276" fmla="*/ 939689 h 1011473"/>
                  <a:gd name="connsiteX1277" fmla="*/ 828512 w 1400764"/>
                  <a:gd name="connsiteY1277" fmla="*/ 943276 h 1011473"/>
                  <a:gd name="connsiteX1278" fmla="*/ 828512 w 1400764"/>
                  <a:gd name="connsiteY1278" fmla="*/ 945461 h 1011473"/>
                  <a:gd name="connsiteX1279" fmla="*/ 829968 w 1400764"/>
                  <a:gd name="connsiteY1279" fmla="*/ 949048 h 1011473"/>
                  <a:gd name="connsiteX1280" fmla="*/ 830697 w 1400764"/>
                  <a:gd name="connsiteY1280" fmla="*/ 951177 h 1011473"/>
                  <a:gd name="connsiteX1281" fmla="*/ 832098 w 1400764"/>
                  <a:gd name="connsiteY1281" fmla="*/ 953362 h 1011473"/>
                  <a:gd name="connsiteX1282" fmla="*/ 832826 w 1400764"/>
                  <a:gd name="connsiteY1282" fmla="*/ 954035 h 1011473"/>
                  <a:gd name="connsiteX1283" fmla="*/ 834283 w 1400764"/>
                  <a:gd name="connsiteY1283" fmla="*/ 954035 h 1011473"/>
                  <a:gd name="connsiteX1284" fmla="*/ 835012 w 1400764"/>
                  <a:gd name="connsiteY1284" fmla="*/ 956220 h 1011473"/>
                  <a:gd name="connsiteX1285" fmla="*/ 835012 w 1400764"/>
                  <a:gd name="connsiteY1285" fmla="*/ 956949 h 1011473"/>
                  <a:gd name="connsiteX1286" fmla="*/ 835684 w 1400764"/>
                  <a:gd name="connsiteY1286" fmla="*/ 958350 h 1011473"/>
                  <a:gd name="connsiteX1287" fmla="*/ 836413 w 1400764"/>
                  <a:gd name="connsiteY1287" fmla="*/ 961264 h 1011473"/>
                  <a:gd name="connsiteX1288" fmla="*/ 837870 w 1400764"/>
                  <a:gd name="connsiteY1288" fmla="*/ 966979 h 1011473"/>
                  <a:gd name="connsiteX1289" fmla="*/ 837870 w 1400764"/>
                  <a:gd name="connsiteY1289" fmla="*/ 968437 h 1011473"/>
                  <a:gd name="connsiteX1290" fmla="*/ 838598 w 1400764"/>
                  <a:gd name="connsiteY1290" fmla="*/ 969837 h 1011473"/>
                  <a:gd name="connsiteX1291" fmla="*/ 838598 w 1400764"/>
                  <a:gd name="connsiteY1291" fmla="*/ 972751 h 1011473"/>
                  <a:gd name="connsiteX1292" fmla="*/ 840728 w 1400764"/>
                  <a:gd name="connsiteY1292" fmla="*/ 972751 h 1011473"/>
                  <a:gd name="connsiteX1293" fmla="*/ 841456 w 1400764"/>
                  <a:gd name="connsiteY1293" fmla="*/ 973424 h 1011473"/>
                  <a:gd name="connsiteX1294" fmla="*/ 842184 w 1400764"/>
                  <a:gd name="connsiteY1294" fmla="*/ 975609 h 1011473"/>
                  <a:gd name="connsiteX1295" fmla="*/ 843585 w 1400764"/>
                  <a:gd name="connsiteY1295" fmla="*/ 978467 h 1011473"/>
                  <a:gd name="connsiteX1296" fmla="*/ 844314 w 1400764"/>
                  <a:gd name="connsiteY1296" fmla="*/ 979196 h 1011473"/>
                  <a:gd name="connsiteX1297" fmla="*/ 845771 w 1400764"/>
                  <a:gd name="connsiteY1297" fmla="*/ 979924 h 1011473"/>
                  <a:gd name="connsiteX1298" fmla="*/ 847228 w 1400764"/>
                  <a:gd name="connsiteY1298" fmla="*/ 979196 h 1011473"/>
                  <a:gd name="connsiteX1299" fmla="*/ 848629 w 1400764"/>
                  <a:gd name="connsiteY1299" fmla="*/ 977739 h 1011473"/>
                  <a:gd name="connsiteX1300" fmla="*/ 850814 w 1400764"/>
                  <a:gd name="connsiteY1300" fmla="*/ 977010 h 1011473"/>
                  <a:gd name="connsiteX1301" fmla="*/ 854401 w 1400764"/>
                  <a:gd name="connsiteY1301" fmla="*/ 979924 h 1011473"/>
                  <a:gd name="connsiteX1302" fmla="*/ 855802 w 1400764"/>
                  <a:gd name="connsiteY1302" fmla="*/ 980597 h 1011473"/>
                  <a:gd name="connsiteX1303" fmla="*/ 856530 w 1400764"/>
                  <a:gd name="connsiteY1303" fmla="*/ 979196 h 1011473"/>
                  <a:gd name="connsiteX1304" fmla="*/ 857258 w 1400764"/>
                  <a:gd name="connsiteY1304" fmla="*/ 975609 h 1011473"/>
                  <a:gd name="connsiteX1305" fmla="*/ 858659 w 1400764"/>
                  <a:gd name="connsiteY1305" fmla="*/ 974881 h 1011473"/>
                  <a:gd name="connsiteX1306" fmla="*/ 860845 w 1400764"/>
                  <a:gd name="connsiteY1306" fmla="*/ 974152 h 1011473"/>
                  <a:gd name="connsiteX1307" fmla="*/ 863703 w 1400764"/>
                  <a:gd name="connsiteY1307" fmla="*/ 972751 h 1011473"/>
                  <a:gd name="connsiteX1308" fmla="*/ 865160 w 1400764"/>
                  <a:gd name="connsiteY1308" fmla="*/ 972023 h 1011473"/>
                  <a:gd name="connsiteX1309" fmla="*/ 868018 w 1400764"/>
                  <a:gd name="connsiteY1309" fmla="*/ 972023 h 1011473"/>
                  <a:gd name="connsiteX1310" fmla="*/ 870203 w 1400764"/>
                  <a:gd name="connsiteY1310" fmla="*/ 972751 h 1011473"/>
                  <a:gd name="connsiteX1311" fmla="*/ 871604 w 1400764"/>
                  <a:gd name="connsiteY1311" fmla="*/ 973424 h 1011473"/>
                  <a:gd name="connsiteX1312" fmla="*/ 874462 w 1400764"/>
                  <a:gd name="connsiteY1312" fmla="*/ 974152 h 1011473"/>
                  <a:gd name="connsiteX1313" fmla="*/ 876648 w 1400764"/>
                  <a:gd name="connsiteY1313" fmla="*/ 973424 h 1011473"/>
                  <a:gd name="connsiteX1314" fmla="*/ 878048 w 1400764"/>
                  <a:gd name="connsiteY1314" fmla="*/ 973424 h 1011473"/>
                  <a:gd name="connsiteX1315" fmla="*/ 880962 w 1400764"/>
                  <a:gd name="connsiteY1315" fmla="*/ 974881 h 1011473"/>
                  <a:gd name="connsiteX1316" fmla="*/ 882363 w 1400764"/>
                  <a:gd name="connsiteY1316" fmla="*/ 976338 h 1011473"/>
                  <a:gd name="connsiteX1317" fmla="*/ 885277 w 1400764"/>
                  <a:gd name="connsiteY1317" fmla="*/ 977010 h 1011473"/>
                  <a:gd name="connsiteX1318" fmla="*/ 888135 w 1400764"/>
                  <a:gd name="connsiteY1318" fmla="*/ 976338 h 1011473"/>
                  <a:gd name="connsiteX1319" fmla="*/ 889536 w 1400764"/>
                  <a:gd name="connsiteY1319" fmla="*/ 975609 h 1011473"/>
                  <a:gd name="connsiteX1320" fmla="*/ 890265 w 1400764"/>
                  <a:gd name="connsiteY1320" fmla="*/ 974152 h 1011473"/>
                  <a:gd name="connsiteX1321" fmla="*/ 891722 w 1400764"/>
                  <a:gd name="connsiteY1321" fmla="*/ 972751 h 1011473"/>
                  <a:gd name="connsiteX1322" fmla="*/ 893851 w 1400764"/>
                  <a:gd name="connsiteY1322" fmla="*/ 972751 h 1011473"/>
                  <a:gd name="connsiteX1323" fmla="*/ 896036 w 1400764"/>
                  <a:gd name="connsiteY1323" fmla="*/ 972751 h 1011473"/>
                  <a:gd name="connsiteX1324" fmla="*/ 897437 w 1400764"/>
                  <a:gd name="connsiteY1324" fmla="*/ 971294 h 1011473"/>
                  <a:gd name="connsiteX1325" fmla="*/ 898166 w 1400764"/>
                  <a:gd name="connsiteY1325" fmla="*/ 968437 h 1011473"/>
                  <a:gd name="connsiteX1326" fmla="*/ 898894 w 1400764"/>
                  <a:gd name="connsiteY1326" fmla="*/ 966979 h 1011473"/>
                  <a:gd name="connsiteX1327" fmla="*/ 899623 w 1400764"/>
                  <a:gd name="connsiteY1327" fmla="*/ 964850 h 1011473"/>
                  <a:gd name="connsiteX1328" fmla="*/ 901024 w 1400764"/>
                  <a:gd name="connsiteY1328" fmla="*/ 963393 h 1011473"/>
                  <a:gd name="connsiteX1329" fmla="*/ 901024 w 1400764"/>
                  <a:gd name="connsiteY1329" fmla="*/ 962665 h 1011473"/>
                  <a:gd name="connsiteX1330" fmla="*/ 902481 w 1400764"/>
                  <a:gd name="connsiteY1330" fmla="*/ 961936 h 1011473"/>
                  <a:gd name="connsiteX1331" fmla="*/ 906795 w 1400764"/>
                  <a:gd name="connsiteY1331" fmla="*/ 956220 h 1011473"/>
                  <a:gd name="connsiteX1332" fmla="*/ 911839 w 1400764"/>
                  <a:gd name="connsiteY1332" fmla="*/ 949048 h 1011473"/>
                  <a:gd name="connsiteX1333" fmla="*/ 916098 w 1400764"/>
                  <a:gd name="connsiteY1333" fmla="*/ 944004 h 1011473"/>
                  <a:gd name="connsiteX1334" fmla="*/ 921141 w 1400764"/>
                  <a:gd name="connsiteY1334" fmla="*/ 937560 h 1011473"/>
                  <a:gd name="connsiteX1335" fmla="*/ 926184 w 1400764"/>
                  <a:gd name="connsiteY1335" fmla="*/ 931116 h 1011473"/>
                  <a:gd name="connsiteX1336" fmla="*/ 928314 w 1400764"/>
                  <a:gd name="connsiteY1336" fmla="*/ 928202 h 1011473"/>
                  <a:gd name="connsiteX1337" fmla="*/ 929771 w 1400764"/>
                  <a:gd name="connsiteY1337" fmla="*/ 926801 h 1011473"/>
                  <a:gd name="connsiteX1338" fmla="*/ 931228 w 1400764"/>
                  <a:gd name="connsiteY1338" fmla="*/ 924615 h 1011473"/>
                  <a:gd name="connsiteX1339" fmla="*/ 931900 w 1400764"/>
                  <a:gd name="connsiteY1339" fmla="*/ 923214 h 1011473"/>
                  <a:gd name="connsiteX1340" fmla="*/ 939801 w 1400764"/>
                  <a:gd name="connsiteY1340" fmla="*/ 916714 h 1011473"/>
                  <a:gd name="connsiteX1341" fmla="*/ 945573 w 1400764"/>
                  <a:gd name="connsiteY1341" fmla="*/ 911727 h 1011473"/>
                  <a:gd name="connsiteX1342" fmla="*/ 949888 w 1400764"/>
                  <a:gd name="connsiteY1342" fmla="*/ 908140 h 1011473"/>
                  <a:gd name="connsiteX1343" fmla="*/ 956333 w 1400764"/>
                  <a:gd name="connsiteY1343" fmla="*/ 903826 h 1011473"/>
                  <a:gd name="connsiteX1344" fmla="*/ 960647 w 1400764"/>
                  <a:gd name="connsiteY1344" fmla="*/ 900912 h 1011473"/>
                  <a:gd name="connsiteX1345" fmla="*/ 969277 w 1400764"/>
                  <a:gd name="connsiteY1345" fmla="*/ 906683 h 1011473"/>
                  <a:gd name="connsiteX1346" fmla="*/ 972135 w 1400764"/>
                  <a:gd name="connsiteY1346" fmla="*/ 908813 h 1011473"/>
                  <a:gd name="connsiteX1347" fmla="*/ 976450 w 1400764"/>
                  <a:gd name="connsiteY1347" fmla="*/ 910270 h 1011473"/>
                  <a:gd name="connsiteX1348" fmla="*/ 978579 w 1400764"/>
                  <a:gd name="connsiteY1348" fmla="*/ 911727 h 1011473"/>
                  <a:gd name="connsiteX1349" fmla="*/ 980036 w 1400764"/>
                  <a:gd name="connsiteY1349" fmla="*/ 913128 h 1011473"/>
                  <a:gd name="connsiteX1350" fmla="*/ 982166 w 1400764"/>
                  <a:gd name="connsiteY1350" fmla="*/ 913856 h 1011473"/>
                  <a:gd name="connsiteX1351" fmla="*/ 982166 w 1400764"/>
                  <a:gd name="connsiteY1351" fmla="*/ 969837 h 1011473"/>
                  <a:gd name="connsiteX1352" fmla="*/ 982166 w 1400764"/>
                  <a:gd name="connsiteY1352" fmla="*/ 970566 h 1011473"/>
                  <a:gd name="connsiteX1353" fmla="*/ 983623 w 1400764"/>
                  <a:gd name="connsiteY1353" fmla="*/ 969837 h 1011473"/>
                  <a:gd name="connsiteX1354" fmla="*/ 985752 w 1400764"/>
                  <a:gd name="connsiteY1354" fmla="*/ 969837 h 1011473"/>
                  <a:gd name="connsiteX1355" fmla="*/ 986480 w 1400764"/>
                  <a:gd name="connsiteY1355" fmla="*/ 969109 h 1011473"/>
                  <a:gd name="connsiteX1356" fmla="*/ 985752 w 1400764"/>
                  <a:gd name="connsiteY1356" fmla="*/ 964122 h 1011473"/>
                  <a:gd name="connsiteX1357" fmla="*/ 987938 w 1400764"/>
                  <a:gd name="connsiteY1357" fmla="*/ 965523 h 1011473"/>
                  <a:gd name="connsiteX1358" fmla="*/ 990067 w 1400764"/>
                  <a:gd name="connsiteY1358" fmla="*/ 965523 h 1011473"/>
                  <a:gd name="connsiteX1359" fmla="*/ 993653 w 1400764"/>
                  <a:gd name="connsiteY1359" fmla="*/ 967708 h 1011473"/>
                  <a:gd name="connsiteX1360" fmla="*/ 994382 w 1400764"/>
                  <a:gd name="connsiteY1360" fmla="*/ 969837 h 1011473"/>
                  <a:gd name="connsiteX1361" fmla="*/ 994382 w 1400764"/>
                  <a:gd name="connsiteY1361" fmla="*/ 972023 h 1011473"/>
                  <a:gd name="connsiteX1362" fmla="*/ 994382 w 1400764"/>
                  <a:gd name="connsiteY1362" fmla="*/ 974881 h 1011473"/>
                  <a:gd name="connsiteX1363" fmla="*/ 995839 w 1400764"/>
                  <a:gd name="connsiteY1363" fmla="*/ 976338 h 1011473"/>
                  <a:gd name="connsiteX1364" fmla="*/ 996511 w 1400764"/>
                  <a:gd name="connsiteY1364" fmla="*/ 979196 h 1011473"/>
                  <a:gd name="connsiteX1365" fmla="*/ 996511 w 1400764"/>
                  <a:gd name="connsiteY1365" fmla="*/ 982782 h 1011473"/>
                  <a:gd name="connsiteX1366" fmla="*/ 997968 w 1400764"/>
                  <a:gd name="connsiteY1366" fmla="*/ 1007158 h 1011473"/>
                  <a:gd name="connsiteX1367" fmla="*/ 999425 w 1400764"/>
                  <a:gd name="connsiteY1367" fmla="*/ 1007158 h 1011473"/>
                  <a:gd name="connsiteX1368" fmla="*/ 1003740 w 1400764"/>
                  <a:gd name="connsiteY1368" fmla="*/ 1006486 h 1011473"/>
                  <a:gd name="connsiteX1369" fmla="*/ 1005141 w 1400764"/>
                  <a:gd name="connsiteY1369" fmla="*/ 1006486 h 1011473"/>
                  <a:gd name="connsiteX1370" fmla="*/ 1005141 w 1400764"/>
                  <a:gd name="connsiteY1370" fmla="*/ 1007158 h 1011473"/>
                  <a:gd name="connsiteX1371" fmla="*/ 1006598 w 1400764"/>
                  <a:gd name="connsiteY1371" fmla="*/ 1008615 h 1011473"/>
                  <a:gd name="connsiteX1372" fmla="*/ 1007999 w 1400764"/>
                  <a:gd name="connsiteY1372" fmla="*/ 1009344 h 1011473"/>
                  <a:gd name="connsiteX1373" fmla="*/ 1010184 w 1400764"/>
                  <a:gd name="connsiteY1373" fmla="*/ 1008615 h 1011473"/>
                  <a:gd name="connsiteX1374" fmla="*/ 1011641 w 1400764"/>
                  <a:gd name="connsiteY1374" fmla="*/ 1007887 h 1011473"/>
                  <a:gd name="connsiteX1375" fmla="*/ 1011641 w 1400764"/>
                  <a:gd name="connsiteY1375" fmla="*/ 1007158 h 1011473"/>
                  <a:gd name="connsiteX1376" fmla="*/ 1013042 w 1400764"/>
                  <a:gd name="connsiteY1376" fmla="*/ 1007158 h 1011473"/>
                  <a:gd name="connsiteX1377" fmla="*/ 1014499 w 1400764"/>
                  <a:gd name="connsiteY1377" fmla="*/ 1007158 h 1011473"/>
                  <a:gd name="connsiteX1378" fmla="*/ 1015228 w 1400764"/>
                  <a:gd name="connsiteY1378" fmla="*/ 1008615 h 1011473"/>
                  <a:gd name="connsiteX1379" fmla="*/ 1015228 w 1400764"/>
                  <a:gd name="connsiteY1379" fmla="*/ 1010072 h 1011473"/>
                  <a:gd name="connsiteX1380" fmla="*/ 1016629 w 1400764"/>
                  <a:gd name="connsiteY1380" fmla="*/ 1011473 h 1011473"/>
                  <a:gd name="connsiteX1381" fmla="*/ 1018814 w 1400764"/>
                  <a:gd name="connsiteY1381" fmla="*/ 1010801 h 1011473"/>
                  <a:gd name="connsiteX1382" fmla="*/ 1023129 w 1400764"/>
                  <a:gd name="connsiteY1382" fmla="*/ 1009344 h 1011473"/>
                  <a:gd name="connsiteX1383" fmla="*/ 1024530 w 1400764"/>
                  <a:gd name="connsiteY1383" fmla="*/ 1008615 h 1011473"/>
                  <a:gd name="connsiteX1384" fmla="*/ 1028116 w 1400764"/>
                  <a:gd name="connsiteY1384" fmla="*/ 1007158 h 1011473"/>
                  <a:gd name="connsiteX1385" fmla="*/ 1028845 w 1400764"/>
                  <a:gd name="connsiteY1385" fmla="*/ 1005757 h 1011473"/>
                  <a:gd name="connsiteX1386" fmla="*/ 1029573 w 1400764"/>
                  <a:gd name="connsiteY1386" fmla="*/ 1005029 h 1011473"/>
                  <a:gd name="connsiteX1387" fmla="*/ 1031703 w 1400764"/>
                  <a:gd name="connsiteY1387" fmla="*/ 1003572 h 1011473"/>
                  <a:gd name="connsiteX1388" fmla="*/ 1033888 w 1400764"/>
                  <a:gd name="connsiteY1388" fmla="*/ 1002899 h 1011473"/>
                  <a:gd name="connsiteX1389" fmla="*/ 1037474 w 1400764"/>
                  <a:gd name="connsiteY1389" fmla="*/ 1002171 h 1011473"/>
                  <a:gd name="connsiteX1390" fmla="*/ 1039604 w 1400764"/>
                  <a:gd name="connsiteY1390" fmla="*/ 1002171 h 1011473"/>
                  <a:gd name="connsiteX1391" fmla="*/ 1041061 w 1400764"/>
                  <a:gd name="connsiteY1391" fmla="*/ 1002899 h 1011473"/>
                  <a:gd name="connsiteX1392" fmla="*/ 1043190 w 1400764"/>
                  <a:gd name="connsiteY1392" fmla="*/ 1004300 h 1011473"/>
                  <a:gd name="connsiteX1393" fmla="*/ 1056135 w 1400764"/>
                  <a:gd name="connsiteY1393" fmla="*/ 983511 h 1011473"/>
                  <a:gd name="connsiteX1394" fmla="*/ 1056135 w 1400764"/>
                  <a:gd name="connsiteY1394" fmla="*/ 979196 h 1011473"/>
                  <a:gd name="connsiteX1395" fmla="*/ 1056135 w 1400764"/>
                  <a:gd name="connsiteY1395" fmla="*/ 977739 h 1011473"/>
                  <a:gd name="connsiteX1396" fmla="*/ 1055406 w 1400764"/>
                  <a:gd name="connsiteY1396" fmla="*/ 977010 h 1011473"/>
                  <a:gd name="connsiteX1397" fmla="*/ 1054678 w 1400764"/>
                  <a:gd name="connsiteY1397" fmla="*/ 976338 h 1011473"/>
                  <a:gd name="connsiteX1398" fmla="*/ 1053949 w 1400764"/>
                  <a:gd name="connsiteY1398" fmla="*/ 976338 h 1011473"/>
                  <a:gd name="connsiteX1399" fmla="*/ 1048962 w 1400764"/>
                  <a:gd name="connsiteY1399" fmla="*/ 977010 h 1011473"/>
                  <a:gd name="connsiteX1400" fmla="*/ 1048234 w 1400764"/>
                  <a:gd name="connsiteY1400" fmla="*/ 977010 h 1011473"/>
                  <a:gd name="connsiteX1401" fmla="*/ 1046777 w 1400764"/>
                  <a:gd name="connsiteY1401" fmla="*/ 976338 h 1011473"/>
                  <a:gd name="connsiteX1402" fmla="*/ 1046104 w 1400764"/>
                  <a:gd name="connsiteY1402" fmla="*/ 974152 h 1011473"/>
                  <a:gd name="connsiteX1403" fmla="*/ 1045376 w 1400764"/>
                  <a:gd name="connsiteY1403" fmla="*/ 969837 h 1011473"/>
                  <a:gd name="connsiteX1404" fmla="*/ 1043190 w 1400764"/>
                  <a:gd name="connsiteY1404" fmla="*/ 957677 h 1011473"/>
                  <a:gd name="connsiteX1405" fmla="*/ 1042462 w 1400764"/>
                  <a:gd name="connsiteY1405" fmla="*/ 954763 h 1011473"/>
                  <a:gd name="connsiteX1406" fmla="*/ 1041789 w 1400764"/>
                  <a:gd name="connsiteY1406" fmla="*/ 952634 h 1011473"/>
                  <a:gd name="connsiteX1407" fmla="*/ 1041789 w 1400764"/>
                  <a:gd name="connsiteY1407" fmla="*/ 951177 h 1011473"/>
                  <a:gd name="connsiteX1408" fmla="*/ 1042462 w 1400764"/>
                  <a:gd name="connsiteY1408" fmla="*/ 949776 h 1011473"/>
                  <a:gd name="connsiteX1409" fmla="*/ 1042462 w 1400764"/>
                  <a:gd name="connsiteY1409" fmla="*/ 949048 h 1011473"/>
                  <a:gd name="connsiteX1410" fmla="*/ 1042462 w 1400764"/>
                  <a:gd name="connsiteY1410" fmla="*/ 948319 h 1011473"/>
                  <a:gd name="connsiteX1411" fmla="*/ 1041061 w 1400764"/>
                  <a:gd name="connsiteY1411" fmla="*/ 947591 h 1011473"/>
                  <a:gd name="connsiteX1412" fmla="*/ 1038203 w 1400764"/>
                  <a:gd name="connsiteY1412" fmla="*/ 945461 h 1011473"/>
                  <a:gd name="connsiteX1413" fmla="*/ 1036746 w 1400764"/>
                  <a:gd name="connsiteY1413" fmla="*/ 944733 h 1011473"/>
                  <a:gd name="connsiteX1414" fmla="*/ 1036746 w 1400764"/>
                  <a:gd name="connsiteY1414" fmla="*/ 944004 h 1011473"/>
                  <a:gd name="connsiteX1415" fmla="*/ 1036018 w 1400764"/>
                  <a:gd name="connsiteY1415" fmla="*/ 942603 h 1011473"/>
                  <a:gd name="connsiteX1416" fmla="*/ 1036018 w 1400764"/>
                  <a:gd name="connsiteY1416" fmla="*/ 941146 h 1011473"/>
                  <a:gd name="connsiteX1417" fmla="*/ 1036746 w 1400764"/>
                  <a:gd name="connsiteY1417" fmla="*/ 940418 h 1011473"/>
                  <a:gd name="connsiteX1418" fmla="*/ 1038203 w 1400764"/>
                  <a:gd name="connsiteY1418" fmla="*/ 938961 h 1011473"/>
                  <a:gd name="connsiteX1419" fmla="*/ 1038875 w 1400764"/>
                  <a:gd name="connsiteY1419" fmla="*/ 938288 h 1011473"/>
                  <a:gd name="connsiteX1420" fmla="*/ 1040332 w 1400764"/>
                  <a:gd name="connsiteY1420" fmla="*/ 936831 h 1011473"/>
                  <a:gd name="connsiteX1421" fmla="*/ 1041789 w 1400764"/>
                  <a:gd name="connsiteY1421" fmla="*/ 937560 h 1011473"/>
                  <a:gd name="connsiteX1422" fmla="*/ 1045376 w 1400764"/>
                  <a:gd name="connsiteY1422" fmla="*/ 938288 h 1011473"/>
                  <a:gd name="connsiteX1423" fmla="*/ 1046777 w 1400764"/>
                  <a:gd name="connsiteY1423" fmla="*/ 938961 h 1011473"/>
                  <a:gd name="connsiteX1424" fmla="*/ 1047505 w 1400764"/>
                  <a:gd name="connsiteY1424" fmla="*/ 938961 h 1011473"/>
                  <a:gd name="connsiteX1425" fmla="*/ 1048962 w 1400764"/>
                  <a:gd name="connsiteY1425" fmla="*/ 938961 h 1011473"/>
                  <a:gd name="connsiteX1426" fmla="*/ 1050363 w 1400764"/>
                  <a:gd name="connsiteY1426" fmla="*/ 938288 h 1011473"/>
                  <a:gd name="connsiteX1427" fmla="*/ 1051091 w 1400764"/>
                  <a:gd name="connsiteY1427" fmla="*/ 936831 h 1011473"/>
                  <a:gd name="connsiteX1428" fmla="*/ 1051820 w 1400764"/>
                  <a:gd name="connsiteY1428" fmla="*/ 936103 h 1011473"/>
                  <a:gd name="connsiteX1429" fmla="*/ 1053949 w 1400764"/>
                  <a:gd name="connsiteY1429" fmla="*/ 936103 h 1011473"/>
                  <a:gd name="connsiteX1430" fmla="*/ 1056135 w 1400764"/>
                  <a:gd name="connsiteY1430" fmla="*/ 936831 h 1011473"/>
                  <a:gd name="connsiteX1431" fmla="*/ 1058264 w 1400764"/>
                  <a:gd name="connsiteY1431" fmla="*/ 936831 h 1011473"/>
                  <a:gd name="connsiteX1432" fmla="*/ 1059721 w 1400764"/>
                  <a:gd name="connsiteY1432" fmla="*/ 936103 h 1011473"/>
                  <a:gd name="connsiteX1433" fmla="*/ 1062579 w 1400764"/>
                  <a:gd name="connsiteY1433" fmla="*/ 933974 h 1011473"/>
                  <a:gd name="connsiteX1434" fmla="*/ 1064036 w 1400764"/>
                  <a:gd name="connsiteY1434" fmla="*/ 933245 h 1011473"/>
                  <a:gd name="connsiteX1435" fmla="*/ 1066894 w 1400764"/>
                  <a:gd name="connsiteY1435" fmla="*/ 931788 h 1011473"/>
                  <a:gd name="connsiteX1436" fmla="*/ 1069080 w 1400764"/>
                  <a:gd name="connsiteY1436" fmla="*/ 931116 h 1011473"/>
                  <a:gd name="connsiteX1437" fmla="*/ 1072666 w 1400764"/>
                  <a:gd name="connsiteY1437" fmla="*/ 931116 h 1011473"/>
                  <a:gd name="connsiteX1438" fmla="*/ 1073338 w 1400764"/>
                  <a:gd name="connsiteY1438" fmla="*/ 930387 h 1011473"/>
                  <a:gd name="connsiteX1439" fmla="*/ 1074067 w 1400764"/>
                  <a:gd name="connsiteY1439" fmla="*/ 927473 h 1011473"/>
                  <a:gd name="connsiteX1440" fmla="*/ 1074795 w 1400764"/>
                  <a:gd name="connsiteY1440" fmla="*/ 926072 h 1011473"/>
                  <a:gd name="connsiteX1441" fmla="*/ 1073338 w 1400764"/>
                  <a:gd name="connsiteY1441" fmla="*/ 922486 h 1011473"/>
                  <a:gd name="connsiteX1442" fmla="*/ 1073338 w 1400764"/>
                  <a:gd name="connsiteY1442" fmla="*/ 920300 h 1011473"/>
                  <a:gd name="connsiteX1443" fmla="*/ 1074067 w 1400764"/>
                  <a:gd name="connsiteY1443" fmla="*/ 918171 h 1011473"/>
                  <a:gd name="connsiteX1444" fmla="*/ 1074795 w 1400764"/>
                  <a:gd name="connsiteY1444" fmla="*/ 917443 h 1011473"/>
                  <a:gd name="connsiteX1445" fmla="*/ 1076925 w 1400764"/>
                  <a:gd name="connsiteY1445" fmla="*/ 917443 h 1011473"/>
                  <a:gd name="connsiteX1446" fmla="*/ 1077653 w 1400764"/>
                  <a:gd name="connsiteY1446" fmla="*/ 917443 h 1011473"/>
                  <a:gd name="connsiteX1447" fmla="*/ 1082697 w 1400764"/>
                  <a:gd name="connsiteY1447" fmla="*/ 918899 h 1011473"/>
                  <a:gd name="connsiteX1448" fmla="*/ 1084154 w 1400764"/>
                  <a:gd name="connsiteY1448" fmla="*/ 918899 h 1011473"/>
                  <a:gd name="connsiteX1449" fmla="*/ 1087011 w 1400764"/>
                  <a:gd name="connsiteY1449" fmla="*/ 918899 h 1011473"/>
                  <a:gd name="connsiteX1450" fmla="*/ 1089141 w 1400764"/>
                  <a:gd name="connsiteY1450" fmla="*/ 918899 h 1011473"/>
                  <a:gd name="connsiteX1451" fmla="*/ 1090598 w 1400764"/>
                  <a:gd name="connsiteY1451" fmla="*/ 918899 h 1011473"/>
                  <a:gd name="connsiteX1452" fmla="*/ 1091999 w 1400764"/>
                  <a:gd name="connsiteY1452" fmla="*/ 920300 h 1011473"/>
                  <a:gd name="connsiteX1453" fmla="*/ 1094184 w 1400764"/>
                  <a:gd name="connsiteY1453" fmla="*/ 921029 h 1011473"/>
                  <a:gd name="connsiteX1454" fmla="*/ 1096314 w 1400764"/>
                  <a:gd name="connsiteY1454" fmla="*/ 922486 h 1011473"/>
                  <a:gd name="connsiteX1455" fmla="*/ 1098499 w 1400764"/>
                  <a:gd name="connsiteY1455" fmla="*/ 923214 h 1011473"/>
                  <a:gd name="connsiteX1456" fmla="*/ 1102814 w 1400764"/>
                  <a:gd name="connsiteY1456" fmla="*/ 921757 h 1011473"/>
                  <a:gd name="connsiteX1457" fmla="*/ 1104943 w 1400764"/>
                  <a:gd name="connsiteY1457" fmla="*/ 921029 h 1011473"/>
                  <a:gd name="connsiteX1458" fmla="*/ 1106400 w 1400764"/>
                  <a:gd name="connsiteY1458" fmla="*/ 919628 h 1011473"/>
                  <a:gd name="connsiteX1459" fmla="*/ 1107129 w 1400764"/>
                  <a:gd name="connsiteY1459" fmla="*/ 917443 h 1011473"/>
                  <a:gd name="connsiteX1460" fmla="*/ 1107129 w 1400764"/>
                  <a:gd name="connsiteY1460" fmla="*/ 914585 h 1011473"/>
                  <a:gd name="connsiteX1461" fmla="*/ 1106400 w 1400764"/>
                  <a:gd name="connsiteY1461" fmla="*/ 910270 h 1011473"/>
                  <a:gd name="connsiteX1462" fmla="*/ 1106400 w 1400764"/>
                  <a:gd name="connsiteY1462" fmla="*/ 907412 h 1011473"/>
                  <a:gd name="connsiteX1463" fmla="*/ 1107129 w 1400764"/>
                  <a:gd name="connsiteY1463" fmla="*/ 905226 h 1011473"/>
                  <a:gd name="connsiteX1464" fmla="*/ 1107801 w 1400764"/>
                  <a:gd name="connsiteY1464" fmla="*/ 903097 h 1011473"/>
                  <a:gd name="connsiteX1465" fmla="*/ 1110715 w 1400764"/>
                  <a:gd name="connsiteY1465" fmla="*/ 898782 h 1011473"/>
                  <a:gd name="connsiteX1466" fmla="*/ 1111388 w 1400764"/>
                  <a:gd name="connsiteY1466" fmla="*/ 898782 h 1011473"/>
                  <a:gd name="connsiteX1467" fmla="*/ 1112116 w 1400764"/>
                  <a:gd name="connsiteY1467" fmla="*/ 898054 h 1011473"/>
                  <a:gd name="connsiteX1468" fmla="*/ 1113573 w 1400764"/>
                  <a:gd name="connsiteY1468" fmla="*/ 898054 h 1011473"/>
                  <a:gd name="connsiteX1469" fmla="*/ 1114302 w 1400764"/>
                  <a:gd name="connsiteY1469" fmla="*/ 896653 h 1011473"/>
                  <a:gd name="connsiteX1470" fmla="*/ 1114302 w 1400764"/>
                  <a:gd name="connsiteY1470" fmla="*/ 895924 h 1011473"/>
                  <a:gd name="connsiteX1471" fmla="*/ 1115030 w 1400764"/>
                  <a:gd name="connsiteY1471" fmla="*/ 895196 h 1011473"/>
                  <a:gd name="connsiteX1472" fmla="*/ 1117888 w 1400764"/>
                  <a:gd name="connsiteY1472" fmla="*/ 894467 h 1011473"/>
                  <a:gd name="connsiteX1473" fmla="*/ 1118617 w 1400764"/>
                  <a:gd name="connsiteY1473" fmla="*/ 893739 h 1011473"/>
                  <a:gd name="connsiteX1474" fmla="*/ 1118617 w 1400764"/>
                  <a:gd name="connsiteY1474" fmla="*/ 893066 h 1011473"/>
                  <a:gd name="connsiteX1475" fmla="*/ 1118617 w 1400764"/>
                  <a:gd name="connsiteY1475" fmla="*/ 892338 h 1011473"/>
                  <a:gd name="connsiteX1476" fmla="*/ 1117160 w 1400764"/>
                  <a:gd name="connsiteY1476" fmla="*/ 890881 h 1011473"/>
                  <a:gd name="connsiteX1477" fmla="*/ 1117160 w 1400764"/>
                  <a:gd name="connsiteY1477" fmla="*/ 889424 h 1011473"/>
                  <a:gd name="connsiteX1478" fmla="*/ 1117888 w 1400764"/>
                  <a:gd name="connsiteY1478" fmla="*/ 888751 h 1011473"/>
                  <a:gd name="connsiteX1479" fmla="*/ 1119289 w 1400764"/>
                  <a:gd name="connsiteY1479" fmla="*/ 888023 h 1011473"/>
                  <a:gd name="connsiteX1480" fmla="*/ 1122203 w 1400764"/>
                  <a:gd name="connsiteY1480" fmla="*/ 889424 h 1011473"/>
                  <a:gd name="connsiteX1481" fmla="*/ 1122875 w 1400764"/>
                  <a:gd name="connsiteY1481" fmla="*/ 890881 h 1011473"/>
                  <a:gd name="connsiteX1482" fmla="*/ 1124332 w 1400764"/>
                  <a:gd name="connsiteY1482" fmla="*/ 895196 h 1011473"/>
                  <a:gd name="connsiteX1483" fmla="*/ 1125789 w 1400764"/>
                  <a:gd name="connsiteY1483" fmla="*/ 896653 h 1011473"/>
                  <a:gd name="connsiteX1484" fmla="*/ 1127919 w 1400764"/>
                  <a:gd name="connsiteY1484" fmla="*/ 898054 h 1011473"/>
                  <a:gd name="connsiteX1485" fmla="*/ 1129376 w 1400764"/>
                  <a:gd name="connsiteY1485" fmla="*/ 898054 h 1011473"/>
                  <a:gd name="connsiteX1486" fmla="*/ 1130104 w 1400764"/>
                  <a:gd name="connsiteY1486" fmla="*/ 898782 h 1011473"/>
                  <a:gd name="connsiteX1487" fmla="*/ 1131505 w 1400764"/>
                  <a:gd name="connsiteY1487" fmla="*/ 898782 h 1011473"/>
                  <a:gd name="connsiteX1488" fmla="*/ 1133691 w 1400764"/>
                  <a:gd name="connsiteY1488" fmla="*/ 897325 h 1011473"/>
                  <a:gd name="connsiteX1489" fmla="*/ 1135092 w 1400764"/>
                  <a:gd name="connsiteY1489" fmla="*/ 896653 h 1011473"/>
                  <a:gd name="connsiteX1490" fmla="*/ 1137949 w 1400764"/>
                  <a:gd name="connsiteY1490" fmla="*/ 895924 h 1011473"/>
                  <a:gd name="connsiteX1491" fmla="*/ 1139406 w 1400764"/>
                  <a:gd name="connsiteY1491" fmla="*/ 894467 h 1011473"/>
                  <a:gd name="connsiteX1492" fmla="*/ 1142993 w 1400764"/>
                  <a:gd name="connsiteY1492" fmla="*/ 890881 h 1011473"/>
                  <a:gd name="connsiteX1493" fmla="*/ 1143721 w 1400764"/>
                  <a:gd name="connsiteY1493" fmla="*/ 890152 h 1011473"/>
                  <a:gd name="connsiteX1494" fmla="*/ 1144450 w 1400764"/>
                  <a:gd name="connsiteY1494" fmla="*/ 888751 h 1011473"/>
                  <a:gd name="connsiteX1495" fmla="*/ 1146579 w 1400764"/>
                  <a:gd name="connsiteY1495" fmla="*/ 888023 h 1011473"/>
                  <a:gd name="connsiteX1496" fmla="*/ 1148036 w 1400764"/>
                  <a:gd name="connsiteY1496" fmla="*/ 887294 h 1011473"/>
                  <a:gd name="connsiteX1497" fmla="*/ 1151622 w 1400764"/>
                  <a:gd name="connsiteY1497" fmla="*/ 888023 h 1011473"/>
                  <a:gd name="connsiteX1498" fmla="*/ 1157338 w 1400764"/>
                  <a:gd name="connsiteY1498" fmla="*/ 888751 h 1011473"/>
                  <a:gd name="connsiteX1499" fmla="*/ 1163110 w 1400764"/>
                  <a:gd name="connsiteY1499" fmla="*/ 890152 h 1011473"/>
                  <a:gd name="connsiteX1500" fmla="*/ 1164567 w 1400764"/>
                  <a:gd name="connsiteY1500" fmla="*/ 890881 h 1011473"/>
                  <a:gd name="connsiteX1501" fmla="*/ 1165240 w 1400764"/>
                  <a:gd name="connsiteY1501" fmla="*/ 891609 h 1011473"/>
                  <a:gd name="connsiteX1502" fmla="*/ 1166696 w 1400764"/>
                  <a:gd name="connsiteY1502" fmla="*/ 891609 h 1011473"/>
                  <a:gd name="connsiteX1503" fmla="*/ 1169554 w 1400764"/>
                  <a:gd name="connsiteY1503" fmla="*/ 893066 h 1011473"/>
                  <a:gd name="connsiteX1504" fmla="*/ 1170283 w 1400764"/>
                  <a:gd name="connsiteY1504" fmla="*/ 893739 h 1011473"/>
                  <a:gd name="connsiteX1505" fmla="*/ 1175326 w 1400764"/>
                  <a:gd name="connsiteY1505" fmla="*/ 893739 h 1011473"/>
                  <a:gd name="connsiteX1506" fmla="*/ 1180314 w 1400764"/>
                  <a:gd name="connsiteY1506" fmla="*/ 893739 h 1011473"/>
                  <a:gd name="connsiteX1507" fmla="*/ 1182499 w 1400764"/>
                  <a:gd name="connsiteY1507" fmla="*/ 893066 h 1011473"/>
                  <a:gd name="connsiteX1508" fmla="*/ 1185357 w 1400764"/>
                  <a:gd name="connsiteY1508" fmla="*/ 893066 h 1011473"/>
                  <a:gd name="connsiteX1509" fmla="*/ 1186814 w 1400764"/>
                  <a:gd name="connsiteY1509" fmla="*/ 892338 h 1011473"/>
                  <a:gd name="connsiteX1510" fmla="*/ 1189672 w 1400764"/>
                  <a:gd name="connsiteY1510" fmla="*/ 892338 h 1011473"/>
                  <a:gd name="connsiteX1511" fmla="*/ 1190400 w 1400764"/>
                  <a:gd name="connsiteY1511" fmla="*/ 891609 h 1011473"/>
                  <a:gd name="connsiteX1512" fmla="*/ 1189672 w 1400764"/>
                  <a:gd name="connsiteY1512" fmla="*/ 874406 h 1011473"/>
                  <a:gd name="connsiteX1513" fmla="*/ 1188943 w 1400764"/>
                  <a:gd name="connsiteY1513" fmla="*/ 832714 h 1011473"/>
                  <a:gd name="connsiteX1514" fmla="*/ 1188943 w 1400764"/>
                  <a:gd name="connsiteY1514" fmla="*/ 831313 h 1011473"/>
                  <a:gd name="connsiteX1515" fmla="*/ 1187542 w 1400764"/>
                  <a:gd name="connsiteY1515" fmla="*/ 830585 h 1011473"/>
                  <a:gd name="connsiteX1516" fmla="*/ 1186085 w 1400764"/>
                  <a:gd name="connsiteY1516" fmla="*/ 830585 h 1011473"/>
                  <a:gd name="connsiteX1517" fmla="*/ 1185357 w 1400764"/>
                  <a:gd name="connsiteY1517" fmla="*/ 830585 h 1011473"/>
                  <a:gd name="connsiteX1518" fmla="*/ 1183228 w 1400764"/>
                  <a:gd name="connsiteY1518" fmla="*/ 831313 h 1011473"/>
                  <a:gd name="connsiteX1519" fmla="*/ 1181771 w 1400764"/>
                  <a:gd name="connsiteY1519" fmla="*/ 832714 h 1011473"/>
                  <a:gd name="connsiteX1520" fmla="*/ 1181042 w 1400764"/>
                  <a:gd name="connsiteY1520" fmla="*/ 833443 h 1011473"/>
                  <a:gd name="connsiteX1521" fmla="*/ 1179641 w 1400764"/>
                  <a:gd name="connsiteY1521" fmla="*/ 834171 h 1011473"/>
                  <a:gd name="connsiteX1522" fmla="*/ 1178913 w 1400764"/>
                  <a:gd name="connsiteY1522" fmla="*/ 834171 h 1011473"/>
                  <a:gd name="connsiteX1523" fmla="*/ 1177456 w 1400764"/>
                  <a:gd name="connsiteY1523" fmla="*/ 832042 h 1011473"/>
                  <a:gd name="connsiteX1524" fmla="*/ 1176055 w 1400764"/>
                  <a:gd name="connsiteY1524" fmla="*/ 830585 h 1011473"/>
                  <a:gd name="connsiteX1525" fmla="*/ 1175326 w 1400764"/>
                  <a:gd name="connsiteY1525" fmla="*/ 829856 h 1011473"/>
                  <a:gd name="connsiteX1526" fmla="*/ 1173869 w 1400764"/>
                  <a:gd name="connsiteY1526" fmla="*/ 829128 h 1011473"/>
                  <a:gd name="connsiteX1527" fmla="*/ 1171011 w 1400764"/>
                  <a:gd name="connsiteY1527" fmla="*/ 828455 h 1011473"/>
                  <a:gd name="connsiteX1528" fmla="*/ 1166696 w 1400764"/>
                  <a:gd name="connsiteY1528" fmla="*/ 827727 h 1011473"/>
                  <a:gd name="connsiteX1529" fmla="*/ 1165240 w 1400764"/>
                  <a:gd name="connsiteY1529" fmla="*/ 827727 h 1011473"/>
                  <a:gd name="connsiteX1530" fmla="*/ 1163110 w 1400764"/>
                  <a:gd name="connsiteY1530" fmla="*/ 827727 h 1011473"/>
                  <a:gd name="connsiteX1531" fmla="*/ 1162382 w 1400764"/>
                  <a:gd name="connsiteY1531" fmla="*/ 827727 h 1011473"/>
                  <a:gd name="connsiteX1532" fmla="*/ 1161653 w 1400764"/>
                  <a:gd name="connsiteY1532" fmla="*/ 826998 h 1011473"/>
                  <a:gd name="connsiteX1533" fmla="*/ 1161653 w 1400764"/>
                  <a:gd name="connsiteY1533" fmla="*/ 826270 h 1011473"/>
                  <a:gd name="connsiteX1534" fmla="*/ 1153079 w 1400764"/>
                  <a:gd name="connsiteY1534" fmla="*/ 741541 h 1011473"/>
                  <a:gd name="connsiteX1535" fmla="*/ 1153079 w 1400764"/>
                  <a:gd name="connsiteY1535" fmla="*/ 741541 h 1011473"/>
                  <a:gd name="connsiteX1536" fmla="*/ 1153079 w 1400764"/>
                  <a:gd name="connsiteY1536" fmla="*/ 737955 h 1011473"/>
                  <a:gd name="connsiteX1537" fmla="*/ 1154480 w 1400764"/>
                  <a:gd name="connsiteY1537" fmla="*/ 733696 h 1011473"/>
                  <a:gd name="connsiteX1538" fmla="*/ 1158067 w 1400764"/>
                  <a:gd name="connsiteY1538" fmla="*/ 729381 h 1011473"/>
                  <a:gd name="connsiteX1539" fmla="*/ 1159524 w 1400764"/>
                  <a:gd name="connsiteY1539" fmla="*/ 729381 h 1011473"/>
                  <a:gd name="connsiteX1540" fmla="*/ 1161653 w 1400764"/>
                  <a:gd name="connsiteY1540" fmla="*/ 727196 h 1011473"/>
                  <a:gd name="connsiteX1541" fmla="*/ 1161653 w 1400764"/>
                  <a:gd name="connsiteY1541" fmla="*/ 726467 h 1011473"/>
                  <a:gd name="connsiteX1542" fmla="*/ 1158795 w 1400764"/>
                  <a:gd name="connsiteY1542" fmla="*/ 724338 h 1011473"/>
                  <a:gd name="connsiteX1543" fmla="*/ 1158067 w 1400764"/>
                  <a:gd name="connsiteY1543" fmla="*/ 722209 h 1011473"/>
                  <a:gd name="connsiteX1544" fmla="*/ 1157338 w 1400764"/>
                  <a:gd name="connsiteY1544" fmla="*/ 721480 h 1011473"/>
                  <a:gd name="connsiteX1545" fmla="*/ 1155937 w 1400764"/>
                  <a:gd name="connsiteY1545" fmla="*/ 721480 h 1011473"/>
                  <a:gd name="connsiteX1546" fmla="*/ 1155937 w 1400764"/>
                  <a:gd name="connsiteY1546" fmla="*/ 720023 h 1011473"/>
                  <a:gd name="connsiteX1547" fmla="*/ 1157338 w 1400764"/>
                  <a:gd name="connsiteY1547" fmla="*/ 717894 h 1011473"/>
                  <a:gd name="connsiteX1548" fmla="*/ 1158795 w 1400764"/>
                  <a:gd name="connsiteY1548" fmla="*/ 714307 h 1011473"/>
                  <a:gd name="connsiteX1549" fmla="*/ 1158067 w 1400764"/>
                  <a:gd name="connsiteY1549" fmla="*/ 709264 h 1011473"/>
                  <a:gd name="connsiteX1550" fmla="*/ 1159524 w 1400764"/>
                  <a:gd name="connsiteY1550" fmla="*/ 704949 h 1011473"/>
                  <a:gd name="connsiteX1551" fmla="*/ 1159524 w 1400764"/>
                  <a:gd name="connsiteY1551" fmla="*/ 702820 h 1011473"/>
                  <a:gd name="connsiteX1552" fmla="*/ 1158067 w 1400764"/>
                  <a:gd name="connsiteY1552" fmla="*/ 700634 h 1011473"/>
                  <a:gd name="connsiteX1553" fmla="*/ 1158067 w 1400764"/>
                  <a:gd name="connsiteY1553" fmla="*/ 693461 h 1011473"/>
                  <a:gd name="connsiteX1554" fmla="*/ 1158067 w 1400764"/>
                  <a:gd name="connsiteY1554" fmla="*/ 691332 h 1011473"/>
                  <a:gd name="connsiteX1555" fmla="*/ 1159524 w 1400764"/>
                  <a:gd name="connsiteY1555" fmla="*/ 692061 h 1011473"/>
                  <a:gd name="connsiteX1556" fmla="*/ 1159524 w 1400764"/>
                  <a:gd name="connsiteY1556" fmla="*/ 693461 h 1011473"/>
                  <a:gd name="connsiteX1557" fmla="*/ 1163110 w 1400764"/>
                  <a:gd name="connsiteY1557" fmla="*/ 696319 h 1011473"/>
                  <a:gd name="connsiteX1558" fmla="*/ 1168826 w 1400764"/>
                  <a:gd name="connsiteY1558" fmla="*/ 699906 h 1011473"/>
                  <a:gd name="connsiteX1559" fmla="*/ 1171011 w 1400764"/>
                  <a:gd name="connsiteY1559" fmla="*/ 698505 h 1011473"/>
                  <a:gd name="connsiteX1560" fmla="*/ 1175326 w 1400764"/>
                  <a:gd name="connsiteY1560" fmla="*/ 692061 h 1011473"/>
                  <a:gd name="connsiteX1561" fmla="*/ 1180314 w 1400764"/>
                  <a:gd name="connsiteY1561" fmla="*/ 688418 h 1011473"/>
                  <a:gd name="connsiteX1562" fmla="*/ 1181042 w 1400764"/>
                  <a:gd name="connsiteY1562" fmla="*/ 683431 h 1011473"/>
                  <a:gd name="connsiteX1563" fmla="*/ 1183228 w 1400764"/>
                  <a:gd name="connsiteY1563" fmla="*/ 678387 h 1011473"/>
                  <a:gd name="connsiteX1564" fmla="*/ 1182499 w 1400764"/>
                  <a:gd name="connsiteY1564" fmla="*/ 671215 h 1011473"/>
                  <a:gd name="connsiteX1565" fmla="*/ 1182499 w 1400764"/>
                  <a:gd name="connsiteY1565" fmla="*/ 671215 h 1011473"/>
                  <a:gd name="connsiteX1566" fmla="*/ 1183228 w 1400764"/>
                  <a:gd name="connsiteY1566" fmla="*/ 678387 h 1011473"/>
                  <a:gd name="connsiteX1567" fmla="*/ 1249968 w 1400764"/>
                  <a:gd name="connsiteY1567" fmla="*/ 678387 h 1011473"/>
                  <a:gd name="connsiteX1568" fmla="*/ 1296647 w 1400764"/>
                  <a:gd name="connsiteY1568" fmla="*/ 678387 h 1011473"/>
                  <a:gd name="connsiteX1569" fmla="*/ 1296647 w 1400764"/>
                  <a:gd name="connsiteY1569" fmla="*/ 674073 h 1011473"/>
                  <a:gd name="connsiteX1570" fmla="*/ 1298104 w 1400764"/>
                  <a:gd name="connsiteY1570" fmla="*/ 671215 h 1011473"/>
                  <a:gd name="connsiteX1571" fmla="*/ 1300962 w 1400764"/>
                  <a:gd name="connsiteY1571" fmla="*/ 669758 h 1011473"/>
                  <a:gd name="connsiteX1572" fmla="*/ 1302419 w 1400764"/>
                  <a:gd name="connsiteY1572" fmla="*/ 666900 h 1011473"/>
                  <a:gd name="connsiteX1573" fmla="*/ 1308863 w 1400764"/>
                  <a:gd name="connsiteY1573" fmla="*/ 658999 h 1011473"/>
                  <a:gd name="connsiteX1574" fmla="*/ 1313178 w 1400764"/>
                  <a:gd name="connsiteY1574" fmla="*/ 653283 h 1011473"/>
                  <a:gd name="connsiteX1575" fmla="*/ 1317493 w 1400764"/>
                  <a:gd name="connsiteY1575" fmla="*/ 651826 h 1011473"/>
                  <a:gd name="connsiteX1576" fmla="*/ 1318894 w 1400764"/>
                  <a:gd name="connsiteY1576" fmla="*/ 651097 h 1011473"/>
                  <a:gd name="connsiteX1577" fmla="*/ 1318894 w 1400764"/>
                  <a:gd name="connsiteY1577" fmla="*/ 647511 h 1011473"/>
                  <a:gd name="connsiteX1578" fmla="*/ 1319622 w 1400764"/>
                  <a:gd name="connsiteY1578" fmla="*/ 646110 h 1011473"/>
                  <a:gd name="connsiteX1579" fmla="*/ 1321079 w 1400764"/>
                  <a:gd name="connsiteY1579" fmla="*/ 646110 h 1011473"/>
                  <a:gd name="connsiteX1580" fmla="*/ 1322480 w 1400764"/>
                  <a:gd name="connsiteY1580" fmla="*/ 646782 h 1011473"/>
                  <a:gd name="connsiteX1581" fmla="*/ 1323937 w 1400764"/>
                  <a:gd name="connsiteY1581" fmla="*/ 648239 h 1011473"/>
                  <a:gd name="connsiteX1582" fmla="*/ 1325394 w 1400764"/>
                  <a:gd name="connsiteY1582" fmla="*/ 648968 h 1011473"/>
                  <a:gd name="connsiteX1583" fmla="*/ 1327524 w 1400764"/>
                  <a:gd name="connsiteY1583" fmla="*/ 650425 h 1011473"/>
                  <a:gd name="connsiteX1584" fmla="*/ 1332567 w 1400764"/>
                  <a:gd name="connsiteY1584" fmla="*/ 652554 h 1011473"/>
                  <a:gd name="connsiteX1585" fmla="*/ 1335425 w 1400764"/>
                  <a:gd name="connsiteY1585" fmla="*/ 653283 h 1011473"/>
                  <a:gd name="connsiteX1586" fmla="*/ 1339011 w 1400764"/>
                  <a:gd name="connsiteY1586" fmla="*/ 652554 h 1011473"/>
                  <a:gd name="connsiteX1587" fmla="*/ 1340468 w 1400764"/>
                  <a:gd name="connsiteY1587" fmla="*/ 651826 h 1011473"/>
                  <a:gd name="connsiteX1588" fmla="*/ 1340468 w 1400764"/>
                  <a:gd name="connsiteY1588" fmla="*/ 649696 h 1011473"/>
                  <a:gd name="connsiteX1589" fmla="*/ 1340468 w 1400764"/>
                  <a:gd name="connsiteY1589" fmla="*/ 644653 h 1011473"/>
                  <a:gd name="connsiteX1590" fmla="*/ 1341869 w 1400764"/>
                  <a:gd name="connsiteY1590" fmla="*/ 643196 h 1011473"/>
                  <a:gd name="connsiteX1591" fmla="*/ 1344055 w 1400764"/>
                  <a:gd name="connsiteY1591" fmla="*/ 643196 h 1011473"/>
                  <a:gd name="connsiteX1592" fmla="*/ 1345456 w 1400764"/>
                  <a:gd name="connsiteY1592" fmla="*/ 641795 h 1011473"/>
                  <a:gd name="connsiteX1593" fmla="*/ 1344055 w 1400764"/>
                  <a:gd name="connsiteY1593" fmla="*/ 635351 h 1011473"/>
                  <a:gd name="connsiteX1594" fmla="*/ 1342598 w 1400764"/>
                  <a:gd name="connsiteY1594" fmla="*/ 633894 h 1011473"/>
                  <a:gd name="connsiteX1595" fmla="*/ 1342598 w 1400764"/>
                  <a:gd name="connsiteY1595" fmla="*/ 632437 h 1011473"/>
                  <a:gd name="connsiteX1596" fmla="*/ 1343326 w 1400764"/>
                  <a:gd name="connsiteY1596" fmla="*/ 628850 h 1011473"/>
                  <a:gd name="connsiteX1597" fmla="*/ 1343326 w 1400764"/>
                  <a:gd name="connsiteY1597" fmla="*/ 627450 h 1011473"/>
                  <a:gd name="connsiteX1598" fmla="*/ 1339740 w 1400764"/>
                  <a:gd name="connsiteY1598" fmla="*/ 623863 h 1011473"/>
                  <a:gd name="connsiteX1599" fmla="*/ 1339740 w 1400764"/>
                  <a:gd name="connsiteY1599" fmla="*/ 621678 h 1011473"/>
                  <a:gd name="connsiteX1600" fmla="*/ 1339740 w 1400764"/>
                  <a:gd name="connsiteY1600" fmla="*/ 620277 h 1011473"/>
                  <a:gd name="connsiteX1601" fmla="*/ 1342598 w 1400764"/>
                  <a:gd name="connsiteY1601" fmla="*/ 616634 h 1011473"/>
                  <a:gd name="connsiteX1602" fmla="*/ 1342598 w 1400764"/>
                  <a:gd name="connsiteY1602" fmla="*/ 614505 h 1011473"/>
                  <a:gd name="connsiteX1603" fmla="*/ 1341869 w 1400764"/>
                  <a:gd name="connsiteY1603" fmla="*/ 613048 h 1011473"/>
                  <a:gd name="connsiteX1604" fmla="*/ 1339011 w 1400764"/>
                  <a:gd name="connsiteY1604" fmla="*/ 610190 h 1011473"/>
                  <a:gd name="connsiteX1605" fmla="*/ 1339011 w 1400764"/>
                  <a:gd name="connsiteY1605" fmla="*/ 608789 h 1011473"/>
                  <a:gd name="connsiteX1606" fmla="*/ 1339011 w 1400764"/>
                  <a:gd name="connsiteY1606" fmla="*/ 607332 h 1011473"/>
                  <a:gd name="connsiteX1607" fmla="*/ 1339011 w 1400764"/>
                  <a:gd name="connsiteY1607" fmla="*/ 605875 h 1011473"/>
                  <a:gd name="connsiteX1608" fmla="*/ 1339740 w 1400764"/>
                  <a:gd name="connsiteY1608" fmla="*/ 603746 h 1011473"/>
                  <a:gd name="connsiteX1609" fmla="*/ 1341141 w 1400764"/>
                  <a:gd name="connsiteY1609" fmla="*/ 603017 h 1011473"/>
                  <a:gd name="connsiteX1610" fmla="*/ 1342598 w 1400764"/>
                  <a:gd name="connsiteY1610" fmla="*/ 603017 h 1011473"/>
                  <a:gd name="connsiteX1611" fmla="*/ 1349042 w 1400764"/>
                  <a:gd name="connsiteY1611" fmla="*/ 605147 h 1011473"/>
                  <a:gd name="connsiteX1612" fmla="*/ 1351227 w 1400764"/>
                  <a:gd name="connsiteY1612" fmla="*/ 605875 h 1011473"/>
                  <a:gd name="connsiteX1613" fmla="*/ 1353357 w 1400764"/>
                  <a:gd name="connsiteY1613" fmla="*/ 604474 h 1011473"/>
                  <a:gd name="connsiteX1614" fmla="*/ 1354814 w 1400764"/>
                  <a:gd name="connsiteY1614" fmla="*/ 603746 h 1011473"/>
                  <a:gd name="connsiteX1615" fmla="*/ 1354814 w 1400764"/>
                  <a:gd name="connsiteY1615" fmla="*/ 600159 h 1011473"/>
                  <a:gd name="connsiteX1616" fmla="*/ 1351956 w 1400764"/>
                  <a:gd name="connsiteY1616" fmla="*/ 596573 h 1011473"/>
                  <a:gd name="connsiteX1617" fmla="*/ 1351956 w 1400764"/>
                  <a:gd name="connsiteY1617" fmla="*/ 594388 h 1011473"/>
                  <a:gd name="connsiteX1618" fmla="*/ 1351956 w 1400764"/>
                  <a:gd name="connsiteY1618" fmla="*/ 592258 h 1011473"/>
                  <a:gd name="connsiteX1619" fmla="*/ 1352628 w 1400764"/>
                  <a:gd name="connsiteY1619" fmla="*/ 590801 h 1011473"/>
                  <a:gd name="connsiteX1620" fmla="*/ 1356943 w 1400764"/>
                  <a:gd name="connsiteY1620" fmla="*/ 587215 h 1011473"/>
                  <a:gd name="connsiteX1621" fmla="*/ 1364116 w 1400764"/>
                  <a:gd name="connsiteY1621" fmla="*/ 585085 h 1011473"/>
                  <a:gd name="connsiteX1622" fmla="*/ 1366301 w 1400764"/>
                  <a:gd name="connsiteY1622" fmla="*/ 583628 h 1011473"/>
                  <a:gd name="connsiteX1623" fmla="*/ 1369888 w 1400764"/>
                  <a:gd name="connsiteY1623" fmla="*/ 580770 h 1011473"/>
                  <a:gd name="connsiteX1624" fmla="*/ 1371345 w 1400764"/>
                  <a:gd name="connsiteY1624" fmla="*/ 578585 h 1011473"/>
                  <a:gd name="connsiteX1625" fmla="*/ 1374203 w 1400764"/>
                  <a:gd name="connsiteY1625" fmla="*/ 576456 h 1011473"/>
                  <a:gd name="connsiteX1626" fmla="*/ 1376332 w 1400764"/>
                  <a:gd name="connsiteY1626" fmla="*/ 575727 h 1011473"/>
                  <a:gd name="connsiteX1627" fmla="*/ 1379190 w 1400764"/>
                  <a:gd name="connsiteY1627" fmla="*/ 576456 h 1011473"/>
                  <a:gd name="connsiteX1628" fmla="*/ 1381375 w 1400764"/>
                  <a:gd name="connsiteY1628" fmla="*/ 577184 h 1011473"/>
                  <a:gd name="connsiteX1629" fmla="*/ 1387091 w 1400764"/>
                  <a:gd name="connsiteY1629" fmla="*/ 577913 h 1011473"/>
                  <a:gd name="connsiteX1630" fmla="*/ 1394264 w 1400764"/>
                  <a:gd name="connsiteY1630" fmla="*/ 581499 h 1011473"/>
                  <a:gd name="connsiteX1631" fmla="*/ 1396449 w 1400764"/>
                  <a:gd name="connsiteY1631" fmla="*/ 582171 h 1011473"/>
                  <a:gd name="connsiteX1632" fmla="*/ 1399307 w 1400764"/>
                  <a:gd name="connsiteY1632" fmla="*/ 581499 h 1011473"/>
                  <a:gd name="connsiteX1633" fmla="*/ 1400036 w 1400764"/>
                  <a:gd name="connsiteY1633" fmla="*/ 580770 h 1011473"/>
                  <a:gd name="connsiteX1634" fmla="*/ 1400764 w 1400764"/>
                  <a:gd name="connsiteY1634" fmla="*/ 578585 h 1011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</a:cxnLst>
                <a:rect l="l" t="t" r="r" b="b"/>
                <a:pathLst>
                  <a:path w="1400764" h="1011473">
                    <a:moveTo>
                      <a:pt x="1400036" y="577913"/>
                    </a:moveTo>
                    <a:lnTo>
                      <a:pt x="1399307" y="577184"/>
                    </a:lnTo>
                    <a:lnTo>
                      <a:pt x="1395721" y="575727"/>
                    </a:lnTo>
                    <a:lnTo>
                      <a:pt x="1394993" y="574999"/>
                    </a:lnTo>
                    <a:lnTo>
                      <a:pt x="1392863" y="572869"/>
                    </a:lnTo>
                    <a:lnTo>
                      <a:pt x="1392135" y="573598"/>
                    </a:lnTo>
                    <a:lnTo>
                      <a:pt x="1390678" y="572141"/>
                    </a:lnTo>
                    <a:lnTo>
                      <a:pt x="1387820" y="571412"/>
                    </a:lnTo>
                    <a:lnTo>
                      <a:pt x="1379918" y="565696"/>
                    </a:lnTo>
                    <a:lnTo>
                      <a:pt x="1376332" y="562839"/>
                    </a:lnTo>
                    <a:lnTo>
                      <a:pt x="1368431" y="554209"/>
                    </a:lnTo>
                    <a:lnTo>
                      <a:pt x="1356943" y="536277"/>
                    </a:lnTo>
                    <a:lnTo>
                      <a:pt x="1352628" y="528376"/>
                    </a:lnTo>
                    <a:lnTo>
                      <a:pt x="1350499" y="521875"/>
                    </a:lnTo>
                    <a:lnTo>
                      <a:pt x="1348369" y="518289"/>
                    </a:lnTo>
                    <a:lnTo>
                      <a:pt x="1346912" y="517616"/>
                    </a:lnTo>
                    <a:lnTo>
                      <a:pt x="1342598" y="516888"/>
                    </a:lnTo>
                    <a:lnTo>
                      <a:pt x="1339740" y="516159"/>
                    </a:lnTo>
                    <a:lnTo>
                      <a:pt x="1335425" y="514703"/>
                    </a:lnTo>
                    <a:lnTo>
                      <a:pt x="1333968" y="514703"/>
                    </a:lnTo>
                    <a:lnTo>
                      <a:pt x="1328981" y="516888"/>
                    </a:lnTo>
                    <a:lnTo>
                      <a:pt x="1326795" y="516159"/>
                    </a:lnTo>
                    <a:lnTo>
                      <a:pt x="1323937" y="516888"/>
                    </a:lnTo>
                    <a:lnTo>
                      <a:pt x="1322480" y="516888"/>
                    </a:lnTo>
                    <a:lnTo>
                      <a:pt x="1317493" y="514703"/>
                    </a:lnTo>
                    <a:lnTo>
                      <a:pt x="1311721" y="508987"/>
                    </a:lnTo>
                    <a:lnTo>
                      <a:pt x="1306005" y="506801"/>
                    </a:lnTo>
                    <a:lnTo>
                      <a:pt x="1303091" y="503943"/>
                    </a:lnTo>
                    <a:lnTo>
                      <a:pt x="1301690" y="503943"/>
                    </a:lnTo>
                    <a:lnTo>
                      <a:pt x="1301690" y="503215"/>
                    </a:lnTo>
                    <a:lnTo>
                      <a:pt x="1300962" y="503943"/>
                    </a:lnTo>
                    <a:lnTo>
                      <a:pt x="1296647" y="501814"/>
                    </a:lnTo>
                    <a:lnTo>
                      <a:pt x="1294518" y="503215"/>
                    </a:lnTo>
                    <a:lnTo>
                      <a:pt x="1288017" y="501814"/>
                    </a:lnTo>
                    <a:lnTo>
                      <a:pt x="1286616" y="502542"/>
                    </a:lnTo>
                    <a:lnTo>
                      <a:pt x="1284879" y="506521"/>
                    </a:lnTo>
                    <a:lnTo>
                      <a:pt x="1286616" y="502542"/>
                    </a:lnTo>
                    <a:lnTo>
                      <a:pt x="1288017" y="501814"/>
                    </a:lnTo>
                    <a:lnTo>
                      <a:pt x="1294518" y="503215"/>
                    </a:lnTo>
                    <a:lnTo>
                      <a:pt x="1296647" y="501814"/>
                    </a:lnTo>
                    <a:lnTo>
                      <a:pt x="1300962" y="503943"/>
                    </a:lnTo>
                    <a:lnTo>
                      <a:pt x="1301690" y="503215"/>
                    </a:lnTo>
                    <a:lnTo>
                      <a:pt x="1302419" y="501085"/>
                    </a:lnTo>
                    <a:lnTo>
                      <a:pt x="1302419" y="499629"/>
                    </a:lnTo>
                    <a:lnTo>
                      <a:pt x="1300233" y="496042"/>
                    </a:lnTo>
                    <a:lnTo>
                      <a:pt x="1298776" y="496042"/>
                    </a:lnTo>
                    <a:lnTo>
                      <a:pt x="1294518" y="496771"/>
                    </a:lnTo>
                    <a:lnTo>
                      <a:pt x="1293061" y="495314"/>
                    </a:lnTo>
                    <a:lnTo>
                      <a:pt x="1284431" y="482425"/>
                    </a:lnTo>
                    <a:lnTo>
                      <a:pt x="1275801" y="466623"/>
                    </a:lnTo>
                    <a:lnTo>
                      <a:pt x="1272215" y="460178"/>
                    </a:lnTo>
                    <a:lnTo>
                      <a:pt x="1267227" y="455135"/>
                    </a:lnTo>
                    <a:lnTo>
                      <a:pt x="1262913" y="447962"/>
                    </a:lnTo>
                    <a:lnTo>
                      <a:pt x="1259326" y="444376"/>
                    </a:lnTo>
                    <a:lnTo>
                      <a:pt x="1254283" y="436474"/>
                    </a:lnTo>
                    <a:lnTo>
                      <a:pt x="1238480" y="419215"/>
                    </a:lnTo>
                    <a:lnTo>
                      <a:pt x="1233493" y="414956"/>
                    </a:lnTo>
                    <a:lnTo>
                      <a:pt x="1229851" y="413499"/>
                    </a:lnTo>
                    <a:lnTo>
                      <a:pt x="1224863" y="410641"/>
                    </a:lnTo>
                    <a:lnTo>
                      <a:pt x="1224135" y="409913"/>
                    </a:lnTo>
                    <a:lnTo>
                      <a:pt x="1216233" y="402012"/>
                    </a:lnTo>
                    <a:lnTo>
                      <a:pt x="1213376" y="398425"/>
                    </a:lnTo>
                    <a:lnTo>
                      <a:pt x="1211190" y="397697"/>
                    </a:lnTo>
                    <a:lnTo>
                      <a:pt x="1209789" y="396296"/>
                    </a:lnTo>
                    <a:lnTo>
                      <a:pt x="1208332" y="395567"/>
                    </a:lnTo>
                    <a:lnTo>
                      <a:pt x="1202616" y="394839"/>
                    </a:lnTo>
                    <a:lnTo>
                      <a:pt x="1199030" y="394110"/>
                    </a:lnTo>
                    <a:lnTo>
                      <a:pt x="1196845" y="394839"/>
                    </a:lnTo>
                    <a:lnTo>
                      <a:pt x="1193258" y="396968"/>
                    </a:lnTo>
                    <a:lnTo>
                      <a:pt x="1191801" y="397697"/>
                    </a:lnTo>
                    <a:lnTo>
                      <a:pt x="1188943" y="397697"/>
                    </a:lnTo>
                    <a:lnTo>
                      <a:pt x="1187542" y="396968"/>
                    </a:lnTo>
                    <a:lnTo>
                      <a:pt x="1183228" y="395567"/>
                    </a:lnTo>
                    <a:lnTo>
                      <a:pt x="1180314" y="394110"/>
                    </a:lnTo>
                    <a:lnTo>
                      <a:pt x="1173141" y="393382"/>
                    </a:lnTo>
                    <a:lnTo>
                      <a:pt x="1171011" y="392709"/>
                    </a:lnTo>
                    <a:lnTo>
                      <a:pt x="1170283" y="391981"/>
                    </a:lnTo>
                    <a:lnTo>
                      <a:pt x="1160981" y="384080"/>
                    </a:lnTo>
                    <a:lnTo>
                      <a:pt x="1159524" y="384080"/>
                    </a:lnTo>
                    <a:lnTo>
                      <a:pt x="1158067" y="384808"/>
                    </a:lnTo>
                    <a:lnTo>
                      <a:pt x="1155937" y="384808"/>
                    </a:lnTo>
                    <a:lnTo>
                      <a:pt x="1154480" y="384808"/>
                    </a:lnTo>
                    <a:lnTo>
                      <a:pt x="1145851" y="379765"/>
                    </a:lnTo>
                    <a:lnTo>
                      <a:pt x="1143721" y="378308"/>
                    </a:lnTo>
                    <a:lnTo>
                      <a:pt x="1142264" y="376907"/>
                    </a:lnTo>
                    <a:lnTo>
                      <a:pt x="1135092" y="372592"/>
                    </a:lnTo>
                    <a:lnTo>
                      <a:pt x="1132234" y="369734"/>
                    </a:lnTo>
                    <a:lnTo>
                      <a:pt x="1131505" y="367549"/>
                    </a:lnTo>
                    <a:lnTo>
                      <a:pt x="1129376" y="364691"/>
                    </a:lnTo>
                    <a:lnTo>
                      <a:pt x="1127919" y="361833"/>
                    </a:lnTo>
                    <a:lnTo>
                      <a:pt x="1125061" y="358919"/>
                    </a:lnTo>
                    <a:lnTo>
                      <a:pt x="1124332" y="358246"/>
                    </a:lnTo>
                    <a:lnTo>
                      <a:pt x="1122875" y="357518"/>
                    </a:lnTo>
                    <a:lnTo>
                      <a:pt x="1120017" y="356789"/>
                    </a:lnTo>
                    <a:lnTo>
                      <a:pt x="1114974" y="353203"/>
                    </a:lnTo>
                    <a:lnTo>
                      <a:pt x="1111388" y="352475"/>
                    </a:lnTo>
                    <a:lnTo>
                      <a:pt x="1104943" y="351746"/>
                    </a:lnTo>
                    <a:lnTo>
                      <a:pt x="1103486" y="351746"/>
                    </a:lnTo>
                    <a:lnTo>
                      <a:pt x="1102085" y="352475"/>
                    </a:lnTo>
                    <a:lnTo>
                      <a:pt x="1097042" y="358246"/>
                    </a:lnTo>
                    <a:lnTo>
                      <a:pt x="1093456" y="360376"/>
                    </a:lnTo>
                    <a:lnTo>
                      <a:pt x="1092055" y="360376"/>
                    </a:lnTo>
                    <a:lnTo>
                      <a:pt x="1089869" y="361104"/>
                    </a:lnTo>
                    <a:lnTo>
                      <a:pt x="1086283" y="361833"/>
                    </a:lnTo>
                    <a:lnTo>
                      <a:pt x="1079839" y="358919"/>
                    </a:lnTo>
                    <a:lnTo>
                      <a:pt x="1078382" y="357518"/>
                    </a:lnTo>
                    <a:lnTo>
                      <a:pt x="1074795" y="356061"/>
                    </a:lnTo>
                    <a:lnTo>
                      <a:pt x="1072666" y="354660"/>
                    </a:lnTo>
                    <a:lnTo>
                      <a:pt x="1069080" y="351746"/>
                    </a:lnTo>
                    <a:lnTo>
                      <a:pt x="1069080" y="350345"/>
                    </a:lnTo>
                    <a:lnTo>
                      <a:pt x="1067623" y="348160"/>
                    </a:lnTo>
                    <a:lnTo>
                      <a:pt x="1064036" y="345302"/>
                    </a:lnTo>
                    <a:lnTo>
                      <a:pt x="1061178" y="340258"/>
                    </a:lnTo>
                    <a:lnTo>
                      <a:pt x="1059721" y="338858"/>
                    </a:lnTo>
                    <a:lnTo>
                      <a:pt x="1053949" y="335944"/>
                    </a:lnTo>
                    <a:lnTo>
                      <a:pt x="1051820" y="333814"/>
                    </a:lnTo>
                    <a:lnTo>
                      <a:pt x="1051091" y="333086"/>
                    </a:lnTo>
                    <a:lnTo>
                      <a:pt x="1046104" y="333086"/>
                    </a:lnTo>
                    <a:lnTo>
                      <a:pt x="1041789" y="330228"/>
                    </a:lnTo>
                    <a:lnTo>
                      <a:pt x="1035289" y="325913"/>
                    </a:lnTo>
                    <a:lnTo>
                      <a:pt x="1030302" y="325184"/>
                    </a:lnTo>
                    <a:lnTo>
                      <a:pt x="1025258" y="324456"/>
                    </a:lnTo>
                    <a:lnTo>
                      <a:pt x="1021672" y="323783"/>
                    </a:lnTo>
                    <a:lnTo>
                      <a:pt x="1018814" y="324456"/>
                    </a:lnTo>
                    <a:lnTo>
                      <a:pt x="1015228" y="323783"/>
                    </a:lnTo>
                    <a:lnTo>
                      <a:pt x="1008727" y="321598"/>
                    </a:lnTo>
                    <a:lnTo>
                      <a:pt x="1005141" y="319469"/>
                    </a:lnTo>
                    <a:lnTo>
                      <a:pt x="1002283" y="317283"/>
                    </a:lnTo>
                    <a:lnTo>
                      <a:pt x="999425" y="314425"/>
                    </a:lnTo>
                    <a:lnTo>
                      <a:pt x="995839" y="310110"/>
                    </a:lnTo>
                    <a:lnTo>
                      <a:pt x="994382" y="306524"/>
                    </a:lnTo>
                    <a:lnTo>
                      <a:pt x="992925" y="305123"/>
                    </a:lnTo>
                    <a:lnTo>
                      <a:pt x="987209" y="298623"/>
                    </a:lnTo>
                    <a:lnTo>
                      <a:pt x="982166" y="297222"/>
                    </a:lnTo>
                    <a:lnTo>
                      <a:pt x="978579" y="295036"/>
                    </a:lnTo>
                    <a:lnTo>
                      <a:pt x="973536" y="292907"/>
                    </a:lnTo>
                    <a:lnTo>
                      <a:pt x="970678" y="291450"/>
                    </a:lnTo>
                    <a:lnTo>
                      <a:pt x="967820" y="290721"/>
                    </a:lnTo>
                    <a:lnTo>
                      <a:pt x="964962" y="289321"/>
                    </a:lnTo>
                    <a:lnTo>
                      <a:pt x="959919" y="285734"/>
                    </a:lnTo>
                    <a:lnTo>
                      <a:pt x="955604" y="285006"/>
                    </a:lnTo>
                    <a:lnTo>
                      <a:pt x="954203" y="284277"/>
                    </a:lnTo>
                    <a:lnTo>
                      <a:pt x="948431" y="279234"/>
                    </a:lnTo>
                    <a:lnTo>
                      <a:pt x="945573" y="276376"/>
                    </a:lnTo>
                    <a:lnTo>
                      <a:pt x="944845" y="274975"/>
                    </a:lnTo>
                    <a:lnTo>
                      <a:pt x="931228" y="264888"/>
                    </a:lnTo>
                    <a:lnTo>
                      <a:pt x="926913" y="262030"/>
                    </a:lnTo>
                    <a:lnTo>
                      <a:pt x="926184" y="262030"/>
                    </a:lnTo>
                    <a:lnTo>
                      <a:pt x="921253" y="277553"/>
                    </a:lnTo>
                    <a:lnTo>
                      <a:pt x="926184" y="262030"/>
                    </a:lnTo>
                    <a:lnTo>
                      <a:pt x="922598" y="261302"/>
                    </a:lnTo>
                    <a:lnTo>
                      <a:pt x="920413" y="259172"/>
                    </a:lnTo>
                    <a:lnTo>
                      <a:pt x="917555" y="258444"/>
                    </a:lnTo>
                    <a:lnTo>
                      <a:pt x="912511" y="259172"/>
                    </a:lnTo>
                    <a:lnTo>
                      <a:pt x="910382" y="257716"/>
                    </a:lnTo>
                    <a:lnTo>
                      <a:pt x="909653" y="257716"/>
                    </a:lnTo>
                    <a:lnTo>
                      <a:pt x="903938" y="254858"/>
                    </a:lnTo>
                    <a:lnTo>
                      <a:pt x="898894" y="255586"/>
                    </a:lnTo>
                    <a:lnTo>
                      <a:pt x="888864" y="253401"/>
                    </a:lnTo>
                    <a:lnTo>
                      <a:pt x="881635" y="248413"/>
                    </a:lnTo>
                    <a:lnTo>
                      <a:pt x="868746" y="228296"/>
                    </a:lnTo>
                    <a:lnTo>
                      <a:pt x="863703" y="216080"/>
                    </a:lnTo>
                    <a:lnTo>
                      <a:pt x="860116" y="211036"/>
                    </a:lnTo>
                    <a:lnTo>
                      <a:pt x="849357" y="206049"/>
                    </a:lnTo>
                    <a:lnTo>
                      <a:pt x="841456" y="203864"/>
                    </a:lnTo>
                    <a:lnTo>
                      <a:pt x="836413" y="205321"/>
                    </a:lnTo>
                    <a:lnTo>
                      <a:pt x="832826" y="207450"/>
                    </a:lnTo>
                    <a:lnTo>
                      <a:pt x="832098" y="208179"/>
                    </a:lnTo>
                    <a:lnTo>
                      <a:pt x="826382" y="208179"/>
                    </a:lnTo>
                    <a:lnTo>
                      <a:pt x="818481" y="202463"/>
                    </a:lnTo>
                    <a:lnTo>
                      <a:pt x="815623" y="201006"/>
                    </a:lnTo>
                    <a:lnTo>
                      <a:pt x="806265" y="188061"/>
                    </a:lnTo>
                    <a:lnTo>
                      <a:pt x="800549" y="185932"/>
                    </a:lnTo>
                    <a:lnTo>
                      <a:pt x="795505" y="181617"/>
                    </a:lnTo>
                    <a:lnTo>
                      <a:pt x="794048" y="180216"/>
                    </a:lnTo>
                    <a:lnTo>
                      <a:pt x="792648" y="180216"/>
                    </a:lnTo>
                    <a:lnTo>
                      <a:pt x="786876" y="182345"/>
                    </a:lnTo>
                    <a:lnTo>
                      <a:pt x="782561" y="184475"/>
                    </a:lnTo>
                    <a:lnTo>
                      <a:pt x="773259" y="183802"/>
                    </a:lnTo>
                    <a:lnTo>
                      <a:pt x="772530" y="184475"/>
                    </a:lnTo>
                    <a:lnTo>
                      <a:pt x="768944" y="183802"/>
                    </a:lnTo>
                    <a:lnTo>
                      <a:pt x="768944" y="185203"/>
                    </a:lnTo>
                    <a:lnTo>
                      <a:pt x="763172" y="181617"/>
                    </a:lnTo>
                    <a:lnTo>
                      <a:pt x="761043" y="181617"/>
                    </a:lnTo>
                    <a:lnTo>
                      <a:pt x="758185" y="180888"/>
                    </a:lnTo>
                    <a:lnTo>
                      <a:pt x="753141" y="176574"/>
                    </a:lnTo>
                    <a:lnTo>
                      <a:pt x="748098" y="172987"/>
                    </a:lnTo>
                    <a:lnTo>
                      <a:pt x="743839" y="170858"/>
                    </a:lnTo>
                    <a:lnTo>
                      <a:pt x="742382" y="172315"/>
                    </a:lnTo>
                    <a:lnTo>
                      <a:pt x="735209" y="165814"/>
                    </a:lnTo>
                    <a:lnTo>
                      <a:pt x="732351" y="161499"/>
                    </a:lnTo>
                    <a:lnTo>
                      <a:pt x="728709" y="157241"/>
                    </a:lnTo>
                    <a:lnTo>
                      <a:pt x="720135" y="152197"/>
                    </a:lnTo>
                    <a:lnTo>
                      <a:pt x="716549" y="147882"/>
                    </a:lnTo>
                    <a:lnTo>
                      <a:pt x="715092" y="147154"/>
                    </a:lnTo>
                    <a:lnTo>
                      <a:pt x="710777" y="143568"/>
                    </a:lnTo>
                    <a:lnTo>
                      <a:pt x="707191" y="141438"/>
                    </a:lnTo>
                    <a:lnTo>
                      <a:pt x="703604" y="140710"/>
                    </a:lnTo>
                    <a:lnTo>
                      <a:pt x="694975" y="137123"/>
                    </a:lnTo>
                    <a:lnTo>
                      <a:pt x="692845" y="136395"/>
                    </a:lnTo>
                    <a:lnTo>
                      <a:pt x="690660" y="137123"/>
                    </a:lnTo>
                    <a:lnTo>
                      <a:pt x="687073" y="134265"/>
                    </a:lnTo>
                    <a:lnTo>
                      <a:pt x="686401" y="134265"/>
                    </a:lnTo>
                    <a:lnTo>
                      <a:pt x="682086" y="131351"/>
                    </a:lnTo>
                    <a:lnTo>
                      <a:pt x="678500" y="128494"/>
                    </a:lnTo>
                    <a:lnTo>
                      <a:pt x="671271" y="121321"/>
                    </a:lnTo>
                    <a:lnTo>
                      <a:pt x="665555" y="117734"/>
                    </a:lnTo>
                    <a:lnTo>
                      <a:pt x="662697" y="116277"/>
                    </a:lnTo>
                    <a:lnTo>
                      <a:pt x="658382" y="113419"/>
                    </a:lnTo>
                    <a:lnTo>
                      <a:pt x="655524" y="112019"/>
                    </a:lnTo>
                    <a:lnTo>
                      <a:pt x="654796" y="112691"/>
                    </a:lnTo>
                    <a:lnTo>
                      <a:pt x="651209" y="109105"/>
                    </a:lnTo>
                    <a:lnTo>
                      <a:pt x="649024" y="108376"/>
                    </a:lnTo>
                    <a:lnTo>
                      <a:pt x="645438" y="104790"/>
                    </a:lnTo>
                    <a:lnTo>
                      <a:pt x="641123" y="100531"/>
                    </a:lnTo>
                    <a:lnTo>
                      <a:pt x="636808" y="96888"/>
                    </a:lnTo>
                    <a:lnTo>
                      <a:pt x="636135" y="96888"/>
                    </a:lnTo>
                    <a:lnTo>
                      <a:pt x="634678" y="96888"/>
                    </a:lnTo>
                    <a:lnTo>
                      <a:pt x="634678" y="95488"/>
                    </a:lnTo>
                    <a:lnTo>
                      <a:pt x="633950" y="94759"/>
                    </a:lnTo>
                    <a:lnTo>
                      <a:pt x="629635" y="92630"/>
                    </a:lnTo>
                    <a:lnTo>
                      <a:pt x="626777" y="91173"/>
                    </a:lnTo>
                    <a:lnTo>
                      <a:pt x="622462" y="87586"/>
                    </a:lnTo>
                    <a:lnTo>
                      <a:pt x="616018" y="83271"/>
                    </a:lnTo>
                    <a:lnTo>
                      <a:pt x="608117" y="78228"/>
                    </a:lnTo>
                    <a:lnTo>
                      <a:pt x="605987" y="77556"/>
                    </a:lnTo>
                    <a:lnTo>
                      <a:pt x="602401" y="75370"/>
                    </a:lnTo>
                    <a:lnTo>
                      <a:pt x="596629" y="72512"/>
                    </a:lnTo>
                    <a:lnTo>
                      <a:pt x="593771" y="73241"/>
                    </a:lnTo>
                    <a:lnTo>
                      <a:pt x="592314" y="75370"/>
                    </a:lnTo>
                    <a:lnTo>
                      <a:pt x="587999" y="70383"/>
                    </a:lnTo>
                    <a:lnTo>
                      <a:pt x="584413" y="66740"/>
                    </a:lnTo>
                    <a:lnTo>
                      <a:pt x="580098" y="66068"/>
                    </a:lnTo>
                    <a:lnTo>
                      <a:pt x="577969" y="67469"/>
                    </a:lnTo>
                    <a:lnTo>
                      <a:pt x="577240" y="68197"/>
                    </a:lnTo>
                    <a:lnTo>
                      <a:pt x="575783" y="69654"/>
                    </a:lnTo>
                    <a:lnTo>
                      <a:pt x="570796" y="66068"/>
                    </a:lnTo>
                    <a:lnTo>
                      <a:pt x="560037" y="60296"/>
                    </a:lnTo>
                    <a:lnTo>
                      <a:pt x="555722" y="56710"/>
                    </a:lnTo>
                    <a:lnTo>
                      <a:pt x="548549" y="49537"/>
                    </a:lnTo>
                    <a:lnTo>
                      <a:pt x="547821" y="51666"/>
                    </a:lnTo>
                    <a:lnTo>
                      <a:pt x="541320" y="48808"/>
                    </a:lnTo>
                    <a:lnTo>
                      <a:pt x="535604" y="46679"/>
                    </a:lnTo>
                    <a:lnTo>
                      <a:pt x="527703" y="42364"/>
                    </a:lnTo>
                    <a:lnTo>
                      <a:pt x="524117" y="40907"/>
                    </a:lnTo>
                    <a:lnTo>
                      <a:pt x="522660" y="40907"/>
                    </a:lnTo>
                    <a:lnTo>
                      <a:pt x="524117" y="42364"/>
                    </a:lnTo>
                    <a:lnTo>
                      <a:pt x="528432" y="43821"/>
                    </a:lnTo>
                    <a:lnTo>
                      <a:pt x="530561" y="45951"/>
                    </a:lnTo>
                    <a:lnTo>
                      <a:pt x="535604" y="48080"/>
                    </a:lnTo>
                    <a:lnTo>
                      <a:pt x="534876" y="48808"/>
                    </a:lnTo>
                    <a:lnTo>
                      <a:pt x="535604" y="49537"/>
                    </a:lnTo>
                    <a:lnTo>
                      <a:pt x="538462" y="50265"/>
                    </a:lnTo>
                    <a:lnTo>
                      <a:pt x="539191" y="51666"/>
                    </a:lnTo>
                    <a:lnTo>
                      <a:pt x="537734" y="51666"/>
                    </a:lnTo>
                    <a:lnTo>
                      <a:pt x="539191" y="53123"/>
                    </a:lnTo>
                    <a:lnTo>
                      <a:pt x="538462" y="52395"/>
                    </a:lnTo>
                    <a:lnTo>
                      <a:pt x="527703" y="46679"/>
                    </a:lnTo>
                    <a:lnTo>
                      <a:pt x="521259" y="43821"/>
                    </a:lnTo>
                    <a:lnTo>
                      <a:pt x="504728" y="35191"/>
                    </a:lnTo>
                    <a:lnTo>
                      <a:pt x="502598" y="34463"/>
                    </a:lnTo>
                    <a:lnTo>
                      <a:pt x="499012" y="35191"/>
                    </a:lnTo>
                    <a:lnTo>
                      <a:pt x="496827" y="33006"/>
                    </a:lnTo>
                    <a:lnTo>
                      <a:pt x="493969" y="33734"/>
                    </a:lnTo>
                    <a:lnTo>
                      <a:pt x="493240" y="34463"/>
                    </a:lnTo>
                    <a:lnTo>
                      <a:pt x="493240" y="35920"/>
                    </a:lnTo>
                    <a:lnTo>
                      <a:pt x="495370" y="35191"/>
                    </a:lnTo>
                    <a:lnTo>
                      <a:pt x="496098" y="36592"/>
                    </a:lnTo>
                    <a:lnTo>
                      <a:pt x="499012" y="36592"/>
                    </a:lnTo>
                    <a:lnTo>
                      <a:pt x="505456" y="38049"/>
                    </a:lnTo>
                    <a:lnTo>
                      <a:pt x="507586" y="38778"/>
                    </a:lnTo>
                    <a:lnTo>
                      <a:pt x="508314" y="40179"/>
                    </a:lnTo>
                    <a:lnTo>
                      <a:pt x="510500" y="42364"/>
                    </a:lnTo>
                    <a:lnTo>
                      <a:pt x="511901" y="43093"/>
                    </a:lnTo>
                    <a:lnTo>
                      <a:pt x="514086" y="43821"/>
                    </a:lnTo>
                    <a:lnTo>
                      <a:pt x="516216" y="46679"/>
                    </a:lnTo>
                    <a:lnTo>
                      <a:pt x="515487" y="47408"/>
                    </a:lnTo>
                    <a:lnTo>
                      <a:pt x="511901" y="45951"/>
                    </a:lnTo>
                    <a:lnTo>
                      <a:pt x="503999" y="41636"/>
                    </a:lnTo>
                    <a:lnTo>
                      <a:pt x="501870" y="40907"/>
                    </a:lnTo>
                    <a:lnTo>
                      <a:pt x="490382" y="36592"/>
                    </a:lnTo>
                    <a:lnTo>
                      <a:pt x="478166" y="30148"/>
                    </a:lnTo>
                    <a:lnTo>
                      <a:pt x="471722" y="28019"/>
                    </a:lnTo>
                    <a:lnTo>
                      <a:pt x="468808" y="27290"/>
                    </a:lnTo>
                    <a:lnTo>
                      <a:pt x="466679" y="28691"/>
                    </a:lnTo>
                    <a:lnTo>
                      <a:pt x="471722" y="28691"/>
                    </a:lnTo>
                    <a:lnTo>
                      <a:pt x="473851" y="30148"/>
                    </a:lnTo>
                    <a:lnTo>
                      <a:pt x="476037" y="30148"/>
                    </a:lnTo>
                    <a:lnTo>
                      <a:pt x="473851" y="31605"/>
                    </a:lnTo>
                    <a:lnTo>
                      <a:pt x="473123" y="33006"/>
                    </a:lnTo>
                    <a:lnTo>
                      <a:pt x="471722" y="35191"/>
                    </a:lnTo>
                    <a:lnTo>
                      <a:pt x="470993" y="35920"/>
                    </a:lnTo>
                    <a:lnTo>
                      <a:pt x="470993" y="36592"/>
                    </a:lnTo>
                    <a:lnTo>
                      <a:pt x="466679" y="35191"/>
                    </a:lnTo>
                    <a:lnTo>
                      <a:pt x="465222" y="33734"/>
                    </a:lnTo>
                    <a:lnTo>
                      <a:pt x="460234" y="33734"/>
                    </a:lnTo>
                    <a:lnTo>
                      <a:pt x="458777" y="34463"/>
                    </a:lnTo>
                    <a:lnTo>
                      <a:pt x="457320" y="33006"/>
                    </a:lnTo>
                    <a:lnTo>
                      <a:pt x="456648" y="33734"/>
                    </a:lnTo>
                    <a:lnTo>
                      <a:pt x="455191" y="33734"/>
                    </a:lnTo>
                    <a:lnTo>
                      <a:pt x="452333" y="32334"/>
                    </a:lnTo>
                    <a:lnTo>
                      <a:pt x="450876" y="33734"/>
                    </a:lnTo>
                    <a:lnTo>
                      <a:pt x="450148" y="33734"/>
                    </a:lnTo>
                    <a:lnTo>
                      <a:pt x="447290" y="32334"/>
                    </a:lnTo>
                    <a:lnTo>
                      <a:pt x="446561" y="32334"/>
                    </a:lnTo>
                    <a:lnTo>
                      <a:pt x="446561" y="31605"/>
                    </a:lnTo>
                    <a:lnTo>
                      <a:pt x="446561" y="30877"/>
                    </a:lnTo>
                    <a:lnTo>
                      <a:pt x="445833" y="30148"/>
                    </a:lnTo>
                    <a:lnTo>
                      <a:pt x="441574" y="30148"/>
                    </a:lnTo>
                    <a:lnTo>
                      <a:pt x="433673" y="30148"/>
                    </a:lnTo>
                    <a:lnTo>
                      <a:pt x="432944" y="30877"/>
                    </a:lnTo>
                    <a:lnTo>
                      <a:pt x="432216" y="30877"/>
                    </a:lnTo>
                    <a:lnTo>
                      <a:pt x="430086" y="32334"/>
                    </a:lnTo>
                    <a:lnTo>
                      <a:pt x="428629" y="32334"/>
                    </a:lnTo>
                    <a:lnTo>
                      <a:pt x="427901" y="34463"/>
                    </a:lnTo>
                    <a:lnTo>
                      <a:pt x="426444" y="33006"/>
                    </a:lnTo>
                    <a:lnTo>
                      <a:pt x="425043" y="32334"/>
                    </a:lnTo>
                    <a:lnTo>
                      <a:pt x="423586" y="33006"/>
                    </a:lnTo>
                    <a:lnTo>
                      <a:pt x="421457" y="33006"/>
                    </a:lnTo>
                    <a:lnTo>
                      <a:pt x="419271" y="33734"/>
                    </a:lnTo>
                    <a:lnTo>
                      <a:pt x="418599" y="33006"/>
                    </a:lnTo>
                    <a:lnTo>
                      <a:pt x="416413" y="30877"/>
                    </a:lnTo>
                    <a:lnTo>
                      <a:pt x="416413" y="30148"/>
                    </a:lnTo>
                    <a:lnTo>
                      <a:pt x="417870" y="29420"/>
                    </a:lnTo>
                    <a:lnTo>
                      <a:pt x="416413" y="27290"/>
                    </a:lnTo>
                    <a:lnTo>
                      <a:pt x="409240" y="24432"/>
                    </a:lnTo>
                    <a:lnTo>
                      <a:pt x="400611" y="21518"/>
                    </a:lnTo>
                    <a:lnTo>
                      <a:pt x="396296" y="20117"/>
                    </a:lnTo>
                    <a:lnTo>
                      <a:pt x="388395" y="18660"/>
                    </a:lnTo>
                    <a:lnTo>
                      <a:pt x="384808" y="19389"/>
                    </a:lnTo>
                    <a:lnTo>
                      <a:pt x="381222" y="20846"/>
                    </a:lnTo>
                    <a:lnTo>
                      <a:pt x="379821" y="19389"/>
                    </a:lnTo>
                    <a:lnTo>
                      <a:pt x="376907" y="17932"/>
                    </a:lnTo>
                    <a:lnTo>
                      <a:pt x="372648" y="17203"/>
                    </a:lnTo>
                    <a:lnTo>
                      <a:pt x="363290" y="17932"/>
                    </a:lnTo>
                    <a:lnTo>
                      <a:pt x="361160" y="19389"/>
                    </a:lnTo>
                    <a:lnTo>
                      <a:pt x="361160" y="20117"/>
                    </a:lnTo>
                    <a:lnTo>
                      <a:pt x="362561" y="19389"/>
                    </a:lnTo>
                    <a:lnTo>
                      <a:pt x="365419" y="19389"/>
                    </a:lnTo>
                    <a:lnTo>
                      <a:pt x="371191" y="17932"/>
                    </a:lnTo>
                    <a:lnTo>
                      <a:pt x="371920" y="17932"/>
                    </a:lnTo>
                    <a:lnTo>
                      <a:pt x="371191" y="18660"/>
                    </a:lnTo>
                    <a:lnTo>
                      <a:pt x="371920" y="20117"/>
                    </a:lnTo>
                    <a:lnTo>
                      <a:pt x="371191" y="20846"/>
                    </a:lnTo>
                    <a:lnTo>
                      <a:pt x="368333" y="20846"/>
                    </a:lnTo>
                    <a:lnTo>
                      <a:pt x="366876" y="20117"/>
                    </a:lnTo>
                    <a:lnTo>
                      <a:pt x="364747" y="21518"/>
                    </a:lnTo>
                    <a:lnTo>
                      <a:pt x="364747" y="23704"/>
                    </a:lnTo>
                    <a:lnTo>
                      <a:pt x="364747" y="24432"/>
                    </a:lnTo>
                    <a:lnTo>
                      <a:pt x="366148" y="26562"/>
                    </a:lnTo>
                    <a:lnTo>
                      <a:pt x="365419" y="27290"/>
                    </a:lnTo>
                    <a:lnTo>
                      <a:pt x="364018" y="28019"/>
                    </a:lnTo>
                    <a:lnTo>
                      <a:pt x="362561" y="27290"/>
                    </a:lnTo>
                    <a:lnTo>
                      <a:pt x="361833" y="27290"/>
                    </a:lnTo>
                    <a:lnTo>
                      <a:pt x="360432" y="28019"/>
                    </a:lnTo>
                    <a:lnTo>
                      <a:pt x="358975" y="28691"/>
                    </a:lnTo>
                    <a:lnTo>
                      <a:pt x="357518" y="30877"/>
                    </a:lnTo>
                    <a:lnTo>
                      <a:pt x="353932" y="31605"/>
                    </a:lnTo>
                    <a:lnTo>
                      <a:pt x="350345" y="32334"/>
                    </a:lnTo>
                    <a:lnTo>
                      <a:pt x="348216" y="30877"/>
                    </a:lnTo>
                    <a:lnTo>
                      <a:pt x="343172" y="27290"/>
                    </a:lnTo>
                    <a:lnTo>
                      <a:pt x="342444" y="25833"/>
                    </a:lnTo>
                    <a:lnTo>
                      <a:pt x="341771" y="25833"/>
                    </a:lnTo>
                    <a:lnTo>
                      <a:pt x="341043" y="27290"/>
                    </a:lnTo>
                    <a:lnTo>
                      <a:pt x="338858" y="26562"/>
                    </a:lnTo>
                    <a:lnTo>
                      <a:pt x="338185" y="25833"/>
                    </a:lnTo>
                    <a:lnTo>
                      <a:pt x="334599" y="22975"/>
                    </a:lnTo>
                    <a:lnTo>
                      <a:pt x="331685" y="20846"/>
                    </a:lnTo>
                    <a:lnTo>
                      <a:pt x="325969" y="17203"/>
                    </a:lnTo>
                    <a:lnTo>
                      <a:pt x="316611" y="9358"/>
                    </a:lnTo>
                    <a:lnTo>
                      <a:pt x="310895" y="6444"/>
                    </a:lnTo>
                    <a:lnTo>
                      <a:pt x="310166" y="6444"/>
                    </a:lnTo>
                    <a:lnTo>
                      <a:pt x="310166" y="7173"/>
                    </a:lnTo>
                    <a:lnTo>
                      <a:pt x="312296" y="8630"/>
                    </a:lnTo>
                    <a:lnTo>
                      <a:pt x="312296" y="9358"/>
                    </a:lnTo>
                    <a:lnTo>
                      <a:pt x="310166" y="8630"/>
                    </a:lnTo>
                    <a:lnTo>
                      <a:pt x="300136" y="7901"/>
                    </a:lnTo>
                    <a:lnTo>
                      <a:pt x="299407" y="8630"/>
                    </a:lnTo>
                    <a:lnTo>
                      <a:pt x="298679" y="10031"/>
                    </a:lnTo>
                    <a:lnTo>
                      <a:pt x="295821" y="10031"/>
                    </a:lnTo>
                    <a:lnTo>
                      <a:pt x="295092" y="10031"/>
                    </a:lnTo>
                    <a:lnTo>
                      <a:pt x="292907" y="8630"/>
                    </a:lnTo>
                    <a:lnTo>
                      <a:pt x="285734" y="9358"/>
                    </a:lnTo>
                    <a:lnTo>
                      <a:pt x="283605" y="8630"/>
                    </a:lnTo>
                    <a:lnTo>
                      <a:pt x="283605" y="7901"/>
                    </a:lnTo>
                    <a:lnTo>
                      <a:pt x="282148" y="7173"/>
                    </a:lnTo>
                    <a:lnTo>
                      <a:pt x="274975" y="6444"/>
                    </a:lnTo>
                    <a:lnTo>
                      <a:pt x="271389" y="6444"/>
                    </a:lnTo>
                    <a:lnTo>
                      <a:pt x="264944" y="6444"/>
                    </a:lnTo>
                    <a:lnTo>
                      <a:pt x="253457" y="3586"/>
                    </a:lnTo>
                    <a:lnTo>
                      <a:pt x="246284" y="2858"/>
                    </a:lnTo>
                    <a:lnTo>
                      <a:pt x="241969" y="3586"/>
                    </a:lnTo>
                    <a:lnTo>
                      <a:pt x="240512" y="5043"/>
                    </a:lnTo>
                    <a:lnTo>
                      <a:pt x="228296" y="3586"/>
                    </a:lnTo>
                    <a:lnTo>
                      <a:pt x="213950" y="4315"/>
                    </a:lnTo>
                    <a:lnTo>
                      <a:pt x="187389" y="0"/>
                    </a:lnTo>
                    <a:lnTo>
                      <a:pt x="176630" y="0"/>
                    </a:lnTo>
                    <a:lnTo>
                      <a:pt x="173772" y="0"/>
                    </a:lnTo>
                    <a:lnTo>
                      <a:pt x="170858" y="0"/>
                    </a:lnTo>
                    <a:lnTo>
                      <a:pt x="166543" y="728"/>
                    </a:lnTo>
                    <a:lnTo>
                      <a:pt x="160827" y="728"/>
                    </a:lnTo>
                    <a:lnTo>
                      <a:pt x="155784" y="2185"/>
                    </a:lnTo>
                    <a:lnTo>
                      <a:pt x="151469" y="2185"/>
                    </a:lnTo>
                    <a:lnTo>
                      <a:pt x="134265" y="4315"/>
                    </a:lnTo>
                    <a:lnTo>
                      <a:pt x="143568" y="57438"/>
                    </a:lnTo>
                    <a:lnTo>
                      <a:pt x="149339" y="56710"/>
                    </a:lnTo>
                    <a:lnTo>
                      <a:pt x="155784" y="55981"/>
                    </a:lnTo>
                    <a:lnTo>
                      <a:pt x="160827" y="57438"/>
                    </a:lnTo>
                    <a:lnTo>
                      <a:pt x="162956" y="58167"/>
                    </a:lnTo>
                    <a:lnTo>
                      <a:pt x="167271" y="55981"/>
                    </a:lnTo>
                    <a:lnTo>
                      <a:pt x="173772" y="56710"/>
                    </a:lnTo>
                    <a:lnTo>
                      <a:pt x="175901" y="56710"/>
                    </a:lnTo>
                    <a:lnTo>
                      <a:pt x="179488" y="53123"/>
                    </a:lnTo>
                    <a:lnTo>
                      <a:pt x="180216" y="52395"/>
                    </a:lnTo>
                    <a:lnTo>
                      <a:pt x="181617" y="53123"/>
                    </a:lnTo>
                    <a:lnTo>
                      <a:pt x="182345" y="53852"/>
                    </a:lnTo>
                    <a:lnTo>
                      <a:pt x="217537" y="67469"/>
                    </a:lnTo>
                    <a:lnTo>
                      <a:pt x="218265" y="68926"/>
                    </a:lnTo>
                    <a:lnTo>
                      <a:pt x="221123" y="69654"/>
                    </a:lnTo>
                    <a:lnTo>
                      <a:pt x="223309" y="68926"/>
                    </a:lnTo>
                    <a:lnTo>
                      <a:pt x="226895" y="69654"/>
                    </a:lnTo>
                    <a:lnTo>
                      <a:pt x="229024" y="70383"/>
                    </a:lnTo>
                    <a:lnTo>
                      <a:pt x="229753" y="70383"/>
                    </a:lnTo>
                    <a:lnTo>
                      <a:pt x="229753" y="69654"/>
                    </a:lnTo>
                    <a:lnTo>
                      <a:pt x="229753" y="68197"/>
                    </a:lnTo>
                    <a:lnTo>
                      <a:pt x="229753" y="66740"/>
                    </a:lnTo>
                    <a:lnTo>
                      <a:pt x="229024" y="61753"/>
                    </a:lnTo>
                    <a:lnTo>
                      <a:pt x="229753" y="61753"/>
                    </a:lnTo>
                    <a:lnTo>
                      <a:pt x="267802" y="62482"/>
                    </a:lnTo>
                    <a:lnTo>
                      <a:pt x="280018" y="63883"/>
                    </a:lnTo>
                    <a:lnTo>
                      <a:pt x="300136" y="66068"/>
                    </a:lnTo>
                    <a:lnTo>
                      <a:pt x="343901" y="73969"/>
                    </a:lnTo>
                    <a:lnTo>
                      <a:pt x="346030" y="73969"/>
                    </a:lnTo>
                    <a:lnTo>
                      <a:pt x="346030" y="76099"/>
                    </a:lnTo>
                    <a:lnTo>
                      <a:pt x="348944" y="78957"/>
                    </a:lnTo>
                    <a:lnTo>
                      <a:pt x="349673" y="81142"/>
                    </a:lnTo>
                    <a:lnTo>
                      <a:pt x="350345" y="86858"/>
                    </a:lnTo>
                    <a:lnTo>
                      <a:pt x="348216" y="90444"/>
                    </a:lnTo>
                    <a:lnTo>
                      <a:pt x="348216" y="96216"/>
                    </a:lnTo>
                    <a:lnTo>
                      <a:pt x="346030" y="97617"/>
                    </a:lnTo>
                    <a:lnTo>
                      <a:pt x="345358" y="99802"/>
                    </a:lnTo>
                    <a:lnTo>
                      <a:pt x="340315" y="103389"/>
                    </a:lnTo>
                    <a:lnTo>
                      <a:pt x="337457" y="106975"/>
                    </a:lnTo>
                    <a:lnTo>
                      <a:pt x="335271" y="106975"/>
                    </a:lnTo>
                    <a:lnTo>
                      <a:pt x="334599" y="106247"/>
                    </a:lnTo>
                    <a:lnTo>
                      <a:pt x="333142" y="106247"/>
                    </a:lnTo>
                    <a:lnTo>
                      <a:pt x="332413" y="106975"/>
                    </a:lnTo>
                    <a:lnTo>
                      <a:pt x="332413" y="108376"/>
                    </a:lnTo>
                    <a:lnTo>
                      <a:pt x="333870" y="112019"/>
                    </a:lnTo>
                    <a:lnTo>
                      <a:pt x="333870" y="112691"/>
                    </a:lnTo>
                    <a:lnTo>
                      <a:pt x="332413" y="114876"/>
                    </a:lnTo>
                    <a:lnTo>
                      <a:pt x="330956" y="118463"/>
                    </a:lnTo>
                    <a:lnTo>
                      <a:pt x="328827" y="120592"/>
                    </a:lnTo>
                    <a:lnTo>
                      <a:pt x="328827" y="124179"/>
                    </a:lnTo>
                    <a:lnTo>
                      <a:pt x="329555" y="127765"/>
                    </a:lnTo>
                    <a:lnTo>
                      <a:pt x="329555" y="128494"/>
                    </a:lnTo>
                    <a:lnTo>
                      <a:pt x="328827" y="131351"/>
                    </a:lnTo>
                    <a:lnTo>
                      <a:pt x="324512" y="141438"/>
                    </a:lnTo>
                    <a:lnTo>
                      <a:pt x="323784" y="145025"/>
                    </a:lnTo>
                    <a:lnTo>
                      <a:pt x="323784" y="147882"/>
                    </a:lnTo>
                    <a:lnTo>
                      <a:pt x="324512" y="150012"/>
                    </a:lnTo>
                    <a:lnTo>
                      <a:pt x="325072" y="151189"/>
                    </a:lnTo>
                    <a:lnTo>
                      <a:pt x="324512" y="150012"/>
                    </a:lnTo>
                    <a:lnTo>
                      <a:pt x="323784" y="147882"/>
                    </a:lnTo>
                    <a:lnTo>
                      <a:pt x="323784" y="145025"/>
                    </a:lnTo>
                    <a:lnTo>
                      <a:pt x="324512" y="141438"/>
                    </a:lnTo>
                    <a:lnTo>
                      <a:pt x="328827" y="131351"/>
                    </a:lnTo>
                    <a:lnTo>
                      <a:pt x="325969" y="130679"/>
                    </a:lnTo>
                    <a:lnTo>
                      <a:pt x="318796" y="130679"/>
                    </a:lnTo>
                    <a:lnTo>
                      <a:pt x="314481" y="132808"/>
                    </a:lnTo>
                    <a:lnTo>
                      <a:pt x="313024" y="132080"/>
                    </a:lnTo>
                    <a:lnTo>
                      <a:pt x="314481" y="131351"/>
                    </a:lnTo>
                    <a:lnTo>
                      <a:pt x="307309" y="132080"/>
                    </a:lnTo>
                    <a:lnTo>
                      <a:pt x="296493" y="133537"/>
                    </a:lnTo>
                    <a:lnTo>
                      <a:pt x="292235" y="133537"/>
                    </a:lnTo>
                    <a:lnTo>
                      <a:pt x="291506" y="132808"/>
                    </a:lnTo>
                    <a:lnTo>
                      <a:pt x="290778" y="133537"/>
                    </a:lnTo>
                    <a:lnTo>
                      <a:pt x="289321" y="135666"/>
                    </a:lnTo>
                    <a:lnTo>
                      <a:pt x="263487" y="139981"/>
                    </a:lnTo>
                    <a:lnTo>
                      <a:pt x="243370" y="132808"/>
                    </a:lnTo>
                    <a:lnTo>
                      <a:pt x="236926" y="128494"/>
                    </a:lnTo>
                    <a:lnTo>
                      <a:pt x="219722" y="129950"/>
                    </a:lnTo>
                    <a:lnTo>
                      <a:pt x="190975" y="132808"/>
                    </a:lnTo>
                    <a:lnTo>
                      <a:pt x="188117" y="132808"/>
                    </a:lnTo>
                    <a:lnTo>
                      <a:pt x="185259" y="132080"/>
                    </a:lnTo>
                    <a:lnTo>
                      <a:pt x="182345" y="132080"/>
                    </a:lnTo>
                    <a:lnTo>
                      <a:pt x="180944" y="136395"/>
                    </a:lnTo>
                    <a:lnTo>
                      <a:pt x="180216" y="137123"/>
                    </a:lnTo>
                    <a:lnTo>
                      <a:pt x="177358" y="135666"/>
                    </a:lnTo>
                    <a:lnTo>
                      <a:pt x="173043" y="135666"/>
                    </a:lnTo>
                    <a:lnTo>
                      <a:pt x="170129" y="134265"/>
                    </a:lnTo>
                    <a:lnTo>
                      <a:pt x="169457" y="134265"/>
                    </a:lnTo>
                    <a:lnTo>
                      <a:pt x="168000" y="134265"/>
                    </a:lnTo>
                    <a:lnTo>
                      <a:pt x="165142" y="133537"/>
                    </a:lnTo>
                    <a:lnTo>
                      <a:pt x="164413" y="133537"/>
                    </a:lnTo>
                    <a:lnTo>
                      <a:pt x="162956" y="137852"/>
                    </a:lnTo>
                    <a:lnTo>
                      <a:pt x="160827" y="139253"/>
                    </a:lnTo>
                    <a:lnTo>
                      <a:pt x="159370" y="139253"/>
                    </a:lnTo>
                    <a:lnTo>
                      <a:pt x="157241" y="139253"/>
                    </a:lnTo>
                    <a:lnTo>
                      <a:pt x="148611" y="140710"/>
                    </a:lnTo>
                    <a:lnTo>
                      <a:pt x="147882" y="140710"/>
                    </a:lnTo>
                    <a:lnTo>
                      <a:pt x="147882" y="142167"/>
                    </a:lnTo>
                    <a:lnTo>
                      <a:pt x="149339" y="150012"/>
                    </a:lnTo>
                    <a:lnTo>
                      <a:pt x="147882" y="150740"/>
                    </a:lnTo>
                    <a:lnTo>
                      <a:pt x="139309" y="149339"/>
                    </a:lnTo>
                    <a:lnTo>
                      <a:pt x="135666" y="149339"/>
                    </a:lnTo>
                    <a:lnTo>
                      <a:pt x="123506" y="144296"/>
                    </a:lnTo>
                    <a:lnTo>
                      <a:pt x="123506" y="157241"/>
                    </a:lnTo>
                    <a:lnTo>
                      <a:pt x="121321" y="157241"/>
                    </a:lnTo>
                    <a:lnTo>
                      <a:pt x="101203" y="155055"/>
                    </a:lnTo>
                    <a:lnTo>
                      <a:pt x="59568" y="150012"/>
                    </a:lnTo>
                    <a:lnTo>
                      <a:pt x="43093" y="147882"/>
                    </a:lnTo>
                    <a:lnTo>
                      <a:pt x="28691" y="146425"/>
                    </a:lnTo>
                    <a:lnTo>
                      <a:pt x="0" y="142839"/>
                    </a:lnTo>
                    <a:lnTo>
                      <a:pt x="0" y="145025"/>
                    </a:lnTo>
                    <a:lnTo>
                      <a:pt x="5716" y="179487"/>
                    </a:lnTo>
                    <a:lnTo>
                      <a:pt x="16531" y="246956"/>
                    </a:lnTo>
                    <a:lnTo>
                      <a:pt x="16531" y="247685"/>
                    </a:lnTo>
                    <a:lnTo>
                      <a:pt x="17932" y="248413"/>
                    </a:lnTo>
                    <a:lnTo>
                      <a:pt x="19389" y="249086"/>
                    </a:lnTo>
                    <a:lnTo>
                      <a:pt x="21518" y="249086"/>
                    </a:lnTo>
                    <a:lnTo>
                      <a:pt x="25105" y="249814"/>
                    </a:lnTo>
                    <a:lnTo>
                      <a:pt x="26562" y="250543"/>
                    </a:lnTo>
                    <a:lnTo>
                      <a:pt x="27290" y="251271"/>
                    </a:lnTo>
                    <a:lnTo>
                      <a:pt x="29420" y="252672"/>
                    </a:lnTo>
                    <a:lnTo>
                      <a:pt x="30148" y="254129"/>
                    </a:lnTo>
                    <a:lnTo>
                      <a:pt x="31605" y="254858"/>
                    </a:lnTo>
                    <a:lnTo>
                      <a:pt x="31605" y="256259"/>
                    </a:lnTo>
                    <a:lnTo>
                      <a:pt x="31605" y="256987"/>
                    </a:lnTo>
                    <a:lnTo>
                      <a:pt x="33734" y="261302"/>
                    </a:lnTo>
                    <a:lnTo>
                      <a:pt x="34463" y="262030"/>
                    </a:lnTo>
                    <a:lnTo>
                      <a:pt x="34463" y="262759"/>
                    </a:lnTo>
                    <a:lnTo>
                      <a:pt x="35191" y="263487"/>
                    </a:lnTo>
                    <a:lnTo>
                      <a:pt x="36592" y="264160"/>
                    </a:lnTo>
                    <a:lnTo>
                      <a:pt x="40179" y="265617"/>
                    </a:lnTo>
                    <a:lnTo>
                      <a:pt x="43093" y="266345"/>
                    </a:lnTo>
                    <a:lnTo>
                      <a:pt x="44494" y="267074"/>
                    </a:lnTo>
                    <a:lnTo>
                      <a:pt x="46679" y="268475"/>
                    </a:lnTo>
                    <a:lnTo>
                      <a:pt x="47408" y="269932"/>
                    </a:lnTo>
                    <a:lnTo>
                      <a:pt x="50265" y="271333"/>
                    </a:lnTo>
                    <a:lnTo>
                      <a:pt x="51666" y="272790"/>
                    </a:lnTo>
                    <a:lnTo>
                      <a:pt x="55309" y="276376"/>
                    </a:lnTo>
                    <a:lnTo>
                      <a:pt x="57438" y="278561"/>
                    </a:lnTo>
                    <a:lnTo>
                      <a:pt x="61025" y="281419"/>
                    </a:lnTo>
                    <a:lnTo>
                      <a:pt x="61753" y="282820"/>
                    </a:lnTo>
                    <a:lnTo>
                      <a:pt x="65340" y="284277"/>
                    </a:lnTo>
                    <a:lnTo>
                      <a:pt x="66740" y="284277"/>
                    </a:lnTo>
                    <a:lnTo>
                      <a:pt x="68197" y="284277"/>
                    </a:lnTo>
                    <a:lnTo>
                      <a:pt x="68926" y="284277"/>
                    </a:lnTo>
                    <a:lnTo>
                      <a:pt x="70383" y="284277"/>
                    </a:lnTo>
                    <a:lnTo>
                      <a:pt x="72512" y="285734"/>
                    </a:lnTo>
                    <a:lnTo>
                      <a:pt x="73241" y="286463"/>
                    </a:lnTo>
                    <a:lnTo>
                      <a:pt x="73969" y="287135"/>
                    </a:lnTo>
                    <a:lnTo>
                      <a:pt x="75370" y="287864"/>
                    </a:lnTo>
                    <a:lnTo>
                      <a:pt x="76827" y="288592"/>
                    </a:lnTo>
                    <a:lnTo>
                      <a:pt x="77556" y="288592"/>
                    </a:lnTo>
                    <a:lnTo>
                      <a:pt x="78284" y="290049"/>
                    </a:lnTo>
                    <a:lnTo>
                      <a:pt x="78957" y="291450"/>
                    </a:lnTo>
                    <a:lnTo>
                      <a:pt x="79685" y="292178"/>
                    </a:lnTo>
                    <a:lnTo>
                      <a:pt x="81870" y="294308"/>
                    </a:lnTo>
                    <a:lnTo>
                      <a:pt x="82543" y="295036"/>
                    </a:lnTo>
                    <a:lnTo>
                      <a:pt x="84000" y="297222"/>
                    </a:lnTo>
                    <a:lnTo>
                      <a:pt x="86129" y="299351"/>
                    </a:lnTo>
                    <a:lnTo>
                      <a:pt x="86129" y="300808"/>
                    </a:lnTo>
                    <a:lnTo>
                      <a:pt x="86858" y="302209"/>
                    </a:lnTo>
                    <a:lnTo>
                      <a:pt x="90444" y="305796"/>
                    </a:lnTo>
                    <a:lnTo>
                      <a:pt x="91173" y="306524"/>
                    </a:lnTo>
                    <a:lnTo>
                      <a:pt x="94031" y="307981"/>
                    </a:lnTo>
                    <a:lnTo>
                      <a:pt x="96216" y="308709"/>
                    </a:lnTo>
                    <a:lnTo>
                      <a:pt x="97617" y="308709"/>
                    </a:lnTo>
                    <a:lnTo>
                      <a:pt x="99802" y="307981"/>
                    </a:lnTo>
                    <a:lnTo>
                      <a:pt x="100531" y="307981"/>
                    </a:lnTo>
                    <a:lnTo>
                      <a:pt x="102660" y="307252"/>
                    </a:lnTo>
                    <a:lnTo>
                      <a:pt x="103389" y="307252"/>
                    </a:lnTo>
                    <a:lnTo>
                      <a:pt x="104846" y="307252"/>
                    </a:lnTo>
                    <a:lnTo>
                      <a:pt x="106247" y="307981"/>
                    </a:lnTo>
                    <a:lnTo>
                      <a:pt x="108432" y="308709"/>
                    </a:lnTo>
                    <a:lnTo>
                      <a:pt x="108432" y="309382"/>
                    </a:lnTo>
                    <a:lnTo>
                      <a:pt x="109105" y="310110"/>
                    </a:lnTo>
                    <a:lnTo>
                      <a:pt x="112019" y="310839"/>
                    </a:lnTo>
                    <a:lnTo>
                      <a:pt x="113420" y="310839"/>
                    </a:lnTo>
                    <a:lnTo>
                      <a:pt x="114148" y="310839"/>
                    </a:lnTo>
                    <a:lnTo>
                      <a:pt x="115605" y="310839"/>
                    </a:lnTo>
                    <a:lnTo>
                      <a:pt x="117006" y="311567"/>
                    </a:lnTo>
                    <a:lnTo>
                      <a:pt x="117006" y="312296"/>
                    </a:lnTo>
                    <a:lnTo>
                      <a:pt x="119191" y="312968"/>
                    </a:lnTo>
                    <a:lnTo>
                      <a:pt x="120592" y="312968"/>
                    </a:lnTo>
                    <a:lnTo>
                      <a:pt x="124179" y="314425"/>
                    </a:lnTo>
                    <a:lnTo>
                      <a:pt x="125636" y="315154"/>
                    </a:lnTo>
                    <a:lnTo>
                      <a:pt x="126364" y="315882"/>
                    </a:lnTo>
                    <a:lnTo>
                      <a:pt x="127093" y="317283"/>
                    </a:lnTo>
                    <a:lnTo>
                      <a:pt x="127821" y="318012"/>
                    </a:lnTo>
                    <a:lnTo>
                      <a:pt x="129950" y="319469"/>
                    </a:lnTo>
                    <a:lnTo>
                      <a:pt x="130679" y="320197"/>
                    </a:lnTo>
                    <a:lnTo>
                      <a:pt x="131408" y="321598"/>
                    </a:lnTo>
                    <a:lnTo>
                      <a:pt x="132080" y="324456"/>
                    </a:lnTo>
                    <a:lnTo>
                      <a:pt x="132808" y="325184"/>
                    </a:lnTo>
                    <a:lnTo>
                      <a:pt x="134265" y="325913"/>
                    </a:lnTo>
                    <a:lnTo>
                      <a:pt x="134994" y="326641"/>
                    </a:lnTo>
                    <a:lnTo>
                      <a:pt x="136395" y="327370"/>
                    </a:lnTo>
                    <a:lnTo>
                      <a:pt x="137123" y="329499"/>
                    </a:lnTo>
                    <a:lnTo>
                      <a:pt x="137123" y="330228"/>
                    </a:lnTo>
                    <a:lnTo>
                      <a:pt x="138580" y="330956"/>
                    </a:lnTo>
                    <a:lnTo>
                      <a:pt x="139981" y="332357"/>
                    </a:lnTo>
                    <a:lnTo>
                      <a:pt x="140710" y="333814"/>
                    </a:lnTo>
                    <a:lnTo>
                      <a:pt x="140710" y="334543"/>
                    </a:lnTo>
                    <a:lnTo>
                      <a:pt x="140710" y="335271"/>
                    </a:lnTo>
                    <a:lnTo>
                      <a:pt x="142167" y="337401"/>
                    </a:lnTo>
                    <a:lnTo>
                      <a:pt x="142895" y="340987"/>
                    </a:lnTo>
                    <a:lnTo>
                      <a:pt x="143568" y="342444"/>
                    </a:lnTo>
                    <a:lnTo>
                      <a:pt x="144296" y="346030"/>
                    </a:lnTo>
                    <a:lnTo>
                      <a:pt x="145025" y="348160"/>
                    </a:lnTo>
                    <a:lnTo>
                      <a:pt x="145025" y="350345"/>
                    </a:lnTo>
                    <a:lnTo>
                      <a:pt x="143568" y="351746"/>
                    </a:lnTo>
                    <a:lnTo>
                      <a:pt x="142895" y="353932"/>
                    </a:lnTo>
                    <a:lnTo>
                      <a:pt x="143568" y="356789"/>
                    </a:lnTo>
                    <a:lnTo>
                      <a:pt x="143568" y="357518"/>
                    </a:lnTo>
                    <a:lnTo>
                      <a:pt x="142895" y="358246"/>
                    </a:lnTo>
                    <a:lnTo>
                      <a:pt x="142167" y="359647"/>
                    </a:lnTo>
                    <a:lnTo>
                      <a:pt x="142167" y="361104"/>
                    </a:lnTo>
                    <a:lnTo>
                      <a:pt x="142895" y="362505"/>
                    </a:lnTo>
                    <a:lnTo>
                      <a:pt x="142895" y="364691"/>
                    </a:lnTo>
                    <a:lnTo>
                      <a:pt x="145025" y="368277"/>
                    </a:lnTo>
                    <a:lnTo>
                      <a:pt x="145753" y="371135"/>
                    </a:lnTo>
                    <a:lnTo>
                      <a:pt x="147154" y="372592"/>
                    </a:lnTo>
                    <a:lnTo>
                      <a:pt x="147882" y="373993"/>
                    </a:lnTo>
                    <a:lnTo>
                      <a:pt x="147882" y="376178"/>
                    </a:lnTo>
                    <a:lnTo>
                      <a:pt x="148611" y="377579"/>
                    </a:lnTo>
                    <a:lnTo>
                      <a:pt x="149339" y="379036"/>
                    </a:lnTo>
                    <a:lnTo>
                      <a:pt x="150068" y="379765"/>
                    </a:lnTo>
                    <a:lnTo>
                      <a:pt x="150796" y="379765"/>
                    </a:lnTo>
                    <a:lnTo>
                      <a:pt x="153654" y="380493"/>
                    </a:lnTo>
                    <a:lnTo>
                      <a:pt x="155784" y="380493"/>
                    </a:lnTo>
                    <a:lnTo>
                      <a:pt x="157241" y="380493"/>
                    </a:lnTo>
                    <a:lnTo>
                      <a:pt x="160099" y="381222"/>
                    </a:lnTo>
                    <a:lnTo>
                      <a:pt x="162284" y="381894"/>
                    </a:lnTo>
                    <a:lnTo>
                      <a:pt x="163685" y="381894"/>
                    </a:lnTo>
                    <a:lnTo>
                      <a:pt x="165142" y="381222"/>
                    </a:lnTo>
                    <a:lnTo>
                      <a:pt x="166543" y="381222"/>
                    </a:lnTo>
                    <a:lnTo>
                      <a:pt x="168000" y="380493"/>
                    </a:lnTo>
                    <a:lnTo>
                      <a:pt x="170858" y="378308"/>
                    </a:lnTo>
                    <a:lnTo>
                      <a:pt x="174444" y="377579"/>
                    </a:lnTo>
                    <a:lnTo>
                      <a:pt x="175901" y="376907"/>
                    </a:lnTo>
                    <a:lnTo>
                      <a:pt x="178031" y="375450"/>
                    </a:lnTo>
                    <a:lnTo>
                      <a:pt x="178759" y="373993"/>
                    </a:lnTo>
                    <a:lnTo>
                      <a:pt x="180944" y="372592"/>
                    </a:lnTo>
                    <a:lnTo>
                      <a:pt x="183074" y="371863"/>
                    </a:lnTo>
                    <a:lnTo>
                      <a:pt x="185259" y="371135"/>
                    </a:lnTo>
                    <a:lnTo>
                      <a:pt x="186660" y="371863"/>
                    </a:lnTo>
                    <a:lnTo>
                      <a:pt x="188846" y="371135"/>
                    </a:lnTo>
                    <a:lnTo>
                      <a:pt x="190247" y="371135"/>
                    </a:lnTo>
                    <a:lnTo>
                      <a:pt x="194561" y="372592"/>
                    </a:lnTo>
                    <a:lnTo>
                      <a:pt x="196747" y="373993"/>
                    </a:lnTo>
                    <a:lnTo>
                      <a:pt x="198148" y="375450"/>
                    </a:lnTo>
                    <a:lnTo>
                      <a:pt x="198876" y="376178"/>
                    </a:lnTo>
                    <a:lnTo>
                      <a:pt x="201006" y="378308"/>
                    </a:lnTo>
                    <a:lnTo>
                      <a:pt x="201734" y="378308"/>
                    </a:lnTo>
                    <a:lnTo>
                      <a:pt x="203191" y="379765"/>
                    </a:lnTo>
                    <a:lnTo>
                      <a:pt x="204592" y="381222"/>
                    </a:lnTo>
                    <a:lnTo>
                      <a:pt x="206049" y="381894"/>
                    </a:lnTo>
                    <a:lnTo>
                      <a:pt x="239784" y="319469"/>
                    </a:lnTo>
                    <a:lnTo>
                      <a:pt x="239784" y="321598"/>
                    </a:lnTo>
                    <a:lnTo>
                      <a:pt x="241241" y="326641"/>
                    </a:lnTo>
                    <a:lnTo>
                      <a:pt x="241241" y="328771"/>
                    </a:lnTo>
                    <a:lnTo>
                      <a:pt x="241241" y="330956"/>
                    </a:lnTo>
                    <a:lnTo>
                      <a:pt x="241241" y="333086"/>
                    </a:lnTo>
                    <a:lnTo>
                      <a:pt x="241969" y="333814"/>
                    </a:lnTo>
                    <a:lnTo>
                      <a:pt x="244099" y="336672"/>
                    </a:lnTo>
                    <a:lnTo>
                      <a:pt x="244827" y="339586"/>
                    </a:lnTo>
                    <a:lnTo>
                      <a:pt x="245555" y="339586"/>
                    </a:lnTo>
                    <a:lnTo>
                      <a:pt x="246284" y="341715"/>
                    </a:lnTo>
                    <a:lnTo>
                      <a:pt x="248413" y="342444"/>
                    </a:lnTo>
                    <a:lnTo>
                      <a:pt x="252000" y="343172"/>
                    </a:lnTo>
                    <a:lnTo>
                      <a:pt x="255586" y="343172"/>
                    </a:lnTo>
                    <a:lnTo>
                      <a:pt x="258444" y="343845"/>
                    </a:lnTo>
                    <a:lnTo>
                      <a:pt x="261358" y="346030"/>
                    </a:lnTo>
                    <a:lnTo>
                      <a:pt x="262759" y="347431"/>
                    </a:lnTo>
                    <a:lnTo>
                      <a:pt x="264216" y="347431"/>
                    </a:lnTo>
                    <a:lnTo>
                      <a:pt x="265673" y="347431"/>
                    </a:lnTo>
                    <a:lnTo>
                      <a:pt x="267074" y="346030"/>
                    </a:lnTo>
                    <a:lnTo>
                      <a:pt x="267802" y="345302"/>
                    </a:lnTo>
                    <a:lnTo>
                      <a:pt x="268531" y="343845"/>
                    </a:lnTo>
                    <a:lnTo>
                      <a:pt x="269259" y="342444"/>
                    </a:lnTo>
                    <a:lnTo>
                      <a:pt x="269932" y="342444"/>
                    </a:lnTo>
                    <a:lnTo>
                      <a:pt x="270660" y="340987"/>
                    </a:lnTo>
                    <a:lnTo>
                      <a:pt x="270660" y="340258"/>
                    </a:lnTo>
                    <a:lnTo>
                      <a:pt x="272117" y="338858"/>
                    </a:lnTo>
                    <a:lnTo>
                      <a:pt x="273518" y="338858"/>
                    </a:lnTo>
                    <a:lnTo>
                      <a:pt x="275704" y="338129"/>
                    </a:lnTo>
                    <a:lnTo>
                      <a:pt x="279290" y="338858"/>
                    </a:lnTo>
                    <a:lnTo>
                      <a:pt x="280747" y="338858"/>
                    </a:lnTo>
                    <a:lnTo>
                      <a:pt x="281419" y="338129"/>
                    </a:lnTo>
                    <a:lnTo>
                      <a:pt x="282876" y="336672"/>
                    </a:lnTo>
                    <a:lnTo>
                      <a:pt x="284333" y="335944"/>
                    </a:lnTo>
                    <a:lnTo>
                      <a:pt x="286463" y="334543"/>
                    </a:lnTo>
                    <a:lnTo>
                      <a:pt x="287920" y="333814"/>
                    </a:lnTo>
                    <a:lnTo>
                      <a:pt x="289321" y="333814"/>
                    </a:lnTo>
                    <a:lnTo>
                      <a:pt x="290778" y="333814"/>
                    </a:lnTo>
                    <a:lnTo>
                      <a:pt x="291506" y="333086"/>
                    </a:lnTo>
                    <a:lnTo>
                      <a:pt x="293635" y="328771"/>
                    </a:lnTo>
                    <a:lnTo>
                      <a:pt x="295092" y="328771"/>
                    </a:lnTo>
                    <a:lnTo>
                      <a:pt x="297950" y="328098"/>
                    </a:lnTo>
                    <a:lnTo>
                      <a:pt x="298679" y="328098"/>
                    </a:lnTo>
                    <a:lnTo>
                      <a:pt x="299407" y="326641"/>
                    </a:lnTo>
                    <a:lnTo>
                      <a:pt x="300136" y="323783"/>
                    </a:lnTo>
                    <a:lnTo>
                      <a:pt x="301537" y="322327"/>
                    </a:lnTo>
                    <a:lnTo>
                      <a:pt x="302994" y="321598"/>
                    </a:lnTo>
                    <a:lnTo>
                      <a:pt x="304395" y="321598"/>
                    </a:lnTo>
                    <a:lnTo>
                      <a:pt x="308710" y="320197"/>
                    </a:lnTo>
                    <a:lnTo>
                      <a:pt x="310166" y="318740"/>
                    </a:lnTo>
                    <a:lnTo>
                      <a:pt x="310895" y="315882"/>
                    </a:lnTo>
                    <a:lnTo>
                      <a:pt x="312296" y="313697"/>
                    </a:lnTo>
                    <a:lnTo>
                      <a:pt x="313024" y="312968"/>
                    </a:lnTo>
                    <a:lnTo>
                      <a:pt x="314481" y="312296"/>
                    </a:lnTo>
                    <a:lnTo>
                      <a:pt x="318068" y="310839"/>
                    </a:lnTo>
                    <a:lnTo>
                      <a:pt x="320197" y="310110"/>
                    </a:lnTo>
                    <a:lnTo>
                      <a:pt x="321654" y="307981"/>
                    </a:lnTo>
                    <a:lnTo>
                      <a:pt x="322383" y="306524"/>
                    </a:lnTo>
                    <a:lnTo>
                      <a:pt x="323784" y="305796"/>
                    </a:lnTo>
                    <a:lnTo>
                      <a:pt x="325241" y="305123"/>
                    </a:lnTo>
                    <a:lnTo>
                      <a:pt x="327370" y="303666"/>
                    </a:lnTo>
                    <a:lnTo>
                      <a:pt x="328098" y="302938"/>
                    </a:lnTo>
                    <a:lnTo>
                      <a:pt x="329555" y="301537"/>
                    </a:lnTo>
                    <a:lnTo>
                      <a:pt x="330284" y="300808"/>
                    </a:lnTo>
                    <a:lnTo>
                      <a:pt x="332413" y="300808"/>
                    </a:lnTo>
                    <a:lnTo>
                      <a:pt x="333870" y="301537"/>
                    </a:lnTo>
                    <a:lnTo>
                      <a:pt x="335271" y="300080"/>
                    </a:lnTo>
                    <a:lnTo>
                      <a:pt x="336000" y="299351"/>
                    </a:lnTo>
                    <a:lnTo>
                      <a:pt x="337457" y="298623"/>
                    </a:lnTo>
                    <a:lnTo>
                      <a:pt x="339586" y="297222"/>
                    </a:lnTo>
                    <a:lnTo>
                      <a:pt x="342444" y="295765"/>
                    </a:lnTo>
                    <a:lnTo>
                      <a:pt x="343172" y="295036"/>
                    </a:lnTo>
                    <a:lnTo>
                      <a:pt x="343901" y="294308"/>
                    </a:lnTo>
                    <a:lnTo>
                      <a:pt x="343901" y="292907"/>
                    </a:lnTo>
                    <a:lnTo>
                      <a:pt x="344629" y="292178"/>
                    </a:lnTo>
                    <a:lnTo>
                      <a:pt x="345358" y="292178"/>
                    </a:lnTo>
                    <a:lnTo>
                      <a:pt x="346759" y="290721"/>
                    </a:lnTo>
                    <a:lnTo>
                      <a:pt x="347487" y="290049"/>
                    </a:lnTo>
                    <a:lnTo>
                      <a:pt x="348944" y="290049"/>
                    </a:lnTo>
                    <a:lnTo>
                      <a:pt x="350345" y="289321"/>
                    </a:lnTo>
                    <a:lnTo>
                      <a:pt x="350345" y="288592"/>
                    </a:lnTo>
                    <a:lnTo>
                      <a:pt x="349673" y="285006"/>
                    </a:lnTo>
                    <a:lnTo>
                      <a:pt x="349673" y="284277"/>
                    </a:lnTo>
                    <a:lnTo>
                      <a:pt x="348944" y="282820"/>
                    </a:lnTo>
                    <a:lnTo>
                      <a:pt x="349673" y="282148"/>
                    </a:lnTo>
                    <a:lnTo>
                      <a:pt x="348944" y="280691"/>
                    </a:lnTo>
                    <a:lnTo>
                      <a:pt x="348216" y="279962"/>
                    </a:lnTo>
                    <a:lnTo>
                      <a:pt x="348216" y="277104"/>
                    </a:lnTo>
                    <a:lnTo>
                      <a:pt x="347487" y="275647"/>
                    </a:lnTo>
                    <a:lnTo>
                      <a:pt x="346030" y="274247"/>
                    </a:lnTo>
                    <a:lnTo>
                      <a:pt x="345358" y="272790"/>
                    </a:lnTo>
                    <a:lnTo>
                      <a:pt x="346030" y="270660"/>
                    </a:lnTo>
                    <a:lnTo>
                      <a:pt x="348216" y="269203"/>
                    </a:lnTo>
                    <a:lnTo>
                      <a:pt x="348216" y="268475"/>
                    </a:lnTo>
                    <a:lnTo>
                      <a:pt x="348216" y="267074"/>
                    </a:lnTo>
                    <a:lnTo>
                      <a:pt x="348944" y="265617"/>
                    </a:lnTo>
                    <a:lnTo>
                      <a:pt x="349673" y="264888"/>
                    </a:lnTo>
                    <a:lnTo>
                      <a:pt x="350345" y="263487"/>
                    </a:lnTo>
                    <a:lnTo>
                      <a:pt x="351802" y="261302"/>
                    </a:lnTo>
                    <a:lnTo>
                      <a:pt x="353259" y="260573"/>
                    </a:lnTo>
                    <a:lnTo>
                      <a:pt x="354660" y="261302"/>
                    </a:lnTo>
                    <a:lnTo>
                      <a:pt x="356846" y="262030"/>
                    </a:lnTo>
                    <a:lnTo>
                      <a:pt x="357518" y="262030"/>
                    </a:lnTo>
                    <a:lnTo>
                      <a:pt x="357518" y="261302"/>
                    </a:lnTo>
                    <a:lnTo>
                      <a:pt x="358246" y="259901"/>
                    </a:lnTo>
                    <a:lnTo>
                      <a:pt x="357518" y="259172"/>
                    </a:lnTo>
                    <a:lnTo>
                      <a:pt x="358246" y="255586"/>
                    </a:lnTo>
                    <a:lnTo>
                      <a:pt x="376907" y="269932"/>
                    </a:lnTo>
                    <a:lnTo>
                      <a:pt x="412098" y="297222"/>
                    </a:lnTo>
                    <a:lnTo>
                      <a:pt x="412827" y="297222"/>
                    </a:lnTo>
                    <a:lnTo>
                      <a:pt x="412827" y="297222"/>
                    </a:lnTo>
                    <a:lnTo>
                      <a:pt x="422185" y="304395"/>
                    </a:lnTo>
                    <a:lnTo>
                      <a:pt x="457320" y="352475"/>
                    </a:lnTo>
                    <a:lnTo>
                      <a:pt x="488925" y="395567"/>
                    </a:lnTo>
                    <a:lnTo>
                      <a:pt x="490382" y="396968"/>
                    </a:lnTo>
                    <a:lnTo>
                      <a:pt x="493240" y="401283"/>
                    </a:lnTo>
                    <a:lnTo>
                      <a:pt x="501870" y="412771"/>
                    </a:lnTo>
                    <a:lnTo>
                      <a:pt x="516216" y="433617"/>
                    </a:lnTo>
                    <a:lnTo>
                      <a:pt x="555722" y="488869"/>
                    </a:lnTo>
                    <a:lnTo>
                      <a:pt x="558580" y="487468"/>
                    </a:lnTo>
                    <a:lnTo>
                      <a:pt x="558580" y="486740"/>
                    </a:lnTo>
                    <a:lnTo>
                      <a:pt x="558580" y="486740"/>
                    </a:lnTo>
                    <a:lnTo>
                      <a:pt x="558580" y="487468"/>
                    </a:lnTo>
                    <a:lnTo>
                      <a:pt x="555722" y="488869"/>
                    </a:lnTo>
                    <a:lnTo>
                      <a:pt x="555722" y="490326"/>
                    </a:lnTo>
                    <a:lnTo>
                      <a:pt x="557851" y="491727"/>
                    </a:lnTo>
                    <a:lnTo>
                      <a:pt x="557123" y="493913"/>
                    </a:lnTo>
                    <a:lnTo>
                      <a:pt x="553536" y="495314"/>
                    </a:lnTo>
                    <a:lnTo>
                      <a:pt x="553536" y="496042"/>
                    </a:lnTo>
                    <a:lnTo>
                      <a:pt x="554265" y="497499"/>
                    </a:lnTo>
                    <a:lnTo>
                      <a:pt x="553536" y="498900"/>
                    </a:lnTo>
                    <a:lnTo>
                      <a:pt x="551407" y="501085"/>
                    </a:lnTo>
                    <a:lnTo>
                      <a:pt x="550679" y="503215"/>
                    </a:lnTo>
                    <a:lnTo>
                      <a:pt x="550679" y="504672"/>
                    </a:lnTo>
                    <a:lnTo>
                      <a:pt x="549950" y="506801"/>
                    </a:lnTo>
                    <a:lnTo>
                      <a:pt x="549221" y="508987"/>
                    </a:lnTo>
                    <a:lnTo>
                      <a:pt x="547821" y="510388"/>
                    </a:lnTo>
                    <a:lnTo>
                      <a:pt x="544963" y="511845"/>
                    </a:lnTo>
                    <a:lnTo>
                      <a:pt x="541320" y="516159"/>
                    </a:lnTo>
                    <a:lnTo>
                      <a:pt x="540648" y="516159"/>
                    </a:lnTo>
                    <a:lnTo>
                      <a:pt x="537734" y="517616"/>
                    </a:lnTo>
                    <a:lnTo>
                      <a:pt x="535604" y="517616"/>
                    </a:lnTo>
                    <a:lnTo>
                      <a:pt x="534876" y="518289"/>
                    </a:lnTo>
                    <a:lnTo>
                      <a:pt x="534148" y="521203"/>
                    </a:lnTo>
                    <a:lnTo>
                      <a:pt x="525574" y="524789"/>
                    </a:lnTo>
                    <a:lnTo>
                      <a:pt x="524117" y="526190"/>
                    </a:lnTo>
                    <a:lnTo>
                      <a:pt x="519073" y="526190"/>
                    </a:lnTo>
                    <a:lnTo>
                      <a:pt x="519073" y="526919"/>
                    </a:lnTo>
                    <a:lnTo>
                      <a:pt x="515487" y="529104"/>
                    </a:lnTo>
                    <a:lnTo>
                      <a:pt x="512629" y="531962"/>
                    </a:lnTo>
                    <a:lnTo>
                      <a:pt x="511172" y="534091"/>
                    </a:lnTo>
                    <a:lnTo>
                      <a:pt x="510500" y="535548"/>
                    </a:lnTo>
                    <a:lnTo>
                      <a:pt x="506857" y="536949"/>
                    </a:lnTo>
                    <a:lnTo>
                      <a:pt x="505456" y="536277"/>
                    </a:lnTo>
                    <a:lnTo>
                      <a:pt x="503999" y="536949"/>
                    </a:lnTo>
                    <a:lnTo>
                      <a:pt x="504728" y="541264"/>
                    </a:lnTo>
                    <a:lnTo>
                      <a:pt x="503999" y="545579"/>
                    </a:lnTo>
                    <a:lnTo>
                      <a:pt x="504728" y="547765"/>
                    </a:lnTo>
                    <a:lnTo>
                      <a:pt x="503999" y="548437"/>
                    </a:lnTo>
                    <a:lnTo>
                      <a:pt x="503999" y="551351"/>
                    </a:lnTo>
                    <a:lnTo>
                      <a:pt x="503271" y="552752"/>
                    </a:lnTo>
                    <a:lnTo>
                      <a:pt x="501142" y="554209"/>
                    </a:lnTo>
                    <a:lnTo>
                      <a:pt x="501142" y="557067"/>
                    </a:lnTo>
                    <a:lnTo>
                      <a:pt x="499685" y="559252"/>
                    </a:lnTo>
                    <a:lnTo>
                      <a:pt x="500413" y="560653"/>
                    </a:lnTo>
                    <a:lnTo>
                      <a:pt x="500413" y="562839"/>
                    </a:lnTo>
                    <a:lnTo>
                      <a:pt x="500413" y="563511"/>
                    </a:lnTo>
                    <a:lnTo>
                      <a:pt x="499012" y="567153"/>
                    </a:lnTo>
                    <a:lnTo>
                      <a:pt x="497555" y="568554"/>
                    </a:lnTo>
                    <a:lnTo>
                      <a:pt x="497555" y="570740"/>
                    </a:lnTo>
                    <a:lnTo>
                      <a:pt x="498284" y="573598"/>
                    </a:lnTo>
                    <a:lnTo>
                      <a:pt x="497555" y="574999"/>
                    </a:lnTo>
                    <a:lnTo>
                      <a:pt x="496098" y="576456"/>
                    </a:lnTo>
                    <a:lnTo>
                      <a:pt x="495370" y="578585"/>
                    </a:lnTo>
                    <a:lnTo>
                      <a:pt x="494697" y="579314"/>
                    </a:lnTo>
                    <a:lnTo>
                      <a:pt x="493240" y="579314"/>
                    </a:lnTo>
                    <a:lnTo>
                      <a:pt x="491783" y="580770"/>
                    </a:lnTo>
                    <a:lnTo>
                      <a:pt x="491783" y="583628"/>
                    </a:lnTo>
                    <a:lnTo>
                      <a:pt x="488925" y="587215"/>
                    </a:lnTo>
                    <a:lnTo>
                      <a:pt x="488197" y="589400"/>
                    </a:lnTo>
                    <a:lnTo>
                      <a:pt x="488925" y="590073"/>
                    </a:lnTo>
                    <a:lnTo>
                      <a:pt x="486068" y="592987"/>
                    </a:lnTo>
                    <a:lnTo>
                      <a:pt x="483210" y="592258"/>
                    </a:lnTo>
                    <a:lnTo>
                      <a:pt x="482481" y="594388"/>
                    </a:lnTo>
                    <a:lnTo>
                      <a:pt x="481024" y="594388"/>
                    </a:lnTo>
                    <a:lnTo>
                      <a:pt x="481024" y="596573"/>
                    </a:lnTo>
                    <a:lnTo>
                      <a:pt x="479623" y="597302"/>
                    </a:lnTo>
                    <a:lnTo>
                      <a:pt x="478895" y="597974"/>
                    </a:lnTo>
                    <a:lnTo>
                      <a:pt x="477438" y="597302"/>
                    </a:lnTo>
                    <a:lnTo>
                      <a:pt x="476037" y="598702"/>
                    </a:lnTo>
                    <a:lnTo>
                      <a:pt x="473851" y="597974"/>
                    </a:lnTo>
                    <a:lnTo>
                      <a:pt x="470993" y="600159"/>
                    </a:lnTo>
                    <a:lnTo>
                      <a:pt x="469537" y="600888"/>
                    </a:lnTo>
                    <a:lnTo>
                      <a:pt x="468808" y="600888"/>
                    </a:lnTo>
                    <a:lnTo>
                      <a:pt x="468136" y="601560"/>
                    </a:lnTo>
                    <a:lnTo>
                      <a:pt x="468808" y="603017"/>
                    </a:lnTo>
                    <a:lnTo>
                      <a:pt x="466679" y="604474"/>
                    </a:lnTo>
                    <a:lnTo>
                      <a:pt x="466679" y="605875"/>
                    </a:lnTo>
                    <a:lnTo>
                      <a:pt x="467407" y="605875"/>
                    </a:lnTo>
                    <a:lnTo>
                      <a:pt x="466679" y="608789"/>
                    </a:lnTo>
                    <a:lnTo>
                      <a:pt x="466679" y="610190"/>
                    </a:lnTo>
                    <a:lnTo>
                      <a:pt x="467407" y="610919"/>
                    </a:lnTo>
                    <a:lnTo>
                      <a:pt x="468136" y="613048"/>
                    </a:lnTo>
                    <a:lnTo>
                      <a:pt x="468136" y="613776"/>
                    </a:lnTo>
                    <a:lnTo>
                      <a:pt x="468808" y="615233"/>
                    </a:lnTo>
                    <a:lnTo>
                      <a:pt x="467407" y="616634"/>
                    </a:lnTo>
                    <a:lnTo>
                      <a:pt x="466679" y="618091"/>
                    </a:lnTo>
                    <a:lnTo>
                      <a:pt x="465950" y="619548"/>
                    </a:lnTo>
                    <a:lnTo>
                      <a:pt x="464549" y="620949"/>
                    </a:lnTo>
                    <a:lnTo>
                      <a:pt x="459506" y="625264"/>
                    </a:lnTo>
                    <a:lnTo>
                      <a:pt x="456648" y="628122"/>
                    </a:lnTo>
                    <a:lnTo>
                      <a:pt x="457320" y="628850"/>
                    </a:lnTo>
                    <a:lnTo>
                      <a:pt x="457320" y="629579"/>
                    </a:lnTo>
                    <a:lnTo>
                      <a:pt x="455919" y="631708"/>
                    </a:lnTo>
                    <a:lnTo>
                      <a:pt x="456648" y="633165"/>
                    </a:lnTo>
                    <a:lnTo>
                      <a:pt x="456648" y="633894"/>
                    </a:lnTo>
                    <a:lnTo>
                      <a:pt x="456648" y="636752"/>
                    </a:lnTo>
                    <a:lnTo>
                      <a:pt x="455919" y="637480"/>
                    </a:lnTo>
                    <a:lnTo>
                      <a:pt x="454462" y="638937"/>
                    </a:lnTo>
                    <a:lnTo>
                      <a:pt x="454462" y="639610"/>
                    </a:lnTo>
                    <a:lnTo>
                      <a:pt x="453734" y="640338"/>
                    </a:lnTo>
                    <a:lnTo>
                      <a:pt x="453734" y="643196"/>
                    </a:lnTo>
                    <a:lnTo>
                      <a:pt x="453734" y="644653"/>
                    </a:lnTo>
                    <a:lnTo>
                      <a:pt x="455191" y="645382"/>
                    </a:lnTo>
                    <a:lnTo>
                      <a:pt x="455919" y="646110"/>
                    </a:lnTo>
                    <a:lnTo>
                      <a:pt x="455919" y="648239"/>
                    </a:lnTo>
                    <a:lnTo>
                      <a:pt x="455919" y="649696"/>
                    </a:lnTo>
                    <a:lnTo>
                      <a:pt x="456648" y="651097"/>
                    </a:lnTo>
                    <a:lnTo>
                      <a:pt x="456648" y="652554"/>
                    </a:lnTo>
                    <a:lnTo>
                      <a:pt x="457320" y="653283"/>
                    </a:lnTo>
                    <a:lnTo>
                      <a:pt x="457320" y="654684"/>
                    </a:lnTo>
                    <a:lnTo>
                      <a:pt x="456648" y="656141"/>
                    </a:lnTo>
                    <a:lnTo>
                      <a:pt x="456648" y="658270"/>
                    </a:lnTo>
                    <a:lnTo>
                      <a:pt x="457320" y="658999"/>
                    </a:lnTo>
                    <a:lnTo>
                      <a:pt x="458049" y="661184"/>
                    </a:lnTo>
                    <a:lnTo>
                      <a:pt x="458049" y="661913"/>
                    </a:lnTo>
                    <a:lnTo>
                      <a:pt x="456648" y="662585"/>
                    </a:lnTo>
                    <a:lnTo>
                      <a:pt x="455919" y="663313"/>
                    </a:lnTo>
                    <a:lnTo>
                      <a:pt x="455919" y="664042"/>
                    </a:lnTo>
                    <a:lnTo>
                      <a:pt x="455191" y="665499"/>
                    </a:lnTo>
                    <a:lnTo>
                      <a:pt x="454462" y="666900"/>
                    </a:lnTo>
                    <a:lnTo>
                      <a:pt x="454462" y="667628"/>
                    </a:lnTo>
                    <a:lnTo>
                      <a:pt x="454462" y="668357"/>
                    </a:lnTo>
                    <a:lnTo>
                      <a:pt x="453734" y="669085"/>
                    </a:lnTo>
                    <a:lnTo>
                      <a:pt x="453734" y="670486"/>
                    </a:lnTo>
                    <a:lnTo>
                      <a:pt x="453734" y="671943"/>
                    </a:lnTo>
                    <a:lnTo>
                      <a:pt x="454462" y="672672"/>
                    </a:lnTo>
                    <a:lnTo>
                      <a:pt x="454462" y="673344"/>
                    </a:lnTo>
                    <a:lnTo>
                      <a:pt x="455191" y="674801"/>
                    </a:lnTo>
                    <a:lnTo>
                      <a:pt x="454462" y="676258"/>
                    </a:lnTo>
                    <a:lnTo>
                      <a:pt x="453734" y="680573"/>
                    </a:lnTo>
                    <a:lnTo>
                      <a:pt x="453734" y="682702"/>
                    </a:lnTo>
                    <a:lnTo>
                      <a:pt x="451605" y="683431"/>
                    </a:lnTo>
                    <a:lnTo>
                      <a:pt x="450876" y="684159"/>
                    </a:lnTo>
                    <a:lnTo>
                      <a:pt x="450148" y="684832"/>
                    </a:lnTo>
                    <a:lnTo>
                      <a:pt x="449419" y="687017"/>
                    </a:lnTo>
                    <a:lnTo>
                      <a:pt x="448747" y="688474"/>
                    </a:lnTo>
                    <a:lnTo>
                      <a:pt x="448747" y="689875"/>
                    </a:lnTo>
                    <a:lnTo>
                      <a:pt x="449419" y="691332"/>
                    </a:lnTo>
                    <a:lnTo>
                      <a:pt x="449419" y="692733"/>
                    </a:lnTo>
                    <a:lnTo>
                      <a:pt x="449419" y="694919"/>
                    </a:lnTo>
                    <a:lnTo>
                      <a:pt x="448747" y="696319"/>
                    </a:lnTo>
                    <a:lnTo>
                      <a:pt x="446561" y="697048"/>
                    </a:lnTo>
                    <a:lnTo>
                      <a:pt x="445833" y="697776"/>
                    </a:lnTo>
                    <a:lnTo>
                      <a:pt x="445833" y="699233"/>
                    </a:lnTo>
                    <a:lnTo>
                      <a:pt x="446561" y="699962"/>
                    </a:lnTo>
                    <a:lnTo>
                      <a:pt x="447290" y="700634"/>
                    </a:lnTo>
                    <a:lnTo>
                      <a:pt x="448018" y="702091"/>
                    </a:lnTo>
                    <a:lnTo>
                      <a:pt x="448018" y="704221"/>
                    </a:lnTo>
                    <a:lnTo>
                      <a:pt x="448018" y="706406"/>
                    </a:lnTo>
                    <a:lnTo>
                      <a:pt x="448018" y="707807"/>
                    </a:lnTo>
                    <a:lnTo>
                      <a:pt x="448018" y="709264"/>
                    </a:lnTo>
                    <a:lnTo>
                      <a:pt x="448018" y="710721"/>
                    </a:lnTo>
                    <a:lnTo>
                      <a:pt x="448747" y="711393"/>
                    </a:lnTo>
                    <a:lnTo>
                      <a:pt x="448747" y="714307"/>
                    </a:lnTo>
                    <a:lnTo>
                      <a:pt x="448747" y="720023"/>
                    </a:lnTo>
                    <a:lnTo>
                      <a:pt x="450148" y="722881"/>
                    </a:lnTo>
                    <a:lnTo>
                      <a:pt x="450876" y="725067"/>
                    </a:lnTo>
                    <a:lnTo>
                      <a:pt x="451605" y="725795"/>
                    </a:lnTo>
                    <a:lnTo>
                      <a:pt x="452333" y="727924"/>
                    </a:lnTo>
                    <a:lnTo>
                      <a:pt x="453062" y="728653"/>
                    </a:lnTo>
                    <a:lnTo>
                      <a:pt x="451605" y="730782"/>
                    </a:lnTo>
                    <a:lnTo>
                      <a:pt x="450876" y="732239"/>
                    </a:lnTo>
                    <a:lnTo>
                      <a:pt x="450148" y="732968"/>
                    </a:lnTo>
                    <a:lnTo>
                      <a:pt x="448747" y="735097"/>
                    </a:lnTo>
                    <a:lnTo>
                      <a:pt x="447290" y="737283"/>
                    </a:lnTo>
                    <a:lnTo>
                      <a:pt x="446561" y="739412"/>
                    </a:lnTo>
                    <a:lnTo>
                      <a:pt x="445160" y="740141"/>
                    </a:lnTo>
                    <a:lnTo>
                      <a:pt x="444432" y="740869"/>
                    </a:lnTo>
                    <a:lnTo>
                      <a:pt x="444432" y="742270"/>
                    </a:lnTo>
                    <a:lnTo>
                      <a:pt x="443703" y="743727"/>
                    </a:lnTo>
                    <a:lnTo>
                      <a:pt x="441574" y="745856"/>
                    </a:lnTo>
                    <a:lnTo>
                      <a:pt x="440845" y="745856"/>
                    </a:lnTo>
                    <a:lnTo>
                      <a:pt x="440117" y="746585"/>
                    </a:lnTo>
                    <a:lnTo>
                      <a:pt x="439388" y="747313"/>
                    </a:lnTo>
                    <a:lnTo>
                      <a:pt x="438660" y="747313"/>
                    </a:lnTo>
                    <a:lnTo>
                      <a:pt x="435802" y="747313"/>
                    </a:lnTo>
                    <a:lnTo>
                      <a:pt x="434345" y="748042"/>
                    </a:lnTo>
                    <a:lnTo>
                      <a:pt x="432944" y="750171"/>
                    </a:lnTo>
                    <a:lnTo>
                      <a:pt x="431487" y="752357"/>
                    </a:lnTo>
                    <a:lnTo>
                      <a:pt x="428629" y="753758"/>
                    </a:lnTo>
                    <a:lnTo>
                      <a:pt x="426444" y="754486"/>
                    </a:lnTo>
                    <a:lnTo>
                      <a:pt x="425771" y="755215"/>
                    </a:lnTo>
                    <a:lnTo>
                      <a:pt x="425771" y="755943"/>
                    </a:lnTo>
                    <a:lnTo>
                      <a:pt x="428629" y="755943"/>
                    </a:lnTo>
                    <a:lnTo>
                      <a:pt x="429358" y="755943"/>
                    </a:lnTo>
                    <a:lnTo>
                      <a:pt x="430086" y="755215"/>
                    </a:lnTo>
                    <a:lnTo>
                      <a:pt x="432944" y="753029"/>
                    </a:lnTo>
                    <a:lnTo>
                      <a:pt x="434345" y="751628"/>
                    </a:lnTo>
                    <a:lnTo>
                      <a:pt x="435074" y="751628"/>
                    </a:lnTo>
                    <a:lnTo>
                      <a:pt x="436531" y="751628"/>
                    </a:lnTo>
                    <a:lnTo>
                      <a:pt x="437932" y="751628"/>
                    </a:lnTo>
                    <a:lnTo>
                      <a:pt x="440845" y="751628"/>
                    </a:lnTo>
                    <a:lnTo>
                      <a:pt x="441574" y="751628"/>
                    </a:lnTo>
                    <a:lnTo>
                      <a:pt x="442246" y="751628"/>
                    </a:lnTo>
                    <a:lnTo>
                      <a:pt x="443703" y="750171"/>
                    </a:lnTo>
                    <a:lnTo>
                      <a:pt x="446561" y="746585"/>
                    </a:lnTo>
                    <a:lnTo>
                      <a:pt x="449419" y="744455"/>
                    </a:lnTo>
                    <a:lnTo>
                      <a:pt x="450876" y="742998"/>
                    </a:lnTo>
                    <a:lnTo>
                      <a:pt x="451605" y="742998"/>
                    </a:lnTo>
                    <a:lnTo>
                      <a:pt x="452333" y="742998"/>
                    </a:lnTo>
                    <a:lnTo>
                      <a:pt x="453062" y="742998"/>
                    </a:lnTo>
                    <a:lnTo>
                      <a:pt x="454462" y="742998"/>
                    </a:lnTo>
                    <a:lnTo>
                      <a:pt x="455919" y="742998"/>
                    </a:lnTo>
                    <a:lnTo>
                      <a:pt x="456648" y="742998"/>
                    </a:lnTo>
                    <a:lnTo>
                      <a:pt x="457320" y="742998"/>
                    </a:lnTo>
                    <a:lnTo>
                      <a:pt x="458049" y="742998"/>
                    </a:lnTo>
                    <a:lnTo>
                      <a:pt x="459506" y="743727"/>
                    </a:lnTo>
                    <a:lnTo>
                      <a:pt x="460907" y="744455"/>
                    </a:lnTo>
                    <a:lnTo>
                      <a:pt x="461635" y="744455"/>
                    </a:lnTo>
                    <a:lnTo>
                      <a:pt x="464549" y="744455"/>
                    </a:lnTo>
                    <a:lnTo>
                      <a:pt x="468136" y="743727"/>
                    </a:lnTo>
                    <a:lnTo>
                      <a:pt x="468808" y="743727"/>
                    </a:lnTo>
                    <a:lnTo>
                      <a:pt x="470993" y="744455"/>
                    </a:lnTo>
                    <a:lnTo>
                      <a:pt x="472394" y="744455"/>
                    </a:lnTo>
                    <a:lnTo>
                      <a:pt x="473123" y="744455"/>
                    </a:lnTo>
                    <a:lnTo>
                      <a:pt x="473851" y="744455"/>
                    </a:lnTo>
                    <a:lnTo>
                      <a:pt x="474580" y="743727"/>
                    </a:lnTo>
                    <a:lnTo>
                      <a:pt x="476037" y="742998"/>
                    </a:lnTo>
                    <a:lnTo>
                      <a:pt x="480296" y="741541"/>
                    </a:lnTo>
                    <a:lnTo>
                      <a:pt x="482481" y="740869"/>
                    </a:lnTo>
                    <a:lnTo>
                      <a:pt x="482481" y="740141"/>
                    </a:lnTo>
                    <a:lnTo>
                      <a:pt x="483210" y="740141"/>
                    </a:lnTo>
                    <a:lnTo>
                      <a:pt x="486796" y="740869"/>
                    </a:lnTo>
                    <a:lnTo>
                      <a:pt x="491783" y="741541"/>
                    </a:lnTo>
                    <a:lnTo>
                      <a:pt x="494697" y="742270"/>
                    </a:lnTo>
                    <a:lnTo>
                      <a:pt x="495370" y="742270"/>
                    </a:lnTo>
                    <a:lnTo>
                      <a:pt x="505456" y="739412"/>
                    </a:lnTo>
                    <a:lnTo>
                      <a:pt x="506185" y="738684"/>
                    </a:lnTo>
                    <a:lnTo>
                      <a:pt x="509771" y="736554"/>
                    </a:lnTo>
                    <a:lnTo>
                      <a:pt x="511172" y="734369"/>
                    </a:lnTo>
                    <a:lnTo>
                      <a:pt x="514086" y="733696"/>
                    </a:lnTo>
                    <a:lnTo>
                      <a:pt x="515487" y="733696"/>
                    </a:lnTo>
                    <a:lnTo>
                      <a:pt x="519073" y="733696"/>
                    </a:lnTo>
                    <a:lnTo>
                      <a:pt x="518345" y="735097"/>
                    </a:lnTo>
                    <a:lnTo>
                      <a:pt x="518345" y="736554"/>
                    </a:lnTo>
                    <a:lnTo>
                      <a:pt x="518345" y="737283"/>
                    </a:lnTo>
                    <a:lnTo>
                      <a:pt x="518345" y="737955"/>
                    </a:lnTo>
                    <a:lnTo>
                      <a:pt x="517673" y="737955"/>
                    </a:lnTo>
                    <a:lnTo>
                      <a:pt x="516216" y="738684"/>
                    </a:lnTo>
                    <a:lnTo>
                      <a:pt x="515487" y="739412"/>
                    </a:lnTo>
                    <a:lnTo>
                      <a:pt x="515487" y="740141"/>
                    </a:lnTo>
                    <a:lnTo>
                      <a:pt x="515487" y="741541"/>
                    </a:lnTo>
                    <a:lnTo>
                      <a:pt x="515487" y="744455"/>
                    </a:lnTo>
                    <a:lnTo>
                      <a:pt x="515487" y="746585"/>
                    </a:lnTo>
                    <a:lnTo>
                      <a:pt x="513358" y="751628"/>
                    </a:lnTo>
                    <a:lnTo>
                      <a:pt x="512629" y="754486"/>
                    </a:lnTo>
                    <a:lnTo>
                      <a:pt x="511901" y="756672"/>
                    </a:lnTo>
                    <a:lnTo>
                      <a:pt x="511172" y="758801"/>
                    </a:lnTo>
                    <a:lnTo>
                      <a:pt x="509771" y="760258"/>
                    </a:lnTo>
                    <a:lnTo>
                      <a:pt x="506185" y="765974"/>
                    </a:lnTo>
                    <a:lnTo>
                      <a:pt x="506185" y="767431"/>
                    </a:lnTo>
                    <a:lnTo>
                      <a:pt x="506185" y="768159"/>
                    </a:lnTo>
                    <a:lnTo>
                      <a:pt x="506857" y="771017"/>
                    </a:lnTo>
                    <a:lnTo>
                      <a:pt x="506857" y="773147"/>
                    </a:lnTo>
                    <a:lnTo>
                      <a:pt x="506185" y="773875"/>
                    </a:lnTo>
                    <a:lnTo>
                      <a:pt x="504728" y="775332"/>
                    </a:lnTo>
                    <a:lnTo>
                      <a:pt x="503271" y="776004"/>
                    </a:lnTo>
                    <a:lnTo>
                      <a:pt x="502598" y="776733"/>
                    </a:lnTo>
                    <a:lnTo>
                      <a:pt x="501870" y="776733"/>
                    </a:lnTo>
                    <a:lnTo>
                      <a:pt x="500413" y="778190"/>
                    </a:lnTo>
                    <a:lnTo>
                      <a:pt x="499685" y="778918"/>
                    </a:lnTo>
                    <a:lnTo>
                      <a:pt x="499685" y="780319"/>
                    </a:lnTo>
                    <a:lnTo>
                      <a:pt x="499685" y="781776"/>
                    </a:lnTo>
                    <a:lnTo>
                      <a:pt x="499685" y="783233"/>
                    </a:lnTo>
                    <a:lnTo>
                      <a:pt x="499685" y="785363"/>
                    </a:lnTo>
                    <a:lnTo>
                      <a:pt x="499012" y="787492"/>
                    </a:lnTo>
                    <a:lnTo>
                      <a:pt x="498284" y="788221"/>
                    </a:lnTo>
                    <a:lnTo>
                      <a:pt x="496827" y="789678"/>
                    </a:lnTo>
                    <a:lnTo>
                      <a:pt x="495370" y="790406"/>
                    </a:lnTo>
                    <a:lnTo>
                      <a:pt x="494697" y="791078"/>
                    </a:lnTo>
                    <a:lnTo>
                      <a:pt x="493240" y="794665"/>
                    </a:lnTo>
                    <a:lnTo>
                      <a:pt x="492512" y="795393"/>
                    </a:lnTo>
                    <a:lnTo>
                      <a:pt x="488925" y="801165"/>
                    </a:lnTo>
                    <a:lnTo>
                      <a:pt x="488197" y="802566"/>
                    </a:lnTo>
                    <a:lnTo>
                      <a:pt x="487524" y="803295"/>
                    </a:lnTo>
                    <a:lnTo>
                      <a:pt x="485339" y="804023"/>
                    </a:lnTo>
                    <a:lnTo>
                      <a:pt x="484611" y="805480"/>
                    </a:lnTo>
                    <a:lnTo>
                      <a:pt x="484611" y="806881"/>
                    </a:lnTo>
                    <a:lnTo>
                      <a:pt x="484611" y="807609"/>
                    </a:lnTo>
                    <a:lnTo>
                      <a:pt x="484611" y="808338"/>
                    </a:lnTo>
                    <a:lnTo>
                      <a:pt x="485339" y="809795"/>
                    </a:lnTo>
                    <a:lnTo>
                      <a:pt x="486068" y="811924"/>
                    </a:lnTo>
                    <a:lnTo>
                      <a:pt x="486068" y="814782"/>
                    </a:lnTo>
                    <a:lnTo>
                      <a:pt x="486068" y="815511"/>
                    </a:lnTo>
                    <a:lnTo>
                      <a:pt x="484611" y="816968"/>
                    </a:lnTo>
                    <a:lnTo>
                      <a:pt x="483210" y="819826"/>
                    </a:lnTo>
                    <a:lnTo>
                      <a:pt x="480296" y="824140"/>
                    </a:lnTo>
                    <a:lnTo>
                      <a:pt x="480296" y="824869"/>
                    </a:lnTo>
                    <a:lnTo>
                      <a:pt x="479623" y="826998"/>
                    </a:lnTo>
                    <a:lnTo>
                      <a:pt x="478895" y="828455"/>
                    </a:lnTo>
                    <a:lnTo>
                      <a:pt x="478895" y="829128"/>
                    </a:lnTo>
                    <a:lnTo>
                      <a:pt x="478166" y="830585"/>
                    </a:lnTo>
                    <a:lnTo>
                      <a:pt x="478895" y="832042"/>
                    </a:lnTo>
                    <a:lnTo>
                      <a:pt x="478166" y="833443"/>
                    </a:lnTo>
                    <a:lnTo>
                      <a:pt x="478166" y="834900"/>
                    </a:lnTo>
                    <a:lnTo>
                      <a:pt x="477438" y="837029"/>
                    </a:lnTo>
                    <a:lnTo>
                      <a:pt x="478166" y="838486"/>
                    </a:lnTo>
                    <a:lnTo>
                      <a:pt x="477438" y="839215"/>
                    </a:lnTo>
                    <a:lnTo>
                      <a:pt x="477438" y="839943"/>
                    </a:lnTo>
                    <a:lnTo>
                      <a:pt x="478895" y="840615"/>
                    </a:lnTo>
                    <a:lnTo>
                      <a:pt x="478166" y="841344"/>
                    </a:lnTo>
                    <a:lnTo>
                      <a:pt x="477438" y="841344"/>
                    </a:lnTo>
                    <a:lnTo>
                      <a:pt x="477438" y="842072"/>
                    </a:lnTo>
                    <a:lnTo>
                      <a:pt x="478166" y="842072"/>
                    </a:lnTo>
                    <a:lnTo>
                      <a:pt x="478895" y="843529"/>
                    </a:lnTo>
                    <a:lnTo>
                      <a:pt x="478166" y="844930"/>
                    </a:lnTo>
                    <a:lnTo>
                      <a:pt x="476709" y="847116"/>
                    </a:lnTo>
                    <a:lnTo>
                      <a:pt x="476037" y="849245"/>
                    </a:lnTo>
                    <a:lnTo>
                      <a:pt x="474580" y="849974"/>
                    </a:lnTo>
                    <a:lnTo>
                      <a:pt x="473851" y="850702"/>
                    </a:lnTo>
                    <a:lnTo>
                      <a:pt x="473851" y="852103"/>
                    </a:lnTo>
                    <a:lnTo>
                      <a:pt x="474580" y="852832"/>
                    </a:lnTo>
                    <a:lnTo>
                      <a:pt x="474580" y="853560"/>
                    </a:lnTo>
                    <a:lnTo>
                      <a:pt x="474580" y="854288"/>
                    </a:lnTo>
                    <a:lnTo>
                      <a:pt x="475308" y="855689"/>
                    </a:lnTo>
                    <a:lnTo>
                      <a:pt x="475308" y="857146"/>
                    </a:lnTo>
                    <a:lnTo>
                      <a:pt x="475308" y="857875"/>
                    </a:lnTo>
                    <a:lnTo>
                      <a:pt x="474580" y="857875"/>
                    </a:lnTo>
                    <a:lnTo>
                      <a:pt x="475308" y="858603"/>
                    </a:lnTo>
                    <a:lnTo>
                      <a:pt x="476037" y="860004"/>
                    </a:lnTo>
                    <a:lnTo>
                      <a:pt x="477438" y="860733"/>
                    </a:lnTo>
                    <a:lnTo>
                      <a:pt x="477438" y="862190"/>
                    </a:lnTo>
                    <a:lnTo>
                      <a:pt x="477438" y="862918"/>
                    </a:lnTo>
                    <a:lnTo>
                      <a:pt x="477438" y="865776"/>
                    </a:lnTo>
                    <a:lnTo>
                      <a:pt x="478166" y="867177"/>
                    </a:lnTo>
                    <a:lnTo>
                      <a:pt x="478895" y="868634"/>
                    </a:lnTo>
                    <a:lnTo>
                      <a:pt x="493240" y="869363"/>
                    </a:lnTo>
                    <a:lnTo>
                      <a:pt x="498284" y="870091"/>
                    </a:lnTo>
                    <a:lnTo>
                      <a:pt x="502598" y="870763"/>
                    </a:lnTo>
                    <a:lnTo>
                      <a:pt x="526246" y="872220"/>
                    </a:lnTo>
                    <a:lnTo>
                      <a:pt x="557123" y="873677"/>
                    </a:lnTo>
                    <a:lnTo>
                      <a:pt x="575783" y="877264"/>
                    </a:lnTo>
                    <a:lnTo>
                      <a:pt x="576512" y="877264"/>
                    </a:lnTo>
                    <a:lnTo>
                      <a:pt x="576512" y="876535"/>
                    </a:lnTo>
                    <a:lnTo>
                      <a:pt x="577969" y="875078"/>
                    </a:lnTo>
                    <a:lnTo>
                      <a:pt x="577969" y="873677"/>
                    </a:lnTo>
                    <a:lnTo>
                      <a:pt x="578697" y="871492"/>
                    </a:lnTo>
                    <a:lnTo>
                      <a:pt x="579426" y="870763"/>
                    </a:lnTo>
                    <a:lnTo>
                      <a:pt x="580827" y="866505"/>
                    </a:lnTo>
                    <a:lnTo>
                      <a:pt x="582284" y="862918"/>
                    </a:lnTo>
                    <a:lnTo>
                      <a:pt x="583012" y="862190"/>
                    </a:lnTo>
                    <a:lnTo>
                      <a:pt x="582284" y="860733"/>
                    </a:lnTo>
                    <a:lnTo>
                      <a:pt x="583012" y="858603"/>
                    </a:lnTo>
                    <a:lnTo>
                      <a:pt x="583685" y="857146"/>
                    </a:lnTo>
                    <a:lnTo>
                      <a:pt x="583685" y="855689"/>
                    </a:lnTo>
                    <a:lnTo>
                      <a:pt x="581555" y="853560"/>
                    </a:lnTo>
                    <a:lnTo>
                      <a:pt x="581555" y="850702"/>
                    </a:lnTo>
                    <a:lnTo>
                      <a:pt x="581555" y="848517"/>
                    </a:lnTo>
                    <a:lnTo>
                      <a:pt x="583012" y="846387"/>
                    </a:lnTo>
                    <a:lnTo>
                      <a:pt x="585141" y="843529"/>
                    </a:lnTo>
                    <a:lnTo>
                      <a:pt x="585870" y="842072"/>
                    </a:lnTo>
                    <a:lnTo>
                      <a:pt x="585870" y="839943"/>
                    </a:lnTo>
                    <a:lnTo>
                      <a:pt x="588728" y="837029"/>
                    </a:lnTo>
                    <a:lnTo>
                      <a:pt x="589456" y="835628"/>
                    </a:lnTo>
                    <a:lnTo>
                      <a:pt x="589456" y="834171"/>
                    </a:lnTo>
                    <a:lnTo>
                      <a:pt x="588728" y="833443"/>
                    </a:lnTo>
                    <a:lnTo>
                      <a:pt x="588728" y="832042"/>
                    </a:lnTo>
                    <a:lnTo>
                      <a:pt x="590185" y="829128"/>
                    </a:lnTo>
                    <a:lnTo>
                      <a:pt x="589456" y="828455"/>
                    </a:lnTo>
                    <a:lnTo>
                      <a:pt x="589456" y="827727"/>
                    </a:lnTo>
                    <a:lnTo>
                      <a:pt x="589456" y="826998"/>
                    </a:lnTo>
                    <a:lnTo>
                      <a:pt x="590185" y="826270"/>
                    </a:lnTo>
                    <a:lnTo>
                      <a:pt x="590185" y="823412"/>
                    </a:lnTo>
                    <a:lnTo>
                      <a:pt x="590857" y="822683"/>
                    </a:lnTo>
                    <a:lnTo>
                      <a:pt x="590185" y="821955"/>
                    </a:lnTo>
                    <a:lnTo>
                      <a:pt x="589456" y="819826"/>
                    </a:lnTo>
                    <a:lnTo>
                      <a:pt x="655524" y="765245"/>
                    </a:lnTo>
                    <a:lnTo>
                      <a:pt x="656925" y="763844"/>
                    </a:lnTo>
                    <a:lnTo>
                      <a:pt x="669870" y="764517"/>
                    </a:lnTo>
                    <a:lnTo>
                      <a:pt x="679172" y="765245"/>
                    </a:lnTo>
                    <a:lnTo>
                      <a:pt x="679172" y="767431"/>
                    </a:lnTo>
                    <a:lnTo>
                      <a:pt x="677771" y="768832"/>
                    </a:lnTo>
                    <a:lnTo>
                      <a:pt x="677043" y="770289"/>
                    </a:lnTo>
                    <a:lnTo>
                      <a:pt x="678500" y="771017"/>
                    </a:lnTo>
                    <a:lnTo>
                      <a:pt x="679901" y="772418"/>
                    </a:lnTo>
                    <a:lnTo>
                      <a:pt x="681358" y="772418"/>
                    </a:lnTo>
                    <a:lnTo>
                      <a:pt x="683487" y="773147"/>
                    </a:lnTo>
                    <a:lnTo>
                      <a:pt x="684215" y="773875"/>
                    </a:lnTo>
                    <a:lnTo>
                      <a:pt x="683487" y="775332"/>
                    </a:lnTo>
                    <a:lnTo>
                      <a:pt x="683487" y="776004"/>
                    </a:lnTo>
                    <a:lnTo>
                      <a:pt x="684215" y="777461"/>
                    </a:lnTo>
                    <a:lnTo>
                      <a:pt x="685672" y="778918"/>
                    </a:lnTo>
                    <a:lnTo>
                      <a:pt x="688530" y="781048"/>
                    </a:lnTo>
                    <a:lnTo>
                      <a:pt x="689259" y="781776"/>
                    </a:lnTo>
                    <a:lnTo>
                      <a:pt x="692117" y="783906"/>
                    </a:lnTo>
                    <a:lnTo>
                      <a:pt x="694302" y="784634"/>
                    </a:lnTo>
                    <a:lnTo>
                      <a:pt x="695703" y="785363"/>
                    </a:lnTo>
                    <a:lnTo>
                      <a:pt x="697888" y="786820"/>
                    </a:lnTo>
                    <a:lnTo>
                      <a:pt x="699289" y="788221"/>
                    </a:lnTo>
                    <a:lnTo>
                      <a:pt x="699289" y="789678"/>
                    </a:lnTo>
                    <a:lnTo>
                      <a:pt x="700018" y="791807"/>
                    </a:lnTo>
                    <a:lnTo>
                      <a:pt x="700746" y="792535"/>
                    </a:lnTo>
                    <a:lnTo>
                      <a:pt x="702147" y="793264"/>
                    </a:lnTo>
                    <a:lnTo>
                      <a:pt x="704333" y="793992"/>
                    </a:lnTo>
                    <a:lnTo>
                      <a:pt x="705734" y="795393"/>
                    </a:lnTo>
                    <a:lnTo>
                      <a:pt x="706462" y="796122"/>
                    </a:lnTo>
                    <a:lnTo>
                      <a:pt x="706462" y="797579"/>
                    </a:lnTo>
                    <a:lnTo>
                      <a:pt x="705734" y="798980"/>
                    </a:lnTo>
                    <a:lnTo>
                      <a:pt x="705061" y="800437"/>
                    </a:lnTo>
                    <a:lnTo>
                      <a:pt x="769672" y="813381"/>
                    </a:lnTo>
                    <a:lnTo>
                      <a:pt x="770401" y="813381"/>
                    </a:lnTo>
                    <a:lnTo>
                      <a:pt x="770401" y="813381"/>
                    </a:lnTo>
                    <a:lnTo>
                      <a:pt x="772530" y="809795"/>
                    </a:lnTo>
                    <a:lnTo>
                      <a:pt x="773259" y="808338"/>
                    </a:lnTo>
                    <a:lnTo>
                      <a:pt x="773259" y="806152"/>
                    </a:lnTo>
                    <a:lnTo>
                      <a:pt x="772530" y="800437"/>
                    </a:lnTo>
                    <a:lnTo>
                      <a:pt x="773259" y="797579"/>
                    </a:lnTo>
                    <a:lnTo>
                      <a:pt x="775388" y="796122"/>
                    </a:lnTo>
                    <a:lnTo>
                      <a:pt x="774660" y="794721"/>
                    </a:lnTo>
                    <a:lnTo>
                      <a:pt x="773259" y="792535"/>
                    </a:lnTo>
                    <a:lnTo>
                      <a:pt x="773987" y="791807"/>
                    </a:lnTo>
                    <a:lnTo>
                      <a:pt x="774660" y="790406"/>
                    </a:lnTo>
                    <a:lnTo>
                      <a:pt x="774660" y="788949"/>
                    </a:lnTo>
                    <a:lnTo>
                      <a:pt x="776117" y="787492"/>
                    </a:lnTo>
                    <a:lnTo>
                      <a:pt x="774660" y="783906"/>
                    </a:lnTo>
                    <a:lnTo>
                      <a:pt x="776845" y="780319"/>
                    </a:lnTo>
                    <a:lnTo>
                      <a:pt x="778302" y="779591"/>
                    </a:lnTo>
                    <a:lnTo>
                      <a:pt x="780431" y="778190"/>
                    </a:lnTo>
                    <a:lnTo>
                      <a:pt x="781888" y="774603"/>
                    </a:lnTo>
                    <a:lnTo>
                      <a:pt x="784018" y="771746"/>
                    </a:lnTo>
                    <a:lnTo>
                      <a:pt x="786147" y="770289"/>
                    </a:lnTo>
                    <a:lnTo>
                      <a:pt x="784018" y="771746"/>
                    </a:lnTo>
                    <a:lnTo>
                      <a:pt x="781888" y="774603"/>
                    </a:lnTo>
                    <a:lnTo>
                      <a:pt x="780431" y="778190"/>
                    </a:lnTo>
                    <a:lnTo>
                      <a:pt x="781160" y="780319"/>
                    </a:lnTo>
                    <a:lnTo>
                      <a:pt x="783289" y="791078"/>
                    </a:lnTo>
                    <a:lnTo>
                      <a:pt x="784746" y="799708"/>
                    </a:lnTo>
                    <a:lnTo>
                      <a:pt x="784746" y="801165"/>
                    </a:lnTo>
                    <a:lnTo>
                      <a:pt x="784746" y="801894"/>
                    </a:lnTo>
                    <a:lnTo>
                      <a:pt x="784018" y="804752"/>
                    </a:lnTo>
                    <a:lnTo>
                      <a:pt x="784018" y="806881"/>
                    </a:lnTo>
                    <a:lnTo>
                      <a:pt x="784018" y="809795"/>
                    </a:lnTo>
                    <a:lnTo>
                      <a:pt x="782561" y="812653"/>
                    </a:lnTo>
                    <a:lnTo>
                      <a:pt x="782561" y="814054"/>
                    </a:lnTo>
                    <a:lnTo>
                      <a:pt x="780431" y="816968"/>
                    </a:lnTo>
                    <a:lnTo>
                      <a:pt x="779703" y="820554"/>
                    </a:lnTo>
                    <a:lnTo>
                      <a:pt x="778974" y="821955"/>
                    </a:lnTo>
                    <a:lnTo>
                      <a:pt x="778974" y="822683"/>
                    </a:lnTo>
                    <a:lnTo>
                      <a:pt x="778974" y="824140"/>
                    </a:lnTo>
                    <a:lnTo>
                      <a:pt x="778246" y="824869"/>
                    </a:lnTo>
                    <a:lnTo>
                      <a:pt x="778246" y="826270"/>
                    </a:lnTo>
                    <a:lnTo>
                      <a:pt x="777573" y="829856"/>
                    </a:lnTo>
                    <a:lnTo>
                      <a:pt x="776117" y="832714"/>
                    </a:lnTo>
                    <a:lnTo>
                      <a:pt x="774660" y="835628"/>
                    </a:lnTo>
                    <a:lnTo>
                      <a:pt x="773987" y="837758"/>
                    </a:lnTo>
                    <a:lnTo>
                      <a:pt x="773987" y="840615"/>
                    </a:lnTo>
                    <a:lnTo>
                      <a:pt x="773987" y="842072"/>
                    </a:lnTo>
                    <a:lnTo>
                      <a:pt x="773259" y="842801"/>
                    </a:lnTo>
                    <a:lnTo>
                      <a:pt x="773987" y="845659"/>
                    </a:lnTo>
                    <a:lnTo>
                      <a:pt x="776117" y="848517"/>
                    </a:lnTo>
                    <a:lnTo>
                      <a:pt x="781160" y="852103"/>
                    </a:lnTo>
                    <a:lnTo>
                      <a:pt x="784746" y="855017"/>
                    </a:lnTo>
                    <a:lnTo>
                      <a:pt x="786876" y="856418"/>
                    </a:lnTo>
                    <a:lnTo>
                      <a:pt x="788333" y="862190"/>
                    </a:lnTo>
                    <a:lnTo>
                      <a:pt x="789790" y="863591"/>
                    </a:lnTo>
                    <a:lnTo>
                      <a:pt x="791919" y="864319"/>
                    </a:lnTo>
                    <a:lnTo>
                      <a:pt x="791919" y="865048"/>
                    </a:lnTo>
                    <a:lnTo>
                      <a:pt x="792648" y="867177"/>
                    </a:lnTo>
                    <a:lnTo>
                      <a:pt x="792648" y="872220"/>
                    </a:lnTo>
                    <a:lnTo>
                      <a:pt x="793376" y="876535"/>
                    </a:lnTo>
                    <a:lnTo>
                      <a:pt x="793376" y="877992"/>
                    </a:lnTo>
                    <a:lnTo>
                      <a:pt x="794777" y="880122"/>
                    </a:lnTo>
                    <a:lnTo>
                      <a:pt x="795505" y="882251"/>
                    </a:lnTo>
                    <a:lnTo>
                      <a:pt x="794777" y="887294"/>
                    </a:lnTo>
                    <a:lnTo>
                      <a:pt x="795505" y="888751"/>
                    </a:lnTo>
                    <a:lnTo>
                      <a:pt x="796234" y="891609"/>
                    </a:lnTo>
                    <a:lnTo>
                      <a:pt x="796234" y="894467"/>
                    </a:lnTo>
                    <a:lnTo>
                      <a:pt x="796234" y="895196"/>
                    </a:lnTo>
                    <a:lnTo>
                      <a:pt x="795505" y="896653"/>
                    </a:lnTo>
                    <a:lnTo>
                      <a:pt x="795505" y="897325"/>
                    </a:lnTo>
                    <a:lnTo>
                      <a:pt x="795505" y="898054"/>
                    </a:lnTo>
                    <a:lnTo>
                      <a:pt x="795505" y="898782"/>
                    </a:lnTo>
                    <a:lnTo>
                      <a:pt x="796234" y="900912"/>
                    </a:lnTo>
                    <a:lnTo>
                      <a:pt x="797635" y="903097"/>
                    </a:lnTo>
                    <a:lnTo>
                      <a:pt x="799092" y="905226"/>
                    </a:lnTo>
                    <a:lnTo>
                      <a:pt x="799820" y="906683"/>
                    </a:lnTo>
                    <a:lnTo>
                      <a:pt x="800549" y="908140"/>
                    </a:lnTo>
                    <a:lnTo>
                      <a:pt x="802678" y="909541"/>
                    </a:lnTo>
                    <a:lnTo>
                      <a:pt x="804135" y="911727"/>
                    </a:lnTo>
                    <a:lnTo>
                      <a:pt x="806265" y="913856"/>
                    </a:lnTo>
                    <a:lnTo>
                      <a:pt x="807722" y="914585"/>
                    </a:lnTo>
                    <a:lnTo>
                      <a:pt x="809851" y="914585"/>
                    </a:lnTo>
                    <a:lnTo>
                      <a:pt x="814894" y="916714"/>
                    </a:lnTo>
                    <a:lnTo>
                      <a:pt x="817024" y="917443"/>
                    </a:lnTo>
                    <a:lnTo>
                      <a:pt x="819938" y="917443"/>
                    </a:lnTo>
                    <a:lnTo>
                      <a:pt x="821339" y="918171"/>
                    </a:lnTo>
                    <a:lnTo>
                      <a:pt x="822067" y="918899"/>
                    </a:lnTo>
                    <a:lnTo>
                      <a:pt x="822796" y="921757"/>
                    </a:lnTo>
                    <a:lnTo>
                      <a:pt x="823524" y="923887"/>
                    </a:lnTo>
                    <a:lnTo>
                      <a:pt x="824925" y="925344"/>
                    </a:lnTo>
                    <a:lnTo>
                      <a:pt x="827111" y="926801"/>
                    </a:lnTo>
                    <a:lnTo>
                      <a:pt x="827839" y="929659"/>
                    </a:lnTo>
                    <a:lnTo>
                      <a:pt x="828512" y="933245"/>
                    </a:lnTo>
                    <a:lnTo>
                      <a:pt x="828512" y="935374"/>
                    </a:lnTo>
                    <a:lnTo>
                      <a:pt x="829240" y="938288"/>
                    </a:lnTo>
                    <a:lnTo>
                      <a:pt x="828512" y="939689"/>
                    </a:lnTo>
                    <a:lnTo>
                      <a:pt x="828512" y="943276"/>
                    </a:lnTo>
                    <a:lnTo>
                      <a:pt x="828512" y="945461"/>
                    </a:lnTo>
                    <a:lnTo>
                      <a:pt x="829968" y="949048"/>
                    </a:lnTo>
                    <a:lnTo>
                      <a:pt x="830697" y="951177"/>
                    </a:lnTo>
                    <a:lnTo>
                      <a:pt x="832098" y="953362"/>
                    </a:lnTo>
                    <a:lnTo>
                      <a:pt x="832826" y="954035"/>
                    </a:lnTo>
                    <a:lnTo>
                      <a:pt x="834283" y="954035"/>
                    </a:lnTo>
                    <a:lnTo>
                      <a:pt x="835012" y="956220"/>
                    </a:lnTo>
                    <a:lnTo>
                      <a:pt x="835012" y="956949"/>
                    </a:lnTo>
                    <a:lnTo>
                      <a:pt x="835684" y="958350"/>
                    </a:lnTo>
                    <a:lnTo>
                      <a:pt x="836413" y="961264"/>
                    </a:lnTo>
                    <a:lnTo>
                      <a:pt x="837870" y="966979"/>
                    </a:lnTo>
                    <a:lnTo>
                      <a:pt x="837870" y="968437"/>
                    </a:lnTo>
                    <a:lnTo>
                      <a:pt x="838598" y="969837"/>
                    </a:lnTo>
                    <a:lnTo>
                      <a:pt x="838598" y="972751"/>
                    </a:lnTo>
                    <a:lnTo>
                      <a:pt x="840728" y="972751"/>
                    </a:lnTo>
                    <a:lnTo>
                      <a:pt x="841456" y="973424"/>
                    </a:lnTo>
                    <a:lnTo>
                      <a:pt x="842184" y="975609"/>
                    </a:lnTo>
                    <a:lnTo>
                      <a:pt x="843585" y="978467"/>
                    </a:lnTo>
                    <a:lnTo>
                      <a:pt x="844314" y="979196"/>
                    </a:lnTo>
                    <a:lnTo>
                      <a:pt x="845771" y="979924"/>
                    </a:lnTo>
                    <a:lnTo>
                      <a:pt x="847228" y="979196"/>
                    </a:lnTo>
                    <a:lnTo>
                      <a:pt x="848629" y="977739"/>
                    </a:lnTo>
                    <a:lnTo>
                      <a:pt x="850814" y="977010"/>
                    </a:lnTo>
                    <a:lnTo>
                      <a:pt x="854401" y="979924"/>
                    </a:lnTo>
                    <a:lnTo>
                      <a:pt x="855802" y="980597"/>
                    </a:lnTo>
                    <a:lnTo>
                      <a:pt x="856530" y="979196"/>
                    </a:lnTo>
                    <a:lnTo>
                      <a:pt x="857258" y="975609"/>
                    </a:lnTo>
                    <a:lnTo>
                      <a:pt x="858659" y="974881"/>
                    </a:lnTo>
                    <a:lnTo>
                      <a:pt x="860845" y="974152"/>
                    </a:lnTo>
                    <a:lnTo>
                      <a:pt x="863703" y="972751"/>
                    </a:lnTo>
                    <a:lnTo>
                      <a:pt x="865160" y="972023"/>
                    </a:lnTo>
                    <a:lnTo>
                      <a:pt x="868018" y="972023"/>
                    </a:lnTo>
                    <a:lnTo>
                      <a:pt x="870203" y="972751"/>
                    </a:lnTo>
                    <a:lnTo>
                      <a:pt x="871604" y="973424"/>
                    </a:lnTo>
                    <a:lnTo>
                      <a:pt x="874462" y="974152"/>
                    </a:lnTo>
                    <a:lnTo>
                      <a:pt x="876648" y="973424"/>
                    </a:lnTo>
                    <a:lnTo>
                      <a:pt x="878048" y="973424"/>
                    </a:lnTo>
                    <a:lnTo>
                      <a:pt x="880962" y="974881"/>
                    </a:lnTo>
                    <a:lnTo>
                      <a:pt x="882363" y="976338"/>
                    </a:lnTo>
                    <a:lnTo>
                      <a:pt x="885277" y="977010"/>
                    </a:lnTo>
                    <a:lnTo>
                      <a:pt x="888135" y="976338"/>
                    </a:lnTo>
                    <a:lnTo>
                      <a:pt x="889536" y="975609"/>
                    </a:lnTo>
                    <a:lnTo>
                      <a:pt x="890265" y="974152"/>
                    </a:lnTo>
                    <a:lnTo>
                      <a:pt x="891722" y="972751"/>
                    </a:lnTo>
                    <a:lnTo>
                      <a:pt x="893851" y="972751"/>
                    </a:lnTo>
                    <a:lnTo>
                      <a:pt x="896036" y="972751"/>
                    </a:lnTo>
                    <a:lnTo>
                      <a:pt x="897437" y="971294"/>
                    </a:lnTo>
                    <a:lnTo>
                      <a:pt x="898166" y="968437"/>
                    </a:lnTo>
                    <a:lnTo>
                      <a:pt x="898894" y="966979"/>
                    </a:lnTo>
                    <a:lnTo>
                      <a:pt x="899623" y="964850"/>
                    </a:lnTo>
                    <a:lnTo>
                      <a:pt x="901024" y="963393"/>
                    </a:lnTo>
                    <a:lnTo>
                      <a:pt x="901024" y="962665"/>
                    </a:lnTo>
                    <a:lnTo>
                      <a:pt x="902481" y="961936"/>
                    </a:lnTo>
                    <a:lnTo>
                      <a:pt x="906795" y="956220"/>
                    </a:lnTo>
                    <a:lnTo>
                      <a:pt x="911839" y="949048"/>
                    </a:lnTo>
                    <a:lnTo>
                      <a:pt x="916098" y="944004"/>
                    </a:lnTo>
                    <a:lnTo>
                      <a:pt x="921141" y="937560"/>
                    </a:lnTo>
                    <a:lnTo>
                      <a:pt x="926184" y="931116"/>
                    </a:lnTo>
                    <a:lnTo>
                      <a:pt x="928314" y="928202"/>
                    </a:lnTo>
                    <a:lnTo>
                      <a:pt x="929771" y="926801"/>
                    </a:lnTo>
                    <a:lnTo>
                      <a:pt x="931228" y="924615"/>
                    </a:lnTo>
                    <a:lnTo>
                      <a:pt x="931900" y="923214"/>
                    </a:lnTo>
                    <a:lnTo>
                      <a:pt x="939801" y="916714"/>
                    </a:lnTo>
                    <a:lnTo>
                      <a:pt x="945573" y="911727"/>
                    </a:lnTo>
                    <a:lnTo>
                      <a:pt x="949888" y="908140"/>
                    </a:lnTo>
                    <a:lnTo>
                      <a:pt x="956333" y="903826"/>
                    </a:lnTo>
                    <a:lnTo>
                      <a:pt x="960647" y="900912"/>
                    </a:lnTo>
                    <a:lnTo>
                      <a:pt x="969277" y="906683"/>
                    </a:lnTo>
                    <a:lnTo>
                      <a:pt x="972135" y="908813"/>
                    </a:lnTo>
                    <a:lnTo>
                      <a:pt x="976450" y="910270"/>
                    </a:lnTo>
                    <a:lnTo>
                      <a:pt x="978579" y="911727"/>
                    </a:lnTo>
                    <a:lnTo>
                      <a:pt x="980036" y="913128"/>
                    </a:lnTo>
                    <a:lnTo>
                      <a:pt x="982166" y="913856"/>
                    </a:lnTo>
                    <a:lnTo>
                      <a:pt x="982166" y="969837"/>
                    </a:lnTo>
                    <a:lnTo>
                      <a:pt x="982166" y="970566"/>
                    </a:lnTo>
                    <a:lnTo>
                      <a:pt x="983623" y="969837"/>
                    </a:lnTo>
                    <a:lnTo>
                      <a:pt x="985752" y="969837"/>
                    </a:lnTo>
                    <a:lnTo>
                      <a:pt x="986480" y="969109"/>
                    </a:lnTo>
                    <a:lnTo>
                      <a:pt x="985752" y="964122"/>
                    </a:lnTo>
                    <a:lnTo>
                      <a:pt x="987938" y="965523"/>
                    </a:lnTo>
                    <a:lnTo>
                      <a:pt x="990067" y="965523"/>
                    </a:lnTo>
                    <a:lnTo>
                      <a:pt x="993653" y="967708"/>
                    </a:lnTo>
                    <a:lnTo>
                      <a:pt x="994382" y="969837"/>
                    </a:lnTo>
                    <a:lnTo>
                      <a:pt x="994382" y="972023"/>
                    </a:lnTo>
                    <a:lnTo>
                      <a:pt x="994382" y="974881"/>
                    </a:lnTo>
                    <a:lnTo>
                      <a:pt x="995839" y="976338"/>
                    </a:lnTo>
                    <a:lnTo>
                      <a:pt x="996511" y="979196"/>
                    </a:lnTo>
                    <a:lnTo>
                      <a:pt x="996511" y="982782"/>
                    </a:lnTo>
                    <a:lnTo>
                      <a:pt x="997968" y="1007158"/>
                    </a:lnTo>
                    <a:lnTo>
                      <a:pt x="999425" y="1007158"/>
                    </a:lnTo>
                    <a:lnTo>
                      <a:pt x="1003740" y="1006486"/>
                    </a:lnTo>
                    <a:lnTo>
                      <a:pt x="1005141" y="1006486"/>
                    </a:lnTo>
                    <a:lnTo>
                      <a:pt x="1005141" y="1007158"/>
                    </a:lnTo>
                    <a:lnTo>
                      <a:pt x="1006598" y="1008615"/>
                    </a:lnTo>
                    <a:lnTo>
                      <a:pt x="1007999" y="1009344"/>
                    </a:lnTo>
                    <a:lnTo>
                      <a:pt x="1010184" y="1008615"/>
                    </a:lnTo>
                    <a:lnTo>
                      <a:pt x="1011641" y="1007887"/>
                    </a:lnTo>
                    <a:lnTo>
                      <a:pt x="1011641" y="1007158"/>
                    </a:lnTo>
                    <a:lnTo>
                      <a:pt x="1013042" y="1007158"/>
                    </a:lnTo>
                    <a:lnTo>
                      <a:pt x="1014499" y="1007158"/>
                    </a:lnTo>
                    <a:lnTo>
                      <a:pt x="1015228" y="1008615"/>
                    </a:lnTo>
                    <a:lnTo>
                      <a:pt x="1015228" y="1010072"/>
                    </a:lnTo>
                    <a:lnTo>
                      <a:pt x="1016629" y="1011473"/>
                    </a:lnTo>
                    <a:lnTo>
                      <a:pt x="1018814" y="1010801"/>
                    </a:lnTo>
                    <a:lnTo>
                      <a:pt x="1023129" y="1009344"/>
                    </a:lnTo>
                    <a:lnTo>
                      <a:pt x="1024530" y="1008615"/>
                    </a:lnTo>
                    <a:lnTo>
                      <a:pt x="1028116" y="1007158"/>
                    </a:lnTo>
                    <a:lnTo>
                      <a:pt x="1028845" y="1005757"/>
                    </a:lnTo>
                    <a:lnTo>
                      <a:pt x="1029573" y="1005029"/>
                    </a:lnTo>
                    <a:lnTo>
                      <a:pt x="1031703" y="1003572"/>
                    </a:lnTo>
                    <a:lnTo>
                      <a:pt x="1033888" y="1002899"/>
                    </a:lnTo>
                    <a:lnTo>
                      <a:pt x="1037474" y="1002171"/>
                    </a:lnTo>
                    <a:lnTo>
                      <a:pt x="1039604" y="1002171"/>
                    </a:lnTo>
                    <a:lnTo>
                      <a:pt x="1041061" y="1002899"/>
                    </a:lnTo>
                    <a:lnTo>
                      <a:pt x="1043190" y="1004300"/>
                    </a:lnTo>
                    <a:lnTo>
                      <a:pt x="1056135" y="983511"/>
                    </a:lnTo>
                    <a:lnTo>
                      <a:pt x="1056135" y="979196"/>
                    </a:lnTo>
                    <a:lnTo>
                      <a:pt x="1056135" y="977739"/>
                    </a:lnTo>
                    <a:lnTo>
                      <a:pt x="1055406" y="977010"/>
                    </a:lnTo>
                    <a:lnTo>
                      <a:pt x="1054678" y="976338"/>
                    </a:lnTo>
                    <a:lnTo>
                      <a:pt x="1053949" y="976338"/>
                    </a:lnTo>
                    <a:lnTo>
                      <a:pt x="1048962" y="977010"/>
                    </a:lnTo>
                    <a:lnTo>
                      <a:pt x="1048234" y="977010"/>
                    </a:lnTo>
                    <a:lnTo>
                      <a:pt x="1046777" y="976338"/>
                    </a:lnTo>
                    <a:lnTo>
                      <a:pt x="1046104" y="974152"/>
                    </a:lnTo>
                    <a:lnTo>
                      <a:pt x="1045376" y="969837"/>
                    </a:lnTo>
                    <a:lnTo>
                      <a:pt x="1043190" y="957677"/>
                    </a:lnTo>
                    <a:lnTo>
                      <a:pt x="1042462" y="954763"/>
                    </a:lnTo>
                    <a:lnTo>
                      <a:pt x="1041789" y="952634"/>
                    </a:lnTo>
                    <a:lnTo>
                      <a:pt x="1041789" y="951177"/>
                    </a:lnTo>
                    <a:lnTo>
                      <a:pt x="1042462" y="949776"/>
                    </a:lnTo>
                    <a:lnTo>
                      <a:pt x="1042462" y="949048"/>
                    </a:lnTo>
                    <a:lnTo>
                      <a:pt x="1042462" y="948319"/>
                    </a:lnTo>
                    <a:lnTo>
                      <a:pt x="1041061" y="947591"/>
                    </a:lnTo>
                    <a:lnTo>
                      <a:pt x="1038203" y="945461"/>
                    </a:lnTo>
                    <a:lnTo>
                      <a:pt x="1036746" y="944733"/>
                    </a:lnTo>
                    <a:lnTo>
                      <a:pt x="1036746" y="944004"/>
                    </a:lnTo>
                    <a:lnTo>
                      <a:pt x="1036018" y="942603"/>
                    </a:lnTo>
                    <a:lnTo>
                      <a:pt x="1036018" y="941146"/>
                    </a:lnTo>
                    <a:lnTo>
                      <a:pt x="1036746" y="940418"/>
                    </a:lnTo>
                    <a:lnTo>
                      <a:pt x="1038203" y="938961"/>
                    </a:lnTo>
                    <a:lnTo>
                      <a:pt x="1038875" y="938288"/>
                    </a:lnTo>
                    <a:lnTo>
                      <a:pt x="1040332" y="936831"/>
                    </a:lnTo>
                    <a:lnTo>
                      <a:pt x="1041789" y="937560"/>
                    </a:lnTo>
                    <a:lnTo>
                      <a:pt x="1045376" y="938288"/>
                    </a:lnTo>
                    <a:lnTo>
                      <a:pt x="1046777" y="938961"/>
                    </a:lnTo>
                    <a:lnTo>
                      <a:pt x="1047505" y="938961"/>
                    </a:lnTo>
                    <a:lnTo>
                      <a:pt x="1048962" y="938961"/>
                    </a:lnTo>
                    <a:lnTo>
                      <a:pt x="1050363" y="938288"/>
                    </a:lnTo>
                    <a:lnTo>
                      <a:pt x="1051091" y="936831"/>
                    </a:lnTo>
                    <a:lnTo>
                      <a:pt x="1051820" y="936103"/>
                    </a:lnTo>
                    <a:lnTo>
                      <a:pt x="1053949" y="936103"/>
                    </a:lnTo>
                    <a:lnTo>
                      <a:pt x="1056135" y="936831"/>
                    </a:lnTo>
                    <a:lnTo>
                      <a:pt x="1058264" y="936831"/>
                    </a:lnTo>
                    <a:lnTo>
                      <a:pt x="1059721" y="936103"/>
                    </a:lnTo>
                    <a:lnTo>
                      <a:pt x="1062579" y="933974"/>
                    </a:lnTo>
                    <a:lnTo>
                      <a:pt x="1064036" y="933245"/>
                    </a:lnTo>
                    <a:lnTo>
                      <a:pt x="1066894" y="931788"/>
                    </a:lnTo>
                    <a:lnTo>
                      <a:pt x="1069080" y="931116"/>
                    </a:lnTo>
                    <a:lnTo>
                      <a:pt x="1072666" y="931116"/>
                    </a:lnTo>
                    <a:lnTo>
                      <a:pt x="1073338" y="930387"/>
                    </a:lnTo>
                    <a:lnTo>
                      <a:pt x="1074067" y="927473"/>
                    </a:lnTo>
                    <a:lnTo>
                      <a:pt x="1074795" y="926072"/>
                    </a:lnTo>
                    <a:lnTo>
                      <a:pt x="1073338" y="922486"/>
                    </a:lnTo>
                    <a:lnTo>
                      <a:pt x="1073338" y="920300"/>
                    </a:lnTo>
                    <a:lnTo>
                      <a:pt x="1074067" y="918171"/>
                    </a:lnTo>
                    <a:lnTo>
                      <a:pt x="1074795" y="917443"/>
                    </a:lnTo>
                    <a:lnTo>
                      <a:pt x="1076925" y="917443"/>
                    </a:lnTo>
                    <a:lnTo>
                      <a:pt x="1077653" y="917443"/>
                    </a:lnTo>
                    <a:lnTo>
                      <a:pt x="1082697" y="918899"/>
                    </a:lnTo>
                    <a:lnTo>
                      <a:pt x="1084154" y="918899"/>
                    </a:lnTo>
                    <a:lnTo>
                      <a:pt x="1087011" y="918899"/>
                    </a:lnTo>
                    <a:lnTo>
                      <a:pt x="1089141" y="918899"/>
                    </a:lnTo>
                    <a:lnTo>
                      <a:pt x="1090598" y="918899"/>
                    </a:lnTo>
                    <a:lnTo>
                      <a:pt x="1091999" y="920300"/>
                    </a:lnTo>
                    <a:lnTo>
                      <a:pt x="1094184" y="921029"/>
                    </a:lnTo>
                    <a:lnTo>
                      <a:pt x="1096314" y="922486"/>
                    </a:lnTo>
                    <a:lnTo>
                      <a:pt x="1098499" y="923214"/>
                    </a:lnTo>
                    <a:lnTo>
                      <a:pt x="1102814" y="921757"/>
                    </a:lnTo>
                    <a:lnTo>
                      <a:pt x="1104943" y="921029"/>
                    </a:lnTo>
                    <a:lnTo>
                      <a:pt x="1106400" y="919628"/>
                    </a:lnTo>
                    <a:lnTo>
                      <a:pt x="1107129" y="917443"/>
                    </a:lnTo>
                    <a:lnTo>
                      <a:pt x="1107129" y="914585"/>
                    </a:lnTo>
                    <a:lnTo>
                      <a:pt x="1106400" y="910270"/>
                    </a:lnTo>
                    <a:lnTo>
                      <a:pt x="1106400" y="907412"/>
                    </a:lnTo>
                    <a:lnTo>
                      <a:pt x="1107129" y="905226"/>
                    </a:lnTo>
                    <a:lnTo>
                      <a:pt x="1107801" y="903097"/>
                    </a:lnTo>
                    <a:lnTo>
                      <a:pt x="1110715" y="898782"/>
                    </a:lnTo>
                    <a:lnTo>
                      <a:pt x="1111388" y="898782"/>
                    </a:lnTo>
                    <a:lnTo>
                      <a:pt x="1112116" y="898054"/>
                    </a:lnTo>
                    <a:lnTo>
                      <a:pt x="1113573" y="898054"/>
                    </a:lnTo>
                    <a:lnTo>
                      <a:pt x="1114302" y="896653"/>
                    </a:lnTo>
                    <a:lnTo>
                      <a:pt x="1114302" y="895924"/>
                    </a:lnTo>
                    <a:lnTo>
                      <a:pt x="1115030" y="895196"/>
                    </a:lnTo>
                    <a:lnTo>
                      <a:pt x="1117888" y="894467"/>
                    </a:lnTo>
                    <a:lnTo>
                      <a:pt x="1118617" y="893739"/>
                    </a:lnTo>
                    <a:lnTo>
                      <a:pt x="1118617" y="893066"/>
                    </a:lnTo>
                    <a:lnTo>
                      <a:pt x="1118617" y="892338"/>
                    </a:lnTo>
                    <a:lnTo>
                      <a:pt x="1117160" y="890881"/>
                    </a:lnTo>
                    <a:lnTo>
                      <a:pt x="1117160" y="889424"/>
                    </a:lnTo>
                    <a:lnTo>
                      <a:pt x="1117888" y="888751"/>
                    </a:lnTo>
                    <a:lnTo>
                      <a:pt x="1119289" y="888023"/>
                    </a:lnTo>
                    <a:lnTo>
                      <a:pt x="1122203" y="889424"/>
                    </a:lnTo>
                    <a:lnTo>
                      <a:pt x="1122875" y="890881"/>
                    </a:lnTo>
                    <a:lnTo>
                      <a:pt x="1124332" y="895196"/>
                    </a:lnTo>
                    <a:lnTo>
                      <a:pt x="1125789" y="896653"/>
                    </a:lnTo>
                    <a:lnTo>
                      <a:pt x="1127919" y="898054"/>
                    </a:lnTo>
                    <a:lnTo>
                      <a:pt x="1129376" y="898054"/>
                    </a:lnTo>
                    <a:lnTo>
                      <a:pt x="1130104" y="898782"/>
                    </a:lnTo>
                    <a:lnTo>
                      <a:pt x="1131505" y="898782"/>
                    </a:lnTo>
                    <a:lnTo>
                      <a:pt x="1133691" y="897325"/>
                    </a:lnTo>
                    <a:lnTo>
                      <a:pt x="1135092" y="896653"/>
                    </a:lnTo>
                    <a:lnTo>
                      <a:pt x="1137949" y="895924"/>
                    </a:lnTo>
                    <a:lnTo>
                      <a:pt x="1139406" y="894467"/>
                    </a:lnTo>
                    <a:lnTo>
                      <a:pt x="1142993" y="890881"/>
                    </a:lnTo>
                    <a:lnTo>
                      <a:pt x="1143721" y="890152"/>
                    </a:lnTo>
                    <a:lnTo>
                      <a:pt x="1144450" y="888751"/>
                    </a:lnTo>
                    <a:lnTo>
                      <a:pt x="1146579" y="888023"/>
                    </a:lnTo>
                    <a:lnTo>
                      <a:pt x="1148036" y="887294"/>
                    </a:lnTo>
                    <a:lnTo>
                      <a:pt x="1151622" y="888023"/>
                    </a:lnTo>
                    <a:lnTo>
                      <a:pt x="1157338" y="888751"/>
                    </a:lnTo>
                    <a:lnTo>
                      <a:pt x="1163110" y="890152"/>
                    </a:lnTo>
                    <a:lnTo>
                      <a:pt x="1164567" y="890881"/>
                    </a:lnTo>
                    <a:lnTo>
                      <a:pt x="1165240" y="891609"/>
                    </a:lnTo>
                    <a:lnTo>
                      <a:pt x="1166696" y="891609"/>
                    </a:lnTo>
                    <a:lnTo>
                      <a:pt x="1169554" y="893066"/>
                    </a:lnTo>
                    <a:lnTo>
                      <a:pt x="1170283" y="893739"/>
                    </a:lnTo>
                    <a:lnTo>
                      <a:pt x="1175326" y="893739"/>
                    </a:lnTo>
                    <a:lnTo>
                      <a:pt x="1180314" y="893739"/>
                    </a:lnTo>
                    <a:lnTo>
                      <a:pt x="1182499" y="893066"/>
                    </a:lnTo>
                    <a:lnTo>
                      <a:pt x="1185357" y="893066"/>
                    </a:lnTo>
                    <a:lnTo>
                      <a:pt x="1186814" y="892338"/>
                    </a:lnTo>
                    <a:lnTo>
                      <a:pt x="1189672" y="892338"/>
                    </a:lnTo>
                    <a:lnTo>
                      <a:pt x="1190400" y="891609"/>
                    </a:lnTo>
                    <a:lnTo>
                      <a:pt x="1189672" y="874406"/>
                    </a:lnTo>
                    <a:lnTo>
                      <a:pt x="1188943" y="832714"/>
                    </a:lnTo>
                    <a:lnTo>
                      <a:pt x="1188943" y="831313"/>
                    </a:lnTo>
                    <a:lnTo>
                      <a:pt x="1187542" y="830585"/>
                    </a:lnTo>
                    <a:lnTo>
                      <a:pt x="1186085" y="830585"/>
                    </a:lnTo>
                    <a:lnTo>
                      <a:pt x="1185357" y="830585"/>
                    </a:lnTo>
                    <a:lnTo>
                      <a:pt x="1183228" y="831313"/>
                    </a:lnTo>
                    <a:lnTo>
                      <a:pt x="1181771" y="832714"/>
                    </a:lnTo>
                    <a:lnTo>
                      <a:pt x="1181042" y="833443"/>
                    </a:lnTo>
                    <a:lnTo>
                      <a:pt x="1179641" y="834171"/>
                    </a:lnTo>
                    <a:lnTo>
                      <a:pt x="1178913" y="834171"/>
                    </a:lnTo>
                    <a:lnTo>
                      <a:pt x="1177456" y="832042"/>
                    </a:lnTo>
                    <a:lnTo>
                      <a:pt x="1176055" y="830585"/>
                    </a:lnTo>
                    <a:lnTo>
                      <a:pt x="1175326" y="829856"/>
                    </a:lnTo>
                    <a:lnTo>
                      <a:pt x="1173869" y="829128"/>
                    </a:lnTo>
                    <a:lnTo>
                      <a:pt x="1171011" y="828455"/>
                    </a:lnTo>
                    <a:lnTo>
                      <a:pt x="1166696" y="827727"/>
                    </a:lnTo>
                    <a:lnTo>
                      <a:pt x="1165240" y="827727"/>
                    </a:lnTo>
                    <a:lnTo>
                      <a:pt x="1163110" y="827727"/>
                    </a:lnTo>
                    <a:lnTo>
                      <a:pt x="1162382" y="827727"/>
                    </a:lnTo>
                    <a:lnTo>
                      <a:pt x="1161653" y="826998"/>
                    </a:lnTo>
                    <a:lnTo>
                      <a:pt x="1161653" y="826270"/>
                    </a:lnTo>
                    <a:lnTo>
                      <a:pt x="1153079" y="741541"/>
                    </a:lnTo>
                    <a:lnTo>
                      <a:pt x="1153079" y="741541"/>
                    </a:lnTo>
                    <a:lnTo>
                      <a:pt x="1153079" y="737955"/>
                    </a:lnTo>
                    <a:lnTo>
                      <a:pt x="1154480" y="733696"/>
                    </a:lnTo>
                    <a:lnTo>
                      <a:pt x="1158067" y="729381"/>
                    </a:lnTo>
                    <a:lnTo>
                      <a:pt x="1159524" y="729381"/>
                    </a:lnTo>
                    <a:lnTo>
                      <a:pt x="1161653" y="727196"/>
                    </a:lnTo>
                    <a:lnTo>
                      <a:pt x="1161653" y="726467"/>
                    </a:lnTo>
                    <a:lnTo>
                      <a:pt x="1158795" y="724338"/>
                    </a:lnTo>
                    <a:lnTo>
                      <a:pt x="1158067" y="722209"/>
                    </a:lnTo>
                    <a:lnTo>
                      <a:pt x="1157338" y="721480"/>
                    </a:lnTo>
                    <a:lnTo>
                      <a:pt x="1155937" y="721480"/>
                    </a:lnTo>
                    <a:lnTo>
                      <a:pt x="1155937" y="720023"/>
                    </a:lnTo>
                    <a:lnTo>
                      <a:pt x="1157338" y="717894"/>
                    </a:lnTo>
                    <a:lnTo>
                      <a:pt x="1158795" y="714307"/>
                    </a:lnTo>
                    <a:lnTo>
                      <a:pt x="1158067" y="709264"/>
                    </a:lnTo>
                    <a:lnTo>
                      <a:pt x="1159524" y="704949"/>
                    </a:lnTo>
                    <a:lnTo>
                      <a:pt x="1159524" y="702820"/>
                    </a:lnTo>
                    <a:lnTo>
                      <a:pt x="1158067" y="700634"/>
                    </a:lnTo>
                    <a:lnTo>
                      <a:pt x="1158067" y="693461"/>
                    </a:lnTo>
                    <a:lnTo>
                      <a:pt x="1158067" y="691332"/>
                    </a:lnTo>
                    <a:lnTo>
                      <a:pt x="1159524" y="692061"/>
                    </a:lnTo>
                    <a:lnTo>
                      <a:pt x="1159524" y="693461"/>
                    </a:lnTo>
                    <a:lnTo>
                      <a:pt x="1163110" y="696319"/>
                    </a:lnTo>
                    <a:lnTo>
                      <a:pt x="1168826" y="699906"/>
                    </a:lnTo>
                    <a:lnTo>
                      <a:pt x="1171011" y="698505"/>
                    </a:lnTo>
                    <a:lnTo>
                      <a:pt x="1175326" y="692061"/>
                    </a:lnTo>
                    <a:lnTo>
                      <a:pt x="1180314" y="688418"/>
                    </a:lnTo>
                    <a:lnTo>
                      <a:pt x="1181042" y="683431"/>
                    </a:lnTo>
                    <a:lnTo>
                      <a:pt x="1183228" y="678387"/>
                    </a:lnTo>
                    <a:lnTo>
                      <a:pt x="1182499" y="671215"/>
                    </a:lnTo>
                    <a:lnTo>
                      <a:pt x="1182499" y="671215"/>
                    </a:lnTo>
                    <a:lnTo>
                      <a:pt x="1183228" y="678387"/>
                    </a:lnTo>
                    <a:lnTo>
                      <a:pt x="1249968" y="678387"/>
                    </a:lnTo>
                    <a:lnTo>
                      <a:pt x="1296647" y="678387"/>
                    </a:lnTo>
                    <a:lnTo>
                      <a:pt x="1296647" y="674073"/>
                    </a:lnTo>
                    <a:lnTo>
                      <a:pt x="1298104" y="671215"/>
                    </a:lnTo>
                    <a:lnTo>
                      <a:pt x="1300962" y="669758"/>
                    </a:lnTo>
                    <a:lnTo>
                      <a:pt x="1302419" y="666900"/>
                    </a:lnTo>
                    <a:lnTo>
                      <a:pt x="1308863" y="658999"/>
                    </a:lnTo>
                    <a:lnTo>
                      <a:pt x="1313178" y="653283"/>
                    </a:lnTo>
                    <a:lnTo>
                      <a:pt x="1317493" y="651826"/>
                    </a:lnTo>
                    <a:lnTo>
                      <a:pt x="1318894" y="651097"/>
                    </a:lnTo>
                    <a:lnTo>
                      <a:pt x="1318894" y="647511"/>
                    </a:lnTo>
                    <a:lnTo>
                      <a:pt x="1319622" y="646110"/>
                    </a:lnTo>
                    <a:lnTo>
                      <a:pt x="1321079" y="646110"/>
                    </a:lnTo>
                    <a:lnTo>
                      <a:pt x="1322480" y="646782"/>
                    </a:lnTo>
                    <a:lnTo>
                      <a:pt x="1323937" y="648239"/>
                    </a:lnTo>
                    <a:lnTo>
                      <a:pt x="1325394" y="648968"/>
                    </a:lnTo>
                    <a:lnTo>
                      <a:pt x="1327524" y="650425"/>
                    </a:lnTo>
                    <a:lnTo>
                      <a:pt x="1332567" y="652554"/>
                    </a:lnTo>
                    <a:lnTo>
                      <a:pt x="1335425" y="653283"/>
                    </a:lnTo>
                    <a:lnTo>
                      <a:pt x="1339011" y="652554"/>
                    </a:lnTo>
                    <a:lnTo>
                      <a:pt x="1340468" y="651826"/>
                    </a:lnTo>
                    <a:lnTo>
                      <a:pt x="1340468" y="649696"/>
                    </a:lnTo>
                    <a:lnTo>
                      <a:pt x="1340468" y="644653"/>
                    </a:lnTo>
                    <a:lnTo>
                      <a:pt x="1341869" y="643196"/>
                    </a:lnTo>
                    <a:lnTo>
                      <a:pt x="1344055" y="643196"/>
                    </a:lnTo>
                    <a:lnTo>
                      <a:pt x="1345456" y="641795"/>
                    </a:lnTo>
                    <a:lnTo>
                      <a:pt x="1344055" y="635351"/>
                    </a:lnTo>
                    <a:lnTo>
                      <a:pt x="1342598" y="633894"/>
                    </a:lnTo>
                    <a:lnTo>
                      <a:pt x="1342598" y="632437"/>
                    </a:lnTo>
                    <a:lnTo>
                      <a:pt x="1343326" y="628850"/>
                    </a:lnTo>
                    <a:lnTo>
                      <a:pt x="1343326" y="627450"/>
                    </a:lnTo>
                    <a:lnTo>
                      <a:pt x="1339740" y="623863"/>
                    </a:lnTo>
                    <a:lnTo>
                      <a:pt x="1339740" y="621678"/>
                    </a:lnTo>
                    <a:lnTo>
                      <a:pt x="1339740" y="620277"/>
                    </a:lnTo>
                    <a:lnTo>
                      <a:pt x="1342598" y="616634"/>
                    </a:lnTo>
                    <a:lnTo>
                      <a:pt x="1342598" y="614505"/>
                    </a:lnTo>
                    <a:lnTo>
                      <a:pt x="1341869" y="613048"/>
                    </a:lnTo>
                    <a:lnTo>
                      <a:pt x="1339011" y="610190"/>
                    </a:lnTo>
                    <a:lnTo>
                      <a:pt x="1339011" y="608789"/>
                    </a:lnTo>
                    <a:lnTo>
                      <a:pt x="1339011" y="607332"/>
                    </a:lnTo>
                    <a:lnTo>
                      <a:pt x="1339011" y="605875"/>
                    </a:lnTo>
                    <a:lnTo>
                      <a:pt x="1339740" y="603746"/>
                    </a:lnTo>
                    <a:lnTo>
                      <a:pt x="1341141" y="603017"/>
                    </a:lnTo>
                    <a:lnTo>
                      <a:pt x="1342598" y="603017"/>
                    </a:lnTo>
                    <a:lnTo>
                      <a:pt x="1349042" y="605147"/>
                    </a:lnTo>
                    <a:lnTo>
                      <a:pt x="1351227" y="605875"/>
                    </a:lnTo>
                    <a:lnTo>
                      <a:pt x="1353357" y="604474"/>
                    </a:lnTo>
                    <a:lnTo>
                      <a:pt x="1354814" y="603746"/>
                    </a:lnTo>
                    <a:lnTo>
                      <a:pt x="1354814" y="600159"/>
                    </a:lnTo>
                    <a:lnTo>
                      <a:pt x="1351956" y="596573"/>
                    </a:lnTo>
                    <a:lnTo>
                      <a:pt x="1351956" y="594388"/>
                    </a:lnTo>
                    <a:lnTo>
                      <a:pt x="1351956" y="592258"/>
                    </a:lnTo>
                    <a:lnTo>
                      <a:pt x="1352628" y="590801"/>
                    </a:lnTo>
                    <a:lnTo>
                      <a:pt x="1356943" y="587215"/>
                    </a:lnTo>
                    <a:lnTo>
                      <a:pt x="1364116" y="585085"/>
                    </a:lnTo>
                    <a:lnTo>
                      <a:pt x="1366301" y="583628"/>
                    </a:lnTo>
                    <a:lnTo>
                      <a:pt x="1369888" y="580770"/>
                    </a:lnTo>
                    <a:lnTo>
                      <a:pt x="1371345" y="578585"/>
                    </a:lnTo>
                    <a:lnTo>
                      <a:pt x="1374203" y="576456"/>
                    </a:lnTo>
                    <a:lnTo>
                      <a:pt x="1376332" y="575727"/>
                    </a:lnTo>
                    <a:lnTo>
                      <a:pt x="1379190" y="576456"/>
                    </a:lnTo>
                    <a:lnTo>
                      <a:pt x="1381375" y="577184"/>
                    </a:lnTo>
                    <a:lnTo>
                      <a:pt x="1387091" y="577913"/>
                    </a:lnTo>
                    <a:lnTo>
                      <a:pt x="1394264" y="581499"/>
                    </a:lnTo>
                    <a:lnTo>
                      <a:pt x="1396449" y="582171"/>
                    </a:lnTo>
                    <a:lnTo>
                      <a:pt x="1399307" y="581499"/>
                    </a:lnTo>
                    <a:lnTo>
                      <a:pt x="1400036" y="580770"/>
                    </a:lnTo>
                    <a:lnTo>
                      <a:pt x="1400764" y="578585"/>
                    </a:lnTo>
                    <a:close/>
                  </a:path>
                </a:pathLst>
              </a:custGeom>
              <a:grpFill/>
              <a:ln w="559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pt-BR" sz="27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34" name="Forma Livre: Forma 33">
                <a:extLst>
                  <a:ext uri="{FF2B5EF4-FFF2-40B4-BE49-F238E27FC236}">
                    <a16:creationId xmlns:a16="http://schemas.microsoft.com/office/drawing/2014/main" id="{3024E668-2778-462D-ACDE-8226D12D8DC4}"/>
                  </a:ext>
                </a:extLst>
              </p:cNvPr>
              <p:cNvSpPr/>
              <p:nvPr/>
            </p:nvSpPr>
            <p:spPr>
              <a:xfrm>
                <a:off x="7854319" y="1216835"/>
                <a:ext cx="1421579" cy="1032262"/>
              </a:xfrm>
              <a:custGeom>
                <a:avLst/>
                <a:gdLst>
                  <a:gd name="connsiteX0" fmla="*/ 1026939 w 1421579"/>
                  <a:gd name="connsiteY0" fmla="*/ 1032263 h 1032262"/>
                  <a:gd name="connsiteX1" fmla="*/ 1020383 w 1421579"/>
                  <a:gd name="connsiteY1" fmla="*/ 1029909 h 1032262"/>
                  <a:gd name="connsiteX2" fmla="*/ 1013715 w 1421579"/>
                  <a:gd name="connsiteY2" fmla="*/ 1029013 h 1032262"/>
                  <a:gd name="connsiteX3" fmla="*/ 1012258 w 1421579"/>
                  <a:gd name="connsiteY3" fmla="*/ 1028284 h 1032262"/>
                  <a:gd name="connsiteX4" fmla="*/ 1011417 w 1421579"/>
                  <a:gd name="connsiteY4" fmla="*/ 1027780 h 1032262"/>
                  <a:gd name="connsiteX5" fmla="*/ 1009736 w 1421579"/>
                  <a:gd name="connsiteY5" fmla="*/ 1027948 h 1032262"/>
                  <a:gd name="connsiteX6" fmla="*/ 1008279 w 1421579"/>
                  <a:gd name="connsiteY6" fmla="*/ 1027948 h 1032262"/>
                  <a:gd name="connsiteX7" fmla="*/ 997968 w 1421579"/>
                  <a:gd name="connsiteY7" fmla="*/ 1018198 h 1032262"/>
                  <a:gd name="connsiteX8" fmla="*/ 996511 w 1421579"/>
                  <a:gd name="connsiteY8" fmla="*/ 993765 h 1032262"/>
                  <a:gd name="connsiteX9" fmla="*/ 996511 w 1421579"/>
                  <a:gd name="connsiteY9" fmla="*/ 993149 h 1032262"/>
                  <a:gd name="connsiteX10" fmla="*/ 996511 w 1421579"/>
                  <a:gd name="connsiteY10" fmla="*/ 991580 h 1032262"/>
                  <a:gd name="connsiteX11" fmla="*/ 995895 w 1421579"/>
                  <a:gd name="connsiteY11" fmla="*/ 990683 h 1032262"/>
                  <a:gd name="connsiteX12" fmla="*/ 987041 w 1421579"/>
                  <a:gd name="connsiteY12" fmla="*/ 989731 h 1032262"/>
                  <a:gd name="connsiteX13" fmla="*/ 982166 w 1421579"/>
                  <a:gd name="connsiteY13" fmla="*/ 980933 h 1032262"/>
                  <a:gd name="connsiteX14" fmla="*/ 982166 w 1421579"/>
                  <a:gd name="connsiteY14" fmla="*/ 929995 h 1032262"/>
                  <a:gd name="connsiteX15" fmla="*/ 979196 w 1421579"/>
                  <a:gd name="connsiteY15" fmla="*/ 928986 h 1032262"/>
                  <a:gd name="connsiteX16" fmla="*/ 976282 w 1421579"/>
                  <a:gd name="connsiteY16" fmla="*/ 927473 h 1032262"/>
                  <a:gd name="connsiteX17" fmla="*/ 971014 w 1421579"/>
                  <a:gd name="connsiteY17" fmla="*/ 923719 h 1032262"/>
                  <a:gd name="connsiteX18" fmla="*/ 966419 w 1421579"/>
                  <a:gd name="connsiteY18" fmla="*/ 926745 h 1032262"/>
                  <a:gd name="connsiteX19" fmla="*/ 950505 w 1421579"/>
                  <a:gd name="connsiteY19" fmla="*/ 940138 h 1032262"/>
                  <a:gd name="connsiteX20" fmla="*/ 950168 w 1421579"/>
                  <a:gd name="connsiteY20" fmla="*/ 940642 h 1032262"/>
                  <a:gd name="connsiteX21" fmla="*/ 948711 w 1421579"/>
                  <a:gd name="connsiteY21" fmla="*/ 942771 h 1032262"/>
                  <a:gd name="connsiteX22" fmla="*/ 947422 w 1421579"/>
                  <a:gd name="connsiteY22" fmla="*/ 944340 h 1032262"/>
                  <a:gd name="connsiteX23" fmla="*/ 946526 w 1421579"/>
                  <a:gd name="connsiteY23" fmla="*/ 945237 h 1032262"/>
                  <a:gd name="connsiteX24" fmla="*/ 934646 w 1421579"/>
                  <a:gd name="connsiteY24" fmla="*/ 960591 h 1032262"/>
                  <a:gd name="connsiteX25" fmla="*/ 930387 w 1421579"/>
                  <a:gd name="connsiteY25" fmla="*/ 965579 h 1032262"/>
                  <a:gd name="connsiteX26" fmla="*/ 921141 w 1421579"/>
                  <a:gd name="connsiteY26" fmla="*/ 978355 h 1032262"/>
                  <a:gd name="connsiteX27" fmla="*/ 919460 w 1421579"/>
                  <a:gd name="connsiteY27" fmla="*/ 980148 h 1032262"/>
                  <a:gd name="connsiteX28" fmla="*/ 919068 w 1421579"/>
                  <a:gd name="connsiteY28" fmla="*/ 980597 h 1032262"/>
                  <a:gd name="connsiteX29" fmla="*/ 918563 w 1421579"/>
                  <a:gd name="connsiteY29" fmla="*/ 981773 h 1032262"/>
                  <a:gd name="connsiteX30" fmla="*/ 918339 w 1421579"/>
                  <a:gd name="connsiteY30" fmla="*/ 982222 h 1032262"/>
                  <a:gd name="connsiteX31" fmla="*/ 917891 w 1421579"/>
                  <a:gd name="connsiteY31" fmla="*/ 984015 h 1032262"/>
                  <a:gd name="connsiteX32" fmla="*/ 915145 w 1421579"/>
                  <a:gd name="connsiteY32" fmla="*/ 988834 h 1032262"/>
                  <a:gd name="connsiteX33" fmla="*/ 913688 w 1421579"/>
                  <a:gd name="connsiteY33" fmla="*/ 990291 h 1032262"/>
                  <a:gd name="connsiteX34" fmla="*/ 907076 w 1421579"/>
                  <a:gd name="connsiteY34" fmla="*/ 993261 h 1032262"/>
                  <a:gd name="connsiteX35" fmla="*/ 904498 w 1421579"/>
                  <a:gd name="connsiteY35" fmla="*/ 995054 h 1032262"/>
                  <a:gd name="connsiteX36" fmla="*/ 903041 w 1421579"/>
                  <a:gd name="connsiteY36" fmla="*/ 995783 h 1032262"/>
                  <a:gd name="connsiteX37" fmla="*/ 900912 w 1421579"/>
                  <a:gd name="connsiteY37" fmla="*/ 996567 h 1032262"/>
                  <a:gd name="connsiteX38" fmla="*/ 898054 w 1421579"/>
                  <a:gd name="connsiteY38" fmla="*/ 997296 h 1032262"/>
                  <a:gd name="connsiteX39" fmla="*/ 893010 w 1421579"/>
                  <a:gd name="connsiteY39" fmla="*/ 997296 h 1032262"/>
                  <a:gd name="connsiteX40" fmla="*/ 890152 w 1421579"/>
                  <a:gd name="connsiteY40" fmla="*/ 996567 h 1032262"/>
                  <a:gd name="connsiteX41" fmla="*/ 886230 w 1421579"/>
                  <a:gd name="connsiteY41" fmla="*/ 994606 h 1032262"/>
                  <a:gd name="connsiteX42" fmla="*/ 882251 w 1421579"/>
                  <a:gd name="connsiteY42" fmla="*/ 994382 h 1032262"/>
                  <a:gd name="connsiteX43" fmla="*/ 879393 w 1421579"/>
                  <a:gd name="connsiteY43" fmla="*/ 993653 h 1032262"/>
                  <a:gd name="connsiteX44" fmla="*/ 877320 w 1421579"/>
                  <a:gd name="connsiteY44" fmla="*/ 992869 h 1032262"/>
                  <a:gd name="connsiteX45" fmla="*/ 877264 w 1421579"/>
                  <a:gd name="connsiteY45" fmla="*/ 992869 h 1032262"/>
                  <a:gd name="connsiteX46" fmla="*/ 876423 w 1421579"/>
                  <a:gd name="connsiteY46" fmla="*/ 993317 h 1032262"/>
                  <a:gd name="connsiteX47" fmla="*/ 876087 w 1421579"/>
                  <a:gd name="connsiteY47" fmla="*/ 994046 h 1032262"/>
                  <a:gd name="connsiteX48" fmla="*/ 875359 w 1421579"/>
                  <a:gd name="connsiteY48" fmla="*/ 995503 h 1032262"/>
                  <a:gd name="connsiteX49" fmla="*/ 861517 w 1421579"/>
                  <a:gd name="connsiteY49" fmla="*/ 1000154 h 1032262"/>
                  <a:gd name="connsiteX50" fmla="*/ 860397 w 1421579"/>
                  <a:gd name="connsiteY50" fmla="*/ 999593 h 1032262"/>
                  <a:gd name="connsiteX51" fmla="*/ 851487 w 1421579"/>
                  <a:gd name="connsiteY51" fmla="*/ 999425 h 1032262"/>
                  <a:gd name="connsiteX52" fmla="*/ 850030 w 1421579"/>
                  <a:gd name="connsiteY52" fmla="*/ 998697 h 1032262"/>
                  <a:gd name="connsiteX53" fmla="*/ 847340 w 1421579"/>
                  <a:gd name="connsiteY53" fmla="*/ 996791 h 1032262"/>
                  <a:gd name="connsiteX54" fmla="*/ 846611 w 1421579"/>
                  <a:gd name="connsiteY54" fmla="*/ 996063 h 1032262"/>
                  <a:gd name="connsiteX55" fmla="*/ 844706 w 1421579"/>
                  <a:gd name="connsiteY55" fmla="*/ 993373 h 1032262"/>
                  <a:gd name="connsiteX56" fmla="*/ 844090 w 1421579"/>
                  <a:gd name="connsiteY56" fmla="*/ 992140 h 1032262"/>
                  <a:gd name="connsiteX57" fmla="*/ 838598 w 1421579"/>
                  <a:gd name="connsiteY57" fmla="*/ 983006 h 1032262"/>
                  <a:gd name="connsiteX58" fmla="*/ 838598 w 1421579"/>
                  <a:gd name="connsiteY58" fmla="*/ 982502 h 1032262"/>
                  <a:gd name="connsiteX59" fmla="*/ 837870 w 1421579"/>
                  <a:gd name="connsiteY59" fmla="*/ 978691 h 1032262"/>
                  <a:gd name="connsiteX60" fmla="*/ 837870 w 1421579"/>
                  <a:gd name="connsiteY60" fmla="*/ 978523 h 1032262"/>
                  <a:gd name="connsiteX61" fmla="*/ 836132 w 1421579"/>
                  <a:gd name="connsiteY61" fmla="*/ 971855 h 1032262"/>
                  <a:gd name="connsiteX62" fmla="*/ 835908 w 1421579"/>
                  <a:gd name="connsiteY62" fmla="*/ 971631 h 1032262"/>
                  <a:gd name="connsiteX63" fmla="*/ 835180 w 1421579"/>
                  <a:gd name="connsiteY63" fmla="*/ 970902 h 1032262"/>
                  <a:gd name="connsiteX64" fmla="*/ 833891 w 1421579"/>
                  <a:gd name="connsiteY64" fmla="*/ 969333 h 1032262"/>
                  <a:gd name="connsiteX65" fmla="*/ 832434 w 1421579"/>
                  <a:gd name="connsiteY65" fmla="*/ 967204 h 1032262"/>
                  <a:gd name="connsiteX66" fmla="*/ 831201 w 1421579"/>
                  <a:gd name="connsiteY66" fmla="*/ 964738 h 1032262"/>
                  <a:gd name="connsiteX67" fmla="*/ 829240 w 1421579"/>
                  <a:gd name="connsiteY67" fmla="*/ 959583 h 1032262"/>
                  <a:gd name="connsiteX68" fmla="*/ 828511 w 1421579"/>
                  <a:gd name="connsiteY68" fmla="*/ 955716 h 1032262"/>
                  <a:gd name="connsiteX69" fmla="*/ 828511 w 1421579"/>
                  <a:gd name="connsiteY69" fmla="*/ 950000 h 1032262"/>
                  <a:gd name="connsiteX70" fmla="*/ 828736 w 1421579"/>
                  <a:gd name="connsiteY70" fmla="*/ 947871 h 1032262"/>
                  <a:gd name="connsiteX71" fmla="*/ 828511 w 1421579"/>
                  <a:gd name="connsiteY71" fmla="*/ 945741 h 1032262"/>
                  <a:gd name="connsiteX72" fmla="*/ 828511 w 1421579"/>
                  <a:gd name="connsiteY72" fmla="*/ 944621 h 1032262"/>
                  <a:gd name="connsiteX73" fmla="*/ 828231 w 1421579"/>
                  <a:gd name="connsiteY73" fmla="*/ 943276 h 1032262"/>
                  <a:gd name="connsiteX74" fmla="*/ 827951 w 1421579"/>
                  <a:gd name="connsiteY74" fmla="*/ 942996 h 1032262"/>
                  <a:gd name="connsiteX75" fmla="*/ 826494 w 1421579"/>
                  <a:gd name="connsiteY75" fmla="*/ 941539 h 1032262"/>
                  <a:gd name="connsiteX76" fmla="*/ 824028 w 1421579"/>
                  <a:gd name="connsiteY76" fmla="*/ 937560 h 1032262"/>
                  <a:gd name="connsiteX77" fmla="*/ 821899 w 1421579"/>
                  <a:gd name="connsiteY77" fmla="*/ 936831 h 1032262"/>
                  <a:gd name="connsiteX78" fmla="*/ 821115 w 1421579"/>
                  <a:gd name="connsiteY78" fmla="*/ 936551 h 1032262"/>
                  <a:gd name="connsiteX79" fmla="*/ 817976 w 1421579"/>
                  <a:gd name="connsiteY79" fmla="*/ 935206 h 1032262"/>
                  <a:gd name="connsiteX80" fmla="*/ 813325 w 1421579"/>
                  <a:gd name="connsiteY80" fmla="*/ 934086 h 1032262"/>
                  <a:gd name="connsiteX81" fmla="*/ 811868 w 1421579"/>
                  <a:gd name="connsiteY81" fmla="*/ 933357 h 1032262"/>
                  <a:gd name="connsiteX82" fmla="*/ 809179 w 1421579"/>
                  <a:gd name="connsiteY82" fmla="*/ 931452 h 1032262"/>
                  <a:gd name="connsiteX83" fmla="*/ 807049 w 1421579"/>
                  <a:gd name="connsiteY83" fmla="*/ 929322 h 1032262"/>
                  <a:gd name="connsiteX84" fmla="*/ 805760 w 1421579"/>
                  <a:gd name="connsiteY84" fmla="*/ 927753 h 1032262"/>
                  <a:gd name="connsiteX85" fmla="*/ 805032 w 1421579"/>
                  <a:gd name="connsiteY85" fmla="*/ 927025 h 1032262"/>
                  <a:gd name="connsiteX86" fmla="*/ 801501 w 1421579"/>
                  <a:gd name="connsiteY86" fmla="*/ 923046 h 1032262"/>
                  <a:gd name="connsiteX87" fmla="*/ 799260 w 1421579"/>
                  <a:gd name="connsiteY87" fmla="*/ 919124 h 1032262"/>
                  <a:gd name="connsiteX88" fmla="*/ 797859 w 1421579"/>
                  <a:gd name="connsiteY88" fmla="*/ 916994 h 1032262"/>
                  <a:gd name="connsiteX89" fmla="*/ 796626 w 1421579"/>
                  <a:gd name="connsiteY89" fmla="*/ 914529 h 1032262"/>
                  <a:gd name="connsiteX90" fmla="*/ 795898 w 1421579"/>
                  <a:gd name="connsiteY90" fmla="*/ 912399 h 1032262"/>
                  <a:gd name="connsiteX91" fmla="*/ 795393 w 1421579"/>
                  <a:gd name="connsiteY91" fmla="*/ 909149 h 1032262"/>
                  <a:gd name="connsiteX92" fmla="*/ 795393 w 1421579"/>
                  <a:gd name="connsiteY92" fmla="*/ 907020 h 1032262"/>
                  <a:gd name="connsiteX93" fmla="*/ 796122 w 1421579"/>
                  <a:gd name="connsiteY93" fmla="*/ 903265 h 1032262"/>
                  <a:gd name="connsiteX94" fmla="*/ 795786 w 1421579"/>
                  <a:gd name="connsiteY94" fmla="*/ 902312 h 1032262"/>
                  <a:gd name="connsiteX95" fmla="*/ 794777 w 1421579"/>
                  <a:gd name="connsiteY95" fmla="*/ 896260 h 1032262"/>
                  <a:gd name="connsiteX96" fmla="*/ 795057 w 1421579"/>
                  <a:gd name="connsiteY96" fmla="*/ 894243 h 1032262"/>
                  <a:gd name="connsiteX97" fmla="*/ 794945 w 1421579"/>
                  <a:gd name="connsiteY97" fmla="*/ 894131 h 1032262"/>
                  <a:gd name="connsiteX98" fmla="*/ 793208 w 1421579"/>
                  <a:gd name="connsiteY98" fmla="*/ 888415 h 1032262"/>
                  <a:gd name="connsiteX99" fmla="*/ 793208 w 1421579"/>
                  <a:gd name="connsiteY99" fmla="*/ 887855 h 1032262"/>
                  <a:gd name="connsiteX100" fmla="*/ 792648 w 1421579"/>
                  <a:gd name="connsiteY100" fmla="*/ 884381 h 1032262"/>
                  <a:gd name="connsiteX101" fmla="*/ 792479 w 1421579"/>
                  <a:gd name="connsiteY101" fmla="*/ 882699 h 1032262"/>
                  <a:gd name="connsiteX102" fmla="*/ 792479 w 1421579"/>
                  <a:gd name="connsiteY102" fmla="*/ 881242 h 1032262"/>
                  <a:gd name="connsiteX103" fmla="*/ 791191 w 1421579"/>
                  <a:gd name="connsiteY103" fmla="*/ 879954 h 1032262"/>
                  <a:gd name="connsiteX104" fmla="*/ 788501 w 1421579"/>
                  <a:gd name="connsiteY104" fmla="*/ 875134 h 1032262"/>
                  <a:gd name="connsiteX105" fmla="*/ 787996 w 1421579"/>
                  <a:gd name="connsiteY105" fmla="*/ 873117 h 1032262"/>
                  <a:gd name="connsiteX106" fmla="*/ 785082 w 1421579"/>
                  <a:gd name="connsiteY106" fmla="*/ 870820 h 1032262"/>
                  <a:gd name="connsiteX107" fmla="*/ 780263 w 1421579"/>
                  <a:gd name="connsiteY107" fmla="*/ 867401 h 1032262"/>
                  <a:gd name="connsiteX108" fmla="*/ 778022 w 1421579"/>
                  <a:gd name="connsiteY108" fmla="*/ 865216 h 1032262"/>
                  <a:gd name="connsiteX109" fmla="*/ 775892 w 1421579"/>
                  <a:gd name="connsiteY109" fmla="*/ 862358 h 1032262"/>
                  <a:gd name="connsiteX110" fmla="*/ 774155 w 1421579"/>
                  <a:gd name="connsiteY110" fmla="*/ 858659 h 1032262"/>
                  <a:gd name="connsiteX111" fmla="*/ 773427 w 1421579"/>
                  <a:gd name="connsiteY111" fmla="*/ 855802 h 1032262"/>
                  <a:gd name="connsiteX112" fmla="*/ 773819 w 1421579"/>
                  <a:gd name="connsiteY112" fmla="*/ 849525 h 1032262"/>
                  <a:gd name="connsiteX113" fmla="*/ 773819 w 1421579"/>
                  <a:gd name="connsiteY113" fmla="*/ 848293 h 1032262"/>
                  <a:gd name="connsiteX114" fmla="*/ 774323 w 1421579"/>
                  <a:gd name="connsiteY114" fmla="*/ 845042 h 1032262"/>
                  <a:gd name="connsiteX115" fmla="*/ 775052 w 1421579"/>
                  <a:gd name="connsiteY115" fmla="*/ 842913 h 1032262"/>
                  <a:gd name="connsiteX116" fmla="*/ 775612 w 1421579"/>
                  <a:gd name="connsiteY116" fmla="*/ 841568 h 1032262"/>
                  <a:gd name="connsiteX117" fmla="*/ 777854 w 1421579"/>
                  <a:gd name="connsiteY117" fmla="*/ 837085 h 1032262"/>
                  <a:gd name="connsiteX118" fmla="*/ 778078 w 1421579"/>
                  <a:gd name="connsiteY118" fmla="*/ 835460 h 1032262"/>
                  <a:gd name="connsiteX119" fmla="*/ 778134 w 1421579"/>
                  <a:gd name="connsiteY119" fmla="*/ 834171 h 1032262"/>
                  <a:gd name="connsiteX120" fmla="*/ 777742 w 1421579"/>
                  <a:gd name="connsiteY120" fmla="*/ 834115 h 1032262"/>
                  <a:gd name="connsiteX121" fmla="*/ 713131 w 1421579"/>
                  <a:gd name="connsiteY121" fmla="*/ 821171 h 1032262"/>
                  <a:gd name="connsiteX122" fmla="*/ 705846 w 1421579"/>
                  <a:gd name="connsiteY122" fmla="*/ 815567 h 1032262"/>
                  <a:gd name="connsiteX123" fmla="*/ 704837 w 1421579"/>
                  <a:gd name="connsiteY123" fmla="*/ 811532 h 1032262"/>
                  <a:gd name="connsiteX124" fmla="*/ 703548 w 1421579"/>
                  <a:gd name="connsiteY124" fmla="*/ 810411 h 1032262"/>
                  <a:gd name="connsiteX125" fmla="*/ 702820 w 1421579"/>
                  <a:gd name="connsiteY125" fmla="*/ 809683 h 1032262"/>
                  <a:gd name="connsiteX126" fmla="*/ 700354 w 1421579"/>
                  <a:gd name="connsiteY126" fmla="*/ 805648 h 1032262"/>
                  <a:gd name="connsiteX127" fmla="*/ 700018 w 1421579"/>
                  <a:gd name="connsiteY127" fmla="*/ 804583 h 1032262"/>
                  <a:gd name="connsiteX128" fmla="*/ 699009 w 1421579"/>
                  <a:gd name="connsiteY128" fmla="*/ 804247 h 1032262"/>
                  <a:gd name="connsiteX129" fmla="*/ 696039 w 1421579"/>
                  <a:gd name="connsiteY129" fmla="*/ 802678 h 1032262"/>
                  <a:gd name="connsiteX130" fmla="*/ 693181 w 1421579"/>
                  <a:gd name="connsiteY130" fmla="*/ 800549 h 1032262"/>
                  <a:gd name="connsiteX131" fmla="*/ 692117 w 1421579"/>
                  <a:gd name="connsiteY131" fmla="*/ 799596 h 1032262"/>
                  <a:gd name="connsiteX132" fmla="*/ 691893 w 1421579"/>
                  <a:gd name="connsiteY132" fmla="*/ 799372 h 1032262"/>
                  <a:gd name="connsiteX133" fmla="*/ 689595 w 1421579"/>
                  <a:gd name="connsiteY133" fmla="*/ 797635 h 1032262"/>
                  <a:gd name="connsiteX134" fmla="*/ 688474 w 1421579"/>
                  <a:gd name="connsiteY134" fmla="*/ 796682 h 1032262"/>
                  <a:gd name="connsiteX135" fmla="*/ 687017 w 1421579"/>
                  <a:gd name="connsiteY135" fmla="*/ 795225 h 1032262"/>
                  <a:gd name="connsiteX136" fmla="*/ 685056 w 1421579"/>
                  <a:gd name="connsiteY136" fmla="*/ 792535 h 1032262"/>
                  <a:gd name="connsiteX137" fmla="*/ 684664 w 1421579"/>
                  <a:gd name="connsiteY137" fmla="*/ 791751 h 1032262"/>
                  <a:gd name="connsiteX138" fmla="*/ 682702 w 1421579"/>
                  <a:gd name="connsiteY138" fmla="*/ 790238 h 1032262"/>
                  <a:gd name="connsiteX139" fmla="*/ 682422 w 1421579"/>
                  <a:gd name="connsiteY139" fmla="*/ 789958 h 1032262"/>
                  <a:gd name="connsiteX140" fmla="*/ 677827 w 1421579"/>
                  <a:gd name="connsiteY140" fmla="*/ 785251 h 1032262"/>
                  <a:gd name="connsiteX141" fmla="*/ 670766 w 1421579"/>
                  <a:gd name="connsiteY141" fmla="*/ 784858 h 1032262"/>
                  <a:gd name="connsiteX142" fmla="*/ 611255 w 1421579"/>
                  <a:gd name="connsiteY142" fmla="*/ 834003 h 1032262"/>
                  <a:gd name="connsiteX143" fmla="*/ 610582 w 1421579"/>
                  <a:gd name="connsiteY143" fmla="*/ 836973 h 1032262"/>
                  <a:gd name="connsiteX144" fmla="*/ 610470 w 1421579"/>
                  <a:gd name="connsiteY144" fmla="*/ 838206 h 1032262"/>
                  <a:gd name="connsiteX145" fmla="*/ 609798 w 1421579"/>
                  <a:gd name="connsiteY145" fmla="*/ 843585 h 1032262"/>
                  <a:gd name="connsiteX146" fmla="*/ 609854 w 1421579"/>
                  <a:gd name="connsiteY146" fmla="*/ 844650 h 1032262"/>
                  <a:gd name="connsiteX147" fmla="*/ 609854 w 1421579"/>
                  <a:gd name="connsiteY147" fmla="*/ 846107 h 1032262"/>
                  <a:gd name="connsiteX148" fmla="*/ 608789 w 1421579"/>
                  <a:gd name="connsiteY148" fmla="*/ 850702 h 1032262"/>
                  <a:gd name="connsiteX149" fmla="*/ 608061 w 1421579"/>
                  <a:gd name="connsiteY149" fmla="*/ 852159 h 1032262"/>
                  <a:gd name="connsiteX150" fmla="*/ 606099 w 1421579"/>
                  <a:gd name="connsiteY150" fmla="*/ 854849 h 1032262"/>
                  <a:gd name="connsiteX151" fmla="*/ 605987 w 1421579"/>
                  <a:gd name="connsiteY151" fmla="*/ 854961 h 1032262"/>
                  <a:gd name="connsiteX152" fmla="*/ 605203 w 1421579"/>
                  <a:gd name="connsiteY152" fmla="*/ 857146 h 1032262"/>
                  <a:gd name="connsiteX153" fmla="*/ 604474 w 1421579"/>
                  <a:gd name="connsiteY153" fmla="*/ 858603 h 1032262"/>
                  <a:gd name="connsiteX154" fmla="*/ 603522 w 1421579"/>
                  <a:gd name="connsiteY154" fmla="*/ 860172 h 1032262"/>
                  <a:gd name="connsiteX155" fmla="*/ 602849 w 1421579"/>
                  <a:gd name="connsiteY155" fmla="*/ 861125 h 1032262"/>
                  <a:gd name="connsiteX156" fmla="*/ 604194 w 1421579"/>
                  <a:gd name="connsiteY156" fmla="*/ 866168 h 1032262"/>
                  <a:gd name="connsiteX157" fmla="*/ 604194 w 1421579"/>
                  <a:gd name="connsiteY157" fmla="*/ 867625 h 1032262"/>
                  <a:gd name="connsiteX158" fmla="*/ 603410 w 1421579"/>
                  <a:gd name="connsiteY158" fmla="*/ 871548 h 1032262"/>
                  <a:gd name="connsiteX159" fmla="*/ 601280 w 1421579"/>
                  <a:gd name="connsiteY159" fmla="*/ 879001 h 1032262"/>
                  <a:gd name="connsiteX160" fmla="*/ 599319 w 1421579"/>
                  <a:gd name="connsiteY160" fmla="*/ 884549 h 1032262"/>
                  <a:gd name="connsiteX161" fmla="*/ 598366 w 1421579"/>
                  <a:gd name="connsiteY161" fmla="*/ 886622 h 1032262"/>
                  <a:gd name="connsiteX162" fmla="*/ 595901 w 1421579"/>
                  <a:gd name="connsiteY162" fmla="*/ 892338 h 1032262"/>
                  <a:gd name="connsiteX163" fmla="*/ 586655 w 1421579"/>
                  <a:gd name="connsiteY163" fmla="*/ 898054 h 1032262"/>
                  <a:gd name="connsiteX164" fmla="*/ 585926 w 1421579"/>
                  <a:gd name="connsiteY164" fmla="*/ 898054 h 1032262"/>
                  <a:gd name="connsiteX165" fmla="*/ 583965 w 1421579"/>
                  <a:gd name="connsiteY165" fmla="*/ 897885 h 1032262"/>
                  <a:gd name="connsiteX166" fmla="*/ 566033 w 1421579"/>
                  <a:gd name="connsiteY166" fmla="*/ 894411 h 1032262"/>
                  <a:gd name="connsiteX167" fmla="*/ 535885 w 1421579"/>
                  <a:gd name="connsiteY167" fmla="*/ 893010 h 1032262"/>
                  <a:gd name="connsiteX168" fmla="*/ 512069 w 1421579"/>
                  <a:gd name="connsiteY168" fmla="*/ 891553 h 1032262"/>
                  <a:gd name="connsiteX169" fmla="*/ 511004 w 1421579"/>
                  <a:gd name="connsiteY169" fmla="*/ 891441 h 1032262"/>
                  <a:gd name="connsiteX170" fmla="*/ 502374 w 1421579"/>
                  <a:gd name="connsiteY170" fmla="*/ 890096 h 1032262"/>
                  <a:gd name="connsiteX171" fmla="*/ 488477 w 1421579"/>
                  <a:gd name="connsiteY171" fmla="*/ 889424 h 1032262"/>
                  <a:gd name="connsiteX172" fmla="*/ 479735 w 1421579"/>
                  <a:gd name="connsiteY172" fmla="*/ 883708 h 1032262"/>
                  <a:gd name="connsiteX173" fmla="*/ 478334 w 1421579"/>
                  <a:gd name="connsiteY173" fmla="*/ 880850 h 1032262"/>
                  <a:gd name="connsiteX174" fmla="*/ 477214 w 1421579"/>
                  <a:gd name="connsiteY174" fmla="*/ 876199 h 1032262"/>
                  <a:gd name="connsiteX175" fmla="*/ 477214 w 1421579"/>
                  <a:gd name="connsiteY175" fmla="*/ 875695 h 1032262"/>
                  <a:gd name="connsiteX176" fmla="*/ 476877 w 1421579"/>
                  <a:gd name="connsiteY176" fmla="*/ 875078 h 1032262"/>
                  <a:gd name="connsiteX177" fmla="*/ 474468 w 1421579"/>
                  <a:gd name="connsiteY177" fmla="*/ 866673 h 1032262"/>
                  <a:gd name="connsiteX178" fmla="*/ 473627 w 1421579"/>
                  <a:gd name="connsiteY178" fmla="*/ 862582 h 1032262"/>
                  <a:gd name="connsiteX179" fmla="*/ 473627 w 1421579"/>
                  <a:gd name="connsiteY179" fmla="*/ 861125 h 1032262"/>
                  <a:gd name="connsiteX180" fmla="*/ 476653 w 1421579"/>
                  <a:gd name="connsiteY180" fmla="*/ 853840 h 1032262"/>
                  <a:gd name="connsiteX181" fmla="*/ 477270 w 1421579"/>
                  <a:gd name="connsiteY181" fmla="*/ 853224 h 1032262"/>
                  <a:gd name="connsiteX182" fmla="*/ 477270 w 1421579"/>
                  <a:gd name="connsiteY182" fmla="*/ 852495 h 1032262"/>
                  <a:gd name="connsiteX183" fmla="*/ 477270 w 1421579"/>
                  <a:gd name="connsiteY183" fmla="*/ 851767 h 1032262"/>
                  <a:gd name="connsiteX184" fmla="*/ 477270 w 1421579"/>
                  <a:gd name="connsiteY184" fmla="*/ 851038 h 1032262"/>
                  <a:gd name="connsiteX185" fmla="*/ 477270 w 1421579"/>
                  <a:gd name="connsiteY185" fmla="*/ 850310 h 1032262"/>
                  <a:gd name="connsiteX186" fmla="*/ 477270 w 1421579"/>
                  <a:gd name="connsiteY186" fmla="*/ 849581 h 1032262"/>
                  <a:gd name="connsiteX187" fmla="*/ 477326 w 1421579"/>
                  <a:gd name="connsiteY187" fmla="*/ 848517 h 1032262"/>
                  <a:gd name="connsiteX188" fmla="*/ 477830 w 1421579"/>
                  <a:gd name="connsiteY188" fmla="*/ 844146 h 1032262"/>
                  <a:gd name="connsiteX189" fmla="*/ 477998 w 1421579"/>
                  <a:gd name="connsiteY189" fmla="*/ 843585 h 1032262"/>
                  <a:gd name="connsiteX190" fmla="*/ 478110 w 1421579"/>
                  <a:gd name="connsiteY190" fmla="*/ 842409 h 1032262"/>
                  <a:gd name="connsiteX191" fmla="*/ 478951 w 1421579"/>
                  <a:gd name="connsiteY191" fmla="*/ 836637 h 1032262"/>
                  <a:gd name="connsiteX192" fmla="*/ 479791 w 1421579"/>
                  <a:gd name="connsiteY192" fmla="*/ 834171 h 1032262"/>
                  <a:gd name="connsiteX193" fmla="*/ 480184 w 1421579"/>
                  <a:gd name="connsiteY193" fmla="*/ 833331 h 1032262"/>
                  <a:gd name="connsiteX194" fmla="*/ 481865 w 1421579"/>
                  <a:gd name="connsiteY194" fmla="*/ 828735 h 1032262"/>
                  <a:gd name="connsiteX195" fmla="*/ 484386 w 1421579"/>
                  <a:gd name="connsiteY195" fmla="*/ 824981 h 1032262"/>
                  <a:gd name="connsiteX196" fmla="*/ 485395 w 1421579"/>
                  <a:gd name="connsiteY196" fmla="*/ 823020 h 1032262"/>
                  <a:gd name="connsiteX197" fmla="*/ 484442 w 1421579"/>
                  <a:gd name="connsiteY197" fmla="*/ 818705 h 1032262"/>
                  <a:gd name="connsiteX198" fmla="*/ 484442 w 1421579"/>
                  <a:gd name="connsiteY198" fmla="*/ 815847 h 1032262"/>
                  <a:gd name="connsiteX199" fmla="*/ 485507 w 1421579"/>
                  <a:gd name="connsiteY199" fmla="*/ 811252 h 1032262"/>
                  <a:gd name="connsiteX200" fmla="*/ 486236 w 1421579"/>
                  <a:gd name="connsiteY200" fmla="*/ 809795 h 1032262"/>
                  <a:gd name="connsiteX201" fmla="*/ 490887 w 1421579"/>
                  <a:gd name="connsiteY201" fmla="*/ 805144 h 1032262"/>
                  <a:gd name="connsiteX202" fmla="*/ 493913 w 1421579"/>
                  <a:gd name="connsiteY202" fmla="*/ 800325 h 1032262"/>
                  <a:gd name="connsiteX203" fmla="*/ 494529 w 1421579"/>
                  <a:gd name="connsiteY203" fmla="*/ 799484 h 1032262"/>
                  <a:gd name="connsiteX204" fmla="*/ 495258 w 1421579"/>
                  <a:gd name="connsiteY204" fmla="*/ 797691 h 1032262"/>
                  <a:gd name="connsiteX205" fmla="*/ 497555 w 1421579"/>
                  <a:gd name="connsiteY205" fmla="*/ 794217 h 1032262"/>
                  <a:gd name="connsiteX206" fmla="*/ 498284 w 1421579"/>
                  <a:gd name="connsiteY206" fmla="*/ 793488 h 1032262"/>
                  <a:gd name="connsiteX207" fmla="*/ 499573 w 1421579"/>
                  <a:gd name="connsiteY207" fmla="*/ 792367 h 1032262"/>
                  <a:gd name="connsiteX208" fmla="*/ 499573 w 1421579"/>
                  <a:gd name="connsiteY208" fmla="*/ 789285 h 1032262"/>
                  <a:gd name="connsiteX209" fmla="*/ 502598 w 1421579"/>
                  <a:gd name="connsiteY209" fmla="*/ 782000 h 1032262"/>
                  <a:gd name="connsiteX210" fmla="*/ 504784 w 1421579"/>
                  <a:gd name="connsiteY210" fmla="*/ 779815 h 1032262"/>
                  <a:gd name="connsiteX211" fmla="*/ 506073 w 1421579"/>
                  <a:gd name="connsiteY211" fmla="*/ 778750 h 1032262"/>
                  <a:gd name="connsiteX212" fmla="*/ 506073 w 1421579"/>
                  <a:gd name="connsiteY212" fmla="*/ 778526 h 1032262"/>
                  <a:gd name="connsiteX213" fmla="*/ 506073 w 1421579"/>
                  <a:gd name="connsiteY213" fmla="*/ 776397 h 1032262"/>
                  <a:gd name="connsiteX214" fmla="*/ 507642 w 1421579"/>
                  <a:gd name="connsiteY214" fmla="*/ 770905 h 1032262"/>
                  <a:gd name="connsiteX215" fmla="*/ 511228 w 1421579"/>
                  <a:gd name="connsiteY215" fmla="*/ 765189 h 1032262"/>
                  <a:gd name="connsiteX216" fmla="*/ 512405 w 1421579"/>
                  <a:gd name="connsiteY216" fmla="*/ 763676 h 1032262"/>
                  <a:gd name="connsiteX217" fmla="*/ 513134 w 1421579"/>
                  <a:gd name="connsiteY217" fmla="*/ 761323 h 1032262"/>
                  <a:gd name="connsiteX218" fmla="*/ 508482 w 1421579"/>
                  <a:gd name="connsiteY218" fmla="*/ 762668 h 1032262"/>
                  <a:gd name="connsiteX219" fmla="*/ 505624 w 1421579"/>
                  <a:gd name="connsiteY219" fmla="*/ 763060 h 1032262"/>
                  <a:gd name="connsiteX220" fmla="*/ 504896 w 1421579"/>
                  <a:gd name="connsiteY220" fmla="*/ 763060 h 1032262"/>
                  <a:gd name="connsiteX221" fmla="*/ 502374 w 1421579"/>
                  <a:gd name="connsiteY221" fmla="*/ 762780 h 1032262"/>
                  <a:gd name="connsiteX222" fmla="*/ 500021 w 1421579"/>
                  <a:gd name="connsiteY222" fmla="*/ 762219 h 1032262"/>
                  <a:gd name="connsiteX223" fmla="*/ 495538 w 1421579"/>
                  <a:gd name="connsiteY223" fmla="*/ 761603 h 1032262"/>
                  <a:gd name="connsiteX224" fmla="*/ 494977 w 1421579"/>
                  <a:gd name="connsiteY224" fmla="*/ 761491 h 1032262"/>
                  <a:gd name="connsiteX225" fmla="*/ 494977 w 1421579"/>
                  <a:gd name="connsiteY225" fmla="*/ 761491 h 1032262"/>
                  <a:gd name="connsiteX226" fmla="*/ 490663 w 1421579"/>
                  <a:gd name="connsiteY226" fmla="*/ 762948 h 1032262"/>
                  <a:gd name="connsiteX227" fmla="*/ 484106 w 1421579"/>
                  <a:gd name="connsiteY227" fmla="*/ 765301 h 1032262"/>
                  <a:gd name="connsiteX228" fmla="*/ 481248 w 1421579"/>
                  <a:gd name="connsiteY228" fmla="*/ 765301 h 1032262"/>
                  <a:gd name="connsiteX229" fmla="*/ 478166 w 1421579"/>
                  <a:gd name="connsiteY229" fmla="*/ 764853 h 1032262"/>
                  <a:gd name="connsiteX230" fmla="*/ 476821 w 1421579"/>
                  <a:gd name="connsiteY230" fmla="*/ 765133 h 1032262"/>
                  <a:gd name="connsiteX231" fmla="*/ 474804 w 1421579"/>
                  <a:gd name="connsiteY231" fmla="*/ 765357 h 1032262"/>
                  <a:gd name="connsiteX232" fmla="*/ 471218 w 1421579"/>
                  <a:gd name="connsiteY232" fmla="*/ 765357 h 1032262"/>
                  <a:gd name="connsiteX233" fmla="*/ 466623 w 1421579"/>
                  <a:gd name="connsiteY233" fmla="*/ 764293 h 1032262"/>
                  <a:gd name="connsiteX234" fmla="*/ 465894 w 1421579"/>
                  <a:gd name="connsiteY234" fmla="*/ 763956 h 1032262"/>
                  <a:gd name="connsiteX235" fmla="*/ 465110 w 1421579"/>
                  <a:gd name="connsiteY235" fmla="*/ 763956 h 1032262"/>
                  <a:gd name="connsiteX236" fmla="*/ 464101 w 1421579"/>
                  <a:gd name="connsiteY236" fmla="*/ 764685 h 1032262"/>
                  <a:gd name="connsiteX237" fmla="*/ 462027 w 1421579"/>
                  <a:gd name="connsiteY237" fmla="*/ 767263 h 1032262"/>
                  <a:gd name="connsiteX238" fmla="*/ 461243 w 1421579"/>
                  <a:gd name="connsiteY238" fmla="*/ 768103 h 1032262"/>
                  <a:gd name="connsiteX239" fmla="*/ 459786 w 1421579"/>
                  <a:gd name="connsiteY239" fmla="*/ 769560 h 1032262"/>
                  <a:gd name="connsiteX240" fmla="*/ 452445 w 1421579"/>
                  <a:gd name="connsiteY240" fmla="*/ 772586 h 1032262"/>
                  <a:gd name="connsiteX241" fmla="*/ 448466 w 1421579"/>
                  <a:gd name="connsiteY241" fmla="*/ 772586 h 1032262"/>
                  <a:gd name="connsiteX242" fmla="*/ 446841 w 1421579"/>
                  <a:gd name="connsiteY242" fmla="*/ 773875 h 1032262"/>
                  <a:gd name="connsiteX243" fmla="*/ 439501 w 1421579"/>
                  <a:gd name="connsiteY243" fmla="*/ 776901 h 1032262"/>
                  <a:gd name="connsiteX244" fmla="*/ 435914 w 1421579"/>
                  <a:gd name="connsiteY244" fmla="*/ 776901 h 1032262"/>
                  <a:gd name="connsiteX245" fmla="*/ 425603 w 1421579"/>
                  <a:gd name="connsiteY245" fmla="*/ 766590 h 1032262"/>
                  <a:gd name="connsiteX246" fmla="*/ 425603 w 1421579"/>
                  <a:gd name="connsiteY246" fmla="*/ 765862 h 1032262"/>
                  <a:gd name="connsiteX247" fmla="*/ 428629 w 1421579"/>
                  <a:gd name="connsiteY247" fmla="*/ 758577 h 1032262"/>
                  <a:gd name="connsiteX248" fmla="*/ 429358 w 1421579"/>
                  <a:gd name="connsiteY248" fmla="*/ 757848 h 1032262"/>
                  <a:gd name="connsiteX249" fmla="*/ 433392 w 1421579"/>
                  <a:gd name="connsiteY249" fmla="*/ 755327 h 1032262"/>
                  <a:gd name="connsiteX250" fmla="*/ 434625 w 1421579"/>
                  <a:gd name="connsiteY250" fmla="*/ 754934 h 1032262"/>
                  <a:gd name="connsiteX251" fmla="*/ 435970 w 1421579"/>
                  <a:gd name="connsiteY251" fmla="*/ 752973 h 1032262"/>
                  <a:gd name="connsiteX252" fmla="*/ 439949 w 1421579"/>
                  <a:gd name="connsiteY252" fmla="*/ 749443 h 1032262"/>
                  <a:gd name="connsiteX253" fmla="*/ 441406 w 1421579"/>
                  <a:gd name="connsiteY253" fmla="*/ 748714 h 1032262"/>
                  <a:gd name="connsiteX254" fmla="*/ 445048 w 1421579"/>
                  <a:gd name="connsiteY254" fmla="*/ 747650 h 1032262"/>
                  <a:gd name="connsiteX255" fmla="*/ 447402 w 1421579"/>
                  <a:gd name="connsiteY255" fmla="*/ 744119 h 1032262"/>
                  <a:gd name="connsiteX256" fmla="*/ 448130 w 1421579"/>
                  <a:gd name="connsiteY256" fmla="*/ 743391 h 1032262"/>
                  <a:gd name="connsiteX257" fmla="*/ 448354 w 1421579"/>
                  <a:gd name="connsiteY257" fmla="*/ 743167 h 1032262"/>
                  <a:gd name="connsiteX258" fmla="*/ 448971 w 1421579"/>
                  <a:gd name="connsiteY258" fmla="*/ 742102 h 1032262"/>
                  <a:gd name="connsiteX259" fmla="*/ 451268 w 1421579"/>
                  <a:gd name="connsiteY259" fmla="*/ 738628 h 1032262"/>
                  <a:gd name="connsiteX260" fmla="*/ 450876 w 1421579"/>
                  <a:gd name="connsiteY260" fmla="*/ 737395 h 1032262"/>
                  <a:gd name="connsiteX261" fmla="*/ 449755 w 1421579"/>
                  <a:gd name="connsiteY261" fmla="*/ 735209 h 1032262"/>
                  <a:gd name="connsiteX262" fmla="*/ 448635 w 1421579"/>
                  <a:gd name="connsiteY262" fmla="*/ 730558 h 1032262"/>
                  <a:gd name="connsiteX263" fmla="*/ 448635 w 1421579"/>
                  <a:gd name="connsiteY263" fmla="*/ 725011 h 1032262"/>
                  <a:gd name="connsiteX264" fmla="*/ 447906 w 1421579"/>
                  <a:gd name="connsiteY264" fmla="*/ 721200 h 1032262"/>
                  <a:gd name="connsiteX265" fmla="*/ 447906 w 1421579"/>
                  <a:gd name="connsiteY265" fmla="*/ 716045 h 1032262"/>
                  <a:gd name="connsiteX266" fmla="*/ 445777 w 1421579"/>
                  <a:gd name="connsiteY266" fmla="*/ 709712 h 1032262"/>
                  <a:gd name="connsiteX267" fmla="*/ 445777 w 1421579"/>
                  <a:gd name="connsiteY267" fmla="*/ 708255 h 1032262"/>
                  <a:gd name="connsiteX268" fmla="*/ 448691 w 1421579"/>
                  <a:gd name="connsiteY268" fmla="*/ 701083 h 1032262"/>
                  <a:gd name="connsiteX269" fmla="*/ 448691 w 1421579"/>
                  <a:gd name="connsiteY269" fmla="*/ 700354 h 1032262"/>
                  <a:gd name="connsiteX270" fmla="*/ 448691 w 1421579"/>
                  <a:gd name="connsiteY270" fmla="*/ 698897 h 1032262"/>
                  <a:gd name="connsiteX271" fmla="*/ 449811 w 1421579"/>
                  <a:gd name="connsiteY271" fmla="*/ 694246 h 1032262"/>
                  <a:gd name="connsiteX272" fmla="*/ 450652 w 1421579"/>
                  <a:gd name="connsiteY272" fmla="*/ 692061 h 1032262"/>
                  <a:gd name="connsiteX273" fmla="*/ 453174 w 1421579"/>
                  <a:gd name="connsiteY273" fmla="*/ 688026 h 1032262"/>
                  <a:gd name="connsiteX274" fmla="*/ 454294 w 1421579"/>
                  <a:gd name="connsiteY274" fmla="*/ 686905 h 1032262"/>
                  <a:gd name="connsiteX275" fmla="*/ 454406 w 1421579"/>
                  <a:gd name="connsiteY275" fmla="*/ 686065 h 1032262"/>
                  <a:gd name="connsiteX276" fmla="*/ 453734 w 1421579"/>
                  <a:gd name="connsiteY276" fmla="*/ 682366 h 1032262"/>
                  <a:gd name="connsiteX277" fmla="*/ 453734 w 1421579"/>
                  <a:gd name="connsiteY277" fmla="*/ 679508 h 1032262"/>
                  <a:gd name="connsiteX278" fmla="*/ 454687 w 1421579"/>
                  <a:gd name="connsiteY278" fmla="*/ 675193 h 1032262"/>
                  <a:gd name="connsiteX279" fmla="*/ 455527 w 1421579"/>
                  <a:gd name="connsiteY279" fmla="*/ 672728 h 1032262"/>
                  <a:gd name="connsiteX280" fmla="*/ 456088 w 1421579"/>
                  <a:gd name="connsiteY280" fmla="*/ 671607 h 1032262"/>
                  <a:gd name="connsiteX281" fmla="*/ 456648 w 1421579"/>
                  <a:gd name="connsiteY281" fmla="*/ 669870 h 1032262"/>
                  <a:gd name="connsiteX282" fmla="*/ 456592 w 1421579"/>
                  <a:gd name="connsiteY282" fmla="*/ 668749 h 1032262"/>
                  <a:gd name="connsiteX283" fmla="*/ 456592 w 1421579"/>
                  <a:gd name="connsiteY283" fmla="*/ 666620 h 1032262"/>
                  <a:gd name="connsiteX284" fmla="*/ 456760 w 1421579"/>
                  <a:gd name="connsiteY284" fmla="*/ 664826 h 1032262"/>
                  <a:gd name="connsiteX285" fmla="*/ 456648 w 1421579"/>
                  <a:gd name="connsiteY285" fmla="*/ 664042 h 1032262"/>
                  <a:gd name="connsiteX286" fmla="*/ 455976 w 1421579"/>
                  <a:gd name="connsiteY286" fmla="*/ 661576 h 1032262"/>
                  <a:gd name="connsiteX287" fmla="*/ 453734 w 1421579"/>
                  <a:gd name="connsiteY287" fmla="*/ 655132 h 1032262"/>
                  <a:gd name="connsiteX288" fmla="*/ 453734 w 1421579"/>
                  <a:gd name="connsiteY288" fmla="*/ 650817 h 1032262"/>
                  <a:gd name="connsiteX289" fmla="*/ 455191 w 1421579"/>
                  <a:gd name="connsiteY289" fmla="*/ 645494 h 1032262"/>
                  <a:gd name="connsiteX290" fmla="*/ 456032 w 1421579"/>
                  <a:gd name="connsiteY290" fmla="*/ 643868 h 1032262"/>
                  <a:gd name="connsiteX291" fmla="*/ 456592 w 1421579"/>
                  <a:gd name="connsiteY291" fmla="*/ 638377 h 1032262"/>
                  <a:gd name="connsiteX292" fmla="*/ 459618 w 1421579"/>
                  <a:gd name="connsiteY292" fmla="*/ 631260 h 1032262"/>
                  <a:gd name="connsiteX293" fmla="*/ 462476 w 1421579"/>
                  <a:gd name="connsiteY293" fmla="*/ 628402 h 1032262"/>
                  <a:gd name="connsiteX294" fmla="*/ 463036 w 1421579"/>
                  <a:gd name="connsiteY294" fmla="*/ 627842 h 1032262"/>
                  <a:gd name="connsiteX295" fmla="*/ 467239 w 1421579"/>
                  <a:gd name="connsiteY295" fmla="*/ 624255 h 1032262"/>
                  <a:gd name="connsiteX296" fmla="*/ 466567 w 1421579"/>
                  <a:gd name="connsiteY296" fmla="*/ 620669 h 1032262"/>
                  <a:gd name="connsiteX297" fmla="*/ 466567 w 1421579"/>
                  <a:gd name="connsiteY297" fmla="*/ 619212 h 1032262"/>
                  <a:gd name="connsiteX298" fmla="*/ 466679 w 1421579"/>
                  <a:gd name="connsiteY298" fmla="*/ 617755 h 1032262"/>
                  <a:gd name="connsiteX299" fmla="*/ 466567 w 1421579"/>
                  <a:gd name="connsiteY299" fmla="*/ 616298 h 1032262"/>
                  <a:gd name="connsiteX300" fmla="*/ 466567 w 1421579"/>
                  <a:gd name="connsiteY300" fmla="*/ 614841 h 1032262"/>
                  <a:gd name="connsiteX301" fmla="*/ 468472 w 1421579"/>
                  <a:gd name="connsiteY301" fmla="*/ 608845 h 1032262"/>
                  <a:gd name="connsiteX302" fmla="*/ 471049 w 1421579"/>
                  <a:gd name="connsiteY302" fmla="*/ 604642 h 1032262"/>
                  <a:gd name="connsiteX303" fmla="*/ 471778 w 1421579"/>
                  <a:gd name="connsiteY303" fmla="*/ 603914 h 1032262"/>
                  <a:gd name="connsiteX304" fmla="*/ 476317 w 1421579"/>
                  <a:gd name="connsiteY304" fmla="*/ 601280 h 1032262"/>
                  <a:gd name="connsiteX305" fmla="*/ 477886 w 1421579"/>
                  <a:gd name="connsiteY305" fmla="*/ 600103 h 1032262"/>
                  <a:gd name="connsiteX306" fmla="*/ 483434 w 1421579"/>
                  <a:gd name="connsiteY306" fmla="*/ 598030 h 1032262"/>
                  <a:gd name="connsiteX307" fmla="*/ 485115 w 1421579"/>
                  <a:gd name="connsiteY307" fmla="*/ 596461 h 1032262"/>
                  <a:gd name="connsiteX308" fmla="*/ 489990 w 1421579"/>
                  <a:gd name="connsiteY308" fmla="*/ 592875 h 1032262"/>
                  <a:gd name="connsiteX309" fmla="*/ 491111 w 1421579"/>
                  <a:gd name="connsiteY309" fmla="*/ 591137 h 1032262"/>
                  <a:gd name="connsiteX310" fmla="*/ 491727 w 1421579"/>
                  <a:gd name="connsiteY310" fmla="*/ 590353 h 1032262"/>
                  <a:gd name="connsiteX311" fmla="*/ 494697 w 1421579"/>
                  <a:gd name="connsiteY311" fmla="*/ 583853 h 1032262"/>
                  <a:gd name="connsiteX312" fmla="*/ 496154 w 1421579"/>
                  <a:gd name="connsiteY312" fmla="*/ 582396 h 1032262"/>
                  <a:gd name="connsiteX313" fmla="*/ 497443 w 1421579"/>
                  <a:gd name="connsiteY313" fmla="*/ 581275 h 1032262"/>
                  <a:gd name="connsiteX314" fmla="*/ 497443 w 1421579"/>
                  <a:gd name="connsiteY314" fmla="*/ 581051 h 1032262"/>
                  <a:gd name="connsiteX315" fmla="*/ 497443 w 1421579"/>
                  <a:gd name="connsiteY315" fmla="*/ 578921 h 1032262"/>
                  <a:gd name="connsiteX316" fmla="*/ 499909 w 1421579"/>
                  <a:gd name="connsiteY316" fmla="*/ 572197 h 1032262"/>
                  <a:gd name="connsiteX317" fmla="*/ 501029 w 1421579"/>
                  <a:gd name="connsiteY317" fmla="*/ 564352 h 1032262"/>
                  <a:gd name="connsiteX318" fmla="*/ 503999 w 1421579"/>
                  <a:gd name="connsiteY318" fmla="*/ 557347 h 1032262"/>
                  <a:gd name="connsiteX319" fmla="*/ 504055 w 1421579"/>
                  <a:gd name="connsiteY319" fmla="*/ 554265 h 1032262"/>
                  <a:gd name="connsiteX320" fmla="*/ 504504 w 1421579"/>
                  <a:gd name="connsiteY320" fmla="*/ 551687 h 1032262"/>
                  <a:gd name="connsiteX321" fmla="*/ 504055 w 1421579"/>
                  <a:gd name="connsiteY321" fmla="*/ 549109 h 1032262"/>
                  <a:gd name="connsiteX322" fmla="*/ 509659 w 1421579"/>
                  <a:gd name="connsiteY322" fmla="*/ 538126 h 1032262"/>
                  <a:gd name="connsiteX323" fmla="*/ 511116 w 1421579"/>
                  <a:gd name="connsiteY323" fmla="*/ 537398 h 1032262"/>
                  <a:gd name="connsiteX324" fmla="*/ 514422 w 1421579"/>
                  <a:gd name="connsiteY324" fmla="*/ 536389 h 1032262"/>
                  <a:gd name="connsiteX325" fmla="*/ 515543 w 1421579"/>
                  <a:gd name="connsiteY325" fmla="*/ 535044 h 1032262"/>
                  <a:gd name="connsiteX326" fmla="*/ 518401 w 1421579"/>
                  <a:gd name="connsiteY326" fmla="*/ 532186 h 1032262"/>
                  <a:gd name="connsiteX327" fmla="*/ 520418 w 1421579"/>
                  <a:gd name="connsiteY327" fmla="*/ 530617 h 1032262"/>
                  <a:gd name="connsiteX328" fmla="*/ 521315 w 1421579"/>
                  <a:gd name="connsiteY328" fmla="*/ 530057 h 1032262"/>
                  <a:gd name="connsiteX329" fmla="*/ 529328 w 1421579"/>
                  <a:gd name="connsiteY329" fmla="*/ 526246 h 1032262"/>
                  <a:gd name="connsiteX330" fmla="*/ 530561 w 1421579"/>
                  <a:gd name="connsiteY330" fmla="*/ 526246 h 1032262"/>
                  <a:gd name="connsiteX331" fmla="*/ 531850 w 1421579"/>
                  <a:gd name="connsiteY331" fmla="*/ 525630 h 1032262"/>
                  <a:gd name="connsiteX332" fmla="*/ 535997 w 1421579"/>
                  <a:gd name="connsiteY332" fmla="*/ 523893 h 1032262"/>
                  <a:gd name="connsiteX333" fmla="*/ 537846 w 1421579"/>
                  <a:gd name="connsiteY333" fmla="*/ 521371 h 1032262"/>
                  <a:gd name="connsiteX334" fmla="*/ 538574 w 1421579"/>
                  <a:gd name="connsiteY334" fmla="*/ 520642 h 1032262"/>
                  <a:gd name="connsiteX335" fmla="*/ 545579 w 1421579"/>
                  <a:gd name="connsiteY335" fmla="*/ 517673 h 1032262"/>
                  <a:gd name="connsiteX336" fmla="*/ 547260 w 1421579"/>
                  <a:gd name="connsiteY336" fmla="*/ 515655 h 1032262"/>
                  <a:gd name="connsiteX337" fmla="*/ 550566 w 1421579"/>
                  <a:gd name="connsiteY337" fmla="*/ 513021 h 1032262"/>
                  <a:gd name="connsiteX338" fmla="*/ 550623 w 1421579"/>
                  <a:gd name="connsiteY338" fmla="*/ 513021 h 1032262"/>
                  <a:gd name="connsiteX339" fmla="*/ 551127 w 1421579"/>
                  <a:gd name="connsiteY339" fmla="*/ 510388 h 1032262"/>
                  <a:gd name="connsiteX340" fmla="*/ 551855 w 1421579"/>
                  <a:gd name="connsiteY340" fmla="*/ 508258 h 1032262"/>
                  <a:gd name="connsiteX341" fmla="*/ 553480 w 1421579"/>
                  <a:gd name="connsiteY341" fmla="*/ 505232 h 1032262"/>
                  <a:gd name="connsiteX342" fmla="*/ 554545 w 1421579"/>
                  <a:gd name="connsiteY342" fmla="*/ 501198 h 1032262"/>
                  <a:gd name="connsiteX343" fmla="*/ 518065 w 1421579"/>
                  <a:gd name="connsiteY343" fmla="*/ 450092 h 1032262"/>
                  <a:gd name="connsiteX344" fmla="*/ 503607 w 1421579"/>
                  <a:gd name="connsiteY344" fmla="*/ 429134 h 1032262"/>
                  <a:gd name="connsiteX345" fmla="*/ 495258 w 1421579"/>
                  <a:gd name="connsiteY345" fmla="*/ 417982 h 1032262"/>
                  <a:gd name="connsiteX346" fmla="*/ 494921 w 1421579"/>
                  <a:gd name="connsiteY346" fmla="*/ 417534 h 1032262"/>
                  <a:gd name="connsiteX347" fmla="*/ 491895 w 1421579"/>
                  <a:gd name="connsiteY347" fmla="*/ 413331 h 1032262"/>
                  <a:gd name="connsiteX348" fmla="*/ 490887 w 1421579"/>
                  <a:gd name="connsiteY348" fmla="*/ 412154 h 1032262"/>
                  <a:gd name="connsiteX349" fmla="*/ 424987 w 1421579"/>
                  <a:gd name="connsiteY349" fmla="*/ 322158 h 1032262"/>
                  <a:gd name="connsiteX350" fmla="*/ 418711 w 1421579"/>
                  <a:gd name="connsiteY350" fmla="*/ 317339 h 1032262"/>
                  <a:gd name="connsiteX351" fmla="*/ 416077 w 1421579"/>
                  <a:gd name="connsiteY351" fmla="*/ 315826 h 1032262"/>
                  <a:gd name="connsiteX352" fmla="*/ 372200 w 1421579"/>
                  <a:gd name="connsiteY352" fmla="*/ 281868 h 1032262"/>
                  <a:gd name="connsiteX353" fmla="*/ 368333 w 1421579"/>
                  <a:gd name="connsiteY353" fmla="*/ 282820 h 1032262"/>
                  <a:gd name="connsiteX354" fmla="*/ 368053 w 1421579"/>
                  <a:gd name="connsiteY354" fmla="*/ 283605 h 1032262"/>
                  <a:gd name="connsiteX355" fmla="*/ 368838 w 1421579"/>
                  <a:gd name="connsiteY355" fmla="*/ 287247 h 1032262"/>
                  <a:gd name="connsiteX356" fmla="*/ 369174 w 1421579"/>
                  <a:gd name="connsiteY356" fmla="*/ 287976 h 1032262"/>
                  <a:gd name="connsiteX357" fmla="*/ 370182 w 1421579"/>
                  <a:gd name="connsiteY357" fmla="*/ 293691 h 1032262"/>
                  <a:gd name="connsiteX358" fmla="*/ 370238 w 1421579"/>
                  <a:gd name="connsiteY358" fmla="*/ 294420 h 1032262"/>
                  <a:gd name="connsiteX359" fmla="*/ 370743 w 1421579"/>
                  <a:gd name="connsiteY359" fmla="*/ 297054 h 1032262"/>
                  <a:gd name="connsiteX360" fmla="*/ 370967 w 1421579"/>
                  <a:gd name="connsiteY360" fmla="*/ 299071 h 1032262"/>
                  <a:gd name="connsiteX361" fmla="*/ 370967 w 1421579"/>
                  <a:gd name="connsiteY361" fmla="*/ 299800 h 1032262"/>
                  <a:gd name="connsiteX362" fmla="*/ 365251 w 1421579"/>
                  <a:gd name="connsiteY362" fmla="*/ 309046 h 1032262"/>
                  <a:gd name="connsiteX363" fmla="*/ 363794 w 1421579"/>
                  <a:gd name="connsiteY363" fmla="*/ 309774 h 1032262"/>
                  <a:gd name="connsiteX364" fmla="*/ 363010 w 1421579"/>
                  <a:gd name="connsiteY364" fmla="*/ 310110 h 1032262"/>
                  <a:gd name="connsiteX365" fmla="*/ 361441 w 1421579"/>
                  <a:gd name="connsiteY365" fmla="*/ 312128 h 1032262"/>
                  <a:gd name="connsiteX366" fmla="*/ 359984 w 1421579"/>
                  <a:gd name="connsiteY366" fmla="*/ 313585 h 1032262"/>
                  <a:gd name="connsiteX367" fmla="*/ 357294 w 1421579"/>
                  <a:gd name="connsiteY367" fmla="*/ 315546 h 1032262"/>
                  <a:gd name="connsiteX368" fmla="*/ 353371 w 1421579"/>
                  <a:gd name="connsiteY368" fmla="*/ 317787 h 1032262"/>
                  <a:gd name="connsiteX369" fmla="*/ 352307 w 1421579"/>
                  <a:gd name="connsiteY369" fmla="*/ 318404 h 1032262"/>
                  <a:gd name="connsiteX370" fmla="*/ 351354 w 1421579"/>
                  <a:gd name="connsiteY370" fmla="*/ 319357 h 1032262"/>
                  <a:gd name="connsiteX371" fmla="*/ 343901 w 1421579"/>
                  <a:gd name="connsiteY371" fmla="*/ 322383 h 1032262"/>
                  <a:gd name="connsiteX372" fmla="*/ 343341 w 1421579"/>
                  <a:gd name="connsiteY372" fmla="*/ 322831 h 1032262"/>
                  <a:gd name="connsiteX373" fmla="*/ 341211 w 1421579"/>
                  <a:gd name="connsiteY373" fmla="*/ 324288 h 1032262"/>
                  <a:gd name="connsiteX374" fmla="*/ 340090 w 1421579"/>
                  <a:gd name="connsiteY374" fmla="*/ 324960 h 1032262"/>
                  <a:gd name="connsiteX375" fmla="*/ 340034 w 1421579"/>
                  <a:gd name="connsiteY375" fmla="*/ 324960 h 1032262"/>
                  <a:gd name="connsiteX376" fmla="*/ 339026 w 1421579"/>
                  <a:gd name="connsiteY376" fmla="*/ 326417 h 1032262"/>
                  <a:gd name="connsiteX377" fmla="*/ 333702 w 1421579"/>
                  <a:gd name="connsiteY377" fmla="*/ 330508 h 1032262"/>
                  <a:gd name="connsiteX378" fmla="*/ 330396 w 1421579"/>
                  <a:gd name="connsiteY378" fmla="*/ 331797 h 1032262"/>
                  <a:gd name="connsiteX379" fmla="*/ 327650 w 1421579"/>
                  <a:gd name="connsiteY379" fmla="*/ 336616 h 1032262"/>
                  <a:gd name="connsiteX380" fmla="*/ 326361 w 1421579"/>
                  <a:gd name="connsiteY380" fmla="*/ 337905 h 1032262"/>
                  <a:gd name="connsiteX381" fmla="*/ 322327 w 1421579"/>
                  <a:gd name="connsiteY381" fmla="*/ 340371 h 1032262"/>
                  <a:gd name="connsiteX382" fmla="*/ 319076 w 1421579"/>
                  <a:gd name="connsiteY382" fmla="*/ 341435 h 1032262"/>
                  <a:gd name="connsiteX383" fmla="*/ 318964 w 1421579"/>
                  <a:gd name="connsiteY383" fmla="*/ 341603 h 1032262"/>
                  <a:gd name="connsiteX384" fmla="*/ 318236 w 1421579"/>
                  <a:gd name="connsiteY384" fmla="*/ 343060 h 1032262"/>
                  <a:gd name="connsiteX385" fmla="*/ 310783 w 1421579"/>
                  <a:gd name="connsiteY385" fmla="*/ 348608 h 1032262"/>
                  <a:gd name="connsiteX386" fmla="*/ 309158 w 1421579"/>
                  <a:gd name="connsiteY386" fmla="*/ 350737 h 1032262"/>
                  <a:gd name="connsiteX387" fmla="*/ 308429 w 1421579"/>
                  <a:gd name="connsiteY387" fmla="*/ 351466 h 1032262"/>
                  <a:gd name="connsiteX388" fmla="*/ 301088 w 1421579"/>
                  <a:gd name="connsiteY388" fmla="*/ 354492 h 1032262"/>
                  <a:gd name="connsiteX389" fmla="*/ 300976 w 1421579"/>
                  <a:gd name="connsiteY389" fmla="*/ 354492 h 1032262"/>
                  <a:gd name="connsiteX390" fmla="*/ 300360 w 1421579"/>
                  <a:gd name="connsiteY390" fmla="*/ 354884 h 1032262"/>
                  <a:gd name="connsiteX391" fmla="*/ 299295 w 1421579"/>
                  <a:gd name="connsiteY391" fmla="*/ 355501 h 1032262"/>
                  <a:gd name="connsiteX392" fmla="*/ 298286 w 1421579"/>
                  <a:gd name="connsiteY392" fmla="*/ 356509 h 1032262"/>
                  <a:gd name="connsiteX393" fmla="*/ 291002 w 1421579"/>
                  <a:gd name="connsiteY393" fmla="*/ 359535 h 1032262"/>
                  <a:gd name="connsiteX394" fmla="*/ 289545 w 1421579"/>
                  <a:gd name="connsiteY394" fmla="*/ 359535 h 1032262"/>
                  <a:gd name="connsiteX395" fmla="*/ 288144 w 1421579"/>
                  <a:gd name="connsiteY395" fmla="*/ 359423 h 1032262"/>
                  <a:gd name="connsiteX396" fmla="*/ 287303 w 1421579"/>
                  <a:gd name="connsiteY396" fmla="*/ 360320 h 1032262"/>
                  <a:gd name="connsiteX397" fmla="*/ 285398 w 1421579"/>
                  <a:gd name="connsiteY397" fmla="*/ 362954 h 1032262"/>
                  <a:gd name="connsiteX398" fmla="*/ 283269 w 1421579"/>
                  <a:gd name="connsiteY398" fmla="*/ 365083 h 1032262"/>
                  <a:gd name="connsiteX399" fmla="*/ 275928 w 1421579"/>
                  <a:gd name="connsiteY399" fmla="*/ 368109 h 1032262"/>
                  <a:gd name="connsiteX400" fmla="*/ 273070 w 1421579"/>
                  <a:gd name="connsiteY400" fmla="*/ 368109 h 1032262"/>
                  <a:gd name="connsiteX401" fmla="*/ 265785 w 1421579"/>
                  <a:gd name="connsiteY401" fmla="*/ 365083 h 1032262"/>
                  <a:gd name="connsiteX402" fmla="*/ 264384 w 1421579"/>
                  <a:gd name="connsiteY402" fmla="*/ 363794 h 1032262"/>
                  <a:gd name="connsiteX403" fmla="*/ 262311 w 1421579"/>
                  <a:gd name="connsiteY403" fmla="*/ 363794 h 1032262"/>
                  <a:gd name="connsiteX404" fmla="*/ 260293 w 1421579"/>
                  <a:gd name="connsiteY404" fmla="*/ 363570 h 1032262"/>
                  <a:gd name="connsiteX405" fmla="*/ 256707 w 1421579"/>
                  <a:gd name="connsiteY405" fmla="*/ 362841 h 1032262"/>
                  <a:gd name="connsiteX406" fmla="*/ 255474 w 1421579"/>
                  <a:gd name="connsiteY406" fmla="*/ 362505 h 1032262"/>
                  <a:gd name="connsiteX407" fmla="*/ 253345 w 1421579"/>
                  <a:gd name="connsiteY407" fmla="*/ 361777 h 1032262"/>
                  <a:gd name="connsiteX408" fmla="*/ 247349 w 1421579"/>
                  <a:gd name="connsiteY408" fmla="*/ 356621 h 1032262"/>
                  <a:gd name="connsiteX409" fmla="*/ 225494 w 1421579"/>
                  <a:gd name="connsiteY409" fmla="*/ 397080 h 1032262"/>
                  <a:gd name="connsiteX410" fmla="*/ 211765 w 1421579"/>
                  <a:gd name="connsiteY410" fmla="*/ 401395 h 1032262"/>
                  <a:gd name="connsiteX411" fmla="*/ 210308 w 1421579"/>
                  <a:gd name="connsiteY411" fmla="*/ 400667 h 1032262"/>
                  <a:gd name="connsiteX412" fmla="*/ 207618 w 1421579"/>
                  <a:gd name="connsiteY412" fmla="*/ 398761 h 1032262"/>
                  <a:gd name="connsiteX413" fmla="*/ 206666 w 1421579"/>
                  <a:gd name="connsiteY413" fmla="*/ 397809 h 1032262"/>
                  <a:gd name="connsiteX414" fmla="*/ 204032 w 1421579"/>
                  <a:gd name="connsiteY414" fmla="*/ 395903 h 1032262"/>
                  <a:gd name="connsiteX415" fmla="*/ 199829 w 1421579"/>
                  <a:gd name="connsiteY415" fmla="*/ 392093 h 1032262"/>
                  <a:gd name="connsiteX416" fmla="*/ 196187 w 1421579"/>
                  <a:gd name="connsiteY416" fmla="*/ 392485 h 1032262"/>
                  <a:gd name="connsiteX417" fmla="*/ 194057 w 1421579"/>
                  <a:gd name="connsiteY417" fmla="*/ 394390 h 1032262"/>
                  <a:gd name="connsiteX418" fmla="*/ 191928 w 1421579"/>
                  <a:gd name="connsiteY418" fmla="*/ 395847 h 1032262"/>
                  <a:gd name="connsiteX419" fmla="*/ 190807 w 1421579"/>
                  <a:gd name="connsiteY419" fmla="*/ 396464 h 1032262"/>
                  <a:gd name="connsiteX420" fmla="*/ 189350 w 1421579"/>
                  <a:gd name="connsiteY420" fmla="*/ 397192 h 1032262"/>
                  <a:gd name="connsiteX421" fmla="*/ 186716 w 1421579"/>
                  <a:gd name="connsiteY421" fmla="*/ 398089 h 1032262"/>
                  <a:gd name="connsiteX422" fmla="*/ 185427 w 1421579"/>
                  <a:gd name="connsiteY422" fmla="*/ 398369 h 1032262"/>
                  <a:gd name="connsiteX423" fmla="*/ 184419 w 1421579"/>
                  <a:gd name="connsiteY423" fmla="*/ 399098 h 1032262"/>
                  <a:gd name="connsiteX424" fmla="*/ 182850 w 1421579"/>
                  <a:gd name="connsiteY424" fmla="*/ 400050 h 1032262"/>
                  <a:gd name="connsiteX425" fmla="*/ 181393 w 1421579"/>
                  <a:gd name="connsiteY425" fmla="*/ 400779 h 1032262"/>
                  <a:gd name="connsiteX426" fmla="*/ 177806 w 1421579"/>
                  <a:gd name="connsiteY426" fmla="*/ 401843 h 1032262"/>
                  <a:gd name="connsiteX427" fmla="*/ 173884 w 1421579"/>
                  <a:gd name="connsiteY427" fmla="*/ 402628 h 1032262"/>
                  <a:gd name="connsiteX428" fmla="*/ 172427 w 1421579"/>
                  <a:gd name="connsiteY428" fmla="*/ 402628 h 1032262"/>
                  <a:gd name="connsiteX429" fmla="*/ 169121 w 1421579"/>
                  <a:gd name="connsiteY429" fmla="*/ 402068 h 1032262"/>
                  <a:gd name="connsiteX430" fmla="*/ 165926 w 1421579"/>
                  <a:gd name="connsiteY430" fmla="*/ 401171 h 1032262"/>
                  <a:gd name="connsiteX431" fmla="*/ 163797 w 1421579"/>
                  <a:gd name="connsiteY431" fmla="*/ 401171 h 1032262"/>
                  <a:gd name="connsiteX432" fmla="*/ 161275 w 1421579"/>
                  <a:gd name="connsiteY432" fmla="*/ 400835 h 1032262"/>
                  <a:gd name="connsiteX433" fmla="*/ 159538 w 1421579"/>
                  <a:gd name="connsiteY433" fmla="*/ 400386 h 1032262"/>
                  <a:gd name="connsiteX434" fmla="*/ 152870 w 1421579"/>
                  <a:gd name="connsiteY434" fmla="*/ 397416 h 1032262"/>
                  <a:gd name="connsiteX435" fmla="*/ 152141 w 1421579"/>
                  <a:gd name="connsiteY435" fmla="*/ 396688 h 1032262"/>
                  <a:gd name="connsiteX436" fmla="*/ 150180 w 1421579"/>
                  <a:gd name="connsiteY436" fmla="*/ 393998 h 1032262"/>
                  <a:gd name="connsiteX437" fmla="*/ 148723 w 1421579"/>
                  <a:gd name="connsiteY437" fmla="*/ 391140 h 1032262"/>
                  <a:gd name="connsiteX438" fmla="*/ 147714 w 1421579"/>
                  <a:gd name="connsiteY438" fmla="*/ 387946 h 1032262"/>
                  <a:gd name="connsiteX439" fmla="*/ 145753 w 1421579"/>
                  <a:gd name="connsiteY439" fmla="*/ 384024 h 1032262"/>
                  <a:gd name="connsiteX440" fmla="*/ 145417 w 1421579"/>
                  <a:gd name="connsiteY440" fmla="*/ 382623 h 1032262"/>
                  <a:gd name="connsiteX441" fmla="*/ 144072 w 1421579"/>
                  <a:gd name="connsiteY441" fmla="*/ 380381 h 1032262"/>
                  <a:gd name="connsiteX442" fmla="*/ 142615 w 1421579"/>
                  <a:gd name="connsiteY442" fmla="*/ 375282 h 1032262"/>
                  <a:gd name="connsiteX443" fmla="*/ 141886 w 1421579"/>
                  <a:gd name="connsiteY443" fmla="*/ 371471 h 1032262"/>
                  <a:gd name="connsiteX444" fmla="*/ 141886 w 1421579"/>
                  <a:gd name="connsiteY444" fmla="*/ 370014 h 1032262"/>
                  <a:gd name="connsiteX445" fmla="*/ 142727 w 1421579"/>
                  <a:gd name="connsiteY445" fmla="*/ 365924 h 1032262"/>
                  <a:gd name="connsiteX446" fmla="*/ 143119 w 1421579"/>
                  <a:gd name="connsiteY446" fmla="*/ 360992 h 1032262"/>
                  <a:gd name="connsiteX447" fmla="*/ 143848 w 1421579"/>
                  <a:gd name="connsiteY447" fmla="*/ 358863 h 1032262"/>
                  <a:gd name="connsiteX448" fmla="*/ 144184 w 1421579"/>
                  <a:gd name="connsiteY448" fmla="*/ 358022 h 1032262"/>
                  <a:gd name="connsiteX449" fmla="*/ 143736 w 1421579"/>
                  <a:gd name="connsiteY449" fmla="*/ 355949 h 1032262"/>
                  <a:gd name="connsiteX450" fmla="*/ 142839 w 1421579"/>
                  <a:gd name="connsiteY450" fmla="*/ 353371 h 1032262"/>
                  <a:gd name="connsiteX451" fmla="*/ 142223 w 1421579"/>
                  <a:gd name="connsiteY451" fmla="*/ 351354 h 1032262"/>
                  <a:gd name="connsiteX452" fmla="*/ 140990 w 1421579"/>
                  <a:gd name="connsiteY452" fmla="*/ 348832 h 1032262"/>
                  <a:gd name="connsiteX453" fmla="*/ 137628 w 1421579"/>
                  <a:gd name="connsiteY453" fmla="*/ 344461 h 1032262"/>
                  <a:gd name="connsiteX454" fmla="*/ 135610 w 1421579"/>
                  <a:gd name="connsiteY454" fmla="*/ 342892 h 1032262"/>
                  <a:gd name="connsiteX455" fmla="*/ 134882 w 1421579"/>
                  <a:gd name="connsiteY455" fmla="*/ 342164 h 1032262"/>
                  <a:gd name="connsiteX456" fmla="*/ 132136 w 1421579"/>
                  <a:gd name="connsiteY456" fmla="*/ 337345 h 1032262"/>
                  <a:gd name="connsiteX457" fmla="*/ 132024 w 1421579"/>
                  <a:gd name="connsiteY457" fmla="*/ 336896 h 1032262"/>
                  <a:gd name="connsiteX458" fmla="*/ 130511 w 1421579"/>
                  <a:gd name="connsiteY458" fmla="*/ 335663 h 1032262"/>
                  <a:gd name="connsiteX459" fmla="*/ 129782 w 1421579"/>
                  <a:gd name="connsiteY459" fmla="*/ 334935 h 1032262"/>
                  <a:gd name="connsiteX460" fmla="*/ 128718 w 1421579"/>
                  <a:gd name="connsiteY460" fmla="*/ 333702 h 1032262"/>
                  <a:gd name="connsiteX461" fmla="*/ 128606 w 1421579"/>
                  <a:gd name="connsiteY461" fmla="*/ 333646 h 1032262"/>
                  <a:gd name="connsiteX462" fmla="*/ 125972 w 1421579"/>
                  <a:gd name="connsiteY462" fmla="*/ 333142 h 1032262"/>
                  <a:gd name="connsiteX463" fmla="*/ 123786 w 1421579"/>
                  <a:gd name="connsiteY463" fmla="*/ 332413 h 1032262"/>
                  <a:gd name="connsiteX464" fmla="*/ 121769 w 1421579"/>
                  <a:gd name="connsiteY464" fmla="*/ 331517 h 1032262"/>
                  <a:gd name="connsiteX465" fmla="*/ 119472 w 1421579"/>
                  <a:gd name="connsiteY465" fmla="*/ 331236 h 1032262"/>
                  <a:gd name="connsiteX466" fmla="*/ 116614 w 1421579"/>
                  <a:gd name="connsiteY466" fmla="*/ 330508 h 1032262"/>
                  <a:gd name="connsiteX467" fmla="*/ 112579 w 1421579"/>
                  <a:gd name="connsiteY467" fmla="*/ 328435 h 1032262"/>
                  <a:gd name="connsiteX468" fmla="*/ 111682 w 1421579"/>
                  <a:gd name="connsiteY468" fmla="*/ 328603 h 1032262"/>
                  <a:gd name="connsiteX469" fmla="*/ 110954 w 1421579"/>
                  <a:gd name="connsiteY469" fmla="*/ 328827 h 1032262"/>
                  <a:gd name="connsiteX470" fmla="*/ 107704 w 1421579"/>
                  <a:gd name="connsiteY470" fmla="*/ 329331 h 1032262"/>
                  <a:gd name="connsiteX471" fmla="*/ 106247 w 1421579"/>
                  <a:gd name="connsiteY471" fmla="*/ 329331 h 1032262"/>
                  <a:gd name="connsiteX472" fmla="*/ 102997 w 1421579"/>
                  <a:gd name="connsiteY472" fmla="*/ 328827 h 1032262"/>
                  <a:gd name="connsiteX473" fmla="*/ 100867 w 1421579"/>
                  <a:gd name="connsiteY473" fmla="*/ 328098 h 1032262"/>
                  <a:gd name="connsiteX474" fmla="*/ 99522 w 1421579"/>
                  <a:gd name="connsiteY474" fmla="*/ 327538 h 1032262"/>
                  <a:gd name="connsiteX475" fmla="*/ 96664 w 1421579"/>
                  <a:gd name="connsiteY475" fmla="*/ 326081 h 1032262"/>
                  <a:gd name="connsiteX476" fmla="*/ 93975 w 1421579"/>
                  <a:gd name="connsiteY476" fmla="*/ 324120 h 1032262"/>
                  <a:gd name="connsiteX477" fmla="*/ 89660 w 1421579"/>
                  <a:gd name="connsiteY477" fmla="*/ 319805 h 1032262"/>
                  <a:gd name="connsiteX478" fmla="*/ 87698 w 1421579"/>
                  <a:gd name="connsiteY478" fmla="*/ 317115 h 1032262"/>
                  <a:gd name="connsiteX479" fmla="*/ 86970 w 1421579"/>
                  <a:gd name="connsiteY479" fmla="*/ 315658 h 1032262"/>
                  <a:gd name="connsiteX480" fmla="*/ 86466 w 1421579"/>
                  <a:gd name="connsiteY480" fmla="*/ 314481 h 1032262"/>
                  <a:gd name="connsiteX481" fmla="*/ 85457 w 1421579"/>
                  <a:gd name="connsiteY481" fmla="*/ 313192 h 1032262"/>
                  <a:gd name="connsiteX482" fmla="*/ 84560 w 1421579"/>
                  <a:gd name="connsiteY482" fmla="*/ 311848 h 1032262"/>
                  <a:gd name="connsiteX483" fmla="*/ 81702 w 1421579"/>
                  <a:gd name="connsiteY483" fmla="*/ 308990 h 1032262"/>
                  <a:gd name="connsiteX484" fmla="*/ 80189 w 1421579"/>
                  <a:gd name="connsiteY484" fmla="*/ 307028 h 1032262"/>
                  <a:gd name="connsiteX485" fmla="*/ 79405 w 1421579"/>
                  <a:gd name="connsiteY485" fmla="*/ 306636 h 1032262"/>
                  <a:gd name="connsiteX486" fmla="*/ 76883 w 1421579"/>
                  <a:gd name="connsiteY486" fmla="*/ 304843 h 1032262"/>
                  <a:gd name="connsiteX487" fmla="*/ 75426 w 1421579"/>
                  <a:gd name="connsiteY487" fmla="*/ 304843 h 1032262"/>
                  <a:gd name="connsiteX488" fmla="*/ 71560 w 1421579"/>
                  <a:gd name="connsiteY488" fmla="*/ 304114 h 1032262"/>
                  <a:gd name="connsiteX489" fmla="*/ 67973 w 1421579"/>
                  <a:gd name="connsiteY489" fmla="*/ 302657 h 1032262"/>
                  <a:gd name="connsiteX490" fmla="*/ 62930 w 1421579"/>
                  <a:gd name="connsiteY490" fmla="*/ 298343 h 1032262"/>
                  <a:gd name="connsiteX491" fmla="*/ 61081 w 1421579"/>
                  <a:gd name="connsiteY491" fmla="*/ 296830 h 1032262"/>
                  <a:gd name="connsiteX492" fmla="*/ 60240 w 1421579"/>
                  <a:gd name="connsiteY492" fmla="*/ 296045 h 1032262"/>
                  <a:gd name="connsiteX493" fmla="*/ 54244 w 1421579"/>
                  <a:gd name="connsiteY493" fmla="*/ 290049 h 1032262"/>
                  <a:gd name="connsiteX494" fmla="*/ 52899 w 1421579"/>
                  <a:gd name="connsiteY494" fmla="*/ 289377 h 1032262"/>
                  <a:gd name="connsiteX495" fmla="*/ 49145 w 1421579"/>
                  <a:gd name="connsiteY495" fmla="*/ 286182 h 1032262"/>
                  <a:gd name="connsiteX496" fmla="*/ 47856 w 1421579"/>
                  <a:gd name="connsiteY496" fmla="*/ 285846 h 1032262"/>
                  <a:gd name="connsiteX497" fmla="*/ 46511 w 1421579"/>
                  <a:gd name="connsiteY497" fmla="*/ 285398 h 1032262"/>
                  <a:gd name="connsiteX498" fmla="*/ 42925 w 1421579"/>
                  <a:gd name="connsiteY498" fmla="*/ 283941 h 1032262"/>
                  <a:gd name="connsiteX499" fmla="*/ 42140 w 1421579"/>
                  <a:gd name="connsiteY499" fmla="*/ 283605 h 1032262"/>
                  <a:gd name="connsiteX500" fmla="*/ 40683 w 1421579"/>
                  <a:gd name="connsiteY500" fmla="*/ 282876 h 1032262"/>
                  <a:gd name="connsiteX501" fmla="*/ 37993 w 1421579"/>
                  <a:gd name="connsiteY501" fmla="*/ 280971 h 1032262"/>
                  <a:gd name="connsiteX502" fmla="*/ 37265 w 1421579"/>
                  <a:gd name="connsiteY502" fmla="*/ 280242 h 1032262"/>
                  <a:gd name="connsiteX503" fmla="*/ 35023 w 1421579"/>
                  <a:gd name="connsiteY503" fmla="*/ 276824 h 1032262"/>
                  <a:gd name="connsiteX504" fmla="*/ 34631 w 1421579"/>
                  <a:gd name="connsiteY504" fmla="*/ 276096 h 1032262"/>
                  <a:gd name="connsiteX505" fmla="*/ 32502 w 1421579"/>
                  <a:gd name="connsiteY505" fmla="*/ 271781 h 1032262"/>
                  <a:gd name="connsiteX506" fmla="*/ 31885 w 1421579"/>
                  <a:gd name="connsiteY506" fmla="*/ 270324 h 1032262"/>
                  <a:gd name="connsiteX507" fmla="*/ 31717 w 1421579"/>
                  <a:gd name="connsiteY507" fmla="*/ 270044 h 1032262"/>
                  <a:gd name="connsiteX508" fmla="*/ 31717 w 1421579"/>
                  <a:gd name="connsiteY508" fmla="*/ 270044 h 1032262"/>
                  <a:gd name="connsiteX509" fmla="*/ 31325 w 1421579"/>
                  <a:gd name="connsiteY509" fmla="*/ 269764 h 1032262"/>
                  <a:gd name="connsiteX510" fmla="*/ 29700 w 1421579"/>
                  <a:gd name="connsiteY510" fmla="*/ 269876 h 1032262"/>
                  <a:gd name="connsiteX511" fmla="*/ 25105 w 1421579"/>
                  <a:gd name="connsiteY511" fmla="*/ 268811 h 1032262"/>
                  <a:gd name="connsiteX512" fmla="*/ 22247 w 1421579"/>
                  <a:gd name="connsiteY512" fmla="*/ 267354 h 1032262"/>
                  <a:gd name="connsiteX513" fmla="*/ 16531 w 1421579"/>
                  <a:gd name="connsiteY513" fmla="*/ 258220 h 1032262"/>
                  <a:gd name="connsiteX514" fmla="*/ 168 w 1421579"/>
                  <a:gd name="connsiteY514" fmla="*/ 157185 h 1032262"/>
                  <a:gd name="connsiteX515" fmla="*/ 0 w 1421579"/>
                  <a:gd name="connsiteY515" fmla="*/ 155503 h 1032262"/>
                  <a:gd name="connsiteX516" fmla="*/ 0 w 1421579"/>
                  <a:gd name="connsiteY516" fmla="*/ 153374 h 1032262"/>
                  <a:gd name="connsiteX517" fmla="*/ 3474 w 1421579"/>
                  <a:gd name="connsiteY517" fmla="*/ 145641 h 1032262"/>
                  <a:gd name="connsiteX518" fmla="*/ 11600 w 1421579"/>
                  <a:gd name="connsiteY518" fmla="*/ 143119 h 1032262"/>
                  <a:gd name="connsiteX519" fmla="*/ 40347 w 1421579"/>
                  <a:gd name="connsiteY519" fmla="*/ 146706 h 1032262"/>
                  <a:gd name="connsiteX520" fmla="*/ 54468 w 1421579"/>
                  <a:gd name="connsiteY520" fmla="*/ 148107 h 1032262"/>
                  <a:gd name="connsiteX521" fmla="*/ 71279 w 1421579"/>
                  <a:gd name="connsiteY521" fmla="*/ 150292 h 1032262"/>
                  <a:gd name="connsiteX522" fmla="*/ 123506 w 1421579"/>
                  <a:gd name="connsiteY522" fmla="*/ 156456 h 1032262"/>
                  <a:gd name="connsiteX523" fmla="*/ 123506 w 1421579"/>
                  <a:gd name="connsiteY523" fmla="*/ 154831 h 1032262"/>
                  <a:gd name="connsiteX524" fmla="*/ 128101 w 1421579"/>
                  <a:gd name="connsiteY524" fmla="*/ 146257 h 1032262"/>
                  <a:gd name="connsiteX525" fmla="*/ 137796 w 1421579"/>
                  <a:gd name="connsiteY525" fmla="*/ 145305 h 1032262"/>
                  <a:gd name="connsiteX526" fmla="*/ 148107 w 1421579"/>
                  <a:gd name="connsiteY526" fmla="*/ 149564 h 1032262"/>
                  <a:gd name="connsiteX527" fmla="*/ 158137 w 1421579"/>
                  <a:gd name="connsiteY527" fmla="*/ 140934 h 1032262"/>
                  <a:gd name="connsiteX528" fmla="*/ 165422 w 1421579"/>
                  <a:gd name="connsiteY528" fmla="*/ 139701 h 1032262"/>
                  <a:gd name="connsiteX529" fmla="*/ 174780 w 1421579"/>
                  <a:gd name="connsiteY529" fmla="*/ 133761 h 1032262"/>
                  <a:gd name="connsiteX530" fmla="*/ 175509 w 1421579"/>
                  <a:gd name="connsiteY530" fmla="*/ 133761 h 1032262"/>
                  <a:gd name="connsiteX531" fmla="*/ 178031 w 1421579"/>
                  <a:gd name="connsiteY531" fmla="*/ 134097 h 1032262"/>
                  <a:gd name="connsiteX532" fmla="*/ 180552 w 1421579"/>
                  <a:gd name="connsiteY532" fmla="*/ 134490 h 1032262"/>
                  <a:gd name="connsiteX533" fmla="*/ 185147 w 1421579"/>
                  <a:gd name="connsiteY533" fmla="*/ 135554 h 1032262"/>
                  <a:gd name="connsiteX534" fmla="*/ 185203 w 1421579"/>
                  <a:gd name="connsiteY534" fmla="*/ 135554 h 1032262"/>
                  <a:gd name="connsiteX535" fmla="*/ 192768 w 1421579"/>
                  <a:gd name="connsiteY535" fmla="*/ 132304 h 1032262"/>
                  <a:gd name="connsiteX536" fmla="*/ 195626 w 1421579"/>
                  <a:gd name="connsiteY536" fmla="*/ 132304 h 1032262"/>
                  <a:gd name="connsiteX537" fmla="*/ 198148 w 1421579"/>
                  <a:gd name="connsiteY537" fmla="*/ 132640 h 1032262"/>
                  <a:gd name="connsiteX538" fmla="*/ 199773 w 1421579"/>
                  <a:gd name="connsiteY538" fmla="*/ 133033 h 1032262"/>
                  <a:gd name="connsiteX539" fmla="*/ 200838 w 1421579"/>
                  <a:gd name="connsiteY539" fmla="*/ 133033 h 1032262"/>
                  <a:gd name="connsiteX540" fmla="*/ 229024 w 1421579"/>
                  <a:gd name="connsiteY540" fmla="*/ 130231 h 1032262"/>
                  <a:gd name="connsiteX541" fmla="*/ 246452 w 1421579"/>
                  <a:gd name="connsiteY541" fmla="*/ 128774 h 1032262"/>
                  <a:gd name="connsiteX542" fmla="*/ 253064 w 1421579"/>
                  <a:gd name="connsiteY542" fmla="*/ 130455 h 1032262"/>
                  <a:gd name="connsiteX543" fmla="*/ 258444 w 1421579"/>
                  <a:gd name="connsiteY543" fmla="*/ 134041 h 1032262"/>
                  <a:gd name="connsiteX544" fmla="*/ 274807 w 1421579"/>
                  <a:gd name="connsiteY544" fmla="*/ 139869 h 1032262"/>
                  <a:gd name="connsiteX545" fmla="*/ 293860 w 1421579"/>
                  <a:gd name="connsiteY545" fmla="*/ 136675 h 1032262"/>
                  <a:gd name="connsiteX546" fmla="*/ 294532 w 1421579"/>
                  <a:gd name="connsiteY546" fmla="*/ 136003 h 1032262"/>
                  <a:gd name="connsiteX547" fmla="*/ 305627 w 1421579"/>
                  <a:gd name="connsiteY547" fmla="*/ 133705 h 1032262"/>
                  <a:gd name="connsiteX548" fmla="*/ 306188 w 1421579"/>
                  <a:gd name="connsiteY548" fmla="*/ 133705 h 1032262"/>
                  <a:gd name="connsiteX549" fmla="*/ 323783 w 1421579"/>
                  <a:gd name="connsiteY549" fmla="*/ 131576 h 1032262"/>
                  <a:gd name="connsiteX550" fmla="*/ 325297 w 1421579"/>
                  <a:gd name="connsiteY550" fmla="*/ 131520 h 1032262"/>
                  <a:gd name="connsiteX551" fmla="*/ 328827 w 1421579"/>
                  <a:gd name="connsiteY551" fmla="*/ 130791 h 1032262"/>
                  <a:gd name="connsiteX552" fmla="*/ 331853 w 1421579"/>
                  <a:gd name="connsiteY552" fmla="*/ 123786 h 1032262"/>
                  <a:gd name="connsiteX553" fmla="*/ 332525 w 1421579"/>
                  <a:gd name="connsiteY553" fmla="*/ 123114 h 1032262"/>
                  <a:gd name="connsiteX554" fmla="*/ 332918 w 1421579"/>
                  <a:gd name="connsiteY554" fmla="*/ 122049 h 1032262"/>
                  <a:gd name="connsiteX555" fmla="*/ 332413 w 1421579"/>
                  <a:gd name="connsiteY555" fmla="*/ 118855 h 1032262"/>
                  <a:gd name="connsiteX556" fmla="*/ 332413 w 1421579"/>
                  <a:gd name="connsiteY556" fmla="*/ 117398 h 1032262"/>
                  <a:gd name="connsiteX557" fmla="*/ 335439 w 1421579"/>
                  <a:gd name="connsiteY557" fmla="*/ 110113 h 1032262"/>
                  <a:gd name="connsiteX558" fmla="*/ 336168 w 1421579"/>
                  <a:gd name="connsiteY558" fmla="*/ 109385 h 1032262"/>
                  <a:gd name="connsiteX559" fmla="*/ 343509 w 1421579"/>
                  <a:gd name="connsiteY559" fmla="*/ 106359 h 1032262"/>
                  <a:gd name="connsiteX560" fmla="*/ 343565 w 1421579"/>
                  <a:gd name="connsiteY560" fmla="*/ 106359 h 1032262"/>
                  <a:gd name="connsiteX561" fmla="*/ 344685 w 1421579"/>
                  <a:gd name="connsiteY561" fmla="*/ 105406 h 1032262"/>
                  <a:gd name="connsiteX562" fmla="*/ 347095 w 1421579"/>
                  <a:gd name="connsiteY562" fmla="*/ 103725 h 1032262"/>
                  <a:gd name="connsiteX563" fmla="*/ 348272 w 1421579"/>
                  <a:gd name="connsiteY563" fmla="*/ 101764 h 1032262"/>
                  <a:gd name="connsiteX564" fmla="*/ 348272 w 1421579"/>
                  <a:gd name="connsiteY564" fmla="*/ 100867 h 1032262"/>
                  <a:gd name="connsiteX565" fmla="*/ 349729 w 1421579"/>
                  <a:gd name="connsiteY565" fmla="*/ 95544 h 1032262"/>
                  <a:gd name="connsiteX566" fmla="*/ 350065 w 1421579"/>
                  <a:gd name="connsiteY566" fmla="*/ 94983 h 1032262"/>
                  <a:gd name="connsiteX567" fmla="*/ 350009 w 1421579"/>
                  <a:gd name="connsiteY567" fmla="*/ 94647 h 1032262"/>
                  <a:gd name="connsiteX568" fmla="*/ 349280 w 1421579"/>
                  <a:gd name="connsiteY568" fmla="*/ 93918 h 1032262"/>
                  <a:gd name="connsiteX569" fmla="*/ 309046 w 1421579"/>
                  <a:gd name="connsiteY569" fmla="*/ 86690 h 1032262"/>
                  <a:gd name="connsiteX570" fmla="*/ 277497 w 1421579"/>
                  <a:gd name="connsiteY570" fmla="*/ 83159 h 1032262"/>
                  <a:gd name="connsiteX571" fmla="*/ 250319 w 1421579"/>
                  <a:gd name="connsiteY571" fmla="*/ 82655 h 1032262"/>
                  <a:gd name="connsiteX572" fmla="*/ 240176 w 1421579"/>
                  <a:gd name="connsiteY572" fmla="*/ 91061 h 1032262"/>
                  <a:gd name="connsiteX573" fmla="*/ 239447 w 1421579"/>
                  <a:gd name="connsiteY573" fmla="*/ 91061 h 1032262"/>
                  <a:gd name="connsiteX574" fmla="*/ 236141 w 1421579"/>
                  <a:gd name="connsiteY574" fmla="*/ 90500 h 1032262"/>
                  <a:gd name="connsiteX575" fmla="*/ 234348 w 1421579"/>
                  <a:gd name="connsiteY575" fmla="*/ 89940 h 1032262"/>
                  <a:gd name="connsiteX576" fmla="*/ 229024 w 1421579"/>
                  <a:gd name="connsiteY576" fmla="*/ 89996 h 1032262"/>
                  <a:gd name="connsiteX577" fmla="*/ 226167 w 1421579"/>
                  <a:gd name="connsiteY577" fmla="*/ 89267 h 1032262"/>
                  <a:gd name="connsiteX578" fmla="*/ 221011 w 1421579"/>
                  <a:gd name="connsiteY578" fmla="*/ 86185 h 1032262"/>
                  <a:gd name="connsiteX579" fmla="*/ 192600 w 1421579"/>
                  <a:gd name="connsiteY579" fmla="*/ 75202 h 1032262"/>
                  <a:gd name="connsiteX580" fmla="*/ 186268 w 1421579"/>
                  <a:gd name="connsiteY580" fmla="*/ 77388 h 1032262"/>
                  <a:gd name="connsiteX581" fmla="*/ 184139 w 1421579"/>
                  <a:gd name="connsiteY581" fmla="*/ 77388 h 1032262"/>
                  <a:gd name="connsiteX582" fmla="*/ 183018 w 1421579"/>
                  <a:gd name="connsiteY582" fmla="*/ 77331 h 1032262"/>
                  <a:gd name="connsiteX583" fmla="*/ 179600 w 1421579"/>
                  <a:gd name="connsiteY583" fmla="*/ 76939 h 1032262"/>
                  <a:gd name="connsiteX584" fmla="*/ 178031 w 1421579"/>
                  <a:gd name="connsiteY584" fmla="*/ 77724 h 1032262"/>
                  <a:gd name="connsiteX585" fmla="*/ 170129 w 1421579"/>
                  <a:gd name="connsiteY585" fmla="*/ 78284 h 1032262"/>
                  <a:gd name="connsiteX586" fmla="*/ 165310 w 1421579"/>
                  <a:gd name="connsiteY586" fmla="*/ 76827 h 1032262"/>
                  <a:gd name="connsiteX587" fmla="*/ 155279 w 1421579"/>
                  <a:gd name="connsiteY587" fmla="*/ 78004 h 1032262"/>
                  <a:gd name="connsiteX588" fmla="*/ 143792 w 1421579"/>
                  <a:gd name="connsiteY588" fmla="*/ 69542 h 1032262"/>
                  <a:gd name="connsiteX589" fmla="*/ 134434 w 1421579"/>
                  <a:gd name="connsiteY589" fmla="*/ 16419 h 1032262"/>
                  <a:gd name="connsiteX590" fmla="*/ 136283 w 1421579"/>
                  <a:gd name="connsiteY590" fmla="*/ 8462 h 1032262"/>
                  <a:gd name="connsiteX591" fmla="*/ 143287 w 1421579"/>
                  <a:gd name="connsiteY591" fmla="*/ 4371 h 1032262"/>
                  <a:gd name="connsiteX592" fmla="*/ 160491 w 1421579"/>
                  <a:gd name="connsiteY592" fmla="*/ 2241 h 1032262"/>
                  <a:gd name="connsiteX593" fmla="*/ 161780 w 1421579"/>
                  <a:gd name="connsiteY593" fmla="*/ 2185 h 1032262"/>
                  <a:gd name="connsiteX594" fmla="*/ 164638 w 1421579"/>
                  <a:gd name="connsiteY594" fmla="*/ 2185 h 1032262"/>
                  <a:gd name="connsiteX595" fmla="*/ 168280 w 1421579"/>
                  <a:gd name="connsiteY595" fmla="*/ 1121 h 1032262"/>
                  <a:gd name="connsiteX596" fmla="*/ 171138 w 1421579"/>
                  <a:gd name="connsiteY596" fmla="*/ 728 h 1032262"/>
                  <a:gd name="connsiteX597" fmla="*/ 176013 w 1421579"/>
                  <a:gd name="connsiteY597" fmla="*/ 728 h 1032262"/>
                  <a:gd name="connsiteX598" fmla="*/ 179487 w 1421579"/>
                  <a:gd name="connsiteY598" fmla="*/ 168 h 1032262"/>
                  <a:gd name="connsiteX599" fmla="*/ 181169 w 1421579"/>
                  <a:gd name="connsiteY599" fmla="*/ 0 h 1032262"/>
                  <a:gd name="connsiteX600" fmla="*/ 197700 w 1421579"/>
                  <a:gd name="connsiteY600" fmla="*/ 0 h 1032262"/>
                  <a:gd name="connsiteX601" fmla="*/ 199381 w 1421579"/>
                  <a:gd name="connsiteY601" fmla="*/ 112 h 1032262"/>
                  <a:gd name="connsiteX602" fmla="*/ 224878 w 1421579"/>
                  <a:gd name="connsiteY602" fmla="*/ 4259 h 1032262"/>
                  <a:gd name="connsiteX603" fmla="*/ 238158 w 1421579"/>
                  <a:gd name="connsiteY603" fmla="*/ 3586 h 1032262"/>
                  <a:gd name="connsiteX604" fmla="*/ 239896 w 1421579"/>
                  <a:gd name="connsiteY604" fmla="*/ 3642 h 1032262"/>
                  <a:gd name="connsiteX605" fmla="*/ 247853 w 1421579"/>
                  <a:gd name="connsiteY605" fmla="*/ 4595 h 1032262"/>
                  <a:gd name="connsiteX606" fmla="*/ 250599 w 1421579"/>
                  <a:gd name="connsiteY606" fmla="*/ 3754 h 1032262"/>
                  <a:gd name="connsiteX607" fmla="*/ 254914 w 1421579"/>
                  <a:gd name="connsiteY607" fmla="*/ 3026 h 1032262"/>
                  <a:gd name="connsiteX608" fmla="*/ 257659 w 1421579"/>
                  <a:gd name="connsiteY608" fmla="*/ 2914 h 1032262"/>
                  <a:gd name="connsiteX609" fmla="*/ 264832 w 1421579"/>
                  <a:gd name="connsiteY609" fmla="*/ 3642 h 1032262"/>
                  <a:gd name="connsiteX610" fmla="*/ 266289 w 1421579"/>
                  <a:gd name="connsiteY610" fmla="*/ 3923 h 1032262"/>
                  <a:gd name="connsiteX611" fmla="*/ 276544 w 1421579"/>
                  <a:gd name="connsiteY611" fmla="*/ 6500 h 1032262"/>
                  <a:gd name="connsiteX612" fmla="*/ 285342 w 1421579"/>
                  <a:gd name="connsiteY612" fmla="*/ 6500 h 1032262"/>
                  <a:gd name="connsiteX613" fmla="*/ 286351 w 1421579"/>
                  <a:gd name="connsiteY613" fmla="*/ 6556 h 1032262"/>
                  <a:gd name="connsiteX614" fmla="*/ 293523 w 1421579"/>
                  <a:gd name="connsiteY614" fmla="*/ 7285 h 1032262"/>
                  <a:gd name="connsiteX615" fmla="*/ 297110 w 1421579"/>
                  <a:gd name="connsiteY615" fmla="*/ 8350 h 1032262"/>
                  <a:gd name="connsiteX616" fmla="*/ 298567 w 1421579"/>
                  <a:gd name="connsiteY616" fmla="*/ 9078 h 1032262"/>
                  <a:gd name="connsiteX617" fmla="*/ 298623 w 1421579"/>
                  <a:gd name="connsiteY617" fmla="*/ 9134 h 1032262"/>
                  <a:gd name="connsiteX618" fmla="*/ 302209 w 1421579"/>
                  <a:gd name="connsiteY618" fmla="*/ 8798 h 1032262"/>
                  <a:gd name="connsiteX619" fmla="*/ 305852 w 1421579"/>
                  <a:gd name="connsiteY619" fmla="*/ 9078 h 1032262"/>
                  <a:gd name="connsiteX620" fmla="*/ 311119 w 1421579"/>
                  <a:gd name="connsiteY620" fmla="*/ 8069 h 1032262"/>
                  <a:gd name="connsiteX621" fmla="*/ 314705 w 1421579"/>
                  <a:gd name="connsiteY621" fmla="*/ 8350 h 1032262"/>
                  <a:gd name="connsiteX622" fmla="*/ 320421 w 1421579"/>
                  <a:gd name="connsiteY622" fmla="*/ 6612 h 1032262"/>
                  <a:gd name="connsiteX623" fmla="*/ 321150 w 1421579"/>
                  <a:gd name="connsiteY623" fmla="*/ 6612 h 1032262"/>
                  <a:gd name="connsiteX624" fmla="*/ 325745 w 1421579"/>
                  <a:gd name="connsiteY624" fmla="*/ 7677 h 1032262"/>
                  <a:gd name="connsiteX625" fmla="*/ 331461 w 1421579"/>
                  <a:gd name="connsiteY625" fmla="*/ 10535 h 1032262"/>
                  <a:gd name="connsiteX626" fmla="*/ 333534 w 1421579"/>
                  <a:gd name="connsiteY626" fmla="*/ 11880 h 1032262"/>
                  <a:gd name="connsiteX627" fmla="*/ 342276 w 1421579"/>
                  <a:gd name="connsiteY627" fmla="*/ 19277 h 1032262"/>
                  <a:gd name="connsiteX628" fmla="*/ 347375 w 1421579"/>
                  <a:gd name="connsiteY628" fmla="*/ 22471 h 1032262"/>
                  <a:gd name="connsiteX629" fmla="*/ 348104 w 1421579"/>
                  <a:gd name="connsiteY629" fmla="*/ 22975 h 1032262"/>
                  <a:gd name="connsiteX630" fmla="*/ 351970 w 1421579"/>
                  <a:gd name="connsiteY630" fmla="*/ 25945 h 1032262"/>
                  <a:gd name="connsiteX631" fmla="*/ 352643 w 1421579"/>
                  <a:gd name="connsiteY631" fmla="*/ 25945 h 1032262"/>
                  <a:gd name="connsiteX632" fmla="*/ 360992 w 1421579"/>
                  <a:gd name="connsiteY632" fmla="*/ 30148 h 1032262"/>
                  <a:gd name="connsiteX633" fmla="*/ 360992 w 1421579"/>
                  <a:gd name="connsiteY633" fmla="*/ 29812 h 1032262"/>
                  <a:gd name="connsiteX634" fmla="*/ 365587 w 1421579"/>
                  <a:gd name="connsiteY634" fmla="*/ 21238 h 1032262"/>
                  <a:gd name="connsiteX635" fmla="*/ 367717 w 1421579"/>
                  <a:gd name="connsiteY635" fmla="*/ 19781 h 1032262"/>
                  <a:gd name="connsiteX636" fmla="*/ 372648 w 1421579"/>
                  <a:gd name="connsiteY636" fmla="*/ 18044 h 1032262"/>
                  <a:gd name="connsiteX637" fmla="*/ 382006 w 1421579"/>
                  <a:gd name="connsiteY637" fmla="*/ 17316 h 1032262"/>
                  <a:gd name="connsiteX638" fmla="*/ 384472 w 1421579"/>
                  <a:gd name="connsiteY638" fmla="*/ 17428 h 1032262"/>
                  <a:gd name="connsiteX639" fmla="*/ 388787 w 1421579"/>
                  <a:gd name="connsiteY639" fmla="*/ 18156 h 1032262"/>
                  <a:gd name="connsiteX640" fmla="*/ 391701 w 1421579"/>
                  <a:gd name="connsiteY640" fmla="*/ 19109 h 1032262"/>
                  <a:gd name="connsiteX641" fmla="*/ 392821 w 1421579"/>
                  <a:gd name="connsiteY641" fmla="*/ 19669 h 1032262"/>
                  <a:gd name="connsiteX642" fmla="*/ 392934 w 1421579"/>
                  <a:gd name="connsiteY642" fmla="*/ 19669 h 1032262"/>
                  <a:gd name="connsiteX643" fmla="*/ 396520 w 1421579"/>
                  <a:gd name="connsiteY643" fmla="*/ 18941 h 1032262"/>
                  <a:gd name="connsiteX644" fmla="*/ 400386 w 1421579"/>
                  <a:gd name="connsiteY644" fmla="*/ 18885 h 1032262"/>
                  <a:gd name="connsiteX645" fmla="*/ 408288 w 1421579"/>
                  <a:gd name="connsiteY645" fmla="*/ 20342 h 1032262"/>
                  <a:gd name="connsiteX646" fmla="*/ 409689 w 1421579"/>
                  <a:gd name="connsiteY646" fmla="*/ 20678 h 1032262"/>
                  <a:gd name="connsiteX647" fmla="*/ 422633 w 1421579"/>
                  <a:gd name="connsiteY647" fmla="*/ 24993 h 1032262"/>
                  <a:gd name="connsiteX648" fmla="*/ 423194 w 1421579"/>
                  <a:gd name="connsiteY648" fmla="*/ 25217 h 1032262"/>
                  <a:gd name="connsiteX649" fmla="*/ 430366 w 1421579"/>
                  <a:gd name="connsiteY649" fmla="*/ 28075 h 1032262"/>
                  <a:gd name="connsiteX650" fmla="*/ 435130 w 1421579"/>
                  <a:gd name="connsiteY650" fmla="*/ 31941 h 1032262"/>
                  <a:gd name="connsiteX651" fmla="*/ 435410 w 1421579"/>
                  <a:gd name="connsiteY651" fmla="*/ 32334 h 1032262"/>
                  <a:gd name="connsiteX652" fmla="*/ 436811 w 1421579"/>
                  <a:gd name="connsiteY652" fmla="*/ 32446 h 1032262"/>
                  <a:gd name="connsiteX653" fmla="*/ 438436 w 1421579"/>
                  <a:gd name="connsiteY653" fmla="*/ 31605 h 1032262"/>
                  <a:gd name="connsiteX654" fmla="*/ 443759 w 1421579"/>
                  <a:gd name="connsiteY654" fmla="*/ 30148 h 1032262"/>
                  <a:gd name="connsiteX655" fmla="*/ 455976 w 1421579"/>
                  <a:gd name="connsiteY655" fmla="*/ 30148 h 1032262"/>
                  <a:gd name="connsiteX656" fmla="*/ 462308 w 1421579"/>
                  <a:gd name="connsiteY656" fmla="*/ 32277 h 1032262"/>
                  <a:gd name="connsiteX657" fmla="*/ 466398 w 1421579"/>
                  <a:gd name="connsiteY657" fmla="*/ 33062 h 1032262"/>
                  <a:gd name="connsiteX658" fmla="*/ 468416 w 1421579"/>
                  <a:gd name="connsiteY658" fmla="*/ 33062 h 1032262"/>
                  <a:gd name="connsiteX659" fmla="*/ 471106 w 1421579"/>
                  <a:gd name="connsiteY659" fmla="*/ 30428 h 1032262"/>
                  <a:gd name="connsiteX660" fmla="*/ 473235 w 1421579"/>
                  <a:gd name="connsiteY660" fmla="*/ 28971 h 1032262"/>
                  <a:gd name="connsiteX661" fmla="*/ 481472 w 1421579"/>
                  <a:gd name="connsiteY661" fmla="*/ 27570 h 1032262"/>
                  <a:gd name="connsiteX662" fmla="*/ 484330 w 1421579"/>
                  <a:gd name="connsiteY662" fmla="*/ 28299 h 1032262"/>
                  <a:gd name="connsiteX663" fmla="*/ 485115 w 1421579"/>
                  <a:gd name="connsiteY663" fmla="*/ 28523 h 1032262"/>
                  <a:gd name="connsiteX664" fmla="*/ 491559 w 1421579"/>
                  <a:gd name="connsiteY664" fmla="*/ 30652 h 1032262"/>
                  <a:gd name="connsiteX665" fmla="*/ 493128 w 1421579"/>
                  <a:gd name="connsiteY665" fmla="*/ 31325 h 1032262"/>
                  <a:gd name="connsiteX666" fmla="*/ 499573 w 1421579"/>
                  <a:gd name="connsiteY666" fmla="*/ 34743 h 1032262"/>
                  <a:gd name="connsiteX667" fmla="*/ 501590 w 1421579"/>
                  <a:gd name="connsiteY667" fmla="*/ 34015 h 1032262"/>
                  <a:gd name="connsiteX668" fmla="*/ 504448 w 1421579"/>
                  <a:gd name="connsiteY668" fmla="*/ 33286 h 1032262"/>
                  <a:gd name="connsiteX669" fmla="*/ 512237 w 1421579"/>
                  <a:gd name="connsiteY669" fmla="*/ 34407 h 1032262"/>
                  <a:gd name="connsiteX670" fmla="*/ 515991 w 1421579"/>
                  <a:gd name="connsiteY670" fmla="*/ 34911 h 1032262"/>
                  <a:gd name="connsiteX671" fmla="*/ 518121 w 1421579"/>
                  <a:gd name="connsiteY671" fmla="*/ 35640 h 1032262"/>
                  <a:gd name="connsiteX672" fmla="*/ 519634 w 1421579"/>
                  <a:gd name="connsiteY672" fmla="*/ 36256 h 1032262"/>
                  <a:gd name="connsiteX673" fmla="*/ 529440 w 1421579"/>
                  <a:gd name="connsiteY673" fmla="*/ 41412 h 1032262"/>
                  <a:gd name="connsiteX674" fmla="*/ 532803 w 1421579"/>
                  <a:gd name="connsiteY674" fmla="*/ 40851 h 1032262"/>
                  <a:gd name="connsiteX675" fmla="*/ 534260 w 1421579"/>
                  <a:gd name="connsiteY675" fmla="*/ 40851 h 1032262"/>
                  <a:gd name="connsiteX676" fmla="*/ 538126 w 1421579"/>
                  <a:gd name="connsiteY676" fmla="*/ 41580 h 1032262"/>
                  <a:gd name="connsiteX677" fmla="*/ 541713 w 1421579"/>
                  <a:gd name="connsiteY677" fmla="*/ 43037 h 1032262"/>
                  <a:gd name="connsiteX678" fmla="*/ 542833 w 1421579"/>
                  <a:gd name="connsiteY678" fmla="*/ 43541 h 1032262"/>
                  <a:gd name="connsiteX679" fmla="*/ 550118 w 1421579"/>
                  <a:gd name="connsiteY679" fmla="*/ 47520 h 1032262"/>
                  <a:gd name="connsiteX680" fmla="*/ 555162 w 1421579"/>
                  <a:gd name="connsiteY680" fmla="*/ 49425 h 1032262"/>
                  <a:gd name="connsiteX681" fmla="*/ 555722 w 1421579"/>
                  <a:gd name="connsiteY681" fmla="*/ 49649 h 1032262"/>
                  <a:gd name="connsiteX682" fmla="*/ 556058 w 1421579"/>
                  <a:gd name="connsiteY682" fmla="*/ 49817 h 1032262"/>
                  <a:gd name="connsiteX683" fmla="*/ 556282 w 1421579"/>
                  <a:gd name="connsiteY683" fmla="*/ 49761 h 1032262"/>
                  <a:gd name="connsiteX684" fmla="*/ 565977 w 1421579"/>
                  <a:gd name="connsiteY684" fmla="*/ 52507 h 1032262"/>
                  <a:gd name="connsiteX685" fmla="*/ 572813 w 1421579"/>
                  <a:gd name="connsiteY685" fmla="*/ 59343 h 1032262"/>
                  <a:gd name="connsiteX686" fmla="*/ 575951 w 1421579"/>
                  <a:gd name="connsiteY686" fmla="*/ 61977 h 1032262"/>
                  <a:gd name="connsiteX687" fmla="*/ 585590 w 1421579"/>
                  <a:gd name="connsiteY687" fmla="*/ 67133 h 1032262"/>
                  <a:gd name="connsiteX688" fmla="*/ 591922 w 1421579"/>
                  <a:gd name="connsiteY688" fmla="*/ 66180 h 1032262"/>
                  <a:gd name="connsiteX689" fmla="*/ 596237 w 1421579"/>
                  <a:gd name="connsiteY689" fmla="*/ 66909 h 1032262"/>
                  <a:gd name="connsiteX690" fmla="*/ 601841 w 1421579"/>
                  <a:gd name="connsiteY690" fmla="*/ 69766 h 1032262"/>
                  <a:gd name="connsiteX691" fmla="*/ 604754 w 1421579"/>
                  <a:gd name="connsiteY691" fmla="*/ 72680 h 1032262"/>
                  <a:gd name="connsiteX692" fmla="*/ 611367 w 1421579"/>
                  <a:gd name="connsiteY692" fmla="*/ 73577 h 1032262"/>
                  <a:gd name="connsiteX693" fmla="*/ 617083 w 1421579"/>
                  <a:gd name="connsiteY693" fmla="*/ 76435 h 1032262"/>
                  <a:gd name="connsiteX694" fmla="*/ 617755 w 1421579"/>
                  <a:gd name="connsiteY694" fmla="*/ 76827 h 1032262"/>
                  <a:gd name="connsiteX695" fmla="*/ 621454 w 1421579"/>
                  <a:gd name="connsiteY695" fmla="*/ 78732 h 1032262"/>
                  <a:gd name="connsiteX696" fmla="*/ 623751 w 1421579"/>
                  <a:gd name="connsiteY696" fmla="*/ 79797 h 1032262"/>
                  <a:gd name="connsiteX697" fmla="*/ 638321 w 1421579"/>
                  <a:gd name="connsiteY697" fmla="*/ 89267 h 1032262"/>
                  <a:gd name="connsiteX698" fmla="*/ 639217 w 1421579"/>
                  <a:gd name="connsiteY698" fmla="*/ 89940 h 1032262"/>
                  <a:gd name="connsiteX699" fmla="*/ 642580 w 1421579"/>
                  <a:gd name="connsiteY699" fmla="*/ 92742 h 1032262"/>
                  <a:gd name="connsiteX700" fmla="*/ 648688 w 1421579"/>
                  <a:gd name="connsiteY700" fmla="*/ 95824 h 1032262"/>
                  <a:gd name="connsiteX701" fmla="*/ 651378 w 1421579"/>
                  <a:gd name="connsiteY701" fmla="*/ 97729 h 1032262"/>
                  <a:gd name="connsiteX702" fmla="*/ 651658 w 1421579"/>
                  <a:gd name="connsiteY702" fmla="*/ 98009 h 1032262"/>
                  <a:gd name="connsiteX703" fmla="*/ 653563 w 1421579"/>
                  <a:gd name="connsiteY703" fmla="*/ 99298 h 1032262"/>
                  <a:gd name="connsiteX704" fmla="*/ 657878 w 1421579"/>
                  <a:gd name="connsiteY704" fmla="*/ 102884 h 1032262"/>
                  <a:gd name="connsiteX705" fmla="*/ 658550 w 1421579"/>
                  <a:gd name="connsiteY705" fmla="*/ 103501 h 1032262"/>
                  <a:gd name="connsiteX706" fmla="*/ 664714 w 1421579"/>
                  <a:gd name="connsiteY706" fmla="*/ 109665 h 1032262"/>
                  <a:gd name="connsiteX707" fmla="*/ 668581 w 1421579"/>
                  <a:gd name="connsiteY707" fmla="*/ 112131 h 1032262"/>
                  <a:gd name="connsiteX708" fmla="*/ 669029 w 1421579"/>
                  <a:gd name="connsiteY708" fmla="*/ 112579 h 1032262"/>
                  <a:gd name="connsiteX709" fmla="*/ 670206 w 1421579"/>
                  <a:gd name="connsiteY709" fmla="*/ 113083 h 1032262"/>
                  <a:gd name="connsiteX710" fmla="*/ 673064 w 1421579"/>
                  <a:gd name="connsiteY710" fmla="*/ 114540 h 1032262"/>
                  <a:gd name="connsiteX711" fmla="*/ 674185 w 1421579"/>
                  <a:gd name="connsiteY711" fmla="*/ 115157 h 1032262"/>
                  <a:gd name="connsiteX712" fmla="*/ 677939 w 1421579"/>
                  <a:gd name="connsiteY712" fmla="*/ 117678 h 1032262"/>
                  <a:gd name="connsiteX713" fmla="*/ 680237 w 1421579"/>
                  <a:gd name="connsiteY713" fmla="*/ 118799 h 1032262"/>
                  <a:gd name="connsiteX714" fmla="*/ 681077 w 1421579"/>
                  <a:gd name="connsiteY714" fmla="*/ 119303 h 1032262"/>
                  <a:gd name="connsiteX715" fmla="*/ 686793 w 1421579"/>
                  <a:gd name="connsiteY715" fmla="*/ 122890 h 1032262"/>
                  <a:gd name="connsiteX716" fmla="*/ 688642 w 1421579"/>
                  <a:gd name="connsiteY716" fmla="*/ 124347 h 1032262"/>
                  <a:gd name="connsiteX717" fmla="*/ 695423 w 1421579"/>
                  <a:gd name="connsiteY717" fmla="*/ 131127 h 1032262"/>
                  <a:gd name="connsiteX718" fmla="*/ 700298 w 1421579"/>
                  <a:gd name="connsiteY718" fmla="*/ 134714 h 1032262"/>
                  <a:gd name="connsiteX719" fmla="*/ 703492 w 1421579"/>
                  <a:gd name="connsiteY719" fmla="*/ 136395 h 1032262"/>
                  <a:gd name="connsiteX720" fmla="*/ 706182 w 1421579"/>
                  <a:gd name="connsiteY720" fmla="*/ 136899 h 1032262"/>
                  <a:gd name="connsiteX721" fmla="*/ 708311 w 1421579"/>
                  <a:gd name="connsiteY721" fmla="*/ 137628 h 1032262"/>
                  <a:gd name="connsiteX722" fmla="*/ 709040 w 1421579"/>
                  <a:gd name="connsiteY722" fmla="*/ 137908 h 1032262"/>
                  <a:gd name="connsiteX723" fmla="*/ 716717 w 1421579"/>
                  <a:gd name="connsiteY723" fmla="*/ 141102 h 1032262"/>
                  <a:gd name="connsiteX724" fmla="*/ 719295 w 1421579"/>
                  <a:gd name="connsiteY724" fmla="*/ 141606 h 1032262"/>
                  <a:gd name="connsiteX725" fmla="*/ 722601 w 1421579"/>
                  <a:gd name="connsiteY725" fmla="*/ 142895 h 1032262"/>
                  <a:gd name="connsiteX726" fmla="*/ 726187 w 1421579"/>
                  <a:gd name="connsiteY726" fmla="*/ 145025 h 1032262"/>
                  <a:gd name="connsiteX727" fmla="*/ 727476 w 1421579"/>
                  <a:gd name="connsiteY727" fmla="*/ 145921 h 1032262"/>
                  <a:gd name="connsiteX728" fmla="*/ 731231 w 1421579"/>
                  <a:gd name="connsiteY728" fmla="*/ 148947 h 1032262"/>
                  <a:gd name="connsiteX729" fmla="*/ 734537 w 1421579"/>
                  <a:gd name="connsiteY729" fmla="*/ 151581 h 1032262"/>
                  <a:gd name="connsiteX730" fmla="*/ 736946 w 1421579"/>
                  <a:gd name="connsiteY730" fmla="*/ 154495 h 1032262"/>
                  <a:gd name="connsiteX731" fmla="*/ 744007 w 1421579"/>
                  <a:gd name="connsiteY731" fmla="*/ 158586 h 1032262"/>
                  <a:gd name="connsiteX732" fmla="*/ 746753 w 1421579"/>
                  <a:gd name="connsiteY732" fmla="*/ 160883 h 1032262"/>
                  <a:gd name="connsiteX733" fmla="*/ 750339 w 1421579"/>
                  <a:gd name="connsiteY733" fmla="*/ 165198 h 1032262"/>
                  <a:gd name="connsiteX734" fmla="*/ 751012 w 1421579"/>
                  <a:gd name="connsiteY734" fmla="*/ 166095 h 1032262"/>
                  <a:gd name="connsiteX735" fmla="*/ 753141 w 1421579"/>
                  <a:gd name="connsiteY735" fmla="*/ 169345 h 1032262"/>
                  <a:gd name="connsiteX736" fmla="*/ 754878 w 1421579"/>
                  <a:gd name="connsiteY736" fmla="*/ 170914 h 1032262"/>
                  <a:gd name="connsiteX737" fmla="*/ 758521 w 1421579"/>
                  <a:gd name="connsiteY737" fmla="*/ 171978 h 1032262"/>
                  <a:gd name="connsiteX738" fmla="*/ 762836 w 1421579"/>
                  <a:gd name="connsiteY738" fmla="*/ 174108 h 1032262"/>
                  <a:gd name="connsiteX739" fmla="*/ 764237 w 1421579"/>
                  <a:gd name="connsiteY739" fmla="*/ 174948 h 1032262"/>
                  <a:gd name="connsiteX740" fmla="*/ 769280 w 1421579"/>
                  <a:gd name="connsiteY740" fmla="*/ 178535 h 1032262"/>
                  <a:gd name="connsiteX741" fmla="*/ 770008 w 1421579"/>
                  <a:gd name="connsiteY741" fmla="*/ 179095 h 1032262"/>
                  <a:gd name="connsiteX742" fmla="*/ 773315 w 1421579"/>
                  <a:gd name="connsiteY742" fmla="*/ 181617 h 1032262"/>
                  <a:gd name="connsiteX743" fmla="*/ 778806 w 1421579"/>
                  <a:gd name="connsiteY743" fmla="*/ 183186 h 1032262"/>
                  <a:gd name="connsiteX744" fmla="*/ 779759 w 1421579"/>
                  <a:gd name="connsiteY744" fmla="*/ 183802 h 1032262"/>
                  <a:gd name="connsiteX745" fmla="*/ 781104 w 1421579"/>
                  <a:gd name="connsiteY745" fmla="*/ 183970 h 1032262"/>
                  <a:gd name="connsiteX746" fmla="*/ 781216 w 1421579"/>
                  <a:gd name="connsiteY746" fmla="*/ 183970 h 1032262"/>
                  <a:gd name="connsiteX747" fmla="*/ 784186 w 1421579"/>
                  <a:gd name="connsiteY747" fmla="*/ 183746 h 1032262"/>
                  <a:gd name="connsiteX748" fmla="*/ 790686 w 1421579"/>
                  <a:gd name="connsiteY748" fmla="*/ 184251 h 1032262"/>
                  <a:gd name="connsiteX749" fmla="*/ 792423 w 1421579"/>
                  <a:gd name="connsiteY749" fmla="*/ 183354 h 1032262"/>
                  <a:gd name="connsiteX750" fmla="*/ 793432 w 1421579"/>
                  <a:gd name="connsiteY750" fmla="*/ 182906 h 1032262"/>
                  <a:gd name="connsiteX751" fmla="*/ 799148 w 1421579"/>
                  <a:gd name="connsiteY751" fmla="*/ 180776 h 1032262"/>
                  <a:gd name="connsiteX752" fmla="*/ 802790 w 1421579"/>
                  <a:gd name="connsiteY752" fmla="*/ 180104 h 1032262"/>
                  <a:gd name="connsiteX753" fmla="*/ 804247 w 1421579"/>
                  <a:gd name="connsiteY753" fmla="*/ 180104 h 1032262"/>
                  <a:gd name="connsiteX754" fmla="*/ 811588 w 1421579"/>
                  <a:gd name="connsiteY754" fmla="*/ 183130 h 1032262"/>
                  <a:gd name="connsiteX755" fmla="*/ 812765 w 1421579"/>
                  <a:gd name="connsiteY755" fmla="*/ 184307 h 1032262"/>
                  <a:gd name="connsiteX756" fmla="*/ 816127 w 1421579"/>
                  <a:gd name="connsiteY756" fmla="*/ 187165 h 1032262"/>
                  <a:gd name="connsiteX757" fmla="*/ 820162 w 1421579"/>
                  <a:gd name="connsiteY757" fmla="*/ 188678 h 1032262"/>
                  <a:gd name="connsiteX758" fmla="*/ 824925 w 1421579"/>
                  <a:gd name="connsiteY758" fmla="*/ 192320 h 1032262"/>
                  <a:gd name="connsiteX759" fmla="*/ 832770 w 1421579"/>
                  <a:gd name="connsiteY759" fmla="*/ 203191 h 1032262"/>
                  <a:gd name="connsiteX760" fmla="*/ 833387 w 1421579"/>
                  <a:gd name="connsiteY760" fmla="*/ 203471 h 1032262"/>
                  <a:gd name="connsiteX761" fmla="*/ 834844 w 1421579"/>
                  <a:gd name="connsiteY761" fmla="*/ 204368 h 1032262"/>
                  <a:gd name="connsiteX762" fmla="*/ 839607 w 1421579"/>
                  <a:gd name="connsiteY762" fmla="*/ 207842 h 1032262"/>
                  <a:gd name="connsiteX763" fmla="*/ 841400 w 1421579"/>
                  <a:gd name="connsiteY763" fmla="*/ 206778 h 1032262"/>
                  <a:gd name="connsiteX764" fmla="*/ 843866 w 1421579"/>
                  <a:gd name="connsiteY764" fmla="*/ 205713 h 1032262"/>
                  <a:gd name="connsiteX765" fmla="*/ 848909 w 1421579"/>
                  <a:gd name="connsiteY765" fmla="*/ 204256 h 1032262"/>
                  <a:gd name="connsiteX766" fmla="*/ 854457 w 1421579"/>
                  <a:gd name="connsiteY766" fmla="*/ 204200 h 1032262"/>
                  <a:gd name="connsiteX767" fmla="*/ 862358 w 1421579"/>
                  <a:gd name="connsiteY767" fmla="*/ 206329 h 1032262"/>
                  <a:gd name="connsiteX768" fmla="*/ 863983 w 1421579"/>
                  <a:gd name="connsiteY768" fmla="*/ 206946 h 1032262"/>
                  <a:gd name="connsiteX769" fmla="*/ 874742 w 1421579"/>
                  <a:gd name="connsiteY769" fmla="*/ 211989 h 1032262"/>
                  <a:gd name="connsiteX770" fmla="*/ 878777 w 1421579"/>
                  <a:gd name="connsiteY770" fmla="*/ 215351 h 1032262"/>
                  <a:gd name="connsiteX771" fmla="*/ 882363 w 1421579"/>
                  <a:gd name="connsiteY771" fmla="*/ 220395 h 1032262"/>
                  <a:gd name="connsiteX772" fmla="*/ 883484 w 1421579"/>
                  <a:gd name="connsiteY772" fmla="*/ 222468 h 1032262"/>
                  <a:gd name="connsiteX773" fmla="*/ 888135 w 1421579"/>
                  <a:gd name="connsiteY773" fmla="*/ 233788 h 1032262"/>
                  <a:gd name="connsiteX774" fmla="*/ 899455 w 1421579"/>
                  <a:gd name="connsiteY774" fmla="*/ 251383 h 1032262"/>
                  <a:gd name="connsiteX775" fmla="*/ 903265 w 1421579"/>
                  <a:gd name="connsiteY775" fmla="*/ 254017 h 1032262"/>
                  <a:gd name="connsiteX776" fmla="*/ 909485 w 1421579"/>
                  <a:gd name="connsiteY776" fmla="*/ 255362 h 1032262"/>
                  <a:gd name="connsiteX777" fmla="*/ 912679 w 1421579"/>
                  <a:gd name="connsiteY777" fmla="*/ 254914 h 1032262"/>
                  <a:gd name="connsiteX778" fmla="*/ 918788 w 1421579"/>
                  <a:gd name="connsiteY778" fmla="*/ 255922 h 1032262"/>
                  <a:gd name="connsiteX779" fmla="*/ 922822 w 1421579"/>
                  <a:gd name="connsiteY779" fmla="*/ 257940 h 1032262"/>
                  <a:gd name="connsiteX780" fmla="*/ 925064 w 1421579"/>
                  <a:gd name="connsiteY780" fmla="*/ 258724 h 1032262"/>
                  <a:gd name="connsiteX781" fmla="*/ 926353 w 1421579"/>
                  <a:gd name="connsiteY781" fmla="*/ 258556 h 1032262"/>
                  <a:gd name="connsiteX782" fmla="*/ 930331 w 1421579"/>
                  <a:gd name="connsiteY782" fmla="*/ 258780 h 1032262"/>
                  <a:gd name="connsiteX783" fmla="*/ 933189 w 1421579"/>
                  <a:gd name="connsiteY783" fmla="*/ 259509 h 1032262"/>
                  <a:gd name="connsiteX784" fmla="*/ 937840 w 1421579"/>
                  <a:gd name="connsiteY784" fmla="*/ 262086 h 1032262"/>
                  <a:gd name="connsiteX785" fmla="*/ 942883 w 1421579"/>
                  <a:gd name="connsiteY785" fmla="*/ 263768 h 1032262"/>
                  <a:gd name="connsiteX786" fmla="*/ 947198 w 1421579"/>
                  <a:gd name="connsiteY786" fmla="*/ 266625 h 1032262"/>
                  <a:gd name="connsiteX787" fmla="*/ 961208 w 1421579"/>
                  <a:gd name="connsiteY787" fmla="*/ 276936 h 1032262"/>
                  <a:gd name="connsiteX788" fmla="*/ 964290 w 1421579"/>
                  <a:gd name="connsiteY788" fmla="*/ 280579 h 1032262"/>
                  <a:gd name="connsiteX789" fmla="*/ 965747 w 1421579"/>
                  <a:gd name="connsiteY789" fmla="*/ 282036 h 1032262"/>
                  <a:gd name="connsiteX790" fmla="*/ 969725 w 1421579"/>
                  <a:gd name="connsiteY790" fmla="*/ 285510 h 1032262"/>
                  <a:gd name="connsiteX791" fmla="*/ 971911 w 1421579"/>
                  <a:gd name="connsiteY791" fmla="*/ 285846 h 1032262"/>
                  <a:gd name="connsiteX792" fmla="*/ 976226 w 1421579"/>
                  <a:gd name="connsiteY792" fmla="*/ 287639 h 1032262"/>
                  <a:gd name="connsiteX793" fmla="*/ 981717 w 1421579"/>
                  <a:gd name="connsiteY793" fmla="*/ 291338 h 1032262"/>
                  <a:gd name="connsiteX794" fmla="*/ 983511 w 1421579"/>
                  <a:gd name="connsiteY794" fmla="*/ 291786 h 1032262"/>
                  <a:gd name="connsiteX795" fmla="*/ 985640 w 1421579"/>
                  <a:gd name="connsiteY795" fmla="*/ 292571 h 1032262"/>
                  <a:gd name="connsiteX796" fmla="*/ 988218 w 1421579"/>
                  <a:gd name="connsiteY796" fmla="*/ 293860 h 1032262"/>
                  <a:gd name="connsiteX797" fmla="*/ 992981 w 1421579"/>
                  <a:gd name="connsiteY797" fmla="*/ 295877 h 1032262"/>
                  <a:gd name="connsiteX798" fmla="*/ 994214 w 1421579"/>
                  <a:gd name="connsiteY798" fmla="*/ 296493 h 1032262"/>
                  <a:gd name="connsiteX799" fmla="*/ 996623 w 1421579"/>
                  <a:gd name="connsiteY799" fmla="*/ 297950 h 1032262"/>
                  <a:gd name="connsiteX800" fmla="*/ 1000322 w 1421579"/>
                  <a:gd name="connsiteY800" fmla="*/ 299015 h 1032262"/>
                  <a:gd name="connsiteX801" fmla="*/ 1005197 w 1421579"/>
                  <a:gd name="connsiteY801" fmla="*/ 302097 h 1032262"/>
                  <a:gd name="connsiteX802" fmla="*/ 1011978 w 1421579"/>
                  <a:gd name="connsiteY802" fmla="*/ 309550 h 1032262"/>
                  <a:gd name="connsiteX803" fmla="*/ 1014275 w 1421579"/>
                  <a:gd name="connsiteY803" fmla="*/ 313024 h 1032262"/>
                  <a:gd name="connsiteX804" fmla="*/ 1015116 w 1421579"/>
                  <a:gd name="connsiteY804" fmla="*/ 315098 h 1032262"/>
                  <a:gd name="connsiteX805" fmla="*/ 1017357 w 1421579"/>
                  <a:gd name="connsiteY805" fmla="*/ 317787 h 1032262"/>
                  <a:gd name="connsiteX806" fmla="*/ 1019374 w 1421579"/>
                  <a:gd name="connsiteY806" fmla="*/ 319805 h 1032262"/>
                  <a:gd name="connsiteX807" fmla="*/ 1023409 w 1421579"/>
                  <a:gd name="connsiteY807" fmla="*/ 322495 h 1032262"/>
                  <a:gd name="connsiteX808" fmla="*/ 1028845 w 1421579"/>
                  <a:gd name="connsiteY808" fmla="*/ 324232 h 1032262"/>
                  <a:gd name="connsiteX809" fmla="*/ 1029461 w 1421579"/>
                  <a:gd name="connsiteY809" fmla="*/ 324064 h 1032262"/>
                  <a:gd name="connsiteX810" fmla="*/ 1034000 w 1421579"/>
                  <a:gd name="connsiteY810" fmla="*/ 323952 h 1032262"/>
                  <a:gd name="connsiteX811" fmla="*/ 1037306 w 1421579"/>
                  <a:gd name="connsiteY811" fmla="*/ 324624 h 1032262"/>
                  <a:gd name="connsiteX812" fmla="*/ 1047057 w 1421579"/>
                  <a:gd name="connsiteY812" fmla="*/ 326025 h 1032262"/>
                  <a:gd name="connsiteX813" fmla="*/ 1051316 w 1421579"/>
                  <a:gd name="connsiteY813" fmla="*/ 327650 h 1032262"/>
                  <a:gd name="connsiteX814" fmla="*/ 1059497 w 1421579"/>
                  <a:gd name="connsiteY814" fmla="*/ 333086 h 1032262"/>
                  <a:gd name="connsiteX815" fmla="*/ 1061402 w 1421579"/>
                  <a:gd name="connsiteY815" fmla="*/ 333086 h 1032262"/>
                  <a:gd name="connsiteX816" fmla="*/ 1068687 w 1421579"/>
                  <a:gd name="connsiteY816" fmla="*/ 336112 h 1032262"/>
                  <a:gd name="connsiteX817" fmla="*/ 1070368 w 1421579"/>
                  <a:gd name="connsiteY817" fmla="*/ 337793 h 1032262"/>
                  <a:gd name="connsiteX818" fmla="*/ 1074627 w 1421579"/>
                  <a:gd name="connsiteY818" fmla="*/ 339922 h 1032262"/>
                  <a:gd name="connsiteX819" fmla="*/ 1077317 w 1421579"/>
                  <a:gd name="connsiteY819" fmla="*/ 341827 h 1032262"/>
                  <a:gd name="connsiteX820" fmla="*/ 1078774 w 1421579"/>
                  <a:gd name="connsiteY820" fmla="*/ 343284 h 1032262"/>
                  <a:gd name="connsiteX821" fmla="*/ 1080455 w 1421579"/>
                  <a:gd name="connsiteY821" fmla="*/ 345470 h 1032262"/>
                  <a:gd name="connsiteX822" fmla="*/ 1082360 w 1421579"/>
                  <a:gd name="connsiteY822" fmla="*/ 348776 h 1032262"/>
                  <a:gd name="connsiteX823" fmla="*/ 1084434 w 1421579"/>
                  <a:gd name="connsiteY823" fmla="*/ 350401 h 1032262"/>
                  <a:gd name="connsiteX824" fmla="*/ 1086563 w 1421579"/>
                  <a:gd name="connsiteY824" fmla="*/ 352755 h 1032262"/>
                  <a:gd name="connsiteX825" fmla="*/ 1088020 w 1421579"/>
                  <a:gd name="connsiteY825" fmla="*/ 354884 h 1032262"/>
                  <a:gd name="connsiteX826" fmla="*/ 1088805 w 1421579"/>
                  <a:gd name="connsiteY826" fmla="*/ 356341 h 1032262"/>
                  <a:gd name="connsiteX827" fmla="*/ 1089981 w 1421579"/>
                  <a:gd name="connsiteY827" fmla="*/ 357182 h 1032262"/>
                  <a:gd name="connsiteX828" fmla="*/ 1092559 w 1421579"/>
                  <a:gd name="connsiteY828" fmla="*/ 358190 h 1032262"/>
                  <a:gd name="connsiteX829" fmla="*/ 1096034 w 1421579"/>
                  <a:gd name="connsiteY829" fmla="*/ 360488 h 1032262"/>
                  <a:gd name="connsiteX830" fmla="*/ 1096089 w 1421579"/>
                  <a:gd name="connsiteY830" fmla="*/ 360544 h 1032262"/>
                  <a:gd name="connsiteX831" fmla="*/ 1097771 w 1421579"/>
                  <a:gd name="connsiteY831" fmla="*/ 361272 h 1032262"/>
                  <a:gd name="connsiteX832" fmla="*/ 1099115 w 1421579"/>
                  <a:gd name="connsiteY832" fmla="*/ 360824 h 1032262"/>
                  <a:gd name="connsiteX833" fmla="*/ 1100685 w 1421579"/>
                  <a:gd name="connsiteY833" fmla="*/ 360432 h 1032262"/>
                  <a:gd name="connsiteX834" fmla="*/ 1104607 w 1421579"/>
                  <a:gd name="connsiteY834" fmla="*/ 355949 h 1032262"/>
                  <a:gd name="connsiteX835" fmla="*/ 1107801 w 1421579"/>
                  <a:gd name="connsiteY835" fmla="*/ 353483 h 1032262"/>
                  <a:gd name="connsiteX836" fmla="*/ 1109258 w 1421579"/>
                  <a:gd name="connsiteY836" fmla="*/ 352755 h 1032262"/>
                  <a:gd name="connsiteX837" fmla="*/ 1113853 w 1421579"/>
                  <a:gd name="connsiteY837" fmla="*/ 351690 h 1032262"/>
                  <a:gd name="connsiteX838" fmla="*/ 1115310 w 1421579"/>
                  <a:gd name="connsiteY838" fmla="*/ 351690 h 1032262"/>
                  <a:gd name="connsiteX839" fmla="*/ 1116431 w 1421579"/>
                  <a:gd name="connsiteY839" fmla="*/ 351746 h 1032262"/>
                  <a:gd name="connsiteX840" fmla="*/ 1122875 w 1421579"/>
                  <a:gd name="connsiteY840" fmla="*/ 352475 h 1032262"/>
                  <a:gd name="connsiteX841" fmla="*/ 1123772 w 1421579"/>
                  <a:gd name="connsiteY841" fmla="*/ 352587 h 1032262"/>
                  <a:gd name="connsiteX842" fmla="*/ 1127358 w 1421579"/>
                  <a:gd name="connsiteY842" fmla="*/ 353315 h 1032262"/>
                  <a:gd name="connsiteX843" fmla="*/ 1131337 w 1421579"/>
                  <a:gd name="connsiteY843" fmla="*/ 355052 h 1032262"/>
                  <a:gd name="connsiteX844" fmla="*/ 1134755 w 1421579"/>
                  <a:gd name="connsiteY844" fmla="*/ 357518 h 1032262"/>
                  <a:gd name="connsiteX845" fmla="*/ 1135708 w 1421579"/>
                  <a:gd name="connsiteY845" fmla="*/ 357742 h 1032262"/>
                  <a:gd name="connsiteX846" fmla="*/ 1137781 w 1421579"/>
                  <a:gd name="connsiteY846" fmla="*/ 358527 h 1032262"/>
                  <a:gd name="connsiteX847" fmla="*/ 1139238 w 1421579"/>
                  <a:gd name="connsiteY847" fmla="*/ 359255 h 1032262"/>
                  <a:gd name="connsiteX848" fmla="*/ 1141928 w 1421579"/>
                  <a:gd name="connsiteY848" fmla="*/ 361216 h 1032262"/>
                  <a:gd name="connsiteX849" fmla="*/ 1145514 w 1421579"/>
                  <a:gd name="connsiteY849" fmla="*/ 364803 h 1032262"/>
                  <a:gd name="connsiteX850" fmla="*/ 1147476 w 1421579"/>
                  <a:gd name="connsiteY850" fmla="*/ 367493 h 1032262"/>
                  <a:gd name="connsiteX851" fmla="*/ 1148484 w 1421579"/>
                  <a:gd name="connsiteY851" fmla="*/ 369510 h 1032262"/>
                  <a:gd name="connsiteX852" fmla="*/ 1150053 w 1421579"/>
                  <a:gd name="connsiteY852" fmla="*/ 371639 h 1032262"/>
                  <a:gd name="connsiteX853" fmla="*/ 1151510 w 1421579"/>
                  <a:gd name="connsiteY853" fmla="*/ 374385 h 1032262"/>
                  <a:gd name="connsiteX854" fmla="*/ 1151735 w 1421579"/>
                  <a:gd name="connsiteY854" fmla="*/ 374609 h 1032262"/>
                  <a:gd name="connsiteX855" fmla="*/ 1157843 w 1421579"/>
                  <a:gd name="connsiteY855" fmla="*/ 378252 h 1032262"/>
                  <a:gd name="connsiteX856" fmla="*/ 1159860 w 1421579"/>
                  <a:gd name="connsiteY856" fmla="*/ 379821 h 1032262"/>
                  <a:gd name="connsiteX857" fmla="*/ 1161597 w 1421579"/>
                  <a:gd name="connsiteY857" fmla="*/ 381222 h 1032262"/>
                  <a:gd name="connsiteX858" fmla="*/ 1166977 w 1421579"/>
                  <a:gd name="connsiteY858" fmla="*/ 384360 h 1032262"/>
                  <a:gd name="connsiteX859" fmla="*/ 1169779 w 1421579"/>
                  <a:gd name="connsiteY859" fmla="*/ 383968 h 1032262"/>
                  <a:gd name="connsiteX860" fmla="*/ 1171235 w 1421579"/>
                  <a:gd name="connsiteY860" fmla="*/ 383968 h 1032262"/>
                  <a:gd name="connsiteX861" fmla="*/ 1177904 w 1421579"/>
                  <a:gd name="connsiteY861" fmla="*/ 386433 h 1032262"/>
                  <a:gd name="connsiteX862" fmla="*/ 1186310 w 1421579"/>
                  <a:gd name="connsiteY862" fmla="*/ 393550 h 1032262"/>
                  <a:gd name="connsiteX863" fmla="*/ 1191633 w 1421579"/>
                  <a:gd name="connsiteY863" fmla="*/ 394054 h 1032262"/>
                  <a:gd name="connsiteX864" fmla="*/ 1195219 w 1421579"/>
                  <a:gd name="connsiteY864" fmla="*/ 395119 h 1032262"/>
                  <a:gd name="connsiteX865" fmla="*/ 1197405 w 1421579"/>
                  <a:gd name="connsiteY865" fmla="*/ 396240 h 1032262"/>
                  <a:gd name="connsiteX866" fmla="*/ 1200207 w 1421579"/>
                  <a:gd name="connsiteY866" fmla="*/ 397192 h 1032262"/>
                  <a:gd name="connsiteX867" fmla="*/ 1201776 w 1421579"/>
                  <a:gd name="connsiteY867" fmla="*/ 396240 h 1032262"/>
                  <a:gd name="connsiteX868" fmla="*/ 1203793 w 1421579"/>
                  <a:gd name="connsiteY868" fmla="*/ 395287 h 1032262"/>
                  <a:gd name="connsiteX869" fmla="*/ 1205923 w 1421579"/>
                  <a:gd name="connsiteY869" fmla="*/ 394559 h 1032262"/>
                  <a:gd name="connsiteX870" fmla="*/ 1211246 w 1421579"/>
                  <a:gd name="connsiteY870" fmla="*/ 394222 h 1032262"/>
                  <a:gd name="connsiteX871" fmla="*/ 1214440 w 1421579"/>
                  <a:gd name="connsiteY871" fmla="*/ 394839 h 1032262"/>
                  <a:gd name="connsiteX872" fmla="*/ 1219820 w 1421579"/>
                  <a:gd name="connsiteY872" fmla="*/ 395511 h 1032262"/>
                  <a:gd name="connsiteX873" fmla="*/ 1223126 w 1421579"/>
                  <a:gd name="connsiteY873" fmla="*/ 396520 h 1032262"/>
                  <a:gd name="connsiteX874" fmla="*/ 1224583 w 1421579"/>
                  <a:gd name="connsiteY874" fmla="*/ 397248 h 1032262"/>
                  <a:gd name="connsiteX875" fmla="*/ 1226993 w 1421579"/>
                  <a:gd name="connsiteY875" fmla="*/ 398873 h 1032262"/>
                  <a:gd name="connsiteX876" fmla="*/ 1231644 w 1421579"/>
                  <a:gd name="connsiteY876" fmla="*/ 402180 h 1032262"/>
                  <a:gd name="connsiteX877" fmla="*/ 1234165 w 1421579"/>
                  <a:gd name="connsiteY877" fmla="*/ 405318 h 1032262"/>
                  <a:gd name="connsiteX878" fmla="*/ 1241394 w 1421579"/>
                  <a:gd name="connsiteY878" fmla="*/ 412547 h 1032262"/>
                  <a:gd name="connsiteX879" fmla="*/ 1244588 w 1421579"/>
                  <a:gd name="connsiteY879" fmla="*/ 414396 h 1032262"/>
                  <a:gd name="connsiteX880" fmla="*/ 1247502 w 1421579"/>
                  <a:gd name="connsiteY880" fmla="*/ 415573 h 1032262"/>
                  <a:gd name="connsiteX881" fmla="*/ 1250416 w 1421579"/>
                  <a:gd name="connsiteY881" fmla="*/ 417310 h 1032262"/>
                  <a:gd name="connsiteX882" fmla="*/ 1255460 w 1421579"/>
                  <a:gd name="connsiteY882" fmla="*/ 421625 h 1032262"/>
                  <a:gd name="connsiteX883" fmla="*/ 1256356 w 1421579"/>
                  <a:gd name="connsiteY883" fmla="*/ 422465 h 1032262"/>
                  <a:gd name="connsiteX884" fmla="*/ 1272159 w 1421579"/>
                  <a:gd name="connsiteY884" fmla="*/ 439669 h 1032262"/>
                  <a:gd name="connsiteX885" fmla="*/ 1273279 w 1421579"/>
                  <a:gd name="connsiteY885" fmla="*/ 441126 h 1032262"/>
                  <a:gd name="connsiteX886" fmla="*/ 1277706 w 1421579"/>
                  <a:gd name="connsiteY886" fmla="*/ 448074 h 1032262"/>
                  <a:gd name="connsiteX887" fmla="*/ 1280508 w 1421579"/>
                  <a:gd name="connsiteY887" fmla="*/ 450876 h 1032262"/>
                  <a:gd name="connsiteX888" fmla="*/ 1282077 w 1421579"/>
                  <a:gd name="connsiteY888" fmla="*/ 452893 h 1032262"/>
                  <a:gd name="connsiteX889" fmla="*/ 1285720 w 1421579"/>
                  <a:gd name="connsiteY889" fmla="*/ 459001 h 1032262"/>
                  <a:gd name="connsiteX890" fmla="*/ 1289866 w 1421579"/>
                  <a:gd name="connsiteY890" fmla="*/ 463148 h 1032262"/>
                  <a:gd name="connsiteX891" fmla="*/ 1291604 w 1421579"/>
                  <a:gd name="connsiteY891" fmla="*/ 465446 h 1032262"/>
                  <a:gd name="connsiteX892" fmla="*/ 1303652 w 1421579"/>
                  <a:gd name="connsiteY892" fmla="*/ 487356 h 1032262"/>
                  <a:gd name="connsiteX893" fmla="*/ 1309423 w 1421579"/>
                  <a:gd name="connsiteY893" fmla="*/ 495986 h 1032262"/>
                  <a:gd name="connsiteX894" fmla="*/ 1310600 w 1421579"/>
                  <a:gd name="connsiteY894" fmla="*/ 495986 h 1032262"/>
                  <a:gd name="connsiteX895" fmla="*/ 1319454 w 1421579"/>
                  <a:gd name="connsiteY895" fmla="*/ 501029 h 1032262"/>
                  <a:gd name="connsiteX896" fmla="*/ 1321584 w 1421579"/>
                  <a:gd name="connsiteY896" fmla="*/ 504616 h 1032262"/>
                  <a:gd name="connsiteX897" fmla="*/ 1322985 w 1421579"/>
                  <a:gd name="connsiteY897" fmla="*/ 508594 h 1032262"/>
                  <a:gd name="connsiteX898" fmla="*/ 1325674 w 1421579"/>
                  <a:gd name="connsiteY898" fmla="*/ 509603 h 1032262"/>
                  <a:gd name="connsiteX899" fmla="*/ 1329373 w 1421579"/>
                  <a:gd name="connsiteY899" fmla="*/ 511957 h 1032262"/>
                  <a:gd name="connsiteX900" fmla="*/ 1334248 w 1421579"/>
                  <a:gd name="connsiteY900" fmla="*/ 516496 h 1032262"/>
                  <a:gd name="connsiteX901" fmla="*/ 1334640 w 1421579"/>
                  <a:gd name="connsiteY901" fmla="*/ 516384 h 1032262"/>
                  <a:gd name="connsiteX902" fmla="*/ 1338619 w 1421579"/>
                  <a:gd name="connsiteY902" fmla="*/ 516159 h 1032262"/>
                  <a:gd name="connsiteX903" fmla="*/ 1340244 w 1421579"/>
                  <a:gd name="connsiteY903" fmla="*/ 515431 h 1032262"/>
                  <a:gd name="connsiteX904" fmla="*/ 1344335 w 1421579"/>
                  <a:gd name="connsiteY904" fmla="*/ 514590 h 1032262"/>
                  <a:gd name="connsiteX905" fmla="*/ 1345792 w 1421579"/>
                  <a:gd name="connsiteY905" fmla="*/ 514590 h 1032262"/>
                  <a:gd name="connsiteX906" fmla="*/ 1349042 w 1421579"/>
                  <a:gd name="connsiteY906" fmla="*/ 515095 h 1032262"/>
                  <a:gd name="connsiteX907" fmla="*/ 1355038 w 1421579"/>
                  <a:gd name="connsiteY907" fmla="*/ 516944 h 1032262"/>
                  <a:gd name="connsiteX908" fmla="*/ 1358960 w 1421579"/>
                  <a:gd name="connsiteY908" fmla="*/ 517616 h 1032262"/>
                  <a:gd name="connsiteX909" fmla="*/ 1361874 w 1421579"/>
                  <a:gd name="connsiteY909" fmla="*/ 518569 h 1032262"/>
                  <a:gd name="connsiteX910" fmla="*/ 1363331 w 1421579"/>
                  <a:gd name="connsiteY910" fmla="*/ 519298 h 1032262"/>
                  <a:gd name="connsiteX911" fmla="*/ 1367590 w 1421579"/>
                  <a:gd name="connsiteY911" fmla="*/ 523220 h 1032262"/>
                  <a:gd name="connsiteX912" fmla="*/ 1369720 w 1421579"/>
                  <a:gd name="connsiteY912" fmla="*/ 526807 h 1032262"/>
                  <a:gd name="connsiteX913" fmla="*/ 1370672 w 1421579"/>
                  <a:gd name="connsiteY913" fmla="*/ 528880 h 1032262"/>
                  <a:gd name="connsiteX914" fmla="*/ 1372521 w 1421579"/>
                  <a:gd name="connsiteY914" fmla="*/ 534484 h 1032262"/>
                  <a:gd name="connsiteX915" fmla="*/ 1376220 w 1421579"/>
                  <a:gd name="connsiteY915" fmla="*/ 541264 h 1032262"/>
                  <a:gd name="connsiteX916" fmla="*/ 1387035 w 1421579"/>
                  <a:gd name="connsiteY916" fmla="*/ 558131 h 1032262"/>
                  <a:gd name="connsiteX917" fmla="*/ 1393816 w 1421579"/>
                  <a:gd name="connsiteY917" fmla="*/ 565528 h 1032262"/>
                  <a:gd name="connsiteX918" fmla="*/ 1396786 w 1421579"/>
                  <a:gd name="connsiteY918" fmla="*/ 567882 h 1032262"/>
                  <a:gd name="connsiteX919" fmla="*/ 1402670 w 1421579"/>
                  <a:gd name="connsiteY919" fmla="*/ 572141 h 1032262"/>
                  <a:gd name="connsiteX920" fmla="*/ 1403622 w 1421579"/>
                  <a:gd name="connsiteY920" fmla="*/ 572365 h 1032262"/>
                  <a:gd name="connsiteX921" fmla="*/ 1405471 w 1421579"/>
                  <a:gd name="connsiteY921" fmla="*/ 572981 h 1032262"/>
                  <a:gd name="connsiteX922" fmla="*/ 1410627 w 1421579"/>
                  <a:gd name="connsiteY922" fmla="*/ 575783 h 1032262"/>
                  <a:gd name="connsiteX923" fmla="*/ 1412028 w 1421579"/>
                  <a:gd name="connsiteY923" fmla="*/ 577184 h 1032262"/>
                  <a:gd name="connsiteX924" fmla="*/ 1413653 w 1421579"/>
                  <a:gd name="connsiteY924" fmla="*/ 577857 h 1032262"/>
                  <a:gd name="connsiteX925" fmla="*/ 1417127 w 1421579"/>
                  <a:gd name="connsiteY925" fmla="*/ 580154 h 1032262"/>
                  <a:gd name="connsiteX926" fmla="*/ 1418528 w 1421579"/>
                  <a:gd name="connsiteY926" fmla="*/ 581555 h 1032262"/>
                  <a:gd name="connsiteX927" fmla="*/ 1421050 w 1421579"/>
                  <a:gd name="connsiteY927" fmla="*/ 592146 h 1032262"/>
                  <a:gd name="connsiteX928" fmla="*/ 1420321 w 1421579"/>
                  <a:gd name="connsiteY928" fmla="*/ 594275 h 1032262"/>
                  <a:gd name="connsiteX929" fmla="*/ 1417856 w 1421579"/>
                  <a:gd name="connsiteY929" fmla="*/ 598310 h 1032262"/>
                  <a:gd name="connsiteX930" fmla="*/ 1417127 w 1421579"/>
                  <a:gd name="connsiteY930" fmla="*/ 599039 h 1032262"/>
                  <a:gd name="connsiteX931" fmla="*/ 1412308 w 1421579"/>
                  <a:gd name="connsiteY931" fmla="*/ 601784 h 1032262"/>
                  <a:gd name="connsiteX932" fmla="*/ 1409450 w 1421579"/>
                  <a:gd name="connsiteY932" fmla="*/ 602513 h 1032262"/>
                  <a:gd name="connsiteX933" fmla="*/ 1403734 w 1421579"/>
                  <a:gd name="connsiteY933" fmla="*/ 602289 h 1032262"/>
                  <a:gd name="connsiteX934" fmla="*/ 1401605 w 1421579"/>
                  <a:gd name="connsiteY934" fmla="*/ 601560 h 1032262"/>
                  <a:gd name="connsiteX935" fmla="*/ 1400260 w 1421579"/>
                  <a:gd name="connsiteY935" fmla="*/ 601000 h 1032262"/>
                  <a:gd name="connsiteX936" fmla="*/ 1394656 w 1421579"/>
                  <a:gd name="connsiteY936" fmla="*/ 598198 h 1032262"/>
                  <a:gd name="connsiteX937" fmla="*/ 1390678 w 1421579"/>
                  <a:gd name="connsiteY937" fmla="*/ 597694 h 1032262"/>
                  <a:gd name="connsiteX938" fmla="*/ 1388716 w 1421579"/>
                  <a:gd name="connsiteY938" fmla="*/ 597245 h 1032262"/>
                  <a:gd name="connsiteX939" fmla="*/ 1386923 w 1421579"/>
                  <a:gd name="connsiteY939" fmla="*/ 599095 h 1032262"/>
                  <a:gd name="connsiteX940" fmla="*/ 1383337 w 1421579"/>
                  <a:gd name="connsiteY940" fmla="*/ 601953 h 1032262"/>
                  <a:gd name="connsiteX941" fmla="*/ 1382608 w 1421579"/>
                  <a:gd name="connsiteY941" fmla="*/ 602513 h 1032262"/>
                  <a:gd name="connsiteX942" fmla="*/ 1380423 w 1421579"/>
                  <a:gd name="connsiteY942" fmla="*/ 603970 h 1032262"/>
                  <a:gd name="connsiteX943" fmla="*/ 1377677 w 1421579"/>
                  <a:gd name="connsiteY943" fmla="*/ 605259 h 1032262"/>
                  <a:gd name="connsiteX944" fmla="*/ 1374763 w 1421579"/>
                  <a:gd name="connsiteY944" fmla="*/ 606155 h 1032262"/>
                  <a:gd name="connsiteX945" fmla="*/ 1375716 w 1421579"/>
                  <a:gd name="connsiteY945" fmla="*/ 610470 h 1032262"/>
                  <a:gd name="connsiteX946" fmla="*/ 1375716 w 1421579"/>
                  <a:gd name="connsiteY946" fmla="*/ 614057 h 1032262"/>
                  <a:gd name="connsiteX947" fmla="*/ 1370000 w 1421579"/>
                  <a:gd name="connsiteY947" fmla="*/ 623303 h 1032262"/>
                  <a:gd name="connsiteX948" fmla="*/ 1367534 w 1421579"/>
                  <a:gd name="connsiteY948" fmla="*/ 624816 h 1032262"/>
                  <a:gd name="connsiteX949" fmla="*/ 1363499 w 1421579"/>
                  <a:gd name="connsiteY949" fmla="*/ 626385 h 1032262"/>
                  <a:gd name="connsiteX950" fmla="*/ 1363499 w 1421579"/>
                  <a:gd name="connsiteY950" fmla="*/ 626945 h 1032262"/>
                  <a:gd name="connsiteX951" fmla="*/ 1362323 w 1421579"/>
                  <a:gd name="connsiteY951" fmla="*/ 631764 h 1032262"/>
                  <a:gd name="connsiteX952" fmla="*/ 1364228 w 1421579"/>
                  <a:gd name="connsiteY952" fmla="*/ 637760 h 1032262"/>
                  <a:gd name="connsiteX953" fmla="*/ 1364228 w 1421579"/>
                  <a:gd name="connsiteY953" fmla="*/ 639217 h 1032262"/>
                  <a:gd name="connsiteX954" fmla="*/ 1364004 w 1421579"/>
                  <a:gd name="connsiteY954" fmla="*/ 641235 h 1032262"/>
                  <a:gd name="connsiteX955" fmla="*/ 1364004 w 1421579"/>
                  <a:gd name="connsiteY955" fmla="*/ 641347 h 1032262"/>
                  <a:gd name="connsiteX956" fmla="*/ 1364676 w 1421579"/>
                  <a:gd name="connsiteY956" fmla="*/ 643420 h 1032262"/>
                  <a:gd name="connsiteX957" fmla="*/ 1366133 w 1421579"/>
                  <a:gd name="connsiteY957" fmla="*/ 649864 h 1032262"/>
                  <a:gd name="connsiteX958" fmla="*/ 1363331 w 1421579"/>
                  <a:gd name="connsiteY958" fmla="*/ 659447 h 1032262"/>
                  <a:gd name="connsiteX959" fmla="*/ 1361874 w 1421579"/>
                  <a:gd name="connsiteY959" fmla="*/ 660904 h 1032262"/>
                  <a:gd name="connsiteX960" fmla="*/ 1361314 w 1421579"/>
                  <a:gd name="connsiteY960" fmla="*/ 661408 h 1032262"/>
                  <a:gd name="connsiteX961" fmla="*/ 1361314 w 1421579"/>
                  <a:gd name="connsiteY961" fmla="*/ 662193 h 1032262"/>
                  <a:gd name="connsiteX962" fmla="*/ 1355598 w 1421579"/>
                  <a:gd name="connsiteY962" fmla="*/ 671439 h 1032262"/>
                  <a:gd name="connsiteX963" fmla="*/ 1354141 w 1421579"/>
                  <a:gd name="connsiteY963" fmla="*/ 672167 h 1032262"/>
                  <a:gd name="connsiteX964" fmla="*/ 1351508 w 1421579"/>
                  <a:gd name="connsiteY964" fmla="*/ 673064 h 1032262"/>
                  <a:gd name="connsiteX965" fmla="*/ 1347921 w 1421579"/>
                  <a:gd name="connsiteY965" fmla="*/ 673792 h 1032262"/>
                  <a:gd name="connsiteX966" fmla="*/ 1343382 w 1421579"/>
                  <a:gd name="connsiteY966" fmla="*/ 673680 h 1032262"/>
                  <a:gd name="connsiteX967" fmla="*/ 1340524 w 1421579"/>
                  <a:gd name="connsiteY967" fmla="*/ 672952 h 1032262"/>
                  <a:gd name="connsiteX968" fmla="*/ 1338955 w 1421579"/>
                  <a:gd name="connsiteY968" fmla="*/ 672447 h 1032262"/>
                  <a:gd name="connsiteX969" fmla="*/ 1334472 w 1421579"/>
                  <a:gd name="connsiteY969" fmla="*/ 670542 h 1032262"/>
                  <a:gd name="connsiteX970" fmla="*/ 1334024 w 1421579"/>
                  <a:gd name="connsiteY970" fmla="*/ 670766 h 1032262"/>
                  <a:gd name="connsiteX971" fmla="*/ 1332567 w 1421579"/>
                  <a:gd name="connsiteY971" fmla="*/ 671495 h 1032262"/>
                  <a:gd name="connsiteX972" fmla="*/ 1331222 w 1421579"/>
                  <a:gd name="connsiteY972" fmla="*/ 672055 h 1032262"/>
                  <a:gd name="connsiteX973" fmla="*/ 1329989 w 1421579"/>
                  <a:gd name="connsiteY973" fmla="*/ 672447 h 1032262"/>
                  <a:gd name="connsiteX974" fmla="*/ 1327636 w 1421579"/>
                  <a:gd name="connsiteY974" fmla="*/ 675586 h 1032262"/>
                  <a:gd name="connsiteX975" fmla="*/ 1321640 w 1421579"/>
                  <a:gd name="connsiteY975" fmla="*/ 682926 h 1032262"/>
                  <a:gd name="connsiteX976" fmla="*/ 1320743 w 1421579"/>
                  <a:gd name="connsiteY976" fmla="*/ 684776 h 1032262"/>
                  <a:gd name="connsiteX977" fmla="*/ 1317549 w 1421579"/>
                  <a:gd name="connsiteY977" fmla="*/ 688586 h 1032262"/>
                  <a:gd name="connsiteX978" fmla="*/ 1317549 w 1421579"/>
                  <a:gd name="connsiteY978" fmla="*/ 688810 h 1032262"/>
                  <a:gd name="connsiteX979" fmla="*/ 1307238 w 1421579"/>
                  <a:gd name="connsiteY979" fmla="*/ 699121 h 1032262"/>
                  <a:gd name="connsiteX980" fmla="*/ 1201327 w 1421579"/>
                  <a:gd name="connsiteY980" fmla="*/ 699121 h 1032262"/>
                  <a:gd name="connsiteX981" fmla="*/ 1201159 w 1421579"/>
                  <a:gd name="connsiteY981" fmla="*/ 700298 h 1032262"/>
                  <a:gd name="connsiteX982" fmla="*/ 1196957 w 1421579"/>
                  <a:gd name="connsiteY982" fmla="*/ 707247 h 1032262"/>
                  <a:gd name="connsiteX983" fmla="*/ 1193482 w 1421579"/>
                  <a:gd name="connsiteY983" fmla="*/ 709712 h 1032262"/>
                  <a:gd name="connsiteX984" fmla="*/ 1190232 w 1421579"/>
                  <a:gd name="connsiteY984" fmla="*/ 714588 h 1032262"/>
                  <a:gd name="connsiteX985" fmla="*/ 1187374 w 1421579"/>
                  <a:gd name="connsiteY985" fmla="*/ 717445 h 1032262"/>
                  <a:gd name="connsiteX986" fmla="*/ 1185245 w 1421579"/>
                  <a:gd name="connsiteY986" fmla="*/ 718902 h 1032262"/>
                  <a:gd name="connsiteX987" fmla="*/ 1179305 w 1421579"/>
                  <a:gd name="connsiteY987" fmla="*/ 720640 h 1032262"/>
                  <a:gd name="connsiteX988" fmla="*/ 1179641 w 1421579"/>
                  <a:gd name="connsiteY988" fmla="*/ 723217 h 1032262"/>
                  <a:gd name="connsiteX989" fmla="*/ 1179025 w 1421579"/>
                  <a:gd name="connsiteY989" fmla="*/ 728485 h 1032262"/>
                  <a:gd name="connsiteX990" fmla="*/ 1178857 w 1421579"/>
                  <a:gd name="connsiteY990" fmla="*/ 728877 h 1032262"/>
                  <a:gd name="connsiteX991" fmla="*/ 1182611 w 1421579"/>
                  <a:gd name="connsiteY991" fmla="*/ 736834 h 1032262"/>
                  <a:gd name="connsiteX992" fmla="*/ 1182611 w 1421579"/>
                  <a:gd name="connsiteY992" fmla="*/ 737563 h 1032262"/>
                  <a:gd name="connsiteX993" fmla="*/ 1179585 w 1421579"/>
                  <a:gd name="connsiteY993" fmla="*/ 744848 h 1032262"/>
                  <a:gd name="connsiteX994" fmla="*/ 1177456 w 1421579"/>
                  <a:gd name="connsiteY994" fmla="*/ 746977 h 1032262"/>
                  <a:gd name="connsiteX995" fmla="*/ 1174262 w 1421579"/>
                  <a:gd name="connsiteY995" fmla="*/ 749163 h 1032262"/>
                  <a:gd name="connsiteX996" fmla="*/ 1173981 w 1421579"/>
                  <a:gd name="connsiteY996" fmla="*/ 750003 h 1032262"/>
                  <a:gd name="connsiteX997" fmla="*/ 1173981 w 1421579"/>
                  <a:gd name="connsiteY997" fmla="*/ 751404 h 1032262"/>
                  <a:gd name="connsiteX998" fmla="*/ 1181827 w 1421579"/>
                  <a:gd name="connsiteY998" fmla="*/ 828343 h 1032262"/>
                  <a:gd name="connsiteX999" fmla="*/ 1183283 w 1421579"/>
                  <a:gd name="connsiteY999" fmla="*/ 828567 h 1032262"/>
                  <a:gd name="connsiteX1000" fmla="*/ 1184124 w 1421579"/>
                  <a:gd name="connsiteY1000" fmla="*/ 828735 h 1032262"/>
                  <a:gd name="connsiteX1001" fmla="*/ 1186982 w 1421579"/>
                  <a:gd name="connsiteY1001" fmla="*/ 829464 h 1032262"/>
                  <a:gd name="connsiteX1002" fmla="*/ 1189055 w 1421579"/>
                  <a:gd name="connsiteY1002" fmla="*/ 830249 h 1032262"/>
                  <a:gd name="connsiteX1003" fmla="*/ 1190512 w 1421579"/>
                  <a:gd name="connsiteY1003" fmla="*/ 830977 h 1032262"/>
                  <a:gd name="connsiteX1004" fmla="*/ 1191521 w 1421579"/>
                  <a:gd name="connsiteY1004" fmla="*/ 831537 h 1032262"/>
                  <a:gd name="connsiteX1005" fmla="*/ 1192698 w 1421579"/>
                  <a:gd name="connsiteY1005" fmla="*/ 831145 h 1032262"/>
                  <a:gd name="connsiteX1006" fmla="*/ 1195948 w 1421579"/>
                  <a:gd name="connsiteY1006" fmla="*/ 830641 h 1032262"/>
                  <a:gd name="connsiteX1007" fmla="*/ 1198077 w 1421579"/>
                  <a:gd name="connsiteY1007" fmla="*/ 830641 h 1032262"/>
                  <a:gd name="connsiteX1008" fmla="*/ 1202672 w 1421579"/>
                  <a:gd name="connsiteY1008" fmla="*/ 831705 h 1032262"/>
                  <a:gd name="connsiteX1009" fmla="*/ 1204129 w 1421579"/>
                  <a:gd name="connsiteY1009" fmla="*/ 832434 h 1032262"/>
                  <a:gd name="connsiteX1010" fmla="*/ 1209845 w 1421579"/>
                  <a:gd name="connsiteY1010" fmla="*/ 841680 h 1032262"/>
                  <a:gd name="connsiteX1011" fmla="*/ 1209845 w 1421579"/>
                  <a:gd name="connsiteY1011" fmla="*/ 843137 h 1032262"/>
                  <a:gd name="connsiteX1012" fmla="*/ 1210574 w 1421579"/>
                  <a:gd name="connsiteY1012" fmla="*/ 884605 h 1032262"/>
                  <a:gd name="connsiteX1013" fmla="*/ 1211302 w 1421579"/>
                  <a:gd name="connsiteY1013" fmla="*/ 901584 h 1032262"/>
                  <a:gd name="connsiteX1014" fmla="*/ 1208276 w 1421579"/>
                  <a:gd name="connsiteY1014" fmla="*/ 909373 h 1032262"/>
                  <a:gd name="connsiteX1015" fmla="*/ 1207548 w 1421579"/>
                  <a:gd name="connsiteY1015" fmla="*/ 910102 h 1032262"/>
                  <a:gd name="connsiteX1016" fmla="*/ 1200263 w 1421579"/>
                  <a:gd name="connsiteY1016" fmla="*/ 913128 h 1032262"/>
                  <a:gd name="connsiteX1017" fmla="*/ 1199758 w 1421579"/>
                  <a:gd name="connsiteY1017" fmla="*/ 913128 h 1032262"/>
                  <a:gd name="connsiteX1018" fmla="*/ 1195948 w 1421579"/>
                  <a:gd name="connsiteY1018" fmla="*/ 913856 h 1032262"/>
                  <a:gd name="connsiteX1019" fmla="*/ 1194155 w 1421579"/>
                  <a:gd name="connsiteY1019" fmla="*/ 914024 h 1032262"/>
                  <a:gd name="connsiteX1020" fmla="*/ 1190905 w 1421579"/>
                  <a:gd name="connsiteY1020" fmla="*/ 914529 h 1032262"/>
                  <a:gd name="connsiteX1021" fmla="*/ 1180874 w 1421579"/>
                  <a:gd name="connsiteY1021" fmla="*/ 914529 h 1032262"/>
                  <a:gd name="connsiteX1022" fmla="*/ 1174430 w 1421579"/>
                  <a:gd name="connsiteY1022" fmla="*/ 912287 h 1032262"/>
                  <a:gd name="connsiteX1023" fmla="*/ 1169498 w 1421579"/>
                  <a:gd name="connsiteY1023" fmla="*/ 910214 h 1032262"/>
                  <a:gd name="connsiteX1024" fmla="*/ 1166024 w 1421579"/>
                  <a:gd name="connsiteY1024" fmla="*/ 909373 h 1032262"/>
                  <a:gd name="connsiteX1025" fmla="*/ 1160925 w 1421579"/>
                  <a:gd name="connsiteY1025" fmla="*/ 908757 h 1032262"/>
                  <a:gd name="connsiteX1026" fmla="*/ 1160813 w 1421579"/>
                  <a:gd name="connsiteY1026" fmla="*/ 908757 h 1032262"/>
                  <a:gd name="connsiteX1027" fmla="*/ 1155825 w 1421579"/>
                  <a:gd name="connsiteY1027" fmla="*/ 913744 h 1032262"/>
                  <a:gd name="connsiteX1028" fmla="*/ 1151006 w 1421579"/>
                  <a:gd name="connsiteY1028" fmla="*/ 916434 h 1032262"/>
                  <a:gd name="connsiteX1029" fmla="*/ 1149325 w 1421579"/>
                  <a:gd name="connsiteY1029" fmla="*/ 916882 h 1032262"/>
                  <a:gd name="connsiteX1030" fmla="*/ 1147812 w 1421579"/>
                  <a:gd name="connsiteY1030" fmla="*/ 917891 h 1032262"/>
                  <a:gd name="connsiteX1031" fmla="*/ 1142096 w 1421579"/>
                  <a:gd name="connsiteY1031" fmla="*/ 919628 h 1032262"/>
                  <a:gd name="connsiteX1032" fmla="*/ 1140639 w 1421579"/>
                  <a:gd name="connsiteY1032" fmla="*/ 919628 h 1032262"/>
                  <a:gd name="connsiteX1033" fmla="*/ 1136324 w 1421579"/>
                  <a:gd name="connsiteY1033" fmla="*/ 918675 h 1032262"/>
                  <a:gd name="connsiteX1034" fmla="*/ 1132794 w 1421579"/>
                  <a:gd name="connsiteY1034" fmla="*/ 917162 h 1032262"/>
                  <a:gd name="connsiteX1035" fmla="*/ 1131225 w 1421579"/>
                  <a:gd name="connsiteY1035" fmla="*/ 916098 h 1032262"/>
                  <a:gd name="connsiteX1036" fmla="*/ 1127751 w 1421579"/>
                  <a:gd name="connsiteY1036" fmla="*/ 918227 h 1032262"/>
                  <a:gd name="connsiteX1037" fmla="*/ 1127302 w 1421579"/>
                  <a:gd name="connsiteY1037" fmla="*/ 919908 h 1032262"/>
                  <a:gd name="connsiteX1038" fmla="*/ 1127863 w 1421579"/>
                  <a:gd name="connsiteY1038" fmla="*/ 923382 h 1032262"/>
                  <a:gd name="connsiteX1039" fmla="*/ 1128031 w 1421579"/>
                  <a:gd name="connsiteY1039" fmla="*/ 925064 h 1032262"/>
                  <a:gd name="connsiteX1040" fmla="*/ 1128031 w 1421579"/>
                  <a:gd name="connsiteY1040" fmla="*/ 927921 h 1032262"/>
                  <a:gd name="connsiteX1041" fmla="*/ 1127526 w 1421579"/>
                  <a:gd name="connsiteY1041" fmla="*/ 931172 h 1032262"/>
                  <a:gd name="connsiteX1042" fmla="*/ 1126798 w 1421579"/>
                  <a:gd name="connsiteY1042" fmla="*/ 933301 h 1032262"/>
                  <a:gd name="connsiteX1043" fmla="*/ 1124332 w 1421579"/>
                  <a:gd name="connsiteY1043" fmla="*/ 937336 h 1032262"/>
                  <a:gd name="connsiteX1044" fmla="*/ 1122875 w 1421579"/>
                  <a:gd name="connsiteY1044" fmla="*/ 938793 h 1032262"/>
                  <a:gd name="connsiteX1045" fmla="*/ 1118841 w 1421579"/>
                  <a:gd name="connsiteY1045" fmla="*/ 941314 h 1032262"/>
                  <a:gd name="connsiteX1046" fmla="*/ 1112396 w 1421579"/>
                  <a:gd name="connsiteY1046" fmla="*/ 943500 h 1032262"/>
                  <a:gd name="connsiteX1047" fmla="*/ 1105840 w 1421579"/>
                  <a:gd name="connsiteY1047" fmla="*/ 943500 h 1032262"/>
                  <a:gd name="connsiteX1048" fmla="*/ 1103711 w 1421579"/>
                  <a:gd name="connsiteY1048" fmla="*/ 942771 h 1032262"/>
                  <a:gd name="connsiteX1049" fmla="*/ 1101245 w 1421579"/>
                  <a:gd name="connsiteY1049" fmla="*/ 941595 h 1032262"/>
                  <a:gd name="connsiteX1050" fmla="*/ 1099396 w 1421579"/>
                  <a:gd name="connsiteY1050" fmla="*/ 940642 h 1032262"/>
                  <a:gd name="connsiteX1051" fmla="*/ 1097434 w 1421579"/>
                  <a:gd name="connsiteY1051" fmla="*/ 939745 h 1032262"/>
                  <a:gd name="connsiteX1052" fmla="*/ 1095305 w 1421579"/>
                  <a:gd name="connsiteY1052" fmla="*/ 939745 h 1032262"/>
                  <a:gd name="connsiteX1053" fmla="*/ 1094689 w 1421579"/>
                  <a:gd name="connsiteY1053" fmla="*/ 941202 h 1032262"/>
                  <a:gd name="connsiteX1054" fmla="*/ 1094464 w 1421579"/>
                  <a:gd name="connsiteY1054" fmla="*/ 941595 h 1032262"/>
                  <a:gd name="connsiteX1055" fmla="*/ 1094016 w 1421579"/>
                  <a:gd name="connsiteY1055" fmla="*/ 943332 h 1032262"/>
                  <a:gd name="connsiteX1056" fmla="*/ 1091270 w 1421579"/>
                  <a:gd name="connsiteY1056" fmla="*/ 948151 h 1032262"/>
                  <a:gd name="connsiteX1057" fmla="*/ 1090542 w 1421579"/>
                  <a:gd name="connsiteY1057" fmla="*/ 948879 h 1032262"/>
                  <a:gd name="connsiteX1058" fmla="*/ 1083257 w 1421579"/>
                  <a:gd name="connsiteY1058" fmla="*/ 951906 h 1032262"/>
                  <a:gd name="connsiteX1059" fmla="*/ 1081408 w 1421579"/>
                  <a:gd name="connsiteY1059" fmla="*/ 951906 h 1032262"/>
                  <a:gd name="connsiteX1060" fmla="*/ 1078662 w 1421579"/>
                  <a:gd name="connsiteY1060" fmla="*/ 953250 h 1032262"/>
                  <a:gd name="connsiteX1061" fmla="*/ 1076532 w 1421579"/>
                  <a:gd name="connsiteY1061" fmla="*/ 954819 h 1032262"/>
                  <a:gd name="connsiteX1062" fmla="*/ 1074963 w 1421579"/>
                  <a:gd name="connsiteY1062" fmla="*/ 955828 h 1032262"/>
                  <a:gd name="connsiteX1063" fmla="*/ 1073506 w 1421579"/>
                  <a:gd name="connsiteY1063" fmla="*/ 956557 h 1032262"/>
                  <a:gd name="connsiteX1064" fmla="*/ 1068911 w 1421579"/>
                  <a:gd name="connsiteY1064" fmla="*/ 957621 h 1032262"/>
                  <a:gd name="connsiteX1065" fmla="*/ 1066782 w 1421579"/>
                  <a:gd name="connsiteY1065" fmla="*/ 957621 h 1032262"/>
                  <a:gd name="connsiteX1066" fmla="*/ 1066334 w 1421579"/>
                  <a:gd name="connsiteY1066" fmla="*/ 957621 h 1032262"/>
                  <a:gd name="connsiteX1067" fmla="*/ 1065661 w 1421579"/>
                  <a:gd name="connsiteY1067" fmla="*/ 957957 h 1032262"/>
                  <a:gd name="connsiteX1068" fmla="*/ 1064204 w 1421579"/>
                  <a:gd name="connsiteY1068" fmla="*/ 958686 h 1032262"/>
                  <a:gd name="connsiteX1069" fmla="*/ 1063476 w 1421579"/>
                  <a:gd name="connsiteY1069" fmla="*/ 959022 h 1032262"/>
                  <a:gd name="connsiteX1070" fmla="*/ 1063476 w 1421579"/>
                  <a:gd name="connsiteY1070" fmla="*/ 960199 h 1032262"/>
                  <a:gd name="connsiteX1071" fmla="*/ 1063196 w 1421579"/>
                  <a:gd name="connsiteY1071" fmla="*/ 962721 h 1032262"/>
                  <a:gd name="connsiteX1072" fmla="*/ 1063196 w 1421579"/>
                  <a:gd name="connsiteY1072" fmla="*/ 962721 h 1032262"/>
                  <a:gd name="connsiteX1073" fmla="*/ 1063924 w 1421579"/>
                  <a:gd name="connsiteY1073" fmla="*/ 965579 h 1032262"/>
                  <a:gd name="connsiteX1074" fmla="*/ 1064092 w 1421579"/>
                  <a:gd name="connsiteY1074" fmla="*/ 966307 h 1032262"/>
                  <a:gd name="connsiteX1075" fmla="*/ 1065885 w 1421579"/>
                  <a:gd name="connsiteY1075" fmla="*/ 976450 h 1032262"/>
                  <a:gd name="connsiteX1076" fmla="*/ 1072722 w 1421579"/>
                  <a:gd name="connsiteY1076" fmla="*/ 979476 h 1032262"/>
                  <a:gd name="connsiteX1077" fmla="*/ 1074123 w 1421579"/>
                  <a:gd name="connsiteY1077" fmla="*/ 980877 h 1032262"/>
                  <a:gd name="connsiteX1078" fmla="*/ 1077149 w 1421579"/>
                  <a:gd name="connsiteY1078" fmla="*/ 988218 h 1032262"/>
                  <a:gd name="connsiteX1079" fmla="*/ 1077149 w 1421579"/>
                  <a:gd name="connsiteY1079" fmla="*/ 993933 h 1032262"/>
                  <a:gd name="connsiteX1080" fmla="*/ 1075580 w 1421579"/>
                  <a:gd name="connsiteY1080" fmla="*/ 999369 h 1032262"/>
                  <a:gd name="connsiteX1081" fmla="*/ 1062635 w 1421579"/>
                  <a:gd name="connsiteY1081" fmla="*/ 1020215 h 1032262"/>
                  <a:gd name="connsiteX1082" fmla="*/ 1056023 w 1421579"/>
                  <a:gd name="connsiteY1082" fmla="*/ 1024866 h 1032262"/>
                  <a:gd name="connsiteX1083" fmla="*/ 1048121 w 1421579"/>
                  <a:gd name="connsiteY1083" fmla="*/ 1023353 h 1032262"/>
                  <a:gd name="connsiteX1084" fmla="*/ 1047897 w 1421579"/>
                  <a:gd name="connsiteY1084" fmla="*/ 1023185 h 1032262"/>
                  <a:gd name="connsiteX1085" fmla="*/ 1047449 w 1421579"/>
                  <a:gd name="connsiteY1085" fmla="*/ 1023297 h 1032262"/>
                  <a:gd name="connsiteX1086" fmla="*/ 1042630 w 1421579"/>
                  <a:gd name="connsiteY1086" fmla="*/ 1027220 h 1032262"/>
                  <a:gd name="connsiteX1087" fmla="*/ 1038371 w 1421579"/>
                  <a:gd name="connsiteY1087" fmla="*/ 1029013 h 1032262"/>
                  <a:gd name="connsiteX1088" fmla="*/ 1037026 w 1421579"/>
                  <a:gd name="connsiteY1088" fmla="*/ 1029573 h 1032262"/>
                  <a:gd name="connsiteX1089" fmla="*/ 1030582 w 1421579"/>
                  <a:gd name="connsiteY1089" fmla="*/ 1031703 h 1032262"/>
                  <a:gd name="connsiteX1090" fmla="*/ 1026939 w 1421579"/>
                  <a:gd name="connsiteY1090" fmla="*/ 1032263 h 1032262"/>
                  <a:gd name="connsiteX1091" fmla="*/ 1021896 w 1421579"/>
                  <a:gd name="connsiteY1091" fmla="*/ 1007270 h 1032262"/>
                  <a:gd name="connsiteX1092" fmla="*/ 1024754 w 1421579"/>
                  <a:gd name="connsiteY1092" fmla="*/ 1007270 h 1032262"/>
                  <a:gd name="connsiteX1093" fmla="*/ 1031030 w 1421579"/>
                  <a:gd name="connsiteY1093" fmla="*/ 1009400 h 1032262"/>
                  <a:gd name="connsiteX1094" fmla="*/ 1031422 w 1421579"/>
                  <a:gd name="connsiteY1094" fmla="*/ 1009232 h 1032262"/>
                  <a:gd name="connsiteX1095" fmla="*/ 1031815 w 1421579"/>
                  <a:gd name="connsiteY1095" fmla="*/ 1008839 h 1032262"/>
                  <a:gd name="connsiteX1096" fmla="*/ 1032543 w 1421579"/>
                  <a:gd name="connsiteY1096" fmla="*/ 1008111 h 1032262"/>
                  <a:gd name="connsiteX1097" fmla="*/ 1034112 w 1421579"/>
                  <a:gd name="connsiteY1097" fmla="*/ 1006822 h 1032262"/>
                  <a:gd name="connsiteX1098" fmla="*/ 1036242 w 1421579"/>
                  <a:gd name="connsiteY1098" fmla="*/ 1005365 h 1032262"/>
                  <a:gd name="connsiteX1099" fmla="*/ 1038707 w 1421579"/>
                  <a:gd name="connsiteY1099" fmla="*/ 1004132 h 1032262"/>
                  <a:gd name="connsiteX1100" fmla="*/ 1040837 w 1421579"/>
                  <a:gd name="connsiteY1100" fmla="*/ 1003404 h 1032262"/>
                  <a:gd name="connsiteX1101" fmla="*/ 1042070 w 1421579"/>
                  <a:gd name="connsiteY1101" fmla="*/ 1003068 h 1032262"/>
                  <a:gd name="connsiteX1102" fmla="*/ 1045656 w 1421579"/>
                  <a:gd name="connsiteY1102" fmla="*/ 1002339 h 1032262"/>
                  <a:gd name="connsiteX1103" fmla="*/ 1047673 w 1421579"/>
                  <a:gd name="connsiteY1103" fmla="*/ 1002115 h 1032262"/>
                  <a:gd name="connsiteX1104" fmla="*/ 1049018 w 1421579"/>
                  <a:gd name="connsiteY1104" fmla="*/ 1002115 h 1032262"/>
                  <a:gd name="connsiteX1105" fmla="*/ 1052773 w 1421579"/>
                  <a:gd name="connsiteY1105" fmla="*/ 996063 h 1032262"/>
                  <a:gd name="connsiteX1106" fmla="*/ 1052380 w 1421579"/>
                  <a:gd name="connsiteY1106" fmla="*/ 995895 h 1032262"/>
                  <a:gd name="connsiteX1107" fmla="*/ 1047225 w 1421579"/>
                  <a:gd name="connsiteY1107" fmla="*/ 989899 h 1032262"/>
                  <a:gd name="connsiteX1108" fmla="*/ 1046497 w 1421579"/>
                  <a:gd name="connsiteY1108" fmla="*/ 987769 h 1032262"/>
                  <a:gd name="connsiteX1109" fmla="*/ 1046104 w 1421579"/>
                  <a:gd name="connsiteY1109" fmla="*/ 986200 h 1032262"/>
                  <a:gd name="connsiteX1110" fmla="*/ 1042798 w 1421579"/>
                  <a:gd name="connsiteY1110" fmla="*/ 967988 h 1032262"/>
                  <a:gd name="connsiteX1111" fmla="*/ 1042182 w 1421579"/>
                  <a:gd name="connsiteY1111" fmla="*/ 966195 h 1032262"/>
                  <a:gd name="connsiteX1112" fmla="*/ 1041677 w 1421579"/>
                  <a:gd name="connsiteY1112" fmla="*/ 963954 h 1032262"/>
                  <a:gd name="connsiteX1113" fmla="*/ 1036802 w 1421579"/>
                  <a:gd name="connsiteY1113" fmla="*/ 957229 h 1032262"/>
                  <a:gd name="connsiteX1114" fmla="*/ 1035849 w 1421579"/>
                  <a:gd name="connsiteY1114" fmla="*/ 952914 h 1032262"/>
                  <a:gd name="connsiteX1115" fmla="*/ 1035849 w 1421579"/>
                  <a:gd name="connsiteY1115" fmla="*/ 951457 h 1032262"/>
                  <a:gd name="connsiteX1116" fmla="*/ 1038875 w 1421579"/>
                  <a:gd name="connsiteY1116" fmla="*/ 944172 h 1032262"/>
                  <a:gd name="connsiteX1117" fmla="*/ 1043190 w 1421579"/>
                  <a:gd name="connsiteY1117" fmla="*/ 939857 h 1032262"/>
                  <a:gd name="connsiteX1118" fmla="*/ 1055126 w 1421579"/>
                  <a:gd name="connsiteY1118" fmla="*/ 937896 h 1032262"/>
                  <a:gd name="connsiteX1119" fmla="*/ 1055855 w 1421579"/>
                  <a:gd name="connsiteY1119" fmla="*/ 938120 h 1032262"/>
                  <a:gd name="connsiteX1120" fmla="*/ 1061963 w 1421579"/>
                  <a:gd name="connsiteY1120" fmla="*/ 936103 h 1032262"/>
                  <a:gd name="connsiteX1121" fmla="*/ 1064092 w 1421579"/>
                  <a:gd name="connsiteY1121" fmla="*/ 936103 h 1032262"/>
                  <a:gd name="connsiteX1122" fmla="*/ 1066110 w 1421579"/>
                  <a:gd name="connsiteY1122" fmla="*/ 936327 h 1032262"/>
                  <a:gd name="connsiteX1123" fmla="*/ 1066502 w 1421579"/>
                  <a:gd name="connsiteY1123" fmla="*/ 936047 h 1032262"/>
                  <a:gd name="connsiteX1124" fmla="*/ 1068071 w 1421579"/>
                  <a:gd name="connsiteY1124" fmla="*/ 935038 h 1032262"/>
                  <a:gd name="connsiteX1125" fmla="*/ 1072386 w 1421579"/>
                  <a:gd name="connsiteY1125" fmla="*/ 932909 h 1032262"/>
                  <a:gd name="connsiteX1126" fmla="*/ 1073114 w 1421579"/>
                  <a:gd name="connsiteY1126" fmla="*/ 932573 h 1032262"/>
                  <a:gd name="connsiteX1127" fmla="*/ 1073114 w 1421579"/>
                  <a:gd name="connsiteY1127" fmla="*/ 930667 h 1032262"/>
                  <a:gd name="connsiteX1128" fmla="*/ 1073619 w 1421579"/>
                  <a:gd name="connsiteY1128" fmla="*/ 927417 h 1032262"/>
                  <a:gd name="connsiteX1129" fmla="*/ 1074347 w 1421579"/>
                  <a:gd name="connsiteY1129" fmla="*/ 925288 h 1032262"/>
                  <a:gd name="connsiteX1130" fmla="*/ 1076869 w 1421579"/>
                  <a:gd name="connsiteY1130" fmla="*/ 921197 h 1032262"/>
                  <a:gd name="connsiteX1131" fmla="*/ 1077597 w 1421579"/>
                  <a:gd name="connsiteY1131" fmla="*/ 920469 h 1032262"/>
                  <a:gd name="connsiteX1132" fmla="*/ 1084882 w 1421579"/>
                  <a:gd name="connsiteY1132" fmla="*/ 917443 h 1032262"/>
                  <a:gd name="connsiteX1133" fmla="*/ 1087740 w 1421579"/>
                  <a:gd name="connsiteY1133" fmla="*/ 917443 h 1032262"/>
                  <a:gd name="connsiteX1134" fmla="*/ 1090598 w 1421579"/>
                  <a:gd name="connsiteY1134" fmla="*/ 917835 h 1032262"/>
                  <a:gd name="connsiteX1135" fmla="*/ 1094240 w 1421579"/>
                  <a:gd name="connsiteY1135" fmla="*/ 918899 h 1032262"/>
                  <a:gd name="connsiteX1136" fmla="*/ 1100685 w 1421579"/>
                  <a:gd name="connsiteY1136" fmla="*/ 918899 h 1032262"/>
                  <a:gd name="connsiteX1137" fmla="*/ 1106120 w 1421579"/>
                  <a:gd name="connsiteY1137" fmla="*/ 920469 h 1032262"/>
                  <a:gd name="connsiteX1138" fmla="*/ 1106120 w 1421579"/>
                  <a:gd name="connsiteY1138" fmla="*/ 917779 h 1032262"/>
                  <a:gd name="connsiteX1139" fmla="*/ 1106624 w 1421579"/>
                  <a:gd name="connsiteY1139" fmla="*/ 914529 h 1032262"/>
                  <a:gd name="connsiteX1140" fmla="*/ 1108081 w 1421579"/>
                  <a:gd name="connsiteY1140" fmla="*/ 910214 h 1032262"/>
                  <a:gd name="connsiteX1141" fmla="*/ 1109258 w 1421579"/>
                  <a:gd name="connsiteY1141" fmla="*/ 907748 h 1032262"/>
                  <a:gd name="connsiteX1142" fmla="*/ 1112116 w 1421579"/>
                  <a:gd name="connsiteY1142" fmla="*/ 903433 h 1032262"/>
                  <a:gd name="connsiteX1143" fmla="*/ 1116207 w 1421579"/>
                  <a:gd name="connsiteY1143" fmla="*/ 899847 h 1032262"/>
                  <a:gd name="connsiteX1144" fmla="*/ 1116879 w 1421579"/>
                  <a:gd name="connsiteY1144" fmla="*/ 899118 h 1032262"/>
                  <a:gd name="connsiteX1145" fmla="*/ 1119905 w 1421579"/>
                  <a:gd name="connsiteY1145" fmla="*/ 892506 h 1032262"/>
                  <a:gd name="connsiteX1146" fmla="*/ 1120634 w 1421579"/>
                  <a:gd name="connsiteY1146" fmla="*/ 891777 h 1032262"/>
                  <a:gd name="connsiteX1147" fmla="*/ 1123324 w 1421579"/>
                  <a:gd name="connsiteY1147" fmla="*/ 889816 h 1032262"/>
                  <a:gd name="connsiteX1148" fmla="*/ 1124781 w 1421579"/>
                  <a:gd name="connsiteY1148" fmla="*/ 889088 h 1032262"/>
                  <a:gd name="connsiteX1149" fmla="*/ 1134027 w 1421579"/>
                  <a:gd name="connsiteY1149" fmla="*/ 889088 h 1032262"/>
                  <a:gd name="connsiteX1150" fmla="*/ 1136885 w 1421579"/>
                  <a:gd name="connsiteY1150" fmla="*/ 890545 h 1032262"/>
                  <a:gd name="connsiteX1151" fmla="*/ 1141480 w 1421579"/>
                  <a:gd name="connsiteY1151" fmla="*/ 895196 h 1032262"/>
                  <a:gd name="connsiteX1152" fmla="*/ 1142208 w 1421579"/>
                  <a:gd name="connsiteY1152" fmla="*/ 896653 h 1032262"/>
                  <a:gd name="connsiteX1153" fmla="*/ 1142376 w 1421579"/>
                  <a:gd name="connsiteY1153" fmla="*/ 897045 h 1032262"/>
                  <a:gd name="connsiteX1154" fmla="*/ 1142656 w 1421579"/>
                  <a:gd name="connsiteY1154" fmla="*/ 896989 h 1032262"/>
                  <a:gd name="connsiteX1155" fmla="*/ 1142769 w 1421579"/>
                  <a:gd name="connsiteY1155" fmla="*/ 896989 h 1032262"/>
                  <a:gd name="connsiteX1156" fmla="*/ 1145290 w 1421579"/>
                  <a:gd name="connsiteY1156" fmla="*/ 894467 h 1032262"/>
                  <a:gd name="connsiteX1157" fmla="*/ 1151230 w 1421579"/>
                  <a:gd name="connsiteY1157" fmla="*/ 889368 h 1032262"/>
                  <a:gd name="connsiteX1158" fmla="*/ 1153472 w 1421579"/>
                  <a:gd name="connsiteY1158" fmla="*/ 888471 h 1032262"/>
                  <a:gd name="connsiteX1159" fmla="*/ 1160140 w 1421579"/>
                  <a:gd name="connsiteY1159" fmla="*/ 887575 h 1032262"/>
                  <a:gd name="connsiteX1160" fmla="*/ 1163390 w 1421579"/>
                  <a:gd name="connsiteY1160" fmla="*/ 888191 h 1032262"/>
                  <a:gd name="connsiteX1161" fmla="*/ 1168770 w 1421579"/>
                  <a:gd name="connsiteY1161" fmla="*/ 888864 h 1032262"/>
                  <a:gd name="connsiteX1162" fmla="*/ 1170003 w 1421579"/>
                  <a:gd name="connsiteY1162" fmla="*/ 889088 h 1032262"/>
                  <a:gd name="connsiteX1163" fmla="*/ 1175719 w 1421579"/>
                  <a:gd name="connsiteY1163" fmla="*/ 890545 h 1032262"/>
                  <a:gd name="connsiteX1164" fmla="*/ 1177848 w 1421579"/>
                  <a:gd name="connsiteY1164" fmla="*/ 891329 h 1032262"/>
                  <a:gd name="connsiteX1165" fmla="*/ 1179025 w 1421579"/>
                  <a:gd name="connsiteY1165" fmla="*/ 891890 h 1032262"/>
                  <a:gd name="connsiteX1166" fmla="*/ 1181434 w 1421579"/>
                  <a:gd name="connsiteY1166" fmla="*/ 892730 h 1032262"/>
                  <a:gd name="connsiteX1167" fmla="*/ 1183564 w 1421579"/>
                  <a:gd name="connsiteY1167" fmla="*/ 893795 h 1032262"/>
                  <a:gd name="connsiteX1168" fmla="*/ 1189336 w 1421579"/>
                  <a:gd name="connsiteY1168" fmla="*/ 893627 h 1032262"/>
                  <a:gd name="connsiteX1169" fmla="*/ 1189784 w 1421579"/>
                  <a:gd name="connsiteY1169" fmla="*/ 893515 h 1032262"/>
                  <a:gd name="connsiteX1170" fmla="*/ 1189448 w 1421579"/>
                  <a:gd name="connsiteY1170" fmla="*/ 885221 h 1032262"/>
                  <a:gd name="connsiteX1171" fmla="*/ 1188943 w 1421579"/>
                  <a:gd name="connsiteY1171" fmla="*/ 854905 h 1032262"/>
                  <a:gd name="connsiteX1172" fmla="*/ 1180426 w 1421579"/>
                  <a:gd name="connsiteY1172" fmla="*/ 850310 h 1032262"/>
                  <a:gd name="connsiteX1173" fmla="*/ 1179641 w 1421579"/>
                  <a:gd name="connsiteY1173" fmla="*/ 849133 h 1032262"/>
                  <a:gd name="connsiteX1174" fmla="*/ 1175382 w 1421579"/>
                  <a:gd name="connsiteY1174" fmla="*/ 848461 h 1032262"/>
                  <a:gd name="connsiteX1175" fmla="*/ 1172524 w 1421579"/>
                  <a:gd name="connsiteY1175" fmla="*/ 848461 h 1032262"/>
                  <a:gd name="connsiteX1176" fmla="*/ 1165184 w 1421579"/>
                  <a:gd name="connsiteY1176" fmla="*/ 845435 h 1032262"/>
                  <a:gd name="connsiteX1177" fmla="*/ 1164455 w 1421579"/>
                  <a:gd name="connsiteY1177" fmla="*/ 844706 h 1032262"/>
                  <a:gd name="connsiteX1178" fmla="*/ 1161429 w 1421579"/>
                  <a:gd name="connsiteY1178" fmla="*/ 837421 h 1032262"/>
                  <a:gd name="connsiteX1179" fmla="*/ 1161429 w 1421579"/>
                  <a:gd name="connsiteY1179" fmla="*/ 837253 h 1032262"/>
                  <a:gd name="connsiteX1180" fmla="*/ 1152855 w 1421579"/>
                  <a:gd name="connsiteY1180" fmla="*/ 753085 h 1032262"/>
                  <a:gd name="connsiteX1181" fmla="*/ 1152799 w 1421579"/>
                  <a:gd name="connsiteY1181" fmla="*/ 752020 h 1032262"/>
                  <a:gd name="connsiteX1182" fmla="*/ 1152799 w 1421579"/>
                  <a:gd name="connsiteY1182" fmla="*/ 748434 h 1032262"/>
                  <a:gd name="connsiteX1183" fmla="*/ 1153304 w 1421579"/>
                  <a:gd name="connsiteY1183" fmla="*/ 745184 h 1032262"/>
                  <a:gd name="connsiteX1184" fmla="*/ 1154760 w 1421579"/>
                  <a:gd name="connsiteY1184" fmla="*/ 740869 h 1032262"/>
                  <a:gd name="connsiteX1185" fmla="*/ 1156610 w 1421579"/>
                  <a:gd name="connsiteY1185" fmla="*/ 737507 h 1032262"/>
                  <a:gd name="connsiteX1186" fmla="*/ 1157002 w 1421579"/>
                  <a:gd name="connsiteY1186" fmla="*/ 737058 h 1032262"/>
                  <a:gd name="connsiteX1187" fmla="*/ 1155657 w 1421579"/>
                  <a:gd name="connsiteY1187" fmla="*/ 731959 h 1032262"/>
                  <a:gd name="connsiteX1188" fmla="*/ 1155657 w 1421579"/>
                  <a:gd name="connsiteY1188" fmla="*/ 730502 h 1032262"/>
                  <a:gd name="connsiteX1189" fmla="*/ 1157394 w 1421579"/>
                  <a:gd name="connsiteY1189" fmla="*/ 724786 h 1032262"/>
                  <a:gd name="connsiteX1190" fmla="*/ 1158235 w 1421579"/>
                  <a:gd name="connsiteY1190" fmla="*/ 723497 h 1032262"/>
                  <a:gd name="connsiteX1191" fmla="*/ 1157899 w 1421579"/>
                  <a:gd name="connsiteY1191" fmla="*/ 721200 h 1032262"/>
                  <a:gd name="connsiteX1192" fmla="*/ 1158347 w 1421579"/>
                  <a:gd name="connsiteY1192" fmla="*/ 716493 h 1032262"/>
                  <a:gd name="connsiteX1193" fmla="*/ 1158739 w 1421579"/>
                  <a:gd name="connsiteY1193" fmla="*/ 715372 h 1032262"/>
                  <a:gd name="connsiteX1194" fmla="*/ 1157843 w 1421579"/>
                  <a:gd name="connsiteY1194" fmla="*/ 711169 h 1032262"/>
                  <a:gd name="connsiteX1195" fmla="*/ 1157843 w 1421579"/>
                  <a:gd name="connsiteY1195" fmla="*/ 701811 h 1032262"/>
                  <a:gd name="connsiteX1196" fmla="*/ 1162718 w 1421579"/>
                  <a:gd name="connsiteY1196" fmla="*/ 693013 h 1032262"/>
                  <a:gd name="connsiteX1197" fmla="*/ 1172749 w 1421579"/>
                  <a:gd name="connsiteY1197" fmla="*/ 692565 h 1032262"/>
                  <a:gd name="connsiteX1198" fmla="*/ 1174205 w 1421579"/>
                  <a:gd name="connsiteY1198" fmla="*/ 693293 h 1032262"/>
                  <a:gd name="connsiteX1199" fmla="*/ 1177456 w 1421579"/>
                  <a:gd name="connsiteY1199" fmla="*/ 695871 h 1032262"/>
                  <a:gd name="connsiteX1200" fmla="*/ 1179361 w 1421579"/>
                  <a:gd name="connsiteY1200" fmla="*/ 694134 h 1032262"/>
                  <a:gd name="connsiteX1201" fmla="*/ 1180762 w 1421579"/>
                  <a:gd name="connsiteY1201" fmla="*/ 693125 h 1032262"/>
                  <a:gd name="connsiteX1202" fmla="*/ 1180874 w 1421579"/>
                  <a:gd name="connsiteY1202" fmla="*/ 692509 h 1032262"/>
                  <a:gd name="connsiteX1203" fmla="*/ 1181602 w 1421579"/>
                  <a:gd name="connsiteY1203" fmla="*/ 689875 h 1032262"/>
                  <a:gd name="connsiteX1204" fmla="*/ 1182723 w 1421579"/>
                  <a:gd name="connsiteY1204" fmla="*/ 687297 h 1032262"/>
                  <a:gd name="connsiteX1205" fmla="*/ 1182275 w 1421579"/>
                  <a:gd name="connsiteY1205" fmla="*/ 682758 h 1032262"/>
                  <a:gd name="connsiteX1206" fmla="*/ 1182219 w 1421579"/>
                  <a:gd name="connsiteY1206" fmla="*/ 681750 h 1032262"/>
                  <a:gd name="connsiteX1207" fmla="*/ 1191521 w 1421579"/>
                  <a:gd name="connsiteY1207" fmla="*/ 671439 h 1032262"/>
                  <a:gd name="connsiteX1208" fmla="*/ 1202392 w 1421579"/>
                  <a:gd name="connsiteY1208" fmla="*/ 678556 h 1032262"/>
                  <a:gd name="connsiteX1209" fmla="*/ 1298160 w 1421579"/>
                  <a:gd name="connsiteY1209" fmla="*/ 678556 h 1032262"/>
                  <a:gd name="connsiteX1210" fmla="*/ 1298888 w 1421579"/>
                  <a:gd name="connsiteY1210" fmla="*/ 677099 h 1032262"/>
                  <a:gd name="connsiteX1211" fmla="*/ 1303315 w 1421579"/>
                  <a:gd name="connsiteY1211" fmla="*/ 672616 h 1032262"/>
                  <a:gd name="connsiteX1212" fmla="*/ 1304436 w 1421579"/>
                  <a:gd name="connsiteY1212" fmla="*/ 670878 h 1032262"/>
                  <a:gd name="connsiteX1213" fmla="*/ 1310880 w 1421579"/>
                  <a:gd name="connsiteY1213" fmla="*/ 662977 h 1032262"/>
                  <a:gd name="connsiteX1214" fmla="*/ 1314915 w 1421579"/>
                  <a:gd name="connsiteY1214" fmla="*/ 657598 h 1032262"/>
                  <a:gd name="connsiteX1215" fmla="*/ 1319342 w 1421579"/>
                  <a:gd name="connsiteY1215" fmla="*/ 654235 h 1032262"/>
                  <a:gd name="connsiteX1216" fmla="*/ 1319678 w 1421579"/>
                  <a:gd name="connsiteY1216" fmla="*/ 653451 h 1032262"/>
                  <a:gd name="connsiteX1217" fmla="*/ 1320407 w 1421579"/>
                  <a:gd name="connsiteY1217" fmla="*/ 651994 h 1032262"/>
                  <a:gd name="connsiteX1218" fmla="*/ 1329653 w 1421579"/>
                  <a:gd name="connsiteY1218" fmla="*/ 646278 h 1032262"/>
                  <a:gd name="connsiteX1219" fmla="*/ 1331110 w 1421579"/>
                  <a:gd name="connsiteY1219" fmla="*/ 646278 h 1032262"/>
                  <a:gd name="connsiteX1220" fmla="*/ 1335761 w 1421579"/>
                  <a:gd name="connsiteY1220" fmla="*/ 647399 h 1032262"/>
                  <a:gd name="connsiteX1221" fmla="*/ 1337218 w 1421579"/>
                  <a:gd name="connsiteY1221" fmla="*/ 648127 h 1032262"/>
                  <a:gd name="connsiteX1222" fmla="*/ 1339908 w 1421579"/>
                  <a:gd name="connsiteY1222" fmla="*/ 650033 h 1032262"/>
                  <a:gd name="connsiteX1223" fmla="*/ 1340188 w 1421579"/>
                  <a:gd name="connsiteY1223" fmla="*/ 650313 h 1032262"/>
                  <a:gd name="connsiteX1224" fmla="*/ 1341197 w 1421579"/>
                  <a:gd name="connsiteY1224" fmla="*/ 650873 h 1032262"/>
                  <a:gd name="connsiteX1225" fmla="*/ 1343102 w 1421579"/>
                  <a:gd name="connsiteY1225" fmla="*/ 648071 h 1032262"/>
                  <a:gd name="connsiteX1226" fmla="*/ 1342429 w 1421579"/>
                  <a:gd name="connsiteY1226" fmla="*/ 644429 h 1032262"/>
                  <a:gd name="connsiteX1227" fmla="*/ 1342429 w 1421579"/>
                  <a:gd name="connsiteY1227" fmla="*/ 642972 h 1032262"/>
                  <a:gd name="connsiteX1228" fmla="*/ 1342542 w 1421579"/>
                  <a:gd name="connsiteY1228" fmla="*/ 641627 h 1032262"/>
                  <a:gd name="connsiteX1229" fmla="*/ 1339572 w 1421579"/>
                  <a:gd name="connsiteY1229" fmla="*/ 634398 h 1032262"/>
                  <a:gd name="connsiteX1230" fmla="*/ 1339572 w 1421579"/>
                  <a:gd name="connsiteY1230" fmla="*/ 630812 h 1032262"/>
                  <a:gd name="connsiteX1231" fmla="*/ 1340524 w 1421579"/>
                  <a:gd name="connsiteY1231" fmla="*/ 626441 h 1032262"/>
                  <a:gd name="connsiteX1232" fmla="*/ 1338843 w 1421579"/>
                  <a:gd name="connsiteY1232" fmla="*/ 620781 h 1032262"/>
                  <a:gd name="connsiteX1233" fmla="*/ 1338843 w 1421579"/>
                  <a:gd name="connsiteY1233" fmla="*/ 616466 h 1032262"/>
                  <a:gd name="connsiteX1234" fmla="*/ 1339347 w 1421579"/>
                  <a:gd name="connsiteY1234" fmla="*/ 613216 h 1032262"/>
                  <a:gd name="connsiteX1235" fmla="*/ 1340076 w 1421579"/>
                  <a:gd name="connsiteY1235" fmla="*/ 611087 h 1032262"/>
                  <a:gd name="connsiteX1236" fmla="*/ 1345231 w 1421579"/>
                  <a:gd name="connsiteY1236" fmla="*/ 605091 h 1032262"/>
                  <a:gd name="connsiteX1237" fmla="*/ 1346688 w 1421579"/>
                  <a:gd name="connsiteY1237" fmla="*/ 604362 h 1032262"/>
                  <a:gd name="connsiteX1238" fmla="*/ 1351283 w 1421579"/>
                  <a:gd name="connsiteY1238" fmla="*/ 603298 h 1032262"/>
                  <a:gd name="connsiteX1239" fmla="*/ 1351732 w 1421579"/>
                  <a:gd name="connsiteY1239" fmla="*/ 603298 h 1032262"/>
                  <a:gd name="connsiteX1240" fmla="*/ 1351732 w 1421579"/>
                  <a:gd name="connsiteY1240" fmla="*/ 602849 h 1032262"/>
                  <a:gd name="connsiteX1241" fmla="*/ 1352796 w 1421579"/>
                  <a:gd name="connsiteY1241" fmla="*/ 598254 h 1032262"/>
                  <a:gd name="connsiteX1242" fmla="*/ 1353525 w 1421579"/>
                  <a:gd name="connsiteY1242" fmla="*/ 596797 h 1032262"/>
                  <a:gd name="connsiteX1243" fmla="*/ 1356159 w 1421579"/>
                  <a:gd name="connsiteY1243" fmla="*/ 593491 h 1032262"/>
                  <a:gd name="connsiteX1244" fmla="*/ 1360474 w 1421579"/>
                  <a:gd name="connsiteY1244" fmla="*/ 589905 h 1032262"/>
                  <a:gd name="connsiteX1245" fmla="*/ 1364116 w 1421579"/>
                  <a:gd name="connsiteY1245" fmla="*/ 587943 h 1032262"/>
                  <a:gd name="connsiteX1246" fmla="*/ 1370336 w 1421579"/>
                  <a:gd name="connsiteY1246" fmla="*/ 585870 h 1032262"/>
                  <a:gd name="connsiteX1247" fmla="*/ 1372297 w 1421579"/>
                  <a:gd name="connsiteY1247" fmla="*/ 584301 h 1032262"/>
                  <a:gd name="connsiteX1248" fmla="*/ 1372858 w 1421579"/>
                  <a:gd name="connsiteY1248" fmla="*/ 583516 h 1032262"/>
                  <a:gd name="connsiteX1249" fmla="*/ 1375267 w 1421579"/>
                  <a:gd name="connsiteY1249" fmla="*/ 580995 h 1032262"/>
                  <a:gd name="connsiteX1250" fmla="*/ 1377677 w 1421579"/>
                  <a:gd name="connsiteY1250" fmla="*/ 579145 h 1032262"/>
                  <a:gd name="connsiteX1251" fmla="*/ 1370952 w 1421579"/>
                  <a:gd name="connsiteY1251" fmla="*/ 571805 h 1032262"/>
                  <a:gd name="connsiteX1252" fmla="*/ 1369888 w 1421579"/>
                  <a:gd name="connsiteY1252" fmla="*/ 570404 h 1032262"/>
                  <a:gd name="connsiteX1253" fmla="*/ 1358400 w 1421579"/>
                  <a:gd name="connsiteY1253" fmla="*/ 552472 h 1032262"/>
                  <a:gd name="connsiteX1254" fmla="*/ 1358008 w 1421579"/>
                  <a:gd name="connsiteY1254" fmla="*/ 551855 h 1032262"/>
                  <a:gd name="connsiteX1255" fmla="*/ 1353693 w 1421579"/>
                  <a:gd name="connsiteY1255" fmla="*/ 543954 h 1032262"/>
                  <a:gd name="connsiteX1256" fmla="*/ 1352965 w 1421579"/>
                  <a:gd name="connsiteY1256" fmla="*/ 542273 h 1032262"/>
                  <a:gd name="connsiteX1257" fmla="*/ 1351451 w 1421579"/>
                  <a:gd name="connsiteY1257" fmla="*/ 537790 h 1032262"/>
                  <a:gd name="connsiteX1258" fmla="*/ 1351003 w 1421579"/>
                  <a:gd name="connsiteY1258" fmla="*/ 537734 h 1032262"/>
                  <a:gd name="connsiteX1259" fmla="*/ 1350219 w 1421579"/>
                  <a:gd name="connsiteY1259" fmla="*/ 537566 h 1032262"/>
                  <a:gd name="connsiteX1260" fmla="*/ 1347361 w 1421579"/>
                  <a:gd name="connsiteY1260" fmla="*/ 536837 h 1032262"/>
                  <a:gd name="connsiteX1261" fmla="*/ 1346576 w 1421579"/>
                  <a:gd name="connsiteY1261" fmla="*/ 536613 h 1032262"/>
                  <a:gd name="connsiteX1262" fmla="*/ 1345175 w 1421579"/>
                  <a:gd name="connsiteY1262" fmla="*/ 536165 h 1032262"/>
                  <a:gd name="connsiteX1263" fmla="*/ 1343158 w 1421579"/>
                  <a:gd name="connsiteY1263" fmla="*/ 537061 h 1032262"/>
                  <a:gd name="connsiteX1264" fmla="*/ 1336602 w 1421579"/>
                  <a:gd name="connsiteY1264" fmla="*/ 537566 h 1032262"/>
                  <a:gd name="connsiteX1265" fmla="*/ 1336602 w 1421579"/>
                  <a:gd name="connsiteY1265" fmla="*/ 537566 h 1032262"/>
                  <a:gd name="connsiteX1266" fmla="*/ 1334080 w 1421579"/>
                  <a:gd name="connsiteY1266" fmla="*/ 537846 h 1032262"/>
                  <a:gd name="connsiteX1267" fmla="*/ 1332623 w 1421579"/>
                  <a:gd name="connsiteY1267" fmla="*/ 537846 h 1032262"/>
                  <a:gd name="connsiteX1268" fmla="*/ 1328532 w 1421579"/>
                  <a:gd name="connsiteY1268" fmla="*/ 537005 h 1032262"/>
                  <a:gd name="connsiteX1269" fmla="*/ 1323489 w 1421579"/>
                  <a:gd name="connsiteY1269" fmla="*/ 534876 h 1032262"/>
                  <a:gd name="connsiteX1270" fmla="*/ 1320239 w 1421579"/>
                  <a:gd name="connsiteY1270" fmla="*/ 532691 h 1032262"/>
                  <a:gd name="connsiteX1271" fmla="*/ 1316092 w 1421579"/>
                  <a:gd name="connsiteY1271" fmla="*/ 528544 h 1032262"/>
                  <a:gd name="connsiteX1272" fmla="*/ 1312450 w 1421579"/>
                  <a:gd name="connsiteY1272" fmla="*/ 527199 h 1032262"/>
                  <a:gd name="connsiteX1273" fmla="*/ 1308751 w 1421579"/>
                  <a:gd name="connsiteY1273" fmla="*/ 524845 h 1032262"/>
                  <a:gd name="connsiteX1274" fmla="*/ 1308639 w 1421579"/>
                  <a:gd name="connsiteY1274" fmla="*/ 524733 h 1032262"/>
                  <a:gd name="connsiteX1275" fmla="*/ 1306790 w 1421579"/>
                  <a:gd name="connsiteY1275" fmla="*/ 524117 h 1032262"/>
                  <a:gd name="connsiteX1276" fmla="*/ 1306790 w 1421579"/>
                  <a:gd name="connsiteY1276" fmla="*/ 524117 h 1032262"/>
                  <a:gd name="connsiteX1277" fmla="*/ 1306734 w 1421579"/>
                  <a:gd name="connsiteY1277" fmla="*/ 524117 h 1032262"/>
                  <a:gd name="connsiteX1278" fmla="*/ 1306678 w 1421579"/>
                  <a:gd name="connsiteY1278" fmla="*/ 524117 h 1032262"/>
                  <a:gd name="connsiteX1279" fmla="*/ 1306678 w 1421579"/>
                  <a:gd name="connsiteY1279" fmla="*/ 524117 h 1032262"/>
                  <a:gd name="connsiteX1280" fmla="*/ 1302643 w 1421579"/>
                  <a:gd name="connsiteY1280" fmla="*/ 524173 h 1032262"/>
                  <a:gd name="connsiteX1281" fmla="*/ 1290875 w 1421579"/>
                  <a:gd name="connsiteY1281" fmla="*/ 526751 h 1032262"/>
                  <a:gd name="connsiteX1282" fmla="*/ 1284599 w 1421579"/>
                  <a:gd name="connsiteY1282" fmla="*/ 517280 h 1032262"/>
                  <a:gd name="connsiteX1283" fmla="*/ 1285439 w 1421579"/>
                  <a:gd name="connsiteY1283" fmla="*/ 513190 h 1032262"/>
                  <a:gd name="connsiteX1284" fmla="*/ 1287121 w 1421579"/>
                  <a:gd name="connsiteY1284" fmla="*/ 509211 h 1032262"/>
                  <a:gd name="connsiteX1285" fmla="*/ 1287121 w 1421579"/>
                  <a:gd name="connsiteY1285" fmla="*/ 509211 h 1032262"/>
                  <a:gd name="connsiteX1286" fmla="*/ 1290091 w 1421579"/>
                  <a:gd name="connsiteY1286" fmla="*/ 505288 h 1032262"/>
                  <a:gd name="connsiteX1287" fmla="*/ 1285832 w 1421579"/>
                  <a:gd name="connsiteY1287" fmla="*/ 498956 h 1032262"/>
                  <a:gd name="connsiteX1288" fmla="*/ 1285383 w 1421579"/>
                  <a:gd name="connsiteY1288" fmla="*/ 498172 h 1032262"/>
                  <a:gd name="connsiteX1289" fmla="*/ 1273896 w 1421579"/>
                  <a:gd name="connsiteY1289" fmla="*/ 477270 h 1032262"/>
                  <a:gd name="connsiteX1290" fmla="*/ 1269917 w 1421579"/>
                  <a:gd name="connsiteY1290" fmla="*/ 473291 h 1032262"/>
                  <a:gd name="connsiteX1291" fmla="*/ 1268348 w 1421579"/>
                  <a:gd name="connsiteY1291" fmla="*/ 471274 h 1032262"/>
                  <a:gd name="connsiteX1292" fmla="*/ 1264706 w 1421579"/>
                  <a:gd name="connsiteY1292" fmla="*/ 465166 h 1032262"/>
                  <a:gd name="connsiteX1293" fmla="*/ 1262016 w 1421579"/>
                  <a:gd name="connsiteY1293" fmla="*/ 462476 h 1032262"/>
                  <a:gd name="connsiteX1294" fmla="*/ 1260615 w 1421579"/>
                  <a:gd name="connsiteY1294" fmla="*/ 460739 h 1032262"/>
                  <a:gd name="connsiteX1295" fmla="*/ 1256076 w 1421579"/>
                  <a:gd name="connsiteY1295" fmla="*/ 453622 h 1032262"/>
                  <a:gd name="connsiteX1296" fmla="*/ 1241338 w 1421579"/>
                  <a:gd name="connsiteY1296" fmla="*/ 437539 h 1032262"/>
                  <a:gd name="connsiteX1297" fmla="*/ 1238088 w 1421579"/>
                  <a:gd name="connsiteY1297" fmla="*/ 434737 h 1032262"/>
                  <a:gd name="connsiteX1298" fmla="*/ 1236071 w 1421579"/>
                  <a:gd name="connsiteY1298" fmla="*/ 433953 h 1032262"/>
                  <a:gd name="connsiteX1299" fmla="*/ 1234782 w 1421579"/>
                  <a:gd name="connsiteY1299" fmla="*/ 433336 h 1032262"/>
                  <a:gd name="connsiteX1300" fmla="*/ 1229738 w 1421579"/>
                  <a:gd name="connsiteY1300" fmla="*/ 430478 h 1032262"/>
                  <a:gd name="connsiteX1301" fmla="*/ 1227553 w 1421579"/>
                  <a:gd name="connsiteY1301" fmla="*/ 428797 h 1032262"/>
                  <a:gd name="connsiteX1302" fmla="*/ 1218923 w 1421579"/>
                  <a:gd name="connsiteY1302" fmla="*/ 420168 h 1032262"/>
                  <a:gd name="connsiteX1303" fmla="*/ 1218139 w 1421579"/>
                  <a:gd name="connsiteY1303" fmla="*/ 419327 h 1032262"/>
                  <a:gd name="connsiteX1304" fmla="*/ 1217130 w 1421579"/>
                  <a:gd name="connsiteY1304" fmla="*/ 418094 h 1032262"/>
                  <a:gd name="connsiteX1305" fmla="*/ 1214384 w 1421579"/>
                  <a:gd name="connsiteY1305" fmla="*/ 416357 h 1032262"/>
                  <a:gd name="connsiteX1306" fmla="*/ 1211302 w 1421579"/>
                  <a:gd name="connsiteY1306" fmla="*/ 415965 h 1032262"/>
                  <a:gd name="connsiteX1307" fmla="*/ 1210574 w 1421579"/>
                  <a:gd name="connsiteY1307" fmla="*/ 415853 h 1032262"/>
                  <a:gd name="connsiteX1308" fmla="*/ 1210181 w 1421579"/>
                  <a:gd name="connsiteY1308" fmla="*/ 415797 h 1032262"/>
                  <a:gd name="connsiteX1309" fmla="*/ 1208556 w 1421579"/>
                  <a:gd name="connsiteY1309" fmla="*/ 416749 h 1032262"/>
                  <a:gd name="connsiteX1310" fmla="*/ 1207884 w 1421579"/>
                  <a:gd name="connsiteY1310" fmla="*/ 417142 h 1032262"/>
                  <a:gd name="connsiteX1311" fmla="*/ 1206427 w 1421579"/>
                  <a:gd name="connsiteY1311" fmla="*/ 417870 h 1032262"/>
                  <a:gd name="connsiteX1312" fmla="*/ 1201832 w 1421579"/>
                  <a:gd name="connsiteY1312" fmla="*/ 418935 h 1032262"/>
                  <a:gd name="connsiteX1313" fmla="*/ 1198974 w 1421579"/>
                  <a:gd name="connsiteY1313" fmla="*/ 418935 h 1032262"/>
                  <a:gd name="connsiteX1314" fmla="*/ 1194379 w 1421579"/>
                  <a:gd name="connsiteY1314" fmla="*/ 417870 h 1032262"/>
                  <a:gd name="connsiteX1315" fmla="*/ 1193594 w 1421579"/>
                  <a:gd name="connsiteY1315" fmla="*/ 417478 h 1032262"/>
                  <a:gd name="connsiteX1316" fmla="*/ 1190008 w 1421579"/>
                  <a:gd name="connsiteY1316" fmla="*/ 416301 h 1032262"/>
                  <a:gd name="connsiteX1317" fmla="*/ 1188663 w 1421579"/>
                  <a:gd name="connsiteY1317" fmla="*/ 415741 h 1032262"/>
                  <a:gd name="connsiteX1318" fmla="*/ 1187486 w 1421579"/>
                  <a:gd name="connsiteY1318" fmla="*/ 415180 h 1032262"/>
                  <a:gd name="connsiteX1319" fmla="*/ 1182219 w 1421579"/>
                  <a:gd name="connsiteY1319" fmla="*/ 414676 h 1032262"/>
                  <a:gd name="connsiteX1320" fmla="*/ 1179977 w 1421579"/>
                  <a:gd name="connsiteY1320" fmla="*/ 414172 h 1032262"/>
                  <a:gd name="connsiteX1321" fmla="*/ 1177848 w 1421579"/>
                  <a:gd name="connsiteY1321" fmla="*/ 413443 h 1032262"/>
                  <a:gd name="connsiteX1322" fmla="*/ 1173813 w 1421579"/>
                  <a:gd name="connsiteY1322" fmla="*/ 410978 h 1032262"/>
                  <a:gd name="connsiteX1323" fmla="*/ 1173365 w 1421579"/>
                  <a:gd name="connsiteY1323" fmla="*/ 410529 h 1032262"/>
                  <a:gd name="connsiteX1324" fmla="*/ 1168097 w 1421579"/>
                  <a:gd name="connsiteY1324" fmla="*/ 406046 h 1032262"/>
                  <a:gd name="connsiteX1325" fmla="*/ 1164567 w 1421579"/>
                  <a:gd name="connsiteY1325" fmla="*/ 406046 h 1032262"/>
                  <a:gd name="connsiteX1326" fmla="*/ 1159356 w 1421579"/>
                  <a:gd name="connsiteY1326" fmla="*/ 404645 h 1032262"/>
                  <a:gd name="connsiteX1327" fmla="*/ 1150726 w 1421579"/>
                  <a:gd name="connsiteY1327" fmla="*/ 399602 h 1032262"/>
                  <a:gd name="connsiteX1328" fmla="*/ 1150221 w 1421579"/>
                  <a:gd name="connsiteY1328" fmla="*/ 399266 h 1032262"/>
                  <a:gd name="connsiteX1329" fmla="*/ 1148092 w 1421579"/>
                  <a:gd name="connsiteY1329" fmla="*/ 397809 h 1032262"/>
                  <a:gd name="connsiteX1330" fmla="*/ 1146523 w 1421579"/>
                  <a:gd name="connsiteY1330" fmla="*/ 396520 h 1032262"/>
                  <a:gd name="connsiteX1331" fmla="*/ 1146019 w 1421579"/>
                  <a:gd name="connsiteY1331" fmla="*/ 396016 h 1032262"/>
                  <a:gd name="connsiteX1332" fmla="*/ 1139911 w 1421579"/>
                  <a:gd name="connsiteY1332" fmla="*/ 392373 h 1032262"/>
                  <a:gd name="connsiteX1333" fmla="*/ 1137893 w 1421579"/>
                  <a:gd name="connsiteY1333" fmla="*/ 390804 h 1032262"/>
                  <a:gd name="connsiteX1334" fmla="*/ 1135035 w 1421579"/>
                  <a:gd name="connsiteY1334" fmla="*/ 387946 h 1032262"/>
                  <a:gd name="connsiteX1335" fmla="*/ 1132514 w 1421579"/>
                  <a:gd name="connsiteY1335" fmla="*/ 383911 h 1032262"/>
                  <a:gd name="connsiteX1336" fmla="*/ 1132346 w 1421579"/>
                  <a:gd name="connsiteY1336" fmla="*/ 383351 h 1032262"/>
                  <a:gd name="connsiteX1337" fmla="*/ 1131225 w 1421579"/>
                  <a:gd name="connsiteY1337" fmla="*/ 381838 h 1032262"/>
                  <a:gd name="connsiteX1338" fmla="*/ 1130272 w 1421579"/>
                  <a:gd name="connsiteY1338" fmla="*/ 380269 h 1032262"/>
                  <a:gd name="connsiteX1339" fmla="*/ 1129600 w 1421579"/>
                  <a:gd name="connsiteY1339" fmla="*/ 378924 h 1032262"/>
                  <a:gd name="connsiteX1340" fmla="*/ 1128759 w 1421579"/>
                  <a:gd name="connsiteY1340" fmla="*/ 378084 h 1032262"/>
                  <a:gd name="connsiteX1341" fmla="*/ 1127695 w 1421579"/>
                  <a:gd name="connsiteY1341" fmla="*/ 377803 h 1032262"/>
                  <a:gd name="connsiteX1342" fmla="*/ 1124220 w 1421579"/>
                  <a:gd name="connsiteY1342" fmla="*/ 376178 h 1032262"/>
                  <a:gd name="connsiteX1343" fmla="*/ 1120970 w 1421579"/>
                  <a:gd name="connsiteY1343" fmla="*/ 373881 h 1032262"/>
                  <a:gd name="connsiteX1344" fmla="*/ 1117328 w 1421579"/>
                  <a:gd name="connsiteY1344" fmla="*/ 373376 h 1032262"/>
                  <a:gd name="connsiteX1345" fmla="*/ 1115030 w 1421579"/>
                  <a:gd name="connsiteY1345" fmla="*/ 376010 h 1032262"/>
                  <a:gd name="connsiteX1346" fmla="*/ 1112564 w 1421579"/>
                  <a:gd name="connsiteY1346" fmla="*/ 378084 h 1032262"/>
                  <a:gd name="connsiteX1347" fmla="*/ 1108978 w 1421579"/>
                  <a:gd name="connsiteY1347" fmla="*/ 380213 h 1032262"/>
                  <a:gd name="connsiteX1348" fmla="*/ 1103935 w 1421579"/>
                  <a:gd name="connsiteY1348" fmla="*/ 381670 h 1032262"/>
                  <a:gd name="connsiteX1349" fmla="*/ 1103374 w 1421579"/>
                  <a:gd name="connsiteY1349" fmla="*/ 381838 h 1032262"/>
                  <a:gd name="connsiteX1350" fmla="*/ 1102142 w 1421579"/>
                  <a:gd name="connsiteY1350" fmla="*/ 382174 h 1032262"/>
                  <a:gd name="connsiteX1351" fmla="*/ 1098555 w 1421579"/>
                  <a:gd name="connsiteY1351" fmla="*/ 382903 h 1032262"/>
                  <a:gd name="connsiteX1352" fmla="*/ 1092335 w 1421579"/>
                  <a:gd name="connsiteY1352" fmla="*/ 382230 h 1032262"/>
                  <a:gd name="connsiteX1353" fmla="*/ 1085891 w 1421579"/>
                  <a:gd name="connsiteY1353" fmla="*/ 379372 h 1032262"/>
                  <a:gd name="connsiteX1354" fmla="*/ 1082865 w 1421579"/>
                  <a:gd name="connsiteY1354" fmla="*/ 377299 h 1032262"/>
                  <a:gd name="connsiteX1355" fmla="*/ 1081240 w 1421579"/>
                  <a:gd name="connsiteY1355" fmla="*/ 376627 h 1032262"/>
                  <a:gd name="connsiteX1356" fmla="*/ 1079334 w 1421579"/>
                  <a:gd name="connsiteY1356" fmla="*/ 375618 h 1032262"/>
                  <a:gd name="connsiteX1357" fmla="*/ 1077205 w 1421579"/>
                  <a:gd name="connsiteY1357" fmla="*/ 374161 h 1032262"/>
                  <a:gd name="connsiteX1358" fmla="*/ 1076476 w 1421579"/>
                  <a:gd name="connsiteY1358" fmla="*/ 373657 h 1032262"/>
                  <a:gd name="connsiteX1359" fmla="*/ 1072890 w 1421579"/>
                  <a:gd name="connsiteY1359" fmla="*/ 370799 h 1032262"/>
                  <a:gd name="connsiteX1360" fmla="*/ 1069416 w 1421579"/>
                  <a:gd name="connsiteY1360" fmla="*/ 365587 h 1032262"/>
                  <a:gd name="connsiteX1361" fmla="*/ 1067847 w 1421579"/>
                  <a:gd name="connsiteY1361" fmla="*/ 364354 h 1032262"/>
                  <a:gd name="connsiteX1362" fmla="*/ 1065325 w 1421579"/>
                  <a:gd name="connsiteY1362" fmla="*/ 361441 h 1032262"/>
                  <a:gd name="connsiteX1363" fmla="*/ 1063420 w 1421579"/>
                  <a:gd name="connsiteY1363" fmla="*/ 358134 h 1032262"/>
                  <a:gd name="connsiteX1364" fmla="*/ 1059609 w 1421579"/>
                  <a:gd name="connsiteY1364" fmla="*/ 356229 h 1032262"/>
                  <a:gd name="connsiteX1365" fmla="*/ 1057088 w 1421579"/>
                  <a:gd name="connsiteY1365" fmla="*/ 354436 h 1032262"/>
                  <a:gd name="connsiteX1366" fmla="*/ 1056359 w 1421579"/>
                  <a:gd name="connsiteY1366" fmla="*/ 354436 h 1032262"/>
                  <a:gd name="connsiteX1367" fmla="*/ 1050643 w 1421579"/>
                  <a:gd name="connsiteY1367" fmla="*/ 352699 h 1032262"/>
                  <a:gd name="connsiteX1368" fmla="*/ 1041845 w 1421579"/>
                  <a:gd name="connsiteY1368" fmla="*/ 346815 h 1032262"/>
                  <a:gd name="connsiteX1369" fmla="*/ 1034112 w 1421579"/>
                  <a:gd name="connsiteY1369" fmla="*/ 345694 h 1032262"/>
                  <a:gd name="connsiteX1370" fmla="*/ 1033552 w 1421579"/>
                  <a:gd name="connsiteY1370" fmla="*/ 345582 h 1032262"/>
                  <a:gd name="connsiteX1371" fmla="*/ 1032263 w 1421579"/>
                  <a:gd name="connsiteY1371" fmla="*/ 345302 h 1032262"/>
                  <a:gd name="connsiteX1372" fmla="*/ 1031647 w 1421579"/>
                  <a:gd name="connsiteY1372" fmla="*/ 345470 h 1032262"/>
                  <a:gd name="connsiteX1373" fmla="*/ 1027108 w 1421579"/>
                  <a:gd name="connsiteY1373" fmla="*/ 345582 h 1032262"/>
                  <a:gd name="connsiteX1374" fmla="*/ 1023521 w 1421579"/>
                  <a:gd name="connsiteY1374" fmla="*/ 344853 h 1032262"/>
                  <a:gd name="connsiteX1375" fmla="*/ 1022288 w 1421579"/>
                  <a:gd name="connsiteY1375" fmla="*/ 344517 h 1032262"/>
                  <a:gd name="connsiteX1376" fmla="*/ 1015844 w 1421579"/>
                  <a:gd name="connsiteY1376" fmla="*/ 342388 h 1032262"/>
                  <a:gd name="connsiteX1377" fmla="*/ 1013827 w 1421579"/>
                  <a:gd name="connsiteY1377" fmla="*/ 341435 h 1032262"/>
                  <a:gd name="connsiteX1378" fmla="*/ 1010240 w 1421579"/>
                  <a:gd name="connsiteY1378" fmla="*/ 339306 h 1032262"/>
                  <a:gd name="connsiteX1379" fmla="*/ 1009344 w 1421579"/>
                  <a:gd name="connsiteY1379" fmla="*/ 338689 h 1032262"/>
                  <a:gd name="connsiteX1380" fmla="*/ 1006486 w 1421579"/>
                  <a:gd name="connsiteY1380" fmla="*/ 336560 h 1032262"/>
                  <a:gd name="connsiteX1381" fmla="*/ 1005365 w 1421579"/>
                  <a:gd name="connsiteY1381" fmla="*/ 335607 h 1032262"/>
                  <a:gd name="connsiteX1382" fmla="*/ 1002507 w 1421579"/>
                  <a:gd name="connsiteY1382" fmla="*/ 332749 h 1032262"/>
                  <a:gd name="connsiteX1383" fmla="*/ 1001891 w 1421579"/>
                  <a:gd name="connsiteY1383" fmla="*/ 332077 h 1032262"/>
                  <a:gd name="connsiteX1384" fmla="*/ 998304 w 1421579"/>
                  <a:gd name="connsiteY1384" fmla="*/ 327762 h 1032262"/>
                  <a:gd name="connsiteX1385" fmla="*/ 996679 w 1421579"/>
                  <a:gd name="connsiteY1385" fmla="*/ 325016 h 1032262"/>
                  <a:gd name="connsiteX1386" fmla="*/ 996007 w 1421579"/>
                  <a:gd name="connsiteY1386" fmla="*/ 323391 h 1032262"/>
                  <a:gd name="connsiteX1387" fmla="*/ 995671 w 1421579"/>
                  <a:gd name="connsiteY1387" fmla="*/ 322999 h 1032262"/>
                  <a:gd name="connsiteX1388" fmla="*/ 991916 w 1421579"/>
                  <a:gd name="connsiteY1388" fmla="*/ 318796 h 1032262"/>
                  <a:gd name="connsiteX1389" fmla="*/ 989787 w 1421579"/>
                  <a:gd name="connsiteY1389" fmla="*/ 318180 h 1032262"/>
                  <a:gd name="connsiteX1390" fmla="*/ 987321 w 1421579"/>
                  <a:gd name="connsiteY1390" fmla="*/ 317115 h 1032262"/>
                  <a:gd name="connsiteX1391" fmla="*/ 984351 w 1421579"/>
                  <a:gd name="connsiteY1391" fmla="*/ 315322 h 1032262"/>
                  <a:gd name="connsiteX1392" fmla="*/ 979980 w 1421579"/>
                  <a:gd name="connsiteY1392" fmla="*/ 313417 h 1032262"/>
                  <a:gd name="connsiteX1393" fmla="*/ 979420 w 1421579"/>
                  <a:gd name="connsiteY1393" fmla="*/ 313136 h 1032262"/>
                  <a:gd name="connsiteX1394" fmla="*/ 977571 w 1421579"/>
                  <a:gd name="connsiteY1394" fmla="*/ 312184 h 1032262"/>
                  <a:gd name="connsiteX1395" fmla="*/ 975777 w 1421579"/>
                  <a:gd name="connsiteY1395" fmla="*/ 311735 h 1032262"/>
                  <a:gd name="connsiteX1396" fmla="*/ 973648 w 1421579"/>
                  <a:gd name="connsiteY1396" fmla="*/ 310951 h 1032262"/>
                  <a:gd name="connsiteX1397" fmla="*/ 970790 w 1421579"/>
                  <a:gd name="connsiteY1397" fmla="*/ 309494 h 1032262"/>
                  <a:gd name="connsiteX1398" fmla="*/ 969389 w 1421579"/>
                  <a:gd name="connsiteY1398" fmla="*/ 308653 h 1032262"/>
                  <a:gd name="connsiteX1399" fmla="*/ 966307 w 1421579"/>
                  <a:gd name="connsiteY1399" fmla="*/ 306468 h 1032262"/>
                  <a:gd name="connsiteX1400" fmla="*/ 964346 w 1421579"/>
                  <a:gd name="connsiteY1400" fmla="*/ 306132 h 1032262"/>
                  <a:gd name="connsiteX1401" fmla="*/ 961432 w 1421579"/>
                  <a:gd name="connsiteY1401" fmla="*/ 305179 h 1032262"/>
                  <a:gd name="connsiteX1402" fmla="*/ 959975 w 1421579"/>
                  <a:gd name="connsiteY1402" fmla="*/ 304451 h 1032262"/>
                  <a:gd name="connsiteX1403" fmla="*/ 957789 w 1421579"/>
                  <a:gd name="connsiteY1403" fmla="*/ 302994 h 1032262"/>
                  <a:gd name="connsiteX1404" fmla="*/ 952074 w 1421579"/>
                  <a:gd name="connsiteY1404" fmla="*/ 297950 h 1032262"/>
                  <a:gd name="connsiteX1405" fmla="*/ 951569 w 1421579"/>
                  <a:gd name="connsiteY1405" fmla="*/ 297502 h 1032262"/>
                  <a:gd name="connsiteX1406" fmla="*/ 948711 w 1421579"/>
                  <a:gd name="connsiteY1406" fmla="*/ 294644 h 1032262"/>
                  <a:gd name="connsiteX1407" fmla="*/ 947254 w 1421579"/>
                  <a:gd name="connsiteY1407" fmla="*/ 292795 h 1032262"/>
                  <a:gd name="connsiteX1408" fmla="*/ 942323 w 1421579"/>
                  <a:gd name="connsiteY1408" fmla="*/ 289152 h 1032262"/>
                  <a:gd name="connsiteX1409" fmla="*/ 941539 w 1421579"/>
                  <a:gd name="connsiteY1409" fmla="*/ 291618 h 1032262"/>
                  <a:gd name="connsiteX1410" fmla="*/ 928538 w 1421579"/>
                  <a:gd name="connsiteY1410" fmla="*/ 298343 h 1032262"/>
                  <a:gd name="connsiteX1411" fmla="*/ 921814 w 1421579"/>
                  <a:gd name="connsiteY1411" fmla="*/ 285342 h 1032262"/>
                  <a:gd name="connsiteX1412" fmla="*/ 921982 w 1421579"/>
                  <a:gd name="connsiteY1412" fmla="*/ 284894 h 1032262"/>
                  <a:gd name="connsiteX1413" fmla="*/ 923439 w 1421579"/>
                  <a:gd name="connsiteY1413" fmla="*/ 280355 h 1032262"/>
                  <a:gd name="connsiteX1414" fmla="*/ 917275 w 1421579"/>
                  <a:gd name="connsiteY1414" fmla="*/ 278617 h 1032262"/>
                  <a:gd name="connsiteX1415" fmla="*/ 916994 w 1421579"/>
                  <a:gd name="connsiteY1415" fmla="*/ 278449 h 1032262"/>
                  <a:gd name="connsiteX1416" fmla="*/ 915537 w 1421579"/>
                  <a:gd name="connsiteY1416" fmla="*/ 277833 h 1032262"/>
                  <a:gd name="connsiteX1417" fmla="*/ 912679 w 1421579"/>
                  <a:gd name="connsiteY1417" fmla="*/ 276432 h 1032262"/>
                  <a:gd name="connsiteX1418" fmla="*/ 910830 w 1421579"/>
                  <a:gd name="connsiteY1418" fmla="*/ 276712 h 1032262"/>
                  <a:gd name="connsiteX1419" fmla="*/ 907188 w 1421579"/>
                  <a:gd name="connsiteY1419" fmla="*/ 276600 h 1032262"/>
                  <a:gd name="connsiteX1420" fmla="*/ 897157 w 1421579"/>
                  <a:gd name="connsiteY1420" fmla="*/ 274471 h 1032262"/>
                  <a:gd name="connsiteX1421" fmla="*/ 893403 w 1421579"/>
                  <a:gd name="connsiteY1421" fmla="*/ 272846 h 1032262"/>
                  <a:gd name="connsiteX1422" fmla="*/ 886230 w 1421579"/>
                  <a:gd name="connsiteY1422" fmla="*/ 267802 h 1032262"/>
                  <a:gd name="connsiteX1423" fmla="*/ 883484 w 1421579"/>
                  <a:gd name="connsiteY1423" fmla="*/ 264944 h 1032262"/>
                  <a:gd name="connsiteX1424" fmla="*/ 870539 w 1421579"/>
                  <a:gd name="connsiteY1424" fmla="*/ 244827 h 1032262"/>
                  <a:gd name="connsiteX1425" fmla="*/ 869699 w 1421579"/>
                  <a:gd name="connsiteY1425" fmla="*/ 243202 h 1032262"/>
                  <a:gd name="connsiteX1426" fmla="*/ 865104 w 1421579"/>
                  <a:gd name="connsiteY1426" fmla="*/ 232106 h 1032262"/>
                  <a:gd name="connsiteX1427" fmla="*/ 863759 w 1421579"/>
                  <a:gd name="connsiteY1427" fmla="*/ 230257 h 1032262"/>
                  <a:gd name="connsiteX1428" fmla="*/ 856250 w 1421579"/>
                  <a:gd name="connsiteY1428" fmla="*/ 226727 h 1032262"/>
                  <a:gd name="connsiteX1429" fmla="*/ 851991 w 1421579"/>
                  <a:gd name="connsiteY1429" fmla="*/ 225550 h 1032262"/>
                  <a:gd name="connsiteX1430" fmla="*/ 851038 w 1421579"/>
                  <a:gd name="connsiteY1430" fmla="*/ 225830 h 1032262"/>
                  <a:gd name="connsiteX1431" fmla="*/ 849693 w 1421579"/>
                  <a:gd name="connsiteY1431" fmla="*/ 226615 h 1032262"/>
                  <a:gd name="connsiteX1432" fmla="*/ 842577 w 1421579"/>
                  <a:gd name="connsiteY1432" fmla="*/ 229473 h 1032262"/>
                  <a:gd name="connsiteX1433" fmla="*/ 836861 w 1421579"/>
                  <a:gd name="connsiteY1433" fmla="*/ 229473 h 1032262"/>
                  <a:gd name="connsiteX1434" fmla="*/ 830753 w 1421579"/>
                  <a:gd name="connsiteY1434" fmla="*/ 227511 h 1032262"/>
                  <a:gd name="connsiteX1435" fmla="*/ 823524 w 1421579"/>
                  <a:gd name="connsiteY1435" fmla="*/ 222300 h 1032262"/>
                  <a:gd name="connsiteX1436" fmla="*/ 821395 w 1421579"/>
                  <a:gd name="connsiteY1436" fmla="*/ 221235 h 1032262"/>
                  <a:gd name="connsiteX1437" fmla="*/ 817640 w 1421579"/>
                  <a:gd name="connsiteY1437" fmla="*/ 218041 h 1032262"/>
                  <a:gd name="connsiteX1438" fmla="*/ 810131 w 1421579"/>
                  <a:gd name="connsiteY1438" fmla="*/ 207674 h 1032262"/>
                  <a:gd name="connsiteX1439" fmla="*/ 807329 w 1421579"/>
                  <a:gd name="connsiteY1439" fmla="*/ 206609 h 1032262"/>
                  <a:gd name="connsiteX1440" fmla="*/ 804247 w 1421579"/>
                  <a:gd name="connsiteY1440" fmla="*/ 204760 h 1032262"/>
                  <a:gd name="connsiteX1441" fmla="*/ 801838 w 1421579"/>
                  <a:gd name="connsiteY1441" fmla="*/ 202687 h 1032262"/>
                  <a:gd name="connsiteX1442" fmla="*/ 801501 w 1421579"/>
                  <a:gd name="connsiteY1442" fmla="*/ 202799 h 1032262"/>
                  <a:gd name="connsiteX1443" fmla="*/ 797691 w 1421579"/>
                  <a:gd name="connsiteY1443" fmla="*/ 204704 h 1032262"/>
                  <a:gd name="connsiteX1444" fmla="*/ 792255 w 1421579"/>
                  <a:gd name="connsiteY1444" fmla="*/ 205769 h 1032262"/>
                  <a:gd name="connsiteX1445" fmla="*/ 786147 w 1421579"/>
                  <a:gd name="connsiteY1445" fmla="*/ 205321 h 1032262"/>
                  <a:gd name="connsiteX1446" fmla="*/ 783177 w 1421579"/>
                  <a:gd name="connsiteY1446" fmla="*/ 205825 h 1032262"/>
                  <a:gd name="connsiteX1447" fmla="*/ 773931 w 1421579"/>
                  <a:gd name="connsiteY1447" fmla="*/ 204984 h 1032262"/>
                  <a:gd name="connsiteX1448" fmla="*/ 770625 w 1421579"/>
                  <a:gd name="connsiteY1448" fmla="*/ 202911 h 1032262"/>
                  <a:gd name="connsiteX1449" fmla="*/ 769000 w 1421579"/>
                  <a:gd name="connsiteY1449" fmla="*/ 202631 h 1032262"/>
                  <a:gd name="connsiteX1450" fmla="*/ 766142 w 1421579"/>
                  <a:gd name="connsiteY1450" fmla="*/ 201902 h 1032262"/>
                  <a:gd name="connsiteX1451" fmla="*/ 761939 w 1421579"/>
                  <a:gd name="connsiteY1451" fmla="*/ 199717 h 1032262"/>
                  <a:gd name="connsiteX1452" fmla="*/ 757288 w 1421579"/>
                  <a:gd name="connsiteY1452" fmla="*/ 195682 h 1032262"/>
                  <a:gd name="connsiteX1453" fmla="*/ 754206 w 1421579"/>
                  <a:gd name="connsiteY1453" fmla="*/ 193497 h 1032262"/>
                  <a:gd name="connsiteX1454" fmla="*/ 745969 w 1421579"/>
                  <a:gd name="connsiteY1454" fmla="*/ 190919 h 1032262"/>
                  <a:gd name="connsiteX1455" fmla="*/ 738796 w 1421579"/>
                  <a:gd name="connsiteY1455" fmla="*/ 184475 h 1032262"/>
                  <a:gd name="connsiteX1456" fmla="*/ 737115 w 1421579"/>
                  <a:gd name="connsiteY1456" fmla="*/ 182513 h 1032262"/>
                  <a:gd name="connsiteX1457" fmla="*/ 734537 w 1421579"/>
                  <a:gd name="connsiteY1457" fmla="*/ 178647 h 1032262"/>
                  <a:gd name="connsiteX1458" fmla="*/ 732464 w 1421579"/>
                  <a:gd name="connsiteY1458" fmla="*/ 176181 h 1032262"/>
                  <a:gd name="connsiteX1459" fmla="*/ 725403 w 1421579"/>
                  <a:gd name="connsiteY1459" fmla="*/ 172091 h 1032262"/>
                  <a:gd name="connsiteX1460" fmla="*/ 722657 w 1421579"/>
                  <a:gd name="connsiteY1460" fmla="*/ 169793 h 1032262"/>
                  <a:gd name="connsiteX1461" fmla="*/ 720416 w 1421579"/>
                  <a:gd name="connsiteY1461" fmla="*/ 167103 h 1032262"/>
                  <a:gd name="connsiteX1462" fmla="*/ 718959 w 1421579"/>
                  <a:gd name="connsiteY1462" fmla="*/ 166095 h 1032262"/>
                  <a:gd name="connsiteX1463" fmla="*/ 713915 w 1421579"/>
                  <a:gd name="connsiteY1463" fmla="*/ 162172 h 1032262"/>
                  <a:gd name="connsiteX1464" fmla="*/ 712066 w 1421579"/>
                  <a:gd name="connsiteY1464" fmla="*/ 161780 h 1032262"/>
                  <a:gd name="connsiteX1465" fmla="*/ 710105 w 1421579"/>
                  <a:gd name="connsiteY1465" fmla="*/ 161163 h 1032262"/>
                  <a:gd name="connsiteX1466" fmla="*/ 702988 w 1421579"/>
                  <a:gd name="connsiteY1466" fmla="*/ 158193 h 1032262"/>
                  <a:gd name="connsiteX1467" fmla="*/ 694694 w 1421579"/>
                  <a:gd name="connsiteY1467" fmla="*/ 156120 h 1032262"/>
                  <a:gd name="connsiteX1468" fmla="*/ 693013 w 1421579"/>
                  <a:gd name="connsiteY1468" fmla="*/ 154775 h 1032262"/>
                  <a:gd name="connsiteX1469" fmla="*/ 691108 w 1421579"/>
                  <a:gd name="connsiteY1469" fmla="*/ 153766 h 1032262"/>
                  <a:gd name="connsiteX1470" fmla="*/ 686793 w 1421579"/>
                  <a:gd name="connsiteY1470" fmla="*/ 150908 h 1032262"/>
                  <a:gd name="connsiteX1471" fmla="*/ 686065 w 1421579"/>
                  <a:gd name="connsiteY1471" fmla="*/ 150404 h 1032262"/>
                  <a:gd name="connsiteX1472" fmla="*/ 682478 w 1421579"/>
                  <a:gd name="connsiteY1472" fmla="*/ 147546 h 1032262"/>
                  <a:gd name="connsiteX1473" fmla="*/ 681638 w 1421579"/>
                  <a:gd name="connsiteY1473" fmla="*/ 146762 h 1032262"/>
                  <a:gd name="connsiteX1474" fmla="*/ 675305 w 1421579"/>
                  <a:gd name="connsiteY1474" fmla="*/ 140429 h 1032262"/>
                  <a:gd name="connsiteX1475" fmla="*/ 670991 w 1421579"/>
                  <a:gd name="connsiteY1475" fmla="*/ 137740 h 1032262"/>
                  <a:gd name="connsiteX1476" fmla="*/ 668581 w 1421579"/>
                  <a:gd name="connsiteY1476" fmla="*/ 136507 h 1032262"/>
                  <a:gd name="connsiteX1477" fmla="*/ 667460 w 1421579"/>
                  <a:gd name="connsiteY1477" fmla="*/ 135890 h 1032262"/>
                  <a:gd name="connsiteX1478" fmla="*/ 664658 w 1421579"/>
                  <a:gd name="connsiteY1478" fmla="*/ 134041 h 1032262"/>
                  <a:gd name="connsiteX1479" fmla="*/ 657990 w 1421579"/>
                  <a:gd name="connsiteY1479" fmla="*/ 131015 h 1032262"/>
                  <a:gd name="connsiteX1480" fmla="*/ 656141 w 1421579"/>
                  <a:gd name="connsiteY1480" fmla="*/ 129166 h 1032262"/>
                  <a:gd name="connsiteX1481" fmla="*/ 652274 w 1421579"/>
                  <a:gd name="connsiteY1481" fmla="*/ 126700 h 1032262"/>
                  <a:gd name="connsiteX1482" fmla="*/ 643476 w 1421579"/>
                  <a:gd name="connsiteY1482" fmla="*/ 118071 h 1032262"/>
                  <a:gd name="connsiteX1483" fmla="*/ 636416 w 1421579"/>
                  <a:gd name="connsiteY1483" fmla="*/ 113195 h 1032262"/>
                  <a:gd name="connsiteX1484" fmla="*/ 632773 w 1421579"/>
                  <a:gd name="connsiteY1484" fmla="*/ 111346 h 1032262"/>
                  <a:gd name="connsiteX1485" fmla="*/ 630756 w 1421579"/>
                  <a:gd name="connsiteY1485" fmla="*/ 110057 h 1032262"/>
                  <a:gd name="connsiteX1486" fmla="*/ 626889 w 1421579"/>
                  <a:gd name="connsiteY1486" fmla="*/ 106807 h 1032262"/>
                  <a:gd name="connsiteX1487" fmla="*/ 614225 w 1421579"/>
                  <a:gd name="connsiteY1487" fmla="*/ 98570 h 1032262"/>
                  <a:gd name="connsiteX1488" fmla="*/ 613272 w 1421579"/>
                  <a:gd name="connsiteY1488" fmla="*/ 98233 h 1032262"/>
                  <a:gd name="connsiteX1489" fmla="*/ 611255 w 1421579"/>
                  <a:gd name="connsiteY1489" fmla="*/ 97281 h 1032262"/>
                  <a:gd name="connsiteX1490" fmla="*/ 607949 w 1421579"/>
                  <a:gd name="connsiteY1490" fmla="*/ 95319 h 1032262"/>
                  <a:gd name="connsiteX1491" fmla="*/ 603522 w 1421579"/>
                  <a:gd name="connsiteY1491" fmla="*/ 96608 h 1032262"/>
                  <a:gd name="connsiteX1492" fmla="*/ 595060 w 1421579"/>
                  <a:gd name="connsiteY1492" fmla="*/ 93022 h 1032262"/>
                  <a:gd name="connsiteX1493" fmla="*/ 591866 w 1421579"/>
                  <a:gd name="connsiteY1493" fmla="*/ 89323 h 1032262"/>
                  <a:gd name="connsiteX1494" fmla="*/ 580378 w 1421579"/>
                  <a:gd name="connsiteY1494" fmla="*/ 88987 h 1032262"/>
                  <a:gd name="connsiteX1495" fmla="*/ 575895 w 1421579"/>
                  <a:gd name="connsiteY1495" fmla="*/ 85793 h 1032262"/>
                  <a:gd name="connsiteX1496" fmla="*/ 565696 w 1421579"/>
                  <a:gd name="connsiteY1496" fmla="*/ 80357 h 1032262"/>
                  <a:gd name="connsiteX1497" fmla="*/ 563959 w 1421579"/>
                  <a:gd name="connsiteY1497" fmla="*/ 79181 h 1032262"/>
                  <a:gd name="connsiteX1498" fmla="*/ 559645 w 1421579"/>
                  <a:gd name="connsiteY1498" fmla="*/ 75594 h 1032262"/>
                  <a:gd name="connsiteX1499" fmla="*/ 558972 w 1421579"/>
                  <a:gd name="connsiteY1499" fmla="*/ 74978 h 1032262"/>
                  <a:gd name="connsiteX1500" fmla="*/ 556843 w 1421579"/>
                  <a:gd name="connsiteY1500" fmla="*/ 72848 h 1032262"/>
                  <a:gd name="connsiteX1501" fmla="*/ 555610 w 1421579"/>
                  <a:gd name="connsiteY1501" fmla="*/ 72568 h 1032262"/>
                  <a:gd name="connsiteX1502" fmla="*/ 542889 w 1421579"/>
                  <a:gd name="connsiteY1502" fmla="*/ 71728 h 1032262"/>
                  <a:gd name="connsiteX1503" fmla="*/ 532578 w 1421579"/>
                  <a:gd name="connsiteY1503" fmla="*/ 66348 h 1032262"/>
                  <a:gd name="connsiteX1504" fmla="*/ 522268 w 1421579"/>
                  <a:gd name="connsiteY1504" fmla="*/ 67917 h 1032262"/>
                  <a:gd name="connsiteX1505" fmla="*/ 518681 w 1421579"/>
                  <a:gd name="connsiteY1505" fmla="*/ 66460 h 1032262"/>
                  <a:gd name="connsiteX1506" fmla="*/ 517560 w 1421579"/>
                  <a:gd name="connsiteY1506" fmla="*/ 65956 h 1032262"/>
                  <a:gd name="connsiteX1507" fmla="*/ 509155 w 1421579"/>
                  <a:gd name="connsiteY1507" fmla="*/ 61641 h 1032262"/>
                  <a:gd name="connsiteX1508" fmla="*/ 497331 w 1421579"/>
                  <a:gd name="connsiteY1508" fmla="*/ 57214 h 1032262"/>
                  <a:gd name="connsiteX1509" fmla="*/ 496098 w 1421579"/>
                  <a:gd name="connsiteY1509" fmla="*/ 56654 h 1032262"/>
                  <a:gd name="connsiteX1510" fmla="*/ 490046 w 1421579"/>
                  <a:gd name="connsiteY1510" fmla="*/ 53460 h 1032262"/>
                  <a:gd name="connsiteX1511" fmla="*/ 487637 w 1421579"/>
                  <a:gd name="connsiteY1511" fmla="*/ 55925 h 1032262"/>
                  <a:gd name="connsiteX1512" fmla="*/ 478334 w 1421579"/>
                  <a:gd name="connsiteY1512" fmla="*/ 57326 h 1032262"/>
                  <a:gd name="connsiteX1513" fmla="*/ 474019 w 1421579"/>
                  <a:gd name="connsiteY1513" fmla="*/ 55869 h 1032262"/>
                  <a:gd name="connsiteX1514" fmla="*/ 472507 w 1421579"/>
                  <a:gd name="connsiteY1514" fmla="*/ 55197 h 1032262"/>
                  <a:gd name="connsiteX1515" fmla="*/ 465614 w 1421579"/>
                  <a:gd name="connsiteY1515" fmla="*/ 54973 h 1032262"/>
                  <a:gd name="connsiteX1516" fmla="*/ 463653 w 1421579"/>
                  <a:gd name="connsiteY1516" fmla="*/ 54748 h 1032262"/>
                  <a:gd name="connsiteX1517" fmla="*/ 461523 w 1421579"/>
                  <a:gd name="connsiteY1517" fmla="*/ 54973 h 1032262"/>
                  <a:gd name="connsiteX1518" fmla="*/ 460795 w 1421579"/>
                  <a:gd name="connsiteY1518" fmla="*/ 54973 h 1032262"/>
                  <a:gd name="connsiteX1519" fmla="*/ 456200 w 1421579"/>
                  <a:gd name="connsiteY1519" fmla="*/ 53908 h 1032262"/>
                  <a:gd name="connsiteX1520" fmla="*/ 455023 w 1421579"/>
                  <a:gd name="connsiteY1520" fmla="*/ 53348 h 1032262"/>
                  <a:gd name="connsiteX1521" fmla="*/ 450876 w 1421579"/>
                  <a:gd name="connsiteY1521" fmla="*/ 51442 h 1032262"/>
                  <a:gd name="connsiteX1522" fmla="*/ 447346 w 1421579"/>
                  <a:gd name="connsiteY1522" fmla="*/ 51442 h 1032262"/>
                  <a:gd name="connsiteX1523" fmla="*/ 446785 w 1421579"/>
                  <a:gd name="connsiteY1523" fmla="*/ 51666 h 1032262"/>
                  <a:gd name="connsiteX1524" fmla="*/ 440901 w 1421579"/>
                  <a:gd name="connsiteY1524" fmla="*/ 55477 h 1032262"/>
                  <a:gd name="connsiteX1525" fmla="*/ 433449 w 1421579"/>
                  <a:gd name="connsiteY1525" fmla="*/ 54412 h 1032262"/>
                  <a:gd name="connsiteX1526" fmla="*/ 433168 w 1421579"/>
                  <a:gd name="connsiteY1526" fmla="*/ 54524 h 1032262"/>
                  <a:gd name="connsiteX1527" fmla="*/ 422633 w 1421579"/>
                  <a:gd name="connsiteY1527" fmla="*/ 52059 h 1032262"/>
                  <a:gd name="connsiteX1528" fmla="*/ 419719 w 1421579"/>
                  <a:gd name="connsiteY1528" fmla="*/ 49145 h 1032262"/>
                  <a:gd name="connsiteX1529" fmla="*/ 417366 w 1421579"/>
                  <a:gd name="connsiteY1529" fmla="*/ 45502 h 1032262"/>
                  <a:gd name="connsiteX1530" fmla="*/ 416301 w 1421579"/>
                  <a:gd name="connsiteY1530" fmla="*/ 45054 h 1032262"/>
                  <a:gd name="connsiteX1531" fmla="*/ 404365 w 1421579"/>
                  <a:gd name="connsiteY1531" fmla="*/ 41075 h 1032262"/>
                  <a:gd name="connsiteX1532" fmla="*/ 399154 w 1421579"/>
                  <a:gd name="connsiteY1532" fmla="*/ 40123 h 1032262"/>
                  <a:gd name="connsiteX1533" fmla="*/ 398425 w 1421579"/>
                  <a:gd name="connsiteY1533" fmla="*/ 40291 h 1032262"/>
                  <a:gd name="connsiteX1534" fmla="*/ 395735 w 1421579"/>
                  <a:gd name="connsiteY1534" fmla="*/ 41356 h 1032262"/>
                  <a:gd name="connsiteX1535" fmla="*/ 386882 w 1421579"/>
                  <a:gd name="connsiteY1535" fmla="*/ 40795 h 1032262"/>
                  <a:gd name="connsiteX1536" fmla="*/ 386545 w 1421579"/>
                  <a:gd name="connsiteY1536" fmla="*/ 40963 h 1032262"/>
                  <a:gd name="connsiteX1537" fmla="*/ 384136 w 1421579"/>
                  <a:gd name="connsiteY1537" fmla="*/ 44830 h 1032262"/>
                  <a:gd name="connsiteX1538" fmla="*/ 383407 w 1421579"/>
                  <a:gd name="connsiteY1538" fmla="*/ 45558 h 1032262"/>
                  <a:gd name="connsiteX1539" fmla="*/ 380717 w 1421579"/>
                  <a:gd name="connsiteY1539" fmla="*/ 47520 h 1032262"/>
                  <a:gd name="connsiteX1540" fmla="*/ 379260 w 1421579"/>
                  <a:gd name="connsiteY1540" fmla="*/ 48248 h 1032262"/>
                  <a:gd name="connsiteX1541" fmla="*/ 375338 w 1421579"/>
                  <a:gd name="connsiteY1541" fmla="*/ 49313 h 1032262"/>
                  <a:gd name="connsiteX1542" fmla="*/ 370182 w 1421579"/>
                  <a:gd name="connsiteY1542" fmla="*/ 52003 h 1032262"/>
                  <a:gd name="connsiteX1543" fmla="*/ 363010 w 1421579"/>
                  <a:gd name="connsiteY1543" fmla="*/ 53460 h 1032262"/>
                  <a:gd name="connsiteX1544" fmla="*/ 355220 w 1421579"/>
                  <a:gd name="connsiteY1544" fmla="*/ 51891 h 1032262"/>
                  <a:gd name="connsiteX1545" fmla="*/ 350345 w 1421579"/>
                  <a:gd name="connsiteY1545" fmla="*/ 48528 h 1032262"/>
                  <a:gd name="connsiteX1546" fmla="*/ 348328 w 1421579"/>
                  <a:gd name="connsiteY1546" fmla="*/ 48080 h 1032262"/>
                  <a:gd name="connsiteX1547" fmla="*/ 346198 w 1421579"/>
                  <a:gd name="connsiteY1547" fmla="*/ 47352 h 1032262"/>
                  <a:gd name="connsiteX1548" fmla="*/ 342164 w 1421579"/>
                  <a:gd name="connsiteY1548" fmla="*/ 44830 h 1032262"/>
                  <a:gd name="connsiteX1549" fmla="*/ 341827 w 1421579"/>
                  <a:gd name="connsiteY1549" fmla="*/ 44494 h 1032262"/>
                  <a:gd name="connsiteX1550" fmla="*/ 336448 w 1421579"/>
                  <a:gd name="connsiteY1550" fmla="*/ 40291 h 1032262"/>
                  <a:gd name="connsiteX1551" fmla="*/ 331068 w 1421579"/>
                  <a:gd name="connsiteY1551" fmla="*/ 36929 h 1032262"/>
                  <a:gd name="connsiteX1552" fmla="*/ 329892 w 1421579"/>
                  <a:gd name="connsiteY1552" fmla="*/ 36032 h 1032262"/>
                  <a:gd name="connsiteX1553" fmla="*/ 323447 w 1421579"/>
                  <a:gd name="connsiteY1553" fmla="*/ 30540 h 1032262"/>
                  <a:gd name="connsiteX1554" fmla="*/ 319693 w 1421579"/>
                  <a:gd name="connsiteY1554" fmla="*/ 30036 h 1032262"/>
                  <a:gd name="connsiteX1555" fmla="*/ 318796 w 1421579"/>
                  <a:gd name="connsiteY1555" fmla="*/ 29756 h 1032262"/>
                  <a:gd name="connsiteX1556" fmla="*/ 315210 w 1421579"/>
                  <a:gd name="connsiteY1556" fmla="*/ 29476 h 1032262"/>
                  <a:gd name="connsiteX1557" fmla="*/ 309382 w 1421579"/>
                  <a:gd name="connsiteY1557" fmla="*/ 31269 h 1032262"/>
                  <a:gd name="connsiteX1558" fmla="*/ 305796 w 1421579"/>
                  <a:gd name="connsiteY1558" fmla="*/ 31269 h 1032262"/>
                  <a:gd name="connsiteX1559" fmla="*/ 301088 w 1421579"/>
                  <a:gd name="connsiteY1559" fmla="*/ 30148 h 1032262"/>
                  <a:gd name="connsiteX1560" fmla="*/ 297502 w 1421579"/>
                  <a:gd name="connsiteY1560" fmla="*/ 30484 h 1032262"/>
                  <a:gd name="connsiteX1561" fmla="*/ 293187 w 1421579"/>
                  <a:gd name="connsiteY1561" fmla="*/ 29980 h 1032262"/>
                  <a:gd name="connsiteX1562" fmla="*/ 291058 w 1421579"/>
                  <a:gd name="connsiteY1562" fmla="*/ 29251 h 1032262"/>
                  <a:gd name="connsiteX1563" fmla="*/ 288480 w 1421579"/>
                  <a:gd name="connsiteY1563" fmla="*/ 27963 h 1032262"/>
                  <a:gd name="connsiteX1564" fmla="*/ 285230 w 1421579"/>
                  <a:gd name="connsiteY1564" fmla="*/ 27626 h 1032262"/>
                  <a:gd name="connsiteX1565" fmla="*/ 275703 w 1421579"/>
                  <a:gd name="connsiteY1565" fmla="*/ 27626 h 1032262"/>
                  <a:gd name="connsiteX1566" fmla="*/ 273182 w 1421579"/>
                  <a:gd name="connsiteY1566" fmla="*/ 27346 h 1032262"/>
                  <a:gd name="connsiteX1567" fmla="*/ 262423 w 1421579"/>
                  <a:gd name="connsiteY1567" fmla="*/ 24656 h 1032262"/>
                  <a:gd name="connsiteX1568" fmla="*/ 257491 w 1421579"/>
                  <a:gd name="connsiteY1568" fmla="*/ 24152 h 1032262"/>
                  <a:gd name="connsiteX1569" fmla="*/ 250094 w 1421579"/>
                  <a:gd name="connsiteY1569" fmla="*/ 26113 h 1032262"/>
                  <a:gd name="connsiteX1570" fmla="*/ 238719 w 1421579"/>
                  <a:gd name="connsiteY1570" fmla="*/ 24768 h 1032262"/>
                  <a:gd name="connsiteX1571" fmla="*/ 225214 w 1421579"/>
                  <a:gd name="connsiteY1571" fmla="*/ 25441 h 1032262"/>
                  <a:gd name="connsiteX1572" fmla="*/ 223028 w 1421579"/>
                  <a:gd name="connsiteY1572" fmla="*/ 25329 h 1032262"/>
                  <a:gd name="connsiteX1573" fmla="*/ 197307 w 1421579"/>
                  <a:gd name="connsiteY1573" fmla="*/ 21182 h 1032262"/>
                  <a:gd name="connsiteX1574" fmla="*/ 182457 w 1421579"/>
                  <a:gd name="connsiteY1574" fmla="*/ 21182 h 1032262"/>
                  <a:gd name="connsiteX1575" fmla="*/ 178983 w 1421579"/>
                  <a:gd name="connsiteY1575" fmla="*/ 21742 h 1032262"/>
                  <a:gd name="connsiteX1576" fmla="*/ 177302 w 1421579"/>
                  <a:gd name="connsiteY1576" fmla="*/ 21911 h 1032262"/>
                  <a:gd name="connsiteX1577" fmla="*/ 172987 w 1421579"/>
                  <a:gd name="connsiteY1577" fmla="*/ 21911 h 1032262"/>
                  <a:gd name="connsiteX1578" fmla="*/ 169345 w 1421579"/>
                  <a:gd name="connsiteY1578" fmla="*/ 22975 h 1032262"/>
                  <a:gd name="connsiteX1579" fmla="*/ 166487 w 1421579"/>
                  <a:gd name="connsiteY1579" fmla="*/ 23368 h 1032262"/>
                  <a:gd name="connsiteX1580" fmla="*/ 162844 w 1421579"/>
                  <a:gd name="connsiteY1580" fmla="*/ 23368 h 1032262"/>
                  <a:gd name="connsiteX1581" fmla="*/ 157017 w 1421579"/>
                  <a:gd name="connsiteY1581" fmla="*/ 24096 h 1032262"/>
                  <a:gd name="connsiteX1582" fmla="*/ 162788 w 1421579"/>
                  <a:gd name="connsiteY1582" fmla="*/ 56878 h 1032262"/>
                  <a:gd name="connsiteX1583" fmla="*/ 165366 w 1421579"/>
                  <a:gd name="connsiteY1583" fmla="*/ 56598 h 1032262"/>
                  <a:gd name="connsiteX1584" fmla="*/ 169345 w 1421579"/>
                  <a:gd name="connsiteY1584" fmla="*/ 56934 h 1032262"/>
                  <a:gd name="connsiteX1585" fmla="*/ 172819 w 1421579"/>
                  <a:gd name="connsiteY1585" fmla="*/ 57943 h 1032262"/>
                  <a:gd name="connsiteX1586" fmla="*/ 173379 w 1421579"/>
                  <a:gd name="connsiteY1586" fmla="*/ 57662 h 1032262"/>
                  <a:gd name="connsiteX1587" fmla="*/ 179151 w 1421579"/>
                  <a:gd name="connsiteY1587" fmla="*/ 56654 h 1032262"/>
                  <a:gd name="connsiteX1588" fmla="*/ 182626 w 1421579"/>
                  <a:gd name="connsiteY1588" fmla="*/ 57046 h 1032262"/>
                  <a:gd name="connsiteX1589" fmla="*/ 183634 w 1421579"/>
                  <a:gd name="connsiteY1589" fmla="*/ 56037 h 1032262"/>
                  <a:gd name="connsiteX1590" fmla="*/ 195570 w 1421579"/>
                  <a:gd name="connsiteY1590" fmla="*/ 54132 h 1032262"/>
                  <a:gd name="connsiteX1591" fmla="*/ 197027 w 1421579"/>
                  <a:gd name="connsiteY1591" fmla="*/ 54861 h 1032262"/>
                  <a:gd name="connsiteX1592" fmla="*/ 198652 w 1421579"/>
                  <a:gd name="connsiteY1592" fmla="*/ 55869 h 1032262"/>
                  <a:gd name="connsiteX1593" fmla="*/ 230481 w 1421579"/>
                  <a:gd name="connsiteY1593" fmla="*/ 68197 h 1032262"/>
                  <a:gd name="connsiteX1594" fmla="*/ 231994 w 1421579"/>
                  <a:gd name="connsiteY1594" fmla="*/ 65900 h 1032262"/>
                  <a:gd name="connsiteX1595" fmla="*/ 239784 w 1421579"/>
                  <a:gd name="connsiteY1595" fmla="*/ 62313 h 1032262"/>
                  <a:gd name="connsiteX1596" fmla="*/ 240512 w 1421579"/>
                  <a:gd name="connsiteY1596" fmla="*/ 62313 h 1032262"/>
                  <a:gd name="connsiteX1597" fmla="*/ 278730 w 1421579"/>
                  <a:gd name="connsiteY1597" fmla="*/ 63042 h 1032262"/>
                  <a:gd name="connsiteX1598" fmla="*/ 279738 w 1421579"/>
                  <a:gd name="connsiteY1598" fmla="*/ 63098 h 1032262"/>
                  <a:gd name="connsiteX1599" fmla="*/ 311960 w 1421579"/>
                  <a:gd name="connsiteY1599" fmla="*/ 66684 h 1032262"/>
                  <a:gd name="connsiteX1600" fmla="*/ 312688 w 1421579"/>
                  <a:gd name="connsiteY1600" fmla="*/ 66796 h 1032262"/>
                  <a:gd name="connsiteX1601" fmla="*/ 356789 w 1421579"/>
                  <a:gd name="connsiteY1601" fmla="*/ 74530 h 1032262"/>
                  <a:gd name="connsiteX1602" fmla="*/ 366820 w 1421579"/>
                  <a:gd name="connsiteY1602" fmla="*/ 82431 h 1032262"/>
                  <a:gd name="connsiteX1603" fmla="*/ 366932 w 1421579"/>
                  <a:gd name="connsiteY1603" fmla="*/ 82543 h 1032262"/>
                  <a:gd name="connsiteX1604" fmla="*/ 369454 w 1421579"/>
                  <a:gd name="connsiteY1604" fmla="*/ 86578 h 1032262"/>
                  <a:gd name="connsiteX1605" fmla="*/ 370182 w 1421579"/>
                  <a:gd name="connsiteY1605" fmla="*/ 88707 h 1032262"/>
                  <a:gd name="connsiteX1606" fmla="*/ 370631 w 1421579"/>
                  <a:gd name="connsiteY1606" fmla="*/ 90668 h 1032262"/>
                  <a:gd name="connsiteX1607" fmla="*/ 371359 w 1421579"/>
                  <a:gd name="connsiteY1607" fmla="*/ 96384 h 1032262"/>
                  <a:gd name="connsiteX1608" fmla="*/ 369958 w 1421579"/>
                  <a:gd name="connsiteY1608" fmla="*/ 102997 h 1032262"/>
                  <a:gd name="connsiteX1609" fmla="*/ 369286 w 1421579"/>
                  <a:gd name="connsiteY1609" fmla="*/ 104117 h 1032262"/>
                  <a:gd name="connsiteX1610" fmla="*/ 369286 w 1421579"/>
                  <a:gd name="connsiteY1610" fmla="*/ 107031 h 1032262"/>
                  <a:gd name="connsiteX1611" fmla="*/ 365363 w 1421579"/>
                  <a:gd name="connsiteY1611" fmla="*/ 115101 h 1032262"/>
                  <a:gd name="connsiteX1612" fmla="*/ 362057 w 1421579"/>
                  <a:gd name="connsiteY1612" fmla="*/ 119023 h 1032262"/>
                  <a:gd name="connsiteX1613" fmla="*/ 358190 w 1421579"/>
                  <a:gd name="connsiteY1613" fmla="*/ 121769 h 1032262"/>
                  <a:gd name="connsiteX1614" fmla="*/ 356229 w 1421579"/>
                  <a:gd name="connsiteY1614" fmla="*/ 124235 h 1032262"/>
                  <a:gd name="connsiteX1615" fmla="*/ 354660 w 1421579"/>
                  <a:gd name="connsiteY1615" fmla="*/ 125804 h 1032262"/>
                  <a:gd name="connsiteX1616" fmla="*/ 353203 w 1421579"/>
                  <a:gd name="connsiteY1616" fmla="*/ 129222 h 1032262"/>
                  <a:gd name="connsiteX1617" fmla="*/ 352363 w 1421579"/>
                  <a:gd name="connsiteY1617" fmla="*/ 130455 h 1032262"/>
                  <a:gd name="connsiteX1618" fmla="*/ 351354 w 1421579"/>
                  <a:gd name="connsiteY1618" fmla="*/ 133033 h 1032262"/>
                  <a:gd name="connsiteX1619" fmla="*/ 350177 w 1421579"/>
                  <a:gd name="connsiteY1619" fmla="*/ 135162 h 1032262"/>
                  <a:gd name="connsiteX1620" fmla="*/ 350457 w 1421579"/>
                  <a:gd name="connsiteY1620" fmla="*/ 136507 h 1032262"/>
                  <a:gd name="connsiteX1621" fmla="*/ 350681 w 1421579"/>
                  <a:gd name="connsiteY1621" fmla="*/ 138524 h 1032262"/>
                  <a:gd name="connsiteX1622" fmla="*/ 350681 w 1421579"/>
                  <a:gd name="connsiteY1622" fmla="*/ 139253 h 1032262"/>
                  <a:gd name="connsiteX1623" fmla="*/ 350401 w 1421579"/>
                  <a:gd name="connsiteY1623" fmla="*/ 141774 h 1032262"/>
                  <a:gd name="connsiteX1624" fmla="*/ 349673 w 1421579"/>
                  <a:gd name="connsiteY1624" fmla="*/ 144576 h 1032262"/>
                  <a:gd name="connsiteX1625" fmla="*/ 349168 w 1421579"/>
                  <a:gd name="connsiteY1625" fmla="*/ 146145 h 1032262"/>
                  <a:gd name="connsiteX1626" fmla="*/ 349168 w 1421579"/>
                  <a:gd name="connsiteY1626" fmla="*/ 146145 h 1032262"/>
                  <a:gd name="connsiteX1627" fmla="*/ 349168 w 1421579"/>
                  <a:gd name="connsiteY1627" fmla="*/ 146145 h 1032262"/>
                  <a:gd name="connsiteX1628" fmla="*/ 345302 w 1421579"/>
                  <a:gd name="connsiteY1628" fmla="*/ 155223 h 1032262"/>
                  <a:gd name="connsiteX1629" fmla="*/ 345022 w 1421579"/>
                  <a:gd name="connsiteY1629" fmla="*/ 156904 h 1032262"/>
                  <a:gd name="connsiteX1630" fmla="*/ 345246 w 1421579"/>
                  <a:gd name="connsiteY1630" fmla="*/ 157297 h 1032262"/>
                  <a:gd name="connsiteX1631" fmla="*/ 346367 w 1421579"/>
                  <a:gd name="connsiteY1631" fmla="*/ 161892 h 1032262"/>
                  <a:gd name="connsiteX1632" fmla="*/ 340651 w 1421579"/>
                  <a:gd name="connsiteY1632" fmla="*/ 171138 h 1032262"/>
                  <a:gd name="connsiteX1633" fmla="*/ 326810 w 1421579"/>
                  <a:gd name="connsiteY1633" fmla="*/ 166543 h 1032262"/>
                  <a:gd name="connsiteX1634" fmla="*/ 326249 w 1421579"/>
                  <a:gd name="connsiteY1634" fmla="*/ 165422 h 1032262"/>
                  <a:gd name="connsiteX1635" fmla="*/ 325689 w 1421579"/>
                  <a:gd name="connsiteY1635" fmla="*/ 164077 h 1032262"/>
                  <a:gd name="connsiteX1636" fmla="*/ 324960 w 1421579"/>
                  <a:gd name="connsiteY1636" fmla="*/ 161948 h 1032262"/>
                  <a:gd name="connsiteX1637" fmla="*/ 324456 w 1421579"/>
                  <a:gd name="connsiteY1637" fmla="*/ 158698 h 1032262"/>
                  <a:gd name="connsiteX1638" fmla="*/ 324456 w 1421579"/>
                  <a:gd name="connsiteY1638" fmla="*/ 155840 h 1032262"/>
                  <a:gd name="connsiteX1639" fmla="*/ 324624 w 1421579"/>
                  <a:gd name="connsiteY1639" fmla="*/ 153934 h 1032262"/>
                  <a:gd name="connsiteX1640" fmla="*/ 321094 w 1421579"/>
                  <a:gd name="connsiteY1640" fmla="*/ 153038 h 1032262"/>
                  <a:gd name="connsiteX1641" fmla="*/ 319244 w 1421579"/>
                  <a:gd name="connsiteY1641" fmla="*/ 153206 h 1032262"/>
                  <a:gd name="connsiteX1642" fmla="*/ 308822 w 1421579"/>
                  <a:gd name="connsiteY1642" fmla="*/ 154607 h 1032262"/>
                  <a:gd name="connsiteX1643" fmla="*/ 307477 w 1421579"/>
                  <a:gd name="connsiteY1643" fmla="*/ 154719 h 1032262"/>
                  <a:gd name="connsiteX1644" fmla="*/ 306636 w 1421579"/>
                  <a:gd name="connsiteY1644" fmla="*/ 154719 h 1032262"/>
                  <a:gd name="connsiteX1645" fmla="*/ 302041 w 1421579"/>
                  <a:gd name="connsiteY1645" fmla="*/ 156736 h 1032262"/>
                  <a:gd name="connsiteX1646" fmla="*/ 276208 w 1421579"/>
                  <a:gd name="connsiteY1646" fmla="*/ 161051 h 1032262"/>
                  <a:gd name="connsiteX1647" fmla="*/ 271052 w 1421579"/>
                  <a:gd name="connsiteY1647" fmla="*/ 160603 h 1032262"/>
                  <a:gd name="connsiteX1648" fmla="*/ 250207 w 1421579"/>
                  <a:gd name="connsiteY1648" fmla="*/ 152982 h 1032262"/>
                  <a:gd name="connsiteX1649" fmla="*/ 247965 w 1421579"/>
                  <a:gd name="connsiteY1649" fmla="*/ 151861 h 1032262"/>
                  <a:gd name="connsiteX1650" fmla="*/ 244491 w 1421579"/>
                  <a:gd name="connsiteY1650" fmla="*/ 149564 h 1032262"/>
                  <a:gd name="connsiteX1651" fmla="*/ 230874 w 1421579"/>
                  <a:gd name="connsiteY1651" fmla="*/ 150684 h 1032262"/>
                  <a:gd name="connsiteX1652" fmla="*/ 202351 w 1421579"/>
                  <a:gd name="connsiteY1652" fmla="*/ 153542 h 1032262"/>
                  <a:gd name="connsiteX1653" fmla="*/ 201342 w 1421579"/>
                  <a:gd name="connsiteY1653" fmla="*/ 153598 h 1032262"/>
                  <a:gd name="connsiteX1654" fmla="*/ 199100 w 1421579"/>
                  <a:gd name="connsiteY1654" fmla="*/ 153598 h 1032262"/>
                  <a:gd name="connsiteX1655" fmla="*/ 198596 w 1421579"/>
                  <a:gd name="connsiteY1655" fmla="*/ 154159 h 1032262"/>
                  <a:gd name="connsiteX1656" fmla="*/ 197868 w 1421579"/>
                  <a:gd name="connsiteY1656" fmla="*/ 154887 h 1032262"/>
                  <a:gd name="connsiteX1657" fmla="*/ 185932 w 1421579"/>
                  <a:gd name="connsiteY1657" fmla="*/ 156848 h 1032262"/>
                  <a:gd name="connsiteX1658" fmla="*/ 185259 w 1421579"/>
                  <a:gd name="connsiteY1658" fmla="*/ 156512 h 1032262"/>
                  <a:gd name="connsiteX1659" fmla="*/ 183410 w 1421579"/>
                  <a:gd name="connsiteY1659" fmla="*/ 156512 h 1032262"/>
                  <a:gd name="connsiteX1660" fmla="*/ 180272 w 1421579"/>
                  <a:gd name="connsiteY1660" fmla="*/ 156008 h 1032262"/>
                  <a:gd name="connsiteX1661" fmla="*/ 179095 w 1421579"/>
                  <a:gd name="connsiteY1661" fmla="*/ 156904 h 1032262"/>
                  <a:gd name="connsiteX1662" fmla="*/ 176966 w 1421579"/>
                  <a:gd name="connsiteY1662" fmla="*/ 158361 h 1032262"/>
                  <a:gd name="connsiteX1663" fmla="*/ 171250 w 1421579"/>
                  <a:gd name="connsiteY1663" fmla="*/ 160099 h 1032262"/>
                  <a:gd name="connsiteX1664" fmla="*/ 170073 w 1421579"/>
                  <a:gd name="connsiteY1664" fmla="*/ 160099 h 1032262"/>
                  <a:gd name="connsiteX1665" fmla="*/ 164357 w 1421579"/>
                  <a:gd name="connsiteY1665" fmla="*/ 169793 h 1032262"/>
                  <a:gd name="connsiteX1666" fmla="*/ 162900 w 1421579"/>
                  <a:gd name="connsiteY1666" fmla="*/ 170521 h 1032262"/>
                  <a:gd name="connsiteX1667" fmla="*/ 156568 w 1421579"/>
                  <a:gd name="connsiteY1667" fmla="*/ 171474 h 1032262"/>
                  <a:gd name="connsiteX1668" fmla="*/ 148779 w 1421579"/>
                  <a:gd name="connsiteY1668" fmla="*/ 170185 h 1032262"/>
                  <a:gd name="connsiteX1669" fmla="*/ 146033 w 1421579"/>
                  <a:gd name="connsiteY1669" fmla="*/ 170185 h 1032262"/>
                  <a:gd name="connsiteX1670" fmla="*/ 143904 w 1421579"/>
                  <a:gd name="connsiteY1670" fmla="*/ 169961 h 1032262"/>
                  <a:gd name="connsiteX1671" fmla="*/ 133817 w 1421579"/>
                  <a:gd name="connsiteY1671" fmla="*/ 178087 h 1032262"/>
                  <a:gd name="connsiteX1672" fmla="*/ 131688 w 1421579"/>
                  <a:gd name="connsiteY1672" fmla="*/ 178087 h 1032262"/>
                  <a:gd name="connsiteX1673" fmla="*/ 130567 w 1421579"/>
                  <a:gd name="connsiteY1673" fmla="*/ 178030 h 1032262"/>
                  <a:gd name="connsiteX1674" fmla="*/ 110450 w 1421579"/>
                  <a:gd name="connsiteY1674" fmla="*/ 175901 h 1032262"/>
                  <a:gd name="connsiteX1675" fmla="*/ 52059 w 1421579"/>
                  <a:gd name="connsiteY1675" fmla="*/ 168672 h 1032262"/>
                  <a:gd name="connsiteX1676" fmla="*/ 37993 w 1421579"/>
                  <a:gd name="connsiteY1676" fmla="*/ 167271 h 1032262"/>
                  <a:gd name="connsiteX1677" fmla="*/ 22415 w 1421579"/>
                  <a:gd name="connsiteY1677" fmla="*/ 165310 h 1032262"/>
                  <a:gd name="connsiteX1678" fmla="*/ 26225 w 1421579"/>
                  <a:gd name="connsiteY1678" fmla="*/ 188285 h 1032262"/>
                  <a:gd name="connsiteX1679" fmla="*/ 36088 w 1421579"/>
                  <a:gd name="connsiteY1679" fmla="*/ 249926 h 1032262"/>
                  <a:gd name="connsiteX1680" fmla="*/ 37489 w 1421579"/>
                  <a:gd name="connsiteY1680" fmla="*/ 250207 h 1032262"/>
                  <a:gd name="connsiteX1681" fmla="*/ 40067 w 1421579"/>
                  <a:gd name="connsiteY1681" fmla="*/ 251103 h 1032262"/>
                  <a:gd name="connsiteX1682" fmla="*/ 41524 w 1421579"/>
                  <a:gd name="connsiteY1682" fmla="*/ 251832 h 1032262"/>
                  <a:gd name="connsiteX1683" fmla="*/ 44213 w 1421579"/>
                  <a:gd name="connsiteY1683" fmla="*/ 253793 h 1032262"/>
                  <a:gd name="connsiteX1684" fmla="*/ 45502 w 1421579"/>
                  <a:gd name="connsiteY1684" fmla="*/ 254633 h 1032262"/>
                  <a:gd name="connsiteX1685" fmla="*/ 48080 w 1421579"/>
                  <a:gd name="connsiteY1685" fmla="*/ 257099 h 1032262"/>
                  <a:gd name="connsiteX1686" fmla="*/ 52283 w 1421579"/>
                  <a:gd name="connsiteY1686" fmla="*/ 265112 h 1032262"/>
                  <a:gd name="connsiteX1687" fmla="*/ 52619 w 1421579"/>
                  <a:gd name="connsiteY1687" fmla="*/ 265785 h 1032262"/>
                  <a:gd name="connsiteX1688" fmla="*/ 52675 w 1421579"/>
                  <a:gd name="connsiteY1688" fmla="*/ 265897 h 1032262"/>
                  <a:gd name="connsiteX1689" fmla="*/ 53740 w 1421579"/>
                  <a:gd name="connsiteY1689" fmla="*/ 266289 h 1032262"/>
                  <a:gd name="connsiteX1690" fmla="*/ 55925 w 1421579"/>
                  <a:gd name="connsiteY1690" fmla="*/ 266850 h 1032262"/>
                  <a:gd name="connsiteX1691" fmla="*/ 58055 w 1421579"/>
                  <a:gd name="connsiteY1691" fmla="*/ 267634 h 1032262"/>
                  <a:gd name="connsiteX1692" fmla="*/ 59512 w 1421579"/>
                  <a:gd name="connsiteY1692" fmla="*/ 268363 h 1032262"/>
                  <a:gd name="connsiteX1693" fmla="*/ 60632 w 1421579"/>
                  <a:gd name="connsiteY1693" fmla="*/ 269035 h 1032262"/>
                  <a:gd name="connsiteX1694" fmla="*/ 62762 w 1421579"/>
                  <a:gd name="connsiteY1694" fmla="*/ 270492 h 1032262"/>
                  <a:gd name="connsiteX1695" fmla="*/ 65115 w 1421579"/>
                  <a:gd name="connsiteY1695" fmla="*/ 272677 h 1032262"/>
                  <a:gd name="connsiteX1696" fmla="*/ 65227 w 1421579"/>
                  <a:gd name="connsiteY1696" fmla="*/ 272734 h 1032262"/>
                  <a:gd name="connsiteX1697" fmla="*/ 67917 w 1421579"/>
                  <a:gd name="connsiteY1697" fmla="*/ 274695 h 1032262"/>
                  <a:gd name="connsiteX1698" fmla="*/ 74698 w 1421579"/>
                  <a:gd name="connsiteY1698" fmla="*/ 281475 h 1032262"/>
                  <a:gd name="connsiteX1699" fmla="*/ 77836 w 1421579"/>
                  <a:gd name="connsiteY1699" fmla="*/ 283997 h 1032262"/>
                  <a:gd name="connsiteX1700" fmla="*/ 78508 w 1421579"/>
                  <a:gd name="connsiteY1700" fmla="*/ 284613 h 1032262"/>
                  <a:gd name="connsiteX1701" fmla="*/ 80694 w 1421579"/>
                  <a:gd name="connsiteY1701" fmla="*/ 284613 h 1032262"/>
                  <a:gd name="connsiteX1702" fmla="*/ 86409 w 1421579"/>
                  <a:gd name="connsiteY1702" fmla="*/ 286351 h 1032262"/>
                  <a:gd name="connsiteX1703" fmla="*/ 88539 w 1421579"/>
                  <a:gd name="connsiteY1703" fmla="*/ 287808 h 1032262"/>
                  <a:gd name="connsiteX1704" fmla="*/ 90108 w 1421579"/>
                  <a:gd name="connsiteY1704" fmla="*/ 289096 h 1032262"/>
                  <a:gd name="connsiteX1705" fmla="*/ 90276 w 1421579"/>
                  <a:gd name="connsiteY1705" fmla="*/ 289208 h 1032262"/>
                  <a:gd name="connsiteX1706" fmla="*/ 97113 w 1421579"/>
                  <a:gd name="connsiteY1706" fmla="*/ 294644 h 1032262"/>
                  <a:gd name="connsiteX1707" fmla="*/ 97785 w 1421579"/>
                  <a:gd name="connsiteY1707" fmla="*/ 295989 h 1032262"/>
                  <a:gd name="connsiteX1708" fmla="*/ 100195 w 1421579"/>
                  <a:gd name="connsiteY1708" fmla="*/ 298399 h 1032262"/>
                  <a:gd name="connsiteX1709" fmla="*/ 101484 w 1421579"/>
                  <a:gd name="connsiteY1709" fmla="*/ 299968 h 1032262"/>
                  <a:gd name="connsiteX1710" fmla="*/ 102380 w 1421579"/>
                  <a:gd name="connsiteY1710" fmla="*/ 301256 h 1032262"/>
                  <a:gd name="connsiteX1711" fmla="*/ 103837 w 1421579"/>
                  <a:gd name="connsiteY1711" fmla="*/ 302713 h 1032262"/>
                  <a:gd name="connsiteX1712" fmla="*/ 106583 w 1421579"/>
                  <a:gd name="connsiteY1712" fmla="*/ 307589 h 1032262"/>
                  <a:gd name="connsiteX1713" fmla="*/ 107592 w 1421579"/>
                  <a:gd name="connsiteY1713" fmla="*/ 308597 h 1032262"/>
                  <a:gd name="connsiteX1714" fmla="*/ 108993 w 1421579"/>
                  <a:gd name="connsiteY1714" fmla="*/ 308317 h 1032262"/>
                  <a:gd name="connsiteX1715" fmla="*/ 109721 w 1421579"/>
                  <a:gd name="connsiteY1715" fmla="*/ 308093 h 1032262"/>
                  <a:gd name="connsiteX1716" fmla="*/ 113027 w 1421579"/>
                  <a:gd name="connsiteY1716" fmla="*/ 307533 h 1032262"/>
                  <a:gd name="connsiteX1717" fmla="*/ 115157 w 1421579"/>
                  <a:gd name="connsiteY1717" fmla="*/ 307533 h 1032262"/>
                  <a:gd name="connsiteX1718" fmla="*/ 119752 w 1421579"/>
                  <a:gd name="connsiteY1718" fmla="*/ 308597 h 1032262"/>
                  <a:gd name="connsiteX1719" fmla="*/ 121993 w 1421579"/>
                  <a:gd name="connsiteY1719" fmla="*/ 309494 h 1032262"/>
                  <a:gd name="connsiteX1720" fmla="*/ 125019 w 1421579"/>
                  <a:gd name="connsiteY1720" fmla="*/ 311119 h 1032262"/>
                  <a:gd name="connsiteX1721" fmla="*/ 125860 w 1421579"/>
                  <a:gd name="connsiteY1721" fmla="*/ 311119 h 1032262"/>
                  <a:gd name="connsiteX1722" fmla="*/ 130455 w 1421579"/>
                  <a:gd name="connsiteY1722" fmla="*/ 312184 h 1032262"/>
                  <a:gd name="connsiteX1723" fmla="*/ 131912 w 1421579"/>
                  <a:gd name="connsiteY1723" fmla="*/ 312912 h 1032262"/>
                  <a:gd name="connsiteX1724" fmla="*/ 132864 w 1421579"/>
                  <a:gd name="connsiteY1724" fmla="*/ 313473 h 1032262"/>
                  <a:gd name="connsiteX1725" fmla="*/ 134714 w 1421579"/>
                  <a:gd name="connsiteY1725" fmla="*/ 314033 h 1032262"/>
                  <a:gd name="connsiteX1726" fmla="*/ 138300 w 1421579"/>
                  <a:gd name="connsiteY1726" fmla="*/ 315490 h 1032262"/>
                  <a:gd name="connsiteX1727" fmla="*/ 139085 w 1421579"/>
                  <a:gd name="connsiteY1727" fmla="*/ 315826 h 1032262"/>
                  <a:gd name="connsiteX1728" fmla="*/ 140542 w 1421579"/>
                  <a:gd name="connsiteY1728" fmla="*/ 316555 h 1032262"/>
                  <a:gd name="connsiteX1729" fmla="*/ 143231 w 1421579"/>
                  <a:gd name="connsiteY1729" fmla="*/ 318516 h 1032262"/>
                  <a:gd name="connsiteX1730" fmla="*/ 143960 w 1421579"/>
                  <a:gd name="connsiteY1730" fmla="*/ 319244 h 1032262"/>
                  <a:gd name="connsiteX1731" fmla="*/ 145529 w 1421579"/>
                  <a:gd name="connsiteY1731" fmla="*/ 321206 h 1032262"/>
                  <a:gd name="connsiteX1732" fmla="*/ 145977 w 1421579"/>
                  <a:gd name="connsiteY1732" fmla="*/ 321486 h 1032262"/>
                  <a:gd name="connsiteX1733" fmla="*/ 147546 w 1421579"/>
                  <a:gd name="connsiteY1733" fmla="*/ 322775 h 1032262"/>
                  <a:gd name="connsiteX1734" fmla="*/ 148275 w 1421579"/>
                  <a:gd name="connsiteY1734" fmla="*/ 323503 h 1032262"/>
                  <a:gd name="connsiteX1735" fmla="*/ 150236 w 1421579"/>
                  <a:gd name="connsiteY1735" fmla="*/ 326193 h 1032262"/>
                  <a:gd name="connsiteX1736" fmla="*/ 150964 w 1421579"/>
                  <a:gd name="connsiteY1736" fmla="*/ 327650 h 1032262"/>
                  <a:gd name="connsiteX1737" fmla="*/ 151469 w 1421579"/>
                  <a:gd name="connsiteY1737" fmla="*/ 328827 h 1032262"/>
                  <a:gd name="connsiteX1738" fmla="*/ 156512 w 1421579"/>
                  <a:gd name="connsiteY1738" fmla="*/ 334599 h 1032262"/>
                  <a:gd name="connsiteX1739" fmla="*/ 157689 w 1421579"/>
                  <a:gd name="connsiteY1739" fmla="*/ 335775 h 1032262"/>
                  <a:gd name="connsiteX1740" fmla="*/ 159594 w 1421579"/>
                  <a:gd name="connsiteY1740" fmla="*/ 338465 h 1032262"/>
                  <a:gd name="connsiteX1741" fmla="*/ 160323 w 1421579"/>
                  <a:gd name="connsiteY1741" fmla="*/ 339922 h 1032262"/>
                  <a:gd name="connsiteX1742" fmla="*/ 161219 w 1421579"/>
                  <a:gd name="connsiteY1742" fmla="*/ 342556 h 1032262"/>
                  <a:gd name="connsiteX1743" fmla="*/ 162620 w 1421579"/>
                  <a:gd name="connsiteY1743" fmla="*/ 346086 h 1032262"/>
                  <a:gd name="connsiteX1744" fmla="*/ 163181 w 1421579"/>
                  <a:gd name="connsiteY1744" fmla="*/ 348496 h 1032262"/>
                  <a:gd name="connsiteX1745" fmla="*/ 164077 w 1421579"/>
                  <a:gd name="connsiteY1745" fmla="*/ 351074 h 1032262"/>
                  <a:gd name="connsiteX1746" fmla="*/ 165198 w 1421579"/>
                  <a:gd name="connsiteY1746" fmla="*/ 355613 h 1032262"/>
                  <a:gd name="connsiteX1747" fmla="*/ 165702 w 1421579"/>
                  <a:gd name="connsiteY1747" fmla="*/ 358863 h 1032262"/>
                  <a:gd name="connsiteX1748" fmla="*/ 165702 w 1421579"/>
                  <a:gd name="connsiteY1748" fmla="*/ 360992 h 1032262"/>
                  <a:gd name="connsiteX1749" fmla="*/ 164189 w 1421579"/>
                  <a:gd name="connsiteY1749" fmla="*/ 366372 h 1032262"/>
                  <a:gd name="connsiteX1750" fmla="*/ 164245 w 1421579"/>
                  <a:gd name="connsiteY1750" fmla="*/ 367493 h 1032262"/>
                  <a:gd name="connsiteX1751" fmla="*/ 164245 w 1421579"/>
                  <a:gd name="connsiteY1751" fmla="*/ 368221 h 1032262"/>
                  <a:gd name="connsiteX1752" fmla="*/ 163461 w 1421579"/>
                  <a:gd name="connsiteY1752" fmla="*/ 372144 h 1032262"/>
                  <a:gd name="connsiteX1753" fmla="*/ 163517 w 1421579"/>
                  <a:gd name="connsiteY1753" fmla="*/ 372480 h 1032262"/>
                  <a:gd name="connsiteX1754" fmla="*/ 164245 w 1421579"/>
                  <a:gd name="connsiteY1754" fmla="*/ 373657 h 1032262"/>
                  <a:gd name="connsiteX1755" fmla="*/ 165422 w 1421579"/>
                  <a:gd name="connsiteY1755" fmla="*/ 376459 h 1032262"/>
                  <a:gd name="connsiteX1756" fmla="*/ 165478 w 1421579"/>
                  <a:gd name="connsiteY1756" fmla="*/ 376627 h 1032262"/>
                  <a:gd name="connsiteX1757" fmla="*/ 166823 w 1421579"/>
                  <a:gd name="connsiteY1757" fmla="*/ 378644 h 1032262"/>
                  <a:gd name="connsiteX1758" fmla="*/ 167552 w 1421579"/>
                  <a:gd name="connsiteY1758" fmla="*/ 380101 h 1032262"/>
                  <a:gd name="connsiteX1759" fmla="*/ 167888 w 1421579"/>
                  <a:gd name="connsiteY1759" fmla="*/ 380829 h 1032262"/>
                  <a:gd name="connsiteX1760" fmla="*/ 170129 w 1421579"/>
                  <a:gd name="connsiteY1760" fmla="*/ 381110 h 1032262"/>
                  <a:gd name="connsiteX1761" fmla="*/ 172987 w 1421579"/>
                  <a:gd name="connsiteY1761" fmla="*/ 381838 h 1032262"/>
                  <a:gd name="connsiteX1762" fmla="*/ 172987 w 1421579"/>
                  <a:gd name="connsiteY1762" fmla="*/ 381838 h 1032262"/>
                  <a:gd name="connsiteX1763" fmla="*/ 173772 w 1421579"/>
                  <a:gd name="connsiteY1763" fmla="*/ 381670 h 1032262"/>
                  <a:gd name="connsiteX1764" fmla="*/ 175061 w 1421579"/>
                  <a:gd name="connsiteY1764" fmla="*/ 380717 h 1032262"/>
                  <a:gd name="connsiteX1765" fmla="*/ 179263 w 1421579"/>
                  <a:gd name="connsiteY1765" fmla="*/ 378868 h 1032262"/>
                  <a:gd name="connsiteX1766" fmla="*/ 180888 w 1421579"/>
                  <a:gd name="connsiteY1766" fmla="*/ 378532 h 1032262"/>
                  <a:gd name="connsiteX1767" fmla="*/ 183466 w 1421579"/>
                  <a:gd name="connsiteY1767" fmla="*/ 376066 h 1032262"/>
                  <a:gd name="connsiteX1768" fmla="*/ 185596 w 1421579"/>
                  <a:gd name="connsiteY1768" fmla="*/ 374609 h 1032262"/>
                  <a:gd name="connsiteX1769" fmla="*/ 188061 w 1421579"/>
                  <a:gd name="connsiteY1769" fmla="*/ 373376 h 1032262"/>
                  <a:gd name="connsiteX1770" fmla="*/ 192320 w 1421579"/>
                  <a:gd name="connsiteY1770" fmla="*/ 371976 h 1032262"/>
                  <a:gd name="connsiteX1771" fmla="*/ 197419 w 1421579"/>
                  <a:gd name="connsiteY1771" fmla="*/ 371583 h 1032262"/>
                  <a:gd name="connsiteX1772" fmla="*/ 199213 w 1421579"/>
                  <a:gd name="connsiteY1772" fmla="*/ 371415 h 1032262"/>
                  <a:gd name="connsiteX1773" fmla="*/ 200670 w 1421579"/>
                  <a:gd name="connsiteY1773" fmla="*/ 371415 h 1032262"/>
                  <a:gd name="connsiteX1774" fmla="*/ 203920 w 1421579"/>
                  <a:gd name="connsiteY1774" fmla="*/ 371920 h 1032262"/>
                  <a:gd name="connsiteX1775" fmla="*/ 208235 w 1421579"/>
                  <a:gd name="connsiteY1775" fmla="*/ 373376 h 1032262"/>
                  <a:gd name="connsiteX1776" fmla="*/ 210700 w 1421579"/>
                  <a:gd name="connsiteY1776" fmla="*/ 374609 h 1032262"/>
                  <a:gd name="connsiteX1777" fmla="*/ 212830 w 1421579"/>
                  <a:gd name="connsiteY1777" fmla="*/ 376066 h 1032262"/>
                  <a:gd name="connsiteX1778" fmla="*/ 213390 w 1421579"/>
                  <a:gd name="connsiteY1778" fmla="*/ 376459 h 1032262"/>
                  <a:gd name="connsiteX1779" fmla="*/ 241072 w 1421579"/>
                  <a:gd name="connsiteY1779" fmla="*/ 325184 h 1032262"/>
                  <a:gd name="connsiteX1780" fmla="*/ 252728 w 1421579"/>
                  <a:gd name="connsiteY1780" fmla="*/ 320085 h 1032262"/>
                  <a:gd name="connsiteX1781" fmla="*/ 260517 w 1421579"/>
                  <a:gd name="connsiteY1781" fmla="*/ 330116 h 1032262"/>
                  <a:gd name="connsiteX1782" fmla="*/ 260517 w 1421579"/>
                  <a:gd name="connsiteY1782" fmla="*/ 330844 h 1032262"/>
                  <a:gd name="connsiteX1783" fmla="*/ 261582 w 1421579"/>
                  <a:gd name="connsiteY1783" fmla="*/ 334487 h 1032262"/>
                  <a:gd name="connsiteX1784" fmla="*/ 261974 w 1421579"/>
                  <a:gd name="connsiteY1784" fmla="*/ 337345 h 1032262"/>
                  <a:gd name="connsiteX1785" fmla="*/ 261974 w 1421579"/>
                  <a:gd name="connsiteY1785" fmla="*/ 340146 h 1032262"/>
                  <a:gd name="connsiteX1786" fmla="*/ 262759 w 1421579"/>
                  <a:gd name="connsiteY1786" fmla="*/ 341211 h 1032262"/>
                  <a:gd name="connsiteX1787" fmla="*/ 264104 w 1421579"/>
                  <a:gd name="connsiteY1787" fmla="*/ 343565 h 1032262"/>
                  <a:gd name="connsiteX1788" fmla="*/ 266009 w 1421579"/>
                  <a:gd name="connsiteY1788" fmla="*/ 343565 h 1032262"/>
                  <a:gd name="connsiteX1789" fmla="*/ 268531 w 1421579"/>
                  <a:gd name="connsiteY1789" fmla="*/ 343845 h 1032262"/>
                  <a:gd name="connsiteX1790" fmla="*/ 271389 w 1421579"/>
                  <a:gd name="connsiteY1790" fmla="*/ 344573 h 1032262"/>
                  <a:gd name="connsiteX1791" fmla="*/ 272677 w 1421579"/>
                  <a:gd name="connsiteY1791" fmla="*/ 344966 h 1032262"/>
                  <a:gd name="connsiteX1792" fmla="*/ 273798 w 1421579"/>
                  <a:gd name="connsiteY1792" fmla="*/ 343677 h 1032262"/>
                  <a:gd name="connsiteX1793" fmla="*/ 275255 w 1421579"/>
                  <a:gd name="connsiteY1793" fmla="*/ 342220 h 1032262"/>
                  <a:gd name="connsiteX1794" fmla="*/ 282316 w 1421579"/>
                  <a:gd name="connsiteY1794" fmla="*/ 339194 h 1032262"/>
                  <a:gd name="connsiteX1795" fmla="*/ 282876 w 1421579"/>
                  <a:gd name="connsiteY1795" fmla="*/ 339026 h 1032262"/>
                  <a:gd name="connsiteX1796" fmla="*/ 287808 w 1421579"/>
                  <a:gd name="connsiteY1796" fmla="*/ 338633 h 1032262"/>
                  <a:gd name="connsiteX1797" fmla="*/ 288648 w 1421579"/>
                  <a:gd name="connsiteY1797" fmla="*/ 338129 h 1032262"/>
                  <a:gd name="connsiteX1798" fmla="*/ 291114 w 1421579"/>
                  <a:gd name="connsiteY1798" fmla="*/ 336616 h 1032262"/>
                  <a:gd name="connsiteX1799" fmla="*/ 292235 w 1421579"/>
                  <a:gd name="connsiteY1799" fmla="*/ 335944 h 1032262"/>
                  <a:gd name="connsiteX1800" fmla="*/ 293691 w 1421579"/>
                  <a:gd name="connsiteY1800" fmla="*/ 335215 h 1032262"/>
                  <a:gd name="connsiteX1801" fmla="*/ 294868 w 1421579"/>
                  <a:gd name="connsiteY1801" fmla="*/ 334711 h 1032262"/>
                  <a:gd name="connsiteX1802" fmla="*/ 301481 w 1421579"/>
                  <a:gd name="connsiteY1802" fmla="*/ 329443 h 1032262"/>
                  <a:gd name="connsiteX1803" fmla="*/ 303218 w 1421579"/>
                  <a:gd name="connsiteY1803" fmla="*/ 327090 h 1032262"/>
                  <a:gd name="connsiteX1804" fmla="*/ 304675 w 1421579"/>
                  <a:gd name="connsiteY1804" fmla="*/ 325633 h 1032262"/>
                  <a:gd name="connsiteX1805" fmla="*/ 307365 w 1421579"/>
                  <a:gd name="connsiteY1805" fmla="*/ 323727 h 1032262"/>
                  <a:gd name="connsiteX1806" fmla="*/ 308822 w 1421579"/>
                  <a:gd name="connsiteY1806" fmla="*/ 322999 h 1032262"/>
                  <a:gd name="connsiteX1807" fmla="*/ 312072 w 1421579"/>
                  <a:gd name="connsiteY1807" fmla="*/ 321990 h 1032262"/>
                  <a:gd name="connsiteX1808" fmla="*/ 312800 w 1421579"/>
                  <a:gd name="connsiteY1808" fmla="*/ 320757 h 1032262"/>
                  <a:gd name="connsiteX1809" fmla="*/ 314257 w 1421579"/>
                  <a:gd name="connsiteY1809" fmla="*/ 318628 h 1032262"/>
                  <a:gd name="connsiteX1810" fmla="*/ 315546 w 1421579"/>
                  <a:gd name="connsiteY1810" fmla="*/ 317059 h 1032262"/>
                  <a:gd name="connsiteX1811" fmla="*/ 316275 w 1421579"/>
                  <a:gd name="connsiteY1811" fmla="*/ 316331 h 1032262"/>
                  <a:gd name="connsiteX1812" fmla="*/ 318964 w 1421579"/>
                  <a:gd name="connsiteY1812" fmla="*/ 314425 h 1032262"/>
                  <a:gd name="connsiteX1813" fmla="*/ 320421 w 1421579"/>
                  <a:gd name="connsiteY1813" fmla="*/ 313697 h 1032262"/>
                  <a:gd name="connsiteX1814" fmla="*/ 321206 w 1421579"/>
                  <a:gd name="connsiteY1814" fmla="*/ 313361 h 1032262"/>
                  <a:gd name="connsiteX1815" fmla="*/ 323840 w 1421579"/>
                  <a:gd name="connsiteY1815" fmla="*/ 312296 h 1032262"/>
                  <a:gd name="connsiteX1816" fmla="*/ 328322 w 1421579"/>
                  <a:gd name="connsiteY1816" fmla="*/ 307981 h 1032262"/>
                  <a:gd name="connsiteX1817" fmla="*/ 331405 w 1421579"/>
                  <a:gd name="connsiteY1817" fmla="*/ 306300 h 1032262"/>
                  <a:gd name="connsiteX1818" fmla="*/ 333534 w 1421579"/>
                  <a:gd name="connsiteY1818" fmla="*/ 304170 h 1032262"/>
                  <a:gd name="connsiteX1819" fmla="*/ 340819 w 1421579"/>
                  <a:gd name="connsiteY1819" fmla="*/ 301144 h 1032262"/>
                  <a:gd name="connsiteX1820" fmla="*/ 341323 w 1421579"/>
                  <a:gd name="connsiteY1820" fmla="*/ 301144 h 1032262"/>
                  <a:gd name="connsiteX1821" fmla="*/ 341940 w 1421579"/>
                  <a:gd name="connsiteY1821" fmla="*/ 300808 h 1032262"/>
                  <a:gd name="connsiteX1822" fmla="*/ 344405 w 1421579"/>
                  <a:gd name="connsiteY1822" fmla="*/ 299295 h 1032262"/>
                  <a:gd name="connsiteX1823" fmla="*/ 345302 w 1421579"/>
                  <a:gd name="connsiteY1823" fmla="*/ 298735 h 1032262"/>
                  <a:gd name="connsiteX1824" fmla="*/ 347151 w 1421579"/>
                  <a:gd name="connsiteY1824" fmla="*/ 296269 h 1032262"/>
                  <a:gd name="connsiteX1825" fmla="*/ 347880 w 1421579"/>
                  <a:gd name="connsiteY1825" fmla="*/ 295541 h 1032262"/>
                  <a:gd name="connsiteX1826" fmla="*/ 349168 w 1421579"/>
                  <a:gd name="connsiteY1826" fmla="*/ 294420 h 1032262"/>
                  <a:gd name="connsiteX1827" fmla="*/ 348440 w 1421579"/>
                  <a:gd name="connsiteY1827" fmla="*/ 291226 h 1032262"/>
                  <a:gd name="connsiteX1828" fmla="*/ 347375 w 1421579"/>
                  <a:gd name="connsiteY1828" fmla="*/ 289489 h 1032262"/>
                  <a:gd name="connsiteX1829" fmla="*/ 346647 w 1421579"/>
                  <a:gd name="connsiteY1829" fmla="*/ 288032 h 1032262"/>
                  <a:gd name="connsiteX1830" fmla="*/ 346086 w 1421579"/>
                  <a:gd name="connsiteY1830" fmla="*/ 280130 h 1032262"/>
                  <a:gd name="connsiteX1831" fmla="*/ 346815 w 1421579"/>
                  <a:gd name="connsiteY1831" fmla="*/ 278001 h 1032262"/>
                  <a:gd name="connsiteX1832" fmla="*/ 349000 w 1421579"/>
                  <a:gd name="connsiteY1832" fmla="*/ 274247 h 1032262"/>
                  <a:gd name="connsiteX1833" fmla="*/ 349505 w 1421579"/>
                  <a:gd name="connsiteY1833" fmla="*/ 273014 h 1032262"/>
                  <a:gd name="connsiteX1834" fmla="*/ 350233 w 1421579"/>
                  <a:gd name="connsiteY1834" fmla="*/ 271557 h 1032262"/>
                  <a:gd name="connsiteX1835" fmla="*/ 351634 w 1421579"/>
                  <a:gd name="connsiteY1835" fmla="*/ 269427 h 1032262"/>
                  <a:gd name="connsiteX1836" fmla="*/ 351634 w 1421579"/>
                  <a:gd name="connsiteY1836" fmla="*/ 269427 h 1032262"/>
                  <a:gd name="connsiteX1837" fmla="*/ 352307 w 1421579"/>
                  <a:gd name="connsiteY1837" fmla="*/ 268307 h 1032262"/>
                  <a:gd name="connsiteX1838" fmla="*/ 353763 w 1421579"/>
                  <a:gd name="connsiteY1838" fmla="*/ 266177 h 1032262"/>
                  <a:gd name="connsiteX1839" fmla="*/ 357742 w 1421579"/>
                  <a:gd name="connsiteY1839" fmla="*/ 262703 h 1032262"/>
                  <a:gd name="connsiteX1840" fmla="*/ 359199 w 1421579"/>
                  <a:gd name="connsiteY1840" fmla="*/ 261974 h 1032262"/>
                  <a:gd name="connsiteX1841" fmla="*/ 359479 w 1421579"/>
                  <a:gd name="connsiteY1841" fmla="*/ 261862 h 1032262"/>
                  <a:gd name="connsiteX1842" fmla="*/ 365195 w 1421579"/>
                  <a:gd name="connsiteY1842" fmla="*/ 256539 h 1032262"/>
                  <a:gd name="connsiteX1843" fmla="*/ 375114 w 1421579"/>
                  <a:gd name="connsiteY1843" fmla="*/ 257996 h 1032262"/>
                  <a:gd name="connsiteX1844" fmla="*/ 427116 w 1421579"/>
                  <a:gd name="connsiteY1844" fmla="*/ 298174 h 1032262"/>
                  <a:gd name="connsiteX1845" fmla="*/ 429694 w 1421579"/>
                  <a:gd name="connsiteY1845" fmla="*/ 299631 h 1032262"/>
                  <a:gd name="connsiteX1846" fmla="*/ 439052 w 1421579"/>
                  <a:gd name="connsiteY1846" fmla="*/ 306804 h 1032262"/>
                  <a:gd name="connsiteX1847" fmla="*/ 441070 w 1421579"/>
                  <a:gd name="connsiteY1847" fmla="*/ 308878 h 1032262"/>
                  <a:gd name="connsiteX1848" fmla="*/ 508258 w 1421579"/>
                  <a:gd name="connsiteY1848" fmla="*/ 400274 h 1032262"/>
                  <a:gd name="connsiteX1849" fmla="*/ 509547 w 1421579"/>
                  <a:gd name="connsiteY1849" fmla="*/ 401843 h 1032262"/>
                  <a:gd name="connsiteX1850" fmla="*/ 512293 w 1421579"/>
                  <a:gd name="connsiteY1850" fmla="*/ 405934 h 1032262"/>
                  <a:gd name="connsiteX1851" fmla="*/ 520755 w 1421579"/>
                  <a:gd name="connsiteY1851" fmla="*/ 417198 h 1032262"/>
                  <a:gd name="connsiteX1852" fmla="*/ 535380 w 1421579"/>
                  <a:gd name="connsiteY1852" fmla="*/ 438324 h 1032262"/>
                  <a:gd name="connsiteX1853" fmla="*/ 570180 w 1421579"/>
                  <a:gd name="connsiteY1853" fmla="*/ 487020 h 1032262"/>
                  <a:gd name="connsiteX1854" fmla="*/ 579594 w 1421579"/>
                  <a:gd name="connsiteY1854" fmla="*/ 497331 h 1032262"/>
                  <a:gd name="connsiteX1855" fmla="*/ 579594 w 1421579"/>
                  <a:gd name="connsiteY1855" fmla="*/ 498059 h 1032262"/>
                  <a:gd name="connsiteX1856" fmla="*/ 578865 w 1421579"/>
                  <a:gd name="connsiteY1856" fmla="*/ 501870 h 1032262"/>
                  <a:gd name="connsiteX1857" fmla="*/ 578361 w 1421579"/>
                  <a:gd name="connsiteY1857" fmla="*/ 505624 h 1032262"/>
                  <a:gd name="connsiteX1858" fmla="*/ 577632 w 1421579"/>
                  <a:gd name="connsiteY1858" fmla="*/ 507754 h 1032262"/>
                  <a:gd name="connsiteX1859" fmla="*/ 574270 w 1421579"/>
                  <a:gd name="connsiteY1859" fmla="*/ 512573 h 1032262"/>
                  <a:gd name="connsiteX1860" fmla="*/ 574214 w 1421579"/>
                  <a:gd name="connsiteY1860" fmla="*/ 512741 h 1032262"/>
                  <a:gd name="connsiteX1861" fmla="*/ 573486 w 1421579"/>
                  <a:gd name="connsiteY1861" fmla="*/ 514198 h 1032262"/>
                  <a:gd name="connsiteX1862" fmla="*/ 571580 w 1421579"/>
                  <a:gd name="connsiteY1862" fmla="*/ 516832 h 1032262"/>
                  <a:gd name="connsiteX1863" fmla="*/ 571188 w 1421579"/>
                  <a:gd name="connsiteY1863" fmla="*/ 518569 h 1032262"/>
                  <a:gd name="connsiteX1864" fmla="*/ 569731 w 1421579"/>
                  <a:gd name="connsiteY1864" fmla="*/ 522884 h 1032262"/>
                  <a:gd name="connsiteX1865" fmla="*/ 567210 w 1421579"/>
                  <a:gd name="connsiteY1865" fmla="*/ 526919 h 1032262"/>
                  <a:gd name="connsiteX1866" fmla="*/ 565753 w 1421579"/>
                  <a:gd name="connsiteY1866" fmla="*/ 528376 h 1032262"/>
                  <a:gd name="connsiteX1867" fmla="*/ 563063 w 1421579"/>
                  <a:gd name="connsiteY1867" fmla="*/ 530281 h 1032262"/>
                  <a:gd name="connsiteX1868" fmla="*/ 562110 w 1421579"/>
                  <a:gd name="connsiteY1868" fmla="*/ 530729 h 1032262"/>
                  <a:gd name="connsiteX1869" fmla="*/ 559925 w 1421579"/>
                  <a:gd name="connsiteY1869" fmla="*/ 533363 h 1032262"/>
                  <a:gd name="connsiteX1870" fmla="*/ 554153 w 1421579"/>
                  <a:gd name="connsiteY1870" fmla="*/ 536837 h 1032262"/>
                  <a:gd name="connsiteX1871" fmla="*/ 553648 w 1421579"/>
                  <a:gd name="connsiteY1871" fmla="*/ 537117 h 1032262"/>
                  <a:gd name="connsiteX1872" fmla="*/ 548773 w 1421579"/>
                  <a:gd name="connsiteY1872" fmla="*/ 541320 h 1032262"/>
                  <a:gd name="connsiteX1873" fmla="*/ 542049 w 1421579"/>
                  <a:gd name="connsiteY1873" fmla="*/ 544122 h 1032262"/>
                  <a:gd name="connsiteX1874" fmla="*/ 534764 w 1421579"/>
                  <a:gd name="connsiteY1874" fmla="*/ 547148 h 1032262"/>
                  <a:gd name="connsiteX1875" fmla="*/ 533811 w 1421579"/>
                  <a:gd name="connsiteY1875" fmla="*/ 547148 h 1032262"/>
                  <a:gd name="connsiteX1876" fmla="*/ 532578 w 1421579"/>
                  <a:gd name="connsiteY1876" fmla="*/ 547877 h 1032262"/>
                  <a:gd name="connsiteX1877" fmla="*/ 530841 w 1421579"/>
                  <a:gd name="connsiteY1877" fmla="*/ 549894 h 1032262"/>
                  <a:gd name="connsiteX1878" fmla="*/ 530393 w 1421579"/>
                  <a:gd name="connsiteY1878" fmla="*/ 550735 h 1032262"/>
                  <a:gd name="connsiteX1879" fmla="*/ 525350 w 1421579"/>
                  <a:gd name="connsiteY1879" fmla="*/ 555554 h 1032262"/>
                  <a:gd name="connsiteX1880" fmla="*/ 525013 w 1421579"/>
                  <a:gd name="connsiteY1880" fmla="*/ 562110 h 1032262"/>
                  <a:gd name="connsiteX1881" fmla="*/ 523949 w 1421579"/>
                  <a:gd name="connsiteY1881" fmla="*/ 566537 h 1032262"/>
                  <a:gd name="connsiteX1882" fmla="*/ 523220 w 1421579"/>
                  <a:gd name="connsiteY1882" fmla="*/ 567994 h 1032262"/>
                  <a:gd name="connsiteX1883" fmla="*/ 521875 w 1421579"/>
                  <a:gd name="connsiteY1883" fmla="*/ 570011 h 1032262"/>
                  <a:gd name="connsiteX1884" fmla="*/ 521427 w 1421579"/>
                  <a:gd name="connsiteY1884" fmla="*/ 571468 h 1032262"/>
                  <a:gd name="connsiteX1885" fmla="*/ 521427 w 1421579"/>
                  <a:gd name="connsiteY1885" fmla="*/ 574158 h 1032262"/>
                  <a:gd name="connsiteX1886" fmla="*/ 520699 w 1421579"/>
                  <a:gd name="connsiteY1886" fmla="*/ 577969 h 1032262"/>
                  <a:gd name="connsiteX1887" fmla="*/ 519242 w 1421579"/>
                  <a:gd name="connsiteY1887" fmla="*/ 581555 h 1032262"/>
                  <a:gd name="connsiteX1888" fmla="*/ 519017 w 1421579"/>
                  <a:gd name="connsiteY1888" fmla="*/ 582059 h 1032262"/>
                  <a:gd name="connsiteX1889" fmla="*/ 518177 w 1421579"/>
                  <a:gd name="connsiteY1889" fmla="*/ 588840 h 1032262"/>
                  <a:gd name="connsiteX1890" fmla="*/ 517448 w 1421579"/>
                  <a:gd name="connsiteY1890" fmla="*/ 590297 h 1032262"/>
                  <a:gd name="connsiteX1891" fmla="*/ 515823 w 1421579"/>
                  <a:gd name="connsiteY1891" fmla="*/ 592706 h 1032262"/>
                  <a:gd name="connsiteX1892" fmla="*/ 513358 w 1421579"/>
                  <a:gd name="connsiteY1892" fmla="*/ 596573 h 1032262"/>
                  <a:gd name="connsiteX1893" fmla="*/ 512629 w 1421579"/>
                  <a:gd name="connsiteY1893" fmla="*/ 597302 h 1032262"/>
                  <a:gd name="connsiteX1894" fmla="*/ 512237 w 1421579"/>
                  <a:gd name="connsiteY1894" fmla="*/ 597694 h 1032262"/>
                  <a:gd name="connsiteX1895" fmla="*/ 510556 w 1421579"/>
                  <a:gd name="connsiteY1895" fmla="*/ 600776 h 1032262"/>
                  <a:gd name="connsiteX1896" fmla="*/ 509939 w 1421579"/>
                  <a:gd name="connsiteY1896" fmla="*/ 601560 h 1032262"/>
                  <a:gd name="connsiteX1897" fmla="*/ 506969 w 1421579"/>
                  <a:gd name="connsiteY1897" fmla="*/ 608061 h 1032262"/>
                  <a:gd name="connsiteX1898" fmla="*/ 504112 w 1421579"/>
                  <a:gd name="connsiteY1898" fmla="*/ 610919 h 1032262"/>
                  <a:gd name="connsiteX1899" fmla="*/ 500021 w 1421579"/>
                  <a:gd name="connsiteY1899" fmla="*/ 613440 h 1032262"/>
                  <a:gd name="connsiteX1900" fmla="*/ 496378 w 1421579"/>
                  <a:gd name="connsiteY1900" fmla="*/ 616466 h 1032262"/>
                  <a:gd name="connsiteX1901" fmla="*/ 496378 w 1421579"/>
                  <a:gd name="connsiteY1901" fmla="*/ 616466 h 1032262"/>
                  <a:gd name="connsiteX1902" fmla="*/ 490663 w 1421579"/>
                  <a:gd name="connsiteY1902" fmla="*/ 618932 h 1032262"/>
                  <a:gd name="connsiteX1903" fmla="*/ 488365 w 1421579"/>
                  <a:gd name="connsiteY1903" fmla="*/ 619604 h 1032262"/>
                  <a:gd name="connsiteX1904" fmla="*/ 488645 w 1421579"/>
                  <a:gd name="connsiteY1904" fmla="*/ 620501 h 1032262"/>
                  <a:gd name="connsiteX1905" fmla="*/ 488925 w 1421579"/>
                  <a:gd name="connsiteY1905" fmla="*/ 621566 h 1032262"/>
                  <a:gd name="connsiteX1906" fmla="*/ 486852 w 1421579"/>
                  <a:gd name="connsiteY1906" fmla="*/ 633165 h 1032262"/>
                  <a:gd name="connsiteX1907" fmla="*/ 486628 w 1421579"/>
                  <a:gd name="connsiteY1907" fmla="*/ 633390 h 1032262"/>
                  <a:gd name="connsiteX1908" fmla="*/ 485899 w 1421579"/>
                  <a:gd name="connsiteY1908" fmla="*/ 634790 h 1032262"/>
                  <a:gd name="connsiteX1909" fmla="*/ 483994 w 1421579"/>
                  <a:gd name="connsiteY1909" fmla="*/ 637480 h 1032262"/>
                  <a:gd name="connsiteX1910" fmla="*/ 482537 w 1421579"/>
                  <a:gd name="connsiteY1910" fmla="*/ 638937 h 1032262"/>
                  <a:gd name="connsiteX1911" fmla="*/ 481921 w 1421579"/>
                  <a:gd name="connsiteY1911" fmla="*/ 639498 h 1032262"/>
                  <a:gd name="connsiteX1912" fmla="*/ 477998 w 1421579"/>
                  <a:gd name="connsiteY1912" fmla="*/ 642860 h 1032262"/>
                  <a:gd name="connsiteX1913" fmla="*/ 477606 w 1421579"/>
                  <a:gd name="connsiteY1913" fmla="*/ 644093 h 1032262"/>
                  <a:gd name="connsiteX1914" fmla="*/ 477606 w 1421579"/>
                  <a:gd name="connsiteY1914" fmla="*/ 647511 h 1032262"/>
                  <a:gd name="connsiteX1915" fmla="*/ 476093 w 1421579"/>
                  <a:gd name="connsiteY1915" fmla="*/ 652890 h 1032262"/>
                  <a:gd name="connsiteX1916" fmla="*/ 476877 w 1421579"/>
                  <a:gd name="connsiteY1916" fmla="*/ 656869 h 1032262"/>
                  <a:gd name="connsiteX1917" fmla="*/ 476877 w 1421579"/>
                  <a:gd name="connsiteY1917" fmla="*/ 658102 h 1032262"/>
                  <a:gd name="connsiteX1918" fmla="*/ 477382 w 1421579"/>
                  <a:gd name="connsiteY1918" fmla="*/ 659727 h 1032262"/>
                  <a:gd name="connsiteX1919" fmla="*/ 478334 w 1421579"/>
                  <a:gd name="connsiteY1919" fmla="*/ 664042 h 1032262"/>
                  <a:gd name="connsiteX1920" fmla="*/ 478334 w 1421579"/>
                  <a:gd name="connsiteY1920" fmla="*/ 665499 h 1032262"/>
                  <a:gd name="connsiteX1921" fmla="*/ 478110 w 1421579"/>
                  <a:gd name="connsiteY1921" fmla="*/ 667516 h 1032262"/>
                  <a:gd name="connsiteX1922" fmla="*/ 478502 w 1421579"/>
                  <a:gd name="connsiteY1922" fmla="*/ 668693 h 1032262"/>
                  <a:gd name="connsiteX1923" fmla="*/ 479063 w 1421579"/>
                  <a:gd name="connsiteY1923" fmla="*/ 671999 h 1032262"/>
                  <a:gd name="connsiteX1924" fmla="*/ 479063 w 1421579"/>
                  <a:gd name="connsiteY1924" fmla="*/ 672728 h 1032262"/>
                  <a:gd name="connsiteX1925" fmla="*/ 475364 w 1421579"/>
                  <a:gd name="connsiteY1925" fmla="*/ 680629 h 1032262"/>
                  <a:gd name="connsiteX1926" fmla="*/ 475252 w 1421579"/>
                  <a:gd name="connsiteY1926" fmla="*/ 681301 h 1032262"/>
                  <a:gd name="connsiteX1927" fmla="*/ 475084 w 1421579"/>
                  <a:gd name="connsiteY1927" fmla="*/ 690267 h 1032262"/>
                  <a:gd name="connsiteX1928" fmla="*/ 475084 w 1421579"/>
                  <a:gd name="connsiteY1928" fmla="*/ 690323 h 1032262"/>
                  <a:gd name="connsiteX1929" fmla="*/ 474748 w 1421579"/>
                  <a:gd name="connsiteY1929" fmla="*/ 693518 h 1032262"/>
                  <a:gd name="connsiteX1930" fmla="*/ 470433 w 1421579"/>
                  <a:gd name="connsiteY1930" fmla="*/ 701923 h 1032262"/>
                  <a:gd name="connsiteX1931" fmla="*/ 470433 w 1421579"/>
                  <a:gd name="connsiteY1931" fmla="*/ 702147 h 1032262"/>
                  <a:gd name="connsiteX1932" fmla="*/ 470433 w 1421579"/>
                  <a:gd name="connsiteY1932" fmla="*/ 705734 h 1032262"/>
                  <a:gd name="connsiteX1933" fmla="*/ 469312 w 1421579"/>
                  <a:gd name="connsiteY1933" fmla="*/ 710385 h 1032262"/>
                  <a:gd name="connsiteX1934" fmla="*/ 468864 w 1421579"/>
                  <a:gd name="connsiteY1934" fmla="*/ 711337 h 1032262"/>
                  <a:gd name="connsiteX1935" fmla="*/ 468976 w 1421579"/>
                  <a:gd name="connsiteY1935" fmla="*/ 712962 h 1032262"/>
                  <a:gd name="connsiteX1936" fmla="*/ 468976 w 1421579"/>
                  <a:gd name="connsiteY1936" fmla="*/ 718510 h 1032262"/>
                  <a:gd name="connsiteX1937" fmla="*/ 469705 w 1421579"/>
                  <a:gd name="connsiteY1937" fmla="*/ 722321 h 1032262"/>
                  <a:gd name="connsiteX1938" fmla="*/ 469705 w 1421579"/>
                  <a:gd name="connsiteY1938" fmla="*/ 728485 h 1032262"/>
                  <a:gd name="connsiteX1939" fmla="*/ 470041 w 1421579"/>
                  <a:gd name="connsiteY1939" fmla="*/ 729157 h 1032262"/>
                  <a:gd name="connsiteX1940" fmla="*/ 470601 w 1421579"/>
                  <a:gd name="connsiteY1940" fmla="*/ 730502 h 1032262"/>
                  <a:gd name="connsiteX1941" fmla="*/ 470657 w 1421579"/>
                  <a:gd name="connsiteY1941" fmla="*/ 730670 h 1032262"/>
                  <a:gd name="connsiteX1942" fmla="*/ 472058 w 1421579"/>
                  <a:gd name="connsiteY1942" fmla="*/ 733360 h 1032262"/>
                  <a:gd name="connsiteX1943" fmla="*/ 472114 w 1421579"/>
                  <a:gd name="connsiteY1943" fmla="*/ 733528 h 1032262"/>
                  <a:gd name="connsiteX1944" fmla="*/ 472843 w 1421579"/>
                  <a:gd name="connsiteY1944" fmla="*/ 744399 h 1032262"/>
                  <a:gd name="connsiteX1945" fmla="*/ 473403 w 1421579"/>
                  <a:gd name="connsiteY1945" fmla="*/ 744680 h 1032262"/>
                  <a:gd name="connsiteX1946" fmla="*/ 474188 w 1421579"/>
                  <a:gd name="connsiteY1946" fmla="*/ 745016 h 1032262"/>
                  <a:gd name="connsiteX1947" fmla="*/ 476765 w 1421579"/>
                  <a:gd name="connsiteY1947" fmla="*/ 744511 h 1032262"/>
                  <a:gd name="connsiteX1948" fmla="*/ 478783 w 1421579"/>
                  <a:gd name="connsiteY1948" fmla="*/ 744287 h 1032262"/>
                  <a:gd name="connsiteX1949" fmla="*/ 479511 w 1421579"/>
                  <a:gd name="connsiteY1949" fmla="*/ 744287 h 1032262"/>
                  <a:gd name="connsiteX1950" fmla="*/ 482145 w 1421579"/>
                  <a:gd name="connsiteY1950" fmla="*/ 744624 h 1032262"/>
                  <a:gd name="connsiteX1951" fmla="*/ 483434 w 1421579"/>
                  <a:gd name="connsiteY1951" fmla="*/ 744119 h 1032262"/>
                  <a:gd name="connsiteX1952" fmla="*/ 486628 w 1421579"/>
                  <a:gd name="connsiteY1952" fmla="*/ 743055 h 1032262"/>
                  <a:gd name="connsiteX1953" fmla="*/ 493184 w 1421579"/>
                  <a:gd name="connsiteY1953" fmla="*/ 740701 h 1032262"/>
                  <a:gd name="connsiteX1954" fmla="*/ 493913 w 1421579"/>
                  <a:gd name="connsiteY1954" fmla="*/ 740701 h 1032262"/>
                  <a:gd name="connsiteX1955" fmla="*/ 495930 w 1421579"/>
                  <a:gd name="connsiteY1955" fmla="*/ 740925 h 1032262"/>
                  <a:gd name="connsiteX1956" fmla="*/ 499236 w 1421579"/>
                  <a:gd name="connsiteY1956" fmla="*/ 741597 h 1032262"/>
                  <a:gd name="connsiteX1957" fmla="*/ 503999 w 1421579"/>
                  <a:gd name="connsiteY1957" fmla="*/ 742270 h 1032262"/>
                  <a:gd name="connsiteX1958" fmla="*/ 505064 w 1421579"/>
                  <a:gd name="connsiteY1958" fmla="*/ 742494 h 1032262"/>
                  <a:gd name="connsiteX1959" fmla="*/ 505624 w 1421579"/>
                  <a:gd name="connsiteY1959" fmla="*/ 742662 h 1032262"/>
                  <a:gd name="connsiteX1960" fmla="*/ 511172 w 1421579"/>
                  <a:gd name="connsiteY1960" fmla="*/ 741093 h 1032262"/>
                  <a:gd name="connsiteX1961" fmla="*/ 511564 w 1421579"/>
                  <a:gd name="connsiteY1961" fmla="*/ 740813 h 1032262"/>
                  <a:gd name="connsiteX1962" fmla="*/ 513302 w 1421579"/>
                  <a:gd name="connsiteY1962" fmla="*/ 739636 h 1032262"/>
                  <a:gd name="connsiteX1963" fmla="*/ 519410 w 1421579"/>
                  <a:gd name="connsiteY1963" fmla="*/ 735377 h 1032262"/>
                  <a:gd name="connsiteX1964" fmla="*/ 522268 w 1421579"/>
                  <a:gd name="connsiteY1964" fmla="*/ 734649 h 1032262"/>
                  <a:gd name="connsiteX1965" fmla="*/ 524789 w 1421579"/>
                  <a:gd name="connsiteY1965" fmla="*/ 734313 h 1032262"/>
                  <a:gd name="connsiteX1966" fmla="*/ 529833 w 1421579"/>
                  <a:gd name="connsiteY1966" fmla="*/ 734313 h 1032262"/>
                  <a:gd name="connsiteX1967" fmla="*/ 538631 w 1421579"/>
                  <a:gd name="connsiteY1967" fmla="*/ 739244 h 1032262"/>
                  <a:gd name="connsiteX1968" fmla="*/ 539471 w 1421579"/>
                  <a:gd name="connsiteY1968" fmla="*/ 748490 h 1032262"/>
                  <a:gd name="connsiteX1969" fmla="*/ 539471 w 1421579"/>
                  <a:gd name="connsiteY1969" fmla="*/ 748994 h 1032262"/>
                  <a:gd name="connsiteX1970" fmla="*/ 536613 w 1421579"/>
                  <a:gd name="connsiteY1970" fmla="*/ 756167 h 1032262"/>
                  <a:gd name="connsiteX1971" fmla="*/ 536613 w 1421579"/>
                  <a:gd name="connsiteY1971" fmla="*/ 757624 h 1032262"/>
                  <a:gd name="connsiteX1972" fmla="*/ 535773 w 1421579"/>
                  <a:gd name="connsiteY1972" fmla="*/ 761715 h 1032262"/>
                  <a:gd name="connsiteX1973" fmla="*/ 533923 w 1421579"/>
                  <a:gd name="connsiteY1973" fmla="*/ 765974 h 1032262"/>
                  <a:gd name="connsiteX1974" fmla="*/ 533419 w 1421579"/>
                  <a:gd name="connsiteY1974" fmla="*/ 768047 h 1032262"/>
                  <a:gd name="connsiteX1975" fmla="*/ 533195 w 1421579"/>
                  <a:gd name="connsiteY1975" fmla="*/ 768776 h 1032262"/>
                  <a:gd name="connsiteX1976" fmla="*/ 531738 w 1421579"/>
                  <a:gd name="connsiteY1976" fmla="*/ 773091 h 1032262"/>
                  <a:gd name="connsiteX1977" fmla="*/ 529216 w 1421579"/>
                  <a:gd name="connsiteY1977" fmla="*/ 777125 h 1032262"/>
                  <a:gd name="connsiteX1978" fmla="*/ 528600 w 1421579"/>
                  <a:gd name="connsiteY1978" fmla="*/ 777742 h 1032262"/>
                  <a:gd name="connsiteX1979" fmla="*/ 527591 w 1421579"/>
                  <a:gd name="connsiteY1979" fmla="*/ 779367 h 1032262"/>
                  <a:gd name="connsiteX1980" fmla="*/ 527647 w 1421579"/>
                  <a:gd name="connsiteY1980" fmla="*/ 779535 h 1032262"/>
                  <a:gd name="connsiteX1981" fmla="*/ 527927 w 1421579"/>
                  <a:gd name="connsiteY1981" fmla="*/ 782056 h 1032262"/>
                  <a:gd name="connsiteX1982" fmla="*/ 527927 w 1421579"/>
                  <a:gd name="connsiteY1982" fmla="*/ 784186 h 1032262"/>
                  <a:gd name="connsiteX1983" fmla="*/ 524901 w 1421579"/>
                  <a:gd name="connsiteY1983" fmla="*/ 791471 h 1032262"/>
                  <a:gd name="connsiteX1984" fmla="*/ 522716 w 1421579"/>
                  <a:gd name="connsiteY1984" fmla="*/ 793656 h 1032262"/>
                  <a:gd name="connsiteX1985" fmla="*/ 520699 w 1421579"/>
                  <a:gd name="connsiteY1985" fmla="*/ 795225 h 1032262"/>
                  <a:gd name="connsiteX1986" fmla="*/ 520699 w 1421579"/>
                  <a:gd name="connsiteY1986" fmla="*/ 796402 h 1032262"/>
                  <a:gd name="connsiteX1987" fmla="*/ 520194 w 1421579"/>
                  <a:gd name="connsiteY1987" fmla="*/ 799652 h 1032262"/>
                  <a:gd name="connsiteX1988" fmla="*/ 519466 w 1421579"/>
                  <a:gd name="connsiteY1988" fmla="*/ 801782 h 1032262"/>
                  <a:gd name="connsiteX1989" fmla="*/ 516944 w 1421579"/>
                  <a:gd name="connsiteY1989" fmla="*/ 805816 h 1032262"/>
                  <a:gd name="connsiteX1990" fmla="*/ 514815 w 1421579"/>
                  <a:gd name="connsiteY1990" fmla="*/ 807946 h 1032262"/>
                  <a:gd name="connsiteX1991" fmla="*/ 513750 w 1421579"/>
                  <a:gd name="connsiteY1991" fmla="*/ 808842 h 1032262"/>
                  <a:gd name="connsiteX1992" fmla="*/ 513470 w 1421579"/>
                  <a:gd name="connsiteY1992" fmla="*/ 809459 h 1032262"/>
                  <a:gd name="connsiteX1993" fmla="*/ 511284 w 1421579"/>
                  <a:gd name="connsiteY1993" fmla="*/ 812821 h 1032262"/>
                  <a:gd name="connsiteX1994" fmla="*/ 508090 w 1421579"/>
                  <a:gd name="connsiteY1994" fmla="*/ 818144 h 1032262"/>
                  <a:gd name="connsiteX1995" fmla="*/ 506689 w 1421579"/>
                  <a:gd name="connsiteY1995" fmla="*/ 820274 h 1032262"/>
                  <a:gd name="connsiteX1996" fmla="*/ 507025 w 1421579"/>
                  <a:gd name="connsiteY1996" fmla="*/ 822852 h 1032262"/>
                  <a:gd name="connsiteX1997" fmla="*/ 507025 w 1421579"/>
                  <a:gd name="connsiteY1997" fmla="*/ 826438 h 1032262"/>
                  <a:gd name="connsiteX1998" fmla="*/ 503999 w 1421579"/>
                  <a:gd name="connsiteY1998" fmla="*/ 833779 h 1032262"/>
                  <a:gd name="connsiteX1999" fmla="*/ 503775 w 1421579"/>
                  <a:gd name="connsiteY1999" fmla="*/ 834003 h 1032262"/>
                  <a:gd name="connsiteX2000" fmla="*/ 503103 w 1421579"/>
                  <a:gd name="connsiteY2000" fmla="*/ 835348 h 1032262"/>
                  <a:gd name="connsiteX2001" fmla="*/ 502430 w 1421579"/>
                  <a:gd name="connsiteY2001" fmla="*/ 836469 h 1032262"/>
                  <a:gd name="connsiteX2002" fmla="*/ 500805 w 1421579"/>
                  <a:gd name="connsiteY2002" fmla="*/ 838934 h 1032262"/>
                  <a:gd name="connsiteX2003" fmla="*/ 500749 w 1421579"/>
                  <a:gd name="connsiteY2003" fmla="*/ 839046 h 1032262"/>
                  <a:gd name="connsiteX2004" fmla="*/ 500021 w 1421579"/>
                  <a:gd name="connsiteY2004" fmla="*/ 841176 h 1032262"/>
                  <a:gd name="connsiteX2005" fmla="*/ 499797 w 1421579"/>
                  <a:gd name="connsiteY2005" fmla="*/ 841848 h 1032262"/>
                  <a:gd name="connsiteX2006" fmla="*/ 499068 w 1421579"/>
                  <a:gd name="connsiteY2006" fmla="*/ 846836 h 1032262"/>
                  <a:gd name="connsiteX2007" fmla="*/ 499012 w 1421579"/>
                  <a:gd name="connsiteY2007" fmla="*/ 847452 h 1032262"/>
                  <a:gd name="connsiteX2008" fmla="*/ 499741 w 1421579"/>
                  <a:gd name="connsiteY2008" fmla="*/ 849862 h 1032262"/>
                  <a:gd name="connsiteX2009" fmla="*/ 499797 w 1421579"/>
                  <a:gd name="connsiteY2009" fmla="*/ 852944 h 1032262"/>
                  <a:gd name="connsiteX2010" fmla="*/ 498788 w 1421579"/>
                  <a:gd name="connsiteY2010" fmla="*/ 858996 h 1032262"/>
                  <a:gd name="connsiteX2011" fmla="*/ 498059 w 1421579"/>
                  <a:gd name="connsiteY2011" fmla="*/ 860453 h 1032262"/>
                  <a:gd name="connsiteX2012" fmla="*/ 497387 w 1421579"/>
                  <a:gd name="connsiteY2012" fmla="*/ 861573 h 1032262"/>
                  <a:gd name="connsiteX2013" fmla="*/ 496434 w 1421579"/>
                  <a:gd name="connsiteY2013" fmla="*/ 863423 h 1032262"/>
                  <a:gd name="connsiteX2014" fmla="*/ 496042 w 1421579"/>
                  <a:gd name="connsiteY2014" fmla="*/ 864487 h 1032262"/>
                  <a:gd name="connsiteX2015" fmla="*/ 496154 w 1421579"/>
                  <a:gd name="connsiteY2015" fmla="*/ 865216 h 1032262"/>
                  <a:gd name="connsiteX2016" fmla="*/ 498228 w 1421579"/>
                  <a:gd name="connsiteY2016" fmla="*/ 869643 h 1032262"/>
                  <a:gd name="connsiteX2017" fmla="*/ 504392 w 1421579"/>
                  <a:gd name="connsiteY2017" fmla="*/ 869979 h 1032262"/>
                  <a:gd name="connsiteX2018" fmla="*/ 505344 w 1421579"/>
                  <a:gd name="connsiteY2018" fmla="*/ 870091 h 1032262"/>
                  <a:gd name="connsiteX2019" fmla="*/ 514366 w 1421579"/>
                  <a:gd name="connsiteY2019" fmla="*/ 871492 h 1032262"/>
                  <a:gd name="connsiteX2020" fmla="*/ 537510 w 1421579"/>
                  <a:gd name="connsiteY2020" fmla="*/ 872893 h 1032262"/>
                  <a:gd name="connsiteX2021" fmla="*/ 568218 w 1421579"/>
                  <a:gd name="connsiteY2021" fmla="*/ 874294 h 1032262"/>
                  <a:gd name="connsiteX2022" fmla="*/ 569675 w 1421579"/>
                  <a:gd name="connsiteY2022" fmla="*/ 874462 h 1032262"/>
                  <a:gd name="connsiteX2023" fmla="*/ 580771 w 1421579"/>
                  <a:gd name="connsiteY2023" fmla="*/ 876591 h 1032262"/>
                  <a:gd name="connsiteX2024" fmla="*/ 580883 w 1421579"/>
                  <a:gd name="connsiteY2024" fmla="*/ 876423 h 1032262"/>
                  <a:gd name="connsiteX2025" fmla="*/ 581667 w 1421579"/>
                  <a:gd name="connsiteY2025" fmla="*/ 874126 h 1032262"/>
                  <a:gd name="connsiteX2026" fmla="*/ 581891 w 1421579"/>
                  <a:gd name="connsiteY2026" fmla="*/ 873565 h 1032262"/>
                  <a:gd name="connsiteX2027" fmla="*/ 582564 w 1421579"/>
                  <a:gd name="connsiteY2027" fmla="*/ 871828 h 1032262"/>
                  <a:gd name="connsiteX2028" fmla="*/ 582900 w 1421579"/>
                  <a:gd name="connsiteY2028" fmla="*/ 869026 h 1032262"/>
                  <a:gd name="connsiteX2029" fmla="*/ 581835 w 1421579"/>
                  <a:gd name="connsiteY2029" fmla="*/ 864487 h 1032262"/>
                  <a:gd name="connsiteX2030" fmla="*/ 581835 w 1421579"/>
                  <a:gd name="connsiteY2030" fmla="*/ 859444 h 1032262"/>
                  <a:gd name="connsiteX2031" fmla="*/ 583572 w 1421579"/>
                  <a:gd name="connsiteY2031" fmla="*/ 853728 h 1032262"/>
                  <a:gd name="connsiteX2032" fmla="*/ 585029 w 1421579"/>
                  <a:gd name="connsiteY2032" fmla="*/ 851599 h 1032262"/>
                  <a:gd name="connsiteX2033" fmla="*/ 585366 w 1421579"/>
                  <a:gd name="connsiteY2033" fmla="*/ 851150 h 1032262"/>
                  <a:gd name="connsiteX2034" fmla="*/ 586206 w 1421579"/>
                  <a:gd name="connsiteY2034" fmla="*/ 850030 h 1032262"/>
                  <a:gd name="connsiteX2035" fmla="*/ 589064 w 1421579"/>
                  <a:gd name="connsiteY2035" fmla="*/ 843754 h 1032262"/>
                  <a:gd name="connsiteX2036" fmla="*/ 589064 w 1421579"/>
                  <a:gd name="connsiteY2036" fmla="*/ 843025 h 1032262"/>
                  <a:gd name="connsiteX2037" fmla="*/ 589793 w 1421579"/>
                  <a:gd name="connsiteY2037" fmla="*/ 839215 h 1032262"/>
                  <a:gd name="connsiteX2038" fmla="*/ 589793 w 1421579"/>
                  <a:gd name="connsiteY2038" fmla="*/ 837982 h 1032262"/>
                  <a:gd name="connsiteX2039" fmla="*/ 590409 w 1421579"/>
                  <a:gd name="connsiteY2039" fmla="*/ 834395 h 1032262"/>
                  <a:gd name="connsiteX2040" fmla="*/ 590297 w 1421579"/>
                  <a:gd name="connsiteY2040" fmla="*/ 834059 h 1032262"/>
                  <a:gd name="connsiteX2041" fmla="*/ 593491 w 1421579"/>
                  <a:gd name="connsiteY2041" fmla="*/ 822796 h 1032262"/>
                  <a:gd name="connsiteX2042" fmla="*/ 660287 w 1421579"/>
                  <a:gd name="connsiteY2042" fmla="*/ 767431 h 1032262"/>
                  <a:gd name="connsiteX2043" fmla="*/ 668133 w 1421579"/>
                  <a:gd name="connsiteY2043" fmla="*/ 764405 h 1032262"/>
                  <a:gd name="connsiteX2044" fmla="*/ 690604 w 1421579"/>
                  <a:gd name="connsiteY2044" fmla="*/ 765862 h 1032262"/>
                  <a:gd name="connsiteX2045" fmla="*/ 700130 w 1421579"/>
                  <a:gd name="connsiteY2045" fmla="*/ 775668 h 1032262"/>
                  <a:gd name="connsiteX2046" fmla="*/ 701419 w 1421579"/>
                  <a:gd name="connsiteY2046" fmla="*/ 776789 h 1032262"/>
                  <a:gd name="connsiteX2047" fmla="*/ 702147 w 1421579"/>
                  <a:gd name="connsiteY2047" fmla="*/ 777517 h 1032262"/>
                  <a:gd name="connsiteX2048" fmla="*/ 705061 w 1421579"/>
                  <a:gd name="connsiteY2048" fmla="*/ 783513 h 1032262"/>
                  <a:gd name="connsiteX2049" fmla="*/ 705341 w 1421579"/>
                  <a:gd name="connsiteY2049" fmla="*/ 783682 h 1032262"/>
                  <a:gd name="connsiteX2050" fmla="*/ 706406 w 1421579"/>
                  <a:gd name="connsiteY2050" fmla="*/ 784634 h 1032262"/>
                  <a:gd name="connsiteX2051" fmla="*/ 708143 w 1421579"/>
                  <a:gd name="connsiteY2051" fmla="*/ 785755 h 1032262"/>
                  <a:gd name="connsiteX2052" fmla="*/ 709488 w 1421579"/>
                  <a:gd name="connsiteY2052" fmla="*/ 786315 h 1032262"/>
                  <a:gd name="connsiteX2053" fmla="*/ 710945 w 1421579"/>
                  <a:gd name="connsiteY2053" fmla="*/ 787044 h 1032262"/>
                  <a:gd name="connsiteX2054" fmla="*/ 712066 w 1421579"/>
                  <a:gd name="connsiteY2054" fmla="*/ 787660 h 1032262"/>
                  <a:gd name="connsiteX2055" fmla="*/ 714195 w 1421579"/>
                  <a:gd name="connsiteY2055" fmla="*/ 789117 h 1032262"/>
                  <a:gd name="connsiteX2056" fmla="*/ 715764 w 1421579"/>
                  <a:gd name="connsiteY2056" fmla="*/ 790406 h 1032262"/>
                  <a:gd name="connsiteX2057" fmla="*/ 717221 w 1421579"/>
                  <a:gd name="connsiteY2057" fmla="*/ 791863 h 1032262"/>
                  <a:gd name="connsiteX2058" fmla="*/ 719631 w 1421579"/>
                  <a:gd name="connsiteY2058" fmla="*/ 795730 h 1032262"/>
                  <a:gd name="connsiteX2059" fmla="*/ 722209 w 1421579"/>
                  <a:gd name="connsiteY2059" fmla="*/ 797635 h 1032262"/>
                  <a:gd name="connsiteX2060" fmla="*/ 724394 w 1421579"/>
                  <a:gd name="connsiteY2060" fmla="*/ 799820 h 1032262"/>
                  <a:gd name="connsiteX2061" fmla="*/ 726579 w 1421579"/>
                  <a:gd name="connsiteY2061" fmla="*/ 803070 h 1032262"/>
                  <a:gd name="connsiteX2062" fmla="*/ 772810 w 1421579"/>
                  <a:gd name="connsiteY2062" fmla="*/ 812317 h 1032262"/>
                  <a:gd name="connsiteX2063" fmla="*/ 773091 w 1421579"/>
                  <a:gd name="connsiteY2063" fmla="*/ 808898 h 1032262"/>
                  <a:gd name="connsiteX2064" fmla="*/ 773819 w 1421579"/>
                  <a:gd name="connsiteY2064" fmla="*/ 806040 h 1032262"/>
                  <a:gd name="connsiteX2065" fmla="*/ 773819 w 1421579"/>
                  <a:gd name="connsiteY2065" fmla="*/ 806040 h 1032262"/>
                  <a:gd name="connsiteX2066" fmla="*/ 775164 w 1421579"/>
                  <a:gd name="connsiteY2066" fmla="*/ 797971 h 1032262"/>
                  <a:gd name="connsiteX2067" fmla="*/ 775276 w 1421579"/>
                  <a:gd name="connsiteY2067" fmla="*/ 797467 h 1032262"/>
                  <a:gd name="connsiteX2068" fmla="*/ 776453 w 1421579"/>
                  <a:gd name="connsiteY2068" fmla="*/ 789621 h 1032262"/>
                  <a:gd name="connsiteX2069" fmla="*/ 778582 w 1421579"/>
                  <a:gd name="connsiteY2069" fmla="*/ 786035 h 1032262"/>
                  <a:gd name="connsiteX2070" fmla="*/ 782729 w 1421579"/>
                  <a:gd name="connsiteY2070" fmla="*/ 782169 h 1032262"/>
                  <a:gd name="connsiteX2071" fmla="*/ 782897 w 1421579"/>
                  <a:gd name="connsiteY2071" fmla="*/ 781776 h 1032262"/>
                  <a:gd name="connsiteX2072" fmla="*/ 784242 w 1421579"/>
                  <a:gd name="connsiteY2072" fmla="*/ 779423 h 1032262"/>
                  <a:gd name="connsiteX2073" fmla="*/ 786371 w 1421579"/>
                  <a:gd name="connsiteY2073" fmla="*/ 776565 h 1032262"/>
                  <a:gd name="connsiteX2074" fmla="*/ 788893 w 1421579"/>
                  <a:gd name="connsiteY2074" fmla="*/ 774155 h 1032262"/>
                  <a:gd name="connsiteX2075" fmla="*/ 791022 w 1421579"/>
                  <a:gd name="connsiteY2075" fmla="*/ 772698 h 1032262"/>
                  <a:gd name="connsiteX2076" fmla="*/ 805368 w 1421579"/>
                  <a:gd name="connsiteY2076" fmla="*/ 775556 h 1032262"/>
                  <a:gd name="connsiteX2077" fmla="*/ 807105 w 1421579"/>
                  <a:gd name="connsiteY2077" fmla="*/ 781272 h 1032262"/>
                  <a:gd name="connsiteX2078" fmla="*/ 802510 w 1421579"/>
                  <a:gd name="connsiteY2078" fmla="*/ 789902 h 1032262"/>
                  <a:gd name="connsiteX2079" fmla="*/ 802062 w 1421579"/>
                  <a:gd name="connsiteY2079" fmla="*/ 790182 h 1032262"/>
                  <a:gd name="connsiteX2080" fmla="*/ 804023 w 1421579"/>
                  <a:gd name="connsiteY2080" fmla="*/ 800044 h 1032262"/>
                  <a:gd name="connsiteX2081" fmla="*/ 805536 w 1421579"/>
                  <a:gd name="connsiteY2081" fmla="*/ 809010 h 1032262"/>
                  <a:gd name="connsiteX2082" fmla="*/ 805704 w 1421579"/>
                  <a:gd name="connsiteY2082" fmla="*/ 810691 h 1032262"/>
                  <a:gd name="connsiteX2083" fmla="*/ 805704 w 1421579"/>
                  <a:gd name="connsiteY2083" fmla="*/ 812821 h 1032262"/>
                  <a:gd name="connsiteX2084" fmla="*/ 805424 w 1421579"/>
                  <a:gd name="connsiteY2084" fmla="*/ 815343 h 1032262"/>
                  <a:gd name="connsiteX2085" fmla="*/ 805032 w 1421579"/>
                  <a:gd name="connsiteY2085" fmla="*/ 817864 h 1032262"/>
                  <a:gd name="connsiteX2086" fmla="*/ 805032 w 1421579"/>
                  <a:gd name="connsiteY2086" fmla="*/ 820722 h 1032262"/>
                  <a:gd name="connsiteX2087" fmla="*/ 803967 w 1421579"/>
                  <a:gd name="connsiteY2087" fmla="*/ 825317 h 1032262"/>
                  <a:gd name="connsiteX2088" fmla="*/ 803575 w 1421579"/>
                  <a:gd name="connsiteY2088" fmla="*/ 826158 h 1032262"/>
                  <a:gd name="connsiteX2089" fmla="*/ 801557 w 1421579"/>
                  <a:gd name="connsiteY2089" fmla="*/ 831257 h 1032262"/>
                  <a:gd name="connsiteX2090" fmla="*/ 800829 w 1421579"/>
                  <a:gd name="connsiteY2090" fmla="*/ 832266 h 1032262"/>
                  <a:gd name="connsiteX2091" fmla="*/ 800549 w 1421579"/>
                  <a:gd name="connsiteY2091" fmla="*/ 833555 h 1032262"/>
                  <a:gd name="connsiteX2092" fmla="*/ 800044 w 1421579"/>
                  <a:gd name="connsiteY2092" fmla="*/ 835348 h 1032262"/>
                  <a:gd name="connsiteX2093" fmla="*/ 799092 w 1421579"/>
                  <a:gd name="connsiteY2093" fmla="*/ 839439 h 1032262"/>
                  <a:gd name="connsiteX2094" fmla="*/ 798419 w 1421579"/>
                  <a:gd name="connsiteY2094" fmla="*/ 842913 h 1032262"/>
                  <a:gd name="connsiteX2095" fmla="*/ 797523 w 1421579"/>
                  <a:gd name="connsiteY2095" fmla="*/ 845491 h 1032262"/>
                  <a:gd name="connsiteX2096" fmla="*/ 795001 w 1421579"/>
                  <a:gd name="connsiteY2096" fmla="*/ 850478 h 1032262"/>
                  <a:gd name="connsiteX2097" fmla="*/ 795001 w 1421579"/>
                  <a:gd name="connsiteY2097" fmla="*/ 852663 h 1032262"/>
                  <a:gd name="connsiteX2098" fmla="*/ 797859 w 1421579"/>
                  <a:gd name="connsiteY2098" fmla="*/ 854681 h 1032262"/>
                  <a:gd name="connsiteX2099" fmla="*/ 798307 w 1421579"/>
                  <a:gd name="connsiteY2099" fmla="*/ 855017 h 1032262"/>
                  <a:gd name="connsiteX2100" fmla="*/ 803351 w 1421579"/>
                  <a:gd name="connsiteY2100" fmla="*/ 858771 h 1032262"/>
                  <a:gd name="connsiteX2101" fmla="*/ 807665 w 1421579"/>
                  <a:gd name="connsiteY2101" fmla="*/ 864880 h 1032262"/>
                  <a:gd name="connsiteX2102" fmla="*/ 808058 w 1421579"/>
                  <a:gd name="connsiteY2102" fmla="*/ 866449 h 1032262"/>
                  <a:gd name="connsiteX2103" fmla="*/ 812933 w 1421579"/>
                  <a:gd name="connsiteY2103" fmla="*/ 874126 h 1032262"/>
                  <a:gd name="connsiteX2104" fmla="*/ 813213 w 1421579"/>
                  <a:gd name="connsiteY2104" fmla="*/ 874910 h 1032262"/>
                  <a:gd name="connsiteX2105" fmla="*/ 813718 w 1421579"/>
                  <a:gd name="connsiteY2105" fmla="*/ 878160 h 1032262"/>
                  <a:gd name="connsiteX2106" fmla="*/ 813718 w 1421579"/>
                  <a:gd name="connsiteY2106" fmla="*/ 882307 h 1032262"/>
                  <a:gd name="connsiteX2107" fmla="*/ 814222 w 1421579"/>
                  <a:gd name="connsiteY2107" fmla="*/ 885501 h 1032262"/>
                  <a:gd name="connsiteX2108" fmla="*/ 815343 w 1421579"/>
                  <a:gd name="connsiteY2108" fmla="*/ 887799 h 1032262"/>
                  <a:gd name="connsiteX2109" fmla="*/ 816071 w 1421579"/>
                  <a:gd name="connsiteY2109" fmla="*/ 889928 h 1032262"/>
                  <a:gd name="connsiteX2110" fmla="*/ 816519 w 1421579"/>
                  <a:gd name="connsiteY2110" fmla="*/ 894635 h 1032262"/>
                  <a:gd name="connsiteX2111" fmla="*/ 816239 w 1421579"/>
                  <a:gd name="connsiteY2111" fmla="*/ 896765 h 1032262"/>
                  <a:gd name="connsiteX2112" fmla="*/ 816351 w 1421579"/>
                  <a:gd name="connsiteY2112" fmla="*/ 897157 h 1032262"/>
                  <a:gd name="connsiteX2113" fmla="*/ 817080 w 1421579"/>
                  <a:gd name="connsiteY2113" fmla="*/ 900015 h 1032262"/>
                  <a:gd name="connsiteX2114" fmla="*/ 817360 w 1421579"/>
                  <a:gd name="connsiteY2114" fmla="*/ 902537 h 1032262"/>
                  <a:gd name="connsiteX2115" fmla="*/ 817360 w 1421579"/>
                  <a:gd name="connsiteY2115" fmla="*/ 906123 h 1032262"/>
                  <a:gd name="connsiteX2116" fmla="*/ 817136 w 1421579"/>
                  <a:gd name="connsiteY2116" fmla="*/ 908365 h 1032262"/>
                  <a:gd name="connsiteX2117" fmla="*/ 818537 w 1421579"/>
                  <a:gd name="connsiteY2117" fmla="*/ 910438 h 1032262"/>
                  <a:gd name="connsiteX2118" fmla="*/ 819153 w 1421579"/>
                  <a:gd name="connsiteY2118" fmla="*/ 911503 h 1032262"/>
                  <a:gd name="connsiteX2119" fmla="*/ 819377 w 1421579"/>
                  <a:gd name="connsiteY2119" fmla="*/ 911951 h 1032262"/>
                  <a:gd name="connsiteX2120" fmla="*/ 822123 w 1421579"/>
                  <a:gd name="connsiteY2120" fmla="*/ 914753 h 1032262"/>
                  <a:gd name="connsiteX2121" fmla="*/ 822515 w 1421579"/>
                  <a:gd name="connsiteY2121" fmla="*/ 915313 h 1032262"/>
                  <a:gd name="connsiteX2122" fmla="*/ 824757 w 1421579"/>
                  <a:gd name="connsiteY2122" fmla="*/ 915986 h 1032262"/>
                  <a:gd name="connsiteX2123" fmla="*/ 829576 w 1421579"/>
                  <a:gd name="connsiteY2123" fmla="*/ 918003 h 1032262"/>
                  <a:gd name="connsiteX2124" fmla="*/ 830753 w 1421579"/>
                  <a:gd name="connsiteY2124" fmla="*/ 918003 h 1032262"/>
                  <a:gd name="connsiteX2125" fmla="*/ 835348 w 1421579"/>
                  <a:gd name="connsiteY2125" fmla="*/ 919068 h 1032262"/>
                  <a:gd name="connsiteX2126" fmla="*/ 836805 w 1421579"/>
                  <a:gd name="connsiteY2126" fmla="*/ 919796 h 1032262"/>
                  <a:gd name="connsiteX2127" fmla="*/ 839495 w 1421579"/>
                  <a:gd name="connsiteY2127" fmla="*/ 921757 h 1032262"/>
                  <a:gd name="connsiteX2128" fmla="*/ 840223 w 1421579"/>
                  <a:gd name="connsiteY2128" fmla="*/ 922486 h 1032262"/>
                  <a:gd name="connsiteX2129" fmla="*/ 842913 w 1421579"/>
                  <a:gd name="connsiteY2129" fmla="*/ 927249 h 1032262"/>
                  <a:gd name="connsiteX2130" fmla="*/ 843305 w 1421579"/>
                  <a:gd name="connsiteY2130" fmla="*/ 928818 h 1032262"/>
                  <a:gd name="connsiteX2131" fmla="*/ 843641 w 1421579"/>
                  <a:gd name="connsiteY2131" fmla="*/ 929042 h 1032262"/>
                  <a:gd name="connsiteX2132" fmla="*/ 847956 w 1421579"/>
                  <a:gd name="connsiteY2132" fmla="*/ 935150 h 1032262"/>
                  <a:gd name="connsiteX2133" fmla="*/ 849469 w 1421579"/>
                  <a:gd name="connsiteY2133" fmla="*/ 942099 h 1032262"/>
                  <a:gd name="connsiteX2134" fmla="*/ 849693 w 1421579"/>
                  <a:gd name="connsiteY2134" fmla="*/ 944116 h 1032262"/>
                  <a:gd name="connsiteX2135" fmla="*/ 849693 w 1421579"/>
                  <a:gd name="connsiteY2135" fmla="*/ 945013 h 1032262"/>
                  <a:gd name="connsiteX2136" fmla="*/ 850086 w 1421579"/>
                  <a:gd name="connsiteY2136" fmla="*/ 946638 h 1032262"/>
                  <a:gd name="connsiteX2137" fmla="*/ 849693 w 1421579"/>
                  <a:gd name="connsiteY2137" fmla="*/ 952970 h 1032262"/>
                  <a:gd name="connsiteX2138" fmla="*/ 849693 w 1421579"/>
                  <a:gd name="connsiteY2138" fmla="*/ 954371 h 1032262"/>
                  <a:gd name="connsiteX2139" fmla="*/ 850366 w 1421579"/>
                  <a:gd name="connsiteY2139" fmla="*/ 956108 h 1032262"/>
                  <a:gd name="connsiteX2140" fmla="*/ 854905 w 1421579"/>
                  <a:gd name="connsiteY2140" fmla="*/ 961712 h 1032262"/>
                  <a:gd name="connsiteX2141" fmla="*/ 855634 w 1421579"/>
                  <a:gd name="connsiteY2141" fmla="*/ 963841 h 1032262"/>
                  <a:gd name="connsiteX2142" fmla="*/ 855914 w 1421579"/>
                  <a:gd name="connsiteY2142" fmla="*/ 964962 h 1032262"/>
                  <a:gd name="connsiteX2143" fmla="*/ 856530 w 1421579"/>
                  <a:gd name="connsiteY2143" fmla="*/ 966755 h 1032262"/>
                  <a:gd name="connsiteX2144" fmla="*/ 858659 w 1421579"/>
                  <a:gd name="connsiteY2144" fmla="*/ 975385 h 1032262"/>
                  <a:gd name="connsiteX2145" fmla="*/ 858884 w 1421579"/>
                  <a:gd name="connsiteY2145" fmla="*/ 976394 h 1032262"/>
                  <a:gd name="connsiteX2146" fmla="*/ 859556 w 1421579"/>
                  <a:gd name="connsiteY2146" fmla="*/ 977066 h 1032262"/>
                  <a:gd name="connsiteX2147" fmla="*/ 860173 w 1421579"/>
                  <a:gd name="connsiteY2147" fmla="*/ 977739 h 1032262"/>
                  <a:gd name="connsiteX2148" fmla="*/ 862694 w 1421579"/>
                  <a:gd name="connsiteY2148" fmla="*/ 977683 h 1032262"/>
                  <a:gd name="connsiteX2149" fmla="*/ 863423 w 1421579"/>
                  <a:gd name="connsiteY2149" fmla="*/ 977290 h 1032262"/>
                  <a:gd name="connsiteX2150" fmla="*/ 864880 w 1421579"/>
                  <a:gd name="connsiteY2150" fmla="*/ 976562 h 1032262"/>
                  <a:gd name="connsiteX2151" fmla="*/ 866224 w 1421579"/>
                  <a:gd name="connsiteY2151" fmla="*/ 976001 h 1032262"/>
                  <a:gd name="connsiteX2152" fmla="*/ 867682 w 1421579"/>
                  <a:gd name="connsiteY2152" fmla="*/ 975497 h 1032262"/>
                  <a:gd name="connsiteX2153" fmla="*/ 871324 w 1421579"/>
                  <a:gd name="connsiteY2153" fmla="*/ 973648 h 1032262"/>
                  <a:gd name="connsiteX2154" fmla="*/ 875919 w 1421579"/>
                  <a:gd name="connsiteY2154" fmla="*/ 972583 h 1032262"/>
                  <a:gd name="connsiteX2155" fmla="*/ 878777 w 1421579"/>
                  <a:gd name="connsiteY2155" fmla="*/ 972583 h 1032262"/>
                  <a:gd name="connsiteX2156" fmla="*/ 882083 w 1421579"/>
                  <a:gd name="connsiteY2156" fmla="*/ 973144 h 1032262"/>
                  <a:gd name="connsiteX2157" fmla="*/ 884212 w 1421579"/>
                  <a:gd name="connsiteY2157" fmla="*/ 973872 h 1032262"/>
                  <a:gd name="connsiteX2158" fmla="*/ 885221 w 1421579"/>
                  <a:gd name="connsiteY2158" fmla="*/ 974264 h 1032262"/>
                  <a:gd name="connsiteX2159" fmla="*/ 887350 w 1421579"/>
                  <a:gd name="connsiteY2159" fmla="*/ 974040 h 1032262"/>
                  <a:gd name="connsiteX2160" fmla="*/ 888808 w 1421579"/>
                  <a:gd name="connsiteY2160" fmla="*/ 974040 h 1032262"/>
                  <a:gd name="connsiteX2161" fmla="*/ 893403 w 1421579"/>
                  <a:gd name="connsiteY2161" fmla="*/ 975105 h 1032262"/>
                  <a:gd name="connsiteX2162" fmla="*/ 895364 w 1421579"/>
                  <a:gd name="connsiteY2162" fmla="*/ 976114 h 1032262"/>
                  <a:gd name="connsiteX2163" fmla="*/ 900127 w 1421579"/>
                  <a:gd name="connsiteY2163" fmla="*/ 973592 h 1032262"/>
                  <a:gd name="connsiteX2164" fmla="*/ 900519 w 1421579"/>
                  <a:gd name="connsiteY2164" fmla="*/ 972471 h 1032262"/>
                  <a:gd name="connsiteX2165" fmla="*/ 902537 w 1421579"/>
                  <a:gd name="connsiteY2165" fmla="*/ 968997 h 1032262"/>
                  <a:gd name="connsiteX2166" fmla="*/ 906347 w 1421579"/>
                  <a:gd name="connsiteY2166" fmla="*/ 964794 h 1032262"/>
                  <a:gd name="connsiteX2167" fmla="*/ 909261 w 1421579"/>
                  <a:gd name="connsiteY2167" fmla="*/ 960927 h 1032262"/>
                  <a:gd name="connsiteX2168" fmla="*/ 914080 w 1421579"/>
                  <a:gd name="connsiteY2168" fmla="*/ 954035 h 1032262"/>
                  <a:gd name="connsiteX2169" fmla="*/ 914697 w 1421579"/>
                  <a:gd name="connsiteY2169" fmla="*/ 953250 h 1032262"/>
                  <a:gd name="connsiteX2170" fmla="*/ 919012 w 1421579"/>
                  <a:gd name="connsiteY2170" fmla="*/ 948207 h 1032262"/>
                  <a:gd name="connsiteX2171" fmla="*/ 930779 w 1421579"/>
                  <a:gd name="connsiteY2171" fmla="*/ 932965 h 1032262"/>
                  <a:gd name="connsiteX2172" fmla="*/ 931732 w 1421579"/>
                  <a:gd name="connsiteY2172" fmla="*/ 931844 h 1032262"/>
                  <a:gd name="connsiteX2173" fmla="*/ 932965 w 1421579"/>
                  <a:gd name="connsiteY2173" fmla="*/ 930387 h 1032262"/>
                  <a:gd name="connsiteX2174" fmla="*/ 933413 w 1421579"/>
                  <a:gd name="connsiteY2174" fmla="*/ 929491 h 1032262"/>
                  <a:gd name="connsiteX2175" fmla="*/ 936103 w 1421579"/>
                  <a:gd name="connsiteY2175" fmla="*/ 926128 h 1032262"/>
                  <a:gd name="connsiteX2176" fmla="*/ 953979 w 1421579"/>
                  <a:gd name="connsiteY2176" fmla="*/ 911110 h 1032262"/>
                  <a:gd name="connsiteX2177" fmla="*/ 954876 w 1421579"/>
                  <a:gd name="connsiteY2177" fmla="*/ 910438 h 1032262"/>
                  <a:gd name="connsiteX2178" fmla="*/ 965635 w 1421579"/>
                  <a:gd name="connsiteY2178" fmla="*/ 903265 h 1032262"/>
                  <a:gd name="connsiteX2179" fmla="*/ 977122 w 1421579"/>
                  <a:gd name="connsiteY2179" fmla="*/ 903265 h 1032262"/>
                  <a:gd name="connsiteX2180" fmla="*/ 985752 w 1421579"/>
                  <a:gd name="connsiteY2180" fmla="*/ 908981 h 1032262"/>
                  <a:gd name="connsiteX2181" fmla="*/ 986200 w 1421579"/>
                  <a:gd name="connsiteY2181" fmla="*/ 909317 h 1032262"/>
                  <a:gd name="connsiteX2182" fmla="*/ 987713 w 1421579"/>
                  <a:gd name="connsiteY2182" fmla="*/ 910438 h 1032262"/>
                  <a:gd name="connsiteX2183" fmla="*/ 990403 w 1421579"/>
                  <a:gd name="connsiteY2183" fmla="*/ 911334 h 1032262"/>
                  <a:gd name="connsiteX2184" fmla="*/ 992869 w 1421579"/>
                  <a:gd name="connsiteY2184" fmla="*/ 912567 h 1032262"/>
                  <a:gd name="connsiteX2185" fmla="*/ 994998 w 1421579"/>
                  <a:gd name="connsiteY2185" fmla="*/ 914024 h 1032262"/>
                  <a:gd name="connsiteX2186" fmla="*/ 996287 w 1421579"/>
                  <a:gd name="connsiteY2186" fmla="*/ 915033 h 1032262"/>
                  <a:gd name="connsiteX2187" fmla="*/ 1003236 w 1421579"/>
                  <a:gd name="connsiteY2187" fmla="*/ 924783 h 1032262"/>
                  <a:gd name="connsiteX2188" fmla="*/ 1003236 w 1421579"/>
                  <a:gd name="connsiteY2188" fmla="*/ 966419 h 1032262"/>
                  <a:gd name="connsiteX2189" fmla="*/ 1006094 w 1421579"/>
                  <a:gd name="connsiteY2189" fmla="*/ 967596 h 1032262"/>
                  <a:gd name="connsiteX2190" fmla="*/ 1009680 w 1421579"/>
                  <a:gd name="connsiteY2190" fmla="*/ 969725 h 1032262"/>
                  <a:gd name="connsiteX2191" fmla="*/ 1014163 w 1421579"/>
                  <a:gd name="connsiteY2191" fmla="*/ 975329 h 1032262"/>
                  <a:gd name="connsiteX2192" fmla="*/ 1014891 w 1421579"/>
                  <a:gd name="connsiteY2192" fmla="*/ 977459 h 1032262"/>
                  <a:gd name="connsiteX2193" fmla="*/ 1015396 w 1421579"/>
                  <a:gd name="connsiteY2193" fmla="*/ 980709 h 1032262"/>
                  <a:gd name="connsiteX2194" fmla="*/ 1015396 w 1421579"/>
                  <a:gd name="connsiteY2194" fmla="*/ 981885 h 1032262"/>
                  <a:gd name="connsiteX2195" fmla="*/ 1016517 w 1421579"/>
                  <a:gd name="connsiteY2195" fmla="*/ 984631 h 1032262"/>
                  <a:gd name="connsiteX2196" fmla="*/ 1017245 w 1421579"/>
                  <a:gd name="connsiteY2196" fmla="*/ 987489 h 1032262"/>
                  <a:gd name="connsiteX2197" fmla="*/ 1017525 w 1421579"/>
                  <a:gd name="connsiteY2197" fmla="*/ 990011 h 1032262"/>
                  <a:gd name="connsiteX2198" fmla="*/ 1017525 w 1421579"/>
                  <a:gd name="connsiteY2198" fmla="*/ 993317 h 1032262"/>
                  <a:gd name="connsiteX2199" fmla="*/ 1018366 w 1421579"/>
                  <a:gd name="connsiteY2199" fmla="*/ 1007270 h 1032262"/>
                  <a:gd name="connsiteX2200" fmla="*/ 1020159 w 1421579"/>
                  <a:gd name="connsiteY2200" fmla="*/ 1007887 h 1032262"/>
                  <a:gd name="connsiteX2201" fmla="*/ 1021896 w 1421579"/>
                  <a:gd name="connsiteY2201" fmla="*/ 1007270 h 1032262"/>
                  <a:gd name="connsiteX2202" fmla="*/ 436082 w 1421579"/>
                  <a:gd name="connsiteY2202" fmla="*/ 765638 h 1032262"/>
                  <a:gd name="connsiteX2203" fmla="*/ 436082 w 1421579"/>
                  <a:gd name="connsiteY2203" fmla="*/ 765638 h 1032262"/>
                  <a:gd name="connsiteX2204" fmla="*/ 436082 w 1421579"/>
                  <a:gd name="connsiteY2204" fmla="*/ 765638 h 1032262"/>
                  <a:gd name="connsiteX2205" fmla="*/ 476990 w 1421579"/>
                  <a:gd name="connsiteY2205" fmla="*/ 614897 h 1032262"/>
                  <a:gd name="connsiteX2206" fmla="*/ 476990 w 1421579"/>
                  <a:gd name="connsiteY2206" fmla="*/ 614897 h 1032262"/>
                  <a:gd name="connsiteX2207" fmla="*/ 476990 w 1421579"/>
                  <a:gd name="connsiteY2207" fmla="*/ 614897 h 1032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</a:cxnLst>
                <a:rect l="l" t="t" r="r" b="b"/>
                <a:pathLst>
                  <a:path w="1421579" h="1032262">
                    <a:moveTo>
                      <a:pt x="1026939" y="1032263"/>
                    </a:moveTo>
                    <a:cubicBezTo>
                      <a:pt x="1024586" y="1032263"/>
                      <a:pt x="1022232" y="1031422"/>
                      <a:pt x="1020383" y="1029909"/>
                    </a:cubicBezTo>
                    <a:cubicBezTo>
                      <a:pt x="1018142" y="1030358"/>
                      <a:pt x="1015788" y="1030078"/>
                      <a:pt x="1013715" y="1029013"/>
                    </a:cubicBezTo>
                    <a:lnTo>
                      <a:pt x="1012258" y="1028284"/>
                    </a:lnTo>
                    <a:cubicBezTo>
                      <a:pt x="1011978" y="1028116"/>
                      <a:pt x="1011697" y="1027948"/>
                      <a:pt x="1011417" y="1027780"/>
                    </a:cubicBezTo>
                    <a:cubicBezTo>
                      <a:pt x="1010857" y="1027892"/>
                      <a:pt x="1010296" y="1027948"/>
                      <a:pt x="1009736" y="1027948"/>
                    </a:cubicBezTo>
                    <a:lnTo>
                      <a:pt x="1008279" y="1027948"/>
                    </a:lnTo>
                    <a:cubicBezTo>
                      <a:pt x="1002787" y="1027948"/>
                      <a:pt x="998304" y="1023689"/>
                      <a:pt x="997968" y="1018198"/>
                    </a:cubicBezTo>
                    <a:lnTo>
                      <a:pt x="996511" y="993765"/>
                    </a:lnTo>
                    <a:cubicBezTo>
                      <a:pt x="996511" y="993541"/>
                      <a:pt x="996511" y="993373"/>
                      <a:pt x="996511" y="993149"/>
                    </a:cubicBezTo>
                    <a:lnTo>
                      <a:pt x="996511" y="991580"/>
                    </a:lnTo>
                    <a:cubicBezTo>
                      <a:pt x="996287" y="991300"/>
                      <a:pt x="996119" y="991020"/>
                      <a:pt x="995895" y="990683"/>
                    </a:cubicBezTo>
                    <a:cubicBezTo>
                      <a:pt x="992981" y="991692"/>
                      <a:pt x="989731" y="991356"/>
                      <a:pt x="987041" y="989731"/>
                    </a:cubicBezTo>
                    <a:cubicBezTo>
                      <a:pt x="984015" y="987825"/>
                      <a:pt x="982166" y="984519"/>
                      <a:pt x="982166" y="980933"/>
                    </a:cubicBezTo>
                    <a:lnTo>
                      <a:pt x="982166" y="929995"/>
                    </a:lnTo>
                    <a:lnTo>
                      <a:pt x="979196" y="928986"/>
                    </a:lnTo>
                    <a:cubicBezTo>
                      <a:pt x="978131" y="928650"/>
                      <a:pt x="977122" y="928090"/>
                      <a:pt x="976282" y="927473"/>
                    </a:cubicBezTo>
                    <a:lnTo>
                      <a:pt x="971014" y="923719"/>
                    </a:lnTo>
                    <a:lnTo>
                      <a:pt x="966419" y="926745"/>
                    </a:lnTo>
                    <a:lnTo>
                      <a:pt x="950505" y="940138"/>
                    </a:lnTo>
                    <a:cubicBezTo>
                      <a:pt x="950392" y="940306"/>
                      <a:pt x="950280" y="940474"/>
                      <a:pt x="950168" y="940642"/>
                    </a:cubicBezTo>
                    <a:lnTo>
                      <a:pt x="948711" y="942771"/>
                    </a:lnTo>
                    <a:cubicBezTo>
                      <a:pt x="948319" y="943332"/>
                      <a:pt x="947871" y="943892"/>
                      <a:pt x="947422" y="944340"/>
                    </a:cubicBezTo>
                    <a:lnTo>
                      <a:pt x="946526" y="945237"/>
                    </a:lnTo>
                    <a:lnTo>
                      <a:pt x="934646" y="960591"/>
                    </a:lnTo>
                    <a:lnTo>
                      <a:pt x="930387" y="965579"/>
                    </a:lnTo>
                    <a:lnTo>
                      <a:pt x="921141" y="978355"/>
                    </a:lnTo>
                    <a:cubicBezTo>
                      <a:pt x="920637" y="979028"/>
                      <a:pt x="920076" y="979588"/>
                      <a:pt x="919460" y="980148"/>
                    </a:cubicBezTo>
                    <a:cubicBezTo>
                      <a:pt x="919348" y="980316"/>
                      <a:pt x="919180" y="980484"/>
                      <a:pt x="919068" y="980597"/>
                    </a:cubicBezTo>
                    <a:cubicBezTo>
                      <a:pt x="918900" y="980989"/>
                      <a:pt x="918731" y="981381"/>
                      <a:pt x="918563" y="981773"/>
                    </a:cubicBezTo>
                    <a:lnTo>
                      <a:pt x="918339" y="982222"/>
                    </a:lnTo>
                    <a:lnTo>
                      <a:pt x="917891" y="984015"/>
                    </a:lnTo>
                    <a:cubicBezTo>
                      <a:pt x="917443" y="985864"/>
                      <a:pt x="916490" y="987489"/>
                      <a:pt x="915145" y="988834"/>
                    </a:cubicBezTo>
                    <a:lnTo>
                      <a:pt x="913688" y="990291"/>
                    </a:lnTo>
                    <a:cubicBezTo>
                      <a:pt x="911895" y="992028"/>
                      <a:pt x="909597" y="993093"/>
                      <a:pt x="907076" y="993261"/>
                    </a:cubicBezTo>
                    <a:cubicBezTo>
                      <a:pt x="906347" y="993989"/>
                      <a:pt x="905451" y="994606"/>
                      <a:pt x="904498" y="995054"/>
                    </a:cubicBezTo>
                    <a:lnTo>
                      <a:pt x="903041" y="995783"/>
                    </a:lnTo>
                    <a:cubicBezTo>
                      <a:pt x="902369" y="996119"/>
                      <a:pt x="901640" y="996399"/>
                      <a:pt x="900912" y="996567"/>
                    </a:cubicBezTo>
                    <a:lnTo>
                      <a:pt x="898054" y="997296"/>
                    </a:lnTo>
                    <a:cubicBezTo>
                      <a:pt x="896373" y="997688"/>
                      <a:pt x="894691" y="997688"/>
                      <a:pt x="893010" y="997296"/>
                    </a:cubicBezTo>
                    <a:lnTo>
                      <a:pt x="890152" y="996567"/>
                    </a:lnTo>
                    <a:cubicBezTo>
                      <a:pt x="888696" y="996231"/>
                      <a:pt x="887350" y="995559"/>
                      <a:pt x="886230" y="994606"/>
                    </a:cubicBezTo>
                    <a:cubicBezTo>
                      <a:pt x="884885" y="994774"/>
                      <a:pt x="883596" y="994718"/>
                      <a:pt x="882251" y="994382"/>
                    </a:cubicBezTo>
                    <a:lnTo>
                      <a:pt x="879393" y="993653"/>
                    </a:lnTo>
                    <a:cubicBezTo>
                      <a:pt x="878665" y="993485"/>
                      <a:pt x="877992" y="993205"/>
                      <a:pt x="877320" y="992869"/>
                    </a:cubicBezTo>
                    <a:lnTo>
                      <a:pt x="877264" y="992869"/>
                    </a:lnTo>
                    <a:lnTo>
                      <a:pt x="876423" y="993317"/>
                    </a:lnTo>
                    <a:cubicBezTo>
                      <a:pt x="876311" y="993541"/>
                      <a:pt x="876199" y="993821"/>
                      <a:pt x="876087" y="994046"/>
                    </a:cubicBezTo>
                    <a:lnTo>
                      <a:pt x="875359" y="995503"/>
                    </a:lnTo>
                    <a:cubicBezTo>
                      <a:pt x="872837" y="1000602"/>
                      <a:pt x="866617" y="1002675"/>
                      <a:pt x="861517" y="1000154"/>
                    </a:cubicBezTo>
                    <a:lnTo>
                      <a:pt x="860397" y="999593"/>
                    </a:lnTo>
                    <a:cubicBezTo>
                      <a:pt x="857539" y="1000882"/>
                      <a:pt x="854289" y="1000826"/>
                      <a:pt x="851487" y="999425"/>
                    </a:cubicBezTo>
                    <a:lnTo>
                      <a:pt x="850030" y="998697"/>
                    </a:lnTo>
                    <a:cubicBezTo>
                      <a:pt x="849021" y="998192"/>
                      <a:pt x="848124" y="997576"/>
                      <a:pt x="847340" y="996791"/>
                    </a:cubicBezTo>
                    <a:lnTo>
                      <a:pt x="846611" y="996063"/>
                    </a:lnTo>
                    <a:cubicBezTo>
                      <a:pt x="845827" y="995278"/>
                      <a:pt x="845154" y="994382"/>
                      <a:pt x="844706" y="993373"/>
                    </a:cubicBezTo>
                    <a:lnTo>
                      <a:pt x="844090" y="992140"/>
                    </a:lnTo>
                    <a:cubicBezTo>
                      <a:pt x="840840" y="990403"/>
                      <a:pt x="838598" y="986985"/>
                      <a:pt x="838598" y="983006"/>
                    </a:cubicBezTo>
                    <a:lnTo>
                      <a:pt x="838598" y="982502"/>
                    </a:lnTo>
                    <a:cubicBezTo>
                      <a:pt x="838150" y="981325"/>
                      <a:pt x="837870" y="980036"/>
                      <a:pt x="837870" y="978691"/>
                    </a:cubicBezTo>
                    <a:lnTo>
                      <a:pt x="837870" y="978523"/>
                    </a:lnTo>
                    <a:lnTo>
                      <a:pt x="836132" y="971855"/>
                    </a:lnTo>
                    <a:cubicBezTo>
                      <a:pt x="836076" y="971799"/>
                      <a:pt x="835964" y="971687"/>
                      <a:pt x="835908" y="971631"/>
                    </a:cubicBezTo>
                    <a:lnTo>
                      <a:pt x="835180" y="970902"/>
                    </a:lnTo>
                    <a:cubicBezTo>
                      <a:pt x="834675" y="970398"/>
                      <a:pt x="834283" y="969893"/>
                      <a:pt x="833891" y="969333"/>
                    </a:cubicBezTo>
                    <a:lnTo>
                      <a:pt x="832434" y="967204"/>
                    </a:lnTo>
                    <a:cubicBezTo>
                      <a:pt x="831930" y="966419"/>
                      <a:pt x="831537" y="965579"/>
                      <a:pt x="831201" y="964738"/>
                    </a:cubicBezTo>
                    <a:lnTo>
                      <a:pt x="829240" y="959583"/>
                    </a:lnTo>
                    <a:cubicBezTo>
                      <a:pt x="828736" y="958350"/>
                      <a:pt x="828511" y="957061"/>
                      <a:pt x="828511" y="955716"/>
                    </a:cubicBezTo>
                    <a:lnTo>
                      <a:pt x="828511" y="950000"/>
                    </a:lnTo>
                    <a:cubicBezTo>
                      <a:pt x="828511" y="949272"/>
                      <a:pt x="828567" y="948543"/>
                      <a:pt x="828736" y="947871"/>
                    </a:cubicBezTo>
                    <a:cubicBezTo>
                      <a:pt x="828567" y="947142"/>
                      <a:pt x="828511" y="946414"/>
                      <a:pt x="828511" y="945741"/>
                    </a:cubicBezTo>
                    <a:lnTo>
                      <a:pt x="828511" y="944621"/>
                    </a:lnTo>
                    <a:lnTo>
                      <a:pt x="828231" y="943276"/>
                    </a:lnTo>
                    <a:cubicBezTo>
                      <a:pt x="828119" y="943164"/>
                      <a:pt x="828007" y="943108"/>
                      <a:pt x="827951" y="942996"/>
                    </a:cubicBezTo>
                    <a:lnTo>
                      <a:pt x="826494" y="941539"/>
                    </a:lnTo>
                    <a:cubicBezTo>
                      <a:pt x="825373" y="940418"/>
                      <a:pt x="824533" y="939073"/>
                      <a:pt x="824028" y="937560"/>
                    </a:cubicBezTo>
                    <a:lnTo>
                      <a:pt x="821899" y="936831"/>
                    </a:lnTo>
                    <a:cubicBezTo>
                      <a:pt x="821619" y="936719"/>
                      <a:pt x="821339" y="936663"/>
                      <a:pt x="821115" y="936551"/>
                    </a:cubicBezTo>
                    <a:lnTo>
                      <a:pt x="817976" y="935206"/>
                    </a:lnTo>
                    <a:cubicBezTo>
                      <a:pt x="816351" y="935206"/>
                      <a:pt x="814782" y="934814"/>
                      <a:pt x="813325" y="934086"/>
                    </a:cubicBezTo>
                    <a:lnTo>
                      <a:pt x="811868" y="933357"/>
                    </a:lnTo>
                    <a:cubicBezTo>
                      <a:pt x="810860" y="932853"/>
                      <a:pt x="809963" y="932236"/>
                      <a:pt x="809179" y="931452"/>
                    </a:cubicBezTo>
                    <a:lnTo>
                      <a:pt x="807049" y="929322"/>
                    </a:lnTo>
                    <a:cubicBezTo>
                      <a:pt x="806545" y="928818"/>
                      <a:pt x="806153" y="928314"/>
                      <a:pt x="805760" y="927753"/>
                    </a:cubicBezTo>
                    <a:lnTo>
                      <a:pt x="805032" y="927025"/>
                    </a:lnTo>
                    <a:cubicBezTo>
                      <a:pt x="803519" y="926016"/>
                      <a:pt x="802342" y="924671"/>
                      <a:pt x="801501" y="923046"/>
                    </a:cubicBezTo>
                    <a:lnTo>
                      <a:pt x="799260" y="919124"/>
                    </a:lnTo>
                    <a:lnTo>
                      <a:pt x="797859" y="916994"/>
                    </a:lnTo>
                    <a:cubicBezTo>
                      <a:pt x="797355" y="916210"/>
                      <a:pt x="796962" y="915369"/>
                      <a:pt x="796626" y="914529"/>
                    </a:cubicBezTo>
                    <a:lnTo>
                      <a:pt x="795898" y="912399"/>
                    </a:lnTo>
                    <a:cubicBezTo>
                      <a:pt x="795562" y="911334"/>
                      <a:pt x="795393" y="910270"/>
                      <a:pt x="795393" y="909149"/>
                    </a:cubicBezTo>
                    <a:lnTo>
                      <a:pt x="795393" y="907020"/>
                    </a:lnTo>
                    <a:cubicBezTo>
                      <a:pt x="795393" y="905731"/>
                      <a:pt x="795617" y="904442"/>
                      <a:pt x="796122" y="903265"/>
                    </a:cubicBezTo>
                    <a:lnTo>
                      <a:pt x="795786" y="902312"/>
                    </a:lnTo>
                    <a:cubicBezTo>
                      <a:pt x="794833" y="900407"/>
                      <a:pt x="794497" y="898334"/>
                      <a:pt x="794777" y="896260"/>
                    </a:cubicBezTo>
                    <a:lnTo>
                      <a:pt x="795057" y="894243"/>
                    </a:lnTo>
                    <a:lnTo>
                      <a:pt x="794945" y="894131"/>
                    </a:lnTo>
                    <a:cubicBezTo>
                      <a:pt x="793824" y="892450"/>
                      <a:pt x="793208" y="890433"/>
                      <a:pt x="793208" y="888415"/>
                    </a:cubicBezTo>
                    <a:lnTo>
                      <a:pt x="793208" y="887855"/>
                    </a:lnTo>
                    <a:lnTo>
                      <a:pt x="792648" y="884381"/>
                    </a:lnTo>
                    <a:cubicBezTo>
                      <a:pt x="792535" y="883820"/>
                      <a:pt x="792479" y="883260"/>
                      <a:pt x="792479" y="882699"/>
                    </a:cubicBezTo>
                    <a:lnTo>
                      <a:pt x="792479" y="881242"/>
                    </a:lnTo>
                    <a:lnTo>
                      <a:pt x="791191" y="879954"/>
                    </a:lnTo>
                    <a:cubicBezTo>
                      <a:pt x="789846" y="878609"/>
                      <a:pt x="788949" y="876984"/>
                      <a:pt x="788501" y="875134"/>
                    </a:cubicBezTo>
                    <a:lnTo>
                      <a:pt x="787996" y="873117"/>
                    </a:lnTo>
                    <a:lnTo>
                      <a:pt x="785082" y="870820"/>
                    </a:lnTo>
                    <a:lnTo>
                      <a:pt x="780263" y="867401"/>
                    </a:lnTo>
                    <a:cubicBezTo>
                      <a:pt x="779423" y="866785"/>
                      <a:pt x="778638" y="866056"/>
                      <a:pt x="778022" y="865216"/>
                    </a:cubicBezTo>
                    <a:lnTo>
                      <a:pt x="775892" y="862358"/>
                    </a:lnTo>
                    <a:cubicBezTo>
                      <a:pt x="775052" y="861237"/>
                      <a:pt x="774491" y="860004"/>
                      <a:pt x="774155" y="858659"/>
                    </a:cubicBezTo>
                    <a:lnTo>
                      <a:pt x="773427" y="855802"/>
                    </a:lnTo>
                    <a:cubicBezTo>
                      <a:pt x="772922" y="853672"/>
                      <a:pt x="773091" y="851487"/>
                      <a:pt x="773819" y="849525"/>
                    </a:cubicBezTo>
                    <a:lnTo>
                      <a:pt x="773819" y="848293"/>
                    </a:lnTo>
                    <a:cubicBezTo>
                      <a:pt x="773819" y="847172"/>
                      <a:pt x="773987" y="846107"/>
                      <a:pt x="774323" y="845042"/>
                    </a:cubicBezTo>
                    <a:lnTo>
                      <a:pt x="775052" y="842913"/>
                    </a:lnTo>
                    <a:cubicBezTo>
                      <a:pt x="775220" y="842465"/>
                      <a:pt x="775388" y="842016"/>
                      <a:pt x="775612" y="841568"/>
                    </a:cubicBezTo>
                    <a:lnTo>
                      <a:pt x="777854" y="837085"/>
                    </a:lnTo>
                    <a:lnTo>
                      <a:pt x="778078" y="835460"/>
                    </a:lnTo>
                    <a:cubicBezTo>
                      <a:pt x="778078" y="835012"/>
                      <a:pt x="778078" y="834619"/>
                      <a:pt x="778134" y="834171"/>
                    </a:cubicBezTo>
                    <a:cubicBezTo>
                      <a:pt x="778022" y="834171"/>
                      <a:pt x="777854" y="834115"/>
                      <a:pt x="777742" y="834115"/>
                    </a:cubicBezTo>
                    <a:lnTo>
                      <a:pt x="713131" y="821171"/>
                    </a:lnTo>
                    <a:cubicBezTo>
                      <a:pt x="709992" y="820554"/>
                      <a:pt x="707303" y="818481"/>
                      <a:pt x="705846" y="815567"/>
                    </a:cubicBezTo>
                    <a:cubicBezTo>
                      <a:pt x="705229" y="814278"/>
                      <a:pt x="704893" y="812933"/>
                      <a:pt x="704837" y="811532"/>
                    </a:cubicBezTo>
                    <a:cubicBezTo>
                      <a:pt x="704389" y="811196"/>
                      <a:pt x="703941" y="810804"/>
                      <a:pt x="703548" y="810411"/>
                    </a:cubicBezTo>
                    <a:lnTo>
                      <a:pt x="702820" y="809683"/>
                    </a:lnTo>
                    <a:cubicBezTo>
                      <a:pt x="701699" y="808562"/>
                      <a:pt x="700858" y="807161"/>
                      <a:pt x="700354" y="805648"/>
                    </a:cubicBezTo>
                    <a:lnTo>
                      <a:pt x="700018" y="804583"/>
                    </a:lnTo>
                    <a:lnTo>
                      <a:pt x="699009" y="804247"/>
                    </a:lnTo>
                    <a:cubicBezTo>
                      <a:pt x="697945" y="803911"/>
                      <a:pt x="696936" y="803351"/>
                      <a:pt x="696039" y="802678"/>
                    </a:cubicBezTo>
                    <a:lnTo>
                      <a:pt x="693181" y="800549"/>
                    </a:lnTo>
                    <a:cubicBezTo>
                      <a:pt x="692789" y="800269"/>
                      <a:pt x="692453" y="799932"/>
                      <a:pt x="692117" y="799596"/>
                    </a:cubicBezTo>
                    <a:lnTo>
                      <a:pt x="691893" y="799372"/>
                    </a:lnTo>
                    <a:lnTo>
                      <a:pt x="689595" y="797635"/>
                    </a:lnTo>
                    <a:cubicBezTo>
                      <a:pt x="689203" y="797355"/>
                      <a:pt x="688810" y="797018"/>
                      <a:pt x="688474" y="796682"/>
                    </a:cubicBezTo>
                    <a:lnTo>
                      <a:pt x="687017" y="795225"/>
                    </a:lnTo>
                    <a:cubicBezTo>
                      <a:pt x="686233" y="794441"/>
                      <a:pt x="685560" y="793544"/>
                      <a:pt x="685056" y="792535"/>
                    </a:cubicBezTo>
                    <a:lnTo>
                      <a:pt x="684664" y="791751"/>
                    </a:lnTo>
                    <a:cubicBezTo>
                      <a:pt x="683935" y="791303"/>
                      <a:pt x="683319" y="790798"/>
                      <a:pt x="682702" y="790238"/>
                    </a:cubicBezTo>
                    <a:lnTo>
                      <a:pt x="682422" y="789958"/>
                    </a:lnTo>
                    <a:cubicBezTo>
                      <a:pt x="680349" y="788893"/>
                      <a:pt x="678724" y="787212"/>
                      <a:pt x="677827" y="785251"/>
                    </a:cubicBezTo>
                    <a:lnTo>
                      <a:pt x="670766" y="784858"/>
                    </a:lnTo>
                    <a:lnTo>
                      <a:pt x="611255" y="834003"/>
                    </a:lnTo>
                    <a:cubicBezTo>
                      <a:pt x="611199" y="835012"/>
                      <a:pt x="610975" y="836020"/>
                      <a:pt x="610582" y="836973"/>
                    </a:cubicBezTo>
                    <a:cubicBezTo>
                      <a:pt x="610582" y="837365"/>
                      <a:pt x="610526" y="837814"/>
                      <a:pt x="610470" y="838206"/>
                    </a:cubicBezTo>
                    <a:cubicBezTo>
                      <a:pt x="610751" y="839999"/>
                      <a:pt x="610526" y="841848"/>
                      <a:pt x="609798" y="843585"/>
                    </a:cubicBezTo>
                    <a:cubicBezTo>
                      <a:pt x="609854" y="843922"/>
                      <a:pt x="609854" y="844314"/>
                      <a:pt x="609854" y="844650"/>
                    </a:cubicBezTo>
                    <a:lnTo>
                      <a:pt x="609854" y="846107"/>
                    </a:lnTo>
                    <a:cubicBezTo>
                      <a:pt x="609854" y="847732"/>
                      <a:pt x="609462" y="849301"/>
                      <a:pt x="608789" y="850702"/>
                    </a:cubicBezTo>
                    <a:lnTo>
                      <a:pt x="608061" y="852159"/>
                    </a:lnTo>
                    <a:cubicBezTo>
                      <a:pt x="607556" y="853168"/>
                      <a:pt x="606884" y="854064"/>
                      <a:pt x="606099" y="854849"/>
                    </a:cubicBezTo>
                    <a:lnTo>
                      <a:pt x="605987" y="854961"/>
                    </a:lnTo>
                    <a:cubicBezTo>
                      <a:pt x="605819" y="855746"/>
                      <a:pt x="605539" y="856474"/>
                      <a:pt x="605203" y="857146"/>
                    </a:cubicBezTo>
                    <a:lnTo>
                      <a:pt x="604474" y="858603"/>
                    </a:lnTo>
                    <a:cubicBezTo>
                      <a:pt x="604194" y="859164"/>
                      <a:pt x="603858" y="859668"/>
                      <a:pt x="603522" y="860172"/>
                    </a:cubicBezTo>
                    <a:lnTo>
                      <a:pt x="602849" y="861125"/>
                    </a:lnTo>
                    <a:cubicBezTo>
                      <a:pt x="603690" y="862638"/>
                      <a:pt x="604194" y="864375"/>
                      <a:pt x="604194" y="866168"/>
                    </a:cubicBezTo>
                    <a:lnTo>
                      <a:pt x="604194" y="867625"/>
                    </a:lnTo>
                    <a:cubicBezTo>
                      <a:pt x="604194" y="868970"/>
                      <a:pt x="603914" y="870315"/>
                      <a:pt x="603410" y="871548"/>
                    </a:cubicBezTo>
                    <a:cubicBezTo>
                      <a:pt x="603690" y="874182"/>
                      <a:pt x="602961" y="876872"/>
                      <a:pt x="601280" y="879001"/>
                    </a:cubicBezTo>
                    <a:lnTo>
                      <a:pt x="599319" y="884549"/>
                    </a:lnTo>
                    <a:cubicBezTo>
                      <a:pt x="599095" y="885277"/>
                      <a:pt x="598758" y="886006"/>
                      <a:pt x="598366" y="886622"/>
                    </a:cubicBezTo>
                    <a:cubicBezTo>
                      <a:pt x="598142" y="888751"/>
                      <a:pt x="597302" y="890713"/>
                      <a:pt x="595901" y="892338"/>
                    </a:cubicBezTo>
                    <a:cubicBezTo>
                      <a:pt x="594219" y="895756"/>
                      <a:pt x="590689" y="898054"/>
                      <a:pt x="586655" y="898054"/>
                    </a:cubicBezTo>
                    <a:lnTo>
                      <a:pt x="585926" y="898054"/>
                    </a:lnTo>
                    <a:cubicBezTo>
                      <a:pt x="585254" y="898054"/>
                      <a:pt x="584637" y="897998"/>
                      <a:pt x="583965" y="897885"/>
                    </a:cubicBezTo>
                    <a:lnTo>
                      <a:pt x="566033" y="894411"/>
                    </a:lnTo>
                    <a:lnTo>
                      <a:pt x="535885" y="893010"/>
                    </a:lnTo>
                    <a:lnTo>
                      <a:pt x="512069" y="891553"/>
                    </a:lnTo>
                    <a:cubicBezTo>
                      <a:pt x="511733" y="891553"/>
                      <a:pt x="511340" y="891497"/>
                      <a:pt x="511004" y="891441"/>
                    </a:cubicBezTo>
                    <a:lnTo>
                      <a:pt x="502374" y="890096"/>
                    </a:lnTo>
                    <a:lnTo>
                      <a:pt x="488477" y="889424"/>
                    </a:lnTo>
                    <a:cubicBezTo>
                      <a:pt x="484723" y="889256"/>
                      <a:pt x="481416" y="887070"/>
                      <a:pt x="479735" y="883708"/>
                    </a:cubicBezTo>
                    <a:lnTo>
                      <a:pt x="478334" y="880850"/>
                    </a:lnTo>
                    <a:cubicBezTo>
                      <a:pt x="477606" y="879393"/>
                      <a:pt x="477214" y="877824"/>
                      <a:pt x="477214" y="876199"/>
                    </a:cubicBezTo>
                    <a:lnTo>
                      <a:pt x="477214" y="875695"/>
                    </a:lnTo>
                    <a:cubicBezTo>
                      <a:pt x="477102" y="875471"/>
                      <a:pt x="476990" y="875302"/>
                      <a:pt x="476877" y="875078"/>
                    </a:cubicBezTo>
                    <a:cubicBezTo>
                      <a:pt x="474860" y="872725"/>
                      <a:pt x="474019" y="869643"/>
                      <a:pt x="474468" y="866673"/>
                    </a:cubicBezTo>
                    <a:cubicBezTo>
                      <a:pt x="473907" y="865384"/>
                      <a:pt x="473627" y="863983"/>
                      <a:pt x="473627" y="862582"/>
                    </a:cubicBezTo>
                    <a:lnTo>
                      <a:pt x="473627" y="861125"/>
                    </a:lnTo>
                    <a:cubicBezTo>
                      <a:pt x="473627" y="858379"/>
                      <a:pt x="474692" y="855746"/>
                      <a:pt x="476653" y="853840"/>
                    </a:cubicBezTo>
                    <a:lnTo>
                      <a:pt x="477270" y="853224"/>
                    </a:lnTo>
                    <a:cubicBezTo>
                      <a:pt x="477270" y="853000"/>
                      <a:pt x="477270" y="852719"/>
                      <a:pt x="477270" y="852495"/>
                    </a:cubicBezTo>
                    <a:lnTo>
                      <a:pt x="477270" y="851767"/>
                    </a:lnTo>
                    <a:cubicBezTo>
                      <a:pt x="477270" y="851543"/>
                      <a:pt x="477270" y="851263"/>
                      <a:pt x="477270" y="851038"/>
                    </a:cubicBezTo>
                    <a:cubicBezTo>
                      <a:pt x="477270" y="850814"/>
                      <a:pt x="477270" y="850534"/>
                      <a:pt x="477270" y="850310"/>
                    </a:cubicBezTo>
                    <a:lnTo>
                      <a:pt x="477270" y="849581"/>
                    </a:lnTo>
                    <a:cubicBezTo>
                      <a:pt x="477270" y="849245"/>
                      <a:pt x="477270" y="848853"/>
                      <a:pt x="477326" y="848517"/>
                    </a:cubicBezTo>
                    <a:cubicBezTo>
                      <a:pt x="477158" y="847060"/>
                      <a:pt x="477326" y="845547"/>
                      <a:pt x="477830" y="844146"/>
                    </a:cubicBezTo>
                    <a:lnTo>
                      <a:pt x="477998" y="843585"/>
                    </a:lnTo>
                    <a:cubicBezTo>
                      <a:pt x="477998" y="843193"/>
                      <a:pt x="478054" y="842801"/>
                      <a:pt x="478110" y="842409"/>
                    </a:cubicBezTo>
                    <a:cubicBezTo>
                      <a:pt x="477830" y="840447"/>
                      <a:pt x="478110" y="838486"/>
                      <a:pt x="478951" y="836637"/>
                    </a:cubicBezTo>
                    <a:cubicBezTo>
                      <a:pt x="479119" y="835796"/>
                      <a:pt x="479399" y="834956"/>
                      <a:pt x="479791" y="834171"/>
                    </a:cubicBezTo>
                    <a:lnTo>
                      <a:pt x="480184" y="833331"/>
                    </a:lnTo>
                    <a:cubicBezTo>
                      <a:pt x="480352" y="831705"/>
                      <a:pt x="480912" y="830136"/>
                      <a:pt x="481865" y="828735"/>
                    </a:cubicBezTo>
                    <a:lnTo>
                      <a:pt x="484386" y="824981"/>
                    </a:lnTo>
                    <a:lnTo>
                      <a:pt x="485395" y="823020"/>
                    </a:lnTo>
                    <a:cubicBezTo>
                      <a:pt x="484779" y="821675"/>
                      <a:pt x="484442" y="820218"/>
                      <a:pt x="484442" y="818705"/>
                    </a:cubicBezTo>
                    <a:lnTo>
                      <a:pt x="484442" y="815847"/>
                    </a:lnTo>
                    <a:cubicBezTo>
                      <a:pt x="484442" y="814222"/>
                      <a:pt x="484835" y="812653"/>
                      <a:pt x="485507" y="811252"/>
                    </a:cubicBezTo>
                    <a:lnTo>
                      <a:pt x="486236" y="809795"/>
                    </a:lnTo>
                    <a:cubicBezTo>
                      <a:pt x="487244" y="807778"/>
                      <a:pt x="488869" y="806152"/>
                      <a:pt x="490887" y="805144"/>
                    </a:cubicBezTo>
                    <a:lnTo>
                      <a:pt x="493913" y="800325"/>
                    </a:lnTo>
                    <a:cubicBezTo>
                      <a:pt x="494081" y="800044"/>
                      <a:pt x="494305" y="799764"/>
                      <a:pt x="494529" y="799484"/>
                    </a:cubicBezTo>
                    <a:lnTo>
                      <a:pt x="495258" y="797691"/>
                    </a:lnTo>
                    <a:cubicBezTo>
                      <a:pt x="495762" y="796402"/>
                      <a:pt x="496546" y="795225"/>
                      <a:pt x="497555" y="794217"/>
                    </a:cubicBezTo>
                    <a:lnTo>
                      <a:pt x="498284" y="793488"/>
                    </a:lnTo>
                    <a:cubicBezTo>
                      <a:pt x="498676" y="793096"/>
                      <a:pt x="499124" y="792704"/>
                      <a:pt x="499573" y="792367"/>
                    </a:cubicBezTo>
                    <a:lnTo>
                      <a:pt x="499573" y="789285"/>
                    </a:lnTo>
                    <a:cubicBezTo>
                      <a:pt x="499573" y="786539"/>
                      <a:pt x="500637" y="783906"/>
                      <a:pt x="502598" y="782000"/>
                    </a:cubicBezTo>
                    <a:lnTo>
                      <a:pt x="504784" y="779815"/>
                    </a:lnTo>
                    <a:cubicBezTo>
                      <a:pt x="505176" y="779423"/>
                      <a:pt x="505624" y="779030"/>
                      <a:pt x="506073" y="778750"/>
                    </a:cubicBezTo>
                    <a:cubicBezTo>
                      <a:pt x="506073" y="778694"/>
                      <a:pt x="506073" y="778582"/>
                      <a:pt x="506073" y="778526"/>
                    </a:cubicBezTo>
                    <a:lnTo>
                      <a:pt x="506073" y="776397"/>
                    </a:lnTo>
                    <a:cubicBezTo>
                      <a:pt x="506073" y="774435"/>
                      <a:pt x="506633" y="772586"/>
                      <a:pt x="507642" y="770905"/>
                    </a:cubicBezTo>
                    <a:lnTo>
                      <a:pt x="511228" y="765189"/>
                    </a:lnTo>
                    <a:cubicBezTo>
                      <a:pt x="511564" y="764629"/>
                      <a:pt x="511957" y="764125"/>
                      <a:pt x="512405" y="763676"/>
                    </a:cubicBezTo>
                    <a:lnTo>
                      <a:pt x="513134" y="761323"/>
                    </a:lnTo>
                    <a:lnTo>
                      <a:pt x="508482" y="762668"/>
                    </a:lnTo>
                    <a:cubicBezTo>
                      <a:pt x="507586" y="762948"/>
                      <a:pt x="506577" y="763060"/>
                      <a:pt x="505624" y="763060"/>
                    </a:cubicBezTo>
                    <a:lnTo>
                      <a:pt x="504896" y="763060"/>
                    </a:lnTo>
                    <a:cubicBezTo>
                      <a:pt x="504055" y="763060"/>
                      <a:pt x="503215" y="762948"/>
                      <a:pt x="502374" y="762780"/>
                    </a:cubicBezTo>
                    <a:lnTo>
                      <a:pt x="500021" y="762219"/>
                    </a:lnTo>
                    <a:lnTo>
                      <a:pt x="495538" y="761603"/>
                    </a:lnTo>
                    <a:cubicBezTo>
                      <a:pt x="495370" y="761603"/>
                      <a:pt x="495146" y="761547"/>
                      <a:pt x="494977" y="761491"/>
                    </a:cubicBezTo>
                    <a:lnTo>
                      <a:pt x="494977" y="761491"/>
                    </a:lnTo>
                    <a:lnTo>
                      <a:pt x="490663" y="762948"/>
                    </a:lnTo>
                    <a:cubicBezTo>
                      <a:pt x="488813" y="764461"/>
                      <a:pt x="486516" y="765301"/>
                      <a:pt x="484106" y="765301"/>
                    </a:cubicBezTo>
                    <a:lnTo>
                      <a:pt x="481248" y="765301"/>
                    </a:lnTo>
                    <a:cubicBezTo>
                      <a:pt x="480184" y="765301"/>
                      <a:pt x="479175" y="765133"/>
                      <a:pt x="478166" y="764853"/>
                    </a:cubicBezTo>
                    <a:lnTo>
                      <a:pt x="476821" y="765133"/>
                    </a:lnTo>
                    <a:cubicBezTo>
                      <a:pt x="476149" y="765245"/>
                      <a:pt x="475476" y="765357"/>
                      <a:pt x="474804" y="765357"/>
                    </a:cubicBezTo>
                    <a:lnTo>
                      <a:pt x="471218" y="765357"/>
                    </a:lnTo>
                    <a:cubicBezTo>
                      <a:pt x="469593" y="765357"/>
                      <a:pt x="468023" y="764965"/>
                      <a:pt x="466623" y="764293"/>
                    </a:cubicBezTo>
                    <a:lnTo>
                      <a:pt x="465894" y="763956"/>
                    </a:lnTo>
                    <a:lnTo>
                      <a:pt x="465110" y="763956"/>
                    </a:lnTo>
                    <a:lnTo>
                      <a:pt x="464101" y="764685"/>
                    </a:lnTo>
                    <a:lnTo>
                      <a:pt x="462027" y="767263"/>
                    </a:lnTo>
                    <a:cubicBezTo>
                      <a:pt x="461803" y="767543"/>
                      <a:pt x="461523" y="767823"/>
                      <a:pt x="461243" y="768103"/>
                    </a:cubicBezTo>
                    <a:lnTo>
                      <a:pt x="459786" y="769560"/>
                    </a:lnTo>
                    <a:cubicBezTo>
                      <a:pt x="457825" y="771521"/>
                      <a:pt x="455191" y="772586"/>
                      <a:pt x="452445" y="772586"/>
                    </a:cubicBezTo>
                    <a:lnTo>
                      <a:pt x="448466" y="772586"/>
                    </a:lnTo>
                    <a:lnTo>
                      <a:pt x="446841" y="773875"/>
                    </a:lnTo>
                    <a:cubicBezTo>
                      <a:pt x="444880" y="775836"/>
                      <a:pt x="442246" y="776901"/>
                      <a:pt x="439501" y="776901"/>
                    </a:cubicBezTo>
                    <a:lnTo>
                      <a:pt x="435914" y="776901"/>
                    </a:lnTo>
                    <a:cubicBezTo>
                      <a:pt x="430198" y="776901"/>
                      <a:pt x="425603" y="772250"/>
                      <a:pt x="425603" y="766590"/>
                    </a:cubicBezTo>
                    <a:lnTo>
                      <a:pt x="425603" y="765862"/>
                    </a:lnTo>
                    <a:cubicBezTo>
                      <a:pt x="425603" y="763116"/>
                      <a:pt x="426668" y="760482"/>
                      <a:pt x="428629" y="758577"/>
                    </a:cubicBezTo>
                    <a:lnTo>
                      <a:pt x="429358" y="757848"/>
                    </a:lnTo>
                    <a:cubicBezTo>
                      <a:pt x="430479" y="756728"/>
                      <a:pt x="431879" y="755831"/>
                      <a:pt x="433392" y="755327"/>
                    </a:cubicBezTo>
                    <a:lnTo>
                      <a:pt x="434625" y="754934"/>
                    </a:lnTo>
                    <a:lnTo>
                      <a:pt x="435970" y="752973"/>
                    </a:lnTo>
                    <a:cubicBezTo>
                      <a:pt x="436979" y="751460"/>
                      <a:pt x="438324" y="750283"/>
                      <a:pt x="439949" y="749443"/>
                    </a:cubicBezTo>
                    <a:lnTo>
                      <a:pt x="441406" y="748714"/>
                    </a:lnTo>
                    <a:cubicBezTo>
                      <a:pt x="442527" y="748154"/>
                      <a:pt x="443759" y="747818"/>
                      <a:pt x="445048" y="747650"/>
                    </a:cubicBezTo>
                    <a:cubicBezTo>
                      <a:pt x="445553" y="746361"/>
                      <a:pt x="446337" y="745128"/>
                      <a:pt x="447402" y="744119"/>
                    </a:cubicBezTo>
                    <a:lnTo>
                      <a:pt x="448130" y="743391"/>
                    </a:lnTo>
                    <a:cubicBezTo>
                      <a:pt x="448186" y="743335"/>
                      <a:pt x="448242" y="743279"/>
                      <a:pt x="448354" y="743167"/>
                    </a:cubicBezTo>
                    <a:cubicBezTo>
                      <a:pt x="448523" y="742830"/>
                      <a:pt x="448747" y="742438"/>
                      <a:pt x="448971" y="742102"/>
                    </a:cubicBezTo>
                    <a:lnTo>
                      <a:pt x="451268" y="738628"/>
                    </a:lnTo>
                    <a:lnTo>
                      <a:pt x="450876" y="737395"/>
                    </a:lnTo>
                    <a:lnTo>
                      <a:pt x="449755" y="735209"/>
                    </a:lnTo>
                    <a:cubicBezTo>
                      <a:pt x="449027" y="733752"/>
                      <a:pt x="448635" y="732183"/>
                      <a:pt x="448635" y="730558"/>
                    </a:cubicBezTo>
                    <a:lnTo>
                      <a:pt x="448635" y="725011"/>
                    </a:lnTo>
                    <a:cubicBezTo>
                      <a:pt x="448186" y="723834"/>
                      <a:pt x="447906" y="722545"/>
                      <a:pt x="447906" y="721200"/>
                    </a:cubicBezTo>
                    <a:lnTo>
                      <a:pt x="447906" y="716045"/>
                    </a:lnTo>
                    <a:cubicBezTo>
                      <a:pt x="446505" y="714251"/>
                      <a:pt x="445777" y="712010"/>
                      <a:pt x="445777" y="709712"/>
                    </a:cubicBezTo>
                    <a:lnTo>
                      <a:pt x="445777" y="708255"/>
                    </a:lnTo>
                    <a:cubicBezTo>
                      <a:pt x="445777" y="705566"/>
                      <a:pt x="446841" y="702988"/>
                      <a:pt x="448691" y="701083"/>
                    </a:cubicBezTo>
                    <a:cubicBezTo>
                      <a:pt x="448691" y="700858"/>
                      <a:pt x="448691" y="700578"/>
                      <a:pt x="448691" y="700354"/>
                    </a:cubicBezTo>
                    <a:lnTo>
                      <a:pt x="448691" y="698897"/>
                    </a:lnTo>
                    <a:cubicBezTo>
                      <a:pt x="448691" y="697272"/>
                      <a:pt x="449083" y="695703"/>
                      <a:pt x="449811" y="694246"/>
                    </a:cubicBezTo>
                    <a:lnTo>
                      <a:pt x="450652" y="692061"/>
                    </a:lnTo>
                    <a:cubicBezTo>
                      <a:pt x="451156" y="690548"/>
                      <a:pt x="451997" y="689147"/>
                      <a:pt x="453174" y="688026"/>
                    </a:cubicBezTo>
                    <a:lnTo>
                      <a:pt x="454294" y="686905"/>
                    </a:lnTo>
                    <a:lnTo>
                      <a:pt x="454406" y="686065"/>
                    </a:lnTo>
                    <a:cubicBezTo>
                      <a:pt x="453958" y="684888"/>
                      <a:pt x="453734" y="683655"/>
                      <a:pt x="453734" y="682366"/>
                    </a:cubicBezTo>
                    <a:lnTo>
                      <a:pt x="453734" y="679508"/>
                    </a:lnTo>
                    <a:cubicBezTo>
                      <a:pt x="453734" y="677995"/>
                      <a:pt x="454070" y="676538"/>
                      <a:pt x="454687" y="675193"/>
                    </a:cubicBezTo>
                    <a:cubicBezTo>
                      <a:pt x="454855" y="674353"/>
                      <a:pt x="455135" y="673512"/>
                      <a:pt x="455527" y="672728"/>
                    </a:cubicBezTo>
                    <a:lnTo>
                      <a:pt x="456088" y="671607"/>
                    </a:lnTo>
                    <a:cubicBezTo>
                      <a:pt x="456200" y="670991"/>
                      <a:pt x="456424" y="670430"/>
                      <a:pt x="456648" y="669870"/>
                    </a:cubicBezTo>
                    <a:cubicBezTo>
                      <a:pt x="456592" y="669534"/>
                      <a:pt x="456592" y="669141"/>
                      <a:pt x="456592" y="668749"/>
                    </a:cubicBezTo>
                    <a:lnTo>
                      <a:pt x="456592" y="666620"/>
                    </a:lnTo>
                    <a:cubicBezTo>
                      <a:pt x="456592" y="666003"/>
                      <a:pt x="456648" y="665443"/>
                      <a:pt x="456760" y="664826"/>
                    </a:cubicBezTo>
                    <a:cubicBezTo>
                      <a:pt x="456704" y="664602"/>
                      <a:pt x="456704" y="664322"/>
                      <a:pt x="456648" y="664042"/>
                    </a:cubicBezTo>
                    <a:cubicBezTo>
                      <a:pt x="456312" y="663257"/>
                      <a:pt x="456088" y="662417"/>
                      <a:pt x="455976" y="661576"/>
                    </a:cubicBezTo>
                    <a:cubicBezTo>
                      <a:pt x="454575" y="659783"/>
                      <a:pt x="453734" y="657542"/>
                      <a:pt x="453734" y="655132"/>
                    </a:cubicBezTo>
                    <a:lnTo>
                      <a:pt x="453734" y="650817"/>
                    </a:lnTo>
                    <a:cubicBezTo>
                      <a:pt x="453734" y="648912"/>
                      <a:pt x="454238" y="647063"/>
                      <a:pt x="455191" y="645494"/>
                    </a:cubicBezTo>
                    <a:cubicBezTo>
                      <a:pt x="455415" y="644933"/>
                      <a:pt x="455695" y="644373"/>
                      <a:pt x="456032" y="643868"/>
                    </a:cubicBezTo>
                    <a:cubicBezTo>
                      <a:pt x="455751" y="642019"/>
                      <a:pt x="455919" y="640114"/>
                      <a:pt x="456592" y="638377"/>
                    </a:cubicBezTo>
                    <a:cubicBezTo>
                      <a:pt x="456648" y="635799"/>
                      <a:pt x="457657" y="633221"/>
                      <a:pt x="459618" y="631260"/>
                    </a:cubicBezTo>
                    <a:lnTo>
                      <a:pt x="462476" y="628402"/>
                    </a:lnTo>
                    <a:cubicBezTo>
                      <a:pt x="462644" y="628234"/>
                      <a:pt x="462868" y="628010"/>
                      <a:pt x="463036" y="627842"/>
                    </a:cubicBezTo>
                    <a:lnTo>
                      <a:pt x="467239" y="624255"/>
                    </a:lnTo>
                    <a:cubicBezTo>
                      <a:pt x="466791" y="623135"/>
                      <a:pt x="466567" y="621902"/>
                      <a:pt x="466567" y="620669"/>
                    </a:cubicBezTo>
                    <a:lnTo>
                      <a:pt x="466567" y="619212"/>
                    </a:lnTo>
                    <a:cubicBezTo>
                      <a:pt x="466567" y="618708"/>
                      <a:pt x="466623" y="618259"/>
                      <a:pt x="466679" y="617755"/>
                    </a:cubicBezTo>
                    <a:cubicBezTo>
                      <a:pt x="466623" y="617307"/>
                      <a:pt x="466567" y="616802"/>
                      <a:pt x="466567" y="616298"/>
                    </a:cubicBezTo>
                    <a:lnTo>
                      <a:pt x="466567" y="614841"/>
                    </a:lnTo>
                    <a:cubicBezTo>
                      <a:pt x="466567" y="612656"/>
                      <a:pt x="467239" y="610582"/>
                      <a:pt x="468472" y="608845"/>
                    </a:cubicBezTo>
                    <a:cubicBezTo>
                      <a:pt x="468976" y="607276"/>
                      <a:pt x="469817" y="605875"/>
                      <a:pt x="471049" y="604642"/>
                    </a:cubicBezTo>
                    <a:lnTo>
                      <a:pt x="471778" y="603914"/>
                    </a:lnTo>
                    <a:cubicBezTo>
                      <a:pt x="473067" y="602625"/>
                      <a:pt x="474636" y="601728"/>
                      <a:pt x="476317" y="601280"/>
                    </a:cubicBezTo>
                    <a:lnTo>
                      <a:pt x="477886" y="600103"/>
                    </a:lnTo>
                    <a:cubicBezTo>
                      <a:pt x="479511" y="598871"/>
                      <a:pt x="481416" y="598198"/>
                      <a:pt x="483434" y="598030"/>
                    </a:cubicBezTo>
                    <a:cubicBezTo>
                      <a:pt x="483938" y="597470"/>
                      <a:pt x="484498" y="596909"/>
                      <a:pt x="485115" y="596461"/>
                    </a:cubicBezTo>
                    <a:cubicBezTo>
                      <a:pt x="486348" y="594780"/>
                      <a:pt x="488029" y="593547"/>
                      <a:pt x="489990" y="592875"/>
                    </a:cubicBezTo>
                    <a:cubicBezTo>
                      <a:pt x="490326" y="592258"/>
                      <a:pt x="490663" y="591698"/>
                      <a:pt x="491111" y="591137"/>
                    </a:cubicBezTo>
                    <a:lnTo>
                      <a:pt x="491727" y="590353"/>
                    </a:lnTo>
                    <a:cubicBezTo>
                      <a:pt x="491895" y="587887"/>
                      <a:pt x="492960" y="585590"/>
                      <a:pt x="494697" y="583853"/>
                    </a:cubicBezTo>
                    <a:lnTo>
                      <a:pt x="496154" y="582396"/>
                    </a:lnTo>
                    <a:cubicBezTo>
                      <a:pt x="496546" y="582003"/>
                      <a:pt x="496995" y="581611"/>
                      <a:pt x="497443" y="581275"/>
                    </a:cubicBezTo>
                    <a:cubicBezTo>
                      <a:pt x="497443" y="581219"/>
                      <a:pt x="497443" y="581107"/>
                      <a:pt x="497443" y="581051"/>
                    </a:cubicBezTo>
                    <a:lnTo>
                      <a:pt x="497443" y="578921"/>
                    </a:lnTo>
                    <a:cubicBezTo>
                      <a:pt x="497443" y="576456"/>
                      <a:pt x="498340" y="574046"/>
                      <a:pt x="499909" y="572197"/>
                    </a:cubicBezTo>
                    <a:cubicBezTo>
                      <a:pt x="499236" y="569563"/>
                      <a:pt x="499629" y="566705"/>
                      <a:pt x="501029" y="564352"/>
                    </a:cubicBezTo>
                    <a:cubicBezTo>
                      <a:pt x="501085" y="561718"/>
                      <a:pt x="502150" y="559196"/>
                      <a:pt x="503999" y="557347"/>
                    </a:cubicBezTo>
                    <a:cubicBezTo>
                      <a:pt x="503887" y="556338"/>
                      <a:pt x="503887" y="555274"/>
                      <a:pt x="504055" y="554265"/>
                    </a:cubicBezTo>
                    <a:lnTo>
                      <a:pt x="504504" y="551687"/>
                    </a:lnTo>
                    <a:lnTo>
                      <a:pt x="504055" y="549109"/>
                    </a:lnTo>
                    <a:cubicBezTo>
                      <a:pt x="503327" y="544626"/>
                      <a:pt x="505568" y="540200"/>
                      <a:pt x="509659" y="538126"/>
                    </a:cubicBezTo>
                    <a:lnTo>
                      <a:pt x="511116" y="537398"/>
                    </a:lnTo>
                    <a:cubicBezTo>
                      <a:pt x="512181" y="536893"/>
                      <a:pt x="513302" y="536557"/>
                      <a:pt x="514422" y="536389"/>
                    </a:cubicBezTo>
                    <a:cubicBezTo>
                      <a:pt x="514759" y="535885"/>
                      <a:pt x="515151" y="535436"/>
                      <a:pt x="515543" y="535044"/>
                    </a:cubicBezTo>
                    <a:lnTo>
                      <a:pt x="518401" y="532186"/>
                    </a:lnTo>
                    <a:cubicBezTo>
                      <a:pt x="519017" y="531570"/>
                      <a:pt x="519690" y="531065"/>
                      <a:pt x="520418" y="530617"/>
                    </a:cubicBezTo>
                    <a:lnTo>
                      <a:pt x="521315" y="530057"/>
                    </a:lnTo>
                    <a:cubicBezTo>
                      <a:pt x="523220" y="527759"/>
                      <a:pt x="526078" y="526246"/>
                      <a:pt x="529328" y="526246"/>
                    </a:cubicBezTo>
                    <a:lnTo>
                      <a:pt x="530561" y="526246"/>
                    </a:lnTo>
                    <a:cubicBezTo>
                      <a:pt x="530953" y="526022"/>
                      <a:pt x="531402" y="525798"/>
                      <a:pt x="531850" y="525630"/>
                    </a:cubicBezTo>
                    <a:lnTo>
                      <a:pt x="535997" y="523893"/>
                    </a:lnTo>
                    <a:cubicBezTo>
                      <a:pt x="536501" y="522940"/>
                      <a:pt x="537118" y="522099"/>
                      <a:pt x="537846" y="521371"/>
                    </a:cubicBezTo>
                    <a:lnTo>
                      <a:pt x="538574" y="520642"/>
                    </a:lnTo>
                    <a:cubicBezTo>
                      <a:pt x="540424" y="518793"/>
                      <a:pt x="542945" y="517729"/>
                      <a:pt x="545579" y="517673"/>
                    </a:cubicBezTo>
                    <a:lnTo>
                      <a:pt x="547260" y="515655"/>
                    </a:lnTo>
                    <a:cubicBezTo>
                      <a:pt x="548157" y="514534"/>
                      <a:pt x="549278" y="513638"/>
                      <a:pt x="550566" y="513021"/>
                    </a:cubicBezTo>
                    <a:lnTo>
                      <a:pt x="550623" y="513021"/>
                    </a:lnTo>
                    <a:cubicBezTo>
                      <a:pt x="550679" y="512125"/>
                      <a:pt x="550847" y="511228"/>
                      <a:pt x="551127" y="510388"/>
                    </a:cubicBezTo>
                    <a:lnTo>
                      <a:pt x="551855" y="508258"/>
                    </a:lnTo>
                    <a:cubicBezTo>
                      <a:pt x="552248" y="507137"/>
                      <a:pt x="552752" y="506129"/>
                      <a:pt x="553480" y="505232"/>
                    </a:cubicBezTo>
                    <a:cubicBezTo>
                      <a:pt x="553536" y="503775"/>
                      <a:pt x="553929" y="502430"/>
                      <a:pt x="554545" y="501198"/>
                    </a:cubicBezTo>
                    <a:lnTo>
                      <a:pt x="518065" y="450092"/>
                    </a:lnTo>
                    <a:lnTo>
                      <a:pt x="503607" y="429134"/>
                    </a:lnTo>
                    <a:lnTo>
                      <a:pt x="495258" y="417982"/>
                    </a:lnTo>
                    <a:cubicBezTo>
                      <a:pt x="495146" y="417814"/>
                      <a:pt x="495033" y="417702"/>
                      <a:pt x="494921" y="417534"/>
                    </a:cubicBezTo>
                    <a:lnTo>
                      <a:pt x="491895" y="413331"/>
                    </a:lnTo>
                    <a:cubicBezTo>
                      <a:pt x="491503" y="412939"/>
                      <a:pt x="491167" y="412547"/>
                      <a:pt x="490887" y="412154"/>
                    </a:cubicBezTo>
                    <a:lnTo>
                      <a:pt x="424987" y="322158"/>
                    </a:lnTo>
                    <a:lnTo>
                      <a:pt x="418711" y="317339"/>
                    </a:lnTo>
                    <a:cubicBezTo>
                      <a:pt x="417758" y="317003"/>
                      <a:pt x="416861" y="316499"/>
                      <a:pt x="416077" y="315826"/>
                    </a:cubicBezTo>
                    <a:lnTo>
                      <a:pt x="372200" y="281868"/>
                    </a:lnTo>
                    <a:cubicBezTo>
                      <a:pt x="371023" y="282428"/>
                      <a:pt x="369734" y="282764"/>
                      <a:pt x="368333" y="282820"/>
                    </a:cubicBezTo>
                    <a:cubicBezTo>
                      <a:pt x="368221" y="283100"/>
                      <a:pt x="368165" y="283381"/>
                      <a:pt x="368053" y="283605"/>
                    </a:cubicBezTo>
                    <a:cubicBezTo>
                      <a:pt x="368557" y="284782"/>
                      <a:pt x="368781" y="286014"/>
                      <a:pt x="368838" y="287247"/>
                    </a:cubicBezTo>
                    <a:lnTo>
                      <a:pt x="369174" y="287976"/>
                    </a:lnTo>
                    <a:cubicBezTo>
                      <a:pt x="370070" y="289769"/>
                      <a:pt x="370407" y="291730"/>
                      <a:pt x="370182" y="293691"/>
                    </a:cubicBezTo>
                    <a:cubicBezTo>
                      <a:pt x="370182" y="293916"/>
                      <a:pt x="370238" y="294196"/>
                      <a:pt x="370238" y="294420"/>
                    </a:cubicBezTo>
                    <a:lnTo>
                      <a:pt x="370743" y="297054"/>
                    </a:lnTo>
                    <a:cubicBezTo>
                      <a:pt x="370855" y="297726"/>
                      <a:pt x="370967" y="298399"/>
                      <a:pt x="370967" y="299071"/>
                    </a:cubicBezTo>
                    <a:lnTo>
                      <a:pt x="370967" y="299800"/>
                    </a:lnTo>
                    <a:cubicBezTo>
                      <a:pt x="370967" y="303722"/>
                      <a:pt x="368781" y="307309"/>
                      <a:pt x="365251" y="309046"/>
                    </a:cubicBezTo>
                    <a:lnTo>
                      <a:pt x="363794" y="309774"/>
                    </a:lnTo>
                    <a:cubicBezTo>
                      <a:pt x="363514" y="309886"/>
                      <a:pt x="363290" y="309998"/>
                      <a:pt x="363010" y="310110"/>
                    </a:cubicBezTo>
                    <a:cubicBezTo>
                      <a:pt x="362561" y="310839"/>
                      <a:pt x="362057" y="311511"/>
                      <a:pt x="361441" y="312128"/>
                    </a:cubicBezTo>
                    <a:lnTo>
                      <a:pt x="359984" y="313585"/>
                    </a:lnTo>
                    <a:cubicBezTo>
                      <a:pt x="359199" y="314369"/>
                      <a:pt x="358302" y="315042"/>
                      <a:pt x="357294" y="315546"/>
                    </a:cubicBezTo>
                    <a:lnTo>
                      <a:pt x="353371" y="317787"/>
                    </a:lnTo>
                    <a:cubicBezTo>
                      <a:pt x="353035" y="318012"/>
                      <a:pt x="352699" y="318236"/>
                      <a:pt x="352307" y="318404"/>
                    </a:cubicBezTo>
                    <a:lnTo>
                      <a:pt x="351354" y="319357"/>
                    </a:lnTo>
                    <a:cubicBezTo>
                      <a:pt x="349336" y="321374"/>
                      <a:pt x="346759" y="322383"/>
                      <a:pt x="343901" y="322383"/>
                    </a:cubicBezTo>
                    <a:cubicBezTo>
                      <a:pt x="343733" y="322551"/>
                      <a:pt x="343509" y="322663"/>
                      <a:pt x="343341" y="322831"/>
                    </a:cubicBezTo>
                    <a:lnTo>
                      <a:pt x="341211" y="324288"/>
                    </a:lnTo>
                    <a:cubicBezTo>
                      <a:pt x="340875" y="324512"/>
                      <a:pt x="340483" y="324736"/>
                      <a:pt x="340090" y="324960"/>
                    </a:cubicBezTo>
                    <a:lnTo>
                      <a:pt x="340034" y="324960"/>
                    </a:lnTo>
                    <a:lnTo>
                      <a:pt x="339026" y="326417"/>
                    </a:lnTo>
                    <a:cubicBezTo>
                      <a:pt x="337737" y="328323"/>
                      <a:pt x="335888" y="329779"/>
                      <a:pt x="333702" y="330508"/>
                    </a:cubicBezTo>
                    <a:lnTo>
                      <a:pt x="330396" y="331797"/>
                    </a:lnTo>
                    <a:cubicBezTo>
                      <a:pt x="329948" y="333646"/>
                      <a:pt x="328995" y="335271"/>
                      <a:pt x="327650" y="336616"/>
                    </a:cubicBezTo>
                    <a:lnTo>
                      <a:pt x="326361" y="337905"/>
                    </a:lnTo>
                    <a:cubicBezTo>
                      <a:pt x="325241" y="339026"/>
                      <a:pt x="323840" y="339866"/>
                      <a:pt x="322327" y="340371"/>
                    </a:cubicBezTo>
                    <a:lnTo>
                      <a:pt x="319076" y="341435"/>
                    </a:lnTo>
                    <a:cubicBezTo>
                      <a:pt x="319020" y="341491"/>
                      <a:pt x="319020" y="341547"/>
                      <a:pt x="318964" y="341603"/>
                    </a:cubicBezTo>
                    <a:lnTo>
                      <a:pt x="318236" y="343060"/>
                    </a:lnTo>
                    <a:cubicBezTo>
                      <a:pt x="316779" y="346030"/>
                      <a:pt x="313977" y="348048"/>
                      <a:pt x="310783" y="348608"/>
                    </a:cubicBezTo>
                    <a:cubicBezTo>
                      <a:pt x="310335" y="349393"/>
                      <a:pt x="309774" y="350121"/>
                      <a:pt x="309158" y="350737"/>
                    </a:cubicBezTo>
                    <a:lnTo>
                      <a:pt x="308429" y="351466"/>
                    </a:lnTo>
                    <a:cubicBezTo>
                      <a:pt x="306468" y="353427"/>
                      <a:pt x="303834" y="354492"/>
                      <a:pt x="301088" y="354492"/>
                    </a:cubicBezTo>
                    <a:lnTo>
                      <a:pt x="300976" y="354492"/>
                    </a:lnTo>
                    <a:lnTo>
                      <a:pt x="300360" y="354884"/>
                    </a:lnTo>
                    <a:cubicBezTo>
                      <a:pt x="300024" y="355108"/>
                      <a:pt x="299687" y="355332"/>
                      <a:pt x="299295" y="355501"/>
                    </a:cubicBezTo>
                    <a:lnTo>
                      <a:pt x="298286" y="356509"/>
                    </a:lnTo>
                    <a:cubicBezTo>
                      <a:pt x="296325" y="358415"/>
                      <a:pt x="293747" y="359535"/>
                      <a:pt x="291002" y="359535"/>
                    </a:cubicBezTo>
                    <a:lnTo>
                      <a:pt x="289545" y="359535"/>
                    </a:lnTo>
                    <a:cubicBezTo>
                      <a:pt x="289096" y="359535"/>
                      <a:pt x="288592" y="359479"/>
                      <a:pt x="288144" y="359423"/>
                    </a:cubicBezTo>
                    <a:cubicBezTo>
                      <a:pt x="287864" y="359759"/>
                      <a:pt x="287583" y="360040"/>
                      <a:pt x="287303" y="360320"/>
                    </a:cubicBezTo>
                    <a:cubicBezTo>
                      <a:pt x="286799" y="361272"/>
                      <a:pt x="286183" y="362169"/>
                      <a:pt x="285398" y="362954"/>
                    </a:cubicBezTo>
                    <a:lnTo>
                      <a:pt x="283269" y="365083"/>
                    </a:lnTo>
                    <a:cubicBezTo>
                      <a:pt x="281307" y="367044"/>
                      <a:pt x="278673" y="368109"/>
                      <a:pt x="275928" y="368109"/>
                    </a:cubicBezTo>
                    <a:lnTo>
                      <a:pt x="273070" y="368109"/>
                    </a:lnTo>
                    <a:cubicBezTo>
                      <a:pt x="270324" y="368109"/>
                      <a:pt x="267690" y="367044"/>
                      <a:pt x="265785" y="365083"/>
                    </a:cubicBezTo>
                    <a:lnTo>
                      <a:pt x="264384" y="363794"/>
                    </a:lnTo>
                    <a:lnTo>
                      <a:pt x="262311" y="363794"/>
                    </a:lnTo>
                    <a:cubicBezTo>
                      <a:pt x="261638" y="363794"/>
                      <a:pt x="260966" y="363738"/>
                      <a:pt x="260293" y="363570"/>
                    </a:cubicBezTo>
                    <a:lnTo>
                      <a:pt x="256707" y="362841"/>
                    </a:lnTo>
                    <a:cubicBezTo>
                      <a:pt x="256259" y="362729"/>
                      <a:pt x="255866" y="362617"/>
                      <a:pt x="255474" y="362505"/>
                    </a:cubicBezTo>
                    <a:lnTo>
                      <a:pt x="253345" y="361777"/>
                    </a:lnTo>
                    <a:cubicBezTo>
                      <a:pt x="250711" y="360880"/>
                      <a:pt x="248581" y="359031"/>
                      <a:pt x="247349" y="356621"/>
                    </a:cubicBezTo>
                    <a:lnTo>
                      <a:pt x="225494" y="397080"/>
                    </a:lnTo>
                    <a:cubicBezTo>
                      <a:pt x="222804" y="402012"/>
                      <a:pt x="216752" y="403917"/>
                      <a:pt x="211765" y="401395"/>
                    </a:cubicBezTo>
                    <a:lnTo>
                      <a:pt x="210308" y="400667"/>
                    </a:lnTo>
                    <a:cubicBezTo>
                      <a:pt x="209299" y="400162"/>
                      <a:pt x="208403" y="399546"/>
                      <a:pt x="207618" y="398761"/>
                    </a:cubicBezTo>
                    <a:lnTo>
                      <a:pt x="206666" y="397809"/>
                    </a:lnTo>
                    <a:cubicBezTo>
                      <a:pt x="205713" y="397304"/>
                      <a:pt x="204816" y="396688"/>
                      <a:pt x="204032" y="395903"/>
                    </a:cubicBezTo>
                    <a:lnTo>
                      <a:pt x="199829" y="392093"/>
                    </a:lnTo>
                    <a:cubicBezTo>
                      <a:pt x="198652" y="392429"/>
                      <a:pt x="197419" y="392541"/>
                      <a:pt x="196187" y="392485"/>
                    </a:cubicBezTo>
                    <a:cubicBezTo>
                      <a:pt x="195570" y="393214"/>
                      <a:pt x="194842" y="393830"/>
                      <a:pt x="194057" y="394390"/>
                    </a:cubicBezTo>
                    <a:lnTo>
                      <a:pt x="191928" y="395847"/>
                    </a:lnTo>
                    <a:cubicBezTo>
                      <a:pt x="191592" y="396072"/>
                      <a:pt x="191199" y="396296"/>
                      <a:pt x="190807" y="396464"/>
                    </a:cubicBezTo>
                    <a:lnTo>
                      <a:pt x="189350" y="397192"/>
                    </a:lnTo>
                    <a:cubicBezTo>
                      <a:pt x="188509" y="397585"/>
                      <a:pt x="187669" y="397921"/>
                      <a:pt x="186716" y="398089"/>
                    </a:cubicBezTo>
                    <a:lnTo>
                      <a:pt x="185427" y="398369"/>
                    </a:lnTo>
                    <a:lnTo>
                      <a:pt x="184419" y="399098"/>
                    </a:lnTo>
                    <a:cubicBezTo>
                      <a:pt x="183914" y="399490"/>
                      <a:pt x="183410" y="399770"/>
                      <a:pt x="182850" y="400050"/>
                    </a:cubicBezTo>
                    <a:lnTo>
                      <a:pt x="181393" y="400779"/>
                    </a:lnTo>
                    <a:cubicBezTo>
                      <a:pt x="180272" y="401339"/>
                      <a:pt x="179039" y="401675"/>
                      <a:pt x="177806" y="401843"/>
                    </a:cubicBezTo>
                    <a:cubicBezTo>
                      <a:pt x="176574" y="402348"/>
                      <a:pt x="175229" y="402628"/>
                      <a:pt x="173884" y="402628"/>
                    </a:cubicBezTo>
                    <a:lnTo>
                      <a:pt x="172427" y="402628"/>
                    </a:lnTo>
                    <a:cubicBezTo>
                      <a:pt x="171306" y="402628"/>
                      <a:pt x="170185" y="402460"/>
                      <a:pt x="169121" y="402068"/>
                    </a:cubicBezTo>
                    <a:lnTo>
                      <a:pt x="165926" y="401171"/>
                    </a:lnTo>
                    <a:lnTo>
                      <a:pt x="163797" y="401171"/>
                    </a:lnTo>
                    <a:cubicBezTo>
                      <a:pt x="162956" y="401171"/>
                      <a:pt x="162116" y="401059"/>
                      <a:pt x="161275" y="400835"/>
                    </a:cubicBezTo>
                    <a:lnTo>
                      <a:pt x="159538" y="400386"/>
                    </a:lnTo>
                    <a:cubicBezTo>
                      <a:pt x="157017" y="400218"/>
                      <a:pt x="154663" y="399154"/>
                      <a:pt x="152870" y="397416"/>
                    </a:cubicBezTo>
                    <a:lnTo>
                      <a:pt x="152141" y="396688"/>
                    </a:lnTo>
                    <a:cubicBezTo>
                      <a:pt x="151357" y="395903"/>
                      <a:pt x="150684" y="394951"/>
                      <a:pt x="150180" y="393998"/>
                    </a:cubicBezTo>
                    <a:lnTo>
                      <a:pt x="148723" y="391140"/>
                    </a:lnTo>
                    <a:cubicBezTo>
                      <a:pt x="148219" y="390132"/>
                      <a:pt x="147882" y="389067"/>
                      <a:pt x="147714" y="387946"/>
                    </a:cubicBezTo>
                    <a:cubicBezTo>
                      <a:pt x="146818" y="386769"/>
                      <a:pt x="146145" y="385425"/>
                      <a:pt x="145753" y="384024"/>
                    </a:cubicBezTo>
                    <a:lnTo>
                      <a:pt x="145417" y="382623"/>
                    </a:lnTo>
                    <a:lnTo>
                      <a:pt x="144072" y="380381"/>
                    </a:lnTo>
                    <a:cubicBezTo>
                      <a:pt x="143119" y="378812"/>
                      <a:pt x="142615" y="377075"/>
                      <a:pt x="142615" y="375282"/>
                    </a:cubicBezTo>
                    <a:cubicBezTo>
                      <a:pt x="142167" y="374105"/>
                      <a:pt x="141886" y="372816"/>
                      <a:pt x="141886" y="371471"/>
                    </a:cubicBezTo>
                    <a:lnTo>
                      <a:pt x="141886" y="370014"/>
                    </a:lnTo>
                    <a:cubicBezTo>
                      <a:pt x="141886" y="368613"/>
                      <a:pt x="142167" y="367212"/>
                      <a:pt x="142727" y="365924"/>
                    </a:cubicBezTo>
                    <a:cubicBezTo>
                      <a:pt x="142447" y="364298"/>
                      <a:pt x="142615" y="362617"/>
                      <a:pt x="143119" y="360992"/>
                    </a:cubicBezTo>
                    <a:lnTo>
                      <a:pt x="143848" y="358863"/>
                    </a:lnTo>
                    <a:cubicBezTo>
                      <a:pt x="143960" y="358583"/>
                      <a:pt x="144072" y="358302"/>
                      <a:pt x="144184" y="358022"/>
                    </a:cubicBezTo>
                    <a:lnTo>
                      <a:pt x="143736" y="355949"/>
                    </a:lnTo>
                    <a:cubicBezTo>
                      <a:pt x="143343" y="355108"/>
                      <a:pt x="143007" y="354268"/>
                      <a:pt x="142839" y="353371"/>
                    </a:cubicBezTo>
                    <a:lnTo>
                      <a:pt x="142223" y="351354"/>
                    </a:lnTo>
                    <a:cubicBezTo>
                      <a:pt x="141718" y="350569"/>
                      <a:pt x="141270" y="349729"/>
                      <a:pt x="140990" y="348832"/>
                    </a:cubicBezTo>
                    <a:cubicBezTo>
                      <a:pt x="139477" y="347711"/>
                      <a:pt x="138356" y="346198"/>
                      <a:pt x="137628" y="344461"/>
                    </a:cubicBezTo>
                    <a:cubicBezTo>
                      <a:pt x="136899" y="344013"/>
                      <a:pt x="136227" y="343509"/>
                      <a:pt x="135610" y="342892"/>
                    </a:cubicBezTo>
                    <a:lnTo>
                      <a:pt x="134882" y="342164"/>
                    </a:lnTo>
                    <a:cubicBezTo>
                      <a:pt x="133537" y="340819"/>
                      <a:pt x="132584" y="339194"/>
                      <a:pt x="132136" y="337345"/>
                    </a:cubicBezTo>
                    <a:lnTo>
                      <a:pt x="132024" y="336896"/>
                    </a:lnTo>
                    <a:cubicBezTo>
                      <a:pt x="131464" y="336504"/>
                      <a:pt x="131015" y="336112"/>
                      <a:pt x="130511" y="335663"/>
                    </a:cubicBezTo>
                    <a:lnTo>
                      <a:pt x="129782" y="334935"/>
                    </a:lnTo>
                    <a:cubicBezTo>
                      <a:pt x="129390" y="334543"/>
                      <a:pt x="129054" y="334150"/>
                      <a:pt x="128718" y="333702"/>
                    </a:cubicBezTo>
                    <a:lnTo>
                      <a:pt x="128606" y="333646"/>
                    </a:lnTo>
                    <a:cubicBezTo>
                      <a:pt x="127709" y="333590"/>
                      <a:pt x="126812" y="333422"/>
                      <a:pt x="125972" y="333142"/>
                    </a:cubicBezTo>
                    <a:lnTo>
                      <a:pt x="123786" y="332413"/>
                    </a:lnTo>
                    <a:cubicBezTo>
                      <a:pt x="123058" y="332189"/>
                      <a:pt x="122385" y="331853"/>
                      <a:pt x="121769" y="331517"/>
                    </a:cubicBezTo>
                    <a:cubicBezTo>
                      <a:pt x="120984" y="331517"/>
                      <a:pt x="120256" y="331405"/>
                      <a:pt x="119472" y="331236"/>
                    </a:cubicBezTo>
                    <a:lnTo>
                      <a:pt x="116614" y="330508"/>
                    </a:lnTo>
                    <a:cubicBezTo>
                      <a:pt x="115101" y="330116"/>
                      <a:pt x="113756" y="329443"/>
                      <a:pt x="112579" y="328435"/>
                    </a:cubicBezTo>
                    <a:cubicBezTo>
                      <a:pt x="112299" y="328491"/>
                      <a:pt x="111962" y="328547"/>
                      <a:pt x="111682" y="328603"/>
                    </a:cubicBezTo>
                    <a:lnTo>
                      <a:pt x="110954" y="328827"/>
                    </a:lnTo>
                    <a:cubicBezTo>
                      <a:pt x="109889" y="329163"/>
                      <a:pt x="108768" y="329331"/>
                      <a:pt x="107704" y="329331"/>
                    </a:cubicBezTo>
                    <a:lnTo>
                      <a:pt x="106247" y="329331"/>
                    </a:lnTo>
                    <a:cubicBezTo>
                      <a:pt x="105126" y="329331"/>
                      <a:pt x="104061" y="329163"/>
                      <a:pt x="102997" y="328827"/>
                    </a:cubicBezTo>
                    <a:lnTo>
                      <a:pt x="100867" y="328098"/>
                    </a:lnTo>
                    <a:cubicBezTo>
                      <a:pt x="100419" y="327930"/>
                      <a:pt x="99971" y="327762"/>
                      <a:pt x="99522" y="327538"/>
                    </a:cubicBezTo>
                    <a:lnTo>
                      <a:pt x="96664" y="326081"/>
                    </a:lnTo>
                    <a:cubicBezTo>
                      <a:pt x="95656" y="325577"/>
                      <a:pt x="94759" y="324904"/>
                      <a:pt x="93975" y="324120"/>
                    </a:cubicBezTo>
                    <a:lnTo>
                      <a:pt x="89660" y="319805"/>
                    </a:lnTo>
                    <a:cubicBezTo>
                      <a:pt x="88875" y="319020"/>
                      <a:pt x="88203" y="318124"/>
                      <a:pt x="87698" y="317115"/>
                    </a:cubicBezTo>
                    <a:lnTo>
                      <a:pt x="86970" y="315658"/>
                    </a:lnTo>
                    <a:cubicBezTo>
                      <a:pt x="86746" y="315266"/>
                      <a:pt x="86578" y="314874"/>
                      <a:pt x="86466" y="314481"/>
                    </a:cubicBezTo>
                    <a:cubicBezTo>
                      <a:pt x="86129" y="314089"/>
                      <a:pt x="85793" y="313641"/>
                      <a:pt x="85457" y="313192"/>
                    </a:cubicBezTo>
                    <a:lnTo>
                      <a:pt x="84560" y="311848"/>
                    </a:lnTo>
                    <a:lnTo>
                      <a:pt x="81702" y="308990"/>
                    </a:lnTo>
                    <a:cubicBezTo>
                      <a:pt x="81142" y="308429"/>
                      <a:pt x="80582" y="307757"/>
                      <a:pt x="80189" y="307028"/>
                    </a:cubicBezTo>
                    <a:lnTo>
                      <a:pt x="79405" y="306636"/>
                    </a:lnTo>
                    <a:cubicBezTo>
                      <a:pt x="78508" y="306188"/>
                      <a:pt x="77612" y="305571"/>
                      <a:pt x="76883" y="304843"/>
                    </a:cubicBezTo>
                    <a:lnTo>
                      <a:pt x="75426" y="304843"/>
                    </a:lnTo>
                    <a:cubicBezTo>
                      <a:pt x="74081" y="304843"/>
                      <a:pt x="72792" y="304563"/>
                      <a:pt x="71560" y="304114"/>
                    </a:cubicBezTo>
                    <a:lnTo>
                      <a:pt x="67973" y="302657"/>
                    </a:lnTo>
                    <a:cubicBezTo>
                      <a:pt x="65844" y="301817"/>
                      <a:pt x="64051" y="300304"/>
                      <a:pt x="62930" y="298343"/>
                    </a:cubicBezTo>
                    <a:lnTo>
                      <a:pt x="61081" y="296830"/>
                    </a:lnTo>
                    <a:cubicBezTo>
                      <a:pt x="60800" y="296605"/>
                      <a:pt x="60520" y="296325"/>
                      <a:pt x="60240" y="296045"/>
                    </a:cubicBezTo>
                    <a:lnTo>
                      <a:pt x="54244" y="290049"/>
                    </a:lnTo>
                    <a:lnTo>
                      <a:pt x="52899" y="289377"/>
                    </a:lnTo>
                    <a:cubicBezTo>
                      <a:pt x="51386" y="288648"/>
                      <a:pt x="50097" y="287527"/>
                      <a:pt x="49145" y="286182"/>
                    </a:cubicBezTo>
                    <a:lnTo>
                      <a:pt x="47856" y="285846"/>
                    </a:lnTo>
                    <a:cubicBezTo>
                      <a:pt x="47408" y="285734"/>
                      <a:pt x="46959" y="285566"/>
                      <a:pt x="46511" y="285398"/>
                    </a:cubicBezTo>
                    <a:lnTo>
                      <a:pt x="42925" y="283941"/>
                    </a:lnTo>
                    <a:cubicBezTo>
                      <a:pt x="42644" y="283829"/>
                      <a:pt x="42364" y="283717"/>
                      <a:pt x="42140" y="283605"/>
                    </a:cubicBezTo>
                    <a:lnTo>
                      <a:pt x="40683" y="282876"/>
                    </a:lnTo>
                    <a:cubicBezTo>
                      <a:pt x="39674" y="282372"/>
                      <a:pt x="38778" y="281756"/>
                      <a:pt x="37993" y="280971"/>
                    </a:cubicBezTo>
                    <a:lnTo>
                      <a:pt x="37265" y="280242"/>
                    </a:lnTo>
                    <a:cubicBezTo>
                      <a:pt x="36256" y="279290"/>
                      <a:pt x="35528" y="278113"/>
                      <a:pt x="35023" y="276824"/>
                    </a:cubicBezTo>
                    <a:cubicBezTo>
                      <a:pt x="34855" y="276600"/>
                      <a:pt x="34743" y="276320"/>
                      <a:pt x="34631" y="276096"/>
                    </a:cubicBezTo>
                    <a:lnTo>
                      <a:pt x="32502" y="271781"/>
                    </a:lnTo>
                    <a:cubicBezTo>
                      <a:pt x="32278" y="271277"/>
                      <a:pt x="32053" y="270828"/>
                      <a:pt x="31885" y="270324"/>
                    </a:cubicBezTo>
                    <a:cubicBezTo>
                      <a:pt x="31829" y="270212"/>
                      <a:pt x="31773" y="270156"/>
                      <a:pt x="31717" y="270044"/>
                    </a:cubicBezTo>
                    <a:lnTo>
                      <a:pt x="31717" y="270044"/>
                    </a:lnTo>
                    <a:cubicBezTo>
                      <a:pt x="31549" y="269932"/>
                      <a:pt x="31437" y="269820"/>
                      <a:pt x="31325" y="269764"/>
                    </a:cubicBezTo>
                    <a:lnTo>
                      <a:pt x="29700" y="269876"/>
                    </a:lnTo>
                    <a:cubicBezTo>
                      <a:pt x="28075" y="269876"/>
                      <a:pt x="26506" y="269483"/>
                      <a:pt x="25105" y="268811"/>
                    </a:cubicBezTo>
                    <a:lnTo>
                      <a:pt x="22247" y="267354"/>
                    </a:lnTo>
                    <a:cubicBezTo>
                      <a:pt x="18773" y="265617"/>
                      <a:pt x="16587" y="262086"/>
                      <a:pt x="16531" y="258220"/>
                    </a:cubicBezTo>
                    <a:lnTo>
                      <a:pt x="168" y="157185"/>
                    </a:lnTo>
                    <a:cubicBezTo>
                      <a:pt x="56" y="156624"/>
                      <a:pt x="0" y="156064"/>
                      <a:pt x="0" y="155503"/>
                    </a:cubicBezTo>
                    <a:lnTo>
                      <a:pt x="0" y="153374"/>
                    </a:lnTo>
                    <a:cubicBezTo>
                      <a:pt x="0" y="150404"/>
                      <a:pt x="1289" y="147602"/>
                      <a:pt x="3474" y="145641"/>
                    </a:cubicBezTo>
                    <a:cubicBezTo>
                      <a:pt x="5716" y="143680"/>
                      <a:pt x="8630" y="142727"/>
                      <a:pt x="11600" y="143119"/>
                    </a:cubicBezTo>
                    <a:lnTo>
                      <a:pt x="40347" y="146706"/>
                    </a:lnTo>
                    <a:lnTo>
                      <a:pt x="54468" y="148107"/>
                    </a:lnTo>
                    <a:lnTo>
                      <a:pt x="71279" y="150292"/>
                    </a:lnTo>
                    <a:lnTo>
                      <a:pt x="123506" y="156456"/>
                    </a:lnTo>
                    <a:lnTo>
                      <a:pt x="123506" y="154831"/>
                    </a:lnTo>
                    <a:cubicBezTo>
                      <a:pt x="123506" y="151357"/>
                      <a:pt x="125243" y="148163"/>
                      <a:pt x="128101" y="146257"/>
                    </a:cubicBezTo>
                    <a:cubicBezTo>
                      <a:pt x="130959" y="144352"/>
                      <a:pt x="134602" y="143960"/>
                      <a:pt x="137796" y="145305"/>
                    </a:cubicBezTo>
                    <a:lnTo>
                      <a:pt x="148107" y="149564"/>
                    </a:lnTo>
                    <a:cubicBezTo>
                      <a:pt x="148947" y="144744"/>
                      <a:pt x="153094" y="141046"/>
                      <a:pt x="158137" y="140934"/>
                    </a:cubicBezTo>
                    <a:lnTo>
                      <a:pt x="165422" y="139701"/>
                    </a:lnTo>
                    <a:cubicBezTo>
                      <a:pt x="167103" y="136115"/>
                      <a:pt x="170746" y="133761"/>
                      <a:pt x="174780" y="133761"/>
                    </a:cubicBezTo>
                    <a:lnTo>
                      <a:pt x="175509" y="133761"/>
                    </a:lnTo>
                    <a:cubicBezTo>
                      <a:pt x="176349" y="133761"/>
                      <a:pt x="177190" y="133873"/>
                      <a:pt x="178031" y="134097"/>
                    </a:cubicBezTo>
                    <a:lnTo>
                      <a:pt x="180552" y="134490"/>
                    </a:lnTo>
                    <a:cubicBezTo>
                      <a:pt x="182177" y="134490"/>
                      <a:pt x="183746" y="134882"/>
                      <a:pt x="185147" y="135554"/>
                    </a:cubicBezTo>
                    <a:lnTo>
                      <a:pt x="185203" y="135554"/>
                    </a:lnTo>
                    <a:cubicBezTo>
                      <a:pt x="187109" y="133537"/>
                      <a:pt x="189798" y="132304"/>
                      <a:pt x="192768" y="132304"/>
                    </a:cubicBezTo>
                    <a:lnTo>
                      <a:pt x="195626" y="132304"/>
                    </a:lnTo>
                    <a:cubicBezTo>
                      <a:pt x="196467" y="132304"/>
                      <a:pt x="197307" y="132416"/>
                      <a:pt x="198148" y="132640"/>
                    </a:cubicBezTo>
                    <a:lnTo>
                      <a:pt x="199773" y="133033"/>
                    </a:lnTo>
                    <a:lnTo>
                      <a:pt x="200838" y="133033"/>
                    </a:lnTo>
                    <a:lnTo>
                      <a:pt x="229024" y="130231"/>
                    </a:lnTo>
                    <a:lnTo>
                      <a:pt x="246452" y="128774"/>
                    </a:lnTo>
                    <a:cubicBezTo>
                      <a:pt x="248750" y="128606"/>
                      <a:pt x="251103" y="129166"/>
                      <a:pt x="253064" y="130455"/>
                    </a:cubicBezTo>
                    <a:lnTo>
                      <a:pt x="258444" y="134041"/>
                    </a:lnTo>
                    <a:lnTo>
                      <a:pt x="274807" y="139869"/>
                    </a:lnTo>
                    <a:lnTo>
                      <a:pt x="293860" y="136675"/>
                    </a:lnTo>
                    <a:lnTo>
                      <a:pt x="294532" y="136003"/>
                    </a:lnTo>
                    <a:cubicBezTo>
                      <a:pt x="297390" y="133145"/>
                      <a:pt x="301929" y="132248"/>
                      <a:pt x="305627" y="133705"/>
                    </a:cubicBezTo>
                    <a:lnTo>
                      <a:pt x="306188" y="133705"/>
                    </a:lnTo>
                    <a:lnTo>
                      <a:pt x="323783" y="131576"/>
                    </a:lnTo>
                    <a:cubicBezTo>
                      <a:pt x="324288" y="131520"/>
                      <a:pt x="324792" y="131520"/>
                      <a:pt x="325297" y="131520"/>
                    </a:cubicBezTo>
                    <a:cubicBezTo>
                      <a:pt x="326417" y="131071"/>
                      <a:pt x="327594" y="130847"/>
                      <a:pt x="328827" y="130791"/>
                    </a:cubicBezTo>
                    <a:cubicBezTo>
                      <a:pt x="328883" y="128157"/>
                      <a:pt x="330004" y="125636"/>
                      <a:pt x="331853" y="123786"/>
                    </a:cubicBezTo>
                    <a:lnTo>
                      <a:pt x="332525" y="123114"/>
                    </a:lnTo>
                    <a:lnTo>
                      <a:pt x="332918" y="122049"/>
                    </a:lnTo>
                    <a:cubicBezTo>
                      <a:pt x="332581" y="121041"/>
                      <a:pt x="332413" y="119920"/>
                      <a:pt x="332413" y="118855"/>
                    </a:cubicBezTo>
                    <a:lnTo>
                      <a:pt x="332413" y="117398"/>
                    </a:lnTo>
                    <a:cubicBezTo>
                      <a:pt x="332413" y="114652"/>
                      <a:pt x="333478" y="112019"/>
                      <a:pt x="335439" y="110113"/>
                    </a:cubicBezTo>
                    <a:lnTo>
                      <a:pt x="336168" y="109385"/>
                    </a:lnTo>
                    <a:cubicBezTo>
                      <a:pt x="338129" y="107423"/>
                      <a:pt x="340763" y="106359"/>
                      <a:pt x="343509" y="106359"/>
                    </a:cubicBezTo>
                    <a:lnTo>
                      <a:pt x="343565" y="106359"/>
                    </a:lnTo>
                    <a:cubicBezTo>
                      <a:pt x="343901" y="106023"/>
                      <a:pt x="344293" y="105686"/>
                      <a:pt x="344685" y="105406"/>
                    </a:cubicBezTo>
                    <a:lnTo>
                      <a:pt x="347095" y="103725"/>
                    </a:lnTo>
                    <a:cubicBezTo>
                      <a:pt x="347431" y="103053"/>
                      <a:pt x="347824" y="102380"/>
                      <a:pt x="348272" y="101764"/>
                    </a:cubicBezTo>
                    <a:lnTo>
                      <a:pt x="348272" y="100867"/>
                    </a:lnTo>
                    <a:cubicBezTo>
                      <a:pt x="348272" y="99018"/>
                      <a:pt x="348776" y="97169"/>
                      <a:pt x="349729" y="95544"/>
                    </a:cubicBezTo>
                    <a:lnTo>
                      <a:pt x="350065" y="94983"/>
                    </a:lnTo>
                    <a:lnTo>
                      <a:pt x="350009" y="94647"/>
                    </a:lnTo>
                    <a:lnTo>
                      <a:pt x="349280" y="93918"/>
                    </a:lnTo>
                    <a:lnTo>
                      <a:pt x="309046" y="86690"/>
                    </a:lnTo>
                    <a:lnTo>
                      <a:pt x="277497" y="83159"/>
                    </a:lnTo>
                    <a:lnTo>
                      <a:pt x="250319" y="82655"/>
                    </a:lnTo>
                    <a:cubicBezTo>
                      <a:pt x="249422" y="87474"/>
                      <a:pt x="245219" y="91061"/>
                      <a:pt x="240176" y="91061"/>
                    </a:cubicBezTo>
                    <a:lnTo>
                      <a:pt x="239447" y="91061"/>
                    </a:lnTo>
                    <a:cubicBezTo>
                      <a:pt x="238327" y="91061"/>
                      <a:pt x="237206" y="90892"/>
                      <a:pt x="236141" y="90500"/>
                    </a:cubicBezTo>
                    <a:lnTo>
                      <a:pt x="234348" y="89940"/>
                    </a:lnTo>
                    <a:cubicBezTo>
                      <a:pt x="232611" y="90444"/>
                      <a:pt x="230818" y="90444"/>
                      <a:pt x="229024" y="89996"/>
                    </a:cubicBezTo>
                    <a:lnTo>
                      <a:pt x="226167" y="89267"/>
                    </a:lnTo>
                    <a:cubicBezTo>
                      <a:pt x="224149" y="88763"/>
                      <a:pt x="222412" y="87698"/>
                      <a:pt x="221011" y="86185"/>
                    </a:cubicBezTo>
                    <a:lnTo>
                      <a:pt x="192600" y="75202"/>
                    </a:lnTo>
                    <a:cubicBezTo>
                      <a:pt x="190807" y="76603"/>
                      <a:pt x="188566" y="77388"/>
                      <a:pt x="186268" y="77388"/>
                    </a:cubicBezTo>
                    <a:lnTo>
                      <a:pt x="184139" y="77388"/>
                    </a:lnTo>
                    <a:cubicBezTo>
                      <a:pt x="183746" y="77388"/>
                      <a:pt x="183354" y="77388"/>
                      <a:pt x="183018" y="77331"/>
                    </a:cubicBezTo>
                    <a:lnTo>
                      <a:pt x="179600" y="76939"/>
                    </a:lnTo>
                    <a:lnTo>
                      <a:pt x="178031" y="77724"/>
                    </a:lnTo>
                    <a:cubicBezTo>
                      <a:pt x="175565" y="78957"/>
                      <a:pt x="172763" y="79125"/>
                      <a:pt x="170129" y="78284"/>
                    </a:cubicBezTo>
                    <a:lnTo>
                      <a:pt x="165310" y="76827"/>
                    </a:lnTo>
                    <a:lnTo>
                      <a:pt x="155279" y="78004"/>
                    </a:lnTo>
                    <a:cubicBezTo>
                      <a:pt x="149844" y="78676"/>
                      <a:pt x="144744" y="74978"/>
                      <a:pt x="143792" y="69542"/>
                    </a:cubicBezTo>
                    <a:lnTo>
                      <a:pt x="134434" y="16419"/>
                    </a:lnTo>
                    <a:cubicBezTo>
                      <a:pt x="133929" y="13617"/>
                      <a:pt x="134602" y="10759"/>
                      <a:pt x="136283" y="8462"/>
                    </a:cubicBezTo>
                    <a:cubicBezTo>
                      <a:pt x="137964" y="6164"/>
                      <a:pt x="140486" y="4707"/>
                      <a:pt x="143287" y="4371"/>
                    </a:cubicBezTo>
                    <a:lnTo>
                      <a:pt x="160491" y="2241"/>
                    </a:lnTo>
                    <a:cubicBezTo>
                      <a:pt x="160939" y="2185"/>
                      <a:pt x="161331" y="2185"/>
                      <a:pt x="161780" y="2185"/>
                    </a:cubicBezTo>
                    <a:lnTo>
                      <a:pt x="164638" y="2185"/>
                    </a:lnTo>
                    <a:lnTo>
                      <a:pt x="168280" y="1121"/>
                    </a:lnTo>
                    <a:cubicBezTo>
                      <a:pt x="169177" y="841"/>
                      <a:pt x="170185" y="728"/>
                      <a:pt x="171138" y="728"/>
                    </a:cubicBezTo>
                    <a:lnTo>
                      <a:pt x="176013" y="728"/>
                    </a:lnTo>
                    <a:lnTo>
                      <a:pt x="179487" y="168"/>
                    </a:lnTo>
                    <a:cubicBezTo>
                      <a:pt x="180048" y="56"/>
                      <a:pt x="180608" y="0"/>
                      <a:pt x="181169" y="0"/>
                    </a:cubicBezTo>
                    <a:lnTo>
                      <a:pt x="197700" y="0"/>
                    </a:lnTo>
                    <a:cubicBezTo>
                      <a:pt x="198260" y="0"/>
                      <a:pt x="198820" y="56"/>
                      <a:pt x="199381" y="112"/>
                    </a:cubicBezTo>
                    <a:lnTo>
                      <a:pt x="224878" y="4259"/>
                    </a:lnTo>
                    <a:lnTo>
                      <a:pt x="238158" y="3586"/>
                    </a:lnTo>
                    <a:cubicBezTo>
                      <a:pt x="238719" y="3586"/>
                      <a:pt x="239335" y="3586"/>
                      <a:pt x="239896" y="3642"/>
                    </a:cubicBezTo>
                    <a:lnTo>
                      <a:pt x="247853" y="4595"/>
                    </a:lnTo>
                    <a:cubicBezTo>
                      <a:pt x="248694" y="4203"/>
                      <a:pt x="249646" y="3867"/>
                      <a:pt x="250599" y="3754"/>
                    </a:cubicBezTo>
                    <a:lnTo>
                      <a:pt x="254914" y="3026"/>
                    </a:lnTo>
                    <a:cubicBezTo>
                      <a:pt x="255810" y="2858"/>
                      <a:pt x="256707" y="2858"/>
                      <a:pt x="257659" y="2914"/>
                    </a:cubicBezTo>
                    <a:lnTo>
                      <a:pt x="264832" y="3642"/>
                    </a:lnTo>
                    <a:cubicBezTo>
                      <a:pt x="265337" y="3698"/>
                      <a:pt x="265841" y="3754"/>
                      <a:pt x="266289" y="3923"/>
                    </a:cubicBezTo>
                    <a:lnTo>
                      <a:pt x="276544" y="6500"/>
                    </a:lnTo>
                    <a:lnTo>
                      <a:pt x="285342" y="6500"/>
                    </a:lnTo>
                    <a:cubicBezTo>
                      <a:pt x="285678" y="6500"/>
                      <a:pt x="286014" y="6500"/>
                      <a:pt x="286351" y="6556"/>
                    </a:cubicBezTo>
                    <a:lnTo>
                      <a:pt x="293523" y="7285"/>
                    </a:lnTo>
                    <a:cubicBezTo>
                      <a:pt x="294756" y="7397"/>
                      <a:pt x="295989" y="7789"/>
                      <a:pt x="297110" y="8350"/>
                    </a:cubicBezTo>
                    <a:lnTo>
                      <a:pt x="298567" y="9078"/>
                    </a:lnTo>
                    <a:cubicBezTo>
                      <a:pt x="298567" y="9078"/>
                      <a:pt x="298623" y="9078"/>
                      <a:pt x="298623" y="9134"/>
                    </a:cubicBezTo>
                    <a:lnTo>
                      <a:pt x="302209" y="8798"/>
                    </a:lnTo>
                    <a:cubicBezTo>
                      <a:pt x="303442" y="8686"/>
                      <a:pt x="304675" y="8798"/>
                      <a:pt x="305852" y="9078"/>
                    </a:cubicBezTo>
                    <a:cubicBezTo>
                      <a:pt x="307477" y="8294"/>
                      <a:pt x="309270" y="7901"/>
                      <a:pt x="311119" y="8069"/>
                    </a:cubicBezTo>
                    <a:lnTo>
                      <a:pt x="314705" y="8350"/>
                    </a:lnTo>
                    <a:cubicBezTo>
                      <a:pt x="316331" y="7285"/>
                      <a:pt x="318292" y="6612"/>
                      <a:pt x="320421" y="6612"/>
                    </a:cubicBezTo>
                    <a:lnTo>
                      <a:pt x="321150" y="6612"/>
                    </a:lnTo>
                    <a:cubicBezTo>
                      <a:pt x="322775" y="6612"/>
                      <a:pt x="324344" y="7005"/>
                      <a:pt x="325745" y="7677"/>
                    </a:cubicBezTo>
                    <a:lnTo>
                      <a:pt x="331461" y="10535"/>
                    </a:lnTo>
                    <a:cubicBezTo>
                      <a:pt x="332189" y="10927"/>
                      <a:pt x="332862" y="11376"/>
                      <a:pt x="333534" y="11880"/>
                    </a:cubicBezTo>
                    <a:lnTo>
                      <a:pt x="342276" y="19277"/>
                    </a:lnTo>
                    <a:lnTo>
                      <a:pt x="347375" y="22471"/>
                    </a:lnTo>
                    <a:cubicBezTo>
                      <a:pt x="347655" y="22639"/>
                      <a:pt x="347880" y="22807"/>
                      <a:pt x="348104" y="22975"/>
                    </a:cubicBezTo>
                    <a:lnTo>
                      <a:pt x="351970" y="25945"/>
                    </a:lnTo>
                    <a:lnTo>
                      <a:pt x="352643" y="25945"/>
                    </a:lnTo>
                    <a:cubicBezTo>
                      <a:pt x="355949" y="25945"/>
                      <a:pt x="359031" y="27514"/>
                      <a:pt x="360992" y="30148"/>
                    </a:cubicBezTo>
                    <a:lnTo>
                      <a:pt x="360992" y="29812"/>
                    </a:lnTo>
                    <a:cubicBezTo>
                      <a:pt x="360992" y="26338"/>
                      <a:pt x="362729" y="23143"/>
                      <a:pt x="365587" y="21238"/>
                    </a:cubicBezTo>
                    <a:lnTo>
                      <a:pt x="367717" y="19781"/>
                    </a:lnTo>
                    <a:cubicBezTo>
                      <a:pt x="369174" y="18772"/>
                      <a:pt x="370911" y="18212"/>
                      <a:pt x="372648" y="18044"/>
                    </a:cubicBezTo>
                    <a:lnTo>
                      <a:pt x="382006" y="17316"/>
                    </a:lnTo>
                    <a:cubicBezTo>
                      <a:pt x="382847" y="17259"/>
                      <a:pt x="383687" y="17316"/>
                      <a:pt x="384472" y="17428"/>
                    </a:cubicBezTo>
                    <a:lnTo>
                      <a:pt x="388787" y="18156"/>
                    </a:lnTo>
                    <a:cubicBezTo>
                      <a:pt x="389795" y="18324"/>
                      <a:pt x="390804" y="18660"/>
                      <a:pt x="391701" y="19109"/>
                    </a:cubicBezTo>
                    <a:lnTo>
                      <a:pt x="392821" y="19669"/>
                    </a:lnTo>
                    <a:cubicBezTo>
                      <a:pt x="392877" y="19669"/>
                      <a:pt x="392877" y="19669"/>
                      <a:pt x="392934" y="19669"/>
                    </a:cubicBezTo>
                    <a:lnTo>
                      <a:pt x="396520" y="18941"/>
                    </a:lnTo>
                    <a:cubicBezTo>
                      <a:pt x="397809" y="18660"/>
                      <a:pt x="399098" y="18660"/>
                      <a:pt x="400386" y="18885"/>
                    </a:cubicBezTo>
                    <a:lnTo>
                      <a:pt x="408288" y="20342"/>
                    </a:lnTo>
                    <a:cubicBezTo>
                      <a:pt x="408792" y="20454"/>
                      <a:pt x="409240" y="20566"/>
                      <a:pt x="409689" y="20678"/>
                    </a:cubicBezTo>
                    <a:lnTo>
                      <a:pt x="422633" y="24993"/>
                    </a:lnTo>
                    <a:cubicBezTo>
                      <a:pt x="422801" y="25049"/>
                      <a:pt x="423026" y="25105"/>
                      <a:pt x="423194" y="25217"/>
                    </a:cubicBezTo>
                    <a:lnTo>
                      <a:pt x="430366" y="28075"/>
                    </a:lnTo>
                    <a:cubicBezTo>
                      <a:pt x="432328" y="28859"/>
                      <a:pt x="433953" y="30204"/>
                      <a:pt x="435130" y="31941"/>
                    </a:cubicBezTo>
                    <a:lnTo>
                      <a:pt x="435410" y="32334"/>
                    </a:lnTo>
                    <a:cubicBezTo>
                      <a:pt x="435914" y="32334"/>
                      <a:pt x="436362" y="32390"/>
                      <a:pt x="436811" y="32446"/>
                    </a:cubicBezTo>
                    <a:cubicBezTo>
                      <a:pt x="437315" y="32109"/>
                      <a:pt x="437875" y="31829"/>
                      <a:pt x="438436" y="31605"/>
                    </a:cubicBezTo>
                    <a:cubicBezTo>
                      <a:pt x="440005" y="30652"/>
                      <a:pt x="441854" y="30148"/>
                      <a:pt x="443759" y="30148"/>
                    </a:cubicBezTo>
                    <a:lnTo>
                      <a:pt x="455976" y="30148"/>
                    </a:lnTo>
                    <a:cubicBezTo>
                      <a:pt x="458273" y="30148"/>
                      <a:pt x="460515" y="30933"/>
                      <a:pt x="462308" y="32277"/>
                    </a:cubicBezTo>
                    <a:cubicBezTo>
                      <a:pt x="463597" y="32277"/>
                      <a:pt x="465054" y="32502"/>
                      <a:pt x="466398" y="33062"/>
                    </a:cubicBezTo>
                    <a:cubicBezTo>
                      <a:pt x="467071" y="33006"/>
                      <a:pt x="467743" y="33006"/>
                      <a:pt x="468416" y="33062"/>
                    </a:cubicBezTo>
                    <a:cubicBezTo>
                      <a:pt x="469144" y="32053"/>
                      <a:pt x="470041" y="31157"/>
                      <a:pt x="471106" y="30428"/>
                    </a:cubicBezTo>
                    <a:lnTo>
                      <a:pt x="473235" y="28971"/>
                    </a:lnTo>
                    <a:cubicBezTo>
                      <a:pt x="475645" y="27346"/>
                      <a:pt x="478671" y="26842"/>
                      <a:pt x="481472" y="27570"/>
                    </a:cubicBezTo>
                    <a:lnTo>
                      <a:pt x="484330" y="28299"/>
                    </a:lnTo>
                    <a:cubicBezTo>
                      <a:pt x="484610" y="28355"/>
                      <a:pt x="484835" y="28411"/>
                      <a:pt x="485115" y="28523"/>
                    </a:cubicBezTo>
                    <a:lnTo>
                      <a:pt x="491559" y="30652"/>
                    </a:lnTo>
                    <a:cubicBezTo>
                      <a:pt x="492120" y="30821"/>
                      <a:pt x="492624" y="31045"/>
                      <a:pt x="493128" y="31325"/>
                    </a:cubicBezTo>
                    <a:lnTo>
                      <a:pt x="499573" y="34743"/>
                    </a:lnTo>
                    <a:cubicBezTo>
                      <a:pt x="500189" y="34463"/>
                      <a:pt x="500861" y="34183"/>
                      <a:pt x="501590" y="34015"/>
                    </a:cubicBezTo>
                    <a:lnTo>
                      <a:pt x="504448" y="33286"/>
                    </a:lnTo>
                    <a:cubicBezTo>
                      <a:pt x="507138" y="32614"/>
                      <a:pt x="509939" y="33062"/>
                      <a:pt x="512237" y="34407"/>
                    </a:cubicBezTo>
                    <a:cubicBezTo>
                      <a:pt x="513526" y="34351"/>
                      <a:pt x="514759" y="34519"/>
                      <a:pt x="515991" y="34911"/>
                    </a:cubicBezTo>
                    <a:lnTo>
                      <a:pt x="518121" y="35640"/>
                    </a:lnTo>
                    <a:cubicBezTo>
                      <a:pt x="518625" y="35808"/>
                      <a:pt x="519129" y="36032"/>
                      <a:pt x="519634" y="36256"/>
                    </a:cubicBezTo>
                    <a:lnTo>
                      <a:pt x="529440" y="41412"/>
                    </a:lnTo>
                    <a:cubicBezTo>
                      <a:pt x="530505" y="41075"/>
                      <a:pt x="531626" y="40851"/>
                      <a:pt x="532803" y="40851"/>
                    </a:cubicBezTo>
                    <a:lnTo>
                      <a:pt x="534260" y="40851"/>
                    </a:lnTo>
                    <a:cubicBezTo>
                      <a:pt x="535604" y="40851"/>
                      <a:pt x="536893" y="41131"/>
                      <a:pt x="538126" y="41580"/>
                    </a:cubicBezTo>
                    <a:lnTo>
                      <a:pt x="541713" y="43037"/>
                    </a:lnTo>
                    <a:cubicBezTo>
                      <a:pt x="542105" y="43205"/>
                      <a:pt x="542441" y="43373"/>
                      <a:pt x="542833" y="43541"/>
                    </a:cubicBezTo>
                    <a:lnTo>
                      <a:pt x="550118" y="47520"/>
                    </a:lnTo>
                    <a:lnTo>
                      <a:pt x="555162" y="49425"/>
                    </a:lnTo>
                    <a:cubicBezTo>
                      <a:pt x="555330" y="49481"/>
                      <a:pt x="555554" y="49593"/>
                      <a:pt x="555722" y="49649"/>
                    </a:cubicBezTo>
                    <a:lnTo>
                      <a:pt x="556058" y="49817"/>
                    </a:lnTo>
                    <a:cubicBezTo>
                      <a:pt x="556114" y="49817"/>
                      <a:pt x="556226" y="49761"/>
                      <a:pt x="556282" y="49761"/>
                    </a:cubicBezTo>
                    <a:cubicBezTo>
                      <a:pt x="559757" y="48921"/>
                      <a:pt x="563455" y="49985"/>
                      <a:pt x="565977" y="52507"/>
                    </a:cubicBezTo>
                    <a:lnTo>
                      <a:pt x="572813" y="59343"/>
                    </a:lnTo>
                    <a:lnTo>
                      <a:pt x="575951" y="61977"/>
                    </a:lnTo>
                    <a:lnTo>
                      <a:pt x="585590" y="67133"/>
                    </a:lnTo>
                    <a:cubicBezTo>
                      <a:pt x="587551" y="66124"/>
                      <a:pt x="589737" y="65788"/>
                      <a:pt x="591922" y="66180"/>
                    </a:cubicBezTo>
                    <a:lnTo>
                      <a:pt x="596237" y="66909"/>
                    </a:lnTo>
                    <a:cubicBezTo>
                      <a:pt x="598366" y="67245"/>
                      <a:pt x="600327" y="68253"/>
                      <a:pt x="601841" y="69766"/>
                    </a:cubicBezTo>
                    <a:lnTo>
                      <a:pt x="604754" y="72680"/>
                    </a:lnTo>
                    <a:cubicBezTo>
                      <a:pt x="606996" y="72232"/>
                      <a:pt x="609293" y="72568"/>
                      <a:pt x="611367" y="73577"/>
                    </a:cubicBezTo>
                    <a:lnTo>
                      <a:pt x="617083" y="76435"/>
                    </a:lnTo>
                    <a:cubicBezTo>
                      <a:pt x="617307" y="76547"/>
                      <a:pt x="617531" y="76659"/>
                      <a:pt x="617755" y="76827"/>
                    </a:cubicBezTo>
                    <a:lnTo>
                      <a:pt x="621454" y="78732"/>
                    </a:lnTo>
                    <a:cubicBezTo>
                      <a:pt x="622238" y="79013"/>
                      <a:pt x="623023" y="79349"/>
                      <a:pt x="623751" y="79797"/>
                    </a:cubicBezTo>
                    <a:lnTo>
                      <a:pt x="638321" y="89267"/>
                    </a:lnTo>
                    <a:cubicBezTo>
                      <a:pt x="638601" y="89492"/>
                      <a:pt x="638937" y="89716"/>
                      <a:pt x="639217" y="89940"/>
                    </a:cubicBezTo>
                    <a:lnTo>
                      <a:pt x="642580" y="92742"/>
                    </a:lnTo>
                    <a:lnTo>
                      <a:pt x="648688" y="95824"/>
                    </a:lnTo>
                    <a:cubicBezTo>
                      <a:pt x="649696" y="96328"/>
                      <a:pt x="650593" y="96945"/>
                      <a:pt x="651378" y="97729"/>
                    </a:cubicBezTo>
                    <a:lnTo>
                      <a:pt x="651658" y="98009"/>
                    </a:lnTo>
                    <a:cubicBezTo>
                      <a:pt x="652330" y="98345"/>
                      <a:pt x="653003" y="98794"/>
                      <a:pt x="653563" y="99298"/>
                    </a:cubicBezTo>
                    <a:lnTo>
                      <a:pt x="657878" y="102884"/>
                    </a:lnTo>
                    <a:cubicBezTo>
                      <a:pt x="658102" y="103109"/>
                      <a:pt x="658326" y="103277"/>
                      <a:pt x="658550" y="103501"/>
                    </a:cubicBezTo>
                    <a:lnTo>
                      <a:pt x="664714" y="109665"/>
                    </a:lnTo>
                    <a:cubicBezTo>
                      <a:pt x="666171" y="110169"/>
                      <a:pt x="667516" y="111010"/>
                      <a:pt x="668581" y="112131"/>
                    </a:cubicBezTo>
                    <a:lnTo>
                      <a:pt x="669029" y="112579"/>
                    </a:lnTo>
                    <a:cubicBezTo>
                      <a:pt x="669422" y="112747"/>
                      <a:pt x="669814" y="112859"/>
                      <a:pt x="670206" y="113083"/>
                    </a:cubicBezTo>
                    <a:lnTo>
                      <a:pt x="673064" y="114540"/>
                    </a:lnTo>
                    <a:cubicBezTo>
                      <a:pt x="673456" y="114708"/>
                      <a:pt x="673792" y="114932"/>
                      <a:pt x="674185" y="115157"/>
                    </a:cubicBezTo>
                    <a:lnTo>
                      <a:pt x="677939" y="117678"/>
                    </a:lnTo>
                    <a:lnTo>
                      <a:pt x="680237" y="118799"/>
                    </a:lnTo>
                    <a:cubicBezTo>
                      <a:pt x="680517" y="118967"/>
                      <a:pt x="680797" y="119079"/>
                      <a:pt x="681077" y="119303"/>
                    </a:cubicBezTo>
                    <a:lnTo>
                      <a:pt x="686793" y="122890"/>
                    </a:lnTo>
                    <a:cubicBezTo>
                      <a:pt x="687466" y="123282"/>
                      <a:pt x="688082" y="123786"/>
                      <a:pt x="688642" y="124347"/>
                    </a:cubicBezTo>
                    <a:lnTo>
                      <a:pt x="695423" y="131127"/>
                    </a:lnTo>
                    <a:lnTo>
                      <a:pt x="700298" y="134714"/>
                    </a:lnTo>
                    <a:cubicBezTo>
                      <a:pt x="701419" y="135106"/>
                      <a:pt x="702540" y="135666"/>
                      <a:pt x="703492" y="136395"/>
                    </a:cubicBezTo>
                    <a:cubicBezTo>
                      <a:pt x="704389" y="136451"/>
                      <a:pt x="705285" y="136619"/>
                      <a:pt x="706182" y="136899"/>
                    </a:cubicBezTo>
                    <a:lnTo>
                      <a:pt x="708311" y="137628"/>
                    </a:lnTo>
                    <a:cubicBezTo>
                      <a:pt x="708536" y="137684"/>
                      <a:pt x="708760" y="137796"/>
                      <a:pt x="709040" y="137908"/>
                    </a:cubicBezTo>
                    <a:lnTo>
                      <a:pt x="716717" y="141102"/>
                    </a:lnTo>
                    <a:lnTo>
                      <a:pt x="719295" y="141606"/>
                    </a:lnTo>
                    <a:cubicBezTo>
                      <a:pt x="720471" y="141830"/>
                      <a:pt x="721592" y="142279"/>
                      <a:pt x="722601" y="142895"/>
                    </a:cubicBezTo>
                    <a:lnTo>
                      <a:pt x="726187" y="145025"/>
                    </a:lnTo>
                    <a:cubicBezTo>
                      <a:pt x="726636" y="145305"/>
                      <a:pt x="727084" y="145585"/>
                      <a:pt x="727476" y="145921"/>
                    </a:cubicBezTo>
                    <a:lnTo>
                      <a:pt x="731231" y="148947"/>
                    </a:lnTo>
                    <a:cubicBezTo>
                      <a:pt x="732520" y="149564"/>
                      <a:pt x="733640" y="150460"/>
                      <a:pt x="734537" y="151581"/>
                    </a:cubicBezTo>
                    <a:lnTo>
                      <a:pt x="736946" y="154495"/>
                    </a:lnTo>
                    <a:lnTo>
                      <a:pt x="744007" y="158586"/>
                    </a:lnTo>
                    <a:cubicBezTo>
                      <a:pt x="745072" y="159202"/>
                      <a:pt x="745969" y="159986"/>
                      <a:pt x="746753" y="160883"/>
                    </a:cubicBezTo>
                    <a:lnTo>
                      <a:pt x="750339" y="165198"/>
                    </a:lnTo>
                    <a:cubicBezTo>
                      <a:pt x="750564" y="165478"/>
                      <a:pt x="750788" y="165758"/>
                      <a:pt x="751012" y="166095"/>
                    </a:cubicBezTo>
                    <a:lnTo>
                      <a:pt x="753141" y="169345"/>
                    </a:lnTo>
                    <a:lnTo>
                      <a:pt x="754878" y="170914"/>
                    </a:lnTo>
                    <a:cubicBezTo>
                      <a:pt x="756111" y="171026"/>
                      <a:pt x="757344" y="171362"/>
                      <a:pt x="758521" y="171978"/>
                    </a:cubicBezTo>
                    <a:lnTo>
                      <a:pt x="762836" y="174108"/>
                    </a:lnTo>
                    <a:cubicBezTo>
                      <a:pt x="763340" y="174332"/>
                      <a:pt x="763788" y="174612"/>
                      <a:pt x="764237" y="174948"/>
                    </a:cubicBezTo>
                    <a:lnTo>
                      <a:pt x="769280" y="178535"/>
                    </a:lnTo>
                    <a:cubicBezTo>
                      <a:pt x="769560" y="178703"/>
                      <a:pt x="769784" y="178927"/>
                      <a:pt x="770008" y="179095"/>
                    </a:cubicBezTo>
                    <a:lnTo>
                      <a:pt x="773315" y="181617"/>
                    </a:lnTo>
                    <a:cubicBezTo>
                      <a:pt x="775276" y="181617"/>
                      <a:pt x="777125" y="182177"/>
                      <a:pt x="778806" y="183186"/>
                    </a:cubicBezTo>
                    <a:lnTo>
                      <a:pt x="779759" y="183802"/>
                    </a:lnTo>
                    <a:cubicBezTo>
                      <a:pt x="780207" y="183858"/>
                      <a:pt x="780656" y="183914"/>
                      <a:pt x="781104" y="183970"/>
                    </a:cubicBezTo>
                    <a:lnTo>
                      <a:pt x="781216" y="183970"/>
                    </a:lnTo>
                    <a:cubicBezTo>
                      <a:pt x="782169" y="183746"/>
                      <a:pt x="783177" y="183690"/>
                      <a:pt x="784186" y="183746"/>
                    </a:cubicBezTo>
                    <a:lnTo>
                      <a:pt x="790686" y="184251"/>
                    </a:lnTo>
                    <a:lnTo>
                      <a:pt x="792423" y="183354"/>
                    </a:lnTo>
                    <a:cubicBezTo>
                      <a:pt x="792760" y="183186"/>
                      <a:pt x="793096" y="183074"/>
                      <a:pt x="793432" y="182906"/>
                    </a:cubicBezTo>
                    <a:lnTo>
                      <a:pt x="799148" y="180776"/>
                    </a:lnTo>
                    <a:cubicBezTo>
                      <a:pt x="800325" y="180328"/>
                      <a:pt x="801557" y="180104"/>
                      <a:pt x="802790" y="180104"/>
                    </a:cubicBezTo>
                    <a:lnTo>
                      <a:pt x="804247" y="180104"/>
                    </a:lnTo>
                    <a:cubicBezTo>
                      <a:pt x="806993" y="180104"/>
                      <a:pt x="809627" y="181169"/>
                      <a:pt x="811588" y="183130"/>
                    </a:cubicBezTo>
                    <a:lnTo>
                      <a:pt x="812765" y="184307"/>
                    </a:lnTo>
                    <a:lnTo>
                      <a:pt x="816127" y="187165"/>
                    </a:lnTo>
                    <a:lnTo>
                      <a:pt x="820162" y="188678"/>
                    </a:lnTo>
                    <a:cubicBezTo>
                      <a:pt x="822067" y="189406"/>
                      <a:pt x="823692" y="190639"/>
                      <a:pt x="824925" y="192320"/>
                    </a:cubicBezTo>
                    <a:lnTo>
                      <a:pt x="832770" y="203191"/>
                    </a:lnTo>
                    <a:lnTo>
                      <a:pt x="833387" y="203471"/>
                    </a:lnTo>
                    <a:cubicBezTo>
                      <a:pt x="833891" y="203752"/>
                      <a:pt x="834395" y="204032"/>
                      <a:pt x="834844" y="204368"/>
                    </a:cubicBezTo>
                    <a:lnTo>
                      <a:pt x="839607" y="207842"/>
                    </a:lnTo>
                    <a:lnTo>
                      <a:pt x="841400" y="206778"/>
                    </a:lnTo>
                    <a:cubicBezTo>
                      <a:pt x="842184" y="206329"/>
                      <a:pt x="843025" y="205937"/>
                      <a:pt x="843866" y="205713"/>
                    </a:cubicBezTo>
                    <a:lnTo>
                      <a:pt x="848909" y="204256"/>
                    </a:lnTo>
                    <a:cubicBezTo>
                      <a:pt x="850702" y="203752"/>
                      <a:pt x="852663" y="203696"/>
                      <a:pt x="854457" y="204200"/>
                    </a:cubicBezTo>
                    <a:lnTo>
                      <a:pt x="862358" y="206329"/>
                    </a:lnTo>
                    <a:cubicBezTo>
                      <a:pt x="862918" y="206497"/>
                      <a:pt x="863479" y="206666"/>
                      <a:pt x="863983" y="206946"/>
                    </a:cubicBezTo>
                    <a:lnTo>
                      <a:pt x="874742" y="211989"/>
                    </a:lnTo>
                    <a:cubicBezTo>
                      <a:pt x="876367" y="212718"/>
                      <a:pt x="877768" y="213894"/>
                      <a:pt x="878777" y="215351"/>
                    </a:cubicBezTo>
                    <a:lnTo>
                      <a:pt x="882363" y="220395"/>
                    </a:lnTo>
                    <a:cubicBezTo>
                      <a:pt x="882811" y="221011"/>
                      <a:pt x="883204" y="221740"/>
                      <a:pt x="883484" y="222468"/>
                    </a:cubicBezTo>
                    <a:lnTo>
                      <a:pt x="888135" y="233788"/>
                    </a:lnTo>
                    <a:lnTo>
                      <a:pt x="899455" y="251383"/>
                    </a:lnTo>
                    <a:lnTo>
                      <a:pt x="903265" y="254017"/>
                    </a:lnTo>
                    <a:lnTo>
                      <a:pt x="909485" y="255362"/>
                    </a:lnTo>
                    <a:lnTo>
                      <a:pt x="912679" y="254914"/>
                    </a:lnTo>
                    <a:cubicBezTo>
                      <a:pt x="914753" y="254633"/>
                      <a:pt x="916882" y="254970"/>
                      <a:pt x="918788" y="255922"/>
                    </a:cubicBezTo>
                    <a:lnTo>
                      <a:pt x="922822" y="257940"/>
                    </a:lnTo>
                    <a:cubicBezTo>
                      <a:pt x="923607" y="258108"/>
                      <a:pt x="924335" y="258388"/>
                      <a:pt x="925064" y="258724"/>
                    </a:cubicBezTo>
                    <a:lnTo>
                      <a:pt x="926353" y="258556"/>
                    </a:lnTo>
                    <a:cubicBezTo>
                      <a:pt x="927697" y="258388"/>
                      <a:pt x="928986" y="258444"/>
                      <a:pt x="930331" y="258780"/>
                    </a:cubicBezTo>
                    <a:lnTo>
                      <a:pt x="933189" y="259509"/>
                    </a:lnTo>
                    <a:cubicBezTo>
                      <a:pt x="934926" y="259957"/>
                      <a:pt x="936551" y="260854"/>
                      <a:pt x="937840" y="262086"/>
                    </a:cubicBezTo>
                    <a:cubicBezTo>
                      <a:pt x="939633" y="262199"/>
                      <a:pt x="941371" y="262815"/>
                      <a:pt x="942883" y="263768"/>
                    </a:cubicBezTo>
                    <a:lnTo>
                      <a:pt x="947198" y="266625"/>
                    </a:lnTo>
                    <a:lnTo>
                      <a:pt x="961208" y="276936"/>
                    </a:lnTo>
                    <a:cubicBezTo>
                      <a:pt x="962497" y="277889"/>
                      <a:pt x="963561" y="279122"/>
                      <a:pt x="964290" y="280579"/>
                    </a:cubicBezTo>
                    <a:lnTo>
                      <a:pt x="965747" y="282036"/>
                    </a:lnTo>
                    <a:lnTo>
                      <a:pt x="969725" y="285510"/>
                    </a:lnTo>
                    <a:lnTo>
                      <a:pt x="971911" y="285846"/>
                    </a:lnTo>
                    <a:cubicBezTo>
                      <a:pt x="973480" y="286126"/>
                      <a:pt x="974937" y="286743"/>
                      <a:pt x="976226" y="287639"/>
                    </a:cubicBezTo>
                    <a:lnTo>
                      <a:pt x="981717" y="291338"/>
                    </a:lnTo>
                    <a:lnTo>
                      <a:pt x="983511" y="291786"/>
                    </a:lnTo>
                    <a:cubicBezTo>
                      <a:pt x="984239" y="291954"/>
                      <a:pt x="984968" y="292234"/>
                      <a:pt x="985640" y="292571"/>
                    </a:cubicBezTo>
                    <a:lnTo>
                      <a:pt x="988218" y="293860"/>
                    </a:lnTo>
                    <a:lnTo>
                      <a:pt x="992981" y="295877"/>
                    </a:lnTo>
                    <a:cubicBezTo>
                      <a:pt x="993429" y="296045"/>
                      <a:pt x="993821" y="296269"/>
                      <a:pt x="994214" y="296493"/>
                    </a:cubicBezTo>
                    <a:lnTo>
                      <a:pt x="996623" y="297950"/>
                    </a:lnTo>
                    <a:lnTo>
                      <a:pt x="1000322" y="299015"/>
                    </a:lnTo>
                    <a:cubicBezTo>
                      <a:pt x="1002227" y="299575"/>
                      <a:pt x="1003908" y="300640"/>
                      <a:pt x="1005197" y="302097"/>
                    </a:cubicBezTo>
                    <a:lnTo>
                      <a:pt x="1011978" y="309550"/>
                    </a:lnTo>
                    <a:cubicBezTo>
                      <a:pt x="1012986" y="310559"/>
                      <a:pt x="1013715" y="311735"/>
                      <a:pt x="1014275" y="313024"/>
                    </a:cubicBezTo>
                    <a:lnTo>
                      <a:pt x="1015116" y="315098"/>
                    </a:lnTo>
                    <a:lnTo>
                      <a:pt x="1017357" y="317787"/>
                    </a:lnTo>
                    <a:lnTo>
                      <a:pt x="1019374" y="319805"/>
                    </a:lnTo>
                    <a:lnTo>
                      <a:pt x="1023409" y="322495"/>
                    </a:lnTo>
                    <a:lnTo>
                      <a:pt x="1028845" y="324232"/>
                    </a:lnTo>
                    <a:lnTo>
                      <a:pt x="1029461" y="324064"/>
                    </a:lnTo>
                    <a:cubicBezTo>
                      <a:pt x="1030974" y="323671"/>
                      <a:pt x="1032487" y="323671"/>
                      <a:pt x="1034000" y="323952"/>
                    </a:cubicBezTo>
                    <a:lnTo>
                      <a:pt x="1037306" y="324624"/>
                    </a:lnTo>
                    <a:lnTo>
                      <a:pt x="1047057" y="326025"/>
                    </a:lnTo>
                    <a:cubicBezTo>
                      <a:pt x="1048570" y="326249"/>
                      <a:pt x="1050027" y="326809"/>
                      <a:pt x="1051316" y="327650"/>
                    </a:cubicBezTo>
                    <a:lnTo>
                      <a:pt x="1059497" y="333086"/>
                    </a:lnTo>
                    <a:lnTo>
                      <a:pt x="1061402" y="333086"/>
                    </a:lnTo>
                    <a:cubicBezTo>
                      <a:pt x="1064148" y="333086"/>
                      <a:pt x="1066782" y="334150"/>
                      <a:pt x="1068687" y="336112"/>
                    </a:cubicBezTo>
                    <a:lnTo>
                      <a:pt x="1070368" y="337793"/>
                    </a:lnTo>
                    <a:lnTo>
                      <a:pt x="1074627" y="339922"/>
                    </a:lnTo>
                    <a:cubicBezTo>
                      <a:pt x="1075636" y="340427"/>
                      <a:pt x="1076532" y="341043"/>
                      <a:pt x="1077317" y="341827"/>
                    </a:cubicBezTo>
                    <a:lnTo>
                      <a:pt x="1078774" y="343284"/>
                    </a:lnTo>
                    <a:cubicBezTo>
                      <a:pt x="1079446" y="343957"/>
                      <a:pt x="1080007" y="344685"/>
                      <a:pt x="1080455" y="345470"/>
                    </a:cubicBezTo>
                    <a:lnTo>
                      <a:pt x="1082360" y="348776"/>
                    </a:lnTo>
                    <a:lnTo>
                      <a:pt x="1084434" y="350401"/>
                    </a:lnTo>
                    <a:cubicBezTo>
                      <a:pt x="1085274" y="351074"/>
                      <a:pt x="1086003" y="351858"/>
                      <a:pt x="1086563" y="352755"/>
                    </a:cubicBezTo>
                    <a:lnTo>
                      <a:pt x="1088020" y="354884"/>
                    </a:lnTo>
                    <a:cubicBezTo>
                      <a:pt x="1088300" y="355332"/>
                      <a:pt x="1088580" y="355837"/>
                      <a:pt x="1088805" y="356341"/>
                    </a:cubicBezTo>
                    <a:lnTo>
                      <a:pt x="1089981" y="357182"/>
                    </a:lnTo>
                    <a:lnTo>
                      <a:pt x="1092559" y="358190"/>
                    </a:lnTo>
                    <a:cubicBezTo>
                      <a:pt x="1093848" y="358695"/>
                      <a:pt x="1095025" y="359479"/>
                      <a:pt x="1096034" y="360488"/>
                    </a:cubicBezTo>
                    <a:lnTo>
                      <a:pt x="1096089" y="360544"/>
                    </a:lnTo>
                    <a:lnTo>
                      <a:pt x="1097771" y="361272"/>
                    </a:lnTo>
                    <a:lnTo>
                      <a:pt x="1099115" y="360824"/>
                    </a:lnTo>
                    <a:cubicBezTo>
                      <a:pt x="1099620" y="360656"/>
                      <a:pt x="1100180" y="360544"/>
                      <a:pt x="1100685" y="360432"/>
                    </a:cubicBezTo>
                    <a:lnTo>
                      <a:pt x="1104607" y="355949"/>
                    </a:lnTo>
                    <a:cubicBezTo>
                      <a:pt x="1105504" y="354940"/>
                      <a:pt x="1106569" y="354100"/>
                      <a:pt x="1107801" y="353483"/>
                    </a:cubicBezTo>
                    <a:lnTo>
                      <a:pt x="1109258" y="352755"/>
                    </a:lnTo>
                    <a:cubicBezTo>
                      <a:pt x="1110659" y="352026"/>
                      <a:pt x="1112284" y="351690"/>
                      <a:pt x="1113853" y="351690"/>
                    </a:cubicBezTo>
                    <a:lnTo>
                      <a:pt x="1115310" y="351690"/>
                    </a:lnTo>
                    <a:cubicBezTo>
                      <a:pt x="1115702" y="351690"/>
                      <a:pt x="1116095" y="351690"/>
                      <a:pt x="1116431" y="351746"/>
                    </a:cubicBezTo>
                    <a:lnTo>
                      <a:pt x="1122875" y="352475"/>
                    </a:lnTo>
                    <a:cubicBezTo>
                      <a:pt x="1123156" y="352531"/>
                      <a:pt x="1123492" y="352531"/>
                      <a:pt x="1123772" y="352587"/>
                    </a:cubicBezTo>
                    <a:lnTo>
                      <a:pt x="1127358" y="353315"/>
                    </a:lnTo>
                    <a:cubicBezTo>
                      <a:pt x="1128815" y="353595"/>
                      <a:pt x="1130160" y="354212"/>
                      <a:pt x="1131337" y="355052"/>
                    </a:cubicBezTo>
                    <a:lnTo>
                      <a:pt x="1134755" y="357518"/>
                    </a:lnTo>
                    <a:lnTo>
                      <a:pt x="1135708" y="357742"/>
                    </a:lnTo>
                    <a:cubicBezTo>
                      <a:pt x="1136436" y="357910"/>
                      <a:pt x="1137109" y="358190"/>
                      <a:pt x="1137781" y="358527"/>
                    </a:cubicBezTo>
                    <a:lnTo>
                      <a:pt x="1139238" y="359255"/>
                    </a:lnTo>
                    <a:cubicBezTo>
                      <a:pt x="1140247" y="359759"/>
                      <a:pt x="1141143" y="360432"/>
                      <a:pt x="1141928" y="361216"/>
                    </a:cubicBezTo>
                    <a:lnTo>
                      <a:pt x="1145514" y="364803"/>
                    </a:lnTo>
                    <a:cubicBezTo>
                      <a:pt x="1146299" y="365587"/>
                      <a:pt x="1146971" y="366484"/>
                      <a:pt x="1147476" y="367493"/>
                    </a:cubicBezTo>
                    <a:lnTo>
                      <a:pt x="1148484" y="369510"/>
                    </a:lnTo>
                    <a:lnTo>
                      <a:pt x="1150053" y="371639"/>
                    </a:lnTo>
                    <a:cubicBezTo>
                      <a:pt x="1150670" y="372480"/>
                      <a:pt x="1151174" y="373432"/>
                      <a:pt x="1151510" y="374385"/>
                    </a:cubicBezTo>
                    <a:lnTo>
                      <a:pt x="1151735" y="374609"/>
                    </a:lnTo>
                    <a:lnTo>
                      <a:pt x="1157843" y="378252"/>
                    </a:lnTo>
                    <a:cubicBezTo>
                      <a:pt x="1158571" y="378700"/>
                      <a:pt x="1159244" y="379204"/>
                      <a:pt x="1159860" y="379821"/>
                    </a:cubicBezTo>
                    <a:lnTo>
                      <a:pt x="1161597" y="381222"/>
                    </a:lnTo>
                    <a:lnTo>
                      <a:pt x="1166977" y="384360"/>
                    </a:lnTo>
                    <a:cubicBezTo>
                      <a:pt x="1167873" y="384080"/>
                      <a:pt x="1168826" y="383968"/>
                      <a:pt x="1169779" y="383968"/>
                    </a:cubicBezTo>
                    <a:lnTo>
                      <a:pt x="1171235" y="383968"/>
                    </a:lnTo>
                    <a:cubicBezTo>
                      <a:pt x="1173701" y="383968"/>
                      <a:pt x="1176055" y="384808"/>
                      <a:pt x="1177904" y="386433"/>
                    </a:cubicBezTo>
                    <a:lnTo>
                      <a:pt x="1186310" y="393550"/>
                    </a:lnTo>
                    <a:lnTo>
                      <a:pt x="1191633" y="394054"/>
                    </a:lnTo>
                    <a:cubicBezTo>
                      <a:pt x="1192866" y="394166"/>
                      <a:pt x="1194099" y="394559"/>
                      <a:pt x="1195219" y="395119"/>
                    </a:cubicBezTo>
                    <a:lnTo>
                      <a:pt x="1197405" y="396240"/>
                    </a:lnTo>
                    <a:lnTo>
                      <a:pt x="1200207" y="397192"/>
                    </a:lnTo>
                    <a:lnTo>
                      <a:pt x="1201776" y="396240"/>
                    </a:lnTo>
                    <a:cubicBezTo>
                      <a:pt x="1202392" y="395847"/>
                      <a:pt x="1203121" y="395511"/>
                      <a:pt x="1203793" y="395287"/>
                    </a:cubicBezTo>
                    <a:lnTo>
                      <a:pt x="1205923" y="394559"/>
                    </a:lnTo>
                    <a:cubicBezTo>
                      <a:pt x="1207660" y="393998"/>
                      <a:pt x="1209453" y="393886"/>
                      <a:pt x="1211246" y="394222"/>
                    </a:cubicBezTo>
                    <a:lnTo>
                      <a:pt x="1214440" y="394839"/>
                    </a:lnTo>
                    <a:lnTo>
                      <a:pt x="1219820" y="395511"/>
                    </a:lnTo>
                    <a:cubicBezTo>
                      <a:pt x="1220997" y="395679"/>
                      <a:pt x="1222117" y="396016"/>
                      <a:pt x="1223126" y="396520"/>
                    </a:cubicBezTo>
                    <a:lnTo>
                      <a:pt x="1224583" y="397248"/>
                    </a:lnTo>
                    <a:cubicBezTo>
                      <a:pt x="1225480" y="397697"/>
                      <a:pt x="1226264" y="398257"/>
                      <a:pt x="1226993" y="398873"/>
                    </a:cubicBezTo>
                    <a:cubicBezTo>
                      <a:pt x="1228842" y="399490"/>
                      <a:pt x="1230411" y="400667"/>
                      <a:pt x="1231644" y="402180"/>
                    </a:cubicBezTo>
                    <a:lnTo>
                      <a:pt x="1234165" y="405318"/>
                    </a:lnTo>
                    <a:lnTo>
                      <a:pt x="1241394" y="412547"/>
                    </a:lnTo>
                    <a:lnTo>
                      <a:pt x="1244588" y="414396"/>
                    </a:lnTo>
                    <a:lnTo>
                      <a:pt x="1247502" y="415573"/>
                    </a:lnTo>
                    <a:cubicBezTo>
                      <a:pt x="1248567" y="416021"/>
                      <a:pt x="1249520" y="416581"/>
                      <a:pt x="1250416" y="417310"/>
                    </a:cubicBezTo>
                    <a:lnTo>
                      <a:pt x="1255460" y="421625"/>
                    </a:lnTo>
                    <a:cubicBezTo>
                      <a:pt x="1255796" y="421905"/>
                      <a:pt x="1256076" y="422185"/>
                      <a:pt x="1256356" y="422465"/>
                    </a:cubicBezTo>
                    <a:lnTo>
                      <a:pt x="1272159" y="439669"/>
                    </a:lnTo>
                    <a:cubicBezTo>
                      <a:pt x="1272551" y="440117"/>
                      <a:pt x="1272943" y="440621"/>
                      <a:pt x="1273279" y="441126"/>
                    </a:cubicBezTo>
                    <a:lnTo>
                      <a:pt x="1277706" y="448074"/>
                    </a:lnTo>
                    <a:lnTo>
                      <a:pt x="1280508" y="450876"/>
                    </a:lnTo>
                    <a:cubicBezTo>
                      <a:pt x="1281125" y="451492"/>
                      <a:pt x="1281629" y="452165"/>
                      <a:pt x="1282077" y="452893"/>
                    </a:cubicBezTo>
                    <a:lnTo>
                      <a:pt x="1285720" y="459001"/>
                    </a:lnTo>
                    <a:lnTo>
                      <a:pt x="1289866" y="463148"/>
                    </a:lnTo>
                    <a:cubicBezTo>
                      <a:pt x="1290539" y="463821"/>
                      <a:pt x="1291155" y="464605"/>
                      <a:pt x="1291604" y="465446"/>
                    </a:cubicBezTo>
                    <a:lnTo>
                      <a:pt x="1303652" y="487356"/>
                    </a:lnTo>
                    <a:lnTo>
                      <a:pt x="1309423" y="495986"/>
                    </a:lnTo>
                    <a:lnTo>
                      <a:pt x="1310600" y="495986"/>
                    </a:lnTo>
                    <a:cubicBezTo>
                      <a:pt x="1314243" y="495986"/>
                      <a:pt x="1317605" y="497891"/>
                      <a:pt x="1319454" y="501029"/>
                    </a:cubicBezTo>
                    <a:lnTo>
                      <a:pt x="1321584" y="504616"/>
                    </a:lnTo>
                    <a:cubicBezTo>
                      <a:pt x="1322312" y="505849"/>
                      <a:pt x="1322760" y="507194"/>
                      <a:pt x="1322985" y="508594"/>
                    </a:cubicBezTo>
                    <a:lnTo>
                      <a:pt x="1325674" y="509603"/>
                    </a:lnTo>
                    <a:cubicBezTo>
                      <a:pt x="1327075" y="510107"/>
                      <a:pt x="1328308" y="510948"/>
                      <a:pt x="1329373" y="511957"/>
                    </a:cubicBezTo>
                    <a:lnTo>
                      <a:pt x="1334248" y="516496"/>
                    </a:lnTo>
                    <a:lnTo>
                      <a:pt x="1334640" y="516384"/>
                    </a:lnTo>
                    <a:cubicBezTo>
                      <a:pt x="1335929" y="516047"/>
                      <a:pt x="1337274" y="515991"/>
                      <a:pt x="1338619" y="516159"/>
                    </a:cubicBezTo>
                    <a:lnTo>
                      <a:pt x="1340244" y="515431"/>
                    </a:lnTo>
                    <a:cubicBezTo>
                      <a:pt x="1341533" y="514871"/>
                      <a:pt x="1342934" y="514590"/>
                      <a:pt x="1344335" y="514590"/>
                    </a:cubicBezTo>
                    <a:lnTo>
                      <a:pt x="1345792" y="514590"/>
                    </a:lnTo>
                    <a:cubicBezTo>
                      <a:pt x="1346912" y="514590"/>
                      <a:pt x="1348033" y="514759"/>
                      <a:pt x="1349042" y="515095"/>
                    </a:cubicBezTo>
                    <a:lnTo>
                      <a:pt x="1355038" y="516944"/>
                    </a:lnTo>
                    <a:lnTo>
                      <a:pt x="1358960" y="517616"/>
                    </a:lnTo>
                    <a:cubicBezTo>
                      <a:pt x="1359969" y="517785"/>
                      <a:pt x="1360978" y="518121"/>
                      <a:pt x="1361874" y="518569"/>
                    </a:cubicBezTo>
                    <a:lnTo>
                      <a:pt x="1363331" y="519298"/>
                    </a:lnTo>
                    <a:cubicBezTo>
                      <a:pt x="1365125" y="520194"/>
                      <a:pt x="1366582" y="521539"/>
                      <a:pt x="1367590" y="523220"/>
                    </a:cubicBezTo>
                    <a:lnTo>
                      <a:pt x="1369720" y="526807"/>
                    </a:lnTo>
                    <a:cubicBezTo>
                      <a:pt x="1370112" y="527479"/>
                      <a:pt x="1370448" y="528151"/>
                      <a:pt x="1370672" y="528880"/>
                    </a:cubicBezTo>
                    <a:lnTo>
                      <a:pt x="1372521" y="534484"/>
                    </a:lnTo>
                    <a:lnTo>
                      <a:pt x="1376220" y="541264"/>
                    </a:lnTo>
                    <a:lnTo>
                      <a:pt x="1387035" y="558131"/>
                    </a:lnTo>
                    <a:lnTo>
                      <a:pt x="1393816" y="565528"/>
                    </a:lnTo>
                    <a:lnTo>
                      <a:pt x="1396786" y="567882"/>
                    </a:lnTo>
                    <a:lnTo>
                      <a:pt x="1402670" y="572141"/>
                    </a:lnTo>
                    <a:lnTo>
                      <a:pt x="1403622" y="572365"/>
                    </a:lnTo>
                    <a:cubicBezTo>
                      <a:pt x="1404239" y="572533"/>
                      <a:pt x="1404855" y="572757"/>
                      <a:pt x="1405471" y="572981"/>
                    </a:cubicBezTo>
                    <a:cubicBezTo>
                      <a:pt x="1407377" y="573374"/>
                      <a:pt x="1409114" y="574326"/>
                      <a:pt x="1410627" y="575783"/>
                    </a:cubicBezTo>
                    <a:lnTo>
                      <a:pt x="1412028" y="577184"/>
                    </a:lnTo>
                    <a:lnTo>
                      <a:pt x="1413653" y="577857"/>
                    </a:lnTo>
                    <a:cubicBezTo>
                      <a:pt x="1414942" y="578361"/>
                      <a:pt x="1416118" y="579145"/>
                      <a:pt x="1417127" y="580154"/>
                    </a:cubicBezTo>
                    <a:lnTo>
                      <a:pt x="1418528" y="581555"/>
                    </a:lnTo>
                    <a:cubicBezTo>
                      <a:pt x="1421330" y="584301"/>
                      <a:pt x="1422283" y="588448"/>
                      <a:pt x="1421050" y="592146"/>
                    </a:cubicBezTo>
                    <a:lnTo>
                      <a:pt x="1420321" y="594275"/>
                    </a:lnTo>
                    <a:cubicBezTo>
                      <a:pt x="1419817" y="595788"/>
                      <a:pt x="1418976" y="597133"/>
                      <a:pt x="1417856" y="598310"/>
                    </a:cubicBezTo>
                    <a:lnTo>
                      <a:pt x="1417127" y="599039"/>
                    </a:lnTo>
                    <a:cubicBezTo>
                      <a:pt x="1415782" y="600384"/>
                      <a:pt x="1414101" y="601336"/>
                      <a:pt x="1412308" y="601784"/>
                    </a:cubicBezTo>
                    <a:lnTo>
                      <a:pt x="1409450" y="602513"/>
                    </a:lnTo>
                    <a:cubicBezTo>
                      <a:pt x="1407545" y="603017"/>
                      <a:pt x="1405583" y="602905"/>
                      <a:pt x="1403734" y="602289"/>
                    </a:cubicBezTo>
                    <a:lnTo>
                      <a:pt x="1401605" y="601560"/>
                    </a:lnTo>
                    <a:cubicBezTo>
                      <a:pt x="1401156" y="601392"/>
                      <a:pt x="1400652" y="601224"/>
                      <a:pt x="1400260" y="601000"/>
                    </a:cubicBezTo>
                    <a:lnTo>
                      <a:pt x="1394656" y="598198"/>
                    </a:lnTo>
                    <a:lnTo>
                      <a:pt x="1390678" y="597694"/>
                    </a:lnTo>
                    <a:cubicBezTo>
                      <a:pt x="1390005" y="597638"/>
                      <a:pt x="1389333" y="597470"/>
                      <a:pt x="1388716" y="597245"/>
                    </a:cubicBezTo>
                    <a:cubicBezTo>
                      <a:pt x="1388212" y="597918"/>
                      <a:pt x="1387596" y="598534"/>
                      <a:pt x="1386923" y="599095"/>
                    </a:cubicBezTo>
                    <a:lnTo>
                      <a:pt x="1383337" y="601953"/>
                    </a:lnTo>
                    <a:cubicBezTo>
                      <a:pt x="1383112" y="602121"/>
                      <a:pt x="1382832" y="602345"/>
                      <a:pt x="1382608" y="602513"/>
                    </a:cubicBezTo>
                    <a:lnTo>
                      <a:pt x="1380423" y="603970"/>
                    </a:lnTo>
                    <a:cubicBezTo>
                      <a:pt x="1379582" y="604530"/>
                      <a:pt x="1378630" y="604979"/>
                      <a:pt x="1377677" y="605259"/>
                    </a:cubicBezTo>
                    <a:lnTo>
                      <a:pt x="1374763" y="606155"/>
                    </a:lnTo>
                    <a:cubicBezTo>
                      <a:pt x="1375379" y="607500"/>
                      <a:pt x="1375716" y="608957"/>
                      <a:pt x="1375716" y="610470"/>
                    </a:cubicBezTo>
                    <a:lnTo>
                      <a:pt x="1375716" y="614057"/>
                    </a:lnTo>
                    <a:cubicBezTo>
                      <a:pt x="1375716" y="617979"/>
                      <a:pt x="1373530" y="621566"/>
                      <a:pt x="1370000" y="623303"/>
                    </a:cubicBezTo>
                    <a:lnTo>
                      <a:pt x="1367534" y="624816"/>
                    </a:lnTo>
                    <a:cubicBezTo>
                      <a:pt x="1366301" y="625656"/>
                      <a:pt x="1364956" y="626161"/>
                      <a:pt x="1363499" y="626385"/>
                    </a:cubicBezTo>
                    <a:lnTo>
                      <a:pt x="1363499" y="626945"/>
                    </a:lnTo>
                    <a:cubicBezTo>
                      <a:pt x="1363499" y="628626"/>
                      <a:pt x="1363107" y="630251"/>
                      <a:pt x="1362323" y="631764"/>
                    </a:cubicBezTo>
                    <a:cubicBezTo>
                      <a:pt x="1363555" y="633502"/>
                      <a:pt x="1364228" y="635575"/>
                      <a:pt x="1364228" y="637760"/>
                    </a:cubicBezTo>
                    <a:lnTo>
                      <a:pt x="1364228" y="639217"/>
                    </a:lnTo>
                    <a:cubicBezTo>
                      <a:pt x="1364228" y="639890"/>
                      <a:pt x="1364172" y="640562"/>
                      <a:pt x="1364004" y="641235"/>
                    </a:cubicBezTo>
                    <a:lnTo>
                      <a:pt x="1364004" y="641347"/>
                    </a:lnTo>
                    <a:cubicBezTo>
                      <a:pt x="1364284" y="642019"/>
                      <a:pt x="1364564" y="642692"/>
                      <a:pt x="1364676" y="643420"/>
                    </a:cubicBezTo>
                    <a:lnTo>
                      <a:pt x="1366133" y="649864"/>
                    </a:lnTo>
                    <a:cubicBezTo>
                      <a:pt x="1366918" y="653339"/>
                      <a:pt x="1365853" y="656925"/>
                      <a:pt x="1363331" y="659447"/>
                    </a:cubicBezTo>
                    <a:lnTo>
                      <a:pt x="1361874" y="660904"/>
                    </a:lnTo>
                    <a:cubicBezTo>
                      <a:pt x="1361706" y="661072"/>
                      <a:pt x="1361538" y="661240"/>
                      <a:pt x="1361314" y="661408"/>
                    </a:cubicBezTo>
                    <a:lnTo>
                      <a:pt x="1361314" y="662193"/>
                    </a:lnTo>
                    <a:cubicBezTo>
                      <a:pt x="1361314" y="666115"/>
                      <a:pt x="1359128" y="669702"/>
                      <a:pt x="1355598" y="671439"/>
                    </a:cubicBezTo>
                    <a:lnTo>
                      <a:pt x="1354141" y="672167"/>
                    </a:lnTo>
                    <a:cubicBezTo>
                      <a:pt x="1353301" y="672560"/>
                      <a:pt x="1352460" y="672896"/>
                      <a:pt x="1351508" y="673064"/>
                    </a:cubicBezTo>
                    <a:lnTo>
                      <a:pt x="1347921" y="673792"/>
                    </a:lnTo>
                    <a:cubicBezTo>
                      <a:pt x="1346408" y="674073"/>
                      <a:pt x="1344895" y="674073"/>
                      <a:pt x="1343382" y="673680"/>
                    </a:cubicBezTo>
                    <a:lnTo>
                      <a:pt x="1340524" y="672952"/>
                    </a:lnTo>
                    <a:cubicBezTo>
                      <a:pt x="1339964" y="672840"/>
                      <a:pt x="1339460" y="672616"/>
                      <a:pt x="1338955" y="672447"/>
                    </a:cubicBezTo>
                    <a:lnTo>
                      <a:pt x="1334472" y="670542"/>
                    </a:lnTo>
                    <a:cubicBezTo>
                      <a:pt x="1334304" y="670598"/>
                      <a:pt x="1334192" y="670710"/>
                      <a:pt x="1334024" y="670766"/>
                    </a:cubicBezTo>
                    <a:lnTo>
                      <a:pt x="1332567" y="671495"/>
                    </a:lnTo>
                    <a:cubicBezTo>
                      <a:pt x="1332119" y="671719"/>
                      <a:pt x="1331670" y="671887"/>
                      <a:pt x="1331222" y="672055"/>
                    </a:cubicBezTo>
                    <a:lnTo>
                      <a:pt x="1329989" y="672447"/>
                    </a:lnTo>
                    <a:lnTo>
                      <a:pt x="1327636" y="675586"/>
                    </a:lnTo>
                    <a:lnTo>
                      <a:pt x="1321640" y="682926"/>
                    </a:lnTo>
                    <a:lnTo>
                      <a:pt x="1320743" y="684776"/>
                    </a:lnTo>
                    <a:cubicBezTo>
                      <a:pt x="1320015" y="686289"/>
                      <a:pt x="1318894" y="687578"/>
                      <a:pt x="1317549" y="688586"/>
                    </a:cubicBezTo>
                    <a:lnTo>
                      <a:pt x="1317549" y="688810"/>
                    </a:lnTo>
                    <a:cubicBezTo>
                      <a:pt x="1317549" y="694526"/>
                      <a:pt x="1312898" y="699121"/>
                      <a:pt x="1307238" y="699121"/>
                    </a:cubicBezTo>
                    <a:lnTo>
                      <a:pt x="1201327" y="699121"/>
                    </a:lnTo>
                    <a:lnTo>
                      <a:pt x="1201159" y="700298"/>
                    </a:lnTo>
                    <a:cubicBezTo>
                      <a:pt x="1200767" y="703100"/>
                      <a:pt x="1199254" y="705622"/>
                      <a:pt x="1196957" y="707247"/>
                    </a:cubicBezTo>
                    <a:lnTo>
                      <a:pt x="1193482" y="709712"/>
                    </a:lnTo>
                    <a:lnTo>
                      <a:pt x="1190232" y="714588"/>
                    </a:lnTo>
                    <a:cubicBezTo>
                      <a:pt x="1189448" y="715708"/>
                      <a:pt x="1188495" y="716717"/>
                      <a:pt x="1187374" y="717445"/>
                    </a:cubicBezTo>
                    <a:lnTo>
                      <a:pt x="1185245" y="718902"/>
                    </a:lnTo>
                    <a:cubicBezTo>
                      <a:pt x="1183452" y="720079"/>
                      <a:pt x="1181378" y="720752"/>
                      <a:pt x="1179305" y="720640"/>
                    </a:cubicBezTo>
                    <a:lnTo>
                      <a:pt x="1179641" y="723217"/>
                    </a:lnTo>
                    <a:cubicBezTo>
                      <a:pt x="1179921" y="725011"/>
                      <a:pt x="1179697" y="726804"/>
                      <a:pt x="1179025" y="728485"/>
                    </a:cubicBezTo>
                    <a:lnTo>
                      <a:pt x="1178857" y="728877"/>
                    </a:lnTo>
                    <a:cubicBezTo>
                      <a:pt x="1181210" y="730838"/>
                      <a:pt x="1182611" y="733752"/>
                      <a:pt x="1182611" y="736834"/>
                    </a:cubicBezTo>
                    <a:lnTo>
                      <a:pt x="1182611" y="737563"/>
                    </a:lnTo>
                    <a:cubicBezTo>
                      <a:pt x="1182611" y="740309"/>
                      <a:pt x="1181546" y="742942"/>
                      <a:pt x="1179585" y="744848"/>
                    </a:cubicBezTo>
                    <a:lnTo>
                      <a:pt x="1177456" y="746977"/>
                    </a:lnTo>
                    <a:cubicBezTo>
                      <a:pt x="1176559" y="747874"/>
                      <a:pt x="1175438" y="748658"/>
                      <a:pt x="1174262" y="749163"/>
                    </a:cubicBezTo>
                    <a:lnTo>
                      <a:pt x="1173981" y="750003"/>
                    </a:lnTo>
                    <a:lnTo>
                      <a:pt x="1173981" y="751404"/>
                    </a:lnTo>
                    <a:lnTo>
                      <a:pt x="1181827" y="828343"/>
                    </a:lnTo>
                    <a:lnTo>
                      <a:pt x="1183283" y="828567"/>
                    </a:lnTo>
                    <a:cubicBezTo>
                      <a:pt x="1183564" y="828623"/>
                      <a:pt x="1183844" y="828679"/>
                      <a:pt x="1184124" y="828735"/>
                    </a:cubicBezTo>
                    <a:lnTo>
                      <a:pt x="1186982" y="829464"/>
                    </a:lnTo>
                    <a:cubicBezTo>
                      <a:pt x="1187710" y="829632"/>
                      <a:pt x="1188383" y="829912"/>
                      <a:pt x="1189055" y="830249"/>
                    </a:cubicBezTo>
                    <a:lnTo>
                      <a:pt x="1190512" y="830977"/>
                    </a:lnTo>
                    <a:cubicBezTo>
                      <a:pt x="1190849" y="831145"/>
                      <a:pt x="1191185" y="831313"/>
                      <a:pt x="1191521" y="831537"/>
                    </a:cubicBezTo>
                    <a:lnTo>
                      <a:pt x="1192698" y="831145"/>
                    </a:lnTo>
                    <a:cubicBezTo>
                      <a:pt x="1193763" y="830809"/>
                      <a:pt x="1194827" y="830641"/>
                      <a:pt x="1195948" y="830641"/>
                    </a:cubicBezTo>
                    <a:lnTo>
                      <a:pt x="1198077" y="830641"/>
                    </a:lnTo>
                    <a:cubicBezTo>
                      <a:pt x="1199703" y="830641"/>
                      <a:pt x="1201272" y="831033"/>
                      <a:pt x="1202672" y="831705"/>
                    </a:cubicBezTo>
                    <a:lnTo>
                      <a:pt x="1204129" y="832434"/>
                    </a:lnTo>
                    <a:cubicBezTo>
                      <a:pt x="1207660" y="834171"/>
                      <a:pt x="1209845" y="837758"/>
                      <a:pt x="1209845" y="841680"/>
                    </a:cubicBezTo>
                    <a:lnTo>
                      <a:pt x="1209845" y="843137"/>
                    </a:lnTo>
                    <a:lnTo>
                      <a:pt x="1210574" y="884605"/>
                    </a:lnTo>
                    <a:lnTo>
                      <a:pt x="1211302" y="901584"/>
                    </a:lnTo>
                    <a:cubicBezTo>
                      <a:pt x="1211414" y="904498"/>
                      <a:pt x="1210293" y="907300"/>
                      <a:pt x="1208276" y="909373"/>
                    </a:cubicBezTo>
                    <a:lnTo>
                      <a:pt x="1207548" y="910102"/>
                    </a:lnTo>
                    <a:cubicBezTo>
                      <a:pt x="1205586" y="912007"/>
                      <a:pt x="1203009" y="913128"/>
                      <a:pt x="1200263" y="913128"/>
                    </a:cubicBezTo>
                    <a:lnTo>
                      <a:pt x="1199758" y="913128"/>
                    </a:lnTo>
                    <a:cubicBezTo>
                      <a:pt x="1198526" y="913576"/>
                      <a:pt x="1197293" y="913856"/>
                      <a:pt x="1195948" y="913856"/>
                    </a:cubicBezTo>
                    <a:lnTo>
                      <a:pt x="1194155" y="914024"/>
                    </a:lnTo>
                    <a:cubicBezTo>
                      <a:pt x="1193090" y="914360"/>
                      <a:pt x="1192025" y="914529"/>
                      <a:pt x="1190905" y="914529"/>
                    </a:cubicBezTo>
                    <a:lnTo>
                      <a:pt x="1180874" y="914529"/>
                    </a:lnTo>
                    <a:cubicBezTo>
                      <a:pt x="1178520" y="914529"/>
                      <a:pt x="1176279" y="913744"/>
                      <a:pt x="1174430" y="912287"/>
                    </a:cubicBezTo>
                    <a:cubicBezTo>
                      <a:pt x="1172636" y="912063"/>
                      <a:pt x="1170955" y="911334"/>
                      <a:pt x="1169498" y="910214"/>
                    </a:cubicBezTo>
                    <a:lnTo>
                      <a:pt x="1166024" y="909373"/>
                    </a:lnTo>
                    <a:lnTo>
                      <a:pt x="1160925" y="908757"/>
                    </a:lnTo>
                    <a:cubicBezTo>
                      <a:pt x="1160869" y="908757"/>
                      <a:pt x="1160869" y="908757"/>
                      <a:pt x="1160813" y="908757"/>
                    </a:cubicBezTo>
                    <a:lnTo>
                      <a:pt x="1155825" y="913744"/>
                    </a:lnTo>
                    <a:cubicBezTo>
                      <a:pt x="1154480" y="915089"/>
                      <a:pt x="1152855" y="915986"/>
                      <a:pt x="1151006" y="916434"/>
                    </a:cubicBezTo>
                    <a:lnTo>
                      <a:pt x="1149325" y="916882"/>
                    </a:lnTo>
                    <a:lnTo>
                      <a:pt x="1147812" y="917891"/>
                    </a:lnTo>
                    <a:cubicBezTo>
                      <a:pt x="1146131" y="919012"/>
                      <a:pt x="1144113" y="919628"/>
                      <a:pt x="1142096" y="919628"/>
                    </a:cubicBezTo>
                    <a:lnTo>
                      <a:pt x="1140639" y="919628"/>
                    </a:lnTo>
                    <a:cubicBezTo>
                      <a:pt x="1139126" y="919628"/>
                      <a:pt x="1137669" y="919292"/>
                      <a:pt x="1136324" y="918675"/>
                    </a:cubicBezTo>
                    <a:cubicBezTo>
                      <a:pt x="1135092" y="918395"/>
                      <a:pt x="1133859" y="917891"/>
                      <a:pt x="1132794" y="917162"/>
                    </a:cubicBezTo>
                    <a:lnTo>
                      <a:pt x="1131225" y="916098"/>
                    </a:lnTo>
                    <a:cubicBezTo>
                      <a:pt x="1130216" y="917050"/>
                      <a:pt x="1129039" y="917779"/>
                      <a:pt x="1127751" y="918227"/>
                    </a:cubicBezTo>
                    <a:lnTo>
                      <a:pt x="1127302" y="919908"/>
                    </a:lnTo>
                    <a:lnTo>
                      <a:pt x="1127863" y="923382"/>
                    </a:lnTo>
                    <a:cubicBezTo>
                      <a:pt x="1127975" y="923943"/>
                      <a:pt x="1128031" y="924503"/>
                      <a:pt x="1128031" y="925064"/>
                    </a:cubicBezTo>
                    <a:lnTo>
                      <a:pt x="1128031" y="927921"/>
                    </a:lnTo>
                    <a:cubicBezTo>
                      <a:pt x="1128031" y="929042"/>
                      <a:pt x="1127863" y="930107"/>
                      <a:pt x="1127526" y="931172"/>
                    </a:cubicBezTo>
                    <a:lnTo>
                      <a:pt x="1126798" y="933301"/>
                    </a:lnTo>
                    <a:cubicBezTo>
                      <a:pt x="1126294" y="934814"/>
                      <a:pt x="1125453" y="936215"/>
                      <a:pt x="1124332" y="937336"/>
                    </a:cubicBezTo>
                    <a:lnTo>
                      <a:pt x="1122875" y="938793"/>
                    </a:lnTo>
                    <a:cubicBezTo>
                      <a:pt x="1121755" y="939913"/>
                      <a:pt x="1120354" y="940810"/>
                      <a:pt x="1118841" y="941314"/>
                    </a:cubicBezTo>
                    <a:lnTo>
                      <a:pt x="1112396" y="943500"/>
                    </a:lnTo>
                    <a:cubicBezTo>
                      <a:pt x="1110267" y="944228"/>
                      <a:pt x="1107969" y="944228"/>
                      <a:pt x="1105840" y="943500"/>
                    </a:cubicBezTo>
                    <a:lnTo>
                      <a:pt x="1103711" y="942771"/>
                    </a:lnTo>
                    <a:cubicBezTo>
                      <a:pt x="1102814" y="942491"/>
                      <a:pt x="1102029" y="942099"/>
                      <a:pt x="1101245" y="941595"/>
                    </a:cubicBezTo>
                    <a:lnTo>
                      <a:pt x="1099396" y="940642"/>
                    </a:lnTo>
                    <a:cubicBezTo>
                      <a:pt x="1098723" y="940418"/>
                      <a:pt x="1098051" y="940082"/>
                      <a:pt x="1097434" y="939745"/>
                    </a:cubicBezTo>
                    <a:lnTo>
                      <a:pt x="1095305" y="939745"/>
                    </a:lnTo>
                    <a:cubicBezTo>
                      <a:pt x="1095137" y="940250"/>
                      <a:pt x="1094969" y="940754"/>
                      <a:pt x="1094689" y="941202"/>
                    </a:cubicBezTo>
                    <a:lnTo>
                      <a:pt x="1094464" y="941595"/>
                    </a:lnTo>
                    <a:lnTo>
                      <a:pt x="1094016" y="943332"/>
                    </a:lnTo>
                    <a:cubicBezTo>
                      <a:pt x="1093568" y="945125"/>
                      <a:pt x="1092615" y="946806"/>
                      <a:pt x="1091270" y="948151"/>
                    </a:cubicBezTo>
                    <a:lnTo>
                      <a:pt x="1090542" y="948879"/>
                    </a:lnTo>
                    <a:cubicBezTo>
                      <a:pt x="1088580" y="950841"/>
                      <a:pt x="1085947" y="951906"/>
                      <a:pt x="1083257" y="951906"/>
                    </a:cubicBezTo>
                    <a:lnTo>
                      <a:pt x="1081408" y="951906"/>
                    </a:lnTo>
                    <a:lnTo>
                      <a:pt x="1078662" y="953250"/>
                    </a:lnTo>
                    <a:lnTo>
                      <a:pt x="1076532" y="954819"/>
                    </a:lnTo>
                    <a:cubicBezTo>
                      <a:pt x="1076028" y="955212"/>
                      <a:pt x="1075524" y="955548"/>
                      <a:pt x="1074963" y="955828"/>
                    </a:cubicBezTo>
                    <a:lnTo>
                      <a:pt x="1073506" y="956557"/>
                    </a:lnTo>
                    <a:cubicBezTo>
                      <a:pt x="1072105" y="957285"/>
                      <a:pt x="1070481" y="957621"/>
                      <a:pt x="1068911" y="957621"/>
                    </a:cubicBezTo>
                    <a:lnTo>
                      <a:pt x="1066782" y="957621"/>
                    </a:lnTo>
                    <a:cubicBezTo>
                      <a:pt x="1066614" y="957621"/>
                      <a:pt x="1066446" y="957621"/>
                      <a:pt x="1066334" y="957621"/>
                    </a:cubicBezTo>
                    <a:cubicBezTo>
                      <a:pt x="1066110" y="957733"/>
                      <a:pt x="1065885" y="957845"/>
                      <a:pt x="1065661" y="957957"/>
                    </a:cubicBezTo>
                    <a:lnTo>
                      <a:pt x="1064204" y="958686"/>
                    </a:lnTo>
                    <a:cubicBezTo>
                      <a:pt x="1063980" y="958798"/>
                      <a:pt x="1063700" y="958910"/>
                      <a:pt x="1063476" y="959022"/>
                    </a:cubicBezTo>
                    <a:lnTo>
                      <a:pt x="1063476" y="960199"/>
                    </a:lnTo>
                    <a:cubicBezTo>
                      <a:pt x="1063476" y="961040"/>
                      <a:pt x="1063364" y="961880"/>
                      <a:pt x="1063196" y="962721"/>
                    </a:cubicBezTo>
                    <a:cubicBezTo>
                      <a:pt x="1063196" y="962721"/>
                      <a:pt x="1063196" y="962721"/>
                      <a:pt x="1063196" y="962721"/>
                    </a:cubicBezTo>
                    <a:lnTo>
                      <a:pt x="1063924" y="965579"/>
                    </a:lnTo>
                    <a:cubicBezTo>
                      <a:pt x="1063980" y="965803"/>
                      <a:pt x="1064036" y="966027"/>
                      <a:pt x="1064092" y="966307"/>
                    </a:cubicBezTo>
                    <a:lnTo>
                      <a:pt x="1065885" y="976450"/>
                    </a:lnTo>
                    <a:cubicBezTo>
                      <a:pt x="1068463" y="976562"/>
                      <a:pt x="1070929" y="977627"/>
                      <a:pt x="1072722" y="979476"/>
                    </a:cubicBezTo>
                    <a:lnTo>
                      <a:pt x="1074123" y="980877"/>
                    </a:lnTo>
                    <a:cubicBezTo>
                      <a:pt x="1076084" y="982838"/>
                      <a:pt x="1077149" y="985472"/>
                      <a:pt x="1077149" y="988218"/>
                    </a:cubicBezTo>
                    <a:lnTo>
                      <a:pt x="1077149" y="993933"/>
                    </a:lnTo>
                    <a:cubicBezTo>
                      <a:pt x="1077149" y="995839"/>
                      <a:pt x="1076589" y="997744"/>
                      <a:pt x="1075580" y="999369"/>
                    </a:cubicBezTo>
                    <a:lnTo>
                      <a:pt x="1062635" y="1020215"/>
                    </a:lnTo>
                    <a:cubicBezTo>
                      <a:pt x="1061178" y="1022568"/>
                      <a:pt x="1058769" y="1024250"/>
                      <a:pt x="1056023" y="1024866"/>
                    </a:cubicBezTo>
                    <a:cubicBezTo>
                      <a:pt x="1053333" y="1025482"/>
                      <a:pt x="1050419" y="1024922"/>
                      <a:pt x="1048121" y="1023353"/>
                    </a:cubicBezTo>
                    <a:lnTo>
                      <a:pt x="1047897" y="1023185"/>
                    </a:lnTo>
                    <a:lnTo>
                      <a:pt x="1047449" y="1023297"/>
                    </a:lnTo>
                    <a:cubicBezTo>
                      <a:pt x="1046272" y="1025090"/>
                      <a:pt x="1044591" y="1026435"/>
                      <a:pt x="1042630" y="1027220"/>
                    </a:cubicBezTo>
                    <a:lnTo>
                      <a:pt x="1038371" y="1029013"/>
                    </a:lnTo>
                    <a:cubicBezTo>
                      <a:pt x="1037923" y="1029237"/>
                      <a:pt x="1037474" y="1029405"/>
                      <a:pt x="1037026" y="1029573"/>
                    </a:cubicBezTo>
                    <a:lnTo>
                      <a:pt x="1030582" y="1031703"/>
                    </a:lnTo>
                    <a:cubicBezTo>
                      <a:pt x="1029125" y="1032095"/>
                      <a:pt x="1028060" y="1032263"/>
                      <a:pt x="1026939" y="1032263"/>
                    </a:cubicBezTo>
                    <a:close/>
                    <a:moveTo>
                      <a:pt x="1021896" y="1007270"/>
                    </a:moveTo>
                    <a:lnTo>
                      <a:pt x="1024754" y="1007270"/>
                    </a:lnTo>
                    <a:cubicBezTo>
                      <a:pt x="1027052" y="1007270"/>
                      <a:pt x="1029293" y="1008055"/>
                      <a:pt x="1031030" y="1009400"/>
                    </a:cubicBezTo>
                    <a:lnTo>
                      <a:pt x="1031422" y="1009232"/>
                    </a:lnTo>
                    <a:cubicBezTo>
                      <a:pt x="1031535" y="1009120"/>
                      <a:pt x="1031647" y="1008951"/>
                      <a:pt x="1031815" y="1008839"/>
                    </a:cubicBezTo>
                    <a:lnTo>
                      <a:pt x="1032543" y="1008111"/>
                    </a:lnTo>
                    <a:cubicBezTo>
                      <a:pt x="1033047" y="1007607"/>
                      <a:pt x="1033552" y="1007158"/>
                      <a:pt x="1034112" y="1006822"/>
                    </a:cubicBezTo>
                    <a:lnTo>
                      <a:pt x="1036242" y="1005365"/>
                    </a:lnTo>
                    <a:cubicBezTo>
                      <a:pt x="1037026" y="1004861"/>
                      <a:pt x="1037867" y="1004468"/>
                      <a:pt x="1038707" y="1004132"/>
                    </a:cubicBezTo>
                    <a:lnTo>
                      <a:pt x="1040837" y="1003404"/>
                    </a:lnTo>
                    <a:cubicBezTo>
                      <a:pt x="1041229" y="1003292"/>
                      <a:pt x="1041621" y="1003180"/>
                      <a:pt x="1042070" y="1003068"/>
                    </a:cubicBezTo>
                    <a:lnTo>
                      <a:pt x="1045656" y="1002339"/>
                    </a:lnTo>
                    <a:cubicBezTo>
                      <a:pt x="1046328" y="1002227"/>
                      <a:pt x="1047001" y="1002115"/>
                      <a:pt x="1047673" y="1002115"/>
                    </a:cubicBezTo>
                    <a:lnTo>
                      <a:pt x="1049018" y="1002115"/>
                    </a:lnTo>
                    <a:lnTo>
                      <a:pt x="1052773" y="996063"/>
                    </a:lnTo>
                    <a:lnTo>
                      <a:pt x="1052380" y="995895"/>
                    </a:lnTo>
                    <a:cubicBezTo>
                      <a:pt x="1049915" y="994662"/>
                      <a:pt x="1048066" y="992533"/>
                      <a:pt x="1047225" y="989899"/>
                    </a:cubicBezTo>
                    <a:lnTo>
                      <a:pt x="1046497" y="987769"/>
                    </a:lnTo>
                    <a:cubicBezTo>
                      <a:pt x="1046328" y="987265"/>
                      <a:pt x="1046216" y="986705"/>
                      <a:pt x="1046104" y="986200"/>
                    </a:cubicBezTo>
                    <a:lnTo>
                      <a:pt x="1042798" y="967988"/>
                    </a:lnTo>
                    <a:lnTo>
                      <a:pt x="1042182" y="966195"/>
                    </a:lnTo>
                    <a:cubicBezTo>
                      <a:pt x="1041958" y="965467"/>
                      <a:pt x="1041789" y="964682"/>
                      <a:pt x="1041677" y="963954"/>
                    </a:cubicBezTo>
                    <a:cubicBezTo>
                      <a:pt x="1039156" y="962497"/>
                      <a:pt x="1037418" y="960031"/>
                      <a:pt x="1036802" y="957229"/>
                    </a:cubicBezTo>
                    <a:cubicBezTo>
                      <a:pt x="1036186" y="955884"/>
                      <a:pt x="1035849" y="954427"/>
                      <a:pt x="1035849" y="952914"/>
                    </a:cubicBezTo>
                    <a:lnTo>
                      <a:pt x="1035849" y="951457"/>
                    </a:lnTo>
                    <a:cubicBezTo>
                      <a:pt x="1035849" y="948711"/>
                      <a:pt x="1036914" y="946078"/>
                      <a:pt x="1038875" y="944172"/>
                    </a:cubicBezTo>
                    <a:lnTo>
                      <a:pt x="1043190" y="939857"/>
                    </a:lnTo>
                    <a:cubicBezTo>
                      <a:pt x="1046328" y="936719"/>
                      <a:pt x="1051148" y="935935"/>
                      <a:pt x="1055126" y="937896"/>
                    </a:cubicBezTo>
                    <a:lnTo>
                      <a:pt x="1055855" y="938120"/>
                    </a:lnTo>
                    <a:cubicBezTo>
                      <a:pt x="1057648" y="936831"/>
                      <a:pt x="1059777" y="936103"/>
                      <a:pt x="1061963" y="936103"/>
                    </a:cubicBezTo>
                    <a:lnTo>
                      <a:pt x="1064092" y="936103"/>
                    </a:lnTo>
                    <a:cubicBezTo>
                      <a:pt x="1064765" y="936103"/>
                      <a:pt x="1065437" y="936159"/>
                      <a:pt x="1066110" y="936327"/>
                    </a:cubicBezTo>
                    <a:lnTo>
                      <a:pt x="1066502" y="936047"/>
                    </a:lnTo>
                    <a:cubicBezTo>
                      <a:pt x="1067006" y="935655"/>
                      <a:pt x="1067511" y="935318"/>
                      <a:pt x="1068071" y="935038"/>
                    </a:cubicBezTo>
                    <a:lnTo>
                      <a:pt x="1072386" y="932909"/>
                    </a:lnTo>
                    <a:cubicBezTo>
                      <a:pt x="1072610" y="932797"/>
                      <a:pt x="1072890" y="932685"/>
                      <a:pt x="1073114" y="932573"/>
                    </a:cubicBezTo>
                    <a:lnTo>
                      <a:pt x="1073114" y="930667"/>
                    </a:lnTo>
                    <a:cubicBezTo>
                      <a:pt x="1073114" y="929547"/>
                      <a:pt x="1073282" y="928482"/>
                      <a:pt x="1073619" y="927417"/>
                    </a:cubicBezTo>
                    <a:lnTo>
                      <a:pt x="1074347" y="925288"/>
                    </a:lnTo>
                    <a:cubicBezTo>
                      <a:pt x="1074851" y="923775"/>
                      <a:pt x="1075692" y="922374"/>
                      <a:pt x="1076869" y="921197"/>
                    </a:cubicBezTo>
                    <a:lnTo>
                      <a:pt x="1077597" y="920469"/>
                    </a:lnTo>
                    <a:cubicBezTo>
                      <a:pt x="1079559" y="918563"/>
                      <a:pt x="1082136" y="917443"/>
                      <a:pt x="1084882" y="917443"/>
                    </a:cubicBezTo>
                    <a:lnTo>
                      <a:pt x="1087740" y="917443"/>
                    </a:lnTo>
                    <a:cubicBezTo>
                      <a:pt x="1088693" y="917443"/>
                      <a:pt x="1089645" y="917555"/>
                      <a:pt x="1090598" y="917835"/>
                    </a:cubicBezTo>
                    <a:lnTo>
                      <a:pt x="1094240" y="918899"/>
                    </a:lnTo>
                    <a:lnTo>
                      <a:pt x="1100685" y="918899"/>
                    </a:lnTo>
                    <a:cubicBezTo>
                      <a:pt x="1102646" y="918899"/>
                      <a:pt x="1104495" y="919460"/>
                      <a:pt x="1106120" y="920469"/>
                    </a:cubicBezTo>
                    <a:lnTo>
                      <a:pt x="1106120" y="917779"/>
                    </a:lnTo>
                    <a:cubicBezTo>
                      <a:pt x="1106120" y="916658"/>
                      <a:pt x="1106288" y="915593"/>
                      <a:pt x="1106624" y="914529"/>
                    </a:cubicBezTo>
                    <a:lnTo>
                      <a:pt x="1108081" y="910214"/>
                    </a:lnTo>
                    <a:cubicBezTo>
                      <a:pt x="1108362" y="909373"/>
                      <a:pt x="1108754" y="908533"/>
                      <a:pt x="1109258" y="907748"/>
                    </a:cubicBezTo>
                    <a:lnTo>
                      <a:pt x="1112116" y="903433"/>
                    </a:lnTo>
                    <a:cubicBezTo>
                      <a:pt x="1113181" y="901864"/>
                      <a:pt x="1114582" y="900631"/>
                      <a:pt x="1116207" y="899847"/>
                    </a:cubicBezTo>
                    <a:cubicBezTo>
                      <a:pt x="1116431" y="899567"/>
                      <a:pt x="1116599" y="899343"/>
                      <a:pt x="1116879" y="899118"/>
                    </a:cubicBezTo>
                    <a:cubicBezTo>
                      <a:pt x="1117047" y="896653"/>
                      <a:pt x="1118112" y="894299"/>
                      <a:pt x="1119905" y="892506"/>
                    </a:cubicBezTo>
                    <a:lnTo>
                      <a:pt x="1120634" y="891777"/>
                    </a:lnTo>
                    <a:cubicBezTo>
                      <a:pt x="1121418" y="890993"/>
                      <a:pt x="1122315" y="890321"/>
                      <a:pt x="1123324" y="889816"/>
                    </a:cubicBezTo>
                    <a:lnTo>
                      <a:pt x="1124781" y="889088"/>
                    </a:lnTo>
                    <a:cubicBezTo>
                      <a:pt x="1127695" y="887631"/>
                      <a:pt x="1131113" y="887631"/>
                      <a:pt x="1134027" y="889088"/>
                    </a:cubicBezTo>
                    <a:lnTo>
                      <a:pt x="1136885" y="890545"/>
                    </a:lnTo>
                    <a:cubicBezTo>
                      <a:pt x="1138902" y="891553"/>
                      <a:pt x="1140527" y="893178"/>
                      <a:pt x="1141480" y="895196"/>
                    </a:cubicBezTo>
                    <a:lnTo>
                      <a:pt x="1142208" y="896653"/>
                    </a:lnTo>
                    <a:cubicBezTo>
                      <a:pt x="1142264" y="896765"/>
                      <a:pt x="1142320" y="896933"/>
                      <a:pt x="1142376" y="897045"/>
                    </a:cubicBezTo>
                    <a:cubicBezTo>
                      <a:pt x="1142488" y="897045"/>
                      <a:pt x="1142544" y="896989"/>
                      <a:pt x="1142656" y="896989"/>
                    </a:cubicBezTo>
                    <a:lnTo>
                      <a:pt x="1142769" y="896989"/>
                    </a:lnTo>
                    <a:lnTo>
                      <a:pt x="1145290" y="894467"/>
                    </a:lnTo>
                    <a:cubicBezTo>
                      <a:pt x="1146523" y="892058"/>
                      <a:pt x="1148652" y="890208"/>
                      <a:pt x="1151230" y="889368"/>
                    </a:cubicBezTo>
                    <a:lnTo>
                      <a:pt x="1153472" y="888471"/>
                    </a:lnTo>
                    <a:cubicBezTo>
                      <a:pt x="1155545" y="887463"/>
                      <a:pt x="1157843" y="887126"/>
                      <a:pt x="1160140" y="887575"/>
                    </a:cubicBezTo>
                    <a:lnTo>
                      <a:pt x="1163390" y="888191"/>
                    </a:lnTo>
                    <a:lnTo>
                      <a:pt x="1168770" y="888864"/>
                    </a:lnTo>
                    <a:cubicBezTo>
                      <a:pt x="1169162" y="888920"/>
                      <a:pt x="1169611" y="888976"/>
                      <a:pt x="1170003" y="889088"/>
                    </a:cubicBezTo>
                    <a:lnTo>
                      <a:pt x="1175719" y="890545"/>
                    </a:lnTo>
                    <a:cubicBezTo>
                      <a:pt x="1176447" y="890713"/>
                      <a:pt x="1177175" y="890993"/>
                      <a:pt x="1177848" y="891329"/>
                    </a:cubicBezTo>
                    <a:lnTo>
                      <a:pt x="1179025" y="891890"/>
                    </a:lnTo>
                    <a:cubicBezTo>
                      <a:pt x="1179865" y="892058"/>
                      <a:pt x="1180706" y="892338"/>
                      <a:pt x="1181434" y="892730"/>
                    </a:cubicBezTo>
                    <a:lnTo>
                      <a:pt x="1183564" y="893795"/>
                    </a:lnTo>
                    <a:lnTo>
                      <a:pt x="1189336" y="893627"/>
                    </a:lnTo>
                    <a:cubicBezTo>
                      <a:pt x="1189504" y="893571"/>
                      <a:pt x="1189616" y="893515"/>
                      <a:pt x="1189784" y="893515"/>
                    </a:cubicBezTo>
                    <a:lnTo>
                      <a:pt x="1189448" y="885221"/>
                    </a:lnTo>
                    <a:lnTo>
                      <a:pt x="1188943" y="854905"/>
                    </a:lnTo>
                    <a:cubicBezTo>
                      <a:pt x="1185525" y="854905"/>
                      <a:pt x="1182331" y="853168"/>
                      <a:pt x="1180426" y="850310"/>
                    </a:cubicBezTo>
                    <a:lnTo>
                      <a:pt x="1179641" y="849133"/>
                    </a:lnTo>
                    <a:lnTo>
                      <a:pt x="1175382" y="848461"/>
                    </a:lnTo>
                    <a:lnTo>
                      <a:pt x="1172524" y="848461"/>
                    </a:lnTo>
                    <a:cubicBezTo>
                      <a:pt x="1169779" y="848461"/>
                      <a:pt x="1167145" y="847396"/>
                      <a:pt x="1165184" y="845435"/>
                    </a:cubicBezTo>
                    <a:lnTo>
                      <a:pt x="1164455" y="844706"/>
                    </a:lnTo>
                    <a:cubicBezTo>
                      <a:pt x="1162550" y="842745"/>
                      <a:pt x="1161429" y="840167"/>
                      <a:pt x="1161429" y="837421"/>
                    </a:cubicBezTo>
                    <a:lnTo>
                      <a:pt x="1161429" y="837253"/>
                    </a:lnTo>
                    <a:lnTo>
                      <a:pt x="1152855" y="753085"/>
                    </a:lnTo>
                    <a:cubicBezTo>
                      <a:pt x="1152799" y="752749"/>
                      <a:pt x="1152799" y="752413"/>
                      <a:pt x="1152799" y="752020"/>
                    </a:cubicBezTo>
                    <a:lnTo>
                      <a:pt x="1152799" y="748434"/>
                    </a:lnTo>
                    <a:cubicBezTo>
                      <a:pt x="1152799" y="747313"/>
                      <a:pt x="1152967" y="746249"/>
                      <a:pt x="1153304" y="745184"/>
                    </a:cubicBezTo>
                    <a:lnTo>
                      <a:pt x="1154760" y="740869"/>
                    </a:lnTo>
                    <a:cubicBezTo>
                      <a:pt x="1155153" y="739636"/>
                      <a:pt x="1155825" y="738516"/>
                      <a:pt x="1156610" y="737507"/>
                    </a:cubicBezTo>
                    <a:lnTo>
                      <a:pt x="1157002" y="737058"/>
                    </a:lnTo>
                    <a:cubicBezTo>
                      <a:pt x="1156161" y="735546"/>
                      <a:pt x="1155657" y="733808"/>
                      <a:pt x="1155657" y="731959"/>
                    </a:cubicBezTo>
                    <a:lnTo>
                      <a:pt x="1155657" y="730502"/>
                    </a:lnTo>
                    <a:cubicBezTo>
                      <a:pt x="1155657" y="728485"/>
                      <a:pt x="1156274" y="726467"/>
                      <a:pt x="1157394" y="724786"/>
                    </a:cubicBezTo>
                    <a:lnTo>
                      <a:pt x="1158235" y="723497"/>
                    </a:lnTo>
                    <a:lnTo>
                      <a:pt x="1157899" y="721200"/>
                    </a:lnTo>
                    <a:cubicBezTo>
                      <a:pt x="1157675" y="719631"/>
                      <a:pt x="1157843" y="718006"/>
                      <a:pt x="1158347" y="716493"/>
                    </a:cubicBezTo>
                    <a:lnTo>
                      <a:pt x="1158739" y="715372"/>
                    </a:lnTo>
                    <a:cubicBezTo>
                      <a:pt x="1158123" y="714027"/>
                      <a:pt x="1157843" y="712626"/>
                      <a:pt x="1157843" y="711169"/>
                    </a:cubicBezTo>
                    <a:lnTo>
                      <a:pt x="1157843" y="701811"/>
                    </a:lnTo>
                    <a:cubicBezTo>
                      <a:pt x="1157843" y="698225"/>
                      <a:pt x="1159692" y="694918"/>
                      <a:pt x="1162718" y="693013"/>
                    </a:cubicBezTo>
                    <a:cubicBezTo>
                      <a:pt x="1165744" y="691108"/>
                      <a:pt x="1169554" y="690940"/>
                      <a:pt x="1172749" y="692565"/>
                    </a:cubicBezTo>
                    <a:lnTo>
                      <a:pt x="1174205" y="693293"/>
                    </a:lnTo>
                    <a:cubicBezTo>
                      <a:pt x="1175494" y="693910"/>
                      <a:pt x="1176615" y="694806"/>
                      <a:pt x="1177456" y="695871"/>
                    </a:cubicBezTo>
                    <a:cubicBezTo>
                      <a:pt x="1178016" y="695199"/>
                      <a:pt x="1178632" y="694638"/>
                      <a:pt x="1179361" y="694134"/>
                    </a:cubicBezTo>
                    <a:lnTo>
                      <a:pt x="1180762" y="693125"/>
                    </a:lnTo>
                    <a:lnTo>
                      <a:pt x="1180874" y="692509"/>
                    </a:lnTo>
                    <a:cubicBezTo>
                      <a:pt x="1180986" y="691612"/>
                      <a:pt x="1181266" y="690716"/>
                      <a:pt x="1181602" y="689875"/>
                    </a:cubicBezTo>
                    <a:lnTo>
                      <a:pt x="1182723" y="687297"/>
                    </a:lnTo>
                    <a:lnTo>
                      <a:pt x="1182275" y="682758"/>
                    </a:lnTo>
                    <a:cubicBezTo>
                      <a:pt x="1182219" y="682422"/>
                      <a:pt x="1182219" y="682086"/>
                      <a:pt x="1182219" y="681750"/>
                    </a:cubicBezTo>
                    <a:cubicBezTo>
                      <a:pt x="1182219" y="676482"/>
                      <a:pt x="1186197" y="671999"/>
                      <a:pt x="1191521" y="671439"/>
                    </a:cubicBezTo>
                    <a:cubicBezTo>
                      <a:pt x="1196452" y="670935"/>
                      <a:pt x="1200935" y="674017"/>
                      <a:pt x="1202392" y="678556"/>
                    </a:cubicBezTo>
                    <a:lnTo>
                      <a:pt x="1298160" y="678556"/>
                    </a:lnTo>
                    <a:lnTo>
                      <a:pt x="1298888" y="677099"/>
                    </a:lnTo>
                    <a:cubicBezTo>
                      <a:pt x="1299841" y="675193"/>
                      <a:pt x="1301410" y="673568"/>
                      <a:pt x="1303315" y="672616"/>
                    </a:cubicBezTo>
                    <a:cubicBezTo>
                      <a:pt x="1303652" y="671999"/>
                      <a:pt x="1304044" y="671439"/>
                      <a:pt x="1304436" y="670878"/>
                    </a:cubicBezTo>
                    <a:lnTo>
                      <a:pt x="1310880" y="662977"/>
                    </a:lnTo>
                    <a:lnTo>
                      <a:pt x="1314915" y="657598"/>
                    </a:lnTo>
                    <a:cubicBezTo>
                      <a:pt x="1316036" y="656085"/>
                      <a:pt x="1317605" y="654908"/>
                      <a:pt x="1319342" y="654235"/>
                    </a:cubicBezTo>
                    <a:cubicBezTo>
                      <a:pt x="1319454" y="653955"/>
                      <a:pt x="1319566" y="653731"/>
                      <a:pt x="1319678" y="653451"/>
                    </a:cubicBezTo>
                    <a:lnTo>
                      <a:pt x="1320407" y="651994"/>
                    </a:lnTo>
                    <a:cubicBezTo>
                      <a:pt x="1322144" y="648464"/>
                      <a:pt x="1325730" y="646278"/>
                      <a:pt x="1329653" y="646278"/>
                    </a:cubicBezTo>
                    <a:lnTo>
                      <a:pt x="1331110" y="646278"/>
                    </a:lnTo>
                    <a:cubicBezTo>
                      <a:pt x="1332735" y="646278"/>
                      <a:pt x="1334304" y="646670"/>
                      <a:pt x="1335761" y="647399"/>
                    </a:cubicBezTo>
                    <a:lnTo>
                      <a:pt x="1337218" y="648127"/>
                    </a:lnTo>
                    <a:cubicBezTo>
                      <a:pt x="1338227" y="648632"/>
                      <a:pt x="1339123" y="649248"/>
                      <a:pt x="1339908" y="650033"/>
                    </a:cubicBezTo>
                    <a:lnTo>
                      <a:pt x="1340188" y="650313"/>
                    </a:lnTo>
                    <a:cubicBezTo>
                      <a:pt x="1340524" y="650481"/>
                      <a:pt x="1340860" y="650705"/>
                      <a:pt x="1341197" y="650873"/>
                    </a:cubicBezTo>
                    <a:cubicBezTo>
                      <a:pt x="1341645" y="649864"/>
                      <a:pt x="1342317" y="648912"/>
                      <a:pt x="1343102" y="648071"/>
                    </a:cubicBezTo>
                    <a:cubicBezTo>
                      <a:pt x="1342654" y="646895"/>
                      <a:pt x="1342429" y="645662"/>
                      <a:pt x="1342429" y="644429"/>
                    </a:cubicBezTo>
                    <a:lnTo>
                      <a:pt x="1342429" y="642972"/>
                    </a:lnTo>
                    <a:cubicBezTo>
                      <a:pt x="1342429" y="642524"/>
                      <a:pt x="1342485" y="642075"/>
                      <a:pt x="1342542" y="641627"/>
                    </a:cubicBezTo>
                    <a:cubicBezTo>
                      <a:pt x="1340636" y="639722"/>
                      <a:pt x="1339572" y="637088"/>
                      <a:pt x="1339572" y="634398"/>
                    </a:cubicBezTo>
                    <a:lnTo>
                      <a:pt x="1339572" y="630812"/>
                    </a:lnTo>
                    <a:cubicBezTo>
                      <a:pt x="1339572" y="629299"/>
                      <a:pt x="1339908" y="627786"/>
                      <a:pt x="1340524" y="626441"/>
                    </a:cubicBezTo>
                    <a:cubicBezTo>
                      <a:pt x="1339403" y="624760"/>
                      <a:pt x="1338843" y="622798"/>
                      <a:pt x="1338843" y="620781"/>
                    </a:cubicBezTo>
                    <a:lnTo>
                      <a:pt x="1338843" y="616466"/>
                    </a:lnTo>
                    <a:cubicBezTo>
                      <a:pt x="1338843" y="615346"/>
                      <a:pt x="1339011" y="614281"/>
                      <a:pt x="1339347" y="613216"/>
                    </a:cubicBezTo>
                    <a:lnTo>
                      <a:pt x="1340076" y="611087"/>
                    </a:lnTo>
                    <a:cubicBezTo>
                      <a:pt x="1340916" y="608509"/>
                      <a:pt x="1342822" y="606324"/>
                      <a:pt x="1345231" y="605091"/>
                    </a:cubicBezTo>
                    <a:lnTo>
                      <a:pt x="1346688" y="604362"/>
                    </a:lnTo>
                    <a:cubicBezTo>
                      <a:pt x="1348145" y="603634"/>
                      <a:pt x="1349714" y="603298"/>
                      <a:pt x="1351283" y="603298"/>
                    </a:cubicBezTo>
                    <a:lnTo>
                      <a:pt x="1351732" y="603298"/>
                    </a:lnTo>
                    <a:lnTo>
                      <a:pt x="1351732" y="602849"/>
                    </a:lnTo>
                    <a:cubicBezTo>
                      <a:pt x="1351732" y="601224"/>
                      <a:pt x="1352124" y="599655"/>
                      <a:pt x="1352796" y="598254"/>
                    </a:cubicBezTo>
                    <a:lnTo>
                      <a:pt x="1353525" y="596797"/>
                    </a:lnTo>
                    <a:cubicBezTo>
                      <a:pt x="1354141" y="595508"/>
                      <a:pt x="1355038" y="594388"/>
                      <a:pt x="1356159" y="593491"/>
                    </a:cubicBezTo>
                    <a:lnTo>
                      <a:pt x="1360474" y="589905"/>
                    </a:lnTo>
                    <a:cubicBezTo>
                      <a:pt x="1361538" y="589008"/>
                      <a:pt x="1362771" y="588336"/>
                      <a:pt x="1364116" y="587943"/>
                    </a:cubicBezTo>
                    <a:lnTo>
                      <a:pt x="1370336" y="585870"/>
                    </a:lnTo>
                    <a:lnTo>
                      <a:pt x="1372297" y="584301"/>
                    </a:lnTo>
                    <a:lnTo>
                      <a:pt x="1372858" y="583516"/>
                    </a:lnTo>
                    <a:cubicBezTo>
                      <a:pt x="1373530" y="582564"/>
                      <a:pt x="1374315" y="581667"/>
                      <a:pt x="1375267" y="580995"/>
                    </a:cubicBezTo>
                    <a:lnTo>
                      <a:pt x="1377677" y="579145"/>
                    </a:lnTo>
                    <a:lnTo>
                      <a:pt x="1370952" y="571805"/>
                    </a:lnTo>
                    <a:cubicBezTo>
                      <a:pt x="1370560" y="571356"/>
                      <a:pt x="1370168" y="570908"/>
                      <a:pt x="1369888" y="570404"/>
                    </a:cubicBezTo>
                    <a:lnTo>
                      <a:pt x="1358400" y="552472"/>
                    </a:lnTo>
                    <a:cubicBezTo>
                      <a:pt x="1358288" y="552248"/>
                      <a:pt x="1358120" y="552079"/>
                      <a:pt x="1358008" y="551855"/>
                    </a:cubicBezTo>
                    <a:lnTo>
                      <a:pt x="1353693" y="543954"/>
                    </a:lnTo>
                    <a:cubicBezTo>
                      <a:pt x="1353413" y="543394"/>
                      <a:pt x="1353133" y="542833"/>
                      <a:pt x="1352965" y="542273"/>
                    </a:cubicBezTo>
                    <a:lnTo>
                      <a:pt x="1351451" y="537790"/>
                    </a:lnTo>
                    <a:lnTo>
                      <a:pt x="1351003" y="537734"/>
                    </a:lnTo>
                    <a:cubicBezTo>
                      <a:pt x="1350723" y="537678"/>
                      <a:pt x="1350443" y="537622"/>
                      <a:pt x="1350219" y="537566"/>
                    </a:cubicBezTo>
                    <a:lnTo>
                      <a:pt x="1347361" y="536837"/>
                    </a:lnTo>
                    <a:cubicBezTo>
                      <a:pt x="1347081" y="536781"/>
                      <a:pt x="1346856" y="536725"/>
                      <a:pt x="1346576" y="536613"/>
                    </a:cubicBezTo>
                    <a:lnTo>
                      <a:pt x="1345175" y="536165"/>
                    </a:lnTo>
                    <a:lnTo>
                      <a:pt x="1343158" y="537061"/>
                    </a:lnTo>
                    <a:cubicBezTo>
                      <a:pt x="1341084" y="537958"/>
                      <a:pt x="1338787" y="538126"/>
                      <a:pt x="1336602" y="537566"/>
                    </a:cubicBezTo>
                    <a:lnTo>
                      <a:pt x="1336602" y="537566"/>
                    </a:lnTo>
                    <a:cubicBezTo>
                      <a:pt x="1335761" y="537790"/>
                      <a:pt x="1334921" y="537846"/>
                      <a:pt x="1334080" y="537846"/>
                    </a:cubicBezTo>
                    <a:lnTo>
                      <a:pt x="1332623" y="537846"/>
                    </a:lnTo>
                    <a:cubicBezTo>
                      <a:pt x="1331222" y="537846"/>
                      <a:pt x="1329821" y="537566"/>
                      <a:pt x="1328532" y="537005"/>
                    </a:cubicBezTo>
                    <a:lnTo>
                      <a:pt x="1323489" y="534876"/>
                    </a:lnTo>
                    <a:cubicBezTo>
                      <a:pt x="1322256" y="534372"/>
                      <a:pt x="1321191" y="533587"/>
                      <a:pt x="1320239" y="532691"/>
                    </a:cubicBezTo>
                    <a:lnTo>
                      <a:pt x="1316092" y="528544"/>
                    </a:lnTo>
                    <a:lnTo>
                      <a:pt x="1312450" y="527199"/>
                    </a:lnTo>
                    <a:cubicBezTo>
                      <a:pt x="1311049" y="526695"/>
                      <a:pt x="1309816" y="525854"/>
                      <a:pt x="1308751" y="524845"/>
                    </a:cubicBezTo>
                    <a:lnTo>
                      <a:pt x="1308639" y="524733"/>
                    </a:lnTo>
                    <a:cubicBezTo>
                      <a:pt x="1308023" y="524565"/>
                      <a:pt x="1307406" y="524397"/>
                      <a:pt x="1306790" y="524117"/>
                    </a:cubicBezTo>
                    <a:lnTo>
                      <a:pt x="1306790" y="524117"/>
                    </a:lnTo>
                    <a:cubicBezTo>
                      <a:pt x="1306790" y="524117"/>
                      <a:pt x="1306790" y="524117"/>
                      <a:pt x="1306734" y="524117"/>
                    </a:cubicBezTo>
                    <a:cubicBezTo>
                      <a:pt x="1306734" y="524117"/>
                      <a:pt x="1306734" y="524117"/>
                      <a:pt x="1306678" y="524117"/>
                    </a:cubicBezTo>
                    <a:cubicBezTo>
                      <a:pt x="1306678" y="524117"/>
                      <a:pt x="1306678" y="524117"/>
                      <a:pt x="1306678" y="524117"/>
                    </a:cubicBezTo>
                    <a:cubicBezTo>
                      <a:pt x="1305333" y="524397"/>
                      <a:pt x="1303988" y="524397"/>
                      <a:pt x="1302643" y="524173"/>
                    </a:cubicBezTo>
                    <a:cubicBezTo>
                      <a:pt x="1299785" y="527367"/>
                      <a:pt x="1295078" y="528544"/>
                      <a:pt x="1290875" y="526751"/>
                    </a:cubicBezTo>
                    <a:cubicBezTo>
                      <a:pt x="1286952" y="525069"/>
                      <a:pt x="1284599" y="521259"/>
                      <a:pt x="1284599" y="517280"/>
                    </a:cubicBezTo>
                    <a:cubicBezTo>
                      <a:pt x="1284599" y="515935"/>
                      <a:pt x="1284879" y="514534"/>
                      <a:pt x="1285439" y="513190"/>
                    </a:cubicBezTo>
                    <a:lnTo>
                      <a:pt x="1287121" y="509211"/>
                    </a:lnTo>
                    <a:cubicBezTo>
                      <a:pt x="1287121" y="509211"/>
                      <a:pt x="1287121" y="509211"/>
                      <a:pt x="1287121" y="509211"/>
                    </a:cubicBezTo>
                    <a:cubicBezTo>
                      <a:pt x="1287793" y="507698"/>
                      <a:pt x="1288802" y="506353"/>
                      <a:pt x="1290091" y="505288"/>
                    </a:cubicBezTo>
                    <a:lnTo>
                      <a:pt x="1285832" y="498956"/>
                    </a:lnTo>
                    <a:cubicBezTo>
                      <a:pt x="1285664" y="498676"/>
                      <a:pt x="1285496" y="498452"/>
                      <a:pt x="1285383" y="498172"/>
                    </a:cubicBezTo>
                    <a:lnTo>
                      <a:pt x="1273896" y="477270"/>
                    </a:lnTo>
                    <a:lnTo>
                      <a:pt x="1269917" y="473291"/>
                    </a:lnTo>
                    <a:cubicBezTo>
                      <a:pt x="1269301" y="472675"/>
                      <a:pt x="1268796" y="472002"/>
                      <a:pt x="1268348" y="471274"/>
                    </a:cubicBezTo>
                    <a:lnTo>
                      <a:pt x="1264706" y="465166"/>
                    </a:lnTo>
                    <a:lnTo>
                      <a:pt x="1262016" y="462476"/>
                    </a:lnTo>
                    <a:cubicBezTo>
                      <a:pt x="1261456" y="461915"/>
                      <a:pt x="1261007" y="461355"/>
                      <a:pt x="1260615" y="460739"/>
                    </a:cubicBezTo>
                    <a:lnTo>
                      <a:pt x="1256076" y="453622"/>
                    </a:lnTo>
                    <a:lnTo>
                      <a:pt x="1241338" y="437539"/>
                    </a:lnTo>
                    <a:lnTo>
                      <a:pt x="1238088" y="434737"/>
                    </a:lnTo>
                    <a:lnTo>
                      <a:pt x="1236071" y="433953"/>
                    </a:lnTo>
                    <a:cubicBezTo>
                      <a:pt x="1235622" y="433785"/>
                      <a:pt x="1235230" y="433561"/>
                      <a:pt x="1234782" y="433336"/>
                    </a:cubicBezTo>
                    <a:lnTo>
                      <a:pt x="1229738" y="430478"/>
                    </a:lnTo>
                    <a:cubicBezTo>
                      <a:pt x="1228954" y="430030"/>
                      <a:pt x="1228225" y="429470"/>
                      <a:pt x="1227553" y="428797"/>
                    </a:cubicBezTo>
                    <a:lnTo>
                      <a:pt x="1218923" y="420168"/>
                    </a:lnTo>
                    <a:cubicBezTo>
                      <a:pt x="1218643" y="419887"/>
                      <a:pt x="1218419" y="419607"/>
                      <a:pt x="1218139" y="419327"/>
                    </a:cubicBezTo>
                    <a:lnTo>
                      <a:pt x="1217130" y="418094"/>
                    </a:lnTo>
                    <a:cubicBezTo>
                      <a:pt x="1216121" y="417646"/>
                      <a:pt x="1215169" y="417086"/>
                      <a:pt x="1214384" y="416357"/>
                    </a:cubicBezTo>
                    <a:lnTo>
                      <a:pt x="1211302" y="415965"/>
                    </a:lnTo>
                    <a:cubicBezTo>
                      <a:pt x="1211022" y="415909"/>
                      <a:pt x="1210798" y="415909"/>
                      <a:pt x="1210574" y="415853"/>
                    </a:cubicBezTo>
                    <a:lnTo>
                      <a:pt x="1210181" y="415797"/>
                    </a:lnTo>
                    <a:lnTo>
                      <a:pt x="1208556" y="416749"/>
                    </a:lnTo>
                    <a:cubicBezTo>
                      <a:pt x="1208332" y="416861"/>
                      <a:pt x="1208108" y="417030"/>
                      <a:pt x="1207884" y="417142"/>
                    </a:cubicBezTo>
                    <a:lnTo>
                      <a:pt x="1206427" y="417870"/>
                    </a:lnTo>
                    <a:cubicBezTo>
                      <a:pt x="1204970" y="418599"/>
                      <a:pt x="1203401" y="418935"/>
                      <a:pt x="1201832" y="418935"/>
                    </a:cubicBezTo>
                    <a:lnTo>
                      <a:pt x="1198974" y="418935"/>
                    </a:lnTo>
                    <a:cubicBezTo>
                      <a:pt x="1197349" y="418935"/>
                      <a:pt x="1195780" y="418543"/>
                      <a:pt x="1194379" y="417870"/>
                    </a:cubicBezTo>
                    <a:lnTo>
                      <a:pt x="1193594" y="417478"/>
                    </a:lnTo>
                    <a:lnTo>
                      <a:pt x="1190008" y="416301"/>
                    </a:lnTo>
                    <a:cubicBezTo>
                      <a:pt x="1189560" y="416133"/>
                      <a:pt x="1189111" y="415965"/>
                      <a:pt x="1188663" y="415741"/>
                    </a:cubicBezTo>
                    <a:lnTo>
                      <a:pt x="1187486" y="415180"/>
                    </a:lnTo>
                    <a:lnTo>
                      <a:pt x="1182219" y="414676"/>
                    </a:lnTo>
                    <a:cubicBezTo>
                      <a:pt x="1181434" y="414620"/>
                      <a:pt x="1180706" y="414452"/>
                      <a:pt x="1179977" y="414172"/>
                    </a:cubicBezTo>
                    <a:lnTo>
                      <a:pt x="1177848" y="413443"/>
                    </a:lnTo>
                    <a:cubicBezTo>
                      <a:pt x="1176335" y="412939"/>
                      <a:pt x="1174934" y="412098"/>
                      <a:pt x="1173813" y="410978"/>
                    </a:cubicBezTo>
                    <a:lnTo>
                      <a:pt x="1173365" y="410529"/>
                    </a:lnTo>
                    <a:lnTo>
                      <a:pt x="1168097" y="406046"/>
                    </a:lnTo>
                    <a:lnTo>
                      <a:pt x="1164567" y="406046"/>
                    </a:lnTo>
                    <a:cubicBezTo>
                      <a:pt x="1162718" y="406046"/>
                      <a:pt x="1160925" y="405542"/>
                      <a:pt x="1159356" y="404645"/>
                    </a:cubicBezTo>
                    <a:lnTo>
                      <a:pt x="1150726" y="399602"/>
                    </a:lnTo>
                    <a:cubicBezTo>
                      <a:pt x="1150558" y="399490"/>
                      <a:pt x="1150390" y="399378"/>
                      <a:pt x="1150221" y="399266"/>
                    </a:cubicBezTo>
                    <a:lnTo>
                      <a:pt x="1148092" y="397809"/>
                    </a:lnTo>
                    <a:cubicBezTo>
                      <a:pt x="1147532" y="397416"/>
                      <a:pt x="1146971" y="396968"/>
                      <a:pt x="1146523" y="396520"/>
                    </a:cubicBezTo>
                    <a:lnTo>
                      <a:pt x="1146019" y="396016"/>
                    </a:lnTo>
                    <a:lnTo>
                      <a:pt x="1139911" y="392373"/>
                    </a:lnTo>
                    <a:cubicBezTo>
                      <a:pt x="1139182" y="391925"/>
                      <a:pt x="1138510" y="391421"/>
                      <a:pt x="1137893" y="390804"/>
                    </a:cubicBezTo>
                    <a:lnTo>
                      <a:pt x="1135035" y="387946"/>
                    </a:lnTo>
                    <a:cubicBezTo>
                      <a:pt x="1133915" y="386825"/>
                      <a:pt x="1133018" y="385425"/>
                      <a:pt x="1132514" y="383911"/>
                    </a:cubicBezTo>
                    <a:lnTo>
                      <a:pt x="1132346" y="383351"/>
                    </a:lnTo>
                    <a:lnTo>
                      <a:pt x="1131225" y="381838"/>
                    </a:lnTo>
                    <a:cubicBezTo>
                      <a:pt x="1130833" y="381334"/>
                      <a:pt x="1130496" y="380829"/>
                      <a:pt x="1130272" y="380269"/>
                    </a:cubicBezTo>
                    <a:lnTo>
                      <a:pt x="1129600" y="378924"/>
                    </a:lnTo>
                    <a:lnTo>
                      <a:pt x="1128759" y="378084"/>
                    </a:lnTo>
                    <a:lnTo>
                      <a:pt x="1127695" y="377803"/>
                    </a:lnTo>
                    <a:cubicBezTo>
                      <a:pt x="1126462" y="377467"/>
                      <a:pt x="1125285" y="376963"/>
                      <a:pt x="1124220" y="376178"/>
                    </a:cubicBezTo>
                    <a:lnTo>
                      <a:pt x="1120970" y="373881"/>
                    </a:lnTo>
                    <a:lnTo>
                      <a:pt x="1117328" y="373376"/>
                    </a:lnTo>
                    <a:lnTo>
                      <a:pt x="1115030" y="376010"/>
                    </a:lnTo>
                    <a:cubicBezTo>
                      <a:pt x="1114302" y="376795"/>
                      <a:pt x="1113461" y="377523"/>
                      <a:pt x="1112564" y="378084"/>
                    </a:cubicBezTo>
                    <a:lnTo>
                      <a:pt x="1108978" y="380213"/>
                    </a:lnTo>
                    <a:cubicBezTo>
                      <a:pt x="1107465" y="381110"/>
                      <a:pt x="1105672" y="381614"/>
                      <a:pt x="1103935" y="381670"/>
                    </a:cubicBezTo>
                    <a:lnTo>
                      <a:pt x="1103374" y="381838"/>
                    </a:lnTo>
                    <a:cubicBezTo>
                      <a:pt x="1102982" y="381950"/>
                      <a:pt x="1102534" y="382062"/>
                      <a:pt x="1102142" y="382174"/>
                    </a:cubicBezTo>
                    <a:lnTo>
                      <a:pt x="1098555" y="382903"/>
                    </a:lnTo>
                    <a:cubicBezTo>
                      <a:pt x="1096482" y="383351"/>
                      <a:pt x="1094296" y="383071"/>
                      <a:pt x="1092335" y="382230"/>
                    </a:cubicBezTo>
                    <a:lnTo>
                      <a:pt x="1085891" y="379372"/>
                    </a:lnTo>
                    <a:cubicBezTo>
                      <a:pt x="1084770" y="378868"/>
                      <a:pt x="1083705" y="378196"/>
                      <a:pt x="1082865" y="377299"/>
                    </a:cubicBezTo>
                    <a:lnTo>
                      <a:pt x="1081240" y="376627"/>
                    </a:lnTo>
                    <a:cubicBezTo>
                      <a:pt x="1080567" y="376346"/>
                      <a:pt x="1079951" y="376010"/>
                      <a:pt x="1079334" y="375618"/>
                    </a:cubicBezTo>
                    <a:lnTo>
                      <a:pt x="1077205" y="374161"/>
                    </a:lnTo>
                    <a:cubicBezTo>
                      <a:pt x="1076981" y="373993"/>
                      <a:pt x="1076701" y="373825"/>
                      <a:pt x="1076476" y="373657"/>
                    </a:cubicBezTo>
                    <a:lnTo>
                      <a:pt x="1072890" y="370799"/>
                    </a:lnTo>
                    <a:cubicBezTo>
                      <a:pt x="1071209" y="369454"/>
                      <a:pt x="1069976" y="367605"/>
                      <a:pt x="1069416" y="365587"/>
                    </a:cubicBezTo>
                    <a:lnTo>
                      <a:pt x="1067847" y="364354"/>
                    </a:lnTo>
                    <a:cubicBezTo>
                      <a:pt x="1066838" y="363570"/>
                      <a:pt x="1065997" y="362561"/>
                      <a:pt x="1065325" y="361441"/>
                    </a:cubicBezTo>
                    <a:lnTo>
                      <a:pt x="1063420" y="358134"/>
                    </a:lnTo>
                    <a:lnTo>
                      <a:pt x="1059609" y="356229"/>
                    </a:lnTo>
                    <a:cubicBezTo>
                      <a:pt x="1058657" y="355781"/>
                      <a:pt x="1057816" y="355164"/>
                      <a:pt x="1057088" y="354436"/>
                    </a:cubicBezTo>
                    <a:lnTo>
                      <a:pt x="1056359" y="354436"/>
                    </a:lnTo>
                    <a:cubicBezTo>
                      <a:pt x="1054342" y="354436"/>
                      <a:pt x="1052324" y="353819"/>
                      <a:pt x="1050643" y="352699"/>
                    </a:cubicBezTo>
                    <a:lnTo>
                      <a:pt x="1041845" y="346815"/>
                    </a:lnTo>
                    <a:lnTo>
                      <a:pt x="1034112" y="345694"/>
                    </a:lnTo>
                    <a:cubicBezTo>
                      <a:pt x="1033944" y="345694"/>
                      <a:pt x="1033720" y="345638"/>
                      <a:pt x="1033552" y="345582"/>
                    </a:cubicBezTo>
                    <a:lnTo>
                      <a:pt x="1032263" y="345302"/>
                    </a:lnTo>
                    <a:lnTo>
                      <a:pt x="1031647" y="345470"/>
                    </a:lnTo>
                    <a:cubicBezTo>
                      <a:pt x="1030134" y="345862"/>
                      <a:pt x="1028621" y="345862"/>
                      <a:pt x="1027108" y="345582"/>
                    </a:cubicBezTo>
                    <a:lnTo>
                      <a:pt x="1023521" y="344853"/>
                    </a:lnTo>
                    <a:cubicBezTo>
                      <a:pt x="1023073" y="344797"/>
                      <a:pt x="1022681" y="344685"/>
                      <a:pt x="1022288" y="344517"/>
                    </a:cubicBezTo>
                    <a:lnTo>
                      <a:pt x="1015844" y="342388"/>
                    </a:lnTo>
                    <a:cubicBezTo>
                      <a:pt x="1015116" y="342164"/>
                      <a:pt x="1014443" y="341827"/>
                      <a:pt x="1013827" y="341435"/>
                    </a:cubicBezTo>
                    <a:lnTo>
                      <a:pt x="1010240" y="339306"/>
                    </a:lnTo>
                    <a:cubicBezTo>
                      <a:pt x="1009960" y="339138"/>
                      <a:pt x="1009624" y="338914"/>
                      <a:pt x="1009344" y="338689"/>
                    </a:cubicBezTo>
                    <a:lnTo>
                      <a:pt x="1006486" y="336560"/>
                    </a:lnTo>
                    <a:cubicBezTo>
                      <a:pt x="1006094" y="336280"/>
                      <a:pt x="1005701" y="335944"/>
                      <a:pt x="1005365" y="335607"/>
                    </a:cubicBezTo>
                    <a:lnTo>
                      <a:pt x="1002507" y="332749"/>
                    </a:lnTo>
                    <a:cubicBezTo>
                      <a:pt x="1002283" y="332525"/>
                      <a:pt x="1002059" y="332301"/>
                      <a:pt x="1001891" y="332077"/>
                    </a:cubicBezTo>
                    <a:lnTo>
                      <a:pt x="998304" y="327762"/>
                    </a:lnTo>
                    <a:cubicBezTo>
                      <a:pt x="997632" y="326922"/>
                      <a:pt x="997072" y="325969"/>
                      <a:pt x="996679" y="325016"/>
                    </a:cubicBezTo>
                    <a:lnTo>
                      <a:pt x="996007" y="323391"/>
                    </a:lnTo>
                    <a:cubicBezTo>
                      <a:pt x="995895" y="323279"/>
                      <a:pt x="995783" y="323167"/>
                      <a:pt x="995671" y="322999"/>
                    </a:cubicBezTo>
                    <a:lnTo>
                      <a:pt x="991916" y="318796"/>
                    </a:lnTo>
                    <a:lnTo>
                      <a:pt x="989787" y="318180"/>
                    </a:lnTo>
                    <a:cubicBezTo>
                      <a:pt x="988946" y="317956"/>
                      <a:pt x="988106" y="317563"/>
                      <a:pt x="987321" y="317115"/>
                    </a:cubicBezTo>
                    <a:lnTo>
                      <a:pt x="984351" y="315322"/>
                    </a:lnTo>
                    <a:lnTo>
                      <a:pt x="979980" y="313417"/>
                    </a:lnTo>
                    <a:cubicBezTo>
                      <a:pt x="979812" y="313361"/>
                      <a:pt x="979588" y="313248"/>
                      <a:pt x="979420" y="313136"/>
                    </a:cubicBezTo>
                    <a:lnTo>
                      <a:pt x="977571" y="312184"/>
                    </a:lnTo>
                    <a:lnTo>
                      <a:pt x="975777" y="311735"/>
                    </a:lnTo>
                    <a:cubicBezTo>
                      <a:pt x="975049" y="311567"/>
                      <a:pt x="974320" y="311287"/>
                      <a:pt x="973648" y="310951"/>
                    </a:cubicBezTo>
                    <a:lnTo>
                      <a:pt x="970790" y="309494"/>
                    </a:lnTo>
                    <a:cubicBezTo>
                      <a:pt x="970286" y="309270"/>
                      <a:pt x="969837" y="308990"/>
                      <a:pt x="969389" y="308653"/>
                    </a:cubicBezTo>
                    <a:lnTo>
                      <a:pt x="966307" y="306468"/>
                    </a:lnTo>
                    <a:lnTo>
                      <a:pt x="964346" y="306132"/>
                    </a:lnTo>
                    <a:cubicBezTo>
                      <a:pt x="963337" y="305964"/>
                      <a:pt x="962328" y="305627"/>
                      <a:pt x="961432" y="305179"/>
                    </a:cubicBezTo>
                    <a:lnTo>
                      <a:pt x="959975" y="304451"/>
                    </a:lnTo>
                    <a:cubicBezTo>
                      <a:pt x="959190" y="304058"/>
                      <a:pt x="958462" y="303554"/>
                      <a:pt x="957789" y="302994"/>
                    </a:cubicBezTo>
                    <a:lnTo>
                      <a:pt x="952074" y="297950"/>
                    </a:lnTo>
                    <a:cubicBezTo>
                      <a:pt x="951906" y="297782"/>
                      <a:pt x="951737" y="297670"/>
                      <a:pt x="951569" y="297502"/>
                    </a:cubicBezTo>
                    <a:lnTo>
                      <a:pt x="948711" y="294644"/>
                    </a:lnTo>
                    <a:cubicBezTo>
                      <a:pt x="948151" y="294084"/>
                      <a:pt x="947647" y="293467"/>
                      <a:pt x="947254" y="292795"/>
                    </a:cubicBezTo>
                    <a:lnTo>
                      <a:pt x="942323" y="289152"/>
                    </a:lnTo>
                    <a:lnTo>
                      <a:pt x="941539" y="291618"/>
                    </a:lnTo>
                    <a:cubicBezTo>
                      <a:pt x="939801" y="297054"/>
                      <a:pt x="934030" y="300080"/>
                      <a:pt x="928538" y="298343"/>
                    </a:cubicBezTo>
                    <a:cubicBezTo>
                      <a:pt x="923102" y="296605"/>
                      <a:pt x="920076" y="290834"/>
                      <a:pt x="921814" y="285342"/>
                    </a:cubicBezTo>
                    <a:lnTo>
                      <a:pt x="921982" y="284894"/>
                    </a:lnTo>
                    <a:lnTo>
                      <a:pt x="923439" y="280355"/>
                    </a:lnTo>
                    <a:cubicBezTo>
                      <a:pt x="921253" y="280467"/>
                      <a:pt x="919124" y="279850"/>
                      <a:pt x="917275" y="278617"/>
                    </a:cubicBezTo>
                    <a:lnTo>
                      <a:pt x="916994" y="278449"/>
                    </a:lnTo>
                    <a:cubicBezTo>
                      <a:pt x="916490" y="278281"/>
                      <a:pt x="915986" y="278113"/>
                      <a:pt x="915537" y="277833"/>
                    </a:cubicBezTo>
                    <a:lnTo>
                      <a:pt x="912679" y="276432"/>
                    </a:lnTo>
                    <a:lnTo>
                      <a:pt x="910830" y="276712"/>
                    </a:lnTo>
                    <a:cubicBezTo>
                      <a:pt x="909597" y="276880"/>
                      <a:pt x="908421" y="276824"/>
                      <a:pt x="907188" y="276600"/>
                    </a:cubicBezTo>
                    <a:lnTo>
                      <a:pt x="897157" y="274471"/>
                    </a:lnTo>
                    <a:cubicBezTo>
                      <a:pt x="895812" y="274190"/>
                      <a:pt x="894523" y="273630"/>
                      <a:pt x="893403" y="272846"/>
                    </a:cubicBezTo>
                    <a:lnTo>
                      <a:pt x="886230" y="267802"/>
                    </a:lnTo>
                    <a:cubicBezTo>
                      <a:pt x="885109" y="267018"/>
                      <a:pt x="884212" y="266065"/>
                      <a:pt x="883484" y="264944"/>
                    </a:cubicBezTo>
                    <a:lnTo>
                      <a:pt x="870539" y="244827"/>
                    </a:lnTo>
                    <a:cubicBezTo>
                      <a:pt x="870203" y="244323"/>
                      <a:pt x="869923" y="243762"/>
                      <a:pt x="869699" y="243202"/>
                    </a:cubicBezTo>
                    <a:lnTo>
                      <a:pt x="865104" y="232106"/>
                    </a:lnTo>
                    <a:lnTo>
                      <a:pt x="863759" y="230257"/>
                    </a:lnTo>
                    <a:lnTo>
                      <a:pt x="856250" y="226727"/>
                    </a:lnTo>
                    <a:lnTo>
                      <a:pt x="851991" y="225550"/>
                    </a:lnTo>
                    <a:lnTo>
                      <a:pt x="851038" y="225830"/>
                    </a:lnTo>
                    <a:lnTo>
                      <a:pt x="849693" y="226615"/>
                    </a:lnTo>
                    <a:cubicBezTo>
                      <a:pt x="847788" y="228408"/>
                      <a:pt x="845211" y="229473"/>
                      <a:pt x="842577" y="229473"/>
                    </a:cubicBezTo>
                    <a:lnTo>
                      <a:pt x="836861" y="229473"/>
                    </a:lnTo>
                    <a:cubicBezTo>
                      <a:pt x="834675" y="229473"/>
                      <a:pt x="832546" y="228800"/>
                      <a:pt x="830753" y="227511"/>
                    </a:cubicBezTo>
                    <a:lnTo>
                      <a:pt x="823524" y="222300"/>
                    </a:lnTo>
                    <a:lnTo>
                      <a:pt x="821395" y="221235"/>
                    </a:lnTo>
                    <a:cubicBezTo>
                      <a:pt x="819882" y="220507"/>
                      <a:pt x="818593" y="219386"/>
                      <a:pt x="817640" y="218041"/>
                    </a:cubicBezTo>
                    <a:lnTo>
                      <a:pt x="810131" y="207674"/>
                    </a:lnTo>
                    <a:lnTo>
                      <a:pt x="807329" y="206609"/>
                    </a:lnTo>
                    <a:cubicBezTo>
                      <a:pt x="806209" y="206161"/>
                      <a:pt x="805144" y="205545"/>
                      <a:pt x="804247" y="204760"/>
                    </a:cubicBezTo>
                    <a:lnTo>
                      <a:pt x="801838" y="202687"/>
                    </a:lnTo>
                    <a:lnTo>
                      <a:pt x="801501" y="202799"/>
                    </a:lnTo>
                    <a:lnTo>
                      <a:pt x="797691" y="204704"/>
                    </a:lnTo>
                    <a:cubicBezTo>
                      <a:pt x="796010" y="205545"/>
                      <a:pt x="794161" y="205881"/>
                      <a:pt x="792255" y="205769"/>
                    </a:cubicBezTo>
                    <a:lnTo>
                      <a:pt x="786147" y="205321"/>
                    </a:lnTo>
                    <a:cubicBezTo>
                      <a:pt x="785195" y="205657"/>
                      <a:pt x="784186" y="205825"/>
                      <a:pt x="783177" y="205825"/>
                    </a:cubicBezTo>
                    <a:cubicBezTo>
                      <a:pt x="780151" y="207002"/>
                      <a:pt x="776733" y="206722"/>
                      <a:pt x="773931" y="204984"/>
                    </a:cubicBezTo>
                    <a:lnTo>
                      <a:pt x="770625" y="202911"/>
                    </a:lnTo>
                    <a:cubicBezTo>
                      <a:pt x="770064" y="202855"/>
                      <a:pt x="769504" y="202799"/>
                      <a:pt x="769000" y="202631"/>
                    </a:cubicBezTo>
                    <a:lnTo>
                      <a:pt x="766142" y="201902"/>
                    </a:lnTo>
                    <a:cubicBezTo>
                      <a:pt x="764573" y="201510"/>
                      <a:pt x="763172" y="200782"/>
                      <a:pt x="761939" y="199717"/>
                    </a:cubicBezTo>
                    <a:lnTo>
                      <a:pt x="757288" y="195682"/>
                    </a:lnTo>
                    <a:lnTo>
                      <a:pt x="754206" y="193497"/>
                    </a:lnTo>
                    <a:cubicBezTo>
                      <a:pt x="751292" y="193833"/>
                      <a:pt x="748322" y="192992"/>
                      <a:pt x="745969" y="190919"/>
                    </a:cubicBezTo>
                    <a:lnTo>
                      <a:pt x="738796" y="184475"/>
                    </a:lnTo>
                    <a:cubicBezTo>
                      <a:pt x="738179" y="183914"/>
                      <a:pt x="737563" y="183242"/>
                      <a:pt x="737115" y="182513"/>
                    </a:cubicBezTo>
                    <a:lnTo>
                      <a:pt x="734537" y="178647"/>
                    </a:lnTo>
                    <a:lnTo>
                      <a:pt x="732464" y="176181"/>
                    </a:lnTo>
                    <a:lnTo>
                      <a:pt x="725403" y="172091"/>
                    </a:lnTo>
                    <a:cubicBezTo>
                      <a:pt x="724394" y="171474"/>
                      <a:pt x="723441" y="170690"/>
                      <a:pt x="722657" y="169793"/>
                    </a:cubicBezTo>
                    <a:lnTo>
                      <a:pt x="720416" y="167103"/>
                    </a:lnTo>
                    <a:cubicBezTo>
                      <a:pt x="719911" y="166823"/>
                      <a:pt x="719407" y="166487"/>
                      <a:pt x="718959" y="166095"/>
                    </a:cubicBezTo>
                    <a:lnTo>
                      <a:pt x="713915" y="162172"/>
                    </a:lnTo>
                    <a:lnTo>
                      <a:pt x="712066" y="161780"/>
                    </a:lnTo>
                    <a:cubicBezTo>
                      <a:pt x="711393" y="161668"/>
                      <a:pt x="710721" y="161443"/>
                      <a:pt x="710105" y="161163"/>
                    </a:cubicBezTo>
                    <a:lnTo>
                      <a:pt x="702988" y="158193"/>
                    </a:lnTo>
                    <a:cubicBezTo>
                      <a:pt x="700074" y="158754"/>
                      <a:pt x="697048" y="157969"/>
                      <a:pt x="694694" y="156120"/>
                    </a:cubicBezTo>
                    <a:lnTo>
                      <a:pt x="693013" y="154775"/>
                    </a:lnTo>
                    <a:cubicBezTo>
                      <a:pt x="692341" y="154495"/>
                      <a:pt x="691724" y="154159"/>
                      <a:pt x="691108" y="153766"/>
                    </a:cubicBezTo>
                    <a:lnTo>
                      <a:pt x="686793" y="150908"/>
                    </a:lnTo>
                    <a:cubicBezTo>
                      <a:pt x="686569" y="150740"/>
                      <a:pt x="686289" y="150572"/>
                      <a:pt x="686065" y="150404"/>
                    </a:cubicBezTo>
                    <a:lnTo>
                      <a:pt x="682478" y="147546"/>
                    </a:lnTo>
                    <a:cubicBezTo>
                      <a:pt x="682198" y="147322"/>
                      <a:pt x="681918" y="147042"/>
                      <a:pt x="681638" y="146762"/>
                    </a:cubicBezTo>
                    <a:lnTo>
                      <a:pt x="675305" y="140429"/>
                    </a:lnTo>
                    <a:lnTo>
                      <a:pt x="670991" y="137740"/>
                    </a:lnTo>
                    <a:lnTo>
                      <a:pt x="668581" y="136507"/>
                    </a:lnTo>
                    <a:cubicBezTo>
                      <a:pt x="668189" y="136339"/>
                      <a:pt x="667853" y="136115"/>
                      <a:pt x="667460" y="135890"/>
                    </a:cubicBezTo>
                    <a:lnTo>
                      <a:pt x="664658" y="134041"/>
                    </a:lnTo>
                    <a:cubicBezTo>
                      <a:pt x="662137" y="133873"/>
                      <a:pt x="659783" y="132808"/>
                      <a:pt x="657990" y="131015"/>
                    </a:cubicBezTo>
                    <a:lnTo>
                      <a:pt x="656141" y="129166"/>
                    </a:lnTo>
                    <a:cubicBezTo>
                      <a:pt x="654684" y="128662"/>
                      <a:pt x="653339" y="127821"/>
                      <a:pt x="652274" y="126700"/>
                    </a:cubicBezTo>
                    <a:lnTo>
                      <a:pt x="643476" y="118071"/>
                    </a:lnTo>
                    <a:cubicBezTo>
                      <a:pt x="640450" y="117566"/>
                      <a:pt x="637929" y="115717"/>
                      <a:pt x="636416" y="113195"/>
                    </a:cubicBezTo>
                    <a:lnTo>
                      <a:pt x="632773" y="111346"/>
                    </a:lnTo>
                    <a:cubicBezTo>
                      <a:pt x="632045" y="111010"/>
                      <a:pt x="631372" y="110562"/>
                      <a:pt x="630756" y="110057"/>
                    </a:cubicBezTo>
                    <a:lnTo>
                      <a:pt x="626889" y="106807"/>
                    </a:lnTo>
                    <a:lnTo>
                      <a:pt x="614225" y="98570"/>
                    </a:lnTo>
                    <a:lnTo>
                      <a:pt x="613272" y="98233"/>
                    </a:lnTo>
                    <a:cubicBezTo>
                      <a:pt x="612544" y="98009"/>
                      <a:pt x="611871" y="97673"/>
                      <a:pt x="611255" y="97281"/>
                    </a:cubicBezTo>
                    <a:lnTo>
                      <a:pt x="607949" y="95319"/>
                    </a:lnTo>
                    <a:cubicBezTo>
                      <a:pt x="606604" y="96048"/>
                      <a:pt x="605091" y="96496"/>
                      <a:pt x="603522" y="96608"/>
                    </a:cubicBezTo>
                    <a:cubicBezTo>
                      <a:pt x="600327" y="96776"/>
                      <a:pt x="597189" y="95488"/>
                      <a:pt x="595060" y="93022"/>
                    </a:cubicBezTo>
                    <a:lnTo>
                      <a:pt x="591866" y="89323"/>
                    </a:lnTo>
                    <a:cubicBezTo>
                      <a:pt x="588392" y="91509"/>
                      <a:pt x="583853" y="91453"/>
                      <a:pt x="580378" y="88987"/>
                    </a:cubicBezTo>
                    <a:lnTo>
                      <a:pt x="575895" y="85793"/>
                    </a:lnTo>
                    <a:lnTo>
                      <a:pt x="565696" y="80357"/>
                    </a:lnTo>
                    <a:cubicBezTo>
                      <a:pt x="565080" y="80021"/>
                      <a:pt x="564464" y="79629"/>
                      <a:pt x="563959" y="79181"/>
                    </a:cubicBezTo>
                    <a:lnTo>
                      <a:pt x="559645" y="75594"/>
                    </a:lnTo>
                    <a:cubicBezTo>
                      <a:pt x="559420" y="75370"/>
                      <a:pt x="559196" y="75202"/>
                      <a:pt x="558972" y="74978"/>
                    </a:cubicBezTo>
                    <a:lnTo>
                      <a:pt x="556843" y="72848"/>
                    </a:lnTo>
                    <a:cubicBezTo>
                      <a:pt x="556450" y="72792"/>
                      <a:pt x="556002" y="72680"/>
                      <a:pt x="555610" y="72568"/>
                    </a:cubicBezTo>
                    <a:cubicBezTo>
                      <a:pt x="551743" y="75258"/>
                      <a:pt x="546476" y="74978"/>
                      <a:pt x="542889" y="71728"/>
                    </a:cubicBezTo>
                    <a:lnTo>
                      <a:pt x="532578" y="66348"/>
                    </a:lnTo>
                    <a:cubicBezTo>
                      <a:pt x="529665" y="68646"/>
                      <a:pt x="525742" y="69262"/>
                      <a:pt x="522268" y="67917"/>
                    </a:cubicBezTo>
                    <a:lnTo>
                      <a:pt x="518681" y="66460"/>
                    </a:lnTo>
                    <a:cubicBezTo>
                      <a:pt x="518289" y="66292"/>
                      <a:pt x="517953" y="66124"/>
                      <a:pt x="517560" y="65956"/>
                    </a:cubicBezTo>
                    <a:lnTo>
                      <a:pt x="509155" y="61641"/>
                    </a:lnTo>
                    <a:lnTo>
                      <a:pt x="497331" y="57214"/>
                    </a:lnTo>
                    <a:cubicBezTo>
                      <a:pt x="496939" y="57046"/>
                      <a:pt x="496490" y="56878"/>
                      <a:pt x="496098" y="56654"/>
                    </a:cubicBezTo>
                    <a:lnTo>
                      <a:pt x="490046" y="53460"/>
                    </a:lnTo>
                    <a:cubicBezTo>
                      <a:pt x="489374" y="54412"/>
                      <a:pt x="488589" y="55253"/>
                      <a:pt x="487637" y="55925"/>
                    </a:cubicBezTo>
                    <a:cubicBezTo>
                      <a:pt x="484947" y="57887"/>
                      <a:pt x="481472" y="58391"/>
                      <a:pt x="478334" y="57326"/>
                    </a:cubicBezTo>
                    <a:lnTo>
                      <a:pt x="474019" y="55869"/>
                    </a:lnTo>
                    <a:cubicBezTo>
                      <a:pt x="473515" y="55701"/>
                      <a:pt x="472955" y="55477"/>
                      <a:pt x="472507" y="55197"/>
                    </a:cubicBezTo>
                    <a:cubicBezTo>
                      <a:pt x="470209" y="55925"/>
                      <a:pt x="467799" y="55813"/>
                      <a:pt x="465614" y="54973"/>
                    </a:cubicBezTo>
                    <a:cubicBezTo>
                      <a:pt x="464941" y="54973"/>
                      <a:pt x="464325" y="54861"/>
                      <a:pt x="463653" y="54748"/>
                    </a:cubicBezTo>
                    <a:cubicBezTo>
                      <a:pt x="462924" y="54917"/>
                      <a:pt x="462252" y="54973"/>
                      <a:pt x="461523" y="54973"/>
                    </a:cubicBezTo>
                    <a:lnTo>
                      <a:pt x="460795" y="54973"/>
                    </a:lnTo>
                    <a:cubicBezTo>
                      <a:pt x="459170" y="54973"/>
                      <a:pt x="457601" y="54580"/>
                      <a:pt x="456200" y="53908"/>
                    </a:cubicBezTo>
                    <a:lnTo>
                      <a:pt x="455023" y="53348"/>
                    </a:lnTo>
                    <a:cubicBezTo>
                      <a:pt x="453510" y="53011"/>
                      <a:pt x="452109" y="52339"/>
                      <a:pt x="450876" y="51442"/>
                    </a:cubicBezTo>
                    <a:lnTo>
                      <a:pt x="447346" y="51442"/>
                    </a:lnTo>
                    <a:cubicBezTo>
                      <a:pt x="447178" y="51498"/>
                      <a:pt x="446954" y="51554"/>
                      <a:pt x="446785" y="51666"/>
                    </a:cubicBezTo>
                    <a:cubicBezTo>
                      <a:pt x="445384" y="53572"/>
                      <a:pt x="443311" y="54917"/>
                      <a:pt x="440901" y="55477"/>
                    </a:cubicBezTo>
                    <a:cubicBezTo>
                      <a:pt x="438324" y="56093"/>
                      <a:pt x="435690" y="55701"/>
                      <a:pt x="433449" y="54412"/>
                    </a:cubicBezTo>
                    <a:lnTo>
                      <a:pt x="433168" y="54524"/>
                    </a:lnTo>
                    <a:cubicBezTo>
                      <a:pt x="429470" y="55757"/>
                      <a:pt x="425379" y="54804"/>
                      <a:pt x="422633" y="52059"/>
                    </a:cubicBezTo>
                    <a:lnTo>
                      <a:pt x="419719" y="49145"/>
                    </a:lnTo>
                    <a:cubicBezTo>
                      <a:pt x="418711" y="48080"/>
                      <a:pt x="417870" y="46847"/>
                      <a:pt x="417366" y="45502"/>
                    </a:cubicBezTo>
                    <a:lnTo>
                      <a:pt x="416301" y="45054"/>
                    </a:lnTo>
                    <a:lnTo>
                      <a:pt x="404365" y="41075"/>
                    </a:lnTo>
                    <a:lnTo>
                      <a:pt x="399154" y="40123"/>
                    </a:lnTo>
                    <a:lnTo>
                      <a:pt x="398425" y="40291"/>
                    </a:lnTo>
                    <a:lnTo>
                      <a:pt x="395735" y="41356"/>
                    </a:lnTo>
                    <a:cubicBezTo>
                      <a:pt x="392765" y="42532"/>
                      <a:pt x="389515" y="42252"/>
                      <a:pt x="386882" y="40795"/>
                    </a:cubicBezTo>
                    <a:cubicBezTo>
                      <a:pt x="386769" y="40851"/>
                      <a:pt x="386657" y="40907"/>
                      <a:pt x="386545" y="40963"/>
                    </a:cubicBezTo>
                    <a:cubicBezTo>
                      <a:pt x="386041" y="42364"/>
                      <a:pt x="385256" y="43709"/>
                      <a:pt x="384136" y="44830"/>
                    </a:cubicBezTo>
                    <a:lnTo>
                      <a:pt x="383407" y="45558"/>
                    </a:lnTo>
                    <a:cubicBezTo>
                      <a:pt x="382623" y="46343"/>
                      <a:pt x="381726" y="47015"/>
                      <a:pt x="380717" y="47520"/>
                    </a:cubicBezTo>
                    <a:lnTo>
                      <a:pt x="379260" y="48248"/>
                    </a:lnTo>
                    <a:cubicBezTo>
                      <a:pt x="378028" y="48865"/>
                      <a:pt x="376683" y="49201"/>
                      <a:pt x="375338" y="49313"/>
                    </a:cubicBezTo>
                    <a:cubicBezTo>
                      <a:pt x="373937" y="50658"/>
                      <a:pt x="372144" y="51610"/>
                      <a:pt x="370182" y="52003"/>
                    </a:cubicBezTo>
                    <a:lnTo>
                      <a:pt x="363010" y="53460"/>
                    </a:lnTo>
                    <a:cubicBezTo>
                      <a:pt x="360320" y="54020"/>
                      <a:pt x="357518" y="53460"/>
                      <a:pt x="355220" y="51891"/>
                    </a:cubicBezTo>
                    <a:lnTo>
                      <a:pt x="350345" y="48528"/>
                    </a:lnTo>
                    <a:cubicBezTo>
                      <a:pt x="349673" y="48472"/>
                      <a:pt x="349000" y="48304"/>
                      <a:pt x="348328" y="48080"/>
                    </a:cubicBezTo>
                    <a:lnTo>
                      <a:pt x="346198" y="47352"/>
                    </a:lnTo>
                    <a:cubicBezTo>
                      <a:pt x="344685" y="46847"/>
                      <a:pt x="343285" y="46007"/>
                      <a:pt x="342164" y="44830"/>
                    </a:cubicBezTo>
                    <a:lnTo>
                      <a:pt x="341827" y="44494"/>
                    </a:lnTo>
                    <a:lnTo>
                      <a:pt x="336448" y="40291"/>
                    </a:lnTo>
                    <a:lnTo>
                      <a:pt x="331068" y="36929"/>
                    </a:lnTo>
                    <a:cubicBezTo>
                      <a:pt x="330676" y="36648"/>
                      <a:pt x="330228" y="36368"/>
                      <a:pt x="329892" y="36032"/>
                    </a:cubicBezTo>
                    <a:lnTo>
                      <a:pt x="323447" y="30540"/>
                    </a:lnTo>
                    <a:cubicBezTo>
                      <a:pt x="322158" y="30596"/>
                      <a:pt x="320870" y="30428"/>
                      <a:pt x="319693" y="30036"/>
                    </a:cubicBezTo>
                    <a:lnTo>
                      <a:pt x="318796" y="29756"/>
                    </a:lnTo>
                    <a:lnTo>
                      <a:pt x="315210" y="29476"/>
                    </a:lnTo>
                    <a:cubicBezTo>
                      <a:pt x="313529" y="30652"/>
                      <a:pt x="311511" y="31269"/>
                      <a:pt x="309382" y="31269"/>
                    </a:cubicBezTo>
                    <a:lnTo>
                      <a:pt x="305796" y="31269"/>
                    </a:lnTo>
                    <a:cubicBezTo>
                      <a:pt x="304170" y="31269"/>
                      <a:pt x="302545" y="30877"/>
                      <a:pt x="301088" y="30148"/>
                    </a:cubicBezTo>
                    <a:lnTo>
                      <a:pt x="297502" y="30484"/>
                    </a:lnTo>
                    <a:cubicBezTo>
                      <a:pt x="296045" y="30596"/>
                      <a:pt x="294588" y="30484"/>
                      <a:pt x="293187" y="29980"/>
                    </a:cubicBezTo>
                    <a:lnTo>
                      <a:pt x="291058" y="29251"/>
                    </a:lnTo>
                    <a:cubicBezTo>
                      <a:pt x="290105" y="28915"/>
                      <a:pt x="289265" y="28523"/>
                      <a:pt x="288480" y="27963"/>
                    </a:cubicBezTo>
                    <a:lnTo>
                      <a:pt x="285230" y="27626"/>
                    </a:lnTo>
                    <a:lnTo>
                      <a:pt x="275703" y="27626"/>
                    </a:lnTo>
                    <a:cubicBezTo>
                      <a:pt x="274863" y="27626"/>
                      <a:pt x="274022" y="27514"/>
                      <a:pt x="273182" y="27346"/>
                    </a:cubicBezTo>
                    <a:lnTo>
                      <a:pt x="262423" y="24656"/>
                    </a:lnTo>
                    <a:lnTo>
                      <a:pt x="257491" y="24152"/>
                    </a:lnTo>
                    <a:cubicBezTo>
                      <a:pt x="255418" y="25721"/>
                      <a:pt x="252728" y="26450"/>
                      <a:pt x="250094" y="26113"/>
                    </a:cubicBezTo>
                    <a:lnTo>
                      <a:pt x="238719" y="24768"/>
                    </a:lnTo>
                    <a:lnTo>
                      <a:pt x="225214" y="25441"/>
                    </a:lnTo>
                    <a:cubicBezTo>
                      <a:pt x="224485" y="25497"/>
                      <a:pt x="223757" y="25441"/>
                      <a:pt x="223028" y="25329"/>
                    </a:cubicBezTo>
                    <a:lnTo>
                      <a:pt x="197307" y="21182"/>
                    </a:lnTo>
                    <a:lnTo>
                      <a:pt x="182457" y="21182"/>
                    </a:lnTo>
                    <a:lnTo>
                      <a:pt x="178983" y="21742"/>
                    </a:lnTo>
                    <a:cubicBezTo>
                      <a:pt x="178423" y="21855"/>
                      <a:pt x="177862" y="21911"/>
                      <a:pt x="177302" y="21911"/>
                    </a:cubicBezTo>
                    <a:lnTo>
                      <a:pt x="172987" y="21911"/>
                    </a:lnTo>
                    <a:lnTo>
                      <a:pt x="169345" y="22975"/>
                    </a:lnTo>
                    <a:cubicBezTo>
                      <a:pt x="168448" y="23255"/>
                      <a:pt x="167439" y="23368"/>
                      <a:pt x="166487" y="23368"/>
                    </a:cubicBezTo>
                    <a:lnTo>
                      <a:pt x="162844" y="23368"/>
                    </a:lnTo>
                    <a:lnTo>
                      <a:pt x="157017" y="24096"/>
                    </a:lnTo>
                    <a:lnTo>
                      <a:pt x="162788" y="56878"/>
                    </a:lnTo>
                    <a:lnTo>
                      <a:pt x="165366" y="56598"/>
                    </a:lnTo>
                    <a:cubicBezTo>
                      <a:pt x="166711" y="56430"/>
                      <a:pt x="168056" y="56542"/>
                      <a:pt x="169345" y="56934"/>
                    </a:cubicBezTo>
                    <a:lnTo>
                      <a:pt x="172819" y="57943"/>
                    </a:lnTo>
                    <a:lnTo>
                      <a:pt x="173379" y="57662"/>
                    </a:lnTo>
                    <a:cubicBezTo>
                      <a:pt x="175173" y="56766"/>
                      <a:pt x="177190" y="56430"/>
                      <a:pt x="179151" y="56654"/>
                    </a:cubicBezTo>
                    <a:lnTo>
                      <a:pt x="182626" y="57046"/>
                    </a:lnTo>
                    <a:lnTo>
                      <a:pt x="183634" y="56037"/>
                    </a:lnTo>
                    <a:cubicBezTo>
                      <a:pt x="186772" y="52899"/>
                      <a:pt x="191592" y="52115"/>
                      <a:pt x="195570" y="54132"/>
                    </a:cubicBezTo>
                    <a:lnTo>
                      <a:pt x="197027" y="54861"/>
                    </a:lnTo>
                    <a:cubicBezTo>
                      <a:pt x="197588" y="55141"/>
                      <a:pt x="198148" y="55477"/>
                      <a:pt x="198652" y="55869"/>
                    </a:cubicBezTo>
                    <a:lnTo>
                      <a:pt x="230481" y="68197"/>
                    </a:lnTo>
                    <a:cubicBezTo>
                      <a:pt x="230874" y="67357"/>
                      <a:pt x="231378" y="66628"/>
                      <a:pt x="231994" y="65900"/>
                    </a:cubicBezTo>
                    <a:cubicBezTo>
                      <a:pt x="233956" y="63658"/>
                      <a:pt x="236814" y="62313"/>
                      <a:pt x="239784" y="62313"/>
                    </a:cubicBezTo>
                    <a:lnTo>
                      <a:pt x="240512" y="62313"/>
                    </a:lnTo>
                    <a:lnTo>
                      <a:pt x="278730" y="63042"/>
                    </a:lnTo>
                    <a:cubicBezTo>
                      <a:pt x="279066" y="63042"/>
                      <a:pt x="279402" y="63042"/>
                      <a:pt x="279738" y="63098"/>
                    </a:cubicBezTo>
                    <a:lnTo>
                      <a:pt x="311960" y="66684"/>
                    </a:lnTo>
                    <a:cubicBezTo>
                      <a:pt x="312184" y="66684"/>
                      <a:pt x="312464" y="66740"/>
                      <a:pt x="312688" y="66796"/>
                    </a:cubicBezTo>
                    <a:lnTo>
                      <a:pt x="356789" y="74530"/>
                    </a:lnTo>
                    <a:cubicBezTo>
                      <a:pt x="361665" y="74530"/>
                      <a:pt x="365755" y="77892"/>
                      <a:pt x="366820" y="82431"/>
                    </a:cubicBezTo>
                    <a:lnTo>
                      <a:pt x="366932" y="82543"/>
                    </a:lnTo>
                    <a:cubicBezTo>
                      <a:pt x="368053" y="83664"/>
                      <a:pt x="368950" y="85065"/>
                      <a:pt x="369454" y="86578"/>
                    </a:cubicBezTo>
                    <a:lnTo>
                      <a:pt x="370182" y="88707"/>
                    </a:lnTo>
                    <a:cubicBezTo>
                      <a:pt x="370407" y="89379"/>
                      <a:pt x="370575" y="89996"/>
                      <a:pt x="370631" y="90668"/>
                    </a:cubicBezTo>
                    <a:lnTo>
                      <a:pt x="371359" y="96384"/>
                    </a:lnTo>
                    <a:cubicBezTo>
                      <a:pt x="371639" y="98682"/>
                      <a:pt x="371135" y="100979"/>
                      <a:pt x="369958" y="102997"/>
                    </a:cubicBezTo>
                    <a:lnTo>
                      <a:pt x="369286" y="104117"/>
                    </a:lnTo>
                    <a:lnTo>
                      <a:pt x="369286" y="107031"/>
                    </a:lnTo>
                    <a:cubicBezTo>
                      <a:pt x="369286" y="110225"/>
                      <a:pt x="367829" y="113195"/>
                      <a:pt x="365363" y="115101"/>
                    </a:cubicBezTo>
                    <a:cubicBezTo>
                      <a:pt x="364635" y="116670"/>
                      <a:pt x="363458" y="118015"/>
                      <a:pt x="362057" y="119023"/>
                    </a:cubicBezTo>
                    <a:lnTo>
                      <a:pt x="358190" y="121769"/>
                    </a:lnTo>
                    <a:lnTo>
                      <a:pt x="356229" y="124235"/>
                    </a:lnTo>
                    <a:cubicBezTo>
                      <a:pt x="355781" y="124851"/>
                      <a:pt x="355220" y="125355"/>
                      <a:pt x="354660" y="125804"/>
                    </a:cubicBezTo>
                    <a:cubicBezTo>
                      <a:pt x="354380" y="127037"/>
                      <a:pt x="353876" y="128213"/>
                      <a:pt x="353203" y="129222"/>
                    </a:cubicBezTo>
                    <a:lnTo>
                      <a:pt x="352363" y="130455"/>
                    </a:lnTo>
                    <a:lnTo>
                      <a:pt x="351354" y="133033"/>
                    </a:lnTo>
                    <a:cubicBezTo>
                      <a:pt x="351074" y="133817"/>
                      <a:pt x="350681" y="134490"/>
                      <a:pt x="350177" y="135162"/>
                    </a:cubicBezTo>
                    <a:lnTo>
                      <a:pt x="350457" y="136507"/>
                    </a:lnTo>
                    <a:cubicBezTo>
                      <a:pt x="350569" y="137179"/>
                      <a:pt x="350681" y="137852"/>
                      <a:pt x="350681" y="138524"/>
                    </a:cubicBezTo>
                    <a:lnTo>
                      <a:pt x="350681" y="139253"/>
                    </a:lnTo>
                    <a:cubicBezTo>
                      <a:pt x="350681" y="140093"/>
                      <a:pt x="350569" y="140934"/>
                      <a:pt x="350401" y="141774"/>
                    </a:cubicBezTo>
                    <a:lnTo>
                      <a:pt x="349673" y="144576"/>
                    </a:lnTo>
                    <a:cubicBezTo>
                      <a:pt x="349561" y="145137"/>
                      <a:pt x="349393" y="145641"/>
                      <a:pt x="349168" y="146145"/>
                    </a:cubicBezTo>
                    <a:cubicBezTo>
                      <a:pt x="349168" y="146145"/>
                      <a:pt x="349168" y="146145"/>
                      <a:pt x="349168" y="146145"/>
                    </a:cubicBezTo>
                    <a:cubicBezTo>
                      <a:pt x="349168" y="146145"/>
                      <a:pt x="349168" y="146145"/>
                      <a:pt x="349168" y="146145"/>
                    </a:cubicBezTo>
                    <a:lnTo>
                      <a:pt x="345302" y="155223"/>
                    </a:lnTo>
                    <a:lnTo>
                      <a:pt x="345022" y="156904"/>
                    </a:lnTo>
                    <a:lnTo>
                      <a:pt x="345246" y="157297"/>
                    </a:lnTo>
                    <a:cubicBezTo>
                      <a:pt x="345974" y="158810"/>
                      <a:pt x="346367" y="160379"/>
                      <a:pt x="346367" y="161892"/>
                    </a:cubicBezTo>
                    <a:cubicBezTo>
                      <a:pt x="346367" y="165702"/>
                      <a:pt x="344293" y="169345"/>
                      <a:pt x="340651" y="171138"/>
                    </a:cubicBezTo>
                    <a:cubicBezTo>
                      <a:pt x="335551" y="173716"/>
                      <a:pt x="329331" y="171642"/>
                      <a:pt x="326810" y="166543"/>
                    </a:cubicBezTo>
                    <a:lnTo>
                      <a:pt x="326249" y="165422"/>
                    </a:lnTo>
                    <a:cubicBezTo>
                      <a:pt x="326025" y="164974"/>
                      <a:pt x="325857" y="164526"/>
                      <a:pt x="325689" y="164077"/>
                    </a:cubicBezTo>
                    <a:lnTo>
                      <a:pt x="324960" y="161948"/>
                    </a:lnTo>
                    <a:cubicBezTo>
                      <a:pt x="324624" y="160883"/>
                      <a:pt x="324456" y="159818"/>
                      <a:pt x="324456" y="158698"/>
                    </a:cubicBezTo>
                    <a:lnTo>
                      <a:pt x="324456" y="155840"/>
                    </a:lnTo>
                    <a:cubicBezTo>
                      <a:pt x="324456" y="155223"/>
                      <a:pt x="324512" y="154551"/>
                      <a:pt x="324624" y="153934"/>
                    </a:cubicBezTo>
                    <a:cubicBezTo>
                      <a:pt x="323447" y="153822"/>
                      <a:pt x="322214" y="153542"/>
                      <a:pt x="321094" y="153038"/>
                    </a:cubicBezTo>
                    <a:lnTo>
                      <a:pt x="319244" y="153206"/>
                    </a:lnTo>
                    <a:lnTo>
                      <a:pt x="308822" y="154607"/>
                    </a:lnTo>
                    <a:cubicBezTo>
                      <a:pt x="308373" y="154663"/>
                      <a:pt x="307925" y="154719"/>
                      <a:pt x="307477" y="154719"/>
                    </a:cubicBezTo>
                    <a:lnTo>
                      <a:pt x="306636" y="154719"/>
                    </a:lnTo>
                    <a:cubicBezTo>
                      <a:pt x="305291" y="155728"/>
                      <a:pt x="303722" y="156456"/>
                      <a:pt x="302041" y="156736"/>
                    </a:cubicBezTo>
                    <a:lnTo>
                      <a:pt x="276208" y="161051"/>
                    </a:lnTo>
                    <a:cubicBezTo>
                      <a:pt x="274471" y="161331"/>
                      <a:pt x="272677" y="161163"/>
                      <a:pt x="271052" y="160603"/>
                    </a:cubicBezTo>
                    <a:lnTo>
                      <a:pt x="250207" y="152982"/>
                    </a:lnTo>
                    <a:cubicBezTo>
                      <a:pt x="249422" y="152702"/>
                      <a:pt x="248638" y="152309"/>
                      <a:pt x="247965" y="151861"/>
                    </a:cubicBezTo>
                    <a:lnTo>
                      <a:pt x="244491" y="149564"/>
                    </a:lnTo>
                    <a:lnTo>
                      <a:pt x="230874" y="150684"/>
                    </a:lnTo>
                    <a:lnTo>
                      <a:pt x="202351" y="153542"/>
                    </a:lnTo>
                    <a:cubicBezTo>
                      <a:pt x="202014" y="153598"/>
                      <a:pt x="201678" y="153598"/>
                      <a:pt x="201342" y="153598"/>
                    </a:cubicBezTo>
                    <a:lnTo>
                      <a:pt x="199100" y="153598"/>
                    </a:lnTo>
                    <a:cubicBezTo>
                      <a:pt x="198932" y="153766"/>
                      <a:pt x="198764" y="153990"/>
                      <a:pt x="198596" y="154159"/>
                    </a:cubicBezTo>
                    <a:lnTo>
                      <a:pt x="197868" y="154887"/>
                    </a:lnTo>
                    <a:cubicBezTo>
                      <a:pt x="194730" y="158025"/>
                      <a:pt x="189910" y="158810"/>
                      <a:pt x="185932" y="156848"/>
                    </a:cubicBezTo>
                    <a:lnTo>
                      <a:pt x="185259" y="156512"/>
                    </a:lnTo>
                    <a:lnTo>
                      <a:pt x="183410" y="156512"/>
                    </a:lnTo>
                    <a:cubicBezTo>
                      <a:pt x="182345" y="156512"/>
                      <a:pt x="181281" y="156344"/>
                      <a:pt x="180272" y="156008"/>
                    </a:cubicBezTo>
                    <a:cubicBezTo>
                      <a:pt x="179880" y="156344"/>
                      <a:pt x="179487" y="156624"/>
                      <a:pt x="179095" y="156904"/>
                    </a:cubicBezTo>
                    <a:lnTo>
                      <a:pt x="176966" y="158361"/>
                    </a:lnTo>
                    <a:cubicBezTo>
                      <a:pt x="175285" y="159482"/>
                      <a:pt x="173267" y="160099"/>
                      <a:pt x="171250" y="160099"/>
                    </a:cubicBezTo>
                    <a:lnTo>
                      <a:pt x="170073" y="160099"/>
                    </a:lnTo>
                    <a:cubicBezTo>
                      <a:pt x="170241" y="164133"/>
                      <a:pt x="168056" y="167944"/>
                      <a:pt x="164357" y="169793"/>
                    </a:cubicBezTo>
                    <a:lnTo>
                      <a:pt x="162900" y="170521"/>
                    </a:lnTo>
                    <a:cubicBezTo>
                      <a:pt x="160939" y="171474"/>
                      <a:pt x="158754" y="171866"/>
                      <a:pt x="156568" y="171474"/>
                    </a:cubicBezTo>
                    <a:lnTo>
                      <a:pt x="148779" y="170185"/>
                    </a:lnTo>
                    <a:lnTo>
                      <a:pt x="146033" y="170185"/>
                    </a:lnTo>
                    <a:cubicBezTo>
                      <a:pt x="145305" y="170185"/>
                      <a:pt x="144632" y="170129"/>
                      <a:pt x="143904" y="169961"/>
                    </a:cubicBezTo>
                    <a:cubicBezTo>
                      <a:pt x="142895" y="174612"/>
                      <a:pt x="138748" y="178087"/>
                      <a:pt x="133817" y="178087"/>
                    </a:cubicBezTo>
                    <a:lnTo>
                      <a:pt x="131688" y="178087"/>
                    </a:lnTo>
                    <a:cubicBezTo>
                      <a:pt x="131295" y="178087"/>
                      <a:pt x="130959" y="178087"/>
                      <a:pt x="130567" y="178030"/>
                    </a:cubicBezTo>
                    <a:lnTo>
                      <a:pt x="110450" y="175901"/>
                    </a:lnTo>
                    <a:lnTo>
                      <a:pt x="52059" y="168672"/>
                    </a:lnTo>
                    <a:lnTo>
                      <a:pt x="37993" y="167271"/>
                    </a:lnTo>
                    <a:lnTo>
                      <a:pt x="22415" y="165310"/>
                    </a:lnTo>
                    <a:lnTo>
                      <a:pt x="26225" y="188285"/>
                    </a:lnTo>
                    <a:lnTo>
                      <a:pt x="36088" y="249926"/>
                    </a:lnTo>
                    <a:lnTo>
                      <a:pt x="37489" y="250207"/>
                    </a:lnTo>
                    <a:cubicBezTo>
                      <a:pt x="38386" y="250375"/>
                      <a:pt x="39282" y="250711"/>
                      <a:pt x="40067" y="251103"/>
                    </a:cubicBezTo>
                    <a:lnTo>
                      <a:pt x="41524" y="251832"/>
                    </a:lnTo>
                    <a:cubicBezTo>
                      <a:pt x="42532" y="252336"/>
                      <a:pt x="43429" y="253008"/>
                      <a:pt x="44213" y="253793"/>
                    </a:cubicBezTo>
                    <a:lnTo>
                      <a:pt x="45502" y="254633"/>
                    </a:lnTo>
                    <a:cubicBezTo>
                      <a:pt x="46511" y="255306"/>
                      <a:pt x="47351" y="256146"/>
                      <a:pt x="48080" y="257099"/>
                    </a:cubicBezTo>
                    <a:cubicBezTo>
                      <a:pt x="50602" y="258948"/>
                      <a:pt x="52171" y="261918"/>
                      <a:pt x="52283" y="265112"/>
                    </a:cubicBezTo>
                    <a:lnTo>
                      <a:pt x="52619" y="265785"/>
                    </a:lnTo>
                    <a:cubicBezTo>
                      <a:pt x="52619" y="265785"/>
                      <a:pt x="52675" y="265841"/>
                      <a:pt x="52675" y="265897"/>
                    </a:cubicBezTo>
                    <a:lnTo>
                      <a:pt x="53740" y="266289"/>
                    </a:lnTo>
                    <a:lnTo>
                      <a:pt x="55925" y="266850"/>
                    </a:lnTo>
                    <a:cubicBezTo>
                      <a:pt x="56654" y="267018"/>
                      <a:pt x="57382" y="267298"/>
                      <a:pt x="58055" y="267634"/>
                    </a:cubicBezTo>
                    <a:lnTo>
                      <a:pt x="59512" y="268363"/>
                    </a:lnTo>
                    <a:cubicBezTo>
                      <a:pt x="59904" y="268531"/>
                      <a:pt x="60296" y="268755"/>
                      <a:pt x="60632" y="269035"/>
                    </a:cubicBezTo>
                    <a:lnTo>
                      <a:pt x="62762" y="270492"/>
                    </a:lnTo>
                    <a:cubicBezTo>
                      <a:pt x="63658" y="271108"/>
                      <a:pt x="64443" y="271837"/>
                      <a:pt x="65115" y="272677"/>
                    </a:cubicBezTo>
                    <a:lnTo>
                      <a:pt x="65227" y="272734"/>
                    </a:lnTo>
                    <a:cubicBezTo>
                      <a:pt x="66236" y="273238"/>
                      <a:pt x="67133" y="273910"/>
                      <a:pt x="67917" y="274695"/>
                    </a:cubicBezTo>
                    <a:lnTo>
                      <a:pt x="74698" y="281475"/>
                    </a:lnTo>
                    <a:lnTo>
                      <a:pt x="77836" y="283997"/>
                    </a:lnTo>
                    <a:cubicBezTo>
                      <a:pt x="78060" y="284165"/>
                      <a:pt x="78284" y="284389"/>
                      <a:pt x="78508" y="284613"/>
                    </a:cubicBezTo>
                    <a:lnTo>
                      <a:pt x="80694" y="284613"/>
                    </a:lnTo>
                    <a:cubicBezTo>
                      <a:pt x="82711" y="284613"/>
                      <a:pt x="84728" y="285230"/>
                      <a:pt x="86409" y="286351"/>
                    </a:cubicBezTo>
                    <a:lnTo>
                      <a:pt x="88539" y="287808"/>
                    </a:lnTo>
                    <a:cubicBezTo>
                      <a:pt x="89099" y="288200"/>
                      <a:pt x="89604" y="288592"/>
                      <a:pt x="90108" y="289096"/>
                    </a:cubicBezTo>
                    <a:lnTo>
                      <a:pt x="90276" y="289208"/>
                    </a:lnTo>
                    <a:cubicBezTo>
                      <a:pt x="93190" y="289937"/>
                      <a:pt x="95712" y="291898"/>
                      <a:pt x="97113" y="294644"/>
                    </a:cubicBezTo>
                    <a:lnTo>
                      <a:pt x="97785" y="295989"/>
                    </a:lnTo>
                    <a:lnTo>
                      <a:pt x="100195" y="298399"/>
                    </a:lnTo>
                    <a:cubicBezTo>
                      <a:pt x="100643" y="298847"/>
                      <a:pt x="101091" y="299407"/>
                      <a:pt x="101484" y="299968"/>
                    </a:cubicBezTo>
                    <a:lnTo>
                      <a:pt x="102380" y="301256"/>
                    </a:lnTo>
                    <a:lnTo>
                      <a:pt x="103837" y="302713"/>
                    </a:lnTo>
                    <a:cubicBezTo>
                      <a:pt x="105182" y="304058"/>
                      <a:pt x="106135" y="305796"/>
                      <a:pt x="106583" y="307589"/>
                    </a:cubicBezTo>
                    <a:lnTo>
                      <a:pt x="107592" y="308597"/>
                    </a:lnTo>
                    <a:cubicBezTo>
                      <a:pt x="108040" y="308485"/>
                      <a:pt x="108544" y="308373"/>
                      <a:pt x="108993" y="308317"/>
                    </a:cubicBezTo>
                    <a:lnTo>
                      <a:pt x="109721" y="308093"/>
                    </a:lnTo>
                    <a:cubicBezTo>
                      <a:pt x="110786" y="307757"/>
                      <a:pt x="111906" y="307533"/>
                      <a:pt x="113027" y="307533"/>
                    </a:cubicBezTo>
                    <a:lnTo>
                      <a:pt x="115157" y="307533"/>
                    </a:lnTo>
                    <a:cubicBezTo>
                      <a:pt x="116782" y="307533"/>
                      <a:pt x="118351" y="307925"/>
                      <a:pt x="119752" y="308597"/>
                    </a:cubicBezTo>
                    <a:lnTo>
                      <a:pt x="121993" y="309494"/>
                    </a:lnTo>
                    <a:cubicBezTo>
                      <a:pt x="123114" y="309886"/>
                      <a:pt x="124123" y="310447"/>
                      <a:pt x="125019" y="311119"/>
                    </a:cubicBezTo>
                    <a:lnTo>
                      <a:pt x="125860" y="311119"/>
                    </a:lnTo>
                    <a:cubicBezTo>
                      <a:pt x="127485" y="311119"/>
                      <a:pt x="129054" y="311511"/>
                      <a:pt x="130455" y="312184"/>
                    </a:cubicBezTo>
                    <a:lnTo>
                      <a:pt x="131912" y="312912"/>
                    </a:lnTo>
                    <a:cubicBezTo>
                      <a:pt x="132248" y="313080"/>
                      <a:pt x="132528" y="313248"/>
                      <a:pt x="132864" y="313473"/>
                    </a:cubicBezTo>
                    <a:cubicBezTo>
                      <a:pt x="133481" y="313585"/>
                      <a:pt x="134153" y="313753"/>
                      <a:pt x="134714" y="314033"/>
                    </a:cubicBezTo>
                    <a:lnTo>
                      <a:pt x="138300" y="315490"/>
                    </a:lnTo>
                    <a:cubicBezTo>
                      <a:pt x="138580" y="315602"/>
                      <a:pt x="138804" y="315714"/>
                      <a:pt x="139085" y="315826"/>
                    </a:cubicBezTo>
                    <a:lnTo>
                      <a:pt x="140542" y="316555"/>
                    </a:lnTo>
                    <a:cubicBezTo>
                      <a:pt x="141550" y="317059"/>
                      <a:pt x="142447" y="317731"/>
                      <a:pt x="143231" y="318516"/>
                    </a:cubicBezTo>
                    <a:lnTo>
                      <a:pt x="143960" y="319244"/>
                    </a:lnTo>
                    <a:cubicBezTo>
                      <a:pt x="144576" y="319861"/>
                      <a:pt x="145081" y="320533"/>
                      <a:pt x="145529" y="321206"/>
                    </a:cubicBezTo>
                    <a:lnTo>
                      <a:pt x="145977" y="321486"/>
                    </a:lnTo>
                    <a:cubicBezTo>
                      <a:pt x="146538" y="321878"/>
                      <a:pt x="147098" y="322327"/>
                      <a:pt x="147546" y="322775"/>
                    </a:cubicBezTo>
                    <a:lnTo>
                      <a:pt x="148275" y="323503"/>
                    </a:lnTo>
                    <a:cubicBezTo>
                      <a:pt x="149059" y="324288"/>
                      <a:pt x="149732" y="325184"/>
                      <a:pt x="150236" y="326193"/>
                    </a:cubicBezTo>
                    <a:lnTo>
                      <a:pt x="150964" y="327650"/>
                    </a:lnTo>
                    <a:cubicBezTo>
                      <a:pt x="151133" y="328042"/>
                      <a:pt x="151301" y="328435"/>
                      <a:pt x="151469" y="328827"/>
                    </a:cubicBezTo>
                    <a:cubicBezTo>
                      <a:pt x="153822" y="330060"/>
                      <a:pt x="155616" y="332077"/>
                      <a:pt x="156512" y="334599"/>
                    </a:cubicBezTo>
                    <a:lnTo>
                      <a:pt x="157689" y="335775"/>
                    </a:lnTo>
                    <a:cubicBezTo>
                      <a:pt x="158473" y="336560"/>
                      <a:pt x="159146" y="337457"/>
                      <a:pt x="159594" y="338465"/>
                    </a:cubicBezTo>
                    <a:lnTo>
                      <a:pt x="160323" y="339922"/>
                    </a:lnTo>
                    <a:cubicBezTo>
                      <a:pt x="160715" y="340763"/>
                      <a:pt x="161051" y="341659"/>
                      <a:pt x="161219" y="342556"/>
                    </a:cubicBezTo>
                    <a:cubicBezTo>
                      <a:pt x="161892" y="343621"/>
                      <a:pt x="162396" y="344853"/>
                      <a:pt x="162620" y="346086"/>
                    </a:cubicBezTo>
                    <a:lnTo>
                      <a:pt x="163181" y="348496"/>
                    </a:lnTo>
                    <a:cubicBezTo>
                      <a:pt x="163573" y="349336"/>
                      <a:pt x="163909" y="350177"/>
                      <a:pt x="164077" y="351074"/>
                    </a:cubicBezTo>
                    <a:lnTo>
                      <a:pt x="165198" y="355613"/>
                    </a:lnTo>
                    <a:cubicBezTo>
                      <a:pt x="165534" y="356677"/>
                      <a:pt x="165702" y="357742"/>
                      <a:pt x="165702" y="358863"/>
                    </a:cubicBezTo>
                    <a:lnTo>
                      <a:pt x="165702" y="360992"/>
                    </a:lnTo>
                    <a:cubicBezTo>
                      <a:pt x="165702" y="362898"/>
                      <a:pt x="165198" y="364747"/>
                      <a:pt x="164189" y="366372"/>
                    </a:cubicBezTo>
                    <a:cubicBezTo>
                      <a:pt x="164245" y="366764"/>
                      <a:pt x="164245" y="367100"/>
                      <a:pt x="164245" y="367493"/>
                    </a:cubicBezTo>
                    <a:lnTo>
                      <a:pt x="164245" y="368221"/>
                    </a:lnTo>
                    <a:cubicBezTo>
                      <a:pt x="164245" y="369566"/>
                      <a:pt x="163965" y="370911"/>
                      <a:pt x="163461" y="372144"/>
                    </a:cubicBezTo>
                    <a:cubicBezTo>
                      <a:pt x="163461" y="372256"/>
                      <a:pt x="163461" y="372368"/>
                      <a:pt x="163517" y="372480"/>
                    </a:cubicBezTo>
                    <a:lnTo>
                      <a:pt x="164245" y="373657"/>
                    </a:lnTo>
                    <a:cubicBezTo>
                      <a:pt x="164750" y="374553"/>
                      <a:pt x="165142" y="375506"/>
                      <a:pt x="165422" y="376459"/>
                    </a:cubicBezTo>
                    <a:lnTo>
                      <a:pt x="165478" y="376627"/>
                    </a:lnTo>
                    <a:cubicBezTo>
                      <a:pt x="165983" y="377243"/>
                      <a:pt x="166431" y="377915"/>
                      <a:pt x="166823" y="378644"/>
                    </a:cubicBezTo>
                    <a:lnTo>
                      <a:pt x="167552" y="380101"/>
                    </a:lnTo>
                    <a:cubicBezTo>
                      <a:pt x="167664" y="380325"/>
                      <a:pt x="167776" y="380605"/>
                      <a:pt x="167888" y="380829"/>
                    </a:cubicBezTo>
                    <a:cubicBezTo>
                      <a:pt x="168672" y="380829"/>
                      <a:pt x="169401" y="380942"/>
                      <a:pt x="170129" y="381110"/>
                    </a:cubicBezTo>
                    <a:lnTo>
                      <a:pt x="172987" y="381838"/>
                    </a:lnTo>
                    <a:cubicBezTo>
                      <a:pt x="172987" y="381838"/>
                      <a:pt x="172987" y="381838"/>
                      <a:pt x="172987" y="381838"/>
                    </a:cubicBezTo>
                    <a:cubicBezTo>
                      <a:pt x="173267" y="381782"/>
                      <a:pt x="173492" y="381726"/>
                      <a:pt x="173772" y="381670"/>
                    </a:cubicBezTo>
                    <a:lnTo>
                      <a:pt x="175061" y="380717"/>
                    </a:lnTo>
                    <a:cubicBezTo>
                      <a:pt x="176293" y="379765"/>
                      <a:pt x="177750" y="379148"/>
                      <a:pt x="179263" y="378868"/>
                    </a:cubicBezTo>
                    <a:lnTo>
                      <a:pt x="180888" y="378532"/>
                    </a:lnTo>
                    <a:cubicBezTo>
                      <a:pt x="181617" y="377579"/>
                      <a:pt x="182457" y="376739"/>
                      <a:pt x="183466" y="376066"/>
                    </a:cubicBezTo>
                    <a:lnTo>
                      <a:pt x="185596" y="374609"/>
                    </a:lnTo>
                    <a:cubicBezTo>
                      <a:pt x="186380" y="374105"/>
                      <a:pt x="187221" y="373713"/>
                      <a:pt x="188061" y="373376"/>
                    </a:cubicBezTo>
                    <a:lnTo>
                      <a:pt x="192320" y="371976"/>
                    </a:lnTo>
                    <a:cubicBezTo>
                      <a:pt x="194001" y="371415"/>
                      <a:pt x="195682" y="371303"/>
                      <a:pt x="197419" y="371583"/>
                    </a:cubicBezTo>
                    <a:cubicBezTo>
                      <a:pt x="198036" y="371471"/>
                      <a:pt x="198596" y="371415"/>
                      <a:pt x="199213" y="371415"/>
                    </a:cubicBezTo>
                    <a:lnTo>
                      <a:pt x="200670" y="371415"/>
                    </a:lnTo>
                    <a:cubicBezTo>
                      <a:pt x="201790" y="371415"/>
                      <a:pt x="202911" y="371583"/>
                      <a:pt x="203920" y="371920"/>
                    </a:cubicBezTo>
                    <a:lnTo>
                      <a:pt x="208235" y="373376"/>
                    </a:lnTo>
                    <a:cubicBezTo>
                      <a:pt x="209131" y="373657"/>
                      <a:pt x="209916" y="374049"/>
                      <a:pt x="210700" y="374609"/>
                    </a:cubicBezTo>
                    <a:lnTo>
                      <a:pt x="212830" y="376066"/>
                    </a:lnTo>
                    <a:cubicBezTo>
                      <a:pt x="212998" y="376178"/>
                      <a:pt x="213222" y="376346"/>
                      <a:pt x="213390" y="376459"/>
                    </a:cubicBezTo>
                    <a:lnTo>
                      <a:pt x="241072" y="325184"/>
                    </a:lnTo>
                    <a:cubicBezTo>
                      <a:pt x="243314" y="321038"/>
                      <a:pt x="248133" y="318908"/>
                      <a:pt x="252728" y="320085"/>
                    </a:cubicBezTo>
                    <a:cubicBezTo>
                      <a:pt x="257323" y="321262"/>
                      <a:pt x="260517" y="325353"/>
                      <a:pt x="260517" y="330116"/>
                    </a:cubicBezTo>
                    <a:lnTo>
                      <a:pt x="260517" y="330844"/>
                    </a:lnTo>
                    <a:lnTo>
                      <a:pt x="261582" y="334487"/>
                    </a:lnTo>
                    <a:cubicBezTo>
                      <a:pt x="261862" y="335383"/>
                      <a:pt x="261974" y="336336"/>
                      <a:pt x="261974" y="337345"/>
                    </a:cubicBezTo>
                    <a:lnTo>
                      <a:pt x="261974" y="340146"/>
                    </a:lnTo>
                    <a:lnTo>
                      <a:pt x="262759" y="341211"/>
                    </a:lnTo>
                    <a:cubicBezTo>
                      <a:pt x="263319" y="341940"/>
                      <a:pt x="263711" y="342724"/>
                      <a:pt x="264104" y="343565"/>
                    </a:cubicBezTo>
                    <a:lnTo>
                      <a:pt x="266009" y="343565"/>
                    </a:lnTo>
                    <a:cubicBezTo>
                      <a:pt x="266850" y="343565"/>
                      <a:pt x="267690" y="343677"/>
                      <a:pt x="268531" y="343845"/>
                    </a:cubicBezTo>
                    <a:lnTo>
                      <a:pt x="271389" y="344573"/>
                    </a:lnTo>
                    <a:cubicBezTo>
                      <a:pt x="271837" y="344685"/>
                      <a:pt x="272285" y="344797"/>
                      <a:pt x="272677" y="344966"/>
                    </a:cubicBezTo>
                    <a:cubicBezTo>
                      <a:pt x="273014" y="344517"/>
                      <a:pt x="273350" y="344069"/>
                      <a:pt x="273798" y="343677"/>
                    </a:cubicBezTo>
                    <a:lnTo>
                      <a:pt x="275255" y="342220"/>
                    </a:lnTo>
                    <a:cubicBezTo>
                      <a:pt x="277160" y="340371"/>
                      <a:pt x="279682" y="339250"/>
                      <a:pt x="282316" y="339194"/>
                    </a:cubicBezTo>
                    <a:lnTo>
                      <a:pt x="282876" y="339026"/>
                    </a:lnTo>
                    <a:cubicBezTo>
                      <a:pt x="284445" y="338521"/>
                      <a:pt x="286183" y="338353"/>
                      <a:pt x="287808" y="338633"/>
                    </a:cubicBezTo>
                    <a:cubicBezTo>
                      <a:pt x="288088" y="338465"/>
                      <a:pt x="288368" y="338297"/>
                      <a:pt x="288648" y="338129"/>
                    </a:cubicBezTo>
                    <a:lnTo>
                      <a:pt x="291114" y="336616"/>
                    </a:lnTo>
                    <a:cubicBezTo>
                      <a:pt x="291450" y="336392"/>
                      <a:pt x="291842" y="336168"/>
                      <a:pt x="292235" y="335944"/>
                    </a:cubicBezTo>
                    <a:lnTo>
                      <a:pt x="293691" y="335215"/>
                    </a:lnTo>
                    <a:cubicBezTo>
                      <a:pt x="294084" y="335047"/>
                      <a:pt x="294476" y="334879"/>
                      <a:pt x="294868" y="334711"/>
                    </a:cubicBezTo>
                    <a:cubicBezTo>
                      <a:pt x="296213" y="332077"/>
                      <a:pt x="298623" y="330172"/>
                      <a:pt x="301481" y="329443"/>
                    </a:cubicBezTo>
                    <a:cubicBezTo>
                      <a:pt x="301929" y="328603"/>
                      <a:pt x="302545" y="327818"/>
                      <a:pt x="303218" y="327090"/>
                    </a:cubicBezTo>
                    <a:lnTo>
                      <a:pt x="304675" y="325633"/>
                    </a:lnTo>
                    <a:cubicBezTo>
                      <a:pt x="305459" y="324848"/>
                      <a:pt x="306356" y="324232"/>
                      <a:pt x="307365" y="323727"/>
                    </a:cubicBezTo>
                    <a:lnTo>
                      <a:pt x="308822" y="322999"/>
                    </a:lnTo>
                    <a:cubicBezTo>
                      <a:pt x="309830" y="322495"/>
                      <a:pt x="310951" y="322158"/>
                      <a:pt x="312072" y="321990"/>
                    </a:cubicBezTo>
                    <a:cubicBezTo>
                      <a:pt x="312296" y="321542"/>
                      <a:pt x="312520" y="321150"/>
                      <a:pt x="312800" y="320757"/>
                    </a:cubicBezTo>
                    <a:lnTo>
                      <a:pt x="314257" y="318628"/>
                    </a:lnTo>
                    <a:cubicBezTo>
                      <a:pt x="314649" y="318068"/>
                      <a:pt x="315098" y="317507"/>
                      <a:pt x="315546" y="317059"/>
                    </a:cubicBezTo>
                    <a:lnTo>
                      <a:pt x="316275" y="316331"/>
                    </a:lnTo>
                    <a:cubicBezTo>
                      <a:pt x="317059" y="315546"/>
                      <a:pt x="317956" y="314874"/>
                      <a:pt x="318964" y="314425"/>
                    </a:cubicBezTo>
                    <a:lnTo>
                      <a:pt x="320421" y="313697"/>
                    </a:lnTo>
                    <a:cubicBezTo>
                      <a:pt x="320701" y="313585"/>
                      <a:pt x="320926" y="313473"/>
                      <a:pt x="321206" y="313361"/>
                    </a:cubicBezTo>
                    <a:lnTo>
                      <a:pt x="323840" y="312296"/>
                    </a:lnTo>
                    <a:cubicBezTo>
                      <a:pt x="324848" y="310447"/>
                      <a:pt x="326417" y="308934"/>
                      <a:pt x="328322" y="307981"/>
                    </a:cubicBezTo>
                    <a:lnTo>
                      <a:pt x="331405" y="306300"/>
                    </a:lnTo>
                    <a:lnTo>
                      <a:pt x="333534" y="304170"/>
                    </a:lnTo>
                    <a:cubicBezTo>
                      <a:pt x="335495" y="302209"/>
                      <a:pt x="338129" y="301144"/>
                      <a:pt x="340819" y="301144"/>
                    </a:cubicBezTo>
                    <a:lnTo>
                      <a:pt x="341323" y="301144"/>
                    </a:lnTo>
                    <a:cubicBezTo>
                      <a:pt x="341547" y="301032"/>
                      <a:pt x="341715" y="300920"/>
                      <a:pt x="341940" y="300808"/>
                    </a:cubicBezTo>
                    <a:lnTo>
                      <a:pt x="344405" y="299295"/>
                    </a:lnTo>
                    <a:cubicBezTo>
                      <a:pt x="344685" y="299127"/>
                      <a:pt x="345022" y="298903"/>
                      <a:pt x="345302" y="298735"/>
                    </a:cubicBezTo>
                    <a:cubicBezTo>
                      <a:pt x="345806" y="297838"/>
                      <a:pt x="346423" y="296998"/>
                      <a:pt x="347151" y="296269"/>
                    </a:cubicBezTo>
                    <a:lnTo>
                      <a:pt x="347880" y="295541"/>
                    </a:lnTo>
                    <a:cubicBezTo>
                      <a:pt x="348272" y="295148"/>
                      <a:pt x="348720" y="294756"/>
                      <a:pt x="349168" y="294420"/>
                    </a:cubicBezTo>
                    <a:cubicBezTo>
                      <a:pt x="348776" y="293411"/>
                      <a:pt x="348496" y="292347"/>
                      <a:pt x="348440" y="291226"/>
                    </a:cubicBezTo>
                    <a:cubicBezTo>
                      <a:pt x="348048" y="290665"/>
                      <a:pt x="347655" y="290105"/>
                      <a:pt x="347375" y="289489"/>
                    </a:cubicBezTo>
                    <a:lnTo>
                      <a:pt x="346647" y="288032"/>
                    </a:lnTo>
                    <a:cubicBezTo>
                      <a:pt x="345414" y="285566"/>
                      <a:pt x="345246" y="282764"/>
                      <a:pt x="346086" y="280130"/>
                    </a:cubicBezTo>
                    <a:lnTo>
                      <a:pt x="346815" y="278001"/>
                    </a:lnTo>
                    <a:cubicBezTo>
                      <a:pt x="347263" y="276600"/>
                      <a:pt x="348048" y="275311"/>
                      <a:pt x="349000" y="274247"/>
                    </a:cubicBezTo>
                    <a:cubicBezTo>
                      <a:pt x="349168" y="273854"/>
                      <a:pt x="349336" y="273406"/>
                      <a:pt x="349505" y="273014"/>
                    </a:cubicBezTo>
                    <a:lnTo>
                      <a:pt x="350233" y="271557"/>
                    </a:lnTo>
                    <a:cubicBezTo>
                      <a:pt x="350625" y="270772"/>
                      <a:pt x="351074" y="270100"/>
                      <a:pt x="351634" y="269427"/>
                    </a:cubicBezTo>
                    <a:lnTo>
                      <a:pt x="351634" y="269427"/>
                    </a:lnTo>
                    <a:cubicBezTo>
                      <a:pt x="351858" y="269035"/>
                      <a:pt x="352026" y="268643"/>
                      <a:pt x="352307" y="268307"/>
                    </a:cubicBezTo>
                    <a:lnTo>
                      <a:pt x="353763" y="266177"/>
                    </a:lnTo>
                    <a:cubicBezTo>
                      <a:pt x="354772" y="264664"/>
                      <a:pt x="356117" y="263487"/>
                      <a:pt x="357742" y="262703"/>
                    </a:cubicBezTo>
                    <a:lnTo>
                      <a:pt x="359199" y="261974"/>
                    </a:lnTo>
                    <a:cubicBezTo>
                      <a:pt x="359311" y="261918"/>
                      <a:pt x="359367" y="261862"/>
                      <a:pt x="359479" y="261862"/>
                    </a:cubicBezTo>
                    <a:cubicBezTo>
                      <a:pt x="360600" y="259453"/>
                      <a:pt x="362673" y="257491"/>
                      <a:pt x="365195" y="256539"/>
                    </a:cubicBezTo>
                    <a:cubicBezTo>
                      <a:pt x="368557" y="255306"/>
                      <a:pt x="372312" y="255866"/>
                      <a:pt x="375114" y="257996"/>
                    </a:cubicBezTo>
                    <a:lnTo>
                      <a:pt x="427116" y="298174"/>
                    </a:lnTo>
                    <a:cubicBezTo>
                      <a:pt x="428013" y="298511"/>
                      <a:pt x="428909" y="299015"/>
                      <a:pt x="429694" y="299631"/>
                    </a:cubicBezTo>
                    <a:lnTo>
                      <a:pt x="439052" y="306804"/>
                    </a:lnTo>
                    <a:cubicBezTo>
                      <a:pt x="439837" y="307421"/>
                      <a:pt x="440509" y="308093"/>
                      <a:pt x="441070" y="308878"/>
                    </a:cubicBezTo>
                    <a:lnTo>
                      <a:pt x="508258" y="400274"/>
                    </a:lnTo>
                    <a:cubicBezTo>
                      <a:pt x="508763" y="400779"/>
                      <a:pt x="509155" y="401283"/>
                      <a:pt x="509547" y="401843"/>
                    </a:cubicBezTo>
                    <a:lnTo>
                      <a:pt x="512293" y="405934"/>
                    </a:lnTo>
                    <a:lnTo>
                      <a:pt x="520755" y="417198"/>
                    </a:lnTo>
                    <a:lnTo>
                      <a:pt x="535380" y="438324"/>
                    </a:lnTo>
                    <a:lnTo>
                      <a:pt x="570180" y="487020"/>
                    </a:lnTo>
                    <a:cubicBezTo>
                      <a:pt x="575447" y="487468"/>
                      <a:pt x="579594" y="491895"/>
                      <a:pt x="579594" y="497331"/>
                    </a:cubicBezTo>
                    <a:lnTo>
                      <a:pt x="579594" y="498059"/>
                    </a:lnTo>
                    <a:cubicBezTo>
                      <a:pt x="579594" y="499404"/>
                      <a:pt x="579313" y="500693"/>
                      <a:pt x="578865" y="501870"/>
                    </a:cubicBezTo>
                    <a:cubicBezTo>
                      <a:pt x="578921" y="503103"/>
                      <a:pt x="578753" y="504392"/>
                      <a:pt x="578361" y="505624"/>
                    </a:cubicBezTo>
                    <a:lnTo>
                      <a:pt x="577632" y="507754"/>
                    </a:lnTo>
                    <a:cubicBezTo>
                      <a:pt x="577016" y="509659"/>
                      <a:pt x="575783" y="511340"/>
                      <a:pt x="574270" y="512573"/>
                    </a:cubicBezTo>
                    <a:cubicBezTo>
                      <a:pt x="574270" y="512629"/>
                      <a:pt x="574214" y="512685"/>
                      <a:pt x="574214" y="512741"/>
                    </a:cubicBezTo>
                    <a:lnTo>
                      <a:pt x="573486" y="514198"/>
                    </a:lnTo>
                    <a:cubicBezTo>
                      <a:pt x="572981" y="515151"/>
                      <a:pt x="572365" y="516047"/>
                      <a:pt x="571580" y="516832"/>
                    </a:cubicBezTo>
                    <a:cubicBezTo>
                      <a:pt x="571468" y="517448"/>
                      <a:pt x="571356" y="518009"/>
                      <a:pt x="571188" y="518569"/>
                    </a:cubicBezTo>
                    <a:lnTo>
                      <a:pt x="569731" y="522884"/>
                    </a:lnTo>
                    <a:cubicBezTo>
                      <a:pt x="569227" y="524397"/>
                      <a:pt x="568386" y="525798"/>
                      <a:pt x="567210" y="526919"/>
                    </a:cubicBezTo>
                    <a:lnTo>
                      <a:pt x="565753" y="528376"/>
                    </a:lnTo>
                    <a:cubicBezTo>
                      <a:pt x="564968" y="529160"/>
                      <a:pt x="564071" y="529833"/>
                      <a:pt x="563063" y="530281"/>
                    </a:cubicBezTo>
                    <a:lnTo>
                      <a:pt x="562110" y="530729"/>
                    </a:lnTo>
                    <a:lnTo>
                      <a:pt x="559925" y="533363"/>
                    </a:lnTo>
                    <a:cubicBezTo>
                      <a:pt x="558412" y="535156"/>
                      <a:pt x="556394" y="536389"/>
                      <a:pt x="554153" y="536837"/>
                    </a:cubicBezTo>
                    <a:lnTo>
                      <a:pt x="553648" y="537117"/>
                    </a:lnTo>
                    <a:cubicBezTo>
                      <a:pt x="552528" y="538967"/>
                      <a:pt x="550847" y="540480"/>
                      <a:pt x="548773" y="541320"/>
                    </a:cubicBezTo>
                    <a:lnTo>
                      <a:pt x="542049" y="544122"/>
                    </a:lnTo>
                    <a:cubicBezTo>
                      <a:pt x="540087" y="546027"/>
                      <a:pt x="537510" y="547148"/>
                      <a:pt x="534764" y="547148"/>
                    </a:cubicBezTo>
                    <a:lnTo>
                      <a:pt x="533811" y="547148"/>
                    </a:lnTo>
                    <a:lnTo>
                      <a:pt x="532578" y="547877"/>
                    </a:lnTo>
                    <a:lnTo>
                      <a:pt x="530841" y="549894"/>
                    </a:lnTo>
                    <a:lnTo>
                      <a:pt x="530393" y="550735"/>
                    </a:lnTo>
                    <a:cubicBezTo>
                      <a:pt x="529328" y="552864"/>
                      <a:pt x="527535" y="554601"/>
                      <a:pt x="525350" y="555554"/>
                    </a:cubicBezTo>
                    <a:cubicBezTo>
                      <a:pt x="525966" y="557739"/>
                      <a:pt x="525798" y="560037"/>
                      <a:pt x="525013" y="562110"/>
                    </a:cubicBezTo>
                    <a:cubicBezTo>
                      <a:pt x="524957" y="563623"/>
                      <a:pt x="524621" y="565136"/>
                      <a:pt x="523949" y="566537"/>
                    </a:cubicBezTo>
                    <a:lnTo>
                      <a:pt x="523220" y="567994"/>
                    </a:lnTo>
                    <a:cubicBezTo>
                      <a:pt x="522884" y="568723"/>
                      <a:pt x="522380" y="569395"/>
                      <a:pt x="521875" y="570011"/>
                    </a:cubicBezTo>
                    <a:cubicBezTo>
                      <a:pt x="521763" y="570516"/>
                      <a:pt x="521595" y="570964"/>
                      <a:pt x="521427" y="571468"/>
                    </a:cubicBezTo>
                    <a:lnTo>
                      <a:pt x="521427" y="574158"/>
                    </a:lnTo>
                    <a:cubicBezTo>
                      <a:pt x="521427" y="575447"/>
                      <a:pt x="521147" y="576792"/>
                      <a:pt x="520699" y="577969"/>
                    </a:cubicBezTo>
                    <a:lnTo>
                      <a:pt x="519242" y="581555"/>
                    </a:lnTo>
                    <a:cubicBezTo>
                      <a:pt x="519186" y="581723"/>
                      <a:pt x="519129" y="581891"/>
                      <a:pt x="519017" y="582059"/>
                    </a:cubicBezTo>
                    <a:cubicBezTo>
                      <a:pt x="519522" y="584357"/>
                      <a:pt x="519186" y="586710"/>
                      <a:pt x="518177" y="588840"/>
                    </a:cubicBezTo>
                    <a:lnTo>
                      <a:pt x="517448" y="590297"/>
                    </a:lnTo>
                    <a:cubicBezTo>
                      <a:pt x="517000" y="591193"/>
                      <a:pt x="516440" y="591978"/>
                      <a:pt x="515823" y="592706"/>
                    </a:cubicBezTo>
                    <a:cubicBezTo>
                      <a:pt x="515319" y="594163"/>
                      <a:pt x="514478" y="595508"/>
                      <a:pt x="513358" y="596573"/>
                    </a:cubicBezTo>
                    <a:lnTo>
                      <a:pt x="512629" y="597302"/>
                    </a:lnTo>
                    <a:cubicBezTo>
                      <a:pt x="512517" y="597414"/>
                      <a:pt x="512349" y="597582"/>
                      <a:pt x="512237" y="597694"/>
                    </a:cubicBezTo>
                    <a:cubicBezTo>
                      <a:pt x="511845" y="598815"/>
                      <a:pt x="511284" y="599823"/>
                      <a:pt x="510556" y="600776"/>
                    </a:cubicBezTo>
                    <a:lnTo>
                      <a:pt x="509939" y="601560"/>
                    </a:lnTo>
                    <a:cubicBezTo>
                      <a:pt x="509771" y="604026"/>
                      <a:pt x="508707" y="606324"/>
                      <a:pt x="506969" y="608061"/>
                    </a:cubicBezTo>
                    <a:lnTo>
                      <a:pt x="504112" y="610919"/>
                    </a:lnTo>
                    <a:cubicBezTo>
                      <a:pt x="502935" y="612095"/>
                      <a:pt x="501534" y="612936"/>
                      <a:pt x="500021" y="613440"/>
                    </a:cubicBezTo>
                    <a:cubicBezTo>
                      <a:pt x="499068" y="614673"/>
                      <a:pt x="497835" y="615738"/>
                      <a:pt x="496378" y="616466"/>
                    </a:cubicBezTo>
                    <a:lnTo>
                      <a:pt x="496378" y="616466"/>
                    </a:lnTo>
                    <a:cubicBezTo>
                      <a:pt x="494753" y="617867"/>
                      <a:pt x="492736" y="618708"/>
                      <a:pt x="490663" y="618932"/>
                    </a:cubicBezTo>
                    <a:cubicBezTo>
                      <a:pt x="489934" y="619212"/>
                      <a:pt x="489150" y="619436"/>
                      <a:pt x="488365" y="619604"/>
                    </a:cubicBezTo>
                    <a:lnTo>
                      <a:pt x="488645" y="620501"/>
                    </a:lnTo>
                    <a:cubicBezTo>
                      <a:pt x="488757" y="620837"/>
                      <a:pt x="488869" y="621229"/>
                      <a:pt x="488925" y="621566"/>
                    </a:cubicBezTo>
                    <a:cubicBezTo>
                      <a:pt x="490719" y="625488"/>
                      <a:pt x="489934" y="630139"/>
                      <a:pt x="486852" y="633165"/>
                    </a:cubicBezTo>
                    <a:lnTo>
                      <a:pt x="486628" y="633390"/>
                    </a:lnTo>
                    <a:lnTo>
                      <a:pt x="485899" y="634790"/>
                    </a:lnTo>
                    <a:cubicBezTo>
                      <a:pt x="485395" y="635799"/>
                      <a:pt x="484779" y="636696"/>
                      <a:pt x="483994" y="637480"/>
                    </a:cubicBezTo>
                    <a:lnTo>
                      <a:pt x="482537" y="638937"/>
                    </a:lnTo>
                    <a:cubicBezTo>
                      <a:pt x="482369" y="639105"/>
                      <a:pt x="482145" y="639329"/>
                      <a:pt x="481921" y="639498"/>
                    </a:cubicBezTo>
                    <a:lnTo>
                      <a:pt x="477998" y="642860"/>
                    </a:lnTo>
                    <a:cubicBezTo>
                      <a:pt x="477886" y="643252"/>
                      <a:pt x="477774" y="643644"/>
                      <a:pt x="477606" y="644093"/>
                    </a:cubicBezTo>
                    <a:lnTo>
                      <a:pt x="477606" y="647511"/>
                    </a:lnTo>
                    <a:cubicBezTo>
                      <a:pt x="477606" y="649416"/>
                      <a:pt x="477102" y="651265"/>
                      <a:pt x="476093" y="652890"/>
                    </a:cubicBezTo>
                    <a:cubicBezTo>
                      <a:pt x="476597" y="654123"/>
                      <a:pt x="476877" y="655468"/>
                      <a:pt x="476877" y="656869"/>
                    </a:cubicBezTo>
                    <a:lnTo>
                      <a:pt x="476877" y="658102"/>
                    </a:lnTo>
                    <a:cubicBezTo>
                      <a:pt x="477102" y="658606"/>
                      <a:pt x="477270" y="659167"/>
                      <a:pt x="477382" y="659727"/>
                    </a:cubicBezTo>
                    <a:cubicBezTo>
                      <a:pt x="477998" y="661072"/>
                      <a:pt x="478334" y="662529"/>
                      <a:pt x="478334" y="664042"/>
                    </a:cubicBezTo>
                    <a:lnTo>
                      <a:pt x="478334" y="665499"/>
                    </a:lnTo>
                    <a:cubicBezTo>
                      <a:pt x="478334" y="666171"/>
                      <a:pt x="478278" y="666844"/>
                      <a:pt x="478110" y="667516"/>
                    </a:cubicBezTo>
                    <a:lnTo>
                      <a:pt x="478502" y="668693"/>
                    </a:lnTo>
                    <a:cubicBezTo>
                      <a:pt x="478839" y="669758"/>
                      <a:pt x="479063" y="670878"/>
                      <a:pt x="479063" y="671999"/>
                    </a:cubicBezTo>
                    <a:lnTo>
                      <a:pt x="479063" y="672728"/>
                    </a:lnTo>
                    <a:cubicBezTo>
                      <a:pt x="479063" y="675810"/>
                      <a:pt x="477662" y="678724"/>
                      <a:pt x="475364" y="680629"/>
                    </a:cubicBezTo>
                    <a:cubicBezTo>
                      <a:pt x="475308" y="680853"/>
                      <a:pt x="475308" y="681077"/>
                      <a:pt x="475252" y="681301"/>
                    </a:cubicBezTo>
                    <a:cubicBezTo>
                      <a:pt x="476541" y="684159"/>
                      <a:pt x="476485" y="687465"/>
                      <a:pt x="475084" y="690267"/>
                    </a:cubicBezTo>
                    <a:lnTo>
                      <a:pt x="475084" y="690323"/>
                    </a:lnTo>
                    <a:lnTo>
                      <a:pt x="474748" y="693518"/>
                    </a:lnTo>
                    <a:cubicBezTo>
                      <a:pt x="474748" y="696936"/>
                      <a:pt x="473067" y="700018"/>
                      <a:pt x="470433" y="701923"/>
                    </a:cubicBezTo>
                    <a:cubicBezTo>
                      <a:pt x="470433" y="701979"/>
                      <a:pt x="470433" y="702091"/>
                      <a:pt x="470433" y="702147"/>
                    </a:cubicBezTo>
                    <a:lnTo>
                      <a:pt x="470433" y="705734"/>
                    </a:lnTo>
                    <a:cubicBezTo>
                      <a:pt x="470433" y="707359"/>
                      <a:pt x="470041" y="708928"/>
                      <a:pt x="469312" y="710385"/>
                    </a:cubicBezTo>
                    <a:lnTo>
                      <a:pt x="468864" y="711337"/>
                    </a:lnTo>
                    <a:cubicBezTo>
                      <a:pt x="468976" y="711842"/>
                      <a:pt x="468976" y="712402"/>
                      <a:pt x="468976" y="712962"/>
                    </a:cubicBezTo>
                    <a:lnTo>
                      <a:pt x="468976" y="718510"/>
                    </a:lnTo>
                    <a:cubicBezTo>
                      <a:pt x="469424" y="719687"/>
                      <a:pt x="469705" y="720976"/>
                      <a:pt x="469705" y="722321"/>
                    </a:cubicBezTo>
                    <a:lnTo>
                      <a:pt x="469705" y="728485"/>
                    </a:lnTo>
                    <a:lnTo>
                      <a:pt x="470041" y="729157"/>
                    </a:lnTo>
                    <a:cubicBezTo>
                      <a:pt x="470265" y="729606"/>
                      <a:pt x="470433" y="730054"/>
                      <a:pt x="470601" y="730502"/>
                    </a:cubicBezTo>
                    <a:lnTo>
                      <a:pt x="470657" y="730670"/>
                    </a:lnTo>
                    <a:cubicBezTo>
                      <a:pt x="471218" y="731511"/>
                      <a:pt x="471722" y="732407"/>
                      <a:pt x="472058" y="733360"/>
                    </a:cubicBezTo>
                    <a:lnTo>
                      <a:pt x="472114" y="733528"/>
                    </a:lnTo>
                    <a:cubicBezTo>
                      <a:pt x="474412" y="736722"/>
                      <a:pt x="474692" y="740925"/>
                      <a:pt x="472843" y="744399"/>
                    </a:cubicBezTo>
                    <a:cubicBezTo>
                      <a:pt x="473011" y="744455"/>
                      <a:pt x="473179" y="744568"/>
                      <a:pt x="473403" y="744680"/>
                    </a:cubicBezTo>
                    <a:lnTo>
                      <a:pt x="474188" y="745016"/>
                    </a:lnTo>
                    <a:lnTo>
                      <a:pt x="476765" y="744511"/>
                    </a:lnTo>
                    <a:cubicBezTo>
                      <a:pt x="477438" y="744399"/>
                      <a:pt x="478110" y="744287"/>
                      <a:pt x="478783" y="744287"/>
                    </a:cubicBezTo>
                    <a:lnTo>
                      <a:pt x="479511" y="744287"/>
                    </a:lnTo>
                    <a:cubicBezTo>
                      <a:pt x="480408" y="744287"/>
                      <a:pt x="481304" y="744399"/>
                      <a:pt x="482145" y="744624"/>
                    </a:cubicBezTo>
                    <a:cubicBezTo>
                      <a:pt x="482537" y="744399"/>
                      <a:pt x="482985" y="744231"/>
                      <a:pt x="483434" y="744119"/>
                    </a:cubicBezTo>
                    <a:lnTo>
                      <a:pt x="486628" y="743055"/>
                    </a:lnTo>
                    <a:cubicBezTo>
                      <a:pt x="488421" y="741597"/>
                      <a:pt x="490719" y="740701"/>
                      <a:pt x="493184" y="740701"/>
                    </a:cubicBezTo>
                    <a:lnTo>
                      <a:pt x="493913" y="740701"/>
                    </a:lnTo>
                    <a:cubicBezTo>
                      <a:pt x="494585" y="740701"/>
                      <a:pt x="495258" y="740757"/>
                      <a:pt x="495930" y="740925"/>
                    </a:cubicBezTo>
                    <a:lnTo>
                      <a:pt x="499236" y="741597"/>
                    </a:lnTo>
                    <a:lnTo>
                      <a:pt x="503999" y="742270"/>
                    </a:lnTo>
                    <a:cubicBezTo>
                      <a:pt x="504336" y="742326"/>
                      <a:pt x="504672" y="742382"/>
                      <a:pt x="505064" y="742494"/>
                    </a:cubicBezTo>
                    <a:lnTo>
                      <a:pt x="505624" y="742662"/>
                    </a:lnTo>
                    <a:lnTo>
                      <a:pt x="511172" y="741093"/>
                    </a:lnTo>
                    <a:cubicBezTo>
                      <a:pt x="511284" y="740981"/>
                      <a:pt x="511452" y="740925"/>
                      <a:pt x="511564" y="740813"/>
                    </a:cubicBezTo>
                    <a:lnTo>
                      <a:pt x="513302" y="739636"/>
                    </a:lnTo>
                    <a:cubicBezTo>
                      <a:pt x="514703" y="737507"/>
                      <a:pt x="516888" y="735994"/>
                      <a:pt x="519410" y="735377"/>
                    </a:cubicBezTo>
                    <a:lnTo>
                      <a:pt x="522268" y="734649"/>
                    </a:lnTo>
                    <a:cubicBezTo>
                      <a:pt x="523108" y="734425"/>
                      <a:pt x="523949" y="734313"/>
                      <a:pt x="524789" y="734313"/>
                    </a:cubicBezTo>
                    <a:lnTo>
                      <a:pt x="529833" y="734313"/>
                    </a:lnTo>
                    <a:cubicBezTo>
                      <a:pt x="533419" y="734313"/>
                      <a:pt x="536725" y="736162"/>
                      <a:pt x="538631" y="739244"/>
                    </a:cubicBezTo>
                    <a:cubicBezTo>
                      <a:pt x="540368" y="742046"/>
                      <a:pt x="540648" y="745464"/>
                      <a:pt x="539471" y="748490"/>
                    </a:cubicBezTo>
                    <a:lnTo>
                      <a:pt x="539471" y="748994"/>
                    </a:lnTo>
                    <a:cubicBezTo>
                      <a:pt x="539471" y="751740"/>
                      <a:pt x="538350" y="754262"/>
                      <a:pt x="536613" y="756167"/>
                    </a:cubicBezTo>
                    <a:lnTo>
                      <a:pt x="536613" y="757624"/>
                    </a:lnTo>
                    <a:cubicBezTo>
                      <a:pt x="536613" y="759025"/>
                      <a:pt x="536333" y="760426"/>
                      <a:pt x="535773" y="761715"/>
                    </a:cubicBezTo>
                    <a:lnTo>
                      <a:pt x="533923" y="765974"/>
                    </a:lnTo>
                    <a:lnTo>
                      <a:pt x="533419" y="768047"/>
                    </a:lnTo>
                    <a:cubicBezTo>
                      <a:pt x="533363" y="768271"/>
                      <a:pt x="533307" y="768552"/>
                      <a:pt x="533195" y="768776"/>
                    </a:cubicBezTo>
                    <a:lnTo>
                      <a:pt x="531738" y="773091"/>
                    </a:lnTo>
                    <a:cubicBezTo>
                      <a:pt x="531234" y="774603"/>
                      <a:pt x="530393" y="776004"/>
                      <a:pt x="529216" y="777125"/>
                    </a:cubicBezTo>
                    <a:lnTo>
                      <a:pt x="528600" y="777742"/>
                    </a:lnTo>
                    <a:lnTo>
                      <a:pt x="527591" y="779367"/>
                    </a:lnTo>
                    <a:lnTo>
                      <a:pt x="527647" y="779535"/>
                    </a:lnTo>
                    <a:cubicBezTo>
                      <a:pt x="527871" y="780375"/>
                      <a:pt x="527927" y="781216"/>
                      <a:pt x="527927" y="782056"/>
                    </a:cubicBezTo>
                    <a:lnTo>
                      <a:pt x="527927" y="784186"/>
                    </a:lnTo>
                    <a:cubicBezTo>
                      <a:pt x="527927" y="786932"/>
                      <a:pt x="526863" y="789565"/>
                      <a:pt x="524901" y="791471"/>
                    </a:cubicBezTo>
                    <a:lnTo>
                      <a:pt x="522716" y="793656"/>
                    </a:lnTo>
                    <a:cubicBezTo>
                      <a:pt x="522099" y="794273"/>
                      <a:pt x="521427" y="794777"/>
                      <a:pt x="520699" y="795225"/>
                    </a:cubicBezTo>
                    <a:lnTo>
                      <a:pt x="520699" y="796402"/>
                    </a:lnTo>
                    <a:cubicBezTo>
                      <a:pt x="520699" y="797523"/>
                      <a:pt x="520530" y="798587"/>
                      <a:pt x="520194" y="799652"/>
                    </a:cubicBezTo>
                    <a:lnTo>
                      <a:pt x="519466" y="801782"/>
                    </a:lnTo>
                    <a:cubicBezTo>
                      <a:pt x="518961" y="803295"/>
                      <a:pt x="518121" y="804696"/>
                      <a:pt x="516944" y="805816"/>
                    </a:cubicBezTo>
                    <a:lnTo>
                      <a:pt x="514815" y="807946"/>
                    </a:lnTo>
                    <a:cubicBezTo>
                      <a:pt x="514478" y="808282"/>
                      <a:pt x="514142" y="808562"/>
                      <a:pt x="513750" y="808842"/>
                    </a:cubicBezTo>
                    <a:lnTo>
                      <a:pt x="513470" y="809459"/>
                    </a:lnTo>
                    <a:cubicBezTo>
                      <a:pt x="512965" y="810691"/>
                      <a:pt x="512237" y="811868"/>
                      <a:pt x="511284" y="812821"/>
                    </a:cubicBezTo>
                    <a:lnTo>
                      <a:pt x="508090" y="818144"/>
                    </a:lnTo>
                    <a:cubicBezTo>
                      <a:pt x="507698" y="818929"/>
                      <a:pt x="507250" y="819601"/>
                      <a:pt x="506689" y="820274"/>
                    </a:cubicBezTo>
                    <a:cubicBezTo>
                      <a:pt x="506913" y="821114"/>
                      <a:pt x="507025" y="822011"/>
                      <a:pt x="507025" y="822852"/>
                    </a:cubicBezTo>
                    <a:lnTo>
                      <a:pt x="507025" y="826438"/>
                    </a:lnTo>
                    <a:cubicBezTo>
                      <a:pt x="507025" y="829184"/>
                      <a:pt x="505961" y="831818"/>
                      <a:pt x="503999" y="833779"/>
                    </a:cubicBezTo>
                    <a:lnTo>
                      <a:pt x="503775" y="834003"/>
                    </a:lnTo>
                    <a:lnTo>
                      <a:pt x="503103" y="835348"/>
                    </a:lnTo>
                    <a:cubicBezTo>
                      <a:pt x="502935" y="835740"/>
                      <a:pt x="502711" y="836132"/>
                      <a:pt x="502430" y="836469"/>
                    </a:cubicBezTo>
                    <a:lnTo>
                      <a:pt x="500805" y="838934"/>
                    </a:lnTo>
                    <a:cubicBezTo>
                      <a:pt x="500805" y="838990"/>
                      <a:pt x="500805" y="838990"/>
                      <a:pt x="500749" y="839046"/>
                    </a:cubicBezTo>
                    <a:lnTo>
                      <a:pt x="500021" y="841176"/>
                    </a:lnTo>
                    <a:cubicBezTo>
                      <a:pt x="499965" y="841400"/>
                      <a:pt x="499853" y="841624"/>
                      <a:pt x="499797" y="841848"/>
                    </a:cubicBezTo>
                    <a:cubicBezTo>
                      <a:pt x="499965" y="843529"/>
                      <a:pt x="499741" y="845266"/>
                      <a:pt x="499068" y="846836"/>
                    </a:cubicBezTo>
                    <a:cubicBezTo>
                      <a:pt x="499068" y="847060"/>
                      <a:pt x="499012" y="847228"/>
                      <a:pt x="499012" y="847452"/>
                    </a:cubicBezTo>
                    <a:cubicBezTo>
                      <a:pt x="499348" y="848237"/>
                      <a:pt x="499573" y="849021"/>
                      <a:pt x="499741" y="849862"/>
                    </a:cubicBezTo>
                    <a:cubicBezTo>
                      <a:pt x="499909" y="850926"/>
                      <a:pt x="499909" y="851935"/>
                      <a:pt x="499797" y="852944"/>
                    </a:cubicBezTo>
                    <a:cubicBezTo>
                      <a:pt x="500077" y="854961"/>
                      <a:pt x="499741" y="857090"/>
                      <a:pt x="498788" y="858996"/>
                    </a:cubicBezTo>
                    <a:lnTo>
                      <a:pt x="498059" y="860453"/>
                    </a:lnTo>
                    <a:cubicBezTo>
                      <a:pt x="497835" y="860845"/>
                      <a:pt x="497667" y="861237"/>
                      <a:pt x="497387" y="861573"/>
                    </a:cubicBezTo>
                    <a:lnTo>
                      <a:pt x="496434" y="863423"/>
                    </a:lnTo>
                    <a:cubicBezTo>
                      <a:pt x="496322" y="863759"/>
                      <a:pt x="496154" y="864151"/>
                      <a:pt x="496042" y="864487"/>
                    </a:cubicBezTo>
                    <a:cubicBezTo>
                      <a:pt x="496098" y="864711"/>
                      <a:pt x="496154" y="864992"/>
                      <a:pt x="496154" y="865216"/>
                    </a:cubicBezTo>
                    <a:cubicBezTo>
                      <a:pt x="497163" y="866505"/>
                      <a:pt x="497891" y="868018"/>
                      <a:pt x="498228" y="869643"/>
                    </a:cubicBezTo>
                    <a:lnTo>
                      <a:pt x="504392" y="869979"/>
                    </a:lnTo>
                    <a:cubicBezTo>
                      <a:pt x="504728" y="869979"/>
                      <a:pt x="505008" y="870035"/>
                      <a:pt x="505344" y="870091"/>
                    </a:cubicBezTo>
                    <a:lnTo>
                      <a:pt x="514366" y="871492"/>
                    </a:lnTo>
                    <a:lnTo>
                      <a:pt x="537510" y="872893"/>
                    </a:lnTo>
                    <a:lnTo>
                      <a:pt x="568218" y="874294"/>
                    </a:lnTo>
                    <a:cubicBezTo>
                      <a:pt x="568723" y="874294"/>
                      <a:pt x="569227" y="874350"/>
                      <a:pt x="569675" y="874462"/>
                    </a:cubicBezTo>
                    <a:lnTo>
                      <a:pt x="580771" y="876591"/>
                    </a:lnTo>
                    <a:cubicBezTo>
                      <a:pt x="580827" y="876535"/>
                      <a:pt x="580827" y="876479"/>
                      <a:pt x="580883" y="876423"/>
                    </a:cubicBezTo>
                    <a:lnTo>
                      <a:pt x="581667" y="874126"/>
                    </a:lnTo>
                    <a:cubicBezTo>
                      <a:pt x="581723" y="873902"/>
                      <a:pt x="581779" y="873733"/>
                      <a:pt x="581891" y="873565"/>
                    </a:cubicBezTo>
                    <a:lnTo>
                      <a:pt x="582564" y="871828"/>
                    </a:lnTo>
                    <a:cubicBezTo>
                      <a:pt x="582564" y="870876"/>
                      <a:pt x="582676" y="869979"/>
                      <a:pt x="582900" y="869026"/>
                    </a:cubicBezTo>
                    <a:cubicBezTo>
                      <a:pt x="582228" y="867625"/>
                      <a:pt x="581835" y="866056"/>
                      <a:pt x="581835" y="864487"/>
                    </a:cubicBezTo>
                    <a:lnTo>
                      <a:pt x="581835" y="859444"/>
                    </a:lnTo>
                    <a:cubicBezTo>
                      <a:pt x="581835" y="857427"/>
                      <a:pt x="582452" y="855409"/>
                      <a:pt x="583572" y="853728"/>
                    </a:cubicBezTo>
                    <a:lnTo>
                      <a:pt x="585029" y="851599"/>
                    </a:lnTo>
                    <a:cubicBezTo>
                      <a:pt x="585141" y="851431"/>
                      <a:pt x="585254" y="851263"/>
                      <a:pt x="585366" y="851150"/>
                    </a:cubicBezTo>
                    <a:lnTo>
                      <a:pt x="586206" y="850030"/>
                    </a:lnTo>
                    <a:cubicBezTo>
                      <a:pt x="586430" y="847676"/>
                      <a:pt x="587383" y="845435"/>
                      <a:pt x="589064" y="843754"/>
                    </a:cubicBezTo>
                    <a:lnTo>
                      <a:pt x="589064" y="843025"/>
                    </a:lnTo>
                    <a:cubicBezTo>
                      <a:pt x="589064" y="841736"/>
                      <a:pt x="589288" y="840447"/>
                      <a:pt x="589793" y="839215"/>
                    </a:cubicBezTo>
                    <a:lnTo>
                      <a:pt x="589793" y="837982"/>
                    </a:lnTo>
                    <a:cubicBezTo>
                      <a:pt x="589793" y="836749"/>
                      <a:pt x="590017" y="835516"/>
                      <a:pt x="590409" y="834395"/>
                    </a:cubicBezTo>
                    <a:lnTo>
                      <a:pt x="590297" y="834059"/>
                    </a:lnTo>
                    <a:cubicBezTo>
                      <a:pt x="588952" y="830024"/>
                      <a:pt x="590241" y="825541"/>
                      <a:pt x="593491" y="822796"/>
                    </a:cubicBezTo>
                    <a:lnTo>
                      <a:pt x="660287" y="767431"/>
                    </a:lnTo>
                    <a:cubicBezTo>
                      <a:pt x="662361" y="765357"/>
                      <a:pt x="665275" y="764237"/>
                      <a:pt x="668133" y="764405"/>
                    </a:cubicBezTo>
                    <a:lnTo>
                      <a:pt x="690604" y="765862"/>
                    </a:lnTo>
                    <a:cubicBezTo>
                      <a:pt x="695815" y="766254"/>
                      <a:pt x="699906" y="770513"/>
                      <a:pt x="700130" y="775668"/>
                    </a:cubicBezTo>
                    <a:cubicBezTo>
                      <a:pt x="700578" y="776004"/>
                      <a:pt x="701026" y="776397"/>
                      <a:pt x="701419" y="776789"/>
                    </a:cubicBezTo>
                    <a:lnTo>
                      <a:pt x="702147" y="777517"/>
                    </a:lnTo>
                    <a:cubicBezTo>
                      <a:pt x="703828" y="779199"/>
                      <a:pt x="704781" y="781328"/>
                      <a:pt x="705061" y="783513"/>
                    </a:cubicBezTo>
                    <a:lnTo>
                      <a:pt x="705341" y="783682"/>
                    </a:lnTo>
                    <a:cubicBezTo>
                      <a:pt x="705734" y="783962"/>
                      <a:pt x="706070" y="784298"/>
                      <a:pt x="706406" y="784634"/>
                    </a:cubicBezTo>
                    <a:lnTo>
                      <a:pt x="708143" y="785755"/>
                    </a:lnTo>
                    <a:cubicBezTo>
                      <a:pt x="708592" y="785923"/>
                      <a:pt x="709096" y="786091"/>
                      <a:pt x="709488" y="786315"/>
                    </a:cubicBezTo>
                    <a:lnTo>
                      <a:pt x="710945" y="787044"/>
                    </a:lnTo>
                    <a:cubicBezTo>
                      <a:pt x="711338" y="787212"/>
                      <a:pt x="711674" y="787436"/>
                      <a:pt x="712066" y="787660"/>
                    </a:cubicBezTo>
                    <a:lnTo>
                      <a:pt x="714195" y="789117"/>
                    </a:lnTo>
                    <a:cubicBezTo>
                      <a:pt x="714756" y="789509"/>
                      <a:pt x="715316" y="789958"/>
                      <a:pt x="715764" y="790406"/>
                    </a:cubicBezTo>
                    <a:lnTo>
                      <a:pt x="717221" y="791863"/>
                    </a:lnTo>
                    <a:cubicBezTo>
                      <a:pt x="718342" y="792984"/>
                      <a:pt x="719127" y="794273"/>
                      <a:pt x="719631" y="795730"/>
                    </a:cubicBezTo>
                    <a:cubicBezTo>
                      <a:pt x="720584" y="796234"/>
                      <a:pt x="721480" y="796850"/>
                      <a:pt x="722209" y="797635"/>
                    </a:cubicBezTo>
                    <a:lnTo>
                      <a:pt x="724394" y="799820"/>
                    </a:lnTo>
                    <a:cubicBezTo>
                      <a:pt x="725347" y="800773"/>
                      <a:pt x="726075" y="801894"/>
                      <a:pt x="726579" y="803070"/>
                    </a:cubicBezTo>
                    <a:lnTo>
                      <a:pt x="772810" y="812317"/>
                    </a:lnTo>
                    <a:cubicBezTo>
                      <a:pt x="772698" y="811196"/>
                      <a:pt x="772810" y="810019"/>
                      <a:pt x="773091" y="808898"/>
                    </a:cubicBezTo>
                    <a:lnTo>
                      <a:pt x="773819" y="806040"/>
                    </a:lnTo>
                    <a:cubicBezTo>
                      <a:pt x="773819" y="806040"/>
                      <a:pt x="773819" y="806040"/>
                      <a:pt x="773819" y="806040"/>
                    </a:cubicBezTo>
                    <a:cubicBezTo>
                      <a:pt x="773147" y="803295"/>
                      <a:pt x="773595" y="800381"/>
                      <a:pt x="775164" y="797971"/>
                    </a:cubicBezTo>
                    <a:cubicBezTo>
                      <a:pt x="775220" y="797803"/>
                      <a:pt x="775220" y="797635"/>
                      <a:pt x="775276" y="797467"/>
                    </a:cubicBezTo>
                    <a:cubicBezTo>
                      <a:pt x="774603" y="794833"/>
                      <a:pt x="774996" y="792031"/>
                      <a:pt x="776453" y="789621"/>
                    </a:cubicBezTo>
                    <a:lnTo>
                      <a:pt x="778582" y="786035"/>
                    </a:lnTo>
                    <a:cubicBezTo>
                      <a:pt x="779591" y="784354"/>
                      <a:pt x="780992" y="783065"/>
                      <a:pt x="782729" y="782169"/>
                    </a:cubicBezTo>
                    <a:lnTo>
                      <a:pt x="782897" y="781776"/>
                    </a:lnTo>
                    <a:cubicBezTo>
                      <a:pt x="783233" y="780936"/>
                      <a:pt x="783682" y="780151"/>
                      <a:pt x="784242" y="779423"/>
                    </a:cubicBezTo>
                    <a:lnTo>
                      <a:pt x="786371" y="776565"/>
                    </a:lnTo>
                    <a:cubicBezTo>
                      <a:pt x="787100" y="775612"/>
                      <a:pt x="787940" y="774828"/>
                      <a:pt x="788893" y="774155"/>
                    </a:cubicBezTo>
                    <a:lnTo>
                      <a:pt x="791022" y="772698"/>
                    </a:lnTo>
                    <a:cubicBezTo>
                      <a:pt x="795786" y="769504"/>
                      <a:pt x="802174" y="770793"/>
                      <a:pt x="805368" y="775556"/>
                    </a:cubicBezTo>
                    <a:cubicBezTo>
                      <a:pt x="806545" y="777293"/>
                      <a:pt x="807105" y="779311"/>
                      <a:pt x="807105" y="781272"/>
                    </a:cubicBezTo>
                    <a:cubicBezTo>
                      <a:pt x="807105" y="784634"/>
                      <a:pt x="805480" y="787884"/>
                      <a:pt x="802510" y="789902"/>
                    </a:cubicBezTo>
                    <a:lnTo>
                      <a:pt x="802062" y="790182"/>
                    </a:lnTo>
                    <a:lnTo>
                      <a:pt x="804023" y="800044"/>
                    </a:lnTo>
                    <a:lnTo>
                      <a:pt x="805536" y="809010"/>
                    </a:lnTo>
                    <a:cubicBezTo>
                      <a:pt x="805648" y="809571"/>
                      <a:pt x="805704" y="810131"/>
                      <a:pt x="805704" y="810691"/>
                    </a:cubicBezTo>
                    <a:lnTo>
                      <a:pt x="805704" y="812821"/>
                    </a:lnTo>
                    <a:cubicBezTo>
                      <a:pt x="805704" y="813661"/>
                      <a:pt x="805592" y="814502"/>
                      <a:pt x="805424" y="815343"/>
                    </a:cubicBezTo>
                    <a:lnTo>
                      <a:pt x="805032" y="817864"/>
                    </a:lnTo>
                    <a:lnTo>
                      <a:pt x="805032" y="820722"/>
                    </a:lnTo>
                    <a:cubicBezTo>
                      <a:pt x="805032" y="822347"/>
                      <a:pt x="804640" y="823916"/>
                      <a:pt x="803967" y="825317"/>
                    </a:cubicBezTo>
                    <a:lnTo>
                      <a:pt x="803575" y="826158"/>
                    </a:lnTo>
                    <a:cubicBezTo>
                      <a:pt x="803351" y="828007"/>
                      <a:pt x="802678" y="829744"/>
                      <a:pt x="801557" y="831257"/>
                    </a:cubicBezTo>
                    <a:lnTo>
                      <a:pt x="800829" y="832266"/>
                    </a:lnTo>
                    <a:lnTo>
                      <a:pt x="800549" y="833555"/>
                    </a:lnTo>
                    <a:cubicBezTo>
                      <a:pt x="800437" y="834171"/>
                      <a:pt x="800269" y="834732"/>
                      <a:pt x="800044" y="835348"/>
                    </a:cubicBezTo>
                    <a:cubicBezTo>
                      <a:pt x="799988" y="836805"/>
                      <a:pt x="799708" y="838150"/>
                      <a:pt x="799092" y="839439"/>
                    </a:cubicBezTo>
                    <a:lnTo>
                      <a:pt x="798419" y="842913"/>
                    </a:lnTo>
                    <a:cubicBezTo>
                      <a:pt x="798251" y="843810"/>
                      <a:pt x="797915" y="844650"/>
                      <a:pt x="797523" y="845491"/>
                    </a:cubicBezTo>
                    <a:lnTo>
                      <a:pt x="795001" y="850478"/>
                    </a:lnTo>
                    <a:lnTo>
                      <a:pt x="795001" y="852663"/>
                    </a:lnTo>
                    <a:lnTo>
                      <a:pt x="797859" y="854681"/>
                    </a:lnTo>
                    <a:cubicBezTo>
                      <a:pt x="798027" y="854793"/>
                      <a:pt x="798139" y="854905"/>
                      <a:pt x="798307" y="855017"/>
                    </a:cubicBezTo>
                    <a:lnTo>
                      <a:pt x="803351" y="858771"/>
                    </a:lnTo>
                    <a:cubicBezTo>
                      <a:pt x="805480" y="860172"/>
                      <a:pt x="806993" y="862358"/>
                      <a:pt x="807665" y="864880"/>
                    </a:cubicBezTo>
                    <a:lnTo>
                      <a:pt x="808058" y="866449"/>
                    </a:lnTo>
                    <a:cubicBezTo>
                      <a:pt x="810748" y="868074"/>
                      <a:pt x="812597" y="870932"/>
                      <a:pt x="812933" y="874126"/>
                    </a:cubicBezTo>
                    <a:lnTo>
                      <a:pt x="813213" y="874910"/>
                    </a:lnTo>
                    <a:cubicBezTo>
                      <a:pt x="813549" y="875975"/>
                      <a:pt x="813718" y="877040"/>
                      <a:pt x="813718" y="878160"/>
                    </a:cubicBezTo>
                    <a:lnTo>
                      <a:pt x="813718" y="882307"/>
                    </a:lnTo>
                    <a:lnTo>
                      <a:pt x="814222" y="885501"/>
                    </a:lnTo>
                    <a:cubicBezTo>
                      <a:pt x="814670" y="886230"/>
                      <a:pt x="815062" y="887014"/>
                      <a:pt x="815343" y="887799"/>
                    </a:cubicBezTo>
                    <a:lnTo>
                      <a:pt x="816071" y="889928"/>
                    </a:lnTo>
                    <a:cubicBezTo>
                      <a:pt x="816576" y="891441"/>
                      <a:pt x="816744" y="893066"/>
                      <a:pt x="816519" y="894635"/>
                    </a:cubicBezTo>
                    <a:lnTo>
                      <a:pt x="816239" y="896765"/>
                    </a:lnTo>
                    <a:cubicBezTo>
                      <a:pt x="816295" y="896877"/>
                      <a:pt x="816295" y="896989"/>
                      <a:pt x="816351" y="897157"/>
                    </a:cubicBezTo>
                    <a:lnTo>
                      <a:pt x="817080" y="900015"/>
                    </a:lnTo>
                    <a:cubicBezTo>
                      <a:pt x="817304" y="900856"/>
                      <a:pt x="817360" y="901696"/>
                      <a:pt x="817360" y="902537"/>
                    </a:cubicBezTo>
                    <a:lnTo>
                      <a:pt x="817360" y="906123"/>
                    </a:lnTo>
                    <a:cubicBezTo>
                      <a:pt x="817360" y="906908"/>
                      <a:pt x="817304" y="907636"/>
                      <a:pt x="817136" y="908365"/>
                    </a:cubicBezTo>
                    <a:lnTo>
                      <a:pt x="818537" y="910438"/>
                    </a:lnTo>
                    <a:cubicBezTo>
                      <a:pt x="818761" y="910774"/>
                      <a:pt x="818985" y="911166"/>
                      <a:pt x="819153" y="911503"/>
                    </a:cubicBezTo>
                    <a:lnTo>
                      <a:pt x="819377" y="911951"/>
                    </a:lnTo>
                    <a:cubicBezTo>
                      <a:pt x="820442" y="912679"/>
                      <a:pt x="821395" y="913632"/>
                      <a:pt x="822123" y="914753"/>
                    </a:cubicBezTo>
                    <a:lnTo>
                      <a:pt x="822515" y="915313"/>
                    </a:lnTo>
                    <a:cubicBezTo>
                      <a:pt x="823300" y="915425"/>
                      <a:pt x="824028" y="915649"/>
                      <a:pt x="824757" y="915986"/>
                    </a:cubicBezTo>
                    <a:lnTo>
                      <a:pt x="829576" y="918003"/>
                    </a:lnTo>
                    <a:lnTo>
                      <a:pt x="830753" y="918003"/>
                    </a:lnTo>
                    <a:cubicBezTo>
                      <a:pt x="832378" y="918003"/>
                      <a:pt x="833947" y="918395"/>
                      <a:pt x="835348" y="919068"/>
                    </a:cubicBezTo>
                    <a:lnTo>
                      <a:pt x="836805" y="919796"/>
                    </a:lnTo>
                    <a:cubicBezTo>
                      <a:pt x="837814" y="920300"/>
                      <a:pt x="838710" y="920973"/>
                      <a:pt x="839495" y="921757"/>
                    </a:cubicBezTo>
                    <a:lnTo>
                      <a:pt x="840223" y="922486"/>
                    </a:lnTo>
                    <a:cubicBezTo>
                      <a:pt x="841568" y="923831"/>
                      <a:pt x="842465" y="925456"/>
                      <a:pt x="842913" y="927249"/>
                    </a:cubicBezTo>
                    <a:lnTo>
                      <a:pt x="843305" y="928818"/>
                    </a:lnTo>
                    <a:lnTo>
                      <a:pt x="843641" y="929042"/>
                    </a:lnTo>
                    <a:cubicBezTo>
                      <a:pt x="845771" y="930443"/>
                      <a:pt x="847340" y="932629"/>
                      <a:pt x="847956" y="935150"/>
                    </a:cubicBezTo>
                    <a:lnTo>
                      <a:pt x="849469" y="942099"/>
                    </a:lnTo>
                    <a:cubicBezTo>
                      <a:pt x="849581" y="942771"/>
                      <a:pt x="849693" y="943444"/>
                      <a:pt x="849693" y="944116"/>
                    </a:cubicBezTo>
                    <a:lnTo>
                      <a:pt x="849693" y="945013"/>
                    </a:lnTo>
                    <a:lnTo>
                      <a:pt x="850086" y="946638"/>
                    </a:lnTo>
                    <a:cubicBezTo>
                      <a:pt x="850590" y="948767"/>
                      <a:pt x="850478" y="950953"/>
                      <a:pt x="849693" y="952970"/>
                    </a:cubicBezTo>
                    <a:lnTo>
                      <a:pt x="849693" y="954371"/>
                    </a:lnTo>
                    <a:lnTo>
                      <a:pt x="850366" y="956108"/>
                    </a:lnTo>
                    <a:cubicBezTo>
                      <a:pt x="852439" y="957341"/>
                      <a:pt x="854064" y="959302"/>
                      <a:pt x="854905" y="961712"/>
                    </a:cubicBezTo>
                    <a:lnTo>
                      <a:pt x="855634" y="963841"/>
                    </a:lnTo>
                    <a:cubicBezTo>
                      <a:pt x="855746" y="964234"/>
                      <a:pt x="855858" y="964570"/>
                      <a:pt x="855914" y="964962"/>
                    </a:cubicBezTo>
                    <a:cubicBezTo>
                      <a:pt x="856194" y="965523"/>
                      <a:pt x="856418" y="966139"/>
                      <a:pt x="856530" y="966755"/>
                    </a:cubicBezTo>
                    <a:lnTo>
                      <a:pt x="858659" y="975385"/>
                    </a:lnTo>
                    <a:cubicBezTo>
                      <a:pt x="858716" y="975721"/>
                      <a:pt x="858828" y="976058"/>
                      <a:pt x="858884" y="976394"/>
                    </a:cubicBezTo>
                    <a:lnTo>
                      <a:pt x="859556" y="977066"/>
                    </a:lnTo>
                    <a:cubicBezTo>
                      <a:pt x="859780" y="977290"/>
                      <a:pt x="859948" y="977515"/>
                      <a:pt x="860173" y="977739"/>
                    </a:cubicBezTo>
                    <a:cubicBezTo>
                      <a:pt x="861013" y="977627"/>
                      <a:pt x="861854" y="977627"/>
                      <a:pt x="862694" y="977683"/>
                    </a:cubicBezTo>
                    <a:cubicBezTo>
                      <a:pt x="862918" y="977515"/>
                      <a:pt x="863198" y="977402"/>
                      <a:pt x="863423" y="977290"/>
                    </a:cubicBezTo>
                    <a:lnTo>
                      <a:pt x="864880" y="976562"/>
                    </a:lnTo>
                    <a:cubicBezTo>
                      <a:pt x="865328" y="976338"/>
                      <a:pt x="865776" y="976170"/>
                      <a:pt x="866224" y="976001"/>
                    </a:cubicBezTo>
                    <a:lnTo>
                      <a:pt x="867682" y="975497"/>
                    </a:lnTo>
                    <a:lnTo>
                      <a:pt x="871324" y="973648"/>
                    </a:lnTo>
                    <a:cubicBezTo>
                      <a:pt x="872781" y="972920"/>
                      <a:pt x="874350" y="972583"/>
                      <a:pt x="875919" y="972583"/>
                    </a:cubicBezTo>
                    <a:lnTo>
                      <a:pt x="878777" y="972583"/>
                    </a:lnTo>
                    <a:cubicBezTo>
                      <a:pt x="879898" y="972583"/>
                      <a:pt x="881018" y="972751"/>
                      <a:pt x="882083" y="973144"/>
                    </a:cubicBezTo>
                    <a:lnTo>
                      <a:pt x="884212" y="973872"/>
                    </a:lnTo>
                    <a:cubicBezTo>
                      <a:pt x="884549" y="973984"/>
                      <a:pt x="884885" y="974152"/>
                      <a:pt x="885221" y="974264"/>
                    </a:cubicBezTo>
                    <a:cubicBezTo>
                      <a:pt x="885950" y="974096"/>
                      <a:pt x="886622" y="974040"/>
                      <a:pt x="887350" y="974040"/>
                    </a:cubicBezTo>
                    <a:lnTo>
                      <a:pt x="888808" y="974040"/>
                    </a:lnTo>
                    <a:cubicBezTo>
                      <a:pt x="890433" y="974040"/>
                      <a:pt x="892002" y="974432"/>
                      <a:pt x="893403" y="975105"/>
                    </a:cubicBezTo>
                    <a:lnTo>
                      <a:pt x="895364" y="976114"/>
                    </a:lnTo>
                    <a:cubicBezTo>
                      <a:pt x="896709" y="974825"/>
                      <a:pt x="898390" y="973984"/>
                      <a:pt x="900127" y="973592"/>
                    </a:cubicBezTo>
                    <a:lnTo>
                      <a:pt x="900519" y="972471"/>
                    </a:lnTo>
                    <a:cubicBezTo>
                      <a:pt x="900968" y="971182"/>
                      <a:pt x="901640" y="970006"/>
                      <a:pt x="902537" y="968997"/>
                    </a:cubicBezTo>
                    <a:cubicBezTo>
                      <a:pt x="903377" y="967316"/>
                      <a:pt x="904722" y="965859"/>
                      <a:pt x="906347" y="964794"/>
                    </a:cubicBezTo>
                    <a:lnTo>
                      <a:pt x="909261" y="960927"/>
                    </a:lnTo>
                    <a:lnTo>
                      <a:pt x="914080" y="954035"/>
                    </a:lnTo>
                    <a:cubicBezTo>
                      <a:pt x="914248" y="953755"/>
                      <a:pt x="914473" y="953475"/>
                      <a:pt x="914697" y="953250"/>
                    </a:cubicBezTo>
                    <a:lnTo>
                      <a:pt x="919012" y="948207"/>
                    </a:lnTo>
                    <a:lnTo>
                      <a:pt x="930779" y="932965"/>
                    </a:lnTo>
                    <a:cubicBezTo>
                      <a:pt x="931060" y="932573"/>
                      <a:pt x="931396" y="932180"/>
                      <a:pt x="931732" y="931844"/>
                    </a:cubicBezTo>
                    <a:lnTo>
                      <a:pt x="932965" y="930387"/>
                    </a:lnTo>
                    <a:lnTo>
                      <a:pt x="933413" y="929491"/>
                    </a:lnTo>
                    <a:cubicBezTo>
                      <a:pt x="934086" y="928202"/>
                      <a:pt x="934982" y="927081"/>
                      <a:pt x="936103" y="926128"/>
                    </a:cubicBezTo>
                    <a:lnTo>
                      <a:pt x="953979" y="911110"/>
                    </a:lnTo>
                    <a:cubicBezTo>
                      <a:pt x="954259" y="910886"/>
                      <a:pt x="954539" y="910662"/>
                      <a:pt x="954876" y="910438"/>
                    </a:cubicBezTo>
                    <a:lnTo>
                      <a:pt x="965635" y="903265"/>
                    </a:lnTo>
                    <a:cubicBezTo>
                      <a:pt x="969109" y="900968"/>
                      <a:pt x="973648" y="900968"/>
                      <a:pt x="977122" y="903265"/>
                    </a:cubicBezTo>
                    <a:lnTo>
                      <a:pt x="985752" y="908981"/>
                    </a:lnTo>
                    <a:cubicBezTo>
                      <a:pt x="985920" y="909093"/>
                      <a:pt x="986088" y="909205"/>
                      <a:pt x="986200" y="909317"/>
                    </a:cubicBezTo>
                    <a:lnTo>
                      <a:pt x="987713" y="910438"/>
                    </a:lnTo>
                    <a:lnTo>
                      <a:pt x="990403" y="911334"/>
                    </a:lnTo>
                    <a:cubicBezTo>
                      <a:pt x="991300" y="911615"/>
                      <a:pt x="992084" y="912007"/>
                      <a:pt x="992869" y="912567"/>
                    </a:cubicBezTo>
                    <a:lnTo>
                      <a:pt x="994998" y="914024"/>
                    </a:lnTo>
                    <a:cubicBezTo>
                      <a:pt x="995446" y="914304"/>
                      <a:pt x="995839" y="914641"/>
                      <a:pt x="996287" y="915033"/>
                    </a:cubicBezTo>
                    <a:cubicBezTo>
                      <a:pt x="1000434" y="916490"/>
                      <a:pt x="1003236" y="920413"/>
                      <a:pt x="1003236" y="924783"/>
                    </a:cubicBezTo>
                    <a:lnTo>
                      <a:pt x="1003236" y="966419"/>
                    </a:lnTo>
                    <a:cubicBezTo>
                      <a:pt x="1004244" y="966643"/>
                      <a:pt x="1005197" y="967036"/>
                      <a:pt x="1006094" y="967596"/>
                    </a:cubicBezTo>
                    <a:lnTo>
                      <a:pt x="1009680" y="969725"/>
                    </a:lnTo>
                    <a:cubicBezTo>
                      <a:pt x="1011809" y="971014"/>
                      <a:pt x="1013378" y="972976"/>
                      <a:pt x="1014163" y="975329"/>
                    </a:cubicBezTo>
                    <a:lnTo>
                      <a:pt x="1014891" y="977459"/>
                    </a:lnTo>
                    <a:cubicBezTo>
                      <a:pt x="1015228" y="978523"/>
                      <a:pt x="1015396" y="979588"/>
                      <a:pt x="1015396" y="980709"/>
                    </a:cubicBezTo>
                    <a:lnTo>
                      <a:pt x="1015396" y="981885"/>
                    </a:lnTo>
                    <a:cubicBezTo>
                      <a:pt x="1015900" y="982726"/>
                      <a:pt x="1016292" y="983679"/>
                      <a:pt x="1016517" y="984631"/>
                    </a:cubicBezTo>
                    <a:lnTo>
                      <a:pt x="1017245" y="987489"/>
                    </a:lnTo>
                    <a:cubicBezTo>
                      <a:pt x="1017469" y="988330"/>
                      <a:pt x="1017525" y="989170"/>
                      <a:pt x="1017525" y="990011"/>
                    </a:cubicBezTo>
                    <a:lnTo>
                      <a:pt x="1017525" y="993317"/>
                    </a:lnTo>
                    <a:lnTo>
                      <a:pt x="1018366" y="1007270"/>
                    </a:lnTo>
                    <a:cubicBezTo>
                      <a:pt x="1018982" y="1007438"/>
                      <a:pt x="1019599" y="1007663"/>
                      <a:pt x="1020159" y="1007887"/>
                    </a:cubicBezTo>
                    <a:cubicBezTo>
                      <a:pt x="1020495" y="1007326"/>
                      <a:pt x="1021168" y="1007270"/>
                      <a:pt x="1021896" y="1007270"/>
                    </a:cubicBezTo>
                    <a:close/>
                    <a:moveTo>
                      <a:pt x="436082" y="765638"/>
                    </a:moveTo>
                    <a:lnTo>
                      <a:pt x="436082" y="765638"/>
                    </a:lnTo>
                    <a:lnTo>
                      <a:pt x="436082" y="765638"/>
                    </a:lnTo>
                    <a:close/>
                    <a:moveTo>
                      <a:pt x="476990" y="614897"/>
                    </a:moveTo>
                    <a:lnTo>
                      <a:pt x="476990" y="614897"/>
                    </a:lnTo>
                    <a:lnTo>
                      <a:pt x="476990" y="614897"/>
                    </a:lnTo>
                    <a:close/>
                  </a:path>
                </a:pathLst>
              </a:custGeom>
              <a:grpFill/>
              <a:ln w="559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pt-BR" sz="27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35" name="Gráfico 6">
              <a:extLst>
                <a:ext uri="{FF2B5EF4-FFF2-40B4-BE49-F238E27FC236}">
                  <a16:creationId xmlns:a16="http://schemas.microsoft.com/office/drawing/2014/main" id="{CCAF008B-ED3F-439D-8082-846EF5DEA8B7}"/>
                </a:ext>
              </a:extLst>
            </p:cNvPr>
            <p:cNvGrpSpPr/>
            <p:nvPr/>
          </p:nvGrpSpPr>
          <p:grpSpPr>
            <a:xfrm>
              <a:off x="9186101" y="2427366"/>
              <a:ext cx="762331" cy="664533"/>
              <a:chOff x="9186101" y="2427366"/>
              <a:chExt cx="762331" cy="664533"/>
            </a:xfrm>
            <a:grpFill/>
          </p:grpSpPr>
          <p:sp>
            <p:nvSpPr>
              <p:cNvPr id="36" name="Forma Livre: Forma 35">
                <a:extLst>
                  <a:ext uri="{FF2B5EF4-FFF2-40B4-BE49-F238E27FC236}">
                    <a16:creationId xmlns:a16="http://schemas.microsoft.com/office/drawing/2014/main" id="{BCC07CDB-153C-4FFF-B223-0D71BCDD9CDD}"/>
                  </a:ext>
                </a:extLst>
              </p:cNvPr>
              <p:cNvSpPr/>
              <p:nvPr/>
            </p:nvSpPr>
            <p:spPr>
              <a:xfrm>
                <a:off x="9196468" y="2437608"/>
                <a:ext cx="741653" cy="643924"/>
              </a:xfrm>
              <a:custGeom>
                <a:avLst/>
                <a:gdLst>
                  <a:gd name="connsiteX0" fmla="*/ 740197 w 741653"/>
                  <a:gd name="connsiteY0" fmla="*/ 391252 h 643924"/>
                  <a:gd name="connsiteX1" fmla="*/ 739524 w 741653"/>
                  <a:gd name="connsiteY1" fmla="*/ 389067 h 643924"/>
                  <a:gd name="connsiteX2" fmla="*/ 738796 w 741653"/>
                  <a:gd name="connsiteY2" fmla="*/ 386209 h 643924"/>
                  <a:gd name="connsiteX3" fmla="*/ 738796 w 741653"/>
                  <a:gd name="connsiteY3" fmla="*/ 385480 h 643924"/>
                  <a:gd name="connsiteX4" fmla="*/ 738796 w 741653"/>
                  <a:gd name="connsiteY4" fmla="*/ 384752 h 643924"/>
                  <a:gd name="connsiteX5" fmla="*/ 738067 w 741653"/>
                  <a:gd name="connsiteY5" fmla="*/ 383351 h 643924"/>
                  <a:gd name="connsiteX6" fmla="*/ 737339 w 741653"/>
                  <a:gd name="connsiteY6" fmla="*/ 382623 h 643924"/>
                  <a:gd name="connsiteX7" fmla="*/ 735209 w 741653"/>
                  <a:gd name="connsiteY7" fmla="*/ 381894 h 643924"/>
                  <a:gd name="connsiteX8" fmla="*/ 734481 w 741653"/>
                  <a:gd name="connsiteY8" fmla="*/ 381166 h 643924"/>
                  <a:gd name="connsiteX9" fmla="*/ 684215 w 741653"/>
                  <a:gd name="connsiteY9" fmla="*/ 322327 h 643924"/>
                  <a:gd name="connsiteX10" fmla="*/ 669870 w 741653"/>
                  <a:gd name="connsiteY10" fmla="*/ 305795 h 643924"/>
                  <a:gd name="connsiteX11" fmla="*/ 666956 w 741653"/>
                  <a:gd name="connsiteY11" fmla="*/ 302938 h 643924"/>
                  <a:gd name="connsiteX12" fmla="*/ 664098 w 741653"/>
                  <a:gd name="connsiteY12" fmla="*/ 320870 h 643924"/>
                  <a:gd name="connsiteX13" fmla="*/ 662697 w 741653"/>
                  <a:gd name="connsiteY13" fmla="*/ 323055 h 643924"/>
                  <a:gd name="connsiteX14" fmla="*/ 662697 w 741653"/>
                  <a:gd name="connsiteY14" fmla="*/ 323783 h 643924"/>
                  <a:gd name="connsiteX15" fmla="*/ 661969 w 741653"/>
                  <a:gd name="connsiteY15" fmla="*/ 325184 h 643924"/>
                  <a:gd name="connsiteX16" fmla="*/ 661240 w 741653"/>
                  <a:gd name="connsiteY16" fmla="*/ 325913 h 643924"/>
                  <a:gd name="connsiteX17" fmla="*/ 660512 w 741653"/>
                  <a:gd name="connsiteY17" fmla="*/ 326641 h 643924"/>
                  <a:gd name="connsiteX18" fmla="*/ 642580 w 741653"/>
                  <a:gd name="connsiteY18" fmla="*/ 314425 h 643924"/>
                  <a:gd name="connsiteX19" fmla="*/ 633950 w 741653"/>
                  <a:gd name="connsiteY19" fmla="*/ 314425 h 643924"/>
                  <a:gd name="connsiteX20" fmla="*/ 631820 w 741653"/>
                  <a:gd name="connsiteY20" fmla="*/ 310110 h 643924"/>
                  <a:gd name="connsiteX21" fmla="*/ 631092 w 741653"/>
                  <a:gd name="connsiteY21" fmla="*/ 309382 h 643924"/>
                  <a:gd name="connsiteX22" fmla="*/ 627506 w 741653"/>
                  <a:gd name="connsiteY22" fmla="*/ 308653 h 643924"/>
                  <a:gd name="connsiteX23" fmla="*/ 625320 w 741653"/>
                  <a:gd name="connsiteY23" fmla="*/ 308653 h 643924"/>
                  <a:gd name="connsiteX24" fmla="*/ 624648 w 741653"/>
                  <a:gd name="connsiteY24" fmla="*/ 307981 h 643924"/>
                  <a:gd name="connsiteX25" fmla="*/ 623919 w 741653"/>
                  <a:gd name="connsiteY25" fmla="*/ 307981 h 643924"/>
                  <a:gd name="connsiteX26" fmla="*/ 621734 w 741653"/>
                  <a:gd name="connsiteY26" fmla="*/ 306524 h 643924"/>
                  <a:gd name="connsiteX27" fmla="*/ 617419 w 741653"/>
                  <a:gd name="connsiteY27" fmla="*/ 306524 h 643924"/>
                  <a:gd name="connsiteX28" fmla="*/ 613833 w 741653"/>
                  <a:gd name="connsiteY28" fmla="*/ 306524 h 643924"/>
                  <a:gd name="connsiteX29" fmla="*/ 610975 w 741653"/>
                  <a:gd name="connsiteY29" fmla="*/ 306524 h 643924"/>
                  <a:gd name="connsiteX30" fmla="*/ 599487 w 741653"/>
                  <a:gd name="connsiteY30" fmla="*/ 297222 h 643924"/>
                  <a:gd name="connsiteX31" fmla="*/ 598030 w 741653"/>
                  <a:gd name="connsiteY31" fmla="*/ 296493 h 643924"/>
                  <a:gd name="connsiteX32" fmla="*/ 594444 w 741653"/>
                  <a:gd name="connsiteY32" fmla="*/ 296493 h 643924"/>
                  <a:gd name="connsiteX33" fmla="*/ 593043 w 741653"/>
                  <a:gd name="connsiteY33" fmla="*/ 296493 h 643924"/>
                  <a:gd name="connsiteX34" fmla="*/ 590857 w 741653"/>
                  <a:gd name="connsiteY34" fmla="*/ 296493 h 643924"/>
                  <a:gd name="connsiteX35" fmla="*/ 589456 w 741653"/>
                  <a:gd name="connsiteY35" fmla="*/ 295765 h 643924"/>
                  <a:gd name="connsiteX36" fmla="*/ 587999 w 741653"/>
                  <a:gd name="connsiteY36" fmla="*/ 295765 h 643924"/>
                  <a:gd name="connsiteX37" fmla="*/ 586542 w 741653"/>
                  <a:gd name="connsiteY37" fmla="*/ 295765 h 643924"/>
                  <a:gd name="connsiteX38" fmla="*/ 585142 w 741653"/>
                  <a:gd name="connsiteY38" fmla="*/ 296493 h 643924"/>
                  <a:gd name="connsiteX39" fmla="*/ 584413 w 741653"/>
                  <a:gd name="connsiteY39" fmla="*/ 296493 h 643924"/>
                  <a:gd name="connsiteX40" fmla="*/ 583684 w 741653"/>
                  <a:gd name="connsiteY40" fmla="*/ 294308 h 643924"/>
                  <a:gd name="connsiteX41" fmla="*/ 582956 w 741653"/>
                  <a:gd name="connsiteY41" fmla="*/ 292907 h 643924"/>
                  <a:gd name="connsiteX42" fmla="*/ 582284 w 741653"/>
                  <a:gd name="connsiteY42" fmla="*/ 291450 h 643924"/>
                  <a:gd name="connsiteX43" fmla="*/ 580827 w 741653"/>
                  <a:gd name="connsiteY43" fmla="*/ 290721 h 643924"/>
                  <a:gd name="connsiteX44" fmla="*/ 579370 w 741653"/>
                  <a:gd name="connsiteY44" fmla="*/ 289320 h 643924"/>
                  <a:gd name="connsiteX45" fmla="*/ 577969 w 741653"/>
                  <a:gd name="connsiteY45" fmla="*/ 288592 h 643924"/>
                  <a:gd name="connsiteX46" fmla="*/ 576512 w 741653"/>
                  <a:gd name="connsiteY46" fmla="*/ 287864 h 643924"/>
                  <a:gd name="connsiteX47" fmla="*/ 573654 w 741653"/>
                  <a:gd name="connsiteY47" fmla="*/ 287135 h 643924"/>
                  <a:gd name="connsiteX48" fmla="*/ 573654 w 741653"/>
                  <a:gd name="connsiteY48" fmla="*/ 286407 h 643924"/>
                  <a:gd name="connsiteX49" fmla="*/ 572925 w 741653"/>
                  <a:gd name="connsiteY49" fmla="*/ 287864 h 643924"/>
                  <a:gd name="connsiteX50" fmla="*/ 572925 w 741653"/>
                  <a:gd name="connsiteY50" fmla="*/ 287864 h 643924"/>
                  <a:gd name="connsiteX51" fmla="*/ 573654 w 741653"/>
                  <a:gd name="connsiteY51" fmla="*/ 286407 h 643924"/>
                  <a:gd name="connsiteX52" fmla="*/ 572925 w 741653"/>
                  <a:gd name="connsiteY52" fmla="*/ 285734 h 643924"/>
                  <a:gd name="connsiteX53" fmla="*/ 567882 w 741653"/>
                  <a:gd name="connsiteY53" fmla="*/ 269203 h 643924"/>
                  <a:gd name="connsiteX54" fmla="*/ 559308 w 741653"/>
                  <a:gd name="connsiteY54" fmla="*/ 244098 h 643924"/>
                  <a:gd name="connsiteX55" fmla="*/ 559308 w 741653"/>
                  <a:gd name="connsiteY55" fmla="*/ 242641 h 643924"/>
                  <a:gd name="connsiteX56" fmla="*/ 556394 w 741653"/>
                  <a:gd name="connsiteY56" fmla="*/ 224709 h 643924"/>
                  <a:gd name="connsiteX57" fmla="*/ 555722 w 741653"/>
                  <a:gd name="connsiteY57" fmla="*/ 218938 h 643924"/>
                  <a:gd name="connsiteX58" fmla="*/ 553536 w 741653"/>
                  <a:gd name="connsiteY58" fmla="*/ 206049 h 643924"/>
                  <a:gd name="connsiteX59" fmla="*/ 557123 w 741653"/>
                  <a:gd name="connsiteY59" fmla="*/ 195962 h 643924"/>
                  <a:gd name="connsiteX60" fmla="*/ 557851 w 741653"/>
                  <a:gd name="connsiteY60" fmla="*/ 193833 h 643924"/>
                  <a:gd name="connsiteX61" fmla="*/ 557851 w 741653"/>
                  <a:gd name="connsiteY61" fmla="*/ 192376 h 643924"/>
                  <a:gd name="connsiteX62" fmla="*/ 554993 w 741653"/>
                  <a:gd name="connsiteY62" fmla="*/ 188790 h 643924"/>
                  <a:gd name="connsiteX63" fmla="*/ 548493 w 741653"/>
                  <a:gd name="connsiteY63" fmla="*/ 181617 h 643924"/>
                  <a:gd name="connsiteX64" fmla="*/ 547092 w 741653"/>
                  <a:gd name="connsiteY64" fmla="*/ 180160 h 643924"/>
                  <a:gd name="connsiteX65" fmla="*/ 545635 w 741653"/>
                  <a:gd name="connsiteY65" fmla="*/ 176573 h 643924"/>
                  <a:gd name="connsiteX66" fmla="*/ 537734 w 741653"/>
                  <a:gd name="connsiteY66" fmla="*/ 158642 h 643924"/>
                  <a:gd name="connsiteX67" fmla="*/ 537734 w 741653"/>
                  <a:gd name="connsiteY67" fmla="*/ 158642 h 643924"/>
                  <a:gd name="connsiteX68" fmla="*/ 537734 w 741653"/>
                  <a:gd name="connsiteY68" fmla="*/ 158642 h 643924"/>
                  <a:gd name="connsiteX69" fmla="*/ 537734 w 741653"/>
                  <a:gd name="connsiteY69" fmla="*/ 158642 h 643924"/>
                  <a:gd name="connsiteX70" fmla="*/ 537734 w 741653"/>
                  <a:gd name="connsiteY70" fmla="*/ 158642 h 643924"/>
                  <a:gd name="connsiteX71" fmla="*/ 537005 w 741653"/>
                  <a:gd name="connsiteY71" fmla="*/ 158642 h 643924"/>
                  <a:gd name="connsiteX72" fmla="*/ 534148 w 741653"/>
                  <a:gd name="connsiteY72" fmla="*/ 155055 h 643924"/>
                  <a:gd name="connsiteX73" fmla="*/ 528432 w 741653"/>
                  <a:gd name="connsiteY73" fmla="*/ 148611 h 643924"/>
                  <a:gd name="connsiteX74" fmla="*/ 526975 w 741653"/>
                  <a:gd name="connsiteY74" fmla="*/ 146425 h 643924"/>
                  <a:gd name="connsiteX75" fmla="*/ 511901 w 741653"/>
                  <a:gd name="connsiteY75" fmla="*/ 130623 h 643924"/>
                  <a:gd name="connsiteX76" fmla="*/ 493240 w 741653"/>
                  <a:gd name="connsiteY76" fmla="*/ 109833 h 643924"/>
                  <a:gd name="connsiteX77" fmla="*/ 492512 w 741653"/>
                  <a:gd name="connsiteY77" fmla="*/ 108376 h 643924"/>
                  <a:gd name="connsiteX78" fmla="*/ 492512 w 741653"/>
                  <a:gd name="connsiteY78" fmla="*/ 107648 h 643924"/>
                  <a:gd name="connsiteX79" fmla="*/ 492512 w 741653"/>
                  <a:gd name="connsiteY79" fmla="*/ 104790 h 643924"/>
                  <a:gd name="connsiteX80" fmla="*/ 493240 w 741653"/>
                  <a:gd name="connsiteY80" fmla="*/ 102660 h 643924"/>
                  <a:gd name="connsiteX81" fmla="*/ 491055 w 741653"/>
                  <a:gd name="connsiteY81" fmla="*/ 96216 h 643924"/>
                  <a:gd name="connsiteX82" fmla="*/ 490382 w 741653"/>
                  <a:gd name="connsiteY82" fmla="*/ 96216 h 643924"/>
                  <a:gd name="connsiteX83" fmla="*/ 491055 w 741653"/>
                  <a:gd name="connsiteY83" fmla="*/ 91173 h 643924"/>
                  <a:gd name="connsiteX84" fmla="*/ 489654 w 741653"/>
                  <a:gd name="connsiteY84" fmla="*/ 90444 h 643924"/>
                  <a:gd name="connsiteX85" fmla="*/ 488925 w 741653"/>
                  <a:gd name="connsiteY85" fmla="*/ 91173 h 643924"/>
                  <a:gd name="connsiteX86" fmla="*/ 487469 w 741653"/>
                  <a:gd name="connsiteY86" fmla="*/ 92574 h 643924"/>
                  <a:gd name="connsiteX87" fmla="*/ 486796 w 741653"/>
                  <a:gd name="connsiteY87" fmla="*/ 92574 h 643924"/>
                  <a:gd name="connsiteX88" fmla="*/ 484611 w 741653"/>
                  <a:gd name="connsiteY88" fmla="*/ 91173 h 643924"/>
                  <a:gd name="connsiteX89" fmla="*/ 483882 w 741653"/>
                  <a:gd name="connsiteY89" fmla="*/ 91173 h 643924"/>
                  <a:gd name="connsiteX90" fmla="*/ 483154 w 741653"/>
                  <a:gd name="connsiteY90" fmla="*/ 91173 h 643924"/>
                  <a:gd name="connsiteX91" fmla="*/ 481753 w 741653"/>
                  <a:gd name="connsiteY91" fmla="*/ 90444 h 643924"/>
                  <a:gd name="connsiteX92" fmla="*/ 479567 w 741653"/>
                  <a:gd name="connsiteY92" fmla="*/ 90444 h 643924"/>
                  <a:gd name="connsiteX93" fmla="*/ 478166 w 741653"/>
                  <a:gd name="connsiteY93" fmla="*/ 90444 h 643924"/>
                  <a:gd name="connsiteX94" fmla="*/ 477438 w 741653"/>
                  <a:gd name="connsiteY94" fmla="*/ 89716 h 643924"/>
                  <a:gd name="connsiteX95" fmla="*/ 475308 w 741653"/>
                  <a:gd name="connsiteY95" fmla="*/ 89716 h 643924"/>
                  <a:gd name="connsiteX96" fmla="*/ 474580 w 741653"/>
                  <a:gd name="connsiteY96" fmla="*/ 90444 h 643924"/>
                  <a:gd name="connsiteX97" fmla="*/ 473851 w 741653"/>
                  <a:gd name="connsiteY97" fmla="*/ 89716 h 643924"/>
                  <a:gd name="connsiteX98" fmla="*/ 473123 w 741653"/>
                  <a:gd name="connsiteY98" fmla="*/ 89716 h 643924"/>
                  <a:gd name="connsiteX99" fmla="*/ 473123 w 741653"/>
                  <a:gd name="connsiteY99" fmla="*/ 88987 h 643924"/>
                  <a:gd name="connsiteX100" fmla="*/ 470994 w 741653"/>
                  <a:gd name="connsiteY100" fmla="*/ 88315 h 643924"/>
                  <a:gd name="connsiteX101" fmla="*/ 469537 w 741653"/>
                  <a:gd name="connsiteY101" fmla="*/ 87586 h 643924"/>
                  <a:gd name="connsiteX102" fmla="*/ 468808 w 741653"/>
                  <a:gd name="connsiteY102" fmla="*/ 87586 h 643924"/>
                  <a:gd name="connsiteX103" fmla="*/ 465950 w 741653"/>
                  <a:gd name="connsiteY103" fmla="*/ 88315 h 643924"/>
                  <a:gd name="connsiteX104" fmla="*/ 465222 w 741653"/>
                  <a:gd name="connsiteY104" fmla="*/ 88315 h 643924"/>
                  <a:gd name="connsiteX105" fmla="*/ 463821 w 741653"/>
                  <a:gd name="connsiteY105" fmla="*/ 88315 h 643924"/>
                  <a:gd name="connsiteX106" fmla="*/ 462364 w 741653"/>
                  <a:gd name="connsiteY106" fmla="*/ 87586 h 643924"/>
                  <a:gd name="connsiteX107" fmla="*/ 460907 w 741653"/>
                  <a:gd name="connsiteY107" fmla="*/ 86858 h 643924"/>
                  <a:gd name="connsiteX108" fmla="*/ 460234 w 741653"/>
                  <a:gd name="connsiteY108" fmla="*/ 86858 h 643924"/>
                  <a:gd name="connsiteX109" fmla="*/ 458777 w 741653"/>
                  <a:gd name="connsiteY109" fmla="*/ 86129 h 643924"/>
                  <a:gd name="connsiteX110" fmla="*/ 457320 w 741653"/>
                  <a:gd name="connsiteY110" fmla="*/ 85401 h 643924"/>
                  <a:gd name="connsiteX111" fmla="*/ 456592 w 741653"/>
                  <a:gd name="connsiteY111" fmla="*/ 85401 h 643924"/>
                  <a:gd name="connsiteX112" fmla="*/ 455920 w 741653"/>
                  <a:gd name="connsiteY112" fmla="*/ 85401 h 643924"/>
                  <a:gd name="connsiteX113" fmla="*/ 452333 w 741653"/>
                  <a:gd name="connsiteY113" fmla="*/ 86129 h 643924"/>
                  <a:gd name="connsiteX114" fmla="*/ 450876 w 741653"/>
                  <a:gd name="connsiteY114" fmla="*/ 86858 h 643924"/>
                  <a:gd name="connsiteX115" fmla="*/ 450148 w 741653"/>
                  <a:gd name="connsiteY115" fmla="*/ 86858 h 643924"/>
                  <a:gd name="connsiteX116" fmla="*/ 448747 w 741653"/>
                  <a:gd name="connsiteY116" fmla="*/ 88987 h 643924"/>
                  <a:gd name="connsiteX117" fmla="*/ 448018 w 741653"/>
                  <a:gd name="connsiteY117" fmla="*/ 88987 h 643924"/>
                  <a:gd name="connsiteX118" fmla="*/ 447290 w 741653"/>
                  <a:gd name="connsiteY118" fmla="*/ 88987 h 643924"/>
                  <a:gd name="connsiteX119" fmla="*/ 445833 w 741653"/>
                  <a:gd name="connsiteY119" fmla="*/ 88315 h 643924"/>
                  <a:gd name="connsiteX120" fmla="*/ 445104 w 741653"/>
                  <a:gd name="connsiteY120" fmla="*/ 87586 h 643924"/>
                  <a:gd name="connsiteX121" fmla="*/ 442975 w 741653"/>
                  <a:gd name="connsiteY121" fmla="*/ 88987 h 643924"/>
                  <a:gd name="connsiteX122" fmla="*/ 441518 w 741653"/>
                  <a:gd name="connsiteY122" fmla="*/ 89716 h 643924"/>
                  <a:gd name="connsiteX123" fmla="*/ 440845 w 741653"/>
                  <a:gd name="connsiteY123" fmla="*/ 89716 h 643924"/>
                  <a:gd name="connsiteX124" fmla="*/ 438660 w 741653"/>
                  <a:gd name="connsiteY124" fmla="*/ 89716 h 643924"/>
                  <a:gd name="connsiteX125" fmla="*/ 437259 w 741653"/>
                  <a:gd name="connsiteY125" fmla="*/ 90444 h 643924"/>
                  <a:gd name="connsiteX126" fmla="*/ 435802 w 741653"/>
                  <a:gd name="connsiteY126" fmla="*/ 91173 h 643924"/>
                  <a:gd name="connsiteX127" fmla="*/ 433617 w 741653"/>
                  <a:gd name="connsiteY127" fmla="*/ 91901 h 643924"/>
                  <a:gd name="connsiteX128" fmla="*/ 433617 w 741653"/>
                  <a:gd name="connsiteY128" fmla="*/ 92574 h 643924"/>
                  <a:gd name="connsiteX129" fmla="*/ 434345 w 741653"/>
                  <a:gd name="connsiteY129" fmla="*/ 92574 h 643924"/>
                  <a:gd name="connsiteX130" fmla="*/ 434345 w 741653"/>
                  <a:gd name="connsiteY130" fmla="*/ 93302 h 643924"/>
                  <a:gd name="connsiteX131" fmla="*/ 434345 w 741653"/>
                  <a:gd name="connsiteY131" fmla="*/ 94031 h 643924"/>
                  <a:gd name="connsiteX132" fmla="*/ 433617 w 741653"/>
                  <a:gd name="connsiteY132" fmla="*/ 94031 h 643924"/>
                  <a:gd name="connsiteX133" fmla="*/ 432216 w 741653"/>
                  <a:gd name="connsiteY133" fmla="*/ 94759 h 643924"/>
                  <a:gd name="connsiteX134" fmla="*/ 431487 w 741653"/>
                  <a:gd name="connsiteY134" fmla="*/ 94759 h 643924"/>
                  <a:gd name="connsiteX135" fmla="*/ 430759 w 741653"/>
                  <a:gd name="connsiteY135" fmla="*/ 95488 h 643924"/>
                  <a:gd name="connsiteX136" fmla="*/ 428629 w 741653"/>
                  <a:gd name="connsiteY136" fmla="*/ 95488 h 643924"/>
                  <a:gd name="connsiteX137" fmla="*/ 427901 w 741653"/>
                  <a:gd name="connsiteY137" fmla="*/ 96216 h 643924"/>
                  <a:gd name="connsiteX138" fmla="*/ 427172 w 741653"/>
                  <a:gd name="connsiteY138" fmla="*/ 96888 h 643924"/>
                  <a:gd name="connsiteX139" fmla="*/ 425771 w 741653"/>
                  <a:gd name="connsiteY139" fmla="*/ 96216 h 643924"/>
                  <a:gd name="connsiteX140" fmla="*/ 425043 w 741653"/>
                  <a:gd name="connsiteY140" fmla="*/ 95488 h 643924"/>
                  <a:gd name="connsiteX141" fmla="*/ 424314 w 741653"/>
                  <a:gd name="connsiteY141" fmla="*/ 94759 h 643924"/>
                  <a:gd name="connsiteX142" fmla="*/ 422858 w 741653"/>
                  <a:gd name="connsiteY142" fmla="*/ 96216 h 643924"/>
                  <a:gd name="connsiteX143" fmla="*/ 421457 w 741653"/>
                  <a:gd name="connsiteY143" fmla="*/ 96888 h 643924"/>
                  <a:gd name="connsiteX144" fmla="*/ 419271 w 741653"/>
                  <a:gd name="connsiteY144" fmla="*/ 96888 h 643924"/>
                  <a:gd name="connsiteX145" fmla="*/ 418543 w 741653"/>
                  <a:gd name="connsiteY145" fmla="*/ 96888 h 643924"/>
                  <a:gd name="connsiteX146" fmla="*/ 417142 w 741653"/>
                  <a:gd name="connsiteY146" fmla="*/ 97617 h 643924"/>
                  <a:gd name="connsiteX147" fmla="*/ 415685 w 741653"/>
                  <a:gd name="connsiteY147" fmla="*/ 98345 h 643924"/>
                  <a:gd name="connsiteX148" fmla="*/ 414956 w 741653"/>
                  <a:gd name="connsiteY148" fmla="*/ 99074 h 643924"/>
                  <a:gd name="connsiteX149" fmla="*/ 414956 w 741653"/>
                  <a:gd name="connsiteY149" fmla="*/ 101203 h 643924"/>
                  <a:gd name="connsiteX150" fmla="*/ 414284 w 741653"/>
                  <a:gd name="connsiteY150" fmla="*/ 101932 h 643924"/>
                  <a:gd name="connsiteX151" fmla="*/ 411370 w 741653"/>
                  <a:gd name="connsiteY151" fmla="*/ 104790 h 643924"/>
                  <a:gd name="connsiteX152" fmla="*/ 409969 w 741653"/>
                  <a:gd name="connsiteY152" fmla="*/ 106247 h 643924"/>
                  <a:gd name="connsiteX153" fmla="*/ 409240 w 741653"/>
                  <a:gd name="connsiteY153" fmla="*/ 106975 h 643924"/>
                  <a:gd name="connsiteX154" fmla="*/ 408512 w 741653"/>
                  <a:gd name="connsiteY154" fmla="*/ 107648 h 643924"/>
                  <a:gd name="connsiteX155" fmla="*/ 407055 w 741653"/>
                  <a:gd name="connsiteY155" fmla="*/ 110562 h 643924"/>
                  <a:gd name="connsiteX156" fmla="*/ 404926 w 741653"/>
                  <a:gd name="connsiteY156" fmla="*/ 111962 h 643924"/>
                  <a:gd name="connsiteX157" fmla="*/ 404197 w 741653"/>
                  <a:gd name="connsiteY157" fmla="*/ 112691 h 643924"/>
                  <a:gd name="connsiteX158" fmla="*/ 402796 w 741653"/>
                  <a:gd name="connsiteY158" fmla="*/ 112691 h 643924"/>
                  <a:gd name="connsiteX159" fmla="*/ 401339 w 741653"/>
                  <a:gd name="connsiteY159" fmla="*/ 112691 h 643924"/>
                  <a:gd name="connsiteX160" fmla="*/ 400611 w 741653"/>
                  <a:gd name="connsiteY160" fmla="*/ 112691 h 643924"/>
                  <a:gd name="connsiteX161" fmla="*/ 400611 w 741653"/>
                  <a:gd name="connsiteY161" fmla="*/ 113419 h 643924"/>
                  <a:gd name="connsiteX162" fmla="*/ 399882 w 741653"/>
                  <a:gd name="connsiteY162" fmla="*/ 115549 h 643924"/>
                  <a:gd name="connsiteX163" fmla="*/ 399154 w 741653"/>
                  <a:gd name="connsiteY163" fmla="*/ 116277 h 643924"/>
                  <a:gd name="connsiteX164" fmla="*/ 398481 w 741653"/>
                  <a:gd name="connsiteY164" fmla="*/ 116277 h 643924"/>
                  <a:gd name="connsiteX165" fmla="*/ 397753 w 741653"/>
                  <a:gd name="connsiteY165" fmla="*/ 116277 h 643924"/>
                  <a:gd name="connsiteX166" fmla="*/ 397024 w 741653"/>
                  <a:gd name="connsiteY166" fmla="*/ 115549 h 643924"/>
                  <a:gd name="connsiteX167" fmla="*/ 395567 w 741653"/>
                  <a:gd name="connsiteY167" fmla="*/ 113419 h 643924"/>
                  <a:gd name="connsiteX168" fmla="*/ 395567 w 741653"/>
                  <a:gd name="connsiteY168" fmla="*/ 112691 h 643924"/>
                  <a:gd name="connsiteX169" fmla="*/ 394166 w 741653"/>
                  <a:gd name="connsiteY169" fmla="*/ 110562 h 643924"/>
                  <a:gd name="connsiteX170" fmla="*/ 392709 w 741653"/>
                  <a:gd name="connsiteY170" fmla="*/ 106975 h 643924"/>
                  <a:gd name="connsiteX171" fmla="*/ 392709 w 741653"/>
                  <a:gd name="connsiteY171" fmla="*/ 106247 h 643924"/>
                  <a:gd name="connsiteX172" fmla="*/ 391309 w 741653"/>
                  <a:gd name="connsiteY172" fmla="*/ 104790 h 643924"/>
                  <a:gd name="connsiteX173" fmla="*/ 389851 w 741653"/>
                  <a:gd name="connsiteY173" fmla="*/ 102660 h 643924"/>
                  <a:gd name="connsiteX174" fmla="*/ 389851 w 741653"/>
                  <a:gd name="connsiteY174" fmla="*/ 101203 h 643924"/>
                  <a:gd name="connsiteX175" fmla="*/ 389851 w 741653"/>
                  <a:gd name="connsiteY175" fmla="*/ 100475 h 643924"/>
                  <a:gd name="connsiteX176" fmla="*/ 389123 w 741653"/>
                  <a:gd name="connsiteY176" fmla="*/ 98345 h 643924"/>
                  <a:gd name="connsiteX177" fmla="*/ 388394 w 741653"/>
                  <a:gd name="connsiteY177" fmla="*/ 96888 h 643924"/>
                  <a:gd name="connsiteX178" fmla="*/ 387666 w 741653"/>
                  <a:gd name="connsiteY178" fmla="*/ 96216 h 643924"/>
                  <a:gd name="connsiteX179" fmla="*/ 386994 w 741653"/>
                  <a:gd name="connsiteY179" fmla="*/ 96216 h 643924"/>
                  <a:gd name="connsiteX180" fmla="*/ 386265 w 741653"/>
                  <a:gd name="connsiteY180" fmla="*/ 95488 h 643924"/>
                  <a:gd name="connsiteX181" fmla="*/ 384808 w 741653"/>
                  <a:gd name="connsiteY181" fmla="*/ 96216 h 643924"/>
                  <a:gd name="connsiteX182" fmla="*/ 384808 w 741653"/>
                  <a:gd name="connsiteY182" fmla="*/ 96216 h 643924"/>
                  <a:gd name="connsiteX183" fmla="*/ 381950 w 741653"/>
                  <a:gd name="connsiteY183" fmla="*/ 96888 h 643924"/>
                  <a:gd name="connsiteX184" fmla="*/ 381950 w 741653"/>
                  <a:gd name="connsiteY184" fmla="*/ 97617 h 643924"/>
                  <a:gd name="connsiteX185" fmla="*/ 381222 w 741653"/>
                  <a:gd name="connsiteY185" fmla="*/ 101203 h 643924"/>
                  <a:gd name="connsiteX186" fmla="*/ 381222 w 741653"/>
                  <a:gd name="connsiteY186" fmla="*/ 104061 h 643924"/>
                  <a:gd name="connsiteX187" fmla="*/ 380493 w 741653"/>
                  <a:gd name="connsiteY187" fmla="*/ 104061 h 643924"/>
                  <a:gd name="connsiteX188" fmla="*/ 379821 w 741653"/>
                  <a:gd name="connsiteY188" fmla="*/ 103389 h 643924"/>
                  <a:gd name="connsiteX189" fmla="*/ 379092 w 741653"/>
                  <a:gd name="connsiteY189" fmla="*/ 102660 h 643924"/>
                  <a:gd name="connsiteX190" fmla="*/ 377635 w 741653"/>
                  <a:gd name="connsiteY190" fmla="*/ 101932 h 643924"/>
                  <a:gd name="connsiteX191" fmla="*/ 376907 w 741653"/>
                  <a:gd name="connsiteY191" fmla="*/ 102660 h 643924"/>
                  <a:gd name="connsiteX192" fmla="*/ 376234 w 741653"/>
                  <a:gd name="connsiteY192" fmla="*/ 102660 h 643924"/>
                  <a:gd name="connsiteX193" fmla="*/ 375506 w 741653"/>
                  <a:gd name="connsiteY193" fmla="*/ 102660 h 643924"/>
                  <a:gd name="connsiteX194" fmla="*/ 374049 w 741653"/>
                  <a:gd name="connsiteY194" fmla="*/ 104061 h 643924"/>
                  <a:gd name="connsiteX195" fmla="*/ 373320 w 741653"/>
                  <a:gd name="connsiteY195" fmla="*/ 104061 h 643924"/>
                  <a:gd name="connsiteX196" fmla="*/ 372592 w 741653"/>
                  <a:gd name="connsiteY196" fmla="*/ 104061 h 643924"/>
                  <a:gd name="connsiteX197" fmla="*/ 371191 w 741653"/>
                  <a:gd name="connsiteY197" fmla="*/ 104061 h 643924"/>
                  <a:gd name="connsiteX198" fmla="*/ 369734 w 741653"/>
                  <a:gd name="connsiteY198" fmla="*/ 104061 h 643924"/>
                  <a:gd name="connsiteX199" fmla="*/ 368333 w 741653"/>
                  <a:gd name="connsiteY199" fmla="*/ 104790 h 643924"/>
                  <a:gd name="connsiteX200" fmla="*/ 366876 w 741653"/>
                  <a:gd name="connsiteY200" fmla="*/ 105518 h 643924"/>
                  <a:gd name="connsiteX201" fmla="*/ 366148 w 741653"/>
                  <a:gd name="connsiteY201" fmla="*/ 106247 h 643924"/>
                  <a:gd name="connsiteX202" fmla="*/ 365419 w 741653"/>
                  <a:gd name="connsiteY202" fmla="*/ 106247 h 643924"/>
                  <a:gd name="connsiteX203" fmla="*/ 364691 w 741653"/>
                  <a:gd name="connsiteY203" fmla="*/ 106247 h 643924"/>
                  <a:gd name="connsiteX204" fmla="*/ 363290 w 741653"/>
                  <a:gd name="connsiteY204" fmla="*/ 105518 h 643924"/>
                  <a:gd name="connsiteX205" fmla="*/ 355389 w 741653"/>
                  <a:gd name="connsiteY205" fmla="*/ 104790 h 643924"/>
                  <a:gd name="connsiteX206" fmla="*/ 353932 w 741653"/>
                  <a:gd name="connsiteY206" fmla="*/ 104061 h 643924"/>
                  <a:gd name="connsiteX207" fmla="*/ 352531 w 741653"/>
                  <a:gd name="connsiteY207" fmla="*/ 96888 h 643924"/>
                  <a:gd name="connsiteX208" fmla="*/ 351802 w 741653"/>
                  <a:gd name="connsiteY208" fmla="*/ 96888 h 643924"/>
                  <a:gd name="connsiteX209" fmla="*/ 350345 w 741653"/>
                  <a:gd name="connsiteY209" fmla="*/ 96888 h 643924"/>
                  <a:gd name="connsiteX210" fmla="*/ 349617 w 741653"/>
                  <a:gd name="connsiteY210" fmla="*/ 97617 h 643924"/>
                  <a:gd name="connsiteX211" fmla="*/ 348216 w 741653"/>
                  <a:gd name="connsiteY211" fmla="*/ 97617 h 643924"/>
                  <a:gd name="connsiteX212" fmla="*/ 347487 w 741653"/>
                  <a:gd name="connsiteY212" fmla="*/ 97617 h 643924"/>
                  <a:gd name="connsiteX213" fmla="*/ 347487 w 741653"/>
                  <a:gd name="connsiteY213" fmla="*/ 96888 h 643924"/>
                  <a:gd name="connsiteX214" fmla="*/ 346030 w 741653"/>
                  <a:gd name="connsiteY214" fmla="*/ 95488 h 643924"/>
                  <a:gd name="connsiteX215" fmla="*/ 344629 w 741653"/>
                  <a:gd name="connsiteY215" fmla="*/ 96216 h 643924"/>
                  <a:gd name="connsiteX216" fmla="*/ 342444 w 741653"/>
                  <a:gd name="connsiteY216" fmla="*/ 96216 h 643924"/>
                  <a:gd name="connsiteX217" fmla="*/ 341772 w 741653"/>
                  <a:gd name="connsiteY217" fmla="*/ 95488 h 643924"/>
                  <a:gd name="connsiteX218" fmla="*/ 340315 w 741653"/>
                  <a:gd name="connsiteY218" fmla="*/ 95488 h 643924"/>
                  <a:gd name="connsiteX219" fmla="*/ 339586 w 741653"/>
                  <a:gd name="connsiteY219" fmla="*/ 96888 h 643924"/>
                  <a:gd name="connsiteX220" fmla="*/ 338858 w 741653"/>
                  <a:gd name="connsiteY220" fmla="*/ 96888 h 643924"/>
                  <a:gd name="connsiteX221" fmla="*/ 338858 w 741653"/>
                  <a:gd name="connsiteY221" fmla="*/ 95488 h 643924"/>
                  <a:gd name="connsiteX222" fmla="*/ 339586 w 741653"/>
                  <a:gd name="connsiteY222" fmla="*/ 94031 h 643924"/>
                  <a:gd name="connsiteX223" fmla="*/ 338858 w 741653"/>
                  <a:gd name="connsiteY223" fmla="*/ 91173 h 643924"/>
                  <a:gd name="connsiteX224" fmla="*/ 338129 w 741653"/>
                  <a:gd name="connsiteY224" fmla="*/ 89716 h 643924"/>
                  <a:gd name="connsiteX225" fmla="*/ 337457 w 741653"/>
                  <a:gd name="connsiteY225" fmla="*/ 88315 h 643924"/>
                  <a:gd name="connsiteX226" fmla="*/ 336728 w 741653"/>
                  <a:gd name="connsiteY226" fmla="*/ 86858 h 643924"/>
                  <a:gd name="connsiteX227" fmla="*/ 336000 w 741653"/>
                  <a:gd name="connsiteY227" fmla="*/ 85401 h 643924"/>
                  <a:gd name="connsiteX228" fmla="*/ 333870 w 741653"/>
                  <a:gd name="connsiteY228" fmla="*/ 82543 h 643924"/>
                  <a:gd name="connsiteX229" fmla="*/ 331685 w 741653"/>
                  <a:gd name="connsiteY229" fmla="*/ 81142 h 643924"/>
                  <a:gd name="connsiteX230" fmla="*/ 328827 w 741653"/>
                  <a:gd name="connsiteY230" fmla="*/ 80413 h 643924"/>
                  <a:gd name="connsiteX231" fmla="*/ 328098 w 741653"/>
                  <a:gd name="connsiteY231" fmla="*/ 80413 h 643924"/>
                  <a:gd name="connsiteX232" fmla="*/ 326641 w 741653"/>
                  <a:gd name="connsiteY232" fmla="*/ 79685 h 643924"/>
                  <a:gd name="connsiteX233" fmla="*/ 325969 w 741653"/>
                  <a:gd name="connsiteY233" fmla="*/ 78957 h 643924"/>
                  <a:gd name="connsiteX234" fmla="*/ 325969 w 741653"/>
                  <a:gd name="connsiteY234" fmla="*/ 78228 h 643924"/>
                  <a:gd name="connsiteX235" fmla="*/ 325969 w 741653"/>
                  <a:gd name="connsiteY235" fmla="*/ 70327 h 643924"/>
                  <a:gd name="connsiteX236" fmla="*/ 325969 w 741653"/>
                  <a:gd name="connsiteY236" fmla="*/ 70327 h 643924"/>
                  <a:gd name="connsiteX237" fmla="*/ 326641 w 741653"/>
                  <a:gd name="connsiteY237" fmla="*/ 69654 h 643924"/>
                  <a:gd name="connsiteX238" fmla="*/ 326641 w 741653"/>
                  <a:gd name="connsiteY238" fmla="*/ 68926 h 643924"/>
                  <a:gd name="connsiteX239" fmla="*/ 325969 w 741653"/>
                  <a:gd name="connsiteY239" fmla="*/ 63882 h 643924"/>
                  <a:gd name="connsiteX240" fmla="*/ 325969 w 741653"/>
                  <a:gd name="connsiteY240" fmla="*/ 62426 h 643924"/>
                  <a:gd name="connsiteX241" fmla="*/ 327370 w 741653"/>
                  <a:gd name="connsiteY241" fmla="*/ 62426 h 643924"/>
                  <a:gd name="connsiteX242" fmla="*/ 328098 w 741653"/>
                  <a:gd name="connsiteY242" fmla="*/ 62426 h 643924"/>
                  <a:gd name="connsiteX243" fmla="*/ 328827 w 741653"/>
                  <a:gd name="connsiteY243" fmla="*/ 62426 h 643924"/>
                  <a:gd name="connsiteX244" fmla="*/ 329555 w 741653"/>
                  <a:gd name="connsiteY244" fmla="*/ 63154 h 643924"/>
                  <a:gd name="connsiteX245" fmla="*/ 330956 w 741653"/>
                  <a:gd name="connsiteY245" fmla="*/ 63154 h 643924"/>
                  <a:gd name="connsiteX246" fmla="*/ 331685 w 741653"/>
                  <a:gd name="connsiteY246" fmla="*/ 62426 h 643924"/>
                  <a:gd name="connsiteX247" fmla="*/ 332413 w 741653"/>
                  <a:gd name="connsiteY247" fmla="*/ 61753 h 643924"/>
                  <a:gd name="connsiteX248" fmla="*/ 328827 w 741653"/>
                  <a:gd name="connsiteY248" fmla="*/ 58839 h 643924"/>
                  <a:gd name="connsiteX249" fmla="*/ 329555 w 741653"/>
                  <a:gd name="connsiteY249" fmla="*/ 58167 h 643924"/>
                  <a:gd name="connsiteX250" fmla="*/ 330228 w 741653"/>
                  <a:gd name="connsiteY250" fmla="*/ 58839 h 643924"/>
                  <a:gd name="connsiteX251" fmla="*/ 332413 w 741653"/>
                  <a:gd name="connsiteY251" fmla="*/ 58839 h 643924"/>
                  <a:gd name="connsiteX252" fmla="*/ 334543 w 741653"/>
                  <a:gd name="connsiteY252" fmla="*/ 58839 h 643924"/>
                  <a:gd name="connsiteX253" fmla="*/ 336728 w 741653"/>
                  <a:gd name="connsiteY253" fmla="*/ 58839 h 643924"/>
                  <a:gd name="connsiteX254" fmla="*/ 338129 w 741653"/>
                  <a:gd name="connsiteY254" fmla="*/ 58839 h 643924"/>
                  <a:gd name="connsiteX255" fmla="*/ 338858 w 741653"/>
                  <a:gd name="connsiteY255" fmla="*/ 59568 h 643924"/>
                  <a:gd name="connsiteX256" fmla="*/ 343901 w 741653"/>
                  <a:gd name="connsiteY256" fmla="*/ 59568 h 643924"/>
                  <a:gd name="connsiteX257" fmla="*/ 346759 w 741653"/>
                  <a:gd name="connsiteY257" fmla="*/ 56710 h 643924"/>
                  <a:gd name="connsiteX258" fmla="*/ 360432 w 741653"/>
                  <a:gd name="connsiteY258" fmla="*/ 55981 h 643924"/>
                  <a:gd name="connsiteX259" fmla="*/ 366876 w 741653"/>
                  <a:gd name="connsiteY259" fmla="*/ 22247 h 643924"/>
                  <a:gd name="connsiteX260" fmla="*/ 365419 w 741653"/>
                  <a:gd name="connsiteY260" fmla="*/ 22247 h 643924"/>
                  <a:gd name="connsiteX261" fmla="*/ 364747 w 741653"/>
                  <a:gd name="connsiteY261" fmla="*/ 21518 h 643924"/>
                  <a:gd name="connsiteX262" fmla="*/ 364747 w 741653"/>
                  <a:gd name="connsiteY262" fmla="*/ 20117 h 643924"/>
                  <a:gd name="connsiteX263" fmla="*/ 364018 w 741653"/>
                  <a:gd name="connsiteY263" fmla="*/ 18660 h 643924"/>
                  <a:gd name="connsiteX264" fmla="*/ 364018 w 741653"/>
                  <a:gd name="connsiteY264" fmla="*/ 17932 h 643924"/>
                  <a:gd name="connsiteX265" fmla="*/ 363290 w 741653"/>
                  <a:gd name="connsiteY265" fmla="*/ 16531 h 643924"/>
                  <a:gd name="connsiteX266" fmla="*/ 362561 w 741653"/>
                  <a:gd name="connsiteY266" fmla="*/ 15074 h 643924"/>
                  <a:gd name="connsiteX267" fmla="*/ 361833 w 741653"/>
                  <a:gd name="connsiteY267" fmla="*/ 14346 h 643924"/>
                  <a:gd name="connsiteX268" fmla="*/ 360432 w 741653"/>
                  <a:gd name="connsiteY268" fmla="*/ 13617 h 643924"/>
                  <a:gd name="connsiteX269" fmla="*/ 359703 w 741653"/>
                  <a:gd name="connsiteY269" fmla="*/ 11488 h 643924"/>
                  <a:gd name="connsiteX270" fmla="*/ 359703 w 741653"/>
                  <a:gd name="connsiteY270" fmla="*/ 10759 h 643924"/>
                  <a:gd name="connsiteX271" fmla="*/ 359703 w 741653"/>
                  <a:gd name="connsiteY271" fmla="*/ 9302 h 643924"/>
                  <a:gd name="connsiteX272" fmla="*/ 359703 w 741653"/>
                  <a:gd name="connsiteY272" fmla="*/ 7901 h 643924"/>
                  <a:gd name="connsiteX273" fmla="*/ 357518 w 741653"/>
                  <a:gd name="connsiteY273" fmla="*/ 6444 h 643924"/>
                  <a:gd name="connsiteX274" fmla="*/ 356846 w 741653"/>
                  <a:gd name="connsiteY274" fmla="*/ 5716 h 643924"/>
                  <a:gd name="connsiteX275" fmla="*/ 356117 w 741653"/>
                  <a:gd name="connsiteY275" fmla="*/ 3586 h 643924"/>
                  <a:gd name="connsiteX276" fmla="*/ 355389 w 741653"/>
                  <a:gd name="connsiteY276" fmla="*/ 2858 h 643924"/>
                  <a:gd name="connsiteX277" fmla="*/ 354660 w 741653"/>
                  <a:gd name="connsiteY277" fmla="*/ 3586 h 643924"/>
                  <a:gd name="connsiteX278" fmla="*/ 354660 w 741653"/>
                  <a:gd name="connsiteY278" fmla="*/ 4315 h 643924"/>
                  <a:gd name="connsiteX279" fmla="*/ 354660 w 741653"/>
                  <a:gd name="connsiteY279" fmla="*/ 5043 h 643924"/>
                  <a:gd name="connsiteX280" fmla="*/ 353932 w 741653"/>
                  <a:gd name="connsiteY280" fmla="*/ 7173 h 643924"/>
                  <a:gd name="connsiteX281" fmla="*/ 353932 w 741653"/>
                  <a:gd name="connsiteY281" fmla="*/ 8630 h 643924"/>
                  <a:gd name="connsiteX282" fmla="*/ 353203 w 741653"/>
                  <a:gd name="connsiteY282" fmla="*/ 9302 h 643924"/>
                  <a:gd name="connsiteX283" fmla="*/ 352531 w 741653"/>
                  <a:gd name="connsiteY283" fmla="*/ 10759 h 643924"/>
                  <a:gd name="connsiteX284" fmla="*/ 351074 w 741653"/>
                  <a:gd name="connsiteY284" fmla="*/ 12216 h 643924"/>
                  <a:gd name="connsiteX285" fmla="*/ 350345 w 741653"/>
                  <a:gd name="connsiteY285" fmla="*/ 12216 h 643924"/>
                  <a:gd name="connsiteX286" fmla="*/ 348216 w 741653"/>
                  <a:gd name="connsiteY286" fmla="*/ 15074 h 643924"/>
                  <a:gd name="connsiteX287" fmla="*/ 347487 w 741653"/>
                  <a:gd name="connsiteY287" fmla="*/ 16531 h 643924"/>
                  <a:gd name="connsiteX288" fmla="*/ 346030 w 741653"/>
                  <a:gd name="connsiteY288" fmla="*/ 21518 h 643924"/>
                  <a:gd name="connsiteX289" fmla="*/ 345358 w 741653"/>
                  <a:gd name="connsiteY289" fmla="*/ 22975 h 643924"/>
                  <a:gd name="connsiteX290" fmla="*/ 345358 w 741653"/>
                  <a:gd name="connsiteY290" fmla="*/ 24376 h 643924"/>
                  <a:gd name="connsiteX291" fmla="*/ 345358 w 741653"/>
                  <a:gd name="connsiteY291" fmla="*/ 25105 h 643924"/>
                  <a:gd name="connsiteX292" fmla="*/ 344629 w 741653"/>
                  <a:gd name="connsiteY292" fmla="*/ 25833 h 643924"/>
                  <a:gd name="connsiteX293" fmla="*/ 343173 w 741653"/>
                  <a:gd name="connsiteY293" fmla="*/ 26562 h 643924"/>
                  <a:gd name="connsiteX294" fmla="*/ 341043 w 741653"/>
                  <a:gd name="connsiteY294" fmla="*/ 26562 h 643924"/>
                  <a:gd name="connsiteX295" fmla="*/ 339586 w 741653"/>
                  <a:gd name="connsiteY295" fmla="*/ 28019 h 643924"/>
                  <a:gd name="connsiteX296" fmla="*/ 326641 w 741653"/>
                  <a:gd name="connsiteY296" fmla="*/ 20790 h 643924"/>
                  <a:gd name="connsiteX297" fmla="*/ 320197 w 741653"/>
                  <a:gd name="connsiteY297" fmla="*/ 17932 h 643924"/>
                  <a:gd name="connsiteX298" fmla="*/ 318796 w 741653"/>
                  <a:gd name="connsiteY298" fmla="*/ 16531 h 643924"/>
                  <a:gd name="connsiteX299" fmla="*/ 287191 w 741653"/>
                  <a:gd name="connsiteY299" fmla="*/ 0 h 643924"/>
                  <a:gd name="connsiteX300" fmla="*/ 285006 w 741653"/>
                  <a:gd name="connsiteY300" fmla="*/ 1457 h 643924"/>
                  <a:gd name="connsiteX301" fmla="*/ 284333 w 741653"/>
                  <a:gd name="connsiteY301" fmla="*/ 3586 h 643924"/>
                  <a:gd name="connsiteX302" fmla="*/ 283605 w 741653"/>
                  <a:gd name="connsiteY302" fmla="*/ 5043 h 643924"/>
                  <a:gd name="connsiteX303" fmla="*/ 283605 w 741653"/>
                  <a:gd name="connsiteY303" fmla="*/ 6444 h 643924"/>
                  <a:gd name="connsiteX304" fmla="*/ 285006 w 741653"/>
                  <a:gd name="connsiteY304" fmla="*/ 7901 h 643924"/>
                  <a:gd name="connsiteX305" fmla="*/ 287191 w 741653"/>
                  <a:gd name="connsiteY305" fmla="*/ 9302 h 643924"/>
                  <a:gd name="connsiteX306" fmla="*/ 287920 w 741653"/>
                  <a:gd name="connsiteY306" fmla="*/ 12216 h 643924"/>
                  <a:gd name="connsiteX307" fmla="*/ 287920 w 741653"/>
                  <a:gd name="connsiteY307" fmla="*/ 13617 h 643924"/>
                  <a:gd name="connsiteX308" fmla="*/ 286463 w 741653"/>
                  <a:gd name="connsiteY308" fmla="*/ 13617 h 643924"/>
                  <a:gd name="connsiteX309" fmla="*/ 282876 w 741653"/>
                  <a:gd name="connsiteY309" fmla="*/ 15074 h 643924"/>
                  <a:gd name="connsiteX310" fmla="*/ 282148 w 741653"/>
                  <a:gd name="connsiteY310" fmla="*/ 15074 h 643924"/>
                  <a:gd name="connsiteX311" fmla="*/ 281419 w 741653"/>
                  <a:gd name="connsiteY311" fmla="*/ 15802 h 643924"/>
                  <a:gd name="connsiteX312" fmla="*/ 280691 w 741653"/>
                  <a:gd name="connsiteY312" fmla="*/ 16531 h 643924"/>
                  <a:gd name="connsiteX313" fmla="*/ 280691 w 741653"/>
                  <a:gd name="connsiteY313" fmla="*/ 17932 h 643924"/>
                  <a:gd name="connsiteX314" fmla="*/ 280018 w 741653"/>
                  <a:gd name="connsiteY314" fmla="*/ 19389 h 643924"/>
                  <a:gd name="connsiteX315" fmla="*/ 279290 w 741653"/>
                  <a:gd name="connsiteY315" fmla="*/ 20790 h 643924"/>
                  <a:gd name="connsiteX316" fmla="*/ 277833 w 741653"/>
                  <a:gd name="connsiteY316" fmla="*/ 22247 h 643924"/>
                  <a:gd name="connsiteX317" fmla="*/ 277104 w 741653"/>
                  <a:gd name="connsiteY317" fmla="*/ 23704 h 643924"/>
                  <a:gd name="connsiteX318" fmla="*/ 277104 w 741653"/>
                  <a:gd name="connsiteY318" fmla="*/ 24376 h 643924"/>
                  <a:gd name="connsiteX319" fmla="*/ 277833 w 741653"/>
                  <a:gd name="connsiteY319" fmla="*/ 25833 h 643924"/>
                  <a:gd name="connsiteX320" fmla="*/ 279290 w 741653"/>
                  <a:gd name="connsiteY320" fmla="*/ 29420 h 643924"/>
                  <a:gd name="connsiteX321" fmla="*/ 279290 w 741653"/>
                  <a:gd name="connsiteY321" fmla="*/ 30877 h 643924"/>
                  <a:gd name="connsiteX322" fmla="*/ 279290 w 741653"/>
                  <a:gd name="connsiteY322" fmla="*/ 31605 h 643924"/>
                  <a:gd name="connsiteX323" fmla="*/ 277833 w 741653"/>
                  <a:gd name="connsiteY323" fmla="*/ 34463 h 643924"/>
                  <a:gd name="connsiteX324" fmla="*/ 277104 w 741653"/>
                  <a:gd name="connsiteY324" fmla="*/ 35191 h 643924"/>
                  <a:gd name="connsiteX325" fmla="*/ 275704 w 741653"/>
                  <a:gd name="connsiteY325" fmla="*/ 35864 h 643924"/>
                  <a:gd name="connsiteX326" fmla="*/ 274975 w 741653"/>
                  <a:gd name="connsiteY326" fmla="*/ 37321 h 643924"/>
                  <a:gd name="connsiteX327" fmla="*/ 274247 w 741653"/>
                  <a:gd name="connsiteY327" fmla="*/ 38049 h 643924"/>
                  <a:gd name="connsiteX328" fmla="*/ 274247 w 741653"/>
                  <a:gd name="connsiteY328" fmla="*/ 40907 h 643924"/>
                  <a:gd name="connsiteX329" fmla="*/ 272790 w 741653"/>
                  <a:gd name="connsiteY329" fmla="*/ 41636 h 643924"/>
                  <a:gd name="connsiteX330" fmla="*/ 272117 w 741653"/>
                  <a:gd name="connsiteY330" fmla="*/ 42364 h 643924"/>
                  <a:gd name="connsiteX331" fmla="*/ 271389 w 741653"/>
                  <a:gd name="connsiteY331" fmla="*/ 43765 h 643924"/>
                  <a:gd name="connsiteX332" fmla="*/ 270660 w 741653"/>
                  <a:gd name="connsiteY332" fmla="*/ 44494 h 643924"/>
                  <a:gd name="connsiteX333" fmla="*/ 269932 w 741653"/>
                  <a:gd name="connsiteY333" fmla="*/ 45222 h 643924"/>
                  <a:gd name="connsiteX334" fmla="*/ 267802 w 741653"/>
                  <a:gd name="connsiteY334" fmla="*/ 46679 h 643924"/>
                  <a:gd name="connsiteX335" fmla="*/ 265617 w 741653"/>
                  <a:gd name="connsiteY335" fmla="*/ 48080 h 643924"/>
                  <a:gd name="connsiteX336" fmla="*/ 264944 w 741653"/>
                  <a:gd name="connsiteY336" fmla="*/ 48808 h 643924"/>
                  <a:gd name="connsiteX337" fmla="*/ 264216 w 741653"/>
                  <a:gd name="connsiteY337" fmla="*/ 50265 h 643924"/>
                  <a:gd name="connsiteX338" fmla="*/ 263487 w 741653"/>
                  <a:gd name="connsiteY338" fmla="*/ 52395 h 643924"/>
                  <a:gd name="connsiteX339" fmla="*/ 262759 w 741653"/>
                  <a:gd name="connsiteY339" fmla="*/ 55253 h 643924"/>
                  <a:gd name="connsiteX340" fmla="*/ 262030 w 741653"/>
                  <a:gd name="connsiteY340" fmla="*/ 57438 h 643924"/>
                  <a:gd name="connsiteX341" fmla="*/ 261358 w 741653"/>
                  <a:gd name="connsiteY341" fmla="*/ 58839 h 643924"/>
                  <a:gd name="connsiteX342" fmla="*/ 261358 w 741653"/>
                  <a:gd name="connsiteY342" fmla="*/ 60296 h 643924"/>
                  <a:gd name="connsiteX343" fmla="*/ 265617 w 741653"/>
                  <a:gd name="connsiteY343" fmla="*/ 66012 h 643924"/>
                  <a:gd name="connsiteX344" fmla="*/ 213222 w 741653"/>
                  <a:gd name="connsiteY344" fmla="*/ 43765 h 643924"/>
                  <a:gd name="connsiteX345" fmla="*/ 208179 w 741653"/>
                  <a:gd name="connsiteY345" fmla="*/ 41636 h 643924"/>
                  <a:gd name="connsiteX346" fmla="*/ 203920 w 741653"/>
                  <a:gd name="connsiteY346" fmla="*/ 40179 h 643924"/>
                  <a:gd name="connsiteX347" fmla="*/ 202463 w 741653"/>
                  <a:gd name="connsiteY347" fmla="*/ 39506 h 643924"/>
                  <a:gd name="connsiteX348" fmla="*/ 199605 w 741653"/>
                  <a:gd name="connsiteY348" fmla="*/ 38049 h 643924"/>
                  <a:gd name="connsiteX349" fmla="*/ 196019 w 741653"/>
                  <a:gd name="connsiteY349" fmla="*/ 36592 h 643924"/>
                  <a:gd name="connsiteX350" fmla="*/ 180944 w 741653"/>
                  <a:gd name="connsiteY350" fmla="*/ 30148 h 643924"/>
                  <a:gd name="connsiteX351" fmla="*/ 178759 w 741653"/>
                  <a:gd name="connsiteY351" fmla="*/ 32277 h 643924"/>
                  <a:gd name="connsiteX352" fmla="*/ 178759 w 741653"/>
                  <a:gd name="connsiteY352" fmla="*/ 33006 h 643924"/>
                  <a:gd name="connsiteX353" fmla="*/ 179487 w 741653"/>
                  <a:gd name="connsiteY353" fmla="*/ 34463 h 643924"/>
                  <a:gd name="connsiteX354" fmla="*/ 180216 w 741653"/>
                  <a:gd name="connsiteY354" fmla="*/ 35191 h 643924"/>
                  <a:gd name="connsiteX355" fmla="*/ 180944 w 741653"/>
                  <a:gd name="connsiteY355" fmla="*/ 35864 h 643924"/>
                  <a:gd name="connsiteX356" fmla="*/ 181617 w 741653"/>
                  <a:gd name="connsiteY356" fmla="*/ 35864 h 643924"/>
                  <a:gd name="connsiteX357" fmla="*/ 183074 w 741653"/>
                  <a:gd name="connsiteY357" fmla="*/ 36592 h 643924"/>
                  <a:gd name="connsiteX358" fmla="*/ 183802 w 741653"/>
                  <a:gd name="connsiteY358" fmla="*/ 37321 h 643924"/>
                  <a:gd name="connsiteX359" fmla="*/ 183802 w 741653"/>
                  <a:gd name="connsiteY359" fmla="*/ 38778 h 643924"/>
                  <a:gd name="connsiteX360" fmla="*/ 183074 w 741653"/>
                  <a:gd name="connsiteY360" fmla="*/ 40907 h 643924"/>
                  <a:gd name="connsiteX361" fmla="*/ 182345 w 741653"/>
                  <a:gd name="connsiteY361" fmla="*/ 41636 h 643924"/>
                  <a:gd name="connsiteX362" fmla="*/ 181617 w 741653"/>
                  <a:gd name="connsiteY362" fmla="*/ 42364 h 643924"/>
                  <a:gd name="connsiteX363" fmla="*/ 179487 w 741653"/>
                  <a:gd name="connsiteY363" fmla="*/ 42364 h 643924"/>
                  <a:gd name="connsiteX364" fmla="*/ 178759 w 741653"/>
                  <a:gd name="connsiteY364" fmla="*/ 43093 h 643924"/>
                  <a:gd name="connsiteX365" fmla="*/ 178759 w 741653"/>
                  <a:gd name="connsiteY365" fmla="*/ 43765 h 643924"/>
                  <a:gd name="connsiteX366" fmla="*/ 179487 w 741653"/>
                  <a:gd name="connsiteY366" fmla="*/ 45222 h 643924"/>
                  <a:gd name="connsiteX367" fmla="*/ 178759 w 741653"/>
                  <a:gd name="connsiteY367" fmla="*/ 45951 h 643924"/>
                  <a:gd name="connsiteX368" fmla="*/ 178759 w 741653"/>
                  <a:gd name="connsiteY368" fmla="*/ 46679 h 643924"/>
                  <a:gd name="connsiteX369" fmla="*/ 178759 w 741653"/>
                  <a:gd name="connsiteY369" fmla="*/ 48080 h 643924"/>
                  <a:gd name="connsiteX370" fmla="*/ 180216 w 741653"/>
                  <a:gd name="connsiteY370" fmla="*/ 48808 h 643924"/>
                  <a:gd name="connsiteX371" fmla="*/ 180944 w 741653"/>
                  <a:gd name="connsiteY371" fmla="*/ 50265 h 643924"/>
                  <a:gd name="connsiteX372" fmla="*/ 182345 w 741653"/>
                  <a:gd name="connsiteY372" fmla="*/ 52395 h 643924"/>
                  <a:gd name="connsiteX373" fmla="*/ 182345 w 741653"/>
                  <a:gd name="connsiteY373" fmla="*/ 53852 h 643924"/>
                  <a:gd name="connsiteX374" fmla="*/ 182345 w 741653"/>
                  <a:gd name="connsiteY374" fmla="*/ 54580 h 643924"/>
                  <a:gd name="connsiteX375" fmla="*/ 180944 w 741653"/>
                  <a:gd name="connsiteY375" fmla="*/ 55981 h 643924"/>
                  <a:gd name="connsiteX376" fmla="*/ 178759 w 741653"/>
                  <a:gd name="connsiteY376" fmla="*/ 55981 h 643924"/>
                  <a:gd name="connsiteX377" fmla="*/ 175901 w 741653"/>
                  <a:gd name="connsiteY377" fmla="*/ 55981 h 643924"/>
                  <a:gd name="connsiteX378" fmla="*/ 174444 w 741653"/>
                  <a:gd name="connsiteY378" fmla="*/ 55253 h 643924"/>
                  <a:gd name="connsiteX379" fmla="*/ 173716 w 741653"/>
                  <a:gd name="connsiteY379" fmla="*/ 55981 h 643924"/>
                  <a:gd name="connsiteX380" fmla="*/ 173716 w 741653"/>
                  <a:gd name="connsiteY380" fmla="*/ 57438 h 643924"/>
                  <a:gd name="connsiteX381" fmla="*/ 174444 w 741653"/>
                  <a:gd name="connsiteY381" fmla="*/ 58167 h 643924"/>
                  <a:gd name="connsiteX382" fmla="*/ 175173 w 741653"/>
                  <a:gd name="connsiteY382" fmla="*/ 59568 h 643924"/>
                  <a:gd name="connsiteX383" fmla="*/ 175173 w 741653"/>
                  <a:gd name="connsiteY383" fmla="*/ 59568 h 643924"/>
                  <a:gd name="connsiteX384" fmla="*/ 175173 w 741653"/>
                  <a:gd name="connsiteY384" fmla="*/ 60296 h 643924"/>
                  <a:gd name="connsiteX385" fmla="*/ 175173 w 741653"/>
                  <a:gd name="connsiteY385" fmla="*/ 64611 h 643924"/>
                  <a:gd name="connsiteX386" fmla="*/ 171586 w 741653"/>
                  <a:gd name="connsiteY386" fmla="*/ 64611 h 643924"/>
                  <a:gd name="connsiteX387" fmla="*/ 170129 w 741653"/>
                  <a:gd name="connsiteY387" fmla="*/ 64611 h 643924"/>
                  <a:gd name="connsiteX388" fmla="*/ 168728 w 741653"/>
                  <a:gd name="connsiteY388" fmla="*/ 64611 h 643924"/>
                  <a:gd name="connsiteX389" fmla="*/ 168000 w 741653"/>
                  <a:gd name="connsiteY389" fmla="*/ 65340 h 643924"/>
                  <a:gd name="connsiteX390" fmla="*/ 168000 w 741653"/>
                  <a:gd name="connsiteY390" fmla="*/ 66740 h 643924"/>
                  <a:gd name="connsiteX391" fmla="*/ 168000 w 741653"/>
                  <a:gd name="connsiteY391" fmla="*/ 68197 h 643924"/>
                  <a:gd name="connsiteX392" fmla="*/ 165142 w 741653"/>
                  <a:gd name="connsiteY392" fmla="*/ 71055 h 643924"/>
                  <a:gd name="connsiteX393" fmla="*/ 164413 w 741653"/>
                  <a:gd name="connsiteY393" fmla="*/ 71784 h 643924"/>
                  <a:gd name="connsiteX394" fmla="*/ 164413 w 741653"/>
                  <a:gd name="connsiteY394" fmla="*/ 72512 h 643924"/>
                  <a:gd name="connsiteX395" fmla="*/ 164413 w 741653"/>
                  <a:gd name="connsiteY395" fmla="*/ 73913 h 643924"/>
                  <a:gd name="connsiteX396" fmla="*/ 164413 w 741653"/>
                  <a:gd name="connsiteY396" fmla="*/ 74642 h 643924"/>
                  <a:gd name="connsiteX397" fmla="*/ 163685 w 741653"/>
                  <a:gd name="connsiteY397" fmla="*/ 75370 h 643924"/>
                  <a:gd name="connsiteX398" fmla="*/ 162957 w 741653"/>
                  <a:gd name="connsiteY398" fmla="*/ 76099 h 643924"/>
                  <a:gd name="connsiteX399" fmla="*/ 162957 w 741653"/>
                  <a:gd name="connsiteY399" fmla="*/ 77500 h 643924"/>
                  <a:gd name="connsiteX400" fmla="*/ 164413 w 741653"/>
                  <a:gd name="connsiteY400" fmla="*/ 78228 h 643924"/>
                  <a:gd name="connsiteX401" fmla="*/ 165142 w 741653"/>
                  <a:gd name="connsiteY401" fmla="*/ 79685 h 643924"/>
                  <a:gd name="connsiteX402" fmla="*/ 165814 w 741653"/>
                  <a:gd name="connsiteY402" fmla="*/ 81142 h 643924"/>
                  <a:gd name="connsiteX403" fmla="*/ 165814 w 741653"/>
                  <a:gd name="connsiteY403" fmla="*/ 82543 h 643924"/>
                  <a:gd name="connsiteX404" fmla="*/ 165142 w 741653"/>
                  <a:gd name="connsiteY404" fmla="*/ 84000 h 643924"/>
                  <a:gd name="connsiteX405" fmla="*/ 163685 w 741653"/>
                  <a:gd name="connsiteY405" fmla="*/ 84728 h 643924"/>
                  <a:gd name="connsiteX406" fmla="*/ 162957 w 741653"/>
                  <a:gd name="connsiteY406" fmla="*/ 87586 h 643924"/>
                  <a:gd name="connsiteX407" fmla="*/ 162957 w 741653"/>
                  <a:gd name="connsiteY407" fmla="*/ 88987 h 643924"/>
                  <a:gd name="connsiteX408" fmla="*/ 162957 w 741653"/>
                  <a:gd name="connsiteY408" fmla="*/ 90444 h 643924"/>
                  <a:gd name="connsiteX409" fmla="*/ 161556 w 741653"/>
                  <a:gd name="connsiteY409" fmla="*/ 92574 h 643924"/>
                  <a:gd name="connsiteX410" fmla="*/ 161556 w 741653"/>
                  <a:gd name="connsiteY410" fmla="*/ 94031 h 643924"/>
                  <a:gd name="connsiteX411" fmla="*/ 161556 w 741653"/>
                  <a:gd name="connsiteY411" fmla="*/ 96216 h 643924"/>
                  <a:gd name="connsiteX412" fmla="*/ 162228 w 741653"/>
                  <a:gd name="connsiteY412" fmla="*/ 97617 h 643924"/>
                  <a:gd name="connsiteX413" fmla="*/ 162957 w 741653"/>
                  <a:gd name="connsiteY413" fmla="*/ 98345 h 643924"/>
                  <a:gd name="connsiteX414" fmla="*/ 164413 w 741653"/>
                  <a:gd name="connsiteY414" fmla="*/ 98345 h 643924"/>
                  <a:gd name="connsiteX415" fmla="*/ 165142 w 741653"/>
                  <a:gd name="connsiteY415" fmla="*/ 97617 h 643924"/>
                  <a:gd name="connsiteX416" fmla="*/ 165814 w 741653"/>
                  <a:gd name="connsiteY416" fmla="*/ 96888 h 643924"/>
                  <a:gd name="connsiteX417" fmla="*/ 166543 w 741653"/>
                  <a:gd name="connsiteY417" fmla="*/ 97617 h 643924"/>
                  <a:gd name="connsiteX418" fmla="*/ 166543 w 741653"/>
                  <a:gd name="connsiteY418" fmla="*/ 98345 h 643924"/>
                  <a:gd name="connsiteX419" fmla="*/ 165814 w 741653"/>
                  <a:gd name="connsiteY419" fmla="*/ 100475 h 643924"/>
                  <a:gd name="connsiteX420" fmla="*/ 167271 w 741653"/>
                  <a:gd name="connsiteY420" fmla="*/ 101932 h 643924"/>
                  <a:gd name="connsiteX421" fmla="*/ 167271 w 741653"/>
                  <a:gd name="connsiteY421" fmla="*/ 103389 h 643924"/>
                  <a:gd name="connsiteX422" fmla="*/ 166543 w 741653"/>
                  <a:gd name="connsiteY422" fmla="*/ 103389 h 643924"/>
                  <a:gd name="connsiteX423" fmla="*/ 166543 w 741653"/>
                  <a:gd name="connsiteY423" fmla="*/ 104061 h 643924"/>
                  <a:gd name="connsiteX424" fmla="*/ 167271 w 741653"/>
                  <a:gd name="connsiteY424" fmla="*/ 105518 h 643924"/>
                  <a:gd name="connsiteX425" fmla="*/ 170129 w 741653"/>
                  <a:gd name="connsiteY425" fmla="*/ 107704 h 643924"/>
                  <a:gd name="connsiteX426" fmla="*/ 170858 w 741653"/>
                  <a:gd name="connsiteY426" fmla="*/ 108376 h 643924"/>
                  <a:gd name="connsiteX427" fmla="*/ 174444 w 741653"/>
                  <a:gd name="connsiteY427" fmla="*/ 107704 h 643924"/>
                  <a:gd name="connsiteX428" fmla="*/ 175173 w 741653"/>
                  <a:gd name="connsiteY428" fmla="*/ 106975 h 643924"/>
                  <a:gd name="connsiteX429" fmla="*/ 175901 w 741653"/>
                  <a:gd name="connsiteY429" fmla="*/ 106247 h 643924"/>
                  <a:gd name="connsiteX430" fmla="*/ 176630 w 741653"/>
                  <a:gd name="connsiteY430" fmla="*/ 106247 h 643924"/>
                  <a:gd name="connsiteX431" fmla="*/ 176630 w 741653"/>
                  <a:gd name="connsiteY431" fmla="*/ 106247 h 643924"/>
                  <a:gd name="connsiteX432" fmla="*/ 175901 w 741653"/>
                  <a:gd name="connsiteY432" fmla="*/ 106247 h 643924"/>
                  <a:gd name="connsiteX433" fmla="*/ 175173 w 741653"/>
                  <a:gd name="connsiteY433" fmla="*/ 106975 h 643924"/>
                  <a:gd name="connsiteX434" fmla="*/ 174444 w 741653"/>
                  <a:gd name="connsiteY434" fmla="*/ 107704 h 643924"/>
                  <a:gd name="connsiteX435" fmla="*/ 170858 w 741653"/>
                  <a:gd name="connsiteY435" fmla="*/ 108376 h 643924"/>
                  <a:gd name="connsiteX436" fmla="*/ 170858 w 741653"/>
                  <a:gd name="connsiteY436" fmla="*/ 109105 h 643924"/>
                  <a:gd name="connsiteX437" fmla="*/ 170129 w 741653"/>
                  <a:gd name="connsiteY437" fmla="*/ 109833 h 643924"/>
                  <a:gd name="connsiteX438" fmla="*/ 168728 w 741653"/>
                  <a:gd name="connsiteY438" fmla="*/ 109105 h 643924"/>
                  <a:gd name="connsiteX439" fmla="*/ 166543 w 741653"/>
                  <a:gd name="connsiteY439" fmla="*/ 108376 h 643924"/>
                  <a:gd name="connsiteX440" fmla="*/ 165814 w 741653"/>
                  <a:gd name="connsiteY440" fmla="*/ 109105 h 643924"/>
                  <a:gd name="connsiteX441" fmla="*/ 165814 w 741653"/>
                  <a:gd name="connsiteY441" fmla="*/ 109833 h 643924"/>
                  <a:gd name="connsiteX442" fmla="*/ 164413 w 741653"/>
                  <a:gd name="connsiteY442" fmla="*/ 109833 h 643924"/>
                  <a:gd name="connsiteX443" fmla="*/ 162228 w 741653"/>
                  <a:gd name="connsiteY443" fmla="*/ 109105 h 643924"/>
                  <a:gd name="connsiteX444" fmla="*/ 161556 w 741653"/>
                  <a:gd name="connsiteY444" fmla="*/ 109833 h 643924"/>
                  <a:gd name="connsiteX445" fmla="*/ 161556 w 741653"/>
                  <a:gd name="connsiteY445" fmla="*/ 110562 h 643924"/>
                  <a:gd name="connsiteX446" fmla="*/ 162957 w 741653"/>
                  <a:gd name="connsiteY446" fmla="*/ 112691 h 643924"/>
                  <a:gd name="connsiteX447" fmla="*/ 163685 w 741653"/>
                  <a:gd name="connsiteY447" fmla="*/ 114148 h 643924"/>
                  <a:gd name="connsiteX448" fmla="*/ 163685 w 741653"/>
                  <a:gd name="connsiteY448" fmla="*/ 114876 h 643924"/>
                  <a:gd name="connsiteX449" fmla="*/ 162228 w 741653"/>
                  <a:gd name="connsiteY449" fmla="*/ 115549 h 643924"/>
                  <a:gd name="connsiteX450" fmla="*/ 160827 w 741653"/>
                  <a:gd name="connsiteY450" fmla="*/ 116277 h 643924"/>
                  <a:gd name="connsiteX451" fmla="*/ 160099 w 741653"/>
                  <a:gd name="connsiteY451" fmla="*/ 115549 h 643924"/>
                  <a:gd name="connsiteX452" fmla="*/ 159370 w 741653"/>
                  <a:gd name="connsiteY452" fmla="*/ 112691 h 643924"/>
                  <a:gd name="connsiteX453" fmla="*/ 158642 w 741653"/>
                  <a:gd name="connsiteY453" fmla="*/ 112691 h 643924"/>
                  <a:gd name="connsiteX454" fmla="*/ 156512 w 741653"/>
                  <a:gd name="connsiteY454" fmla="*/ 111290 h 643924"/>
                  <a:gd name="connsiteX455" fmla="*/ 156512 w 741653"/>
                  <a:gd name="connsiteY455" fmla="*/ 113419 h 643924"/>
                  <a:gd name="connsiteX456" fmla="*/ 154327 w 741653"/>
                  <a:gd name="connsiteY456" fmla="*/ 113419 h 643924"/>
                  <a:gd name="connsiteX457" fmla="*/ 154327 w 741653"/>
                  <a:gd name="connsiteY457" fmla="*/ 114876 h 643924"/>
                  <a:gd name="connsiteX458" fmla="*/ 154327 w 741653"/>
                  <a:gd name="connsiteY458" fmla="*/ 115549 h 643924"/>
                  <a:gd name="connsiteX459" fmla="*/ 152926 w 741653"/>
                  <a:gd name="connsiteY459" fmla="*/ 115549 h 643924"/>
                  <a:gd name="connsiteX460" fmla="*/ 150740 w 741653"/>
                  <a:gd name="connsiteY460" fmla="*/ 114876 h 643924"/>
                  <a:gd name="connsiteX461" fmla="*/ 150740 w 741653"/>
                  <a:gd name="connsiteY461" fmla="*/ 114148 h 643924"/>
                  <a:gd name="connsiteX462" fmla="*/ 150740 w 741653"/>
                  <a:gd name="connsiteY462" fmla="*/ 112691 h 643924"/>
                  <a:gd name="connsiteX463" fmla="*/ 149339 w 741653"/>
                  <a:gd name="connsiteY463" fmla="*/ 111962 h 643924"/>
                  <a:gd name="connsiteX464" fmla="*/ 148611 w 741653"/>
                  <a:gd name="connsiteY464" fmla="*/ 111962 h 643924"/>
                  <a:gd name="connsiteX465" fmla="*/ 148611 w 741653"/>
                  <a:gd name="connsiteY465" fmla="*/ 114876 h 643924"/>
                  <a:gd name="connsiteX466" fmla="*/ 149339 w 741653"/>
                  <a:gd name="connsiteY466" fmla="*/ 115549 h 643924"/>
                  <a:gd name="connsiteX467" fmla="*/ 148611 w 741653"/>
                  <a:gd name="connsiteY467" fmla="*/ 116277 h 643924"/>
                  <a:gd name="connsiteX468" fmla="*/ 148611 w 741653"/>
                  <a:gd name="connsiteY468" fmla="*/ 117734 h 643924"/>
                  <a:gd name="connsiteX469" fmla="*/ 148611 w 741653"/>
                  <a:gd name="connsiteY469" fmla="*/ 119135 h 643924"/>
                  <a:gd name="connsiteX470" fmla="*/ 147883 w 741653"/>
                  <a:gd name="connsiteY470" fmla="*/ 120592 h 643924"/>
                  <a:gd name="connsiteX471" fmla="*/ 147154 w 741653"/>
                  <a:gd name="connsiteY471" fmla="*/ 123450 h 643924"/>
                  <a:gd name="connsiteX472" fmla="*/ 146482 w 741653"/>
                  <a:gd name="connsiteY472" fmla="*/ 122049 h 643924"/>
                  <a:gd name="connsiteX473" fmla="*/ 145025 w 741653"/>
                  <a:gd name="connsiteY473" fmla="*/ 119135 h 643924"/>
                  <a:gd name="connsiteX474" fmla="*/ 144296 w 741653"/>
                  <a:gd name="connsiteY474" fmla="*/ 122049 h 643924"/>
                  <a:gd name="connsiteX475" fmla="*/ 144296 w 741653"/>
                  <a:gd name="connsiteY475" fmla="*/ 123450 h 643924"/>
                  <a:gd name="connsiteX476" fmla="*/ 143568 w 741653"/>
                  <a:gd name="connsiteY476" fmla="*/ 123450 h 643924"/>
                  <a:gd name="connsiteX477" fmla="*/ 142167 w 741653"/>
                  <a:gd name="connsiteY477" fmla="*/ 123450 h 643924"/>
                  <a:gd name="connsiteX478" fmla="*/ 142167 w 741653"/>
                  <a:gd name="connsiteY478" fmla="*/ 124179 h 643924"/>
                  <a:gd name="connsiteX479" fmla="*/ 142839 w 741653"/>
                  <a:gd name="connsiteY479" fmla="*/ 124907 h 643924"/>
                  <a:gd name="connsiteX480" fmla="*/ 143568 w 741653"/>
                  <a:gd name="connsiteY480" fmla="*/ 125636 h 643924"/>
                  <a:gd name="connsiteX481" fmla="*/ 143568 w 741653"/>
                  <a:gd name="connsiteY481" fmla="*/ 126364 h 643924"/>
                  <a:gd name="connsiteX482" fmla="*/ 143568 w 741653"/>
                  <a:gd name="connsiteY482" fmla="*/ 127037 h 643924"/>
                  <a:gd name="connsiteX483" fmla="*/ 141438 w 741653"/>
                  <a:gd name="connsiteY483" fmla="*/ 129222 h 643924"/>
                  <a:gd name="connsiteX484" fmla="*/ 137123 w 741653"/>
                  <a:gd name="connsiteY484" fmla="*/ 129950 h 643924"/>
                  <a:gd name="connsiteX485" fmla="*/ 134994 w 741653"/>
                  <a:gd name="connsiteY485" fmla="*/ 129950 h 643924"/>
                  <a:gd name="connsiteX486" fmla="*/ 132808 w 741653"/>
                  <a:gd name="connsiteY486" fmla="*/ 129950 h 643924"/>
                  <a:gd name="connsiteX487" fmla="*/ 132808 w 741653"/>
                  <a:gd name="connsiteY487" fmla="*/ 130623 h 643924"/>
                  <a:gd name="connsiteX488" fmla="*/ 132080 w 741653"/>
                  <a:gd name="connsiteY488" fmla="*/ 132080 h 643924"/>
                  <a:gd name="connsiteX489" fmla="*/ 129950 w 741653"/>
                  <a:gd name="connsiteY489" fmla="*/ 131351 h 643924"/>
                  <a:gd name="connsiteX490" fmla="*/ 128494 w 741653"/>
                  <a:gd name="connsiteY490" fmla="*/ 130623 h 643924"/>
                  <a:gd name="connsiteX491" fmla="*/ 127093 w 741653"/>
                  <a:gd name="connsiteY491" fmla="*/ 131351 h 643924"/>
                  <a:gd name="connsiteX492" fmla="*/ 126364 w 741653"/>
                  <a:gd name="connsiteY492" fmla="*/ 131351 h 643924"/>
                  <a:gd name="connsiteX493" fmla="*/ 124179 w 741653"/>
                  <a:gd name="connsiteY493" fmla="*/ 132080 h 643924"/>
                  <a:gd name="connsiteX494" fmla="*/ 122778 w 741653"/>
                  <a:gd name="connsiteY494" fmla="*/ 133537 h 643924"/>
                  <a:gd name="connsiteX495" fmla="*/ 122049 w 741653"/>
                  <a:gd name="connsiteY495" fmla="*/ 134265 h 643924"/>
                  <a:gd name="connsiteX496" fmla="*/ 122049 w 741653"/>
                  <a:gd name="connsiteY496" fmla="*/ 134938 h 643924"/>
                  <a:gd name="connsiteX497" fmla="*/ 121321 w 741653"/>
                  <a:gd name="connsiteY497" fmla="*/ 135666 h 643924"/>
                  <a:gd name="connsiteX498" fmla="*/ 119191 w 741653"/>
                  <a:gd name="connsiteY498" fmla="*/ 136395 h 643924"/>
                  <a:gd name="connsiteX499" fmla="*/ 118463 w 741653"/>
                  <a:gd name="connsiteY499" fmla="*/ 137123 h 643924"/>
                  <a:gd name="connsiteX500" fmla="*/ 117734 w 741653"/>
                  <a:gd name="connsiteY500" fmla="*/ 137852 h 643924"/>
                  <a:gd name="connsiteX501" fmla="*/ 117734 w 741653"/>
                  <a:gd name="connsiteY501" fmla="*/ 139253 h 643924"/>
                  <a:gd name="connsiteX502" fmla="*/ 119191 w 741653"/>
                  <a:gd name="connsiteY502" fmla="*/ 139253 h 643924"/>
                  <a:gd name="connsiteX503" fmla="*/ 119191 w 741653"/>
                  <a:gd name="connsiteY503" fmla="*/ 139981 h 643924"/>
                  <a:gd name="connsiteX504" fmla="*/ 118463 w 741653"/>
                  <a:gd name="connsiteY504" fmla="*/ 140710 h 643924"/>
                  <a:gd name="connsiteX505" fmla="*/ 117734 w 741653"/>
                  <a:gd name="connsiteY505" fmla="*/ 142111 h 643924"/>
                  <a:gd name="connsiteX506" fmla="*/ 117734 w 741653"/>
                  <a:gd name="connsiteY506" fmla="*/ 144296 h 643924"/>
                  <a:gd name="connsiteX507" fmla="*/ 119864 w 741653"/>
                  <a:gd name="connsiteY507" fmla="*/ 146425 h 643924"/>
                  <a:gd name="connsiteX508" fmla="*/ 119191 w 741653"/>
                  <a:gd name="connsiteY508" fmla="*/ 147882 h 643924"/>
                  <a:gd name="connsiteX509" fmla="*/ 119191 w 741653"/>
                  <a:gd name="connsiteY509" fmla="*/ 148611 h 643924"/>
                  <a:gd name="connsiteX510" fmla="*/ 119864 w 741653"/>
                  <a:gd name="connsiteY510" fmla="*/ 149339 h 643924"/>
                  <a:gd name="connsiteX511" fmla="*/ 119864 w 741653"/>
                  <a:gd name="connsiteY511" fmla="*/ 150012 h 643924"/>
                  <a:gd name="connsiteX512" fmla="*/ 118463 w 741653"/>
                  <a:gd name="connsiteY512" fmla="*/ 150740 h 643924"/>
                  <a:gd name="connsiteX513" fmla="*/ 117734 w 741653"/>
                  <a:gd name="connsiteY513" fmla="*/ 150740 h 643924"/>
                  <a:gd name="connsiteX514" fmla="*/ 117006 w 741653"/>
                  <a:gd name="connsiteY514" fmla="*/ 150740 h 643924"/>
                  <a:gd name="connsiteX515" fmla="*/ 116277 w 741653"/>
                  <a:gd name="connsiteY515" fmla="*/ 150012 h 643924"/>
                  <a:gd name="connsiteX516" fmla="*/ 115605 w 741653"/>
                  <a:gd name="connsiteY516" fmla="*/ 149339 h 643924"/>
                  <a:gd name="connsiteX517" fmla="*/ 114876 w 741653"/>
                  <a:gd name="connsiteY517" fmla="*/ 149339 h 643924"/>
                  <a:gd name="connsiteX518" fmla="*/ 114148 w 741653"/>
                  <a:gd name="connsiteY518" fmla="*/ 150012 h 643924"/>
                  <a:gd name="connsiteX519" fmla="*/ 113420 w 741653"/>
                  <a:gd name="connsiteY519" fmla="*/ 150012 h 643924"/>
                  <a:gd name="connsiteX520" fmla="*/ 112019 w 741653"/>
                  <a:gd name="connsiteY520" fmla="*/ 150740 h 643924"/>
                  <a:gd name="connsiteX521" fmla="*/ 110562 w 741653"/>
                  <a:gd name="connsiteY521" fmla="*/ 150012 h 643924"/>
                  <a:gd name="connsiteX522" fmla="*/ 110562 w 741653"/>
                  <a:gd name="connsiteY522" fmla="*/ 148611 h 643924"/>
                  <a:gd name="connsiteX523" fmla="*/ 109833 w 741653"/>
                  <a:gd name="connsiteY523" fmla="*/ 148611 h 643924"/>
                  <a:gd name="connsiteX524" fmla="*/ 108376 w 741653"/>
                  <a:gd name="connsiteY524" fmla="*/ 148611 h 643924"/>
                  <a:gd name="connsiteX525" fmla="*/ 106247 w 741653"/>
                  <a:gd name="connsiteY525" fmla="*/ 147154 h 643924"/>
                  <a:gd name="connsiteX526" fmla="*/ 104790 w 741653"/>
                  <a:gd name="connsiteY526" fmla="*/ 147154 h 643924"/>
                  <a:gd name="connsiteX527" fmla="*/ 104117 w 741653"/>
                  <a:gd name="connsiteY527" fmla="*/ 147882 h 643924"/>
                  <a:gd name="connsiteX528" fmla="*/ 103389 w 741653"/>
                  <a:gd name="connsiteY528" fmla="*/ 148611 h 643924"/>
                  <a:gd name="connsiteX529" fmla="*/ 101932 w 741653"/>
                  <a:gd name="connsiteY529" fmla="*/ 149339 h 643924"/>
                  <a:gd name="connsiteX530" fmla="*/ 101203 w 741653"/>
                  <a:gd name="connsiteY530" fmla="*/ 149339 h 643924"/>
                  <a:gd name="connsiteX531" fmla="*/ 99802 w 741653"/>
                  <a:gd name="connsiteY531" fmla="*/ 150740 h 643924"/>
                  <a:gd name="connsiteX532" fmla="*/ 99074 w 741653"/>
                  <a:gd name="connsiteY532" fmla="*/ 151469 h 643924"/>
                  <a:gd name="connsiteX533" fmla="*/ 101203 w 741653"/>
                  <a:gd name="connsiteY533" fmla="*/ 151469 h 643924"/>
                  <a:gd name="connsiteX534" fmla="*/ 103389 w 741653"/>
                  <a:gd name="connsiteY534" fmla="*/ 150740 h 643924"/>
                  <a:gd name="connsiteX535" fmla="*/ 105518 w 741653"/>
                  <a:gd name="connsiteY535" fmla="*/ 151469 h 643924"/>
                  <a:gd name="connsiteX536" fmla="*/ 111290 w 741653"/>
                  <a:gd name="connsiteY536" fmla="*/ 151469 h 643924"/>
                  <a:gd name="connsiteX537" fmla="*/ 112691 w 741653"/>
                  <a:gd name="connsiteY537" fmla="*/ 151469 h 643924"/>
                  <a:gd name="connsiteX538" fmla="*/ 114148 w 741653"/>
                  <a:gd name="connsiteY538" fmla="*/ 152197 h 643924"/>
                  <a:gd name="connsiteX539" fmla="*/ 115605 w 741653"/>
                  <a:gd name="connsiteY539" fmla="*/ 153598 h 643924"/>
                  <a:gd name="connsiteX540" fmla="*/ 115605 w 741653"/>
                  <a:gd name="connsiteY540" fmla="*/ 153598 h 643924"/>
                  <a:gd name="connsiteX541" fmla="*/ 114148 w 741653"/>
                  <a:gd name="connsiteY541" fmla="*/ 152197 h 643924"/>
                  <a:gd name="connsiteX542" fmla="*/ 112691 w 741653"/>
                  <a:gd name="connsiteY542" fmla="*/ 151469 h 643924"/>
                  <a:gd name="connsiteX543" fmla="*/ 111290 w 741653"/>
                  <a:gd name="connsiteY543" fmla="*/ 151469 h 643924"/>
                  <a:gd name="connsiteX544" fmla="*/ 105518 w 741653"/>
                  <a:gd name="connsiteY544" fmla="*/ 151469 h 643924"/>
                  <a:gd name="connsiteX545" fmla="*/ 103389 w 741653"/>
                  <a:gd name="connsiteY545" fmla="*/ 150740 h 643924"/>
                  <a:gd name="connsiteX546" fmla="*/ 101203 w 741653"/>
                  <a:gd name="connsiteY546" fmla="*/ 151469 h 643924"/>
                  <a:gd name="connsiteX547" fmla="*/ 99074 w 741653"/>
                  <a:gd name="connsiteY547" fmla="*/ 151469 h 643924"/>
                  <a:gd name="connsiteX548" fmla="*/ 99802 w 741653"/>
                  <a:gd name="connsiteY548" fmla="*/ 152197 h 643924"/>
                  <a:gd name="connsiteX549" fmla="*/ 100531 w 741653"/>
                  <a:gd name="connsiteY549" fmla="*/ 152926 h 643924"/>
                  <a:gd name="connsiteX550" fmla="*/ 101203 w 741653"/>
                  <a:gd name="connsiteY550" fmla="*/ 153598 h 643924"/>
                  <a:gd name="connsiteX551" fmla="*/ 101932 w 741653"/>
                  <a:gd name="connsiteY551" fmla="*/ 154327 h 643924"/>
                  <a:gd name="connsiteX552" fmla="*/ 103389 w 741653"/>
                  <a:gd name="connsiteY552" fmla="*/ 154327 h 643924"/>
                  <a:gd name="connsiteX553" fmla="*/ 106975 w 741653"/>
                  <a:gd name="connsiteY553" fmla="*/ 154327 h 643924"/>
                  <a:gd name="connsiteX554" fmla="*/ 107704 w 741653"/>
                  <a:gd name="connsiteY554" fmla="*/ 154327 h 643924"/>
                  <a:gd name="connsiteX555" fmla="*/ 109105 w 741653"/>
                  <a:gd name="connsiteY555" fmla="*/ 154327 h 643924"/>
                  <a:gd name="connsiteX556" fmla="*/ 110562 w 741653"/>
                  <a:gd name="connsiteY556" fmla="*/ 153598 h 643924"/>
                  <a:gd name="connsiteX557" fmla="*/ 111290 w 741653"/>
                  <a:gd name="connsiteY557" fmla="*/ 152926 h 643924"/>
                  <a:gd name="connsiteX558" fmla="*/ 112019 w 741653"/>
                  <a:gd name="connsiteY558" fmla="*/ 152926 h 643924"/>
                  <a:gd name="connsiteX559" fmla="*/ 113420 w 741653"/>
                  <a:gd name="connsiteY559" fmla="*/ 153598 h 643924"/>
                  <a:gd name="connsiteX560" fmla="*/ 114148 w 741653"/>
                  <a:gd name="connsiteY560" fmla="*/ 154327 h 643924"/>
                  <a:gd name="connsiteX561" fmla="*/ 114148 w 741653"/>
                  <a:gd name="connsiteY561" fmla="*/ 155784 h 643924"/>
                  <a:gd name="connsiteX562" fmla="*/ 113420 w 741653"/>
                  <a:gd name="connsiteY562" fmla="*/ 156512 h 643924"/>
                  <a:gd name="connsiteX563" fmla="*/ 113420 w 741653"/>
                  <a:gd name="connsiteY563" fmla="*/ 158642 h 643924"/>
                  <a:gd name="connsiteX564" fmla="*/ 114148 w 741653"/>
                  <a:gd name="connsiteY564" fmla="*/ 159370 h 643924"/>
                  <a:gd name="connsiteX565" fmla="*/ 114876 w 741653"/>
                  <a:gd name="connsiteY565" fmla="*/ 160099 h 643924"/>
                  <a:gd name="connsiteX566" fmla="*/ 117006 w 741653"/>
                  <a:gd name="connsiteY566" fmla="*/ 158642 h 643924"/>
                  <a:gd name="connsiteX567" fmla="*/ 119864 w 741653"/>
                  <a:gd name="connsiteY567" fmla="*/ 157185 h 643924"/>
                  <a:gd name="connsiteX568" fmla="*/ 120592 w 741653"/>
                  <a:gd name="connsiteY568" fmla="*/ 156512 h 643924"/>
                  <a:gd name="connsiteX569" fmla="*/ 122049 w 741653"/>
                  <a:gd name="connsiteY569" fmla="*/ 157185 h 643924"/>
                  <a:gd name="connsiteX570" fmla="*/ 123506 w 741653"/>
                  <a:gd name="connsiteY570" fmla="*/ 158642 h 643924"/>
                  <a:gd name="connsiteX571" fmla="*/ 124179 w 741653"/>
                  <a:gd name="connsiteY571" fmla="*/ 160099 h 643924"/>
                  <a:gd name="connsiteX572" fmla="*/ 126364 w 741653"/>
                  <a:gd name="connsiteY572" fmla="*/ 162228 h 643924"/>
                  <a:gd name="connsiteX573" fmla="*/ 126364 w 741653"/>
                  <a:gd name="connsiteY573" fmla="*/ 162956 h 643924"/>
                  <a:gd name="connsiteX574" fmla="*/ 125636 w 741653"/>
                  <a:gd name="connsiteY574" fmla="*/ 163685 h 643924"/>
                  <a:gd name="connsiteX575" fmla="*/ 126364 w 741653"/>
                  <a:gd name="connsiteY575" fmla="*/ 164413 h 643924"/>
                  <a:gd name="connsiteX576" fmla="*/ 126364 w 741653"/>
                  <a:gd name="connsiteY576" fmla="*/ 165814 h 643924"/>
                  <a:gd name="connsiteX577" fmla="*/ 126364 w 741653"/>
                  <a:gd name="connsiteY577" fmla="*/ 167271 h 643924"/>
                  <a:gd name="connsiteX578" fmla="*/ 126364 w 741653"/>
                  <a:gd name="connsiteY578" fmla="*/ 168000 h 643924"/>
                  <a:gd name="connsiteX579" fmla="*/ 128494 w 741653"/>
                  <a:gd name="connsiteY579" fmla="*/ 170129 h 643924"/>
                  <a:gd name="connsiteX580" fmla="*/ 129950 w 741653"/>
                  <a:gd name="connsiteY580" fmla="*/ 172259 h 643924"/>
                  <a:gd name="connsiteX581" fmla="*/ 129950 w 741653"/>
                  <a:gd name="connsiteY581" fmla="*/ 172987 h 643924"/>
                  <a:gd name="connsiteX582" fmla="*/ 129222 w 741653"/>
                  <a:gd name="connsiteY582" fmla="*/ 173716 h 643924"/>
                  <a:gd name="connsiteX583" fmla="*/ 128494 w 741653"/>
                  <a:gd name="connsiteY583" fmla="*/ 174444 h 643924"/>
                  <a:gd name="connsiteX584" fmla="*/ 127093 w 741653"/>
                  <a:gd name="connsiteY584" fmla="*/ 174444 h 643924"/>
                  <a:gd name="connsiteX585" fmla="*/ 127093 w 741653"/>
                  <a:gd name="connsiteY585" fmla="*/ 173716 h 643924"/>
                  <a:gd name="connsiteX586" fmla="*/ 127093 w 741653"/>
                  <a:gd name="connsiteY586" fmla="*/ 172987 h 643924"/>
                  <a:gd name="connsiteX587" fmla="*/ 121321 w 741653"/>
                  <a:gd name="connsiteY587" fmla="*/ 172987 h 643924"/>
                  <a:gd name="connsiteX588" fmla="*/ 121321 w 741653"/>
                  <a:gd name="connsiteY588" fmla="*/ 173716 h 643924"/>
                  <a:gd name="connsiteX589" fmla="*/ 120592 w 741653"/>
                  <a:gd name="connsiteY589" fmla="*/ 174444 h 643924"/>
                  <a:gd name="connsiteX590" fmla="*/ 119864 w 741653"/>
                  <a:gd name="connsiteY590" fmla="*/ 175173 h 643924"/>
                  <a:gd name="connsiteX591" fmla="*/ 118463 w 741653"/>
                  <a:gd name="connsiteY591" fmla="*/ 175173 h 643924"/>
                  <a:gd name="connsiteX592" fmla="*/ 117734 w 741653"/>
                  <a:gd name="connsiteY592" fmla="*/ 174444 h 643924"/>
                  <a:gd name="connsiteX593" fmla="*/ 116277 w 741653"/>
                  <a:gd name="connsiteY593" fmla="*/ 174444 h 643924"/>
                  <a:gd name="connsiteX594" fmla="*/ 114148 w 741653"/>
                  <a:gd name="connsiteY594" fmla="*/ 174444 h 643924"/>
                  <a:gd name="connsiteX595" fmla="*/ 112691 w 741653"/>
                  <a:gd name="connsiteY595" fmla="*/ 175173 h 643924"/>
                  <a:gd name="connsiteX596" fmla="*/ 110562 w 741653"/>
                  <a:gd name="connsiteY596" fmla="*/ 175901 h 643924"/>
                  <a:gd name="connsiteX597" fmla="*/ 107704 w 741653"/>
                  <a:gd name="connsiteY597" fmla="*/ 177302 h 643924"/>
                  <a:gd name="connsiteX598" fmla="*/ 106247 w 741653"/>
                  <a:gd name="connsiteY598" fmla="*/ 177302 h 643924"/>
                  <a:gd name="connsiteX599" fmla="*/ 105518 w 741653"/>
                  <a:gd name="connsiteY599" fmla="*/ 178031 h 643924"/>
                  <a:gd name="connsiteX600" fmla="*/ 105518 w 741653"/>
                  <a:gd name="connsiteY600" fmla="*/ 179487 h 643924"/>
                  <a:gd name="connsiteX601" fmla="*/ 106247 w 741653"/>
                  <a:gd name="connsiteY601" fmla="*/ 180160 h 643924"/>
                  <a:gd name="connsiteX602" fmla="*/ 106975 w 741653"/>
                  <a:gd name="connsiteY602" fmla="*/ 180160 h 643924"/>
                  <a:gd name="connsiteX603" fmla="*/ 109105 w 741653"/>
                  <a:gd name="connsiteY603" fmla="*/ 178759 h 643924"/>
                  <a:gd name="connsiteX604" fmla="*/ 109833 w 741653"/>
                  <a:gd name="connsiteY604" fmla="*/ 178759 h 643924"/>
                  <a:gd name="connsiteX605" fmla="*/ 111290 w 741653"/>
                  <a:gd name="connsiteY605" fmla="*/ 178031 h 643924"/>
                  <a:gd name="connsiteX606" fmla="*/ 114148 w 741653"/>
                  <a:gd name="connsiteY606" fmla="*/ 176573 h 643924"/>
                  <a:gd name="connsiteX607" fmla="*/ 117006 w 741653"/>
                  <a:gd name="connsiteY607" fmla="*/ 177302 h 643924"/>
                  <a:gd name="connsiteX608" fmla="*/ 118463 w 741653"/>
                  <a:gd name="connsiteY608" fmla="*/ 176573 h 643924"/>
                  <a:gd name="connsiteX609" fmla="*/ 120592 w 741653"/>
                  <a:gd name="connsiteY609" fmla="*/ 176573 h 643924"/>
                  <a:gd name="connsiteX610" fmla="*/ 122049 w 741653"/>
                  <a:gd name="connsiteY610" fmla="*/ 176573 h 643924"/>
                  <a:gd name="connsiteX611" fmla="*/ 122778 w 741653"/>
                  <a:gd name="connsiteY611" fmla="*/ 176573 h 643924"/>
                  <a:gd name="connsiteX612" fmla="*/ 123506 w 741653"/>
                  <a:gd name="connsiteY612" fmla="*/ 177302 h 643924"/>
                  <a:gd name="connsiteX613" fmla="*/ 124907 w 741653"/>
                  <a:gd name="connsiteY613" fmla="*/ 178031 h 643924"/>
                  <a:gd name="connsiteX614" fmla="*/ 127765 w 741653"/>
                  <a:gd name="connsiteY614" fmla="*/ 179487 h 643924"/>
                  <a:gd name="connsiteX615" fmla="*/ 128494 w 741653"/>
                  <a:gd name="connsiteY615" fmla="*/ 179487 h 643924"/>
                  <a:gd name="connsiteX616" fmla="*/ 130679 w 741653"/>
                  <a:gd name="connsiteY616" fmla="*/ 180888 h 643924"/>
                  <a:gd name="connsiteX617" fmla="*/ 132080 w 741653"/>
                  <a:gd name="connsiteY617" fmla="*/ 182345 h 643924"/>
                  <a:gd name="connsiteX618" fmla="*/ 132080 w 741653"/>
                  <a:gd name="connsiteY618" fmla="*/ 183074 h 643924"/>
                  <a:gd name="connsiteX619" fmla="*/ 132080 w 741653"/>
                  <a:gd name="connsiteY619" fmla="*/ 183746 h 643924"/>
                  <a:gd name="connsiteX620" fmla="*/ 131351 w 741653"/>
                  <a:gd name="connsiteY620" fmla="*/ 183746 h 643924"/>
                  <a:gd name="connsiteX621" fmla="*/ 130679 w 741653"/>
                  <a:gd name="connsiteY621" fmla="*/ 183074 h 643924"/>
                  <a:gd name="connsiteX622" fmla="*/ 129222 w 741653"/>
                  <a:gd name="connsiteY622" fmla="*/ 182345 h 643924"/>
                  <a:gd name="connsiteX623" fmla="*/ 129222 w 741653"/>
                  <a:gd name="connsiteY623" fmla="*/ 183074 h 643924"/>
                  <a:gd name="connsiteX624" fmla="*/ 129222 w 741653"/>
                  <a:gd name="connsiteY624" fmla="*/ 183746 h 643924"/>
                  <a:gd name="connsiteX625" fmla="*/ 129222 w 741653"/>
                  <a:gd name="connsiteY625" fmla="*/ 184475 h 643924"/>
                  <a:gd name="connsiteX626" fmla="*/ 129950 w 741653"/>
                  <a:gd name="connsiteY626" fmla="*/ 185932 h 643924"/>
                  <a:gd name="connsiteX627" fmla="*/ 130679 w 741653"/>
                  <a:gd name="connsiteY627" fmla="*/ 186660 h 643924"/>
                  <a:gd name="connsiteX628" fmla="*/ 129222 w 741653"/>
                  <a:gd name="connsiteY628" fmla="*/ 187333 h 643924"/>
                  <a:gd name="connsiteX629" fmla="*/ 127093 w 741653"/>
                  <a:gd name="connsiteY629" fmla="*/ 186660 h 643924"/>
                  <a:gd name="connsiteX630" fmla="*/ 127093 w 741653"/>
                  <a:gd name="connsiteY630" fmla="*/ 185932 h 643924"/>
                  <a:gd name="connsiteX631" fmla="*/ 126364 w 741653"/>
                  <a:gd name="connsiteY631" fmla="*/ 184475 h 643924"/>
                  <a:gd name="connsiteX632" fmla="*/ 126364 w 741653"/>
                  <a:gd name="connsiteY632" fmla="*/ 183746 h 643924"/>
                  <a:gd name="connsiteX633" fmla="*/ 126364 w 741653"/>
                  <a:gd name="connsiteY633" fmla="*/ 183074 h 643924"/>
                  <a:gd name="connsiteX634" fmla="*/ 124179 w 741653"/>
                  <a:gd name="connsiteY634" fmla="*/ 182345 h 643924"/>
                  <a:gd name="connsiteX635" fmla="*/ 124907 w 741653"/>
                  <a:gd name="connsiteY635" fmla="*/ 183074 h 643924"/>
                  <a:gd name="connsiteX636" fmla="*/ 122778 w 741653"/>
                  <a:gd name="connsiteY636" fmla="*/ 183074 h 643924"/>
                  <a:gd name="connsiteX637" fmla="*/ 122049 w 741653"/>
                  <a:gd name="connsiteY637" fmla="*/ 185203 h 643924"/>
                  <a:gd name="connsiteX638" fmla="*/ 121321 w 741653"/>
                  <a:gd name="connsiteY638" fmla="*/ 185203 h 643924"/>
                  <a:gd name="connsiteX639" fmla="*/ 120592 w 741653"/>
                  <a:gd name="connsiteY639" fmla="*/ 185932 h 643924"/>
                  <a:gd name="connsiteX640" fmla="*/ 121321 w 741653"/>
                  <a:gd name="connsiteY640" fmla="*/ 186660 h 643924"/>
                  <a:gd name="connsiteX641" fmla="*/ 120592 w 741653"/>
                  <a:gd name="connsiteY641" fmla="*/ 188061 h 643924"/>
                  <a:gd name="connsiteX642" fmla="*/ 120592 w 741653"/>
                  <a:gd name="connsiteY642" fmla="*/ 188790 h 643924"/>
                  <a:gd name="connsiteX643" fmla="*/ 119864 w 741653"/>
                  <a:gd name="connsiteY643" fmla="*/ 190975 h 643924"/>
                  <a:gd name="connsiteX644" fmla="*/ 118463 w 741653"/>
                  <a:gd name="connsiteY644" fmla="*/ 192376 h 643924"/>
                  <a:gd name="connsiteX645" fmla="*/ 118463 w 741653"/>
                  <a:gd name="connsiteY645" fmla="*/ 193105 h 643924"/>
                  <a:gd name="connsiteX646" fmla="*/ 117734 w 741653"/>
                  <a:gd name="connsiteY646" fmla="*/ 194561 h 643924"/>
                  <a:gd name="connsiteX647" fmla="*/ 118463 w 741653"/>
                  <a:gd name="connsiteY647" fmla="*/ 195234 h 643924"/>
                  <a:gd name="connsiteX648" fmla="*/ 119864 w 741653"/>
                  <a:gd name="connsiteY648" fmla="*/ 194561 h 643924"/>
                  <a:gd name="connsiteX649" fmla="*/ 120592 w 741653"/>
                  <a:gd name="connsiteY649" fmla="*/ 194561 h 643924"/>
                  <a:gd name="connsiteX650" fmla="*/ 121321 w 741653"/>
                  <a:gd name="connsiteY650" fmla="*/ 195962 h 643924"/>
                  <a:gd name="connsiteX651" fmla="*/ 120592 w 741653"/>
                  <a:gd name="connsiteY651" fmla="*/ 195962 h 643924"/>
                  <a:gd name="connsiteX652" fmla="*/ 119191 w 741653"/>
                  <a:gd name="connsiteY652" fmla="*/ 196691 h 643924"/>
                  <a:gd name="connsiteX653" fmla="*/ 118463 w 741653"/>
                  <a:gd name="connsiteY653" fmla="*/ 197419 h 643924"/>
                  <a:gd name="connsiteX654" fmla="*/ 118463 w 741653"/>
                  <a:gd name="connsiteY654" fmla="*/ 200277 h 643924"/>
                  <a:gd name="connsiteX655" fmla="*/ 118463 w 741653"/>
                  <a:gd name="connsiteY655" fmla="*/ 201006 h 643924"/>
                  <a:gd name="connsiteX656" fmla="*/ 117734 w 741653"/>
                  <a:gd name="connsiteY656" fmla="*/ 201006 h 643924"/>
                  <a:gd name="connsiteX657" fmla="*/ 117734 w 741653"/>
                  <a:gd name="connsiteY657" fmla="*/ 202463 h 643924"/>
                  <a:gd name="connsiteX658" fmla="*/ 117734 w 741653"/>
                  <a:gd name="connsiteY658" fmla="*/ 203864 h 643924"/>
                  <a:gd name="connsiteX659" fmla="*/ 116277 w 741653"/>
                  <a:gd name="connsiteY659" fmla="*/ 203864 h 643924"/>
                  <a:gd name="connsiteX660" fmla="*/ 116277 w 741653"/>
                  <a:gd name="connsiteY660" fmla="*/ 204592 h 643924"/>
                  <a:gd name="connsiteX661" fmla="*/ 115605 w 741653"/>
                  <a:gd name="connsiteY661" fmla="*/ 205321 h 643924"/>
                  <a:gd name="connsiteX662" fmla="*/ 115605 w 741653"/>
                  <a:gd name="connsiteY662" fmla="*/ 206049 h 643924"/>
                  <a:gd name="connsiteX663" fmla="*/ 115605 w 741653"/>
                  <a:gd name="connsiteY663" fmla="*/ 206722 h 643924"/>
                  <a:gd name="connsiteX664" fmla="*/ 114876 w 741653"/>
                  <a:gd name="connsiteY664" fmla="*/ 206722 h 643924"/>
                  <a:gd name="connsiteX665" fmla="*/ 114148 w 741653"/>
                  <a:gd name="connsiteY665" fmla="*/ 207450 h 643924"/>
                  <a:gd name="connsiteX666" fmla="*/ 114148 w 741653"/>
                  <a:gd name="connsiteY666" fmla="*/ 210308 h 643924"/>
                  <a:gd name="connsiteX667" fmla="*/ 113420 w 741653"/>
                  <a:gd name="connsiteY667" fmla="*/ 210308 h 643924"/>
                  <a:gd name="connsiteX668" fmla="*/ 112691 w 741653"/>
                  <a:gd name="connsiteY668" fmla="*/ 209635 h 643924"/>
                  <a:gd name="connsiteX669" fmla="*/ 112691 w 741653"/>
                  <a:gd name="connsiteY669" fmla="*/ 207450 h 643924"/>
                  <a:gd name="connsiteX670" fmla="*/ 114148 w 741653"/>
                  <a:gd name="connsiteY670" fmla="*/ 205321 h 643924"/>
                  <a:gd name="connsiteX671" fmla="*/ 114876 w 741653"/>
                  <a:gd name="connsiteY671" fmla="*/ 202463 h 643924"/>
                  <a:gd name="connsiteX672" fmla="*/ 114876 w 741653"/>
                  <a:gd name="connsiteY672" fmla="*/ 201006 h 643924"/>
                  <a:gd name="connsiteX673" fmla="*/ 114876 w 741653"/>
                  <a:gd name="connsiteY673" fmla="*/ 199549 h 643924"/>
                  <a:gd name="connsiteX674" fmla="*/ 114876 w 741653"/>
                  <a:gd name="connsiteY674" fmla="*/ 198148 h 643924"/>
                  <a:gd name="connsiteX675" fmla="*/ 114148 w 741653"/>
                  <a:gd name="connsiteY675" fmla="*/ 197419 h 643924"/>
                  <a:gd name="connsiteX676" fmla="*/ 113420 w 741653"/>
                  <a:gd name="connsiteY676" fmla="*/ 196691 h 643924"/>
                  <a:gd name="connsiteX677" fmla="*/ 112691 w 741653"/>
                  <a:gd name="connsiteY677" fmla="*/ 197419 h 643924"/>
                  <a:gd name="connsiteX678" fmla="*/ 112691 w 741653"/>
                  <a:gd name="connsiteY678" fmla="*/ 196691 h 643924"/>
                  <a:gd name="connsiteX679" fmla="*/ 112019 w 741653"/>
                  <a:gd name="connsiteY679" fmla="*/ 195962 h 643924"/>
                  <a:gd name="connsiteX680" fmla="*/ 112691 w 741653"/>
                  <a:gd name="connsiteY680" fmla="*/ 194561 h 643924"/>
                  <a:gd name="connsiteX681" fmla="*/ 113420 w 741653"/>
                  <a:gd name="connsiteY681" fmla="*/ 190975 h 643924"/>
                  <a:gd name="connsiteX682" fmla="*/ 113420 w 741653"/>
                  <a:gd name="connsiteY682" fmla="*/ 189518 h 643924"/>
                  <a:gd name="connsiteX683" fmla="*/ 112019 w 741653"/>
                  <a:gd name="connsiteY683" fmla="*/ 188061 h 643924"/>
                  <a:gd name="connsiteX684" fmla="*/ 111290 w 741653"/>
                  <a:gd name="connsiteY684" fmla="*/ 186660 h 643924"/>
                  <a:gd name="connsiteX685" fmla="*/ 110562 w 741653"/>
                  <a:gd name="connsiteY685" fmla="*/ 186660 h 643924"/>
                  <a:gd name="connsiteX686" fmla="*/ 110562 w 741653"/>
                  <a:gd name="connsiteY686" fmla="*/ 188061 h 643924"/>
                  <a:gd name="connsiteX687" fmla="*/ 110562 w 741653"/>
                  <a:gd name="connsiteY687" fmla="*/ 189518 h 643924"/>
                  <a:gd name="connsiteX688" fmla="*/ 110562 w 741653"/>
                  <a:gd name="connsiteY688" fmla="*/ 191648 h 643924"/>
                  <a:gd name="connsiteX689" fmla="*/ 110562 w 741653"/>
                  <a:gd name="connsiteY689" fmla="*/ 192376 h 643924"/>
                  <a:gd name="connsiteX690" fmla="*/ 108432 w 741653"/>
                  <a:gd name="connsiteY690" fmla="*/ 193833 h 643924"/>
                  <a:gd name="connsiteX691" fmla="*/ 106975 w 741653"/>
                  <a:gd name="connsiteY691" fmla="*/ 194561 h 643924"/>
                  <a:gd name="connsiteX692" fmla="*/ 106975 w 741653"/>
                  <a:gd name="connsiteY692" fmla="*/ 197419 h 643924"/>
                  <a:gd name="connsiteX693" fmla="*/ 105518 w 741653"/>
                  <a:gd name="connsiteY693" fmla="*/ 198820 h 643924"/>
                  <a:gd name="connsiteX694" fmla="*/ 103389 w 741653"/>
                  <a:gd name="connsiteY694" fmla="*/ 198820 h 643924"/>
                  <a:gd name="connsiteX695" fmla="*/ 102660 w 741653"/>
                  <a:gd name="connsiteY695" fmla="*/ 198148 h 643924"/>
                  <a:gd name="connsiteX696" fmla="*/ 101932 w 741653"/>
                  <a:gd name="connsiteY696" fmla="*/ 197419 h 643924"/>
                  <a:gd name="connsiteX697" fmla="*/ 100531 w 741653"/>
                  <a:gd name="connsiteY697" fmla="*/ 195962 h 643924"/>
                  <a:gd name="connsiteX698" fmla="*/ 99802 w 741653"/>
                  <a:gd name="connsiteY698" fmla="*/ 195234 h 643924"/>
                  <a:gd name="connsiteX699" fmla="*/ 97617 w 741653"/>
                  <a:gd name="connsiteY699" fmla="*/ 196691 h 643924"/>
                  <a:gd name="connsiteX700" fmla="*/ 96216 w 741653"/>
                  <a:gd name="connsiteY700" fmla="*/ 196691 h 643924"/>
                  <a:gd name="connsiteX701" fmla="*/ 94759 w 741653"/>
                  <a:gd name="connsiteY701" fmla="*/ 196691 h 643924"/>
                  <a:gd name="connsiteX702" fmla="*/ 94031 w 741653"/>
                  <a:gd name="connsiteY702" fmla="*/ 198148 h 643924"/>
                  <a:gd name="connsiteX703" fmla="*/ 94031 w 741653"/>
                  <a:gd name="connsiteY703" fmla="*/ 198820 h 643924"/>
                  <a:gd name="connsiteX704" fmla="*/ 93302 w 741653"/>
                  <a:gd name="connsiteY704" fmla="*/ 199549 h 643924"/>
                  <a:gd name="connsiteX705" fmla="*/ 94031 w 741653"/>
                  <a:gd name="connsiteY705" fmla="*/ 201006 h 643924"/>
                  <a:gd name="connsiteX706" fmla="*/ 96216 w 741653"/>
                  <a:gd name="connsiteY706" fmla="*/ 201734 h 643924"/>
                  <a:gd name="connsiteX707" fmla="*/ 96945 w 741653"/>
                  <a:gd name="connsiteY707" fmla="*/ 203135 h 643924"/>
                  <a:gd name="connsiteX708" fmla="*/ 98346 w 741653"/>
                  <a:gd name="connsiteY708" fmla="*/ 204592 h 643924"/>
                  <a:gd name="connsiteX709" fmla="*/ 98346 w 741653"/>
                  <a:gd name="connsiteY709" fmla="*/ 207450 h 643924"/>
                  <a:gd name="connsiteX710" fmla="*/ 99802 w 741653"/>
                  <a:gd name="connsiteY710" fmla="*/ 207450 h 643924"/>
                  <a:gd name="connsiteX711" fmla="*/ 100531 w 741653"/>
                  <a:gd name="connsiteY711" fmla="*/ 208179 h 643924"/>
                  <a:gd name="connsiteX712" fmla="*/ 101932 w 741653"/>
                  <a:gd name="connsiteY712" fmla="*/ 208179 h 643924"/>
                  <a:gd name="connsiteX713" fmla="*/ 102660 w 741653"/>
                  <a:gd name="connsiteY713" fmla="*/ 208179 h 643924"/>
                  <a:gd name="connsiteX714" fmla="*/ 103389 w 741653"/>
                  <a:gd name="connsiteY714" fmla="*/ 208907 h 643924"/>
                  <a:gd name="connsiteX715" fmla="*/ 104117 w 741653"/>
                  <a:gd name="connsiteY715" fmla="*/ 208907 h 643924"/>
                  <a:gd name="connsiteX716" fmla="*/ 104117 w 741653"/>
                  <a:gd name="connsiteY716" fmla="*/ 209635 h 643924"/>
                  <a:gd name="connsiteX717" fmla="*/ 103389 w 741653"/>
                  <a:gd name="connsiteY717" fmla="*/ 210308 h 643924"/>
                  <a:gd name="connsiteX718" fmla="*/ 102660 w 741653"/>
                  <a:gd name="connsiteY718" fmla="*/ 210308 h 643924"/>
                  <a:gd name="connsiteX719" fmla="*/ 101203 w 741653"/>
                  <a:gd name="connsiteY719" fmla="*/ 210308 h 643924"/>
                  <a:gd name="connsiteX720" fmla="*/ 100531 w 741653"/>
                  <a:gd name="connsiteY720" fmla="*/ 210308 h 643924"/>
                  <a:gd name="connsiteX721" fmla="*/ 99802 w 741653"/>
                  <a:gd name="connsiteY721" fmla="*/ 211036 h 643924"/>
                  <a:gd name="connsiteX722" fmla="*/ 99074 w 741653"/>
                  <a:gd name="connsiteY722" fmla="*/ 211036 h 643924"/>
                  <a:gd name="connsiteX723" fmla="*/ 98346 w 741653"/>
                  <a:gd name="connsiteY723" fmla="*/ 210308 h 643924"/>
                  <a:gd name="connsiteX724" fmla="*/ 97617 w 741653"/>
                  <a:gd name="connsiteY724" fmla="*/ 209635 h 643924"/>
                  <a:gd name="connsiteX725" fmla="*/ 93302 w 741653"/>
                  <a:gd name="connsiteY725" fmla="*/ 209635 h 643924"/>
                  <a:gd name="connsiteX726" fmla="*/ 91173 w 741653"/>
                  <a:gd name="connsiteY726" fmla="*/ 209635 h 643924"/>
                  <a:gd name="connsiteX727" fmla="*/ 85401 w 741653"/>
                  <a:gd name="connsiteY727" fmla="*/ 208907 h 643924"/>
                  <a:gd name="connsiteX728" fmla="*/ 84728 w 741653"/>
                  <a:gd name="connsiteY728" fmla="*/ 210308 h 643924"/>
                  <a:gd name="connsiteX729" fmla="*/ 85401 w 741653"/>
                  <a:gd name="connsiteY729" fmla="*/ 210308 h 643924"/>
                  <a:gd name="connsiteX730" fmla="*/ 86858 w 741653"/>
                  <a:gd name="connsiteY730" fmla="*/ 210308 h 643924"/>
                  <a:gd name="connsiteX731" fmla="*/ 88315 w 741653"/>
                  <a:gd name="connsiteY731" fmla="*/ 211036 h 643924"/>
                  <a:gd name="connsiteX732" fmla="*/ 89716 w 741653"/>
                  <a:gd name="connsiteY732" fmla="*/ 211765 h 643924"/>
                  <a:gd name="connsiteX733" fmla="*/ 90444 w 741653"/>
                  <a:gd name="connsiteY733" fmla="*/ 212493 h 643924"/>
                  <a:gd name="connsiteX734" fmla="*/ 90444 w 741653"/>
                  <a:gd name="connsiteY734" fmla="*/ 213222 h 643924"/>
                  <a:gd name="connsiteX735" fmla="*/ 89043 w 741653"/>
                  <a:gd name="connsiteY735" fmla="*/ 213222 h 643924"/>
                  <a:gd name="connsiteX736" fmla="*/ 88315 w 741653"/>
                  <a:gd name="connsiteY736" fmla="*/ 213222 h 643924"/>
                  <a:gd name="connsiteX737" fmla="*/ 89043 w 741653"/>
                  <a:gd name="connsiteY737" fmla="*/ 214623 h 643924"/>
                  <a:gd name="connsiteX738" fmla="*/ 89716 w 741653"/>
                  <a:gd name="connsiteY738" fmla="*/ 215351 h 643924"/>
                  <a:gd name="connsiteX739" fmla="*/ 88315 w 741653"/>
                  <a:gd name="connsiteY739" fmla="*/ 216080 h 643924"/>
                  <a:gd name="connsiteX740" fmla="*/ 86858 w 741653"/>
                  <a:gd name="connsiteY740" fmla="*/ 216080 h 643924"/>
                  <a:gd name="connsiteX741" fmla="*/ 86858 w 741653"/>
                  <a:gd name="connsiteY741" fmla="*/ 216808 h 643924"/>
                  <a:gd name="connsiteX742" fmla="*/ 86858 w 741653"/>
                  <a:gd name="connsiteY742" fmla="*/ 217537 h 643924"/>
                  <a:gd name="connsiteX743" fmla="*/ 85401 w 741653"/>
                  <a:gd name="connsiteY743" fmla="*/ 218209 h 643924"/>
                  <a:gd name="connsiteX744" fmla="*/ 85401 w 741653"/>
                  <a:gd name="connsiteY744" fmla="*/ 218938 h 643924"/>
                  <a:gd name="connsiteX745" fmla="*/ 85401 w 741653"/>
                  <a:gd name="connsiteY745" fmla="*/ 219666 h 643924"/>
                  <a:gd name="connsiteX746" fmla="*/ 86129 w 741653"/>
                  <a:gd name="connsiteY746" fmla="*/ 219666 h 643924"/>
                  <a:gd name="connsiteX747" fmla="*/ 85401 w 741653"/>
                  <a:gd name="connsiteY747" fmla="*/ 220395 h 643924"/>
                  <a:gd name="connsiteX748" fmla="*/ 84000 w 741653"/>
                  <a:gd name="connsiteY748" fmla="*/ 220395 h 643924"/>
                  <a:gd name="connsiteX749" fmla="*/ 83272 w 741653"/>
                  <a:gd name="connsiteY749" fmla="*/ 219666 h 643924"/>
                  <a:gd name="connsiteX750" fmla="*/ 81814 w 741653"/>
                  <a:gd name="connsiteY750" fmla="*/ 221123 h 643924"/>
                  <a:gd name="connsiteX751" fmla="*/ 81142 w 741653"/>
                  <a:gd name="connsiteY751" fmla="*/ 221123 h 643924"/>
                  <a:gd name="connsiteX752" fmla="*/ 80414 w 741653"/>
                  <a:gd name="connsiteY752" fmla="*/ 222524 h 643924"/>
                  <a:gd name="connsiteX753" fmla="*/ 81142 w 741653"/>
                  <a:gd name="connsiteY753" fmla="*/ 224709 h 643924"/>
                  <a:gd name="connsiteX754" fmla="*/ 81142 w 741653"/>
                  <a:gd name="connsiteY754" fmla="*/ 225382 h 643924"/>
                  <a:gd name="connsiteX755" fmla="*/ 81142 w 741653"/>
                  <a:gd name="connsiteY755" fmla="*/ 226110 h 643924"/>
                  <a:gd name="connsiteX756" fmla="*/ 80414 w 741653"/>
                  <a:gd name="connsiteY756" fmla="*/ 226839 h 643924"/>
                  <a:gd name="connsiteX757" fmla="*/ 80414 w 741653"/>
                  <a:gd name="connsiteY757" fmla="*/ 229697 h 643924"/>
                  <a:gd name="connsiteX758" fmla="*/ 81142 w 741653"/>
                  <a:gd name="connsiteY758" fmla="*/ 230425 h 643924"/>
                  <a:gd name="connsiteX759" fmla="*/ 82543 w 741653"/>
                  <a:gd name="connsiteY759" fmla="*/ 230425 h 643924"/>
                  <a:gd name="connsiteX760" fmla="*/ 84728 w 741653"/>
                  <a:gd name="connsiteY760" fmla="*/ 228296 h 643924"/>
                  <a:gd name="connsiteX761" fmla="*/ 86858 w 741653"/>
                  <a:gd name="connsiteY761" fmla="*/ 227567 h 643924"/>
                  <a:gd name="connsiteX762" fmla="*/ 88315 w 741653"/>
                  <a:gd name="connsiteY762" fmla="*/ 227567 h 643924"/>
                  <a:gd name="connsiteX763" fmla="*/ 89716 w 741653"/>
                  <a:gd name="connsiteY763" fmla="*/ 229697 h 643924"/>
                  <a:gd name="connsiteX764" fmla="*/ 90444 w 741653"/>
                  <a:gd name="connsiteY764" fmla="*/ 231882 h 643924"/>
                  <a:gd name="connsiteX765" fmla="*/ 88315 w 741653"/>
                  <a:gd name="connsiteY765" fmla="*/ 235469 h 643924"/>
                  <a:gd name="connsiteX766" fmla="*/ 89043 w 741653"/>
                  <a:gd name="connsiteY766" fmla="*/ 236870 h 643924"/>
                  <a:gd name="connsiteX767" fmla="*/ 88315 w 741653"/>
                  <a:gd name="connsiteY767" fmla="*/ 239055 h 643924"/>
                  <a:gd name="connsiteX768" fmla="*/ 90444 w 741653"/>
                  <a:gd name="connsiteY768" fmla="*/ 240456 h 643924"/>
                  <a:gd name="connsiteX769" fmla="*/ 91173 w 741653"/>
                  <a:gd name="connsiteY769" fmla="*/ 239784 h 643924"/>
                  <a:gd name="connsiteX770" fmla="*/ 94031 w 741653"/>
                  <a:gd name="connsiteY770" fmla="*/ 240456 h 643924"/>
                  <a:gd name="connsiteX771" fmla="*/ 94759 w 741653"/>
                  <a:gd name="connsiteY771" fmla="*/ 240456 h 643924"/>
                  <a:gd name="connsiteX772" fmla="*/ 96945 w 741653"/>
                  <a:gd name="connsiteY772" fmla="*/ 239055 h 643924"/>
                  <a:gd name="connsiteX773" fmla="*/ 99074 w 741653"/>
                  <a:gd name="connsiteY773" fmla="*/ 238327 h 643924"/>
                  <a:gd name="connsiteX774" fmla="*/ 99802 w 741653"/>
                  <a:gd name="connsiteY774" fmla="*/ 238327 h 643924"/>
                  <a:gd name="connsiteX775" fmla="*/ 99802 w 741653"/>
                  <a:gd name="connsiteY775" fmla="*/ 239055 h 643924"/>
                  <a:gd name="connsiteX776" fmla="*/ 99802 w 741653"/>
                  <a:gd name="connsiteY776" fmla="*/ 245499 h 643924"/>
                  <a:gd name="connsiteX777" fmla="*/ 99074 w 741653"/>
                  <a:gd name="connsiteY777" fmla="*/ 245499 h 643924"/>
                  <a:gd name="connsiteX778" fmla="*/ 98346 w 741653"/>
                  <a:gd name="connsiteY778" fmla="*/ 247685 h 643924"/>
                  <a:gd name="connsiteX779" fmla="*/ 100531 w 741653"/>
                  <a:gd name="connsiteY779" fmla="*/ 250543 h 643924"/>
                  <a:gd name="connsiteX780" fmla="*/ 94759 w 741653"/>
                  <a:gd name="connsiteY780" fmla="*/ 252672 h 643924"/>
                  <a:gd name="connsiteX781" fmla="*/ 92630 w 741653"/>
                  <a:gd name="connsiteY781" fmla="*/ 254858 h 643924"/>
                  <a:gd name="connsiteX782" fmla="*/ 91901 w 741653"/>
                  <a:gd name="connsiteY782" fmla="*/ 256987 h 643924"/>
                  <a:gd name="connsiteX783" fmla="*/ 91173 w 741653"/>
                  <a:gd name="connsiteY783" fmla="*/ 258444 h 643924"/>
                  <a:gd name="connsiteX784" fmla="*/ 89716 w 741653"/>
                  <a:gd name="connsiteY784" fmla="*/ 262759 h 643924"/>
                  <a:gd name="connsiteX785" fmla="*/ 89716 w 741653"/>
                  <a:gd name="connsiteY785" fmla="*/ 264888 h 643924"/>
                  <a:gd name="connsiteX786" fmla="*/ 88315 w 741653"/>
                  <a:gd name="connsiteY786" fmla="*/ 265617 h 643924"/>
                  <a:gd name="connsiteX787" fmla="*/ 87586 w 741653"/>
                  <a:gd name="connsiteY787" fmla="*/ 268475 h 643924"/>
                  <a:gd name="connsiteX788" fmla="*/ 86129 w 741653"/>
                  <a:gd name="connsiteY788" fmla="*/ 269203 h 643924"/>
                  <a:gd name="connsiteX789" fmla="*/ 84728 w 741653"/>
                  <a:gd name="connsiteY789" fmla="*/ 269932 h 643924"/>
                  <a:gd name="connsiteX790" fmla="*/ 83272 w 741653"/>
                  <a:gd name="connsiteY790" fmla="*/ 269203 h 643924"/>
                  <a:gd name="connsiteX791" fmla="*/ 82543 w 741653"/>
                  <a:gd name="connsiteY791" fmla="*/ 269932 h 643924"/>
                  <a:gd name="connsiteX792" fmla="*/ 75370 w 741653"/>
                  <a:gd name="connsiteY792" fmla="*/ 272061 h 643924"/>
                  <a:gd name="connsiteX793" fmla="*/ 75370 w 741653"/>
                  <a:gd name="connsiteY793" fmla="*/ 273518 h 643924"/>
                  <a:gd name="connsiteX794" fmla="*/ 76827 w 741653"/>
                  <a:gd name="connsiteY794" fmla="*/ 274919 h 643924"/>
                  <a:gd name="connsiteX795" fmla="*/ 76099 w 741653"/>
                  <a:gd name="connsiteY795" fmla="*/ 276376 h 643924"/>
                  <a:gd name="connsiteX796" fmla="*/ 76099 w 741653"/>
                  <a:gd name="connsiteY796" fmla="*/ 277104 h 643924"/>
                  <a:gd name="connsiteX797" fmla="*/ 72512 w 741653"/>
                  <a:gd name="connsiteY797" fmla="*/ 277833 h 643924"/>
                  <a:gd name="connsiteX798" fmla="*/ 70327 w 741653"/>
                  <a:gd name="connsiteY798" fmla="*/ 279962 h 643924"/>
                  <a:gd name="connsiteX799" fmla="*/ 70327 w 741653"/>
                  <a:gd name="connsiteY799" fmla="*/ 281419 h 643924"/>
                  <a:gd name="connsiteX800" fmla="*/ 69654 w 741653"/>
                  <a:gd name="connsiteY800" fmla="*/ 282820 h 643924"/>
                  <a:gd name="connsiteX801" fmla="*/ 69654 w 741653"/>
                  <a:gd name="connsiteY801" fmla="*/ 283549 h 643924"/>
                  <a:gd name="connsiteX802" fmla="*/ 68926 w 741653"/>
                  <a:gd name="connsiteY802" fmla="*/ 282820 h 643924"/>
                  <a:gd name="connsiteX803" fmla="*/ 68926 w 741653"/>
                  <a:gd name="connsiteY803" fmla="*/ 282148 h 643924"/>
                  <a:gd name="connsiteX804" fmla="*/ 68926 w 741653"/>
                  <a:gd name="connsiteY804" fmla="*/ 279234 h 643924"/>
                  <a:gd name="connsiteX805" fmla="*/ 66068 w 741653"/>
                  <a:gd name="connsiteY805" fmla="*/ 275647 h 643924"/>
                  <a:gd name="connsiteX806" fmla="*/ 65340 w 741653"/>
                  <a:gd name="connsiteY806" fmla="*/ 274919 h 643924"/>
                  <a:gd name="connsiteX807" fmla="*/ 64611 w 741653"/>
                  <a:gd name="connsiteY807" fmla="*/ 275647 h 643924"/>
                  <a:gd name="connsiteX808" fmla="*/ 64611 w 741653"/>
                  <a:gd name="connsiteY808" fmla="*/ 277104 h 643924"/>
                  <a:gd name="connsiteX809" fmla="*/ 63882 w 741653"/>
                  <a:gd name="connsiteY809" fmla="*/ 277104 h 643924"/>
                  <a:gd name="connsiteX810" fmla="*/ 61753 w 741653"/>
                  <a:gd name="connsiteY810" fmla="*/ 274919 h 643924"/>
                  <a:gd name="connsiteX811" fmla="*/ 59568 w 741653"/>
                  <a:gd name="connsiteY811" fmla="*/ 272790 h 643924"/>
                  <a:gd name="connsiteX812" fmla="*/ 58839 w 741653"/>
                  <a:gd name="connsiteY812" fmla="*/ 272061 h 643924"/>
                  <a:gd name="connsiteX813" fmla="*/ 57438 w 741653"/>
                  <a:gd name="connsiteY813" fmla="*/ 270660 h 643924"/>
                  <a:gd name="connsiteX814" fmla="*/ 56710 w 741653"/>
                  <a:gd name="connsiteY814" fmla="*/ 271333 h 643924"/>
                  <a:gd name="connsiteX815" fmla="*/ 56710 w 741653"/>
                  <a:gd name="connsiteY815" fmla="*/ 273518 h 643924"/>
                  <a:gd name="connsiteX816" fmla="*/ 57438 w 741653"/>
                  <a:gd name="connsiteY816" fmla="*/ 274246 h 643924"/>
                  <a:gd name="connsiteX817" fmla="*/ 60296 w 741653"/>
                  <a:gd name="connsiteY817" fmla="*/ 276376 h 643924"/>
                  <a:gd name="connsiteX818" fmla="*/ 63154 w 741653"/>
                  <a:gd name="connsiteY818" fmla="*/ 278505 h 643924"/>
                  <a:gd name="connsiteX819" fmla="*/ 63154 w 741653"/>
                  <a:gd name="connsiteY819" fmla="*/ 279962 h 643924"/>
                  <a:gd name="connsiteX820" fmla="*/ 64611 w 741653"/>
                  <a:gd name="connsiteY820" fmla="*/ 280691 h 643924"/>
                  <a:gd name="connsiteX821" fmla="*/ 63154 w 741653"/>
                  <a:gd name="connsiteY821" fmla="*/ 281419 h 643924"/>
                  <a:gd name="connsiteX822" fmla="*/ 63154 w 741653"/>
                  <a:gd name="connsiteY822" fmla="*/ 282148 h 643924"/>
                  <a:gd name="connsiteX823" fmla="*/ 61025 w 741653"/>
                  <a:gd name="connsiteY823" fmla="*/ 281419 h 643924"/>
                  <a:gd name="connsiteX824" fmla="*/ 54580 w 741653"/>
                  <a:gd name="connsiteY824" fmla="*/ 283549 h 643924"/>
                  <a:gd name="connsiteX825" fmla="*/ 54580 w 741653"/>
                  <a:gd name="connsiteY825" fmla="*/ 285006 h 643924"/>
                  <a:gd name="connsiteX826" fmla="*/ 58167 w 741653"/>
                  <a:gd name="connsiteY826" fmla="*/ 285734 h 643924"/>
                  <a:gd name="connsiteX827" fmla="*/ 64611 w 741653"/>
                  <a:gd name="connsiteY827" fmla="*/ 291450 h 643924"/>
                  <a:gd name="connsiteX828" fmla="*/ 67469 w 741653"/>
                  <a:gd name="connsiteY828" fmla="*/ 292178 h 643924"/>
                  <a:gd name="connsiteX829" fmla="*/ 68926 w 741653"/>
                  <a:gd name="connsiteY829" fmla="*/ 292907 h 643924"/>
                  <a:gd name="connsiteX830" fmla="*/ 68197 w 741653"/>
                  <a:gd name="connsiteY830" fmla="*/ 293579 h 643924"/>
                  <a:gd name="connsiteX831" fmla="*/ 66068 w 741653"/>
                  <a:gd name="connsiteY831" fmla="*/ 294308 h 643924"/>
                  <a:gd name="connsiteX832" fmla="*/ 65340 w 741653"/>
                  <a:gd name="connsiteY832" fmla="*/ 295765 h 643924"/>
                  <a:gd name="connsiteX833" fmla="*/ 63882 w 741653"/>
                  <a:gd name="connsiteY833" fmla="*/ 295765 h 643924"/>
                  <a:gd name="connsiteX834" fmla="*/ 62482 w 741653"/>
                  <a:gd name="connsiteY834" fmla="*/ 295765 h 643924"/>
                  <a:gd name="connsiteX835" fmla="*/ 61753 w 741653"/>
                  <a:gd name="connsiteY835" fmla="*/ 297222 h 643924"/>
                  <a:gd name="connsiteX836" fmla="*/ 62482 w 741653"/>
                  <a:gd name="connsiteY836" fmla="*/ 297894 h 643924"/>
                  <a:gd name="connsiteX837" fmla="*/ 63154 w 741653"/>
                  <a:gd name="connsiteY837" fmla="*/ 299351 h 643924"/>
                  <a:gd name="connsiteX838" fmla="*/ 62482 w 741653"/>
                  <a:gd name="connsiteY838" fmla="*/ 302209 h 643924"/>
                  <a:gd name="connsiteX839" fmla="*/ 60296 w 741653"/>
                  <a:gd name="connsiteY839" fmla="*/ 305795 h 643924"/>
                  <a:gd name="connsiteX840" fmla="*/ 61025 w 741653"/>
                  <a:gd name="connsiteY840" fmla="*/ 307981 h 643924"/>
                  <a:gd name="connsiteX841" fmla="*/ 62482 w 741653"/>
                  <a:gd name="connsiteY841" fmla="*/ 308653 h 643924"/>
                  <a:gd name="connsiteX842" fmla="*/ 64611 w 741653"/>
                  <a:gd name="connsiteY842" fmla="*/ 307981 h 643924"/>
                  <a:gd name="connsiteX843" fmla="*/ 65340 w 741653"/>
                  <a:gd name="connsiteY843" fmla="*/ 309382 h 643924"/>
                  <a:gd name="connsiteX844" fmla="*/ 64611 w 741653"/>
                  <a:gd name="connsiteY844" fmla="*/ 313697 h 643924"/>
                  <a:gd name="connsiteX845" fmla="*/ 63882 w 741653"/>
                  <a:gd name="connsiteY845" fmla="*/ 313697 h 643924"/>
                  <a:gd name="connsiteX846" fmla="*/ 61753 w 741653"/>
                  <a:gd name="connsiteY846" fmla="*/ 312968 h 643924"/>
                  <a:gd name="connsiteX847" fmla="*/ 61025 w 741653"/>
                  <a:gd name="connsiteY847" fmla="*/ 312968 h 643924"/>
                  <a:gd name="connsiteX848" fmla="*/ 60296 w 741653"/>
                  <a:gd name="connsiteY848" fmla="*/ 315154 h 643924"/>
                  <a:gd name="connsiteX849" fmla="*/ 60296 w 741653"/>
                  <a:gd name="connsiteY849" fmla="*/ 315882 h 643924"/>
                  <a:gd name="connsiteX850" fmla="*/ 59568 w 741653"/>
                  <a:gd name="connsiteY850" fmla="*/ 315882 h 643924"/>
                  <a:gd name="connsiteX851" fmla="*/ 58167 w 741653"/>
                  <a:gd name="connsiteY851" fmla="*/ 315154 h 643924"/>
                  <a:gd name="connsiteX852" fmla="*/ 57438 w 741653"/>
                  <a:gd name="connsiteY852" fmla="*/ 313697 h 643924"/>
                  <a:gd name="connsiteX853" fmla="*/ 55981 w 741653"/>
                  <a:gd name="connsiteY853" fmla="*/ 312968 h 643924"/>
                  <a:gd name="connsiteX854" fmla="*/ 54580 w 741653"/>
                  <a:gd name="connsiteY854" fmla="*/ 313697 h 643924"/>
                  <a:gd name="connsiteX855" fmla="*/ 50265 w 741653"/>
                  <a:gd name="connsiteY855" fmla="*/ 310839 h 643924"/>
                  <a:gd name="connsiteX856" fmla="*/ 49537 w 741653"/>
                  <a:gd name="connsiteY856" fmla="*/ 310839 h 643924"/>
                  <a:gd name="connsiteX857" fmla="*/ 45222 w 741653"/>
                  <a:gd name="connsiteY857" fmla="*/ 307981 h 643924"/>
                  <a:gd name="connsiteX858" fmla="*/ 42364 w 741653"/>
                  <a:gd name="connsiteY858" fmla="*/ 311567 h 643924"/>
                  <a:gd name="connsiteX859" fmla="*/ 40179 w 741653"/>
                  <a:gd name="connsiteY859" fmla="*/ 308653 h 643924"/>
                  <a:gd name="connsiteX860" fmla="*/ 38778 w 741653"/>
                  <a:gd name="connsiteY860" fmla="*/ 305795 h 643924"/>
                  <a:gd name="connsiteX861" fmla="*/ 38778 w 741653"/>
                  <a:gd name="connsiteY861" fmla="*/ 304395 h 643924"/>
                  <a:gd name="connsiteX862" fmla="*/ 39506 w 741653"/>
                  <a:gd name="connsiteY862" fmla="*/ 301481 h 643924"/>
                  <a:gd name="connsiteX863" fmla="*/ 38778 w 741653"/>
                  <a:gd name="connsiteY863" fmla="*/ 300808 h 643924"/>
                  <a:gd name="connsiteX864" fmla="*/ 38049 w 741653"/>
                  <a:gd name="connsiteY864" fmla="*/ 300080 h 643924"/>
                  <a:gd name="connsiteX865" fmla="*/ 34463 w 741653"/>
                  <a:gd name="connsiteY865" fmla="*/ 299351 h 643924"/>
                  <a:gd name="connsiteX866" fmla="*/ 32278 w 741653"/>
                  <a:gd name="connsiteY866" fmla="*/ 299351 h 643924"/>
                  <a:gd name="connsiteX867" fmla="*/ 32278 w 741653"/>
                  <a:gd name="connsiteY867" fmla="*/ 300080 h 643924"/>
                  <a:gd name="connsiteX868" fmla="*/ 33006 w 741653"/>
                  <a:gd name="connsiteY868" fmla="*/ 300808 h 643924"/>
                  <a:gd name="connsiteX869" fmla="*/ 33735 w 741653"/>
                  <a:gd name="connsiteY869" fmla="*/ 304395 h 643924"/>
                  <a:gd name="connsiteX870" fmla="*/ 33735 w 741653"/>
                  <a:gd name="connsiteY870" fmla="*/ 305795 h 643924"/>
                  <a:gd name="connsiteX871" fmla="*/ 32278 w 741653"/>
                  <a:gd name="connsiteY871" fmla="*/ 307981 h 643924"/>
                  <a:gd name="connsiteX872" fmla="*/ 33006 w 741653"/>
                  <a:gd name="connsiteY872" fmla="*/ 309382 h 643924"/>
                  <a:gd name="connsiteX873" fmla="*/ 29420 w 741653"/>
                  <a:gd name="connsiteY873" fmla="*/ 310839 h 643924"/>
                  <a:gd name="connsiteX874" fmla="*/ 30877 w 741653"/>
                  <a:gd name="connsiteY874" fmla="*/ 313697 h 643924"/>
                  <a:gd name="connsiteX875" fmla="*/ 33735 w 741653"/>
                  <a:gd name="connsiteY875" fmla="*/ 314425 h 643924"/>
                  <a:gd name="connsiteX876" fmla="*/ 33006 w 741653"/>
                  <a:gd name="connsiteY876" fmla="*/ 317283 h 643924"/>
                  <a:gd name="connsiteX877" fmla="*/ 33735 w 741653"/>
                  <a:gd name="connsiteY877" fmla="*/ 318740 h 643924"/>
                  <a:gd name="connsiteX878" fmla="*/ 35864 w 741653"/>
                  <a:gd name="connsiteY878" fmla="*/ 322327 h 643924"/>
                  <a:gd name="connsiteX879" fmla="*/ 36592 w 741653"/>
                  <a:gd name="connsiteY879" fmla="*/ 323783 h 643924"/>
                  <a:gd name="connsiteX880" fmla="*/ 37321 w 741653"/>
                  <a:gd name="connsiteY880" fmla="*/ 325913 h 643924"/>
                  <a:gd name="connsiteX881" fmla="*/ 37321 w 741653"/>
                  <a:gd name="connsiteY881" fmla="*/ 328042 h 643924"/>
                  <a:gd name="connsiteX882" fmla="*/ 38049 w 741653"/>
                  <a:gd name="connsiteY882" fmla="*/ 329499 h 643924"/>
                  <a:gd name="connsiteX883" fmla="*/ 40179 w 741653"/>
                  <a:gd name="connsiteY883" fmla="*/ 329499 h 643924"/>
                  <a:gd name="connsiteX884" fmla="*/ 43093 w 741653"/>
                  <a:gd name="connsiteY884" fmla="*/ 327370 h 643924"/>
                  <a:gd name="connsiteX885" fmla="*/ 48809 w 741653"/>
                  <a:gd name="connsiteY885" fmla="*/ 322327 h 643924"/>
                  <a:gd name="connsiteX886" fmla="*/ 48809 w 741653"/>
                  <a:gd name="connsiteY886" fmla="*/ 325913 h 643924"/>
                  <a:gd name="connsiteX887" fmla="*/ 49537 w 741653"/>
                  <a:gd name="connsiteY887" fmla="*/ 326641 h 643924"/>
                  <a:gd name="connsiteX888" fmla="*/ 49537 w 741653"/>
                  <a:gd name="connsiteY888" fmla="*/ 330228 h 643924"/>
                  <a:gd name="connsiteX889" fmla="*/ 48809 w 741653"/>
                  <a:gd name="connsiteY889" fmla="*/ 333086 h 643924"/>
                  <a:gd name="connsiteX890" fmla="*/ 49537 w 741653"/>
                  <a:gd name="connsiteY890" fmla="*/ 333814 h 643924"/>
                  <a:gd name="connsiteX891" fmla="*/ 50265 w 741653"/>
                  <a:gd name="connsiteY891" fmla="*/ 333814 h 643924"/>
                  <a:gd name="connsiteX892" fmla="*/ 50938 w 741653"/>
                  <a:gd name="connsiteY892" fmla="*/ 333086 h 643924"/>
                  <a:gd name="connsiteX893" fmla="*/ 52395 w 741653"/>
                  <a:gd name="connsiteY893" fmla="*/ 332357 h 643924"/>
                  <a:gd name="connsiteX894" fmla="*/ 53123 w 741653"/>
                  <a:gd name="connsiteY894" fmla="*/ 333086 h 643924"/>
                  <a:gd name="connsiteX895" fmla="*/ 53123 w 741653"/>
                  <a:gd name="connsiteY895" fmla="*/ 335215 h 643924"/>
                  <a:gd name="connsiteX896" fmla="*/ 51666 w 741653"/>
                  <a:gd name="connsiteY896" fmla="*/ 336672 h 643924"/>
                  <a:gd name="connsiteX897" fmla="*/ 50938 w 741653"/>
                  <a:gd name="connsiteY897" fmla="*/ 338857 h 643924"/>
                  <a:gd name="connsiteX898" fmla="*/ 50265 w 741653"/>
                  <a:gd name="connsiteY898" fmla="*/ 341715 h 643924"/>
                  <a:gd name="connsiteX899" fmla="*/ 50265 w 741653"/>
                  <a:gd name="connsiteY899" fmla="*/ 342444 h 643924"/>
                  <a:gd name="connsiteX900" fmla="*/ 50938 w 741653"/>
                  <a:gd name="connsiteY900" fmla="*/ 342444 h 643924"/>
                  <a:gd name="connsiteX901" fmla="*/ 51666 w 741653"/>
                  <a:gd name="connsiteY901" fmla="*/ 343116 h 643924"/>
                  <a:gd name="connsiteX902" fmla="*/ 54580 w 741653"/>
                  <a:gd name="connsiteY902" fmla="*/ 343845 h 643924"/>
                  <a:gd name="connsiteX903" fmla="*/ 55253 w 741653"/>
                  <a:gd name="connsiteY903" fmla="*/ 343116 h 643924"/>
                  <a:gd name="connsiteX904" fmla="*/ 55981 w 741653"/>
                  <a:gd name="connsiteY904" fmla="*/ 343116 h 643924"/>
                  <a:gd name="connsiteX905" fmla="*/ 65340 w 741653"/>
                  <a:gd name="connsiteY905" fmla="*/ 348888 h 643924"/>
                  <a:gd name="connsiteX906" fmla="*/ 66068 w 741653"/>
                  <a:gd name="connsiteY906" fmla="*/ 349617 h 643924"/>
                  <a:gd name="connsiteX907" fmla="*/ 71055 w 741653"/>
                  <a:gd name="connsiteY907" fmla="*/ 351018 h 643924"/>
                  <a:gd name="connsiteX908" fmla="*/ 72512 w 741653"/>
                  <a:gd name="connsiteY908" fmla="*/ 352475 h 643924"/>
                  <a:gd name="connsiteX909" fmla="*/ 73913 w 741653"/>
                  <a:gd name="connsiteY909" fmla="*/ 351746 h 643924"/>
                  <a:gd name="connsiteX910" fmla="*/ 74642 w 741653"/>
                  <a:gd name="connsiteY910" fmla="*/ 351018 h 643924"/>
                  <a:gd name="connsiteX911" fmla="*/ 76099 w 741653"/>
                  <a:gd name="connsiteY911" fmla="*/ 351018 h 643924"/>
                  <a:gd name="connsiteX912" fmla="*/ 76099 w 741653"/>
                  <a:gd name="connsiteY912" fmla="*/ 352475 h 643924"/>
                  <a:gd name="connsiteX913" fmla="*/ 74642 w 741653"/>
                  <a:gd name="connsiteY913" fmla="*/ 353931 h 643924"/>
                  <a:gd name="connsiteX914" fmla="*/ 73913 w 741653"/>
                  <a:gd name="connsiteY914" fmla="*/ 354604 h 643924"/>
                  <a:gd name="connsiteX915" fmla="*/ 75370 w 741653"/>
                  <a:gd name="connsiteY915" fmla="*/ 358919 h 643924"/>
                  <a:gd name="connsiteX916" fmla="*/ 74642 w 741653"/>
                  <a:gd name="connsiteY916" fmla="*/ 361104 h 643924"/>
                  <a:gd name="connsiteX917" fmla="*/ 75370 w 741653"/>
                  <a:gd name="connsiteY917" fmla="*/ 361104 h 643924"/>
                  <a:gd name="connsiteX918" fmla="*/ 76827 w 741653"/>
                  <a:gd name="connsiteY918" fmla="*/ 362505 h 643924"/>
                  <a:gd name="connsiteX919" fmla="*/ 78957 w 741653"/>
                  <a:gd name="connsiteY919" fmla="*/ 361833 h 643924"/>
                  <a:gd name="connsiteX920" fmla="*/ 79685 w 741653"/>
                  <a:gd name="connsiteY920" fmla="*/ 364691 h 643924"/>
                  <a:gd name="connsiteX921" fmla="*/ 79685 w 741653"/>
                  <a:gd name="connsiteY921" fmla="*/ 367549 h 643924"/>
                  <a:gd name="connsiteX922" fmla="*/ 84728 w 741653"/>
                  <a:gd name="connsiteY922" fmla="*/ 372592 h 643924"/>
                  <a:gd name="connsiteX923" fmla="*/ 89043 w 741653"/>
                  <a:gd name="connsiteY923" fmla="*/ 375450 h 643924"/>
                  <a:gd name="connsiteX924" fmla="*/ 91173 w 741653"/>
                  <a:gd name="connsiteY924" fmla="*/ 376907 h 643924"/>
                  <a:gd name="connsiteX925" fmla="*/ 94759 w 741653"/>
                  <a:gd name="connsiteY925" fmla="*/ 377579 h 643924"/>
                  <a:gd name="connsiteX926" fmla="*/ 94759 w 741653"/>
                  <a:gd name="connsiteY926" fmla="*/ 377579 h 643924"/>
                  <a:gd name="connsiteX927" fmla="*/ 43093 w 741653"/>
                  <a:gd name="connsiteY927" fmla="*/ 385480 h 643924"/>
                  <a:gd name="connsiteX928" fmla="*/ 45222 w 741653"/>
                  <a:gd name="connsiteY928" fmla="*/ 390524 h 643924"/>
                  <a:gd name="connsiteX929" fmla="*/ 44494 w 741653"/>
                  <a:gd name="connsiteY929" fmla="*/ 392653 h 643924"/>
                  <a:gd name="connsiteX930" fmla="*/ 45951 w 741653"/>
                  <a:gd name="connsiteY930" fmla="*/ 394839 h 643924"/>
                  <a:gd name="connsiteX931" fmla="*/ 47352 w 741653"/>
                  <a:gd name="connsiteY931" fmla="*/ 396968 h 643924"/>
                  <a:gd name="connsiteX932" fmla="*/ 48080 w 741653"/>
                  <a:gd name="connsiteY932" fmla="*/ 398425 h 643924"/>
                  <a:gd name="connsiteX933" fmla="*/ 48080 w 741653"/>
                  <a:gd name="connsiteY933" fmla="*/ 399826 h 643924"/>
                  <a:gd name="connsiteX934" fmla="*/ 46679 w 741653"/>
                  <a:gd name="connsiteY934" fmla="*/ 401283 h 643924"/>
                  <a:gd name="connsiteX935" fmla="*/ 45222 w 741653"/>
                  <a:gd name="connsiteY935" fmla="*/ 402012 h 643924"/>
                  <a:gd name="connsiteX936" fmla="*/ 44494 w 741653"/>
                  <a:gd name="connsiteY936" fmla="*/ 403468 h 643924"/>
                  <a:gd name="connsiteX937" fmla="*/ 43765 w 741653"/>
                  <a:gd name="connsiteY937" fmla="*/ 404141 h 643924"/>
                  <a:gd name="connsiteX938" fmla="*/ 43093 w 741653"/>
                  <a:gd name="connsiteY938" fmla="*/ 404869 h 643924"/>
                  <a:gd name="connsiteX939" fmla="*/ 40907 w 741653"/>
                  <a:gd name="connsiteY939" fmla="*/ 405598 h 643924"/>
                  <a:gd name="connsiteX940" fmla="*/ 40179 w 741653"/>
                  <a:gd name="connsiteY940" fmla="*/ 406326 h 643924"/>
                  <a:gd name="connsiteX941" fmla="*/ 41636 w 741653"/>
                  <a:gd name="connsiteY941" fmla="*/ 407727 h 643924"/>
                  <a:gd name="connsiteX942" fmla="*/ 41636 w 741653"/>
                  <a:gd name="connsiteY942" fmla="*/ 409913 h 643924"/>
                  <a:gd name="connsiteX943" fmla="*/ 40907 w 741653"/>
                  <a:gd name="connsiteY943" fmla="*/ 410641 h 643924"/>
                  <a:gd name="connsiteX944" fmla="*/ 41636 w 741653"/>
                  <a:gd name="connsiteY944" fmla="*/ 412042 h 643924"/>
                  <a:gd name="connsiteX945" fmla="*/ 44494 w 741653"/>
                  <a:gd name="connsiteY945" fmla="*/ 414228 h 643924"/>
                  <a:gd name="connsiteX946" fmla="*/ 45951 w 741653"/>
                  <a:gd name="connsiteY946" fmla="*/ 416357 h 643924"/>
                  <a:gd name="connsiteX947" fmla="*/ 45222 w 741653"/>
                  <a:gd name="connsiteY947" fmla="*/ 419215 h 643924"/>
                  <a:gd name="connsiteX948" fmla="*/ 45951 w 741653"/>
                  <a:gd name="connsiteY948" fmla="*/ 420672 h 643924"/>
                  <a:gd name="connsiteX949" fmla="*/ 45951 w 741653"/>
                  <a:gd name="connsiteY949" fmla="*/ 422129 h 643924"/>
                  <a:gd name="connsiteX950" fmla="*/ 45222 w 741653"/>
                  <a:gd name="connsiteY950" fmla="*/ 423530 h 643924"/>
                  <a:gd name="connsiteX951" fmla="*/ 44494 w 741653"/>
                  <a:gd name="connsiteY951" fmla="*/ 424987 h 643924"/>
                  <a:gd name="connsiteX952" fmla="*/ 44494 w 741653"/>
                  <a:gd name="connsiteY952" fmla="*/ 427116 h 643924"/>
                  <a:gd name="connsiteX953" fmla="*/ 43093 w 741653"/>
                  <a:gd name="connsiteY953" fmla="*/ 430703 h 643924"/>
                  <a:gd name="connsiteX954" fmla="*/ 42364 w 741653"/>
                  <a:gd name="connsiteY954" fmla="*/ 431431 h 643924"/>
                  <a:gd name="connsiteX955" fmla="*/ 43093 w 741653"/>
                  <a:gd name="connsiteY955" fmla="*/ 433617 h 643924"/>
                  <a:gd name="connsiteX956" fmla="*/ 43093 w 741653"/>
                  <a:gd name="connsiteY956" fmla="*/ 435017 h 643924"/>
                  <a:gd name="connsiteX957" fmla="*/ 45222 w 741653"/>
                  <a:gd name="connsiteY957" fmla="*/ 437203 h 643924"/>
                  <a:gd name="connsiteX958" fmla="*/ 45951 w 741653"/>
                  <a:gd name="connsiteY958" fmla="*/ 441462 h 643924"/>
                  <a:gd name="connsiteX959" fmla="*/ 46679 w 741653"/>
                  <a:gd name="connsiteY959" fmla="*/ 442919 h 643924"/>
                  <a:gd name="connsiteX960" fmla="*/ 45951 w 741653"/>
                  <a:gd name="connsiteY960" fmla="*/ 444376 h 643924"/>
                  <a:gd name="connsiteX961" fmla="*/ 45222 w 741653"/>
                  <a:gd name="connsiteY961" fmla="*/ 445777 h 643924"/>
                  <a:gd name="connsiteX962" fmla="*/ 44494 w 741653"/>
                  <a:gd name="connsiteY962" fmla="*/ 447234 h 643924"/>
                  <a:gd name="connsiteX963" fmla="*/ 45222 w 741653"/>
                  <a:gd name="connsiteY963" fmla="*/ 447962 h 643924"/>
                  <a:gd name="connsiteX964" fmla="*/ 45951 w 741653"/>
                  <a:gd name="connsiteY964" fmla="*/ 447962 h 643924"/>
                  <a:gd name="connsiteX965" fmla="*/ 46679 w 741653"/>
                  <a:gd name="connsiteY965" fmla="*/ 449363 h 643924"/>
                  <a:gd name="connsiteX966" fmla="*/ 50938 w 741653"/>
                  <a:gd name="connsiteY966" fmla="*/ 447962 h 643924"/>
                  <a:gd name="connsiteX967" fmla="*/ 51666 w 741653"/>
                  <a:gd name="connsiteY967" fmla="*/ 448691 h 643924"/>
                  <a:gd name="connsiteX968" fmla="*/ 52395 w 741653"/>
                  <a:gd name="connsiteY968" fmla="*/ 450820 h 643924"/>
                  <a:gd name="connsiteX969" fmla="*/ 50938 w 741653"/>
                  <a:gd name="connsiteY969" fmla="*/ 452949 h 643924"/>
                  <a:gd name="connsiteX970" fmla="*/ 50938 w 741653"/>
                  <a:gd name="connsiteY970" fmla="*/ 453678 h 643924"/>
                  <a:gd name="connsiteX971" fmla="*/ 53123 w 741653"/>
                  <a:gd name="connsiteY971" fmla="*/ 455135 h 643924"/>
                  <a:gd name="connsiteX972" fmla="*/ 53123 w 741653"/>
                  <a:gd name="connsiteY972" fmla="*/ 455863 h 643924"/>
                  <a:gd name="connsiteX973" fmla="*/ 51666 w 741653"/>
                  <a:gd name="connsiteY973" fmla="*/ 457993 h 643924"/>
                  <a:gd name="connsiteX974" fmla="*/ 51666 w 741653"/>
                  <a:gd name="connsiteY974" fmla="*/ 458721 h 643924"/>
                  <a:gd name="connsiteX975" fmla="*/ 53123 w 741653"/>
                  <a:gd name="connsiteY975" fmla="*/ 458721 h 643924"/>
                  <a:gd name="connsiteX976" fmla="*/ 56710 w 741653"/>
                  <a:gd name="connsiteY976" fmla="*/ 455863 h 643924"/>
                  <a:gd name="connsiteX977" fmla="*/ 57438 w 741653"/>
                  <a:gd name="connsiteY977" fmla="*/ 456592 h 643924"/>
                  <a:gd name="connsiteX978" fmla="*/ 58167 w 741653"/>
                  <a:gd name="connsiteY978" fmla="*/ 458721 h 643924"/>
                  <a:gd name="connsiteX979" fmla="*/ 57438 w 741653"/>
                  <a:gd name="connsiteY979" fmla="*/ 460178 h 643924"/>
                  <a:gd name="connsiteX980" fmla="*/ 56710 w 741653"/>
                  <a:gd name="connsiteY980" fmla="*/ 460851 h 643924"/>
                  <a:gd name="connsiteX981" fmla="*/ 56710 w 741653"/>
                  <a:gd name="connsiteY981" fmla="*/ 462308 h 643924"/>
                  <a:gd name="connsiteX982" fmla="*/ 58839 w 741653"/>
                  <a:gd name="connsiteY982" fmla="*/ 462308 h 643924"/>
                  <a:gd name="connsiteX983" fmla="*/ 59568 w 741653"/>
                  <a:gd name="connsiteY983" fmla="*/ 463036 h 643924"/>
                  <a:gd name="connsiteX984" fmla="*/ 59568 w 741653"/>
                  <a:gd name="connsiteY984" fmla="*/ 465894 h 643924"/>
                  <a:gd name="connsiteX985" fmla="*/ 61025 w 741653"/>
                  <a:gd name="connsiteY985" fmla="*/ 467351 h 643924"/>
                  <a:gd name="connsiteX986" fmla="*/ 61025 w 741653"/>
                  <a:gd name="connsiteY986" fmla="*/ 470209 h 643924"/>
                  <a:gd name="connsiteX987" fmla="*/ 61025 w 741653"/>
                  <a:gd name="connsiteY987" fmla="*/ 471666 h 643924"/>
                  <a:gd name="connsiteX988" fmla="*/ 0 w 741653"/>
                  <a:gd name="connsiteY988" fmla="*/ 535548 h 643924"/>
                  <a:gd name="connsiteX989" fmla="*/ 3586 w 741653"/>
                  <a:gd name="connsiteY989" fmla="*/ 534091 h 643924"/>
                  <a:gd name="connsiteX990" fmla="*/ 5716 w 741653"/>
                  <a:gd name="connsiteY990" fmla="*/ 533363 h 643924"/>
                  <a:gd name="connsiteX991" fmla="*/ 7173 w 741653"/>
                  <a:gd name="connsiteY991" fmla="*/ 533363 h 643924"/>
                  <a:gd name="connsiteX992" fmla="*/ 8630 w 741653"/>
                  <a:gd name="connsiteY992" fmla="*/ 533363 h 643924"/>
                  <a:gd name="connsiteX993" fmla="*/ 10759 w 741653"/>
                  <a:gd name="connsiteY993" fmla="*/ 534091 h 643924"/>
                  <a:gd name="connsiteX994" fmla="*/ 10759 w 741653"/>
                  <a:gd name="connsiteY994" fmla="*/ 534820 h 643924"/>
                  <a:gd name="connsiteX995" fmla="*/ 10031 w 741653"/>
                  <a:gd name="connsiteY995" fmla="*/ 536949 h 643924"/>
                  <a:gd name="connsiteX996" fmla="*/ 11488 w 741653"/>
                  <a:gd name="connsiteY996" fmla="*/ 539863 h 643924"/>
                  <a:gd name="connsiteX997" fmla="*/ 12216 w 741653"/>
                  <a:gd name="connsiteY997" fmla="*/ 541264 h 643924"/>
                  <a:gd name="connsiteX998" fmla="*/ 12889 w 741653"/>
                  <a:gd name="connsiteY998" fmla="*/ 542721 h 643924"/>
                  <a:gd name="connsiteX999" fmla="*/ 13617 w 741653"/>
                  <a:gd name="connsiteY999" fmla="*/ 543450 h 643924"/>
                  <a:gd name="connsiteX1000" fmla="*/ 16475 w 741653"/>
                  <a:gd name="connsiteY1000" fmla="*/ 548437 h 643924"/>
                  <a:gd name="connsiteX1001" fmla="*/ 17203 w 741653"/>
                  <a:gd name="connsiteY1001" fmla="*/ 548437 h 643924"/>
                  <a:gd name="connsiteX1002" fmla="*/ 17932 w 741653"/>
                  <a:gd name="connsiteY1002" fmla="*/ 549165 h 643924"/>
                  <a:gd name="connsiteX1003" fmla="*/ 19389 w 741653"/>
                  <a:gd name="connsiteY1003" fmla="*/ 549165 h 643924"/>
                  <a:gd name="connsiteX1004" fmla="*/ 20790 w 741653"/>
                  <a:gd name="connsiteY1004" fmla="*/ 548437 h 643924"/>
                  <a:gd name="connsiteX1005" fmla="*/ 22247 w 741653"/>
                  <a:gd name="connsiteY1005" fmla="*/ 547036 h 643924"/>
                  <a:gd name="connsiteX1006" fmla="*/ 23704 w 741653"/>
                  <a:gd name="connsiteY1006" fmla="*/ 546308 h 643924"/>
                  <a:gd name="connsiteX1007" fmla="*/ 25105 w 741653"/>
                  <a:gd name="connsiteY1007" fmla="*/ 544851 h 643924"/>
                  <a:gd name="connsiteX1008" fmla="*/ 27290 w 741653"/>
                  <a:gd name="connsiteY1008" fmla="*/ 543450 h 643924"/>
                  <a:gd name="connsiteX1009" fmla="*/ 28019 w 741653"/>
                  <a:gd name="connsiteY1009" fmla="*/ 543450 h 643924"/>
                  <a:gd name="connsiteX1010" fmla="*/ 28691 w 741653"/>
                  <a:gd name="connsiteY1010" fmla="*/ 544122 h 643924"/>
                  <a:gd name="connsiteX1011" fmla="*/ 29420 w 741653"/>
                  <a:gd name="connsiteY1011" fmla="*/ 546308 h 643924"/>
                  <a:gd name="connsiteX1012" fmla="*/ 30148 w 741653"/>
                  <a:gd name="connsiteY1012" fmla="*/ 549165 h 643924"/>
                  <a:gd name="connsiteX1013" fmla="*/ 30877 w 741653"/>
                  <a:gd name="connsiteY1013" fmla="*/ 549165 h 643924"/>
                  <a:gd name="connsiteX1014" fmla="*/ 32278 w 741653"/>
                  <a:gd name="connsiteY1014" fmla="*/ 549894 h 643924"/>
                  <a:gd name="connsiteX1015" fmla="*/ 33006 w 741653"/>
                  <a:gd name="connsiteY1015" fmla="*/ 549165 h 643924"/>
                  <a:gd name="connsiteX1016" fmla="*/ 35191 w 741653"/>
                  <a:gd name="connsiteY1016" fmla="*/ 547709 h 643924"/>
                  <a:gd name="connsiteX1017" fmla="*/ 36592 w 741653"/>
                  <a:gd name="connsiteY1017" fmla="*/ 547036 h 643924"/>
                  <a:gd name="connsiteX1018" fmla="*/ 38778 w 741653"/>
                  <a:gd name="connsiteY1018" fmla="*/ 546308 h 643924"/>
                  <a:gd name="connsiteX1019" fmla="*/ 40907 w 741653"/>
                  <a:gd name="connsiteY1019" fmla="*/ 545579 h 643924"/>
                  <a:gd name="connsiteX1020" fmla="*/ 43093 w 741653"/>
                  <a:gd name="connsiteY1020" fmla="*/ 545579 h 643924"/>
                  <a:gd name="connsiteX1021" fmla="*/ 45222 w 741653"/>
                  <a:gd name="connsiteY1021" fmla="*/ 546308 h 643924"/>
                  <a:gd name="connsiteX1022" fmla="*/ 46679 w 741653"/>
                  <a:gd name="connsiteY1022" fmla="*/ 546308 h 643924"/>
                  <a:gd name="connsiteX1023" fmla="*/ 47352 w 741653"/>
                  <a:gd name="connsiteY1023" fmla="*/ 546308 h 643924"/>
                  <a:gd name="connsiteX1024" fmla="*/ 48809 w 741653"/>
                  <a:gd name="connsiteY1024" fmla="*/ 547036 h 643924"/>
                  <a:gd name="connsiteX1025" fmla="*/ 50265 w 741653"/>
                  <a:gd name="connsiteY1025" fmla="*/ 547709 h 643924"/>
                  <a:gd name="connsiteX1026" fmla="*/ 50938 w 741653"/>
                  <a:gd name="connsiteY1026" fmla="*/ 549165 h 643924"/>
                  <a:gd name="connsiteX1027" fmla="*/ 51666 w 741653"/>
                  <a:gd name="connsiteY1027" fmla="*/ 552752 h 643924"/>
                  <a:gd name="connsiteX1028" fmla="*/ 52395 w 741653"/>
                  <a:gd name="connsiteY1028" fmla="*/ 554209 h 643924"/>
                  <a:gd name="connsiteX1029" fmla="*/ 53123 w 741653"/>
                  <a:gd name="connsiteY1029" fmla="*/ 554937 h 643924"/>
                  <a:gd name="connsiteX1030" fmla="*/ 54580 w 741653"/>
                  <a:gd name="connsiteY1030" fmla="*/ 555610 h 643924"/>
                  <a:gd name="connsiteX1031" fmla="*/ 55253 w 741653"/>
                  <a:gd name="connsiteY1031" fmla="*/ 557067 h 643924"/>
                  <a:gd name="connsiteX1032" fmla="*/ 57438 w 741653"/>
                  <a:gd name="connsiteY1032" fmla="*/ 558524 h 643924"/>
                  <a:gd name="connsiteX1033" fmla="*/ 58167 w 741653"/>
                  <a:gd name="connsiteY1033" fmla="*/ 559196 h 643924"/>
                  <a:gd name="connsiteX1034" fmla="*/ 60296 w 741653"/>
                  <a:gd name="connsiteY1034" fmla="*/ 559925 h 643924"/>
                  <a:gd name="connsiteX1035" fmla="*/ 61753 w 741653"/>
                  <a:gd name="connsiteY1035" fmla="*/ 559925 h 643924"/>
                  <a:gd name="connsiteX1036" fmla="*/ 63882 w 741653"/>
                  <a:gd name="connsiteY1036" fmla="*/ 559196 h 643924"/>
                  <a:gd name="connsiteX1037" fmla="*/ 67469 w 741653"/>
                  <a:gd name="connsiteY1037" fmla="*/ 557795 h 643924"/>
                  <a:gd name="connsiteX1038" fmla="*/ 68926 w 741653"/>
                  <a:gd name="connsiteY1038" fmla="*/ 557067 h 643924"/>
                  <a:gd name="connsiteX1039" fmla="*/ 71055 w 741653"/>
                  <a:gd name="connsiteY1039" fmla="*/ 554937 h 643924"/>
                  <a:gd name="connsiteX1040" fmla="*/ 73241 w 741653"/>
                  <a:gd name="connsiteY1040" fmla="*/ 552752 h 643924"/>
                  <a:gd name="connsiteX1041" fmla="*/ 74642 w 741653"/>
                  <a:gd name="connsiteY1041" fmla="*/ 551351 h 643924"/>
                  <a:gd name="connsiteX1042" fmla="*/ 76099 w 741653"/>
                  <a:gd name="connsiteY1042" fmla="*/ 549165 h 643924"/>
                  <a:gd name="connsiteX1043" fmla="*/ 78228 w 741653"/>
                  <a:gd name="connsiteY1043" fmla="*/ 547709 h 643924"/>
                  <a:gd name="connsiteX1044" fmla="*/ 80414 w 741653"/>
                  <a:gd name="connsiteY1044" fmla="*/ 546308 h 643924"/>
                  <a:gd name="connsiteX1045" fmla="*/ 82543 w 741653"/>
                  <a:gd name="connsiteY1045" fmla="*/ 546308 h 643924"/>
                  <a:gd name="connsiteX1046" fmla="*/ 85401 w 741653"/>
                  <a:gd name="connsiteY1046" fmla="*/ 546308 h 643924"/>
                  <a:gd name="connsiteX1047" fmla="*/ 87586 w 741653"/>
                  <a:gd name="connsiteY1047" fmla="*/ 546308 h 643924"/>
                  <a:gd name="connsiteX1048" fmla="*/ 89043 w 741653"/>
                  <a:gd name="connsiteY1048" fmla="*/ 547036 h 643924"/>
                  <a:gd name="connsiteX1049" fmla="*/ 91901 w 741653"/>
                  <a:gd name="connsiteY1049" fmla="*/ 549165 h 643924"/>
                  <a:gd name="connsiteX1050" fmla="*/ 96216 w 741653"/>
                  <a:gd name="connsiteY1050" fmla="*/ 550622 h 643924"/>
                  <a:gd name="connsiteX1051" fmla="*/ 98346 w 741653"/>
                  <a:gd name="connsiteY1051" fmla="*/ 549165 h 643924"/>
                  <a:gd name="connsiteX1052" fmla="*/ 99802 w 741653"/>
                  <a:gd name="connsiteY1052" fmla="*/ 548437 h 643924"/>
                  <a:gd name="connsiteX1053" fmla="*/ 101203 w 741653"/>
                  <a:gd name="connsiteY1053" fmla="*/ 547709 h 643924"/>
                  <a:gd name="connsiteX1054" fmla="*/ 103389 w 741653"/>
                  <a:gd name="connsiteY1054" fmla="*/ 547709 h 643924"/>
                  <a:gd name="connsiteX1055" fmla="*/ 105518 w 741653"/>
                  <a:gd name="connsiteY1055" fmla="*/ 548437 h 643924"/>
                  <a:gd name="connsiteX1056" fmla="*/ 109833 w 741653"/>
                  <a:gd name="connsiteY1056" fmla="*/ 549165 h 643924"/>
                  <a:gd name="connsiteX1057" fmla="*/ 112691 w 741653"/>
                  <a:gd name="connsiteY1057" fmla="*/ 551351 h 643924"/>
                  <a:gd name="connsiteX1058" fmla="*/ 113420 w 741653"/>
                  <a:gd name="connsiteY1058" fmla="*/ 552023 h 643924"/>
                  <a:gd name="connsiteX1059" fmla="*/ 116277 w 741653"/>
                  <a:gd name="connsiteY1059" fmla="*/ 556338 h 643924"/>
                  <a:gd name="connsiteX1060" fmla="*/ 117006 w 741653"/>
                  <a:gd name="connsiteY1060" fmla="*/ 556338 h 643924"/>
                  <a:gd name="connsiteX1061" fmla="*/ 119191 w 741653"/>
                  <a:gd name="connsiteY1061" fmla="*/ 557067 h 643924"/>
                  <a:gd name="connsiteX1062" fmla="*/ 119864 w 741653"/>
                  <a:gd name="connsiteY1062" fmla="*/ 557795 h 643924"/>
                  <a:gd name="connsiteX1063" fmla="*/ 121321 w 741653"/>
                  <a:gd name="connsiteY1063" fmla="*/ 557795 h 643924"/>
                  <a:gd name="connsiteX1064" fmla="*/ 122049 w 741653"/>
                  <a:gd name="connsiteY1064" fmla="*/ 557067 h 643924"/>
                  <a:gd name="connsiteX1065" fmla="*/ 124179 w 741653"/>
                  <a:gd name="connsiteY1065" fmla="*/ 555610 h 643924"/>
                  <a:gd name="connsiteX1066" fmla="*/ 127093 w 741653"/>
                  <a:gd name="connsiteY1066" fmla="*/ 554209 h 643924"/>
                  <a:gd name="connsiteX1067" fmla="*/ 127765 w 741653"/>
                  <a:gd name="connsiteY1067" fmla="*/ 554209 h 643924"/>
                  <a:gd name="connsiteX1068" fmla="*/ 128494 w 741653"/>
                  <a:gd name="connsiteY1068" fmla="*/ 554209 h 643924"/>
                  <a:gd name="connsiteX1069" fmla="*/ 129222 w 741653"/>
                  <a:gd name="connsiteY1069" fmla="*/ 554209 h 643924"/>
                  <a:gd name="connsiteX1070" fmla="*/ 129950 w 741653"/>
                  <a:gd name="connsiteY1070" fmla="*/ 554937 h 643924"/>
                  <a:gd name="connsiteX1071" fmla="*/ 130679 w 741653"/>
                  <a:gd name="connsiteY1071" fmla="*/ 554937 h 643924"/>
                  <a:gd name="connsiteX1072" fmla="*/ 132080 w 741653"/>
                  <a:gd name="connsiteY1072" fmla="*/ 557795 h 643924"/>
                  <a:gd name="connsiteX1073" fmla="*/ 132808 w 741653"/>
                  <a:gd name="connsiteY1073" fmla="*/ 559196 h 643924"/>
                  <a:gd name="connsiteX1074" fmla="*/ 133537 w 741653"/>
                  <a:gd name="connsiteY1074" fmla="*/ 559196 h 643924"/>
                  <a:gd name="connsiteX1075" fmla="*/ 134994 w 741653"/>
                  <a:gd name="connsiteY1075" fmla="*/ 559925 h 643924"/>
                  <a:gd name="connsiteX1076" fmla="*/ 137852 w 741653"/>
                  <a:gd name="connsiteY1076" fmla="*/ 559925 h 643924"/>
                  <a:gd name="connsiteX1077" fmla="*/ 139981 w 741653"/>
                  <a:gd name="connsiteY1077" fmla="*/ 559925 h 643924"/>
                  <a:gd name="connsiteX1078" fmla="*/ 140710 w 741653"/>
                  <a:gd name="connsiteY1078" fmla="*/ 560653 h 643924"/>
                  <a:gd name="connsiteX1079" fmla="*/ 142167 w 741653"/>
                  <a:gd name="connsiteY1079" fmla="*/ 561382 h 643924"/>
                  <a:gd name="connsiteX1080" fmla="*/ 143568 w 741653"/>
                  <a:gd name="connsiteY1080" fmla="*/ 562783 h 643924"/>
                  <a:gd name="connsiteX1081" fmla="*/ 145025 w 741653"/>
                  <a:gd name="connsiteY1081" fmla="*/ 563511 h 643924"/>
                  <a:gd name="connsiteX1082" fmla="*/ 145753 w 741653"/>
                  <a:gd name="connsiteY1082" fmla="*/ 564239 h 643924"/>
                  <a:gd name="connsiteX1083" fmla="*/ 146482 w 741653"/>
                  <a:gd name="connsiteY1083" fmla="*/ 566425 h 643924"/>
                  <a:gd name="connsiteX1084" fmla="*/ 146482 w 741653"/>
                  <a:gd name="connsiteY1084" fmla="*/ 567097 h 643924"/>
                  <a:gd name="connsiteX1085" fmla="*/ 146482 w 741653"/>
                  <a:gd name="connsiteY1085" fmla="*/ 567826 h 643924"/>
                  <a:gd name="connsiteX1086" fmla="*/ 145753 w 741653"/>
                  <a:gd name="connsiteY1086" fmla="*/ 570011 h 643924"/>
                  <a:gd name="connsiteX1087" fmla="*/ 145753 w 741653"/>
                  <a:gd name="connsiteY1087" fmla="*/ 570684 h 643924"/>
                  <a:gd name="connsiteX1088" fmla="*/ 145753 w 741653"/>
                  <a:gd name="connsiteY1088" fmla="*/ 571412 h 643924"/>
                  <a:gd name="connsiteX1089" fmla="*/ 145753 w 741653"/>
                  <a:gd name="connsiteY1089" fmla="*/ 572869 h 643924"/>
                  <a:gd name="connsiteX1090" fmla="*/ 145025 w 741653"/>
                  <a:gd name="connsiteY1090" fmla="*/ 573598 h 643924"/>
                  <a:gd name="connsiteX1091" fmla="*/ 145025 w 741653"/>
                  <a:gd name="connsiteY1091" fmla="*/ 574270 h 643924"/>
                  <a:gd name="connsiteX1092" fmla="*/ 145025 w 741653"/>
                  <a:gd name="connsiteY1092" fmla="*/ 574999 h 643924"/>
                  <a:gd name="connsiteX1093" fmla="*/ 147154 w 741653"/>
                  <a:gd name="connsiteY1093" fmla="*/ 574999 h 643924"/>
                  <a:gd name="connsiteX1094" fmla="*/ 147883 w 741653"/>
                  <a:gd name="connsiteY1094" fmla="*/ 574999 h 643924"/>
                  <a:gd name="connsiteX1095" fmla="*/ 150740 w 741653"/>
                  <a:gd name="connsiteY1095" fmla="*/ 574270 h 643924"/>
                  <a:gd name="connsiteX1096" fmla="*/ 152197 w 741653"/>
                  <a:gd name="connsiteY1096" fmla="*/ 574270 h 643924"/>
                  <a:gd name="connsiteX1097" fmla="*/ 155055 w 741653"/>
                  <a:gd name="connsiteY1097" fmla="*/ 572869 h 643924"/>
                  <a:gd name="connsiteX1098" fmla="*/ 156512 w 741653"/>
                  <a:gd name="connsiteY1098" fmla="*/ 572141 h 643924"/>
                  <a:gd name="connsiteX1099" fmla="*/ 157241 w 741653"/>
                  <a:gd name="connsiteY1099" fmla="*/ 571412 h 643924"/>
                  <a:gd name="connsiteX1100" fmla="*/ 159370 w 741653"/>
                  <a:gd name="connsiteY1100" fmla="*/ 571412 h 643924"/>
                  <a:gd name="connsiteX1101" fmla="*/ 160099 w 741653"/>
                  <a:gd name="connsiteY1101" fmla="*/ 571412 h 643924"/>
                  <a:gd name="connsiteX1102" fmla="*/ 161556 w 741653"/>
                  <a:gd name="connsiteY1102" fmla="*/ 572141 h 643924"/>
                  <a:gd name="connsiteX1103" fmla="*/ 162957 w 741653"/>
                  <a:gd name="connsiteY1103" fmla="*/ 573598 h 643924"/>
                  <a:gd name="connsiteX1104" fmla="*/ 163685 w 741653"/>
                  <a:gd name="connsiteY1104" fmla="*/ 573598 h 643924"/>
                  <a:gd name="connsiteX1105" fmla="*/ 165142 w 741653"/>
                  <a:gd name="connsiteY1105" fmla="*/ 572869 h 643924"/>
                  <a:gd name="connsiteX1106" fmla="*/ 166543 w 741653"/>
                  <a:gd name="connsiteY1106" fmla="*/ 572869 h 643924"/>
                  <a:gd name="connsiteX1107" fmla="*/ 167271 w 741653"/>
                  <a:gd name="connsiteY1107" fmla="*/ 572141 h 643924"/>
                  <a:gd name="connsiteX1108" fmla="*/ 168728 w 741653"/>
                  <a:gd name="connsiteY1108" fmla="*/ 572869 h 643924"/>
                  <a:gd name="connsiteX1109" fmla="*/ 169457 w 741653"/>
                  <a:gd name="connsiteY1109" fmla="*/ 572869 h 643924"/>
                  <a:gd name="connsiteX1110" fmla="*/ 169457 w 741653"/>
                  <a:gd name="connsiteY1110" fmla="*/ 573598 h 643924"/>
                  <a:gd name="connsiteX1111" fmla="*/ 169457 w 741653"/>
                  <a:gd name="connsiteY1111" fmla="*/ 574999 h 643924"/>
                  <a:gd name="connsiteX1112" fmla="*/ 170129 w 741653"/>
                  <a:gd name="connsiteY1112" fmla="*/ 576456 h 643924"/>
                  <a:gd name="connsiteX1113" fmla="*/ 170858 w 741653"/>
                  <a:gd name="connsiteY1113" fmla="*/ 577913 h 643924"/>
                  <a:gd name="connsiteX1114" fmla="*/ 170858 w 741653"/>
                  <a:gd name="connsiteY1114" fmla="*/ 578585 h 643924"/>
                  <a:gd name="connsiteX1115" fmla="*/ 170858 w 741653"/>
                  <a:gd name="connsiteY1115" fmla="*/ 580771 h 643924"/>
                  <a:gd name="connsiteX1116" fmla="*/ 170858 w 741653"/>
                  <a:gd name="connsiteY1116" fmla="*/ 583628 h 643924"/>
                  <a:gd name="connsiteX1117" fmla="*/ 170858 w 741653"/>
                  <a:gd name="connsiteY1117" fmla="*/ 584357 h 643924"/>
                  <a:gd name="connsiteX1118" fmla="*/ 171586 w 741653"/>
                  <a:gd name="connsiteY1118" fmla="*/ 585758 h 643924"/>
                  <a:gd name="connsiteX1119" fmla="*/ 172315 w 741653"/>
                  <a:gd name="connsiteY1119" fmla="*/ 586486 h 643924"/>
                  <a:gd name="connsiteX1120" fmla="*/ 173043 w 741653"/>
                  <a:gd name="connsiteY1120" fmla="*/ 587943 h 643924"/>
                  <a:gd name="connsiteX1121" fmla="*/ 173043 w 741653"/>
                  <a:gd name="connsiteY1121" fmla="*/ 589400 h 643924"/>
                  <a:gd name="connsiteX1122" fmla="*/ 173043 w 741653"/>
                  <a:gd name="connsiteY1122" fmla="*/ 590073 h 643924"/>
                  <a:gd name="connsiteX1123" fmla="*/ 170858 w 741653"/>
                  <a:gd name="connsiteY1123" fmla="*/ 591530 h 643924"/>
                  <a:gd name="connsiteX1124" fmla="*/ 162228 w 741653"/>
                  <a:gd name="connsiteY1124" fmla="*/ 600159 h 643924"/>
                  <a:gd name="connsiteX1125" fmla="*/ 159370 w 741653"/>
                  <a:gd name="connsiteY1125" fmla="*/ 603746 h 643924"/>
                  <a:gd name="connsiteX1126" fmla="*/ 157969 w 741653"/>
                  <a:gd name="connsiteY1126" fmla="*/ 608061 h 643924"/>
                  <a:gd name="connsiteX1127" fmla="*/ 157969 w 741653"/>
                  <a:gd name="connsiteY1127" fmla="*/ 609462 h 643924"/>
                  <a:gd name="connsiteX1128" fmla="*/ 158642 w 741653"/>
                  <a:gd name="connsiteY1128" fmla="*/ 610190 h 643924"/>
                  <a:gd name="connsiteX1129" fmla="*/ 159370 w 741653"/>
                  <a:gd name="connsiteY1129" fmla="*/ 610190 h 643924"/>
                  <a:gd name="connsiteX1130" fmla="*/ 162228 w 741653"/>
                  <a:gd name="connsiteY1130" fmla="*/ 614505 h 643924"/>
                  <a:gd name="connsiteX1131" fmla="*/ 162957 w 741653"/>
                  <a:gd name="connsiteY1131" fmla="*/ 615906 h 643924"/>
                  <a:gd name="connsiteX1132" fmla="*/ 165142 w 741653"/>
                  <a:gd name="connsiteY1132" fmla="*/ 617363 h 643924"/>
                  <a:gd name="connsiteX1133" fmla="*/ 166543 w 741653"/>
                  <a:gd name="connsiteY1133" fmla="*/ 618091 h 643924"/>
                  <a:gd name="connsiteX1134" fmla="*/ 166543 w 741653"/>
                  <a:gd name="connsiteY1134" fmla="*/ 618820 h 643924"/>
                  <a:gd name="connsiteX1135" fmla="*/ 167271 w 741653"/>
                  <a:gd name="connsiteY1135" fmla="*/ 618820 h 643924"/>
                  <a:gd name="connsiteX1136" fmla="*/ 169457 w 741653"/>
                  <a:gd name="connsiteY1136" fmla="*/ 618820 h 643924"/>
                  <a:gd name="connsiteX1137" fmla="*/ 170858 w 741653"/>
                  <a:gd name="connsiteY1137" fmla="*/ 619548 h 643924"/>
                  <a:gd name="connsiteX1138" fmla="*/ 171586 w 741653"/>
                  <a:gd name="connsiteY1138" fmla="*/ 620949 h 643924"/>
                  <a:gd name="connsiteX1139" fmla="*/ 171586 w 741653"/>
                  <a:gd name="connsiteY1139" fmla="*/ 621678 h 643924"/>
                  <a:gd name="connsiteX1140" fmla="*/ 172315 w 741653"/>
                  <a:gd name="connsiteY1140" fmla="*/ 623135 h 643924"/>
                  <a:gd name="connsiteX1141" fmla="*/ 172315 w 741653"/>
                  <a:gd name="connsiteY1141" fmla="*/ 624536 h 643924"/>
                  <a:gd name="connsiteX1142" fmla="*/ 173043 w 741653"/>
                  <a:gd name="connsiteY1142" fmla="*/ 625264 h 643924"/>
                  <a:gd name="connsiteX1143" fmla="*/ 173716 w 741653"/>
                  <a:gd name="connsiteY1143" fmla="*/ 625993 h 643924"/>
                  <a:gd name="connsiteX1144" fmla="*/ 175173 w 741653"/>
                  <a:gd name="connsiteY1144" fmla="*/ 627394 h 643924"/>
                  <a:gd name="connsiteX1145" fmla="*/ 175901 w 741653"/>
                  <a:gd name="connsiteY1145" fmla="*/ 628122 h 643924"/>
                  <a:gd name="connsiteX1146" fmla="*/ 176630 w 741653"/>
                  <a:gd name="connsiteY1146" fmla="*/ 630980 h 643924"/>
                  <a:gd name="connsiteX1147" fmla="*/ 175901 w 741653"/>
                  <a:gd name="connsiteY1147" fmla="*/ 633894 h 643924"/>
                  <a:gd name="connsiteX1148" fmla="*/ 175901 w 741653"/>
                  <a:gd name="connsiteY1148" fmla="*/ 634622 h 643924"/>
                  <a:gd name="connsiteX1149" fmla="*/ 176630 w 741653"/>
                  <a:gd name="connsiteY1149" fmla="*/ 635295 h 643924"/>
                  <a:gd name="connsiteX1150" fmla="*/ 178031 w 741653"/>
                  <a:gd name="connsiteY1150" fmla="*/ 637480 h 643924"/>
                  <a:gd name="connsiteX1151" fmla="*/ 178759 w 741653"/>
                  <a:gd name="connsiteY1151" fmla="*/ 638881 h 643924"/>
                  <a:gd name="connsiteX1152" fmla="*/ 178759 w 741653"/>
                  <a:gd name="connsiteY1152" fmla="*/ 640338 h 643924"/>
                  <a:gd name="connsiteX1153" fmla="*/ 178759 w 741653"/>
                  <a:gd name="connsiteY1153" fmla="*/ 642468 h 643924"/>
                  <a:gd name="connsiteX1154" fmla="*/ 178759 w 741653"/>
                  <a:gd name="connsiteY1154" fmla="*/ 643196 h 643924"/>
                  <a:gd name="connsiteX1155" fmla="*/ 179487 w 741653"/>
                  <a:gd name="connsiteY1155" fmla="*/ 643924 h 643924"/>
                  <a:gd name="connsiteX1156" fmla="*/ 180216 w 741653"/>
                  <a:gd name="connsiteY1156" fmla="*/ 643924 h 643924"/>
                  <a:gd name="connsiteX1157" fmla="*/ 182345 w 741653"/>
                  <a:gd name="connsiteY1157" fmla="*/ 642468 h 643924"/>
                  <a:gd name="connsiteX1158" fmla="*/ 183802 w 741653"/>
                  <a:gd name="connsiteY1158" fmla="*/ 642468 h 643924"/>
                  <a:gd name="connsiteX1159" fmla="*/ 184531 w 741653"/>
                  <a:gd name="connsiteY1159" fmla="*/ 642468 h 643924"/>
                  <a:gd name="connsiteX1160" fmla="*/ 188117 w 741653"/>
                  <a:gd name="connsiteY1160" fmla="*/ 643196 h 643924"/>
                  <a:gd name="connsiteX1161" fmla="*/ 190975 w 741653"/>
                  <a:gd name="connsiteY1161" fmla="*/ 643196 h 643924"/>
                  <a:gd name="connsiteX1162" fmla="*/ 192432 w 741653"/>
                  <a:gd name="connsiteY1162" fmla="*/ 643196 h 643924"/>
                  <a:gd name="connsiteX1163" fmla="*/ 195290 w 741653"/>
                  <a:gd name="connsiteY1163" fmla="*/ 641795 h 643924"/>
                  <a:gd name="connsiteX1164" fmla="*/ 196691 w 741653"/>
                  <a:gd name="connsiteY1164" fmla="*/ 642468 h 643924"/>
                  <a:gd name="connsiteX1165" fmla="*/ 197419 w 741653"/>
                  <a:gd name="connsiteY1165" fmla="*/ 642468 h 643924"/>
                  <a:gd name="connsiteX1166" fmla="*/ 198148 w 741653"/>
                  <a:gd name="connsiteY1166" fmla="*/ 641795 h 643924"/>
                  <a:gd name="connsiteX1167" fmla="*/ 198876 w 741653"/>
                  <a:gd name="connsiteY1167" fmla="*/ 641067 h 643924"/>
                  <a:gd name="connsiteX1168" fmla="*/ 198876 w 741653"/>
                  <a:gd name="connsiteY1168" fmla="*/ 640338 h 643924"/>
                  <a:gd name="connsiteX1169" fmla="*/ 199605 w 741653"/>
                  <a:gd name="connsiteY1169" fmla="*/ 638881 h 643924"/>
                  <a:gd name="connsiteX1170" fmla="*/ 199605 w 741653"/>
                  <a:gd name="connsiteY1170" fmla="*/ 638209 h 643924"/>
                  <a:gd name="connsiteX1171" fmla="*/ 200277 w 741653"/>
                  <a:gd name="connsiteY1171" fmla="*/ 637480 h 643924"/>
                  <a:gd name="connsiteX1172" fmla="*/ 201006 w 741653"/>
                  <a:gd name="connsiteY1172" fmla="*/ 636752 h 643924"/>
                  <a:gd name="connsiteX1173" fmla="*/ 203191 w 741653"/>
                  <a:gd name="connsiteY1173" fmla="*/ 635295 h 643924"/>
                  <a:gd name="connsiteX1174" fmla="*/ 203920 w 741653"/>
                  <a:gd name="connsiteY1174" fmla="*/ 634622 h 643924"/>
                  <a:gd name="connsiteX1175" fmla="*/ 205321 w 741653"/>
                  <a:gd name="connsiteY1175" fmla="*/ 633165 h 643924"/>
                  <a:gd name="connsiteX1176" fmla="*/ 207506 w 741653"/>
                  <a:gd name="connsiteY1176" fmla="*/ 633165 h 643924"/>
                  <a:gd name="connsiteX1177" fmla="*/ 208907 w 741653"/>
                  <a:gd name="connsiteY1177" fmla="*/ 632437 h 643924"/>
                  <a:gd name="connsiteX1178" fmla="*/ 209636 w 741653"/>
                  <a:gd name="connsiteY1178" fmla="*/ 631708 h 643924"/>
                  <a:gd name="connsiteX1179" fmla="*/ 210364 w 741653"/>
                  <a:gd name="connsiteY1179" fmla="*/ 631708 h 643924"/>
                  <a:gd name="connsiteX1180" fmla="*/ 211765 w 741653"/>
                  <a:gd name="connsiteY1180" fmla="*/ 628850 h 643924"/>
                  <a:gd name="connsiteX1181" fmla="*/ 212493 w 741653"/>
                  <a:gd name="connsiteY1181" fmla="*/ 628122 h 643924"/>
                  <a:gd name="connsiteX1182" fmla="*/ 213951 w 741653"/>
                  <a:gd name="connsiteY1182" fmla="*/ 627394 h 643924"/>
                  <a:gd name="connsiteX1183" fmla="*/ 214679 w 741653"/>
                  <a:gd name="connsiteY1183" fmla="*/ 626721 h 643924"/>
                  <a:gd name="connsiteX1184" fmla="*/ 215407 w 741653"/>
                  <a:gd name="connsiteY1184" fmla="*/ 624536 h 643924"/>
                  <a:gd name="connsiteX1185" fmla="*/ 216080 w 741653"/>
                  <a:gd name="connsiteY1185" fmla="*/ 624536 h 643924"/>
                  <a:gd name="connsiteX1186" fmla="*/ 217537 w 741653"/>
                  <a:gd name="connsiteY1186" fmla="*/ 623807 h 643924"/>
                  <a:gd name="connsiteX1187" fmla="*/ 219666 w 741653"/>
                  <a:gd name="connsiteY1187" fmla="*/ 623135 h 643924"/>
                  <a:gd name="connsiteX1188" fmla="*/ 219666 w 741653"/>
                  <a:gd name="connsiteY1188" fmla="*/ 622406 h 643924"/>
                  <a:gd name="connsiteX1189" fmla="*/ 215407 w 741653"/>
                  <a:gd name="connsiteY1189" fmla="*/ 617363 h 643924"/>
                  <a:gd name="connsiteX1190" fmla="*/ 216080 w 741653"/>
                  <a:gd name="connsiteY1190" fmla="*/ 616634 h 643924"/>
                  <a:gd name="connsiteX1191" fmla="*/ 221123 w 741653"/>
                  <a:gd name="connsiteY1191" fmla="*/ 616634 h 643924"/>
                  <a:gd name="connsiteX1192" fmla="*/ 226167 w 741653"/>
                  <a:gd name="connsiteY1192" fmla="*/ 618091 h 643924"/>
                  <a:gd name="connsiteX1193" fmla="*/ 227568 w 741653"/>
                  <a:gd name="connsiteY1193" fmla="*/ 618091 h 643924"/>
                  <a:gd name="connsiteX1194" fmla="*/ 229753 w 741653"/>
                  <a:gd name="connsiteY1194" fmla="*/ 618091 h 643924"/>
                  <a:gd name="connsiteX1195" fmla="*/ 231154 w 741653"/>
                  <a:gd name="connsiteY1195" fmla="*/ 615233 h 643924"/>
                  <a:gd name="connsiteX1196" fmla="*/ 234068 w 741653"/>
                  <a:gd name="connsiteY1196" fmla="*/ 613048 h 643924"/>
                  <a:gd name="connsiteX1197" fmla="*/ 236926 w 741653"/>
                  <a:gd name="connsiteY1197" fmla="*/ 613048 h 643924"/>
                  <a:gd name="connsiteX1198" fmla="*/ 238383 w 741653"/>
                  <a:gd name="connsiteY1198" fmla="*/ 608733 h 643924"/>
                  <a:gd name="connsiteX1199" fmla="*/ 239055 w 741653"/>
                  <a:gd name="connsiteY1199" fmla="*/ 598703 h 643924"/>
                  <a:gd name="connsiteX1200" fmla="*/ 243370 w 741653"/>
                  <a:gd name="connsiteY1200" fmla="*/ 595845 h 643924"/>
                  <a:gd name="connsiteX1201" fmla="*/ 244098 w 741653"/>
                  <a:gd name="connsiteY1201" fmla="*/ 594388 h 643924"/>
                  <a:gd name="connsiteX1202" fmla="*/ 244098 w 741653"/>
                  <a:gd name="connsiteY1202" fmla="*/ 593659 h 643924"/>
                  <a:gd name="connsiteX1203" fmla="*/ 243370 w 741653"/>
                  <a:gd name="connsiteY1203" fmla="*/ 592987 h 643924"/>
                  <a:gd name="connsiteX1204" fmla="*/ 241969 w 741653"/>
                  <a:gd name="connsiteY1204" fmla="*/ 592258 h 643924"/>
                  <a:gd name="connsiteX1205" fmla="*/ 242642 w 741653"/>
                  <a:gd name="connsiteY1205" fmla="*/ 590801 h 643924"/>
                  <a:gd name="connsiteX1206" fmla="*/ 243370 w 741653"/>
                  <a:gd name="connsiteY1206" fmla="*/ 589400 h 643924"/>
                  <a:gd name="connsiteX1207" fmla="*/ 244098 w 741653"/>
                  <a:gd name="connsiteY1207" fmla="*/ 586486 h 643924"/>
                  <a:gd name="connsiteX1208" fmla="*/ 245555 w 741653"/>
                  <a:gd name="connsiteY1208" fmla="*/ 584357 h 643924"/>
                  <a:gd name="connsiteX1209" fmla="*/ 249870 w 741653"/>
                  <a:gd name="connsiteY1209" fmla="*/ 585085 h 643924"/>
                  <a:gd name="connsiteX1210" fmla="*/ 252728 w 741653"/>
                  <a:gd name="connsiteY1210" fmla="*/ 580771 h 643924"/>
                  <a:gd name="connsiteX1211" fmla="*/ 253457 w 741653"/>
                  <a:gd name="connsiteY1211" fmla="*/ 578585 h 643924"/>
                  <a:gd name="connsiteX1212" fmla="*/ 255586 w 741653"/>
                  <a:gd name="connsiteY1212" fmla="*/ 575727 h 643924"/>
                  <a:gd name="connsiteX1213" fmla="*/ 257043 w 741653"/>
                  <a:gd name="connsiteY1213" fmla="*/ 573598 h 643924"/>
                  <a:gd name="connsiteX1214" fmla="*/ 257716 w 741653"/>
                  <a:gd name="connsiteY1214" fmla="*/ 572141 h 643924"/>
                  <a:gd name="connsiteX1215" fmla="*/ 259172 w 741653"/>
                  <a:gd name="connsiteY1215" fmla="*/ 570684 h 643924"/>
                  <a:gd name="connsiteX1216" fmla="*/ 260630 w 741653"/>
                  <a:gd name="connsiteY1216" fmla="*/ 570011 h 643924"/>
                  <a:gd name="connsiteX1217" fmla="*/ 262759 w 741653"/>
                  <a:gd name="connsiteY1217" fmla="*/ 570011 h 643924"/>
                  <a:gd name="connsiteX1218" fmla="*/ 274975 w 741653"/>
                  <a:gd name="connsiteY1218" fmla="*/ 577913 h 643924"/>
                  <a:gd name="connsiteX1219" fmla="*/ 276432 w 741653"/>
                  <a:gd name="connsiteY1219" fmla="*/ 577913 h 643924"/>
                  <a:gd name="connsiteX1220" fmla="*/ 277104 w 741653"/>
                  <a:gd name="connsiteY1220" fmla="*/ 577184 h 643924"/>
                  <a:gd name="connsiteX1221" fmla="*/ 278562 w 741653"/>
                  <a:gd name="connsiteY1221" fmla="*/ 575727 h 643924"/>
                  <a:gd name="connsiteX1222" fmla="*/ 280691 w 741653"/>
                  <a:gd name="connsiteY1222" fmla="*/ 575727 h 643924"/>
                  <a:gd name="connsiteX1223" fmla="*/ 281419 w 741653"/>
                  <a:gd name="connsiteY1223" fmla="*/ 574999 h 643924"/>
                  <a:gd name="connsiteX1224" fmla="*/ 283605 w 741653"/>
                  <a:gd name="connsiteY1224" fmla="*/ 574999 h 643924"/>
                  <a:gd name="connsiteX1225" fmla="*/ 285734 w 741653"/>
                  <a:gd name="connsiteY1225" fmla="*/ 575727 h 643924"/>
                  <a:gd name="connsiteX1226" fmla="*/ 287191 w 741653"/>
                  <a:gd name="connsiteY1226" fmla="*/ 574270 h 643924"/>
                  <a:gd name="connsiteX1227" fmla="*/ 288592 w 741653"/>
                  <a:gd name="connsiteY1227" fmla="*/ 574270 h 643924"/>
                  <a:gd name="connsiteX1228" fmla="*/ 289321 w 741653"/>
                  <a:gd name="connsiteY1228" fmla="*/ 574270 h 643924"/>
                  <a:gd name="connsiteX1229" fmla="*/ 292179 w 741653"/>
                  <a:gd name="connsiteY1229" fmla="*/ 576456 h 643924"/>
                  <a:gd name="connsiteX1230" fmla="*/ 301537 w 741653"/>
                  <a:gd name="connsiteY1230" fmla="*/ 577913 h 643924"/>
                  <a:gd name="connsiteX1231" fmla="*/ 302265 w 741653"/>
                  <a:gd name="connsiteY1231" fmla="*/ 577913 h 643924"/>
                  <a:gd name="connsiteX1232" fmla="*/ 303666 w 741653"/>
                  <a:gd name="connsiteY1232" fmla="*/ 577184 h 643924"/>
                  <a:gd name="connsiteX1233" fmla="*/ 304395 w 741653"/>
                  <a:gd name="connsiteY1233" fmla="*/ 575727 h 643924"/>
                  <a:gd name="connsiteX1234" fmla="*/ 304395 w 741653"/>
                  <a:gd name="connsiteY1234" fmla="*/ 574270 h 643924"/>
                  <a:gd name="connsiteX1235" fmla="*/ 304395 w 741653"/>
                  <a:gd name="connsiteY1235" fmla="*/ 572141 h 643924"/>
                  <a:gd name="connsiteX1236" fmla="*/ 305123 w 741653"/>
                  <a:gd name="connsiteY1236" fmla="*/ 570684 h 643924"/>
                  <a:gd name="connsiteX1237" fmla="*/ 307981 w 741653"/>
                  <a:gd name="connsiteY1237" fmla="*/ 569283 h 643924"/>
                  <a:gd name="connsiteX1238" fmla="*/ 308709 w 741653"/>
                  <a:gd name="connsiteY1238" fmla="*/ 568554 h 643924"/>
                  <a:gd name="connsiteX1239" fmla="*/ 311567 w 741653"/>
                  <a:gd name="connsiteY1239" fmla="*/ 563511 h 643924"/>
                  <a:gd name="connsiteX1240" fmla="*/ 313024 w 741653"/>
                  <a:gd name="connsiteY1240" fmla="*/ 563511 h 643924"/>
                  <a:gd name="connsiteX1241" fmla="*/ 314481 w 741653"/>
                  <a:gd name="connsiteY1241" fmla="*/ 556338 h 643924"/>
                  <a:gd name="connsiteX1242" fmla="*/ 315154 w 741653"/>
                  <a:gd name="connsiteY1242" fmla="*/ 555610 h 643924"/>
                  <a:gd name="connsiteX1243" fmla="*/ 317339 w 741653"/>
                  <a:gd name="connsiteY1243" fmla="*/ 555610 h 643924"/>
                  <a:gd name="connsiteX1244" fmla="*/ 323055 w 741653"/>
                  <a:gd name="connsiteY1244" fmla="*/ 554937 h 643924"/>
                  <a:gd name="connsiteX1245" fmla="*/ 325969 w 741653"/>
                  <a:gd name="connsiteY1245" fmla="*/ 554209 h 643924"/>
                  <a:gd name="connsiteX1246" fmla="*/ 327370 w 741653"/>
                  <a:gd name="connsiteY1246" fmla="*/ 552023 h 643924"/>
                  <a:gd name="connsiteX1247" fmla="*/ 327370 w 741653"/>
                  <a:gd name="connsiteY1247" fmla="*/ 548437 h 643924"/>
                  <a:gd name="connsiteX1248" fmla="*/ 328098 w 741653"/>
                  <a:gd name="connsiteY1248" fmla="*/ 546308 h 643924"/>
                  <a:gd name="connsiteX1249" fmla="*/ 328827 w 741653"/>
                  <a:gd name="connsiteY1249" fmla="*/ 545579 h 643924"/>
                  <a:gd name="connsiteX1250" fmla="*/ 330228 w 741653"/>
                  <a:gd name="connsiteY1250" fmla="*/ 545579 h 643924"/>
                  <a:gd name="connsiteX1251" fmla="*/ 332413 w 741653"/>
                  <a:gd name="connsiteY1251" fmla="*/ 546308 h 643924"/>
                  <a:gd name="connsiteX1252" fmla="*/ 333870 w 741653"/>
                  <a:gd name="connsiteY1252" fmla="*/ 547709 h 643924"/>
                  <a:gd name="connsiteX1253" fmla="*/ 334543 w 741653"/>
                  <a:gd name="connsiteY1253" fmla="*/ 544851 h 643924"/>
                  <a:gd name="connsiteX1254" fmla="*/ 333870 w 741653"/>
                  <a:gd name="connsiteY1254" fmla="*/ 541264 h 643924"/>
                  <a:gd name="connsiteX1255" fmla="*/ 333870 w 741653"/>
                  <a:gd name="connsiteY1255" fmla="*/ 539135 h 643924"/>
                  <a:gd name="connsiteX1256" fmla="*/ 334543 w 741653"/>
                  <a:gd name="connsiteY1256" fmla="*/ 537678 h 643924"/>
                  <a:gd name="connsiteX1257" fmla="*/ 336000 w 741653"/>
                  <a:gd name="connsiteY1257" fmla="*/ 536949 h 643924"/>
                  <a:gd name="connsiteX1258" fmla="*/ 336728 w 741653"/>
                  <a:gd name="connsiteY1258" fmla="*/ 534820 h 643924"/>
                  <a:gd name="connsiteX1259" fmla="*/ 338129 w 741653"/>
                  <a:gd name="connsiteY1259" fmla="*/ 534091 h 643924"/>
                  <a:gd name="connsiteX1260" fmla="*/ 341043 w 741653"/>
                  <a:gd name="connsiteY1260" fmla="*/ 539135 h 643924"/>
                  <a:gd name="connsiteX1261" fmla="*/ 343901 w 741653"/>
                  <a:gd name="connsiteY1261" fmla="*/ 539135 h 643924"/>
                  <a:gd name="connsiteX1262" fmla="*/ 346759 w 741653"/>
                  <a:gd name="connsiteY1262" fmla="*/ 541264 h 643924"/>
                  <a:gd name="connsiteX1263" fmla="*/ 348944 w 741653"/>
                  <a:gd name="connsiteY1263" fmla="*/ 539135 h 643924"/>
                  <a:gd name="connsiteX1264" fmla="*/ 350345 w 741653"/>
                  <a:gd name="connsiteY1264" fmla="*/ 538406 h 643924"/>
                  <a:gd name="connsiteX1265" fmla="*/ 351802 w 741653"/>
                  <a:gd name="connsiteY1265" fmla="*/ 539135 h 643924"/>
                  <a:gd name="connsiteX1266" fmla="*/ 352531 w 741653"/>
                  <a:gd name="connsiteY1266" fmla="*/ 539135 h 643924"/>
                  <a:gd name="connsiteX1267" fmla="*/ 348216 w 741653"/>
                  <a:gd name="connsiteY1267" fmla="*/ 531234 h 643924"/>
                  <a:gd name="connsiteX1268" fmla="*/ 348216 w 741653"/>
                  <a:gd name="connsiteY1268" fmla="*/ 531234 h 643924"/>
                  <a:gd name="connsiteX1269" fmla="*/ 348944 w 741653"/>
                  <a:gd name="connsiteY1269" fmla="*/ 529777 h 643924"/>
                  <a:gd name="connsiteX1270" fmla="*/ 351802 w 741653"/>
                  <a:gd name="connsiteY1270" fmla="*/ 529777 h 643924"/>
                  <a:gd name="connsiteX1271" fmla="*/ 353932 w 741653"/>
                  <a:gd name="connsiteY1271" fmla="*/ 530505 h 643924"/>
                  <a:gd name="connsiteX1272" fmla="*/ 354660 w 741653"/>
                  <a:gd name="connsiteY1272" fmla="*/ 531234 h 643924"/>
                  <a:gd name="connsiteX1273" fmla="*/ 356846 w 741653"/>
                  <a:gd name="connsiteY1273" fmla="*/ 531962 h 643924"/>
                  <a:gd name="connsiteX1274" fmla="*/ 361833 w 741653"/>
                  <a:gd name="connsiteY1274" fmla="*/ 531234 h 643924"/>
                  <a:gd name="connsiteX1275" fmla="*/ 364691 w 741653"/>
                  <a:gd name="connsiteY1275" fmla="*/ 530505 h 643924"/>
                  <a:gd name="connsiteX1276" fmla="*/ 369006 w 741653"/>
                  <a:gd name="connsiteY1276" fmla="*/ 529048 h 643924"/>
                  <a:gd name="connsiteX1277" fmla="*/ 372592 w 741653"/>
                  <a:gd name="connsiteY1277" fmla="*/ 527647 h 643924"/>
                  <a:gd name="connsiteX1278" fmla="*/ 375506 w 741653"/>
                  <a:gd name="connsiteY1278" fmla="*/ 526919 h 643924"/>
                  <a:gd name="connsiteX1279" fmla="*/ 378364 w 741653"/>
                  <a:gd name="connsiteY1279" fmla="*/ 526190 h 643924"/>
                  <a:gd name="connsiteX1280" fmla="*/ 387666 w 741653"/>
                  <a:gd name="connsiteY1280" fmla="*/ 526919 h 643924"/>
                  <a:gd name="connsiteX1281" fmla="*/ 389123 w 741653"/>
                  <a:gd name="connsiteY1281" fmla="*/ 527647 h 643924"/>
                  <a:gd name="connsiteX1282" fmla="*/ 390580 w 741653"/>
                  <a:gd name="connsiteY1282" fmla="*/ 528376 h 643924"/>
                  <a:gd name="connsiteX1283" fmla="*/ 391981 w 741653"/>
                  <a:gd name="connsiteY1283" fmla="*/ 528376 h 643924"/>
                  <a:gd name="connsiteX1284" fmla="*/ 394895 w 741653"/>
                  <a:gd name="connsiteY1284" fmla="*/ 527647 h 643924"/>
                  <a:gd name="connsiteX1285" fmla="*/ 395567 w 741653"/>
                  <a:gd name="connsiteY1285" fmla="*/ 526919 h 643924"/>
                  <a:gd name="connsiteX1286" fmla="*/ 396296 w 741653"/>
                  <a:gd name="connsiteY1286" fmla="*/ 524789 h 643924"/>
                  <a:gd name="connsiteX1287" fmla="*/ 397024 w 741653"/>
                  <a:gd name="connsiteY1287" fmla="*/ 522604 h 643924"/>
                  <a:gd name="connsiteX1288" fmla="*/ 397753 w 741653"/>
                  <a:gd name="connsiteY1288" fmla="*/ 521875 h 643924"/>
                  <a:gd name="connsiteX1289" fmla="*/ 398481 w 741653"/>
                  <a:gd name="connsiteY1289" fmla="*/ 521875 h 643924"/>
                  <a:gd name="connsiteX1290" fmla="*/ 401339 w 741653"/>
                  <a:gd name="connsiteY1290" fmla="*/ 520474 h 643924"/>
                  <a:gd name="connsiteX1291" fmla="*/ 402796 w 741653"/>
                  <a:gd name="connsiteY1291" fmla="*/ 520474 h 643924"/>
                  <a:gd name="connsiteX1292" fmla="*/ 405654 w 741653"/>
                  <a:gd name="connsiteY1292" fmla="*/ 519017 h 643924"/>
                  <a:gd name="connsiteX1293" fmla="*/ 407055 w 741653"/>
                  <a:gd name="connsiteY1293" fmla="*/ 519746 h 643924"/>
                  <a:gd name="connsiteX1294" fmla="*/ 409240 w 741653"/>
                  <a:gd name="connsiteY1294" fmla="*/ 521147 h 643924"/>
                  <a:gd name="connsiteX1295" fmla="*/ 411370 w 741653"/>
                  <a:gd name="connsiteY1295" fmla="*/ 521147 h 643924"/>
                  <a:gd name="connsiteX1296" fmla="*/ 412098 w 741653"/>
                  <a:gd name="connsiteY1296" fmla="*/ 520474 h 643924"/>
                  <a:gd name="connsiteX1297" fmla="*/ 414284 w 741653"/>
                  <a:gd name="connsiteY1297" fmla="*/ 534091 h 643924"/>
                  <a:gd name="connsiteX1298" fmla="*/ 414956 w 741653"/>
                  <a:gd name="connsiteY1298" fmla="*/ 534820 h 643924"/>
                  <a:gd name="connsiteX1299" fmla="*/ 418543 w 741653"/>
                  <a:gd name="connsiteY1299" fmla="*/ 534820 h 643924"/>
                  <a:gd name="connsiteX1300" fmla="*/ 418543 w 741653"/>
                  <a:gd name="connsiteY1300" fmla="*/ 536277 h 643924"/>
                  <a:gd name="connsiteX1301" fmla="*/ 418543 w 741653"/>
                  <a:gd name="connsiteY1301" fmla="*/ 539135 h 643924"/>
                  <a:gd name="connsiteX1302" fmla="*/ 420728 w 741653"/>
                  <a:gd name="connsiteY1302" fmla="*/ 540536 h 643924"/>
                  <a:gd name="connsiteX1303" fmla="*/ 421457 w 741653"/>
                  <a:gd name="connsiteY1303" fmla="*/ 542721 h 643924"/>
                  <a:gd name="connsiteX1304" fmla="*/ 420000 w 741653"/>
                  <a:gd name="connsiteY1304" fmla="*/ 544851 h 643924"/>
                  <a:gd name="connsiteX1305" fmla="*/ 420000 w 741653"/>
                  <a:gd name="connsiteY1305" fmla="*/ 547036 h 643924"/>
                  <a:gd name="connsiteX1306" fmla="*/ 420728 w 741653"/>
                  <a:gd name="connsiteY1306" fmla="*/ 548437 h 643924"/>
                  <a:gd name="connsiteX1307" fmla="*/ 425771 w 741653"/>
                  <a:gd name="connsiteY1307" fmla="*/ 551295 h 643924"/>
                  <a:gd name="connsiteX1308" fmla="*/ 425771 w 741653"/>
                  <a:gd name="connsiteY1308" fmla="*/ 552023 h 643924"/>
                  <a:gd name="connsiteX1309" fmla="*/ 425771 w 741653"/>
                  <a:gd name="connsiteY1309" fmla="*/ 552752 h 643924"/>
                  <a:gd name="connsiteX1310" fmla="*/ 423586 w 741653"/>
                  <a:gd name="connsiteY1310" fmla="*/ 554937 h 643924"/>
                  <a:gd name="connsiteX1311" fmla="*/ 422129 w 741653"/>
                  <a:gd name="connsiteY1311" fmla="*/ 556338 h 643924"/>
                  <a:gd name="connsiteX1312" fmla="*/ 422129 w 741653"/>
                  <a:gd name="connsiteY1312" fmla="*/ 557795 h 643924"/>
                  <a:gd name="connsiteX1313" fmla="*/ 423586 w 741653"/>
                  <a:gd name="connsiteY1313" fmla="*/ 558524 h 643924"/>
                  <a:gd name="connsiteX1314" fmla="*/ 424314 w 741653"/>
                  <a:gd name="connsiteY1314" fmla="*/ 558524 h 643924"/>
                  <a:gd name="connsiteX1315" fmla="*/ 425771 w 741653"/>
                  <a:gd name="connsiteY1315" fmla="*/ 559925 h 643924"/>
                  <a:gd name="connsiteX1316" fmla="*/ 430759 w 741653"/>
                  <a:gd name="connsiteY1316" fmla="*/ 562110 h 643924"/>
                  <a:gd name="connsiteX1317" fmla="*/ 431487 w 741653"/>
                  <a:gd name="connsiteY1317" fmla="*/ 562783 h 643924"/>
                  <a:gd name="connsiteX1318" fmla="*/ 432216 w 741653"/>
                  <a:gd name="connsiteY1318" fmla="*/ 562783 h 643924"/>
                  <a:gd name="connsiteX1319" fmla="*/ 433617 w 741653"/>
                  <a:gd name="connsiteY1319" fmla="*/ 562783 h 643924"/>
                  <a:gd name="connsiteX1320" fmla="*/ 435802 w 741653"/>
                  <a:gd name="connsiteY1320" fmla="*/ 563511 h 643924"/>
                  <a:gd name="connsiteX1321" fmla="*/ 436530 w 741653"/>
                  <a:gd name="connsiteY1321" fmla="*/ 564239 h 643924"/>
                  <a:gd name="connsiteX1322" fmla="*/ 437259 w 741653"/>
                  <a:gd name="connsiteY1322" fmla="*/ 568554 h 643924"/>
                  <a:gd name="connsiteX1323" fmla="*/ 437259 w 741653"/>
                  <a:gd name="connsiteY1323" fmla="*/ 570011 h 643924"/>
                  <a:gd name="connsiteX1324" fmla="*/ 437931 w 741653"/>
                  <a:gd name="connsiteY1324" fmla="*/ 570684 h 643924"/>
                  <a:gd name="connsiteX1325" fmla="*/ 439388 w 741653"/>
                  <a:gd name="connsiteY1325" fmla="*/ 571412 h 643924"/>
                  <a:gd name="connsiteX1326" fmla="*/ 439388 w 741653"/>
                  <a:gd name="connsiteY1326" fmla="*/ 572141 h 643924"/>
                  <a:gd name="connsiteX1327" fmla="*/ 440117 w 741653"/>
                  <a:gd name="connsiteY1327" fmla="*/ 572869 h 643924"/>
                  <a:gd name="connsiteX1328" fmla="*/ 441518 w 741653"/>
                  <a:gd name="connsiteY1328" fmla="*/ 572869 h 643924"/>
                  <a:gd name="connsiteX1329" fmla="*/ 442246 w 741653"/>
                  <a:gd name="connsiteY1329" fmla="*/ 570684 h 643924"/>
                  <a:gd name="connsiteX1330" fmla="*/ 442975 w 741653"/>
                  <a:gd name="connsiteY1330" fmla="*/ 569283 h 643924"/>
                  <a:gd name="connsiteX1331" fmla="*/ 443703 w 741653"/>
                  <a:gd name="connsiteY1331" fmla="*/ 567097 h 643924"/>
                  <a:gd name="connsiteX1332" fmla="*/ 444432 w 741653"/>
                  <a:gd name="connsiteY1332" fmla="*/ 566425 h 643924"/>
                  <a:gd name="connsiteX1333" fmla="*/ 446561 w 741653"/>
                  <a:gd name="connsiteY1333" fmla="*/ 566425 h 643924"/>
                  <a:gd name="connsiteX1334" fmla="*/ 448018 w 741653"/>
                  <a:gd name="connsiteY1334" fmla="*/ 567097 h 643924"/>
                  <a:gd name="connsiteX1335" fmla="*/ 450876 w 741653"/>
                  <a:gd name="connsiteY1335" fmla="*/ 572141 h 643924"/>
                  <a:gd name="connsiteX1336" fmla="*/ 453005 w 741653"/>
                  <a:gd name="connsiteY1336" fmla="*/ 574999 h 643924"/>
                  <a:gd name="connsiteX1337" fmla="*/ 455191 w 741653"/>
                  <a:gd name="connsiteY1337" fmla="*/ 580042 h 643924"/>
                  <a:gd name="connsiteX1338" fmla="*/ 456592 w 741653"/>
                  <a:gd name="connsiteY1338" fmla="*/ 584357 h 643924"/>
                  <a:gd name="connsiteX1339" fmla="*/ 458049 w 741653"/>
                  <a:gd name="connsiteY1339" fmla="*/ 587943 h 643924"/>
                  <a:gd name="connsiteX1340" fmla="*/ 463821 w 741653"/>
                  <a:gd name="connsiteY1340" fmla="*/ 591530 h 643924"/>
                  <a:gd name="connsiteX1341" fmla="*/ 464493 w 741653"/>
                  <a:gd name="connsiteY1341" fmla="*/ 591530 h 643924"/>
                  <a:gd name="connsiteX1342" fmla="*/ 468080 w 741653"/>
                  <a:gd name="connsiteY1342" fmla="*/ 592987 h 643924"/>
                  <a:gd name="connsiteX1343" fmla="*/ 471722 w 741653"/>
                  <a:gd name="connsiteY1343" fmla="*/ 592987 h 643924"/>
                  <a:gd name="connsiteX1344" fmla="*/ 472394 w 741653"/>
                  <a:gd name="connsiteY1344" fmla="*/ 592258 h 643924"/>
                  <a:gd name="connsiteX1345" fmla="*/ 473851 w 741653"/>
                  <a:gd name="connsiteY1345" fmla="*/ 592258 h 643924"/>
                  <a:gd name="connsiteX1346" fmla="*/ 475308 w 741653"/>
                  <a:gd name="connsiteY1346" fmla="*/ 592987 h 643924"/>
                  <a:gd name="connsiteX1347" fmla="*/ 476709 w 741653"/>
                  <a:gd name="connsiteY1347" fmla="*/ 592987 h 643924"/>
                  <a:gd name="connsiteX1348" fmla="*/ 478895 w 741653"/>
                  <a:gd name="connsiteY1348" fmla="*/ 593659 h 643924"/>
                  <a:gd name="connsiteX1349" fmla="*/ 475981 w 741653"/>
                  <a:gd name="connsiteY1349" fmla="*/ 594388 h 643924"/>
                  <a:gd name="connsiteX1350" fmla="*/ 472394 w 741653"/>
                  <a:gd name="connsiteY1350" fmla="*/ 600159 h 643924"/>
                  <a:gd name="connsiteX1351" fmla="*/ 472394 w 741653"/>
                  <a:gd name="connsiteY1351" fmla="*/ 603017 h 643924"/>
                  <a:gd name="connsiteX1352" fmla="*/ 473123 w 741653"/>
                  <a:gd name="connsiteY1352" fmla="*/ 604474 h 643924"/>
                  <a:gd name="connsiteX1353" fmla="*/ 473123 w 741653"/>
                  <a:gd name="connsiteY1353" fmla="*/ 605147 h 643924"/>
                  <a:gd name="connsiteX1354" fmla="*/ 474580 w 741653"/>
                  <a:gd name="connsiteY1354" fmla="*/ 605875 h 643924"/>
                  <a:gd name="connsiteX1355" fmla="*/ 477438 w 741653"/>
                  <a:gd name="connsiteY1355" fmla="*/ 605147 h 643924"/>
                  <a:gd name="connsiteX1356" fmla="*/ 478895 w 741653"/>
                  <a:gd name="connsiteY1356" fmla="*/ 605147 h 643924"/>
                  <a:gd name="connsiteX1357" fmla="*/ 479567 w 741653"/>
                  <a:gd name="connsiteY1357" fmla="*/ 604474 h 643924"/>
                  <a:gd name="connsiteX1358" fmla="*/ 481024 w 741653"/>
                  <a:gd name="connsiteY1358" fmla="*/ 604474 h 643924"/>
                  <a:gd name="connsiteX1359" fmla="*/ 483210 w 741653"/>
                  <a:gd name="connsiteY1359" fmla="*/ 603017 h 643924"/>
                  <a:gd name="connsiteX1360" fmla="*/ 486068 w 741653"/>
                  <a:gd name="connsiteY1360" fmla="*/ 603017 h 643924"/>
                  <a:gd name="connsiteX1361" fmla="*/ 487469 w 741653"/>
                  <a:gd name="connsiteY1361" fmla="*/ 602289 h 643924"/>
                  <a:gd name="connsiteX1362" fmla="*/ 488925 w 741653"/>
                  <a:gd name="connsiteY1362" fmla="*/ 600832 h 643924"/>
                  <a:gd name="connsiteX1363" fmla="*/ 489654 w 741653"/>
                  <a:gd name="connsiteY1363" fmla="*/ 600159 h 643924"/>
                  <a:gd name="connsiteX1364" fmla="*/ 493969 w 741653"/>
                  <a:gd name="connsiteY1364" fmla="*/ 594388 h 643924"/>
                  <a:gd name="connsiteX1365" fmla="*/ 494697 w 741653"/>
                  <a:gd name="connsiteY1365" fmla="*/ 594388 h 643924"/>
                  <a:gd name="connsiteX1366" fmla="*/ 496827 w 741653"/>
                  <a:gd name="connsiteY1366" fmla="*/ 592987 h 643924"/>
                  <a:gd name="connsiteX1367" fmla="*/ 498956 w 741653"/>
                  <a:gd name="connsiteY1367" fmla="*/ 592987 h 643924"/>
                  <a:gd name="connsiteX1368" fmla="*/ 500413 w 741653"/>
                  <a:gd name="connsiteY1368" fmla="*/ 592987 h 643924"/>
                  <a:gd name="connsiteX1369" fmla="*/ 501870 w 741653"/>
                  <a:gd name="connsiteY1369" fmla="*/ 592987 h 643924"/>
                  <a:gd name="connsiteX1370" fmla="*/ 503999 w 741653"/>
                  <a:gd name="connsiteY1370" fmla="*/ 590801 h 643924"/>
                  <a:gd name="connsiteX1371" fmla="*/ 504728 w 741653"/>
                  <a:gd name="connsiteY1371" fmla="*/ 590801 h 643924"/>
                  <a:gd name="connsiteX1372" fmla="*/ 506185 w 741653"/>
                  <a:gd name="connsiteY1372" fmla="*/ 590073 h 643924"/>
                  <a:gd name="connsiteX1373" fmla="*/ 506857 w 741653"/>
                  <a:gd name="connsiteY1373" fmla="*/ 590073 h 643924"/>
                  <a:gd name="connsiteX1374" fmla="*/ 507586 w 741653"/>
                  <a:gd name="connsiteY1374" fmla="*/ 588672 h 643924"/>
                  <a:gd name="connsiteX1375" fmla="*/ 509043 w 741653"/>
                  <a:gd name="connsiteY1375" fmla="*/ 588672 h 643924"/>
                  <a:gd name="connsiteX1376" fmla="*/ 509771 w 741653"/>
                  <a:gd name="connsiteY1376" fmla="*/ 588672 h 643924"/>
                  <a:gd name="connsiteX1377" fmla="*/ 510444 w 741653"/>
                  <a:gd name="connsiteY1377" fmla="*/ 588672 h 643924"/>
                  <a:gd name="connsiteX1378" fmla="*/ 511172 w 741653"/>
                  <a:gd name="connsiteY1378" fmla="*/ 589344 h 643924"/>
                  <a:gd name="connsiteX1379" fmla="*/ 511901 w 741653"/>
                  <a:gd name="connsiteY1379" fmla="*/ 589344 h 643924"/>
                  <a:gd name="connsiteX1380" fmla="*/ 512629 w 741653"/>
                  <a:gd name="connsiteY1380" fmla="*/ 588672 h 643924"/>
                  <a:gd name="connsiteX1381" fmla="*/ 513358 w 741653"/>
                  <a:gd name="connsiteY1381" fmla="*/ 586486 h 643924"/>
                  <a:gd name="connsiteX1382" fmla="*/ 515487 w 741653"/>
                  <a:gd name="connsiteY1382" fmla="*/ 585085 h 643924"/>
                  <a:gd name="connsiteX1383" fmla="*/ 516216 w 741653"/>
                  <a:gd name="connsiteY1383" fmla="*/ 584357 h 643924"/>
                  <a:gd name="connsiteX1384" fmla="*/ 516944 w 741653"/>
                  <a:gd name="connsiteY1384" fmla="*/ 584357 h 643924"/>
                  <a:gd name="connsiteX1385" fmla="*/ 519073 w 741653"/>
                  <a:gd name="connsiteY1385" fmla="*/ 583628 h 643924"/>
                  <a:gd name="connsiteX1386" fmla="*/ 519802 w 741653"/>
                  <a:gd name="connsiteY1386" fmla="*/ 583628 h 643924"/>
                  <a:gd name="connsiteX1387" fmla="*/ 520531 w 741653"/>
                  <a:gd name="connsiteY1387" fmla="*/ 582171 h 643924"/>
                  <a:gd name="connsiteX1388" fmla="*/ 521259 w 741653"/>
                  <a:gd name="connsiteY1388" fmla="*/ 581499 h 643924"/>
                  <a:gd name="connsiteX1389" fmla="*/ 521931 w 741653"/>
                  <a:gd name="connsiteY1389" fmla="*/ 581499 h 643924"/>
                  <a:gd name="connsiteX1390" fmla="*/ 523388 w 741653"/>
                  <a:gd name="connsiteY1390" fmla="*/ 581499 h 643924"/>
                  <a:gd name="connsiteX1391" fmla="*/ 524117 w 741653"/>
                  <a:gd name="connsiteY1391" fmla="*/ 580771 h 643924"/>
                  <a:gd name="connsiteX1392" fmla="*/ 524845 w 741653"/>
                  <a:gd name="connsiteY1392" fmla="*/ 580771 h 643924"/>
                  <a:gd name="connsiteX1393" fmla="*/ 525518 w 741653"/>
                  <a:gd name="connsiteY1393" fmla="*/ 578585 h 643924"/>
                  <a:gd name="connsiteX1394" fmla="*/ 525518 w 741653"/>
                  <a:gd name="connsiteY1394" fmla="*/ 577913 h 643924"/>
                  <a:gd name="connsiteX1395" fmla="*/ 526975 w 741653"/>
                  <a:gd name="connsiteY1395" fmla="*/ 577184 h 643924"/>
                  <a:gd name="connsiteX1396" fmla="*/ 527703 w 741653"/>
                  <a:gd name="connsiteY1396" fmla="*/ 577184 h 643924"/>
                  <a:gd name="connsiteX1397" fmla="*/ 528432 w 741653"/>
                  <a:gd name="connsiteY1397" fmla="*/ 576456 h 643924"/>
                  <a:gd name="connsiteX1398" fmla="*/ 532747 w 741653"/>
                  <a:gd name="connsiteY1398" fmla="*/ 575727 h 643924"/>
                  <a:gd name="connsiteX1399" fmla="*/ 534148 w 741653"/>
                  <a:gd name="connsiteY1399" fmla="*/ 575727 h 643924"/>
                  <a:gd name="connsiteX1400" fmla="*/ 534876 w 741653"/>
                  <a:gd name="connsiteY1400" fmla="*/ 576456 h 643924"/>
                  <a:gd name="connsiteX1401" fmla="*/ 534876 w 741653"/>
                  <a:gd name="connsiteY1401" fmla="*/ 576456 h 643924"/>
                  <a:gd name="connsiteX1402" fmla="*/ 536333 w 741653"/>
                  <a:gd name="connsiteY1402" fmla="*/ 577913 h 643924"/>
                  <a:gd name="connsiteX1403" fmla="*/ 537734 w 741653"/>
                  <a:gd name="connsiteY1403" fmla="*/ 579313 h 643924"/>
                  <a:gd name="connsiteX1404" fmla="*/ 538462 w 741653"/>
                  <a:gd name="connsiteY1404" fmla="*/ 580771 h 643924"/>
                  <a:gd name="connsiteX1405" fmla="*/ 539191 w 741653"/>
                  <a:gd name="connsiteY1405" fmla="*/ 580771 h 643924"/>
                  <a:gd name="connsiteX1406" fmla="*/ 539919 w 741653"/>
                  <a:gd name="connsiteY1406" fmla="*/ 580771 h 643924"/>
                  <a:gd name="connsiteX1407" fmla="*/ 540648 w 741653"/>
                  <a:gd name="connsiteY1407" fmla="*/ 580771 h 643924"/>
                  <a:gd name="connsiteX1408" fmla="*/ 544234 w 741653"/>
                  <a:gd name="connsiteY1408" fmla="*/ 579313 h 643924"/>
                  <a:gd name="connsiteX1409" fmla="*/ 545635 w 741653"/>
                  <a:gd name="connsiteY1409" fmla="*/ 579313 h 643924"/>
                  <a:gd name="connsiteX1410" fmla="*/ 546364 w 741653"/>
                  <a:gd name="connsiteY1410" fmla="*/ 579313 h 643924"/>
                  <a:gd name="connsiteX1411" fmla="*/ 547092 w 741653"/>
                  <a:gd name="connsiteY1411" fmla="*/ 579313 h 643924"/>
                  <a:gd name="connsiteX1412" fmla="*/ 547821 w 741653"/>
                  <a:gd name="connsiteY1412" fmla="*/ 580042 h 643924"/>
                  <a:gd name="connsiteX1413" fmla="*/ 549222 w 741653"/>
                  <a:gd name="connsiteY1413" fmla="*/ 580042 h 643924"/>
                  <a:gd name="connsiteX1414" fmla="*/ 550679 w 741653"/>
                  <a:gd name="connsiteY1414" fmla="*/ 579313 h 643924"/>
                  <a:gd name="connsiteX1415" fmla="*/ 552808 w 741653"/>
                  <a:gd name="connsiteY1415" fmla="*/ 579313 h 643924"/>
                  <a:gd name="connsiteX1416" fmla="*/ 553536 w 741653"/>
                  <a:gd name="connsiteY1416" fmla="*/ 580042 h 643924"/>
                  <a:gd name="connsiteX1417" fmla="*/ 554265 w 741653"/>
                  <a:gd name="connsiteY1417" fmla="*/ 580042 h 643924"/>
                  <a:gd name="connsiteX1418" fmla="*/ 556394 w 741653"/>
                  <a:gd name="connsiteY1418" fmla="*/ 580771 h 643924"/>
                  <a:gd name="connsiteX1419" fmla="*/ 557851 w 741653"/>
                  <a:gd name="connsiteY1419" fmla="*/ 580771 h 643924"/>
                  <a:gd name="connsiteX1420" fmla="*/ 559981 w 741653"/>
                  <a:gd name="connsiteY1420" fmla="*/ 582171 h 643924"/>
                  <a:gd name="connsiteX1421" fmla="*/ 562895 w 741653"/>
                  <a:gd name="connsiteY1421" fmla="*/ 582900 h 643924"/>
                  <a:gd name="connsiteX1422" fmla="*/ 564296 w 741653"/>
                  <a:gd name="connsiteY1422" fmla="*/ 582900 h 643924"/>
                  <a:gd name="connsiteX1423" fmla="*/ 565024 w 741653"/>
                  <a:gd name="connsiteY1423" fmla="*/ 582900 h 643924"/>
                  <a:gd name="connsiteX1424" fmla="*/ 567210 w 741653"/>
                  <a:gd name="connsiteY1424" fmla="*/ 584357 h 643924"/>
                  <a:gd name="connsiteX1425" fmla="*/ 568610 w 741653"/>
                  <a:gd name="connsiteY1425" fmla="*/ 585085 h 643924"/>
                  <a:gd name="connsiteX1426" fmla="*/ 569339 w 741653"/>
                  <a:gd name="connsiteY1426" fmla="*/ 585085 h 643924"/>
                  <a:gd name="connsiteX1427" fmla="*/ 572197 w 741653"/>
                  <a:gd name="connsiteY1427" fmla="*/ 585085 h 643924"/>
                  <a:gd name="connsiteX1428" fmla="*/ 573654 w 741653"/>
                  <a:gd name="connsiteY1428" fmla="*/ 585758 h 643924"/>
                  <a:gd name="connsiteX1429" fmla="*/ 574382 w 741653"/>
                  <a:gd name="connsiteY1429" fmla="*/ 585758 h 643924"/>
                  <a:gd name="connsiteX1430" fmla="*/ 575055 w 741653"/>
                  <a:gd name="connsiteY1430" fmla="*/ 585758 h 643924"/>
                  <a:gd name="connsiteX1431" fmla="*/ 576512 w 741653"/>
                  <a:gd name="connsiteY1431" fmla="*/ 585758 h 643924"/>
                  <a:gd name="connsiteX1432" fmla="*/ 577969 w 741653"/>
                  <a:gd name="connsiteY1432" fmla="*/ 585085 h 643924"/>
                  <a:gd name="connsiteX1433" fmla="*/ 578697 w 741653"/>
                  <a:gd name="connsiteY1433" fmla="*/ 585085 h 643924"/>
                  <a:gd name="connsiteX1434" fmla="*/ 580827 w 741653"/>
                  <a:gd name="connsiteY1434" fmla="*/ 582900 h 643924"/>
                  <a:gd name="connsiteX1435" fmla="*/ 582956 w 741653"/>
                  <a:gd name="connsiteY1435" fmla="*/ 581499 h 643924"/>
                  <a:gd name="connsiteX1436" fmla="*/ 583684 w 741653"/>
                  <a:gd name="connsiteY1436" fmla="*/ 580771 h 643924"/>
                  <a:gd name="connsiteX1437" fmla="*/ 585142 w 741653"/>
                  <a:gd name="connsiteY1437" fmla="*/ 580771 h 643924"/>
                  <a:gd name="connsiteX1438" fmla="*/ 585870 w 741653"/>
                  <a:gd name="connsiteY1438" fmla="*/ 580771 h 643924"/>
                  <a:gd name="connsiteX1439" fmla="*/ 587271 w 741653"/>
                  <a:gd name="connsiteY1439" fmla="*/ 580771 h 643924"/>
                  <a:gd name="connsiteX1440" fmla="*/ 588728 w 741653"/>
                  <a:gd name="connsiteY1440" fmla="*/ 580042 h 643924"/>
                  <a:gd name="connsiteX1441" fmla="*/ 590185 w 741653"/>
                  <a:gd name="connsiteY1441" fmla="*/ 578585 h 643924"/>
                  <a:gd name="connsiteX1442" fmla="*/ 590857 w 741653"/>
                  <a:gd name="connsiteY1442" fmla="*/ 577913 h 643924"/>
                  <a:gd name="connsiteX1443" fmla="*/ 591586 w 741653"/>
                  <a:gd name="connsiteY1443" fmla="*/ 577184 h 643924"/>
                  <a:gd name="connsiteX1444" fmla="*/ 592314 w 741653"/>
                  <a:gd name="connsiteY1444" fmla="*/ 575727 h 643924"/>
                  <a:gd name="connsiteX1445" fmla="*/ 593771 w 741653"/>
                  <a:gd name="connsiteY1445" fmla="*/ 572869 h 643924"/>
                  <a:gd name="connsiteX1446" fmla="*/ 595172 w 741653"/>
                  <a:gd name="connsiteY1446" fmla="*/ 570684 h 643924"/>
                  <a:gd name="connsiteX1447" fmla="*/ 598030 w 741653"/>
                  <a:gd name="connsiteY1447" fmla="*/ 568554 h 643924"/>
                  <a:gd name="connsiteX1448" fmla="*/ 598759 w 741653"/>
                  <a:gd name="connsiteY1448" fmla="*/ 567826 h 643924"/>
                  <a:gd name="connsiteX1449" fmla="*/ 598759 w 741653"/>
                  <a:gd name="connsiteY1449" fmla="*/ 565696 h 643924"/>
                  <a:gd name="connsiteX1450" fmla="*/ 599487 w 741653"/>
                  <a:gd name="connsiteY1450" fmla="*/ 564968 h 643924"/>
                  <a:gd name="connsiteX1451" fmla="*/ 599487 w 741653"/>
                  <a:gd name="connsiteY1451" fmla="*/ 564239 h 643924"/>
                  <a:gd name="connsiteX1452" fmla="*/ 600216 w 741653"/>
                  <a:gd name="connsiteY1452" fmla="*/ 563511 h 643924"/>
                  <a:gd name="connsiteX1453" fmla="*/ 601672 w 741653"/>
                  <a:gd name="connsiteY1453" fmla="*/ 562839 h 643924"/>
                  <a:gd name="connsiteX1454" fmla="*/ 602345 w 741653"/>
                  <a:gd name="connsiteY1454" fmla="*/ 562110 h 643924"/>
                  <a:gd name="connsiteX1455" fmla="*/ 603073 w 741653"/>
                  <a:gd name="connsiteY1455" fmla="*/ 561382 h 643924"/>
                  <a:gd name="connsiteX1456" fmla="*/ 603802 w 741653"/>
                  <a:gd name="connsiteY1456" fmla="*/ 560653 h 643924"/>
                  <a:gd name="connsiteX1457" fmla="*/ 604530 w 741653"/>
                  <a:gd name="connsiteY1457" fmla="*/ 559925 h 643924"/>
                  <a:gd name="connsiteX1458" fmla="*/ 605259 w 741653"/>
                  <a:gd name="connsiteY1458" fmla="*/ 559196 h 643924"/>
                  <a:gd name="connsiteX1459" fmla="*/ 606660 w 741653"/>
                  <a:gd name="connsiteY1459" fmla="*/ 559925 h 643924"/>
                  <a:gd name="connsiteX1460" fmla="*/ 608117 w 741653"/>
                  <a:gd name="connsiteY1460" fmla="*/ 559925 h 643924"/>
                  <a:gd name="connsiteX1461" fmla="*/ 608845 w 741653"/>
                  <a:gd name="connsiteY1461" fmla="*/ 559925 h 643924"/>
                  <a:gd name="connsiteX1462" fmla="*/ 609574 w 741653"/>
                  <a:gd name="connsiteY1462" fmla="*/ 559196 h 643924"/>
                  <a:gd name="connsiteX1463" fmla="*/ 613160 w 741653"/>
                  <a:gd name="connsiteY1463" fmla="*/ 557795 h 643924"/>
                  <a:gd name="connsiteX1464" fmla="*/ 614561 w 741653"/>
                  <a:gd name="connsiteY1464" fmla="*/ 557067 h 643924"/>
                  <a:gd name="connsiteX1465" fmla="*/ 622462 w 741653"/>
                  <a:gd name="connsiteY1465" fmla="*/ 556338 h 643924"/>
                  <a:gd name="connsiteX1466" fmla="*/ 626777 w 741653"/>
                  <a:gd name="connsiteY1466" fmla="*/ 556338 h 643924"/>
                  <a:gd name="connsiteX1467" fmla="*/ 628234 w 741653"/>
                  <a:gd name="connsiteY1467" fmla="*/ 556338 h 643924"/>
                  <a:gd name="connsiteX1468" fmla="*/ 630364 w 741653"/>
                  <a:gd name="connsiteY1468" fmla="*/ 555610 h 643924"/>
                  <a:gd name="connsiteX1469" fmla="*/ 635407 w 741653"/>
                  <a:gd name="connsiteY1469" fmla="*/ 553480 h 643924"/>
                  <a:gd name="connsiteX1470" fmla="*/ 636135 w 741653"/>
                  <a:gd name="connsiteY1470" fmla="*/ 552752 h 643924"/>
                  <a:gd name="connsiteX1471" fmla="*/ 636808 w 741653"/>
                  <a:gd name="connsiteY1471" fmla="*/ 552752 h 643924"/>
                  <a:gd name="connsiteX1472" fmla="*/ 638265 w 741653"/>
                  <a:gd name="connsiteY1472" fmla="*/ 552752 h 643924"/>
                  <a:gd name="connsiteX1473" fmla="*/ 638993 w 741653"/>
                  <a:gd name="connsiteY1473" fmla="*/ 553480 h 643924"/>
                  <a:gd name="connsiteX1474" fmla="*/ 638993 w 741653"/>
                  <a:gd name="connsiteY1474" fmla="*/ 554937 h 643924"/>
                  <a:gd name="connsiteX1475" fmla="*/ 639722 w 741653"/>
                  <a:gd name="connsiteY1475" fmla="*/ 555610 h 643924"/>
                  <a:gd name="connsiteX1476" fmla="*/ 640394 w 741653"/>
                  <a:gd name="connsiteY1476" fmla="*/ 557067 h 643924"/>
                  <a:gd name="connsiteX1477" fmla="*/ 643308 w 741653"/>
                  <a:gd name="connsiteY1477" fmla="*/ 559196 h 643924"/>
                  <a:gd name="connsiteX1478" fmla="*/ 644037 w 741653"/>
                  <a:gd name="connsiteY1478" fmla="*/ 559925 h 643924"/>
                  <a:gd name="connsiteX1479" fmla="*/ 645438 w 741653"/>
                  <a:gd name="connsiteY1479" fmla="*/ 560653 h 643924"/>
                  <a:gd name="connsiteX1480" fmla="*/ 646166 w 741653"/>
                  <a:gd name="connsiteY1480" fmla="*/ 560653 h 643924"/>
                  <a:gd name="connsiteX1481" fmla="*/ 648295 w 741653"/>
                  <a:gd name="connsiteY1481" fmla="*/ 559925 h 643924"/>
                  <a:gd name="connsiteX1482" fmla="*/ 654067 w 741653"/>
                  <a:gd name="connsiteY1482" fmla="*/ 557795 h 643924"/>
                  <a:gd name="connsiteX1483" fmla="*/ 654796 w 741653"/>
                  <a:gd name="connsiteY1483" fmla="*/ 557067 h 643924"/>
                  <a:gd name="connsiteX1484" fmla="*/ 655468 w 741653"/>
                  <a:gd name="connsiteY1484" fmla="*/ 556338 h 643924"/>
                  <a:gd name="connsiteX1485" fmla="*/ 654796 w 741653"/>
                  <a:gd name="connsiteY1485" fmla="*/ 554937 h 643924"/>
                  <a:gd name="connsiteX1486" fmla="*/ 654796 w 741653"/>
                  <a:gd name="connsiteY1486" fmla="*/ 553480 h 643924"/>
                  <a:gd name="connsiteX1487" fmla="*/ 654796 w 741653"/>
                  <a:gd name="connsiteY1487" fmla="*/ 552752 h 643924"/>
                  <a:gd name="connsiteX1488" fmla="*/ 654796 w 741653"/>
                  <a:gd name="connsiteY1488" fmla="*/ 552023 h 643924"/>
                  <a:gd name="connsiteX1489" fmla="*/ 655468 w 741653"/>
                  <a:gd name="connsiteY1489" fmla="*/ 551351 h 643924"/>
                  <a:gd name="connsiteX1490" fmla="*/ 656197 w 741653"/>
                  <a:gd name="connsiteY1490" fmla="*/ 551351 h 643924"/>
                  <a:gd name="connsiteX1491" fmla="*/ 656925 w 741653"/>
                  <a:gd name="connsiteY1491" fmla="*/ 551351 h 643924"/>
                  <a:gd name="connsiteX1492" fmla="*/ 657654 w 741653"/>
                  <a:gd name="connsiteY1492" fmla="*/ 551351 h 643924"/>
                  <a:gd name="connsiteX1493" fmla="*/ 657654 w 741653"/>
                  <a:gd name="connsiteY1493" fmla="*/ 550622 h 643924"/>
                  <a:gd name="connsiteX1494" fmla="*/ 658382 w 741653"/>
                  <a:gd name="connsiteY1494" fmla="*/ 549894 h 643924"/>
                  <a:gd name="connsiteX1495" fmla="*/ 659111 w 741653"/>
                  <a:gd name="connsiteY1495" fmla="*/ 549165 h 643924"/>
                  <a:gd name="connsiteX1496" fmla="*/ 661969 w 741653"/>
                  <a:gd name="connsiteY1496" fmla="*/ 548437 h 643924"/>
                  <a:gd name="connsiteX1497" fmla="*/ 666283 w 741653"/>
                  <a:gd name="connsiteY1497" fmla="*/ 545579 h 643924"/>
                  <a:gd name="connsiteX1498" fmla="*/ 669870 w 741653"/>
                  <a:gd name="connsiteY1498" fmla="*/ 544122 h 643924"/>
                  <a:gd name="connsiteX1499" fmla="*/ 670598 w 741653"/>
                  <a:gd name="connsiteY1499" fmla="*/ 541993 h 643924"/>
                  <a:gd name="connsiteX1500" fmla="*/ 672728 w 741653"/>
                  <a:gd name="connsiteY1500" fmla="*/ 539135 h 643924"/>
                  <a:gd name="connsiteX1501" fmla="*/ 677043 w 741653"/>
                  <a:gd name="connsiteY1501" fmla="*/ 535548 h 643924"/>
                  <a:gd name="connsiteX1502" fmla="*/ 678444 w 741653"/>
                  <a:gd name="connsiteY1502" fmla="*/ 534091 h 643924"/>
                  <a:gd name="connsiteX1503" fmla="*/ 680629 w 741653"/>
                  <a:gd name="connsiteY1503" fmla="*/ 532634 h 643924"/>
                  <a:gd name="connsiteX1504" fmla="*/ 680629 w 741653"/>
                  <a:gd name="connsiteY1504" fmla="*/ 531962 h 643924"/>
                  <a:gd name="connsiteX1505" fmla="*/ 681357 w 741653"/>
                  <a:gd name="connsiteY1505" fmla="*/ 531234 h 643924"/>
                  <a:gd name="connsiteX1506" fmla="*/ 681357 w 741653"/>
                  <a:gd name="connsiteY1506" fmla="*/ 530505 h 643924"/>
                  <a:gd name="connsiteX1507" fmla="*/ 681357 w 741653"/>
                  <a:gd name="connsiteY1507" fmla="*/ 529777 h 643924"/>
                  <a:gd name="connsiteX1508" fmla="*/ 679900 w 741653"/>
                  <a:gd name="connsiteY1508" fmla="*/ 529048 h 643924"/>
                  <a:gd name="connsiteX1509" fmla="*/ 679900 w 741653"/>
                  <a:gd name="connsiteY1509" fmla="*/ 528376 h 643924"/>
                  <a:gd name="connsiteX1510" fmla="*/ 679900 w 741653"/>
                  <a:gd name="connsiteY1510" fmla="*/ 527647 h 643924"/>
                  <a:gd name="connsiteX1511" fmla="*/ 680629 w 741653"/>
                  <a:gd name="connsiteY1511" fmla="*/ 526190 h 643924"/>
                  <a:gd name="connsiteX1512" fmla="*/ 682086 w 741653"/>
                  <a:gd name="connsiteY1512" fmla="*/ 524789 h 643924"/>
                  <a:gd name="connsiteX1513" fmla="*/ 685672 w 741653"/>
                  <a:gd name="connsiteY1513" fmla="*/ 522604 h 643924"/>
                  <a:gd name="connsiteX1514" fmla="*/ 688530 w 741653"/>
                  <a:gd name="connsiteY1514" fmla="*/ 520474 h 643924"/>
                  <a:gd name="connsiteX1515" fmla="*/ 689259 w 741653"/>
                  <a:gd name="connsiteY1515" fmla="*/ 519746 h 643924"/>
                  <a:gd name="connsiteX1516" fmla="*/ 690660 w 741653"/>
                  <a:gd name="connsiteY1516" fmla="*/ 518289 h 643924"/>
                  <a:gd name="connsiteX1517" fmla="*/ 692117 w 741653"/>
                  <a:gd name="connsiteY1517" fmla="*/ 516888 h 643924"/>
                  <a:gd name="connsiteX1518" fmla="*/ 693574 w 741653"/>
                  <a:gd name="connsiteY1518" fmla="*/ 515431 h 643924"/>
                  <a:gd name="connsiteX1519" fmla="*/ 694974 w 741653"/>
                  <a:gd name="connsiteY1519" fmla="*/ 513302 h 643924"/>
                  <a:gd name="connsiteX1520" fmla="*/ 695703 w 741653"/>
                  <a:gd name="connsiteY1520" fmla="*/ 512573 h 643924"/>
                  <a:gd name="connsiteX1521" fmla="*/ 695703 w 741653"/>
                  <a:gd name="connsiteY1521" fmla="*/ 508258 h 643924"/>
                  <a:gd name="connsiteX1522" fmla="*/ 696431 w 741653"/>
                  <a:gd name="connsiteY1522" fmla="*/ 507530 h 643924"/>
                  <a:gd name="connsiteX1523" fmla="*/ 697160 w 741653"/>
                  <a:gd name="connsiteY1523" fmla="*/ 505400 h 643924"/>
                  <a:gd name="connsiteX1524" fmla="*/ 697832 w 741653"/>
                  <a:gd name="connsiteY1524" fmla="*/ 504672 h 643924"/>
                  <a:gd name="connsiteX1525" fmla="*/ 697832 w 741653"/>
                  <a:gd name="connsiteY1525" fmla="*/ 503943 h 643924"/>
                  <a:gd name="connsiteX1526" fmla="*/ 700018 w 741653"/>
                  <a:gd name="connsiteY1526" fmla="*/ 503215 h 643924"/>
                  <a:gd name="connsiteX1527" fmla="*/ 701419 w 741653"/>
                  <a:gd name="connsiteY1527" fmla="*/ 502486 h 643924"/>
                  <a:gd name="connsiteX1528" fmla="*/ 702147 w 741653"/>
                  <a:gd name="connsiteY1528" fmla="*/ 501085 h 643924"/>
                  <a:gd name="connsiteX1529" fmla="*/ 703604 w 741653"/>
                  <a:gd name="connsiteY1529" fmla="*/ 500357 h 643924"/>
                  <a:gd name="connsiteX1530" fmla="*/ 706462 w 741653"/>
                  <a:gd name="connsiteY1530" fmla="*/ 499628 h 643924"/>
                  <a:gd name="connsiteX1531" fmla="*/ 707191 w 741653"/>
                  <a:gd name="connsiteY1531" fmla="*/ 499628 h 643924"/>
                  <a:gd name="connsiteX1532" fmla="*/ 707919 w 741653"/>
                  <a:gd name="connsiteY1532" fmla="*/ 498900 h 643924"/>
                  <a:gd name="connsiteX1533" fmla="*/ 708648 w 741653"/>
                  <a:gd name="connsiteY1533" fmla="*/ 498228 h 643924"/>
                  <a:gd name="connsiteX1534" fmla="*/ 709320 w 741653"/>
                  <a:gd name="connsiteY1534" fmla="*/ 497499 h 643924"/>
                  <a:gd name="connsiteX1535" fmla="*/ 710049 w 741653"/>
                  <a:gd name="connsiteY1535" fmla="*/ 496042 h 643924"/>
                  <a:gd name="connsiteX1536" fmla="*/ 711506 w 741653"/>
                  <a:gd name="connsiteY1536" fmla="*/ 493913 h 643924"/>
                  <a:gd name="connsiteX1537" fmla="*/ 711506 w 741653"/>
                  <a:gd name="connsiteY1537" fmla="*/ 492456 h 643924"/>
                  <a:gd name="connsiteX1538" fmla="*/ 711506 w 741653"/>
                  <a:gd name="connsiteY1538" fmla="*/ 490326 h 643924"/>
                  <a:gd name="connsiteX1539" fmla="*/ 712234 w 741653"/>
                  <a:gd name="connsiteY1539" fmla="*/ 488869 h 643924"/>
                  <a:gd name="connsiteX1540" fmla="*/ 713635 w 741653"/>
                  <a:gd name="connsiteY1540" fmla="*/ 488141 h 643924"/>
                  <a:gd name="connsiteX1541" fmla="*/ 717950 w 741653"/>
                  <a:gd name="connsiteY1541" fmla="*/ 491727 h 643924"/>
                  <a:gd name="connsiteX1542" fmla="*/ 719407 w 741653"/>
                  <a:gd name="connsiteY1542" fmla="*/ 490999 h 643924"/>
                  <a:gd name="connsiteX1543" fmla="*/ 725123 w 741653"/>
                  <a:gd name="connsiteY1543" fmla="*/ 490999 h 643924"/>
                  <a:gd name="connsiteX1544" fmla="*/ 727308 w 741653"/>
                  <a:gd name="connsiteY1544" fmla="*/ 490326 h 643924"/>
                  <a:gd name="connsiteX1545" fmla="*/ 728037 w 741653"/>
                  <a:gd name="connsiteY1545" fmla="*/ 490326 h 643924"/>
                  <a:gd name="connsiteX1546" fmla="*/ 730166 w 741653"/>
                  <a:gd name="connsiteY1546" fmla="*/ 487412 h 643924"/>
                  <a:gd name="connsiteX1547" fmla="*/ 731623 w 741653"/>
                  <a:gd name="connsiteY1547" fmla="*/ 486011 h 643924"/>
                  <a:gd name="connsiteX1548" fmla="*/ 732295 w 741653"/>
                  <a:gd name="connsiteY1548" fmla="*/ 484554 h 643924"/>
                  <a:gd name="connsiteX1549" fmla="*/ 732295 w 741653"/>
                  <a:gd name="connsiteY1549" fmla="*/ 483153 h 643924"/>
                  <a:gd name="connsiteX1550" fmla="*/ 731623 w 741653"/>
                  <a:gd name="connsiteY1550" fmla="*/ 480968 h 643924"/>
                  <a:gd name="connsiteX1551" fmla="*/ 730166 w 741653"/>
                  <a:gd name="connsiteY1551" fmla="*/ 477382 h 643924"/>
                  <a:gd name="connsiteX1552" fmla="*/ 729438 w 741653"/>
                  <a:gd name="connsiteY1552" fmla="*/ 475925 h 643924"/>
                  <a:gd name="connsiteX1553" fmla="*/ 729438 w 741653"/>
                  <a:gd name="connsiteY1553" fmla="*/ 474524 h 643924"/>
                  <a:gd name="connsiteX1554" fmla="*/ 730895 w 741653"/>
                  <a:gd name="connsiteY1554" fmla="*/ 473067 h 643924"/>
                  <a:gd name="connsiteX1555" fmla="*/ 733024 w 741653"/>
                  <a:gd name="connsiteY1555" fmla="*/ 471666 h 643924"/>
                  <a:gd name="connsiteX1556" fmla="*/ 733024 w 741653"/>
                  <a:gd name="connsiteY1556" fmla="*/ 469480 h 643924"/>
                  <a:gd name="connsiteX1557" fmla="*/ 731623 w 741653"/>
                  <a:gd name="connsiteY1557" fmla="*/ 466623 h 643924"/>
                  <a:gd name="connsiteX1558" fmla="*/ 731623 w 741653"/>
                  <a:gd name="connsiteY1558" fmla="*/ 464437 h 643924"/>
                  <a:gd name="connsiteX1559" fmla="*/ 731623 w 741653"/>
                  <a:gd name="connsiteY1559" fmla="*/ 459450 h 643924"/>
                  <a:gd name="connsiteX1560" fmla="*/ 731623 w 741653"/>
                  <a:gd name="connsiteY1560" fmla="*/ 458721 h 643924"/>
                  <a:gd name="connsiteX1561" fmla="*/ 735209 w 741653"/>
                  <a:gd name="connsiteY1561" fmla="*/ 454406 h 643924"/>
                  <a:gd name="connsiteX1562" fmla="*/ 735882 w 741653"/>
                  <a:gd name="connsiteY1562" fmla="*/ 452277 h 643924"/>
                  <a:gd name="connsiteX1563" fmla="*/ 735209 w 741653"/>
                  <a:gd name="connsiteY1563" fmla="*/ 450820 h 643924"/>
                  <a:gd name="connsiteX1564" fmla="*/ 733753 w 741653"/>
                  <a:gd name="connsiteY1564" fmla="*/ 450091 h 643924"/>
                  <a:gd name="connsiteX1565" fmla="*/ 733024 w 741653"/>
                  <a:gd name="connsiteY1565" fmla="*/ 451549 h 643924"/>
                  <a:gd name="connsiteX1566" fmla="*/ 732295 w 741653"/>
                  <a:gd name="connsiteY1566" fmla="*/ 452277 h 643924"/>
                  <a:gd name="connsiteX1567" fmla="*/ 731623 w 741653"/>
                  <a:gd name="connsiteY1567" fmla="*/ 451549 h 643924"/>
                  <a:gd name="connsiteX1568" fmla="*/ 730895 w 741653"/>
                  <a:gd name="connsiteY1568" fmla="*/ 450091 h 643924"/>
                  <a:gd name="connsiteX1569" fmla="*/ 730895 w 741653"/>
                  <a:gd name="connsiteY1569" fmla="*/ 448691 h 643924"/>
                  <a:gd name="connsiteX1570" fmla="*/ 731623 w 741653"/>
                  <a:gd name="connsiteY1570" fmla="*/ 447962 h 643924"/>
                  <a:gd name="connsiteX1571" fmla="*/ 731623 w 741653"/>
                  <a:gd name="connsiteY1571" fmla="*/ 446505 h 643924"/>
                  <a:gd name="connsiteX1572" fmla="*/ 730895 w 741653"/>
                  <a:gd name="connsiteY1572" fmla="*/ 445104 h 643924"/>
                  <a:gd name="connsiteX1573" fmla="*/ 729438 w 741653"/>
                  <a:gd name="connsiteY1573" fmla="*/ 443647 h 643924"/>
                  <a:gd name="connsiteX1574" fmla="*/ 728037 w 741653"/>
                  <a:gd name="connsiteY1574" fmla="*/ 442190 h 643924"/>
                  <a:gd name="connsiteX1575" fmla="*/ 727308 w 741653"/>
                  <a:gd name="connsiteY1575" fmla="*/ 441462 h 643924"/>
                  <a:gd name="connsiteX1576" fmla="*/ 725123 w 741653"/>
                  <a:gd name="connsiteY1576" fmla="*/ 440789 h 643924"/>
                  <a:gd name="connsiteX1577" fmla="*/ 723722 w 741653"/>
                  <a:gd name="connsiteY1577" fmla="*/ 440061 h 643924"/>
                  <a:gd name="connsiteX1578" fmla="*/ 722265 w 741653"/>
                  <a:gd name="connsiteY1578" fmla="*/ 440061 h 643924"/>
                  <a:gd name="connsiteX1579" fmla="*/ 720808 w 741653"/>
                  <a:gd name="connsiteY1579" fmla="*/ 440061 h 643924"/>
                  <a:gd name="connsiteX1580" fmla="*/ 719407 w 741653"/>
                  <a:gd name="connsiteY1580" fmla="*/ 439332 h 643924"/>
                  <a:gd name="connsiteX1581" fmla="*/ 720135 w 741653"/>
                  <a:gd name="connsiteY1581" fmla="*/ 439332 h 643924"/>
                  <a:gd name="connsiteX1582" fmla="*/ 718678 w 741653"/>
                  <a:gd name="connsiteY1582" fmla="*/ 437875 h 643924"/>
                  <a:gd name="connsiteX1583" fmla="*/ 718678 w 741653"/>
                  <a:gd name="connsiteY1583" fmla="*/ 437203 h 643924"/>
                  <a:gd name="connsiteX1584" fmla="*/ 718678 w 741653"/>
                  <a:gd name="connsiteY1584" fmla="*/ 436474 h 643924"/>
                  <a:gd name="connsiteX1585" fmla="*/ 718678 w 741653"/>
                  <a:gd name="connsiteY1585" fmla="*/ 434289 h 643924"/>
                  <a:gd name="connsiteX1586" fmla="*/ 718678 w 741653"/>
                  <a:gd name="connsiteY1586" fmla="*/ 432888 h 643924"/>
                  <a:gd name="connsiteX1587" fmla="*/ 718678 w 741653"/>
                  <a:gd name="connsiteY1587" fmla="*/ 431431 h 643924"/>
                  <a:gd name="connsiteX1588" fmla="*/ 718678 w 741653"/>
                  <a:gd name="connsiteY1588" fmla="*/ 430703 h 643924"/>
                  <a:gd name="connsiteX1589" fmla="*/ 720808 w 741653"/>
                  <a:gd name="connsiteY1589" fmla="*/ 429302 h 643924"/>
                  <a:gd name="connsiteX1590" fmla="*/ 722993 w 741653"/>
                  <a:gd name="connsiteY1590" fmla="*/ 427845 h 643924"/>
                  <a:gd name="connsiteX1591" fmla="*/ 725123 w 741653"/>
                  <a:gd name="connsiteY1591" fmla="*/ 425715 h 643924"/>
                  <a:gd name="connsiteX1592" fmla="*/ 727308 w 741653"/>
                  <a:gd name="connsiteY1592" fmla="*/ 424987 h 643924"/>
                  <a:gd name="connsiteX1593" fmla="*/ 728709 w 741653"/>
                  <a:gd name="connsiteY1593" fmla="*/ 424987 h 643924"/>
                  <a:gd name="connsiteX1594" fmla="*/ 730895 w 741653"/>
                  <a:gd name="connsiteY1594" fmla="*/ 423530 h 643924"/>
                  <a:gd name="connsiteX1595" fmla="*/ 733024 w 741653"/>
                  <a:gd name="connsiteY1595" fmla="*/ 422129 h 643924"/>
                  <a:gd name="connsiteX1596" fmla="*/ 736610 w 741653"/>
                  <a:gd name="connsiteY1596" fmla="*/ 419943 h 643924"/>
                  <a:gd name="connsiteX1597" fmla="*/ 736610 w 741653"/>
                  <a:gd name="connsiteY1597" fmla="*/ 419215 h 643924"/>
                  <a:gd name="connsiteX1598" fmla="*/ 737339 w 741653"/>
                  <a:gd name="connsiteY1598" fmla="*/ 418542 h 643924"/>
                  <a:gd name="connsiteX1599" fmla="*/ 737339 w 741653"/>
                  <a:gd name="connsiteY1599" fmla="*/ 417086 h 643924"/>
                  <a:gd name="connsiteX1600" fmla="*/ 737339 w 741653"/>
                  <a:gd name="connsiteY1600" fmla="*/ 416357 h 643924"/>
                  <a:gd name="connsiteX1601" fmla="*/ 737339 w 741653"/>
                  <a:gd name="connsiteY1601" fmla="*/ 415629 h 643924"/>
                  <a:gd name="connsiteX1602" fmla="*/ 738067 w 741653"/>
                  <a:gd name="connsiteY1602" fmla="*/ 415629 h 643924"/>
                  <a:gd name="connsiteX1603" fmla="*/ 738796 w 741653"/>
                  <a:gd name="connsiteY1603" fmla="*/ 414900 h 643924"/>
                  <a:gd name="connsiteX1604" fmla="*/ 738796 w 741653"/>
                  <a:gd name="connsiteY1604" fmla="*/ 414228 h 643924"/>
                  <a:gd name="connsiteX1605" fmla="*/ 740197 w 741653"/>
                  <a:gd name="connsiteY1605" fmla="*/ 413499 h 643924"/>
                  <a:gd name="connsiteX1606" fmla="*/ 738796 w 741653"/>
                  <a:gd name="connsiteY1606" fmla="*/ 412042 h 643924"/>
                  <a:gd name="connsiteX1607" fmla="*/ 738796 w 741653"/>
                  <a:gd name="connsiteY1607" fmla="*/ 409184 h 643924"/>
                  <a:gd name="connsiteX1608" fmla="*/ 738796 w 741653"/>
                  <a:gd name="connsiteY1608" fmla="*/ 406326 h 643924"/>
                  <a:gd name="connsiteX1609" fmla="*/ 738796 w 741653"/>
                  <a:gd name="connsiteY1609" fmla="*/ 404869 h 643924"/>
                  <a:gd name="connsiteX1610" fmla="*/ 739524 w 741653"/>
                  <a:gd name="connsiteY1610" fmla="*/ 402740 h 643924"/>
                  <a:gd name="connsiteX1611" fmla="*/ 739524 w 741653"/>
                  <a:gd name="connsiteY1611" fmla="*/ 402012 h 643924"/>
                  <a:gd name="connsiteX1612" fmla="*/ 740197 w 741653"/>
                  <a:gd name="connsiteY1612" fmla="*/ 399826 h 643924"/>
                  <a:gd name="connsiteX1613" fmla="*/ 740925 w 741653"/>
                  <a:gd name="connsiteY1613" fmla="*/ 397697 h 643924"/>
                  <a:gd name="connsiteX1614" fmla="*/ 741654 w 741653"/>
                  <a:gd name="connsiteY1614" fmla="*/ 394839 h 643924"/>
                  <a:gd name="connsiteX1615" fmla="*/ 741654 w 741653"/>
                  <a:gd name="connsiteY1615" fmla="*/ 394110 h 643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</a:cxnLst>
                <a:rect l="l" t="t" r="r" b="b"/>
                <a:pathLst>
                  <a:path w="741653" h="643924">
                    <a:moveTo>
                      <a:pt x="740197" y="391252"/>
                    </a:moveTo>
                    <a:lnTo>
                      <a:pt x="739524" y="389067"/>
                    </a:lnTo>
                    <a:lnTo>
                      <a:pt x="738796" y="386209"/>
                    </a:lnTo>
                    <a:lnTo>
                      <a:pt x="738796" y="385480"/>
                    </a:lnTo>
                    <a:lnTo>
                      <a:pt x="738796" y="384752"/>
                    </a:lnTo>
                    <a:lnTo>
                      <a:pt x="738067" y="383351"/>
                    </a:lnTo>
                    <a:lnTo>
                      <a:pt x="737339" y="382623"/>
                    </a:lnTo>
                    <a:lnTo>
                      <a:pt x="735209" y="381894"/>
                    </a:lnTo>
                    <a:lnTo>
                      <a:pt x="734481" y="381166"/>
                    </a:lnTo>
                    <a:lnTo>
                      <a:pt x="684215" y="322327"/>
                    </a:lnTo>
                    <a:lnTo>
                      <a:pt x="669870" y="305795"/>
                    </a:lnTo>
                    <a:lnTo>
                      <a:pt x="666956" y="302938"/>
                    </a:lnTo>
                    <a:lnTo>
                      <a:pt x="664098" y="320870"/>
                    </a:lnTo>
                    <a:lnTo>
                      <a:pt x="662697" y="323055"/>
                    </a:lnTo>
                    <a:lnTo>
                      <a:pt x="662697" y="323783"/>
                    </a:lnTo>
                    <a:lnTo>
                      <a:pt x="661969" y="325184"/>
                    </a:lnTo>
                    <a:lnTo>
                      <a:pt x="661240" y="325913"/>
                    </a:lnTo>
                    <a:lnTo>
                      <a:pt x="660512" y="326641"/>
                    </a:lnTo>
                    <a:lnTo>
                      <a:pt x="642580" y="314425"/>
                    </a:lnTo>
                    <a:lnTo>
                      <a:pt x="633950" y="314425"/>
                    </a:lnTo>
                    <a:lnTo>
                      <a:pt x="631820" y="310110"/>
                    </a:lnTo>
                    <a:lnTo>
                      <a:pt x="631092" y="309382"/>
                    </a:lnTo>
                    <a:lnTo>
                      <a:pt x="627506" y="308653"/>
                    </a:lnTo>
                    <a:lnTo>
                      <a:pt x="625320" y="308653"/>
                    </a:lnTo>
                    <a:lnTo>
                      <a:pt x="624648" y="307981"/>
                    </a:lnTo>
                    <a:lnTo>
                      <a:pt x="623919" y="307981"/>
                    </a:lnTo>
                    <a:lnTo>
                      <a:pt x="621734" y="306524"/>
                    </a:lnTo>
                    <a:lnTo>
                      <a:pt x="617419" y="306524"/>
                    </a:lnTo>
                    <a:lnTo>
                      <a:pt x="613833" y="306524"/>
                    </a:lnTo>
                    <a:lnTo>
                      <a:pt x="610975" y="306524"/>
                    </a:lnTo>
                    <a:lnTo>
                      <a:pt x="599487" y="297222"/>
                    </a:lnTo>
                    <a:lnTo>
                      <a:pt x="598030" y="296493"/>
                    </a:lnTo>
                    <a:lnTo>
                      <a:pt x="594444" y="296493"/>
                    </a:lnTo>
                    <a:lnTo>
                      <a:pt x="593043" y="296493"/>
                    </a:lnTo>
                    <a:lnTo>
                      <a:pt x="590857" y="296493"/>
                    </a:lnTo>
                    <a:lnTo>
                      <a:pt x="589456" y="295765"/>
                    </a:lnTo>
                    <a:lnTo>
                      <a:pt x="587999" y="295765"/>
                    </a:lnTo>
                    <a:lnTo>
                      <a:pt x="586542" y="295765"/>
                    </a:lnTo>
                    <a:lnTo>
                      <a:pt x="585142" y="296493"/>
                    </a:lnTo>
                    <a:lnTo>
                      <a:pt x="584413" y="296493"/>
                    </a:lnTo>
                    <a:lnTo>
                      <a:pt x="583684" y="294308"/>
                    </a:lnTo>
                    <a:lnTo>
                      <a:pt x="582956" y="292907"/>
                    </a:lnTo>
                    <a:lnTo>
                      <a:pt x="582284" y="291450"/>
                    </a:lnTo>
                    <a:lnTo>
                      <a:pt x="580827" y="290721"/>
                    </a:lnTo>
                    <a:lnTo>
                      <a:pt x="579370" y="289320"/>
                    </a:lnTo>
                    <a:lnTo>
                      <a:pt x="577969" y="288592"/>
                    </a:lnTo>
                    <a:lnTo>
                      <a:pt x="576512" y="287864"/>
                    </a:lnTo>
                    <a:lnTo>
                      <a:pt x="573654" y="287135"/>
                    </a:lnTo>
                    <a:lnTo>
                      <a:pt x="573654" y="286407"/>
                    </a:lnTo>
                    <a:lnTo>
                      <a:pt x="572925" y="287864"/>
                    </a:lnTo>
                    <a:lnTo>
                      <a:pt x="572925" y="287864"/>
                    </a:lnTo>
                    <a:lnTo>
                      <a:pt x="573654" y="286407"/>
                    </a:lnTo>
                    <a:lnTo>
                      <a:pt x="572925" y="285734"/>
                    </a:lnTo>
                    <a:lnTo>
                      <a:pt x="567882" y="269203"/>
                    </a:lnTo>
                    <a:lnTo>
                      <a:pt x="559308" y="244098"/>
                    </a:lnTo>
                    <a:lnTo>
                      <a:pt x="559308" y="242641"/>
                    </a:lnTo>
                    <a:lnTo>
                      <a:pt x="556394" y="224709"/>
                    </a:lnTo>
                    <a:lnTo>
                      <a:pt x="555722" y="218938"/>
                    </a:lnTo>
                    <a:lnTo>
                      <a:pt x="553536" y="206049"/>
                    </a:lnTo>
                    <a:lnTo>
                      <a:pt x="557123" y="195962"/>
                    </a:lnTo>
                    <a:lnTo>
                      <a:pt x="557851" y="193833"/>
                    </a:lnTo>
                    <a:lnTo>
                      <a:pt x="557851" y="192376"/>
                    </a:lnTo>
                    <a:lnTo>
                      <a:pt x="554993" y="188790"/>
                    </a:lnTo>
                    <a:lnTo>
                      <a:pt x="548493" y="181617"/>
                    </a:lnTo>
                    <a:lnTo>
                      <a:pt x="547092" y="180160"/>
                    </a:lnTo>
                    <a:lnTo>
                      <a:pt x="545635" y="176573"/>
                    </a:lnTo>
                    <a:lnTo>
                      <a:pt x="537734" y="158642"/>
                    </a:lnTo>
                    <a:lnTo>
                      <a:pt x="537734" y="158642"/>
                    </a:lnTo>
                    <a:lnTo>
                      <a:pt x="537734" y="158642"/>
                    </a:lnTo>
                    <a:lnTo>
                      <a:pt x="537734" y="158642"/>
                    </a:lnTo>
                    <a:lnTo>
                      <a:pt x="537734" y="158642"/>
                    </a:lnTo>
                    <a:lnTo>
                      <a:pt x="537005" y="158642"/>
                    </a:lnTo>
                    <a:lnTo>
                      <a:pt x="534148" y="155055"/>
                    </a:lnTo>
                    <a:lnTo>
                      <a:pt x="528432" y="148611"/>
                    </a:lnTo>
                    <a:lnTo>
                      <a:pt x="526975" y="146425"/>
                    </a:lnTo>
                    <a:lnTo>
                      <a:pt x="511901" y="130623"/>
                    </a:lnTo>
                    <a:lnTo>
                      <a:pt x="493240" y="109833"/>
                    </a:lnTo>
                    <a:lnTo>
                      <a:pt x="492512" y="108376"/>
                    </a:lnTo>
                    <a:lnTo>
                      <a:pt x="492512" y="107648"/>
                    </a:lnTo>
                    <a:lnTo>
                      <a:pt x="492512" y="104790"/>
                    </a:lnTo>
                    <a:lnTo>
                      <a:pt x="493240" y="102660"/>
                    </a:lnTo>
                    <a:lnTo>
                      <a:pt x="491055" y="96216"/>
                    </a:lnTo>
                    <a:lnTo>
                      <a:pt x="490382" y="96216"/>
                    </a:lnTo>
                    <a:lnTo>
                      <a:pt x="491055" y="91173"/>
                    </a:lnTo>
                    <a:lnTo>
                      <a:pt x="489654" y="90444"/>
                    </a:lnTo>
                    <a:lnTo>
                      <a:pt x="488925" y="91173"/>
                    </a:lnTo>
                    <a:lnTo>
                      <a:pt x="487469" y="92574"/>
                    </a:lnTo>
                    <a:lnTo>
                      <a:pt x="486796" y="92574"/>
                    </a:lnTo>
                    <a:lnTo>
                      <a:pt x="484611" y="91173"/>
                    </a:lnTo>
                    <a:lnTo>
                      <a:pt x="483882" y="91173"/>
                    </a:lnTo>
                    <a:lnTo>
                      <a:pt x="483154" y="91173"/>
                    </a:lnTo>
                    <a:lnTo>
                      <a:pt x="481753" y="90444"/>
                    </a:lnTo>
                    <a:lnTo>
                      <a:pt x="479567" y="90444"/>
                    </a:lnTo>
                    <a:lnTo>
                      <a:pt x="478166" y="90444"/>
                    </a:lnTo>
                    <a:lnTo>
                      <a:pt x="477438" y="89716"/>
                    </a:lnTo>
                    <a:lnTo>
                      <a:pt x="475308" y="89716"/>
                    </a:lnTo>
                    <a:lnTo>
                      <a:pt x="474580" y="90444"/>
                    </a:lnTo>
                    <a:lnTo>
                      <a:pt x="473851" y="89716"/>
                    </a:lnTo>
                    <a:lnTo>
                      <a:pt x="473123" y="89716"/>
                    </a:lnTo>
                    <a:lnTo>
                      <a:pt x="473123" y="88987"/>
                    </a:lnTo>
                    <a:lnTo>
                      <a:pt x="470994" y="88315"/>
                    </a:lnTo>
                    <a:lnTo>
                      <a:pt x="469537" y="87586"/>
                    </a:lnTo>
                    <a:lnTo>
                      <a:pt x="468808" y="87586"/>
                    </a:lnTo>
                    <a:lnTo>
                      <a:pt x="465950" y="88315"/>
                    </a:lnTo>
                    <a:lnTo>
                      <a:pt x="465222" y="88315"/>
                    </a:lnTo>
                    <a:lnTo>
                      <a:pt x="463821" y="88315"/>
                    </a:lnTo>
                    <a:lnTo>
                      <a:pt x="462364" y="87586"/>
                    </a:lnTo>
                    <a:lnTo>
                      <a:pt x="460907" y="86858"/>
                    </a:lnTo>
                    <a:lnTo>
                      <a:pt x="460234" y="86858"/>
                    </a:lnTo>
                    <a:lnTo>
                      <a:pt x="458777" y="86129"/>
                    </a:lnTo>
                    <a:lnTo>
                      <a:pt x="457320" y="85401"/>
                    </a:lnTo>
                    <a:lnTo>
                      <a:pt x="456592" y="85401"/>
                    </a:lnTo>
                    <a:lnTo>
                      <a:pt x="455920" y="85401"/>
                    </a:lnTo>
                    <a:lnTo>
                      <a:pt x="452333" y="86129"/>
                    </a:lnTo>
                    <a:lnTo>
                      <a:pt x="450876" y="86858"/>
                    </a:lnTo>
                    <a:lnTo>
                      <a:pt x="450148" y="86858"/>
                    </a:lnTo>
                    <a:lnTo>
                      <a:pt x="448747" y="88987"/>
                    </a:lnTo>
                    <a:lnTo>
                      <a:pt x="448018" y="88987"/>
                    </a:lnTo>
                    <a:lnTo>
                      <a:pt x="447290" y="88987"/>
                    </a:lnTo>
                    <a:lnTo>
                      <a:pt x="445833" y="88315"/>
                    </a:lnTo>
                    <a:lnTo>
                      <a:pt x="445104" y="87586"/>
                    </a:lnTo>
                    <a:lnTo>
                      <a:pt x="442975" y="88987"/>
                    </a:lnTo>
                    <a:lnTo>
                      <a:pt x="441518" y="89716"/>
                    </a:lnTo>
                    <a:lnTo>
                      <a:pt x="440845" y="89716"/>
                    </a:lnTo>
                    <a:lnTo>
                      <a:pt x="438660" y="89716"/>
                    </a:lnTo>
                    <a:lnTo>
                      <a:pt x="437259" y="90444"/>
                    </a:lnTo>
                    <a:lnTo>
                      <a:pt x="435802" y="91173"/>
                    </a:lnTo>
                    <a:lnTo>
                      <a:pt x="433617" y="91901"/>
                    </a:lnTo>
                    <a:lnTo>
                      <a:pt x="433617" y="92574"/>
                    </a:lnTo>
                    <a:lnTo>
                      <a:pt x="434345" y="92574"/>
                    </a:lnTo>
                    <a:lnTo>
                      <a:pt x="434345" y="93302"/>
                    </a:lnTo>
                    <a:lnTo>
                      <a:pt x="434345" y="94031"/>
                    </a:lnTo>
                    <a:lnTo>
                      <a:pt x="433617" y="94031"/>
                    </a:lnTo>
                    <a:lnTo>
                      <a:pt x="432216" y="94759"/>
                    </a:lnTo>
                    <a:lnTo>
                      <a:pt x="431487" y="94759"/>
                    </a:lnTo>
                    <a:lnTo>
                      <a:pt x="430759" y="95488"/>
                    </a:lnTo>
                    <a:lnTo>
                      <a:pt x="428629" y="95488"/>
                    </a:lnTo>
                    <a:lnTo>
                      <a:pt x="427901" y="96216"/>
                    </a:lnTo>
                    <a:lnTo>
                      <a:pt x="427172" y="96888"/>
                    </a:lnTo>
                    <a:lnTo>
                      <a:pt x="425771" y="96216"/>
                    </a:lnTo>
                    <a:lnTo>
                      <a:pt x="425043" y="95488"/>
                    </a:lnTo>
                    <a:lnTo>
                      <a:pt x="424314" y="94759"/>
                    </a:lnTo>
                    <a:lnTo>
                      <a:pt x="422858" y="96216"/>
                    </a:lnTo>
                    <a:lnTo>
                      <a:pt x="421457" y="96888"/>
                    </a:lnTo>
                    <a:lnTo>
                      <a:pt x="419271" y="96888"/>
                    </a:lnTo>
                    <a:lnTo>
                      <a:pt x="418543" y="96888"/>
                    </a:lnTo>
                    <a:lnTo>
                      <a:pt x="417142" y="97617"/>
                    </a:lnTo>
                    <a:lnTo>
                      <a:pt x="415685" y="98345"/>
                    </a:lnTo>
                    <a:lnTo>
                      <a:pt x="414956" y="99074"/>
                    </a:lnTo>
                    <a:lnTo>
                      <a:pt x="414956" y="101203"/>
                    </a:lnTo>
                    <a:lnTo>
                      <a:pt x="414284" y="101932"/>
                    </a:lnTo>
                    <a:lnTo>
                      <a:pt x="411370" y="104790"/>
                    </a:lnTo>
                    <a:lnTo>
                      <a:pt x="409969" y="106247"/>
                    </a:lnTo>
                    <a:lnTo>
                      <a:pt x="409240" y="106975"/>
                    </a:lnTo>
                    <a:lnTo>
                      <a:pt x="408512" y="107648"/>
                    </a:lnTo>
                    <a:lnTo>
                      <a:pt x="407055" y="110562"/>
                    </a:lnTo>
                    <a:lnTo>
                      <a:pt x="404926" y="111962"/>
                    </a:lnTo>
                    <a:lnTo>
                      <a:pt x="404197" y="112691"/>
                    </a:lnTo>
                    <a:lnTo>
                      <a:pt x="402796" y="112691"/>
                    </a:lnTo>
                    <a:lnTo>
                      <a:pt x="401339" y="112691"/>
                    </a:lnTo>
                    <a:lnTo>
                      <a:pt x="400611" y="112691"/>
                    </a:lnTo>
                    <a:lnTo>
                      <a:pt x="400611" y="113419"/>
                    </a:lnTo>
                    <a:lnTo>
                      <a:pt x="399882" y="115549"/>
                    </a:lnTo>
                    <a:lnTo>
                      <a:pt x="399154" y="116277"/>
                    </a:lnTo>
                    <a:lnTo>
                      <a:pt x="398481" y="116277"/>
                    </a:lnTo>
                    <a:lnTo>
                      <a:pt x="397753" y="116277"/>
                    </a:lnTo>
                    <a:lnTo>
                      <a:pt x="397024" y="115549"/>
                    </a:lnTo>
                    <a:lnTo>
                      <a:pt x="395567" y="113419"/>
                    </a:lnTo>
                    <a:lnTo>
                      <a:pt x="395567" y="112691"/>
                    </a:lnTo>
                    <a:lnTo>
                      <a:pt x="394166" y="110562"/>
                    </a:lnTo>
                    <a:lnTo>
                      <a:pt x="392709" y="106975"/>
                    </a:lnTo>
                    <a:lnTo>
                      <a:pt x="392709" y="106247"/>
                    </a:lnTo>
                    <a:lnTo>
                      <a:pt x="391309" y="104790"/>
                    </a:lnTo>
                    <a:lnTo>
                      <a:pt x="389851" y="102660"/>
                    </a:lnTo>
                    <a:lnTo>
                      <a:pt x="389851" y="101203"/>
                    </a:lnTo>
                    <a:lnTo>
                      <a:pt x="389851" y="100475"/>
                    </a:lnTo>
                    <a:lnTo>
                      <a:pt x="389123" y="98345"/>
                    </a:lnTo>
                    <a:lnTo>
                      <a:pt x="388394" y="96888"/>
                    </a:lnTo>
                    <a:lnTo>
                      <a:pt x="387666" y="96216"/>
                    </a:lnTo>
                    <a:lnTo>
                      <a:pt x="386994" y="96216"/>
                    </a:lnTo>
                    <a:lnTo>
                      <a:pt x="386265" y="95488"/>
                    </a:lnTo>
                    <a:lnTo>
                      <a:pt x="384808" y="96216"/>
                    </a:lnTo>
                    <a:lnTo>
                      <a:pt x="384808" y="96216"/>
                    </a:lnTo>
                    <a:lnTo>
                      <a:pt x="381950" y="96888"/>
                    </a:lnTo>
                    <a:lnTo>
                      <a:pt x="381950" y="97617"/>
                    </a:lnTo>
                    <a:lnTo>
                      <a:pt x="381222" y="101203"/>
                    </a:lnTo>
                    <a:lnTo>
                      <a:pt x="381222" y="104061"/>
                    </a:lnTo>
                    <a:lnTo>
                      <a:pt x="380493" y="104061"/>
                    </a:lnTo>
                    <a:lnTo>
                      <a:pt x="379821" y="103389"/>
                    </a:lnTo>
                    <a:lnTo>
                      <a:pt x="379092" y="102660"/>
                    </a:lnTo>
                    <a:lnTo>
                      <a:pt x="377635" y="101932"/>
                    </a:lnTo>
                    <a:lnTo>
                      <a:pt x="376907" y="102660"/>
                    </a:lnTo>
                    <a:lnTo>
                      <a:pt x="376234" y="102660"/>
                    </a:lnTo>
                    <a:lnTo>
                      <a:pt x="375506" y="102660"/>
                    </a:lnTo>
                    <a:lnTo>
                      <a:pt x="374049" y="104061"/>
                    </a:lnTo>
                    <a:lnTo>
                      <a:pt x="373320" y="104061"/>
                    </a:lnTo>
                    <a:lnTo>
                      <a:pt x="372592" y="104061"/>
                    </a:lnTo>
                    <a:lnTo>
                      <a:pt x="371191" y="104061"/>
                    </a:lnTo>
                    <a:lnTo>
                      <a:pt x="369734" y="104061"/>
                    </a:lnTo>
                    <a:lnTo>
                      <a:pt x="368333" y="104790"/>
                    </a:lnTo>
                    <a:lnTo>
                      <a:pt x="366876" y="105518"/>
                    </a:lnTo>
                    <a:lnTo>
                      <a:pt x="366148" y="106247"/>
                    </a:lnTo>
                    <a:lnTo>
                      <a:pt x="365419" y="106247"/>
                    </a:lnTo>
                    <a:lnTo>
                      <a:pt x="364691" y="106247"/>
                    </a:lnTo>
                    <a:lnTo>
                      <a:pt x="363290" y="105518"/>
                    </a:lnTo>
                    <a:lnTo>
                      <a:pt x="355389" y="104790"/>
                    </a:lnTo>
                    <a:lnTo>
                      <a:pt x="353932" y="104061"/>
                    </a:lnTo>
                    <a:lnTo>
                      <a:pt x="352531" y="96888"/>
                    </a:lnTo>
                    <a:lnTo>
                      <a:pt x="351802" y="96888"/>
                    </a:lnTo>
                    <a:lnTo>
                      <a:pt x="350345" y="96888"/>
                    </a:lnTo>
                    <a:lnTo>
                      <a:pt x="349617" y="97617"/>
                    </a:lnTo>
                    <a:lnTo>
                      <a:pt x="348216" y="97617"/>
                    </a:lnTo>
                    <a:lnTo>
                      <a:pt x="347487" y="97617"/>
                    </a:lnTo>
                    <a:lnTo>
                      <a:pt x="347487" y="96888"/>
                    </a:lnTo>
                    <a:lnTo>
                      <a:pt x="346030" y="95488"/>
                    </a:lnTo>
                    <a:lnTo>
                      <a:pt x="344629" y="96216"/>
                    </a:lnTo>
                    <a:lnTo>
                      <a:pt x="342444" y="96216"/>
                    </a:lnTo>
                    <a:lnTo>
                      <a:pt x="341772" y="95488"/>
                    </a:lnTo>
                    <a:lnTo>
                      <a:pt x="340315" y="95488"/>
                    </a:lnTo>
                    <a:lnTo>
                      <a:pt x="339586" y="96888"/>
                    </a:lnTo>
                    <a:lnTo>
                      <a:pt x="338858" y="96888"/>
                    </a:lnTo>
                    <a:lnTo>
                      <a:pt x="338858" y="95488"/>
                    </a:lnTo>
                    <a:lnTo>
                      <a:pt x="339586" y="94031"/>
                    </a:lnTo>
                    <a:lnTo>
                      <a:pt x="338858" y="91173"/>
                    </a:lnTo>
                    <a:lnTo>
                      <a:pt x="338129" y="89716"/>
                    </a:lnTo>
                    <a:lnTo>
                      <a:pt x="337457" y="88315"/>
                    </a:lnTo>
                    <a:lnTo>
                      <a:pt x="336728" y="86858"/>
                    </a:lnTo>
                    <a:lnTo>
                      <a:pt x="336000" y="85401"/>
                    </a:lnTo>
                    <a:lnTo>
                      <a:pt x="333870" y="82543"/>
                    </a:lnTo>
                    <a:lnTo>
                      <a:pt x="331685" y="81142"/>
                    </a:lnTo>
                    <a:lnTo>
                      <a:pt x="328827" y="80413"/>
                    </a:lnTo>
                    <a:lnTo>
                      <a:pt x="328098" y="80413"/>
                    </a:lnTo>
                    <a:lnTo>
                      <a:pt x="326641" y="79685"/>
                    </a:lnTo>
                    <a:lnTo>
                      <a:pt x="325969" y="78957"/>
                    </a:lnTo>
                    <a:lnTo>
                      <a:pt x="325969" y="78228"/>
                    </a:lnTo>
                    <a:lnTo>
                      <a:pt x="325969" y="70327"/>
                    </a:lnTo>
                    <a:lnTo>
                      <a:pt x="325969" y="70327"/>
                    </a:lnTo>
                    <a:lnTo>
                      <a:pt x="326641" y="69654"/>
                    </a:lnTo>
                    <a:lnTo>
                      <a:pt x="326641" y="68926"/>
                    </a:lnTo>
                    <a:lnTo>
                      <a:pt x="325969" y="63882"/>
                    </a:lnTo>
                    <a:lnTo>
                      <a:pt x="325969" y="62426"/>
                    </a:lnTo>
                    <a:lnTo>
                      <a:pt x="327370" y="62426"/>
                    </a:lnTo>
                    <a:lnTo>
                      <a:pt x="328098" y="62426"/>
                    </a:lnTo>
                    <a:lnTo>
                      <a:pt x="328827" y="62426"/>
                    </a:lnTo>
                    <a:lnTo>
                      <a:pt x="329555" y="63154"/>
                    </a:lnTo>
                    <a:lnTo>
                      <a:pt x="330956" y="63154"/>
                    </a:lnTo>
                    <a:lnTo>
                      <a:pt x="331685" y="62426"/>
                    </a:lnTo>
                    <a:lnTo>
                      <a:pt x="332413" y="61753"/>
                    </a:lnTo>
                    <a:lnTo>
                      <a:pt x="328827" y="58839"/>
                    </a:lnTo>
                    <a:lnTo>
                      <a:pt x="329555" y="58167"/>
                    </a:lnTo>
                    <a:lnTo>
                      <a:pt x="330228" y="58839"/>
                    </a:lnTo>
                    <a:lnTo>
                      <a:pt x="332413" y="58839"/>
                    </a:lnTo>
                    <a:lnTo>
                      <a:pt x="334543" y="58839"/>
                    </a:lnTo>
                    <a:lnTo>
                      <a:pt x="336728" y="58839"/>
                    </a:lnTo>
                    <a:lnTo>
                      <a:pt x="338129" y="58839"/>
                    </a:lnTo>
                    <a:lnTo>
                      <a:pt x="338858" y="59568"/>
                    </a:lnTo>
                    <a:lnTo>
                      <a:pt x="343901" y="59568"/>
                    </a:lnTo>
                    <a:lnTo>
                      <a:pt x="346759" y="56710"/>
                    </a:lnTo>
                    <a:lnTo>
                      <a:pt x="360432" y="55981"/>
                    </a:lnTo>
                    <a:lnTo>
                      <a:pt x="366876" y="22247"/>
                    </a:lnTo>
                    <a:lnTo>
                      <a:pt x="365419" y="22247"/>
                    </a:lnTo>
                    <a:lnTo>
                      <a:pt x="364747" y="21518"/>
                    </a:lnTo>
                    <a:lnTo>
                      <a:pt x="364747" y="20117"/>
                    </a:lnTo>
                    <a:lnTo>
                      <a:pt x="364018" y="18660"/>
                    </a:lnTo>
                    <a:lnTo>
                      <a:pt x="364018" y="17932"/>
                    </a:lnTo>
                    <a:lnTo>
                      <a:pt x="363290" y="16531"/>
                    </a:lnTo>
                    <a:lnTo>
                      <a:pt x="362561" y="15074"/>
                    </a:lnTo>
                    <a:lnTo>
                      <a:pt x="361833" y="14346"/>
                    </a:lnTo>
                    <a:lnTo>
                      <a:pt x="360432" y="13617"/>
                    </a:lnTo>
                    <a:lnTo>
                      <a:pt x="359703" y="11488"/>
                    </a:lnTo>
                    <a:lnTo>
                      <a:pt x="359703" y="10759"/>
                    </a:lnTo>
                    <a:lnTo>
                      <a:pt x="359703" y="9302"/>
                    </a:lnTo>
                    <a:lnTo>
                      <a:pt x="359703" y="7901"/>
                    </a:lnTo>
                    <a:lnTo>
                      <a:pt x="357518" y="6444"/>
                    </a:lnTo>
                    <a:lnTo>
                      <a:pt x="356846" y="5716"/>
                    </a:lnTo>
                    <a:lnTo>
                      <a:pt x="356117" y="3586"/>
                    </a:lnTo>
                    <a:lnTo>
                      <a:pt x="355389" y="2858"/>
                    </a:lnTo>
                    <a:lnTo>
                      <a:pt x="354660" y="3586"/>
                    </a:lnTo>
                    <a:lnTo>
                      <a:pt x="354660" y="4315"/>
                    </a:lnTo>
                    <a:lnTo>
                      <a:pt x="354660" y="5043"/>
                    </a:lnTo>
                    <a:lnTo>
                      <a:pt x="353932" y="7173"/>
                    </a:lnTo>
                    <a:lnTo>
                      <a:pt x="353932" y="8630"/>
                    </a:lnTo>
                    <a:lnTo>
                      <a:pt x="353203" y="9302"/>
                    </a:lnTo>
                    <a:lnTo>
                      <a:pt x="352531" y="10759"/>
                    </a:lnTo>
                    <a:lnTo>
                      <a:pt x="351074" y="12216"/>
                    </a:lnTo>
                    <a:lnTo>
                      <a:pt x="350345" y="12216"/>
                    </a:lnTo>
                    <a:lnTo>
                      <a:pt x="348216" y="15074"/>
                    </a:lnTo>
                    <a:lnTo>
                      <a:pt x="347487" y="16531"/>
                    </a:lnTo>
                    <a:lnTo>
                      <a:pt x="346030" y="21518"/>
                    </a:lnTo>
                    <a:lnTo>
                      <a:pt x="345358" y="22975"/>
                    </a:lnTo>
                    <a:lnTo>
                      <a:pt x="345358" y="24376"/>
                    </a:lnTo>
                    <a:lnTo>
                      <a:pt x="345358" y="25105"/>
                    </a:lnTo>
                    <a:lnTo>
                      <a:pt x="344629" y="25833"/>
                    </a:lnTo>
                    <a:lnTo>
                      <a:pt x="343173" y="26562"/>
                    </a:lnTo>
                    <a:lnTo>
                      <a:pt x="341043" y="26562"/>
                    </a:lnTo>
                    <a:lnTo>
                      <a:pt x="339586" y="28019"/>
                    </a:lnTo>
                    <a:lnTo>
                      <a:pt x="326641" y="20790"/>
                    </a:lnTo>
                    <a:lnTo>
                      <a:pt x="320197" y="17932"/>
                    </a:lnTo>
                    <a:lnTo>
                      <a:pt x="318796" y="16531"/>
                    </a:lnTo>
                    <a:lnTo>
                      <a:pt x="287191" y="0"/>
                    </a:lnTo>
                    <a:lnTo>
                      <a:pt x="285006" y="1457"/>
                    </a:lnTo>
                    <a:lnTo>
                      <a:pt x="284333" y="3586"/>
                    </a:lnTo>
                    <a:lnTo>
                      <a:pt x="283605" y="5043"/>
                    </a:lnTo>
                    <a:lnTo>
                      <a:pt x="283605" y="6444"/>
                    </a:lnTo>
                    <a:lnTo>
                      <a:pt x="285006" y="7901"/>
                    </a:lnTo>
                    <a:lnTo>
                      <a:pt x="287191" y="9302"/>
                    </a:lnTo>
                    <a:lnTo>
                      <a:pt x="287920" y="12216"/>
                    </a:lnTo>
                    <a:lnTo>
                      <a:pt x="287920" y="13617"/>
                    </a:lnTo>
                    <a:lnTo>
                      <a:pt x="286463" y="13617"/>
                    </a:lnTo>
                    <a:lnTo>
                      <a:pt x="282876" y="15074"/>
                    </a:lnTo>
                    <a:lnTo>
                      <a:pt x="282148" y="15074"/>
                    </a:lnTo>
                    <a:lnTo>
                      <a:pt x="281419" y="15802"/>
                    </a:lnTo>
                    <a:lnTo>
                      <a:pt x="280691" y="16531"/>
                    </a:lnTo>
                    <a:lnTo>
                      <a:pt x="280691" y="17932"/>
                    </a:lnTo>
                    <a:lnTo>
                      <a:pt x="280018" y="19389"/>
                    </a:lnTo>
                    <a:lnTo>
                      <a:pt x="279290" y="20790"/>
                    </a:lnTo>
                    <a:lnTo>
                      <a:pt x="277833" y="22247"/>
                    </a:lnTo>
                    <a:lnTo>
                      <a:pt x="277104" y="23704"/>
                    </a:lnTo>
                    <a:lnTo>
                      <a:pt x="277104" y="24376"/>
                    </a:lnTo>
                    <a:lnTo>
                      <a:pt x="277833" y="25833"/>
                    </a:lnTo>
                    <a:lnTo>
                      <a:pt x="279290" y="29420"/>
                    </a:lnTo>
                    <a:lnTo>
                      <a:pt x="279290" y="30877"/>
                    </a:lnTo>
                    <a:lnTo>
                      <a:pt x="279290" y="31605"/>
                    </a:lnTo>
                    <a:lnTo>
                      <a:pt x="277833" y="34463"/>
                    </a:lnTo>
                    <a:lnTo>
                      <a:pt x="277104" y="35191"/>
                    </a:lnTo>
                    <a:lnTo>
                      <a:pt x="275704" y="35864"/>
                    </a:lnTo>
                    <a:lnTo>
                      <a:pt x="274975" y="37321"/>
                    </a:lnTo>
                    <a:lnTo>
                      <a:pt x="274247" y="38049"/>
                    </a:lnTo>
                    <a:lnTo>
                      <a:pt x="274247" y="40907"/>
                    </a:lnTo>
                    <a:lnTo>
                      <a:pt x="272790" y="41636"/>
                    </a:lnTo>
                    <a:lnTo>
                      <a:pt x="272117" y="42364"/>
                    </a:lnTo>
                    <a:lnTo>
                      <a:pt x="271389" y="43765"/>
                    </a:lnTo>
                    <a:lnTo>
                      <a:pt x="270660" y="44494"/>
                    </a:lnTo>
                    <a:lnTo>
                      <a:pt x="269932" y="45222"/>
                    </a:lnTo>
                    <a:lnTo>
                      <a:pt x="267802" y="46679"/>
                    </a:lnTo>
                    <a:lnTo>
                      <a:pt x="265617" y="48080"/>
                    </a:lnTo>
                    <a:lnTo>
                      <a:pt x="264944" y="48808"/>
                    </a:lnTo>
                    <a:lnTo>
                      <a:pt x="264216" y="50265"/>
                    </a:lnTo>
                    <a:lnTo>
                      <a:pt x="263487" y="52395"/>
                    </a:lnTo>
                    <a:lnTo>
                      <a:pt x="262759" y="55253"/>
                    </a:lnTo>
                    <a:lnTo>
                      <a:pt x="262030" y="57438"/>
                    </a:lnTo>
                    <a:lnTo>
                      <a:pt x="261358" y="58839"/>
                    </a:lnTo>
                    <a:lnTo>
                      <a:pt x="261358" y="60296"/>
                    </a:lnTo>
                    <a:lnTo>
                      <a:pt x="265617" y="66012"/>
                    </a:lnTo>
                    <a:lnTo>
                      <a:pt x="213222" y="43765"/>
                    </a:lnTo>
                    <a:lnTo>
                      <a:pt x="208179" y="41636"/>
                    </a:lnTo>
                    <a:lnTo>
                      <a:pt x="203920" y="40179"/>
                    </a:lnTo>
                    <a:lnTo>
                      <a:pt x="202463" y="39506"/>
                    </a:lnTo>
                    <a:lnTo>
                      <a:pt x="199605" y="38049"/>
                    </a:lnTo>
                    <a:lnTo>
                      <a:pt x="196019" y="36592"/>
                    </a:lnTo>
                    <a:lnTo>
                      <a:pt x="180944" y="30148"/>
                    </a:lnTo>
                    <a:lnTo>
                      <a:pt x="178759" y="32277"/>
                    </a:lnTo>
                    <a:lnTo>
                      <a:pt x="178759" y="33006"/>
                    </a:lnTo>
                    <a:lnTo>
                      <a:pt x="179487" y="34463"/>
                    </a:lnTo>
                    <a:lnTo>
                      <a:pt x="180216" y="35191"/>
                    </a:lnTo>
                    <a:lnTo>
                      <a:pt x="180944" y="35864"/>
                    </a:lnTo>
                    <a:lnTo>
                      <a:pt x="181617" y="35864"/>
                    </a:lnTo>
                    <a:lnTo>
                      <a:pt x="183074" y="36592"/>
                    </a:lnTo>
                    <a:lnTo>
                      <a:pt x="183802" y="37321"/>
                    </a:lnTo>
                    <a:lnTo>
                      <a:pt x="183802" y="38778"/>
                    </a:lnTo>
                    <a:lnTo>
                      <a:pt x="183074" y="40907"/>
                    </a:lnTo>
                    <a:lnTo>
                      <a:pt x="182345" y="41636"/>
                    </a:lnTo>
                    <a:lnTo>
                      <a:pt x="181617" y="42364"/>
                    </a:lnTo>
                    <a:lnTo>
                      <a:pt x="179487" y="42364"/>
                    </a:lnTo>
                    <a:lnTo>
                      <a:pt x="178759" y="43093"/>
                    </a:lnTo>
                    <a:lnTo>
                      <a:pt x="178759" y="43765"/>
                    </a:lnTo>
                    <a:lnTo>
                      <a:pt x="179487" y="45222"/>
                    </a:lnTo>
                    <a:lnTo>
                      <a:pt x="178759" y="45951"/>
                    </a:lnTo>
                    <a:lnTo>
                      <a:pt x="178759" y="46679"/>
                    </a:lnTo>
                    <a:lnTo>
                      <a:pt x="178759" y="48080"/>
                    </a:lnTo>
                    <a:lnTo>
                      <a:pt x="180216" y="48808"/>
                    </a:lnTo>
                    <a:lnTo>
                      <a:pt x="180944" y="50265"/>
                    </a:lnTo>
                    <a:lnTo>
                      <a:pt x="182345" y="52395"/>
                    </a:lnTo>
                    <a:lnTo>
                      <a:pt x="182345" y="53852"/>
                    </a:lnTo>
                    <a:lnTo>
                      <a:pt x="182345" y="54580"/>
                    </a:lnTo>
                    <a:lnTo>
                      <a:pt x="180944" y="55981"/>
                    </a:lnTo>
                    <a:lnTo>
                      <a:pt x="178759" y="55981"/>
                    </a:lnTo>
                    <a:lnTo>
                      <a:pt x="175901" y="55981"/>
                    </a:lnTo>
                    <a:lnTo>
                      <a:pt x="174444" y="55253"/>
                    </a:lnTo>
                    <a:lnTo>
                      <a:pt x="173716" y="55981"/>
                    </a:lnTo>
                    <a:lnTo>
                      <a:pt x="173716" y="57438"/>
                    </a:lnTo>
                    <a:lnTo>
                      <a:pt x="174444" y="58167"/>
                    </a:lnTo>
                    <a:lnTo>
                      <a:pt x="175173" y="59568"/>
                    </a:lnTo>
                    <a:lnTo>
                      <a:pt x="175173" y="59568"/>
                    </a:lnTo>
                    <a:lnTo>
                      <a:pt x="175173" y="60296"/>
                    </a:lnTo>
                    <a:lnTo>
                      <a:pt x="175173" y="64611"/>
                    </a:lnTo>
                    <a:lnTo>
                      <a:pt x="171586" y="64611"/>
                    </a:lnTo>
                    <a:lnTo>
                      <a:pt x="170129" y="64611"/>
                    </a:lnTo>
                    <a:lnTo>
                      <a:pt x="168728" y="64611"/>
                    </a:lnTo>
                    <a:lnTo>
                      <a:pt x="168000" y="65340"/>
                    </a:lnTo>
                    <a:lnTo>
                      <a:pt x="168000" y="66740"/>
                    </a:lnTo>
                    <a:lnTo>
                      <a:pt x="168000" y="68197"/>
                    </a:lnTo>
                    <a:lnTo>
                      <a:pt x="165142" y="71055"/>
                    </a:lnTo>
                    <a:lnTo>
                      <a:pt x="164413" y="71784"/>
                    </a:lnTo>
                    <a:lnTo>
                      <a:pt x="164413" y="72512"/>
                    </a:lnTo>
                    <a:lnTo>
                      <a:pt x="164413" y="73913"/>
                    </a:lnTo>
                    <a:lnTo>
                      <a:pt x="164413" y="74642"/>
                    </a:lnTo>
                    <a:lnTo>
                      <a:pt x="163685" y="75370"/>
                    </a:lnTo>
                    <a:lnTo>
                      <a:pt x="162957" y="76099"/>
                    </a:lnTo>
                    <a:lnTo>
                      <a:pt x="162957" y="77500"/>
                    </a:lnTo>
                    <a:lnTo>
                      <a:pt x="164413" y="78228"/>
                    </a:lnTo>
                    <a:lnTo>
                      <a:pt x="165142" y="79685"/>
                    </a:lnTo>
                    <a:lnTo>
                      <a:pt x="165814" y="81142"/>
                    </a:lnTo>
                    <a:lnTo>
                      <a:pt x="165814" y="82543"/>
                    </a:lnTo>
                    <a:lnTo>
                      <a:pt x="165142" y="84000"/>
                    </a:lnTo>
                    <a:lnTo>
                      <a:pt x="163685" y="84728"/>
                    </a:lnTo>
                    <a:lnTo>
                      <a:pt x="162957" y="87586"/>
                    </a:lnTo>
                    <a:lnTo>
                      <a:pt x="162957" y="88987"/>
                    </a:lnTo>
                    <a:lnTo>
                      <a:pt x="162957" y="90444"/>
                    </a:lnTo>
                    <a:lnTo>
                      <a:pt x="161556" y="92574"/>
                    </a:lnTo>
                    <a:lnTo>
                      <a:pt x="161556" y="94031"/>
                    </a:lnTo>
                    <a:lnTo>
                      <a:pt x="161556" y="96216"/>
                    </a:lnTo>
                    <a:lnTo>
                      <a:pt x="162228" y="97617"/>
                    </a:lnTo>
                    <a:lnTo>
                      <a:pt x="162957" y="98345"/>
                    </a:lnTo>
                    <a:lnTo>
                      <a:pt x="164413" y="98345"/>
                    </a:lnTo>
                    <a:lnTo>
                      <a:pt x="165142" y="97617"/>
                    </a:lnTo>
                    <a:lnTo>
                      <a:pt x="165814" y="96888"/>
                    </a:lnTo>
                    <a:lnTo>
                      <a:pt x="166543" y="97617"/>
                    </a:lnTo>
                    <a:lnTo>
                      <a:pt x="166543" y="98345"/>
                    </a:lnTo>
                    <a:lnTo>
                      <a:pt x="165814" y="100475"/>
                    </a:lnTo>
                    <a:lnTo>
                      <a:pt x="167271" y="101932"/>
                    </a:lnTo>
                    <a:lnTo>
                      <a:pt x="167271" y="103389"/>
                    </a:lnTo>
                    <a:lnTo>
                      <a:pt x="166543" y="103389"/>
                    </a:lnTo>
                    <a:lnTo>
                      <a:pt x="166543" y="104061"/>
                    </a:lnTo>
                    <a:lnTo>
                      <a:pt x="167271" y="105518"/>
                    </a:lnTo>
                    <a:lnTo>
                      <a:pt x="170129" y="107704"/>
                    </a:lnTo>
                    <a:lnTo>
                      <a:pt x="170858" y="108376"/>
                    </a:lnTo>
                    <a:lnTo>
                      <a:pt x="174444" y="107704"/>
                    </a:lnTo>
                    <a:lnTo>
                      <a:pt x="175173" y="106975"/>
                    </a:lnTo>
                    <a:lnTo>
                      <a:pt x="175901" y="106247"/>
                    </a:lnTo>
                    <a:lnTo>
                      <a:pt x="176630" y="106247"/>
                    </a:lnTo>
                    <a:lnTo>
                      <a:pt x="176630" y="106247"/>
                    </a:lnTo>
                    <a:lnTo>
                      <a:pt x="175901" y="106247"/>
                    </a:lnTo>
                    <a:lnTo>
                      <a:pt x="175173" y="106975"/>
                    </a:lnTo>
                    <a:lnTo>
                      <a:pt x="174444" y="107704"/>
                    </a:lnTo>
                    <a:lnTo>
                      <a:pt x="170858" y="108376"/>
                    </a:lnTo>
                    <a:lnTo>
                      <a:pt x="170858" y="109105"/>
                    </a:lnTo>
                    <a:lnTo>
                      <a:pt x="170129" y="109833"/>
                    </a:lnTo>
                    <a:lnTo>
                      <a:pt x="168728" y="109105"/>
                    </a:lnTo>
                    <a:lnTo>
                      <a:pt x="166543" y="108376"/>
                    </a:lnTo>
                    <a:lnTo>
                      <a:pt x="165814" y="109105"/>
                    </a:lnTo>
                    <a:lnTo>
                      <a:pt x="165814" y="109833"/>
                    </a:lnTo>
                    <a:lnTo>
                      <a:pt x="164413" y="109833"/>
                    </a:lnTo>
                    <a:lnTo>
                      <a:pt x="162228" y="109105"/>
                    </a:lnTo>
                    <a:lnTo>
                      <a:pt x="161556" y="109833"/>
                    </a:lnTo>
                    <a:lnTo>
                      <a:pt x="161556" y="110562"/>
                    </a:lnTo>
                    <a:lnTo>
                      <a:pt x="162957" y="112691"/>
                    </a:lnTo>
                    <a:lnTo>
                      <a:pt x="163685" y="114148"/>
                    </a:lnTo>
                    <a:lnTo>
                      <a:pt x="163685" y="114876"/>
                    </a:lnTo>
                    <a:lnTo>
                      <a:pt x="162228" y="115549"/>
                    </a:lnTo>
                    <a:lnTo>
                      <a:pt x="160827" y="116277"/>
                    </a:lnTo>
                    <a:lnTo>
                      <a:pt x="160099" y="115549"/>
                    </a:lnTo>
                    <a:lnTo>
                      <a:pt x="159370" y="112691"/>
                    </a:lnTo>
                    <a:lnTo>
                      <a:pt x="158642" y="112691"/>
                    </a:lnTo>
                    <a:lnTo>
                      <a:pt x="156512" y="111290"/>
                    </a:lnTo>
                    <a:lnTo>
                      <a:pt x="156512" y="113419"/>
                    </a:lnTo>
                    <a:lnTo>
                      <a:pt x="154327" y="113419"/>
                    </a:lnTo>
                    <a:lnTo>
                      <a:pt x="154327" y="114876"/>
                    </a:lnTo>
                    <a:lnTo>
                      <a:pt x="154327" y="115549"/>
                    </a:lnTo>
                    <a:lnTo>
                      <a:pt x="152926" y="115549"/>
                    </a:lnTo>
                    <a:lnTo>
                      <a:pt x="150740" y="114876"/>
                    </a:lnTo>
                    <a:lnTo>
                      <a:pt x="150740" y="114148"/>
                    </a:lnTo>
                    <a:lnTo>
                      <a:pt x="150740" y="112691"/>
                    </a:lnTo>
                    <a:lnTo>
                      <a:pt x="149339" y="111962"/>
                    </a:lnTo>
                    <a:lnTo>
                      <a:pt x="148611" y="111962"/>
                    </a:lnTo>
                    <a:lnTo>
                      <a:pt x="148611" y="114876"/>
                    </a:lnTo>
                    <a:lnTo>
                      <a:pt x="149339" y="115549"/>
                    </a:lnTo>
                    <a:lnTo>
                      <a:pt x="148611" y="116277"/>
                    </a:lnTo>
                    <a:lnTo>
                      <a:pt x="148611" y="117734"/>
                    </a:lnTo>
                    <a:lnTo>
                      <a:pt x="148611" y="119135"/>
                    </a:lnTo>
                    <a:lnTo>
                      <a:pt x="147883" y="120592"/>
                    </a:lnTo>
                    <a:lnTo>
                      <a:pt x="147154" y="123450"/>
                    </a:lnTo>
                    <a:lnTo>
                      <a:pt x="146482" y="122049"/>
                    </a:lnTo>
                    <a:lnTo>
                      <a:pt x="145025" y="119135"/>
                    </a:lnTo>
                    <a:lnTo>
                      <a:pt x="144296" y="122049"/>
                    </a:lnTo>
                    <a:lnTo>
                      <a:pt x="144296" y="123450"/>
                    </a:lnTo>
                    <a:lnTo>
                      <a:pt x="143568" y="123450"/>
                    </a:lnTo>
                    <a:lnTo>
                      <a:pt x="142167" y="123450"/>
                    </a:lnTo>
                    <a:lnTo>
                      <a:pt x="142167" y="124179"/>
                    </a:lnTo>
                    <a:lnTo>
                      <a:pt x="142839" y="124907"/>
                    </a:lnTo>
                    <a:lnTo>
                      <a:pt x="143568" y="125636"/>
                    </a:lnTo>
                    <a:lnTo>
                      <a:pt x="143568" y="126364"/>
                    </a:lnTo>
                    <a:lnTo>
                      <a:pt x="143568" y="127037"/>
                    </a:lnTo>
                    <a:lnTo>
                      <a:pt x="141438" y="129222"/>
                    </a:lnTo>
                    <a:lnTo>
                      <a:pt x="137123" y="129950"/>
                    </a:lnTo>
                    <a:lnTo>
                      <a:pt x="134994" y="129950"/>
                    </a:lnTo>
                    <a:lnTo>
                      <a:pt x="132808" y="129950"/>
                    </a:lnTo>
                    <a:lnTo>
                      <a:pt x="132808" y="130623"/>
                    </a:lnTo>
                    <a:lnTo>
                      <a:pt x="132080" y="132080"/>
                    </a:lnTo>
                    <a:lnTo>
                      <a:pt x="129950" y="131351"/>
                    </a:lnTo>
                    <a:lnTo>
                      <a:pt x="128494" y="130623"/>
                    </a:lnTo>
                    <a:lnTo>
                      <a:pt x="127093" y="131351"/>
                    </a:lnTo>
                    <a:lnTo>
                      <a:pt x="126364" y="131351"/>
                    </a:lnTo>
                    <a:lnTo>
                      <a:pt x="124179" y="132080"/>
                    </a:lnTo>
                    <a:lnTo>
                      <a:pt x="122778" y="133537"/>
                    </a:lnTo>
                    <a:lnTo>
                      <a:pt x="122049" y="134265"/>
                    </a:lnTo>
                    <a:lnTo>
                      <a:pt x="122049" y="134938"/>
                    </a:lnTo>
                    <a:lnTo>
                      <a:pt x="121321" y="135666"/>
                    </a:lnTo>
                    <a:lnTo>
                      <a:pt x="119191" y="136395"/>
                    </a:lnTo>
                    <a:lnTo>
                      <a:pt x="118463" y="137123"/>
                    </a:lnTo>
                    <a:lnTo>
                      <a:pt x="117734" y="137852"/>
                    </a:lnTo>
                    <a:lnTo>
                      <a:pt x="117734" y="139253"/>
                    </a:lnTo>
                    <a:lnTo>
                      <a:pt x="119191" y="139253"/>
                    </a:lnTo>
                    <a:lnTo>
                      <a:pt x="119191" y="139981"/>
                    </a:lnTo>
                    <a:lnTo>
                      <a:pt x="118463" y="140710"/>
                    </a:lnTo>
                    <a:lnTo>
                      <a:pt x="117734" y="142111"/>
                    </a:lnTo>
                    <a:lnTo>
                      <a:pt x="117734" y="144296"/>
                    </a:lnTo>
                    <a:lnTo>
                      <a:pt x="119864" y="146425"/>
                    </a:lnTo>
                    <a:lnTo>
                      <a:pt x="119191" y="147882"/>
                    </a:lnTo>
                    <a:lnTo>
                      <a:pt x="119191" y="148611"/>
                    </a:lnTo>
                    <a:lnTo>
                      <a:pt x="119864" y="149339"/>
                    </a:lnTo>
                    <a:lnTo>
                      <a:pt x="119864" y="150012"/>
                    </a:lnTo>
                    <a:lnTo>
                      <a:pt x="118463" y="150740"/>
                    </a:lnTo>
                    <a:lnTo>
                      <a:pt x="117734" y="150740"/>
                    </a:lnTo>
                    <a:lnTo>
                      <a:pt x="117006" y="150740"/>
                    </a:lnTo>
                    <a:lnTo>
                      <a:pt x="116277" y="150012"/>
                    </a:lnTo>
                    <a:lnTo>
                      <a:pt x="115605" y="149339"/>
                    </a:lnTo>
                    <a:lnTo>
                      <a:pt x="114876" y="149339"/>
                    </a:lnTo>
                    <a:lnTo>
                      <a:pt x="114148" y="150012"/>
                    </a:lnTo>
                    <a:lnTo>
                      <a:pt x="113420" y="150012"/>
                    </a:lnTo>
                    <a:lnTo>
                      <a:pt x="112019" y="150740"/>
                    </a:lnTo>
                    <a:lnTo>
                      <a:pt x="110562" y="150012"/>
                    </a:lnTo>
                    <a:lnTo>
                      <a:pt x="110562" y="148611"/>
                    </a:lnTo>
                    <a:lnTo>
                      <a:pt x="109833" y="148611"/>
                    </a:lnTo>
                    <a:lnTo>
                      <a:pt x="108376" y="148611"/>
                    </a:lnTo>
                    <a:lnTo>
                      <a:pt x="106247" y="147154"/>
                    </a:lnTo>
                    <a:lnTo>
                      <a:pt x="104790" y="147154"/>
                    </a:lnTo>
                    <a:lnTo>
                      <a:pt x="104117" y="147882"/>
                    </a:lnTo>
                    <a:lnTo>
                      <a:pt x="103389" y="148611"/>
                    </a:lnTo>
                    <a:lnTo>
                      <a:pt x="101932" y="149339"/>
                    </a:lnTo>
                    <a:lnTo>
                      <a:pt x="101203" y="149339"/>
                    </a:lnTo>
                    <a:lnTo>
                      <a:pt x="99802" y="150740"/>
                    </a:lnTo>
                    <a:lnTo>
                      <a:pt x="99074" y="151469"/>
                    </a:lnTo>
                    <a:lnTo>
                      <a:pt x="101203" y="151469"/>
                    </a:lnTo>
                    <a:lnTo>
                      <a:pt x="103389" y="150740"/>
                    </a:lnTo>
                    <a:lnTo>
                      <a:pt x="105518" y="151469"/>
                    </a:lnTo>
                    <a:lnTo>
                      <a:pt x="111290" y="151469"/>
                    </a:lnTo>
                    <a:lnTo>
                      <a:pt x="112691" y="151469"/>
                    </a:lnTo>
                    <a:lnTo>
                      <a:pt x="114148" y="152197"/>
                    </a:lnTo>
                    <a:lnTo>
                      <a:pt x="115605" y="153598"/>
                    </a:lnTo>
                    <a:lnTo>
                      <a:pt x="115605" y="153598"/>
                    </a:lnTo>
                    <a:lnTo>
                      <a:pt x="114148" y="152197"/>
                    </a:lnTo>
                    <a:lnTo>
                      <a:pt x="112691" y="151469"/>
                    </a:lnTo>
                    <a:lnTo>
                      <a:pt x="111290" y="151469"/>
                    </a:lnTo>
                    <a:lnTo>
                      <a:pt x="105518" y="151469"/>
                    </a:lnTo>
                    <a:lnTo>
                      <a:pt x="103389" y="150740"/>
                    </a:lnTo>
                    <a:lnTo>
                      <a:pt x="101203" y="151469"/>
                    </a:lnTo>
                    <a:lnTo>
                      <a:pt x="99074" y="151469"/>
                    </a:lnTo>
                    <a:lnTo>
                      <a:pt x="99802" y="152197"/>
                    </a:lnTo>
                    <a:lnTo>
                      <a:pt x="100531" y="152926"/>
                    </a:lnTo>
                    <a:lnTo>
                      <a:pt x="101203" y="153598"/>
                    </a:lnTo>
                    <a:lnTo>
                      <a:pt x="101932" y="154327"/>
                    </a:lnTo>
                    <a:lnTo>
                      <a:pt x="103389" y="154327"/>
                    </a:lnTo>
                    <a:lnTo>
                      <a:pt x="106975" y="154327"/>
                    </a:lnTo>
                    <a:lnTo>
                      <a:pt x="107704" y="154327"/>
                    </a:lnTo>
                    <a:lnTo>
                      <a:pt x="109105" y="154327"/>
                    </a:lnTo>
                    <a:lnTo>
                      <a:pt x="110562" y="153598"/>
                    </a:lnTo>
                    <a:lnTo>
                      <a:pt x="111290" y="152926"/>
                    </a:lnTo>
                    <a:lnTo>
                      <a:pt x="112019" y="152926"/>
                    </a:lnTo>
                    <a:lnTo>
                      <a:pt x="113420" y="153598"/>
                    </a:lnTo>
                    <a:lnTo>
                      <a:pt x="114148" y="154327"/>
                    </a:lnTo>
                    <a:lnTo>
                      <a:pt x="114148" y="155784"/>
                    </a:lnTo>
                    <a:lnTo>
                      <a:pt x="113420" y="156512"/>
                    </a:lnTo>
                    <a:lnTo>
                      <a:pt x="113420" y="158642"/>
                    </a:lnTo>
                    <a:lnTo>
                      <a:pt x="114148" y="159370"/>
                    </a:lnTo>
                    <a:lnTo>
                      <a:pt x="114876" y="160099"/>
                    </a:lnTo>
                    <a:lnTo>
                      <a:pt x="117006" y="158642"/>
                    </a:lnTo>
                    <a:lnTo>
                      <a:pt x="119864" y="157185"/>
                    </a:lnTo>
                    <a:lnTo>
                      <a:pt x="120592" y="156512"/>
                    </a:lnTo>
                    <a:lnTo>
                      <a:pt x="122049" y="157185"/>
                    </a:lnTo>
                    <a:lnTo>
                      <a:pt x="123506" y="158642"/>
                    </a:lnTo>
                    <a:lnTo>
                      <a:pt x="124179" y="160099"/>
                    </a:lnTo>
                    <a:lnTo>
                      <a:pt x="126364" y="162228"/>
                    </a:lnTo>
                    <a:lnTo>
                      <a:pt x="126364" y="162956"/>
                    </a:lnTo>
                    <a:lnTo>
                      <a:pt x="125636" y="163685"/>
                    </a:lnTo>
                    <a:lnTo>
                      <a:pt x="126364" y="164413"/>
                    </a:lnTo>
                    <a:lnTo>
                      <a:pt x="126364" y="165814"/>
                    </a:lnTo>
                    <a:lnTo>
                      <a:pt x="126364" y="167271"/>
                    </a:lnTo>
                    <a:lnTo>
                      <a:pt x="126364" y="168000"/>
                    </a:lnTo>
                    <a:lnTo>
                      <a:pt x="128494" y="170129"/>
                    </a:lnTo>
                    <a:lnTo>
                      <a:pt x="129950" y="172259"/>
                    </a:lnTo>
                    <a:lnTo>
                      <a:pt x="129950" y="172987"/>
                    </a:lnTo>
                    <a:lnTo>
                      <a:pt x="129222" y="173716"/>
                    </a:lnTo>
                    <a:lnTo>
                      <a:pt x="128494" y="174444"/>
                    </a:lnTo>
                    <a:lnTo>
                      <a:pt x="127093" y="174444"/>
                    </a:lnTo>
                    <a:lnTo>
                      <a:pt x="127093" y="173716"/>
                    </a:lnTo>
                    <a:lnTo>
                      <a:pt x="127093" y="172987"/>
                    </a:lnTo>
                    <a:lnTo>
                      <a:pt x="121321" y="172987"/>
                    </a:lnTo>
                    <a:lnTo>
                      <a:pt x="121321" y="173716"/>
                    </a:lnTo>
                    <a:lnTo>
                      <a:pt x="120592" y="174444"/>
                    </a:lnTo>
                    <a:lnTo>
                      <a:pt x="119864" y="175173"/>
                    </a:lnTo>
                    <a:lnTo>
                      <a:pt x="118463" y="175173"/>
                    </a:lnTo>
                    <a:lnTo>
                      <a:pt x="117734" y="174444"/>
                    </a:lnTo>
                    <a:lnTo>
                      <a:pt x="116277" y="174444"/>
                    </a:lnTo>
                    <a:lnTo>
                      <a:pt x="114148" y="174444"/>
                    </a:lnTo>
                    <a:lnTo>
                      <a:pt x="112691" y="175173"/>
                    </a:lnTo>
                    <a:lnTo>
                      <a:pt x="110562" y="175901"/>
                    </a:lnTo>
                    <a:lnTo>
                      <a:pt x="107704" y="177302"/>
                    </a:lnTo>
                    <a:lnTo>
                      <a:pt x="106247" y="177302"/>
                    </a:lnTo>
                    <a:lnTo>
                      <a:pt x="105518" y="178031"/>
                    </a:lnTo>
                    <a:lnTo>
                      <a:pt x="105518" y="179487"/>
                    </a:lnTo>
                    <a:lnTo>
                      <a:pt x="106247" y="180160"/>
                    </a:lnTo>
                    <a:lnTo>
                      <a:pt x="106975" y="180160"/>
                    </a:lnTo>
                    <a:lnTo>
                      <a:pt x="109105" y="178759"/>
                    </a:lnTo>
                    <a:lnTo>
                      <a:pt x="109833" y="178759"/>
                    </a:lnTo>
                    <a:lnTo>
                      <a:pt x="111290" y="178031"/>
                    </a:lnTo>
                    <a:lnTo>
                      <a:pt x="114148" y="176573"/>
                    </a:lnTo>
                    <a:lnTo>
                      <a:pt x="117006" y="177302"/>
                    </a:lnTo>
                    <a:lnTo>
                      <a:pt x="118463" y="176573"/>
                    </a:lnTo>
                    <a:lnTo>
                      <a:pt x="120592" y="176573"/>
                    </a:lnTo>
                    <a:lnTo>
                      <a:pt x="122049" y="176573"/>
                    </a:lnTo>
                    <a:lnTo>
                      <a:pt x="122778" y="176573"/>
                    </a:lnTo>
                    <a:lnTo>
                      <a:pt x="123506" y="177302"/>
                    </a:lnTo>
                    <a:lnTo>
                      <a:pt x="124907" y="178031"/>
                    </a:lnTo>
                    <a:lnTo>
                      <a:pt x="127765" y="179487"/>
                    </a:lnTo>
                    <a:lnTo>
                      <a:pt x="128494" y="179487"/>
                    </a:lnTo>
                    <a:lnTo>
                      <a:pt x="130679" y="180888"/>
                    </a:lnTo>
                    <a:lnTo>
                      <a:pt x="132080" y="182345"/>
                    </a:lnTo>
                    <a:lnTo>
                      <a:pt x="132080" y="183074"/>
                    </a:lnTo>
                    <a:lnTo>
                      <a:pt x="132080" y="183746"/>
                    </a:lnTo>
                    <a:lnTo>
                      <a:pt x="131351" y="183746"/>
                    </a:lnTo>
                    <a:lnTo>
                      <a:pt x="130679" y="183074"/>
                    </a:lnTo>
                    <a:lnTo>
                      <a:pt x="129222" y="182345"/>
                    </a:lnTo>
                    <a:lnTo>
                      <a:pt x="129222" y="183074"/>
                    </a:lnTo>
                    <a:lnTo>
                      <a:pt x="129222" y="183746"/>
                    </a:lnTo>
                    <a:lnTo>
                      <a:pt x="129222" y="184475"/>
                    </a:lnTo>
                    <a:lnTo>
                      <a:pt x="129950" y="185932"/>
                    </a:lnTo>
                    <a:lnTo>
                      <a:pt x="130679" y="186660"/>
                    </a:lnTo>
                    <a:lnTo>
                      <a:pt x="129222" y="187333"/>
                    </a:lnTo>
                    <a:lnTo>
                      <a:pt x="127093" y="186660"/>
                    </a:lnTo>
                    <a:lnTo>
                      <a:pt x="127093" y="185932"/>
                    </a:lnTo>
                    <a:lnTo>
                      <a:pt x="126364" y="184475"/>
                    </a:lnTo>
                    <a:lnTo>
                      <a:pt x="126364" y="183746"/>
                    </a:lnTo>
                    <a:lnTo>
                      <a:pt x="126364" y="183074"/>
                    </a:lnTo>
                    <a:lnTo>
                      <a:pt x="124179" y="182345"/>
                    </a:lnTo>
                    <a:lnTo>
                      <a:pt x="124907" y="183074"/>
                    </a:lnTo>
                    <a:lnTo>
                      <a:pt x="122778" y="183074"/>
                    </a:lnTo>
                    <a:lnTo>
                      <a:pt x="122049" y="185203"/>
                    </a:lnTo>
                    <a:lnTo>
                      <a:pt x="121321" y="185203"/>
                    </a:lnTo>
                    <a:lnTo>
                      <a:pt x="120592" y="185932"/>
                    </a:lnTo>
                    <a:lnTo>
                      <a:pt x="121321" y="186660"/>
                    </a:lnTo>
                    <a:lnTo>
                      <a:pt x="120592" y="188061"/>
                    </a:lnTo>
                    <a:lnTo>
                      <a:pt x="120592" y="188790"/>
                    </a:lnTo>
                    <a:lnTo>
                      <a:pt x="119864" y="190975"/>
                    </a:lnTo>
                    <a:lnTo>
                      <a:pt x="118463" y="192376"/>
                    </a:lnTo>
                    <a:lnTo>
                      <a:pt x="118463" y="193105"/>
                    </a:lnTo>
                    <a:lnTo>
                      <a:pt x="117734" y="194561"/>
                    </a:lnTo>
                    <a:lnTo>
                      <a:pt x="118463" y="195234"/>
                    </a:lnTo>
                    <a:lnTo>
                      <a:pt x="119864" y="194561"/>
                    </a:lnTo>
                    <a:lnTo>
                      <a:pt x="120592" y="194561"/>
                    </a:lnTo>
                    <a:lnTo>
                      <a:pt x="121321" y="195962"/>
                    </a:lnTo>
                    <a:lnTo>
                      <a:pt x="120592" y="195962"/>
                    </a:lnTo>
                    <a:lnTo>
                      <a:pt x="119191" y="196691"/>
                    </a:lnTo>
                    <a:lnTo>
                      <a:pt x="118463" y="197419"/>
                    </a:lnTo>
                    <a:lnTo>
                      <a:pt x="118463" y="200277"/>
                    </a:lnTo>
                    <a:lnTo>
                      <a:pt x="118463" y="201006"/>
                    </a:lnTo>
                    <a:lnTo>
                      <a:pt x="117734" y="201006"/>
                    </a:lnTo>
                    <a:lnTo>
                      <a:pt x="117734" y="202463"/>
                    </a:lnTo>
                    <a:lnTo>
                      <a:pt x="117734" y="203864"/>
                    </a:lnTo>
                    <a:lnTo>
                      <a:pt x="116277" y="203864"/>
                    </a:lnTo>
                    <a:lnTo>
                      <a:pt x="116277" y="204592"/>
                    </a:lnTo>
                    <a:lnTo>
                      <a:pt x="115605" y="205321"/>
                    </a:lnTo>
                    <a:lnTo>
                      <a:pt x="115605" y="206049"/>
                    </a:lnTo>
                    <a:lnTo>
                      <a:pt x="115605" y="206722"/>
                    </a:lnTo>
                    <a:lnTo>
                      <a:pt x="114876" y="206722"/>
                    </a:lnTo>
                    <a:lnTo>
                      <a:pt x="114148" y="207450"/>
                    </a:lnTo>
                    <a:lnTo>
                      <a:pt x="114148" y="210308"/>
                    </a:lnTo>
                    <a:lnTo>
                      <a:pt x="113420" y="210308"/>
                    </a:lnTo>
                    <a:lnTo>
                      <a:pt x="112691" y="209635"/>
                    </a:lnTo>
                    <a:lnTo>
                      <a:pt x="112691" y="207450"/>
                    </a:lnTo>
                    <a:lnTo>
                      <a:pt x="114148" y="205321"/>
                    </a:lnTo>
                    <a:lnTo>
                      <a:pt x="114876" y="202463"/>
                    </a:lnTo>
                    <a:lnTo>
                      <a:pt x="114876" y="201006"/>
                    </a:lnTo>
                    <a:lnTo>
                      <a:pt x="114876" y="199549"/>
                    </a:lnTo>
                    <a:lnTo>
                      <a:pt x="114876" y="198148"/>
                    </a:lnTo>
                    <a:lnTo>
                      <a:pt x="114148" y="197419"/>
                    </a:lnTo>
                    <a:lnTo>
                      <a:pt x="113420" y="196691"/>
                    </a:lnTo>
                    <a:lnTo>
                      <a:pt x="112691" y="197419"/>
                    </a:lnTo>
                    <a:lnTo>
                      <a:pt x="112691" y="196691"/>
                    </a:lnTo>
                    <a:lnTo>
                      <a:pt x="112019" y="195962"/>
                    </a:lnTo>
                    <a:lnTo>
                      <a:pt x="112691" y="194561"/>
                    </a:lnTo>
                    <a:lnTo>
                      <a:pt x="113420" y="190975"/>
                    </a:lnTo>
                    <a:lnTo>
                      <a:pt x="113420" y="189518"/>
                    </a:lnTo>
                    <a:lnTo>
                      <a:pt x="112019" y="188061"/>
                    </a:lnTo>
                    <a:lnTo>
                      <a:pt x="111290" y="186660"/>
                    </a:lnTo>
                    <a:lnTo>
                      <a:pt x="110562" y="186660"/>
                    </a:lnTo>
                    <a:lnTo>
                      <a:pt x="110562" y="188061"/>
                    </a:lnTo>
                    <a:lnTo>
                      <a:pt x="110562" y="189518"/>
                    </a:lnTo>
                    <a:lnTo>
                      <a:pt x="110562" y="191648"/>
                    </a:lnTo>
                    <a:lnTo>
                      <a:pt x="110562" y="192376"/>
                    </a:lnTo>
                    <a:lnTo>
                      <a:pt x="108432" y="193833"/>
                    </a:lnTo>
                    <a:lnTo>
                      <a:pt x="106975" y="194561"/>
                    </a:lnTo>
                    <a:lnTo>
                      <a:pt x="106975" y="197419"/>
                    </a:lnTo>
                    <a:lnTo>
                      <a:pt x="105518" y="198820"/>
                    </a:lnTo>
                    <a:lnTo>
                      <a:pt x="103389" y="198820"/>
                    </a:lnTo>
                    <a:lnTo>
                      <a:pt x="102660" y="198148"/>
                    </a:lnTo>
                    <a:lnTo>
                      <a:pt x="101932" y="197419"/>
                    </a:lnTo>
                    <a:lnTo>
                      <a:pt x="100531" y="195962"/>
                    </a:lnTo>
                    <a:lnTo>
                      <a:pt x="99802" y="195234"/>
                    </a:lnTo>
                    <a:lnTo>
                      <a:pt x="97617" y="196691"/>
                    </a:lnTo>
                    <a:lnTo>
                      <a:pt x="96216" y="196691"/>
                    </a:lnTo>
                    <a:lnTo>
                      <a:pt x="94759" y="196691"/>
                    </a:lnTo>
                    <a:lnTo>
                      <a:pt x="94031" y="198148"/>
                    </a:lnTo>
                    <a:lnTo>
                      <a:pt x="94031" y="198820"/>
                    </a:lnTo>
                    <a:lnTo>
                      <a:pt x="93302" y="199549"/>
                    </a:lnTo>
                    <a:lnTo>
                      <a:pt x="94031" y="201006"/>
                    </a:lnTo>
                    <a:lnTo>
                      <a:pt x="96216" y="201734"/>
                    </a:lnTo>
                    <a:lnTo>
                      <a:pt x="96945" y="203135"/>
                    </a:lnTo>
                    <a:lnTo>
                      <a:pt x="98346" y="204592"/>
                    </a:lnTo>
                    <a:lnTo>
                      <a:pt x="98346" y="207450"/>
                    </a:lnTo>
                    <a:lnTo>
                      <a:pt x="99802" y="207450"/>
                    </a:lnTo>
                    <a:lnTo>
                      <a:pt x="100531" y="208179"/>
                    </a:lnTo>
                    <a:lnTo>
                      <a:pt x="101932" y="208179"/>
                    </a:lnTo>
                    <a:lnTo>
                      <a:pt x="102660" y="208179"/>
                    </a:lnTo>
                    <a:lnTo>
                      <a:pt x="103389" y="208907"/>
                    </a:lnTo>
                    <a:lnTo>
                      <a:pt x="104117" y="208907"/>
                    </a:lnTo>
                    <a:lnTo>
                      <a:pt x="104117" y="209635"/>
                    </a:lnTo>
                    <a:lnTo>
                      <a:pt x="103389" y="210308"/>
                    </a:lnTo>
                    <a:lnTo>
                      <a:pt x="102660" y="210308"/>
                    </a:lnTo>
                    <a:lnTo>
                      <a:pt x="101203" y="210308"/>
                    </a:lnTo>
                    <a:lnTo>
                      <a:pt x="100531" y="210308"/>
                    </a:lnTo>
                    <a:lnTo>
                      <a:pt x="99802" y="211036"/>
                    </a:lnTo>
                    <a:lnTo>
                      <a:pt x="99074" y="211036"/>
                    </a:lnTo>
                    <a:lnTo>
                      <a:pt x="98346" y="210308"/>
                    </a:lnTo>
                    <a:lnTo>
                      <a:pt x="97617" y="209635"/>
                    </a:lnTo>
                    <a:lnTo>
                      <a:pt x="93302" y="209635"/>
                    </a:lnTo>
                    <a:lnTo>
                      <a:pt x="91173" y="209635"/>
                    </a:lnTo>
                    <a:lnTo>
                      <a:pt x="85401" y="208907"/>
                    </a:lnTo>
                    <a:lnTo>
                      <a:pt x="84728" y="210308"/>
                    </a:lnTo>
                    <a:lnTo>
                      <a:pt x="85401" y="210308"/>
                    </a:lnTo>
                    <a:lnTo>
                      <a:pt x="86858" y="210308"/>
                    </a:lnTo>
                    <a:lnTo>
                      <a:pt x="88315" y="211036"/>
                    </a:lnTo>
                    <a:lnTo>
                      <a:pt x="89716" y="211765"/>
                    </a:lnTo>
                    <a:lnTo>
                      <a:pt x="90444" y="212493"/>
                    </a:lnTo>
                    <a:lnTo>
                      <a:pt x="90444" y="213222"/>
                    </a:lnTo>
                    <a:lnTo>
                      <a:pt x="89043" y="213222"/>
                    </a:lnTo>
                    <a:lnTo>
                      <a:pt x="88315" y="213222"/>
                    </a:lnTo>
                    <a:lnTo>
                      <a:pt x="89043" y="214623"/>
                    </a:lnTo>
                    <a:lnTo>
                      <a:pt x="89716" y="215351"/>
                    </a:lnTo>
                    <a:lnTo>
                      <a:pt x="88315" y="216080"/>
                    </a:lnTo>
                    <a:lnTo>
                      <a:pt x="86858" y="216080"/>
                    </a:lnTo>
                    <a:lnTo>
                      <a:pt x="86858" y="216808"/>
                    </a:lnTo>
                    <a:lnTo>
                      <a:pt x="86858" y="217537"/>
                    </a:lnTo>
                    <a:lnTo>
                      <a:pt x="85401" y="218209"/>
                    </a:lnTo>
                    <a:lnTo>
                      <a:pt x="85401" y="218938"/>
                    </a:lnTo>
                    <a:lnTo>
                      <a:pt x="85401" y="219666"/>
                    </a:lnTo>
                    <a:lnTo>
                      <a:pt x="86129" y="219666"/>
                    </a:lnTo>
                    <a:lnTo>
                      <a:pt x="85401" y="220395"/>
                    </a:lnTo>
                    <a:lnTo>
                      <a:pt x="84000" y="220395"/>
                    </a:lnTo>
                    <a:lnTo>
                      <a:pt x="83272" y="219666"/>
                    </a:lnTo>
                    <a:lnTo>
                      <a:pt x="81814" y="221123"/>
                    </a:lnTo>
                    <a:lnTo>
                      <a:pt x="81142" y="221123"/>
                    </a:lnTo>
                    <a:lnTo>
                      <a:pt x="80414" y="222524"/>
                    </a:lnTo>
                    <a:lnTo>
                      <a:pt x="81142" y="224709"/>
                    </a:lnTo>
                    <a:lnTo>
                      <a:pt x="81142" y="225382"/>
                    </a:lnTo>
                    <a:lnTo>
                      <a:pt x="81142" y="226110"/>
                    </a:lnTo>
                    <a:lnTo>
                      <a:pt x="80414" y="226839"/>
                    </a:lnTo>
                    <a:lnTo>
                      <a:pt x="80414" y="229697"/>
                    </a:lnTo>
                    <a:lnTo>
                      <a:pt x="81142" y="230425"/>
                    </a:lnTo>
                    <a:lnTo>
                      <a:pt x="82543" y="230425"/>
                    </a:lnTo>
                    <a:lnTo>
                      <a:pt x="84728" y="228296"/>
                    </a:lnTo>
                    <a:lnTo>
                      <a:pt x="86858" y="227567"/>
                    </a:lnTo>
                    <a:lnTo>
                      <a:pt x="88315" y="227567"/>
                    </a:lnTo>
                    <a:lnTo>
                      <a:pt x="89716" y="229697"/>
                    </a:lnTo>
                    <a:lnTo>
                      <a:pt x="90444" y="231882"/>
                    </a:lnTo>
                    <a:lnTo>
                      <a:pt x="88315" y="235469"/>
                    </a:lnTo>
                    <a:lnTo>
                      <a:pt x="89043" y="236870"/>
                    </a:lnTo>
                    <a:lnTo>
                      <a:pt x="88315" y="239055"/>
                    </a:lnTo>
                    <a:lnTo>
                      <a:pt x="90444" y="240456"/>
                    </a:lnTo>
                    <a:lnTo>
                      <a:pt x="91173" y="239784"/>
                    </a:lnTo>
                    <a:lnTo>
                      <a:pt x="94031" y="240456"/>
                    </a:lnTo>
                    <a:lnTo>
                      <a:pt x="94759" y="240456"/>
                    </a:lnTo>
                    <a:lnTo>
                      <a:pt x="96945" y="239055"/>
                    </a:lnTo>
                    <a:lnTo>
                      <a:pt x="99074" y="238327"/>
                    </a:lnTo>
                    <a:lnTo>
                      <a:pt x="99802" y="238327"/>
                    </a:lnTo>
                    <a:lnTo>
                      <a:pt x="99802" y="239055"/>
                    </a:lnTo>
                    <a:lnTo>
                      <a:pt x="99802" y="245499"/>
                    </a:lnTo>
                    <a:lnTo>
                      <a:pt x="99074" y="245499"/>
                    </a:lnTo>
                    <a:lnTo>
                      <a:pt x="98346" y="247685"/>
                    </a:lnTo>
                    <a:lnTo>
                      <a:pt x="100531" y="250543"/>
                    </a:lnTo>
                    <a:lnTo>
                      <a:pt x="94759" y="252672"/>
                    </a:lnTo>
                    <a:lnTo>
                      <a:pt x="92630" y="254858"/>
                    </a:lnTo>
                    <a:lnTo>
                      <a:pt x="91901" y="256987"/>
                    </a:lnTo>
                    <a:lnTo>
                      <a:pt x="91173" y="258444"/>
                    </a:lnTo>
                    <a:lnTo>
                      <a:pt x="89716" y="262759"/>
                    </a:lnTo>
                    <a:lnTo>
                      <a:pt x="89716" y="264888"/>
                    </a:lnTo>
                    <a:lnTo>
                      <a:pt x="88315" y="265617"/>
                    </a:lnTo>
                    <a:lnTo>
                      <a:pt x="87586" y="268475"/>
                    </a:lnTo>
                    <a:lnTo>
                      <a:pt x="86129" y="269203"/>
                    </a:lnTo>
                    <a:lnTo>
                      <a:pt x="84728" y="269932"/>
                    </a:lnTo>
                    <a:lnTo>
                      <a:pt x="83272" y="269203"/>
                    </a:lnTo>
                    <a:lnTo>
                      <a:pt x="82543" y="269932"/>
                    </a:lnTo>
                    <a:lnTo>
                      <a:pt x="75370" y="272061"/>
                    </a:lnTo>
                    <a:lnTo>
                      <a:pt x="75370" y="273518"/>
                    </a:lnTo>
                    <a:lnTo>
                      <a:pt x="76827" y="274919"/>
                    </a:lnTo>
                    <a:lnTo>
                      <a:pt x="76099" y="276376"/>
                    </a:lnTo>
                    <a:lnTo>
                      <a:pt x="76099" y="277104"/>
                    </a:lnTo>
                    <a:lnTo>
                      <a:pt x="72512" y="277833"/>
                    </a:lnTo>
                    <a:lnTo>
                      <a:pt x="70327" y="279962"/>
                    </a:lnTo>
                    <a:lnTo>
                      <a:pt x="70327" y="281419"/>
                    </a:lnTo>
                    <a:lnTo>
                      <a:pt x="69654" y="282820"/>
                    </a:lnTo>
                    <a:lnTo>
                      <a:pt x="69654" y="283549"/>
                    </a:lnTo>
                    <a:lnTo>
                      <a:pt x="68926" y="282820"/>
                    </a:lnTo>
                    <a:lnTo>
                      <a:pt x="68926" y="282148"/>
                    </a:lnTo>
                    <a:lnTo>
                      <a:pt x="68926" y="279234"/>
                    </a:lnTo>
                    <a:lnTo>
                      <a:pt x="66068" y="275647"/>
                    </a:lnTo>
                    <a:lnTo>
                      <a:pt x="65340" y="274919"/>
                    </a:lnTo>
                    <a:lnTo>
                      <a:pt x="64611" y="275647"/>
                    </a:lnTo>
                    <a:lnTo>
                      <a:pt x="64611" y="277104"/>
                    </a:lnTo>
                    <a:lnTo>
                      <a:pt x="63882" y="277104"/>
                    </a:lnTo>
                    <a:lnTo>
                      <a:pt x="61753" y="274919"/>
                    </a:lnTo>
                    <a:lnTo>
                      <a:pt x="59568" y="272790"/>
                    </a:lnTo>
                    <a:lnTo>
                      <a:pt x="58839" y="272061"/>
                    </a:lnTo>
                    <a:lnTo>
                      <a:pt x="57438" y="270660"/>
                    </a:lnTo>
                    <a:lnTo>
                      <a:pt x="56710" y="271333"/>
                    </a:lnTo>
                    <a:lnTo>
                      <a:pt x="56710" y="273518"/>
                    </a:lnTo>
                    <a:lnTo>
                      <a:pt x="57438" y="274246"/>
                    </a:lnTo>
                    <a:lnTo>
                      <a:pt x="60296" y="276376"/>
                    </a:lnTo>
                    <a:lnTo>
                      <a:pt x="63154" y="278505"/>
                    </a:lnTo>
                    <a:lnTo>
                      <a:pt x="63154" y="279962"/>
                    </a:lnTo>
                    <a:lnTo>
                      <a:pt x="64611" y="280691"/>
                    </a:lnTo>
                    <a:lnTo>
                      <a:pt x="63154" y="281419"/>
                    </a:lnTo>
                    <a:lnTo>
                      <a:pt x="63154" y="282148"/>
                    </a:lnTo>
                    <a:lnTo>
                      <a:pt x="61025" y="281419"/>
                    </a:lnTo>
                    <a:lnTo>
                      <a:pt x="54580" y="283549"/>
                    </a:lnTo>
                    <a:lnTo>
                      <a:pt x="54580" y="285006"/>
                    </a:lnTo>
                    <a:lnTo>
                      <a:pt x="58167" y="285734"/>
                    </a:lnTo>
                    <a:lnTo>
                      <a:pt x="64611" y="291450"/>
                    </a:lnTo>
                    <a:lnTo>
                      <a:pt x="67469" y="292178"/>
                    </a:lnTo>
                    <a:lnTo>
                      <a:pt x="68926" y="292907"/>
                    </a:lnTo>
                    <a:lnTo>
                      <a:pt x="68197" y="293579"/>
                    </a:lnTo>
                    <a:lnTo>
                      <a:pt x="66068" y="294308"/>
                    </a:lnTo>
                    <a:lnTo>
                      <a:pt x="65340" y="295765"/>
                    </a:lnTo>
                    <a:lnTo>
                      <a:pt x="63882" y="295765"/>
                    </a:lnTo>
                    <a:lnTo>
                      <a:pt x="62482" y="295765"/>
                    </a:lnTo>
                    <a:lnTo>
                      <a:pt x="61753" y="297222"/>
                    </a:lnTo>
                    <a:lnTo>
                      <a:pt x="62482" y="297894"/>
                    </a:lnTo>
                    <a:lnTo>
                      <a:pt x="63154" y="299351"/>
                    </a:lnTo>
                    <a:lnTo>
                      <a:pt x="62482" y="302209"/>
                    </a:lnTo>
                    <a:lnTo>
                      <a:pt x="60296" y="305795"/>
                    </a:lnTo>
                    <a:lnTo>
                      <a:pt x="61025" y="307981"/>
                    </a:lnTo>
                    <a:lnTo>
                      <a:pt x="62482" y="308653"/>
                    </a:lnTo>
                    <a:lnTo>
                      <a:pt x="64611" y="307981"/>
                    </a:lnTo>
                    <a:lnTo>
                      <a:pt x="65340" y="309382"/>
                    </a:lnTo>
                    <a:lnTo>
                      <a:pt x="64611" y="313697"/>
                    </a:lnTo>
                    <a:lnTo>
                      <a:pt x="63882" y="313697"/>
                    </a:lnTo>
                    <a:lnTo>
                      <a:pt x="61753" y="312968"/>
                    </a:lnTo>
                    <a:lnTo>
                      <a:pt x="61025" y="312968"/>
                    </a:lnTo>
                    <a:lnTo>
                      <a:pt x="60296" y="315154"/>
                    </a:lnTo>
                    <a:lnTo>
                      <a:pt x="60296" y="315882"/>
                    </a:lnTo>
                    <a:lnTo>
                      <a:pt x="59568" y="315882"/>
                    </a:lnTo>
                    <a:lnTo>
                      <a:pt x="58167" y="315154"/>
                    </a:lnTo>
                    <a:lnTo>
                      <a:pt x="57438" y="313697"/>
                    </a:lnTo>
                    <a:lnTo>
                      <a:pt x="55981" y="312968"/>
                    </a:lnTo>
                    <a:lnTo>
                      <a:pt x="54580" y="313697"/>
                    </a:lnTo>
                    <a:lnTo>
                      <a:pt x="50265" y="310839"/>
                    </a:lnTo>
                    <a:lnTo>
                      <a:pt x="49537" y="310839"/>
                    </a:lnTo>
                    <a:lnTo>
                      <a:pt x="45222" y="307981"/>
                    </a:lnTo>
                    <a:lnTo>
                      <a:pt x="42364" y="311567"/>
                    </a:lnTo>
                    <a:lnTo>
                      <a:pt x="40179" y="308653"/>
                    </a:lnTo>
                    <a:lnTo>
                      <a:pt x="38778" y="305795"/>
                    </a:lnTo>
                    <a:lnTo>
                      <a:pt x="38778" y="304395"/>
                    </a:lnTo>
                    <a:lnTo>
                      <a:pt x="39506" y="301481"/>
                    </a:lnTo>
                    <a:lnTo>
                      <a:pt x="38778" y="300808"/>
                    </a:lnTo>
                    <a:lnTo>
                      <a:pt x="38049" y="300080"/>
                    </a:lnTo>
                    <a:lnTo>
                      <a:pt x="34463" y="299351"/>
                    </a:lnTo>
                    <a:lnTo>
                      <a:pt x="32278" y="299351"/>
                    </a:lnTo>
                    <a:lnTo>
                      <a:pt x="32278" y="300080"/>
                    </a:lnTo>
                    <a:lnTo>
                      <a:pt x="33006" y="300808"/>
                    </a:lnTo>
                    <a:lnTo>
                      <a:pt x="33735" y="304395"/>
                    </a:lnTo>
                    <a:lnTo>
                      <a:pt x="33735" y="305795"/>
                    </a:lnTo>
                    <a:lnTo>
                      <a:pt x="32278" y="307981"/>
                    </a:lnTo>
                    <a:lnTo>
                      <a:pt x="33006" y="309382"/>
                    </a:lnTo>
                    <a:lnTo>
                      <a:pt x="29420" y="310839"/>
                    </a:lnTo>
                    <a:lnTo>
                      <a:pt x="30877" y="313697"/>
                    </a:lnTo>
                    <a:lnTo>
                      <a:pt x="33735" y="314425"/>
                    </a:lnTo>
                    <a:lnTo>
                      <a:pt x="33006" y="317283"/>
                    </a:lnTo>
                    <a:lnTo>
                      <a:pt x="33735" y="318740"/>
                    </a:lnTo>
                    <a:lnTo>
                      <a:pt x="35864" y="322327"/>
                    </a:lnTo>
                    <a:lnTo>
                      <a:pt x="36592" y="323783"/>
                    </a:lnTo>
                    <a:lnTo>
                      <a:pt x="37321" y="325913"/>
                    </a:lnTo>
                    <a:lnTo>
                      <a:pt x="37321" y="328042"/>
                    </a:lnTo>
                    <a:lnTo>
                      <a:pt x="38049" y="329499"/>
                    </a:lnTo>
                    <a:lnTo>
                      <a:pt x="40179" y="329499"/>
                    </a:lnTo>
                    <a:lnTo>
                      <a:pt x="43093" y="327370"/>
                    </a:lnTo>
                    <a:lnTo>
                      <a:pt x="48809" y="322327"/>
                    </a:lnTo>
                    <a:lnTo>
                      <a:pt x="48809" y="325913"/>
                    </a:lnTo>
                    <a:lnTo>
                      <a:pt x="49537" y="326641"/>
                    </a:lnTo>
                    <a:lnTo>
                      <a:pt x="49537" y="330228"/>
                    </a:lnTo>
                    <a:lnTo>
                      <a:pt x="48809" y="333086"/>
                    </a:lnTo>
                    <a:lnTo>
                      <a:pt x="49537" y="333814"/>
                    </a:lnTo>
                    <a:lnTo>
                      <a:pt x="50265" y="333814"/>
                    </a:lnTo>
                    <a:lnTo>
                      <a:pt x="50938" y="333086"/>
                    </a:lnTo>
                    <a:lnTo>
                      <a:pt x="52395" y="332357"/>
                    </a:lnTo>
                    <a:lnTo>
                      <a:pt x="53123" y="333086"/>
                    </a:lnTo>
                    <a:lnTo>
                      <a:pt x="53123" y="335215"/>
                    </a:lnTo>
                    <a:lnTo>
                      <a:pt x="51666" y="336672"/>
                    </a:lnTo>
                    <a:lnTo>
                      <a:pt x="50938" y="338857"/>
                    </a:lnTo>
                    <a:lnTo>
                      <a:pt x="50265" y="341715"/>
                    </a:lnTo>
                    <a:lnTo>
                      <a:pt x="50265" y="342444"/>
                    </a:lnTo>
                    <a:lnTo>
                      <a:pt x="50938" y="342444"/>
                    </a:lnTo>
                    <a:lnTo>
                      <a:pt x="51666" y="343116"/>
                    </a:lnTo>
                    <a:lnTo>
                      <a:pt x="54580" y="343845"/>
                    </a:lnTo>
                    <a:lnTo>
                      <a:pt x="55253" y="343116"/>
                    </a:lnTo>
                    <a:lnTo>
                      <a:pt x="55981" y="343116"/>
                    </a:lnTo>
                    <a:lnTo>
                      <a:pt x="65340" y="348888"/>
                    </a:lnTo>
                    <a:lnTo>
                      <a:pt x="66068" y="349617"/>
                    </a:lnTo>
                    <a:lnTo>
                      <a:pt x="71055" y="351018"/>
                    </a:lnTo>
                    <a:lnTo>
                      <a:pt x="72512" y="352475"/>
                    </a:lnTo>
                    <a:lnTo>
                      <a:pt x="73913" y="351746"/>
                    </a:lnTo>
                    <a:lnTo>
                      <a:pt x="74642" y="351018"/>
                    </a:lnTo>
                    <a:lnTo>
                      <a:pt x="76099" y="351018"/>
                    </a:lnTo>
                    <a:lnTo>
                      <a:pt x="76099" y="352475"/>
                    </a:lnTo>
                    <a:lnTo>
                      <a:pt x="74642" y="353931"/>
                    </a:lnTo>
                    <a:lnTo>
                      <a:pt x="73913" y="354604"/>
                    </a:lnTo>
                    <a:lnTo>
                      <a:pt x="75370" y="358919"/>
                    </a:lnTo>
                    <a:lnTo>
                      <a:pt x="74642" y="361104"/>
                    </a:lnTo>
                    <a:lnTo>
                      <a:pt x="75370" y="361104"/>
                    </a:lnTo>
                    <a:lnTo>
                      <a:pt x="76827" y="362505"/>
                    </a:lnTo>
                    <a:lnTo>
                      <a:pt x="78957" y="361833"/>
                    </a:lnTo>
                    <a:lnTo>
                      <a:pt x="79685" y="364691"/>
                    </a:lnTo>
                    <a:lnTo>
                      <a:pt x="79685" y="367549"/>
                    </a:lnTo>
                    <a:lnTo>
                      <a:pt x="84728" y="372592"/>
                    </a:lnTo>
                    <a:lnTo>
                      <a:pt x="89043" y="375450"/>
                    </a:lnTo>
                    <a:lnTo>
                      <a:pt x="91173" y="376907"/>
                    </a:lnTo>
                    <a:lnTo>
                      <a:pt x="94759" y="377579"/>
                    </a:lnTo>
                    <a:lnTo>
                      <a:pt x="94759" y="377579"/>
                    </a:lnTo>
                    <a:lnTo>
                      <a:pt x="43093" y="385480"/>
                    </a:lnTo>
                    <a:lnTo>
                      <a:pt x="45222" y="390524"/>
                    </a:lnTo>
                    <a:lnTo>
                      <a:pt x="44494" y="392653"/>
                    </a:lnTo>
                    <a:lnTo>
                      <a:pt x="45951" y="394839"/>
                    </a:lnTo>
                    <a:lnTo>
                      <a:pt x="47352" y="396968"/>
                    </a:lnTo>
                    <a:lnTo>
                      <a:pt x="48080" y="398425"/>
                    </a:lnTo>
                    <a:lnTo>
                      <a:pt x="48080" y="399826"/>
                    </a:lnTo>
                    <a:lnTo>
                      <a:pt x="46679" y="401283"/>
                    </a:lnTo>
                    <a:lnTo>
                      <a:pt x="45222" y="402012"/>
                    </a:lnTo>
                    <a:lnTo>
                      <a:pt x="44494" y="403468"/>
                    </a:lnTo>
                    <a:lnTo>
                      <a:pt x="43765" y="404141"/>
                    </a:lnTo>
                    <a:lnTo>
                      <a:pt x="43093" y="404869"/>
                    </a:lnTo>
                    <a:lnTo>
                      <a:pt x="40907" y="405598"/>
                    </a:lnTo>
                    <a:lnTo>
                      <a:pt x="40179" y="406326"/>
                    </a:lnTo>
                    <a:lnTo>
                      <a:pt x="41636" y="407727"/>
                    </a:lnTo>
                    <a:lnTo>
                      <a:pt x="41636" y="409913"/>
                    </a:lnTo>
                    <a:lnTo>
                      <a:pt x="40907" y="410641"/>
                    </a:lnTo>
                    <a:lnTo>
                      <a:pt x="41636" y="412042"/>
                    </a:lnTo>
                    <a:lnTo>
                      <a:pt x="44494" y="414228"/>
                    </a:lnTo>
                    <a:lnTo>
                      <a:pt x="45951" y="416357"/>
                    </a:lnTo>
                    <a:lnTo>
                      <a:pt x="45222" y="419215"/>
                    </a:lnTo>
                    <a:lnTo>
                      <a:pt x="45951" y="420672"/>
                    </a:lnTo>
                    <a:lnTo>
                      <a:pt x="45951" y="422129"/>
                    </a:lnTo>
                    <a:lnTo>
                      <a:pt x="45222" y="423530"/>
                    </a:lnTo>
                    <a:lnTo>
                      <a:pt x="44494" y="424987"/>
                    </a:lnTo>
                    <a:lnTo>
                      <a:pt x="44494" y="427116"/>
                    </a:lnTo>
                    <a:lnTo>
                      <a:pt x="43093" y="430703"/>
                    </a:lnTo>
                    <a:lnTo>
                      <a:pt x="42364" y="431431"/>
                    </a:lnTo>
                    <a:lnTo>
                      <a:pt x="43093" y="433617"/>
                    </a:lnTo>
                    <a:lnTo>
                      <a:pt x="43093" y="435017"/>
                    </a:lnTo>
                    <a:lnTo>
                      <a:pt x="45222" y="437203"/>
                    </a:lnTo>
                    <a:lnTo>
                      <a:pt x="45951" y="441462"/>
                    </a:lnTo>
                    <a:lnTo>
                      <a:pt x="46679" y="442919"/>
                    </a:lnTo>
                    <a:lnTo>
                      <a:pt x="45951" y="444376"/>
                    </a:lnTo>
                    <a:lnTo>
                      <a:pt x="45222" y="445777"/>
                    </a:lnTo>
                    <a:lnTo>
                      <a:pt x="44494" y="447234"/>
                    </a:lnTo>
                    <a:lnTo>
                      <a:pt x="45222" y="447962"/>
                    </a:lnTo>
                    <a:lnTo>
                      <a:pt x="45951" y="447962"/>
                    </a:lnTo>
                    <a:lnTo>
                      <a:pt x="46679" y="449363"/>
                    </a:lnTo>
                    <a:lnTo>
                      <a:pt x="50938" y="447962"/>
                    </a:lnTo>
                    <a:lnTo>
                      <a:pt x="51666" y="448691"/>
                    </a:lnTo>
                    <a:lnTo>
                      <a:pt x="52395" y="450820"/>
                    </a:lnTo>
                    <a:lnTo>
                      <a:pt x="50938" y="452949"/>
                    </a:lnTo>
                    <a:lnTo>
                      <a:pt x="50938" y="453678"/>
                    </a:lnTo>
                    <a:lnTo>
                      <a:pt x="53123" y="455135"/>
                    </a:lnTo>
                    <a:lnTo>
                      <a:pt x="53123" y="455863"/>
                    </a:lnTo>
                    <a:lnTo>
                      <a:pt x="51666" y="457993"/>
                    </a:lnTo>
                    <a:lnTo>
                      <a:pt x="51666" y="458721"/>
                    </a:lnTo>
                    <a:lnTo>
                      <a:pt x="53123" y="458721"/>
                    </a:lnTo>
                    <a:lnTo>
                      <a:pt x="56710" y="455863"/>
                    </a:lnTo>
                    <a:lnTo>
                      <a:pt x="57438" y="456592"/>
                    </a:lnTo>
                    <a:lnTo>
                      <a:pt x="58167" y="458721"/>
                    </a:lnTo>
                    <a:lnTo>
                      <a:pt x="57438" y="460178"/>
                    </a:lnTo>
                    <a:lnTo>
                      <a:pt x="56710" y="460851"/>
                    </a:lnTo>
                    <a:lnTo>
                      <a:pt x="56710" y="462308"/>
                    </a:lnTo>
                    <a:lnTo>
                      <a:pt x="58839" y="462308"/>
                    </a:lnTo>
                    <a:lnTo>
                      <a:pt x="59568" y="463036"/>
                    </a:lnTo>
                    <a:lnTo>
                      <a:pt x="59568" y="465894"/>
                    </a:lnTo>
                    <a:lnTo>
                      <a:pt x="61025" y="467351"/>
                    </a:lnTo>
                    <a:lnTo>
                      <a:pt x="61025" y="470209"/>
                    </a:lnTo>
                    <a:lnTo>
                      <a:pt x="61025" y="471666"/>
                    </a:lnTo>
                    <a:lnTo>
                      <a:pt x="0" y="535548"/>
                    </a:lnTo>
                    <a:lnTo>
                      <a:pt x="3586" y="534091"/>
                    </a:lnTo>
                    <a:lnTo>
                      <a:pt x="5716" y="533363"/>
                    </a:lnTo>
                    <a:lnTo>
                      <a:pt x="7173" y="533363"/>
                    </a:lnTo>
                    <a:lnTo>
                      <a:pt x="8630" y="533363"/>
                    </a:lnTo>
                    <a:lnTo>
                      <a:pt x="10759" y="534091"/>
                    </a:lnTo>
                    <a:lnTo>
                      <a:pt x="10759" y="534820"/>
                    </a:lnTo>
                    <a:lnTo>
                      <a:pt x="10031" y="536949"/>
                    </a:lnTo>
                    <a:lnTo>
                      <a:pt x="11488" y="539863"/>
                    </a:lnTo>
                    <a:lnTo>
                      <a:pt x="12216" y="541264"/>
                    </a:lnTo>
                    <a:lnTo>
                      <a:pt x="12889" y="542721"/>
                    </a:lnTo>
                    <a:lnTo>
                      <a:pt x="13617" y="543450"/>
                    </a:lnTo>
                    <a:lnTo>
                      <a:pt x="16475" y="548437"/>
                    </a:lnTo>
                    <a:lnTo>
                      <a:pt x="17203" y="548437"/>
                    </a:lnTo>
                    <a:lnTo>
                      <a:pt x="17932" y="549165"/>
                    </a:lnTo>
                    <a:lnTo>
                      <a:pt x="19389" y="549165"/>
                    </a:lnTo>
                    <a:lnTo>
                      <a:pt x="20790" y="548437"/>
                    </a:lnTo>
                    <a:lnTo>
                      <a:pt x="22247" y="547036"/>
                    </a:lnTo>
                    <a:lnTo>
                      <a:pt x="23704" y="546308"/>
                    </a:lnTo>
                    <a:lnTo>
                      <a:pt x="25105" y="544851"/>
                    </a:lnTo>
                    <a:lnTo>
                      <a:pt x="27290" y="543450"/>
                    </a:lnTo>
                    <a:lnTo>
                      <a:pt x="28019" y="543450"/>
                    </a:lnTo>
                    <a:lnTo>
                      <a:pt x="28691" y="544122"/>
                    </a:lnTo>
                    <a:lnTo>
                      <a:pt x="29420" y="546308"/>
                    </a:lnTo>
                    <a:lnTo>
                      <a:pt x="30148" y="549165"/>
                    </a:lnTo>
                    <a:lnTo>
                      <a:pt x="30877" y="549165"/>
                    </a:lnTo>
                    <a:lnTo>
                      <a:pt x="32278" y="549894"/>
                    </a:lnTo>
                    <a:lnTo>
                      <a:pt x="33006" y="549165"/>
                    </a:lnTo>
                    <a:lnTo>
                      <a:pt x="35191" y="547709"/>
                    </a:lnTo>
                    <a:lnTo>
                      <a:pt x="36592" y="547036"/>
                    </a:lnTo>
                    <a:lnTo>
                      <a:pt x="38778" y="546308"/>
                    </a:lnTo>
                    <a:lnTo>
                      <a:pt x="40907" y="545579"/>
                    </a:lnTo>
                    <a:lnTo>
                      <a:pt x="43093" y="545579"/>
                    </a:lnTo>
                    <a:lnTo>
                      <a:pt x="45222" y="546308"/>
                    </a:lnTo>
                    <a:lnTo>
                      <a:pt x="46679" y="546308"/>
                    </a:lnTo>
                    <a:lnTo>
                      <a:pt x="47352" y="546308"/>
                    </a:lnTo>
                    <a:lnTo>
                      <a:pt x="48809" y="547036"/>
                    </a:lnTo>
                    <a:lnTo>
                      <a:pt x="50265" y="547709"/>
                    </a:lnTo>
                    <a:lnTo>
                      <a:pt x="50938" y="549165"/>
                    </a:lnTo>
                    <a:lnTo>
                      <a:pt x="51666" y="552752"/>
                    </a:lnTo>
                    <a:lnTo>
                      <a:pt x="52395" y="554209"/>
                    </a:lnTo>
                    <a:lnTo>
                      <a:pt x="53123" y="554937"/>
                    </a:lnTo>
                    <a:lnTo>
                      <a:pt x="54580" y="555610"/>
                    </a:lnTo>
                    <a:lnTo>
                      <a:pt x="55253" y="557067"/>
                    </a:lnTo>
                    <a:lnTo>
                      <a:pt x="57438" y="558524"/>
                    </a:lnTo>
                    <a:lnTo>
                      <a:pt x="58167" y="559196"/>
                    </a:lnTo>
                    <a:lnTo>
                      <a:pt x="60296" y="559925"/>
                    </a:lnTo>
                    <a:lnTo>
                      <a:pt x="61753" y="559925"/>
                    </a:lnTo>
                    <a:lnTo>
                      <a:pt x="63882" y="559196"/>
                    </a:lnTo>
                    <a:lnTo>
                      <a:pt x="67469" y="557795"/>
                    </a:lnTo>
                    <a:lnTo>
                      <a:pt x="68926" y="557067"/>
                    </a:lnTo>
                    <a:lnTo>
                      <a:pt x="71055" y="554937"/>
                    </a:lnTo>
                    <a:lnTo>
                      <a:pt x="73241" y="552752"/>
                    </a:lnTo>
                    <a:lnTo>
                      <a:pt x="74642" y="551351"/>
                    </a:lnTo>
                    <a:lnTo>
                      <a:pt x="76099" y="549165"/>
                    </a:lnTo>
                    <a:lnTo>
                      <a:pt x="78228" y="547709"/>
                    </a:lnTo>
                    <a:lnTo>
                      <a:pt x="80414" y="546308"/>
                    </a:lnTo>
                    <a:lnTo>
                      <a:pt x="82543" y="546308"/>
                    </a:lnTo>
                    <a:lnTo>
                      <a:pt x="85401" y="546308"/>
                    </a:lnTo>
                    <a:lnTo>
                      <a:pt x="87586" y="546308"/>
                    </a:lnTo>
                    <a:lnTo>
                      <a:pt x="89043" y="547036"/>
                    </a:lnTo>
                    <a:lnTo>
                      <a:pt x="91901" y="549165"/>
                    </a:lnTo>
                    <a:lnTo>
                      <a:pt x="96216" y="550622"/>
                    </a:lnTo>
                    <a:lnTo>
                      <a:pt x="98346" y="549165"/>
                    </a:lnTo>
                    <a:lnTo>
                      <a:pt x="99802" y="548437"/>
                    </a:lnTo>
                    <a:lnTo>
                      <a:pt x="101203" y="547709"/>
                    </a:lnTo>
                    <a:lnTo>
                      <a:pt x="103389" y="547709"/>
                    </a:lnTo>
                    <a:lnTo>
                      <a:pt x="105518" y="548437"/>
                    </a:lnTo>
                    <a:lnTo>
                      <a:pt x="109833" y="549165"/>
                    </a:lnTo>
                    <a:lnTo>
                      <a:pt x="112691" y="551351"/>
                    </a:lnTo>
                    <a:lnTo>
                      <a:pt x="113420" y="552023"/>
                    </a:lnTo>
                    <a:lnTo>
                      <a:pt x="116277" y="556338"/>
                    </a:lnTo>
                    <a:lnTo>
                      <a:pt x="117006" y="556338"/>
                    </a:lnTo>
                    <a:lnTo>
                      <a:pt x="119191" y="557067"/>
                    </a:lnTo>
                    <a:lnTo>
                      <a:pt x="119864" y="557795"/>
                    </a:lnTo>
                    <a:lnTo>
                      <a:pt x="121321" y="557795"/>
                    </a:lnTo>
                    <a:lnTo>
                      <a:pt x="122049" y="557067"/>
                    </a:lnTo>
                    <a:lnTo>
                      <a:pt x="124179" y="555610"/>
                    </a:lnTo>
                    <a:lnTo>
                      <a:pt x="127093" y="554209"/>
                    </a:lnTo>
                    <a:lnTo>
                      <a:pt x="127765" y="554209"/>
                    </a:lnTo>
                    <a:lnTo>
                      <a:pt x="128494" y="554209"/>
                    </a:lnTo>
                    <a:lnTo>
                      <a:pt x="129222" y="554209"/>
                    </a:lnTo>
                    <a:lnTo>
                      <a:pt x="129950" y="554937"/>
                    </a:lnTo>
                    <a:lnTo>
                      <a:pt x="130679" y="554937"/>
                    </a:lnTo>
                    <a:lnTo>
                      <a:pt x="132080" y="557795"/>
                    </a:lnTo>
                    <a:lnTo>
                      <a:pt x="132808" y="559196"/>
                    </a:lnTo>
                    <a:lnTo>
                      <a:pt x="133537" y="559196"/>
                    </a:lnTo>
                    <a:lnTo>
                      <a:pt x="134994" y="559925"/>
                    </a:lnTo>
                    <a:lnTo>
                      <a:pt x="137852" y="559925"/>
                    </a:lnTo>
                    <a:lnTo>
                      <a:pt x="139981" y="559925"/>
                    </a:lnTo>
                    <a:lnTo>
                      <a:pt x="140710" y="560653"/>
                    </a:lnTo>
                    <a:lnTo>
                      <a:pt x="142167" y="561382"/>
                    </a:lnTo>
                    <a:lnTo>
                      <a:pt x="143568" y="562783"/>
                    </a:lnTo>
                    <a:lnTo>
                      <a:pt x="145025" y="563511"/>
                    </a:lnTo>
                    <a:lnTo>
                      <a:pt x="145753" y="564239"/>
                    </a:lnTo>
                    <a:lnTo>
                      <a:pt x="146482" y="566425"/>
                    </a:lnTo>
                    <a:lnTo>
                      <a:pt x="146482" y="567097"/>
                    </a:lnTo>
                    <a:lnTo>
                      <a:pt x="146482" y="567826"/>
                    </a:lnTo>
                    <a:lnTo>
                      <a:pt x="145753" y="570011"/>
                    </a:lnTo>
                    <a:lnTo>
                      <a:pt x="145753" y="570684"/>
                    </a:lnTo>
                    <a:lnTo>
                      <a:pt x="145753" y="571412"/>
                    </a:lnTo>
                    <a:lnTo>
                      <a:pt x="145753" y="572869"/>
                    </a:lnTo>
                    <a:lnTo>
                      <a:pt x="145025" y="573598"/>
                    </a:lnTo>
                    <a:lnTo>
                      <a:pt x="145025" y="574270"/>
                    </a:lnTo>
                    <a:lnTo>
                      <a:pt x="145025" y="574999"/>
                    </a:lnTo>
                    <a:lnTo>
                      <a:pt x="147154" y="574999"/>
                    </a:lnTo>
                    <a:lnTo>
                      <a:pt x="147883" y="574999"/>
                    </a:lnTo>
                    <a:lnTo>
                      <a:pt x="150740" y="574270"/>
                    </a:lnTo>
                    <a:lnTo>
                      <a:pt x="152197" y="574270"/>
                    </a:lnTo>
                    <a:lnTo>
                      <a:pt x="155055" y="572869"/>
                    </a:lnTo>
                    <a:lnTo>
                      <a:pt x="156512" y="572141"/>
                    </a:lnTo>
                    <a:lnTo>
                      <a:pt x="157241" y="571412"/>
                    </a:lnTo>
                    <a:lnTo>
                      <a:pt x="159370" y="571412"/>
                    </a:lnTo>
                    <a:lnTo>
                      <a:pt x="160099" y="571412"/>
                    </a:lnTo>
                    <a:lnTo>
                      <a:pt x="161556" y="572141"/>
                    </a:lnTo>
                    <a:lnTo>
                      <a:pt x="162957" y="573598"/>
                    </a:lnTo>
                    <a:lnTo>
                      <a:pt x="163685" y="573598"/>
                    </a:lnTo>
                    <a:lnTo>
                      <a:pt x="165142" y="572869"/>
                    </a:lnTo>
                    <a:lnTo>
                      <a:pt x="166543" y="572869"/>
                    </a:lnTo>
                    <a:lnTo>
                      <a:pt x="167271" y="572141"/>
                    </a:lnTo>
                    <a:lnTo>
                      <a:pt x="168728" y="572869"/>
                    </a:lnTo>
                    <a:lnTo>
                      <a:pt x="169457" y="572869"/>
                    </a:lnTo>
                    <a:lnTo>
                      <a:pt x="169457" y="573598"/>
                    </a:lnTo>
                    <a:lnTo>
                      <a:pt x="169457" y="574999"/>
                    </a:lnTo>
                    <a:lnTo>
                      <a:pt x="170129" y="576456"/>
                    </a:lnTo>
                    <a:lnTo>
                      <a:pt x="170858" y="577913"/>
                    </a:lnTo>
                    <a:lnTo>
                      <a:pt x="170858" y="578585"/>
                    </a:lnTo>
                    <a:lnTo>
                      <a:pt x="170858" y="580771"/>
                    </a:lnTo>
                    <a:lnTo>
                      <a:pt x="170858" y="583628"/>
                    </a:lnTo>
                    <a:lnTo>
                      <a:pt x="170858" y="584357"/>
                    </a:lnTo>
                    <a:lnTo>
                      <a:pt x="171586" y="585758"/>
                    </a:lnTo>
                    <a:lnTo>
                      <a:pt x="172315" y="586486"/>
                    </a:lnTo>
                    <a:lnTo>
                      <a:pt x="173043" y="587943"/>
                    </a:lnTo>
                    <a:lnTo>
                      <a:pt x="173043" y="589400"/>
                    </a:lnTo>
                    <a:lnTo>
                      <a:pt x="173043" y="590073"/>
                    </a:lnTo>
                    <a:lnTo>
                      <a:pt x="170858" y="591530"/>
                    </a:lnTo>
                    <a:lnTo>
                      <a:pt x="162228" y="600159"/>
                    </a:lnTo>
                    <a:lnTo>
                      <a:pt x="159370" y="603746"/>
                    </a:lnTo>
                    <a:lnTo>
                      <a:pt x="157969" y="608061"/>
                    </a:lnTo>
                    <a:lnTo>
                      <a:pt x="157969" y="609462"/>
                    </a:lnTo>
                    <a:lnTo>
                      <a:pt x="158642" y="610190"/>
                    </a:lnTo>
                    <a:lnTo>
                      <a:pt x="159370" y="610190"/>
                    </a:lnTo>
                    <a:lnTo>
                      <a:pt x="162228" y="614505"/>
                    </a:lnTo>
                    <a:lnTo>
                      <a:pt x="162957" y="615906"/>
                    </a:lnTo>
                    <a:lnTo>
                      <a:pt x="165142" y="617363"/>
                    </a:lnTo>
                    <a:lnTo>
                      <a:pt x="166543" y="618091"/>
                    </a:lnTo>
                    <a:lnTo>
                      <a:pt x="166543" y="618820"/>
                    </a:lnTo>
                    <a:lnTo>
                      <a:pt x="167271" y="618820"/>
                    </a:lnTo>
                    <a:lnTo>
                      <a:pt x="169457" y="618820"/>
                    </a:lnTo>
                    <a:lnTo>
                      <a:pt x="170858" y="619548"/>
                    </a:lnTo>
                    <a:lnTo>
                      <a:pt x="171586" y="620949"/>
                    </a:lnTo>
                    <a:lnTo>
                      <a:pt x="171586" y="621678"/>
                    </a:lnTo>
                    <a:lnTo>
                      <a:pt x="172315" y="623135"/>
                    </a:lnTo>
                    <a:lnTo>
                      <a:pt x="172315" y="624536"/>
                    </a:lnTo>
                    <a:lnTo>
                      <a:pt x="173043" y="625264"/>
                    </a:lnTo>
                    <a:lnTo>
                      <a:pt x="173716" y="625993"/>
                    </a:lnTo>
                    <a:lnTo>
                      <a:pt x="175173" y="627394"/>
                    </a:lnTo>
                    <a:lnTo>
                      <a:pt x="175901" y="628122"/>
                    </a:lnTo>
                    <a:lnTo>
                      <a:pt x="176630" y="630980"/>
                    </a:lnTo>
                    <a:lnTo>
                      <a:pt x="175901" y="633894"/>
                    </a:lnTo>
                    <a:lnTo>
                      <a:pt x="175901" y="634622"/>
                    </a:lnTo>
                    <a:lnTo>
                      <a:pt x="176630" y="635295"/>
                    </a:lnTo>
                    <a:lnTo>
                      <a:pt x="178031" y="637480"/>
                    </a:lnTo>
                    <a:lnTo>
                      <a:pt x="178759" y="638881"/>
                    </a:lnTo>
                    <a:lnTo>
                      <a:pt x="178759" y="640338"/>
                    </a:lnTo>
                    <a:lnTo>
                      <a:pt x="178759" y="642468"/>
                    </a:lnTo>
                    <a:lnTo>
                      <a:pt x="178759" y="643196"/>
                    </a:lnTo>
                    <a:lnTo>
                      <a:pt x="179487" y="643924"/>
                    </a:lnTo>
                    <a:lnTo>
                      <a:pt x="180216" y="643924"/>
                    </a:lnTo>
                    <a:lnTo>
                      <a:pt x="182345" y="642468"/>
                    </a:lnTo>
                    <a:lnTo>
                      <a:pt x="183802" y="642468"/>
                    </a:lnTo>
                    <a:lnTo>
                      <a:pt x="184531" y="642468"/>
                    </a:lnTo>
                    <a:lnTo>
                      <a:pt x="188117" y="643196"/>
                    </a:lnTo>
                    <a:lnTo>
                      <a:pt x="190975" y="643196"/>
                    </a:lnTo>
                    <a:lnTo>
                      <a:pt x="192432" y="643196"/>
                    </a:lnTo>
                    <a:lnTo>
                      <a:pt x="195290" y="641795"/>
                    </a:lnTo>
                    <a:lnTo>
                      <a:pt x="196691" y="642468"/>
                    </a:lnTo>
                    <a:lnTo>
                      <a:pt x="197419" y="642468"/>
                    </a:lnTo>
                    <a:lnTo>
                      <a:pt x="198148" y="641795"/>
                    </a:lnTo>
                    <a:lnTo>
                      <a:pt x="198876" y="641067"/>
                    </a:lnTo>
                    <a:lnTo>
                      <a:pt x="198876" y="640338"/>
                    </a:lnTo>
                    <a:lnTo>
                      <a:pt x="199605" y="638881"/>
                    </a:lnTo>
                    <a:lnTo>
                      <a:pt x="199605" y="638209"/>
                    </a:lnTo>
                    <a:lnTo>
                      <a:pt x="200277" y="637480"/>
                    </a:lnTo>
                    <a:lnTo>
                      <a:pt x="201006" y="636752"/>
                    </a:lnTo>
                    <a:lnTo>
                      <a:pt x="203191" y="635295"/>
                    </a:lnTo>
                    <a:lnTo>
                      <a:pt x="203920" y="634622"/>
                    </a:lnTo>
                    <a:lnTo>
                      <a:pt x="205321" y="633165"/>
                    </a:lnTo>
                    <a:lnTo>
                      <a:pt x="207506" y="633165"/>
                    </a:lnTo>
                    <a:lnTo>
                      <a:pt x="208907" y="632437"/>
                    </a:lnTo>
                    <a:lnTo>
                      <a:pt x="209636" y="631708"/>
                    </a:lnTo>
                    <a:lnTo>
                      <a:pt x="210364" y="631708"/>
                    </a:lnTo>
                    <a:lnTo>
                      <a:pt x="211765" y="628850"/>
                    </a:lnTo>
                    <a:lnTo>
                      <a:pt x="212493" y="628122"/>
                    </a:lnTo>
                    <a:lnTo>
                      <a:pt x="213951" y="627394"/>
                    </a:lnTo>
                    <a:lnTo>
                      <a:pt x="214679" y="626721"/>
                    </a:lnTo>
                    <a:lnTo>
                      <a:pt x="215407" y="624536"/>
                    </a:lnTo>
                    <a:lnTo>
                      <a:pt x="216080" y="624536"/>
                    </a:lnTo>
                    <a:lnTo>
                      <a:pt x="217537" y="623807"/>
                    </a:lnTo>
                    <a:lnTo>
                      <a:pt x="219666" y="623135"/>
                    </a:lnTo>
                    <a:lnTo>
                      <a:pt x="219666" y="622406"/>
                    </a:lnTo>
                    <a:lnTo>
                      <a:pt x="215407" y="617363"/>
                    </a:lnTo>
                    <a:lnTo>
                      <a:pt x="216080" y="616634"/>
                    </a:lnTo>
                    <a:lnTo>
                      <a:pt x="221123" y="616634"/>
                    </a:lnTo>
                    <a:lnTo>
                      <a:pt x="226167" y="618091"/>
                    </a:lnTo>
                    <a:lnTo>
                      <a:pt x="227568" y="618091"/>
                    </a:lnTo>
                    <a:lnTo>
                      <a:pt x="229753" y="618091"/>
                    </a:lnTo>
                    <a:lnTo>
                      <a:pt x="231154" y="615233"/>
                    </a:lnTo>
                    <a:lnTo>
                      <a:pt x="234068" y="613048"/>
                    </a:lnTo>
                    <a:lnTo>
                      <a:pt x="236926" y="613048"/>
                    </a:lnTo>
                    <a:lnTo>
                      <a:pt x="238383" y="608733"/>
                    </a:lnTo>
                    <a:lnTo>
                      <a:pt x="239055" y="598703"/>
                    </a:lnTo>
                    <a:lnTo>
                      <a:pt x="243370" y="595845"/>
                    </a:lnTo>
                    <a:lnTo>
                      <a:pt x="244098" y="594388"/>
                    </a:lnTo>
                    <a:lnTo>
                      <a:pt x="244098" y="593659"/>
                    </a:lnTo>
                    <a:lnTo>
                      <a:pt x="243370" y="592987"/>
                    </a:lnTo>
                    <a:lnTo>
                      <a:pt x="241969" y="592258"/>
                    </a:lnTo>
                    <a:lnTo>
                      <a:pt x="242642" y="590801"/>
                    </a:lnTo>
                    <a:lnTo>
                      <a:pt x="243370" y="589400"/>
                    </a:lnTo>
                    <a:lnTo>
                      <a:pt x="244098" y="586486"/>
                    </a:lnTo>
                    <a:lnTo>
                      <a:pt x="245555" y="584357"/>
                    </a:lnTo>
                    <a:lnTo>
                      <a:pt x="249870" y="585085"/>
                    </a:lnTo>
                    <a:lnTo>
                      <a:pt x="252728" y="580771"/>
                    </a:lnTo>
                    <a:lnTo>
                      <a:pt x="253457" y="578585"/>
                    </a:lnTo>
                    <a:lnTo>
                      <a:pt x="255586" y="575727"/>
                    </a:lnTo>
                    <a:lnTo>
                      <a:pt x="257043" y="573598"/>
                    </a:lnTo>
                    <a:lnTo>
                      <a:pt x="257716" y="572141"/>
                    </a:lnTo>
                    <a:lnTo>
                      <a:pt x="259172" y="570684"/>
                    </a:lnTo>
                    <a:lnTo>
                      <a:pt x="260630" y="570011"/>
                    </a:lnTo>
                    <a:lnTo>
                      <a:pt x="262759" y="570011"/>
                    </a:lnTo>
                    <a:lnTo>
                      <a:pt x="274975" y="577913"/>
                    </a:lnTo>
                    <a:lnTo>
                      <a:pt x="276432" y="577913"/>
                    </a:lnTo>
                    <a:lnTo>
                      <a:pt x="277104" y="577184"/>
                    </a:lnTo>
                    <a:lnTo>
                      <a:pt x="278562" y="575727"/>
                    </a:lnTo>
                    <a:lnTo>
                      <a:pt x="280691" y="575727"/>
                    </a:lnTo>
                    <a:lnTo>
                      <a:pt x="281419" y="574999"/>
                    </a:lnTo>
                    <a:lnTo>
                      <a:pt x="283605" y="574999"/>
                    </a:lnTo>
                    <a:lnTo>
                      <a:pt x="285734" y="575727"/>
                    </a:lnTo>
                    <a:lnTo>
                      <a:pt x="287191" y="574270"/>
                    </a:lnTo>
                    <a:lnTo>
                      <a:pt x="288592" y="574270"/>
                    </a:lnTo>
                    <a:lnTo>
                      <a:pt x="289321" y="574270"/>
                    </a:lnTo>
                    <a:lnTo>
                      <a:pt x="292179" y="576456"/>
                    </a:lnTo>
                    <a:lnTo>
                      <a:pt x="301537" y="577913"/>
                    </a:lnTo>
                    <a:lnTo>
                      <a:pt x="302265" y="577913"/>
                    </a:lnTo>
                    <a:lnTo>
                      <a:pt x="303666" y="577184"/>
                    </a:lnTo>
                    <a:lnTo>
                      <a:pt x="304395" y="575727"/>
                    </a:lnTo>
                    <a:lnTo>
                      <a:pt x="304395" y="574270"/>
                    </a:lnTo>
                    <a:lnTo>
                      <a:pt x="304395" y="572141"/>
                    </a:lnTo>
                    <a:lnTo>
                      <a:pt x="305123" y="570684"/>
                    </a:lnTo>
                    <a:lnTo>
                      <a:pt x="307981" y="569283"/>
                    </a:lnTo>
                    <a:lnTo>
                      <a:pt x="308709" y="568554"/>
                    </a:lnTo>
                    <a:lnTo>
                      <a:pt x="311567" y="563511"/>
                    </a:lnTo>
                    <a:lnTo>
                      <a:pt x="313024" y="563511"/>
                    </a:lnTo>
                    <a:lnTo>
                      <a:pt x="314481" y="556338"/>
                    </a:lnTo>
                    <a:lnTo>
                      <a:pt x="315154" y="555610"/>
                    </a:lnTo>
                    <a:lnTo>
                      <a:pt x="317339" y="555610"/>
                    </a:lnTo>
                    <a:lnTo>
                      <a:pt x="323055" y="554937"/>
                    </a:lnTo>
                    <a:lnTo>
                      <a:pt x="325969" y="554209"/>
                    </a:lnTo>
                    <a:lnTo>
                      <a:pt x="327370" y="552023"/>
                    </a:lnTo>
                    <a:lnTo>
                      <a:pt x="327370" y="548437"/>
                    </a:lnTo>
                    <a:lnTo>
                      <a:pt x="328098" y="546308"/>
                    </a:lnTo>
                    <a:lnTo>
                      <a:pt x="328827" y="545579"/>
                    </a:lnTo>
                    <a:lnTo>
                      <a:pt x="330228" y="545579"/>
                    </a:lnTo>
                    <a:lnTo>
                      <a:pt x="332413" y="546308"/>
                    </a:lnTo>
                    <a:lnTo>
                      <a:pt x="333870" y="547709"/>
                    </a:lnTo>
                    <a:lnTo>
                      <a:pt x="334543" y="544851"/>
                    </a:lnTo>
                    <a:lnTo>
                      <a:pt x="333870" y="541264"/>
                    </a:lnTo>
                    <a:lnTo>
                      <a:pt x="333870" y="539135"/>
                    </a:lnTo>
                    <a:lnTo>
                      <a:pt x="334543" y="537678"/>
                    </a:lnTo>
                    <a:lnTo>
                      <a:pt x="336000" y="536949"/>
                    </a:lnTo>
                    <a:lnTo>
                      <a:pt x="336728" y="534820"/>
                    </a:lnTo>
                    <a:lnTo>
                      <a:pt x="338129" y="534091"/>
                    </a:lnTo>
                    <a:lnTo>
                      <a:pt x="341043" y="539135"/>
                    </a:lnTo>
                    <a:lnTo>
                      <a:pt x="343901" y="539135"/>
                    </a:lnTo>
                    <a:lnTo>
                      <a:pt x="346759" y="541264"/>
                    </a:lnTo>
                    <a:lnTo>
                      <a:pt x="348944" y="539135"/>
                    </a:lnTo>
                    <a:lnTo>
                      <a:pt x="350345" y="538406"/>
                    </a:lnTo>
                    <a:lnTo>
                      <a:pt x="351802" y="539135"/>
                    </a:lnTo>
                    <a:lnTo>
                      <a:pt x="352531" y="539135"/>
                    </a:lnTo>
                    <a:lnTo>
                      <a:pt x="348216" y="531234"/>
                    </a:lnTo>
                    <a:lnTo>
                      <a:pt x="348216" y="531234"/>
                    </a:lnTo>
                    <a:lnTo>
                      <a:pt x="348944" y="529777"/>
                    </a:lnTo>
                    <a:lnTo>
                      <a:pt x="351802" y="529777"/>
                    </a:lnTo>
                    <a:lnTo>
                      <a:pt x="353932" y="530505"/>
                    </a:lnTo>
                    <a:lnTo>
                      <a:pt x="354660" y="531234"/>
                    </a:lnTo>
                    <a:lnTo>
                      <a:pt x="356846" y="531962"/>
                    </a:lnTo>
                    <a:lnTo>
                      <a:pt x="361833" y="531234"/>
                    </a:lnTo>
                    <a:lnTo>
                      <a:pt x="364691" y="530505"/>
                    </a:lnTo>
                    <a:lnTo>
                      <a:pt x="369006" y="529048"/>
                    </a:lnTo>
                    <a:lnTo>
                      <a:pt x="372592" y="527647"/>
                    </a:lnTo>
                    <a:lnTo>
                      <a:pt x="375506" y="526919"/>
                    </a:lnTo>
                    <a:lnTo>
                      <a:pt x="378364" y="526190"/>
                    </a:lnTo>
                    <a:lnTo>
                      <a:pt x="387666" y="526919"/>
                    </a:lnTo>
                    <a:lnTo>
                      <a:pt x="389123" y="527647"/>
                    </a:lnTo>
                    <a:lnTo>
                      <a:pt x="390580" y="528376"/>
                    </a:lnTo>
                    <a:lnTo>
                      <a:pt x="391981" y="528376"/>
                    </a:lnTo>
                    <a:lnTo>
                      <a:pt x="394895" y="527647"/>
                    </a:lnTo>
                    <a:lnTo>
                      <a:pt x="395567" y="526919"/>
                    </a:lnTo>
                    <a:lnTo>
                      <a:pt x="396296" y="524789"/>
                    </a:lnTo>
                    <a:lnTo>
                      <a:pt x="397024" y="522604"/>
                    </a:lnTo>
                    <a:lnTo>
                      <a:pt x="397753" y="521875"/>
                    </a:lnTo>
                    <a:lnTo>
                      <a:pt x="398481" y="521875"/>
                    </a:lnTo>
                    <a:lnTo>
                      <a:pt x="401339" y="520474"/>
                    </a:lnTo>
                    <a:lnTo>
                      <a:pt x="402796" y="520474"/>
                    </a:lnTo>
                    <a:lnTo>
                      <a:pt x="405654" y="519017"/>
                    </a:lnTo>
                    <a:lnTo>
                      <a:pt x="407055" y="519746"/>
                    </a:lnTo>
                    <a:lnTo>
                      <a:pt x="409240" y="521147"/>
                    </a:lnTo>
                    <a:lnTo>
                      <a:pt x="411370" y="521147"/>
                    </a:lnTo>
                    <a:lnTo>
                      <a:pt x="412098" y="520474"/>
                    </a:lnTo>
                    <a:lnTo>
                      <a:pt x="414284" y="534091"/>
                    </a:lnTo>
                    <a:lnTo>
                      <a:pt x="414956" y="534820"/>
                    </a:lnTo>
                    <a:lnTo>
                      <a:pt x="418543" y="534820"/>
                    </a:lnTo>
                    <a:lnTo>
                      <a:pt x="418543" y="536277"/>
                    </a:lnTo>
                    <a:lnTo>
                      <a:pt x="418543" y="539135"/>
                    </a:lnTo>
                    <a:lnTo>
                      <a:pt x="420728" y="540536"/>
                    </a:lnTo>
                    <a:lnTo>
                      <a:pt x="421457" y="542721"/>
                    </a:lnTo>
                    <a:lnTo>
                      <a:pt x="420000" y="544851"/>
                    </a:lnTo>
                    <a:lnTo>
                      <a:pt x="420000" y="547036"/>
                    </a:lnTo>
                    <a:lnTo>
                      <a:pt x="420728" y="548437"/>
                    </a:lnTo>
                    <a:lnTo>
                      <a:pt x="425771" y="551295"/>
                    </a:lnTo>
                    <a:lnTo>
                      <a:pt x="425771" y="552023"/>
                    </a:lnTo>
                    <a:lnTo>
                      <a:pt x="425771" y="552752"/>
                    </a:lnTo>
                    <a:lnTo>
                      <a:pt x="423586" y="554937"/>
                    </a:lnTo>
                    <a:lnTo>
                      <a:pt x="422129" y="556338"/>
                    </a:lnTo>
                    <a:lnTo>
                      <a:pt x="422129" y="557795"/>
                    </a:lnTo>
                    <a:lnTo>
                      <a:pt x="423586" y="558524"/>
                    </a:lnTo>
                    <a:lnTo>
                      <a:pt x="424314" y="558524"/>
                    </a:lnTo>
                    <a:lnTo>
                      <a:pt x="425771" y="559925"/>
                    </a:lnTo>
                    <a:lnTo>
                      <a:pt x="430759" y="562110"/>
                    </a:lnTo>
                    <a:lnTo>
                      <a:pt x="431487" y="562783"/>
                    </a:lnTo>
                    <a:lnTo>
                      <a:pt x="432216" y="562783"/>
                    </a:lnTo>
                    <a:lnTo>
                      <a:pt x="433617" y="562783"/>
                    </a:lnTo>
                    <a:lnTo>
                      <a:pt x="435802" y="563511"/>
                    </a:lnTo>
                    <a:lnTo>
                      <a:pt x="436530" y="564239"/>
                    </a:lnTo>
                    <a:lnTo>
                      <a:pt x="437259" y="568554"/>
                    </a:lnTo>
                    <a:lnTo>
                      <a:pt x="437259" y="570011"/>
                    </a:lnTo>
                    <a:lnTo>
                      <a:pt x="437931" y="570684"/>
                    </a:lnTo>
                    <a:lnTo>
                      <a:pt x="439388" y="571412"/>
                    </a:lnTo>
                    <a:lnTo>
                      <a:pt x="439388" y="572141"/>
                    </a:lnTo>
                    <a:lnTo>
                      <a:pt x="440117" y="572869"/>
                    </a:lnTo>
                    <a:lnTo>
                      <a:pt x="441518" y="572869"/>
                    </a:lnTo>
                    <a:lnTo>
                      <a:pt x="442246" y="570684"/>
                    </a:lnTo>
                    <a:lnTo>
                      <a:pt x="442975" y="569283"/>
                    </a:lnTo>
                    <a:lnTo>
                      <a:pt x="443703" y="567097"/>
                    </a:lnTo>
                    <a:lnTo>
                      <a:pt x="444432" y="566425"/>
                    </a:lnTo>
                    <a:lnTo>
                      <a:pt x="446561" y="566425"/>
                    </a:lnTo>
                    <a:lnTo>
                      <a:pt x="448018" y="567097"/>
                    </a:lnTo>
                    <a:lnTo>
                      <a:pt x="450876" y="572141"/>
                    </a:lnTo>
                    <a:lnTo>
                      <a:pt x="453005" y="574999"/>
                    </a:lnTo>
                    <a:lnTo>
                      <a:pt x="455191" y="580042"/>
                    </a:lnTo>
                    <a:lnTo>
                      <a:pt x="456592" y="584357"/>
                    </a:lnTo>
                    <a:lnTo>
                      <a:pt x="458049" y="587943"/>
                    </a:lnTo>
                    <a:lnTo>
                      <a:pt x="463821" y="591530"/>
                    </a:lnTo>
                    <a:lnTo>
                      <a:pt x="464493" y="591530"/>
                    </a:lnTo>
                    <a:lnTo>
                      <a:pt x="468080" y="592987"/>
                    </a:lnTo>
                    <a:lnTo>
                      <a:pt x="471722" y="592987"/>
                    </a:lnTo>
                    <a:lnTo>
                      <a:pt x="472394" y="592258"/>
                    </a:lnTo>
                    <a:lnTo>
                      <a:pt x="473851" y="592258"/>
                    </a:lnTo>
                    <a:lnTo>
                      <a:pt x="475308" y="592987"/>
                    </a:lnTo>
                    <a:lnTo>
                      <a:pt x="476709" y="592987"/>
                    </a:lnTo>
                    <a:lnTo>
                      <a:pt x="478895" y="593659"/>
                    </a:lnTo>
                    <a:lnTo>
                      <a:pt x="475981" y="594388"/>
                    </a:lnTo>
                    <a:lnTo>
                      <a:pt x="472394" y="600159"/>
                    </a:lnTo>
                    <a:lnTo>
                      <a:pt x="472394" y="603017"/>
                    </a:lnTo>
                    <a:lnTo>
                      <a:pt x="473123" y="604474"/>
                    </a:lnTo>
                    <a:lnTo>
                      <a:pt x="473123" y="605147"/>
                    </a:lnTo>
                    <a:lnTo>
                      <a:pt x="474580" y="605875"/>
                    </a:lnTo>
                    <a:lnTo>
                      <a:pt x="477438" y="605147"/>
                    </a:lnTo>
                    <a:lnTo>
                      <a:pt x="478895" y="605147"/>
                    </a:lnTo>
                    <a:lnTo>
                      <a:pt x="479567" y="604474"/>
                    </a:lnTo>
                    <a:lnTo>
                      <a:pt x="481024" y="604474"/>
                    </a:lnTo>
                    <a:lnTo>
                      <a:pt x="483210" y="603017"/>
                    </a:lnTo>
                    <a:lnTo>
                      <a:pt x="486068" y="603017"/>
                    </a:lnTo>
                    <a:lnTo>
                      <a:pt x="487469" y="602289"/>
                    </a:lnTo>
                    <a:lnTo>
                      <a:pt x="488925" y="600832"/>
                    </a:lnTo>
                    <a:lnTo>
                      <a:pt x="489654" y="600159"/>
                    </a:lnTo>
                    <a:lnTo>
                      <a:pt x="493969" y="594388"/>
                    </a:lnTo>
                    <a:lnTo>
                      <a:pt x="494697" y="594388"/>
                    </a:lnTo>
                    <a:lnTo>
                      <a:pt x="496827" y="592987"/>
                    </a:lnTo>
                    <a:lnTo>
                      <a:pt x="498956" y="592987"/>
                    </a:lnTo>
                    <a:lnTo>
                      <a:pt x="500413" y="592987"/>
                    </a:lnTo>
                    <a:lnTo>
                      <a:pt x="501870" y="592987"/>
                    </a:lnTo>
                    <a:lnTo>
                      <a:pt x="503999" y="590801"/>
                    </a:lnTo>
                    <a:lnTo>
                      <a:pt x="504728" y="590801"/>
                    </a:lnTo>
                    <a:lnTo>
                      <a:pt x="506185" y="590073"/>
                    </a:lnTo>
                    <a:lnTo>
                      <a:pt x="506857" y="590073"/>
                    </a:lnTo>
                    <a:lnTo>
                      <a:pt x="507586" y="588672"/>
                    </a:lnTo>
                    <a:lnTo>
                      <a:pt x="509043" y="588672"/>
                    </a:lnTo>
                    <a:lnTo>
                      <a:pt x="509771" y="588672"/>
                    </a:lnTo>
                    <a:lnTo>
                      <a:pt x="510444" y="588672"/>
                    </a:lnTo>
                    <a:lnTo>
                      <a:pt x="511172" y="589344"/>
                    </a:lnTo>
                    <a:lnTo>
                      <a:pt x="511901" y="589344"/>
                    </a:lnTo>
                    <a:lnTo>
                      <a:pt x="512629" y="588672"/>
                    </a:lnTo>
                    <a:lnTo>
                      <a:pt x="513358" y="586486"/>
                    </a:lnTo>
                    <a:lnTo>
                      <a:pt x="515487" y="585085"/>
                    </a:lnTo>
                    <a:lnTo>
                      <a:pt x="516216" y="584357"/>
                    </a:lnTo>
                    <a:lnTo>
                      <a:pt x="516944" y="584357"/>
                    </a:lnTo>
                    <a:lnTo>
                      <a:pt x="519073" y="583628"/>
                    </a:lnTo>
                    <a:lnTo>
                      <a:pt x="519802" y="583628"/>
                    </a:lnTo>
                    <a:lnTo>
                      <a:pt x="520531" y="582171"/>
                    </a:lnTo>
                    <a:lnTo>
                      <a:pt x="521259" y="581499"/>
                    </a:lnTo>
                    <a:lnTo>
                      <a:pt x="521931" y="581499"/>
                    </a:lnTo>
                    <a:lnTo>
                      <a:pt x="523388" y="581499"/>
                    </a:lnTo>
                    <a:lnTo>
                      <a:pt x="524117" y="580771"/>
                    </a:lnTo>
                    <a:lnTo>
                      <a:pt x="524845" y="580771"/>
                    </a:lnTo>
                    <a:lnTo>
                      <a:pt x="525518" y="578585"/>
                    </a:lnTo>
                    <a:lnTo>
                      <a:pt x="525518" y="577913"/>
                    </a:lnTo>
                    <a:lnTo>
                      <a:pt x="526975" y="577184"/>
                    </a:lnTo>
                    <a:lnTo>
                      <a:pt x="527703" y="577184"/>
                    </a:lnTo>
                    <a:lnTo>
                      <a:pt x="528432" y="576456"/>
                    </a:lnTo>
                    <a:lnTo>
                      <a:pt x="532747" y="575727"/>
                    </a:lnTo>
                    <a:lnTo>
                      <a:pt x="534148" y="575727"/>
                    </a:lnTo>
                    <a:lnTo>
                      <a:pt x="534876" y="576456"/>
                    </a:lnTo>
                    <a:lnTo>
                      <a:pt x="534876" y="576456"/>
                    </a:lnTo>
                    <a:lnTo>
                      <a:pt x="536333" y="577913"/>
                    </a:lnTo>
                    <a:lnTo>
                      <a:pt x="537734" y="579313"/>
                    </a:lnTo>
                    <a:lnTo>
                      <a:pt x="538462" y="580771"/>
                    </a:lnTo>
                    <a:lnTo>
                      <a:pt x="539191" y="580771"/>
                    </a:lnTo>
                    <a:lnTo>
                      <a:pt x="539919" y="580771"/>
                    </a:lnTo>
                    <a:lnTo>
                      <a:pt x="540648" y="580771"/>
                    </a:lnTo>
                    <a:lnTo>
                      <a:pt x="544234" y="579313"/>
                    </a:lnTo>
                    <a:lnTo>
                      <a:pt x="545635" y="579313"/>
                    </a:lnTo>
                    <a:lnTo>
                      <a:pt x="546364" y="579313"/>
                    </a:lnTo>
                    <a:lnTo>
                      <a:pt x="547092" y="579313"/>
                    </a:lnTo>
                    <a:lnTo>
                      <a:pt x="547821" y="580042"/>
                    </a:lnTo>
                    <a:lnTo>
                      <a:pt x="549222" y="580042"/>
                    </a:lnTo>
                    <a:lnTo>
                      <a:pt x="550679" y="579313"/>
                    </a:lnTo>
                    <a:lnTo>
                      <a:pt x="552808" y="579313"/>
                    </a:lnTo>
                    <a:lnTo>
                      <a:pt x="553536" y="580042"/>
                    </a:lnTo>
                    <a:lnTo>
                      <a:pt x="554265" y="580042"/>
                    </a:lnTo>
                    <a:lnTo>
                      <a:pt x="556394" y="580771"/>
                    </a:lnTo>
                    <a:lnTo>
                      <a:pt x="557851" y="580771"/>
                    </a:lnTo>
                    <a:lnTo>
                      <a:pt x="559981" y="582171"/>
                    </a:lnTo>
                    <a:lnTo>
                      <a:pt x="562895" y="582900"/>
                    </a:lnTo>
                    <a:lnTo>
                      <a:pt x="564296" y="582900"/>
                    </a:lnTo>
                    <a:lnTo>
                      <a:pt x="565024" y="582900"/>
                    </a:lnTo>
                    <a:lnTo>
                      <a:pt x="567210" y="584357"/>
                    </a:lnTo>
                    <a:lnTo>
                      <a:pt x="568610" y="585085"/>
                    </a:lnTo>
                    <a:lnTo>
                      <a:pt x="569339" y="585085"/>
                    </a:lnTo>
                    <a:lnTo>
                      <a:pt x="572197" y="585085"/>
                    </a:lnTo>
                    <a:lnTo>
                      <a:pt x="573654" y="585758"/>
                    </a:lnTo>
                    <a:lnTo>
                      <a:pt x="574382" y="585758"/>
                    </a:lnTo>
                    <a:lnTo>
                      <a:pt x="575055" y="585758"/>
                    </a:lnTo>
                    <a:lnTo>
                      <a:pt x="576512" y="585758"/>
                    </a:lnTo>
                    <a:lnTo>
                      <a:pt x="577969" y="585085"/>
                    </a:lnTo>
                    <a:lnTo>
                      <a:pt x="578697" y="585085"/>
                    </a:lnTo>
                    <a:lnTo>
                      <a:pt x="580827" y="582900"/>
                    </a:lnTo>
                    <a:lnTo>
                      <a:pt x="582956" y="581499"/>
                    </a:lnTo>
                    <a:lnTo>
                      <a:pt x="583684" y="580771"/>
                    </a:lnTo>
                    <a:lnTo>
                      <a:pt x="585142" y="580771"/>
                    </a:lnTo>
                    <a:lnTo>
                      <a:pt x="585870" y="580771"/>
                    </a:lnTo>
                    <a:lnTo>
                      <a:pt x="587271" y="580771"/>
                    </a:lnTo>
                    <a:lnTo>
                      <a:pt x="588728" y="580042"/>
                    </a:lnTo>
                    <a:lnTo>
                      <a:pt x="590185" y="578585"/>
                    </a:lnTo>
                    <a:lnTo>
                      <a:pt x="590857" y="577913"/>
                    </a:lnTo>
                    <a:lnTo>
                      <a:pt x="591586" y="577184"/>
                    </a:lnTo>
                    <a:lnTo>
                      <a:pt x="592314" y="575727"/>
                    </a:lnTo>
                    <a:lnTo>
                      <a:pt x="593771" y="572869"/>
                    </a:lnTo>
                    <a:lnTo>
                      <a:pt x="595172" y="570684"/>
                    </a:lnTo>
                    <a:lnTo>
                      <a:pt x="598030" y="568554"/>
                    </a:lnTo>
                    <a:lnTo>
                      <a:pt x="598759" y="567826"/>
                    </a:lnTo>
                    <a:lnTo>
                      <a:pt x="598759" y="565696"/>
                    </a:lnTo>
                    <a:lnTo>
                      <a:pt x="599487" y="564968"/>
                    </a:lnTo>
                    <a:lnTo>
                      <a:pt x="599487" y="564239"/>
                    </a:lnTo>
                    <a:lnTo>
                      <a:pt x="600216" y="563511"/>
                    </a:lnTo>
                    <a:lnTo>
                      <a:pt x="601672" y="562839"/>
                    </a:lnTo>
                    <a:lnTo>
                      <a:pt x="602345" y="562110"/>
                    </a:lnTo>
                    <a:lnTo>
                      <a:pt x="603073" y="561382"/>
                    </a:lnTo>
                    <a:lnTo>
                      <a:pt x="603802" y="560653"/>
                    </a:lnTo>
                    <a:lnTo>
                      <a:pt x="604530" y="559925"/>
                    </a:lnTo>
                    <a:lnTo>
                      <a:pt x="605259" y="559196"/>
                    </a:lnTo>
                    <a:lnTo>
                      <a:pt x="606660" y="559925"/>
                    </a:lnTo>
                    <a:lnTo>
                      <a:pt x="608117" y="559925"/>
                    </a:lnTo>
                    <a:lnTo>
                      <a:pt x="608845" y="559925"/>
                    </a:lnTo>
                    <a:lnTo>
                      <a:pt x="609574" y="559196"/>
                    </a:lnTo>
                    <a:lnTo>
                      <a:pt x="613160" y="557795"/>
                    </a:lnTo>
                    <a:lnTo>
                      <a:pt x="614561" y="557067"/>
                    </a:lnTo>
                    <a:lnTo>
                      <a:pt x="622462" y="556338"/>
                    </a:lnTo>
                    <a:lnTo>
                      <a:pt x="626777" y="556338"/>
                    </a:lnTo>
                    <a:lnTo>
                      <a:pt x="628234" y="556338"/>
                    </a:lnTo>
                    <a:lnTo>
                      <a:pt x="630364" y="555610"/>
                    </a:lnTo>
                    <a:lnTo>
                      <a:pt x="635407" y="553480"/>
                    </a:lnTo>
                    <a:lnTo>
                      <a:pt x="636135" y="552752"/>
                    </a:lnTo>
                    <a:lnTo>
                      <a:pt x="636808" y="552752"/>
                    </a:lnTo>
                    <a:lnTo>
                      <a:pt x="638265" y="552752"/>
                    </a:lnTo>
                    <a:lnTo>
                      <a:pt x="638993" y="553480"/>
                    </a:lnTo>
                    <a:lnTo>
                      <a:pt x="638993" y="554937"/>
                    </a:lnTo>
                    <a:lnTo>
                      <a:pt x="639722" y="555610"/>
                    </a:lnTo>
                    <a:lnTo>
                      <a:pt x="640394" y="557067"/>
                    </a:lnTo>
                    <a:lnTo>
                      <a:pt x="643308" y="559196"/>
                    </a:lnTo>
                    <a:lnTo>
                      <a:pt x="644037" y="559925"/>
                    </a:lnTo>
                    <a:lnTo>
                      <a:pt x="645438" y="560653"/>
                    </a:lnTo>
                    <a:lnTo>
                      <a:pt x="646166" y="560653"/>
                    </a:lnTo>
                    <a:lnTo>
                      <a:pt x="648295" y="559925"/>
                    </a:lnTo>
                    <a:lnTo>
                      <a:pt x="654067" y="557795"/>
                    </a:lnTo>
                    <a:lnTo>
                      <a:pt x="654796" y="557067"/>
                    </a:lnTo>
                    <a:lnTo>
                      <a:pt x="655468" y="556338"/>
                    </a:lnTo>
                    <a:lnTo>
                      <a:pt x="654796" y="554937"/>
                    </a:lnTo>
                    <a:lnTo>
                      <a:pt x="654796" y="553480"/>
                    </a:lnTo>
                    <a:lnTo>
                      <a:pt x="654796" y="552752"/>
                    </a:lnTo>
                    <a:lnTo>
                      <a:pt x="654796" y="552023"/>
                    </a:lnTo>
                    <a:lnTo>
                      <a:pt x="655468" y="551351"/>
                    </a:lnTo>
                    <a:lnTo>
                      <a:pt x="656197" y="551351"/>
                    </a:lnTo>
                    <a:lnTo>
                      <a:pt x="656925" y="551351"/>
                    </a:lnTo>
                    <a:lnTo>
                      <a:pt x="657654" y="551351"/>
                    </a:lnTo>
                    <a:lnTo>
                      <a:pt x="657654" y="550622"/>
                    </a:lnTo>
                    <a:lnTo>
                      <a:pt x="658382" y="549894"/>
                    </a:lnTo>
                    <a:lnTo>
                      <a:pt x="659111" y="549165"/>
                    </a:lnTo>
                    <a:lnTo>
                      <a:pt x="661969" y="548437"/>
                    </a:lnTo>
                    <a:lnTo>
                      <a:pt x="666283" y="545579"/>
                    </a:lnTo>
                    <a:lnTo>
                      <a:pt x="669870" y="544122"/>
                    </a:lnTo>
                    <a:lnTo>
                      <a:pt x="670598" y="541993"/>
                    </a:lnTo>
                    <a:lnTo>
                      <a:pt x="672728" y="539135"/>
                    </a:lnTo>
                    <a:lnTo>
                      <a:pt x="677043" y="535548"/>
                    </a:lnTo>
                    <a:lnTo>
                      <a:pt x="678444" y="534091"/>
                    </a:lnTo>
                    <a:lnTo>
                      <a:pt x="680629" y="532634"/>
                    </a:lnTo>
                    <a:lnTo>
                      <a:pt x="680629" y="531962"/>
                    </a:lnTo>
                    <a:lnTo>
                      <a:pt x="681357" y="531234"/>
                    </a:lnTo>
                    <a:lnTo>
                      <a:pt x="681357" y="530505"/>
                    </a:lnTo>
                    <a:lnTo>
                      <a:pt x="681357" y="529777"/>
                    </a:lnTo>
                    <a:lnTo>
                      <a:pt x="679900" y="529048"/>
                    </a:lnTo>
                    <a:lnTo>
                      <a:pt x="679900" y="528376"/>
                    </a:lnTo>
                    <a:lnTo>
                      <a:pt x="679900" y="527647"/>
                    </a:lnTo>
                    <a:lnTo>
                      <a:pt x="680629" y="526190"/>
                    </a:lnTo>
                    <a:lnTo>
                      <a:pt x="682086" y="524789"/>
                    </a:lnTo>
                    <a:lnTo>
                      <a:pt x="685672" y="522604"/>
                    </a:lnTo>
                    <a:lnTo>
                      <a:pt x="688530" y="520474"/>
                    </a:lnTo>
                    <a:lnTo>
                      <a:pt x="689259" y="519746"/>
                    </a:lnTo>
                    <a:lnTo>
                      <a:pt x="690660" y="518289"/>
                    </a:lnTo>
                    <a:lnTo>
                      <a:pt x="692117" y="516888"/>
                    </a:lnTo>
                    <a:lnTo>
                      <a:pt x="693574" y="515431"/>
                    </a:lnTo>
                    <a:lnTo>
                      <a:pt x="694974" y="513302"/>
                    </a:lnTo>
                    <a:lnTo>
                      <a:pt x="695703" y="512573"/>
                    </a:lnTo>
                    <a:lnTo>
                      <a:pt x="695703" y="508258"/>
                    </a:lnTo>
                    <a:lnTo>
                      <a:pt x="696431" y="507530"/>
                    </a:lnTo>
                    <a:lnTo>
                      <a:pt x="697160" y="505400"/>
                    </a:lnTo>
                    <a:lnTo>
                      <a:pt x="697832" y="504672"/>
                    </a:lnTo>
                    <a:lnTo>
                      <a:pt x="697832" y="503943"/>
                    </a:lnTo>
                    <a:lnTo>
                      <a:pt x="700018" y="503215"/>
                    </a:lnTo>
                    <a:lnTo>
                      <a:pt x="701419" y="502486"/>
                    </a:lnTo>
                    <a:lnTo>
                      <a:pt x="702147" y="501085"/>
                    </a:lnTo>
                    <a:lnTo>
                      <a:pt x="703604" y="500357"/>
                    </a:lnTo>
                    <a:lnTo>
                      <a:pt x="706462" y="499628"/>
                    </a:lnTo>
                    <a:lnTo>
                      <a:pt x="707191" y="499628"/>
                    </a:lnTo>
                    <a:lnTo>
                      <a:pt x="707919" y="498900"/>
                    </a:lnTo>
                    <a:lnTo>
                      <a:pt x="708648" y="498228"/>
                    </a:lnTo>
                    <a:lnTo>
                      <a:pt x="709320" y="497499"/>
                    </a:lnTo>
                    <a:lnTo>
                      <a:pt x="710049" y="496042"/>
                    </a:lnTo>
                    <a:lnTo>
                      <a:pt x="711506" y="493913"/>
                    </a:lnTo>
                    <a:lnTo>
                      <a:pt x="711506" y="492456"/>
                    </a:lnTo>
                    <a:lnTo>
                      <a:pt x="711506" y="490326"/>
                    </a:lnTo>
                    <a:lnTo>
                      <a:pt x="712234" y="488869"/>
                    </a:lnTo>
                    <a:lnTo>
                      <a:pt x="713635" y="488141"/>
                    </a:lnTo>
                    <a:lnTo>
                      <a:pt x="717950" y="491727"/>
                    </a:lnTo>
                    <a:lnTo>
                      <a:pt x="719407" y="490999"/>
                    </a:lnTo>
                    <a:lnTo>
                      <a:pt x="725123" y="490999"/>
                    </a:lnTo>
                    <a:lnTo>
                      <a:pt x="727308" y="490326"/>
                    </a:lnTo>
                    <a:lnTo>
                      <a:pt x="728037" y="490326"/>
                    </a:lnTo>
                    <a:lnTo>
                      <a:pt x="730166" y="487412"/>
                    </a:lnTo>
                    <a:lnTo>
                      <a:pt x="731623" y="486011"/>
                    </a:lnTo>
                    <a:lnTo>
                      <a:pt x="732295" y="484554"/>
                    </a:lnTo>
                    <a:lnTo>
                      <a:pt x="732295" y="483153"/>
                    </a:lnTo>
                    <a:lnTo>
                      <a:pt x="731623" y="480968"/>
                    </a:lnTo>
                    <a:lnTo>
                      <a:pt x="730166" y="477382"/>
                    </a:lnTo>
                    <a:lnTo>
                      <a:pt x="729438" y="475925"/>
                    </a:lnTo>
                    <a:lnTo>
                      <a:pt x="729438" y="474524"/>
                    </a:lnTo>
                    <a:lnTo>
                      <a:pt x="730895" y="473067"/>
                    </a:lnTo>
                    <a:lnTo>
                      <a:pt x="733024" y="471666"/>
                    </a:lnTo>
                    <a:lnTo>
                      <a:pt x="733024" y="469480"/>
                    </a:lnTo>
                    <a:lnTo>
                      <a:pt x="731623" y="466623"/>
                    </a:lnTo>
                    <a:lnTo>
                      <a:pt x="731623" y="464437"/>
                    </a:lnTo>
                    <a:lnTo>
                      <a:pt x="731623" y="459450"/>
                    </a:lnTo>
                    <a:lnTo>
                      <a:pt x="731623" y="458721"/>
                    </a:lnTo>
                    <a:lnTo>
                      <a:pt x="735209" y="454406"/>
                    </a:lnTo>
                    <a:lnTo>
                      <a:pt x="735882" y="452277"/>
                    </a:lnTo>
                    <a:lnTo>
                      <a:pt x="735209" y="450820"/>
                    </a:lnTo>
                    <a:lnTo>
                      <a:pt x="733753" y="450091"/>
                    </a:lnTo>
                    <a:lnTo>
                      <a:pt x="733024" y="451549"/>
                    </a:lnTo>
                    <a:lnTo>
                      <a:pt x="732295" y="452277"/>
                    </a:lnTo>
                    <a:lnTo>
                      <a:pt x="731623" y="451549"/>
                    </a:lnTo>
                    <a:lnTo>
                      <a:pt x="730895" y="450091"/>
                    </a:lnTo>
                    <a:lnTo>
                      <a:pt x="730895" y="448691"/>
                    </a:lnTo>
                    <a:lnTo>
                      <a:pt x="731623" y="447962"/>
                    </a:lnTo>
                    <a:lnTo>
                      <a:pt x="731623" y="446505"/>
                    </a:lnTo>
                    <a:lnTo>
                      <a:pt x="730895" y="445104"/>
                    </a:lnTo>
                    <a:lnTo>
                      <a:pt x="729438" y="443647"/>
                    </a:lnTo>
                    <a:lnTo>
                      <a:pt x="728037" y="442190"/>
                    </a:lnTo>
                    <a:lnTo>
                      <a:pt x="727308" y="441462"/>
                    </a:lnTo>
                    <a:lnTo>
                      <a:pt x="725123" y="440789"/>
                    </a:lnTo>
                    <a:lnTo>
                      <a:pt x="723722" y="440061"/>
                    </a:lnTo>
                    <a:lnTo>
                      <a:pt x="722265" y="440061"/>
                    </a:lnTo>
                    <a:lnTo>
                      <a:pt x="720808" y="440061"/>
                    </a:lnTo>
                    <a:lnTo>
                      <a:pt x="719407" y="439332"/>
                    </a:lnTo>
                    <a:lnTo>
                      <a:pt x="720135" y="439332"/>
                    </a:lnTo>
                    <a:lnTo>
                      <a:pt x="718678" y="437875"/>
                    </a:lnTo>
                    <a:lnTo>
                      <a:pt x="718678" y="437203"/>
                    </a:lnTo>
                    <a:lnTo>
                      <a:pt x="718678" y="436474"/>
                    </a:lnTo>
                    <a:lnTo>
                      <a:pt x="718678" y="434289"/>
                    </a:lnTo>
                    <a:lnTo>
                      <a:pt x="718678" y="432888"/>
                    </a:lnTo>
                    <a:lnTo>
                      <a:pt x="718678" y="431431"/>
                    </a:lnTo>
                    <a:lnTo>
                      <a:pt x="718678" y="430703"/>
                    </a:lnTo>
                    <a:lnTo>
                      <a:pt x="720808" y="429302"/>
                    </a:lnTo>
                    <a:lnTo>
                      <a:pt x="722993" y="427845"/>
                    </a:lnTo>
                    <a:lnTo>
                      <a:pt x="725123" y="425715"/>
                    </a:lnTo>
                    <a:lnTo>
                      <a:pt x="727308" y="424987"/>
                    </a:lnTo>
                    <a:lnTo>
                      <a:pt x="728709" y="424987"/>
                    </a:lnTo>
                    <a:lnTo>
                      <a:pt x="730895" y="423530"/>
                    </a:lnTo>
                    <a:lnTo>
                      <a:pt x="733024" y="422129"/>
                    </a:lnTo>
                    <a:lnTo>
                      <a:pt x="736610" y="419943"/>
                    </a:lnTo>
                    <a:lnTo>
                      <a:pt x="736610" y="419215"/>
                    </a:lnTo>
                    <a:lnTo>
                      <a:pt x="737339" y="418542"/>
                    </a:lnTo>
                    <a:lnTo>
                      <a:pt x="737339" y="417086"/>
                    </a:lnTo>
                    <a:lnTo>
                      <a:pt x="737339" y="416357"/>
                    </a:lnTo>
                    <a:lnTo>
                      <a:pt x="737339" y="415629"/>
                    </a:lnTo>
                    <a:lnTo>
                      <a:pt x="738067" y="415629"/>
                    </a:lnTo>
                    <a:lnTo>
                      <a:pt x="738796" y="414900"/>
                    </a:lnTo>
                    <a:lnTo>
                      <a:pt x="738796" y="414228"/>
                    </a:lnTo>
                    <a:lnTo>
                      <a:pt x="740197" y="413499"/>
                    </a:lnTo>
                    <a:lnTo>
                      <a:pt x="738796" y="412042"/>
                    </a:lnTo>
                    <a:lnTo>
                      <a:pt x="738796" y="409184"/>
                    </a:lnTo>
                    <a:lnTo>
                      <a:pt x="738796" y="406326"/>
                    </a:lnTo>
                    <a:lnTo>
                      <a:pt x="738796" y="404869"/>
                    </a:lnTo>
                    <a:lnTo>
                      <a:pt x="739524" y="402740"/>
                    </a:lnTo>
                    <a:lnTo>
                      <a:pt x="739524" y="402012"/>
                    </a:lnTo>
                    <a:lnTo>
                      <a:pt x="740197" y="399826"/>
                    </a:lnTo>
                    <a:lnTo>
                      <a:pt x="740925" y="397697"/>
                    </a:lnTo>
                    <a:lnTo>
                      <a:pt x="741654" y="394839"/>
                    </a:lnTo>
                    <a:lnTo>
                      <a:pt x="741654" y="394110"/>
                    </a:lnTo>
                    <a:close/>
                  </a:path>
                </a:pathLst>
              </a:custGeom>
              <a:grpFill/>
              <a:ln w="559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pt-BR" sz="27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37" name="Forma Livre: Forma 36">
                <a:extLst>
                  <a:ext uri="{FF2B5EF4-FFF2-40B4-BE49-F238E27FC236}">
                    <a16:creationId xmlns:a16="http://schemas.microsoft.com/office/drawing/2014/main" id="{F5C04BB7-2D0E-4882-9972-6A888E3F3816}"/>
                  </a:ext>
                </a:extLst>
              </p:cNvPr>
              <p:cNvSpPr/>
              <p:nvPr/>
            </p:nvSpPr>
            <p:spPr>
              <a:xfrm>
                <a:off x="9186101" y="2427366"/>
                <a:ext cx="762331" cy="664533"/>
              </a:xfrm>
              <a:custGeom>
                <a:avLst/>
                <a:gdLst>
                  <a:gd name="connsiteX0" fmla="*/ 190583 w 762331"/>
                  <a:gd name="connsiteY0" fmla="*/ 664533 h 664533"/>
                  <a:gd name="connsiteX1" fmla="*/ 189854 w 762331"/>
                  <a:gd name="connsiteY1" fmla="*/ 664533 h 664533"/>
                  <a:gd name="connsiteX2" fmla="*/ 182513 w 762331"/>
                  <a:gd name="connsiteY2" fmla="*/ 661507 h 664533"/>
                  <a:gd name="connsiteX3" fmla="*/ 181785 w 762331"/>
                  <a:gd name="connsiteY3" fmla="*/ 660779 h 664533"/>
                  <a:gd name="connsiteX4" fmla="*/ 178759 w 762331"/>
                  <a:gd name="connsiteY4" fmla="*/ 653494 h 664533"/>
                  <a:gd name="connsiteX5" fmla="*/ 178759 w 762331"/>
                  <a:gd name="connsiteY5" fmla="*/ 652037 h 664533"/>
                  <a:gd name="connsiteX6" fmla="*/ 175901 w 762331"/>
                  <a:gd name="connsiteY6" fmla="*/ 644864 h 664533"/>
                  <a:gd name="connsiteX7" fmla="*/ 175901 w 762331"/>
                  <a:gd name="connsiteY7" fmla="*/ 644136 h 664533"/>
                  <a:gd name="connsiteX8" fmla="*/ 176013 w 762331"/>
                  <a:gd name="connsiteY8" fmla="*/ 642791 h 664533"/>
                  <a:gd name="connsiteX9" fmla="*/ 175341 w 762331"/>
                  <a:gd name="connsiteY9" fmla="*/ 642118 h 664533"/>
                  <a:gd name="connsiteX10" fmla="*/ 173099 w 762331"/>
                  <a:gd name="connsiteY10" fmla="*/ 638700 h 664533"/>
                  <a:gd name="connsiteX11" fmla="*/ 169065 w 762331"/>
                  <a:gd name="connsiteY11" fmla="*/ 635786 h 664533"/>
                  <a:gd name="connsiteX12" fmla="*/ 167608 w 762331"/>
                  <a:gd name="connsiteY12" fmla="*/ 634834 h 664533"/>
                  <a:gd name="connsiteX13" fmla="*/ 164077 w 762331"/>
                  <a:gd name="connsiteY13" fmla="*/ 630855 h 664533"/>
                  <a:gd name="connsiteX14" fmla="*/ 162845 w 762331"/>
                  <a:gd name="connsiteY14" fmla="*/ 628782 h 664533"/>
                  <a:gd name="connsiteX15" fmla="*/ 161724 w 762331"/>
                  <a:gd name="connsiteY15" fmla="*/ 627773 h 664533"/>
                  <a:gd name="connsiteX16" fmla="*/ 160995 w 762331"/>
                  <a:gd name="connsiteY16" fmla="*/ 627044 h 664533"/>
                  <a:gd name="connsiteX17" fmla="*/ 157969 w 762331"/>
                  <a:gd name="connsiteY17" fmla="*/ 619760 h 664533"/>
                  <a:gd name="connsiteX18" fmla="*/ 157969 w 762331"/>
                  <a:gd name="connsiteY18" fmla="*/ 618303 h 664533"/>
                  <a:gd name="connsiteX19" fmla="*/ 158474 w 762331"/>
                  <a:gd name="connsiteY19" fmla="*/ 615053 h 664533"/>
                  <a:gd name="connsiteX20" fmla="*/ 159930 w 762331"/>
                  <a:gd name="connsiteY20" fmla="*/ 610738 h 664533"/>
                  <a:gd name="connsiteX21" fmla="*/ 161668 w 762331"/>
                  <a:gd name="connsiteY21" fmla="*/ 607544 h 664533"/>
                  <a:gd name="connsiteX22" fmla="*/ 164526 w 762331"/>
                  <a:gd name="connsiteY22" fmla="*/ 603957 h 664533"/>
                  <a:gd name="connsiteX23" fmla="*/ 165310 w 762331"/>
                  <a:gd name="connsiteY23" fmla="*/ 603117 h 664533"/>
                  <a:gd name="connsiteX24" fmla="*/ 171194 w 762331"/>
                  <a:gd name="connsiteY24" fmla="*/ 597233 h 664533"/>
                  <a:gd name="connsiteX25" fmla="*/ 170858 w 762331"/>
                  <a:gd name="connsiteY25" fmla="*/ 594655 h 664533"/>
                  <a:gd name="connsiteX26" fmla="*/ 170858 w 762331"/>
                  <a:gd name="connsiteY26" fmla="*/ 593926 h 664533"/>
                  <a:gd name="connsiteX27" fmla="*/ 168616 w 762331"/>
                  <a:gd name="connsiteY27" fmla="*/ 593086 h 664533"/>
                  <a:gd name="connsiteX28" fmla="*/ 167159 w 762331"/>
                  <a:gd name="connsiteY28" fmla="*/ 593814 h 664533"/>
                  <a:gd name="connsiteX29" fmla="*/ 162564 w 762331"/>
                  <a:gd name="connsiteY29" fmla="*/ 594879 h 664533"/>
                  <a:gd name="connsiteX30" fmla="*/ 162396 w 762331"/>
                  <a:gd name="connsiteY30" fmla="*/ 594879 h 664533"/>
                  <a:gd name="connsiteX31" fmla="*/ 160771 w 762331"/>
                  <a:gd name="connsiteY31" fmla="*/ 595271 h 664533"/>
                  <a:gd name="connsiteX32" fmla="*/ 158249 w 762331"/>
                  <a:gd name="connsiteY32" fmla="*/ 595551 h 664533"/>
                  <a:gd name="connsiteX33" fmla="*/ 155391 w 762331"/>
                  <a:gd name="connsiteY33" fmla="*/ 595551 h 664533"/>
                  <a:gd name="connsiteX34" fmla="*/ 145081 w 762331"/>
                  <a:gd name="connsiteY34" fmla="*/ 585241 h 664533"/>
                  <a:gd name="connsiteX35" fmla="*/ 145081 w 762331"/>
                  <a:gd name="connsiteY35" fmla="*/ 583784 h 664533"/>
                  <a:gd name="connsiteX36" fmla="*/ 145641 w 762331"/>
                  <a:gd name="connsiteY36" fmla="*/ 580477 h 664533"/>
                  <a:gd name="connsiteX37" fmla="*/ 145361 w 762331"/>
                  <a:gd name="connsiteY37" fmla="*/ 580477 h 664533"/>
                  <a:gd name="connsiteX38" fmla="*/ 141046 w 762331"/>
                  <a:gd name="connsiteY38" fmla="*/ 579525 h 664533"/>
                  <a:gd name="connsiteX39" fmla="*/ 136395 w 762331"/>
                  <a:gd name="connsiteY39" fmla="*/ 577171 h 664533"/>
                  <a:gd name="connsiteX40" fmla="*/ 131688 w 762331"/>
                  <a:gd name="connsiteY40" fmla="*/ 578292 h 664533"/>
                  <a:gd name="connsiteX41" fmla="*/ 130231 w 762331"/>
                  <a:gd name="connsiteY41" fmla="*/ 578292 h 664533"/>
                  <a:gd name="connsiteX42" fmla="*/ 124683 w 762331"/>
                  <a:gd name="connsiteY42" fmla="*/ 576667 h 664533"/>
                  <a:gd name="connsiteX43" fmla="*/ 118071 w 762331"/>
                  <a:gd name="connsiteY43" fmla="*/ 572240 h 664533"/>
                  <a:gd name="connsiteX44" fmla="*/ 115997 w 762331"/>
                  <a:gd name="connsiteY44" fmla="*/ 569102 h 664533"/>
                  <a:gd name="connsiteX45" fmla="*/ 114204 w 762331"/>
                  <a:gd name="connsiteY45" fmla="*/ 568822 h 664533"/>
                  <a:gd name="connsiteX46" fmla="*/ 113363 w 762331"/>
                  <a:gd name="connsiteY46" fmla="*/ 568654 h 664533"/>
                  <a:gd name="connsiteX47" fmla="*/ 112299 w 762331"/>
                  <a:gd name="connsiteY47" fmla="*/ 569382 h 664533"/>
                  <a:gd name="connsiteX48" fmla="*/ 103277 w 762331"/>
                  <a:gd name="connsiteY48" fmla="*/ 570615 h 664533"/>
                  <a:gd name="connsiteX49" fmla="*/ 98962 w 762331"/>
                  <a:gd name="connsiteY49" fmla="*/ 569158 h 664533"/>
                  <a:gd name="connsiteX50" fmla="*/ 96048 w 762331"/>
                  <a:gd name="connsiteY50" fmla="*/ 567645 h 664533"/>
                  <a:gd name="connsiteX51" fmla="*/ 94983 w 762331"/>
                  <a:gd name="connsiteY51" fmla="*/ 566860 h 664533"/>
                  <a:gd name="connsiteX52" fmla="*/ 93919 w 762331"/>
                  <a:gd name="connsiteY52" fmla="*/ 566860 h 664533"/>
                  <a:gd name="connsiteX53" fmla="*/ 93638 w 762331"/>
                  <a:gd name="connsiteY53" fmla="*/ 567309 h 664533"/>
                  <a:gd name="connsiteX54" fmla="*/ 92350 w 762331"/>
                  <a:gd name="connsiteY54" fmla="*/ 568878 h 664533"/>
                  <a:gd name="connsiteX55" fmla="*/ 86634 w 762331"/>
                  <a:gd name="connsiteY55" fmla="*/ 574594 h 664533"/>
                  <a:gd name="connsiteX56" fmla="*/ 83944 w 762331"/>
                  <a:gd name="connsiteY56" fmla="*/ 576555 h 664533"/>
                  <a:gd name="connsiteX57" fmla="*/ 82487 w 762331"/>
                  <a:gd name="connsiteY57" fmla="*/ 577283 h 664533"/>
                  <a:gd name="connsiteX58" fmla="*/ 81702 w 762331"/>
                  <a:gd name="connsiteY58" fmla="*/ 577619 h 664533"/>
                  <a:gd name="connsiteX59" fmla="*/ 78116 w 762331"/>
                  <a:gd name="connsiteY59" fmla="*/ 579076 h 664533"/>
                  <a:gd name="connsiteX60" fmla="*/ 77556 w 762331"/>
                  <a:gd name="connsiteY60" fmla="*/ 579301 h 664533"/>
                  <a:gd name="connsiteX61" fmla="*/ 75426 w 762331"/>
                  <a:gd name="connsiteY61" fmla="*/ 580029 h 664533"/>
                  <a:gd name="connsiteX62" fmla="*/ 72176 w 762331"/>
                  <a:gd name="connsiteY62" fmla="*/ 580589 h 664533"/>
                  <a:gd name="connsiteX63" fmla="*/ 70719 w 762331"/>
                  <a:gd name="connsiteY63" fmla="*/ 580589 h 664533"/>
                  <a:gd name="connsiteX64" fmla="*/ 67413 w 762331"/>
                  <a:gd name="connsiteY64" fmla="*/ 580029 h 664533"/>
                  <a:gd name="connsiteX65" fmla="*/ 65284 w 762331"/>
                  <a:gd name="connsiteY65" fmla="*/ 579301 h 664533"/>
                  <a:gd name="connsiteX66" fmla="*/ 61305 w 762331"/>
                  <a:gd name="connsiteY66" fmla="*/ 576835 h 664533"/>
                  <a:gd name="connsiteX67" fmla="*/ 61305 w 762331"/>
                  <a:gd name="connsiteY67" fmla="*/ 576835 h 664533"/>
                  <a:gd name="connsiteX68" fmla="*/ 59960 w 762331"/>
                  <a:gd name="connsiteY68" fmla="*/ 575938 h 664533"/>
                  <a:gd name="connsiteX69" fmla="*/ 57382 w 762331"/>
                  <a:gd name="connsiteY69" fmla="*/ 573473 h 664533"/>
                  <a:gd name="connsiteX70" fmla="*/ 56261 w 762331"/>
                  <a:gd name="connsiteY70" fmla="*/ 572464 h 664533"/>
                  <a:gd name="connsiteX71" fmla="*/ 55533 w 762331"/>
                  <a:gd name="connsiteY71" fmla="*/ 571736 h 664533"/>
                  <a:gd name="connsiteX72" fmla="*/ 53572 w 762331"/>
                  <a:gd name="connsiteY72" fmla="*/ 569046 h 664533"/>
                  <a:gd name="connsiteX73" fmla="*/ 52843 w 762331"/>
                  <a:gd name="connsiteY73" fmla="*/ 567589 h 664533"/>
                  <a:gd name="connsiteX74" fmla="*/ 52339 w 762331"/>
                  <a:gd name="connsiteY74" fmla="*/ 566300 h 664533"/>
                  <a:gd name="connsiteX75" fmla="*/ 50041 w 762331"/>
                  <a:gd name="connsiteY75" fmla="*/ 567365 h 664533"/>
                  <a:gd name="connsiteX76" fmla="*/ 38386 w 762331"/>
                  <a:gd name="connsiteY76" fmla="*/ 569438 h 664533"/>
                  <a:gd name="connsiteX77" fmla="*/ 35192 w 762331"/>
                  <a:gd name="connsiteY77" fmla="*/ 568205 h 664533"/>
                  <a:gd name="connsiteX78" fmla="*/ 34351 w 762331"/>
                  <a:gd name="connsiteY78" fmla="*/ 568598 h 664533"/>
                  <a:gd name="connsiteX79" fmla="*/ 29756 w 762331"/>
                  <a:gd name="connsiteY79" fmla="*/ 569662 h 664533"/>
                  <a:gd name="connsiteX80" fmla="*/ 28299 w 762331"/>
                  <a:gd name="connsiteY80" fmla="*/ 569662 h 664533"/>
                  <a:gd name="connsiteX81" fmla="*/ 22975 w 762331"/>
                  <a:gd name="connsiteY81" fmla="*/ 568205 h 664533"/>
                  <a:gd name="connsiteX82" fmla="*/ 17876 w 762331"/>
                  <a:gd name="connsiteY82" fmla="*/ 563722 h 664533"/>
                  <a:gd name="connsiteX83" fmla="*/ 15691 w 762331"/>
                  <a:gd name="connsiteY83" fmla="*/ 559912 h 664533"/>
                  <a:gd name="connsiteX84" fmla="*/ 14009 w 762331"/>
                  <a:gd name="connsiteY84" fmla="*/ 557502 h 664533"/>
                  <a:gd name="connsiteX85" fmla="*/ 13113 w 762331"/>
                  <a:gd name="connsiteY85" fmla="*/ 555653 h 664533"/>
                  <a:gd name="connsiteX86" fmla="*/ 1793 w 762331"/>
                  <a:gd name="connsiteY86" fmla="*/ 551506 h 664533"/>
                  <a:gd name="connsiteX87" fmla="*/ 2858 w 762331"/>
                  <a:gd name="connsiteY87" fmla="*/ 538561 h 664533"/>
                  <a:gd name="connsiteX88" fmla="*/ 59400 w 762331"/>
                  <a:gd name="connsiteY88" fmla="*/ 479386 h 664533"/>
                  <a:gd name="connsiteX89" fmla="*/ 58839 w 762331"/>
                  <a:gd name="connsiteY89" fmla="*/ 478714 h 664533"/>
                  <a:gd name="connsiteX90" fmla="*/ 51722 w 762331"/>
                  <a:gd name="connsiteY90" fmla="*/ 468907 h 664533"/>
                  <a:gd name="connsiteX91" fmla="*/ 51722 w 762331"/>
                  <a:gd name="connsiteY91" fmla="*/ 468459 h 664533"/>
                  <a:gd name="connsiteX92" fmla="*/ 49033 w 762331"/>
                  <a:gd name="connsiteY92" fmla="*/ 466161 h 664533"/>
                  <a:gd name="connsiteX93" fmla="*/ 48248 w 762331"/>
                  <a:gd name="connsiteY93" fmla="*/ 465489 h 664533"/>
                  <a:gd name="connsiteX94" fmla="*/ 47520 w 762331"/>
                  <a:gd name="connsiteY94" fmla="*/ 464760 h 664533"/>
                  <a:gd name="connsiteX95" fmla="*/ 45558 w 762331"/>
                  <a:gd name="connsiteY95" fmla="*/ 452824 h 664533"/>
                  <a:gd name="connsiteX96" fmla="*/ 45839 w 762331"/>
                  <a:gd name="connsiteY96" fmla="*/ 452320 h 664533"/>
                  <a:gd name="connsiteX97" fmla="*/ 43037 w 762331"/>
                  <a:gd name="connsiteY97" fmla="*/ 445484 h 664533"/>
                  <a:gd name="connsiteX98" fmla="*/ 42869 w 762331"/>
                  <a:gd name="connsiteY98" fmla="*/ 444923 h 664533"/>
                  <a:gd name="connsiteX99" fmla="*/ 44494 w 762331"/>
                  <a:gd name="connsiteY99" fmla="*/ 435341 h 664533"/>
                  <a:gd name="connsiteX100" fmla="*/ 44494 w 762331"/>
                  <a:gd name="connsiteY100" fmla="*/ 435173 h 664533"/>
                  <a:gd name="connsiteX101" fmla="*/ 45334 w 762331"/>
                  <a:gd name="connsiteY101" fmla="*/ 431082 h 664533"/>
                  <a:gd name="connsiteX102" fmla="*/ 45222 w 762331"/>
                  <a:gd name="connsiteY102" fmla="*/ 430129 h 664533"/>
                  <a:gd name="connsiteX103" fmla="*/ 42701 w 762331"/>
                  <a:gd name="connsiteY103" fmla="*/ 426879 h 664533"/>
                  <a:gd name="connsiteX104" fmla="*/ 41972 w 762331"/>
                  <a:gd name="connsiteY104" fmla="*/ 425422 h 664533"/>
                  <a:gd name="connsiteX105" fmla="*/ 40907 w 762331"/>
                  <a:gd name="connsiteY105" fmla="*/ 420323 h 664533"/>
                  <a:gd name="connsiteX106" fmla="*/ 40179 w 762331"/>
                  <a:gd name="connsiteY106" fmla="*/ 416512 h 664533"/>
                  <a:gd name="connsiteX107" fmla="*/ 43205 w 762331"/>
                  <a:gd name="connsiteY107" fmla="*/ 409171 h 664533"/>
                  <a:gd name="connsiteX108" fmla="*/ 43933 w 762331"/>
                  <a:gd name="connsiteY108" fmla="*/ 408443 h 664533"/>
                  <a:gd name="connsiteX109" fmla="*/ 45446 w 762331"/>
                  <a:gd name="connsiteY109" fmla="*/ 407210 h 664533"/>
                  <a:gd name="connsiteX110" fmla="*/ 44606 w 762331"/>
                  <a:gd name="connsiteY110" fmla="*/ 401382 h 664533"/>
                  <a:gd name="connsiteX111" fmla="*/ 43877 w 762331"/>
                  <a:gd name="connsiteY111" fmla="*/ 399757 h 664533"/>
                  <a:gd name="connsiteX112" fmla="*/ 44326 w 762331"/>
                  <a:gd name="connsiteY112" fmla="*/ 390679 h 664533"/>
                  <a:gd name="connsiteX113" fmla="*/ 51779 w 762331"/>
                  <a:gd name="connsiteY113" fmla="*/ 385468 h 664533"/>
                  <a:gd name="connsiteX114" fmla="*/ 80190 w 762331"/>
                  <a:gd name="connsiteY114" fmla="*/ 381153 h 664533"/>
                  <a:gd name="connsiteX115" fmla="*/ 79965 w 762331"/>
                  <a:gd name="connsiteY115" fmla="*/ 380368 h 664533"/>
                  <a:gd name="connsiteX116" fmla="*/ 76547 w 762331"/>
                  <a:gd name="connsiteY116" fmla="*/ 377342 h 664533"/>
                  <a:gd name="connsiteX117" fmla="*/ 74642 w 762331"/>
                  <a:gd name="connsiteY117" fmla="*/ 370113 h 664533"/>
                  <a:gd name="connsiteX118" fmla="*/ 73465 w 762331"/>
                  <a:gd name="connsiteY118" fmla="*/ 369777 h 664533"/>
                  <a:gd name="connsiteX119" fmla="*/ 69150 w 762331"/>
                  <a:gd name="connsiteY119" fmla="*/ 367312 h 664533"/>
                  <a:gd name="connsiteX120" fmla="*/ 64499 w 762331"/>
                  <a:gd name="connsiteY120" fmla="*/ 364454 h 664533"/>
                  <a:gd name="connsiteX121" fmla="*/ 62314 w 762331"/>
                  <a:gd name="connsiteY121" fmla="*/ 364173 h 664533"/>
                  <a:gd name="connsiteX122" fmla="*/ 59456 w 762331"/>
                  <a:gd name="connsiteY122" fmla="*/ 363445 h 664533"/>
                  <a:gd name="connsiteX123" fmla="*/ 56654 w 762331"/>
                  <a:gd name="connsiteY123" fmla="*/ 362268 h 664533"/>
                  <a:gd name="connsiteX124" fmla="*/ 50210 w 762331"/>
                  <a:gd name="connsiteY124" fmla="*/ 352686 h 664533"/>
                  <a:gd name="connsiteX125" fmla="*/ 50210 w 762331"/>
                  <a:gd name="connsiteY125" fmla="*/ 351957 h 664533"/>
                  <a:gd name="connsiteX126" fmla="*/ 50378 w 762331"/>
                  <a:gd name="connsiteY126" fmla="*/ 350108 h 664533"/>
                  <a:gd name="connsiteX127" fmla="*/ 48416 w 762331"/>
                  <a:gd name="connsiteY127" fmla="*/ 350108 h 664533"/>
                  <a:gd name="connsiteX128" fmla="*/ 39170 w 762331"/>
                  <a:gd name="connsiteY128" fmla="*/ 344392 h 664533"/>
                  <a:gd name="connsiteX129" fmla="*/ 38442 w 762331"/>
                  <a:gd name="connsiteY129" fmla="*/ 342935 h 664533"/>
                  <a:gd name="connsiteX130" fmla="*/ 37321 w 762331"/>
                  <a:gd name="connsiteY130" fmla="*/ 338284 h 664533"/>
                  <a:gd name="connsiteX131" fmla="*/ 37153 w 762331"/>
                  <a:gd name="connsiteY131" fmla="*/ 337500 h 664533"/>
                  <a:gd name="connsiteX132" fmla="*/ 35192 w 762331"/>
                  <a:gd name="connsiteY132" fmla="*/ 334250 h 664533"/>
                  <a:gd name="connsiteX133" fmla="*/ 34799 w 762331"/>
                  <a:gd name="connsiteY133" fmla="*/ 333521 h 664533"/>
                  <a:gd name="connsiteX134" fmla="*/ 34071 w 762331"/>
                  <a:gd name="connsiteY134" fmla="*/ 332064 h 664533"/>
                  <a:gd name="connsiteX135" fmla="*/ 33566 w 762331"/>
                  <a:gd name="connsiteY135" fmla="*/ 330887 h 664533"/>
                  <a:gd name="connsiteX136" fmla="*/ 31941 w 762331"/>
                  <a:gd name="connsiteY136" fmla="*/ 328478 h 664533"/>
                  <a:gd name="connsiteX137" fmla="*/ 30484 w 762331"/>
                  <a:gd name="connsiteY137" fmla="*/ 325620 h 664533"/>
                  <a:gd name="connsiteX138" fmla="*/ 30092 w 762331"/>
                  <a:gd name="connsiteY138" fmla="*/ 317326 h 664533"/>
                  <a:gd name="connsiteX139" fmla="*/ 32782 w 762331"/>
                  <a:gd name="connsiteY139" fmla="*/ 313404 h 664533"/>
                  <a:gd name="connsiteX140" fmla="*/ 32278 w 762331"/>
                  <a:gd name="connsiteY140" fmla="*/ 310266 h 664533"/>
                  <a:gd name="connsiteX141" fmla="*/ 32278 w 762331"/>
                  <a:gd name="connsiteY141" fmla="*/ 309537 h 664533"/>
                  <a:gd name="connsiteX142" fmla="*/ 42588 w 762331"/>
                  <a:gd name="connsiteY142" fmla="*/ 299226 h 664533"/>
                  <a:gd name="connsiteX143" fmla="*/ 44718 w 762331"/>
                  <a:gd name="connsiteY143" fmla="*/ 299226 h 664533"/>
                  <a:gd name="connsiteX144" fmla="*/ 46735 w 762331"/>
                  <a:gd name="connsiteY144" fmla="*/ 299450 h 664533"/>
                  <a:gd name="connsiteX145" fmla="*/ 50322 w 762331"/>
                  <a:gd name="connsiteY145" fmla="*/ 300179 h 664533"/>
                  <a:gd name="connsiteX146" fmla="*/ 55645 w 762331"/>
                  <a:gd name="connsiteY146" fmla="*/ 303037 h 664533"/>
                  <a:gd name="connsiteX147" fmla="*/ 57046 w 762331"/>
                  <a:gd name="connsiteY147" fmla="*/ 304438 h 664533"/>
                  <a:gd name="connsiteX148" fmla="*/ 59624 w 762331"/>
                  <a:gd name="connsiteY148" fmla="*/ 308753 h 664533"/>
                  <a:gd name="connsiteX149" fmla="*/ 61193 w 762331"/>
                  <a:gd name="connsiteY149" fmla="*/ 309593 h 664533"/>
                  <a:gd name="connsiteX150" fmla="*/ 61977 w 762331"/>
                  <a:gd name="connsiteY150" fmla="*/ 310154 h 664533"/>
                  <a:gd name="connsiteX151" fmla="*/ 61865 w 762331"/>
                  <a:gd name="connsiteY151" fmla="*/ 305166 h 664533"/>
                  <a:gd name="connsiteX152" fmla="*/ 54412 w 762331"/>
                  <a:gd name="connsiteY152" fmla="*/ 295248 h 664533"/>
                  <a:gd name="connsiteX153" fmla="*/ 54412 w 762331"/>
                  <a:gd name="connsiteY153" fmla="*/ 293791 h 664533"/>
                  <a:gd name="connsiteX154" fmla="*/ 57046 w 762331"/>
                  <a:gd name="connsiteY154" fmla="*/ 286898 h 664533"/>
                  <a:gd name="connsiteX155" fmla="*/ 56542 w 762331"/>
                  <a:gd name="connsiteY155" fmla="*/ 283760 h 664533"/>
                  <a:gd name="connsiteX156" fmla="*/ 56542 w 762331"/>
                  <a:gd name="connsiteY156" fmla="*/ 281631 h 664533"/>
                  <a:gd name="connsiteX157" fmla="*/ 59568 w 762331"/>
                  <a:gd name="connsiteY157" fmla="*/ 274346 h 664533"/>
                  <a:gd name="connsiteX158" fmla="*/ 60296 w 762331"/>
                  <a:gd name="connsiteY158" fmla="*/ 273617 h 664533"/>
                  <a:gd name="connsiteX159" fmla="*/ 67637 w 762331"/>
                  <a:gd name="connsiteY159" fmla="*/ 270591 h 664533"/>
                  <a:gd name="connsiteX160" fmla="*/ 67637 w 762331"/>
                  <a:gd name="connsiteY160" fmla="*/ 270591 h 664533"/>
                  <a:gd name="connsiteX161" fmla="*/ 74978 w 762331"/>
                  <a:gd name="connsiteY161" fmla="*/ 273617 h 664533"/>
                  <a:gd name="connsiteX162" fmla="*/ 76267 w 762331"/>
                  <a:gd name="connsiteY162" fmla="*/ 274906 h 664533"/>
                  <a:gd name="connsiteX163" fmla="*/ 78116 w 762331"/>
                  <a:gd name="connsiteY163" fmla="*/ 275186 h 664533"/>
                  <a:gd name="connsiteX164" fmla="*/ 82599 w 762331"/>
                  <a:gd name="connsiteY164" fmla="*/ 272440 h 664533"/>
                  <a:gd name="connsiteX165" fmla="*/ 87642 w 762331"/>
                  <a:gd name="connsiteY165" fmla="*/ 270927 h 664533"/>
                  <a:gd name="connsiteX166" fmla="*/ 90164 w 762331"/>
                  <a:gd name="connsiteY166" fmla="*/ 269695 h 664533"/>
                  <a:gd name="connsiteX167" fmla="*/ 91565 w 762331"/>
                  <a:gd name="connsiteY167" fmla="*/ 265436 h 664533"/>
                  <a:gd name="connsiteX168" fmla="*/ 92125 w 762331"/>
                  <a:gd name="connsiteY168" fmla="*/ 264091 h 664533"/>
                  <a:gd name="connsiteX169" fmla="*/ 93022 w 762331"/>
                  <a:gd name="connsiteY169" fmla="*/ 261849 h 664533"/>
                  <a:gd name="connsiteX170" fmla="*/ 94479 w 762331"/>
                  <a:gd name="connsiteY170" fmla="*/ 259048 h 664533"/>
                  <a:gd name="connsiteX171" fmla="*/ 92798 w 762331"/>
                  <a:gd name="connsiteY171" fmla="*/ 257927 h 664533"/>
                  <a:gd name="connsiteX172" fmla="*/ 88259 w 762331"/>
                  <a:gd name="connsiteY172" fmla="*/ 250586 h 664533"/>
                  <a:gd name="connsiteX173" fmla="*/ 84056 w 762331"/>
                  <a:gd name="connsiteY173" fmla="*/ 248008 h 664533"/>
                  <a:gd name="connsiteX174" fmla="*/ 83328 w 762331"/>
                  <a:gd name="connsiteY174" fmla="*/ 247280 h 664533"/>
                  <a:gd name="connsiteX175" fmla="*/ 80302 w 762331"/>
                  <a:gd name="connsiteY175" fmla="*/ 239995 h 664533"/>
                  <a:gd name="connsiteX176" fmla="*/ 80302 w 762331"/>
                  <a:gd name="connsiteY176" fmla="*/ 237137 h 664533"/>
                  <a:gd name="connsiteX177" fmla="*/ 80526 w 762331"/>
                  <a:gd name="connsiteY177" fmla="*/ 235008 h 664533"/>
                  <a:gd name="connsiteX178" fmla="*/ 81366 w 762331"/>
                  <a:gd name="connsiteY178" fmla="*/ 228227 h 664533"/>
                  <a:gd name="connsiteX179" fmla="*/ 82095 w 762331"/>
                  <a:gd name="connsiteY179" fmla="*/ 226770 h 664533"/>
                  <a:gd name="connsiteX180" fmla="*/ 84953 w 762331"/>
                  <a:gd name="connsiteY180" fmla="*/ 223296 h 664533"/>
                  <a:gd name="connsiteX181" fmla="*/ 85681 w 762331"/>
                  <a:gd name="connsiteY181" fmla="*/ 216011 h 664533"/>
                  <a:gd name="connsiteX182" fmla="*/ 86410 w 762331"/>
                  <a:gd name="connsiteY182" fmla="*/ 214554 h 664533"/>
                  <a:gd name="connsiteX183" fmla="*/ 93246 w 762331"/>
                  <a:gd name="connsiteY183" fmla="*/ 209118 h 664533"/>
                  <a:gd name="connsiteX184" fmla="*/ 94703 w 762331"/>
                  <a:gd name="connsiteY184" fmla="*/ 204467 h 664533"/>
                  <a:gd name="connsiteX185" fmla="*/ 95039 w 762331"/>
                  <a:gd name="connsiteY185" fmla="*/ 203739 h 664533"/>
                  <a:gd name="connsiteX186" fmla="*/ 95768 w 762331"/>
                  <a:gd name="connsiteY186" fmla="*/ 202282 h 664533"/>
                  <a:gd name="connsiteX187" fmla="*/ 104790 w 762331"/>
                  <a:gd name="connsiteY187" fmla="*/ 196566 h 664533"/>
                  <a:gd name="connsiteX188" fmla="*/ 107255 w 762331"/>
                  <a:gd name="connsiteY188" fmla="*/ 195501 h 664533"/>
                  <a:gd name="connsiteX189" fmla="*/ 105462 w 762331"/>
                  <a:gd name="connsiteY189" fmla="*/ 189673 h 664533"/>
                  <a:gd name="connsiteX190" fmla="*/ 105462 w 762331"/>
                  <a:gd name="connsiteY190" fmla="*/ 188216 h 664533"/>
                  <a:gd name="connsiteX191" fmla="*/ 108488 w 762331"/>
                  <a:gd name="connsiteY191" fmla="*/ 180932 h 664533"/>
                  <a:gd name="connsiteX192" fmla="*/ 109217 w 762331"/>
                  <a:gd name="connsiteY192" fmla="*/ 180203 h 664533"/>
                  <a:gd name="connsiteX193" fmla="*/ 115381 w 762331"/>
                  <a:gd name="connsiteY193" fmla="*/ 177233 h 664533"/>
                  <a:gd name="connsiteX194" fmla="*/ 116165 w 762331"/>
                  <a:gd name="connsiteY194" fmla="*/ 176841 h 664533"/>
                  <a:gd name="connsiteX195" fmla="*/ 116726 w 762331"/>
                  <a:gd name="connsiteY195" fmla="*/ 176561 h 664533"/>
                  <a:gd name="connsiteX196" fmla="*/ 116333 w 762331"/>
                  <a:gd name="connsiteY196" fmla="*/ 176168 h 664533"/>
                  <a:gd name="connsiteX197" fmla="*/ 115269 w 762331"/>
                  <a:gd name="connsiteY197" fmla="*/ 174879 h 664533"/>
                  <a:gd name="connsiteX198" fmla="*/ 112187 w 762331"/>
                  <a:gd name="connsiteY198" fmla="*/ 174879 h 664533"/>
                  <a:gd name="connsiteX199" fmla="*/ 104846 w 762331"/>
                  <a:gd name="connsiteY199" fmla="*/ 171853 h 664533"/>
                  <a:gd name="connsiteX200" fmla="*/ 101988 w 762331"/>
                  <a:gd name="connsiteY200" fmla="*/ 168996 h 664533"/>
                  <a:gd name="connsiteX201" fmla="*/ 99130 w 762331"/>
                  <a:gd name="connsiteY201" fmla="*/ 163616 h 664533"/>
                  <a:gd name="connsiteX202" fmla="*/ 98962 w 762331"/>
                  <a:gd name="connsiteY202" fmla="*/ 161711 h 664533"/>
                  <a:gd name="connsiteX203" fmla="*/ 98962 w 762331"/>
                  <a:gd name="connsiteY203" fmla="*/ 161711 h 664533"/>
                  <a:gd name="connsiteX204" fmla="*/ 99130 w 762331"/>
                  <a:gd name="connsiteY204" fmla="*/ 159806 h 664533"/>
                  <a:gd name="connsiteX205" fmla="*/ 101988 w 762331"/>
                  <a:gd name="connsiteY205" fmla="*/ 154426 h 664533"/>
                  <a:gd name="connsiteX206" fmla="*/ 104173 w 762331"/>
                  <a:gd name="connsiteY206" fmla="*/ 152240 h 664533"/>
                  <a:gd name="connsiteX207" fmla="*/ 108040 w 762331"/>
                  <a:gd name="connsiteY207" fmla="*/ 149775 h 664533"/>
                  <a:gd name="connsiteX208" fmla="*/ 115045 w 762331"/>
                  <a:gd name="connsiteY208" fmla="*/ 147029 h 664533"/>
                  <a:gd name="connsiteX209" fmla="*/ 116502 w 762331"/>
                  <a:gd name="connsiteY209" fmla="*/ 147029 h 664533"/>
                  <a:gd name="connsiteX210" fmla="*/ 117678 w 762331"/>
                  <a:gd name="connsiteY210" fmla="*/ 147085 h 664533"/>
                  <a:gd name="connsiteX211" fmla="*/ 120648 w 762331"/>
                  <a:gd name="connsiteY211" fmla="*/ 140697 h 664533"/>
                  <a:gd name="connsiteX212" fmla="*/ 122049 w 762331"/>
                  <a:gd name="connsiteY212" fmla="*/ 139296 h 664533"/>
                  <a:gd name="connsiteX213" fmla="*/ 124683 w 762331"/>
                  <a:gd name="connsiteY213" fmla="*/ 137391 h 664533"/>
                  <a:gd name="connsiteX214" fmla="*/ 124907 w 762331"/>
                  <a:gd name="connsiteY214" fmla="*/ 137166 h 664533"/>
                  <a:gd name="connsiteX215" fmla="*/ 127093 w 762331"/>
                  <a:gd name="connsiteY215" fmla="*/ 134981 h 664533"/>
                  <a:gd name="connsiteX216" fmla="*/ 131127 w 762331"/>
                  <a:gd name="connsiteY216" fmla="*/ 132515 h 664533"/>
                  <a:gd name="connsiteX217" fmla="*/ 133257 w 762331"/>
                  <a:gd name="connsiteY217" fmla="*/ 131787 h 664533"/>
                  <a:gd name="connsiteX218" fmla="*/ 134377 w 762331"/>
                  <a:gd name="connsiteY218" fmla="*/ 131507 h 664533"/>
                  <a:gd name="connsiteX219" fmla="*/ 139197 w 762331"/>
                  <a:gd name="connsiteY219" fmla="*/ 130554 h 664533"/>
                  <a:gd name="connsiteX220" fmla="*/ 142783 w 762331"/>
                  <a:gd name="connsiteY220" fmla="*/ 129826 h 664533"/>
                  <a:gd name="connsiteX221" fmla="*/ 145473 w 762331"/>
                  <a:gd name="connsiteY221" fmla="*/ 126015 h 664533"/>
                  <a:gd name="connsiteX222" fmla="*/ 148499 w 762331"/>
                  <a:gd name="connsiteY222" fmla="*/ 121532 h 664533"/>
                  <a:gd name="connsiteX223" fmla="*/ 158810 w 762331"/>
                  <a:gd name="connsiteY223" fmla="*/ 111894 h 664533"/>
                  <a:gd name="connsiteX224" fmla="*/ 159538 w 762331"/>
                  <a:gd name="connsiteY224" fmla="*/ 111894 h 664533"/>
                  <a:gd name="connsiteX225" fmla="*/ 162172 w 762331"/>
                  <a:gd name="connsiteY225" fmla="*/ 112230 h 664533"/>
                  <a:gd name="connsiteX226" fmla="*/ 162957 w 762331"/>
                  <a:gd name="connsiteY226" fmla="*/ 111894 h 664533"/>
                  <a:gd name="connsiteX227" fmla="*/ 162564 w 762331"/>
                  <a:gd name="connsiteY227" fmla="*/ 111053 h 664533"/>
                  <a:gd name="connsiteX228" fmla="*/ 161444 w 762331"/>
                  <a:gd name="connsiteY228" fmla="*/ 106402 h 664533"/>
                  <a:gd name="connsiteX229" fmla="*/ 161444 w 762331"/>
                  <a:gd name="connsiteY229" fmla="*/ 102816 h 664533"/>
                  <a:gd name="connsiteX230" fmla="*/ 162900 w 762331"/>
                  <a:gd name="connsiteY230" fmla="*/ 97548 h 664533"/>
                  <a:gd name="connsiteX231" fmla="*/ 163181 w 762331"/>
                  <a:gd name="connsiteY231" fmla="*/ 95307 h 664533"/>
                  <a:gd name="connsiteX232" fmla="*/ 163909 w 762331"/>
                  <a:gd name="connsiteY232" fmla="*/ 92449 h 664533"/>
                  <a:gd name="connsiteX233" fmla="*/ 163965 w 762331"/>
                  <a:gd name="connsiteY233" fmla="*/ 92337 h 664533"/>
                  <a:gd name="connsiteX234" fmla="*/ 162900 w 762331"/>
                  <a:gd name="connsiteY234" fmla="*/ 87798 h 664533"/>
                  <a:gd name="connsiteX235" fmla="*/ 162900 w 762331"/>
                  <a:gd name="connsiteY235" fmla="*/ 86341 h 664533"/>
                  <a:gd name="connsiteX236" fmla="*/ 164414 w 762331"/>
                  <a:gd name="connsiteY236" fmla="*/ 81017 h 664533"/>
                  <a:gd name="connsiteX237" fmla="*/ 167384 w 762331"/>
                  <a:gd name="connsiteY237" fmla="*/ 74741 h 664533"/>
                  <a:gd name="connsiteX238" fmla="*/ 168056 w 762331"/>
                  <a:gd name="connsiteY238" fmla="*/ 74068 h 664533"/>
                  <a:gd name="connsiteX239" fmla="*/ 170970 w 762331"/>
                  <a:gd name="connsiteY239" fmla="*/ 68297 h 664533"/>
                  <a:gd name="connsiteX240" fmla="*/ 171698 w 762331"/>
                  <a:gd name="connsiteY240" fmla="*/ 67568 h 664533"/>
                  <a:gd name="connsiteX241" fmla="*/ 173716 w 762331"/>
                  <a:gd name="connsiteY241" fmla="*/ 65999 h 664533"/>
                  <a:gd name="connsiteX242" fmla="*/ 176742 w 762331"/>
                  <a:gd name="connsiteY242" fmla="*/ 58938 h 664533"/>
                  <a:gd name="connsiteX243" fmla="*/ 177470 w 762331"/>
                  <a:gd name="connsiteY243" fmla="*/ 58210 h 664533"/>
                  <a:gd name="connsiteX244" fmla="*/ 178759 w 762331"/>
                  <a:gd name="connsiteY244" fmla="*/ 57145 h 664533"/>
                  <a:gd name="connsiteX245" fmla="*/ 178759 w 762331"/>
                  <a:gd name="connsiteY245" fmla="*/ 56193 h 664533"/>
                  <a:gd name="connsiteX246" fmla="*/ 178815 w 762331"/>
                  <a:gd name="connsiteY246" fmla="*/ 55128 h 664533"/>
                  <a:gd name="connsiteX247" fmla="*/ 178759 w 762331"/>
                  <a:gd name="connsiteY247" fmla="*/ 54063 h 664533"/>
                  <a:gd name="connsiteX248" fmla="*/ 178759 w 762331"/>
                  <a:gd name="connsiteY248" fmla="*/ 53335 h 664533"/>
                  <a:gd name="connsiteX249" fmla="*/ 180048 w 762331"/>
                  <a:gd name="connsiteY249" fmla="*/ 48347 h 664533"/>
                  <a:gd name="connsiteX250" fmla="*/ 179824 w 762331"/>
                  <a:gd name="connsiteY250" fmla="*/ 47955 h 664533"/>
                  <a:gd name="connsiteX251" fmla="*/ 178759 w 762331"/>
                  <a:gd name="connsiteY251" fmla="*/ 43360 h 664533"/>
                  <a:gd name="connsiteX252" fmla="*/ 178759 w 762331"/>
                  <a:gd name="connsiteY252" fmla="*/ 42632 h 664533"/>
                  <a:gd name="connsiteX253" fmla="*/ 181785 w 762331"/>
                  <a:gd name="connsiteY253" fmla="*/ 35347 h 664533"/>
                  <a:gd name="connsiteX254" fmla="*/ 183914 w 762331"/>
                  <a:gd name="connsiteY254" fmla="*/ 33217 h 664533"/>
                  <a:gd name="connsiteX255" fmla="*/ 195290 w 762331"/>
                  <a:gd name="connsiteY255" fmla="*/ 31032 h 664533"/>
                  <a:gd name="connsiteX256" fmla="*/ 213726 w 762331"/>
                  <a:gd name="connsiteY256" fmla="*/ 38821 h 664533"/>
                  <a:gd name="connsiteX257" fmla="*/ 214511 w 762331"/>
                  <a:gd name="connsiteY257" fmla="*/ 39157 h 664533"/>
                  <a:gd name="connsiteX258" fmla="*/ 218153 w 762331"/>
                  <a:gd name="connsiteY258" fmla="*/ 41006 h 664533"/>
                  <a:gd name="connsiteX259" fmla="*/ 221740 w 762331"/>
                  <a:gd name="connsiteY259" fmla="*/ 42183 h 664533"/>
                  <a:gd name="connsiteX260" fmla="*/ 222524 w 762331"/>
                  <a:gd name="connsiteY260" fmla="*/ 42463 h 664533"/>
                  <a:gd name="connsiteX261" fmla="*/ 263768 w 762331"/>
                  <a:gd name="connsiteY261" fmla="*/ 60003 h 664533"/>
                  <a:gd name="connsiteX262" fmla="*/ 263936 w 762331"/>
                  <a:gd name="connsiteY262" fmla="*/ 59499 h 664533"/>
                  <a:gd name="connsiteX263" fmla="*/ 264664 w 762331"/>
                  <a:gd name="connsiteY263" fmla="*/ 57369 h 664533"/>
                  <a:gd name="connsiteX264" fmla="*/ 265225 w 762331"/>
                  <a:gd name="connsiteY264" fmla="*/ 55968 h 664533"/>
                  <a:gd name="connsiteX265" fmla="*/ 265953 w 762331"/>
                  <a:gd name="connsiteY265" fmla="*/ 54511 h 664533"/>
                  <a:gd name="connsiteX266" fmla="*/ 267858 w 762331"/>
                  <a:gd name="connsiteY266" fmla="*/ 51822 h 664533"/>
                  <a:gd name="connsiteX267" fmla="*/ 268587 w 762331"/>
                  <a:gd name="connsiteY267" fmla="*/ 51093 h 664533"/>
                  <a:gd name="connsiteX268" fmla="*/ 270156 w 762331"/>
                  <a:gd name="connsiteY268" fmla="*/ 49804 h 664533"/>
                  <a:gd name="connsiteX269" fmla="*/ 273238 w 762331"/>
                  <a:gd name="connsiteY269" fmla="*/ 47731 h 664533"/>
                  <a:gd name="connsiteX270" fmla="*/ 274415 w 762331"/>
                  <a:gd name="connsiteY270" fmla="*/ 45994 h 664533"/>
                  <a:gd name="connsiteX271" fmla="*/ 276656 w 762331"/>
                  <a:gd name="connsiteY271" fmla="*/ 41567 h 664533"/>
                  <a:gd name="connsiteX272" fmla="*/ 276656 w 762331"/>
                  <a:gd name="connsiteY272" fmla="*/ 41567 h 664533"/>
                  <a:gd name="connsiteX273" fmla="*/ 278113 w 762331"/>
                  <a:gd name="connsiteY273" fmla="*/ 39381 h 664533"/>
                  <a:gd name="connsiteX274" fmla="*/ 278057 w 762331"/>
                  <a:gd name="connsiteY274" fmla="*/ 39325 h 664533"/>
                  <a:gd name="connsiteX275" fmla="*/ 276992 w 762331"/>
                  <a:gd name="connsiteY275" fmla="*/ 34730 h 664533"/>
                  <a:gd name="connsiteX276" fmla="*/ 276992 w 762331"/>
                  <a:gd name="connsiteY276" fmla="*/ 34002 h 664533"/>
                  <a:gd name="connsiteX277" fmla="*/ 278057 w 762331"/>
                  <a:gd name="connsiteY277" fmla="*/ 29407 h 664533"/>
                  <a:gd name="connsiteX278" fmla="*/ 278786 w 762331"/>
                  <a:gd name="connsiteY278" fmla="*/ 27950 h 664533"/>
                  <a:gd name="connsiteX279" fmla="*/ 280691 w 762331"/>
                  <a:gd name="connsiteY279" fmla="*/ 25316 h 664533"/>
                  <a:gd name="connsiteX280" fmla="*/ 283605 w 762331"/>
                  <a:gd name="connsiteY280" fmla="*/ 19544 h 664533"/>
                  <a:gd name="connsiteX281" fmla="*/ 283773 w 762331"/>
                  <a:gd name="connsiteY281" fmla="*/ 19376 h 664533"/>
                  <a:gd name="connsiteX282" fmla="*/ 283437 w 762331"/>
                  <a:gd name="connsiteY282" fmla="*/ 16798 h 664533"/>
                  <a:gd name="connsiteX283" fmla="*/ 283437 w 762331"/>
                  <a:gd name="connsiteY283" fmla="*/ 15341 h 664533"/>
                  <a:gd name="connsiteX284" fmla="*/ 284501 w 762331"/>
                  <a:gd name="connsiteY284" fmla="*/ 10746 h 664533"/>
                  <a:gd name="connsiteX285" fmla="*/ 285398 w 762331"/>
                  <a:gd name="connsiteY285" fmla="*/ 8505 h 664533"/>
                  <a:gd name="connsiteX286" fmla="*/ 289489 w 762331"/>
                  <a:gd name="connsiteY286" fmla="*/ 3181 h 664533"/>
                  <a:gd name="connsiteX287" fmla="*/ 291618 w 762331"/>
                  <a:gd name="connsiteY287" fmla="*/ 1724 h 664533"/>
                  <a:gd name="connsiteX288" fmla="*/ 302153 w 762331"/>
                  <a:gd name="connsiteY288" fmla="*/ 1164 h 664533"/>
                  <a:gd name="connsiteX289" fmla="*/ 333758 w 762331"/>
                  <a:gd name="connsiteY289" fmla="*/ 17695 h 664533"/>
                  <a:gd name="connsiteX290" fmla="*/ 336280 w 762331"/>
                  <a:gd name="connsiteY290" fmla="*/ 19544 h 664533"/>
                  <a:gd name="connsiteX291" fmla="*/ 336336 w 762331"/>
                  <a:gd name="connsiteY291" fmla="*/ 19600 h 664533"/>
                  <a:gd name="connsiteX292" fmla="*/ 341043 w 762331"/>
                  <a:gd name="connsiteY292" fmla="*/ 21674 h 664533"/>
                  <a:gd name="connsiteX293" fmla="*/ 341884 w 762331"/>
                  <a:gd name="connsiteY293" fmla="*/ 22066 h 664533"/>
                  <a:gd name="connsiteX294" fmla="*/ 347431 w 762331"/>
                  <a:gd name="connsiteY294" fmla="*/ 25148 h 664533"/>
                  <a:gd name="connsiteX295" fmla="*/ 347768 w 762331"/>
                  <a:gd name="connsiteY295" fmla="*/ 23971 h 664533"/>
                  <a:gd name="connsiteX296" fmla="*/ 348440 w 762331"/>
                  <a:gd name="connsiteY296" fmla="*/ 22178 h 664533"/>
                  <a:gd name="connsiteX297" fmla="*/ 349169 w 762331"/>
                  <a:gd name="connsiteY297" fmla="*/ 20721 h 664533"/>
                  <a:gd name="connsiteX298" fmla="*/ 350121 w 762331"/>
                  <a:gd name="connsiteY298" fmla="*/ 19152 h 664533"/>
                  <a:gd name="connsiteX299" fmla="*/ 352251 w 762331"/>
                  <a:gd name="connsiteY299" fmla="*/ 16294 h 664533"/>
                  <a:gd name="connsiteX300" fmla="*/ 354268 w 762331"/>
                  <a:gd name="connsiteY300" fmla="*/ 14277 h 664533"/>
                  <a:gd name="connsiteX301" fmla="*/ 354268 w 762331"/>
                  <a:gd name="connsiteY301" fmla="*/ 14221 h 664533"/>
                  <a:gd name="connsiteX302" fmla="*/ 354436 w 762331"/>
                  <a:gd name="connsiteY302" fmla="*/ 13660 h 664533"/>
                  <a:gd name="connsiteX303" fmla="*/ 357462 w 762331"/>
                  <a:gd name="connsiteY303" fmla="*/ 6599 h 664533"/>
                  <a:gd name="connsiteX304" fmla="*/ 358190 w 762331"/>
                  <a:gd name="connsiteY304" fmla="*/ 5871 h 664533"/>
                  <a:gd name="connsiteX305" fmla="*/ 372760 w 762331"/>
                  <a:gd name="connsiteY305" fmla="*/ 5871 h 664533"/>
                  <a:gd name="connsiteX306" fmla="*/ 373489 w 762331"/>
                  <a:gd name="connsiteY306" fmla="*/ 6599 h 664533"/>
                  <a:gd name="connsiteX307" fmla="*/ 375618 w 762331"/>
                  <a:gd name="connsiteY307" fmla="*/ 9682 h 664533"/>
                  <a:gd name="connsiteX308" fmla="*/ 380101 w 762331"/>
                  <a:gd name="connsiteY308" fmla="*/ 18199 h 664533"/>
                  <a:gd name="connsiteX309" fmla="*/ 380101 w 762331"/>
                  <a:gd name="connsiteY309" fmla="*/ 18255 h 664533"/>
                  <a:gd name="connsiteX310" fmla="*/ 381894 w 762331"/>
                  <a:gd name="connsiteY310" fmla="*/ 20777 h 664533"/>
                  <a:gd name="connsiteX311" fmla="*/ 383351 w 762331"/>
                  <a:gd name="connsiteY311" fmla="*/ 23691 h 664533"/>
                  <a:gd name="connsiteX312" fmla="*/ 383855 w 762331"/>
                  <a:gd name="connsiteY312" fmla="*/ 24924 h 664533"/>
                  <a:gd name="connsiteX313" fmla="*/ 384920 w 762331"/>
                  <a:gd name="connsiteY313" fmla="*/ 26044 h 664533"/>
                  <a:gd name="connsiteX314" fmla="*/ 387106 w 762331"/>
                  <a:gd name="connsiteY314" fmla="*/ 34562 h 664533"/>
                  <a:gd name="connsiteX315" fmla="*/ 380661 w 762331"/>
                  <a:gd name="connsiteY315" fmla="*/ 68297 h 664533"/>
                  <a:gd name="connsiteX316" fmla="*/ 371079 w 762331"/>
                  <a:gd name="connsiteY316" fmla="*/ 76702 h 664533"/>
                  <a:gd name="connsiteX317" fmla="*/ 361329 w 762331"/>
                  <a:gd name="connsiteY317" fmla="*/ 77263 h 664533"/>
                  <a:gd name="connsiteX318" fmla="*/ 354044 w 762331"/>
                  <a:gd name="connsiteY318" fmla="*/ 80289 h 664533"/>
                  <a:gd name="connsiteX319" fmla="*/ 349000 w 762331"/>
                  <a:gd name="connsiteY319" fmla="*/ 80289 h 664533"/>
                  <a:gd name="connsiteX320" fmla="*/ 348944 w 762331"/>
                  <a:gd name="connsiteY320" fmla="*/ 80289 h 664533"/>
                  <a:gd name="connsiteX321" fmla="*/ 348384 w 762331"/>
                  <a:gd name="connsiteY321" fmla="*/ 80849 h 664533"/>
                  <a:gd name="connsiteX322" fmla="*/ 346871 w 762331"/>
                  <a:gd name="connsiteY322" fmla="*/ 82082 h 664533"/>
                  <a:gd name="connsiteX323" fmla="*/ 346815 w 762331"/>
                  <a:gd name="connsiteY323" fmla="*/ 82418 h 664533"/>
                  <a:gd name="connsiteX324" fmla="*/ 347543 w 762331"/>
                  <a:gd name="connsiteY324" fmla="*/ 82866 h 664533"/>
                  <a:gd name="connsiteX325" fmla="*/ 349673 w 762331"/>
                  <a:gd name="connsiteY325" fmla="*/ 84323 h 664533"/>
                  <a:gd name="connsiteX326" fmla="*/ 352194 w 762331"/>
                  <a:gd name="connsiteY326" fmla="*/ 86733 h 664533"/>
                  <a:gd name="connsiteX327" fmla="*/ 354324 w 762331"/>
                  <a:gd name="connsiteY327" fmla="*/ 89591 h 664533"/>
                  <a:gd name="connsiteX328" fmla="*/ 355277 w 762331"/>
                  <a:gd name="connsiteY328" fmla="*/ 91160 h 664533"/>
                  <a:gd name="connsiteX329" fmla="*/ 357518 w 762331"/>
                  <a:gd name="connsiteY329" fmla="*/ 95587 h 664533"/>
                  <a:gd name="connsiteX330" fmla="*/ 361385 w 762331"/>
                  <a:gd name="connsiteY330" fmla="*/ 96932 h 664533"/>
                  <a:gd name="connsiteX331" fmla="*/ 362617 w 762331"/>
                  <a:gd name="connsiteY331" fmla="*/ 96932 h 664533"/>
                  <a:gd name="connsiteX332" fmla="*/ 372760 w 762331"/>
                  <a:gd name="connsiteY332" fmla="*/ 105225 h 664533"/>
                  <a:gd name="connsiteX333" fmla="*/ 372816 w 762331"/>
                  <a:gd name="connsiteY333" fmla="*/ 105449 h 664533"/>
                  <a:gd name="connsiteX334" fmla="*/ 374329 w 762331"/>
                  <a:gd name="connsiteY334" fmla="*/ 105561 h 664533"/>
                  <a:gd name="connsiteX335" fmla="*/ 374441 w 762331"/>
                  <a:gd name="connsiteY335" fmla="*/ 105561 h 664533"/>
                  <a:gd name="connsiteX336" fmla="*/ 375226 w 762331"/>
                  <a:gd name="connsiteY336" fmla="*/ 105169 h 664533"/>
                  <a:gd name="connsiteX337" fmla="*/ 379821 w 762331"/>
                  <a:gd name="connsiteY337" fmla="*/ 104104 h 664533"/>
                  <a:gd name="connsiteX338" fmla="*/ 380325 w 762331"/>
                  <a:gd name="connsiteY338" fmla="*/ 104104 h 664533"/>
                  <a:gd name="connsiteX339" fmla="*/ 382567 w 762331"/>
                  <a:gd name="connsiteY339" fmla="*/ 103096 h 664533"/>
                  <a:gd name="connsiteX340" fmla="*/ 389515 w 762331"/>
                  <a:gd name="connsiteY340" fmla="*/ 97212 h 664533"/>
                  <a:gd name="connsiteX341" fmla="*/ 391701 w 762331"/>
                  <a:gd name="connsiteY341" fmla="*/ 96539 h 664533"/>
                  <a:gd name="connsiteX342" fmla="*/ 401675 w 762331"/>
                  <a:gd name="connsiteY342" fmla="*/ 96932 h 664533"/>
                  <a:gd name="connsiteX343" fmla="*/ 405094 w 762331"/>
                  <a:gd name="connsiteY343" fmla="*/ 99173 h 664533"/>
                  <a:gd name="connsiteX344" fmla="*/ 405822 w 762331"/>
                  <a:gd name="connsiteY344" fmla="*/ 99902 h 664533"/>
                  <a:gd name="connsiteX345" fmla="*/ 407783 w 762331"/>
                  <a:gd name="connsiteY345" fmla="*/ 102591 h 664533"/>
                  <a:gd name="connsiteX346" fmla="*/ 408512 w 762331"/>
                  <a:gd name="connsiteY346" fmla="*/ 104048 h 664533"/>
                  <a:gd name="connsiteX347" fmla="*/ 409072 w 762331"/>
                  <a:gd name="connsiteY347" fmla="*/ 105393 h 664533"/>
                  <a:gd name="connsiteX348" fmla="*/ 409801 w 762331"/>
                  <a:gd name="connsiteY348" fmla="*/ 107523 h 664533"/>
                  <a:gd name="connsiteX349" fmla="*/ 410193 w 762331"/>
                  <a:gd name="connsiteY349" fmla="*/ 109260 h 664533"/>
                  <a:gd name="connsiteX350" fmla="*/ 411314 w 762331"/>
                  <a:gd name="connsiteY350" fmla="*/ 110661 h 664533"/>
                  <a:gd name="connsiteX351" fmla="*/ 411314 w 762331"/>
                  <a:gd name="connsiteY351" fmla="*/ 110661 h 664533"/>
                  <a:gd name="connsiteX352" fmla="*/ 415012 w 762331"/>
                  <a:gd name="connsiteY352" fmla="*/ 106962 h 664533"/>
                  <a:gd name="connsiteX353" fmla="*/ 417758 w 762331"/>
                  <a:gd name="connsiteY353" fmla="*/ 102087 h 664533"/>
                  <a:gd name="connsiteX354" fmla="*/ 418487 w 762331"/>
                  <a:gd name="connsiteY354" fmla="*/ 101359 h 664533"/>
                  <a:gd name="connsiteX355" fmla="*/ 421176 w 762331"/>
                  <a:gd name="connsiteY355" fmla="*/ 99397 h 664533"/>
                  <a:gd name="connsiteX356" fmla="*/ 424034 w 762331"/>
                  <a:gd name="connsiteY356" fmla="*/ 97940 h 664533"/>
                  <a:gd name="connsiteX357" fmla="*/ 428069 w 762331"/>
                  <a:gd name="connsiteY357" fmla="*/ 96876 h 664533"/>
                  <a:gd name="connsiteX358" fmla="*/ 436418 w 762331"/>
                  <a:gd name="connsiteY358" fmla="*/ 94914 h 664533"/>
                  <a:gd name="connsiteX359" fmla="*/ 440509 w 762331"/>
                  <a:gd name="connsiteY359" fmla="*/ 92393 h 664533"/>
                  <a:gd name="connsiteX360" fmla="*/ 444208 w 762331"/>
                  <a:gd name="connsiteY360" fmla="*/ 90768 h 664533"/>
                  <a:gd name="connsiteX361" fmla="*/ 448803 w 762331"/>
                  <a:gd name="connsiteY361" fmla="*/ 89703 h 664533"/>
                  <a:gd name="connsiteX362" fmla="*/ 448915 w 762331"/>
                  <a:gd name="connsiteY362" fmla="*/ 89703 h 664533"/>
                  <a:gd name="connsiteX363" fmla="*/ 449531 w 762331"/>
                  <a:gd name="connsiteY363" fmla="*/ 89311 h 664533"/>
                  <a:gd name="connsiteX364" fmla="*/ 456368 w 762331"/>
                  <a:gd name="connsiteY364" fmla="*/ 87629 h 664533"/>
                  <a:gd name="connsiteX365" fmla="*/ 458105 w 762331"/>
                  <a:gd name="connsiteY365" fmla="*/ 87069 h 664533"/>
                  <a:gd name="connsiteX366" fmla="*/ 460402 w 762331"/>
                  <a:gd name="connsiteY366" fmla="*/ 86341 h 664533"/>
                  <a:gd name="connsiteX367" fmla="*/ 463989 w 762331"/>
                  <a:gd name="connsiteY367" fmla="*/ 85612 h 664533"/>
                  <a:gd name="connsiteX368" fmla="*/ 466006 w 762331"/>
                  <a:gd name="connsiteY368" fmla="*/ 85388 h 664533"/>
                  <a:gd name="connsiteX369" fmla="*/ 467463 w 762331"/>
                  <a:gd name="connsiteY369" fmla="*/ 85388 h 664533"/>
                  <a:gd name="connsiteX370" fmla="*/ 472114 w 762331"/>
                  <a:gd name="connsiteY370" fmla="*/ 86509 h 664533"/>
                  <a:gd name="connsiteX371" fmla="*/ 473235 w 762331"/>
                  <a:gd name="connsiteY371" fmla="*/ 87069 h 664533"/>
                  <a:gd name="connsiteX372" fmla="*/ 475645 w 762331"/>
                  <a:gd name="connsiteY372" fmla="*/ 87910 h 664533"/>
                  <a:gd name="connsiteX373" fmla="*/ 475813 w 762331"/>
                  <a:gd name="connsiteY373" fmla="*/ 88022 h 664533"/>
                  <a:gd name="connsiteX374" fmla="*/ 476429 w 762331"/>
                  <a:gd name="connsiteY374" fmla="*/ 87854 h 664533"/>
                  <a:gd name="connsiteX375" fmla="*/ 478951 w 762331"/>
                  <a:gd name="connsiteY375" fmla="*/ 87573 h 664533"/>
                  <a:gd name="connsiteX376" fmla="*/ 479903 w 762331"/>
                  <a:gd name="connsiteY376" fmla="*/ 87573 h 664533"/>
                  <a:gd name="connsiteX377" fmla="*/ 484499 w 762331"/>
                  <a:gd name="connsiteY377" fmla="*/ 88638 h 664533"/>
                  <a:gd name="connsiteX378" fmla="*/ 486740 w 762331"/>
                  <a:gd name="connsiteY378" fmla="*/ 89535 h 664533"/>
                  <a:gd name="connsiteX379" fmla="*/ 487244 w 762331"/>
                  <a:gd name="connsiteY379" fmla="*/ 89703 h 664533"/>
                  <a:gd name="connsiteX380" fmla="*/ 487749 w 762331"/>
                  <a:gd name="connsiteY380" fmla="*/ 89703 h 664533"/>
                  <a:gd name="connsiteX381" fmla="*/ 491559 w 762331"/>
                  <a:gd name="connsiteY381" fmla="*/ 90431 h 664533"/>
                  <a:gd name="connsiteX382" fmla="*/ 492064 w 762331"/>
                  <a:gd name="connsiteY382" fmla="*/ 90431 h 664533"/>
                  <a:gd name="connsiteX383" fmla="*/ 495986 w 762331"/>
                  <a:gd name="connsiteY383" fmla="*/ 91216 h 664533"/>
                  <a:gd name="connsiteX384" fmla="*/ 496042 w 762331"/>
                  <a:gd name="connsiteY384" fmla="*/ 91216 h 664533"/>
                  <a:gd name="connsiteX385" fmla="*/ 504616 w 762331"/>
                  <a:gd name="connsiteY385" fmla="*/ 91552 h 664533"/>
                  <a:gd name="connsiteX386" fmla="*/ 506073 w 762331"/>
                  <a:gd name="connsiteY386" fmla="*/ 92281 h 664533"/>
                  <a:gd name="connsiteX387" fmla="*/ 511677 w 762331"/>
                  <a:gd name="connsiteY387" fmla="*/ 102984 h 664533"/>
                  <a:gd name="connsiteX388" fmla="*/ 511509 w 762331"/>
                  <a:gd name="connsiteY388" fmla="*/ 104104 h 664533"/>
                  <a:gd name="connsiteX389" fmla="*/ 513414 w 762331"/>
                  <a:gd name="connsiteY389" fmla="*/ 109764 h 664533"/>
                  <a:gd name="connsiteX390" fmla="*/ 513582 w 762331"/>
                  <a:gd name="connsiteY390" fmla="*/ 115816 h 664533"/>
                  <a:gd name="connsiteX391" fmla="*/ 530001 w 762331"/>
                  <a:gd name="connsiteY391" fmla="*/ 134140 h 664533"/>
                  <a:gd name="connsiteX392" fmla="*/ 544851 w 762331"/>
                  <a:gd name="connsiteY392" fmla="*/ 149719 h 664533"/>
                  <a:gd name="connsiteX393" fmla="*/ 545971 w 762331"/>
                  <a:gd name="connsiteY393" fmla="*/ 151120 h 664533"/>
                  <a:gd name="connsiteX394" fmla="*/ 546980 w 762331"/>
                  <a:gd name="connsiteY394" fmla="*/ 152689 h 664533"/>
                  <a:gd name="connsiteX395" fmla="*/ 552248 w 762331"/>
                  <a:gd name="connsiteY395" fmla="*/ 158629 h 664533"/>
                  <a:gd name="connsiteX396" fmla="*/ 552584 w 762331"/>
                  <a:gd name="connsiteY396" fmla="*/ 159021 h 664533"/>
                  <a:gd name="connsiteX397" fmla="*/ 553649 w 762331"/>
                  <a:gd name="connsiteY397" fmla="*/ 160366 h 664533"/>
                  <a:gd name="connsiteX398" fmla="*/ 557571 w 762331"/>
                  <a:gd name="connsiteY398" fmla="*/ 164905 h 664533"/>
                  <a:gd name="connsiteX399" fmla="*/ 566257 w 762331"/>
                  <a:gd name="connsiteY399" fmla="*/ 184798 h 664533"/>
                  <a:gd name="connsiteX400" fmla="*/ 566593 w 762331"/>
                  <a:gd name="connsiteY400" fmla="*/ 185134 h 664533"/>
                  <a:gd name="connsiteX401" fmla="*/ 573037 w 762331"/>
                  <a:gd name="connsiteY401" fmla="*/ 192307 h 664533"/>
                  <a:gd name="connsiteX402" fmla="*/ 573430 w 762331"/>
                  <a:gd name="connsiteY402" fmla="*/ 192755 h 664533"/>
                  <a:gd name="connsiteX403" fmla="*/ 576288 w 762331"/>
                  <a:gd name="connsiteY403" fmla="*/ 196342 h 664533"/>
                  <a:gd name="connsiteX404" fmla="*/ 578585 w 762331"/>
                  <a:gd name="connsiteY404" fmla="*/ 202786 h 664533"/>
                  <a:gd name="connsiteX405" fmla="*/ 578585 w 762331"/>
                  <a:gd name="connsiteY405" fmla="*/ 204243 h 664533"/>
                  <a:gd name="connsiteX406" fmla="*/ 578025 w 762331"/>
                  <a:gd name="connsiteY406" fmla="*/ 207549 h 664533"/>
                  <a:gd name="connsiteX407" fmla="*/ 574551 w 762331"/>
                  <a:gd name="connsiteY407" fmla="*/ 217412 h 664533"/>
                  <a:gd name="connsiteX408" fmla="*/ 579874 w 762331"/>
                  <a:gd name="connsiteY408" fmla="*/ 251426 h 664533"/>
                  <a:gd name="connsiteX409" fmla="*/ 579986 w 762331"/>
                  <a:gd name="connsiteY409" fmla="*/ 252771 h 664533"/>
                  <a:gd name="connsiteX410" fmla="*/ 588055 w 762331"/>
                  <a:gd name="connsiteY410" fmla="*/ 276307 h 664533"/>
                  <a:gd name="connsiteX411" fmla="*/ 592034 w 762331"/>
                  <a:gd name="connsiteY411" fmla="*/ 289308 h 664533"/>
                  <a:gd name="connsiteX412" fmla="*/ 594388 w 762331"/>
                  <a:gd name="connsiteY412" fmla="*/ 290484 h 664533"/>
                  <a:gd name="connsiteX413" fmla="*/ 597077 w 762331"/>
                  <a:gd name="connsiteY413" fmla="*/ 292390 h 664533"/>
                  <a:gd name="connsiteX414" fmla="*/ 597358 w 762331"/>
                  <a:gd name="connsiteY414" fmla="*/ 292670 h 664533"/>
                  <a:gd name="connsiteX415" fmla="*/ 601112 w 762331"/>
                  <a:gd name="connsiteY415" fmla="*/ 295920 h 664533"/>
                  <a:gd name="connsiteX416" fmla="*/ 603634 w 762331"/>
                  <a:gd name="connsiteY416" fmla="*/ 296537 h 664533"/>
                  <a:gd name="connsiteX417" fmla="*/ 608453 w 762331"/>
                  <a:gd name="connsiteY417" fmla="*/ 296537 h 664533"/>
                  <a:gd name="connsiteX418" fmla="*/ 613048 w 762331"/>
                  <a:gd name="connsiteY418" fmla="*/ 297601 h 664533"/>
                  <a:gd name="connsiteX419" fmla="*/ 614505 w 762331"/>
                  <a:gd name="connsiteY419" fmla="*/ 298330 h 664533"/>
                  <a:gd name="connsiteX420" fmla="*/ 616410 w 762331"/>
                  <a:gd name="connsiteY420" fmla="*/ 299562 h 664533"/>
                  <a:gd name="connsiteX421" fmla="*/ 625040 w 762331"/>
                  <a:gd name="connsiteY421" fmla="*/ 306567 h 664533"/>
                  <a:gd name="connsiteX422" fmla="*/ 632157 w 762331"/>
                  <a:gd name="connsiteY422" fmla="*/ 306567 h 664533"/>
                  <a:gd name="connsiteX423" fmla="*/ 637873 w 762331"/>
                  <a:gd name="connsiteY423" fmla="*/ 308304 h 664533"/>
                  <a:gd name="connsiteX424" fmla="*/ 638153 w 762331"/>
                  <a:gd name="connsiteY424" fmla="*/ 308472 h 664533"/>
                  <a:gd name="connsiteX425" fmla="*/ 638937 w 762331"/>
                  <a:gd name="connsiteY425" fmla="*/ 308753 h 664533"/>
                  <a:gd name="connsiteX426" fmla="*/ 639890 w 762331"/>
                  <a:gd name="connsiteY426" fmla="*/ 308921 h 664533"/>
                  <a:gd name="connsiteX427" fmla="*/ 643476 w 762331"/>
                  <a:gd name="connsiteY427" fmla="*/ 309649 h 664533"/>
                  <a:gd name="connsiteX428" fmla="*/ 648800 w 762331"/>
                  <a:gd name="connsiteY428" fmla="*/ 312507 h 664533"/>
                  <a:gd name="connsiteX429" fmla="*/ 649528 w 762331"/>
                  <a:gd name="connsiteY429" fmla="*/ 313236 h 664533"/>
                  <a:gd name="connsiteX430" fmla="*/ 650593 w 762331"/>
                  <a:gd name="connsiteY430" fmla="*/ 314524 h 664533"/>
                  <a:gd name="connsiteX431" fmla="*/ 652947 w 762331"/>
                  <a:gd name="connsiteY431" fmla="*/ 314524 h 664533"/>
                  <a:gd name="connsiteX432" fmla="*/ 658775 w 762331"/>
                  <a:gd name="connsiteY432" fmla="*/ 316318 h 664533"/>
                  <a:gd name="connsiteX433" fmla="*/ 665667 w 762331"/>
                  <a:gd name="connsiteY433" fmla="*/ 321025 h 664533"/>
                  <a:gd name="connsiteX434" fmla="*/ 667124 w 762331"/>
                  <a:gd name="connsiteY434" fmla="*/ 311779 h 664533"/>
                  <a:gd name="connsiteX435" fmla="*/ 674129 w 762331"/>
                  <a:gd name="connsiteY435" fmla="*/ 303597 h 664533"/>
                  <a:gd name="connsiteX436" fmla="*/ 684608 w 762331"/>
                  <a:gd name="connsiteY436" fmla="*/ 306119 h 664533"/>
                  <a:gd name="connsiteX437" fmla="*/ 687465 w 762331"/>
                  <a:gd name="connsiteY437" fmla="*/ 308977 h 664533"/>
                  <a:gd name="connsiteX438" fmla="*/ 687970 w 762331"/>
                  <a:gd name="connsiteY438" fmla="*/ 309481 h 664533"/>
                  <a:gd name="connsiteX439" fmla="*/ 702315 w 762331"/>
                  <a:gd name="connsiteY439" fmla="*/ 326012 h 664533"/>
                  <a:gd name="connsiteX440" fmla="*/ 751348 w 762331"/>
                  <a:gd name="connsiteY440" fmla="*/ 383450 h 664533"/>
                  <a:gd name="connsiteX441" fmla="*/ 754935 w 762331"/>
                  <a:gd name="connsiteY441" fmla="*/ 385804 h 664533"/>
                  <a:gd name="connsiteX442" fmla="*/ 755663 w 762331"/>
                  <a:gd name="connsiteY442" fmla="*/ 386532 h 664533"/>
                  <a:gd name="connsiteX443" fmla="*/ 757624 w 762331"/>
                  <a:gd name="connsiteY443" fmla="*/ 389222 h 664533"/>
                  <a:gd name="connsiteX444" fmla="*/ 758353 w 762331"/>
                  <a:gd name="connsiteY444" fmla="*/ 390679 h 664533"/>
                  <a:gd name="connsiteX445" fmla="*/ 759418 w 762331"/>
                  <a:gd name="connsiteY445" fmla="*/ 395274 h 664533"/>
                  <a:gd name="connsiteX446" fmla="*/ 759418 w 762331"/>
                  <a:gd name="connsiteY446" fmla="*/ 395442 h 664533"/>
                  <a:gd name="connsiteX447" fmla="*/ 760090 w 762331"/>
                  <a:gd name="connsiteY447" fmla="*/ 397796 h 664533"/>
                  <a:gd name="connsiteX448" fmla="*/ 761211 w 762331"/>
                  <a:gd name="connsiteY448" fmla="*/ 399981 h 664533"/>
                  <a:gd name="connsiteX449" fmla="*/ 762332 w 762331"/>
                  <a:gd name="connsiteY449" fmla="*/ 404632 h 664533"/>
                  <a:gd name="connsiteX450" fmla="*/ 762332 w 762331"/>
                  <a:gd name="connsiteY450" fmla="*/ 405361 h 664533"/>
                  <a:gd name="connsiteX451" fmla="*/ 762051 w 762331"/>
                  <a:gd name="connsiteY451" fmla="*/ 407883 h 664533"/>
                  <a:gd name="connsiteX452" fmla="*/ 761323 w 762331"/>
                  <a:gd name="connsiteY452" fmla="*/ 410740 h 664533"/>
                  <a:gd name="connsiteX453" fmla="*/ 761099 w 762331"/>
                  <a:gd name="connsiteY453" fmla="*/ 411525 h 664533"/>
                  <a:gd name="connsiteX454" fmla="*/ 760146 w 762331"/>
                  <a:gd name="connsiteY454" fmla="*/ 414439 h 664533"/>
                  <a:gd name="connsiteX455" fmla="*/ 759698 w 762331"/>
                  <a:gd name="connsiteY455" fmla="*/ 416568 h 664533"/>
                  <a:gd name="connsiteX456" fmla="*/ 759530 w 762331"/>
                  <a:gd name="connsiteY456" fmla="*/ 417129 h 664533"/>
                  <a:gd name="connsiteX457" fmla="*/ 759530 w 762331"/>
                  <a:gd name="connsiteY457" fmla="*/ 418810 h 664533"/>
                  <a:gd name="connsiteX458" fmla="*/ 760818 w 762331"/>
                  <a:gd name="connsiteY458" fmla="*/ 425702 h 664533"/>
                  <a:gd name="connsiteX459" fmla="*/ 757793 w 762331"/>
                  <a:gd name="connsiteY459" fmla="*/ 431474 h 664533"/>
                  <a:gd name="connsiteX460" fmla="*/ 756560 w 762331"/>
                  <a:gd name="connsiteY460" fmla="*/ 434444 h 664533"/>
                  <a:gd name="connsiteX461" fmla="*/ 752301 w 762331"/>
                  <a:gd name="connsiteY461" fmla="*/ 439376 h 664533"/>
                  <a:gd name="connsiteX462" fmla="*/ 744792 w 762331"/>
                  <a:gd name="connsiteY462" fmla="*/ 444139 h 664533"/>
                  <a:gd name="connsiteX463" fmla="*/ 744511 w 762331"/>
                  <a:gd name="connsiteY463" fmla="*/ 444307 h 664533"/>
                  <a:gd name="connsiteX464" fmla="*/ 744960 w 762331"/>
                  <a:gd name="connsiteY464" fmla="*/ 444755 h 664533"/>
                  <a:gd name="connsiteX465" fmla="*/ 748546 w 762331"/>
                  <a:gd name="connsiteY465" fmla="*/ 448342 h 664533"/>
                  <a:gd name="connsiteX466" fmla="*/ 750452 w 762331"/>
                  <a:gd name="connsiteY466" fmla="*/ 451031 h 664533"/>
                  <a:gd name="connsiteX467" fmla="*/ 751180 w 762331"/>
                  <a:gd name="connsiteY467" fmla="*/ 452488 h 664533"/>
                  <a:gd name="connsiteX468" fmla="*/ 751348 w 762331"/>
                  <a:gd name="connsiteY468" fmla="*/ 452881 h 664533"/>
                  <a:gd name="connsiteX469" fmla="*/ 754766 w 762331"/>
                  <a:gd name="connsiteY469" fmla="*/ 456803 h 664533"/>
                  <a:gd name="connsiteX470" fmla="*/ 755495 w 762331"/>
                  <a:gd name="connsiteY470" fmla="*/ 458260 h 664533"/>
                  <a:gd name="connsiteX471" fmla="*/ 756055 w 762331"/>
                  <a:gd name="connsiteY471" fmla="*/ 466161 h 664533"/>
                  <a:gd name="connsiteX472" fmla="*/ 755327 w 762331"/>
                  <a:gd name="connsiteY472" fmla="*/ 468291 h 664533"/>
                  <a:gd name="connsiteX473" fmla="*/ 753478 w 762331"/>
                  <a:gd name="connsiteY473" fmla="*/ 471653 h 664533"/>
                  <a:gd name="connsiteX474" fmla="*/ 752301 w 762331"/>
                  <a:gd name="connsiteY474" fmla="*/ 473110 h 664533"/>
                  <a:gd name="connsiteX475" fmla="*/ 752301 w 762331"/>
                  <a:gd name="connsiteY475" fmla="*/ 474847 h 664533"/>
                  <a:gd name="connsiteX476" fmla="*/ 752637 w 762331"/>
                  <a:gd name="connsiteY476" fmla="*/ 475520 h 664533"/>
                  <a:gd name="connsiteX477" fmla="*/ 753758 w 762331"/>
                  <a:gd name="connsiteY477" fmla="*/ 480171 h 664533"/>
                  <a:gd name="connsiteX478" fmla="*/ 753758 w 762331"/>
                  <a:gd name="connsiteY478" fmla="*/ 482300 h 664533"/>
                  <a:gd name="connsiteX479" fmla="*/ 751797 w 762331"/>
                  <a:gd name="connsiteY479" fmla="*/ 488352 h 664533"/>
                  <a:gd name="connsiteX480" fmla="*/ 752525 w 762331"/>
                  <a:gd name="connsiteY480" fmla="*/ 490482 h 664533"/>
                  <a:gd name="connsiteX481" fmla="*/ 753085 w 762331"/>
                  <a:gd name="connsiteY481" fmla="*/ 493788 h 664533"/>
                  <a:gd name="connsiteX482" fmla="*/ 753085 w 762331"/>
                  <a:gd name="connsiteY482" fmla="*/ 495245 h 664533"/>
                  <a:gd name="connsiteX483" fmla="*/ 751964 w 762331"/>
                  <a:gd name="connsiteY483" fmla="*/ 499896 h 664533"/>
                  <a:gd name="connsiteX484" fmla="*/ 751236 w 762331"/>
                  <a:gd name="connsiteY484" fmla="*/ 501353 h 664533"/>
                  <a:gd name="connsiteX485" fmla="*/ 749331 w 762331"/>
                  <a:gd name="connsiteY485" fmla="*/ 504043 h 664533"/>
                  <a:gd name="connsiteX486" fmla="*/ 748434 w 762331"/>
                  <a:gd name="connsiteY486" fmla="*/ 504939 h 664533"/>
                  <a:gd name="connsiteX487" fmla="*/ 746697 w 762331"/>
                  <a:gd name="connsiteY487" fmla="*/ 507237 h 664533"/>
                  <a:gd name="connsiteX488" fmla="*/ 739580 w 762331"/>
                  <a:gd name="connsiteY488" fmla="*/ 511327 h 664533"/>
                  <a:gd name="connsiteX489" fmla="*/ 738796 w 762331"/>
                  <a:gd name="connsiteY489" fmla="*/ 511608 h 664533"/>
                  <a:gd name="connsiteX490" fmla="*/ 735546 w 762331"/>
                  <a:gd name="connsiteY490" fmla="*/ 512168 h 664533"/>
                  <a:gd name="connsiteX491" fmla="*/ 732127 w 762331"/>
                  <a:gd name="connsiteY491" fmla="*/ 512168 h 664533"/>
                  <a:gd name="connsiteX492" fmla="*/ 728989 w 762331"/>
                  <a:gd name="connsiteY492" fmla="*/ 512840 h 664533"/>
                  <a:gd name="connsiteX493" fmla="*/ 728933 w 762331"/>
                  <a:gd name="connsiteY493" fmla="*/ 512896 h 664533"/>
                  <a:gd name="connsiteX494" fmla="*/ 727028 w 762331"/>
                  <a:gd name="connsiteY494" fmla="*/ 515586 h 664533"/>
                  <a:gd name="connsiteX495" fmla="*/ 724843 w 762331"/>
                  <a:gd name="connsiteY495" fmla="*/ 517772 h 664533"/>
                  <a:gd name="connsiteX496" fmla="*/ 719071 w 762331"/>
                  <a:gd name="connsiteY496" fmla="*/ 520686 h 664533"/>
                  <a:gd name="connsiteX497" fmla="*/ 716437 w 762331"/>
                  <a:gd name="connsiteY497" fmla="*/ 522591 h 664533"/>
                  <a:gd name="connsiteX498" fmla="*/ 716381 w 762331"/>
                  <a:gd name="connsiteY498" fmla="*/ 522591 h 664533"/>
                  <a:gd name="connsiteX499" fmla="*/ 716381 w 762331"/>
                  <a:gd name="connsiteY499" fmla="*/ 523375 h 664533"/>
                  <a:gd name="connsiteX500" fmla="*/ 713355 w 762331"/>
                  <a:gd name="connsiteY500" fmla="*/ 530660 h 664533"/>
                  <a:gd name="connsiteX501" fmla="*/ 712514 w 762331"/>
                  <a:gd name="connsiteY501" fmla="*/ 531949 h 664533"/>
                  <a:gd name="connsiteX502" fmla="*/ 711226 w 762331"/>
                  <a:gd name="connsiteY502" fmla="*/ 533518 h 664533"/>
                  <a:gd name="connsiteX503" fmla="*/ 706238 w 762331"/>
                  <a:gd name="connsiteY503" fmla="*/ 538506 h 664533"/>
                  <a:gd name="connsiteX504" fmla="*/ 705117 w 762331"/>
                  <a:gd name="connsiteY504" fmla="*/ 539458 h 664533"/>
                  <a:gd name="connsiteX505" fmla="*/ 702259 w 762331"/>
                  <a:gd name="connsiteY505" fmla="*/ 541588 h 664533"/>
                  <a:gd name="connsiteX506" fmla="*/ 702091 w 762331"/>
                  <a:gd name="connsiteY506" fmla="*/ 541700 h 664533"/>
                  <a:gd name="connsiteX507" fmla="*/ 702091 w 762331"/>
                  <a:gd name="connsiteY507" fmla="*/ 541924 h 664533"/>
                  <a:gd name="connsiteX508" fmla="*/ 700634 w 762331"/>
                  <a:gd name="connsiteY508" fmla="*/ 547247 h 664533"/>
                  <a:gd name="connsiteX509" fmla="*/ 696768 w 762331"/>
                  <a:gd name="connsiteY509" fmla="*/ 551954 h 664533"/>
                  <a:gd name="connsiteX510" fmla="*/ 694751 w 762331"/>
                  <a:gd name="connsiteY510" fmla="*/ 553524 h 664533"/>
                  <a:gd name="connsiteX511" fmla="*/ 694078 w 762331"/>
                  <a:gd name="connsiteY511" fmla="*/ 554140 h 664533"/>
                  <a:gd name="connsiteX512" fmla="*/ 690267 w 762331"/>
                  <a:gd name="connsiteY512" fmla="*/ 557502 h 664533"/>
                  <a:gd name="connsiteX513" fmla="*/ 690099 w 762331"/>
                  <a:gd name="connsiteY513" fmla="*/ 558063 h 664533"/>
                  <a:gd name="connsiteX514" fmla="*/ 684103 w 762331"/>
                  <a:gd name="connsiteY514" fmla="*/ 564395 h 664533"/>
                  <a:gd name="connsiteX515" fmla="*/ 681526 w 762331"/>
                  <a:gd name="connsiteY515" fmla="*/ 565403 h 664533"/>
                  <a:gd name="connsiteX516" fmla="*/ 678107 w 762331"/>
                  <a:gd name="connsiteY516" fmla="*/ 567701 h 664533"/>
                  <a:gd name="connsiteX517" fmla="*/ 676090 w 762331"/>
                  <a:gd name="connsiteY517" fmla="*/ 568766 h 664533"/>
                  <a:gd name="connsiteX518" fmla="*/ 673232 w 762331"/>
                  <a:gd name="connsiteY518" fmla="*/ 574313 h 664533"/>
                  <a:gd name="connsiteX519" fmla="*/ 671775 w 762331"/>
                  <a:gd name="connsiteY519" fmla="*/ 575770 h 664533"/>
                  <a:gd name="connsiteX520" fmla="*/ 668133 w 762331"/>
                  <a:gd name="connsiteY520" fmla="*/ 578124 h 664533"/>
                  <a:gd name="connsiteX521" fmla="*/ 659895 w 762331"/>
                  <a:gd name="connsiteY521" fmla="*/ 581094 h 664533"/>
                  <a:gd name="connsiteX522" fmla="*/ 656645 w 762331"/>
                  <a:gd name="connsiteY522" fmla="*/ 581654 h 664533"/>
                  <a:gd name="connsiteX523" fmla="*/ 655917 w 762331"/>
                  <a:gd name="connsiteY523" fmla="*/ 581654 h 664533"/>
                  <a:gd name="connsiteX524" fmla="*/ 651265 w 762331"/>
                  <a:gd name="connsiteY524" fmla="*/ 580534 h 664533"/>
                  <a:gd name="connsiteX525" fmla="*/ 649809 w 762331"/>
                  <a:gd name="connsiteY525" fmla="*/ 579805 h 664533"/>
                  <a:gd name="connsiteX526" fmla="*/ 647119 w 762331"/>
                  <a:gd name="connsiteY526" fmla="*/ 577900 h 664533"/>
                  <a:gd name="connsiteX527" fmla="*/ 646895 w 762331"/>
                  <a:gd name="connsiteY527" fmla="*/ 577676 h 664533"/>
                  <a:gd name="connsiteX528" fmla="*/ 644597 w 762331"/>
                  <a:gd name="connsiteY528" fmla="*/ 575938 h 664533"/>
                  <a:gd name="connsiteX529" fmla="*/ 644485 w 762331"/>
                  <a:gd name="connsiteY529" fmla="*/ 575882 h 664533"/>
                  <a:gd name="connsiteX530" fmla="*/ 644037 w 762331"/>
                  <a:gd name="connsiteY530" fmla="*/ 576050 h 664533"/>
                  <a:gd name="connsiteX531" fmla="*/ 641907 w 762331"/>
                  <a:gd name="connsiteY531" fmla="*/ 576779 h 664533"/>
                  <a:gd name="connsiteX532" fmla="*/ 638601 w 762331"/>
                  <a:gd name="connsiteY532" fmla="*/ 577339 h 664533"/>
                  <a:gd name="connsiteX533" fmla="*/ 633334 w 762331"/>
                  <a:gd name="connsiteY533" fmla="*/ 577339 h 664533"/>
                  <a:gd name="connsiteX534" fmla="*/ 627842 w 762331"/>
                  <a:gd name="connsiteY534" fmla="*/ 577844 h 664533"/>
                  <a:gd name="connsiteX535" fmla="*/ 627394 w 762331"/>
                  <a:gd name="connsiteY535" fmla="*/ 578068 h 664533"/>
                  <a:gd name="connsiteX536" fmla="*/ 625600 w 762331"/>
                  <a:gd name="connsiteY536" fmla="*/ 578796 h 664533"/>
                  <a:gd name="connsiteX537" fmla="*/ 619268 w 762331"/>
                  <a:gd name="connsiteY537" fmla="*/ 580982 h 664533"/>
                  <a:gd name="connsiteX538" fmla="*/ 619268 w 762331"/>
                  <a:gd name="connsiteY538" fmla="*/ 580982 h 664533"/>
                  <a:gd name="connsiteX539" fmla="*/ 616522 w 762331"/>
                  <a:gd name="connsiteY539" fmla="*/ 585857 h 664533"/>
                  <a:gd name="connsiteX540" fmla="*/ 615794 w 762331"/>
                  <a:gd name="connsiteY540" fmla="*/ 586585 h 664533"/>
                  <a:gd name="connsiteX541" fmla="*/ 614673 w 762331"/>
                  <a:gd name="connsiteY541" fmla="*/ 587538 h 664533"/>
                  <a:gd name="connsiteX542" fmla="*/ 613104 w 762331"/>
                  <a:gd name="connsiteY542" fmla="*/ 588771 h 664533"/>
                  <a:gd name="connsiteX543" fmla="*/ 611199 w 762331"/>
                  <a:gd name="connsiteY543" fmla="*/ 592525 h 664533"/>
                  <a:gd name="connsiteX544" fmla="*/ 609294 w 762331"/>
                  <a:gd name="connsiteY544" fmla="*/ 595159 h 664533"/>
                  <a:gd name="connsiteX545" fmla="*/ 606380 w 762331"/>
                  <a:gd name="connsiteY545" fmla="*/ 598073 h 664533"/>
                  <a:gd name="connsiteX546" fmla="*/ 603690 w 762331"/>
                  <a:gd name="connsiteY546" fmla="*/ 599978 h 664533"/>
                  <a:gd name="connsiteX547" fmla="*/ 602233 w 762331"/>
                  <a:gd name="connsiteY547" fmla="*/ 600707 h 664533"/>
                  <a:gd name="connsiteX548" fmla="*/ 597582 w 762331"/>
                  <a:gd name="connsiteY548" fmla="*/ 601828 h 664533"/>
                  <a:gd name="connsiteX549" fmla="*/ 597582 w 762331"/>
                  <a:gd name="connsiteY549" fmla="*/ 601828 h 664533"/>
                  <a:gd name="connsiteX550" fmla="*/ 596293 w 762331"/>
                  <a:gd name="connsiteY550" fmla="*/ 603117 h 664533"/>
                  <a:gd name="connsiteX551" fmla="*/ 591138 w 762331"/>
                  <a:gd name="connsiteY551" fmla="*/ 605918 h 664533"/>
                  <a:gd name="connsiteX552" fmla="*/ 586823 w 762331"/>
                  <a:gd name="connsiteY552" fmla="*/ 606871 h 664533"/>
                  <a:gd name="connsiteX553" fmla="*/ 583965 w 762331"/>
                  <a:gd name="connsiteY553" fmla="*/ 606871 h 664533"/>
                  <a:gd name="connsiteX554" fmla="*/ 580210 w 762331"/>
                  <a:gd name="connsiteY554" fmla="*/ 606143 h 664533"/>
                  <a:gd name="connsiteX555" fmla="*/ 578977 w 762331"/>
                  <a:gd name="connsiteY555" fmla="*/ 606143 h 664533"/>
                  <a:gd name="connsiteX556" fmla="*/ 574326 w 762331"/>
                  <a:gd name="connsiteY556" fmla="*/ 605022 h 664533"/>
                  <a:gd name="connsiteX557" fmla="*/ 572869 w 762331"/>
                  <a:gd name="connsiteY557" fmla="*/ 604293 h 664533"/>
                  <a:gd name="connsiteX558" fmla="*/ 572141 w 762331"/>
                  <a:gd name="connsiteY558" fmla="*/ 603901 h 664533"/>
                  <a:gd name="connsiteX559" fmla="*/ 570628 w 762331"/>
                  <a:gd name="connsiteY559" fmla="*/ 603621 h 664533"/>
                  <a:gd name="connsiteX560" fmla="*/ 567770 w 762331"/>
                  <a:gd name="connsiteY560" fmla="*/ 602892 h 664533"/>
                  <a:gd name="connsiteX561" fmla="*/ 564744 w 762331"/>
                  <a:gd name="connsiteY561" fmla="*/ 601548 h 664533"/>
                  <a:gd name="connsiteX562" fmla="*/ 563455 w 762331"/>
                  <a:gd name="connsiteY562" fmla="*/ 601211 h 664533"/>
                  <a:gd name="connsiteX563" fmla="*/ 562670 w 762331"/>
                  <a:gd name="connsiteY563" fmla="*/ 600931 h 664533"/>
                  <a:gd name="connsiteX564" fmla="*/ 561662 w 762331"/>
                  <a:gd name="connsiteY564" fmla="*/ 600763 h 664533"/>
                  <a:gd name="connsiteX565" fmla="*/ 559532 w 762331"/>
                  <a:gd name="connsiteY565" fmla="*/ 600987 h 664533"/>
                  <a:gd name="connsiteX566" fmla="*/ 558076 w 762331"/>
                  <a:gd name="connsiteY566" fmla="*/ 600987 h 664533"/>
                  <a:gd name="connsiteX567" fmla="*/ 555498 w 762331"/>
                  <a:gd name="connsiteY567" fmla="*/ 600651 h 664533"/>
                  <a:gd name="connsiteX568" fmla="*/ 554713 w 762331"/>
                  <a:gd name="connsiteY568" fmla="*/ 600931 h 664533"/>
                  <a:gd name="connsiteX569" fmla="*/ 550847 w 762331"/>
                  <a:gd name="connsiteY569" fmla="*/ 601660 h 664533"/>
                  <a:gd name="connsiteX570" fmla="*/ 548717 w 762331"/>
                  <a:gd name="connsiteY570" fmla="*/ 601660 h 664533"/>
                  <a:gd name="connsiteX571" fmla="*/ 541881 w 762331"/>
                  <a:gd name="connsiteY571" fmla="*/ 599082 h 664533"/>
                  <a:gd name="connsiteX572" fmla="*/ 538967 w 762331"/>
                  <a:gd name="connsiteY572" fmla="*/ 600875 h 664533"/>
                  <a:gd name="connsiteX573" fmla="*/ 537062 w 762331"/>
                  <a:gd name="connsiteY573" fmla="*/ 601772 h 664533"/>
                  <a:gd name="connsiteX574" fmla="*/ 531850 w 762331"/>
                  <a:gd name="connsiteY574" fmla="*/ 604349 h 664533"/>
                  <a:gd name="connsiteX575" fmla="*/ 530225 w 762331"/>
                  <a:gd name="connsiteY575" fmla="*/ 606479 h 664533"/>
                  <a:gd name="connsiteX576" fmla="*/ 529497 w 762331"/>
                  <a:gd name="connsiteY576" fmla="*/ 607207 h 664533"/>
                  <a:gd name="connsiteX577" fmla="*/ 522212 w 762331"/>
                  <a:gd name="connsiteY577" fmla="*/ 610233 h 664533"/>
                  <a:gd name="connsiteX578" fmla="*/ 521483 w 762331"/>
                  <a:gd name="connsiteY578" fmla="*/ 610233 h 664533"/>
                  <a:gd name="connsiteX579" fmla="*/ 520979 w 762331"/>
                  <a:gd name="connsiteY579" fmla="*/ 610233 h 664533"/>
                  <a:gd name="connsiteX580" fmla="*/ 519578 w 762331"/>
                  <a:gd name="connsiteY580" fmla="*/ 610682 h 664533"/>
                  <a:gd name="connsiteX581" fmla="*/ 519466 w 762331"/>
                  <a:gd name="connsiteY581" fmla="*/ 610794 h 664533"/>
                  <a:gd name="connsiteX582" fmla="*/ 512181 w 762331"/>
                  <a:gd name="connsiteY582" fmla="*/ 613820 h 664533"/>
                  <a:gd name="connsiteX583" fmla="*/ 510500 w 762331"/>
                  <a:gd name="connsiteY583" fmla="*/ 613820 h 664533"/>
                  <a:gd name="connsiteX584" fmla="*/ 508202 w 762331"/>
                  <a:gd name="connsiteY584" fmla="*/ 616846 h 664533"/>
                  <a:gd name="connsiteX585" fmla="*/ 507250 w 762331"/>
                  <a:gd name="connsiteY585" fmla="*/ 617966 h 664533"/>
                  <a:gd name="connsiteX586" fmla="*/ 505120 w 762331"/>
                  <a:gd name="connsiteY586" fmla="*/ 620096 h 664533"/>
                  <a:gd name="connsiteX587" fmla="*/ 502430 w 762331"/>
                  <a:gd name="connsiteY587" fmla="*/ 622057 h 664533"/>
                  <a:gd name="connsiteX588" fmla="*/ 500974 w 762331"/>
                  <a:gd name="connsiteY588" fmla="*/ 622786 h 664533"/>
                  <a:gd name="connsiteX589" fmla="*/ 496603 w 762331"/>
                  <a:gd name="connsiteY589" fmla="*/ 623850 h 664533"/>
                  <a:gd name="connsiteX590" fmla="*/ 493520 w 762331"/>
                  <a:gd name="connsiteY590" fmla="*/ 625083 h 664533"/>
                  <a:gd name="connsiteX591" fmla="*/ 489206 w 762331"/>
                  <a:gd name="connsiteY591" fmla="*/ 626036 h 664533"/>
                  <a:gd name="connsiteX592" fmla="*/ 489038 w 762331"/>
                  <a:gd name="connsiteY592" fmla="*/ 626036 h 664533"/>
                  <a:gd name="connsiteX593" fmla="*/ 487412 w 762331"/>
                  <a:gd name="connsiteY593" fmla="*/ 626428 h 664533"/>
                  <a:gd name="connsiteX594" fmla="*/ 480296 w 762331"/>
                  <a:gd name="connsiteY594" fmla="*/ 625643 h 664533"/>
                  <a:gd name="connsiteX595" fmla="*/ 478839 w 762331"/>
                  <a:gd name="connsiteY595" fmla="*/ 624915 h 664533"/>
                  <a:gd name="connsiteX596" fmla="*/ 473347 w 762331"/>
                  <a:gd name="connsiteY596" fmla="*/ 617854 h 664533"/>
                  <a:gd name="connsiteX597" fmla="*/ 472394 w 762331"/>
                  <a:gd name="connsiteY597" fmla="*/ 613539 h 664533"/>
                  <a:gd name="connsiteX598" fmla="*/ 472394 w 762331"/>
                  <a:gd name="connsiteY598" fmla="*/ 612251 h 664533"/>
                  <a:gd name="connsiteX599" fmla="*/ 468640 w 762331"/>
                  <a:gd name="connsiteY599" fmla="*/ 610850 h 664533"/>
                  <a:gd name="connsiteX600" fmla="*/ 462924 w 762331"/>
                  <a:gd name="connsiteY600" fmla="*/ 607263 h 664533"/>
                  <a:gd name="connsiteX601" fmla="*/ 458833 w 762331"/>
                  <a:gd name="connsiteY601" fmla="*/ 602332 h 664533"/>
                  <a:gd name="connsiteX602" fmla="*/ 457377 w 762331"/>
                  <a:gd name="connsiteY602" fmla="*/ 598746 h 664533"/>
                  <a:gd name="connsiteX603" fmla="*/ 457152 w 762331"/>
                  <a:gd name="connsiteY603" fmla="*/ 598185 h 664533"/>
                  <a:gd name="connsiteX604" fmla="*/ 455359 w 762331"/>
                  <a:gd name="connsiteY604" fmla="*/ 593142 h 664533"/>
                  <a:gd name="connsiteX605" fmla="*/ 451885 w 762331"/>
                  <a:gd name="connsiteY605" fmla="*/ 593758 h 664533"/>
                  <a:gd name="connsiteX606" fmla="*/ 450428 w 762331"/>
                  <a:gd name="connsiteY606" fmla="*/ 593758 h 664533"/>
                  <a:gd name="connsiteX607" fmla="*/ 443087 w 762331"/>
                  <a:gd name="connsiteY607" fmla="*/ 590732 h 664533"/>
                  <a:gd name="connsiteX608" fmla="*/ 442358 w 762331"/>
                  <a:gd name="connsiteY608" fmla="*/ 590004 h 664533"/>
                  <a:gd name="connsiteX609" fmla="*/ 441686 w 762331"/>
                  <a:gd name="connsiteY609" fmla="*/ 589275 h 664533"/>
                  <a:gd name="connsiteX610" fmla="*/ 440957 w 762331"/>
                  <a:gd name="connsiteY610" fmla="*/ 588603 h 664533"/>
                  <a:gd name="connsiteX611" fmla="*/ 440229 w 762331"/>
                  <a:gd name="connsiteY611" fmla="*/ 587874 h 664533"/>
                  <a:gd name="connsiteX612" fmla="*/ 437427 w 762331"/>
                  <a:gd name="connsiteY612" fmla="*/ 582719 h 664533"/>
                  <a:gd name="connsiteX613" fmla="*/ 435298 w 762331"/>
                  <a:gd name="connsiteY613" fmla="*/ 581430 h 664533"/>
                  <a:gd name="connsiteX614" fmla="*/ 431936 w 762331"/>
                  <a:gd name="connsiteY614" fmla="*/ 579973 h 664533"/>
                  <a:gd name="connsiteX615" fmla="*/ 429246 w 762331"/>
                  <a:gd name="connsiteY615" fmla="*/ 578292 h 664533"/>
                  <a:gd name="connsiteX616" fmla="*/ 429246 w 762331"/>
                  <a:gd name="connsiteY616" fmla="*/ 578292 h 664533"/>
                  <a:gd name="connsiteX617" fmla="*/ 427789 w 762331"/>
                  <a:gd name="connsiteY617" fmla="*/ 577564 h 664533"/>
                  <a:gd name="connsiteX618" fmla="*/ 422073 w 762331"/>
                  <a:gd name="connsiteY618" fmla="*/ 568317 h 664533"/>
                  <a:gd name="connsiteX619" fmla="*/ 422073 w 762331"/>
                  <a:gd name="connsiteY619" fmla="*/ 566860 h 664533"/>
                  <a:gd name="connsiteX620" fmla="*/ 422297 w 762331"/>
                  <a:gd name="connsiteY620" fmla="*/ 564619 h 664533"/>
                  <a:gd name="connsiteX621" fmla="*/ 421737 w 762331"/>
                  <a:gd name="connsiteY621" fmla="*/ 563610 h 664533"/>
                  <a:gd name="connsiteX622" fmla="*/ 421008 w 762331"/>
                  <a:gd name="connsiteY622" fmla="*/ 562153 h 664533"/>
                  <a:gd name="connsiteX623" fmla="*/ 419888 w 762331"/>
                  <a:gd name="connsiteY623" fmla="*/ 557502 h 664533"/>
                  <a:gd name="connsiteX624" fmla="*/ 419888 w 762331"/>
                  <a:gd name="connsiteY624" fmla="*/ 555373 h 664533"/>
                  <a:gd name="connsiteX625" fmla="*/ 419888 w 762331"/>
                  <a:gd name="connsiteY625" fmla="*/ 554924 h 664533"/>
                  <a:gd name="connsiteX626" fmla="*/ 419327 w 762331"/>
                  <a:gd name="connsiteY626" fmla="*/ 553860 h 664533"/>
                  <a:gd name="connsiteX627" fmla="*/ 417870 w 762331"/>
                  <a:gd name="connsiteY627" fmla="*/ 552683 h 664533"/>
                  <a:gd name="connsiteX628" fmla="*/ 417142 w 762331"/>
                  <a:gd name="connsiteY628" fmla="*/ 551954 h 664533"/>
                  <a:gd name="connsiteX629" fmla="*/ 414228 w 762331"/>
                  <a:gd name="connsiteY629" fmla="*/ 546239 h 664533"/>
                  <a:gd name="connsiteX630" fmla="*/ 413835 w 762331"/>
                  <a:gd name="connsiteY630" fmla="*/ 543885 h 664533"/>
                  <a:gd name="connsiteX631" fmla="*/ 413051 w 762331"/>
                  <a:gd name="connsiteY631" fmla="*/ 544782 h 664533"/>
                  <a:gd name="connsiteX632" fmla="*/ 412322 w 762331"/>
                  <a:gd name="connsiteY632" fmla="*/ 545510 h 664533"/>
                  <a:gd name="connsiteX633" fmla="*/ 407503 w 762331"/>
                  <a:gd name="connsiteY633" fmla="*/ 548200 h 664533"/>
                  <a:gd name="connsiteX634" fmla="*/ 404645 w 762331"/>
                  <a:gd name="connsiteY634" fmla="*/ 548928 h 664533"/>
                  <a:gd name="connsiteX635" fmla="*/ 402124 w 762331"/>
                  <a:gd name="connsiteY635" fmla="*/ 549265 h 664533"/>
                  <a:gd name="connsiteX636" fmla="*/ 400667 w 762331"/>
                  <a:gd name="connsiteY636" fmla="*/ 549265 h 664533"/>
                  <a:gd name="connsiteX637" fmla="*/ 396016 w 762331"/>
                  <a:gd name="connsiteY637" fmla="*/ 548144 h 664533"/>
                  <a:gd name="connsiteX638" fmla="*/ 394951 w 762331"/>
                  <a:gd name="connsiteY638" fmla="*/ 547640 h 664533"/>
                  <a:gd name="connsiteX639" fmla="*/ 389291 w 762331"/>
                  <a:gd name="connsiteY639" fmla="*/ 547191 h 664533"/>
                  <a:gd name="connsiteX640" fmla="*/ 385873 w 762331"/>
                  <a:gd name="connsiteY640" fmla="*/ 548032 h 664533"/>
                  <a:gd name="connsiteX641" fmla="*/ 382959 w 762331"/>
                  <a:gd name="connsiteY641" fmla="*/ 549209 h 664533"/>
                  <a:gd name="connsiteX642" fmla="*/ 382399 w 762331"/>
                  <a:gd name="connsiteY642" fmla="*/ 549433 h 664533"/>
                  <a:gd name="connsiteX643" fmla="*/ 378084 w 762331"/>
                  <a:gd name="connsiteY643" fmla="*/ 550890 h 664533"/>
                  <a:gd name="connsiteX644" fmla="*/ 377355 w 762331"/>
                  <a:gd name="connsiteY644" fmla="*/ 551114 h 664533"/>
                  <a:gd name="connsiteX645" fmla="*/ 374497 w 762331"/>
                  <a:gd name="connsiteY645" fmla="*/ 551842 h 664533"/>
                  <a:gd name="connsiteX646" fmla="*/ 373433 w 762331"/>
                  <a:gd name="connsiteY646" fmla="*/ 552066 h 664533"/>
                  <a:gd name="connsiteX647" fmla="*/ 372704 w 762331"/>
                  <a:gd name="connsiteY647" fmla="*/ 552179 h 664533"/>
                  <a:gd name="connsiteX648" fmla="*/ 371527 w 762331"/>
                  <a:gd name="connsiteY648" fmla="*/ 555036 h 664533"/>
                  <a:gd name="connsiteX649" fmla="*/ 363234 w 762331"/>
                  <a:gd name="connsiteY649" fmla="*/ 560080 h 664533"/>
                  <a:gd name="connsiteX650" fmla="*/ 353763 w 762331"/>
                  <a:gd name="connsiteY650" fmla="*/ 561761 h 664533"/>
                  <a:gd name="connsiteX651" fmla="*/ 346759 w 762331"/>
                  <a:gd name="connsiteY651" fmla="*/ 568317 h 664533"/>
                  <a:gd name="connsiteX652" fmla="*/ 346086 w 762331"/>
                  <a:gd name="connsiteY652" fmla="*/ 568486 h 664533"/>
                  <a:gd name="connsiteX653" fmla="*/ 344742 w 762331"/>
                  <a:gd name="connsiteY653" fmla="*/ 570559 h 664533"/>
                  <a:gd name="connsiteX654" fmla="*/ 338633 w 762331"/>
                  <a:gd name="connsiteY654" fmla="*/ 574874 h 664533"/>
                  <a:gd name="connsiteX655" fmla="*/ 335776 w 762331"/>
                  <a:gd name="connsiteY655" fmla="*/ 575602 h 664533"/>
                  <a:gd name="connsiteX656" fmla="*/ 334543 w 762331"/>
                  <a:gd name="connsiteY656" fmla="*/ 575826 h 664533"/>
                  <a:gd name="connsiteX657" fmla="*/ 333366 w 762331"/>
                  <a:gd name="connsiteY657" fmla="*/ 576219 h 664533"/>
                  <a:gd name="connsiteX658" fmla="*/ 328659 w 762331"/>
                  <a:gd name="connsiteY658" fmla="*/ 582999 h 664533"/>
                  <a:gd name="connsiteX659" fmla="*/ 327874 w 762331"/>
                  <a:gd name="connsiteY659" fmla="*/ 584344 h 664533"/>
                  <a:gd name="connsiteX660" fmla="*/ 326193 w 762331"/>
                  <a:gd name="connsiteY660" fmla="*/ 586530 h 664533"/>
                  <a:gd name="connsiteX661" fmla="*/ 325465 w 762331"/>
                  <a:gd name="connsiteY661" fmla="*/ 587258 h 664533"/>
                  <a:gd name="connsiteX662" fmla="*/ 324792 w 762331"/>
                  <a:gd name="connsiteY662" fmla="*/ 587874 h 664533"/>
                  <a:gd name="connsiteX663" fmla="*/ 323784 w 762331"/>
                  <a:gd name="connsiteY663" fmla="*/ 591069 h 664533"/>
                  <a:gd name="connsiteX664" fmla="*/ 323055 w 762331"/>
                  <a:gd name="connsiteY664" fmla="*/ 592525 h 664533"/>
                  <a:gd name="connsiteX665" fmla="*/ 318404 w 762331"/>
                  <a:gd name="connsiteY665" fmla="*/ 597121 h 664533"/>
                  <a:gd name="connsiteX666" fmla="*/ 316947 w 762331"/>
                  <a:gd name="connsiteY666" fmla="*/ 597849 h 664533"/>
                  <a:gd name="connsiteX667" fmla="*/ 312352 w 762331"/>
                  <a:gd name="connsiteY667" fmla="*/ 598914 h 664533"/>
                  <a:gd name="connsiteX668" fmla="*/ 311623 w 762331"/>
                  <a:gd name="connsiteY668" fmla="*/ 598914 h 664533"/>
                  <a:gd name="connsiteX669" fmla="*/ 310054 w 762331"/>
                  <a:gd name="connsiteY669" fmla="*/ 598802 h 664533"/>
                  <a:gd name="connsiteX670" fmla="*/ 300696 w 762331"/>
                  <a:gd name="connsiteY670" fmla="*/ 597345 h 664533"/>
                  <a:gd name="connsiteX671" fmla="*/ 297950 w 762331"/>
                  <a:gd name="connsiteY671" fmla="*/ 596504 h 664533"/>
                  <a:gd name="connsiteX672" fmla="*/ 293299 w 762331"/>
                  <a:gd name="connsiteY672" fmla="*/ 596448 h 664533"/>
                  <a:gd name="connsiteX673" fmla="*/ 293131 w 762331"/>
                  <a:gd name="connsiteY673" fmla="*/ 596504 h 664533"/>
                  <a:gd name="connsiteX674" fmla="*/ 286463 w 762331"/>
                  <a:gd name="connsiteY674" fmla="*/ 598914 h 664533"/>
                  <a:gd name="connsiteX675" fmla="*/ 285006 w 762331"/>
                  <a:gd name="connsiteY675" fmla="*/ 598914 h 664533"/>
                  <a:gd name="connsiteX676" fmla="*/ 279402 w 762331"/>
                  <a:gd name="connsiteY676" fmla="*/ 597233 h 664533"/>
                  <a:gd name="connsiteX677" fmla="*/ 273350 w 762331"/>
                  <a:gd name="connsiteY677" fmla="*/ 593310 h 664533"/>
                  <a:gd name="connsiteX678" fmla="*/ 272565 w 762331"/>
                  <a:gd name="connsiteY678" fmla="*/ 594711 h 664533"/>
                  <a:gd name="connsiteX679" fmla="*/ 271389 w 762331"/>
                  <a:gd name="connsiteY679" fmla="*/ 597177 h 664533"/>
                  <a:gd name="connsiteX680" fmla="*/ 268531 w 762331"/>
                  <a:gd name="connsiteY680" fmla="*/ 601491 h 664533"/>
                  <a:gd name="connsiteX681" fmla="*/ 264496 w 762331"/>
                  <a:gd name="connsiteY681" fmla="*/ 605022 h 664533"/>
                  <a:gd name="connsiteX682" fmla="*/ 264496 w 762331"/>
                  <a:gd name="connsiteY682" fmla="*/ 605078 h 664533"/>
                  <a:gd name="connsiteX683" fmla="*/ 263431 w 762331"/>
                  <a:gd name="connsiteY683" fmla="*/ 609673 h 664533"/>
                  <a:gd name="connsiteX684" fmla="*/ 262703 w 762331"/>
                  <a:gd name="connsiteY684" fmla="*/ 611130 h 664533"/>
                  <a:gd name="connsiteX685" fmla="*/ 259172 w 762331"/>
                  <a:gd name="connsiteY685" fmla="*/ 615108 h 664533"/>
                  <a:gd name="connsiteX686" fmla="*/ 259060 w 762331"/>
                  <a:gd name="connsiteY686" fmla="*/ 615165 h 664533"/>
                  <a:gd name="connsiteX687" fmla="*/ 258724 w 762331"/>
                  <a:gd name="connsiteY687" fmla="*/ 620152 h 664533"/>
                  <a:gd name="connsiteX688" fmla="*/ 258220 w 762331"/>
                  <a:gd name="connsiteY688" fmla="*/ 622674 h 664533"/>
                  <a:gd name="connsiteX689" fmla="*/ 256763 w 762331"/>
                  <a:gd name="connsiteY689" fmla="*/ 626988 h 664533"/>
                  <a:gd name="connsiteX690" fmla="*/ 248750 w 762331"/>
                  <a:gd name="connsiteY690" fmla="*/ 633881 h 664533"/>
                  <a:gd name="connsiteX691" fmla="*/ 239784 w 762331"/>
                  <a:gd name="connsiteY691" fmla="*/ 639036 h 664533"/>
                  <a:gd name="connsiteX692" fmla="*/ 238943 w 762331"/>
                  <a:gd name="connsiteY692" fmla="*/ 639036 h 664533"/>
                  <a:gd name="connsiteX693" fmla="*/ 233339 w 762331"/>
                  <a:gd name="connsiteY693" fmla="*/ 643519 h 664533"/>
                  <a:gd name="connsiteX694" fmla="*/ 233283 w 762331"/>
                  <a:gd name="connsiteY694" fmla="*/ 643519 h 664533"/>
                  <a:gd name="connsiteX695" fmla="*/ 232331 w 762331"/>
                  <a:gd name="connsiteY695" fmla="*/ 644640 h 664533"/>
                  <a:gd name="connsiteX696" fmla="*/ 231602 w 762331"/>
                  <a:gd name="connsiteY696" fmla="*/ 645369 h 664533"/>
                  <a:gd name="connsiteX697" fmla="*/ 230201 w 762331"/>
                  <a:gd name="connsiteY697" fmla="*/ 646545 h 664533"/>
                  <a:gd name="connsiteX698" fmla="*/ 229977 w 762331"/>
                  <a:gd name="connsiteY698" fmla="*/ 646994 h 664533"/>
                  <a:gd name="connsiteX699" fmla="*/ 224598 w 762331"/>
                  <a:gd name="connsiteY699" fmla="*/ 651925 h 664533"/>
                  <a:gd name="connsiteX700" fmla="*/ 223869 w 762331"/>
                  <a:gd name="connsiteY700" fmla="*/ 652317 h 664533"/>
                  <a:gd name="connsiteX701" fmla="*/ 222412 w 762331"/>
                  <a:gd name="connsiteY701" fmla="*/ 653046 h 664533"/>
                  <a:gd name="connsiteX702" fmla="*/ 220115 w 762331"/>
                  <a:gd name="connsiteY702" fmla="*/ 653886 h 664533"/>
                  <a:gd name="connsiteX703" fmla="*/ 219218 w 762331"/>
                  <a:gd name="connsiteY703" fmla="*/ 654559 h 664533"/>
                  <a:gd name="connsiteX704" fmla="*/ 219106 w 762331"/>
                  <a:gd name="connsiteY704" fmla="*/ 654671 h 664533"/>
                  <a:gd name="connsiteX705" fmla="*/ 216528 w 762331"/>
                  <a:gd name="connsiteY705" fmla="*/ 659042 h 664533"/>
                  <a:gd name="connsiteX706" fmla="*/ 215071 w 762331"/>
                  <a:gd name="connsiteY706" fmla="*/ 660499 h 664533"/>
                  <a:gd name="connsiteX707" fmla="*/ 207786 w 762331"/>
                  <a:gd name="connsiteY707" fmla="*/ 663525 h 664533"/>
                  <a:gd name="connsiteX708" fmla="*/ 207058 w 762331"/>
                  <a:gd name="connsiteY708" fmla="*/ 663525 h 664533"/>
                  <a:gd name="connsiteX709" fmla="*/ 206554 w 762331"/>
                  <a:gd name="connsiteY709" fmla="*/ 663525 h 664533"/>
                  <a:gd name="connsiteX710" fmla="*/ 202743 w 762331"/>
                  <a:gd name="connsiteY710" fmla="*/ 664253 h 664533"/>
                  <a:gd name="connsiteX711" fmla="*/ 198428 w 762331"/>
                  <a:gd name="connsiteY711" fmla="*/ 664253 h 664533"/>
                  <a:gd name="connsiteX712" fmla="*/ 196411 w 762331"/>
                  <a:gd name="connsiteY712" fmla="*/ 664029 h 664533"/>
                  <a:gd name="connsiteX713" fmla="*/ 195290 w 762331"/>
                  <a:gd name="connsiteY713" fmla="*/ 663805 h 664533"/>
                  <a:gd name="connsiteX714" fmla="*/ 190583 w 762331"/>
                  <a:gd name="connsiteY714" fmla="*/ 664533 h 664533"/>
                  <a:gd name="connsiteX715" fmla="*/ 199493 w 762331"/>
                  <a:gd name="connsiteY715" fmla="*/ 643127 h 664533"/>
                  <a:gd name="connsiteX716" fmla="*/ 200333 w 762331"/>
                  <a:gd name="connsiteY716" fmla="*/ 643127 h 664533"/>
                  <a:gd name="connsiteX717" fmla="*/ 201006 w 762331"/>
                  <a:gd name="connsiteY717" fmla="*/ 642791 h 664533"/>
                  <a:gd name="connsiteX718" fmla="*/ 201398 w 762331"/>
                  <a:gd name="connsiteY718" fmla="*/ 642623 h 664533"/>
                  <a:gd name="connsiteX719" fmla="*/ 202575 w 762331"/>
                  <a:gd name="connsiteY719" fmla="*/ 641166 h 664533"/>
                  <a:gd name="connsiteX720" fmla="*/ 204032 w 762331"/>
                  <a:gd name="connsiteY720" fmla="*/ 639709 h 664533"/>
                  <a:gd name="connsiteX721" fmla="*/ 205601 w 762331"/>
                  <a:gd name="connsiteY721" fmla="*/ 638420 h 664533"/>
                  <a:gd name="connsiteX722" fmla="*/ 206890 w 762331"/>
                  <a:gd name="connsiteY722" fmla="*/ 637579 h 664533"/>
                  <a:gd name="connsiteX723" fmla="*/ 208291 w 762331"/>
                  <a:gd name="connsiteY723" fmla="*/ 636179 h 664533"/>
                  <a:gd name="connsiteX724" fmla="*/ 213502 w 762331"/>
                  <a:gd name="connsiteY724" fmla="*/ 633377 h 664533"/>
                  <a:gd name="connsiteX725" fmla="*/ 214735 w 762331"/>
                  <a:gd name="connsiteY725" fmla="*/ 631864 h 664533"/>
                  <a:gd name="connsiteX726" fmla="*/ 215463 w 762331"/>
                  <a:gd name="connsiteY726" fmla="*/ 631135 h 664533"/>
                  <a:gd name="connsiteX727" fmla="*/ 215800 w 762331"/>
                  <a:gd name="connsiteY727" fmla="*/ 630799 h 664533"/>
                  <a:gd name="connsiteX728" fmla="*/ 218321 w 762331"/>
                  <a:gd name="connsiteY728" fmla="*/ 620320 h 664533"/>
                  <a:gd name="connsiteX729" fmla="*/ 219050 w 762331"/>
                  <a:gd name="connsiteY729" fmla="*/ 619592 h 664533"/>
                  <a:gd name="connsiteX730" fmla="*/ 226335 w 762331"/>
                  <a:gd name="connsiteY730" fmla="*/ 616565 h 664533"/>
                  <a:gd name="connsiteX731" fmla="*/ 231378 w 762331"/>
                  <a:gd name="connsiteY731" fmla="*/ 616565 h 664533"/>
                  <a:gd name="connsiteX732" fmla="*/ 234236 w 762331"/>
                  <a:gd name="connsiteY732" fmla="*/ 616958 h 664533"/>
                  <a:gd name="connsiteX733" fmla="*/ 235189 w 762331"/>
                  <a:gd name="connsiteY733" fmla="*/ 617238 h 664533"/>
                  <a:gd name="connsiteX734" fmla="*/ 235245 w 762331"/>
                  <a:gd name="connsiteY734" fmla="*/ 617182 h 664533"/>
                  <a:gd name="connsiteX735" fmla="*/ 238103 w 762331"/>
                  <a:gd name="connsiteY735" fmla="*/ 615053 h 664533"/>
                  <a:gd name="connsiteX736" fmla="*/ 238551 w 762331"/>
                  <a:gd name="connsiteY736" fmla="*/ 614716 h 664533"/>
                  <a:gd name="connsiteX737" fmla="*/ 238999 w 762331"/>
                  <a:gd name="connsiteY737" fmla="*/ 608216 h 664533"/>
                  <a:gd name="connsiteX738" fmla="*/ 241857 w 762331"/>
                  <a:gd name="connsiteY738" fmla="*/ 601772 h 664533"/>
                  <a:gd name="connsiteX739" fmla="*/ 242922 w 762331"/>
                  <a:gd name="connsiteY739" fmla="*/ 597849 h 664533"/>
                  <a:gd name="connsiteX740" fmla="*/ 243818 w 762331"/>
                  <a:gd name="connsiteY740" fmla="*/ 596000 h 664533"/>
                  <a:gd name="connsiteX741" fmla="*/ 244267 w 762331"/>
                  <a:gd name="connsiteY741" fmla="*/ 594207 h 664533"/>
                  <a:gd name="connsiteX742" fmla="*/ 245724 w 762331"/>
                  <a:gd name="connsiteY742" fmla="*/ 590956 h 664533"/>
                  <a:gd name="connsiteX743" fmla="*/ 247181 w 762331"/>
                  <a:gd name="connsiteY743" fmla="*/ 588827 h 664533"/>
                  <a:gd name="connsiteX744" fmla="*/ 254353 w 762331"/>
                  <a:gd name="connsiteY744" fmla="*/ 584344 h 664533"/>
                  <a:gd name="connsiteX745" fmla="*/ 255362 w 762331"/>
                  <a:gd name="connsiteY745" fmla="*/ 582663 h 664533"/>
                  <a:gd name="connsiteX746" fmla="*/ 258668 w 762331"/>
                  <a:gd name="connsiteY746" fmla="*/ 577788 h 664533"/>
                  <a:gd name="connsiteX747" fmla="*/ 260629 w 762331"/>
                  <a:gd name="connsiteY747" fmla="*/ 575098 h 664533"/>
                  <a:gd name="connsiteX748" fmla="*/ 262087 w 762331"/>
                  <a:gd name="connsiteY748" fmla="*/ 573641 h 664533"/>
                  <a:gd name="connsiteX749" fmla="*/ 264776 w 762331"/>
                  <a:gd name="connsiteY749" fmla="*/ 571736 h 664533"/>
                  <a:gd name="connsiteX750" fmla="*/ 266233 w 762331"/>
                  <a:gd name="connsiteY750" fmla="*/ 571007 h 664533"/>
                  <a:gd name="connsiteX751" fmla="*/ 270828 w 762331"/>
                  <a:gd name="connsiteY751" fmla="*/ 569942 h 664533"/>
                  <a:gd name="connsiteX752" fmla="*/ 272958 w 762331"/>
                  <a:gd name="connsiteY752" fmla="*/ 569942 h 664533"/>
                  <a:gd name="connsiteX753" fmla="*/ 278562 w 762331"/>
                  <a:gd name="connsiteY753" fmla="*/ 571624 h 664533"/>
                  <a:gd name="connsiteX754" fmla="*/ 285622 w 762331"/>
                  <a:gd name="connsiteY754" fmla="*/ 576219 h 664533"/>
                  <a:gd name="connsiteX755" fmla="*/ 287696 w 762331"/>
                  <a:gd name="connsiteY755" fmla="*/ 575770 h 664533"/>
                  <a:gd name="connsiteX756" fmla="*/ 291618 w 762331"/>
                  <a:gd name="connsiteY756" fmla="*/ 574986 h 664533"/>
                  <a:gd name="connsiteX757" fmla="*/ 293579 w 762331"/>
                  <a:gd name="connsiteY757" fmla="*/ 574986 h 664533"/>
                  <a:gd name="connsiteX758" fmla="*/ 297334 w 762331"/>
                  <a:gd name="connsiteY758" fmla="*/ 574257 h 664533"/>
                  <a:gd name="connsiteX759" fmla="*/ 299463 w 762331"/>
                  <a:gd name="connsiteY759" fmla="*/ 574257 h 664533"/>
                  <a:gd name="connsiteX760" fmla="*/ 305684 w 762331"/>
                  <a:gd name="connsiteY760" fmla="*/ 576331 h 664533"/>
                  <a:gd name="connsiteX761" fmla="*/ 305964 w 762331"/>
                  <a:gd name="connsiteY761" fmla="*/ 576555 h 664533"/>
                  <a:gd name="connsiteX762" fmla="*/ 306020 w 762331"/>
                  <a:gd name="connsiteY762" fmla="*/ 576387 h 664533"/>
                  <a:gd name="connsiteX763" fmla="*/ 310615 w 762331"/>
                  <a:gd name="connsiteY763" fmla="*/ 571736 h 664533"/>
                  <a:gd name="connsiteX764" fmla="*/ 311119 w 762331"/>
                  <a:gd name="connsiteY764" fmla="*/ 571511 h 664533"/>
                  <a:gd name="connsiteX765" fmla="*/ 312744 w 762331"/>
                  <a:gd name="connsiteY765" fmla="*/ 568710 h 664533"/>
                  <a:gd name="connsiteX766" fmla="*/ 313977 w 762331"/>
                  <a:gd name="connsiteY766" fmla="*/ 566972 h 664533"/>
                  <a:gd name="connsiteX767" fmla="*/ 314425 w 762331"/>
                  <a:gd name="connsiteY767" fmla="*/ 564619 h 664533"/>
                  <a:gd name="connsiteX768" fmla="*/ 317227 w 762331"/>
                  <a:gd name="connsiteY768" fmla="*/ 559351 h 664533"/>
                  <a:gd name="connsiteX769" fmla="*/ 317956 w 762331"/>
                  <a:gd name="connsiteY769" fmla="*/ 558623 h 664533"/>
                  <a:gd name="connsiteX770" fmla="*/ 325240 w 762331"/>
                  <a:gd name="connsiteY770" fmla="*/ 555597 h 664533"/>
                  <a:gd name="connsiteX771" fmla="*/ 327650 w 762331"/>
                  <a:gd name="connsiteY771" fmla="*/ 555485 h 664533"/>
                  <a:gd name="connsiteX772" fmla="*/ 327650 w 762331"/>
                  <a:gd name="connsiteY772" fmla="*/ 555485 h 664533"/>
                  <a:gd name="connsiteX773" fmla="*/ 328379 w 762331"/>
                  <a:gd name="connsiteY773" fmla="*/ 553355 h 664533"/>
                  <a:gd name="connsiteX774" fmla="*/ 330844 w 762331"/>
                  <a:gd name="connsiteY774" fmla="*/ 549321 h 664533"/>
                  <a:gd name="connsiteX775" fmla="*/ 331573 w 762331"/>
                  <a:gd name="connsiteY775" fmla="*/ 548592 h 664533"/>
                  <a:gd name="connsiteX776" fmla="*/ 333926 w 762331"/>
                  <a:gd name="connsiteY776" fmla="*/ 546855 h 664533"/>
                  <a:gd name="connsiteX777" fmla="*/ 334711 w 762331"/>
                  <a:gd name="connsiteY777" fmla="*/ 544838 h 664533"/>
                  <a:gd name="connsiteX778" fmla="*/ 335439 w 762331"/>
                  <a:gd name="connsiteY778" fmla="*/ 543381 h 664533"/>
                  <a:gd name="connsiteX779" fmla="*/ 337625 w 762331"/>
                  <a:gd name="connsiteY779" fmla="*/ 540467 h 664533"/>
                  <a:gd name="connsiteX780" fmla="*/ 342220 w 762331"/>
                  <a:gd name="connsiteY780" fmla="*/ 535872 h 664533"/>
                  <a:gd name="connsiteX781" fmla="*/ 343677 w 762331"/>
                  <a:gd name="connsiteY781" fmla="*/ 535143 h 664533"/>
                  <a:gd name="connsiteX782" fmla="*/ 350513 w 762331"/>
                  <a:gd name="connsiteY782" fmla="*/ 534303 h 664533"/>
                  <a:gd name="connsiteX783" fmla="*/ 359087 w 762331"/>
                  <a:gd name="connsiteY783" fmla="*/ 529764 h 664533"/>
                  <a:gd name="connsiteX784" fmla="*/ 361945 w 762331"/>
                  <a:gd name="connsiteY784" fmla="*/ 529764 h 664533"/>
                  <a:gd name="connsiteX785" fmla="*/ 365195 w 762331"/>
                  <a:gd name="connsiteY785" fmla="*/ 530268 h 664533"/>
                  <a:gd name="connsiteX786" fmla="*/ 367325 w 762331"/>
                  <a:gd name="connsiteY786" fmla="*/ 530997 h 664533"/>
                  <a:gd name="connsiteX787" fmla="*/ 368669 w 762331"/>
                  <a:gd name="connsiteY787" fmla="*/ 531557 h 664533"/>
                  <a:gd name="connsiteX788" fmla="*/ 371920 w 762331"/>
                  <a:gd name="connsiteY788" fmla="*/ 530884 h 664533"/>
                  <a:gd name="connsiteX789" fmla="*/ 378868 w 762331"/>
                  <a:gd name="connsiteY789" fmla="*/ 528363 h 664533"/>
                  <a:gd name="connsiteX790" fmla="*/ 380213 w 762331"/>
                  <a:gd name="connsiteY790" fmla="*/ 527914 h 664533"/>
                  <a:gd name="connsiteX791" fmla="*/ 385929 w 762331"/>
                  <a:gd name="connsiteY791" fmla="*/ 526458 h 664533"/>
                  <a:gd name="connsiteX792" fmla="*/ 389235 w 762331"/>
                  <a:gd name="connsiteY792" fmla="*/ 526177 h 664533"/>
                  <a:gd name="connsiteX793" fmla="*/ 398593 w 762331"/>
                  <a:gd name="connsiteY793" fmla="*/ 526906 h 664533"/>
                  <a:gd name="connsiteX794" fmla="*/ 398705 w 762331"/>
                  <a:gd name="connsiteY794" fmla="*/ 526906 h 664533"/>
                  <a:gd name="connsiteX795" fmla="*/ 399826 w 762331"/>
                  <a:gd name="connsiteY795" fmla="*/ 525617 h 664533"/>
                  <a:gd name="connsiteX796" fmla="*/ 400555 w 762331"/>
                  <a:gd name="connsiteY796" fmla="*/ 524889 h 664533"/>
                  <a:gd name="connsiteX797" fmla="*/ 405710 w 762331"/>
                  <a:gd name="connsiteY797" fmla="*/ 522087 h 664533"/>
                  <a:gd name="connsiteX798" fmla="*/ 406887 w 762331"/>
                  <a:gd name="connsiteY798" fmla="*/ 521526 h 664533"/>
                  <a:gd name="connsiteX799" fmla="*/ 410361 w 762331"/>
                  <a:gd name="connsiteY799" fmla="*/ 520517 h 664533"/>
                  <a:gd name="connsiteX800" fmla="*/ 411202 w 762331"/>
                  <a:gd name="connsiteY800" fmla="*/ 520125 h 664533"/>
                  <a:gd name="connsiteX801" fmla="*/ 420448 w 762331"/>
                  <a:gd name="connsiteY801" fmla="*/ 520125 h 664533"/>
                  <a:gd name="connsiteX802" fmla="*/ 421232 w 762331"/>
                  <a:gd name="connsiteY802" fmla="*/ 520517 h 664533"/>
                  <a:gd name="connsiteX803" fmla="*/ 425491 w 762331"/>
                  <a:gd name="connsiteY803" fmla="*/ 520966 h 664533"/>
                  <a:gd name="connsiteX804" fmla="*/ 432496 w 762331"/>
                  <a:gd name="connsiteY804" fmla="*/ 529203 h 664533"/>
                  <a:gd name="connsiteX805" fmla="*/ 433561 w 762331"/>
                  <a:gd name="connsiteY805" fmla="*/ 536040 h 664533"/>
                  <a:gd name="connsiteX806" fmla="*/ 439052 w 762331"/>
                  <a:gd name="connsiteY806" fmla="*/ 544614 h 664533"/>
                  <a:gd name="connsiteX807" fmla="*/ 440677 w 762331"/>
                  <a:gd name="connsiteY807" fmla="*/ 547696 h 664533"/>
                  <a:gd name="connsiteX808" fmla="*/ 441406 w 762331"/>
                  <a:gd name="connsiteY808" fmla="*/ 549825 h 664533"/>
                  <a:gd name="connsiteX809" fmla="*/ 441910 w 762331"/>
                  <a:gd name="connsiteY809" fmla="*/ 553299 h 664533"/>
                  <a:gd name="connsiteX810" fmla="*/ 446225 w 762331"/>
                  <a:gd name="connsiteY810" fmla="*/ 561705 h 664533"/>
                  <a:gd name="connsiteX811" fmla="*/ 446225 w 762331"/>
                  <a:gd name="connsiteY811" fmla="*/ 563162 h 664533"/>
                  <a:gd name="connsiteX812" fmla="*/ 446225 w 762331"/>
                  <a:gd name="connsiteY812" fmla="*/ 563162 h 664533"/>
                  <a:gd name="connsiteX813" fmla="*/ 447066 w 762331"/>
                  <a:gd name="connsiteY813" fmla="*/ 563386 h 664533"/>
                  <a:gd name="connsiteX814" fmla="*/ 449195 w 762331"/>
                  <a:gd name="connsiteY814" fmla="*/ 564115 h 664533"/>
                  <a:gd name="connsiteX815" fmla="*/ 453174 w 762331"/>
                  <a:gd name="connsiteY815" fmla="*/ 566524 h 664533"/>
                  <a:gd name="connsiteX816" fmla="*/ 454519 w 762331"/>
                  <a:gd name="connsiteY816" fmla="*/ 566412 h 664533"/>
                  <a:gd name="connsiteX817" fmla="*/ 456648 w 762331"/>
                  <a:gd name="connsiteY817" fmla="*/ 566412 h 664533"/>
                  <a:gd name="connsiteX818" fmla="*/ 461299 w 762331"/>
                  <a:gd name="connsiteY818" fmla="*/ 567533 h 664533"/>
                  <a:gd name="connsiteX819" fmla="*/ 462756 w 762331"/>
                  <a:gd name="connsiteY819" fmla="*/ 568261 h 664533"/>
                  <a:gd name="connsiteX820" fmla="*/ 467071 w 762331"/>
                  <a:gd name="connsiteY820" fmla="*/ 572352 h 664533"/>
                  <a:gd name="connsiteX821" fmla="*/ 469649 w 762331"/>
                  <a:gd name="connsiteY821" fmla="*/ 576835 h 664533"/>
                  <a:gd name="connsiteX822" fmla="*/ 471442 w 762331"/>
                  <a:gd name="connsiteY822" fmla="*/ 579189 h 664533"/>
                  <a:gd name="connsiteX823" fmla="*/ 472675 w 762331"/>
                  <a:gd name="connsiteY823" fmla="*/ 581318 h 664533"/>
                  <a:gd name="connsiteX824" fmla="*/ 474804 w 762331"/>
                  <a:gd name="connsiteY824" fmla="*/ 586361 h 664533"/>
                  <a:gd name="connsiteX825" fmla="*/ 475084 w 762331"/>
                  <a:gd name="connsiteY825" fmla="*/ 587146 h 664533"/>
                  <a:gd name="connsiteX826" fmla="*/ 476485 w 762331"/>
                  <a:gd name="connsiteY826" fmla="*/ 591349 h 664533"/>
                  <a:gd name="connsiteX827" fmla="*/ 477550 w 762331"/>
                  <a:gd name="connsiteY827" fmla="*/ 592021 h 664533"/>
                  <a:gd name="connsiteX828" fmla="*/ 478446 w 762331"/>
                  <a:gd name="connsiteY828" fmla="*/ 592357 h 664533"/>
                  <a:gd name="connsiteX829" fmla="*/ 479511 w 762331"/>
                  <a:gd name="connsiteY829" fmla="*/ 592806 h 664533"/>
                  <a:gd name="connsiteX830" fmla="*/ 482537 w 762331"/>
                  <a:gd name="connsiteY830" fmla="*/ 592357 h 664533"/>
                  <a:gd name="connsiteX831" fmla="*/ 483994 w 762331"/>
                  <a:gd name="connsiteY831" fmla="*/ 592357 h 664533"/>
                  <a:gd name="connsiteX832" fmla="*/ 487917 w 762331"/>
                  <a:gd name="connsiteY832" fmla="*/ 593142 h 664533"/>
                  <a:gd name="connsiteX833" fmla="*/ 490102 w 762331"/>
                  <a:gd name="connsiteY833" fmla="*/ 593590 h 664533"/>
                  <a:gd name="connsiteX834" fmla="*/ 492232 w 762331"/>
                  <a:gd name="connsiteY834" fmla="*/ 594319 h 664533"/>
                  <a:gd name="connsiteX835" fmla="*/ 496827 w 762331"/>
                  <a:gd name="connsiteY835" fmla="*/ 597457 h 664533"/>
                  <a:gd name="connsiteX836" fmla="*/ 500861 w 762331"/>
                  <a:gd name="connsiteY836" fmla="*/ 595047 h 664533"/>
                  <a:gd name="connsiteX837" fmla="*/ 501142 w 762331"/>
                  <a:gd name="connsiteY837" fmla="*/ 594879 h 664533"/>
                  <a:gd name="connsiteX838" fmla="*/ 506857 w 762331"/>
                  <a:gd name="connsiteY838" fmla="*/ 593142 h 664533"/>
                  <a:gd name="connsiteX839" fmla="*/ 507698 w 762331"/>
                  <a:gd name="connsiteY839" fmla="*/ 593142 h 664533"/>
                  <a:gd name="connsiteX840" fmla="*/ 510612 w 762331"/>
                  <a:gd name="connsiteY840" fmla="*/ 591573 h 664533"/>
                  <a:gd name="connsiteX841" fmla="*/ 517000 w 762331"/>
                  <a:gd name="connsiteY841" fmla="*/ 588883 h 664533"/>
                  <a:gd name="connsiteX842" fmla="*/ 517617 w 762331"/>
                  <a:gd name="connsiteY842" fmla="*/ 588435 h 664533"/>
                  <a:gd name="connsiteX843" fmla="*/ 518905 w 762331"/>
                  <a:gd name="connsiteY843" fmla="*/ 587594 h 664533"/>
                  <a:gd name="connsiteX844" fmla="*/ 523781 w 762331"/>
                  <a:gd name="connsiteY844" fmla="*/ 584848 h 664533"/>
                  <a:gd name="connsiteX845" fmla="*/ 523893 w 762331"/>
                  <a:gd name="connsiteY845" fmla="*/ 584736 h 664533"/>
                  <a:gd name="connsiteX846" fmla="*/ 526975 w 762331"/>
                  <a:gd name="connsiteY846" fmla="*/ 582607 h 664533"/>
                  <a:gd name="connsiteX847" fmla="*/ 530897 w 762331"/>
                  <a:gd name="connsiteY847" fmla="*/ 579189 h 664533"/>
                  <a:gd name="connsiteX848" fmla="*/ 532354 w 762331"/>
                  <a:gd name="connsiteY848" fmla="*/ 578460 h 664533"/>
                  <a:gd name="connsiteX849" fmla="*/ 533083 w 762331"/>
                  <a:gd name="connsiteY849" fmla="*/ 578124 h 664533"/>
                  <a:gd name="connsiteX850" fmla="*/ 536725 w 762331"/>
                  <a:gd name="connsiteY850" fmla="*/ 576779 h 664533"/>
                  <a:gd name="connsiteX851" fmla="*/ 541040 w 762331"/>
                  <a:gd name="connsiteY851" fmla="*/ 576050 h 664533"/>
                  <a:gd name="connsiteX852" fmla="*/ 542721 w 762331"/>
                  <a:gd name="connsiteY852" fmla="*/ 575938 h 664533"/>
                  <a:gd name="connsiteX853" fmla="*/ 544178 w 762331"/>
                  <a:gd name="connsiteY853" fmla="*/ 575938 h 664533"/>
                  <a:gd name="connsiteX854" fmla="*/ 551463 w 762331"/>
                  <a:gd name="connsiteY854" fmla="*/ 578964 h 664533"/>
                  <a:gd name="connsiteX855" fmla="*/ 552192 w 762331"/>
                  <a:gd name="connsiteY855" fmla="*/ 579693 h 664533"/>
                  <a:gd name="connsiteX856" fmla="*/ 554153 w 762331"/>
                  <a:gd name="connsiteY856" fmla="*/ 579525 h 664533"/>
                  <a:gd name="connsiteX857" fmla="*/ 557011 w 762331"/>
                  <a:gd name="connsiteY857" fmla="*/ 579525 h 664533"/>
                  <a:gd name="connsiteX858" fmla="*/ 558804 w 762331"/>
                  <a:gd name="connsiteY858" fmla="*/ 579693 h 664533"/>
                  <a:gd name="connsiteX859" fmla="*/ 560597 w 762331"/>
                  <a:gd name="connsiteY859" fmla="*/ 579525 h 664533"/>
                  <a:gd name="connsiteX860" fmla="*/ 562727 w 762331"/>
                  <a:gd name="connsiteY860" fmla="*/ 579525 h 664533"/>
                  <a:gd name="connsiteX861" fmla="*/ 567938 w 762331"/>
                  <a:gd name="connsiteY861" fmla="*/ 580926 h 664533"/>
                  <a:gd name="connsiteX862" fmla="*/ 567994 w 762331"/>
                  <a:gd name="connsiteY862" fmla="*/ 580926 h 664533"/>
                  <a:gd name="connsiteX863" fmla="*/ 573486 w 762331"/>
                  <a:gd name="connsiteY863" fmla="*/ 582663 h 664533"/>
                  <a:gd name="connsiteX864" fmla="*/ 574214 w 762331"/>
                  <a:gd name="connsiteY864" fmla="*/ 583055 h 664533"/>
                  <a:gd name="connsiteX865" fmla="*/ 574943 w 762331"/>
                  <a:gd name="connsiteY865" fmla="*/ 583055 h 664533"/>
                  <a:gd name="connsiteX866" fmla="*/ 580659 w 762331"/>
                  <a:gd name="connsiteY866" fmla="*/ 584792 h 664533"/>
                  <a:gd name="connsiteX867" fmla="*/ 581275 w 762331"/>
                  <a:gd name="connsiteY867" fmla="*/ 585241 h 664533"/>
                  <a:gd name="connsiteX868" fmla="*/ 582115 w 762331"/>
                  <a:gd name="connsiteY868" fmla="*/ 585241 h 664533"/>
                  <a:gd name="connsiteX869" fmla="*/ 584133 w 762331"/>
                  <a:gd name="connsiteY869" fmla="*/ 585465 h 664533"/>
                  <a:gd name="connsiteX870" fmla="*/ 584973 w 762331"/>
                  <a:gd name="connsiteY870" fmla="*/ 584848 h 664533"/>
                  <a:gd name="connsiteX871" fmla="*/ 586318 w 762331"/>
                  <a:gd name="connsiteY871" fmla="*/ 583952 h 664533"/>
                  <a:gd name="connsiteX872" fmla="*/ 593323 w 762331"/>
                  <a:gd name="connsiteY872" fmla="*/ 580982 h 664533"/>
                  <a:gd name="connsiteX873" fmla="*/ 594388 w 762331"/>
                  <a:gd name="connsiteY873" fmla="*/ 578796 h 664533"/>
                  <a:gd name="connsiteX874" fmla="*/ 595060 w 762331"/>
                  <a:gd name="connsiteY874" fmla="*/ 577676 h 664533"/>
                  <a:gd name="connsiteX875" fmla="*/ 596517 w 762331"/>
                  <a:gd name="connsiteY875" fmla="*/ 575546 h 664533"/>
                  <a:gd name="connsiteX876" fmla="*/ 598871 w 762331"/>
                  <a:gd name="connsiteY876" fmla="*/ 573025 h 664533"/>
                  <a:gd name="connsiteX877" fmla="*/ 599823 w 762331"/>
                  <a:gd name="connsiteY877" fmla="*/ 570895 h 664533"/>
                  <a:gd name="connsiteX878" fmla="*/ 602065 w 762331"/>
                  <a:gd name="connsiteY878" fmla="*/ 567477 h 664533"/>
                  <a:gd name="connsiteX879" fmla="*/ 602793 w 762331"/>
                  <a:gd name="connsiteY879" fmla="*/ 566748 h 664533"/>
                  <a:gd name="connsiteX880" fmla="*/ 605427 w 762331"/>
                  <a:gd name="connsiteY880" fmla="*/ 564843 h 664533"/>
                  <a:gd name="connsiteX881" fmla="*/ 607837 w 762331"/>
                  <a:gd name="connsiteY881" fmla="*/ 562433 h 664533"/>
                  <a:gd name="connsiteX882" fmla="*/ 617027 w 762331"/>
                  <a:gd name="connsiteY882" fmla="*/ 559575 h 664533"/>
                  <a:gd name="connsiteX883" fmla="*/ 619829 w 762331"/>
                  <a:gd name="connsiteY883" fmla="*/ 558343 h 664533"/>
                  <a:gd name="connsiteX884" fmla="*/ 623527 w 762331"/>
                  <a:gd name="connsiteY884" fmla="*/ 557278 h 664533"/>
                  <a:gd name="connsiteX885" fmla="*/ 631428 w 762331"/>
                  <a:gd name="connsiteY885" fmla="*/ 556550 h 664533"/>
                  <a:gd name="connsiteX886" fmla="*/ 632381 w 762331"/>
                  <a:gd name="connsiteY886" fmla="*/ 556493 h 664533"/>
                  <a:gd name="connsiteX887" fmla="*/ 636584 w 762331"/>
                  <a:gd name="connsiteY887" fmla="*/ 556437 h 664533"/>
                  <a:gd name="connsiteX888" fmla="*/ 639554 w 762331"/>
                  <a:gd name="connsiteY888" fmla="*/ 555149 h 664533"/>
                  <a:gd name="connsiteX889" fmla="*/ 645998 w 762331"/>
                  <a:gd name="connsiteY889" fmla="*/ 552851 h 664533"/>
                  <a:gd name="connsiteX890" fmla="*/ 648127 w 762331"/>
                  <a:gd name="connsiteY890" fmla="*/ 552851 h 664533"/>
                  <a:gd name="connsiteX891" fmla="*/ 655412 w 762331"/>
                  <a:gd name="connsiteY891" fmla="*/ 555877 h 664533"/>
                  <a:gd name="connsiteX892" fmla="*/ 656141 w 762331"/>
                  <a:gd name="connsiteY892" fmla="*/ 556605 h 664533"/>
                  <a:gd name="connsiteX893" fmla="*/ 656141 w 762331"/>
                  <a:gd name="connsiteY893" fmla="*/ 556605 h 664533"/>
                  <a:gd name="connsiteX894" fmla="*/ 657318 w 762331"/>
                  <a:gd name="connsiteY894" fmla="*/ 555205 h 664533"/>
                  <a:gd name="connsiteX895" fmla="*/ 658046 w 762331"/>
                  <a:gd name="connsiteY895" fmla="*/ 554476 h 664533"/>
                  <a:gd name="connsiteX896" fmla="*/ 661969 w 762331"/>
                  <a:gd name="connsiteY896" fmla="*/ 552011 h 664533"/>
                  <a:gd name="connsiteX897" fmla="*/ 666451 w 762331"/>
                  <a:gd name="connsiteY897" fmla="*/ 549601 h 664533"/>
                  <a:gd name="connsiteX898" fmla="*/ 667572 w 762331"/>
                  <a:gd name="connsiteY898" fmla="*/ 549321 h 664533"/>
                  <a:gd name="connsiteX899" fmla="*/ 670374 w 762331"/>
                  <a:gd name="connsiteY899" fmla="*/ 547415 h 664533"/>
                  <a:gd name="connsiteX900" fmla="*/ 671887 w 762331"/>
                  <a:gd name="connsiteY900" fmla="*/ 546575 h 664533"/>
                  <a:gd name="connsiteX901" fmla="*/ 672167 w 762331"/>
                  <a:gd name="connsiteY901" fmla="*/ 546239 h 664533"/>
                  <a:gd name="connsiteX902" fmla="*/ 674297 w 762331"/>
                  <a:gd name="connsiteY902" fmla="*/ 543381 h 664533"/>
                  <a:gd name="connsiteX903" fmla="*/ 675922 w 762331"/>
                  <a:gd name="connsiteY903" fmla="*/ 541644 h 664533"/>
                  <a:gd name="connsiteX904" fmla="*/ 679396 w 762331"/>
                  <a:gd name="connsiteY904" fmla="*/ 538730 h 664533"/>
                  <a:gd name="connsiteX905" fmla="*/ 679396 w 762331"/>
                  <a:gd name="connsiteY905" fmla="*/ 538057 h 664533"/>
                  <a:gd name="connsiteX906" fmla="*/ 680461 w 762331"/>
                  <a:gd name="connsiteY906" fmla="*/ 533462 h 664533"/>
                  <a:gd name="connsiteX907" fmla="*/ 681189 w 762331"/>
                  <a:gd name="connsiteY907" fmla="*/ 532005 h 664533"/>
                  <a:gd name="connsiteX908" fmla="*/ 683095 w 762331"/>
                  <a:gd name="connsiteY908" fmla="*/ 529315 h 664533"/>
                  <a:gd name="connsiteX909" fmla="*/ 684552 w 762331"/>
                  <a:gd name="connsiteY909" fmla="*/ 527859 h 664533"/>
                  <a:gd name="connsiteX910" fmla="*/ 686569 w 762331"/>
                  <a:gd name="connsiteY910" fmla="*/ 526289 h 664533"/>
                  <a:gd name="connsiteX911" fmla="*/ 691724 w 762331"/>
                  <a:gd name="connsiteY911" fmla="*/ 522815 h 664533"/>
                  <a:gd name="connsiteX912" fmla="*/ 695199 w 762331"/>
                  <a:gd name="connsiteY912" fmla="*/ 519397 h 664533"/>
                  <a:gd name="connsiteX913" fmla="*/ 695199 w 762331"/>
                  <a:gd name="connsiteY913" fmla="*/ 518668 h 664533"/>
                  <a:gd name="connsiteX914" fmla="*/ 697104 w 762331"/>
                  <a:gd name="connsiteY914" fmla="*/ 512672 h 664533"/>
                  <a:gd name="connsiteX915" fmla="*/ 697160 w 762331"/>
                  <a:gd name="connsiteY915" fmla="*/ 512560 h 664533"/>
                  <a:gd name="connsiteX916" fmla="*/ 698113 w 762331"/>
                  <a:gd name="connsiteY916" fmla="*/ 510487 h 664533"/>
                  <a:gd name="connsiteX917" fmla="*/ 704277 w 762331"/>
                  <a:gd name="connsiteY917" fmla="*/ 504603 h 664533"/>
                  <a:gd name="connsiteX918" fmla="*/ 707359 w 762331"/>
                  <a:gd name="connsiteY918" fmla="*/ 502249 h 664533"/>
                  <a:gd name="connsiteX919" fmla="*/ 708816 w 762331"/>
                  <a:gd name="connsiteY919" fmla="*/ 501521 h 664533"/>
                  <a:gd name="connsiteX920" fmla="*/ 710945 w 762331"/>
                  <a:gd name="connsiteY920" fmla="*/ 500736 h 664533"/>
                  <a:gd name="connsiteX921" fmla="*/ 711001 w 762331"/>
                  <a:gd name="connsiteY921" fmla="*/ 500736 h 664533"/>
                  <a:gd name="connsiteX922" fmla="*/ 712066 w 762331"/>
                  <a:gd name="connsiteY922" fmla="*/ 496141 h 664533"/>
                  <a:gd name="connsiteX923" fmla="*/ 712794 w 762331"/>
                  <a:gd name="connsiteY923" fmla="*/ 494684 h 664533"/>
                  <a:gd name="connsiteX924" fmla="*/ 717446 w 762331"/>
                  <a:gd name="connsiteY924" fmla="*/ 490033 h 664533"/>
                  <a:gd name="connsiteX925" fmla="*/ 718903 w 762331"/>
                  <a:gd name="connsiteY925" fmla="*/ 489305 h 664533"/>
                  <a:gd name="connsiteX926" fmla="*/ 729774 w 762331"/>
                  <a:gd name="connsiteY926" fmla="*/ 490313 h 664533"/>
                  <a:gd name="connsiteX927" fmla="*/ 728989 w 762331"/>
                  <a:gd name="connsiteY927" fmla="*/ 486335 h 664533"/>
                  <a:gd name="connsiteX928" fmla="*/ 728989 w 762331"/>
                  <a:gd name="connsiteY928" fmla="*/ 484878 h 664533"/>
                  <a:gd name="connsiteX929" fmla="*/ 731231 w 762331"/>
                  <a:gd name="connsiteY929" fmla="*/ 478434 h 664533"/>
                  <a:gd name="connsiteX930" fmla="*/ 731119 w 762331"/>
                  <a:gd name="connsiteY930" fmla="*/ 476977 h 664533"/>
                  <a:gd name="connsiteX931" fmla="*/ 731119 w 762331"/>
                  <a:gd name="connsiteY931" fmla="*/ 469075 h 664533"/>
                  <a:gd name="connsiteX932" fmla="*/ 731735 w 762331"/>
                  <a:gd name="connsiteY932" fmla="*/ 465545 h 664533"/>
                  <a:gd name="connsiteX933" fmla="*/ 731511 w 762331"/>
                  <a:gd name="connsiteY933" fmla="*/ 465041 h 664533"/>
                  <a:gd name="connsiteX934" fmla="*/ 730446 w 762331"/>
                  <a:gd name="connsiteY934" fmla="*/ 460726 h 664533"/>
                  <a:gd name="connsiteX935" fmla="*/ 726131 w 762331"/>
                  <a:gd name="connsiteY935" fmla="*/ 459661 h 664533"/>
                  <a:gd name="connsiteX936" fmla="*/ 724674 w 762331"/>
                  <a:gd name="connsiteY936" fmla="*/ 458933 h 664533"/>
                  <a:gd name="connsiteX937" fmla="*/ 719687 w 762331"/>
                  <a:gd name="connsiteY937" fmla="*/ 453609 h 664533"/>
                  <a:gd name="connsiteX938" fmla="*/ 718174 w 762331"/>
                  <a:gd name="connsiteY938" fmla="*/ 448285 h 664533"/>
                  <a:gd name="connsiteX939" fmla="*/ 718174 w 762331"/>
                  <a:gd name="connsiteY939" fmla="*/ 441113 h 664533"/>
                  <a:gd name="connsiteX940" fmla="*/ 722769 w 762331"/>
                  <a:gd name="connsiteY940" fmla="*/ 432483 h 664533"/>
                  <a:gd name="connsiteX941" fmla="*/ 726244 w 762331"/>
                  <a:gd name="connsiteY941" fmla="*/ 430185 h 664533"/>
                  <a:gd name="connsiteX942" fmla="*/ 727700 w 762331"/>
                  <a:gd name="connsiteY942" fmla="*/ 428729 h 664533"/>
                  <a:gd name="connsiteX943" fmla="*/ 731735 w 762331"/>
                  <a:gd name="connsiteY943" fmla="*/ 426207 h 664533"/>
                  <a:gd name="connsiteX944" fmla="*/ 733865 w 762331"/>
                  <a:gd name="connsiteY944" fmla="*/ 425478 h 664533"/>
                  <a:gd name="connsiteX945" fmla="*/ 735153 w 762331"/>
                  <a:gd name="connsiteY945" fmla="*/ 425142 h 664533"/>
                  <a:gd name="connsiteX946" fmla="*/ 737059 w 762331"/>
                  <a:gd name="connsiteY946" fmla="*/ 423853 h 664533"/>
                  <a:gd name="connsiteX947" fmla="*/ 738291 w 762331"/>
                  <a:gd name="connsiteY947" fmla="*/ 420659 h 664533"/>
                  <a:gd name="connsiteX948" fmla="*/ 738291 w 762331"/>
                  <a:gd name="connsiteY948" fmla="*/ 415167 h 664533"/>
                  <a:gd name="connsiteX949" fmla="*/ 738796 w 762331"/>
                  <a:gd name="connsiteY949" fmla="*/ 411917 h 664533"/>
                  <a:gd name="connsiteX950" fmla="*/ 739076 w 762331"/>
                  <a:gd name="connsiteY950" fmla="*/ 411189 h 664533"/>
                  <a:gd name="connsiteX951" fmla="*/ 739524 w 762331"/>
                  <a:gd name="connsiteY951" fmla="*/ 409059 h 664533"/>
                  <a:gd name="connsiteX952" fmla="*/ 740589 w 762331"/>
                  <a:gd name="connsiteY952" fmla="*/ 405809 h 664533"/>
                  <a:gd name="connsiteX953" fmla="*/ 740197 w 762331"/>
                  <a:gd name="connsiteY953" fmla="*/ 404857 h 664533"/>
                  <a:gd name="connsiteX954" fmla="*/ 739468 w 762331"/>
                  <a:gd name="connsiteY954" fmla="*/ 402727 h 664533"/>
                  <a:gd name="connsiteX955" fmla="*/ 739244 w 762331"/>
                  <a:gd name="connsiteY955" fmla="*/ 401943 h 664533"/>
                  <a:gd name="connsiteX956" fmla="*/ 738908 w 762331"/>
                  <a:gd name="connsiteY956" fmla="*/ 400654 h 664533"/>
                  <a:gd name="connsiteX957" fmla="*/ 737619 w 762331"/>
                  <a:gd name="connsiteY957" fmla="*/ 399589 h 664533"/>
                  <a:gd name="connsiteX958" fmla="*/ 736890 w 762331"/>
                  <a:gd name="connsiteY958" fmla="*/ 398861 h 664533"/>
                  <a:gd name="connsiteX959" fmla="*/ 736330 w 762331"/>
                  <a:gd name="connsiteY959" fmla="*/ 398244 h 664533"/>
                  <a:gd name="connsiteX960" fmla="*/ 683039 w 762331"/>
                  <a:gd name="connsiteY960" fmla="*/ 335931 h 664533"/>
                  <a:gd name="connsiteX961" fmla="*/ 682422 w 762331"/>
                  <a:gd name="connsiteY961" fmla="*/ 336995 h 664533"/>
                  <a:gd name="connsiteX962" fmla="*/ 682254 w 762331"/>
                  <a:gd name="connsiteY962" fmla="*/ 337276 h 664533"/>
                  <a:gd name="connsiteX963" fmla="*/ 681638 w 762331"/>
                  <a:gd name="connsiteY963" fmla="*/ 338733 h 664533"/>
                  <a:gd name="connsiteX964" fmla="*/ 680909 w 762331"/>
                  <a:gd name="connsiteY964" fmla="*/ 340189 h 664533"/>
                  <a:gd name="connsiteX965" fmla="*/ 678948 w 762331"/>
                  <a:gd name="connsiteY965" fmla="*/ 342879 h 664533"/>
                  <a:gd name="connsiteX966" fmla="*/ 677491 w 762331"/>
                  <a:gd name="connsiteY966" fmla="*/ 344336 h 664533"/>
                  <a:gd name="connsiteX967" fmla="*/ 664378 w 762331"/>
                  <a:gd name="connsiteY967" fmla="*/ 345569 h 664533"/>
                  <a:gd name="connsiteX968" fmla="*/ 649080 w 762331"/>
                  <a:gd name="connsiteY968" fmla="*/ 335146 h 664533"/>
                  <a:gd name="connsiteX969" fmla="*/ 643644 w 762331"/>
                  <a:gd name="connsiteY969" fmla="*/ 335146 h 664533"/>
                  <a:gd name="connsiteX970" fmla="*/ 634398 w 762331"/>
                  <a:gd name="connsiteY970" fmla="*/ 329430 h 664533"/>
                  <a:gd name="connsiteX971" fmla="*/ 634398 w 762331"/>
                  <a:gd name="connsiteY971" fmla="*/ 329374 h 664533"/>
                  <a:gd name="connsiteX972" fmla="*/ 629747 w 762331"/>
                  <a:gd name="connsiteY972" fmla="*/ 327917 h 664533"/>
                  <a:gd name="connsiteX973" fmla="*/ 628402 w 762331"/>
                  <a:gd name="connsiteY973" fmla="*/ 327245 h 664533"/>
                  <a:gd name="connsiteX974" fmla="*/ 620725 w 762331"/>
                  <a:gd name="connsiteY974" fmla="*/ 327245 h 664533"/>
                  <a:gd name="connsiteX975" fmla="*/ 614225 w 762331"/>
                  <a:gd name="connsiteY975" fmla="*/ 324947 h 664533"/>
                  <a:gd name="connsiteX976" fmla="*/ 604698 w 762331"/>
                  <a:gd name="connsiteY976" fmla="*/ 317214 h 664533"/>
                  <a:gd name="connsiteX977" fmla="*/ 600608 w 762331"/>
                  <a:gd name="connsiteY977" fmla="*/ 317214 h 664533"/>
                  <a:gd name="connsiteX978" fmla="*/ 597750 w 762331"/>
                  <a:gd name="connsiteY978" fmla="*/ 316822 h 664533"/>
                  <a:gd name="connsiteX979" fmla="*/ 594892 w 762331"/>
                  <a:gd name="connsiteY979" fmla="*/ 317214 h 664533"/>
                  <a:gd name="connsiteX980" fmla="*/ 594164 w 762331"/>
                  <a:gd name="connsiteY980" fmla="*/ 317214 h 664533"/>
                  <a:gd name="connsiteX981" fmla="*/ 584357 w 762331"/>
                  <a:gd name="connsiteY981" fmla="*/ 310154 h 664533"/>
                  <a:gd name="connsiteX982" fmla="*/ 584021 w 762331"/>
                  <a:gd name="connsiteY982" fmla="*/ 309145 h 664533"/>
                  <a:gd name="connsiteX983" fmla="*/ 583404 w 762331"/>
                  <a:gd name="connsiteY983" fmla="*/ 308585 h 664533"/>
                  <a:gd name="connsiteX984" fmla="*/ 578081 w 762331"/>
                  <a:gd name="connsiteY984" fmla="*/ 307520 h 664533"/>
                  <a:gd name="connsiteX985" fmla="*/ 572365 w 762331"/>
                  <a:gd name="connsiteY985" fmla="*/ 298274 h 664533"/>
                  <a:gd name="connsiteX986" fmla="*/ 572365 w 762331"/>
                  <a:gd name="connsiteY986" fmla="*/ 297713 h 664533"/>
                  <a:gd name="connsiteX987" fmla="*/ 567770 w 762331"/>
                  <a:gd name="connsiteY987" fmla="*/ 282639 h 664533"/>
                  <a:gd name="connsiteX988" fmla="*/ 559252 w 762331"/>
                  <a:gd name="connsiteY988" fmla="*/ 257871 h 664533"/>
                  <a:gd name="connsiteX989" fmla="*/ 558692 w 762331"/>
                  <a:gd name="connsiteY989" fmla="*/ 254509 h 664533"/>
                  <a:gd name="connsiteX990" fmla="*/ 558692 w 762331"/>
                  <a:gd name="connsiteY990" fmla="*/ 253724 h 664533"/>
                  <a:gd name="connsiteX991" fmla="*/ 553088 w 762331"/>
                  <a:gd name="connsiteY991" fmla="*/ 217972 h 664533"/>
                  <a:gd name="connsiteX992" fmla="*/ 553537 w 762331"/>
                  <a:gd name="connsiteY992" fmla="*/ 212817 h 664533"/>
                  <a:gd name="connsiteX993" fmla="*/ 556282 w 762331"/>
                  <a:gd name="connsiteY993" fmla="*/ 205140 h 664533"/>
                  <a:gd name="connsiteX994" fmla="*/ 549502 w 762331"/>
                  <a:gd name="connsiteY994" fmla="*/ 197743 h 664533"/>
                  <a:gd name="connsiteX995" fmla="*/ 547204 w 762331"/>
                  <a:gd name="connsiteY995" fmla="*/ 194268 h 664533"/>
                  <a:gd name="connsiteX996" fmla="*/ 545747 w 762331"/>
                  <a:gd name="connsiteY996" fmla="*/ 190682 h 664533"/>
                  <a:gd name="connsiteX997" fmla="*/ 539359 w 762331"/>
                  <a:gd name="connsiteY997" fmla="*/ 176112 h 664533"/>
                  <a:gd name="connsiteX998" fmla="*/ 538687 w 762331"/>
                  <a:gd name="connsiteY998" fmla="*/ 175328 h 664533"/>
                  <a:gd name="connsiteX999" fmla="*/ 535997 w 762331"/>
                  <a:gd name="connsiteY999" fmla="*/ 171966 h 664533"/>
                  <a:gd name="connsiteX1000" fmla="*/ 530449 w 762331"/>
                  <a:gd name="connsiteY1000" fmla="*/ 165689 h 664533"/>
                  <a:gd name="connsiteX1001" fmla="*/ 529552 w 762331"/>
                  <a:gd name="connsiteY1001" fmla="*/ 164569 h 664533"/>
                  <a:gd name="connsiteX1002" fmla="*/ 528600 w 762331"/>
                  <a:gd name="connsiteY1002" fmla="*/ 163168 h 664533"/>
                  <a:gd name="connsiteX1003" fmla="*/ 514142 w 762331"/>
                  <a:gd name="connsiteY1003" fmla="*/ 148038 h 664533"/>
                  <a:gd name="connsiteX1004" fmla="*/ 495258 w 762331"/>
                  <a:gd name="connsiteY1004" fmla="*/ 126968 h 664533"/>
                  <a:gd name="connsiteX1005" fmla="*/ 493689 w 762331"/>
                  <a:gd name="connsiteY1005" fmla="*/ 124670 h 664533"/>
                  <a:gd name="connsiteX1006" fmla="*/ 492960 w 762331"/>
                  <a:gd name="connsiteY1006" fmla="*/ 123213 h 664533"/>
                  <a:gd name="connsiteX1007" fmla="*/ 491896 w 762331"/>
                  <a:gd name="connsiteY1007" fmla="*/ 118618 h 664533"/>
                  <a:gd name="connsiteX1008" fmla="*/ 491896 w 762331"/>
                  <a:gd name="connsiteY1008" fmla="*/ 115032 h 664533"/>
                  <a:gd name="connsiteX1009" fmla="*/ 492120 w 762331"/>
                  <a:gd name="connsiteY1009" fmla="*/ 113014 h 664533"/>
                  <a:gd name="connsiteX1010" fmla="*/ 492120 w 762331"/>
                  <a:gd name="connsiteY1010" fmla="*/ 112958 h 664533"/>
                  <a:gd name="connsiteX1011" fmla="*/ 491223 w 762331"/>
                  <a:gd name="connsiteY1011" fmla="*/ 111669 h 664533"/>
                  <a:gd name="connsiteX1012" fmla="*/ 490943 w 762331"/>
                  <a:gd name="connsiteY1012" fmla="*/ 111501 h 664533"/>
                  <a:gd name="connsiteX1013" fmla="*/ 489150 w 762331"/>
                  <a:gd name="connsiteY1013" fmla="*/ 110997 h 664533"/>
                  <a:gd name="connsiteX1014" fmla="*/ 487917 w 762331"/>
                  <a:gd name="connsiteY1014" fmla="*/ 110997 h 664533"/>
                  <a:gd name="connsiteX1015" fmla="*/ 486124 w 762331"/>
                  <a:gd name="connsiteY1015" fmla="*/ 110829 h 664533"/>
                  <a:gd name="connsiteX1016" fmla="*/ 479007 w 762331"/>
                  <a:gd name="connsiteY1016" fmla="*/ 109540 h 664533"/>
                  <a:gd name="connsiteX1017" fmla="*/ 477382 w 762331"/>
                  <a:gd name="connsiteY1017" fmla="*/ 108699 h 664533"/>
                  <a:gd name="connsiteX1018" fmla="*/ 475701 w 762331"/>
                  <a:gd name="connsiteY1018" fmla="*/ 108812 h 664533"/>
                  <a:gd name="connsiteX1019" fmla="*/ 473571 w 762331"/>
                  <a:gd name="connsiteY1019" fmla="*/ 108812 h 664533"/>
                  <a:gd name="connsiteX1020" fmla="*/ 468976 w 762331"/>
                  <a:gd name="connsiteY1020" fmla="*/ 107747 h 664533"/>
                  <a:gd name="connsiteX1021" fmla="*/ 467799 w 762331"/>
                  <a:gd name="connsiteY1021" fmla="*/ 107186 h 664533"/>
                  <a:gd name="connsiteX1022" fmla="*/ 465838 w 762331"/>
                  <a:gd name="connsiteY1022" fmla="*/ 106514 h 664533"/>
                  <a:gd name="connsiteX1023" fmla="*/ 458497 w 762331"/>
                  <a:gd name="connsiteY1023" fmla="*/ 109540 h 664533"/>
                  <a:gd name="connsiteX1024" fmla="*/ 457040 w 762331"/>
                  <a:gd name="connsiteY1024" fmla="*/ 109540 h 664533"/>
                  <a:gd name="connsiteX1025" fmla="*/ 455415 w 762331"/>
                  <a:gd name="connsiteY1025" fmla="*/ 109428 h 664533"/>
                  <a:gd name="connsiteX1026" fmla="*/ 452613 w 762331"/>
                  <a:gd name="connsiteY1026" fmla="*/ 110212 h 664533"/>
                  <a:gd name="connsiteX1027" fmla="*/ 446337 w 762331"/>
                  <a:gd name="connsiteY1027" fmla="*/ 114359 h 664533"/>
                  <a:gd name="connsiteX1028" fmla="*/ 445889 w 762331"/>
                  <a:gd name="connsiteY1028" fmla="*/ 114527 h 664533"/>
                  <a:gd name="connsiteX1029" fmla="*/ 442527 w 762331"/>
                  <a:gd name="connsiteY1029" fmla="*/ 115816 h 664533"/>
                  <a:gd name="connsiteX1030" fmla="*/ 434065 w 762331"/>
                  <a:gd name="connsiteY1030" fmla="*/ 117049 h 664533"/>
                  <a:gd name="connsiteX1031" fmla="*/ 433280 w 762331"/>
                  <a:gd name="connsiteY1031" fmla="*/ 117217 h 664533"/>
                  <a:gd name="connsiteX1032" fmla="*/ 432048 w 762331"/>
                  <a:gd name="connsiteY1032" fmla="*/ 118730 h 664533"/>
                  <a:gd name="connsiteX1033" fmla="*/ 426780 w 762331"/>
                  <a:gd name="connsiteY1033" fmla="*/ 123998 h 664533"/>
                  <a:gd name="connsiteX1034" fmla="*/ 426108 w 762331"/>
                  <a:gd name="connsiteY1034" fmla="*/ 125343 h 664533"/>
                  <a:gd name="connsiteX1035" fmla="*/ 422577 w 762331"/>
                  <a:gd name="connsiteY1035" fmla="*/ 129321 h 664533"/>
                  <a:gd name="connsiteX1036" fmla="*/ 421232 w 762331"/>
                  <a:gd name="connsiteY1036" fmla="*/ 130218 h 664533"/>
                  <a:gd name="connsiteX1037" fmla="*/ 417366 w 762331"/>
                  <a:gd name="connsiteY1037" fmla="*/ 132627 h 664533"/>
                  <a:gd name="connsiteX1038" fmla="*/ 416974 w 762331"/>
                  <a:gd name="connsiteY1038" fmla="*/ 133020 h 664533"/>
                  <a:gd name="connsiteX1039" fmla="*/ 416245 w 762331"/>
                  <a:gd name="connsiteY1039" fmla="*/ 133748 h 664533"/>
                  <a:gd name="connsiteX1040" fmla="*/ 408904 w 762331"/>
                  <a:gd name="connsiteY1040" fmla="*/ 136774 h 664533"/>
                  <a:gd name="connsiteX1041" fmla="*/ 407447 w 762331"/>
                  <a:gd name="connsiteY1041" fmla="*/ 136774 h 664533"/>
                  <a:gd name="connsiteX1042" fmla="*/ 400106 w 762331"/>
                  <a:gd name="connsiteY1042" fmla="*/ 133748 h 664533"/>
                  <a:gd name="connsiteX1043" fmla="*/ 399378 w 762331"/>
                  <a:gd name="connsiteY1043" fmla="*/ 133020 h 664533"/>
                  <a:gd name="connsiteX1044" fmla="*/ 398089 w 762331"/>
                  <a:gd name="connsiteY1044" fmla="*/ 131451 h 664533"/>
                  <a:gd name="connsiteX1045" fmla="*/ 396632 w 762331"/>
                  <a:gd name="connsiteY1045" fmla="*/ 129321 h 664533"/>
                  <a:gd name="connsiteX1046" fmla="*/ 395399 w 762331"/>
                  <a:gd name="connsiteY1046" fmla="*/ 126743 h 664533"/>
                  <a:gd name="connsiteX1047" fmla="*/ 395231 w 762331"/>
                  <a:gd name="connsiteY1047" fmla="*/ 126463 h 664533"/>
                  <a:gd name="connsiteX1048" fmla="*/ 394222 w 762331"/>
                  <a:gd name="connsiteY1048" fmla="*/ 124558 h 664533"/>
                  <a:gd name="connsiteX1049" fmla="*/ 394054 w 762331"/>
                  <a:gd name="connsiteY1049" fmla="*/ 124110 h 664533"/>
                  <a:gd name="connsiteX1050" fmla="*/ 390916 w 762331"/>
                  <a:gd name="connsiteY1050" fmla="*/ 124614 h 664533"/>
                  <a:gd name="connsiteX1051" fmla="*/ 390188 w 762331"/>
                  <a:gd name="connsiteY1051" fmla="*/ 124614 h 664533"/>
                  <a:gd name="connsiteX1052" fmla="*/ 386938 w 762331"/>
                  <a:gd name="connsiteY1052" fmla="*/ 124110 h 664533"/>
                  <a:gd name="connsiteX1053" fmla="*/ 383687 w 762331"/>
                  <a:gd name="connsiteY1053" fmla="*/ 124614 h 664533"/>
                  <a:gd name="connsiteX1054" fmla="*/ 382118 w 762331"/>
                  <a:gd name="connsiteY1054" fmla="*/ 124614 h 664533"/>
                  <a:gd name="connsiteX1055" fmla="*/ 375786 w 762331"/>
                  <a:gd name="connsiteY1055" fmla="*/ 126743 h 664533"/>
                  <a:gd name="connsiteX1056" fmla="*/ 374329 w 762331"/>
                  <a:gd name="connsiteY1056" fmla="*/ 126743 h 664533"/>
                  <a:gd name="connsiteX1057" fmla="*/ 370014 w 762331"/>
                  <a:gd name="connsiteY1057" fmla="*/ 125791 h 664533"/>
                  <a:gd name="connsiteX1058" fmla="*/ 364074 w 762331"/>
                  <a:gd name="connsiteY1058" fmla="*/ 125231 h 664533"/>
                  <a:gd name="connsiteX1059" fmla="*/ 360376 w 762331"/>
                  <a:gd name="connsiteY1059" fmla="*/ 124166 h 664533"/>
                  <a:gd name="connsiteX1060" fmla="*/ 358919 w 762331"/>
                  <a:gd name="connsiteY1060" fmla="*/ 123437 h 664533"/>
                  <a:gd name="connsiteX1061" fmla="*/ 353763 w 762331"/>
                  <a:gd name="connsiteY1061" fmla="*/ 117497 h 664533"/>
                  <a:gd name="connsiteX1062" fmla="*/ 352251 w 762331"/>
                  <a:gd name="connsiteY1062" fmla="*/ 116881 h 664533"/>
                  <a:gd name="connsiteX1063" fmla="*/ 349169 w 762331"/>
                  <a:gd name="connsiteY1063" fmla="*/ 117329 h 664533"/>
                  <a:gd name="connsiteX1064" fmla="*/ 348440 w 762331"/>
                  <a:gd name="connsiteY1064" fmla="*/ 117329 h 664533"/>
                  <a:gd name="connsiteX1065" fmla="*/ 338129 w 762331"/>
                  <a:gd name="connsiteY1065" fmla="*/ 107018 h 664533"/>
                  <a:gd name="connsiteX1066" fmla="*/ 338129 w 762331"/>
                  <a:gd name="connsiteY1066" fmla="*/ 105561 h 664533"/>
                  <a:gd name="connsiteX1067" fmla="*/ 338241 w 762331"/>
                  <a:gd name="connsiteY1067" fmla="*/ 103936 h 664533"/>
                  <a:gd name="connsiteX1068" fmla="*/ 336616 w 762331"/>
                  <a:gd name="connsiteY1068" fmla="*/ 100742 h 664533"/>
                  <a:gd name="connsiteX1069" fmla="*/ 333086 w 762331"/>
                  <a:gd name="connsiteY1069" fmla="*/ 99734 h 664533"/>
                  <a:gd name="connsiteX1070" fmla="*/ 331629 w 762331"/>
                  <a:gd name="connsiteY1070" fmla="*/ 99005 h 664533"/>
                  <a:gd name="connsiteX1071" fmla="*/ 328939 w 762331"/>
                  <a:gd name="connsiteY1071" fmla="*/ 97044 h 664533"/>
                  <a:gd name="connsiteX1072" fmla="*/ 328210 w 762331"/>
                  <a:gd name="connsiteY1072" fmla="*/ 96315 h 664533"/>
                  <a:gd name="connsiteX1073" fmla="*/ 325185 w 762331"/>
                  <a:gd name="connsiteY1073" fmla="*/ 89030 h 664533"/>
                  <a:gd name="connsiteX1074" fmla="*/ 325185 w 762331"/>
                  <a:gd name="connsiteY1074" fmla="*/ 80401 h 664533"/>
                  <a:gd name="connsiteX1075" fmla="*/ 325577 w 762331"/>
                  <a:gd name="connsiteY1075" fmla="*/ 77543 h 664533"/>
                  <a:gd name="connsiteX1076" fmla="*/ 325297 w 762331"/>
                  <a:gd name="connsiteY1076" fmla="*/ 75413 h 664533"/>
                  <a:gd name="connsiteX1077" fmla="*/ 325185 w 762331"/>
                  <a:gd name="connsiteY1077" fmla="*/ 73956 h 664533"/>
                  <a:gd name="connsiteX1078" fmla="*/ 325185 w 762331"/>
                  <a:gd name="connsiteY1078" fmla="*/ 72499 h 664533"/>
                  <a:gd name="connsiteX1079" fmla="*/ 329107 w 762331"/>
                  <a:gd name="connsiteY1079" fmla="*/ 64430 h 664533"/>
                  <a:gd name="connsiteX1080" fmla="*/ 331125 w 762331"/>
                  <a:gd name="connsiteY1080" fmla="*/ 61628 h 664533"/>
                  <a:gd name="connsiteX1081" fmla="*/ 331853 w 762331"/>
                  <a:gd name="connsiteY1081" fmla="*/ 60900 h 664533"/>
                  <a:gd name="connsiteX1082" fmla="*/ 342948 w 762331"/>
                  <a:gd name="connsiteY1082" fmla="*/ 58602 h 664533"/>
                  <a:gd name="connsiteX1083" fmla="*/ 347768 w 762331"/>
                  <a:gd name="connsiteY1083" fmla="*/ 58602 h 664533"/>
                  <a:gd name="connsiteX1084" fmla="*/ 349785 w 762331"/>
                  <a:gd name="connsiteY1084" fmla="*/ 58826 h 664533"/>
                  <a:gd name="connsiteX1085" fmla="*/ 355837 w 762331"/>
                  <a:gd name="connsiteY1085" fmla="*/ 56473 h 664533"/>
                  <a:gd name="connsiteX1086" fmla="*/ 361385 w 762331"/>
                  <a:gd name="connsiteY1086" fmla="*/ 56193 h 664533"/>
                  <a:gd name="connsiteX1087" fmla="*/ 364803 w 762331"/>
                  <a:gd name="connsiteY1087" fmla="*/ 38205 h 664533"/>
                  <a:gd name="connsiteX1088" fmla="*/ 362225 w 762331"/>
                  <a:gd name="connsiteY1088" fmla="*/ 42519 h 664533"/>
                  <a:gd name="connsiteX1089" fmla="*/ 361497 w 762331"/>
                  <a:gd name="connsiteY1089" fmla="*/ 43248 h 664533"/>
                  <a:gd name="connsiteX1090" fmla="*/ 358807 w 762331"/>
                  <a:gd name="connsiteY1090" fmla="*/ 45209 h 664533"/>
                  <a:gd name="connsiteX1091" fmla="*/ 357350 w 762331"/>
                  <a:gd name="connsiteY1091" fmla="*/ 45938 h 664533"/>
                  <a:gd name="connsiteX1092" fmla="*/ 354716 w 762331"/>
                  <a:gd name="connsiteY1092" fmla="*/ 46834 h 664533"/>
                  <a:gd name="connsiteX1093" fmla="*/ 344125 w 762331"/>
                  <a:gd name="connsiteY1093" fmla="*/ 47171 h 664533"/>
                  <a:gd name="connsiteX1094" fmla="*/ 331573 w 762331"/>
                  <a:gd name="connsiteY1094" fmla="*/ 40222 h 664533"/>
                  <a:gd name="connsiteX1095" fmla="*/ 325521 w 762331"/>
                  <a:gd name="connsiteY1095" fmla="*/ 37532 h 664533"/>
                  <a:gd name="connsiteX1096" fmla="*/ 322383 w 762331"/>
                  <a:gd name="connsiteY1096" fmla="*/ 35403 h 664533"/>
                  <a:gd name="connsiteX1097" fmla="*/ 322046 w 762331"/>
                  <a:gd name="connsiteY1097" fmla="*/ 35066 h 664533"/>
                  <a:gd name="connsiteX1098" fmla="*/ 307084 w 762331"/>
                  <a:gd name="connsiteY1098" fmla="*/ 27277 h 664533"/>
                  <a:gd name="connsiteX1099" fmla="*/ 298735 w 762331"/>
                  <a:gd name="connsiteY1099" fmla="*/ 34058 h 664533"/>
                  <a:gd name="connsiteX1100" fmla="*/ 298118 w 762331"/>
                  <a:gd name="connsiteY1100" fmla="*/ 35291 h 664533"/>
                  <a:gd name="connsiteX1101" fmla="*/ 298287 w 762331"/>
                  <a:gd name="connsiteY1101" fmla="*/ 35795 h 664533"/>
                  <a:gd name="connsiteX1102" fmla="*/ 299015 w 762331"/>
                  <a:gd name="connsiteY1102" fmla="*/ 39605 h 664533"/>
                  <a:gd name="connsiteX1103" fmla="*/ 299015 w 762331"/>
                  <a:gd name="connsiteY1103" fmla="*/ 41735 h 664533"/>
                  <a:gd name="connsiteX1104" fmla="*/ 297950 w 762331"/>
                  <a:gd name="connsiteY1104" fmla="*/ 46330 h 664533"/>
                  <a:gd name="connsiteX1105" fmla="*/ 296493 w 762331"/>
                  <a:gd name="connsiteY1105" fmla="*/ 49188 h 664533"/>
                  <a:gd name="connsiteX1106" fmla="*/ 294588 w 762331"/>
                  <a:gd name="connsiteY1106" fmla="*/ 51878 h 664533"/>
                  <a:gd name="connsiteX1107" fmla="*/ 293916 w 762331"/>
                  <a:gd name="connsiteY1107" fmla="*/ 52550 h 664533"/>
                  <a:gd name="connsiteX1108" fmla="*/ 289433 w 762331"/>
                  <a:gd name="connsiteY1108" fmla="*/ 59611 h 664533"/>
                  <a:gd name="connsiteX1109" fmla="*/ 288144 w 762331"/>
                  <a:gd name="connsiteY1109" fmla="*/ 61180 h 664533"/>
                  <a:gd name="connsiteX1110" fmla="*/ 286743 w 762331"/>
                  <a:gd name="connsiteY1110" fmla="*/ 62581 h 664533"/>
                  <a:gd name="connsiteX1111" fmla="*/ 285174 w 762331"/>
                  <a:gd name="connsiteY1111" fmla="*/ 63870 h 664533"/>
                  <a:gd name="connsiteX1112" fmla="*/ 282876 w 762331"/>
                  <a:gd name="connsiteY1112" fmla="*/ 65383 h 664533"/>
                  <a:gd name="connsiteX1113" fmla="*/ 282260 w 762331"/>
                  <a:gd name="connsiteY1113" fmla="*/ 67792 h 664533"/>
                  <a:gd name="connsiteX1114" fmla="*/ 282148 w 762331"/>
                  <a:gd name="connsiteY1114" fmla="*/ 68241 h 664533"/>
                  <a:gd name="connsiteX1115" fmla="*/ 283381 w 762331"/>
                  <a:gd name="connsiteY1115" fmla="*/ 69866 h 664533"/>
                  <a:gd name="connsiteX1116" fmla="*/ 283269 w 762331"/>
                  <a:gd name="connsiteY1116" fmla="*/ 82418 h 664533"/>
                  <a:gd name="connsiteX1117" fmla="*/ 271108 w 762331"/>
                  <a:gd name="connsiteY1117" fmla="*/ 85556 h 664533"/>
                  <a:gd name="connsiteX1118" fmla="*/ 214006 w 762331"/>
                  <a:gd name="connsiteY1118" fmla="*/ 61292 h 664533"/>
                  <a:gd name="connsiteX1119" fmla="*/ 210084 w 762331"/>
                  <a:gd name="connsiteY1119" fmla="*/ 60003 h 664533"/>
                  <a:gd name="connsiteX1120" fmla="*/ 208739 w 762331"/>
                  <a:gd name="connsiteY1120" fmla="*/ 59443 h 664533"/>
                  <a:gd name="connsiteX1121" fmla="*/ 204816 w 762331"/>
                  <a:gd name="connsiteY1121" fmla="*/ 57481 h 664533"/>
                  <a:gd name="connsiteX1122" fmla="*/ 201454 w 762331"/>
                  <a:gd name="connsiteY1122" fmla="*/ 56137 h 664533"/>
                  <a:gd name="connsiteX1123" fmla="*/ 200726 w 762331"/>
                  <a:gd name="connsiteY1123" fmla="*/ 57201 h 664533"/>
                  <a:gd name="connsiteX1124" fmla="*/ 202127 w 762331"/>
                  <a:gd name="connsiteY1124" fmla="*/ 62413 h 664533"/>
                  <a:gd name="connsiteX1125" fmla="*/ 202127 w 762331"/>
                  <a:gd name="connsiteY1125" fmla="*/ 64542 h 664533"/>
                  <a:gd name="connsiteX1126" fmla="*/ 199101 w 762331"/>
                  <a:gd name="connsiteY1126" fmla="*/ 71883 h 664533"/>
                  <a:gd name="connsiteX1127" fmla="*/ 197644 w 762331"/>
                  <a:gd name="connsiteY1127" fmla="*/ 73340 h 664533"/>
                  <a:gd name="connsiteX1128" fmla="*/ 194898 w 762331"/>
                  <a:gd name="connsiteY1128" fmla="*/ 75301 h 664533"/>
                  <a:gd name="connsiteX1129" fmla="*/ 185259 w 762331"/>
                  <a:gd name="connsiteY1129" fmla="*/ 84940 h 664533"/>
                  <a:gd name="connsiteX1130" fmla="*/ 184699 w 762331"/>
                  <a:gd name="connsiteY1130" fmla="*/ 85500 h 664533"/>
                  <a:gd name="connsiteX1131" fmla="*/ 184251 w 762331"/>
                  <a:gd name="connsiteY1131" fmla="*/ 86004 h 664533"/>
                  <a:gd name="connsiteX1132" fmla="*/ 184531 w 762331"/>
                  <a:gd name="connsiteY1132" fmla="*/ 86509 h 664533"/>
                  <a:gd name="connsiteX1133" fmla="*/ 185596 w 762331"/>
                  <a:gd name="connsiteY1133" fmla="*/ 91104 h 664533"/>
                  <a:gd name="connsiteX1134" fmla="*/ 185596 w 762331"/>
                  <a:gd name="connsiteY1134" fmla="*/ 92561 h 664533"/>
                  <a:gd name="connsiteX1135" fmla="*/ 184531 w 762331"/>
                  <a:gd name="connsiteY1135" fmla="*/ 97156 h 664533"/>
                  <a:gd name="connsiteX1136" fmla="*/ 183802 w 762331"/>
                  <a:gd name="connsiteY1136" fmla="*/ 98613 h 664533"/>
                  <a:gd name="connsiteX1137" fmla="*/ 182962 w 762331"/>
                  <a:gd name="connsiteY1137" fmla="*/ 100014 h 664533"/>
                  <a:gd name="connsiteX1138" fmla="*/ 183298 w 762331"/>
                  <a:gd name="connsiteY1138" fmla="*/ 100350 h 664533"/>
                  <a:gd name="connsiteX1139" fmla="*/ 186156 w 762331"/>
                  <a:gd name="connsiteY1139" fmla="*/ 105954 h 664533"/>
                  <a:gd name="connsiteX1140" fmla="*/ 196355 w 762331"/>
                  <a:gd name="connsiteY1140" fmla="*/ 116265 h 664533"/>
                  <a:gd name="connsiteX1141" fmla="*/ 190639 w 762331"/>
                  <a:gd name="connsiteY1141" fmla="*/ 125511 h 664533"/>
                  <a:gd name="connsiteX1142" fmla="*/ 186212 w 762331"/>
                  <a:gd name="connsiteY1142" fmla="*/ 127752 h 664533"/>
                  <a:gd name="connsiteX1143" fmla="*/ 182177 w 762331"/>
                  <a:gd name="connsiteY1143" fmla="*/ 129826 h 664533"/>
                  <a:gd name="connsiteX1144" fmla="*/ 177750 w 762331"/>
                  <a:gd name="connsiteY1144" fmla="*/ 134084 h 664533"/>
                  <a:gd name="connsiteX1145" fmla="*/ 174893 w 762331"/>
                  <a:gd name="connsiteY1145" fmla="*/ 135485 h 664533"/>
                  <a:gd name="connsiteX1146" fmla="*/ 166655 w 762331"/>
                  <a:gd name="connsiteY1146" fmla="*/ 135934 h 664533"/>
                  <a:gd name="connsiteX1147" fmla="*/ 161892 w 762331"/>
                  <a:gd name="connsiteY1147" fmla="*/ 142322 h 664533"/>
                  <a:gd name="connsiteX1148" fmla="*/ 160323 w 762331"/>
                  <a:gd name="connsiteY1148" fmla="*/ 144339 h 664533"/>
                  <a:gd name="connsiteX1149" fmla="*/ 158193 w 762331"/>
                  <a:gd name="connsiteY1149" fmla="*/ 146469 h 664533"/>
                  <a:gd name="connsiteX1150" fmla="*/ 152590 w 762331"/>
                  <a:gd name="connsiteY1150" fmla="*/ 149383 h 664533"/>
                  <a:gd name="connsiteX1151" fmla="*/ 148275 w 762331"/>
                  <a:gd name="connsiteY1151" fmla="*/ 150111 h 664533"/>
                  <a:gd name="connsiteX1152" fmla="*/ 147995 w 762331"/>
                  <a:gd name="connsiteY1152" fmla="*/ 150167 h 664533"/>
                  <a:gd name="connsiteX1153" fmla="*/ 138973 w 762331"/>
                  <a:gd name="connsiteY1153" fmla="*/ 152072 h 664533"/>
                  <a:gd name="connsiteX1154" fmla="*/ 138804 w 762331"/>
                  <a:gd name="connsiteY1154" fmla="*/ 152240 h 664533"/>
                  <a:gd name="connsiteX1155" fmla="*/ 138804 w 762331"/>
                  <a:gd name="connsiteY1155" fmla="*/ 152240 h 664533"/>
                  <a:gd name="connsiteX1156" fmla="*/ 139589 w 762331"/>
                  <a:gd name="connsiteY1156" fmla="*/ 157844 h 664533"/>
                  <a:gd name="connsiteX1157" fmla="*/ 139701 w 762331"/>
                  <a:gd name="connsiteY1157" fmla="*/ 159301 h 664533"/>
                  <a:gd name="connsiteX1158" fmla="*/ 139701 w 762331"/>
                  <a:gd name="connsiteY1158" fmla="*/ 160030 h 664533"/>
                  <a:gd name="connsiteX1159" fmla="*/ 139701 w 762331"/>
                  <a:gd name="connsiteY1159" fmla="*/ 160758 h 664533"/>
                  <a:gd name="connsiteX1160" fmla="*/ 140262 w 762331"/>
                  <a:gd name="connsiteY1160" fmla="*/ 161318 h 664533"/>
                  <a:gd name="connsiteX1161" fmla="*/ 142167 w 762331"/>
                  <a:gd name="connsiteY1161" fmla="*/ 163952 h 664533"/>
                  <a:gd name="connsiteX1162" fmla="*/ 143119 w 762331"/>
                  <a:gd name="connsiteY1162" fmla="*/ 164905 h 664533"/>
                  <a:gd name="connsiteX1163" fmla="*/ 146145 w 762331"/>
                  <a:gd name="connsiteY1163" fmla="*/ 172190 h 664533"/>
                  <a:gd name="connsiteX1164" fmla="*/ 146145 w 762331"/>
                  <a:gd name="connsiteY1164" fmla="*/ 172918 h 664533"/>
                  <a:gd name="connsiteX1165" fmla="*/ 146145 w 762331"/>
                  <a:gd name="connsiteY1165" fmla="*/ 173647 h 664533"/>
                  <a:gd name="connsiteX1166" fmla="*/ 146145 w 762331"/>
                  <a:gd name="connsiteY1166" fmla="*/ 173759 h 664533"/>
                  <a:gd name="connsiteX1167" fmla="*/ 146594 w 762331"/>
                  <a:gd name="connsiteY1167" fmla="*/ 174375 h 664533"/>
                  <a:gd name="connsiteX1168" fmla="*/ 148051 w 762331"/>
                  <a:gd name="connsiteY1168" fmla="*/ 176505 h 664533"/>
                  <a:gd name="connsiteX1169" fmla="*/ 149788 w 762331"/>
                  <a:gd name="connsiteY1169" fmla="*/ 182220 h 664533"/>
                  <a:gd name="connsiteX1170" fmla="*/ 149788 w 762331"/>
                  <a:gd name="connsiteY1170" fmla="*/ 182949 h 664533"/>
                  <a:gd name="connsiteX1171" fmla="*/ 149452 w 762331"/>
                  <a:gd name="connsiteY1171" fmla="*/ 185527 h 664533"/>
                  <a:gd name="connsiteX1172" fmla="*/ 151917 w 762331"/>
                  <a:gd name="connsiteY1172" fmla="*/ 192251 h 664533"/>
                  <a:gd name="connsiteX1173" fmla="*/ 151917 w 762331"/>
                  <a:gd name="connsiteY1173" fmla="*/ 193708 h 664533"/>
                  <a:gd name="connsiteX1174" fmla="*/ 150012 w 762331"/>
                  <a:gd name="connsiteY1174" fmla="*/ 199704 h 664533"/>
                  <a:gd name="connsiteX1175" fmla="*/ 144801 w 762331"/>
                  <a:gd name="connsiteY1175" fmla="*/ 205812 h 664533"/>
                  <a:gd name="connsiteX1176" fmla="*/ 143343 w 762331"/>
                  <a:gd name="connsiteY1176" fmla="*/ 206541 h 664533"/>
                  <a:gd name="connsiteX1177" fmla="*/ 141046 w 762331"/>
                  <a:gd name="connsiteY1177" fmla="*/ 207381 h 664533"/>
                  <a:gd name="connsiteX1178" fmla="*/ 139589 w 762331"/>
                  <a:gd name="connsiteY1178" fmla="*/ 211360 h 664533"/>
                  <a:gd name="connsiteX1179" fmla="*/ 137964 w 762331"/>
                  <a:gd name="connsiteY1179" fmla="*/ 213377 h 664533"/>
                  <a:gd name="connsiteX1180" fmla="*/ 137460 w 762331"/>
                  <a:gd name="connsiteY1180" fmla="*/ 214890 h 664533"/>
                  <a:gd name="connsiteX1181" fmla="*/ 134265 w 762331"/>
                  <a:gd name="connsiteY1181" fmla="*/ 221334 h 664533"/>
                  <a:gd name="connsiteX1182" fmla="*/ 133761 w 762331"/>
                  <a:gd name="connsiteY1182" fmla="*/ 222231 h 664533"/>
                  <a:gd name="connsiteX1183" fmla="*/ 123618 w 762331"/>
                  <a:gd name="connsiteY1183" fmla="*/ 230581 h 664533"/>
                  <a:gd name="connsiteX1184" fmla="*/ 122890 w 762331"/>
                  <a:gd name="connsiteY1184" fmla="*/ 230581 h 664533"/>
                  <a:gd name="connsiteX1185" fmla="*/ 117847 w 762331"/>
                  <a:gd name="connsiteY1185" fmla="*/ 229292 h 664533"/>
                  <a:gd name="connsiteX1186" fmla="*/ 113027 w 762331"/>
                  <a:gd name="connsiteY1186" fmla="*/ 230581 h 664533"/>
                  <a:gd name="connsiteX1187" fmla="*/ 109217 w 762331"/>
                  <a:gd name="connsiteY1187" fmla="*/ 231309 h 664533"/>
                  <a:gd name="connsiteX1188" fmla="*/ 108488 w 762331"/>
                  <a:gd name="connsiteY1188" fmla="*/ 231309 h 664533"/>
                  <a:gd name="connsiteX1189" fmla="*/ 107592 w 762331"/>
                  <a:gd name="connsiteY1189" fmla="*/ 231253 h 664533"/>
                  <a:gd name="connsiteX1190" fmla="*/ 106751 w 762331"/>
                  <a:gd name="connsiteY1190" fmla="*/ 232318 h 664533"/>
                  <a:gd name="connsiteX1191" fmla="*/ 107816 w 762331"/>
                  <a:gd name="connsiteY1191" fmla="*/ 233887 h 664533"/>
                  <a:gd name="connsiteX1192" fmla="*/ 108993 w 762331"/>
                  <a:gd name="connsiteY1192" fmla="*/ 236352 h 664533"/>
                  <a:gd name="connsiteX1193" fmla="*/ 109497 w 762331"/>
                  <a:gd name="connsiteY1193" fmla="*/ 237921 h 664533"/>
                  <a:gd name="connsiteX1194" fmla="*/ 119584 w 762331"/>
                  <a:gd name="connsiteY1194" fmla="*/ 248232 h 664533"/>
                  <a:gd name="connsiteX1195" fmla="*/ 119584 w 762331"/>
                  <a:gd name="connsiteY1195" fmla="*/ 255405 h 664533"/>
                  <a:gd name="connsiteX1196" fmla="*/ 119528 w 762331"/>
                  <a:gd name="connsiteY1196" fmla="*/ 256470 h 664533"/>
                  <a:gd name="connsiteX1197" fmla="*/ 119864 w 762331"/>
                  <a:gd name="connsiteY1197" fmla="*/ 263306 h 664533"/>
                  <a:gd name="connsiteX1198" fmla="*/ 113588 w 762331"/>
                  <a:gd name="connsiteY1198" fmla="*/ 270087 h 664533"/>
                  <a:gd name="connsiteX1199" fmla="*/ 110730 w 762331"/>
                  <a:gd name="connsiteY1199" fmla="*/ 271152 h 664533"/>
                  <a:gd name="connsiteX1200" fmla="*/ 110562 w 762331"/>
                  <a:gd name="connsiteY1200" fmla="*/ 271488 h 664533"/>
                  <a:gd name="connsiteX1201" fmla="*/ 110169 w 762331"/>
                  <a:gd name="connsiteY1201" fmla="*/ 272272 h 664533"/>
                  <a:gd name="connsiteX1202" fmla="*/ 109497 w 762331"/>
                  <a:gd name="connsiteY1202" fmla="*/ 274794 h 664533"/>
                  <a:gd name="connsiteX1203" fmla="*/ 106751 w 762331"/>
                  <a:gd name="connsiteY1203" fmla="*/ 281799 h 664533"/>
                  <a:gd name="connsiteX1204" fmla="*/ 101596 w 762331"/>
                  <a:gd name="connsiteY1204" fmla="*/ 287626 h 664533"/>
                  <a:gd name="connsiteX1205" fmla="*/ 98738 w 762331"/>
                  <a:gd name="connsiteY1205" fmla="*/ 289084 h 664533"/>
                  <a:gd name="connsiteX1206" fmla="*/ 95376 w 762331"/>
                  <a:gd name="connsiteY1206" fmla="*/ 290092 h 664533"/>
                  <a:gd name="connsiteX1207" fmla="*/ 88819 w 762331"/>
                  <a:gd name="connsiteY1207" fmla="*/ 296817 h 664533"/>
                  <a:gd name="connsiteX1208" fmla="*/ 87867 w 762331"/>
                  <a:gd name="connsiteY1208" fmla="*/ 298890 h 664533"/>
                  <a:gd name="connsiteX1209" fmla="*/ 88539 w 762331"/>
                  <a:gd name="connsiteY1209" fmla="*/ 301188 h 664533"/>
                  <a:gd name="connsiteX1210" fmla="*/ 85625 w 762331"/>
                  <a:gd name="connsiteY1210" fmla="*/ 310154 h 664533"/>
                  <a:gd name="connsiteX1211" fmla="*/ 84897 w 762331"/>
                  <a:gd name="connsiteY1211" fmla="*/ 310882 h 664533"/>
                  <a:gd name="connsiteX1212" fmla="*/ 82767 w 762331"/>
                  <a:gd name="connsiteY1212" fmla="*/ 312507 h 664533"/>
                  <a:gd name="connsiteX1213" fmla="*/ 83215 w 762331"/>
                  <a:gd name="connsiteY1213" fmla="*/ 313292 h 664533"/>
                  <a:gd name="connsiteX1214" fmla="*/ 83944 w 762331"/>
                  <a:gd name="connsiteY1214" fmla="*/ 314749 h 664533"/>
                  <a:gd name="connsiteX1215" fmla="*/ 84897 w 762331"/>
                  <a:gd name="connsiteY1215" fmla="*/ 321081 h 664533"/>
                  <a:gd name="connsiteX1216" fmla="*/ 84168 w 762331"/>
                  <a:gd name="connsiteY1216" fmla="*/ 325396 h 664533"/>
                  <a:gd name="connsiteX1217" fmla="*/ 76323 w 762331"/>
                  <a:gd name="connsiteY1217" fmla="*/ 333745 h 664533"/>
                  <a:gd name="connsiteX1218" fmla="*/ 70159 w 762331"/>
                  <a:gd name="connsiteY1218" fmla="*/ 336155 h 664533"/>
                  <a:gd name="connsiteX1219" fmla="*/ 72793 w 762331"/>
                  <a:gd name="connsiteY1219" fmla="*/ 343047 h 664533"/>
                  <a:gd name="connsiteX1220" fmla="*/ 72793 w 762331"/>
                  <a:gd name="connsiteY1220" fmla="*/ 345177 h 664533"/>
                  <a:gd name="connsiteX1221" fmla="*/ 72793 w 762331"/>
                  <a:gd name="connsiteY1221" fmla="*/ 345513 h 664533"/>
                  <a:gd name="connsiteX1222" fmla="*/ 80077 w 762331"/>
                  <a:gd name="connsiteY1222" fmla="*/ 349996 h 664533"/>
                  <a:gd name="connsiteX1223" fmla="*/ 80414 w 762331"/>
                  <a:gd name="connsiteY1223" fmla="*/ 350220 h 664533"/>
                  <a:gd name="connsiteX1224" fmla="*/ 82319 w 762331"/>
                  <a:gd name="connsiteY1224" fmla="*/ 350781 h 664533"/>
                  <a:gd name="connsiteX1225" fmla="*/ 84000 w 762331"/>
                  <a:gd name="connsiteY1225" fmla="*/ 350668 h 664533"/>
                  <a:gd name="connsiteX1226" fmla="*/ 85457 w 762331"/>
                  <a:gd name="connsiteY1226" fmla="*/ 350668 h 664533"/>
                  <a:gd name="connsiteX1227" fmla="*/ 95768 w 762331"/>
                  <a:gd name="connsiteY1227" fmla="*/ 360979 h 664533"/>
                  <a:gd name="connsiteX1228" fmla="*/ 95768 w 762331"/>
                  <a:gd name="connsiteY1228" fmla="*/ 362436 h 664533"/>
                  <a:gd name="connsiteX1229" fmla="*/ 95600 w 762331"/>
                  <a:gd name="connsiteY1229" fmla="*/ 364398 h 664533"/>
                  <a:gd name="connsiteX1230" fmla="*/ 98346 w 762331"/>
                  <a:gd name="connsiteY1230" fmla="*/ 369217 h 664533"/>
                  <a:gd name="connsiteX1231" fmla="*/ 99074 w 762331"/>
                  <a:gd name="connsiteY1231" fmla="*/ 372075 h 664533"/>
                  <a:gd name="connsiteX1232" fmla="*/ 99298 w 762331"/>
                  <a:gd name="connsiteY1232" fmla="*/ 373083 h 664533"/>
                  <a:gd name="connsiteX1233" fmla="*/ 100699 w 762331"/>
                  <a:gd name="connsiteY1233" fmla="*/ 374484 h 664533"/>
                  <a:gd name="connsiteX1234" fmla="*/ 104622 w 762331"/>
                  <a:gd name="connsiteY1234" fmla="*/ 377062 h 664533"/>
                  <a:gd name="connsiteX1235" fmla="*/ 106191 w 762331"/>
                  <a:gd name="connsiteY1235" fmla="*/ 377398 h 664533"/>
                  <a:gd name="connsiteX1236" fmla="*/ 114484 w 762331"/>
                  <a:gd name="connsiteY1236" fmla="*/ 387765 h 664533"/>
                  <a:gd name="connsiteX1237" fmla="*/ 105686 w 762331"/>
                  <a:gd name="connsiteY1237" fmla="*/ 397740 h 664533"/>
                  <a:gd name="connsiteX1238" fmla="*/ 66685 w 762331"/>
                  <a:gd name="connsiteY1238" fmla="*/ 403680 h 664533"/>
                  <a:gd name="connsiteX1239" fmla="*/ 66685 w 762331"/>
                  <a:gd name="connsiteY1239" fmla="*/ 403736 h 664533"/>
                  <a:gd name="connsiteX1240" fmla="*/ 67749 w 762331"/>
                  <a:gd name="connsiteY1240" fmla="*/ 408331 h 664533"/>
                  <a:gd name="connsiteX1241" fmla="*/ 67749 w 762331"/>
                  <a:gd name="connsiteY1241" fmla="*/ 409788 h 664533"/>
                  <a:gd name="connsiteX1242" fmla="*/ 64723 w 762331"/>
                  <a:gd name="connsiteY1242" fmla="*/ 417073 h 664533"/>
                  <a:gd name="connsiteX1243" fmla="*/ 63266 w 762331"/>
                  <a:gd name="connsiteY1243" fmla="*/ 418530 h 664533"/>
                  <a:gd name="connsiteX1244" fmla="*/ 62762 w 762331"/>
                  <a:gd name="connsiteY1244" fmla="*/ 418978 h 664533"/>
                  <a:gd name="connsiteX1245" fmla="*/ 63827 w 762331"/>
                  <a:gd name="connsiteY1245" fmla="*/ 420547 h 664533"/>
                  <a:gd name="connsiteX1246" fmla="*/ 65339 w 762331"/>
                  <a:gd name="connsiteY1246" fmla="*/ 428448 h 664533"/>
                  <a:gd name="connsiteX1247" fmla="*/ 65564 w 762331"/>
                  <a:gd name="connsiteY1247" fmla="*/ 430578 h 664533"/>
                  <a:gd name="connsiteX1248" fmla="*/ 65564 w 762331"/>
                  <a:gd name="connsiteY1248" fmla="*/ 432035 h 664533"/>
                  <a:gd name="connsiteX1249" fmla="*/ 64499 w 762331"/>
                  <a:gd name="connsiteY1249" fmla="*/ 436630 h 664533"/>
                  <a:gd name="connsiteX1250" fmla="*/ 64163 w 762331"/>
                  <a:gd name="connsiteY1250" fmla="*/ 437358 h 664533"/>
                  <a:gd name="connsiteX1251" fmla="*/ 63434 w 762331"/>
                  <a:gd name="connsiteY1251" fmla="*/ 440889 h 664533"/>
                  <a:gd name="connsiteX1252" fmla="*/ 63210 w 762331"/>
                  <a:gd name="connsiteY1252" fmla="*/ 441449 h 664533"/>
                  <a:gd name="connsiteX1253" fmla="*/ 64723 w 762331"/>
                  <a:gd name="connsiteY1253" fmla="*/ 445428 h 664533"/>
                  <a:gd name="connsiteX1254" fmla="*/ 65227 w 762331"/>
                  <a:gd name="connsiteY1254" fmla="*/ 448229 h 664533"/>
                  <a:gd name="connsiteX1255" fmla="*/ 65564 w 762331"/>
                  <a:gd name="connsiteY1255" fmla="*/ 449014 h 664533"/>
                  <a:gd name="connsiteX1256" fmla="*/ 67581 w 762331"/>
                  <a:gd name="connsiteY1256" fmla="*/ 450583 h 664533"/>
                  <a:gd name="connsiteX1257" fmla="*/ 68309 w 762331"/>
                  <a:gd name="connsiteY1257" fmla="*/ 451312 h 664533"/>
                  <a:gd name="connsiteX1258" fmla="*/ 70775 w 762331"/>
                  <a:gd name="connsiteY1258" fmla="*/ 455346 h 664533"/>
                  <a:gd name="connsiteX1259" fmla="*/ 71336 w 762331"/>
                  <a:gd name="connsiteY1259" fmla="*/ 456915 h 664533"/>
                  <a:gd name="connsiteX1260" fmla="*/ 73353 w 762331"/>
                  <a:gd name="connsiteY1260" fmla="*/ 458484 h 664533"/>
                  <a:gd name="connsiteX1261" fmla="*/ 74081 w 762331"/>
                  <a:gd name="connsiteY1261" fmla="*/ 459213 h 664533"/>
                  <a:gd name="connsiteX1262" fmla="*/ 76547 w 762331"/>
                  <a:gd name="connsiteY1262" fmla="*/ 463247 h 664533"/>
                  <a:gd name="connsiteX1263" fmla="*/ 77275 w 762331"/>
                  <a:gd name="connsiteY1263" fmla="*/ 465377 h 664533"/>
                  <a:gd name="connsiteX1264" fmla="*/ 77780 w 762331"/>
                  <a:gd name="connsiteY1264" fmla="*/ 467618 h 664533"/>
                  <a:gd name="connsiteX1265" fmla="*/ 79237 w 762331"/>
                  <a:gd name="connsiteY1265" fmla="*/ 471933 h 664533"/>
                  <a:gd name="connsiteX1266" fmla="*/ 80750 w 762331"/>
                  <a:gd name="connsiteY1266" fmla="*/ 477257 h 664533"/>
                  <a:gd name="connsiteX1267" fmla="*/ 80750 w 762331"/>
                  <a:gd name="connsiteY1267" fmla="*/ 481572 h 664533"/>
                  <a:gd name="connsiteX1268" fmla="*/ 77892 w 762331"/>
                  <a:gd name="connsiteY1268" fmla="*/ 488688 h 664533"/>
                  <a:gd name="connsiteX1269" fmla="*/ 29420 w 762331"/>
                  <a:gd name="connsiteY1269" fmla="*/ 539402 h 664533"/>
                  <a:gd name="connsiteX1270" fmla="*/ 30484 w 762331"/>
                  <a:gd name="connsiteY1270" fmla="*/ 543997 h 664533"/>
                  <a:gd name="connsiteX1271" fmla="*/ 30484 w 762331"/>
                  <a:gd name="connsiteY1271" fmla="*/ 544726 h 664533"/>
                  <a:gd name="connsiteX1272" fmla="*/ 30484 w 762331"/>
                  <a:gd name="connsiteY1272" fmla="*/ 545062 h 664533"/>
                  <a:gd name="connsiteX1273" fmla="*/ 30933 w 762331"/>
                  <a:gd name="connsiteY1273" fmla="*/ 544782 h 664533"/>
                  <a:gd name="connsiteX1274" fmla="*/ 36648 w 762331"/>
                  <a:gd name="connsiteY1274" fmla="*/ 543045 h 664533"/>
                  <a:gd name="connsiteX1275" fmla="*/ 37377 w 762331"/>
                  <a:gd name="connsiteY1275" fmla="*/ 543045 h 664533"/>
                  <a:gd name="connsiteX1276" fmla="*/ 44718 w 762331"/>
                  <a:gd name="connsiteY1276" fmla="*/ 546071 h 664533"/>
                  <a:gd name="connsiteX1277" fmla="*/ 45054 w 762331"/>
                  <a:gd name="connsiteY1277" fmla="*/ 546407 h 664533"/>
                  <a:gd name="connsiteX1278" fmla="*/ 47071 w 762331"/>
                  <a:gd name="connsiteY1278" fmla="*/ 545734 h 664533"/>
                  <a:gd name="connsiteX1279" fmla="*/ 50322 w 762331"/>
                  <a:gd name="connsiteY1279" fmla="*/ 545230 h 664533"/>
                  <a:gd name="connsiteX1280" fmla="*/ 52451 w 762331"/>
                  <a:gd name="connsiteY1280" fmla="*/ 545230 h 664533"/>
                  <a:gd name="connsiteX1281" fmla="*/ 55701 w 762331"/>
                  <a:gd name="connsiteY1281" fmla="*/ 545734 h 664533"/>
                  <a:gd name="connsiteX1282" fmla="*/ 56766 w 762331"/>
                  <a:gd name="connsiteY1282" fmla="*/ 545903 h 664533"/>
                  <a:gd name="connsiteX1283" fmla="*/ 61417 w 762331"/>
                  <a:gd name="connsiteY1283" fmla="*/ 547023 h 664533"/>
                  <a:gd name="connsiteX1284" fmla="*/ 64275 w 762331"/>
                  <a:gd name="connsiteY1284" fmla="*/ 548424 h 664533"/>
                  <a:gd name="connsiteX1285" fmla="*/ 68926 w 762331"/>
                  <a:gd name="connsiteY1285" fmla="*/ 553075 h 664533"/>
                  <a:gd name="connsiteX1286" fmla="*/ 69654 w 762331"/>
                  <a:gd name="connsiteY1286" fmla="*/ 554532 h 664533"/>
                  <a:gd name="connsiteX1287" fmla="*/ 70551 w 762331"/>
                  <a:gd name="connsiteY1287" fmla="*/ 557110 h 664533"/>
                  <a:gd name="connsiteX1288" fmla="*/ 70663 w 762331"/>
                  <a:gd name="connsiteY1288" fmla="*/ 557670 h 664533"/>
                  <a:gd name="connsiteX1289" fmla="*/ 71728 w 762331"/>
                  <a:gd name="connsiteY1289" fmla="*/ 558679 h 664533"/>
                  <a:gd name="connsiteX1290" fmla="*/ 72344 w 762331"/>
                  <a:gd name="connsiteY1290" fmla="*/ 558455 h 664533"/>
                  <a:gd name="connsiteX1291" fmla="*/ 76099 w 762331"/>
                  <a:gd name="connsiteY1291" fmla="*/ 554700 h 664533"/>
                  <a:gd name="connsiteX1292" fmla="*/ 76995 w 762331"/>
                  <a:gd name="connsiteY1292" fmla="*/ 553411 h 664533"/>
                  <a:gd name="connsiteX1293" fmla="*/ 79853 w 762331"/>
                  <a:gd name="connsiteY1293" fmla="*/ 550554 h 664533"/>
                  <a:gd name="connsiteX1294" fmla="*/ 84168 w 762331"/>
                  <a:gd name="connsiteY1294" fmla="*/ 547696 h 664533"/>
                  <a:gd name="connsiteX1295" fmla="*/ 89884 w 762331"/>
                  <a:gd name="connsiteY1295" fmla="*/ 545958 h 664533"/>
                  <a:gd name="connsiteX1296" fmla="*/ 97057 w 762331"/>
                  <a:gd name="connsiteY1296" fmla="*/ 545958 h 664533"/>
                  <a:gd name="connsiteX1297" fmla="*/ 101652 w 762331"/>
                  <a:gd name="connsiteY1297" fmla="*/ 547023 h 664533"/>
                  <a:gd name="connsiteX1298" fmla="*/ 103109 w 762331"/>
                  <a:gd name="connsiteY1298" fmla="*/ 547752 h 664533"/>
                  <a:gd name="connsiteX1299" fmla="*/ 104678 w 762331"/>
                  <a:gd name="connsiteY1299" fmla="*/ 548704 h 664533"/>
                  <a:gd name="connsiteX1300" fmla="*/ 105014 w 762331"/>
                  <a:gd name="connsiteY1300" fmla="*/ 548985 h 664533"/>
                  <a:gd name="connsiteX1301" fmla="*/ 106079 w 762331"/>
                  <a:gd name="connsiteY1301" fmla="*/ 548480 h 664533"/>
                  <a:gd name="connsiteX1302" fmla="*/ 110674 w 762331"/>
                  <a:gd name="connsiteY1302" fmla="*/ 547415 h 664533"/>
                  <a:gd name="connsiteX1303" fmla="*/ 112803 w 762331"/>
                  <a:gd name="connsiteY1303" fmla="*/ 547415 h 664533"/>
                  <a:gd name="connsiteX1304" fmla="*/ 116053 w 762331"/>
                  <a:gd name="connsiteY1304" fmla="*/ 547976 h 664533"/>
                  <a:gd name="connsiteX1305" fmla="*/ 117454 w 762331"/>
                  <a:gd name="connsiteY1305" fmla="*/ 548424 h 664533"/>
                  <a:gd name="connsiteX1306" fmla="*/ 120985 w 762331"/>
                  <a:gd name="connsiteY1306" fmla="*/ 548985 h 664533"/>
                  <a:gd name="connsiteX1307" fmla="*/ 125468 w 762331"/>
                  <a:gd name="connsiteY1307" fmla="*/ 550890 h 664533"/>
                  <a:gd name="connsiteX1308" fmla="*/ 128326 w 762331"/>
                  <a:gd name="connsiteY1308" fmla="*/ 553019 h 664533"/>
                  <a:gd name="connsiteX1309" fmla="*/ 129446 w 762331"/>
                  <a:gd name="connsiteY1309" fmla="*/ 553972 h 664533"/>
                  <a:gd name="connsiteX1310" fmla="*/ 130175 w 762331"/>
                  <a:gd name="connsiteY1310" fmla="*/ 554700 h 664533"/>
                  <a:gd name="connsiteX1311" fmla="*/ 130847 w 762331"/>
                  <a:gd name="connsiteY1311" fmla="*/ 555429 h 664533"/>
                  <a:gd name="connsiteX1312" fmla="*/ 131912 w 762331"/>
                  <a:gd name="connsiteY1312" fmla="*/ 554924 h 664533"/>
                  <a:gd name="connsiteX1313" fmla="*/ 136507 w 762331"/>
                  <a:gd name="connsiteY1313" fmla="*/ 553860 h 664533"/>
                  <a:gd name="connsiteX1314" fmla="*/ 138636 w 762331"/>
                  <a:gd name="connsiteY1314" fmla="*/ 553860 h 664533"/>
                  <a:gd name="connsiteX1315" fmla="*/ 143960 w 762331"/>
                  <a:gd name="connsiteY1315" fmla="*/ 555317 h 664533"/>
                  <a:gd name="connsiteX1316" fmla="*/ 148947 w 762331"/>
                  <a:gd name="connsiteY1316" fmla="*/ 559575 h 664533"/>
                  <a:gd name="connsiteX1317" fmla="*/ 149395 w 762331"/>
                  <a:gd name="connsiteY1317" fmla="*/ 559575 h 664533"/>
                  <a:gd name="connsiteX1318" fmla="*/ 156176 w 762331"/>
                  <a:gd name="connsiteY1318" fmla="*/ 562097 h 664533"/>
                  <a:gd name="connsiteX1319" fmla="*/ 156176 w 762331"/>
                  <a:gd name="connsiteY1319" fmla="*/ 562097 h 664533"/>
                  <a:gd name="connsiteX1320" fmla="*/ 158866 w 762331"/>
                  <a:gd name="connsiteY1320" fmla="*/ 564002 h 664533"/>
                  <a:gd name="connsiteX1321" fmla="*/ 159090 w 762331"/>
                  <a:gd name="connsiteY1321" fmla="*/ 564227 h 664533"/>
                  <a:gd name="connsiteX1322" fmla="*/ 161724 w 762331"/>
                  <a:gd name="connsiteY1322" fmla="*/ 566132 h 664533"/>
                  <a:gd name="connsiteX1323" fmla="*/ 162452 w 762331"/>
                  <a:gd name="connsiteY1323" fmla="*/ 566860 h 664533"/>
                  <a:gd name="connsiteX1324" fmla="*/ 164918 w 762331"/>
                  <a:gd name="connsiteY1324" fmla="*/ 570895 h 664533"/>
                  <a:gd name="connsiteX1325" fmla="*/ 164974 w 762331"/>
                  <a:gd name="connsiteY1325" fmla="*/ 571119 h 664533"/>
                  <a:gd name="connsiteX1326" fmla="*/ 166599 w 762331"/>
                  <a:gd name="connsiteY1326" fmla="*/ 571007 h 664533"/>
                  <a:gd name="connsiteX1327" fmla="*/ 169457 w 762331"/>
                  <a:gd name="connsiteY1327" fmla="*/ 571007 h 664533"/>
                  <a:gd name="connsiteX1328" fmla="*/ 173996 w 762331"/>
                  <a:gd name="connsiteY1328" fmla="*/ 572072 h 664533"/>
                  <a:gd name="connsiteX1329" fmla="*/ 180944 w 762331"/>
                  <a:gd name="connsiteY1329" fmla="*/ 572688 h 664533"/>
                  <a:gd name="connsiteX1330" fmla="*/ 189126 w 762331"/>
                  <a:gd name="connsiteY1330" fmla="*/ 582495 h 664533"/>
                  <a:gd name="connsiteX1331" fmla="*/ 189462 w 762331"/>
                  <a:gd name="connsiteY1331" fmla="*/ 583167 h 664533"/>
                  <a:gd name="connsiteX1332" fmla="*/ 190583 w 762331"/>
                  <a:gd name="connsiteY1332" fmla="*/ 587818 h 664533"/>
                  <a:gd name="connsiteX1333" fmla="*/ 190583 w 762331"/>
                  <a:gd name="connsiteY1333" fmla="*/ 591181 h 664533"/>
                  <a:gd name="connsiteX1334" fmla="*/ 190919 w 762331"/>
                  <a:gd name="connsiteY1334" fmla="*/ 591797 h 664533"/>
                  <a:gd name="connsiteX1335" fmla="*/ 191648 w 762331"/>
                  <a:gd name="connsiteY1335" fmla="*/ 593254 h 664533"/>
                  <a:gd name="connsiteX1336" fmla="*/ 192712 w 762331"/>
                  <a:gd name="connsiteY1336" fmla="*/ 597849 h 664533"/>
                  <a:gd name="connsiteX1337" fmla="*/ 192712 w 762331"/>
                  <a:gd name="connsiteY1337" fmla="*/ 599978 h 664533"/>
                  <a:gd name="connsiteX1338" fmla="*/ 188117 w 762331"/>
                  <a:gd name="connsiteY1338" fmla="*/ 608552 h 664533"/>
                  <a:gd name="connsiteX1339" fmla="*/ 186828 w 762331"/>
                  <a:gd name="connsiteY1339" fmla="*/ 609449 h 664533"/>
                  <a:gd name="connsiteX1340" fmla="*/ 179207 w 762331"/>
                  <a:gd name="connsiteY1340" fmla="*/ 617126 h 664533"/>
                  <a:gd name="connsiteX1341" fmla="*/ 180104 w 762331"/>
                  <a:gd name="connsiteY1341" fmla="*/ 618471 h 664533"/>
                  <a:gd name="connsiteX1342" fmla="*/ 183466 w 762331"/>
                  <a:gd name="connsiteY1342" fmla="*/ 619479 h 664533"/>
                  <a:gd name="connsiteX1343" fmla="*/ 184923 w 762331"/>
                  <a:gd name="connsiteY1343" fmla="*/ 620208 h 664533"/>
                  <a:gd name="connsiteX1344" fmla="*/ 189518 w 762331"/>
                  <a:gd name="connsiteY1344" fmla="*/ 624859 h 664533"/>
                  <a:gd name="connsiteX1345" fmla="*/ 190247 w 762331"/>
                  <a:gd name="connsiteY1345" fmla="*/ 626316 h 664533"/>
                  <a:gd name="connsiteX1346" fmla="*/ 191087 w 762331"/>
                  <a:gd name="connsiteY1346" fmla="*/ 628782 h 664533"/>
                  <a:gd name="connsiteX1347" fmla="*/ 191423 w 762331"/>
                  <a:gd name="connsiteY1347" fmla="*/ 629678 h 664533"/>
                  <a:gd name="connsiteX1348" fmla="*/ 192600 w 762331"/>
                  <a:gd name="connsiteY1348" fmla="*/ 630855 h 664533"/>
                  <a:gd name="connsiteX1349" fmla="*/ 195290 w 762331"/>
                  <a:gd name="connsiteY1349" fmla="*/ 635618 h 664533"/>
                  <a:gd name="connsiteX1350" fmla="*/ 196019 w 762331"/>
                  <a:gd name="connsiteY1350" fmla="*/ 638476 h 664533"/>
                  <a:gd name="connsiteX1351" fmla="*/ 196299 w 762331"/>
                  <a:gd name="connsiteY1351" fmla="*/ 642118 h 664533"/>
                  <a:gd name="connsiteX1352" fmla="*/ 196523 w 762331"/>
                  <a:gd name="connsiteY1352" fmla="*/ 642455 h 664533"/>
                  <a:gd name="connsiteX1353" fmla="*/ 199493 w 762331"/>
                  <a:gd name="connsiteY1353" fmla="*/ 643127 h 664533"/>
                  <a:gd name="connsiteX1354" fmla="*/ 155391 w 762331"/>
                  <a:gd name="connsiteY1354" fmla="*/ 583840 h 664533"/>
                  <a:gd name="connsiteX1355" fmla="*/ 155391 w 762331"/>
                  <a:gd name="connsiteY1355" fmla="*/ 583840 h 664533"/>
                  <a:gd name="connsiteX1356" fmla="*/ 155391 w 762331"/>
                  <a:gd name="connsiteY1356" fmla="*/ 583840 h 664533"/>
                  <a:gd name="connsiteX1357" fmla="*/ 128101 w 762331"/>
                  <a:gd name="connsiteY1357" fmla="*/ 148094 h 664533"/>
                  <a:gd name="connsiteX1358" fmla="*/ 128101 w 762331"/>
                  <a:gd name="connsiteY1358" fmla="*/ 148094 h 664533"/>
                  <a:gd name="connsiteX1359" fmla="*/ 128101 w 762331"/>
                  <a:gd name="connsiteY1359" fmla="*/ 148094 h 664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</a:cxnLst>
                <a:rect l="l" t="t" r="r" b="b"/>
                <a:pathLst>
                  <a:path w="762331" h="664533">
                    <a:moveTo>
                      <a:pt x="190583" y="664533"/>
                    </a:moveTo>
                    <a:lnTo>
                      <a:pt x="189854" y="664533"/>
                    </a:lnTo>
                    <a:cubicBezTo>
                      <a:pt x="187109" y="664533"/>
                      <a:pt x="184475" y="663413"/>
                      <a:pt x="182513" y="661507"/>
                    </a:cubicBezTo>
                    <a:lnTo>
                      <a:pt x="181785" y="660779"/>
                    </a:lnTo>
                    <a:cubicBezTo>
                      <a:pt x="179880" y="658818"/>
                      <a:pt x="178759" y="656240"/>
                      <a:pt x="178759" y="653494"/>
                    </a:cubicBezTo>
                    <a:lnTo>
                      <a:pt x="178759" y="652037"/>
                    </a:lnTo>
                    <a:cubicBezTo>
                      <a:pt x="176910" y="650132"/>
                      <a:pt x="175901" y="647554"/>
                      <a:pt x="175901" y="644864"/>
                    </a:cubicBezTo>
                    <a:lnTo>
                      <a:pt x="175901" y="644136"/>
                    </a:lnTo>
                    <a:cubicBezTo>
                      <a:pt x="175901" y="643687"/>
                      <a:pt x="175957" y="643239"/>
                      <a:pt x="176013" y="642791"/>
                    </a:cubicBezTo>
                    <a:lnTo>
                      <a:pt x="175341" y="642118"/>
                    </a:lnTo>
                    <a:cubicBezTo>
                      <a:pt x="174332" y="641110"/>
                      <a:pt x="173604" y="639933"/>
                      <a:pt x="173099" y="638700"/>
                    </a:cubicBezTo>
                    <a:cubicBezTo>
                      <a:pt x="171530" y="638084"/>
                      <a:pt x="170129" y="637075"/>
                      <a:pt x="169065" y="635786"/>
                    </a:cubicBezTo>
                    <a:lnTo>
                      <a:pt x="167608" y="634834"/>
                    </a:lnTo>
                    <a:cubicBezTo>
                      <a:pt x="166095" y="633825"/>
                      <a:pt x="164918" y="632480"/>
                      <a:pt x="164077" y="630855"/>
                    </a:cubicBezTo>
                    <a:lnTo>
                      <a:pt x="162845" y="628782"/>
                    </a:lnTo>
                    <a:cubicBezTo>
                      <a:pt x="162452" y="628501"/>
                      <a:pt x="162060" y="628165"/>
                      <a:pt x="161724" y="627773"/>
                    </a:cubicBezTo>
                    <a:lnTo>
                      <a:pt x="160995" y="627044"/>
                    </a:lnTo>
                    <a:cubicBezTo>
                      <a:pt x="159034" y="625083"/>
                      <a:pt x="157969" y="622449"/>
                      <a:pt x="157969" y="619760"/>
                    </a:cubicBezTo>
                    <a:lnTo>
                      <a:pt x="157969" y="618303"/>
                    </a:lnTo>
                    <a:cubicBezTo>
                      <a:pt x="157969" y="617182"/>
                      <a:pt x="158137" y="616061"/>
                      <a:pt x="158474" y="615053"/>
                    </a:cubicBezTo>
                    <a:lnTo>
                      <a:pt x="159930" y="610738"/>
                    </a:lnTo>
                    <a:cubicBezTo>
                      <a:pt x="160323" y="609561"/>
                      <a:pt x="160883" y="608496"/>
                      <a:pt x="161668" y="607544"/>
                    </a:cubicBezTo>
                    <a:lnTo>
                      <a:pt x="164526" y="603957"/>
                    </a:lnTo>
                    <a:cubicBezTo>
                      <a:pt x="164750" y="603677"/>
                      <a:pt x="165030" y="603397"/>
                      <a:pt x="165310" y="603117"/>
                    </a:cubicBezTo>
                    <a:lnTo>
                      <a:pt x="171194" y="597233"/>
                    </a:lnTo>
                    <a:cubicBezTo>
                      <a:pt x="170970" y="596392"/>
                      <a:pt x="170858" y="595551"/>
                      <a:pt x="170858" y="594655"/>
                    </a:cubicBezTo>
                    <a:lnTo>
                      <a:pt x="170858" y="593926"/>
                    </a:lnTo>
                    <a:cubicBezTo>
                      <a:pt x="170073" y="593758"/>
                      <a:pt x="169345" y="593478"/>
                      <a:pt x="168616" y="593086"/>
                    </a:cubicBezTo>
                    <a:lnTo>
                      <a:pt x="167159" y="593814"/>
                    </a:lnTo>
                    <a:cubicBezTo>
                      <a:pt x="165702" y="594543"/>
                      <a:pt x="164133" y="594879"/>
                      <a:pt x="162564" y="594879"/>
                    </a:cubicBezTo>
                    <a:lnTo>
                      <a:pt x="162396" y="594879"/>
                    </a:lnTo>
                    <a:lnTo>
                      <a:pt x="160771" y="595271"/>
                    </a:lnTo>
                    <a:cubicBezTo>
                      <a:pt x="159930" y="595495"/>
                      <a:pt x="159090" y="595551"/>
                      <a:pt x="158249" y="595551"/>
                    </a:cubicBezTo>
                    <a:lnTo>
                      <a:pt x="155391" y="595551"/>
                    </a:lnTo>
                    <a:cubicBezTo>
                      <a:pt x="149676" y="595551"/>
                      <a:pt x="145081" y="590900"/>
                      <a:pt x="145081" y="585241"/>
                    </a:cubicBezTo>
                    <a:lnTo>
                      <a:pt x="145081" y="583784"/>
                    </a:lnTo>
                    <a:cubicBezTo>
                      <a:pt x="145081" y="582663"/>
                      <a:pt x="145249" y="581542"/>
                      <a:pt x="145641" y="580477"/>
                    </a:cubicBezTo>
                    <a:lnTo>
                      <a:pt x="145361" y="580477"/>
                    </a:lnTo>
                    <a:cubicBezTo>
                      <a:pt x="143848" y="580477"/>
                      <a:pt x="142391" y="580141"/>
                      <a:pt x="141046" y="579525"/>
                    </a:cubicBezTo>
                    <a:cubicBezTo>
                      <a:pt x="139309" y="579133"/>
                      <a:pt x="137740" y="578348"/>
                      <a:pt x="136395" y="577171"/>
                    </a:cubicBezTo>
                    <a:cubicBezTo>
                      <a:pt x="134938" y="577900"/>
                      <a:pt x="133369" y="578292"/>
                      <a:pt x="131688" y="578292"/>
                    </a:cubicBezTo>
                    <a:lnTo>
                      <a:pt x="130231" y="578292"/>
                    </a:lnTo>
                    <a:cubicBezTo>
                      <a:pt x="128269" y="578292"/>
                      <a:pt x="126308" y="577732"/>
                      <a:pt x="124683" y="576667"/>
                    </a:cubicBezTo>
                    <a:cubicBezTo>
                      <a:pt x="121993" y="576163"/>
                      <a:pt x="119584" y="574594"/>
                      <a:pt x="118071" y="572240"/>
                    </a:cubicBezTo>
                    <a:lnTo>
                      <a:pt x="115997" y="569102"/>
                    </a:lnTo>
                    <a:lnTo>
                      <a:pt x="114204" y="568822"/>
                    </a:lnTo>
                    <a:cubicBezTo>
                      <a:pt x="113924" y="568766"/>
                      <a:pt x="113644" y="568710"/>
                      <a:pt x="113363" y="568654"/>
                    </a:cubicBezTo>
                    <a:lnTo>
                      <a:pt x="112299" y="569382"/>
                    </a:lnTo>
                    <a:cubicBezTo>
                      <a:pt x="109665" y="571175"/>
                      <a:pt x="106303" y="571624"/>
                      <a:pt x="103277" y="570615"/>
                    </a:cubicBezTo>
                    <a:lnTo>
                      <a:pt x="98962" y="569158"/>
                    </a:lnTo>
                    <a:cubicBezTo>
                      <a:pt x="97897" y="568822"/>
                      <a:pt x="96945" y="568261"/>
                      <a:pt x="96048" y="567645"/>
                    </a:cubicBezTo>
                    <a:lnTo>
                      <a:pt x="94983" y="566860"/>
                    </a:lnTo>
                    <a:lnTo>
                      <a:pt x="93919" y="566860"/>
                    </a:lnTo>
                    <a:lnTo>
                      <a:pt x="93638" y="567309"/>
                    </a:lnTo>
                    <a:cubicBezTo>
                      <a:pt x="93246" y="567869"/>
                      <a:pt x="92854" y="568429"/>
                      <a:pt x="92350" y="568878"/>
                    </a:cubicBezTo>
                    <a:lnTo>
                      <a:pt x="86634" y="574594"/>
                    </a:lnTo>
                    <a:cubicBezTo>
                      <a:pt x="85849" y="575378"/>
                      <a:pt x="84953" y="576050"/>
                      <a:pt x="83944" y="576555"/>
                    </a:cubicBezTo>
                    <a:lnTo>
                      <a:pt x="82487" y="577283"/>
                    </a:lnTo>
                    <a:cubicBezTo>
                      <a:pt x="82207" y="577395"/>
                      <a:pt x="81983" y="577507"/>
                      <a:pt x="81702" y="577619"/>
                    </a:cubicBezTo>
                    <a:lnTo>
                      <a:pt x="78116" y="579076"/>
                    </a:lnTo>
                    <a:cubicBezTo>
                      <a:pt x="77948" y="579133"/>
                      <a:pt x="77724" y="579245"/>
                      <a:pt x="77556" y="579301"/>
                    </a:cubicBezTo>
                    <a:lnTo>
                      <a:pt x="75426" y="580029"/>
                    </a:lnTo>
                    <a:cubicBezTo>
                      <a:pt x="74362" y="580365"/>
                      <a:pt x="73241" y="580589"/>
                      <a:pt x="72176" y="580589"/>
                    </a:cubicBezTo>
                    <a:lnTo>
                      <a:pt x="70719" y="580589"/>
                    </a:lnTo>
                    <a:cubicBezTo>
                      <a:pt x="69598" y="580589"/>
                      <a:pt x="68478" y="580421"/>
                      <a:pt x="67413" y="580029"/>
                    </a:cubicBezTo>
                    <a:lnTo>
                      <a:pt x="65284" y="579301"/>
                    </a:lnTo>
                    <a:cubicBezTo>
                      <a:pt x="63770" y="578796"/>
                      <a:pt x="62426" y="577956"/>
                      <a:pt x="61305" y="576835"/>
                    </a:cubicBezTo>
                    <a:lnTo>
                      <a:pt x="61305" y="576835"/>
                    </a:lnTo>
                    <a:lnTo>
                      <a:pt x="59960" y="575938"/>
                    </a:lnTo>
                    <a:cubicBezTo>
                      <a:pt x="58951" y="575266"/>
                      <a:pt x="58111" y="574425"/>
                      <a:pt x="57382" y="573473"/>
                    </a:cubicBezTo>
                    <a:cubicBezTo>
                      <a:pt x="56990" y="573193"/>
                      <a:pt x="56598" y="572856"/>
                      <a:pt x="56261" y="572464"/>
                    </a:cubicBezTo>
                    <a:lnTo>
                      <a:pt x="55533" y="571736"/>
                    </a:lnTo>
                    <a:cubicBezTo>
                      <a:pt x="54749" y="570951"/>
                      <a:pt x="54076" y="570055"/>
                      <a:pt x="53572" y="569046"/>
                    </a:cubicBezTo>
                    <a:lnTo>
                      <a:pt x="52843" y="567589"/>
                    </a:lnTo>
                    <a:cubicBezTo>
                      <a:pt x="52619" y="567197"/>
                      <a:pt x="52451" y="566748"/>
                      <a:pt x="52339" y="566300"/>
                    </a:cubicBezTo>
                    <a:lnTo>
                      <a:pt x="50041" y="567365"/>
                    </a:lnTo>
                    <a:cubicBezTo>
                      <a:pt x="46959" y="570447"/>
                      <a:pt x="42308" y="571231"/>
                      <a:pt x="38386" y="569438"/>
                    </a:cubicBezTo>
                    <a:cubicBezTo>
                      <a:pt x="37265" y="569214"/>
                      <a:pt x="36200" y="568766"/>
                      <a:pt x="35192" y="568205"/>
                    </a:cubicBezTo>
                    <a:lnTo>
                      <a:pt x="34351" y="568598"/>
                    </a:lnTo>
                    <a:cubicBezTo>
                      <a:pt x="32950" y="569326"/>
                      <a:pt x="31325" y="569662"/>
                      <a:pt x="29756" y="569662"/>
                    </a:cubicBezTo>
                    <a:lnTo>
                      <a:pt x="28299" y="569662"/>
                    </a:lnTo>
                    <a:cubicBezTo>
                      <a:pt x="26394" y="569662"/>
                      <a:pt x="24600" y="569158"/>
                      <a:pt x="22975" y="568205"/>
                    </a:cubicBezTo>
                    <a:cubicBezTo>
                      <a:pt x="20846" y="567365"/>
                      <a:pt x="19053" y="565796"/>
                      <a:pt x="17876" y="563722"/>
                    </a:cubicBezTo>
                    <a:lnTo>
                      <a:pt x="15691" y="559912"/>
                    </a:lnTo>
                    <a:cubicBezTo>
                      <a:pt x="15018" y="559183"/>
                      <a:pt x="14458" y="558399"/>
                      <a:pt x="14009" y="557502"/>
                    </a:cubicBezTo>
                    <a:lnTo>
                      <a:pt x="13113" y="555653"/>
                    </a:lnTo>
                    <a:cubicBezTo>
                      <a:pt x="8854" y="556830"/>
                      <a:pt x="4315" y="555205"/>
                      <a:pt x="1793" y="551506"/>
                    </a:cubicBezTo>
                    <a:cubicBezTo>
                      <a:pt x="-953" y="547472"/>
                      <a:pt x="-504" y="542092"/>
                      <a:pt x="2858" y="538561"/>
                    </a:cubicBezTo>
                    <a:lnTo>
                      <a:pt x="59400" y="479386"/>
                    </a:lnTo>
                    <a:cubicBezTo>
                      <a:pt x="59176" y="479162"/>
                      <a:pt x="59007" y="478938"/>
                      <a:pt x="58839" y="478714"/>
                    </a:cubicBezTo>
                    <a:cubicBezTo>
                      <a:pt x="54692" y="477369"/>
                      <a:pt x="51722" y="473446"/>
                      <a:pt x="51722" y="468907"/>
                    </a:cubicBezTo>
                    <a:lnTo>
                      <a:pt x="51722" y="468459"/>
                    </a:lnTo>
                    <a:cubicBezTo>
                      <a:pt x="50714" y="467842"/>
                      <a:pt x="49817" y="467058"/>
                      <a:pt x="49033" y="466161"/>
                    </a:cubicBezTo>
                    <a:cubicBezTo>
                      <a:pt x="48753" y="465937"/>
                      <a:pt x="48528" y="465713"/>
                      <a:pt x="48248" y="465489"/>
                    </a:cubicBezTo>
                    <a:lnTo>
                      <a:pt x="47520" y="464760"/>
                    </a:lnTo>
                    <a:cubicBezTo>
                      <a:pt x="44382" y="461622"/>
                      <a:pt x="43597" y="456803"/>
                      <a:pt x="45558" y="452824"/>
                    </a:cubicBezTo>
                    <a:lnTo>
                      <a:pt x="45839" y="452320"/>
                    </a:lnTo>
                    <a:cubicBezTo>
                      <a:pt x="44101" y="450471"/>
                      <a:pt x="43093" y="448061"/>
                      <a:pt x="43037" y="445484"/>
                    </a:cubicBezTo>
                    <a:lnTo>
                      <a:pt x="42869" y="444923"/>
                    </a:lnTo>
                    <a:cubicBezTo>
                      <a:pt x="41748" y="441617"/>
                      <a:pt x="42420" y="438031"/>
                      <a:pt x="44494" y="435341"/>
                    </a:cubicBezTo>
                    <a:lnTo>
                      <a:pt x="44494" y="435173"/>
                    </a:lnTo>
                    <a:cubicBezTo>
                      <a:pt x="44494" y="433772"/>
                      <a:pt x="44774" y="432371"/>
                      <a:pt x="45334" y="431082"/>
                    </a:cubicBezTo>
                    <a:cubicBezTo>
                      <a:pt x="45278" y="430746"/>
                      <a:pt x="45222" y="430410"/>
                      <a:pt x="45222" y="430129"/>
                    </a:cubicBezTo>
                    <a:cubicBezTo>
                      <a:pt x="44157" y="429233"/>
                      <a:pt x="43317" y="428112"/>
                      <a:pt x="42701" y="426879"/>
                    </a:cubicBezTo>
                    <a:lnTo>
                      <a:pt x="41972" y="425422"/>
                    </a:lnTo>
                    <a:cubicBezTo>
                      <a:pt x="41132" y="423797"/>
                      <a:pt x="40795" y="422060"/>
                      <a:pt x="40907" y="420323"/>
                    </a:cubicBezTo>
                    <a:cubicBezTo>
                      <a:pt x="40403" y="419090"/>
                      <a:pt x="40179" y="417801"/>
                      <a:pt x="40179" y="416512"/>
                    </a:cubicBezTo>
                    <a:cubicBezTo>
                      <a:pt x="40179" y="413766"/>
                      <a:pt x="41300" y="411133"/>
                      <a:pt x="43205" y="409171"/>
                    </a:cubicBezTo>
                    <a:lnTo>
                      <a:pt x="43933" y="408443"/>
                    </a:lnTo>
                    <a:cubicBezTo>
                      <a:pt x="44382" y="407995"/>
                      <a:pt x="44886" y="407546"/>
                      <a:pt x="45446" y="407210"/>
                    </a:cubicBezTo>
                    <a:cubicBezTo>
                      <a:pt x="44606" y="405417"/>
                      <a:pt x="44326" y="403400"/>
                      <a:pt x="44606" y="401382"/>
                    </a:cubicBezTo>
                    <a:lnTo>
                      <a:pt x="43877" y="399757"/>
                    </a:lnTo>
                    <a:cubicBezTo>
                      <a:pt x="42588" y="396843"/>
                      <a:pt x="42813" y="393481"/>
                      <a:pt x="44326" y="390679"/>
                    </a:cubicBezTo>
                    <a:cubicBezTo>
                      <a:pt x="45895" y="387877"/>
                      <a:pt x="48640" y="385972"/>
                      <a:pt x="51779" y="385468"/>
                    </a:cubicBezTo>
                    <a:lnTo>
                      <a:pt x="80190" y="381153"/>
                    </a:lnTo>
                    <a:cubicBezTo>
                      <a:pt x="80077" y="380873"/>
                      <a:pt x="80021" y="380648"/>
                      <a:pt x="79965" y="380368"/>
                    </a:cubicBezTo>
                    <a:cubicBezTo>
                      <a:pt x="78620" y="379640"/>
                      <a:pt x="77444" y="378631"/>
                      <a:pt x="76547" y="377342"/>
                    </a:cubicBezTo>
                    <a:cubicBezTo>
                      <a:pt x="75034" y="375213"/>
                      <a:pt x="74362" y="372635"/>
                      <a:pt x="74642" y="370113"/>
                    </a:cubicBezTo>
                    <a:lnTo>
                      <a:pt x="73465" y="369777"/>
                    </a:lnTo>
                    <a:cubicBezTo>
                      <a:pt x="71840" y="369329"/>
                      <a:pt x="70383" y="368432"/>
                      <a:pt x="69150" y="367312"/>
                    </a:cubicBezTo>
                    <a:lnTo>
                      <a:pt x="64499" y="364454"/>
                    </a:lnTo>
                    <a:cubicBezTo>
                      <a:pt x="63770" y="364454"/>
                      <a:pt x="63042" y="364342"/>
                      <a:pt x="62314" y="364173"/>
                    </a:cubicBezTo>
                    <a:lnTo>
                      <a:pt x="59456" y="363445"/>
                    </a:lnTo>
                    <a:cubicBezTo>
                      <a:pt x="58447" y="363221"/>
                      <a:pt x="57550" y="362829"/>
                      <a:pt x="56654" y="362268"/>
                    </a:cubicBezTo>
                    <a:cubicBezTo>
                      <a:pt x="52843" y="360755"/>
                      <a:pt x="50210" y="357001"/>
                      <a:pt x="50210" y="352686"/>
                    </a:cubicBezTo>
                    <a:lnTo>
                      <a:pt x="50210" y="351957"/>
                    </a:lnTo>
                    <a:cubicBezTo>
                      <a:pt x="50210" y="351341"/>
                      <a:pt x="50265" y="350725"/>
                      <a:pt x="50378" y="350108"/>
                    </a:cubicBezTo>
                    <a:lnTo>
                      <a:pt x="48416" y="350108"/>
                    </a:lnTo>
                    <a:cubicBezTo>
                      <a:pt x="44494" y="350108"/>
                      <a:pt x="40963" y="347923"/>
                      <a:pt x="39170" y="344392"/>
                    </a:cubicBezTo>
                    <a:lnTo>
                      <a:pt x="38442" y="342935"/>
                    </a:lnTo>
                    <a:cubicBezTo>
                      <a:pt x="37713" y="341478"/>
                      <a:pt x="37321" y="339909"/>
                      <a:pt x="37321" y="338284"/>
                    </a:cubicBezTo>
                    <a:lnTo>
                      <a:pt x="37153" y="337500"/>
                    </a:lnTo>
                    <a:lnTo>
                      <a:pt x="35192" y="334250"/>
                    </a:lnTo>
                    <a:cubicBezTo>
                      <a:pt x="35079" y="334025"/>
                      <a:pt x="34911" y="333801"/>
                      <a:pt x="34799" y="333521"/>
                    </a:cubicBezTo>
                    <a:lnTo>
                      <a:pt x="34071" y="332064"/>
                    </a:lnTo>
                    <a:cubicBezTo>
                      <a:pt x="33847" y="331672"/>
                      <a:pt x="33678" y="331280"/>
                      <a:pt x="33566" y="330887"/>
                    </a:cubicBezTo>
                    <a:cubicBezTo>
                      <a:pt x="32894" y="330159"/>
                      <a:pt x="32334" y="329374"/>
                      <a:pt x="31941" y="328478"/>
                    </a:cubicBezTo>
                    <a:lnTo>
                      <a:pt x="30484" y="325620"/>
                    </a:lnTo>
                    <a:cubicBezTo>
                      <a:pt x="29196" y="323042"/>
                      <a:pt x="29027" y="320016"/>
                      <a:pt x="30092" y="317326"/>
                    </a:cubicBezTo>
                    <a:cubicBezTo>
                      <a:pt x="30652" y="315813"/>
                      <a:pt x="31605" y="314468"/>
                      <a:pt x="32782" y="313404"/>
                    </a:cubicBezTo>
                    <a:cubicBezTo>
                      <a:pt x="32446" y="312395"/>
                      <a:pt x="32278" y="311330"/>
                      <a:pt x="32278" y="310266"/>
                    </a:cubicBezTo>
                    <a:lnTo>
                      <a:pt x="32278" y="309537"/>
                    </a:lnTo>
                    <a:cubicBezTo>
                      <a:pt x="32278" y="303821"/>
                      <a:pt x="36929" y="299226"/>
                      <a:pt x="42588" y="299226"/>
                    </a:cubicBezTo>
                    <a:lnTo>
                      <a:pt x="44718" y="299226"/>
                    </a:lnTo>
                    <a:cubicBezTo>
                      <a:pt x="45390" y="299226"/>
                      <a:pt x="46063" y="299282"/>
                      <a:pt x="46735" y="299450"/>
                    </a:cubicBezTo>
                    <a:lnTo>
                      <a:pt x="50322" y="300179"/>
                    </a:lnTo>
                    <a:cubicBezTo>
                      <a:pt x="52339" y="300571"/>
                      <a:pt x="54188" y="301580"/>
                      <a:pt x="55645" y="303037"/>
                    </a:cubicBezTo>
                    <a:lnTo>
                      <a:pt x="57046" y="304438"/>
                    </a:lnTo>
                    <a:cubicBezTo>
                      <a:pt x="58279" y="305670"/>
                      <a:pt x="59119" y="307128"/>
                      <a:pt x="59624" y="308753"/>
                    </a:cubicBezTo>
                    <a:cubicBezTo>
                      <a:pt x="60184" y="308977"/>
                      <a:pt x="60688" y="309257"/>
                      <a:pt x="61193" y="309593"/>
                    </a:cubicBezTo>
                    <a:lnTo>
                      <a:pt x="61977" y="310154"/>
                    </a:lnTo>
                    <a:cubicBezTo>
                      <a:pt x="61529" y="308528"/>
                      <a:pt x="61473" y="306847"/>
                      <a:pt x="61865" y="305166"/>
                    </a:cubicBezTo>
                    <a:cubicBezTo>
                      <a:pt x="57494" y="303877"/>
                      <a:pt x="54412" y="299843"/>
                      <a:pt x="54412" y="295248"/>
                    </a:cubicBezTo>
                    <a:lnTo>
                      <a:pt x="54412" y="293791"/>
                    </a:lnTo>
                    <a:cubicBezTo>
                      <a:pt x="54412" y="291157"/>
                      <a:pt x="55421" y="288747"/>
                      <a:pt x="57046" y="286898"/>
                    </a:cubicBezTo>
                    <a:cubicBezTo>
                      <a:pt x="56710" y="285889"/>
                      <a:pt x="56542" y="284825"/>
                      <a:pt x="56542" y="283760"/>
                    </a:cubicBezTo>
                    <a:lnTo>
                      <a:pt x="56542" y="281631"/>
                    </a:lnTo>
                    <a:cubicBezTo>
                      <a:pt x="56542" y="278885"/>
                      <a:pt x="57606" y="276251"/>
                      <a:pt x="59568" y="274346"/>
                    </a:cubicBezTo>
                    <a:lnTo>
                      <a:pt x="60296" y="273617"/>
                    </a:lnTo>
                    <a:cubicBezTo>
                      <a:pt x="62258" y="271656"/>
                      <a:pt x="64891" y="270591"/>
                      <a:pt x="67637" y="270591"/>
                    </a:cubicBezTo>
                    <a:lnTo>
                      <a:pt x="67637" y="270591"/>
                    </a:lnTo>
                    <a:cubicBezTo>
                      <a:pt x="70383" y="270591"/>
                      <a:pt x="73017" y="271656"/>
                      <a:pt x="74978" y="273617"/>
                    </a:cubicBezTo>
                    <a:lnTo>
                      <a:pt x="76267" y="274906"/>
                    </a:lnTo>
                    <a:cubicBezTo>
                      <a:pt x="76883" y="274962"/>
                      <a:pt x="77500" y="275074"/>
                      <a:pt x="78116" y="275186"/>
                    </a:cubicBezTo>
                    <a:cubicBezTo>
                      <a:pt x="79349" y="273897"/>
                      <a:pt x="80862" y="272945"/>
                      <a:pt x="82599" y="272440"/>
                    </a:cubicBezTo>
                    <a:lnTo>
                      <a:pt x="87642" y="270927"/>
                    </a:lnTo>
                    <a:cubicBezTo>
                      <a:pt x="88427" y="270423"/>
                      <a:pt x="89268" y="269975"/>
                      <a:pt x="90164" y="269695"/>
                    </a:cubicBezTo>
                    <a:lnTo>
                      <a:pt x="91565" y="265436"/>
                    </a:lnTo>
                    <a:cubicBezTo>
                      <a:pt x="91733" y="264988"/>
                      <a:pt x="91901" y="264539"/>
                      <a:pt x="92125" y="264091"/>
                    </a:cubicBezTo>
                    <a:lnTo>
                      <a:pt x="93022" y="261849"/>
                    </a:lnTo>
                    <a:cubicBezTo>
                      <a:pt x="93358" y="260841"/>
                      <a:pt x="93862" y="259888"/>
                      <a:pt x="94479" y="259048"/>
                    </a:cubicBezTo>
                    <a:lnTo>
                      <a:pt x="92798" y="257927"/>
                    </a:lnTo>
                    <a:cubicBezTo>
                      <a:pt x="90220" y="256190"/>
                      <a:pt x="88651" y="253500"/>
                      <a:pt x="88259" y="250586"/>
                    </a:cubicBezTo>
                    <a:cubicBezTo>
                      <a:pt x="86690" y="250082"/>
                      <a:pt x="85233" y="249241"/>
                      <a:pt x="84056" y="248008"/>
                    </a:cubicBezTo>
                    <a:lnTo>
                      <a:pt x="83328" y="247280"/>
                    </a:lnTo>
                    <a:cubicBezTo>
                      <a:pt x="81366" y="245318"/>
                      <a:pt x="80302" y="242685"/>
                      <a:pt x="80302" y="239995"/>
                    </a:cubicBezTo>
                    <a:lnTo>
                      <a:pt x="80302" y="237137"/>
                    </a:lnTo>
                    <a:cubicBezTo>
                      <a:pt x="80302" y="236408"/>
                      <a:pt x="80358" y="235680"/>
                      <a:pt x="80526" y="235008"/>
                    </a:cubicBezTo>
                    <a:cubicBezTo>
                      <a:pt x="80021" y="232710"/>
                      <a:pt x="80358" y="230356"/>
                      <a:pt x="81366" y="228227"/>
                    </a:cubicBezTo>
                    <a:lnTo>
                      <a:pt x="82095" y="226770"/>
                    </a:lnTo>
                    <a:cubicBezTo>
                      <a:pt x="82767" y="225369"/>
                      <a:pt x="83776" y="224192"/>
                      <a:pt x="84953" y="223296"/>
                    </a:cubicBezTo>
                    <a:cubicBezTo>
                      <a:pt x="84336" y="220886"/>
                      <a:pt x="84560" y="218308"/>
                      <a:pt x="85681" y="216011"/>
                    </a:cubicBezTo>
                    <a:lnTo>
                      <a:pt x="86410" y="214554"/>
                    </a:lnTo>
                    <a:cubicBezTo>
                      <a:pt x="87811" y="211808"/>
                      <a:pt x="90332" y="209847"/>
                      <a:pt x="93246" y="209118"/>
                    </a:cubicBezTo>
                    <a:cubicBezTo>
                      <a:pt x="93358" y="207493"/>
                      <a:pt x="93862" y="205924"/>
                      <a:pt x="94703" y="204467"/>
                    </a:cubicBezTo>
                    <a:cubicBezTo>
                      <a:pt x="94815" y="204243"/>
                      <a:pt x="94927" y="204019"/>
                      <a:pt x="95039" y="203739"/>
                    </a:cubicBezTo>
                    <a:lnTo>
                      <a:pt x="95768" y="202282"/>
                    </a:lnTo>
                    <a:cubicBezTo>
                      <a:pt x="97505" y="198864"/>
                      <a:pt x="100979" y="196622"/>
                      <a:pt x="104790" y="196566"/>
                    </a:cubicBezTo>
                    <a:cubicBezTo>
                      <a:pt x="105574" y="196118"/>
                      <a:pt x="106415" y="195725"/>
                      <a:pt x="107255" y="195501"/>
                    </a:cubicBezTo>
                    <a:cubicBezTo>
                      <a:pt x="106079" y="193820"/>
                      <a:pt x="105462" y="191747"/>
                      <a:pt x="105462" y="189673"/>
                    </a:cubicBezTo>
                    <a:lnTo>
                      <a:pt x="105462" y="188216"/>
                    </a:lnTo>
                    <a:cubicBezTo>
                      <a:pt x="105462" y="185471"/>
                      <a:pt x="106527" y="182837"/>
                      <a:pt x="108488" y="180932"/>
                    </a:cubicBezTo>
                    <a:lnTo>
                      <a:pt x="109217" y="180203"/>
                    </a:lnTo>
                    <a:cubicBezTo>
                      <a:pt x="110898" y="178522"/>
                      <a:pt x="113083" y="177513"/>
                      <a:pt x="115381" y="177233"/>
                    </a:cubicBezTo>
                    <a:lnTo>
                      <a:pt x="116165" y="176841"/>
                    </a:lnTo>
                    <a:cubicBezTo>
                      <a:pt x="116333" y="176729"/>
                      <a:pt x="116558" y="176673"/>
                      <a:pt x="116726" y="176561"/>
                    </a:cubicBezTo>
                    <a:lnTo>
                      <a:pt x="116333" y="176168"/>
                    </a:lnTo>
                    <a:cubicBezTo>
                      <a:pt x="115941" y="175776"/>
                      <a:pt x="115549" y="175328"/>
                      <a:pt x="115269" y="174879"/>
                    </a:cubicBezTo>
                    <a:lnTo>
                      <a:pt x="112187" y="174879"/>
                    </a:lnTo>
                    <a:cubicBezTo>
                      <a:pt x="109441" y="174879"/>
                      <a:pt x="106807" y="173815"/>
                      <a:pt x="104846" y="171853"/>
                    </a:cubicBezTo>
                    <a:lnTo>
                      <a:pt x="101988" y="168996"/>
                    </a:lnTo>
                    <a:cubicBezTo>
                      <a:pt x="100475" y="167483"/>
                      <a:pt x="99522" y="165633"/>
                      <a:pt x="99130" y="163616"/>
                    </a:cubicBezTo>
                    <a:cubicBezTo>
                      <a:pt x="99018" y="163000"/>
                      <a:pt x="98962" y="162327"/>
                      <a:pt x="98962" y="161711"/>
                    </a:cubicBezTo>
                    <a:cubicBezTo>
                      <a:pt x="98962" y="161711"/>
                      <a:pt x="98962" y="161711"/>
                      <a:pt x="98962" y="161711"/>
                    </a:cubicBezTo>
                    <a:cubicBezTo>
                      <a:pt x="98962" y="161094"/>
                      <a:pt x="99018" y="160422"/>
                      <a:pt x="99130" y="159806"/>
                    </a:cubicBezTo>
                    <a:cubicBezTo>
                      <a:pt x="99522" y="157788"/>
                      <a:pt x="100475" y="155939"/>
                      <a:pt x="101988" y="154426"/>
                    </a:cubicBezTo>
                    <a:lnTo>
                      <a:pt x="104173" y="152240"/>
                    </a:lnTo>
                    <a:cubicBezTo>
                      <a:pt x="105294" y="151120"/>
                      <a:pt x="106639" y="150335"/>
                      <a:pt x="108040" y="149775"/>
                    </a:cubicBezTo>
                    <a:cubicBezTo>
                      <a:pt x="109945" y="148038"/>
                      <a:pt x="112467" y="147029"/>
                      <a:pt x="115045" y="147029"/>
                    </a:cubicBezTo>
                    <a:lnTo>
                      <a:pt x="116502" y="147029"/>
                    </a:lnTo>
                    <a:cubicBezTo>
                      <a:pt x="116894" y="147029"/>
                      <a:pt x="117286" y="147029"/>
                      <a:pt x="117678" y="147085"/>
                    </a:cubicBezTo>
                    <a:cubicBezTo>
                      <a:pt x="117903" y="144675"/>
                      <a:pt x="118967" y="142434"/>
                      <a:pt x="120648" y="140697"/>
                    </a:cubicBezTo>
                    <a:lnTo>
                      <a:pt x="122049" y="139296"/>
                    </a:lnTo>
                    <a:cubicBezTo>
                      <a:pt x="122834" y="138511"/>
                      <a:pt x="123730" y="137895"/>
                      <a:pt x="124683" y="137391"/>
                    </a:cubicBezTo>
                    <a:cubicBezTo>
                      <a:pt x="124739" y="137335"/>
                      <a:pt x="124851" y="137222"/>
                      <a:pt x="124907" y="137166"/>
                    </a:cubicBezTo>
                    <a:lnTo>
                      <a:pt x="127093" y="134981"/>
                    </a:lnTo>
                    <a:cubicBezTo>
                      <a:pt x="128213" y="133860"/>
                      <a:pt x="129614" y="133020"/>
                      <a:pt x="131127" y="132515"/>
                    </a:cubicBezTo>
                    <a:lnTo>
                      <a:pt x="133257" y="131787"/>
                    </a:lnTo>
                    <a:cubicBezTo>
                      <a:pt x="133649" y="131675"/>
                      <a:pt x="133985" y="131563"/>
                      <a:pt x="134377" y="131507"/>
                    </a:cubicBezTo>
                    <a:cubicBezTo>
                      <a:pt x="135890" y="130834"/>
                      <a:pt x="137572" y="130498"/>
                      <a:pt x="139197" y="130554"/>
                    </a:cubicBezTo>
                    <a:cubicBezTo>
                      <a:pt x="140317" y="130106"/>
                      <a:pt x="141494" y="129882"/>
                      <a:pt x="142783" y="129826"/>
                    </a:cubicBezTo>
                    <a:cubicBezTo>
                      <a:pt x="143400" y="128369"/>
                      <a:pt x="144296" y="127024"/>
                      <a:pt x="145473" y="126015"/>
                    </a:cubicBezTo>
                    <a:cubicBezTo>
                      <a:pt x="146089" y="124278"/>
                      <a:pt x="147154" y="122709"/>
                      <a:pt x="148499" y="121532"/>
                    </a:cubicBezTo>
                    <a:cubicBezTo>
                      <a:pt x="148835" y="116152"/>
                      <a:pt x="153318" y="111894"/>
                      <a:pt x="158810" y="111894"/>
                    </a:cubicBezTo>
                    <a:lnTo>
                      <a:pt x="159538" y="111894"/>
                    </a:lnTo>
                    <a:cubicBezTo>
                      <a:pt x="160435" y="111894"/>
                      <a:pt x="161331" y="112006"/>
                      <a:pt x="162172" y="112230"/>
                    </a:cubicBezTo>
                    <a:cubicBezTo>
                      <a:pt x="162396" y="112118"/>
                      <a:pt x="162676" y="112006"/>
                      <a:pt x="162957" y="111894"/>
                    </a:cubicBezTo>
                    <a:lnTo>
                      <a:pt x="162564" y="111053"/>
                    </a:lnTo>
                    <a:cubicBezTo>
                      <a:pt x="161836" y="109596"/>
                      <a:pt x="161444" y="108027"/>
                      <a:pt x="161444" y="106402"/>
                    </a:cubicBezTo>
                    <a:lnTo>
                      <a:pt x="161444" y="102816"/>
                    </a:lnTo>
                    <a:cubicBezTo>
                      <a:pt x="161444" y="100966"/>
                      <a:pt x="161948" y="99117"/>
                      <a:pt x="162900" y="97548"/>
                    </a:cubicBezTo>
                    <a:cubicBezTo>
                      <a:pt x="162900" y="96764"/>
                      <a:pt x="163013" y="96035"/>
                      <a:pt x="163181" y="95307"/>
                    </a:cubicBezTo>
                    <a:lnTo>
                      <a:pt x="163909" y="92449"/>
                    </a:lnTo>
                    <a:cubicBezTo>
                      <a:pt x="163909" y="92393"/>
                      <a:pt x="163909" y="92393"/>
                      <a:pt x="163965" y="92337"/>
                    </a:cubicBezTo>
                    <a:cubicBezTo>
                      <a:pt x="163293" y="90936"/>
                      <a:pt x="162900" y="89367"/>
                      <a:pt x="162900" y="87798"/>
                    </a:cubicBezTo>
                    <a:lnTo>
                      <a:pt x="162900" y="86341"/>
                    </a:lnTo>
                    <a:cubicBezTo>
                      <a:pt x="162900" y="84435"/>
                      <a:pt x="163405" y="82586"/>
                      <a:pt x="164414" y="81017"/>
                    </a:cubicBezTo>
                    <a:cubicBezTo>
                      <a:pt x="164638" y="78663"/>
                      <a:pt x="165702" y="76478"/>
                      <a:pt x="167384" y="74741"/>
                    </a:cubicBezTo>
                    <a:lnTo>
                      <a:pt x="168056" y="74068"/>
                    </a:lnTo>
                    <a:cubicBezTo>
                      <a:pt x="168392" y="71883"/>
                      <a:pt x="169401" y="69866"/>
                      <a:pt x="170970" y="68297"/>
                    </a:cubicBezTo>
                    <a:lnTo>
                      <a:pt x="171698" y="67568"/>
                    </a:lnTo>
                    <a:cubicBezTo>
                      <a:pt x="172315" y="66952"/>
                      <a:pt x="172987" y="66447"/>
                      <a:pt x="173716" y="65999"/>
                    </a:cubicBezTo>
                    <a:cubicBezTo>
                      <a:pt x="173772" y="63365"/>
                      <a:pt x="174836" y="60844"/>
                      <a:pt x="176742" y="58938"/>
                    </a:cubicBezTo>
                    <a:lnTo>
                      <a:pt x="177470" y="58210"/>
                    </a:lnTo>
                    <a:cubicBezTo>
                      <a:pt x="177862" y="57818"/>
                      <a:pt x="178311" y="57425"/>
                      <a:pt x="178759" y="57145"/>
                    </a:cubicBezTo>
                    <a:lnTo>
                      <a:pt x="178759" y="56193"/>
                    </a:lnTo>
                    <a:cubicBezTo>
                      <a:pt x="178759" y="55856"/>
                      <a:pt x="178759" y="55464"/>
                      <a:pt x="178815" y="55128"/>
                    </a:cubicBezTo>
                    <a:cubicBezTo>
                      <a:pt x="178759" y="54792"/>
                      <a:pt x="178759" y="54399"/>
                      <a:pt x="178759" y="54063"/>
                    </a:cubicBezTo>
                    <a:lnTo>
                      <a:pt x="178759" y="53335"/>
                    </a:lnTo>
                    <a:cubicBezTo>
                      <a:pt x="178759" y="51541"/>
                      <a:pt x="179207" y="49860"/>
                      <a:pt x="180048" y="48347"/>
                    </a:cubicBezTo>
                    <a:lnTo>
                      <a:pt x="179824" y="47955"/>
                    </a:lnTo>
                    <a:cubicBezTo>
                      <a:pt x="179095" y="46498"/>
                      <a:pt x="178759" y="44929"/>
                      <a:pt x="178759" y="43360"/>
                    </a:cubicBezTo>
                    <a:lnTo>
                      <a:pt x="178759" y="42632"/>
                    </a:lnTo>
                    <a:cubicBezTo>
                      <a:pt x="178759" y="39886"/>
                      <a:pt x="179824" y="37252"/>
                      <a:pt x="181785" y="35347"/>
                    </a:cubicBezTo>
                    <a:lnTo>
                      <a:pt x="183914" y="33217"/>
                    </a:lnTo>
                    <a:cubicBezTo>
                      <a:pt x="186884" y="30247"/>
                      <a:pt x="191423" y="29351"/>
                      <a:pt x="195290" y="31032"/>
                    </a:cubicBezTo>
                    <a:lnTo>
                      <a:pt x="213726" y="38821"/>
                    </a:lnTo>
                    <a:cubicBezTo>
                      <a:pt x="214006" y="38933"/>
                      <a:pt x="214231" y="39045"/>
                      <a:pt x="214511" y="39157"/>
                    </a:cubicBezTo>
                    <a:lnTo>
                      <a:pt x="218153" y="41006"/>
                    </a:lnTo>
                    <a:lnTo>
                      <a:pt x="221740" y="42183"/>
                    </a:lnTo>
                    <a:cubicBezTo>
                      <a:pt x="222020" y="42295"/>
                      <a:pt x="222300" y="42351"/>
                      <a:pt x="222524" y="42463"/>
                    </a:cubicBezTo>
                    <a:lnTo>
                      <a:pt x="263768" y="60003"/>
                    </a:lnTo>
                    <a:cubicBezTo>
                      <a:pt x="263824" y="59835"/>
                      <a:pt x="263880" y="59667"/>
                      <a:pt x="263936" y="59499"/>
                    </a:cubicBezTo>
                    <a:lnTo>
                      <a:pt x="264664" y="57369"/>
                    </a:lnTo>
                    <a:cubicBezTo>
                      <a:pt x="264832" y="56921"/>
                      <a:pt x="265000" y="56417"/>
                      <a:pt x="265225" y="55968"/>
                    </a:cubicBezTo>
                    <a:lnTo>
                      <a:pt x="265953" y="54511"/>
                    </a:lnTo>
                    <a:cubicBezTo>
                      <a:pt x="266457" y="53503"/>
                      <a:pt x="267074" y="52606"/>
                      <a:pt x="267858" y="51822"/>
                    </a:cubicBezTo>
                    <a:lnTo>
                      <a:pt x="268587" y="51093"/>
                    </a:lnTo>
                    <a:cubicBezTo>
                      <a:pt x="269091" y="50589"/>
                      <a:pt x="269596" y="50196"/>
                      <a:pt x="270156" y="49804"/>
                    </a:cubicBezTo>
                    <a:lnTo>
                      <a:pt x="273238" y="47731"/>
                    </a:lnTo>
                    <a:cubicBezTo>
                      <a:pt x="273574" y="47115"/>
                      <a:pt x="273966" y="46554"/>
                      <a:pt x="274415" y="45994"/>
                    </a:cubicBezTo>
                    <a:cubicBezTo>
                      <a:pt x="274807" y="44369"/>
                      <a:pt x="275535" y="42856"/>
                      <a:pt x="276656" y="41567"/>
                    </a:cubicBezTo>
                    <a:lnTo>
                      <a:pt x="276656" y="41567"/>
                    </a:lnTo>
                    <a:cubicBezTo>
                      <a:pt x="277048" y="40782"/>
                      <a:pt x="277553" y="40054"/>
                      <a:pt x="278113" y="39381"/>
                    </a:cubicBezTo>
                    <a:lnTo>
                      <a:pt x="278057" y="39325"/>
                    </a:lnTo>
                    <a:cubicBezTo>
                      <a:pt x="277329" y="37868"/>
                      <a:pt x="276992" y="36299"/>
                      <a:pt x="276992" y="34730"/>
                    </a:cubicBezTo>
                    <a:lnTo>
                      <a:pt x="276992" y="34002"/>
                    </a:lnTo>
                    <a:cubicBezTo>
                      <a:pt x="276992" y="32377"/>
                      <a:pt x="277385" y="30808"/>
                      <a:pt x="278057" y="29407"/>
                    </a:cubicBezTo>
                    <a:lnTo>
                      <a:pt x="278786" y="27950"/>
                    </a:lnTo>
                    <a:cubicBezTo>
                      <a:pt x="279290" y="26997"/>
                      <a:pt x="279906" y="26101"/>
                      <a:pt x="280691" y="25316"/>
                    </a:cubicBezTo>
                    <a:cubicBezTo>
                      <a:pt x="281027" y="23131"/>
                      <a:pt x="282036" y="21113"/>
                      <a:pt x="283605" y="19544"/>
                    </a:cubicBezTo>
                    <a:lnTo>
                      <a:pt x="283773" y="19376"/>
                    </a:lnTo>
                    <a:cubicBezTo>
                      <a:pt x="283549" y="18535"/>
                      <a:pt x="283437" y="17695"/>
                      <a:pt x="283437" y="16798"/>
                    </a:cubicBezTo>
                    <a:lnTo>
                      <a:pt x="283437" y="15341"/>
                    </a:lnTo>
                    <a:cubicBezTo>
                      <a:pt x="283437" y="13716"/>
                      <a:pt x="283829" y="12147"/>
                      <a:pt x="284501" y="10746"/>
                    </a:cubicBezTo>
                    <a:lnTo>
                      <a:pt x="285398" y="8505"/>
                    </a:lnTo>
                    <a:cubicBezTo>
                      <a:pt x="286127" y="6319"/>
                      <a:pt x="287583" y="4470"/>
                      <a:pt x="289489" y="3181"/>
                    </a:cubicBezTo>
                    <a:lnTo>
                      <a:pt x="291618" y="1724"/>
                    </a:lnTo>
                    <a:cubicBezTo>
                      <a:pt x="294756" y="-349"/>
                      <a:pt x="298791" y="-573"/>
                      <a:pt x="302153" y="1164"/>
                    </a:cubicBezTo>
                    <a:lnTo>
                      <a:pt x="333758" y="17695"/>
                    </a:lnTo>
                    <a:cubicBezTo>
                      <a:pt x="334711" y="18199"/>
                      <a:pt x="335551" y="18816"/>
                      <a:pt x="336280" y="19544"/>
                    </a:cubicBezTo>
                    <a:lnTo>
                      <a:pt x="336336" y="19600"/>
                    </a:lnTo>
                    <a:lnTo>
                      <a:pt x="341043" y="21674"/>
                    </a:lnTo>
                    <a:cubicBezTo>
                      <a:pt x="341323" y="21786"/>
                      <a:pt x="341603" y="21954"/>
                      <a:pt x="341884" y="22066"/>
                    </a:cubicBezTo>
                    <a:lnTo>
                      <a:pt x="347431" y="25148"/>
                    </a:lnTo>
                    <a:lnTo>
                      <a:pt x="347768" y="23971"/>
                    </a:lnTo>
                    <a:cubicBezTo>
                      <a:pt x="347936" y="23355"/>
                      <a:pt x="348160" y="22794"/>
                      <a:pt x="348440" y="22178"/>
                    </a:cubicBezTo>
                    <a:lnTo>
                      <a:pt x="349169" y="20721"/>
                    </a:lnTo>
                    <a:cubicBezTo>
                      <a:pt x="349449" y="20161"/>
                      <a:pt x="349785" y="19656"/>
                      <a:pt x="350121" y="19152"/>
                    </a:cubicBezTo>
                    <a:lnTo>
                      <a:pt x="352251" y="16294"/>
                    </a:lnTo>
                    <a:cubicBezTo>
                      <a:pt x="352811" y="15509"/>
                      <a:pt x="353539" y="14837"/>
                      <a:pt x="354268" y="14277"/>
                    </a:cubicBezTo>
                    <a:cubicBezTo>
                      <a:pt x="354268" y="14277"/>
                      <a:pt x="354268" y="14277"/>
                      <a:pt x="354268" y="14221"/>
                    </a:cubicBezTo>
                    <a:lnTo>
                      <a:pt x="354436" y="13660"/>
                    </a:lnTo>
                    <a:cubicBezTo>
                      <a:pt x="354492" y="10970"/>
                      <a:pt x="355613" y="8449"/>
                      <a:pt x="357462" y="6599"/>
                    </a:cubicBezTo>
                    <a:lnTo>
                      <a:pt x="358190" y="5871"/>
                    </a:lnTo>
                    <a:cubicBezTo>
                      <a:pt x="362225" y="1836"/>
                      <a:pt x="368782" y="1892"/>
                      <a:pt x="372760" y="5871"/>
                    </a:cubicBezTo>
                    <a:lnTo>
                      <a:pt x="373489" y="6599"/>
                    </a:lnTo>
                    <a:cubicBezTo>
                      <a:pt x="374385" y="7496"/>
                      <a:pt x="375114" y="8561"/>
                      <a:pt x="375618" y="9682"/>
                    </a:cubicBezTo>
                    <a:cubicBezTo>
                      <a:pt x="378420" y="11587"/>
                      <a:pt x="380101" y="14781"/>
                      <a:pt x="380101" y="18199"/>
                    </a:cubicBezTo>
                    <a:lnTo>
                      <a:pt x="380101" y="18255"/>
                    </a:lnTo>
                    <a:cubicBezTo>
                      <a:pt x="380830" y="18984"/>
                      <a:pt x="381390" y="19824"/>
                      <a:pt x="381894" y="20777"/>
                    </a:cubicBezTo>
                    <a:lnTo>
                      <a:pt x="383351" y="23691"/>
                    </a:lnTo>
                    <a:cubicBezTo>
                      <a:pt x="383575" y="24083"/>
                      <a:pt x="383743" y="24475"/>
                      <a:pt x="383855" y="24924"/>
                    </a:cubicBezTo>
                    <a:cubicBezTo>
                      <a:pt x="384248" y="25260"/>
                      <a:pt x="384584" y="25652"/>
                      <a:pt x="384920" y="26044"/>
                    </a:cubicBezTo>
                    <a:cubicBezTo>
                      <a:pt x="386882" y="28398"/>
                      <a:pt x="387666" y="31536"/>
                      <a:pt x="387106" y="34562"/>
                    </a:cubicBezTo>
                    <a:lnTo>
                      <a:pt x="380661" y="68297"/>
                    </a:lnTo>
                    <a:cubicBezTo>
                      <a:pt x="379765" y="72948"/>
                      <a:pt x="375786" y="76422"/>
                      <a:pt x="371079" y="76702"/>
                    </a:cubicBezTo>
                    <a:lnTo>
                      <a:pt x="361329" y="77263"/>
                    </a:lnTo>
                    <a:cubicBezTo>
                      <a:pt x="359367" y="79224"/>
                      <a:pt x="356733" y="80289"/>
                      <a:pt x="354044" y="80289"/>
                    </a:cubicBezTo>
                    <a:lnTo>
                      <a:pt x="349000" y="80289"/>
                    </a:lnTo>
                    <a:cubicBezTo>
                      <a:pt x="349000" y="80289"/>
                      <a:pt x="349000" y="80289"/>
                      <a:pt x="348944" y="80289"/>
                    </a:cubicBezTo>
                    <a:lnTo>
                      <a:pt x="348384" y="80849"/>
                    </a:lnTo>
                    <a:cubicBezTo>
                      <a:pt x="347936" y="81297"/>
                      <a:pt x="347431" y="81746"/>
                      <a:pt x="346871" y="82082"/>
                    </a:cubicBezTo>
                    <a:cubicBezTo>
                      <a:pt x="346871" y="82194"/>
                      <a:pt x="346815" y="82306"/>
                      <a:pt x="346815" y="82418"/>
                    </a:cubicBezTo>
                    <a:cubicBezTo>
                      <a:pt x="347039" y="82530"/>
                      <a:pt x="347319" y="82698"/>
                      <a:pt x="347543" y="82866"/>
                    </a:cubicBezTo>
                    <a:lnTo>
                      <a:pt x="349673" y="84323"/>
                    </a:lnTo>
                    <a:cubicBezTo>
                      <a:pt x="350625" y="84996"/>
                      <a:pt x="351522" y="85780"/>
                      <a:pt x="352194" y="86733"/>
                    </a:cubicBezTo>
                    <a:lnTo>
                      <a:pt x="354324" y="89591"/>
                    </a:lnTo>
                    <a:cubicBezTo>
                      <a:pt x="354716" y="90095"/>
                      <a:pt x="355052" y="90599"/>
                      <a:pt x="355277" y="91160"/>
                    </a:cubicBezTo>
                    <a:lnTo>
                      <a:pt x="357518" y="95587"/>
                    </a:lnTo>
                    <a:cubicBezTo>
                      <a:pt x="358863" y="95755"/>
                      <a:pt x="360152" y="96203"/>
                      <a:pt x="361385" y="96932"/>
                    </a:cubicBezTo>
                    <a:lnTo>
                      <a:pt x="362617" y="96932"/>
                    </a:lnTo>
                    <a:cubicBezTo>
                      <a:pt x="367549" y="96932"/>
                      <a:pt x="371807" y="100406"/>
                      <a:pt x="372760" y="105225"/>
                    </a:cubicBezTo>
                    <a:lnTo>
                      <a:pt x="372816" y="105449"/>
                    </a:lnTo>
                    <a:lnTo>
                      <a:pt x="374329" y="105561"/>
                    </a:lnTo>
                    <a:cubicBezTo>
                      <a:pt x="374385" y="105561"/>
                      <a:pt x="374385" y="105561"/>
                      <a:pt x="374441" y="105561"/>
                    </a:cubicBezTo>
                    <a:lnTo>
                      <a:pt x="375226" y="105169"/>
                    </a:lnTo>
                    <a:cubicBezTo>
                      <a:pt x="376683" y="104441"/>
                      <a:pt x="378252" y="104104"/>
                      <a:pt x="379821" y="104104"/>
                    </a:cubicBezTo>
                    <a:lnTo>
                      <a:pt x="380325" y="104104"/>
                    </a:lnTo>
                    <a:cubicBezTo>
                      <a:pt x="381054" y="103712"/>
                      <a:pt x="381782" y="103376"/>
                      <a:pt x="382567" y="103096"/>
                    </a:cubicBezTo>
                    <a:cubicBezTo>
                      <a:pt x="383800" y="100238"/>
                      <a:pt x="386321" y="97996"/>
                      <a:pt x="389515" y="97212"/>
                    </a:cubicBezTo>
                    <a:lnTo>
                      <a:pt x="391701" y="96539"/>
                    </a:lnTo>
                    <a:cubicBezTo>
                      <a:pt x="394951" y="94914"/>
                      <a:pt x="398649" y="95138"/>
                      <a:pt x="401675" y="96932"/>
                    </a:cubicBezTo>
                    <a:cubicBezTo>
                      <a:pt x="402964" y="97436"/>
                      <a:pt x="404085" y="98220"/>
                      <a:pt x="405094" y="99173"/>
                    </a:cubicBezTo>
                    <a:lnTo>
                      <a:pt x="405822" y="99902"/>
                    </a:lnTo>
                    <a:cubicBezTo>
                      <a:pt x="406607" y="100686"/>
                      <a:pt x="407279" y="101583"/>
                      <a:pt x="407783" y="102591"/>
                    </a:cubicBezTo>
                    <a:lnTo>
                      <a:pt x="408512" y="104048"/>
                    </a:lnTo>
                    <a:cubicBezTo>
                      <a:pt x="408736" y="104497"/>
                      <a:pt x="408904" y="104945"/>
                      <a:pt x="409072" y="105393"/>
                    </a:cubicBezTo>
                    <a:lnTo>
                      <a:pt x="409801" y="107523"/>
                    </a:lnTo>
                    <a:cubicBezTo>
                      <a:pt x="409969" y="108083"/>
                      <a:pt x="410137" y="108643"/>
                      <a:pt x="410193" y="109260"/>
                    </a:cubicBezTo>
                    <a:cubicBezTo>
                      <a:pt x="410641" y="109708"/>
                      <a:pt x="410978" y="110156"/>
                      <a:pt x="411314" y="110661"/>
                    </a:cubicBezTo>
                    <a:cubicBezTo>
                      <a:pt x="411314" y="110661"/>
                      <a:pt x="411314" y="110661"/>
                      <a:pt x="411314" y="110661"/>
                    </a:cubicBezTo>
                    <a:lnTo>
                      <a:pt x="415012" y="106962"/>
                    </a:lnTo>
                    <a:cubicBezTo>
                      <a:pt x="415461" y="105113"/>
                      <a:pt x="416413" y="103432"/>
                      <a:pt x="417758" y="102087"/>
                    </a:cubicBezTo>
                    <a:lnTo>
                      <a:pt x="418487" y="101359"/>
                    </a:lnTo>
                    <a:cubicBezTo>
                      <a:pt x="419271" y="100574"/>
                      <a:pt x="420168" y="99902"/>
                      <a:pt x="421176" y="99397"/>
                    </a:cubicBezTo>
                    <a:lnTo>
                      <a:pt x="424034" y="97940"/>
                    </a:lnTo>
                    <a:cubicBezTo>
                      <a:pt x="425267" y="97324"/>
                      <a:pt x="426668" y="96932"/>
                      <a:pt x="428069" y="96876"/>
                    </a:cubicBezTo>
                    <a:cubicBezTo>
                      <a:pt x="430479" y="95026"/>
                      <a:pt x="433561" y="94354"/>
                      <a:pt x="436418" y="94914"/>
                    </a:cubicBezTo>
                    <a:cubicBezTo>
                      <a:pt x="437539" y="93794"/>
                      <a:pt x="438940" y="92897"/>
                      <a:pt x="440509" y="92393"/>
                    </a:cubicBezTo>
                    <a:lnTo>
                      <a:pt x="444208" y="90768"/>
                    </a:lnTo>
                    <a:cubicBezTo>
                      <a:pt x="445665" y="90039"/>
                      <a:pt x="447234" y="89703"/>
                      <a:pt x="448803" y="89703"/>
                    </a:cubicBezTo>
                    <a:lnTo>
                      <a:pt x="448915" y="89703"/>
                    </a:lnTo>
                    <a:lnTo>
                      <a:pt x="449531" y="89311"/>
                    </a:lnTo>
                    <a:cubicBezTo>
                      <a:pt x="451605" y="87910"/>
                      <a:pt x="454014" y="87405"/>
                      <a:pt x="456368" y="87629"/>
                    </a:cubicBezTo>
                    <a:cubicBezTo>
                      <a:pt x="456928" y="87405"/>
                      <a:pt x="457545" y="87237"/>
                      <a:pt x="458105" y="87069"/>
                    </a:cubicBezTo>
                    <a:cubicBezTo>
                      <a:pt x="458833" y="86733"/>
                      <a:pt x="459618" y="86509"/>
                      <a:pt x="460402" y="86341"/>
                    </a:cubicBezTo>
                    <a:lnTo>
                      <a:pt x="463989" y="85612"/>
                    </a:lnTo>
                    <a:cubicBezTo>
                      <a:pt x="464661" y="85500"/>
                      <a:pt x="465334" y="85388"/>
                      <a:pt x="466006" y="85388"/>
                    </a:cubicBezTo>
                    <a:lnTo>
                      <a:pt x="467463" y="85388"/>
                    </a:lnTo>
                    <a:cubicBezTo>
                      <a:pt x="469088" y="85388"/>
                      <a:pt x="470657" y="85780"/>
                      <a:pt x="472114" y="86509"/>
                    </a:cubicBezTo>
                    <a:lnTo>
                      <a:pt x="473235" y="87069"/>
                    </a:lnTo>
                    <a:cubicBezTo>
                      <a:pt x="474076" y="87237"/>
                      <a:pt x="474916" y="87517"/>
                      <a:pt x="475645" y="87910"/>
                    </a:cubicBezTo>
                    <a:lnTo>
                      <a:pt x="475813" y="88022"/>
                    </a:lnTo>
                    <a:lnTo>
                      <a:pt x="476429" y="87854"/>
                    </a:lnTo>
                    <a:cubicBezTo>
                      <a:pt x="477270" y="87629"/>
                      <a:pt x="478110" y="87573"/>
                      <a:pt x="478951" y="87573"/>
                    </a:cubicBezTo>
                    <a:lnTo>
                      <a:pt x="479903" y="87573"/>
                    </a:lnTo>
                    <a:cubicBezTo>
                      <a:pt x="481529" y="87573"/>
                      <a:pt x="483098" y="87966"/>
                      <a:pt x="484499" y="88638"/>
                    </a:cubicBezTo>
                    <a:lnTo>
                      <a:pt x="486740" y="89535"/>
                    </a:lnTo>
                    <a:cubicBezTo>
                      <a:pt x="486908" y="89591"/>
                      <a:pt x="487076" y="89647"/>
                      <a:pt x="487244" y="89703"/>
                    </a:cubicBezTo>
                    <a:lnTo>
                      <a:pt x="487749" y="89703"/>
                    </a:lnTo>
                    <a:cubicBezTo>
                      <a:pt x="489038" y="89703"/>
                      <a:pt x="490326" y="89927"/>
                      <a:pt x="491559" y="90431"/>
                    </a:cubicBezTo>
                    <a:lnTo>
                      <a:pt x="492064" y="90431"/>
                    </a:lnTo>
                    <a:cubicBezTo>
                      <a:pt x="493408" y="90431"/>
                      <a:pt x="494753" y="90712"/>
                      <a:pt x="495986" y="91216"/>
                    </a:cubicBezTo>
                    <a:cubicBezTo>
                      <a:pt x="495986" y="91216"/>
                      <a:pt x="496042" y="91216"/>
                      <a:pt x="496042" y="91216"/>
                    </a:cubicBezTo>
                    <a:cubicBezTo>
                      <a:pt x="498732" y="90095"/>
                      <a:pt x="501870" y="90151"/>
                      <a:pt x="504616" y="91552"/>
                    </a:cubicBezTo>
                    <a:lnTo>
                      <a:pt x="506073" y="92281"/>
                    </a:lnTo>
                    <a:cubicBezTo>
                      <a:pt x="510052" y="94298"/>
                      <a:pt x="512293" y="98557"/>
                      <a:pt x="511677" y="102984"/>
                    </a:cubicBezTo>
                    <a:lnTo>
                      <a:pt x="511509" y="104104"/>
                    </a:lnTo>
                    <a:lnTo>
                      <a:pt x="513414" y="109764"/>
                    </a:lnTo>
                    <a:cubicBezTo>
                      <a:pt x="514086" y="111726"/>
                      <a:pt x="514142" y="113855"/>
                      <a:pt x="513582" y="115816"/>
                    </a:cubicBezTo>
                    <a:lnTo>
                      <a:pt x="530001" y="134140"/>
                    </a:lnTo>
                    <a:lnTo>
                      <a:pt x="544851" y="149719"/>
                    </a:lnTo>
                    <a:cubicBezTo>
                      <a:pt x="545243" y="150167"/>
                      <a:pt x="545635" y="150615"/>
                      <a:pt x="545971" y="151120"/>
                    </a:cubicBezTo>
                    <a:lnTo>
                      <a:pt x="546980" y="152689"/>
                    </a:lnTo>
                    <a:lnTo>
                      <a:pt x="552248" y="158629"/>
                    </a:lnTo>
                    <a:cubicBezTo>
                      <a:pt x="552360" y="158741"/>
                      <a:pt x="552472" y="158909"/>
                      <a:pt x="552584" y="159021"/>
                    </a:cubicBezTo>
                    <a:lnTo>
                      <a:pt x="553649" y="160366"/>
                    </a:lnTo>
                    <a:cubicBezTo>
                      <a:pt x="555330" y="161431"/>
                      <a:pt x="556731" y="163000"/>
                      <a:pt x="557571" y="164905"/>
                    </a:cubicBezTo>
                    <a:lnTo>
                      <a:pt x="566257" y="184798"/>
                    </a:lnTo>
                    <a:cubicBezTo>
                      <a:pt x="566369" y="184910"/>
                      <a:pt x="566481" y="185022"/>
                      <a:pt x="566593" y="185134"/>
                    </a:cubicBezTo>
                    <a:lnTo>
                      <a:pt x="573037" y="192307"/>
                    </a:lnTo>
                    <a:cubicBezTo>
                      <a:pt x="573150" y="192475"/>
                      <a:pt x="573318" y="192587"/>
                      <a:pt x="573430" y="192755"/>
                    </a:cubicBezTo>
                    <a:lnTo>
                      <a:pt x="576288" y="196342"/>
                    </a:lnTo>
                    <a:cubicBezTo>
                      <a:pt x="577745" y="198191"/>
                      <a:pt x="578585" y="200433"/>
                      <a:pt x="578585" y="202786"/>
                    </a:cubicBezTo>
                    <a:lnTo>
                      <a:pt x="578585" y="204243"/>
                    </a:lnTo>
                    <a:cubicBezTo>
                      <a:pt x="578585" y="205364"/>
                      <a:pt x="578417" y="206485"/>
                      <a:pt x="578025" y="207549"/>
                    </a:cubicBezTo>
                    <a:lnTo>
                      <a:pt x="574551" y="217412"/>
                    </a:lnTo>
                    <a:lnTo>
                      <a:pt x="579874" y="251426"/>
                    </a:lnTo>
                    <a:cubicBezTo>
                      <a:pt x="579930" y="251875"/>
                      <a:pt x="579986" y="252323"/>
                      <a:pt x="579986" y="252771"/>
                    </a:cubicBezTo>
                    <a:lnTo>
                      <a:pt x="588055" y="276307"/>
                    </a:lnTo>
                    <a:lnTo>
                      <a:pt x="592034" y="289308"/>
                    </a:lnTo>
                    <a:lnTo>
                      <a:pt x="594388" y="290484"/>
                    </a:lnTo>
                    <a:cubicBezTo>
                      <a:pt x="595396" y="290989"/>
                      <a:pt x="596293" y="291605"/>
                      <a:pt x="597077" y="292390"/>
                    </a:cubicBezTo>
                    <a:lnTo>
                      <a:pt x="597358" y="292670"/>
                    </a:lnTo>
                    <a:cubicBezTo>
                      <a:pt x="598871" y="293454"/>
                      <a:pt x="600159" y="294575"/>
                      <a:pt x="601112" y="295920"/>
                    </a:cubicBezTo>
                    <a:cubicBezTo>
                      <a:pt x="601953" y="296032"/>
                      <a:pt x="602793" y="296256"/>
                      <a:pt x="603634" y="296537"/>
                    </a:cubicBezTo>
                    <a:lnTo>
                      <a:pt x="608453" y="296537"/>
                    </a:lnTo>
                    <a:cubicBezTo>
                      <a:pt x="610078" y="296537"/>
                      <a:pt x="611647" y="296929"/>
                      <a:pt x="613048" y="297601"/>
                    </a:cubicBezTo>
                    <a:lnTo>
                      <a:pt x="614505" y="298330"/>
                    </a:lnTo>
                    <a:cubicBezTo>
                      <a:pt x="615178" y="298666"/>
                      <a:pt x="615794" y="299058"/>
                      <a:pt x="616410" y="299562"/>
                    </a:cubicBezTo>
                    <a:lnTo>
                      <a:pt x="625040" y="306567"/>
                    </a:lnTo>
                    <a:lnTo>
                      <a:pt x="632157" y="306567"/>
                    </a:lnTo>
                    <a:cubicBezTo>
                      <a:pt x="634174" y="306567"/>
                      <a:pt x="636192" y="307184"/>
                      <a:pt x="637873" y="308304"/>
                    </a:cubicBezTo>
                    <a:lnTo>
                      <a:pt x="638153" y="308472"/>
                    </a:lnTo>
                    <a:cubicBezTo>
                      <a:pt x="638433" y="308528"/>
                      <a:pt x="638657" y="308640"/>
                      <a:pt x="638937" y="308753"/>
                    </a:cubicBezTo>
                    <a:cubicBezTo>
                      <a:pt x="639274" y="308809"/>
                      <a:pt x="639610" y="308809"/>
                      <a:pt x="639890" y="308921"/>
                    </a:cubicBezTo>
                    <a:lnTo>
                      <a:pt x="643476" y="309649"/>
                    </a:lnTo>
                    <a:cubicBezTo>
                      <a:pt x="645494" y="310041"/>
                      <a:pt x="647343" y="311050"/>
                      <a:pt x="648800" y="312507"/>
                    </a:cubicBezTo>
                    <a:lnTo>
                      <a:pt x="649528" y="313236"/>
                    </a:lnTo>
                    <a:cubicBezTo>
                      <a:pt x="649921" y="313628"/>
                      <a:pt x="650257" y="314076"/>
                      <a:pt x="650593" y="314524"/>
                    </a:cubicBezTo>
                    <a:lnTo>
                      <a:pt x="652947" y="314524"/>
                    </a:lnTo>
                    <a:cubicBezTo>
                      <a:pt x="655020" y="314524"/>
                      <a:pt x="657037" y="315141"/>
                      <a:pt x="658775" y="316318"/>
                    </a:cubicBezTo>
                    <a:lnTo>
                      <a:pt x="665667" y="321025"/>
                    </a:lnTo>
                    <a:lnTo>
                      <a:pt x="667124" y="311779"/>
                    </a:lnTo>
                    <a:cubicBezTo>
                      <a:pt x="667741" y="307968"/>
                      <a:pt x="670430" y="304774"/>
                      <a:pt x="674129" y="303597"/>
                    </a:cubicBezTo>
                    <a:cubicBezTo>
                      <a:pt x="677827" y="302420"/>
                      <a:pt x="681862" y="303373"/>
                      <a:pt x="684608" y="306119"/>
                    </a:cubicBezTo>
                    <a:lnTo>
                      <a:pt x="687465" y="308977"/>
                    </a:lnTo>
                    <a:cubicBezTo>
                      <a:pt x="687634" y="309145"/>
                      <a:pt x="687802" y="309313"/>
                      <a:pt x="687970" y="309481"/>
                    </a:cubicBezTo>
                    <a:lnTo>
                      <a:pt x="702315" y="326012"/>
                    </a:lnTo>
                    <a:lnTo>
                      <a:pt x="751348" y="383450"/>
                    </a:lnTo>
                    <a:cubicBezTo>
                      <a:pt x="752693" y="383955"/>
                      <a:pt x="753926" y="384739"/>
                      <a:pt x="754935" y="385804"/>
                    </a:cubicBezTo>
                    <a:lnTo>
                      <a:pt x="755663" y="386532"/>
                    </a:lnTo>
                    <a:cubicBezTo>
                      <a:pt x="756447" y="387317"/>
                      <a:pt x="757120" y="388213"/>
                      <a:pt x="757624" y="389222"/>
                    </a:cubicBezTo>
                    <a:lnTo>
                      <a:pt x="758353" y="390679"/>
                    </a:lnTo>
                    <a:cubicBezTo>
                      <a:pt x="759081" y="392136"/>
                      <a:pt x="759418" y="393705"/>
                      <a:pt x="759418" y="395274"/>
                    </a:cubicBezTo>
                    <a:lnTo>
                      <a:pt x="759418" y="395442"/>
                    </a:lnTo>
                    <a:lnTo>
                      <a:pt x="760090" y="397796"/>
                    </a:lnTo>
                    <a:lnTo>
                      <a:pt x="761211" y="399981"/>
                    </a:lnTo>
                    <a:cubicBezTo>
                      <a:pt x="761939" y="401438"/>
                      <a:pt x="762332" y="403007"/>
                      <a:pt x="762332" y="404632"/>
                    </a:cubicBezTo>
                    <a:lnTo>
                      <a:pt x="762332" y="405361"/>
                    </a:lnTo>
                    <a:cubicBezTo>
                      <a:pt x="762332" y="406201"/>
                      <a:pt x="762219" y="407042"/>
                      <a:pt x="762051" y="407883"/>
                    </a:cubicBezTo>
                    <a:lnTo>
                      <a:pt x="761323" y="410740"/>
                    </a:lnTo>
                    <a:cubicBezTo>
                      <a:pt x="761267" y="411021"/>
                      <a:pt x="761155" y="411245"/>
                      <a:pt x="761099" y="411525"/>
                    </a:cubicBezTo>
                    <a:lnTo>
                      <a:pt x="760146" y="414439"/>
                    </a:lnTo>
                    <a:cubicBezTo>
                      <a:pt x="760090" y="415167"/>
                      <a:pt x="759922" y="415840"/>
                      <a:pt x="759698" y="416568"/>
                    </a:cubicBezTo>
                    <a:lnTo>
                      <a:pt x="759530" y="417129"/>
                    </a:lnTo>
                    <a:lnTo>
                      <a:pt x="759530" y="418810"/>
                    </a:lnTo>
                    <a:cubicBezTo>
                      <a:pt x="760762" y="420883"/>
                      <a:pt x="761211" y="423293"/>
                      <a:pt x="760818" y="425702"/>
                    </a:cubicBezTo>
                    <a:cubicBezTo>
                      <a:pt x="760482" y="427944"/>
                      <a:pt x="759361" y="429961"/>
                      <a:pt x="757793" y="431474"/>
                    </a:cubicBezTo>
                    <a:cubicBezTo>
                      <a:pt x="757568" y="432539"/>
                      <a:pt x="757120" y="433492"/>
                      <a:pt x="756560" y="434444"/>
                    </a:cubicBezTo>
                    <a:cubicBezTo>
                      <a:pt x="755719" y="436462"/>
                      <a:pt x="754262" y="438255"/>
                      <a:pt x="752301" y="439376"/>
                    </a:cubicBezTo>
                    <a:lnTo>
                      <a:pt x="744792" y="444139"/>
                    </a:lnTo>
                    <a:cubicBezTo>
                      <a:pt x="744680" y="444195"/>
                      <a:pt x="744567" y="444251"/>
                      <a:pt x="744511" y="444307"/>
                    </a:cubicBezTo>
                    <a:cubicBezTo>
                      <a:pt x="744680" y="444419"/>
                      <a:pt x="744792" y="444587"/>
                      <a:pt x="744960" y="444755"/>
                    </a:cubicBezTo>
                    <a:lnTo>
                      <a:pt x="748546" y="448342"/>
                    </a:lnTo>
                    <a:cubicBezTo>
                      <a:pt x="749331" y="449126"/>
                      <a:pt x="750003" y="450023"/>
                      <a:pt x="750452" y="451031"/>
                    </a:cubicBezTo>
                    <a:lnTo>
                      <a:pt x="751180" y="452488"/>
                    </a:lnTo>
                    <a:cubicBezTo>
                      <a:pt x="751236" y="452600"/>
                      <a:pt x="751292" y="452768"/>
                      <a:pt x="751348" y="452881"/>
                    </a:cubicBezTo>
                    <a:cubicBezTo>
                      <a:pt x="752805" y="453889"/>
                      <a:pt x="753982" y="455234"/>
                      <a:pt x="754766" y="456803"/>
                    </a:cubicBezTo>
                    <a:lnTo>
                      <a:pt x="755495" y="458260"/>
                    </a:lnTo>
                    <a:cubicBezTo>
                      <a:pt x="756728" y="460726"/>
                      <a:pt x="756896" y="463528"/>
                      <a:pt x="756055" y="466161"/>
                    </a:cubicBezTo>
                    <a:lnTo>
                      <a:pt x="755327" y="468291"/>
                    </a:lnTo>
                    <a:cubicBezTo>
                      <a:pt x="754935" y="469524"/>
                      <a:pt x="754262" y="470644"/>
                      <a:pt x="753478" y="471653"/>
                    </a:cubicBezTo>
                    <a:lnTo>
                      <a:pt x="752301" y="473110"/>
                    </a:lnTo>
                    <a:lnTo>
                      <a:pt x="752301" y="474847"/>
                    </a:lnTo>
                    <a:lnTo>
                      <a:pt x="752637" y="475520"/>
                    </a:lnTo>
                    <a:cubicBezTo>
                      <a:pt x="753365" y="476977"/>
                      <a:pt x="753758" y="478546"/>
                      <a:pt x="753758" y="480171"/>
                    </a:cubicBezTo>
                    <a:lnTo>
                      <a:pt x="753758" y="482300"/>
                    </a:lnTo>
                    <a:cubicBezTo>
                      <a:pt x="753758" y="484486"/>
                      <a:pt x="753029" y="486615"/>
                      <a:pt x="751797" y="488352"/>
                    </a:cubicBezTo>
                    <a:lnTo>
                      <a:pt x="752525" y="490482"/>
                    </a:lnTo>
                    <a:cubicBezTo>
                      <a:pt x="752861" y="491546"/>
                      <a:pt x="753085" y="492667"/>
                      <a:pt x="753085" y="493788"/>
                    </a:cubicBezTo>
                    <a:lnTo>
                      <a:pt x="753085" y="495245"/>
                    </a:lnTo>
                    <a:cubicBezTo>
                      <a:pt x="753085" y="496870"/>
                      <a:pt x="752693" y="498439"/>
                      <a:pt x="751964" y="499896"/>
                    </a:cubicBezTo>
                    <a:lnTo>
                      <a:pt x="751236" y="501353"/>
                    </a:lnTo>
                    <a:cubicBezTo>
                      <a:pt x="750732" y="502361"/>
                      <a:pt x="750115" y="503258"/>
                      <a:pt x="749331" y="504043"/>
                    </a:cubicBezTo>
                    <a:lnTo>
                      <a:pt x="748434" y="504939"/>
                    </a:lnTo>
                    <a:lnTo>
                      <a:pt x="746697" y="507237"/>
                    </a:lnTo>
                    <a:cubicBezTo>
                      <a:pt x="744960" y="509534"/>
                      <a:pt x="742382" y="510991"/>
                      <a:pt x="739580" y="511327"/>
                    </a:cubicBezTo>
                    <a:lnTo>
                      <a:pt x="738796" y="511608"/>
                    </a:lnTo>
                    <a:cubicBezTo>
                      <a:pt x="737731" y="511944"/>
                      <a:pt x="736610" y="512168"/>
                      <a:pt x="735546" y="512168"/>
                    </a:cubicBezTo>
                    <a:lnTo>
                      <a:pt x="732127" y="512168"/>
                    </a:lnTo>
                    <a:cubicBezTo>
                      <a:pt x="731119" y="512560"/>
                      <a:pt x="730054" y="512784"/>
                      <a:pt x="728989" y="512840"/>
                    </a:cubicBezTo>
                    <a:lnTo>
                      <a:pt x="728933" y="512896"/>
                    </a:lnTo>
                    <a:cubicBezTo>
                      <a:pt x="728429" y="513905"/>
                      <a:pt x="727812" y="514802"/>
                      <a:pt x="727028" y="515586"/>
                    </a:cubicBezTo>
                    <a:lnTo>
                      <a:pt x="724843" y="517772"/>
                    </a:lnTo>
                    <a:cubicBezTo>
                      <a:pt x="723273" y="519341"/>
                      <a:pt x="721256" y="520349"/>
                      <a:pt x="719071" y="520686"/>
                    </a:cubicBezTo>
                    <a:cubicBezTo>
                      <a:pt x="718286" y="521470"/>
                      <a:pt x="717390" y="522087"/>
                      <a:pt x="716437" y="522591"/>
                    </a:cubicBezTo>
                    <a:lnTo>
                      <a:pt x="716381" y="522591"/>
                    </a:lnTo>
                    <a:lnTo>
                      <a:pt x="716381" y="523375"/>
                    </a:lnTo>
                    <a:cubicBezTo>
                      <a:pt x="716381" y="526121"/>
                      <a:pt x="715316" y="528755"/>
                      <a:pt x="713355" y="530660"/>
                    </a:cubicBezTo>
                    <a:lnTo>
                      <a:pt x="712514" y="531949"/>
                    </a:lnTo>
                    <a:cubicBezTo>
                      <a:pt x="712122" y="532510"/>
                      <a:pt x="711674" y="533070"/>
                      <a:pt x="711226" y="533518"/>
                    </a:cubicBezTo>
                    <a:lnTo>
                      <a:pt x="706238" y="538506"/>
                    </a:lnTo>
                    <a:cubicBezTo>
                      <a:pt x="705902" y="538842"/>
                      <a:pt x="705510" y="539178"/>
                      <a:pt x="705117" y="539458"/>
                    </a:cubicBezTo>
                    <a:lnTo>
                      <a:pt x="702259" y="541588"/>
                    </a:lnTo>
                    <a:cubicBezTo>
                      <a:pt x="702203" y="541644"/>
                      <a:pt x="702147" y="541700"/>
                      <a:pt x="702091" y="541700"/>
                    </a:cubicBezTo>
                    <a:lnTo>
                      <a:pt x="702091" y="541924"/>
                    </a:lnTo>
                    <a:cubicBezTo>
                      <a:pt x="702091" y="543829"/>
                      <a:pt x="701587" y="545678"/>
                      <a:pt x="700634" y="547247"/>
                    </a:cubicBezTo>
                    <a:cubicBezTo>
                      <a:pt x="699850" y="549153"/>
                      <a:pt x="698561" y="550778"/>
                      <a:pt x="696768" y="551954"/>
                    </a:cubicBezTo>
                    <a:lnTo>
                      <a:pt x="694751" y="553524"/>
                    </a:lnTo>
                    <a:cubicBezTo>
                      <a:pt x="694526" y="553748"/>
                      <a:pt x="694302" y="553972"/>
                      <a:pt x="694078" y="554140"/>
                    </a:cubicBezTo>
                    <a:lnTo>
                      <a:pt x="690267" y="557502"/>
                    </a:lnTo>
                    <a:lnTo>
                      <a:pt x="690099" y="558063"/>
                    </a:lnTo>
                    <a:cubicBezTo>
                      <a:pt x="689147" y="560976"/>
                      <a:pt x="686961" y="563274"/>
                      <a:pt x="684103" y="564395"/>
                    </a:cubicBezTo>
                    <a:lnTo>
                      <a:pt x="681526" y="565403"/>
                    </a:lnTo>
                    <a:lnTo>
                      <a:pt x="678107" y="567701"/>
                    </a:lnTo>
                    <a:cubicBezTo>
                      <a:pt x="677491" y="568149"/>
                      <a:pt x="676819" y="568486"/>
                      <a:pt x="676090" y="568766"/>
                    </a:cubicBezTo>
                    <a:cubicBezTo>
                      <a:pt x="675754" y="570839"/>
                      <a:pt x="674745" y="572800"/>
                      <a:pt x="673232" y="574313"/>
                    </a:cubicBezTo>
                    <a:lnTo>
                      <a:pt x="671775" y="575770"/>
                    </a:lnTo>
                    <a:cubicBezTo>
                      <a:pt x="670710" y="576835"/>
                      <a:pt x="669478" y="577619"/>
                      <a:pt x="668133" y="578124"/>
                    </a:cubicBezTo>
                    <a:lnTo>
                      <a:pt x="659895" y="581094"/>
                    </a:lnTo>
                    <a:cubicBezTo>
                      <a:pt x="658830" y="581430"/>
                      <a:pt x="657710" y="581654"/>
                      <a:pt x="656645" y="581654"/>
                    </a:cubicBezTo>
                    <a:lnTo>
                      <a:pt x="655917" y="581654"/>
                    </a:lnTo>
                    <a:cubicBezTo>
                      <a:pt x="654291" y="581654"/>
                      <a:pt x="652722" y="581262"/>
                      <a:pt x="651265" y="580534"/>
                    </a:cubicBezTo>
                    <a:lnTo>
                      <a:pt x="649809" y="579805"/>
                    </a:lnTo>
                    <a:cubicBezTo>
                      <a:pt x="648800" y="579301"/>
                      <a:pt x="647903" y="578684"/>
                      <a:pt x="647119" y="577900"/>
                    </a:cubicBezTo>
                    <a:lnTo>
                      <a:pt x="646895" y="577676"/>
                    </a:lnTo>
                    <a:lnTo>
                      <a:pt x="644597" y="575938"/>
                    </a:lnTo>
                    <a:cubicBezTo>
                      <a:pt x="644541" y="575938"/>
                      <a:pt x="644541" y="575882"/>
                      <a:pt x="644485" y="575882"/>
                    </a:cubicBezTo>
                    <a:cubicBezTo>
                      <a:pt x="644317" y="575938"/>
                      <a:pt x="644149" y="575995"/>
                      <a:pt x="644037" y="576050"/>
                    </a:cubicBezTo>
                    <a:lnTo>
                      <a:pt x="641907" y="576779"/>
                    </a:lnTo>
                    <a:cubicBezTo>
                      <a:pt x="640843" y="577115"/>
                      <a:pt x="639722" y="577339"/>
                      <a:pt x="638601" y="577339"/>
                    </a:cubicBezTo>
                    <a:lnTo>
                      <a:pt x="633334" y="577339"/>
                    </a:lnTo>
                    <a:lnTo>
                      <a:pt x="627842" y="577844"/>
                    </a:lnTo>
                    <a:cubicBezTo>
                      <a:pt x="627674" y="577900"/>
                      <a:pt x="627562" y="577956"/>
                      <a:pt x="627394" y="578068"/>
                    </a:cubicBezTo>
                    <a:lnTo>
                      <a:pt x="625600" y="578796"/>
                    </a:lnTo>
                    <a:cubicBezTo>
                      <a:pt x="623807" y="580197"/>
                      <a:pt x="621566" y="580982"/>
                      <a:pt x="619268" y="580982"/>
                    </a:cubicBezTo>
                    <a:lnTo>
                      <a:pt x="619268" y="580982"/>
                    </a:lnTo>
                    <a:cubicBezTo>
                      <a:pt x="618820" y="582831"/>
                      <a:pt x="617867" y="584512"/>
                      <a:pt x="616522" y="585857"/>
                    </a:cubicBezTo>
                    <a:lnTo>
                      <a:pt x="615794" y="586585"/>
                    </a:lnTo>
                    <a:cubicBezTo>
                      <a:pt x="615458" y="586922"/>
                      <a:pt x="615065" y="587258"/>
                      <a:pt x="614673" y="587538"/>
                    </a:cubicBezTo>
                    <a:lnTo>
                      <a:pt x="613104" y="588771"/>
                    </a:lnTo>
                    <a:lnTo>
                      <a:pt x="611199" y="592525"/>
                    </a:lnTo>
                    <a:cubicBezTo>
                      <a:pt x="610694" y="593534"/>
                      <a:pt x="610078" y="594431"/>
                      <a:pt x="609294" y="595159"/>
                    </a:cubicBezTo>
                    <a:lnTo>
                      <a:pt x="606380" y="598073"/>
                    </a:lnTo>
                    <a:cubicBezTo>
                      <a:pt x="605595" y="598858"/>
                      <a:pt x="604698" y="599474"/>
                      <a:pt x="603690" y="599978"/>
                    </a:cubicBezTo>
                    <a:lnTo>
                      <a:pt x="602233" y="600707"/>
                    </a:lnTo>
                    <a:cubicBezTo>
                      <a:pt x="600776" y="601435"/>
                      <a:pt x="599207" y="601828"/>
                      <a:pt x="597582" y="601828"/>
                    </a:cubicBezTo>
                    <a:lnTo>
                      <a:pt x="597582" y="601828"/>
                    </a:lnTo>
                    <a:lnTo>
                      <a:pt x="596293" y="603117"/>
                    </a:lnTo>
                    <a:cubicBezTo>
                      <a:pt x="594892" y="604517"/>
                      <a:pt x="593099" y="605470"/>
                      <a:pt x="591138" y="605918"/>
                    </a:cubicBezTo>
                    <a:cubicBezTo>
                      <a:pt x="589793" y="606535"/>
                      <a:pt x="588336" y="606871"/>
                      <a:pt x="586823" y="606871"/>
                    </a:cubicBezTo>
                    <a:lnTo>
                      <a:pt x="583965" y="606871"/>
                    </a:lnTo>
                    <a:cubicBezTo>
                      <a:pt x="582676" y="606871"/>
                      <a:pt x="581387" y="606647"/>
                      <a:pt x="580210" y="606143"/>
                    </a:cubicBezTo>
                    <a:lnTo>
                      <a:pt x="578977" y="606143"/>
                    </a:lnTo>
                    <a:cubicBezTo>
                      <a:pt x="577352" y="606143"/>
                      <a:pt x="575783" y="605750"/>
                      <a:pt x="574326" y="605022"/>
                    </a:cubicBezTo>
                    <a:lnTo>
                      <a:pt x="572869" y="604293"/>
                    </a:lnTo>
                    <a:cubicBezTo>
                      <a:pt x="572645" y="604181"/>
                      <a:pt x="572421" y="604069"/>
                      <a:pt x="572141" y="603901"/>
                    </a:cubicBezTo>
                    <a:cubicBezTo>
                      <a:pt x="571636" y="603845"/>
                      <a:pt x="571132" y="603789"/>
                      <a:pt x="570628" y="603621"/>
                    </a:cubicBezTo>
                    <a:lnTo>
                      <a:pt x="567770" y="602892"/>
                    </a:lnTo>
                    <a:cubicBezTo>
                      <a:pt x="566705" y="602612"/>
                      <a:pt x="565640" y="602164"/>
                      <a:pt x="564744" y="601548"/>
                    </a:cubicBezTo>
                    <a:cubicBezTo>
                      <a:pt x="564296" y="601435"/>
                      <a:pt x="563903" y="601323"/>
                      <a:pt x="563455" y="601211"/>
                    </a:cubicBezTo>
                    <a:lnTo>
                      <a:pt x="562670" y="600931"/>
                    </a:lnTo>
                    <a:cubicBezTo>
                      <a:pt x="562334" y="600875"/>
                      <a:pt x="561998" y="600819"/>
                      <a:pt x="561662" y="600763"/>
                    </a:cubicBezTo>
                    <a:cubicBezTo>
                      <a:pt x="560933" y="600931"/>
                      <a:pt x="560261" y="600987"/>
                      <a:pt x="559532" y="600987"/>
                    </a:cubicBezTo>
                    <a:lnTo>
                      <a:pt x="558076" y="600987"/>
                    </a:lnTo>
                    <a:cubicBezTo>
                      <a:pt x="557179" y="600987"/>
                      <a:pt x="556338" y="600875"/>
                      <a:pt x="555498" y="600651"/>
                    </a:cubicBezTo>
                    <a:lnTo>
                      <a:pt x="554713" y="600931"/>
                    </a:lnTo>
                    <a:cubicBezTo>
                      <a:pt x="553480" y="601435"/>
                      <a:pt x="552192" y="601660"/>
                      <a:pt x="550847" y="601660"/>
                    </a:cubicBezTo>
                    <a:lnTo>
                      <a:pt x="548717" y="601660"/>
                    </a:lnTo>
                    <a:cubicBezTo>
                      <a:pt x="546140" y="601660"/>
                      <a:pt x="543730" y="600707"/>
                      <a:pt x="541881" y="599082"/>
                    </a:cubicBezTo>
                    <a:cubicBezTo>
                      <a:pt x="541040" y="599866"/>
                      <a:pt x="540032" y="600427"/>
                      <a:pt x="538967" y="600875"/>
                    </a:cubicBezTo>
                    <a:cubicBezTo>
                      <a:pt x="538350" y="601267"/>
                      <a:pt x="537734" y="601548"/>
                      <a:pt x="537062" y="601772"/>
                    </a:cubicBezTo>
                    <a:cubicBezTo>
                      <a:pt x="535605" y="603117"/>
                      <a:pt x="533811" y="604013"/>
                      <a:pt x="531850" y="604349"/>
                    </a:cubicBezTo>
                    <a:cubicBezTo>
                      <a:pt x="531402" y="605134"/>
                      <a:pt x="530841" y="605862"/>
                      <a:pt x="530225" y="606479"/>
                    </a:cubicBezTo>
                    <a:lnTo>
                      <a:pt x="529497" y="607207"/>
                    </a:lnTo>
                    <a:cubicBezTo>
                      <a:pt x="527535" y="609168"/>
                      <a:pt x="524901" y="610233"/>
                      <a:pt x="522212" y="610233"/>
                    </a:cubicBezTo>
                    <a:lnTo>
                      <a:pt x="521483" y="610233"/>
                    </a:lnTo>
                    <a:cubicBezTo>
                      <a:pt x="521315" y="610233"/>
                      <a:pt x="521147" y="610233"/>
                      <a:pt x="520979" y="610233"/>
                    </a:cubicBezTo>
                    <a:cubicBezTo>
                      <a:pt x="520530" y="610401"/>
                      <a:pt x="520082" y="610569"/>
                      <a:pt x="519578" y="610682"/>
                    </a:cubicBezTo>
                    <a:lnTo>
                      <a:pt x="519466" y="610794"/>
                    </a:lnTo>
                    <a:cubicBezTo>
                      <a:pt x="517504" y="612755"/>
                      <a:pt x="514871" y="613820"/>
                      <a:pt x="512181" y="613820"/>
                    </a:cubicBezTo>
                    <a:lnTo>
                      <a:pt x="510500" y="613820"/>
                    </a:lnTo>
                    <a:lnTo>
                      <a:pt x="508202" y="616846"/>
                    </a:lnTo>
                    <a:cubicBezTo>
                      <a:pt x="507922" y="617238"/>
                      <a:pt x="507586" y="617630"/>
                      <a:pt x="507250" y="617966"/>
                    </a:cubicBezTo>
                    <a:lnTo>
                      <a:pt x="505120" y="620096"/>
                    </a:lnTo>
                    <a:cubicBezTo>
                      <a:pt x="504336" y="620880"/>
                      <a:pt x="503383" y="621553"/>
                      <a:pt x="502430" y="622057"/>
                    </a:cubicBezTo>
                    <a:lnTo>
                      <a:pt x="500974" y="622786"/>
                    </a:lnTo>
                    <a:cubicBezTo>
                      <a:pt x="499629" y="623458"/>
                      <a:pt x="498116" y="623850"/>
                      <a:pt x="496603" y="623850"/>
                    </a:cubicBezTo>
                    <a:cubicBezTo>
                      <a:pt x="495650" y="624411"/>
                      <a:pt x="494585" y="624803"/>
                      <a:pt x="493520" y="625083"/>
                    </a:cubicBezTo>
                    <a:cubicBezTo>
                      <a:pt x="492176" y="625700"/>
                      <a:pt x="490719" y="626036"/>
                      <a:pt x="489206" y="626036"/>
                    </a:cubicBezTo>
                    <a:lnTo>
                      <a:pt x="489038" y="626036"/>
                    </a:lnTo>
                    <a:lnTo>
                      <a:pt x="487412" y="626428"/>
                    </a:lnTo>
                    <a:cubicBezTo>
                      <a:pt x="485003" y="627044"/>
                      <a:pt x="482481" y="626764"/>
                      <a:pt x="480296" y="625643"/>
                    </a:cubicBezTo>
                    <a:lnTo>
                      <a:pt x="478839" y="624915"/>
                    </a:lnTo>
                    <a:cubicBezTo>
                      <a:pt x="475981" y="623514"/>
                      <a:pt x="474020" y="620880"/>
                      <a:pt x="473347" y="617854"/>
                    </a:cubicBezTo>
                    <a:cubicBezTo>
                      <a:pt x="472731" y="616509"/>
                      <a:pt x="472394" y="615053"/>
                      <a:pt x="472394" y="613539"/>
                    </a:cubicBezTo>
                    <a:lnTo>
                      <a:pt x="472394" y="612251"/>
                    </a:lnTo>
                    <a:cubicBezTo>
                      <a:pt x="471050" y="612026"/>
                      <a:pt x="469817" y="611522"/>
                      <a:pt x="468640" y="610850"/>
                    </a:cubicBezTo>
                    <a:lnTo>
                      <a:pt x="462924" y="607263"/>
                    </a:lnTo>
                    <a:cubicBezTo>
                      <a:pt x="461075" y="606087"/>
                      <a:pt x="459618" y="604349"/>
                      <a:pt x="458833" y="602332"/>
                    </a:cubicBezTo>
                    <a:lnTo>
                      <a:pt x="457377" y="598746"/>
                    </a:lnTo>
                    <a:cubicBezTo>
                      <a:pt x="457320" y="598578"/>
                      <a:pt x="457208" y="598353"/>
                      <a:pt x="457152" y="598185"/>
                    </a:cubicBezTo>
                    <a:lnTo>
                      <a:pt x="455359" y="593142"/>
                    </a:lnTo>
                    <a:cubicBezTo>
                      <a:pt x="454238" y="593534"/>
                      <a:pt x="453062" y="593758"/>
                      <a:pt x="451885" y="593758"/>
                    </a:cubicBezTo>
                    <a:lnTo>
                      <a:pt x="450428" y="593758"/>
                    </a:lnTo>
                    <a:cubicBezTo>
                      <a:pt x="447682" y="593758"/>
                      <a:pt x="445048" y="592694"/>
                      <a:pt x="443087" y="590732"/>
                    </a:cubicBezTo>
                    <a:lnTo>
                      <a:pt x="442358" y="590004"/>
                    </a:lnTo>
                    <a:cubicBezTo>
                      <a:pt x="442134" y="589780"/>
                      <a:pt x="441910" y="589500"/>
                      <a:pt x="441686" y="589275"/>
                    </a:cubicBezTo>
                    <a:cubicBezTo>
                      <a:pt x="441406" y="589051"/>
                      <a:pt x="441182" y="588827"/>
                      <a:pt x="440957" y="588603"/>
                    </a:cubicBezTo>
                    <a:lnTo>
                      <a:pt x="440229" y="587874"/>
                    </a:lnTo>
                    <a:cubicBezTo>
                      <a:pt x="438828" y="586473"/>
                      <a:pt x="437819" y="584680"/>
                      <a:pt x="437427" y="582719"/>
                    </a:cubicBezTo>
                    <a:cubicBezTo>
                      <a:pt x="436699" y="582383"/>
                      <a:pt x="435970" y="581934"/>
                      <a:pt x="435298" y="581430"/>
                    </a:cubicBezTo>
                    <a:lnTo>
                      <a:pt x="431936" y="579973"/>
                    </a:lnTo>
                    <a:cubicBezTo>
                      <a:pt x="430927" y="579525"/>
                      <a:pt x="430030" y="578964"/>
                      <a:pt x="429246" y="578292"/>
                    </a:cubicBezTo>
                    <a:cubicBezTo>
                      <a:pt x="429246" y="578292"/>
                      <a:pt x="429246" y="578292"/>
                      <a:pt x="429246" y="578292"/>
                    </a:cubicBezTo>
                    <a:lnTo>
                      <a:pt x="427789" y="577564"/>
                    </a:lnTo>
                    <a:cubicBezTo>
                      <a:pt x="424258" y="575826"/>
                      <a:pt x="422073" y="572240"/>
                      <a:pt x="422073" y="568317"/>
                    </a:cubicBezTo>
                    <a:lnTo>
                      <a:pt x="422073" y="566860"/>
                    </a:lnTo>
                    <a:cubicBezTo>
                      <a:pt x="422073" y="566076"/>
                      <a:pt x="422185" y="565347"/>
                      <a:pt x="422297" y="564619"/>
                    </a:cubicBezTo>
                    <a:cubicBezTo>
                      <a:pt x="422073" y="564283"/>
                      <a:pt x="421905" y="563946"/>
                      <a:pt x="421737" y="563610"/>
                    </a:cubicBezTo>
                    <a:lnTo>
                      <a:pt x="421008" y="562153"/>
                    </a:lnTo>
                    <a:cubicBezTo>
                      <a:pt x="420280" y="560696"/>
                      <a:pt x="419888" y="559127"/>
                      <a:pt x="419888" y="557502"/>
                    </a:cubicBezTo>
                    <a:lnTo>
                      <a:pt x="419888" y="555373"/>
                    </a:lnTo>
                    <a:cubicBezTo>
                      <a:pt x="419888" y="555205"/>
                      <a:pt x="419888" y="555036"/>
                      <a:pt x="419888" y="554924"/>
                    </a:cubicBezTo>
                    <a:cubicBezTo>
                      <a:pt x="419663" y="554588"/>
                      <a:pt x="419495" y="554252"/>
                      <a:pt x="419327" y="553860"/>
                    </a:cubicBezTo>
                    <a:cubicBezTo>
                      <a:pt x="418823" y="553524"/>
                      <a:pt x="418319" y="553131"/>
                      <a:pt x="417870" y="552683"/>
                    </a:cubicBezTo>
                    <a:lnTo>
                      <a:pt x="417142" y="551954"/>
                    </a:lnTo>
                    <a:cubicBezTo>
                      <a:pt x="415573" y="550385"/>
                      <a:pt x="414564" y="548424"/>
                      <a:pt x="414228" y="546239"/>
                    </a:cubicBezTo>
                    <a:lnTo>
                      <a:pt x="413835" y="543885"/>
                    </a:lnTo>
                    <a:cubicBezTo>
                      <a:pt x="413611" y="544165"/>
                      <a:pt x="413331" y="544502"/>
                      <a:pt x="413051" y="544782"/>
                    </a:cubicBezTo>
                    <a:lnTo>
                      <a:pt x="412322" y="545510"/>
                    </a:lnTo>
                    <a:cubicBezTo>
                      <a:pt x="410978" y="546855"/>
                      <a:pt x="409353" y="547752"/>
                      <a:pt x="407503" y="548200"/>
                    </a:cubicBezTo>
                    <a:lnTo>
                      <a:pt x="404645" y="548928"/>
                    </a:lnTo>
                    <a:cubicBezTo>
                      <a:pt x="403805" y="549153"/>
                      <a:pt x="402964" y="549265"/>
                      <a:pt x="402124" y="549265"/>
                    </a:cubicBezTo>
                    <a:lnTo>
                      <a:pt x="400667" y="549265"/>
                    </a:lnTo>
                    <a:cubicBezTo>
                      <a:pt x="399042" y="549265"/>
                      <a:pt x="397473" y="548872"/>
                      <a:pt x="396016" y="548144"/>
                    </a:cubicBezTo>
                    <a:lnTo>
                      <a:pt x="394951" y="547640"/>
                    </a:lnTo>
                    <a:lnTo>
                      <a:pt x="389291" y="547191"/>
                    </a:lnTo>
                    <a:lnTo>
                      <a:pt x="385873" y="548032"/>
                    </a:lnTo>
                    <a:lnTo>
                      <a:pt x="382959" y="549209"/>
                    </a:lnTo>
                    <a:cubicBezTo>
                      <a:pt x="382791" y="549265"/>
                      <a:pt x="382567" y="549377"/>
                      <a:pt x="382399" y="549433"/>
                    </a:cubicBezTo>
                    <a:lnTo>
                      <a:pt x="378084" y="550890"/>
                    </a:lnTo>
                    <a:cubicBezTo>
                      <a:pt x="377860" y="550946"/>
                      <a:pt x="377579" y="551058"/>
                      <a:pt x="377355" y="551114"/>
                    </a:cubicBezTo>
                    <a:lnTo>
                      <a:pt x="374497" y="551842"/>
                    </a:lnTo>
                    <a:cubicBezTo>
                      <a:pt x="374161" y="551954"/>
                      <a:pt x="373769" y="552011"/>
                      <a:pt x="373433" y="552066"/>
                    </a:cubicBezTo>
                    <a:lnTo>
                      <a:pt x="372704" y="552179"/>
                    </a:lnTo>
                    <a:cubicBezTo>
                      <a:pt x="372480" y="553187"/>
                      <a:pt x="372088" y="554140"/>
                      <a:pt x="371527" y="555036"/>
                    </a:cubicBezTo>
                    <a:cubicBezTo>
                      <a:pt x="369790" y="558006"/>
                      <a:pt x="366652" y="559856"/>
                      <a:pt x="363234" y="560080"/>
                    </a:cubicBezTo>
                    <a:cubicBezTo>
                      <a:pt x="360544" y="562209"/>
                      <a:pt x="356958" y="562770"/>
                      <a:pt x="353763" y="561761"/>
                    </a:cubicBezTo>
                    <a:cubicBezTo>
                      <a:pt x="352643" y="564955"/>
                      <a:pt x="350065" y="567421"/>
                      <a:pt x="346759" y="568317"/>
                    </a:cubicBezTo>
                    <a:cubicBezTo>
                      <a:pt x="346535" y="568373"/>
                      <a:pt x="346311" y="568429"/>
                      <a:pt x="346086" y="568486"/>
                    </a:cubicBezTo>
                    <a:lnTo>
                      <a:pt x="344742" y="570559"/>
                    </a:lnTo>
                    <a:cubicBezTo>
                      <a:pt x="343341" y="572688"/>
                      <a:pt x="341155" y="574257"/>
                      <a:pt x="338633" y="574874"/>
                    </a:cubicBezTo>
                    <a:lnTo>
                      <a:pt x="335776" y="575602"/>
                    </a:lnTo>
                    <a:cubicBezTo>
                      <a:pt x="335383" y="575714"/>
                      <a:pt x="334991" y="575770"/>
                      <a:pt x="334543" y="575826"/>
                    </a:cubicBezTo>
                    <a:lnTo>
                      <a:pt x="333366" y="576219"/>
                    </a:lnTo>
                    <a:cubicBezTo>
                      <a:pt x="332806" y="579133"/>
                      <a:pt x="331068" y="581486"/>
                      <a:pt x="328659" y="582999"/>
                    </a:cubicBezTo>
                    <a:lnTo>
                      <a:pt x="327874" y="584344"/>
                    </a:lnTo>
                    <a:cubicBezTo>
                      <a:pt x="327426" y="585129"/>
                      <a:pt x="326866" y="585857"/>
                      <a:pt x="326193" y="586530"/>
                    </a:cubicBezTo>
                    <a:lnTo>
                      <a:pt x="325465" y="587258"/>
                    </a:lnTo>
                    <a:cubicBezTo>
                      <a:pt x="325240" y="587482"/>
                      <a:pt x="325016" y="587650"/>
                      <a:pt x="324792" y="587874"/>
                    </a:cubicBezTo>
                    <a:cubicBezTo>
                      <a:pt x="324624" y="588995"/>
                      <a:pt x="324288" y="590060"/>
                      <a:pt x="323784" y="591069"/>
                    </a:cubicBezTo>
                    <a:lnTo>
                      <a:pt x="323055" y="592525"/>
                    </a:lnTo>
                    <a:cubicBezTo>
                      <a:pt x="322046" y="594543"/>
                      <a:pt x="320421" y="596112"/>
                      <a:pt x="318404" y="597121"/>
                    </a:cubicBezTo>
                    <a:lnTo>
                      <a:pt x="316947" y="597849"/>
                    </a:lnTo>
                    <a:cubicBezTo>
                      <a:pt x="315546" y="598578"/>
                      <a:pt x="313921" y="598914"/>
                      <a:pt x="312352" y="598914"/>
                    </a:cubicBezTo>
                    <a:lnTo>
                      <a:pt x="311623" y="598914"/>
                    </a:lnTo>
                    <a:cubicBezTo>
                      <a:pt x="311119" y="598914"/>
                      <a:pt x="310559" y="598858"/>
                      <a:pt x="310054" y="598802"/>
                    </a:cubicBezTo>
                    <a:lnTo>
                      <a:pt x="300696" y="597345"/>
                    </a:lnTo>
                    <a:cubicBezTo>
                      <a:pt x="299744" y="597177"/>
                      <a:pt x="298791" y="596896"/>
                      <a:pt x="297950" y="596504"/>
                    </a:cubicBezTo>
                    <a:cubicBezTo>
                      <a:pt x="296437" y="596840"/>
                      <a:pt x="294812" y="596784"/>
                      <a:pt x="293299" y="596448"/>
                    </a:cubicBezTo>
                    <a:cubicBezTo>
                      <a:pt x="293243" y="596448"/>
                      <a:pt x="293187" y="596504"/>
                      <a:pt x="293131" y="596504"/>
                    </a:cubicBezTo>
                    <a:cubicBezTo>
                      <a:pt x="291282" y="598073"/>
                      <a:pt x="288928" y="598914"/>
                      <a:pt x="286463" y="598914"/>
                    </a:cubicBezTo>
                    <a:lnTo>
                      <a:pt x="285006" y="598914"/>
                    </a:lnTo>
                    <a:cubicBezTo>
                      <a:pt x="282988" y="598914"/>
                      <a:pt x="281083" y="598353"/>
                      <a:pt x="279402" y="597233"/>
                    </a:cubicBezTo>
                    <a:lnTo>
                      <a:pt x="273350" y="593310"/>
                    </a:lnTo>
                    <a:lnTo>
                      <a:pt x="272565" y="594711"/>
                    </a:lnTo>
                    <a:cubicBezTo>
                      <a:pt x="272285" y="595551"/>
                      <a:pt x="271893" y="596392"/>
                      <a:pt x="271389" y="597177"/>
                    </a:cubicBezTo>
                    <a:lnTo>
                      <a:pt x="268531" y="601491"/>
                    </a:lnTo>
                    <a:cubicBezTo>
                      <a:pt x="267522" y="603004"/>
                      <a:pt x="266121" y="604237"/>
                      <a:pt x="264496" y="605022"/>
                    </a:cubicBezTo>
                    <a:lnTo>
                      <a:pt x="264496" y="605078"/>
                    </a:lnTo>
                    <a:cubicBezTo>
                      <a:pt x="264496" y="606703"/>
                      <a:pt x="264104" y="608272"/>
                      <a:pt x="263431" y="609673"/>
                    </a:cubicBezTo>
                    <a:lnTo>
                      <a:pt x="262703" y="611130"/>
                    </a:lnTo>
                    <a:cubicBezTo>
                      <a:pt x="261918" y="612755"/>
                      <a:pt x="260686" y="614100"/>
                      <a:pt x="259172" y="615108"/>
                    </a:cubicBezTo>
                    <a:lnTo>
                      <a:pt x="259060" y="615165"/>
                    </a:lnTo>
                    <a:lnTo>
                      <a:pt x="258724" y="620152"/>
                    </a:lnTo>
                    <a:cubicBezTo>
                      <a:pt x="258668" y="620992"/>
                      <a:pt x="258500" y="621833"/>
                      <a:pt x="258220" y="622674"/>
                    </a:cubicBezTo>
                    <a:lnTo>
                      <a:pt x="256763" y="626988"/>
                    </a:lnTo>
                    <a:cubicBezTo>
                      <a:pt x="255530" y="630631"/>
                      <a:pt x="252448" y="633265"/>
                      <a:pt x="248750" y="633881"/>
                    </a:cubicBezTo>
                    <a:cubicBezTo>
                      <a:pt x="246900" y="637075"/>
                      <a:pt x="243482" y="639036"/>
                      <a:pt x="239784" y="639036"/>
                    </a:cubicBezTo>
                    <a:lnTo>
                      <a:pt x="238943" y="639036"/>
                    </a:lnTo>
                    <a:cubicBezTo>
                      <a:pt x="237710" y="641110"/>
                      <a:pt x="235749" y="642735"/>
                      <a:pt x="233339" y="643519"/>
                    </a:cubicBezTo>
                    <a:lnTo>
                      <a:pt x="233283" y="643519"/>
                    </a:lnTo>
                    <a:cubicBezTo>
                      <a:pt x="233003" y="643912"/>
                      <a:pt x="232667" y="644304"/>
                      <a:pt x="232331" y="644640"/>
                    </a:cubicBezTo>
                    <a:lnTo>
                      <a:pt x="231602" y="645369"/>
                    </a:lnTo>
                    <a:cubicBezTo>
                      <a:pt x="231154" y="645817"/>
                      <a:pt x="230706" y="646209"/>
                      <a:pt x="230201" y="646545"/>
                    </a:cubicBezTo>
                    <a:lnTo>
                      <a:pt x="229977" y="646994"/>
                    </a:lnTo>
                    <a:cubicBezTo>
                      <a:pt x="228856" y="649291"/>
                      <a:pt x="226895" y="651028"/>
                      <a:pt x="224598" y="651925"/>
                    </a:cubicBezTo>
                    <a:cubicBezTo>
                      <a:pt x="224373" y="652037"/>
                      <a:pt x="224149" y="652205"/>
                      <a:pt x="223869" y="652317"/>
                    </a:cubicBezTo>
                    <a:lnTo>
                      <a:pt x="222412" y="653046"/>
                    </a:lnTo>
                    <a:cubicBezTo>
                      <a:pt x="221684" y="653382"/>
                      <a:pt x="220899" y="653662"/>
                      <a:pt x="220115" y="653886"/>
                    </a:cubicBezTo>
                    <a:cubicBezTo>
                      <a:pt x="219834" y="654111"/>
                      <a:pt x="219498" y="654391"/>
                      <a:pt x="219218" y="654559"/>
                    </a:cubicBezTo>
                    <a:lnTo>
                      <a:pt x="219106" y="654671"/>
                    </a:lnTo>
                    <a:cubicBezTo>
                      <a:pt x="218602" y="656296"/>
                      <a:pt x="217761" y="657809"/>
                      <a:pt x="216528" y="659042"/>
                    </a:cubicBezTo>
                    <a:lnTo>
                      <a:pt x="215071" y="660499"/>
                    </a:lnTo>
                    <a:cubicBezTo>
                      <a:pt x="213110" y="662404"/>
                      <a:pt x="210532" y="663525"/>
                      <a:pt x="207786" y="663525"/>
                    </a:cubicBezTo>
                    <a:lnTo>
                      <a:pt x="207058" y="663525"/>
                    </a:lnTo>
                    <a:cubicBezTo>
                      <a:pt x="206890" y="663525"/>
                      <a:pt x="206722" y="663525"/>
                      <a:pt x="206554" y="663525"/>
                    </a:cubicBezTo>
                    <a:cubicBezTo>
                      <a:pt x="205321" y="664029"/>
                      <a:pt x="204032" y="664253"/>
                      <a:pt x="202743" y="664253"/>
                    </a:cubicBezTo>
                    <a:lnTo>
                      <a:pt x="198428" y="664253"/>
                    </a:lnTo>
                    <a:cubicBezTo>
                      <a:pt x="197756" y="664253"/>
                      <a:pt x="197083" y="664197"/>
                      <a:pt x="196411" y="664029"/>
                    </a:cubicBezTo>
                    <a:lnTo>
                      <a:pt x="195290" y="663805"/>
                    </a:lnTo>
                    <a:cubicBezTo>
                      <a:pt x="193833" y="664085"/>
                      <a:pt x="192208" y="664533"/>
                      <a:pt x="190583" y="664533"/>
                    </a:cubicBezTo>
                    <a:close/>
                    <a:moveTo>
                      <a:pt x="199493" y="643127"/>
                    </a:moveTo>
                    <a:lnTo>
                      <a:pt x="200333" y="643127"/>
                    </a:lnTo>
                    <a:lnTo>
                      <a:pt x="201006" y="642791"/>
                    </a:lnTo>
                    <a:cubicBezTo>
                      <a:pt x="201118" y="642735"/>
                      <a:pt x="201286" y="642679"/>
                      <a:pt x="201398" y="642623"/>
                    </a:cubicBezTo>
                    <a:cubicBezTo>
                      <a:pt x="201734" y="642118"/>
                      <a:pt x="202183" y="641614"/>
                      <a:pt x="202575" y="641166"/>
                    </a:cubicBezTo>
                    <a:lnTo>
                      <a:pt x="204032" y="639709"/>
                    </a:lnTo>
                    <a:cubicBezTo>
                      <a:pt x="204480" y="639260"/>
                      <a:pt x="205041" y="638812"/>
                      <a:pt x="205601" y="638420"/>
                    </a:cubicBezTo>
                    <a:lnTo>
                      <a:pt x="206890" y="637579"/>
                    </a:lnTo>
                    <a:lnTo>
                      <a:pt x="208291" y="636179"/>
                    </a:lnTo>
                    <a:cubicBezTo>
                      <a:pt x="209748" y="634721"/>
                      <a:pt x="211541" y="633769"/>
                      <a:pt x="213502" y="633377"/>
                    </a:cubicBezTo>
                    <a:cubicBezTo>
                      <a:pt x="213838" y="632816"/>
                      <a:pt x="214287" y="632368"/>
                      <a:pt x="214735" y="631864"/>
                    </a:cubicBezTo>
                    <a:lnTo>
                      <a:pt x="215463" y="631135"/>
                    </a:lnTo>
                    <a:cubicBezTo>
                      <a:pt x="215575" y="631023"/>
                      <a:pt x="215688" y="630911"/>
                      <a:pt x="215800" y="630799"/>
                    </a:cubicBezTo>
                    <a:cubicBezTo>
                      <a:pt x="214679" y="627213"/>
                      <a:pt x="215520" y="623178"/>
                      <a:pt x="218321" y="620320"/>
                    </a:cubicBezTo>
                    <a:lnTo>
                      <a:pt x="219050" y="619592"/>
                    </a:lnTo>
                    <a:cubicBezTo>
                      <a:pt x="221011" y="617630"/>
                      <a:pt x="223645" y="616565"/>
                      <a:pt x="226335" y="616565"/>
                    </a:cubicBezTo>
                    <a:lnTo>
                      <a:pt x="231378" y="616565"/>
                    </a:lnTo>
                    <a:cubicBezTo>
                      <a:pt x="232331" y="616565"/>
                      <a:pt x="233283" y="616677"/>
                      <a:pt x="234236" y="616958"/>
                    </a:cubicBezTo>
                    <a:lnTo>
                      <a:pt x="235189" y="617238"/>
                    </a:lnTo>
                    <a:cubicBezTo>
                      <a:pt x="235189" y="617238"/>
                      <a:pt x="235245" y="617238"/>
                      <a:pt x="235245" y="617182"/>
                    </a:cubicBezTo>
                    <a:lnTo>
                      <a:pt x="238103" y="615053"/>
                    </a:lnTo>
                    <a:cubicBezTo>
                      <a:pt x="238271" y="614940"/>
                      <a:pt x="238383" y="614828"/>
                      <a:pt x="238551" y="614716"/>
                    </a:cubicBezTo>
                    <a:lnTo>
                      <a:pt x="238999" y="608216"/>
                    </a:lnTo>
                    <a:cubicBezTo>
                      <a:pt x="239167" y="605806"/>
                      <a:pt x="240232" y="603509"/>
                      <a:pt x="241857" y="601772"/>
                    </a:cubicBezTo>
                    <a:cubicBezTo>
                      <a:pt x="241969" y="600427"/>
                      <a:pt x="242305" y="599138"/>
                      <a:pt x="242922" y="597849"/>
                    </a:cubicBezTo>
                    <a:lnTo>
                      <a:pt x="243818" y="596000"/>
                    </a:lnTo>
                    <a:lnTo>
                      <a:pt x="244267" y="594207"/>
                    </a:lnTo>
                    <a:cubicBezTo>
                      <a:pt x="244547" y="593030"/>
                      <a:pt x="245051" y="591965"/>
                      <a:pt x="245724" y="590956"/>
                    </a:cubicBezTo>
                    <a:lnTo>
                      <a:pt x="247181" y="588827"/>
                    </a:lnTo>
                    <a:cubicBezTo>
                      <a:pt x="248862" y="586305"/>
                      <a:pt x="251495" y="584736"/>
                      <a:pt x="254353" y="584344"/>
                    </a:cubicBezTo>
                    <a:cubicBezTo>
                      <a:pt x="254633" y="583728"/>
                      <a:pt x="254970" y="583167"/>
                      <a:pt x="255362" y="582663"/>
                    </a:cubicBezTo>
                    <a:lnTo>
                      <a:pt x="258668" y="577788"/>
                    </a:lnTo>
                    <a:cubicBezTo>
                      <a:pt x="259172" y="576779"/>
                      <a:pt x="259845" y="575882"/>
                      <a:pt x="260629" y="575098"/>
                    </a:cubicBezTo>
                    <a:lnTo>
                      <a:pt x="262087" y="573641"/>
                    </a:lnTo>
                    <a:cubicBezTo>
                      <a:pt x="262871" y="572856"/>
                      <a:pt x="263768" y="572184"/>
                      <a:pt x="264776" y="571736"/>
                    </a:cubicBezTo>
                    <a:lnTo>
                      <a:pt x="266233" y="571007"/>
                    </a:lnTo>
                    <a:cubicBezTo>
                      <a:pt x="267690" y="570279"/>
                      <a:pt x="269259" y="569942"/>
                      <a:pt x="270828" y="569942"/>
                    </a:cubicBezTo>
                    <a:lnTo>
                      <a:pt x="272958" y="569942"/>
                    </a:lnTo>
                    <a:cubicBezTo>
                      <a:pt x="274975" y="569942"/>
                      <a:pt x="276880" y="570503"/>
                      <a:pt x="278562" y="571624"/>
                    </a:cubicBezTo>
                    <a:lnTo>
                      <a:pt x="285622" y="576219"/>
                    </a:lnTo>
                    <a:cubicBezTo>
                      <a:pt x="286295" y="575995"/>
                      <a:pt x="286967" y="575882"/>
                      <a:pt x="287696" y="575770"/>
                    </a:cubicBezTo>
                    <a:cubicBezTo>
                      <a:pt x="288928" y="575266"/>
                      <a:pt x="290273" y="574986"/>
                      <a:pt x="291618" y="574986"/>
                    </a:cubicBezTo>
                    <a:lnTo>
                      <a:pt x="293579" y="574986"/>
                    </a:lnTo>
                    <a:cubicBezTo>
                      <a:pt x="294756" y="574537"/>
                      <a:pt x="296045" y="574257"/>
                      <a:pt x="297334" y="574257"/>
                    </a:cubicBezTo>
                    <a:lnTo>
                      <a:pt x="299463" y="574257"/>
                    </a:lnTo>
                    <a:cubicBezTo>
                      <a:pt x="301705" y="574257"/>
                      <a:pt x="303890" y="574986"/>
                      <a:pt x="305684" y="576331"/>
                    </a:cubicBezTo>
                    <a:lnTo>
                      <a:pt x="305964" y="576555"/>
                    </a:lnTo>
                    <a:lnTo>
                      <a:pt x="306020" y="576387"/>
                    </a:lnTo>
                    <a:cubicBezTo>
                      <a:pt x="307028" y="574369"/>
                      <a:pt x="308654" y="572744"/>
                      <a:pt x="310615" y="571736"/>
                    </a:cubicBezTo>
                    <a:lnTo>
                      <a:pt x="311119" y="571511"/>
                    </a:lnTo>
                    <a:lnTo>
                      <a:pt x="312744" y="568710"/>
                    </a:lnTo>
                    <a:cubicBezTo>
                      <a:pt x="313080" y="568093"/>
                      <a:pt x="313529" y="567533"/>
                      <a:pt x="313977" y="566972"/>
                    </a:cubicBezTo>
                    <a:lnTo>
                      <a:pt x="314425" y="564619"/>
                    </a:lnTo>
                    <a:cubicBezTo>
                      <a:pt x="314818" y="562602"/>
                      <a:pt x="315826" y="560752"/>
                      <a:pt x="317227" y="559351"/>
                    </a:cubicBezTo>
                    <a:lnTo>
                      <a:pt x="317956" y="558623"/>
                    </a:lnTo>
                    <a:cubicBezTo>
                      <a:pt x="319917" y="556662"/>
                      <a:pt x="322551" y="555597"/>
                      <a:pt x="325240" y="555597"/>
                    </a:cubicBezTo>
                    <a:lnTo>
                      <a:pt x="327650" y="555485"/>
                    </a:lnTo>
                    <a:cubicBezTo>
                      <a:pt x="327650" y="555485"/>
                      <a:pt x="327650" y="555485"/>
                      <a:pt x="327650" y="555485"/>
                    </a:cubicBezTo>
                    <a:lnTo>
                      <a:pt x="328379" y="553355"/>
                    </a:lnTo>
                    <a:cubicBezTo>
                      <a:pt x="328883" y="551842"/>
                      <a:pt x="329724" y="550442"/>
                      <a:pt x="330844" y="549321"/>
                    </a:cubicBezTo>
                    <a:lnTo>
                      <a:pt x="331573" y="548592"/>
                    </a:lnTo>
                    <a:cubicBezTo>
                      <a:pt x="332245" y="547920"/>
                      <a:pt x="333030" y="547303"/>
                      <a:pt x="333926" y="546855"/>
                    </a:cubicBezTo>
                    <a:cubicBezTo>
                      <a:pt x="334094" y="546183"/>
                      <a:pt x="334375" y="545510"/>
                      <a:pt x="334711" y="544838"/>
                    </a:cubicBezTo>
                    <a:lnTo>
                      <a:pt x="335439" y="543381"/>
                    </a:lnTo>
                    <a:cubicBezTo>
                      <a:pt x="336000" y="542260"/>
                      <a:pt x="336728" y="541307"/>
                      <a:pt x="337625" y="540467"/>
                    </a:cubicBezTo>
                    <a:cubicBezTo>
                      <a:pt x="338633" y="538506"/>
                      <a:pt x="340203" y="536880"/>
                      <a:pt x="342220" y="535872"/>
                    </a:cubicBezTo>
                    <a:lnTo>
                      <a:pt x="343677" y="535143"/>
                    </a:lnTo>
                    <a:cubicBezTo>
                      <a:pt x="345862" y="534022"/>
                      <a:pt x="348272" y="533798"/>
                      <a:pt x="350513" y="534303"/>
                    </a:cubicBezTo>
                    <a:cubicBezTo>
                      <a:pt x="352419" y="531501"/>
                      <a:pt x="355613" y="529764"/>
                      <a:pt x="359087" y="529764"/>
                    </a:cubicBezTo>
                    <a:lnTo>
                      <a:pt x="361945" y="529764"/>
                    </a:lnTo>
                    <a:cubicBezTo>
                      <a:pt x="363066" y="529764"/>
                      <a:pt x="364186" y="529932"/>
                      <a:pt x="365195" y="530268"/>
                    </a:cubicBezTo>
                    <a:lnTo>
                      <a:pt x="367325" y="530997"/>
                    </a:lnTo>
                    <a:cubicBezTo>
                      <a:pt x="367773" y="531165"/>
                      <a:pt x="368221" y="531333"/>
                      <a:pt x="368669" y="531557"/>
                    </a:cubicBezTo>
                    <a:lnTo>
                      <a:pt x="371920" y="530884"/>
                    </a:lnTo>
                    <a:lnTo>
                      <a:pt x="378868" y="528363"/>
                    </a:lnTo>
                    <a:cubicBezTo>
                      <a:pt x="379316" y="528195"/>
                      <a:pt x="379765" y="528027"/>
                      <a:pt x="380213" y="527914"/>
                    </a:cubicBezTo>
                    <a:lnTo>
                      <a:pt x="385929" y="526458"/>
                    </a:lnTo>
                    <a:cubicBezTo>
                      <a:pt x="386994" y="526177"/>
                      <a:pt x="388114" y="526065"/>
                      <a:pt x="389235" y="526177"/>
                    </a:cubicBezTo>
                    <a:lnTo>
                      <a:pt x="398593" y="526906"/>
                    </a:lnTo>
                    <a:cubicBezTo>
                      <a:pt x="398649" y="526906"/>
                      <a:pt x="398649" y="526906"/>
                      <a:pt x="398705" y="526906"/>
                    </a:cubicBezTo>
                    <a:cubicBezTo>
                      <a:pt x="399042" y="526458"/>
                      <a:pt x="399378" y="526009"/>
                      <a:pt x="399826" y="525617"/>
                    </a:cubicBezTo>
                    <a:lnTo>
                      <a:pt x="400555" y="524889"/>
                    </a:lnTo>
                    <a:cubicBezTo>
                      <a:pt x="401956" y="523488"/>
                      <a:pt x="403749" y="522479"/>
                      <a:pt x="405710" y="522087"/>
                    </a:cubicBezTo>
                    <a:lnTo>
                      <a:pt x="406887" y="521526"/>
                    </a:lnTo>
                    <a:cubicBezTo>
                      <a:pt x="408008" y="520966"/>
                      <a:pt x="409184" y="520630"/>
                      <a:pt x="410361" y="520517"/>
                    </a:cubicBezTo>
                    <a:lnTo>
                      <a:pt x="411202" y="520125"/>
                    </a:lnTo>
                    <a:cubicBezTo>
                      <a:pt x="414116" y="518668"/>
                      <a:pt x="417534" y="518668"/>
                      <a:pt x="420448" y="520125"/>
                    </a:cubicBezTo>
                    <a:lnTo>
                      <a:pt x="421232" y="520517"/>
                    </a:lnTo>
                    <a:cubicBezTo>
                      <a:pt x="422633" y="520349"/>
                      <a:pt x="424090" y="520517"/>
                      <a:pt x="425491" y="520966"/>
                    </a:cubicBezTo>
                    <a:cubicBezTo>
                      <a:pt x="429190" y="522143"/>
                      <a:pt x="431879" y="525337"/>
                      <a:pt x="432496" y="529203"/>
                    </a:cubicBezTo>
                    <a:lnTo>
                      <a:pt x="433561" y="536040"/>
                    </a:lnTo>
                    <a:cubicBezTo>
                      <a:pt x="436699" y="537665"/>
                      <a:pt x="438828" y="540859"/>
                      <a:pt x="439052" y="544614"/>
                    </a:cubicBezTo>
                    <a:cubicBezTo>
                      <a:pt x="439781" y="545510"/>
                      <a:pt x="440341" y="546575"/>
                      <a:pt x="440677" y="547696"/>
                    </a:cubicBezTo>
                    <a:lnTo>
                      <a:pt x="441406" y="549825"/>
                    </a:lnTo>
                    <a:cubicBezTo>
                      <a:pt x="441798" y="550946"/>
                      <a:pt x="441966" y="552123"/>
                      <a:pt x="441910" y="553299"/>
                    </a:cubicBezTo>
                    <a:cubicBezTo>
                      <a:pt x="444600" y="555205"/>
                      <a:pt x="446225" y="558343"/>
                      <a:pt x="446225" y="561705"/>
                    </a:cubicBezTo>
                    <a:lnTo>
                      <a:pt x="446225" y="563162"/>
                    </a:lnTo>
                    <a:cubicBezTo>
                      <a:pt x="446225" y="563162"/>
                      <a:pt x="446225" y="563162"/>
                      <a:pt x="446225" y="563162"/>
                    </a:cubicBezTo>
                    <a:cubicBezTo>
                      <a:pt x="446505" y="563218"/>
                      <a:pt x="446785" y="563330"/>
                      <a:pt x="447066" y="563386"/>
                    </a:cubicBezTo>
                    <a:lnTo>
                      <a:pt x="449195" y="564115"/>
                    </a:lnTo>
                    <a:cubicBezTo>
                      <a:pt x="450708" y="564619"/>
                      <a:pt x="452053" y="565459"/>
                      <a:pt x="453174" y="566524"/>
                    </a:cubicBezTo>
                    <a:cubicBezTo>
                      <a:pt x="453622" y="566468"/>
                      <a:pt x="454070" y="566412"/>
                      <a:pt x="454519" y="566412"/>
                    </a:cubicBezTo>
                    <a:lnTo>
                      <a:pt x="456648" y="566412"/>
                    </a:lnTo>
                    <a:cubicBezTo>
                      <a:pt x="458273" y="566412"/>
                      <a:pt x="459842" y="566804"/>
                      <a:pt x="461299" y="567533"/>
                    </a:cubicBezTo>
                    <a:lnTo>
                      <a:pt x="462756" y="568261"/>
                    </a:lnTo>
                    <a:cubicBezTo>
                      <a:pt x="464605" y="569158"/>
                      <a:pt x="466062" y="570615"/>
                      <a:pt x="467071" y="572352"/>
                    </a:cubicBezTo>
                    <a:lnTo>
                      <a:pt x="469649" y="576835"/>
                    </a:lnTo>
                    <a:lnTo>
                      <a:pt x="471442" y="579189"/>
                    </a:lnTo>
                    <a:cubicBezTo>
                      <a:pt x="471946" y="579861"/>
                      <a:pt x="472338" y="580589"/>
                      <a:pt x="472675" y="581318"/>
                    </a:cubicBezTo>
                    <a:lnTo>
                      <a:pt x="474804" y="586361"/>
                    </a:lnTo>
                    <a:cubicBezTo>
                      <a:pt x="474916" y="586642"/>
                      <a:pt x="475028" y="586866"/>
                      <a:pt x="475084" y="587146"/>
                    </a:cubicBezTo>
                    <a:lnTo>
                      <a:pt x="476485" y="591349"/>
                    </a:lnTo>
                    <a:lnTo>
                      <a:pt x="477550" y="592021"/>
                    </a:lnTo>
                    <a:cubicBezTo>
                      <a:pt x="477830" y="592133"/>
                      <a:pt x="478166" y="592245"/>
                      <a:pt x="478446" y="592357"/>
                    </a:cubicBezTo>
                    <a:lnTo>
                      <a:pt x="479511" y="592806"/>
                    </a:lnTo>
                    <a:cubicBezTo>
                      <a:pt x="480464" y="592525"/>
                      <a:pt x="481472" y="592357"/>
                      <a:pt x="482537" y="592357"/>
                    </a:cubicBezTo>
                    <a:lnTo>
                      <a:pt x="483994" y="592357"/>
                    </a:lnTo>
                    <a:cubicBezTo>
                      <a:pt x="485339" y="592357"/>
                      <a:pt x="486684" y="592638"/>
                      <a:pt x="487917" y="593142"/>
                    </a:cubicBezTo>
                    <a:cubicBezTo>
                      <a:pt x="488645" y="593198"/>
                      <a:pt x="489430" y="593366"/>
                      <a:pt x="490102" y="593590"/>
                    </a:cubicBezTo>
                    <a:lnTo>
                      <a:pt x="492232" y="594319"/>
                    </a:lnTo>
                    <a:cubicBezTo>
                      <a:pt x="494081" y="594935"/>
                      <a:pt x="495650" y="596000"/>
                      <a:pt x="496827" y="597457"/>
                    </a:cubicBezTo>
                    <a:cubicBezTo>
                      <a:pt x="498004" y="596336"/>
                      <a:pt x="499348" y="595495"/>
                      <a:pt x="500861" y="595047"/>
                    </a:cubicBezTo>
                    <a:lnTo>
                      <a:pt x="501142" y="594879"/>
                    </a:lnTo>
                    <a:cubicBezTo>
                      <a:pt x="502823" y="593758"/>
                      <a:pt x="504840" y="593142"/>
                      <a:pt x="506857" y="593142"/>
                    </a:cubicBezTo>
                    <a:lnTo>
                      <a:pt x="507698" y="593142"/>
                    </a:lnTo>
                    <a:cubicBezTo>
                      <a:pt x="508595" y="592469"/>
                      <a:pt x="509547" y="591909"/>
                      <a:pt x="510612" y="591573"/>
                    </a:cubicBezTo>
                    <a:cubicBezTo>
                      <a:pt x="512349" y="589948"/>
                      <a:pt x="514591" y="588995"/>
                      <a:pt x="517000" y="588883"/>
                    </a:cubicBezTo>
                    <a:cubicBezTo>
                      <a:pt x="517168" y="588715"/>
                      <a:pt x="517392" y="588603"/>
                      <a:pt x="517617" y="588435"/>
                    </a:cubicBezTo>
                    <a:lnTo>
                      <a:pt x="518905" y="587594"/>
                    </a:lnTo>
                    <a:cubicBezTo>
                      <a:pt x="520250" y="586249"/>
                      <a:pt x="521988" y="585297"/>
                      <a:pt x="523781" y="584848"/>
                    </a:cubicBezTo>
                    <a:lnTo>
                      <a:pt x="523893" y="584736"/>
                    </a:lnTo>
                    <a:cubicBezTo>
                      <a:pt x="524789" y="583840"/>
                      <a:pt x="525854" y="583111"/>
                      <a:pt x="526975" y="582607"/>
                    </a:cubicBezTo>
                    <a:cubicBezTo>
                      <a:pt x="527927" y="581206"/>
                      <a:pt x="529272" y="579973"/>
                      <a:pt x="530897" y="579189"/>
                    </a:cubicBezTo>
                    <a:lnTo>
                      <a:pt x="532354" y="578460"/>
                    </a:lnTo>
                    <a:cubicBezTo>
                      <a:pt x="532578" y="578348"/>
                      <a:pt x="532803" y="578236"/>
                      <a:pt x="533083" y="578124"/>
                    </a:cubicBezTo>
                    <a:cubicBezTo>
                      <a:pt x="534204" y="577451"/>
                      <a:pt x="535436" y="577003"/>
                      <a:pt x="536725" y="576779"/>
                    </a:cubicBezTo>
                    <a:lnTo>
                      <a:pt x="541040" y="576050"/>
                    </a:lnTo>
                    <a:cubicBezTo>
                      <a:pt x="541601" y="575938"/>
                      <a:pt x="542161" y="575938"/>
                      <a:pt x="542721" y="575938"/>
                    </a:cubicBezTo>
                    <a:lnTo>
                      <a:pt x="544178" y="575938"/>
                    </a:lnTo>
                    <a:cubicBezTo>
                      <a:pt x="546924" y="575938"/>
                      <a:pt x="549558" y="577003"/>
                      <a:pt x="551463" y="578964"/>
                    </a:cubicBezTo>
                    <a:lnTo>
                      <a:pt x="552192" y="579693"/>
                    </a:lnTo>
                    <a:cubicBezTo>
                      <a:pt x="552864" y="579581"/>
                      <a:pt x="553537" y="579525"/>
                      <a:pt x="554153" y="579525"/>
                    </a:cubicBezTo>
                    <a:lnTo>
                      <a:pt x="557011" y="579525"/>
                    </a:lnTo>
                    <a:cubicBezTo>
                      <a:pt x="557627" y="579525"/>
                      <a:pt x="558244" y="579581"/>
                      <a:pt x="558804" y="579693"/>
                    </a:cubicBezTo>
                    <a:cubicBezTo>
                      <a:pt x="559420" y="579581"/>
                      <a:pt x="559981" y="579525"/>
                      <a:pt x="560597" y="579525"/>
                    </a:cubicBezTo>
                    <a:lnTo>
                      <a:pt x="562727" y="579525"/>
                    </a:lnTo>
                    <a:cubicBezTo>
                      <a:pt x="564576" y="579525"/>
                      <a:pt x="566369" y="580029"/>
                      <a:pt x="567938" y="580926"/>
                    </a:cubicBezTo>
                    <a:lnTo>
                      <a:pt x="567994" y="580926"/>
                    </a:lnTo>
                    <a:cubicBezTo>
                      <a:pt x="569955" y="580982"/>
                      <a:pt x="571861" y="581598"/>
                      <a:pt x="573486" y="582663"/>
                    </a:cubicBezTo>
                    <a:lnTo>
                      <a:pt x="574214" y="583055"/>
                    </a:lnTo>
                    <a:lnTo>
                      <a:pt x="574943" y="583055"/>
                    </a:lnTo>
                    <a:cubicBezTo>
                      <a:pt x="576960" y="583055"/>
                      <a:pt x="578977" y="583672"/>
                      <a:pt x="580659" y="584792"/>
                    </a:cubicBezTo>
                    <a:lnTo>
                      <a:pt x="581275" y="585241"/>
                    </a:lnTo>
                    <a:lnTo>
                      <a:pt x="582115" y="585241"/>
                    </a:lnTo>
                    <a:cubicBezTo>
                      <a:pt x="582788" y="585241"/>
                      <a:pt x="583460" y="585297"/>
                      <a:pt x="584133" y="585465"/>
                    </a:cubicBezTo>
                    <a:cubicBezTo>
                      <a:pt x="584413" y="585241"/>
                      <a:pt x="584693" y="585016"/>
                      <a:pt x="584973" y="584848"/>
                    </a:cubicBezTo>
                    <a:lnTo>
                      <a:pt x="586318" y="583952"/>
                    </a:lnTo>
                    <a:cubicBezTo>
                      <a:pt x="588168" y="582103"/>
                      <a:pt x="590689" y="581038"/>
                      <a:pt x="593323" y="580982"/>
                    </a:cubicBezTo>
                    <a:lnTo>
                      <a:pt x="594388" y="578796"/>
                    </a:lnTo>
                    <a:cubicBezTo>
                      <a:pt x="594556" y="578404"/>
                      <a:pt x="594780" y="578012"/>
                      <a:pt x="595060" y="577676"/>
                    </a:cubicBezTo>
                    <a:lnTo>
                      <a:pt x="596517" y="575546"/>
                    </a:lnTo>
                    <a:cubicBezTo>
                      <a:pt x="597134" y="574594"/>
                      <a:pt x="597974" y="573753"/>
                      <a:pt x="598871" y="573025"/>
                    </a:cubicBezTo>
                    <a:cubicBezTo>
                      <a:pt x="599095" y="572296"/>
                      <a:pt x="599431" y="571568"/>
                      <a:pt x="599823" y="570895"/>
                    </a:cubicBezTo>
                    <a:cubicBezTo>
                      <a:pt x="600328" y="569606"/>
                      <a:pt x="601112" y="568486"/>
                      <a:pt x="602065" y="567477"/>
                    </a:cubicBezTo>
                    <a:lnTo>
                      <a:pt x="602793" y="566748"/>
                    </a:lnTo>
                    <a:cubicBezTo>
                      <a:pt x="603578" y="565964"/>
                      <a:pt x="604418" y="565347"/>
                      <a:pt x="605427" y="564843"/>
                    </a:cubicBezTo>
                    <a:lnTo>
                      <a:pt x="607837" y="562433"/>
                    </a:lnTo>
                    <a:cubicBezTo>
                      <a:pt x="610302" y="560024"/>
                      <a:pt x="613721" y="559015"/>
                      <a:pt x="617027" y="559575"/>
                    </a:cubicBezTo>
                    <a:lnTo>
                      <a:pt x="619829" y="558343"/>
                    </a:lnTo>
                    <a:cubicBezTo>
                      <a:pt x="621005" y="557782"/>
                      <a:pt x="622238" y="557390"/>
                      <a:pt x="623527" y="557278"/>
                    </a:cubicBezTo>
                    <a:lnTo>
                      <a:pt x="631428" y="556550"/>
                    </a:lnTo>
                    <a:cubicBezTo>
                      <a:pt x="631708" y="556550"/>
                      <a:pt x="632045" y="556493"/>
                      <a:pt x="632381" y="556493"/>
                    </a:cubicBezTo>
                    <a:lnTo>
                      <a:pt x="636584" y="556437"/>
                    </a:lnTo>
                    <a:lnTo>
                      <a:pt x="639554" y="555149"/>
                    </a:lnTo>
                    <a:cubicBezTo>
                      <a:pt x="641403" y="553692"/>
                      <a:pt x="643644" y="552851"/>
                      <a:pt x="645998" y="552851"/>
                    </a:cubicBezTo>
                    <a:lnTo>
                      <a:pt x="648127" y="552851"/>
                    </a:lnTo>
                    <a:cubicBezTo>
                      <a:pt x="650873" y="552851"/>
                      <a:pt x="653507" y="553916"/>
                      <a:pt x="655412" y="555877"/>
                    </a:cubicBezTo>
                    <a:lnTo>
                      <a:pt x="656141" y="556605"/>
                    </a:lnTo>
                    <a:cubicBezTo>
                      <a:pt x="656141" y="556605"/>
                      <a:pt x="656141" y="556605"/>
                      <a:pt x="656141" y="556605"/>
                    </a:cubicBezTo>
                    <a:cubicBezTo>
                      <a:pt x="656477" y="556101"/>
                      <a:pt x="656869" y="555653"/>
                      <a:pt x="657318" y="555205"/>
                    </a:cubicBezTo>
                    <a:lnTo>
                      <a:pt x="658046" y="554476"/>
                    </a:lnTo>
                    <a:cubicBezTo>
                      <a:pt x="659167" y="553355"/>
                      <a:pt x="660512" y="552515"/>
                      <a:pt x="661969" y="552011"/>
                    </a:cubicBezTo>
                    <a:cubicBezTo>
                      <a:pt x="663257" y="550834"/>
                      <a:pt x="664770" y="549993"/>
                      <a:pt x="666451" y="549601"/>
                    </a:cubicBezTo>
                    <a:lnTo>
                      <a:pt x="667572" y="549321"/>
                    </a:lnTo>
                    <a:lnTo>
                      <a:pt x="670374" y="547415"/>
                    </a:lnTo>
                    <a:cubicBezTo>
                      <a:pt x="670879" y="547079"/>
                      <a:pt x="671383" y="546799"/>
                      <a:pt x="671887" y="546575"/>
                    </a:cubicBezTo>
                    <a:cubicBezTo>
                      <a:pt x="671943" y="546463"/>
                      <a:pt x="672055" y="546351"/>
                      <a:pt x="672167" y="546239"/>
                    </a:cubicBezTo>
                    <a:lnTo>
                      <a:pt x="674297" y="543381"/>
                    </a:lnTo>
                    <a:cubicBezTo>
                      <a:pt x="674801" y="542764"/>
                      <a:pt x="675305" y="542148"/>
                      <a:pt x="675922" y="541644"/>
                    </a:cubicBezTo>
                    <a:lnTo>
                      <a:pt x="679396" y="538730"/>
                    </a:lnTo>
                    <a:lnTo>
                      <a:pt x="679396" y="538057"/>
                    </a:lnTo>
                    <a:cubicBezTo>
                      <a:pt x="679396" y="536432"/>
                      <a:pt x="679788" y="534863"/>
                      <a:pt x="680461" y="533462"/>
                    </a:cubicBezTo>
                    <a:lnTo>
                      <a:pt x="681189" y="532005"/>
                    </a:lnTo>
                    <a:cubicBezTo>
                      <a:pt x="681694" y="530997"/>
                      <a:pt x="682310" y="530100"/>
                      <a:pt x="683095" y="529315"/>
                    </a:cubicBezTo>
                    <a:lnTo>
                      <a:pt x="684552" y="527859"/>
                    </a:lnTo>
                    <a:cubicBezTo>
                      <a:pt x="685168" y="527242"/>
                      <a:pt x="685841" y="526738"/>
                      <a:pt x="686569" y="526289"/>
                    </a:cubicBezTo>
                    <a:lnTo>
                      <a:pt x="691724" y="522815"/>
                    </a:lnTo>
                    <a:lnTo>
                      <a:pt x="695199" y="519397"/>
                    </a:lnTo>
                    <a:lnTo>
                      <a:pt x="695199" y="518668"/>
                    </a:lnTo>
                    <a:cubicBezTo>
                      <a:pt x="695199" y="516483"/>
                      <a:pt x="695871" y="514409"/>
                      <a:pt x="697104" y="512672"/>
                    </a:cubicBezTo>
                    <a:lnTo>
                      <a:pt x="697160" y="512560"/>
                    </a:lnTo>
                    <a:cubicBezTo>
                      <a:pt x="697384" y="511832"/>
                      <a:pt x="697720" y="511159"/>
                      <a:pt x="698113" y="510487"/>
                    </a:cubicBezTo>
                    <a:cubicBezTo>
                      <a:pt x="699234" y="507797"/>
                      <a:pt x="701419" y="505612"/>
                      <a:pt x="704277" y="504603"/>
                    </a:cubicBezTo>
                    <a:cubicBezTo>
                      <a:pt x="705117" y="503650"/>
                      <a:pt x="706182" y="502866"/>
                      <a:pt x="707359" y="502249"/>
                    </a:cubicBezTo>
                    <a:lnTo>
                      <a:pt x="708816" y="501521"/>
                    </a:lnTo>
                    <a:cubicBezTo>
                      <a:pt x="709488" y="501185"/>
                      <a:pt x="710217" y="500904"/>
                      <a:pt x="710945" y="500736"/>
                    </a:cubicBezTo>
                    <a:lnTo>
                      <a:pt x="711001" y="500736"/>
                    </a:lnTo>
                    <a:cubicBezTo>
                      <a:pt x="711001" y="499111"/>
                      <a:pt x="711394" y="497542"/>
                      <a:pt x="712066" y="496141"/>
                    </a:cubicBezTo>
                    <a:lnTo>
                      <a:pt x="712794" y="494684"/>
                    </a:lnTo>
                    <a:cubicBezTo>
                      <a:pt x="713803" y="492667"/>
                      <a:pt x="715428" y="491042"/>
                      <a:pt x="717446" y="490033"/>
                    </a:cubicBezTo>
                    <a:lnTo>
                      <a:pt x="718903" y="489305"/>
                    </a:lnTo>
                    <a:cubicBezTo>
                      <a:pt x="722433" y="487568"/>
                      <a:pt x="726636" y="487960"/>
                      <a:pt x="729774" y="490313"/>
                    </a:cubicBezTo>
                    <a:cubicBezTo>
                      <a:pt x="729269" y="489081"/>
                      <a:pt x="728989" y="487680"/>
                      <a:pt x="728989" y="486335"/>
                    </a:cubicBezTo>
                    <a:lnTo>
                      <a:pt x="728989" y="484878"/>
                    </a:lnTo>
                    <a:cubicBezTo>
                      <a:pt x="728989" y="482524"/>
                      <a:pt x="729774" y="480283"/>
                      <a:pt x="731231" y="478434"/>
                    </a:cubicBezTo>
                    <a:cubicBezTo>
                      <a:pt x="731175" y="477929"/>
                      <a:pt x="731119" y="477481"/>
                      <a:pt x="731119" y="476977"/>
                    </a:cubicBezTo>
                    <a:lnTo>
                      <a:pt x="731119" y="469075"/>
                    </a:lnTo>
                    <a:cubicBezTo>
                      <a:pt x="731119" y="467842"/>
                      <a:pt x="731343" y="466666"/>
                      <a:pt x="731735" y="465545"/>
                    </a:cubicBezTo>
                    <a:lnTo>
                      <a:pt x="731511" y="465041"/>
                    </a:lnTo>
                    <a:cubicBezTo>
                      <a:pt x="730839" y="463696"/>
                      <a:pt x="730446" y="462183"/>
                      <a:pt x="730446" y="460726"/>
                    </a:cubicBezTo>
                    <a:cubicBezTo>
                      <a:pt x="728933" y="460670"/>
                      <a:pt x="727476" y="460333"/>
                      <a:pt x="726131" y="459661"/>
                    </a:cubicBezTo>
                    <a:lnTo>
                      <a:pt x="724674" y="458933"/>
                    </a:lnTo>
                    <a:cubicBezTo>
                      <a:pt x="722377" y="457756"/>
                      <a:pt x="720640" y="455851"/>
                      <a:pt x="719687" y="453609"/>
                    </a:cubicBezTo>
                    <a:cubicBezTo>
                      <a:pt x="718734" y="451984"/>
                      <a:pt x="718174" y="450191"/>
                      <a:pt x="718174" y="448285"/>
                    </a:cubicBezTo>
                    <a:lnTo>
                      <a:pt x="718174" y="441113"/>
                    </a:lnTo>
                    <a:cubicBezTo>
                      <a:pt x="718174" y="437638"/>
                      <a:pt x="719911" y="434444"/>
                      <a:pt x="722769" y="432483"/>
                    </a:cubicBezTo>
                    <a:lnTo>
                      <a:pt x="726244" y="430185"/>
                    </a:lnTo>
                    <a:lnTo>
                      <a:pt x="727700" y="428729"/>
                    </a:lnTo>
                    <a:cubicBezTo>
                      <a:pt x="728821" y="427608"/>
                      <a:pt x="730222" y="426711"/>
                      <a:pt x="731735" y="426207"/>
                    </a:cubicBezTo>
                    <a:lnTo>
                      <a:pt x="733865" y="425478"/>
                    </a:lnTo>
                    <a:cubicBezTo>
                      <a:pt x="734257" y="425366"/>
                      <a:pt x="734705" y="425254"/>
                      <a:pt x="735153" y="425142"/>
                    </a:cubicBezTo>
                    <a:lnTo>
                      <a:pt x="737059" y="423853"/>
                    </a:lnTo>
                    <a:cubicBezTo>
                      <a:pt x="737283" y="422732"/>
                      <a:pt x="737731" y="421668"/>
                      <a:pt x="738291" y="420659"/>
                    </a:cubicBezTo>
                    <a:lnTo>
                      <a:pt x="738291" y="415167"/>
                    </a:lnTo>
                    <a:cubicBezTo>
                      <a:pt x="738291" y="414047"/>
                      <a:pt x="738460" y="412982"/>
                      <a:pt x="738796" y="411917"/>
                    </a:cubicBezTo>
                    <a:lnTo>
                      <a:pt x="739076" y="411189"/>
                    </a:lnTo>
                    <a:cubicBezTo>
                      <a:pt x="739132" y="410460"/>
                      <a:pt x="739300" y="409788"/>
                      <a:pt x="739524" y="409059"/>
                    </a:cubicBezTo>
                    <a:lnTo>
                      <a:pt x="740589" y="405809"/>
                    </a:lnTo>
                    <a:cubicBezTo>
                      <a:pt x="740421" y="405473"/>
                      <a:pt x="740309" y="405193"/>
                      <a:pt x="740197" y="404857"/>
                    </a:cubicBezTo>
                    <a:lnTo>
                      <a:pt x="739468" y="402727"/>
                    </a:lnTo>
                    <a:cubicBezTo>
                      <a:pt x="739356" y="402447"/>
                      <a:pt x="739300" y="402223"/>
                      <a:pt x="739244" y="401943"/>
                    </a:cubicBezTo>
                    <a:lnTo>
                      <a:pt x="738908" y="400654"/>
                    </a:lnTo>
                    <a:cubicBezTo>
                      <a:pt x="738460" y="400318"/>
                      <a:pt x="738067" y="399981"/>
                      <a:pt x="737619" y="399589"/>
                    </a:cubicBezTo>
                    <a:lnTo>
                      <a:pt x="736890" y="398861"/>
                    </a:lnTo>
                    <a:cubicBezTo>
                      <a:pt x="736722" y="398692"/>
                      <a:pt x="736498" y="398468"/>
                      <a:pt x="736330" y="398244"/>
                    </a:cubicBezTo>
                    <a:lnTo>
                      <a:pt x="683039" y="335931"/>
                    </a:lnTo>
                    <a:cubicBezTo>
                      <a:pt x="682870" y="336323"/>
                      <a:pt x="682646" y="336659"/>
                      <a:pt x="682422" y="336995"/>
                    </a:cubicBezTo>
                    <a:lnTo>
                      <a:pt x="682254" y="337276"/>
                    </a:lnTo>
                    <a:cubicBezTo>
                      <a:pt x="682086" y="337780"/>
                      <a:pt x="681918" y="338284"/>
                      <a:pt x="681638" y="338733"/>
                    </a:cubicBezTo>
                    <a:lnTo>
                      <a:pt x="680909" y="340189"/>
                    </a:lnTo>
                    <a:cubicBezTo>
                      <a:pt x="680405" y="341198"/>
                      <a:pt x="679732" y="342095"/>
                      <a:pt x="678948" y="342879"/>
                    </a:cubicBezTo>
                    <a:lnTo>
                      <a:pt x="677491" y="344336"/>
                    </a:lnTo>
                    <a:cubicBezTo>
                      <a:pt x="673961" y="347867"/>
                      <a:pt x="668469" y="348371"/>
                      <a:pt x="664378" y="345569"/>
                    </a:cubicBezTo>
                    <a:lnTo>
                      <a:pt x="649080" y="335146"/>
                    </a:lnTo>
                    <a:lnTo>
                      <a:pt x="643644" y="335146"/>
                    </a:lnTo>
                    <a:cubicBezTo>
                      <a:pt x="639722" y="335146"/>
                      <a:pt x="636135" y="332961"/>
                      <a:pt x="634398" y="329430"/>
                    </a:cubicBezTo>
                    <a:lnTo>
                      <a:pt x="634398" y="329374"/>
                    </a:lnTo>
                    <a:cubicBezTo>
                      <a:pt x="632717" y="329262"/>
                      <a:pt x="631148" y="328758"/>
                      <a:pt x="629747" y="327917"/>
                    </a:cubicBezTo>
                    <a:cubicBezTo>
                      <a:pt x="629299" y="327749"/>
                      <a:pt x="628851" y="327525"/>
                      <a:pt x="628402" y="327245"/>
                    </a:cubicBezTo>
                    <a:lnTo>
                      <a:pt x="620725" y="327245"/>
                    </a:lnTo>
                    <a:cubicBezTo>
                      <a:pt x="618372" y="327245"/>
                      <a:pt x="616074" y="326404"/>
                      <a:pt x="614225" y="324947"/>
                    </a:cubicBezTo>
                    <a:lnTo>
                      <a:pt x="604698" y="317214"/>
                    </a:lnTo>
                    <a:lnTo>
                      <a:pt x="600608" y="317214"/>
                    </a:lnTo>
                    <a:cubicBezTo>
                      <a:pt x="599655" y="317214"/>
                      <a:pt x="598647" y="317102"/>
                      <a:pt x="597750" y="316822"/>
                    </a:cubicBezTo>
                    <a:cubicBezTo>
                      <a:pt x="596797" y="317102"/>
                      <a:pt x="595845" y="317214"/>
                      <a:pt x="594892" y="317214"/>
                    </a:cubicBezTo>
                    <a:lnTo>
                      <a:pt x="594164" y="317214"/>
                    </a:lnTo>
                    <a:cubicBezTo>
                      <a:pt x="589737" y="317214"/>
                      <a:pt x="585758" y="314356"/>
                      <a:pt x="584357" y="310154"/>
                    </a:cubicBezTo>
                    <a:lnTo>
                      <a:pt x="584021" y="309145"/>
                    </a:lnTo>
                    <a:cubicBezTo>
                      <a:pt x="583797" y="308977"/>
                      <a:pt x="583629" y="308809"/>
                      <a:pt x="583404" y="308585"/>
                    </a:cubicBezTo>
                    <a:cubicBezTo>
                      <a:pt x="581667" y="308697"/>
                      <a:pt x="579762" y="308360"/>
                      <a:pt x="578081" y="307520"/>
                    </a:cubicBezTo>
                    <a:cubicBezTo>
                      <a:pt x="574438" y="305727"/>
                      <a:pt x="572365" y="302084"/>
                      <a:pt x="572365" y="298274"/>
                    </a:cubicBezTo>
                    <a:cubicBezTo>
                      <a:pt x="572365" y="298106"/>
                      <a:pt x="572365" y="297881"/>
                      <a:pt x="572365" y="297713"/>
                    </a:cubicBezTo>
                    <a:lnTo>
                      <a:pt x="567770" y="282639"/>
                    </a:lnTo>
                    <a:lnTo>
                      <a:pt x="559252" y="257871"/>
                    </a:lnTo>
                    <a:cubicBezTo>
                      <a:pt x="558860" y="256806"/>
                      <a:pt x="558692" y="255685"/>
                      <a:pt x="558692" y="254509"/>
                    </a:cubicBezTo>
                    <a:lnTo>
                      <a:pt x="558692" y="253724"/>
                    </a:lnTo>
                    <a:lnTo>
                      <a:pt x="553088" y="217972"/>
                    </a:lnTo>
                    <a:cubicBezTo>
                      <a:pt x="552808" y="216235"/>
                      <a:pt x="552976" y="214442"/>
                      <a:pt x="553537" y="212817"/>
                    </a:cubicBezTo>
                    <a:lnTo>
                      <a:pt x="556282" y="205140"/>
                    </a:lnTo>
                    <a:lnTo>
                      <a:pt x="549502" y="197743"/>
                    </a:lnTo>
                    <a:cubicBezTo>
                      <a:pt x="548493" y="196734"/>
                      <a:pt x="547709" y="195557"/>
                      <a:pt x="547204" y="194268"/>
                    </a:cubicBezTo>
                    <a:lnTo>
                      <a:pt x="545747" y="190682"/>
                    </a:lnTo>
                    <a:lnTo>
                      <a:pt x="539359" y="176112"/>
                    </a:lnTo>
                    <a:cubicBezTo>
                      <a:pt x="539135" y="175888"/>
                      <a:pt x="538911" y="175608"/>
                      <a:pt x="538687" y="175328"/>
                    </a:cubicBezTo>
                    <a:lnTo>
                      <a:pt x="535997" y="171966"/>
                    </a:lnTo>
                    <a:lnTo>
                      <a:pt x="530449" y="165689"/>
                    </a:lnTo>
                    <a:cubicBezTo>
                      <a:pt x="530113" y="165353"/>
                      <a:pt x="529833" y="164961"/>
                      <a:pt x="529552" y="164569"/>
                    </a:cubicBezTo>
                    <a:lnTo>
                      <a:pt x="528600" y="163168"/>
                    </a:lnTo>
                    <a:lnTo>
                      <a:pt x="514142" y="148038"/>
                    </a:lnTo>
                    <a:lnTo>
                      <a:pt x="495258" y="126968"/>
                    </a:lnTo>
                    <a:cubicBezTo>
                      <a:pt x="494641" y="126295"/>
                      <a:pt x="494137" y="125511"/>
                      <a:pt x="493689" y="124670"/>
                    </a:cubicBezTo>
                    <a:lnTo>
                      <a:pt x="492960" y="123213"/>
                    </a:lnTo>
                    <a:cubicBezTo>
                      <a:pt x="492232" y="121756"/>
                      <a:pt x="491896" y="120187"/>
                      <a:pt x="491896" y="118618"/>
                    </a:cubicBezTo>
                    <a:lnTo>
                      <a:pt x="491896" y="115032"/>
                    </a:lnTo>
                    <a:cubicBezTo>
                      <a:pt x="491896" y="114359"/>
                      <a:pt x="491951" y="113687"/>
                      <a:pt x="492120" y="113014"/>
                    </a:cubicBezTo>
                    <a:lnTo>
                      <a:pt x="492120" y="112958"/>
                    </a:lnTo>
                    <a:cubicBezTo>
                      <a:pt x="491783" y="112566"/>
                      <a:pt x="491503" y="112118"/>
                      <a:pt x="491223" y="111669"/>
                    </a:cubicBezTo>
                    <a:cubicBezTo>
                      <a:pt x="491111" y="111613"/>
                      <a:pt x="491055" y="111557"/>
                      <a:pt x="490943" y="111501"/>
                    </a:cubicBezTo>
                    <a:cubicBezTo>
                      <a:pt x="490326" y="111389"/>
                      <a:pt x="489710" y="111221"/>
                      <a:pt x="489150" y="110997"/>
                    </a:cubicBezTo>
                    <a:lnTo>
                      <a:pt x="487917" y="110997"/>
                    </a:lnTo>
                    <a:cubicBezTo>
                      <a:pt x="487300" y="110997"/>
                      <a:pt x="486684" y="110941"/>
                      <a:pt x="486124" y="110829"/>
                    </a:cubicBezTo>
                    <a:cubicBezTo>
                      <a:pt x="483714" y="111277"/>
                      <a:pt x="481136" y="110773"/>
                      <a:pt x="479007" y="109540"/>
                    </a:cubicBezTo>
                    <a:cubicBezTo>
                      <a:pt x="478446" y="109316"/>
                      <a:pt x="477886" y="109036"/>
                      <a:pt x="477382" y="108699"/>
                    </a:cubicBezTo>
                    <a:cubicBezTo>
                      <a:pt x="476821" y="108812"/>
                      <a:pt x="476261" y="108812"/>
                      <a:pt x="475701" y="108812"/>
                    </a:cubicBezTo>
                    <a:lnTo>
                      <a:pt x="473571" y="108812"/>
                    </a:lnTo>
                    <a:cubicBezTo>
                      <a:pt x="471946" y="108812"/>
                      <a:pt x="470377" y="108419"/>
                      <a:pt x="468976" y="107747"/>
                    </a:cubicBezTo>
                    <a:lnTo>
                      <a:pt x="467799" y="107186"/>
                    </a:lnTo>
                    <a:cubicBezTo>
                      <a:pt x="467127" y="107018"/>
                      <a:pt x="466455" y="106850"/>
                      <a:pt x="465838" y="106514"/>
                    </a:cubicBezTo>
                    <a:cubicBezTo>
                      <a:pt x="463933" y="108419"/>
                      <a:pt x="461299" y="109540"/>
                      <a:pt x="458497" y="109540"/>
                    </a:cubicBezTo>
                    <a:lnTo>
                      <a:pt x="457040" y="109540"/>
                    </a:lnTo>
                    <a:cubicBezTo>
                      <a:pt x="456480" y="109540"/>
                      <a:pt x="455919" y="109484"/>
                      <a:pt x="455415" y="109428"/>
                    </a:cubicBezTo>
                    <a:cubicBezTo>
                      <a:pt x="454519" y="109820"/>
                      <a:pt x="453566" y="110100"/>
                      <a:pt x="452613" y="110212"/>
                    </a:cubicBezTo>
                    <a:cubicBezTo>
                      <a:pt x="451156" y="112286"/>
                      <a:pt x="448915" y="113799"/>
                      <a:pt x="446337" y="114359"/>
                    </a:cubicBezTo>
                    <a:cubicBezTo>
                      <a:pt x="446169" y="114415"/>
                      <a:pt x="446057" y="114471"/>
                      <a:pt x="445889" y="114527"/>
                    </a:cubicBezTo>
                    <a:cubicBezTo>
                      <a:pt x="444880" y="115144"/>
                      <a:pt x="443759" y="115592"/>
                      <a:pt x="442527" y="115816"/>
                    </a:cubicBezTo>
                    <a:cubicBezTo>
                      <a:pt x="440061" y="117441"/>
                      <a:pt x="436923" y="117890"/>
                      <a:pt x="434065" y="117049"/>
                    </a:cubicBezTo>
                    <a:cubicBezTo>
                      <a:pt x="433785" y="117105"/>
                      <a:pt x="433561" y="117161"/>
                      <a:pt x="433280" y="117217"/>
                    </a:cubicBezTo>
                    <a:cubicBezTo>
                      <a:pt x="432944" y="117778"/>
                      <a:pt x="432496" y="118282"/>
                      <a:pt x="432048" y="118730"/>
                    </a:cubicBezTo>
                    <a:lnTo>
                      <a:pt x="426780" y="123998"/>
                    </a:lnTo>
                    <a:lnTo>
                      <a:pt x="426108" y="125343"/>
                    </a:lnTo>
                    <a:cubicBezTo>
                      <a:pt x="425323" y="126968"/>
                      <a:pt x="424090" y="128312"/>
                      <a:pt x="422577" y="129321"/>
                    </a:cubicBezTo>
                    <a:lnTo>
                      <a:pt x="421232" y="130218"/>
                    </a:lnTo>
                    <a:cubicBezTo>
                      <a:pt x="420112" y="131339"/>
                      <a:pt x="418823" y="132123"/>
                      <a:pt x="417366" y="132627"/>
                    </a:cubicBezTo>
                    <a:cubicBezTo>
                      <a:pt x="417254" y="132739"/>
                      <a:pt x="417086" y="132908"/>
                      <a:pt x="416974" y="133020"/>
                    </a:cubicBezTo>
                    <a:lnTo>
                      <a:pt x="416245" y="133748"/>
                    </a:lnTo>
                    <a:cubicBezTo>
                      <a:pt x="414284" y="135709"/>
                      <a:pt x="411650" y="136774"/>
                      <a:pt x="408904" y="136774"/>
                    </a:cubicBezTo>
                    <a:lnTo>
                      <a:pt x="407447" y="136774"/>
                    </a:lnTo>
                    <a:cubicBezTo>
                      <a:pt x="404701" y="136774"/>
                      <a:pt x="402068" y="135653"/>
                      <a:pt x="400106" y="133748"/>
                    </a:cubicBezTo>
                    <a:lnTo>
                      <a:pt x="399378" y="133020"/>
                    </a:lnTo>
                    <a:cubicBezTo>
                      <a:pt x="398929" y="132571"/>
                      <a:pt x="398481" y="132011"/>
                      <a:pt x="398089" y="131451"/>
                    </a:cubicBezTo>
                    <a:lnTo>
                      <a:pt x="396632" y="129321"/>
                    </a:lnTo>
                    <a:cubicBezTo>
                      <a:pt x="396072" y="128537"/>
                      <a:pt x="395679" y="127640"/>
                      <a:pt x="395399" y="126743"/>
                    </a:cubicBezTo>
                    <a:lnTo>
                      <a:pt x="395231" y="126463"/>
                    </a:lnTo>
                    <a:cubicBezTo>
                      <a:pt x="394839" y="125847"/>
                      <a:pt x="394503" y="125231"/>
                      <a:pt x="394222" y="124558"/>
                    </a:cubicBezTo>
                    <a:lnTo>
                      <a:pt x="394054" y="124110"/>
                    </a:lnTo>
                    <a:cubicBezTo>
                      <a:pt x="393046" y="124446"/>
                      <a:pt x="391981" y="124614"/>
                      <a:pt x="390916" y="124614"/>
                    </a:cubicBezTo>
                    <a:lnTo>
                      <a:pt x="390188" y="124614"/>
                    </a:lnTo>
                    <a:cubicBezTo>
                      <a:pt x="389067" y="124614"/>
                      <a:pt x="388002" y="124446"/>
                      <a:pt x="386938" y="124110"/>
                    </a:cubicBezTo>
                    <a:cubicBezTo>
                      <a:pt x="385929" y="124446"/>
                      <a:pt x="384808" y="124614"/>
                      <a:pt x="383687" y="124614"/>
                    </a:cubicBezTo>
                    <a:lnTo>
                      <a:pt x="382118" y="124614"/>
                    </a:lnTo>
                    <a:cubicBezTo>
                      <a:pt x="380325" y="126015"/>
                      <a:pt x="378084" y="126743"/>
                      <a:pt x="375786" y="126743"/>
                    </a:cubicBezTo>
                    <a:lnTo>
                      <a:pt x="374329" y="126743"/>
                    </a:lnTo>
                    <a:cubicBezTo>
                      <a:pt x="372872" y="126743"/>
                      <a:pt x="371359" y="126407"/>
                      <a:pt x="370014" y="125791"/>
                    </a:cubicBezTo>
                    <a:lnTo>
                      <a:pt x="364074" y="125231"/>
                    </a:lnTo>
                    <a:cubicBezTo>
                      <a:pt x="362786" y="125118"/>
                      <a:pt x="361553" y="124782"/>
                      <a:pt x="360376" y="124166"/>
                    </a:cubicBezTo>
                    <a:lnTo>
                      <a:pt x="358919" y="123437"/>
                    </a:lnTo>
                    <a:cubicBezTo>
                      <a:pt x="356453" y="122204"/>
                      <a:pt x="354604" y="120075"/>
                      <a:pt x="353763" y="117497"/>
                    </a:cubicBezTo>
                    <a:cubicBezTo>
                      <a:pt x="353259" y="117329"/>
                      <a:pt x="352755" y="117105"/>
                      <a:pt x="352251" y="116881"/>
                    </a:cubicBezTo>
                    <a:cubicBezTo>
                      <a:pt x="351242" y="117161"/>
                      <a:pt x="350233" y="117329"/>
                      <a:pt x="349169" y="117329"/>
                    </a:cubicBezTo>
                    <a:lnTo>
                      <a:pt x="348440" y="117329"/>
                    </a:lnTo>
                    <a:cubicBezTo>
                      <a:pt x="342724" y="117329"/>
                      <a:pt x="338129" y="112678"/>
                      <a:pt x="338129" y="107018"/>
                    </a:cubicBezTo>
                    <a:lnTo>
                      <a:pt x="338129" y="105561"/>
                    </a:lnTo>
                    <a:cubicBezTo>
                      <a:pt x="338129" y="105001"/>
                      <a:pt x="338185" y="104497"/>
                      <a:pt x="338241" y="103936"/>
                    </a:cubicBezTo>
                    <a:lnTo>
                      <a:pt x="336616" y="100742"/>
                    </a:lnTo>
                    <a:cubicBezTo>
                      <a:pt x="335383" y="100630"/>
                      <a:pt x="334206" y="100238"/>
                      <a:pt x="333086" y="99734"/>
                    </a:cubicBezTo>
                    <a:lnTo>
                      <a:pt x="331629" y="99005"/>
                    </a:lnTo>
                    <a:cubicBezTo>
                      <a:pt x="330620" y="98501"/>
                      <a:pt x="329724" y="97828"/>
                      <a:pt x="328939" y="97044"/>
                    </a:cubicBezTo>
                    <a:lnTo>
                      <a:pt x="328210" y="96315"/>
                    </a:lnTo>
                    <a:cubicBezTo>
                      <a:pt x="326249" y="94354"/>
                      <a:pt x="325185" y="91720"/>
                      <a:pt x="325185" y="89030"/>
                    </a:cubicBezTo>
                    <a:lnTo>
                      <a:pt x="325185" y="80401"/>
                    </a:lnTo>
                    <a:cubicBezTo>
                      <a:pt x="325185" y="79392"/>
                      <a:pt x="325353" y="78439"/>
                      <a:pt x="325577" y="77543"/>
                    </a:cubicBezTo>
                    <a:lnTo>
                      <a:pt x="325297" y="75413"/>
                    </a:lnTo>
                    <a:cubicBezTo>
                      <a:pt x="325240" y="74909"/>
                      <a:pt x="325185" y="74461"/>
                      <a:pt x="325185" y="73956"/>
                    </a:cubicBezTo>
                    <a:lnTo>
                      <a:pt x="325185" y="72499"/>
                    </a:lnTo>
                    <a:cubicBezTo>
                      <a:pt x="325185" y="69249"/>
                      <a:pt x="326698" y="66279"/>
                      <a:pt x="329107" y="64430"/>
                    </a:cubicBezTo>
                    <a:cubicBezTo>
                      <a:pt x="329611" y="63421"/>
                      <a:pt x="330284" y="62469"/>
                      <a:pt x="331125" y="61628"/>
                    </a:cubicBezTo>
                    <a:lnTo>
                      <a:pt x="331853" y="60900"/>
                    </a:lnTo>
                    <a:cubicBezTo>
                      <a:pt x="334823" y="57874"/>
                      <a:pt x="339250" y="57145"/>
                      <a:pt x="342948" y="58602"/>
                    </a:cubicBezTo>
                    <a:lnTo>
                      <a:pt x="347768" y="58602"/>
                    </a:lnTo>
                    <a:cubicBezTo>
                      <a:pt x="348440" y="58602"/>
                      <a:pt x="349169" y="58658"/>
                      <a:pt x="349785" y="58826"/>
                    </a:cubicBezTo>
                    <a:cubicBezTo>
                      <a:pt x="351466" y="57425"/>
                      <a:pt x="353595" y="56585"/>
                      <a:pt x="355837" y="56473"/>
                    </a:cubicBezTo>
                    <a:lnTo>
                      <a:pt x="361385" y="56193"/>
                    </a:lnTo>
                    <a:lnTo>
                      <a:pt x="364803" y="38205"/>
                    </a:lnTo>
                    <a:cubicBezTo>
                      <a:pt x="364298" y="39830"/>
                      <a:pt x="363458" y="41287"/>
                      <a:pt x="362225" y="42519"/>
                    </a:cubicBezTo>
                    <a:lnTo>
                      <a:pt x="361497" y="43248"/>
                    </a:lnTo>
                    <a:cubicBezTo>
                      <a:pt x="360712" y="44032"/>
                      <a:pt x="359759" y="44705"/>
                      <a:pt x="358807" y="45209"/>
                    </a:cubicBezTo>
                    <a:lnTo>
                      <a:pt x="357350" y="45938"/>
                    </a:lnTo>
                    <a:cubicBezTo>
                      <a:pt x="356509" y="46330"/>
                      <a:pt x="355613" y="46666"/>
                      <a:pt x="354716" y="46834"/>
                    </a:cubicBezTo>
                    <a:cubicBezTo>
                      <a:pt x="351578" y="48852"/>
                      <a:pt x="347487" y="49020"/>
                      <a:pt x="344125" y="47171"/>
                    </a:cubicBezTo>
                    <a:lnTo>
                      <a:pt x="331573" y="40222"/>
                    </a:lnTo>
                    <a:lnTo>
                      <a:pt x="325521" y="37532"/>
                    </a:lnTo>
                    <a:cubicBezTo>
                      <a:pt x="324344" y="37028"/>
                      <a:pt x="323279" y="36299"/>
                      <a:pt x="322383" y="35403"/>
                    </a:cubicBezTo>
                    <a:lnTo>
                      <a:pt x="322046" y="35066"/>
                    </a:lnTo>
                    <a:lnTo>
                      <a:pt x="307084" y="27277"/>
                    </a:lnTo>
                    <a:cubicBezTo>
                      <a:pt x="305796" y="30864"/>
                      <a:pt x="302601" y="33497"/>
                      <a:pt x="298735" y="34058"/>
                    </a:cubicBezTo>
                    <a:lnTo>
                      <a:pt x="298118" y="35291"/>
                    </a:lnTo>
                    <a:lnTo>
                      <a:pt x="298287" y="35795"/>
                    </a:lnTo>
                    <a:cubicBezTo>
                      <a:pt x="298791" y="37028"/>
                      <a:pt x="299015" y="38317"/>
                      <a:pt x="299015" y="39605"/>
                    </a:cubicBezTo>
                    <a:lnTo>
                      <a:pt x="299015" y="41735"/>
                    </a:lnTo>
                    <a:cubicBezTo>
                      <a:pt x="299015" y="43360"/>
                      <a:pt x="298623" y="44929"/>
                      <a:pt x="297950" y="46330"/>
                    </a:cubicBezTo>
                    <a:lnTo>
                      <a:pt x="296493" y="49188"/>
                    </a:lnTo>
                    <a:cubicBezTo>
                      <a:pt x="295989" y="50196"/>
                      <a:pt x="295373" y="51093"/>
                      <a:pt x="294588" y="51878"/>
                    </a:cubicBezTo>
                    <a:lnTo>
                      <a:pt x="293916" y="52550"/>
                    </a:lnTo>
                    <a:cubicBezTo>
                      <a:pt x="293467" y="55408"/>
                      <a:pt x="291842" y="57986"/>
                      <a:pt x="289433" y="59611"/>
                    </a:cubicBezTo>
                    <a:cubicBezTo>
                      <a:pt x="289040" y="60171"/>
                      <a:pt x="288648" y="60732"/>
                      <a:pt x="288144" y="61180"/>
                    </a:cubicBezTo>
                    <a:lnTo>
                      <a:pt x="286743" y="62581"/>
                    </a:lnTo>
                    <a:cubicBezTo>
                      <a:pt x="286239" y="63085"/>
                      <a:pt x="285734" y="63533"/>
                      <a:pt x="285174" y="63870"/>
                    </a:cubicBezTo>
                    <a:lnTo>
                      <a:pt x="282876" y="65383"/>
                    </a:lnTo>
                    <a:lnTo>
                      <a:pt x="282260" y="67792"/>
                    </a:lnTo>
                    <a:cubicBezTo>
                      <a:pt x="282204" y="67960"/>
                      <a:pt x="282204" y="68072"/>
                      <a:pt x="282148" y="68241"/>
                    </a:cubicBezTo>
                    <a:lnTo>
                      <a:pt x="283381" y="69866"/>
                    </a:lnTo>
                    <a:cubicBezTo>
                      <a:pt x="286182" y="73620"/>
                      <a:pt x="286127" y="78776"/>
                      <a:pt x="283269" y="82418"/>
                    </a:cubicBezTo>
                    <a:cubicBezTo>
                      <a:pt x="280411" y="86116"/>
                      <a:pt x="275367" y="87349"/>
                      <a:pt x="271108" y="85556"/>
                    </a:cubicBezTo>
                    <a:lnTo>
                      <a:pt x="214006" y="61292"/>
                    </a:lnTo>
                    <a:lnTo>
                      <a:pt x="210084" y="60003"/>
                    </a:lnTo>
                    <a:cubicBezTo>
                      <a:pt x="209636" y="59835"/>
                      <a:pt x="209187" y="59667"/>
                      <a:pt x="208739" y="59443"/>
                    </a:cubicBezTo>
                    <a:lnTo>
                      <a:pt x="204816" y="57481"/>
                    </a:lnTo>
                    <a:lnTo>
                      <a:pt x="201454" y="56137"/>
                    </a:lnTo>
                    <a:cubicBezTo>
                      <a:pt x="201230" y="56529"/>
                      <a:pt x="201006" y="56865"/>
                      <a:pt x="200726" y="57201"/>
                    </a:cubicBezTo>
                    <a:cubicBezTo>
                      <a:pt x="201622" y="58770"/>
                      <a:pt x="202127" y="60563"/>
                      <a:pt x="202127" y="62413"/>
                    </a:cubicBezTo>
                    <a:lnTo>
                      <a:pt x="202127" y="64542"/>
                    </a:lnTo>
                    <a:cubicBezTo>
                      <a:pt x="202127" y="67288"/>
                      <a:pt x="201062" y="69922"/>
                      <a:pt x="199101" y="71883"/>
                    </a:cubicBezTo>
                    <a:lnTo>
                      <a:pt x="197644" y="73340"/>
                    </a:lnTo>
                    <a:cubicBezTo>
                      <a:pt x="196859" y="74124"/>
                      <a:pt x="195906" y="74797"/>
                      <a:pt x="194898" y="75301"/>
                    </a:cubicBezTo>
                    <a:cubicBezTo>
                      <a:pt x="194561" y="80457"/>
                      <a:pt x="190415" y="84603"/>
                      <a:pt x="185259" y="84940"/>
                    </a:cubicBezTo>
                    <a:cubicBezTo>
                      <a:pt x="185091" y="85164"/>
                      <a:pt x="184923" y="85332"/>
                      <a:pt x="184699" y="85500"/>
                    </a:cubicBezTo>
                    <a:lnTo>
                      <a:pt x="184251" y="86004"/>
                    </a:lnTo>
                    <a:lnTo>
                      <a:pt x="184531" y="86509"/>
                    </a:lnTo>
                    <a:cubicBezTo>
                      <a:pt x="185259" y="87966"/>
                      <a:pt x="185596" y="89535"/>
                      <a:pt x="185596" y="91104"/>
                    </a:cubicBezTo>
                    <a:lnTo>
                      <a:pt x="185596" y="92561"/>
                    </a:lnTo>
                    <a:cubicBezTo>
                      <a:pt x="185596" y="94186"/>
                      <a:pt x="185203" y="95755"/>
                      <a:pt x="184531" y="97156"/>
                    </a:cubicBezTo>
                    <a:lnTo>
                      <a:pt x="183802" y="98613"/>
                    </a:lnTo>
                    <a:cubicBezTo>
                      <a:pt x="183578" y="99117"/>
                      <a:pt x="183298" y="99565"/>
                      <a:pt x="182962" y="100014"/>
                    </a:cubicBezTo>
                    <a:lnTo>
                      <a:pt x="183298" y="100350"/>
                    </a:lnTo>
                    <a:cubicBezTo>
                      <a:pt x="184811" y="101863"/>
                      <a:pt x="185820" y="103824"/>
                      <a:pt x="186156" y="105954"/>
                    </a:cubicBezTo>
                    <a:cubicBezTo>
                      <a:pt x="191816" y="106010"/>
                      <a:pt x="196355" y="110605"/>
                      <a:pt x="196355" y="116265"/>
                    </a:cubicBezTo>
                    <a:cubicBezTo>
                      <a:pt x="196355" y="120299"/>
                      <a:pt x="194001" y="123830"/>
                      <a:pt x="190639" y="125511"/>
                    </a:cubicBezTo>
                    <a:cubicBezTo>
                      <a:pt x="189350" y="126631"/>
                      <a:pt x="187837" y="127360"/>
                      <a:pt x="186212" y="127752"/>
                    </a:cubicBezTo>
                    <a:cubicBezTo>
                      <a:pt x="185035" y="128761"/>
                      <a:pt x="183634" y="129433"/>
                      <a:pt x="182177" y="129826"/>
                    </a:cubicBezTo>
                    <a:cubicBezTo>
                      <a:pt x="181169" y="131619"/>
                      <a:pt x="179656" y="133132"/>
                      <a:pt x="177750" y="134084"/>
                    </a:cubicBezTo>
                    <a:lnTo>
                      <a:pt x="174893" y="135485"/>
                    </a:lnTo>
                    <a:cubicBezTo>
                      <a:pt x="172259" y="136830"/>
                      <a:pt x="169289" y="136886"/>
                      <a:pt x="166655" y="135934"/>
                    </a:cubicBezTo>
                    <a:cubicBezTo>
                      <a:pt x="165983" y="138679"/>
                      <a:pt x="164245" y="140921"/>
                      <a:pt x="161892" y="142322"/>
                    </a:cubicBezTo>
                    <a:cubicBezTo>
                      <a:pt x="161444" y="143050"/>
                      <a:pt x="160939" y="143723"/>
                      <a:pt x="160323" y="144339"/>
                    </a:cubicBezTo>
                    <a:lnTo>
                      <a:pt x="158193" y="146469"/>
                    </a:lnTo>
                    <a:cubicBezTo>
                      <a:pt x="156680" y="147982"/>
                      <a:pt x="154719" y="148990"/>
                      <a:pt x="152590" y="149383"/>
                    </a:cubicBezTo>
                    <a:lnTo>
                      <a:pt x="148275" y="150111"/>
                    </a:lnTo>
                    <a:cubicBezTo>
                      <a:pt x="148163" y="150111"/>
                      <a:pt x="148107" y="150167"/>
                      <a:pt x="147995" y="150167"/>
                    </a:cubicBezTo>
                    <a:cubicBezTo>
                      <a:pt x="145529" y="152128"/>
                      <a:pt x="142167" y="152913"/>
                      <a:pt x="138973" y="152072"/>
                    </a:cubicBezTo>
                    <a:cubicBezTo>
                      <a:pt x="138916" y="152128"/>
                      <a:pt x="138861" y="152184"/>
                      <a:pt x="138804" y="152240"/>
                    </a:cubicBezTo>
                    <a:lnTo>
                      <a:pt x="138804" y="152240"/>
                    </a:lnTo>
                    <a:cubicBezTo>
                      <a:pt x="139589" y="153978"/>
                      <a:pt x="139869" y="155939"/>
                      <a:pt x="139589" y="157844"/>
                    </a:cubicBezTo>
                    <a:cubicBezTo>
                      <a:pt x="139645" y="158292"/>
                      <a:pt x="139701" y="158797"/>
                      <a:pt x="139701" y="159301"/>
                    </a:cubicBezTo>
                    <a:lnTo>
                      <a:pt x="139701" y="160030"/>
                    </a:lnTo>
                    <a:cubicBezTo>
                      <a:pt x="139701" y="160254"/>
                      <a:pt x="139701" y="160534"/>
                      <a:pt x="139701" y="160758"/>
                    </a:cubicBezTo>
                    <a:lnTo>
                      <a:pt x="140262" y="161318"/>
                    </a:lnTo>
                    <a:cubicBezTo>
                      <a:pt x="141046" y="162103"/>
                      <a:pt x="141662" y="163000"/>
                      <a:pt x="142167" y="163952"/>
                    </a:cubicBezTo>
                    <a:lnTo>
                      <a:pt x="143119" y="164905"/>
                    </a:lnTo>
                    <a:cubicBezTo>
                      <a:pt x="145081" y="166866"/>
                      <a:pt x="146145" y="169500"/>
                      <a:pt x="146145" y="172190"/>
                    </a:cubicBezTo>
                    <a:lnTo>
                      <a:pt x="146145" y="172918"/>
                    </a:lnTo>
                    <a:cubicBezTo>
                      <a:pt x="146145" y="173142"/>
                      <a:pt x="146145" y="173423"/>
                      <a:pt x="146145" y="173647"/>
                    </a:cubicBezTo>
                    <a:cubicBezTo>
                      <a:pt x="146145" y="173703"/>
                      <a:pt x="146145" y="173703"/>
                      <a:pt x="146145" y="173759"/>
                    </a:cubicBezTo>
                    <a:cubicBezTo>
                      <a:pt x="146313" y="173927"/>
                      <a:pt x="146425" y="174151"/>
                      <a:pt x="146594" y="174375"/>
                    </a:cubicBezTo>
                    <a:lnTo>
                      <a:pt x="148051" y="176505"/>
                    </a:lnTo>
                    <a:cubicBezTo>
                      <a:pt x="149171" y="178186"/>
                      <a:pt x="149788" y="180203"/>
                      <a:pt x="149788" y="182220"/>
                    </a:cubicBezTo>
                    <a:lnTo>
                      <a:pt x="149788" y="182949"/>
                    </a:lnTo>
                    <a:cubicBezTo>
                      <a:pt x="149788" y="183845"/>
                      <a:pt x="149676" y="184686"/>
                      <a:pt x="149452" y="185527"/>
                    </a:cubicBezTo>
                    <a:cubicBezTo>
                      <a:pt x="151077" y="187376"/>
                      <a:pt x="151917" y="189785"/>
                      <a:pt x="151917" y="192251"/>
                    </a:cubicBezTo>
                    <a:lnTo>
                      <a:pt x="151917" y="193708"/>
                    </a:lnTo>
                    <a:cubicBezTo>
                      <a:pt x="151917" y="195950"/>
                      <a:pt x="151189" y="198023"/>
                      <a:pt x="150012" y="199704"/>
                    </a:cubicBezTo>
                    <a:cubicBezTo>
                      <a:pt x="149171" y="202338"/>
                      <a:pt x="147322" y="204523"/>
                      <a:pt x="144801" y="205812"/>
                    </a:cubicBezTo>
                    <a:lnTo>
                      <a:pt x="143343" y="206541"/>
                    </a:lnTo>
                    <a:cubicBezTo>
                      <a:pt x="142615" y="206933"/>
                      <a:pt x="141831" y="207213"/>
                      <a:pt x="141046" y="207381"/>
                    </a:cubicBezTo>
                    <a:cubicBezTo>
                      <a:pt x="140822" y="208782"/>
                      <a:pt x="140374" y="210127"/>
                      <a:pt x="139589" y="211360"/>
                    </a:cubicBezTo>
                    <a:cubicBezTo>
                      <a:pt x="139141" y="212088"/>
                      <a:pt x="138580" y="212761"/>
                      <a:pt x="137964" y="213377"/>
                    </a:cubicBezTo>
                    <a:cubicBezTo>
                      <a:pt x="137852" y="213882"/>
                      <a:pt x="137684" y="214442"/>
                      <a:pt x="137460" y="214890"/>
                    </a:cubicBezTo>
                    <a:cubicBezTo>
                      <a:pt x="137179" y="217412"/>
                      <a:pt x="136003" y="219709"/>
                      <a:pt x="134265" y="221334"/>
                    </a:cubicBezTo>
                    <a:cubicBezTo>
                      <a:pt x="134097" y="221671"/>
                      <a:pt x="133929" y="221951"/>
                      <a:pt x="133761" y="222231"/>
                    </a:cubicBezTo>
                    <a:cubicBezTo>
                      <a:pt x="132865" y="226994"/>
                      <a:pt x="128662" y="230581"/>
                      <a:pt x="123618" y="230581"/>
                    </a:cubicBezTo>
                    <a:lnTo>
                      <a:pt x="122890" y="230581"/>
                    </a:lnTo>
                    <a:cubicBezTo>
                      <a:pt x="121097" y="230581"/>
                      <a:pt x="119360" y="230132"/>
                      <a:pt x="117847" y="229292"/>
                    </a:cubicBezTo>
                    <a:cubicBezTo>
                      <a:pt x="116390" y="230132"/>
                      <a:pt x="114708" y="230581"/>
                      <a:pt x="113027" y="230581"/>
                    </a:cubicBezTo>
                    <a:cubicBezTo>
                      <a:pt x="111851" y="231029"/>
                      <a:pt x="110562" y="231309"/>
                      <a:pt x="109217" y="231309"/>
                    </a:cubicBezTo>
                    <a:lnTo>
                      <a:pt x="108488" y="231309"/>
                    </a:lnTo>
                    <a:cubicBezTo>
                      <a:pt x="108208" y="231309"/>
                      <a:pt x="107872" y="231309"/>
                      <a:pt x="107592" y="231253"/>
                    </a:cubicBezTo>
                    <a:cubicBezTo>
                      <a:pt x="107312" y="231645"/>
                      <a:pt x="107031" y="231981"/>
                      <a:pt x="106751" y="232318"/>
                    </a:cubicBezTo>
                    <a:lnTo>
                      <a:pt x="107816" y="233887"/>
                    </a:lnTo>
                    <a:cubicBezTo>
                      <a:pt x="108320" y="234671"/>
                      <a:pt x="108712" y="235456"/>
                      <a:pt x="108993" y="236352"/>
                    </a:cubicBezTo>
                    <a:lnTo>
                      <a:pt x="109497" y="237921"/>
                    </a:lnTo>
                    <a:cubicBezTo>
                      <a:pt x="115101" y="238090"/>
                      <a:pt x="119584" y="242629"/>
                      <a:pt x="119584" y="248232"/>
                    </a:cubicBezTo>
                    <a:lnTo>
                      <a:pt x="119584" y="255405"/>
                    </a:lnTo>
                    <a:cubicBezTo>
                      <a:pt x="119584" y="255797"/>
                      <a:pt x="119584" y="256134"/>
                      <a:pt x="119528" y="256470"/>
                    </a:cubicBezTo>
                    <a:cubicBezTo>
                      <a:pt x="120424" y="258599"/>
                      <a:pt x="120536" y="261009"/>
                      <a:pt x="119864" y="263306"/>
                    </a:cubicBezTo>
                    <a:cubicBezTo>
                      <a:pt x="118967" y="266444"/>
                      <a:pt x="116614" y="268966"/>
                      <a:pt x="113588" y="270087"/>
                    </a:cubicBezTo>
                    <a:lnTo>
                      <a:pt x="110730" y="271152"/>
                    </a:lnTo>
                    <a:cubicBezTo>
                      <a:pt x="110674" y="271264"/>
                      <a:pt x="110618" y="271376"/>
                      <a:pt x="110562" y="271488"/>
                    </a:cubicBezTo>
                    <a:lnTo>
                      <a:pt x="110169" y="272272"/>
                    </a:lnTo>
                    <a:lnTo>
                      <a:pt x="109497" y="274794"/>
                    </a:lnTo>
                    <a:cubicBezTo>
                      <a:pt x="109497" y="277428"/>
                      <a:pt x="108488" y="279949"/>
                      <a:pt x="106751" y="281799"/>
                    </a:cubicBezTo>
                    <a:cubicBezTo>
                      <a:pt x="105855" y="284320"/>
                      <a:pt x="104005" y="286394"/>
                      <a:pt x="101596" y="287626"/>
                    </a:cubicBezTo>
                    <a:lnTo>
                      <a:pt x="98738" y="289084"/>
                    </a:lnTo>
                    <a:cubicBezTo>
                      <a:pt x="97673" y="289644"/>
                      <a:pt x="96552" y="289980"/>
                      <a:pt x="95376" y="290092"/>
                    </a:cubicBezTo>
                    <a:cubicBezTo>
                      <a:pt x="94423" y="293230"/>
                      <a:pt x="92013" y="295752"/>
                      <a:pt x="88819" y="296817"/>
                    </a:cubicBezTo>
                    <a:cubicBezTo>
                      <a:pt x="88595" y="297545"/>
                      <a:pt x="88259" y="298218"/>
                      <a:pt x="87867" y="298890"/>
                    </a:cubicBezTo>
                    <a:cubicBezTo>
                      <a:pt x="88147" y="299619"/>
                      <a:pt x="88371" y="300403"/>
                      <a:pt x="88539" y="301188"/>
                    </a:cubicBezTo>
                    <a:cubicBezTo>
                      <a:pt x="89099" y="304494"/>
                      <a:pt x="87979" y="307800"/>
                      <a:pt x="85625" y="310154"/>
                    </a:cubicBezTo>
                    <a:lnTo>
                      <a:pt x="84897" y="310882"/>
                    </a:lnTo>
                    <a:cubicBezTo>
                      <a:pt x="84280" y="311498"/>
                      <a:pt x="83552" y="312059"/>
                      <a:pt x="82767" y="312507"/>
                    </a:cubicBezTo>
                    <a:cubicBezTo>
                      <a:pt x="82935" y="312787"/>
                      <a:pt x="83047" y="313011"/>
                      <a:pt x="83215" y="313292"/>
                    </a:cubicBezTo>
                    <a:lnTo>
                      <a:pt x="83944" y="314749"/>
                    </a:lnTo>
                    <a:cubicBezTo>
                      <a:pt x="84953" y="316710"/>
                      <a:pt x="85289" y="318951"/>
                      <a:pt x="84897" y="321081"/>
                    </a:cubicBezTo>
                    <a:lnTo>
                      <a:pt x="84168" y="325396"/>
                    </a:lnTo>
                    <a:cubicBezTo>
                      <a:pt x="83440" y="329599"/>
                      <a:pt x="80302" y="332849"/>
                      <a:pt x="76323" y="333745"/>
                    </a:cubicBezTo>
                    <a:cubicBezTo>
                      <a:pt x="74642" y="335146"/>
                      <a:pt x="72512" y="336043"/>
                      <a:pt x="70159" y="336155"/>
                    </a:cubicBezTo>
                    <a:cubicBezTo>
                      <a:pt x="71840" y="338060"/>
                      <a:pt x="72793" y="340526"/>
                      <a:pt x="72793" y="343047"/>
                    </a:cubicBezTo>
                    <a:lnTo>
                      <a:pt x="72793" y="345177"/>
                    </a:lnTo>
                    <a:cubicBezTo>
                      <a:pt x="72793" y="345289"/>
                      <a:pt x="72793" y="345401"/>
                      <a:pt x="72793" y="345513"/>
                    </a:cubicBezTo>
                    <a:lnTo>
                      <a:pt x="80077" y="349996"/>
                    </a:lnTo>
                    <a:cubicBezTo>
                      <a:pt x="80190" y="350052"/>
                      <a:pt x="80302" y="350108"/>
                      <a:pt x="80414" y="350220"/>
                    </a:cubicBezTo>
                    <a:lnTo>
                      <a:pt x="82319" y="350781"/>
                    </a:lnTo>
                    <a:cubicBezTo>
                      <a:pt x="82879" y="350668"/>
                      <a:pt x="83440" y="350668"/>
                      <a:pt x="84000" y="350668"/>
                    </a:cubicBezTo>
                    <a:lnTo>
                      <a:pt x="85457" y="350668"/>
                    </a:lnTo>
                    <a:cubicBezTo>
                      <a:pt x="91173" y="350668"/>
                      <a:pt x="95768" y="355320"/>
                      <a:pt x="95768" y="360979"/>
                    </a:cubicBezTo>
                    <a:lnTo>
                      <a:pt x="95768" y="362436"/>
                    </a:lnTo>
                    <a:cubicBezTo>
                      <a:pt x="95768" y="363109"/>
                      <a:pt x="95712" y="363781"/>
                      <a:pt x="95600" y="364398"/>
                    </a:cubicBezTo>
                    <a:cubicBezTo>
                      <a:pt x="96945" y="365687"/>
                      <a:pt x="97897" y="367368"/>
                      <a:pt x="98346" y="369217"/>
                    </a:cubicBezTo>
                    <a:lnTo>
                      <a:pt x="99074" y="372075"/>
                    </a:lnTo>
                    <a:cubicBezTo>
                      <a:pt x="99186" y="372411"/>
                      <a:pt x="99242" y="372747"/>
                      <a:pt x="99298" y="373083"/>
                    </a:cubicBezTo>
                    <a:lnTo>
                      <a:pt x="100699" y="374484"/>
                    </a:lnTo>
                    <a:lnTo>
                      <a:pt x="104622" y="377062"/>
                    </a:lnTo>
                    <a:lnTo>
                      <a:pt x="106191" y="377398"/>
                    </a:lnTo>
                    <a:cubicBezTo>
                      <a:pt x="111122" y="378407"/>
                      <a:pt x="114596" y="382778"/>
                      <a:pt x="114484" y="387765"/>
                    </a:cubicBezTo>
                    <a:cubicBezTo>
                      <a:pt x="114372" y="392809"/>
                      <a:pt x="110674" y="397011"/>
                      <a:pt x="105686" y="397740"/>
                    </a:cubicBezTo>
                    <a:lnTo>
                      <a:pt x="66685" y="403680"/>
                    </a:lnTo>
                    <a:lnTo>
                      <a:pt x="66685" y="403736"/>
                    </a:lnTo>
                    <a:cubicBezTo>
                      <a:pt x="67413" y="405193"/>
                      <a:pt x="67749" y="406762"/>
                      <a:pt x="67749" y="408331"/>
                    </a:cubicBezTo>
                    <a:lnTo>
                      <a:pt x="67749" y="409788"/>
                    </a:lnTo>
                    <a:cubicBezTo>
                      <a:pt x="67749" y="412534"/>
                      <a:pt x="66685" y="415167"/>
                      <a:pt x="64723" y="417073"/>
                    </a:cubicBezTo>
                    <a:lnTo>
                      <a:pt x="63266" y="418530"/>
                    </a:lnTo>
                    <a:cubicBezTo>
                      <a:pt x="63098" y="418698"/>
                      <a:pt x="62930" y="418810"/>
                      <a:pt x="62762" y="418978"/>
                    </a:cubicBezTo>
                    <a:lnTo>
                      <a:pt x="63827" y="420547"/>
                    </a:lnTo>
                    <a:cubicBezTo>
                      <a:pt x="65396" y="422844"/>
                      <a:pt x="65900" y="425702"/>
                      <a:pt x="65339" y="428448"/>
                    </a:cubicBezTo>
                    <a:cubicBezTo>
                      <a:pt x="65508" y="429177"/>
                      <a:pt x="65564" y="429849"/>
                      <a:pt x="65564" y="430578"/>
                    </a:cubicBezTo>
                    <a:lnTo>
                      <a:pt x="65564" y="432035"/>
                    </a:lnTo>
                    <a:cubicBezTo>
                      <a:pt x="65564" y="433660"/>
                      <a:pt x="65171" y="435229"/>
                      <a:pt x="64499" y="436630"/>
                    </a:cubicBezTo>
                    <a:lnTo>
                      <a:pt x="64163" y="437358"/>
                    </a:lnTo>
                    <a:cubicBezTo>
                      <a:pt x="64107" y="438591"/>
                      <a:pt x="63883" y="439768"/>
                      <a:pt x="63434" y="440889"/>
                    </a:cubicBezTo>
                    <a:lnTo>
                      <a:pt x="63210" y="441449"/>
                    </a:lnTo>
                    <a:cubicBezTo>
                      <a:pt x="63995" y="442626"/>
                      <a:pt x="64499" y="443971"/>
                      <a:pt x="64723" y="445428"/>
                    </a:cubicBezTo>
                    <a:lnTo>
                      <a:pt x="65227" y="448229"/>
                    </a:lnTo>
                    <a:cubicBezTo>
                      <a:pt x="65339" y="448510"/>
                      <a:pt x="65452" y="448734"/>
                      <a:pt x="65564" y="449014"/>
                    </a:cubicBezTo>
                    <a:cubicBezTo>
                      <a:pt x="66292" y="449462"/>
                      <a:pt x="66965" y="449967"/>
                      <a:pt x="67581" y="450583"/>
                    </a:cubicBezTo>
                    <a:lnTo>
                      <a:pt x="68309" y="451312"/>
                    </a:lnTo>
                    <a:cubicBezTo>
                      <a:pt x="69430" y="452432"/>
                      <a:pt x="70271" y="453833"/>
                      <a:pt x="70775" y="455346"/>
                    </a:cubicBezTo>
                    <a:lnTo>
                      <a:pt x="71336" y="456915"/>
                    </a:lnTo>
                    <a:cubicBezTo>
                      <a:pt x="72064" y="457363"/>
                      <a:pt x="72736" y="457868"/>
                      <a:pt x="73353" y="458484"/>
                    </a:cubicBezTo>
                    <a:lnTo>
                      <a:pt x="74081" y="459213"/>
                    </a:lnTo>
                    <a:cubicBezTo>
                      <a:pt x="75202" y="460333"/>
                      <a:pt x="76043" y="461734"/>
                      <a:pt x="76547" y="463247"/>
                    </a:cubicBezTo>
                    <a:lnTo>
                      <a:pt x="77275" y="465377"/>
                    </a:lnTo>
                    <a:cubicBezTo>
                      <a:pt x="77500" y="466105"/>
                      <a:pt x="77668" y="466890"/>
                      <a:pt x="77780" y="467618"/>
                    </a:cubicBezTo>
                    <a:cubicBezTo>
                      <a:pt x="78564" y="468907"/>
                      <a:pt x="79069" y="470364"/>
                      <a:pt x="79237" y="471933"/>
                    </a:cubicBezTo>
                    <a:cubicBezTo>
                      <a:pt x="80190" y="473558"/>
                      <a:pt x="80750" y="475407"/>
                      <a:pt x="80750" y="477257"/>
                    </a:cubicBezTo>
                    <a:lnTo>
                      <a:pt x="80750" y="481572"/>
                    </a:lnTo>
                    <a:cubicBezTo>
                      <a:pt x="80750" y="484205"/>
                      <a:pt x="79741" y="486783"/>
                      <a:pt x="77892" y="488688"/>
                    </a:cubicBezTo>
                    <a:lnTo>
                      <a:pt x="29420" y="539402"/>
                    </a:lnTo>
                    <a:cubicBezTo>
                      <a:pt x="30092" y="540803"/>
                      <a:pt x="30484" y="542372"/>
                      <a:pt x="30484" y="543997"/>
                    </a:cubicBezTo>
                    <a:lnTo>
                      <a:pt x="30484" y="544726"/>
                    </a:lnTo>
                    <a:cubicBezTo>
                      <a:pt x="30484" y="544838"/>
                      <a:pt x="30484" y="544950"/>
                      <a:pt x="30484" y="545062"/>
                    </a:cubicBezTo>
                    <a:lnTo>
                      <a:pt x="30933" y="544782"/>
                    </a:lnTo>
                    <a:cubicBezTo>
                      <a:pt x="32614" y="543661"/>
                      <a:pt x="34631" y="543045"/>
                      <a:pt x="36648" y="543045"/>
                    </a:cubicBezTo>
                    <a:lnTo>
                      <a:pt x="37377" y="543045"/>
                    </a:lnTo>
                    <a:cubicBezTo>
                      <a:pt x="40123" y="543045"/>
                      <a:pt x="42756" y="544165"/>
                      <a:pt x="44718" y="546071"/>
                    </a:cubicBezTo>
                    <a:lnTo>
                      <a:pt x="45054" y="546407"/>
                    </a:lnTo>
                    <a:lnTo>
                      <a:pt x="47071" y="545734"/>
                    </a:lnTo>
                    <a:cubicBezTo>
                      <a:pt x="48136" y="545398"/>
                      <a:pt x="49201" y="545230"/>
                      <a:pt x="50322" y="545230"/>
                    </a:cubicBezTo>
                    <a:lnTo>
                      <a:pt x="52451" y="545230"/>
                    </a:lnTo>
                    <a:cubicBezTo>
                      <a:pt x="53572" y="545230"/>
                      <a:pt x="54636" y="545398"/>
                      <a:pt x="55701" y="545734"/>
                    </a:cubicBezTo>
                    <a:lnTo>
                      <a:pt x="56766" y="545903"/>
                    </a:lnTo>
                    <a:cubicBezTo>
                      <a:pt x="58391" y="545903"/>
                      <a:pt x="59960" y="546295"/>
                      <a:pt x="61417" y="547023"/>
                    </a:cubicBezTo>
                    <a:lnTo>
                      <a:pt x="64275" y="548424"/>
                    </a:lnTo>
                    <a:cubicBezTo>
                      <a:pt x="66292" y="549433"/>
                      <a:pt x="67917" y="551058"/>
                      <a:pt x="68926" y="553075"/>
                    </a:cubicBezTo>
                    <a:lnTo>
                      <a:pt x="69654" y="554532"/>
                    </a:lnTo>
                    <a:cubicBezTo>
                      <a:pt x="70047" y="555373"/>
                      <a:pt x="70383" y="556213"/>
                      <a:pt x="70551" y="557110"/>
                    </a:cubicBezTo>
                    <a:lnTo>
                      <a:pt x="70663" y="557670"/>
                    </a:lnTo>
                    <a:cubicBezTo>
                      <a:pt x="71055" y="558006"/>
                      <a:pt x="71392" y="558343"/>
                      <a:pt x="71728" y="558679"/>
                    </a:cubicBezTo>
                    <a:lnTo>
                      <a:pt x="72344" y="558455"/>
                    </a:lnTo>
                    <a:lnTo>
                      <a:pt x="76099" y="554700"/>
                    </a:lnTo>
                    <a:lnTo>
                      <a:pt x="76995" y="553411"/>
                    </a:lnTo>
                    <a:cubicBezTo>
                      <a:pt x="77724" y="552291"/>
                      <a:pt x="78732" y="551282"/>
                      <a:pt x="79853" y="550554"/>
                    </a:cubicBezTo>
                    <a:lnTo>
                      <a:pt x="84168" y="547696"/>
                    </a:lnTo>
                    <a:cubicBezTo>
                      <a:pt x="85849" y="546575"/>
                      <a:pt x="87867" y="545958"/>
                      <a:pt x="89884" y="545958"/>
                    </a:cubicBezTo>
                    <a:lnTo>
                      <a:pt x="97057" y="545958"/>
                    </a:lnTo>
                    <a:cubicBezTo>
                      <a:pt x="98682" y="545958"/>
                      <a:pt x="100251" y="546351"/>
                      <a:pt x="101652" y="547023"/>
                    </a:cubicBezTo>
                    <a:lnTo>
                      <a:pt x="103109" y="547752"/>
                    </a:lnTo>
                    <a:cubicBezTo>
                      <a:pt x="103669" y="548032"/>
                      <a:pt x="104173" y="548368"/>
                      <a:pt x="104678" y="548704"/>
                    </a:cubicBezTo>
                    <a:lnTo>
                      <a:pt x="105014" y="548985"/>
                    </a:lnTo>
                    <a:lnTo>
                      <a:pt x="106079" y="548480"/>
                    </a:lnTo>
                    <a:cubicBezTo>
                      <a:pt x="107536" y="547752"/>
                      <a:pt x="109105" y="547415"/>
                      <a:pt x="110674" y="547415"/>
                    </a:cubicBezTo>
                    <a:lnTo>
                      <a:pt x="112803" y="547415"/>
                    </a:lnTo>
                    <a:cubicBezTo>
                      <a:pt x="113924" y="547415"/>
                      <a:pt x="115045" y="547584"/>
                      <a:pt x="116053" y="547976"/>
                    </a:cubicBezTo>
                    <a:lnTo>
                      <a:pt x="117454" y="548424"/>
                    </a:lnTo>
                    <a:lnTo>
                      <a:pt x="120985" y="548985"/>
                    </a:lnTo>
                    <a:cubicBezTo>
                      <a:pt x="122610" y="549265"/>
                      <a:pt x="124179" y="549937"/>
                      <a:pt x="125468" y="550890"/>
                    </a:cubicBezTo>
                    <a:lnTo>
                      <a:pt x="128326" y="553019"/>
                    </a:lnTo>
                    <a:cubicBezTo>
                      <a:pt x="128718" y="553299"/>
                      <a:pt x="129110" y="553636"/>
                      <a:pt x="129446" y="553972"/>
                    </a:cubicBezTo>
                    <a:lnTo>
                      <a:pt x="130175" y="554700"/>
                    </a:lnTo>
                    <a:cubicBezTo>
                      <a:pt x="130399" y="554924"/>
                      <a:pt x="130623" y="555205"/>
                      <a:pt x="130847" y="555429"/>
                    </a:cubicBezTo>
                    <a:lnTo>
                      <a:pt x="131912" y="554924"/>
                    </a:lnTo>
                    <a:cubicBezTo>
                      <a:pt x="133369" y="554196"/>
                      <a:pt x="134938" y="553860"/>
                      <a:pt x="136507" y="553860"/>
                    </a:cubicBezTo>
                    <a:lnTo>
                      <a:pt x="138636" y="553860"/>
                    </a:lnTo>
                    <a:cubicBezTo>
                      <a:pt x="140542" y="553860"/>
                      <a:pt x="142335" y="554364"/>
                      <a:pt x="143960" y="555317"/>
                    </a:cubicBezTo>
                    <a:cubicBezTo>
                      <a:pt x="146033" y="556157"/>
                      <a:pt x="147770" y="557614"/>
                      <a:pt x="148947" y="559575"/>
                    </a:cubicBezTo>
                    <a:lnTo>
                      <a:pt x="149395" y="559575"/>
                    </a:lnTo>
                    <a:cubicBezTo>
                      <a:pt x="151861" y="559575"/>
                      <a:pt x="154271" y="560472"/>
                      <a:pt x="156176" y="562097"/>
                    </a:cubicBezTo>
                    <a:lnTo>
                      <a:pt x="156176" y="562097"/>
                    </a:lnTo>
                    <a:cubicBezTo>
                      <a:pt x="157185" y="562602"/>
                      <a:pt x="158081" y="563218"/>
                      <a:pt x="158866" y="564002"/>
                    </a:cubicBezTo>
                    <a:lnTo>
                      <a:pt x="159090" y="564227"/>
                    </a:lnTo>
                    <a:cubicBezTo>
                      <a:pt x="160043" y="564731"/>
                      <a:pt x="160939" y="565347"/>
                      <a:pt x="161724" y="566132"/>
                    </a:cubicBezTo>
                    <a:lnTo>
                      <a:pt x="162452" y="566860"/>
                    </a:lnTo>
                    <a:cubicBezTo>
                      <a:pt x="163573" y="567981"/>
                      <a:pt x="164414" y="569382"/>
                      <a:pt x="164918" y="570895"/>
                    </a:cubicBezTo>
                    <a:lnTo>
                      <a:pt x="164974" y="571119"/>
                    </a:lnTo>
                    <a:cubicBezTo>
                      <a:pt x="165478" y="571063"/>
                      <a:pt x="166039" y="571007"/>
                      <a:pt x="166599" y="571007"/>
                    </a:cubicBezTo>
                    <a:lnTo>
                      <a:pt x="169457" y="571007"/>
                    </a:lnTo>
                    <a:cubicBezTo>
                      <a:pt x="171026" y="571007"/>
                      <a:pt x="172595" y="571343"/>
                      <a:pt x="173996" y="572072"/>
                    </a:cubicBezTo>
                    <a:cubicBezTo>
                      <a:pt x="176237" y="571456"/>
                      <a:pt x="178703" y="571680"/>
                      <a:pt x="180944" y="572688"/>
                    </a:cubicBezTo>
                    <a:cubicBezTo>
                      <a:pt x="185540" y="573641"/>
                      <a:pt x="188958" y="577676"/>
                      <a:pt x="189126" y="582495"/>
                    </a:cubicBezTo>
                    <a:lnTo>
                      <a:pt x="189462" y="583167"/>
                    </a:lnTo>
                    <a:cubicBezTo>
                      <a:pt x="190191" y="584624"/>
                      <a:pt x="190583" y="586193"/>
                      <a:pt x="190583" y="587818"/>
                    </a:cubicBezTo>
                    <a:lnTo>
                      <a:pt x="190583" y="591181"/>
                    </a:lnTo>
                    <a:cubicBezTo>
                      <a:pt x="190695" y="591405"/>
                      <a:pt x="190807" y="591573"/>
                      <a:pt x="190919" y="591797"/>
                    </a:cubicBezTo>
                    <a:lnTo>
                      <a:pt x="191648" y="593254"/>
                    </a:lnTo>
                    <a:cubicBezTo>
                      <a:pt x="192376" y="594711"/>
                      <a:pt x="192712" y="596280"/>
                      <a:pt x="192712" y="597849"/>
                    </a:cubicBezTo>
                    <a:lnTo>
                      <a:pt x="192712" y="599978"/>
                    </a:lnTo>
                    <a:cubicBezTo>
                      <a:pt x="192712" y="603453"/>
                      <a:pt x="190975" y="606647"/>
                      <a:pt x="188117" y="608552"/>
                    </a:cubicBezTo>
                    <a:lnTo>
                      <a:pt x="186828" y="609449"/>
                    </a:lnTo>
                    <a:lnTo>
                      <a:pt x="179207" y="617126"/>
                    </a:lnTo>
                    <a:lnTo>
                      <a:pt x="180104" y="618471"/>
                    </a:lnTo>
                    <a:cubicBezTo>
                      <a:pt x="181281" y="618639"/>
                      <a:pt x="182401" y="618975"/>
                      <a:pt x="183466" y="619479"/>
                    </a:cubicBezTo>
                    <a:lnTo>
                      <a:pt x="184923" y="620208"/>
                    </a:lnTo>
                    <a:cubicBezTo>
                      <a:pt x="186940" y="621216"/>
                      <a:pt x="188566" y="622842"/>
                      <a:pt x="189518" y="624859"/>
                    </a:cubicBezTo>
                    <a:lnTo>
                      <a:pt x="190247" y="626316"/>
                    </a:lnTo>
                    <a:cubicBezTo>
                      <a:pt x="190639" y="627100"/>
                      <a:pt x="190919" y="627941"/>
                      <a:pt x="191087" y="628782"/>
                    </a:cubicBezTo>
                    <a:cubicBezTo>
                      <a:pt x="191199" y="629062"/>
                      <a:pt x="191367" y="629342"/>
                      <a:pt x="191423" y="629678"/>
                    </a:cubicBezTo>
                    <a:lnTo>
                      <a:pt x="192600" y="630855"/>
                    </a:lnTo>
                    <a:cubicBezTo>
                      <a:pt x="193889" y="632200"/>
                      <a:pt x="194842" y="633825"/>
                      <a:pt x="195290" y="635618"/>
                    </a:cubicBezTo>
                    <a:lnTo>
                      <a:pt x="196019" y="638476"/>
                    </a:lnTo>
                    <a:cubicBezTo>
                      <a:pt x="196299" y="639653"/>
                      <a:pt x="196411" y="640886"/>
                      <a:pt x="196299" y="642118"/>
                    </a:cubicBezTo>
                    <a:cubicBezTo>
                      <a:pt x="196355" y="642230"/>
                      <a:pt x="196467" y="642343"/>
                      <a:pt x="196523" y="642455"/>
                    </a:cubicBezTo>
                    <a:lnTo>
                      <a:pt x="199493" y="643127"/>
                    </a:lnTo>
                    <a:close/>
                    <a:moveTo>
                      <a:pt x="155391" y="583840"/>
                    </a:moveTo>
                    <a:lnTo>
                      <a:pt x="155391" y="583840"/>
                    </a:lnTo>
                    <a:lnTo>
                      <a:pt x="155391" y="583840"/>
                    </a:lnTo>
                    <a:close/>
                    <a:moveTo>
                      <a:pt x="128101" y="148094"/>
                    </a:moveTo>
                    <a:lnTo>
                      <a:pt x="128101" y="148094"/>
                    </a:lnTo>
                    <a:lnTo>
                      <a:pt x="128101" y="148094"/>
                    </a:lnTo>
                    <a:close/>
                  </a:path>
                </a:pathLst>
              </a:custGeom>
              <a:grpFill/>
              <a:ln w="559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pt-BR" sz="27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38" name="Gráfico 6">
              <a:extLst>
                <a:ext uri="{FF2B5EF4-FFF2-40B4-BE49-F238E27FC236}">
                  <a16:creationId xmlns:a16="http://schemas.microsoft.com/office/drawing/2014/main" id="{FE5A54D2-B55B-4839-AB78-CA3903C49537}"/>
                </a:ext>
              </a:extLst>
            </p:cNvPr>
            <p:cNvGrpSpPr/>
            <p:nvPr/>
          </p:nvGrpSpPr>
          <p:grpSpPr>
            <a:xfrm>
              <a:off x="9838034" y="2367113"/>
              <a:ext cx="1172636" cy="903489"/>
              <a:chOff x="9838034" y="2367113"/>
              <a:chExt cx="1172636" cy="903489"/>
            </a:xfrm>
            <a:grpFill/>
          </p:grpSpPr>
          <p:sp>
            <p:nvSpPr>
              <p:cNvPr id="39" name="Forma Livre: Forma 38">
                <a:extLst>
                  <a:ext uri="{FF2B5EF4-FFF2-40B4-BE49-F238E27FC236}">
                    <a16:creationId xmlns:a16="http://schemas.microsoft.com/office/drawing/2014/main" id="{C1F74C8B-4814-4FCA-93B6-2A26AFB3B3B6}"/>
                  </a:ext>
                </a:extLst>
              </p:cNvPr>
              <p:cNvSpPr/>
              <p:nvPr/>
            </p:nvSpPr>
            <p:spPr>
              <a:xfrm>
                <a:off x="9848350" y="2378040"/>
                <a:ext cx="1152350" cy="882251"/>
              </a:xfrm>
              <a:custGeom>
                <a:avLst/>
                <a:gdLst>
                  <a:gd name="connsiteX0" fmla="*/ 1152351 w 1152350"/>
                  <a:gd name="connsiteY0" fmla="*/ 791807 h 882251"/>
                  <a:gd name="connsiteX1" fmla="*/ 1151622 w 1152350"/>
                  <a:gd name="connsiteY1" fmla="*/ 791078 h 882251"/>
                  <a:gd name="connsiteX2" fmla="*/ 1150950 w 1152350"/>
                  <a:gd name="connsiteY2" fmla="*/ 789621 h 882251"/>
                  <a:gd name="connsiteX3" fmla="*/ 1146635 w 1152350"/>
                  <a:gd name="connsiteY3" fmla="*/ 782449 h 882251"/>
                  <a:gd name="connsiteX4" fmla="*/ 1143721 w 1152350"/>
                  <a:gd name="connsiteY4" fmla="*/ 772418 h 882251"/>
                  <a:gd name="connsiteX5" fmla="*/ 1139463 w 1152350"/>
                  <a:gd name="connsiteY5" fmla="*/ 761659 h 882251"/>
                  <a:gd name="connsiteX6" fmla="*/ 1138005 w 1152350"/>
                  <a:gd name="connsiteY6" fmla="*/ 754486 h 882251"/>
                  <a:gd name="connsiteX7" fmla="*/ 1134419 w 1152350"/>
                  <a:gd name="connsiteY7" fmla="*/ 747986 h 882251"/>
                  <a:gd name="connsiteX8" fmla="*/ 1130104 w 1152350"/>
                  <a:gd name="connsiteY8" fmla="*/ 732239 h 882251"/>
                  <a:gd name="connsiteX9" fmla="*/ 1126518 w 1152350"/>
                  <a:gd name="connsiteY9" fmla="*/ 717838 h 882251"/>
                  <a:gd name="connsiteX10" fmla="*/ 1125061 w 1152350"/>
                  <a:gd name="connsiteY10" fmla="*/ 714980 h 882251"/>
                  <a:gd name="connsiteX11" fmla="*/ 1113573 w 1152350"/>
                  <a:gd name="connsiteY11" fmla="*/ 697048 h 882251"/>
                  <a:gd name="connsiteX12" fmla="*/ 1110715 w 1152350"/>
                  <a:gd name="connsiteY12" fmla="*/ 692005 h 882251"/>
                  <a:gd name="connsiteX13" fmla="*/ 1109258 w 1152350"/>
                  <a:gd name="connsiteY13" fmla="*/ 691276 h 882251"/>
                  <a:gd name="connsiteX14" fmla="*/ 1105672 w 1152350"/>
                  <a:gd name="connsiteY14" fmla="*/ 688418 h 882251"/>
                  <a:gd name="connsiteX15" fmla="*/ 1096370 w 1152350"/>
                  <a:gd name="connsiteY15" fmla="*/ 681245 h 882251"/>
                  <a:gd name="connsiteX16" fmla="*/ 1092783 w 1152350"/>
                  <a:gd name="connsiteY16" fmla="*/ 677659 h 882251"/>
                  <a:gd name="connsiteX17" fmla="*/ 1087012 w 1152350"/>
                  <a:gd name="connsiteY17" fmla="*/ 670486 h 882251"/>
                  <a:gd name="connsiteX18" fmla="*/ 1083425 w 1152350"/>
                  <a:gd name="connsiteY18" fmla="*/ 667628 h 882251"/>
                  <a:gd name="connsiteX19" fmla="*/ 1082697 w 1152350"/>
                  <a:gd name="connsiteY19" fmla="*/ 666900 h 882251"/>
                  <a:gd name="connsiteX20" fmla="*/ 1078438 w 1152350"/>
                  <a:gd name="connsiteY20" fmla="*/ 666171 h 882251"/>
                  <a:gd name="connsiteX21" fmla="*/ 1077709 w 1152350"/>
                  <a:gd name="connsiteY21" fmla="*/ 665443 h 882251"/>
                  <a:gd name="connsiteX22" fmla="*/ 1075524 w 1152350"/>
                  <a:gd name="connsiteY22" fmla="*/ 662585 h 882251"/>
                  <a:gd name="connsiteX23" fmla="*/ 1074123 w 1152350"/>
                  <a:gd name="connsiteY23" fmla="*/ 661128 h 882251"/>
                  <a:gd name="connsiteX24" fmla="*/ 1070537 w 1152350"/>
                  <a:gd name="connsiteY24" fmla="*/ 660399 h 882251"/>
                  <a:gd name="connsiteX25" fmla="*/ 1067623 w 1152350"/>
                  <a:gd name="connsiteY25" fmla="*/ 658270 h 882251"/>
                  <a:gd name="connsiteX26" fmla="*/ 1061907 w 1152350"/>
                  <a:gd name="connsiteY26" fmla="*/ 658270 h 882251"/>
                  <a:gd name="connsiteX27" fmla="*/ 1057592 w 1152350"/>
                  <a:gd name="connsiteY27" fmla="*/ 660399 h 882251"/>
                  <a:gd name="connsiteX28" fmla="*/ 1058321 w 1152350"/>
                  <a:gd name="connsiteY28" fmla="*/ 658270 h 882251"/>
                  <a:gd name="connsiteX29" fmla="*/ 1056135 w 1152350"/>
                  <a:gd name="connsiteY29" fmla="*/ 657542 h 882251"/>
                  <a:gd name="connsiteX30" fmla="*/ 1054734 w 1152350"/>
                  <a:gd name="connsiteY30" fmla="*/ 656813 h 882251"/>
                  <a:gd name="connsiteX31" fmla="*/ 1052549 w 1152350"/>
                  <a:gd name="connsiteY31" fmla="*/ 658270 h 882251"/>
                  <a:gd name="connsiteX32" fmla="*/ 1052549 w 1152350"/>
                  <a:gd name="connsiteY32" fmla="*/ 657542 h 882251"/>
                  <a:gd name="connsiteX33" fmla="*/ 1052549 w 1152350"/>
                  <a:gd name="connsiteY33" fmla="*/ 655412 h 882251"/>
                  <a:gd name="connsiteX34" fmla="*/ 1046104 w 1152350"/>
                  <a:gd name="connsiteY34" fmla="*/ 653227 h 882251"/>
                  <a:gd name="connsiteX35" fmla="*/ 1033888 w 1152350"/>
                  <a:gd name="connsiteY35" fmla="*/ 647511 h 882251"/>
                  <a:gd name="connsiteX36" fmla="*/ 1032487 w 1152350"/>
                  <a:gd name="connsiteY36" fmla="*/ 647511 h 882251"/>
                  <a:gd name="connsiteX37" fmla="*/ 1014499 w 1152350"/>
                  <a:gd name="connsiteY37" fmla="*/ 643196 h 882251"/>
                  <a:gd name="connsiteX38" fmla="*/ 1000882 w 1152350"/>
                  <a:gd name="connsiteY38" fmla="*/ 638881 h 882251"/>
                  <a:gd name="connsiteX39" fmla="*/ 997296 w 1152350"/>
                  <a:gd name="connsiteY39" fmla="*/ 638153 h 882251"/>
                  <a:gd name="connsiteX40" fmla="*/ 988666 w 1152350"/>
                  <a:gd name="connsiteY40" fmla="*/ 632437 h 882251"/>
                  <a:gd name="connsiteX41" fmla="*/ 987938 w 1152350"/>
                  <a:gd name="connsiteY41" fmla="*/ 632437 h 882251"/>
                  <a:gd name="connsiteX42" fmla="*/ 982950 w 1152350"/>
                  <a:gd name="connsiteY42" fmla="*/ 630252 h 882251"/>
                  <a:gd name="connsiteX43" fmla="*/ 980765 w 1152350"/>
                  <a:gd name="connsiteY43" fmla="*/ 629579 h 882251"/>
                  <a:gd name="connsiteX44" fmla="*/ 977907 w 1152350"/>
                  <a:gd name="connsiteY44" fmla="*/ 628851 h 882251"/>
                  <a:gd name="connsiteX45" fmla="*/ 970006 w 1152350"/>
                  <a:gd name="connsiteY45" fmla="*/ 626665 h 882251"/>
                  <a:gd name="connsiteX46" fmla="*/ 964962 w 1152350"/>
                  <a:gd name="connsiteY46" fmla="*/ 624536 h 882251"/>
                  <a:gd name="connsiteX47" fmla="*/ 960647 w 1152350"/>
                  <a:gd name="connsiteY47" fmla="*/ 621678 h 882251"/>
                  <a:gd name="connsiteX48" fmla="*/ 952746 w 1152350"/>
                  <a:gd name="connsiteY48" fmla="*/ 618764 h 882251"/>
                  <a:gd name="connsiteX49" fmla="*/ 949160 w 1152350"/>
                  <a:gd name="connsiteY49" fmla="*/ 617363 h 882251"/>
                  <a:gd name="connsiteX50" fmla="*/ 946302 w 1152350"/>
                  <a:gd name="connsiteY50" fmla="*/ 618091 h 882251"/>
                  <a:gd name="connsiteX51" fmla="*/ 941259 w 1152350"/>
                  <a:gd name="connsiteY51" fmla="*/ 616634 h 882251"/>
                  <a:gd name="connsiteX52" fmla="*/ 937672 w 1152350"/>
                  <a:gd name="connsiteY52" fmla="*/ 614505 h 882251"/>
                  <a:gd name="connsiteX53" fmla="*/ 935543 w 1152350"/>
                  <a:gd name="connsiteY53" fmla="*/ 612320 h 882251"/>
                  <a:gd name="connsiteX54" fmla="*/ 930500 w 1152350"/>
                  <a:gd name="connsiteY54" fmla="*/ 607276 h 882251"/>
                  <a:gd name="connsiteX55" fmla="*/ 924055 w 1152350"/>
                  <a:gd name="connsiteY55" fmla="*/ 598703 h 882251"/>
                  <a:gd name="connsiteX56" fmla="*/ 922598 w 1152350"/>
                  <a:gd name="connsiteY56" fmla="*/ 597245 h 882251"/>
                  <a:gd name="connsiteX57" fmla="*/ 920469 w 1152350"/>
                  <a:gd name="connsiteY57" fmla="*/ 595116 h 882251"/>
                  <a:gd name="connsiteX58" fmla="*/ 916882 w 1152350"/>
                  <a:gd name="connsiteY58" fmla="*/ 594388 h 882251"/>
                  <a:gd name="connsiteX59" fmla="*/ 914697 w 1152350"/>
                  <a:gd name="connsiteY59" fmla="*/ 595116 h 882251"/>
                  <a:gd name="connsiteX60" fmla="*/ 911839 w 1152350"/>
                  <a:gd name="connsiteY60" fmla="*/ 595788 h 882251"/>
                  <a:gd name="connsiteX61" fmla="*/ 908253 w 1152350"/>
                  <a:gd name="connsiteY61" fmla="*/ 597974 h 882251"/>
                  <a:gd name="connsiteX62" fmla="*/ 902537 w 1152350"/>
                  <a:gd name="connsiteY62" fmla="*/ 600103 h 882251"/>
                  <a:gd name="connsiteX63" fmla="*/ 900351 w 1152350"/>
                  <a:gd name="connsiteY63" fmla="*/ 601560 h 882251"/>
                  <a:gd name="connsiteX64" fmla="*/ 896036 w 1152350"/>
                  <a:gd name="connsiteY64" fmla="*/ 605875 h 882251"/>
                  <a:gd name="connsiteX65" fmla="*/ 894636 w 1152350"/>
                  <a:gd name="connsiteY65" fmla="*/ 606604 h 882251"/>
                  <a:gd name="connsiteX66" fmla="*/ 890993 w 1152350"/>
                  <a:gd name="connsiteY66" fmla="*/ 607276 h 882251"/>
                  <a:gd name="connsiteX67" fmla="*/ 886734 w 1152350"/>
                  <a:gd name="connsiteY67" fmla="*/ 608005 h 882251"/>
                  <a:gd name="connsiteX68" fmla="*/ 876647 w 1152350"/>
                  <a:gd name="connsiteY68" fmla="*/ 611591 h 882251"/>
                  <a:gd name="connsiteX69" fmla="*/ 876647 w 1152350"/>
                  <a:gd name="connsiteY69" fmla="*/ 611591 h 882251"/>
                  <a:gd name="connsiteX70" fmla="*/ 870932 w 1152350"/>
                  <a:gd name="connsiteY70" fmla="*/ 611591 h 882251"/>
                  <a:gd name="connsiteX71" fmla="*/ 865160 w 1152350"/>
                  <a:gd name="connsiteY71" fmla="*/ 610919 h 882251"/>
                  <a:gd name="connsiteX72" fmla="*/ 851543 w 1152350"/>
                  <a:gd name="connsiteY72" fmla="*/ 607276 h 882251"/>
                  <a:gd name="connsiteX73" fmla="*/ 845771 w 1152350"/>
                  <a:gd name="connsiteY73" fmla="*/ 603017 h 882251"/>
                  <a:gd name="connsiteX74" fmla="*/ 836469 w 1152350"/>
                  <a:gd name="connsiteY74" fmla="*/ 597245 h 882251"/>
                  <a:gd name="connsiteX75" fmla="*/ 830697 w 1152350"/>
                  <a:gd name="connsiteY75" fmla="*/ 595845 h 882251"/>
                  <a:gd name="connsiteX76" fmla="*/ 826382 w 1152350"/>
                  <a:gd name="connsiteY76" fmla="*/ 593659 h 882251"/>
                  <a:gd name="connsiteX77" fmla="*/ 822123 w 1152350"/>
                  <a:gd name="connsiteY77" fmla="*/ 590801 h 882251"/>
                  <a:gd name="connsiteX78" fmla="*/ 811308 w 1152350"/>
                  <a:gd name="connsiteY78" fmla="*/ 582900 h 882251"/>
                  <a:gd name="connsiteX79" fmla="*/ 789061 w 1152350"/>
                  <a:gd name="connsiteY79" fmla="*/ 562783 h 882251"/>
                  <a:gd name="connsiteX80" fmla="*/ 784746 w 1152350"/>
                  <a:gd name="connsiteY80" fmla="*/ 559925 h 882251"/>
                  <a:gd name="connsiteX81" fmla="*/ 781160 w 1152350"/>
                  <a:gd name="connsiteY81" fmla="*/ 556338 h 882251"/>
                  <a:gd name="connsiteX82" fmla="*/ 770401 w 1152350"/>
                  <a:gd name="connsiteY82" fmla="*/ 546980 h 882251"/>
                  <a:gd name="connsiteX83" fmla="*/ 767543 w 1152350"/>
                  <a:gd name="connsiteY83" fmla="*/ 543394 h 882251"/>
                  <a:gd name="connsiteX84" fmla="*/ 764685 w 1152350"/>
                  <a:gd name="connsiteY84" fmla="*/ 539807 h 882251"/>
                  <a:gd name="connsiteX85" fmla="*/ 753197 w 1152350"/>
                  <a:gd name="connsiteY85" fmla="*/ 526919 h 882251"/>
                  <a:gd name="connsiteX86" fmla="*/ 746697 w 1152350"/>
                  <a:gd name="connsiteY86" fmla="*/ 519017 h 882251"/>
                  <a:gd name="connsiteX87" fmla="*/ 738067 w 1152350"/>
                  <a:gd name="connsiteY87" fmla="*/ 508931 h 882251"/>
                  <a:gd name="connsiteX88" fmla="*/ 734481 w 1152350"/>
                  <a:gd name="connsiteY88" fmla="*/ 504672 h 882251"/>
                  <a:gd name="connsiteX89" fmla="*/ 733080 w 1152350"/>
                  <a:gd name="connsiteY89" fmla="*/ 503215 h 882251"/>
                  <a:gd name="connsiteX90" fmla="*/ 730222 w 1152350"/>
                  <a:gd name="connsiteY90" fmla="*/ 502486 h 882251"/>
                  <a:gd name="connsiteX91" fmla="*/ 726580 w 1152350"/>
                  <a:gd name="connsiteY91" fmla="*/ 499628 h 882251"/>
                  <a:gd name="connsiteX92" fmla="*/ 722993 w 1152350"/>
                  <a:gd name="connsiteY92" fmla="*/ 496771 h 882251"/>
                  <a:gd name="connsiteX93" fmla="*/ 719407 w 1152350"/>
                  <a:gd name="connsiteY93" fmla="*/ 495314 h 882251"/>
                  <a:gd name="connsiteX94" fmla="*/ 718006 w 1152350"/>
                  <a:gd name="connsiteY94" fmla="*/ 493184 h 882251"/>
                  <a:gd name="connsiteX95" fmla="*/ 712234 w 1152350"/>
                  <a:gd name="connsiteY95" fmla="*/ 488869 h 882251"/>
                  <a:gd name="connsiteX96" fmla="*/ 702932 w 1152350"/>
                  <a:gd name="connsiteY96" fmla="*/ 480240 h 882251"/>
                  <a:gd name="connsiteX97" fmla="*/ 698617 w 1152350"/>
                  <a:gd name="connsiteY97" fmla="*/ 473795 h 882251"/>
                  <a:gd name="connsiteX98" fmla="*/ 697160 w 1152350"/>
                  <a:gd name="connsiteY98" fmla="*/ 473067 h 882251"/>
                  <a:gd name="connsiteX99" fmla="*/ 695031 w 1152350"/>
                  <a:gd name="connsiteY99" fmla="*/ 470209 h 882251"/>
                  <a:gd name="connsiteX100" fmla="*/ 684944 w 1152350"/>
                  <a:gd name="connsiteY100" fmla="*/ 452221 h 882251"/>
                  <a:gd name="connsiteX101" fmla="*/ 682086 w 1152350"/>
                  <a:gd name="connsiteY101" fmla="*/ 445777 h 882251"/>
                  <a:gd name="connsiteX102" fmla="*/ 678500 w 1152350"/>
                  <a:gd name="connsiteY102" fmla="*/ 432160 h 882251"/>
                  <a:gd name="connsiteX103" fmla="*/ 677043 w 1152350"/>
                  <a:gd name="connsiteY103" fmla="*/ 428573 h 882251"/>
                  <a:gd name="connsiteX104" fmla="*/ 674185 w 1152350"/>
                  <a:gd name="connsiteY104" fmla="*/ 418487 h 882251"/>
                  <a:gd name="connsiteX105" fmla="*/ 672055 w 1152350"/>
                  <a:gd name="connsiteY105" fmla="*/ 414900 h 882251"/>
                  <a:gd name="connsiteX106" fmla="*/ 669198 w 1152350"/>
                  <a:gd name="connsiteY106" fmla="*/ 412042 h 882251"/>
                  <a:gd name="connsiteX107" fmla="*/ 661296 w 1152350"/>
                  <a:gd name="connsiteY107" fmla="*/ 404870 h 882251"/>
                  <a:gd name="connsiteX108" fmla="*/ 659111 w 1152350"/>
                  <a:gd name="connsiteY108" fmla="*/ 404141 h 882251"/>
                  <a:gd name="connsiteX109" fmla="*/ 657710 w 1152350"/>
                  <a:gd name="connsiteY109" fmla="*/ 403413 h 882251"/>
                  <a:gd name="connsiteX110" fmla="*/ 656982 w 1152350"/>
                  <a:gd name="connsiteY110" fmla="*/ 402684 h 882251"/>
                  <a:gd name="connsiteX111" fmla="*/ 656982 w 1152350"/>
                  <a:gd name="connsiteY111" fmla="*/ 402684 h 882251"/>
                  <a:gd name="connsiteX112" fmla="*/ 657710 w 1152350"/>
                  <a:gd name="connsiteY112" fmla="*/ 402012 h 882251"/>
                  <a:gd name="connsiteX113" fmla="*/ 658382 w 1152350"/>
                  <a:gd name="connsiteY113" fmla="*/ 401283 h 882251"/>
                  <a:gd name="connsiteX114" fmla="*/ 659111 w 1152350"/>
                  <a:gd name="connsiteY114" fmla="*/ 400555 h 882251"/>
                  <a:gd name="connsiteX115" fmla="*/ 661296 w 1152350"/>
                  <a:gd name="connsiteY115" fmla="*/ 400555 h 882251"/>
                  <a:gd name="connsiteX116" fmla="*/ 661969 w 1152350"/>
                  <a:gd name="connsiteY116" fmla="*/ 399826 h 882251"/>
                  <a:gd name="connsiteX117" fmla="*/ 661969 w 1152350"/>
                  <a:gd name="connsiteY117" fmla="*/ 399098 h 882251"/>
                  <a:gd name="connsiteX118" fmla="*/ 662697 w 1152350"/>
                  <a:gd name="connsiteY118" fmla="*/ 399098 h 882251"/>
                  <a:gd name="connsiteX119" fmla="*/ 662697 w 1152350"/>
                  <a:gd name="connsiteY119" fmla="*/ 397697 h 882251"/>
                  <a:gd name="connsiteX120" fmla="*/ 661296 w 1152350"/>
                  <a:gd name="connsiteY120" fmla="*/ 394110 h 882251"/>
                  <a:gd name="connsiteX121" fmla="*/ 659839 w 1152350"/>
                  <a:gd name="connsiteY121" fmla="*/ 390524 h 882251"/>
                  <a:gd name="connsiteX122" fmla="*/ 659839 w 1152350"/>
                  <a:gd name="connsiteY122" fmla="*/ 389795 h 882251"/>
                  <a:gd name="connsiteX123" fmla="*/ 658382 w 1152350"/>
                  <a:gd name="connsiteY123" fmla="*/ 387610 h 882251"/>
                  <a:gd name="connsiteX124" fmla="*/ 656982 w 1152350"/>
                  <a:gd name="connsiteY124" fmla="*/ 383351 h 882251"/>
                  <a:gd name="connsiteX125" fmla="*/ 656982 w 1152350"/>
                  <a:gd name="connsiteY125" fmla="*/ 382623 h 882251"/>
                  <a:gd name="connsiteX126" fmla="*/ 656982 w 1152350"/>
                  <a:gd name="connsiteY126" fmla="*/ 380437 h 882251"/>
                  <a:gd name="connsiteX127" fmla="*/ 656253 w 1152350"/>
                  <a:gd name="connsiteY127" fmla="*/ 379036 h 882251"/>
                  <a:gd name="connsiteX128" fmla="*/ 656253 w 1152350"/>
                  <a:gd name="connsiteY128" fmla="*/ 378308 h 882251"/>
                  <a:gd name="connsiteX129" fmla="*/ 655525 w 1152350"/>
                  <a:gd name="connsiteY129" fmla="*/ 378308 h 882251"/>
                  <a:gd name="connsiteX130" fmla="*/ 652667 w 1152350"/>
                  <a:gd name="connsiteY130" fmla="*/ 379709 h 882251"/>
                  <a:gd name="connsiteX131" fmla="*/ 650481 w 1152350"/>
                  <a:gd name="connsiteY131" fmla="*/ 380437 h 882251"/>
                  <a:gd name="connsiteX132" fmla="*/ 648352 w 1152350"/>
                  <a:gd name="connsiteY132" fmla="*/ 380437 h 882251"/>
                  <a:gd name="connsiteX133" fmla="*/ 646895 w 1152350"/>
                  <a:gd name="connsiteY133" fmla="*/ 380437 h 882251"/>
                  <a:gd name="connsiteX134" fmla="*/ 646222 w 1152350"/>
                  <a:gd name="connsiteY134" fmla="*/ 379709 h 882251"/>
                  <a:gd name="connsiteX135" fmla="*/ 643308 w 1152350"/>
                  <a:gd name="connsiteY135" fmla="*/ 377579 h 882251"/>
                  <a:gd name="connsiteX136" fmla="*/ 641179 w 1152350"/>
                  <a:gd name="connsiteY136" fmla="*/ 376851 h 882251"/>
                  <a:gd name="connsiteX137" fmla="*/ 639722 w 1152350"/>
                  <a:gd name="connsiteY137" fmla="*/ 376122 h 882251"/>
                  <a:gd name="connsiteX138" fmla="*/ 638321 w 1152350"/>
                  <a:gd name="connsiteY138" fmla="*/ 376122 h 882251"/>
                  <a:gd name="connsiteX139" fmla="*/ 636864 w 1152350"/>
                  <a:gd name="connsiteY139" fmla="*/ 375450 h 882251"/>
                  <a:gd name="connsiteX140" fmla="*/ 636135 w 1152350"/>
                  <a:gd name="connsiteY140" fmla="*/ 375450 h 882251"/>
                  <a:gd name="connsiteX141" fmla="*/ 634735 w 1152350"/>
                  <a:gd name="connsiteY141" fmla="*/ 375450 h 882251"/>
                  <a:gd name="connsiteX142" fmla="*/ 634006 w 1152350"/>
                  <a:gd name="connsiteY142" fmla="*/ 374721 h 882251"/>
                  <a:gd name="connsiteX143" fmla="*/ 633278 w 1152350"/>
                  <a:gd name="connsiteY143" fmla="*/ 374721 h 882251"/>
                  <a:gd name="connsiteX144" fmla="*/ 631820 w 1152350"/>
                  <a:gd name="connsiteY144" fmla="*/ 373264 h 882251"/>
                  <a:gd name="connsiteX145" fmla="*/ 631092 w 1152350"/>
                  <a:gd name="connsiteY145" fmla="*/ 373264 h 882251"/>
                  <a:gd name="connsiteX146" fmla="*/ 630420 w 1152350"/>
                  <a:gd name="connsiteY146" fmla="*/ 373264 h 882251"/>
                  <a:gd name="connsiteX147" fmla="*/ 629691 w 1152350"/>
                  <a:gd name="connsiteY147" fmla="*/ 373264 h 882251"/>
                  <a:gd name="connsiteX148" fmla="*/ 626105 w 1152350"/>
                  <a:gd name="connsiteY148" fmla="*/ 375450 h 882251"/>
                  <a:gd name="connsiteX149" fmla="*/ 624648 w 1152350"/>
                  <a:gd name="connsiteY149" fmla="*/ 376122 h 882251"/>
                  <a:gd name="connsiteX150" fmla="*/ 622518 w 1152350"/>
                  <a:gd name="connsiteY150" fmla="*/ 376122 h 882251"/>
                  <a:gd name="connsiteX151" fmla="*/ 620333 w 1152350"/>
                  <a:gd name="connsiteY151" fmla="*/ 375450 h 882251"/>
                  <a:gd name="connsiteX152" fmla="*/ 618203 w 1152350"/>
                  <a:gd name="connsiteY152" fmla="*/ 374721 h 882251"/>
                  <a:gd name="connsiteX153" fmla="*/ 613889 w 1152350"/>
                  <a:gd name="connsiteY153" fmla="*/ 373264 h 882251"/>
                  <a:gd name="connsiteX154" fmla="*/ 613889 w 1152350"/>
                  <a:gd name="connsiteY154" fmla="*/ 372536 h 882251"/>
                  <a:gd name="connsiteX155" fmla="*/ 611759 w 1152350"/>
                  <a:gd name="connsiteY155" fmla="*/ 371863 h 882251"/>
                  <a:gd name="connsiteX156" fmla="*/ 610302 w 1152350"/>
                  <a:gd name="connsiteY156" fmla="*/ 370406 h 882251"/>
                  <a:gd name="connsiteX157" fmla="*/ 608845 w 1152350"/>
                  <a:gd name="connsiteY157" fmla="*/ 369678 h 882251"/>
                  <a:gd name="connsiteX158" fmla="*/ 605987 w 1152350"/>
                  <a:gd name="connsiteY158" fmla="*/ 367549 h 882251"/>
                  <a:gd name="connsiteX159" fmla="*/ 602401 w 1152350"/>
                  <a:gd name="connsiteY159" fmla="*/ 365363 h 882251"/>
                  <a:gd name="connsiteX160" fmla="*/ 599543 w 1152350"/>
                  <a:gd name="connsiteY160" fmla="*/ 363962 h 882251"/>
                  <a:gd name="connsiteX161" fmla="*/ 598086 w 1152350"/>
                  <a:gd name="connsiteY161" fmla="*/ 363234 h 882251"/>
                  <a:gd name="connsiteX162" fmla="*/ 595957 w 1152350"/>
                  <a:gd name="connsiteY162" fmla="*/ 361048 h 882251"/>
                  <a:gd name="connsiteX163" fmla="*/ 594500 w 1152350"/>
                  <a:gd name="connsiteY163" fmla="*/ 360376 h 882251"/>
                  <a:gd name="connsiteX164" fmla="*/ 593043 w 1152350"/>
                  <a:gd name="connsiteY164" fmla="*/ 360376 h 882251"/>
                  <a:gd name="connsiteX165" fmla="*/ 593043 w 1152350"/>
                  <a:gd name="connsiteY165" fmla="*/ 360376 h 882251"/>
                  <a:gd name="connsiteX166" fmla="*/ 591642 w 1152350"/>
                  <a:gd name="connsiteY166" fmla="*/ 358919 h 882251"/>
                  <a:gd name="connsiteX167" fmla="*/ 590185 w 1152350"/>
                  <a:gd name="connsiteY167" fmla="*/ 358919 h 882251"/>
                  <a:gd name="connsiteX168" fmla="*/ 587327 w 1152350"/>
                  <a:gd name="connsiteY168" fmla="*/ 358919 h 882251"/>
                  <a:gd name="connsiteX169" fmla="*/ 585142 w 1152350"/>
                  <a:gd name="connsiteY169" fmla="*/ 358190 h 882251"/>
                  <a:gd name="connsiteX170" fmla="*/ 582284 w 1152350"/>
                  <a:gd name="connsiteY170" fmla="*/ 358190 h 882251"/>
                  <a:gd name="connsiteX171" fmla="*/ 580154 w 1152350"/>
                  <a:gd name="connsiteY171" fmla="*/ 358190 h 882251"/>
                  <a:gd name="connsiteX172" fmla="*/ 579426 w 1152350"/>
                  <a:gd name="connsiteY172" fmla="*/ 357462 h 882251"/>
                  <a:gd name="connsiteX173" fmla="*/ 577969 w 1152350"/>
                  <a:gd name="connsiteY173" fmla="*/ 357462 h 882251"/>
                  <a:gd name="connsiteX174" fmla="*/ 573654 w 1152350"/>
                  <a:gd name="connsiteY174" fmla="*/ 353876 h 882251"/>
                  <a:gd name="connsiteX175" fmla="*/ 570796 w 1152350"/>
                  <a:gd name="connsiteY175" fmla="*/ 352475 h 882251"/>
                  <a:gd name="connsiteX176" fmla="*/ 567210 w 1152350"/>
                  <a:gd name="connsiteY176" fmla="*/ 351018 h 882251"/>
                  <a:gd name="connsiteX177" fmla="*/ 562166 w 1152350"/>
                  <a:gd name="connsiteY177" fmla="*/ 348160 h 882251"/>
                  <a:gd name="connsiteX178" fmla="*/ 558580 w 1152350"/>
                  <a:gd name="connsiteY178" fmla="*/ 345974 h 882251"/>
                  <a:gd name="connsiteX179" fmla="*/ 557179 w 1152350"/>
                  <a:gd name="connsiteY179" fmla="*/ 344573 h 882251"/>
                  <a:gd name="connsiteX180" fmla="*/ 554994 w 1152350"/>
                  <a:gd name="connsiteY180" fmla="*/ 342388 h 882251"/>
                  <a:gd name="connsiteX181" fmla="*/ 552136 w 1152350"/>
                  <a:gd name="connsiteY181" fmla="*/ 340259 h 882251"/>
                  <a:gd name="connsiteX182" fmla="*/ 546420 w 1152350"/>
                  <a:gd name="connsiteY182" fmla="*/ 335215 h 882251"/>
                  <a:gd name="connsiteX183" fmla="*/ 542833 w 1152350"/>
                  <a:gd name="connsiteY183" fmla="*/ 333086 h 882251"/>
                  <a:gd name="connsiteX184" fmla="*/ 540648 w 1152350"/>
                  <a:gd name="connsiteY184" fmla="*/ 330900 h 882251"/>
                  <a:gd name="connsiteX185" fmla="*/ 537790 w 1152350"/>
                  <a:gd name="connsiteY185" fmla="*/ 328771 h 882251"/>
                  <a:gd name="connsiteX186" fmla="*/ 534204 w 1152350"/>
                  <a:gd name="connsiteY186" fmla="*/ 325913 h 882251"/>
                  <a:gd name="connsiteX187" fmla="*/ 532018 w 1152350"/>
                  <a:gd name="connsiteY187" fmla="*/ 324456 h 882251"/>
                  <a:gd name="connsiteX188" fmla="*/ 531346 w 1152350"/>
                  <a:gd name="connsiteY188" fmla="*/ 323727 h 882251"/>
                  <a:gd name="connsiteX189" fmla="*/ 527031 w 1152350"/>
                  <a:gd name="connsiteY189" fmla="*/ 320141 h 882251"/>
                  <a:gd name="connsiteX190" fmla="*/ 524117 w 1152350"/>
                  <a:gd name="connsiteY190" fmla="*/ 318012 h 882251"/>
                  <a:gd name="connsiteX191" fmla="*/ 519858 w 1152350"/>
                  <a:gd name="connsiteY191" fmla="*/ 315098 h 882251"/>
                  <a:gd name="connsiteX192" fmla="*/ 515543 w 1152350"/>
                  <a:gd name="connsiteY192" fmla="*/ 310839 h 882251"/>
                  <a:gd name="connsiteX193" fmla="*/ 514086 w 1152350"/>
                  <a:gd name="connsiteY193" fmla="*/ 309382 h 882251"/>
                  <a:gd name="connsiteX194" fmla="*/ 510500 w 1152350"/>
                  <a:gd name="connsiteY194" fmla="*/ 306524 h 882251"/>
                  <a:gd name="connsiteX195" fmla="*/ 508371 w 1152350"/>
                  <a:gd name="connsiteY195" fmla="*/ 304339 h 882251"/>
                  <a:gd name="connsiteX196" fmla="*/ 507642 w 1152350"/>
                  <a:gd name="connsiteY196" fmla="*/ 302938 h 882251"/>
                  <a:gd name="connsiteX197" fmla="*/ 504784 w 1152350"/>
                  <a:gd name="connsiteY197" fmla="*/ 300752 h 882251"/>
                  <a:gd name="connsiteX198" fmla="*/ 500469 w 1152350"/>
                  <a:gd name="connsiteY198" fmla="*/ 296437 h 882251"/>
                  <a:gd name="connsiteX199" fmla="*/ 499012 w 1152350"/>
                  <a:gd name="connsiteY199" fmla="*/ 295036 h 882251"/>
                  <a:gd name="connsiteX200" fmla="*/ 494697 w 1152350"/>
                  <a:gd name="connsiteY200" fmla="*/ 291450 h 882251"/>
                  <a:gd name="connsiteX201" fmla="*/ 492568 w 1152350"/>
                  <a:gd name="connsiteY201" fmla="*/ 289265 h 882251"/>
                  <a:gd name="connsiteX202" fmla="*/ 488253 w 1152350"/>
                  <a:gd name="connsiteY202" fmla="*/ 286407 h 882251"/>
                  <a:gd name="connsiteX203" fmla="*/ 483938 w 1152350"/>
                  <a:gd name="connsiteY203" fmla="*/ 282820 h 882251"/>
                  <a:gd name="connsiteX204" fmla="*/ 481080 w 1152350"/>
                  <a:gd name="connsiteY204" fmla="*/ 280691 h 882251"/>
                  <a:gd name="connsiteX205" fmla="*/ 478895 w 1152350"/>
                  <a:gd name="connsiteY205" fmla="*/ 279234 h 882251"/>
                  <a:gd name="connsiteX206" fmla="*/ 477494 w 1152350"/>
                  <a:gd name="connsiteY206" fmla="*/ 278505 h 882251"/>
                  <a:gd name="connsiteX207" fmla="*/ 476765 w 1152350"/>
                  <a:gd name="connsiteY207" fmla="*/ 277777 h 882251"/>
                  <a:gd name="connsiteX208" fmla="*/ 474580 w 1152350"/>
                  <a:gd name="connsiteY208" fmla="*/ 275647 h 882251"/>
                  <a:gd name="connsiteX209" fmla="*/ 472450 w 1152350"/>
                  <a:gd name="connsiteY209" fmla="*/ 273462 h 882251"/>
                  <a:gd name="connsiteX210" fmla="*/ 468864 w 1152350"/>
                  <a:gd name="connsiteY210" fmla="*/ 269876 h 882251"/>
                  <a:gd name="connsiteX211" fmla="*/ 466679 w 1152350"/>
                  <a:gd name="connsiteY211" fmla="*/ 267746 h 882251"/>
                  <a:gd name="connsiteX212" fmla="*/ 466006 w 1152350"/>
                  <a:gd name="connsiteY212" fmla="*/ 267018 h 882251"/>
                  <a:gd name="connsiteX213" fmla="*/ 463821 w 1152350"/>
                  <a:gd name="connsiteY213" fmla="*/ 264160 h 882251"/>
                  <a:gd name="connsiteX214" fmla="*/ 459506 w 1152350"/>
                  <a:gd name="connsiteY214" fmla="*/ 259845 h 882251"/>
                  <a:gd name="connsiteX215" fmla="*/ 455920 w 1152350"/>
                  <a:gd name="connsiteY215" fmla="*/ 256259 h 882251"/>
                  <a:gd name="connsiteX216" fmla="*/ 453790 w 1152350"/>
                  <a:gd name="connsiteY216" fmla="*/ 254129 h 882251"/>
                  <a:gd name="connsiteX217" fmla="*/ 451605 w 1152350"/>
                  <a:gd name="connsiteY217" fmla="*/ 251944 h 882251"/>
                  <a:gd name="connsiteX218" fmla="*/ 450204 w 1152350"/>
                  <a:gd name="connsiteY218" fmla="*/ 249814 h 882251"/>
                  <a:gd name="connsiteX219" fmla="*/ 449475 w 1152350"/>
                  <a:gd name="connsiteY219" fmla="*/ 249086 h 882251"/>
                  <a:gd name="connsiteX220" fmla="*/ 448018 w 1152350"/>
                  <a:gd name="connsiteY220" fmla="*/ 246900 h 882251"/>
                  <a:gd name="connsiteX221" fmla="*/ 446617 w 1152350"/>
                  <a:gd name="connsiteY221" fmla="*/ 245499 h 882251"/>
                  <a:gd name="connsiteX222" fmla="*/ 445889 w 1152350"/>
                  <a:gd name="connsiteY222" fmla="*/ 244042 h 882251"/>
                  <a:gd name="connsiteX223" fmla="*/ 445160 w 1152350"/>
                  <a:gd name="connsiteY223" fmla="*/ 243314 h 882251"/>
                  <a:gd name="connsiteX224" fmla="*/ 444432 w 1152350"/>
                  <a:gd name="connsiteY224" fmla="*/ 243314 h 882251"/>
                  <a:gd name="connsiteX225" fmla="*/ 443031 w 1152350"/>
                  <a:gd name="connsiteY225" fmla="*/ 243314 h 882251"/>
                  <a:gd name="connsiteX226" fmla="*/ 440117 w 1152350"/>
                  <a:gd name="connsiteY226" fmla="*/ 241185 h 882251"/>
                  <a:gd name="connsiteX227" fmla="*/ 436531 w 1152350"/>
                  <a:gd name="connsiteY227" fmla="*/ 237598 h 882251"/>
                  <a:gd name="connsiteX228" fmla="*/ 435130 w 1152350"/>
                  <a:gd name="connsiteY228" fmla="*/ 237598 h 882251"/>
                  <a:gd name="connsiteX229" fmla="*/ 433673 w 1152350"/>
                  <a:gd name="connsiteY229" fmla="*/ 236870 h 882251"/>
                  <a:gd name="connsiteX230" fmla="*/ 431543 w 1152350"/>
                  <a:gd name="connsiteY230" fmla="*/ 236141 h 882251"/>
                  <a:gd name="connsiteX231" fmla="*/ 430815 w 1152350"/>
                  <a:gd name="connsiteY231" fmla="*/ 236141 h 882251"/>
                  <a:gd name="connsiteX232" fmla="*/ 428630 w 1152350"/>
                  <a:gd name="connsiteY232" fmla="*/ 234012 h 882251"/>
                  <a:gd name="connsiteX233" fmla="*/ 427229 w 1152350"/>
                  <a:gd name="connsiteY233" fmla="*/ 233283 h 882251"/>
                  <a:gd name="connsiteX234" fmla="*/ 424371 w 1152350"/>
                  <a:gd name="connsiteY234" fmla="*/ 231154 h 882251"/>
                  <a:gd name="connsiteX235" fmla="*/ 423642 w 1152350"/>
                  <a:gd name="connsiteY235" fmla="*/ 230425 h 882251"/>
                  <a:gd name="connsiteX236" fmla="*/ 422185 w 1152350"/>
                  <a:gd name="connsiteY236" fmla="*/ 229697 h 882251"/>
                  <a:gd name="connsiteX237" fmla="*/ 420728 w 1152350"/>
                  <a:gd name="connsiteY237" fmla="*/ 228240 h 882251"/>
                  <a:gd name="connsiteX238" fmla="*/ 418599 w 1152350"/>
                  <a:gd name="connsiteY238" fmla="*/ 226839 h 882251"/>
                  <a:gd name="connsiteX239" fmla="*/ 416469 w 1152350"/>
                  <a:gd name="connsiteY239" fmla="*/ 223981 h 882251"/>
                  <a:gd name="connsiteX240" fmla="*/ 415741 w 1152350"/>
                  <a:gd name="connsiteY240" fmla="*/ 223253 h 882251"/>
                  <a:gd name="connsiteX241" fmla="*/ 413556 w 1152350"/>
                  <a:gd name="connsiteY241" fmla="*/ 220395 h 882251"/>
                  <a:gd name="connsiteX242" fmla="*/ 412155 w 1152350"/>
                  <a:gd name="connsiteY242" fmla="*/ 218938 h 882251"/>
                  <a:gd name="connsiteX243" fmla="*/ 411426 w 1152350"/>
                  <a:gd name="connsiteY243" fmla="*/ 218209 h 882251"/>
                  <a:gd name="connsiteX244" fmla="*/ 409241 w 1152350"/>
                  <a:gd name="connsiteY244" fmla="*/ 216080 h 882251"/>
                  <a:gd name="connsiteX245" fmla="*/ 408568 w 1152350"/>
                  <a:gd name="connsiteY245" fmla="*/ 214623 h 882251"/>
                  <a:gd name="connsiteX246" fmla="*/ 407111 w 1152350"/>
                  <a:gd name="connsiteY246" fmla="*/ 213166 h 882251"/>
                  <a:gd name="connsiteX247" fmla="*/ 406383 w 1152350"/>
                  <a:gd name="connsiteY247" fmla="*/ 212493 h 882251"/>
                  <a:gd name="connsiteX248" fmla="*/ 404982 w 1152350"/>
                  <a:gd name="connsiteY248" fmla="*/ 211036 h 882251"/>
                  <a:gd name="connsiteX249" fmla="*/ 404253 w 1152350"/>
                  <a:gd name="connsiteY249" fmla="*/ 209580 h 882251"/>
                  <a:gd name="connsiteX250" fmla="*/ 402796 w 1152350"/>
                  <a:gd name="connsiteY250" fmla="*/ 208179 h 882251"/>
                  <a:gd name="connsiteX251" fmla="*/ 401395 w 1152350"/>
                  <a:gd name="connsiteY251" fmla="*/ 207450 h 882251"/>
                  <a:gd name="connsiteX252" fmla="*/ 399210 w 1152350"/>
                  <a:gd name="connsiteY252" fmla="*/ 206722 h 882251"/>
                  <a:gd name="connsiteX253" fmla="*/ 398481 w 1152350"/>
                  <a:gd name="connsiteY253" fmla="*/ 206722 h 882251"/>
                  <a:gd name="connsiteX254" fmla="*/ 397753 w 1152350"/>
                  <a:gd name="connsiteY254" fmla="*/ 206722 h 882251"/>
                  <a:gd name="connsiteX255" fmla="*/ 396352 w 1152350"/>
                  <a:gd name="connsiteY255" fmla="*/ 205265 h 882251"/>
                  <a:gd name="connsiteX256" fmla="*/ 394895 w 1152350"/>
                  <a:gd name="connsiteY256" fmla="*/ 203864 h 882251"/>
                  <a:gd name="connsiteX257" fmla="*/ 392766 w 1152350"/>
                  <a:gd name="connsiteY257" fmla="*/ 201678 h 882251"/>
                  <a:gd name="connsiteX258" fmla="*/ 390580 w 1152350"/>
                  <a:gd name="connsiteY258" fmla="*/ 199549 h 882251"/>
                  <a:gd name="connsiteX259" fmla="*/ 389179 w 1152350"/>
                  <a:gd name="connsiteY259" fmla="*/ 198092 h 882251"/>
                  <a:gd name="connsiteX260" fmla="*/ 387722 w 1152350"/>
                  <a:gd name="connsiteY260" fmla="*/ 197419 h 882251"/>
                  <a:gd name="connsiteX261" fmla="*/ 386265 w 1152350"/>
                  <a:gd name="connsiteY261" fmla="*/ 195962 h 882251"/>
                  <a:gd name="connsiteX262" fmla="*/ 384864 w 1152350"/>
                  <a:gd name="connsiteY262" fmla="*/ 194505 h 882251"/>
                  <a:gd name="connsiteX263" fmla="*/ 382679 w 1152350"/>
                  <a:gd name="connsiteY263" fmla="*/ 191648 h 882251"/>
                  <a:gd name="connsiteX264" fmla="*/ 379821 w 1152350"/>
                  <a:gd name="connsiteY264" fmla="*/ 188061 h 882251"/>
                  <a:gd name="connsiteX265" fmla="*/ 377691 w 1152350"/>
                  <a:gd name="connsiteY265" fmla="*/ 185932 h 882251"/>
                  <a:gd name="connsiteX266" fmla="*/ 376963 w 1152350"/>
                  <a:gd name="connsiteY266" fmla="*/ 185203 h 882251"/>
                  <a:gd name="connsiteX267" fmla="*/ 376234 w 1152350"/>
                  <a:gd name="connsiteY267" fmla="*/ 184475 h 882251"/>
                  <a:gd name="connsiteX268" fmla="*/ 373377 w 1152350"/>
                  <a:gd name="connsiteY268" fmla="*/ 182345 h 882251"/>
                  <a:gd name="connsiteX269" fmla="*/ 371919 w 1152350"/>
                  <a:gd name="connsiteY269" fmla="*/ 181617 h 882251"/>
                  <a:gd name="connsiteX270" fmla="*/ 371191 w 1152350"/>
                  <a:gd name="connsiteY270" fmla="*/ 180888 h 882251"/>
                  <a:gd name="connsiteX271" fmla="*/ 369062 w 1152350"/>
                  <a:gd name="connsiteY271" fmla="*/ 179431 h 882251"/>
                  <a:gd name="connsiteX272" fmla="*/ 365475 w 1152350"/>
                  <a:gd name="connsiteY272" fmla="*/ 175117 h 882251"/>
                  <a:gd name="connsiteX273" fmla="*/ 359031 w 1152350"/>
                  <a:gd name="connsiteY273" fmla="*/ 168672 h 882251"/>
                  <a:gd name="connsiteX274" fmla="*/ 358302 w 1152350"/>
                  <a:gd name="connsiteY274" fmla="*/ 167944 h 882251"/>
                  <a:gd name="connsiteX275" fmla="*/ 356845 w 1152350"/>
                  <a:gd name="connsiteY275" fmla="*/ 165814 h 882251"/>
                  <a:gd name="connsiteX276" fmla="*/ 355445 w 1152350"/>
                  <a:gd name="connsiteY276" fmla="*/ 164357 h 882251"/>
                  <a:gd name="connsiteX277" fmla="*/ 348216 w 1152350"/>
                  <a:gd name="connsiteY277" fmla="*/ 157185 h 882251"/>
                  <a:gd name="connsiteX278" fmla="*/ 346086 w 1152350"/>
                  <a:gd name="connsiteY278" fmla="*/ 155055 h 882251"/>
                  <a:gd name="connsiteX279" fmla="*/ 344629 w 1152350"/>
                  <a:gd name="connsiteY279" fmla="*/ 153598 h 882251"/>
                  <a:gd name="connsiteX280" fmla="*/ 343957 w 1152350"/>
                  <a:gd name="connsiteY280" fmla="*/ 152141 h 882251"/>
                  <a:gd name="connsiteX281" fmla="*/ 343228 w 1152350"/>
                  <a:gd name="connsiteY281" fmla="*/ 151469 h 882251"/>
                  <a:gd name="connsiteX282" fmla="*/ 341043 w 1152350"/>
                  <a:gd name="connsiteY282" fmla="*/ 149283 h 882251"/>
                  <a:gd name="connsiteX283" fmla="*/ 339642 w 1152350"/>
                  <a:gd name="connsiteY283" fmla="*/ 148555 h 882251"/>
                  <a:gd name="connsiteX284" fmla="*/ 337457 w 1152350"/>
                  <a:gd name="connsiteY284" fmla="*/ 146425 h 882251"/>
                  <a:gd name="connsiteX285" fmla="*/ 333870 w 1152350"/>
                  <a:gd name="connsiteY285" fmla="*/ 142839 h 882251"/>
                  <a:gd name="connsiteX286" fmla="*/ 332469 w 1152350"/>
                  <a:gd name="connsiteY286" fmla="*/ 142111 h 882251"/>
                  <a:gd name="connsiteX287" fmla="*/ 329555 w 1152350"/>
                  <a:gd name="connsiteY287" fmla="*/ 140710 h 882251"/>
                  <a:gd name="connsiteX288" fmla="*/ 327426 w 1152350"/>
                  <a:gd name="connsiteY288" fmla="*/ 138524 h 882251"/>
                  <a:gd name="connsiteX289" fmla="*/ 325969 w 1152350"/>
                  <a:gd name="connsiteY289" fmla="*/ 137796 h 882251"/>
                  <a:gd name="connsiteX290" fmla="*/ 324568 w 1152350"/>
                  <a:gd name="connsiteY290" fmla="*/ 135666 h 882251"/>
                  <a:gd name="connsiteX291" fmla="*/ 323111 w 1152350"/>
                  <a:gd name="connsiteY291" fmla="*/ 134938 h 882251"/>
                  <a:gd name="connsiteX292" fmla="*/ 321654 w 1152350"/>
                  <a:gd name="connsiteY292" fmla="*/ 132808 h 882251"/>
                  <a:gd name="connsiteX293" fmla="*/ 318068 w 1152350"/>
                  <a:gd name="connsiteY293" fmla="*/ 129222 h 882251"/>
                  <a:gd name="connsiteX294" fmla="*/ 315938 w 1152350"/>
                  <a:gd name="connsiteY294" fmla="*/ 126308 h 882251"/>
                  <a:gd name="connsiteX295" fmla="*/ 313753 w 1152350"/>
                  <a:gd name="connsiteY295" fmla="*/ 123450 h 882251"/>
                  <a:gd name="connsiteX296" fmla="*/ 312352 w 1152350"/>
                  <a:gd name="connsiteY296" fmla="*/ 121321 h 882251"/>
                  <a:gd name="connsiteX297" fmla="*/ 310167 w 1152350"/>
                  <a:gd name="connsiteY297" fmla="*/ 117734 h 882251"/>
                  <a:gd name="connsiteX298" fmla="*/ 308766 w 1152350"/>
                  <a:gd name="connsiteY298" fmla="*/ 116277 h 882251"/>
                  <a:gd name="connsiteX299" fmla="*/ 306580 w 1152350"/>
                  <a:gd name="connsiteY299" fmla="*/ 114148 h 882251"/>
                  <a:gd name="connsiteX300" fmla="*/ 303722 w 1152350"/>
                  <a:gd name="connsiteY300" fmla="*/ 108376 h 882251"/>
                  <a:gd name="connsiteX301" fmla="*/ 299407 w 1152350"/>
                  <a:gd name="connsiteY301" fmla="*/ 101932 h 882251"/>
                  <a:gd name="connsiteX302" fmla="*/ 298006 w 1152350"/>
                  <a:gd name="connsiteY302" fmla="*/ 99018 h 882251"/>
                  <a:gd name="connsiteX303" fmla="*/ 295821 w 1152350"/>
                  <a:gd name="connsiteY303" fmla="*/ 94759 h 882251"/>
                  <a:gd name="connsiteX304" fmla="*/ 293692 w 1152350"/>
                  <a:gd name="connsiteY304" fmla="*/ 90444 h 882251"/>
                  <a:gd name="connsiteX305" fmla="*/ 292235 w 1152350"/>
                  <a:gd name="connsiteY305" fmla="*/ 91173 h 882251"/>
                  <a:gd name="connsiteX306" fmla="*/ 291506 w 1152350"/>
                  <a:gd name="connsiteY306" fmla="*/ 91845 h 882251"/>
                  <a:gd name="connsiteX307" fmla="*/ 287920 w 1152350"/>
                  <a:gd name="connsiteY307" fmla="*/ 95432 h 882251"/>
                  <a:gd name="connsiteX308" fmla="*/ 285062 w 1152350"/>
                  <a:gd name="connsiteY308" fmla="*/ 98345 h 882251"/>
                  <a:gd name="connsiteX309" fmla="*/ 284334 w 1152350"/>
                  <a:gd name="connsiteY309" fmla="*/ 99018 h 882251"/>
                  <a:gd name="connsiteX310" fmla="*/ 285062 w 1152350"/>
                  <a:gd name="connsiteY310" fmla="*/ 98345 h 882251"/>
                  <a:gd name="connsiteX311" fmla="*/ 287920 w 1152350"/>
                  <a:gd name="connsiteY311" fmla="*/ 95432 h 882251"/>
                  <a:gd name="connsiteX312" fmla="*/ 291506 w 1152350"/>
                  <a:gd name="connsiteY312" fmla="*/ 91845 h 882251"/>
                  <a:gd name="connsiteX313" fmla="*/ 292235 w 1152350"/>
                  <a:gd name="connsiteY313" fmla="*/ 91173 h 882251"/>
                  <a:gd name="connsiteX314" fmla="*/ 293692 w 1152350"/>
                  <a:gd name="connsiteY314" fmla="*/ 90444 h 882251"/>
                  <a:gd name="connsiteX315" fmla="*/ 292963 w 1152350"/>
                  <a:gd name="connsiteY315" fmla="*/ 90444 h 882251"/>
                  <a:gd name="connsiteX316" fmla="*/ 290778 w 1152350"/>
                  <a:gd name="connsiteY316" fmla="*/ 88259 h 882251"/>
                  <a:gd name="connsiteX317" fmla="*/ 290105 w 1152350"/>
                  <a:gd name="connsiteY317" fmla="*/ 87586 h 882251"/>
                  <a:gd name="connsiteX318" fmla="*/ 289377 w 1152350"/>
                  <a:gd name="connsiteY318" fmla="*/ 86129 h 882251"/>
                  <a:gd name="connsiteX319" fmla="*/ 288648 w 1152350"/>
                  <a:gd name="connsiteY319" fmla="*/ 84672 h 882251"/>
                  <a:gd name="connsiteX320" fmla="*/ 287191 w 1152350"/>
                  <a:gd name="connsiteY320" fmla="*/ 83271 h 882251"/>
                  <a:gd name="connsiteX321" fmla="*/ 287191 w 1152350"/>
                  <a:gd name="connsiteY321" fmla="*/ 82543 h 882251"/>
                  <a:gd name="connsiteX322" fmla="*/ 282204 w 1152350"/>
                  <a:gd name="connsiteY322" fmla="*/ 77500 h 882251"/>
                  <a:gd name="connsiteX323" fmla="*/ 280747 w 1152350"/>
                  <a:gd name="connsiteY323" fmla="*/ 75370 h 882251"/>
                  <a:gd name="connsiteX324" fmla="*/ 279290 w 1152350"/>
                  <a:gd name="connsiteY324" fmla="*/ 73185 h 882251"/>
                  <a:gd name="connsiteX325" fmla="*/ 278618 w 1152350"/>
                  <a:gd name="connsiteY325" fmla="*/ 71784 h 882251"/>
                  <a:gd name="connsiteX326" fmla="*/ 276432 w 1152350"/>
                  <a:gd name="connsiteY326" fmla="*/ 68870 h 882251"/>
                  <a:gd name="connsiteX327" fmla="*/ 274303 w 1152350"/>
                  <a:gd name="connsiteY327" fmla="*/ 66012 h 882251"/>
                  <a:gd name="connsiteX328" fmla="*/ 271389 w 1152350"/>
                  <a:gd name="connsiteY328" fmla="*/ 61025 h 882251"/>
                  <a:gd name="connsiteX329" fmla="*/ 269988 w 1152350"/>
                  <a:gd name="connsiteY329" fmla="*/ 59568 h 882251"/>
                  <a:gd name="connsiteX330" fmla="*/ 268531 w 1152350"/>
                  <a:gd name="connsiteY330" fmla="*/ 58111 h 882251"/>
                  <a:gd name="connsiteX331" fmla="*/ 267802 w 1152350"/>
                  <a:gd name="connsiteY331" fmla="*/ 55981 h 882251"/>
                  <a:gd name="connsiteX332" fmla="*/ 264216 w 1152350"/>
                  <a:gd name="connsiteY332" fmla="*/ 50209 h 882251"/>
                  <a:gd name="connsiteX333" fmla="*/ 263544 w 1152350"/>
                  <a:gd name="connsiteY333" fmla="*/ 49537 h 882251"/>
                  <a:gd name="connsiteX334" fmla="*/ 262815 w 1152350"/>
                  <a:gd name="connsiteY334" fmla="*/ 49537 h 882251"/>
                  <a:gd name="connsiteX335" fmla="*/ 262815 w 1152350"/>
                  <a:gd name="connsiteY335" fmla="*/ 48809 h 882251"/>
                  <a:gd name="connsiteX336" fmla="*/ 262087 w 1152350"/>
                  <a:gd name="connsiteY336" fmla="*/ 46623 h 882251"/>
                  <a:gd name="connsiteX337" fmla="*/ 261358 w 1152350"/>
                  <a:gd name="connsiteY337" fmla="*/ 45222 h 882251"/>
                  <a:gd name="connsiteX338" fmla="*/ 259229 w 1152350"/>
                  <a:gd name="connsiteY338" fmla="*/ 43037 h 882251"/>
                  <a:gd name="connsiteX339" fmla="*/ 257043 w 1152350"/>
                  <a:gd name="connsiteY339" fmla="*/ 40179 h 882251"/>
                  <a:gd name="connsiteX340" fmla="*/ 252728 w 1152350"/>
                  <a:gd name="connsiteY340" fmla="*/ 35135 h 882251"/>
                  <a:gd name="connsiteX341" fmla="*/ 252056 w 1152350"/>
                  <a:gd name="connsiteY341" fmla="*/ 33734 h 882251"/>
                  <a:gd name="connsiteX342" fmla="*/ 249870 w 1152350"/>
                  <a:gd name="connsiteY342" fmla="*/ 30821 h 882251"/>
                  <a:gd name="connsiteX343" fmla="*/ 247012 w 1152350"/>
                  <a:gd name="connsiteY343" fmla="*/ 30148 h 882251"/>
                  <a:gd name="connsiteX344" fmla="*/ 246284 w 1152350"/>
                  <a:gd name="connsiteY344" fmla="*/ 29420 h 882251"/>
                  <a:gd name="connsiteX345" fmla="*/ 244827 w 1152350"/>
                  <a:gd name="connsiteY345" fmla="*/ 28691 h 882251"/>
                  <a:gd name="connsiteX346" fmla="*/ 244155 w 1152350"/>
                  <a:gd name="connsiteY346" fmla="*/ 27963 h 882251"/>
                  <a:gd name="connsiteX347" fmla="*/ 241241 w 1152350"/>
                  <a:gd name="connsiteY347" fmla="*/ 25833 h 882251"/>
                  <a:gd name="connsiteX348" fmla="*/ 240568 w 1152350"/>
                  <a:gd name="connsiteY348" fmla="*/ 25105 h 882251"/>
                  <a:gd name="connsiteX349" fmla="*/ 239840 w 1152350"/>
                  <a:gd name="connsiteY349" fmla="*/ 23648 h 882251"/>
                  <a:gd name="connsiteX350" fmla="*/ 238383 w 1152350"/>
                  <a:gd name="connsiteY350" fmla="*/ 22975 h 882251"/>
                  <a:gd name="connsiteX351" fmla="*/ 237654 w 1152350"/>
                  <a:gd name="connsiteY351" fmla="*/ 22247 h 882251"/>
                  <a:gd name="connsiteX352" fmla="*/ 235525 w 1152350"/>
                  <a:gd name="connsiteY352" fmla="*/ 19333 h 882251"/>
                  <a:gd name="connsiteX353" fmla="*/ 234796 w 1152350"/>
                  <a:gd name="connsiteY353" fmla="*/ 18660 h 882251"/>
                  <a:gd name="connsiteX354" fmla="*/ 233339 w 1152350"/>
                  <a:gd name="connsiteY354" fmla="*/ 15746 h 882251"/>
                  <a:gd name="connsiteX355" fmla="*/ 230481 w 1152350"/>
                  <a:gd name="connsiteY355" fmla="*/ 12160 h 882251"/>
                  <a:gd name="connsiteX356" fmla="*/ 229080 w 1152350"/>
                  <a:gd name="connsiteY356" fmla="*/ 10031 h 882251"/>
                  <a:gd name="connsiteX357" fmla="*/ 226895 w 1152350"/>
                  <a:gd name="connsiteY357" fmla="*/ 7901 h 882251"/>
                  <a:gd name="connsiteX358" fmla="*/ 225494 w 1152350"/>
                  <a:gd name="connsiteY358" fmla="*/ 4987 h 882251"/>
                  <a:gd name="connsiteX359" fmla="*/ 221852 w 1152350"/>
                  <a:gd name="connsiteY359" fmla="*/ 672 h 882251"/>
                  <a:gd name="connsiteX360" fmla="*/ 221179 w 1152350"/>
                  <a:gd name="connsiteY360" fmla="*/ 0 h 882251"/>
                  <a:gd name="connsiteX361" fmla="*/ 220451 w 1152350"/>
                  <a:gd name="connsiteY361" fmla="*/ 0 h 882251"/>
                  <a:gd name="connsiteX362" fmla="*/ 219722 w 1152350"/>
                  <a:gd name="connsiteY362" fmla="*/ 0 h 882251"/>
                  <a:gd name="connsiteX363" fmla="*/ 218265 w 1152350"/>
                  <a:gd name="connsiteY363" fmla="*/ 672 h 882251"/>
                  <a:gd name="connsiteX364" fmla="*/ 216864 w 1152350"/>
                  <a:gd name="connsiteY364" fmla="*/ 1401 h 882251"/>
                  <a:gd name="connsiteX365" fmla="*/ 216136 w 1152350"/>
                  <a:gd name="connsiteY365" fmla="*/ 2129 h 882251"/>
                  <a:gd name="connsiteX366" fmla="*/ 216136 w 1152350"/>
                  <a:gd name="connsiteY366" fmla="*/ 4259 h 882251"/>
                  <a:gd name="connsiteX367" fmla="*/ 216136 w 1152350"/>
                  <a:gd name="connsiteY367" fmla="*/ 4987 h 882251"/>
                  <a:gd name="connsiteX368" fmla="*/ 215407 w 1152350"/>
                  <a:gd name="connsiteY368" fmla="*/ 7173 h 882251"/>
                  <a:gd name="connsiteX369" fmla="*/ 214679 w 1152350"/>
                  <a:gd name="connsiteY369" fmla="*/ 7901 h 882251"/>
                  <a:gd name="connsiteX370" fmla="*/ 214006 w 1152350"/>
                  <a:gd name="connsiteY370" fmla="*/ 10759 h 882251"/>
                  <a:gd name="connsiteX371" fmla="*/ 211821 w 1152350"/>
                  <a:gd name="connsiteY371" fmla="*/ 13617 h 882251"/>
                  <a:gd name="connsiteX372" fmla="*/ 211093 w 1152350"/>
                  <a:gd name="connsiteY372" fmla="*/ 14346 h 882251"/>
                  <a:gd name="connsiteX373" fmla="*/ 211093 w 1152350"/>
                  <a:gd name="connsiteY373" fmla="*/ 15074 h 882251"/>
                  <a:gd name="connsiteX374" fmla="*/ 210364 w 1152350"/>
                  <a:gd name="connsiteY374" fmla="*/ 15074 h 882251"/>
                  <a:gd name="connsiteX375" fmla="*/ 207506 w 1152350"/>
                  <a:gd name="connsiteY375" fmla="*/ 15074 h 882251"/>
                  <a:gd name="connsiteX376" fmla="*/ 205377 w 1152350"/>
                  <a:gd name="connsiteY376" fmla="*/ 15074 h 882251"/>
                  <a:gd name="connsiteX377" fmla="*/ 205377 w 1152350"/>
                  <a:gd name="connsiteY377" fmla="*/ 15746 h 882251"/>
                  <a:gd name="connsiteX378" fmla="*/ 204648 w 1152350"/>
                  <a:gd name="connsiteY378" fmla="*/ 16475 h 882251"/>
                  <a:gd name="connsiteX379" fmla="*/ 204648 w 1152350"/>
                  <a:gd name="connsiteY379" fmla="*/ 17203 h 882251"/>
                  <a:gd name="connsiteX380" fmla="*/ 203191 w 1152350"/>
                  <a:gd name="connsiteY380" fmla="*/ 17932 h 882251"/>
                  <a:gd name="connsiteX381" fmla="*/ 201790 w 1152350"/>
                  <a:gd name="connsiteY381" fmla="*/ 18660 h 882251"/>
                  <a:gd name="connsiteX382" fmla="*/ 201062 w 1152350"/>
                  <a:gd name="connsiteY382" fmla="*/ 18660 h 882251"/>
                  <a:gd name="connsiteX383" fmla="*/ 199605 w 1152350"/>
                  <a:gd name="connsiteY383" fmla="*/ 18660 h 882251"/>
                  <a:gd name="connsiteX384" fmla="*/ 198204 w 1152350"/>
                  <a:gd name="connsiteY384" fmla="*/ 20061 h 882251"/>
                  <a:gd name="connsiteX385" fmla="*/ 196747 w 1152350"/>
                  <a:gd name="connsiteY385" fmla="*/ 20061 h 882251"/>
                  <a:gd name="connsiteX386" fmla="*/ 196019 w 1152350"/>
                  <a:gd name="connsiteY386" fmla="*/ 20790 h 882251"/>
                  <a:gd name="connsiteX387" fmla="*/ 195290 w 1152350"/>
                  <a:gd name="connsiteY387" fmla="*/ 20061 h 882251"/>
                  <a:gd name="connsiteX388" fmla="*/ 193889 w 1152350"/>
                  <a:gd name="connsiteY388" fmla="*/ 20061 h 882251"/>
                  <a:gd name="connsiteX389" fmla="*/ 193161 w 1152350"/>
                  <a:gd name="connsiteY389" fmla="*/ 20061 h 882251"/>
                  <a:gd name="connsiteX390" fmla="*/ 192432 w 1152350"/>
                  <a:gd name="connsiteY390" fmla="*/ 20061 h 882251"/>
                  <a:gd name="connsiteX391" fmla="*/ 191704 w 1152350"/>
                  <a:gd name="connsiteY391" fmla="*/ 20790 h 882251"/>
                  <a:gd name="connsiteX392" fmla="*/ 191031 w 1152350"/>
                  <a:gd name="connsiteY392" fmla="*/ 20061 h 882251"/>
                  <a:gd name="connsiteX393" fmla="*/ 191031 w 1152350"/>
                  <a:gd name="connsiteY393" fmla="*/ 20061 h 882251"/>
                  <a:gd name="connsiteX394" fmla="*/ 189574 w 1152350"/>
                  <a:gd name="connsiteY394" fmla="*/ 20061 h 882251"/>
                  <a:gd name="connsiteX395" fmla="*/ 188846 w 1152350"/>
                  <a:gd name="connsiteY395" fmla="*/ 20061 h 882251"/>
                  <a:gd name="connsiteX396" fmla="*/ 186716 w 1152350"/>
                  <a:gd name="connsiteY396" fmla="*/ 19333 h 882251"/>
                  <a:gd name="connsiteX397" fmla="*/ 184531 w 1152350"/>
                  <a:gd name="connsiteY397" fmla="*/ 19333 h 882251"/>
                  <a:gd name="connsiteX398" fmla="*/ 183130 w 1152350"/>
                  <a:gd name="connsiteY398" fmla="*/ 18660 h 882251"/>
                  <a:gd name="connsiteX399" fmla="*/ 181673 w 1152350"/>
                  <a:gd name="connsiteY399" fmla="*/ 17932 h 882251"/>
                  <a:gd name="connsiteX400" fmla="*/ 180945 w 1152350"/>
                  <a:gd name="connsiteY400" fmla="*/ 17932 h 882251"/>
                  <a:gd name="connsiteX401" fmla="*/ 179544 w 1152350"/>
                  <a:gd name="connsiteY401" fmla="*/ 17932 h 882251"/>
                  <a:gd name="connsiteX402" fmla="*/ 176630 w 1152350"/>
                  <a:gd name="connsiteY402" fmla="*/ 19333 h 882251"/>
                  <a:gd name="connsiteX403" fmla="*/ 175229 w 1152350"/>
                  <a:gd name="connsiteY403" fmla="*/ 19333 h 882251"/>
                  <a:gd name="connsiteX404" fmla="*/ 172315 w 1152350"/>
                  <a:gd name="connsiteY404" fmla="*/ 18660 h 882251"/>
                  <a:gd name="connsiteX405" fmla="*/ 170914 w 1152350"/>
                  <a:gd name="connsiteY405" fmla="*/ 17932 h 882251"/>
                  <a:gd name="connsiteX406" fmla="*/ 168729 w 1152350"/>
                  <a:gd name="connsiteY406" fmla="*/ 17203 h 882251"/>
                  <a:gd name="connsiteX407" fmla="*/ 167328 w 1152350"/>
                  <a:gd name="connsiteY407" fmla="*/ 16475 h 882251"/>
                  <a:gd name="connsiteX408" fmla="*/ 165871 w 1152350"/>
                  <a:gd name="connsiteY408" fmla="*/ 15746 h 882251"/>
                  <a:gd name="connsiteX409" fmla="*/ 161556 w 1152350"/>
                  <a:gd name="connsiteY409" fmla="*/ 14346 h 882251"/>
                  <a:gd name="connsiteX410" fmla="*/ 160155 w 1152350"/>
                  <a:gd name="connsiteY410" fmla="*/ 15074 h 882251"/>
                  <a:gd name="connsiteX411" fmla="*/ 159426 w 1152350"/>
                  <a:gd name="connsiteY411" fmla="*/ 14346 h 882251"/>
                  <a:gd name="connsiteX412" fmla="*/ 156568 w 1152350"/>
                  <a:gd name="connsiteY412" fmla="*/ 13617 h 882251"/>
                  <a:gd name="connsiteX413" fmla="*/ 155111 w 1152350"/>
                  <a:gd name="connsiteY413" fmla="*/ 13617 h 882251"/>
                  <a:gd name="connsiteX414" fmla="*/ 153655 w 1152350"/>
                  <a:gd name="connsiteY414" fmla="*/ 13617 h 882251"/>
                  <a:gd name="connsiteX415" fmla="*/ 153655 w 1152350"/>
                  <a:gd name="connsiteY415" fmla="*/ 12889 h 882251"/>
                  <a:gd name="connsiteX416" fmla="*/ 152926 w 1152350"/>
                  <a:gd name="connsiteY416" fmla="*/ 12889 h 882251"/>
                  <a:gd name="connsiteX417" fmla="*/ 146482 w 1152350"/>
                  <a:gd name="connsiteY417" fmla="*/ 7901 h 882251"/>
                  <a:gd name="connsiteX418" fmla="*/ 145081 w 1152350"/>
                  <a:gd name="connsiteY418" fmla="*/ 7173 h 882251"/>
                  <a:gd name="connsiteX419" fmla="*/ 142895 w 1152350"/>
                  <a:gd name="connsiteY419" fmla="*/ 7173 h 882251"/>
                  <a:gd name="connsiteX420" fmla="*/ 138580 w 1152350"/>
                  <a:gd name="connsiteY420" fmla="*/ 4987 h 882251"/>
                  <a:gd name="connsiteX421" fmla="*/ 137180 w 1152350"/>
                  <a:gd name="connsiteY421" fmla="*/ 4259 h 882251"/>
                  <a:gd name="connsiteX422" fmla="*/ 130679 w 1152350"/>
                  <a:gd name="connsiteY422" fmla="*/ 10031 h 882251"/>
                  <a:gd name="connsiteX423" fmla="*/ 127093 w 1152350"/>
                  <a:gd name="connsiteY423" fmla="*/ 12889 h 882251"/>
                  <a:gd name="connsiteX424" fmla="*/ 106303 w 1152350"/>
                  <a:gd name="connsiteY424" fmla="*/ 31549 h 882251"/>
                  <a:gd name="connsiteX425" fmla="*/ 100531 w 1152350"/>
                  <a:gd name="connsiteY425" fmla="*/ 35864 h 882251"/>
                  <a:gd name="connsiteX426" fmla="*/ 100531 w 1152350"/>
                  <a:gd name="connsiteY426" fmla="*/ 36592 h 882251"/>
                  <a:gd name="connsiteX427" fmla="*/ 79013 w 1152350"/>
                  <a:gd name="connsiteY427" fmla="*/ 55253 h 882251"/>
                  <a:gd name="connsiteX428" fmla="*/ 76827 w 1152350"/>
                  <a:gd name="connsiteY428" fmla="*/ 68870 h 882251"/>
                  <a:gd name="connsiteX429" fmla="*/ 79013 w 1152350"/>
                  <a:gd name="connsiteY429" fmla="*/ 70327 h 882251"/>
                  <a:gd name="connsiteX430" fmla="*/ 84000 w 1152350"/>
                  <a:gd name="connsiteY430" fmla="*/ 71784 h 882251"/>
                  <a:gd name="connsiteX431" fmla="*/ 86185 w 1152350"/>
                  <a:gd name="connsiteY431" fmla="*/ 73185 h 882251"/>
                  <a:gd name="connsiteX432" fmla="*/ 93414 w 1152350"/>
                  <a:gd name="connsiteY432" fmla="*/ 75987 h 882251"/>
                  <a:gd name="connsiteX433" fmla="*/ 86185 w 1152350"/>
                  <a:gd name="connsiteY433" fmla="*/ 73185 h 882251"/>
                  <a:gd name="connsiteX434" fmla="*/ 84000 w 1152350"/>
                  <a:gd name="connsiteY434" fmla="*/ 71784 h 882251"/>
                  <a:gd name="connsiteX435" fmla="*/ 79013 w 1152350"/>
                  <a:gd name="connsiteY435" fmla="*/ 70327 h 882251"/>
                  <a:gd name="connsiteX436" fmla="*/ 76827 w 1152350"/>
                  <a:gd name="connsiteY436" fmla="*/ 68870 h 882251"/>
                  <a:gd name="connsiteX437" fmla="*/ 73241 w 1152350"/>
                  <a:gd name="connsiteY437" fmla="*/ 95432 h 882251"/>
                  <a:gd name="connsiteX438" fmla="*/ 73241 w 1152350"/>
                  <a:gd name="connsiteY438" fmla="*/ 99018 h 882251"/>
                  <a:gd name="connsiteX439" fmla="*/ 68926 w 1152350"/>
                  <a:gd name="connsiteY439" fmla="*/ 132080 h 882251"/>
                  <a:gd name="connsiteX440" fmla="*/ 64667 w 1152350"/>
                  <a:gd name="connsiteY440" fmla="*/ 157913 h 882251"/>
                  <a:gd name="connsiteX441" fmla="*/ 62482 w 1152350"/>
                  <a:gd name="connsiteY441" fmla="*/ 172987 h 882251"/>
                  <a:gd name="connsiteX442" fmla="*/ 56766 w 1152350"/>
                  <a:gd name="connsiteY442" fmla="*/ 207450 h 882251"/>
                  <a:gd name="connsiteX443" fmla="*/ 56766 w 1152350"/>
                  <a:gd name="connsiteY443" fmla="*/ 208179 h 882251"/>
                  <a:gd name="connsiteX444" fmla="*/ 56766 w 1152350"/>
                  <a:gd name="connsiteY444" fmla="*/ 208907 h 882251"/>
                  <a:gd name="connsiteX445" fmla="*/ 57438 w 1152350"/>
                  <a:gd name="connsiteY445" fmla="*/ 221796 h 882251"/>
                  <a:gd name="connsiteX446" fmla="*/ 58895 w 1152350"/>
                  <a:gd name="connsiteY446" fmla="*/ 239055 h 882251"/>
                  <a:gd name="connsiteX447" fmla="*/ 59624 w 1152350"/>
                  <a:gd name="connsiteY447" fmla="*/ 255530 h 882251"/>
                  <a:gd name="connsiteX448" fmla="*/ 62482 w 1152350"/>
                  <a:gd name="connsiteY448" fmla="*/ 296437 h 882251"/>
                  <a:gd name="connsiteX449" fmla="*/ 63939 w 1152350"/>
                  <a:gd name="connsiteY449" fmla="*/ 312968 h 882251"/>
                  <a:gd name="connsiteX450" fmla="*/ 52451 w 1152350"/>
                  <a:gd name="connsiteY450" fmla="*/ 318740 h 882251"/>
                  <a:gd name="connsiteX451" fmla="*/ 37377 w 1152350"/>
                  <a:gd name="connsiteY451" fmla="*/ 326585 h 882251"/>
                  <a:gd name="connsiteX452" fmla="*/ 2186 w 1152350"/>
                  <a:gd name="connsiteY452" fmla="*/ 345302 h 882251"/>
                  <a:gd name="connsiteX453" fmla="*/ 0 w 1152350"/>
                  <a:gd name="connsiteY453" fmla="*/ 345974 h 882251"/>
                  <a:gd name="connsiteX454" fmla="*/ 15074 w 1152350"/>
                  <a:gd name="connsiteY454" fmla="*/ 362505 h 882251"/>
                  <a:gd name="connsiteX455" fmla="*/ 17988 w 1152350"/>
                  <a:gd name="connsiteY455" fmla="*/ 365363 h 882251"/>
                  <a:gd name="connsiteX456" fmla="*/ 32334 w 1152350"/>
                  <a:gd name="connsiteY456" fmla="*/ 381894 h 882251"/>
                  <a:gd name="connsiteX457" fmla="*/ 82599 w 1152350"/>
                  <a:gd name="connsiteY457" fmla="*/ 440733 h 882251"/>
                  <a:gd name="connsiteX458" fmla="*/ 83327 w 1152350"/>
                  <a:gd name="connsiteY458" fmla="*/ 441462 h 882251"/>
                  <a:gd name="connsiteX459" fmla="*/ 85457 w 1152350"/>
                  <a:gd name="connsiteY459" fmla="*/ 442190 h 882251"/>
                  <a:gd name="connsiteX460" fmla="*/ 86185 w 1152350"/>
                  <a:gd name="connsiteY460" fmla="*/ 442919 h 882251"/>
                  <a:gd name="connsiteX461" fmla="*/ 86914 w 1152350"/>
                  <a:gd name="connsiteY461" fmla="*/ 444320 h 882251"/>
                  <a:gd name="connsiteX462" fmla="*/ 86914 w 1152350"/>
                  <a:gd name="connsiteY462" fmla="*/ 445048 h 882251"/>
                  <a:gd name="connsiteX463" fmla="*/ 86914 w 1152350"/>
                  <a:gd name="connsiteY463" fmla="*/ 445777 h 882251"/>
                  <a:gd name="connsiteX464" fmla="*/ 87586 w 1152350"/>
                  <a:gd name="connsiteY464" fmla="*/ 448635 h 882251"/>
                  <a:gd name="connsiteX465" fmla="*/ 88315 w 1152350"/>
                  <a:gd name="connsiteY465" fmla="*/ 450820 h 882251"/>
                  <a:gd name="connsiteX466" fmla="*/ 89772 w 1152350"/>
                  <a:gd name="connsiteY466" fmla="*/ 453678 h 882251"/>
                  <a:gd name="connsiteX467" fmla="*/ 89772 w 1152350"/>
                  <a:gd name="connsiteY467" fmla="*/ 454406 h 882251"/>
                  <a:gd name="connsiteX468" fmla="*/ 89043 w 1152350"/>
                  <a:gd name="connsiteY468" fmla="*/ 457264 h 882251"/>
                  <a:gd name="connsiteX469" fmla="*/ 88315 w 1152350"/>
                  <a:gd name="connsiteY469" fmla="*/ 459394 h 882251"/>
                  <a:gd name="connsiteX470" fmla="*/ 87586 w 1152350"/>
                  <a:gd name="connsiteY470" fmla="*/ 461579 h 882251"/>
                  <a:gd name="connsiteX471" fmla="*/ 87586 w 1152350"/>
                  <a:gd name="connsiteY471" fmla="*/ 462308 h 882251"/>
                  <a:gd name="connsiteX472" fmla="*/ 86914 w 1152350"/>
                  <a:gd name="connsiteY472" fmla="*/ 464437 h 882251"/>
                  <a:gd name="connsiteX473" fmla="*/ 86914 w 1152350"/>
                  <a:gd name="connsiteY473" fmla="*/ 465894 h 882251"/>
                  <a:gd name="connsiteX474" fmla="*/ 86914 w 1152350"/>
                  <a:gd name="connsiteY474" fmla="*/ 468752 h 882251"/>
                  <a:gd name="connsiteX475" fmla="*/ 86914 w 1152350"/>
                  <a:gd name="connsiteY475" fmla="*/ 471610 h 882251"/>
                  <a:gd name="connsiteX476" fmla="*/ 88315 w 1152350"/>
                  <a:gd name="connsiteY476" fmla="*/ 473067 h 882251"/>
                  <a:gd name="connsiteX477" fmla="*/ 90500 w 1152350"/>
                  <a:gd name="connsiteY477" fmla="*/ 473067 h 882251"/>
                  <a:gd name="connsiteX478" fmla="*/ 91229 w 1152350"/>
                  <a:gd name="connsiteY478" fmla="*/ 472338 h 882251"/>
                  <a:gd name="connsiteX479" fmla="*/ 91901 w 1152350"/>
                  <a:gd name="connsiteY479" fmla="*/ 470881 h 882251"/>
                  <a:gd name="connsiteX480" fmla="*/ 93358 w 1152350"/>
                  <a:gd name="connsiteY480" fmla="*/ 468752 h 882251"/>
                  <a:gd name="connsiteX481" fmla="*/ 94815 w 1152350"/>
                  <a:gd name="connsiteY481" fmla="*/ 467295 h 882251"/>
                  <a:gd name="connsiteX482" fmla="*/ 95488 w 1152350"/>
                  <a:gd name="connsiteY482" fmla="*/ 465894 h 882251"/>
                  <a:gd name="connsiteX483" fmla="*/ 96945 w 1152350"/>
                  <a:gd name="connsiteY483" fmla="*/ 465166 h 882251"/>
                  <a:gd name="connsiteX484" fmla="*/ 95488 w 1152350"/>
                  <a:gd name="connsiteY484" fmla="*/ 465894 h 882251"/>
                  <a:gd name="connsiteX485" fmla="*/ 94815 w 1152350"/>
                  <a:gd name="connsiteY485" fmla="*/ 467295 h 882251"/>
                  <a:gd name="connsiteX486" fmla="*/ 93358 w 1152350"/>
                  <a:gd name="connsiteY486" fmla="*/ 468752 h 882251"/>
                  <a:gd name="connsiteX487" fmla="*/ 91901 w 1152350"/>
                  <a:gd name="connsiteY487" fmla="*/ 470881 h 882251"/>
                  <a:gd name="connsiteX488" fmla="*/ 91229 w 1152350"/>
                  <a:gd name="connsiteY488" fmla="*/ 472338 h 882251"/>
                  <a:gd name="connsiteX489" fmla="*/ 90500 w 1152350"/>
                  <a:gd name="connsiteY489" fmla="*/ 473067 h 882251"/>
                  <a:gd name="connsiteX490" fmla="*/ 88315 w 1152350"/>
                  <a:gd name="connsiteY490" fmla="*/ 473067 h 882251"/>
                  <a:gd name="connsiteX491" fmla="*/ 87642 w 1152350"/>
                  <a:gd name="connsiteY491" fmla="*/ 473795 h 882251"/>
                  <a:gd name="connsiteX492" fmla="*/ 88315 w 1152350"/>
                  <a:gd name="connsiteY492" fmla="*/ 474468 h 882251"/>
                  <a:gd name="connsiteX493" fmla="*/ 89043 w 1152350"/>
                  <a:gd name="connsiteY493" fmla="*/ 475196 h 882251"/>
                  <a:gd name="connsiteX494" fmla="*/ 89043 w 1152350"/>
                  <a:gd name="connsiteY494" fmla="*/ 475925 h 882251"/>
                  <a:gd name="connsiteX495" fmla="*/ 89772 w 1152350"/>
                  <a:gd name="connsiteY495" fmla="*/ 476653 h 882251"/>
                  <a:gd name="connsiteX496" fmla="*/ 91901 w 1152350"/>
                  <a:gd name="connsiteY496" fmla="*/ 478110 h 882251"/>
                  <a:gd name="connsiteX497" fmla="*/ 93358 w 1152350"/>
                  <a:gd name="connsiteY497" fmla="*/ 479511 h 882251"/>
                  <a:gd name="connsiteX498" fmla="*/ 99130 w 1152350"/>
                  <a:gd name="connsiteY498" fmla="*/ 483098 h 882251"/>
                  <a:gd name="connsiteX499" fmla="*/ 101259 w 1152350"/>
                  <a:gd name="connsiteY499" fmla="*/ 485283 h 882251"/>
                  <a:gd name="connsiteX500" fmla="*/ 102716 w 1152350"/>
                  <a:gd name="connsiteY500" fmla="*/ 485955 h 882251"/>
                  <a:gd name="connsiteX501" fmla="*/ 104117 w 1152350"/>
                  <a:gd name="connsiteY501" fmla="*/ 485955 h 882251"/>
                  <a:gd name="connsiteX502" fmla="*/ 108432 w 1152350"/>
                  <a:gd name="connsiteY502" fmla="*/ 487412 h 882251"/>
                  <a:gd name="connsiteX503" fmla="*/ 109161 w 1152350"/>
                  <a:gd name="connsiteY503" fmla="*/ 487412 h 882251"/>
                  <a:gd name="connsiteX504" fmla="*/ 113476 w 1152350"/>
                  <a:gd name="connsiteY504" fmla="*/ 488141 h 882251"/>
                  <a:gd name="connsiteX505" fmla="*/ 117062 w 1152350"/>
                  <a:gd name="connsiteY505" fmla="*/ 488869 h 882251"/>
                  <a:gd name="connsiteX506" fmla="*/ 117791 w 1152350"/>
                  <a:gd name="connsiteY506" fmla="*/ 488869 h 882251"/>
                  <a:gd name="connsiteX507" fmla="*/ 119920 w 1152350"/>
                  <a:gd name="connsiteY507" fmla="*/ 488869 h 882251"/>
                  <a:gd name="connsiteX508" fmla="*/ 121377 w 1152350"/>
                  <a:gd name="connsiteY508" fmla="*/ 489598 h 882251"/>
                  <a:gd name="connsiteX509" fmla="*/ 122778 w 1152350"/>
                  <a:gd name="connsiteY509" fmla="*/ 489598 h 882251"/>
                  <a:gd name="connsiteX510" fmla="*/ 124963 w 1152350"/>
                  <a:gd name="connsiteY510" fmla="*/ 490270 h 882251"/>
                  <a:gd name="connsiteX511" fmla="*/ 126364 w 1152350"/>
                  <a:gd name="connsiteY511" fmla="*/ 491727 h 882251"/>
                  <a:gd name="connsiteX512" fmla="*/ 128550 w 1152350"/>
                  <a:gd name="connsiteY512" fmla="*/ 493857 h 882251"/>
                  <a:gd name="connsiteX513" fmla="*/ 129950 w 1152350"/>
                  <a:gd name="connsiteY513" fmla="*/ 495314 h 882251"/>
                  <a:gd name="connsiteX514" fmla="*/ 134265 w 1152350"/>
                  <a:gd name="connsiteY514" fmla="*/ 498900 h 882251"/>
                  <a:gd name="connsiteX515" fmla="*/ 134994 w 1152350"/>
                  <a:gd name="connsiteY515" fmla="*/ 499628 h 882251"/>
                  <a:gd name="connsiteX516" fmla="*/ 139309 w 1152350"/>
                  <a:gd name="connsiteY516" fmla="*/ 501758 h 882251"/>
                  <a:gd name="connsiteX517" fmla="*/ 140037 w 1152350"/>
                  <a:gd name="connsiteY517" fmla="*/ 501758 h 882251"/>
                  <a:gd name="connsiteX518" fmla="*/ 140766 w 1152350"/>
                  <a:gd name="connsiteY518" fmla="*/ 503215 h 882251"/>
                  <a:gd name="connsiteX519" fmla="*/ 142895 w 1152350"/>
                  <a:gd name="connsiteY519" fmla="*/ 506801 h 882251"/>
                  <a:gd name="connsiteX520" fmla="*/ 143624 w 1152350"/>
                  <a:gd name="connsiteY520" fmla="*/ 507530 h 882251"/>
                  <a:gd name="connsiteX521" fmla="*/ 145081 w 1152350"/>
                  <a:gd name="connsiteY521" fmla="*/ 508258 h 882251"/>
                  <a:gd name="connsiteX522" fmla="*/ 150068 w 1152350"/>
                  <a:gd name="connsiteY522" fmla="*/ 512517 h 882251"/>
                  <a:gd name="connsiteX523" fmla="*/ 152254 w 1152350"/>
                  <a:gd name="connsiteY523" fmla="*/ 513974 h 882251"/>
                  <a:gd name="connsiteX524" fmla="*/ 155111 w 1152350"/>
                  <a:gd name="connsiteY524" fmla="*/ 515431 h 882251"/>
                  <a:gd name="connsiteX525" fmla="*/ 160155 w 1152350"/>
                  <a:gd name="connsiteY525" fmla="*/ 518289 h 882251"/>
                  <a:gd name="connsiteX526" fmla="*/ 162284 w 1152350"/>
                  <a:gd name="connsiteY526" fmla="*/ 519017 h 882251"/>
                  <a:gd name="connsiteX527" fmla="*/ 163741 w 1152350"/>
                  <a:gd name="connsiteY527" fmla="*/ 519017 h 882251"/>
                  <a:gd name="connsiteX528" fmla="*/ 165871 w 1152350"/>
                  <a:gd name="connsiteY528" fmla="*/ 520418 h 882251"/>
                  <a:gd name="connsiteX529" fmla="*/ 168729 w 1152350"/>
                  <a:gd name="connsiteY529" fmla="*/ 521875 h 882251"/>
                  <a:gd name="connsiteX530" fmla="*/ 172315 w 1152350"/>
                  <a:gd name="connsiteY530" fmla="*/ 524005 h 882251"/>
                  <a:gd name="connsiteX531" fmla="*/ 178087 w 1152350"/>
                  <a:gd name="connsiteY531" fmla="*/ 527591 h 882251"/>
                  <a:gd name="connsiteX532" fmla="*/ 180945 w 1152350"/>
                  <a:gd name="connsiteY532" fmla="*/ 529048 h 882251"/>
                  <a:gd name="connsiteX533" fmla="*/ 183803 w 1152350"/>
                  <a:gd name="connsiteY533" fmla="*/ 529777 h 882251"/>
                  <a:gd name="connsiteX534" fmla="*/ 186716 w 1152350"/>
                  <a:gd name="connsiteY534" fmla="*/ 531234 h 882251"/>
                  <a:gd name="connsiteX535" fmla="*/ 190975 w 1152350"/>
                  <a:gd name="connsiteY535" fmla="*/ 533363 h 882251"/>
                  <a:gd name="connsiteX536" fmla="*/ 193889 w 1152350"/>
                  <a:gd name="connsiteY536" fmla="*/ 535492 h 882251"/>
                  <a:gd name="connsiteX537" fmla="*/ 194618 w 1152350"/>
                  <a:gd name="connsiteY537" fmla="*/ 536221 h 882251"/>
                  <a:gd name="connsiteX538" fmla="*/ 196747 w 1152350"/>
                  <a:gd name="connsiteY538" fmla="*/ 536949 h 882251"/>
                  <a:gd name="connsiteX539" fmla="*/ 198877 w 1152350"/>
                  <a:gd name="connsiteY539" fmla="*/ 537678 h 882251"/>
                  <a:gd name="connsiteX540" fmla="*/ 208235 w 1152350"/>
                  <a:gd name="connsiteY540" fmla="*/ 543394 h 882251"/>
                  <a:gd name="connsiteX541" fmla="*/ 208963 w 1152350"/>
                  <a:gd name="connsiteY541" fmla="*/ 544122 h 882251"/>
                  <a:gd name="connsiteX542" fmla="*/ 210364 w 1152350"/>
                  <a:gd name="connsiteY542" fmla="*/ 545579 h 882251"/>
                  <a:gd name="connsiteX543" fmla="*/ 211093 w 1152350"/>
                  <a:gd name="connsiteY543" fmla="*/ 546308 h 882251"/>
                  <a:gd name="connsiteX544" fmla="*/ 211821 w 1152350"/>
                  <a:gd name="connsiteY544" fmla="*/ 547709 h 882251"/>
                  <a:gd name="connsiteX545" fmla="*/ 213278 w 1152350"/>
                  <a:gd name="connsiteY545" fmla="*/ 549894 h 882251"/>
                  <a:gd name="connsiteX546" fmla="*/ 214006 w 1152350"/>
                  <a:gd name="connsiteY546" fmla="*/ 550566 h 882251"/>
                  <a:gd name="connsiteX547" fmla="*/ 216136 w 1152350"/>
                  <a:gd name="connsiteY547" fmla="*/ 552023 h 882251"/>
                  <a:gd name="connsiteX548" fmla="*/ 219722 w 1152350"/>
                  <a:gd name="connsiteY548" fmla="*/ 554153 h 882251"/>
                  <a:gd name="connsiteX549" fmla="*/ 223309 w 1152350"/>
                  <a:gd name="connsiteY549" fmla="*/ 555610 h 882251"/>
                  <a:gd name="connsiteX550" fmla="*/ 224766 w 1152350"/>
                  <a:gd name="connsiteY550" fmla="*/ 556338 h 882251"/>
                  <a:gd name="connsiteX551" fmla="*/ 226895 w 1152350"/>
                  <a:gd name="connsiteY551" fmla="*/ 557795 h 882251"/>
                  <a:gd name="connsiteX552" fmla="*/ 226895 w 1152350"/>
                  <a:gd name="connsiteY552" fmla="*/ 558468 h 882251"/>
                  <a:gd name="connsiteX553" fmla="*/ 228352 w 1152350"/>
                  <a:gd name="connsiteY553" fmla="*/ 559196 h 882251"/>
                  <a:gd name="connsiteX554" fmla="*/ 231210 w 1152350"/>
                  <a:gd name="connsiteY554" fmla="*/ 561382 h 882251"/>
                  <a:gd name="connsiteX555" fmla="*/ 232667 w 1152350"/>
                  <a:gd name="connsiteY555" fmla="*/ 562783 h 882251"/>
                  <a:gd name="connsiteX556" fmla="*/ 233339 w 1152350"/>
                  <a:gd name="connsiteY556" fmla="*/ 563511 h 882251"/>
                  <a:gd name="connsiteX557" fmla="*/ 236253 w 1152350"/>
                  <a:gd name="connsiteY557" fmla="*/ 567097 h 882251"/>
                  <a:gd name="connsiteX558" fmla="*/ 239111 w 1152350"/>
                  <a:gd name="connsiteY558" fmla="*/ 569955 h 882251"/>
                  <a:gd name="connsiteX559" fmla="*/ 241241 w 1152350"/>
                  <a:gd name="connsiteY559" fmla="*/ 572141 h 882251"/>
                  <a:gd name="connsiteX560" fmla="*/ 243426 w 1152350"/>
                  <a:gd name="connsiteY560" fmla="*/ 574270 h 882251"/>
                  <a:gd name="connsiteX561" fmla="*/ 245555 w 1152350"/>
                  <a:gd name="connsiteY561" fmla="*/ 575727 h 882251"/>
                  <a:gd name="connsiteX562" fmla="*/ 247012 w 1152350"/>
                  <a:gd name="connsiteY562" fmla="*/ 577128 h 882251"/>
                  <a:gd name="connsiteX563" fmla="*/ 249142 w 1152350"/>
                  <a:gd name="connsiteY563" fmla="*/ 580042 h 882251"/>
                  <a:gd name="connsiteX564" fmla="*/ 249870 w 1152350"/>
                  <a:gd name="connsiteY564" fmla="*/ 581443 h 882251"/>
                  <a:gd name="connsiteX565" fmla="*/ 252728 w 1152350"/>
                  <a:gd name="connsiteY565" fmla="*/ 584357 h 882251"/>
                  <a:gd name="connsiteX566" fmla="*/ 254914 w 1152350"/>
                  <a:gd name="connsiteY566" fmla="*/ 586486 h 882251"/>
                  <a:gd name="connsiteX567" fmla="*/ 257772 w 1152350"/>
                  <a:gd name="connsiteY567" fmla="*/ 590073 h 882251"/>
                  <a:gd name="connsiteX568" fmla="*/ 260630 w 1152350"/>
                  <a:gd name="connsiteY568" fmla="*/ 589344 h 882251"/>
                  <a:gd name="connsiteX569" fmla="*/ 269259 w 1152350"/>
                  <a:gd name="connsiteY569" fmla="*/ 587215 h 882251"/>
                  <a:gd name="connsiteX570" fmla="*/ 272846 w 1152350"/>
                  <a:gd name="connsiteY570" fmla="*/ 586486 h 882251"/>
                  <a:gd name="connsiteX571" fmla="*/ 278618 w 1152350"/>
                  <a:gd name="connsiteY571" fmla="*/ 585758 h 882251"/>
                  <a:gd name="connsiteX572" fmla="*/ 280019 w 1152350"/>
                  <a:gd name="connsiteY572" fmla="*/ 585758 h 882251"/>
                  <a:gd name="connsiteX573" fmla="*/ 281476 w 1152350"/>
                  <a:gd name="connsiteY573" fmla="*/ 585029 h 882251"/>
                  <a:gd name="connsiteX574" fmla="*/ 285790 w 1152350"/>
                  <a:gd name="connsiteY574" fmla="*/ 582900 h 882251"/>
                  <a:gd name="connsiteX575" fmla="*/ 287191 w 1152350"/>
                  <a:gd name="connsiteY575" fmla="*/ 582171 h 882251"/>
                  <a:gd name="connsiteX576" fmla="*/ 289377 w 1152350"/>
                  <a:gd name="connsiteY576" fmla="*/ 582171 h 882251"/>
                  <a:gd name="connsiteX577" fmla="*/ 291506 w 1152350"/>
                  <a:gd name="connsiteY577" fmla="*/ 582171 h 882251"/>
                  <a:gd name="connsiteX578" fmla="*/ 292963 w 1152350"/>
                  <a:gd name="connsiteY578" fmla="*/ 582171 h 882251"/>
                  <a:gd name="connsiteX579" fmla="*/ 295821 w 1152350"/>
                  <a:gd name="connsiteY579" fmla="*/ 583628 h 882251"/>
                  <a:gd name="connsiteX580" fmla="*/ 300136 w 1152350"/>
                  <a:gd name="connsiteY580" fmla="*/ 584357 h 882251"/>
                  <a:gd name="connsiteX581" fmla="*/ 300864 w 1152350"/>
                  <a:gd name="connsiteY581" fmla="*/ 584357 h 882251"/>
                  <a:gd name="connsiteX582" fmla="*/ 303722 w 1152350"/>
                  <a:gd name="connsiteY582" fmla="*/ 583628 h 882251"/>
                  <a:gd name="connsiteX583" fmla="*/ 305179 w 1152350"/>
                  <a:gd name="connsiteY583" fmla="*/ 584357 h 882251"/>
                  <a:gd name="connsiteX584" fmla="*/ 305852 w 1152350"/>
                  <a:gd name="connsiteY584" fmla="*/ 584357 h 882251"/>
                  <a:gd name="connsiteX585" fmla="*/ 308037 w 1152350"/>
                  <a:gd name="connsiteY585" fmla="*/ 584357 h 882251"/>
                  <a:gd name="connsiteX586" fmla="*/ 311624 w 1152350"/>
                  <a:gd name="connsiteY586" fmla="*/ 585758 h 882251"/>
                  <a:gd name="connsiteX587" fmla="*/ 313080 w 1152350"/>
                  <a:gd name="connsiteY587" fmla="*/ 585758 h 882251"/>
                  <a:gd name="connsiteX588" fmla="*/ 315210 w 1152350"/>
                  <a:gd name="connsiteY588" fmla="*/ 585758 h 882251"/>
                  <a:gd name="connsiteX589" fmla="*/ 315938 w 1152350"/>
                  <a:gd name="connsiteY589" fmla="*/ 585029 h 882251"/>
                  <a:gd name="connsiteX590" fmla="*/ 317339 w 1152350"/>
                  <a:gd name="connsiteY590" fmla="*/ 584357 h 882251"/>
                  <a:gd name="connsiteX591" fmla="*/ 318068 w 1152350"/>
                  <a:gd name="connsiteY591" fmla="*/ 584357 h 882251"/>
                  <a:gd name="connsiteX592" fmla="*/ 320982 w 1152350"/>
                  <a:gd name="connsiteY592" fmla="*/ 584357 h 882251"/>
                  <a:gd name="connsiteX593" fmla="*/ 324568 w 1152350"/>
                  <a:gd name="connsiteY593" fmla="*/ 584357 h 882251"/>
                  <a:gd name="connsiteX594" fmla="*/ 331012 w 1152350"/>
                  <a:gd name="connsiteY594" fmla="*/ 583628 h 882251"/>
                  <a:gd name="connsiteX595" fmla="*/ 331741 w 1152350"/>
                  <a:gd name="connsiteY595" fmla="*/ 582900 h 882251"/>
                  <a:gd name="connsiteX596" fmla="*/ 333142 w 1152350"/>
                  <a:gd name="connsiteY596" fmla="*/ 580714 h 882251"/>
                  <a:gd name="connsiteX597" fmla="*/ 332469 w 1152350"/>
                  <a:gd name="connsiteY597" fmla="*/ 580042 h 882251"/>
                  <a:gd name="connsiteX598" fmla="*/ 331741 w 1152350"/>
                  <a:gd name="connsiteY598" fmla="*/ 578585 h 882251"/>
                  <a:gd name="connsiteX599" fmla="*/ 331012 w 1152350"/>
                  <a:gd name="connsiteY599" fmla="*/ 578585 h 882251"/>
                  <a:gd name="connsiteX600" fmla="*/ 328883 w 1152350"/>
                  <a:gd name="connsiteY600" fmla="*/ 576456 h 882251"/>
                  <a:gd name="connsiteX601" fmla="*/ 328154 w 1152350"/>
                  <a:gd name="connsiteY601" fmla="*/ 574999 h 882251"/>
                  <a:gd name="connsiteX602" fmla="*/ 328154 w 1152350"/>
                  <a:gd name="connsiteY602" fmla="*/ 573542 h 882251"/>
                  <a:gd name="connsiteX603" fmla="*/ 329555 w 1152350"/>
                  <a:gd name="connsiteY603" fmla="*/ 571412 h 882251"/>
                  <a:gd name="connsiteX604" fmla="*/ 330284 w 1152350"/>
                  <a:gd name="connsiteY604" fmla="*/ 570684 h 882251"/>
                  <a:gd name="connsiteX605" fmla="*/ 330284 w 1152350"/>
                  <a:gd name="connsiteY605" fmla="*/ 569955 h 882251"/>
                  <a:gd name="connsiteX606" fmla="*/ 331012 w 1152350"/>
                  <a:gd name="connsiteY606" fmla="*/ 569283 h 882251"/>
                  <a:gd name="connsiteX607" fmla="*/ 331741 w 1152350"/>
                  <a:gd name="connsiteY607" fmla="*/ 567826 h 882251"/>
                  <a:gd name="connsiteX608" fmla="*/ 332469 w 1152350"/>
                  <a:gd name="connsiteY608" fmla="*/ 565640 h 882251"/>
                  <a:gd name="connsiteX609" fmla="*/ 333142 w 1152350"/>
                  <a:gd name="connsiteY609" fmla="*/ 564968 h 882251"/>
                  <a:gd name="connsiteX610" fmla="*/ 334599 w 1152350"/>
                  <a:gd name="connsiteY610" fmla="*/ 565640 h 882251"/>
                  <a:gd name="connsiteX611" fmla="*/ 335327 w 1152350"/>
                  <a:gd name="connsiteY611" fmla="*/ 565640 h 882251"/>
                  <a:gd name="connsiteX612" fmla="*/ 336056 w 1152350"/>
                  <a:gd name="connsiteY612" fmla="*/ 564968 h 882251"/>
                  <a:gd name="connsiteX613" fmla="*/ 336728 w 1152350"/>
                  <a:gd name="connsiteY613" fmla="*/ 564239 h 882251"/>
                  <a:gd name="connsiteX614" fmla="*/ 337457 w 1152350"/>
                  <a:gd name="connsiteY614" fmla="*/ 562783 h 882251"/>
                  <a:gd name="connsiteX615" fmla="*/ 338185 w 1152350"/>
                  <a:gd name="connsiteY615" fmla="*/ 562054 h 882251"/>
                  <a:gd name="connsiteX616" fmla="*/ 338914 w 1152350"/>
                  <a:gd name="connsiteY616" fmla="*/ 562054 h 882251"/>
                  <a:gd name="connsiteX617" fmla="*/ 339642 w 1152350"/>
                  <a:gd name="connsiteY617" fmla="*/ 562054 h 882251"/>
                  <a:gd name="connsiteX618" fmla="*/ 341043 w 1152350"/>
                  <a:gd name="connsiteY618" fmla="*/ 562054 h 882251"/>
                  <a:gd name="connsiteX619" fmla="*/ 342500 w 1152350"/>
                  <a:gd name="connsiteY619" fmla="*/ 562054 h 882251"/>
                  <a:gd name="connsiteX620" fmla="*/ 344629 w 1152350"/>
                  <a:gd name="connsiteY620" fmla="*/ 561382 h 882251"/>
                  <a:gd name="connsiteX621" fmla="*/ 346086 w 1152350"/>
                  <a:gd name="connsiteY621" fmla="*/ 561382 h 882251"/>
                  <a:gd name="connsiteX622" fmla="*/ 347543 w 1152350"/>
                  <a:gd name="connsiteY622" fmla="*/ 560653 h 882251"/>
                  <a:gd name="connsiteX623" fmla="*/ 348216 w 1152350"/>
                  <a:gd name="connsiteY623" fmla="*/ 559925 h 882251"/>
                  <a:gd name="connsiteX624" fmla="*/ 349673 w 1152350"/>
                  <a:gd name="connsiteY624" fmla="*/ 559925 h 882251"/>
                  <a:gd name="connsiteX625" fmla="*/ 351130 w 1152350"/>
                  <a:gd name="connsiteY625" fmla="*/ 558468 h 882251"/>
                  <a:gd name="connsiteX626" fmla="*/ 352531 w 1152350"/>
                  <a:gd name="connsiteY626" fmla="*/ 557795 h 882251"/>
                  <a:gd name="connsiteX627" fmla="*/ 353259 w 1152350"/>
                  <a:gd name="connsiteY627" fmla="*/ 557795 h 882251"/>
                  <a:gd name="connsiteX628" fmla="*/ 354716 w 1152350"/>
                  <a:gd name="connsiteY628" fmla="*/ 557795 h 882251"/>
                  <a:gd name="connsiteX629" fmla="*/ 355445 w 1152350"/>
                  <a:gd name="connsiteY629" fmla="*/ 558468 h 882251"/>
                  <a:gd name="connsiteX630" fmla="*/ 356117 w 1152350"/>
                  <a:gd name="connsiteY630" fmla="*/ 558468 h 882251"/>
                  <a:gd name="connsiteX631" fmla="*/ 356845 w 1152350"/>
                  <a:gd name="connsiteY631" fmla="*/ 559196 h 882251"/>
                  <a:gd name="connsiteX632" fmla="*/ 358302 w 1152350"/>
                  <a:gd name="connsiteY632" fmla="*/ 560653 h 882251"/>
                  <a:gd name="connsiteX633" fmla="*/ 359031 w 1152350"/>
                  <a:gd name="connsiteY633" fmla="*/ 560653 h 882251"/>
                  <a:gd name="connsiteX634" fmla="*/ 359703 w 1152350"/>
                  <a:gd name="connsiteY634" fmla="*/ 560653 h 882251"/>
                  <a:gd name="connsiteX635" fmla="*/ 360432 w 1152350"/>
                  <a:gd name="connsiteY635" fmla="*/ 561382 h 882251"/>
                  <a:gd name="connsiteX636" fmla="*/ 361160 w 1152350"/>
                  <a:gd name="connsiteY636" fmla="*/ 561382 h 882251"/>
                  <a:gd name="connsiteX637" fmla="*/ 361889 w 1152350"/>
                  <a:gd name="connsiteY637" fmla="*/ 561382 h 882251"/>
                  <a:gd name="connsiteX638" fmla="*/ 363290 w 1152350"/>
                  <a:gd name="connsiteY638" fmla="*/ 561382 h 882251"/>
                  <a:gd name="connsiteX639" fmla="*/ 364018 w 1152350"/>
                  <a:gd name="connsiteY639" fmla="*/ 560653 h 882251"/>
                  <a:gd name="connsiteX640" fmla="*/ 364747 w 1152350"/>
                  <a:gd name="connsiteY640" fmla="*/ 560653 h 882251"/>
                  <a:gd name="connsiteX641" fmla="*/ 365475 w 1152350"/>
                  <a:gd name="connsiteY641" fmla="*/ 561382 h 882251"/>
                  <a:gd name="connsiteX642" fmla="*/ 367605 w 1152350"/>
                  <a:gd name="connsiteY642" fmla="*/ 562054 h 882251"/>
                  <a:gd name="connsiteX643" fmla="*/ 368333 w 1152350"/>
                  <a:gd name="connsiteY643" fmla="*/ 562054 h 882251"/>
                  <a:gd name="connsiteX644" fmla="*/ 369790 w 1152350"/>
                  <a:gd name="connsiteY644" fmla="*/ 561382 h 882251"/>
                  <a:gd name="connsiteX645" fmla="*/ 370519 w 1152350"/>
                  <a:gd name="connsiteY645" fmla="*/ 560653 h 882251"/>
                  <a:gd name="connsiteX646" fmla="*/ 371191 w 1152350"/>
                  <a:gd name="connsiteY646" fmla="*/ 559925 h 882251"/>
                  <a:gd name="connsiteX647" fmla="*/ 371919 w 1152350"/>
                  <a:gd name="connsiteY647" fmla="*/ 559925 h 882251"/>
                  <a:gd name="connsiteX648" fmla="*/ 374777 w 1152350"/>
                  <a:gd name="connsiteY648" fmla="*/ 561382 h 882251"/>
                  <a:gd name="connsiteX649" fmla="*/ 376234 w 1152350"/>
                  <a:gd name="connsiteY649" fmla="*/ 562054 h 882251"/>
                  <a:gd name="connsiteX650" fmla="*/ 377691 w 1152350"/>
                  <a:gd name="connsiteY650" fmla="*/ 562054 h 882251"/>
                  <a:gd name="connsiteX651" fmla="*/ 378420 w 1152350"/>
                  <a:gd name="connsiteY651" fmla="*/ 562054 h 882251"/>
                  <a:gd name="connsiteX652" fmla="*/ 380549 w 1152350"/>
                  <a:gd name="connsiteY652" fmla="*/ 562054 h 882251"/>
                  <a:gd name="connsiteX653" fmla="*/ 381278 w 1152350"/>
                  <a:gd name="connsiteY653" fmla="*/ 561382 h 882251"/>
                  <a:gd name="connsiteX654" fmla="*/ 382006 w 1152350"/>
                  <a:gd name="connsiteY654" fmla="*/ 560653 h 882251"/>
                  <a:gd name="connsiteX655" fmla="*/ 382679 w 1152350"/>
                  <a:gd name="connsiteY655" fmla="*/ 560653 h 882251"/>
                  <a:gd name="connsiteX656" fmla="*/ 384136 w 1152350"/>
                  <a:gd name="connsiteY656" fmla="*/ 559925 h 882251"/>
                  <a:gd name="connsiteX657" fmla="*/ 384864 w 1152350"/>
                  <a:gd name="connsiteY657" fmla="*/ 559196 h 882251"/>
                  <a:gd name="connsiteX658" fmla="*/ 385593 w 1152350"/>
                  <a:gd name="connsiteY658" fmla="*/ 558468 h 882251"/>
                  <a:gd name="connsiteX659" fmla="*/ 386994 w 1152350"/>
                  <a:gd name="connsiteY659" fmla="*/ 557795 h 882251"/>
                  <a:gd name="connsiteX660" fmla="*/ 387722 w 1152350"/>
                  <a:gd name="connsiteY660" fmla="*/ 557795 h 882251"/>
                  <a:gd name="connsiteX661" fmla="*/ 388451 w 1152350"/>
                  <a:gd name="connsiteY661" fmla="*/ 557795 h 882251"/>
                  <a:gd name="connsiteX662" fmla="*/ 389908 w 1152350"/>
                  <a:gd name="connsiteY662" fmla="*/ 558468 h 882251"/>
                  <a:gd name="connsiteX663" fmla="*/ 392037 w 1152350"/>
                  <a:gd name="connsiteY663" fmla="*/ 558468 h 882251"/>
                  <a:gd name="connsiteX664" fmla="*/ 393494 w 1152350"/>
                  <a:gd name="connsiteY664" fmla="*/ 558468 h 882251"/>
                  <a:gd name="connsiteX665" fmla="*/ 394895 w 1152350"/>
                  <a:gd name="connsiteY665" fmla="*/ 558468 h 882251"/>
                  <a:gd name="connsiteX666" fmla="*/ 396352 w 1152350"/>
                  <a:gd name="connsiteY666" fmla="*/ 559196 h 882251"/>
                  <a:gd name="connsiteX667" fmla="*/ 397753 w 1152350"/>
                  <a:gd name="connsiteY667" fmla="*/ 559925 h 882251"/>
                  <a:gd name="connsiteX668" fmla="*/ 399210 w 1152350"/>
                  <a:gd name="connsiteY668" fmla="*/ 562054 h 882251"/>
                  <a:gd name="connsiteX669" fmla="*/ 401395 w 1152350"/>
                  <a:gd name="connsiteY669" fmla="*/ 562783 h 882251"/>
                  <a:gd name="connsiteX670" fmla="*/ 402796 w 1152350"/>
                  <a:gd name="connsiteY670" fmla="*/ 563511 h 882251"/>
                  <a:gd name="connsiteX671" fmla="*/ 404253 w 1152350"/>
                  <a:gd name="connsiteY671" fmla="*/ 564239 h 882251"/>
                  <a:gd name="connsiteX672" fmla="*/ 407840 w 1152350"/>
                  <a:gd name="connsiteY672" fmla="*/ 566369 h 882251"/>
                  <a:gd name="connsiteX673" fmla="*/ 408568 w 1152350"/>
                  <a:gd name="connsiteY673" fmla="*/ 567097 h 882251"/>
                  <a:gd name="connsiteX674" fmla="*/ 409969 w 1152350"/>
                  <a:gd name="connsiteY674" fmla="*/ 567097 h 882251"/>
                  <a:gd name="connsiteX675" fmla="*/ 410698 w 1152350"/>
                  <a:gd name="connsiteY675" fmla="*/ 566369 h 882251"/>
                  <a:gd name="connsiteX676" fmla="*/ 412155 w 1152350"/>
                  <a:gd name="connsiteY676" fmla="*/ 566369 h 882251"/>
                  <a:gd name="connsiteX677" fmla="*/ 413556 w 1152350"/>
                  <a:gd name="connsiteY677" fmla="*/ 565640 h 882251"/>
                  <a:gd name="connsiteX678" fmla="*/ 413556 w 1152350"/>
                  <a:gd name="connsiteY678" fmla="*/ 564239 h 882251"/>
                  <a:gd name="connsiteX679" fmla="*/ 413556 w 1152350"/>
                  <a:gd name="connsiteY679" fmla="*/ 563511 h 882251"/>
                  <a:gd name="connsiteX680" fmla="*/ 413556 w 1152350"/>
                  <a:gd name="connsiteY680" fmla="*/ 562783 h 882251"/>
                  <a:gd name="connsiteX681" fmla="*/ 414284 w 1152350"/>
                  <a:gd name="connsiteY681" fmla="*/ 562054 h 882251"/>
                  <a:gd name="connsiteX682" fmla="*/ 415012 w 1152350"/>
                  <a:gd name="connsiteY682" fmla="*/ 562054 h 882251"/>
                  <a:gd name="connsiteX683" fmla="*/ 416469 w 1152350"/>
                  <a:gd name="connsiteY683" fmla="*/ 562054 h 882251"/>
                  <a:gd name="connsiteX684" fmla="*/ 420056 w 1152350"/>
                  <a:gd name="connsiteY684" fmla="*/ 561382 h 882251"/>
                  <a:gd name="connsiteX685" fmla="*/ 421457 w 1152350"/>
                  <a:gd name="connsiteY685" fmla="*/ 561382 h 882251"/>
                  <a:gd name="connsiteX686" fmla="*/ 422185 w 1152350"/>
                  <a:gd name="connsiteY686" fmla="*/ 561382 h 882251"/>
                  <a:gd name="connsiteX687" fmla="*/ 422914 w 1152350"/>
                  <a:gd name="connsiteY687" fmla="*/ 561382 h 882251"/>
                  <a:gd name="connsiteX688" fmla="*/ 423642 w 1152350"/>
                  <a:gd name="connsiteY688" fmla="*/ 562054 h 882251"/>
                  <a:gd name="connsiteX689" fmla="*/ 425043 w 1152350"/>
                  <a:gd name="connsiteY689" fmla="*/ 562783 h 882251"/>
                  <a:gd name="connsiteX690" fmla="*/ 425772 w 1152350"/>
                  <a:gd name="connsiteY690" fmla="*/ 563511 h 882251"/>
                  <a:gd name="connsiteX691" fmla="*/ 426500 w 1152350"/>
                  <a:gd name="connsiteY691" fmla="*/ 563511 h 882251"/>
                  <a:gd name="connsiteX692" fmla="*/ 427229 w 1152350"/>
                  <a:gd name="connsiteY692" fmla="*/ 563511 h 882251"/>
                  <a:gd name="connsiteX693" fmla="*/ 427957 w 1152350"/>
                  <a:gd name="connsiteY693" fmla="*/ 563511 h 882251"/>
                  <a:gd name="connsiteX694" fmla="*/ 427957 w 1152350"/>
                  <a:gd name="connsiteY694" fmla="*/ 564239 h 882251"/>
                  <a:gd name="connsiteX695" fmla="*/ 427957 w 1152350"/>
                  <a:gd name="connsiteY695" fmla="*/ 564968 h 882251"/>
                  <a:gd name="connsiteX696" fmla="*/ 428630 w 1152350"/>
                  <a:gd name="connsiteY696" fmla="*/ 565640 h 882251"/>
                  <a:gd name="connsiteX697" fmla="*/ 429358 w 1152350"/>
                  <a:gd name="connsiteY697" fmla="*/ 565640 h 882251"/>
                  <a:gd name="connsiteX698" fmla="*/ 430086 w 1152350"/>
                  <a:gd name="connsiteY698" fmla="*/ 565640 h 882251"/>
                  <a:gd name="connsiteX699" fmla="*/ 430815 w 1152350"/>
                  <a:gd name="connsiteY699" fmla="*/ 565640 h 882251"/>
                  <a:gd name="connsiteX700" fmla="*/ 431543 w 1152350"/>
                  <a:gd name="connsiteY700" fmla="*/ 565640 h 882251"/>
                  <a:gd name="connsiteX701" fmla="*/ 432216 w 1152350"/>
                  <a:gd name="connsiteY701" fmla="*/ 565640 h 882251"/>
                  <a:gd name="connsiteX702" fmla="*/ 432216 w 1152350"/>
                  <a:gd name="connsiteY702" fmla="*/ 564968 h 882251"/>
                  <a:gd name="connsiteX703" fmla="*/ 432944 w 1152350"/>
                  <a:gd name="connsiteY703" fmla="*/ 564968 h 882251"/>
                  <a:gd name="connsiteX704" fmla="*/ 432216 w 1152350"/>
                  <a:gd name="connsiteY704" fmla="*/ 563511 h 882251"/>
                  <a:gd name="connsiteX705" fmla="*/ 432944 w 1152350"/>
                  <a:gd name="connsiteY705" fmla="*/ 562783 h 882251"/>
                  <a:gd name="connsiteX706" fmla="*/ 434401 w 1152350"/>
                  <a:gd name="connsiteY706" fmla="*/ 562054 h 882251"/>
                  <a:gd name="connsiteX707" fmla="*/ 435130 w 1152350"/>
                  <a:gd name="connsiteY707" fmla="*/ 562783 h 882251"/>
                  <a:gd name="connsiteX708" fmla="*/ 435130 w 1152350"/>
                  <a:gd name="connsiteY708" fmla="*/ 564239 h 882251"/>
                  <a:gd name="connsiteX709" fmla="*/ 435858 w 1152350"/>
                  <a:gd name="connsiteY709" fmla="*/ 564239 h 882251"/>
                  <a:gd name="connsiteX710" fmla="*/ 436531 w 1152350"/>
                  <a:gd name="connsiteY710" fmla="*/ 564239 h 882251"/>
                  <a:gd name="connsiteX711" fmla="*/ 437259 w 1152350"/>
                  <a:gd name="connsiteY711" fmla="*/ 564239 h 882251"/>
                  <a:gd name="connsiteX712" fmla="*/ 437988 w 1152350"/>
                  <a:gd name="connsiteY712" fmla="*/ 562054 h 882251"/>
                  <a:gd name="connsiteX713" fmla="*/ 438716 w 1152350"/>
                  <a:gd name="connsiteY713" fmla="*/ 561382 h 882251"/>
                  <a:gd name="connsiteX714" fmla="*/ 440117 w 1152350"/>
                  <a:gd name="connsiteY714" fmla="*/ 561382 h 882251"/>
                  <a:gd name="connsiteX715" fmla="*/ 440846 w 1152350"/>
                  <a:gd name="connsiteY715" fmla="*/ 560653 h 882251"/>
                  <a:gd name="connsiteX716" fmla="*/ 443031 w 1152350"/>
                  <a:gd name="connsiteY716" fmla="*/ 559925 h 882251"/>
                  <a:gd name="connsiteX717" fmla="*/ 443703 w 1152350"/>
                  <a:gd name="connsiteY717" fmla="*/ 559196 h 882251"/>
                  <a:gd name="connsiteX718" fmla="*/ 443703 w 1152350"/>
                  <a:gd name="connsiteY718" fmla="*/ 558468 h 882251"/>
                  <a:gd name="connsiteX719" fmla="*/ 445160 w 1152350"/>
                  <a:gd name="connsiteY719" fmla="*/ 556338 h 882251"/>
                  <a:gd name="connsiteX720" fmla="*/ 445889 w 1152350"/>
                  <a:gd name="connsiteY720" fmla="*/ 555610 h 882251"/>
                  <a:gd name="connsiteX721" fmla="*/ 447290 w 1152350"/>
                  <a:gd name="connsiteY721" fmla="*/ 553480 h 882251"/>
                  <a:gd name="connsiteX722" fmla="*/ 448187 w 1152350"/>
                  <a:gd name="connsiteY722" fmla="*/ 552584 h 882251"/>
                  <a:gd name="connsiteX723" fmla="*/ 447290 w 1152350"/>
                  <a:gd name="connsiteY723" fmla="*/ 553480 h 882251"/>
                  <a:gd name="connsiteX724" fmla="*/ 460963 w 1152350"/>
                  <a:gd name="connsiteY724" fmla="*/ 582900 h 882251"/>
                  <a:gd name="connsiteX725" fmla="*/ 459506 w 1152350"/>
                  <a:gd name="connsiteY725" fmla="*/ 585029 h 882251"/>
                  <a:gd name="connsiteX726" fmla="*/ 458777 w 1152350"/>
                  <a:gd name="connsiteY726" fmla="*/ 587215 h 882251"/>
                  <a:gd name="connsiteX727" fmla="*/ 458105 w 1152350"/>
                  <a:gd name="connsiteY727" fmla="*/ 590801 h 882251"/>
                  <a:gd name="connsiteX728" fmla="*/ 458777 w 1152350"/>
                  <a:gd name="connsiteY728" fmla="*/ 594388 h 882251"/>
                  <a:gd name="connsiteX729" fmla="*/ 457376 w 1152350"/>
                  <a:gd name="connsiteY729" fmla="*/ 597245 h 882251"/>
                  <a:gd name="connsiteX730" fmla="*/ 455191 w 1152350"/>
                  <a:gd name="connsiteY730" fmla="*/ 599431 h 882251"/>
                  <a:gd name="connsiteX731" fmla="*/ 449475 w 1152350"/>
                  <a:gd name="connsiteY731" fmla="*/ 600832 h 882251"/>
                  <a:gd name="connsiteX732" fmla="*/ 445160 w 1152350"/>
                  <a:gd name="connsiteY732" fmla="*/ 604418 h 882251"/>
                  <a:gd name="connsiteX733" fmla="*/ 441574 w 1152350"/>
                  <a:gd name="connsiteY733" fmla="*/ 608005 h 882251"/>
                  <a:gd name="connsiteX734" fmla="*/ 439445 w 1152350"/>
                  <a:gd name="connsiteY734" fmla="*/ 613777 h 882251"/>
                  <a:gd name="connsiteX735" fmla="*/ 439445 w 1152350"/>
                  <a:gd name="connsiteY735" fmla="*/ 618091 h 882251"/>
                  <a:gd name="connsiteX736" fmla="*/ 439445 w 1152350"/>
                  <a:gd name="connsiteY736" fmla="*/ 620949 h 882251"/>
                  <a:gd name="connsiteX737" fmla="*/ 439445 w 1152350"/>
                  <a:gd name="connsiteY737" fmla="*/ 623807 h 882251"/>
                  <a:gd name="connsiteX738" fmla="*/ 440846 w 1152350"/>
                  <a:gd name="connsiteY738" fmla="*/ 625993 h 882251"/>
                  <a:gd name="connsiteX739" fmla="*/ 444432 w 1152350"/>
                  <a:gd name="connsiteY739" fmla="*/ 627394 h 882251"/>
                  <a:gd name="connsiteX740" fmla="*/ 447290 w 1152350"/>
                  <a:gd name="connsiteY740" fmla="*/ 628122 h 882251"/>
                  <a:gd name="connsiteX741" fmla="*/ 450932 w 1152350"/>
                  <a:gd name="connsiteY741" fmla="*/ 627394 h 882251"/>
                  <a:gd name="connsiteX742" fmla="*/ 453790 w 1152350"/>
                  <a:gd name="connsiteY742" fmla="*/ 625993 h 882251"/>
                  <a:gd name="connsiteX743" fmla="*/ 463092 w 1152350"/>
                  <a:gd name="connsiteY743" fmla="*/ 623079 h 882251"/>
                  <a:gd name="connsiteX744" fmla="*/ 468864 w 1152350"/>
                  <a:gd name="connsiteY744" fmla="*/ 623079 h 882251"/>
                  <a:gd name="connsiteX745" fmla="*/ 482481 w 1152350"/>
                  <a:gd name="connsiteY745" fmla="*/ 625993 h 882251"/>
                  <a:gd name="connsiteX746" fmla="*/ 484667 w 1152350"/>
                  <a:gd name="connsiteY746" fmla="*/ 625993 h 882251"/>
                  <a:gd name="connsiteX747" fmla="*/ 493240 w 1152350"/>
                  <a:gd name="connsiteY747" fmla="*/ 628122 h 882251"/>
                  <a:gd name="connsiteX748" fmla="*/ 495202 w 1152350"/>
                  <a:gd name="connsiteY748" fmla="*/ 628346 h 882251"/>
                  <a:gd name="connsiteX749" fmla="*/ 493296 w 1152350"/>
                  <a:gd name="connsiteY749" fmla="*/ 628122 h 882251"/>
                  <a:gd name="connsiteX750" fmla="*/ 484667 w 1152350"/>
                  <a:gd name="connsiteY750" fmla="*/ 625993 h 882251"/>
                  <a:gd name="connsiteX751" fmla="*/ 482481 w 1152350"/>
                  <a:gd name="connsiteY751" fmla="*/ 625993 h 882251"/>
                  <a:gd name="connsiteX752" fmla="*/ 481080 w 1152350"/>
                  <a:gd name="connsiteY752" fmla="*/ 689875 h 882251"/>
                  <a:gd name="connsiteX753" fmla="*/ 475308 w 1152350"/>
                  <a:gd name="connsiteY753" fmla="*/ 690604 h 882251"/>
                  <a:gd name="connsiteX754" fmla="*/ 482481 w 1152350"/>
                  <a:gd name="connsiteY754" fmla="*/ 702035 h 882251"/>
                  <a:gd name="connsiteX755" fmla="*/ 495426 w 1152350"/>
                  <a:gd name="connsiteY755" fmla="*/ 723610 h 882251"/>
                  <a:gd name="connsiteX756" fmla="*/ 496883 w 1152350"/>
                  <a:gd name="connsiteY756" fmla="*/ 725010 h 882251"/>
                  <a:gd name="connsiteX757" fmla="*/ 595957 w 1152350"/>
                  <a:gd name="connsiteY757" fmla="*/ 725010 h 882251"/>
                  <a:gd name="connsiteX758" fmla="*/ 601672 w 1152350"/>
                  <a:gd name="connsiteY758" fmla="*/ 725010 h 882251"/>
                  <a:gd name="connsiteX759" fmla="*/ 601672 w 1152350"/>
                  <a:gd name="connsiteY759" fmla="*/ 704949 h 882251"/>
                  <a:gd name="connsiteX760" fmla="*/ 620333 w 1152350"/>
                  <a:gd name="connsiteY760" fmla="*/ 698449 h 882251"/>
                  <a:gd name="connsiteX761" fmla="*/ 634006 w 1152350"/>
                  <a:gd name="connsiteY761" fmla="*/ 694190 h 882251"/>
                  <a:gd name="connsiteX762" fmla="*/ 635407 w 1152350"/>
                  <a:gd name="connsiteY762" fmla="*/ 699906 h 882251"/>
                  <a:gd name="connsiteX763" fmla="*/ 634006 w 1152350"/>
                  <a:gd name="connsiteY763" fmla="*/ 712122 h 882251"/>
                  <a:gd name="connsiteX764" fmla="*/ 636135 w 1152350"/>
                  <a:gd name="connsiteY764" fmla="*/ 714980 h 882251"/>
                  <a:gd name="connsiteX765" fmla="*/ 637593 w 1152350"/>
                  <a:gd name="connsiteY765" fmla="*/ 719295 h 882251"/>
                  <a:gd name="connsiteX766" fmla="*/ 710833 w 1152350"/>
                  <a:gd name="connsiteY766" fmla="*/ 702035 h 882251"/>
                  <a:gd name="connsiteX767" fmla="*/ 796234 w 1152350"/>
                  <a:gd name="connsiteY767" fmla="*/ 682702 h 882251"/>
                  <a:gd name="connsiteX768" fmla="*/ 801278 w 1152350"/>
                  <a:gd name="connsiteY768" fmla="*/ 681974 h 882251"/>
                  <a:gd name="connsiteX769" fmla="*/ 801278 w 1152350"/>
                  <a:gd name="connsiteY769" fmla="*/ 681974 h 882251"/>
                  <a:gd name="connsiteX770" fmla="*/ 802006 w 1152350"/>
                  <a:gd name="connsiteY770" fmla="*/ 681974 h 882251"/>
                  <a:gd name="connsiteX771" fmla="*/ 805592 w 1152350"/>
                  <a:gd name="connsiteY771" fmla="*/ 708535 h 882251"/>
                  <a:gd name="connsiteX772" fmla="*/ 808450 w 1152350"/>
                  <a:gd name="connsiteY772" fmla="*/ 730054 h 882251"/>
                  <a:gd name="connsiteX773" fmla="*/ 829969 w 1152350"/>
                  <a:gd name="connsiteY773" fmla="*/ 768832 h 882251"/>
                  <a:gd name="connsiteX774" fmla="*/ 827111 w 1152350"/>
                  <a:gd name="connsiteY774" fmla="*/ 776004 h 882251"/>
                  <a:gd name="connsiteX775" fmla="*/ 801278 w 1152350"/>
                  <a:gd name="connsiteY775" fmla="*/ 834171 h 882251"/>
                  <a:gd name="connsiteX776" fmla="*/ 780432 w 1152350"/>
                  <a:gd name="connsiteY776" fmla="*/ 882251 h 882251"/>
                  <a:gd name="connsiteX777" fmla="*/ 858716 w 1152350"/>
                  <a:gd name="connsiteY777" fmla="*/ 864319 h 882251"/>
                  <a:gd name="connsiteX778" fmla="*/ 876647 w 1152350"/>
                  <a:gd name="connsiteY778" fmla="*/ 860004 h 882251"/>
                  <a:gd name="connsiteX779" fmla="*/ 877376 w 1152350"/>
                  <a:gd name="connsiteY779" fmla="*/ 860004 h 882251"/>
                  <a:gd name="connsiteX780" fmla="*/ 893907 w 1152350"/>
                  <a:gd name="connsiteY780" fmla="*/ 855689 h 882251"/>
                  <a:gd name="connsiteX781" fmla="*/ 925512 w 1152350"/>
                  <a:gd name="connsiteY781" fmla="*/ 848517 h 882251"/>
                  <a:gd name="connsiteX782" fmla="*/ 967148 w 1152350"/>
                  <a:gd name="connsiteY782" fmla="*/ 838430 h 882251"/>
                  <a:gd name="connsiteX783" fmla="*/ 1052549 w 1152350"/>
                  <a:gd name="connsiteY783" fmla="*/ 816912 h 882251"/>
                  <a:gd name="connsiteX784" fmla="*/ 1052549 w 1152350"/>
                  <a:gd name="connsiteY784" fmla="*/ 816912 h 882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</a:cxnLst>
                <a:rect l="l" t="t" r="r" b="b"/>
                <a:pathLst>
                  <a:path w="1152350" h="882251">
                    <a:moveTo>
                      <a:pt x="1152351" y="791807"/>
                    </a:moveTo>
                    <a:lnTo>
                      <a:pt x="1151622" y="791078"/>
                    </a:lnTo>
                    <a:lnTo>
                      <a:pt x="1150950" y="789621"/>
                    </a:lnTo>
                    <a:lnTo>
                      <a:pt x="1146635" y="782449"/>
                    </a:lnTo>
                    <a:lnTo>
                      <a:pt x="1143721" y="772418"/>
                    </a:lnTo>
                    <a:lnTo>
                      <a:pt x="1139463" y="761659"/>
                    </a:lnTo>
                    <a:lnTo>
                      <a:pt x="1138005" y="754486"/>
                    </a:lnTo>
                    <a:lnTo>
                      <a:pt x="1134419" y="747986"/>
                    </a:lnTo>
                    <a:lnTo>
                      <a:pt x="1130104" y="732239"/>
                    </a:lnTo>
                    <a:lnTo>
                      <a:pt x="1126518" y="717838"/>
                    </a:lnTo>
                    <a:lnTo>
                      <a:pt x="1125061" y="714980"/>
                    </a:lnTo>
                    <a:lnTo>
                      <a:pt x="1113573" y="697048"/>
                    </a:lnTo>
                    <a:lnTo>
                      <a:pt x="1110715" y="692005"/>
                    </a:lnTo>
                    <a:lnTo>
                      <a:pt x="1109258" y="691276"/>
                    </a:lnTo>
                    <a:lnTo>
                      <a:pt x="1105672" y="688418"/>
                    </a:lnTo>
                    <a:lnTo>
                      <a:pt x="1096370" y="681245"/>
                    </a:lnTo>
                    <a:lnTo>
                      <a:pt x="1092783" y="677659"/>
                    </a:lnTo>
                    <a:lnTo>
                      <a:pt x="1087012" y="670486"/>
                    </a:lnTo>
                    <a:lnTo>
                      <a:pt x="1083425" y="667628"/>
                    </a:lnTo>
                    <a:lnTo>
                      <a:pt x="1082697" y="666900"/>
                    </a:lnTo>
                    <a:lnTo>
                      <a:pt x="1078438" y="666171"/>
                    </a:lnTo>
                    <a:lnTo>
                      <a:pt x="1077709" y="665443"/>
                    </a:lnTo>
                    <a:lnTo>
                      <a:pt x="1075524" y="662585"/>
                    </a:lnTo>
                    <a:lnTo>
                      <a:pt x="1074123" y="661128"/>
                    </a:lnTo>
                    <a:lnTo>
                      <a:pt x="1070537" y="660399"/>
                    </a:lnTo>
                    <a:lnTo>
                      <a:pt x="1067623" y="658270"/>
                    </a:lnTo>
                    <a:lnTo>
                      <a:pt x="1061907" y="658270"/>
                    </a:lnTo>
                    <a:lnTo>
                      <a:pt x="1057592" y="660399"/>
                    </a:lnTo>
                    <a:lnTo>
                      <a:pt x="1058321" y="658270"/>
                    </a:lnTo>
                    <a:lnTo>
                      <a:pt x="1056135" y="657542"/>
                    </a:lnTo>
                    <a:lnTo>
                      <a:pt x="1054734" y="656813"/>
                    </a:lnTo>
                    <a:lnTo>
                      <a:pt x="1052549" y="658270"/>
                    </a:lnTo>
                    <a:lnTo>
                      <a:pt x="1052549" y="657542"/>
                    </a:lnTo>
                    <a:lnTo>
                      <a:pt x="1052549" y="655412"/>
                    </a:lnTo>
                    <a:lnTo>
                      <a:pt x="1046104" y="653227"/>
                    </a:lnTo>
                    <a:lnTo>
                      <a:pt x="1033888" y="647511"/>
                    </a:lnTo>
                    <a:lnTo>
                      <a:pt x="1032487" y="647511"/>
                    </a:lnTo>
                    <a:lnTo>
                      <a:pt x="1014499" y="643196"/>
                    </a:lnTo>
                    <a:lnTo>
                      <a:pt x="1000882" y="638881"/>
                    </a:lnTo>
                    <a:lnTo>
                      <a:pt x="997296" y="638153"/>
                    </a:lnTo>
                    <a:lnTo>
                      <a:pt x="988666" y="632437"/>
                    </a:lnTo>
                    <a:lnTo>
                      <a:pt x="987938" y="632437"/>
                    </a:lnTo>
                    <a:lnTo>
                      <a:pt x="982950" y="630252"/>
                    </a:lnTo>
                    <a:lnTo>
                      <a:pt x="980765" y="629579"/>
                    </a:lnTo>
                    <a:lnTo>
                      <a:pt x="977907" y="628851"/>
                    </a:lnTo>
                    <a:lnTo>
                      <a:pt x="970006" y="626665"/>
                    </a:lnTo>
                    <a:lnTo>
                      <a:pt x="964962" y="624536"/>
                    </a:lnTo>
                    <a:lnTo>
                      <a:pt x="960647" y="621678"/>
                    </a:lnTo>
                    <a:lnTo>
                      <a:pt x="952746" y="618764"/>
                    </a:lnTo>
                    <a:lnTo>
                      <a:pt x="949160" y="617363"/>
                    </a:lnTo>
                    <a:lnTo>
                      <a:pt x="946302" y="618091"/>
                    </a:lnTo>
                    <a:lnTo>
                      <a:pt x="941259" y="616634"/>
                    </a:lnTo>
                    <a:lnTo>
                      <a:pt x="937672" y="614505"/>
                    </a:lnTo>
                    <a:lnTo>
                      <a:pt x="935543" y="612320"/>
                    </a:lnTo>
                    <a:lnTo>
                      <a:pt x="930500" y="607276"/>
                    </a:lnTo>
                    <a:lnTo>
                      <a:pt x="924055" y="598703"/>
                    </a:lnTo>
                    <a:lnTo>
                      <a:pt x="922598" y="597245"/>
                    </a:lnTo>
                    <a:lnTo>
                      <a:pt x="920469" y="595116"/>
                    </a:lnTo>
                    <a:lnTo>
                      <a:pt x="916882" y="594388"/>
                    </a:lnTo>
                    <a:lnTo>
                      <a:pt x="914697" y="595116"/>
                    </a:lnTo>
                    <a:lnTo>
                      <a:pt x="911839" y="595788"/>
                    </a:lnTo>
                    <a:lnTo>
                      <a:pt x="908253" y="597974"/>
                    </a:lnTo>
                    <a:lnTo>
                      <a:pt x="902537" y="600103"/>
                    </a:lnTo>
                    <a:lnTo>
                      <a:pt x="900351" y="601560"/>
                    </a:lnTo>
                    <a:lnTo>
                      <a:pt x="896036" y="605875"/>
                    </a:lnTo>
                    <a:lnTo>
                      <a:pt x="894636" y="606604"/>
                    </a:lnTo>
                    <a:lnTo>
                      <a:pt x="890993" y="607276"/>
                    </a:lnTo>
                    <a:lnTo>
                      <a:pt x="886734" y="608005"/>
                    </a:lnTo>
                    <a:lnTo>
                      <a:pt x="876647" y="611591"/>
                    </a:lnTo>
                    <a:lnTo>
                      <a:pt x="876647" y="611591"/>
                    </a:lnTo>
                    <a:lnTo>
                      <a:pt x="870932" y="611591"/>
                    </a:lnTo>
                    <a:lnTo>
                      <a:pt x="865160" y="610919"/>
                    </a:lnTo>
                    <a:lnTo>
                      <a:pt x="851543" y="607276"/>
                    </a:lnTo>
                    <a:lnTo>
                      <a:pt x="845771" y="603017"/>
                    </a:lnTo>
                    <a:lnTo>
                      <a:pt x="836469" y="597245"/>
                    </a:lnTo>
                    <a:lnTo>
                      <a:pt x="830697" y="595845"/>
                    </a:lnTo>
                    <a:lnTo>
                      <a:pt x="826382" y="593659"/>
                    </a:lnTo>
                    <a:lnTo>
                      <a:pt x="822123" y="590801"/>
                    </a:lnTo>
                    <a:lnTo>
                      <a:pt x="811308" y="582900"/>
                    </a:lnTo>
                    <a:lnTo>
                      <a:pt x="789061" y="562783"/>
                    </a:lnTo>
                    <a:lnTo>
                      <a:pt x="784746" y="559925"/>
                    </a:lnTo>
                    <a:lnTo>
                      <a:pt x="781160" y="556338"/>
                    </a:lnTo>
                    <a:lnTo>
                      <a:pt x="770401" y="546980"/>
                    </a:lnTo>
                    <a:lnTo>
                      <a:pt x="767543" y="543394"/>
                    </a:lnTo>
                    <a:lnTo>
                      <a:pt x="764685" y="539807"/>
                    </a:lnTo>
                    <a:lnTo>
                      <a:pt x="753197" y="526919"/>
                    </a:lnTo>
                    <a:lnTo>
                      <a:pt x="746697" y="519017"/>
                    </a:lnTo>
                    <a:lnTo>
                      <a:pt x="738067" y="508931"/>
                    </a:lnTo>
                    <a:lnTo>
                      <a:pt x="734481" y="504672"/>
                    </a:lnTo>
                    <a:lnTo>
                      <a:pt x="733080" y="503215"/>
                    </a:lnTo>
                    <a:lnTo>
                      <a:pt x="730222" y="502486"/>
                    </a:lnTo>
                    <a:lnTo>
                      <a:pt x="726580" y="499628"/>
                    </a:lnTo>
                    <a:lnTo>
                      <a:pt x="722993" y="496771"/>
                    </a:lnTo>
                    <a:lnTo>
                      <a:pt x="719407" y="495314"/>
                    </a:lnTo>
                    <a:lnTo>
                      <a:pt x="718006" y="493184"/>
                    </a:lnTo>
                    <a:lnTo>
                      <a:pt x="712234" y="488869"/>
                    </a:lnTo>
                    <a:lnTo>
                      <a:pt x="702932" y="480240"/>
                    </a:lnTo>
                    <a:lnTo>
                      <a:pt x="698617" y="473795"/>
                    </a:lnTo>
                    <a:lnTo>
                      <a:pt x="697160" y="473067"/>
                    </a:lnTo>
                    <a:lnTo>
                      <a:pt x="695031" y="470209"/>
                    </a:lnTo>
                    <a:lnTo>
                      <a:pt x="684944" y="452221"/>
                    </a:lnTo>
                    <a:lnTo>
                      <a:pt x="682086" y="445777"/>
                    </a:lnTo>
                    <a:lnTo>
                      <a:pt x="678500" y="432160"/>
                    </a:lnTo>
                    <a:lnTo>
                      <a:pt x="677043" y="428573"/>
                    </a:lnTo>
                    <a:lnTo>
                      <a:pt x="674185" y="418487"/>
                    </a:lnTo>
                    <a:lnTo>
                      <a:pt x="672055" y="414900"/>
                    </a:lnTo>
                    <a:lnTo>
                      <a:pt x="669198" y="412042"/>
                    </a:lnTo>
                    <a:lnTo>
                      <a:pt x="661296" y="404870"/>
                    </a:lnTo>
                    <a:lnTo>
                      <a:pt x="659111" y="404141"/>
                    </a:lnTo>
                    <a:lnTo>
                      <a:pt x="657710" y="403413"/>
                    </a:lnTo>
                    <a:lnTo>
                      <a:pt x="656982" y="402684"/>
                    </a:lnTo>
                    <a:lnTo>
                      <a:pt x="656982" y="402684"/>
                    </a:lnTo>
                    <a:lnTo>
                      <a:pt x="657710" y="402012"/>
                    </a:lnTo>
                    <a:lnTo>
                      <a:pt x="658382" y="401283"/>
                    </a:lnTo>
                    <a:lnTo>
                      <a:pt x="659111" y="400555"/>
                    </a:lnTo>
                    <a:lnTo>
                      <a:pt x="661296" y="400555"/>
                    </a:lnTo>
                    <a:lnTo>
                      <a:pt x="661969" y="399826"/>
                    </a:lnTo>
                    <a:lnTo>
                      <a:pt x="661969" y="399098"/>
                    </a:lnTo>
                    <a:lnTo>
                      <a:pt x="662697" y="399098"/>
                    </a:lnTo>
                    <a:lnTo>
                      <a:pt x="662697" y="397697"/>
                    </a:lnTo>
                    <a:lnTo>
                      <a:pt x="661296" y="394110"/>
                    </a:lnTo>
                    <a:lnTo>
                      <a:pt x="659839" y="390524"/>
                    </a:lnTo>
                    <a:lnTo>
                      <a:pt x="659839" y="389795"/>
                    </a:lnTo>
                    <a:lnTo>
                      <a:pt x="658382" y="387610"/>
                    </a:lnTo>
                    <a:lnTo>
                      <a:pt x="656982" y="383351"/>
                    </a:lnTo>
                    <a:lnTo>
                      <a:pt x="656982" y="382623"/>
                    </a:lnTo>
                    <a:lnTo>
                      <a:pt x="656982" y="380437"/>
                    </a:lnTo>
                    <a:lnTo>
                      <a:pt x="656253" y="379036"/>
                    </a:lnTo>
                    <a:lnTo>
                      <a:pt x="656253" y="378308"/>
                    </a:lnTo>
                    <a:lnTo>
                      <a:pt x="655525" y="378308"/>
                    </a:lnTo>
                    <a:lnTo>
                      <a:pt x="652667" y="379709"/>
                    </a:lnTo>
                    <a:lnTo>
                      <a:pt x="650481" y="380437"/>
                    </a:lnTo>
                    <a:lnTo>
                      <a:pt x="648352" y="380437"/>
                    </a:lnTo>
                    <a:lnTo>
                      <a:pt x="646895" y="380437"/>
                    </a:lnTo>
                    <a:lnTo>
                      <a:pt x="646222" y="379709"/>
                    </a:lnTo>
                    <a:lnTo>
                      <a:pt x="643308" y="377579"/>
                    </a:lnTo>
                    <a:lnTo>
                      <a:pt x="641179" y="376851"/>
                    </a:lnTo>
                    <a:lnTo>
                      <a:pt x="639722" y="376122"/>
                    </a:lnTo>
                    <a:lnTo>
                      <a:pt x="638321" y="376122"/>
                    </a:lnTo>
                    <a:lnTo>
                      <a:pt x="636864" y="375450"/>
                    </a:lnTo>
                    <a:lnTo>
                      <a:pt x="636135" y="375450"/>
                    </a:lnTo>
                    <a:lnTo>
                      <a:pt x="634735" y="375450"/>
                    </a:lnTo>
                    <a:lnTo>
                      <a:pt x="634006" y="374721"/>
                    </a:lnTo>
                    <a:lnTo>
                      <a:pt x="633278" y="374721"/>
                    </a:lnTo>
                    <a:lnTo>
                      <a:pt x="631820" y="373264"/>
                    </a:lnTo>
                    <a:lnTo>
                      <a:pt x="631092" y="373264"/>
                    </a:lnTo>
                    <a:lnTo>
                      <a:pt x="630420" y="373264"/>
                    </a:lnTo>
                    <a:lnTo>
                      <a:pt x="629691" y="373264"/>
                    </a:lnTo>
                    <a:lnTo>
                      <a:pt x="626105" y="375450"/>
                    </a:lnTo>
                    <a:lnTo>
                      <a:pt x="624648" y="376122"/>
                    </a:lnTo>
                    <a:lnTo>
                      <a:pt x="622518" y="376122"/>
                    </a:lnTo>
                    <a:lnTo>
                      <a:pt x="620333" y="375450"/>
                    </a:lnTo>
                    <a:lnTo>
                      <a:pt x="618203" y="374721"/>
                    </a:lnTo>
                    <a:lnTo>
                      <a:pt x="613889" y="373264"/>
                    </a:lnTo>
                    <a:lnTo>
                      <a:pt x="613889" y="372536"/>
                    </a:lnTo>
                    <a:lnTo>
                      <a:pt x="611759" y="371863"/>
                    </a:lnTo>
                    <a:lnTo>
                      <a:pt x="610302" y="370406"/>
                    </a:lnTo>
                    <a:lnTo>
                      <a:pt x="608845" y="369678"/>
                    </a:lnTo>
                    <a:lnTo>
                      <a:pt x="605987" y="367549"/>
                    </a:lnTo>
                    <a:lnTo>
                      <a:pt x="602401" y="365363"/>
                    </a:lnTo>
                    <a:lnTo>
                      <a:pt x="599543" y="363962"/>
                    </a:lnTo>
                    <a:lnTo>
                      <a:pt x="598086" y="363234"/>
                    </a:lnTo>
                    <a:lnTo>
                      <a:pt x="595957" y="361048"/>
                    </a:lnTo>
                    <a:lnTo>
                      <a:pt x="594500" y="360376"/>
                    </a:lnTo>
                    <a:lnTo>
                      <a:pt x="593043" y="360376"/>
                    </a:lnTo>
                    <a:lnTo>
                      <a:pt x="593043" y="360376"/>
                    </a:lnTo>
                    <a:lnTo>
                      <a:pt x="591642" y="358919"/>
                    </a:lnTo>
                    <a:lnTo>
                      <a:pt x="590185" y="358919"/>
                    </a:lnTo>
                    <a:lnTo>
                      <a:pt x="587327" y="358919"/>
                    </a:lnTo>
                    <a:lnTo>
                      <a:pt x="585142" y="358190"/>
                    </a:lnTo>
                    <a:lnTo>
                      <a:pt x="582284" y="358190"/>
                    </a:lnTo>
                    <a:lnTo>
                      <a:pt x="580154" y="358190"/>
                    </a:lnTo>
                    <a:lnTo>
                      <a:pt x="579426" y="357462"/>
                    </a:lnTo>
                    <a:lnTo>
                      <a:pt x="577969" y="357462"/>
                    </a:lnTo>
                    <a:lnTo>
                      <a:pt x="573654" y="353876"/>
                    </a:lnTo>
                    <a:lnTo>
                      <a:pt x="570796" y="352475"/>
                    </a:lnTo>
                    <a:lnTo>
                      <a:pt x="567210" y="351018"/>
                    </a:lnTo>
                    <a:lnTo>
                      <a:pt x="562166" y="348160"/>
                    </a:lnTo>
                    <a:lnTo>
                      <a:pt x="558580" y="345974"/>
                    </a:lnTo>
                    <a:lnTo>
                      <a:pt x="557179" y="344573"/>
                    </a:lnTo>
                    <a:lnTo>
                      <a:pt x="554994" y="342388"/>
                    </a:lnTo>
                    <a:lnTo>
                      <a:pt x="552136" y="340259"/>
                    </a:lnTo>
                    <a:lnTo>
                      <a:pt x="546420" y="335215"/>
                    </a:lnTo>
                    <a:lnTo>
                      <a:pt x="542833" y="333086"/>
                    </a:lnTo>
                    <a:lnTo>
                      <a:pt x="540648" y="330900"/>
                    </a:lnTo>
                    <a:lnTo>
                      <a:pt x="537790" y="328771"/>
                    </a:lnTo>
                    <a:lnTo>
                      <a:pt x="534204" y="325913"/>
                    </a:lnTo>
                    <a:lnTo>
                      <a:pt x="532018" y="324456"/>
                    </a:lnTo>
                    <a:lnTo>
                      <a:pt x="531346" y="323727"/>
                    </a:lnTo>
                    <a:lnTo>
                      <a:pt x="527031" y="320141"/>
                    </a:lnTo>
                    <a:lnTo>
                      <a:pt x="524117" y="318012"/>
                    </a:lnTo>
                    <a:lnTo>
                      <a:pt x="519858" y="315098"/>
                    </a:lnTo>
                    <a:lnTo>
                      <a:pt x="515543" y="310839"/>
                    </a:lnTo>
                    <a:lnTo>
                      <a:pt x="514086" y="309382"/>
                    </a:lnTo>
                    <a:lnTo>
                      <a:pt x="510500" y="306524"/>
                    </a:lnTo>
                    <a:lnTo>
                      <a:pt x="508371" y="304339"/>
                    </a:lnTo>
                    <a:lnTo>
                      <a:pt x="507642" y="302938"/>
                    </a:lnTo>
                    <a:lnTo>
                      <a:pt x="504784" y="300752"/>
                    </a:lnTo>
                    <a:lnTo>
                      <a:pt x="500469" y="296437"/>
                    </a:lnTo>
                    <a:lnTo>
                      <a:pt x="499012" y="295036"/>
                    </a:lnTo>
                    <a:lnTo>
                      <a:pt x="494697" y="291450"/>
                    </a:lnTo>
                    <a:lnTo>
                      <a:pt x="492568" y="289265"/>
                    </a:lnTo>
                    <a:lnTo>
                      <a:pt x="488253" y="286407"/>
                    </a:lnTo>
                    <a:lnTo>
                      <a:pt x="483938" y="282820"/>
                    </a:lnTo>
                    <a:lnTo>
                      <a:pt x="481080" y="280691"/>
                    </a:lnTo>
                    <a:lnTo>
                      <a:pt x="478895" y="279234"/>
                    </a:lnTo>
                    <a:lnTo>
                      <a:pt x="477494" y="278505"/>
                    </a:lnTo>
                    <a:lnTo>
                      <a:pt x="476765" y="277777"/>
                    </a:lnTo>
                    <a:lnTo>
                      <a:pt x="474580" y="275647"/>
                    </a:lnTo>
                    <a:lnTo>
                      <a:pt x="472450" y="273462"/>
                    </a:lnTo>
                    <a:lnTo>
                      <a:pt x="468864" y="269876"/>
                    </a:lnTo>
                    <a:lnTo>
                      <a:pt x="466679" y="267746"/>
                    </a:lnTo>
                    <a:lnTo>
                      <a:pt x="466006" y="267018"/>
                    </a:lnTo>
                    <a:lnTo>
                      <a:pt x="463821" y="264160"/>
                    </a:lnTo>
                    <a:lnTo>
                      <a:pt x="459506" y="259845"/>
                    </a:lnTo>
                    <a:lnTo>
                      <a:pt x="455920" y="256259"/>
                    </a:lnTo>
                    <a:lnTo>
                      <a:pt x="453790" y="254129"/>
                    </a:lnTo>
                    <a:lnTo>
                      <a:pt x="451605" y="251944"/>
                    </a:lnTo>
                    <a:lnTo>
                      <a:pt x="450204" y="249814"/>
                    </a:lnTo>
                    <a:lnTo>
                      <a:pt x="449475" y="249086"/>
                    </a:lnTo>
                    <a:lnTo>
                      <a:pt x="448018" y="246900"/>
                    </a:lnTo>
                    <a:lnTo>
                      <a:pt x="446617" y="245499"/>
                    </a:lnTo>
                    <a:lnTo>
                      <a:pt x="445889" y="244042"/>
                    </a:lnTo>
                    <a:lnTo>
                      <a:pt x="445160" y="243314"/>
                    </a:lnTo>
                    <a:lnTo>
                      <a:pt x="444432" y="243314"/>
                    </a:lnTo>
                    <a:lnTo>
                      <a:pt x="443031" y="243314"/>
                    </a:lnTo>
                    <a:lnTo>
                      <a:pt x="440117" y="241185"/>
                    </a:lnTo>
                    <a:lnTo>
                      <a:pt x="436531" y="237598"/>
                    </a:lnTo>
                    <a:lnTo>
                      <a:pt x="435130" y="237598"/>
                    </a:lnTo>
                    <a:lnTo>
                      <a:pt x="433673" y="236870"/>
                    </a:lnTo>
                    <a:lnTo>
                      <a:pt x="431543" y="236141"/>
                    </a:lnTo>
                    <a:lnTo>
                      <a:pt x="430815" y="236141"/>
                    </a:lnTo>
                    <a:lnTo>
                      <a:pt x="428630" y="234012"/>
                    </a:lnTo>
                    <a:lnTo>
                      <a:pt x="427229" y="233283"/>
                    </a:lnTo>
                    <a:lnTo>
                      <a:pt x="424371" y="231154"/>
                    </a:lnTo>
                    <a:lnTo>
                      <a:pt x="423642" y="230425"/>
                    </a:lnTo>
                    <a:lnTo>
                      <a:pt x="422185" y="229697"/>
                    </a:lnTo>
                    <a:lnTo>
                      <a:pt x="420728" y="228240"/>
                    </a:lnTo>
                    <a:lnTo>
                      <a:pt x="418599" y="226839"/>
                    </a:lnTo>
                    <a:lnTo>
                      <a:pt x="416469" y="223981"/>
                    </a:lnTo>
                    <a:lnTo>
                      <a:pt x="415741" y="223253"/>
                    </a:lnTo>
                    <a:lnTo>
                      <a:pt x="413556" y="220395"/>
                    </a:lnTo>
                    <a:lnTo>
                      <a:pt x="412155" y="218938"/>
                    </a:lnTo>
                    <a:lnTo>
                      <a:pt x="411426" y="218209"/>
                    </a:lnTo>
                    <a:lnTo>
                      <a:pt x="409241" y="216080"/>
                    </a:lnTo>
                    <a:lnTo>
                      <a:pt x="408568" y="214623"/>
                    </a:lnTo>
                    <a:lnTo>
                      <a:pt x="407111" y="213166"/>
                    </a:lnTo>
                    <a:lnTo>
                      <a:pt x="406383" y="212493"/>
                    </a:lnTo>
                    <a:lnTo>
                      <a:pt x="404982" y="211036"/>
                    </a:lnTo>
                    <a:lnTo>
                      <a:pt x="404253" y="209580"/>
                    </a:lnTo>
                    <a:lnTo>
                      <a:pt x="402796" y="208179"/>
                    </a:lnTo>
                    <a:lnTo>
                      <a:pt x="401395" y="207450"/>
                    </a:lnTo>
                    <a:lnTo>
                      <a:pt x="399210" y="206722"/>
                    </a:lnTo>
                    <a:lnTo>
                      <a:pt x="398481" y="206722"/>
                    </a:lnTo>
                    <a:lnTo>
                      <a:pt x="397753" y="206722"/>
                    </a:lnTo>
                    <a:lnTo>
                      <a:pt x="396352" y="205265"/>
                    </a:lnTo>
                    <a:lnTo>
                      <a:pt x="394895" y="203864"/>
                    </a:lnTo>
                    <a:lnTo>
                      <a:pt x="392766" y="201678"/>
                    </a:lnTo>
                    <a:lnTo>
                      <a:pt x="390580" y="199549"/>
                    </a:lnTo>
                    <a:lnTo>
                      <a:pt x="389179" y="198092"/>
                    </a:lnTo>
                    <a:lnTo>
                      <a:pt x="387722" y="197419"/>
                    </a:lnTo>
                    <a:lnTo>
                      <a:pt x="386265" y="195962"/>
                    </a:lnTo>
                    <a:lnTo>
                      <a:pt x="384864" y="194505"/>
                    </a:lnTo>
                    <a:lnTo>
                      <a:pt x="382679" y="191648"/>
                    </a:lnTo>
                    <a:lnTo>
                      <a:pt x="379821" y="188061"/>
                    </a:lnTo>
                    <a:lnTo>
                      <a:pt x="377691" y="185932"/>
                    </a:lnTo>
                    <a:lnTo>
                      <a:pt x="376963" y="185203"/>
                    </a:lnTo>
                    <a:lnTo>
                      <a:pt x="376234" y="184475"/>
                    </a:lnTo>
                    <a:lnTo>
                      <a:pt x="373377" y="182345"/>
                    </a:lnTo>
                    <a:lnTo>
                      <a:pt x="371919" y="181617"/>
                    </a:lnTo>
                    <a:lnTo>
                      <a:pt x="371191" y="180888"/>
                    </a:lnTo>
                    <a:lnTo>
                      <a:pt x="369062" y="179431"/>
                    </a:lnTo>
                    <a:lnTo>
                      <a:pt x="365475" y="175117"/>
                    </a:lnTo>
                    <a:lnTo>
                      <a:pt x="359031" y="168672"/>
                    </a:lnTo>
                    <a:lnTo>
                      <a:pt x="358302" y="167944"/>
                    </a:lnTo>
                    <a:lnTo>
                      <a:pt x="356845" y="165814"/>
                    </a:lnTo>
                    <a:lnTo>
                      <a:pt x="355445" y="164357"/>
                    </a:lnTo>
                    <a:lnTo>
                      <a:pt x="348216" y="157185"/>
                    </a:lnTo>
                    <a:lnTo>
                      <a:pt x="346086" y="155055"/>
                    </a:lnTo>
                    <a:lnTo>
                      <a:pt x="344629" y="153598"/>
                    </a:lnTo>
                    <a:lnTo>
                      <a:pt x="343957" y="152141"/>
                    </a:lnTo>
                    <a:lnTo>
                      <a:pt x="343228" y="151469"/>
                    </a:lnTo>
                    <a:lnTo>
                      <a:pt x="341043" y="149283"/>
                    </a:lnTo>
                    <a:lnTo>
                      <a:pt x="339642" y="148555"/>
                    </a:lnTo>
                    <a:lnTo>
                      <a:pt x="337457" y="146425"/>
                    </a:lnTo>
                    <a:lnTo>
                      <a:pt x="333870" y="142839"/>
                    </a:lnTo>
                    <a:lnTo>
                      <a:pt x="332469" y="142111"/>
                    </a:lnTo>
                    <a:lnTo>
                      <a:pt x="329555" y="140710"/>
                    </a:lnTo>
                    <a:lnTo>
                      <a:pt x="327426" y="138524"/>
                    </a:lnTo>
                    <a:lnTo>
                      <a:pt x="325969" y="137796"/>
                    </a:lnTo>
                    <a:lnTo>
                      <a:pt x="324568" y="135666"/>
                    </a:lnTo>
                    <a:lnTo>
                      <a:pt x="323111" y="134938"/>
                    </a:lnTo>
                    <a:lnTo>
                      <a:pt x="321654" y="132808"/>
                    </a:lnTo>
                    <a:lnTo>
                      <a:pt x="318068" y="129222"/>
                    </a:lnTo>
                    <a:lnTo>
                      <a:pt x="315938" y="126308"/>
                    </a:lnTo>
                    <a:lnTo>
                      <a:pt x="313753" y="123450"/>
                    </a:lnTo>
                    <a:lnTo>
                      <a:pt x="312352" y="121321"/>
                    </a:lnTo>
                    <a:lnTo>
                      <a:pt x="310167" y="117734"/>
                    </a:lnTo>
                    <a:lnTo>
                      <a:pt x="308766" y="116277"/>
                    </a:lnTo>
                    <a:lnTo>
                      <a:pt x="306580" y="114148"/>
                    </a:lnTo>
                    <a:lnTo>
                      <a:pt x="303722" y="108376"/>
                    </a:lnTo>
                    <a:lnTo>
                      <a:pt x="299407" y="101932"/>
                    </a:lnTo>
                    <a:lnTo>
                      <a:pt x="298006" y="99018"/>
                    </a:lnTo>
                    <a:lnTo>
                      <a:pt x="295821" y="94759"/>
                    </a:lnTo>
                    <a:lnTo>
                      <a:pt x="293692" y="90444"/>
                    </a:lnTo>
                    <a:lnTo>
                      <a:pt x="292235" y="91173"/>
                    </a:lnTo>
                    <a:lnTo>
                      <a:pt x="291506" y="91845"/>
                    </a:lnTo>
                    <a:lnTo>
                      <a:pt x="287920" y="95432"/>
                    </a:lnTo>
                    <a:lnTo>
                      <a:pt x="285062" y="98345"/>
                    </a:lnTo>
                    <a:lnTo>
                      <a:pt x="284334" y="99018"/>
                    </a:lnTo>
                    <a:lnTo>
                      <a:pt x="285062" y="98345"/>
                    </a:lnTo>
                    <a:lnTo>
                      <a:pt x="287920" y="95432"/>
                    </a:lnTo>
                    <a:lnTo>
                      <a:pt x="291506" y="91845"/>
                    </a:lnTo>
                    <a:lnTo>
                      <a:pt x="292235" y="91173"/>
                    </a:lnTo>
                    <a:lnTo>
                      <a:pt x="293692" y="90444"/>
                    </a:lnTo>
                    <a:lnTo>
                      <a:pt x="292963" y="90444"/>
                    </a:lnTo>
                    <a:lnTo>
                      <a:pt x="290778" y="88259"/>
                    </a:lnTo>
                    <a:lnTo>
                      <a:pt x="290105" y="87586"/>
                    </a:lnTo>
                    <a:lnTo>
                      <a:pt x="289377" y="86129"/>
                    </a:lnTo>
                    <a:lnTo>
                      <a:pt x="288648" y="84672"/>
                    </a:lnTo>
                    <a:lnTo>
                      <a:pt x="287191" y="83271"/>
                    </a:lnTo>
                    <a:lnTo>
                      <a:pt x="287191" y="82543"/>
                    </a:lnTo>
                    <a:lnTo>
                      <a:pt x="282204" y="77500"/>
                    </a:lnTo>
                    <a:lnTo>
                      <a:pt x="280747" y="75370"/>
                    </a:lnTo>
                    <a:lnTo>
                      <a:pt x="279290" y="73185"/>
                    </a:lnTo>
                    <a:lnTo>
                      <a:pt x="278618" y="71784"/>
                    </a:lnTo>
                    <a:lnTo>
                      <a:pt x="276432" y="68870"/>
                    </a:lnTo>
                    <a:lnTo>
                      <a:pt x="274303" y="66012"/>
                    </a:lnTo>
                    <a:lnTo>
                      <a:pt x="271389" y="61025"/>
                    </a:lnTo>
                    <a:lnTo>
                      <a:pt x="269988" y="59568"/>
                    </a:lnTo>
                    <a:lnTo>
                      <a:pt x="268531" y="58111"/>
                    </a:lnTo>
                    <a:lnTo>
                      <a:pt x="267802" y="55981"/>
                    </a:lnTo>
                    <a:lnTo>
                      <a:pt x="264216" y="50209"/>
                    </a:lnTo>
                    <a:lnTo>
                      <a:pt x="263544" y="49537"/>
                    </a:lnTo>
                    <a:lnTo>
                      <a:pt x="262815" y="49537"/>
                    </a:lnTo>
                    <a:lnTo>
                      <a:pt x="262815" y="48809"/>
                    </a:lnTo>
                    <a:lnTo>
                      <a:pt x="262087" y="46623"/>
                    </a:lnTo>
                    <a:lnTo>
                      <a:pt x="261358" y="45222"/>
                    </a:lnTo>
                    <a:lnTo>
                      <a:pt x="259229" y="43037"/>
                    </a:lnTo>
                    <a:lnTo>
                      <a:pt x="257043" y="40179"/>
                    </a:lnTo>
                    <a:lnTo>
                      <a:pt x="252728" y="35135"/>
                    </a:lnTo>
                    <a:lnTo>
                      <a:pt x="252056" y="33734"/>
                    </a:lnTo>
                    <a:lnTo>
                      <a:pt x="249870" y="30821"/>
                    </a:lnTo>
                    <a:lnTo>
                      <a:pt x="247012" y="30148"/>
                    </a:lnTo>
                    <a:lnTo>
                      <a:pt x="246284" y="29420"/>
                    </a:lnTo>
                    <a:lnTo>
                      <a:pt x="244827" y="28691"/>
                    </a:lnTo>
                    <a:lnTo>
                      <a:pt x="244155" y="27963"/>
                    </a:lnTo>
                    <a:lnTo>
                      <a:pt x="241241" y="25833"/>
                    </a:lnTo>
                    <a:lnTo>
                      <a:pt x="240568" y="25105"/>
                    </a:lnTo>
                    <a:lnTo>
                      <a:pt x="239840" y="23648"/>
                    </a:lnTo>
                    <a:lnTo>
                      <a:pt x="238383" y="22975"/>
                    </a:lnTo>
                    <a:lnTo>
                      <a:pt x="237654" y="22247"/>
                    </a:lnTo>
                    <a:lnTo>
                      <a:pt x="235525" y="19333"/>
                    </a:lnTo>
                    <a:lnTo>
                      <a:pt x="234796" y="18660"/>
                    </a:lnTo>
                    <a:lnTo>
                      <a:pt x="233339" y="15746"/>
                    </a:lnTo>
                    <a:lnTo>
                      <a:pt x="230481" y="12160"/>
                    </a:lnTo>
                    <a:lnTo>
                      <a:pt x="229080" y="10031"/>
                    </a:lnTo>
                    <a:lnTo>
                      <a:pt x="226895" y="7901"/>
                    </a:lnTo>
                    <a:lnTo>
                      <a:pt x="225494" y="4987"/>
                    </a:lnTo>
                    <a:lnTo>
                      <a:pt x="221852" y="672"/>
                    </a:lnTo>
                    <a:lnTo>
                      <a:pt x="221179" y="0"/>
                    </a:lnTo>
                    <a:lnTo>
                      <a:pt x="220451" y="0"/>
                    </a:lnTo>
                    <a:lnTo>
                      <a:pt x="219722" y="0"/>
                    </a:lnTo>
                    <a:lnTo>
                      <a:pt x="218265" y="672"/>
                    </a:lnTo>
                    <a:lnTo>
                      <a:pt x="216864" y="1401"/>
                    </a:lnTo>
                    <a:lnTo>
                      <a:pt x="216136" y="2129"/>
                    </a:lnTo>
                    <a:lnTo>
                      <a:pt x="216136" y="4259"/>
                    </a:lnTo>
                    <a:lnTo>
                      <a:pt x="216136" y="4987"/>
                    </a:lnTo>
                    <a:lnTo>
                      <a:pt x="215407" y="7173"/>
                    </a:lnTo>
                    <a:lnTo>
                      <a:pt x="214679" y="7901"/>
                    </a:lnTo>
                    <a:lnTo>
                      <a:pt x="214006" y="10759"/>
                    </a:lnTo>
                    <a:lnTo>
                      <a:pt x="211821" y="13617"/>
                    </a:lnTo>
                    <a:lnTo>
                      <a:pt x="211093" y="14346"/>
                    </a:lnTo>
                    <a:lnTo>
                      <a:pt x="211093" y="15074"/>
                    </a:lnTo>
                    <a:lnTo>
                      <a:pt x="210364" y="15074"/>
                    </a:lnTo>
                    <a:lnTo>
                      <a:pt x="207506" y="15074"/>
                    </a:lnTo>
                    <a:lnTo>
                      <a:pt x="205377" y="15074"/>
                    </a:lnTo>
                    <a:lnTo>
                      <a:pt x="205377" y="15746"/>
                    </a:lnTo>
                    <a:lnTo>
                      <a:pt x="204648" y="16475"/>
                    </a:lnTo>
                    <a:lnTo>
                      <a:pt x="204648" y="17203"/>
                    </a:lnTo>
                    <a:lnTo>
                      <a:pt x="203191" y="17932"/>
                    </a:lnTo>
                    <a:lnTo>
                      <a:pt x="201790" y="18660"/>
                    </a:lnTo>
                    <a:lnTo>
                      <a:pt x="201062" y="18660"/>
                    </a:lnTo>
                    <a:lnTo>
                      <a:pt x="199605" y="18660"/>
                    </a:lnTo>
                    <a:lnTo>
                      <a:pt x="198204" y="20061"/>
                    </a:lnTo>
                    <a:lnTo>
                      <a:pt x="196747" y="20061"/>
                    </a:lnTo>
                    <a:lnTo>
                      <a:pt x="196019" y="20790"/>
                    </a:lnTo>
                    <a:lnTo>
                      <a:pt x="195290" y="20061"/>
                    </a:lnTo>
                    <a:lnTo>
                      <a:pt x="193889" y="20061"/>
                    </a:lnTo>
                    <a:lnTo>
                      <a:pt x="193161" y="20061"/>
                    </a:lnTo>
                    <a:lnTo>
                      <a:pt x="192432" y="20061"/>
                    </a:lnTo>
                    <a:lnTo>
                      <a:pt x="191704" y="20790"/>
                    </a:lnTo>
                    <a:lnTo>
                      <a:pt x="191031" y="20061"/>
                    </a:lnTo>
                    <a:lnTo>
                      <a:pt x="191031" y="20061"/>
                    </a:lnTo>
                    <a:lnTo>
                      <a:pt x="189574" y="20061"/>
                    </a:lnTo>
                    <a:lnTo>
                      <a:pt x="188846" y="20061"/>
                    </a:lnTo>
                    <a:lnTo>
                      <a:pt x="186716" y="19333"/>
                    </a:lnTo>
                    <a:lnTo>
                      <a:pt x="184531" y="19333"/>
                    </a:lnTo>
                    <a:lnTo>
                      <a:pt x="183130" y="18660"/>
                    </a:lnTo>
                    <a:lnTo>
                      <a:pt x="181673" y="17932"/>
                    </a:lnTo>
                    <a:lnTo>
                      <a:pt x="180945" y="17932"/>
                    </a:lnTo>
                    <a:lnTo>
                      <a:pt x="179544" y="17932"/>
                    </a:lnTo>
                    <a:lnTo>
                      <a:pt x="176630" y="19333"/>
                    </a:lnTo>
                    <a:lnTo>
                      <a:pt x="175229" y="19333"/>
                    </a:lnTo>
                    <a:lnTo>
                      <a:pt x="172315" y="18660"/>
                    </a:lnTo>
                    <a:lnTo>
                      <a:pt x="170914" y="17932"/>
                    </a:lnTo>
                    <a:lnTo>
                      <a:pt x="168729" y="17203"/>
                    </a:lnTo>
                    <a:lnTo>
                      <a:pt x="167328" y="16475"/>
                    </a:lnTo>
                    <a:lnTo>
                      <a:pt x="165871" y="15746"/>
                    </a:lnTo>
                    <a:lnTo>
                      <a:pt x="161556" y="14346"/>
                    </a:lnTo>
                    <a:lnTo>
                      <a:pt x="160155" y="15074"/>
                    </a:lnTo>
                    <a:lnTo>
                      <a:pt x="159426" y="14346"/>
                    </a:lnTo>
                    <a:lnTo>
                      <a:pt x="156568" y="13617"/>
                    </a:lnTo>
                    <a:lnTo>
                      <a:pt x="155111" y="13617"/>
                    </a:lnTo>
                    <a:lnTo>
                      <a:pt x="153655" y="13617"/>
                    </a:lnTo>
                    <a:lnTo>
                      <a:pt x="153655" y="12889"/>
                    </a:lnTo>
                    <a:lnTo>
                      <a:pt x="152926" y="12889"/>
                    </a:lnTo>
                    <a:lnTo>
                      <a:pt x="146482" y="7901"/>
                    </a:lnTo>
                    <a:lnTo>
                      <a:pt x="145081" y="7173"/>
                    </a:lnTo>
                    <a:lnTo>
                      <a:pt x="142895" y="7173"/>
                    </a:lnTo>
                    <a:lnTo>
                      <a:pt x="138580" y="4987"/>
                    </a:lnTo>
                    <a:lnTo>
                      <a:pt x="137180" y="4259"/>
                    </a:lnTo>
                    <a:lnTo>
                      <a:pt x="130679" y="10031"/>
                    </a:lnTo>
                    <a:lnTo>
                      <a:pt x="127093" y="12889"/>
                    </a:lnTo>
                    <a:lnTo>
                      <a:pt x="106303" y="31549"/>
                    </a:lnTo>
                    <a:lnTo>
                      <a:pt x="100531" y="35864"/>
                    </a:lnTo>
                    <a:lnTo>
                      <a:pt x="100531" y="36592"/>
                    </a:lnTo>
                    <a:lnTo>
                      <a:pt x="79013" y="55253"/>
                    </a:lnTo>
                    <a:lnTo>
                      <a:pt x="76827" y="68870"/>
                    </a:lnTo>
                    <a:lnTo>
                      <a:pt x="79013" y="70327"/>
                    </a:lnTo>
                    <a:lnTo>
                      <a:pt x="84000" y="71784"/>
                    </a:lnTo>
                    <a:lnTo>
                      <a:pt x="86185" y="73185"/>
                    </a:lnTo>
                    <a:lnTo>
                      <a:pt x="93414" y="75987"/>
                    </a:lnTo>
                    <a:lnTo>
                      <a:pt x="86185" y="73185"/>
                    </a:lnTo>
                    <a:lnTo>
                      <a:pt x="84000" y="71784"/>
                    </a:lnTo>
                    <a:lnTo>
                      <a:pt x="79013" y="70327"/>
                    </a:lnTo>
                    <a:lnTo>
                      <a:pt x="76827" y="68870"/>
                    </a:lnTo>
                    <a:lnTo>
                      <a:pt x="73241" y="95432"/>
                    </a:lnTo>
                    <a:lnTo>
                      <a:pt x="73241" y="99018"/>
                    </a:lnTo>
                    <a:lnTo>
                      <a:pt x="68926" y="132080"/>
                    </a:lnTo>
                    <a:lnTo>
                      <a:pt x="64667" y="157913"/>
                    </a:lnTo>
                    <a:lnTo>
                      <a:pt x="62482" y="172987"/>
                    </a:lnTo>
                    <a:lnTo>
                      <a:pt x="56766" y="207450"/>
                    </a:lnTo>
                    <a:lnTo>
                      <a:pt x="56766" y="208179"/>
                    </a:lnTo>
                    <a:lnTo>
                      <a:pt x="56766" y="208907"/>
                    </a:lnTo>
                    <a:lnTo>
                      <a:pt x="57438" y="221796"/>
                    </a:lnTo>
                    <a:lnTo>
                      <a:pt x="58895" y="239055"/>
                    </a:lnTo>
                    <a:lnTo>
                      <a:pt x="59624" y="255530"/>
                    </a:lnTo>
                    <a:lnTo>
                      <a:pt x="62482" y="296437"/>
                    </a:lnTo>
                    <a:lnTo>
                      <a:pt x="63939" y="312968"/>
                    </a:lnTo>
                    <a:lnTo>
                      <a:pt x="52451" y="318740"/>
                    </a:lnTo>
                    <a:lnTo>
                      <a:pt x="37377" y="326585"/>
                    </a:lnTo>
                    <a:lnTo>
                      <a:pt x="2186" y="345302"/>
                    </a:lnTo>
                    <a:lnTo>
                      <a:pt x="0" y="345974"/>
                    </a:lnTo>
                    <a:lnTo>
                      <a:pt x="15074" y="362505"/>
                    </a:lnTo>
                    <a:lnTo>
                      <a:pt x="17988" y="365363"/>
                    </a:lnTo>
                    <a:lnTo>
                      <a:pt x="32334" y="381894"/>
                    </a:lnTo>
                    <a:lnTo>
                      <a:pt x="82599" y="440733"/>
                    </a:lnTo>
                    <a:lnTo>
                      <a:pt x="83327" y="441462"/>
                    </a:lnTo>
                    <a:lnTo>
                      <a:pt x="85457" y="442190"/>
                    </a:lnTo>
                    <a:lnTo>
                      <a:pt x="86185" y="442919"/>
                    </a:lnTo>
                    <a:lnTo>
                      <a:pt x="86914" y="444320"/>
                    </a:lnTo>
                    <a:lnTo>
                      <a:pt x="86914" y="445048"/>
                    </a:lnTo>
                    <a:lnTo>
                      <a:pt x="86914" y="445777"/>
                    </a:lnTo>
                    <a:lnTo>
                      <a:pt x="87586" y="448635"/>
                    </a:lnTo>
                    <a:lnTo>
                      <a:pt x="88315" y="450820"/>
                    </a:lnTo>
                    <a:lnTo>
                      <a:pt x="89772" y="453678"/>
                    </a:lnTo>
                    <a:lnTo>
                      <a:pt x="89772" y="454406"/>
                    </a:lnTo>
                    <a:lnTo>
                      <a:pt x="89043" y="457264"/>
                    </a:lnTo>
                    <a:lnTo>
                      <a:pt x="88315" y="459394"/>
                    </a:lnTo>
                    <a:lnTo>
                      <a:pt x="87586" y="461579"/>
                    </a:lnTo>
                    <a:lnTo>
                      <a:pt x="87586" y="462308"/>
                    </a:lnTo>
                    <a:lnTo>
                      <a:pt x="86914" y="464437"/>
                    </a:lnTo>
                    <a:lnTo>
                      <a:pt x="86914" y="465894"/>
                    </a:lnTo>
                    <a:lnTo>
                      <a:pt x="86914" y="468752"/>
                    </a:lnTo>
                    <a:lnTo>
                      <a:pt x="86914" y="471610"/>
                    </a:lnTo>
                    <a:lnTo>
                      <a:pt x="88315" y="473067"/>
                    </a:lnTo>
                    <a:lnTo>
                      <a:pt x="90500" y="473067"/>
                    </a:lnTo>
                    <a:lnTo>
                      <a:pt x="91229" y="472338"/>
                    </a:lnTo>
                    <a:lnTo>
                      <a:pt x="91901" y="470881"/>
                    </a:lnTo>
                    <a:lnTo>
                      <a:pt x="93358" y="468752"/>
                    </a:lnTo>
                    <a:lnTo>
                      <a:pt x="94815" y="467295"/>
                    </a:lnTo>
                    <a:lnTo>
                      <a:pt x="95488" y="465894"/>
                    </a:lnTo>
                    <a:lnTo>
                      <a:pt x="96945" y="465166"/>
                    </a:lnTo>
                    <a:lnTo>
                      <a:pt x="95488" y="465894"/>
                    </a:lnTo>
                    <a:lnTo>
                      <a:pt x="94815" y="467295"/>
                    </a:lnTo>
                    <a:lnTo>
                      <a:pt x="93358" y="468752"/>
                    </a:lnTo>
                    <a:lnTo>
                      <a:pt x="91901" y="470881"/>
                    </a:lnTo>
                    <a:lnTo>
                      <a:pt x="91229" y="472338"/>
                    </a:lnTo>
                    <a:lnTo>
                      <a:pt x="90500" y="473067"/>
                    </a:lnTo>
                    <a:lnTo>
                      <a:pt x="88315" y="473067"/>
                    </a:lnTo>
                    <a:lnTo>
                      <a:pt x="87642" y="473795"/>
                    </a:lnTo>
                    <a:lnTo>
                      <a:pt x="88315" y="474468"/>
                    </a:lnTo>
                    <a:lnTo>
                      <a:pt x="89043" y="475196"/>
                    </a:lnTo>
                    <a:lnTo>
                      <a:pt x="89043" y="475925"/>
                    </a:lnTo>
                    <a:lnTo>
                      <a:pt x="89772" y="476653"/>
                    </a:lnTo>
                    <a:lnTo>
                      <a:pt x="91901" y="478110"/>
                    </a:lnTo>
                    <a:lnTo>
                      <a:pt x="93358" y="479511"/>
                    </a:lnTo>
                    <a:lnTo>
                      <a:pt x="99130" y="483098"/>
                    </a:lnTo>
                    <a:lnTo>
                      <a:pt x="101259" y="485283"/>
                    </a:lnTo>
                    <a:lnTo>
                      <a:pt x="102716" y="485955"/>
                    </a:lnTo>
                    <a:lnTo>
                      <a:pt x="104117" y="485955"/>
                    </a:lnTo>
                    <a:lnTo>
                      <a:pt x="108432" y="487412"/>
                    </a:lnTo>
                    <a:lnTo>
                      <a:pt x="109161" y="487412"/>
                    </a:lnTo>
                    <a:lnTo>
                      <a:pt x="113476" y="488141"/>
                    </a:lnTo>
                    <a:lnTo>
                      <a:pt x="117062" y="488869"/>
                    </a:lnTo>
                    <a:lnTo>
                      <a:pt x="117791" y="488869"/>
                    </a:lnTo>
                    <a:lnTo>
                      <a:pt x="119920" y="488869"/>
                    </a:lnTo>
                    <a:lnTo>
                      <a:pt x="121377" y="489598"/>
                    </a:lnTo>
                    <a:lnTo>
                      <a:pt x="122778" y="489598"/>
                    </a:lnTo>
                    <a:lnTo>
                      <a:pt x="124963" y="490270"/>
                    </a:lnTo>
                    <a:lnTo>
                      <a:pt x="126364" y="491727"/>
                    </a:lnTo>
                    <a:lnTo>
                      <a:pt x="128550" y="493857"/>
                    </a:lnTo>
                    <a:lnTo>
                      <a:pt x="129950" y="495314"/>
                    </a:lnTo>
                    <a:lnTo>
                      <a:pt x="134265" y="498900"/>
                    </a:lnTo>
                    <a:lnTo>
                      <a:pt x="134994" y="499628"/>
                    </a:lnTo>
                    <a:lnTo>
                      <a:pt x="139309" y="501758"/>
                    </a:lnTo>
                    <a:lnTo>
                      <a:pt x="140037" y="501758"/>
                    </a:lnTo>
                    <a:lnTo>
                      <a:pt x="140766" y="503215"/>
                    </a:lnTo>
                    <a:lnTo>
                      <a:pt x="142895" y="506801"/>
                    </a:lnTo>
                    <a:lnTo>
                      <a:pt x="143624" y="507530"/>
                    </a:lnTo>
                    <a:lnTo>
                      <a:pt x="145081" y="508258"/>
                    </a:lnTo>
                    <a:lnTo>
                      <a:pt x="150068" y="512517"/>
                    </a:lnTo>
                    <a:lnTo>
                      <a:pt x="152254" y="513974"/>
                    </a:lnTo>
                    <a:lnTo>
                      <a:pt x="155111" y="515431"/>
                    </a:lnTo>
                    <a:lnTo>
                      <a:pt x="160155" y="518289"/>
                    </a:lnTo>
                    <a:lnTo>
                      <a:pt x="162284" y="519017"/>
                    </a:lnTo>
                    <a:lnTo>
                      <a:pt x="163741" y="519017"/>
                    </a:lnTo>
                    <a:lnTo>
                      <a:pt x="165871" y="520418"/>
                    </a:lnTo>
                    <a:lnTo>
                      <a:pt x="168729" y="521875"/>
                    </a:lnTo>
                    <a:lnTo>
                      <a:pt x="172315" y="524005"/>
                    </a:lnTo>
                    <a:lnTo>
                      <a:pt x="178087" y="527591"/>
                    </a:lnTo>
                    <a:lnTo>
                      <a:pt x="180945" y="529048"/>
                    </a:lnTo>
                    <a:lnTo>
                      <a:pt x="183803" y="529777"/>
                    </a:lnTo>
                    <a:lnTo>
                      <a:pt x="186716" y="531234"/>
                    </a:lnTo>
                    <a:lnTo>
                      <a:pt x="190975" y="533363"/>
                    </a:lnTo>
                    <a:lnTo>
                      <a:pt x="193889" y="535492"/>
                    </a:lnTo>
                    <a:lnTo>
                      <a:pt x="194618" y="536221"/>
                    </a:lnTo>
                    <a:lnTo>
                      <a:pt x="196747" y="536949"/>
                    </a:lnTo>
                    <a:lnTo>
                      <a:pt x="198877" y="537678"/>
                    </a:lnTo>
                    <a:lnTo>
                      <a:pt x="208235" y="543394"/>
                    </a:lnTo>
                    <a:lnTo>
                      <a:pt x="208963" y="544122"/>
                    </a:lnTo>
                    <a:lnTo>
                      <a:pt x="210364" y="545579"/>
                    </a:lnTo>
                    <a:lnTo>
                      <a:pt x="211093" y="546308"/>
                    </a:lnTo>
                    <a:lnTo>
                      <a:pt x="211821" y="547709"/>
                    </a:lnTo>
                    <a:lnTo>
                      <a:pt x="213278" y="549894"/>
                    </a:lnTo>
                    <a:lnTo>
                      <a:pt x="214006" y="550566"/>
                    </a:lnTo>
                    <a:lnTo>
                      <a:pt x="216136" y="552023"/>
                    </a:lnTo>
                    <a:lnTo>
                      <a:pt x="219722" y="554153"/>
                    </a:lnTo>
                    <a:lnTo>
                      <a:pt x="223309" y="555610"/>
                    </a:lnTo>
                    <a:lnTo>
                      <a:pt x="224766" y="556338"/>
                    </a:lnTo>
                    <a:lnTo>
                      <a:pt x="226895" y="557795"/>
                    </a:lnTo>
                    <a:lnTo>
                      <a:pt x="226895" y="558468"/>
                    </a:lnTo>
                    <a:lnTo>
                      <a:pt x="228352" y="559196"/>
                    </a:lnTo>
                    <a:lnTo>
                      <a:pt x="231210" y="561382"/>
                    </a:lnTo>
                    <a:lnTo>
                      <a:pt x="232667" y="562783"/>
                    </a:lnTo>
                    <a:lnTo>
                      <a:pt x="233339" y="563511"/>
                    </a:lnTo>
                    <a:lnTo>
                      <a:pt x="236253" y="567097"/>
                    </a:lnTo>
                    <a:lnTo>
                      <a:pt x="239111" y="569955"/>
                    </a:lnTo>
                    <a:lnTo>
                      <a:pt x="241241" y="572141"/>
                    </a:lnTo>
                    <a:lnTo>
                      <a:pt x="243426" y="574270"/>
                    </a:lnTo>
                    <a:lnTo>
                      <a:pt x="245555" y="575727"/>
                    </a:lnTo>
                    <a:lnTo>
                      <a:pt x="247012" y="577128"/>
                    </a:lnTo>
                    <a:lnTo>
                      <a:pt x="249142" y="580042"/>
                    </a:lnTo>
                    <a:lnTo>
                      <a:pt x="249870" y="581443"/>
                    </a:lnTo>
                    <a:lnTo>
                      <a:pt x="252728" y="584357"/>
                    </a:lnTo>
                    <a:lnTo>
                      <a:pt x="254914" y="586486"/>
                    </a:lnTo>
                    <a:lnTo>
                      <a:pt x="257772" y="590073"/>
                    </a:lnTo>
                    <a:lnTo>
                      <a:pt x="260630" y="589344"/>
                    </a:lnTo>
                    <a:lnTo>
                      <a:pt x="269259" y="587215"/>
                    </a:lnTo>
                    <a:lnTo>
                      <a:pt x="272846" y="586486"/>
                    </a:lnTo>
                    <a:lnTo>
                      <a:pt x="278618" y="585758"/>
                    </a:lnTo>
                    <a:lnTo>
                      <a:pt x="280019" y="585758"/>
                    </a:lnTo>
                    <a:lnTo>
                      <a:pt x="281476" y="585029"/>
                    </a:lnTo>
                    <a:lnTo>
                      <a:pt x="285790" y="582900"/>
                    </a:lnTo>
                    <a:lnTo>
                      <a:pt x="287191" y="582171"/>
                    </a:lnTo>
                    <a:lnTo>
                      <a:pt x="289377" y="582171"/>
                    </a:lnTo>
                    <a:lnTo>
                      <a:pt x="291506" y="582171"/>
                    </a:lnTo>
                    <a:lnTo>
                      <a:pt x="292963" y="582171"/>
                    </a:lnTo>
                    <a:lnTo>
                      <a:pt x="295821" y="583628"/>
                    </a:lnTo>
                    <a:lnTo>
                      <a:pt x="300136" y="584357"/>
                    </a:lnTo>
                    <a:lnTo>
                      <a:pt x="300864" y="584357"/>
                    </a:lnTo>
                    <a:lnTo>
                      <a:pt x="303722" y="583628"/>
                    </a:lnTo>
                    <a:lnTo>
                      <a:pt x="305179" y="584357"/>
                    </a:lnTo>
                    <a:lnTo>
                      <a:pt x="305852" y="584357"/>
                    </a:lnTo>
                    <a:lnTo>
                      <a:pt x="308037" y="584357"/>
                    </a:lnTo>
                    <a:lnTo>
                      <a:pt x="311624" y="585758"/>
                    </a:lnTo>
                    <a:lnTo>
                      <a:pt x="313080" y="585758"/>
                    </a:lnTo>
                    <a:lnTo>
                      <a:pt x="315210" y="585758"/>
                    </a:lnTo>
                    <a:lnTo>
                      <a:pt x="315938" y="585029"/>
                    </a:lnTo>
                    <a:lnTo>
                      <a:pt x="317339" y="584357"/>
                    </a:lnTo>
                    <a:lnTo>
                      <a:pt x="318068" y="584357"/>
                    </a:lnTo>
                    <a:lnTo>
                      <a:pt x="320982" y="584357"/>
                    </a:lnTo>
                    <a:lnTo>
                      <a:pt x="324568" y="584357"/>
                    </a:lnTo>
                    <a:lnTo>
                      <a:pt x="331012" y="583628"/>
                    </a:lnTo>
                    <a:lnTo>
                      <a:pt x="331741" y="582900"/>
                    </a:lnTo>
                    <a:lnTo>
                      <a:pt x="333142" y="580714"/>
                    </a:lnTo>
                    <a:lnTo>
                      <a:pt x="332469" y="580042"/>
                    </a:lnTo>
                    <a:lnTo>
                      <a:pt x="331741" y="578585"/>
                    </a:lnTo>
                    <a:lnTo>
                      <a:pt x="331012" y="578585"/>
                    </a:lnTo>
                    <a:lnTo>
                      <a:pt x="328883" y="576456"/>
                    </a:lnTo>
                    <a:lnTo>
                      <a:pt x="328154" y="574999"/>
                    </a:lnTo>
                    <a:lnTo>
                      <a:pt x="328154" y="573542"/>
                    </a:lnTo>
                    <a:lnTo>
                      <a:pt x="329555" y="571412"/>
                    </a:lnTo>
                    <a:lnTo>
                      <a:pt x="330284" y="570684"/>
                    </a:lnTo>
                    <a:lnTo>
                      <a:pt x="330284" y="569955"/>
                    </a:lnTo>
                    <a:lnTo>
                      <a:pt x="331012" y="569283"/>
                    </a:lnTo>
                    <a:lnTo>
                      <a:pt x="331741" y="567826"/>
                    </a:lnTo>
                    <a:lnTo>
                      <a:pt x="332469" y="565640"/>
                    </a:lnTo>
                    <a:lnTo>
                      <a:pt x="333142" y="564968"/>
                    </a:lnTo>
                    <a:lnTo>
                      <a:pt x="334599" y="565640"/>
                    </a:lnTo>
                    <a:lnTo>
                      <a:pt x="335327" y="565640"/>
                    </a:lnTo>
                    <a:lnTo>
                      <a:pt x="336056" y="564968"/>
                    </a:lnTo>
                    <a:lnTo>
                      <a:pt x="336728" y="564239"/>
                    </a:lnTo>
                    <a:lnTo>
                      <a:pt x="337457" y="562783"/>
                    </a:lnTo>
                    <a:lnTo>
                      <a:pt x="338185" y="562054"/>
                    </a:lnTo>
                    <a:lnTo>
                      <a:pt x="338914" y="562054"/>
                    </a:lnTo>
                    <a:lnTo>
                      <a:pt x="339642" y="562054"/>
                    </a:lnTo>
                    <a:lnTo>
                      <a:pt x="341043" y="562054"/>
                    </a:lnTo>
                    <a:lnTo>
                      <a:pt x="342500" y="562054"/>
                    </a:lnTo>
                    <a:lnTo>
                      <a:pt x="344629" y="561382"/>
                    </a:lnTo>
                    <a:lnTo>
                      <a:pt x="346086" y="561382"/>
                    </a:lnTo>
                    <a:lnTo>
                      <a:pt x="347543" y="560653"/>
                    </a:lnTo>
                    <a:lnTo>
                      <a:pt x="348216" y="559925"/>
                    </a:lnTo>
                    <a:lnTo>
                      <a:pt x="349673" y="559925"/>
                    </a:lnTo>
                    <a:lnTo>
                      <a:pt x="351130" y="558468"/>
                    </a:lnTo>
                    <a:lnTo>
                      <a:pt x="352531" y="557795"/>
                    </a:lnTo>
                    <a:lnTo>
                      <a:pt x="353259" y="557795"/>
                    </a:lnTo>
                    <a:lnTo>
                      <a:pt x="354716" y="557795"/>
                    </a:lnTo>
                    <a:lnTo>
                      <a:pt x="355445" y="558468"/>
                    </a:lnTo>
                    <a:lnTo>
                      <a:pt x="356117" y="558468"/>
                    </a:lnTo>
                    <a:lnTo>
                      <a:pt x="356845" y="559196"/>
                    </a:lnTo>
                    <a:lnTo>
                      <a:pt x="358302" y="560653"/>
                    </a:lnTo>
                    <a:lnTo>
                      <a:pt x="359031" y="560653"/>
                    </a:lnTo>
                    <a:lnTo>
                      <a:pt x="359703" y="560653"/>
                    </a:lnTo>
                    <a:lnTo>
                      <a:pt x="360432" y="561382"/>
                    </a:lnTo>
                    <a:lnTo>
                      <a:pt x="361160" y="561382"/>
                    </a:lnTo>
                    <a:lnTo>
                      <a:pt x="361889" y="561382"/>
                    </a:lnTo>
                    <a:lnTo>
                      <a:pt x="363290" y="561382"/>
                    </a:lnTo>
                    <a:lnTo>
                      <a:pt x="364018" y="560653"/>
                    </a:lnTo>
                    <a:lnTo>
                      <a:pt x="364747" y="560653"/>
                    </a:lnTo>
                    <a:lnTo>
                      <a:pt x="365475" y="561382"/>
                    </a:lnTo>
                    <a:lnTo>
                      <a:pt x="367605" y="562054"/>
                    </a:lnTo>
                    <a:lnTo>
                      <a:pt x="368333" y="562054"/>
                    </a:lnTo>
                    <a:lnTo>
                      <a:pt x="369790" y="561382"/>
                    </a:lnTo>
                    <a:lnTo>
                      <a:pt x="370519" y="560653"/>
                    </a:lnTo>
                    <a:lnTo>
                      <a:pt x="371191" y="559925"/>
                    </a:lnTo>
                    <a:lnTo>
                      <a:pt x="371919" y="559925"/>
                    </a:lnTo>
                    <a:lnTo>
                      <a:pt x="374777" y="561382"/>
                    </a:lnTo>
                    <a:lnTo>
                      <a:pt x="376234" y="562054"/>
                    </a:lnTo>
                    <a:lnTo>
                      <a:pt x="377691" y="562054"/>
                    </a:lnTo>
                    <a:lnTo>
                      <a:pt x="378420" y="562054"/>
                    </a:lnTo>
                    <a:lnTo>
                      <a:pt x="380549" y="562054"/>
                    </a:lnTo>
                    <a:lnTo>
                      <a:pt x="381278" y="561382"/>
                    </a:lnTo>
                    <a:lnTo>
                      <a:pt x="382006" y="560653"/>
                    </a:lnTo>
                    <a:lnTo>
                      <a:pt x="382679" y="560653"/>
                    </a:lnTo>
                    <a:lnTo>
                      <a:pt x="384136" y="559925"/>
                    </a:lnTo>
                    <a:lnTo>
                      <a:pt x="384864" y="559196"/>
                    </a:lnTo>
                    <a:lnTo>
                      <a:pt x="385593" y="558468"/>
                    </a:lnTo>
                    <a:lnTo>
                      <a:pt x="386994" y="557795"/>
                    </a:lnTo>
                    <a:lnTo>
                      <a:pt x="387722" y="557795"/>
                    </a:lnTo>
                    <a:lnTo>
                      <a:pt x="388451" y="557795"/>
                    </a:lnTo>
                    <a:lnTo>
                      <a:pt x="389908" y="558468"/>
                    </a:lnTo>
                    <a:lnTo>
                      <a:pt x="392037" y="558468"/>
                    </a:lnTo>
                    <a:lnTo>
                      <a:pt x="393494" y="558468"/>
                    </a:lnTo>
                    <a:lnTo>
                      <a:pt x="394895" y="558468"/>
                    </a:lnTo>
                    <a:lnTo>
                      <a:pt x="396352" y="559196"/>
                    </a:lnTo>
                    <a:lnTo>
                      <a:pt x="397753" y="559925"/>
                    </a:lnTo>
                    <a:lnTo>
                      <a:pt x="399210" y="562054"/>
                    </a:lnTo>
                    <a:lnTo>
                      <a:pt x="401395" y="562783"/>
                    </a:lnTo>
                    <a:lnTo>
                      <a:pt x="402796" y="563511"/>
                    </a:lnTo>
                    <a:lnTo>
                      <a:pt x="404253" y="564239"/>
                    </a:lnTo>
                    <a:lnTo>
                      <a:pt x="407840" y="566369"/>
                    </a:lnTo>
                    <a:lnTo>
                      <a:pt x="408568" y="567097"/>
                    </a:lnTo>
                    <a:lnTo>
                      <a:pt x="409969" y="567097"/>
                    </a:lnTo>
                    <a:lnTo>
                      <a:pt x="410698" y="566369"/>
                    </a:lnTo>
                    <a:lnTo>
                      <a:pt x="412155" y="566369"/>
                    </a:lnTo>
                    <a:lnTo>
                      <a:pt x="413556" y="565640"/>
                    </a:lnTo>
                    <a:lnTo>
                      <a:pt x="413556" y="564239"/>
                    </a:lnTo>
                    <a:lnTo>
                      <a:pt x="413556" y="563511"/>
                    </a:lnTo>
                    <a:lnTo>
                      <a:pt x="413556" y="562783"/>
                    </a:lnTo>
                    <a:lnTo>
                      <a:pt x="414284" y="562054"/>
                    </a:lnTo>
                    <a:lnTo>
                      <a:pt x="415012" y="562054"/>
                    </a:lnTo>
                    <a:lnTo>
                      <a:pt x="416469" y="562054"/>
                    </a:lnTo>
                    <a:lnTo>
                      <a:pt x="420056" y="561382"/>
                    </a:lnTo>
                    <a:lnTo>
                      <a:pt x="421457" y="561382"/>
                    </a:lnTo>
                    <a:lnTo>
                      <a:pt x="422185" y="561382"/>
                    </a:lnTo>
                    <a:lnTo>
                      <a:pt x="422914" y="561382"/>
                    </a:lnTo>
                    <a:lnTo>
                      <a:pt x="423642" y="562054"/>
                    </a:lnTo>
                    <a:lnTo>
                      <a:pt x="425043" y="562783"/>
                    </a:lnTo>
                    <a:lnTo>
                      <a:pt x="425772" y="563511"/>
                    </a:lnTo>
                    <a:lnTo>
                      <a:pt x="426500" y="563511"/>
                    </a:lnTo>
                    <a:lnTo>
                      <a:pt x="427229" y="563511"/>
                    </a:lnTo>
                    <a:lnTo>
                      <a:pt x="427957" y="563511"/>
                    </a:lnTo>
                    <a:lnTo>
                      <a:pt x="427957" y="564239"/>
                    </a:lnTo>
                    <a:lnTo>
                      <a:pt x="427957" y="564968"/>
                    </a:lnTo>
                    <a:lnTo>
                      <a:pt x="428630" y="565640"/>
                    </a:lnTo>
                    <a:lnTo>
                      <a:pt x="429358" y="565640"/>
                    </a:lnTo>
                    <a:lnTo>
                      <a:pt x="430086" y="565640"/>
                    </a:lnTo>
                    <a:lnTo>
                      <a:pt x="430815" y="565640"/>
                    </a:lnTo>
                    <a:lnTo>
                      <a:pt x="431543" y="565640"/>
                    </a:lnTo>
                    <a:lnTo>
                      <a:pt x="432216" y="565640"/>
                    </a:lnTo>
                    <a:lnTo>
                      <a:pt x="432216" y="564968"/>
                    </a:lnTo>
                    <a:lnTo>
                      <a:pt x="432944" y="564968"/>
                    </a:lnTo>
                    <a:lnTo>
                      <a:pt x="432216" y="563511"/>
                    </a:lnTo>
                    <a:lnTo>
                      <a:pt x="432944" y="562783"/>
                    </a:lnTo>
                    <a:lnTo>
                      <a:pt x="434401" y="562054"/>
                    </a:lnTo>
                    <a:lnTo>
                      <a:pt x="435130" y="562783"/>
                    </a:lnTo>
                    <a:lnTo>
                      <a:pt x="435130" y="564239"/>
                    </a:lnTo>
                    <a:lnTo>
                      <a:pt x="435858" y="564239"/>
                    </a:lnTo>
                    <a:lnTo>
                      <a:pt x="436531" y="564239"/>
                    </a:lnTo>
                    <a:lnTo>
                      <a:pt x="437259" y="564239"/>
                    </a:lnTo>
                    <a:lnTo>
                      <a:pt x="437988" y="562054"/>
                    </a:lnTo>
                    <a:lnTo>
                      <a:pt x="438716" y="561382"/>
                    </a:lnTo>
                    <a:lnTo>
                      <a:pt x="440117" y="561382"/>
                    </a:lnTo>
                    <a:lnTo>
                      <a:pt x="440846" y="560653"/>
                    </a:lnTo>
                    <a:lnTo>
                      <a:pt x="443031" y="559925"/>
                    </a:lnTo>
                    <a:lnTo>
                      <a:pt x="443703" y="559196"/>
                    </a:lnTo>
                    <a:lnTo>
                      <a:pt x="443703" y="558468"/>
                    </a:lnTo>
                    <a:lnTo>
                      <a:pt x="445160" y="556338"/>
                    </a:lnTo>
                    <a:lnTo>
                      <a:pt x="445889" y="555610"/>
                    </a:lnTo>
                    <a:lnTo>
                      <a:pt x="447290" y="553480"/>
                    </a:lnTo>
                    <a:lnTo>
                      <a:pt x="448187" y="552584"/>
                    </a:lnTo>
                    <a:lnTo>
                      <a:pt x="447290" y="553480"/>
                    </a:lnTo>
                    <a:lnTo>
                      <a:pt x="460963" y="582900"/>
                    </a:lnTo>
                    <a:lnTo>
                      <a:pt x="459506" y="585029"/>
                    </a:lnTo>
                    <a:lnTo>
                      <a:pt x="458777" y="587215"/>
                    </a:lnTo>
                    <a:lnTo>
                      <a:pt x="458105" y="590801"/>
                    </a:lnTo>
                    <a:lnTo>
                      <a:pt x="458777" y="594388"/>
                    </a:lnTo>
                    <a:lnTo>
                      <a:pt x="457376" y="597245"/>
                    </a:lnTo>
                    <a:lnTo>
                      <a:pt x="455191" y="599431"/>
                    </a:lnTo>
                    <a:lnTo>
                      <a:pt x="449475" y="600832"/>
                    </a:lnTo>
                    <a:lnTo>
                      <a:pt x="445160" y="604418"/>
                    </a:lnTo>
                    <a:lnTo>
                      <a:pt x="441574" y="608005"/>
                    </a:lnTo>
                    <a:lnTo>
                      <a:pt x="439445" y="613777"/>
                    </a:lnTo>
                    <a:lnTo>
                      <a:pt x="439445" y="618091"/>
                    </a:lnTo>
                    <a:lnTo>
                      <a:pt x="439445" y="620949"/>
                    </a:lnTo>
                    <a:lnTo>
                      <a:pt x="439445" y="623807"/>
                    </a:lnTo>
                    <a:lnTo>
                      <a:pt x="440846" y="625993"/>
                    </a:lnTo>
                    <a:lnTo>
                      <a:pt x="444432" y="627394"/>
                    </a:lnTo>
                    <a:lnTo>
                      <a:pt x="447290" y="628122"/>
                    </a:lnTo>
                    <a:lnTo>
                      <a:pt x="450932" y="627394"/>
                    </a:lnTo>
                    <a:lnTo>
                      <a:pt x="453790" y="625993"/>
                    </a:lnTo>
                    <a:lnTo>
                      <a:pt x="463092" y="623079"/>
                    </a:lnTo>
                    <a:lnTo>
                      <a:pt x="468864" y="623079"/>
                    </a:lnTo>
                    <a:lnTo>
                      <a:pt x="482481" y="625993"/>
                    </a:lnTo>
                    <a:lnTo>
                      <a:pt x="484667" y="625993"/>
                    </a:lnTo>
                    <a:lnTo>
                      <a:pt x="493240" y="628122"/>
                    </a:lnTo>
                    <a:lnTo>
                      <a:pt x="495202" y="628346"/>
                    </a:lnTo>
                    <a:lnTo>
                      <a:pt x="493296" y="628122"/>
                    </a:lnTo>
                    <a:lnTo>
                      <a:pt x="484667" y="625993"/>
                    </a:lnTo>
                    <a:lnTo>
                      <a:pt x="482481" y="625993"/>
                    </a:lnTo>
                    <a:lnTo>
                      <a:pt x="481080" y="689875"/>
                    </a:lnTo>
                    <a:lnTo>
                      <a:pt x="475308" y="690604"/>
                    </a:lnTo>
                    <a:lnTo>
                      <a:pt x="482481" y="702035"/>
                    </a:lnTo>
                    <a:lnTo>
                      <a:pt x="495426" y="723610"/>
                    </a:lnTo>
                    <a:lnTo>
                      <a:pt x="496883" y="725010"/>
                    </a:lnTo>
                    <a:lnTo>
                      <a:pt x="595957" y="725010"/>
                    </a:lnTo>
                    <a:lnTo>
                      <a:pt x="601672" y="725010"/>
                    </a:lnTo>
                    <a:lnTo>
                      <a:pt x="601672" y="704949"/>
                    </a:lnTo>
                    <a:lnTo>
                      <a:pt x="620333" y="698449"/>
                    </a:lnTo>
                    <a:lnTo>
                      <a:pt x="634006" y="694190"/>
                    </a:lnTo>
                    <a:lnTo>
                      <a:pt x="635407" y="699906"/>
                    </a:lnTo>
                    <a:lnTo>
                      <a:pt x="634006" y="712122"/>
                    </a:lnTo>
                    <a:lnTo>
                      <a:pt x="636135" y="714980"/>
                    </a:lnTo>
                    <a:lnTo>
                      <a:pt x="637593" y="719295"/>
                    </a:lnTo>
                    <a:lnTo>
                      <a:pt x="710833" y="702035"/>
                    </a:lnTo>
                    <a:lnTo>
                      <a:pt x="796234" y="682702"/>
                    </a:lnTo>
                    <a:lnTo>
                      <a:pt x="801278" y="681974"/>
                    </a:lnTo>
                    <a:lnTo>
                      <a:pt x="801278" y="681974"/>
                    </a:lnTo>
                    <a:lnTo>
                      <a:pt x="802006" y="681974"/>
                    </a:lnTo>
                    <a:lnTo>
                      <a:pt x="805592" y="708535"/>
                    </a:lnTo>
                    <a:lnTo>
                      <a:pt x="808450" y="730054"/>
                    </a:lnTo>
                    <a:lnTo>
                      <a:pt x="829969" y="768832"/>
                    </a:lnTo>
                    <a:lnTo>
                      <a:pt x="827111" y="776004"/>
                    </a:lnTo>
                    <a:lnTo>
                      <a:pt x="801278" y="834171"/>
                    </a:lnTo>
                    <a:lnTo>
                      <a:pt x="780432" y="882251"/>
                    </a:lnTo>
                    <a:lnTo>
                      <a:pt x="858716" y="864319"/>
                    </a:lnTo>
                    <a:lnTo>
                      <a:pt x="876647" y="860004"/>
                    </a:lnTo>
                    <a:lnTo>
                      <a:pt x="877376" y="860004"/>
                    </a:lnTo>
                    <a:lnTo>
                      <a:pt x="893907" y="855689"/>
                    </a:lnTo>
                    <a:lnTo>
                      <a:pt x="925512" y="848517"/>
                    </a:lnTo>
                    <a:lnTo>
                      <a:pt x="967148" y="838430"/>
                    </a:lnTo>
                    <a:lnTo>
                      <a:pt x="1052549" y="816912"/>
                    </a:lnTo>
                    <a:lnTo>
                      <a:pt x="1052549" y="816912"/>
                    </a:lnTo>
                    <a:close/>
                  </a:path>
                </a:pathLst>
              </a:custGeom>
              <a:grpFill/>
              <a:ln w="559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pt-BR" sz="27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40" name="Forma Livre: Forma 39">
                <a:extLst>
                  <a:ext uri="{FF2B5EF4-FFF2-40B4-BE49-F238E27FC236}">
                    <a16:creationId xmlns:a16="http://schemas.microsoft.com/office/drawing/2014/main" id="{B9889AE1-2672-4F6C-B9CF-953A5AFFB8B1}"/>
                  </a:ext>
                </a:extLst>
              </p:cNvPr>
              <p:cNvSpPr/>
              <p:nvPr/>
            </p:nvSpPr>
            <p:spPr>
              <a:xfrm>
                <a:off x="9838034" y="2367113"/>
                <a:ext cx="1172636" cy="903489"/>
              </a:xfrm>
              <a:custGeom>
                <a:avLst/>
                <a:gdLst>
                  <a:gd name="connsiteX0" fmla="*/ 790748 w 1172636"/>
                  <a:gd name="connsiteY0" fmla="*/ 903489 h 903489"/>
                  <a:gd name="connsiteX1" fmla="*/ 782790 w 1172636"/>
                  <a:gd name="connsiteY1" fmla="*/ 899735 h 903489"/>
                  <a:gd name="connsiteX2" fmla="*/ 781277 w 1172636"/>
                  <a:gd name="connsiteY2" fmla="*/ 889032 h 903489"/>
                  <a:gd name="connsiteX3" fmla="*/ 802123 w 1172636"/>
                  <a:gd name="connsiteY3" fmla="*/ 840952 h 903489"/>
                  <a:gd name="connsiteX4" fmla="*/ 828909 w 1172636"/>
                  <a:gd name="connsiteY4" fmla="*/ 780431 h 903489"/>
                  <a:gd name="connsiteX5" fmla="*/ 809744 w 1172636"/>
                  <a:gd name="connsiteY5" fmla="*/ 745968 h 903489"/>
                  <a:gd name="connsiteX6" fmla="*/ 808511 w 1172636"/>
                  <a:gd name="connsiteY6" fmla="*/ 742326 h 903489"/>
                  <a:gd name="connsiteX7" fmla="*/ 803468 w 1172636"/>
                  <a:gd name="connsiteY7" fmla="*/ 704893 h 903489"/>
                  <a:gd name="connsiteX8" fmla="*/ 723391 w 1172636"/>
                  <a:gd name="connsiteY8" fmla="*/ 723049 h 903489"/>
                  <a:gd name="connsiteX9" fmla="*/ 650262 w 1172636"/>
                  <a:gd name="connsiteY9" fmla="*/ 740253 h 903489"/>
                  <a:gd name="connsiteX10" fmla="*/ 638102 w 1172636"/>
                  <a:gd name="connsiteY10" fmla="*/ 733472 h 903489"/>
                  <a:gd name="connsiteX11" fmla="*/ 637205 w 1172636"/>
                  <a:gd name="connsiteY11" fmla="*/ 730726 h 903489"/>
                  <a:gd name="connsiteX12" fmla="*/ 636085 w 1172636"/>
                  <a:gd name="connsiteY12" fmla="*/ 729213 h 903489"/>
                  <a:gd name="connsiteX13" fmla="*/ 634067 w 1172636"/>
                  <a:gd name="connsiteY13" fmla="*/ 721816 h 903489"/>
                  <a:gd name="connsiteX14" fmla="*/ 634403 w 1172636"/>
                  <a:gd name="connsiteY14" fmla="*/ 719071 h 903489"/>
                  <a:gd name="connsiteX15" fmla="*/ 633843 w 1172636"/>
                  <a:gd name="connsiteY15" fmla="*/ 719239 h 903489"/>
                  <a:gd name="connsiteX16" fmla="*/ 622412 w 1172636"/>
                  <a:gd name="connsiteY16" fmla="*/ 723217 h 903489"/>
                  <a:gd name="connsiteX17" fmla="*/ 622412 w 1172636"/>
                  <a:gd name="connsiteY17" fmla="*/ 735938 h 903489"/>
                  <a:gd name="connsiteX18" fmla="*/ 612101 w 1172636"/>
                  <a:gd name="connsiteY18" fmla="*/ 746249 h 903489"/>
                  <a:gd name="connsiteX19" fmla="*/ 507255 w 1172636"/>
                  <a:gd name="connsiteY19" fmla="*/ 746249 h 903489"/>
                  <a:gd name="connsiteX20" fmla="*/ 499970 w 1172636"/>
                  <a:gd name="connsiteY20" fmla="*/ 743223 h 903489"/>
                  <a:gd name="connsiteX21" fmla="*/ 498513 w 1172636"/>
                  <a:gd name="connsiteY21" fmla="*/ 741766 h 903489"/>
                  <a:gd name="connsiteX22" fmla="*/ 496944 w 1172636"/>
                  <a:gd name="connsiteY22" fmla="*/ 739748 h 903489"/>
                  <a:gd name="connsiteX23" fmla="*/ 476939 w 1172636"/>
                  <a:gd name="connsiteY23" fmla="*/ 706910 h 903489"/>
                  <a:gd name="connsiteX24" fmla="*/ 476379 w 1172636"/>
                  <a:gd name="connsiteY24" fmla="*/ 696992 h 903489"/>
                  <a:gd name="connsiteX25" fmla="*/ 481310 w 1172636"/>
                  <a:gd name="connsiteY25" fmla="*/ 692061 h 903489"/>
                  <a:gd name="connsiteX26" fmla="*/ 482375 w 1172636"/>
                  <a:gd name="connsiteY26" fmla="*/ 645157 h 903489"/>
                  <a:gd name="connsiteX27" fmla="*/ 478172 w 1172636"/>
                  <a:gd name="connsiteY27" fmla="*/ 644261 h 903489"/>
                  <a:gd name="connsiteX28" fmla="*/ 475033 w 1172636"/>
                  <a:gd name="connsiteY28" fmla="*/ 644261 h 903489"/>
                  <a:gd name="connsiteX29" fmla="*/ 467973 w 1172636"/>
                  <a:gd name="connsiteY29" fmla="*/ 646446 h 903489"/>
                  <a:gd name="connsiteX30" fmla="*/ 465844 w 1172636"/>
                  <a:gd name="connsiteY30" fmla="*/ 647511 h 903489"/>
                  <a:gd name="connsiteX31" fmla="*/ 463266 w 1172636"/>
                  <a:gd name="connsiteY31" fmla="*/ 648407 h 903489"/>
                  <a:gd name="connsiteX32" fmla="*/ 459679 w 1172636"/>
                  <a:gd name="connsiteY32" fmla="*/ 649136 h 903489"/>
                  <a:gd name="connsiteX33" fmla="*/ 455140 w 1172636"/>
                  <a:gd name="connsiteY33" fmla="*/ 649024 h 903489"/>
                  <a:gd name="connsiteX34" fmla="*/ 452282 w 1172636"/>
                  <a:gd name="connsiteY34" fmla="*/ 648295 h 903489"/>
                  <a:gd name="connsiteX35" fmla="*/ 450937 w 1172636"/>
                  <a:gd name="connsiteY35" fmla="*/ 647847 h 903489"/>
                  <a:gd name="connsiteX36" fmla="*/ 447351 w 1172636"/>
                  <a:gd name="connsiteY36" fmla="*/ 646390 h 903489"/>
                  <a:gd name="connsiteX37" fmla="*/ 442588 w 1172636"/>
                  <a:gd name="connsiteY37" fmla="*/ 642524 h 903489"/>
                  <a:gd name="connsiteX38" fmla="*/ 441131 w 1172636"/>
                  <a:gd name="connsiteY38" fmla="*/ 640394 h 903489"/>
                  <a:gd name="connsiteX39" fmla="*/ 439394 w 1172636"/>
                  <a:gd name="connsiteY39" fmla="*/ 634678 h 903489"/>
                  <a:gd name="connsiteX40" fmla="*/ 439394 w 1172636"/>
                  <a:gd name="connsiteY40" fmla="*/ 624648 h 903489"/>
                  <a:gd name="connsiteX41" fmla="*/ 440066 w 1172636"/>
                  <a:gd name="connsiteY41" fmla="*/ 621005 h 903489"/>
                  <a:gd name="connsiteX42" fmla="*/ 442196 w 1172636"/>
                  <a:gd name="connsiteY42" fmla="*/ 615289 h 903489"/>
                  <a:gd name="connsiteX43" fmla="*/ 444549 w 1172636"/>
                  <a:gd name="connsiteY43" fmla="*/ 611591 h 903489"/>
                  <a:gd name="connsiteX44" fmla="*/ 448136 w 1172636"/>
                  <a:gd name="connsiteY44" fmla="*/ 608005 h 903489"/>
                  <a:gd name="connsiteX45" fmla="*/ 448808 w 1172636"/>
                  <a:gd name="connsiteY45" fmla="*/ 607388 h 903489"/>
                  <a:gd name="connsiteX46" fmla="*/ 453123 w 1172636"/>
                  <a:gd name="connsiteY46" fmla="*/ 603802 h 903489"/>
                  <a:gd name="connsiteX47" fmla="*/ 457214 w 1172636"/>
                  <a:gd name="connsiteY47" fmla="*/ 601728 h 903489"/>
                  <a:gd name="connsiteX48" fmla="*/ 457998 w 1172636"/>
                  <a:gd name="connsiteY48" fmla="*/ 601504 h 903489"/>
                  <a:gd name="connsiteX49" fmla="*/ 458222 w 1172636"/>
                  <a:gd name="connsiteY49" fmla="*/ 599655 h 903489"/>
                  <a:gd name="connsiteX50" fmla="*/ 458951 w 1172636"/>
                  <a:gd name="connsiteY50" fmla="*/ 596069 h 903489"/>
                  <a:gd name="connsiteX51" fmla="*/ 459287 w 1172636"/>
                  <a:gd name="connsiteY51" fmla="*/ 594836 h 903489"/>
                  <a:gd name="connsiteX52" fmla="*/ 459735 w 1172636"/>
                  <a:gd name="connsiteY52" fmla="*/ 593491 h 903489"/>
                  <a:gd name="connsiteX53" fmla="*/ 454692 w 1172636"/>
                  <a:gd name="connsiteY53" fmla="*/ 582620 h 903489"/>
                  <a:gd name="connsiteX54" fmla="*/ 447799 w 1172636"/>
                  <a:gd name="connsiteY54" fmla="*/ 585478 h 903489"/>
                  <a:gd name="connsiteX55" fmla="*/ 442532 w 1172636"/>
                  <a:gd name="connsiteY55" fmla="*/ 586935 h 903489"/>
                  <a:gd name="connsiteX56" fmla="*/ 438946 w 1172636"/>
                  <a:gd name="connsiteY56" fmla="*/ 586935 h 903489"/>
                  <a:gd name="connsiteX57" fmla="*/ 431604 w 1172636"/>
                  <a:gd name="connsiteY57" fmla="*/ 583909 h 903489"/>
                  <a:gd name="connsiteX58" fmla="*/ 431380 w 1172636"/>
                  <a:gd name="connsiteY58" fmla="*/ 583684 h 903489"/>
                  <a:gd name="connsiteX59" fmla="*/ 428466 w 1172636"/>
                  <a:gd name="connsiteY59" fmla="*/ 585870 h 903489"/>
                  <a:gd name="connsiteX60" fmla="*/ 427010 w 1172636"/>
                  <a:gd name="connsiteY60" fmla="*/ 586598 h 903489"/>
                  <a:gd name="connsiteX61" fmla="*/ 424600 w 1172636"/>
                  <a:gd name="connsiteY61" fmla="*/ 587439 h 903489"/>
                  <a:gd name="connsiteX62" fmla="*/ 420285 w 1172636"/>
                  <a:gd name="connsiteY62" fmla="*/ 588392 h 903489"/>
                  <a:gd name="connsiteX63" fmla="*/ 418828 w 1172636"/>
                  <a:gd name="connsiteY63" fmla="*/ 588392 h 903489"/>
                  <a:gd name="connsiteX64" fmla="*/ 411711 w 1172636"/>
                  <a:gd name="connsiteY64" fmla="*/ 585534 h 903489"/>
                  <a:gd name="connsiteX65" fmla="*/ 407677 w 1172636"/>
                  <a:gd name="connsiteY65" fmla="*/ 583292 h 903489"/>
                  <a:gd name="connsiteX66" fmla="*/ 406220 w 1172636"/>
                  <a:gd name="connsiteY66" fmla="*/ 582788 h 903489"/>
                  <a:gd name="connsiteX67" fmla="*/ 401681 w 1172636"/>
                  <a:gd name="connsiteY67" fmla="*/ 579706 h 903489"/>
                  <a:gd name="connsiteX68" fmla="*/ 400168 w 1172636"/>
                  <a:gd name="connsiteY68" fmla="*/ 579706 h 903489"/>
                  <a:gd name="connsiteX69" fmla="*/ 399720 w 1172636"/>
                  <a:gd name="connsiteY69" fmla="*/ 579706 h 903489"/>
                  <a:gd name="connsiteX70" fmla="*/ 399047 w 1172636"/>
                  <a:gd name="connsiteY70" fmla="*/ 580042 h 903489"/>
                  <a:gd name="connsiteX71" fmla="*/ 397590 w 1172636"/>
                  <a:gd name="connsiteY71" fmla="*/ 580770 h 903489"/>
                  <a:gd name="connsiteX72" fmla="*/ 397590 w 1172636"/>
                  <a:gd name="connsiteY72" fmla="*/ 580770 h 903489"/>
                  <a:gd name="connsiteX73" fmla="*/ 390810 w 1172636"/>
                  <a:gd name="connsiteY73" fmla="*/ 583292 h 903489"/>
                  <a:gd name="connsiteX74" fmla="*/ 386495 w 1172636"/>
                  <a:gd name="connsiteY74" fmla="*/ 583292 h 903489"/>
                  <a:gd name="connsiteX75" fmla="*/ 382572 w 1172636"/>
                  <a:gd name="connsiteY75" fmla="*/ 582508 h 903489"/>
                  <a:gd name="connsiteX76" fmla="*/ 378593 w 1172636"/>
                  <a:gd name="connsiteY76" fmla="*/ 583292 h 903489"/>
                  <a:gd name="connsiteX77" fmla="*/ 377865 w 1172636"/>
                  <a:gd name="connsiteY77" fmla="*/ 583292 h 903489"/>
                  <a:gd name="connsiteX78" fmla="*/ 374615 w 1172636"/>
                  <a:gd name="connsiteY78" fmla="*/ 582788 h 903489"/>
                  <a:gd name="connsiteX79" fmla="*/ 373998 w 1172636"/>
                  <a:gd name="connsiteY79" fmla="*/ 582564 h 903489"/>
                  <a:gd name="connsiteX80" fmla="*/ 373550 w 1172636"/>
                  <a:gd name="connsiteY80" fmla="*/ 582564 h 903489"/>
                  <a:gd name="connsiteX81" fmla="*/ 370692 w 1172636"/>
                  <a:gd name="connsiteY81" fmla="*/ 582564 h 903489"/>
                  <a:gd name="connsiteX82" fmla="*/ 366377 w 1172636"/>
                  <a:gd name="connsiteY82" fmla="*/ 581611 h 903489"/>
                  <a:gd name="connsiteX83" fmla="*/ 363463 w 1172636"/>
                  <a:gd name="connsiteY83" fmla="*/ 580490 h 903489"/>
                  <a:gd name="connsiteX84" fmla="*/ 362118 w 1172636"/>
                  <a:gd name="connsiteY84" fmla="*/ 580883 h 903489"/>
                  <a:gd name="connsiteX85" fmla="*/ 360942 w 1172636"/>
                  <a:gd name="connsiteY85" fmla="*/ 581443 h 903489"/>
                  <a:gd name="connsiteX86" fmla="*/ 356571 w 1172636"/>
                  <a:gd name="connsiteY86" fmla="*/ 582508 h 903489"/>
                  <a:gd name="connsiteX87" fmla="*/ 356010 w 1172636"/>
                  <a:gd name="connsiteY87" fmla="*/ 582676 h 903489"/>
                  <a:gd name="connsiteX88" fmla="*/ 353489 w 1172636"/>
                  <a:gd name="connsiteY88" fmla="*/ 583180 h 903489"/>
                  <a:gd name="connsiteX89" fmla="*/ 352872 w 1172636"/>
                  <a:gd name="connsiteY89" fmla="*/ 583796 h 903489"/>
                  <a:gd name="connsiteX90" fmla="*/ 351415 w 1172636"/>
                  <a:gd name="connsiteY90" fmla="*/ 584973 h 903489"/>
                  <a:gd name="connsiteX91" fmla="*/ 352032 w 1172636"/>
                  <a:gd name="connsiteY91" fmla="*/ 597245 h 903489"/>
                  <a:gd name="connsiteX92" fmla="*/ 350575 w 1172636"/>
                  <a:gd name="connsiteY92" fmla="*/ 599375 h 903489"/>
                  <a:gd name="connsiteX93" fmla="*/ 349286 w 1172636"/>
                  <a:gd name="connsiteY93" fmla="*/ 600944 h 903489"/>
                  <a:gd name="connsiteX94" fmla="*/ 348558 w 1172636"/>
                  <a:gd name="connsiteY94" fmla="*/ 601672 h 903489"/>
                  <a:gd name="connsiteX95" fmla="*/ 342393 w 1172636"/>
                  <a:gd name="connsiteY95" fmla="*/ 604642 h 903489"/>
                  <a:gd name="connsiteX96" fmla="*/ 335949 w 1172636"/>
                  <a:gd name="connsiteY96" fmla="*/ 605371 h 903489"/>
                  <a:gd name="connsiteX97" fmla="*/ 334828 w 1172636"/>
                  <a:gd name="connsiteY97" fmla="*/ 605427 h 903489"/>
                  <a:gd name="connsiteX98" fmla="*/ 330737 w 1172636"/>
                  <a:gd name="connsiteY98" fmla="*/ 605427 h 903489"/>
                  <a:gd name="connsiteX99" fmla="*/ 325470 w 1172636"/>
                  <a:gd name="connsiteY99" fmla="*/ 606884 h 903489"/>
                  <a:gd name="connsiteX100" fmla="*/ 321884 w 1172636"/>
                  <a:gd name="connsiteY100" fmla="*/ 606884 h 903489"/>
                  <a:gd name="connsiteX101" fmla="*/ 318073 w 1172636"/>
                  <a:gd name="connsiteY101" fmla="*/ 606155 h 903489"/>
                  <a:gd name="connsiteX102" fmla="*/ 316168 w 1172636"/>
                  <a:gd name="connsiteY102" fmla="*/ 605483 h 903489"/>
                  <a:gd name="connsiteX103" fmla="*/ 315495 w 1172636"/>
                  <a:gd name="connsiteY103" fmla="*/ 605483 h 903489"/>
                  <a:gd name="connsiteX104" fmla="*/ 313366 w 1172636"/>
                  <a:gd name="connsiteY104" fmla="*/ 605259 h 903489"/>
                  <a:gd name="connsiteX105" fmla="*/ 311236 w 1172636"/>
                  <a:gd name="connsiteY105" fmla="*/ 605483 h 903489"/>
                  <a:gd name="connsiteX106" fmla="*/ 310508 w 1172636"/>
                  <a:gd name="connsiteY106" fmla="*/ 605483 h 903489"/>
                  <a:gd name="connsiteX107" fmla="*/ 308827 w 1172636"/>
                  <a:gd name="connsiteY107" fmla="*/ 605315 h 903489"/>
                  <a:gd name="connsiteX108" fmla="*/ 304512 w 1172636"/>
                  <a:gd name="connsiteY108" fmla="*/ 604586 h 903489"/>
                  <a:gd name="connsiteX109" fmla="*/ 301598 w 1172636"/>
                  <a:gd name="connsiteY109" fmla="*/ 603634 h 903489"/>
                  <a:gd name="connsiteX110" fmla="*/ 300926 w 1172636"/>
                  <a:gd name="connsiteY110" fmla="*/ 603298 h 903489"/>
                  <a:gd name="connsiteX111" fmla="*/ 300085 w 1172636"/>
                  <a:gd name="connsiteY111" fmla="*/ 603298 h 903489"/>
                  <a:gd name="connsiteX112" fmla="*/ 295098 w 1172636"/>
                  <a:gd name="connsiteY112" fmla="*/ 605763 h 903489"/>
                  <a:gd name="connsiteX113" fmla="*/ 290447 w 1172636"/>
                  <a:gd name="connsiteY113" fmla="*/ 606884 h 903489"/>
                  <a:gd name="connsiteX114" fmla="*/ 289662 w 1172636"/>
                  <a:gd name="connsiteY114" fmla="*/ 606884 h 903489"/>
                  <a:gd name="connsiteX115" fmla="*/ 281705 w 1172636"/>
                  <a:gd name="connsiteY115" fmla="*/ 608117 h 903489"/>
                  <a:gd name="connsiteX116" fmla="*/ 270722 w 1172636"/>
                  <a:gd name="connsiteY116" fmla="*/ 610863 h 903489"/>
                  <a:gd name="connsiteX117" fmla="*/ 260130 w 1172636"/>
                  <a:gd name="connsiteY117" fmla="*/ 607276 h 903489"/>
                  <a:gd name="connsiteX118" fmla="*/ 257609 w 1172636"/>
                  <a:gd name="connsiteY118" fmla="*/ 604138 h 903489"/>
                  <a:gd name="connsiteX119" fmla="*/ 253014 w 1172636"/>
                  <a:gd name="connsiteY119" fmla="*/ 599543 h 903489"/>
                  <a:gd name="connsiteX120" fmla="*/ 251052 w 1172636"/>
                  <a:gd name="connsiteY120" fmla="*/ 596853 h 903489"/>
                  <a:gd name="connsiteX121" fmla="*/ 250772 w 1172636"/>
                  <a:gd name="connsiteY121" fmla="*/ 596237 h 903489"/>
                  <a:gd name="connsiteX122" fmla="*/ 249428 w 1172636"/>
                  <a:gd name="connsiteY122" fmla="*/ 594500 h 903489"/>
                  <a:gd name="connsiteX123" fmla="*/ 248138 w 1172636"/>
                  <a:gd name="connsiteY123" fmla="*/ 593603 h 903489"/>
                  <a:gd name="connsiteX124" fmla="*/ 246570 w 1172636"/>
                  <a:gd name="connsiteY124" fmla="*/ 592314 h 903489"/>
                  <a:gd name="connsiteX125" fmla="*/ 239397 w 1172636"/>
                  <a:gd name="connsiteY125" fmla="*/ 585141 h 903489"/>
                  <a:gd name="connsiteX126" fmla="*/ 238612 w 1172636"/>
                  <a:gd name="connsiteY126" fmla="*/ 584301 h 903489"/>
                  <a:gd name="connsiteX127" fmla="*/ 234858 w 1172636"/>
                  <a:gd name="connsiteY127" fmla="*/ 579930 h 903489"/>
                  <a:gd name="connsiteX128" fmla="*/ 232728 w 1172636"/>
                  <a:gd name="connsiteY128" fmla="*/ 578473 h 903489"/>
                  <a:gd name="connsiteX129" fmla="*/ 229310 w 1172636"/>
                  <a:gd name="connsiteY129" fmla="*/ 575727 h 903489"/>
                  <a:gd name="connsiteX130" fmla="*/ 226340 w 1172636"/>
                  <a:gd name="connsiteY130" fmla="*/ 574550 h 903489"/>
                  <a:gd name="connsiteX131" fmla="*/ 224883 w 1172636"/>
                  <a:gd name="connsiteY131" fmla="*/ 573822 h 903489"/>
                  <a:gd name="connsiteX132" fmla="*/ 218719 w 1172636"/>
                  <a:gd name="connsiteY132" fmla="*/ 569955 h 903489"/>
                  <a:gd name="connsiteX133" fmla="*/ 217150 w 1172636"/>
                  <a:gd name="connsiteY133" fmla="*/ 568667 h 903489"/>
                  <a:gd name="connsiteX134" fmla="*/ 216421 w 1172636"/>
                  <a:gd name="connsiteY134" fmla="*/ 567938 h 903489"/>
                  <a:gd name="connsiteX135" fmla="*/ 215133 w 1172636"/>
                  <a:gd name="connsiteY135" fmla="*/ 566369 h 903489"/>
                  <a:gd name="connsiteX136" fmla="*/ 213676 w 1172636"/>
                  <a:gd name="connsiteY136" fmla="*/ 564240 h 903489"/>
                  <a:gd name="connsiteX137" fmla="*/ 213059 w 1172636"/>
                  <a:gd name="connsiteY137" fmla="*/ 563231 h 903489"/>
                  <a:gd name="connsiteX138" fmla="*/ 212219 w 1172636"/>
                  <a:gd name="connsiteY138" fmla="*/ 562390 h 903489"/>
                  <a:gd name="connsiteX139" fmla="*/ 203925 w 1172636"/>
                  <a:gd name="connsiteY139" fmla="*/ 557571 h 903489"/>
                  <a:gd name="connsiteX140" fmla="*/ 201796 w 1172636"/>
                  <a:gd name="connsiteY140" fmla="*/ 556843 h 903489"/>
                  <a:gd name="connsiteX141" fmla="*/ 197761 w 1172636"/>
                  <a:gd name="connsiteY141" fmla="*/ 554321 h 903489"/>
                  <a:gd name="connsiteX142" fmla="*/ 197537 w 1172636"/>
                  <a:gd name="connsiteY142" fmla="*/ 554097 h 903489"/>
                  <a:gd name="connsiteX143" fmla="*/ 196024 w 1172636"/>
                  <a:gd name="connsiteY143" fmla="*/ 552920 h 903489"/>
                  <a:gd name="connsiteX144" fmla="*/ 190700 w 1172636"/>
                  <a:gd name="connsiteY144" fmla="*/ 550230 h 903489"/>
                  <a:gd name="connsiteX145" fmla="*/ 188907 w 1172636"/>
                  <a:gd name="connsiteY145" fmla="*/ 549782 h 903489"/>
                  <a:gd name="connsiteX146" fmla="*/ 186778 w 1172636"/>
                  <a:gd name="connsiteY146" fmla="*/ 548997 h 903489"/>
                  <a:gd name="connsiteX147" fmla="*/ 183920 w 1172636"/>
                  <a:gd name="connsiteY147" fmla="*/ 547540 h 903489"/>
                  <a:gd name="connsiteX148" fmla="*/ 183079 w 1172636"/>
                  <a:gd name="connsiteY148" fmla="*/ 547036 h 903489"/>
                  <a:gd name="connsiteX149" fmla="*/ 174281 w 1172636"/>
                  <a:gd name="connsiteY149" fmla="*/ 541600 h 903489"/>
                  <a:gd name="connsiteX150" fmla="*/ 171760 w 1172636"/>
                  <a:gd name="connsiteY150" fmla="*/ 540368 h 903489"/>
                  <a:gd name="connsiteX151" fmla="*/ 170807 w 1172636"/>
                  <a:gd name="connsiteY151" fmla="*/ 539807 h 903489"/>
                  <a:gd name="connsiteX152" fmla="*/ 169518 w 1172636"/>
                  <a:gd name="connsiteY152" fmla="*/ 539471 h 903489"/>
                  <a:gd name="connsiteX153" fmla="*/ 167389 w 1172636"/>
                  <a:gd name="connsiteY153" fmla="*/ 538742 h 903489"/>
                  <a:gd name="connsiteX154" fmla="*/ 165540 w 1172636"/>
                  <a:gd name="connsiteY154" fmla="*/ 537902 h 903489"/>
                  <a:gd name="connsiteX155" fmla="*/ 158143 w 1172636"/>
                  <a:gd name="connsiteY155" fmla="*/ 533867 h 903489"/>
                  <a:gd name="connsiteX156" fmla="*/ 157022 w 1172636"/>
                  <a:gd name="connsiteY156" fmla="*/ 533251 h 903489"/>
                  <a:gd name="connsiteX157" fmla="*/ 154893 w 1172636"/>
                  <a:gd name="connsiteY157" fmla="*/ 531794 h 903489"/>
                  <a:gd name="connsiteX158" fmla="*/ 153884 w 1172636"/>
                  <a:gd name="connsiteY158" fmla="*/ 531009 h 903489"/>
                  <a:gd name="connsiteX159" fmla="*/ 149513 w 1172636"/>
                  <a:gd name="connsiteY159" fmla="*/ 527367 h 903489"/>
                  <a:gd name="connsiteX160" fmla="*/ 146823 w 1172636"/>
                  <a:gd name="connsiteY160" fmla="*/ 525462 h 903489"/>
                  <a:gd name="connsiteX161" fmla="*/ 146095 w 1172636"/>
                  <a:gd name="connsiteY161" fmla="*/ 524733 h 903489"/>
                  <a:gd name="connsiteX162" fmla="*/ 144526 w 1172636"/>
                  <a:gd name="connsiteY162" fmla="*/ 522716 h 903489"/>
                  <a:gd name="connsiteX163" fmla="*/ 143293 w 1172636"/>
                  <a:gd name="connsiteY163" fmla="*/ 520699 h 903489"/>
                  <a:gd name="connsiteX164" fmla="*/ 140883 w 1172636"/>
                  <a:gd name="connsiteY164" fmla="*/ 519466 h 903489"/>
                  <a:gd name="connsiteX165" fmla="*/ 138249 w 1172636"/>
                  <a:gd name="connsiteY165" fmla="*/ 517560 h 903489"/>
                  <a:gd name="connsiteX166" fmla="*/ 137857 w 1172636"/>
                  <a:gd name="connsiteY166" fmla="*/ 517168 h 903489"/>
                  <a:gd name="connsiteX167" fmla="*/ 133879 w 1172636"/>
                  <a:gd name="connsiteY167" fmla="*/ 513862 h 903489"/>
                  <a:gd name="connsiteX168" fmla="*/ 133206 w 1172636"/>
                  <a:gd name="connsiteY168" fmla="*/ 513246 h 903489"/>
                  <a:gd name="connsiteX169" fmla="*/ 130348 w 1172636"/>
                  <a:gd name="connsiteY169" fmla="*/ 510388 h 903489"/>
                  <a:gd name="connsiteX170" fmla="*/ 128107 w 1172636"/>
                  <a:gd name="connsiteY170" fmla="*/ 509771 h 903489"/>
                  <a:gd name="connsiteX171" fmla="*/ 127602 w 1172636"/>
                  <a:gd name="connsiteY171" fmla="*/ 509771 h 903489"/>
                  <a:gd name="connsiteX172" fmla="*/ 125585 w 1172636"/>
                  <a:gd name="connsiteY172" fmla="*/ 509547 h 903489"/>
                  <a:gd name="connsiteX173" fmla="*/ 118860 w 1172636"/>
                  <a:gd name="connsiteY173" fmla="*/ 508314 h 903489"/>
                  <a:gd name="connsiteX174" fmla="*/ 115722 w 1172636"/>
                  <a:gd name="connsiteY174" fmla="*/ 507810 h 903489"/>
                  <a:gd name="connsiteX175" fmla="*/ 112977 w 1172636"/>
                  <a:gd name="connsiteY175" fmla="*/ 506913 h 903489"/>
                  <a:gd name="connsiteX176" fmla="*/ 108606 w 1172636"/>
                  <a:gd name="connsiteY176" fmla="*/ 505849 h 903489"/>
                  <a:gd name="connsiteX177" fmla="*/ 107149 w 1172636"/>
                  <a:gd name="connsiteY177" fmla="*/ 505120 h 903489"/>
                  <a:gd name="connsiteX178" fmla="*/ 104459 w 1172636"/>
                  <a:gd name="connsiteY178" fmla="*/ 503159 h 903489"/>
                  <a:gd name="connsiteX179" fmla="*/ 103114 w 1172636"/>
                  <a:gd name="connsiteY179" fmla="*/ 501814 h 903489"/>
                  <a:gd name="connsiteX180" fmla="*/ 98351 w 1172636"/>
                  <a:gd name="connsiteY180" fmla="*/ 498844 h 903489"/>
                  <a:gd name="connsiteX181" fmla="*/ 96502 w 1172636"/>
                  <a:gd name="connsiteY181" fmla="*/ 497387 h 903489"/>
                  <a:gd name="connsiteX182" fmla="*/ 95773 w 1172636"/>
                  <a:gd name="connsiteY182" fmla="*/ 496659 h 903489"/>
                  <a:gd name="connsiteX183" fmla="*/ 94484 w 1172636"/>
                  <a:gd name="connsiteY183" fmla="*/ 495818 h 903489"/>
                  <a:gd name="connsiteX184" fmla="*/ 92915 w 1172636"/>
                  <a:gd name="connsiteY184" fmla="*/ 494529 h 903489"/>
                  <a:gd name="connsiteX185" fmla="*/ 92187 w 1172636"/>
                  <a:gd name="connsiteY185" fmla="*/ 493801 h 903489"/>
                  <a:gd name="connsiteX186" fmla="*/ 90225 w 1172636"/>
                  <a:gd name="connsiteY186" fmla="*/ 491111 h 903489"/>
                  <a:gd name="connsiteX187" fmla="*/ 87928 w 1172636"/>
                  <a:gd name="connsiteY187" fmla="*/ 486516 h 903489"/>
                  <a:gd name="connsiteX188" fmla="*/ 86975 w 1172636"/>
                  <a:gd name="connsiteY188" fmla="*/ 482201 h 903489"/>
                  <a:gd name="connsiteX189" fmla="*/ 86975 w 1172636"/>
                  <a:gd name="connsiteY189" fmla="*/ 475028 h 903489"/>
                  <a:gd name="connsiteX190" fmla="*/ 87480 w 1172636"/>
                  <a:gd name="connsiteY190" fmla="*/ 471778 h 903489"/>
                  <a:gd name="connsiteX191" fmla="*/ 87760 w 1172636"/>
                  <a:gd name="connsiteY191" fmla="*/ 470993 h 903489"/>
                  <a:gd name="connsiteX192" fmla="*/ 88208 w 1172636"/>
                  <a:gd name="connsiteY192" fmla="*/ 468864 h 903489"/>
                  <a:gd name="connsiteX193" fmla="*/ 89273 w 1172636"/>
                  <a:gd name="connsiteY193" fmla="*/ 465558 h 903489"/>
                  <a:gd name="connsiteX194" fmla="*/ 88881 w 1172636"/>
                  <a:gd name="connsiteY194" fmla="*/ 464605 h 903489"/>
                  <a:gd name="connsiteX195" fmla="*/ 88152 w 1172636"/>
                  <a:gd name="connsiteY195" fmla="*/ 462476 h 903489"/>
                  <a:gd name="connsiteX196" fmla="*/ 87928 w 1172636"/>
                  <a:gd name="connsiteY196" fmla="*/ 461691 h 903489"/>
                  <a:gd name="connsiteX197" fmla="*/ 87592 w 1172636"/>
                  <a:gd name="connsiteY197" fmla="*/ 460402 h 903489"/>
                  <a:gd name="connsiteX198" fmla="*/ 86359 w 1172636"/>
                  <a:gd name="connsiteY198" fmla="*/ 459338 h 903489"/>
                  <a:gd name="connsiteX199" fmla="*/ 85630 w 1172636"/>
                  <a:gd name="connsiteY199" fmla="*/ 458609 h 903489"/>
                  <a:gd name="connsiteX200" fmla="*/ 85070 w 1172636"/>
                  <a:gd name="connsiteY200" fmla="*/ 457993 h 903489"/>
                  <a:gd name="connsiteX201" fmla="*/ 20739 w 1172636"/>
                  <a:gd name="connsiteY201" fmla="*/ 382959 h 903489"/>
                  <a:gd name="connsiteX202" fmla="*/ 18105 w 1172636"/>
                  <a:gd name="connsiteY202" fmla="*/ 380325 h 903489"/>
                  <a:gd name="connsiteX203" fmla="*/ 2695 w 1172636"/>
                  <a:gd name="connsiteY203" fmla="*/ 363458 h 903489"/>
                  <a:gd name="connsiteX204" fmla="*/ 342 w 1172636"/>
                  <a:gd name="connsiteY204" fmla="*/ 353875 h 903489"/>
                  <a:gd name="connsiteX205" fmla="*/ 7066 w 1172636"/>
                  <a:gd name="connsiteY205" fmla="*/ 346647 h 903489"/>
                  <a:gd name="connsiteX206" fmla="*/ 8411 w 1172636"/>
                  <a:gd name="connsiteY206" fmla="*/ 346198 h 903489"/>
                  <a:gd name="connsiteX207" fmla="*/ 63328 w 1172636"/>
                  <a:gd name="connsiteY207" fmla="*/ 317339 h 903489"/>
                  <a:gd name="connsiteX208" fmla="*/ 62487 w 1172636"/>
                  <a:gd name="connsiteY208" fmla="*/ 307813 h 903489"/>
                  <a:gd name="connsiteX209" fmla="*/ 59573 w 1172636"/>
                  <a:gd name="connsiteY209" fmla="*/ 266738 h 903489"/>
                  <a:gd name="connsiteX210" fmla="*/ 58845 w 1172636"/>
                  <a:gd name="connsiteY210" fmla="*/ 249926 h 903489"/>
                  <a:gd name="connsiteX211" fmla="*/ 57444 w 1172636"/>
                  <a:gd name="connsiteY211" fmla="*/ 233115 h 903489"/>
                  <a:gd name="connsiteX212" fmla="*/ 56715 w 1172636"/>
                  <a:gd name="connsiteY212" fmla="*/ 219890 h 903489"/>
                  <a:gd name="connsiteX213" fmla="*/ 56715 w 1172636"/>
                  <a:gd name="connsiteY213" fmla="*/ 219330 h 903489"/>
                  <a:gd name="connsiteX214" fmla="*/ 56715 w 1172636"/>
                  <a:gd name="connsiteY214" fmla="*/ 217873 h 903489"/>
                  <a:gd name="connsiteX215" fmla="*/ 56883 w 1172636"/>
                  <a:gd name="connsiteY215" fmla="*/ 216192 h 903489"/>
                  <a:gd name="connsiteX216" fmla="*/ 62599 w 1172636"/>
                  <a:gd name="connsiteY216" fmla="*/ 181729 h 903489"/>
                  <a:gd name="connsiteX217" fmla="*/ 64728 w 1172636"/>
                  <a:gd name="connsiteY217" fmla="*/ 166879 h 903489"/>
                  <a:gd name="connsiteX218" fmla="*/ 69043 w 1172636"/>
                  <a:gd name="connsiteY218" fmla="*/ 140822 h 903489"/>
                  <a:gd name="connsiteX219" fmla="*/ 73190 w 1172636"/>
                  <a:gd name="connsiteY219" fmla="*/ 108824 h 903489"/>
                  <a:gd name="connsiteX220" fmla="*/ 73190 w 1172636"/>
                  <a:gd name="connsiteY220" fmla="*/ 105910 h 903489"/>
                  <a:gd name="connsiteX221" fmla="*/ 73302 w 1172636"/>
                  <a:gd name="connsiteY221" fmla="*/ 104510 h 903489"/>
                  <a:gd name="connsiteX222" fmla="*/ 76888 w 1172636"/>
                  <a:gd name="connsiteY222" fmla="*/ 77948 h 903489"/>
                  <a:gd name="connsiteX223" fmla="*/ 76888 w 1172636"/>
                  <a:gd name="connsiteY223" fmla="*/ 77948 h 903489"/>
                  <a:gd name="connsiteX224" fmla="*/ 76888 w 1172636"/>
                  <a:gd name="connsiteY224" fmla="*/ 77892 h 903489"/>
                  <a:gd name="connsiteX225" fmla="*/ 76888 w 1172636"/>
                  <a:gd name="connsiteY225" fmla="*/ 77892 h 903489"/>
                  <a:gd name="connsiteX226" fmla="*/ 76945 w 1172636"/>
                  <a:gd name="connsiteY226" fmla="*/ 77724 h 903489"/>
                  <a:gd name="connsiteX227" fmla="*/ 79074 w 1172636"/>
                  <a:gd name="connsiteY227" fmla="*/ 64107 h 903489"/>
                  <a:gd name="connsiteX228" fmla="*/ 82492 w 1172636"/>
                  <a:gd name="connsiteY228" fmla="*/ 57887 h 903489"/>
                  <a:gd name="connsiteX229" fmla="*/ 101881 w 1172636"/>
                  <a:gd name="connsiteY229" fmla="*/ 41075 h 903489"/>
                  <a:gd name="connsiteX230" fmla="*/ 104571 w 1172636"/>
                  <a:gd name="connsiteY230" fmla="*/ 38049 h 903489"/>
                  <a:gd name="connsiteX231" fmla="*/ 109951 w 1172636"/>
                  <a:gd name="connsiteY231" fmla="*/ 34015 h 903489"/>
                  <a:gd name="connsiteX232" fmla="*/ 130404 w 1172636"/>
                  <a:gd name="connsiteY232" fmla="*/ 15634 h 903489"/>
                  <a:gd name="connsiteX233" fmla="*/ 130852 w 1172636"/>
                  <a:gd name="connsiteY233" fmla="*/ 15242 h 903489"/>
                  <a:gd name="connsiteX234" fmla="*/ 134215 w 1172636"/>
                  <a:gd name="connsiteY234" fmla="*/ 12552 h 903489"/>
                  <a:gd name="connsiteX235" fmla="*/ 140491 w 1172636"/>
                  <a:gd name="connsiteY235" fmla="*/ 7005 h 903489"/>
                  <a:gd name="connsiteX236" fmla="*/ 151979 w 1172636"/>
                  <a:gd name="connsiteY236" fmla="*/ 5492 h 903489"/>
                  <a:gd name="connsiteX237" fmla="*/ 155565 w 1172636"/>
                  <a:gd name="connsiteY237" fmla="*/ 7285 h 903489"/>
                  <a:gd name="connsiteX238" fmla="*/ 159880 w 1172636"/>
                  <a:gd name="connsiteY238" fmla="*/ 8350 h 903489"/>
                  <a:gd name="connsiteX239" fmla="*/ 161337 w 1172636"/>
                  <a:gd name="connsiteY239" fmla="*/ 9078 h 903489"/>
                  <a:gd name="connsiteX240" fmla="*/ 163074 w 1172636"/>
                  <a:gd name="connsiteY240" fmla="*/ 10143 h 903489"/>
                  <a:gd name="connsiteX241" fmla="*/ 167613 w 1172636"/>
                  <a:gd name="connsiteY241" fmla="*/ 13673 h 903489"/>
                  <a:gd name="connsiteX242" fmla="*/ 167837 w 1172636"/>
                  <a:gd name="connsiteY242" fmla="*/ 13785 h 903489"/>
                  <a:gd name="connsiteX243" fmla="*/ 169294 w 1172636"/>
                  <a:gd name="connsiteY243" fmla="*/ 14065 h 903489"/>
                  <a:gd name="connsiteX244" fmla="*/ 171031 w 1172636"/>
                  <a:gd name="connsiteY244" fmla="*/ 14514 h 903489"/>
                  <a:gd name="connsiteX245" fmla="*/ 175066 w 1172636"/>
                  <a:gd name="connsiteY245" fmla="*/ 15018 h 903489"/>
                  <a:gd name="connsiteX246" fmla="*/ 179381 w 1172636"/>
                  <a:gd name="connsiteY246" fmla="*/ 16475 h 903489"/>
                  <a:gd name="connsiteX247" fmla="*/ 180726 w 1172636"/>
                  <a:gd name="connsiteY247" fmla="*/ 17035 h 903489"/>
                  <a:gd name="connsiteX248" fmla="*/ 184368 w 1172636"/>
                  <a:gd name="connsiteY248" fmla="*/ 18604 h 903489"/>
                  <a:gd name="connsiteX249" fmla="*/ 185377 w 1172636"/>
                  <a:gd name="connsiteY249" fmla="*/ 18997 h 903489"/>
                  <a:gd name="connsiteX250" fmla="*/ 189692 w 1172636"/>
                  <a:gd name="connsiteY250" fmla="*/ 18044 h 903489"/>
                  <a:gd name="connsiteX251" fmla="*/ 191821 w 1172636"/>
                  <a:gd name="connsiteY251" fmla="*/ 18044 h 903489"/>
                  <a:gd name="connsiteX252" fmla="*/ 196416 w 1172636"/>
                  <a:gd name="connsiteY252" fmla="*/ 19109 h 903489"/>
                  <a:gd name="connsiteX253" fmla="*/ 197089 w 1172636"/>
                  <a:gd name="connsiteY253" fmla="*/ 19445 h 903489"/>
                  <a:gd name="connsiteX254" fmla="*/ 200059 w 1172636"/>
                  <a:gd name="connsiteY254" fmla="*/ 19949 h 903489"/>
                  <a:gd name="connsiteX255" fmla="*/ 201123 w 1172636"/>
                  <a:gd name="connsiteY255" fmla="*/ 20117 h 903489"/>
                  <a:gd name="connsiteX256" fmla="*/ 201852 w 1172636"/>
                  <a:gd name="connsiteY256" fmla="*/ 20117 h 903489"/>
                  <a:gd name="connsiteX257" fmla="*/ 202580 w 1172636"/>
                  <a:gd name="connsiteY257" fmla="*/ 20117 h 903489"/>
                  <a:gd name="connsiteX258" fmla="*/ 204486 w 1172636"/>
                  <a:gd name="connsiteY258" fmla="*/ 20117 h 903489"/>
                  <a:gd name="connsiteX259" fmla="*/ 207455 w 1172636"/>
                  <a:gd name="connsiteY259" fmla="*/ 18941 h 903489"/>
                  <a:gd name="connsiteX260" fmla="*/ 214964 w 1172636"/>
                  <a:gd name="connsiteY260" fmla="*/ 15130 h 903489"/>
                  <a:gd name="connsiteX261" fmla="*/ 215917 w 1172636"/>
                  <a:gd name="connsiteY261" fmla="*/ 13001 h 903489"/>
                  <a:gd name="connsiteX262" fmla="*/ 215917 w 1172636"/>
                  <a:gd name="connsiteY262" fmla="*/ 12496 h 903489"/>
                  <a:gd name="connsiteX263" fmla="*/ 218943 w 1172636"/>
                  <a:gd name="connsiteY263" fmla="*/ 5211 h 903489"/>
                  <a:gd name="connsiteX264" fmla="*/ 219672 w 1172636"/>
                  <a:gd name="connsiteY264" fmla="*/ 4483 h 903489"/>
                  <a:gd name="connsiteX265" fmla="*/ 222361 w 1172636"/>
                  <a:gd name="connsiteY265" fmla="*/ 2522 h 903489"/>
                  <a:gd name="connsiteX266" fmla="*/ 225219 w 1172636"/>
                  <a:gd name="connsiteY266" fmla="*/ 1121 h 903489"/>
                  <a:gd name="connsiteX267" fmla="*/ 229870 w 1172636"/>
                  <a:gd name="connsiteY267" fmla="*/ 0 h 903489"/>
                  <a:gd name="connsiteX268" fmla="*/ 231327 w 1172636"/>
                  <a:gd name="connsiteY268" fmla="*/ 0 h 903489"/>
                  <a:gd name="connsiteX269" fmla="*/ 238668 w 1172636"/>
                  <a:gd name="connsiteY269" fmla="*/ 3026 h 903489"/>
                  <a:gd name="connsiteX270" fmla="*/ 239397 w 1172636"/>
                  <a:gd name="connsiteY270" fmla="*/ 3754 h 903489"/>
                  <a:gd name="connsiteX271" fmla="*/ 240013 w 1172636"/>
                  <a:gd name="connsiteY271" fmla="*/ 4427 h 903489"/>
                  <a:gd name="connsiteX272" fmla="*/ 243599 w 1172636"/>
                  <a:gd name="connsiteY272" fmla="*/ 8742 h 903489"/>
                  <a:gd name="connsiteX273" fmla="*/ 244889 w 1172636"/>
                  <a:gd name="connsiteY273" fmla="*/ 10759 h 903489"/>
                  <a:gd name="connsiteX274" fmla="*/ 245561 w 1172636"/>
                  <a:gd name="connsiteY274" fmla="*/ 12160 h 903489"/>
                  <a:gd name="connsiteX275" fmla="*/ 246513 w 1172636"/>
                  <a:gd name="connsiteY275" fmla="*/ 13113 h 903489"/>
                  <a:gd name="connsiteX276" fmla="*/ 247802 w 1172636"/>
                  <a:gd name="connsiteY276" fmla="*/ 14682 h 903489"/>
                  <a:gd name="connsiteX277" fmla="*/ 248979 w 1172636"/>
                  <a:gd name="connsiteY277" fmla="*/ 16475 h 903489"/>
                  <a:gd name="connsiteX278" fmla="*/ 251557 w 1172636"/>
                  <a:gd name="connsiteY278" fmla="*/ 19725 h 903489"/>
                  <a:gd name="connsiteX279" fmla="*/ 252734 w 1172636"/>
                  <a:gd name="connsiteY279" fmla="*/ 21574 h 903489"/>
                  <a:gd name="connsiteX280" fmla="*/ 253462 w 1172636"/>
                  <a:gd name="connsiteY280" fmla="*/ 23031 h 903489"/>
                  <a:gd name="connsiteX281" fmla="*/ 253910 w 1172636"/>
                  <a:gd name="connsiteY281" fmla="*/ 23592 h 903489"/>
                  <a:gd name="connsiteX282" fmla="*/ 255031 w 1172636"/>
                  <a:gd name="connsiteY282" fmla="*/ 25105 h 903489"/>
                  <a:gd name="connsiteX283" fmla="*/ 258898 w 1172636"/>
                  <a:gd name="connsiteY283" fmla="*/ 28971 h 903489"/>
                  <a:gd name="connsiteX284" fmla="*/ 260411 w 1172636"/>
                  <a:gd name="connsiteY284" fmla="*/ 30092 h 903489"/>
                  <a:gd name="connsiteX285" fmla="*/ 260971 w 1172636"/>
                  <a:gd name="connsiteY285" fmla="*/ 30540 h 903489"/>
                  <a:gd name="connsiteX286" fmla="*/ 260971 w 1172636"/>
                  <a:gd name="connsiteY286" fmla="*/ 30540 h 903489"/>
                  <a:gd name="connsiteX287" fmla="*/ 261868 w 1172636"/>
                  <a:gd name="connsiteY287" fmla="*/ 31045 h 903489"/>
                  <a:gd name="connsiteX288" fmla="*/ 262428 w 1172636"/>
                  <a:gd name="connsiteY288" fmla="*/ 31213 h 903489"/>
                  <a:gd name="connsiteX289" fmla="*/ 268200 w 1172636"/>
                  <a:gd name="connsiteY289" fmla="*/ 35023 h 903489"/>
                  <a:gd name="connsiteX290" fmla="*/ 270329 w 1172636"/>
                  <a:gd name="connsiteY290" fmla="*/ 37881 h 903489"/>
                  <a:gd name="connsiteX291" fmla="*/ 271282 w 1172636"/>
                  <a:gd name="connsiteY291" fmla="*/ 39450 h 903489"/>
                  <a:gd name="connsiteX292" fmla="*/ 271450 w 1172636"/>
                  <a:gd name="connsiteY292" fmla="*/ 39730 h 903489"/>
                  <a:gd name="connsiteX293" fmla="*/ 274924 w 1172636"/>
                  <a:gd name="connsiteY293" fmla="*/ 43765 h 903489"/>
                  <a:gd name="connsiteX294" fmla="*/ 275373 w 1172636"/>
                  <a:gd name="connsiteY294" fmla="*/ 44269 h 903489"/>
                  <a:gd name="connsiteX295" fmla="*/ 277110 w 1172636"/>
                  <a:gd name="connsiteY295" fmla="*/ 46567 h 903489"/>
                  <a:gd name="connsiteX296" fmla="*/ 278735 w 1172636"/>
                  <a:gd name="connsiteY296" fmla="*/ 48192 h 903489"/>
                  <a:gd name="connsiteX297" fmla="*/ 280640 w 1172636"/>
                  <a:gd name="connsiteY297" fmla="*/ 50882 h 903489"/>
                  <a:gd name="connsiteX298" fmla="*/ 281369 w 1172636"/>
                  <a:gd name="connsiteY298" fmla="*/ 52339 h 903489"/>
                  <a:gd name="connsiteX299" fmla="*/ 281873 w 1172636"/>
                  <a:gd name="connsiteY299" fmla="*/ 53572 h 903489"/>
                  <a:gd name="connsiteX300" fmla="*/ 283050 w 1172636"/>
                  <a:gd name="connsiteY300" fmla="*/ 55085 h 903489"/>
                  <a:gd name="connsiteX301" fmla="*/ 286636 w 1172636"/>
                  <a:gd name="connsiteY301" fmla="*/ 60857 h 903489"/>
                  <a:gd name="connsiteX302" fmla="*/ 287645 w 1172636"/>
                  <a:gd name="connsiteY302" fmla="*/ 62930 h 903489"/>
                  <a:gd name="connsiteX303" fmla="*/ 288765 w 1172636"/>
                  <a:gd name="connsiteY303" fmla="*/ 64051 h 903489"/>
                  <a:gd name="connsiteX304" fmla="*/ 290447 w 1172636"/>
                  <a:gd name="connsiteY304" fmla="*/ 66236 h 903489"/>
                  <a:gd name="connsiteX305" fmla="*/ 293024 w 1172636"/>
                  <a:gd name="connsiteY305" fmla="*/ 70719 h 903489"/>
                  <a:gd name="connsiteX306" fmla="*/ 296947 w 1172636"/>
                  <a:gd name="connsiteY306" fmla="*/ 75931 h 903489"/>
                  <a:gd name="connsiteX307" fmla="*/ 297900 w 1172636"/>
                  <a:gd name="connsiteY307" fmla="*/ 77500 h 903489"/>
                  <a:gd name="connsiteX308" fmla="*/ 300253 w 1172636"/>
                  <a:gd name="connsiteY308" fmla="*/ 81254 h 903489"/>
                  <a:gd name="connsiteX309" fmla="*/ 304568 w 1172636"/>
                  <a:gd name="connsiteY309" fmla="*/ 85569 h 903489"/>
                  <a:gd name="connsiteX310" fmla="*/ 306530 w 1172636"/>
                  <a:gd name="connsiteY310" fmla="*/ 88259 h 903489"/>
                  <a:gd name="connsiteX311" fmla="*/ 307930 w 1172636"/>
                  <a:gd name="connsiteY311" fmla="*/ 90388 h 903489"/>
                  <a:gd name="connsiteX312" fmla="*/ 308547 w 1172636"/>
                  <a:gd name="connsiteY312" fmla="*/ 91621 h 903489"/>
                  <a:gd name="connsiteX313" fmla="*/ 309723 w 1172636"/>
                  <a:gd name="connsiteY313" fmla="*/ 92349 h 903489"/>
                  <a:gd name="connsiteX314" fmla="*/ 309723 w 1172636"/>
                  <a:gd name="connsiteY314" fmla="*/ 92349 h 903489"/>
                  <a:gd name="connsiteX315" fmla="*/ 309723 w 1172636"/>
                  <a:gd name="connsiteY315" fmla="*/ 92349 h 903489"/>
                  <a:gd name="connsiteX316" fmla="*/ 309723 w 1172636"/>
                  <a:gd name="connsiteY316" fmla="*/ 92349 h 903489"/>
                  <a:gd name="connsiteX317" fmla="*/ 309723 w 1172636"/>
                  <a:gd name="connsiteY317" fmla="*/ 92349 h 903489"/>
                  <a:gd name="connsiteX318" fmla="*/ 310228 w 1172636"/>
                  <a:gd name="connsiteY318" fmla="*/ 92742 h 903489"/>
                  <a:gd name="connsiteX319" fmla="*/ 310228 w 1172636"/>
                  <a:gd name="connsiteY319" fmla="*/ 92742 h 903489"/>
                  <a:gd name="connsiteX320" fmla="*/ 310228 w 1172636"/>
                  <a:gd name="connsiteY320" fmla="*/ 92742 h 903489"/>
                  <a:gd name="connsiteX321" fmla="*/ 310284 w 1172636"/>
                  <a:gd name="connsiteY321" fmla="*/ 92798 h 903489"/>
                  <a:gd name="connsiteX322" fmla="*/ 310284 w 1172636"/>
                  <a:gd name="connsiteY322" fmla="*/ 92798 h 903489"/>
                  <a:gd name="connsiteX323" fmla="*/ 310284 w 1172636"/>
                  <a:gd name="connsiteY323" fmla="*/ 92798 h 903489"/>
                  <a:gd name="connsiteX324" fmla="*/ 310284 w 1172636"/>
                  <a:gd name="connsiteY324" fmla="*/ 92798 h 903489"/>
                  <a:gd name="connsiteX325" fmla="*/ 310284 w 1172636"/>
                  <a:gd name="connsiteY325" fmla="*/ 92798 h 903489"/>
                  <a:gd name="connsiteX326" fmla="*/ 312918 w 1172636"/>
                  <a:gd name="connsiteY326" fmla="*/ 96216 h 903489"/>
                  <a:gd name="connsiteX327" fmla="*/ 318297 w 1172636"/>
                  <a:gd name="connsiteY327" fmla="*/ 106975 h 903489"/>
                  <a:gd name="connsiteX328" fmla="*/ 322276 w 1172636"/>
                  <a:gd name="connsiteY328" fmla="*/ 112915 h 903489"/>
                  <a:gd name="connsiteX329" fmla="*/ 322948 w 1172636"/>
                  <a:gd name="connsiteY329" fmla="*/ 114036 h 903489"/>
                  <a:gd name="connsiteX330" fmla="*/ 325078 w 1172636"/>
                  <a:gd name="connsiteY330" fmla="*/ 118295 h 903489"/>
                  <a:gd name="connsiteX331" fmla="*/ 327487 w 1172636"/>
                  <a:gd name="connsiteY331" fmla="*/ 120704 h 903489"/>
                  <a:gd name="connsiteX332" fmla="*/ 329056 w 1172636"/>
                  <a:gd name="connsiteY332" fmla="*/ 122666 h 903489"/>
                  <a:gd name="connsiteX333" fmla="*/ 332194 w 1172636"/>
                  <a:gd name="connsiteY333" fmla="*/ 127709 h 903489"/>
                  <a:gd name="connsiteX334" fmla="*/ 335893 w 1172636"/>
                  <a:gd name="connsiteY334" fmla="*/ 132640 h 903489"/>
                  <a:gd name="connsiteX335" fmla="*/ 338975 w 1172636"/>
                  <a:gd name="connsiteY335" fmla="*/ 135722 h 903489"/>
                  <a:gd name="connsiteX336" fmla="*/ 340264 w 1172636"/>
                  <a:gd name="connsiteY336" fmla="*/ 137291 h 903489"/>
                  <a:gd name="connsiteX337" fmla="*/ 340264 w 1172636"/>
                  <a:gd name="connsiteY337" fmla="*/ 137291 h 903489"/>
                  <a:gd name="connsiteX338" fmla="*/ 343122 w 1172636"/>
                  <a:gd name="connsiteY338" fmla="*/ 140149 h 903489"/>
                  <a:gd name="connsiteX339" fmla="*/ 343122 w 1172636"/>
                  <a:gd name="connsiteY339" fmla="*/ 140149 h 903489"/>
                  <a:gd name="connsiteX340" fmla="*/ 344691 w 1172636"/>
                  <a:gd name="connsiteY340" fmla="*/ 141438 h 903489"/>
                  <a:gd name="connsiteX341" fmla="*/ 345643 w 1172636"/>
                  <a:gd name="connsiteY341" fmla="*/ 142391 h 903489"/>
                  <a:gd name="connsiteX342" fmla="*/ 348445 w 1172636"/>
                  <a:gd name="connsiteY342" fmla="*/ 143792 h 903489"/>
                  <a:gd name="connsiteX343" fmla="*/ 351135 w 1172636"/>
                  <a:gd name="connsiteY343" fmla="*/ 145753 h 903489"/>
                  <a:gd name="connsiteX344" fmla="*/ 355674 w 1172636"/>
                  <a:gd name="connsiteY344" fmla="*/ 150292 h 903489"/>
                  <a:gd name="connsiteX345" fmla="*/ 358308 w 1172636"/>
                  <a:gd name="connsiteY345" fmla="*/ 152197 h 903489"/>
                  <a:gd name="connsiteX346" fmla="*/ 361166 w 1172636"/>
                  <a:gd name="connsiteY346" fmla="*/ 155055 h 903489"/>
                  <a:gd name="connsiteX347" fmla="*/ 363071 w 1172636"/>
                  <a:gd name="connsiteY347" fmla="*/ 157689 h 903489"/>
                  <a:gd name="connsiteX348" fmla="*/ 374111 w 1172636"/>
                  <a:gd name="connsiteY348" fmla="*/ 168728 h 903489"/>
                  <a:gd name="connsiteX349" fmla="*/ 375399 w 1172636"/>
                  <a:gd name="connsiteY349" fmla="*/ 170297 h 903489"/>
                  <a:gd name="connsiteX350" fmla="*/ 376240 w 1172636"/>
                  <a:gd name="connsiteY350" fmla="*/ 171586 h 903489"/>
                  <a:gd name="connsiteX351" fmla="*/ 382684 w 1172636"/>
                  <a:gd name="connsiteY351" fmla="*/ 178031 h 903489"/>
                  <a:gd name="connsiteX352" fmla="*/ 383300 w 1172636"/>
                  <a:gd name="connsiteY352" fmla="*/ 178703 h 903489"/>
                  <a:gd name="connsiteX353" fmla="*/ 385934 w 1172636"/>
                  <a:gd name="connsiteY353" fmla="*/ 181841 h 903489"/>
                  <a:gd name="connsiteX354" fmla="*/ 386831 w 1172636"/>
                  <a:gd name="connsiteY354" fmla="*/ 182457 h 903489"/>
                  <a:gd name="connsiteX355" fmla="*/ 387839 w 1172636"/>
                  <a:gd name="connsiteY355" fmla="*/ 183242 h 903489"/>
                  <a:gd name="connsiteX356" fmla="*/ 387839 w 1172636"/>
                  <a:gd name="connsiteY356" fmla="*/ 183242 h 903489"/>
                  <a:gd name="connsiteX357" fmla="*/ 389409 w 1172636"/>
                  <a:gd name="connsiteY357" fmla="*/ 184195 h 903489"/>
                  <a:gd name="connsiteX358" fmla="*/ 392267 w 1172636"/>
                  <a:gd name="connsiteY358" fmla="*/ 186324 h 903489"/>
                  <a:gd name="connsiteX359" fmla="*/ 393387 w 1172636"/>
                  <a:gd name="connsiteY359" fmla="*/ 187277 h 903489"/>
                  <a:gd name="connsiteX360" fmla="*/ 396973 w 1172636"/>
                  <a:gd name="connsiteY360" fmla="*/ 190863 h 903489"/>
                  <a:gd name="connsiteX361" fmla="*/ 397702 w 1172636"/>
                  <a:gd name="connsiteY361" fmla="*/ 191704 h 903489"/>
                  <a:gd name="connsiteX362" fmla="*/ 403642 w 1172636"/>
                  <a:gd name="connsiteY362" fmla="*/ 198988 h 903489"/>
                  <a:gd name="connsiteX363" fmla="*/ 406276 w 1172636"/>
                  <a:gd name="connsiteY363" fmla="*/ 200894 h 903489"/>
                  <a:gd name="connsiteX364" fmla="*/ 412440 w 1172636"/>
                  <a:gd name="connsiteY364" fmla="*/ 207058 h 903489"/>
                  <a:gd name="connsiteX365" fmla="*/ 414401 w 1172636"/>
                  <a:gd name="connsiteY365" fmla="*/ 207730 h 903489"/>
                  <a:gd name="connsiteX366" fmla="*/ 415746 w 1172636"/>
                  <a:gd name="connsiteY366" fmla="*/ 208291 h 903489"/>
                  <a:gd name="connsiteX367" fmla="*/ 417203 w 1172636"/>
                  <a:gd name="connsiteY367" fmla="*/ 209019 h 903489"/>
                  <a:gd name="connsiteX368" fmla="*/ 419893 w 1172636"/>
                  <a:gd name="connsiteY368" fmla="*/ 210980 h 903489"/>
                  <a:gd name="connsiteX369" fmla="*/ 421350 w 1172636"/>
                  <a:gd name="connsiteY369" fmla="*/ 212437 h 903489"/>
                  <a:gd name="connsiteX370" fmla="*/ 423255 w 1172636"/>
                  <a:gd name="connsiteY370" fmla="*/ 215071 h 903489"/>
                  <a:gd name="connsiteX371" fmla="*/ 425665 w 1172636"/>
                  <a:gd name="connsiteY371" fmla="*/ 217481 h 903489"/>
                  <a:gd name="connsiteX372" fmla="*/ 427570 w 1172636"/>
                  <a:gd name="connsiteY372" fmla="*/ 220114 h 903489"/>
                  <a:gd name="connsiteX373" fmla="*/ 430708 w 1172636"/>
                  <a:gd name="connsiteY373" fmla="*/ 223253 h 903489"/>
                  <a:gd name="connsiteX374" fmla="*/ 431661 w 1172636"/>
                  <a:gd name="connsiteY374" fmla="*/ 224373 h 903489"/>
                  <a:gd name="connsiteX375" fmla="*/ 433566 w 1172636"/>
                  <a:gd name="connsiteY375" fmla="*/ 226839 h 903489"/>
                  <a:gd name="connsiteX376" fmla="*/ 434519 w 1172636"/>
                  <a:gd name="connsiteY376" fmla="*/ 227960 h 903489"/>
                  <a:gd name="connsiteX377" fmla="*/ 435639 w 1172636"/>
                  <a:gd name="connsiteY377" fmla="*/ 229417 h 903489"/>
                  <a:gd name="connsiteX378" fmla="*/ 436312 w 1172636"/>
                  <a:gd name="connsiteY378" fmla="*/ 229865 h 903489"/>
                  <a:gd name="connsiteX379" fmla="*/ 437881 w 1172636"/>
                  <a:gd name="connsiteY379" fmla="*/ 231154 h 903489"/>
                  <a:gd name="connsiteX380" fmla="*/ 438161 w 1172636"/>
                  <a:gd name="connsiteY380" fmla="*/ 231434 h 903489"/>
                  <a:gd name="connsiteX381" fmla="*/ 440795 w 1172636"/>
                  <a:gd name="connsiteY381" fmla="*/ 233339 h 903489"/>
                  <a:gd name="connsiteX382" fmla="*/ 441019 w 1172636"/>
                  <a:gd name="connsiteY382" fmla="*/ 233563 h 903489"/>
                  <a:gd name="connsiteX383" fmla="*/ 443204 w 1172636"/>
                  <a:gd name="connsiteY383" fmla="*/ 235020 h 903489"/>
                  <a:gd name="connsiteX384" fmla="*/ 445894 w 1172636"/>
                  <a:gd name="connsiteY384" fmla="*/ 236926 h 903489"/>
                  <a:gd name="connsiteX385" fmla="*/ 445950 w 1172636"/>
                  <a:gd name="connsiteY385" fmla="*/ 236982 h 903489"/>
                  <a:gd name="connsiteX386" fmla="*/ 446847 w 1172636"/>
                  <a:gd name="connsiteY386" fmla="*/ 237262 h 903489"/>
                  <a:gd name="connsiteX387" fmla="*/ 447463 w 1172636"/>
                  <a:gd name="connsiteY387" fmla="*/ 237486 h 903489"/>
                  <a:gd name="connsiteX388" fmla="*/ 453739 w 1172636"/>
                  <a:gd name="connsiteY388" fmla="*/ 240456 h 903489"/>
                  <a:gd name="connsiteX389" fmla="*/ 456541 w 1172636"/>
                  <a:gd name="connsiteY389" fmla="*/ 243258 h 903489"/>
                  <a:gd name="connsiteX390" fmla="*/ 462369 w 1172636"/>
                  <a:gd name="connsiteY390" fmla="*/ 246172 h 903489"/>
                  <a:gd name="connsiteX391" fmla="*/ 463098 w 1172636"/>
                  <a:gd name="connsiteY391" fmla="*/ 246900 h 903489"/>
                  <a:gd name="connsiteX392" fmla="*/ 465003 w 1172636"/>
                  <a:gd name="connsiteY392" fmla="*/ 249534 h 903489"/>
                  <a:gd name="connsiteX393" fmla="*/ 465227 w 1172636"/>
                  <a:gd name="connsiteY393" fmla="*/ 249758 h 903489"/>
                  <a:gd name="connsiteX394" fmla="*/ 466516 w 1172636"/>
                  <a:gd name="connsiteY394" fmla="*/ 251327 h 903489"/>
                  <a:gd name="connsiteX395" fmla="*/ 467412 w 1172636"/>
                  <a:gd name="connsiteY395" fmla="*/ 252672 h 903489"/>
                  <a:gd name="connsiteX396" fmla="*/ 468701 w 1172636"/>
                  <a:gd name="connsiteY396" fmla="*/ 254241 h 903489"/>
                  <a:gd name="connsiteX397" fmla="*/ 469598 w 1172636"/>
                  <a:gd name="connsiteY397" fmla="*/ 255530 h 903489"/>
                  <a:gd name="connsiteX398" fmla="*/ 481085 w 1172636"/>
                  <a:gd name="connsiteY398" fmla="*/ 267018 h 903489"/>
                  <a:gd name="connsiteX399" fmla="*/ 482038 w 1172636"/>
                  <a:gd name="connsiteY399" fmla="*/ 268138 h 903489"/>
                  <a:gd name="connsiteX400" fmla="*/ 483943 w 1172636"/>
                  <a:gd name="connsiteY400" fmla="*/ 270660 h 903489"/>
                  <a:gd name="connsiteX401" fmla="*/ 493526 w 1172636"/>
                  <a:gd name="connsiteY401" fmla="*/ 280243 h 903489"/>
                  <a:gd name="connsiteX402" fmla="*/ 494591 w 1172636"/>
                  <a:gd name="connsiteY402" fmla="*/ 280859 h 903489"/>
                  <a:gd name="connsiteX403" fmla="*/ 496720 w 1172636"/>
                  <a:gd name="connsiteY403" fmla="*/ 282316 h 903489"/>
                  <a:gd name="connsiteX404" fmla="*/ 497168 w 1172636"/>
                  <a:gd name="connsiteY404" fmla="*/ 282652 h 903489"/>
                  <a:gd name="connsiteX405" fmla="*/ 500026 w 1172636"/>
                  <a:gd name="connsiteY405" fmla="*/ 284782 h 903489"/>
                  <a:gd name="connsiteX406" fmla="*/ 500418 w 1172636"/>
                  <a:gd name="connsiteY406" fmla="*/ 285118 h 903489"/>
                  <a:gd name="connsiteX407" fmla="*/ 504285 w 1172636"/>
                  <a:gd name="connsiteY407" fmla="*/ 288368 h 903489"/>
                  <a:gd name="connsiteX408" fmla="*/ 508152 w 1172636"/>
                  <a:gd name="connsiteY408" fmla="*/ 290946 h 903489"/>
                  <a:gd name="connsiteX409" fmla="*/ 509720 w 1172636"/>
                  <a:gd name="connsiteY409" fmla="*/ 292234 h 903489"/>
                  <a:gd name="connsiteX410" fmla="*/ 511514 w 1172636"/>
                  <a:gd name="connsiteY410" fmla="*/ 294028 h 903489"/>
                  <a:gd name="connsiteX411" fmla="*/ 515436 w 1172636"/>
                  <a:gd name="connsiteY411" fmla="*/ 297334 h 903489"/>
                  <a:gd name="connsiteX412" fmla="*/ 516109 w 1172636"/>
                  <a:gd name="connsiteY412" fmla="*/ 297950 h 903489"/>
                  <a:gd name="connsiteX413" fmla="*/ 521320 w 1172636"/>
                  <a:gd name="connsiteY413" fmla="*/ 303162 h 903489"/>
                  <a:gd name="connsiteX414" fmla="*/ 523618 w 1172636"/>
                  <a:gd name="connsiteY414" fmla="*/ 304899 h 903489"/>
                  <a:gd name="connsiteX415" fmla="*/ 526644 w 1172636"/>
                  <a:gd name="connsiteY415" fmla="*/ 308485 h 903489"/>
                  <a:gd name="connsiteX416" fmla="*/ 527204 w 1172636"/>
                  <a:gd name="connsiteY416" fmla="*/ 309046 h 903489"/>
                  <a:gd name="connsiteX417" fmla="*/ 530343 w 1172636"/>
                  <a:gd name="connsiteY417" fmla="*/ 311567 h 903489"/>
                  <a:gd name="connsiteX418" fmla="*/ 531183 w 1172636"/>
                  <a:gd name="connsiteY418" fmla="*/ 312352 h 903489"/>
                  <a:gd name="connsiteX419" fmla="*/ 536226 w 1172636"/>
                  <a:gd name="connsiteY419" fmla="*/ 317395 h 903489"/>
                  <a:gd name="connsiteX420" fmla="*/ 539701 w 1172636"/>
                  <a:gd name="connsiteY420" fmla="*/ 319693 h 903489"/>
                  <a:gd name="connsiteX421" fmla="*/ 540149 w 1172636"/>
                  <a:gd name="connsiteY421" fmla="*/ 320029 h 903489"/>
                  <a:gd name="connsiteX422" fmla="*/ 543007 w 1172636"/>
                  <a:gd name="connsiteY422" fmla="*/ 322158 h 903489"/>
                  <a:gd name="connsiteX423" fmla="*/ 543399 w 1172636"/>
                  <a:gd name="connsiteY423" fmla="*/ 322495 h 903489"/>
                  <a:gd name="connsiteX424" fmla="*/ 547714 w 1172636"/>
                  <a:gd name="connsiteY424" fmla="*/ 326081 h 903489"/>
                  <a:gd name="connsiteX425" fmla="*/ 548386 w 1172636"/>
                  <a:gd name="connsiteY425" fmla="*/ 326697 h 903489"/>
                  <a:gd name="connsiteX426" fmla="*/ 549675 w 1172636"/>
                  <a:gd name="connsiteY426" fmla="*/ 327538 h 903489"/>
                  <a:gd name="connsiteX427" fmla="*/ 550404 w 1172636"/>
                  <a:gd name="connsiteY427" fmla="*/ 328098 h 903489"/>
                  <a:gd name="connsiteX428" fmla="*/ 556624 w 1172636"/>
                  <a:gd name="connsiteY428" fmla="*/ 332918 h 903489"/>
                  <a:gd name="connsiteX429" fmla="*/ 557744 w 1172636"/>
                  <a:gd name="connsiteY429" fmla="*/ 333870 h 903489"/>
                  <a:gd name="connsiteX430" fmla="*/ 559034 w 1172636"/>
                  <a:gd name="connsiteY430" fmla="*/ 335103 h 903489"/>
                  <a:gd name="connsiteX431" fmla="*/ 561555 w 1172636"/>
                  <a:gd name="connsiteY431" fmla="*/ 336616 h 903489"/>
                  <a:gd name="connsiteX432" fmla="*/ 563068 w 1172636"/>
                  <a:gd name="connsiteY432" fmla="*/ 337681 h 903489"/>
                  <a:gd name="connsiteX433" fmla="*/ 571081 w 1172636"/>
                  <a:gd name="connsiteY433" fmla="*/ 344349 h 903489"/>
                  <a:gd name="connsiteX434" fmla="*/ 572202 w 1172636"/>
                  <a:gd name="connsiteY434" fmla="*/ 345302 h 903489"/>
                  <a:gd name="connsiteX435" fmla="*/ 574892 w 1172636"/>
                  <a:gd name="connsiteY435" fmla="*/ 347992 h 903489"/>
                  <a:gd name="connsiteX436" fmla="*/ 581616 w 1172636"/>
                  <a:gd name="connsiteY436" fmla="*/ 351914 h 903489"/>
                  <a:gd name="connsiteX437" fmla="*/ 584530 w 1172636"/>
                  <a:gd name="connsiteY437" fmla="*/ 353091 h 903489"/>
                  <a:gd name="connsiteX438" fmla="*/ 585315 w 1172636"/>
                  <a:gd name="connsiteY438" fmla="*/ 353427 h 903489"/>
                  <a:gd name="connsiteX439" fmla="*/ 588173 w 1172636"/>
                  <a:gd name="connsiteY439" fmla="*/ 354884 h 903489"/>
                  <a:gd name="connsiteX440" fmla="*/ 590190 w 1172636"/>
                  <a:gd name="connsiteY440" fmla="*/ 356173 h 903489"/>
                  <a:gd name="connsiteX441" fmla="*/ 592095 w 1172636"/>
                  <a:gd name="connsiteY441" fmla="*/ 357742 h 903489"/>
                  <a:gd name="connsiteX442" fmla="*/ 593104 w 1172636"/>
                  <a:gd name="connsiteY442" fmla="*/ 358078 h 903489"/>
                  <a:gd name="connsiteX443" fmla="*/ 595066 w 1172636"/>
                  <a:gd name="connsiteY443" fmla="*/ 358078 h 903489"/>
                  <a:gd name="connsiteX444" fmla="*/ 598315 w 1172636"/>
                  <a:gd name="connsiteY444" fmla="*/ 358639 h 903489"/>
                  <a:gd name="connsiteX445" fmla="*/ 598876 w 1172636"/>
                  <a:gd name="connsiteY445" fmla="*/ 358807 h 903489"/>
                  <a:gd name="connsiteX446" fmla="*/ 601510 w 1172636"/>
                  <a:gd name="connsiteY446" fmla="*/ 358807 h 903489"/>
                  <a:gd name="connsiteX447" fmla="*/ 607506 w 1172636"/>
                  <a:gd name="connsiteY447" fmla="*/ 360712 h 903489"/>
                  <a:gd name="connsiteX448" fmla="*/ 609019 w 1172636"/>
                  <a:gd name="connsiteY448" fmla="*/ 361329 h 903489"/>
                  <a:gd name="connsiteX449" fmla="*/ 610476 w 1172636"/>
                  <a:gd name="connsiteY449" fmla="*/ 362057 h 903489"/>
                  <a:gd name="connsiteX450" fmla="*/ 613165 w 1172636"/>
                  <a:gd name="connsiteY450" fmla="*/ 363962 h 903489"/>
                  <a:gd name="connsiteX451" fmla="*/ 614118 w 1172636"/>
                  <a:gd name="connsiteY451" fmla="*/ 364915 h 903489"/>
                  <a:gd name="connsiteX452" fmla="*/ 616920 w 1172636"/>
                  <a:gd name="connsiteY452" fmla="*/ 366316 h 903489"/>
                  <a:gd name="connsiteX453" fmla="*/ 617592 w 1172636"/>
                  <a:gd name="connsiteY453" fmla="*/ 366708 h 903489"/>
                  <a:gd name="connsiteX454" fmla="*/ 621179 w 1172636"/>
                  <a:gd name="connsiteY454" fmla="*/ 368838 h 903489"/>
                  <a:gd name="connsiteX455" fmla="*/ 622076 w 1172636"/>
                  <a:gd name="connsiteY455" fmla="*/ 369454 h 903489"/>
                  <a:gd name="connsiteX456" fmla="*/ 624765 w 1172636"/>
                  <a:gd name="connsiteY456" fmla="*/ 371359 h 903489"/>
                  <a:gd name="connsiteX457" fmla="*/ 627175 w 1172636"/>
                  <a:gd name="connsiteY457" fmla="*/ 372984 h 903489"/>
                  <a:gd name="connsiteX458" fmla="*/ 630313 w 1172636"/>
                  <a:gd name="connsiteY458" fmla="*/ 374721 h 903489"/>
                  <a:gd name="connsiteX459" fmla="*/ 632666 w 1172636"/>
                  <a:gd name="connsiteY459" fmla="*/ 375506 h 903489"/>
                  <a:gd name="connsiteX460" fmla="*/ 634236 w 1172636"/>
                  <a:gd name="connsiteY460" fmla="*/ 374553 h 903489"/>
                  <a:gd name="connsiteX461" fmla="*/ 639559 w 1172636"/>
                  <a:gd name="connsiteY461" fmla="*/ 373096 h 903489"/>
                  <a:gd name="connsiteX462" fmla="*/ 641689 w 1172636"/>
                  <a:gd name="connsiteY462" fmla="*/ 373096 h 903489"/>
                  <a:gd name="connsiteX463" fmla="*/ 648133 w 1172636"/>
                  <a:gd name="connsiteY463" fmla="*/ 375338 h 903489"/>
                  <a:gd name="connsiteX464" fmla="*/ 650654 w 1172636"/>
                  <a:gd name="connsiteY464" fmla="*/ 376010 h 903489"/>
                  <a:gd name="connsiteX465" fmla="*/ 654241 w 1172636"/>
                  <a:gd name="connsiteY465" fmla="*/ 377075 h 903489"/>
                  <a:gd name="connsiteX466" fmla="*/ 656482 w 1172636"/>
                  <a:gd name="connsiteY466" fmla="*/ 377916 h 903489"/>
                  <a:gd name="connsiteX467" fmla="*/ 659452 w 1172636"/>
                  <a:gd name="connsiteY467" fmla="*/ 379485 h 903489"/>
                  <a:gd name="connsiteX468" fmla="*/ 659789 w 1172636"/>
                  <a:gd name="connsiteY468" fmla="*/ 379765 h 903489"/>
                  <a:gd name="connsiteX469" fmla="*/ 660797 w 1172636"/>
                  <a:gd name="connsiteY469" fmla="*/ 379260 h 903489"/>
                  <a:gd name="connsiteX470" fmla="*/ 665448 w 1172636"/>
                  <a:gd name="connsiteY470" fmla="*/ 378196 h 903489"/>
                  <a:gd name="connsiteX471" fmla="*/ 666177 w 1172636"/>
                  <a:gd name="connsiteY471" fmla="*/ 378196 h 903489"/>
                  <a:gd name="connsiteX472" fmla="*/ 676263 w 1172636"/>
                  <a:gd name="connsiteY472" fmla="*/ 386377 h 903489"/>
                  <a:gd name="connsiteX473" fmla="*/ 677216 w 1172636"/>
                  <a:gd name="connsiteY473" fmla="*/ 390692 h 903489"/>
                  <a:gd name="connsiteX474" fmla="*/ 677216 w 1172636"/>
                  <a:gd name="connsiteY474" fmla="*/ 391869 h 903489"/>
                  <a:gd name="connsiteX475" fmla="*/ 677664 w 1172636"/>
                  <a:gd name="connsiteY475" fmla="*/ 393270 h 903489"/>
                  <a:gd name="connsiteX476" fmla="*/ 678337 w 1172636"/>
                  <a:gd name="connsiteY476" fmla="*/ 394278 h 903489"/>
                  <a:gd name="connsiteX477" fmla="*/ 679962 w 1172636"/>
                  <a:gd name="connsiteY477" fmla="*/ 398425 h 903489"/>
                  <a:gd name="connsiteX478" fmla="*/ 682203 w 1172636"/>
                  <a:gd name="connsiteY478" fmla="*/ 404085 h 903489"/>
                  <a:gd name="connsiteX479" fmla="*/ 682932 w 1172636"/>
                  <a:gd name="connsiteY479" fmla="*/ 407896 h 903489"/>
                  <a:gd name="connsiteX480" fmla="*/ 682932 w 1172636"/>
                  <a:gd name="connsiteY480" fmla="*/ 409352 h 903489"/>
                  <a:gd name="connsiteX481" fmla="*/ 682708 w 1172636"/>
                  <a:gd name="connsiteY481" fmla="*/ 411594 h 903489"/>
                  <a:gd name="connsiteX482" fmla="*/ 689264 w 1172636"/>
                  <a:gd name="connsiteY482" fmla="*/ 417814 h 903489"/>
                  <a:gd name="connsiteX483" fmla="*/ 690833 w 1172636"/>
                  <a:gd name="connsiteY483" fmla="*/ 419831 h 903489"/>
                  <a:gd name="connsiteX484" fmla="*/ 692963 w 1172636"/>
                  <a:gd name="connsiteY484" fmla="*/ 423418 h 903489"/>
                  <a:gd name="connsiteX485" fmla="*/ 694027 w 1172636"/>
                  <a:gd name="connsiteY485" fmla="*/ 425883 h 903489"/>
                  <a:gd name="connsiteX486" fmla="*/ 696773 w 1172636"/>
                  <a:gd name="connsiteY486" fmla="*/ 435410 h 903489"/>
                  <a:gd name="connsiteX487" fmla="*/ 698006 w 1172636"/>
                  <a:gd name="connsiteY487" fmla="*/ 438492 h 903489"/>
                  <a:gd name="connsiteX488" fmla="*/ 698398 w 1172636"/>
                  <a:gd name="connsiteY488" fmla="*/ 439725 h 903489"/>
                  <a:gd name="connsiteX489" fmla="*/ 701760 w 1172636"/>
                  <a:gd name="connsiteY489" fmla="*/ 452557 h 903489"/>
                  <a:gd name="connsiteX490" fmla="*/ 704114 w 1172636"/>
                  <a:gd name="connsiteY490" fmla="*/ 457825 h 903489"/>
                  <a:gd name="connsiteX491" fmla="*/ 713920 w 1172636"/>
                  <a:gd name="connsiteY491" fmla="*/ 475196 h 903489"/>
                  <a:gd name="connsiteX492" fmla="*/ 717115 w 1172636"/>
                  <a:gd name="connsiteY492" fmla="*/ 478278 h 903489"/>
                  <a:gd name="connsiteX493" fmla="*/ 720757 w 1172636"/>
                  <a:gd name="connsiteY493" fmla="*/ 483714 h 903489"/>
                  <a:gd name="connsiteX494" fmla="*/ 728770 w 1172636"/>
                  <a:gd name="connsiteY494" fmla="*/ 491111 h 903489"/>
                  <a:gd name="connsiteX495" fmla="*/ 734094 w 1172636"/>
                  <a:gd name="connsiteY495" fmla="*/ 495090 h 903489"/>
                  <a:gd name="connsiteX496" fmla="*/ 736111 w 1172636"/>
                  <a:gd name="connsiteY496" fmla="*/ 497107 h 903489"/>
                  <a:gd name="connsiteX497" fmla="*/ 736784 w 1172636"/>
                  <a:gd name="connsiteY497" fmla="*/ 497387 h 903489"/>
                  <a:gd name="connsiteX498" fmla="*/ 739418 w 1172636"/>
                  <a:gd name="connsiteY498" fmla="*/ 498900 h 903489"/>
                  <a:gd name="connsiteX499" fmla="*/ 744853 w 1172636"/>
                  <a:gd name="connsiteY499" fmla="*/ 503215 h 903489"/>
                  <a:gd name="connsiteX500" fmla="*/ 745526 w 1172636"/>
                  <a:gd name="connsiteY500" fmla="*/ 503383 h 903489"/>
                  <a:gd name="connsiteX501" fmla="*/ 750345 w 1172636"/>
                  <a:gd name="connsiteY501" fmla="*/ 506129 h 903489"/>
                  <a:gd name="connsiteX502" fmla="*/ 751802 w 1172636"/>
                  <a:gd name="connsiteY502" fmla="*/ 507586 h 903489"/>
                  <a:gd name="connsiteX503" fmla="*/ 752418 w 1172636"/>
                  <a:gd name="connsiteY503" fmla="*/ 508258 h 903489"/>
                  <a:gd name="connsiteX504" fmla="*/ 771135 w 1172636"/>
                  <a:gd name="connsiteY504" fmla="*/ 530561 h 903489"/>
                  <a:gd name="connsiteX505" fmla="*/ 782342 w 1172636"/>
                  <a:gd name="connsiteY505" fmla="*/ 543169 h 903489"/>
                  <a:gd name="connsiteX506" fmla="*/ 782678 w 1172636"/>
                  <a:gd name="connsiteY506" fmla="*/ 543562 h 903489"/>
                  <a:gd name="connsiteX507" fmla="*/ 787834 w 1172636"/>
                  <a:gd name="connsiteY507" fmla="*/ 550006 h 903489"/>
                  <a:gd name="connsiteX508" fmla="*/ 797864 w 1172636"/>
                  <a:gd name="connsiteY508" fmla="*/ 558748 h 903489"/>
                  <a:gd name="connsiteX509" fmla="*/ 798425 w 1172636"/>
                  <a:gd name="connsiteY509" fmla="*/ 559252 h 903489"/>
                  <a:gd name="connsiteX510" fmla="*/ 801283 w 1172636"/>
                  <a:gd name="connsiteY510" fmla="*/ 562110 h 903489"/>
                  <a:gd name="connsiteX511" fmla="*/ 804757 w 1172636"/>
                  <a:gd name="connsiteY511" fmla="*/ 564408 h 903489"/>
                  <a:gd name="connsiteX512" fmla="*/ 805934 w 1172636"/>
                  <a:gd name="connsiteY512" fmla="*/ 565360 h 903489"/>
                  <a:gd name="connsiteX513" fmla="*/ 827788 w 1172636"/>
                  <a:gd name="connsiteY513" fmla="*/ 585085 h 903489"/>
                  <a:gd name="connsiteX514" fmla="*/ 841517 w 1172636"/>
                  <a:gd name="connsiteY514" fmla="*/ 594892 h 903489"/>
                  <a:gd name="connsiteX515" fmla="*/ 844263 w 1172636"/>
                  <a:gd name="connsiteY515" fmla="*/ 596237 h 903489"/>
                  <a:gd name="connsiteX516" fmla="*/ 848914 w 1172636"/>
                  <a:gd name="connsiteY516" fmla="*/ 597414 h 903489"/>
                  <a:gd name="connsiteX517" fmla="*/ 851828 w 1172636"/>
                  <a:gd name="connsiteY517" fmla="*/ 598646 h 903489"/>
                  <a:gd name="connsiteX518" fmla="*/ 861187 w 1172636"/>
                  <a:gd name="connsiteY518" fmla="*/ 604362 h 903489"/>
                  <a:gd name="connsiteX519" fmla="*/ 861971 w 1172636"/>
                  <a:gd name="connsiteY519" fmla="*/ 604923 h 903489"/>
                  <a:gd name="connsiteX520" fmla="*/ 866118 w 1172636"/>
                  <a:gd name="connsiteY520" fmla="*/ 608005 h 903489"/>
                  <a:gd name="connsiteX521" fmla="*/ 877157 w 1172636"/>
                  <a:gd name="connsiteY521" fmla="*/ 610919 h 903489"/>
                  <a:gd name="connsiteX522" fmla="*/ 881584 w 1172636"/>
                  <a:gd name="connsiteY522" fmla="*/ 611479 h 903489"/>
                  <a:gd name="connsiteX523" fmla="*/ 884890 w 1172636"/>
                  <a:gd name="connsiteY523" fmla="*/ 611479 h 903489"/>
                  <a:gd name="connsiteX524" fmla="*/ 893240 w 1172636"/>
                  <a:gd name="connsiteY524" fmla="*/ 608509 h 903489"/>
                  <a:gd name="connsiteX525" fmla="*/ 895033 w 1172636"/>
                  <a:gd name="connsiteY525" fmla="*/ 608061 h 903489"/>
                  <a:gd name="connsiteX526" fmla="*/ 900413 w 1172636"/>
                  <a:gd name="connsiteY526" fmla="*/ 607108 h 903489"/>
                  <a:gd name="connsiteX527" fmla="*/ 903046 w 1172636"/>
                  <a:gd name="connsiteY527" fmla="*/ 604474 h 903489"/>
                  <a:gd name="connsiteX528" fmla="*/ 904615 w 1172636"/>
                  <a:gd name="connsiteY528" fmla="*/ 603185 h 903489"/>
                  <a:gd name="connsiteX529" fmla="*/ 906745 w 1172636"/>
                  <a:gd name="connsiteY529" fmla="*/ 601728 h 903489"/>
                  <a:gd name="connsiteX530" fmla="*/ 908874 w 1172636"/>
                  <a:gd name="connsiteY530" fmla="*/ 600664 h 903489"/>
                  <a:gd name="connsiteX531" fmla="*/ 913750 w 1172636"/>
                  <a:gd name="connsiteY531" fmla="*/ 598814 h 903489"/>
                  <a:gd name="connsiteX532" fmla="*/ 916551 w 1172636"/>
                  <a:gd name="connsiteY532" fmla="*/ 597133 h 903489"/>
                  <a:gd name="connsiteX533" fmla="*/ 919353 w 1172636"/>
                  <a:gd name="connsiteY533" fmla="*/ 595957 h 903489"/>
                  <a:gd name="connsiteX534" fmla="*/ 923612 w 1172636"/>
                  <a:gd name="connsiteY534" fmla="*/ 594724 h 903489"/>
                  <a:gd name="connsiteX535" fmla="*/ 928935 w 1172636"/>
                  <a:gd name="connsiteY535" fmla="*/ 594388 h 903489"/>
                  <a:gd name="connsiteX536" fmla="*/ 932522 w 1172636"/>
                  <a:gd name="connsiteY536" fmla="*/ 595116 h 903489"/>
                  <a:gd name="connsiteX537" fmla="*/ 937789 w 1172636"/>
                  <a:gd name="connsiteY537" fmla="*/ 597974 h 903489"/>
                  <a:gd name="connsiteX538" fmla="*/ 941376 w 1172636"/>
                  <a:gd name="connsiteY538" fmla="*/ 601560 h 903489"/>
                  <a:gd name="connsiteX539" fmla="*/ 942328 w 1172636"/>
                  <a:gd name="connsiteY539" fmla="*/ 602681 h 903489"/>
                  <a:gd name="connsiteX540" fmla="*/ 948324 w 1172636"/>
                  <a:gd name="connsiteY540" fmla="*/ 610694 h 903489"/>
                  <a:gd name="connsiteX541" fmla="*/ 954096 w 1172636"/>
                  <a:gd name="connsiteY541" fmla="*/ 616466 h 903489"/>
                  <a:gd name="connsiteX542" fmla="*/ 955441 w 1172636"/>
                  <a:gd name="connsiteY542" fmla="*/ 617251 h 903489"/>
                  <a:gd name="connsiteX543" fmla="*/ 956506 w 1172636"/>
                  <a:gd name="connsiteY543" fmla="*/ 617531 h 903489"/>
                  <a:gd name="connsiteX544" fmla="*/ 956674 w 1172636"/>
                  <a:gd name="connsiteY544" fmla="*/ 617475 h 903489"/>
                  <a:gd name="connsiteX545" fmla="*/ 963006 w 1172636"/>
                  <a:gd name="connsiteY545" fmla="*/ 617923 h 903489"/>
                  <a:gd name="connsiteX546" fmla="*/ 966593 w 1172636"/>
                  <a:gd name="connsiteY546" fmla="*/ 619380 h 903489"/>
                  <a:gd name="connsiteX547" fmla="*/ 974158 w 1172636"/>
                  <a:gd name="connsiteY547" fmla="*/ 622126 h 903489"/>
                  <a:gd name="connsiteX548" fmla="*/ 976343 w 1172636"/>
                  <a:gd name="connsiteY548" fmla="*/ 623247 h 903489"/>
                  <a:gd name="connsiteX549" fmla="*/ 979874 w 1172636"/>
                  <a:gd name="connsiteY549" fmla="*/ 625600 h 903489"/>
                  <a:gd name="connsiteX550" fmla="*/ 983348 w 1172636"/>
                  <a:gd name="connsiteY550" fmla="*/ 627113 h 903489"/>
                  <a:gd name="connsiteX551" fmla="*/ 993210 w 1172636"/>
                  <a:gd name="connsiteY551" fmla="*/ 629747 h 903489"/>
                  <a:gd name="connsiteX552" fmla="*/ 993995 w 1172636"/>
                  <a:gd name="connsiteY552" fmla="*/ 629971 h 903489"/>
                  <a:gd name="connsiteX553" fmla="*/ 996124 w 1172636"/>
                  <a:gd name="connsiteY553" fmla="*/ 630700 h 903489"/>
                  <a:gd name="connsiteX554" fmla="*/ 996909 w 1172636"/>
                  <a:gd name="connsiteY554" fmla="*/ 630980 h 903489"/>
                  <a:gd name="connsiteX555" fmla="*/ 1000327 w 1172636"/>
                  <a:gd name="connsiteY555" fmla="*/ 632437 h 903489"/>
                  <a:gd name="connsiteX556" fmla="*/ 1004306 w 1172636"/>
                  <a:gd name="connsiteY556" fmla="*/ 634006 h 903489"/>
                  <a:gd name="connsiteX557" fmla="*/ 1011198 w 1172636"/>
                  <a:gd name="connsiteY557" fmla="*/ 638601 h 903489"/>
                  <a:gd name="connsiteX558" fmla="*/ 1012767 w 1172636"/>
                  <a:gd name="connsiteY558" fmla="*/ 638937 h 903489"/>
                  <a:gd name="connsiteX559" fmla="*/ 1013832 w 1172636"/>
                  <a:gd name="connsiteY559" fmla="*/ 639217 h 903489"/>
                  <a:gd name="connsiteX560" fmla="*/ 1027113 w 1172636"/>
                  <a:gd name="connsiteY560" fmla="*/ 643420 h 903489"/>
                  <a:gd name="connsiteX561" fmla="*/ 1043756 w 1172636"/>
                  <a:gd name="connsiteY561" fmla="*/ 647343 h 903489"/>
                  <a:gd name="connsiteX562" fmla="*/ 1048183 w 1172636"/>
                  <a:gd name="connsiteY562" fmla="*/ 648352 h 903489"/>
                  <a:gd name="connsiteX563" fmla="*/ 1059839 w 1172636"/>
                  <a:gd name="connsiteY563" fmla="*/ 653843 h 903489"/>
                  <a:gd name="connsiteX564" fmla="*/ 1065723 w 1172636"/>
                  <a:gd name="connsiteY564" fmla="*/ 655804 h 903489"/>
                  <a:gd name="connsiteX565" fmla="*/ 1069253 w 1172636"/>
                  <a:gd name="connsiteY565" fmla="*/ 657822 h 903489"/>
                  <a:gd name="connsiteX566" fmla="*/ 1069253 w 1172636"/>
                  <a:gd name="connsiteY566" fmla="*/ 657822 h 903489"/>
                  <a:gd name="connsiteX567" fmla="*/ 1070262 w 1172636"/>
                  <a:gd name="connsiteY567" fmla="*/ 658270 h 903489"/>
                  <a:gd name="connsiteX568" fmla="*/ 1071831 w 1172636"/>
                  <a:gd name="connsiteY568" fmla="*/ 658158 h 903489"/>
                  <a:gd name="connsiteX569" fmla="*/ 1077546 w 1172636"/>
                  <a:gd name="connsiteY569" fmla="*/ 658158 h 903489"/>
                  <a:gd name="connsiteX570" fmla="*/ 1083767 w 1172636"/>
                  <a:gd name="connsiteY570" fmla="*/ 660231 h 903489"/>
                  <a:gd name="connsiteX571" fmla="*/ 1084776 w 1172636"/>
                  <a:gd name="connsiteY571" fmla="*/ 660960 h 903489"/>
                  <a:gd name="connsiteX572" fmla="*/ 1086064 w 1172636"/>
                  <a:gd name="connsiteY572" fmla="*/ 661240 h 903489"/>
                  <a:gd name="connsiteX573" fmla="*/ 1091332 w 1172636"/>
                  <a:gd name="connsiteY573" fmla="*/ 664098 h 903489"/>
                  <a:gd name="connsiteX574" fmla="*/ 1092789 w 1172636"/>
                  <a:gd name="connsiteY574" fmla="*/ 665555 h 903489"/>
                  <a:gd name="connsiteX575" fmla="*/ 1093741 w 1172636"/>
                  <a:gd name="connsiteY575" fmla="*/ 666676 h 903489"/>
                  <a:gd name="connsiteX576" fmla="*/ 1093909 w 1172636"/>
                  <a:gd name="connsiteY576" fmla="*/ 666900 h 903489"/>
                  <a:gd name="connsiteX577" fmla="*/ 1094358 w 1172636"/>
                  <a:gd name="connsiteY577" fmla="*/ 666956 h 903489"/>
                  <a:gd name="connsiteX578" fmla="*/ 1099961 w 1172636"/>
                  <a:gd name="connsiteY578" fmla="*/ 669870 h 903489"/>
                  <a:gd name="connsiteX579" fmla="*/ 1100242 w 1172636"/>
                  <a:gd name="connsiteY579" fmla="*/ 670150 h 903489"/>
                  <a:gd name="connsiteX580" fmla="*/ 1103380 w 1172636"/>
                  <a:gd name="connsiteY580" fmla="*/ 672672 h 903489"/>
                  <a:gd name="connsiteX581" fmla="*/ 1105005 w 1172636"/>
                  <a:gd name="connsiteY581" fmla="*/ 674297 h 903489"/>
                  <a:gd name="connsiteX582" fmla="*/ 1110384 w 1172636"/>
                  <a:gd name="connsiteY582" fmla="*/ 681021 h 903489"/>
                  <a:gd name="connsiteX583" fmla="*/ 1113074 w 1172636"/>
                  <a:gd name="connsiteY583" fmla="*/ 683711 h 903489"/>
                  <a:gd name="connsiteX584" fmla="*/ 1125234 w 1172636"/>
                  <a:gd name="connsiteY584" fmla="*/ 693013 h 903489"/>
                  <a:gd name="connsiteX585" fmla="*/ 1129605 w 1172636"/>
                  <a:gd name="connsiteY585" fmla="*/ 697160 h 903489"/>
                  <a:gd name="connsiteX586" fmla="*/ 1132351 w 1172636"/>
                  <a:gd name="connsiteY586" fmla="*/ 701979 h 903489"/>
                  <a:gd name="connsiteX587" fmla="*/ 1143670 w 1172636"/>
                  <a:gd name="connsiteY587" fmla="*/ 719687 h 903489"/>
                  <a:gd name="connsiteX588" fmla="*/ 1144231 w 1172636"/>
                  <a:gd name="connsiteY588" fmla="*/ 720640 h 903489"/>
                  <a:gd name="connsiteX589" fmla="*/ 1145688 w 1172636"/>
                  <a:gd name="connsiteY589" fmla="*/ 723497 h 903489"/>
                  <a:gd name="connsiteX590" fmla="*/ 1146472 w 1172636"/>
                  <a:gd name="connsiteY590" fmla="*/ 725627 h 903489"/>
                  <a:gd name="connsiteX591" fmla="*/ 1150059 w 1172636"/>
                  <a:gd name="connsiteY591" fmla="*/ 739972 h 903489"/>
                  <a:gd name="connsiteX592" fmla="*/ 1153981 w 1172636"/>
                  <a:gd name="connsiteY592" fmla="*/ 754318 h 903489"/>
                  <a:gd name="connsiteX593" fmla="*/ 1156951 w 1172636"/>
                  <a:gd name="connsiteY593" fmla="*/ 759698 h 903489"/>
                  <a:gd name="connsiteX594" fmla="*/ 1158072 w 1172636"/>
                  <a:gd name="connsiteY594" fmla="*/ 762668 h 903489"/>
                  <a:gd name="connsiteX595" fmla="*/ 1159305 w 1172636"/>
                  <a:gd name="connsiteY595" fmla="*/ 768888 h 903489"/>
                  <a:gd name="connsiteX596" fmla="*/ 1163283 w 1172636"/>
                  <a:gd name="connsiteY596" fmla="*/ 778750 h 903489"/>
                  <a:gd name="connsiteX597" fmla="*/ 1163620 w 1172636"/>
                  <a:gd name="connsiteY597" fmla="*/ 779759 h 903489"/>
                  <a:gd name="connsiteX598" fmla="*/ 1166141 w 1172636"/>
                  <a:gd name="connsiteY598" fmla="*/ 788501 h 903489"/>
                  <a:gd name="connsiteX599" fmla="*/ 1169728 w 1172636"/>
                  <a:gd name="connsiteY599" fmla="*/ 794497 h 903489"/>
                  <a:gd name="connsiteX600" fmla="*/ 1170120 w 1172636"/>
                  <a:gd name="connsiteY600" fmla="*/ 795169 h 903489"/>
                  <a:gd name="connsiteX601" fmla="*/ 1170120 w 1172636"/>
                  <a:gd name="connsiteY601" fmla="*/ 795169 h 903489"/>
                  <a:gd name="connsiteX602" fmla="*/ 1172250 w 1172636"/>
                  <a:gd name="connsiteY602" fmla="*/ 804696 h 903489"/>
                  <a:gd name="connsiteX603" fmla="*/ 1164797 w 1172636"/>
                  <a:gd name="connsiteY603" fmla="*/ 811980 h 903489"/>
                  <a:gd name="connsiteX604" fmla="*/ 979593 w 1172636"/>
                  <a:gd name="connsiteY604" fmla="*/ 858659 h 903489"/>
                  <a:gd name="connsiteX605" fmla="*/ 937846 w 1172636"/>
                  <a:gd name="connsiteY605" fmla="*/ 868746 h 903489"/>
                  <a:gd name="connsiteX606" fmla="*/ 906129 w 1172636"/>
                  <a:gd name="connsiteY606" fmla="*/ 875975 h 903489"/>
                  <a:gd name="connsiteX607" fmla="*/ 889934 w 1172636"/>
                  <a:gd name="connsiteY607" fmla="*/ 880178 h 903489"/>
                  <a:gd name="connsiteX608" fmla="*/ 887916 w 1172636"/>
                  <a:gd name="connsiteY608" fmla="*/ 880514 h 903489"/>
                  <a:gd name="connsiteX609" fmla="*/ 871105 w 1172636"/>
                  <a:gd name="connsiteY609" fmla="*/ 884549 h 903489"/>
                  <a:gd name="connsiteX610" fmla="*/ 792765 w 1172636"/>
                  <a:gd name="connsiteY610" fmla="*/ 902537 h 903489"/>
                  <a:gd name="connsiteX611" fmla="*/ 790748 w 1172636"/>
                  <a:gd name="connsiteY611" fmla="*/ 903489 h 903489"/>
                  <a:gd name="connsiteX612" fmla="*/ 828741 w 1172636"/>
                  <a:gd name="connsiteY612" fmla="*/ 737675 h 903489"/>
                  <a:gd name="connsiteX613" fmla="*/ 849307 w 1172636"/>
                  <a:gd name="connsiteY613" fmla="*/ 774716 h 903489"/>
                  <a:gd name="connsiteX614" fmla="*/ 849867 w 1172636"/>
                  <a:gd name="connsiteY614" fmla="*/ 783569 h 903489"/>
                  <a:gd name="connsiteX615" fmla="*/ 847009 w 1172636"/>
                  <a:gd name="connsiteY615" fmla="*/ 790742 h 903489"/>
                  <a:gd name="connsiteX616" fmla="*/ 821008 w 1172636"/>
                  <a:gd name="connsiteY616" fmla="*/ 849245 h 903489"/>
                  <a:gd name="connsiteX617" fmla="*/ 808343 w 1172636"/>
                  <a:gd name="connsiteY617" fmla="*/ 878497 h 903489"/>
                  <a:gd name="connsiteX618" fmla="*/ 884554 w 1172636"/>
                  <a:gd name="connsiteY618" fmla="*/ 860845 h 903489"/>
                  <a:gd name="connsiteX619" fmla="*/ 886291 w 1172636"/>
                  <a:gd name="connsiteY619" fmla="*/ 860565 h 903489"/>
                  <a:gd name="connsiteX620" fmla="*/ 901590 w 1172636"/>
                  <a:gd name="connsiteY620" fmla="*/ 856586 h 903489"/>
                  <a:gd name="connsiteX621" fmla="*/ 933475 w 1172636"/>
                  <a:gd name="connsiteY621" fmla="*/ 849301 h 903489"/>
                  <a:gd name="connsiteX622" fmla="*/ 974998 w 1172636"/>
                  <a:gd name="connsiteY622" fmla="*/ 839270 h 903489"/>
                  <a:gd name="connsiteX623" fmla="*/ 1146921 w 1172636"/>
                  <a:gd name="connsiteY623" fmla="*/ 795954 h 903489"/>
                  <a:gd name="connsiteX624" fmla="*/ 1144231 w 1172636"/>
                  <a:gd name="connsiteY624" fmla="*/ 786595 h 903489"/>
                  <a:gd name="connsiteX625" fmla="*/ 1140140 w 1172636"/>
                  <a:gd name="connsiteY625" fmla="*/ 776341 h 903489"/>
                  <a:gd name="connsiteX626" fmla="*/ 1139580 w 1172636"/>
                  <a:gd name="connsiteY626" fmla="*/ 774547 h 903489"/>
                  <a:gd name="connsiteX627" fmla="*/ 1138459 w 1172636"/>
                  <a:gd name="connsiteY627" fmla="*/ 768944 h 903489"/>
                  <a:gd name="connsiteX628" fmla="*/ 1135657 w 1172636"/>
                  <a:gd name="connsiteY628" fmla="*/ 763900 h 903489"/>
                  <a:gd name="connsiteX629" fmla="*/ 1134705 w 1172636"/>
                  <a:gd name="connsiteY629" fmla="*/ 761603 h 903489"/>
                  <a:gd name="connsiteX630" fmla="*/ 1130390 w 1172636"/>
                  <a:gd name="connsiteY630" fmla="*/ 745800 h 903489"/>
                  <a:gd name="connsiteX631" fmla="*/ 1127028 w 1172636"/>
                  <a:gd name="connsiteY631" fmla="*/ 732351 h 903489"/>
                  <a:gd name="connsiteX632" fmla="*/ 1126355 w 1172636"/>
                  <a:gd name="connsiteY632" fmla="*/ 731007 h 903489"/>
                  <a:gd name="connsiteX633" fmla="*/ 1115148 w 1172636"/>
                  <a:gd name="connsiteY633" fmla="*/ 713523 h 903489"/>
                  <a:gd name="connsiteX634" fmla="*/ 1114868 w 1172636"/>
                  <a:gd name="connsiteY634" fmla="*/ 713075 h 903489"/>
                  <a:gd name="connsiteX635" fmla="*/ 1113410 w 1172636"/>
                  <a:gd name="connsiteY635" fmla="*/ 710553 h 903489"/>
                  <a:gd name="connsiteX636" fmla="*/ 1113074 w 1172636"/>
                  <a:gd name="connsiteY636" fmla="*/ 710273 h 903489"/>
                  <a:gd name="connsiteX637" fmla="*/ 1100298 w 1172636"/>
                  <a:gd name="connsiteY637" fmla="*/ 700354 h 903489"/>
                  <a:gd name="connsiteX638" fmla="*/ 1099289 w 1172636"/>
                  <a:gd name="connsiteY638" fmla="*/ 699458 h 903489"/>
                  <a:gd name="connsiteX639" fmla="*/ 1095703 w 1172636"/>
                  <a:gd name="connsiteY639" fmla="*/ 695871 h 903489"/>
                  <a:gd name="connsiteX640" fmla="*/ 1094918 w 1172636"/>
                  <a:gd name="connsiteY640" fmla="*/ 695031 h 903489"/>
                  <a:gd name="connsiteX641" fmla="*/ 1089875 w 1172636"/>
                  <a:gd name="connsiteY641" fmla="*/ 688754 h 903489"/>
                  <a:gd name="connsiteX642" fmla="*/ 1088362 w 1172636"/>
                  <a:gd name="connsiteY642" fmla="*/ 687522 h 903489"/>
                  <a:gd name="connsiteX643" fmla="*/ 1086961 w 1172636"/>
                  <a:gd name="connsiteY643" fmla="*/ 687297 h 903489"/>
                  <a:gd name="connsiteX644" fmla="*/ 1081357 w 1172636"/>
                  <a:gd name="connsiteY644" fmla="*/ 684383 h 903489"/>
                  <a:gd name="connsiteX645" fmla="*/ 1080628 w 1172636"/>
                  <a:gd name="connsiteY645" fmla="*/ 683655 h 903489"/>
                  <a:gd name="connsiteX646" fmla="*/ 1079676 w 1172636"/>
                  <a:gd name="connsiteY646" fmla="*/ 682590 h 903489"/>
                  <a:gd name="connsiteX647" fmla="*/ 1078723 w 1172636"/>
                  <a:gd name="connsiteY647" fmla="*/ 681469 h 903489"/>
                  <a:gd name="connsiteX648" fmla="*/ 1074521 w 1172636"/>
                  <a:gd name="connsiteY648" fmla="*/ 679620 h 903489"/>
                  <a:gd name="connsiteX649" fmla="*/ 1074465 w 1172636"/>
                  <a:gd name="connsiteY649" fmla="*/ 679564 h 903489"/>
                  <a:gd name="connsiteX650" fmla="*/ 1072447 w 1172636"/>
                  <a:gd name="connsiteY650" fmla="*/ 680573 h 903489"/>
                  <a:gd name="connsiteX651" fmla="*/ 1061408 w 1172636"/>
                  <a:gd name="connsiteY651" fmla="*/ 679396 h 903489"/>
                  <a:gd name="connsiteX652" fmla="*/ 1057933 w 1172636"/>
                  <a:gd name="connsiteY652" fmla="*/ 678275 h 903489"/>
                  <a:gd name="connsiteX653" fmla="*/ 1053787 w 1172636"/>
                  <a:gd name="connsiteY653" fmla="*/ 674185 h 903489"/>
                  <a:gd name="connsiteX654" fmla="*/ 1053114 w 1172636"/>
                  <a:gd name="connsiteY654" fmla="*/ 673960 h 903489"/>
                  <a:gd name="connsiteX655" fmla="*/ 1051994 w 1172636"/>
                  <a:gd name="connsiteY655" fmla="*/ 673512 h 903489"/>
                  <a:gd name="connsiteX656" fmla="*/ 1041795 w 1172636"/>
                  <a:gd name="connsiteY656" fmla="*/ 668693 h 903489"/>
                  <a:gd name="connsiteX657" fmla="*/ 1040338 w 1172636"/>
                  <a:gd name="connsiteY657" fmla="*/ 668469 h 903489"/>
                  <a:gd name="connsiteX658" fmla="*/ 1022406 w 1172636"/>
                  <a:gd name="connsiteY658" fmla="*/ 664154 h 903489"/>
                  <a:gd name="connsiteX659" fmla="*/ 1021677 w 1172636"/>
                  <a:gd name="connsiteY659" fmla="*/ 663986 h 903489"/>
                  <a:gd name="connsiteX660" fmla="*/ 1008565 w 1172636"/>
                  <a:gd name="connsiteY660" fmla="*/ 659839 h 903489"/>
                  <a:gd name="connsiteX661" fmla="*/ 1005539 w 1172636"/>
                  <a:gd name="connsiteY661" fmla="*/ 659223 h 903489"/>
                  <a:gd name="connsiteX662" fmla="*/ 1001840 w 1172636"/>
                  <a:gd name="connsiteY662" fmla="*/ 657710 h 903489"/>
                  <a:gd name="connsiteX663" fmla="*/ 995116 w 1172636"/>
                  <a:gd name="connsiteY663" fmla="*/ 653227 h 903489"/>
                  <a:gd name="connsiteX664" fmla="*/ 994219 w 1172636"/>
                  <a:gd name="connsiteY664" fmla="*/ 652891 h 903489"/>
                  <a:gd name="connsiteX665" fmla="*/ 988223 w 1172636"/>
                  <a:gd name="connsiteY665" fmla="*/ 650425 h 903489"/>
                  <a:gd name="connsiteX666" fmla="*/ 977632 w 1172636"/>
                  <a:gd name="connsiteY666" fmla="*/ 647623 h 903489"/>
                  <a:gd name="connsiteX667" fmla="*/ 976287 w 1172636"/>
                  <a:gd name="connsiteY667" fmla="*/ 647175 h 903489"/>
                  <a:gd name="connsiteX668" fmla="*/ 971244 w 1172636"/>
                  <a:gd name="connsiteY668" fmla="*/ 645045 h 903489"/>
                  <a:gd name="connsiteX669" fmla="*/ 969562 w 1172636"/>
                  <a:gd name="connsiteY669" fmla="*/ 644149 h 903489"/>
                  <a:gd name="connsiteX670" fmla="*/ 966313 w 1172636"/>
                  <a:gd name="connsiteY670" fmla="*/ 641963 h 903489"/>
                  <a:gd name="connsiteX671" fmla="*/ 958803 w 1172636"/>
                  <a:gd name="connsiteY671" fmla="*/ 639217 h 903489"/>
                  <a:gd name="connsiteX672" fmla="*/ 953816 w 1172636"/>
                  <a:gd name="connsiteY672" fmla="*/ 639049 h 903489"/>
                  <a:gd name="connsiteX673" fmla="*/ 948773 w 1172636"/>
                  <a:gd name="connsiteY673" fmla="*/ 637592 h 903489"/>
                  <a:gd name="connsiteX674" fmla="*/ 946307 w 1172636"/>
                  <a:gd name="connsiteY674" fmla="*/ 636528 h 903489"/>
                  <a:gd name="connsiteX675" fmla="*/ 942721 w 1172636"/>
                  <a:gd name="connsiteY675" fmla="*/ 634398 h 903489"/>
                  <a:gd name="connsiteX676" fmla="*/ 940760 w 1172636"/>
                  <a:gd name="connsiteY676" fmla="*/ 632829 h 903489"/>
                  <a:gd name="connsiteX677" fmla="*/ 933587 w 1172636"/>
                  <a:gd name="connsiteY677" fmla="*/ 625656 h 903489"/>
                  <a:gd name="connsiteX678" fmla="*/ 932634 w 1172636"/>
                  <a:gd name="connsiteY678" fmla="*/ 624536 h 903489"/>
                  <a:gd name="connsiteX679" fmla="*/ 926526 w 1172636"/>
                  <a:gd name="connsiteY679" fmla="*/ 616410 h 903489"/>
                  <a:gd name="connsiteX680" fmla="*/ 926246 w 1172636"/>
                  <a:gd name="connsiteY680" fmla="*/ 616466 h 903489"/>
                  <a:gd name="connsiteX681" fmla="*/ 923948 w 1172636"/>
                  <a:gd name="connsiteY681" fmla="*/ 617811 h 903489"/>
                  <a:gd name="connsiteX682" fmla="*/ 922267 w 1172636"/>
                  <a:gd name="connsiteY682" fmla="*/ 618652 h 903489"/>
                  <a:gd name="connsiteX683" fmla="*/ 917336 w 1172636"/>
                  <a:gd name="connsiteY683" fmla="*/ 620613 h 903489"/>
                  <a:gd name="connsiteX684" fmla="*/ 913750 w 1172636"/>
                  <a:gd name="connsiteY684" fmla="*/ 624199 h 903489"/>
                  <a:gd name="connsiteX685" fmla="*/ 911060 w 1172636"/>
                  <a:gd name="connsiteY685" fmla="*/ 626105 h 903489"/>
                  <a:gd name="connsiteX686" fmla="*/ 909603 w 1172636"/>
                  <a:gd name="connsiteY686" fmla="*/ 626833 h 903489"/>
                  <a:gd name="connsiteX687" fmla="*/ 907025 w 1172636"/>
                  <a:gd name="connsiteY687" fmla="*/ 627730 h 903489"/>
                  <a:gd name="connsiteX688" fmla="*/ 899740 w 1172636"/>
                  <a:gd name="connsiteY688" fmla="*/ 629075 h 903489"/>
                  <a:gd name="connsiteX689" fmla="*/ 890550 w 1172636"/>
                  <a:gd name="connsiteY689" fmla="*/ 632381 h 903489"/>
                  <a:gd name="connsiteX690" fmla="*/ 887076 w 1172636"/>
                  <a:gd name="connsiteY690" fmla="*/ 632997 h 903489"/>
                  <a:gd name="connsiteX691" fmla="*/ 887076 w 1172636"/>
                  <a:gd name="connsiteY691" fmla="*/ 632997 h 903489"/>
                  <a:gd name="connsiteX692" fmla="*/ 881360 w 1172636"/>
                  <a:gd name="connsiteY692" fmla="*/ 632997 h 903489"/>
                  <a:gd name="connsiteX693" fmla="*/ 880071 w 1172636"/>
                  <a:gd name="connsiteY693" fmla="*/ 632941 h 903489"/>
                  <a:gd name="connsiteX694" fmla="*/ 874355 w 1172636"/>
                  <a:gd name="connsiteY694" fmla="*/ 632213 h 903489"/>
                  <a:gd name="connsiteX695" fmla="*/ 873010 w 1172636"/>
                  <a:gd name="connsiteY695" fmla="*/ 631932 h 903489"/>
                  <a:gd name="connsiteX696" fmla="*/ 859393 w 1172636"/>
                  <a:gd name="connsiteY696" fmla="*/ 628346 h 903489"/>
                  <a:gd name="connsiteX697" fmla="*/ 855807 w 1172636"/>
                  <a:gd name="connsiteY697" fmla="*/ 626609 h 903489"/>
                  <a:gd name="connsiteX698" fmla="*/ 850427 w 1172636"/>
                  <a:gd name="connsiteY698" fmla="*/ 622574 h 903489"/>
                  <a:gd name="connsiteX699" fmla="*/ 842862 w 1172636"/>
                  <a:gd name="connsiteY699" fmla="*/ 617923 h 903489"/>
                  <a:gd name="connsiteX700" fmla="*/ 838659 w 1172636"/>
                  <a:gd name="connsiteY700" fmla="*/ 616858 h 903489"/>
                  <a:gd name="connsiteX701" fmla="*/ 836530 w 1172636"/>
                  <a:gd name="connsiteY701" fmla="*/ 616074 h 903489"/>
                  <a:gd name="connsiteX702" fmla="*/ 832215 w 1172636"/>
                  <a:gd name="connsiteY702" fmla="*/ 613945 h 903489"/>
                  <a:gd name="connsiteX703" fmla="*/ 831095 w 1172636"/>
                  <a:gd name="connsiteY703" fmla="*/ 613328 h 903489"/>
                  <a:gd name="connsiteX704" fmla="*/ 826780 w 1172636"/>
                  <a:gd name="connsiteY704" fmla="*/ 610470 h 903489"/>
                  <a:gd name="connsiteX705" fmla="*/ 815628 w 1172636"/>
                  <a:gd name="connsiteY705" fmla="*/ 602289 h 903489"/>
                  <a:gd name="connsiteX706" fmla="*/ 814788 w 1172636"/>
                  <a:gd name="connsiteY706" fmla="*/ 601616 h 903489"/>
                  <a:gd name="connsiteX707" fmla="*/ 793101 w 1172636"/>
                  <a:gd name="connsiteY707" fmla="*/ 582003 h 903489"/>
                  <a:gd name="connsiteX708" fmla="*/ 789403 w 1172636"/>
                  <a:gd name="connsiteY708" fmla="*/ 579538 h 903489"/>
                  <a:gd name="connsiteX709" fmla="*/ 787834 w 1172636"/>
                  <a:gd name="connsiteY709" fmla="*/ 578249 h 903489"/>
                  <a:gd name="connsiteX710" fmla="*/ 784471 w 1172636"/>
                  <a:gd name="connsiteY710" fmla="*/ 574943 h 903489"/>
                  <a:gd name="connsiteX711" fmla="*/ 773993 w 1172636"/>
                  <a:gd name="connsiteY711" fmla="*/ 565865 h 903489"/>
                  <a:gd name="connsiteX712" fmla="*/ 772704 w 1172636"/>
                  <a:gd name="connsiteY712" fmla="*/ 564520 h 903489"/>
                  <a:gd name="connsiteX713" fmla="*/ 767100 w 1172636"/>
                  <a:gd name="connsiteY713" fmla="*/ 557571 h 903489"/>
                  <a:gd name="connsiteX714" fmla="*/ 755780 w 1172636"/>
                  <a:gd name="connsiteY714" fmla="*/ 544851 h 903489"/>
                  <a:gd name="connsiteX715" fmla="*/ 749056 w 1172636"/>
                  <a:gd name="connsiteY715" fmla="*/ 536613 h 903489"/>
                  <a:gd name="connsiteX716" fmla="*/ 737961 w 1172636"/>
                  <a:gd name="connsiteY716" fmla="*/ 523556 h 903489"/>
                  <a:gd name="connsiteX717" fmla="*/ 734094 w 1172636"/>
                  <a:gd name="connsiteY717" fmla="*/ 521651 h 903489"/>
                  <a:gd name="connsiteX718" fmla="*/ 728098 w 1172636"/>
                  <a:gd name="connsiteY718" fmla="*/ 516888 h 903489"/>
                  <a:gd name="connsiteX719" fmla="*/ 725912 w 1172636"/>
                  <a:gd name="connsiteY719" fmla="*/ 516047 h 903489"/>
                  <a:gd name="connsiteX720" fmla="*/ 721149 w 1172636"/>
                  <a:gd name="connsiteY720" fmla="*/ 512181 h 903489"/>
                  <a:gd name="connsiteX721" fmla="*/ 720701 w 1172636"/>
                  <a:gd name="connsiteY721" fmla="*/ 511508 h 903489"/>
                  <a:gd name="connsiteX722" fmla="*/ 716386 w 1172636"/>
                  <a:gd name="connsiteY722" fmla="*/ 508258 h 903489"/>
                  <a:gd name="connsiteX723" fmla="*/ 715602 w 1172636"/>
                  <a:gd name="connsiteY723" fmla="*/ 507586 h 903489"/>
                  <a:gd name="connsiteX724" fmla="*/ 706243 w 1172636"/>
                  <a:gd name="connsiteY724" fmla="*/ 498956 h 903489"/>
                  <a:gd name="connsiteX725" fmla="*/ 704674 w 1172636"/>
                  <a:gd name="connsiteY725" fmla="*/ 497107 h 903489"/>
                  <a:gd name="connsiteX726" fmla="*/ 701816 w 1172636"/>
                  <a:gd name="connsiteY726" fmla="*/ 492792 h 903489"/>
                  <a:gd name="connsiteX727" fmla="*/ 699295 w 1172636"/>
                  <a:gd name="connsiteY727" fmla="*/ 490382 h 903489"/>
                  <a:gd name="connsiteX728" fmla="*/ 697165 w 1172636"/>
                  <a:gd name="connsiteY728" fmla="*/ 487524 h 903489"/>
                  <a:gd name="connsiteX729" fmla="*/ 696437 w 1172636"/>
                  <a:gd name="connsiteY729" fmla="*/ 486404 h 903489"/>
                  <a:gd name="connsiteX730" fmla="*/ 686406 w 1172636"/>
                  <a:gd name="connsiteY730" fmla="*/ 468472 h 903489"/>
                  <a:gd name="connsiteX731" fmla="*/ 685958 w 1172636"/>
                  <a:gd name="connsiteY731" fmla="*/ 467631 h 903489"/>
                  <a:gd name="connsiteX732" fmla="*/ 683100 w 1172636"/>
                  <a:gd name="connsiteY732" fmla="*/ 461187 h 903489"/>
                  <a:gd name="connsiteX733" fmla="*/ 682540 w 1172636"/>
                  <a:gd name="connsiteY733" fmla="*/ 459618 h 903489"/>
                  <a:gd name="connsiteX734" fmla="*/ 679121 w 1172636"/>
                  <a:gd name="connsiteY734" fmla="*/ 446617 h 903489"/>
                  <a:gd name="connsiteX735" fmla="*/ 677945 w 1172636"/>
                  <a:gd name="connsiteY735" fmla="*/ 443647 h 903489"/>
                  <a:gd name="connsiteX736" fmla="*/ 677608 w 1172636"/>
                  <a:gd name="connsiteY736" fmla="*/ 442639 h 903489"/>
                  <a:gd name="connsiteX737" fmla="*/ 675087 w 1172636"/>
                  <a:gd name="connsiteY737" fmla="*/ 433897 h 903489"/>
                  <a:gd name="connsiteX738" fmla="*/ 674302 w 1172636"/>
                  <a:gd name="connsiteY738" fmla="*/ 432552 h 903489"/>
                  <a:gd name="connsiteX739" fmla="*/ 672341 w 1172636"/>
                  <a:gd name="connsiteY739" fmla="*/ 430591 h 903489"/>
                  <a:gd name="connsiteX740" fmla="*/ 666345 w 1172636"/>
                  <a:gd name="connsiteY740" fmla="*/ 425211 h 903489"/>
                  <a:gd name="connsiteX741" fmla="*/ 665000 w 1172636"/>
                  <a:gd name="connsiteY741" fmla="*/ 424651 h 903489"/>
                  <a:gd name="connsiteX742" fmla="*/ 663543 w 1172636"/>
                  <a:gd name="connsiteY742" fmla="*/ 423922 h 903489"/>
                  <a:gd name="connsiteX743" fmla="*/ 660853 w 1172636"/>
                  <a:gd name="connsiteY743" fmla="*/ 421961 h 903489"/>
                  <a:gd name="connsiteX744" fmla="*/ 660125 w 1172636"/>
                  <a:gd name="connsiteY744" fmla="*/ 421232 h 903489"/>
                  <a:gd name="connsiteX745" fmla="*/ 660125 w 1172636"/>
                  <a:gd name="connsiteY745" fmla="*/ 406607 h 903489"/>
                  <a:gd name="connsiteX746" fmla="*/ 660853 w 1172636"/>
                  <a:gd name="connsiteY746" fmla="*/ 405878 h 903489"/>
                  <a:gd name="connsiteX747" fmla="*/ 660741 w 1172636"/>
                  <a:gd name="connsiteY747" fmla="*/ 405542 h 903489"/>
                  <a:gd name="connsiteX748" fmla="*/ 660461 w 1172636"/>
                  <a:gd name="connsiteY748" fmla="*/ 404813 h 903489"/>
                  <a:gd name="connsiteX749" fmla="*/ 660293 w 1172636"/>
                  <a:gd name="connsiteY749" fmla="*/ 404533 h 903489"/>
                  <a:gd name="connsiteX750" fmla="*/ 659116 w 1172636"/>
                  <a:gd name="connsiteY750" fmla="*/ 402068 h 903489"/>
                  <a:gd name="connsiteX751" fmla="*/ 658892 w 1172636"/>
                  <a:gd name="connsiteY751" fmla="*/ 401956 h 903489"/>
                  <a:gd name="connsiteX752" fmla="*/ 657435 w 1172636"/>
                  <a:gd name="connsiteY752" fmla="*/ 401956 h 903489"/>
                  <a:gd name="connsiteX753" fmla="*/ 650150 w 1172636"/>
                  <a:gd name="connsiteY753" fmla="*/ 398930 h 903489"/>
                  <a:gd name="connsiteX754" fmla="*/ 649029 w 1172636"/>
                  <a:gd name="connsiteY754" fmla="*/ 398033 h 903489"/>
                  <a:gd name="connsiteX755" fmla="*/ 648469 w 1172636"/>
                  <a:gd name="connsiteY755" fmla="*/ 397865 h 903489"/>
                  <a:gd name="connsiteX756" fmla="*/ 647796 w 1172636"/>
                  <a:gd name="connsiteY756" fmla="*/ 397641 h 903489"/>
                  <a:gd name="connsiteX757" fmla="*/ 645051 w 1172636"/>
                  <a:gd name="connsiteY757" fmla="*/ 396968 h 903489"/>
                  <a:gd name="connsiteX758" fmla="*/ 640960 w 1172636"/>
                  <a:gd name="connsiteY758" fmla="*/ 396016 h 903489"/>
                  <a:gd name="connsiteX759" fmla="*/ 639839 w 1172636"/>
                  <a:gd name="connsiteY759" fmla="*/ 396576 h 903489"/>
                  <a:gd name="connsiteX760" fmla="*/ 635244 w 1172636"/>
                  <a:gd name="connsiteY760" fmla="*/ 397641 h 903489"/>
                  <a:gd name="connsiteX761" fmla="*/ 633115 w 1172636"/>
                  <a:gd name="connsiteY761" fmla="*/ 397641 h 903489"/>
                  <a:gd name="connsiteX762" fmla="*/ 629864 w 1172636"/>
                  <a:gd name="connsiteY762" fmla="*/ 397136 h 903489"/>
                  <a:gd name="connsiteX763" fmla="*/ 621235 w 1172636"/>
                  <a:gd name="connsiteY763" fmla="*/ 394278 h 903489"/>
                  <a:gd name="connsiteX764" fmla="*/ 617761 w 1172636"/>
                  <a:gd name="connsiteY764" fmla="*/ 392261 h 903489"/>
                  <a:gd name="connsiteX765" fmla="*/ 615071 w 1172636"/>
                  <a:gd name="connsiteY765" fmla="*/ 390300 h 903489"/>
                  <a:gd name="connsiteX766" fmla="*/ 614847 w 1172636"/>
                  <a:gd name="connsiteY766" fmla="*/ 390076 h 903489"/>
                  <a:gd name="connsiteX767" fmla="*/ 613334 w 1172636"/>
                  <a:gd name="connsiteY767" fmla="*/ 389123 h 903489"/>
                  <a:gd name="connsiteX768" fmla="*/ 610868 w 1172636"/>
                  <a:gd name="connsiteY768" fmla="*/ 387274 h 903489"/>
                  <a:gd name="connsiteX769" fmla="*/ 604087 w 1172636"/>
                  <a:gd name="connsiteY769" fmla="*/ 383631 h 903489"/>
                  <a:gd name="connsiteX770" fmla="*/ 601398 w 1172636"/>
                  <a:gd name="connsiteY770" fmla="*/ 381726 h 903489"/>
                  <a:gd name="connsiteX771" fmla="*/ 601286 w 1172636"/>
                  <a:gd name="connsiteY771" fmla="*/ 381614 h 903489"/>
                  <a:gd name="connsiteX772" fmla="*/ 598428 w 1172636"/>
                  <a:gd name="connsiteY772" fmla="*/ 380437 h 903489"/>
                  <a:gd name="connsiteX773" fmla="*/ 597923 w 1172636"/>
                  <a:gd name="connsiteY773" fmla="*/ 380437 h 903489"/>
                  <a:gd name="connsiteX774" fmla="*/ 594673 w 1172636"/>
                  <a:gd name="connsiteY774" fmla="*/ 379877 h 903489"/>
                  <a:gd name="connsiteX775" fmla="*/ 594113 w 1172636"/>
                  <a:gd name="connsiteY775" fmla="*/ 379709 h 903489"/>
                  <a:gd name="connsiteX776" fmla="*/ 590751 w 1172636"/>
                  <a:gd name="connsiteY776" fmla="*/ 379709 h 903489"/>
                  <a:gd name="connsiteX777" fmla="*/ 586436 w 1172636"/>
                  <a:gd name="connsiteY777" fmla="*/ 378756 h 903489"/>
                  <a:gd name="connsiteX778" fmla="*/ 582009 w 1172636"/>
                  <a:gd name="connsiteY778" fmla="*/ 376571 h 903489"/>
                  <a:gd name="connsiteX779" fmla="*/ 578647 w 1172636"/>
                  <a:gd name="connsiteY779" fmla="*/ 373769 h 903489"/>
                  <a:gd name="connsiteX780" fmla="*/ 577246 w 1172636"/>
                  <a:gd name="connsiteY780" fmla="*/ 373040 h 903489"/>
                  <a:gd name="connsiteX781" fmla="*/ 574052 w 1172636"/>
                  <a:gd name="connsiteY781" fmla="*/ 371751 h 903489"/>
                  <a:gd name="connsiteX782" fmla="*/ 572762 w 1172636"/>
                  <a:gd name="connsiteY782" fmla="*/ 371135 h 903489"/>
                  <a:gd name="connsiteX783" fmla="*/ 563965 w 1172636"/>
                  <a:gd name="connsiteY783" fmla="*/ 366036 h 903489"/>
                  <a:gd name="connsiteX784" fmla="*/ 561947 w 1172636"/>
                  <a:gd name="connsiteY784" fmla="*/ 364467 h 903489"/>
                  <a:gd name="connsiteX785" fmla="*/ 558921 w 1172636"/>
                  <a:gd name="connsiteY785" fmla="*/ 361384 h 903489"/>
                  <a:gd name="connsiteX786" fmla="*/ 556624 w 1172636"/>
                  <a:gd name="connsiteY786" fmla="*/ 359647 h 903489"/>
                  <a:gd name="connsiteX787" fmla="*/ 556007 w 1172636"/>
                  <a:gd name="connsiteY787" fmla="*/ 359143 h 903489"/>
                  <a:gd name="connsiteX788" fmla="*/ 550964 w 1172636"/>
                  <a:gd name="connsiteY788" fmla="*/ 354716 h 903489"/>
                  <a:gd name="connsiteX789" fmla="*/ 548162 w 1172636"/>
                  <a:gd name="connsiteY789" fmla="*/ 353035 h 903489"/>
                  <a:gd name="connsiteX790" fmla="*/ 546201 w 1172636"/>
                  <a:gd name="connsiteY790" fmla="*/ 351466 h 903489"/>
                  <a:gd name="connsiteX791" fmla="*/ 544576 w 1172636"/>
                  <a:gd name="connsiteY791" fmla="*/ 349841 h 903489"/>
                  <a:gd name="connsiteX792" fmla="*/ 537011 w 1172636"/>
                  <a:gd name="connsiteY792" fmla="*/ 344125 h 903489"/>
                  <a:gd name="connsiteX793" fmla="*/ 535442 w 1172636"/>
                  <a:gd name="connsiteY793" fmla="*/ 342836 h 903489"/>
                  <a:gd name="connsiteX794" fmla="*/ 535049 w 1172636"/>
                  <a:gd name="connsiteY794" fmla="*/ 342444 h 903489"/>
                  <a:gd name="connsiteX795" fmla="*/ 528885 w 1172636"/>
                  <a:gd name="connsiteY795" fmla="*/ 337513 h 903489"/>
                  <a:gd name="connsiteX796" fmla="*/ 524795 w 1172636"/>
                  <a:gd name="connsiteY796" fmla="*/ 334823 h 903489"/>
                  <a:gd name="connsiteX797" fmla="*/ 523226 w 1172636"/>
                  <a:gd name="connsiteY797" fmla="*/ 333534 h 903489"/>
                  <a:gd name="connsiteX798" fmla="*/ 517902 w 1172636"/>
                  <a:gd name="connsiteY798" fmla="*/ 328210 h 903489"/>
                  <a:gd name="connsiteX799" fmla="*/ 514764 w 1172636"/>
                  <a:gd name="connsiteY799" fmla="*/ 325689 h 903489"/>
                  <a:gd name="connsiteX800" fmla="*/ 513923 w 1172636"/>
                  <a:gd name="connsiteY800" fmla="*/ 324904 h 903489"/>
                  <a:gd name="connsiteX801" fmla="*/ 511794 w 1172636"/>
                  <a:gd name="connsiteY801" fmla="*/ 322775 h 903489"/>
                  <a:gd name="connsiteX802" fmla="*/ 510281 w 1172636"/>
                  <a:gd name="connsiteY802" fmla="*/ 320870 h 903489"/>
                  <a:gd name="connsiteX803" fmla="*/ 509272 w 1172636"/>
                  <a:gd name="connsiteY803" fmla="*/ 320141 h 903489"/>
                  <a:gd name="connsiteX804" fmla="*/ 508152 w 1172636"/>
                  <a:gd name="connsiteY804" fmla="*/ 319188 h 903489"/>
                  <a:gd name="connsiteX805" fmla="*/ 502716 w 1172636"/>
                  <a:gd name="connsiteY805" fmla="*/ 313753 h 903489"/>
                  <a:gd name="connsiteX806" fmla="*/ 498793 w 1172636"/>
                  <a:gd name="connsiteY806" fmla="*/ 310447 h 903489"/>
                  <a:gd name="connsiteX807" fmla="*/ 498121 w 1172636"/>
                  <a:gd name="connsiteY807" fmla="*/ 309830 h 903489"/>
                  <a:gd name="connsiteX808" fmla="*/ 496720 w 1172636"/>
                  <a:gd name="connsiteY808" fmla="*/ 308429 h 903489"/>
                  <a:gd name="connsiteX809" fmla="*/ 493245 w 1172636"/>
                  <a:gd name="connsiteY809" fmla="*/ 306132 h 903489"/>
                  <a:gd name="connsiteX810" fmla="*/ 492349 w 1172636"/>
                  <a:gd name="connsiteY810" fmla="*/ 305459 h 903489"/>
                  <a:gd name="connsiteX811" fmla="*/ 483551 w 1172636"/>
                  <a:gd name="connsiteY811" fmla="*/ 298847 h 903489"/>
                  <a:gd name="connsiteX812" fmla="*/ 480861 w 1172636"/>
                  <a:gd name="connsiteY812" fmla="*/ 296942 h 903489"/>
                  <a:gd name="connsiteX813" fmla="*/ 469374 w 1172636"/>
                  <a:gd name="connsiteY813" fmla="*/ 285454 h 903489"/>
                  <a:gd name="connsiteX814" fmla="*/ 468421 w 1172636"/>
                  <a:gd name="connsiteY814" fmla="*/ 284389 h 903489"/>
                  <a:gd name="connsiteX815" fmla="*/ 466684 w 1172636"/>
                  <a:gd name="connsiteY815" fmla="*/ 282092 h 903489"/>
                  <a:gd name="connsiteX816" fmla="*/ 454972 w 1172636"/>
                  <a:gd name="connsiteY816" fmla="*/ 270380 h 903489"/>
                  <a:gd name="connsiteX817" fmla="*/ 453683 w 1172636"/>
                  <a:gd name="connsiteY817" fmla="*/ 268811 h 903489"/>
                  <a:gd name="connsiteX818" fmla="*/ 452787 w 1172636"/>
                  <a:gd name="connsiteY818" fmla="*/ 267466 h 903489"/>
                  <a:gd name="connsiteX819" fmla="*/ 451498 w 1172636"/>
                  <a:gd name="connsiteY819" fmla="*/ 265897 h 903489"/>
                  <a:gd name="connsiteX820" fmla="*/ 450209 w 1172636"/>
                  <a:gd name="connsiteY820" fmla="*/ 264160 h 903489"/>
                  <a:gd name="connsiteX821" fmla="*/ 447463 w 1172636"/>
                  <a:gd name="connsiteY821" fmla="*/ 262703 h 903489"/>
                  <a:gd name="connsiteX822" fmla="*/ 444605 w 1172636"/>
                  <a:gd name="connsiteY822" fmla="*/ 260573 h 903489"/>
                  <a:gd name="connsiteX823" fmla="*/ 443485 w 1172636"/>
                  <a:gd name="connsiteY823" fmla="*/ 259621 h 903489"/>
                  <a:gd name="connsiteX824" fmla="*/ 442364 w 1172636"/>
                  <a:gd name="connsiteY824" fmla="*/ 258500 h 903489"/>
                  <a:gd name="connsiteX825" fmla="*/ 441187 w 1172636"/>
                  <a:gd name="connsiteY825" fmla="*/ 257996 h 903489"/>
                  <a:gd name="connsiteX826" fmla="*/ 440347 w 1172636"/>
                  <a:gd name="connsiteY826" fmla="*/ 257603 h 903489"/>
                  <a:gd name="connsiteX827" fmla="*/ 434182 w 1172636"/>
                  <a:gd name="connsiteY827" fmla="*/ 254633 h 903489"/>
                  <a:gd name="connsiteX828" fmla="*/ 433230 w 1172636"/>
                  <a:gd name="connsiteY828" fmla="*/ 253681 h 903489"/>
                  <a:gd name="connsiteX829" fmla="*/ 431717 w 1172636"/>
                  <a:gd name="connsiteY829" fmla="*/ 252728 h 903489"/>
                  <a:gd name="connsiteX830" fmla="*/ 428859 w 1172636"/>
                  <a:gd name="connsiteY830" fmla="*/ 250599 h 903489"/>
                  <a:gd name="connsiteX831" fmla="*/ 428298 w 1172636"/>
                  <a:gd name="connsiteY831" fmla="*/ 250150 h 903489"/>
                  <a:gd name="connsiteX832" fmla="*/ 428298 w 1172636"/>
                  <a:gd name="connsiteY832" fmla="*/ 250150 h 903489"/>
                  <a:gd name="connsiteX833" fmla="*/ 425609 w 1172636"/>
                  <a:gd name="connsiteY833" fmla="*/ 248245 h 903489"/>
                  <a:gd name="connsiteX834" fmla="*/ 424880 w 1172636"/>
                  <a:gd name="connsiteY834" fmla="*/ 247517 h 903489"/>
                  <a:gd name="connsiteX835" fmla="*/ 423591 w 1172636"/>
                  <a:gd name="connsiteY835" fmla="*/ 246620 h 903489"/>
                  <a:gd name="connsiteX836" fmla="*/ 421070 w 1172636"/>
                  <a:gd name="connsiteY836" fmla="*/ 244211 h 903489"/>
                  <a:gd name="connsiteX837" fmla="*/ 419164 w 1172636"/>
                  <a:gd name="connsiteY837" fmla="*/ 241745 h 903489"/>
                  <a:gd name="connsiteX838" fmla="*/ 418212 w 1172636"/>
                  <a:gd name="connsiteY838" fmla="*/ 240624 h 903489"/>
                  <a:gd name="connsiteX839" fmla="*/ 414849 w 1172636"/>
                  <a:gd name="connsiteY839" fmla="*/ 236702 h 903489"/>
                  <a:gd name="connsiteX840" fmla="*/ 412720 w 1172636"/>
                  <a:gd name="connsiteY840" fmla="*/ 234572 h 903489"/>
                  <a:gd name="connsiteX841" fmla="*/ 410815 w 1172636"/>
                  <a:gd name="connsiteY841" fmla="*/ 231938 h 903489"/>
                  <a:gd name="connsiteX842" fmla="*/ 408405 w 1172636"/>
                  <a:gd name="connsiteY842" fmla="*/ 229529 h 903489"/>
                  <a:gd name="connsiteX843" fmla="*/ 407228 w 1172636"/>
                  <a:gd name="connsiteY843" fmla="*/ 228184 h 903489"/>
                  <a:gd name="connsiteX844" fmla="*/ 401176 w 1172636"/>
                  <a:gd name="connsiteY844" fmla="*/ 225214 h 903489"/>
                  <a:gd name="connsiteX845" fmla="*/ 393724 w 1172636"/>
                  <a:gd name="connsiteY845" fmla="*/ 217761 h 903489"/>
                  <a:gd name="connsiteX846" fmla="*/ 391090 w 1172636"/>
                  <a:gd name="connsiteY846" fmla="*/ 215856 h 903489"/>
                  <a:gd name="connsiteX847" fmla="*/ 388232 w 1172636"/>
                  <a:gd name="connsiteY847" fmla="*/ 212998 h 903489"/>
                  <a:gd name="connsiteX848" fmla="*/ 387279 w 1172636"/>
                  <a:gd name="connsiteY848" fmla="*/ 211877 h 903489"/>
                  <a:gd name="connsiteX849" fmla="*/ 382796 w 1172636"/>
                  <a:gd name="connsiteY849" fmla="*/ 206105 h 903489"/>
                  <a:gd name="connsiteX850" fmla="*/ 380162 w 1172636"/>
                  <a:gd name="connsiteY850" fmla="*/ 203415 h 903489"/>
                  <a:gd name="connsiteX851" fmla="*/ 378033 w 1172636"/>
                  <a:gd name="connsiteY851" fmla="*/ 201958 h 903489"/>
                  <a:gd name="connsiteX852" fmla="*/ 375399 w 1172636"/>
                  <a:gd name="connsiteY852" fmla="*/ 200053 h 903489"/>
                  <a:gd name="connsiteX853" fmla="*/ 375399 w 1172636"/>
                  <a:gd name="connsiteY853" fmla="*/ 200053 h 903489"/>
                  <a:gd name="connsiteX854" fmla="*/ 374054 w 1172636"/>
                  <a:gd name="connsiteY854" fmla="*/ 199157 h 903489"/>
                  <a:gd name="connsiteX855" fmla="*/ 371869 w 1172636"/>
                  <a:gd name="connsiteY855" fmla="*/ 197195 h 903489"/>
                  <a:gd name="connsiteX856" fmla="*/ 368563 w 1172636"/>
                  <a:gd name="connsiteY856" fmla="*/ 193217 h 903489"/>
                  <a:gd name="connsiteX857" fmla="*/ 361726 w 1172636"/>
                  <a:gd name="connsiteY857" fmla="*/ 186380 h 903489"/>
                  <a:gd name="connsiteX858" fmla="*/ 360437 w 1172636"/>
                  <a:gd name="connsiteY858" fmla="*/ 184811 h 903489"/>
                  <a:gd name="connsiteX859" fmla="*/ 358868 w 1172636"/>
                  <a:gd name="connsiteY859" fmla="*/ 182794 h 903489"/>
                  <a:gd name="connsiteX860" fmla="*/ 348109 w 1172636"/>
                  <a:gd name="connsiteY860" fmla="*/ 172034 h 903489"/>
                  <a:gd name="connsiteX861" fmla="*/ 346204 w 1172636"/>
                  <a:gd name="connsiteY861" fmla="*/ 169401 h 903489"/>
                  <a:gd name="connsiteX862" fmla="*/ 345700 w 1172636"/>
                  <a:gd name="connsiteY862" fmla="*/ 168896 h 903489"/>
                  <a:gd name="connsiteX863" fmla="*/ 343066 w 1172636"/>
                  <a:gd name="connsiteY863" fmla="*/ 166991 h 903489"/>
                  <a:gd name="connsiteX864" fmla="*/ 338527 w 1172636"/>
                  <a:gd name="connsiteY864" fmla="*/ 162452 h 903489"/>
                  <a:gd name="connsiteX865" fmla="*/ 335725 w 1172636"/>
                  <a:gd name="connsiteY865" fmla="*/ 161051 h 903489"/>
                  <a:gd name="connsiteX866" fmla="*/ 333035 w 1172636"/>
                  <a:gd name="connsiteY866" fmla="*/ 159146 h 903489"/>
                  <a:gd name="connsiteX867" fmla="*/ 332083 w 1172636"/>
                  <a:gd name="connsiteY867" fmla="*/ 158193 h 903489"/>
                  <a:gd name="connsiteX868" fmla="*/ 328160 w 1172636"/>
                  <a:gd name="connsiteY868" fmla="*/ 154719 h 903489"/>
                  <a:gd name="connsiteX869" fmla="*/ 328160 w 1172636"/>
                  <a:gd name="connsiteY869" fmla="*/ 154719 h 903489"/>
                  <a:gd name="connsiteX870" fmla="*/ 325302 w 1172636"/>
                  <a:gd name="connsiteY870" fmla="*/ 151861 h 903489"/>
                  <a:gd name="connsiteX871" fmla="*/ 324405 w 1172636"/>
                  <a:gd name="connsiteY871" fmla="*/ 150572 h 903489"/>
                  <a:gd name="connsiteX872" fmla="*/ 321547 w 1172636"/>
                  <a:gd name="connsiteY872" fmla="*/ 147714 h 903489"/>
                  <a:gd name="connsiteX873" fmla="*/ 320595 w 1172636"/>
                  <a:gd name="connsiteY873" fmla="*/ 146594 h 903489"/>
                  <a:gd name="connsiteX874" fmla="*/ 316280 w 1172636"/>
                  <a:gd name="connsiteY874" fmla="*/ 140878 h 903489"/>
                  <a:gd name="connsiteX875" fmla="*/ 315944 w 1172636"/>
                  <a:gd name="connsiteY875" fmla="*/ 140373 h 903489"/>
                  <a:gd name="connsiteX876" fmla="*/ 312245 w 1172636"/>
                  <a:gd name="connsiteY876" fmla="*/ 134770 h 903489"/>
                  <a:gd name="connsiteX877" fmla="*/ 310116 w 1172636"/>
                  <a:gd name="connsiteY877" fmla="*/ 132640 h 903489"/>
                  <a:gd name="connsiteX878" fmla="*/ 308154 w 1172636"/>
                  <a:gd name="connsiteY878" fmla="*/ 129950 h 903489"/>
                  <a:gd name="connsiteX879" fmla="*/ 305577 w 1172636"/>
                  <a:gd name="connsiteY879" fmla="*/ 124795 h 903489"/>
                  <a:gd name="connsiteX880" fmla="*/ 301598 w 1172636"/>
                  <a:gd name="connsiteY880" fmla="*/ 118855 h 903489"/>
                  <a:gd name="connsiteX881" fmla="*/ 301374 w 1172636"/>
                  <a:gd name="connsiteY881" fmla="*/ 118463 h 903489"/>
                  <a:gd name="connsiteX882" fmla="*/ 287813 w 1172636"/>
                  <a:gd name="connsiteY882" fmla="*/ 117510 h 903489"/>
                  <a:gd name="connsiteX883" fmla="*/ 284787 w 1172636"/>
                  <a:gd name="connsiteY883" fmla="*/ 110225 h 903489"/>
                  <a:gd name="connsiteX884" fmla="*/ 287813 w 1172636"/>
                  <a:gd name="connsiteY884" fmla="*/ 102884 h 903489"/>
                  <a:gd name="connsiteX885" fmla="*/ 289886 w 1172636"/>
                  <a:gd name="connsiteY885" fmla="*/ 100811 h 903489"/>
                  <a:gd name="connsiteX886" fmla="*/ 288765 w 1172636"/>
                  <a:gd name="connsiteY886" fmla="*/ 99074 h 903489"/>
                  <a:gd name="connsiteX887" fmla="*/ 285627 w 1172636"/>
                  <a:gd name="connsiteY887" fmla="*/ 95936 h 903489"/>
                  <a:gd name="connsiteX888" fmla="*/ 284339 w 1172636"/>
                  <a:gd name="connsiteY888" fmla="*/ 94367 h 903489"/>
                  <a:gd name="connsiteX889" fmla="*/ 281481 w 1172636"/>
                  <a:gd name="connsiteY889" fmla="*/ 90052 h 903489"/>
                  <a:gd name="connsiteX890" fmla="*/ 280864 w 1172636"/>
                  <a:gd name="connsiteY890" fmla="*/ 88931 h 903489"/>
                  <a:gd name="connsiteX891" fmla="*/ 280584 w 1172636"/>
                  <a:gd name="connsiteY891" fmla="*/ 88315 h 903489"/>
                  <a:gd name="connsiteX892" fmla="*/ 276830 w 1172636"/>
                  <a:gd name="connsiteY892" fmla="*/ 83327 h 903489"/>
                  <a:gd name="connsiteX893" fmla="*/ 276101 w 1172636"/>
                  <a:gd name="connsiteY893" fmla="*/ 82263 h 903489"/>
                  <a:gd name="connsiteX894" fmla="*/ 273467 w 1172636"/>
                  <a:gd name="connsiteY894" fmla="*/ 78004 h 903489"/>
                  <a:gd name="connsiteX895" fmla="*/ 272010 w 1172636"/>
                  <a:gd name="connsiteY895" fmla="*/ 76547 h 903489"/>
                  <a:gd name="connsiteX896" fmla="*/ 269545 w 1172636"/>
                  <a:gd name="connsiteY896" fmla="*/ 72512 h 903489"/>
                  <a:gd name="connsiteX897" fmla="*/ 269209 w 1172636"/>
                  <a:gd name="connsiteY897" fmla="*/ 71504 h 903489"/>
                  <a:gd name="connsiteX898" fmla="*/ 267695 w 1172636"/>
                  <a:gd name="connsiteY898" fmla="*/ 69094 h 903489"/>
                  <a:gd name="connsiteX899" fmla="*/ 263381 w 1172636"/>
                  <a:gd name="connsiteY899" fmla="*/ 62145 h 903489"/>
                  <a:gd name="connsiteX900" fmla="*/ 262708 w 1172636"/>
                  <a:gd name="connsiteY900" fmla="*/ 61473 h 903489"/>
                  <a:gd name="connsiteX901" fmla="*/ 261755 w 1172636"/>
                  <a:gd name="connsiteY901" fmla="*/ 60352 h 903489"/>
                  <a:gd name="connsiteX902" fmla="*/ 259794 w 1172636"/>
                  <a:gd name="connsiteY902" fmla="*/ 57774 h 903489"/>
                  <a:gd name="connsiteX903" fmla="*/ 255704 w 1172636"/>
                  <a:gd name="connsiteY903" fmla="*/ 53011 h 903489"/>
                  <a:gd name="connsiteX904" fmla="*/ 254359 w 1172636"/>
                  <a:gd name="connsiteY904" fmla="*/ 50994 h 903489"/>
                  <a:gd name="connsiteX905" fmla="*/ 251052 w 1172636"/>
                  <a:gd name="connsiteY905" fmla="*/ 49089 h 903489"/>
                  <a:gd name="connsiteX906" fmla="*/ 251052 w 1172636"/>
                  <a:gd name="connsiteY906" fmla="*/ 49089 h 903489"/>
                  <a:gd name="connsiteX907" fmla="*/ 248363 w 1172636"/>
                  <a:gd name="connsiteY907" fmla="*/ 47127 h 903489"/>
                  <a:gd name="connsiteX908" fmla="*/ 248195 w 1172636"/>
                  <a:gd name="connsiteY908" fmla="*/ 46959 h 903489"/>
                  <a:gd name="connsiteX909" fmla="*/ 245897 w 1172636"/>
                  <a:gd name="connsiteY909" fmla="*/ 45278 h 903489"/>
                  <a:gd name="connsiteX910" fmla="*/ 244776 w 1172636"/>
                  <a:gd name="connsiteY910" fmla="*/ 44326 h 903489"/>
                  <a:gd name="connsiteX911" fmla="*/ 244048 w 1172636"/>
                  <a:gd name="connsiteY911" fmla="*/ 43597 h 903489"/>
                  <a:gd name="connsiteX912" fmla="*/ 243095 w 1172636"/>
                  <a:gd name="connsiteY912" fmla="*/ 42476 h 903489"/>
                  <a:gd name="connsiteX913" fmla="*/ 241918 w 1172636"/>
                  <a:gd name="connsiteY913" fmla="*/ 41468 h 903489"/>
                  <a:gd name="connsiteX914" fmla="*/ 241190 w 1172636"/>
                  <a:gd name="connsiteY914" fmla="*/ 40739 h 903489"/>
                  <a:gd name="connsiteX915" fmla="*/ 240237 w 1172636"/>
                  <a:gd name="connsiteY915" fmla="*/ 39674 h 903489"/>
                  <a:gd name="connsiteX916" fmla="*/ 238332 w 1172636"/>
                  <a:gd name="connsiteY916" fmla="*/ 37209 h 903489"/>
                  <a:gd name="connsiteX917" fmla="*/ 236427 w 1172636"/>
                  <a:gd name="connsiteY917" fmla="*/ 34519 h 903489"/>
                  <a:gd name="connsiteX918" fmla="*/ 235474 w 1172636"/>
                  <a:gd name="connsiteY918" fmla="*/ 32614 h 903489"/>
                  <a:gd name="connsiteX919" fmla="*/ 233289 w 1172636"/>
                  <a:gd name="connsiteY919" fmla="*/ 29868 h 903489"/>
                  <a:gd name="connsiteX920" fmla="*/ 232728 w 1172636"/>
                  <a:gd name="connsiteY920" fmla="*/ 29139 h 903489"/>
                  <a:gd name="connsiteX921" fmla="*/ 232560 w 1172636"/>
                  <a:gd name="connsiteY921" fmla="*/ 28859 h 903489"/>
                  <a:gd name="connsiteX922" fmla="*/ 231439 w 1172636"/>
                  <a:gd name="connsiteY922" fmla="*/ 30372 h 903489"/>
                  <a:gd name="connsiteX923" fmla="*/ 221969 w 1172636"/>
                  <a:gd name="connsiteY923" fmla="*/ 36592 h 903489"/>
                  <a:gd name="connsiteX924" fmla="*/ 221801 w 1172636"/>
                  <a:gd name="connsiteY924" fmla="*/ 36592 h 903489"/>
                  <a:gd name="connsiteX925" fmla="*/ 220064 w 1172636"/>
                  <a:gd name="connsiteY925" fmla="*/ 37657 h 903489"/>
                  <a:gd name="connsiteX926" fmla="*/ 217206 w 1172636"/>
                  <a:gd name="connsiteY926" fmla="*/ 39058 h 903489"/>
                  <a:gd name="connsiteX927" fmla="*/ 214572 w 1172636"/>
                  <a:gd name="connsiteY927" fmla="*/ 39955 h 903489"/>
                  <a:gd name="connsiteX928" fmla="*/ 211210 w 1172636"/>
                  <a:gd name="connsiteY928" fmla="*/ 41356 h 903489"/>
                  <a:gd name="connsiteX929" fmla="*/ 204710 w 1172636"/>
                  <a:gd name="connsiteY929" fmla="*/ 42084 h 903489"/>
                  <a:gd name="connsiteX930" fmla="*/ 198602 w 1172636"/>
                  <a:gd name="connsiteY930" fmla="*/ 41524 h 903489"/>
                  <a:gd name="connsiteX931" fmla="*/ 196416 w 1172636"/>
                  <a:gd name="connsiteY931" fmla="*/ 41075 h 903489"/>
                  <a:gd name="connsiteX932" fmla="*/ 195351 w 1172636"/>
                  <a:gd name="connsiteY932" fmla="*/ 40907 h 903489"/>
                  <a:gd name="connsiteX933" fmla="*/ 191373 w 1172636"/>
                  <a:gd name="connsiteY933" fmla="*/ 40123 h 903489"/>
                  <a:gd name="connsiteX934" fmla="*/ 187394 w 1172636"/>
                  <a:gd name="connsiteY934" fmla="*/ 40907 h 903489"/>
                  <a:gd name="connsiteX935" fmla="*/ 185937 w 1172636"/>
                  <a:gd name="connsiteY935" fmla="*/ 40907 h 903489"/>
                  <a:gd name="connsiteX936" fmla="*/ 183415 w 1172636"/>
                  <a:gd name="connsiteY936" fmla="*/ 40571 h 903489"/>
                  <a:gd name="connsiteX937" fmla="*/ 180557 w 1172636"/>
                  <a:gd name="connsiteY937" fmla="*/ 39843 h 903489"/>
                  <a:gd name="connsiteX938" fmla="*/ 178484 w 1172636"/>
                  <a:gd name="connsiteY938" fmla="*/ 39058 h 903489"/>
                  <a:gd name="connsiteX939" fmla="*/ 176243 w 1172636"/>
                  <a:gd name="connsiteY939" fmla="*/ 38161 h 903489"/>
                  <a:gd name="connsiteX940" fmla="*/ 174898 w 1172636"/>
                  <a:gd name="connsiteY940" fmla="*/ 37601 h 903489"/>
                  <a:gd name="connsiteX941" fmla="*/ 172432 w 1172636"/>
                  <a:gd name="connsiteY941" fmla="*/ 36424 h 903489"/>
                  <a:gd name="connsiteX942" fmla="*/ 165596 w 1172636"/>
                  <a:gd name="connsiteY942" fmla="*/ 35079 h 903489"/>
                  <a:gd name="connsiteX943" fmla="*/ 164363 w 1172636"/>
                  <a:gd name="connsiteY943" fmla="*/ 35079 h 903489"/>
                  <a:gd name="connsiteX944" fmla="*/ 156798 w 1172636"/>
                  <a:gd name="connsiteY944" fmla="*/ 31829 h 903489"/>
                  <a:gd name="connsiteX945" fmla="*/ 152651 w 1172636"/>
                  <a:gd name="connsiteY945" fmla="*/ 28579 h 903489"/>
                  <a:gd name="connsiteX946" fmla="*/ 149513 w 1172636"/>
                  <a:gd name="connsiteY946" fmla="*/ 27794 h 903489"/>
                  <a:gd name="connsiteX947" fmla="*/ 148280 w 1172636"/>
                  <a:gd name="connsiteY947" fmla="*/ 28915 h 903489"/>
                  <a:gd name="connsiteX948" fmla="*/ 147888 w 1172636"/>
                  <a:gd name="connsiteY948" fmla="*/ 29251 h 903489"/>
                  <a:gd name="connsiteX949" fmla="*/ 144526 w 1172636"/>
                  <a:gd name="connsiteY949" fmla="*/ 31941 h 903489"/>
                  <a:gd name="connsiteX950" fmla="*/ 123904 w 1172636"/>
                  <a:gd name="connsiteY950" fmla="*/ 50434 h 903489"/>
                  <a:gd name="connsiteX951" fmla="*/ 123231 w 1172636"/>
                  <a:gd name="connsiteY951" fmla="*/ 50994 h 903489"/>
                  <a:gd name="connsiteX952" fmla="*/ 119869 w 1172636"/>
                  <a:gd name="connsiteY952" fmla="*/ 53516 h 903489"/>
                  <a:gd name="connsiteX953" fmla="*/ 118076 w 1172636"/>
                  <a:gd name="connsiteY953" fmla="*/ 55533 h 903489"/>
                  <a:gd name="connsiteX954" fmla="*/ 99359 w 1172636"/>
                  <a:gd name="connsiteY954" fmla="*/ 71728 h 903489"/>
                  <a:gd name="connsiteX955" fmla="*/ 99079 w 1172636"/>
                  <a:gd name="connsiteY955" fmla="*/ 73521 h 903489"/>
                  <a:gd name="connsiteX956" fmla="*/ 100480 w 1172636"/>
                  <a:gd name="connsiteY956" fmla="*/ 74305 h 903489"/>
                  <a:gd name="connsiteX957" fmla="*/ 101657 w 1172636"/>
                  <a:gd name="connsiteY957" fmla="*/ 75090 h 903489"/>
                  <a:gd name="connsiteX958" fmla="*/ 107821 w 1172636"/>
                  <a:gd name="connsiteY958" fmla="*/ 77443 h 903489"/>
                  <a:gd name="connsiteX959" fmla="*/ 114434 w 1172636"/>
                  <a:gd name="connsiteY959" fmla="*/ 87082 h 903489"/>
                  <a:gd name="connsiteX960" fmla="*/ 113761 w 1172636"/>
                  <a:gd name="connsiteY960" fmla="*/ 90780 h 903489"/>
                  <a:gd name="connsiteX961" fmla="*/ 100424 w 1172636"/>
                  <a:gd name="connsiteY961" fmla="*/ 96720 h 903489"/>
                  <a:gd name="connsiteX962" fmla="*/ 95941 w 1172636"/>
                  <a:gd name="connsiteY962" fmla="*/ 94983 h 903489"/>
                  <a:gd name="connsiteX963" fmla="*/ 94260 w 1172636"/>
                  <a:gd name="connsiteY963" fmla="*/ 107199 h 903489"/>
                  <a:gd name="connsiteX964" fmla="*/ 94260 w 1172636"/>
                  <a:gd name="connsiteY964" fmla="*/ 110113 h 903489"/>
                  <a:gd name="connsiteX965" fmla="*/ 94148 w 1172636"/>
                  <a:gd name="connsiteY965" fmla="*/ 111458 h 903489"/>
                  <a:gd name="connsiteX966" fmla="*/ 89833 w 1172636"/>
                  <a:gd name="connsiteY966" fmla="*/ 144464 h 903489"/>
                  <a:gd name="connsiteX967" fmla="*/ 85462 w 1172636"/>
                  <a:gd name="connsiteY967" fmla="*/ 170690 h 903489"/>
                  <a:gd name="connsiteX968" fmla="*/ 83333 w 1172636"/>
                  <a:gd name="connsiteY968" fmla="*/ 185539 h 903489"/>
                  <a:gd name="connsiteX969" fmla="*/ 77673 w 1172636"/>
                  <a:gd name="connsiteY969" fmla="*/ 219666 h 903489"/>
                  <a:gd name="connsiteX970" fmla="*/ 78402 w 1172636"/>
                  <a:gd name="connsiteY970" fmla="*/ 232331 h 903489"/>
                  <a:gd name="connsiteX971" fmla="*/ 79803 w 1172636"/>
                  <a:gd name="connsiteY971" fmla="*/ 249254 h 903489"/>
                  <a:gd name="connsiteX972" fmla="*/ 80531 w 1172636"/>
                  <a:gd name="connsiteY972" fmla="*/ 266177 h 903489"/>
                  <a:gd name="connsiteX973" fmla="*/ 83389 w 1172636"/>
                  <a:gd name="connsiteY973" fmla="*/ 306804 h 903489"/>
                  <a:gd name="connsiteX974" fmla="*/ 84790 w 1172636"/>
                  <a:gd name="connsiteY974" fmla="*/ 323111 h 903489"/>
                  <a:gd name="connsiteX975" fmla="*/ 79130 w 1172636"/>
                  <a:gd name="connsiteY975" fmla="*/ 333254 h 903489"/>
                  <a:gd name="connsiteX976" fmla="*/ 67643 w 1172636"/>
                  <a:gd name="connsiteY976" fmla="*/ 338970 h 903489"/>
                  <a:gd name="connsiteX977" fmla="*/ 27520 w 1172636"/>
                  <a:gd name="connsiteY977" fmla="*/ 360152 h 903489"/>
                  <a:gd name="connsiteX978" fmla="*/ 35869 w 1172636"/>
                  <a:gd name="connsiteY978" fmla="*/ 369062 h 903489"/>
                  <a:gd name="connsiteX979" fmla="*/ 36374 w 1172636"/>
                  <a:gd name="connsiteY979" fmla="*/ 369566 h 903489"/>
                  <a:gd name="connsiteX980" fmla="*/ 50719 w 1172636"/>
                  <a:gd name="connsiteY980" fmla="*/ 386097 h 903489"/>
                  <a:gd name="connsiteX981" fmla="*/ 99752 w 1172636"/>
                  <a:gd name="connsiteY981" fmla="*/ 443535 h 903489"/>
                  <a:gd name="connsiteX982" fmla="*/ 103338 w 1172636"/>
                  <a:gd name="connsiteY982" fmla="*/ 445889 h 903489"/>
                  <a:gd name="connsiteX983" fmla="*/ 104067 w 1172636"/>
                  <a:gd name="connsiteY983" fmla="*/ 446617 h 903489"/>
                  <a:gd name="connsiteX984" fmla="*/ 106028 w 1172636"/>
                  <a:gd name="connsiteY984" fmla="*/ 449307 h 903489"/>
                  <a:gd name="connsiteX985" fmla="*/ 106756 w 1172636"/>
                  <a:gd name="connsiteY985" fmla="*/ 450764 h 903489"/>
                  <a:gd name="connsiteX986" fmla="*/ 107821 w 1172636"/>
                  <a:gd name="connsiteY986" fmla="*/ 455359 h 903489"/>
                  <a:gd name="connsiteX987" fmla="*/ 107821 w 1172636"/>
                  <a:gd name="connsiteY987" fmla="*/ 455527 h 903489"/>
                  <a:gd name="connsiteX988" fmla="*/ 108494 w 1172636"/>
                  <a:gd name="connsiteY988" fmla="*/ 457881 h 903489"/>
                  <a:gd name="connsiteX989" fmla="*/ 109614 w 1172636"/>
                  <a:gd name="connsiteY989" fmla="*/ 460066 h 903489"/>
                  <a:gd name="connsiteX990" fmla="*/ 110735 w 1172636"/>
                  <a:gd name="connsiteY990" fmla="*/ 464717 h 903489"/>
                  <a:gd name="connsiteX991" fmla="*/ 110735 w 1172636"/>
                  <a:gd name="connsiteY991" fmla="*/ 465446 h 903489"/>
                  <a:gd name="connsiteX992" fmla="*/ 110679 w 1172636"/>
                  <a:gd name="connsiteY992" fmla="*/ 466342 h 903489"/>
                  <a:gd name="connsiteX993" fmla="*/ 116787 w 1172636"/>
                  <a:gd name="connsiteY993" fmla="*/ 471554 h 903489"/>
                  <a:gd name="connsiteX994" fmla="*/ 117852 w 1172636"/>
                  <a:gd name="connsiteY994" fmla="*/ 476149 h 903489"/>
                  <a:gd name="connsiteX995" fmla="*/ 113705 w 1172636"/>
                  <a:gd name="connsiteY995" fmla="*/ 484442 h 903489"/>
                  <a:gd name="connsiteX996" fmla="*/ 115162 w 1172636"/>
                  <a:gd name="connsiteY996" fmla="*/ 485339 h 903489"/>
                  <a:gd name="connsiteX997" fmla="*/ 117011 w 1172636"/>
                  <a:gd name="connsiteY997" fmla="*/ 486796 h 903489"/>
                  <a:gd name="connsiteX998" fmla="*/ 117123 w 1172636"/>
                  <a:gd name="connsiteY998" fmla="*/ 486908 h 903489"/>
                  <a:gd name="connsiteX999" fmla="*/ 117964 w 1172636"/>
                  <a:gd name="connsiteY999" fmla="*/ 487132 h 903489"/>
                  <a:gd name="connsiteX1000" fmla="*/ 120878 w 1172636"/>
                  <a:gd name="connsiteY1000" fmla="*/ 488085 h 903489"/>
                  <a:gd name="connsiteX1001" fmla="*/ 121438 w 1172636"/>
                  <a:gd name="connsiteY1001" fmla="*/ 488141 h 903489"/>
                  <a:gd name="connsiteX1002" fmla="*/ 128667 w 1172636"/>
                  <a:gd name="connsiteY1002" fmla="*/ 489430 h 903489"/>
                  <a:gd name="connsiteX1003" fmla="*/ 130516 w 1172636"/>
                  <a:gd name="connsiteY1003" fmla="*/ 489430 h 903489"/>
                  <a:gd name="connsiteX1004" fmla="*/ 134439 w 1172636"/>
                  <a:gd name="connsiteY1004" fmla="*/ 490214 h 903489"/>
                  <a:gd name="connsiteX1005" fmla="*/ 136681 w 1172636"/>
                  <a:gd name="connsiteY1005" fmla="*/ 490719 h 903489"/>
                  <a:gd name="connsiteX1006" fmla="*/ 138810 w 1172636"/>
                  <a:gd name="connsiteY1006" fmla="*/ 491447 h 903489"/>
                  <a:gd name="connsiteX1007" fmla="*/ 142844 w 1172636"/>
                  <a:gd name="connsiteY1007" fmla="*/ 493913 h 903489"/>
                  <a:gd name="connsiteX1008" fmla="*/ 147552 w 1172636"/>
                  <a:gd name="connsiteY1008" fmla="*/ 498620 h 903489"/>
                  <a:gd name="connsiteX1009" fmla="*/ 151530 w 1172636"/>
                  <a:gd name="connsiteY1009" fmla="*/ 501926 h 903489"/>
                  <a:gd name="connsiteX1010" fmla="*/ 151642 w 1172636"/>
                  <a:gd name="connsiteY1010" fmla="*/ 502038 h 903489"/>
                  <a:gd name="connsiteX1011" fmla="*/ 152819 w 1172636"/>
                  <a:gd name="connsiteY1011" fmla="*/ 502655 h 903489"/>
                  <a:gd name="connsiteX1012" fmla="*/ 159880 w 1172636"/>
                  <a:gd name="connsiteY1012" fmla="*/ 508090 h 903489"/>
                  <a:gd name="connsiteX1013" fmla="*/ 161169 w 1172636"/>
                  <a:gd name="connsiteY1013" fmla="*/ 510444 h 903489"/>
                  <a:gd name="connsiteX1014" fmla="*/ 162401 w 1172636"/>
                  <a:gd name="connsiteY1014" fmla="*/ 511340 h 903489"/>
                  <a:gd name="connsiteX1015" fmla="*/ 168061 w 1172636"/>
                  <a:gd name="connsiteY1015" fmla="*/ 515991 h 903489"/>
                  <a:gd name="connsiteX1016" fmla="*/ 170359 w 1172636"/>
                  <a:gd name="connsiteY1016" fmla="*/ 517168 h 903489"/>
                  <a:gd name="connsiteX1017" fmla="*/ 170863 w 1172636"/>
                  <a:gd name="connsiteY1017" fmla="*/ 517448 h 903489"/>
                  <a:gd name="connsiteX1018" fmla="*/ 174786 w 1172636"/>
                  <a:gd name="connsiteY1018" fmla="*/ 519690 h 903489"/>
                  <a:gd name="connsiteX1019" fmla="*/ 180109 w 1172636"/>
                  <a:gd name="connsiteY1019" fmla="*/ 521427 h 903489"/>
                  <a:gd name="connsiteX1020" fmla="*/ 181734 w 1172636"/>
                  <a:gd name="connsiteY1020" fmla="*/ 522492 h 903489"/>
                  <a:gd name="connsiteX1021" fmla="*/ 184032 w 1172636"/>
                  <a:gd name="connsiteY1021" fmla="*/ 523612 h 903489"/>
                  <a:gd name="connsiteX1022" fmla="*/ 184760 w 1172636"/>
                  <a:gd name="connsiteY1022" fmla="*/ 524005 h 903489"/>
                  <a:gd name="connsiteX1023" fmla="*/ 195239 w 1172636"/>
                  <a:gd name="connsiteY1023" fmla="*/ 530281 h 903489"/>
                  <a:gd name="connsiteX1024" fmla="*/ 197032 w 1172636"/>
                  <a:gd name="connsiteY1024" fmla="*/ 530729 h 903489"/>
                  <a:gd name="connsiteX1025" fmla="*/ 199162 w 1172636"/>
                  <a:gd name="connsiteY1025" fmla="*/ 531514 h 903489"/>
                  <a:gd name="connsiteX1026" fmla="*/ 206335 w 1172636"/>
                  <a:gd name="connsiteY1026" fmla="*/ 535100 h 903489"/>
                  <a:gd name="connsiteX1027" fmla="*/ 207904 w 1172636"/>
                  <a:gd name="connsiteY1027" fmla="*/ 536053 h 903489"/>
                  <a:gd name="connsiteX1028" fmla="*/ 210706 w 1172636"/>
                  <a:gd name="connsiteY1028" fmla="*/ 538126 h 903489"/>
                  <a:gd name="connsiteX1029" fmla="*/ 212835 w 1172636"/>
                  <a:gd name="connsiteY1029" fmla="*/ 538855 h 903489"/>
                  <a:gd name="connsiteX1030" fmla="*/ 214964 w 1172636"/>
                  <a:gd name="connsiteY1030" fmla="*/ 539863 h 903489"/>
                  <a:gd name="connsiteX1031" fmla="*/ 224323 w 1172636"/>
                  <a:gd name="connsiteY1031" fmla="*/ 545579 h 903489"/>
                  <a:gd name="connsiteX1032" fmla="*/ 226228 w 1172636"/>
                  <a:gd name="connsiteY1032" fmla="*/ 547036 h 903489"/>
                  <a:gd name="connsiteX1033" fmla="*/ 229086 w 1172636"/>
                  <a:gd name="connsiteY1033" fmla="*/ 549894 h 903489"/>
                  <a:gd name="connsiteX1034" fmla="*/ 230991 w 1172636"/>
                  <a:gd name="connsiteY1034" fmla="*/ 552584 h 903489"/>
                  <a:gd name="connsiteX1035" fmla="*/ 231663 w 1172636"/>
                  <a:gd name="connsiteY1035" fmla="*/ 553816 h 903489"/>
                  <a:gd name="connsiteX1036" fmla="*/ 234970 w 1172636"/>
                  <a:gd name="connsiteY1036" fmla="*/ 555834 h 903489"/>
                  <a:gd name="connsiteX1037" fmla="*/ 237828 w 1172636"/>
                  <a:gd name="connsiteY1037" fmla="*/ 556955 h 903489"/>
                  <a:gd name="connsiteX1038" fmla="*/ 238612 w 1172636"/>
                  <a:gd name="connsiteY1038" fmla="*/ 557291 h 903489"/>
                  <a:gd name="connsiteX1039" fmla="*/ 240069 w 1172636"/>
                  <a:gd name="connsiteY1039" fmla="*/ 558019 h 903489"/>
                  <a:gd name="connsiteX1040" fmla="*/ 241190 w 1172636"/>
                  <a:gd name="connsiteY1040" fmla="*/ 558636 h 903489"/>
                  <a:gd name="connsiteX1041" fmla="*/ 243319 w 1172636"/>
                  <a:gd name="connsiteY1041" fmla="*/ 560093 h 903489"/>
                  <a:gd name="connsiteX1042" fmla="*/ 245561 w 1172636"/>
                  <a:gd name="connsiteY1042" fmla="*/ 562110 h 903489"/>
                  <a:gd name="connsiteX1043" fmla="*/ 248082 w 1172636"/>
                  <a:gd name="connsiteY1043" fmla="*/ 564015 h 903489"/>
                  <a:gd name="connsiteX1044" fmla="*/ 249203 w 1172636"/>
                  <a:gd name="connsiteY1044" fmla="*/ 564968 h 903489"/>
                  <a:gd name="connsiteX1045" fmla="*/ 251389 w 1172636"/>
                  <a:gd name="connsiteY1045" fmla="*/ 567153 h 903489"/>
                  <a:gd name="connsiteX1046" fmla="*/ 252173 w 1172636"/>
                  <a:gd name="connsiteY1046" fmla="*/ 567994 h 903489"/>
                  <a:gd name="connsiteX1047" fmla="*/ 254695 w 1172636"/>
                  <a:gd name="connsiteY1047" fmla="*/ 571132 h 903489"/>
                  <a:gd name="connsiteX1048" fmla="*/ 260747 w 1172636"/>
                  <a:gd name="connsiteY1048" fmla="*/ 577184 h 903489"/>
                  <a:gd name="connsiteX1049" fmla="*/ 262036 w 1172636"/>
                  <a:gd name="connsiteY1049" fmla="*/ 578081 h 903489"/>
                  <a:gd name="connsiteX1050" fmla="*/ 263605 w 1172636"/>
                  <a:gd name="connsiteY1050" fmla="*/ 579369 h 903489"/>
                  <a:gd name="connsiteX1051" fmla="*/ 265062 w 1172636"/>
                  <a:gd name="connsiteY1051" fmla="*/ 580827 h 903489"/>
                  <a:gd name="connsiteX1052" fmla="*/ 266014 w 1172636"/>
                  <a:gd name="connsiteY1052" fmla="*/ 581947 h 903489"/>
                  <a:gd name="connsiteX1053" fmla="*/ 268144 w 1172636"/>
                  <a:gd name="connsiteY1053" fmla="*/ 584805 h 903489"/>
                  <a:gd name="connsiteX1054" fmla="*/ 269096 w 1172636"/>
                  <a:gd name="connsiteY1054" fmla="*/ 586318 h 903489"/>
                  <a:gd name="connsiteX1055" fmla="*/ 272235 w 1172636"/>
                  <a:gd name="connsiteY1055" fmla="*/ 589456 h 903489"/>
                  <a:gd name="connsiteX1056" fmla="*/ 281537 w 1172636"/>
                  <a:gd name="connsiteY1056" fmla="*/ 587327 h 903489"/>
                  <a:gd name="connsiteX1057" fmla="*/ 282265 w 1172636"/>
                  <a:gd name="connsiteY1057" fmla="*/ 587215 h 903489"/>
                  <a:gd name="connsiteX1058" fmla="*/ 288037 w 1172636"/>
                  <a:gd name="connsiteY1058" fmla="*/ 586486 h 903489"/>
                  <a:gd name="connsiteX1059" fmla="*/ 288205 w 1172636"/>
                  <a:gd name="connsiteY1059" fmla="*/ 586486 h 903489"/>
                  <a:gd name="connsiteX1060" fmla="*/ 293361 w 1172636"/>
                  <a:gd name="connsiteY1060" fmla="*/ 583909 h 903489"/>
                  <a:gd name="connsiteX1061" fmla="*/ 297956 w 1172636"/>
                  <a:gd name="connsiteY1061" fmla="*/ 582844 h 903489"/>
                  <a:gd name="connsiteX1062" fmla="*/ 303672 w 1172636"/>
                  <a:gd name="connsiteY1062" fmla="*/ 582844 h 903489"/>
                  <a:gd name="connsiteX1063" fmla="*/ 308267 w 1172636"/>
                  <a:gd name="connsiteY1063" fmla="*/ 583909 h 903489"/>
                  <a:gd name="connsiteX1064" fmla="*/ 309723 w 1172636"/>
                  <a:gd name="connsiteY1064" fmla="*/ 584637 h 903489"/>
                  <a:gd name="connsiteX1065" fmla="*/ 310788 w 1172636"/>
                  <a:gd name="connsiteY1065" fmla="*/ 584805 h 903489"/>
                  <a:gd name="connsiteX1066" fmla="*/ 311853 w 1172636"/>
                  <a:gd name="connsiteY1066" fmla="*/ 584525 h 903489"/>
                  <a:gd name="connsiteX1067" fmla="*/ 318129 w 1172636"/>
                  <a:gd name="connsiteY1067" fmla="*/ 584917 h 903489"/>
                  <a:gd name="connsiteX1068" fmla="*/ 318633 w 1172636"/>
                  <a:gd name="connsiteY1068" fmla="*/ 584917 h 903489"/>
                  <a:gd name="connsiteX1069" fmla="*/ 322444 w 1172636"/>
                  <a:gd name="connsiteY1069" fmla="*/ 585646 h 903489"/>
                  <a:gd name="connsiteX1070" fmla="*/ 323341 w 1172636"/>
                  <a:gd name="connsiteY1070" fmla="*/ 585982 h 903489"/>
                  <a:gd name="connsiteX1071" fmla="*/ 327935 w 1172636"/>
                  <a:gd name="connsiteY1071" fmla="*/ 584917 h 903489"/>
                  <a:gd name="connsiteX1072" fmla="*/ 328384 w 1172636"/>
                  <a:gd name="connsiteY1072" fmla="*/ 584917 h 903489"/>
                  <a:gd name="connsiteX1073" fmla="*/ 328384 w 1172636"/>
                  <a:gd name="connsiteY1073" fmla="*/ 584469 h 903489"/>
                  <a:gd name="connsiteX1074" fmla="*/ 330121 w 1172636"/>
                  <a:gd name="connsiteY1074" fmla="*/ 578753 h 903489"/>
                  <a:gd name="connsiteX1075" fmla="*/ 331354 w 1172636"/>
                  <a:gd name="connsiteY1075" fmla="*/ 576960 h 903489"/>
                  <a:gd name="connsiteX1076" fmla="*/ 332923 w 1172636"/>
                  <a:gd name="connsiteY1076" fmla="*/ 574382 h 903489"/>
                  <a:gd name="connsiteX1077" fmla="*/ 333259 w 1172636"/>
                  <a:gd name="connsiteY1077" fmla="*/ 573374 h 903489"/>
                  <a:gd name="connsiteX1078" fmla="*/ 335781 w 1172636"/>
                  <a:gd name="connsiteY1078" fmla="*/ 569339 h 903489"/>
                  <a:gd name="connsiteX1079" fmla="*/ 336509 w 1172636"/>
                  <a:gd name="connsiteY1079" fmla="*/ 568610 h 903489"/>
                  <a:gd name="connsiteX1080" fmla="*/ 341385 w 1172636"/>
                  <a:gd name="connsiteY1080" fmla="*/ 565865 h 903489"/>
                  <a:gd name="connsiteX1081" fmla="*/ 341497 w 1172636"/>
                  <a:gd name="connsiteY1081" fmla="*/ 565752 h 903489"/>
                  <a:gd name="connsiteX1082" fmla="*/ 348838 w 1172636"/>
                  <a:gd name="connsiteY1082" fmla="*/ 562727 h 903489"/>
                  <a:gd name="connsiteX1083" fmla="*/ 352032 w 1172636"/>
                  <a:gd name="connsiteY1083" fmla="*/ 562558 h 903489"/>
                  <a:gd name="connsiteX1084" fmla="*/ 353321 w 1172636"/>
                  <a:gd name="connsiteY1084" fmla="*/ 562222 h 903489"/>
                  <a:gd name="connsiteX1085" fmla="*/ 355730 w 1172636"/>
                  <a:gd name="connsiteY1085" fmla="*/ 561101 h 903489"/>
                  <a:gd name="connsiteX1086" fmla="*/ 357075 w 1172636"/>
                  <a:gd name="connsiteY1086" fmla="*/ 560261 h 903489"/>
                  <a:gd name="connsiteX1087" fmla="*/ 358532 w 1172636"/>
                  <a:gd name="connsiteY1087" fmla="*/ 559532 h 903489"/>
                  <a:gd name="connsiteX1088" fmla="*/ 363183 w 1172636"/>
                  <a:gd name="connsiteY1088" fmla="*/ 558412 h 903489"/>
                  <a:gd name="connsiteX1089" fmla="*/ 365313 w 1172636"/>
                  <a:gd name="connsiteY1089" fmla="*/ 558412 h 903489"/>
                  <a:gd name="connsiteX1090" fmla="*/ 370636 w 1172636"/>
                  <a:gd name="connsiteY1090" fmla="*/ 559869 h 903489"/>
                  <a:gd name="connsiteX1091" fmla="*/ 373214 w 1172636"/>
                  <a:gd name="connsiteY1091" fmla="*/ 561382 h 903489"/>
                  <a:gd name="connsiteX1092" fmla="*/ 374671 w 1172636"/>
                  <a:gd name="connsiteY1092" fmla="*/ 561270 h 903489"/>
                  <a:gd name="connsiteX1093" fmla="*/ 375399 w 1172636"/>
                  <a:gd name="connsiteY1093" fmla="*/ 561270 h 903489"/>
                  <a:gd name="connsiteX1094" fmla="*/ 377529 w 1172636"/>
                  <a:gd name="connsiteY1094" fmla="*/ 561494 h 903489"/>
                  <a:gd name="connsiteX1095" fmla="*/ 381844 w 1172636"/>
                  <a:gd name="connsiteY1095" fmla="*/ 560541 h 903489"/>
                  <a:gd name="connsiteX1096" fmla="*/ 382572 w 1172636"/>
                  <a:gd name="connsiteY1096" fmla="*/ 560541 h 903489"/>
                  <a:gd name="connsiteX1097" fmla="*/ 387223 w 1172636"/>
                  <a:gd name="connsiteY1097" fmla="*/ 561606 h 903489"/>
                  <a:gd name="connsiteX1098" fmla="*/ 388344 w 1172636"/>
                  <a:gd name="connsiteY1098" fmla="*/ 562166 h 903489"/>
                  <a:gd name="connsiteX1099" fmla="*/ 389240 w 1172636"/>
                  <a:gd name="connsiteY1099" fmla="*/ 561830 h 903489"/>
                  <a:gd name="connsiteX1100" fmla="*/ 391594 w 1172636"/>
                  <a:gd name="connsiteY1100" fmla="*/ 560205 h 903489"/>
                  <a:gd name="connsiteX1101" fmla="*/ 393051 w 1172636"/>
                  <a:gd name="connsiteY1101" fmla="*/ 559476 h 903489"/>
                  <a:gd name="connsiteX1102" fmla="*/ 397702 w 1172636"/>
                  <a:gd name="connsiteY1102" fmla="*/ 558356 h 903489"/>
                  <a:gd name="connsiteX1103" fmla="*/ 399159 w 1172636"/>
                  <a:gd name="connsiteY1103" fmla="*/ 558356 h 903489"/>
                  <a:gd name="connsiteX1104" fmla="*/ 402970 w 1172636"/>
                  <a:gd name="connsiteY1104" fmla="*/ 559084 h 903489"/>
                  <a:gd name="connsiteX1105" fmla="*/ 405660 w 1172636"/>
                  <a:gd name="connsiteY1105" fmla="*/ 559084 h 903489"/>
                  <a:gd name="connsiteX1106" fmla="*/ 410254 w 1172636"/>
                  <a:gd name="connsiteY1106" fmla="*/ 560149 h 903489"/>
                  <a:gd name="connsiteX1107" fmla="*/ 413112 w 1172636"/>
                  <a:gd name="connsiteY1107" fmla="*/ 561606 h 903489"/>
                  <a:gd name="connsiteX1108" fmla="*/ 416587 w 1172636"/>
                  <a:gd name="connsiteY1108" fmla="*/ 564408 h 903489"/>
                  <a:gd name="connsiteX1109" fmla="*/ 416699 w 1172636"/>
                  <a:gd name="connsiteY1109" fmla="*/ 564464 h 903489"/>
                  <a:gd name="connsiteX1110" fmla="*/ 418212 w 1172636"/>
                  <a:gd name="connsiteY1110" fmla="*/ 565192 h 903489"/>
                  <a:gd name="connsiteX1111" fmla="*/ 424992 w 1172636"/>
                  <a:gd name="connsiteY1111" fmla="*/ 562614 h 903489"/>
                  <a:gd name="connsiteX1112" fmla="*/ 426113 w 1172636"/>
                  <a:gd name="connsiteY1112" fmla="*/ 562614 h 903489"/>
                  <a:gd name="connsiteX1113" fmla="*/ 428691 w 1172636"/>
                  <a:gd name="connsiteY1113" fmla="*/ 562110 h 903489"/>
                  <a:gd name="connsiteX1114" fmla="*/ 430708 w 1172636"/>
                  <a:gd name="connsiteY1114" fmla="*/ 561886 h 903489"/>
                  <a:gd name="connsiteX1115" fmla="*/ 433566 w 1172636"/>
                  <a:gd name="connsiteY1115" fmla="*/ 561886 h 903489"/>
                  <a:gd name="connsiteX1116" fmla="*/ 439842 w 1172636"/>
                  <a:gd name="connsiteY1116" fmla="*/ 564015 h 903489"/>
                  <a:gd name="connsiteX1117" fmla="*/ 440458 w 1172636"/>
                  <a:gd name="connsiteY1117" fmla="*/ 563735 h 903489"/>
                  <a:gd name="connsiteX1118" fmla="*/ 445614 w 1172636"/>
                  <a:gd name="connsiteY1118" fmla="*/ 562670 h 903489"/>
                  <a:gd name="connsiteX1119" fmla="*/ 446791 w 1172636"/>
                  <a:gd name="connsiteY1119" fmla="*/ 562278 h 903489"/>
                  <a:gd name="connsiteX1120" fmla="*/ 447295 w 1172636"/>
                  <a:gd name="connsiteY1120" fmla="*/ 561494 h 903489"/>
                  <a:gd name="connsiteX1121" fmla="*/ 448584 w 1172636"/>
                  <a:gd name="connsiteY1121" fmla="*/ 559925 h 903489"/>
                  <a:gd name="connsiteX1122" fmla="*/ 449480 w 1172636"/>
                  <a:gd name="connsiteY1122" fmla="*/ 558636 h 903489"/>
                  <a:gd name="connsiteX1123" fmla="*/ 450769 w 1172636"/>
                  <a:gd name="connsiteY1123" fmla="*/ 557067 h 903489"/>
                  <a:gd name="connsiteX1124" fmla="*/ 451610 w 1172636"/>
                  <a:gd name="connsiteY1124" fmla="*/ 556226 h 903489"/>
                  <a:gd name="connsiteX1125" fmla="*/ 466236 w 1172636"/>
                  <a:gd name="connsiteY1125" fmla="*/ 556226 h 903489"/>
                  <a:gd name="connsiteX1126" fmla="*/ 469262 w 1172636"/>
                  <a:gd name="connsiteY1126" fmla="*/ 563959 h 903489"/>
                  <a:gd name="connsiteX1127" fmla="*/ 481085 w 1172636"/>
                  <a:gd name="connsiteY1127" fmla="*/ 589456 h 903489"/>
                  <a:gd name="connsiteX1128" fmla="*/ 480301 w 1172636"/>
                  <a:gd name="connsiteY1128" fmla="*/ 599543 h 903489"/>
                  <a:gd name="connsiteX1129" fmla="*/ 479573 w 1172636"/>
                  <a:gd name="connsiteY1129" fmla="*/ 600776 h 903489"/>
                  <a:gd name="connsiteX1130" fmla="*/ 479404 w 1172636"/>
                  <a:gd name="connsiteY1130" fmla="*/ 601728 h 903489"/>
                  <a:gd name="connsiteX1131" fmla="*/ 479741 w 1172636"/>
                  <a:gd name="connsiteY1131" fmla="*/ 603298 h 903489"/>
                  <a:gd name="connsiteX1132" fmla="*/ 478844 w 1172636"/>
                  <a:gd name="connsiteY1132" fmla="*/ 609966 h 903489"/>
                  <a:gd name="connsiteX1133" fmla="*/ 477387 w 1172636"/>
                  <a:gd name="connsiteY1133" fmla="*/ 612824 h 903489"/>
                  <a:gd name="connsiteX1134" fmla="*/ 475482 w 1172636"/>
                  <a:gd name="connsiteY1134" fmla="*/ 615514 h 903489"/>
                  <a:gd name="connsiteX1135" fmla="*/ 473352 w 1172636"/>
                  <a:gd name="connsiteY1135" fmla="*/ 617643 h 903489"/>
                  <a:gd name="connsiteX1136" fmla="*/ 468533 w 1172636"/>
                  <a:gd name="connsiteY1136" fmla="*/ 620333 h 903489"/>
                  <a:gd name="connsiteX1137" fmla="*/ 465059 w 1172636"/>
                  <a:gd name="connsiteY1137" fmla="*/ 621173 h 903489"/>
                  <a:gd name="connsiteX1138" fmla="*/ 461248 w 1172636"/>
                  <a:gd name="connsiteY1138" fmla="*/ 624648 h 903489"/>
                  <a:gd name="connsiteX1139" fmla="*/ 460520 w 1172636"/>
                  <a:gd name="connsiteY1139" fmla="*/ 626553 h 903489"/>
                  <a:gd name="connsiteX1140" fmla="*/ 460520 w 1172636"/>
                  <a:gd name="connsiteY1140" fmla="*/ 627338 h 903489"/>
                  <a:gd name="connsiteX1141" fmla="*/ 461529 w 1172636"/>
                  <a:gd name="connsiteY1141" fmla="*/ 627001 h 903489"/>
                  <a:gd name="connsiteX1142" fmla="*/ 470887 w 1172636"/>
                  <a:gd name="connsiteY1142" fmla="*/ 624143 h 903489"/>
                  <a:gd name="connsiteX1143" fmla="*/ 473913 w 1172636"/>
                  <a:gd name="connsiteY1143" fmla="*/ 623695 h 903489"/>
                  <a:gd name="connsiteX1144" fmla="*/ 479628 w 1172636"/>
                  <a:gd name="connsiteY1144" fmla="*/ 623695 h 903489"/>
                  <a:gd name="connsiteX1145" fmla="*/ 481758 w 1172636"/>
                  <a:gd name="connsiteY1145" fmla="*/ 623919 h 903489"/>
                  <a:gd name="connsiteX1146" fmla="*/ 495431 w 1172636"/>
                  <a:gd name="connsiteY1146" fmla="*/ 626553 h 903489"/>
                  <a:gd name="connsiteX1147" fmla="*/ 497953 w 1172636"/>
                  <a:gd name="connsiteY1147" fmla="*/ 626833 h 903489"/>
                  <a:gd name="connsiteX1148" fmla="*/ 507143 w 1172636"/>
                  <a:gd name="connsiteY1148" fmla="*/ 628963 h 903489"/>
                  <a:gd name="connsiteX1149" fmla="*/ 516277 w 1172636"/>
                  <a:gd name="connsiteY1149" fmla="*/ 640394 h 903489"/>
                  <a:gd name="connsiteX1150" fmla="*/ 504845 w 1172636"/>
                  <a:gd name="connsiteY1150" fmla="*/ 649528 h 903489"/>
                  <a:gd name="connsiteX1151" fmla="*/ 503332 w 1172636"/>
                  <a:gd name="connsiteY1151" fmla="*/ 649360 h 903489"/>
                  <a:gd name="connsiteX1152" fmla="*/ 502156 w 1172636"/>
                  <a:gd name="connsiteY1152" fmla="*/ 701027 h 903489"/>
                  <a:gd name="connsiteX1153" fmla="*/ 500923 w 1172636"/>
                  <a:gd name="connsiteY1153" fmla="*/ 705734 h 903489"/>
                  <a:gd name="connsiteX1154" fmla="*/ 502043 w 1172636"/>
                  <a:gd name="connsiteY1154" fmla="*/ 707527 h 903489"/>
                  <a:gd name="connsiteX1155" fmla="*/ 512915 w 1172636"/>
                  <a:gd name="connsiteY1155" fmla="*/ 725627 h 903489"/>
                  <a:gd name="connsiteX1156" fmla="*/ 602126 w 1172636"/>
                  <a:gd name="connsiteY1156" fmla="*/ 725627 h 903489"/>
                  <a:gd name="connsiteX1157" fmla="*/ 602126 w 1172636"/>
                  <a:gd name="connsiteY1157" fmla="*/ 715876 h 903489"/>
                  <a:gd name="connsiteX1158" fmla="*/ 609075 w 1172636"/>
                  <a:gd name="connsiteY1158" fmla="*/ 706126 h 903489"/>
                  <a:gd name="connsiteX1159" fmla="*/ 627735 w 1172636"/>
                  <a:gd name="connsiteY1159" fmla="*/ 699682 h 903489"/>
                  <a:gd name="connsiteX1160" fmla="*/ 641632 w 1172636"/>
                  <a:gd name="connsiteY1160" fmla="*/ 695311 h 903489"/>
                  <a:gd name="connsiteX1161" fmla="*/ 649814 w 1172636"/>
                  <a:gd name="connsiteY1161" fmla="*/ 696151 h 903489"/>
                  <a:gd name="connsiteX1162" fmla="*/ 654801 w 1172636"/>
                  <a:gd name="connsiteY1162" fmla="*/ 702652 h 903489"/>
                  <a:gd name="connsiteX1163" fmla="*/ 656258 w 1172636"/>
                  <a:gd name="connsiteY1163" fmla="*/ 708367 h 903489"/>
                  <a:gd name="connsiteX1164" fmla="*/ 656482 w 1172636"/>
                  <a:gd name="connsiteY1164" fmla="*/ 712066 h 903489"/>
                  <a:gd name="connsiteX1165" fmla="*/ 655810 w 1172636"/>
                  <a:gd name="connsiteY1165" fmla="*/ 717894 h 903489"/>
                  <a:gd name="connsiteX1166" fmla="*/ 719244 w 1172636"/>
                  <a:gd name="connsiteY1166" fmla="*/ 702988 h 903489"/>
                  <a:gd name="connsiteX1167" fmla="*/ 804757 w 1172636"/>
                  <a:gd name="connsiteY1167" fmla="*/ 683599 h 903489"/>
                  <a:gd name="connsiteX1168" fmla="*/ 805598 w 1172636"/>
                  <a:gd name="connsiteY1168" fmla="*/ 683431 h 903489"/>
                  <a:gd name="connsiteX1169" fmla="*/ 810641 w 1172636"/>
                  <a:gd name="connsiteY1169" fmla="*/ 682702 h 903489"/>
                  <a:gd name="connsiteX1170" fmla="*/ 812154 w 1172636"/>
                  <a:gd name="connsiteY1170" fmla="*/ 682590 h 903489"/>
                  <a:gd name="connsiteX1171" fmla="*/ 812882 w 1172636"/>
                  <a:gd name="connsiteY1171" fmla="*/ 682590 h 903489"/>
                  <a:gd name="connsiteX1172" fmla="*/ 823081 w 1172636"/>
                  <a:gd name="connsiteY1172" fmla="*/ 691556 h 903489"/>
                  <a:gd name="connsiteX1173" fmla="*/ 828741 w 1172636"/>
                  <a:gd name="connsiteY1173" fmla="*/ 737675 h 903489"/>
                  <a:gd name="connsiteX1174" fmla="*/ 221409 w 1172636"/>
                  <a:gd name="connsiteY1174" fmla="*/ 25273 h 903489"/>
                  <a:gd name="connsiteX1175" fmla="*/ 221409 w 1172636"/>
                  <a:gd name="connsiteY1175" fmla="*/ 25273 h 903489"/>
                  <a:gd name="connsiteX1176" fmla="*/ 221409 w 1172636"/>
                  <a:gd name="connsiteY1176" fmla="*/ 25273 h 903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</a:cxnLst>
                <a:rect l="l" t="t" r="r" b="b"/>
                <a:pathLst>
                  <a:path w="1172636" h="903489">
                    <a:moveTo>
                      <a:pt x="790748" y="903489"/>
                    </a:moveTo>
                    <a:cubicBezTo>
                      <a:pt x="787722" y="903489"/>
                      <a:pt x="784808" y="902144"/>
                      <a:pt x="782790" y="899735"/>
                    </a:cubicBezTo>
                    <a:cubicBezTo>
                      <a:pt x="780325" y="896765"/>
                      <a:pt x="779708" y="892618"/>
                      <a:pt x="781277" y="889032"/>
                    </a:cubicBezTo>
                    <a:lnTo>
                      <a:pt x="802123" y="840952"/>
                    </a:lnTo>
                    <a:lnTo>
                      <a:pt x="828909" y="780431"/>
                    </a:lnTo>
                    <a:lnTo>
                      <a:pt x="809744" y="745968"/>
                    </a:lnTo>
                    <a:cubicBezTo>
                      <a:pt x="809128" y="744848"/>
                      <a:pt x="808680" y="743615"/>
                      <a:pt x="808511" y="742326"/>
                    </a:cubicBezTo>
                    <a:lnTo>
                      <a:pt x="803468" y="704893"/>
                    </a:lnTo>
                    <a:lnTo>
                      <a:pt x="723391" y="723049"/>
                    </a:lnTo>
                    <a:lnTo>
                      <a:pt x="650262" y="740253"/>
                    </a:lnTo>
                    <a:cubicBezTo>
                      <a:pt x="645051" y="741485"/>
                      <a:pt x="639783" y="738516"/>
                      <a:pt x="638102" y="733472"/>
                    </a:cubicBezTo>
                    <a:lnTo>
                      <a:pt x="637205" y="730726"/>
                    </a:lnTo>
                    <a:lnTo>
                      <a:pt x="636085" y="729213"/>
                    </a:lnTo>
                    <a:cubicBezTo>
                      <a:pt x="634516" y="727084"/>
                      <a:pt x="633787" y="724450"/>
                      <a:pt x="634067" y="721816"/>
                    </a:cubicBezTo>
                    <a:lnTo>
                      <a:pt x="634403" y="719071"/>
                    </a:lnTo>
                    <a:lnTo>
                      <a:pt x="633843" y="719239"/>
                    </a:lnTo>
                    <a:lnTo>
                      <a:pt x="622412" y="723217"/>
                    </a:lnTo>
                    <a:lnTo>
                      <a:pt x="622412" y="735938"/>
                    </a:lnTo>
                    <a:cubicBezTo>
                      <a:pt x="622412" y="741654"/>
                      <a:pt x="617761" y="746249"/>
                      <a:pt x="612101" y="746249"/>
                    </a:cubicBezTo>
                    <a:lnTo>
                      <a:pt x="507255" y="746249"/>
                    </a:lnTo>
                    <a:cubicBezTo>
                      <a:pt x="504509" y="746249"/>
                      <a:pt x="501875" y="745184"/>
                      <a:pt x="499970" y="743223"/>
                    </a:cubicBezTo>
                    <a:lnTo>
                      <a:pt x="498513" y="741766"/>
                    </a:lnTo>
                    <a:cubicBezTo>
                      <a:pt x="497897" y="741149"/>
                      <a:pt x="497393" y="740477"/>
                      <a:pt x="496944" y="739748"/>
                    </a:cubicBezTo>
                    <a:lnTo>
                      <a:pt x="476939" y="706910"/>
                    </a:lnTo>
                    <a:cubicBezTo>
                      <a:pt x="475089" y="703940"/>
                      <a:pt x="474865" y="700186"/>
                      <a:pt x="476379" y="696992"/>
                    </a:cubicBezTo>
                    <a:cubicBezTo>
                      <a:pt x="477443" y="694806"/>
                      <a:pt x="479180" y="693069"/>
                      <a:pt x="481310" y="692061"/>
                    </a:cubicBezTo>
                    <a:lnTo>
                      <a:pt x="482375" y="645157"/>
                    </a:lnTo>
                    <a:lnTo>
                      <a:pt x="478172" y="644261"/>
                    </a:lnTo>
                    <a:lnTo>
                      <a:pt x="475033" y="644261"/>
                    </a:lnTo>
                    <a:lnTo>
                      <a:pt x="467973" y="646446"/>
                    </a:lnTo>
                    <a:lnTo>
                      <a:pt x="465844" y="647511"/>
                    </a:lnTo>
                    <a:cubicBezTo>
                      <a:pt x="465003" y="647903"/>
                      <a:pt x="464162" y="648239"/>
                      <a:pt x="463266" y="648407"/>
                    </a:cubicBezTo>
                    <a:lnTo>
                      <a:pt x="459679" y="649136"/>
                    </a:lnTo>
                    <a:cubicBezTo>
                      <a:pt x="458166" y="649416"/>
                      <a:pt x="456653" y="649416"/>
                      <a:pt x="455140" y="649024"/>
                    </a:cubicBezTo>
                    <a:lnTo>
                      <a:pt x="452282" y="648295"/>
                    </a:lnTo>
                    <a:cubicBezTo>
                      <a:pt x="451834" y="648183"/>
                      <a:pt x="451386" y="648015"/>
                      <a:pt x="450937" y="647847"/>
                    </a:cubicBezTo>
                    <a:lnTo>
                      <a:pt x="447351" y="646390"/>
                    </a:lnTo>
                    <a:cubicBezTo>
                      <a:pt x="445390" y="645606"/>
                      <a:pt x="443765" y="644261"/>
                      <a:pt x="442588" y="642524"/>
                    </a:cubicBezTo>
                    <a:lnTo>
                      <a:pt x="441131" y="640394"/>
                    </a:lnTo>
                    <a:cubicBezTo>
                      <a:pt x="440010" y="638713"/>
                      <a:pt x="439394" y="636696"/>
                      <a:pt x="439394" y="634678"/>
                    </a:cubicBezTo>
                    <a:lnTo>
                      <a:pt x="439394" y="624648"/>
                    </a:lnTo>
                    <a:cubicBezTo>
                      <a:pt x="439394" y="623415"/>
                      <a:pt x="439618" y="622182"/>
                      <a:pt x="440066" y="621005"/>
                    </a:cubicBezTo>
                    <a:lnTo>
                      <a:pt x="442196" y="615289"/>
                    </a:lnTo>
                    <a:cubicBezTo>
                      <a:pt x="442700" y="613888"/>
                      <a:pt x="443540" y="612656"/>
                      <a:pt x="444549" y="611591"/>
                    </a:cubicBezTo>
                    <a:lnTo>
                      <a:pt x="448136" y="608005"/>
                    </a:lnTo>
                    <a:cubicBezTo>
                      <a:pt x="448360" y="607780"/>
                      <a:pt x="448584" y="607556"/>
                      <a:pt x="448808" y="607388"/>
                    </a:cubicBezTo>
                    <a:lnTo>
                      <a:pt x="453123" y="603802"/>
                    </a:lnTo>
                    <a:cubicBezTo>
                      <a:pt x="454300" y="602793"/>
                      <a:pt x="455701" y="602121"/>
                      <a:pt x="457214" y="601728"/>
                    </a:cubicBezTo>
                    <a:lnTo>
                      <a:pt x="457998" y="601504"/>
                    </a:lnTo>
                    <a:cubicBezTo>
                      <a:pt x="457998" y="600888"/>
                      <a:pt x="458054" y="600271"/>
                      <a:pt x="458222" y="599655"/>
                    </a:cubicBezTo>
                    <a:lnTo>
                      <a:pt x="458951" y="596069"/>
                    </a:lnTo>
                    <a:cubicBezTo>
                      <a:pt x="459007" y="595676"/>
                      <a:pt x="459119" y="595228"/>
                      <a:pt x="459287" y="594836"/>
                    </a:cubicBezTo>
                    <a:lnTo>
                      <a:pt x="459735" y="593491"/>
                    </a:lnTo>
                    <a:lnTo>
                      <a:pt x="454692" y="582620"/>
                    </a:lnTo>
                    <a:cubicBezTo>
                      <a:pt x="452843" y="584357"/>
                      <a:pt x="450433" y="585422"/>
                      <a:pt x="447799" y="585478"/>
                    </a:cubicBezTo>
                    <a:cubicBezTo>
                      <a:pt x="446230" y="586374"/>
                      <a:pt x="444437" y="586935"/>
                      <a:pt x="442532" y="586935"/>
                    </a:cubicBezTo>
                    <a:lnTo>
                      <a:pt x="438946" y="586935"/>
                    </a:lnTo>
                    <a:cubicBezTo>
                      <a:pt x="436200" y="586935"/>
                      <a:pt x="433566" y="585814"/>
                      <a:pt x="431604" y="583909"/>
                    </a:cubicBezTo>
                    <a:lnTo>
                      <a:pt x="431380" y="583684"/>
                    </a:lnTo>
                    <a:cubicBezTo>
                      <a:pt x="430540" y="584581"/>
                      <a:pt x="429587" y="585310"/>
                      <a:pt x="428466" y="585870"/>
                    </a:cubicBezTo>
                    <a:lnTo>
                      <a:pt x="427010" y="586598"/>
                    </a:lnTo>
                    <a:cubicBezTo>
                      <a:pt x="426225" y="586991"/>
                      <a:pt x="425441" y="587271"/>
                      <a:pt x="424600" y="587439"/>
                    </a:cubicBezTo>
                    <a:cubicBezTo>
                      <a:pt x="423255" y="588055"/>
                      <a:pt x="421798" y="588392"/>
                      <a:pt x="420285" y="588392"/>
                    </a:cubicBezTo>
                    <a:lnTo>
                      <a:pt x="418828" y="588392"/>
                    </a:lnTo>
                    <a:cubicBezTo>
                      <a:pt x="416194" y="588392"/>
                      <a:pt x="413617" y="587383"/>
                      <a:pt x="411711" y="585534"/>
                    </a:cubicBezTo>
                    <a:lnTo>
                      <a:pt x="407677" y="583292"/>
                    </a:lnTo>
                    <a:lnTo>
                      <a:pt x="406220" y="582788"/>
                    </a:lnTo>
                    <a:cubicBezTo>
                      <a:pt x="404427" y="582171"/>
                      <a:pt x="402858" y="581163"/>
                      <a:pt x="401681" y="579706"/>
                    </a:cubicBezTo>
                    <a:lnTo>
                      <a:pt x="400168" y="579706"/>
                    </a:lnTo>
                    <a:cubicBezTo>
                      <a:pt x="400000" y="579706"/>
                      <a:pt x="399831" y="579706"/>
                      <a:pt x="399720" y="579706"/>
                    </a:cubicBezTo>
                    <a:cubicBezTo>
                      <a:pt x="399495" y="579818"/>
                      <a:pt x="399271" y="579930"/>
                      <a:pt x="399047" y="580042"/>
                    </a:cubicBezTo>
                    <a:lnTo>
                      <a:pt x="397590" y="580770"/>
                    </a:lnTo>
                    <a:cubicBezTo>
                      <a:pt x="397590" y="580770"/>
                      <a:pt x="397590" y="580770"/>
                      <a:pt x="397590" y="580770"/>
                    </a:cubicBezTo>
                    <a:cubicBezTo>
                      <a:pt x="395741" y="582396"/>
                      <a:pt x="393331" y="583292"/>
                      <a:pt x="390810" y="583292"/>
                    </a:cubicBezTo>
                    <a:lnTo>
                      <a:pt x="386495" y="583292"/>
                    </a:lnTo>
                    <a:cubicBezTo>
                      <a:pt x="385150" y="583292"/>
                      <a:pt x="383805" y="583012"/>
                      <a:pt x="382572" y="582508"/>
                    </a:cubicBezTo>
                    <a:cubicBezTo>
                      <a:pt x="381339" y="583012"/>
                      <a:pt x="379994" y="583292"/>
                      <a:pt x="378593" y="583292"/>
                    </a:cubicBezTo>
                    <a:lnTo>
                      <a:pt x="377865" y="583292"/>
                    </a:lnTo>
                    <a:cubicBezTo>
                      <a:pt x="376744" y="583292"/>
                      <a:pt x="375679" y="583124"/>
                      <a:pt x="374615" y="582788"/>
                    </a:cubicBezTo>
                    <a:lnTo>
                      <a:pt x="373998" y="582564"/>
                    </a:lnTo>
                    <a:cubicBezTo>
                      <a:pt x="373830" y="582564"/>
                      <a:pt x="373718" y="582564"/>
                      <a:pt x="373550" y="582564"/>
                    </a:cubicBezTo>
                    <a:lnTo>
                      <a:pt x="370692" y="582564"/>
                    </a:lnTo>
                    <a:cubicBezTo>
                      <a:pt x="369179" y="582564"/>
                      <a:pt x="367722" y="582227"/>
                      <a:pt x="366377" y="581611"/>
                    </a:cubicBezTo>
                    <a:cubicBezTo>
                      <a:pt x="365369" y="581387"/>
                      <a:pt x="364360" y="580995"/>
                      <a:pt x="363463" y="580490"/>
                    </a:cubicBezTo>
                    <a:cubicBezTo>
                      <a:pt x="363015" y="580658"/>
                      <a:pt x="362567" y="580770"/>
                      <a:pt x="362118" y="580883"/>
                    </a:cubicBezTo>
                    <a:lnTo>
                      <a:pt x="360942" y="581443"/>
                    </a:lnTo>
                    <a:cubicBezTo>
                      <a:pt x="359597" y="582115"/>
                      <a:pt x="358084" y="582508"/>
                      <a:pt x="356571" y="582508"/>
                    </a:cubicBezTo>
                    <a:lnTo>
                      <a:pt x="356010" y="582676"/>
                    </a:lnTo>
                    <a:cubicBezTo>
                      <a:pt x="355170" y="582956"/>
                      <a:pt x="354329" y="583124"/>
                      <a:pt x="353489" y="583180"/>
                    </a:cubicBezTo>
                    <a:lnTo>
                      <a:pt x="352872" y="583796"/>
                    </a:lnTo>
                    <a:cubicBezTo>
                      <a:pt x="352424" y="584245"/>
                      <a:pt x="351920" y="584637"/>
                      <a:pt x="351415" y="584973"/>
                    </a:cubicBezTo>
                    <a:cubicBezTo>
                      <a:pt x="354273" y="588448"/>
                      <a:pt x="354553" y="593435"/>
                      <a:pt x="352032" y="597245"/>
                    </a:cubicBezTo>
                    <a:lnTo>
                      <a:pt x="350575" y="599375"/>
                    </a:lnTo>
                    <a:cubicBezTo>
                      <a:pt x="350182" y="599935"/>
                      <a:pt x="349790" y="600440"/>
                      <a:pt x="349286" y="600944"/>
                    </a:cubicBezTo>
                    <a:lnTo>
                      <a:pt x="348558" y="601672"/>
                    </a:lnTo>
                    <a:cubicBezTo>
                      <a:pt x="346876" y="603354"/>
                      <a:pt x="344747" y="604362"/>
                      <a:pt x="342393" y="604642"/>
                    </a:cubicBezTo>
                    <a:lnTo>
                      <a:pt x="335949" y="605371"/>
                    </a:lnTo>
                    <a:cubicBezTo>
                      <a:pt x="335557" y="605427"/>
                      <a:pt x="335165" y="605427"/>
                      <a:pt x="334828" y="605427"/>
                    </a:cubicBezTo>
                    <a:lnTo>
                      <a:pt x="330737" y="605427"/>
                    </a:lnTo>
                    <a:cubicBezTo>
                      <a:pt x="329168" y="606380"/>
                      <a:pt x="327319" y="606884"/>
                      <a:pt x="325470" y="606884"/>
                    </a:cubicBezTo>
                    <a:lnTo>
                      <a:pt x="321884" y="606884"/>
                    </a:lnTo>
                    <a:cubicBezTo>
                      <a:pt x="320595" y="606884"/>
                      <a:pt x="319250" y="606660"/>
                      <a:pt x="318073" y="606155"/>
                    </a:cubicBezTo>
                    <a:lnTo>
                      <a:pt x="316168" y="605483"/>
                    </a:lnTo>
                    <a:lnTo>
                      <a:pt x="315495" y="605483"/>
                    </a:lnTo>
                    <a:cubicBezTo>
                      <a:pt x="314767" y="605483"/>
                      <a:pt x="314038" y="605427"/>
                      <a:pt x="313366" y="605259"/>
                    </a:cubicBezTo>
                    <a:cubicBezTo>
                      <a:pt x="312637" y="605427"/>
                      <a:pt x="311909" y="605483"/>
                      <a:pt x="311236" y="605483"/>
                    </a:cubicBezTo>
                    <a:lnTo>
                      <a:pt x="310508" y="605483"/>
                    </a:lnTo>
                    <a:cubicBezTo>
                      <a:pt x="309948" y="605483"/>
                      <a:pt x="309387" y="605427"/>
                      <a:pt x="308827" y="605315"/>
                    </a:cubicBezTo>
                    <a:lnTo>
                      <a:pt x="304512" y="604586"/>
                    </a:lnTo>
                    <a:cubicBezTo>
                      <a:pt x="303503" y="604418"/>
                      <a:pt x="302495" y="604082"/>
                      <a:pt x="301598" y="603634"/>
                    </a:cubicBezTo>
                    <a:lnTo>
                      <a:pt x="300926" y="603298"/>
                    </a:lnTo>
                    <a:lnTo>
                      <a:pt x="300085" y="603298"/>
                    </a:lnTo>
                    <a:lnTo>
                      <a:pt x="295098" y="605763"/>
                    </a:lnTo>
                    <a:cubicBezTo>
                      <a:pt x="293641" y="606492"/>
                      <a:pt x="292072" y="606884"/>
                      <a:pt x="290447" y="606884"/>
                    </a:cubicBezTo>
                    <a:lnTo>
                      <a:pt x="289662" y="606884"/>
                    </a:lnTo>
                    <a:lnTo>
                      <a:pt x="281705" y="608117"/>
                    </a:lnTo>
                    <a:lnTo>
                      <a:pt x="270722" y="610863"/>
                    </a:lnTo>
                    <a:cubicBezTo>
                      <a:pt x="266743" y="611871"/>
                      <a:pt x="262652" y="610470"/>
                      <a:pt x="260130" y="607276"/>
                    </a:cubicBezTo>
                    <a:lnTo>
                      <a:pt x="257609" y="604138"/>
                    </a:lnTo>
                    <a:lnTo>
                      <a:pt x="253014" y="599543"/>
                    </a:lnTo>
                    <a:cubicBezTo>
                      <a:pt x="252229" y="598759"/>
                      <a:pt x="251557" y="597862"/>
                      <a:pt x="251052" y="596853"/>
                    </a:cubicBezTo>
                    <a:lnTo>
                      <a:pt x="250772" y="596237"/>
                    </a:lnTo>
                    <a:lnTo>
                      <a:pt x="249428" y="594500"/>
                    </a:lnTo>
                    <a:lnTo>
                      <a:pt x="248138" y="593603"/>
                    </a:lnTo>
                    <a:cubicBezTo>
                      <a:pt x="247578" y="593211"/>
                      <a:pt x="247074" y="592819"/>
                      <a:pt x="246570" y="592314"/>
                    </a:cubicBezTo>
                    <a:lnTo>
                      <a:pt x="239397" y="585141"/>
                    </a:lnTo>
                    <a:cubicBezTo>
                      <a:pt x="239117" y="584861"/>
                      <a:pt x="238892" y="584581"/>
                      <a:pt x="238612" y="584301"/>
                    </a:cubicBezTo>
                    <a:lnTo>
                      <a:pt x="234858" y="579930"/>
                    </a:lnTo>
                    <a:lnTo>
                      <a:pt x="232728" y="578473"/>
                    </a:lnTo>
                    <a:cubicBezTo>
                      <a:pt x="231383" y="577800"/>
                      <a:pt x="230207" y="576848"/>
                      <a:pt x="229310" y="575727"/>
                    </a:cubicBezTo>
                    <a:lnTo>
                      <a:pt x="226340" y="574550"/>
                    </a:lnTo>
                    <a:cubicBezTo>
                      <a:pt x="225836" y="574326"/>
                      <a:pt x="225331" y="574102"/>
                      <a:pt x="224883" y="573822"/>
                    </a:cubicBezTo>
                    <a:lnTo>
                      <a:pt x="218719" y="569955"/>
                    </a:lnTo>
                    <a:cubicBezTo>
                      <a:pt x="218159" y="569563"/>
                      <a:pt x="217598" y="569115"/>
                      <a:pt x="217150" y="568667"/>
                    </a:cubicBezTo>
                    <a:lnTo>
                      <a:pt x="216421" y="567938"/>
                    </a:lnTo>
                    <a:cubicBezTo>
                      <a:pt x="215917" y="567434"/>
                      <a:pt x="215525" y="566929"/>
                      <a:pt x="215133" y="566369"/>
                    </a:cubicBezTo>
                    <a:lnTo>
                      <a:pt x="213676" y="564240"/>
                    </a:lnTo>
                    <a:cubicBezTo>
                      <a:pt x="213451" y="563903"/>
                      <a:pt x="213227" y="563567"/>
                      <a:pt x="213059" y="563231"/>
                    </a:cubicBezTo>
                    <a:lnTo>
                      <a:pt x="212219" y="562390"/>
                    </a:lnTo>
                    <a:lnTo>
                      <a:pt x="203925" y="557571"/>
                    </a:lnTo>
                    <a:lnTo>
                      <a:pt x="201796" y="556843"/>
                    </a:lnTo>
                    <a:cubicBezTo>
                      <a:pt x="200283" y="556338"/>
                      <a:pt x="198882" y="555498"/>
                      <a:pt x="197761" y="554321"/>
                    </a:cubicBezTo>
                    <a:lnTo>
                      <a:pt x="197537" y="554097"/>
                    </a:lnTo>
                    <a:lnTo>
                      <a:pt x="196024" y="552920"/>
                    </a:lnTo>
                    <a:lnTo>
                      <a:pt x="190700" y="550230"/>
                    </a:lnTo>
                    <a:lnTo>
                      <a:pt x="188907" y="549782"/>
                    </a:lnTo>
                    <a:cubicBezTo>
                      <a:pt x="188179" y="549614"/>
                      <a:pt x="187450" y="549334"/>
                      <a:pt x="186778" y="548997"/>
                    </a:cubicBezTo>
                    <a:lnTo>
                      <a:pt x="183920" y="547540"/>
                    </a:lnTo>
                    <a:cubicBezTo>
                      <a:pt x="183639" y="547372"/>
                      <a:pt x="183359" y="547260"/>
                      <a:pt x="183079" y="547036"/>
                    </a:cubicBezTo>
                    <a:lnTo>
                      <a:pt x="174281" y="541600"/>
                    </a:lnTo>
                    <a:lnTo>
                      <a:pt x="171760" y="540368"/>
                    </a:lnTo>
                    <a:cubicBezTo>
                      <a:pt x="171423" y="540199"/>
                      <a:pt x="171143" y="540031"/>
                      <a:pt x="170807" y="539807"/>
                    </a:cubicBezTo>
                    <a:cubicBezTo>
                      <a:pt x="170359" y="539695"/>
                      <a:pt x="169911" y="539583"/>
                      <a:pt x="169518" y="539471"/>
                    </a:cubicBezTo>
                    <a:lnTo>
                      <a:pt x="167389" y="538742"/>
                    </a:lnTo>
                    <a:cubicBezTo>
                      <a:pt x="166773" y="538518"/>
                      <a:pt x="166156" y="538238"/>
                      <a:pt x="165540" y="537902"/>
                    </a:cubicBezTo>
                    <a:lnTo>
                      <a:pt x="158143" y="533867"/>
                    </a:lnTo>
                    <a:cubicBezTo>
                      <a:pt x="157750" y="533699"/>
                      <a:pt x="157414" y="533475"/>
                      <a:pt x="157022" y="533251"/>
                    </a:cubicBezTo>
                    <a:lnTo>
                      <a:pt x="154893" y="531794"/>
                    </a:lnTo>
                    <a:cubicBezTo>
                      <a:pt x="154556" y="531570"/>
                      <a:pt x="154220" y="531290"/>
                      <a:pt x="153884" y="531009"/>
                    </a:cubicBezTo>
                    <a:lnTo>
                      <a:pt x="149513" y="527367"/>
                    </a:lnTo>
                    <a:cubicBezTo>
                      <a:pt x="148504" y="526863"/>
                      <a:pt x="147608" y="526246"/>
                      <a:pt x="146823" y="525462"/>
                    </a:cubicBezTo>
                    <a:lnTo>
                      <a:pt x="146095" y="524733"/>
                    </a:lnTo>
                    <a:cubicBezTo>
                      <a:pt x="145478" y="524117"/>
                      <a:pt x="144974" y="523444"/>
                      <a:pt x="144526" y="522716"/>
                    </a:cubicBezTo>
                    <a:lnTo>
                      <a:pt x="143293" y="520699"/>
                    </a:lnTo>
                    <a:lnTo>
                      <a:pt x="140883" y="519466"/>
                    </a:lnTo>
                    <a:cubicBezTo>
                      <a:pt x="139874" y="518961"/>
                      <a:pt x="138978" y="518345"/>
                      <a:pt x="138249" y="517560"/>
                    </a:cubicBezTo>
                    <a:lnTo>
                      <a:pt x="137857" y="517168"/>
                    </a:lnTo>
                    <a:lnTo>
                      <a:pt x="133879" y="513862"/>
                    </a:lnTo>
                    <a:cubicBezTo>
                      <a:pt x="133654" y="513638"/>
                      <a:pt x="133430" y="513470"/>
                      <a:pt x="133206" y="513246"/>
                    </a:cubicBezTo>
                    <a:lnTo>
                      <a:pt x="130348" y="510388"/>
                    </a:lnTo>
                    <a:cubicBezTo>
                      <a:pt x="129564" y="510276"/>
                      <a:pt x="128835" y="510051"/>
                      <a:pt x="128107" y="509771"/>
                    </a:cubicBezTo>
                    <a:lnTo>
                      <a:pt x="127602" y="509771"/>
                    </a:lnTo>
                    <a:cubicBezTo>
                      <a:pt x="126930" y="509771"/>
                      <a:pt x="126257" y="509715"/>
                      <a:pt x="125585" y="509547"/>
                    </a:cubicBezTo>
                    <a:lnTo>
                      <a:pt x="118860" y="508314"/>
                    </a:lnTo>
                    <a:cubicBezTo>
                      <a:pt x="117796" y="508314"/>
                      <a:pt x="116731" y="508146"/>
                      <a:pt x="115722" y="507810"/>
                    </a:cubicBezTo>
                    <a:lnTo>
                      <a:pt x="112977" y="506913"/>
                    </a:lnTo>
                    <a:cubicBezTo>
                      <a:pt x="111464" y="506857"/>
                      <a:pt x="109951" y="506521"/>
                      <a:pt x="108606" y="505849"/>
                    </a:cubicBezTo>
                    <a:lnTo>
                      <a:pt x="107149" y="505120"/>
                    </a:lnTo>
                    <a:cubicBezTo>
                      <a:pt x="106140" y="504616"/>
                      <a:pt x="105243" y="503943"/>
                      <a:pt x="104459" y="503159"/>
                    </a:cubicBezTo>
                    <a:lnTo>
                      <a:pt x="103114" y="501814"/>
                    </a:lnTo>
                    <a:lnTo>
                      <a:pt x="98351" y="498844"/>
                    </a:lnTo>
                    <a:cubicBezTo>
                      <a:pt x="97678" y="498452"/>
                      <a:pt x="97062" y="497947"/>
                      <a:pt x="96502" y="497387"/>
                    </a:cubicBezTo>
                    <a:lnTo>
                      <a:pt x="95773" y="496659"/>
                    </a:lnTo>
                    <a:lnTo>
                      <a:pt x="94484" y="495818"/>
                    </a:lnTo>
                    <a:cubicBezTo>
                      <a:pt x="93924" y="495426"/>
                      <a:pt x="93363" y="495033"/>
                      <a:pt x="92915" y="494529"/>
                    </a:cubicBezTo>
                    <a:lnTo>
                      <a:pt x="92187" y="493801"/>
                    </a:lnTo>
                    <a:cubicBezTo>
                      <a:pt x="91402" y="493016"/>
                      <a:pt x="90730" y="492063"/>
                      <a:pt x="90225" y="491111"/>
                    </a:cubicBezTo>
                    <a:cubicBezTo>
                      <a:pt x="89049" y="489766"/>
                      <a:pt x="88320" y="488197"/>
                      <a:pt x="87928" y="486516"/>
                    </a:cubicBezTo>
                    <a:cubicBezTo>
                      <a:pt x="87312" y="485171"/>
                      <a:pt x="86975" y="483714"/>
                      <a:pt x="86975" y="482201"/>
                    </a:cubicBezTo>
                    <a:lnTo>
                      <a:pt x="86975" y="475028"/>
                    </a:lnTo>
                    <a:cubicBezTo>
                      <a:pt x="86975" y="473907"/>
                      <a:pt x="87143" y="472843"/>
                      <a:pt x="87480" y="471778"/>
                    </a:cubicBezTo>
                    <a:lnTo>
                      <a:pt x="87760" y="470993"/>
                    </a:lnTo>
                    <a:cubicBezTo>
                      <a:pt x="87816" y="470265"/>
                      <a:pt x="87984" y="469592"/>
                      <a:pt x="88208" y="468864"/>
                    </a:cubicBezTo>
                    <a:lnTo>
                      <a:pt x="89273" y="465558"/>
                    </a:lnTo>
                    <a:cubicBezTo>
                      <a:pt x="89105" y="465222"/>
                      <a:pt x="88993" y="464941"/>
                      <a:pt x="88881" y="464605"/>
                    </a:cubicBezTo>
                    <a:lnTo>
                      <a:pt x="88152" y="462476"/>
                    </a:lnTo>
                    <a:cubicBezTo>
                      <a:pt x="88040" y="462196"/>
                      <a:pt x="87984" y="461971"/>
                      <a:pt x="87928" y="461691"/>
                    </a:cubicBezTo>
                    <a:lnTo>
                      <a:pt x="87592" y="460402"/>
                    </a:lnTo>
                    <a:cubicBezTo>
                      <a:pt x="87143" y="460066"/>
                      <a:pt x="86751" y="459730"/>
                      <a:pt x="86359" y="459338"/>
                    </a:cubicBezTo>
                    <a:lnTo>
                      <a:pt x="85630" y="458609"/>
                    </a:lnTo>
                    <a:cubicBezTo>
                      <a:pt x="85406" y="458385"/>
                      <a:pt x="85238" y="458217"/>
                      <a:pt x="85070" y="457993"/>
                    </a:cubicBezTo>
                    <a:lnTo>
                      <a:pt x="20739" y="382959"/>
                    </a:lnTo>
                    <a:lnTo>
                      <a:pt x="18105" y="380325"/>
                    </a:lnTo>
                    <a:lnTo>
                      <a:pt x="2695" y="363458"/>
                    </a:lnTo>
                    <a:cubicBezTo>
                      <a:pt x="342" y="360880"/>
                      <a:pt x="-555" y="357294"/>
                      <a:pt x="342" y="353875"/>
                    </a:cubicBezTo>
                    <a:cubicBezTo>
                      <a:pt x="1238" y="350513"/>
                      <a:pt x="3760" y="347767"/>
                      <a:pt x="7066" y="346647"/>
                    </a:cubicBezTo>
                    <a:lnTo>
                      <a:pt x="8411" y="346198"/>
                    </a:lnTo>
                    <a:lnTo>
                      <a:pt x="63328" y="317339"/>
                    </a:lnTo>
                    <a:lnTo>
                      <a:pt x="62487" y="307813"/>
                    </a:lnTo>
                    <a:lnTo>
                      <a:pt x="59573" y="266738"/>
                    </a:lnTo>
                    <a:lnTo>
                      <a:pt x="58845" y="249926"/>
                    </a:lnTo>
                    <a:lnTo>
                      <a:pt x="57444" y="233115"/>
                    </a:lnTo>
                    <a:lnTo>
                      <a:pt x="56715" y="219890"/>
                    </a:lnTo>
                    <a:cubicBezTo>
                      <a:pt x="56715" y="219722"/>
                      <a:pt x="56715" y="219498"/>
                      <a:pt x="56715" y="219330"/>
                    </a:cubicBezTo>
                    <a:lnTo>
                      <a:pt x="56715" y="217873"/>
                    </a:lnTo>
                    <a:cubicBezTo>
                      <a:pt x="56715" y="217313"/>
                      <a:pt x="56771" y="216752"/>
                      <a:pt x="56883" y="216192"/>
                    </a:cubicBezTo>
                    <a:lnTo>
                      <a:pt x="62599" y="181729"/>
                    </a:lnTo>
                    <a:lnTo>
                      <a:pt x="64728" y="166879"/>
                    </a:lnTo>
                    <a:lnTo>
                      <a:pt x="69043" y="140822"/>
                    </a:lnTo>
                    <a:lnTo>
                      <a:pt x="73190" y="108824"/>
                    </a:lnTo>
                    <a:lnTo>
                      <a:pt x="73190" y="105910"/>
                    </a:lnTo>
                    <a:cubicBezTo>
                      <a:pt x="73190" y="105462"/>
                      <a:pt x="73246" y="104958"/>
                      <a:pt x="73302" y="104510"/>
                    </a:cubicBezTo>
                    <a:lnTo>
                      <a:pt x="76888" y="77948"/>
                    </a:lnTo>
                    <a:cubicBezTo>
                      <a:pt x="76888" y="77948"/>
                      <a:pt x="76888" y="77948"/>
                      <a:pt x="76888" y="77948"/>
                    </a:cubicBezTo>
                    <a:cubicBezTo>
                      <a:pt x="76888" y="77948"/>
                      <a:pt x="76888" y="77948"/>
                      <a:pt x="76888" y="77892"/>
                    </a:cubicBezTo>
                    <a:cubicBezTo>
                      <a:pt x="76888" y="77892"/>
                      <a:pt x="76888" y="77892"/>
                      <a:pt x="76888" y="77892"/>
                    </a:cubicBezTo>
                    <a:cubicBezTo>
                      <a:pt x="76888" y="77836"/>
                      <a:pt x="76888" y="77780"/>
                      <a:pt x="76945" y="77724"/>
                    </a:cubicBezTo>
                    <a:lnTo>
                      <a:pt x="79074" y="64107"/>
                    </a:lnTo>
                    <a:cubicBezTo>
                      <a:pt x="79466" y="61697"/>
                      <a:pt x="80699" y="59512"/>
                      <a:pt x="82492" y="57887"/>
                    </a:cubicBezTo>
                    <a:lnTo>
                      <a:pt x="101881" y="41075"/>
                    </a:lnTo>
                    <a:cubicBezTo>
                      <a:pt x="102554" y="39899"/>
                      <a:pt x="103506" y="38890"/>
                      <a:pt x="104571" y="38049"/>
                    </a:cubicBezTo>
                    <a:lnTo>
                      <a:pt x="109951" y="34015"/>
                    </a:lnTo>
                    <a:lnTo>
                      <a:pt x="130404" y="15634"/>
                    </a:lnTo>
                    <a:cubicBezTo>
                      <a:pt x="130572" y="15522"/>
                      <a:pt x="130684" y="15354"/>
                      <a:pt x="130852" y="15242"/>
                    </a:cubicBezTo>
                    <a:lnTo>
                      <a:pt x="134215" y="12552"/>
                    </a:lnTo>
                    <a:lnTo>
                      <a:pt x="140491" y="7005"/>
                    </a:lnTo>
                    <a:cubicBezTo>
                      <a:pt x="143629" y="4203"/>
                      <a:pt x="148224" y="3586"/>
                      <a:pt x="151979" y="5492"/>
                    </a:cubicBezTo>
                    <a:lnTo>
                      <a:pt x="155565" y="7285"/>
                    </a:lnTo>
                    <a:cubicBezTo>
                      <a:pt x="157078" y="7341"/>
                      <a:pt x="158535" y="7677"/>
                      <a:pt x="159880" y="8350"/>
                    </a:cubicBezTo>
                    <a:lnTo>
                      <a:pt x="161337" y="9078"/>
                    </a:lnTo>
                    <a:cubicBezTo>
                      <a:pt x="161953" y="9358"/>
                      <a:pt x="162514" y="9751"/>
                      <a:pt x="163074" y="10143"/>
                    </a:cubicBezTo>
                    <a:lnTo>
                      <a:pt x="167613" y="13673"/>
                    </a:lnTo>
                    <a:cubicBezTo>
                      <a:pt x="167669" y="13673"/>
                      <a:pt x="167781" y="13729"/>
                      <a:pt x="167837" y="13785"/>
                    </a:cubicBezTo>
                    <a:cubicBezTo>
                      <a:pt x="168341" y="13841"/>
                      <a:pt x="168790" y="13897"/>
                      <a:pt x="169294" y="14065"/>
                    </a:cubicBezTo>
                    <a:lnTo>
                      <a:pt x="171031" y="14514"/>
                    </a:lnTo>
                    <a:cubicBezTo>
                      <a:pt x="172376" y="14402"/>
                      <a:pt x="173777" y="14570"/>
                      <a:pt x="175066" y="15018"/>
                    </a:cubicBezTo>
                    <a:lnTo>
                      <a:pt x="179381" y="16475"/>
                    </a:lnTo>
                    <a:cubicBezTo>
                      <a:pt x="179829" y="16643"/>
                      <a:pt x="180333" y="16811"/>
                      <a:pt x="180726" y="17035"/>
                    </a:cubicBezTo>
                    <a:lnTo>
                      <a:pt x="184368" y="18604"/>
                    </a:lnTo>
                    <a:cubicBezTo>
                      <a:pt x="184704" y="18716"/>
                      <a:pt x="185040" y="18885"/>
                      <a:pt x="185377" y="18997"/>
                    </a:cubicBezTo>
                    <a:cubicBezTo>
                      <a:pt x="186722" y="18380"/>
                      <a:pt x="188179" y="18044"/>
                      <a:pt x="189692" y="18044"/>
                    </a:cubicBezTo>
                    <a:lnTo>
                      <a:pt x="191821" y="18044"/>
                    </a:lnTo>
                    <a:cubicBezTo>
                      <a:pt x="193446" y="18044"/>
                      <a:pt x="195015" y="18436"/>
                      <a:pt x="196416" y="19109"/>
                    </a:cubicBezTo>
                    <a:lnTo>
                      <a:pt x="197089" y="19445"/>
                    </a:lnTo>
                    <a:cubicBezTo>
                      <a:pt x="198097" y="19445"/>
                      <a:pt x="199106" y="19669"/>
                      <a:pt x="200059" y="19949"/>
                    </a:cubicBezTo>
                    <a:lnTo>
                      <a:pt x="201123" y="20117"/>
                    </a:lnTo>
                    <a:cubicBezTo>
                      <a:pt x="201347" y="20117"/>
                      <a:pt x="201628" y="20117"/>
                      <a:pt x="201852" y="20117"/>
                    </a:cubicBezTo>
                    <a:cubicBezTo>
                      <a:pt x="202076" y="20117"/>
                      <a:pt x="202300" y="20117"/>
                      <a:pt x="202580" y="20117"/>
                    </a:cubicBezTo>
                    <a:lnTo>
                      <a:pt x="204486" y="20117"/>
                    </a:lnTo>
                    <a:cubicBezTo>
                      <a:pt x="205382" y="19557"/>
                      <a:pt x="206391" y="19165"/>
                      <a:pt x="207455" y="18941"/>
                    </a:cubicBezTo>
                    <a:cubicBezTo>
                      <a:pt x="209249" y="16699"/>
                      <a:pt x="211939" y="15242"/>
                      <a:pt x="214964" y="15130"/>
                    </a:cubicBezTo>
                    <a:cubicBezTo>
                      <a:pt x="215188" y="14402"/>
                      <a:pt x="215525" y="13673"/>
                      <a:pt x="215917" y="13001"/>
                    </a:cubicBezTo>
                    <a:lnTo>
                      <a:pt x="215917" y="12496"/>
                    </a:lnTo>
                    <a:cubicBezTo>
                      <a:pt x="215917" y="9751"/>
                      <a:pt x="216982" y="7117"/>
                      <a:pt x="218943" y="5211"/>
                    </a:cubicBezTo>
                    <a:lnTo>
                      <a:pt x="219672" y="4483"/>
                    </a:lnTo>
                    <a:cubicBezTo>
                      <a:pt x="220456" y="3698"/>
                      <a:pt x="221353" y="3026"/>
                      <a:pt x="222361" y="2522"/>
                    </a:cubicBezTo>
                    <a:lnTo>
                      <a:pt x="225219" y="1121"/>
                    </a:lnTo>
                    <a:cubicBezTo>
                      <a:pt x="226676" y="392"/>
                      <a:pt x="228245" y="0"/>
                      <a:pt x="229870" y="0"/>
                    </a:cubicBezTo>
                    <a:lnTo>
                      <a:pt x="231327" y="0"/>
                    </a:lnTo>
                    <a:cubicBezTo>
                      <a:pt x="234073" y="0"/>
                      <a:pt x="236707" y="1121"/>
                      <a:pt x="238668" y="3026"/>
                    </a:cubicBezTo>
                    <a:lnTo>
                      <a:pt x="239397" y="3754"/>
                    </a:lnTo>
                    <a:cubicBezTo>
                      <a:pt x="239621" y="3979"/>
                      <a:pt x="239789" y="4203"/>
                      <a:pt x="240013" y="4427"/>
                    </a:cubicBezTo>
                    <a:lnTo>
                      <a:pt x="243599" y="8742"/>
                    </a:lnTo>
                    <a:cubicBezTo>
                      <a:pt x="244104" y="9358"/>
                      <a:pt x="244552" y="10031"/>
                      <a:pt x="244889" y="10759"/>
                    </a:cubicBezTo>
                    <a:lnTo>
                      <a:pt x="245561" y="12160"/>
                    </a:lnTo>
                    <a:lnTo>
                      <a:pt x="246513" y="13113"/>
                    </a:lnTo>
                    <a:cubicBezTo>
                      <a:pt x="247018" y="13617"/>
                      <a:pt x="247410" y="14121"/>
                      <a:pt x="247802" y="14682"/>
                    </a:cubicBezTo>
                    <a:lnTo>
                      <a:pt x="248979" y="16475"/>
                    </a:lnTo>
                    <a:lnTo>
                      <a:pt x="251557" y="19725"/>
                    </a:lnTo>
                    <a:cubicBezTo>
                      <a:pt x="252005" y="20285"/>
                      <a:pt x="252397" y="20902"/>
                      <a:pt x="252734" y="21574"/>
                    </a:cubicBezTo>
                    <a:lnTo>
                      <a:pt x="253462" y="23031"/>
                    </a:lnTo>
                    <a:cubicBezTo>
                      <a:pt x="253630" y="23199"/>
                      <a:pt x="253742" y="23424"/>
                      <a:pt x="253910" y="23592"/>
                    </a:cubicBezTo>
                    <a:lnTo>
                      <a:pt x="255031" y="25105"/>
                    </a:lnTo>
                    <a:cubicBezTo>
                      <a:pt x="256656" y="26001"/>
                      <a:pt x="258001" y="27346"/>
                      <a:pt x="258898" y="28971"/>
                    </a:cubicBezTo>
                    <a:lnTo>
                      <a:pt x="260411" y="30092"/>
                    </a:lnTo>
                    <a:cubicBezTo>
                      <a:pt x="260635" y="30260"/>
                      <a:pt x="260803" y="30372"/>
                      <a:pt x="260971" y="30540"/>
                    </a:cubicBezTo>
                    <a:lnTo>
                      <a:pt x="260971" y="30540"/>
                    </a:lnTo>
                    <a:cubicBezTo>
                      <a:pt x="261307" y="30708"/>
                      <a:pt x="261588" y="30877"/>
                      <a:pt x="261868" y="31045"/>
                    </a:cubicBezTo>
                    <a:lnTo>
                      <a:pt x="262428" y="31213"/>
                    </a:lnTo>
                    <a:cubicBezTo>
                      <a:pt x="264726" y="31773"/>
                      <a:pt x="266743" y="33118"/>
                      <a:pt x="268200" y="35023"/>
                    </a:cubicBezTo>
                    <a:lnTo>
                      <a:pt x="270329" y="37881"/>
                    </a:lnTo>
                    <a:cubicBezTo>
                      <a:pt x="270722" y="38386"/>
                      <a:pt x="271058" y="38890"/>
                      <a:pt x="271282" y="39450"/>
                    </a:cubicBezTo>
                    <a:lnTo>
                      <a:pt x="271450" y="39730"/>
                    </a:lnTo>
                    <a:lnTo>
                      <a:pt x="274924" y="43765"/>
                    </a:lnTo>
                    <a:cubicBezTo>
                      <a:pt x="275092" y="43933"/>
                      <a:pt x="275205" y="44101"/>
                      <a:pt x="275373" y="44269"/>
                    </a:cubicBezTo>
                    <a:lnTo>
                      <a:pt x="277110" y="46567"/>
                    </a:lnTo>
                    <a:lnTo>
                      <a:pt x="278735" y="48192"/>
                    </a:lnTo>
                    <a:cubicBezTo>
                      <a:pt x="279520" y="48977"/>
                      <a:pt x="280136" y="49873"/>
                      <a:pt x="280640" y="50882"/>
                    </a:cubicBezTo>
                    <a:lnTo>
                      <a:pt x="281369" y="52339"/>
                    </a:lnTo>
                    <a:cubicBezTo>
                      <a:pt x="281593" y="52731"/>
                      <a:pt x="281761" y="53179"/>
                      <a:pt x="281873" y="53572"/>
                    </a:cubicBezTo>
                    <a:cubicBezTo>
                      <a:pt x="282321" y="54020"/>
                      <a:pt x="282714" y="54524"/>
                      <a:pt x="283050" y="55085"/>
                    </a:cubicBezTo>
                    <a:lnTo>
                      <a:pt x="286636" y="60857"/>
                    </a:lnTo>
                    <a:cubicBezTo>
                      <a:pt x="287028" y="61529"/>
                      <a:pt x="287365" y="62201"/>
                      <a:pt x="287645" y="62930"/>
                    </a:cubicBezTo>
                    <a:lnTo>
                      <a:pt x="288765" y="64051"/>
                    </a:lnTo>
                    <a:cubicBezTo>
                      <a:pt x="289438" y="64723"/>
                      <a:pt x="289998" y="65452"/>
                      <a:pt x="290447" y="66236"/>
                    </a:cubicBezTo>
                    <a:lnTo>
                      <a:pt x="293024" y="70719"/>
                    </a:lnTo>
                    <a:lnTo>
                      <a:pt x="296947" y="75931"/>
                    </a:lnTo>
                    <a:cubicBezTo>
                      <a:pt x="297339" y="76435"/>
                      <a:pt x="297676" y="76939"/>
                      <a:pt x="297900" y="77500"/>
                    </a:cubicBezTo>
                    <a:lnTo>
                      <a:pt x="300253" y="81254"/>
                    </a:lnTo>
                    <a:lnTo>
                      <a:pt x="304568" y="85569"/>
                    </a:lnTo>
                    <a:cubicBezTo>
                      <a:pt x="305353" y="86353"/>
                      <a:pt x="306025" y="87306"/>
                      <a:pt x="306530" y="88259"/>
                    </a:cubicBezTo>
                    <a:cubicBezTo>
                      <a:pt x="307090" y="88931"/>
                      <a:pt x="307594" y="89604"/>
                      <a:pt x="307930" y="90388"/>
                    </a:cubicBezTo>
                    <a:lnTo>
                      <a:pt x="308547" y="91621"/>
                    </a:lnTo>
                    <a:cubicBezTo>
                      <a:pt x="308939" y="91845"/>
                      <a:pt x="309331" y="92069"/>
                      <a:pt x="309723" y="92349"/>
                    </a:cubicBezTo>
                    <a:cubicBezTo>
                      <a:pt x="309723" y="92349"/>
                      <a:pt x="309723" y="92349"/>
                      <a:pt x="309723" y="92349"/>
                    </a:cubicBezTo>
                    <a:cubicBezTo>
                      <a:pt x="309723" y="92349"/>
                      <a:pt x="309723" y="92349"/>
                      <a:pt x="309723" y="92349"/>
                    </a:cubicBezTo>
                    <a:cubicBezTo>
                      <a:pt x="309723" y="92349"/>
                      <a:pt x="309723" y="92349"/>
                      <a:pt x="309723" y="92349"/>
                    </a:cubicBezTo>
                    <a:cubicBezTo>
                      <a:pt x="309723" y="92349"/>
                      <a:pt x="309723" y="92349"/>
                      <a:pt x="309723" y="92349"/>
                    </a:cubicBezTo>
                    <a:cubicBezTo>
                      <a:pt x="309892" y="92462"/>
                      <a:pt x="310060" y="92574"/>
                      <a:pt x="310228" y="92742"/>
                    </a:cubicBezTo>
                    <a:cubicBezTo>
                      <a:pt x="310228" y="92742"/>
                      <a:pt x="310228" y="92742"/>
                      <a:pt x="310228" y="92742"/>
                    </a:cubicBezTo>
                    <a:cubicBezTo>
                      <a:pt x="310228" y="92742"/>
                      <a:pt x="310284" y="92742"/>
                      <a:pt x="310228" y="92742"/>
                    </a:cubicBezTo>
                    <a:cubicBezTo>
                      <a:pt x="310228" y="92742"/>
                      <a:pt x="310284" y="92742"/>
                      <a:pt x="310284" y="92798"/>
                    </a:cubicBezTo>
                    <a:cubicBezTo>
                      <a:pt x="310284" y="92798"/>
                      <a:pt x="310284" y="92798"/>
                      <a:pt x="310284" y="92798"/>
                    </a:cubicBezTo>
                    <a:cubicBezTo>
                      <a:pt x="310284" y="92798"/>
                      <a:pt x="310284" y="92798"/>
                      <a:pt x="310284" y="92798"/>
                    </a:cubicBezTo>
                    <a:cubicBezTo>
                      <a:pt x="310284" y="92798"/>
                      <a:pt x="310284" y="92798"/>
                      <a:pt x="310284" y="92798"/>
                    </a:cubicBezTo>
                    <a:lnTo>
                      <a:pt x="310284" y="92798"/>
                    </a:lnTo>
                    <a:cubicBezTo>
                      <a:pt x="311405" y="93750"/>
                      <a:pt x="312301" y="94871"/>
                      <a:pt x="312918" y="96216"/>
                    </a:cubicBezTo>
                    <a:lnTo>
                      <a:pt x="318297" y="106975"/>
                    </a:lnTo>
                    <a:lnTo>
                      <a:pt x="322276" y="112915"/>
                    </a:lnTo>
                    <a:cubicBezTo>
                      <a:pt x="322500" y="113251"/>
                      <a:pt x="322724" y="113644"/>
                      <a:pt x="322948" y="114036"/>
                    </a:cubicBezTo>
                    <a:lnTo>
                      <a:pt x="325078" y="118295"/>
                    </a:lnTo>
                    <a:lnTo>
                      <a:pt x="327487" y="120704"/>
                    </a:lnTo>
                    <a:cubicBezTo>
                      <a:pt x="328104" y="121321"/>
                      <a:pt x="328608" y="121993"/>
                      <a:pt x="329056" y="122666"/>
                    </a:cubicBezTo>
                    <a:lnTo>
                      <a:pt x="332194" y="127709"/>
                    </a:lnTo>
                    <a:lnTo>
                      <a:pt x="335893" y="132640"/>
                    </a:lnTo>
                    <a:lnTo>
                      <a:pt x="338975" y="135722"/>
                    </a:lnTo>
                    <a:cubicBezTo>
                      <a:pt x="339423" y="136227"/>
                      <a:pt x="339871" y="136731"/>
                      <a:pt x="340264" y="137291"/>
                    </a:cubicBezTo>
                    <a:lnTo>
                      <a:pt x="340264" y="137291"/>
                    </a:lnTo>
                    <a:cubicBezTo>
                      <a:pt x="341385" y="138020"/>
                      <a:pt x="342393" y="139029"/>
                      <a:pt x="343122" y="140149"/>
                    </a:cubicBezTo>
                    <a:lnTo>
                      <a:pt x="343122" y="140149"/>
                    </a:lnTo>
                    <a:cubicBezTo>
                      <a:pt x="343682" y="140542"/>
                      <a:pt x="344243" y="140934"/>
                      <a:pt x="344691" y="141438"/>
                    </a:cubicBezTo>
                    <a:lnTo>
                      <a:pt x="345643" y="142391"/>
                    </a:lnTo>
                    <a:lnTo>
                      <a:pt x="348445" y="143792"/>
                    </a:lnTo>
                    <a:cubicBezTo>
                      <a:pt x="349454" y="144296"/>
                      <a:pt x="350350" y="144968"/>
                      <a:pt x="351135" y="145753"/>
                    </a:cubicBezTo>
                    <a:lnTo>
                      <a:pt x="355674" y="150292"/>
                    </a:lnTo>
                    <a:cubicBezTo>
                      <a:pt x="356627" y="150796"/>
                      <a:pt x="357523" y="151413"/>
                      <a:pt x="358308" y="152197"/>
                    </a:cubicBezTo>
                    <a:lnTo>
                      <a:pt x="361166" y="155055"/>
                    </a:lnTo>
                    <a:cubicBezTo>
                      <a:pt x="361950" y="155840"/>
                      <a:pt x="362567" y="156680"/>
                      <a:pt x="363071" y="157689"/>
                    </a:cubicBezTo>
                    <a:lnTo>
                      <a:pt x="374111" y="168728"/>
                    </a:lnTo>
                    <a:cubicBezTo>
                      <a:pt x="374615" y="169233"/>
                      <a:pt x="375007" y="169737"/>
                      <a:pt x="375399" y="170297"/>
                    </a:cubicBezTo>
                    <a:lnTo>
                      <a:pt x="376240" y="171586"/>
                    </a:lnTo>
                    <a:lnTo>
                      <a:pt x="382684" y="178031"/>
                    </a:lnTo>
                    <a:cubicBezTo>
                      <a:pt x="382908" y="178255"/>
                      <a:pt x="383132" y="178479"/>
                      <a:pt x="383300" y="178703"/>
                    </a:cubicBezTo>
                    <a:lnTo>
                      <a:pt x="385934" y="181841"/>
                    </a:lnTo>
                    <a:lnTo>
                      <a:pt x="386831" y="182457"/>
                    </a:lnTo>
                    <a:cubicBezTo>
                      <a:pt x="387167" y="182682"/>
                      <a:pt x="387559" y="182962"/>
                      <a:pt x="387839" y="183242"/>
                    </a:cubicBezTo>
                    <a:lnTo>
                      <a:pt x="387839" y="183242"/>
                    </a:lnTo>
                    <a:cubicBezTo>
                      <a:pt x="388400" y="183522"/>
                      <a:pt x="388904" y="183858"/>
                      <a:pt x="389409" y="184195"/>
                    </a:cubicBezTo>
                    <a:lnTo>
                      <a:pt x="392267" y="186324"/>
                    </a:lnTo>
                    <a:cubicBezTo>
                      <a:pt x="392659" y="186604"/>
                      <a:pt x="393051" y="186940"/>
                      <a:pt x="393387" y="187277"/>
                    </a:cubicBezTo>
                    <a:lnTo>
                      <a:pt x="396973" y="190863"/>
                    </a:lnTo>
                    <a:cubicBezTo>
                      <a:pt x="397254" y="191143"/>
                      <a:pt x="397478" y="191423"/>
                      <a:pt x="397702" y="191704"/>
                    </a:cubicBezTo>
                    <a:lnTo>
                      <a:pt x="403642" y="198988"/>
                    </a:lnTo>
                    <a:cubicBezTo>
                      <a:pt x="404595" y="199493"/>
                      <a:pt x="405491" y="200109"/>
                      <a:pt x="406276" y="200894"/>
                    </a:cubicBezTo>
                    <a:lnTo>
                      <a:pt x="412440" y="207058"/>
                    </a:lnTo>
                    <a:lnTo>
                      <a:pt x="414401" y="207730"/>
                    </a:lnTo>
                    <a:cubicBezTo>
                      <a:pt x="414849" y="207898"/>
                      <a:pt x="415298" y="208066"/>
                      <a:pt x="415746" y="208291"/>
                    </a:cubicBezTo>
                    <a:lnTo>
                      <a:pt x="417203" y="209019"/>
                    </a:lnTo>
                    <a:cubicBezTo>
                      <a:pt x="418212" y="209523"/>
                      <a:pt x="419108" y="210196"/>
                      <a:pt x="419893" y="210980"/>
                    </a:cubicBezTo>
                    <a:lnTo>
                      <a:pt x="421350" y="212437"/>
                    </a:lnTo>
                    <a:cubicBezTo>
                      <a:pt x="422135" y="213222"/>
                      <a:pt x="422751" y="214062"/>
                      <a:pt x="423255" y="215071"/>
                    </a:cubicBezTo>
                    <a:lnTo>
                      <a:pt x="425665" y="217481"/>
                    </a:lnTo>
                    <a:cubicBezTo>
                      <a:pt x="426449" y="218265"/>
                      <a:pt x="427065" y="219162"/>
                      <a:pt x="427570" y="220114"/>
                    </a:cubicBezTo>
                    <a:lnTo>
                      <a:pt x="430708" y="223253"/>
                    </a:lnTo>
                    <a:cubicBezTo>
                      <a:pt x="431044" y="223589"/>
                      <a:pt x="431380" y="223981"/>
                      <a:pt x="431661" y="224373"/>
                    </a:cubicBezTo>
                    <a:lnTo>
                      <a:pt x="433566" y="226839"/>
                    </a:lnTo>
                    <a:cubicBezTo>
                      <a:pt x="433902" y="227175"/>
                      <a:pt x="434238" y="227567"/>
                      <a:pt x="434519" y="227960"/>
                    </a:cubicBezTo>
                    <a:lnTo>
                      <a:pt x="435639" y="229417"/>
                    </a:lnTo>
                    <a:lnTo>
                      <a:pt x="436312" y="229865"/>
                    </a:lnTo>
                    <a:cubicBezTo>
                      <a:pt x="436872" y="230257"/>
                      <a:pt x="437376" y="230650"/>
                      <a:pt x="437881" y="231154"/>
                    </a:cubicBezTo>
                    <a:lnTo>
                      <a:pt x="438161" y="231434"/>
                    </a:lnTo>
                    <a:cubicBezTo>
                      <a:pt x="439114" y="231938"/>
                      <a:pt x="440010" y="232555"/>
                      <a:pt x="440795" y="233339"/>
                    </a:cubicBezTo>
                    <a:lnTo>
                      <a:pt x="441019" y="233563"/>
                    </a:lnTo>
                    <a:lnTo>
                      <a:pt x="443204" y="235020"/>
                    </a:lnTo>
                    <a:cubicBezTo>
                      <a:pt x="444213" y="235525"/>
                      <a:pt x="445110" y="236141"/>
                      <a:pt x="445894" y="236926"/>
                    </a:cubicBezTo>
                    <a:lnTo>
                      <a:pt x="445950" y="236982"/>
                    </a:lnTo>
                    <a:lnTo>
                      <a:pt x="446847" y="237262"/>
                    </a:lnTo>
                    <a:cubicBezTo>
                      <a:pt x="447071" y="237318"/>
                      <a:pt x="447295" y="237430"/>
                      <a:pt x="447463" y="237486"/>
                    </a:cubicBezTo>
                    <a:cubicBezTo>
                      <a:pt x="449817" y="237710"/>
                      <a:pt x="452058" y="238775"/>
                      <a:pt x="453739" y="240456"/>
                    </a:cubicBezTo>
                    <a:lnTo>
                      <a:pt x="456541" y="243258"/>
                    </a:lnTo>
                    <a:cubicBezTo>
                      <a:pt x="458727" y="243594"/>
                      <a:pt x="460744" y="244603"/>
                      <a:pt x="462369" y="246172"/>
                    </a:cubicBezTo>
                    <a:lnTo>
                      <a:pt x="463098" y="246900"/>
                    </a:lnTo>
                    <a:cubicBezTo>
                      <a:pt x="463882" y="247685"/>
                      <a:pt x="464499" y="248525"/>
                      <a:pt x="465003" y="249534"/>
                    </a:cubicBezTo>
                    <a:lnTo>
                      <a:pt x="465227" y="249758"/>
                    </a:lnTo>
                    <a:cubicBezTo>
                      <a:pt x="465731" y="250263"/>
                      <a:pt x="466124" y="250767"/>
                      <a:pt x="466516" y="251327"/>
                    </a:cubicBezTo>
                    <a:lnTo>
                      <a:pt x="467412" y="252672"/>
                    </a:lnTo>
                    <a:cubicBezTo>
                      <a:pt x="467861" y="253176"/>
                      <a:pt x="468309" y="253681"/>
                      <a:pt x="468701" y="254241"/>
                    </a:cubicBezTo>
                    <a:lnTo>
                      <a:pt x="469598" y="255530"/>
                    </a:lnTo>
                    <a:lnTo>
                      <a:pt x="481085" y="267018"/>
                    </a:lnTo>
                    <a:cubicBezTo>
                      <a:pt x="481422" y="267354"/>
                      <a:pt x="481758" y="267746"/>
                      <a:pt x="482038" y="268138"/>
                    </a:cubicBezTo>
                    <a:lnTo>
                      <a:pt x="483943" y="270660"/>
                    </a:lnTo>
                    <a:lnTo>
                      <a:pt x="493526" y="280243"/>
                    </a:lnTo>
                    <a:cubicBezTo>
                      <a:pt x="493862" y="280411"/>
                      <a:pt x="494254" y="280635"/>
                      <a:pt x="494591" y="280859"/>
                    </a:cubicBezTo>
                    <a:lnTo>
                      <a:pt x="496720" y="282316"/>
                    </a:lnTo>
                    <a:cubicBezTo>
                      <a:pt x="496888" y="282428"/>
                      <a:pt x="497056" y="282540"/>
                      <a:pt x="497168" y="282652"/>
                    </a:cubicBezTo>
                    <a:lnTo>
                      <a:pt x="500026" y="284782"/>
                    </a:lnTo>
                    <a:cubicBezTo>
                      <a:pt x="500194" y="284894"/>
                      <a:pt x="500306" y="285006"/>
                      <a:pt x="500418" y="285118"/>
                    </a:cubicBezTo>
                    <a:lnTo>
                      <a:pt x="504285" y="288368"/>
                    </a:lnTo>
                    <a:lnTo>
                      <a:pt x="508152" y="290946"/>
                    </a:lnTo>
                    <a:cubicBezTo>
                      <a:pt x="508712" y="291338"/>
                      <a:pt x="509272" y="291786"/>
                      <a:pt x="509720" y="292234"/>
                    </a:cubicBezTo>
                    <a:lnTo>
                      <a:pt x="511514" y="294028"/>
                    </a:lnTo>
                    <a:lnTo>
                      <a:pt x="515436" y="297334"/>
                    </a:lnTo>
                    <a:cubicBezTo>
                      <a:pt x="515660" y="297558"/>
                      <a:pt x="515885" y="297726"/>
                      <a:pt x="516109" y="297950"/>
                    </a:cubicBezTo>
                    <a:lnTo>
                      <a:pt x="521320" y="303162"/>
                    </a:lnTo>
                    <a:lnTo>
                      <a:pt x="523618" y="304899"/>
                    </a:lnTo>
                    <a:cubicBezTo>
                      <a:pt x="524907" y="305851"/>
                      <a:pt x="525915" y="307084"/>
                      <a:pt x="526644" y="308485"/>
                    </a:cubicBezTo>
                    <a:lnTo>
                      <a:pt x="527204" y="309046"/>
                    </a:lnTo>
                    <a:lnTo>
                      <a:pt x="530343" y="311567"/>
                    </a:lnTo>
                    <a:cubicBezTo>
                      <a:pt x="530623" y="311791"/>
                      <a:pt x="530903" y="312072"/>
                      <a:pt x="531183" y="312352"/>
                    </a:cubicBezTo>
                    <a:lnTo>
                      <a:pt x="536226" y="317395"/>
                    </a:lnTo>
                    <a:lnTo>
                      <a:pt x="539701" y="319693"/>
                    </a:lnTo>
                    <a:cubicBezTo>
                      <a:pt x="539869" y="319805"/>
                      <a:pt x="540037" y="319917"/>
                      <a:pt x="540149" y="320029"/>
                    </a:cubicBezTo>
                    <a:lnTo>
                      <a:pt x="543007" y="322158"/>
                    </a:lnTo>
                    <a:cubicBezTo>
                      <a:pt x="543175" y="322271"/>
                      <a:pt x="543287" y="322383"/>
                      <a:pt x="543399" y="322495"/>
                    </a:cubicBezTo>
                    <a:lnTo>
                      <a:pt x="547714" y="326081"/>
                    </a:lnTo>
                    <a:cubicBezTo>
                      <a:pt x="547938" y="326305"/>
                      <a:pt x="548162" y="326473"/>
                      <a:pt x="548386" y="326697"/>
                    </a:cubicBezTo>
                    <a:lnTo>
                      <a:pt x="549675" y="327538"/>
                    </a:lnTo>
                    <a:cubicBezTo>
                      <a:pt x="549899" y="327706"/>
                      <a:pt x="550180" y="327874"/>
                      <a:pt x="550404" y="328098"/>
                    </a:cubicBezTo>
                    <a:lnTo>
                      <a:pt x="556624" y="332918"/>
                    </a:lnTo>
                    <a:cubicBezTo>
                      <a:pt x="557016" y="333198"/>
                      <a:pt x="557408" y="333534"/>
                      <a:pt x="557744" y="333870"/>
                    </a:cubicBezTo>
                    <a:lnTo>
                      <a:pt x="559034" y="335103"/>
                    </a:lnTo>
                    <a:lnTo>
                      <a:pt x="561555" y="336616"/>
                    </a:lnTo>
                    <a:cubicBezTo>
                      <a:pt x="562059" y="336952"/>
                      <a:pt x="562564" y="337288"/>
                      <a:pt x="563068" y="337681"/>
                    </a:cubicBezTo>
                    <a:lnTo>
                      <a:pt x="571081" y="344349"/>
                    </a:lnTo>
                    <a:cubicBezTo>
                      <a:pt x="571474" y="344629"/>
                      <a:pt x="571866" y="344966"/>
                      <a:pt x="572202" y="345302"/>
                    </a:cubicBezTo>
                    <a:lnTo>
                      <a:pt x="574892" y="347992"/>
                    </a:lnTo>
                    <a:lnTo>
                      <a:pt x="581616" y="351914"/>
                    </a:lnTo>
                    <a:lnTo>
                      <a:pt x="584530" y="353091"/>
                    </a:lnTo>
                    <a:cubicBezTo>
                      <a:pt x="584811" y="353203"/>
                      <a:pt x="585035" y="353315"/>
                      <a:pt x="585315" y="353427"/>
                    </a:cubicBezTo>
                    <a:lnTo>
                      <a:pt x="588173" y="354884"/>
                    </a:lnTo>
                    <a:cubicBezTo>
                      <a:pt x="588901" y="355220"/>
                      <a:pt x="589574" y="355669"/>
                      <a:pt x="590190" y="356173"/>
                    </a:cubicBezTo>
                    <a:lnTo>
                      <a:pt x="592095" y="357742"/>
                    </a:lnTo>
                    <a:cubicBezTo>
                      <a:pt x="592432" y="357854"/>
                      <a:pt x="592768" y="357966"/>
                      <a:pt x="593104" y="358078"/>
                    </a:cubicBezTo>
                    <a:lnTo>
                      <a:pt x="595066" y="358078"/>
                    </a:lnTo>
                    <a:cubicBezTo>
                      <a:pt x="596186" y="358078"/>
                      <a:pt x="597307" y="358246"/>
                      <a:pt x="598315" y="358639"/>
                    </a:cubicBezTo>
                    <a:lnTo>
                      <a:pt x="598876" y="358807"/>
                    </a:lnTo>
                    <a:lnTo>
                      <a:pt x="601510" y="358807"/>
                    </a:lnTo>
                    <a:cubicBezTo>
                      <a:pt x="603695" y="358807"/>
                      <a:pt x="605768" y="359479"/>
                      <a:pt x="607506" y="360712"/>
                    </a:cubicBezTo>
                    <a:cubicBezTo>
                      <a:pt x="608010" y="360880"/>
                      <a:pt x="608514" y="361104"/>
                      <a:pt x="609019" y="361329"/>
                    </a:cubicBezTo>
                    <a:lnTo>
                      <a:pt x="610476" y="362057"/>
                    </a:lnTo>
                    <a:cubicBezTo>
                      <a:pt x="611484" y="362561"/>
                      <a:pt x="612381" y="363178"/>
                      <a:pt x="613165" y="363962"/>
                    </a:cubicBezTo>
                    <a:lnTo>
                      <a:pt x="614118" y="364915"/>
                    </a:lnTo>
                    <a:lnTo>
                      <a:pt x="616920" y="366316"/>
                    </a:lnTo>
                    <a:cubicBezTo>
                      <a:pt x="617144" y="366428"/>
                      <a:pt x="617368" y="366540"/>
                      <a:pt x="617592" y="366708"/>
                    </a:cubicBezTo>
                    <a:lnTo>
                      <a:pt x="621179" y="368838"/>
                    </a:lnTo>
                    <a:cubicBezTo>
                      <a:pt x="621459" y="369006"/>
                      <a:pt x="621795" y="369230"/>
                      <a:pt x="622076" y="369454"/>
                    </a:cubicBezTo>
                    <a:lnTo>
                      <a:pt x="624765" y="371359"/>
                    </a:lnTo>
                    <a:cubicBezTo>
                      <a:pt x="625662" y="371807"/>
                      <a:pt x="626446" y="372368"/>
                      <a:pt x="627175" y="372984"/>
                    </a:cubicBezTo>
                    <a:cubicBezTo>
                      <a:pt x="628352" y="373377"/>
                      <a:pt x="629416" y="373993"/>
                      <a:pt x="630313" y="374721"/>
                    </a:cubicBezTo>
                    <a:lnTo>
                      <a:pt x="632666" y="375506"/>
                    </a:lnTo>
                    <a:lnTo>
                      <a:pt x="634236" y="374553"/>
                    </a:lnTo>
                    <a:cubicBezTo>
                      <a:pt x="635860" y="373601"/>
                      <a:pt x="637710" y="373096"/>
                      <a:pt x="639559" y="373096"/>
                    </a:cubicBezTo>
                    <a:lnTo>
                      <a:pt x="641689" y="373096"/>
                    </a:lnTo>
                    <a:cubicBezTo>
                      <a:pt x="644042" y="373096"/>
                      <a:pt x="646284" y="373881"/>
                      <a:pt x="648133" y="375338"/>
                    </a:cubicBezTo>
                    <a:cubicBezTo>
                      <a:pt x="648973" y="375450"/>
                      <a:pt x="649814" y="375674"/>
                      <a:pt x="650654" y="376010"/>
                    </a:cubicBezTo>
                    <a:cubicBezTo>
                      <a:pt x="651887" y="376122"/>
                      <a:pt x="653120" y="376515"/>
                      <a:pt x="654241" y="377075"/>
                    </a:cubicBezTo>
                    <a:lnTo>
                      <a:pt x="656482" y="377916"/>
                    </a:lnTo>
                    <a:cubicBezTo>
                      <a:pt x="657547" y="378252"/>
                      <a:pt x="658556" y="378812"/>
                      <a:pt x="659452" y="379485"/>
                    </a:cubicBezTo>
                    <a:lnTo>
                      <a:pt x="659789" y="379765"/>
                    </a:lnTo>
                    <a:lnTo>
                      <a:pt x="660797" y="379260"/>
                    </a:lnTo>
                    <a:cubicBezTo>
                      <a:pt x="662254" y="378532"/>
                      <a:pt x="663823" y="378196"/>
                      <a:pt x="665448" y="378196"/>
                    </a:cubicBezTo>
                    <a:lnTo>
                      <a:pt x="666177" y="378196"/>
                    </a:lnTo>
                    <a:cubicBezTo>
                      <a:pt x="671164" y="378196"/>
                      <a:pt x="675311" y="381726"/>
                      <a:pt x="676263" y="386377"/>
                    </a:cubicBezTo>
                    <a:cubicBezTo>
                      <a:pt x="676880" y="387722"/>
                      <a:pt x="677216" y="389179"/>
                      <a:pt x="677216" y="390692"/>
                    </a:cubicBezTo>
                    <a:lnTo>
                      <a:pt x="677216" y="391869"/>
                    </a:lnTo>
                    <a:lnTo>
                      <a:pt x="677664" y="393270"/>
                    </a:lnTo>
                    <a:lnTo>
                      <a:pt x="678337" y="394278"/>
                    </a:lnTo>
                    <a:cubicBezTo>
                      <a:pt x="679178" y="395511"/>
                      <a:pt x="679738" y="396968"/>
                      <a:pt x="679962" y="398425"/>
                    </a:cubicBezTo>
                    <a:lnTo>
                      <a:pt x="682203" y="404085"/>
                    </a:lnTo>
                    <a:cubicBezTo>
                      <a:pt x="682708" y="405318"/>
                      <a:pt x="682932" y="406607"/>
                      <a:pt x="682932" y="407896"/>
                    </a:cubicBezTo>
                    <a:lnTo>
                      <a:pt x="682932" y="409352"/>
                    </a:lnTo>
                    <a:cubicBezTo>
                      <a:pt x="682932" y="410137"/>
                      <a:pt x="682820" y="410865"/>
                      <a:pt x="682708" y="411594"/>
                    </a:cubicBezTo>
                    <a:lnTo>
                      <a:pt x="689264" y="417814"/>
                    </a:lnTo>
                    <a:cubicBezTo>
                      <a:pt x="689881" y="418431"/>
                      <a:pt x="690385" y="419103"/>
                      <a:pt x="690833" y="419831"/>
                    </a:cubicBezTo>
                    <a:lnTo>
                      <a:pt x="692963" y="423418"/>
                    </a:lnTo>
                    <a:cubicBezTo>
                      <a:pt x="693411" y="424202"/>
                      <a:pt x="693803" y="425043"/>
                      <a:pt x="694027" y="425883"/>
                    </a:cubicBezTo>
                    <a:lnTo>
                      <a:pt x="696773" y="435410"/>
                    </a:lnTo>
                    <a:lnTo>
                      <a:pt x="698006" y="438492"/>
                    </a:lnTo>
                    <a:cubicBezTo>
                      <a:pt x="698174" y="438884"/>
                      <a:pt x="698286" y="439276"/>
                      <a:pt x="698398" y="439725"/>
                    </a:cubicBezTo>
                    <a:lnTo>
                      <a:pt x="701760" y="452557"/>
                    </a:lnTo>
                    <a:lnTo>
                      <a:pt x="704114" y="457825"/>
                    </a:lnTo>
                    <a:lnTo>
                      <a:pt x="713920" y="475196"/>
                    </a:lnTo>
                    <a:cubicBezTo>
                      <a:pt x="715209" y="475981"/>
                      <a:pt x="716274" y="477045"/>
                      <a:pt x="717115" y="478278"/>
                    </a:cubicBezTo>
                    <a:lnTo>
                      <a:pt x="720757" y="483714"/>
                    </a:lnTo>
                    <a:lnTo>
                      <a:pt x="728770" y="491111"/>
                    </a:lnTo>
                    <a:lnTo>
                      <a:pt x="734094" y="495090"/>
                    </a:lnTo>
                    <a:cubicBezTo>
                      <a:pt x="734879" y="495650"/>
                      <a:pt x="735551" y="496322"/>
                      <a:pt x="736111" y="497107"/>
                    </a:cubicBezTo>
                    <a:lnTo>
                      <a:pt x="736784" y="497387"/>
                    </a:lnTo>
                    <a:cubicBezTo>
                      <a:pt x="737736" y="497779"/>
                      <a:pt x="738633" y="498284"/>
                      <a:pt x="739418" y="498900"/>
                    </a:cubicBezTo>
                    <a:lnTo>
                      <a:pt x="744853" y="503215"/>
                    </a:lnTo>
                    <a:lnTo>
                      <a:pt x="745526" y="503383"/>
                    </a:lnTo>
                    <a:cubicBezTo>
                      <a:pt x="747375" y="503831"/>
                      <a:pt x="749000" y="504784"/>
                      <a:pt x="750345" y="506129"/>
                    </a:cubicBezTo>
                    <a:lnTo>
                      <a:pt x="751802" y="507586"/>
                    </a:lnTo>
                    <a:cubicBezTo>
                      <a:pt x="752026" y="507810"/>
                      <a:pt x="752250" y="508034"/>
                      <a:pt x="752418" y="508258"/>
                    </a:cubicBezTo>
                    <a:lnTo>
                      <a:pt x="771135" y="530561"/>
                    </a:lnTo>
                    <a:lnTo>
                      <a:pt x="782342" y="543169"/>
                    </a:lnTo>
                    <a:cubicBezTo>
                      <a:pt x="782454" y="543282"/>
                      <a:pt x="782566" y="543450"/>
                      <a:pt x="782678" y="543562"/>
                    </a:cubicBezTo>
                    <a:lnTo>
                      <a:pt x="787834" y="550006"/>
                    </a:lnTo>
                    <a:lnTo>
                      <a:pt x="797864" y="558748"/>
                    </a:lnTo>
                    <a:cubicBezTo>
                      <a:pt x="798032" y="558916"/>
                      <a:pt x="798201" y="559084"/>
                      <a:pt x="798425" y="559252"/>
                    </a:cubicBezTo>
                    <a:lnTo>
                      <a:pt x="801283" y="562110"/>
                    </a:lnTo>
                    <a:lnTo>
                      <a:pt x="804757" y="564408"/>
                    </a:lnTo>
                    <a:cubicBezTo>
                      <a:pt x="805205" y="564688"/>
                      <a:pt x="805598" y="564968"/>
                      <a:pt x="805934" y="565360"/>
                    </a:cubicBezTo>
                    <a:lnTo>
                      <a:pt x="827788" y="585085"/>
                    </a:lnTo>
                    <a:lnTo>
                      <a:pt x="841517" y="594892"/>
                    </a:lnTo>
                    <a:lnTo>
                      <a:pt x="844263" y="596237"/>
                    </a:lnTo>
                    <a:lnTo>
                      <a:pt x="848914" y="597414"/>
                    </a:lnTo>
                    <a:cubicBezTo>
                      <a:pt x="849923" y="597694"/>
                      <a:pt x="850932" y="598086"/>
                      <a:pt x="851828" y="598646"/>
                    </a:cubicBezTo>
                    <a:lnTo>
                      <a:pt x="861187" y="604362"/>
                    </a:lnTo>
                    <a:cubicBezTo>
                      <a:pt x="861467" y="604530"/>
                      <a:pt x="861691" y="604698"/>
                      <a:pt x="861971" y="604923"/>
                    </a:cubicBezTo>
                    <a:lnTo>
                      <a:pt x="866118" y="608005"/>
                    </a:lnTo>
                    <a:lnTo>
                      <a:pt x="877157" y="610919"/>
                    </a:lnTo>
                    <a:lnTo>
                      <a:pt x="881584" y="611479"/>
                    </a:lnTo>
                    <a:lnTo>
                      <a:pt x="884890" y="611479"/>
                    </a:lnTo>
                    <a:lnTo>
                      <a:pt x="893240" y="608509"/>
                    </a:lnTo>
                    <a:cubicBezTo>
                      <a:pt x="893800" y="608285"/>
                      <a:pt x="894417" y="608173"/>
                      <a:pt x="895033" y="608061"/>
                    </a:cubicBezTo>
                    <a:lnTo>
                      <a:pt x="900413" y="607108"/>
                    </a:lnTo>
                    <a:lnTo>
                      <a:pt x="903046" y="604474"/>
                    </a:lnTo>
                    <a:cubicBezTo>
                      <a:pt x="903551" y="603970"/>
                      <a:pt x="904055" y="603578"/>
                      <a:pt x="904615" y="603185"/>
                    </a:cubicBezTo>
                    <a:lnTo>
                      <a:pt x="906745" y="601728"/>
                    </a:lnTo>
                    <a:cubicBezTo>
                      <a:pt x="907417" y="601280"/>
                      <a:pt x="908090" y="600944"/>
                      <a:pt x="908874" y="600664"/>
                    </a:cubicBezTo>
                    <a:lnTo>
                      <a:pt x="913750" y="598814"/>
                    </a:lnTo>
                    <a:lnTo>
                      <a:pt x="916551" y="597133"/>
                    </a:lnTo>
                    <a:cubicBezTo>
                      <a:pt x="917448" y="596629"/>
                      <a:pt x="918345" y="596237"/>
                      <a:pt x="919353" y="595957"/>
                    </a:cubicBezTo>
                    <a:lnTo>
                      <a:pt x="923612" y="594724"/>
                    </a:lnTo>
                    <a:cubicBezTo>
                      <a:pt x="925349" y="594163"/>
                      <a:pt x="927143" y="594051"/>
                      <a:pt x="928935" y="594388"/>
                    </a:cubicBezTo>
                    <a:lnTo>
                      <a:pt x="932522" y="595116"/>
                    </a:lnTo>
                    <a:cubicBezTo>
                      <a:pt x="934539" y="595508"/>
                      <a:pt x="936389" y="596517"/>
                      <a:pt x="937789" y="597974"/>
                    </a:cubicBezTo>
                    <a:lnTo>
                      <a:pt x="941376" y="601560"/>
                    </a:lnTo>
                    <a:cubicBezTo>
                      <a:pt x="941712" y="601897"/>
                      <a:pt x="942048" y="602289"/>
                      <a:pt x="942328" y="602681"/>
                    </a:cubicBezTo>
                    <a:lnTo>
                      <a:pt x="948324" y="610694"/>
                    </a:lnTo>
                    <a:lnTo>
                      <a:pt x="954096" y="616466"/>
                    </a:lnTo>
                    <a:lnTo>
                      <a:pt x="955441" y="617251"/>
                    </a:lnTo>
                    <a:lnTo>
                      <a:pt x="956506" y="617531"/>
                    </a:lnTo>
                    <a:lnTo>
                      <a:pt x="956674" y="617475"/>
                    </a:lnTo>
                    <a:cubicBezTo>
                      <a:pt x="958803" y="616915"/>
                      <a:pt x="960989" y="617083"/>
                      <a:pt x="963006" y="617923"/>
                    </a:cubicBezTo>
                    <a:lnTo>
                      <a:pt x="966593" y="619380"/>
                    </a:lnTo>
                    <a:lnTo>
                      <a:pt x="974158" y="622126"/>
                    </a:lnTo>
                    <a:cubicBezTo>
                      <a:pt x="974942" y="622406"/>
                      <a:pt x="975671" y="622798"/>
                      <a:pt x="976343" y="623247"/>
                    </a:cubicBezTo>
                    <a:lnTo>
                      <a:pt x="979874" y="625600"/>
                    </a:lnTo>
                    <a:lnTo>
                      <a:pt x="983348" y="627113"/>
                    </a:lnTo>
                    <a:lnTo>
                      <a:pt x="993210" y="629747"/>
                    </a:lnTo>
                    <a:cubicBezTo>
                      <a:pt x="993491" y="629803"/>
                      <a:pt x="993715" y="629915"/>
                      <a:pt x="993995" y="629971"/>
                    </a:cubicBezTo>
                    <a:lnTo>
                      <a:pt x="996124" y="630700"/>
                    </a:lnTo>
                    <a:cubicBezTo>
                      <a:pt x="996405" y="630812"/>
                      <a:pt x="996629" y="630868"/>
                      <a:pt x="996909" y="630980"/>
                    </a:cubicBezTo>
                    <a:lnTo>
                      <a:pt x="1000327" y="632437"/>
                    </a:lnTo>
                    <a:cubicBezTo>
                      <a:pt x="1001728" y="632661"/>
                      <a:pt x="1003129" y="633221"/>
                      <a:pt x="1004306" y="634006"/>
                    </a:cubicBezTo>
                    <a:lnTo>
                      <a:pt x="1011198" y="638601"/>
                    </a:lnTo>
                    <a:lnTo>
                      <a:pt x="1012767" y="638937"/>
                    </a:lnTo>
                    <a:cubicBezTo>
                      <a:pt x="1013160" y="638993"/>
                      <a:pt x="1013496" y="639105"/>
                      <a:pt x="1013832" y="639217"/>
                    </a:cubicBezTo>
                    <a:lnTo>
                      <a:pt x="1027113" y="643420"/>
                    </a:lnTo>
                    <a:lnTo>
                      <a:pt x="1043756" y="647343"/>
                    </a:lnTo>
                    <a:cubicBezTo>
                      <a:pt x="1045269" y="647343"/>
                      <a:pt x="1046782" y="647679"/>
                      <a:pt x="1048183" y="648352"/>
                    </a:cubicBezTo>
                    <a:lnTo>
                      <a:pt x="1059839" y="653843"/>
                    </a:lnTo>
                    <a:lnTo>
                      <a:pt x="1065723" y="655804"/>
                    </a:lnTo>
                    <a:cubicBezTo>
                      <a:pt x="1067068" y="656253"/>
                      <a:pt x="1068244" y="656925"/>
                      <a:pt x="1069253" y="657822"/>
                    </a:cubicBezTo>
                    <a:cubicBezTo>
                      <a:pt x="1069253" y="657822"/>
                      <a:pt x="1069253" y="657822"/>
                      <a:pt x="1069253" y="657822"/>
                    </a:cubicBezTo>
                    <a:lnTo>
                      <a:pt x="1070262" y="658270"/>
                    </a:lnTo>
                    <a:cubicBezTo>
                      <a:pt x="1070766" y="658214"/>
                      <a:pt x="1071270" y="658158"/>
                      <a:pt x="1071831" y="658158"/>
                    </a:cubicBezTo>
                    <a:lnTo>
                      <a:pt x="1077546" y="658158"/>
                    </a:lnTo>
                    <a:cubicBezTo>
                      <a:pt x="1079788" y="658158"/>
                      <a:pt x="1081974" y="658886"/>
                      <a:pt x="1083767" y="660231"/>
                    </a:cubicBezTo>
                    <a:lnTo>
                      <a:pt x="1084776" y="660960"/>
                    </a:lnTo>
                    <a:lnTo>
                      <a:pt x="1086064" y="661240"/>
                    </a:lnTo>
                    <a:cubicBezTo>
                      <a:pt x="1088082" y="661632"/>
                      <a:pt x="1089931" y="662641"/>
                      <a:pt x="1091332" y="664098"/>
                    </a:cubicBezTo>
                    <a:lnTo>
                      <a:pt x="1092789" y="665555"/>
                    </a:lnTo>
                    <a:cubicBezTo>
                      <a:pt x="1093125" y="665891"/>
                      <a:pt x="1093461" y="666283"/>
                      <a:pt x="1093741" y="666676"/>
                    </a:cubicBezTo>
                    <a:lnTo>
                      <a:pt x="1093909" y="666900"/>
                    </a:lnTo>
                    <a:lnTo>
                      <a:pt x="1094358" y="666956"/>
                    </a:lnTo>
                    <a:cubicBezTo>
                      <a:pt x="1096487" y="667292"/>
                      <a:pt x="1098448" y="668301"/>
                      <a:pt x="1099961" y="669870"/>
                    </a:cubicBezTo>
                    <a:lnTo>
                      <a:pt x="1100242" y="670150"/>
                    </a:lnTo>
                    <a:lnTo>
                      <a:pt x="1103380" y="672672"/>
                    </a:lnTo>
                    <a:cubicBezTo>
                      <a:pt x="1103996" y="673176"/>
                      <a:pt x="1104500" y="673680"/>
                      <a:pt x="1105005" y="674297"/>
                    </a:cubicBezTo>
                    <a:lnTo>
                      <a:pt x="1110384" y="681021"/>
                    </a:lnTo>
                    <a:lnTo>
                      <a:pt x="1113074" y="683711"/>
                    </a:lnTo>
                    <a:lnTo>
                      <a:pt x="1125234" y="693013"/>
                    </a:lnTo>
                    <a:cubicBezTo>
                      <a:pt x="1127084" y="693910"/>
                      <a:pt x="1128596" y="695367"/>
                      <a:pt x="1129605" y="697160"/>
                    </a:cubicBezTo>
                    <a:lnTo>
                      <a:pt x="1132351" y="701979"/>
                    </a:lnTo>
                    <a:lnTo>
                      <a:pt x="1143670" y="719687"/>
                    </a:lnTo>
                    <a:cubicBezTo>
                      <a:pt x="1143895" y="719967"/>
                      <a:pt x="1144063" y="720303"/>
                      <a:pt x="1144231" y="720640"/>
                    </a:cubicBezTo>
                    <a:lnTo>
                      <a:pt x="1145688" y="723497"/>
                    </a:lnTo>
                    <a:cubicBezTo>
                      <a:pt x="1146024" y="724170"/>
                      <a:pt x="1146304" y="724898"/>
                      <a:pt x="1146472" y="725627"/>
                    </a:cubicBezTo>
                    <a:lnTo>
                      <a:pt x="1150059" y="739972"/>
                    </a:lnTo>
                    <a:lnTo>
                      <a:pt x="1153981" y="754318"/>
                    </a:lnTo>
                    <a:lnTo>
                      <a:pt x="1156951" y="759698"/>
                    </a:lnTo>
                    <a:cubicBezTo>
                      <a:pt x="1157456" y="760650"/>
                      <a:pt x="1157848" y="761659"/>
                      <a:pt x="1158072" y="762668"/>
                    </a:cubicBezTo>
                    <a:lnTo>
                      <a:pt x="1159305" y="768888"/>
                    </a:lnTo>
                    <a:lnTo>
                      <a:pt x="1163283" y="778750"/>
                    </a:lnTo>
                    <a:cubicBezTo>
                      <a:pt x="1163396" y="779086"/>
                      <a:pt x="1163508" y="779423"/>
                      <a:pt x="1163620" y="779759"/>
                    </a:cubicBezTo>
                    <a:lnTo>
                      <a:pt x="1166141" y="788501"/>
                    </a:lnTo>
                    <a:lnTo>
                      <a:pt x="1169728" y="794497"/>
                    </a:lnTo>
                    <a:cubicBezTo>
                      <a:pt x="1169840" y="794721"/>
                      <a:pt x="1170008" y="794945"/>
                      <a:pt x="1170120" y="795169"/>
                    </a:cubicBezTo>
                    <a:lnTo>
                      <a:pt x="1170120" y="795169"/>
                    </a:lnTo>
                    <a:cubicBezTo>
                      <a:pt x="1172361" y="797747"/>
                      <a:pt x="1173202" y="801333"/>
                      <a:pt x="1172250" y="804696"/>
                    </a:cubicBezTo>
                    <a:cubicBezTo>
                      <a:pt x="1171241" y="808282"/>
                      <a:pt x="1168439" y="811084"/>
                      <a:pt x="1164797" y="811980"/>
                    </a:cubicBezTo>
                    <a:lnTo>
                      <a:pt x="979593" y="858659"/>
                    </a:lnTo>
                    <a:lnTo>
                      <a:pt x="937846" y="868746"/>
                    </a:lnTo>
                    <a:lnTo>
                      <a:pt x="906129" y="875975"/>
                    </a:lnTo>
                    <a:lnTo>
                      <a:pt x="889934" y="880178"/>
                    </a:lnTo>
                    <a:cubicBezTo>
                      <a:pt x="889261" y="880346"/>
                      <a:pt x="888589" y="880458"/>
                      <a:pt x="887916" y="880514"/>
                    </a:cubicBezTo>
                    <a:lnTo>
                      <a:pt x="871105" y="884549"/>
                    </a:lnTo>
                    <a:lnTo>
                      <a:pt x="792765" y="902537"/>
                    </a:lnTo>
                    <a:cubicBezTo>
                      <a:pt x="792317" y="903433"/>
                      <a:pt x="791532" y="903489"/>
                      <a:pt x="790748" y="903489"/>
                    </a:cubicBezTo>
                    <a:close/>
                    <a:moveTo>
                      <a:pt x="828741" y="737675"/>
                    </a:moveTo>
                    <a:lnTo>
                      <a:pt x="849307" y="774716"/>
                    </a:lnTo>
                    <a:cubicBezTo>
                      <a:pt x="850820" y="777405"/>
                      <a:pt x="851044" y="780712"/>
                      <a:pt x="849867" y="783569"/>
                    </a:cubicBezTo>
                    <a:lnTo>
                      <a:pt x="847009" y="790742"/>
                    </a:lnTo>
                    <a:lnTo>
                      <a:pt x="821008" y="849245"/>
                    </a:lnTo>
                    <a:lnTo>
                      <a:pt x="808343" y="878497"/>
                    </a:lnTo>
                    <a:lnTo>
                      <a:pt x="884554" y="860845"/>
                    </a:lnTo>
                    <a:cubicBezTo>
                      <a:pt x="885115" y="860733"/>
                      <a:pt x="885675" y="860621"/>
                      <a:pt x="886291" y="860565"/>
                    </a:cubicBezTo>
                    <a:lnTo>
                      <a:pt x="901590" y="856586"/>
                    </a:lnTo>
                    <a:lnTo>
                      <a:pt x="933475" y="849301"/>
                    </a:lnTo>
                    <a:lnTo>
                      <a:pt x="974998" y="839270"/>
                    </a:lnTo>
                    <a:lnTo>
                      <a:pt x="1146921" y="795954"/>
                    </a:lnTo>
                    <a:lnTo>
                      <a:pt x="1144231" y="786595"/>
                    </a:lnTo>
                    <a:lnTo>
                      <a:pt x="1140140" y="776341"/>
                    </a:lnTo>
                    <a:cubicBezTo>
                      <a:pt x="1139916" y="775780"/>
                      <a:pt x="1139748" y="775164"/>
                      <a:pt x="1139580" y="774547"/>
                    </a:cubicBezTo>
                    <a:lnTo>
                      <a:pt x="1138459" y="768944"/>
                    </a:lnTo>
                    <a:lnTo>
                      <a:pt x="1135657" y="763900"/>
                    </a:lnTo>
                    <a:cubicBezTo>
                      <a:pt x="1135265" y="763172"/>
                      <a:pt x="1134929" y="762387"/>
                      <a:pt x="1134705" y="761603"/>
                    </a:cubicBezTo>
                    <a:lnTo>
                      <a:pt x="1130390" y="745800"/>
                    </a:lnTo>
                    <a:lnTo>
                      <a:pt x="1127028" y="732351"/>
                    </a:lnTo>
                    <a:lnTo>
                      <a:pt x="1126355" y="731007"/>
                    </a:lnTo>
                    <a:lnTo>
                      <a:pt x="1115148" y="713523"/>
                    </a:lnTo>
                    <a:cubicBezTo>
                      <a:pt x="1115035" y="713355"/>
                      <a:pt x="1114979" y="713243"/>
                      <a:pt x="1114868" y="713075"/>
                    </a:cubicBezTo>
                    <a:lnTo>
                      <a:pt x="1113410" y="710553"/>
                    </a:lnTo>
                    <a:cubicBezTo>
                      <a:pt x="1113298" y="710441"/>
                      <a:pt x="1113186" y="710385"/>
                      <a:pt x="1113074" y="710273"/>
                    </a:cubicBezTo>
                    <a:lnTo>
                      <a:pt x="1100298" y="700354"/>
                    </a:lnTo>
                    <a:cubicBezTo>
                      <a:pt x="1099961" y="700074"/>
                      <a:pt x="1099625" y="699794"/>
                      <a:pt x="1099289" y="699458"/>
                    </a:cubicBezTo>
                    <a:lnTo>
                      <a:pt x="1095703" y="695871"/>
                    </a:lnTo>
                    <a:cubicBezTo>
                      <a:pt x="1095422" y="695591"/>
                      <a:pt x="1095198" y="695311"/>
                      <a:pt x="1094918" y="695031"/>
                    </a:cubicBezTo>
                    <a:lnTo>
                      <a:pt x="1089875" y="688754"/>
                    </a:lnTo>
                    <a:lnTo>
                      <a:pt x="1088362" y="687522"/>
                    </a:lnTo>
                    <a:lnTo>
                      <a:pt x="1086961" y="687297"/>
                    </a:lnTo>
                    <a:cubicBezTo>
                      <a:pt x="1084831" y="686961"/>
                      <a:pt x="1082870" y="685953"/>
                      <a:pt x="1081357" y="684383"/>
                    </a:cubicBezTo>
                    <a:lnTo>
                      <a:pt x="1080628" y="683655"/>
                    </a:lnTo>
                    <a:cubicBezTo>
                      <a:pt x="1080292" y="683319"/>
                      <a:pt x="1079956" y="682926"/>
                      <a:pt x="1079676" y="682590"/>
                    </a:cubicBezTo>
                    <a:lnTo>
                      <a:pt x="1078723" y="681469"/>
                    </a:lnTo>
                    <a:cubicBezTo>
                      <a:pt x="1077210" y="681189"/>
                      <a:pt x="1075753" y="680517"/>
                      <a:pt x="1074521" y="679620"/>
                    </a:cubicBezTo>
                    <a:lnTo>
                      <a:pt x="1074465" y="679564"/>
                    </a:lnTo>
                    <a:lnTo>
                      <a:pt x="1072447" y="680573"/>
                    </a:lnTo>
                    <a:cubicBezTo>
                      <a:pt x="1068861" y="682366"/>
                      <a:pt x="1064546" y="681918"/>
                      <a:pt x="1061408" y="679396"/>
                    </a:cubicBezTo>
                    <a:cubicBezTo>
                      <a:pt x="1060231" y="679228"/>
                      <a:pt x="1059054" y="678836"/>
                      <a:pt x="1057933" y="678275"/>
                    </a:cubicBezTo>
                    <a:cubicBezTo>
                      <a:pt x="1056140" y="677323"/>
                      <a:pt x="1054739" y="675866"/>
                      <a:pt x="1053787" y="674185"/>
                    </a:cubicBezTo>
                    <a:lnTo>
                      <a:pt x="1053114" y="673960"/>
                    </a:lnTo>
                    <a:cubicBezTo>
                      <a:pt x="1052722" y="673848"/>
                      <a:pt x="1052330" y="673680"/>
                      <a:pt x="1051994" y="673512"/>
                    </a:cubicBezTo>
                    <a:lnTo>
                      <a:pt x="1041795" y="668693"/>
                    </a:lnTo>
                    <a:cubicBezTo>
                      <a:pt x="1041290" y="668637"/>
                      <a:pt x="1040842" y="668581"/>
                      <a:pt x="1040338" y="668469"/>
                    </a:cubicBezTo>
                    <a:lnTo>
                      <a:pt x="1022406" y="664154"/>
                    </a:lnTo>
                    <a:cubicBezTo>
                      <a:pt x="1022182" y="664098"/>
                      <a:pt x="1021958" y="664042"/>
                      <a:pt x="1021677" y="663986"/>
                    </a:cubicBezTo>
                    <a:lnTo>
                      <a:pt x="1008565" y="659839"/>
                    </a:lnTo>
                    <a:lnTo>
                      <a:pt x="1005539" y="659223"/>
                    </a:lnTo>
                    <a:cubicBezTo>
                      <a:pt x="1004194" y="658943"/>
                      <a:pt x="1002961" y="658438"/>
                      <a:pt x="1001840" y="657710"/>
                    </a:cubicBezTo>
                    <a:lnTo>
                      <a:pt x="995116" y="653227"/>
                    </a:lnTo>
                    <a:cubicBezTo>
                      <a:pt x="994779" y="653115"/>
                      <a:pt x="994499" y="653003"/>
                      <a:pt x="994219" y="652891"/>
                    </a:cubicBezTo>
                    <a:lnTo>
                      <a:pt x="988223" y="650425"/>
                    </a:lnTo>
                    <a:lnTo>
                      <a:pt x="977632" y="647623"/>
                    </a:lnTo>
                    <a:cubicBezTo>
                      <a:pt x="977184" y="647511"/>
                      <a:pt x="976735" y="647343"/>
                      <a:pt x="976287" y="647175"/>
                    </a:cubicBezTo>
                    <a:lnTo>
                      <a:pt x="971244" y="645045"/>
                    </a:lnTo>
                    <a:cubicBezTo>
                      <a:pt x="970683" y="644821"/>
                      <a:pt x="970123" y="644485"/>
                      <a:pt x="969562" y="644149"/>
                    </a:cubicBezTo>
                    <a:lnTo>
                      <a:pt x="966313" y="641963"/>
                    </a:lnTo>
                    <a:lnTo>
                      <a:pt x="958803" y="639217"/>
                    </a:lnTo>
                    <a:cubicBezTo>
                      <a:pt x="957178" y="639554"/>
                      <a:pt x="955441" y="639498"/>
                      <a:pt x="953816" y="639049"/>
                    </a:cubicBezTo>
                    <a:lnTo>
                      <a:pt x="948773" y="637592"/>
                    </a:lnTo>
                    <a:cubicBezTo>
                      <a:pt x="947932" y="637368"/>
                      <a:pt x="947092" y="636976"/>
                      <a:pt x="946307" y="636528"/>
                    </a:cubicBezTo>
                    <a:lnTo>
                      <a:pt x="942721" y="634398"/>
                    </a:lnTo>
                    <a:cubicBezTo>
                      <a:pt x="941992" y="633950"/>
                      <a:pt x="941320" y="633446"/>
                      <a:pt x="940760" y="632829"/>
                    </a:cubicBezTo>
                    <a:lnTo>
                      <a:pt x="933587" y="625656"/>
                    </a:lnTo>
                    <a:cubicBezTo>
                      <a:pt x="933250" y="625320"/>
                      <a:pt x="932914" y="624928"/>
                      <a:pt x="932634" y="624536"/>
                    </a:cubicBezTo>
                    <a:lnTo>
                      <a:pt x="926526" y="616410"/>
                    </a:lnTo>
                    <a:lnTo>
                      <a:pt x="926246" y="616466"/>
                    </a:lnTo>
                    <a:lnTo>
                      <a:pt x="923948" y="617811"/>
                    </a:lnTo>
                    <a:cubicBezTo>
                      <a:pt x="923388" y="618147"/>
                      <a:pt x="922828" y="618427"/>
                      <a:pt x="922267" y="618652"/>
                    </a:cubicBezTo>
                    <a:lnTo>
                      <a:pt x="917336" y="620613"/>
                    </a:lnTo>
                    <a:lnTo>
                      <a:pt x="913750" y="624199"/>
                    </a:lnTo>
                    <a:cubicBezTo>
                      <a:pt x="912965" y="624984"/>
                      <a:pt x="912069" y="625656"/>
                      <a:pt x="911060" y="626105"/>
                    </a:cubicBezTo>
                    <a:lnTo>
                      <a:pt x="909603" y="626833"/>
                    </a:lnTo>
                    <a:cubicBezTo>
                      <a:pt x="908762" y="627225"/>
                      <a:pt x="907921" y="627562"/>
                      <a:pt x="907025" y="627730"/>
                    </a:cubicBezTo>
                    <a:lnTo>
                      <a:pt x="899740" y="629075"/>
                    </a:lnTo>
                    <a:lnTo>
                      <a:pt x="890550" y="632381"/>
                    </a:lnTo>
                    <a:cubicBezTo>
                      <a:pt x="889429" y="632773"/>
                      <a:pt x="888253" y="632997"/>
                      <a:pt x="887076" y="632997"/>
                    </a:cubicBezTo>
                    <a:lnTo>
                      <a:pt x="887076" y="632997"/>
                    </a:lnTo>
                    <a:lnTo>
                      <a:pt x="881360" y="632997"/>
                    </a:lnTo>
                    <a:cubicBezTo>
                      <a:pt x="880912" y="632997"/>
                      <a:pt x="880519" y="632997"/>
                      <a:pt x="880071" y="632941"/>
                    </a:cubicBezTo>
                    <a:lnTo>
                      <a:pt x="874355" y="632213"/>
                    </a:lnTo>
                    <a:cubicBezTo>
                      <a:pt x="873907" y="632157"/>
                      <a:pt x="873459" y="632045"/>
                      <a:pt x="873010" y="631932"/>
                    </a:cubicBezTo>
                    <a:lnTo>
                      <a:pt x="859393" y="628346"/>
                    </a:lnTo>
                    <a:cubicBezTo>
                      <a:pt x="858105" y="628010"/>
                      <a:pt x="856872" y="627393"/>
                      <a:pt x="855807" y="626609"/>
                    </a:cubicBezTo>
                    <a:lnTo>
                      <a:pt x="850427" y="622574"/>
                    </a:lnTo>
                    <a:lnTo>
                      <a:pt x="842862" y="617923"/>
                    </a:lnTo>
                    <a:lnTo>
                      <a:pt x="838659" y="616858"/>
                    </a:lnTo>
                    <a:cubicBezTo>
                      <a:pt x="837931" y="616690"/>
                      <a:pt x="837202" y="616410"/>
                      <a:pt x="836530" y="616074"/>
                    </a:cubicBezTo>
                    <a:lnTo>
                      <a:pt x="832215" y="613945"/>
                    </a:lnTo>
                    <a:cubicBezTo>
                      <a:pt x="831823" y="613776"/>
                      <a:pt x="831487" y="613552"/>
                      <a:pt x="831095" y="613328"/>
                    </a:cubicBezTo>
                    <a:lnTo>
                      <a:pt x="826780" y="610470"/>
                    </a:lnTo>
                    <a:lnTo>
                      <a:pt x="815628" y="602289"/>
                    </a:lnTo>
                    <a:cubicBezTo>
                      <a:pt x="815348" y="602065"/>
                      <a:pt x="815068" y="601840"/>
                      <a:pt x="814788" y="601616"/>
                    </a:cubicBezTo>
                    <a:lnTo>
                      <a:pt x="793101" y="582003"/>
                    </a:lnTo>
                    <a:lnTo>
                      <a:pt x="789403" y="579538"/>
                    </a:lnTo>
                    <a:cubicBezTo>
                      <a:pt x="788842" y="579145"/>
                      <a:pt x="788338" y="578753"/>
                      <a:pt x="787834" y="578249"/>
                    </a:cubicBezTo>
                    <a:lnTo>
                      <a:pt x="784471" y="574943"/>
                    </a:lnTo>
                    <a:lnTo>
                      <a:pt x="773993" y="565865"/>
                    </a:lnTo>
                    <a:cubicBezTo>
                      <a:pt x="773544" y="565472"/>
                      <a:pt x="773096" y="565024"/>
                      <a:pt x="772704" y="564520"/>
                    </a:cubicBezTo>
                    <a:lnTo>
                      <a:pt x="767100" y="557571"/>
                    </a:lnTo>
                    <a:lnTo>
                      <a:pt x="755780" y="544851"/>
                    </a:lnTo>
                    <a:lnTo>
                      <a:pt x="749056" y="536613"/>
                    </a:lnTo>
                    <a:lnTo>
                      <a:pt x="737961" y="523556"/>
                    </a:lnTo>
                    <a:cubicBezTo>
                      <a:pt x="736560" y="523164"/>
                      <a:pt x="735215" y="522548"/>
                      <a:pt x="734094" y="521651"/>
                    </a:cubicBezTo>
                    <a:lnTo>
                      <a:pt x="728098" y="516888"/>
                    </a:lnTo>
                    <a:lnTo>
                      <a:pt x="725912" y="516047"/>
                    </a:lnTo>
                    <a:cubicBezTo>
                      <a:pt x="723951" y="515263"/>
                      <a:pt x="722326" y="513918"/>
                      <a:pt x="721149" y="512181"/>
                    </a:cubicBezTo>
                    <a:lnTo>
                      <a:pt x="720701" y="511508"/>
                    </a:lnTo>
                    <a:lnTo>
                      <a:pt x="716386" y="508258"/>
                    </a:lnTo>
                    <a:cubicBezTo>
                      <a:pt x="716106" y="508034"/>
                      <a:pt x="715826" y="507810"/>
                      <a:pt x="715602" y="507586"/>
                    </a:cubicBezTo>
                    <a:lnTo>
                      <a:pt x="706243" y="498956"/>
                    </a:lnTo>
                    <a:cubicBezTo>
                      <a:pt x="705627" y="498396"/>
                      <a:pt x="705123" y="497779"/>
                      <a:pt x="704674" y="497107"/>
                    </a:cubicBezTo>
                    <a:lnTo>
                      <a:pt x="701816" y="492792"/>
                    </a:lnTo>
                    <a:cubicBezTo>
                      <a:pt x="700864" y="492120"/>
                      <a:pt x="699967" y="491335"/>
                      <a:pt x="699295" y="490382"/>
                    </a:cubicBezTo>
                    <a:lnTo>
                      <a:pt x="697165" y="487524"/>
                    </a:lnTo>
                    <a:cubicBezTo>
                      <a:pt x="696885" y="487132"/>
                      <a:pt x="696661" y="486796"/>
                      <a:pt x="696437" y="486404"/>
                    </a:cubicBezTo>
                    <a:lnTo>
                      <a:pt x="686406" y="468472"/>
                    </a:lnTo>
                    <a:cubicBezTo>
                      <a:pt x="686238" y="468192"/>
                      <a:pt x="686126" y="467911"/>
                      <a:pt x="685958" y="467631"/>
                    </a:cubicBezTo>
                    <a:lnTo>
                      <a:pt x="683100" y="461187"/>
                    </a:lnTo>
                    <a:cubicBezTo>
                      <a:pt x="682876" y="460683"/>
                      <a:pt x="682708" y="460178"/>
                      <a:pt x="682540" y="459618"/>
                    </a:cubicBezTo>
                    <a:lnTo>
                      <a:pt x="679121" y="446617"/>
                    </a:lnTo>
                    <a:lnTo>
                      <a:pt x="677945" y="443647"/>
                    </a:lnTo>
                    <a:cubicBezTo>
                      <a:pt x="677832" y="443311"/>
                      <a:pt x="677721" y="442975"/>
                      <a:pt x="677608" y="442639"/>
                    </a:cubicBezTo>
                    <a:lnTo>
                      <a:pt x="675087" y="433897"/>
                    </a:lnTo>
                    <a:lnTo>
                      <a:pt x="674302" y="432552"/>
                    </a:lnTo>
                    <a:lnTo>
                      <a:pt x="672341" y="430591"/>
                    </a:lnTo>
                    <a:lnTo>
                      <a:pt x="666345" y="425211"/>
                    </a:lnTo>
                    <a:cubicBezTo>
                      <a:pt x="665897" y="425043"/>
                      <a:pt x="665448" y="424875"/>
                      <a:pt x="665000" y="424651"/>
                    </a:cubicBezTo>
                    <a:lnTo>
                      <a:pt x="663543" y="423922"/>
                    </a:lnTo>
                    <a:cubicBezTo>
                      <a:pt x="662534" y="423418"/>
                      <a:pt x="661638" y="422745"/>
                      <a:pt x="660853" y="421961"/>
                    </a:cubicBezTo>
                    <a:lnTo>
                      <a:pt x="660125" y="421232"/>
                    </a:lnTo>
                    <a:cubicBezTo>
                      <a:pt x="656090" y="417198"/>
                      <a:pt x="656090" y="410641"/>
                      <a:pt x="660125" y="406607"/>
                    </a:cubicBezTo>
                    <a:lnTo>
                      <a:pt x="660853" y="405878"/>
                    </a:lnTo>
                    <a:lnTo>
                      <a:pt x="660741" y="405542"/>
                    </a:lnTo>
                    <a:cubicBezTo>
                      <a:pt x="660629" y="405318"/>
                      <a:pt x="660573" y="405094"/>
                      <a:pt x="660461" y="404813"/>
                    </a:cubicBezTo>
                    <a:lnTo>
                      <a:pt x="660293" y="404533"/>
                    </a:lnTo>
                    <a:cubicBezTo>
                      <a:pt x="659789" y="403749"/>
                      <a:pt x="659396" y="402964"/>
                      <a:pt x="659116" y="402068"/>
                    </a:cubicBezTo>
                    <a:lnTo>
                      <a:pt x="658892" y="401956"/>
                    </a:lnTo>
                    <a:lnTo>
                      <a:pt x="657435" y="401956"/>
                    </a:lnTo>
                    <a:cubicBezTo>
                      <a:pt x="654689" y="401956"/>
                      <a:pt x="652055" y="400891"/>
                      <a:pt x="650150" y="398930"/>
                    </a:cubicBezTo>
                    <a:lnTo>
                      <a:pt x="649029" y="398033"/>
                    </a:lnTo>
                    <a:lnTo>
                      <a:pt x="648469" y="397865"/>
                    </a:lnTo>
                    <a:cubicBezTo>
                      <a:pt x="648245" y="397809"/>
                      <a:pt x="648021" y="397697"/>
                      <a:pt x="647796" y="397641"/>
                    </a:cubicBezTo>
                    <a:cubicBezTo>
                      <a:pt x="646844" y="397529"/>
                      <a:pt x="645947" y="397304"/>
                      <a:pt x="645051" y="396968"/>
                    </a:cubicBezTo>
                    <a:cubicBezTo>
                      <a:pt x="643594" y="396968"/>
                      <a:pt x="642249" y="396632"/>
                      <a:pt x="640960" y="396016"/>
                    </a:cubicBezTo>
                    <a:lnTo>
                      <a:pt x="639839" y="396576"/>
                    </a:lnTo>
                    <a:cubicBezTo>
                      <a:pt x="638438" y="397304"/>
                      <a:pt x="636813" y="397641"/>
                      <a:pt x="635244" y="397641"/>
                    </a:cubicBezTo>
                    <a:lnTo>
                      <a:pt x="633115" y="397641"/>
                    </a:lnTo>
                    <a:cubicBezTo>
                      <a:pt x="631994" y="397641"/>
                      <a:pt x="630929" y="397472"/>
                      <a:pt x="629864" y="397136"/>
                    </a:cubicBezTo>
                    <a:lnTo>
                      <a:pt x="621235" y="394278"/>
                    </a:lnTo>
                    <a:cubicBezTo>
                      <a:pt x="619946" y="393830"/>
                      <a:pt x="618769" y="393158"/>
                      <a:pt x="617761" y="392261"/>
                    </a:cubicBezTo>
                    <a:cubicBezTo>
                      <a:pt x="616752" y="391757"/>
                      <a:pt x="615855" y="391140"/>
                      <a:pt x="615071" y="390300"/>
                    </a:cubicBezTo>
                    <a:lnTo>
                      <a:pt x="614847" y="390076"/>
                    </a:lnTo>
                    <a:cubicBezTo>
                      <a:pt x="614286" y="389795"/>
                      <a:pt x="613782" y="389459"/>
                      <a:pt x="613334" y="389123"/>
                    </a:cubicBezTo>
                    <a:lnTo>
                      <a:pt x="610868" y="387274"/>
                    </a:lnTo>
                    <a:lnTo>
                      <a:pt x="604087" y="383631"/>
                    </a:lnTo>
                    <a:cubicBezTo>
                      <a:pt x="603079" y="383127"/>
                      <a:pt x="602182" y="382511"/>
                      <a:pt x="601398" y="381726"/>
                    </a:cubicBezTo>
                    <a:lnTo>
                      <a:pt x="601286" y="381614"/>
                    </a:lnTo>
                    <a:cubicBezTo>
                      <a:pt x="600277" y="381390"/>
                      <a:pt x="599324" y="380997"/>
                      <a:pt x="598428" y="380437"/>
                    </a:cubicBezTo>
                    <a:lnTo>
                      <a:pt x="597923" y="380437"/>
                    </a:lnTo>
                    <a:cubicBezTo>
                      <a:pt x="596803" y="380437"/>
                      <a:pt x="595682" y="380269"/>
                      <a:pt x="594673" y="379877"/>
                    </a:cubicBezTo>
                    <a:lnTo>
                      <a:pt x="594113" y="379709"/>
                    </a:lnTo>
                    <a:lnTo>
                      <a:pt x="590751" y="379709"/>
                    </a:lnTo>
                    <a:cubicBezTo>
                      <a:pt x="589237" y="379709"/>
                      <a:pt x="587781" y="379373"/>
                      <a:pt x="586436" y="378756"/>
                    </a:cubicBezTo>
                    <a:cubicBezTo>
                      <a:pt x="584811" y="378420"/>
                      <a:pt x="583297" y="377691"/>
                      <a:pt x="582009" y="376571"/>
                    </a:cubicBezTo>
                    <a:lnTo>
                      <a:pt x="578647" y="373769"/>
                    </a:lnTo>
                    <a:lnTo>
                      <a:pt x="577246" y="373040"/>
                    </a:lnTo>
                    <a:lnTo>
                      <a:pt x="574052" y="371751"/>
                    </a:lnTo>
                    <a:cubicBezTo>
                      <a:pt x="573603" y="371583"/>
                      <a:pt x="573155" y="371359"/>
                      <a:pt x="572762" y="371135"/>
                    </a:cubicBezTo>
                    <a:lnTo>
                      <a:pt x="563965" y="366036"/>
                    </a:lnTo>
                    <a:cubicBezTo>
                      <a:pt x="563236" y="365587"/>
                      <a:pt x="562564" y="365083"/>
                      <a:pt x="561947" y="364467"/>
                    </a:cubicBezTo>
                    <a:lnTo>
                      <a:pt x="558921" y="361384"/>
                    </a:lnTo>
                    <a:lnTo>
                      <a:pt x="556624" y="359647"/>
                    </a:lnTo>
                    <a:cubicBezTo>
                      <a:pt x="556400" y="359479"/>
                      <a:pt x="556232" y="359311"/>
                      <a:pt x="556007" y="359143"/>
                    </a:cubicBezTo>
                    <a:lnTo>
                      <a:pt x="550964" y="354716"/>
                    </a:lnTo>
                    <a:lnTo>
                      <a:pt x="548162" y="353035"/>
                    </a:lnTo>
                    <a:cubicBezTo>
                      <a:pt x="547434" y="352587"/>
                      <a:pt x="546761" y="352082"/>
                      <a:pt x="546201" y="351466"/>
                    </a:cubicBezTo>
                    <a:lnTo>
                      <a:pt x="544576" y="349841"/>
                    </a:lnTo>
                    <a:lnTo>
                      <a:pt x="537011" y="344125"/>
                    </a:lnTo>
                    <a:cubicBezTo>
                      <a:pt x="536450" y="343733"/>
                      <a:pt x="535890" y="343340"/>
                      <a:pt x="535442" y="342836"/>
                    </a:cubicBezTo>
                    <a:lnTo>
                      <a:pt x="535049" y="342444"/>
                    </a:lnTo>
                    <a:lnTo>
                      <a:pt x="528885" y="337513"/>
                    </a:lnTo>
                    <a:lnTo>
                      <a:pt x="524795" y="334823"/>
                    </a:lnTo>
                    <a:cubicBezTo>
                      <a:pt x="524234" y="334431"/>
                      <a:pt x="523674" y="334038"/>
                      <a:pt x="523226" y="333534"/>
                    </a:cubicBezTo>
                    <a:lnTo>
                      <a:pt x="517902" y="328210"/>
                    </a:lnTo>
                    <a:lnTo>
                      <a:pt x="514764" y="325689"/>
                    </a:lnTo>
                    <a:cubicBezTo>
                      <a:pt x="514484" y="325465"/>
                      <a:pt x="514204" y="325184"/>
                      <a:pt x="513923" y="324904"/>
                    </a:cubicBezTo>
                    <a:lnTo>
                      <a:pt x="511794" y="322775"/>
                    </a:lnTo>
                    <a:cubicBezTo>
                      <a:pt x="511234" y="322214"/>
                      <a:pt x="510729" y="321598"/>
                      <a:pt x="510281" y="320870"/>
                    </a:cubicBezTo>
                    <a:lnTo>
                      <a:pt x="509272" y="320141"/>
                    </a:lnTo>
                    <a:cubicBezTo>
                      <a:pt x="508880" y="319861"/>
                      <a:pt x="508488" y="319525"/>
                      <a:pt x="508152" y="319188"/>
                    </a:cubicBezTo>
                    <a:lnTo>
                      <a:pt x="502716" y="313753"/>
                    </a:lnTo>
                    <a:lnTo>
                      <a:pt x="498793" y="310447"/>
                    </a:lnTo>
                    <a:cubicBezTo>
                      <a:pt x="498569" y="310222"/>
                      <a:pt x="498345" y="310054"/>
                      <a:pt x="498121" y="309830"/>
                    </a:cubicBezTo>
                    <a:lnTo>
                      <a:pt x="496720" y="308429"/>
                    </a:lnTo>
                    <a:lnTo>
                      <a:pt x="493245" y="306132"/>
                    </a:lnTo>
                    <a:cubicBezTo>
                      <a:pt x="492965" y="305908"/>
                      <a:pt x="492629" y="305683"/>
                      <a:pt x="492349" y="305459"/>
                    </a:cubicBezTo>
                    <a:lnTo>
                      <a:pt x="483551" y="298847"/>
                    </a:lnTo>
                    <a:cubicBezTo>
                      <a:pt x="482543" y="298342"/>
                      <a:pt x="481646" y="297726"/>
                      <a:pt x="480861" y="296942"/>
                    </a:cubicBezTo>
                    <a:lnTo>
                      <a:pt x="469374" y="285454"/>
                    </a:lnTo>
                    <a:cubicBezTo>
                      <a:pt x="469038" y="285118"/>
                      <a:pt x="468701" y="284725"/>
                      <a:pt x="468421" y="284389"/>
                    </a:cubicBezTo>
                    <a:lnTo>
                      <a:pt x="466684" y="282092"/>
                    </a:lnTo>
                    <a:lnTo>
                      <a:pt x="454972" y="270380"/>
                    </a:lnTo>
                    <a:cubicBezTo>
                      <a:pt x="454468" y="269876"/>
                      <a:pt x="454075" y="269371"/>
                      <a:pt x="453683" y="268811"/>
                    </a:cubicBezTo>
                    <a:lnTo>
                      <a:pt x="452787" y="267466"/>
                    </a:lnTo>
                    <a:cubicBezTo>
                      <a:pt x="452338" y="267018"/>
                      <a:pt x="451890" y="266457"/>
                      <a:pt x="451498" y="265897"/>
                    </a:cubicBezTo>
                    <a:lnTo>
                      <a:pt x="450209" y="264160"/>
                    </a:lnTo>
                    <a:cubicBezTo>
                      <a:pt x="449200" y="263824"/>
                      <a:pt x="448304" y="263319"/>
                      <a:pt x="447463" y="262703"/>
                    </a:cubicBezTo>
                    <a:lnTo>
                      <a:pt x="444605" y="260573"/>
                    </a:lnTo>
                    <a:cubicBezTo>
                      <a:pt x="444213" y="260293"/>
                      <a:pt x="443821" y="259957"/>
                      <a:pt x="443485" y="259621"/>
                    </a:cubicBezTo>
                    <a:lnTo>
                      <a:pt x="442364" y="258500"/>
                    </a:lnTo>
                    <a:cubicBezTo>
                      <a:pt x="441972" y="258332"/>
                      <a:pt x="441579" y="258164"/>
                      <a:pt x="441187" y="257996"/>
                    </a:cubicBezTo>
                    <a:lnTo>
                      <a:pt x="440347" y="257603"/>
                    </a:lnTo>
                    <a:cubicBezTo>
                      <a:pt x="438049" y="257323"/>
                      <a:pt x="435863" y="256315"/>
                      <a:pt x="434182" y="254633"/>
                    </a:cubicBezTo>
                    <a:lnTo>
                      <a:pt x="433230" y="253681"/>
                    </a:lnTo>
                    <a:cubicBezTo>
                      <a:pt x="432725" y="253401"/>
                      <a:pt x="432221" y="253120"/>
                      <a:pt x="431717" y="252728"/>
                    </a:cubicBezTo>
                    <a:lnTo>
                      <a:pt x="428859" y="250599"/>
                    </a:lnTo>
                    <a:cubicBezTo>
                      <a:pt x="428635" y="250431"/>
                      <a:pt x="428466" y="250319"/>
                      <a:pt x="428298" y="250150"/>
                    </a:cubicBezTo>
                    <a:lnTo>
                      <a:pt x="428298" y="250150"/>
                    </a:lnTo>
                    <a:cubicBezTo>
                      <a:pt x="427290" y="249646"/>
                      <a:pt x="426393" y="249030"/>
                      <a:pt x="425609" y="248245"/>
                    </a:cubicBezTo>
                    <a:lnTo>
                      <a:pt x="424880" y="247517"/>
                    </a:lnTo>
                    <a:lnTo>
                      <a:pt x="423591" y="246620"/>
                    </a:lnTo>
                    <a:cubicBezTo>
                      <a:pt x="422639" y="245948"/>
                      <a:pt x="421742" y="245163"/>
                      <a:pt x="421070" y="244211"/>
                    </a:cubicBezTo>
                    <a:lnTo>
                      <a:pt x="419164" y="241745"/>
                    </a:lnTo>
                    <a:cubicBezTo>
                      <a:pt x="418828" y="241409"/>
                      <a:pt x="418492" y="241016"/>
                      <a:pt x="418212" y="240624"/>
                    </a:cubicBezTo>
                    <a:lnTo>
                      <a:pt x="414849" y="236702"/>
                    </a:lnTo>
                    <a:lnTo>
                      <a:pt x="412720" y="234572"/>
                    </a:lnTo>
                    <a:cubicBezTo>
                      <a:pt x="411936" y="233788"/>
                      <a:pt x="411319" y="232947"/>
                      <a:pt x="410815" y="231938"/>
                    </a:cubicBezTo>
                    <a:lnTo>
                      <a:pt x="408405" y="229529"/>
                    </a:lnTo>
                    <a:cubicBezTo>
                      <a:pt x="407957" y="229080"/>
                      <a:pt x="407621" y="228632"/>
                      <a:pt x="407228" y="228184"/>
                    </a:cubicBezTo>
                    <a:cubicBezTo>
                      <a:pt x="404987" y="227904"/>
                      <a:pt x="402858" y="226895"/>
                      <a:pt x="401176" y="225214"/>
                    </a:cubicBezTo>
                    <a:lnTo>
                      <a:pt x="393724" y="217761"/>
                    </a:lnTo>
                    <a:cubicBezTo>
                      <a:pt x="392771" y="217257"/>
                      <a:pt x="391874" y="216640"/>
                      <a:pt x="391090" y="215856"/>
                    </a:cubicBezTo>
                    <a:lnTo>
                      <a:pt x="388232" y="212998"/>
                    </a:lnTo>
                    <a:cubicBezTo>
                      <a:pt x="387895" y="212662"/>
                      <a:pt x="387559" y="212269"/>
                      <a:pt x="387279" y="211877"/>
                    </a:cubicBezTo>
                    <a:lnTo>
                      <a:pt x="382796" y="206105"/>
                    </a:lnTo>
                    <a:lnTo>
                      <a:pt x="380162" y="203415"/>
                    </a:lnTo>
                    <a:lnTo>
                      <a:pt x="378033" y="201958"/>
                    </a:lnTo>
                    <a:cubicBezTo>
                      <a:pt x="377080" y="201454"/>
                      <a:pt x="376184" y="200838"/>
                      <a:pt x="375399" y="200053"/>
                    </a:cubicBezTo>
                    <a:lnTo>
                      <a:pt x="375399" y="200053"/>
                    </a:lnTo>
                    <a:lnTo>
                      <a:pt x="374054" y="199157"/>
                    </a:lnTo>
                    <a:cubicBezTo>
                      <a:pt x="373214" y="198596"/>
                      <a:pt x="372485" y="197924"/>
                      <a:pt x="371869" y="197195"/>
                    </a:cubicBezTo>
                    <a:lnTo>
                      <a:pt x="368563" y="193217"/>
                    </a:lnTo>
                    <a:lnTo>
                      <a:pt x="361726" y="186380"/>
                    </a:lnTo>
                    <a:cubicBezTo>
                      <a:pt x="361222" y="185876"/>
                      <a:pt x="360830" y="185371"/>
                      <a:pt x="360437" y="184811"/>
                    </a:cubicBezTo>
                    <a:lnTo>
                      <a:pt x="358868" y="182794"/>
                    </a:lnTo>
                    <a:lnTo>
                      <a:pt x="348109" y="172034"/>
                    </a:lnTo>
                    <a:cubicBezTo>
                      <a:pt x="347325" y="171250"/>
                      <a:pt x="346708" y="170409"/>
                      <a:pt x="346204" y="169401"/>
                    </a:cubicBezTo>
                    <a:lnTo>
                      <a:pt x="345700" y="168896"/>
                    </a:lnTo>
                    <a:cubicBezTo>
                      <a:pt x="344747" y="168392"/>
                      <a:pt x="343850" y="167776"/>
                      <a:pt x="343066" y="166991"/>
                    </a:cubicBezTo>
                    <a:lnTo>
                      <a:pt x="338527" y="162452"/>
                    </a:lnTo>
                    <a:lnTo>
                      <a:pt x="335725" y="161051"/>
                    </a:lnTo>
                    <a:cubicBezTo>
                      <a:pt x="334716" y="160547"/>
                      <a:pt x="333820" y="159930"/>
                      <a:pt x="333035" y="159146"/>
                    </a:cubicBezTo>
                    <a:lnTo>
                      <a:pt x="332083" y="158193"/>
                    </a:lnTo>
                    <a:cubicBezTo>
                      <a:pt x="330513" y="157409"/>
                      <a:pt x="329168" y="156176"/>
                      <a:pt x="328160" y="154719"/>
                    </a:cubicBezTo>
                    <a:lnTo>
                      <a:pt x="328160" y="154719"/>
                    </a:lnTo>
                    <a:cubicBezTo>
                      <a:pt x="327039" y="153990"/>
                      <a:pt x="326030" y="152982"/>
                      <a:pt x="325302" y="151861"/>
                    </a:cubicBezTo>
                    <a:lnTo>
                      <a:pt x="324405" y="150572"/>
                    </a:lnTo>
                    <a:lnTo>
                      <a:pt x="321547" y="147714"/>
                    </a:lnTo>
                    <a:cubicBezTo>
                      <a:pt x="321211" y="147378"/>
                      <a:pt x="320875" y="146986"/>
                      <a:pt x="320595" y="146594"/>
                    </a:cubicBezTo>
                    <a:lnTo>
                      <a:pt x="316280" y="140878"/>
                    </a:lnTo>
                    <a:cubicBezTo>
                      <a:pt x="316168" y="140710"/>
                      <a:pt x="316056" y="140542"/>
                      <a:pt x="315944" y="140373"/>
                    </a:cubicBezTo>
                    <a:lnTo>
                      <a:pt x="312245" y="134770"/>
                    </a:lnTo>
                    <a:lnTo>
                      <a:pt x="310116" y="132640"/>
                    </a:lnTo>
                    <a:cubicBezTo>
                      <a:pt x="309331" y="131856"/>
                      <a:pt x="308659" y="130959"/>
                      <a:pt x="308154" y="129950"/>
                    </a:cubicBezTo>
                    <a:lnTo>
                      <a:pt x="305577" y="124795"/>
                    </a:lnTo>
                    <a:lnTo>
                      <a:pt x="301598" y="118855"/>
                    </a:lnTo>
                    <a:cubicBezTo>
                      <a:pt x="301542" y="118743"/>
                      <a:pt x="301430" y="118631"/>
                      <a:pt x="301374" y="118463"/>
                    </a:cubicBezTo>
                    <a:cubicBezTo>
                      <a:pt x="297283" y="121545"/>
                      <a:pt x="291455" y="121209"/>
                      <a:pt x="287813" y="117510"/>
                    </a:cubicBezTo>
                    <a:cubicBezTo>
                      <a:pt x="285796" y="115493"/>
                      <a:pt x="284787" y="112859"/>
                      <a:pt x="284787" y="110225"/>
                    </a:cubicBezTo>
                    <a:cubicBezTo>
                      <a:pt x="284787" y="107592"/>
                      <a:pt x="285796" y="104902"/>
                      <a:pt x="287813" y="102884"/>
                    </a:cubicBezTo>
                    <a:lnTo>
                      <a:pt x="289886" y="100811"/>
                    </a:lnTo>
                    <a:cubicBezTo>
                      <a:pt x="289438" y="100251"/>
                      <a:pt x="289102" y="99690"/>
                      <a:pt x="288765" y="99074"/>
                    </a:cubicBezTo>
                    <a:lnTo>
                      <a:pt x="285627" y="95936"/>
                    </a:lnTo>
                    <a:cubicBezTo>
                      <a:pt x="285123" y="95432"/>
                      <a:pt x="284731" y="94927"/>
                      <a:pt x="284339" y="94367"/>
                    </a:cubicBezTo>
                    <a:lnTo>
                      <a:pt x="281481" y="90052"/>
                    </a:lnTo>
                    <a:cubicBezTo>
                      <a:pt x="281257" y="89716"/>
                      <a:pt x="281032" y="89323"/>
                      <a:pt x="280864" y="88931"/>
                    </a:cubicBezTo>
                    <a:lnTo>
                      <a:pt x="280584" y="88315"/>
                    </a:lnTo>
                    <a:lnTo>
                      <a:pt x="276830" y="83327"/>
                    </a:lnTo>
                    <a:cubicBezTo>
                      <a:pt x="276549" y="82991"/>
                      <a:pt x="276325" y="82599"/>
                      <a:pt x="276101" y="82263"/>
                    </a:cubicBezTo>
                    <a:lnTo>
                      <a:pt x="273467" y="78004"/>
                    </a:lnTo>
                    <a:lnTo>
                      <a:pt x="272010" y="76547"/>
                    </a:lnTo>
                    <a:cubicBezTo>
                      <a:pt x="270890" y="75426"/>
                      <a:pt x="270049" y="74025"/>
                      <a:pt x="269545" y="72512"/>
                    </a:cubicBezTo>
                    <a:lnTo>
                      <a:pt x="269209" y="71504"/>
                    </a:lnTo>
                    <a:lnTo>
                      <a:pt x="267695" y="69094"/>
                    </a:lnTo>
                    <a:cubicBezTo>
                      <a:pt x="265398" y="67525"/>
                      <a:pt x="263773" y="65003"/>
                      <a:pt x="263381" y="62145"/>
                    </a:cubicBezTo>
                    <a:lnTo>
                      <a:pt x="262708" y="61473"/>
                    </a:lnTo>
                    <a:cubicBezTo>
                      <a:pt x="262372" y="61137"/>
                      <a:pt x="262036" y="60744"/>
                      <a:pt x="261755" y="60352"/>
                    </a:cubicBezTo>
                    <a:lnTo>
                      <a:pt x="259794" y="57774"/>
                    </a:lnTo>
                    <a:lnTo>
                      <a:pt x="255704" y="53011"/>
                    </a:lnTo>
                    <a:cubicBezTo>
                      <a:pt x="255199" y="52395"/>
                      <a:pt x="254695" y="51722"/>
                      <a:pt x="254359" y="50994"/>
                    </a:cubicBezTo>
                    <a:cubicBezTo>
                      <a:pt x="253126" y="50546"/>
                      <a:pt x="252005" y="49929"/>
                      <a:pt x="251052" y="49089"/>
                    </a:cubicBezTo>
                    <a:lnTo>
                      <a:pt x="251052" y="49089"/>
                    </a:lnTo>
                    <a:cubicBezTo>
                      <a:pt x="250044" y="48584"/>
                      <a:pt x="249147" y="47912"/>
                      <a:pt x="248363" y="47127"/>
                    </a:cubicBezTo>
                    <a:lnTo>
                      <a:pt x="248195" y="46959"/>
                    </a:lnTo>
                    <a:lnTo>
                      <a:pt x="245897" y="45278"/>
                    </a:lnTo>
                    <a:cubicBezTo>
                      <a:pt x="245505" y="44998"/>
                      <a:pt x="245113" y="44662"/>
                      <a:pt x="244776" y="44326"/>
                    </a:cubicBezTo>
                    <a:lnTo>
                      <a:pt x="244048" y="43597"/>
                    </a:lnTo>
                    <a:cubicBezTo>
                      <a:pt x="243712" y="43261"/>
                      <a:pt x="243375" y="42868"/>
                      <a:pt x="243095" y="42476"/>
                    </a:cubicBezTo>
                    <a:cubicBezTo>
                      <a:pt x="242703" y="42196"/>
                      <a:pt x="242311" y="41804"/>
                      <a:pt x="241918" y="41468"/>
                    </a:cubicBezTo>
                    <a:lnTo>
                      <a:pt x="241190" y="40739"/>
                    </a:lnTo>
                    <a:cubicBezTo>
                      <a:pt x="240854" y="40403"/>
                      <a:pt x="240517" y="40011"/>
                      <a:pt x="240237" y="39674"/>
                    </a:cubicBezTo>
                    <a:lnTo>
                      <a:pt x="238332" y="37209"/>
                    </a:lnTo>
                    <a:cubicBezTo>
                      <a:pt x="237548" y="36424"/>
                      <a:pt x="236875" y="35528"/>
                      <a:pt x="236427" y="34519"/>
                    </a:cubicBezTo>
                    <a:lnTo>
                      <a:pt x="235474" y="32614"/>
                    </a:lnTo>
                    <a:lnTo>
                      <a:pt x="233289" y="29868"/>
                    </a:lnTo>
                    <a:cubicBezTo>
                      <a:pt x="233120" y="29644"/>
                      <a:pt x="232896" y="29364"/>
                      <a:pt x="232728" y="29139"/>
                    </a:cubicBezTo>
                    <a:lnTo>
                      <a:pt x="232560" y="28859"/>
                    </a:lnTo>
                    <a:lnTo>
                      <a:pt x="231439" y="30372"/>
                    </a:lnTo>
                    <a:cubicBezTo>
                      <a:pt x="229870" y="34071"/>
                      <a:pt x="226228" y="36592"/>
                      <a:pt x="221969" y="36592"/>
                    </a:cubicBezTo>
                    <a:lnTo>
                      <a:pt x="221801" y="36592"/>
                    </a:lnTo>
                    <a:cubicBezTo>
                      <a:pt x="221297" y="36985"/>
                      <a:pt x="220680" y="37377"/>
                      <a:pt x="220064" y="37657"/>
                    </a:cubicBezTo>
                    <a:lnTo>
                      <a:pt x="217206" y="39058"/>
                    </a:lnTo>
                    <a:cubicBezTo>
                      <a:pt x="216365" y="39506"/>
                      <a:pt x="215469" y="39787"/>
                      <a:pt x="214572" y="39955"/>
                    </a:cubicBezTo>
                    <a:cubicBezTo>
                      <a:pt x="213564" y="40627"/>
                      <a:pt x="212387" y="41075"/>
                      <a:pt x="211210" y="41356"/>
                    </a:cubicBezTo>
                    <a:cubicBezTo>
                      <a:pt x="209193" y="42308"/>
                      <a:pt x="206895" y="42532"/>
                      <a:pt x="204710" y="42084"/>
                    </a:cubicBezTo>
                    <a:cubicBezTo>
                      <a:pt x="202692" y="42532"/>
                      <a:pt x="200563" y="42308"/>
                      <a:pt x="198602" y="41524"/>
                    </a:cubicBezTo>
                    <a:cubicBezTo>
                      <a:pt x="197873" y="41468"/>
                      <a:pt x="197145" y="41299"/>
                      <a:pt x="196416" y="41075"/>
                    </a:cubicBezTo>
                    <a:lnTo>
                      <a:pt x="195351" y="40907"/>
                    </a:lnTo>
                    <a:cubicBezTo>
                      <a:pt x="194007" y="40907"/>
                      <a:pt x="192662" y="40627"/>
                      <a:pt x="191373" y="40123"/>
                    </a:cubicBezTo>
                    <a:cubicBezTo>
                      <a:pt x="190140" y="40627"/>
                      <a:pt x="188795" y="40907"/>
                      <a:pt x="187394" y="40907"/>
                    </a:cubicBezTo>
                    <a:lnTo>
                      <a:pt x="185937" y="40907"/>
                    </a:lnTo>
                    <a:cubicBezTo>
                      <a:pt x="185096" y="40907"/>
                      <a:pt x="184256" y="40795"/>
                      <a:pt x="183415" y="40571"/>
                    </a:cubicBezTo>
                    <a:lnTo>
                      <a:pt x="180557" y="39843"/>
                    </a:lnTo>
                    <a:cubicBezTo>
                      <a:pt x="179829" y="39674"/>
                      <a:pt x="179157" y="39394"/>
                      <a:pt x="178484" y="39058"/>
                    </a:cubicBezTo>
                    <a:lnTo>
                      <a:pt x="176243" y="38161"/>
                    </a:lnTo>
                    <a:cubicBezTo>
                      <a:pt x="175794" y="37993"/>
                      <a:pt x="175346" y="37825"/>
                      <a:pt x="174898" y="37601"/>
                    </a:cubicBezTo>
                    <a:lnTo>
                      <a:pt x="172432" y="36424"/>
                    </a:lnTo>
                    <a:cubicBezTo>
                      <a:pt x="170079" y="36760"/>
                      <a:pt x="167669" y="36312"/>
                      <a:pt x="165596" y="35079"/>
                    </a:cubicBezTo>
                    <a:lnTo>
                      <a:pt x="164363" y="35079"/>
                    </a:lnTo>
                    <a:cubicBezTo>
                      <a:pt x="161393" y="35079"/>
                      <a:pt x="158703" y="33846"/>
                      <a:pt x="156798" y="31829"/>
                    </a:cubicBezTo>
                    <a:lnTo>
                      <a:pt x="152651" y="28579"/>
                    </a:lnTo>
                    <a:cubicBezTo>
                      <a:pt x="151586" y="28467"/>
                      <a:pt x="150465" y="28187"/>
                      <a:pt x="149513" y="27794"/>
                    </a:cubicBezTo>
                    <a:lnTo>
                      <a:pt x="148280" y="28915"/>
                    </a:lnTo>
                    <a:cubicBezTo>
                      <a:pt x="148168" y="29027"/>
                      <a:pt x="148000" y="29139"/>
                      <a:pt x="147888" y="29251"/>
                    </a:cubicBezTo>
                    <a:lnTo>
                      <a:pt x="144526" y="31941"/>
                    </a:lnTo>
                    <a:lnTo>
                      <a:pt x="123904" y="50434"/>
                    </a:lnTo>
                    <a:cubicBezTo>
                      <a:pt x="123680" y="50658"/>
                      <a:pt x="123455" y="50826"/>
                      <a:pt x="123231" y="50994"/>
                    </a:cubicBezTo>
                    <a:lnTo>
                      <a:pt x="119869" y="53516"/>
                    </a:lnTo>
                    <a:cubicBezTo>
                      <a:pt x="119365" y="54244"/>
                      <a:pt x="118749" y="54973"/>
                      <a:pt x="118076" y="55533"/>
                    </a:cubicBezTo>
                    <a:lnTo>
                      <a:pt x="99359" y="71728"/>
                    </a:lnTo>
                    <a:lnTo>
                      <a:pt x="99079" y="73521"/>
                    </a:lnTo>
                    <a:cubicBezTo>
                      <a:pt x="99584" y="73745"/>
                      <a:pt x="100032" y="74025"/>
                      <a:pt x="100480" y="74305"/>
                    </a:cubicBezTo>
                    <a:lnTo>
                      <a:pt x="101657" y="75090"/>
                    </a:lnTo>
                    <a:lnTo>
                      <a:pt x="107821" y="77443"/>
                    </a:lnTo>
                    <a:cubicBezTo>
                      <a:pt x="111912" y="79013"/>
                      <a:pt x="114434" y="82935"/>
                      <a:pt x="114434" y="87082"/>
                    </a:cubicBezTo>
                    <a:cubicBezTo>
                      <a:pt x="114434" y="88315"/>
                      <a:pt x="114210" y="89548"/>
                      <a:pt x="113761" y="90780"/>
                    </a:cubicBezTo>
                    <a:cubicBezTo>
                      <a:pt x="111688" y="96104"/>
                      <a:pt x="105748" y="98738"/>
                      <a:pt x="100424" y="96720"/>
                    </a:cubicBezTo>
                    <a:lnTo>
                      <a:pt x="95941" y="94983"/>
                    </a:lnTo>
                    <a:lnTo>
                      <a:pt x="94260" y="107199"/>
                    </a:lnTo>
                    <a:lnTo>
                      <a:pt x="94260" y="110113"/>
                    </a:lnTo>
                    <a:cubicBezTo>
                      <a:pt x="94260" y="110562"/>
                      <a:pt x="94204" y="111010"/>
                      <a:pt x="94148" y="111458"/>
                    </a:cubicBezTo>
                    <a:lnTo>
                      <a:pt x="89833" y="144464"/>
                    </a:lnTo>
                    <a:lnTo>
                      <a:pt x="85462" y="170690"/>
                    </a:lnTo>
                    <a:lnTo>
                      <a:pt x="83333" y="185539"/>
                    </a:lnTo>
                    <a:lnTo>
                      <a:pt x="77673" y="219666"/>
                    </a:lnTo>
                    <a:lnTo>
                      <a:pt x="78402" y="232331"/>
                    </a:lnTo>
                    <a:lnTo>
                      <a:pt x="79803" y="249254"/>
                    </a:lnTo>
                    <a:lnTo>
                      <a:pt x="80531" y="266177"/>
                    </a:lnTo>
                    <a:lnTo>
                      <a:pt x="83389" y="306804"/>
                    </a:lnTo>
                    <a:lnTo>
                      <a:pt x="84790" y="323111"/>
                    </a:lnTo>
                    <a:cubicBezTo>
                      <a:pt x="85182" y="327314"/>
                      <a:pt x="82885" y="331349"/>
                      <a:pt x="79130" y="333254"/>
                    </a:cubicBezTo>
                    <a:lnTo>
                      <a:pt x="67643" y="338970"/>
                    </a:lnTo>
                    <a:lnTo>
                      <a:pt x="27520" y="360152"/>
                    </a:lnTo>
                    <a:lnTo>
                      <a:pt x="35869" y="369062"/>
                    </a:lnTo>
                    <a:cubicBezTo>
                      <a:pt x="36037" y="369230"/>
                      <a:pt x="36205" y="369398"/>
                      <a:pt x="36374" y="369566"/>
                    </a:cubicBezTo>
                    <a:lnTo>
                      <a:pt x="50719" y="386097"/>
                    </a:lnTo>
                    <a:lnTo>
                      <a:pt x="99752" y="443535"/>
                    </a:lnTo>
                    <a:cubicBezTo>
                      <a:pt x="101097" y="444039"/>
                      <a:pt x="102330" y="444824"/>
                      <a:pt x="103338" y="445889"/>
                    </a:cubicBezTo>
                    <a:lnTo>
                      <a:pt x="104067" y="446617"/>
                    </a:lnTo>
                    <a:cubicBezTo>
                      <a:pt x="104851" y="447402"/>
                      <a:pt x="105524" y="448298"/>
                      <a:pt x="106028" y="449307"/>
                    </a:cubicBezTo>
                    <a:lnTo>
                      <a:pt x="106756" y="450764"/>
                    </a:lnTo>
                    <a:cubicBezTo>
                      <a:pt x="107485" y="452221"/>
                      <a:pt x="107821" y="453790"/>
                      <a:pt x="107821" y="455359"/>
                    </a:cubicBezTo>
                    <a:lnTo>
                      <a:pt x="107821" y="455527"/>
                    </a:lnTo>
                    <a:lnTo>
                      <a:pt x="108494" y="457881"/>
                    </a:lnTo>
                    <a:lnTo>
                      <a:pt x="109614" y="460066"/>
                    </a:lnTo>
                    <a:cubicBezTo>
                      <a:pt x="110343" y="461523"/>
                      <a:pt x="110735" y="463092"/>
                      <a:pt x="110735" y="464717"/>
                    </a:cubicBezTo>
                    <a:lnTo>
                      <a:pt x="110735" y="465446"/>
                    </a:lnTo>
                    <a:cubicBezTo>
                      <a:pt x="110735" y="465726"/>
                      <a:pt x="110735" y="466062"/>
                      <a:pt x="110679" y="466342"/>
                    </a:cubicBezTo>
                    <a:cubicBezTo>
                      <a:pt x="113257" y="467183"/>
                      <a:pt x="115498" y="468976"/>
                      <a:pt x="116787" y="471554"/>
                    </a:cubicBezTo>
                    <a:cubicBezTo>
                      <a:pt x="117516" y="473067"/>
                      <a:pt x="117908" y="474636"/>
                      <a:pt x="117852" y="476149"/>
                    </a:cubicBezTo>
                    <a:cubicBezTo>
                      <a:pt x="117852" y="479343"/>
                      <a:pt x="116339" y="482481"/>
                      <a:pt x="113705" y="484442"/>
                    </a:cubicBezTo>
                    <a:lnTo>
                      <a:pt x="115162" y="485339"/>
                    </a:lnTo>
                    <a:cubicBezTo>
                      <a:pt x="115834" y="485731"/>
                      <a:pt x="116451" y="486236"/>
                      <a:pt x="117011" y="486796"/>
                    </a:cubicBezTo>
                    <a:lnTo>
                      <a:pt x="117123" y="486908"/>
                    </a:lnTo>
                    <a:cubicBezTo>
                      <a:pt x="117404" y="486964"/>
                      <a:pt x="117684" y="487076"/>
                      <a:pt x="117964" y="487132"/>
                    </a:cubicBezTo>
                    <a:lnTo>
                      <a:pt x="120878" y="488085"/>
                    </a:lnTo>
                    <a:cubicBezTo>
                      <a:pt x="121046" y="488085"/>
                      <a:pt x="121214" y="488141"/>
                      <a:pt x="121438" y="488141"/>
                    </a:cubicBezTo>
                    <a:lnTo>
                      <a:pt x="128667" y="489430"/>
                    </a:lnTo>
                    <a:lnTo>
                      <a:pt x="130516" y="489430"/>
                    </a:lnTo>
                    <a:cubicBezTo>
                      <a:pt x="131861" y="489430"/>
                      <a:pt x="133206" y="489710"/>
                      <a:pt x="134439" y="490214"/>
                    </a:cubicBezTo>
                    <a:cubicBezTo>
                      <a:pt x="135223" y="490270"/>
                      <a:pt x="135952" y="490438"/>
                      <a:pt x="136681" y="490719"/>
                    </a:cubicBezTo>
                    <a:lnTo>
                      <a:pt x="138810" y="491447"/>
                    </a:lnTo>
                    <a:cubicBezTo>
                      <a:pt x="140323" y="491951"/>
                      <a:pt x="141724" y="492792"/>
                      <a:pt x="142844" y="493913"/>
                    </a:cubicBezTo>
                    <a:lnTo>
                      <a:pt x="147552" y="498620"/>
                    </a:lnTo>
                    <a:lnTo>
                      <a:pt x="151530" y="501926"/>
                    </a:lnTo>
                    <a:cubicBezTo>
                      <a:pt x="151586" y="501982"/>
                      <a:pt x="151642" y="501982"/>
                      <a:pt x="151642" y="502038"/>
                    </a:cubicBezTo>
                    <a:lnTo>
                      <a:pt x="152819" y="502655"/>
                    </a:lnTo>
                    <a:cubicBezTo>
                      <a:pt x="155845" y="503327"/>
                      <a:pt x="158423" y="505288"/>
                      <a:pt x="159880" y="508090"/>
                    </a:cubicBezTo>
                    <a:lnTo>
                      <a:pt x="161169" y="510444"/>
                    </a:lnTo>
                    <a:cubicBezTo>
                      <a:pt x="161617" y="510724"/>
                      <a:pt x="162009" y="511004"/>
                      <a:pt x="162401" y="511340"/>
                    </a:cubicBezTo>
                    <a:lnTo>
                      <a:pt x="168061" y="515991"/>
                    </a:lnTo>
                    <a:lnTo>
                      <a:pt x="170359" y="517168"/>
                    </a:lnTo>
                    <a:cubicBezTo>
                      <a:pt x="170527" y="517224"/>
                      <a:pt x="170695" y="517336"/>
                      <a:pt x="170863" y="517448"/>
                    </a:cubicBezTo>
                    <a:lnTo>
                      <a:pt x="174786" y="519690"/>
                    </a:lnTo>
                    <a:cubicBezTo>
                      <a:pt x="176691" y="519746"/>
                      <a:pt x="178540" y="520362"/>
                      <a:pt x="180109" y="521427"/>
                    </a:cubicBezTo>
                    <a:lnTo>
                      <a:pt x="181734" y="522492"/>
                    </a:lnTo>
                    <a:lnTo>
                      <a:pt x="184032" y="523612"/>
                    </a:lnTo>
                    <a:cubicBezTo>
                      <a:pt x="184256" y="523724"/>
                      <a:pt x="184480" y="523837"/>
                      <a:pt x="184760" y="524005"/>
                    </a:cubicBezTo>
                    <a:lnTo>
                      <a:pt x="195239" y="530281"/>
                    </a:lnTo>
                    <a:lnTo>
                      <a:pt x="197032" y="530729"/>
                    </a:lnTo>
                    <a:cubicBezTo>
                      <a:pt x="197761" y="530897"/>
                      <a:pt x="198489" y="531178"/>
                      <a:pt x="199162" y="531514"/>
                    </a:cubicBezTo>
                    <a:lnTo>
                      <a:pt x="206335" y="535100"/>
                    </a:lnTo>
                    <a:cubicBezTo>
                      <a:pt x="206895" y="535380"/>
                      <a:pt x="207400" y="535717"/>
                      <a:pt x="207904" y="536053"/>
                    </a:cubicBezTo>
                    <a:lnTo>
                      <a:pt x="210706" y="538126"/>
                    </a:lnTo>
                    <a:lnTo>
                      <a:pt x="212835" y="538855"/>
                    </a:lnTo>
                    <a:cubicBezTo>
                      <a:pt x="213564" y="539079"/>
                      <a:pt x="214292" y="539415"/>
                      <a:pt x="214964" y="539863"/>
                    </a:cubicBezTo>
                    <a:lnTo>
                      <a:pt x="224323" y="545579"/>
                    </a:lnTo>
                    <a:cubicBezTo>
                      <a:pt x="224995" y="545971"/>
                      <a:pt x="225612" y="546476"/>
                      <a:pt x="226228" y="547036"/>
                    </a:cubicBezTo>
                    <a:lnTo>
                      <a:pt x="229086" y="549894"/>
                    </a:lnTo>
                    <a:cubicBezTo>
                      <a:pt x="229870" y="550678"/>
                      <a:pt x="230543" y="551575"/>
                      <a:pt x="230991" y="552584"/>
                    </a:cubicBezTo>
                    <a:lnTo>
                      <a:pt x="231663" y="553816"/>
                    </a:lnTo>
                    <a:lnTo>
                      <a:pt x="234970" y="555834"/>
                    </a:lnTo>
                    <a:lnTo>
                      <a:pt x="237828" y="556955"/>
                    </a:lnTo>
                    <a:cubicBezTo>
                      <a:pt x="238108" y="557067"/>
                      <a:pt x="238332" y="557179"/>
                      <a:pt x="238612" y="557291"/>
                    </a:cubicBezTo>
                    <a:lnTo>
                      <a:pt x="240069" y="558019"/>
                    </a:lnTo>
                    <a:cubicBezTo>
                      <a:pt x="240461" y="558187"/>
                      <a:pt x="240798" y="558412"/>
                      <a:pt x="241190" y="558636"/>
                    </a:cubicBezTo>
                    <a:lnTo>
                      <a:pt x="243319" y="560093"/>
                    </a:lnTo>
                    <a:cubicBezTo>
                      <a:pt x="244160" y="560653"/>
                      <a:pt x="244944" y="561326"/>
                      <a:pt x="245561" y="562110"/>
                    </a:cubicBezTo>
                    <a:lnTo>
                      <a:pt x="248082" y="564015"/>
                    </a:lnTo>
                    <a:cubicBezTo>
                      <a:pt x="248475" y="564296"/>
                      <a:pt x="248867" y="564632"/>
                      <a:pt x="249203" y="564968"/>
                    </a:cubicBezTo>
                    <a:lnTo>
                      <a:pt x="251389" y="567153"/>
                    </a:lnTo>
                    <a:cubicBezTo>
                      <a:pt x="251669" y="567434"/>
                      <a:pt x="251893" y="567714"/>
                      <a:pt x="252173" y="567994"/>
                    </a:cubicBezTo>
                    <a:lnTo>
                      <a:pt x="254695" y="571132"/>
                    </a:lnTo>
                    <a:lnTo>
                      <a:pt x="260747" y="577184"/>
                    </a:lnTo>
                    <a:lnTo>
                      <a:pt x="262036" y="578081"/>
                    </a:lnTo>
                    <a:cubicBezTo>
                      <a:pt x="262596" y="578473"/>
                      <a:pt x="263101" y="578865"/>
                      <a:pt x="263605" y="579369"/>
                    </a:cubicBezTo>
                    <a:lnTo>
                      <a:pt x="265062" y="580827"/>
                    </a:lnTo>
                    <a:cubicBezTo>
                      <a:pt x="265398" y="581163"/>
                      <a:pt x="265734" y="581555"/>
                      <a:pt x="266014" y="581947"/>
                    </a:cubicBezTo>
                    <a:lnTo>
                      <a:pt x="268144" y="584805"/>
                    </a:lnTo>
                    <a:cubicBezTo>
                      <a:pt x="268480" y="585310"/>
                      <a:pt x="268816" y="585814"/>
                      <a:pt x="269096" y="586318"/>
                    </a:cubicBezTo>
                    <a:lnTo>
                      <a:pt x="272235" y="589456"/>
                    </a:lnTo>
                    <a:lnTo>
                      <a:pt x="281537" y="587327"/>
                    </a:lnTo>
                    <a:cubicBezTo>
                      <a:pt x="281761" y="587271"/>
                      <a:pt x="282041" y="587215"/>
                      <a:pt x="282265" y="587215"/>
                    </a:cubicBezTo>
                    <a:lnTo>
                      <a:pt x="288037" y="586486"/>
                    </a:lnTo>
                    <a:cubicBezTo>
                      <a:pt x="288093" y="586486"/>
                      <a:pt x="288149" y="586486"/>
                      <a:pt x="288205" y="586486"/>
                    </a:cubicBezTo>
                    <a:lnTo>
                      <a:pt x="293361" y="583909"/>
                    </a:lnTo>
                    <a:cubicBezTo>
                      <a:pt x="294818" y="583180"/>
                      <a:pt x="296387" y="582844"/>
                      <a:pt x="297956" y="582844"/>
                    </a:cubicBezTo>
                    <a:lnTo>
                      <a:pt x="303672" y="582844"/>
                    </a:lnTo>
                    <a:cubicBezTo>
                      <a:pt x="305297" y="582844"/>
                      <a:pt x="306866" y="583236"/>
                      <a:pt x="308267" y="583909"/>
                    </a:cubicBezTo>
                    <a:lnTo>
                      <a:pt x="309723" y="584637"/>
                    </a:lnTo>
                    <a:lnTo>
                      <a:pt x="310788" y="584805"/>
                    </a:lnTo>
                    <a:lnTo>
                      <a:pt x="311853" y="584525"/>
                    </a:lnTo>
                    <a:cubicBezTo>
                      <a:pt x="313926" y="584021"/>
                      <a:pt x="316168" y="584133"/>
                      <a:pt x="318129" y="584917"/>
                    </a:cubicBezTo>
                    <a:lnTo>
                      <a:pt x="318633" y="584917"/>
                    </a:lnTo>
                    <a:cubicBezTo>
                      <a:pt x="319922" y="584917"/>
                      <a:pt x="321267" y="585141"/>
                      <a:pt x="322444" y="585646"/>
                    </a:cubicBezTo>
                    <a:lnTo>
                      <a:pt x="323341" y="585982"/>
                    </a:lnTo>
                    <a:cubicBezTo>
                      <a:pt x="324797" y="585254"/>
                      <a:pt x="326367" y="584917"/>
                      <a:pt x="327935" y="584917"/>
                    </a:cubicBezTo>
                    <a:lnTo>
                      <a:pt x="328384" y="584917"/>
                    </a:lnTo>
                    <a:lnTo>
                      <a:pt x="328384" y="584469"/>
                    </a:lnTo>
                    <a:cubicBezTo>
                      <a:pt x="328384" y="582452"/>
                      <a:pt x="329000" y="580434"/>
                      <a:pt x="330121" y="578753"/>
                    </a:cubicBezTo>
                    <a:lnTo>
                      <a:pt x="331354" y="576960"/>
                    </a:lnTo>
                    <a:cubicBezTo>
                      <a:pt x="331746" y="576007"/>
                      <a:pt x="332250" y="575167"/>
                      <a:pt x="332923" y="574382"/>
                    </a:cubicBezTo>
                    <a:lnTo>
                      <a:pt x="333259" y="573374"/>
                    </a:lnTo>
                    <a:cubicBezTo>
                      <a:pt x="333764" y="571861"/>
                      <a:pt x="334604" y="570460"/>
                      <a:pt x="335781" y="569339"/>
                    </a:cubicBezTo>
                    <a:lnTo>
                      <a:pt x="336509" y="568610"/>
                    </a:lnTo>
                    <a:cubicBezTo>
                      <a:pt x="337910" y="567209"/>
                      <a:pt x="339591" y="566313"/>
                      <a:pt x="341385" y="565865"/>
                    </a:cubicBezTo>
                    <a:lnTo>
                      <a:pt x="341497" y="565752"/>
                    </a:lnTo>
                    <a:cubicBezTo>
                      <a:pt x="343458" y="563791"/>
                      <a:pt x="346092" y="562727"/>
                      <a:pt x="348838" y="562727"/>
                    </a:cubicBezTo>
                    <a:lnTo>
                      <a:pt x="352032" y="562558"/>
                    </a:lnTo>
                    <a:cubicBezTo>
                      <a:pt x="352424" y="562446"/>
                      <a:pt x="352872" y="562278"/>
                      <a:pt x="353321" y="562222"/>
                    </a:cubicBezTo>
                    <a:cubicBezTo>
                      <a:pt x="354105" y="561718"/>
                      <a:pt x="354890" y="561326"/>
                      <a:pt x="355730" y="561101"/>
                    </a:cubicBezTo>
                    <a:cubicBezTo>
                      <a:pt x="356178" y="560821"/>
                      <a:pt x="356627" y="560541"/>
                      <a:pt x="357075" y="560261"/>
                    </a:cubicBezTo>
                    <a:lnTo>
                      <a:pt x="358532" y="559532"/>
                    </a:lnTo>
                    <a:cubicBezTo>
                      <a:pt x="359989" y="558804"/>
                      <a:pt x="361558" y="558412"/>
                      <a:pt x="363183" y="558412"/>
                    </a:cubicBezTo>
                    <a:lnTo>
                      <a:pt x="365313" y="558412"/>
                    </a:lnTo>
                    <a:cubicBezTo>
                      <a:pt x="367218" y="558412"/>
                      <a:pt x="369067" y="558916"/>
                      <a:pt x="370636" y="559869"/>
                    </a:cubicBezTo>
                    <a:cubicBezTo>
                      <a:pt x="371533" y="560261"/>
                      <a:pt x="372429" y="560765"/>
                      <a:pt x="373214" y="561382"/>
                    </a:cubicBezTo>
                    <a:cubicBezTo>
                      <a:pt x="373662" y="561326"/>
                      <a:pt x="374166" y="561270"/>
                      <a:pt x="374671" y="561270"/>
                    </a:cubicBezTo>
                    <a:lnTo>
                      <a:pt x="375399" y="561270"/>
                    </a:lnTo>
                    <a:cubicBezTo>
                      <a:pt x="376128" y="561270"/>
                      <a:pt x="376856" y="561326"/>
                      <a:pt x="377529" y="561494"/>
                    </a:cubicBezTo>
                    <a:cubicBezTo>
                      <a:pt x="378874" y="560877"/>
                      <a:pt x="380331" y="560541"/>
                      <a:pt x="381844" y="560541"/>
                    </a:cubicBezTo>
                    <a:lnTo>
                      <a:pt x="382572" y="560541"/>
                    </a:lnTo>
                    <a:cubicBezTo>
                      <a:pt x="384197" y="560541"/>
                      <a:pt x="385766" y="560933"/>
                      <a:pt x="387223" y="561606"/>
                    </a:cubicBezTo>
                    <a:lnTo>
                      <a:pt x="388344" y="562166"/>
                    </a:lnTo>
                    <a:cubicBezTo>
                      <a:pt x="388624" y="562054"/>
                      <a:pt x="388960" y="561886"/>
                      <a:pt x="389240" y="561830"/>
                    </a:cubicBezTo>
                    <a:cubicBezTo>
                      <a:pt x="389969" y="561157"/>
                      <a:pt x="390753" y="560653"/>
                      <a:pt x="391594" y="560205"/>
                    </a:cubicBezTo>
                    <a:lnTo>
                      <a:pt x="393051" y="559476"/>
                    </a:lnTo>
                    <a:cubicBezTo>
                      <a:pt x="394508" y="558748"/>
                      <a:pt x="396077" y="558356"/>
                      <a:pt x="397702" y="558356"/>
                    </a:cubicBezTo>
                    <a:lnTo>
                      <a:pt x="399159" y="558356"/>
                    </a:lnTo>
                    <a:cubicBezTo>
                      <a:pt x="400448" y="558356"/>
                      <a:pt x="401737" y="558580"/>
                      <a:pt x="402970" y="559084"/>
                    </a:cubicBezTo>
                    <a:lnTo>
                      <a:pt x="405660" y="559084"/>
                    </a:lnTo>
                    <a:cubicBezTo>
                      <a:pt x="407284" y="559084"/>
                      <a:pt x="408853" y="559476"/>
                      <a:pt x="410254" y="560149"/>
                    </a:cubicBezTo>
                    <a:lnTo>
                      <a:pt x="413112" y="561606"/>
                    </a:lnTo>
                    <a:cubicBezTo>
                      <a:pt x="414457" y="562278"/>
                      <a:pt x="415634" y="563231"/>
                      <a:pt x="416587" y="564408"/>
                    </a:cubicBezTo>
                    <a:cubicBezTo>
                      <a:pt x="416643" y="564408"/>
                      <a:pt x="416643" y="564464"/>
                      <a:pt x="416699" y="564464"/>
                    </a:cubicBezTo>
                    <a:lnTo>
                      <a:pt x="418212" y="565192"/>
                    </a:lnTo>
                    <a:cubicBezTo>
                      <a:pt x="420117" y="563567"/>
                      <a:pt x="422526" y="562614"/>
                      <a:pt x="424992" y="562614"/>
                    </a:cubicBezTo>
                    <a:lnTo>
                      <a:pt x="426113" y="562614"/>
                    </a:lnTo>
                    <a:lnTo>
                      <a:pt x="428691" y="562110"/>
                    </a:lnTo>
                    <a:cubicBezTo>
                      <a:pt x="429363" y="561998"/>
                      <a:pt x="430036" y="561886"/>
                      <a:pt x="430708" y="561886"/>
                    </a:cubicBezTo>
                    <a:lnTo>
                      <a:pt x="433566" y="561886"/>
                    </a:lnTo>
                    <a:cubicBezTo>
                      <a:pt x="435863" y="561886"/>
                      <a:pt x="438049" y="562614"/>
                      <a:pt x="439842" y="564015"/>
                    </a:cubicBezTo>
                    <a:lnTo>
                      <a:pt x="440458" y="563735"/>
                    </a:lnTo>
                    <a:cubicBezTo>
                      <a:pt x="442084" y="562895"/>
                      <a:pt x="443933" y="562558"/>
                      <a:pt x="445614" y="562670"/>
                    </a:cubicBezTo>
                    <a:cubicBezTo>
                      <a:pt x="446006" y="562502"/>
                      <a:pt x="446398" y="562390"/>
                      <a:pt x="446791" y="562278"/>
                    </a:cubicBezTo>
                    <a:lnTo>
                      <a:pt x="447295" y="561494"/>
                    </a:lnTo>
                    <a:cubicBezTo>
                      <a:pt x="447687" y="560933"/>
                      <a:pt x="448079" y="560373"/>
                      <a:pt x="448584" y="559925"/>
                    </a:cubicBezTo>
                    <a:lnTo>
                      <a:pt x="449480" y="558636"/>
                    </a:lnTo>
                    <a:cubicBezTo>
                      <a:pt x="449873" y="558075"/>
                      <a:pt x="450265" y="557515"/>
                      <a:pt x="450769" y="557067"/>
                    </a:cubicBezTo>
                    <a:lnTo>
                      <a:pt x="451610" y="556226"/>
                    </a:lnTo>
                    <a:cubicBezTo>
                      <a:pt x="455645" y="552192"/>
                      <a:pt x="462201" y="552192"/>
                      <a:pt x="466236" y="556226"/>
                    </a:cubicBezTo>
                    <a:cubicBezTo>
                      <a:pt x="468365" y="558356"/>
                      <a:pt x="469374" y="561157"/>
                      <a:pt x="469262" y="563959"/>
                    </a:cubicBezTo>
                    <a:lnTo>
                      <a:pt x="481085" y="589456"/>
                    </a:lnTo>
                    <a:cubicBezTo>
                      <a:pt x="482599" y="592706"/>
                      <a:pt x="482318" y="596573"/>
                      <a:pt x="480301" y="599543"/>
                    </a:cubicBezTo>
                    <a:lnTo>
                      <a:pt x="479573" y="600776"/>
                    </a:lnTo>
                    <a:lnTo>
                      <a:pt x="479404" y="601728"/>
                    </a:lnTo>
                    <a:lnTo>
                      <a:pt x="479741" y="603298"/>
                    </a:lnTo>
                    <a:cubicBezTo>
                      <a:pt x="480189" y="605539"/>
                      <a:pt x="479853" y="607893"/>
                      <a:pt x="478844" y="609966"/>
                    </a:cubicBezTo>
                    <a:lnTo>
                      <a:pt x="477387" y="612824"/>
                    </a:lnTo>
                    <a:cubicBezTo>
                      <a:pt x="476883" y="613833"/>
                      <a:pt x="476210" y="614729"/>
                      <a:pt x="475482" y="615514"/>
                    </a:cubicBezTo>
                    <a:lnTo>
                      <a:pt x="473352" y="617643"/>
                    </a:lnTo>
                    <a:cubicBezTo>
                      <a:pt x="472007" y="618988"/>
                      <a:pt x="470383" y="619885"/>
                      <a:pt x="468533" y="620333"/>
                    </a:cubicBezTo>
                    <a:lnTo>
                      <a:pt x="465059" y="621173"/>
                    </a:lnTo>
                    <a:lnTo>
                      <a:pt x="461248" y="624648"/>
                    </a:lnTo>
                    <a:lnTo>
                      <a:pt x="460520" y="626553"/>
                    </a:lnTo>
                    <a:lnTo>
                      <a:pt x="460520" y="627338"/>
                    </a:lnTo>
                    <a:cubicBezTo>
                      <a:pt x="460856" y="627225"/>
                      <a:pt x="461192" y="627057"/>
                      <a:pt x="461529" y="627001"/>
                    </a:cubicBezTo>
                    <a:lnTo>
                      <a:pt x="470887" y="624143"/>
                    </a:lnTo>
                    <a:cubicBezTo>
                      <a:pt x="471895" y="623863"/>
                      <a:pt x="472904" y="623695"/>
                      <a:pt x="473913" y="623695"/>
                    </a:cubicBezTo>
                    <a:lnTo>
                      <a:pt x="479628" y="623695"/>
                    </a:lnTo>
                    <a:cubicBezTo>
                      <a:pt x="480357" y="623695"/>
                      <a:pt x="481029" y="623751"/>
                      <a:pt x="481758" y="623919"/>
                    </a:cubicBezTo>
                    <a:lnTo>
                      <a:pt x="495431" y="626553"/>
                    </a:lnTo>
                    <a:cubicBezTo>
                      <a:pt x="496272" y="626553"/>
                      <a:pt x="497112" y="626665"/>
                      <a:pt x="497953" y="626833"/>
                    </a:cubicBezTo>
                    <a:lnTo>
                      <a:pt x="507143" y="628963"/>
                    </a:lnTo>
                    <a:cubicBezTo>
                      <a:pt x="512803" y="629579"/>
                      <a:pt x="516893" y="634678"/>
                      <a:pt x="516277" y="640394"/>
                    </a:cubicBezTo>
                    <a:cubicBezTo>
                      <a:pt x="515660" y="646054"/>
                      <a:pt x="510505" y="650145"/>
                      <a:pt x="504845" y="649528"/>
                    </a:cubicBezTo>
                    <a:lnTo>
                      <a:pt x="503332" y="649360"/>
                    </a:lnTo>
                    <a:lnTo>
                      <a:pt x="502156" y="701027"/>
                    </a:lnTo>
                    <a:cubicBezTo>
                      <a:pt x="502099" y="702708"/>
                      <a:pt x="501651" y="704333"/>
                      <a:pt x="500923" y="705734"/>
                    </a:cubicBezTo>
                    <a:lnTo>
                      <a:pt x="502043" y="707527"/>
                    </a:lnTo>
                    <a:lnTo>
                      <a:pt x="512915" y="725627"/>
                    </a:lnTo>
                    <a:lnTo>
                      <a:pt x="602126" y="725627"/>
                    </a:lnTo>
                    <a:lnTo>
                      <a:pt x="602126" y="715876"/>
                    </a:lnTo>
                    <a:cubicBezTo>
                      <a:pt x="602126" y="711449"/>
                      <a:pt x="604928" y="707527"/>
                      <a:pt x="609075" y="706126"/>
                    </a:cubicBezTo>
                    <a:lnTo>
                      <a:pt x="627735" y="699682"/>
                    </a:lnTo>
                    <a:lnTo>
                      <a:pt x="641632" y="695311"/>
                    </a:lnTo>
                    <a:cubicBezTo>
                      <a:pt x="644378" y="694470"/>
                      <a:pt x="647292" y="694750"/>
                      <a:pt x="649814" y="696151"/>
                    </a:cubicBezTo>
                    <a:cubicBezTo>
                      <a:pt x="652279" y="697552"/>
                      <a:pt x="654129" y="699906"/>
                      <a:pt x="654801" y="702652"/>
                    </a:cubicBezTo>
                    <a:lnTo>
                      <a:pt x="656258" y="708367"/>
                    </a:lnTo>
                    <a:cubicBezTo>
                      <a:pt x="656538" y="709600"/>
                      <a:pt x="656650" y="710833"/>
                      <a:pt x="656482" y="712066"/>
                    </a:cubicBezTo>
                    <a:lnTo>
                      <a:pt x="655810" y="717894"/>
                    </a:lnTo>
                    <a:lnTo>
                      <a:pt x="719244" y="702988"/>
                    </a:lnTo>
                    <a:lnTo>
                      <a:pt x="804757" y="683599"/>
                    </a:lnTo>
                    <a:cubicBezTo>
                      <a:pt x="805037" y="683543"/>
                      <a:pt x="805317" y="683487"/>
                      <a:pt x="805598" y="683431"/>
                    </a:cubicBezTo>
                    <a:lnTo>
                      <a:pt x="810641" y="682702"/>
                    </a:lnTo>
                    <a:cubicBezTo>
                      <a:pt x="811145" y="682646"/>
                      <a:pt x="811706" y="682590"/>
                      <a:pt x="812154" y="682590"/>
                    </a:cubicBezTo>
                    <a:lnTo>
                      <a:pt x="812882" y="682590"/>
                    </a:lnTo>
                    <a:cubicBezTo>
                      <a:pt x="818038" y="682590"/>
                      <a:pt x="822409" y="686401"/>
                      <a:pt x="823081" y="691556"/>
                    </a:cubicBezTo>
                    <a:lnTo>
                      <a:pt x="828741" y="737675"/>
                    </a:lnTo>
                    <a:close/>
                    <a:moveTo>
                      <a:pt x="221409" y="25273"/>
                    </a:moveTo>
                    <a:lnTo>
                      <a:pt x="221409" y="25273"/>
                    </a:lnTo>
                    <a:lnTo>
                      <a:pt x="221409" y="25273"/>
                    </a:lnTo>
                    <a:close/>
                  </a:path>
                </a:pathLst>
              </a:custGeom>
              <a:grpFill/>
              <a:ln w="559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pt-BR" sz="27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41" name="Gráfico 6">
              <a:extLst>
                <a:ext uri="{FF2B5EF4-FFF2-40B4-BE49-F238E27FC236}">
                  <a16:creationId xmlns:a16="http://schemas.microsoft.com/office/drawing/2014/main" id="{4778DF5D-06FB-4599-BAA9-1271D74789D7}"/>
                </a:ext>
              </a:extLst>
            </p:cNvPr>
            <p:cNvGrpSpPr/>
            <p:nvPr/>
          </p:nvGrpSpPr>
          <p:grpSpPr>
            <a:xfrm>
              <a:off x="8211817" y="3991659"/>
              <a:ext cx="1582064" cy="1230161"/>
              <a:chOff x="8211817" y="3991659"/>
              <a:chExt cx="1582064" cy="1230161"/>
            </a:xfrm>
            <a:grpFill/>
          </p:grpSpPr>
          <p:sp>
            <p:nvSpPr>
              <p:cNvPr id="42" name="Forma Livre: Forma 41">
                <a:extLst>
                  <a:ext uri="{FF2B5EF4-FFF2-40B4-BE49-F238E27FC236}">
                    <a16:creationId xmlns:a16="http://schemas.microsoft.com/office/drawing/2014/main" id="{40A31F47-5623-45C6-8A1F-03D86CE64F0B}"/>
                  </a:ext>
                </a:extLst>
              </p:cNvPr>
              <p:cNvSpPr/>
              <p:nvPr/>
            </p:nvSpPr>
            <p:spPr>
              <a:xfrm>
                <a:off x="8222148" y="4001833"/>
                <a:ext cx="1561591" cy="1209620"/>
              </a:xfrm>
              <a:custGeom>
                <a:avLst/>
                <a:gdLst>
                  <a:gd name="connsiteX0" fmla="*/ 1560190 w 1561591"/>
                  <a:gd name="connsiteY0" fmla="*/ 674857 h 1209620"/>
                  <a:gd name="connsiteX1" fmla="*/ 1555147 w 1561591"/>
                  <a:gd name="connsiteY1" fmla="*/ 670542 h 1209620"/>
                  <a:gd name="connsiteX2" fmla="*/ 1555147 w 1561591"/>
                  <a:gd name="connsiteY2" fmla="*/ 665499 h 1209620"/>
                  <a:gd name="connsiteX3" fmla="*/ 1553690 w 1561591"/>
                  <a:gd name="connsiteY3" fmla="*/ 664042 h 1209620"/>
                  <a:gd name="connsiteX4" fmla="*/ 1550104 w 1561591"/>
                  <a:gd name="connsiteY4" fmla="*/ 662641 h 1209620"/>
                  <a:gd name="connsiteX5" fmla="*/ 1549431 w 1561591"/>
                  <a:gd name="connsiteY5" fmla="*/ 662641 h 1209620"/>
                  <a:gd name="connsiteX6" fmla="*/ 1548703 w 1561591"/>
                  <a:gd name="connsiteY6" fmla="*/ 663370 h 1209620"/>
                  <a:gd name="connsiteX7" fmla="*/ 1547974 w 1561591"/>
                  <a:gd name="connsiteY7" fmla="*/ 664042 h 1209620"/>
                  <a:gd name="connsiteX8" fmla="*/ 1547246 w 1561591"/>
                  <a:gd name="connsiteY8" fmla="*/ 664770 h 1209620"/>
                  <a:gd name="connsiteX9" fmla="*/ 1547246 w 1561591"/>
                  <a:gd name="connsiteY9" fmla="*/ 666227 h 1209620"/>
                  <a:gd name="connsiteX10" fmla="*/ 1546517 w 1561591"/>
                  <a:gd name="connsiteY10" fmla="*/ 666956 h 1209620"/>
                  <a:gd name="connsiteX11" fmla="*/ 1543659 w 1561591"/>
                  <a:gd name="connsiteY11" fmla="*/ 668357 h 1209620"/>
                  <a:gd name="connsiteX12" fmla="*/ 1542202 w 1561591"/>
                  <a:gd name="connsiteY12" fmla="*/ 668357 h 1209620"/>
                  <a:gd name="connsiteX13" fmla="*/ 1537888 w 1561591"/>
                  <a:gd name="connsiteY13" fmla="*/ 671215 h 1209620"/>
                  <a:gd name="connsiteX14" fmla="*/ 1535758 w 1561591"/>
                  <a:gd name="connsiteY14" fmla="*/ 671215 h 1209620"/>
                  <a:gd name="connsiteX15" fmla="*/ 1532172 w 1561591"/>
                  <a:gd name="connsiteY15" fmla="*/ 668357 h 1209620"/>
                  <a:gd name="connsiteX16" fmla="*/ 1529314 w 1561591"/>
                  <a:gd name="connsiteY16" fmla="*/ 667628 h 1209620"/>
                  <a:gd name="connsiteX17" fmla="*/ 1525727 w 1561591"/>
                  <a:gd name="connsiteY17" fmla="*/ 669085 h 1209620"/>
                  <a:gd name="connsiteX18" fmla="*/ 1522141 w 1561591"/>
                  <a:gd name="connsiteY18" fmla="*/ 669814 h 1209620"/>
                  <a:gd name="connsiteX19" fmla="*/ 1517098 w 1561591"/>
                  <a:gd name="connsiteY19" fmla="*/ 669085 h 1209620"/>
                  <a:gd name="connsiteX20" fmla="*/ 1515641 w 1561591"/>
                  <a:gd name="connsiteY20" fmla="*/ 669085 h 1209620"/>
                  <a:gd name="connsiteX21" fmla="*/ 1512054 w 1561591"/>
                  <a:gd name="connsiteY21" fmla="*/ 671943 h 1209620"/>
                  <a:gd name="connsiteX22" fmla="*/ 1509925 w 1561591"/>
                  <a:gd name="connsiteY22" fmla="*/ 673400 h 1209620"/>
                  <a:gd name="connsiteX23" fmla="*/ 1508468 w 1561591"/>
                  <a:gd name="connsiteY23" fmla="*/ 672672 h 1209620"/>
                  <a:gd name="connsiteX24" fmla="*/ 1504153 w 1561591"/>
                  <a:gd name="connsiteY24" fmla="*/ 671943 h 1209620"/>
                  <a:gd name="connsiteX25" fmla="*/ 1501295 w 1561591"/>
                  <a:gd name="connsiteY25" fmla="*/ 671215 h 1209620"/>
                  <a:gd name="connsiteX26" fmla="*/ 1499838 w 1561591"/>
                  <a:gd name="connsiteY26" fmla="*/ 669814 h 1209620"/>
                  <a:gd name="connsiteX27" fmla="*/ 1499838 w 1561591"/>
                  <a:gd name="connsiteY27" fmla="*/ 668357 h 1209620"/>
                  <a:gd name="connsiteX28" fmla="*/ 1500567 w 1561591"/>
                  <a:gd name="connsiteY28" fmla="*/ 666956 h 1209620"/>
                  <a:gd name="connsiteX29" fmla="*/ 1500567 w 1561591"/>
                  <a:gd name="connsiteY29" fmla="*/ 666227 h 1209620"/>
                  <a:gd name="connsiteX30" fmla="*/ 1498437 w 1561591"/>
                  <a:gd name="connsiteY30" fmla="*/ 665499 h 1209620"/>
                  <a:gd name="connsiteX31" fmla="*/ 1494851 w 1561591"/>
                  <a:gd name="connsiteY31" fmla="*/ 664042 h 1209620"/>
                  <a:gd name="connsiteX32" fmla="*/ 1492665 w 1561591"/>
                  <a:gd name="connsiteY32" fmla="*/ 664770 h 1209620"/>
                  <a:gd name="connsiteX33" fmla="*/ 1491264 w 1561591"/>
                  <a:gd name="connsiteY33" fmla="*/ 666227 h 1209620"/>
                  <a:gd name="connsiteX34" fmla="*/ 1488351 w 1561591"/>
                  <a:gd name="connsiteY34" fmla="*/ 666227 h 1209620"/>
                  <a:gd name="connsiteX35" fmla="*/ 1481178 w 1561591"/>
                  <a:gd name="connsiteY35" fmla="*/ 661184 h 1209620"/>
                  <a:gd name="connsiteX36" fmla="*/ 1480505 w 1561591"/>
                  <a:gd name="connsiteY36" fmla="*/ 660455 h 1209620"/>
                  <a:gd name="connsiteX37" fmla="*/ 1480505 w 1561591"/>
                  <a:gd name="connsiteY37" fmla="*/ 659055 h 1209620"/>
                  <a:gd name="connsiteX38" fmla="*/ 1481906 w 1561591"/>
                  <a:gd name="connsiteY38" fmla="*/ 657597 h 1209620"/>
                  <a:gd name="connsiteX39" fmla="*/ 1484092 w 1561591"/>
                  <a:gd name="connsiteY39" fmla="*/ 656869 h 1209620"/>
                  <a:gd name="connsiteX40" fmla="*/ 1487678 w 1561591"/>
                  <a:gd name="connsiteY40" fmla="*/ 656141 h 1209620"/>
                  <a:gd name="connsiteX41" fmla="*/ 1489079 w 1561591"/>
                  <a:gd name="connsiteY41" fmla="*/ 651153 h 1209620"/>
                  <a:gd name="connsiteX42" fmla="*/ 1489808 w 1561591"/>
                  <a:gd name="connsiteY42" fmla="*/ 649696 h 1209620"/>
                  <a:gd name="connsiteX43" fmla="*/ 1489808 w 1561591"/>
                  <a:gd name="connsiteY43" fmla="*/ 648295 h 1209620"/>
                  <a:gd name="connsiteX44" fmla="*/ 1494122 w 1561591"/>
                  <a:gd name="connsiteY44" fmla="*/ 646110 h 1209620"/>
                  <a:gd name="connsiteX45" fmla="*/ 1496980 w 1561591"/>
                  <a:gd name="connsiteY45" fmla="*/ 646110 h 1209620"/>
                  <a:gd name="connsiteX46" fmla="*/ 1498437 w 1561591"/>
                  <a:gd name="connsiteY46" fmla="*/ 644653 h 1209620"/>
                  <a:gd name="connsiteX47" fmla="*/ 1499166 w 1561591"/>
                  <a:gd name="connsiteY47" fmla="*/ 644653 h 1209620"/>
                  <a:gd name="connsiteX48" fmla="*/ 1502024 w 1561591"/>
                  <a:gd name="connsiteY48" fmla="*/ 644653 h 1209620"/>
                  <a:gd name="connsiteX49" fmla="*/ 1505610 w 1561591"/>
                  <a:gd name="connsiteY49" fmla="*/ 645381 h 1209620"/>
                  <a:gd name="connsiteX50" fmla="*/ 1508468 w 1561591"/>
                  <a:gd name="connsiteY50" fmla="*/ 645381 h 1209620"/>
                  <a:gd name="connsiteX51" fmla="*/ 1509196 w 1561591"/>
                  <a:gd name="connsiteY51" fmla="*/ 643980 h 1209620"/>
                  <a:gd name="connsiteX52" fmla="*/ 1509196 w 1561591"/>
                  <a:gd name="connsiteY52" fmla="*/ 642523 h 1209620"/>
                  <a:gd name="connsiteX53" fmla="*/ 1509196 w 1561591"/>
                  <a:gd name="connsiteY53" fmla="*/ 641795 h 1209620"/>
                  <a:gd name="connsiteX54" fmla="*/ 1505610 w 1561591"/>
                  <a:gd name="connsiteY54" fmla="*/ 638209 h 1209620"/>
                  <a:gd name="connsiteX55" fmla="*/ 1504882 w 1561591"/>
                  <a:gd name="connsiteY55" fmla="*/ 636079 h 1209620"/>
                  <a:gd name="connsiteX56" fmla="*/ 1504882 w 1561591"/>
                  <a:gd name="connsiteY56" fmla="*/ 635351 h 1209620"/>
                  <a:gd name="connsiteX57" fmla="*/ 1505610 w 1561591"/>
                  <a:gd name="connsiteY57" fmla="*/ 633165 h 1209620"/>
                  <a:gd name="connsiteX58" fmla="*/ 1507739 w 1561591"/>
                  <a:gd name="connsiteY58" fmla="*/ 632493 h 1209620"/>
                  <a:gd name="connsiteX59" fmla="*/ 1512054 w 1561591"/>
                  <a:gd name="connsiteY59" fmla="*/ 633165 h 1209620"/>
                  <a:gd name="connsiteX60" fmla="*/ 1514240 w 1561591"/>
                  <a:gd name="connsiteY60" fmla="*/ 632493 h 1209620"/>
                  <a:gd name="connsiteX61" fmla="*/ 1514968 w 1561591"/>
                  <a:gd name="connsiteY61" fmla="*/ 628178 h 1209620"/>
                  <a:gd name="connsiteX62" fmla="*/ 1516369 w 1561591"/>
                  <a:gd name="connsiteY62" fmla="*/ 627449 h 1209620"/>
                  <a:gd name="connsiteX63" fmla="*/ 1517098 w 1561591"/>
                  <a:gd name="connsiteY63" fmla="*/ 627449 h 1209620"/>
                  <a:gd name="connsiteX64" fmla="*/ 1517826 w 1561591"/>
                  <a:gd name="connsiteY64" fmla="*/ 627449 h 1209620"/>
                  <a:gd name="connsiteX65" fmla="*/ 1518555 w 1561591"/>
                  <a:gd name="connsiteY65" fmla="*/ 626721 h 1209620"/>
                  <a:gd name="connsiteX66" fmla="*/ 1518555 w 1561591"/>
                  <a:gd name="connsiteY66" fmla="*/ 625993 h 1209620"/>
                  <a:gd name="connsiteX67" fmla="*/ 1517826 w 1561591"/>
                  <a:gd name="connsiteY67" fmla="*/ 623863 h 1209620"/>
                  <a:gd name="connsiteX68" fmla="*/ 1517098 w 1561591"/>
                  <a:gd name="connsiteY68" fmla="*/ 623135 h 1209620"/>
                  <a:gd name="connsiteX69" fmla="*/ 1513511 w 1561591"/>
                  <a:gd name="connsiteY69" fmla="*/ 621678 h 1209620"/>
                  <a:gd name="connsiteX70" fmla="*/ 1507739 w 1561591"/>
                  <a:gd name="connsiteY70" fmla="*/ 620277 h 1209620"/>
                  <a:gd name="connsiteX71" fmla="*/ 1504882 w 1561591"/>
                  <a:gd name="connsiteY71" fmla="*/ 618820 h 1209620"/>
                  <a:gd name="connsiteX72" fmla="*/ 1502752 w 1561591"/>
                  <a:gd name="connsiteY72" fmla="*/ 613104 h 1209620"/>
                  <a:gd name="connsiteX73" fmla="*/ 1502024 w 1561591"/>
                  <a:gd name="connsiteY73" fmla="*/ 607332 h 1209620"/>
                  <a:gd name="connsiteX74" fmla="*/ 1500567 w 1561591"/>
                  <a:gd name="connsiteY74" fmla="*/ 603017 h 1209620"/>
                  <a:gd name="connsiteX75" fmla="*/ 1501295 w 1561591"/>
                  <a:gd name="connsiteY75" fmla="*/ 598030 h 1209620"/>
                  <a:gd name="connsiteX76" fmla="*/ 1499838 w 1561591"/>
                  <a:gd name="connsiteY76" fmla="*/ 591530 h 1209620"/>
                  <a:gd name="connsiteX77" fmla="*/ 1500567 w 1561591"/>
                  <a:gd name="connsiteY77" fmla="*/ 588672 h 1209620"/>
                  <a:gd name="connsiteX78" fmla="*/ 1501295 w 1561591"/>
                  <a:gd name="connsiteY78" fmla="*/ 587943 h 1209620"/>
                  <a:gd name="connsiteX79" fmla="*/ 1503425 w 1561591"/>
                  <a:gd name="connsiteY79" fmla="*/ 587271 h 1209620"/>
                  <a:gd name="connsiteX80" fmla="*/ 1504882 w 1561591"/>
                  <a:gd name="connsiteY80" fmla="*/ 583684 h 1209620"/>
                  <a:gd name="connsiteX81" fmla="*/ 1506338 w 1561591"/>
                  <a:gd name="connsiteY81" fmla="*/ 581499 h 1209620"/>
                  <a:gd name="connsiteX82" fmla="*/ 1509925 w 1561591"/>
                  <a:gd name="connsiteY82" fmla="*/ 579370 h 1209620"/>
                  <a:gd name="connsiteX83" fmla="*/ 1514968 w 1561591"/>
                  <a:gd name="connsiteY83" fmla="*/ 577913 h 1209620"/>
                  <a:gd name="connsiteX84" fmla="*/ 1515641 w 1561591"/>
                  <a:gd name="connsiteY84" fmla="*/ 575783 h 1209620"/>
                  <a:gd name="connsiteX85" fmla="*/ 1514968 w 1561591"/>
                  <a:gd name="connsiteY85" fmla="*/ 574326 h 1209620"/>
                  <a:gd name="connsiteX86" fmla="*/ 1512054 w 1561591"/>
                  <a:gd name="connsiteY86" fmla="*/ 573598 h 1209620"/>
                  <a:gd name="connsiteX87" fmla="*/ 1511326 w 1561591"/>
                  <a:gd name="connsiteY87" fmla="*/ 573598 h 1209620"/>
                  <a:gd name="connsiteX88" fmla="*/ 1511326 w 1561591"/>
                  <a:gd name="connsiteY88" fmla="*/ 572197 h 1209620"/>
                  <a:gd name="connsiteX89" fmla="*/ 1511326 w 1561591"/>
                  <a:gd name="connsiteY89" fmla="*/ 567882 h 1209620"/>
                  <a:gd name="connsiteX90" fmla="*/ 1511326 w 1561591"/>
                  <a:gd name="connsiteY90" fmla="*/ 566425 h 1209620"/>
                  <a:gd name="connsiteX91" fmla="*/ 1510653 w 1561591"/>
                  <a:gd name="connsiteY91" fmla="*/ 564968 h 1209620"/>
                  <a:gd name="connsiteX92" fmla="*/ 1509925 w 1561591"/>
                  <a:gd name="connsiteY92" fmla="*/ 558524 h 1209620"/>
                  <a:gd name="connsiteX93" fmla="*/ 1508468 w 1561591"/>
                  <a:gd name="connsiteY93" fmla="*/ 557795 h 1209620"/>
                  <a:gd name="connsiteX94" fmla="*/ 1505610 w 1561591"/>
                  <a:gd name="connsiteY94" fmla="*/ 557795 h 1209620"/>
                  <a:gd name="connsiteX95" fmla="*/ 1504882 w 1561591"/>
                  <a:gd name="connsiteY95" fmla="*/ 555666 h 1209620"/>
                  <a:gd name="connsiteX96" fmla="*/ 1503425 w 1561591"/>
                  <a:gd name="connsiteY96" fmla="*/ 554209 h 1209620"/>
                  <a:gd name="connsiteX97" fmla="*/ 1502752 w 1561591"/>
                  <a:gd name="connsiteY97" fmla="*/ 554209 h 1209620"/>
                  <a:gd name="connsiteX98" fmla="*/ 1502752 w 1561591"/>
                  <a:gd name="connsiteY98" fmla="*/ 553480 h 1209620"/>
                  <a:gd name="connsiteX99" fmla="*/ 1505610 w 1561591"/>
                  <a:gd name="connsiteY99" fmla="*/ 552808 h 1209620"/>
                  <a:gd name="connsiteX100" fmla="*/ 1506338 w 1561591"/>
                  <a:gd name="connsiteY100" fmla="*/ 552080 h 1209620"/>
                  <a:gd name="connsiteX101" fmla="*/ 1509196 w 1561591"/>
                  <a:gd name="connsiteY101" fmla="*/ 548493 h 1209620"/>
                  <a:gd name="connsiteX102" fmla="*/ 1512054 w 1561591"/>
                  <a:gd name="connsiteY102" fmla="*/ 546308 h 1209620"/>
                  <a:gd name="connsiteX103" fmla="*/ 1516369 w 1561591"/>
                  <a:gd name="connsiteY103" fmla="*/ 543450 h 1209620"/>
                  <a:gd name="connsiteX104" fmla="*/ 1521413 w 1561591"/>
                  <a:gd name="connsiteY104" fmla="*/ 542049 h 1209620"/>
                  <a:gd name="connsiteX105" fmla="*/ 1526456 w 1561591"/>
                  <a:gd name="connsiteY105" fmla="*/ 538406 h 1209620"/>
                  <a:gd name="connsiteX106" fmla="*/ 1526456 w 1561591"/>
                  <a:gd name="connsiteY106" fmla="*/ 536277 h 1209620"/>
                  <a:gd name="connsiteX107" fmla="*/ 1526456 w 1561591"/>
                  <a:gd name="connsiteY107" fmla="*/ 534820 h 1209620"/>
                  <a:gd name="connsiteX108" fmla="*/ 1527128 w 1561591"/>
                  <a:gd name="connsiteY108" fmla="*/ 534148 h 1209620"/>
                  <a:gd name="connsiteX109" fmla="*/ 1529314 w 1561591"/>
                  <a:gd name="connsiteY109" fmla="*/ 534148 h 1209620"/>
                  <a:gd name="connsiteX110" fmla="*/ 1530715 w 1561591"/>
                  <a:gd name="connsiteY110" fmla="*/ 532691 h 1209620"/>
                  <a:gd name="connsiteX111" fmla="*/ 1532172 w 1561591"/>
                  <a:gd name="connsiteY111" fmla="*/ 526246 h 1209620"/>
                  <a:gd name="connsiteX112" fmla="*/ 1535030 w 1561591"/>
                  <a:gd name="connsiteY112" fmla="*/ 521203 h 1209620"/>
                  <a:gd name="connsiteX113" fmla="*/ 1535758 w 1561591"/>
                  <a:gd name="connsiteY113" fmla="*/ 521203 h 1209620"/>
                  <a:gd name="connsiteX114" fmla="*/ 1537888 w 1561591"/>
                  <a:gd name="connsiteY114" fmla="*/ 522660 h 1209620"/>
                  <a:gd name="connsiteX115" fmla="*/ 1539345 w 1561591"/>
                  <a:gd name="connsiteY115" fmla="*/ 521931 h 1209620"/>
                  <a:gd name="connsiteX116" fmla="*/ 1541530 w 1561591"/>
                  <a:gd name="connsiteY116" fmla="*/ 522660 h 1209620"/>
                  <a:gd name="connsiteX117" fmla="*/ 1544388 w 1561591"/>
                  <a:gd name="connsiteY117" fmla="*/ 521203 h 1209620"/>
                  <a:gd name="connsiteX118" fmla="*/ 1548703 w 1561591"/>
                  <a:gd name="connsiteY118" fmla="*/ 517616 h 1209620"/>
                  <a:gd name="connsiteX119" fmla="*/ 1550832 w 1561591"/>
                  <a:gd name="connsiteY119" fmla="*/ 516159 h 1209620"/>
                  <a:gd name="connsiteX120" fmla="*/ 1551561 w 1561591"/>
                  <a:gd name="connsiteY120" fmla="*/ 515487 h 1209620"/>
                  <a:gd name="connsiteX121" fmla="*/ 1551561 w 1561591"/>
                  <a:gd name="connsiteY121" fmla="*/ 512573 h 1209620"/>
                  <a:gd name="connsiteX122" fmla="*/ 1555147 w 1561591"/>
                  <a:gd name="connsiteY122" fmla="*/ 508987 h 1209620"/>
                  <a:gd name="connsiteX123" fmla="*/ 1556604 w 1561591"/>
                  <a:gd name="connsiteY123" fmla="*/ 504672 h 1209620"/>
                  <a:gd name="connsiteX124" fmla="*/ 1560190 w 1561591"/>
                  <a:gd name="connsiteY124" fmla="*/ 499684 h 1209620"/>
                  <a:gd name="connsiteX125" fmla="*/ 1553690 w 1561591"/>
                  <a:gd name="connsiteY125" fmla="*/ 501085 h 1209620"/>
                  <a:gd name="connsiteX126" fmla="*/ 1542931 w 1561591"/>
                  <a:gd name="connsiteY126" fmla="*/ 505400 h 1209620"/>
                  <a:gd name="connsiteX127" fmla="*/ 1537888 w 1561591"/>
                  <a:gd name="connsiteY127" fmla="*/ 506129 h 1209620"/>
                  <a:gd name="connsiteX128" fmla="*/ 1535758 w 1561591"/>
                  <a:gd name="connsiteY128" fmla="*/ 506129 h 1209620"/>
                  <a:gd name="connsiteX129" fmla="*/ 1532900 w 1561591"/>
                  <a:gd name="connsiteY129" fmla="*/ 508258 h 1209620"/>
                  <a:gd name="connsiteX130" fmla="*/ 1531443 w 1561591"/>
                  <a:gd name="connsiteY130" fmla="*/ 509715 h 1209620"/>
                  <a:gd name="connsiteX131" fmla="*/ 1528585 w 1561591"/>
                  <a:gd name="connsiteY131" fmla="*/ 509715 h 1209620"/>
                  <a:gd name="connsiteX132" fmla="*/ 1527857 w 1561591"/>
                  <a:gd name="connsiteY132" fmla="*/ 508258 h 1209620"/>
                  <a:gd name="connsiteX133" fmla="*/ 1526456 w 1561591"/>
                  <a:gd name="connsiteY133" fmla="*/ 506857 h 1209620"/>
                  <a:gd name="connsiteX134" fmla="*/ 1523542 w 1561591"/>
                  <a:gd name="connsiteY134" fmla="*/ 506857 h 1209620"/>
                  <a:gd name="connsiteX135" fmla="*/ 1519956 w 1561591"/>
                  <a:gd name="connsiteY135" fmla="*/ 506129 h 1209620"/>
                  <a:gd name="connsiteX136" fmla="*/ 1517826 w 1561591"/>
                  <a:gd name="connsiteY136" fmla="*/ 502542 h 1209620"/>
                  <a:gd name="connsiteX137" fmla="*/ 1512783 w 1561591"/>
                  <a:gd name="connsiteY137" fmla="*/ 498227 h 1209620"/>
                  <a:gd name="connsiteX138" fmla="*/ 1509925 w 1561591"/>
                  <a:gd name="connsiteY138" fmla="*/ 491783 h 1209620"/>
                  <a:gd name="connsiteX139" fmla="*/ 1509196 w 1561591"/>
                  <a:gd name="connsiteY139" fmla="*/ 490326 h 1209620"/>
                  <a:gd name="connsiteX140" fmla="*/ 1509196 w 1561591"/>
                  <a:gd name="connsiteY140" fmla="*/ 488197 h 1209620"/>
                  <a:gd name="connsiteX141" fmla="*/ 1510653 w 1561591"/>
                  <a:gd name="connsiteY141" fmla="*/ 485283 h 1209620"/>
                  <a:gd name="connsiteX142" fmla="*/ 1502752 w 1561591"/>
                  <a:gd name="connsiteY142" fmla="*/ 484610 h 1209620"/>
                  <a:gd name="connsiteX143" fmla="*/ 1499166 w 1561591"/>
                  <a:gd name="connsiteY143" fmla="*/ 483882 h 1209620"/>
                  <a:gd name="connsiteX144" fmla="*/ 1496980 w 1561591"/>
                  <a:gd name="connsiteY144" fmla="*/ 481024 h 1209620"/>
                  <a:gd name="connsiteX145" fmla="*/ 1493394 w 1561591"/>
                  <a:gd name="connsiteY145" fmla="*/ 478839 h 1209620"/>
                  <a:gd name="connsiteX146" fmla="*/ 1491993 w 1561591"/>
                  <a:gd name="connsiteY146" fmla="*/ 476709 h 1209620"/>
                  <a:gd name="connsiteX147" fmla="*/ 1491264 w 1561591"/>
                  <a:gd name="connsiteY147" fmla="*/ 473795 h 1209620"/>
                  <a:gd name="connsiteX148" fmla="*/ 1490536 w 1561591"/>
                  <a:gd name="connsiteY148" fmla="*/ 473795 h 1209620"/>
                  <a:gd name="connsiteX149" fmla="*/ 1489808 w 1561591"/>
                  <a:gd name="connsiteY149" fmla="*/ 468079 h 1209620"/>
                  <a:gd name="connsiteX150" fmla="*/ 1485493 w 1561591"/>
                  <a:gd name="connsiteY150" fmla="*/ 465950 h 1209620"/>
                  <a:gd name="connsiteX151" fmla="*/ 1482635 w 1561591"/>
                  <a:gd name="connsiteY151" fmla="*/ 463036 h 1209620"/>
                  <a:gd name="connsiteX152" fmla="*/ 1484092 w 1561591"/>
                  <a:gd name="connsiteY152" fmla="*/ 460178 h 1209620"/>
                  <a:gd name="connsiteX153" fmla="*/ 1484092 w 1561591"/>
                  <a:gd name="connsiteY153" fmla="*/ 458049 h 1209620"/>
                  <a:gd name="connsiteX154" fmla="*/ 1483363 w 1561591"/>
                  <a:gd name="connsiteY154" fmla="*/ 455863 h 1209620"/>
                  <a:gd name="connsiteX155" fmla="*/ 1481178 w 1561591"/>
                  <a:gd name="connsiteY155" fmla="*/ 455135 h 1209620"/>
                  <a:gd name="connsiteX156" fmla="*/ 1480505 w 1561591"/>
                  <a:gd name="connsiteY156" fmla="*/ 454462 h 1209620"/>
                  <a:gd name="connsiteX157" fmla="*/ 1480505 w 1561591"/>
                  <a:gd name="connsiteY157" fmla="*/ 453006 h 1209620"/>
                  <a:gd name="connsiteX158" fmla="*/ 1474005 w 1561591"/>
                  <a:gd name="connsiteY158" fmla="*/ 451549 h 1209620"/>
                  <a:gd name="connsiteX159" fmla="*/ 1472604 w 1561591"/>
                  <a:gd name="connsiteY159" fmla="*/ 449419 h 1209620"/>
                  <a:gd name="connsiteX160" fmla="*/ 1468289 w 1561591"/>
                  <a:gd name="connsiteY160" fmla="*/ 447962 h 1209620"/>
                  <a:gd name="connsiteX161" fmla="*/ 1466104 w 1561591"/>
                  <a:gd name="connsiteY161" fmla="*/ 447962 h 1209620"/>
                  <a:gd name="connsiteX162" fmla="*/ 1464703 w 1561591"/>
                  <a:gd name="connsiteY162" fmla="*/ 448691 h 1209620"/>
                  <a:gd name="connsiteX163" fmla="*/ 1458931 w 1561591"/>
                  <a:gd name="connsiteY163" fmla="*/ 450876 h 1209620"/>
                  <a:gd name="connsiteX164" fmla="*/ 1458202 w 1561591"/>
                  <a:gd name="connsiteY164" fmla="*/ 451549 h 1209620"/>
                  <a:gd name="connsiteX165" fmla="*/ 1453215 w 1561591"/>
                  <a:gd name="connsiteY165" fmla="*/ 452277 h 1209620"/>
                  <a:gd name="connsiteX166" fmla="*/ 1451758 w 1561591"/>
                  <a:gd name="connsiteY166" fmla="*/ 455863 h 1209620"/>
                  <a:gd name="connsiteX167" fmla="*/ 1448900 w 1561591"/>
                  <a:gd name="connsiteY167" fmla="*/ 457320 h 1209620"/>
                  <a:gd name="connsiteX168" fmla="*/ 1440999 w 1561591"/>
                  <a:gd name="connsiteY168" fmla="*/ 458721 h 1209620"/>
                  <a:gd name="connsiteX169" fmla="*/ 1438814 w 1561591"/>
                  <a:gd name="connsiteY169" fmla="*/ 459450 h 1209620"/>
                  <a:gd name="connsiteX170" fmla="*/ 1434555 w 1561591"/>
                  <a:gd name="connsiteY170" fmla="*/ 463036 h 1209620"/>
                  <a:gd name="connsiteX171" fmla="*/ 1430240 w 1561591"/>
                  <a:gd name="connsiteY171" fmla="*/ 463036 h 1209620"/>
                  <a:gd name="connsiteX172" fmla="*/ 1428783 w 1561591"/>
                  <a:gd name="connsiteY172" fmla="*/ 465222 h 1209620"/>
                  <a:gd name="connsiteX173" fmla="*/ 1428054 w 1561591"/>
                  <a:gd name="connsiteY173" fmla="*/ 470209 h 1209620"/>
                  <a:gd name="connsiteX174" fmla="*/ 1427326 w 1561591"/>
                  <a:gd name="connsiteY174" fmla="*/ 470209 h 1209620"/>
                  <a:gd name="connsiteX175" fmla="*/ 1425925 w 1561591"/>
                  <a:gd name="connsiteY175" fmla="*/ 469536 h 1209620"/>
                  <a:gd name="connsiteX176" fmla="*/ 1425197 w 1561591"/>
                  <a:gd name="connsiteY176" fmla="*/ 469536 h 1209620"/>
                  <a:gd name="connsiteX177" fmla="*/ 1424468 w 1561591"/>
                  <a:gd name="connsiteY177" fmla="*/ 470209 h 1209620"/>
                  <a:gd name="connsiteX178" fmla="*/ 1423740 w 1561591"/>
                  <a:gd name="connsiteY178" fmla="*/ 473123 h 1209620"/>
                  <a:gd name="connsiteX179" fmla="*/ 1419425 w 1561591"/>
                  <a:gd name="connsiteY179" fmla="*/ 473123 h 1209620"/>
                  <a:gd name="connsiteX180" fmla="*/ 1416567 w 1561591"/>
                  <a:gd name="connsiteY180" fmla="*/ 474524 h 1209620"/>
                  <a:gd name="connsiteX181" fmla="*/ 1415838 w 1561591"/>
                  <a:gd name="connsiteY181" fmla="*/ 478839 h 1209620"/>
                  <a:gd name="connsiteX182" fmla="*/ 1412252 w 1561591"/>
                  <a:gd name="connsiteY182" fmla="*/ 480296 h 1209620"/>
                  <a:gd name="connsiteX183" fmla="*/ 1410851 w 1561591"/>
                  <a:gd name="connsiteY183" fmla="*/ 479567 h 1209620"/>
                  <a:gd name="connsiteX184" fmla="*/ 1410123 w 1561591"/>
                  <a:gd name="connsiteY184" fmla="*/ 480296 h 1209620"/>
                  <a:gd name="connsiteX185" fmla="*/ 1408666 w 1561591"/>
                  <a:gd name="connsiteY185" fmla="*/ 481697 h 1209620"/>
                  <a:gd name="connsiteX186" fmla="*/ 1406536 w 1561591"/>
                  <a:gd name="connsiteY186" fmla="*/ 483882 h 1209620"/>
                  <a:gd name="connsiteX187" fmla="*/ 1406536 w 1561591"/>
                  <a:gd name="connsiteY187" fmla="*/ 485283 h 1209620"/>
                  <a:gd name="connsiteX188" fmla="*/ 1407265 w 1561591"/>
                  <a:gd name="connsiteY188" fmla="*/ 486740 h 1209620"/>
                  <a:gd name="connsiteX189" fmla="*/ 1406536 w 1561591"/>
                  <a:gd name="connsiteY189" fmla="*/ 488197 h 1209620"/>
                  <a:gd name="connsiteX190" fmla="*/ 1404351 w 1561591"/>
                  <a:gd name="connsiteY190" fmla="*/ 488925 h 1209620"/>
                  <a:gd name="connsiteX191" fmla="*/ 1400764 w 1561591"/>
                  <a:gd name="connsiteY191" fmla="*/ 488925 h 1209620"/>
                  <a:gd name="connsiteX192" fmla="*/ 1400092 w 1561591"/>
                  <a:gd name="connsiteY192" fmla="*/ 488197 h 1209620"/>
                  <a:gd name="connsiteX193" fmla="*/ 1397178 w 1561591"/>
                  <a:gd name="connsiteY193" fmla="*/ 487468 h 1209620"/>
                  <a:gd name="connsiteX194" fmla="*/ 1395049 w 1561591"/>
                  <a:gd name="connsiteY194" fmla="*/ 485283 h 1209620"/>
                  <a:gd name="connsiteX195" fmla="*/ 1394320 w 1561591"/>
                  <a:gd name="connsiteY195" fmla="*/ 484610 h 1209620"/>
                  <a:gd name="connsiteX196" fmla="*/ 1392191 w 1561591"/>
                  <a:gd name="connsiteY196" fmla="*/ 483882 h 1209620"/>
                  <a:gd name="connsiteX197" fmla="*/ 1391462 w 1561591"/>
                  <a:gd name="connsiteY197" fmla="*/ 483882 h 1209620"/>
                  <a:gd name="connsiteX198" fmla="*/ 1389277 w 1561591"/>
                  <a:gd name="connsiteY198" fmla="*/ 483153 h 1209620"/>
                  <a:gd name="connsiteX199" fmla="*/ 1387876 w 1561591"/>
                  <a:gd name="connsiteY199" fmla="*/ 483882 h 1209620"/>
                  <a:gd name="connsiteX200" fmla="*/ 1384289 w 1561591"/>
                  <a:gd name="connsiteY200" fmla="*/ 484610 h 1209620"/>
                  <a:gd name="connsiteX201" fmla="*/ 1382832 w 1561591"/>
                  <a:gd name="connsiteY201" fmla="*/ 483882 h 1209620"/>
                  <a:gd name="connsiteX202" fmla="*/ 1379246 w 1561591"/>
                  <a:gd name="connsiteY202" fmla="*/ 483882 h 1209620"/>
                  <a:gd name="connsiteX203" fmla="*/ 1376388 w 1561591"/>
                  <a:gd name="connsiteY203" fmla="*/ 482425 h 1209620"/>
                  <a:gd name="connsiteX204" fmla="*/ 1374931 w 1561591"/>
                  <a:gd name="connsiteY204" fmla="*/ 482425 h 1209620"/>
                  <a:gd name="connsiteX205" fmla="*/ 1370616 w 1561591"/>
                  <a:gd name="connsiteY205" fmla="*/ 478839 h 1209620"/>
                  <a:gd name="connsiteX206" fmla="*/ 1367030 w 1561591"/>
                  <a:gd name="connsiteY206" fmla="*/ 477438 h 1209620"/>
                  <a:gd name="connsiteX207" fmla="*/ 1364900 w 1561591"/>
                  <a:gd name="connsiteY207" fmla="*/ 477438 h 1209620"/>
                  <a:gd name="connsiteX208" fmla="*/ 1362715 w 1561591"/>
                  <a:gd name="connsiteY208" fmla="*/ 478839 h 1209620"/>
                  <a:gd name="connsiteX209" fmla="*/ 1361314 w 1561591"/>
                  <a:gd name="connsiteY209" fmla="*/ 478110 h 1209620"/>
                  <a:gd name="connsiteX210" fmla="*/ 1359857 w 1561591"/>
                  <a:gd name="connsiteY210" fmla="*/ 476709 h 1209620"/>
                  <a:gd name="connsiteX211" fmla="*/ 1359857 w 1561591"/>
                  <a:gd name="connsiteY211" fmla="*/ 475252 h 1209620"/>
                  <a:gd name="connsiteX212" fmla="*/ 1361314 w 1561591"/>
                  <a:gd name="connsiteY212" fmla="*/ 470937 h 1209620"/>
                  <a:gd name="connsiteX213" fmla="*/ 1359857 w 1561591"/>
                  <a:gd name="connsiteY213" fmla="*/ 469536 h 1209620"/>
                  <a:gd name="connsiteX214" fmla="*/ 1357728 w 1561591"/>
                  <a:gd name="connsiteY214" fmla="*/ 465950 h 1209620"/>
                  <a:gd name="connsiteX215" fmla="*/ 1356999 w 1561591"/>
                  <a:gd name="connsiteY215" fmla="*/ 465222 h 1209620"/>
                  <a:gd name="connsiteX216" fmla="*/ 1356271 w 1561591"/>
                  <a:gd name="connsiteY216" fmla="*/ 464493 h 1209620"/>
                  <a:gd name="connsiteX217" fmla="*/ 1354814 w 1561591"/>
                  <a:gd name="connsiteY217" fmla="*/ 460907 h 1209620"/>
                  <a:gd name="connsiteX218" fmla="*/ 1354141 w 1561591"/>
                  <a:gd name="connsiteY218" fmla="*/ 458049 h 1209620"/>
                  <a:gd name="connsiteX219" fmla="*/ 1354141 w 1561591"/>
                  <a:gd name="connsiteY219" fmla="*/ 457320 h 1209620"/>
                  <a:gd name="connsiteX220" fmla="*/ 1353413 w 1561591"/>
                  <a:gd name="connsiteY220" fmla="*/ 450876 h 1209620"/>
                  <a:gd name="connsiteX221" fmla="*/ 1353413 w 1561591"/>
                  <a:gd name="connsiteY221" fmla="*/ 450148 h 1209620"/>
                  <a:gd name="connsiteX222" fmla="*/ 1352684 w 1561591"/>
                  <a:gd name="connsiteY222" fmla="*/ 448691 h 1209620"/>
                  <a:gd name="connsiteX223" fmla="*/ 1352684 w 1561591"/>
                  <a:gd name="connsiteY223" fmla="*/ 445833 h 1209620"/>
                  <a:gd name="connsiteX224" fmla="*/ 1352684 w 1561591"/>
                  <a:gd name="connsiteY224" fmla="*/ 445104 h 1209620"/>
                  <a:gd name="connsiteX225" fmla="*/ 1352684 w 1561591"/>
                  <a:gd name="connsiteY225" fmla="*/ 442246 h 1209620"/>
                  <a:gd name="connsiteX226" fmla="*/ 1354814 w 1561591"/>
                  <a:gd name="connsiteY226" fmla="*/ 437932 h 1209620"/>
                  <a:gd name="connsiteX227" fmla="*/ 1355542 w 1561591"/>
                  <a:gd name="connsiteY227" fmla="*/ 437203 h 1209620"/>
                  <a:gd name="connsiteX228" fmla="*/ 1356271 w 1561591"/>
                  <a:gd name="connsiteY228" fmla="*/ 435074 h 1209620"/>
                  <a:gd name="connsiteX229" fmla="*/ 1356271 w 1561591"/>
                  <a:gd name="connsiteY229" fmla="*/ 431487 h 1209620"/>
                  <a:gd name="connsiteX230" fmla="*/ 1356271 w 1561591"/>
                  <a:gd name="connsiteY230" fmla="*/ 430759 h 1209620"/>
                  <a:gd name="connsiteX231" fmla="*/ 1357728 w 1561591"/>
                  <a:gd name="connsiteY231" fmla="*/ 429302 h 1209620"/>
                  <a:gd name="connsiteX232" fmla="*/ 1362715 w 1561591"/>
                  <a:gd name="connsiteY232" fmla="*/ 422858 h 1209620"/>
                  <a:gd name="connsiteX233" fmla="*/ 1367758 w 1561591"/>
                  <a:gd name="connsiteY233" fmla="*/ 414956 h 1209620"/>
                  <a:gd name="connsiteX234" fmla="*/ 1368487 w 1561591"/>
                  <a:gd name="connsiteY234" fmla="*/ 408512 h 1209620"/>
                  <a:gd name="connsiteX235" fmla="*/ 1369888 w 1561591"/>
                  <a:gd name="connsiteY235" fmla="*/ 403469 h 1209620"/>
                  <a:gd name="connsiteX236" fmla="*/ 1372073 w 1561591"/>
                  <a:gd name="connsiteY236" fmla="*/ 401339 h 1209620"/>
                  <a:gd name="connsiteX237" fmla="*/ 1374203 w 1561591"/>
                  <a:gd name="connsiteY237" fmla="*/ 399882 h 1209620"/>
                  <a:gd name="connsiteX238" fmla="*/ 1376388 w 1561591"/>
                  <a:gd name="connsiteY238" fmla="*/ 397753 h 1209620"/>
                  <a:gd name="connsiteX239" fmla="*/ 1376388 w 1561591"/>
                  <a:gd name="connsiteY239" fmla="*/ 395567 h 1209620"/>
                  <a:gd name="connsiteX240" fmla="*/ 1376388 w 1561591"/>
                  <a:gd name="connsiteY240" fmla="*/ 391981 h 1209620"/>
                  <a:gd name="connsiteX241" fmla="*/ 1372073 w 1561591"/>
                  <a:gd name="connsiteY241" fmla="*/ 396296 h 1209620"/>
                  <a:gd name="connsiteX242" fmla="*/ 1367030 w 1561591"/>
                  <a:gd name="connsiteY242" fmla="*/ 398425 h 1209620"/>
                  <a:gd name="connsiteX243" fmla="*/ 1366301 w 1561591"/>
                  <a:gd name="connsiteY243" fmla="*/ 399882 h 1209620"/>
                  <a:gd name="connsiteX244" fmla="*/ 1365629 w 1561591"/>
                  <a:gd name="connsiteY244" fmla="*/ 402011 h 1209620"/>
                  <a:gd name="connsiteX245" fmla="*/ 1364900 w 1561591"/>
                  <a:gd name="connsiteY245" fmla="*/ 402740 h 1209620"/>
                  <a:gd name="connsiteX246" fmla="*/ 1360586 w 1561591"/>
                  <a:gd name="connsiteY246" fmla="*/ 402011 h 1209620"/>
                  <a:gd name="connsiteX247" fmla="*/ 1358400 w 1561591"/>
                  <a:gd name="connsiteY247" fmla="*/ 403469 h 1209620"/>
                  <a:gd name="connsiteX248" fmla="*/ 1354814 w 1561591"/>
                  <a:gd name="connsiteY248" fmla="*/ 404926 h 1209620"/>
                  <a:gd name="connsiteX249" fmla="*/ 1353413 w 1561591"/>
                  <a:gd name="connsiteY249" fmla="*/ 404197 h 1209620"/>
                  <a:gd name="connsiteX250" fmla="*/ 1352684 w 1561591"/>
                  <a:gd name="connsiteY250" fmla="*/ 401339 h 1209620"/>
                  <a:gd name="connsiteX251" fmla="*/ 1351227 w 1561591"/>
                  <a:gd name="connsiteY251" fmla="*/ 398425 h 1209620"/>
                  <a:gd name="connsiteX252" fmla="*/ 1350555 w 1561591"/>
                  <a:gd name="connsiteY252" fmla="*/ 398425 h 1209620"/>
                  <a:gd name="connsiteX253" fmla="*/ 1346912 w 1561591"/>
                  <a:gd name="connsiteY253" fmla="*/ 398425 h 1209620"/>
                  <a:gd name="connsiteX254" fmla="*/ 1344783 w 1561591"/>
                  <a:gd name="connsiteY254" fmla="*/ 397024 h 1209620"/>
                  <a:gd name="connsiteX255" fmla="*/ 1342654 w 1561591"/>
                  <a:gd name="connsiteY255" fmla="*/ 396296 h 1209620"/>
                  <a:gd name="connsiteX256" fmla="*/ 1341925 w 1561591"/>
                  <a:gd name="connsiteY256" fmla="*/ 395567 h 1209620"/>
                  <a:gd name="connsiteX257" fmla="*/ 1342654 w 1561591"/>
                  <a:gd name="connsiteY257" fmla="*/ 394839 h 1209620"/>
                  <a:gd name="connsiteX258" fmla="*/ 1343326 w 1561591"/>
                  <a:gd name="connsiteY258" fmla="*/ 394166 h 1209620"/>
                  <a:gd name="connsiteX259" fmla="*/ 1344055 w 1561591"/>
                  <a:gd name="connsiteY259" fmla="*/ 393438 h 1209620"/>
                  <a:gd name="connsiteX260" fmla="*/ 1342654 w 1561591"/>
                  <a:gd name="connsiteY260" fmla="*/ 392709 h 1209620"/>
                  <a:gd name="connsiteX261" fmla="*/ 1339011 w 1561591"/>
                  <a:gd name="connsiteY261" fmla="*/ 393438 h 1209620"/>
                  <a:gd name="connsiteX262" fmla="*/ 1333295 w 1561591"/>
                  <a:gd name="connsiteY262" fmla="*/ 393438 h 1209620"/>
                  <a:gd name="connsiteX263" fmla="*/ 1331166 w 1561591"/>
                  <a:gd name="connsiteY263" fmla="*/ 394166 h 1209620"/>
                  <a:gd name="connsiteX264" fmla="*/ 1330438 w 1561591"/>
                  <a:gd name="connsiteY264" fmla="*/ 396296 h 1209620"/>
                  <a:gd name="connsiteX265" fmla="*/ 1329709 w 1561591"/>
                  <a:gd name="connsiteY265" fmla="*/ 397753 h 1209620"/>
                  <a:gd name="connsiteX266" fmla="*/ 1328252 w 1561591"/>
                  <a:gd name="connsiteY266" fmla="*/ 398425 h 1209620"/>
                  <a:gd name="connsiteX267" fmla="*/ 1325394 w 1561591"/>
                  <a:gd name="connsiteY267" fmla="*/ 402011 h 1209620"/>
                  <a:gd name="connsiteX268" fmla="*/ 1324666 w 1561591"/>
                  <a:gd name="connsiteY268" fmla="*/ 403469 h 1209620"/>
                  <a:gd name="connsiteX269" fmla="*/ 1323265 w 1561591"/>
                  <a:gd name="connsiteY269" fmla="*/ 404926 h 1209620"/>
                  <a:gd name="connsiteX270" fmla="*/ 1316092 w 1561591"/>
                  <a:gd name="connsiteY270" fmla="*/ 402011 h 1209620"/>
                  <a:gd name="connsiteX271" fmla="*/ 1314635 w 1561591"/>
                  <a:gd name="connsiteY271" fmla="*/ 402011 h 1209620"/>
                  <a:gd name="connsiteX272" fmla="*/ 1313178 w 1561591"/>
                  <a:gd name="connsiteY272" fmla="*/ 399882 h 1209620"/>
                  <a:gd name="connsiteX273" fmla="*/ 1309592 w 1561591"/>
                  <a:gd name="connsiteY273" fmla="*/ 399154 h 1209620"/>
                  <a:gd name="connsiteX274" fmla="*/ 1308863 w 1561591"/>
                  <a:gd name="connsiteY274" fmla="*/ 397024 h 1209620"/>
                  <a:gd name="connsiteX275" fmla="*/ 1306734 w 1561591"/>
                  <a:gd name="connsiteY275" fmla="*/ 396296 h 1209620"/>
                  <a:gd name="connsiteX276" fmla="*/ 1306005 w 1561591"/>
                  <a:gd name="connsiteY276" fmla="*/ 396296 h 1209620"/>
                  <a:gd name="connsiteX277" fmla="*/ 1305277 w 1561591"/>
                  <a:gd name="connsiteY277" fmla="*/ 397024 h 1209620"/>
                  <a:gd name="connsiteX278" fmla="*/ 1304604 w 1561591"/>
                  <a:gd name="connsiteY278" fmla="*/ 399154 h 1209620"/>
                  <a:gd name="connsiteX279" fmla="*/ 1303876 w 1561591"/>
                  <a:gd name="connsiteY279" fmla="*/ 399882 h 1209620"/>
                  <a:gd name="connsiteX280" fmla="*/ 1302419 w 1561591"/>
                  <a:gd name="connsiteY280" fmla="*/ 401339 h 1209620"/>
                  <a:gd name="connsiteX281" fmla="*/ 1300962 w 1561591"/>
                  <a:gd name="connsiteY281" fmla="*/ 401339 h 1209620"/>
                  <a:gd name="connsiteX282" fmla="*/ 1297375 w 1561591"/>
                  <a:gd name="connsiteY282" fmla="*/ 402011 h 1209620"/>
                  <a:gd name="connsiteX283" fmla="*/ 1292388 w 1561591"/>
                  <a:gd name="connsiteY283" fmla="*/ 402740 h 1209620"/>
                  <a:gd name="connsiteX284" fmla="*/ 1290203 w 1561591"/>
                  <a:gd name="connsiteY284" fmla="*/ 402740 h 1209620"/>
                  <a:gd name="connsiteX285" fmla="*/ 1290203 w 1561591"/>
                  <a:gd name="connsiteY285" fmla="*/ 402740 h 1209620"/>
                  <a:gd name="connsiteX286" fmla="*/ 1288073 w 1561591"/>
                  <a:gd name="connsiteY286" fmla="*/ 406326 h 1209620"/>
                  <a:gd name="connsiteX287" fmla="*/ 1287345 w 1561591"/>
                  <a:gd name="connsiteY287" fmla="*/ 408512 h 1209620"/>
                  <a:gd name="connsiteX288" fmla="*/ 1286616 w 1561591"/>
                  <a:gd name="connsiteY288" fmla="*/ 409913 h 1209620"/>
                  <a:gd name="connsiteX289" fmla="*/ 1285888 w 1561591"/>
                  <a:gd name="connsiteY289" fmla="*/ 409240 h 1209620"/>
                  <a:gd name="connsiteX290" fmla="*/ 1285215 w 1561591"/>
                  <a:gd name="connsiteY290" fmla="*/ 409240 h 1209620"/>
                  <a:gd name="connsiteX291" fmla="*/ 1284487 w 1561591"/>
                  <a:gd name="connsiteY291" fmla="*/ 410641 h 1209620"/>
                  <a:gd name="connsiteX292" fmla="*/ 1283758 w 1561591"/>
                  <a:gd name="connsiteY292" fmla="*/ 412827 h 1209620"/>
                  <a:gd name="connsiteX293" fmla="*/ 1283030 w 1561591"/>
                  <a:gd name="connsiteY293" fmla="*/ 413499 h 1209620"/>
                  <a:gd name="connsiteX294" fmla="*/ 1281573 w 1561591"/>
                  <a:gd name="connsiteY294" fmla="*/ 412827 h 1209620"/>
                  <a:gd name="connsiteX295" fmla="*/ 1280901 w 1561591"/>
                  <a:gd name="connsiteY295" fmla="*/ 412827 h 1209620"/>
                  <a:gd name="connsiteX296" fmla="*/ 1279444 w 1561591"/>
                  <a:gd name="connsiteY296" fmla="*/ 414956 h 1209620"/>
                  <a:gd name="connsiteX297" fmla="*/ 1277987 w 1561591"/>
                  <a:gd name="connsiteY297" fmla="*/ 416413 h 1209620"/>
                  <a:gd name="connsiteX298" fmla="*/ 1276586 w 1561591"/>
                  <a:gd name="connsiteY298" fmla="*/ 416413 h 1209620"/>
                  <a:gd name="connsiteX299" fmla="*/ 1273728 w 1561591"/>
                  <a:gd name="connsiteY299" fmla="*/ 416413 h 1209620"/>
                  <a:gd name="connsiteX300" fmla="*/ 1270814 w 1561591"/>
                  <a:gd name="connsiteY300" fmla="*/ 417814 h 1209620"/>
                  <a:gd name="connsiteX301" fmla="*/ 1270814 w 1561591"/>
                  <a:gd name="connsiteY301" fmla="*/ 414228 h 1209620"/>
                  <a:gd name="connsiteX302" fmla="*/ 1270814 w 1561591"/>
                  <a:gd name="connsiteY302" fmla="*/ 413499 h 1209620"/>
                  <a:gd name="connsiteX303" fmla="*/ 1270814 w 1561591"/>
                  <a:gd name="connsiteY303" fmla="*/ 411370 h 1209620"/>
                  <a:gd name="connsiteX304" fmla="*/ 1270814 w 1561591"/>
                  <a:gd name="connsiteY304" fmla="*/ 408512 h 1209620"/>
                  <a:gd name="connsiteX305" fmla="*/ 1271542 w 1561591"/>
                  <a:gd name="connsiteY305" fmla="*/ 406326 h 1209620"/>
                  <a:gd name="connsiteX306" fmla="*/ 1270814 w 1561591"/>
                  <a:gd name="connsiteY306" fmla="*/ 405654 h 1209620"/>
                  <a:gd name="connsiteX307" fmla="*/ 1270141 w 1561591"/>
                  <a:gd name="connsiteY307" fmla="*/ 404926 h 1209620"/>
                  <a:gd name="connsiteX308" fmla="*/ 1269413 w 1561591"/>
                  <a:gd name="connsiteY308" fmla="*/ 404926 h 1209620"/>
                  <a:gd name="connsiteX309" fmla="*/ 1267227 w 1561591"/>
                  <a:gd name="connsiteY309" fmla="*/ 405654 h 1209620"/>
                  <a:gd name="connsiteX310" fmla="*/ 1265827 w 1561591"/>
                  <a:gd name="connsiteY310" fmla="*/ 405654 h 1209620"/>
                  <a:gd name="connsiteX311" fmla="*/ 1264370 w 1561591"/>
                  <a:gd name="connsiteY311" fmla="*/ 405654 h 1209620"/>
                  <a:gd name="connsiteX312" fmla="*/ 1263641 w 1561591"/>
                  <a:gd name="connsiteY312" fmla="*/ 405654 h 1209620"/>
                  <a:gd name="connsiteX313" fmla="*/ 1262912 w 1561591"/>
                  <a:gd name="connsiteY313" fmla="*/ 406326 h 1209620"/>
                  <a:gd name="connsiteX314" fmla="*/ 1261512 w 1561591"/>
                  <a:gd name="connsiteY314" fmla="*/ 407783 h 1209620"/>
                  <a:gd name="connsiteX315" fmla="*/ 1260783 w 1561591"/>
                  <a:gd name="connsiteY315" fmla="*/ 407783 h 1209620"/>
                  <a:gd name="connsiteX316" fmla="*/ 1259326 w 1561591"/>
                  <a:gd name="connsiteY316" fmla="*/ 407783 h 1209620"/>
                  <a:gd name="connsiteX317" fmla="*/ 1259326 w 1561591"/>
                  <a:gd name="connsiteY317" fmla="*/ 407055 h 1209620"/>
                  <a:gd name="connsiteX318" fmla="*/ 1257925 w 1561591"/>
                  <a:gd name="connsiteY318" fmla="*/ 407055 h 1209620"/>
                  <a:gd name="connsiteX319" fmla="*/ 1257197 w 1561591"/>
                  <a:gd name="connsiteY319" fmla="*/ 408512 h 1209620"/>
                  <a:gd name="connsiteX320" fmla="*/ 1257197 w 1561591"/>
                  <a:gd name="connsiteY320" fmla="*/ 409240 h 1209620"/>
                  <a:gd name="connsiteX321" fmla="*/ 1257197 w 1561591"/>
                  <a:gd name="connsiteY321" fmla="*/ 410641 h 1209620"/>
                  <a:gd name="connsiteX322" fmla="*/ 1256468 w 1561591"/>
                  <a:gd name="connsiteY322" fmla="*/ 411370 h 1209620"/>
                  <a:gd name="connsiteX323" fmla="*/ 1255740 w 1561591"/>
                  <a:gd name="connsiteY323" fmla="*/ 411370 h 1209620"/>
                  <a:gd name="connsiteX324" fmla="*/ 1255011 w 1561591"/>
                  <a:gd name="connsiteY324" fmla="*/ 411370 h 1209620"/>
                  <a:gd name="connsiteX325" fmla="*/ 1253610 w 1561591"/>
                  <a:gd name="connsiteY325" fmla="*/ 410641 h 1209620"/>
                  <a:gd name="connsiteX326" fmla="*/ 1252882 w 1561591"/>
                  <a:gd name="connsiteY326" fmla="*/ 410641 h 1209620"/>
                  <a:gd name="connsiteX327" fmla="*/ 1252153 w 1561591"/>
                  <a:gd name="connsiteY327" fmla="*/ 411370 h 1209620"/>
                  <a:gd name="connsiteX328" fmla="*/ 1252153 w 1561591"/>
                  <a:gd name="connsiteY328" fmla="*/ 412827 h 1209620"/>
                  <a:gd name="connsiteX329" fmla="*/ 1252153 w 1561591"/>
                  <a:gd name="connsiteY329" fmla="*/ 413499 h 1209620"/>
                  <a:gd name="connsiteX330" fmla="*/ 1251425 w 1561591"/>
                  <a:gd name="connsiteY330" fmla="*/ 414228 h 1209620"/>
                  <a:gd name="connsiteX331" fmla="*/ 1251425 w 1561591"/>
                  <a:gd name="connsiteY331" fmla="*/ 415685 h 1209620"/>
                  <a:gd name="connsiteX332" fmla="*/ 1250024 w 1561591"/>
                  <a:gd name="connsiteY332" fmla="*/ 415685 h 1209620"/>
                  <a:gd name="connsiteX333" fmla="*/ 1249295 w 1561591"/>
                  <a:gd name="connsiteY333" fmla="*/ 415685 h 1209620"/>
                  <a:gd name="connsiteX334" fmla="*/ 1247838 w 1561591"/>
                  <a:gd name="connsiteY334" fmla="*/ 415685 h 1209620"/>
                  <a:gd name="connsiteX335" fmla="*/ 1247166 w 1561591"/>
                  <a:gd name="connsiteY335" fmla="*/ 414228 h 1209620"/>
                  <a:gd name="connsiteX336" fmla="*/ 1246437 w 1561591"/>
                  <a:gd name="connsiteY336" fmla="*/ 412827 h 1209620"/>
                  <a:gd name="connsiteX337" fmla="*/ 1245709 w 1561591"/>
                  <a:gd name="connsiteY337" fmla="*/ 412098 h 1209620"/>
                  <a:gd name="connsiteX338" fmla="*/ 1243524 w 1561591"/>
                  <a:gd name="connsiteY338" fmla="*/ 412098 h 1209620"/>
                  <a:gd name="connsiteX339" fmla="*/ 1242851 w 1561591"/>
                  <a:gd name="connsiteY339" fmla="*/ 412827 h 1209620"/>
                  <a:gd name="connsiteX340" fmla="*/ 1242851 w 1561591"/>
                  <a:gd name="connsiteY340" fmla="*/ 413499 h 1209620"/>
                  <a:gd name="connsiteX341" fmla="*/ 1242851 w 1561591"/>
                  <a:gd name="connsiteY341" fmla="*/ 414228 h 1209620"/>
                  <a:gd name="connsiteX342" fmla="*/ 1242851 w 1561591"/>
                  <a:gd name="connsiteY342" fmla="*/ 415685 h 1209620"/>
                  <a:gd name="connsiteX343" fmla="*/ 1243524 w 1561591"/>
                  <a:gd name="connsiteY343" fmla="*/ 416413 h 1209620"/>
                  <a:gd name="connsiteX344" fmla="*/ 1242851 w 1561591"/>
                  <a:gd name="connsiteY344" fmla="*/ 417086 h 1209620"/>
                  <a:gd name="connsiteX345" fmla="*/ 1242123 w 1561591"/>
                  <a:gd name="connsiteY345" fmla="*/ 417814 h 1209620"/>
                  <a:gd name="connsiteX346" fmla="*/ 1240666 w 1561591"/>
                  <a:gd name="connsiteY346" fmla="*/ 417814 h 1209620"/>
                  <a:gd name="connsiteX347" fmla="*/ 1234950 w 1561591"/>
                  <a:gd name="connsiteY347" fmla="*/ 414956 h 1209620"/>
                  <a:gd name="connsiteX348" fmla="*/ 1233493 w 1561591"/>
                  <a:gd name="connsiteY348" fmla="*/ 414956 h 1209620"/>
                  <a:gd name="connsiteX349" fmla="*/ 1232036 w 1561591"/>
                  <a:gd name="connsiteY349" fmla="*/ 414228 h 1209620"/>
                  <a:gd name="connsiteX350" fmla="*/ 1229907 w 1561591"/>
                  <a:gd name="connsiteY350" fmla="*/ 418543 h 1209620"/>
                  <a:gd name="connsiteX351" fmla="*/ 1229178 w 1561591"/>
                  <a:gd name="connsiteY351" fmla="*/ 419271 h 1209620"/>
                  <a:gd name="connsiteX352" fmla="*/ 1222734 w 1561591"/>
                  <a:gd name="connsiteY352" fmla="*/ 420000 h 1209620"/>
                  <a:gd name="connsiteX353" fmla="*/ 1219147 w 1561591"/>
                  <a:gd name="connsiteY353" fmla="*/ 423586 h 1209620"/>
                  <a:gd name="connsiteX354" fmla="*/ 1217691 w 1561591"/>
                  <a:gd name="connsiteY354" fmla="*/ 426444 h 1209620"/>
                  <a:gd name="connsiteX355" fmla="*/ 1214833 w 1561591"/>
                  <a:gd name="connsiteY355" fmla="*/ 427172 h 1209620"/>
                  <a:gd name="connsiteX356" fmla="*/ 1213376 w 1561591"/>
                  <a:gd name="connsiteY356" fmla="*/ 427172 h 1209620"/>
                  <a:gd name="connsiteX357" fmla="*/ 1212703 w 1561591"/>
                  <a:gd name="connsiteY357" fmla="*/ 425715 h 1209620"/>
                  <a:gd name="connsiteX358" fmla="*/ 1210518 w 1561591"/>
                  <a:gd name="connsiteY358" fmla="*/ 424314 h 1209620"/>
                  <a:gd name="connsiteX359" fmla="*/ 1208388 w 1561591"/>
                  <a:gd name="connsiteY359" fmla="*/ 425715 h 1209620"/>
                  <a:gd name="connsiteX360" fmla="*/ 1204802 w 1561591"/>
                  <a:gd name="connsiteY360" fmla="*/ 424987 h 1209620"/>
                  <a:gd name="connsiteX361" fmla="*/ 1199759 w 1561591"/>
                  <a:gd name="connsiteY361" fmla="*/ 422858 h 1209620"/>
                  <a:gd name="connsiteX362" fmla="*/ 1195444 w 1561591"/>
                  <a:gd name="connsiteY362" fmla="*/ 422129 h 1209620"/>
                  <a:gd name="connsiteX363" fmla="*/ 1191129 w 1561591"/>
                  <a:gd name="connsiteY363" fmla="*/ 419271 h 1209620"/>
                  <a:gd name="connsiteX364" fmla="*/ 1187542 w 1561591"/>
                  <a:gd name="connsiteY364" fmla="*/ 394166 h 1209620"/>
                  <a:gd name="connsiteX365" fmla="*/ 1187542 w 1561591"/>
                  <a:gd name="connsiteY365" fmla="*/ 389851 h 1209620"/>
                  <a:gd name="connsiteX366" fmla="*/ 1187542 w 1561591"/>
                  <a:gd name="connsiteY366" fmla="*/ 387666 h 1209620"/>
                  <a:gd name="connsiteX367" fmla="*/ 1187542 w 1561591"/>
                  <a:gd name="connsiteY367" fmla="*/ 382679 h 1209620"/>
                  <a:gd name="connsiteX368" fmla="*/ 1187542 w 1561591"/>
                  <a:gd name="connsiteY368" fmla="*/ 379036 h 1209620"/>
                  <a:gd name="connsiteX369" fmla="*/ 1187542 w 1561591"/>
                  <a:gd name="connsiteY369" fmla="*/ 375450 h 1209620"/>
                  <a:gd name="connsiteX370" fmla="*/ 1187542 w 1561591"/>
                  <a:gd name="connsiteY370" fmla="*/ 374777 h 1209620"/>
                  <a:gd name="connsiteX371" fmla="*/ 1187542 w 1561591"/>
                  <a:gd name="connsiteY371" fmla="*/ 374049 h 1209620"/>
                  <a:gd name="connsiteX372" fmla="*/ 1188271 w 1561591"/>
                  <a:gd name="connsiteY372" fmla="*/ 371191 h 1209620"/>
                  <a:gd name="connsiteX373" fmla="*/ 1188271 w 1561591"/>
                  <a:gd name="connsiteY373" fmla="*/ 369734 h 1209620"/>
                  <a:gd name="connsiteX374" fmla="*/ 1188271 w 1561591"/>
                  <a:gd name="connsiteY374" fmla="*/ 369005 h 1209620"/>
                  <a:gd name="connsiteX375" fmla="*/ 1188271 w 1561591"/>
                  <a:gd name="connsiteY375" fmla="*/ 368277 h 1209620"/>
                  <a:gd name="connsiteX376" fmla="*/ 1187542 w 1561591"/>
                  <a:gd name="connsiteY376" fmla="*/ 367605 h 1209620"/>
                  <a:gd name="connsiteX377" fmla="*/ 1186814 w 1561591"/>
                  <a:gd name="connsiteY377" fmla="*/ 367605 h 1209620"/>
                  <a:gd name="connsiteX378" fmla="*/ 1186085 w 1561591"/>
                  <a:gd name="connsiteY378" fmla="*/ 368277 h 1209620"/>
                  <a:gd name="connsiteX379" fmla="*/ 1183956 w 1561591"/>
                  <a:gd name="connsiteY379" fmla="*/ 369005 h 1209620"/>
                  <a:gd name="connsiteX380" fmla="*/ 1183227 w 1561591"/>
                  <a:gd name="connsiteY380" fmla="*/ 369734 h 1209620"/>
                  <a:gd name="connsiteX381" fmla="*/ 1182499 w 1561591"/>
                  <a:gd name="connsiteY381" fmla="*/ 369734 h 1209620"/>
                  <a:gd name="connsiteX382" fmla="*/ 1181827 w 1561591"/>
                  <a:gd name="connsiteY382" fmla="*/ 369734 h 1209620"/>
                  <a:gd name="connsiteX383" fmla="*/ 1181098 w 1561591"/>
                  <a:gd name="connsiteY383" fmla="*/ 369005 h 1209620"/>
                  <a:gd name="connsiteX384" fmla="*/ 1177512 w 1561591"/>
                  <a:gd name="connsiteY384" fmla="*/ 367605 h 1209620"/>
                  <a:gd name="connsiteX385" fmla="*/ 1176783 w 1561591"/>
                  <a:gd name="connsiteY385" fmla="*/ 367605 h 1209620"/>
                  <a:gd name="connsiteX386" fmla="*/ 1174598 w 1561591"/>
                  <a:gd name="connsiteY386" fmla="*/ 367605 h 1209620"/>
                  <a:gd name="connsiteX387" fmla="*/ 1172468 w 1561591"/>
                  <a:gd name="connsiteY387" fmla="*/ 368277 h 1209620"/>
                  <a:gd name="connsiteX388" fmla="*/ 1171740 w 1561591"/>
                  <a:gd name="connsiteY388" fmla="*/ 368277 h 1209620"/>
                  <a:gd name="connsiteX389" fmla="*/ 1171011 w 1561591"/>
                  <a:gd name="connsiteY389" fmla="*/ 367605 h 1209620"/>
                  <a:gd name="connsiteX390" fmla="*/ 1170339 w 1561591"/>
                  <a:gd name="connsiteY390" fmla="*/ 366876 h 1209620"/>
                  <a:gd name="connsiteX391" fmla="*/ 1169610 w 1561591"/>
                  <a:gd name="connsiteY391" fmla="*/ 366148 h 1209620"/>
                  <a:gd name="connsiteX392" fmla="*/ 1168882 w 1561591"/>
                  <a:gd name="connsiteY392" fmla="*/ 365419 h 1209620"/>
                  <a:gd name="connsiteX393" fmla="*/ 1168153 w 1561591"/>
                  <a:gd name="connsiteY393" fmla="*/ 364691 h 1209620"/>
                  <a:gd name="connsiteX394" fmla="*/ 1167425 w 1561591"/>
                  <a:gd name="connsiteY394" fmla="*/ 363962 h 1209620"/>
                  <a:gd name="connsiteX395" fmla="*/ 1166024 w 1561591"/>
                  <a:gd name="connsiteY395" fmla="*/ 363962 h 1209620"/>
                  <a:gd name="connsiteX396" fmla="*/ 1165296 w 1561591"/>
                  <a:gd name="connsiteY396" fmla="*/ 363290 h 1209620"/>
                  <a:gd name="connsiteX397" fmla="*/ 1163839 w 1561591"/>
                  <a:gd name="connsiteY397" fmla="*/ 363290 h 1209620"/>
                  <a:gd name="connsiteX398" fmla="*/ 1160252 w 1561591"/>
                  <a:gd name="connsiteY398" fmla="*/ 361833 h 1209620"/>
                  <a:gd name="connsiteX399" fmla="*/ 1158123 w 1561591"/>
                  <a:gd name="connsiteY399" fmla="*/ 361104 h 1209620"/>
                  <a:gd name="connsiteX400" fmla="*/ 1157394 w 1561591"/>
                  <a:gd name="connsiteY400" fmla="*/ 361104 h 1209620"/>
                  <a:gd name="connsiteX401" fmla="*/ 1156666 w 1561591"/>
                  <a:gd name="connsiteY401" fmla="*/ 361104 h 1209620"/>
                  <a:gd name="connsiteX402" fmla="*/ 1155265 w 1561591"/>
                  <a:gd name="connsiteY402" fmla="*/ 361833 h 1209620"/>
                  <a:gd name="connsiteX403" fmla="*/ 1154536 w 1561591"/>
                  <a:gd name="connsiteY403" fmla="*/ 361833 h 1209620"/>
                  <a:gd name="connsiteX404" fmla="*/ 1153808 w 1561591"/>
                  <a:gd name="connsiteY404" fmla="*/ 362561 h 1209620"/>
                  <a:gd name="connsiteX405" fmla="*/ 1153079 w 1561591"/>
                  <a:gd name="connsiteY405" fmla="*/ 363290 h 1209620"/>
                  <a:gd name="connsiteX406" fmla="*/ 1151622 w 1561591"/>
                  <a:gd name="connsiteY406" fmla="*/ 363290 h 1209620"/>
                  <a:gd name="connsiteX407" fmla="*/ 1148765 w 1561591"/>
                  <a:gd name="connsiteY407" fmla="*/ 363290 h 1209620"/>
                  <a:gd name="connsiteX408" fmla="*/ 1147364 w 1561591"/>
                  <a:gd name="connsiteY408" fmla="*/ 363290 h 1209620"/>
                  <a:gd name="connsiteX409" fmla="*/ 1146635 w 1561591"/>
                  <a:gd name="connsiteY409" fmla="*/ 363962 h 1209620"/>
                  <a:gd name="connsiteX410" fmla="*/ 1144450 w 1561591"/>
                  <a:gd name="connsiteY410" fmla="*/ 365419 h 1209620"/>
                  <a:gd name="connsiteX411" fmla="*/ 1143777 w 1561591"/>
                  <a:gd name="connsiteY411" fmla="*/ 366148 h 1209620"/>
                  <a:gd name="connsiteX412" fmla="*/ 1143049 w 1561591"/>
                  <a:gd name="connsiteY412" fmla="*/ 366876 h 1209620"/>
                  <a:gd name="connsiteX413" fmla="*/ 1141592 w 1561591"/>
                  <a:gd name="connsiteY413" fmla="*/ 367605 h 1209620"/>
                  <a:gd name="connsiteX414" fmla="*/ 1140863 w 1561591"/>
                  <a:gd name="connsiteY414" fmla="*/ 367605 h 1209620"/>
                  <a:gd name="connsiteX415" fmla="*/ 1140135 w 1561591"/>
                  <a:gd name="connsiteY415" fmla="*/ 368277 h 1209620"/>
                  <a:gd name="connsiteX416" fmla="*/ 1137277 w 1561591"/>
                  <a:gd name="connsiteY416" fmla="*/ 372592 h 1209620"/>
                  <a:gd name="connsiteX417" fmla="*/ 1136548 w 1561591"/>
                  <a:gd name="connsiteY417" fmla="*/ 373320 h 1209620"/>
                  <a:gd name="connsiteX418" fmla="*/ 1133690 w 1561591"/>
                  <a:gd name="connsiteY418" fmla="*/ 374049 h 1209620"/>
                  <a:gd name="connsiteX419" fmla="*/ 1132962 w 1561591"/>
                  <a:gd name="connsiteY419" fmla="*/ 374049 h 1209620"/>
                  <a:gd name="connsiteX420" fmla="*/ 1130833 w 1561591"/>
                  <a:gd name="connsiteY420" fmla="*/ 375450 h 1209620"/>
                  <a:gd name="connsiteX421" fmla="*/ 1128647 w 1561591"/>
                  <a:gd name="connsiteY421" fmla="*/ 375450 h 1209620"/>
                  <a:gd name="connsiteX422" fmla="*/ 1127975 w 1561591"/>
                  <a:gd name="connsiteY422" fmla="*/ 376178 h 1209620"/>
                  <a:gd name="connsiteX423" fmla="*/ 1127246 w 1561591"/>
                  <a:gd name="connsiteY423" fmla="*/ 376907 h 1209620"/>
                  <a:gd name="connsiteX424" fmla="*/ 1127246 w 1561591"/>
                  <a:gd name="connsiteY424" fmla="*/ 377635 h 1209620"/>
                  <a:gd name="connsiteX425" fmla="*/ 1125789 w 1561591"/>
                  <a:gd name="connsiteY425" fmla="*/ 384808 h 1209620"/>
                  <a:gd name="connsiteX426" fmla="*/ 1121474 w 1561591"/>
                  <a:gd name="connsiteY426" fmla="*/ 387666 h 1209620"/>
                  <a:gd name="connsiteX427" fmla="*/ 1120802 w 1561591"/>
                  <a:gd name="connsiteY427" fmla="*/ 386937 h 1209620"/>
                  <a:gd name="connsiteX428" fmla="*/ 1120073 w 1561591"/>
                  <a:gd name="connsiteY428" fmla="*/ 387666 h 1209620"/>
                  <a:gd name="connsiteX429" fmla="*/ 1120073 w 1561591"/>
                  <a:gd name="connsiteY429" fmla="*/ 386937 h 1209620"/>
                  <a:gd name="connsiteX430" fmla="*/ 1119345 w 1561591"/>
                  <a:gd name="connsiteY430" fmla="*/ 386937 h 1209620"/>
                  <a:gd name="connsiteX431" fmla="*/ 1117160 w 1561591"/>
                  <a:gd name="connsiteY431" fmla="*/ 385537 h 1209620"/>
                  <a:gd name="connsiteX432" fmla="*/ 1117160 w 1561591"/>
                  <a:gd name="connsiteY432" fmla="*/ 384079 h 1209620"/>
                  <a:gd name="connsiteX433" fmla="*/ 1117160 w 1561591"/>
                  <a:gd name="connsiteY433" fmla="*/ 381222 h 1209620"/>
                  <a:gd name="connsiteX434" fmla="*/ 1120073 w 1561591"/>
                  <a:gd name="connsiteY434" fmla="*/ 374777 h 1209620"/>
                  <a:gd name="connsiteX435" fmla="*/ 1120073 w 1561591"/>
                  <a:gd name="connsiteY435" fmla="*/ 374049 h 1209620"/>
                  <a:gd name="connsiteX436" fmla="*/ 1119345 w 1561591"/>
                  <a:gd name="connsiteY436" fmla="*/ 373320 h 1209620"/>
                  <a:gd name="connsiteX437" fmla="*/ 1115030 w 1561591"/>
                  <a:gd name="connsiteY437" fmla="*/ 371863 h 1209620"/>
                  <a:gd name="connsiteX438" fmla="*/ 1114302 w 1561591"/>
                  <a:gd name="connsiteY438" fmla="*/ 371191 h 1209620"/>
                  <a:gd name="connsiteX439" fmla="*/ 1112901 w 1561591"/>
                  <a:gd name="connsiteY439" fmla="*/ 361833 h 1209620"/>
                  <a:gd name="connsiteX440" fmla="*/ 1110715 w 1561591"/>
                  <a:gd name="connsiteY440" fmla="*/ 361833 h 1209620"/>
                  <a:gd name="connsiteX441" fmla="*/ 1109314 w 1561591"/>
                  <a:gd name="connsiteY441" fmla="*/ 361833 h 1209620"/>
                  <a:gd name="connsiteX442" fmla="*/ 1108586 w 1561591"/>
                  <a:gd name="connsiteY442" fmla="*/ 360376 h 1209620"/>
                  <a:gd name="connsiteX443" fmla="*/ 1108586 w 1561591"/>
                  <a:gd name="connsiteY443" fmla="*/ 358975 h 1209620"/>
                  <a:gd name="connsiteX444" fmla="*/ 1109314 w 1561591"/>
                  <a:gd name="connsiteY444" fmla="*/ 357518 h 1209620"/>
                  <a:gd name="connsiteX445" fmla="*/ 1110715 w 1561591"/>
                  <a:gd name="connsiteY445" fmla="*/ 356117 h 1209620"/>
                  <a:gd name="connsiteX446" fmla="*/ 1111444 w 1561591"/>
                  <a:gd name="connsiteY446" fmla="*/ 353931 h 1209620"/>
                  <a:gd name="connsiteX447" fmla="*/ 1112172 w 1561591"/>
                  <a:gd name="connsiteY447" fmla="*/ 353203 h 1209620"/>
                  <a:gd name="connsiteX448" fmla="*/ 1112901 w 1561591"/>
                  <a:gd name="connsiteY448" fmla="*/ 352530 h 1209620"/>
                  <a:gd name="connsiteX449" fmla="*/ 1112901 w 1561591"/>
                  <a:gd name="connsiteY449" fmla="*/ 351074 h 1209620"/>
                  <a:gd name="connsiteX450" fmla="*/ 1111444 w 1561591"/>
                  <a:gd name="connsiteY450" fmla="*/ 348216 h 1209620"/>
                  <a:gd name="connsiteX451" fmla="*/ 1112172 w 1561591"/>
                  <a:gd name="connsiteY451" fmla="*/ 348216 h 1209620"/>
                  <a:gd name="connsiteX452" fmla="*/ 1112901 w 1561591"/>
                  <a:gd name="connsiteY452" fmla="*/ 348216 h 1209620"/>
                  <a:gd name="connsiteX453" fmla="*/ 1112901 w 1561591"/>
                  <a:gd name="connsiteY453" fmla="*/ 347487 h 1209620"/>
                  <a:gd name="connsiteX454" fmla="*/ 1112172 w 1561591"/>
                  <a:gd name="connsiteY454" fmla="*/ 346759 h 1209620"/>
                  <a:gd name="connsiteX455" fmla="*/ 1112901 w 1561591"/>
                  <a:gd name="connsiteY455" fmla="*/ 346030 h 1209620"/>
                  <a:gd name="connsiteX456" fmla="*/ 1112901 w 1561591"/>
                  <a:gd name="connsiteY456" fmla="*/ 345302 h 1209620"/>
                  <a:gd name="connsiteX457" fmla="*/ 1111444 w 1561591"/>
                  <a:gd name="connsiteY457" fmla="*/ 345302 h 1209620"/>
                  <a:gd name="connsiteX458" fmla="*/ 1112172 w 1561591"/>
                  <a:gd name="connsiteY458" fmla="*/ 342444 h 1209620"/>
                  <a:gd name="connsiteX459" fmla="*/ 1112901 w 1561591"/>
                  <a:gd name="connsiteY459" fmla="*/ 341043 h 1209620"/>
                  <a:gd name="connsiteX460" fmla="*/ 1112901 w 1561591"/>
                  <a:gd name="connsiteY460" fmla="*/ 338857 h 1209620"/>
                  <a:gd name="connsiteX461" fmla="*/ 1113573 w 1561591"/>
                  <a:gd name="connsiteY461" fmla="*/ 336000 h 1209620"/>
                  <a:gd name="connsiteX462" fmla="*/ 1113573 w 1561591"/>
                  <a:gd name="connsiteY462" fmla="*/ 332413 h 1209620"/>
                  <a:gd name="connsiteX463" fmla="*/ 1114302 w 1561591"/>
                  <a:gd name="connsiteY463" fmla="*/ 332413 h 1209620"/>
                  <a:gd name="connsiteX464" fmla="*/ 1114302 w 1561591"/>
                  <a:gd name="connsiteY464" fmla="*/ 333142 h 1209620"/>
                  <a:gd name="connsiteX465" fmla="*/ 1115030 w 1561591"/>
                  <a:gd name="connsiteY465" fmla="*/ 332413 h 1209620"/>
                  <a:gd name="connsiteX466" fmla="*/ 1114302 w 1561591"/>
                  <a:gd name="connsiteY466" fmla="*/ 330956 h 1209620"/>
                  <a:gd name="connsiteX467" fmla="*/ 1114302 w 1561591"/>
                  <a:gd name="connsiteY467" fmla="*/ 330228 h 1209620"/>
                  <a:gd name="connsiteX468" fmla="*/ 1113573 w 1561591"/>
                  <a:gd name="connsiteY468" fmla="*/ 328827 h 1209620"/>
                  <a:gd name="connsiteX469" fmla="*/ 1112901 w 1561591"/>
                  <a:gd name="connsiteY469" fmla="*/ 323783 h 1209620"/>
                  <a:gd name="connsiteX470" fmla="*/ 1112901 w 1561591"/>
                  <a:gd name="connsiteY470" fmla="*/ 320197 h 1209620"/>
                  <a:gd name="connsiteX471" fmla="*/ 1112172 w 1561591"/>
                  <a:gd name="connsiteY471" fmla="*/ 318068 h 1209620"/>
                  <a:gd name="connsiteX472" fmla="*/ 1111444 w 1561591"/>
                  <a:gd name="connsiteY472" fmla="*/ 318068 h 1209620"/>
                  <a:gd name="connsiteX473" fmla="*/ 1111444 w 1561591"/>
                  <a:gd name="connsiteY473" fmla="*/ 316611 h 1209620"/>
                  <a:gd name="connsiteX474" fmla="*/ 1111444 w 1561591"/>
                  <a:gd name="connsiteY474" fmla="*/ 315882 h 1209620"/>
                  <a:gd name="connsiteX475" fmla="*/ 1111444 w 1561591"/>
                  <a:gd name="connsiteY475" fmla="*/ 313024 h 1209620"/>
                  <a:gd name="connsiteX476" fmla="*/ 1110715 w 1561591"/>
                  <a:gd name="connsiteY476" fmla="*/ 312296 h 1209620"/>
                  <a:gd name="connsiteX477" fmla="*/ 1108586 w 1561591"/>
                  <a:gd name="connsiteY477" fmla="*/ 310166 h 1209620"/>
                  <a:gd name="connsiteX478" fmla="*/ 1107857 w 1561591"/>
                  <a:gd name="connsiteY478" fmla="*/ 309438 h 1209620"/>
                  <a:gd name="connsiteX479" fmla="*/ 1107129 w 1561591"/>
                  <a:gd name="connsiteY479" fmla="*/ 307981 h 1209620"/>
                  <a:gd name="connsiteX480" fmla="*/ 1106400 w 1561591"/>
                  <a:gd name="connsiteY480" fmla="*/ 305123 h 1209620"/>
                  <a:gd name="connsiteX481" fmla="*/ 1104999 w 1561591"/>
                  <a:gd name="connsiteY481" fmla="*/ 306580 h 1209620"/>
                  <a:gd name="connsiteX482" fmla="*/ 1103542 w 1561591"/>
                  <a:gd name="connsiteY482" fmla="*/ 306580 h 1209620"/>
                  <a:gd name="connsiteX483" fmla="*/ 1102086 w 1561591"/>
                  <a:gd name="connsiteY483" fmla="*/ 306580 h 1209620"/>
                  <a:gd name="connsiteX484" fmla="*/ 1100685 w 1561591"/>
                  <a:gd name="connsiteY484" fmla="*/ 305852 h 1209620"/>
                  <a:gd name="connsiteX485" fmla="*/ 1099228 w 1561591"/>
                  <a:gd name="connsiteY485" fmla="*/ 305123 h 1209620"/>
                  <a:gd name="connsiteX486" fmla="*/ 1097827 w 1561591"/>
                  <a:gd name="connsiteY486" fmla="*/ 304395 h 1209620"/>
                  <a:gd name="connsiteX487" fmla="*/ 1095641 w 1561591"/>
                  <a:gd name="connsiteY487" fmla="*/ 304395 h 1209620"/>
                  <a:gd name="connsiteX488" fmla="*/ 1093512 w 1561591"/>
                  <a:gd name="connsiteY488" fmla="*/ 304395 h 1209620"/>
                  <a:gd name="connsiteX489" fmla="*/ 1092783 w 1561591"/>
                  <a:gd name="connsiteY489" fmla="*/ 303666 h 1209620"/>
                  <a:gd name="connsiteX490" fmla="*/ 1091326 w 1561591"/>
                  <a:gd name="connsiteY490" fmla="*/ 299351 h 1209620"/>
                  <a:gd name="connsiteX491" fmla="*/ 1089925 w 1561591"/>
                  <a:gd name="connsiteY491" fmla="*/ 296493 h 1209620"/>
                  <a:gd name="connsiteX492" fmla="*/ 1089925 w 1561591"/>
                  <a:gd name="connsiteY492" fmla="*/ 295092 h 1209620"/>
                  <a:gd name="connsiteX493" fmla="*/ 1088468 w 1561591"/>
                  <a:gd name="connsiteY493" fmla="*/ 292907 h 1209620"/>
                  <a:gd name="connsiteX494" fmla="*/ 1086339 w 1561591"/>
                  <a:gd name="connsiteY494" fmla="*/ 291506 h 1209620"/>
                  <a:gd name="connsiteX495" fmla="*/ 1085611 w 1561591"/>
                  <a:gd name="connsiteY495" fmla="*/ 290049 h 1209620"/>
                  <a:gd name="connsiteX496" fmla="*/ 1084882 w 1561591"/>
                  <a:gd name="connsiteY496" fmla="*/ 287191 h 1209620"/>
                  <a:gd name="connsiteX497" fmla="*/ 1084154 w 1561591"/>
                  <a:gd name="connsiteY497" fmla="*/ 287191 h 1209620"/>
                  <a:gd name="connsiteX498" fmla="*/ 1083425 w 1561591"/>
                  <a:gd name="connsiteY498" fmla="*/ 286463 h 1209620"/>
                  <a:gd name="connsiteX499" fmla="*/ 1082697 w 1561591"/>
                  <a:gd name="connsiteY499" fmla="*/ 287191 h 1209620"/>
                  <a:gd name="connsiteX500" fmla="*/ 1078438 w 1561591"/>
                  <a:gd name="connsiteY500" fmla="*/ 294364 h 1209620"/>
                  <a:gd name="connsiteX501" fmla="*/ 1076252 w 1561591"/>
                  <a:gd name="connsiteY501" fmla="*/ 295092 h 1209620"/>
                  <a:gd name="connsiteX502" fmla="*/ 1074851 w 1561591"/>
                  <a:gd name="connsiteY502" fmla="*/ 295092 h 1209620"/>
                  <a:gd name="connsiteX503" fmla="*/ 1073394 w 1561591"/>
                  <a:gd name="connsiteY503" fmla="*/ 295092 h 1209620"/>
                  <a:gd name="connsiteX504" fmla="*/ 1069808 w 1561591"/>
                  <a:gd name="connsiteY504" fmla="*/ 293636 h 1209620"/>
                  <a:gd name="connsiteX505" fmla="*/ 1068351 w 1561591"/>
                  <a:gd name="connsiteY505" fmla="*/ 293636 h 1209620"/>
                  <a:gd name="connsiteX506" fmla="*/ 1066222 w 1561591"/>
                  <a:gd name="connsiteY506" fmla="*/ 292907 h 1209620"/>
                  <a:gd name="connsiteX507" fmla="*/ 1066222 w 1561591"/>
                  <a:gd name="connsiteY507" fmla="*/ 293636 h 1209620"/>
                  <a:gd name="connsiteX508" fmla="*/ 1066950 w 1561591"/>
                  <a:gd name="connsiteY508" fmla="*/ 295765 h 1209620"/>
                  <a:gd name="connsiteX509" fmla="*/ 1066222 w 1561591"/>
                  <a:gd name="connsiteY509" fmla="*/ 296493 h 1209620"/>
                  <a:gd name="connsiteX510" fmla="*/ 1066222 w 1561591"/>
                  <a:gd name="connsiteY510" fmla="*/ 297222 h 1209620"/>
                  <a:gd name="connsiteX511" fmla="*/ 1066222 w 1561591"/>
                  <a:gd name="connsiteY511" fmla="*/ 298679 h 1209620"/>
                  <a:gd name="connsiteX512" fmla="*/ 1067622 w 1561591"/>
                  <a:gd name="connsiteY512" fmla="*/ 300080 h 1209620"/>
                  <a:gd name="connsiteX513" fmla="*/ 1067622 w 1561591"/>
                  <a:gd name="connsiteY513" fmla="*/ 301537 h 1209620"/>
                  <a:gd name="connsiteX514" fmla="*/ 1068351 w 1561591"/>
                  <a:gd name="connsiteY514" fmla="*/ 303666 h 1209620"/>
                  <a:gd name="connsiteX515" fmla="*/ 1068351 w 1561591"/>
                  <a:gd name="connsiteY515" fmla="*/ 305123 h 1209620"/>
                  <a:gd name="connsiteX516" fmla="*/ 1068351 w 1561591"/>
                  <a:gd name="connsiteY516" fmla="*/ 306580 h 1209620"/>
                  <a:gd name="connsiteX517" fmla="*/ 1069080 w 1561591"/>
                  <a:gd name="connsiteY517" fmla="*/ 307253 h 1209620"/>
                  <a:gd name="connsiteX518" fmla="*/ 1069808 w 1561591"/>
                  <a:gd name="connsiteY518" fmla="*/ 307981 h 1209620"/>
                  <a:gd name="connsiteX519" fmla="*/ 1070537 w 1561591"/>
                  <a:gd name="connsiteY519" fmla="*/ 309438 h 1209620"/>
                  <a:gd name="connsiteX520" fmla="*/ 1070537 w 1561591"/>
                  <a:gd name="connsiteY520" fmla="*/ 310839 h 1209620"/>
                  <a:gd name="connsiteX521" fmla="*/ 1069080 w 1561591"/>
                  <a:gd name="connsiteY521" fmla="*/ 310839 h 1209620"/>
                  <a:gd name="connsiteX522" fmla="*/ 1067622 w 1561591"/>
                  <a:gd name="connsiteY522" fmla="*/ 312296 h 1209620"/>
                  <a:gd name="connsiteX523" fmla="*/ 1066950 w 1561591"/>
                  <a:gd name="connsiteY523" fmla="*/ 313024 h 1209620"/>
                  <a:gd name="connsiteX524" fmla="*/ 1066222 w 1561591"/>
                  <a:gd name="connsiteY524" fmla="*/ 312296 h 1209620"/>
                  <a:gd name="connsiteX525" fmla="*/ 1064036 w 1561591"/>
                  <a:gd name="connsiteY525" fmla="*/ 310166 h 1209620"/>
                  <a:gd name="connsiteX526" fmla="*/ 1061907 w 1561591"/>
                  <a:gd name="connsiteY526" fmla="*/ 308710 h 1209620"/>
                  <a:gd name="connsiteX527" fmla="*/ 1061178 w 1561591"/>
                  <a:gd name="connsiteY527" fmla="*/ 307981 h 1209620"/>
                  <a:gd name="connsiteX528" fmla="*/ 1059049 w 1561591"/>
                  <a:gd name="connsiteY528" fmla="*/ 311567 h 1209620"/>
                  <a:gd name="connsiteX529" fmla="*/ 1057592 w 1561591"/>
                  <a:gd name="connsiteY529" fmla="*/ 313024 h 1209620"/>
                  <a:gd name="connsiteX530" fmla="*/ 1056863 w 1561591"/>
                  <a:gd name="connsiteY530" fmla="*/ 312296 h 1209620"/>
                  <a:gd name="connsiteX531" fmla="*/ 1056863 w 1561591"/>
                  <a:gd name="connsiteY531" fmla="*/ 310839 h 1209620"/>
                  <a:gd name="connsiteX532" fmla="*/ 1055462 w 1561591"/>
                  <a:gd name="connsiteY532" fmla="*/ 310166 h 1209620"/>
                  <a:gd name="connsiteX533" fmla="*/ 1052549 w 1561591"/>
                  <a:gd name="connsiteY533" fmla="*/ 310166 h 1209620"/>
                  <a:gd name="connsiteX534" fmla="*/ 1048962 w 1561591"/>
                  <a:gd name="connsiteY534" fmla="*/ 310839 h 1209620"/>
                  <a:gd name="connsiteX535" fmla="*/ 1048962 w 1561591"/>
                  <a:gd name="connsiteY535" fmla="*/ 310839 h 1209620"/>
                  <a:gd name="connsiteX536" fmla="*/ 1048962 w 1561591"/>
                  <a:gd name="connsiteY536" fmla="*/ 310166 h 1209620"/>
                  <a:gd name="connsiteX537" fmla="*/ 1046833 w 1561591"/>
                  <a:gd name="connsiteY537" fmla="*/ 305123 h 1209620"/>
                  <a:gd name="connsiteX538" fmla="*/ 1043246 w 1561591"/>
                  <a:gd name="connsiteY538" fmla="*/ 297222 h 1209620"/>
                  <a:gd name="connsiteX539" fmla="*/ 1041061 w 1561591"/>
                  <a:gd name="connsiteY539" fmla="*/ 294364 h 1209620"/>
                  <a:gd name="connsiteX540" fmla="*/ 1042518 w 1561591"/>
                  <a:gd name="connsiteY540" fmla="*/ 292907 h 1209620"/>
                  <a:gd name="connsiteX541" fmla="*/ 1042518 w 1561591"/>
                  <a:gd name="connsiteY541" fmla="*/ 290778 h 1209620"/>
                  <a:gd name="connsiteX542" fmla="*/ 1041061 w 1561591"/>
                  <a:gd name="connsiteY542" fmla="*/ 289321 h 1209620"/>
                  <a:gd name="connsiteX543" fmla="*/ 1041789 w 1561591"/>
                  <a:gd name="connsiteY543" fmla="*/ 285734 h 1209620"/>
                  <a:gd name="connsiteX544" fmla="*/ 1041061 w 1561591"/>
                  <a:gd name="connsiteY544" fmla="*/ 284277 h 1209620"/>
                  <a:gd name="connsiteX545" fmla="*/ 1041061 w 1561591"/>
                  <a:gd name="connsiteY545" fmla="*/ 283605 h 1209620"/>
                  <a:gd name="connsiteX546" fmla="*/ 1040388 w 1561591"/>
                  <a:gd name="connsiteY546" fmla="*/ 283605 h 1209620"/>
                  <a:gd name="connsiteX547" fmla="*/ 1039660 w 1561591"/>
                  <a:gd name="connsiteY547" fmla="*/ 284277 h 1209620"/>
                  <a:gd name="connsiteX548" fmla="*/ 1036802 w 1561591"/>
                  <a:gd name="connsiteY548" fmla="*/ 285006 h 1209620"/>
                  <a:gd name="connsiteX549" fmla="*/ 1035345 w 1561591"/>
                  <a:gd name="connsiteY549" fmla="*/ 285006 h 1209620"/>
                  <a:gd name="connsiteX550" fmla="*/ 1034617 w 1561591"/>
                  <a:gd name="connsiteY550" fmla="*/ 285006 h 1209620"/>
                  <a:gd name="connsiteX551" fmla="*/ 1033888 w 1561591"/>
                  <a:gd name="connsiteY551" fmla="*/ 283605 h 1209620"/>
                  <a:gd name="connsiteX552" fmla="*/ 1031030 w 1561591"/>
                  <a:gd name="connsiteY552" fmla="*/ 283605 h 1209620"/>
                  <a:gd name="connsiteX553" fmla="*/ 1030302 w 1561591"/>
                  <a:gd name="connsiteY553" fmla="*/ 284277 h 1209620"/>
                  <a:gd name="connsiteX554" fmla="*/ 1029573 w 1561591"/>
                  <a:gd name="connsiteY554" fmla="*/ 284277 h 1209620"/>
                  <a:gd name="connsiteX555" fmla="*/ 1028172 w 1561591"/>
                  <a:gd name="connsiteY555" fmla="*/ 283605 h 1209620"/>
                  <a:gd name="connsiteX556" fmla="*/ 1023857 w 1561591"/>
                  <a:gd name="connsiteY556" fmla="*/ 277833 h 1209620"/>
                  <a:gd name="connsiteX557" fmla="*/ 1015956 w 1561591"/>
                  <a:gd name="connsiteY557" fmla="*/ 278562 h 1209620"/>
                  <a:gd name="connsiteX558" fmla="*/ 1006598 w 1561591"/>
                  <a:gd name="connsiteY558" fmla="*/ 274975 h 1209620"/>
                  <a:gd name="connsiteX559" fmla="*/ 1000882 w 1561591"/>
                  <a:gd name="connsiteY559" fmla="*/ 269932 h 1209620"/>
                  <a:gd name="connsiteX560" fmla="*/ 996567 w 1561591"/>
                  <a:gd name="connsiteY560" fmla="*/ 269932 h 1209620"/>
                  <a:gd name="connsiteX561" fmla="*/ 990123 w 1561591"/>
                  <a:gd name="connsiteY561" fmla="*/ 275704 h 1209620"/>
                  <a:gd name="connsiteX562" fmla="*/ 988666 w 1561591"/>
                  <a:gd name="connsiteY562" fmla="*/ 270660 h 1209620"/>
                  <a:gd name="connsiteX563" fmla="*/ 989394 w 1561591"/>
                  <a:gd name="connsiteY563" fmla="*/ 267074 h 1209620"/>
                  <a:gd name="connsiteX564" fmla="*/ 990851 w 1561591"/>
                  <a:gd name="connsiteY564" fmla="*/ 264216 h 1209620"/>
                  <a:gd name="connsiteX565" fmla="*/ 990123 w 1561591"/>
                  <a:gd name="connsiteY565" fmla="*/ 264216 h 1209620"/>
                  <a:gd name="connsiteX566" fmla="*/ 987938 w 1561591"/>
                  <a:gd name="connsiteY566" fmla="*/ 263487 h 1209620"/>
                  <a:gd name="connsiteX567" fmla="*/ 984351 w 1561591"/>
                  <a:gd name="connsiteY567" fmla="*/ 266345 h 1209620"/>
                  <a:gd name="connsiteX568" fmla="*/ 978635 w 1561591"/>
                  <a:gd name="connsiteY568" fmla="*/ 267074 h 1209620"/>
                  <a:gd name="connsiteX569" fmla="*/ 973592 w 1561591"/>
                  <a:gd name="connsiteY569" fmla="*/ 269932 h 1209620"/>
                  <a:gd name="connsiteX570" fmla="*/ 968549 w 1561591"/>
                  <a:gd name="connsiteY570" fmla="*/ 265617 h 1209620"/>
                  <a:gd name="connsiteX571" fmla="*/ 966419 w 1561591"/>
                  <a:gd name="connsiteY571" fmla="*/ 258444 h 1209620"/>
                  <a:gd name="connsiteX572" fmla="*/ 967148 w 1561591"/>
                  <a:gd name="connsiteY572" fmla="*/ 252728 h 1209620"/>
                  <a:gd name="connsiteX573" fmla="*/ 966419 w 1561591"/>
                  <a:gd name="connsiteY573" fmla="*/ 252000 h 1209620"/>
                  <a:gd name="connsiteX574" fmla="*/ 963561 w 1561591"/>
                  <a:gd name="connsiteY574" fmla="*/ 254857 h 1209620"/>
                  <a:gd name="connsiteX575" fmla="*/ 962104 w 1561591"/>
                  <a:gd name="connsiteY575" fmla="*/ 254857 h 1209620"/>
                  <a:gd name="connsiteX576" fmla="*/ 960647 w 1561591"/>
                  <a:gd name="connsiteY576" fmla="*/ 254129 h 1209620"/>
                  <a:gd name="connsiteX577" fmla="*/ 960647 w 1561591"/>
                  <a:gd name="connsiteY577" fmla="*/ 252000 h 1209620"/>
                  <a:gd name="connsiteX578" fmla="*/ 961376 w 1561591"/>
                  <a:gd name="connsiteY578" fmla="*/ 251271 h 1209620"/>
                  <a:gd name="connsiteX579" fmla="*/ 961376 w 1561591"/>
                  <a:gd name="connsiteY579" fmla="*/ 249142 h 1209620"/>
                  <a:gd name="connsiteX580" fmla="*/ 961376 w 1561591"/>
                  <a:gd name="connsiteY580" fmla="*/ 247685 h 1209620"/>
                  <a:gd name="connsiteX581" fmla="*/ 959246 w 1561591"/>
                  <a:gd name="connsiteY581" fmla="*/ 245555 h 1209620"/>
                  <a:gd name="connsiteX582" fmla="*/ 957061 w 1561591"/>
                  <a:gd name="connsiteY582" fmla="*/ 244827 h 1209620"/>
                  <a:gd name="connsiteX583" fmla="*/ 955660 w 1561591"/>
                  <a:gd name="connsiteY583" fmla="*/ 244827 h 1209620"/>
                  <a:gd name="connsiteX584" fmla="*/ 954203 w 1561591"/>
                  <a:gd name="connsiteY584" fmla="*/ 245555 h 1209620"/>
                  <a:gd name="connsiteX585" fmla="*/ 952074 w 1561591"/>
                  <a:gd name="connsiteY585" fmla="*/ 246956 h 1209620"/>
                  <a:gd name="connsiteX586" fmla="*/ 949160 w 1561591"/>
                  <a:gd name="connsiteY586" fmla="*/ 244827 h 1209620"/>
                  <a:gd name="connsiteX587" fmla="*/ 947759 w 1561591"/>
                  <a:gd name="connsiteY587" fmla="*/ 244827 h 1209620"/>
                  <a:gd name="connsiteX588" fmla="*/ 946302 w 1561591"/>
                  <a:gd name="connsiteY588" fmla="*/ 244098 h 1209620"/>
                  <a:gd name="connsiteX589" fmla="*/ 945573 w 1561591"/>
                  <a:gd name="connsiteY589" fmla="*/ 244098 h 1209620"/>
                  <a:gd name="connsiteX590" fmla="*/ 944172 w 1561591"/>
                  <a:gd name="connsiteY590" fmla="*/ 243370 h 1209620"/>
                  <a:gd name="connsiteX591" fmla="*/ 943444 w 1561591"/>
                  <a:gd name="connsiteY591" fmla="*/ 244098 h 1209620"/>
                  <a:gd name="connsiteX592" fmla="*/ 942715 w 1561591"/>
                  <a:gd name="connsiteY592" fmla="*/ 245555 h 1209620"/>
                  <a:gd name="connsiteX593" fmla="*/ 941987 w 1561591"/>
                  <a:gd name="connsiteY593" fmla="*/ 247685 h 1209620"/>
                  <a:gd name="connsiteX594" fmla="*/ 941258 w 1561591"/>
                  <a:gd name="connsiteY594" fmla="*/ 249870 h 1209620"/>
                  <a:gd name="connsiteX595" fmla="*/ 941258 w 1561591"/>
                  <a:gd name="connsiteY595" fmla="*/ 251271 h 1209620"/>
                  <a:gd name="connsiteX596" fmla="*/ 941258 w 1561591"/>
                  <a:gd name="connsiteY596" fmla="*/ 252000 h 1209620"/>
                  <a:gd name="connsiteX597" fmla="*/ 939857 w 1561591"/>
                  <a:gd name="connsiteY597" fmla="*/ 252728 h 1209620"/>
                  <a:gd name="connsiteX598" fmla="*/ 939129 w 1561591"/>
                  <a:gd name="connsiteY598" fmla="*/ 252000 h 1209620"/>
                  <a:gd name="connsiteX599" fmla="*/ 939129 w 1561591"/>
                  <a:gd name="connsiteY599" fmla="*/ 250543 h 1209620"/>
                  <a:gd name="connsiteX600" fmla="*/ 937672 w 1561591"/>
                  <a:gd name="connsiteY600" fmla="*/ 251271 h 1209620"/>
                  <a:gd name="connsiteX601" fmla="*/ 936271 w 1561591"/>
                  <a:gd name="connsiteY601" fmla="*/ 251271 h 1209620"/>
                  <a:gd name="connsiteX602" fmla="*/ 934086 w 1561591"/>
                  <a:gd name="connsiteY602" fmla="*/ 250543 h 1209620"/>
                  <a:gd name="connsiteX603" fmla="*/ 934814 w 1561591"/>
                  <a:gd name="connsiteY603" fmla="*/ 249142 h 1209620"/>
                  <a:gd name="connsiteX604" fmla="*/ 934814 w 1561591"/>
                  <a:gd name="connsiteY604" fmla="*/ 249142 h 1209620"/>
                  <a:gd name="connsiteX605" fmla="*/ 934814 w 1561591"/>
                  <a:gd name="connsiteY605" fmla="*/ 246956 h 1209620"/>
                  <a:gd name="connsiteX606" fmla="*/ 934814 w 1561591"/>
                  <a:gd name="connsiteY606" fmla="*/ 246284 h 1209620"/>
                  <a:gd name="connsiteX607" fmla="*/ 934086 w 1561591"/>
                  <a:gd name="connsiteY607" fmla="*/ 242641 h 1209620"/>
                  <a:gd name="connsiteX608" fmla="*/ 933413 w 1561591"/>
                  <a:gd name="connsiteY608" fmla="*/ 237654 h 1209620"/>
                  <a:gd name="connsiteX609" fmla="*/ 931956 w 1561591"/>
                  <a:gd name="connsiteY609" fmla="*/ 236197 h 1209620"/>
                  <a:gd name="connsiteX610" fmla="*/ 931228 w 1561591"/>
                  <a:gd name="connsiteY610" fmla="*/ 236197 h 1209620"/>
                  <a:gd name="connsiteX611" fmla="*/ 929771 w 1561591"/>
                  <a:gd name="connsiteY611" fmla="*/ 234796 h 1209620"/>
                  <a:gd name="connsiteX612" fmla="*/ 929098 w 1561591"/>
                  <a:gd name="connsiteY612" fmla="*/ 233339 h 1209620"/>
                  <a:gd name="connsiteX613" fmla="*/ 929098 w 1561591"/>
                  <a:gd name="connsiteY613" fmla="*/ 232611 h 1209620"/>
                  <a:gd name="connsiteX614" fmla="*/ 929771 w 1561591"/>
                  <a:gd name="connsiteY614" fmla="*/ 230481 h 1209620"/>
                  <a:gd name="connsiteX615" fmla="*/ 930499 w 1561591"/>
                  <a:gd name="connsiteY615" fmla="*/ 229024 h 1209620"/>
                  <a:gd name="connsiteX616" fmla="*/ 930499 w 1561591"/>
                  <a:gd name="connsiteY616" fmla="*/ 226895 h 1209620"/>
                  <a:gd name="connsiteX617" fmla="*/ 930499 w 1561591"/>
                  <a:gd name="connsiteY617" fmla="*/ 223308 h 1209620"/>
                  <a:gd name="connsiteX618" fmla="*/ 930499 w 1561591"/>
                  <a:gd name="connsiteY618" fmla="*/ 221852 h 1209620"/>
                  <a:gd name="connsiteX619" fmla="*/ 930499 w 1561591"/>
                  <a:gd name="connsiteY619" fmla="*/ 219666 h 1209620"/>
                  <a:gd name="connsiteX620" fmla="*/ 930499 w 1561591"/>
                  <a:gd name="connsiteY620" fmla="*/ 217537 h 1209620"/>
                  <a:gd name="connsiteX621" fmla="*/ 930499 w 1561591"/>
                  <a:gd name="connsiteY621" fmla="*/ 216808 h 1209620"/>
                  <a:gd name="connsiteX622" fmla="*/ 929098 w 1561591"/>
                  <a:gd name="connsiteY622" fmla="*/ 216080 h 1209620"/>
                  <a:gd name="connsiteX623" fmla="*/ 927641 w 1561591"/>
                  <a:gd name="connsiteY623" fmla="*/ 215407 h 1209620"/>
                  <a:gd name="connsiteX624" fmla="*/ 927641 w 1561591"/>
                  <a:gd name="connsiteY624" fmla="*/ 209635 h 1209620"/>
                  <a:gd name="connsiteX625" fmla="*/ 927641 w 1561591"/>
                  <a:gd name="connsiteY625" fmla="*/ 208907 h 1209620"/>
                  <a:gd name="connsiteX626" fmla="*/ 926184 w 1561591"/>
                  <a:gd name="connsiteY626" fmla="*/ 207506 h 1209620"/>
                  <a:gd name="connsiteX627" fmla="*/ 926184 w 1561591"/>
                  <a:gd name="connsiteY627" fmla="*/ 206778 h 1209620"/>
                  <a:gd name="connsiteX628" fmla="*/ 926913 w 1561591"/>
                  <a:gd name="connsiteY628" fmla="*/ 204592 h 1209620"/>
                  <a:gd name="connsiteX629" fmla="*/ 929098 w 1561591"/>
                  <a:gd name="connsiteY629" fmla="*/ 201734 h 1209620"/>
                  <a:gd name="connsiteX630" fmla="*/ 929098 w 1561591"/>
                  <a:gd name="connsiteY630" fmla="*/ 200333 h 1209620"/>
                  <a:gd name="connsiteX631" fmla="*/ 929098 w 1561591"/>
                  <a:gd name="connsiteY631" fmla="*/ 199605 h 1209620"/>
                  <a:gd name="connsiteX632" fmla="*/ 928370 w 1561591"/>
                  <a:gd name="connsiteY632" fmla="*/ 198148 h 1209620"/>
                  <a:gd name="connsiteX633" fmla="*/ 928370 w 1561591"/>
                  <a:gd name="connsiteY633" fmla="*/ 196747 h 1209620"/>
                  <a:gd name="connsiteX634" fmla="*/ 929771 w 1561591"/>
                  <a:gd name="connsiteY634" fmla="*/ 193833 h 1209620"/>
                  <a:gd name="connsiteX635" fmla="*/ 932685 w 1561591"/>
                  <a:gd name="connsiteY635" fmla="*/ 192432 h 1209620"/>
                  <a:gd name="connsiteX636" fmla="*/ 932685 w 1561591"/>
                  <a:gd name="connsiteY636" fmla="*/ 190247 h 1209620"/>
                  <a:gd name="connsiteX637" fmla="*/ 933413 w 1561591"/>
                  <a:gd name="connsiteY637" fmla="*/ 185259 h 1209620"/>
                  <a:gd name="connsiteX638" fmla="*/ 931956 w 1561591"/>
                  <a:gd name="connsiteY638" fmla="*/ 170185 h 1209620"/>
                  <a:gd name="connsiteX639" fmla="*/ 931228 w 1561591"/>
                  <a:gd name="connsiteY639" fmla="*/ 165870 h 1209620"/>
                  <a:gd name="connsiteX640" fmla="*/ 931228 w 1561591"/>
                  <a:gd name="connsiteY640" fmla="*/ 163685 h 1209620"/>
                  <a:gd name="connsiteX641" fmla="*/ 931956 w 1561591"/>
                  <a:gd name="connsiteY641" fmla="*/ 162284 h 1209620"/>
                  <a:gd name="connsiteX642" fmla="*/ 934814 w 1561591"/>
                  <a:gd name="connsiteY642" fmla="*/ 161556 h 1209620"/>
                  <a:gd name="connsiteX643" fmla="*/ 935543 w 1561591"/>
                  <a:gd name="connsiteY643" fmla="*/ 159370 h 1209620"/>
                  <a:gd name="connsiteX644" fmla="*/ 934814 w 1561591"/>
                  <a:gd name="connsiteY644" fmla="*/ 157241 h 1209620"/>
                  <a:gd name="connsiteX645" fmla="*/ 932685 w 1561591"/>
                  <a:gd name="connsiteY645" fmla="*/ 155111 h 1209620"/>
                  <a:gd name="connsiteX646" fmla="*/ 926184 w 1561591"/>
                  <a:gd name="connsiteY646" fmla="*/ 152197 h 1209620"/>
                  <a:gd name="connsiteX647" fmla="*/ 924055 w 1561591"/>
                  <a:gd name="connsiteY647" fmla="*/ 151469 h 1209620"/>
                  <a:gd name="connsiteX648" fmla="*/ 924055 w 1561591"/>
                  <a:gd name="connsiteY648" fmla="*/ 150796 h 1209620"/>
                  <a:gd name="connsiteX649" fmla="*/ 930499 w 1561591"/>
                  <a:gd name="connsiteY649" fmla="*/ 129222 h 1209620"/>
                  <a:gd name="connsiteX650" fmla="*/ 942715 w 1561591"/>
                  <a:gd name="connsiteY650" fmla="*/ 91901 h 1209620"/>
                  <a:gd name="connsiteX651" fmla="*/ 941258 w 1561591"/>
                  <a:gd name="connsiteY651" fmla="*/ 91901 h 1209620"/>
                  <a:gd name="connsiteX652" fmla="*/ 939857 w 1561591"/>
                  <a:gd name="connsiteY652" fmla="*/ 92629 h 1209620"/>
                  <a:gd name="connsiteX653" fmla="*/ 936271 w 1561591"/>
                  <a:gd name="connsiteY653" fmla="*/ 92629 h 1209620"/>
                  <a:gd name="connsiteX654" fmla="*/ 934814 w 1561591"/>
                  <a:gd name="connsiteY654" fmla="*/ 92629 h 1209620"/>
                  <a:gd name="connsiteX655" fmla="*/ 932685 w 1561591"/>
                  <a:gd name="connsiteY655" fmla="*/ 94086 h 1209620"/>
                  <a:gd name="connsiteX656" fmla="*/ 931228 w 1561591"/>
                  <a:gd name="connsiteY656" fmla="*/ 94086 h 1209620"/>
                  <a:gd name="connsiteX657" fmla="*/ 929098 w 1561591"/>
                  <a:gd name="connsiteY657" fmla="*/ 94086 h 1209620"/>
                  <a:gd name="connsiteX658" fmla="*/ 927641 w 1561591"/>
                  <a:gd name="connsiteY658" fmla="*/ 94086 h 1209620"/>
                  <a:gd name="connsiteX659" fmla="*/ 926184 w 1561591"/>
                  <a:gd name="connsiteY659" fmla="*/ 94086 h 1209620"/>
                  <a:gd name="connsiteX660" fmla="*/ 925512 w 1561591"/>
                  <a:gd name="connsiteY660" fmla="*/ 94086 h 1209620"/>
                  <a:gd name="connsiteX661" fmla="*/ 922598 w 1561591"/>
                  <a:gd name="connsiteY661" fmla="*/ 88315 h 1209620"/>
                  <a:gd name="connsiteX662" fmla="*/ 921197 w 1561591"/>
                  <a:gd name="connsiteY662" fmla="*/ 85457 h 1209620"/>
                  <a:gd name="connsiteX663" fmla="*/ 919740 w 1561591"/>
                  <a:gd name="connsiteY663" fmla="*/ 85457 h 1209620"/>
                  <a:gd name="connsiteX664" fmla="*/ 903938 w 1561591"/>
                  <a:gd name="connsiteY664" fmla="*/ 84728 h 1209620"/>
                  <a:gd name="connsiteX665" fmla="*/ 902537 w 1561591"/>
                  <a:gd name="connsiteY665" fmla="*/ 83271 h 1209620"/>
                  <a:gd name="connsiteX666" fmla="*/ 901808 w 1561591"/>
                  <a:gd name="connsiteY666" fmla="*/ 82599 h 1209620"/>
                  <a:gd name="connsiteX667" fmla="*/ 898222 w 1561591"/>
                  <a:gd name="connsiteY667" fmla="*/ 82599 h 1209620"/>
                  <a:gd name="connsiteX668" fmla="*/ 898222 w 1561591"/>
                  <a:gd name="connsiteY668" fmla="*/ 81870 h 1209620"/>
                  <a:gd name="connsiteX669" fmla="*/ 898222 w 1561591"/>
                  <a:gd name="connsiteY669" fmla="*/ 78284 h 1209620"/>
                  <a:gd name="connsiteX670" fmla="*/ 898222 w 1561591"/>
                  <a:gd name="connsiteY670" fmla="*/ 76827 h 1209620"/>
                  <a:gd name="connsiteX671" fmla="*/ 891721 w 1561591"/>
                  <a:gd name="connsiteY671" fmla="*/ 74698 h 1209620"/>
                  <a:gd name="connsiteX672" fmla="*/ 891049 w 1561591"/>
                  <a:gd name="connsiteY672" fmla="*/ 73241 h 1209620"/>
                  <a:gd name="connsiteX673" fmla="*/ 891721 w 1561591"/>
                  <a:gd name="connsiteY673" fmla="*/ 73241 h 1209620"/>
                  <a:gd name="connsiteX674" fmla="*/ 888864 w 1561591"/>
                  <a:gd name="connsiteY674" fmla="*/ 71784 h 1209620"/>
                  <a:gd name="connsiteX675" fmla="*/ 886734 w 1561591"/>
                  <a:gd name="connsiteY675" fmla="*/ 70383 h 1209620"/>
                  <a:gd name="connsiteX676" fmla="*/ 886006 w 1561591"/>
                  <a:gd name="connsiteY676" fmla="*/ 69654 h 1209620"/>
                  <a:gd name="connsiteX677" fmla="*/ 886734 w 1561591"/>
                  <a:gd name="connsiteY677" fmla="*/ 68197 h 1209620"/>
                  <a:gd name="connsiteX678" fmla="*/ 887463 w 1561591"/>
                  <a:gd name="connsiteY678" fmla="*/ 66796 h 1209620"/>
                  <a:gd name="connsiteX679" fmla="*/ 887463 w 1561591"/>
                  <a:gd name="connsiteY679" fmla="*/ 65339 h 1209620"/>
                  <a:gd name="connsiteX680" fmla="*/ 886006 w 1561591"/>
                  <a:gd name="connsiteY680" fmla="*/ 62482 h 1209620"/>
                  <a:gd name="connsiteX681" fmla="*/ 883148 w 1561591"/>
                  <a:gd name="connsiteY681" fmla="*/ 61753 h 1209620"/>
                  <a:gd name="connsiteX682" fmla="*/ 881691 w 1561591"/>
                  <a:gd name="connsiteY682" fmla="*/ 61753 h 1209620"/>
                  <a:gd name="connsiteX683" fmla="*/ 881691 w 1561591"/>
                  <a:gd name="connsiteY683" fmla="*/ 61025 h 1209620"/>
                  <a:gd name="connsiteX684" fmla="*/ 880962 w 1561591"/>
                  <a:gd name="connsiteY684" fmla="*/ 60352 h 1209620"/>
                  <a:gd name="connsiteX685" fmla="*/ 878833 w 1561591"/>
                  <a:gd name="connsiteY685" fmla="*/ 59624 h 1209620"/>
                  <a:gd name="connsiteX686" fmla="*/ 878104 w 1561591"/>
                  <a:gd name="connsiteY686" fmla="*/ 61025 h 1209620"/>
                  <a:gd name="connsiteX687" fmla="*/ 875975 w 1561591"/>
                  <a:gd name="connsiteY687" fmla="*/ 63210 h 1209620"/>
                  <a:gd name="connsiteX688" fmla="*/ 875975 w 1561591"/>
                  <a:gd name="connsiteY688" fmla="*/ 64611 h 1209620"/>
                  <a:gd name="connsiteX689" fmla="*/ 874518 w 1561591"/>
                  <a:gd name="connsiteY689" fmla="*/ 65339 h 1209620"/>
                  <a:gd name="connsiteX690" fmla="*/ 873061 w 1561591"/>
                  <a:gd name="connsiteY690" fmla="*/ 65339 h 1209620"/>
                  <a:gd name="connsiteX691" fmla="*/ 870932 w 1561591"/>
                  <a:gd name="connsiteY691" fmla="*/ 65339 h 1209620"/>
                  <a:gd name="connsiteX692" fmla="*/ 869475 w 1561591"/>
                  <a:gd name="connsiteY692" fmla="*/ 63210 h 1209620"/>
                  <a:gd name="connsiteX693" fmla="*/ 869475 w 1561591"/>
                  <a:gd name="connsiteY693" fmla="*/ 62482 h 1209620"/>
                  <a:gd name="connsiteX694" fmla="*/ 868746 w 1561591"/>
                  <a:gd name="connsiteY694" fmla="*/ 62482 h 1209620"/>
                  <a:gd name="connsiteX695" fmla="*/ 867345 w 1561591"/>
                  <a:gd name="connsiteY695" fmla="*/ 61753 h 1209620"/>
                  <a:gd name="connsiteX696" fmla="*/ 864487 w 1561591"/>
                  <a:gd name="connsiteY696" fmla="*/ 61025 h 1209620"/>
                  <a:gd name="connsiteX697" fmla="*/ 863030 w 1561591"/>
                  <a:gd name="connsiteY697" fmla="*/ 60352 h 1209620"/>
                  <a:gd name="connsiteX698" fmla="*/ 862302 w 1561591"/>
                  <a:gd name="connsiteY698" fmla="*/ 59624 h 1209620"/>
                  <a:gd name="connsiteX699" fmla="*/ 862302 w 1561591"/>
                  <a:gd name="connsiteY699" fmla="*/ 58895 h 1209620"/>
                  <a:gd name="connsiteX700" fmla="*/ 862302 w 1561591"/>
                  <a:gd name="connsiteY700" fmla="*/ 58167 h 1209620"/>
                  <a:gd name="connsiteX701" fmla="*/ 860845 w 1561591"/>
                  <a:gd name="connsiteY701" fmla="*/ 58167 h 1209620"/>
                  <a:gd name="connsiteX702" fmla="*/ 860172 w 1561591"/>
                  <a:gd name="connsiteY702" fmla="*/ 58895 h 1209620"/>
                  <a:gd name="connsiteX703" fmla="*/ 858715 w 1561591"/>
                  <a:gd name="connsiteY703" fmla="*/ 58167 h 1209620"/>
                  <a:gd name="connsiteX704" fmla="*/ 857259 w 1561591"/>
                  <a:gd name="connsiteY704" fmla="*/ 56710 h 1209620"/>
                  <a:gd name="connsiteX705" fmla="*/ 855858 w 1561591"/>
                  <a:gd name="connsiteY705" fmla="*/ 53852 h 1209620"/>
                  <a:gd name="connsiteX706" fmla="*/ 854401 w 1561591"/>
                  <a:gd name="connsiteY706" fmla="*/ 53123 h 1209620"/>
                  <a:gd name="connsiteX707" fmla="*/ 853672 w 1561591"/>
                  <a:gd name="connsiteY707" fmla="*/ 53852 h 1209620"/>
                  <a:gd name="connsiteX708" fmla="*/ 852271 w 1561591"/>
                  <a:gd name="connsiteY708" fmla="*/ 55309 h 1209620"/>
                  <a:gd name="connsiteX709" fmla="*/ 850086 w 1561591"/>
                  <a:gd name="connsiteY709" fmla="*/ 56037 h 1209620"/>
                  <a:gd name="connsiteX710" fmla="*/ 849357 w 1561591"/>
                  <a:gd name="connsiteY710" fmla="*/ 56710 h 1209620"/>
                  <a:gd name="connsiteX711" fmla="*/ 848685 w 1561591"/>
                  <a:gd name="connsiteY711" fmla="*/ 57438 h 1209620"/>
                  <a:gd name="connsiteX712" fmla="*/ 846499 w 1561591"/>
                  <a:gd name="connsiteY712" fmla="*/ 58167 h 1209620"/>
                  <a:gd name="connsiteX713" fmla="*/ 845098 w 1561591"/>
                  <a:gd name="connsiteY713" fmla="*/ 59624 h 1209620"/>
                  <a:gd name="connsiteX714" fmla="*/ 842913 w 1561591"/>
                  <a:gd name="connsiteY714" fmla="*/ 59624 h 1209620"/>
                  <a:gd name="connsiteX715" fmla="*/ 841512 w 1561591"/>
                  <a:gd name="connsiteY715" fmla="*/ 59624 h 1209620"/>
                  <a:gd name="connsiteX716" fmla="*/ 840784 w 1561591"/>
                  <a:gd name="connsiteY716" fmla="*/ 59624 h 1209620"/>
                  <a:gd name="connsiteX717" fmla="*/ 839327 w 1561591"/>
                  <a:gd name="connsiteY717" fmla="*/ 58895 h 1209620"/>
                  <a:gd name="connsiteX718" fmla="*/ 838598 w 1561591"/>
                  <a:gd name="connsiteY718" fmla="*/ 58167 h 1209620"/>
                  <a:gd name="connsiteX719" fmla="*/ 837870 w 1561591"/>
                  <a:gd name="connsiteY719" fmla="*/ 57438 h 1209620"/>
                  <a:gd name="connsiteX720" fmla="*/ 835740 w 1561591"/>
                  <a:gd name="connsiteY720" fmla="*/ 57438 h 1209620"/>
                  <a:gd name="connsiteX721" fmla="*/ 833611 w 1561591"/>
                  <a:gd name="connsiteY721" fmla="*/ 58167 h 1209620"/>
                  <a:gd name="connsiteX722" fmla="*/ 831425 w 1561591"/>
                  <a:gd name="connsiteY722" fmla="*/ 58167 h 1209620"/>
                  <a:gd name="connsiteX723" fmla="*/ 830024 w 1561591"/>
                  <a:gd name="connsiteY723" fmla="*/ 53852 h 1209620"/>
                  <a:gd name="connsiteX724" fmla="*/ 829296 w 1561591"/>
                  <a:gd name="connsiteY724" fmla="*/ 53123 h 1209620"/>
                  <a:gd name="connsiteX725" fmla="*/ 827839 w 1561591"/>
                  <a:gd name="connsiteY725" fmla="*/ 52451 h 1209620"/>
                  <a:gd name="connsiteX726" fmla="*/ 824981 w 1561591"/>
                  <a:gd name="connsiteY726" fmla="*/ 54580 h 1209620"/>
                  <a:gd name="connsiteX727" fmla="*/ 820666 w 1561591"/>
                  <a:gd name="connsiteY727" fmla="*/ 58167 h 1209620"/>
                  <a:gd name="connsiteX728" fmla="*/ 815623 w 1561591"/>
                  <a:gd name="connsiteY728" fmla="*/ 63938 h 1209620"/>
                  <a:gd name="connsiteX729" fmla="*/ 812036 w 1561591"/>
                  <a:gd name="connsiteY729" fmla="*/ 63210 h 1209620"/>
                  <a:gd name="connsiteX730" fmla="*/ 810636 w 1561591"/>
                  <a:gd name="connsiteY730" fmla="*/ 63938 h 1209620"/>
                  <a:gd name="connsiteX731" fmla="*/ 809907 w 1561591"/>
                  <a:gd name="connsiteY731" fmla="*/ 64611 h 1209620"/>
                  <a:gd name="connsiteX732" fmla="*/ 809178 w 1561591"/>
                  <a:gd name="connsiteY732" fmla="*/ 68197 h 1209620"/>
                  <a:gd name="connsiteX733" fmla="*/ 807722 w 1561591"/>
                  <a:gd name="connsiteY733" fmla="*/ 68197 h 1209620"/>
                  <a:gd name="connsiteX734" fmla="*/ 805592 w 1561591"/>
                  <a:gd name="connsiteY734" fmla="*/ 66796 h 1209620"/>
                  <a:gd name="connsiteX735" fmla="*/ 804135 w 1561591"/>
                  <a:gd name="connsiteY735" fmla="*/ 66796 h 1209620"/>
                  <a:gd name="connsiteX736" fmla="*/ 803407 w 1561591"/>
                  <a:gd name="connsiteY736" fmla="*/ 71784 h 1209620"/>
                  <a:gd name="connsiteX737" fmla="*/ 802006 w 1561591"/>
                  <a:gd name="connsiteY737" fmla="*/ 74698 h 1209620"/>
                  <a:gd name="connsiteX738" fmla="*/ 798419 w 1561591"/>
                  <a:gd name="connsiteY738" fmla="*/ 75426 h 1209620"/>
                  <a:gd name="connsiteX739" fmla="*/ 797691 w 1561591"/>
                  <a:gd name="connsiteY739" fmla="*/ 76827 h 1209620"/>
                  <a:gd name="connsiteX740" fmla="*/ 791247 w 1561591"/>
                  <a:gd name="connsiteY740" fmla="*/ 79012 h 1209620"/>
                  <a:gd name="connsiteX741" fmla="*/ 785475 w 1561591"/>
                  <a:gd name="connsiteY741" fmla="*/ 80413 h 1209620"/>
                  <a:gd name="connsiteX742" fmla="*/ 784074 w 1561591"/>
                  <a:gd name="connsiteY742" fmla="*/ 80413 h 1209620"/>
                  <a:gd name="connsiteX743" fmla="*/ 782617 w 1561591"/>
                  <a:gd name="connsiteY743" fmla="*/ 81142 h 1209620"/>
                  <a:gd name="connsiteX744" fmla="*/ 782617 w 1561591"/>
                  <a:gd name="connsiteY744" fmla="*/ 81142 h 1209620"/>
                  <a:gd name="connsiteX745" fmla="*/ 784074 w 1561591"/>
                  <a:gd name="connsiteY745" fmla="*/ 80413 h 1209620"/>
                  <a:gd name="connsiteX746" fmla="*/ 785475 w 1561591"/>
                  <a:gd name="connsiteY746" fmla="*/ 80413 h 1209620"/>
                  <a:gd name="connsiteX747" fmla="*/ 762500 w 1561591"/>
                  <a:gd name="connsiteY747" fmla="*/ 68197 h 1209620"/>
                  <a:gd name="connsiteX748" fmla="*/ 728765 w 1561591"/>
                  <a:gd name="connsiteY748" fmla="*/ 49537 h 1209620"/>
                  <a:gd name="connsiteX749" fmla="*/ 682814 w 1561591"/>
                  <a:gd name="connsiteY749" fmla="*/ 25161 h 1209620"/>
                  <a:gd name="connsiteX750" fmla="*/ 665611 w 1561591"/>
                  <a:gd name="connsiteY750" fmla="*/ 34463 h 1209620"/>
                  <a:gd name="connsiteX751" fmla="*/ 663426 w 1561591"/>
                  <a:gd name="connsiteY751" fmla="*/ 32333 h 1209620"/>
                  <a:gd name="connsiteX752" fmla="*/ 661296 w 1561591"/>
                  <a:gd name="connsiteY752" fmla="*/ 30148 h 1209620"/>
                  <a:gd name="connsiteX753" fmla="*/ 660568 w 1561591"/>
                  <a:gd name="connsiteY753" fmla="*/ 28019 h 1209620"/>
                  <a:gd name="connsiteX754" fmla="*/ 660568 w 1561591"/>
                  <a:gd name="connsiteY754" fmla="*/ 24432 h 1209620"/>
                  <a:gd name="connsiteX755" fmla="*/ 661296 w 1561591"/>
                  <a:gd name="connsiteY755" fmla="*/ 22975 h 1209620"/>
                  <a:gd name="connsiteX756" fmla="*/ 660568 w 1561591"/>
                  <a:gd name="connsiteY756" fmla="*/ 22303 h 1209620"/>
                  <a:gd name="connsiteX757" fmla="*/ 658382 w 1561591"/>
                  <a:gd name="connsiteY757" fmla="*/ 22303 h 1209620"/>
                  <a:gd name="connsiteX758" fmla="*/ 657710 w 1561591"/>
                  <a:gd name="connsiteY758" fmla="*/ 20117 h 1209620"/>
                  <a:gd name="connsiteX759" fmla="*/ 656981 w 1561591"/>
                  <a:gd name="connsiteY759" fmla="*/ 18716 h 1209620"/>
                  <a:gd name="connsiteX760" fmla="*/ 656253 w 1561591"/>
                  <a:gd name="connsiteY760" fmla="*/ 17988 h 1209620"/>
                  <a:gd name="connsiteX761" fmla="*/ 654796 w 1561591"/>
                  <a:gd name="connsiteY761" fmla="*/ 15803 h 1209620"/>
                  <a:gd name="connsiteX762" fmla="*/ 654067 w 1561591"/>
                  <a:gd name="connsiteY762" fmla="*/ 15074 h 1209620"/>
                  <a:gd name="connsiteX763" fmla="*/ 656981 w 1561591"/>
                  <a:gd name="connsiteY763" fmla="*/ 12945 h 1209620"/>
                  <a:gd name="connsiteX764" fmla="*/ 657710 w 1561591"/>
                  <a:gd name="connsiteY764" fmla="*/ 10815 h 1209620"/>
                  <a:gd name="connsiteX765" fmla="*/ 656981 w 1561591"/>
                  <a:gd name="connsiteY765" fmla="*/ 10087 h 1209620"/>
                  <a:gd name="connsiteX766" fmla="*/ 655524 w 1561591"/>
                  <a:gd name="connsiteY766" fmla="*/ 10815 h 1209620"/>
                  <a:gd name="connsiteX767" fmla="*/ 653395 w 1561591"/>
                  <a:gd name="connsiteY767" fmla="*/ 11488 h 1209620"/>
                  <a:gd name="connsiteX768" fmla="*/ 651938 w 1561591"/>
                  <a:gd name="connsiteY768" fmla="*/ 9358 h 1209620"/>
                  <a:gd name="connsiteX769" fmla="*/ 649808 w 1561591"/>
                  <a:gd name="connsiteY769" fmla="*/ 9358 h 1209620"/>
                  <a:gd name="connsiteX770" fmla="*/ 647623 w 1561591"/>
                  <a:gd name="connsiteY770" fmla="*/ 10087 h 1209620"/>
                  <a:gd name="connsiteX771" fmla="*/ 646895 w 1561591"/>
                  <a:gd name="connsiteY771" fmla="*/ 10087 h 1209620"/>
                  <a:gd name="connsiteX772" fmla="*/ 645494 w 1561591"/>
                  <a:gd name="connsiteY772" fmla="*/ 8630 h 1209620"/>
                  <a:gd name="connsiteX773" fmla="*/ 645494 w 1561591"/>
                  <a:gd name="connsiteY773" fmla="*/ 5772 h 1209620"/>
                  <a:gd name="connsiteX774" fmla="*/ 644037 w 1561591"/>
                  <a:gd name="connsiteY774" fmla="*/ 2914 h 1209620"/>
                  <a:gd name="connsiteX775" fmla="*/ 642636 w 1561591"/>
                  <a:gd name="connsiteY775" fmla="*/ 0 h 1209620"/>
                  <a:gd name="connsiteX776" fmla="*/ 639722 w 1561591"/>
                  <a:gd name="connsiteY776" fmla="*/ 729 h 1209620"/>
                  <a:gd name="connsiteX777" fmla="*/ 638321 w 1561591"/>
                  <a:gd name="connsiteY777" fmla="*/ 1457 h 1209620"/>
                  <a:gd name="connsiteX778" fmla="*/ 638321 w 1561591"/>
                  <a:gd name="connsiteY778" fmla="*/ 4315 h 1209620"/>
                  <a:gd name="connsiteX779" fmla="*/ 638321 w 1561591"/>
                  <a:gd name="connsiteY779" fmla="*/ 7229 h 1209620"/>
                  <a:gd name="connsiteX780" fmla="*/ 634006 w 1561591"/>
                  <a:gd name="connsiteY780" fmla="*/ 11488 h 1209620"/>
                  <a:gd name="connsiteX781" fmla="*/ 631148 w 1561591"/>
                  <a:gd name="connsiteY781" fmla="*/ 14402 h 1209620"/>
                  <a:gd name="connsiteX782" fmla="*/ 630420 w 1561591"/>
                  <a:gd name="connsiteY782" fmla="*/ 17988 h 1209620"/>
                  <a:gd name="connsiteX783" fmla="*/ 628234 w 1561591"/>
                  <a:gd name="connsiteY783" fmla="*/ 21574 h 1209620"/>
                  <a:gd name="connsiteX784" fmla="*/ 625376 w 1561591"/>
                  <a:gd name="connsiteY784" fmla="*/ 22975 h 1209620"/>
                  <a:gd name="connsiteX785" fmla="*/ 620333 w 1561591"/>
                  <a:gd name="connsiteY785" fmla="*/ 21574 h 1209620"/>
                  <a:gd name="connsiteX786" fmla="*/ 618932 w 1561591"/>
                  <a:gd name="connsiteY786" fmla="*/ 21574 h 1209620"/>
                  <a:gd name="connsiteX787" fmla="*/ 618932 w 1561591"/>
                  <a:gd name="connsiteY787" fmla="*/ 22303 h 1209620"/>
                  <a:gd name="connsiteX788" fmla="*/ 616018 w 1561591"/>
                  <a:gd name="connsiteY788" fmla="*/ 25161 h 1209620"/>
                  <a:gd name="connsiteX789" fmla="*/ 616018 w 1561591"/>
                  <a:gd name="connsiteY789" fmla="*/ 28019 h 1209620"/>
                  <a:gd name="connsiteX790" fmla="*/ 616018 w 1561591"/>
                  <a:gd name="connsiteY790" fmla="*/ 28747 h 1209620"/>
                  <a:gd name="connsiteX791" fmla="*/ 616018 w 1561591"/>
                  <a:gd name="connsiteY791" fmla="*/ 29476 h 1209620"/>
                  <a:gd name="connsiteX792" fmla="*/ 616018 w 1561591"/>
                  <a:gd name="connsiteY792" fmla="*/ 30148 h 1209620"/>
                  <a:gd name="connsiteX793" fmla="*/ 613160 w 1561591"/>
                  <a:gd name="connsiteY793" fmla="*/ 36648 h 1209620"/>
                  <a:gd name="connsiteX794" fmla="*/ 575111 w 1561591"/>
                  <a:gd name="connsiteY794" fmla="*/ 120648 h 1209620"/>
                  <a:gd name="connsiteX795" fmla="*/ 572981 w 1561591"/>
                  <a:gd name="connsiteY795" fmla="*/ 121321 h 1209620"/>
                  <a:gd name="connsiteX796" fmla="*/ 572253 w 1561591"/>
                  <a:gd name="connsiteY796" fmla="*/ 121321 h 1209620"/>
                  <a:gd name="connsiteX797" fmla="*/ 568667 w 1561591"/>
                  <a:gd name="connsiteY797" fmla="*/ 128550 h 1209620"/>
                  <a:gd name="connsiteX798" fmla="*/ 565809 w 1561591"/>
                  <a:gd name="connsiteY798" fmla="*/ 134265 h 1209620"/>
                  <a:gd name="connsiteX799" fmla="*/ 565080 w 1561591"/>
                  <a:gd name="connsiteY799" fmla="*/ 141438 h 1209620"/>
                  <a:gd name="connsiteX800" fmla="*/ 567210 w 1561591"/>
                  <a:gd name="connsiteY800" fmla="*/ 145025 h 1209620"/>
                  <a:gd name="connsiteX801" fmla="*/ 570796 w 1561591"/>
                  <a:gd name="connsiteY801" fmla="*/ 145753 h 1209620"/>
                  <a:gd name="connsiteX802" fmla="*/ 572253 w 1561591"/>
                  <a:gd name="connsiteY802" fmla="*/ 147882 h 1209620"/>
                  <a:gd name="connsiteX803" fmla="*/ 572253 w 1561591"/>
                  <a:gd name="connsiteY803" fmla="*/ 152926 h 1209620"/>
                  <a:gd name="connsiteX804" fmla="*/ 573710 w 1561591"/>
                  <a:gd name="connsiteY804" fmla="*/ 153654 h 1209620"/>
                  <a:gd name="connsiteX805" fmla="*/ 574382 w 1561591"/>
                  <a:gd name="connsiteY805" fmla="*/ 154383 h 1209620"/>
                  <a:gd name="connsiteX806" fmla="*/ 572981 w 1561591"/>
                  <a:gd name="connsiteY806" fmla="*/ 168000 h 1209620"/>
                  <a:gd name="connsiteX807" fmla="*/ 571524 w 1561591"/>
                  <a:gd name="connsiteY807" fmla="*/ 174444 h 1209620"/>
                  <a:gd name="connsiteX808" fmla="*/ 569395 w 1561591"/>
                  <a:gd name="connsiteY808" fmla="*/ 176630 h 1209620"/>
                  <a:gd name="connsiteX809" fmla="*/ 569395 w 1561591"/>
                  <a:gd name="connsiteY809" fmla="*/ 177358 h 1209620"/>
                  <a:gd name="connsiteX810" fmla="*/ 568667 w 1561591"/>
                  <a:gd name="connsiteY810" fmla="*/ 184531 h 1209620"/>
                  <a:gd name="connsiteX811" fmla="*/ 568667 w 1561591"/>
                  <a:gd name="connsiteY811" fmla="*/ 186660 h 1209620"/>
                  <a:gd name="connsiteX812" fmla="*/ 568667 w 1561591"/>
                  <a:gd name="connsiteY812" fmla="*/ 188846 h 1209620"/>
                  <a:gd name="connsiteX813" fmla="*/ 570796 w 1561591"/>
                  <a:gd name="connsiteY813" fmla="*/ 193105 h 1209620"/>
                  <a:gd name="connsiteX814" fmla="*/ 570796 w 1561591"/>
                  <a:gd name="connsiteY814" fmla="*/ 198876 h 1209620"/>
                  <a:gd name="connsiteX815" fmla="*/ 568667 w 1561591"/>
                  <a:gd name="connsiteY815" fmla="*/ 206778 h 1209620"/>
                  <a:gd name="connsiteX816" fmla="*/ 566481 w 1561591"/>
                  <a:gd name="connsiteY816" fmla="*/ 210364 h 1209620"/>
                  <a:gd name="connsiteX817" fmla="*/ 563623 w 1561591"/>
                  <a:gd name="connsiteY817" fmla="*/ 215407 h 1209620"/>
                  <a:gd name="connsiteX818" fmla="*/ 562222 w 1561591"/>
                  <a:gd name="connsiteY818" fmla="*/ 224709 h 1209620"/>
                  <a:gd name="connsiteX819" fmla="*/ 560765 w 1561591"/>
                  <a:gd name="connsiteY819" fmla="*/ 237654 h 1209620"/>
                  <a:gd name="connsiteX820" fmla="*/ 561494 w 1561591"/>
                  <a:gd name="connsiteY820" fmla="*/ 241240 h 1209620"/>
                  <a:gd name="connsiteX821" fmla="*/ 560037 w 1561591"/>
                  <a:gd name="connsiteY821" fmla="*/ 245555 h 1209620"/>
                  <a:gd name="connsiteX822" fmla="*/ 558580 w 1561591"/>
                  <a:gd name="connsiteY822" fmla="*/ 248413 h 1209620"/>
                  <a:gd name="connsiteX823" fmla="*/ 557907 w 1561591"/>
                  <a:gd name="connsiteY823" fmla="*/ 248413 h 1209620"/>
                  <a:gd name="connsiteX824" fmla="*/ 557179 w 1561591"/>
                  <a:gd name="connsiteY824" fmla="*/ 248413 h 1209620"/>
                  <a:gd name="connsiteX825" fmla="*/ 557179 w 1561591"/>
                  <a:gd name="connsiteY825" fmla="*/ 248413 h 1209620"/>
                  <a:gd name="connsiteX826" fmla="*/ 556450 w 1561591"/>
                  <a:gd name="connsiteY826" fmla="*/ 248413 h 1209620"/>
                  <a:gd name="connsiteX827" fmla="*/ 554321 w 1561591"/>
                  <a:gd name="connsiteY827" fmla="*/ 248413 h 1209620"/>
                  <a:gd name="connsiteX828" fmla="*/ 545691 w 1561591"/>
                  <a:gd name="connsiteY828" fmla="*/ 251271 h 1209620"/>
                  <a:gd name="connsiteX829" fmla="*/ 544963 w 1561591"/>
                  <a:gd name="connsiteY829" fmla="*/ 254857 h 1209620"/>
                  <a:gd name="connsiteX830" fmla="*/ 544234 w 1561591"/>
                  <a:gd name="connsiteY830" fmla="*/ 256315 h 1209620"/>
                  <a:gd name="connsiteX831" fmla="*/ 543506 w 1561591"/>
                  <a:gd name="connsiteY831" fmla="*/ 256315 h 1209620"/>
                  <a:gd name="connsiteX832" fmla="*/ 542105 w 1561591"/>
                  <a:gd name="connsiteY832" fmla="*/ 255586 h 1209620"/>
                  <a:gd name="connsiteX833" fmla="*/ 541376 w 1561591"/>
                  <a:gd name="connsiteY833" fmla="*/ 257043 h 1209620"/>
                  <a:gd name="connsiteX834" fmla="*/ 539919 w 1561591"/>
                  <a:gd name="connsiteY834" fmla="*/ 258444 h 1209620"/>
                  <a:gd name="connsiteX835" fmla="*/ 535605 w 1561591"/>
                  <a:gd name="connsiteY835" fmla="*/ 261358 h 1209620"/>
                  <a:gd name="connsiteX836" fmla="*/ 530617 w 1561591"/>
                  <a:gd name="connsiteY836" fmla="*/ 261358 h 1209620"/>
                  <a:gd name="connsiteX837" fmla="*/ 528432 w 1561591"/>
                  <a:gd name="connsiteY837" fmla="*/ 262030 h 1209620"/>
                  <a:gd name="connsiteX838" fmla="*/ 526302 w 1561591"/>
                  <a:gd name="connsiteY838" fmla="*/ 264944 h 1209620"/>
                  <a:gd name="connsiteX839" fmla="*/ 524845 w 1561591"/>
                  <a:gd name="connsiteY839" fmla="*/ 267074 h 1209620"/>
                  <a:gd name="connsiteX840" fmla="*/ 524845 w 1561591"/>
                  <a:gd name="connsiteY840" fmla="*/ 269932 h 1209620"/>
                  <a:gd name="connsiteX841" fmla="*/ 524845 w 1561591"/>
                  <a:gd name="connsiteY841" fmla="*/ 272790 h 1209620"/>
                  <a:gd name="connsiteX842" fmla="*/ 524173 w 1561591"/>
                  <a:gd name="connsiteY842" fmla="*/ 274247 h 1209620"/>
                  <a:gd name="connsiteX843" fmla="*/ 522716 w 1561591"/>
                  <a:gd name="connsiteY843" fmla="*/ 275704 h 1209620"/>
                  <a:gd name="connsiteX844" fmla="*/ 521987 w 1561591"/>
                  <a:gd name="connsiteY844" fmla="*/ 275704 h 1209620"/>
                  <a:gd name="connsiteX845" fmla="*/ 520531 w 1561591"/>
                  <a:gd name="connsiteY845" fmla="*/ 275704 h 1209620"/>
                  <a:gd name="connsiteX846" fmla="*/ 518401 w 1561591"/>
                  <a:gd name="connsiteY846" fmla="*/ 275704 h 1209620"/>
                  <a:gd name="connsiteX847" fmla="*/ 516944 w 1561591"/>
                  <a:gd name="connsiteY847" fmla="*/ 274247 h 1209620"/>
                  <a:gd name="connsiteX848" fmla="*/ 516944 w 1561591"/>
                  <a:gd name="connsiteY848" fmla="*/ 273518 h 1209620"/>
                  <a:gd name="connsiteX849" fmla="*/ 516272 w 1561591"/>
                  <a:gd name="connsiteY849" fmla="*/ 272790 h 1209620"/>
                  <a:gd name="connsiteX850" fmla="*/ 514815 w 1561591"/>
                  <a:gd name="connsiteY850" fmla="*/ 271389 h 1209620"/>
                  <a:gd name="connsiteX851" fmla="*/ 513358 w 1561591"/>
                  <a:gd name="connsiteY851" fmla="*/ 270660 h 1209620"/>
                  <a:gd name="connsiteX852" fmla="*/ 511957 w 1561591"/>
                  <a:gd name="connsiteY852" fmla="*/ 269203 h 1209620"/>
                  <a:gd name="connsiteX853" fmla="*/ 510500 w 1561591"/>
                  <a:gd name="connsiteY853" fmla="*/ 267802 h 1209620"/>
                  <a:gd name="connsiteX854" fmla="*/ 507642 w 1561591"/>
                  <a:gd name="connsiteY854" fmla="*/ 266345 h 1209620"/>
                  <a:gd name="connsiteX855" fmla="*/ 503327 w 1561591"/>
                  <a:gd name="connsiteY855" fmla="*/ 264216 h 1209620"/>
                  <a:gd name="connsiteX856" fmla="*/ 499741 w 1561591"/>
                  <a:gd name="connsiteY856" fmla="*/ 264216 h 1209620"/>
                  <a:gd name="connsiteX857" fmla="*/ 499741 w 1561591"/>
                  <a:gd name="connsiteY857" fmla="*/ 262759 h 1209620"/>
                  <a:gd name="connsiteX858" fmla="*/ 499741 w 1561591"/>
                  <a:gd name="connsiteY858" fmla="*/ 262030 h 1209620"/>
                  <a:gd name="connsiteX859" fmla="*/ 497555 w 1561591"/>
                  <a:gd name="connsiteY859" fmla="*/ 264216 h 1209620"/>
                  <a:gd name="connsiteX860" fmla="*/ 485395 w 1561591"/>
                  <a:gd name="connsiteY860" fmla="*/ 258444 h 1209620"/>
                  <a:gd name="connsiteX861" fmla="*/ 479623 w 1561591"/>
                  <a:gd name="connsiteY861" fmla="*/ 253457 h 1209620"/>
                  <a:gd name="connsiteX862" fmla="*/ 476765 w 1561591"/>
                  <a:gd name="connsiteY862" fmla="*/ 254857 h 1209620"/>
                  <a:gd name="connsiteX863" fmla="*/ 473179 w 1561591"/>
                  <a:gd name="connsiteY863" fmla="*/ 254129 h 1209620"/>
                  <a:gd name="connsiteX864" fmla="*/ 470994 w 1561591"/>
                  <a:gd name="connsiteY864" fmla="*/ 259901 h 1209620"/>
                  <a:gd name="connsiteX865" fmla="*/ 469593 w 1561591"/>
                  <a:gd name="connsiteY865" fmla="*/ 261358 h 1209620"/>
                  <a:gd name="connsiteX866" fmla="*/ 465278 w 1561591"/>
                  <a:gd name="connsiteY866" fmla="*/ 267802 h 1209620"/>
                  <a:gd name="connsiteX867" fmla="*/ 463821 w 1561591"/>
                  <a:gd name="connsiteY867" fmla="*/ 275704 h 1209620"/>
                  <a:gd name="connsiteX868" fmla="*/ 462420 w 1561591"/>
                  <a:gd name="connsiteY868" fmla="*/ 278562 h 1209620"/>
                  <a:gd name="connsiteX869" fmla="*/ 460963 w 1561591"/>
                  <a:gd name="connsiteY869" fmla="*/ 280018 h 1209620"/>
                  <a:gd name="connsiteX870" fmla="*/ 458105 w 1561591"/>
                  <a:gd name="connsiteY870" fmla="*/ 279290 h 1209620"/>
                  <a:gd name="connsiteX871" fmla="*/ 457376 w 1561591"/>
                  <a:gd name="connsiteY871" fmla="*/ 279290 h 1209620"/>
                  <a:gd name="connsiteX872" fmla="*/ 455920 w 1561591"/>
                  <a:gd name="connsiteY872" fmla="*/ 281419 h 1209620"/>
                  <a:gd name="connsiteX873" fmla="*/ 455247 w 1561591"/>
                  <a:gd name="connsiteY873" fmla="*/ 282148 h 1209620"/>
                  <a:gd name="connsiteX874" fmla="*/ 455247 w 1561591"/>
                  <a:gd name="connsiteY874" fmla="*/ 284277 h 1209620"/>
                  <a:gd name="connsiteX875" fmla="*/ 455920 w 1561591"/>
                  <a:gd name="connsiteY875" fmla="*/ 286463 h 1209620"/>
                  <a:gd name="connsiteX876" fmla="*/ 454519 w 1561591"/>
                  <a:gd name="connsiteY876" fmla="*/ 289321 h 1209620"/>
                  <a:gd name="connsiteX877" fmla="*/ 453790 w 1561591"/>
                  <a:gd name="connsiteY877" fmla="*/ 291506 h 1209620"/>
                  <a:gd name="connsiteX878" fmla="*/ 453790 w 1561591"/>
                  <a:gd name="connsiteY878" fmla="*/ 293636 h 1209620"/>
                  <a:gd name="connsiteX879" fmla="*/ 454519 w 1561591"/>
                  <a:gd name="connsiteY879" fmla="*/ 294364 h 1209620"/>
                  <a:gd name="connsiteX880" fmla="*/ 453790 w 1561591"/>
                  <a:gd name="connsiteY880" fmla="*/ 295092 h 1209620"/>
                  <a:gd name="connsiteX881" fmla="*/ 453062 w 1561591"/>
                  <a:gd name="connsiteY881" fmla="*/ 295765 h 1209620"/>
                  <a:gd name="connsiteX882" fmla="*/ 453062 w 1561591"/>
                  <a:gd name="connsiteY882" fmla="*/ 305123 h 1209620"/>
                  <a:gd name="connsiteX883" fmla="*/ 451605 w 1561591"/>
                  <a:gd name="connsiteY883" fmla="*/ 307981 h 1209620"/>
                  <a:gd name="connsiteX884" fmla="*/ 448018 w 1561591"/>
                  <a:gd name="connsiteY884" fmla="*/ 306580 h 1209620"/>
                  <a:gd name="connsiteX885" fmla="*/ 447346 w 1561591"/>
                  <a:gd name="connsiteY885" fmla="*/ 306580 h 1209620"/>
                  <a:gd name="connsiteX886" fmla="*/ 446617 w 1561591"/>
                  <a:gd name="connsiteY886" fmla="*/ 307981 h 1209620"/>
                  <a:gd name="connsiteX887" fmla="*/ 442302 w 1561591"/>
                  <a:gd name="connsiteY887" fmla="*/ 306580 h 1209620"/>
                  <a:gd name="connsiteX888" fmla="*/ 440117 w 1561591"/>
                  <a:gd name="connsiteY888" fmla="*/ 301537 h 1209620"/>
                  <a:gd name="connsiteX889" fmla="*/ 431543 w 1561591"/>
                  <a:gd name="connsiteY889" fmla="*/ 301537 h 1209620"/>
                  <a:gd name="connsiteX890" fmla="*/ 425043 w 1561591"/>
                  <a:gd name="connsiteY890" fmla="*/ 293636 h 1209620"/>
                  <a:gd name="connsiteX891" fmla="*/ 424370 w 1561591"/>
                  <a:gd name="connsiteY891" fmla="*/ 291506 h 1209620"/>
                  <a:gd name="connsiteX892" fmla="*/ 422913 w 1561591"/>
                  <a:gd name="connsiteY892" fmla="*/ 290778 h 1209620"/>
                  <a:gd name="connsiteX893" fmla="*/ 421456 w 1561591"/>
                  <a:gd name="connsiteY893" fmla="*/ 291506 h 1209620"/>
                  <a:gd name="connsiteX894" fmla="*/ 416469 w 1561591"/>
                  <a:gd name="connsiteY894" fmla="*/ 293636 h 1209620"/>
                  <a:gd name="connsiteX895" fmla="*/ 413555 w 1561591"/>
                  <a:gd name="connsiteY895" fmla="*/ 295092 h 1209620"/>
                  <a:gd name="connsiteX896" fmla="*/ 409296 w 1561591"/>
                  <a:gd name="connsiteY896" fmla="*/ 294364 h 1209620"/>
                  <a:gd name="connsiteX897" fmla="*/ 407111 w 1561591"/>
                  <a:gd name="connsiteY897" fmla="*/ 292907 h 1209620"/>
                  <a:gd name="connsiteX898" fmla="*/ 404981 w 1561591"/>
                  <a:gd name="connsiteY898" fmla="*/ 292179 h 1209620"/>
                  <a:gd name="connsiteX899" fmla="*/ 402068 w 1561591"/>
                  <a:gd name="connsiteY899" fmla="*/ 292907 h 1209620"/>
                  <a:gd name="connsiteX900" fmla="*/ 403525 w 1561591"/>
                  <a:gd name="connsiteY900" fmla="*/ 296493 h 1209620"/>
                  <a:gd name="connsiteX901" fmla="*/ 403525 w 1561591"/>
                  <a:gd name="connsiteY901" fmla="*/ 297950 h 1209620"/>
                  <a:gd name="connsiteX902" fmla="*/ 403525 w 1561591"/>
                  <a:gd name="connsiteY902" fmla="*/ 300080 h 1209620"/>
                  <a:gd name="connsiteX903" fmla="*/ 402068 w 1561591"/>
                  <a:gd name="connsiteY903" fmla="*/ 300808 h 1209620"/>
                  <a:gd name="connsiteX904" fmla="*/ 401395 w 1561591"/>
                  <a:gd name="connsiteY904" fmla="*/ 299407 h 1209620"/>
                  <a:gd name="connsiteX905" fmla="*/ 400667 w 1561591"/>
                  <a:gd name="connsiteY905" fmla="*/ 298679 h 1209620"/>
                  <a:gd name="connsiteX906" fmla="*/ 399938 w 1561591"/>
                  <a:gd name="connsiteY906" fmla="*/ 298679 h 1209620"/>
                  <a:gd name="connsiteX907" fmla="*/ 399938 w 1561591"/>
                  <a:gd name="connsiteY907" fmla="*/ 300808 h 1209620"/>
                  <a:gd name="connsiteX908" fmla="*/ 398481 w 1561591"/>
                  <a:gd name="connsiteY908" fmla="*/ 304395 h 1209620"/>
                  <a:gd name="connsiteX909" fmla="*/ 398481 w 1561591"/>
                  <a:gd name="connsiteY909" fmla="*/ 306580 h 1209620"/>
                  <a:gd name="connsiteX910" fmla="*/ 397809 w 1561591"/>
                  <a:gd name="connsiteY910" fmla="*/ 306580 h 1209620"/>
                  <a:gd name="connsiteX911" fmla="*/ 397080 w 1561591"/>
                  <a:gd name="connsiteY911" fmla="*/ 305852 h 1209620"/>
                  <a:gd name="connsiteX912" fmla="*/ 397080 w 1561591"/>
                  <a:gd name="connsiteY912" fmla="*/ 306580 h 1209620"/>
                  <a:gd name="connsiteX913" fmla="*/ 396352 w 1561591"/>
                  <a:gd name="connsiteY913" fmla="*/ 305852 h 1209620"/>
                  <a:gd name="connsiteX914" fmla="*/ 394166 w 1561591"/>
                  <a:gd name="connsiteY914" fmla="*/ 304395 h 1209620"/>
                  <a:gd name="connsiteX915" fmla="*/ 392765 w 1561591"/>
                  <a:gd name="connsiteY915" fmla="*/ 304395 h 1209620"/>
                  <a:gd name="connsiteX916" fmla="*/ 387722 w 1561591"/>
                  <a:gd name="connsiteY916" fmla="*/ 303666 h 1209620"/>
                  <a:gd name="connsiteX917" fmla="*/ 386321 w 1561591"/>
                  <a:gd name="connsiteY917" fmla="*/ 303666 h 1209620"/>
                  <a:gd name="connsiteX918" fmla="*/ 386321 w 1561591"/>
                  <a:gd name="connsiteY918" fmla="*/ 302265 h 1209620"/>
                  <a:gd name="connsiteX919" fmla="*/ 387722 w 1561591"/>
                  <a:gd name="connsiteY919" fmla="*/ 297950 h 1209620"/>
                  <a:gd name="connsiteX920" fmla="*/ 384864 w 1561591"/>
                  <a:gd name="connsiteY920" fmla="*/ 296493 h 1209620"/>
                  <a:gd name="connsiteX921" fmla="*/ 383407 w 1561591"/>
                  <a:gd name="connsiteY921" fmla="*/ 294364 h 1209620"/>
                  <a:gd name="connsiteX922" fmla="*/ 384136 w 1561591"/>
                  <a:gd name="connsiteY922" fmla="*/ 291506 h 1209620"/>
                  <a:gd name="connsiteX923" fmla="*/ 387722 w 1561591"/>
                  <a:gd name="connsiteY923" fmla="*/ 289321 h 1209620"/>
                  <a:gd name="connsiteX924" fmla="*/ 387722 w 1561591"/>
                  <a:gd name="connsiteY924" fmla="*/ 286463 h 1209620"/>
                  <a:gd name="connsiteX925" fmla="*/ 394166 w 1561591"/>
                  <a:gd name="connsiteY925" fmla="*/ 280691 h 1209620"/>
                  <a:gd name="connsiteX926" fmla="*/ 398481 w 1561591"/>
                  <a:gd name="connsiteY926" fmla="*/ 277104 h 1209620"/>
                  <a:gd name="connsiteX927" fmla="*/ 404253 w 1561591"/>
                  <a:gd name="connsiteY927" fmla="*/ 267074 h 1209620"/>
                  <a:gd name="connsiteX928" fmla="*/ 406382 w 1561591"/>
                  <a:gd name="connsiteY928" fmla="*/ 264944 h 1209620"/>
                  <a:gd name="connsiteX929" fmla="*/ 406382 w 1561591"/>
                  <a:gd name="connsiteY929" fmla="*/ 262759 h 1209620"/>
                  <a:gd name="connsiteX930" fmla="*/ 404981 w 1561591"/>
                  <a:gd name="connsiteY930" fmla="*/ 262759 h 1209620"/>
                  <a:gd name="connsiteX931" fmla="*/ 397080 w 1561591"/>
                  <a:gd name="connsiteY931" fmla="*/ 268531 h 1209620"/>
                  <a:gd name="connsiteX932" fmla="*/ 394895 w 1561591"/>
                  <a:gd name="connsiteY932" fmla="*/ 270660 h 1209620"/>
                  <a:gd name="connsiteX933" fmla="*/ 382006 w 1561591"/>
                  <a:gd name="connsiteY933" fmla="*/ 284277 h 1209620"/>
                  <a:gd name="connsiteX934" fmla="*/ 379821 w 1561591"/>
                  <a:gd name="connsiteY934" fmla="*/ 286463 h 1209620"/>
                  <a:gd name="connsiteX935" fmla="*/ 376963 w 1561591"/>
                  <a:gd name="connsiteY935" fmla="*/ 291506 h 1209620"/>
                  <a:gd name="connsiteX936" fmla="*/ 374834 w 1561591"/>
                  <a:gd name="connsiteY936" fmla="*/ 292907 h 1209620"/>
                  <a:gd name="connsiteX937" fmla="*/ 374834 w 1561591"/>
                  <a:gd name="connsiteY937" fmla="*/ 292179 h 1209620"/>
                  <a:gd name="connsiteX938" fmla="*/ 374105 w 1561591"/>
                  <a:gd name="connsiteY938" fmla="*/ 292907 h 1209620"/>
                  <a:gd name="connsiteX939" fmla="*/ 373377 w 1561591"/>
                  <a:gd name="connsiteY939" fmla="*/ 293636 h 1209620"/>
                  <a:gd name="connsiteX940" fmla="*/ 370519 w 1561591"/>
                  <a:gd name="connsiteY940" fmla="*/ 292179 h 1209620"/>
                  <a:gd name="connsiteX941" fmla="*/ 368333 w 1561591"/>
                  <a:gd name="connsiteY941" fmla="*/ 293636 h 1209620"/>
                  <a:gd name="connsiteX942" fmla="*/ 364018 w 1561591"/>
                  <a:gd name="connsiteY942" fmla="*/ 293636 h 1209620"/>
                  <a:gd name="connsiteX943" fmla="*/ 362617 w 1561591"/>
                  <a:gd name="connsiteY943" fmla="*/ 293636 h 1209620"/>
                  <a:gd name="connsiteX944" fmla="*/ 361160 w 1561591"/>
                  <a:gd name="connsiteY944" fmla="*/ 293636 h 1209620"/>
                  <a:gd name="connsiteX945" fmla="*/ 358302 w 1561591"/>
                  <a:gd name="connsiteY945" fmla="*/ 297222 h 1209620"/>
                  <a:gd name="connsiteX946" fmla="*/ 356117 w 1561591"/>
                  <a:gd name="connsiteY946" fmla="*/ 301537 h 1209620"/>
                  <a:gd name="connsiteX947" fmla="*/ 354716 w 1561591"/>
                  <a:gd name="connsiteY947" fmla="*/ 300808 h 1209620"/>
                  <a:gd name="connsiteX948" fmla="*/ 354716 w 1561591"/>
                  <a:gd name="connsiteY948" fmla="*/ 302265 h 1209620"/>
                  <a:gd name="connsiteX949" fmla="*/ 353259 w 1561591"/>
                  <a:gd name="connsiteY949" fmla="*/ 302265 h 1209620"/>
                  <a:gd name="connsiteX950" fmla="*/ 350401 w 1561591"/>
                  <a:gd name="connsiteY950" fmla="*/ 303666 h 1209620"/>
                  <a:gd name="connsiteX951" fmla="*/ 348216 w 1561591"/>
                  <a:gd name="connsiteY951" fmla="*/ 304395 h 1209620"/>
                  <a:gd name="connsiteX952" fmla="*/ 346086 w 1561591"/>
                  <a:gd name="connsiteY952" fmla="*/ 304395 h 1209620"/>
                  <a:gd name="connsiteX953" fmla="*/ 345358 w 1561591"/>
                  <a:gd name="connsiteY953" fmla="*/ 304395 h 1209620"/>
                  <a:gd name="connsiteX954" fmla="*/ 343228 w 1561591"/>
                  <a:gd name="connsiteY954" fmla="*/ 305852 h 1209620"/>
                  <a:gd name="connsiteX955" fmla="*/ 341043 w 1561591"/>
                  <a:gd name="connsiteY955" fmla="*/ 306580 h 1209620"/>
                  <a:gd name="connsiteX956" fmla="*/ 340370 w 1561591"/>
                  <a:gd name="connsiteY956" fmla="*/ 306580 h 1209620"/>
                  <a:gd name="connsiteX957" fmla="*/ 339642 w 1561591"/>
                  <a:gd name="connsiteY957" fmla="*/ 306580 h 1209620"/>
                  <a:gd name="connsiteX958" fmla="*/ 338185 w 1561591"/>
                  <a:gd name="connsiteY958" fmla="*/ 306580 h 1209620"/>
                  <a:gd name="connsiteX959" fmla="*/ 336728 w 1561591"/>
                  <a:gd name="connsiteY959" fmla="*/ 306580 h 1209620"/>
                  <a:gd name="connsiteX960" fmla="*/ 333870 w 1561591"/>
                  <a:gd name="connsiteY960" fmla="*/ 305852 h 1209620"/>
                  <a:gd name="connsiteX961" fmla="*/ 331012 w 1561591"/>
                  <a:gd name="connsiteY961" fmla="*/ 305123 h 1209620"/>
                  <a:gd name="connsiteX962" fmla="*/ 330284 w 1561591"/>
                  <a:gd name="connsiteY962" fmla="*/ 303666 h 1209620"/>
                  <a:gd name="connsiteX963" fmla="*/ 330284 w 1561591"/>
                  <a:gd name="connsiteY963" fmla="*/ 302265 h 1209620"/>
                  <a:gd name="connsiteX964" fmla="*/ 328883 w 1561591"/>
                  <a:gd name="connsiteY964" fmla="*/ 301537 h 1209620"/>
                  <a:gd name="connsiteX965" fmla="*/ 326698 w 1561591"/>
                  <a:gd name="connsiteY965" fmla="*/ 302265 h 1209620"/>
                  <a:gd name="connsiteX966" fmla="*/ 325241 w 1561591"/>
                  <a:gd name="connsiteY966" fmla="*/ 301537 h 1209620"/>
                  <a:gd name="connsiteX967" fmla="*/ 323840 w 1561591"/>
                  <a:gd name="connsiteY967" fmla="*/ 301537 h 1209620"/>
                  <a:gd name="connsiteX968" fmla="*/ 323111 w 1561591"/>
                  <a:gd name="connsiteY968" fmla="*/ 301537 h 1209620"/>
                  <a:gd name="connsiteX969" fmla="*/ 321654 w 1561591"/>
                  <a:gd name="connsiteY969" fmla="*/ 300808 h 1209620"/>
                  <a:gd name="connsiteX970" fmla="*/ 320982 w 1561591"/>
                  <a:gd name="connsiteY970" fmla="*/ 300080 h 1209620"/>
                  <a:gd name="connsiteX971" fmla="*/ 320982 w 1561591"/>
                  <a:gd name="connsiteY971" fmla="*/ 299407 h 1209620"/>
                  <a:gd name="connsiteX972" fmla="*/ 319525 w 1561591"/>
                  <a:gd name="connsiteY972" fmla="*/ 297950 h 1209620"/>
                  <a:gd name="connsiteX973" fmla="*/ 318796 w 1561591"/>
                  <a:gd name="connsiteY973" fmla="*/ 297950 h 1209620"/>
                  <a:gd name="connsiteX974" fmla="*/ 318068 w 1561591"/>
                  <a:gd name="connsiteY974" fmla="*/ 298679 h 1209620"/>
                  <a:gd name="connsiteX975" fmla="*/ 316667 w 1561591"/>
                  <a:gd name="connsiteY975" fmla="*/ 303666 h 1209620"/>
                  <a:gd name="connsiteX976" fmla="*/ 315938 w 1561591"/>
                  <a:gd name="connsiteY976" fmla="*/ 305852 h 1209620"/>
                  <a:gd name="connsiteX977" fmla="*/ 313753 w 1561591"/>
                  <a:gd name="connsiteY977" fmla="*/ 307253 h 1209620"/>
                  <a:gd name="connsiteX978" fmla="*/ 309494 w 1561591"/>
                  <a:gd name="connsiteY978" fmla="*/ 307253 h 1209620"/>
                  <a:gd name="connsiteX979" fmla="*/ 308766 w 1561591"/>
                  <a:gd name="connsiteY979" fmla="*/ 307253 h 1209620"/>
                  <a:gd name="connsiteX980" fmla="*/ 307309 w 1561591"/>
                  <a:gd name="connsiteY980" fmla="*/ 307981 h 1209620"/>
                  <a:gd name="connsiteX981" fmla="*/ 305908 w 1561591"/>
                  <a:gd name="connsiteY981" fmla="*/ 310839 h 1209620"/>
                  <a:gd name="connsiteX982" fmla="*/ 305179 w 1561591"/>
                  <a:gd name="connsiteY982" fmla="*/ 313024 h 1209620"/>
                  <a:gd name="connsiteX983" fmla="*/ 306580 w 1561591"/>
                  <a:gd name="connsiteY983" fmla="*/ 315154 h 1209620"/>
                  <a:gd name="connsiteX984" fmla="*/ 306580 w 1561591"/>
                  <a:gd name="connsiteY984" fmla="*/ 316611 h 1209620"/>
                  <a:gd name="connsiteX985" fmla="*/ 306580 w 1561591"/>
                  <a:gd name="connsiteY985" fmla="*/ 318068 h 1209620"/>
                  <a:gd name="connsiteX986" fmla="*/ 307309 w 1561591"/>
                  <a:gd name="connsiteY986" fmla="*/ 318740 h 1209620"/>
                  <a:gd name="connsiteX987" fmla="*/ 309494 w 1561591"/>
                  <a:gd name="connsiteY987" fmla="*/ 318740 h 1209620"/>
                  <a:gd name="connsiteX988" fmla="*/ 309494 w 1561591"/>
                  <a:gd name="connsiteY988" fmla="*/ 320197 h 1209620"/>
                  <a:gd name="connsiteX989" fmla="*/ 308766 w 1561591"/>
                  <a:gd name="connsiteY989" fmla="*/ 321654 h 1209620"/>
                  <a:gd name="connsiteX990" fmla="*/ 307309 w 1561591"/>
                  <a:gd name="connsiteY990" fmla="*/ 321654 h 1209620"/>
                  <a:gd name="connsiteX991" fmla="*/ 306580 w 1561591"/>
                  <a:gd name="connsiteY991" fmla="*/ 326641 h 1209620"/>
                  <a:gd name="connsiteX992" fmla="*/ 299407 w 1561591"/>
                  <a:gd name="connsiteY992" fmla="*/ 333814 h 1209620"/>
                  <a:gd name="connsiteX993" fmla="*/ 295092 w 1561591"/>
                  <a:gd name="connsiteY993" fmla="*/ 337401 h 1209620"/>
                  <a:gd name="connsiteX994" fmla="*/ 292963 w 1561591"/>
                  <a:gd name="connsiteY994" fmla="*/ 338857 h 1209620"/>
                  <a:gd name="connsiteX995" fmla="*/ 290778 w 1561591"/>
                  <a:gd name="connsiteY995" fmla="*/ 343172 h 1209620"/>
                  <a:gd name="connsiteX996" fmla="*/ 287920 w 1561591"/>
                  <a:gd name="connsiteY996" fmla="*/ 344629 h 1209620"/>
                  <a:gd name="connsiteX997" fmla="*/ 285790 w 1561591"/>
                  <a:gd name="connsiteY997" fmla="*/ 344629 h 1209620"/>
                  <a:gd name="connsiteX998" fmla="*/ 280018 w 1561591"/>
                  <a:gd name="connsiteY998" fmla="*/ 348216 h 1209620"/>
                  <a:gd name="connsiteX999" fmla="*/ 277160 w 1561591"/>
                  <a:gd name="connsiteY999" fmla="*/ 350345 h 1209620"/>
                  <a:gd name="connsiteX1000" fmla="*/ 276432 w 1561591"/>
                  <a:gd name="connsiteY1000" fmla="*/ 352475 h 1209620"/>
                  <a:gd name="connsiteX1001" fmla="*/ 277160 w 1561591"/>
                  <a:gd name="connsiteY1001" fmla="*/ 356789 h 1209620"/>
                  <a:gd name="connsiteX1002" fmla="*/ 273574 w 1561591"/>
                  <a:gd name="connsiteY1002" fmla="*/ 358975 h 1209620"/>
                  <a:gd name="connsiteX1003" fmla="*/ 271445 w 1561591"/>
                  <a:gd name="connsiteY1003" fmla="*/ 358975 h 1209620"/>
                  <a:gd name="connsiteX1004" fmla="*/ 269988 w 1561591"/>
                  <a:gd name="connsiteY1004" fmla="*/ 359703 h 1209620"/>
                  <a:gd name="connsiteX1005" fmla="*/ 269259 w 1561591"/>
                  <a:gd name="connsiteY1005" fmla="*/ 361833 h 1209620"/>
                  <a:gd name="connsiteX1006" fmla="*/ 270716 w 1561591"/>
                  <a:gd name="connsiteY1006" fmla="*/ 363290 h 1209620"/>
                  <a:gd name="connsiteX1007" fmla="*/ 269988 w 1561591"/>
                  <a:gd name="connsiteY1007" fmla="*/ 363962 h 1209620"/>
                  <a:gd name="connsiteX1008" fmla="*/ 265673 w 1561591"/>
                  <a:gd name="connsiteY1008" fmla="*/ 364691 h 1209620"/>
                  <a:gd name="connsiteX1009" fmla="*/ 263543 w 1561591"/>
                  <a:gd name="connsiteY1009" fmla="*/ 367605 h 1209620"/>
                  <a:gd name="connsiteX1010" fmla="*/ 262086 w 1561591"/>
                  <a:gd name="connsiteY1010" fmla="*/ 369734 h 1209620"/>
                  <a:gd name="connsiteX1011" fmla="*/ 261358 w 1561591"/>
                  <a:gd name="connsiteY1011" fmla="*/ 369734 h 1209620"/>
                  <a:gd name="connsiteX1012" fmla="*/ 260630 w 1561591"/>
                  <a:gd name="connsiteY1012" fmla="*/ 368277 h 1209620"/>
                  <a:gd name="connsiteX1013" fmla="*/ 258500 w 1561591"/>
                  <a:gd name="connsiteY1013" fmla="*/ 369005 h 1209620"/>
                  <a:gd name="connsiteX1014" fmla="*/ 257772 w 1561591"/>
                  <a:gd name="connsiteY1014" fmla="*/ 369734 h 1209620"/>
                  <a:gd name="connsiteX1015" fmla="*/ 259229 w 1561591"/>
                  <a:gd name="connsiteY1015" fmla="*/ 371863 h 1209620"/>
                  <a:gd name="connsiteX1016" fmla="*/ 258500 w 1561591"/>
                  <a:gd name="connsiteY1016" fmla="*/ 374049 h 1209620"/>
                  <a:gd name="connsiteX1017" fmla="*/ 249142 w 1561591"/>
                  <a:gd name="connsiteY1017" fmla="*/ 376907 h 1209620"/>
                  <a:gd name="connsiteX1018" fmla="*/ 247741 w 1561591"/>
                  <a:gd name="connsiteY1018" fmla="*/ 376907 h 1209620"/>
                  <a:gd name="connsiteX1019" fmla="*/ 247012 w 1561591"/>
                  <a:gd name="connsiteY1019" fmla="*/ 378364 h 1209620"/>
                  <a:gd name="connsiteX1020" fmla="*/ 248469 w 1561591"/>
                  <a:gd name="connsiteY1020" fmla="*/ 379036 h 1209620"/>
                  <a:gd name="connsiteX1021" fmla="*/ 249142 w 1561591"/>
                  <a:gd name="connsiteY1021" fmla="*/ 379765 h 1209620"/>
                  <a:gd name="connsiteX1022" fmla="*/ 247741 w 1561591"/>
                  <a:gd name="connsiteY1022" fmla="*/ 381222 h 1209620"/>
                  <a:gd name="connsiteX1023" fmla="*/ 246284 w 1561591"/>
                  <a:gd name="connsiteY1023" fmla="*/ 381222 h 1209620"/>
                  <a:gd name="connsiteX1024" fmla="*/ 245555 w 1561591"/>
                  <a:gd name="connsiteY1024" fmla="*/ 380493 h 1209620"/>
                  <a:gd name="connsiteX1025" fmla="*/ 245555 w 1561591"/>
                  <a:gd name="connsiteY1025" fmla="*/ 381222 h 1209620"/>
                  <a:gd name="connsiteX1026" fmla="*/ 246284 w 1561591"/>
                  <a:gd name="connsiteY1026" fmla="*/ 384079 h 1209620"/>
                  <a:gd name="connsiteX1027" fmla="*/ 245555 w 1561591"/>
                  <a:gd name="connsiteY1027" fmla="*/ 385537 h 1209620"/>
                  <a:gd name="connsiteX1028" fmla="*/ 244827 w 1561591"/>
                  <a:gd name="connsiteY1028" fmla="*/ 387666 h 1209620"/>
                  <a:gd name="connsiteX1029" fmla="*/ 244155 w 1561591"/>
                  <a:gd name="connsiteY1029" fmla="*/ 389851 h 1209620"/>
                  <a:gd name="connsiteX1030" fmla="*/ 241969 w 1561591"/>
                  <a:gd name="connsiteY1030" fmla="*/ 391981 h 1209620"/>
                  <a:gd name="connsiteX1031" fmla="*/ 241241 w 1561591"/>
                  <a:gd name="connsiteY1031" fmla="*/ 393438 h 1209620"/>
                  <a:gd name="connsiteX1032" fmla="*/ 241241 w 1561591"/>
                  <a:gd name="connsiteY1032" fmla="*/ 395567 h 1209620"/>
                  <a:gd name="connsiteX1033" fmla="*/ 243426 w 1561591"/>
                  <a:gd name="connsiteY1033" fmla="*/ 396296 h 1209620"/>
                  <a:gd name="connsiteX1034" fmla="*/ 238383 w 1561591"/>
                  <a:gd name="connsiteY1034" fmla="*/ 401339 h 1209620"/>
                  <a:gd name="connsiteX1035" fmla="*/ 238383 w 1561591"/>
                  <a:gd name="connsiteY1035" fmla="*/ 403469 h 1209620"/>
                  <a:gd name="connsiteX1036" fmla="*/ 239111 w 1561591"/>
                  <a:gd name="connsiteY1036" fmla="*/ 405598 h 1209620"/>
                  <a:gd name="connsiteX1037" fmla="*/ 242698 w 1561591"/>
                  <a:gd name="connsiteY1037" fmla="*/ 409913 h 1209620"/>
                  <a:gd name="connsiteX1038" fmla="*/ 243426 w 1561591"/>
                  <a:gd name="connsiteY1038" fmla="*/ 410641 h 1209620"/>
                  <a:gd name="connsiteX1039" fmla="*/ 242698 w 1561591"/>
                  <a:gd name="connsiteY1039" fmla="*/ 412827 h 1209620"/>
                  <a:gd name="connsiteX1040" fmla="*/ 240568 w 1561591"/>
                  <a:gd name="connsiteY1040" fmla="*/ 416413 h 1209620"/>
                  <a:gd name="connsiteX1041" fmla="*/ 239840 w 1561591"/>
                  <a:gd name="connsiteY1041" fmla="*/ 417814 h 1209620"/>
                  <a:gd name="connsiteX1042" fmla="*/ 236253 w 1561591"/>
                  <a:gd name="connsiteY1042" fmla="*/ 420672 h 1209620"/>
                  <a:gd name="connsiteX1043" fmla="*/ 234796 w 1561591"/>
                  <a:gd name="connsiteY1043" fmla="*/ 423586 h 1209620"/>
                  <a:gd name="connsiteX1044" fmla="*/ 234796 w 1561591"/>
                  <a:gd name="connsiteY1044" fmla="*/ 424987 h 1209620"/>
                  <a:gd name="connsiteX1045" fmla="*/ 236253 w 1561591"/>
                  <a:gd name="connsiteY1045" fmla="*/ 428573 h 1209620"/>
                  <a:gd name="connsiteX1046" fmla="*/ 241241 w 1561591"/>
                  <a:gd name="connsiteY1046" fmla="*/ 434345 h 1209620"/>
                  <a:gd name="connsiteX1047" fmla="*/ 241241 w 1561591"/>
                  <a:gd name="connsiteY1047" fmla="*/ 435802 h 1209620"/>
                  <a:gd name="connsiteX1048" fmla="*/ 239840 w 1561591"/>
                  <a:gd name="connsiteY1048" fmla="*/ 439388 h 1209620"/>
                  <a:gd name="connsiteX1049" fmla="*/ 237654 w 1561591"/>
                  <a:gd name="connsiteY1049" fmla="*/ 442246 h 1209620"/>
                  <a:gd name="connsiteX1050" fmla="*/ 231938 w 1561591"/>
                  <a:gd name="connsiteY1050" fmla="*/ 445104 h 1209620"/>
                  <a:gd name="connsiteX1051" fmla="*/ 229080 w 1561591"/>
                  <a:gd name="connsiteY1051" fmla="*/ 447290 h 1209620"/>
                  <a:gd name="connsiteX1052" fmla="*/ 226895 w 1561591"/>
                  <a:gd name="connsiteY1052" fmla="*/ 449419 h 1209620"/>
                  <a:gd name="connsiteX1053" fmla="*/ 219722 w 1561591"/>
                  <a:gd name="connsiteY1053" fmla="*/ 458049 h 1209620"/>
                  <a:gd name="connsiteX1054" fmla="*/ 217593 w 1561591"/>
                  <a:gd name="connsiteY1054" fmla="*/ 460907 h 1209620"/>
                  <a:gd name="connsiteX1055" fmla="*/ 217593 w 1561591"/>
                  <a:gd name="connsiteY1055" fmla="*/ 463765 h 1209620"/>
                  <a:gd name="connsiteX1056" fmla="*/ 218265 w 1561591"/>
                  <a:gd name="connsiteY1056" fmla="*/ 464493 h 1209620"/>
                  <a:gd name="connsiteX1057" fmla="*/ 221179 w 1561591"/>
                  <a:gd name="connsiteY1057" fmla="*/ 466623 h 1209620"/>
                  <a:gd name="connsiteX1058" fmla="*/ 221179 w 1561591"/>
                  <a:gd name="connsiteY1058" fmla="*/ 467351 h 1209620"/>
                  <a:gd name="connsiteX1059" fmla="*/ 221179 w 1561591"/>
                  <a:gd name="connsiteY1059" fmla="*/ 468079 h 1209620"/>
                  <a:gd name="connsiteX1060" fmla="*/ 219722 w 1561591"/>
                  <a:gd name="connsiteY1060" fmla="*/ 469536 h 1209620"/>
                  <a:gd name="connsiteX1061" fmla="*/ 211093 w 1561591"/>
                  <a:gd name="connsiteY1061" fmla="*/ 474524 h 1209620"/>
                  <a:gd name="connsiteX1062" fmla="*/ 208235 w 1561591"/>
                  <a:gd name="connsiteY1062" fmla="*/ 474524 h 1209620"/>
                  <a:gd name="connsiteX1063" fmla="*/ 203191 w 1561591"/>
                  <a:gd name="connsiteY1063" fmla="*/ 473795 h 1209620"/>
                  <a:gd name="connsiteX1064" fmla="*/ 197475 w 1561591"/>
                  <a:gd name="connsiteY1064" fmla="*/ 472394 h 1209620"/>
                  <a:gd name="connsiteX1065" fmla="*/ 195290 w 1561591"/>
                  <a:gd name="connsiteY1065" fmla="*/ 473123 h 1209620"/>
                  <a:gd name="connsiteX1066" fmla="*/ 193889 w 1561591"/>
                  <a:gd name="connsiteY1066" fmla="*/ 475981 h 1209620"/>
                  <a:gd name="connsiteX1067" fmla="*/ 192432 w 1561591"/>
                  <a:gd name="connsiteY1067" fmla="*/ 475981 h 1209620"/>
                  <a:gd name="connsiteX1068" fmla="*/ 191031 w 1561591"/>
                  <a:gd name="connsiteY1068" fmla="*/ 474524 h 1209620"/>
                  <a:gd name="connsiteX1069" fmla="*/ 189574 w 1561591"/>
                  <a:gd name="connsiteY1069" fmla="*/ 474524 h 1209620"/>
                  <a:gd name="connsiteX1070" fmla="*/ 172315 w 1561591"/>
                  <a:gd name="connsiteY1070" fmla="*/ 483882 h 1209620"/>
                  <a:gd name="connsiteX1071" fmla="*/ 169457 w 1561591"/>
                  <a:gd name="connsiteY1071" fmla="*/ 486011 h 1209620"/>
                  <a:gd name="connsiteX1072" fmla="*/ 166599 w 1561591"/>
                  <a:gd name="connsiteY1072" fmla="*/ 490326 h 1209620"/>
                  <a:gd name="connsiteX1073" fmla="*/ 164469 w 1561591"/>
                  <a:gd name="connsiteY1073" fmla="*/ 492512 h 1209620"/>
                  <a:gd name="connsiteX1074" fmla="*/ 160827 w 1561591"/>
                  <a:gd name="connsiteY1074" fmla="*/ 493184 h 1209620"/>
                  <a:gd name="connsiteX1075" fmla="*/ 155111 w 1561591"/>
                  <a:gd name="connsiteY1075" fmla="*/ 496771 h 1209620"/>
                  <a:gd name="connsiteX1076" fmla="*/ 152253 w 1561591"/>
                  <a:gd name="connsiteY1076" fmla="*/ 498227 h 1209620"/>
                  <a:gd name="connsiteX1077" fmla="*/ 150068 w 1561591"/>
                  <a:gd name="connsiteY1077" fmla="*/ 498227 h 1209620"/>
                  <a:gd name="connsiteX1078" fmla="*/ 146481 w 1561591"/>
                  <a:gd name="connsiteY1078" fmla="*/ 496771 h 1209620"/>
                  <a:gd name="connsiteX1079" fmla="*/ 141438 w 1561591"/>
                  <a:gd name="connsiteY1079" fmla="*/ 493913 h 1209620"/>
                  <a:gd name="connsiteX1080" fmla="*/ 139309 w 1561591"/>
                  <a:gd name="connsiteY1080" fmla="*/ 493184 h 1209620"/>
                  <a:gd name="connsiteX1081" fmla="*/ 132136 w 1561591"/>
                  <a:gd name="connsiteY1081" fmla="*/ 497499 h 1209620"/>
                  <a:gd name="connsiteX1082" fmla="*/ 126364 w 1561591"/>
                  <a:gd name="connsiteY1082" fmla="*/ 498956 h 1209620"/>
                  <a:gd name="connsiteX1083" fmla="*/ 124963 w 1561591"/>
                  <a:gd name="connsiteY1083" fmla="*/ 500357 h 1209620"/>
                  <a:gd name="connsiteX1084" fmla="*/ 124235 w 1561591"/>
                  <a:gd name="connsiteY1084" fmla="*/ 501085 h 1209620"/>
                  <a:gd name="connsiteX1085" fmla="*/ 121377 w 1561591"/>
                  <a:gd name="connsiteY1085" fmla="*/ 504672 h 1209620"/>
                  <a:gd name="connsiteX1086" fmla="*/ 119191 w 1561591"/>
                  <a:gd name="connsiteY1086" fmla="*/ 508258 h 1209620"/>
                  <a:gd name="connsiteX1087" fmla="*/ 119191 w 1561591"/>
                  <a:gd name="connsiteY1087" fmla="*/ 510444 h 1209620"/>
                  <a:gd name="connsiteX1088" fmla="*/ 121377 w 1561591"/>
                  <a:gd name="connsiteY1088" fmla="*/ 515487 h 1209620"/>
                  <a:gd name="connsiteX1089" fmla="*/ 121377 w 1561591"/>
                  <a:gd name="connsiteY1089" fmla="*/ 516888 h 1209620"/>
                  <a:gd name="connsiteX1090" fmla="*/ 116333 w 1561591"/>
                  <a:gd name="connsiteY1090" fmla="*/ 527647 h 1209620"/>
                  <a:gd name="connsiteX1091" fmla="*/ 115605 w 1561591"/>
                  <a:gd name="connsiteY1091" fmla="*/ 530561 h 1209620"/>
                  <a:gd name="connsiteX1092" fmla="*/ 117062 w 1561591"/>
                  <a:gd name="connsiteY1092" fmla="*/ 534820 h 1209620"/>
                  <a:gd name="connsiteX1093" fmla="*/ 119191 w 1561591"/>
                  <a:gd name="connsiteY1093" fmla="*/ 539135 h 1209620"/>
                  <a:gd name="connsiteX1094" fmla="*/ 119191 w 1561591"/>
                  <a:gd name="connsiteY1094" fmla="*/ 541320 h 1209620"/>
                  <a:gd name="connsiteX1095" fmla="*/ 119191 w 1561591"/>
                  <a:gd name="connsiteY1095" fmla="*/ 542721 h 1209620"/>
                  <a:gd name="connsiteX1096" fmla="*/ 115605 w 1561591"/>
                  <a:gd name="connsiteY1096" fmla="*/ 546308 h 1209620"/>
                  <a:gd name="connsiteX1097" fmla="*/ 114204 w 1561591"/>
                  <a:gd name="connsiteY1097" fmla="*/ 547765 h 1209620"/>
                  <a:gd name="connsiteX1098" fmla="*/ 114204 w 1561591"/>
                  <a:gd name="connsiteY1098" fmla="*/ 552080 h 1209620"/>
                  <a:gd name="connsiteX1099" fmla="*/ 114204 w 1561591"/>
                  <a:gd name="connsiteY1099" fmla="*/ 553480 h 1209620"/>
                  <a:gd name="connsiteX1100" fmla="*/ 112019 w 1561591"/>
                  <a:gd name="connsiteY1100" fmla="*/ 554937 h 1209620"/>
                  <a:gd name="connsiteX1101" fmla="*/ 108432 w 1561591"/>
                  <a:gd name="connsiteY1101" fmla="*/ 554937 h 1209620"/>
                  <a:gd name="connsiteX1102" fmla="*/ 104846 w 1561591"/>
                  <a:gd name="connsiteY1102" fmla="*/ 555666 h 1209620"/>
                  <a:gd name="connsiteX1103" fmla="*/ 101259 w 1561591"/>
                  <a:gd name="connsiteY1103" fmla="*/ 554937 h 1209620"/>
                  <a:gd name="connsiteX1104" fmla="*/ 100531 w 1561591"/>
                  <a:gd name="connsiteY1104" fmla="*/ 556394 h 1209620"/>
                  <a:gd name="connsiteX1105" fmla="*/ 99130 w 1561591"/>
                  <a:gd name="connsiteY1105" fmla="*/ 557123 h 1209620"/>
                  <a:gd name="connsiteX1106" fmla="*/ 93358 w 1561591"/>
                  <a:gd name="connsiteY1106" fmla="*/ 554209 h 1209620"/>
                  <a:gd name="connsiteX1107" fmla="*/ 91901 w 1561591"/>
                  <a:gd name="connsiteY1107" fmla="*/ 554937 h 1209620"/>
                  <a:gd name="connsiteX1108" fmla="*/ 90500 w 1561591"/>
                  <a:gd name="connsiteY1108" fmla="*/ 557123 h 1209620"/>
                  <a:gd name="connsiteX1109" fmla="*/ 91229 w 1561591"/>
                  <a:gd name="connsiteY1109" fmla="*/ 558524 h 1209620"/>
                  <a:gd name="connsiteX1110" fmla="*/ 92630 w 1561591"/>
                  <a:gd name="connsiteY1110" fmla="*/ 559981 h 1209620"/>
                  <a:gd name="connsiteX1111" fmla="*/ 93358 w 1561591"/>
                  <a:gd name="connsiteY1111" fmla="*/ 561382 h 1209620"/>
                  <a:gd name="connsiteX1112" fmla="*/ 90500 w 1561591"/>
                  <a:gd name="connsiteY1112" fmla="*/ 564296 h 1209620"/>
                  <a:gd name="connsiteX1113" fmla="*/ 90500 w 1561591"/>
                  <a:gd name="connsiteY1113" fmla="*/ 567154 h 1209620"/>
                  <a:gd name="connsiteX1114" fmla="*/ 90500 w 1561591"/>
                  <a:gd name="connsiteY1114" fmla="*/ 569283 h 1209620"/>
                  <a:gd name="connsiteX1115" fmla="*/ 92630 w 1561591"/>
                  <a:gd name="connsiteY1115" fmla="*/ 572869 h 1209620"/>
                  <a:gd name="connsiteX1116" fmla="*/ 94087 w 1561591"/>
                  <a:gd name="connsiteY1116" fmla="*/ 572869 h 1209620"/>
                  <a:gd name="connsiteX1117" fmla="*/ 94815 w 1561591"/>
                  <a:gd name="connsiteY1117" fmla="*/ 573598 h 1209620"/>
                  <a:gd name="connsiteX1118" fmla="*/ 94815 w 1561591"/>
                  <a:gd name="connsiteY1118" fmla="*/ 574326 h 1209620"/>
                  <a:gd name="connsiteX1119" fmla="*/ 92630 w 1561591"/>
                  <a:gd name="connsiteY1119" fmla="*/ 576456 h 1209620"/>
                  <a:gd name="connsiteX1120" fmla="*/ 90500 w 1561591"/>
                  <a:gd name="connsiteY1120" fmla="*/ 576456 h 1209620"/>
                  <a:gd name="connsiteX1121" fmla="*/ 87642 w 1561591"/>
                  <a:gd name="connsiteY1121" fmla="*/ 573598 h 1209620"/>
                  <a:gd name="connsiteX1122" fmla="*/ 85457 w 1561591"/>
                  <a:gd name="connsiteY1122" fmla="*/ 572869 h 1209620"/>
                  <a:gd name="connsiteX1123" fmla="*/ 84728 w 1561591"/>
                  <a:gd name="connsiteY1123" fmla="*/ 572869 h 1209620"/>
                  <a:gd name="connsiteX1124" fmla="*/ 85457 w 1561591"/>
                  <a:gd name="connsiteY1124" fmla="*/ 575055 h 1209620"/>
                  <a:gd name="connsiteX1125" fmla="*/ 84728 w 1561591"/>
                  <a:gd name="connsiteY1125" fmla="*/ 575783 h 1209620"/>
                  <a:gd name="connsiteX1126" fmla="*/ 81870 w 1561591"/>
                  <a:gd name="connsiteY1126" fmla="*/ 577184 h 1209620"/>
                  <a:gd name="connsiteX1127" fmla="*/ 80414 w 1561591"/>
                  <a:gd name="connsiteY1127" fmla="*/ 579370 h 1209620"/>
                  <a:gd name="connsiteX1128" fmla="*/ 80414 w 1561591"/>
                  <a:gd name="connsiteY1128" fmla="*/ 580771 h 1209620"/>
                  <a:gd name="connsiteX1129" fmla="*/ 80414 w 1561591"/>
                  <a:gd name="connsiteY1129" fmla="*/ 583684 h 1209620"/>
                  <a:gd name="connsiteX1130" fmla="*/ 79013 w 1561591"/>
                  <a:gd name="connsiteY1130" fmla="*/ 585085 h 1209620"/>
                  <a:gd name="connsiteX1131" fmla="*/ 79013 w 1561591"/>
                  <a:gd name="connsiteY1131" fmla="*/ 586542 h 1209620"/>
                  <a:gd name="connsiteX1132" fmla="*/ 78284 w 1561591"/>
                  <a:gd name="connsiteY1132" fmla="*/ 592258 h 1209620"/>
                  <a:gd name="connsiteX1133" fmla="*/ 77556 w 1561591"/>
                  <a:gd name="connsiteY1133" fmla="*/ 595172 h 1209620"/>
                  <a:gd name="connsiteX1134" fmla="*/ 78284 w 1561591"/>
                  <a:gd name="connsiteY1134" fmla="*/ 597302 h 1209620"/>
                  <a:gd name="connsiteX1135" fmla="*/ 79013 w 1561591"/>
                  <a:gd name="connsiteY1135" fmla="*/ 599431 h 1209620"/>
                  <a:gd name="connsiteX1136" fmla="*/ 77556 w 1561591"/>
                  <a:gd name="connsiteY1136" fmla="*/ 603017 h 1209620"/>
                  <a:gd name="connsiteX1137" fmla="*/ 71840 w 1561591"/>
                  <a:gd name="connsiteY1137" fmla="*/ 612375 h 1209620"/>
                  <a:gd name="connsiteX1138" fmla="*/ 71840 w 1561591"/>
                  <a:gd name="connsiteY1138" fmla="*/ 613832 h 1209620"/>
                  <a:gd name="connsiteX1139" fmla="*/ 67525 w 1561591"/>
                  <a:gd name="connsiteY1139" fmla="*/ 616690 h 1209620"/>
                  <a:gd name="connsiteX1140" fmla="*/ 64667 w 1561591"/>
                  <a:gd name="connsiteY1140" fmla="*/ 616690 h 1209620"/>
                  <a:gd name="connsiteX1141" fmla="*/ 63939 w 1561591"/>
                  <a:gd name="connsiteY1141" fmla="*/ 616690 h 1209620"/>
                  <a:gd name="connsiteX1142" fmla="*/ 63210 w 1561591"/>
                  <a:gd name="connsiteY1142" fmla="*/ 618820 h 1209620"/>
                  <a:gd name="connsiteX1143" fmla="*/ 63210 w 1561591"/>
                  <a:gd name="connsiteY1143" fmla="*/ 621005 h 1209620"/>
                  <a:gd name="connsiteX1144" fmla="*/ 63939 w 1561591"/>
                  <a:gd name="connsiteY1144" fmla="*/ 621678 h 1209620"/>
                  <a:gd name="connsiteX1145" fmla="*/ 68926 w 1561591"/>
                  <a:gd name="connsiteY1145" fmla="*/ 621005 h 1209620"/>
                  <a:gd name="connsiteX1146" fmla="*/ 70383 w 1561591"/>
                  <a:gd name="connsiteY1146" fmla="*/ 621678 h 1209620"/>
                  <a:gd name="connsiteX1147" fmla="*/ 71840 w 1561591"/>
                  <a:gd name="connsiteY1147" fmla="*/ 624592 h 1209620"/>
                  <a:gd name="connsiteX1148" fmla="*/ 71111 w 1561591"/>
                  <a:gd name="connsiteY1148" fmla="*/ 627449 h 1209620"/>
                  <a:gd name="connsiteX1149" fmla="*/ 70383 w 1561591"/>
                  <a:gd name="connsiteY1149" fmla="*/ 627449 h 1209620"/>
                  <a:gd name="connsiteX1150" fmla="*/ 66796 w 1561591"/>
                  <a:gd name="connsiteY1150" fmla="*/ 626721 h 1209620"/>
                  <a:gd name="connsiteX1151" fmla="*/ 65340 w 1561591"/>
                  <a:gd name="connsiteY1151" fmla="*/ 626721 h 1209620"/>
                  <a:gd name="connsiteX1152" fmla="*/ 63210 w 1561591"/>
                  <a:gd name="connsiteY1152" fmla="*/ 630307 h 1209620"/>
                  <a:gd name="connsiteX1153" fmla="*/ 59624 w 1561591"/>
                  <a:gd name="connsiteY1153" fmla="*/ 631764 h 1209620"/>
                  <a:gd name="connsiteX1154" fmla="*/ 58895 w 1561591"/>
                  <a:gd name="connsiteY1154" fmla="*/ 633165 h 1209620"/>
                  <a:gd name="connsiteX1155" fmla="*/ 59624 w 1561591"/>
                  <a:gd name="connsiteY1155" fmla="*/ 634622 h 1209620"/>
                  <a:gd name="connsiteX1156" fmla="*/ 59624 w 1561591"/>
                  <a:gd name="connsiteY1156" fmla="*/ 637480 h 1209620"/>
                  <a:gd name="connsiteX1157" fmla="*/ 58895 w 1561591"/>
                  <a:gd name="connsiteY1157" fmla="*/ 640394 h 1209620"/>
                  <a:gd name="connsiteX1158" fmla="*/ 58895 w 1561591"/>
                  <a:gd name="connsiteY1158" fmla="*/ 640394 h 1209620"/>
                  <a:gd name="connsiteX1159" fmla="*/ 58895 w 1561591"/>
                  <a:gd name="connsiteY1159" fmla="*/ 641067 h 1209620"/>
                  <a:gd name="connsiteX1160" fmla="*/ 58895 w 1561591"/>
                  <a:gd name="connsiteY1160" fmla="*/ 648295 h 1209620"/>
                  <a:gd name="connsiteX1161" fmla="*/ 59624 w 1561591"/>
                  <a:gd name="connsiteY1161" fmla="*/ 651153 h 1209620"/>
                  <a:gd name="connsiteX1162" fmla="*/ 61081 w 1561591"/>
                  <a:gd name="connsiteY1162" fmla="*/ 654740 h 1209620"/>
                  <a:gd name="connsiteX1163" fmla="*/ 62482 w 1561591"/>
                  <a:gd name="connsiteY1163" fmla="*/ 659055 h 1209620"/>
                  <a:gd name="connsiteX1164" fmla="*/ 63939 w 1561591"/>
                  <a:gd name="connsiteY1164" fmla="*/ 662641 h 1209620"/>
                  <a:gd name="connsiteX1165" fmla="*/ 66796 w 1561591"/>
                  <a:gd name="connsiteY1165" fmla="*/ 670542 h 1209620"/>
                  <a:gd name="connsiteX1166" fmla="*/ 68253 w 1561591"/>
                  <a:gd name="connsiteY1166" fmla="*/ 671943 h 1209620"/>
                  <a:gd name="connsiteX1167" fmla="*/ 68926 w 1561591"/>
                  <a:gd name="connsiteY1167" fmla="*/ 672672 h 1209620"/>
                  <a:gd name="connsiteX1168" fmla="*/ 70383 w 1561591"/>
                  <a:gd name="connsiteY1168" fmla="*/ 673400 h 1209620"/>
                  <a:gd name="connsiteX1169" fmla="*/ 72568 w 1561591"/>
                  <a:gd name="connsiteY1169" fmla="*/ 674129 h 1209620"/>
                  <a:gd name="connsiteX1170" fmla="*/ 76155 w 1561591"/>
                  <a:gd name="connsiteY1170" fmla="*/ 676258 h 1209620"/>
                  <a:gd name="connsiteX1171" fmla="*/ 79013 w 1561591"/>
                  <a:gd name="connsiteY1171" fmla="*/ 684159 h 1209620"/>
                  <a:gd name="connsiteX1172" fmla="*/ 79741 w 1561591"/>
                  <a:gd name="connsiteY1172" fmla="*/ 685616 h 1209620"/>
                  <a:gd name="connsiteX1173" fmla="*/ 82599 w 1561591"/>
                  <a:gd name="connsiteY1173" fmla="*/ 688474 h 1209620"/>
                  <a:gd name="connsiteX1174" fmla="*/ 85457 w 1561591"/>
                  <a:gd name="connsiteY1174" fmla="*/ 689931 h 1209620"/>
                  <a:gd name="connsiteX1175" fmla="*/ 91901 w 1561591"/>
                  <a:gd name="connsiteY1175" fmla="*/ 691332 h 1209620"/>
                  <a:gd name="connsiteX1176" fmla="*/ 94815 w 1561591"/>
                  <a:gd name="connsiteY1176" fmla="*/ 692789 h 1209620"/>
                  <a:gd name="connsiteX1177" fmla="*/ 96945 w 1561591"/>
                  <a:gd name="connsiteY1177" fmla="*/ 694919 h 1209620"/>
                  <a:gd name="connsiteX1178" fmla="*/ 101259 w 1561591"/>
                  <a:gd name="connsiteY1178" fmla="*/ 697776 h 1209620"/>
                  <a:gd name="connsiteX1179" fmla="*/ 103389 w 1561591"/>
                  <a:gd name="connsiteY1179" fmla="*/ 699233 h 1209620"/>
                  <a:gd name="connsiteX1180" fmla="*/ 107031 w 1561591"/>
                  <a:gd name="connsiteY1180" fmla="*/ 700690 h 1209620"/>
                  <a:gd name="connsiteX1181" fmla="*/ 111290 w 1561591"/>
                  <a:gd name="connsiteY1181" fmla="*/ 705005 h 1209620"/>
                  <a:gd name="connsiteX1182" fmla="*/ 112747 w 1561591"/>
                  <a:gd name="connsiteY1182" fmla="*/ 706406 h 1209620"/>
                  <a:gd name="connsiteX1183" fmla="*/ 112019 w 1561591"/>
                  <a:gd name="connsiteY1183" fmla="*/ 707863 h 1209620"/>
                  <a:gd name="connsiteX1184" fmla="*/ 112019 w 1561591"/>
                  <a:gd name="connsiteY1184" fmla="*/ 710721 h 1209620"/>
                  <a:gd name="connsiteX1185" fmla="*/ 112019 w 1561591"/>
                  <a:gd name="connsiteY1185" fmla="*/ 711450 h 1209620"/>
                  <a:gd name="connsiteX1186" fmla="*/ 108432 w 1561591"/>
                  <a:gd name="connsiteY1186" fmla="*/ 708592 h 1209620"/>
                  <a:gd name="connsiteX1187" fmla="*/ 107704 w 1561591"/>
                  <a:gd name="connsiteY1187" fmla="*/ 709264 h 1209620"/>
                  <a:gd name="connsiteX1188" fmla="*/ 109161 w 1561591"/>
                  <a:gd name="connsiteY1188" fmla="*/ 710721 h 1209620"/>
                  <a:gd name="connsiteX1189" fmla="*/ 108432 w 1561591"/>
                  <a:gd name="connsiteY1189" fmla="*/ 711450 h 1209620"/>
                  <a:gd name="connsiteX1190" fmla="*/ 107704 w 1561591"/>
                  <a:gd name="connsiteY1190" fmla="*/ 711450 h 1209620"/>
                  <a:gd name="connsiteX1191" fmla="*/ 106303 w 1561591"/>
                  <a:gd name="connsiteY1191" fmla="*/ 710721 h 1209620"/>
                  <a:gd name="connsiteX1192" fmla="*/ 105574 w 1561591"/>
                  <a:gd name="connsiteY1192" fmla="*/ 709993 h 1209620"/>
                  <a:gd name="connsiteX1193" fmla="*/ 104846 w 1561591"/>
                  <a:gd name="connsiteY1193" fmla="*/ 709993 h 1209620"/>
                  <a:gd name="connsiteX1194" fmla="*/ 103389 w 1561591"/>
                  <a:gd name="connsiteY1194" fmla="*/ 708592 h 1209620"/>
                  <a:gd name="connsiteX1195" fmla="*/ 101259 w 1561591"/>
                  <a:gd name="connsiteY1195" fmla="*/ 710721 h 1209620"/>
                  <a:gd name="connsiteX1196" fmla="*/ 97673 w 1561591"/>
                  <a:gd name="connsiteY1196" fmla="*/ 712851 h 1209620"/>
                  <a:gd name="connsiteX1197" fmla="*/ 96945 w 1561591"/>
                  <a:gd name="connsiteY1197" fmla="*/ 713579 h 1209620"/>
                  <a:gd name="connsiteX1198" fmla="*/ 96945 w 1561591"/>
                  <a:gd name="connsiteY1198" fmla="*/ 715764 h 1209620"/>
                  <a:gd name="connsiteX1199" fmla="*/ 94815 w 1561591"/>
                  <a:gd name="connsiteY1199" fmla="*/ 717894 h 1209620"/>
                  <a:gd name="connsiteX1200" fmla="*/ 94087 w 1561591"/>
                  <a:gd name="connsiteY1200" fmla="*/ 720079 h 1209620"/>
                  <a:gd name="connsiteX1201" fmla="*/ 92630 w 1561591"/>
                  <a:gd name="connsiteY1201" fmla="*/ 721480 h 1209620"/>
                  <a:gd name="connsiteX1202" fmla="*/ 92630 w 1561591"/>
                  <a:gd name="connsiteY1202" fmla="*/ 722209 h 1209620"/>
                  <a:gd name="connsiteX1203" fmla="*/ 94087 w 1561591"/>
                  <a:gd name="connsiteY1203" fmla="*/ 722209 h 1209620"/>
                  <a:gd name="connsiteX1204" fmla="*/ 94087 w 1561591"/>
                  <a:gd name="connsiteY1204" fmla="*/ 722937 h 1209620"/>
                  <a:gd name="connsiteX1205" fmla="*/ 91901 w 1561591"/>
                  <a:gd name="connsiteY1205" fmla="*/ 724338 h 1209620"/>
                  <a:gd name="connsiteX1206" fmla="*/ 91901 w 1561591"/>
                  <a:gd name="connsiteY1206" fmla="*/ 726524 h 1209620"/>
                  <a:gd name="connsiteX1207" fmla="*/ 92630 w 1561591"/>
                  <a:gd name="connsiteY1207" fmla="*/ 727252 h 1209620"/>
                  <a:gd name="connsiteX1208" fmla="*/ 93358 w 1561591"/>
                  <a:gd name="connsiteY1208" fmla="*/ 727925 h 1209620"/>
                  <a:gd name="connsiteX1209" fmla="*/ 93358 w 1561591"/>
                  <a:gd name="connsiteY1209" fmla="*/ 728653 h 1209620"/>
                  <a:gd name="connsiteX1210" fmla="*/ 91901 w 1561591"/>
                  <a:gd name="connsiteY1210" fmla="*/ 728653 h 1209620"/>
                  <a:gd name="connsiteX1211" fmla="*/ 91229 w 1561591"/>
                  <a:gd name="connsiteY1211" fmla="*/ 729381 h 1209620"/>
                  <a:gd name="connsiteX1212" fmla="*/ 91901 w 1561591"/>
                  <a:gd name="connsiteY1212" fmla="*/ 732239 h 1209620"/>
                  <a:gd name="connsiteX1213" fmla="*/ 90500 w 1561591"/>
                  <a:gd name="connsiteY1213" fmla="*/ 732968 h 1209620"/>
                  <a:gd name="connsiteX1214" fmla="*/ 90500 w 1561591"/>
                  <a:gd name="connsiteY1214" fmla="*/ 735153 h 1209620"/>
                  <a:gd name="connsiteX1215" fmla="*/ 91901 w 1561591"/>
                  <a:gd name="connsiteY1215" fmla="*/ 735153 h 1209620"/>
                  <a:gd name="connsiteX1216" fmla="*/ 92630 w 1561591"/>
                  <a:gd name="connsiteY1216" fmla="*/ 735826 h 1209620"/>
                  <a:gd name="connsiteX1217" fmla="*/ 93358 w 1561591"/>
                  <a:gd name="connsiteY1217" fmla="*/ 735826 h 1209620"/>
                  <a:gd name="connsiteX1218" fmla="*/ 94087 w 1561591"/>
                  <a:gd name="connsiteY1218" fmla="*/ 738740 h 1209620"/>
                  <a:gd name="connsiteX1219" fmla="*/ 93358 w 1561591"/>
                  <a:gd name="connsiteY1219" fmla="*/ 740141 h 1209620"/>
                  <a:gd name="connsiteX1220" fmla="*/ 92630 w 1561591"/>
                  <a:gd name="connsiteY1220" fmla="*/ 740869 h 1209620"/>
                  <a:gd name="connsiteX1221" fmla="*/ 90500 w 1561591"/>
                  <a:gd name="connsiteY1221" fmla="*/ 740869 h 1209620"/>
                  <a:gd name="connsiteX1222" fmla="*/ 89772 w 1561591"/>
                  <a:gd name="connsiteY1222" fmla="*/ 740869 h 1209620"/>
                  <a:gd name="connsiteX1223" fmla="*/ 89772 w 1561591"/>
                  <a:gd name="connsiteY1223" fmla="*/ 743054 h 1209620"/>
                  <a:gd name="connsiteX1224" fmla="*/ 89043 w 1561591"/>
                  <a:gd name="connsiteY1224" fmla="*/ 743727 h 1209620"/>
                  <a:gd name="connsiteX1225" fmla="*/ 86914 w 1561591"/>
                  <a:gd name="connsiteY1225" fmla="*/ 744455 h 1209620"/>
                  <a:gd name="connsiteX1226" fmla="*/ 86185 w 1561591"/>
                  <a:gd name="connsiteY1226" fmla="*/ 745184 h 1209620"/>
                  <a:gd name="connsiteX1227" fmla="*/ 86185 w 1561591"/>
                  <a:gd name="connsiteY1227" fmla="*/ 746641 h 1209620"/>
                  <a:gd name="connsiteX1228" fmla="*/ 85457 w 1561591"/>
                  <a:gd name="connsiteY1228" fmla="*/ 748042 h 1209620"/>
                  <a:gd name="connsiteX1229" fmla="*/ 85457 w 1561591"/>
                  <a:gd name="connsiteY1229" fmla="*/ 748770 h 1209620"/>
                  <a:gd name="connsiteX1230" fmla="*/ 86914 w 1561591"/>
                  <a:gd name="connsiteY1230" fmla="*/ 750900 h 1209620"/>
                  <a:gd name="connsiteX1231" fmla="*/ 87642 w 1561591"/>
                  <a:gd name="connsiteY1231" fmla="*/ 753814 h 1209620"/>
                  <a:gd name="connsiteX1232" fmla="*/ 86914 w 1561591"/>
                  <a:gd name="connsiteY1232" fmla="*/ 755215 h 1209620"/>
                  <a:gd name="connsiteX1233" fmla="*/ 83328 w 1561591"/>
                  <a:gd name="connsiteY1233" fmla="*/ 756671 h 1209620"/>
                  <a:gd name="connsiteX1234" fmla="*/ 84728 w 1561591"/>
                  <a:gd name="connsiteY1234" fmla="*/ 758801 h 1209620"/>
                  <a:gd name="connsiteX1235" fmla="*/ 86914 w 1561591"/>
                  <a:gd name="connsiteY1235" fmla="*/ 760986 h 1209620"/>
                  <a:gd name="connsiteX1236" fmla="*/ 87642 w 1561591"/>
                  <a:gd name="connsiteY1236" fmla="*/ 761715 h 1209620"/>
                  <a:gd name="connsiteX1237" fmla="*/ 85457 w 1561591"/>
                  <a:gd name="connsiteY1237" fmla="*/ 763844 h 1209620"/>
                  <a:gd name="connsiteX1238" fmla="*/ 82599 w 1561591"/>
                  <a:gd name="connsiteY1238" fmla="*/ 765974 h 1209620"/>
                  <a:gd name="connsiteX1239" fmla="*/ 83328 w 1561591"/>
                  <a:gd name="connsiteY1239" fmla="*/ 768159 h 1209620"/>
                  <a:gd name="connsiteX1240" fmla="*/ 84728 w 1561591"/>
                  <a:gd name="connsiteY1240" fmla="*/ 770289 h 1209620"/>
                  <a:gd name="connsiteX1241" fmla="*/ 83328 w 1561591"/>
                  <a:gd name="connsiteY1241" fmla="*/ 772474 h 1209620"/>
                  <a:gd name="connsiteX1242" fmla="*/ 84056 w 1561591"/>
                  <a:gd name="connsiteY1242" fmla="*/ 773202 h 1209620"/>
                  <a:gd name="connsiteX1243" fmla="*/ 85457 w 1561591"/>
                  <a:gd name="connsiteY1243" fmla="*/ 773202 h 1209620"/>
                  <a:gd name="connsiteX1244" fmla="*/ 86185 w 1561591"/>
                  <a:gd name="connsiteY1244" fmla="*/ 773875 h 1209620"/>
                  <a:gd name="connsiteX1245" fmla="*/ 86185 w 1561591"/>
                  <a:gd name="connsiteY1245" fmla="*/ 776789 h 1209620"/>
                  <a:gd name="connsiteX1246" fmla="*/ 89043 w 1561591"/>
                  <a:gd name="connsiteY1246" fmla="*/ 777461 h 1209620"/>
                  <a:gd name="connsiteX1247" fmla="*/ 92630 w 1561591"/>
                  <a:gd name="connsiteY1247" fmla="*/ 780375 h 1209620"/>
                  <a:gd name="connsiteX1248" fmla="*/ 92630 w 1561591"/>
                  <a:gd name="connsiteY1248" fmla="*/ 781048 h 1209620"/>
                  <a:gd name="connsiteX1249" fmla="*/ 90500 w 1561591"/>
                  <a:gd name="connsiteY1249" fmla="*/ 783962 h 1209620"/>
                  <a:gd name="connsiteX1250" fmla="*/ 90500 w 1561591"/>
                  <a:gd name="connsiteY1250" fmla="*/ 786091 h 1209620"/>
                  <a:gd name="connsiteX1251" fmla="*/ 90500 w 1561591"/>
                  <a:gd name="connsiteY1251" fmla="*/ 786819 h 1209620"/>
                  <a:gd name="connsiteX1252" fmla="*/ 94815 w 1561591"/>
                  <a:gd name="connsiteY1252" fmla="*/ 790406 h 1209620"/>
                  <a:gd name="connsiteX1253" fmla="*/ 97673 w 1561591"/>
                  <a:gd name="connsiteY1253" fmla="*/ 793992 h 1209620"/>
                  <a:gd name="connsiteX1254" fmla="*/ 100531 w 1561591"/>
                  <a:gd name="connsiteY1254" fmla="*/ 796122 h 1209620"/>
                  <a:gd name="connsiteX1255" fmla="*/ 101259 w 1561591"/>
                  <a:gd name="connsiteY1255" fmla="*/ 803351 h 1209620"/>
                  <a:gd name="connsiteX1256" fmla="*/ 102716 w 1561591"/>
                  <a:gd name="connsiteY1256" fmla="*/ 804023 h 1209620"/>
                  <a:gd name="connsiteX1257" fmla="*/ 107031 w 1561591"/>
                  <a:gd name="connsiteY1257" fmla="*/ 804751 h 1209620"/>
                  <a:gd name="connsiteX1258" fmla="*/ 108432 w 1561591"/>
                  <a:gd name="connsiteY1258" fmla="*/ 805480 h 1209620"/>
                  <a:gd name="connsiteX1259" fmla="*/ 110618 w 1561591"/>
                  <a:gd name="connsiteY1259" fmla="*/ 806937 h 1209620"/>
                  <a:gd name="connsiteX1260" fmla="*/ 110618 w 1561591"/>
                  <a:gd name="connsiteY1260" fmla="*/ 807609 h 1209620"/>
                  <a:gd name="connsiteX1261" fmla="*/ 110618 w 1561591"/>
                  <a:gd name="connsiteY1261" fmla="*/ 811924 h 1209620"/>
                  <a:gd name="connsiteX1262" fmla="*/ 107031 w 1561591"/>
                  <a:gd name="connsiteY1262" fmla="*/ 819826 h 1209620"/>
                  <a:gd name="connsiteX1263" fmla="*/ 107031 w 1561591"/>
                  <a:gd name="connsiteY1263" fmla="*/ 822011 h 1209620"/>
                  <a:gd name="connsiteX1264" fmla="*/ 107704 w 1561591"/>
                  <a:gd name="connsiteY1264" fmla="*/ 823412 h 1209620"/>
                  <a:gd name="connsiteX1265" fmla="*/ 111290 w 1561591"/>
                  <a:gd name="connsiteY1265" fmla="*/ 826326 h 1209620"/>
                  <a:gd name="connsiteX1266" fmla="*/ 111290 w 1561591"/>
                  <a:gd name="connsiteY1266" fmla="*/ 832770 h 1209620"/>
                  <a:gd name="connsiteX1267" fmla="*/ 113476 w 1561591"/>
                  <a:gd name="connsiteY1267" fmla="*/ 837085 h 1209620"/>
                  <a:gd name="connsiteX1268" fmla="*/ 114876 w 1561591"/>
                  <a:gd name="connsiteY1268" fmla="*/ 839215 h 1209620"/>
                  <a:gd name="connsiteX1269" fmla="*/ 115605 w 1561591"/>
                  <a:gd name="connsiteY1269" fmla="*/ 844258 h 1209620"/>
                  <a:gd name="connsiteX1270" fmla="*/ 114876 w 1561591"/>
                  <a:gd name="connsiteY1270" fmla="*/ 844986 h 1209620"/>
                  <a:gd name="connsiteX1271" fmla="*/ 107704 w 1561591"/>
                  <a:gd name="connsiteY1271" fmla="*/ 849974 h 1209620"/>
                  <a:gd name="connsiteX1272" fmla="*/ 104117 w 1561591"/>
                  <a:gd name="connsiteY1272" fmla="*/ 850702 h 1209620"/>
                  <a:gd name="connsiteX1273" fmla="*/ 98401 w 1561591"/>
                  <a:gd name="connsiteY1273" fmla="*/ 850702 h 1209620"/>
                  <a:gd name="connsiteX1274" fmla="*/ 97673 w 1561591"/>
                  <a:gd name="connsiteY1274" fmla="*/ 852159 h 1209620"/>
                  <a:gd name="connsiteX1275" fmla="*/ 96945 w 1561591"/>
                  <a:gd name="connsiteY1275" fmla="*/ 853560 h 1209620"/>
                  <a:gd name="connsiteX1276" fmla="*/ 98401 w 1561591"/>
                  <a:gd name="connsiteY1276" fmla="*/ 856474 h 1209620"/>
                  <a:gd name="connsiteX1277" fmla="*/ 99802 w 1561591"/>
                  <a:gd name="connsiteY1277" fmla="*/ 860060 h 1209620"/>
                  <a:gd name="connsiteX1278" fmla="*/ 101988 w 1561591"/>
                  <a:gd name="connsiteY1278" fmla="*/ 861461 h 1209620"/>
                  <a:gd name="connsiteX1279" fmla="*/ 101259 w 1561591"/>
                  <a:gd name="connsiteY1279" fmla="*/ 862918 h 1209620"/>
                  <a:gd name="connsiteX1280" fmla="*/ 96945 w 1561591"/>
                  <a:gd name="connsiteY1280" fmla="*/ 864375 h 1209620"/>
                  <a:gd name="connsiteX1281" fmla="*/ 93358 w 1561591"/>
                  <a:gd name="connsiteY1281" fmla="*/ 867233 h 1209620"/>
                  <a:gd name="connsiteX1282" fmla="*/ 91901 w 1561591"/>
                  <a:gd name="connsiteY1282" fmla="*/ 867962 h 1209620"/>
                  <a:gd name="connsiteX1283" fmla="*/ 90500 w 1561591"/>
                  <a:gd name="connsiteY1283" fmla="*/ 867962 h 1209620"/>
                  <a:gd name="connsiteX1284" fmla="*/ 89772 w 1561591"/>
                  <a:gd name="connsiteY1284" fmla="*/ 870091 h 1209620"/>
                  <a:gd name="connsiteX1285" fmla="*/ 87642 w 1561591"/>
                  <a:gd name="connsiteY1285" fmla="*/ 872949 h 1209620"/>
                  <a:gd name="connsiteX1286" fmla="*/ 85457 w 1561591"/>
                  <a:gd name="connsiteY1286" fmla="*/ 883036 h 1209620"/>
                  <a:gd name="connsiteX1287" fmla="*/ 85457 w 1561591"/>
                  <a:gd name="connsiteY1287" fmla="*/ 885165 h 1209620"/>
                  <a:gd name="connsiteX1288" fmla="*/ 86914 w 1561591"/>
                  <a:gd name="connsiteY1288" fmla="*/ 886622 h 1209620"/>
                  <a:gd name="connsiteX1289" fmla="*/ 88315 w 1561591"/>
                  <a:gd name="connsiteY1289" fmla="*/ 887295 h 1209620"/>
                  <a:gd name="connsiteX1290" fmla="*/ 91901 w 1561591"/>
                  <a:gd name="connsiteY1290" fmla="*/ 887295 h 1209620"/>
                  <a:gd name="connsiteX1291" fmla="*/ 93358 w 1561591"/>
                  <a:gd name="connsiteY1291" fmla="*/ 887295 h 1209620"/>
                  <a:gd name="connsiteX1292" fmla="*/ 96216 w 1561591"/>
                  <a:gd name="connsiteY1292" fmla="*/ 886622 h 1209620"/>
                  <a:gd name="connsiteX1293" fmla="*/ 99130 w 1561591"/>
                  <a:gd name="connsiteY1293" fmla="*/ 887295 h 1209620"/>
                  <a:gd name="connsiteX1294" fmla="*/ 101988 w 1561591"/>
                  <a:gd name="connsiteY1294" fmla="*/ 888023 h 1209620"/>
                  <a:gd name="connsiteX1295" fmla="*/ 103389 w 1561591"/>
                  <a:gd name="connsiteY1295" fmla="*/ 890208 h 1209620"/>
                  <a:gd name="connsiteX1296" fmla="*/ 103389 w 1561591"/>
                  <a:gd name="connsiteY1296" fmla="*/ 893066 h 1209620"/>
                  <a:gd name="connsiteX1297" fmla="*/ 104846 w 1561591"/>
                  <a:gd name="connsiteY1297" fmla="*/ 895196 h 1209620"/>
                  <a:gd name="connsiteX1298" fmla="*/ 105574 w 1561591"/>
                  <a:gd name="connsiteY1298" fmla="*/ 898110 h 1209620"/>
                  <a:gd name="connsiteX1299" fmla="*/ 104117 w 1561591"/>
                  <a:gd name="connsiteY1299" fmla="*/ 902368 h 1209620"/>
                  <a:gd name="connsiteX1300" fmla="*/ 98401 w 1561591"/>
                  <a:gd name="connsiteY1300" fmla="*/ 910270 h 1209620"/>
                  <a:gd name="connsiteX1301" fmla="*/ 96216 w 1561591"/>
                  <a:gd name="connsiteY1301" fmla="*/ 915313 h 1209620"/>
                  <a:gd name="connsiteX1302" fmla="*/ 94815 w 1561591"/>
                  <a:gd name="connsiteY1302" fmla="*/ 917498 h 1209620"/>
                  <a:gd name="connsiteX1303" fmla="*/ 94087 w 1561591"/>
                  <a:gd name="connsiteY1303" fmla="*/ 918899 h 1209620"/>
                  <a:gd name="connsiteX1304" fmla="*/ 91901 w 1561591"/>
                  <a:gd name="connsiteY1304" fmla="*/ 920356 h 1209620"/>
                  <a:gd name="connsiteX1305" fmla="*/ 89043 w 1561591"/>
                  <a:gd name="connsiteY1305" fmla="*/ 926072 h 1209620"/>
                  <a:gd name="connsiteX1306" fmla="*/ 87642 w 1561591"/>
                  <a:gd name="connsiteY1306" fmla="*/ 928258 h 1209620"/>
                  <a:gd name="connsiteX1307" fmla="*/ 86185 w 1561591"/>
                  <a:gd name="connsiteY1307" fmla="*/ 931844 h 1209620"/>
                  <a:gd name="connsiteX1308" fmla="*/ 86185 w 1561591"/>
                  <a:gd name="connsiteY1308" fmla="*/ 933245 h 1209620"/>
                  <a:gd name="connsiteX1309" fmla="*/ 86914 w 1561591"/>
                  <a:gd name="connsiteY1309" fmla="*/ 933973 h 1209620"/>
                  <a:gd name="connsiteX1310" fmla="*/ 89043 w 1561591"/>
                  <a:gd name="connsiteY1310" fmla="*/ 934702 h 1209620"/>
                  <a:gd name="connsiteX1311" fmla="*/ 90500 w 1561591"/>
                  <a:gd name="connsiteY1311" fmla="*/ 934702 h 1209620"/>
                  <a:gd name="connsiteX1312" fmla="*/ 93358 w 1561591"/>
                  <a:gd name="connsiteY1312" fmla="*/ 932573 h 1209620"/>
                  <a:gd name="connsiteX1313" fmla="*/ 94087 w 1561591"/>
                  <a:gd name="connsiteY1313" fmla="*/ 933245 h 1209620"/>
                  <a:gd name="connsiteX1314" fmla="*/ 94087 w 1561591"/>
                  <a:gd name="connsiteY1314" fmla="*/ 934702 h 1209620"/>
                  <a:gd name="connsiteX1315" fmla="*/ 91229 w 1561591"/>
                  <a:gd name="connsiteY1315" fmla="*/ 938288 h 1209620"/>
                  <a:gd name="connsiteX1316" fmla="*/ 94087 w 1561591"/>
                  <a:gd name="connsiteY1316" fmla="*/ 941146 h 1209620"/>
                  <a:gd name="connsiteX1317" fmla="*/ 95544 w 1561591"/>
                  <a:gd name="connsiteY1317" fmla="*/ 941146 h 1209620"/>
                  <a:gd name="connsiteX1318" fmla="*/ 100531 w 1561591"/>
                  <a:gd name="connsiteY1318" fmla="*/ 936159 h 1209620"/>
                  <a:gd name="connsiteX1319" fmla="*/ 101988 w 1561591"/>
                  <a:gd name="connsiteY1319" fmla="*/ 931844 h 1209620"/>
                  <a:gd name="connsiteX1320" fmla="*/ 103389 w 1561591"/>
                  <a:gd name="connsiteY1320" fmla="*/ 931844 h 1209620"/>
                  <a:gd name="connsiteX1321" fmla="*/ 108432 w 1561591"/>
                  <a:gd name="connsiteY1321" fmla="*/ 932573 h 1209620"/>
                  <a:gd name="connsiteX1322" fmla="*/ 109889 w 1561591"/>
                  <a:gd name="connsiteY1322" fmla="*/ 931844 h 1209620"/>
                  <a:gd name="connsiteX1323" fmla="*/ 111290 w 1561591"/>
                  <a:gd name="connsiteY1323" fmla="*/ 931115 h 1209620"/>
                  <a:gd name="connsiteX1324" fmla="*/ 112019 w 1561591"/>
                  <a:gd name="connsiteY1324" fmla="*/ 931115 h 1209620"/>
                  <a:gd name="connsiteX1325" fmla="*/ 112747 w 1561591"/>
                  <a:gd name="connsiteY1325" fmla="*/ 931115 h 1209620"/>
                  <a:gd name="connsiteX1326" fmla="*/ 112747 w 1561591"/>
                  <a:gd name="connsiteY1326" fmla="*/ 932573 h 1209620"/>
                  <a:gd name="connsiteX1327" fmla="*/ 112019 w 1561591"/>
                  <a:gd name="connsiteY1327" fmla="*/ 934702 h 1209620"/>
                  <a:gd name="connsiteX1328" fmla="*/ 112747 w 1561591"/>
                  <a:gd name="connsiteY1328" fmla="*/ 935430 h 1209620"/>
                  <a:gd name="connsiteX1329" fmla="*/ 114204 w 1561591"/>
                  <a:gd name="connsiteY1329" fmla="*/ 935430 h 1209620"/>
                  <a:gd name="connsiteX1330" fmla="*/ 116333 w 1561591"/>
                  <a:gd name="connsiteY1330" fmla="*/ 934702 h 1209620"/>
                  <a:gd name="connsiteX1331" fmla="*/ 119920 w 1561591"/>
                  <a:gd name="connsiteY1331" fmla="*/ 933245 h 1209620"/>
                  <a:gd name="connsiteX1332" fmla="*/ 119920 w 1561591"/>
                  <a:gd name="connsiteY1332" fmla="*/ 937560 h 1209620"/>
                  <a:gd name="connsiteX1333" fmla="*/ 126364 w 1561591"/>
                  <a:gd name="connsiteY1333" fmla="*/ 936159 h 1209620"/>
                  <a:gd name="connsiteX1334" fmla="*/ 127093 w 1561591"/>
                  <a:gd name="connsiteY1334" fmla="*/ 936159 h 1209620"/>
                  <a:gd name="connsiteX1335" fmla="*/ 132864 w 1561591"/>
                  <a:gd name="connsiteY1335" fmla="*/ 945461 h 1209620"/>
                  <a:gd name="connsiteX1336" fmla="*/ 135722 w 1561591"/>
                  <a:gd name="connsiteY1336" fmla="*/ 944733 h 1209620"/>
                  <a:gd name="connsiteX1337" fmla="*/ 136451 w 1561591"/>
                  <a:gd name="connsiteY1337" fmla="*/ 943332 h 1209620"/>
                  <a:gd name="connsiteX1338" fmla="*/ 140037 w 1561591"/>
                  <a:gd name="connsiteY1338" fmla="*/ 941875 h 1209620"/>
                  <a:gd name="connsiteX1339" fmla="*/ 142895 w 1561591"/>
                  <a:gd name="connsiteY1339" fmla="*/ 941146 h 1209620"/>
                  <a:gd name="connsiteX1340" fmla="*/ 145081 w 1561591"/>
                  <a:gd name="connsiteY1340" fmla="*/ 941875 h 1209620"/>
                  <a:gd name="connsiteX1341" fmla="*/ 147939 w 1561591"/>
                  <a:gd name="connsiteY1341" fmla="*/ 941875 h 1209620"/>
                  <a:gd name="connsiteX1342" fmla="*/ 149339 w 1561591"/>
                  <a:gd name="connsiteY1342" fmla="*/ 940418 h 1209620"/>
                  <a:gd name="connsiteX1343" fmla="*/ 151525 w 1561591"/>
                  <a:gd name="connsiteY1343" fmla="*/ 939745 h 1209620"/>
                  <a:gd name="connsiteX1344" fmla="*/ 152982 w 1561591"/>
                  <a:gd name="connsiteY1344" fmla="*/ 939017 h 1209620"/>
                  <a:gd name="connsiteX1345" fmla="*/ 152982 w 1561591"/>
                  <a:gd name="connsiteY1345" fmla="*/ 936831 h 1209620"/>
                  <a:gd name="connsiteX1346" fmla="*/ 154383 w 1561591"/>
                  <a:gd name="connsiteY1346" fmla="*/ 931115 h 1209620"/>
                  <a:gd name="connsiteX1347" fmla="*/ 158698 w 1561591"/>
                  <a:gd name="connsiteY1347" fmla="*/ 930387 h 1209620"/>
                  <a:gd name="connsiteX1348" fmla="*/ 160211 w 1561591"/>
                  <a:gd name="connsiteY1348" fmla="*/ 929883 h 1209620"/>
                  <a:gd name="connsiteX1349" fmla="*/ 158698 w 1561591"/>
                  <a:gd name="connsiteY1349" fmla="*/ 930387 h 1209620"/>
                  <a:gd name="connsiteX1350" fmla="*/ 154383 w 1561591"/>
                  <a:gd name="connsiteY1350" fmla="*/ 931115 h 1209620"/>
                  <a:gd name="connsiteX1351" fmla="*/ 152982 w 1561591"/>
                  <a:gd name="connsiteY1351" fmla="*/ 936831 h 1209620"/>
                  <a:gd name="connsiteX1352" fmla="*/ 152982 w 1561591"/>
                  <a:gd name="connsiteY1352" fmla="*/ 939017 h 1209620"/>
                  <a:gd name="connsiteX1353" fmla="*/ 151525 w 1561591"/>
                  <a:gd name="connsiteY1353" fmla="*/ 939745 h 1209620"/>
                  <a:gd name="connsiteX1354" fmla="*/ 149339 w 1561591"/>
                  <a:gd name="connsiteY1354" fmla="*/ 940418 h 1209620"/>
                  <a:gd name="connsiteX1355" fmla="*/ 147939 w 1561591"/>
                  <a:gd name="connsiteY1355" fmla="*/ 941875 h 1209620"/>
                  <a:gd name="connsiteX1356" fmla="*/ 145081 w 1561591"/>
                  <a:gd name="connsiteY1356" fmla="*/ 941875 h 1209620"/>
                  <a:gd name="connsiteX1357" fmla="*/ 142895 w 1561591"/>
                  <a:gd name="connsiteY1357" fmla="*/ 941146 h 1209620"/>
                  <a:gd name="connsiteX1358" fmla="*/ 140037 w 1561591"/>
                  <a:gd name="connsiteY1358" fmla="*/ 941875 h 1209620"/>
                  <a:gd name="connsiteX1359" fmla="*/ 136451 w 1561591"/>
                  <a:gd name="connsiteY1359" fmla="*/ 943332 h 1209620"/>
                  <a:gd name="connsiteX1360" fmla="*/ 135722 w 1561591"/>
                  <a:gd name="connsiteY1360" fmla="*/ 944733 h 1209620"/>
                  <a:gd name="connsiteX1361" fmla="*/ 135722 w 1561591"/>
                  <a:gd name="connsiteY1361" fmla="*/ 945461 h 1209620"/>
                  <a:gd name="connsiteX1362" fmla="*/ 137179 w 1561591"/>
                  <a:gd name="connsiteY1362" fmla="*/ 948319 h 1209620"/>
                  <a:gd name="connsiteX1363" fmla="*/ 137852 w 1561591"/>
                  <a:gd name="connsiteY1363" fmla="*/ 951905 h 1209620"/>
                  <a:gd name="connsiteX1364" fmla="*/ 138580 w 1561591"/>
                  <a:gd name="connsiteY1364" fmla="*/ 954091 h 1209620"/>
                  <a:gd name="connsiteX1365" fmla="*/ 140037 w 1561591"/>
                  <a:gd name="connsiteY1365" fmla="*/ 956220 h 1209620"/>
                  <a:gd name="connsiteX1366" fmla="*/ 142167 w 1561591"/>
                  <a:gd name="connsiteY1366" fmla="*/ 954820 h 1209620"/>
                  <a:gd name="connsiteX1367" fmla="*/ 142895 w 1561591"/>
                  <a:gd name="connsiteY1367" fmla="*/ 955492 h 1209620"/>
                  <a:gd name="connsiteX1368" fmla="*/ 142895 w 1561591"/>
                  <a:gd name="connsiteY1368" fmla="*/ 956949 h 1209620"/>
                  <a:gd name="connsiteX1369" fmla="*/ 144352 w 1561591"/>
                  <a:gd name="connsiteY1369" fmla="*/ 958406 h 1209620"/>
                  <a:gd name="connsiteX1370" fmla="*/ 144352 w 1561591"/>
                  <a:gd name="connsiteY1370" fmla="*/ 959134 h 1209620"/>
                  <a:gd name="connsiteX1371" fmla="*/ 140766 w 1561591"/>
                  <a:gd name="connsiteY1371" fmla="*/ 961264 h 1209620"/>
                  <a:gd name="connsiteX1372" fmla="*/ 135722 w 1561591"/>
                  <a:gd name="connsiteY1372" fmla="*/ 967708 h 1209620"/>
                  <a:gd name="connsiteX1373" fmla="*/ 130679 w 1561591"/>
                  <a:gd name="connsiteY1373" fmla="*/ 968437 h 1209620"/>
                  <a:gd name="connsiteX1374" fmla="*/ 129278 w 1561591"/>
                  <a:gd name="connsiteY1374" fmla="*/ 969894 h 1209620"/>
                  <a:gd name="connsiteX1375" fmla="*/ 127821 w 1561591"/>
                  <a:gd name="connsiteY1375" fmla="*/ 972023 h 1209620"/>
                  <a:gd name="connsiteX1376" fmla="*/ 127093 w 1561591"/>
                  <a:gd name="connsiteY1376" fmla="*/ 975609 h 1209620"/>
                  <a:gd name="connsiteX1377" fmla="*/ 125692 w 1561591"/>
                  <a:gd name="connsiteY1377" fmla="*/ 977795 h 1209620"/>
                  <a:gd name="connsiteX1378" fmla="*/ 122105 w 1561591"/>
                  <a:gd name="connsiteY1378" fmla="*/ 980653 h 1209620"/>
                  <a:gd name="connsiteX1379" fmla="*/ 119920 w 1561591"/>
                  <a:gd name="connsiteY1379" fmla="*/ 983511 h 1209620"/>
                  <a:gd name="connsiteX1380" fmla="*/ 114876 w 1561591"/>
                  <a:gd name="connsiteY1380" fmla="*/ 988554 h 1209620"/>
                  <a:gd name="connsiteX1381" fmla="*/ 109889 w 1561591"/>
                  <a:gd name="connsiteY1381" fmla="*/ 990683 h 1209620"/>
                  <a:gd name="connsiteX1382" fmla="*/ 109161 w 1561591"/>
                  <a:gd name="connsiteY1382" fmla="*/ 991412 h 1209620"/>
                  <a:gd name="connsiteX1383" fmla="*/ 108432 w 1561591"/>
                  <a:gd name="connsiteY1383" fmla="*/ 994270 h 1209620"/>
                  <a:gd name="connsiteX1384" fmla="*/ 107704 w 1561591"/>
                  <a:gd name="connsiteY1384" fmla="*/ 995727 h 1209620"/>
                  <a:gd name="connsiteX1385" fmla="*/ 104846 w 1561591"/>
                  <a:gd name="connsiteY1385" fmla="*/ 997184 h 1209620"/>
                  <a:gd name="connsiteX1386" fmla="*/ 103389 w 1561591"/>
                  <a:gd name="connsiteY1386" fmla="*/ 999313 h 1209620"/>
                  <a:gd name="connsiteX1387" fmla="*/ 99802 w 1561591"/>
                  <a:gd name="connsiteY1387" fmla="*/ 1002171 h 1209620"/>
                  <a:gd name="connsiteX1388" fmla="*/ 99130 w 1561591"/>
                  <a:gd name="connsiteY1388" fmla="*/ 1005757 h 1209620"/>
                  <a:gd name="connsiteX1389" fmla="*/ 96216 w 1561591"/>
                  <a:gd name="connsiteY1389" fmla="*/ 1009344 h 1209620"/>
                  <a:gd name="connsiteX1390" fmla="*/ 95544 w 1561591"/>
                  <a:gd name="connsiteY1390" fmla="*/ 1010801 h 1209620"/>
                  <a:gd name="connsiteX1391" fmla="*/ 92630 w 1561591"/>
                  <a:gd name="connsiteY1391" fmla="*/ 1012258 h 1209620"/>
                  <a:gd name="connsiteX1392" fmla="*/ 88315 w 1561591"/>
                  <a:gd name="connsiteY1392" fmla="*/ 1017245 h 1209620"/>
                  <a:gd name="connsiteX1393" fmla="*/ 81870 w 1561591"/>
                  <a:gd name="connsiteY1393" fmla="*/ 1021560 h 1209620"/>
                  <a:gd name="connsiteX1394" fmla="*/ 79741 w 1561591"/>
                  <a:gd name="connsiteY1394" fmla="*/ 1023017 h 1209620"/>
                  <a:gd name="connsiteX1395" fmla="*/ 77556 w 1561591"/>
                  <a:gd name="connsiteY1395" fmla="*/ 1025146 h 1209620"/>
                  <a:gd name="connsiteX1396" fmla="*/ 74698 w 1561591"/>
                  <a:gd name="connsiteY1396" fmla="*/ 1025875 h 1209620"/>
                  <a:gd name="connsiteX1397" fmla="*/ 73969 w 1561591"/>
                  <a:gd name="connsiteY1397" fmla="*/ 1027332 h 1209620"/>
                  <a:gd name="connsiteX1398" fmla="*/ 73969 w 1561591"/>
                  <a:gd name="connsiteY1398" fmla="*/ 1031591 h 1209620"/>
                  <a:gd name="connsiteX1399" fmla="*/ 71840 w 1561591"/>
                  <a:gd name="connsiteY1399" fmla="*/ 1033047 h 1209620"/>
                  <a:gd name="connsiteX1400" fmla="*/ 71840 w 1561591"/>
                  <a:gd name="connsiteY1400" fmla="*/ 1034504 h 1209620"/>
                  <a:gd name="connsiteX1401" fmla="*/ 71840 w 1561591"/>
                  <a:gd name="connsiteY1401" fmla="*/ 1035177 h 1209620"/>
                  <a:gd name="connsiteX1402" fmla="*/ 76155 w 1561591"/>
                  <a:gd name="connsiteY1402" fmla="*/ 1039492 h 1209620"/>
                  <a:gd name="connsiteX1403" fmla="*/ 77556 w 1561591"/>
                  <a:gd name="connsiteY1403" fmla="*/ 1041677 h 1209620"/>
                  <a:gd name="connsiteX1404" fmla="*/ 77556 w 1561591"/>
                  <a:gd name="connsiteY1404" fmla="*/ 1042406 h 1209620"/>
                  <a:gd name="connsiteX1405" fmla="*/ 76827 w 1561591"/>
                  <a:gd name="connsiteY1405" fmla="*/ 1043807 h 1209620"/>
                  <a:gd name="connsiteX1406" fmla="*/ 76155 w 1561591"/>
                  <a:gd name="connsiteY1406" fmla="*/ 1045263 h 1209620"/>
                  <a:gd name="connsiteX1407" fmla="*/ 74698 w 1561591"/>
                  <a:gd name="connsiteY1407" fmla="*/ 1045992 h 1209620"/>
                  <a:gd name="connsiteX1408" fmla="*/ 73241 w 1561591"/>
                  <a:gd name="connsiteY1408" fmla="*/ 1046664 h 1209620"/>
                  <a:gd name="connsiteX1409" fmla="*/ 69654 w 1561591"/>
                  <a:gd name="connsiteY1409" fmla="*/ 1047393 h 1209620"/>
                  <a:gd name="connsiteX1410" fmla="*/ 66796 w 1561591"/>
                  <a:gd name="connsiteY1410" fmla="*/ 1049578 h 1209620"/>
                  <a:gd name="connsiteX1411" fmla="*/ 65340 w 1561591"/>
                  <a:gd name="connsiteY1411" fmla="*/ 1050307 h 1209620"/>
                  <a:gd name="connsiteX1412" fmla="*/ 63939 w 1561591"/>
                  <a:gd name="connsiteY1412" fmla="*/ 1048850 h 1209620"/>
                  <a:gd name="connsiteX1413" fmla="*/ 62482 w 1561591"/>
                  <a:gd name="connsiteY1413" fmla="*/ 1045992 h 1209620"/>
                  <a:gd name="connsiteX1414" fmla="*/ 61753 w 1561591"/>
                  <a:gd name="connsiteY1414" fmla="*/ 1045992 h 1209620"/>
                  <a:gd name="connsiteX1415" fmla="*/ 54580 w 1561591"/>
                  <a:gd name="connsiteY1415" fmla="*/ 1050979 h 1209620"/>
                  <a:gd name="connsiteX1416" fmla="*/ 49593 w 1561591"/>
                  <a:gd name="connsiteY1416" fmla="*/ 1056751 h 1209620"/>
                  <a:gd name="connsiteX1417" fmla="*/ 43821 w 1561591"/>
                  <a:gd name="connsiteY1417" fmla="*/ 1058152 h 1209620"/>
                  <a:gd name="connsiteX1418" fmla="*/ 40963 w 1561591"/>
                  <a:gd name="connsiteY1418" fmla="*/ 1060338 h 1209620"/>
                  <a:gd name="connsiteX1419" fmla="*/ 39506 w 1561591"/>
                  <a:gd name="connsiteY1419" fmla="*/ 1060338 h 1209620"/>
                  <a:gd name="connsiteX1420" fmla="*/ 38105 w 1561591"/>
                  <a:gd name="connsiteY1420" fmla="*/ 1058881 h 1209620"/>
                  <a:gd name="connsiteX1421" fmla="*/ 37377 w 1561591"/>
                  <a:gd name="connsiteY1421" fmla="*/ 1058881 h 1209620"/>
                  <a:gd name="connsiteX1422" fmla="*/ 36648 w 1561591"/>
                  <a:gd name="connsiteY1422" fmla="*/ 1058881 h 1209620"/>
                  <a:gd name="connsiteX1423" fmla="*/ 36648 w 1561591"/>
                  <a:gd name="connsiteY1423" fmla="*/ 1061738 h 1209620"/>
                  <a:gd name="connsiteX1424" fmla="*/ 35920 w 1561591"/>
                  <a:gd name="connsiteY1424" fmla="*/ 1063195 h 1209620"/>
                  <a:gd name="connsiteX1425" fmla="*/ 33790 w 1561591"/>
                  <a:gd name="connsiteY1425" fmla="*/ 1065381 h 1209620"/>
                  <a:gd name="connsiteX1426" fmla="*/ 31605 w 1561591"/>
                  <a:gd name="connsiteY1426" fmla="*/ 1070368 h 1209620"/>
                  <a:gd name="connsiteX1427" fmla="*/ 28747 w 1561591"/>
                  <a:gd name="connsiteY1427" fmla="*/ 1072554 h 1209620"/>
                  <a:gd name="connsiteX1428" fmla="*/ 28019 w 1561591"/>
                  <a:gd name="connsiteY1428" fmla="*/ 1072554 h 1209620"/>
                  <a:gd name="connsiteX1429" fmla="*/ 27290 w 1561591"/>
                  <a:gd name="connsiteY1429" fmla="*/ 1072554 h 1209620"/>
                  <a:gd name="connsiteX1430" fmla="*/ 22975 w 1561591"/>
                  <a:gd name="connsiteY1430" fmla="*/ 1071825 h 1209620"/>
                  <a:gd name="connsiteX1431" fmla="*/ 20117 w 1561591"/>
                  <a:gd name="connsiteY1431" fmla="*/ 1071097 h 1209620"/>
                  <a:gd name="connsiteX1432" fmla="*/ 10815 w 1561591"/>
                  <a:gd name="connsiteY1432" fmla="*/ 1072554 h 1209620"/>
                  <a:gd name="connsiteX1433" fmla="*/ 7229 w 1561591"/>
                  <a:gd name="connsiteY1433" fmla="*/ 1075412 h 1209620"/>
                  <a:gd name="connsiteX1434" fmla="*/ 6500 w 1561591"/>
                  <a:gd name="connsiteY1434" fmla="*/ 1075412 h 1209620"/>
                  <a:gd name="connsiteX1435" fmla="*/ 5772 w 1561591"/>
                  <a:gd name="connsiteY1435" fmla="*/ 1074683 h 1209620"/>
                  <a:gd name="connsiteX1436" fmla="*/ 6500 w 1561591"/>
                  <a:gd name="connsiteY1436" fmla="*/ 1071825 h 1209620"/>
                  <a:gd name="connsiteX1437" fmla="*/ 5772 w 1561591"/>
                  <a:gd name="connsiteY1437" fmla="*/ 1071097 h 1209620"/>
                  <a:gd name="connsiteX1438" fmla="*/ 4315 w 1561591"/>
                  <a:gd name="connsiteY1438" fmla="*/ 1071097 h 1209620"/>
                  <a:gd name="connsiteX1439" fmla="*/ 1457 w 1561591"/>
                  <a:gd name="connsiteY1439" fmla="*/ 1071825 h 1209620"/>
                  <a:gd name="connsiteX1440" fmla="*/ 0 w 1561591"/>
                  <a:gd name="connsiteY1440" fmla="*/ 1083313 h 1209620"/>
                  <a:gd name="connsiteX1441" fmla="*/ 57438 w 1561591"/>
                  <a:gd name="connsiteY1441" fmla="*/ 1099116 h 1209620"/>
                  <a:gd name="connsiteX1442" fmla="*/ 67525 w 1561591"/>
                  <a:gd name="connsiteY1442" fmla="*/ 1107689 h 1209620"/>
                  <a:gd name="connsiteX1443" fmla="*/ 73969 w 1561591"/>
                  <a:gd name="connsiteY1443" fmla="*/ 1105560 h 1209620"/>
                  <a:gd name="connsiteX1444" fmla="*/ 76155 w 1561591"/>
                  <a:gd name="connsiteY1444" fmla="*/ 1104103 h 1209620"/>
                  <a:gd name="connsiteX1445" fmla="*/ 76827 w 1561591"/>
                  <a:gd name="connsiteY1445" fmla="*/ 1103374 h 1209620"/>
                  <a:gd name="connsiteX1446" fmla="*/ 78284 w 1561591"/>
                  <a:gd name="connsiteY1446" fmla="*/ 1101974 h 1209620"/>
                  <a:gd name="connsiteX1447" fmla="*/ 82599 w 1561591"/>
                  <a:gd name="connsiteY1447" fmla="*/ 1100516 h 1209620"/>
                  <a:gd name="connsiteX1448" fmla="*/ 84728 w 1561591"/>
                  <a:gd name="connsiteY1448" fmla="*/ 1099116 h 1209620"/>
                  <a:gd name="connsiteX1449" fmla="*/ 90500 w 1561591"/>
                  <a:gd name="connsiteY1449" fmla="*/ 1096202 h 1209620"/>
                  <a:gd name="connsiteX1450" fmla="*/ 91229 w 1561591"/>
                  <a:gd name="connsiteY1450" fmla="*/ 1095529 h 1209620"/>
                  <a:gd name="connsiteX1451" fmla="*/ 91901 w 1561591"/>
                  <a:gd name="connsiteY1451" fmla="*/ 1095529 h 1209620"/>
                  <a:gd name="connsiteX1452" fmla="*/ 91901 w 1561591"/>
                  <a:gd name="connsiteY1452" fmla="*/ 1094801 h 1209620"/>
                  <a:gd name="connsiteX1453" fmla="*/ 91229 w 1561591"/>
                  <a:gd name="connsiteY1453" fmla="*/ 1094072 h 1209620"/>
                  <a:gd name="connsiteX1454" fmla="*/ 89772 w 1561591"/>
                  <a:gd name="connsiteY1454" fmla="*/ 1091887 h 1209620"/>
                  <a:gd name="connsiteX1455" fmla="*/ 88315 w 1561591"/>
                  <a:gd name="connsiteY1455" fmla="*/ 1090486 h 1209620"/>
                  <a:gd name="connsiteX1456" fmla="*/ 87642 w 1561591"/>
                  <a:gd name="connsiteY1456" fmla="*/ 1089029 h 1209620"/>
                  <a:gd name="connsiteX1457" fmla="*/ 86914 w 1561591"/>
                  <a:gd name="connsiteY1457" fmla="*/ 1088300 h 1209620"/>
                  <a:gd name="connsiteX1458" fmla="*/ 88315 w 1561591"/>
                  <a:gd name="connsiteY1458" fmla="*/ 1084714 h 1209620"/>
                  <a:gd name="connsiteX1459" fmla="*/ 88315 w 1561591"/>
                  <a:gd name="connsiteY1459" fmla="*/ 1081856 h 1209620"/>
                  <a:gd name="connsiteX1460" fmla="*/ 88315 w 1561591"/>
                  <a:gd name="connsiteY1460" fmla="*/ 1080455 h 1209620"/>
                  <a:gd name="connsiteX1461" fmla="*/ 89043 w 1561591"/>
                  <a:gd name="connsiteY1461" fmla="*/ 1078998 h 1209620"/>
                  <a:gd name="connsiteX1462" fmla="*/ 93358 w 1561591"/>
                  <a:gd name="connsiteY1462" fmla="*/ 1076140 h 1209620"/>
                  <a:gd name="connsiteX1463" fmla="*/ 96216 w 1561591"/>
                  <a:gd name="connsiteY1463" fmla="*/ 1073226 h 1209620"/>
                  <a:gd name="connsiteX1464" fmla="*/ 98401 w 1561591"/>
                  <a:gd name="connsiteY1464" fmla="*/ 1071097 h 1209620"/>
                  <a:gd name="connsiteX1465" fmla="*/ 99130 w 1561591"/>
                  <a:gd name="connsiteY1465" fmla="*/ 1069640 h 1209620"/>
                  <a:gd name="connsiteX1466" fmla="*/ 101259 w 1561591"/>
                  <a:gd name="connsiteY1466" fmla="*/ 1068967 h 1209620"/>
                  <a:gd name="connsiteX1467" fmla="*/ 102716 w 1561591"/>
                  <a:gd name="connsiteY1467" fmla="*/ 1068967 h 1209620"/>
                  <a:gd name="connsiteX1468" fmla="*/ 105574 w 1561591"/>
                  <a:gd name="connsiteY1468" fmla="*/ 1068967 h 1209620"/>
                  <a:gd name="connsiteX1469" fmla="*/ 108432 w 1561591"/>
                  <a:gd name="connsiteY1469" fmla="*/ 1068967 h 1209620"/>
                  <a:gd name="connsiteX1470" fmla="*/ 110618 w 1561591"/>
                  <a:gd name="connsiteY1470" fmla="*/ 1067510 h 1209620"/>
                  <a:gd name="connsiteX1471" fmla="*/ 112747 w 1561591"/>
                  <a:gd name="connsiteY1471" fmla="*/ 1067510 h 1209620"/>
                  <a:gd name="connsiteX1472" fmla="*/ 114204 w 1561591"/>
                  <a:gd name="connsiteY1472" fmla="*/ 1067510 h 1209620"/>
                  <a:gd name="connsiteX1473" fmla="*/ 116333 w 1561591"/>
                  <a:gd name="connsiteY1473" fmla="*/ 1067510 h 1209620"/>
                  <a:gd name="connsiteX1474" fmla="*/ 119191 w 1561591"/>
                  <a:gd name="connsiteY1474" fmla="*/ 1066782 h 1209620"/>
                  <a:gd name="connsiteX1475" fmla="*/ 122105 w 1561591"/>
                  <a:gd name="connsiteY1475" fmla="*/ 1065381 h 1209620"/>
                  <a:gd name="connsiteX1476" fmla="*/ 124235 w 1561591"/>
                  <a:gd name="connsiteY1476" fmla="*/ 1063924 h 1209620"/>
                  <a:gd name="connsiteX1477" fmla="*/ 126364 w 1561591"/>
                  <a:gd name="connsiteY1477" fmla="*/ 1061738 h 1209620"/>
                  <a:gd name="connsiteX1478" fmla="*/ 128550 w 1561591"/>
                  <a:gd name="connsiteY1478" fmla="*/ 1060338 h 1209620"/>
                  <a:gd name="connsiteX1479" fmla="*/ 131407 w 1561591"/>
                  <a:gd name="connsiteY1479" fmla="*/ 1058881 h 1209620"/>
                  <a:gd name="connsiteX1480" fmla="*/ 133593 w 1561591"/>
                  <a:gd name="connsiteY1480" fmla="*/ 1057480 h 1209620"/>
                  <a:gd name="connsiteX1481" fmla="*/ 134265 w 1561591"/>
                  <a:gd name="connsiteY1481" fmla="*/ 1057480 h 1209620"/>
                  <a:gd name="connsiteX1482" fmla="*/ 136451 w 1561591"/>
                  <a:gd name="connsiteY1482" fmla="*/ 1057480 h 1209620"/>
                  <a:gd name="connsiteX1483" fmla="*/ 137852 w 1561591"/>
                  <a:gd name="connsiteY1483" fmla="*/ 1056751 h 1209620"/>
                  <a:gd name="connsiteX1484" fmla="*/ 139309 w 1561591"/>
                  <a:gd name="connsiteY1484" fmla="*/ 1056751 h 1209620"/>
                  <a:gd name="connsiteX1485" fmla="*/ 140766 w 1561591"/>
                  <a:gd name="connsiteY1485" fmla="*/ 1057480 h 1209620"/>
                  <a:gd name="connsiteX1486" fmla="*/ 142167 w 1561591"/>
                  <a:gd name="connsiteY1486" fmla="*/ 1059609 h 1209620"/>
                  <a:gd name="connsiteX1487" fmla="*/ 143624 w 1561591"/>
                  <a:gd name="connsiteY1487" fmla="*/ 1060338 h 1209620"/>
                  <a:gd name="connsiteX1488" fmla="*/ 144352 w 1561591"/>
                  <a:gd name="connsiteY1488" fmla="*/ 1061738 h 1209620"/>
                  <a:gd name="connsiteX1489" fmla="*/ 147210 w 1561591"/>
                  <a:gd name="connsiteY1489" fmla="*/ 1063195 h 1209620"/>
                  <a:gd name="connsiteX1490" fmla="*/ 148667 w 1561591"/>
                  <a:gd name="connsiteY1490" fmla="*/ 1066053 h 1209620"/>
                  <a:gd name="connsiteX1491" fmla="*/ 150068 w 1561591"/>
                  <a:gd name="connsiteY1491" fmla="*/ 1067510 h 1209620"/>
                  <a:gd name="connsiteX1492" fmla="*/ 150796 w 1561591"/>
                  <a:gd name="connsiteY1492" fmla="*/ 1067510 h 1209620"/>
                  <a:gd name="connsiteX1493" fmla="*/ 151525 w 1561591"/>
                  <a:gd name="connsiteY1493" fmla="*/ 1068239 h 1209620"/>
                  <a:gd name="connsiteX1494" fmla="*/ 153654 w 1561591"/>
                  <a:gd name="connsiteY1494" fmla="*/ 1068239 h 1209620"/>
                  <a:gd name="connsiteX1495" fmla="*/ 155840 w 1561591"/>
                  <a:gd name="connsiteY1495" fmla="*/ 1066782 h 1209620"/>
                  <a:gd name="connsiteX1496" fmla="*/ 157241 w 1561591"/>
                  <a:gd name="connsiteY1496" fmla="*/ 1065381 h 1209620"/>
                  <a:gd name="connsiteX1497" fmla="*/ 160155 w 1561591"/>
                  <a:gd name="connsiteY1497" fmla="*/ 1063924 h 1209620"/>
                  <a:gd name="connsiteX1498" fmla="*/ 161556 w 1561591"/>
                  <a:gd name="connsiteY1498" fmla="*/ 1062467 h 1209620"/>
                  <a:gd name="connsiteX1499" fmla="*/ 163741 w 1561591"/>
                  <a:gd name="connsiteY1499" fmla="*/ 1058881 h 1209620"/>
                  <a:gd name="connsiteX1500" fmla="*/ 165142 w 1561591"/>
                  <a:gd name="connsiteY1500" fmla="*/ 1058152 h 1209620"/>
                  <a:gd name="connsiteX1501" fmla="*/ 167327 w 1561591"/>
                  <a:gd name="connsiteY1501" fmla="*/ 1058152 h 1209620"/>
                  <a:gd name="connsiteX1502" fmla="*/ 170914 w 1561591"/>
                  <a:gd name="connsiteY1502" fmla="*/ 1058152 h 1209620"/>
                  <a:gd name="connsiteX1503" fmla="*/ 172315 w 1561591"/>
                  <a:gd name="connsiteY1503" fmla="*/ 1056751 h 1209620"/>
                  <a:gd name="connsiteX1504" fmla="*/ 175229 w 1561591"/>
                  <a:gd name="connsiteY1504" fmla="*/ 1055294 h 1209620"/>
                  <a:gd name="connsiteX1505" fmla="*/ 179544 w 1561591"/>
                  <a:gd name="connsiteY1505" fmla="*/ 1052436 h 1209620"/>
                  <a:gd name="connsiteX1506" fmla="*/ 181673 w 1561591"/>
                  <a:gd name="connsiteY1506" fmla="*/ 1050307 h 1209620"/>
                  <a:gd name="connsiteX1507" fmla="*/ 185259 w 1561591"/>
                  <a:gd name="connsiteY1507" fmla="*/ 1046664 h 1209620"/>
                  <a:gd name="connsiteX1508" fmla="*/ 187445 w 1561591"/>
                  <a:gd name="connsiteY1508" fmla="*/ 1044535 h 1209620"/>
                  <a:gd name="connsiteX1509" fmla="*/ 188846 w 1561591"/>
                  <a:gd name="connsiteY1509" fmla="*/ 1043078 h 1209620"/>
                  <a:gd name="connsiteX1510" fmla="*/ 191031 w 1561591"/>
                  <a:gd name="connsiteY1510" fmla="*/ 1042406 h 1209620"/>
                  <a:gd name="connsiteX1511" fmla="*/ 192432 w 1561591"/>
                  <a:gd name="connsiteY1511" fmla="*/ 1040949 h 1209620"/>
                  <a:gd name="connsiteX1512" fmla="*/ 196019 w 1561591"/>
                  <a:gd name="connsiteY1512" fmla="*/ 1039492 h 1209620"/>
                  <a:gd name="connsiteX1513" fmla="*/ 198204 w 1561591"/>
                  <a:gd name="connsiteY1513" fmla="*/ 1038091 h 1209620"/>
                  <a:gd name="connsiteX1514" fmla="*/ 203191 w 1561591"/>
                  <a:gd name="connsiteY1514" fmla="*/ 1035905 h 1209620"/>
                  <a:gd name="connsiteX1515" fmla="*/ 207506 w 1561591"/>
                  <a:gd name="connsiteY1515" fmla="*/ 1033776 h 1209620"/>
                  <a:gd name="connsiteX1516" fmla="*/ 210420 w 1561591"/>
                  <a:gd name="connsiteY1516" fmla="*/ 1031591 h 1209620"/>
                  <a:gd name="connsiteX1517" fmla="*/ 211821 w 1561591"/>
                  <a:gd name="connsiteY1517" fmla="*/ 1030190 h 1209620"/>
                  <a:gd name="connsiteX1518" fmla="*/ 217593 w 1561591"/>
                  <a:gd name="connsiteY1518" fmla="*/ 1025875 h 1209620"/>
                  <a:gd name="connsiteX1519" fmla="*/ 223309 w 1561591"/>
                  <a:gd name="connsiteY1519" fmla="*/ 1022288 h 1209620"/>
                  <a:gd name="connsiteX1520" fmla="*/ 224037 w 1561591"/>
                  <a:gd name="connsiteY1520" fmla="*/ 1020831 h 1209620"/>
                  <a:gd name="connsiteX1521" fmla="*/ 227623 w 1561591"/>
                  <a:gd name="connsiteY1521" fmla="*/ 1017973 h 1209620"/>
                  <a:gd name="connsiteX1522" fmla="*/ 230481 w 1561591"/>
                  <a:gd name="connsiteY1522" fmla="*/ 1016517 h 1209620"/>
                  <a:gd name="connsiteX1523" fmla="*/ 231210 w 1561591"/>
                  <a:gd name="connsiteY1523" fmla="*/ 1015844 h 1209620"/>
                  <a:gd name="connsiteX1524" fmla="*/ 232667 w 1561591"/>
                  <a:gd name="connsiteY1524" fmla="*/ 1014387 h 1209620"/>
                  <a:gd name="connsiteX1525" fmla="*/ 234796 w 1561591"/>
                  <a:gd name="connsiteY1525" fmla="*/ 1012930 h 1209620"/>
                  <a:gd name="connsiteX1526" fmla="*/ 235132 w 1561591"/>
                  <a:gd name="connsiteY1526" fmla="*/ 1012706 h 1209620"/>
                  <a:gd name="connsiteX1527" fmla="*/ 234796 w 1561591"/>
                  <a:gd name="connsiteY1527" fmla="*/ 1012930 h 1209620"/>
                  <a:gd name="connsiteX1528" fmla="*/ 232667 w 1561591"/>
                  <a:gd name="connsiteY1528" fmla="*/ 1014387 h 1209620"/>
                  <a:gd name="connsiteX1529" fmla="*/ 231210 w 1561591"/>
                  <a:gd name="connsiteY1529" fmla="*/ 1015844 h 1209620"/>
                  <a:gd name="connsiteX1530" fmla="*/ 230481 w 1561591"/>
                  <a:gd name="connsiteY1530" fmla="*/ 1016517 h 1209620"/>
                  <a:gd name="connsiteX1531" fmla="*/ 227623 w 1561591"/>
                  <a:gd name="connsiteY1531" fmla="*/ 1017973 h 1209620"/>
                  <a:gd name="connsiteX1532" fmla="*/ 230481 w 1561591"/>
                  <a:gd name="connsiteY1532" fmla="*/ 1023017 h 1209620"/>
                  <a:gd name="connsiteX1533" fmla="*/ 231210 w 1561591"/>
                  <a:gd name="connsiteY1533" fmla="*/ 1024418 h 1209620"/>
                  <a:gd name="connsiteX1534" fmla="*/ 234796 w 1561591"/>
                  <a:gd name="connsiteY1534" fmla="*/ 1028733 h 1209620"/>
                  <a:gd name="connsiteX1535" fmla="*/ 236253 w 1561591"/>
                  <a:gd name="connsiteY1535" fmla="*/ 1030918 h 1209620"/>
                  <a:gd name="connsiteX1536" fmla="*/ 236982 w 1561591"/>
                  <a:gd name="connsiteY1536" fmla="*/ 1032319 h 1209620"/>
                  <a:gd name="connsiteX1537" fmla="*/ 237654 w 1561591"/>
                  <a:gd name="connsiteY1537" fmla="*/ 1033776 h 1209620"/>
                  <a:gd name="connsiteX1538" fmla="*/ 237654 w 1561591"/>
                  <a:gd name="connsiteY1538" fmla="*/ 1035177 h 1209620"/>
                  <a:gd name="connsiteX1539" fmla="*/ 239840 w 1561591"/>
                  <a:gd name="connsiteY1539" fmla="*/ 1036634 h 1209620"/>
                  <a:gd name="connsiteX1540" fmla="*/ 241969 w 1561591"/>
                  <a:gd name="connsiteY1540" fmla="*/ 1036634 h 1209620"/>
                  <a:gd name="connsiteX1541" fmla="*/ 244155 w 1561591"/>
                  <a:gd name="connsiteY1541" fmla="*/ 1037362 h 1209620"/>
                  <a:gd name="connsiteX1542" fmla="*/ 245555 w 1561591"/>
                  <a:gd name="connsiteY1542" fmla="*/ 1038091 h 1209620"/>
                  <a:gd name="connsiteX1543" fmla="*/ 245555 w 1561591"/>
                  <a:gd name="connsiteY1543" fmla="*/ 1038819 h 1209620"/>
                  <a:gd name="connsiteX1544" fmla="*/ 246284 w 1561591"/>
                  <a:gd name="connsiteY1544" fmla="*/ 1040220 h 1209620"/>
                  <a:gd name="connsiteX1545" fmla="*/ 247012 w 1561591"/>
                  <a:gd name="connsiteY1545" fmla="*/ 1040949 h 1209620"/>
                  <a:gd name="connsiteX1546" fmla="*/ 249870 w 1561591"/>
                  <a:gd name="connsiteY1546" fmla="*/ 1042406 h 1209620"/>
                  <a:gd name="connsiteX1547" fmla="*/ 250599 w 1561591"/>
                  <a:gd name="connsiteY1547" fmla="*/ 1042406 h 1209620"/>
                  <a:gd name="connsiteX1548" fmla="*/ 250599 w 1561591"/>
                  <a:gd name="connsiteY1548" fmla="*/ 1048121 h 1209620"/>
                  <a:gd name="connsiteX1549" fmla="*/ 249870 w 1561591"/>
                  <a:gd name="connsiteY1549" fmla="*/ 1051708 h 1209620"/>
                  <a:gd name="connsiteX1550" fmla="*/ 250599 w 1561591"/>
                  <a:gd name="connsiteY1550" fmla="*/ 1053165 h 1209620"/>
                  <a:gd name="connsiteX1551" fmla="*/ 251327 w 1561591"/>
                  <a:gd name="connsiteY1551" fmla="*/ 1053893 h 1209620"/>
                  <a:gd name="connsiteX1552" fmla="*/ 252056 w 1561591"/>
                  <a:gd name="connsiteY1552" fmla="*/ 1055294 h 1209620"/>
                  <a:gd name="connsiteX1553" fmla="*/ 252056 w 1561591"/>
                  <a:gd name="connsiteY1553" fmla="*/ 1057480 h 1209620"/>
                  <a:gd name="connsiteX1554" fmla="*/ 252728 w 1561591"/>
                  <a:gd name="connsiteY1554" fmla="*/ 1057480 h 1209620"/>
                  <a:gd name="connsiteX1555" fmla="*/ 254185 w 1561591"/>
                  <a:gd name="connsiteY1555" fmla="*/ 1058152 h 1209620"/>
                  <a:gd name="connsiteX1556" fmla="*/ 254185 w 1561591"/>
                  <a:gd name="connsiteY1556" fmla="*/ 1058881 h 1209620"/>
                  <a:gd name="connsiteX1557" fmla="*/ 256315 w 1561591"/>
                  <a:gd name="connsiteY1557" fmla="*/ 1061066 h 1209620"/>
                  <a:gd name="connsiteX1558" fmla="*/ 256315 w 1561591"/>
                  <a:gd name="connsiteY1558" fmla="*/ 1061738 h 1209620"/>
                  <a:gd name="connsiteX1559" fmla="*/ 256315 w 1561591"/>
                  <a:gd name="connsiteY1559" fmla="*/ 1062467 h 1209620"/>
                  <a:gd name="connsiteX1560" fmla="*/ 257043 w 1561591"/>
                  <a:gd name="connsiteY1560" fmla="*/ 1063195 h 1209620"/>
                  <a:gd name="connsiteX1561" fmla="*/ 257772 w 1561591"/>
                  <a:gd name="connsiteY1561" fmla="*/ 1063924 h 1209620"/>
                  <a:gd name="connsiteX1562" fmla="*/ 258500 w 1561591"/>
                  <a:gd name="connsiteY1562" fmla="*/ 1063924 h 1209620"/>
                  <a:gd name="connsiteX1563" fmla="*/ 259957 w 1561591"/>
                  <a:gd name="connsiteY1563" fmla="*/ 1064652 h 1209620"/>
                  <a:gd name="connsiteX1564" fmla="*/ 260630 w 1561591"/>
                  <a:gd name="connsiteY1564" fmla="*/ 1064652 h 1209620"/>
                  <a:gd name="connsiteX1565" fmla="*/ 260630 w 1561591"/>
                  <a:gd name="connsiteY1565" fmla="*/ 1065381 h 1209620"/>
                  <a:gd name="connsiteX1566" fmla="*/ 260630 w 1561591"/>
                  <a:gd name="connsiteY1566" fmla="*/ 1066053 h 1209620"/>
                  <a:gd name="connsiteX1567" fmla="*/ 261358 w 1561591"/>
                  <a:gd name="connsiteY1567" fmla="*/ 1066053 h 1209620"/>
                  <a:gd name="connsiteX1568" fmla="*/ 262086 w 1561591"/>
                  <a:gd name="connsiteY1568" fmla="*/ 1066782 h 1209620"/>
                  <a:gd name="connsiteX1569" fmla="*/ 262086 w 1561591"/>
                  <a:gd name="connsiteY1569" fmla="*/ 1067510 h 1209620"/>
                  <a:gd name="connsiteX1570" fmla="*/ 262086 w 1561591"/>
                  <a:gd name="connsiteY1570" fmla="*/ 1069640 h 1209620"/>
                  <a:gd name="connsiteX1571" fmla="*/ 262815 w 1561591"/>
                  <a:gd name="connsiteY1571" fmla="*/ 1069640 h 1209620"/>
                  <a:gd name="connsiteX1572" fmla="*/ 263543 w 1561591"/>
                  <a:gd name="connsiteY1572" fmla="*/ 1070368 h 1209620"/>
                  <a:gd name="connsiteX1573" fmla="*/ 263543 w 1561591"/>
                  <a:gd name="connsiteY1573" fmla="*/ 1072554 h 1209620"/>
                  <a:gd name="connsiteX1574" fmla="*/ 262815 w 1561591"/>
                  <a:gd name="connsiteY1574" fmla="*/ 1073955 h 1209620"/>
                  <a:gd name="connsiteX1575" fmla="*/ 262086 w 1561591"/>
                  <a:gd name="connsiteY1575" fmla="*/ 1073955 h 1209620"/>
                  <a:gd name="connsiteX1576" fmla="*/ 262086 w 1561591"/>
                  <a:gd name="connsiteY1576" fmla="*/ 1074683 h 1209620"/>
                  <a:gd name="connsiteX1577" fmla="*/ 262815 w 1561591"/>
                  <a:gd name="connsiteY1577" fmla="*/ 1076869 h 1209620"/>
                  <a:gd name="connsiteX1578" fmla="*/ 261358 w 1561591"/>
                  <a:gd name="connsiteY1578" fmla="*/ 1078270 h 1209620"/>
                  <a:gd name="connsiteX1579" fmla="*/ 260630 w 1561591"/>
                  <a:gd name="connsiteY1579" fmla="*/ 1078270 h 1209620"/>
                  <a:gd name="connsiteX1580" fmla="*/ 259957 w 1561591"/>
                  <a:gd name="connsiteY1580" fmla="*/ 1078270 h 1209620"/>
                  <a:gd name="connsiteX1581" fmla="*/ 259229 w 1561591"/>
                  <a:gd name="connsiteY1581" fmla="*/ 1078998 h 1209620"/>
                  <a:gd name="connsiteX1582" fmla="*/ 258500 w 1561591"/>
                  <a:gd name="connsiteY1582" fmla="*/ 1079727 h 1209620"/>
                  <a:gd name="connsiteX1583" fmla="*/ 257772 w 1561591"/>
                  <a:gd name="connsiteY1583" fmla="*/ 1080455 h 1209620"/>
                  <a:gd name="connsiteX1584" fmla="*/ 257772 w 1561591"/>
                  <a:gd name="connsiteY1584" fmla="*/ 1081127 h 1209620"/>
                  <a:gd name="connsiteX1585" fmla="*/ 256315 w 1561591"/>
                  <a:gd name="connsiteY1585" fmla="*/ 1083313 h 1209620"/>
                  <a:gd name="connsiteX1586" fmla="*/ 254914 w 1561591"/>
                  <a:gd name="connsiteY1586" fmla="*/ 1084714 h 1209620"/>
                  <a:gd name="connsiteX1587" fmla="*/ 334599 w 1561591"/>
                  <a:gd name="connsiteY1587" fmla="*/ 1061738 h 1209620"/>
                  <a:gd name="connsiteX1588" fmla="*/ 342500 w 1561591"/>
                  <a:gd name="connsiteY1588" fmla="*/ 1059609 h 1209620"/>
                  <a:gd name="connsiteX1589" fmla="*/ 345358 w 1561591"/>
                  <a:gd name="connsiteY1589" fmla="*/ 1058881 h 1209620"/>
                  <a:gd name="connsiteX1590" fmla="*/ 356845 w 1561591"/>
                  <a:gd name="connsiteY1590" fmla="*/ 1056023 h 1209620"/>
                  <a:gd name="connsiteX1591" fmla="*/ 389179 w 1561591"/>
                  <a:gd name="connsiteY1591" fmla="*/ 1058152 h 1209620"/>
                  <a:gd name="connsiteX1592" fmla="*/ 388451 w 1561591"/>
                  <a:gd name="connsiteY1592" fmla="*/ 1056751 h 1209620"/>
                  <a:gd name="connsiteX1593" fmla="*/ 388451 w 1561591"/>
                  <a:gd name="connsiteY1593" fmla="*/ 1056023 h 1209620"/>
                  <a:gd name="connsiteX1594" fmla="*/ 388451 w 1561591"/>
                  <a:gd name="connsiteY1594" fmla="*/ 1055294 h 1209620"/>
                  <a:gd name="connsiteX1595" fmla="*/ 388451 w 1561591"/>
                  <a:gd name="connsiteY1595" fmla="*/ 1054566 h 1209620"/>
                  <a:gd name="connsiteX1596" fmla="*/ 388451 w 1561591"/>
                  <a:gd name="connsiteY1596" fmla="*/ 1053165 h 1209620"/>
                  <a:gd name="connsiteX1597" fmla="*/ 389179 w 1561591"/>
                  <a:gd name="connsiteY1597" fmla="*/ 1052436 h 1209620"/>
                  <a:gd name="connsiteX1598" fmla="*/ 390580 w 1561591"/>
                  <a:gd name="connsiteY1598" fmla="*/ 1051708 h 1209620"/>
                  <a:gd name="connsiteX1599" fmla="*/ 391309 w 1561591"/>
                  <a:gd name="connsiteY1599" fmla="*/ 1050979 h 1209620"/>
                  <a:gd name="connsiteX1600" fmla="*/ 392037 w 1561591"/>
                  <a:gd name="connsiteY1600" fmla="*/ 1050979 h 1209620"/>
                  <a:gd name="connsiteX1601" fmla="*/ 392765 w 1561591"/>
                  <a:gd name="connsiteY1601" fmla="*/ 1050251 h 1209620"/>
                  <a:gd name="connsiteX1602" fmla="*/ 393494 w 1561591"/>
                  <a:gd name="connsiteY1602" fmla="*/ 1049578 h 1209620"/>
                  <a:gd name="connsiteX1603" fmla="*/ 394166 w 1561591"/>
                  <a:gd name="connsiteY1603" fmla="*/ 1049578 h 1209620"/>
                  <a:gd name="connsiteX1604" fmla="*/ 394895 w 1561591"/>
                  <a:gd name="connsiteY1604" fmla="*/ 1049578 h 1209620"/>
                  <a:gd name="connsiteX1605" fmla="*/ 394895 w 1561591"/>
                  <a:gd name="connsiteY1605" fmla="*/ 1048850 h 1209620"/>
                  <a:gd name="connsiteX1606" fmla="*/ 395623 w 1561591"/>
                  <a:gd name="connsiteY1606" fmla="*/ 1047393 h 1209620"/>
                  <a:gd name="connsiteX1607" fmla="*/ 396352 w 1561591"/>
                  <a:gd name="connsiteY1607" fmla="*/ 1047393 h 1209620"/>
                  <a:gd name="connsiteX1608" fmla="*/ 396352 w 1561591"/>
                  <a:gd name="connsiteY1608" fmla="*/ 1048121 h 1209620"/>
                  <a:gd name="connsiteX1609" fmla="*/ 397809 w 1561591"/>
                  <a:gd name="connsiteY1609" fmla="*/ 1048121 h 1209620"/>
                  <a:gd name="connsiteX1610" fmla="*/ 398481 w 1561591"/>
                  <a:gd name="connsiteY1610" fmla="*/ 1047393 h 1209620"/>
                  <a:gd name="connsiteX1611" fmla="*/ 399210 w 1561591"/>
                  <a:gd name="connsiteY1611" fmla="*/ 1046664 h 1209620"/>
                  <a:gd name="connsiteX1612" fmla="*/ 399938 w 1561591"/>
                  <a:gd name="connsiteY1612" fmla="*/ 1045992 h 1209620"/>
                  <a:gd name="connsiteX1613" fmla="*/ 401395 w 1561591"/>
                  <a:gd name="connsiteY1613" fmla="*/ 1044535 h 1209620"/>
                  <a:gd name="connsiteX1614" fmla="*/ 403525 w 1561591"/>
                  <a:gd name="connsiteY1614" fmla="*/ 1043807 h 1209620"/>
                  <a:gd name="connsiteX1615" fmla="*/ 405654 w 1561591"/>
                  <a:gd name="connsiteY1615" fmla="*/ 1042406 h 1209620"/>
                  <a:gd name="connsiteX1616" fmla="*/ 406382 w 1561591"/>
                  <a:gd name="connsiteY1616" fmla="*/ 1041677 h 1209620"/>
                  <a:gd name="connsiteX1617" fmla="*/ 406382 w 1561591"/>
                  <a:gd name="connsiteY1617" fmla="*/ 1040220 h 1209620"/>
                  <a:gd name="connsiteX1618" fmla="*/ 406382 w 1561591"/>
                  <a:gd name="connsiteY1618" fmla="*/ 1039492 h 1209620"/>
                  <a:gd name="connsiteX1619" fmla="*/ 407111 w 1561591"/>
                  <a:gd name="connsiteY1619" fmla="*/ 1038819 h 1209620"/>
                  <a:gd name="connsiteX1620" fmla="*/ 407839 w 1561591"/>
                  <a:gd name="connsiteY1620" fmla="*/ 1038819 h 1209620"/>
                  <a:gd name="connsiteX1621" fmla="*/ 409296 w 1561591"/>
                  <a:gd name="connsiteY1621" fmla="*/ 1039492 h 1209620"/>
                  <a:gd name="connsiteX1622" fmla="*/ 410697 w 1561591"/>
                  <a:gd name="connsiteY1622" fmla="*/ 1039492 h 1209620"/>
                  <a:gd name="connsiteX1623" fmla="*/ 412154 w 1561591"/>
                  <a:gd name="connsiteY1623" fmla="*/ 1038819 h 1209620"/>
                  <a:gd name="connsiteX1624" fmla="*/ 413555 w 1561591"/>
                  <a:gd name="connsiteY1624" fmla="*/ 1038819 h 1209620"/>
                  <a:gd name="connsiteX1625" fmla="*/ 415012 w 1561591"/>
                  <a:gd name="connsiteY1625" fmla="*/ 1038819 h 1209620"/>
                  <a:gd name="connsiteX1626" fmla="*/ 416469 w 1561591"/>
                  <a:gd name="connsiteY1626" fmla="*/ 1039492 h 1209620"/>
                  <a:gd name="connsiteX1627" fmla="*/ 417870 w 1561591"/>
                  <a:gd name="connsiteY1627" fmla="*/ 1039492 h 1209620"/>
                  <a:gd name="connsiteX1628" fmla="*/ 419327 w 1561591"/>
                  <a:gd name="connsiteY1628" fmla="*/ 1039492 h 1209620"/>
                  <a:gd name="connsiteX1629" fmla="*/ 420056 w 1561591"/>
                  <a:gd name="connsiteY1629" fmla="*/ 1039492 h 1209620"/>
                  <a:gd name="connsiteX1630" fmla="*/ 420784 w 1561591"/>
                  <a:gd name="connsiteY1630" fmla="*/ 1038819 h 1209620"/>
                  <a:gd name="connsiteX1631" fmla="*/ 420784 w 1561591"/>
                  <a:gd name="connsiteY1631" fmla="*/ 1040220 h 1209620"/>
                  <a:gd name="connsiteX1632" fmla="*/ 421456 w 1561591"/>
                  <a:gd name="connsiteY1632" fmla="*/ 1040949 h 1209620"/>
                  <a:gd name="connsiteX1633" fmla="*/ 422185 w 1561591"/>
                  <a:gd name="connsiteY1633" fmla="*/ 1040949 h 1209620"/>
                  <a:gd name="connsiteX1634" fmla="*/ 421456 w 1561591"/>
                  <a:gd name="connsiteY1634" fmla="*/ 1042406 h 1209620"/>
                  <a:gd name="connsiteX1635" fmla="*/ 421456 w 1561591"/>
                  <a:gd name="connsiteY1635" fmla="*/ 1043807 h 1209620"/>
                  <a:gd name="connsiteX1636" fmla="*/ 421456 w 1561591"/>
                  <a:gd name="connsiteY1636" fmla="*/ 1044535 h 1209620"/>
                  <a:gd name="connsiteX1637" fmla="*/ 422185 w 1561591"/>
                  <a:gd name="connsiteY1637" fmla="*/ 1045263 h 1209620"/>
                  <a:gd name="connsiteX1638" fmla="*/ 422913 w 1561591"/>
                  <a:gd name="connsiteY1638" fmla="*/ 1045263 h 1209620"/>
                  <a:gd name="connsiteX1639" fmla="*/ 424370 w 1561591"/>
                  <a:gd name="connsiteY1639" fmla="*/ 1045263 h 1209620"/>
                  <a:gd name="connsiteX1640" fmla="*/ 425043 w 1561591"/>
                  <a:gd name="connsiteY1640" fmla="*/ 1045992 h 1209620"/>
                  <a:gd name="connsiteX1641" fmla="*/ 425771 w 1561591"/>
                  <a:gd name="connsiteY1641" fmla="*/ 1046664 h 1209620"/>
                  <a:gd name="connsiteX1642" fmla="*/ 426500 w 1561591"/>
                  <a:gd name="connsiteY1642" fmla="*/ 1047393 h 1209620"/>
                  <a:gd name="connsiteX1643" fmla="*/ 427228 w 1561591"/>
                  <a:gd name="connsiteY1643" fmla="*/ 1047393 h 1209620"/>
                  <a:gd name="connsiteX1644" fmla="*/ 427957 w 1561591"/>
                  <a:gd name="connsiteY1644" fmla="*/ 1048121 h 1209620"/>
                  <a:gd name="connsiteX1645" fmla="*/ 430086 w 1561591"/>
                  <a:gd name="connsiteY1645" fmla="*/ 1048121 h 1209620"/>
                  <a:gd name="connsiteX1646" fmla="*/ 430815 w 1561591"/>
                  <a:gd name="connsiteY1646" fmla="*/ 1048850 h 1209620"/>
                  <a:gd name="connsiteX1647" fmla="*/ 430815 w 1561591"/>
                  <a:gd name="connsiteY1647" fmla="*/ 1049578 h 1209620"/>
                  <a:gd name="connsiteX1648" fmla="*/ 431543 w 1561591"/>
                  <a:gd name="connsiteY1648" fmla="*/ 1049578 h 1209620"/>
                  <a:gd name="connsiteX1649" fmla="*/ 432944 w 1561591"/>
                  <a:gd name="connsiteY1649" fmla="*/ 1049578 h 1209620"/>
                  <a:gd name="connsiteX1650" fmla="*/ 432272 w 1561591"/>
                  <a:gd name="connsiteY1650" fmla="*/ 1050251 h 1209620"/>
                  <a:gd name="connsiteX1651" fmla="*/ 431543 w 1561591"/>
                  <a:gd name="connsiteY1651" fmla="*/ 1050979 h 1209620"/>
                  <a:gd name="connsiteX1652" fmla="*/ 430086 w 1561591"/>
                  <a:gd name="connsiteY1652" fmla="*/ 1051708 h 1209620"/>
                  <a:gd name="connsiteX1653" fmla="*/ 429358 w 1561591"/>
                  <a:gd name="connsiteY1653" fmla="*/ 1051708 h 1209620"/>
                  <a:gd name="connsiteX1654" fmla="*/ 428629 w 1561591"/>
                  <a:gd name="connsiteY1654" fmla="*/ 1052436 h 1209620"/>
                  <a:gd name="connsiteX1655" fmla="*/ 427957 w 1561591"/>
                  <a:gd name="connsiteY1655" fmla="*/ 1053893 h 1209620"/>
                  <a:gd name="connsiteX1656" fmla="*/ 428629 w 1561591"/>
                  <a:gd name="connsiteY1656" fmla="*/ 1055294 h 1209620"/>
                  <a:gd name="connsiteX1657" fmla="*/ 428629 w 1561591"/>
                  <a:gd name="connsiteY1657" fmla="*/ 1056023 h 1209620"/>
                  <a:gd name="connsiteX1658" fmla="*/ 430086 w 1561591"/>
                  <a:gd name="connsiteY1658" fmla="*/ 1057480 h 1209620"/>
                  <a:gd name="connsiteX1659" fmla="*/ 430815 w 1561591"/>
                  <a:gd name="connsiteY1659" fmla="*/ 1058152 h 1209620"/>
                  <a:gd name="connsiteX1660" fmla="*/ 431543 w 1561591"/>
                  <a:gd name="connsiteY1660" fmla="*/ 1058881 h 1209620"/>
                  <a:gd name="connsiteX1661" fmla="*/ 432272 w 1561591"/>
                  <a:gd name="connsiteY1661" fmla="*/ 1058881 h 1209620"/>
                  <a:gd name="connsiteX1662" fmla="*/ 432944 w 1561591"/>
                  <a:gd name="connsiteY1662" fmla="*/ 1064652 h 1209620"/>
                  <a:gd name="connsiteX1663" fmla="*/ 432944 w 1561591"/>
                  <a:gd name="connsiteY1663" fmla="*/ 1067510 h 1209620"/>
                  <a:gd name="connsiteX1664" fmla="*/ 433673 w 1561591"/>
                  <a:gd name="connsiteY1664" fmla="*/ 1068967 h 1209620"/>
                  <a:gd name="connsiteX1665" fmla="*/ 435130 w 1561591"/>
                  <a:gd name="connsiteY1665" fmla="*/ 1068967 h 1209620"/>
                  <a:gd name="connsiteX1666" fmla="*/ 435130 w 1561591"/>
                  <a:gd name="connsiteY1666" fmla="*/ 1069640 h 1209620"/>
                  <a:gd name="connsiteX1667" fmla="*/ 435130 w 1561591"/>
                  <a:gd name="connsiteY1667" fmla="*/ 1070368 h 1209620"/>
                  <a:gd name="connsiteX1668" fmla="*/ 435858 w 1561591"/>
                  <a:gd name="connsiteY1668" fmla="*/ 1072554 h 1209620"/>
                  <a:gd name="connsiteX1669" fmla="*/ 435858 w 1561591"/>
                  <a:gd name="connsiteY1669" fmla="*/ 1073955 h 1209620"/>
                  <a:gd name="connsiteX1670" fmla="*/ 435858 w 1561591"/>
                  <a:gd name="connsiteY1670" fmla="*/ 1075412 h 1209620"/>
                  <a:gd name="connsiteX1671" fmla="*/ 436530 w 1561591"/>
                  <a:gd name="connsiteY1671" fmla="*/ 1075412 h 1209620"/>
                  <a:gd name="connsiteX1672" fmla="*/ 436530 w 1561591"/>
                  <a:gd name="connsiteY1672" fmla="*/ 1076869 h 1209620"/>
                  <a:gd name="connsiteX1673" fmla="*/ 436530 w 1561591"/>
                  <a:gd name="connsiteY1673" fmla="*/ 1077541 h 1209620"/>
                  <a:gd name="connsiteX1674" fmla="*/ 436530 w 1561591"/>
                  <a:gd name="connsiteY1674" fmla="*/ 1078998 h 1209620"/>
                  <a:gd name="connsiteX1675" fmla="*/ 435858 w 1561591"/>
                  <a:gd name="connsiteY1675" fmla="*/ 1079727 h 1209620"/>
                  <a:gd name="connsiteX1676" fmla="*/ 435858 w 1561591"/>
                  <a:gd name="connsiteY1676" fmla="*/ 1081127 h 1209620"/>
                  <a:gd name="connsiteX1677" fmla="*/ 435858 w 1561591"/>
                  <a:gd name="connsiteY1677" fmla="*/ 1081856 h 1209620"/>
                  <a:gd name="connsiteX1678" fmla="*/ 436530 w 1561591"/>
                  <a:gd name="connsiteY1678" fmla="*/ 1081856 h 1209620"/>
                  <a:gd name="connsiteX1679" fmla="*/ 437259 w 1561591"/>
                  <a:gd name="connsiteY1679" fmla="*/ 1082584 h 1209620"/>
                  <a:gd name="connsiteX1680" fmla="*/ 437988 w 1561591"/>
                  <a:gd name="connsiteY1680" fmla="*/ 1082584 h 1209620"/>
                  <a:gd name="connsiteX1681" fmla="*/ 437988 w 1561591"/>
                  <a:gd name="connsiteY1681" fmla="*/ 1081856 h 1209620"/>
                  <a:gd name="connsiteX1682" fmla="*/ 439445 w 1561591"/>
                  <a:gd name="connsiteY1682" fmla="*/ 1081856 h 1209620"/>
                  <a:gd name="connsiteX1683" fmla="*/ 440117 w 1561591"/>
                  <a:gd name="connsiteY1683" fmla="*/ 1082584 h 1209620"/>
                  <a:gd name="connsiteX1684" fmla="*/ 440845 w 1561591"/>
                  <a:gd name="connsiteY1684" fmla="*/ 1081856 h 1209620"/>
                  <a:gd name="connsiteX1685" fmla="*/ 441574 w 1561591"/>
                  <a:gd name="connsiteY1685" fmla="*/ 1081856 h 1209620"/>
                  <a:gd name="connsiteX1686" fmla="*/ 443759 w 1561591"/>
                  <a:gd name="connsiteY1686" fmla="*/ 1081856 h 1209620"/>
                  <a:gd name="connsiteX1687" fmla="*/ 443759 w 1561591"/>
                  <a:gd name="connsiteY1687" fmla="*/ 1081127 h 1209620"/>
                  <a:gd name="connsiteX1688" fmla="*/ 444432 w 1561591"/>
                  <a:gd name="connsiteY1688" fmla="*/ 1080455 h 1209620"/>
                  <a:gd name="connsiteX1689" fmla="*/ 445160 w 1561591"/>
                  <a:gd name="connsiteY1689" fmla="*/ 1080455 h 1209620"/>
                  <a:gd name="connsiteX1690" fmla="*/ 445889 w 1561591"/>
                  <a:gd name="connsiteY1690" fmla="*/ 1080455 h 1209620"/>
                  <a:gd name="connsiteX1691" fmla="*/ 447346 w 1561591"/>
                  <a:gd name="connsiteY1691" fmla="*/ 1079727 h 1209620"/>
                  <a:gd name="connsiteX1692" fmla="*/ 448018 w 1561591"/>
                  <a:gd name="connsiteY1692" fmla="*/ 1079727 h 1209620"/>
                  <a:gd name="connsiteX1693" fmla="*/ 448018 w 1561591"/>
                  <a:gd name="connsiteY1693" fmla="*/ 1078998 h 1209620"/>
                  <a:gd name="connsiteX1694" fmla="*/ 449475 w 1561591"/>
                  <a:gd name="connsiteY1694" fmla="*/ 1078998 h 1209620"/>
                  <a:gd name="connsiteX1695" fmla="*/ 449475 w 1561591"/>
                  <a:gd name="connsiteY1695" fmla="*/ 1077541 h 1209620"/>
                  <a:gd name="connsiteX1696" fmla="*/ 450204 w 1561591"/>
                  <a:gd name="connsiteY1696" fmla="*/ 1076869 h 1209620"/>
                  <a:gd name="connsiteX1697" fmla="*/ 451605 w 1561591"/>
                  <a:gd name="connsiteY1697" fmla="*/ 1076869 h 1209620"/>
                  <a:gd name="connsiteX1698" fmla="*/ 453062 w 1561591"/>
                  <a:gd name="connsiteY1698" fmla="*/ 1077541 h 1209620"/>
                  <a:gd name="connsiteX1699" fmla="*/ 453062 w 1561591"/>
                  <a:gd name="connsiteY1699" fmla="*/ 1078270 h 1209620"/>
                  <a:gd name="connsiteX1700" fmla="*/ 453790 w 1561591"/>
                  <a:gd name="connsiteY1700" fmla="*/ 1078270 h 1209620"/>
                  <a:gd name="connsiteX1701" fmla="*/ 455247 w 1561591"/>
                  <a:gd name="connsiteY1701" fmla="*/ 1077541 h 1209620"/>
                  <a:gd name="connsiteX1702" fmla="*/ 458105 w 1561591"/>
                  <a:gd name="connsiteY1702" fmla="*/ 1077541 h 1209620"/>
                  <a:gd name="connsiteX1703" fmla="*/ 458833 w 1561591"/>
                  <a:gd name="connsiteY1703" fmla="*/ 1077541 h 1209620"/>
                  <a:gd name="connsiteX1704" fmla="*/ 459506 w 1561591"/>
                  <a:gd name="connsiteY1704" fmla="*/ 1077541 h 1209620"/>
                  <a:gd name="connsiteX1705" fmla="*/ 460234 w 1561591"/>
                  <a:gd name="connsiteY1705" fmla="*/ 1076869 h 1209620"/>
                  <a:gd name="connsiteX1706" fmla="*/ 460963 w 1561591"/>
                  <a:gd name="connsiteY1706" fmla="*/ 1077541 h 1209620"/>
                  <a:gd name="connsiteX1707" fmla="*/ 461691 w 1561591"/>
                  <a:gd name="connsiteY1707" fmla="*/ 1077541 h 1209620"/>
                  <a:gd name="connsiteX1708" fmla="*/ 462420 w 1561591"/>
                  <a:gd name="connsiteY1708" fmla="*/ 1076869 h 1209620"/>
                  <a:gd name="connsiteX1709" fmla="*/ 463821 w 1561591"/>
                  <a:gd name="connsiteY1709" fmla="*/ 1076869 h 1209620"/>
                  <a:gd name="connsiteX1710" fmla="*/ 463821 w 1561591"/>
                  <a:gd name="connsiteY1710" fmla="*/ 1076140 h 1209620"/>
                  <a:gd name="connsiteX1711" fmla="*/ 464549 w 1561591"/>
                  <a:gd name="connsiteY1711" fmla="*/ 1075412 h 1209620"/>
                  <a:gd name="connsiteX1712" fmla="*/ 466735 w 1561591"/>
                  <a:gd name="connsiteY1712" fmla="*/ 1075412 h 1209620"/>
                  <a:gd name="connsiteX1713" fmla="*/ 467407 w 1561591"/>
                  <a:gd name="connsiteY1713" fmla="*/ 1074683 h 1209620"/>
                  <a:gd name="connsiteX1714" fmla="*/ 467407 w 1561591"/>
                  <a:gd name="connsiteY1714" fmla="*/ 1073226 h 1209620"/>
                  <a:gd name="connsiteX1715" fmla="*/ 468136 w 1561591"/>
                  <a:gd name="connsiteY1715" fmla="*/ 1072554 h 1209620"/>
                  <a:gd name="connsiteX1716" fmla="*/ 468864 w 1561591"/>
                  <a:gd name="connsiteY1716" fmla="*/ 1072554 h 1209620"/>
                  <a:gd name="connsiteX1717" fmla="*/ 470321 w 1561591"/>
                  <a:gd name="connsiteY1717" fmla="*/ 1071825 h 1209620"/>
                  <a:gd name="connsiteX1718" fmla="*/ 471722 w 1561591"/>
                  <a:gd name="connsiteY1718" fmla="*/ 1072554 h 1209620"/>
                  <a:gd name="connsiteX1719" fmla="*/ 470994 w 1561591"/>
                  <a:gd name="connsiteY1719" fmla="*/ 1071825 h 1209620"/>
                  <a:gd name="connsiteX1720" fmla="*/ 460963 w 1561591"/>
                  <a:gd name="connsiteY1720" fmla="*/ 1046664 h 1209620"/>
                  <a:gd name="connsiteX1721" fmla="*/ 462420 w 1561591"/>
                  <a:gd name="connsiteY1721" fmla="*/ 1046664 h 1209620"/>
                  <a:gd name="connsiteX1722" fmla="*/ 463092 w 1561591"/>
                  <a:gd name="connsiteY1722" fmla="*/ 1046664 h 1209620"/>
                  <a:gd name="connsiteX1723" fmla="*/ 463821 w 1561591"/>
                  <a:gd name="connsiteY1723" fmla="*/ 1046664 h 1209620"/>
                  <a:gd name="connsiteX1724" fmla="*/ 464549 w 1561591"/>
                  <a:gd name="connsiteY1724" fmla="*/ 1046664 h 1209620"/>
                  <a:gd name="connsiteX1725" fmla="*/ 466735 w 1561591"/>
                  <a:gd name="connsiteY1725" fmla="*/ 1045263 h 1209620"/>
                  <a:gd name="connsiteX1726" fmla="*/ 467407 w 1561591"/>
                  <a:gd name="connsiteY1726" fmla="*/ 1044535 h 1209620"/>
                  <a:gd name="connsiteX1727" fmla="*/ 468864 w 1561591"/>
                  <a:gd name="connsiteY1727" fmla="*/ 1044535 h 1209620"/>
                  <a:gd name="connsiteX1728" fmla="*/ 469593 w 1561591"/>
                  <a:gd name="connsiteY1728" fmla="*/ 1045263 h 1209620"/>
                  <a:gd name="connsiteX1729" fmla="*/ 468864 w 1561591"/>
                  <a:gd name="connsiteY1729" fmla="*/ 1048121 h 1209620"/>
                  <a:gd name="connsiteX1730" fmla="*/ 468864 w 1561591"/>
                  <a:gd name="connsiteY1730" fmla="*/ 1050251 h 1209620"/>
                  <a:gd name="connsiteX1731" fmla="*/ 469593 w 1561591"/>
                  <a:gd name="connsiteY1731" fmla="*/ 1051708 h 1209620"/>
                  <a:gd name="connsiteX1732" fmla="*/ 470321 w 1561591"/>
                  <a:gd name="connsiteY1732" fmla="*/ 1052436 h 1209620"/>
                  <a:gd name="connsiteX1733" fmla="*/ 470994 w 1561591"/>
                  <a:gd name="connsiteY1733" fmla="*/ 1053165 h 1209620"/>
                  <a:gd name="connsiteX1734" fmla="*/ 473179 w 1561591"/>
                  <a:gd name="connsiteY1734" fmla="*/ 1053165 h 1209620"/>
                  <a:gd name="connsiteX1735" fmla="*/ 473179 w 1561591"/>
                  <a:gd name="connsiteY1735" fmla="*/ 1053893 h 1209620"/>
                  <a:gd name="connsiteX1736" fmla="*/ 473907 w 1561591"/>
                  <a:gd name="connsiteY1736" fmla="*/ 1054566 h 1209620"/>
                  <a:gd name="connsiteX1737" fmla="*/ 474580 w 1561591"/>
                  <a:gd name="connsiteY1737" fmla="*/ 1055294 h 1209620"/>
                  <a:gd name="connsiteX1738" fmla="*/ 476037 w 1561591"/>
                  <a:gd name="connsiteY1738" fmla="*/ 1054566 h 1209620"/>
                  <a:gd name="connsiteX1739" fmla="*/ 477494 w 1561591"/>
                  <a:gd name="connsiteY1739" fmla="*/ 1054566 h 1209620"/>
                  <a:gd name="connsiteX1740" fmla="*/ 478166 w 1561591"/>
                  <a:gd name="connsiteY1740" fmla="*/ 1053893 h 1209620"/>
                  <a:gd name="connsiteX1741" fmla="*/ 479623 w 1561591"/>
                  <a:gd name="connsiteY1741" fmla="*/ 1053165 h 1209620"/>
                  <a:gd name="connsiteX1742" fmla="*/ 482481 w 1561591"/>
                  <a:gd name="connsiteY1742" fmla="*/ 1052436 h 1209620"/>
                  <a:gd name="connsiteX1743" fmla="*/ 483210 w 1561591"/>
                  <a:gd name="connsiteY1743" fmla="*/ 1051708 h 1209620"/>
                  <a:gd name="connsiteX1744" fmla="*/ 484666 w 1561591"/>
                  <a:gd name="connsiteY1744" fmla="*/ 1049578 h 1209620"/>
                  <a:gd name="connsiteX1745" fmla="*/ 485395 w 1561591"/>
                  <a:gd name="connsiteY1745" fmla="*/ 1049578 h 1209620"/>
                  <a:gd name="connsiteX1746" fmla="*/ 486067 w 1561591"/>
                  <a:gd name="connsiteY1746" fmla="*/ 1049578 h 1209620"/>
                  <a:gd name="connsiteX1747" fmla="*/ 487524 w 1561591"/>
                  <a:gd name="connsiteY1747" fmla="*/ 1049578 h 1209620"/>
                  <a:gd name="connsiteX1748" fmla="*/ 488253 w 1561591"/>
                  <a:gd name="connsiteY1748" fmla="*/ 1048121 h 1209620"/>
                  <a:gd name="connsiteX1749" fmla="*/ 490382 w 1561591"/>
                  <a:gd name="connsiteY1749" fmla="*/ 1047393 h 1209620"/>
                  <a:gd name="connsiteX1750" fmla="*/ 492568 w 1561591"/>
                  <a:gd name="connsiteY1750" fmla="*/ 1045992 h 1209620"/>
                  <a:gd name="connsiteX1751" fmla="*/ 493969 w 1561591"/>
                  <a:gd name="connsiteY1751" fmla="*/ 1045992 h 1209620"/>
                  <a:gd name="connsiteX1752" fmla="*/ 495426 w 1561591"/>
                  <a:gd name="connsiteY1752" fmla="*/ 1045992 h 1209620"/>
                  <a:gd name="connsiteX1753" fmla="*/ 496154 w 1561591"/>
                  <a:gd name="connsiteY1753" fmla="*/ 1046664 h 1209620"/>
                  <a:gd name="connsiteX1754" fmla="*/ 496883 w 1561591"/>
                  <a:gd name="connsiteY1754" fmla="*/ 1048121 h 1209620"/>
                  <a:gd name="connsiteX1755" fmla="*/ 496883 w 1561591"/>
                  <a:gd name="connsiteY1755" fmla="*/ 1048850 h 1209620"/>
                  <a:gd name="connsiteX1756" fmla="*/ 499741 w 1561591"/>
                  <a:gd name="connsiteY1756" fmla="*/ 1050979 h 1209620"/>
                  <a:gd name="connsiteX1757" fmla="*/ 500469 w 1561591"/>
                  <a:gd name="connsiteY1757" fmla="*/ 1050979 h 1209620"/>
                  <a:gd name="connsiteX1758" fmla="*/ 501198 w 1561591"/>
                  <a:gd name="connsiteY1758" fmla="*/ 1050251 h 1209620"/>
                  <a:gd name="connsiteX1759" fmla="*/ 501198 w 1561591"/>
                  <a:gd name="connsiteY1759" fmla="*/ 1049578 h 1209620"/>
                  <a:gd name="connsiteX1760" fmla="*/ 501870 w 1561591"/>
                  <a:gd name="connsiteY1760" fmla="*/ 1048850 h 1209620"/>
                  <a:gd name="connsiteX1761" fmla="*/ 504056 w 1561591"/>
                  <a:gd name="connsiteY1761" fmla="*/ 1046664 h 1209620"/>
                  <a:gd name="connsiteX1762" fmla="*/ 505456 w 1561591"/>
                  <a:gd name="connsiteY1762" fmla="*/ 1045992 h 1209620"/>
                  <a:gd name="connsiteX1763" fmla="*/ 508370 w 1561591"/>
                  <a:gd name="connsiteY1763" fmla="*/ 1043807 h 1209620"/>
                  <a:gd name="connsiteX1764" fmla="*/ 508370 w 1561591"/>
                  <a:gd name="connsiteY1764" fmla="*/ 1043807 h 1209620"/>
                  <a:gd name="connsiteX1765" fmla="*/ 509771 w 1561591"/>
                  <a:gd name="connsiteY1765" fmla="*/ 1044535 h 1209620"/>
                  <a:gd name="connsiteX1766" fmla="*/ 510500 w 1561591"/>
                  <a:gd name="connsiteY1766" fmla="*/ 1044535 h 1209620"/>
                  <a:gd name="connsiteX1767" fmla="*/ 511957 w 1561591"/>
                  <a:gd name="connsiteY1767" fmla="*/ 1045263 h 1209620"/>
                  <a:gd name="connsiteX1768" fmla="*/ 514815 w 1561591"/>
                  <a:gd name="connsiteY1768" fmla="*/ 1045263 h 1209620"/>
                  <a:gd name="connsiteX1769" fmla="*/ 515543 w 1561591"/>
                  <a:gd name="connsiteY1769" fmla="*/ 1048121 h 1209620"/>
                  <a:gd name="connsiteX1770" fmla="*/ 514086 w 1561591"/>
                  <a:gd name="connsiteY1770" fmla="*/ 1049578 h 1209620"/>
                  <a:gd name="connsiteX1771" fmla="*/ 514086 w 1561591"/>
                  <a:gd name="connsiteY1771" fmla="*/ 1050979 h 1209620"/>
                  <a:gd name="connsiteX1772" fmla="*/ 516272 w 1561591"/>
                  <a:gd name="connsiteY1772" fmla="*/ 1053893 h 1209620"/>
                  <a:gd name="connsiteX1773" fmla="*/ 518401 w 1561591"/>
                  <a:gd name="connsiteY1773" fmla="*/ 1054566 h 1209620"/>
                  <a:gd name="connsiteX1774" fmla="*/ 519130 w 1561591"/>
                  <a:gd name="connsiteY1774" fmla="*/ 1056023 h 1209620"/>
                  <a:gd name="connsiteX1775" fmla="*/ 519130 w 1561591"/>
                  <a:gd name="connsiteY1775" fmla="*/ 1058152 h 1209620"/>
                  <a:gd name="connsiteX1776" fmla="*/ 520531 w 1561591"/>
                  <a:gd name="connsiteY1776" fmla="*/ 1056751 h 1209620"/>
                  <a:gd name="connsiteX1777" fmla="*/ 521987 w 1561591"/>
                  <a:gd name="connsiteY1777" fmla="*/ 1057480 h 1209620"/>
                  <a:gd name="connsiteX1778" fmla="*/ 522716 w 1561591"/>
                  <a:gd name="connsiteY1778" fmla="*/ 1058881 h 1209620"/>
                  <a:gd name="connsiteX1779" fmla="*/ 523444 w 1561591"/>
                  <a:gd name="connsiteY1779" fmla="*/ 1060338 h 1209620"/>
                  <a:gd name="connsiteX1780" fmla="*/ 523444 w 1561591"/>
                  <a:gd name="connsiteY1780" fmla="*/ 1063924 h 1209620"/>
                  <a:gd name="connsiteX1781" fmla="*/ 527031 w 1561591"/>
                  <a:gd name="connsiteY1781" fmla="*/ 1066053 h 1209620"/>
                  <a:gd name="connsiteX1782" fmla="*/ 527031 w 1561591"/>
                  <a:gd name="connsiteY1782" fmla="*/ 1067510 h 1209620"/>
                  <a:gd name="connsiteX1783" fmla="*/ 524845 w 1561591"/>
                  <a:gd name="connsiteY1783" fmla="*/ 1071825 h 1209620"/>
                  <a:gd name="connsiteX1784" fmla="*/ 524117 w 1561591"/>
                  <a:gd name="connsiteY1784" fmla="*/ 1074683 h 1209620"/>
                  <a:gd name="connsiteX1785" fmla="*/ 524117 w 1561591"/>
                  <a:gd name="connsiteY1785" fmla="*/ 1076869 h 1209620"/>
                  <a:gd name="connsiteX1786" fmla="*/ 524117 w 1561591"/>
                  <a:gd name="connsiteY1786" fmla="*/ 1078998 h 1209620"/>
                  <a:gd name="connsiteX1787" fmla="*/ 524845 w 1561591"/>
                  <a:gd name="connsiteY1787" fmla="*/ 1080455 h 1209620"/>
                  <a:gd name="connsiteX1788" fmla="*/ 528432 w 1561591"/>
                  <a:gd name="connsiteY1788" fmla="*/ 1083313 h 1209620"/>
                  <a:gd name="connsiteX1789" fmla="*/ 534204 w 1561591"/>
                  <a:gd name="connsiteY1789" fmla="*/ 1082584 h 1209620"/>
                  <a:gd name="connsiteX1790" fmla="*/ 534204 w 1561591"/>
                  <a:gd name="connsiteY1790" fmla="*/ 1085442 h 1209620"/>
                  <a:gd name="connsiteX1791" fmla="*/ 535660 w 1561591"/>
                  <a:gd name="connsiteY1791" fmla="*/ 1087628 h 1209620"/>
                  <a:gd name="connsiteX1792" fmla="*/ 536333 w 1561591"/>
                  <a:gd name="connsiteY1792" fmla="*/ 1091214 h 1209620"/>
                  <a:gd name="connsiteX1793" fmla="*/ 535660 w 1561591"/>
                  <a:gd name="connsiteY1793" fmla="*/ 1092615 h 1209620"/>
                  <a:gd name="connsiteX1794" fmla="*/ 536333 w 1561591"/>
                  <a:gd name="connsiteY1794" fmla="*/ 1096202 h 1209620"/>
                  <a:gd name="connsiteX1795" fmla="*/ 535660 w 1561591"/>
                  <a:gd name="connsiteY1795" fmla="*/ 1096930 h 1209620"/>
                  <a:gd name="connsiteX1796" fmla="*/ 536333 w 1561591"/>
                  <a:gd name="connsiteY1796" fmla="*/ 1100516 h 1209620"/>
                  <a:gd name="connsiteX1797" fmla="*/ 547821 w 1561591"/>
                  <a:gd name="connsiteY1797" fmla="*/ 1097659 h 1209620"/>
                  <a:gd name="connsiteX1798" fmla="*/ 547821 w 1561591"/>
                  <a:gd name="connsiteY1798" fmla="*/ 1096202 h 1209620"/>
                  <a:gd name="connsiteX1799" fmla="*/ 547092 w 1561591"/>
                  <a:gd name="connsiteY1799" fmla="*/ 1094801 h 1209620"/>
                  <a:gd name="connsiteX1800" fmla="*/ 548549 w 1561591"/>
                  <a:gd name="connsiteY1800" fmla="*/ 1094072 h 1209620"/>
                  <a:gd name="connsiteX1801" fmla="*/ 552864 w 1561591"/>
                  <a:gd name="connsiteY1801" fmla="*/ 1097659 h 1209620"/>
                  <a:gd name="connsiteX1802" fmla="*/ 552135 w 1561591"/>
                  <a:gd name="connsiteY1802" fmla="*/ 1093344 h 1209620"/>
                  <a:gd name="connsiteX1803" fmla="*/ 555722 w 1561591"/>
                  <a:gd name="connsiteY1803" fmla="*/ 1094072 h 1209620"/>
                  <a:gd name="connsiteX1804" fmla="*/ 555722 w 1561591"/>
                  <a:gd name="connsiteY1804" fmla="*/ 1089029 h 1209620"/>
                  <a:gd name="connsiteX1805" fmla="*/ 548549 w 1561591"/>
                  <a:gd name="connsiteY1805" fmla="*/ 1086171 h 1209620"/>
                  <a:gd name="connsiteX1806" fmla="*/ 546420 w 1561591"/>
                  <a:gd name="connsiteY1806" fmla="*/ 1085442 h 1209620"/>
                  <a:gd name="connsiteX1807" fmla="*/ 546420 w 1561591"/>
                  <a:gd name="connsiteY1807" fmla="*/ 1084042 h 1209620"/>
                  <a:gd name="connsiteX1808" fmla="*/ 544234 w 1561591"/>
                  <a:gd name="connsiteY1808" fmla="*/ 1084042 h 1209620"/>
                  <a:gd name="connsiteX1809" fmla="*/ 549278 w 1561591"/>
                  <a:gd name="connsiteY1809" fmla="*/ 1072554 h 1209620"/>
                  <a:gd name="connsiteX1810" fmla="*/ 548549 w 1561591"/>
                  <a:gd name="connsiteY1810" fmla="*/ 1071825 h 1209620"/>
                  <a:gd name="connsiteX1811" fmla="*/ 547821 w 1561591"/>
                  <a:gd name="connsiteY1811" fmla="*/ 1070368 h 1209620"/>
                  <a:gd name="connsiteX1812" fmla="*/ 554993 w 1561591"/>
                  <a:gd name="connsiteY1812" fmla="*/ 1068967 h 1209620"/>
                  <a:gd name="connsiteX1813" fmla="*/ 554321 w 1561591"/>
                  <a:gd name="connsiteY1813" fmla="*/ 1058152 h 1209620"/>
                  <a:gd name="connsiteX1814" fmla="*/ 553592 w 1561591"/>
                  <a:gd name="connsiteY1814" fmla="*/ 1056751 h 1209620"/>
                  <a:gd name="connsiteX1815" fmla="*/ 554993 w 1561591"/>
                  <a:gd name="connsiteY1815" fmla="*/ 1050251 h 1209620"/>
                  <a:gd name="connsiteX1816" fmla="*/ 552135 w 1561591"/>
                  <a:gd name="connsiteY1816" fmla="*/ 1047393 h 1209620"/>
                  <a:gd name="connsiteX1817" fmla="*/ 553592 w 1561591"/>
                  <a:gd name="connsiteY1817" fmla="*/ 1043078 h 1209620"/>
                  <a:gd name="connsiteX1818" fmla="*/ 555722 w 1561591"/>
                  <a:gd name="connsiteY1818" fmla="*/ 1042406 h 1209620"/>
                  <a:gd name="connsiteX1819" fmla="*/ 557179 w 1561591"/>
                  <a:gd name="connsiteY1819" fmla="*/ 1042406 h 1209620"/>
                  <a:gd name="connsiteX1820" fmla="*/ 559308 w 1561591"/>
                  <a:gd name="connsiteY1820" fmla="*/ 1043078 h 1209620"/>
                  <a:gd name="connsiteX1821" fmla="*/ 561494 w 1561591"/>
                  <a:gd name="connsiteY1821" fmla="*/ 1043807 h 1209620"/>
                  <a:gd name="connsiteX1822" fmla="*/ 562895 w 1561591"/>
                  <a:gd name="connsiteY1822" fmla="*/ 1043078 h 1209620"/>
                  <a:gd name="connsiteX1823" fmla="*/ 563623 w 1561591"/>
                  <a:gd name="connsiteY1823" fmla="*/ 1041677 h 1209620"/>
                  <a:gd name="connsiteX1824" fmla="*/ 564352 w 1561591"/>
                  <a:gd name="connsiteY1824" fmla="*/ 1040220 h 1209620"/>
                  <a:gd name="connsiteX1825" fmla="*/ 565080 w 1561591"/>
                  <a:gd name="connsiteY1825" fmla="*/ 1037362 h 1209620"/>
                  <a:gd name="connsiteX1826" fmla="*/ 565080 w 1561591"/>
                  <a:gd name="connsiteY1826" fmla="*/ 1035177 h 1209620"/>
                  <a:gd name="connsiteX1827" fmla="*/ 565080 w 1561591"/>
                  <a:gd name="connsiteY1827" fmla="*/ 1033047 h 1209620"/>
                  <a:gd name="connsiteX1828" fmla="*/ 565080 w 1561591"/>
                  <a:gd name="connsiteY1828" fmla="*/ 1031591 h 1209620"/>
                  <a:gd name="connsiteX1829" fmla="*/ 565809 w 1561591"/>
                  <a:gd name="connsiteY1829" fmla="*/ 1030190 h 1209620"/>
                  <a:gd name="connsiteX1830" fmla="*/ 567210 w 1561591"/>
                  <a:gd name="connsiteY1830" fmla="*/ 1029461 h 1209620"/>
                  <a:gd name="connsiteX1831" fmla="*/ 570123 w 1561591"/>
                  <a:gd name="connsiteY1831" fmla="*/ 1030190 h 1209620"/>
                  <a:gd name="connsiteX1832" fmla="*/ 571524 w 1561591"/>
                  <a:gd name="connsiteY1832" fmla="*/ 1031591 h 1209620"/>
                  <a:gd name="connsiteX1833" fmla="*/ 572981 w 1561591"/>
                  <a:gd name="connsiteY1833" fmla="*/ 1031591 h 1209620"/>
                  <a:gd name="connsiteX1834" fmla="*/ 573710 w 1561591"/>
                  <a:gd name="connsiteY1834" fmla="*/ 1030918 h 1209620"/>
                  <a:gd name="connsiteX1835" fmla="*/ 575111 w 1561591"/>
                  <a:gd name="connsiteY1835" fmla="*/ 1025875 h 1209620"/>
                  <a:gd name="connsiteX1836" fmla="*/ 576568 w 1561591"/>
                  <a:gd name="connsiteY1836" fmla="*/ 1023745 h 1209620"/>
                  <a:gd name="connsiteX1837" fmla="*/ 577296 w 1561591"/>
                  <a:gd name="connsiteY1837" fmla="*/ 1023017 h 1209620"/>
                  <a:gd name="connsiteX1838" fmla="*/ 582284 w 1561591"/>
                  <a:gd name="connsiteY1838" fmla="*/ 1025146 h 1209620"/>
                  <a:gd name="connsiteX1839" fmla="*/ 588784 w 1561591"/>
                  <a:gd name="connsiteY1839" fmla="*/ 1026603 h 1209620"/>
                  <a:gd name="connsiteX1840" fmla="*/ 593043 w 1561591"/>
                  <a:gd name="connsiteY1840" fmla="*/ 1027332 h 1209620"/>
                  <a:gd name="connsiteX1841" fmla="*/ 596685 w 1561591"/>
                  <a:gd name="connsiteY1841" fmla="*/ 1028004 h 1209620"/>
                  <a:gd name="connsiteX1842" fmla="*/ 600944 w 1561591"/>
                  <a:gd name="connsiteY1842" fmla="*/ 1029461 h 1209620"/>
                  <a:gd name="connsiteX1843" fmla="*/ 603858 w 1561591"/>
                  <a:gd name="connsiteY1843" fmla="*/ 1030918 h 1209620"/>
                  <a:gd name="connsiteX1844" fmla="*/ 605259 w 1561591"/>
                  <a:gd name="connsiteY1844" fmla="*/ 1030918 h 1209620"/>
                  <a:gd name="connsiteX1845" fmla="*/ 607444 w 1561591"/>
                  <a:gd name="connsiteY1845" fmla="*/ 1030918 h 1209620"/>
                  <a:gd name="connsiteX1846" fmla="*/ 608173 w 1561591"/>
                  <a:gd name="connsiteY1846" fmla="*/ 1031591 h 1209620"/>
                  <a:gd name="connsiteX1847" fmla="*/ 609574 w 1561591"/>
                  <a:gd name="connsiteY1847" fmla="*/ 1030918 h 1209620"/>
                  <a:gd name="connsiteX1848" fmla="*/ 609574 w 1561591"/>
                  <a:gd name="connsiteY1848" fmla="*/ 1028004 h 1209620"/>
                  <a:gd name="connsiteX1849" fmla="*/ 610302 w 1561591"/>
                  <a:gd name="connsiteY1849" fmla="*/ 1026603 h 1209620"/>
                  <a:gd name="connsiteX1850" fmla="*/ 613160 w 1561591"/>
                  <a:gd name="connsiteY1850" fmla="*/ 1025146 h 1209620"/>
                  <a:gd name="connsiteX1851" fmla="*/ 613889 w 1561591"/>
                  <a:gd name="connsiteY1851" fmla="*/ 1023745 h 1209620"/>
                  <a:gd name="connsiteX1852" fmla="*/ 613889 w 1561591"/>
                  <a:gd name="connsiteY1852" fmla="*/ 1020831 h 1209620"/>
                  <a:gd name="connsiteX1853" fmla="*/ 615346 w 1561591"/>
                  <a:gd name="connsiteY1853" fmla="*/ 1017245 h 1209620"/>
                  <a:gd name="connsiteX1854" fmla="*/ 616018 w 1561591"/>
                  <a:gd name="connsiteY1854" fmla="*/ 1013659 h 1209620"/>
                  <a:gd name="connsiteX1855" fmla="*/ 617475 w 1561591"/>
                  <a:gd name="connsiteY1855" fmla="*/ 1011529 h 1209620"/>
                  <a:gd name="connsiteX1856" fmla="*/ 618203 w 1561591"/>
                  <a:gd name="connsiteY1856" fmla="*/ 1009344 h 1209620"/>
                  <a:gd name="connsiteX1857" fmla="*/ 618932 w 1561591"/>
                  <a:gd name="connsiteY1857" fmla="*/ 1008615 h 1209620"/>
                  <a:gd name="connsiteX1858" fmla="*/ 620333 w 1561591"/>
                  <a:gd name="connsiteY1858" fmla="*/ 1009344 h 1209620"/>
                  <a:gd name="connsiteX1859" fmla="*/ 621061 w 1561591"/>
                  <a:gd name="connsiteY1859" fmla="*/ 1008615 h 1209620"/>
                  <a:gd name="connsiteX1860" fmla="*/ 622518 w 1561591"/>
                  <a:gd name="connsiteY1860" fmla="*/ 1007214 h 1209620"/>
                  <a:gd name="connsiteX1861" fmla="*/ 623919 w 1561591"/>
                  <a:gd name="connsiteY1861" fmla="*/ 1006486 h 1209620"/>
                  <a:gd name="connsiteX1862" fmla="*/ 626833 w 1561591"/>
                  <a:gd name="connsiteY1862" fmla="*/ 1006486 h 1209620"/>
                  <a:gd name="connsiteX1863" fmla="*/ 631148 w 1561591"/>
                  <a:gd name="connsiteY1863" fmla="*/ 1007214 h 1209620"/>
                  <a:gd name="connsiteX1864" fmla="*/ 633278 w 1561591"/>
                  <a:gd name="connsiteY1864" fmla="*/ 1008615 h 1209620"/>
                  <a:gd name="connsiteX1865" fmla="*/ 634734 w 1561591"/>
                  <a:gd name="connsiteY1865" fmla="*/ 1010801 h 1209620"/>
                  <a:gd name="connsiteX1866" fmla="*/ 636135 w 1561591"/>
                  <a:gd name="connsiteY1866" fmla="*/ 1012258 h 1209620"/>
                  <a:gd name="connsiteX1867" fmla="*/ 637592 w 1561591"/>
                  <a:gd name="connsiteY1867" fmla="*/ 1012258 h 1209620"/>
                  <a:gd name="connsiteX1868" fmla="*/ 638321 w 1561591"/>
                  <a:gd name="connsiteY1868" fmla="*/ 1011529 h 1209620"/>
                  <a:gd name="connsiteX1869" fmla="*/ 640450 w 1561591"/>
                  <a:gd name="connsiteY1869" fmla="*/ 1010072 h 1209620"/>
                  <a:gd name="connsiteX1870" fmla="*/ 641907 w 1561591"/>
                  <a:gd name="connsiteY1870" fmla="*/ 1013659 h 1209620"/>
                  <a:gd name="connsiteX1871" fmla="*/ 643308 w 1561591"/>
                  <a:gd name="connsiteY1871" fmla="*/ 1016517 h 1209620"/>
                  <a:gd name="connsiteX1872" fmla="*/ 644037 w 1561591"/>
                  <a:gd name="connsiteY1872" fmla="*/ 1018702 h 1209620"/>
                  <a:gd name="connsiteX1873" fmla="*/ 645494 w 1561591"/>
                  <a:gd name="connsiteY1873" fmla="*/ 1020103 h 1209620"/>
                  <a:gd name="connsiteX1874" fmla="*/ 645494 w 1561591"/>
                  <a:gd name="connsiteY1874" fmla="*/ 1020831 h 1209620"/>
                  <a:gd name="connsiteX1875" fmla="*/ 646895 w 1561591"/>
                  <a:gd name="connsiteY1875" fmla="*/ 1020831 h 1209620"/>
                  <a:gd name="connsiteX1876" fmla="*/ 647623 w 1561591"/>
                  <a:gd name="connsiteY1876" fmla="*/ 1021560 h 1209620"/>
                  <a:gd name="connsiteX1877" fmla="*/ 648352 w 1561591"/>
                  <a:gd name="connsiteY1877" fmla="*/ 1023017 h 1209620"/>
                  <a:gd name="connsiteX1878" fmla="*/ 648352 w 1561591"/>
                  <a:gd name="connsiteY1878" fmla="*/ 1023745 h 1209620"/>
                  <a:gd name="connsiteX1879" fmla="*/ 647623 w 1561591"/>
                  <a:gd name="connsiteY1879" fmla="*/ 1024418 h 1209620"/>
                  <a:gd name="connsiteX1880" fmla="*/ 648352 w 1561591"/>
                  <a:gd name="connsiteY1880" fmla="*/ 1024418 h 1209620"/>
                  <a:gd name="connsiteX1881" fmla="*/ 649808 w 1561591"/>
                  <a:gd name="connsiteY1881" fmla="*/ 1024418 h 1209620"/>
                  <a:gd name="connsiteX1882" fmla="*/ 651209 w 1561591"/>
                  <a:gd name="connsiteY1882" fmla="*/ 1025146 h 1209620"/>
                  <a:gd name="connsiteX1883" fmla="*/ 651938 w 1561591"/>
                  <a:gd name="connsiteY1883" fmla="*/ 1026603 h 1209620"/>
                  <a:gd name="connsiteX1884" fmla="*/ 651209 w 1561591"/>
                  <a:gd name="connsiteY1884" fmla="*/ 1027332 h 1209620"/>
                  <a:gd name="connsiteX1885" fmla="*/ 650481 w 1561591"/>
                  <a:gd name="connsiteY1885" fmla="*/ 1028004 h 1209620"/>
                  <a:gd name="connsiteX1886" fmla="*/ 650481 w 1561591"/>
                  <a:gd name="connsiteY1886" fmla="*/ 1028733 h 1209620"/>
                  <a:gd name="connsiteX1887" fmla="*/ 653395 w 1561591"/>
                  <a:gd name="connsiteY1887" fmla="*/ 1030190 h 1209620"/>
                  <a:gd name="connsiteX1888" fmla="*/ 655524 w 1561591"/>
                  <a:gd name="connsiteY1888" fmla="*/ 1031591 h 1209620"/>
                  <a:gd name="connsiteX1889" fmla="*/ 656981 w 1561591"/>
                  <a:gd name="connsiteY1889" fmla="*/ 1031591 h 1209620"/>
                  <a:gd name="connsiteX1890" fmla="*/ 659111 w 1561591"/>
                  <a:gd name="connsiteY1890" fmla="*/ 1030918 h 1209620"/>
                  <a:gd name="connsiteX1891" fmla="*/ 661296 w 1561591"/>
                  <a:gd name="connsiteY1891" fmla="*/ 1031591 h 1209620"/>
                  <a:gd name="connsiteX1892" fmla="*/ 661969 w 1561591"/>
                  <a:gd name="connsiteY1892" fmla="*/ 1031591 h 1209620"/>
                  <a:gd name="connsiteX1893" fmla="*/ 665611 w 1561591"/>
                  <a:gd name="connsiteY1893" fmla="*/ 1031591 h 1209620"/>
                  <a:gd name="connsiteX1894" fmla="*/ 666283 w 1561591"/>
                  <a:gd name="connsiteY1894" fmla="*/ 1032319 h 1209620"/>
                  <a:gd name="connsiteX1895" fmla="*/ 667740 w 1561591"/>
                  <a:gd name="connsiteY1895" fmla="*/ 1033776 h 1209620"/>
                  <a:gd name="connsiteX1896" fmla="*/ 668469 w 1561591"/>
                  <a:gd name="connsiteY1896" fmla="*/ 1036634 h 1209620"/>
                  <a:gd name="connsiteX1897" fmla="*/ 669197 w 1561591"/>
                  <a:gd name="connsiteY1897" fmla="*/ 1040220 h 1209620"/>
                  <a:gd name="connsiteX1898" fmla="*/ 671327 w 1561591"/>
                  <a:gd name="connsiteY1898" fmla="*/ 1041677 h 1209620"/>
                  <a:gd name="connsiteX1899" fmla="*/ 672055 w 1561591"/>
                  <a:gd name="connsiteY1899" fmla="*/ 1042406 h 1209620"/>
                  <a:gd name="connsiteX1900" fmla="*/ 672784 w 1561591"/>
                  <a:gd name="connsiteY1900" fmla="*/ 1042406 h 1209620"/>
                  <a:gd name="connsiteX1901" fmla="*/ 674913 w 1561591"/>
                  <a:gd name="connsiteY1901" fmla="*/ 1043078 h 1209620"/>
                  <a:gd name="connsiteX1902" fmla="*/ 677771 w 1561591"/>
                  <a:gd name="connsiteY1902" fmla="*/ 1042406 h 1209620"/>
                  <a:gd name="connsiteX1903" fmla="*/ 679957 w 1561591"/>
                  <a:gd name="connsiteY1903" fmla="*/ 1042406 h 1209620"/>
                  <a:gd name="connsiteX1904" fmla="*/ 682814 w 1561591"/>
                  <a:gd name="connsiteY1904" fmla="*/ 1041677 h 1209620"/>
                  <a:gd name="connsiteX1905" fmla="*/ 685672 w 1561591"/>
                  <a:gd name="connsiteY1905" fmla="*/ 1040220 h 1209620"/>
                  <a:gd name="connsiteX1906" fmla="*/ 689259 w 1561591"/>
                  <a:gd name="connsiteY1906" fmla="*/ 1039492 h 1209620"/>
                  <a:gd name="connsiteX1907" fmla="*/ 690716 w 1561591"/>
                  <a:gd name="connsiteY1907" fmla="*/ 1039492 h 1209620"/>
                  <a:gd name="connsiteX1908" fmla="*/ 692173 w 1561591"/>
                  <a:gd name="connsiteY1908" fmla="*/ 1040220 h 1209620"/>
                  <a:gd name="connsiteX1909" fmla="*/ 696431 w 1561591"/>
                  <a:gd name="connsiteY1909" fmla="*/ 1038091 h 1209620"/>
                  <a:gd name="connsiteX1910" fmla="*/ 698617 w 1561591"/>
                  <a:gd name="connsiteY1910" fmla="*/ 1037362 h 1209620"/>
                  <a:gd name="connsiteX1911" fmla="*/ 699346 w 1561591"/>
                  <a:gd name="connsiteY1911" fmla="*/ 1036634 h 1209620"/>
                  <a:gd name="connsiteX1912" fmla="*/ 699346 w 1561591"/>
                  <a:gd name="connsiteY1912" fmla="*/ 1035905 h 1209620"/>
                  <a:gd name="connsiteX1913" fmla="*/ 697889 w 1561591"/>
                  <a:gd name="connsiteY1913" fmla="*/ 1035177 h 1209620"/>
                  <a:gd name="connsiteX1914" fmla="*/ 697160 w 1561591"/>
                  <a:gd name="connsiteY1914" fmla="*/ 1034504 h 1209620"/>
                  <a:gd name="connsiteX1915" fmla="*/ 697889 w 1561591"/>
                  <a:gd name="connsiteY1915" fmla="*/ 1033047 h 1209620"/>
                  <a:gd name="connsiteX1916" fmla="*/ 698617 w 1561591"/>
                  <a:gd name="connsiteY1916" fmla="*/ 1033047 h 1209620"/>
                  <a:gd name="connsiteX1917" fmla="*/ 698617 w 1561591"/>
                  <a:gd name="connsiteY1917" fmla="*/ 1032319 h 1209620"/>
                  <a:gd name="connsiteX1918" fmla="*/ 697160 w 1561591"/>
                  <a:gd name="connsiteY1918" fmla="*/ 1030918 h 1209620"/>
                  <a:gd name="connsiteX1919" fmla="*/ 695759 w 1561591"/>
                  <a:gd name="connsiteY1919" fmla="*/ 1030190 h 1209620"/>
                  <a:gd name="connsiteX1920" fmla="*/ 695031 w 1561591"/>
                  <a:gd name="connsiteY1920" fmla="*/ 1028004 h 1209620"/>
                  <a:gd name="connsiteX1921" fmla="*/ 697889 w 1561591"/>
                  <a:gd name="connsiteY1921" fmla="*/ 1028004 h 1209620"/>
                  <a:gd name="connsiteX1922" fmla="*/ 699346 w 1561591"/>
                  <a:gd name="connsiteY1922" fmla="*/ 1027332 h 1209620"/>
                  <a:gd name="connsiteX1923" fmla="*/ 704333 w 1561591"/>
                  <a:gd name="connsiteY1923" fmla="*/ 1023745 h 1209620"/>
                  <a:gd name="connsiteX1924" fmla="*/ 706518 w 1561591"/>
                  <a:gd name="connsiteY1924" fmla="*/ 1022288 h 1209620"/>
                  <a:gd name="connsiteX1925" fmla="*/ 709376 w 1561591"/>
                  <a:gd name="connsiteY1925" fmla="*/ 1020831 h 1209620"/>
                  <a:gd name="connsiteX1926" fmla="*/ 710833 w 1561591"/>
                  <a:gd name="connsiteY1926" fmla="*/ 1020103 h 1209620"/>
                  <a:gd name="connsiteX1927" fmla="*/ 710833 w 1561591"/>
                  <a:gd name="connsiteY1927" fmla="*/ 1019430 h 1209620"/>
                  <a:gd name="connsiteX1928" fmla="*/ 712234 w 1561591"/>
                  <a:gd name="connsiteY1928" fmla="*/ 1016517 h 1209620"/>
                  <a:gd name="connsiteX1929" fmla="*/ 712963 w 1561591"/>
                  <a:gd name="connsiteY1929" fmla="*/ 1014387 h 1209620"/>
                  <a:gd name="connsiteX1930" fmla="*/ 714419 w 1561591"/>
                  <a:gd name="connsiteY1930" fmla="*/ 1012930 h 1209620"/>
                  <a:gd name="connsiteX1931" fmla="*/ 716549 w 1561591"/>
                  <a:gd name="connsiteY1931" fmla="*/ 1010801 h 1209620"/>
                  <a:gd name="connsiteX1932" fmla="*/ 717277 w 1561591"/>
                  <a:gd name="connsiteY1932" fmla="*/ 1010072 h 1209620"/>
                  <a:gd name="connsiteX1933" fmla="*/ 718006 w 1561591"/>
                  <a:gd name="connsiteY1933" fmla="*/ 1010072 h 1209620"/>
                  <a:gd name="connsiteX1934" fmla="*/ 722321 w 1561591"/>
                  <a:gd name="connsiteY1934" fmla="*/ 1015116 h 1209620"/>
                  <a:gd name="connsiteX1935" fmla="*/ 724450 w 1561591"/>
                  <a:gd name="connsiteY1935" fmla="*/ 1017245 h 1209620"/>
                  <a:gd name="connsiteX1936" fmla="*/ 726636 w 1561591"/>
                  <a:gd name="connsiteY1936" fmla="*/ 1018702 h 1209620"/>
                  <a:gd name="connsiteX1937" fmla="*/ 728037 w 1561591"/>
                  <a:gd name="connsiteY1937" fmla="*/ 1020103 h 1209620"/>
                  <a:gd name="connsiteX1938" fmla="*/ 729493 w 1561591"/>
                  <a:gd name="connsiteY1938" fmla="*/ 1020103 h 1209620"/>
                  <a:gd name="connsiteX1939" fmla="*/ 732351 w 1561591"/>
                  <a:gd name="connsiteY1939" fmla="*/ 1019430 h 1209620"/>
                  <a:gd name="connsiteX1940" fmla="*/ 733080 w 1561591"/>
                  <a:gd name="connsiteY1940" fmla="*/ 1020103 h 1209620"/>
                  <a:gd name="connsiteX1941" fmla="*/ 733080 w 1561591"/>
                  <a:gd name="connsiteY1941" fmla="*/ 1023745 h 1209620"/>
                  <a:gd name="connsiteX1942" fmla="*/ 746697 w 1561591"/>
                  <a:gd name="connsiteY1942" fmla="*/ 1017245 h 1209620"/>
                  <a:gd name="connsiteX1943" fmla="*/ 748882 w 1561591"/>
                  <a:gd name="connsiteY1943" fmla="*/ 1012930 h 1209620"/>
                  <a:gd name="connsiteX1944" fmla="*/ 752469 w 1561591"/>
                  <a:gd name="connsiteY1944" fmla="*/ 1021560 h 1209620"/>
                  <a:gd name="connsiteX1945" fmla="*/ 752469 w 1561591"/>
                  <a:gd name="connsiteY1945" fmla="*/ 1023745 h 1209620"/>
                  <a:gd name="connsiteX1946" fmla="*/ 754598 w 1561591"/>
                  <a:gd name="connsiteY1946" fmla="*/ 1025146 h 1209620"/>
                  <a:gd name="connsiteX1947" fmla="*/ 760370 w 1561591"/>
                  <a:gd name="connsiteY1947" fmla="*/ 1015844 h 1209620"/>
                  <a:gd name="connsiteX1948" fmla="*/ 765357 w 1561591"/>
                  <a:gd name="connsiteY1948" fmla="*/ 1023017 h 1209620"/>
                  <a:gd name="connsiteX1949" fmla="*/ 766814 w 1561591"/>
                  <a:gd name="connsiteY1949" fmla="*/ 1023017 h 1209620"/>
                  <a:gd name="connsiteX1950" fmla="*/ 771858 w 1561591"/>
                  <a:gd name="connsiteY1950" fmla="*/ 1020103 h 1209620"/>
                  <a:gd name="connsiteX1951" fmla="*/ 773259 w 1561591"/>
                  <a:gd name="connsiteY1951" fmla="*/ 1020103 h 1209620"/>
                  <a:gd name="connsiteX1952" fmla="*/ 774716 w 1561591"/>
                  <a:gd name="connsiteY1952" fmla="*/ 1020103 h 1209620"/>
                  <a:gd name="connsiteX1953" fmla="*/ 777574 w 1561591"/>
                  <a:gd name="connsiteY1953" fmla="*/ 1020831 h 1209620"/>
                  <a:gd name="connsiteX1954" fmla="*/ 779030 w 1561591"/>
                  <a:gd name="connsiteY1954" fmla="*/ 1023017 h 1209620"/>
                  <a:gd name="connsiteX1955" fmla="*/ 780431 w 1561591"/>
                  <a:gd name="connsiteY1955" fmla="*/ 1024418 h 1209620"/>
                  <a:gd name="connsiteX1956" fmla="*/ 781888 w 1561591"/>
                  <a:gd name="connsiteY1956" fmla="*/ 1024418 h 1209620"/>
                  <a:gd name="connsiteX1957" fmla="*/ 783345 w 1561591"/>
                  <a:gd name="connsiteY1957" fmla="*/ 1025146 h 1209620"/>
                  <a:gd name="connsiteX1958" fmla="*/ 784746 w 1561591"/>
                  <a:gd name="connsiteY1958" fmla="*/ 1024418 h 1209620"/>
                  <a:gd name="connsiteX1959" fmla="*/ 788333 w 1561591"/>
                  <a:gd name="connsiteY1959" fmla="*/ 1021560 h 1209620"/>
                  <a:gd name="connsiteX1960" fmla="*/ 791247 w 1561591"/>
                  <a:gd name="connsiteY1960" fmla="*/ 1019430 h 1209620"/>
                  <a:gd name="connsiteX1961" fmla="*/ 796234 w 1561591"/>
                  <a:gd name="connsiteY1961" fmla="*/ 1015116 h 1209620"/>
                  <a:gd name="connsiteX1962" fmla="*/ 798419 w 1561591"/>
                  <a:gd name="connsiteY1962" fmla="*/ 1012258 h 1209620"/>
                  <a:gd name="connsiteX1963" fmla="*/ 802006 w 1561591"/>
                  <a:gd name="connsiteY1963" fmla="*/ 1011529 h 1209620"/>
                  <a:gd name="connsiteX1964" fmla="*/ 804135 w 1561591"/>
                  <a:gd name="connsiteY1964" fmla="*/ 1010801 h 1209620"/>
                  <a:gd name="connsiteX1965" fmla="*/ 807049 w 1561591"/>
                  <a:gd name="connsiteY1965" fmla="*/ 1010072 h 1209620"/>
                  <a:gd name="connsiteX1966" fmla="*/ 809907 w 1561591"/>
                  <a:gd name="connsiteY1966" fmla="*/ 1009344 h 1209620"/>
                  <a:gd name="connsiteX1967" fmla="*/ 810636 w 1561591"/>
                  <a:gd name="connsiteY1967" fmla="*/ 1007943 h 1209620"/>
                  <a:gd name="connsiteX1968" fmla="*/ 812036 w 1561591"/>
                  <a:gd name="connsiteY1968" fmla="*/ 1006486 h 1209620"/>
                  <a:gd name="connsiteX1969" fmla="*/ 812036 w 1561591"/>
                  <a:gd name="connsiteY1969" fmla="*/ 1004356 h 1209620"/>
                  <a:gd name="connsiteX1970" fmla="*/ 812765 w 1561591"/>
                  <a:gd name="connsiteY1970" fmla="*/ 1002171 h 1209620"/>
                  <a:gd name="connsiteX1971" fmla="*/ 814222 w 1561591"/>
                  <a:gd name="connsiteY1971" fmla="*/ 1000042 h 1209620"/>
                  <a:gd name="connsiteX1972" fmla="*/ 814222 w 1561591"/>
                  <a:gd name="connsiteY1972" fmla="*/ 999313 h 1209620"/>
                  <a:gd name="connsiteX1973" fmla="*/ 814222 w 1561591"/>
                  <a:gd name="connsiteY1973" fmla="*/ 997184 h 1209620"/>
                  <a:gd name="connsiteX1974" fmla="*/ 814950 w 1561591"/>
                  <a:gd name="connsiteY1974" fmla="*/ 994270 h 1209620"/>
                  <a:gd name="connsiteX1975" fmla="*/ 809178 w 1561591"/>
                  <a:gd name="connsiteY1975" fmla="*/ 994998 h 1209620"/>
                  <a:gd name="connsiteX1976" fmla="*/ 813493 w 1561591"/>
                  <a:gd name="connsiteY1976" fmla="*/ 989282 h 1209620"/>
                  <a:gd name="connsiteX1977" fmla="*/ 799820 w 1561591"/>
                  <a:gd name="connsiteY1977" fmla="*/ 994270 h 1209620"/>
                  <a:gd name="connsiteX1978" fmla="*/ 797691 w 1561591"/>
                  <a:gd name="connsiteY1978" fmla="*/ 994270 h 1209620"/>
                  <a:gd name="connsiteX1979" fmla="*/ 796234 w 1561591"/>
                  <a:gd name="connsiteY1979" fmla="*/ 992140 h 1209620"/>
                  <a:gd name="connsiteX1980" fmla="*/ 793376 w 1561591"/>
                  <a:gd name="connsiteY1980" fmla="*/ 992140 h 1209620"/>
                  <a:gd name="connsiteX1981" fmla="*/ 787660 w 1561591"/>
                  <a:gd name="connsiteY1981" fmla="*/ 992140 h 1209620"/>
                  <a:gd name="connsiteX1982" fmla="*/ 784074 w 1561591"/>
                  <a:gd name="connsiteY1982" fmla="*/ 990683 h 1209620"/>
                  <a:gd name="connsiteX1983" fmla="*/ 784074 w 1561591"/>
                  <a:gd name="connsiteY1983" fmla="*/ 989282 h 1209620"/>
                  <a:gd name="connsiteX1984" fmla="*/ 783345 w 1561591"/>
                  <a:gd name="connsiteY1984" fmla="*/ 987825 h 1209620"/>
                  <a:gd name="connsiteX1985" fmla="*/ 782617 w 1561591"/>
                  <a:gd name="connsiteY1985" fmla="*/ 986369 h 1209620"/>
                  <a:gd name="connsiteX1986" fmla="*/ 777574 w 1561591"/>
                  <a:gd name="connsiteY1986" fmla="*/ 984968 h 1209620"/>
                  <a:gd name="connsiteX1987" fmla="*/ 778302 w 1561591"/>
                  <a:gd name="connsiteY1987" fmla="*/ 983511 h 1209620"/>
                  <a:gd name="connsiteX1988" fmla="*/ 778302 w 1561591"/>
                  <a:gd name="connsiteY1988" fmla="*/ 982054 h 1209620"/>
                  <a:gd name="connsiteX1989" fmla="*/ 776845 w 1561591"/>
                  <a:gd name="connsiteY1989" fmla="*/ 980653 h 1209620"/>
                  <a:gd name="connsiteX1990" fmla="*/ 778302 w 1561591"/>
                  <a:gd name="connsiteY1990" fmla="*/ 978467 h 1209620"/>
                  <a:gd name="connsiteX1991" fmla="*/ 781160 w 1561591"/>
                  <a:gd name="connsiteY1991" fmla="*/ 976338 h 1209620"/>
                  <a:gd name="connsiteX1992" fmla="*/ 784074 w 1561591"/>
                  <a:gd name="connsiteY1992" fmla="*/ 976338 h 1209620"/>
                  <a:gd name="connsiteX1993" fmla="*/ 785475 w 1561591"/>
                  <a:gd name="connsiteY1993" fmla="*/ 974881 h 1209620"/>
                  <a:gd name="connsiteX1994" fmla="*/ 785475 w 1561591"/>
                  <a:gd name="connsiteY1994" fmla="*/ 974208 h 1209620"/>
                  <a:gd name="connsiteX1995" fmla="*/ 783345 w 1561591"/>
                  <a:gd name="connsiteY1995" fmla="*/ 972752 h 1209620"/>
                  <a:gd name="connsiteX1996" fmla="*/ 790518 w 1561591"/>
                  <a:gd name="connsiteY1996" fmla="*/ 962721 h 1209620"/>
                  <a:gd name="connsiteX1997" fmla="*/ 793376 w 1561591"/>
                  <a:gd name="connsiteY1997" fmla="*/ 959807 h 1209620"/>
                  <a:gd name="connsiteX1998" fmla="*/ 793376 w 1561591"/>
                  <a:gd name="connsiteY1998" fmla="*/ 954091 h 1209620"/>
                  <a:gd name="connsiteX1999" fmla="*/ 792648 w 1561591"/>
                  <a:gd name="connsiteY1999" fmla="*/ 950505 h 1209620"/>
                  <a:gd name="connsiteX2000" fmla="*/ 793376 w 1561591"/>
                  <a:gd name="connsiteY2000" fmla="*/ 949776 h 1209620"/>
                  <a:gd name="connsiteX2001" fmla="*/ 795561 w 1561591"/>
                  <a:gd name="connsiteY2001" fmla="*/ 948319 h 1209620"/>
                  <a:gd name="connsiteX2002" fmla="*/ 796234 w 1561591"/>
                  <a:gd name="connsiteY2002" fmla="*/ 946190 h 1209620"/>
                  <a:gd name="connsiteX2003" fmla="*/ 795561 w 1561591"/>
                  <a:gd name="connsiteY2003" fmla="*/ 945461 h 1209620"/>
                  <a:gd name="connsiteX2004" fmla="*/ 795561 w 1561591"/>
                  <a:gd name="connsiteY2004" fmla="*/ 943332 h 1209620"/>
                  <a:gd name="connsiteX2005" fmla="*/ 795561 w 1561591"/>
                  <a:gd name="connsiteY2005" fmla="*/ 941875 h 1209620"/>
                  <a:gd name="connsiteX2006" fmla="*/ 797691 w 1561591"/>
                  <a:gd name="connsiteY2006" fmla="*/ 941875 h 1209620"/>
                  <a:gd name="connsiteX2007" fmla="*/ 798419 w 1561591"/>
                  <a:gd name="connsiteY2007" fmla="*/ 944060 h 1209620"/>
                  <a:gd name="connsiteX2008" fmla="*/ 801277 w 1561591"/>
                  <a:gd name="connsiteY2008" fmla="*/ 944060 h 1209620"/>
                  <a:gd name="connsiteX2009" fmla="*/ 803407 w 1561591"/>
                  <a:gd name="connsiteY2009" fmla="*/ 943332 h 1209620"/>
                  <a:gd name="connsiteX2010" fmla="*/ 805592 w 1561591"/>
                  <a:gd name="connsiteY2010" fmla="*/ 941146 h 1209620"/>
                  <a:gd name="connsiteX2011" fmla="*/ 807722 w 1561591"/>
                  <a:gd name="connsiteY2011" fmla="*/ 939017 h 1209620"/>
                  <a:gd name="connsiteX2012" fmla="*/ 810636 w 1561591"/>
                  <a:gd name="connsiteY2012" fmla="*/ 937560 h 1209620"/>
                  <a:gd name="connsiteX2013" fmla="*/ 813493 w 1561591"/>
                  <a:gd name="connsiteY2013" fmla="*/ 936831 h 1209620"/>
                  <a:gd name="connsiteX2014" fmla="*/ 816351 w 1561591"/>
                  <a:gd name="connsiteY2014" fmla="*/ 935430 h 1209620"/>
                  <a:gd name="connsiteX2015" fmla="*/ 818537 w 1561591"/>
                  <a:gd name="connsiteY2015" fmla="*/ 933973 h 1209620"/>
                  <a:gd name="connsiteX2016" fmla="*/ 820666 w 1561591"/>
                  <a:gd name="connsiteY2016" fmla="*/ 932573 h 1209620"/>
                  <a:gd name="connsiteX2017" fmla="*/ 820666 w 1561591"/>
                  <a:gd name="connsiteY2017" fmla="*/ 931115 h 1209620"/>
                  <a:gd name="connsiteX2018" fmla="*/ 819938 w 1561591"/>
                  <a:gd name="connsiteY2018" fmla="*/ 927529 h 1209620"/>
                  <a:gd name="connsiteX2019" fmla="*/ 819938 w 1561591"/>
                  <a:gd name="connsiteY2019" fmla="*/ 925344 h 1209620"/>
                  <a:gd name="connsiteX2020" fmla="*/ 819938 w 1561591"/>
                  <a:gd name="connsiteY2020" fmla="*/ 923214 h 1209620"/>
                  <a:gd name="connsiteX2021" fmla="*/ 821395 w 1561591"/>
                  <a:gd name="connsiteY2021" fmla="*/ 921085 h 1209620"/>
                  <a:gd name="connsiteX2022" fmla="*/ 821395 w 1561591"/>
                  <a:gd name="connsiteY2022" fmla="*/ 918899 h 1209620"/>
                  <a:gd name="connsiteX2023" fmla="*/ 821395 w 1561591"/>
                  <a:gd name="connsiteY2023" fmla="*/ 916770 h 1209620"/>
                  <a:gd name="connsiteX2024" fmla="*/ 821395 w 1561591"/>
                  <a:gd name="connsiteY2024" fmla="*/ 916041 h 1209620"/>
                  <a:gd name="connsiteX2025" fmla="*/ 821395 w 1561591"/>
                  <a:gd name="connsiteY2025" fmla="*/ 915313 h 1209620"/>
                  <a:gd name="connsiteX2026" fmla="*/ 822796 w 1561591"/>
                  <a:gd name="connsiteY2026" fmla="*/ 913184 h 1209620"/>
                  <a:gd name="connsiteX2027" fmla="*/ 826382 w 1561591"/>
                  <a:gd name="connsiteY2027" fmla="*/ 909597 h 1209620"/>
                  <a:gd name="connsiteX2028" fmla="*/ 827839 w 1561591"/>
                  <a:gd name="connsiteY2028" fmla="*/ 908140 h 1209620"/>
                  <a:gd name="connsiteX2029" fmla="*/ 829296 w 1561591"/>
                  <a:gd name="connsiteY2029" fmla="*/ 907412 h 1209620"/>
                  <a:gd name="connsiteX2030" fmla="*/ 830024 w 1561591"/>
                  <a:gd name="connsiteY2030" fmla="*/ 905282 h 1209620"/>
                  <a:gd name="connsiteX2031" fmla="*/ 829296 w 1561591"/>
                  <a:gd name="connsiteY2031" fmla="*/ 903097 h 1209620"/>
                  <a:gd name="connsiteX2032" fmla="*/ 829296 w 1561591"/>
                  <a:gd name="connsiteY2032" fmla="*/ 900967 h 1209620"/>
                  <a:gd name="connsiteX2033" fmla="*/ 828568 w 1561591"/>
                  <a:gd name="connsiteY2033" fmla="*/ 897381 h 1209620"/>
                  <a:gd name="connsiteX2034" fmla="*/ 827110 w 1561591"/>
                  <a:gd name="connsiteY2034" fmla="*/ 894523 h 1209620"/>
                  <a:gd name="connsiteX2035" fmla="*/ 827110 w 1561591"/>
                  <a:gd name="connsiteY2035" fmla="*/ 893066 h 1209620"/>
                  <a:gd name="connsiteX2036" fmla="*/ 827839 w 1561591"/>
                  <a:gd name="connsiteY2036" fmla="*/ 891609 h 1209620"/>
                  <a:gd name="connsiteX2037" fmla="*/ 829296 w 1561591"/>
                  <a:gd name="connsiteY2037" fmla="*/ 890208 h 1209620"/>
                  <a:gd name="connsiteX2038" fmla="*/ 830024 w 1561591"/>
                  <a:gd name="connsiteY2038" fmla="*/ 890208 h 1209620"/>
                  <a:gd name="connsiteX2039" fmla="*/ 830697 w 1561591"/>
                  <a:gd name="connsiteY2039" fmla="*/ 888751 h 1209620"/>
                  <a:gd name="connsiteX2040" fmla="*/ 830024 w 1561591"/>
                  <a:gd name="connsiteY2040" fmla="*/ 888023 h 1209620"/>
                  <a:gd name="connsiteX2041" fmla="*/ 827839 w 1561591"/>
                  <a:gd name="connsiteY2041" fmla="*/ 885894 h 1209620"/>
                  <a:gd name="connsiteX2042" fmla="*/ 824981 w 1561591"/>
                  <a:gd name="connsiteY2042" fmla="*/ 883708 h 1209620"/>
                  <a:gd name="connsiteX2043" fmla="*/ 819938 w 1561591"/>
                  <a:gd name="connsiteY2043" fmla="*/ 877992 h 1209620"/>
                  <a:gd name="connsiteX2044" fmla="*/ 817808 w 1561591"/>
                  <a:gd name="connsiteY2044" fmla="*/ 875134 h 1209620"/>
                  <a:gd name="connsiteX2045" fmla="*/ 817080 w 1561591"/>
                  <a:gd name="connsiteY2045" fmla="*/ 872949 h 1209620"/>
                  <a:gd name="connsiteX2046" fmla="*/ 815623 w 1561591"/>
                  <a:gd name="connsiteY2046" fmla="*/ 870091 h 1209620"/>
                  <a:gd name="connsiteX2047" fmla="*/ 814950 w 1561591"/>
                  <a:gd name="connsiteY2047" fmla="*/ 869363 h 1209620"/>
                  <a:gd name="connsiteX2048" fmla="*/ 812036 w 1561591"/>
                  <a:gd name="connsiteY2048" fmla="*/ 869363 h 1209620"/>
                  <a:gd name="connsiteX2049" fmla="*/ 809178 w 1561591"/>
                  <a:gd name="connsiteY2049" fmla="*/ 869363 h 1209620"/>
                  <a:gd name="connsiteX2050" fmla="*/ 807722 w 1561591"/>
                  <a:gd name="connsiteY2050" fmla="*/ 870091 h 1209620"/>
                  <a:gd name="connsiteX2051" fmla="*/ 805592 w 1561591"/>
                  <a:gd name="connsiteY2051" fmla="*/ 870820 h 1209620"/>
                  <a:gd name="connsiteX2052" fmla="*/ 803407 w 1561591"/>
                  <a:gd name="connsiteY2052" fmla="*/ 871548 h 1209620"/>
                  <a:gd name="connsiteX2053" fmla="*/ 802734 w 1561591"/>
                  <a:gd name="connsiteY2053" fmla="*/ 870091 h 1209620"/>
                  <a:gd name="connsiteX2054" fmla="*/ 801277 w 1561591"/>
                  <a:gd name="connsiteY2054" fmla="*/ 867962 h 1209620"/>
                  <a:gd name="connsiteX2055" fmla="*/ 797691 w 1561591"/>
                  <a:gd name="connsiteY2055" fmla="*/ 866505 h 1209620"/>
                  <a:gd name="connsiteX2056" fmla="*/ 796962 w 1561591"/>
                  <a:gd name="connsiteY2056" fmla="*/ 865776 h 1209620"/>
                  <a:gd name="connsiteX2057" fmla="*/ 794833 w 1561591"/>
                  <a:gd name="connsiteY2057" fmla="*/ 865048 h 1209620"/>
                  <a:gd name="connsiteX2058" fmla="*/ 794833 w 1561591"/>
                  <a:gd name="connsiteY2058" fmla="*/ 862918 h 1209620"/>
                  <a:gd name="connsiteX2059" fmla="*/ 795561 w 1561591"/>
                  <a:gd name="connsiteY2059" fmla="*/ 862190 h 1209620"/>
                  <a:gd name="connsiteX2060" fmla="*/ 796234 w 1561591"/>
                  <a:gd name="connsiteY2060" fmla="*/ 861461 h 1209620"/>
                  <a:gd name="connsiteX2061" fmla="*/ 797691 w 1561591"/>
                  <a:gd name="connsiteY2061" fmla="*/ 860733 h 1209620"/>
                  <a:gd name="connsiteX2062" fmla="*/ 798419 w 1561591"/>
                  <a:gd name="connsiteY2062" fmla="*/ 859332 h 1209620"/>
                  <a:gd name="connsiteX2063" fmla="*/ 799148 w 1561591"/>
                  <a:gd name="connsiteY2063" fmla="*/ 852888 h 1209620"/>
                  <a:gd name="connsiteX2064" fmla="*/ 799148 w 1561591"/>
                  <a:gd name="connsiteY2064" fmla="*/ 849245 h 1209620"/>
                  <a:gd name="connsiteX2065" fmla="*/ 799148 w 1561591"/>
                  <a:gd name="connsiteY2065" fmla="*/ 846387 h 1209620"/>
                  <a:gd name="connsiteX2066" fmla="*/ 799820 w 1561591"/>
                  <a:gd name="connsiteY2066" fmla="*/ 845659 h 1209620"/>
                  <a:gd name="connsiteX2067" fmla="*/ 801277 w 1561591"/>
                  <a:gd name="connsiteY2067" fmla="*/ 845659 h 1209620"/>
                  <a:gd name="connsiteX2068" fmla="*/ 802734 w 1561591"/>
                  <a:gd name="connsiteY2068" fmla="*/ 845659 h 1209620"/>
                  <a:gd name="connsiteX2069" fmla="*/ 803407 w 1561591"/>
                  <a:gd name="connsiteY2069" fmla="*/ 845659 h 1209620"/>
                  <a:gd name="connsiteX2070" fmla="*/ 803407 w 1561591"/>
                  <a:gd name="connsiteY2070" fmla="*/ 842073 h 1209620"/>
                  <a:gd name="connsiteX2071" fmla="*/ 804864 w 1561591"/>
                  <a:gd name="connsiteY2071" fmla="*/ 840672 h 1209620"/>
                  <a:gd name="connsiteX2072" fmla="*/ 807049 w 1561591"/>
                  <a:gd name="connsiteY2072" fmla="*/ 839215 h 1209620"/>
                  <a:gd name="connsiteX2073" fmla="*/ 811308 w 1561591"/>
                  <a:gd name="connsiteY2073" fmla="*/ 837085 h 1209620"/>
                  <a:gd name="connsiteX2074" fmla="*/ 812765 w 1561591"/>
                  <a:gd name="connsiteY2074" fmla="*/ 834171 h 1209620"/>
                  <a:gd name="connsiteX2075" fmla="*/ 814222 w 1561591"/>
                  <a:gd name="connsiteY2075" fmla="*/ 832770 h 1209620"/>
                  <a:gd name="connsiteX2076" fmla="*/ 814950 w 1561591"/>
                  <a:gd name="connsiteY2076" fmla="*/ 832042 h 1209620"/>
                  <a:gd name="connsiteX2077" fmla="*/ 817080 w 1561591"/>
                  <a:gd name="connsiteY2077" fmla="*/ 829912 h 1209620"/>
                  <a:gd name="connsiteX2078" fmla="*/ 817080 w 1561591"/>
                  <a:gd name="connsiteY2078" fmla="*/ 829184 h 1209620"/>
                  <a:gd name="connsiteX2079" fmla="*/ 815623 w 1561591"/>
                  <a:gd name="connsiteY2079" fmla="*/ 826326 h 1209620"/>
                  <a:gd name="connsiteX2080" fmla="*/ 817080 w 1561591"/>
                  <a:gd name="connsiteY2080" fmla="*/ 824869 h 1209620"/>
                  <a:gd name="connsiteX2081" fmla="*/ 817808 w 1561591"/>
                  <a:gd name="connsiteY2081" fmla="*/ 825598 h 1209620"/>
                  <a:gd name="connsiteX2082" fmla="*/ 867345 w 1561591"/>
                  <a:gd name="connsiteY2082" fmla="*/ 844258 h 1209620"/>
                  <a:gd name="connsiteX2083" fmla="*/ 869475 w 1561591"/>
                  <a:gd name="connsiteY2083" fmla="*/ 844986 h 1209620"/>
                  <a:gd name="connsiteX2084" fmla="*/ 870203 w 1561591"/>
                  <a:gd name="connsiteY2084" fmla="*/ 845659 h 1209620"/>
                  <a:gd name="connsiteX2085" fmla="*/ 875975 w 1561591"/>
                  <a:gd name="connsiteY2085" fmla="*/ 844986 h 1209620"/>
                  <a:gd name="connsiteX2086" fmla="*/ 878104 w 1561591"/>
                  <a:gd name="connsiteY2086" fmla="*/ 844986 h 1209620"/>
                  <a:gd name="connsiteX2087" fmla="*/ 880234 w 1561591"/>
                  <a:gd name="connsiteY2087" fmla="*/ 845659 h 1209620"/>
                  <a:gd name="connsiteX2088" fmla="*/ 880962 w 1561591"/>
                  <a:gd name="connsiteY2088" fmla="*/ 847116 h 1209620"/>
                  <a:gd name="connsiteX2089" fmla="*/ 880962 w 1561591"/>
                  <a:gd name="connsiteY2089" fmla="*/ 848573 h 1209620"/>
                  <a:gd name="connsiteX2090" fmla="*/ 882419 w 1561591"/>
                  <a:gd name="connsiteY2090" fmla="*/ 849974 h 1209620"/>
                  <a:gd name="connsiteX2091" fmla="*/ 883876 w 1561591"/>
                  <a:gd name="connsiteY2091" fmla="*/ 850702 h 1209620"/>
                  <a:gd name="connsiteX2092" fmla="*/ 885277 w 1561591"/>
                  <a:gd name="connsiteY2092" fmla="*/ 850702 h 1209620"/>
                  <a:gd name="connsiteX2093" fmla="*/ 886734 w 1561591"/>
                  <a:gd name="connsiteY2093" fmla="*/ 850702 h 1209620"/>
                  <a:gd name="connsiteX2094" fmla="*/ 887463 w 1561591"/>
                  <a:gd name="connsiteY2094" fmla="*/ 850702 h 1209620"/>
                  <a:gd name="connsiteX2095" fmla="*/ 888135 w 1561591"/>
                  <a:gd name="connsiteY2095" fmla="*/ 851431 h 1209620"/>
                  <a:gd name="connsiteX2096" fmla="*/ 886006 w 1561591"/>
                  <a:gd name="connsiteY2096" fmla="*/ 853560 h 1209620"/>
                  <a:gd name="connsiteX2097" fmla="*/ 886734 w 1561591"/>
                  <a:gd name="connsiteY2097" fmla="*/ 855017 h 1209620"/>
                  <a:gd name="connsiteX2098" fmla="*/ 888135 w 1561591"/>
                  <a:gd name="connsiteY2098" fmla="*/ 856474 h 1209620"/>
                  <a:gd name="connsiteX2099" fmla="*/ 889592 w 1561591"/>
                  <a:gd name="connsiteY2099" fmla="*/ 857147 h 1209620"/>
                  <a:gd name="connsiteX2100" fmla="*/ 891049 w 1561591"/>
                  <a:gd name="connsiteY2100" fmla="*/ 856474 h 1209620"/>
                  <a:gd name="connsiteX2101" fmla="*/ 893179 w 1561591"/>
                  <a:gd name="connsiteY2101" fmla="*/ 857147 h 1209620"/>
                  <a:gd name="connsiteX2102" fmla="*/ 894635 w 1561591"/>
                  <a:gd name="connsiteY2102" fmla="*/ 861461 h 1209620"/>
                  <a:gd name="connsiteX2103" fmla="*/ 895308 w 1561591"/>
                  <a:gd name="connsiteY2103" fmla="*/ 862918 h 1209620"/>
                  <a:gd name="connsiteX2104" fmla="*/ 897493 w 1561591"/>
                  <a:gd name="connsiteY2104" fmla="*/ 867233 h 1209620"/>
                  <a:gd name="connsiteX2105" fmla="*/ 898222 w 1561591"/>
                  <a:gd name="connsiteY2105" fmla="*/ 868634 h 1209620"/>
                  <a:gd name="connsiteX2106" fmla="*/ 903209 w 1561591"/>
                  <a:gd name="connsiteY2106" fmla="*/ 869363 h 1209620"/>
                  <a:gd name="connsiteX2107" fmla="*/ 906123 w 1561591"/>
                  <a:gd name="connsiteY2107" fmla="*/ 870091 h 1209620"/>
                  <a:gd name="connsiteX2108" fmla="*/ 908253 w 1561591"/>
                  <a:gd name="connsiteY2108" fmla="*/ 870091 h 1209620"/>
                  <a:gd name="connsiteX2109" fmla="*/ 911110 w 1561591"/>
                  <a:gd name="connsiteY2109" fmla="*/ 870091 h 1209620"/>
                  <a:gd name="connsiteX2110" fmla="*/ 912567 w 1561591"/>
                  <a:gd name="connsiteY2110" fmla="*/ 870091 h 1209620"/>
                  <a:gd name="connsiteX2111" fmla="*/ 913296 w 1561591"/>
                  <a:gd name="connsiteY2111" fmla="*/ 870820 h 1209620"/>
                  <a:gd name="connsiteX2112" fmla="*/ 914024 w 1561591"/>
                  <a:gd name="connsiteY2112" fmla="*/ 870820 h 1209620"/>
                  <a:gd name="connsiteX2113" fmla="*/ 915425 w 1561591"/>
                  <a:gd name="connsiteY2113" fmla="*/ 872949 h 1209620"/>
                  <a:gd name="connsiteX2114" fmla="*/ 921197 w 1561591"/>
                  <a:gd name="connsiteY2114" fmla="*/ 873677 h 1209620"/>
                  <a:gd name="connsiteX2115" fmla="*/ 924055 w 1561591"/>
                  <a:gd name="connsiteY2115" fmla="*/ 873677 h 1209620"/>
                  <a:gd name="connsiteX2116" fmla="*/ 926184 w 1561591"/>
                  <a:gd name="connsiteY2116" fmla="*/ 873677 h 1209620"/>
                  <a:gd name="connsiteX2117" fmla="*/ 927641 w 1561591"/>
                  <a:gd name="connsiteY2117" fmla="*/ 872949 h 1209620"/>
                  <a:gd name="connsiteX2118" fmla="*/ 928370 w 1561591"/>
                  <a:gd name="connsiteY2118" fmla="*/ 873677 h 1209620"/>
                  <a:gd name="connsiteX2119" fmla="*/ 927641 w 1561591"/>
                  <a:gd name="connsiteY2119" fmla="*/ 875134 h 1209620"/>
                  <a:gd name="connsiteX2120" fmla="*/ 925512 w 1561591"/>
                  <a:gd name="connsiteY2120" fmla="*/ 877264 h 1209620"/>
                  <a:gd name="connsiteX2121" fmla="*/ 925512 w 1561591"/>
                  <a:gd name="connsiteY2121" fmla="*/ 878721 h 1209620"/>
                  <a:gd name="connsiteX2122" fmla="*/ 927641 w 1561591"/>
                  <a:gd name="connsiteY2122" fmla="*/ 878721 h 1209620"/>
                  <a:gd name="connsiteX2123" fmla="*/ 929098 w 1561591"/>
                  <a:gd name="connsiteY2123" fmla="*/ 877992 h 1209620"/>
                  <a:gd name="connsiteX2124" fmla="*/ 929098 w 1561591"/>
                  <a:gd name="connsiteY2124" fmla="*/ 879449 h 1209620"/>
                  <a:gd name="connsiteX2125" fmla="*/ 928370 w 1561591"/>
                  <a:gd name="connsiteY2125" fmla="*/ 879449 h 1209620"/>
                  <a:gd name="connsiteX2126" fmla="*/ 929098 w 1561591"/>
                  <a:gd name="connsiteY2126" fmla="*/ 880122 h 1209620"/>
                  <a:gd name="connsiteX2127" fmla="*/ 930499 w 1561591"/>
                  <a:gd name="connsiteY2127" fmla="*/ 880122 h 1209620"/>
                  <a:gd name="connsiteX2128" fmla="*/ 931956 w 1561591"/>
                  <a:gd name="connsiteY2128" fmla="*/ 880850 h 1209620"/>
                  <a:gd name="connsiteX2129" fmla="*/ 933413 w 1561591"/>
                  <a:gd name="connsiteY2129" fmla="*/ 882307 h 1209620"/>
                  <a:gd name="connsiteX2130" fmla="*/ 933413 w 1561591"/>
                  <a:gd name="connsiteY2130" fmla="*/ 885165 h 1209620"/>
                  <a:gd name="connsiteX2131" fmla="*/ 931228 w 1561591"/>
                  <a:gd name="connsiteY2131" fmla="*/ 888751 h 1209620"/>
                  <a:gd name="connsiteX2132" fmla="*/ 929098 w 1561591"/>
                  <a:gd name="connsiteY2132" fmla="*/ 892338 h 1209620"/>
                  <a:gd name="connsiteX2133" fmla="*/ 927641 w 1561591"/>
                  <a:gd name="connsiteY2133" fmla="*/ 893066 h 1209620"/>
                  <a:gd name="connsiteX2134" fmla="*/ 925512 w 1561591"/>
                  <a:gd name="connsiteY2134" fmla="*/ 897381 h 1209620"/>
                  <a:gd name="connsiteX2135" fmla="*/ 923326 w 1561591"/>
                  <a:gd name="connsiteY2135" fmla="*/ 899511 h 1209620"/>
                  <a:gd name="connsiteX2136" fmla="*/ 922598 w 1561591"/>
                  <a:gd name="connsiteY2136" fmla="*/ 900239 h 1209620"/>
                  <a:gd name="connsiteX2137" fmla="*/ 924783 w 1561591"/>
                  <a:gd name="connsiteY2137" fmla="*/ 900967 h 1209620"/>
                  <a:gd name="connsiteX2138" fmla="*/ 928370 w 1561591"/>
                  <a:gd name="connsiteY2138" fmla="*/ 900967 h 1209620"/>
                  <a:gd name="connsiteX2139" fmla="*/ 930499 w 1561591"/>
                  <a:gd name="connsiteY2139" fmla="*/ 901696 h 1209620"/>
                  <a:gd name="connsiteX2140" fmla="*/ 931956 w 1561591"/>
                  <a:gd name="connsiteY2140" fmla="*/ 904554 h 1209620"/>
                  <a:gd name="connsiteX2141" fmla="*/ 929771 w 1561591"/>
                  <a:gd name="connsiteY2141" fmla="*/ 906683 h 1209620"/>
                  <a:gd name="connsiteX2142" fmla="*/ 930499 w 1561591"/>
                  <a:gd name="connsiteY2142" fmla="*/ 908140 h 1209620"/>
                  <a:gd name="connsiteX2143" fmla="*/ 931956 w 1561591"/>
                  <a:gd name="connsiteY2143" fmla="*/ 908140 h 1209620"/>
                  <a:gd name="connsiteX2144" fmla="*/ 932685 w 1561591"/>
                  <a:gd name="connsiteY2144" fmla="*/ 909597 h 1209620"/>
                  <a:gd name="connsiteX2145" fmla="*/ 931956 w 1561591"/>
                  <a:gd name="connsiteY2145" fmla="*/ 910270 h 1209620"/>
                  <a:gd name="connsiteX2146" fmla="*/ 931956 w 1561591"/>
                  <a:gd name="connsiteY2146" fmla="*/ 911727 h 1209620"/>
                  <a:gd name="connsiteX2147" fmla="*/ 931228 w 1561591"/>
                  <a:gd name="connsiteY2147" fmla="*/ 912455 h 1209620"/>
                  <a:gd name="connsiteX2148" fmla="*/ 931228 w 1561591"/>
                  <a:gd name="connsiteY2148" fmla="*/ 913184 h 1209620"/>
                  <a:gd name="connsiteX2149" fmla="*/ 931956 w 1561591"/>
                  <a:gd name="connsiteY2149" fmla="*/ 913856 h 1209620"/>
                  <a:gd name="connsiteX2150" fmla="*/ 931956 w 1561591"/>
                  <a:gd name="connsiteY2150" fmla="*/ 914585 h 1209620"/>
                  <a:gd name="connsiteX2151" fmla="*/ 931228 w 1561591"/>
                  <a:gd name="connsiteY2151" fmla="*/ 915313 h 1209620"/>
                  <a:gd name="connsiteX2152" fmla="*/ 930499 w 1561591"/>
                  <a:gd name="connsiteY2152" fmla="*/ 915313 h 1209620"/>
                  <a:gd name="connsiteX2153" fmla="*/ 929771 w 1561591"/>
                  <a:gd name="connsiteY2153" fmla="*/ 916041 h 1209620"/>
                  <a:gd name="connsiteX2154" fmla="*/ 933413 w 1561591"/>
                  <a:gd name="connsiteY2154" fmla="*/ 918171 h 1209620"/>
                  <a:gd name="connsiteX2155" fmla="*/ 934814 w 1561591"/>
                  <a:gd name="connsiteY2155" fmla="*/ 921085 h 1209620"/>
                  <a:gd name="connsiteX2156" fmla="*/ 934814 w 1561591"/>
                  <a:gd name="connsiteY2156" fmla="*/ 923214 h 1209620"/>
                  <a:gd name="connsiteX2157" fmla="*/ 933413 w 1561591"/>
                  <a:gd name="connsiteY2157" fmla="*/ 926801 h 1209620"/>
                  <a:gd name="connsiteX2158" fmla="*/ 931956 w 1561591"/>
                  <a:gd name="connsiteY2158" fmla="*/ 928930 h 1209620"/>
                  <a:gd name="connsiteX2159" fmla="*/ 944172 w 1561591"/>
                  <a:gd name="connsiteY2159" fmla="*/ 932573 h 1209620"/>
                  <a:gd name="connsiteX2160" fmla="*/ 945573 w 1561591"/>
                  <a:gd name="connsiteY2160" fmla="*/ 932573 h 1209620"/>
                  <a:gd name="connsiteX2161" fmla="*/ 947030 w 1561591"/>
                  <a:gd name="connsiteY2161" fmla="*/ 931115 h 1209620"/>
                  <a:gd name="connsiteX2162" fmla="*/ 950617 w 1561591"/>
                  <a:gd name="connsiteY2162" fmla="*/ 931115 h 1209620"/>
                  <a:gd name="connsiteX2163" fmla="*/ 952746 w 1561591"/>
                  <a:gd name="connsiteY2163" fmla="*/ 931844 h 1209620"/>
                  <a:gd name="connsiteX2164" fmla="*/ 953475 w 1561591"/>
                  <a:gd name="connsiteY2164" fmla="*/ 931844 h 1209620"/>
                  <a:gd name="connsiteX2165" fmla="*/ 954203 w 1561591"/>
                  <a:gd name="connsiteY2165" fmla="*/ 929659 h 1209620"/>
                  <a:gd name="connsiteX2166" fmla="*/ 954932 w 1561591"/>
                  <a:gd name="connsiteY2166" fmla="*/ 928930 h 1209620"/>
                  <a:gd name="connsiteX2167" fmla="*/ 957789 w 1561591"/>
                  <a:gd name="connsiteY2167" fmla="*/ 930387 h 1209620"/>
                  <a:gd name="connsiteX2168" fmla="*/ 959975 w 1561591"/>
                  <a:gd name="connsiteY2168" fmla="*/ 929659 h 1209620"/>
                  <a:gd name="connsiteX2169" fmla="*/ 960647 w 1561591"/>
                  <a:gd name="connsiteY2169" fmla="*/ 929659 h 1209620"/>
                  <a:gd name="connsiteX2170" fmla="*/ 961376 w 1561591"/>
                  <a:gd name="connsiteY2170" fmla="*/ 930387 h 1209620"/>
                  <a:gd name="connsiteX2171" fmla="*/ 962104 w 1561591"/>
                  <a:gd name="connsiteY2171" fmla="*/ 932573 h 1209620"/>
                  <a:gd name="connsiteX2172" fmla="*/ 962833 w 1561591"/>
                  <a:gd name="connsiteY2172" fmla="*/ 933973 h 1209620"/>
                  <a:gd name="connsiteX2173" fmla="*/ 963561 w 1561591"/>
                  <a:gd name="connsiteY2173" fmla="*/ 935430 h 1209620"/>
                  <a:gd name="connsiteX2174" fmla="*/ 964234 w 1561591"/>
                  <a:gd name="connsiteY2174" fmla="*/ 935430 h 1209620"/>
                  <a:gd name="connsiteX2175" fmla="*/ 965691 w 1561591"/>
                  <a:gd name="connsiteY2175" fmla="*/ 936159 h 1209620"/>
                  <a:gd name="connsiteX2176" fmla="*/ 967148 w 1561591"/>
                  <a:gd name="connsiteY2176" fmla="*/ 938288 h 1209620"/>
                  <a:gd name="connsiteX2177" fmla="*/ 970006 w 1561591"/>
                  <a:gd name="connsiteY2177" fmla="*/ 940418 h 1209620"/>
                  <a:gd name="connsiteX2178" fmla="*/ 971463 w 1561591"/>
                  <a:gd name="connsiteY2178" fmla="*/ 942603 h 1209620"/>
                  <a:gd name="connsiteX2179" fmla="*/ 970734 w 1561591"/>
                  <a:gd name="connsiteY2179" fmla="*/ 944060 h 1209620"/>
                  <a:gd name="connsiteX2180" fmla="*/ 970006 w 1561591"/>
                  <a:gd name="connsiteY2180" fmla="*/ 944060 h 1209620"/>
                  <a:gd name="connsiteX2181" fmla="*/ 969277 w 1561591"/>
                  <a:gd name="connsiteY2181" fmla="*/ 944733 h 1209620"/>
                  <a:gd name="connsiteX2182" fmla="*/ 969277 w 1561591"/>
                  <a:gd name="connsiteY2182" fmla="*/ 945461 h 1209620"/>
                  <a:gd name="connsiteX2183" fmla="*/ 970734 w 1561591"/>
                  <a:gd name="connsiteY2183" fmla="*/ 946190 h 1209620"/>
                  <a:gd name="connsiteX2184" fmla="*/ 972864 w 1561591"/>
                  <a:gd name="connsiteY2184" fmla="*/ 946190 h 1209620"/>
                  <a:gd name="connsiteX2185" fmla="*/ 973592 w 1561591"/>
                  <a:gd name="connsiteY2185" fmla="*/ 946918 h 1209620"/>
                  <a:gd name="connsiteX2186" fmla="*/ 975049 w 1561591"/>
                  <a:gd name="connsiteY2186" fmla="*/ 949048 h 1209620"/>
                  <a:gd name="connsiteX2187" fmla="*/ 975049 w 1561591"/>
                  <a:gd name="connsiteY2187" fmla="*/ 950505 h 1209620"/>
                  <a:gd name="connsiteX2188" fmla="*/ 974320 w 1561591"/>
                  <a:gd name="connsiteY2188" fmla="*/ 951905 h 1209620"/>
                  <a:gd name="connsiteX2189" fmla="*/ 972864 w 1561591"/>
                  <a:gd name="connsiteY2189" fmla="*/ 953362 h 1209620"/>
                  <a:gd name="connsiteX2190" fmla="*/ 972864 w 1561591"/>
                  <a:gd name="connsiteY2190" fmla="*/ 954820 h 1209620"/>
                  <a:gd name="connsiteX2191" fmla="*/ 972135 w 1561591"/>
                  <a:gd name="connsiteY2191" fmla="*/ 956220 h 1209620"/>
                  <a:gd name="connsiteX2192" fmla="*/ 975049 w 1561591"/>
                  <a:gd name="connsiteY2192" fmla="*/ 959134 h 1209620"/>
                  <a:gd name="connsiteX2193" fmla="*/ 975049 w 1561591"/>
                  <a:gd name="connsiteY2193" fmla="*/ 961992 h 1209620"/>
                  <a:gd name="connsiteX2194" fmla="*/ 974320 w 1561591"/>
                  <a:gd name="connsiteY2194" fmla="*/ 964122 h 1209620"/>
                  <a:gd name="connsiteX2195" fmla="*/ 974320 w 1561591"/>
                  <a:gd name="connsiteY2195" fmla="*/ 965579 h 1209620"/>
                  <a:gd name="connsiteX2196" fmla="*/ 975049 w 1561591"/>
                  <a:gd name="connsiteY2196" fmla="*/ 966307 h 1209620"/>
                  <a:gd name="connsiteX2197" fmla="*/ 975721 w 1561591"/>
                  <a:gd name="connsiteY2197" fmla="*/ 966980 h 1209620"/>
                  <a:gd name="connsiteX2198" fmla="*/ 977178 w 1561591"/>
                  <a:gd name="connsiteY2198" fmla="*/ 966980 h 1209620"/>
                  <a:gd name="connsiteX2199" fmla="*/ 977907 w 1561591"/>
                  <a:gd name="connsiteY2199" fmla="*/ 966980 h 1209620"/>
                  <a:gd name="connsiteX2200" fmla="*/ 979364 w 1561591"/>
                  <a:gd name="connsiteY2200" fmla="*/ 967708 h 1209620"/>
                  <a:gd name="connsiteX2201" fmla="*/ 979364 w 1561591"/>
                  <a:gd name="connsiteY2201" fmla="*/ 968437 h 1209620"/>
                  <a:gd name="connsiteX2202" fmla="*/ 979364 w 1561591"/>
                  <a:gd name="connsiteY2202" fmla="*/ 969165 h 1209620"/>
                  <a:gd name="connsiteX2203" fmla="*/ 981493 w 1561591"/>
                  <a:gd name="connsiteY2203" fmla="*/ 968437 h 1209620"/>
                  <a:gd name="connsiteX2204" fmla="*/ 982950 w 1561591"/>
                  <a:gd name="connsiteY2204" fmla="*/ 969165 h 1209620"/>
                  <a:gd name="connsiteX2205" fmla="*/ 984351 w 1561591"/>
                  <a:gd name="connsiteY2205" fmla="*/ 968437 h 1209620"/>
                  <a:gd name="connsiteX2206" fmla="*/ 986537 w 1561591"/>
                  <a:gd name="connsiteY2206" fmla="*/ 967708 h 1209620"/>
                  <a:gd name="connsiteX2207" fmla="*/ 987209 w 1561591"/>
                  <a:gd name="connsiteY2207" fmla="*/ 967708 h 1209620"/>
                  <a:gd name="connsiteX2208" fmla="*/ 988666 w 1561591"/>
                  <a:gd name="connsiteY2208" fmla="*/ 966980 h 1209620"/>
                  <a:gd name="connsiteX2209" fmla="*/ 990123 w 1561591"/>
                  <a:gd name="connsiteY2209" fmla="*/ 966980 h 1209620"/>
                  <a:gd name="connsiteX2210" fmla="*/ 992981 w 1561591"/>
                  <a:gd name="connsiteY2210" fmla="*/ 968437 h 1209620"/>
                  <a:gd name="connsiteX2211" fmla="*/ 994438 w 1561591"/>
                  <a:gd name="connsiteY2211" fmla="*/ 970566 h 1209620"/>
                  <a:gd name="connsiteX2212" fmla="*/ 996567 w 1561591"/>
                  <a:gd name="connsiteY2212" fmla="*/ 970566 h 1209620"/>
                  <a:gd name="connsiteX2213" fmla="*/ 999145 w 1561591"/>
                  <a:gd name="connsiteY2213" fmla="*/ 969950 h 1209620"/>
                  <a:gd name="connsiteX2214" fmla="*/ 996567 w 1561591"/>
                  <a:gd name="connsiteY2214" fmla="*/ 970566 h 1209620"/>
                  <a:gd name="connsiteX2215" fmla="*/ 994438 w 1561591"/>
                  <a:gd name="connsiteY2215" fmla="*/ 970566 h 1209620"/>
                  <a:gd name="connsiteX2216" fmla="*/ 994438 w 1561591"/>
                  <a:gd name="connsiteY2216" fmla="*/ 971294 h 1209620"/>
                  <a:gd name="connsiteX2217" fmla="*/ 992981 w 1561591"/>
                  <a:gd name="connsiteY2217" fmla="*/ 972752 h 1209620"/>
                  <a:gd name="connsiteX2218" fmla="*/ 990123 w 1561591"/>
                  <a:gd name="connsiteY2218" fmla="*/ 974208 h 1209620"/>
                  <a:gd name="connsiteX2219" fmla="*/ 988666 w 1561591"/>
                  <a:gd name="connsiteY2219" fmla="*/ 974208 h 1209620"/>
                  <a:gd name="connsiteX2220" fmla="*/ 985808 w 1561591"/>
                  <a:gd name="connsiteY2220" fmla="*/ 974881 h 1209620"/>
                  <a:gd name="connsiteX2221" fmla="*/ 980765 w 1561591"/>
                  <a:gd name="connsiteY2221" fmla="*/ 976338 h 1209620"/>
                  <a:gd name="connsiteX2222" fmla="*/ 979364 w 1561591"/>
                  <a:gd name="connsiteY2222" fmla="*/ 976338 h 1209620"/>
                  <a:gd name="connsiteX2223" fmla="*/ 977178 w 1561591"/>
                  <a:gd name="connsiteY2223" fmla="*/ 977066 h 1209620"/>
                  <a:gd name="connsiteX2224" fmla="*/ 975721 w 1561591"/>
                  <a:gd name="connsiteY2224" fmla="*/ 977795 h 1209620"/>
                  <a:gd name="connsiteX2225" fmla="*/ 975049 w 1561591"/>
                  <a:gd name="connsiteY2225" fmla="*/ 978467 h 1209620"/>
                  <a:gd name="connsiteX2226" fmla="*/ 973592 w 1561591"/>
                  <a:gd name="connsiteY2226" fmla="*/ 981381 h 1209620"/>
                  <a:gd name="connsiteX2227" fmla="*/ 972864 w 1561591"/>
                  <a:gd name="connsiteY2227" fmla="*/ 982782 h 1209620"/>
                  <a:gd name="connsiteX2228" fmla="*/ 971463 w 1561591"/>
                  <a:gd name="connsiteY2228" fmla="*/ 983511 h 1209620"/>
                  <a:gd name="connsiteX2229" fmla="*/ 970734 w 1561591"/>
                  <a:gd name="connsiteY2229" fmla="*/ 984968 h 1209620"/>
                  <a:gd name="connsiteX2230" fmla="*/ 970006 w 1561591"/>
                  <a:gd name="connsiteY2230" fmla="*/ 986369 h 1209620"/>
                  <a:gd name="connsiteX2231" fmla="*/ 970006 w 1561591"/>
                  <a:gd name="connsiteY2231" fmla="*/ 987825 h 1209620"/>
                  <a:gd name="connsiteX2232" fmla="*/ 969277 w 1561591"/>
                  <a:gd name="connsiteY2232" fmla="*/ 989282 h 1209620"/>
                  <a:gd name="connsiteX2233" fmla="*/ 968549 w 1561591"/>
                  <a:gd name="connsiteY2233" fmla="*/ 991412 h 1209620"/>
                  <a:gd name="connsiteX2234" fmla="*/ 968549 w 1561591"/>
                  <a:gd name="connsiteY2234" fmla="*/ 992140 h 1209620"/>
                  <a:gd name="connsiteX2235" fmla="*/ 969277 w 1561591"/>
                  <a:gd name="connsiteY2235" fmla="*/ 994998 h 1209620"/>
                  <a:gd name="connsiteX2236" fmla="*/ 963561 w 1561591"/>
                  <a:gd name="connsiteY2236" fmla="*/ 1005757 h 1209620"/>
                  <a:gd name="connsiteX2237" fmla="*/ 944901 w 1561591"/>
                  <a:gd name="connsiteY2237" fmla="*/ 1040949 h 1209620"/>
                  <a:gd name="connsiteX2238" fmla="*/ 942715 w 1561591"/>
                  <a:gd name="connsiteY2238" fmla="*/ 1045263 h 1209620"/>
                  <a:gd name="connsiteX2239" fmla="*/ 926184 w 1561591"/>
                  <a:gd name="connsiteY2239" fmla="*/ 1076869 h 1209620"/>
                  <a:gd name="connsiteX2240" fmla="*/ 921197 w 1561591"/>
                  <a:gd name="connsiteY2240" fmla="*/ 1109875 h 1209620"/>
                  <a:gd name="connsiteX2241" fmla="*/ 920469 w 1561591"/>
                  <a:gd name="connsiteY2241" fmla="*/ 1114190 h 1209620"/>
                  <a:gd name="connsiteX2242" fmla="*/ 923326 w 1561591"/>
                  <a:gd name="connsiteY2242" fmla="*/ 1119905 h 1209620"/>
                  <a:gd name="connsiteX2243" fmla="*/ 938400 w 1561591"/>
                  <a:gd name="connsiteY2243" fmla="*/ 1154368 h 1209620"/>
                  <a:gd name="connsiteX2244" fmla="*/ 938400 w 1561591"/>
                  <a:gd name="connsiteY2244" fmla="*/ 1159412 h 1209620"/>
                  <a:gd name="connsiteX2245" fmla="*/ 938400 w 1561591"/>
                  <a:gd name="connsiteY2245" fmla="*/ 1175887 h 1209620"/>
                  <a:gd name="connsiteX2246" fmla="*/ 938400 w 1561591"/>
                  <a:gd name="connsiteY2246" fmla="*/ 1181658 h 1209620"/>
                  <a:gd name="connsiteX2247" fmla="*/ 942715 w 1561591"/>
                  <a:gd name="connsiteY2247" fmla="*/ 1182387 h 1209620"/>
                  <a:gd name="connsiteX2248" fmla="*/ 964962 w 1561591"/>
                  <a:gd name="connsiteY2248" fmla="*/ 1186702 h 1209620"/>
                  <a:gd name="connsiteX2249" fmla="*/ 985080 w 1561591"/>
                  <a:gd name="connsiteY2249" fmla="*/ 1189559 h 1209620"/>
                  <a:gd name="connsiteX2250" fmla="*/ 995110 w 1561591"/>
                  <a:gd name="connsiteY2250" fmla="*/ 1208949 h 1209620"/>
                  <a:gd name="connsiteX2251" fmla="*/ 996567 w 1561591"/>
                  <a:gd name="connsiteY2251" fmla="*/ 1209621 h 1209620"/>
                  <a:gd name="connsiteX2252" fmla="*/ 1000882 w 1561591"/>
                  <a:gd name="connsiteY2252" fmla="*/ 1206763 h 1209620"/>
                  <a:gd name="connsiteX2253" fmla="*/ 1001611 w 1561591"/>
                  <a:gd name="connsiteY2253" fmla="*/ 1206034 h 1209620"/>
                  <a:gd name="connsiteX2254" fmla="*/ 1002339 w 1561591"/>
                  <a:gd name="connsiteY2254" fmla="*/ 1199590 h 1209620"/>
                  <a:gd name="connsiteX2255" fmla="*/ 1005926 w 1561591"/>
                  <a:gd name="connsiteY2255" fmla="*/ 1196732 h 1209620"/>
                  <a:gd name="connsiteX2256" fmla="*/ 1008783 w 1561591"/>
                  <a:gd name="connsiteY2256" fmla="*/ 1195275 h 1209620"/>
                  <a:gd name="connsiteX2257" fmla="*/ 1009512 w 1561591"/>
                  <a:gd name="connsiteY2257" fmla="*/ 1191689 h 1209620"/>
                  <a:gd name="connsiteX2258" fmla="*/ 1010184 w 1561591"/>
                  <a:gd name="connsiteY2258" fmla="*/ 1190288 h 1209620"/>
                  <a:gd name="connsiteX2259" fmla="*/ 1013827 w 1561591"/>
                  <a:gd name="connsiteY2259" fmla="*/ 1190288 h 1209620"/>
                  <a:gd name="connsiteX2260" fmla="*/ 1013827 w 1561591"/>
                  <a:gd name="connsiteY2260" fmla="*/ 1187374 h 1209620"/>
                  <a:gd name="connsiteX2261" fmla="*/ 1013827 w 1561591"/>
                  <a:gd name="connsiteY2261" fmla="*/ 1185245 h 1209620"/>
                  <a:gd name="connsiteX2262" fmla="*/ 1014499 w 1561591"/>
                  <a:gd name="connsiteY2262" fmla="*/ 1184516 h 1209620"/>
                  <a:gd name="connsiteX2263" fmla="*/ 1015228 w 1561591"/>
                  <a:gd name="connsiteY2263" fmla="*/ 1183059 h 1209620"/>
                  <a:gd name="connsiteX2264" fmla="*/ 1014499 w 1561591"/>
                  <a:gd name="connsiteY2264" fmla="*/ 1183059 h 1209620"/>
                  <a:gd name="connsiteX2265" fmla="*/ 1013098 w 1561591"/>
                  <a:gd name="connsiteY2265" fmla="*/ 1183059 h 1209620"/>
                  <a:gd name="connsiteX2266" fmla="*/ 1012370 w 1561591"/>
                  <a:gd name="connsiteY2266" fmla="*/ 1183059 h 1209620"/>
                  <a:gd name="connsiteX2267" fmla="*/ 1015956 w 1561591"/>
                  <a:gd name="connsiteY2267" fmla="*/ 1179473 h 1209620"/>
                  <a:gd name="connsiteX2268" fmla="*/ 1018814 w 1561591"/>
                  <a:gd name="connsiteY2268" fmla="*/ 1178072 h 1209620"/>
                  <a:gd name="connsiteX2269" fmla="*/ 1023129 w 1561591"/>
                  <a:gd name="connsiteY2269" fmla="*/ 1178800 h 1209620"/>
                  <a:gd name="connsiteX2270" fmla="*/ 1028172 w 1561591"/>
                  <a:gd name="connsiteY2270" fmla="*/ 1178072 h 1209620"/>
                  <a:gd name="connsiteX2271" fmla="*/ 1030302 w 1561591"/>
                  <a:gd name="connsiteY2271" fmla="*/ 1178800 h 1209620"/>
                  <a:gd name="connsiteX2272" fmla="*/ 1031030 w 1561591"/>
                  <a:gd name="connsiteY2272" fmla="*/ 1178072 h 1209620"/>
                  <a:gd name="connsiteX2273" fmla="*/ 1028172 w 1561591"/>
                  <a:gd name="connsiteY2273" fmla="*/ 1175887 h 1209620"/>
                  <a:gd name="connsiteX2274" fmla="*/ 1027444 w 1561591"/>
                  <a:gd name="connsiteY2274" fmla="*/ 1174486 h 1209620"/>
                  <a:gd name="connsiteX2275" fmla="*/ 1027444 w 1561591"/>
                  <a:gd name="connsiteY2275" fmla="*/ 1173029 h 1209620"/>
                  <a:gd name="connsiteX2276" fmla="*/ 1031030 w 1561591"/>
                  <a:gd name="connsiteY2276" fmla="*/ 1170899 h 1209620"/>
                  <a:gd name="connsiteX2277" fmla="*/ 1033888 w 1561591"/>
                  <a:gd name="connsiteY2277" fmla="*/ 1170171 h 1209620"/>
                  <a:gd name="connsiteX2278" fmla="*/ 1034617 w 1561591"/>
                  <a:gd name="connsiteY2278" fmla="*/ 1168714 h 1209620"/>
                  <a:gd name="connsiteX2279" fmla="*/ 1031030 w 1561591"/>
                  <a:gd name="connsiteY2279" fmla="*/ 1167313 h 1209620"/>
                  <a:gd name="connsiteX2280" fmla="*/ 1030302 w 1561591"/>
                  <a:gd name="connsiteY2280" fmla="*/ 1165856 h 1209620"/>
                  <a:gd name="connsiteX2281" fmla="*/ 1031030 w 1561591"/>
                  <a:gd name="connsiteY2281" fmla="*/ 1165127 h 1209620"/>
                  <a:gd name="connsiteX2282" fmla="*/ 1036802 w 1561591"/>
                  <a:gd name="connsiteY2282" fmla="*/ 1164399 h 1209620"/>
                  <a:gd name="connsiteX2283" fmla="*/ 1041789 w 1561591"/>
                  <a:gd name="connsiteY2283" fmla="*/ 1162269 h 1209620"/>
                  <a:gd name="connsiteX2284" fmla="*/ 1043975 w 1561591"/>
                  <a:gd name="connsiteY2284" fmla="*/ 1160813 h 1209620"/>
                  <a:gd name="connsiteX2285" fmla="*/ 1048962 w 1561591"/>
                  <a:gd name="connsiteY2285" fmla="*/ 1157226 h 1209620"/>
                  <a:gd name="connsiteX2286" fmla="*/ 1052549 w 1561591"/>
                  <a:gd name="connsiteY2286" fmla="*/ 1156498 h 1209620"/>
                  <a:gd name="connsiteX2287" fmla="*/ 1053277 w 1561591"/>
                  <a:gd name="connsiteY2287" fmla="*/ 1156498 h 1209620"/>
                  <a:gd name="connsiteX2288" fmla="*/ 1055462 w 1561591"/>
                  <a:gd name="connsiteY2288" fmla="*/ 1157955 h 1209620"/>
                  <a:gd name="connsiteX2289" fmla="*/ 1056135 w 1561591"/>
                  <a:gd name="connsiteY2289" fmla="*/ 1157226 h 1209620"/>
                  <a:gd name="connsiteX2290" fmla="*/ 1056135 w 1561591"/>
                  <a:gd name="connsiteY2290" fmla="*/ 1156498 h 1209620"/>
                  <a:gd name="connsiteX2291" fmla="*/ 1056135 w 1561591"/>
                  <a:gd name="connsiteY2291" fmla="*/ 1150782 h 1209620"/>
                  <a:gd name="connsiteX2292" fmla="*/ 1057592 w 1561591"/>
                  <a:gd name="connsiteY2292" fmla="*/ 1149325 h 1209620"/>
                  <a:gd name="connsiteX2293" fmla="*/ 1061178 w 1561591"/>
                  <a:gd name="connsiteY2293" fmla="*/ 1147924 h 1209620"/>
                  <a:gd name="connsiteX2294" fmla="*/ 1076981 w 1561591"/>
                  <a:gd name="connsiteY2294" fmla="*/ 1144338 h 1209620"/>
                  <a:gd name="connsiteX2295" fmla="*/ 1077709 w 1561591"/>
                  <a:gd name="connsiteY2295" fmla="*/ 1143609 h 1209620"/>
                  <a:gd name="connsiteX2296" fmla="*/ 1077709 w 1561591"/>
                  <a:gd name="connsiteY2296" fmla="*/ 1140023 h 1209620"/>
                  <a:gd name="connsiteX2297" fmla="*/ 1078438 w 1561591"/>
                  <a:gd name="connsiteY2297" fmla="*/ 1139294 h 1209620"/>
                  <a:gd name="connsiteX2298" fmla="*/ 1079839 w 1561591"/>
                  <a:gd name="connsiteY2298" fmla="*/ 1138566 h 1209620"/>
                  <a:gd name="connsiteX2299" fmla="*/ 1080567 w 1561591"/>
                  <a:gd name="connsiteY2299" fmla="*/ 1136436 h 1209620"/>
                  <a:gd name="connsiteX2300" fmla="*/ 1082024 w 1561591"/>
                  <a:gd name="connsiteY2300" fmla="*/ 1134251 h 1209620"/>
                  <a:gd name="connsiteX2301" fmla="*/ 1084154 w 1561591"/>
                  <a:gd name="connsiteY2301" fmla="*/ 1130665 h 1209620"/>
                  <a:gd name="connsiteX2302" fmla="*/ 1084154 w 1561591"/>
                  <a:gd name="connsiteY2302" fmla="*/ 1127807 h 1209620"/>
                  <a:gd name="connsiteX2303" fmla="*/ 1084882 w 1561591"/>
                  <a:gd name="connsiteY2303" fmla="*/ 1127078 h 1209620"/>
                  <a:gd name="connsiteX2304" fmla="*/ 1087012 w 1561591"/>
                  <a:gd name="connsiteY2304" fmla="*/ 1126350 h 1209620"/>
                  <a:gd name="connsiteX2305" fmla="*/ 1092055 w 1561591"/>
                  <a:gd name="connsiteY2305" fmla="*/ 1124949 h 1209620"/>
                  <a:gd name="connsiteX2306" fmla="*/ 1098499 w 1561591"/>
                  <a:gd name="connsiteY2306" fmla="*/ 1124220 h 1209620"/>
                  <a:gd name="connsiteX2307" fmla="*/ 1099956 w 1561591"/>
                  <a:gd name="connsiteY2307" fmla="*/ 1123492 h 1209620"/>
                  <a:gd name="connsiteX2308" fmla="*/ 1100685 w 1561591"/>
                  <a:gd name="connsiteY2308" fmla="*/ 1122091 h 1209620"/>
                  <a:gd name="connsiteX2309" fmla="*/ 1102814 w 1561591"/>
                  <a:gd name="connsiteY2309" fmla="*/ 1119905 h 1209620"/>
                  <a:gd name="connsiteX2310" fmla="*/ 1105672 w 1561591"/>
                  <a:gd name="connsiteY2310" fmla="*/ 1119177 h 1209620"/>
                  <a:gd name="connsiteX2311" fmla="*/ 1107857 w 1561591"/>
                  <a:gd name="connsiteY2311" fmla="*/ 1119177 h 1209620"/>
                  <a:gd name="connsiteX2312" fmla="*/ 1112901 w 1561591"/>
                  <a:gd name="connsiteY2312" fmla="*/ 1119905 h 1209620"/>
                  <a:gd name="connsiteX2313" fmla="*/ 1115030 w 1561591"/>
                  <a:gd name="connsiteY2313" fmla="*/ 1119905 h 1209620"/>
                  <a:gd name="connsiteX2314" fmla="*/ 1117160 w 1561591"/>
                  <a:gd name="connsiteY2314" fmla="*/ 1119177 h 1209620"/>
                  <a:gd name="connsiteX2315" fmla="*/ 1118616 w 1561591"/>
                  <a:gd name="connsiteY2315" fmla="*/ 1118448 h 1209620"/>
                  <a:gd name="connsiteX2316" fmla="*/ 1118616 w 1561591"/>
                  <a:gd name="connsiteY2316" fmla="*/ 1117776 h 1209620"/>
                  <a:gd name="connsiteX2317" fmla="*/ 1117160 w 1561591"/>
                  <a:gd name="connsiteY2317" fmla="*/ 1114862 h 1209620"/>
                  <a:gd name="connsiteX2318" fmla="*/ 1116487 w 1561591"/>
                  <a:gd name="connsiteY2318" fmla="*/ 1112733 h 1209620"/>
                  <a:gd name="connsiteX2319" fmla="*/ 1117160 w 1561591"/>
                  <a:gd name="connsiteY2319" fmla="*/ 1111276 h 1209620"/>
                  <a:gd name="connsiteX2320" fmla="*/ 1118616 w 1561591"/>
                  <a:gd name="connsiteY2320" fmla="*/ 1111276 h 1209620"/>
                  <a:gd name="connsiteX2321" fmla="*/ 1120802 w 1561591"/>
                  <a:gd name="connsiteY2321" fmla="*/ 1111276 h 1209620"/>
                  <a:gd name="connsiteX2322" fmla="*/ 1123660 w 1561591"/>
                  <a:gd name="connsiteY2322" fmla="*/ 1112733 h 1209620"/>
                  <a:gd name="connsiteX2323" fmla="*/ 1125789 w 1561591"/>
                  <a:gd name="connsiteY2323" fmla="*/ 1112733 h 1209620"/>
                  <a:gd name="connsiteX2324" fmla="*/ 1128647 w 1561591"/>
                  <a:gd name="connsiteY2324" fmla="*/ 1110603 h 1209620"/>
                  <a:gd name="connsiteX2325" fmla="*/ 1130833 w 1561591"/>
                  <a:gd name="connsiteY2325" fmla="*/ 1112004 h 1209620"/>
                  <a:gd name="connsiteX2326" fmla="*/ 1133690 w 1561591"/>
                  <a:gd name="connsiteY2326" fmla="*/ 1112733 h 1209620"/>
                  <a:gd name="connsiteX2327" fmla="*/ 1141592 w 1561591"/>
                  <a:gd name="connsiteY2327" fmla="*/ 1114190 h 1209620"/>
                  <a:gd name="connsiteX2328" fmla="*/ 1143777 w 1561591"/>
                  <a:gd name="connsiteY2328" fmla="*/ 1116319 h 1209620"/>
                  <a:gd name="connsiteX2329" fmla="*/ 1145907 w 1561591"/>
                  <a:gd name="connsiteY2329" fmla="*/ 1117048 h 1209620"/>
                  <a:gd name="connsiteX2330" fmla="*/ 1148036 w 1561591"/>
                  <a:gd name="connsiteY2330" fmla="*/ 1117048 h 1209620"/>
                  <a:gd name="connsiteX2331" fmla="*/ 1151622 w 1561591"/>
                  <a:gd name="connsiteY2331" fmla="*/ 1116319 h 1209620"/>
                  <a:gd name="connsiteX2332" fmla="*/ 1154536 w 1561591"/>
                  <a:gd name="connsiteY2332" fmla="*/ 1115591 h 1209620"/>
                  <a:gd name="connsiteX2333" fmla="*/ 1157394 w 1561591"/>
                  <a:gd name="connsiteY2333" fmla="*/ 1112733 h 1209620"/>
                  <a:gd name="connsiteX2334" fmla="*/ 1158123 w 1561591"/>
                  <a:gd name="connsiteY2334" fmla="*/ 1112004 h 1209620"/>
                  <a:gd name="connsiteX2335" fmla="*/ 1164567 w 1561591"/>
                  <a:gd name="connsiteY2335" fmla="*/ 1112004 h 1209620"/>
                  <a:gd name="connsiteX2336" fmla="*/ 1175326 w 1561591"/>
                  <a:gd name="connsiteY2336" fmla="*/ 1111276 h 1209620"/>
                  <a:gd name="connsiteX2337" fmla="*/ 1177512 w 1561591"/>
                  <a:gd name="connsiteY2337" fmla="*/ 1111276 h 1209620"/>
                  <a:gd name="connsiteX2338" fmla="*/ 1181098 w 1561591"/>
                  <a:gd name="connsiteY2338" fmla="*/ 1110603 h 1209620"/>
                  <a:gd name="connsiteX2339" fmla="*/ 1188271 w 1561591"/>
                  <a:gd name="connsiteY2339" fmla="*/ 1109146 h 1209620"/>
                  <a:gd name="connsiteX2340" fmla="*/ 1202616 w 1561591"/>
                  <a:gd name="connsiteY2340" fmla="*/ 1106288 h 1209620"/>
                  <a:gd name="connsiteX2341" fmla="*/ 1204802 w 1561591"/>
                  <a:gd name="connsiteY2341" fmla="*/ 1106288 h 1209620"/>
                  <a:gd name="connsiteX2342" fmla="*/ 1211246 w 1561591"/>
                  <a:gd name="connsiteY2342" fmla="*/ 1107689 h 1209620"/>
                  <a:gd name="connsiteX2343" fmla="*/ 1214833 w 1561591"/>
                  <a:gd name="connsiteY2343" fmla="*/ 1109146 h 1209620"/>
                  <a:gd name="connsiteX2344" fmla="*/ 1218419 w 1561591"/>
                  <a:gd name="connsiteY2344" fmla="*/ 1109146 h 1209620"/>
                  <a:gd name="connsiteX2345" fmla="*/ 1221277 w 1561591"/>
                  <a:gd name="connsiteY2345" fmla="*/ 1110603 h 1209620"/>
                  <a:gd name="connsiteX2346" fmla="*/ 1225592 w 1561591"/>
                  <a:gd name="connsiteY2346" fmla="*/ 1111276 h 1209620"/>
                  <a:gd name="connsiteX2347" fmla="*/ 1226320 w 1561591"/>
                  <a:gd name="connsiteY2347" fmla="*/ 1110603 h 1209620"/>
                  <a:gd name="connsiteX2348" fmla="*/ 1227777 w 1561591"/>
                  <a:gd name="connsiteY2348" fmla="*/ 1109875 h 1209620"/>
                  <a:gd name="connsiteX2349" fmla="*/ 1229907 w 1561591"/>
                  <a:gd name="connsiteY2349" fmla="*/ 1107017 h 1209620"/>
                  <a:gd name="connsiteX2350" fmla="*/ 1232036 w 1561591"/>
                  <a:gd name="connsiteY2350" fmla="*/ 1107017 h 1209620"/>
                  <a:gd name="connsiteX2351" fmla="*/ 1237079 w 1561591"/>
                  <a:gd name="connsiteY2351" fmla="*/ 1109146 h 1209620"/>
                  <a:gd name="connsiteX2352" fmla="*/ 1237079 w 1561591"/>
                  <a:gd name="connsiteY2352" fmla="*/ 1109146 h 1209620"/>
                  <a:gd name="connsiteX2353" fmla="*/ 1244981 w 1561591"/>
                  <a:gd name="connsiteY2353" fmla="*/ 1109875 h 1209620"/>
                  <a:gd name="connsiteX2354" fmla="*/ 1247838 w 1561591"/>
                  <a:gd name="connsiteY2354" fmla="*/ 1107017 h 1209620"/>
                  <a:gd name="connsiteX2355" fmla="*/ 1248567 w 1561591"/>
                  <a:gd name="connsiteY2355" fmla="*/ 1107017 h 1209620"/>
                  <a:gd name="connsiteX2356" fmla="*/ 1260783 w 1561591"/>
                  <a:gd name="connsiteY2356" fmla="*/ 1107689 h 1209620"/>
                  <a:gd name="connsiteX2357" fmla="*/ 1272271 w 1561591"/>
                  <a:gd name="connsiteY2357" fmla="*/ 1107017 h 1209620"/>
                  <a:gd name="connsiteX2358" fmla="*/ 1272999 w 1561591"/>
                  <a:gd name="connsiteY2358" fmla="*/ 1107689 h 1209620"/>
                  <a:gd name="connsiteX2359" fmla="*/ 1273728 w 1561591"/>
                  <a:gd name="connsiteY2359" fmla="*/ 1111276 h 1209620"/>
                  <a:gd name="connsiteX2360" fmla="*/ 1275129 w 1561591"/>
                  <a:gd name="connsiteY2360" fmla="*/ 1113461 h 1209620"/>
                  <a:gd name="connsiteX2361" fmla="*/ 1277987 w 1561591"/>
                  <a:gd name="connsiteY2361" fmla="*/ 1114190 h 1209620"/>
                  <a:gd name="connsiteX2362" fmla="*/ 1281573 w 1561591"/>
                  <a:gd name="connsiteY2362" fmla="*/ 1114190 h 1209620"/>
                  <a:gd name="connsiteX2363" fmla="*/ 1299561 w 1561591"/>
                  <a:gd name="connsiteY2363" fmla="*/ 1112733 h 1209620"/>
                  <a:gd name="connsiteX2364" fmla="*/ 1303876 w 1561591"/>
                  <a:gd name="connsiteY2364" fmla="*/ 1113461 h 1209620"/>
                  <a:gd name="connsiteX2365" fmla="*/ 1306005 w 1561591"/>
                  <a:gd name="connsiteY2365" fmla="*/ 1114190 h 1209620"/>
                  <a:gd name="connsiteX2366" fmla="*/ 1308863 w 1561591"/>
                  <a:gd name="connsiteY2366" fmla="*/ 1117048 h 1209620"/>
                  <a:gd name="connsiteX2367" fmla="*/ 1314635 w 1561591"/>
                  <a:gd name="connsiteY2367" fmla="*/ 1118504 h 1209620"/>
                  <a:gd name="connsiteX2368" fmla="*/ 1315363 w 1561591"/>
                  <a:gd name="connsiteY2368" fmla="*/ 1119177 h 1209620"/>
                  <a:gd name="connsiteX2369" fmla="*/ 1314635 w 1561591"/>
                  <a:gd name="connsiteY2369" fmla="*/ 1122091 h 1209620"/>
                  <a:gd name="connsiteX2370" fmla="*/ 1316092 w 1561591"/>
                  <a:gd name="connsiteY2370" fmla="*/ 1126350 h 1209620"/>
                  <a:gd name="connsiteX2371" fmla="*/ 1313906 w 1561591"/>
                  <a:gd name="connsiteY2371" fmla="*/ 1133578 h 1209620"/>
                  <a:gd name="connsiteX2372" fmla="*/ 1311048 w 1561591"/>
                  <a:gd name="connsiteY2372" fmla="*/ 1135708 h 1209620"/>
                  <a:gd name="connsiteX2373" fmla="*/ 1306005 w 1561591"/>
                  <a:gd name="connsiteY2373" fmla="*/ 1137165 h 1209620"/>
                  <a:gd name="connsiteX2374" fmla="*/ 1304604 w 1561591"/>
                  <a:gd name="connsiteY2374" fmla="*/ 1140023 h 1209620"/>
                  <a:gd name="connsiteX2375" fmla="*/ 1303876 w 1561591"/>
                  <a:gd name="connsiteY2375" fmla="*/ 1142881 h 1209620"/>
                  <a:gd name="connsiteX2376" fmla="*/ 1304604 w 1561591"/>
                  <a:gd name="connsiteY2376" fmla="*/ 1143609 h 1209620"/>
                  <a:gd name="connsiteX2377" fmla="*/ 1306734 w 1561591"/>
                  <a:gd name="connsiteY2377" fmla="*/ 1145739 h 1209620"/>
                  <a:gd name="connsiteX2378" fmla="*/ 1306005 w 1561591"/>
                  <a:gd name="connsiteY2378" fmla="*/ 1149325 h 1209620"/>
                  <a:gd name="connsiteX2379" fmla="*/ 1305277 w 1561591"/>
                  <a:gd name="connsiteY2379" fmla="*/ 1153640 h 1209620"/>
                  <a:gd name="connsiteX2380" fmla="*/ 1305277 w 1561591"/>
                  <a:gd name="connsiteY2380" fmla="*/ 1154368 h 1209620"/>
                  <a:gd name="connsiteX2381" fmla="*/ 1311048 w 1561591"/>
                  <a:gd name="connsiteY2381" fmla="*/ 1155825 h 1209620"/>
                  <a:gd name="connsiteX2382" fmla="*/ 1313178 w 1561591"/>
                  <a:gd name="connsiteY2382" fmla="*/ 1155825 h 1209620"/>
                  <a:gd name="connsiteX2383" fmla="*/ 1314635 w 1561591"/>
                  <a:gd name="connsiteY2383" fmla="*/ 1154368 h 1209620"/>
                  <a:gd name="connsiteX2384" fmla="*/ 1321808 w 1561591"/>
                  <a:gd name="connsiteY2384" fmla="*/ 1157955 h 1209620"/>
                  <a:gd name="connsiteX2385" fmla="*/ 1323937 w 1561591"/>
                  <a:gd name="connsiteY2385" fmla="*/ 1158683 h 1209620"/>
                  <a:gd name="connsiteX2386" fmla="*/ 1325394 w 1561591"/>
                  <a:gd name="connsiteY2386" fmla="*/ 1157226 h 1209620"/>
                  <a:gd name="connsiteX2387" fmla="*/ 1330438 w 1561591"/>
                  <a:gd name="connsiteY2387" fmla="*/ 1153640 h 1209620"/>
                  <a:gd name="connsiteX2388" fmla="*/ 1332567 w 1561591"/>
                  <a:gd name="connsiteY2388" fmla="*/ 1151510 h 1209620"/>
                  <a:gd name="connsiteX2389" fmla="*/ 1337610 w 1561591"/>
                  <a:gd name="connsiteY2389" fmla="*/ 1150053 h 1209620"/>
                  <a:gd name="connsiteX2390" fmla="*/ 1340468 w 1561591"/>
                  <a:gd name="connsiteY2390" fmla="*/ 1150053 h 1209620"/>
                  <a:gd name="connsiteX2391" fmla="*/ 1344055 w 1561591"/>
                  <a:gd name="connsiteY2391" fmla="*/ 1148652 h 1209620"/>
                  <a:gd name="connsiteX2392" fmla="*/ 1346240 w 1561591"/>
                  <a:gd name="connsiteY2392" fmla="*/ 1147924 h 1209620"/>
                  <a:gd name="connsiteX2393" fmla="*/ 1346912 w 1561591"/>
                  <a:gd name="connsiteY2393" fmla="*/ 1147195 h 1209620"/>
                  <a:gd name="connsiteX2394" fmla="*/ 1349826 w 1561591"/>
                  <a:gd name="connsiteY2394" fmla="*/ 1147195 h 1209620"/>
                  <a:gd name="connsiteX2395" fmla="*/ 1352684 w 1561591"/>
                  <a:gd name="connsiteY2395" fmla="*/ 1145739 h 1209620"/>
                  <a:gd name="connsiteX2396" fmla="*/ 1357728 w 1561591"/>
                  <a:gd name="connsiteY2396" fmla="*/ 1145066 h 1209620"/>
                  <a:gd name="connsiteX2397" fmla="*/ 1358400 w 1561591"/>
                  <a:gd name="connsiteY2397" fmla="*/ 1144338 h 1209620"/>
                  <a:gd name="connsiteX2398" fmla="*/ 1357728 w 1561591"/>
                  <a:gd name="connsiteY2398" fmla="*/ 1142881 h 1209620"/>
                  <a:gd name="connsiteX2399" fmla="*/ 1356271 w 1561591"/>
                  <a:gd name="connsiteY2399" fmla="*/ 1141424 h 1209620"/>
                  <a:gd name="connsiteX2400" fmla="*/ 1355542 w 1561591"/>
                  <a:gd name="connsiteY2400" fmla="*/ 1139294 h 1209620"/>
                  <a:gd name="connsiteX2401" fmla="*/ 1355542 w 1561591"/>
                  <a:gd name="connsiteY2401" fmla="*/ 1137837 h 1209620"/>
                  <a:gd name="connsiteX2402" fmla="*/ 1358400 w 1561591"/>
                  <a:gd name="connsiteY2402" fmla="*/ 1136436 h 1209620"/>
                  <a:gd name="connsiteX2403" fmla="*/ 1359129 w 1561591"/>
                  <a:gd name="connsiteY2403" fmla="*/ 1136436 h 1209620"/>
                  <a:gd name="connsiteX2404" fmla="*/ 1361987 w 1561591"/>
                  <a:gd name="connsiteY2404" fmla="*/ 1137837 h 1209620"/>
                  <a:gd name="connsiteX2405" fmla="*/ 1363443 w 1561591"/>
                  <a:gd name="connsiteY2405" fmla="*/ 1137837 h 1209620"/>
                  <a:gd name="connsiteX2406" fmla="*/ 1365629 w 1561591"/>
                  <a:gd name="connsiteY2406" fmla="*/ 1136436 h 1209620"/>
                  <a:gd name="connsiteX2407" fmla="*/ 1367030 w 1561591"/>
                  <a:gd name="connsiteY2407" fmla="*/ 1136436 h 1209620"/>
                  <a:gd name="connsiteX2408" fmla="*/ 1372802 w 1561591"/>
                  <a:gd name="connsiteY2408" fmla="*/ 1134979 h 1209620"/>
                  <a:gd name="connsiteX2409" fmla="*/ 1373474 w 1561591"/>
                  <a:gd name="connsiteY2409" fmla="*/ 1134251 h 1209620"/>
                  <a:gd name="connsiteX2410" fmla="*/ 1373474 w 1561591"/>
                  <a:gd name="connsiteY2410" fmla="*/ 1131393 h 1209620"/>
                  <a:gd name="connsiteX2411" fmla="*/ 1371345 w 1561591"/>
                  <a:gd name="connsiteY2411" fmla="*/ 1128535 h 1209620"/>
                  <a:gd name="connsiteX2412" fmla="*/ 1372802 w 1561591"/>
                  <a:gd name="connsiteY2412" fmla="*/ 1126350 h 1209620"/>
                  <a:gd name="connsiteX2413" fmla="*/ 1376388 w 1561591"/>
                  <a:gd name="connsiteY2413" fmla="*/ 1124220 h 1209620"/>
                  <a:gd name="connsiteX2414" fmla="*/ 1377789 w 1561591"/>
                  <a:gd name="connsiteY2414" fmla="*/ 1124220 h 1209620"/>
                  <a:gd name="connsiteX2415" fmla="*/ 1379974 w 1561591"/>
                  <a:gd name="connsiteY2415" fmla="*/ 1124220 h 1209620"/>
                  <a:gd name="connsiteX2416" fmla="*/ 1382104 w 1561591"/>
                  <a:gd name="connsiteY2416" fmla="*/ 1125677 h 1209620"/>
                  <a:gd name="connsiteX2417" fmla="*/ 1384289 w 1561591"/>
                  <a:gd name="connsiteY2417" fmla="*/ 1126350 h 1209620"/>
                  <a:gd name="connsiteX2418" fmla="*/ 1386419 w 1561591"/>
                  <a:gd name="connsiteY2418" fmla="*/ 1125677 h 1209620"/>
                  <a:gd name="connsiteX2419" fmla="*/ 1391462 w 1561591"/>
                  <a:gd name="connsiteY2419" fmla="*/ 1124220 h 1209620"/>
                  <a:gd name="connsiteX2420" fmla="*/ 1395777 w 1561591"/>
                  <a:gd name="connsiteY2420" fmla="*/ 1121362 h 1209620"/>
                  <a:gd name="connsiteX2421" fmla="*/ 1397906 w 1561591"/>
                  <a:gd name="connsiteY2421" fmla="*/ 1117048 h 1209620"/>
                  <a:gd name="connsiteX2422" fmla="*/ 1399363 w 1561591"/>
                  <a:gd name="connsiteY2422" fmla="*/ 1115591 h 1209620"/>
                  <a:gd name="connsiteX2423" fmla="*/ 1402221 w 1561591"/>
                  <a:gd name="connsiteY2423" fmla="*/ 1114190 h 1209620"/>
                  <a:gd name="connsiteX2424" fmla="*/ 1406536 w 1561591"/>
                  <a:gd name="connsiteY2424" fmla="*/ 1114862 h 1209620"/>
                  <a:gd name="connsiteX2425" fmla="*/ 1407265 w 1561591"/>
                  <a:gd name="connsiteY2425" fmla="*/ 1114190 h 1209620"/>
                  <a:gd name="connsiteX2426" fmla="*/ 1410123 w 1561591"/>
                  <a:gd name="connsiteY2426" fmla="*/ 1112004 h 1209620"/>
                  <a:gd name="connsiteX2427" fmla="*/ 1410123 w 1561591"/>
                  <a:gd name="connsiteY2427" fmla="*/ 1109875 h 1209620"/>
                  <a:gd name="connsiteX2428" fmla="*/ 1408666 w 1561591"/>
                  <a:gd name="connsiteY2428" fmla="*/ 1106288 h 1209620"/>
                  <a:gd name="connsiteX2429" fmla="*/ 1408666 w 1561591"/>
                  <a:gd name="connsiteY2429" fmla="*/ 1104831 h 1209620"/>
                  <a:gd name="connsiteX2430" fmla="*/ 1409394 w 1561591"/>
                  <a:gd name="connsiteY2430" fmla="*/ 1102702 h 1209620"/>
                  <a:gd name="connsiteX2431" fmla="*/ 1414437 w 1561591"/>
                  <a:gd name="connsiteY2431" fmla="*/ 1095529 h 1209620"/>
                  <a:gd name="connsiteX2432" fmla="*/ 1415166 w 1561591"/>
                  <a:gd name="connsiteY2432" fmla="*/ 1094072 h 1209620"/>
                  <a:gd name="connsiteX2433" fmla="*/ 1411579 w 1561591"/>
                  <a:gd name="connsiteY2433" fmla="*/ 1089029 h 1209620"/>
                  <a:gd name="connsiteX2434" fmla="*/ 1407937 w 1561591"/>
                  <a:gd name="connsiteY2434" fmla="*/ 1085442 h 1209620"/>
                  <a:gd name="connsiteX2435" fmla="*/ 1407265 w 1561591"/>
                  <a:gd name="connsiteY2435" fmla="*/ 1084042 h 1209620"/>
                  <a:gd name="connsiteX2436" fmla="*/ 1410123 w 1561591"/>
                  <a:gd name="connsiteY2436" fmla="*/ 1081856 h 1209620"/>
                  <a:gd name="connsiteX2437" fmla="*/ 1414437 w 1561591"/>
                  <a:gd name="connsiteY2437" fmla="*/ 1078270 h 1209620"/>
                  <a:gd name="connsiteX2438" fmla="*/ 1418024 w 1561591"/>
                  <a:gd name="connsiteY2438" fmla="*/ 1076140 h 1209620"/>
                  <a:gd name="connsiteX2439" fmla="*/ 1421610 w 1561591"/>
                  <a:gd name="connsiteY2439" fmla="*/ 1076140 h 1209620"/>
                  <a:gd name="connsiteX2440" fmla="*/ 1423067 w 1561591"/>
                  <a:gd name="connsiteY2440" fmla="*/ 1075412 h 1209620"/>
                  <a:gd name="connsiteX2441" fmla="*/ 1425197 w 1561591"/>
                  <a:gd name="connsiteY2441" fmla="*/ 1073955 h 1209620"/>
                  <a:gd name="connsiteX2442" fmla="*/ 1425197 w 1561591"/>
                  <a:gd name="connsiteY2442" fmla="*/ 1070368 h 1209620"/>
                  <a:gd name="connsiteX2443" fmla="*/ 1426653 w 1561591"/>
                  <a:gd name="connsiteY2443" fmla="*/ 1068967 h 1209620"/>
                  <a:gd name="connsiteX2444" fmla="*/ 1428783 w 1561591"/>
                  <a:gd name="connsiteY2444" fmla="*/ 1066053 h 1209620"/>
                  <a:gd name="connsiteX2445" fmla="*/ 1434555 w 1561591"/>
                  <a:gd name="connsiteY2445" fmla="*/ 1060338 h 1209620"/>
                  <a:gd name="connsiteX2446" fmla="*/ 1435956 w 1561591"/>
                  <a:gd name="connsiteY2446" fmla="*/ 1059609 h 1209620"/>
                  <a:gd name="connsiteX2447" fmla="*/ 1440999 w 1561591"/>
                  <a:gd name="connsiteY2447" fmla="*/ 1058152 h 1209620"/>
                  <a:gd name="connsiteX2448" fmla="*/ 1445314 w 1561591"/>
                  <a:gd name="connsiteY2448" fmla="*/ 1058152 h 1209620"/>
                  <a:gd name="connsiteX2449" fmla="*/ 1448172 w 1561591"/>
                  <a:gd name="connsiteY2449" fmla="*/ 1056751 h 1209620"/>
                  <a:gd name="connsiteX2450" fmla="*/ 1448900 w 1561591"/>
                  <a:gd name="connsiteY2450" fmla="*/ 1053893 h 1209620"/>
                  <a:gd name="connsiteX2451" fmla="*/ 1448172 w 1561591"/>
                  <a:gd name="connsiteY2451" fmla="*/ 1053165 h 1209620"/>
                  <a:gd name="connsiteX2452" fmla="*/ 1447443 w 1561591"/>
                  <a:gd name="connsiteY2452" fmla="*/ 1050979 h 1209620"/>
                  <a:gd name="connsiteX2453" fmla="*/ 1445314 w 1561591"/>
                  <a:gd name="connsiteY2453" fmla="*/ 1047393 h 1209620"/>
                  <a:gd name="connsiteX2454" fmla="*/ 1443128 w 1561591"/>
                  <a:gd name="connsiteY2454" fmla="*/ 1045992 h 1209620"/>
                  <a:gd name="connsiteX2455" fmla="*/ 1441727 w 1561591"/>
                  <a:gd name="connsiteY2455" fmla="*/ 1044535 h 1209620"/>
                  <a:gd name="connsiteX2456" fmla="*/ 1441727 w 1561591"/>
                  <a:gd name="connsiteY2456" fmla="*/ 1043078 h 1209620"/>
                  <a:gd name="connsiteX2457" fmla="*/ 1443857 w 1561591"/>
                  <a:gd name="connsiteY2457" fmla="*/ 1042406 h 1209620"/>
                  <a:gd name="connsiteX2458" fmla="*/ 1447443 w 1561591"/>
                  <a:gd name="connsiteY2458" fmla="*/ 1043078 h 1209620"/>
                  <a:gd name="connsiteX2459" fmla="*/ 1452487 w 1561591"/>
                  <a:gd name="connsiteY2459" fmla="*/ 1043078 h 1209620"/>
                  <a:gd name="connsiteX2460" fmla="*/ 1453888 w 1561591"/>
                  <a:gd name="connsiteY2460" fmla="*/ 1043078 h 1209620"/>
                  <a:gd name="connsiteX2461" fmla="*/ 1461116 w 1561591"/>
                  <a:gd name="connsiteY2461" fmla="*/ 1045263 h 1209620"/>
                  <a:gd name="connsiteX2462" fmla="*/ 1463974 w 1561591"/>
                  <a:gd name="connsiteY2462" fmla="*/ 1047393 h 1209620"/>
                  <a:gd name="connsiteX2463" fmla="*/ 1465375 w 1561591"/>
                  <a:gd name="connsiteY2463" fmla="*/ 1046664 h 1209620"/>
                  <a:gd name="connsiteX2464" fmla="*/ 1466104 w 1561591"/>
                  <a:gd name="connsiteY2464" fmla="*/ 1045992 h 1209620"/>
                  <a:gd name="connsiteX2465" fmla="*/ 1466832 w 1561591"/>
                  <a:gd name="connsiteY2465" fmla="*/ 1043078 h 1209620"/>
                  <a:gd name="connsiteX2466" fmla="*/ 1469690 w 1561591"/>
                  <a:gd name="connsiteY2466" fmla="*/ 1036634 h 1209620"/>
                  <a:gd name="connsiteX2467" fmla="*/ 1469690 w 1561591"/>
                  <a:gd name="connsiteY2467" fmla="*/ 1035905 h 1209620"/>
                  <a:gd name="connsiteX2468" fmla="*/ 1469018 w 1561591"/>
                  <a:gd name="connsiteY2468" fmla="*/ 1035905 h 1209620"/>
                  <a:gd name="connsiteX2469" fmla="*/ 1463246 w 1561591"/>
                  <a:gd name="connsiteY2469" fmla="*/ 1033776 h 1209620"/>
                  <a:gd name="connsiteX2470" fmla="*/ 1459659 w 1561591"/>
                  <a:gd name="connsiteY2470" fmla="*/ 1033776 h 1209620"/>
                  <a:gd name="connsiteX2471" fmla="*/ 1457474 w 1561591"/>
                  <a:gd name="connsiteY2471" fmla="*/ 1032319 h 1209620"/>
                  <a:gd name="connsiteX2472" fmla="*/ 1454616 w 1561591"/>
                  <a:gd name="connsiteY2472" fmla="*/ 1030918 h 1209620"/>
                  <a:gd name="connsiteX2473" fmla="*/ 1453215 w 1561591"/>
                  <a:gd name="connsiteY2473" fmla="*/ 1030190 h 1209620"/>
                  <a:gd name="connsiteX2474" fmla="*/ 1449629 w 1561591"/>
                  <a:gd name="connsiteY2474" fmla="*/ 1023689 h 1209620"/>
                  <a:gd name="connsiteX2475" fmla="*/ 1445314 w 1561591"/>
                  <a:gd name="connsiteY2475" fmla="*/ 1023017 h 1209620"/>
                  <a:gd name="connsiteX2476" fmla="*/ 1444585 w 1561591"/>
                  <a:gd name="connsiteY2476" fmla="*/ 1021560 h 1209620"/>
                  <a:gd name="connsiteX2477" fmla="*/ 1444585 w 1561591"/>
                  <a:gd name="connsiteY2477" fmla="*/ 1020103 h 1209620"/>
                  <a:gd name="connsiteX2478" fmla="*/ 1443857 w 1561591"/>
                  <a:gd name="connsiteY2478" fmla="*/ 1017973 h 1209620"/>
                  <a:gd name="connsiteX2479" fmla="*/ 1441727 w 1561591"/>
                  <a:gd name="connsiteY2479" fmla="*/ 1017245 h 1209620"/>
                  <a:gd name="connsiteX2480" fmla="*/ 1437413 w 1561591"/>
                  <a:gd name="connsiteY2480" fmla="*/ 1017245 h 1209620"/>
                  <a:gd name="connsiteX2481" fmla="*/ 1433826 w 1561591"/>
                  <a:gd name="connsiteY2481" fmla="*/ 1015844 h 1209620"/>
                  <a:gd name="connsiteX2482" fmla="*/ 1431641 w 1561591"/>
                  <a:gd name="connsiteY2482" fmla="*/ 1013659 h 1209620"/>
                  <a:gd name="connsiteX2483" fmla="*/ 1431641 w 1561591"/>
                  <a:gd name="connsiteY2483" fmla="*/ 1012258 h 1209620"/>
                  <a:gd name="connsiteX2484" fmla="*/ 1432369 w 1561591"/>
                  <a:gd name="connsiteY2484" fmla="*/ 1011529 h 1209620"/>
                  <a:gd name="connsiteX2485" fmla="*/ 1431249 w 1561591"/>
                  <a:gd name="connsiteY2485" fmla="*/ 1011865 h 1209620"/>
                  <a:gd name="connsiteX2486" fmla="*/ 1432369 w 1561591"/>
                  <a:gd name="connsiteY2486" fmla="*/ 1011529 h 1209620"/>
                  <a:gd name="connsiteX2487" fmla="*/ 1433098 w 1561591"/>
                  <a:gd name="connsiteY2487" fmla="*/ 1010072 h 1209620"/>
                  <a:gd name="connsiteX2488" fmla="*/ 1433826 w 1561591"/>
                  <a:gd name="connsiteY2488" fmla="*/ 1009344 h 1209620"/>
                  <a:gd name="connsiteX2489" fmla="*/ 1434555 w 1561591"/>
                  <a:gd name="connsiteY2489" fmla="*/ 1006486 h 1209620"/>
                  <a:gd name="connsiteX2490" fmla="*/ 1433098 w 1561591"/>
                  <a:gd name="connsiteY2490" fmla="*/ 1005757 h 1209620"/>
                  <a:gd name="connsiteX2491" fmla="*/ 1432369 w 1561591"/>
                  <a:gd name="connsiteY2491" fmla="*/ 1002171 h 1209620"/>
                  <a:gd name="connsiteX2492" fmla="*/ 1429511 w 1561591"/>
                  <a:gd name="connsiteY2492" fmla="*/ 1000770 h 1209620"/>
                  <a:gd name="connsiteX2493" fmla="*/ 1427326 w 1561591"/>
                  <a:gd name="connsiteY2493" fmla="*/ 995727 h 1209620"/>
                  <a:gd name="connsiteX2494" fmla="*/ 1427326 w 1561591"/>
                  <a:gd name="connsiteY2494" fmla="*/ 994270 h 1209620"/>
                  <a:gd name="connsiteX2495" fmla="*/ 1427326 w 1561591"/>
                  <a:gd name="connsiteY2495" fmla="*/ 993541 h 1209620"/>
                  <a:gd name="connsiteX2496" fmla="*/ 1427326 w 1561591"/>
                  <a:gd name="connsiteY2496" fmla="*/ 992140 h 1209620"/>
                  <a:gd name="connsiteX2497" fmla="*/ 1427326 w 1561591"/>
                  <a:gd name="connsiteY2497" fmla="*/ 991412 h 1209620"/>
                  <a:gd name="connsiteX2498" fmla="*/ 1428054 w 1561591"/>
                  <a:gd name="connsiteY2498" fmla="*/ 988554 h 1209620"/>
                  <a:gd name="connsiteX2499" fmla="*/ 1428783 w 1561591"/>
                  <a:gd name="connsiteY2499" fmla="*/ 986369 h 1209620"/>
                  <a:gd name="connsiteX2500" fmla="*/ 1428783 w 1561591"/>
                  <a:gd name="connsiteY2500" fmla="*/ 985696 h 1209620"/>
                  <a:gd name="connsiteX2501" fmla="*/ 1426653 w 1561591"/>
                  <a:gd name="connsiteY2501" fmla="*/ 984239 h 1209620"/>
                  <a:gd name="connsiteX2502" fmla="*/ 1425197 w 1561591"/>
                  <a:gd name="connsiteY2502" fmla="*/ 982110 h 1209620"/>
                  <a:gd name="connsiteX2503" fmla="*/ 1422339 w 1561591"/>
                  <a:gd name="connsiteY2503" fmla="*/ 980653 h 1209620"/>
                  <a:gd name="connsiteX2504" fmla="*/ 1420882 w 1561591"/>
                  <a:gd name="connsiteY2504" fmla="*/ 980653 h 1209620"/>
                  <a:gd name="connsiteX2505" fmla="*/ 1420153 w 1561591"/>
                  <a:gd name="connsiteY2505" fmla="*/ 979924 h 1209620"/>
                  <a:gd name="connsiteX2506" fmla="*/ 1419425 w 1561591"/>
                  <a:gd name="connsiteY2506" fmla="*/ 977066 h 1209620"/>
                  <a:gd name="connsiteX2507" fmla="*/ 1418752 w 1561591"/>
                  <a:gd name="connsiteY2507" fmla="*/ 975609 h 1209620"/>
                  <a:gd name="connsiteX2508" fmla="*/ 1418752 w 1561591"/>
                  <a:gd name="connsiteY2508" fmla="*/ 972752 h 1209620"/>
                  <a:gd name="connsiteX2509" fmla="*/ 1415838 w 1561591"/>
                  <a:gd name="connsiteY2509" fmla="*/ 970622 h 1209620"/>
                  <a:gd name="connsiteX2510" fmla="*/ 1415838 w 1561591"/>
                  <a:gd name="connsiteY2510" fmla="*/ 968437 h 1209620"/>
                  <a:gd name="connsiteX2511" fmla="*/ 1412252 w 1561591"/>
                  <a:gd name="connsiteY2511" fmla="*/ 966307 h 1209620"/>
                  <a:gd name="connsiteX2512" fmla="*/ 1411579 w 1561591"/>
                  <a:gd name="connsiteY2512" fmla="*/ 965579 h 1209620"/>
                  <a:gd name="connsiteX2513" fmla="*/ 1411579 w 1561591"/>
                  <a:gd name="connsiteY2513" fmla="*/ 964122 h 1209620"/>
                  <a:gd name="connsiteX2514" fmla="*/ 1412980 w 1561591"/>
                  <a:gd name="connsiteY2514" fmla="*/ 963393 h 1209620"/>
                  <a:gd name="connsiteX2515" fmla="*/ 1409394 w 1561591"/>
                  <a:gd name="connsiteY2515" fmla="*/ 959807 h 1209620"/>
                  <a:gd name="connsiteX2516" fmla="*/ 1409394 w 1561591"/>
                  <a:gd name="connsiteY2516" fmla="*/ 959807 h 1209620"/>
                  <a:gd name="connsiteX2517" fmla="*/ 1412980 w 1561591"/>
                  <a:gd name="connsiteY2517" fmla="*/ 963393 h 1209620"/>
                  <a:gd name="connsiteX2518" fmla="*/ 1415166 w 1561591"/>
                  <a:gd name="connsiteY2518" fmla="*/ 959134 h 1209620"/>
                  <a:gd name="connsiteX2519" fmla="*/ 1412252 w 1561591"/>
                  <a:gd name="connsiteY2519" fmla="*/ 957677 h 1209620"/>
                  <a:gd name="connsiteX2520" fmla="*/ 1412252 w 1561591"/>
                  <a:gd name="connsiteY2520" fmla="*/ 954091 h 1209620"/>
                  <a:gd name="connsiteX2521" fmla="*/ 1412980 w 1561591"/>
                  <a:gd name="connsiteY2521" fmla="*/ 952634 h 1209620"/>
                  <a:gd name="connsiteX2522" fmla="*/ 1415838 w 1561591"/>
                  <a:gd name="connsiteY2522" fmla="*/ 949776 h 1209620"/>
                  <a:gd name="connsiteX2523" fmla="*/ 1417295 w 1561591"/>
                  <a:gd name="connsiteY2523" fmla="*/ 945461 h 1209620"/>
                  <a:gd name="connsiteX2524" fmla="*/ 1420153 w 1561591"/>
                  <a:gd name="connsiteY2524" fmla="*/ 941146 h 1209620"/>
                  <a:gd name="connsiteX2525" fmla="*/ 1420153 w 1561591"/>
                  <a:gd name="connsiteY2525" fmla="*/ 938288 h 1209620"/>
                  <a:gd name="connsiteX2526" fmla="*/ 1420882 w 1561591"/>
                  <a:gd name="connsiteY2526" fmla="*/ 937560 h 1209620"/>
                  <a:gd name="connsiteX2527" fmla="*/ 1423740 w 1561591"/>
                  <a:gd name="connsiteY2527" fmla="*/ 936831 h 1209620"/>
                  <a:gd name="connsiteX2528" fmla="*/ 1424468 w 1561591"/>
                  <a:gd name="connsiteY2528" fmla="*/ 936159 h 1209620"/>
                  <a:gd name="connsiteX2529" fmla="*/ 1423067 w 1561591"/>
                  <a:gd name="connsiteY2529" fmla="*/ 933245 h 1209620"/>
                  <a:gd name="connsiteX2530" fmla="*/ 1423067 w 1561591"/>
                  <a:gd name="connsiteY2530" fmla="*/ 931844 h 1209620"/>
                  <a:gd name="connsiteX2531" fmla="*/ 1423740 w 1561591"/>
                  <a:gd name="connsiteY2531" fmla="*/ 931844 h 1209620"/>
                  <a:gd name="connsiteX2532" fmla="*/ 1425925 w 1561591"/>
                  <a:gd name="connsiteY2532" fmla="*/ 931844 h 1209620"/>
                  <a:gd name="connsiteX2533" fmla="*/ 1429511 w 1561591"/>
                  <a:gd name="connsiteY2533" fmla="*/ 930387 h 1209620"/>
                  <a:gd name="connsiteX2534" fmla="*/ 1431641 w 1561591"/>
                  <a:gd name="connsiteY2534" fmla="*/ 931115 h 1209620"/>
                  <a:gd name="connsiteX2535" fmla="*/ 1432369 w 1561591"/>
                  <a:gd name="connsiteY2535" fmla="*/ 931115 h 1209620"/>
                  <a:gd name="connsiteX2536" fmla="*/ 1437413 w 1561591"/>
                  <a:gd name="connsiteY2536" fmla="*/ 922486 h 1209620"/>
                  <a:gd name="connsiteX2537" fmla="*/ 1438141 w 1561591"/>
                  <a:gd name="connsiteY2537" fmla="*/ 921085 h 1209620"/>
                  <a:gd name="connsiteX2538" fmla="*/ 1438141 w 1561591"/>
                  <a:gd name="connsiteY2538" fmla="*/ 918899 h 1209620"/>
                  <a:gd name="connsiteX2539" fmla="*/ 1437413 w 1561591"/>
                  <a:gd name="connsiteY2539" fmla="*/ 913184 h 1209620"/>
                  <a:gd name="connsiteX2540" fmla="*/ 1435956 w 1561591"/>
                  <a:gd name="connsiteY2540" fmla="*/ 910998 h 1209620"/>
                  <a:gd name="connsiteX2541" fmla="*/ 1435227 w 1561591"/>
                  <a:gd name="connsiteY2541" fmla="*/ 910998 h 1209620"/>
                  <a:gd name="connsiteX2542" fmla="*/ 1433098 w 1561591"/>
                  <a:gd name="connsiteY2542" fmla="*/ 906683 h 1209620"/>
                  <a:gd name="connsiteX2543" fmla="*/ 1431641 w 1561591"/>
                  <a:gd name="connsiteY2543" fmla="*/ 903097 h 1209620"/>
                  <a:gd name="connsiteX2544" fmla="*/ 1428054 w 1561591"/>
                  <a:gd name="connsiteY2544" fmla="*/ 901696 h 1209620"/>
                  <a:gd name="connsiteX2545" fmla="*/ 1428054 w 1561591"/>
                  <a:gd name="connsiteY2545" fmla="*/ 895924 h 1209620"/>
                  <a:gd name="connsiteX2546" fmla="*/ 1429511 w 1561591"/>
                  <a:gd name="connsiteY2546" fmla="*/ 890208 h 1209620"/>
                  <a:gd name="connsiteX2547" fmla="*/ 1431641 w 1561591"/>
                  <a:gd name="connsiteY2547" fmla="*/ 888751 h 1209620"/>
                  <a:gd name="connsiteX2548" fmla="*/ 1433826 w 1561591"/>
                  <a:gd name="connsiteY2548" fmla="*/ 886622 h 1209620"/>
                  <a:gd name="connsiteX2549" fmla="*/ 1434555 w 1561591"/>
                  <a:gd name="connsiteY2549" fmla="*/ 886622 h 1209620"/>
                  <a:gd name="connsiteX2550" fmla="*/ 1435227 w 1561591"/>
                  <a:gd name="connsiteY2550" fmla="*/ 887295 h 1209620"/>
                  <a:gd name="connsiteX2551" fmla="*/ 1436684 w 1561591"/>
                  <a:gd name="connsiteY2551" fmla="*/ 885165 h 1209620"/>
                  <a:gd name="connsiteX2552" fmla="*/ 1436684 w 1561591"/>
                  <a:gd name="connsiteY2552" fmla="*/ 883036 h 1209620"/>
                  <a:gd name="connsiteX2553" fmla="*/ 1438141 w 1561591"/>
                  <a:gd name="connsiteY2553" fmla="*/ 876535 h 1209620"/>
                  <a:gd name="connsiteX2554" fmla="*/ 1439542 w 1561591"/>
                  <a:gd name="connsiteY2554" fmla="*/ 875807 h 1209620"/>
                  <a:gd name="connsiteX2555" fmla="*/ 1445314 w 1561591"/>
                  <a:gd name="connsiteY2555" fmla="*/ 872949 h 1209620"/>
                  <a:gd name="connsiteX2556" fmla="*/ 1451758 w 1561591"/>
                  <a:gd name="connsiteY2556" fmla="*/ 868634 h 1209620"/>
                  <a:gd name="connsiteX2557" fmla="*/ 1454616 w 1561591"/>
                  <a:gd name="connsiteY2557" fmla="*/ 865048 h 1209620"/>
                  <a:gd name="connsiteX2558" fmla="*/ 1453888 w 1561591"/>
                  <a:gd name="connsiteY2558" fmla="*/ 859332 h 1209620"/>
                  <a:gd name="connsiteX2559" fmla="*/ 1452487 w 1561591"/>
                  <a:gd name="connsiteY2559" fmla="*/ 855017 h 1209620"/>
                  <a:gd name="connsiteX2560" fmla="*/ 1451030 w 1561591"/>
                  <a:gd name="connsiteY2560" fmla="*/ 851431 h 1209620"/>
                  <a:gd name="connsiteX2561" fmla="*/ 1448900 w 1561591"/>
                  <a:gd name="connsiteY2561" fmla="*/ 848573 h 1209620"/>
                  <a:gd name="connsiteX2562" fmla="*/ 1441727 w 1561591"/>
                  <a:gd name="connsiteY2562" fmla="*/ 843529 h 1209620"/>
                  <a:gd name="connsiteX2563" fmla="*/ 1441727 w 1561591"/>
                  <a:gd name="connsiteY2563" fmla="*/ 842801 h 1209620"/>
                  <a:gd name="connsiteX2564" fmla="*/ 1443128 w 1561591"/>
                  <a:gd name="connsiteY2564" fmla="*/ 840672 h 1209620"/>
                  <a:gd name="connsiteX2565" fmla="*/ 1445314 w 1561591"/>
                  <a:gd name="connsiteY2565" fmla="*/ 838486 h 1209620"/>
                  <a:gd name="connsiteX2566" fmla="*/ 1451030 w 1561591"/>
                  <a:gd name="connsiteY2566" fmla="*/ 831313 h 1209620"/>
                  <a:gd name="connsiteX2567" fmla="*/ 1451030 w 1561591"/>
                  <a:gd name="connsiteY2567" fmla="*/ 829912 h 1209620"/>
                  <a:gd name="connsiteX2568" fmla="*/ 1451758 w 1561591"/>
                  <a:gd name="connsiteY2568" fmla="*/ 828455 h 1209620"/>
                  <a:gd name="connsiteX2569" fmla="*/ 1451030 w 1561591"/>
                  <a:gd name="connsiteY2569" fmla="*/ 824869 h 1209620"/>
                  <a:gd name="connsiteX2570" fmla="*/ 1451758 w 1561591"/>
                  <a:gd name="connsiteY2570" fmla="*/ 824141 h 1209620"/>
                  <a:gd name="connsiteX2571" fmla="*/ 1454616 w 1561591"/>
                  <a:gd name="connsiteY2571" fmla="*/ 823412 h 1209620"/>
                  <a:gd name="connsiteX2572" fmla="*/ 1456802 w 1561591"/>
                  <a:gd name="connsiteY2572" fmla="*/ 822740 h 1209620"/>
                  <a:gd name="connsiteX2573" fmla="*/ 1458202 w 1561591"/>
                  <a:gd name="connsiteY2573" fmla="*/ 820554 h 1209620"/>
                  <a:gd name="connsiteX2574" fmla="*/ 1458202 w 1561591"/>
                  <a:gd name="connsiteY2574" fmla="*/ 819826 h 1209620"/>
                  <a:gd name="connsiteX2575" fmla="*/ 1458202 w 1561591"/>
                  <a:gd name="connsiteY2575" fmla="*/ 819097 h 1209620"/>
                  <a:gd name="connsiteX2576" fmla="*/ 1456802 w 1561591"/>
                  <a:gd name="connsiteY2576" fmla="*/ 817696 h 1209620"/>
                  <a:gd name="connsiteX2577" fmla="*/ 1456802 w 1561591"/>
                  <a:gd name="connsiteY2577" fmla="*/ 816968 h 1209620"/>
                  <a:gd name="connsiteX2578" fmla="*/ 1456802 w 1561591"/>
                  <a:gd name="connsiteY2578" fmla="*/ 815511 h 1209620"/>
                  <a:gd name="connsiteX2579" fmla="*/ 1461789 w 1561591"/>
                  <a:gd name="connsiteY2579" fmla="*/ 811924 h 1209620"/>
                  <a:gd name="connsiteX2580" fmla="*/ 1466104 w 1561591"/>
                  <a:gd name="connsiteY2580" fmla="*/ 805480 h 1209620"/>
                  <a:gd name="connsiteX2581" fmla="*/ 1471147 w 1561591"/>
                  <a:gd name="connsiteY2581" fmla="*/ 801894 h 1209620"/>
                  <a:gd name="connsiteX2582" fmla="*/ 1474734 w 1561591"/>
                  <a:gd name="connsiteY2582" fmla="*/ 795449 h 1209620"/>
                  <a:gd name="connsiteX2583" fmla="*/ 1476190 w 1561591"/>
                  <a:gd name="connsiteY2583" fmla="*/ 793264 h 1209620"/>
                  <a:gd name="connsiteX2584" fmla="*/ 1473277 w 1561591"/>
                  <a:gd name="connsiteY2584" fmla="*/ 795449 h 1209620"/>
                  <a:gd name="connsiteX2585" fmla="*/ 1472604 w 1561591"/>
                  <a:gd name="connsiteY2585" fmla="*/ 796122 h 1209620"/>
                  <a:gd name="connsiteX2586" fmla="*/ 1472604 w 1561591"/>
                  <a:gd name="connsiteY2586" fmla="*/ 796178 h 1209620"/>
                  <a:gd name="connsiteX2587" fmla="*/ 1471147 w 1561591"/>
                  <a:gd name="connsiteY2587" fmla="*/ 794721 h 1209620"/>
                  <a:gd name="connsiteX2588" fmla="*/ 1469690 w 1561591"/>
                  <a:gd name="connsiteY2588" fmla="*/ 793264 h 1209620"/>
                  <a:gd name="connsiteX2589" fmla="*/ 1467561 w 1561591"/>
                  <a:gd name="connsiteY2589" fmla="*/ 792535 h 1209620"/>
                  <a:gd name="connsiteX2590" fmla="*/ 1466832 w 1561591"/>
                  <a:gd name="connsiteY2590" fmla="*/ 791863 h 1209620"/>
                  <a:gd name="connsiteX2591" fmla="*/ 1467561 w 1561591"/>
                  <a:gd name="connsiteY2591" fmla="*/ 787548 h 1209620"/>
                  <a:gd name="connsiteX2592" fmla="*/ 1470419 w 1561591"/>
                  <a:gd name="connsiteY2592" fmla="*/ 784690 h 1209620"/>
                  <a:gd name="connsiteX2593" fmla="*/ 1470419 w 1561591"/>
                  <a:gd name="connsiteY2593" fmla="*/ 778918 h 1209620"/>
                  <a:gd name="connsiteX2594" fmla="*/ 1471147 w 1561591"/>
                  <a:gd name="connsiteY2594" fmla="*/ 777461 h 1209620"/>
                  <a:gd name="connsiteX2595" fmla="*/ 1474734 w 1561591"/>
                  <a:gd name="connsiteY2595" fmla="*/ 775332 h 1209620"/>
                  <a:gd name="connsiteX2596" fmla="*/ 1474734 w 1561591"/>
                  <a:gd name="connsiteY2596" fmla="*/ 774603 h 1209620"/>
                  <a:gd name="connsiteX2597" fmla="*/ 1476190 w 1561591"/>
                  <a:gd name="connsiteY2597" fmla="*/ 772474 h 1209620"/>
                  <a:gd name="connsiteX2598" fmla="*/ 1476190 w 1561591"/>
                  <a:gd name="connsiteY2598" fmla="*/ 771745 h 1209620"/>
                  <a:gd name="connsiteX2599" fmla="*/ 1481178 w 1561591"/>
                  <a:gd name="connsiteY2599" fmla="*/ 770289 h 1209620"/>
                  <a:gd name="connsiteX2600" fmla="*/ 1484092 w 1561591"/>
                  <a:gd name="connsiteY2600" fmla="*/ 768888 h 1209620"/>
                  <a:gd name="connsiteX2601" fmla="*/ 1487678 w 1561591"/>
                  <a:gd name="connsiteY2601" fmla="*/ 765301 h 1209620"/>
                  <a:gd name="connsiteX2602" fmla="*/ 1499838 w 1561591"/>
                  <a:gd name="connsiteY2602" fmla="*/ 750900 h 1209620"/>
                  <a:gd name="connsiteX2603" fmla="*/ 1503425 w 1561591"/>
                  <a:gd name="connsiteY2603" fmla="*/ 747313 h 1209620"/>
                  <a:gd name="connsiteX2604" fmla="*/ 1505610 w 1561591"/>
                  <a:gd name="connsiteY2604" fmla="*/ 743727 h 1209620"/>
                  <a:gd name="connsiteX2605" fmla="*/ 1511326 w 1561591"/>
                  <a:gd name="connsiteY2605" fmla="*/ 736554 h 1209620"/>
                  <a:gd name="connsiteX2606" fmla="*/ 1512054 w 1561591"/>
                  <a:gd name="connsiteY2606" fmla="*/ 730838 h 1209620"/>
                  <a:gd name="connsiteX2607" fmla="*/ 1510653 w 1561591"/>
                  <a:gd name="connsiteY2607" fmla="*/ 725067 h 1209620"/>
                  <a:gd name="connsiteX2608" fmla="*/ 1511326 w 1561591"/>
                  <a:gd name="connsiteY2608" fmla="*/ 722209 h 1209620"/>
                  <a:gd name="connsiteX2609" fmla="*/ 1514240 w 1561591"/>
                  <a:gd name="connsiteY2609" fmla="*/ 719351 h 1209620"/>
                  <a:gd name="connsiteX2610" fmla="*/ 1524270 w 1561591"/>
                  <a:gd name="connsiteY2610" fmla="*/ 715036 h 1209620"/>
                  <a:gd name="connsiteX2611" fmla="*/ 1524999 w 1561591"/>
                  <a:gd name="connsiteY2611" fmla="*/ 712178 h 1209620"/>
                  <a:gd name="connsiteX2612" fmla="*/ 1524999 w 1561591"/>
                  <a:gd name="connsiteY2612" fmla="*/ 709264 h 1209620"/>
                  <a:gd name="connsiteX2613" fmla="*/ 1525727 w 1561591"/>
                  <a:gd name="connsiteY2613" fmla="*/ 705005 h 1209620"/>
                  <a:gd name="connsiteX2614" fmla="*/ 1526456 w 1561591"/>
                  <a:gd name="connsiteY2614" fmla="*/ 700690 h 1209620"/>
                  <a:gd name="connsiteX2615" fmla="*/ 1529314 w 1561591"/>
                  <a:gd name="connsiteY2615" fmla="*/ 698505 h 1209620"/>
                  <a:gd name="connsiteX2616" fmla="*/ 1533629 w 1561591"/>
                  <a:gd name="connsiteY2616" fmla="*/ 694919 h 1209620"/>
                  <a:gd name="connsiteX2617" fmla="*/ 1537888 w 1561591"/>
                  <a:gd name="connsiteY2617" fmla="*/ 691332 h 1209620"/>
                  <a:gd name="connsiteX2618" fmla="*/ 1541530 w 1561591"/>
                  <a:gd name="connsiteY2618" fmla="*/ 689931 h 1209620"/>
                  <a:gd name="connsiteX2619" fmla="*/ 1543659 w 1561591"/>
                  <a:gd name="connsiteY2619" fmla="*/ 688474 h 1209620"/>
                  <a:gd name="connsiteX2620" fmla="*/ 1545789 w 1561591"/>
                  <a:gd name="connsiteY2620" fmla="*/ 686289 h 1209620"/>
                  <a:gd name="connsiteX2621" fmla="*/ 1550104 w 1561591"/>
                  <a:gd name="connsiteY2621" fmla="*/ 681302 h 1209620"/>
                  <a:gd name="connsiteX2622" fmla="*/ 1555147 w 1561591"/>
                  <a:gd name="connsiteY2622" fmla="*/ 676258 h 1209620"/>
                  <a:gd name="connsiteX2623" fmla="*/ 1555875 w 1561591"/>
                  <a:gd name="connsiteY2623" fmla="*/ 676258 h 1209620"/>
                  <a:gd name="connsiteX2624" fmla="*/ 1559462 w 1561591"/>
                  <a:gd name="connsiteY2624" fmla="*/ 678444 h 1209620"/>
                  <a:gd name="connsiteX2625" fmla="*/ 1560863 w 1561591"/>
                  <a:gd name="connsiteY2625" fmla="*/ 678444 h 1209620"/>
                  <a:gd name="connsiteX2626" fmla="*/ 1561591 w 1561591"/>
                  <a:gd name="connsiteY2626" fmla="*/ 677715 h 1209620"/>
                  <a:gd name="connsiteX2627" fmla="*/ 1561591 w 1561591"/>
                  <a:gd name="connsiteY2627" fmla="*/ 675529 h 1209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</a:cxnLst>
                <a:rect l="l" t="t" r="r" b="b"/>
                <a:pathLst>
                  <a:path w="1561591" h="1209620">
                    <a:moveTo>
                      <a:pt x="1560190" y="674857"/>
                    </a:moveTo>
                    <a:lnTo>
                      <a:pt x="1555147" y="670542"/>
                    </a:lnTo>
                    <a:lnTo>
                      <a:pt x="1555147" y="665499"/>
                    </a:lnTo>
                    <a:lnTo>
                      <a:pt x="1553690" y="664042"/>
                    </a:lnTo>
                    <a:lnTo>
                      <a:pt x="1550104" y="662641"/>
                    </a:lnTo>
                    <a:lnTo>
                      <a:pt x="1549431" y="662641"/>
                    </a:lnTo>
                    <a:lnTo>
                      <a:pt x="1548703" y="663370"/>
                    </a:lnTo>
                    <a:lnTo>
                      <a:pt x="1547974" y="664042"/>
                    </a:lnTo>
                    <a:lnTo>
                      <a:pt x="1547246" y="664770"/>
                    </a:lnTo>
                    <a:lnTo>
                      <a:pt x="1547246" y="666227"/>
                    </a:lnTo>
                    <a:lnTo>
                      <a:pt x="1546517" y="666956"/>
                    </a:lnTo>
                    <a:lnTo>
                      <a:pt x="1543659" y="668357"/>
                    </a:lnTo>
                    <a:lnTo>
                      <a:pt x="1542202" y="668357"/>
                    </a:lnTo>
                    <a:lnTo>
                      <a:pt x="1537888" y="671215"/>
                    </a:lnTo>
                    <a:lnTo>
                      <a:pt x="1535758" y="671215"/>
                    </a:lnTo>
                    <a:lnTo>
                      <a:pt x="1532172" y="668357"/>
                    </a:lnTo>
                    <a:lnTo>
                      <a:pt x="1529314" y="667628"/>
                    </a:lnTo>
                    <a:lnTo>
                      <a:pt x="1525727" y="669085"/>
                    </a:lnTo>
                    <a:lnTo>
                      <a:pt x="1522141" y="669814"/>
                    </a:lnTo>
                    <a:lnTo>
                      <a:pt x="1517098" y="669085"/>
                    </a:lnTo>
                    <a:lnTo>
                      <a:pt x="1515641" y="669085"/>
                    </a:lnTo>
                    <a:lnTo>
                      <a:pt x="1512054" y="671943"/>
                    </a:lnTo>
                    <a:lnTo>
                      <a:pt x="1509925" y="673400"/>
                    </a:lnTo>
                    <a:lnTo>
                      <a:pt x="1508468" y="672672"/>
                    </a:lnTo>
                    <a:lnTo>
                      <a:pt x="1504153" y="671943"/>
                    </a:lnTo>
                    <a:lnTo>
                      <a:pt x="1501295" y="671215"/>
                    </a:lnTo>
                    <a:lnTo>
                      <a:pt x="1499838" y="669814"/>
                    </a:lnTo>
                    <a:lnTo>
                      <a:pt x="1499838" y="668357"/>
                    </a:lnTo>
                    <a:lnTo>
                      <a:pt x="1500567" y="666956"/>
                    </a:lnTo>
                    <a:lnTo>
                      <a:pt x="1500567" y="666227"/>
                    </a:lnTo>
                    <a:lnTo>
                      <a:pt x="1498437" y="665499"/>
                    </a:lnTo>
                    <a:lnTo>
                      <a:pt x="1494851" y="664042"/>
                    </a:lnTo>
                    <a:lnTo>
                      <a:pt x="1492665" y="664770"/>
                    </a:lnTo>
                    <a:lnTo>
                      <a:pt x="1491264" y="666227"/>
                    </a:lnTo>
                    <a:lnTo>
                      <a:pt x="1488351" y="666227"/>
                    </a:lnTo>
                    <a:lnTo>
                      <a:pt x="1481178" y="661184"/>
                    </a:lnTo>
                    <a:lnTo>
                      <a:pt x="1480505" y="660455"/>
                    </a:lnTo>
                    <a:lnTo>
                      <a:pt x="1480505" y="659055"/>
                    </a:lnTo>
                    <a:lnTo>
                      <a:pt x="1481906" y="657597"/>
                    </a:lnTo>
                    <a:lnTo>
                      <a:pt x="1484092" y="656869"/>
                    </a:lnTo>
                    <a:lnTo>
                      <a:pt x="1487678" y="656141"/>
                    </a:lnTo>
                    <a:lnTo>
                      <a:pt x="1489079" y="651153"/>
                    </a:lnTo>
                    <a:lnTo>
                      <a:pt x="1489808" y="649696"/>
                    </a:lnTo>
                    <a:lnTo>
                      <a:pt x="1489808" y="648295"/>
                    </a:lnTo>
                    <a:lnTo>
                      <a:pt x="1494122" y="646110"/>
                    </a:lnTo>
                    <a:lnTo>
                      <a:pt x="1496980" y="646110"/>
                    </a:lnTo>
                    <a:lnTo>
                      <a:pt x="1498437" y="644653"/>
                    </a:lnTo>
                    <a:lnTo>
                      <a:pt x="1499166" y="644653"/>
                    </a:lnTo>
                    <a:lnTo>
                      <a:pt x="1502024" y="644653"/>
                    </a:lnTo>
                    <a:lnTo>
                      <a:pt x="1505610" y="645381"/>
                    </a:lnTo>
                    <a:lnTo>
                      <a:pt x="1508468" y="645381"/>
                    </a:lnTo>
                    <a:lnTo>
                      <a:pt x="1509196" y="643980"/>
                    </a:lnTo>
                    <a:lnTo>
                      <a:pt x="1509196" y="642523"/>
                    </a:lnTo>
                    <a:lnTo>
                      <a:pt x="1509196" y="641795"/>
                    </a:lnTo>
                    <a:lnTo>
                      <a:pt x="1505610" y="638209"/>
                    </a:lnTo>
                    <a:lnTo>
                      <a:pt x="1504882" y="636079"/>
                    </a:lnTo>
                    <a:lnTo>
                      <a:pt x="1504882" y="635351"/>
                    </a:lnTo>
                    <a:lnTo>
                      <a:pt x="1505610" y="633165"/>
                    </a:lnTo>
                    <a:lnTo>
                      <a:pt x="1507739" y="632493"/>
                    </a:lnTo>
                    <a:lnTo>
                      <a:pt x="1512054" y="633165"/>
                    </a:lnTo>
                    <a:lnTo>
                      <a:pt x="1514240" y="632493"/>
                    </a:lnTo>
                    <a:lnTo>
                      <a:pt x="1514968" y="628178"/>
                    </a:lnTo>
                    <a:lnTo>
                      <a:pt x="1516369" y="627449"/>
                    </a:lnTo>
                    <a:lnTo>
                      <a:pt x="1517098" y="627449"/>
                    </a:lnTo>
                    <a:lnTo>
                      <a:pt x="1517826" y="627449"/>
                    </a:lnTo>
                    <a:lnTo>
                      <a:pt x="1518555" y="626721"/>
                    </a:lnTo>
                    <a:lnTo>
                      <a:pt x="1518555" y="625993"/>
                    </a:lnTo>
                    <a:lnTo>
                      <a:pt x="1517826" y="623863"/>
                    </a:lnTo>
                    <a:lnTo>
                      <a:pt x="1517098" y="623135"/>
                    </a:lnTo>
                    <a:lnTo>
                      <a:pt x="1513511" y="621678"/>
                    </a:lnTo>
                    <a:lnTo>
                      <a:pt x="1507739" y="620277"/>
                    </a:lnTo>
                    <a:lnTo>
                      <a:pt x="1504882" y="618820"/>
                    </a:lnTo>
                    <a:lnTo>
                      <a:pt x="1502752" y="613104"/>
                    </a:lnTo>
                    <a:lnTo>
                      <a:pt x="1502024" y="607332"/>
                    </a:lnTo>
                    <a:lnTo>
                      <a:pt x="1500567" y="603017"/>
                    </a:lnTo>
                    <a:lnTo>
                      <a:pt x="1501295" y="598030"/>
                    </a:lnTo>
                    <a:lnTo>
                      <a:pt x="1499838" y="591530"/>
                    </a:lnTo>
                    <a:lnTo>
                      <a:pt x="1500567" y="588672"/>
                    </a:lnTo>
                    <a:lnTo>
                      <a:pt x="1501295" y="587943"/>
                    </a:lnTo>
                    <a:lnTo>
                      <a:pt x="1503425" y="587271"/>
                    </a:lnTo>
                    <a:lnTo>
                      <a:pt x="1504882" y="583684"/>
                    </a:lnTo>
                    <a:lnTo>
                      <a:pt x="1506338" y="581499"/>
                    </a:lnTo>
                    <a:lnTo>
                      <a:pt x="1509925" y="579370"/>
                    </a:lnTo>
                    <a:lnTo>
                      <a:pt x="1514968" y="577913"/>
                    </a:lnTo>
                    <a:lnTo>
                      <a:pt x="1515641" y="575783"/>
                    </a:lnTo>
                    <a:lnTo>
                      <a:pt x="1514968" y="574326"/>
                    </a:lnTo>
                    <a:lnTo>
                      <a:pt x="1512054" y="573598"/>
                    </a:lnTo>
                    <a:lnTo>
                      <a:pt x="1511326" y="573598"/>
                    </a:lnTo>
                    <a:lnTo>
                      <a:pt x="1511326" y="572197"/>
                    </a:lnTo>
                    <a:lnTo>
                      <a:pt x="1511326" y="567882"/>
                    </a:lnTo>
                    <a:lnTo>
                      <a:pt x="1511326" y="566425"/>
                    </a:lnTo>
                    <a:lnTo>
                      <a:pt x="1510653" y="564968"/>
                    </a:lnTo>
                    <a:lnTo>
                      <a:pt x="1509925" y="558524"/>
                    </a:lnTo>
                    <a:lnTo>
                      <a:pt x="1508468" y="557795"/>
                    </a:lnTo>
                    <a:lnTo>
                      <a:pt x="1505610" y="557795"/>
                    </a:lnTo>
                    <a:lnTo>
                      <a:pt x="1504882" y="555666"/>
                    </a:lnTo>
                    <a:lnTo>
                      <a:pt x="1503425" y="554209"/>
                    </a:lnTo>
                    <a:lnTo>
                      <a:pt x="1502752" y="554209"/>
                    </a:lnTo>
                    <a:lnTo>
                      <a:pt x="1502752" y="553480"/>
                    </a:lnTo>
                    <a:lnTo>
                      <a:pt x="1505610" y="552808"/>
                    </a:lnTo>
                    <a:lnTo>
                      <a:pt x="1506338" y="552080"/>
                    </a:lnTo>
                    <a:lnTo>
                      <a:pt x="1509196" y="548493"/>
                    </a:lnTo>
                    <a:lnTo>
                      <a:pt x="1512054" y="546308"/>
                    </a:lnTo>
                    <a:lnTo>
                      <a:pt x="1516369" y="543450"/>
                    </a:lnTo>
                    <a:lnTo>
                      <a:pt x="1521413" y="542049"/>
                    </a:lnTo>
                    <a:lnTo>
                      <a:pt x="1526456" y="538406"/>
                    </a:lnTo>
                    <a:lnTo>
                      <a:pt x="1526456" y="536277"/>
                    </a:lnTo>
                    <a:lnTo>
                      <a:pt x="1526456" y="534820"/>
                    </a:lnTo>
                    <a:lnTo>
                      <a:pt x="1527128" y="534148"/>
                    </a:lnTo>
                    <a:lnTo>
                      <a:pt x="1529314" y="534148"/>
                    </a:lnTo>
                    <a:lnTo>
                      <a:pt x="1530715" y="532691"/>
                    </a:lnTo>
                    <a:lnTo>
                      <a:pt x="1532172" y="526246"/>
                    </a:lnTo>
                    <a:lnTo>
                      <a:pt x="1535030" y="521203"/>
                    </a:lnTo>
                    <a:lnTo>
                      <a:pt x="1535758" y="521203"/>
                    </a:lnTo>
                    <a:lnTo>
                      <a:pt x="1537888" y="522660"/>
                    </a:lnTo>
                    <a:lnTo>
                      <a:pt x="1539345" y="521931"/>
                    </a:lnTo>
                    <a:lnTo>
                      <a:pt x="1541530" y="522660"/>
                    </a:lnTo>
                    <a:lnTo>
                      <a:pt x="1544388" y="521203"/>
                    </a:lnTo>
                    <a:lnTo>
                      <a:pt x="1548703" y="517616"/>
                    </a:lnTo>
                    <a:lnTo>
                      <a:pt x="1550832" y="516159"/>
                    </a:lnTo>
                    <a:lnTo>
                      <a:pt x="1551561" y="515487"/>
                    </a:lnTo>
                    <a:lnTo>
                      <a:pt x="1551561" y="512573"/>
                    </a:lnTo>
                    <a:lnTo>
                      <a:pt x="1555147" y="508987"/>
                    </a:lnTo>
                    <a:lnTo>
                      <a:pt x="1556604" y="504672"/>
                    </a:lnTo>
                    <a:lnTo>
                      <a:pt x="1560190" y="499684"/>
                    </a:lnTo>
                    <a:lnTo>
                      <a:pt x="1553690" y="501085"/>
                    </a:lnTo>
                    <a:lnTo>
                      <a:pt x="1542931" y="505400"/>
                    </a:lnTo>
                    <a:lnTo>
                      <a:pt x="1537888" y="506129"/>
                    </a:lnTo>
                    <a:lnTo>
                      <a:pt x="1535758" y="506129"/>
                    </a:lnTo>
                    <a:lnTo>
                      <a:pt x="1532900" y="508258"/>
                    </a:lnTo>
                    <a:lnTo>
                      <a:pt x="1531443" y="509715"/>
                    </a:lnTo>
                    <a:lnTo>
                      <a:pt x="1528585" y="509715"/>
                    </a:lnTo>
                    <a:lnTo>
                      <a:pt x="1527857" y="508258"/>
                    </a:lnTo>
                    <a:lnTo>
                      <a:pt x="1526456" y="506857"/>
                    </a:lnTo>
                    <a:lnTo>
                      <a:pt x="1523542" y="506857"/>
                    </a:lnTo>
                    <a:lnTo>
                      <a:pt x="1519956" y="506129"/>
                    </a:lnTo>
                    <a:lnTo>
                      <a:pt x="1517826" y="502542"/>
                    </a:lnTo>
                    <a:lnTo>
                      <a:pt x="1512783" y="498227"/>
                    </a:lnTo>
                    <a:lnTo>
                      <a:pt x="1509925" y="491783"/>
                    </a:lnTo>
                    <a:lnTo>
                      <a:pt x="1509196" y="490326"/>
                    </a:lnTo>
                    <a:lnTo>
                      <a:pt x="1509196" y="488197"/>
                    </a:lnTo>
                    <a:lnTo>
                      <a:pt x="1510653" y="485283"/>
                    </a:lnTo>
                    <a:lnTo>
                      <a:pt x="1502752" y="484610"/>
                    </a:lnTo>
                    <a:lnTo>
                      <a:pt x="1499166" y="483882"/>
                    </a:lnTo>
                    <a:lnTo>
                      <a:pt x="1496980" y="481024"/>
                    </a:lnTo>
                    <a:lnTo>
                      <a:pt x="1493394" y="478839"/>
                    </a:lnTo>
                    <a:lnTo>
                      <a:pt x="1491993" y="476709"/>
                    </a:lnTo>
                    <a:lnTo>
                      <a:pt x="1491264" y="473795"/>
                    </a:lnTo>
                    <a:lnTo>
                      <a:pt x="1490536" y="473795"/>
                    </a:lnTo>
                    <a:lnTo>
                      <a:pt x="1489808" y="468079"/>
                    </a:lnTo>
                    <a:lnTo>
                      <a:pt x="1485493" y="465950"/>
                    </a:lnTo>
                    <a:lnTo>
                      <a:pt x="1482635" y="463036"/>
                    </a:lnTo>
                    <a:lnTo>
                      <a:pt x="1484092" y="460178"/>
                    </a:lnTo>
                    <a:lnTo>
                      <a:pt x="1484092" y="458049"/>
                    </a:lnTo>
                    <a:lnTo>
                      <a:pt x="1483363" y="455863"/>
                    </a:lnTo>
                    <a:lnTo>
                      <a:pt x="1481178" y="455135"/>
                    </a:lnTo>
                    <a:lnTo>
                      <a:pt x="1480505" y="454462"/>
                    </a:lnTo>
                    <a:lnTo>
                      <a:pt x="1480505" y="453006"/>
                    </a:lnTo>
                    <a:lnTo>
                      <a:pt x="1474005" y="451549"/>
                    </a:lnTo>
                    <a:lnTo>
                      <a:pt x="1472604" y="449419"/>
                    </a:lnTo>
                    <a:lnTo>
                      <a:pt x="1468289" y="447962"/>
                    </a:lnTo>
                    <a:lnTo>
                      <a:pt x="1466104" y="447962"/>
                    </a:lnTo>
                    <a:lnTo>
                      <a:pt x="1464703" y="448691"/>
                    </a:lnTo>
                    <a:lnTo>
                      <a:pt x="1458931" y="450876"/>
                    </a:lnTo>
                    <a:lnTo>
                      <a:pt x="1458202" y="451549"/>
                    </a:lnTo>
                    <a:lnTo>
                      <a:pt x="1453215" y="452277"/>
                    </a:lnTo>
                    <a:lnTo>
                      <a:pt x="1451758" y="455863"/>
                    </a:lnTo>
                    <a:lnTo>
                      <a:pt x="1448900" y="457320"/>
                    </a:lnTo>
                    <a:lnTo>
                      <a:pt x="1440999" y="458721"/>
                    </a:lnTo>
                    <a:lnTo>
                      <a:pt x="1438814" y="459450"/>
                    </a:lnTo>
                    <a:lnTo>
                      <a:pt x="1434555" y="463036"/>
                    </a:lnTo>
                    <a:lnTo>
                      <a:pt x="1430240" y="463036"/>
                    </a:lnTo>
                    <a:lnTo>
                      <a:pt x="1428783" y="465222"/>
                    </a:lnTo>
                    <a:lnTo>
                      <a:pt x="1428054" y="470209"/>
                    </a:lnTo>
                    <a:lnTo>
                      <a:pt x="1427326" y="470209"/>
                    </a:lnTo>
                    <a:lnTo>
                      <a:pt x="1425925" y="469536"/>
                    </a:lnTo>
                    <a:lnTo>
                      <a:pt x="1425197" y="469536"/>
                    </a:lnTo>
                    <a:lnTo>
                      <a:pt x="1424468" y="470209"/>
                    </a:lnTo>
                    <a:lnTo>
                      <a:pt x="1423740" y="473123"/>
                    </a:lnTo>
                    <a:lnTo>
                      <a:pt x="1419425" y="473123"/>
                    </a:lnTo>
                    <a:lnTo>
                      <a:pt x="1416567" y="474524"/>
                    </a:lnTo>
                    <a:lnTo>
                      <a:pt x="1415838" y="478839"/>
                    </a:lnTo>
                    <a:lnTo>
                      <a:pt x="1412252" y="480296"/>
                    </a:lnTo>
                    <a:lnTo>
                      <a:pt x="1410851" y="479567"/>
                    </a:lnTo>
                    <a:lnTo>
                      <a:pt x="1410123" y="480296"/>
                    </a:lnTo>
                    <a:lnTo>
                      <a:pt x="1408666" y="481697"/>
                    </a:lnTo>
                    <a:lnTo>
                      <a:pt x="1406536" y="483882"/>
                    </a:lnTo>
                    <a:lnTo>
                      <a:pt x="1406536" y="485283"/>
                    </a:lnTo>
                    <a:lnTo>
                      <a:pt x="1407265" y="486740"/>
                    </a:lnTo>
                    <a:lnTo>
                      <a:pt x="1406536" y="488197"/>
                    </a:lnTo>
                    <a:lnTo>
                      <a:pt x="1404351" y="488925"/>
                    </a:lnTo>
                    <a:lnTo>
                      <a:pt x="1400764" y="488925"/>
                    </a:lnTo>
                    <a:lnTo>
                      <a:pt x="1400092" y="488197"/>
                    </a:lnTo>
                    <a:lnTo>
                      <a:pt x="1397178" y="487468"/>
                    </a:lnTo>
                    <a:lnTo>
                      <a:pt x="1395049" y="485283"/>
                    </a:lnTo>
                    <a:lnTo>
                      <a:pt x="1394320" y="484610"/>
                    </a:lnTo>
                    <a:lnTo>
                      <a:pt x="1392191" y="483882"/>
                    </a:lnTo>
                    <a:lnTo>
                      <a:pt x="1391462" y="483882"/>
                    </a:lnTo>
                    <a:lnTo>
                      <a:pt x="1389277" y="483153"/>
                    </a:lnTo>
                    <a:lnTo>
                      <a:pt x="1387876" y="483882"/>
                    </a:lnTo>
                    <a:lnTo>
                      <a:pt x="1384289" y="484610"/>
                    </a:lnTo>
                    <a:lnTo>
                      <a:pt x="1382832" y="483882"/>
                    </a:lnTo>
                    <a:lnTo>
                      <a:pt x="1379246" y="483882"/>
                    </a:lnTo>
                    <a:lnTo>
                      <a:pt x="1376388" y="482425"/>
                    </a:lnTo>
                    <a:lnTo>
                      <a:pt x="1374931" y="482425"/>
                    </a:lnTo>
                    <a:lnTo>
                      <a:pt x="1370616" y="478839"/>
                    </a:lnTo>
                    <a:lnTo>
                      <a:pt x="1367030" y="477438"/>
                    </a:lnTo>
                    <a:lnTo>
                      <a:pt x="1364900" y="477438"/>
                    </a:lnTo>
                    <a:lnTo>
                      <a:pt x="1362715" y="478839"/>
                    </a:lnTo>
                    <a:lnTo>
                      <a:pt x="1361314" y="478110"/>
                    </a:lnTo>
                    <a:lnTo>
                      <a:pt x="1359857" y="476709"/>
                    </a:lnTo>
                    <a:lnTo>
                      <a:pt x="1359857" y="475252"/>
                    </a:lnTo>
                    <a:lnTo>
                      <a:pt x="1361314" y="470937"/>
                    </a:lnTo>
                    <a:lnTo>
                      <a:pt x="1359857" y="469536"/>
                    </a:lnTo>
                    <a:lnTo>
                      <a:pt x="1357728" y="465950"/>
                    </a:lnTo>
                    <a:lnTo>
                      <a:pt x="1356999" y="465222"/>
                    </a:lnTo>
                    <a:lnTo>
                      <a:pt x="1356271" y="464493"/>
                    </a:lnTo>
                    <a:lnTo>
                      <a:pt x="1354814" y="460907"/>
                    </a:lnTo>
                    <a:lnTo>
                      <a:pt x="1354141" y="458049"/>
                    </a:lnTo>
                    <a:lnTo>
                      <a:pt x="1354141" y="457320"/>
                    </a:lnTo>
                    <a:lnTo>
                      <a:pt x="1353413" y="450876"/>
                    </a:lnTo>
                    <a:lnTo>
                      <a:pt x="1353413" y="450148"/>
                    </a:lnTo>
                    <a:lnTo>
                      <a:pt x="1352684" y="448691"/>
                    </a:lnTo>
                    <a:lnTo>
                      <a:pt x="1352684" y="445833"/>
                    </a:lnTo>
                    <a:lnTo>
                      <a:pt x="1352684" y="445104"/>
                    </a:lnTo>
                    <a:lnTo>
                      <a:pt x="1352684" y="442246"/>
                    </a:lnTo>
                    <a:lnTo>
                      <a:pt x="1354814" y="437932"/>
                    </a:lnTo>
                    <a:lnTo>
                      <a:pt x="1355542" y="437203"/>
                    </a:lnTo>
                    <a:lnTo>
                      <a:pt x="1356271" y="435074"/>
                    </a:lnTo>
                    <a:lnTo>
                      <a:pt x="1356271" y="431487"/>
                    </a:lnTo>
                    <a:lnTo>
                      <a:pt x="1356271" y="430759"/>
                    </a:lnTo>
                    <a:lnTo>
                      <a:pt x="1357728" y="429302"/>
                    </a:lnTo>
                    <a:lnTo>
                      <a:pt x="1362715" y="422858"/>
                    </a:lnTo>
                    <a:lnTo>
                      <a:pt x="1367758" y="414956"/>
                    </a:lnTo>
                    <a:lnTo>
                      <a:pt x="1368487" y="408512"/>
                    </a:lnTo>
                    <a:lnTo>
                      <a:pt x="1369888" y="403469"/>
                    </a:lnTo>
                    <a:lnTo>
                      <a:pt x="1372073" y="401339"/>
                    </a:lnTo>
                    <a:lnTo>
                      <a:pt x="1374203" y="399882"/>
                    </a:lnTo>
                    <a:lnTo>
                      <a:pt x="1376388" y="397753"/>
                    </a:lnTo>
                    <a:lnTo>
                      <a:pt x="1376388" y="395567"/>
                    </a:lnTo>
                    <a:lnTo>
                      <a:pt x="1376388" y="391981"/>
                    </a:lnTo>
                    <a:lnTo>
                      <a:pt x="1372073" y="396296"/>
                    </a:lnTo>
                    <a:lnTo>
                      <a:pt x="1367030" y="398425"/>
                    </a:lnTo>
                    <a:lnTo>
                      <a:pt x="1366301" y="399882"/>
                    </a:lnTo>
                    <a:lnTo>
                      <a:pt x="1365629" y="402011"/>
                    </a:lnTo>
                    <a:lnTo>
                      <a:pt x="1364900" y="402740"/>
                    </a:lnTo>
                    <a:lnTo>
                      <a:pt x="1360586" y="402011"/>
                    </a:lnTo>
                    <a:lnTo>
                      <a:pt x="1358400" y="403469"/>
                    </a:lnTo>
                    <a:lnTo>
                      <a:pt x="1354814" y="404926"/>
                    </a:lnTo>
                    <a:lnTo>
                      <a:pt x="1353413" y="404197"/>
                    </a:lnTo>
                    <a:lnTo>
                      <a:pt x="1352684" y="401339"/>
                    </a:lnTo>
                    <a:lnTo>
                      <a:pt x="1351227" y="398425"/>
                    </a:lnTo>
                    <a:lnTo>
                      <a:pt x="1350555" y="398425"/>
                    </a:lnTo>
                    <a:lnTo>
                      <a:pt x="1346912" y="398425"/>
                    </a:lnTo>
                    <a:lnTo>
                      <a:pt x="1344783" y="397024"/>
                    </a:lnTo>
                    <a:lnTo>
                      <a:pt x="1342654" y="396296"/>
                    </a:lnTo>
                    <a:lnTo>
                      <a:pt x="1341925" y="395567"/>
                    </a:lnTo>
                    <a:lnTo>
                      <a:pt x="1342654" y="394839"/>
                    </a:lnTo>
                    <a:lnTo>
                      <a:pt x="1343326" y="394166"/>
                    </a:lnTo>
                    <a:lnTo>
                      <a:pt x="1344055" y="393438"/>
                    </a:lnTo>
                    <a:lnTo>
                      <a:pt x="1342654" y="392709"/>
                    </a:lnTo>
                    <a:lnTo>
                      <a:pt x="1339011" y="393438"/>
                    </a:lnTo>
                    <a:lnTo>
                      <a:pt x="1333295" y="393438"/>
                    </a:lnTo>
                    <a:lnTo>
                      <a:pt x="1331166" y="394166"/>
                    </a:lnTo>
                    <a:lnTo>
                      <a:pt x="1330438" y="396296"/>
                    </a:lnTo>
                    <a:lnTo>
                      <a:pt x="1329709" y="397753"/>
                    </a:lnTo>
                    <a:lnTo>
                      <a:pt x="1328252" y="398425"/>
                    </a:lnTo>
                    <a:lnTo>
                      <a:pt x="1325394" y="402011"/>
                    </a:lnTo>
                    <a:lnTo>
                      <a:pt x="1324666" y="403469"/>
                    </a:lnTo>
                    <a:lnTo>
                      <a:pt x="1323265" y="404926"/>
                    </a:lnTo>
                    <a:lnTo>
                      <a:pt x="1316092" y="402011"/>
                    </a:lnTo>
                    <a:lnTo>
                      <a:pt x="1314635" y="402011"/>
                    </a:lnTo>
                    <a:lnTo>
                      <a:pt x="1313178" y="399882"/>
                    </a:lnTo>
                    <a:lnTo>
                      <a:pt x="1309592" y="399154"/>
                    </a:lnTo>
                    <a:lnTo>
                      <a:pt x="1308863" y="397024"/>
                    </a:lnTo>
                    <a:lnTo>
                      <a:pt x="1306734" y="396296"/>
                    </a:lnTo>
                    <a:lnTo>
                      <a:pt x="1306005" y="396296"/>
                    </a:lnTo>
                    <a:lnTo>
                      <a:pt x="1305277" y="397024"/>
                    </a:lnTo>
                    <a:lnTo>
                      <a:pt x="1304604" y="399154"/>
                    </a:lnTo>
                    <a:lnTo>
                      <a:pt x="1303876" y="399882"/>
                    </a:lnTo>
                    <a:lnTo>
                      <a:pt x="1302419" y="401339"/>
                    </a:lnTo>
                    <a:lnTo>
                      <a:pt x="1300962" y="401339"/>
                    </a:lnTo>
                    <a:lnTo>
                      <a:pt x="1297375" y="402011"/>
                    </a:lnTo>
                    <a:lnTo>
                      <a:pt x="1292388" y="402740"/>
                    </a:lnTo>
                    <a:lnTo>
                      <a:pt x="1290203" y="402740"/>
                    </a:lnTo>
                    <a:lnTo>
                      <a:pt x="1290203" y="402740"/>
                    </a:lnTo>
                    <a:lnTo>
                      <a:pt x="1288073" y="406326"/>
                    </a:lnTo>
                    <a:lnTo>
                      <a:pt x="1287345" y="408512"/>
                    </a:lnTo>
                    <a:lnTo>
                      <a:pt x="1286616" y="409913"/>
                    </a:lnTo>
                    <a:lnTo>
                      <a:pt x="1285888" y="409240"/>
                    </a:lnTo>
                    <a:lnTo>
                      <a:pt x="1285215" y="409240"/>
                    </a:lnTo>
                    <a:lnTo>
                      <a:pt x="1284487" y="410641"/>
                    </a:lnTo>
                    <a:lnTo>
                      <a:pt x="1283758" y="412827"/>
                    </a:lnTo>
                    <a:lnTo>
                      <a:pt x="1283030" y="413499"/>
                    </a:lnTo>
                    <a:lnTo>
                      <a:pt x="1281573" y="412827"/>
                    </a:lnTo>
                    <a:lnTo>
                      <a:pt x="1280901" y="412827"/>
                    </a:lnTo>
                    <a:lnTo>
                      <a:pt x="1279444" y="414956"/>
                    </a:lnTo>
                    <a:lnTo>
                      <a:pt x="1277987" y="416413"/>
                    </a:lnTo>
                    <a:lnTo>
                      <a:pt x="1276586" y="416413"/>
                    </a:lnTo>
                    <a:lnTo>
                      <a:pt x="1273728" y="416413"/>
                    </a:lnTo>
                    <a:lnTo>
                      <a:pt x="1270814" y="417814"/>
                    </a:lnTo>
                    <a:lnTo>
                      <a:pt x="1270814" y="414228"/>
                    </a:lnTo>
                    <a:lnTo>
                      <a:pt x="1270814" y="413499"/>
                    </a:lnTo>
                    <a:lnTo>
                      <a:pt x="1270814" y="411370"/>
                    </a:lnTo>
                    <a:lnTo>
                      <a:pt x="1270814" y="408512"/>
                    </a:lnTo>
                    <a:lnTo>
                      <a:pt x="1271542" y="406326"/>
                    </a:lnTo>
                    <a:lnTo>
                      <a:pt x="1270814" y="405654"/>
                    </a:lnTo>
                    <a:lnTo>
                      <a:pt x="1270141" y="404926"/>
                    </a:lnTo>
                    <a:lnTo>
                      <a:pt x="1269413" y="404926"/>
                    </a:lnTo>
                    <a:lnTo>
                      <a:pt x="1267227" y="405654"/>
                    </a:lnTo>
                    <a:lnTo>
                      <a:pt x="1265827" y="405654"/>
                    </a:lnTo>
                    <a:lnTo>
                      <a:pt x="1264370" y="405654"/>
                    </a:lnTo>
                    <a:lnTo>
                      <a:pt x="1263641" y="405654"/>
                    </a:lnTo>
                    <a:lnTo>
                      <a:pt x="1262912" y="406326"/>
                    </a:lnTo>
                    <a:lnTo>
                      <a:pt x="1261512" y="407783"/>
                    </a:lnTo>
                    <a:lnTo>
                      <a:pt x="1260783" y="407783"/>
                    </a:lnTo>
                    <a:lnTo>
                      <a:pt x="1259326" y="407783"/>
                    </a:lnTo>
                    <a:lnTo>
                      <a:pt x="1259326" y="407055"/>
                    </a:lnTo>
                    <a:lnTo>
                      <a:pt x="1257925" y="407055"/>
                    </a:lnTo>
                    <a:lnTo>
                      <a:pt x="1257197" y="408512"/>
                    </a:lnTo>
                    <a:lnTo>
                      <a:pt x="1257197" y="409240"/>
                    </a:lnTo>
                    <a:lnTo>
                      <a:pt x="1257197" y="410641"/>
                    </a:lnTo>
                    <a:lnTo>
                      <a:pt x="1256468" y="411370"/>
                    </a:lnTo>
                    <a:lnTo>
                      <a:pt x="1255740" y="411370"/>
                    </a:lnTo>
                    <a:lnTo>
                      <a:pt x="1255011" y="411370"/>
                    </a:lnTo>
                    <a:lnTo>
                      <a:pt x="1253610" y="410641"/>
                    </a:lnTo>
                    <a:lnTo>
                      <a:pt x="1252882" y="410641"/>
                    </a:lnTo>
                    <a:lnTo>
                      <a:pt x="1252153" y="411370"/>
                    </a:lnTo>
                    <a:lnTo>
                      <a:pt x="1252153" y="412827"/>
                    </a:lnTo>
                    <a:lnTo>
                      <a:pt x="1252153" y="413499"/>
                    </a:lnTo>
                    <a:lnTo>
                      <a:pt x="1251425" y="414228"/>
                    </a:lnTo>
                    <a:lnTo>
                      <a:pt x="1251425" y="415685"/>
                    </a:lnTo>
                    <a:lnTo>
                      <a:pt x="1250024" y="415685"/>
                    </a:lnTo>
                    <a:lnTo>
                      <a:pt x="1249295" y="415685"/>
                    </a:lnTo>
                    <a:lnTo>
                      <a:pt x="1247838" y="415685"/>
                    </a:lnTo>
                    <a:lnTo>
                      <a:pt x="1247166" y="414228"/>
                    </a:lnTo>
                    <a:lnTo>
                      <a:pt x="1246437" y="412827"/>
                    </a:lnTo>
                    <a:lnTo>
                      <a:pt x="1245709" y="412098"/>
                    </a:lnTo>
                    <a:lnTo>
                      <a:pt x="1243524" y="412098"/>
                    </a:lnTo>
                    <a:lnTo>
                      <a:pt x="1242851" y="412827"/>
                    </a:lnTo>
                    <a:lnTo>
                      <a:pt x="1242851" y="413499"/>
                    </a:lnTo>
                    <a:lnTo>
                      <a:pt x="1242851" y="414228"/>
                    </a:lnTo>
                    <a:lnTo>
                      <a:pt x="1242851" y="415685"/>
                    </a:lnTo>
                    <a:lnTo>
                      <a:pt x="1243524" y="416413"/>
                    </a:lnTo>
                    <a:lnTo>
                      <a:pt x="1242851" y="417086"/>
                    </a:lnTo>
                    <a:lnTo>
                      <a:pt x="1242123" y="417814"/>
                    </a:lnTo>
                    <a:lnTo>
                      <a:pt x="1240666" y="417814"/>
                    </a:lnTo>
                    <a:lnTo>
                      <a:pt x="1234950" y="414956"/>
                    </a:lnTo>
                    <a:lnTo>
                      <a:pt x="1233493" y="414956"/>
                    </a:lnTo>
                    <a:lnTo>
                      <a:pt x="1232036" y="414228"/>
                    </a:lnTo>
                    <a:lnTo>
                      <a:pt x="1229907" y="418543"/>
                    </a:lnTo>
                    <a:lnTo>
                      <a:pt x="1229178" y="419271"/>
                    </a:lnTo>
                    <a:lnTo>
                      <a:pt x="1222734" y="420000"/>
                    </a:lnTo>
                    <a:lnTo>
                      <a:pt x="1219147" y="423586"/>
                    </a:lnTo>
                    <a:lnTo>
                      <a:pt x="1217691" y="426444"/>
                    </a:lnTo>
                    <a:lnTo>
                      <a:pt x="1214833" y="427172"/>
                    </a:lnTo>
                    <a:lnTo>
                      <a:pt x="1213376" y="427172"/>
                    </a:lnTo>
                    <a:lnTo>
                      <a:pt x="1212703" y="425715"/>
                    </a:lnTo>
                    <a:lnTo>
                      <a:pt x="1210518" y="424314"/>
                    </a:lnTo>
                    <a:lnTo>
                      <a:pt x="1208388" y="425715"/>
                    </a:lnTo>
                    <a:lnTo>
                      <a:pt x="1204802" y="424987"/>
                    </a:lnTo>
                    <a:lnTo>
                      <a:pt x="1199759" y="422858"/>
                    </a:lnTo>
                    <a:lnTo>
                      <a:pt x="1195444" y="422129"/>
                    </a:lnTo>
                    <a:lnTo>
                      <a:pt x="1191129" y="419271"/>
                    </a:lnTo>
                    <a:lnTo>
                      <a:pt x="1187542" y="394166"/>
                    </a:lnTo>
                    <a:lnTo>
                      <a:pt x="1187542" y="389851"/>
                    </a:lnTo>
                    <a:lnTo>
                      <a:pt x="1187542" y="387666"/>
                    </a:lnTo>
                    <a:lnTo>
                      <a:pt x="1187542" y="382679"/>
                    </a:lnTo>
                    <a:lnTo>
                      <a:pt x="1187542" y="379036"/>
                    </a:lnTo>
                    <a:lnTo>
                      <a:pt x="1187542" y="375450"/>
                    </a:lnTo>
                    <a:lnTo>
                      <a:pt x="1187542" y="374777"/>
                    </a:lnTo>
                    <a:lnTo>
                      <a:pt x="1187542" y="374049"/>
                    </a:lnTo>
                    <a:lnTo>
                      <a:pt x="1188271" y="371191"/>
                    </a:lnTo>
                    <a:lnTo>
                      <a:pt x="1188271" y="369734"/>
                    </a:lnTo>
                    <a:lnTo>
                      <a:pt x="1188271" y="369005"/>
                    </a:lnTo>
                    <a:lnTo>
                      <a:pt x="1188271" y="368277"/>
                    </a:lnTo>
                    <a:lnTo>
                      <a:pt x="1187542" y="367605"/>
                    </a:lnTo>
                    <a:lnTo>
                      <a:pt x="1186814" y="367605"/>
                    </a:lnTo>
                    <a:lnTo>
                      <a:pt x="1186085" y="368277"/>
                    </a:lnTo>
                    <a:lnTo>
                      <a:pt x="1183956" y="369005"/>
                    </a:lnTo>
                    <a:lnTo>
                      <a:pt x="1183227" y="369734"/>
                    </a:lnTo>
                    <a:lnTo>
                      <a:pt x="1182499" y="369734"/>
                    </a:lnTo>
                    <a:lnTo>
                      <a:pt x="1181827" y="369734"/>
                    </a:lnTo>
                    <a:lnTo>
                      <a:pt x="1181098" y="369005"/>
                    </a:lnTo>
                    <a:lnTo>
                      <a:pt x="1177512" y="367605"/>
                    </a:lnTo>
                    <a:lnTo>
                      <a:pt x="1176783" y="367605"/>
                    </a:lnTo>
                    <a:lnTo>
                      <a:pt x="1174598" y="367605"/>
                    </a:lnTo>
                    <a:lnTo>
                      <a:pt x="1172468" y="368277"/>
                    </a:lnTo>
                    <a:lnTo>
                      <a:pt x="1171740" y="368277"/>
                    </a:lnTo>
                    <a:lnTo>
                      <a:pt x="1171011" y="367605"/>
                    </a:lnTo>
                    <a:lnTo>
                      <a:pt x="1170339" y="366876"/>
                    </a:lnTo>
                    <a:lnTo>
                      <a:pt x="1169610" y="366148"/>
                    </a:lnTo>
                    <a:lnTo>
                      <a:pt x="1168882" y="365419"/>
                    </a:lnTo>
                    <a:lnTo>
                      <a:pt x="1168153" y="364691"/>
                    </a:lnTo>
                    <a:lnTo>
                      <a:pt x="1167425" y="363962"/>
                    </a:lnTo>
                    <a:lnTo>
                      <a:pt x="1166024" y="363962"/>
                    </a:lnTo>
                    <a:lnTo>
                      <a:pt x="1165296" y="363290"/>
                    </a:lnTo>
                    <a:lnTo>
                      <a:pt x="1163839" y="363290"/>
                    </a:lnTo>
                    <a:lnTo>
                      <a:pt x="1160252" y="361833"/>
                    </a:lnTo>
                    <a:lnTo>
                      <a:pt x="1158123" y="361104"/>
                    </a:lnTo>
                    <a:lnTo>
                      <a:pt x="1157394" y="361104"/>
                    </a:lnTo>
                    <a:lnTo>
                      <a:pt x="1156666" y="361104"/>
                    </a:lnTo>
                    <a:lnTo>
                      <a:pt x="1155265" y="361833"/>
                    </a:lnTo>
                    <a:lnTo>
                      <a:pt x="1154536" y="361833"/>
                    </a:lnTo>
                    <a:lnTo>
                      <a:pt x="1153808" y="362561"/>
                    </a:lnTo>
                    <a:lnTo>
                      <a:pt x="1153079" y="363290"/>
                    </a:lnTo>
                    <a:lnTo>
                      <a:pt x="1151622" y="363290"/>
                    </a:lnTo>
                    <a:lnTo>
                      <a:pt x="1148765" y="363290"/>
                    </a:lnTo>
                    <a:lnTo>
                      <a:pt x="1147364" y="363290"/>
                    </a:lnTo>
                    <a:lnTo>
                      <a:pt x="1146635" y="363962"/>
                    </a:lnTo>
                    <a:lnTo>
                      <a:pt x="1144450" y="365419"/>
                    </a:lnTo>
                    <a:lnTo>
                      <a:pt x="1143777" y="366148"/>
                    </a:lnTo>
                    <a:lnTo>
                      <a:pt x="1143049" y="366876"/>
                    </a:lnTo>
                    <a:lnTo>
                      <a:pt x="1141592" y="367605"/>
                    </a:lnTo>
                    <a:lnTo>
                      <a:pt x="1140863" y="367605"/>
                    </a:lnTo>
                    <a:lnTo>
                      <a:pt x="1140135" y="368277"/>
                    </a:lnTo>
                    <a:lnTo>
                      <a:pt x="1137277" y="372592"/>
                    </a:lnTo>
                    <a:lnTo>
                      <a:pt x="1136548" y="373320"/>
                    </a:lnTo>
                    <a:lnTo>
                      <a:pt x="1133690" y="374049"/>
                    </a:lnTo>
                    <a:lnTo>
                      <a:pt x="1132962" y="374049"/>
                    </a:lnTo>
                    <a:lnTo>
                      <a:pt x="1130833" y="375450"/>
                    </a:lnTo>
                    <a:lnTo>
                      <a:pt x="1128647" y="375450"/>
                    </a:lnTo>
                    <a:lnTo>
                      <a:pt x="1127975" y="376178"/>
                    </a:lnTo>
                    <a:lnTo>
                      <a:pt x="1127246" y="376907"/>
                    </a:lnTo>
                    <a:lnTo>
                      <a:pt x="1127246" y="377635"/>
                    </a:lnTo>
                    <a:lnTo>
                      <a:pt x="1125789" y="384808"/>
                    </a:lnTo>
                    <a:lnTo>
                      <a:pt x="1121474" y="387666"/>
                    </a:lnTo>
                    <a:lnTo>
                      <a:pt x="1120802" y="386937"/>
                    </a:lnTo>
                    <a:lnTo>
                      <a:pt x="1120073" y="387666"/>
                    </a:lnTo>
                    <a:lnTo>
                      <a:pt x="1120073" y="386937"/>
                    </a:lnTo>
                    <a:lnTo>
                      <a:pt x="1119345" y="386937"/>
                    </a:lnTo>
                    <a:lnTo>
                      <a:pt x="1117160" y="385537"/>
                    </a:lnTo>
                    <a:lnTo>
                      <a:pt x="1117160" y="384079"/>
                    </a:lnTo>
                    <a:lnTo>
                      <a:pt x="1117160" y="381222"/>
                    </a:lnTo>
                    <a:lnTo>
                      <a:pt x="1120073" y="374777"/>
                    </a:lnTo>
                    <a:lnTo>
                      <a:pt x="1120073" y="374049"/>
                    </a:lnTo>
                    <a:lnTo>
                      <a:pt x="1119345" y="373320"/>
                    </a:lnTo>
                    <a:lnTo>
                      <a:pt x="1115030" y="371863"/>
                    </a:lnTo>
                    <a:lnTo>
                      <a:pt x="1114302" y="371191"/>
                    </a:lnTo>
                    <a:lnTo>
                      <a:pt x="1112901" y="361833"/>
                    </a:lnTo>
                    <a:lnTo>
                      <a:pt x="1110715" y="361833"/>
                    </a:lnTo>
                    <a:lnTo>
                      <a:pt x="1109314" y="361833"/>
                    </a:lnTo>
                    <a:lnTo>
                      <a:pt x="1108586" y="360376"/>
                    </a:lnTo>
                    <a:lnTo>
                      <a:pt x="1108586" y="358975"/>
                    </a:lnTo>
                    <a:lnTo>
                      <a:pt x="1109314" y="357518"/>
                    </a:lnTo>
                    <a:lnTo>
                      <a:pt x="1110715" y="356117"/>
                    </a:lnTo>
                    <a:lnTo>
                      <a:pt x="1111444" y="353931"/>
                    </a:lnTo>
                    <a:lnTo>
                      <a:pt x="1112172" y="353203"/>
                    </a:lnTo>
                    <a:lnTo>
                      <a:pt x="1112901" y="352530"/>
                    </a:lnTo>
                    <a:lnTo>
                      <a:pt x="1112901" y="351074"/>
                    </a:lnTo>
                    <a:lnTo>
                      <a:pt x="1111444" y="348216"/>
                    </a:lnTo>
                    <a:lnTo>
                      <a:pt x="1112172" y="348216"/>
                    </a:lnTo>
                    <a:lnTo>
                      <a:pt x="1112901" y="348216"/>
                    </a:lnTo>
                    <a:lnTo>
                      <a:pt x="1112901" y="347487"/>
                    </a:lnTo>
                    <a:lnTo>
                      <a:pt x="1112172" y="346759"/>
                    </a:lnTo>
                    <a:lnTo>
                      <a:pt x="1112901" y="346030"/>
                    </a:lnTo>
                    <a:lnTo>
                      <a:pt x="1112901" y="345302"/>
                    </a:lnTo>
                    <a:lnTo>
                      <a:pt x="1111444" y="345302"/>
                    </a:lnTo>
                    <a:lnTo>
                      <a:pt x="1112172" y="342444"/>
                    </a:lnTo>
                    <a:lnTo>
                      <a:pt x="1112901" y="341043"/>
                    </a:lnTo>
                    <a:lnTo>
                      <a:pt x="1112901" y="338857"/>
                    </a:lnTo>
                    <a:lnTo>
                      <a:pt x="1113573" y="336000"/>
                    </a:lnTo>
                    <a:lnTo>
                      <a:pt x="1113573" y="332413"/>
                    </a:lnTo>
                    <a:lnTo>
                      <a:pt x="1114302" y="332413"/>
                    </a:lnTo>
                    <a:lnTo>
                      <a:pt x="1114302" y="333142"/>
                    </a:lnTo>
                    <a:lnTo>
                      <a:pt x="1115030" y="332413"/>
                    </a:lnTo>
                    <a:lnTo>
                      <a:pt x="1114302" y="330956"/>
                    </a:lnTo>
                    <a:lnTo>
                      <a:pt x="1114302" y="330228"/>
                    </a:lnTo>
                    <a:lnTo>
                      <a:pt x="1113573" y="328827"/>
                    </a:lnTo>
                    <a:lnTo>
                      <a:pt x="1112901" y="323783"/>
                    </a:lnTo>
                    <a:lnTo>
                      <a:pt x="1112901" y="320197"/>
                    </a:lnTo>
                    <a:lnTo>
                      <a:pt x="1112172" y="318068"/>
                    </a:lnTo>
                    <a:lnTo>
                      <a:pt x="1111444" y="318068"/>
                    </a:lnTo>
                    <a:lnTo>
                      <a:pt x="1111444" y="316611"/>
                    </a:lnTo>
                    <a:lnTo>
                      <a:pt x="1111444" y="315882"/>
                    </a:lnTo>
                    <a:lnTo>
                      <a:pt x="1111444" y="313024"/>
                    </a:lnTo>
                    <a:lnTo>
                      <a:pt x="1110715" y="312296"/>
                    </a:lnTo>
                    <a:lnTo>
                      <a:pt x="1108586" y="310166"/>
                    </a:lnTo>
                    <a:lnTo>
                      <a:pt x="1107857" y="309438"/>
                    </a:lnTo>
                    <a:lnTo>
                      <a:pt x="1107129" y="307981"/>
                    </a:lnTo>
                    <a:lnTo>
                      <a:pt x="1106400" y="305123"/>
                    </a:lnTo>
                    <a:lnTo>
                      <a:pt x="1104999" y="306580"/>
                    </a:lnTo>
                    <a:lnTo>
                      <a:pt x="1103542" y="306580"/>
                    </a:lnTo>
                    <a:lnTo>
                      <a:pt x="1102086" y="306580"/>
                    </a:lnTo>
                    <a:lnTo>
                      <a:pt x="1100685" y="305852"/>
                    </a:lnTo>
                    <a:lnTo>
                      <a:pt x="1099228" y="305123"/>
                    </a:lnTo>
                    <a:lnTo>
                      <a:pt x="1097827" y="304395"/>
                    </a:lnTo>
                    <a:lnTo>
                      <a:pt x="1095641" y="304395"/>
                    </a:lnTo>
                    <a:lnTo>
                      <a:pt x="1093512" y="304395"/>
                    </a:lnTo>
                    <a:lnTo>
                      <a:pt x="1092783" y="303666"/>
                    </a:lnTo>
                    <a:lnTo>
                      <a:pt x="1091326" y="299351"/>
                    </a:lnTo>
                    <a:lnTo>
                      <a:pt x="1089925" y="296493"/>
                    </a:lnTo>
                    <a:lnTo>
                      <a:pt x="1089925" y="295092"/>
                    </a:lnTo>
                    <a:lnTo>
                      <a:pt x="1088468" y="292907"/>
                    </a:lnTo>
                    <a:lnTo>
                      <a:pt x="1086339" y="291506"/>
                    </a:lnTo>
                    <a:lnTo>
                      <a:pt x="1085611" y="290049"/>
                    </a:lnTo>
                    <a:lnTo>
                      <a:pt x="1084882" y="287191"/>
                    </a:lnTo>
                    <a:lnTo>
                      <a:pt x="1084154" y="287191"/>
                    </a:lnTo>
                    <a:lnTo>
                      <a:pt x="1083425" y="286463"/>
                    </a:lnTo>
                    <a:lnTo>
                      <a:pt x="1082697" y="287191"/>
                    </a:lnTo>
                    <a:lnTo>
                      <a:pt x="1078438" y="294364"/>
                    </a:lnTo>
                    <a:lnTo>
                      <a:pt x="1076252" y="295092"/>
                    </a:lnTo>
                    <a:lnTo>
                      <a:pt x="1074851" y="295092"/>
                    </a:lnTo>
                    <a:lnTo>
                      <a:pt x="1073394" y="295092"/>
                    </a:lnTo>
                    <a:lnTo>
                      <a:pt x="1069808" y="293636"/>
                    </a:lnTo>
                    <a:lnTo>
                      <a:pt x="1068351" y="293636"/>
                    </a:lnTo>
                    <a:lnTo>
                      <a:pt x="1066222" y="292907"/>
                    </a:lnTo>
                    <a:lnTo>
                      <a:pt x="1066222" y="293636"/>
                    </a:lnTo>
                    <a:lnTo>
                      <a:pt x="1066950" y="295765"/>
                    </a:lnTo>
                    <a:lnTo>
                      <a:pt x="1066222" y="296493"/>
                    </a:lnTo>
                    <a:lnTo>
                      <a:pt x="1066222" y="297222"/>
                    </a:lnTo>
                    <a:lnTo>
                      <a:pt x="1066222" y="298679"/>
                    </a:lnTo>
                    <a:lnTo>
                      <a:pt x="1067622" y="300080"/>
                    </a:lnTo>
                    <a:lnTo>
                      <a:pt x="1067622" y="301537"/>
                    </a:lnTo>
                    <a:lnTo>
                      <a:pt x="1068351" y="303666"/>
                    </a:lnTo>
                    <a:lnTo>
                      <a:pt x="1068351" y="305123"/>
                    </a:lnTo>
                    <a:lnTo>
                      <a:pt x="1068351" y="306580"/>
                    </a:lnTo>
                    <a:lnTo>
                      <a:pt x="1069080" y="307253"/>
                    </a:lnTo>
                    <a:lnTo>
                      <a:pt x="1069808" y="307981"/>
                    </a:lnTo>
                    <a:lnTo>
                      <a:pt x="1070537" y="309438"/>
                    </a:lnTo>
                    <a:lnTo>
                      <a:pt x="1070537" y="310839"/>
                    </a:lnTo>
                    <a:lnTo>
                      <a:pt x="1069080" y="310839"/>
                    </a:lnTo>
                    <a:lnTo>
                      <a:pt x="1067622" y="312296"/>
                    </a:lnTo>
                    <a:lnTo>
                      <a:pt x="1066950" y="313024"/>
                    </a:lnTo>
                    <a:lnTo>
                      <a:pt x="1066222" y="312296"/>
                    </a:lnTo>
                    <a:lnTo>
                      <a:pt x="1064036" y="310166"/>
                    </a:lnTo>
                    <a:lnTo>
                      <a:pt x="1061907" y="308710"/>
                    </a:lnTo>
                    <a:lnTo>
                      <a:pt x="1061178" y="307981"/>
                    </a:lnTo>
                    <a:lnTo>
                      <a:pt x="1059049" y="311567"/>
                    </a:lnTo>
                    <a:lnTo>
                      <a:pt x="1057592" y="313024"/>
                    </a:lnTo>
                    <a:lnTo>
                      <a:pt x="1056863" y="312296"/>
                    </a:lnTo>
                    <a:lnTo>
                      <a:pt x="1056863" y="310839"/>
                    </a:lnTo>
                    <a:lnTo>
                      <a:pt x="1055462" y="310166"/>
                    </a:lnTo>
                    <a:lnTo>
                      <a:pt x="1052549" y="310166"/>
                    </a:lnTo>
                    <a:lnTo>
                      <a:pt x="1048962" y="310839"/>
                    </a:lnTo>
                    <a:lnTo>
                      <a:pt x="1048962" y="310839"/>
                    </a:lnTo>
                    <a:lnTo>
                      <a:pt x="1048962" y="310166"/>
                    </a:lnTo>
                    <a:lnTo>
                      <a:pt x="1046833" y="305123"/>
                    </a:lnTo>
                    <a:lnTo>
                      <a:pt x="1043246" y="297222"/>
                    </a:lnTo>
                    <a:lnTo>
                      <a:pt x="1041061" y="294364"/>
                    </a:lnTo>
                    <a:lnTo>
                      <a:pt x="1042518" y="292907"/>
                    </a:lnTo>
                    <a:lnTo>
                      <a:pt x="1042518" y="290778"/>
                    </a:lnTo>
                    <a:lnTo>
                      <a:pt x="1041061" y="289321"/>
                    </a:lnTo>
                    <a:lnTo>
                      <a:pt x="1041789" y="285734"/>
                    </a:lnTo>
                    <a:lnTo>
                      <a:pt x="1041061" y="284277"/>
                    </a:lnTo>
                    <a:lnTo>
                      <a:pt x="1041061" y="283605"/>
                    </a:lnTo>
                    <a:lnTo>
                      <a:pt x="1040388" y="283605"/>
                    </a:lnTo>
                    <a:lnTo>
                      <a:pt x="1039660" y="284277"/>
                    </a:lnTo>
                    <a:lnTo>
                      <a:pt x="1036802" y="285006"/>
                    </a:lnTo>
                    <a:lnTo>
                      <a:pt x="1035345" y="285006"/>
                    </a:lnTo>
                    <a:lnTo>
                      <a:pt x="1034617" y="285006"/>
                    </a:lnTo>
                    <a:lnTo>
                      <a:pt x="1033888" y="283605"/>
                    </a:lnTo>
                    <a:lnTo>
                      <a:pt x="1031030" y="283605"/>
                    </a:lnTo>
                    <a:lnTo>
                      <a:pt x="1030302" y="284277"/>
                    </a:lnTo>
                    <a:lnTo>
                      <a:pt x="1029573" y="284277"/>
                    </a:lnTo>
                    <a:lnTo>
                      <a:pt x="1028172" y="283605"/>
                    </a:lnTo>
                    <a:lnTo>
                      <a:pt x="1023857" y="277833"/>
                    </a:lnTo>
                    <a:lnTo>
                      <a:pt x="1015956" y="278562"/>
                    </a:lnTo>
                    <a:lnTo>
                      <a:pt x="1006598" y="274975"/>
                    </a:lnTo>
                    <a:lnTo>
                      <a:pt x="1000882" y="269932"/>
                    </a:lnTo>
                    <a:lnTo>
                      <a:pt x="996567" y="269932"/>
                    </a:lnTo>
                    <a:lnTo>
                      <a:pt x="990123" y="275704"/>
                    </a:lnTo>
                    <a:lnTo>
                      <a:pt x="988666" y="270660"/>
                    </a:lnTo>
                    <a:lnTo>
                      <a:pt x="989394" y="267074"/>
                    </a:lnTo>
                    <a:lnTo>
                      <a:pt x="990851" y="264216"/>
                    </a:lnTo>
                    <a:lnTo>
                      <a:pt x="990123" y="264216"/>
                    </a:lnTo>
                    <a:lnTo>
                      <a:pt x="987938" y="263487"/>
                    </a:lnTo>
                    <a:lnTo>
                      <a:pt x="984351" y="266345"/>
                    </a:lnTo>
                    <a:lnTo>
                      <a:pt x="978635" y="267074"/>
                    </a:lnTo>
                    <a:lnTo>
                      <a:pt x="973592" y="269932"/>
                    </a:lnTo>
                    <a:lnTo>
                      <a:pt x="968549" y="265617"/>
                    </a:lnTo>
                    <a:lnTo>
                      <a:pt x="966419" y="258444"/>
                    </a:lnTo>
                    <a:lnTo>
                      <a:pt x="967148" y="252728"/>
                    </a:lnTo>
                    <a:lnTo>
                      <a:pt x="966419" y="252000"/>
                    </a:lnTo>
                    <a:lnTo>
                      <a:pt x="963561" y="254857"/>
                    </a:lnTo>
                    <a:lnTo>
                      <a:pt x="962104" y="254857"/>
                    </a:lnTo>
                    <a:lnTo>
                      <a:pt x="960647" y="254129"/>
                    </a:lnTo>
                    <a:lnTo>
                      <a:pt x="960647" y="252000"/>
                    </a:lnTo>
                    <a:lnTo>
                      <a:pt x="961376" y="251271"/>
                    </a:lnTo>
                    <a:lnTo>
                      <a:pt x="961376" y="249142"/>
                    </a:lnTo>
                    <a:lnTo>
                      <a:pt x="961376" y="247685"/>
                    </a:lnTo>
                    <a:lnTo>
                      <a:pt x="959246" y="245555"/>
                    </a:lnTo>
                    <a:lnTo>
                      <a:pt x="957061" y="244827"/>
                    </a:lnTo>
                    <a:lnTo>
                      <a:pt x="955660" y="244827"/>
                    </a:lnTo>
                    <a:lnTo>
                      <a:pt x="954203" y="245555"/>
                    </a:lnTo>
                    <a:lnTo>
                      <a:pt x="952074" y="246956"/>
                    </a:lnTo>
                    <a:lnTo>
                      <a:pt x="949160" y="244827"/>
                    </a:lnTo>
                    <a:lnTo>
                      <a:pt x="947759" y="244827"/>
                    </a:lnTo>
                    <a:lnTo>
                      <a:pt x="946302" y="244098"/>
                    </a:lnTo>
                    <a:lnTo>
                      <a:pt x="945573" y="244098"/>
                    </a:lnTo>
                    <a:lnTo>
                      <a:pt x="944172" y="243370"/>
                    </a:lnTo>
                    <a:lnTo>
                      <a:pt x="943444" y="244098"/>
                    </a:lnTo>
                    <a:lnTo>
                      <a:pt x="942715" y="245555"/>
                    </a:lnTo>
                    <a:lnTo>
                      <a:pt x="941987" y="247685"/>
                    </a:lnTo>
                    <a:lnTo>
                      <a:pt x="941258" y="249870"/>
                    </a:lnTo>
                    <a:lnTo>
                      <a:pt x="941258" y="251271"/>
                    </a:lnTo>
                    <a:lnTo>
                      <a:pt x="941258" y="252000"/>
                    </a:lnTo>
                    <a:lnTo>
                      <a:pt x="939857" y="252728"/>
                    </a:lnTo>
                    <a:lnTo>
                      <a:pt x="939129" y="252000"/>
                    </a:lnTo>
                    <a:lnTo>
                      <a:pt x="939129" y="250543"/>
                    </a:lnTo>
                    <a:lnTo>
                      <a:pt x="937672" y="251271"/>
                    </a:lnTo>
                    <a:lnTo>
                      <a:pt x="936271" y="251271"/>
                    </a:lnTo>
                    <a:lnTo>
                      <a:pt x="934086" y="250543"/>
                    </a:lnTo>
                    <a:lnTo>
                      <a:pt x="934814" y="249142"/>
                    </a:lnTo>
                    <a:lnTo>
                      <a:pt x="934814" y="249142"/>
                    </a:lnTo>
                    <a:lnTo>
                      <a:pt x="934814" y="246956"/>
                    </a:lnTo>
                    <a:lnTo>
                      <a:pt x="934814" y="246284"/>
                    </a:lnTo>
                    <a:lnTo>
                      <a:pt x="934086" y="242641"/>
                    </a:lnTo>
                    <a:lnTo>
                      <a:pt x="933413" y="237654"/>
                    </a:lnTo>
                    <a:lnTo>
                      <a:pt x="931956" y="236197"/>
                    </a:lnTo>
                    <a:lnTo>
                      <a:pt x="931228" y="236197"/>
                    </a:lnTo>
                    <a:lnTo>
                      <a:pt x="929771" y="234796"/>
                    </a:lnTo>
                    <a:lnTo>
                      <a:pt x="929098" y="233339"/>
                    </a:lnTo>
                    <a:lnTo>
                      <a:pt x="929098" y="232611"/>
                    </a:lnTo>
                    <a:lnTo>
                      <a:pt x="929771" y="230481"/>
                    </a:lnTo>
                    <a:lnTo>
                      <a:pt x="930499" y="229024"/>
                    </a:lnTo>
                    <a:lnTo>
                      <a:pt x="930499" y="226895"/>
                    </a:lnTo>
                    <a:lnTo>
                      <a:pt x="930499" y="223308"/>
                    </a:lnTo>
                    <a:lnTo>
                      <a:pt x="930499" y="221852"/>
                    </a:lnTo>
                    <a:lnTo>
                      <a:pt x="930499" y="219666"/>
                    </a:lnTo>
                    <a:lnTo>
                      <a:pt x="930499" y="217537"/>
                    </a:lnTo>
                    <a:lnTo>
                      <a:pt x="930499" y="216808"/>
                    </a:lnTo>
                    <a:lnTo>
                      <a:pt x="929098" y="216080"/>
                    </a:lnTo>
                    <a:lnTo>
                      <a:pt x="927641" y="215407"/>
                    </a:lnTo>
                    <a:lnTo>
                      <a:pt x="927641" y="209635"/>
                    </a:lnTo>
                    <a:lnTo>
                      <a:pt x="927641" y="208907"/>
                    </a:lnTo>
                    <a:lnTo>
                      <a:pt x="926184" y="207506"/>
                    </a:lnTo>
                    <a:lnTo>
                      <a:pt x="926184" y="206778"/>
                    </a:lnTo>
                    <a:lnTo>
                      <a:pt x="926913" y="204592"/>
                    </a:lnTo>
                    <a:lnTo>
                      <a:pt x="929098" y="201734"/>
                    </a:lnTo>
                    <a:lnTo>
                      <a:pt x="929098" y="200333"/>
                    </a:lnTo>
                    <a:lnTo>
                      <a:pt x="929098" y="199605"/>
                    </a:lnTo>
                    <a:lnTo>
                      <a:pt x="928370" y="198148"/>
                    </a:lnTo>
                    <a:lnTo>
                      <a:pt x="928370" y="196747"/>
                    </a:lnTo>
                    <a:lnTo>
                      <a:pt x="929771" y="193833"/>
                    </a:lnTo>
                    <a:lnTo>
                      <a:pt x="932685" y="192432"/>
                    </a:lnTo>
                    <a:lnTo>
                      <a:pt x="932685" y="190247"/>
                    </a:lnTo>
                    <a:lnTo>
                      <a:pt x="933413" y="185259"/>
                    </a:lnTo>
                    <a:lnTo>
                      <a:pt x="931956" y="170185"/>
                    </a:lnTo>
                    <a:lnTo>
                      <a:pt x="931228" y="165870"/>
                    </a:lnTo>
                    <a:lnTo>
                      <a:pt x="931228" y="163685"/>
                    </a:lnTo>
                    <a:lnTo>
                      <a:pt x="931956" y="162284"/>
                    </a:lnTo>
                    <a:lnTo>
                      <a:pt x="934814" y="161556"/>
                    </a:lnTo>
                    <a:lnTo>
                      <a:pt x="935543" y="159370"/>
                    </a:lnTo>
                    <a:lnTo>
                      <a:pt x="934814" y="157241"/>
                    </a:lnTo>
                    <a:lnTo>
                      <a:pt x="932685" y="155111"/>
                    </a:lnTo>
                    <a:lnTo>
                      <a:pt x="926184" y="152197"/>
                    </a:lnTo>
                    <a:lnTo>
                      <a:pt x="924055" y="151469"/>
                    </a:lnTo>
                    <a:lnTo>
                      <a:pt x="924055" y="150796"/>
                    </a:lnTo>
                    <a:lnTo>
                      <a:pt x="930499" y="129222"/>
                    </a:lnTo>
                    <a:lnTo>
                      <a:pt x="942715" y="91901"/>
                    </a:lnTo>
                    <a:lnTo>
                      <a:pt x="941258" y="91901"/>
                    </a:lnTo>
                    <a:lnTo>
                      <a:pt x="939857" y="92629"/>
                    </a:lnTo>
                    <a:lnTo>
                      <a:pt x="936271" y="92629"/>
                    </a:lnTo>
                    <a:lnTo>
                      <a:pt x="934814" y="92629"/>
                    </a:lnTo>
                    <a:lnTo>
                      <a:pt x="932685" y="94086"/>
                    </a:lnTo>
                    <a:lnTo>
                      <a:pt x="931228" y="94086"/>
                    </a:lnTo>
                    <a:lnTo>
                      <a:pt x="929098" y="94086"/>
                    </a:lnTo>
                    <a:lnTo>
                      <a:pt x="927641" y="94086"/>
                    </a:lnTo>
                    <a:lnTo>
                      <a:pt x="926184" y="94086"/>
                    </a:lnTo>
                    <a:lnTo>
                      <a:pt x="925512" y="94086"/>
                    </a:lnTo>
                    <a:lnTo>
                      <a:pt x="922598" y="88315"/>
                    </a:lnTo>
                    <a:lnTo>
                      <a:pt x="921197" y="85457"/>
                    </a:lnTo>
                    <a:lnTo>
                      <a:pt x="919740" y="85457"/>
                    </a:lnTo>
                    <a:lnTo>
                      <a:pt x="903938" y="84728"/>
                    </a:lnTo>
                    <a:lnTo>
                      <a:pt x="902537" y="83271"/>
                    </a:lnTo>
                    <a:lnTo>
                      <a:pt x="901808" y="82599"/>
                    </a:lnTo>
                    <a:lnTo>
                      <a:pt x="898222" y="82599"/>
                    </a:lnTo>
                    <a:lnTo>
                      <a:pt x="898222" y="81870"/>
                    </a:lnTo>
                    <a:lnTo>
                      <a:pt x="898222" y="78284"/>
                    </a:lnTo>
                    <a:lnTo>
                      <a:pt x="898222" y="76827"/>
                    </a:lnTo>
                    <a:lnTo>
                      <a:pt x="891721" y="74698"/>
                    </a:lnTo>
                    <a:lnTo>
                      <a:pt x="891049" y="73241"/>
                    </a:lnTo>
                    <a:lnTo>
                      <a:pt x="891721" y="73241"/>
                    </a:lnTo>
                    <a:lnTo>
                      <a:pt x="888864" y="71784"/>
                    </a:lnTo>
                    <a:lnTo>
                      <a:pt x="886734" y="70383"/>
                    </a:lnTo>
                    <a:lnTo>
                      <a:pt x="886006" y="69654"/>
                    </a:lnTo>
                    <a:lnTo>
                      <a:pt x="886734" y="68197"/>
                    </a:lnTo>
                    <a:lnTo>
                      <a:pt x="887463" y="66796"/>
                    </a:lnTo>
                    <a:lnTo>
                      <a:pt x="887463" y="65339"/>
                    </a:lnTo>
                    <a:lnTo>
                      <a:pt x="886006" y="62482"/>
                    </a:lnTo>
                    <a:lnTo>
                      <a:pt x="883148" y="61753"/>
                    </a:lnTo>
                    <a:lnTo>
                      <a:pt x="881691" y="61753"/>
                    </a:lnTo>
                    <a:lnTo>
                      <a:pt x="881691" y="61025"/>
                    </a:lnTo>
                    <a:lnTo>
                      <a:pt x="880962" y="60352"/>
                    </a:lnTo>
                    <a:lnTo>
                      <a:pt x="878833" y="59624"/>
                    </a:lnTo>
                    <a:lnTo>
                      <a:pt x="878104" y="61025"/>
                    </a:lnTo>
                    <a:lnTo>
                      <a:pt x="875975" y="63210"/>
                    </a:lnTo>
                    <a:lnTo>
                      <a:pt x="875975" y="64611"/>
                    </a:lnTo>
                    <a:lnTo>
                      <a:pt x="874518" y="65339"/>
                    </a:lnTo>
                    <a:lnTo>
                      <a:pt x="873061" y="65339"/>
                    </a:lnTo>
                    <a:lnTo>
                      <a:pt x="870932" y="65339"/>
                    </a:lnTo>
                    <a:lnTo>
                      <a:pt x="869475" y="63210"/>
                    </a:lnTo>
                    <a:lnTo>
                      <a:pt x="869475" y="62482"/>
                    </a:lnTo>
                    <a:lnTo>
                      <a:pt x="868746" y="62482"/>
                    </a:lnTo>
                    <a:lnTo>
                      <a:pt x="867345" y="61753"/>
                    </a:lnTo>
                    <a:lnTo>
                      <a:pt x="864487" y="61025"/>
                    </a:lnTo>
                    <a:lnTo>
                      <a:pt x="863030" y="60352"/>
                    </a:lnTo>
                    <a:lnTo>
                      <a:pt x="862302" y="59624"/>
                    </a:lnTo>
                    <a:lnTo>
                      <a:pt x="862302" y="58895"/>
                    </a:lnTo>
                    <a:lnTo>
                      <a:pt x="862302" y="58167"/>
                    </a:lnTo>
                    <a:lnTo>
                      <a:pt x="860845" y="58167"/>
                    </a:lnTo>
                    <a:lnTo>
                      <a:pt x="860172" y="58895"/>
                    </a:lnTo>
                    <a:lnTo>
                      <a:pt x="858715" y="58167"/>
                    </a:lnTo>
                    <a:lnTo>
                      <a:pt x="857259" y="56710"/>
                    </a:lnTo>
                    <a:lnTo>
                      <a:pt x="855858" y="53852"/>
                    </a:lnTo>
                    <a:lnTo>
                      <a:pt x="854401" y="53123"/>
                    </a:lnTo>
                    <a:lnTo>
                      <a:pt x="853672" y="53852"/>
                    </a:lnTo>
                    <a:lnTo>
                      <a:pt x="852271" y="55309"/>
                    </a:lnTo>
                    <a:lnTo>
                      <a:pt x="850086" y="56037"/>
                    </a:lnTo>
                    <a:lnTo>
                      <a:pt x="849357" y="56710"/>
                    </a:lnTo>
                    <a:lnTo>
                      <a:pt x="848685" y="57438"/>
                    </a:lnTo>
                    <a:lnTo>
                      <a:pt x="846499" y="58167"/>
                    </a:lnTo>
                    <a:lnTo>
                      <a:pt x="845098" y="59624"/>
                    </a:lnTo>
                    <a:lnTo>
                      <a:pt x="842913" y="59624"/>
                    </a:lnTo>
                    <a:lnTo>
                      <a:pt x="841512" y="59624"/>
                    </a:lnTo>
                    <a:lnTo>
                      <a:pt x="840784" y="59624"/>
                    </a:lnTo>
                    <a:lnTo>
                      <a:pt x="839327" y="58895"/>
                    </a:lnTo>
                    <a:lnTo>
                      <a:pt x="838598" y="58167"/>
                    </a:lnTo>
                    <a:lnTo>
                      <a:pt x="837870" y="57438"/>
                    </a:lnTo>
                    <a:lnTo>
                      <a:pt x="835740" y="57438"/>
                    </a:lnTo>
                    <a:lnTo>
                      <a:pt x="833611" y="58167"/>
                    </a:lnTo>
                    <a:lnTo>
                      <a:pt x="831425" y="58167"/>
                    </a:lnTo>
                    <a:lnTo>
                      <a:pt x="830024" y="53852"/>
                    </a:lnTo>
                    <a:lnTo>
                      <a:pt x="829296" y="53123"/>
                    </a:lnTo>
                    <a:lnTo>
                      <a:pt x="827839" y="52451"/>
                    </a:lnTo>
                    <a:lnTo>
                      <a:pt x="824981" y="54580"/>
                    </a:lnTo>
                    <a:lnTo>
                      <a:pt x="820666" y="58167"/>
                    </a:lnTo>
                    <a:lnTo>
                      <a:pt x="815623" y="63938"/>
                    </a:lnTo>
                    <a:lnTo>
                      <a:pt x="812036" y="63210"/>
                    </a:lnTo>
                    <a:lnTo>
                      <a:pt x="810636" y="63938"/>
                    </a:lnTo>
                    <a:lnTo>
                      <a:pt x="809907" y="64611"/>
                    </a:lnTo>
                    <a:lnTo>
                      <a:pt x="809178" y="68197"/>
                    </a:lnTo>
                    <a:lnTo>
                      <a:pt x="807722" y="68197"/>
                    </a:lnTo>
                    <a:lnTo>
                      <a:pt x="805592" y="66796"/>
                    </a:lnTo>
                    <a:lnTo>
                      <a:pt x="804135" y="66796"/>
                    </a:lnTo>
                    <a:lnTo>
                      <a:pt x="803407" y="71784"/>
                    </a:lnTo>
                    <a:lnTo>
                      <a:pt x="802006" y="74698"/>
                    </a:lnTo>
                    <a:lnTo>
                      <a:pt x="798419" y="75426"/>
                    </a:lnTo>
                    <a:lnTo>
                      <a:pt x="797691" y="76827"/>
                    </a:lnTo>
                    <a:lnTo>
                      <a:pt x="791247" y="79012"/>
                    </a:lnTo>
                    <a:lnTo>
                      <a:pt x="785475" y="80413"/>
                    </a:lnTo>
                    <a:lnTo>
                      <a:pt x="784074" y="80413"/>
                    </a:lnTo>
                    <a:lnTo>
                      <a:pt x="782617" y="81142"/>
                    </a:lnTo>
                    <a:lnTo>
                      <a:pt x="782617" y="81142"/>
                    </a:lnTo>
                    <a:lnTo>
                      <a:pt x="784074" y="80413"/>
                    </a:lnTo>
                    <a:lnTo>
                      <a:pt x="785475" y="80413"/>
                    </a:lnTo>
                    <a:lnTo>
                      <a:pt x="762500" y="68197"/>
                    </a:lnTo>
                    <a:lnTo>
                      <a:pt x="728765" y="49537"/>
                    </a:lnTo>
                    <a:lnTo>
                      <a:pt x="682814" y="25161"/>
                    </a:lnTo>
                    <a:lnTo>
                      <a:pt x="665611" y="34463"/>
                    </a:lnTo>
                    <a:lnTo>
                      <a:pt x="663426" y="32333"/>
                    </a:lnTo>
                    <a:lnTo>
                      <a:pt x="661296" y="30148"/>
                    </a:lnTo>
                    <a:lnTo>
                      <a:pt x="660568" y="28019"/>
                    </a:lnTo>
                    <a:lnTo>
                      <a:pt x="660568" y="24432"/>
                    </a:lnTo>
                    <a:lnTo>
                      <a:pt x="661296" y="22975"/>
                    </a:lnTo>
                    <a:lnTo>
                      <a:pt x="660568" y="22303"/>
                    </a:lnTo>
                    <a:lnTo>
                      <a:pt x="658382" y="22303"/>
                    </a:lnTo>
                    <a:lnTo>
                      <a:pt x="657710" y="20117"/>
                    </a:lnTo>
                    <a:lnTo>
                      <a:pt x="656981" y="18716"/>
                    </a:lnTo>
                    <a:lnTo>
                      <a:pt x="656253" y="17988"/>
                    </a:lnTo>
                    <a:lnTo>
                      <a:pt x="654796" y="15803"/>
                    </a:lnTo>
                    <a:lnTo>
                      <a:pt x="654067" y="15074"/>
                    </a:lnTo>
                    <a:lnTo>
                      <a:pt x="656981" y="12945"/>
                    </a:lnTo>
                    <a:lnTo>
                      <a:pt x="657710" y="10815"/>
                    </a:lnTo>
                    <a:lnTo>
                      <a:pt x="656981" y="10087"/>
                    </a:lnTo>
                    <a:lnTo>
                      <a:pt x="655524" y="10815"/>
                    </a:lnTo>
                    <a:lnTo>
                      <a:pt x="653395" y="11488"/>
                    </a:lnTo>
                    <a:lnTo>
                      <a:pt x="651938" y="9358"/>
                    </a:lnTo>
                    <a:lnTo>
                      <a:pt x="649808" y="9358"/>
                    </a:lnTo>
                    <a:lnTo>
                      <a:pt x="647623" y="10087"/>
                    </a:lnTo>
                    <a:lnTo>
                      <a:pt x="646895" y="10087"/>
                    </a:lnTo>
                    <a:lnTo>
                      <a:pt x="645494" y="8630"/>
                    </a:lnTo>
                    <a:lnTo>
                      <a:pt x="645494" y="5772"/>
                    </a:lnTo>
                    <a:lnTo>
                      <a:pt x="644037" y="2914"/>
                    </a:lnTo>
                    <a:lnTo>
                      <a:pt x="642636" y="0"/>
                    </a:lnTo>
                    <a:lnTo>
                      <a:pt x="639722" y="729"/>
                    </a:lnTo>
                    <a:lnTo>
                      <a:pt x="638321" y="1457"/>
                    </a:lnTo>
                    <a:lnTo>
                      <a:pt x="638321" y="4315"/>
                    </a:lnTo>
                    <a:lnTo>
                      <a:pt x="638321" y="7229"/>
                    </a:lnTo>
                    <a:lnTo>
                      <a:pt x="634006" y="11488"/>
                    </a:lnTo>
                    <a:lnTo>
                      <a:pt x="631148" y="14402"/>
                    </a:lnTo>
                    <a:lnTo>
                      <a:pt x="630420" y="17988"/>
                    </a:lnTo>
                    <a:lnTo>
                      <a:pt x="628234" y="21574"/>
                    </a:lnTo>
                    <a:lnTo>
                      <a:pt x="625376" y="22975"/>
                    </a:lnTo>
                    <a:lnTo>
                      <a:pt x="620333" y="21574"/>
                    </a:lnTo>
                    <a:lnTo>
                      <a:pt x="618932" y="21574"/>
                    </a:lnTo>
                    <a:lnTo>
                      <a:pt x="618932" y="22303"/>
                    </a:lnTo>
                    <a:lnTo>
                      <a:pt x="616018" y="25161"/>
                    </a:lnTo>
                    <a:lnTo>
                      <a:pt x="616018" y="28019"/>
                    </a:lnTo>
                    <a:lnTo>
                      <a:pt x="616018" y="28747"/>
                    </a:lnTo>
                    <a:lnTo>
                      <a:pt x="616018" y="29476"/>
                    </a:lnTo>
                    <a:lnTo>
                      <a:pt x="616018" y="30148"/>
                    </a:lnTo>
                    <a:lnTo>
                      <a:pt x="613160" y="36648"/>
                    </a:lnTo>
                    <a:lnTo>
                      <a:pt x="575111" y="120648"/>
                    </a:lnTo>
                    <a:lnTo>
                      <a:pt x="572981" y="121321"/>
                    </a:lnTo>
                    <a:lnTo>
                      <a:pt x="572253" y="121321"/>
                    </a:lnTo>
                    <a:lnTo>
                      <a:pt x="568667" y="128550"/>
                    </a:lnTo>
                    <a:lnTo>
                      <a:pt x="565809" y="134265"/>
                    </a:lnTo>
                    <a:lnTo>
                      <a:pt x="565080" y="141438"/>
                    </a:lnTo>
                    <a:lnTo>
                      <a:pt x="567210" y="145025"/>
                    </a:lnTo>
                    <a:lnTo>
                      <a:pt x="570796" y="145753"/>
                    </a:lnTo>
                    <a:lnTo>
                      <a:pt x="572253" y="147882"/>
                    </a:lnTo>
                    <a:lnTo>
                      <a:pt x="572253" y="152926"/>
                    </a:lnTo>
                    <a:lnTo>
                      <a:pt x="573710" y="153654"/>
                    </a:lnTo>
                    <a:lnTo>
                      <a:pt x="574382" y="154383"/>
                    </a:lnTo>
                    <a:lnTo>
                      <a:pt x="572981" y="168000"/>
                    </a:lnTo>
                    <a:lnTo>
                      <a:pt x="571524" y="174444"/>
                    </a:lnTo>
                    <a:lnTo>
                      <a:pt x="569395" y="176630"/>
                    </a:lnTo>
                    <a:lnTo>
                      <a:pt x="569395" y="177358"/>
                    </a:lnTo>
                    <a:lnTo>
                      <a:pt x="568667" y="184531"/>
                    </a:lnTo>
                    <a:lnTo>
                      <a:pt x="568667" y="186660"/>
                    </a:lnTo>
                    <a:lnTo>
                      <a:pt x="568667" y="188846"/>
                    </a:lnTo>
                    <a:lnTo>
                      <a:pt x="570796" y="193105"/>
                    </a:lnTo>
                    <a:lnTo>
                      <a:pt x="570796" y="198876"/>
                    </a:lnTo>
                    <a:lnTo>
                      <a:pt x="568667" y="206778"/>
                    </a:lnTo>
                    <a:lnTo>
                      <a:pt x="566481" y="210364"/>
                    </a:lnTo>
                    <a:lnTo>
                      <a:pt x="563623" y="215407"/>
                    </a:lnTo>
                    <a:lnTo>
                      <a:pt x="562222" y="224709"/>
                    </a:lnTo>
                    <a:lnTo>
                      <a:pt x="560765" y="237654"/>
                    </a:lnTo>
                    <a:lnTo>
                      <a:pt x="561494" y="241240"/>
                    </a:lnTo>
                    <a:lnTo>
                      <a:pt x="560037" y="245555"/>
                    </a:lnTo>
                    <a:lnTo>
                      <a:pt x="558580" y="248413"/>
                    </a:lnTo>
                    <a:lnTo>
                      <a:pt x="557907" y="248413"/>
                    </a:lnTo>
                    <a:lnTo>
                      <a:pt x="557179" y="248413"/>
                    </a:lnTo>
                    <a:lnTo>
                      <a:pt x="557179" y="248413"/>
                    </a:lnTo>
                    <a:lnTo>
                      <a:pt x="556450" y="248413"/>
                    </a:lnTo>
                    <a:lnTo>
                      <a:pt x="554321" y="248413"/>
                    </a:lnTo>
                    <a:lnTo>
                      <a:pt x="545691" y="251271"/>
                    </a:lnTo>
                    <a:lnTo>
                      <a:pt x="544963" y="254857"/>
                    </a:lnTo>
                    <a:lnTo>
                      <a:pt x="544234" y="256315"/>
                    </a:lnTo>
                    <a:lnTo>
                      <a:pt x="543506" y="256315"/>
                    </a:lnTo>
                    <a:lnTo>
                      <a:pt x="542105" y="255586"/>
                    </a:lnTo>
                    <a:lnTo>
                      <a:pt x="541376" y="257043"/>
                    </a:lnTo>
                    <a:lnTo>
                      <a:pt x="539919" y="258444"/>
                    </a:lnTo>
                    <a:lnTo>
                      <a:pt x="535605" y="261358"/>
                    </a:lnTo>
                    <a:lnTo>
                      <a:pt x="530617" y="261358"/>
                    </a:lnTo>
                    <a:lnTo>
                      <a:pt x="528432" y="262030"/>
                    </a:lnTo>
                    <a:lnTo>
                      <a:pt x="526302" y="264944"/>
                    </a:lnTo>
                    <a:lnTo>
                      <a:pt x="524845" y="267074"/>
                    </a:lnTo>
                    <a:lnTo>
                      <a:pt x="524845" y="269932"/>
                    </a:lnTo>
                    <a:lnTo>
                      <a:pt x="524845" y="272790"/>
                    </a:lnTo>
                    <a:lnTo>
                      <a:pt x="524173" y="274247"/>
                    </a:lnTo>
                    <a:lnTo>
                      <a:pt x="522716" y="275704"/>
                    </a:lnTo>
                    <a:lnTo>
                      <a:pt x="521987" y="275704"/>
                    </a:lnTo>
                    <a:lnTo>
                      <a:pt x="520531" y="275704"/>
                    </a:lnTo>
                    <a:lnTo>
                      <a:pt x="518401" y="275704"/>
                    </a:lnTo>
                    <a:lnTo>
                      <a:pt x="516944" y="274247"/>
                    </a:lnTo>
                    <a:lnTo>
                      <a:pt x="516944" y="273518"/>
                    </a:lnTo>
                    <a:lnTo>
                      <a:pt x="516272" y="272790"/>
                    </a:lnTo>
                    <a:lnTo>
                      <a:pt x="514815" y="271389"/>
                    </a:lnTo>
                    <a:lnTo>
                      <a:pt x="513358" y="270660"/>
                    </a:lnTo>
                    <a:lnTo>
                      <a:pt x="511957" y="269203"/>
                    </a:lnTo>
                    <a:lnTo>
                      <a:pt x="510500" y="267802"/>
                    </a:lnTo>
                    <a:lnTo>
                      <a:pt x="507642" y="266345"/>
                    </a:lnTo>
                    <a:lnTo>
                      <a:pt x="503327" y="264216"/>
                    </a:lnTo>
                    <a:lnTo>
                      <a:pt x="499741" y="264216"/>
                    </a:lnTo>
                    <a:lnTo>
                      <a:pt x="499741" y="262759"/>
                    </a:lnTo>
                    <a:lnTo>
                      <a:pt x="499741" y="262030"/>
                    </a:lnTo>
                    <a:lnTo>
                      <a:pt x="497555" y="264216"/>
                    </a:lnTo>
                    <a:lnTo>
                      <a:pt x="485395" y="258444"/>
                    </a:lnTo>
                    <a:lnTo>
                      <a:pt x="479623" y="253457"/>
                    </a:lnTo>
                    <a:lnTo>
                      <a:pt x="476765" y="254857"/>
                    </a:lnTo>
                    <a:lnTo>
                      <a:pt x="473179" y="254129"/>
                    </a:lnTo>
                    <a:lnTo>
                      <a:pt x="470994" y="259901"/>
                    </a:lnTo>
                    <a:lnTo>
                      <a:pt x="469593" y="261358"/>
                    </a:lnTo>
                    <a:lnTo>
                      <a:pt x="465278" y="267802"/>
                    </a:lnTo>
                    <a:lnTo>
                      <a:pt x="463821" y="275704"/>
                    </a:lnTo>
                    <a:lnTo>
                      <a:pt x="462420" y="278562"/>
                    </a:lnTo>
                    <a:lnTo>
                      <a:pt x="460963" y="280018"/>
                    </a:lnTo>
                    <a:lnTo>
                      <a:pt x="458105" y="279290"/>
                    </a:lnTo>
                    <a:lnTo>
                      <a:pt x="457376" y="279290"/>
                    </a:lnTo>
                    <a:lnTo>
                      <a:pt x="455920" y="281419"/>
                    </a:lnTo>
                    <a:lnTo>
                      <a:pt x="455247" y="282148"/>
                    </a:lnTo>
                    <a:lnTo>
                      <a:pt x="455247" y="284277"/>
                    </a:lnTo>
                    <a:lnTo>
                      <a:pt x="455920" y="286463"/>
                    </a:lnTo>
                    <a:lnTo>
                      <a:pt x="454519" y="289321"/>
                    </a:lnTo>
                    <a:lnTo>
                      <a:pt x="453790" y="291506"/>
                    </a:lnTo>
                    <a:lnTo>
                      <a:pt x="453790" y="293636"/>
                    </a:lnTo>
                    <a:lnTo>
                      <a:pt x="454519" y="294364"/>
                    </a:lnTo>
                    <a:lnTo>
                      <a:pt x="453790" y="295092"/>
                    </a:lnTo>
                    <a:lnTo>
                      <a:pt x="453062" y="295765"/>
                    </a:lnTo>
                    <a:lnTo>
                      <a:pt x="453062" y="305123"/>
                    </a:lnTo>
                    <a:lnTo>
                      <a:pt x="451605" y="307981"/>
                    </a:lnTo>
                    <a:lnTo>
                      <a:pt x="448018" y="306580"/>
                    </a:lnTo>
                    <a:lnTo>
                      <a:pt x="447346" y="306580"/>
                    </a:lnTo>
                    <a:lnTo>
                      <a:pt x="446617" y="307981"/>
                    </a:lnTo>
                    <a:lnTo>
                      <a:pt x="442302" y="306580"/>
                    </a:lnTo>
                    <a:lnTo>
                      <a:pt x="440117" y="301537"/>
                    </a:lnTo>
                    <a:lnTo>
                      <a:pt x="431543" y="301537"/>
                    </a:lnTo>
                    <a:lnTo>
                      <a:pt x="425043" y="293636"/>
                    </a:lnTo>
                    <a:lnTo>
                      <a:pt x="424370" y="291506"/>
                    </a:lnTo>
                    <a:lnTo>
                      <a:pt x="422913" y="290778"/>
                    </a:lnTo>
                    <a:lnTo>
                      <a:pt x="421456" y="291506"/>
                    </a:lnTo>
                    <a:lnTo>
                      <a:pt x="416469" y="293636"/>
                    </a:lnTo>
                    <a:lnTo>
                      <a:pt x="413555" y="295092"/>
                    </a:lnTo>
                    <a:lnTo>
                      <a:pt x="409296" y="294364"/>
                    </a:lnTo>
                    <a:lnTo>
                      <a:pt x="407111" y="292907"/>
                    </a:lnTo>
                    <a:lnTo>
                      <a:pt x="404981" y="292179"/>
                    </a:lnTo>
                    <a:lnTo>
                      <a:pt x="402068" y="292907"/>
                    </a:lnTo>
                    <a:lnTo>
                      <a:pt x="403525" y="296493"/>
                    </a:lnTo>
                    <a:lnTo>
                      <a:pt x="403525" y="297950"/>
                    </a:lnTo>
                    <a:lnTo>
                      <a:pt x="403525" y="300080"/>
                    </a:lnTo>
                    <a:lnTo>
                      <a:pt x="402068" y="300808"/>
                    </a:lnTo>
                    <a:lnTo>
                      <a:pt x="401395" y="299407"/>
                    </a:lnTo>
                    <a:lnTo>
                      <a:pt x="400667" y="298679"/>
                    </a:lnTo>
                    <a:lnTo>
                      <a:pt x="399938" y="298679"/>
                    </a:lnTo>
                    <a:lnTo>
                      <a:pt x="399938" y="300808"/>
                    </a:lnTo>
                    <a:lnTo>
                      <a:pt x="398481" y="304395"/>
                    </a:lnTo>
                    <a:lnTo>
                      <a:pt x="398481" y="306580"/>
                    </a:lnTo>
                    <a:lnTo>
                      <a:pt x="397809" y="306580"/>
                    </a:lnTo>
                    <a:lnTo>
                      <a:pt x="397080" y="305852"/>
                    </a:lnTo>
                    <a:lnTo>
                      <a:pt x="397080" y="306580"/>
                    </a:lnTo>
                    <a:lnTo>
                      <a:pt x="396352" y="305852"/>
                    </a:lnTo>
                    <a:lnTo>
                      <a:pt x="394166" y="304395"/>
                    </a:lnTo>
                    <a:lnTo>
                      <a:pt x="392765" y="304395"/>
                    </a:lnTo>
                    <a:lnTo>
                      <a:pt x="387722" y="303666"/>
                    </a:lnTo>
                    <a:lnTo>
                      <a:pt x="386321" y="303666"/>
                    </a:lnTo>
                    <a:lnTo>
                      <a:pt x="386321" y="302265"/>
                    </a:lnTo>
                    <a:lnTo>
                      <a:pt x="387722" y="297950"/>
                    </a:lnTo>
                    <a:lnTo>
                      <a:pt x="384864" y="296493"/>
                    </a:lnTo>
                    <a:lnTo>
                      <a:pt x="383407" y="294364"/>
                    </a:lnTo>
                    <a:lnTo>
                      <a:pt x="384136" y="291506"/>
                    </a:lnTo>
                    <a:lnTo>
                      <a:pt x="387722" y="289321"/>
                    </a:lnTo>
                    <a:lnTo>
                      <a:pt x="387722" y="286463"/>
                    </a:lnTo>
                    <a:lnTo>
                      <a:pt x="394166" y="280691"/>
                    </a:lnTo>
                    <a:lnTo>
                      <a:pt x="398481" y="277104"/>
                    </a:lnTo>
                    <a:lnTo>
                      <a:pt x="404253" y="267074"/>
                    </a:lnTo>
                    <a:lnTo>
                      <a:pt x="406382" y="264944"/>
                    </a:lnTo>
                    <a:lnTo>
                      <a:pt x="406382" y="262759"/>
                    </a:lnTo>
                    <a:lnTo>
                      <a:pt x="404981" y="262759"/>
                    </a:lnTo>
                    <a:lnTo>
                      <a:pt x="397080" y="268531"/>
                    </a:lnTo>
                    <a:lnTo>
                      <a:pt x="394895" y="270660"/>
                    </a:lnTo>
                    <a:lnTo>
                      <a:pt x="382006" y="284277"/>
                    </a:lnTo>
                    <a:lnTo>
                      <a:pt x="379821" y="286463"/>
                    </a:lnTo>
                    <a:lnTo>
                      <a:pt x="376963" y="291506"/>
                    </a:lnTo>
                    <a:lnTo>
                      <a:pt x="374834" y="292907"/>
                    </a:lnTo>
                    <a:lnTo>
                      <a:pt x="374834" y="292179"/>
                    </a:lnTo>
                    <a:lnTo>
                      <a:pt x="374105" y="292907"/>
                    </a:lnTo>
                    <a:lnTo>
                      <a:pt x="373377" y="293636"/>
                    </a:lnTo>
                    <a:lnTo>
                      <a:pt x="370519" y="292179"/>
                    </a:lnTo>
                    <a:lnTo>
                      <a:pt x="368333" y="293636"/>
                    </a:lnTo>
                    <a:lnTo>
                      <a:pt x="364018" y="293636"/>
                    </a:lnTo>
                    <a:lnTo>
                      <a:pt x="362617" y="293636"/>
                    </a:lnTo>
                    <a:lnTo>
                      <a:pt x="361160" y="293636"/>
                    </a:lnTo>
                    <a:lnTo>
                      <a:pt x="358302" y="297222"/>
                    </a:lnTo>
                    <a:lnTo>
                      <a:pt x="356117" y="301537"/>
                    </a:lnTo>
                    <a:lnTo>
                      <a:pt x="354716" y="300808"/>
                    </a:lnTo>
                    <a:lnTo>
                      <a:pt x="354716" y="302265"/>
                    </a:lnTo>
                    <a:lnTo>
                      <a:pt x="353259" y="302265"/>
                    </a:lnTo>
                    <a:lnTo>
                      <a:pt x="350401" y="303666"/>
                    </a:lnTo>
                    <a:lnTo>
                      <a:pt x="348216" y="304395"/>
                    </a:lnTo>
                    <a:lnTo>
                      <a:pt x="346086" y="304395"/>
                    </a:lnTo>
                    <a:lnTo>
                      <a:pt x="345358" y="304395"/>
                    </a:lnTo>
                    <a:lnTo>
                      <a:pt x="343228" y="305852"/>
                    </a:lnTo>
                    <a:lnTo>
                      <a:pt x="341043" y="306580"/>
                    </a:lnTo>
                    <a:lnTo>
                      <a:pt x="340370" y="306580"/>
                    </a:lnTo>
                    <a:lnTo>
                      <a:pt x="339642" y="306580"/>
                    </a:lnTo>
                    <a:lnTo>
                      <a:pt x="338185" y="306580"/>
                    </a:lnTo>
                    <a:lnTo>
                      <a:pt x="336728" y="306580"/>
                    </a:lnTo>
                    <a:lnTo>
                      <a:pt x="333870" y="305852"/>
                    </a:lnTo>
                    <a:lnTo>
                      <a:pt x="331012" y="305123"/>
                    </a:lnTo>
                    <a:lnTo>
                      <a:pt x="330284" y="303666"/>
                    </a:lnTo>
                    <a:lnTo>
                      <a:pt x="330284" y="302265"/>
                    </a:lnTo>
                    <a:lnTo>
                      <a:pt x="328883" y="301537"/>
                    </a:lnTo>
                    <a:lnTo>
                      <a:pt x="326698" y="302265"/>
                    </a:lnTo>
                    <a:lnTo>
                      <a:pt x="325241" y="301537"/>
                    </a:lnTo>
                    <a:lnTo>
                      <a:pt x="323840" y="301537"/>
                    </a:lnTo>
                    <a:lnTo>
                      <a:pt x="323111" y="301537"/>
                    </a:lnTo>
                    <a:lnTo>
                      <a:pt x="321654" y="300808"/>
                    </a:lnTo>
                    <a:lnTo>
                      <a:pt x="320982" y="300080"/>
                    </a:lnTo>
                    <a:lnTo>
                      <a:pt x="320982" y="299407"/>
                    </a:lnTo>
                    <a:lnTo>
                      <a:pt x="319525" y="297950"/>
                    </a:lnTo>
                    <a:lnTo>
                      <a:pt x="318796" y="297950"/>
                    </a:lnTo>
                    <a:lnTo>
                      <a:pt x="318068" y="298679"/>
                    </a:lnTo>
                    <a:lnTo>
                      <a:pt x="316667" y="303666"/>
                    </a:lnTo>
                    <a:lnTo>
                      <a:pt x="315938" y="305852"/>
                    </a:lnTo>
                    <a:lnTo>
                      <a:pt x="313753" y="307253"/>
                    </a:lnTo>
                    <a:lnTo>
                      <a:pt x="309494" y="307253"/>
                    </a:lnTo>
                    <a:lnTo>
                      <a:pt x="308766" y="307253"/>
                    </a:lnTo>
                    <a:lnTo>
                      <a:pt x="307309" y="307981"/>
                    </a:lnTo>
                    <a:lnTo>
                      <a:pt x="305908" y="310839"/>
                    </a:lnTo>
                    <a:lnTo>
                      <a:pt x="305179" y="313024"/>
                    </a:lnTo>
                    <a:lnTo>
                      <a:pt x="306580" y="315154"/>
                    </a:lnTo>
                    <a:lnTo>
                      <a:pt x="306580" y="316611"/>
                    </a:lnTo>
                    <a:lnTo>
                      <a:pt x="306580" y="318068"/>
                    </a:lnTo>
                    <a:lnTo>
                      <a:pt x="307309" y="318740"/>
                    </a:lnTo>
                    <a:lnTo>
                      <a:pt x="309494" y="318740"/>
                    </a:lnTo>
                    <a:lnTo>
                      <a:pt x="309494" y="320197"/>
                    </a:lnTo>
                    <a:lnTo>
                      <a:pt x="308766" y="321654"/>
                    </a:lnTo>
                    <a:lnTo>
                      <a:pt x="307309" y="321654"/>
                    </a:lnTo>
                    <a:lnTo>
                      <a:pt x="306580" y="326641"/>
                    </a:lnTo>
                    <a:lnTo>
                      <a:pt x="299407" y="333814"/>
                    </a:lnTo>
                    <a:lnTo>
                      <a:pt x="295092" y="337401"/>
                    </a:lnTo>
                    <a:lnTo>
                      <a:pt x="292963" y="338857"/>
                    </a:lnTo>
                    <a:lnTo>
                      <a:pt x="290778" y="343172"/>
                    </a:lnTo>
                    <a:lnTo>
                      <a:pt x="287920" y="344629"/>
                    </a:lnTo>
                    <a:lnTo>
                      <a:pt x="285790" y="344629"/>
                    </a:lnTo>
                    <a:lnTo>
                      <a:pt x="280018" y="348216"/>
                    </a:lnTo>
                    <a:lnTo>
                      <a:pt x="277160" y="350345"/>
                    </a:lnTo>
                    <a:lnTo>
                      <a:pt x="276432" y="352475"/>
                    </a:lnTo>
                    <a:lnTo>
                      <a:pt x="277160" y="356789"/>
                    </a:lnTo>
                    <a:lnTo>
                      <a:pt x="273574" y="358975"/>
                    </a:lnTo>
                    <a:lnTo>
                      <a:pt x="271445" y="358975"/>
                    </a:lnTo>
                    <a:lnTo>
                      <a:pt x="269988" y="359703"/>
                    </a:lnTo>
                    <a:lnTo>
                      <a:pt x="269259" y="361833"/>
                    </a:lnTo>
                    <a:lnTo>
                      <a:pt x="270716" y="363290"/>
                    </a:lnTo>
                    <a:lnTo>
                      <a:pt x="269988" y="363962"/>
                    </a:lnTo>
                    <a:lnTo>
                      <a:pt x="265673" y="364691"/>
                    </a:lnTo>
                    <a:lnTo>
                      <a:pt x="263543" y="367605"/>
                    </a:lnTo>
                    <a:lnTo>
                      <a:pt x="262086" y="369734"/>
                    </a:lnTo>
                    <a:lnTo>
                      <a:pt x="261358" y="369734"/>
                    </a:lnTo>
                    <a:lnTo>
                      <a:pt x="260630" y="368277"/>
                    </a:lnTo>
                    <a:lnTo>
                      <a:pt x="258500" y="369005"/>
                    </a:lnTo>
                    <a:lnTo>
                      <a:pt x="257772" y="369734"/>
                    </a:lnTo>
                    <a:lnTo>
                      <a:pt x="259229" y="371863"/>
                    </a:lnTo>
                    <a:lnTo>
                      <a:pt x="258500" y="374049"/>
                    </a:lnTo>
                    <a:lnTo>
                      <a:pt x="249142" y="376907"/>
                    </a:lnTo>
                    <a:lnTo>
                      <a:pt x="247741" y="376907"/>
                    </a:lnTo>
                    <a:lnTo>
                      <a:pt x="247012" y="378364"/>
                    </a:lnTo>
                    <a:lnTo>
                      <a:pt x="248469" y="379036"/>
                    </a:lnTo>
                    <a:lnTo>
                      <a:pt x="249142" y="379765"/>
                    </a:lnTo>
                    <a:lnTo>
                      <a:pt x="247741" y="381222"/>
                    </a:lnTo>
                    <a:lnTo>
                      <a:pt x="246284" y="381222"/>
                    </a:lnTo>
                    <a:lnTo>
                      <a:pt x="245555" y="380493"/>
                    </a:lnTo>
                    <a:lnTo>
                      <a:pt x="245555" y="381222"/>
                    </a:lnTo>
                    <a:lnTo>
                      <a:pt x="246284" y="384079"/>
                    </a:lnTo>
                    <a:lnTo>
                      <a:pt x="245555" y="385537"/>
                    </a:lnTo>
                    <a:lnTo>
                      <a:pt x="244827" y="387666"/>
                    </a:lnTo>
                    <a:lnTo>
                      <a:pt x="244155" y="389851"/>
                    </a:lnTo>
                    <a:lnTo>
                      <a:pt x="241969" y="391981"/>
                    </a:lnTo>
                    <a:lnTo>
                      <a:pt x="241241" y="393438"/>
                    </a:lnTo>
                    <a:lnTo>
                      <a:pt x="241241" y="395567"/>
                    </a:lnTo>
                    <a:lnTo>
                      <a:pt x="243426" y="396296"/>
                    </a:lnTo>
                    <a:lnTo>
                      <a:pt x="238383" y="401339"/>
                    </a:lnTo>
                    <a:lnTo>
                      <a:pt x="238383" y="403469"/>
                    </a:lnTo>
                    <a:lnTo>
                      <a:pt x="239111" y="405598"/>
                    </a:lnTo>
                    <a:lnTo>
                      <a:pt x="242698" y="409913"/>
                    </a:lnTo>
                    <a:lnTo>
                      <a:pt x="243426" y="410641"/>
                    </a:lnTo>
                    <a:lnTo>
                      <a:pt x="242698" y="412827"/>
                    </a:lnTo>
                    <a:lnTo>
                      <a:pt x="240568" y="416413"/>
                    </a:lnTo>
                    <a:lnTo>
                      <a:pt x="239840" y="417814"/>
                    </a:lnTo>
                    <a:lnTo>
                      <a:pt x="236253" y="420672"/>
                    </a:lnTo>
                    <a:lnTo>
                      <a:pt x="234796" y="423586"/>
                    </a:lnTo>
                    <a:lnTo>
                      <a:pt x="234796" y="424987"/>
                    </a:lnTo>
                    <a:lnTo>
                      <a:pt x="236253" y="428573"/>
                    </a:lnTo>
                    <a:lnTo>
                      <a:pt x="241241" y="434345"/>
                    </a:lnTo>
                    <a:lnTo>
                      <a:pt x="241241" y="435802"/>
                    </a:lnTo>
                    <a:lnTo>
                      <a:pt x="239840" y="439388"/>
                    </a:lnTo>
                    <a:lnTo>
                      <a:pt x="237654" y="442246"/>
                    </a:lnTo>
                    <a:lnTo>
                      <a:pt x="231938" y="445104"/>
                    </a:lnTo>
                    <a:lnTo>
                      <a:pt x="229080" y="447290"/>
                    </a:lnTo>
                    <a:lnTo>
                      <a:pt x="226895" y="449419"/>
                    </a:lnTo>
                    <a:lnTo>
                      <a:pt x="219722" y="458049"/>
                    </a:lnTo>
                    <a:lnTo>
                      <a:pt x="217593" y="460907"/>
                    </a:lnTo>
                    <a:lnTo>
                      <a:pt x="217593" y="463765"/>
                    </a:lnTo>
                    <a:lnTo>
                      <a:pt x="218265" y="464493"/>
                    </a:lnTo>
                    <a:lnTo>
                      <a:pt x="221179" y="466623"/>
                    </a:lnTo>
                    <a:lnTo>
                      <a:pt x="221179" y="467351"/>
                    </a:lnTo>
                    <a:lnTo>
                      <a:pt x="221179" y="468079"/>
                    </a:lnTo>
                    <a:lnTo>
                      <a:pt x="219722" y="469536"/>
                    </a:lnTo>
                    <a:lnTo>
                      <a:pt x="211093" y="474524"/>
                    </a:lnTo>
                    <a:lnTo>
                      <a:pt x="208235" y="474524"/>
                    </a:lnTo>
                    <a:lnTo>
                      <a:pt x="203191" y="473795"/>
                    </a:lnTo>
                    <a:lnTo>
                      <a:pt x="197475" y="472394"/>
                    </a:lnTo>
                    <a:lnTo>
                      <a:pt x="195290" y="473123"/>
                    </a:lnTo>
                    <a:lnTo>
                      <a:pt x="193889" y="475981"/>
                    </a:lnTo>
                    <a:lnTo>
                      <a:pt x="192432" y="475981"/>
                    </a:lnTo>
                    <a:lnTo>
                      <a:pt x="191031" y="474524"/>
                    </a:lnTo>
                    <a:lnTo>
                      <a:pt x="189574" y="474524"/>
                    </a:lnTo>
                    <a:lnTo>
                      <a:pt x="172315" y="483882"/>
                    </a:lnTo>
                    <a:lnTo>
                      <a:pt x="169457" y="486011"/>
                    </a:lnTo>
                    <a:lnTo>
                      <a:pt x="166599" y="490326"/>
                    </a:lnTo>
                    <a:lnTo>
                      <a:pt x="164469" y="492512"/>
                    </a:lnTo>
                    <a:lnTo>
                      <a:pt x="160827" y="493184"/>
                    </a:lnTo>
                    <a:lnTo>
                      <a:pt x="155111" y="496771"/>
                    </a:lnTo>
                    <a:lnTo>
                      <a:pt x="152253" y="498227"/>
                    </a:lnTo>
                    <a:lnTo>
                      <a:pt x="150068" y="498227"/>
                    </a:lnTo>
                    <a:lnTo>
                      <a:pt x="146481" y="496771"/>
                    </a:lnTo>
                    <a:lnTo>
                      <a:pt x="141438" y="493913"/>
                    </a:lnTo>
                    <a:lnTo>
                      <a:pt x="139309" y="493184"/>
                    </a:lnTo>
                    <a:lnTo>
                      <a:pt x="132136" y="497499"/>
                    </a:lnTo>
                    <a:lnTo>
                      <a:pt x="126364" y="498956"/>
                    </a:lnTo>
                    <a:lnTo>
                      <a:pt x="124963" y="500357"/>
                    </a:lnTo>
                    <a:lnTo>
                      <a:pt x="124235" y="501085"/>
                    </a:lnTo>
                    <a:lnTo>
                      <a:pt x="121377" y="504672"/>
                    </a:lnTo>
                    <a:lnTo>
                      <a:pt x="119191" y="508258"/>
                    </a:lnTo>
                    <a:lnTo>
                      <a:pt x="119191" y="510444"/>
                    </a:lnTo>
                    <a:lnTo>
                      <a:pt x="121377" y="515487"/>
                    </a:lnTo>
                    <a:lnTo>
                      <a:pt x="121377" y="516888"/>
                    </a:lnTo>
                    <a:lnTo>
                      <a:pt x="116333" y="527647"/>
                    </a:lnTo>
                    <a:lnTo>
                      <a:pt x="115605" y="530561"/>
                    </a:lnTo>
                    <a:lnTo>
                      <a:pt x="117062" y="534820"/>
                    </a:lnTo>
                    <a:lnTo>
                      <a:pt x="119191" y="539135"/>
                    </a:lnTo>
                    <a:lnTo>
                      <a:pt x="119191" y="541320"/>
                    </a:lnTo>
                    <a:lnTo>
                      <a:pt x="119191" y="542721"/>
                    </a:lnTo>
                    <a:lnTo>
                      <a:pt x="115605" y="546308"/>
                    </a:lnTo>
                    <a:lnTo>
                      <a:pt x="114204" y="547765"/>
                    </a:lnTo>
                    <a:lnTo>
                      <a:pt x="114204" y="552080"/>
                    </a:lnTo>
                    <a:lnTo>
                      <a:pt x="114204" y="553480"/>
                    </a:lnTo>
                    <a:lnTo>
                      <a:pt x="112019" y="554937"/>
                    </a:lnTo>
                    <a:lnTo>
                      <a:pt x="108432" y="554937"/>
                    </a:lnTo>
                    <a:lnTo>
                      <a:pt x="104846" y="555666"/>
                    </a:lnTo>
                    <a:lnTo>
                      <a:pt x="101259" y="554937"/>
                    </a:lnTo>
                    <a:lnTo>
                      <a:pt x="100531" y="556394"/>
                    </a:lnTo>
                    <a:lnTo>
                      <a:pt x="99130" y="557123"/>
                    </a:lnTo>
                    <a:lnTo>
                      <a:pt x="93358" y="554209"/>
                    </a:lnTo>
                    <a:lnTo>
                      <a:pt x="91901" y="554937"/>
                    </a:lnTo>
                    <a:lnTo>
                      <a:pt x="90500" y="557123"/>
                    </a:lnTo>
                    <a:lnTo>
                      <a:pt x="91229" y="558524"/>
                    </a:lnTo>
                    <a:lnTo>
                      <a:pt x="92630" y="559981"/>
                    </a:lnTo>
                    <a:lnTo>
                      <a:pt x="93358" y="561382"/>
                    </a:lnTo>
                    <a:lnTo>
                      <a:pt x="90500" y="564296"/>
                    </a:lnTo>
                    <a:lnTo>
                      <a:pt x="90500" y="567154"/>
                    </a:lnTo>
                    <a:lnTo>
                      <a:pt x="90500" y="569283"/>
                    </a:lnTo>
                    <a:lnTo>
                      <a:pt x="92630" y="572869"/>
                    </a:lnTo>
                    <a:lnTo>
                      <a:pt x="94087" y="572869"/>
                    </a:lnTo>
                    <a:lnTo>
                      <a:pt x="94815" y="573598"/>
                    </a:lnTo>
                    <a:lnTo>
                      <a:pt x="94815" y="574326"/>
                    </a:lnTo>
                    <a:lnTo>
                      <a:pt x="92630" y="576456"/>
                    </a:lnTo>
                    <a:lnTo>
                      <a:pt x="90500" y="576456"/>
                    </a:lnTo>
                    <a:lnTo>
                      <a:pt x="87642" y="573598"/>
                    </a:lnTo>
                    <a:lnTo>
                      <a:pt x="85457" y="572869"/>
                    </a:lnTo>
                    <a:lnTo>
                      <a:pt x="84728" y="572869"/>
                    </a:lnTo>
                    <a:lnTo>
                      <a:pt x="85457" y="575055"/>
                    </a:lnTo>
                    <a:lnTo>
                      <a:pt x="84728" y="575783"/>
                    </a:lnTo>
                    <a:lnTo>
                      <a:pt x="81870" y="577184"/>
                    </a:lnTo>
                    <a:lnTo>
                      <a:pt x="80414" y="579370"/>
                    </a:lnTo>
                    <a:lnTo>
                      <a:pt x="80414" y="580771"/>
                    </a:lnTo>
                    <a:lnTo>
                      <a:pt x="80414" y="583684"/>
                    </a:lnTo>
                    <a:lnTo>
                      <a:pt x="79013" y="585085"/>
                    </a:lnTo>
                    <a:lnTo>
                      <a:pt x="79013" y="586542"/>
                    </a:lnTo>
                    <a:lnTo>
                      <a:pt x="78284" y="592258"/>
                    </a:lnTo>
                    <a:lnTo>
                      <a:pt x="77556" y="595172"/>
                    </a:lnTo>
                    <a:lnTo>
                      <a:pt x="78284" y="597302"/>
                    </a:lnTo>
                    <a:lnTo>
                      <a:pt x="79013" y="599431"/>
                    </a:lnTo>
                    <a:lnTo>
                      <a:pt x="77556" y="603017"/>
                    </a:lnTo>
                    <a:lnTo>
                      <a:pt x="71840" y="612375"/>
                    </a:lnTo>
                    <a:lnTo>
                      <a:pt x="71840" y="613832"/>
                    </a:lnTo>
                    <a:lnTo>
                      <a:pt x="67525" y="616690"/>
                    </a:lnTo>
                    <a:lnTo>
                      <a:pt x="64667" y="616690"/>
                    </a:lnTo>
                    <a:lnTo>
                      <a:pt x="63939" y="616690"/>
                    </a:lnTo>
                    <a:lnTo>
                      <a:pt x="63210" y="618820"/>
                    </a:lnTo>
                    <a:lnTo>
                      <a:pt x="63210" y="621005"/>
                    </a:lnTo>
                    <a:lnTo>
                      <a:pt x="63939" y="621678"/>
                    </a:lnTo>
                    <a:lnTo>
                      <a:pt x="68926" y="621005"/>
                    </a:lnTo>
                    <a:lnTo>
                      <a:pt x="70383" y="621678"/>
                    </a:lnTo>
                    <a:lnTo>
                      <a:pt x="71840" y="624592"/>
                    </a:lnTo>
                    <a:lnTo>
                      <a:pt x="71111" y="627449"/>
                    </a:lnTo>
                    <a:lnTo>
                      <a:pt x="70383" y="627449"/>
                    </a:lnTo>
                    <a:lnTo>
                      <a:pt x="66796" y="626721"/>
                    </a:lnTo>
                    <a:lnTo>
                      <a:pt x="65340" y="626721"/>
                    </a:lnTo>
                    <a:lnTo>
                      <a:pt x="63210" y="630307"/>
                    </a:lnTo>
                    <a:lnTo>
                      <a:pt x="59624" y="631764"/>
                    </a:lnTo>
                    <a:lnTo>
                      <a:pt x="58895" y="633165"/>
                    </a:lnTo>
                    <a:lnTo>
                      <a:pt x="59624" y="634622"/>
                    </a:lnTo>
                    <a:lnTo>
                      <a:pt x="59624" y="637480"/>
                    </a:lnTo>
                    <a:lnTo>
                      <a:pt x="58895" y="640394"/>
                    </a:lnTo>
                    <a:lnTo>
                      <a:pt x="58895" y="640394"/>
                    </a:lnTo>
                    <a:lnTo>
                      <a:pt x="58895" y="641067"/>
                    </a:lnTo>
                    <a:lnTo>
                      <a:pt x="58895" y="648295"/>
                    </a:lnTo>
                    <a:lnTo>
                      <a:pt x="59624" y="651153"/>
                    </a:lnTo>
                    <a:lnTo>
                      <a:pt x="61081" y="654740"/>
                    </a:lnTo>
                    <a:lnTo>
                      <a:pt x="62482" y="659055"/>
                    </a:lnTo>
                    <a:lnTo>
                      <a:pt x="63939" y="662641"/>
                    </a:lnTo>
                    <a:lnTo>
                      <a:pt x="66796" y="670542"/>
                    </a:lnTo>
                    <a:lnTo>
                      <a:pt x="68253" y="671943"/>
                    </a:lnTo>
                    <a:lnTo>
                      <a:pt x="68926" y="672672"/>
                    </a:lnTo>
                    <a:lnTo>
                      <a:pt x="70383" y="673400"/>
                    </a:lnTo>
                    <a:lnTo>
                      <a:pt x="72568" y="674129"/>
                    </a:lnTo>
                    <a:lnTo>
                      <a:pt x="76155" y="676258"/>
                    </a:lnTo>
                    <a:lnTo>
                      <a:pt x="79013" y="684159"/>
                    </a:lnTo>
                    <a:lnTo>
                      <a:pt x="79741" y="685616"/>
                    </a:lnTo>
                    <a:lnTo>
                      <a:pt x="82599" y="688474"/>
                    </a:lnTo>
                    <a:lnTo>
                      <a:pt x="85457" y="689931"/>
                    </a:lnTo>
                    <a:lnTo>
                      <a:pt x="91901" y="691332"/>
                    </a:lnTo>
                    <a:lnTo>
                      <a:pt x="94815" y="692789"/>
                    </a:lnTo>
                    <a:lnTo>
                      <a:pt x="96945" y="694919"/>
                    </a:lnTo>
                    <a:lnTo>
                      <a:pt x="101259" y="697776"/>
                    </a:lnTo>
                    <a:lnTo>
                      <a:pt x="103389" y="699233"/>
                    </a:lnTo>
                    <a:lnTo>
                      <a:pt x="107031" y="700690"/>
                    </a:lnTo>
                    <a:lnTo>
                      <a:pt x="111290" y="705005"/>
                    </a:lnTo>
                    <a:lnTo>
                      <a:pt x="112747" y="706406"/>
                    </a:lnTo>
                    <a:lnTo>
                      <a:pt x="112019" y="707863"/>
                    </a:lnTo>
                    <a:lnTo>
                      <a:pt x="112019" y="710721"/>
                    </a:lnTo>
                    <a:lnTo>
                      <a:pt x="112019" y="711450"/>
                    </a:lnTo>
                    <a:lnTo>
                      <a:pt x="108432" y="708592"/>
                    </a:lnTo>
                    <a:lnTo>
                      <a:pt x="107704" y="709264"/>
                    </a:lnTo>
                    <a:lnTo>
                      <a:pt x="109161" y="710721"/>
                    </a:lnTo>
                    <a:lnTo>
                      <a:pt x="108432" y="711450"/>
                    </a:lnTo>
                    <a:lnTo>
                      <a:pt x="107704" y="711450"/>
                    </a:lnTo>
                    <a:lnTo>
                      <a:pt x="106303" y="710721"/>
                    </a:lnTo>
                    <a:lnTo>
                      <a:pt x="105574" y="709993"/>
                    </a:lnTo>
                    <a:lnTo>
                      <a:pt x="104846" y="709993"/>
                    </a:lnTo>
                    <a:lnTo>
                      <a:pt x="103389" y="708592"/>
                    </a:lnTo>
                    <a:lnTo>
                      <a:pt x="101259" y="710721"/>
                    </a:lnTo>
                    <a:lnTo>
                      <a:pt x="97673" y="712851"/>
                    </a:lnTo>
                    <a:lnTo>
                      <a:pt x="96945" y="713579"/>
                    </a:lnTo>
                    <a:lnTo>
                      <a:pt x="96945" y="715764"/>
                    </a:lnTo>
                    <a:lnTo>
                      <a:pt x="94815" y="717894"/>
                    </a:lnTo>
                    <a:lnTo>
                      <a:pt x="94087" y="720079"/>
                    </a:lnTo>
                    <a:lnTo>
                      <a:pt x="92630" y="721480"/>
                    </a:lnTo>
                    <a:lnTo>
                      <a:pt x="92630" y="722209"/>
                    </a:lnTo>
                    <a:lnTo>
                      <a:pt x="94087" y="722209"/>
                    </a:lnTo>
                    <a:lnTo>
                      <a:pt x="94087" y="722937"/>
                    </a:lnTo>
                    <a:lnTo>
                      <a:pt x="91901" y="724338"/>
                    </a:lnTo>
                    <a:lnTo>
                      <a:pt x="91901" y="726524"/>
                    </a:lnTo>
                    <a:lnTo>
                      <a:pt x="92630" y="727252"/>
                    </a:lnTo>
                    <a:lnTo>
                      <a:pt x="93358" y="727925"/>
                    </a:lnTo>
                    <a:lnTo>
                      <a:pt x="93358" y="728653"/>
                    </a:lnTo>
                    <a:lnTo>
                      <a:pt x="91901" y="728653"/>
                    </a:lnTo>
                    <a:lnTo>
                      <a:pt x="91229" y="729381"/>
                    </a:lnTo>
                    <a:lnTo>
                      <a:pt x="91901" y="732239"/>
                    </a:lnTo>
                    <a:lnTo>
                      <a:pt x="90500" y="732968"/>
                    </a:lnTo>
                    <a:lnTo>
                      <a:pt x="90500" y="735153"/>
                    </a:lnTo>
                    <a:lnTo>
                      <a:pt x="91901" y="735153"/>
                    </a:lnTo>
                    <a:lnTo>
                      <a:pt x="92630" y="735826"/>
                    </a:lnTo>
                    <a:lnTo>
                      <a:pt x="93358" y="735826"/>
                    </a:lnTo>
                    <a:lnTo>
                      <a:pt x="94087" y="738740"/>
                    </a:lnTo>
                    <a:lnTo>
                      <a:pt x="93358" y="740141"/>
                    </a:lnTo>
                    <a:lnTo>
                      <a:pt x="92630" y="740869"/>
                    </a:lnTo>
                    <a:lnTo>
                      <a:pt x="90500" y="740869"/>
                    </a:lnTo>
                    <a:lnTo>
                      <a:pt x="89772" y="740869"/>
                    </a:lnTo>
                    <a:lnTo>
                      <a:pt x="89772" y="743054"/>
                    </a:lnTo>
                    <a:lnTo>
                      <a:pt x="89043" y="743727"/>
                    </a:lnTo>
                    <a:lnTo>
                      <a:pt x="86914" y="744455"/>
                    </a:lnTo>
                    <a:lnTo>
                      <a:pt x="86185" y="745184"/>
                    </a:lnTo>
                    <a:lnTo>
                      <a:pt x="86185" y="746641"/>
                    </a:lnTo>
                    <a:lnTo>
                      <a:pt x="85457" y="748042"/>
                    </a:lnTo>
                    <a:lnTo>
                      <a:pt x="85457" y="748770"/>
                    </a:lnTo>
                    <a:lnTo>
                      <a:pt x="86914" y="750900"/>
                    </a:lnTo>
                    <a:lnTo>
                      <a:pt x="87642" y="753814"/>
                    </a:lnTo>
                    <a:lnTo>
                      <a:pt x="86914" y="755215"/>
                    </a:lnTo>
                    <a:lnTo>
                      <a:pt x="83328" y="756671"/>
                    </a:lnTo>
                    <a:lnTo>
                      <a:pt x="84728" y="758801"/>
                    </a:lnTo>
                    <a:lnTo>
                      <a:pt x="86914" y="760986"/>
                    </a:lnTo>
                    <a:lnTo>
                      <a:pt x="87642" y="761715"/>
                    </a:lnTo>
                    <a:lnTo>
                      <a:pt x="85457" y="763844"/>
                    </a:lnTo>
                    <a:lnTo>
                      <a:pt x="82599" y="765974"/>
                    </a:lnTo>
                    <a:lnTo>
                      <a:pt x="83328" y="768159"/>
                    </a:lnTo>
                    <a:lnTo>
                      <a:pt x="84728" y="770289"/>
                    </a:lnTo>
                    <a:lnTo>
                      <a:pt x="83328" y="772474"/>
                    </a:lnTo>
                    <a:lnTo>
                      <a:pt x="84056" y="773202"/>
                    </a:lnTo>
                    <a:lnTo>
                      <a:pt x="85457" y="773202"/>
                    </a:lnTo>
                    <a:lnTo>
                      <a:pt x="86185" y="773875"/>
                    </a:lnTo>
                    <a:lnTo>
                      <a:pt x="86185" y="776789"/>
                    </a:lnTo>
                    <a:lnTo>
                      <a:pt x="89043" y="777461"/>
                    </a:lnTo>
                    <a:lnTo>
                      <a:pt x="92630" y="780375"/>
                    </a:lnTo>
                    <a:lnTo>
                      <a:pt x="92630" y="781048"/>
                    </a:lnTo>
                    <a:lnTo>
                      <a:pt x="90500" y="783962"/>
                    </a:lnTo>
                    <a:lnTo>
                      <a:pt x="90500" y="786091"/>
                    </a:lnTo>
                    <a:lnTo>
                      <a:pt x="90500" y="786819"/>
                    </a:lnTo>
                    <a:lnTo>
                      <a:pt x="94815" y="790406"/>
                    </a:lnTo>
                    <a:lnTo>
                      <a:pt x="97673" y="793992"/>
                    </a:lnTo>
                    <a:lnTo>
                      <a:pt x="100531" y="796122"/>
                    </a:lnTo>
                    <a:lnTo>
                      <a:pt x="101259" y="803351"/>
                    </a:lnTo>
                    <a:lnTo>
                      <a:pt x="102716" y="804023"/>
                    </a:lnTo>
                    <a:lnTo>
                      <a:pt x="107031" y="804751"/>
                    </a:lnTo>
                    <a:lnTo>
                      <a:pt x="108432" y="805480"/>
                    </a:lnTo>
                    <a:lnTo>
                      <a:pt x="110618" y="806937"/>
                    </a:lnTo>
                    <a:lnTo>
                      <a:pt x="110618" y="807609"/>
                    </a:lnTo>
                    <a:lnTo>
                      <a:pt x="110618" y="811924"/>
                    </a:lnTo>
                    <a:lnTo>
                      <a:pt x="107031" y="819826"/>
                    </a:lnTo>
                    <a:lnTo>
                      <a:pt x="107031" y="822011"/>
                    </a:lnTo>
                    <a:lnTo>
                      <a:pt x="107704" y="823412"/>
                    </a:lnTo>
                    <a:lnTo>
                      <a:pt x="111290" y="826326"/>
                    </a:lnTo>
                    <a:lnTo>
                      <a:pt x="111290" y="832770"/>
                    </a:lnTo>
                    <a:lnTo>
                      <a:pt x="113476" y="837085"/>
                    </a:lnTo>
                    <a:lnTo>
                      <a:pt x="114876" y="839215"/>
                    </a:lnTo>
                    <a:lnTo>
                      <a:pt x="115605" y="844258"/>
                    </a:lnTo>
                    <a:lnTo>
                      <a:pt x="114876" y="844986"/>
                    </a:lnTo>
                    <a:lnTo>
                      <a:pt x="107704" y="849974"/>
                    </a:lnTo>
                    <a:lnTo>
                      <a:pt x="104117" y="850702"/>
                    </a:lnTo>
                    <a:lnTo>
                      <a:pt x="98401" y="850702"/>
                    </a:lnTo>
                    <a:lnTo>
                      <a:pt x="97673" y="852159"/>
                    </a:lnTo>
                    <a:lnTo>
                      <a:pt x="96945" y="853560"/>
                    </a:lnTo>
                    <a:lnTo>
                      <a:pt x="98401" y="856474"/>
                    </a:lnTo>
                    <a:lnTo>
                      <a:pt x="99802" y="860060"/>
                    </a:lnTo>
                    <a:lnTo>
                      <a:pt x="101988" y="861461"/>
                    </a:lnTo>
                    <a:lnTo>
                      <a:pt x="101259" y="862918"/>
                    </a:lnTo>
                    <a:lnTo>
                      <a:pt x="96945" y="864375"/>
                    </a:lnTo>
                    <a:lnTo>
                      <a:pt x="93358" y="867233"/>
                    </a:lnTo>
                    <a:lnTo>
                      <a:pt x="91901" y="867962"/>
                    </a:lnTo>
                    <a:lnTo>
                      <a:pt x="90500" y="867962"/>
                    </a:lnTo>
                    <a:lnTo>
                      <a:pt x="89772" y="870091"/>
                    </a:lnTo>
                    <a:lnTo>
                      <a:pt x="87642" y="872949"/>
                    </a:lnTo>
                    <a:lnTo>
                      <a:pt x="85457" y="883036"/>
                    </a:lnTo>
                    <a:lnTo>
                      <a:pt x="85457" y="885165"/>
                    </a:lnTo>
                    <a:lnTo>
                      <a:pt x="86914" y="886622"/>
                    </a:lnTo>
                    <a:lnTo>
                      <a:pt x="88315" y="887295"/>
                    </a:lnTo>
                    <a:lnTo>
                      <a:pt x="91901" y="887295"/>
                    </a:lnTo>
                    <a:lnTo>
                      <a:pt x="93358" y="887295"/>
                    </a:lnTo>
                    <a:lnTo>
                      <a:pt x="96216" y="886622"/>
                    </a:lnTo>
                    <a:lnTo>
                      <a:pt x="99130" y="887295"/>
                    </a:lnTo>
                    <a:lnTo>
                      <a:pt x="101988" y="888023"/>
                    </a:lnTo>
                    <a:lnTo>
                      <a:pt x="103389" y="890208"/>
                    </a:lnTo>
                    <a:lnTo>
                      <a:pt x="103389" y="893066"/>
                    </a:lnTo>
                    <a:lnTo>
                      <a:pt x="104846" y="895196"/>
                    </a:lnTo>
                    <a:lnTo>
                      <a:pt x="105574" y="898110"/>
                    </a:lnTo>
                    <a:lnTo>
                      <a:pt x="104117" y="902368"/>
                    </a:lnTo>
                    <a:lnTo>
                      <a:pt x="98401" y="910270"/>
                    </a:lnTo>
                    <a:lnTo>
                      <a:pt x="96216" y="915313"/>
                    </a:lnTo>
                    <a:lnTo>
                      <a:pt x="94815" y="917498"/>
                    </a:lnTo>
                    <a:lnTo>
                      <a:pt x="94087" y="918899"/>
                    </a:lnTo>
                    <a:lnTo>
                      <a:pt x="91901" y="920356"/>
                    </a:lnTo>
                    <a:lnTo>
                      <a:pt x="89043" y="926072"/>
                    </a:lnTo>
                    <a:lnTo>
                      <a:pt x="87642" y="928258"/>
                    </a:lnTo>
                    <a:lnTo>
                      <a:pt x="86185" y="931844"/>
                    </a:lnTo>
                    <a:lnTo>
                      <a:pt x="86185" y="933245"/>
                    </a:lnTo>
                    <a:lnTo>
                      <a:pt x="86914" y="933973"/>
                    </a:lnTo>
                    <a:lnTo>
                      <a:pt x="89043" y="934702"/>
                    </a:lnTo>
                    <a:lnTo>
                      <a:pt x="90500" y="934702"/>
                    </a:lnTo>
                    <a:lnTo>
                      <a:pt x="93358" y="932573"/>
                    </a:lnTo>
                    <a:lnTo>
                      <a:pt x="94087" y="933245"/>
                    </a:lnTo>
                    <a:lnTo>
                      <a:pt x="94087" y="934702"/>
                    </a:lnTo>
                    <a:lnTo>
                      <a:pt x="91229" y="938288"/>
                    </a:lnTo>
                    <a:lnTo>
                      <a:pt x="94087" y="941146"/>
                    </a:lnTo>
                    <a:lnTo>
                      <a:pt x="95544" y="941146"/>
                    </a:lnTo>
                    <a:lnTo>
                      <a:pt x="100531" y="936159"/>
                    </a:lnTo>
                    <a:lnTo>
                      <a:pt x="101988" y="931844"/>
                    </a:lnTo>
                    <a:lnTo>
                      <a:pt x="103389" y="931844"/>
                    </a:lnTo>
                    <a:lnTo>
                      <a:pt x="108432" y="932573"/>
                    </a:lnTo>
                    <a:lnTo>
                      <a:pt x="109889" y="931844"/>
                    </a:lnTo>
                    <a:lnTo>
                      <a:pt x="111290" y="931115"/>
                    </a:lnTo>
                    <a:lnTo>
                      <a:pt x="112019" y="931115"/>
                    </a:lnTo>
                    <a:lnTo>
                      <a:pt x="112747" y="931115"/>
                    </a:lnTo>
                    <a:lnTo>
                      <a:pt x="112747" y="932573"/>
                    </a:lnTo>
                    <a:lnTo>
                      <a:pt x="112019" y="934702"/>
                    </a:lnTo>
                    <a:lnTo>
                      <a:pt x="112747" y="935430"/>
                    </a:lnTo>
                    <a:lnTo>
                      <a:pt x="114204" y="935430"/>
                    </a:lnTo>
                    <a:lnTo>
                      <a:pt x="116333" y="934702"/>
                    </a:lnTo>
                    <a:lnTo>
                      <a:pt x="119920" y="933245"/>
                    </a:lnTo>
                    <a:lnTo>
                      <a:pt x="119920" y="937560"/>
                    </a:lnTo>
                    <a:lnTo>
                      <a:pt x="126364" y="936159"/>
                    </a:lnTo>
                    <a:lnTo>
                      <a:pt x="127093" y="936159"/>
                    </a:lnTo>
                    <a:lnTo>
                      <a:pt x="132864" y="945461"/>
                    </a:lnTo>
                    <a:lnTo>
                      <a:pt x="135722" y="944733"/>
                    </a:lnTo>
                    <a:lnTo>
                      <a:pt x="136451" y="943332"/>
                    </a:lnTo>
                    <a:lnTo>
                      <a:pt x="140037" y="941875"/>
                    </a:lnTo>
                    <a:lnTo>
                      <a:pt x="142895" y="941146"/>
                    </a:lnTo>
                    <a:lnTo>
                      <a:pt x="145081" y="941875"/>
                    </a:lnTo>
                    <a:lnTo>
                      <a:pt x="147939" y="941875"/>
                    </a:lnTo>
                    <a:lnTo>
                      <a:pt x="149339" y="940418"/>
                    </a:lnTo>
                    <a:lnTo>
                      <a:pt x="151525" y="939745"/>
                    </a:lnTo>
                    <a:lnTo>
                      <a:pt x="152982" y="939017"/>
                    </a:lnTo>
                    <a:lnTo>
                      <a:pt x="152982" y="936831"/>
                    </a:lnTo>
                    <a:lnTo>
                      <a:pt x="154383" y="931115"/>
                    </a:lnTo>
                    <a:lnTo>
                      <a:pt x="158698" y="930387"/>
                    </a:lnTo>
                    <a:lnTo>
                      <a:pt x="160211" y="929883"/>
                    </a:lnTo>
                    <a:lnTo>
                      <a:pt x="158698" y="930387"/>
                    </a:lnTo>
                    <a:lnTo>
                      <a:pt x="154383" y="931115"/>
                    </a:lnTo>
                    <a:lnTo>
                      <a:pt x="152982" y="936831"/>
                    </a:lnTo>
                    <a:lnTo>
                      <a:pt x="152982" y="939017"/>
                    </a:lnTo>
                    <a:lnTo>
                      <a:pt x="151525" y="939745"/>
                    </a:lnTo>
                    <a:lnTo>
                      <a:pt x="149339" y="940418"/>
                    </a:lnTo>
                    <a:lnTo>
                      <a:pt x="147939" y="941875"/>
                    </a:lnTo>
                    <a:lnTo>
                      <a:pt x="145081" y="941875"/>
                    </a:lnTo>
                    <a:lnTo>
                      <a:pt x="142895" y="941146"/>
                    </a:lnTo>
                    <a:lnTo>
                      <a:pt x="140037" y="941875"/>
                    </a:lnTo>
                    <a:lnTo>
                      <a:pt x="136451" y="943332"/>
                    </a:lnTo>
                    <a:lnTo>
                      <a:pt x="135722" y="944733"/>
                    </a:lnTo>
                    <a:lnTo>
                      <a:pt x="135722" y="945461"/>
                    </a:lnTo>
                    <a:lnTo>
                      <a:pt x="137179" y="948319"/>
                    </a:lnTo>
                    <a:lnTo>
                      <a:pt x="137852" y="951905"/>
                    </a:lnTo>
                    <a:lnTo>
                      <a:pt x="138580" y="954091"/>
                    </a:lnTo>
                    <a:lnTo>
                      <a:pt x="140037" y="956220"/>
                    </a:lnTo>
                    <a:lnTo>
                      <a:pt x="142167" y="954820"/>
                    </a:lnTo>
                    <a:lnTo>
                      <a:pt x="142895" y="955492"/>
                    </a:lnTo>
                    <a:lnTo>
                      <a:pt x="142895" y="956949"/>
                    </a:lnTo>
                    <a:lnTo>
                      <a:pt x="144352" y="958406"/>
                    </a:lnTo>
                    <a:lnTo>
                      <a:pt x="144352" y="959134"/>
                    </a:lnTo>
                    <a:lnTo>
                      <a:pt x="140766" y="961264"/>
                    </a:lnTo>
                    <a:lnTo>
                      <a:pt x="135722" y="967708"/>
                    </a:lnTo>
                    <a:lnTo>
                      <a:pt x="130679" y="968437"/>
                    </a:lnTo>
                    <a:lnTo>
                      <a:pt x="129278" y="969894"/>
                    </a:lnTo>
                    <a:lnTo>
                      <a:pt x="127821" y="972023"/>
                    </a:lnTo>
                    <a:lnTo>
                      <a:pt x="127093" y="975609"/>
                    </a:lnTo>
                    <a:lnTo>
                      <a:pt x="125692" y="977795"/>
                    </a:lnTo>
                    <a:lnTo>
                      <a:pt x="122105" y="980653"/>
                    </a:lnTo>
                    <a:lnTo>
                      <a:pt x="119920" y="983511"/>
                    </a:lnTo>
                    <a:lnTo>
                      <a:pt x="114876" y="988554"/>
                    </a:lnTo>
                    <a:lnTo>
                      <a:pt x="109889" y="990683"/>
                    </a:lnTo>
                    <a:lnTo>
                      <a:pt x="109161" y="991412"/>
                    </a:lnTo>
                    <a:lnTo>
                      <a:pt x="108432" y="994270"/>
                    </a:lnTo>
                    <a:lnTo>
                      <a:pt x="107704" y="995727"/>
                    </a:lnTo>
                    <a:lnTo>
                      <a:pt x="104846" y="997184"/>
                    </a:lnTo>
                    <a:lnTo>
                      <a:pt x="103389" y="999313"/>
                    </a:lnTo>
                    <a:lnTo>
                      <a:pt x="99802" y="1002171"/>
                    </a:lnTo>
                    <a:lnTo>
                      <a:pt x="99130" y="1005757"/>
                    </a:lnTo>
                    <a:lnTo>
                      <a:pt x="96216" y="1009344"/>
                    </a:lnTo>
                    <a:lnTo>
                      <a:pt x="95544" y="1010801"/>
                    </a:lnTo>
                    <a:lnTo>
                      <a:pt x="92630" y="1012258"/>
                    </a:lnTo>
                    <a:lnTo>
                      <a:pt x="88315" y="1017245"/>
                    </a:lnTo>
                    <a:lnTo>
                      <a:pt x="81870" y="1021560"/>
                    </a:lnTo>
                    <a:lnTo>
                      <a:pt x="79741" y="1023017"/>
                    </a:lnTo>
                    <a:lnTo>
                      <a:pt x="77556" y="1025146"/>
                    </a:lnTo>
                    <a:lnTo>
                      <a:pt x="74698" y="1025875"/>
                    </a:lnTo>
                    <a:lnTo>
                      <a:pt x="73969" y="1027332"/>
                    </a:lnTo>
                    <a:lnTo>
                      <a:pt x="73969" y="1031591"/>
                    </a:lnTo>
                    <a:lnTo>
                      <a:pt x="71840" y="1033047"/>
                    </a:lnTo>
                    <a:lnTo>
                      <a:pt x="71840" y="1034504"/>
                    </a:lnTo>
                    <a:lnTo>
                      <a:pt x="71840" y="1035177"/>
                    </a:lnTo>
                    <a:lnTo>
                      <a:pt x="76155" y="1039492"/>
                    </a:lnTo>
                    <a:lnTo>
                      <a:pt x="77556" y="1041677"/>
                    </a:lnTo>
                    <a:lnTo>
                      <a:pt x="77556" y="1042406"/>
                    </a:lnTo>
                    <a:lnTo>
                      <a:pt x="76827" y="1043807"/>
                    </a:lnTo>
                    <a:lnTo>
                      <a:pt x="76155" y="1045263"/>
                    </a:lnTo>
                    <a:lnTo>
                      <a:pt x="74698" y="1045992"/>
                    </a:lnTo>
                    <a:lnTo>
                      <a:pt x="73241" y="1046664"/>
                    </a:lnTo>
                    <a:lnTo>
                      <a:pt x="69654" y="1047393"/>
                    </a:lnTo>
                    <a:lnTo>
                      <a:pt x="66796" y="1049578"/>
                    </a:lnTo>
                    <a:lnTo>
                      <a:pt x="65340" y="1050307"/>
                    </a:lnTo>
                    <a:lnTo>
                      <a:pt x="63939" y="1048850"/>
                    </a:lnTo>
                    <a:lnTo>
                      <a:pt x="62482" y="1045992"/>
                    </a:lnTo>
                    <a:lnTo>
                      <a:pt x="61753" y="1045992"/>
                    </a:lnTo>
                    <a:lnTo>
                      <a:pt x="54580" y="1050979"/>
                    </a:lnTo>
                    <a:lnTo>
                      <a:pt x="49593" y="1056751"/>
                    </a:lnTo>
                    <a:lnTo>
                      <a:pt x="43821" y="1058152"/>
                    </a:lnTo>
                    <a:lnTo>
                      <a:pt x="40963" y="1060338"/>
                    </a:lnTo>
                    <a:lnTo>
                      <a:pt x="39506" y="1060338"/>
                    </a:lnTo>
                    <a:lnTo>
                      <a:pt x="38105" y="1058881"/>
                    </a:lnTo>
                    <a:lnTo>
                      <a:pt x="37377" y="1058881"/>
                    </a:lnTo>
                    <a:lnTo>
                      <a:pt x="36648" y="1058881"/>
                    </a:lnTo>
                    <a:lnTo>
                      <a:pt x="36648" y="1061738"/>
                    </a:lnTo>
                    <a:lnTo>
                      <a:pt x="35920" y="1063195"/>
                    </a:lnTo>
                    <a:lnTo>
                      <a:pt x="33790" y="1065381"/>
                    </a:lnTo>
                    <a:lnTo>
                      <a:pt x="31605" y="1070368"/>
                    </a:lnTo>
                    <a:lnTo>
                      <a:pt x="28747" y="1072554"/>
                    </a:lnTo>
                    <a:lnTo>
                      <a:pt x="28019" y="1072554"/>
                    </a:lnTo>
                    <a:lnTo>
                      <a:pt x="27290" y="1072554"/>
                    </a:lnTo>
                    <a:lnTo>
                      <a:pt x="22975" y="1071825"/>
                    </a:lnTo>
                    <a:lnTo>
                      <a:pt x="20117" y="1071097"/>
                    </a:lnTo>
                    <a:lnTo>
                      <a:pt x="10815" y="1072554"/>
                    </a:lnTo>
                    <a:lnTo>
                      <a:pt x="7229" y="1075412"/>
                    </a:lnTo>
                    <a:lnTo>
                      <a:pt x="6500" y="1075412"/>
                    </a:lnTo>
                    <a:lnTo>
                      <a:pt x="5772" y="1074683"/>
                    </a:lnTo>
                    <a:lnTo>
                      <a:pt x="6500" y="1071825"/>
                    </a:lnTo>
                    <a:lnTo>
                      <a:pt x="5772" y="1071097"/>
                    </a:lnTo>
                    <a:lnTo>
                      <a:pt x="4315" y="1071097"/>
                    </a:lnTo>
                    <a:lnTo>
                      <a:pt x="1457" y="1071825"/>
                    </a:lnTo>
                    <a:lnTo>
                      <a:pt x="0" y="1083313"/>
                    </a:lnTo>
                    <a:lnTo>
                      <a:pt x="57438" y="1099116"/>
                    </a:lnTo>
                    <a:lnTo>
                      <a:pt x="67525" y="1107689"/>
                    </a:lnTo>
                    <a:lnTo>
                      <a:pt x="73969" y="1105560"/>
                    </a:lnTo>
                    <a:lnTo>
                      <a:pt x="76155" y="1104103"/>
                    </a:lnTo>
                    <a:lnTo>
                      <a:pt x="76827" y="1103374"/>
                    </a:lnTo>
                    <a:lnTo>
                      <a:pt x="78284" y="1101974"/>
                    </a:lnTo>
                    <a:lnTo>
                      <a:pt x="82599" y="1100516"/>
                    </a:lnTo>
                    <a:lnTo>
                      <a:pt x="84728" y="1099116"/>
                    </a:lnTo>
                    <a:lnTo>
                      <a:pt x="90500" y="1096202"/>
                    </a:lnTo>
                    <a:lnTo>
                      <a:pt x="91229" y="1095529"/>
                    </a:lnTo>
                    <a:lnTo>
                      <a:pt x="91901" y="1095529"/>
                    </a:lnTo>
                    <a:lnTo>
                      <a:pt x="91901" y="1094801"/>
                    </a:lnTo>
                    <a:lnTo>
                      <a:pt x="91229" y="1094072"/>
                    </a:lnTo>
                    <a:lnTo>
                      <a:pt x="89772" y="1091887"/>
                    </a:lnTo>
                    <a:lnTo>
                      <a:pt x="88315" y="1090486"/>
                    </a:lnTo>
                    <a:lnTo>
                      <a:pt x="87642" y="1089029"/>
                    </a:lnTo>
                    <a:lnTo>
                      <a:pt x="86914" y="1088300"/>
                    </a:lnTo>
                    <a:lnTo>
                      <a:pt x="88315" y="1084714"/>
                    </a:lnTo>
                    <a:lnTo>
                      <a:pt x="88315" y="1081856"/>
                    </a:lnTo>
                    <a:lnTo>
                      <a:pt x="88315" y="1080455"/>
                    </a:lnTo>
                    <a:lnTo>
                      <a:pt x="89043" y="1078998"/>
                    </a:lnTo>
                    <a:lnTo>
                      <a:pt x="93358" y="1076140"/>
                    </a:lnTo>
                    <a:lnTo>
                      <a:pt x="96216" y="1073226"/>
                    </a:lnTo>
                    <a:lnTo>
                      <a:pt x="98401" y="1071097"/>
                    </a:lnTo>
                    <a:lnTo>
                      <a:pt x="99130" y="1069640"/>
                    </a:lnTo>
                    <a:lnTo>
                      <a:pt x="101259" y="1068967"/>
                    </a:lnTo>
                    <a:lnTo>
                      <a:pt x="102716" y="1068967"/>
                    </a:lnTo>
                    <a:lnTo>
                      <a:pt x="105574" y="1068967"/>
                    </a:lnTo>
                    <a:lnTo>
                      <a:pt x="108432" y="1068967"/>
                    </a:lnTo>
                    <a:lnTo>
                      <a:pt x="110618" y="1067510"/>
                    </a:lnTo>
                    <a:lnTo>
                      <a:pt x="112747" y="1067510"/>
                    </a:lnTo>
                    <a:lnTo>
                      <a:pt x="114204" y="1067510"/>
                    </a:lnTo>
                    <a:lnTo>
                      <a:pt x="116333" y="1067510"/>
                    </a:lnTo>
                    <a:lnTo>
                      <a:pt x="119191" y="1066782"/>
                    </a:lnTo>
                    <a:lnTo>
                      <a:pt x="122105" y="1065381"/>
                    </a:lnTo>
                    <a:lnTo>
                      <a:pt x="124235" y="1063924"/>
                    </a:lnTo>
                    <a:lnTo>
                      <a:pt x="126364" y="1061738"/>
                    </a:lnTo>
                    <a:lnTo>
                      <a:pt x="128550" y="1060338"/>
                    </a:lnTo>
                    <a:lnTo>
                      <a:pt x="131407" y="1058881"/>
                    </a:lnTo>
                    <a:lnTo>
                      <a:pt x="133593" y="1057480"/>
                    </a:lnTo>
                    <a:lnTo>
                      <a:pt x="134265" y="1057480"/>
                    </a:lnTo>
                    <a:lnTo>
                      <a:pt x="136451" y="1057480"/>
                    </a:lnTo>
                    <a:lnTo>
                      <a:pt x="137852" y="1056751"/>
                    </a:lnTo>
                    <a:lnTo>
                      <a:pt x="139309" y="1056751"/>
                    </a:lnTo>
                    <a:lnTo>
                      <a:pt x="140766" y="1057480"/>
                    </a:lnTo>
                    <a:lnTo>
                      <a:pt x="142167" y="1059609"/>
                    </a:lnTo>
                    <a:lnTo>
                      <a:pt x="143624" y="1060338"/>
                    </a:lnTo>
                    <a:lnTo>
                      <a:pt x="144352" y="1061738"/>
                    </a:lnTo>
                    <a:lnTo>
                      <a:pt x="147210" y="1063195"/>
                    </a:lnTo>
                    <a:lnTo>
                      <a:pt x="148667" y="1066053"/>
                    </a:lnTo>
                    <a:lnTo>
                      <a:pt x="150068" y="1067510"/>
                    </a:lnTo>
                    <a:lnTo>
                      <a:pt x="150796" y="1067510"/>
                    </a:lnTo>
                    <a:lnTo>
                      <a:pt x="151525" y="1068239"/>
                    </a:lnTo>
                    <a:lnTo>
                      <a:pt x="153654" y="1068239"/>
                    </a:lnTo>
                    <a:lnTo>
                      <a:pt x="155840" y="1066782"/>
                    </a:lnTo>
                    <a:lnTo>
                      <a:pt x="157241" y="1065381"/>
                    </a:lnTo>
                    <a:lnTo>
                      <a:pt x="160155" y="1063924"/>
                    </a:lnTo>
                    <a:lnTo>
                      <a:pt x="161556" y="1062467"/>
                    </a:lnTo>
                    <a:lnTo>
                      <a:pt x="163741" y="1058881"/>
                    </a:lnTo>
                    <a:lnTo>
                      <a:pt x="165142" y="1058152"/>
                    </a:lnTo>
                    <a:lnTo>
                      <a:pt x="167327" y="1058152"/>
                    </a:lnTo>
                    <a:lnTo>
                      <a:pt x="170914" y="1058152"/>
                    </a:lnTo>
                    <a:lnTo>
                      <a:pt x="172315" y="1056751"/>
                    </a:lnTo>
                    <a:lnTo>
                      <a:pt x="175229" y="1055294"/>
                    </a:lnTo>
                    <a:lnTo>
                      <a:pt x="179544" y="1052436"/>
                    </a:lnTo>
                    <a:lnTo>
                      <a:pt x="181673" y="1050307"/>
                    </a:lnTo>
                    <a:lnTo>
                      <a:pt x="185259" y="1046664"/>
                    </a:lnTo>
                    <a:lnTo>
                      <a:pt x="187445" y="1044535"/>
                    </a:lnTo>
                    <a:lnTo>
                      <a:pt x="188846" y="1043078"/>
                    </a:lnTo>
                    <a:lnTo>
                      <a:pt x="191031" y="1042406"/>
                    </a:lnTo>
                    <a:lnTo>
                      <a:pt x="192432" y="1040949"/>
                    </a:lnTo>
                    <a:lnTo>
                      <a:pt x="196019" y="1039492"/>
                    </a:lnTo>
                    <a:lnTo>
                      <a:pt x="198204" y="1038091"/>
                    </a:lnTo>
                    <a:lnTo>
                      <a:pt x="203191" y="1035905"/>
                    </a:lnTo>
                    <a:lnTo>
                      <a:pt x="207506" y="1033776"/>
                    </a:lnTo>
                    <a:lnTo>
                      <a:pt x="210420" y="1031591"/>
                    </a:lnTo>
                    <a:lnTo>
                      <a:pt x="211821" y="1030190"/>
                    </a:lnTo>
                    <a:lnTo>
                      <a:pt x="217593" y="1025875"/>
                    </a:lnTo>
                    <a:lnTo>
                      <a:pt x="223309" y="1022288"/>
                    </a:lnTo>
                    <a:lnTo>
                      <a:pt x="224037" y="1020831"/>
                    </a:lnTo>
                    <a:lnTo>
                      <a:pt x="227623" y="1017973"/>
                    </a:lnTo>
                    <a:lnTo>
                      <a:pt x="230481" y="1016517"/>
                    </a:lnTo>
                    <a:lnTo>
                      <a:pt x="231210" y="1015844"/>
                    </a:lnTo>
                    <a:lnTo>
                      <a:pt x="232667" y="1014387"/>
                    </a:lnTo>
                    <a:lnTo>
                      <a:pt x="234796" y="1012930"/>
                    </a:lnTo>
                    <a:lnTo>
                      <a:pt x="235132" y="1012706"/>
                    </a:lnTo>
                    <a:lnTo>
                      <a:pt x="234796" y="1012930"/>
                    </a:lnTo>
                    <a:lnTo>
                      <a:pt x="232667" y="1014387"/>
                    </a:lnTo>
                    <a:lnTo>
                      <a:pt x="231210" y="1015844"/>
                    </a:lnTo>
                    <a:lnTo>
                      <a:pt x="230481" y="1016517"/>
                    </a:lnTo>
                    <a:lnTo>
                      <a:pt x="227623" y="1017973"/>
                    </a:lnTo>
                    <a:lnTo>
                      <a:pt x="230481" y="1023017"/>
                    </a:lnTo>
                    <a:lnTo>
                      <a:pt x="231210" y="1024418"/>
                    </a:lnTo>
                    <a:lnTo>
                      <a:pt x="234796" y="1028733"/>
                    </a:lnTo>
                    <a:lnTo>
                      <a:pt x="236253" y="1030918"/>
                    </a:lnTo>
                    <a:lnTo>
                      <a:pt x="236982" y="1032319"/>
                    </a:lnTo>
                    <a:lnTo>
                      <a:pt x="237654" y="1033776"/>
                    </a:lnTo>
                    <a:lnTo>
                      <a:pt x="237654" y="1035177"/>
                    </a:lnTo>
                    <a:lnTo>
                      <a:pt x="239840" y="1036634"/>
                    </a:lnTo>
                    <a:lnTo>
                      <a:pt x="241969" y="1036634"/>
                    </a:lnTo>
                    <a:lnTo>
                      <a:pt x="244155" y="1037362"/>
                    </a:lnTo>
                    <a:lnTo>
                      <a:pt x="245555" y="1038091"/>
                    </a:lnTo>
                    <a:lnTo>
                      <a:pt x="245555" y="1038819"/>
                    </a:lnTo>
                    <a:lnTo>
                      <a:pt x="246284" y="1040220"/>
                    </a:lnTo>
                    <a:lnTo>
                      <a:pt x="247012" y="1040949"/>
                    </a:lnTo>
                    <a:lnTo>
                      <a:pt x="249870" y="1042406"/>
                    </a:lnTo>
                    <a:lnTo>
                      <a:pt x="250599" y="1042406"/>
                    </a:lnTo>
                    <a:lnTo>
                      <a:pt x="250599" y="1048121"/>
                    </a:lnTo>
                    <a:lnTo>
                      <a:pt x="249870" y="1051708"/>
                    </a:lnTo>
                    <a:lnTo>
                      <a:pt x="250599" y="1053165"/>
                    </a:lnTo>
                    <a:lnTo>
                      <a:pt x="251327" y="1053893"/>
                    </a:lnTo>
                    <a:lnTo>
                      <a:pt x="252056" y="1055294"/>
                    </a:lnTo>
                    <a:lnTo>
                      <a:pt x="252056" y="1057480"/>
                    </a:lnTo>
                    <a:lnTo>
                      <a:pt x="252728" y="1057480"/>
                    </a:lnTo>
                    <a:lnTo>
                      <a:pt x="254185" y="1058152"/>
                    </a:lnTo>
                    <a:lnTo>
                      <a:pt x="254185" y="1058881"/>
                    </a:lnTo>
                    <a:lnTo>
                      <a:pt x="256315" y="1061066"/>
                    </a:lnTo>
                    <a:lnTo>
                      <a:pt x="256315" y="1061738"/>
                    </a:lnTo>
                    <a:lnTo>
                      <a:pt x="256315" y="1062467"/>
                    </a:lnTo>
                    <a:lnTo>
                      <a:pt x="257043" y="1063195"/>
                    </a:lnTo>
                    <a:lnTo>
                      <a:pt x="257772" y="1063924"/>
                    </a:lnTo>
                    <a:lnTo>
                      <a:pt x="258500" y="1063924"/>
                    </a:lnTo>
                    <a:lnTo>
                      <a:pt x="259957" y="1064652"/>
                    </a:lnTo>
                    <a:lnTo>
                      <a:pt x="260630" y="1064652"/>
                    </a:lnTo>
                    <a:lnTo>
                      <a:pt x="260630" y="1065381"/>
                    </a:lnTo>
                    <a:lnTo>
                      <a:pt x="260630" y="1066053"/>
                    </a:lnTo>
                    <a:lnTo>
                      <a:pt x="261358" y="1066053"/>
                    </a:lnTo>
                    <a:lnTo>
                      <a:pt x="262086" y="1066782"/>
                    </a:lnTo>
                    <a:lnTo>
                      <a:pt x="262086" y="1067510"/>
                    </a:lnTo>
                    <a:lnTo>
                      <a:pt x="262086" y="1069640"/>
                    </a:lnTo>
                    <a:lnTo>
                      <a:pt x="262815" y="1069640"/>
                    </a:lnTo>
                    <a:lnTo>
                      <a:pt x="263543" y="1070368"/>
                    </a:lnTo>
                    <a:lnTo>
                      <a:pt x="263543" y="1072554"/>
                    </a:lnTo>
                    <a:lnTo>
                      <a:pt x="262815" y="1073955"/>
                    </a:lnTo>
                    <a:lnTo>
                      <a:pt x="262086" y="1073955"/>
                    </a:lnTo>
                    <a:lnTo>
                      <a:pt x="262086" y="1074683"/>
                    </a:lnTo>
                    <a:lnTo>
                      <a:pt x="262815" y="1076869"/>
                    </a:lnTo>
                    <a:lnTo>
                      <a:pt x="261358" y="1078270"/>
                    </a:lnTo>
                    <a:lnTo>
                      <a:pt x="260630" y="1078270"/>
                    </a:lnTo>
                    <a:lnTo>
                      <a:pt x="259957" y="1078270"/>
                    </a:lnTo>
                    <a:lnTo>
                      <a:pt x="259229" y="1078998"/>
                    </a:lnTo>
                    <a:lnTo>
                      <a:pt x="258500" y="1079727"/>
                    </a:lnTo>
                    <a:lnTo>
                      <a:pt x="257772" y="1080455"/>
                    </a:lnTo>
                    <a:lnTo>
                      <a:pt x="257772" y="1081127"/>
                    </a:lnTo>
                    <a:lnTo>
                      <a:pt x="256315" y="1083313"/>
                    </a:lnTo>
                    <a:lnTo>
                      <a:pt x="254914" y="1084714"/>
                    </a:lnTo>
                    <a:lnTo>
                      <a:pt x="334599" y="1061738"/>
                    </a:lnTo>
                    <a:lnTo>
                      <a:pt x="342500" y="1059609"/>
                    </a:lnTo>
                    <a:lnTo>
                      <a:pt x="345358" y="1058881"/>
                    </a:lnTo>
                    <a:lnTo>
                      <a:pt x="356845" y="1056023"/>
                    </a:lnTo>
                    <a:lnTo>
                      <a:pt x="389179" y="1058152"/>
                    </a:lnTo>
                    <a:lnTo>
                      <a:pt x="388451" y="1056751"/>
                    </a:lnTo>
                    <a:lnTo>
                      <a:pt x="388451" y="1056023"/>
                    </a:lnTo>
                    <a:lnTo>
                      <a:pt x="388451" y="1055294"/>
                    </a:lnTo>
                    <a:lnTo>
                      <a:pt x="388451" y="1054566"/>
                    </a:lnTo>
                    <a:lnTo>
                      <a:pt x="388451" y="1053165"/>
                    </a:lnTo>
                    <a:lnTo>
                      <a:pt x="389179" y="1052436"/>
                    </a:lnTo>
                    <a:lnTo>
                      <a:pt x="390580" y="1051708"/>
                    </a:lnTo>
                    <a:lnTo>
                      <a:pt x="391309" y="1050979"/>
                    </a:lnTo>
                    <a:lnTo>
                      <a:pt x="392037" y="1050979"/>
                    </a:lnTo>
                    <a:lnTo>
                      <a:pt x="392765" y="1050251"/>
                    </a:lnTo>
                    <a:lnTo>
                      <a:pt x="393494" y="1049578"/>
                    </a:lnTo>
                    <a:lnTo>
                      <a:pt x="394166" y="1049578"/>
                    </a:lnTo>
                    <a:lnTo>
                      <a:pt x="394895" y="1049578"/>
                    </a:lnTo>
                    <a:lnTo>
                      <a:pt x="394895" y="1048850"/>
                    </a:lnTo>
                    <a:lnTo>
                      <a:pt x="395623" y="1047393"/>
                    </a:lnTo>
                    <a:lnTo>
                      <a:pt x="396352" y="1047393"/>
                    </a:lnTo>
                    <a:lnTo>
                      <a:pt x="396352" y="1048121"/>
                    </a:lnTo>
                    <a:lnTo>
                      <a:pt x="397809" y="1048121"/>
                    </a:lnTo>
                    <a:lnTo>
                      <a:pt x="398481" y="1047393"/>
                    </a:lnTo>
                    <a:lnTo>
                      <a:pt x="399210" y="1046664"/>
                    </a:lnTo>
                    <a:lnTo>
                      <a:pt x="399938" y="1045992"/>
                    </a:lnTo>
                    <a:lnTo>
                      <a:pt x="401395" y="1044535"/>
                    </a:lnTo>
                    <a:lnTo>
                      <a:pt x="403525" y="1043807"/>
                    </a:lnTo>
                    <a:lnTo>
                      <a:pt x="405654" y="1042406"/>
                    </a:lnTo>
                    <a:lnTo>
                      <a:pt x="406382" y="1041677"/>
                    </a:lnTo>
                    <a:lnTo>
                      <a:pt x="406382" y="1040220"/>
                    </a:lnTo>
                    <a:lnTo>
                      <a:pt x="406382" y="1039492"/>
                    </a:lnTo>
                    <a:lnTo>
                      <a:pt x="407111" y="1038819"/>
                    </a:lnTo>
                    <a:lnTo>
                      <a:pt x="407839" y="1038819"/>
                    </a:lnTo>
                    <a:lnTo>
                      <a:pt x="409296" y="1039492"/>
                    </a:lnTo>
                    <a:lnTo>
                      <a:pt x="410697" y="1039492"/>
                    </a:lnTo>
                    <a:lnTo>
                      <a:pt x="412154" y="1038819"/>
                    </a:lnTo>
                    <a:lnTo>
                      <a:pt x="413555" y="1038819"/>
                    </a:lnTo>
                    <a:lnTo>
                      <a:pt x="415012" y="1038819"/>
                    </a:lnTo>
                    <a:lnTo>
                      <a:pt x="416469" y="1039492"/>
                    </a:lnTo>
                    <a:lnTo>
                      <a:pt x="417870" y="1039492"/>
                    </a:lnTo>
                    <a:lnTo>
                      <a:pt x="419327" y="1039492"/>
                    </a:lnTo>
                    <a:lnTo>
                      <a:pt x="420056" y="1039492"/>
                    </a:lnTo>
                    <a:lnTo>
                      <a:pt x="420784" y="1038819"/>
                    </a:lnTo>
                    <a:lnTo>
                      <a:pt x="420784" y="1040220"/>
                    </a:lnTo>
                    <a:lnTo>
                      <a:pt x="421456" y="1040949"/>
                    </a:lnTo>
                    <a:lnTo>
                      <a:pt x="422185" y="1040949"/>
                    </a:lnTo>
                    <a:lnTo>
                      <a:pt x="421456" y="1042406"/>
                    </a:lnTo>
                    <a:lnTo>
                      <a:pt x="421456" y="1043807"/>
                    </a:lnTo>
                    <a:lnTo>
                      <a:pt x="421456" y="1044535"/>
                    </a:lnTo>
                    <a:lnTo>
                      <a:pt x="422185" y="1045263"/>
                    </a:lnTo>
                    <a:lnTo>
                      <a:pt x="422913" y="1045263"/>
                    </a:lnTo>
                    <a:lnTo>
                      <a:pt x="424370" y="1045263"/>
                    </a:lnTo>
                    <a:lnTo>
                      <a:pt x="425043" y="1045992"/>
                    </a:lnTo>
                    <a:lnTo>
                      <a:pt x="425771" y="1046664"/>
                    </a:lnTo>
                    <a:lnTo>
                      <a:pt x="426500" y="1047393"/>
                    </a:lnTo>
                    <a:lnTo>
                      <a:pt x="427228" y="1047393"/>
                    </a:lnTo>
                    <a:lnTo>
                      <a:pt x="427957" y="1048121"/>
                    </a:lnTo>
                    <a:lnTo>
                      <a:pt x="430086" y="1048121"/>
                    </a:lnTo>
                    <a:lnTo>
                      <a:pt x="430815" y="1048850"/>
                    </a:lnTo>
                    <a:lnTo>
                      <a:pt x="430815" y="1049578"/>
                    </a:lnTo>
                    <a:lnTo>
                      <a:pt x="431543" y="1049578"/>
                    </a:lnTo>
                    <a:lnTo>
                      <a:pt x="432944" y="1049578"/>
                    </a:lnTo>
                    <a:lnTo>
                      <a:pt x="432272" y="1050251"/>
                    </a:lnTo>
                    <a:lnTo>
                      <a:pt x="431543" y="1050979"/>
                    </a:lnTo>
                    <a:lnTo>
                      <a:pt x="430086" y="1051708"/>
                    </a:lnTo>
                    <a:lnTo>
                      <a:pt x="429358" y="1051708"/>
                    </a:lnTo>
                    <a:lnTo>
                      <a:pt x="428629" y="1052436"/>
                    </a:lnTo>
                    <a:lnTo>
                      <a:pt x="427957" y="1053893"/>
                    </a:lnTo>
                    <a:lnTo>
                      <a:pt x="428629" y="1055294"/>
                    </a:lnTo>
                    <a:lnTo>
                      <a:pt x="428629" y="1056023"/>
                    </a:lnTo>
                    <a:lnTo>
                      <a:pt x="430086" y="1057480"/>
                    </a:lnTo>
                    <a:lnTo>
                      <a:pt x="430815" y="1058152"/>
                    </a:lnTo>
                    <a:lnTo>
                      <a:pt x="431543" y="1058881"/>
                    </a:lnTo>
                    <a:lnTo>
                      <a:pt x="432272" y="1058881"/>
                    </a:lnTo>
                    <a:lnTo>
                      <a:pt x="432944" y="1064652"/>
                    </a:lnTo>
                    <a:lnTo>
                      <a:pt x="432944" y="1067510"/>
                    </a:lnTo>
                    <a:lnTo>
                      <a:pt x="433673" y="1068967"/>
                    </a:lnTo>
                    <a:lnTo>
                      <a:pt x="435130" y="1068967"/>
                    </a:lnTo>
                    <a:lnTo>
                      <a:pt x="435130" y="1069640"/>
                    </a:lnTo>
                    <a:lnTo>
                      <a:pt x="435130" y="1070368"/>
                    </a:lnTo>
                    <a:lnTo>
                      <a:pt x="435858" y="1072554"/>
                    </a:lnTo>
                    <a:lnTo>
                      <a:pt x="435858" y="1073955"/>
                    </a:lnTo>
                    <a:lnTo>
                      <a:pt x="435858" y="1075412"/>
                    </a:lnTo>
                    <a:lnTo>
                      <a:pt x="436530" y="1075412"/>
                    </a:lnTo>
                    <a:lnTo>
                      <a:pt x="436530" y="1076869"/>
                    </a:lnTo>
                    <a:lnTo>
                      <a:pt x="436530" y="1077541"/>
                    </a:lnTo>
                    <a:lnTo>
                      <a:pt x="436530" y="1078998"/>
                    </a:lnTo>
                    <a:lnTo>
                      <a:pt x="435858" y="1079727"/>
                    </a:lnTo>
                    <a:lnTo>
                      <a:pt x="435858" y="1081127"/>
                    </a:lnTo>
                    <a:lnTo>
                      <a:pt x="435858" y="1081856"/>
                    </a:lnTo>
                    <a:lnTo>
                      <a:pt x="436530" y="1081856"/>
                    </a:lnTo>
                    <a:lnTo>
                      <a:pt x="437259" y="1082584"/>
                    </a:lnTo>
                    <a:lnTo>
                      <a:pt x="437988" y="1082584"/>
                    </a:lnTo>
                    <a:lnTo>
                      <a:pt x="437988" y="1081856"/>
                    </a:lnTo>
                    <a:lnTo>
                      <a:pt x="439445" y="1081856"/>
                    </a:lnTo>
                    <a:lnTo>
                      <a:pt x="440117" y="1082584"/>
                    </a:lnTo>
                    <a:lnTo>
                      <a:pt x="440845" y="1081856"/>
                    </a:lnTo>
                    <a:lnTo>
                      <a:pt x="441574" y="1081856"/>
                    </a:lnTo>
                    <a:lnTo>
                      <a:pt x="443759" y="1081856"/>
                    </a:lnTo>
                    <a:lnTo>
                      <a:pt x="443759" y="1081127"/>
                    </a:lnTo>
                    <a:lnTo>
                      <a:pt x="444432" y="1080455"/>
                    </a:lnTo>
                    <a:lnTo>
                      <a:pt x="445160" y="1080455"/>
                    </a:lnTo>
                    <a:lnTo>
                      <a:pt x="445889" y="1080455"/>
                    </a:lnTo>
                    <a:lnTo>
                      <a:pt x="447346" y="1079727"/>
                    </a:lnTo>
                    <a:lnTo>
                      <a:pt x="448018" y="1079727"/>
                    </a:lnTo>
                    <a:lnTo>
                      <a:pt x="448018" y="1078998"/>
                    </a:lnTo>
                    <a:lnTo>
                      <a:pt x="449475" y="1078998"/>
                    </a:lnTo>
                    <a:lnTo>
                      <a:pt x="449475" y="1077541"/>
                    </a:lnTo>
                    <a:lnTo>
                      <a:pt x="450204" y="1076869"/>
                    </a:lnTo>
                    <a:lnTo>
                      <a:pt x="451605" y="1076869"/>
                    </a:lnTo>
                    <a:lnTo>
                      <a:pt x="453062" y="1077541"/>
                    </a:lnTo>
                    <a:lnTo>
                      <a:pt x="453062" y="1078270"/>
                    </a:lnTo>
                    <a:lnTo>
                      <a:pt x="453790" y="1078270"/>
                    </a:lnTo>
                    <a:lnTo>
                      <a:pt x="455247" y="1077541"/>
                    </a:lnTo>
                    <a:lnTo>
                      <a:pt x="458105" y="1077541"/>
                    </a:lnTo>
                    <a:lnTo>
                      <a:pt x="458833" y="1077541"/>
                    </a:lnTo>
                    <a:lnTo>
                      <a:pt x="459506" y="1077541"/>
                    </a:lnTo>
                    <a:lnTo>
                      <a:pt x="460234" y="1076869"/>
                    </a:lnTo>
                    <a:lnTo>
                      <a:pt x="460963" y="1077541"/>
                    </a:lnTo>
                    <a:lnTo>
                      <a:pt x="461691" y="1077541"/>
                    </a:lnTo>
                    <a:lnTo>
                      <a:pt x="462420" y="1076869"/>
                    </a:lnTo>
                    <a:lnTo>
                      <a:pt x="463821" y="1076869"/>
                    </a:lnTo>
                    <a:lnTo>
                      <a:pt x="463821" y="1076140"/>
                    </a:lnTo>
                    <a:lnTo>
                      <a:pt x="464549" y="1075412"/>
                    </a:lnTo>
                    <a:lnTo>
                      <a:pt x="466735" y="1075412"/>
                    </a:lnTo>
                    <a:lnTo>
                      <a:pt x="467407" y="1074683"/>
                    </a:lnTo>
                    <a:lnTo>
                      <a:pt x="467407" y="1073226"/>
                    </a:lnTo>
                    <a:lnTo>
                      <a:pt x="468136" y="1072554"/>
                    </a:lnTo>
                    <a:lnTo>
                      <a:pt x="468864" y="1072554"/>
                    </a:lnTo>
                    <a:lnTo>
                      <a:pt x="470321" y="1071825"/>
                    </a:lnTo>
                    <a:lnTo>
                      <a:pt x="471722" y="1072554"/>
                    </a:lnTo>
                    <a:lnTo>
                      <a:pt x="470994" y="1071825"/>
                    </a:lnTo>
                    <a:lnTo>
                      <a:pt x="460963" y="1046664"/>
                    </a:lnTo>
                    <a:lnTo>
                      <a:pt x="462420" y="1046664"/>
                    </a:lnTo>
                    <a:lnTo>
                      <a:pt x="463092" y="1046664"/>
                    </a:lnTo>
                    <a:lnTo>
                      <a:pt x="463821" y="1046664"/>
                    </a:lnTo>
                    <a:lnTo>
                      <a:pt x="464549" y="1046664"/>
                    </a:lnTo>
                    <a:lnTo>
                      <a:pt x="466735" y="1045263"/>
                    </a:lnTo>
                    <a:lnTo>
                      <a:pt x="467407" y="1044535"/>
                    </a:lnTo>
                    <a:lnTo>
                      <a:pt x="468864" y="1044535"/>
                    </a:lnTo>
                    <a:lnTo>
                      <a:pt x="469593" y="1045263"/>
                    </a:lnTo>
                    <a:lnTo>
                      <a:pt x="468864" y="1048121"/>
                    </a:lnTo>
                    <a:lnTo>
                      <a:pt x="468864" y="1050251"/>
                    </a:lnTo>
                    <a:lnTo>
                      <a:pt x="469593" y="1051708"/>
                    </a:lnTo>
                    <a:lnTo>
                      <a:pt x="470321" y="1052436"/>
                    </a:lnTo>
                    <a:lnTo>
                      <a:pt x="470994" y="1053165"/>
                    </a:lnTo>
                    <a:lnTo>
                      <a:pt x="473179" y="1053165"/>
                    </a:lnTo>
                    <a:lnTo>
                      <a:pt x="473179" y="1053893"/>
                    </a:lnTo>
                    <a:lnTo>
                      <a:pt x="473907" y="1054566"/>
                    </a:lnTo>
                    <a:lnTo>
                      <a:pt x="474580" y="1055294"/>
                    </a:lnTo>
                    <a:lnTo>
                      <a:pt x="476037" y="1054566"/>
                    </a:lnTo>
                    <a:lnTo>
                      <a:pt x="477494" y="1054566"/>
                    </a:lnTo>
                    <a:lnTo>
                      <a:pt x="478166" y="1053893"/>
                    </a:lnTo>
                    <a:lnTo>
                      <a:pt x="479623" y="1053165"/>
                    </a:lnTo>
                    <a:lnTo>
                      <a:pt x="482481" y="1052436"/>
                    </a:lnTo>
                    <a:lnTo>
                      <a:pt x="483210" y="1051708"/>
                    </a:lnTo>
                    <a:lnTo>
                      <a:pt x="484666" y="1049578"/>
                    </a:lnTo>
                    <a:lnTo>
                      <a:pt x="485395" y="1049578"/>
                    </a:lnTo>
                    <a:lnTo>
                      <a:pt x="486067" y="1049578"/>
                    </a:lnTo>
                    <a:lnTo>
                      <a:pt x="487524" y="1049578"/>
                    </a:lnTo>
                    <a:lnTo>
                      <a:pt x="488253" y="1048121"/>
                    </a:lnTo>
                    <a:lnTo>
                      <a:pt x="490382" y="1047393"/>
                    </a:lnTo>
                    <a:lnTo>
                      <a:pt x="492568" y="1045992"/>
                    </a:lnTo>
                    <a:lnTo>
                      <a:pt x="493969" y="1045992"/>
                    </a:lnTo>
                    <a:lnTo>
                      <a:pt x="495426" y="1045992"/>
                    </a:lnTo>
                    <a:lnTo>
                      <a:pt x="496154" y="1046664"/>
                    </a:lnTo>
                    <a:lnTo>
                      <a:pt x="496883" y="1048121"/>
                    </a:lnTo>
                    <a:lnTo>
                      <a:pt x="496883" y="1048850"/>
                    </a:lnTo>
                    <a:lnTo>
                      <a:pt x="499741" y="1050979"/>
                    </a:lnTo>
                    <a:lnTo>
                      <a:pt x="500469" y="1050979"/>
                    </a:lnTo>
                    <a:lnTo>
                      <a:pt x="501198" y="1050251"/>
                    </a:lnTo>
                    <a:lnTo>
                      <a:pt x="501198" y="1049578"/>
                    </a:lnTo>
                    <a:lnTo>
                      <a:pt x="501870" y="1048850"/>
                    </a:lnTo>
                    <a:lnTo>
                      <a:pt x="504056" y="1046664"/>
                    </a:lnTo>
                    <a:lnTo>
                      <a:pt x="505456" y="1045992"/>
                    </a:lnTo>
                    <a:lnTo>
                      <a:pt x="508370" y="1043807"/>
                    </a:lnTo>
                    <a:lnTo>
                      <a:pt x="508370" y="1043807"/>
                    </a:lnTo>
                    <a:lnTo>
                      <a:pt x="509771" y="1044535"/>
                    </a:lnTo>
                    <a:lnTo>
                      <a:pt x="510500" y="1044535"/>
                    </a:lnTo>
                    <a:lnTo>
                      <a:pt x="511957" y="1045263"/>
                    </a:lnTo>
                    <a:lnTo>
                      <a:pt x="514815" y="1045263"/>
                    </a:lnTo>
                    <a:lnTo>
                      <a:pt x="515543" y="1048121"/>
                    </a:lnTo>
                    <a:lnTo>
                      <a:pt x="514086" y="1049578"/>
                    </a:lnTo>
                    <a:lnTo>
                      <a:pt x="514086" y="1050979"/>
                    </a:lnTo>
                    <a:lnTo>
                      <a:pt x="516272" y="1053893"/>
                    </a:lnTo>
                    <a:lnTo>
                      <a:pt x="518401" y="1054566"/>
                    </a:lnTo>
                    <a:lnTo>
                      <a:pt x="519130" y="1056023"/>
                    </a:lnTo>
                    <a:lnTo>
                      <a:pt x="519130" y="1058152"/>
                    </a:lnTo>
                    <a:lnTo>
                      <a:pt x="520531" y="1056751"/>
                    </a:lnTo>
                    <a:lnTo>
                      <a:pt x="521987" y="1057480"/>
                    </a:lnTo>
                    <a:lnTo>
                      <a:pt x="522716" y="1058881"/>
                    </a:lnTo>
                    <a:lnTo>
                      <a:pt x="523444" y="1060338"/>
                    </a:lnTo>
                    <a:lnTo>
                      <a:pt x="523444" y="1063924"/>
                    </a:lnTo>
                    <a:lnTo>
                      <a:pt x="527031" y="1066053"/>
                    </a:lnTo>
                    <a:lnTo>
                      <a:pt x="527031" y="1067510"/>
                    </a:lnTo>
                    <a:lnTo>
                      <a:pt x="524845" y="1071825"/>
                    </a:lnTo>
                    <a:lnTo>
                      <a:pt x="524117" y="1074683"/>
                    </a:lnTo>
                    <a:lnTo>
                      <a:pt x="524117" y="1076869"/>
                    </a:lnTo>
                    <a:lnTo>
                      <a:pt x="524117" y="1078998"/>
                    </a:lnTo>
                    <a:lnTo>
                      <a:pt x="524845" y="1080455"/>
                    </a:lnTo>
                    <a:lnTo>
                      <a:pt x="528432" y="1083313"/>
                    </a:lnTo>
                    <a:lnTo>
                      <a:pt x="534204" y="1082584"/>
                    </a:lnTo>
                    <a:lnTo>
                      <a:pt x="534204" y="1085442"/>
                    </a:lnTo>
                    <a:lnTo>
                      <a:pt x="535660" y="1087628"/>
                    </a:lnTo>
                    <a:lnTo>
                      <a:pt x="536333" y="1091214"/>
                    </a:lnTo>
                    <a:lnTo>
                      <a:pt x="535660" y="1092615"/>
                    </a:lnTo>
                    <a:lnTo>
                      <a:pt x="536333" y="1096202"/>
                    </a:lnTo>
                    <a:lnTo>
                      <a:pt x="535660" y="1096930"/>
                    </a:lnTo>
                    <a:lnTo>
                      <a:pt x="536333" y="1100516"/>
                    </a:lnTo>
                    <a:lnTo>
                      <a:pt x="547821" y="1097659"/>
                    </a:lnTo>
                    <a:lnTo>
                      <a:pt x="547821" y="1096202"/>
                    </a:lnTo>
                    <a:lnTo>
                      <a:pt x="547092" y="1094801"/>
                    </a:lnTo>
                    <a:lnTo>
                      <a:pt x="548549" y="1094072"/>
                    </a:lnTo>
                    <a:lnTo>
                      <a:pt x="552864" y="1097659"/>
                    </a:lnTo>
                    <a:lnTo>
                      <a:pt x="552135" y="1093344"/>
                    </a:lnTo>
                    <a:lnTo>
                      <a:pt x="555722" y="1094072"/>
                    </a:lnTo>
                    <a:lnTo>
                      <a:pt x="555722" y="1089029"/>
                    </a:lnTo>
                    <a:lnTo>
                      <a:pt x="548549" y="1086171"/>
                    </a:lnTo>
                    <a:lnTo>
                      <a:pt x="546420" y="1085442"/>
                    </a:lnTo>
                    <a:lnTo>
                      <a:pt x="546420" y="1084042"/>
                    </a:lnTo>
                    <a:lnTo>
                      <a:pt x="544234" y="1084042"/>
                    </a:lnTo>
                    <a:lnTo>
                      <a:pt x="549278" y="1072554"/>
                    </a:lnTo>
                    <a:lnTo>
                      <a:pt x="548549" y="1071825"/>
                    </a:lnTo>
                    <a:lnTo>
                      <a:pt x="547821" y="1070368"/>
                    </a:lnTo>
                    <a:lnTo>
                      <a:pt x="554993" y="1068967"/>
                    </a:lnTo>
                    <a:lnTo>
                      <a:pt x="554321" y="1058152"/>
                    </a:lnTo>
                    <a:lnTo>
                      <a:pt x="553592" y="1056751"/>
                    </a:lnTo>
                    <a:lnTo>
                      <a:pt x="554993" y="1050251"/>
                    </a:lnTo>
                    <a:lnTo>
                      <a:pt x="552135" y="1047393"/>
                    </a:lnTo>
                    <a:lnTo>
                      <a:pt x="553592" y="1043078"/>
                    </a:lnTo>
                    <a:lnTo>
                      <a:pt x="555722" y="1042406"/>
                    </a:lnTo>
                    <a:lnTo>
                      <a:pt x="557179" y="1042406"/>
                    </a:lnTo>
                    <a:lnTo>
                      <a:pt x="559308" y="1043078"/>
                    </a:lnTo>
                    <a:lnTo>
                      <a:pt x="561494" y="1043807"/>
                    </a:lnTo>
                    <a:lnTo>
                      <a:pt x="562895" y="1043078"/>
                    </a:lnTo>
                    <a:lnTo>
                      <a:pt x="563623" y="1041677"/>
                    </a:lnTo>
                    <a:lnTo>
                      <a:pt x="564352" y="1040220"/>
                    </a:lnTo>
                    <a:lnTo>
                      <a:pt x="565080" y="1037362"/>
                    </a:lnTo>
                    <a:lnTo>
                      <a:pt x="565080" y="1035177"/>
                    </a:lnTo>
                    <a:lnTo>
                      <a:pt x="565080" y="1033047"/>
                    </a:lnTo>
                    <a:lnTo>
                      <a:pt x="565080" y="1031591"/>
                    </a:lnTo>
                    <a:lnTo>
                      <a:pt x="565809" y="1030190"/>
                    </a:lnTo>
                    <a:lnTo>
                      <a:pt x="567210" y="1029461"/>
                    </a:lnTo>
                    <a:lnTo>
                      <a:pt x="570123" y="1030190"/>
                    </a:lnTo>
                    <a:lnTo>
                      <a:pt x="571524" y="1031591"/>
                    </a:lnTo>
                    <a:lnTo>
                      <a:pt x="572981" y="1031591"/>
                    </a:lnTo>
                    <a:lnTo>
                      <a:pt x="573710" y="1030918"/>
                    </a:lnTo>
                    <a:lnTo>
                      <a:pt x="575111" y="1025875"/>
                    </a:lnTo>
                    <a:lnTo>
                      <a:pt x="576568" y="1023745"/>
                    </a:lnTo>
                    <a:lnTo>
                      <a:pt x="577296" y="1023017"/>
                    </a:lnTo>
                    <a:lnTo>
                      <a:pt x="582284" y="1025146"/>
                    </a:lnTo>
                    <a:lnTo>
                      <a:pt x="588784" y="1026603"/>
                    </a:lnTo>
                    <a:lnTo>
                      <a:pt x="593043" y="1027332"/>
                    </a:lnTo>
                    <a:lnTo>
                      <a:pt x="596685" y="1028004"/>
                    </a:lnTo>
                    <a:lnTo>
                      <a:pt x="600944" y="1029461"/>
                    </a:lnTo>
                    <a:lnTo>
                      <a:pt x="603858" y="1030918"/>
                    </a:lnTo>
                    <a:lnTo>
                      <a:pt x="605259" y="1030918"/>
                    </a:lnTo>
                    <a:lnTo>
                      <a:pt x="607444" y="1030918"/>
                    </a:lnTo>
                    <a:lnTo>
                      <a:pt x="608173" y="1031591"/>
                    </a:lnTo>
                    <a:lnTo>
                      <a:pt x="609574" y="1030918"/>
                    </a:lnTo>
                    <a:lnTo>
                      <a:pt x="609574" y="1028004"/>
                    </a:lnTo>
                    <a:lnTo>
                      <a:pt x="610302" y="1026603"/>
                    </a:lnTo>
                    <a:lnTo>
                      <a:pt x="613160" y="1025146"/>
                    </a:lnTo>
                    <a:lnTo>
                      <a:pt x="613889" y="1023745"/>
                    </a:lnTo>
                    <a:lnTo>
                      <a:pt x="613889" y="1020831"/>
                    </a:lnTo>
                    <a:lnTo>
                      <a:pt x="615346" y="1017245"/>
                    </a:lnTo>
                    <a:lnTo>
                      <a:pt x="616018" y="1013659"/>
                    </a:lnTo>
                    <a:lnTo>
                      <a:pt x="617475" y="1011529"/>
                    </a:lnTo>
                    <a:lnTo>
                      <a:pt x="618203" y="1009344"/>
                    </a:lnTo>
                    <a:lnTo>
                      <a:pt x="618932" y="1008615"/>
                    </a:lnTo>
                    <a:lnTo>
                      <a:pt x="620333" y="1009344"/>
                    </a:lnTo>
                    <a:lnTo>
                      <a:pt x="621061" y="1008615"/>
                    </a:lnTo>
                    <a:lnTo>
                      <a:pt x="622518" y="1007214"/>
                    </a:lnTo>
                    <a:lnTo>
                      <a:pt x="623919" y="1006486"/>
                    </a:lnTo>
                    <a:lnTo>
                      <a:pt x="626833" y="1006486"/>
                    </a:lnTo>
                    <a:lnTo>
                      <a:pt x="631148" y="1007214"/>
                    </a:lnTo>
                    <a:lnTo>
                      <a:pt x="633278" y="1008615"/>
                    </a:lnTo>
                    <a:lnTo>
                      <a:pt x="634734" y="1010801"/>
                    </a:lnTo>
                    <a:lnTo>
                      <a:pt x="636135" y="1012258"/>
                    </a:lnTo>
                    <a:lnTo>
                      <a:pt x="637592" y="1012258"/>
                    </a:lnTo>
                    <a:lnTo>
                      <a:pt x="638321" y="1011529"/>
                    </a:lnTo>
                    <a:lnTo>
                      <a:pt x="640450" y="1010072"/>
                    </a:lnTo>
                    <a:lnTo>
                      <a:pt x="641907" y="1013659"/>
                    </a:lnTo>
                    <a:lnTo>
                      <a:pt x="643308" y="1016517"/>
                    </a:lnTo>
                    <a:lnTo>
                      <a:pt x="644037" y="1018702"/>
                    </a:lnTo>
                    <a:lnTo>
                      <a:pt x="645494" y="1020103"/>
                    </a:lnTo>
                    <a:lnTo>
                      <a:pt x="645494" y="1020831"/>
                    </a:lnTo>
                    <a:lnTo>
                      <a:pt x="646895" y="1020831"/>
                    </a:lnTo>
                    <a:lnTo>
                      <a:pt x="647623" y="1021560"/>
                    </a:lnTo>
                    <a:lnTo>
                      <a:pt x="648352" y="1023017"/>
                    </a:lnTo>
                    <a:lnTo>
                      <a:pt x="648352" y="1023745"/>
                    </a:lnTo>
                    <a:lnTo>
                      <a:pt x="647623" y="1024418"/>
                    </a:lnTo>
                    <a:lnTo>
                      <a:pt x="648352" y="1024418"/>
                    </a:lnTo>
                    <a:lnTo>
                      <a:pt x="649808" y="1024418"/>
                    </a:lnTo>
                    <a:lnTo>
                      <a:pt x="651209" y="1025146"/>
                    </a:lnTo>
                    <a:lnTo>
                      <a:pt x="651938" y="1026603"/>
                    </a:lnTo>
                    <a:lnTo>
                      <a:pt x="651209" y="1027332"/>
                    </a:lnTo>
                    <a:lnTo>
                      <a:pt x="650481" y="1028004"/>
                    </a:lnTo>
                    <a:lnTo>
                      <a:pt x="650481" y="1028733"/>
                    </a:lnTo>
                    <a:lnTo>
                      <a:pt x="653395" y="1030190"/>
                    </a:lnTo>
                    <a:lnTo>
                      <a:pt x="655524" y="1031591"/>
                    </a:lnTo>
                    <a:lnTo>
                      <a:pt x="656981" y="1031591"/>
                    </a:lnTo>
                    <a:lnTo>
                      <a:pt x="659111" y="1030918"/>
                    </a:lnTo>
                    <a:lnTo>
                      <a:pt x="661296" y="1031591"/>
                    </a:lnTo>
                    <a:lnTo>
                      <a:pt x="661969" y="1031591"/>
                    </a:lnTo>
                    <a:lnTo>
                      <a:pt x="665611" y="1031591"/>
                    </a:lnTo>
                    <a:lnTo>
                      <a:pt x="666283" y="1032319"/>
                    </a:lnTo>
                    <a:lnTo>
                      <a:pt x="667740" y="1033776"/>
                    </a:lnTo>
                    <a:lnTo>
                      <a:pt x="668469" y="1036634"/>
                    </a:lnTo>
                    <a:lnTo>
                      <a:pt x="669197" y="1040220"/>
                    </a:lnTo>
                    <a:lnTo>
                      <a:pt x="671327" y="1041677"/>
                    </a:lnTo>
                    <a:lnTo>
                      <a:pt x="672055" y="1042406"/>
                    </a:lnTo>
                    <a:lnTo>
                      <a:pt x="672784" y="1042406"/>
                    </a:lnTo>
                    <a:lnTo>
                      <a:pt x="674913" y="1043078"/>
                    </a:lnTo>
                    <a:lnTo>
                      <a:pt x="677771" y="1042406"/>
                    </a:lnTo>
                    <a:lnTo>
                      <a:pt x="679957" y="1042406"/>
                    </a:lnTo>
                    <a:lnTo>
                      <a:pt x="682814" y="1041677"/>
                    </a:lnTo>
                    <a:lnTo>
                      <a:pt x="685672" y="1040220"/>
                    </a:lnTo>
                    <a:lnTo>
                      <a:pt x="689259" y="1039492"/>
                    </a:lnTo>
                    <a:lnTo>
                      <a:pt x="690716" y="1039492"/>
                    </a:lnTo>
                    <a:lnTo>
                      <a:pt x="692173" y="1040220"/>
                    </a:lnTo>
                    <a:lnTo>
                      <a:pt x="696431" y="1038091"/>
                    </a:lnTo>
                    <a:lnTo>
                      <a:pt x="698617" y="1037362"/>
                    </a:lnTo>
                    <a:lnTo>
                      <a:pt x="699346" y="1036634"/>
                    </a:lnTo>
                    <a:lnTo>
                      <a:pt x="699346" y="1035905"/>
                    </a:lnTo>
                    <a:lnTo>
                      <a:pt x="697889" y="1035177"/>
                    </a:lnTo>
                    <a:lnTo>
                      <a:pt x="697160" y="1034504"/>
                    </a:lnTo>
                    <a:lnTo>
                      <a:pt x="697889" y="1033047"/>
                    </a:lnTo>
                    <a:lnTo>
                      <a:pt x="698617" y="1033047"/>
                    </a:lnTo>
                    <a:lnTo>
                      <a:pt x="698617" y="1032319"/>
                    </a:lnTo>
                    <a:lnTo>
                      <a:pt x="697160" y="1030918"/>
                    </a:lnTo>
                    <a:lnTo>
                      <a:pt x="695759" y="1030190"/>
                    </a:lnTo>
                    <a:lnTo>
                      <a:pt x="695031" y="1028004"/>
                    </a:lnTo>
                    <a:lnTo>
                      <a:pt x="697889" y="1028004"/>
                    </a:lnTo>
                    <a:lnTo>
                      <a:pt x="699346" y="1027332"/>
                    </a:lnTo>
                    <a:lnTo>
                      <a:pt x="704333" y="1023745"/>
                    </a:lnTo>
                    <a:lnTo>
                      <a:pt x="706518" y="1022288"/>
                    </a:lnTo>
                    <a:lnTo>
                      <a:pt x="709376" y="1020831"/>
                    </a:lnTo>
                    <a:lnTo>
                      <a:pt x="710833" y="1020103"/>
                    </a:lnTo>
                    <a:lnTo>
                      <a:pt x="710833" y="1019430"/>
                    </a:lnTo>
                    <a:lnTo>
                      <a:pt x="712234" y="1016517"/>
                    </a:lnTo>
                    <a:lnTo>
                      <a:pt x="712963" y="1014387"/>
                    </a:lnTo>
                    <a:lnTo>
                      <a:pt x="714419" y="1012930"/>
                    </a:lnTo>
                    <a:lnTo>
                      <a:pt x="716549" y="1010801"/>
                    </a:lnTo>
                    <a:lnTo>
                      <a:pt x="717277" y="1010072"/>
                    </a:lnTo>
                    <a:lnTo>
                      <a:pt x="718006" y="1010072"/>
                    </a:lnTo>
                    <a:lnTo>
                      <a:pt x="722321" y="1015116"/>
                    </a:lnTo>
                    <a:lnTo>
                      <a:pt x="724450" y="1017245"/>
                    </a:lnTo>
                    <a:lnTo>
                      <a:pt x="726636" y="1018702"/>
                    </a:lnTo>
                    <a:lnTo>
                      <a:pt x="728037" y="1020103"/>
                    </a:lnTo>
                    <a:lnTo>
                      <a:pt x="729493" y="1020103"/>
                    </a:lnTo>
                    <a:lnTo>
                      <a:pt x="732351" y="1019430"/>
                    </a:lnTo>
                    <a:lnTo>
                      <a:pt x="733080" y="1020103"/>
                    </a:lnTo>
                    <a:lnTo>
                      <a:pt x="733080" y="1023745"/>
                    </a:lnTo>
                    <a:lnTo>
                      <a:pt x="746697" y="1017245"/>
                    </a:lnTo>
                    <a:lnTo>
                      <a:pt x="748882" y="1012930"/>
                    </a:lnTo>
                    <a:lnTo>
                      <a:pt x="752469" y="1021560"/>
                    </a:lnTo>
                    <a:lnTo>
                      <a:pt x="752469" y="1023745"/>
                    </a:lnTo>
                    <a:lnTo>
                      <a:pt x="754598" y="1025146"/>
                    </a:lnTo>
                    <a:lnTo>
                      <a:pt x="760370" y="1015844"/>
                    </a:lnTo>
                    <a:lnTo>
                      <a:pt x="765357" y="1023017"/>
                    </a:lnTo>
                    <a:lnTo>
                      <a:pt x="766814" y="1023017"/>
                    </a:lnTo>
                    <a:lnTo>
                      <a:pt x="771858" y="1020103"/>
                    </a:lnTo>
                    <a:lnTo>
                      <a:pt x="773259" y="1020103"/>
                    </a:lnTo>
                    <a:lnTo>
                      <a:pt x="774716" y="1020103"/>
                    </a:lnTo>
                    <a:lnTo>
                      <a:pt x="777574" y="1020831"/>
                    </a:lnTo>
                    <a:lnTo>
                      <a:pt x="779030" y="1023017"/>
                    </a:lnTo>
                    <a:lnTo>
                      <a:pt x="780431" y="1024418"/>
                    </a:lnTo>
                    <a:lnTo>
                      <a:pt x="781888" y="1024418"/>
                    </a:lnTo>
                    <a:lnTo>
                      <a:pt x="783345" y="1025146"/>
                    </a:lnTo>
                    <a:lnTo>
                      <a:pt x="784746" y="1024418"/>
                    </a:lnTo>
                    <a:lnTo>
                      <a:pt x="788333" y="1021560"/>
                    </a:lnTo>
                    <a:lnTo>
                      <a:pt x="791247" y="1019430"/>
                    </a:lnTo>
                    <a:lnTo>
                      <a:pt x="796234" y="1015116"/>
                    </a:lnTo>
                    <a:lnTo>
                      <a:pt x="798419" y="1012258"/>
                    </a:lnTo>
                    <a:lnTo>
                      <a:pt x="802006" y="1011529"/>
                    </a:lnTo>
                    <a:lnTo>
                      <a:pt x="804135" y="1010801"/>
                    </a:lnTo>
                    <a:lnTo>
                      <a:pt x="807049" y="1010072"/>
                    </a:lnTo>
                    <a:lnTo>
                      <a:pt x="809907" y="1009344"/>
                    </a:lnTo>
                    <a:lnTo>
                      <a:pt x="810636" y="1007943"/>
                    </a:lnTo>
                    <a:lnTo>
                      <a:pt x="812036" y="1006486"/>
                    </a:lnTo>
                    <a:lnTo>
                      <a:pt x="812036" y="1004356"/>
                    </a:lnTo>
                    <a:lnTo>
                      <a:pt x="812765" y="1002171"/>
                    </a:lnTo>
                    <a:lnTo>
                      <a:pt x="814222" y="1000042"/>
                    </a:lnTo>
                    <a:lnTo>
                      <a:pt x="814222" y="999313"/>
                    </a:lnTo>
                    <a:lnTo>
                      <a:pt x="814222" y="997184"/>
                    </a:lnTo>
                    <a:lnTo>
                      <a:pt x="814950" y="994270"/>
                    </a:lnTo>
                    <a:lnTo>
                      <a:pt x="809178" y="994998"/>
                    </a:lnTo>
                    <a:lnTo>
                      <a:pt x="813493" y="989282"/>
                    </a:lnTo>
                    <a:lnTo>
                      <a:pt x="799820" y="994270"/>
                    </a:lnTo>
                    <a:lnTo>
                      <a:pt x="797691" y="994270"/>
                    </a:lnTo>
                    <a:lnTo>
                      <a:pt x="796234" y="992140"/>
                    </a:lnTo>
                    <a:lnTo>
                      <a:pt x="793376" y="992140"/>
                    </a:lnTo>
                    <a:lnTo>
                      <a:pt x="787660" y="992140"/>
                    </a:lnTo>
                    <a:lnTo>
                      <a:pt x="784074" y="990683"/>
                    </a:lnTo>
                    <a:lnTo>
                      <a:pt x="784074" y="989282"/>
                    </a:lnTo>
                    <a:lnTo>
                      <a:pt x="783345" y="987825"/>
                    </a:lnTo>
                    <a:lnTo>
                      <a:pt x="782617" y="986369"/>
                    </a:lnTo>
                    <a:lnTo>
                      <a:pt x="777574" y="984968"/>
                    </a:lnTo>
                    <a:lnTo>
                      <a:pt x="778302" y="983511"/>
                    </a:lnTo>
                    <a:lnTo>
                      <a:pt x="778302" y="982054"/>
                    </a:lnTo>
                    <a:lnTo>
                      <a:pt x="776845" y="980653"/>
                    </a:lnTo>
                    <a:lnTo>
                      <a:pt x="778302" y="978467"/>
                    </a:lnTo>
                    <a:lnTo>
                      <a:pt x="781160" y="976338"/>
                    </a:lnTo>
                    <a:lnTo>
                      <a:pt x="784074" y="976338"/>
                    </a:lnTo>
                    <a:lnTo>
                      <a:pt x="785475" y="974881"/>
                    </a:lnTo>
                    <a:lnTo>
                      <a:pt x="785475" y="974208"/>
                    </a:lnTo>
                    <a:lnTo>
                      <a:pt x="783345" y="972752"/>
                    </a:lnTo>
                    <a:lnTo>
                      <a:pt x="790518" y="962721"/>
                    </a:lnTo>
                    <a:lnTo>
                      <a:pt x="793376" y="959807"/>
                    </a:lnTo>
                    <a:lnTo>
                      <a:pt x="793376" y="954091"/>
                    </a:lnTo>
                    <a:lnTo>
                      <a:pt x="792648" y="950505"/>
                    </a:lnTo>
                    <a:lnTo>
                      <a:pt x="793376" y="949776"/>
                    </a:lnTo>
                    <a:lnTo>
                      <a:pt x="795561" y="948319"/>
                    </a:lnTo>
                    <a:lnTo>
                      <a:pt x="796234" y="946190"/>
                    </a:lnTo>
                    <a:lnTo>
                      <a:pt x="795561" y="945461"/>
                    </a:lnTo>
                    <a:lnTo>
                      <a:pt x="795561" y="943332"/>
                    </a:lnTo>
                    <a:lnTo>
                      <a:pt x="795561" y="941875"/>
                    </a:lnTo>
                    <a:lnTo>
                      <a:pt x="797691" y="941875"/>
                    </a:lnTo>
                    <a:lnTo>
                      <a:pt x="798419" y="944060"/>
                    </a:lnTo>
                    <a:lnTo>
                      <a:pt x="801277" y="944060"/>
                    </a:lnTo>
                    <a:lnTo>
                      <a:pt x="803407" y="943332"/>
                    </a:lnTo>
                    <a:lnTo>
                      <a:pt x="805592" y="941146"/>
                    </a:lnTo>
                    <a:lnTo>
                      <a:pt x="807722" y="939017"/>
                    </a:lnTo>
                    <a:lnTo>
                      <a:pt x="810636" y="937560"/>
                    </a:lnTo>
                    <a:lnTo>
                      <a:pt x="813493" y="936831"/>
                    </a:lnTo>
                    <a:lnTo>
                      <a:pt x="816351" y="935430"/>
                    </a:lnTo>
                    <a:lnTo>
                      <a:pt x="818537" y="933973"/>
                    </a:lnTo>
                    <a:lnTo>
                      <a:pt x="820666" y="932573"/>
                    </a:lnTo>
                    <a:lnTo>
                      <a:pt x="820666" y="931115"/>
                    </a:lnTo>
                    <a:lnTo>
                      <a:pt x="819938" y="927529"/>
                    </a:lnTo>
                    <a:lnTo>
                      <a:pt x="819938" y="925344"/>
                    </a:lnTo>
                    <a:lnTo>
                      <a:pt x="819938" y="923214"/>
                    </a:lnTo>
                    <a:lnTo>
                      <a:pt x="821395" y="921085"/>
                    </a:lnTo>
                    <a:lnTo>
                      <a:pt x="821395" y="918899"/>
                    </a:lnTo>
                    <a:lnTo>
                      <a:pt x="821395" y="916770"/>
                    </a:lnTo>
                    <a:lnTo>
                      <a:pt x="821395" y="916041"/>
                    </a:lnTo>
                    <a:lnTo>
                      <a:pt x="821395" y="915313"/>
                    </a:lnTo>
                    <a:lnTo>
                      <a:pt x="822796" y="913184"/>
                    </a:lnTo>
                    <a:lnTo>
                      <a:pt x="826382" y="909597"/>
                    </a:lnTo>
                    <a:lnTo>
                      <a:pt x="827839" y="908140"/>
                    </a:lnTo>
                    <a:lnTo>
                      <a:pt x="829296" y="907412"/>
                    </a:lnTo>
                    <a:lnTo>
                      <a:pt x="830024" y="905282"/>
                    </a:lnTo>
                    <a:lnTo>
                      <a:pt x="829296" y="903097"/>
                    </a:lnTo>
                    <a:lnTo>
                      <a:pt x="829296" y="900967"/>
                    </a:lnTo>
                    <a:lnTo>
                      <a:pt x="828568" y="897381"/>
                    </a:lnTo>
                    <a:lnTo>
                      <a:pt x="827110" y="894523"/>
                    </a:lnTo>
                    <a:lnTo>
                      <a:pt x="827110" y="893066"/>
                    </a:lnTo>
                    <a:lnTo>
                      <a:pt x="827839" y="891609"/>
                    </a:lnTo>
                    <a:lnTo>
                      <a:pt x="829296" y="890208"/>
                    </a:lnTo>
                    <a:lnTo>
                      <a:pt x="830024" y="890208"/>
                    </a:lnTo>
                    <a:lnTo>
                      <a:pt x="830697" y="888751"/>
                    </a:lnTo>
                    <a:lnTo>
                      <a:pt x="830024" y="888023"/>
                    </a:lnTo>
                    <a:lnTo>
                      <a:pt x="827839" y="885894"/>
                    </a:lnTo>
                    <a:lnTo>
                      <a:pt x="824981" y="883708"/>
                    </a:lnTo>
                    <a:lnTo>
                      <a:pt x="819938" y="877992"/>
                    </a:lnTo>
                    <a:lnTo>
                      <a:pt x="817808" y="875134"/>
                    </a:lnTo>
                    <a:lnTo>
                      <a:pt x="817080" y="872949"/>
                    </a:lnTo>
                    <a:lnTo>
                      <a:pt x="815623" y="870091"/>
                    </a:lnTo>
                    <a:lnTo>
                      <a:pt x="814950" y="869363"/>
                    </a:lnTo>
                    <a:lnTo>
                      <a:pt x="812036" y="869363"/>
                    </a:lnTo>
                    <a:lnTo>
                      <a:pt x="809178" y="869363"/>
                    </a:lnTo>
                    <a:lnTo>
                      <a:pt x="807722" y="870091"/>
                    </a:lnTo>
                    <a:lnTo>
                      <a:pt x="805592" y="870820"/>
                    </a:lnTo>
                    <a:lnTo>
                      <a:pt x="803407" y="871548"/>
                    </a:lnTo>
                    <a:lnTo>
                      <a:pt x="802734" y="870091"/>
                    </a:lnTo>
                    <a:lnTo>
                      <a:pt x="801277" y="867962"/>
                    </a:lnTo>
                    <a:lnTo>
                      <a:pt x="797691" y="866505"/>
                    </a:lnTo>
                    <a:lnTo>
                      <a:pt x="796962" y="865776"/>
                    </a:lnTo>
                    <a:lnTo>
                      <a:pt x="794833" y="865048"/>
                    </a:lnTo>
                    <a:lnTo>
                      <a:pt x="794833" y="862918"/>
                    </a:lnTo>
                    <a:lnTo>
                      <a:pt x="795561" y="862190"/>
                    </a:lnTo>
                    <a:lnTo>
                      <a:pt x="796234" y="861461"/>
                    </a:lnTo>
                    <a:lnTo>
                      <a:pt x="797691" y="860733"/>
                    </a:lnTo>
                    <a:lnTo>
                      <a:pt x="798419" y="859332"/>
                    </a:lnTo>
                    <a:lnTo>
                      <a:pt x="799148" y="852888"/>
                    </a:lnTo>
                    <a:lnTo>
                      <a:pt x="799148" y="849245"/>
                    </a:lnTo>
                    <a:lnTo>
                      <a:pt x="799148" y="846387"/>
                    </a:lnTo>
                    <a:lnTo>
                      <a:pt x="799820" y="845659"/>
                    </a:lnTo>
                    <a:lnTo>
                      <a:pt x="801277" y="845659"/>
                    </a:lnTo>
                    <a:lnTo>
                      <a:pt x="802734" y="845659"/>
                    </a:lnTo>
                    <a:lnTo>
                      <a:pt x="803407" y="845659"/>
                    </a:lnTo>
                    <a:lnTo>
                      <a:pt x="803407" y="842073"/>
                    </a:lnTo>
                    <a:lnTo>
                      <a:pt x="804864" y="840672"/>
                    </a:lnTo>
                    <a:lnTo>
                      <a:pt x="807049" y="839215"/>
                    </a:lnTo>
                    <a:lnTo>
                      <a:pt x="811308" y="837085"/>
                    </a:lnTo>
                    <a:lnTo>
                      <a:pt x="812765" y="834171"/>
                    </a:lnTo>
                    <a:lnTo>
                      <a:pt x="814222" y="832770"/>
                    </a:lnTo>
                    <a:lnTo>
                      <a:pt x="814950" y="832042"/>
                    </a:lnTo>
                    <a:lnTo>
                      <a:pt x="817080" y="829912"/>
                    </a:lnTo>
                    <a:lnTo>
                      <a:pt x="817080" y="829184"/>
                    </a:lnTo>
                    <a:lnTo>
                      <a:pt x="815623" y="826326"/>
                    </a:lnTo>
                    <a:lnTo>
                      <a:pt x="817080" y="824869"/>
                    </a:lnTo>
                    <a:lnTo>
                      <a:pt x="817808" y="825598"/>
                    </a:lnTo>
                    <a:lnTo>
                      <a:pt x="867345" y="844258"/>
                    </a:lnTo>
                    <a:lnTo>
                      <a:pt x="869475" y="844986"/>
                    </a:lnTo>
                    <a:lnTo>
                      <a:pt x="870203" y="845659"/>
                    </a:lnTo>
                    <a:lnTo>
                      <a:pt x="875975" y="844986"/>
                    </a:lnTo>
                    <a:lnTo>
                      <a:pt x="878104" y="844986"/>
                    </a:lnTo>
                    <a:lnTo>
                      <a:pt x="880234" y="845659"/>
                    </a:lnTo>
                    <a:lnTo>
                      <a:pt x="880962" y="847116"/>
                    </a:lnTo>
                    <a:lnTo>
                      <a:pt x="880962" y="848573"/>
                    </a:lnTo>
                    <a:lnTo>
                      <a:pt x="882419" y="849974"/>
                    </a:lnTo>
                    <a:lnTo>
                      <a:pt x="883876" y="850702"/>
                    </a:lnTo>
                    <a:lnTo>
                      <a:pt x="885277" y="850702"/>
                    </a:lnTo>
                    <a:lnTo>
                      <a:pt x="886734" y="850702"/>
                    </a:lnTo>
                    <a:lnTo>
                      <a:pt x="887463" y="850702"/>
                    </a:lnTo>
                    <a:lnTo>
                      <a:pt x="888135" y="851431"/>
                    </a:lnTo>
                    <a:lnTo>
                      <a:pt x="886006" y="853560"/>
                    </a:lnTo>
                    <a:lnTo>
                      <a:pt x="886734" y="855017"/>
                    </a:lnTo>
                    <a:lnTo>
                      <a:pt x="888135" y="856474"/>
                    </a:lnTo>
                    <a:lnTo>
                      <a:pt x="889592" y="857147"/>
                    </a:lnTo>
                    <a:lnTo>
                      <a:pt x="891049" y="856474"/>
                    </a:lnTo>
                    <a:lnTo>
                      <a:pt x="893179" y="857147"/>
                    </a:lnTo>
                    <a:lnTo>
                      <a:pt x="894635" y="861461"/>
                    </a:lnTo>
                    <a:lnTo>
                      <a:pt x="895308" y="862918"/>
                    </a:lnTo>
                    <a:lnTo>
                      <a:pt x="897493" y="867233"/>
                    </a:lnTo>
                    <a:lnTo>
                      <a:pt x="898222" y="868634"/>
                    </a:lnTo>
                    <a:lnTo>
                      <a:pt x="903209" y="869363"/>
                    </a:lnTo>
                    <a:lnTo>
                      <a:pt x="906123" y="870091"/>
                    </a:lnTo>
                    <a:lnTo>
                      <a:pt x="908253" y="870091"/>
                    </a:lnTo>
                    <a:lnTo>
                      <a:pt x="911110" y="870091"/>
                    </a:lnTo>
                    <a:lnTo>
                      <a:pt x="912567" y="870091"/>
                    </a:lnTo>
                    <a:lnTo>
                      <a:pt x="913296" y="870820"/>
                    </a:lnTo>
                    <a:lnTo>
                      <a:pt x="914024" y="870820"/>
                    </a:lnTo>
                    <a:lnTo>
                      <a:pt x="915425" y="872949"/>
                    </a:lnTo>
                    <a:lnTo>
                      <a:pt x="921197" y="873677"/>
                    </a:lnTo>
                    <a:lnTo>
                      <a:pt x="924055" y="873677"/>
                    </a:lnTo>
                    <a:lnTo>
                      <a:pt x="926184" y="873677"/>
                    </a:lnTo>
                    <a:lnTo>
                      <a:pt x="927641" y="872949"/>
                    </a:lnTo>
                    <a:lnTo>
                      <a:pt x="928370" y="873677"/>
                    </a:lnTo>
                    <a:lnTo>
                      <a:pt x="927641" y="875134"/>
                    </a:lnTo>
                    <a:lnTo>
                      <a:pt x="925512" y="877264"/>
                    </a:lnTo>
                    <a:lnTo>
                      <a:pt x="925512" y="878721"/>
                    </a:lnTo>
                    <a:lnTo>
                      <a:pt x="927641" y="878721"/>
                    </a:lnTo>
                    <a:lnTo>
                      <a:pt x="929098" y="877992"/>
                    </a:lnTo>
                    <a:lnTo>
                      <a:pt x="929098" y="879449"/>
                    </a:lnTo>
                    <a:lnTo>
                      <a:pt x="928370" y="879449"/>
                    </a:lnTo>
                    <a:lnTo>
                      <a:pt x="929098" y="880122"/>
                    </a:lnTo>
                    <a:lnTo>
                      <a:pt x="930499" y="880122"/>
                    </a:lnTo>
                    <a:lnTo>
                      <a:pt x="931956" y="880850"/>
                    </a:lnTo>
                    <a:lnTo>
                      <a:pt x="933413" y="882307"/>
                    </a:lnTo>
                    <a:lnTo>
                      <a:pt x="933413" y="885165"/>
                    </a:lnTo>
                    <a:lnTo>
                      <a:pt x="931228" y="888751"/>
                    </a:lnTo>
                    <a:lnTo>
                      <a:pt x="929098" y="892338"/>
                    </a:lnTo>
                    <a:lnTo>
                      <a:pt x="927641" y="893066"/>
                    </a:lnTo>
                    <a:lnTo>
                      <a:pt x="925512" y="897381"/>
                    </a:lnTo>
                    <a:lnTo>
                      <a:pt x="923326" y="899511"/>
                    </a:lnTo>
                    <a:lnTo>
                      <a:pt x="922598" y="900239"/>
                    </a:lnTo>
                    <a:lnTo>
                      <a:pt x="924783" y="900967"/>
                    </a:lnTo>
                    <a:lnTo>
                      <a:pt x="928370" y="900967"/>
                    </a:lnTo>
                    <a:lnTo>
                      <a:pt x="930499" y="901696"/>
                    </a:lnTo>
                    <a:lnTo>
                      <a:pt x="931956" y="904554"/>
                    </a:lnTo>
                    <a:lnTo>
                      <a:pt x="929771" y="906683"/>
                    </a:lnTo>
                    <a:lnTo>
                      <a:pt x="930499" y="908140"/>
                    </a:lnTo>
                    <a:lnTo>
                      <a:pt x="931956" y="908140"/>
                    </a:lnTo>
                    <a:lnTo>
                      <a:pt x="932685" y="909597"/>
                    </a:lnTo>
                    <a:lnTo>
                      <a:pt x="931956" y="910270"/>
                    </a:lnTo>
                    <a:lnTo>
                      <a:pt x="931956" y="911727"/>
                    </a:lnTo>
                    <a:lnTo>
                      <a:pt x="931228" y="912455"/>
                    </a:lnTo>
                    <a:lnTo>
                      <a:pt x="931228" y="913184"/>
                    </a:lnTo>
                    <a:lnTo>
                      <a:pt x="931956" y="913856"/>
                    </a:lnTo>
                    <a:lnTo>
                      <a:pt x="931956" y="914585"/>
                    </a:lnTo>
                    <a:lnTo>
                      <a:pt x="931228" y="915313"/>
                    </a:lnTo>
                    <a:lnTo>
                      <a:pt x="930499" y="915313"/>
                    </a:lnTo>
                    <a:lnTo>
                      <a:pt x="929771" y="916041"/>
                    </a:lnTo>
                    <a:lnTo>
                      <a:pt x="933413" y="918171"/>
                    </a:lnTo>
                    <a:lnTo>
                      <a:pt x="934814" y="921085"/>
                    </a:lnTo>
                    <a:lnTo>
                      <a:pt x="934814" y="923214"/>
                    </a:lnTo>
                    <a:lnTo>
                      <a:pt x="933413" y="926801"/>
                    </a:lnTo>
                    <a:lnTo>
                      <a:pt x="931956" y="928930"/>
                    </a:lnTo>
                    <a:lnTo>
                      <a:pt x="944172" y="932573"/>
                    </a:lnTo>
                    <a:lnTo>
                      <a:pt x="945573" y="932573"/>
                    </a:lnTo>
                    <a:lnTo>
                      <a:pt x="947030" y="931115"/>
                    </a:lnTo>
                    <a:lnTo>
                      <a:pt x="950617" y="931115"/>
                    </a:lnTo>
                    <a:lnTo>
                      <a:pt x="952746" y="931844"/>
                    </a:lnTo>
                    <a:lnTo>
                      <a:pt x="953475" y="931844"/>
                    </a:lnTo>
                    <a:lnTo>
                      <a:pt x="954203" y="929659"/>
                    </a:lnTo>
                    <a:lnTo>
                      <a:pt x="954932" y="928930"/>
                    </a:lnTo>
                    <a:lnTo>
                      <a:pt x="957789" y="930387"/>
                    </a:lnTo>
                    <a:lnTo>
                      <a:pt x="959975" y="929659"/>
                    </a:lnTo>
                    <a:lnTo>
                      <a:pt x="960647" y="929659"/>
                    </a:lnTo>
                    <a:lnTo>
                      <a:pt x="961376" y="930387"/>
                    </a:lnTo>
                    <a:lnTo>
                      <a:pt x="962104" y="932573"/>
                    </a:lnTo>
                    <a:lnTo>
                      <a:pt x="962833" y="933973"/>
                    </a:lnTo>
                    <a:lnTo>
                      <a:pt x="963561" y="935430"/>
                    </a:lnTo>
                    <a:lnTo>
                      <a:pt x="964234" y="935430"/>
                    </a:lnTo>
                    <a:lnTo>
                      <a:pt x="965691" y="936159"/>
                    </a:lnTo>
                    <a:lnTo>
                      <a:pt x="967148" y="938288"/>
                    </a:lnTo>
                    <a:lnTo>
                      <a:pt x="970006" y="940418"/>
                    </a:lnTo>
                    <a:lnTo>
                      <a:pt x="971463" y="942603"/>
                    </a:lnTo>
                    <a:lnTo>
                      <a:pt x="970734" y="944060"/>
                    </a:lnTo>
                    <a:lnTo>
                      <a:pt x="970006" y="944060"/>
                    </a:lnTo>
                    <a:lnTo>
                      <a:pt x="969277" y="944733"/>
                    </a:lnTo>
                    <a:lnTo>
                      <a:pt x="969277" y="945461"/>
                    </a:lnTo>
                    <a:lnTo>
                      <a:pt x="970734" y="946190"/>
                    </a:lnTo>
                    <a:lnTo>
                      <a:pt x="972864" y="946190"/>
                    </a:lnTo>
                    <a:lnTo>
                      <a:pt x="973592" y="946918"/>
                    </a:lnTo>
                    <a:lnTo>
                      <a:pt x="975049" y="949048"/>
                    </a:lnTo>
                    <a:lnTo>
                      <a:pt x="975049" y="950505"/>
                    </a:lnTo>
                    <a:lnTo>
                      <a:pt x="974320" y="951905"/>
                    </a:lnTo>
                    <a:lnTo>
                      <a:pt x="972864" y="953362"/>
                    </a:lnTo>
                    <a:lnTo>
                      <a:pt x="972864" y="954820"/>
                    </a:lnTo>
                    <a:lnTo>
                      <a:pt x="972135" y="956220"/>
                    </a:lnTo>
                    <a:lnTo>
                      <a:pt x="975049" y="959134"/>
                    </a:lnTo>
                    <a:lnTo>
                      <a:pt x="975049" y="961992"/>
                    </a:lnTo>
                    <a:lnTo>
                      <a:pt x="974320" y="964122"/>
                    </a:lnTo>
                    <a:lnTo>
                      <a:pt x="974320" y="965579"/>
                    </a:lnTo>
                    <a:lnTo>
                      <a:pt x="975049" y="966307"/>
                    </a:lnTo>
                    <a:lnTo>
                      <a:pt x="975721" y="966980"/>
                    </a:lnTo>
                    <a:lnTo>
                      <a:pt x="977178" y="966980"/>
                    </a:lnTo>
                    <a:lnTo>
                      <a:pt x="977907" y="966980"/>
                    </a:lnTo>
                    <a:lnTo>
                      <a:pt x="979364" y="967708"/>
                    </a:lnTo>
                    <a:lnTo>
                      <a:pt x="979364" y="968437"/>
                    </a:lnTo>
                    <a:lnTo>
                      <a:pt x="979364" y="969165"/>
                    </a:lnTo>
                    <a:lnTo>
                      <a:pt x="981493" y="968437"/>
                    </a:lnTo>
                    <a:lnTo>
                      <a:pt x="982950" y="969165"/>
                    </a:lnTo>
                    <a:lnTo>
                      <a:pt x="984351" y="968437"/>
                    </a:lnTo>
                    <a:lnTo>
                      <a:pt x="986537" y="967708"/>
                    </a:lnTo>
                    <a:lnTo>
                      <a:pt x="987209" y="967708"/>
                    </a:lnTo>
                    <a:lnTo>
                      <a:pt x="988666" y="966980"/>
                    </a:lnTo>
                    <a:lnTo>
                      <a:pt x="990123" y="966980"/>
                    </a:lnTo>
                    <a:lnTo>
                      <a:pt x="992981" y="968437"/>
                    </a:lnTo>
                    <a:lnTo>
                      <a:pt x="994438" y="970566"/>
                    </a:lnTo>
                    <a:lnTo>
                      <a:pt x="996567" y="970566"/>
                    </a:lnTo>
                    <a:lnTo>
                      <a:pt x="999145" y="969950"/>
                    </a:lnTo>
                    <a:lnTo>
                      <a:pt x="996567" y="970566"/>
                    </a:lnTo>
                    <a:lnTo>
                      <a:pt x="994438" y="970566"/>
                    </a:lnTo>
                    <a:lnTo>
                      <a:pt x="994438" y="971294"/>
                    </a:lnTo>
                    <a:lnTo>
                      <a:pt x="992981" y="972752"/>
                    </a:lnTo>
                    <a:lnTo>
                      <a:pt x="990123" y="974208"/>
                    </a:lnTo>
                    <a:lnTo>
                      <a:pt x="988666" y="974208"/>
                    </a:lnTo>
                    <a:lnTo>
                      <a:pt x="985808" y="974881"/>
                    </a:lnTo>
                    <a:lnTo>
                      <a:pt x="980765" y="976338"/>
                    </a:lnTo>
                    <a:lnTo>
                      <a:pt x="979364" y="976338"/>
                    </a:lnTo>
                    <a:lnTo>
                      <a:pt x="977178" y="977066"/>
                    </a:lnTo>
                    <a:lnTo>
                      <a:pt x="975721" y="977795"/>
                    </a:lnTo>
                    <a:lnTo>
                      <a:pt x="975049" y="978467"/>
                    </a:lnTo>
                    <a:lnTo>
                      <a:pt x="973592" y="981381"/>
                    </a:lnTo>
                    <a:lnTo>
                      <a:pt x="972864" y="982782"/>
                    </a:lnTo>
                    <a:lnTo>
                      <a:pt x="971463" y="983511"/>
                    </a:lnTo>
                    <a:lnTo>
                      <a:pt x="970734" y="984968"/>
                    </a:lnTo>
                    <a:lnTo>
                      <a:pt x="970006" y="986369"/>
                    </a:lnTo>
                    <a:lnTo>
                      <a:pt x="970006" y="987825"/>
                    </a:lnTo>
                    <a:lnTo>
                      <a:pt x="969277" y="989282"/>
                    </a:lnTo>
                    <a:lnTo>
                      <a:pt x="968549" y="991412"/>
                    </a:lnTo>
                    <a:lnTo>
                      <a:pt x="968549" y="992140"/>
                    </a:lnTo>
                    <a:lnTo>
                      <a:pt x="969277" y="994998"/>
                    </a:lnTo>
                    <a:lnTo>
                      <a:pt x="963561" y="1005757"/>
                    </a:lnTo>
                    <a:lnTo>
                      <a:pt x="944901" y="1040949"/>
                    </a:lnTo>
                    <a:lnTo>
                      <a:pt x="942715" y="1045263"/>
                    </a:lnTo>
                    <a:lnTo>
                      <a:pt x="926184" y="1076869"/>
                    </a:lnTo>
                    <a:lnTo>
                      <a:pt x="921197" y="1109875"/>
                    </a:lnTo>
                    <a:lnTo>
                      <a:pt x="920469" y="1114190"/>
                    </a:lnTo>
                    <a:lnTo>
                      <a:pt x="923326" y="1119905"/>
                    </a:lnTo>
                    <a:lnTo>
                      <a:pt x="938400" y="1154368"/>
                    </a:lnTo>
                    <a:lnTo>
                      <a:pt x="938400" y="1159412"/>
                    </a:lnTo>
                    <a:lnTo>
                      <a:pt x="938400" y="1175887"/>
                    </a:lnTo>
                    <a:lnTo>
                      <a:pt x="938400" y="1181658"/>
                    </a:lnTo>
                    <a:lnTo>
                      <a:pt x="942715" y="1182387"/>
                    </a:lnTo>
                    <a:lnTo>
                      <a:pt x="964962" y="1186702"/>
                    </a:lnTo>
                    <a:lnTo>
                      <a:pt x="985080" y="1189559"/>
                    </a:lnTo>
                    <a:lnTo>
                      <a:pt x="995110" y="1208949"/>
                    </a:lnTo>
                    <a:lnTo>
                      <a:pt x="996567" y="1209621"/>
                    </a:lnTo>
                    <a:lnTo>
                      <a:pt x="1000882" y="1206763"/>
                    </a:lnTo>
                    <a:lnTo>
                      <a:pt x="1001611" y="1206034"/>
                    </a:lnTo>
                    <a:lnTo>
                      <a:pt x="1002339" y="1199590"/>
                    </a:lnTo>
                    <a:lnTo>
                      <a:pt x="1005926" y="1196732"/>
                    </a:lnTo>
                    <a:lnTo>
                      <a:pt x="1008783" y="1195275"/>
                    </a:lnTo>
                    <a:lnTo>
                      <a:pt x="1009512" y="1191689"/>
                    </a:lnTo>
                    <a:lnTo>
                      <a:pt x="1010184" y="1190288"/>
                    </a:lnTo>
                    <a:lnTo>
                      <a:pt x="1013827" y="1190288"/>
                    </a:lnTo>
                    <a:lnTo>
                      <a:pt x="1013827" y="1187374"/>
                    </a:lnTo>
                    <a:lnTo>
                      <a:pt x="1013827" y="1185245"/>
                    </a:lnTo>
                    <a:lnTo>
                      <a:pt x="1014499" y="1184516"/>
                    </a:lnTo>
                    <a:lnTo>
                      <a:pt x="1015228" y="1183059"/>
                    </a:lnTo>
                    <a:lnTo>
                      <a:pt x="1014499" y="1183059"/>
                    </a:lnTo>
                    <a:lnTo>
                      <a:pt x="1013098" y="1183059"/>
                    </a:lnTo>
                    <a:lnTo>
                      <a:pt x="1012370" y="1183059"/>
                    </a:lnTo>
                    <a:lnTo>
                      <a:pt x="1015956" y="1179473"/>
                    </a:lnTo>
                    <a:lnTo>
                      <a:pt x="1018814" y="1178072"/>
                    </a:lnTo>
                    <a:lnTo>
                      <a:pt x="1023129" y="1178800"/>
                    </a:lnTo>
                    <a:lnTo>
                      <a:pt x="1028172" y="1178072"/>
                    </a:lnTo>
                    <a:lnTo>
                      <a:pt x="1030302" y="1178800"/>
                    </a:lnTo>
                    <a:lnTo>
                      <a:pt x="1031030" y="1178072"/>
                    </a:lnTo>
                    <a:lnTo>
                      <a:pt x="1028172" y="1175887"/>
                    </a:lnTo>
                    <a:lnTo>
                      <a:pt x="1027444" y="1174486"/>
                    </a:lnTo>
                    <a:lnTo>
                      <a:pt x="1027444" y="1173029"/>
                    </a:lnTo>
                    <a:lnTo>
                      <a:pt x="1031030" y="1170899"/>
                    </a:lnTo>
                    <a:lnTo>
                      <a:pt x="1033888" y="1170171"/>
                    </a:lnTo>
                    <a:lnTo>
                      <a:pt x="1034617" y="1168714"/>
                    </a:lnTo>
                    <a:lnTo>
                      <a:pt x="1031030" y="1167313"/>
                    </a:lnTo>
                    <a:lnTo>
                      <a:pt x="1030302" y="1165856"/>
                    </a:lnTo>
                    <a:lnTo>
                      <a:pt x="1031030" y="1165127"/>
                    </a:lnTo>
                    <a:lnTo>
                      <a:pt x="1036802" y="1164399"/>
                    </a:lnTo>
                    <a:lnTo>
                      <a:pt x="1041789" y="1162269"/>
                    </a:lnTo>
                    <a:lnTo>
                      <a:pt x="1043975" y="1160813"/>
                    </a:lnTo>
                    <a:lnTo>
                      <a:pt x="1048962" y="1157226"/>
                    </a:lnTo>
                    <a:lnTo>
                      <a:pt x="1052549" y="1156498"/>
                    </a:lnTo>
                    <a:lnTo>
                      <a:pt x="1053277" y="1156498"/>
                    </a:lnTo>
                    <a:lnTo>
                      <a:pt x="1055462" y="1157955"/>
                    </a:lnTo>
                    <a:lnTo>
                      <a:pt x="1056135" y="1157226"/>
                    </a:lnTo>
                    <a:lnTo>
                      <a:pt x="1056135" y="1156498"/>
                    </a:lnTo>
                    <a:lnTo>
                      <a:pt x="1056135" y="1150782"/>
                    </a:lnTo>
                    <a:lnTo>
                      <a:pt x="1057592" y="1149325"/>
                    </a:lnTo>
                    <a:lnTo>
                      <a:pt x="1061178" y="1147924"/>
                    </a:lnTo>
                    <a:lnTo>
                      <a:pt x="1076981" y="1144338"/>
                    </a:lnTo>
                    <a:lnTo>
                      <a:pt x="1077709" y="1143609"/>
                    </a:lnTo>
                    <a:lnTo>
                      <a:pt x="1077709" y="1140023"/>
                    </a:lnTo>
                    <a:lnTo>
                      <a:pt x="1078438" y="1139294"/>
                    </a:lnTo>
                    <a:lnTo>
                      <a:pt x="1079839" y="1138566"/>
                    </a:lnTo>
                    <a:lnTo>
                      <a:pt x="1080567" y="1136436"/>
                    </a:lnTo>
                    <a:lnTo>
                      <a:pt x="1082024" y="1134251"/>
                    </a:lnTo>
                    <a:lnTo>
                      <a:pt x="1084154" y="1130665"/>
                    </a:lnTo>
                    <a:lnTo>
                      <a:pt x="1084154" y="1127807"/>
                    </a:lnTo>
                    <a:lnTo>
                      <a:pt x="1084882" y="1127078"/>
                    </a:lnTo>
                    <a:lnTo>
                      <a:pt x="1087012" y="1126350"/>
                    </a:lnTo>
                    <a:lnTo>
                      <a:pt x="1092055" y="1124949"/>
                    </a:lnTo>
                    <a:lnTo>
                      <a:pt x="1098499" y="1124220"/>
                    </a:lnTo>
                    <a:lnTo>
                      <a:pt x="1099956" y="1123492"/>
                    </a:lnTo>
                    <a:lnTo>
                      <a:pt x="1100685" y="1122091"/>
                    </a:lnTo>
                    <a:lnTo>
                      <a:pt x="1102814" y="1119905"/>
                    </a:lnTo>
                    <a:lnTo>
                      <a:pt x="1105672" y="1119177"/>
                    </a:lnTo>
                    <a:lnTo>
                      <a:pt x="1107857" y="1119177"/>
                    </a:lnTo>
                    <a:lnTo>
                      <a:pt x="1112901" y="1119905"/>
                    </a:lnTo>
                    <a:lnTo>
                      <a:pt x="1115030" y="1119905"/>
                    </a:lnTo>
                    <a:lnTo>
                      <a:pt x="1117160" y="1119177"/>
                    </a:lnTo>
                    <a:lnTo>
                      <a:pt x="1118616" y="1118448"/>
                    </a:lnTo>
                    <a:lnTo>
                      <a:pt x="1118616" y="1117776"/>
                    </a:lnTo>
                    <a:lnTo>
                      <a:pt x="1117160" y="1114862"/>
                    </a:lnTo>
                    <a:lnTo>
                      <a:pt x="1116487" y="1112733"/>
                    </a:lnTo>
                    <a:lnTo>
                      <a:pt x="1117160" y="1111276"/>
                    </a:lnTo>
                    <a:lnTo>
                      <a:pt x="1118616" y="1111276"/>
                    </a:lnTo>
                    <a:lnTo>
                      <a:pt x="1120802" y="1111276"/>
                    </a:lnTo>
                    <a:lnTo>
                      <a:pt x="1123660" y="1112733"/>
                    </a:lnTo>
                    <a:lnTo>
                      <a:pt x="1125789" y="1112733"/>
                    </a:lnTo>
                    <a:lnTo>
                      <a:pt x="1128647" y="1110603"/>
                    </a:lnTo>
                    <a:lnTo>
                      <a:pt x="1130833" y="1112004"/>
                    </a:lnTo>
                    <a:lnTo>
                      <a:pt x="1133690" y="1112733"/>
                    </a:lnTo>
                    <a:lnTo>
                      <a:pt x="1141592" y="1114190"/>
                    </a:lnTo>
                    <a:lnTo>
                      <a:pt x="1143777" y="1116319"/>
                    </a:lnTo>
                    <a:lnTo>
                      <a:pt x="1145907" y="1117048"/>
                    </a:lnTo>
                    <a:lnTo>
                      <a:pt x="1148036" y="1117048"/>
                    </a:lnTo>
                    <a:lnTo>
                      <a:pt x="1151622" y="1116319"/>
                    </a:lnTo>
                    <a:lnTo>
                      <a:pt x="1154536" y="1115591"/>
                    </a:lnTo>
                    <a:lnTo>
                      <a:pt x="1157394" y="1112733"/>
                    </a:lnTo>
                    <a:lnTo>
                      <a:pt x="1158123" y="1112004"/>
                    </a:lnTo>
                    <a:lnTo>
                      <a:pt x="1164567" y="1112004"/>
                    </a:lnTo>
                    <a:lnTo>
                      <a:pt x="1175326" y="1111276"/>
                    </a:lnTo>
                    <a:lnTo>
                      <a:pt x="1177512" y="1111276"/>
                    </a:lnTo>
                    <a:lnTo>
                      <a:pt x="1181098" y="1110603"/>
                    </a:lnTo>
                    <a:lnTo>
                      <a:pt x="1188271" y="1109146"/>
                    </a:lnTo>
                    <a:lnTo>
                      <a:pt x="1202616" y="1106288"/>
                    </a:lnTo>
                    <a:lnTo>
                      <a:pt x="1204802" y="1106288"/>
                    </a:lnTo>
                    <a:lnTo>
                      <a:pt x="1211246" y="1107689"/>
                    </a:lnTo>
                    <a:lnTo>
                      <a:pt x="1214833" y="1109146"/>
                    </a:lnTo>
                    <a:lnTo>
                      <a:pt x="1218419" y="1109146"/>
                    </a:lnTo>
                    <a:lnTo>
                      <a:pt x="1221277" y="1110603"/>
                    </a:lnTo>
                    <a:lnTo>
                      <a:pt x="1225592" y="1111276"/>
                    </a:lnTo>
                    <a:lnTo>
                      <a:pt x="1226320" y="1110603"/>
                    </a:lnTo>
                    <a:lnTo>
                      <a:pt x="1227777" y="1109875"/>
                    </a:lnTo>
                    <a:lnTo>
                      <a:pt x="1229907" y="1107017"/>
                    </a:lnTo>
                    <a:lnTo>
                      <a:pt x="1232036" y="1107017"/>
                    </a:lnTo>
                    <a:lnTo>
                      <a:pt x="1237079" y="1109146"/>
                    </a:lnTo>
                    <a:lnTo>
                      <a:pt x="1237079" y="1109146"/>
                    </a:lnTo>
                    <a:lnTo>
                      <a:pt x="1244981" y="1109875"/>
                    </a:lnTo>
                    <a:lnTo>
                      <a:pt x="1247838" y="1107017"/>
                    </a:lnTo>
                    <a:lnTo>
                      <a:pt x="1248567" y="1107017"/>
                    </a:lnTo>
                    <a:lnTo>
                      <a:pt x="1260783" y="1107689"/>
                    </a:lnTo>
                    <a:lnTo>
                      <a:pt x="1272271" y="1107017"/>
                    </a:lnTo>
                    <a:lnTo>
                      <a:pt x="1272999" y="1107689"/>
                    </a:lnTo>
                    <a:lnTo>
                      <a:pt x="1273728" y="1111276"/>
                    </a:lnTo>
                    <a:lnTo>
                      <a:pt x="1275129" y="1113461"/>
                    </a:lnTo>
                    <a:lnTo>
                      <a:pt x="1277987" y="1114190"/>
                    </a:lnTo>
                    <a:lnTo>
                      <a:pt x="1281573" y="1114190"/>
                    </a:lnTo>
                    <a:lnTo>
                      <a:pt x="1299561" y="1112733"/>
                    </a:lnTo>
                    <a:lnTo>
                      <a:pt x="1303876" y="1113461"/>
                    </a:lnTo>
                    <a:lnTo>
                      <a:pt x="1306005" y="1114190"/>
                    </a:lnTo>
                    <a:lnTo>
                      <a:pt x="1308863" y="1117048"/>
                    </a:lnTo>
                    <a:lnTo>
                      <a:pt x="1314635" y="1118504"/>
                    </a:lnTo>
                    <a:lnTo>
                      <a:pt x="1315363" y="1119177"/>
                    </a:lnTo>
                    <a:lnTo>
                      <a:pt x="1314635" y="1122091"/>
                    </a:lnTo>
                    <a:lnTo>
                      <a:pt x="1316092" y="1126350"/>
                    </a:lnTo>
                    <a:lnTo>
                      <a:pt x="1313906" y="1133578"/>
                    </a:lnTo>
                    <a:lnTo>
                      <a:pt x="1311048" y="1135708"/>
                    </a:lnTo>
                    <a:lnTo>
                      <a:pt x="1306005" y="1137165"/>
                    </a:lnTo>
                    <a:lnTo>
                      <a:pt x="1304604" y="1140023"/>
                    </a:lnTo>
                    <a:lnTo>
                      <a:pt x="1303876" y="1142881"/>
                    </a:lnTo>
                    <a:lnTo>
                      <a:pt x="1304604" y="1143609"/>
                    </a:lnTo>
                    <a:lnTo>
                      <a:pt x="1306734" y="1145739"/>
                    </a:lnTo>
                    <a:lnTo>
                      <a:pt x="1306005" y="1149325"/>
                    </a:lnTo>
                    <a:lnTo>
                      <a:pt x="1305277" y="1153640"/>
                    </a:lnTo>
                    <a:lnTo>
                      <a:pt x="1305277" y="1154368"/>
                    </a:lnTo>
                    <a:lnTo>
                      <a:pt x="1311048" y="1155825"/>
                    </a:lnTo>
                    <a:lnTo>
                      <a:pt x="1313178" y="1155825"/>
                    </a:lnTo>
                    <a:lnTo>
                      <a:pt x="1314635" y="1154368"/>
                    </a:lnTo>
                    <a:lnTo>
                      <a:pt x="1321808" y="1157955"/>
                    </a:lnTo>
                    <a:lnTo>
                      <a:pt x="1323937" y="1158683"/>
                    </a:lnTo>
                    <a:lnTo>
                      <a:pt x="1325394" y="1157226"/>
                    </a:lnTo>
                    <a:lnTo>
                      <a:pt x="1330438" y="1153640"/>
                    </a:lnTo>
                    <a:lnTo>
                      <a:pt x="1332567" y="1151510"/>
                    </a:lnTo>
                    <a:lnTo>
                      <a:pt x="1337610" y="1150053"/>
                    </a:lnTo>
                    <a:lnTo>
                      <a:pt x="1340468" y="1150053"/>
                    </a:lnTo>
                    <a:lnTo>
                      <a:pt x="1344055" y="1148652"/>
                    </a:lnTo>
                    <a:lnTo>
                      <a:pt x="1346240" y="1147924"/>
                    </a:lnTo>
                    <a:lnTo>
                      <a:pt x="1346912" y="1147195"/>
                    </a:lnTo>
                    <a:lnTo>
                      <a:pt x="1349826" y="1147195"/>
                    </a:lnTo>
                    <a:lnTo>
                      <a:pt x="1352684" y="1145739"/>
                    </a:lnTo>
                    <a:lnTo>
                      <a:pt x="1357728" y="1145066"/>
                    </a:lnTo>
                    <a:lnTo>
                      <a:pt x="1358400" y="1144338"/>
                    </a:lnTo>
                    <a:lnTo>
                      <a:pt x="1357728" y="1142881"/>
                    </a:lnTo>
                    <a:lnTo>
                      <a:pt x="1356271" y="1141424"/>
                    </a:lnTo>
                    <a:lnTo>
                      <a:pt x="1355542" y="1139294"/>
                    </a:lnTo>
                    <a:lnTo>
                      <a:pt x="1355542" y="1137837"/>
                    </a:lnTo>
                    <a:lnTo>
                      <a:pt x="1358400" y="1136436"/>
                    </a:lnTo>
                    <a:lnTo>
                      <a:pt x="1359129" y="1136436"/>
                    </a:lnTo>
                    <a:lnTo>
                      <a:pt x="1361987" y="1137837"/>
                    </a:lnTo>
                    <a:lnTo>
                      <a:pt x="1363443" y="1137837"/>
                    </a:lnTo>
                    <a:lnTo>
                      <a:pt x="1365629" y="1136436"/>
                    </a:lnTo>
                    <a:lnTo>
                      <a:pt x="1367030" y="1136436"/>
                    </a:lnTo>
                    <a:lnTo>
                      <a:pt x="1372802" y="1134979"/>
                    </a:lnTo>
                    <a:lnTo>
                      <a:pt x="1373474" y="1134251"/>
                    </a:lnTo>
                    <a:lnTo>
                      <a:pt x="1373474" y="1131393"/>
                    </a:lnTo>
                    <a:lnTo>
                      <a:pt x="1371345" y="1128535"/>
                    </a:lnTo>
                    <a:lnTo>
                      <a:pt x="1372802" y="1126350"/>
                    </a:lnTo>
                    <a:lnTo>
                      <a:pt x="1376388" y="1124220"/>
                    </a:lnTo>
                    <a:lnTo>
                      <a:pt x="1377789" y="1124220"/>
                    </a:lnTo>
                    <a:lnTo>
                      <a:pt x="1379974" y="1124220"/>
                    </a:lnTo>
                    <a:lnTo>
                      <a:pt x="1382104" y="1125677"/>
                    </a:lnTo>
                    <a:lnTo>
                      <a:pt x="1384289" y="1126350"/>
                    </a:lnTo>
                    <a:lnTo>
                      <a:pt x="1386419" y="1125677"/>
                    </a:lnTo>
                    <a:lnTo>
                      <a:pt x="1391462" y="1124220"/>
                    </a:lnTo>
                    <a:lnTo>
                      <a:pt x="1395777" y="1121362"/>
                    </a:lnTo>
                    <a:lnTo>
                      <a:pt x="1397906" y="1117048"/>
                    </a:lnTo>
                    <a:lnTo>
                      <a:pt x="1399363" y="1115591"/>
                    </a:lnTo>
                    <a:lnTo>
                      <a:pt x="1402221" y="1114190"/>
                    </a:lnTo>
                    <a:lnTo>
                      <a:pt x="1406536" y="1114862"/>
                    </a:lnTo>
                    <a:lnTo>
                      <a:pt x="1407265" y="1114190"/>
                    </a:lnTo>
                    <a:lnTo>
                      <a:pt x="1410123" y="1112004"/>
                    </a:lnTo>
                    <a:lnTo>
                      <a:pt x="1410123" y="1109875"/>
                    </a:lnTo>
                    <a:lnTo>
                      <a:pt x="1408666" y="1106288"/>
                    </a:lnTo>
                    <a:lnTo>
                      <a:pt x="1408666" y="1104831"/>
                    </a:lnTo>
                    <a:lnTo>
                      <a:pt x="1409394" y="1102702"/>
                    </a:lnTo>
                    <a:lnTo>
                      <a:pt x="1414437" y="1095529"/>
                    </a:lnTo>
                    <a:lnTo>
                      <a:pt x="1415166" y="1094072"/>
                    </a:lnTo>
                    <a:lnTo>
                      <a:pt x="1411579" y="1089029"/>
                    </a:lnTo>
                    <a:lnTo>
                      <a:pt x="1407937" y="1085442"/>
                    </a:lnTo>
                    <a:lnTo>
                      <a:pt x="1407265" y="1084042"/>
                    </a:lnTo>
                    <a:lnTo>
                      <a:pt x="1410123" y="1081856"/>
                    </a:lnTo>
                    <a:lnTo>
                      <a:pt x="1414437" y="1078270"/>
                    </a:lnTo>
                    <a:lnTo>
                      <a:pt x="1418024" y="1076140"/>
                    </a:lnTo>
                    <a:lnTo>
                      <a:pt x="1421610" y="1076140"/>
                    </a:lnTo>
                    <a:lnTo>
                      <a:pt x="1423067" y="1075412"/>
                    </a:lnTo>
                    <a:lnTo>
                      <a:pt x="1425197" y="1073955"/>
                    </a:lnTo>
                    <a:lnTo>
                      <a:pt x="1425197" y="1070368"/>
                    </a:lnTo>
                    <a:lnTo>
                      <a:pt x="1426653" y="1068967"/>
                    </a:lnTo>
                    <a:lnTo>
                      <a:pt x="1428783" y="1066053"/>
                    </a:lnTo>
                    <a:lnTo>
                      <a:pt x="1434555" y="1060338"/>
                    </a:lnTo>
                    <a:lnTo>
                      <a:pt x="1435956" y="1059609"/>
                    </a:lnTo>
                    <a:lnTo>
                      <a:pt x="1440999" y="1058152"/>
                    </a:lnTo>
                    <a:lnTo>
                      <a:pt x="1445314" y="1058152"/>
                    </a:lnTo>
                    <a:lnTo>
                      <a:pt x="1448172" y="1056751"/>
                    </a:lnTo>
                    <a:lnTo>
                      <a:pt x="1448900" y="1053893"/>
                    </a:lnTo>
                    <a:lnTo>
                      <a:pt x="1448172" y="1053165"/>
                    </a:lnTo>
                    <a:lnTo>
                      <a:pt x="1447443" y="1050979"/>
                    </a:lnTo>
                    <a:lnTo>
                      <a:pt x="1445314" y="1047393"/>
                    </a:lnTo>
                    <a:lnTo>
                      <a:pt x="1443128" y="1045992"/>
                    </a:lnTo>
                    <a:lnTo>
                      <a:pt x="1441727" y="1044535"/>
                    </a:lnTo>
                    <a:lnTo>
                      <a:pt x="1441727" y="1043078"/>
                    </a:lnTo>
                    <a:lnTo>
                      <a:pt x="1443857" y="1042406"/>
                    </a:lnTo>
                    <a:lnTo>
                      <a:pt x="1447443" y="1043078"/>
                    </a:lnTo>
                    <a:lnTo>
                      <a:pt x="1452487" y="1043078"/>
                    </a:lnTo>
                    <a:lnTo>
                      <a:pt x="1453888" y="1043078"/>
                    </a:lnTo>
                    <a:lnTo>
                      <a:pt x="1461116" y="1045263"/>
                    </a:lnTo>
                    <a:lnTo>
                      <a:pt x="1463974" y="1047393"/>
                    </a:lnTo>
                    <a:lnTo>
                      <a:pt x="1465375" y="1046664"/>
                    </a:lnTo>
                    <a:lnTo>
                      <a:pt x="1466104" y="1045992"/>
                    </a:lnTo>
                    <a:lnTo>
                      <a:pt x="1466832" y="1043078"/>
                    </a:lnTo>
                    <a:lnTo>
                      <a:pt x="1469690" y="1036634"/>
                    </a:lnTo>
                    <a:lnTo>
                      <a:pt x="1469690" y="1035905"/>
                    </a:lnTo>
                    <a:lnTo>
                      <a:pt x="1469018" y="1035905"/>
                    </a:lnTo>
                    <a:lnTo>
                      <a:pt x="1463246" y="1033776"/>
                    </a:lnTo>
                    <a:lnTo>
                      <a:pt x="1459659" y="1033776"/>
                    </a:lnTo>
                    <a:lnTo>
                      <a:pt x="1457474" y="1032319"/>
                    </a:lnTo>
                    <a:lnTo>
                      <a:pt x="1454616" y="1030918"/>
                    </a:lnTo>
                    <a:lnTo>
                      <a:pt x="1453215" y="1030190"/>
                    </a:lnTo>
                    <a:lnTo>
                      <a:pt x="1449629" y="1023689"/>
                    </a:lnTo>
                    <a:lnTo>
                      <a:pt x="1445314" y="1023017"/>
                    </a:lnTo>
                    <a:lnTo>
                      <a:pt x="1444585" y="1021560"/>
                    </a:lnTo>
                    <a:lnTo>
                      <a:pt x="1444585" y="1020103"/>
                    </a:lnTo>
                    <a:lnTo>
                      <a:pt x="1443857" y="1017973"/>
                    </a:lnTo>
                    <a:lnTo>
                      <a:pt x="1441727" y="1017245"/>
                    </a:lnTo>
                    <a:lnTo>
                      <a:pt x="1437413" y="1017245"/>
                    </a:lnTo>
                    <a:lnTo>
                      <a:pt x="1433826" y="1015844"/>
                    </a:lnTo>
                    <a:lnTo>
                      <a:pt x="1431641" y="1013659"/>
                    </a:lnTo>
                    <a:lnTo>
                      <a:pt x="1431641" y="1012258"/>
                    </a:lnTo>
                    <a:lnTo>
                      <a:pt x="1432369" y="1011529"/>
                    </a:lnTo>
                    <a:lnTo>
                      <a:pt x="1431249" y="1011865"/>
                    </a:lnTo>
                    <a:lnTo>
                      <a:pt x="1432369" y="1011529"/>
                    </a:lnTo>
                    <a:lnTo>
                      <a:pt x="1433098" y="1010072"/>
                    </a:lnTo>
                    <a:lnTo>
                      <a:pt x="1433826" y="1009344"/>
                    </a:lnTo>
                    <a:lnTo>
                      <a:pt x="1434555" y="1006486"/>
                    </a:lnTo>
                    <a:lnTo>
                      <a:pt x="1433098" y="1005757"/>
                    </a:lnTo>
                    <a:lnTo>
                      <a:pt x="1432369" y="1002171"/>
                    </a:lnTo>
                    <a:lnTo>
                      <a:pt x="1429511" y="1000770"/>
                    </a:lnTo>
                    <a:lnTo>
                      <a:pt x="1427326" y="995727"/>
                    </a:lnTo>
                    <a:lnTo>
                      <a:pt x="1427326" y="994270"/>
                    </a:lnTo>
                    <a:lnTo>
                      <a:pt x="1427326" y="993541"/>
                    </a:lnTo>
                    <a:lnTo>
                      <a:pt x="1427326" y="992140"/>
                    </a:lnTo>
                    <a:lnTo>
                      <a:pt x="1427326" y="991412"/>
                    </a:lnTo>
                    <a:lnTo>
                      <a:pt x="1428054" y="988554"/>
                    </a:lnTo>
                    <a:lnTo>
                      <a:pt x="1428783" y="986369"/>
                    </a:lnTo>
                    <a:lnTo>
                      <a:pt x="1428783" y="985696"/>
                    </a:lnTo>
                    <a:lnTo>
                      <a:pt x="1426653" y="984239"/>
                    </a:lnTo>
                    <a:lnTo>
                      <a:pt x="1425197" y="982110"/>
                    </a:lnTo>
                    <a:lnTo>
                      <a:pt x="1422339" y="980653"/>
                    </a:lnTo>
                    <a:lnTo>
                      <a:pt x="1420882" y="980653"/>
                    </a:lnTo>
                    <a:lnTo>
                      <a:pt x="1420153" y="979924"/>
                    </a:lnTo>
                    <a:lnTo>
                      <a:pt x="1419425" y="977066"/>
                    </a:lnTo>
                    <a:lnTo>
                      <a:pt x="1418752" y="975609"/>
                    </a:lnTo>
                    <a:lnTo>
                      <a:pt x="1418752" y="972752"/>
                    </a:lnTo>
                    <a:lnTo>
                      <a:pt x="1415838" y="970622"/>
                    </a:lnTo>
                    <a:lnTo>
                      <a:pt x="1415838" y="968437"/>
                    </a:lnTo>
                    <a:lnTo>
                      <a:pt x="1412252" y="966307"/>
                    </a:lnTo>
                    <a:lnTo>
                      <a:pt x="1411579" y="965579"/>
                    </a:lnTo>
                    <a:lnTo>
                      <a:pt x="1411579" y="964122"/>
                    </a:lnTo>
                    <a:lnTo>
                      <a:pt x="1412980" y="963393"/>
                    </a:lnTo>
                    <a:lnTo>
                      <a:pt x="1409394" y="959807"/>
                    </a:lnTo>
                    <a:lnTo>
                      <a:pt x="1409394" y="959807"/>
                    </a:lnTo>
                    <a:lnTo>
                      <a:pt x="1412980" y="963393"/>
                    </a:lnTo>
                    <a:lnTo>
                      <a:pt x="1415166" y="959134"/>
                    </a:lnTo>
                    <a:lnTo>
                      <a:pt x="1412252" y="957677"/>
                    </a:lnTo>
                    <a:lnTo>
                      <a:pt x="1412252" y="954091"/>
                    </a:lnTo>
                    <a:lnTo>
                      <a:pt x="1412980" y="952634"/>
                    </a:lnTo>
                    <a:lnTo>
                      <a:pt x="1415838" y="949776"/>
                    </a:lnTo>
                    <a:lnTo>
                      <a:pt x="1417295" y="945461"/>
                    </a:lnTo>
                    <a:lnTo>
                      <a:pt x="1420153" y="941146"/>
                    </a:lnTo>
                    <a:lnTo>
                      <a:pt x="1420153" y="938288"/>
                    </a:lnTo>
                    <a:lnTo>
                      <a:pt x="1420882" y="937560"/>
                    </a:lnTo>
                    <a:lnTo>
                      <a:pt x="1423740" y="936831"/>
                    </a:lnTo>
                    <a:lnTo>
                      <a:pt x="1424468" y="936159"/>
                    </a:lnTo>
                    <a:lnTo>
                      <a:pt x="1423067" y="933245"/>
                    </a:lnTo>
                    <a:lnTo>
                      <a:pt x="1423067" y="931844"/>
                    </a:lnTo>
                    <a:lnTo>
                      <a:pt x="1423740" y="931844"/>
                    </a:lnTo>
                    <a:lnTo>
                      <a:pt x="1425925" y="931844"/>
                    </a:lnTo>
                    <a:lnTo>
                      <a:pt x="1429511" y="930387"/>
                    </a:lnTo>
                    <a:lnTo>
                      <a:pt x="1431641" y="931115"/>
                    </a:lnTo>
                    <a:lnTo>
                      <a:pt x="1432369" y="931115"/>
                    </a:lnTo>
                    <a:lnTo>
                      <a:pt x="1437413" y="922486"/>
                    </a:lnTo>
                    <a:lnTo>
                      <a:pt x="1438141" y="921085"/>
                    </a:lnTo>
                    <a:lnTo>
                      <a:pt x="1438141" y="918899"/>
                    </a:lnTo>
                    <a:lnTo>
                      <a:pt x="1437413" y="913184"/>
                    </a:lnTo>
                    <a:lnTo>
                      <a:pt x="1435956" y="910998"/>
                    </a:lnTo>
                    <a:lnTo>
                      <a:pt x="1435227" y="910998"/>
                    </a:lnTo>
                    <a:lnTo>
                      <a:pt x="1433098" y="906683"/>
                    </a:lnTo>
                    <a:lnTo>
                      <a:pt x="1431641" y="903097"/>
                    </a:lnTo>
                    <a:lnTo>
                      <a:pt x="1428054" y="901696"/>
                    </a:lnTo>
                    <a:lnTo>
                      <a:pt x="1428054" y="895924"/>
                    </a:lnTo>
                    <a:lnTo>
                      <a:pt x="1429511" y="890208"/>
                    </a:lnTo>
                    <a:lnTo>
                      <a:pt x="1431641" y="888751"/>
                    </a:lnTo>
                    <a:lnTo>
                      <a:pt x="1433826" y="886622"/>
                    </a:lnTo>
                    <a:lnTo>
                      <a:pt x="1434555" y="886622"/>
                    </a:lnTo>
                    <a:lnTo>
                      <a:pt x="1435227" y="887295"/>
                    </a:lnTo>
                    <a:lnTo>
                      <a:pt x="1436684" y="885165"/>
                    </a:lnTo>
                    <a:lnTo>
                      <a:pt x="1436684" y="883036"/>
                    </a:lnTo>
                    <a:lnTo>
                      <a:pt x="1438141" y="876535"/>
                    </a:lnTo>
                    <a:lnTo>
                      <a:pt x="1439542" y="875807"/>
                    </a:lnTo>
                    <a:lnTo>
                      <a:pt x="1445314" y="872949"/>
                    </a:lnTo>
                    <a:lnTo>
                      <a:pt x="1451758" y="868634"/>
                    </a:lnTo>
                    <a:lnTo>
                      <a:pt x="1454616" y="865048"/>
                    </a:lnTo>
                    <a:lnTo>
                      <a:pt x="1453888" y="859332"/>
                    </a:lnTo>
                    <a:lnTo>
                      <a:pt x="1452487" y="855017"/>
                    </a:lnTo>
                    <a:lnTo>
                      <a:pt x="1451030" y="851431"/>
                    </a:lnTo>
                    <a:lnTo>
                      <a:pt x="1448900" y="848573"/>
                    </a:lnTo>
                    <a:lnTo>
                      <a:pt x="1441727" y="843529"/>
                    </a:lnTo>
                    <a:lnTo>
                      <a:pt x="1441727" y="842801"/>
                    </a:lnTo>
                    <a:lnTo>
                      <a:pt x="1443128" y="840672"/>
                    </a:lnTo>
                    <a:lnTo>
                      <a:pt x="1445314" y="838486"/>
                    </a:lnTo>
                    <a:lnTo>
                      <a:pt x="1451030" y="831313"/>
                    </a:lnTo>
                    <a:lnTo>
                      <a:pt x="1451030" y="829912"/>
                    </a:lnTo>
                    <a:lnTo>
                      <a:pt x="1451758" y="828455"/>
                    </a:lnTo>
                    <a:lnTo>
                      <a:pt x="1451030" y="824869"/>
                    </a:lnTo>
                    <a:lnTo>
                      <a:pt x="1451758" y="824141"/>
                    </a:lnTo>
                    <a:lnTo>
                      <a:pt x="1454616" y="823412"/>
                    </a:lnTo>
                    <a:lnTo>
                      <a:pt x="1456802" y="822740"/>
                    </a:lnTo>
                    <a:lnTo>
                      <a:pt x="1458202" y="820554"/>
                    </a:lnTo>
                    <a:lnTo>
                      <a:pt x="1458202" y="819826"/>
                    </a:lnTo>
                    <a:lnTo>
                      <a:pt x="1458202" y="819097"/>
                    </a:lnTo>
                    <a:lnTo>
                      <a:pt x="1456802" y="817696"/>
                    </a:lnTo>
                    <a:lnTo>
                      <a:pt x="1456802" y="816968"/>
                    </a:lnTo>
                    <a:lnTo>
                      <a:pt x="1456802" y="815511"/>
                    </a:lnTo>
                    <a:lnTo>
                      <a:pt x="1461789" y="811924"/>
                    </a:lnTo>
                    <a:lnTo>
                      <a:pt x="1466104" y="805480"/>
                    </a:lnTo>
                    <a:lnTo>
                      <a:pt x="1471147" y="801894"/>
                    </a:lnTo>
                    <a:lnTo>
                      <a:pt x="1474734" y="795449"/>
                    </a:lnTo>
                    <a:lnTo>
                      <a:pt x="1476190" y="793264"/>
                    </a:lnTo>
                    <a:lnTo>
                      <a:pt x="1473277" y="795449"/>
                    </a:lnTo>
                    <a:lnTo>
                      <a:pt x="1472604" y="796122"/>
                    </a:lnTo>
                    <a:lnTo>
                      <a:pt x="1472604" y="796178"/>
                    </a:lnTo>
                    <a:lnTo>
                      <a:pt x="1471147" y="794721"/>
                    </a:lnTo>
                    <a:lnTo>
                      <a:pt x="1469690" y="793264"/>
                    </a:lnTo>
                    <a:lnTo>
                      <a:pt x="1467561" y="792535"/>
                    </a:lnTo>
                    <a:lnTo>
                      <a:pt x="1466832" y="791863"/>
                    </a:lnTo>
                    <a:lnTo>
                      <a:pt x="1467561" y="787548"/>
                    </a:lnTo>
                    <a:lnTo>
                      <a:pt x="1470419" y="784690"/>
                    </a:lnTo>
                    <a:lnTo>
                      <a:pt x="1470419" y="778918"/>
                    </a:lnTo>
                    <a:lnTo>
                      <a:pt x="1471147" y="777461"/>
                    </a:lnTo>
                    <a:lnTo>
                      <a:pt x="1474734" y="775332"/>
                    </a:lnTo>
                    <a:lnTo>
                      <a:pt x="1474734" y="774603"/>
                    </a:lnTo>
                    <a:lnTo>
                      <a:pt x="1476190" y="772474"/>
                    </a:lnTo>
                    <a:lnTo>
                      <a:pt x="1476190" y="771745"/>
                    </a:lnTo>
                    <a:lnTo>
                      <a:pt x="1481178" y="770289"/>
                    </a:lnTo>
                    <a:lnTo>
                      <a:pt x="1484092" y="768888"/>
                    </a:lnTo>
                    <a:lnTo>
                      <a:pt x="1487678" y="765301"/>
                    </a:lnTo>
                    <a:lnTo>
                      <a:pt x="1499838" y="750900"/>
                    </a:lnTo>
                    <a:lnTo>
                      <a:pt x="1503425" y="747313"/>
                    </a:lnTo>
                    <a:lnTo>
                      <a:pt x="1505610" y="743727"/>
                    </a:lnTo>
                    <a:lnTo>
                      <a:pt x="1511326" y="736554"/>
                    </a:lnTo>
                    <a:lnTo>
                      <a:pt x="1512054" y="730838"/>
                    </a:lnTo>
                    <a:lnTo>
                      <a:pt x="1510653" y="725067"/>
                    </a:lnTo>
                    <a:lnTo>
                      <a:pt x="1511326" y="722209"/>
                    </a:lnTo>
                    <a:lnTo>
                      <a:pt x="1514240" y="719351"/>
                    </a:lnTo>
                    <a:lnTo>
                      <a:pt x="1524270" y="715036"/>
                    </a:lnTo>
                    <a:lnTo>
                      <a:pt x="1524999" y="712178"/>
                    </a:lnTo>
                    <a:lnTo>
                      <a:pt x="1524999" y="709264"/>
                    </a:lnTo>
                    <a:lnTo>
                      <a:pt x="1525727" y="705005"/>
                    </a:lnTo>
                    <a:lnTo>
                      <a:pt x="1526456" y="700690"/>
                    </a:lnTo>
                    <a:lnTo>
                      <a:pt x="1529314" y="698505"/>
                    </a:lnTo>
                    <a:lnTo>
                      <a:pt x="1533629" y="694919"/>
                    </a:lnTo>
                    <a:lnTo>
                      <a:pt x="1537888" y="691332"/>
                    </a:lnTo>
                    <a:lnTo>
                      <a:pt x="1541530" y="689931"/>
                    </a:lnTo>
                    <a:lnTo>
                      <a:pt x="1543659" y="688474"/>
                    </a:lnTo>
                    <a:lnTo>
                      <a:pt x="1545789" y="686289"/>
                    </a:lnTo>
                    <a:lnTo>
                      <a:pt x="1550104" y="681302"/>
                    </a:lnTo>
                    <a:lnTo>
                      <a:pt x="1555147" y="676258"/>
                    </a:lnTo>
                    <a:lnTo>
                      <a:pt x="1555875" y="676258"/>
                    </a:lnTo>
                    <a:lnTo>
                      <a:pt x="1559462" y="678444"/>
                    </a:lnTo>
                    <a:lnTo>
                      <a:pt x="1560863" y="678444"/>
                    </a:lnTo>
                    <a:lnTo>
                      <a:pt x="1561591" y="677715"/>
                    </a:lnTo>
                    <a:lnTo>
                      <a:pt x="1561591" y="675529"/>
                    </a:lnTo>
                    <a:close/>
                  </a:path>
                </a:pathLst>
              </a:custGeom>
              <a:grpFill/>
              <a:ln w="559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pt-BR" sz="27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43" name="Forma Livre: Forma 42">
                <a:extLst>
                  <a:ext uri="{FF2B5EF4-FFF2-40B4-BE49-F238E27FC236}">
                    <a16:creationId xmlns:a16="http://schemas.microsoft.com/office/drawing/2014/main" id="{98B80912-8C8D-4541-9DD6-697BC2E2E971}"/>
                  </a:ext>
                </a:extLst>
              </p:cNvPr>
              <p:cNvSpPr/>
              <p:nvPr/>
            </p:nvSpPr>
            <p:spPr>
              <a:xfrm>
                <a:off x="8211817" y="3991659"/>
                <a:ext cx="1582064" cy="1230161"/>
              </a:xfrm>
              <a:custGeom>
                <a:avLst/>
                <a:gdLst>
                  <a:gd name="connsiteX0" fmla="*/ 1006898 w 1582064"/>
                  <a:gd name="connsiteY0" fmla="*/ 1230162 h 1230161"/>
                  <a:gd name="connsiteX1" fmla="*/ 1002303 w 1582064"/>
                  <a:gd name="connsiteY1" fmla="*/ 1229097 h 1230161"/>
                  <a:gd name="connsiteX2" fmla="*/ 1000846 w 1582064"/>
                  <a:gd name="connsiteY2" fmla="*/ 1228368 h 1230161"/>
                  <a:gd name="connsiteX3" fmla="*/ 996251 w 1582064"/>
                  <a:gd name="connsiteY3" fmla="*/ 1223886 h 1230161"/>
                  <a:gd name="connsiteX4" fmla="*/ 988630 w 1582064"/>
                  <a:gd name="connsiteY4" fmla="*/ 1209203 h 1230161"/>
                  <a:gd name="connsiteX5" fmla="*/ 973780 w 1582064"/>
                  <a:gd name="connsiteY5" fmla="*/ 1207074 h 1230161"/>
                  <a:gd name="connsiteX6" fmla="*/ 946994 w 1582064"/>
                  <a:gd name="connsiteY6" fmla="*/ 1202031 h 1230161"/>
                  <a:gd name="connsiteX7" fmla="*/ 938364 w 1582064"/>
                  <a:gd name="connsiteY7" fmla="*/ 1191832 h 1230161"/>
                  <a:gd name="connsiteX8" fmla="*/ 938364 w 1582064"/>
                  <a:gd name="connsiteY8" fmla="*/ 1166727 h 1230161"/>
                  <a:gd name="connsiteX9" fmla="*/ 924243 w 1582064"/>
                  <a:gd name="connsiteY9" fmla="*/ 1134506 h 1230161"/>
                  <a:gd name="connsiteX10" fmla="*/ 921497 w 1582064"/>
                  <a:gd name="connsiteY10" fmla="*/ 1129014 h 1230161"/>
                  <a:gd name="connsiteX11" fmla="*/ 920544 w 1582064"/>
                  <a:gd name="connsiteY11" fmla="*/ 1122682 h 1230161"/>
                  <a:gd name="connsiteX12" fmla="*/ 921273 w 1582064"/>
                  <a:gd name="connsiteY12" fmla="*/ 1118367 h 1230161"/>
                  <a:gd name="connsiteX13" fmla="*/ 926260 w 1582064"/>
                  <a:gd name="connsiteY13" fmla="*/ 1085473 h 1230161"/>
                  <a:gd name="connsiteX14" fmla="*/ 927325 w 1582064"/>
                  <a:gd name="connsiteY14" fmla="*/ 1082223 h 1230161"/>
                  <a:gd name="connsiteX15" fmla="*/ 968625 w 1582064"/>
                  <a:gd name="connsiteY15" fmla="*/ 1003771 h 1230161"/>
                  <a:gd name="connsiteX16" fmla="*/ 968512 w 1582064"/>
                  <a:gd name="connsiteY16" fmla="*/ 1002314 h 1230161"/>
                  <a:gd name="connsiteX17" fmla="*/ 968512 w 1582064"/>
                  <a:gd name="connsiteY17" fmla="*/ 1001585 h 1230161"/>
                  <a:gd name="connsiteX18" fmla="*/ 969017 w 1582064"/>
                  <a:gd name="connsiteY18" fmla="*/ 998335 h 1230161"/>
                  <a:gd name="connsiteX19" fmla="*/ 969745 w 1582064"/>
                  <a:gd name="connsiteY19" fmla="*/ 996206 h 1230161"/>
                  <a:gd name="connsiteX20" fmla="*/ 969969 w 1582064"/>
                  <a:gd name="connsiteY20" fmla="*/ 995589 h 1230161"/>
                  <a:gd name="connsiteX21" fmla="*/ 970978 w 1582064"/>
                  <a:gd name="connsiteY21" fmla="*/ 992003 h 1230161"/>
                  <a:gd name="connsiteX22" fmla="*/ 972435 w 1582064"/>
                  <a:gd name="connsiteY22" fmla="*/ 989089 h 1230161"/>
                  <a:gd name="connsiteX23" fmla="*/ 975237 w 1582064"/>
                  <a:gd name="connsiteY23" fmla="*/ 985671 h 1230161"/>
                  <a:gd name="connsiteX24" fmla="*/ 976022 w 1582064"/>
                  <a:gd name="connsiteY24" fmla="*/ 984102 h 1230161"/>
                  <a:gd name="connsiteX25" fmla="*/ 976862 w 1582064"/>
                  <a:gd name="connsiteY25" fmla="*/ 982701 h 1230161"/>
                  <a:gd name="connsiteX26" fmla="*/ 974228 w 1582064"/>
                  <a:gd name="connsiteY26" fmla="*/ 975808 h 1230161"/>
                  <a:gd name="connsiteX27" fmla="*/ 974228 w 1582064"/>
                  <a:gd name="connsiteY27" fmla="*/ 974351 h 1230161"/>
                  <a:gd name="connsiteX28" fmla="*/ 974340 w 1582064"/>
                  <a:gd name="connsiteY28" fmla="*/ 972894 h 1230161"/>
                  <a:gd name="connsiteX29" fmla="*/ 972547 w 1582064"/>
                  <a:gd name="connsiteY29" fmla="*/ 963312 h 1230161"/>
                  <a:gd name="connsiteX30" fmla="*/ 969185 w 1582064"/>
                  <a:gd name="connsiteY30" fmla="*/ 955691 h 1230161"/>
                  <a:gd name="connsiteX31" fmla="*/ 969185 w 1582064"/>
                  <a:gd name="connsiteY31" fmla="*/ 954962 h 1230161"/>
                  <a:gd name="connsiteX32" fmla="*/ 969185 w 1582064"/>
                  <a:gd name="connsiteY32" fmla="*/ 954907 h 1230161"/>
                  <a:gd name="connsiteX33" fmla="*/ 965767 w 1582064"/>
                  <a:gd name="connsiteY33" fmla="*/ 952160 h 1230161"/>
                  <a:gd name="connsiteX34" fmla="*/ 963693 w 1582064"/>
                  <a:gd name="connsiteY34" fmla="*/ 952385 h 1230161"/>
                  <a:gd name="connsiteX35" fmla="*/ 962965 w 1582064"/>
                  <a:gd name="connsiteY35" fmla="*/ 952385 h 1230161"/>
                  <a:gd name="connsiteX36" fmla="*/ 960331 w 1582064"/>
                  <a:gd name="connsiteY36" fmla="*/ 952049 h 1230161"/>
                  <a:gd name="connsiteX37" fmla="*/ 955792 w 1582064"/>
                  <a:gd name="connsiteY37" fmla="*/ 953113 h 1230161"/>
                  <a:gd name="connsiteX38" fmla="*/ 954335 w 1582064"/>
                  <a:gd name="connsiteY38" fmla="*/ 953113 h 1230161"/>
                  <a:gd name="connsiteX39" fmla="*/ 951421 w 1582064"/>
                  <a:gd name="connsiteY39" fmla="*/ 952721 h 1230161"/>
                  <a:gd name="connsiteX40" fmla="*/ 939205 w 1582064"/>
                  <a:gd name="connsiteY40" fmla="*/ 949135 h 1230161"/>
                  <a:gd name="connsiteX41" fmla="*/ 932425 w 1582064"/>
                  <a:gd name="connsiteY41" fmla="*/ 942746 h 1230161"/>
                  <a:gd name="connsiteX42" fmla="*/ 933153 w 1582064"/>
                  <a:gd name="connsiteY42" fmla="*/ 934060 h 1230161"/>
                  <a:gd name="connsiteX43" fmla="*/ 929679 w 1582064"/>
                  <a:gd name="connsiteY43" fmla="*/ 927560 h 1230161"/>
                  <a:gd name="connsiteX44" fmla="*/ 930743 w 1582064"/>
                  <a:gd name="connsiteY44" fmla="*/ 921620 h 1230161"/>
                  <a:gd name="connsiteX45" fmla="*/ 930743 w 1582064"/>
                  <a:gd name="connsiteY45" fmla="*/ 921564 h 1230161"/>
                  <a:gd name="connsiteX46" fmla="*/ 930295 w 1582064"/>
                  <a:gd name="connsiteY46" fmla="*/ 920556 h 1230161"/>
                  <a:gd name="connsiteX47" fmla="*/ 929510 w 1582064"/>
                  <a:gd name="connsiteY47" fmla="*/ 920275 h 1230161"/>
                  <a:gd name="connsiteX48" fmla="*/ 922730 w 1582064"/>
                  <a:gd name="connsiteY48" fmla="*/ 912822 h 1230161"/>
                  <a:gd name="connsiteX49" fmla="*/ 925476 w 1582064"/>
                  <a:gd name="connsiteY49" fmla="*/ 903128 h 1230161"/>
                  <a:gd name="connsiteX50" fmla="*/ 927157 w 1582064"/>
                  <a:gd name="connsiteY50" fmla="*/ 901447 h 1230161"/>
                  <a:gd name="connsiteX51" fmla="*/ 928558 w 1582064"/>
                  <a:gd name="connsiteY51" fmla="*/ 898645 h 1230161"/>
                  <a:gd name="connsiteX52" fmla="*/ 929454 w 1582064"/>
                  <a:gd name="connsiteY52" fmla="*/ 897188 h 1230161"/>
                  <a:gd name="connsiteX53" fmla="*/ 926484 w 1582064"/>
                  <a:gd name="connsiteY53" fmla="*/ 893714 h 1230161"/>
                  <a:gd name="connsiteX54" fmla="*/ 924299 w 1582064"/>
                  <a:gd name="connsiteY54" fmla="*/ 893433 h 1230161"/>
                  <a:gd name="connsiteX55" fmla="*/ 918415 w 1582064"/>
                  <a:gd name="connsiteY55" fmla="*/ 890632 h 1230161"/>
                  <a:gd name="connsiteX56" fmla="*/ 916230 w 1582064"/>
                  <a:gd name="connsiteY56" fmla="*/ 890632 h 1230161"/>
                  <a:gd name="connsiteX57" fmla="*/ 913708 w 1582064"/>
                  <a:gd name="connsiteY57" fmla="*/ 890351 h 1230161"/>
                  <a:gd name="connsiteX58" fmla="*/ 911354 w 1582064"/>
                  <a:gd name="connsiteY58" fmla="*/ 889791 h 1230161"/>
                  <a:gd name="connsiteX59" fmla="*/ 906871 w 1582064"/>
                  <a:gd name="connsiteY59" fmla="*/ 889175 h 1230161"/>
                  <a:gd name="connsiteX60" fmla="*/ 899082 w 1582064"/>
                  <a:gd name="connsiteY60" fmla="*/ 883571 h 1230161"/>
                  <a:gd name="connsiteX61" fmla="*/ 895832 w 1582064"/>
                  <a:gd name="connsiteY61" fmla="*/ 877071 h 1230161"/>
                  <a:gd name="connsiteX62" fmla="*/ 895104 w 1582064"/>
                  <a:gd name="connsiteY62" fmla="*/ 876734 h 1230161"/>
                  <a:gd name="connsiteX63" fmla="*/ 893647 w 1582064"/>
                  <a:gd name="connsiteY63" fmla="*/ 876006 h 1230161"/>
                  <a:gd name="connsiteX64" fmla="*/ 890957 w 1582064"/>
                  <a:gd name="connsiteY64" fmla="*/ 874101 h 1230161"/>
                  <a:gd name="connsiteX65" fmla="*/ 889500 w 1582064"/>
                  <a:gd name="connsiteY65" fmla="*/ 872643 h 1230161"/>
                  <a:gd name="connsiteX66" fmla="*/ 887539 w 1582064"/>
                  <a:gd name="connsiteY66" fmla="*/ 869954 h 1230161"/>
                  <a:gd name="connsiteX67" fmla="*/ 887146 w 1582064"/>
                  <a:gd name="connsiteY67" fmla="*/ 869169 h 1230161"/>
                  <a:gd name="connsiteX68" fmla="*/ 885185 w 1582064"/>
                  <a:gd name="connsiteY68" fmla="*/ 867656 h 1230161"/>
                  <a:gd name="connsiteX69" fmla="*/ 883728 w 1582064"/>
                  <a:gd name="connsiteY69" fmla="*/ 866199 h 1230161"/>
                  <a:gd name="connsiteX70" fmla="*/ 883560 w 1582064"/>
                  <a:gd name="connsiteY70" fmla="*/ 866031 h 1230161"/>
                  <a:gd name="connsiteX71" fmla="*/ 881543 w 1582064"/>
                  <a:gd name="connsiteY71" fmla="*/ 866311 h 1230161"/>
                  <a:gd name="connsiteX72" fmla="*/ 874258 w 1582064"/>
                  <a:gd name="connsiteY72" fmla="*/ 864462 h 1230161"/>
                  <a:gd name="connsiteX73" fmla="*/ 874146 w 1582064"/>
                  <a:gd name="connsiteY73" fmla="*/ 864406 h 1230161"/>
                  <a:gd name="connsiteX74" fmla="*/ 833070 w 1582064"/>
                  <a:gd name="connsiteY74" fmla="*/ 848940 h 1230161"/>
                  <a:gd name="connsiteX75" fmla="*/ 831333 w 1582064"/>
                  <a:gd name="connsiteY75" fmla="*/ 850677 h 1230161"/>
                  <a:gd name="connsiteX76" fmla="*/ 830661 w 1582064"/>
                  <a:gd name="connsiteY76" fmla="*/ 852022 h 1230161"/>
                  <a:gd name="connsiteX77" fmla="*/ 826066 w 1582064"/>
                  <a:gd name="connsiteY77" fmla="*/ 856673 h 1230161"/>
                  <a:gd name="connsiteX78" fmla="*/ 823712 w 1582064"/>
                  <a:gd name="connsiteY78" fmla="*/ 857850 h 1230161"/>
                  <a:gd name="connsiteX79" fmla="*/ 819453 w 1582064"/>
                  <a:gd name="connsiteY79" fmla="*/ 864518 h 1230161"/>
                  <a:gd name="connsiteX80" fmla="*/ 818893 w 1582064"/>
                  <a:gd name="connsiteY80" fmla="*/ 869450 h 1230161"/>
                  <a:gd name="connsiteX81" fmla="*/ 819229 w 1582064"/>
                  <a:gd name="connsiteY81" fmla="*/ 869450 h 1230161"/>
                  <a:gd name="connsiteX82" fmla="*/ 824945 w 1582064"/>
                  <a:gd name="connsiteY82" fmla="*/ 869450 h 1230161"/>
                  <a:gd name="connsiteX83" fmla="*/ 832230 w 1582064"/>
                  <a:gd name="connsiteY83" fmla="*/ 872476 h 1230161"/>
                  <a:gd name="connsiteX84" fmla="*/ 832958 w 1582064"/>
                  <a:gd name="connsiteY84" fmla="*/ 873204 h 1230161"/>
                  <a:gd name="connsiteX85" fmla="*/ 834864 w 1582064"/>
                  <a:gd name="connsiteY85" fmla="*/ 875894 h 1230161"/>
                  <a:gd name="connsiteX86" fmla="*/ 836320 w 1582064"/>
                  <a:gd name="connsiteY86" fmla="*/ 878752 h 1230161"/>
                  <a:gd name="connsiteX87" fmla="*/ 836881 w 1582064"/>
                  <a:gd name="connsiteY87" fmla="*/ 880097 h 1230161"/>
                  <a:gd name="connsiteX88" fmla="*/ 837049 w 1582064"/>
                  <a:gd name="connsiteY88" fmla="*/ 880657 h 1230161"/>
                  <a:gd name="connsiteX89" fmla="*/ 837946 w 1582064"/>
                  <a:gd name="connsiteY89" fmla="*/ 881890 h 1230161"/>
                  <a:gd name="connsiteX90" fmla="*/ 841980 w 1582064"/>
                  <a:gd name="connsiteY90" fmla="*/ 886541 h 1230161"/>
                  <a:gd name="connsiteX91" fmla="*/ 843998 w 1582064"/>
                  <a:gd name="connsiteY91" fmla="*/ 888054 h 1230161"/>
                  <a:gd name="connsiteX92" fmla="*/ 845118 w 1582064"/>
                  <a:gd name="connsiteY92" fmla="*/ 889007 h 1230161"/>
                  <a:gd name="connsiteX93" fmla="*/ 847976 w 1582064"/>
                  <a:gd name="connsiteY93" fmla="*/ 891865 h 1230161"/>
                  <a:gd name="connsiteX94" fmla="*/ 849938 w 1582064"/>
                  <a:gd name="connsiteY94" fmla="*/ 903856 h 1230161"/>
                  <a:gd name="connsiteX95" fmla="*/ 849209 w 1582064"/>
                  <a:gd name="connsiteY95" fmla="*/ 905313 h 1230161"/>
                  <a:gd name="connsiteX96" fmla="*/ 848761 w 1582064"/>
                  <a:gd name="connsiteY96" fmla="*/ 906154 h 1230161"/>
                  <a:gd name="connsiteX97" fmla="*/ 849433 w 1582064"/>
                  <a:gd name="connsiteY97" fmla="*/ 909404 h 1230161"/>
                  <a:gd name="connsiteX98" fmla="*/ 849657 w 1582064"/>
                  <a:gd name="connsiteY98" fmla="*/ 911422 h 1230161"/>
                  <a:gd name="connsiteX99" fmla="*/ 849825 w 1582064"/>
                  <a:gd name="connsiteY99" fmla="*/ 912486 h 1230161"/>
                  <a:gd name="connsiteX100" fmla="*/ 849825 w 1582064"/>
                  <a:gd name="connsiteY100" fmla="*/ 918986 h 1230161"/>
                  <a:gd name="connsiteX101" fmla="*/ 849097 w 1582064"/>
                  <a:gd name="connsiteY101" fmla="*/ 921116 h 1230161"/>
                  <a:gd name="connsiteX102" fmla="*/ 843998 w 1582064"/>
                  <a:gd name="connsiteY102" fmla="*/ 927056 h 1230161"/>
                  <a:gd name="connsiteX103" fmla="*/ 841756 w 1582064"/>
                  <a:gd name="connsiteY103" fmla="*/ 929353 h 1230161"/>
                  <a:gd name="connsiteX104" fmla="*/ 841756 w 1582064"/>
                  <a:gd name="connsiteY104" fmla="*/ 931483 h 1230161"/>
                  <a:gd name="connsiteX105" fmla="*/ 840299 w 1582064"/>
                  <a:gd name="connsiteY105" fmla="*/ 936750 h 1230161"/>
                  <a:gd name="connsiteX106" fmla="*/ 840299 w 1582064"/>
                  <a:gd name="connsiteY106" fmla="*/ 936918 h 1230161"/>
                  <a:gd name="connsiteX107" fmla="*/ 840804 w 1582064"/>
                  <a:gd name="connsiteY107" fmla="*/ 939496 h 1230161"/>
                  <a:gd name="connsiteX108" fmla="*/ 841028 w 1582064"/>
                  <a:gd name="connsiteY108" fmla="*/ 941514 h 1230161"/>
                  <a:gd name="connsiteX109" fmla="*/ 841028 w 1582064"/>
                  <a:gd name="connsiteY109" fmla="*/ 942971 h 1230161"/>
                  <a:gd name="connsiteX110" fmla="*/ 836433 w 1582064"/>
                  <a:gd name="connsiteY110" fmla="*/ 951544 h 1230161"/>
                  <a:gd name="connsiteX111" fmla="*/ 832118 w 1582064"/>
                  <a:gd name="connsiteY111" fmla="*/ 954402 h 1230161"/>
                  <a:gd name="connsiteX112" fmla="*/ 830997 w 1582064"/>
                  <a:gd name="connsiteY112" fmla="*/ 955074 h 1230161"/>
                  <a:gd name="connsiteX113" fmla="*/ 828139 w 1582064"/>
                  <a:gd name="connsiteY113" fmla="*/ 956531 h 1230161"/>
                  <a:gd name="connsiteX114" fmla="*/ 826010 w 1582064"/>
                  <a:gd name="connsiteY114" fmla="*/ 957316 h 1230161"/>
                  <a:gd name="connsiteX115" fmla="*/ 823880 w 1582064"/>
                  <a:gd name="connsiteY115" fmla="*/ 957932 h 1230161"/>
                  <a:gd name="connsiteX116" fmla="*/ 820798 w 1582064"/>
                  <a:gd name="connsiteY116" fmla="*/ 961014 h 1230161"/>
                  <a:gd name="connsiteX117" fmla="*/ 816763 w 1582064"/>
                  <a:gd name="connsiteY117" fmla="*/ 963536 h 1230161"/>
                  <a:gd name="connsiteX118" fmla="*/ 814634 w 1582064"/>
                  <a:gd name="connsiteY118" fmla="*/ 964265 h 1230161"/>
                  <a:gd name="connsiteX119" fmla="*/ 814298 w 1582064"/>
                  <a:gd name="connsiteY119" fmla="*/ 964377 h 1230161"/>
                  <a:gd name="connsiteX120" fmla="*/ 813794 w 1582064"/>
                  <a:gd name="connsiteY120" fmla="*/ 965105 h 1230161"/>
                  <a:gd name="connsiteX121" fmla="*/ 813794 w 1582064"/>
                  <a:gd name="connsiteY121" fmla="*/ 970261 h 1230161"/>
                  <a:gd name="connsiteX122" fmla="*/ 810767 w 1582064"/>
                  <a:gd name="connsiteY122" fmla="*/ 977545 h 1230161"/>
                  <a:gd name="connsiteX123" fmla="*/ 808526 w 1582064"/>
                  <a:gd name="connsiteY123" fmla="*/ 979787 h 1230161"/>
                  <a:gd name="connsiteX124" fmla="*/ 805892 w 1582064"/>
                  <a:gd name="connsiteY124" fmla="*/ 983485 h 1230161"/>
                  <a:gd name="connsiteX125" fmla="*/ 805948 w 1582064"/>
                  <a:gd name="connsiteY125" fmla="*/ 984550 h 1230161"/>
                  <a:gd name="connsiteX126" fmla="*/ 805948 w 1582064"/>
                  <a:gd name="connsiteY126" fmla="*/ 985279 h 1230161"/>
                  <a:gd name="connsiteX127" fmla="*/ 803315 w 1582064"/>
                  <a:gd name="connsiteY127" fmla="*/ 992171 h 1230161"/>
                  <a:gd name="connsiteX128" fmla="*/ 806397 w 1582064"/>
                  <a:gd name="connsiteY128" fmla="*/ 992171 h 1230161"/>
                  <a:gd name="connsiteX129" fmla="*/ 810992 w 1582064"/>
                  <a:gd name="connsiteY129" fmla="*/ 993236 h 1230161"/>
                  <a:gd name="connsiteX130" fmla="*/ 820014 w 1582064"/>
                  <a:gd name="connsiteY130" fmla="*/ 989930 h 1230161"/>
                  <a:gd name="connsiteX131" fmla="*/ 831894 w 1582064"/>
                  <a:gd name="connsiteY131" fmla="*/ 993460 h 1230161"/>
                  <a:gd name="connsiteX132" fmla="*/ 833911 w 1582064"/>
                  <a:gd name="connsiteY132" fmla="*/ 999400 h 1230161"/>
                  <a:gd name="connsiteX133" fmla="*/ 835032 w 1582064"/>
                  <a:gd name="connsiteY133" fmla="*/ 1007189 h 1230161"/>
                  <a:gd name="connsiteX134" fmla="*/ 834639 w 1582064"/>
                  <a:gd name="connsiteY134" fmla="*/ 1010439 h 1230161"/>
                  <a:gd name="connsiteX135" fmla="*/ 832902 w 1582064"/>
                  <a:gd name="connsiteY135" fmla="*/ 1016155 h 1230161"/>
                  <a:gd name="connsiteX136" fmla="*/ 832510 w 1582064"/>
                  <a:gd name="connsiteY136" fmla="*/ 1016884 h 1230161"/>
                  <a:gd name="connsiteX137" fmla="*/ 829484 w 1582064"/>
                  <a:gd name="connsiteY137" fmla="*/ 1024169 h 1230161"/>
                  <a:gd name="connsiteX138" fmla="*/ 829204 w 1582064"/>
                  <a:gd name="connsiteY138" fmla="*/ 1024449 h 1230161"/>
                  <a:gd name="connsiteX139" fmla="*/ 822479 w 1582064"/>
                  <a:gd name="connsiteY139" fmla="*/ 1029772 h 1230161"/>
                  <a:gd name="connsiteX140" fmla="*/ 815363 w 1582064"/>
                  <a:gd name="connsiteY140" fmla="*/ 1031677 h 1230161"/>
                  <a:gd name="connsiteX141" fmla="*/ 814410 w 1582064"/>
                  <a:gd name="connsiteY141" fmla="*/ 1031958 h 1230161"/>
                  <a:gd name="connsiteX142" fmla="*/ 813065 w 1582064"/>
                  <a:gd name="connsiteY142" fmla="*/ 1033303 h 1230161"/>
                  <a:gd name="connsiteX143" fmla="*/ 808022 w 1582064"/>
                  <a:gd name="connsiteY143" fmla="*/ 1037617 h 1230161"/>
                  <a:gd name="connsiteX144" fmla="*/ 807461 w 1582064"/>
                  <a:gd name="connsiteY144" fmla="*/ 1038066 h 1230161"/>
                  <a:gd name="connsiteX145" fmla="*/ 801241 w 1582064"/>
                  <a:gd name="connsiteY145" fmla="*/ 1042885 h 1230161"/>
                  <a:gd name="connsiteX146" fmla="*/ 799448 w 1582064"/>
                  <a:gd name="connsiteY146" fmla="*/ 1044062 h 1230161"/>
                  <a:gd name="connsiteX147" fmla="*/ 797991 w 1582064"/>
                  <a:gd name="connsiteY147" fmla="*/ 1044790 h 1230161"/>
                  <a:gd name="connsiteX148" fmla="*/ 789417 w 1582064"/>
                  <a:gd name="connsiteY148" fmla="*/ 1045126 h 1230161"/>
                  <a:gd name="connsiteX149" fmla="*/ 783141 w 1582064"/>
                  <a:gd name="connsiteY149" fmla="*/ 1042156 h 1230161"/>
                  <a:gd name="connsiteX150" fmla="*/ 782861 w 1582064"/>
                  <a:gd name="connsiteY150" fmla="*/ 1041876 h 1230161"/>
                  <a:gd name="connsiteX151" fmla="*/ 781964 w 1582064"/>
                  <a:gd name="connsiteY151" fmla="*/ 1042381 h 1230161"/>
                  <a:gd name="connsiteX152" fmla="*/ 776865 w 1582064"/>
                  <a:gd name="connsiteY152" fmla="*/ 1043726 h 1230161"/>
                  <a:gd name="connsiteX153" fmla="*/ 775408 w 1582064"/>
                  <a:gd name="connsiteY153" fmla="*/ 1043726 h 1230161"/>
                  <a:gd name="connsiteX154" fmla="*/ 771766 w 1582064"/>
                  <a:gd name="connsiteY154" fmla="*/ 1043053 h 1230161"/>
                  <a:gd name="connsiteX155" fmla="*/ 766890 w 1582064"/>
                  <a:gd name="connsiteY155" fmla="*/ 1045631 h 1230161"/>
                  <a:gd name="connsiteX156" fmla="*/ 758933 w 1582064"/>
                  <a:gd name="connsiteY156" fmla="*/ 1044118 h 1230161"/>
                  <a:gd name="connsiteX157" fmla="*/ 756804 w 1582064"/>
                  <a:gd name="connsiteY157" fmla="*/ 1042661 h 1230161"/>
                  <a:gd name="connsiteX158" fmla="*/ 754282 w 1582064"/>
                  <a:gd name="connsiteY158" fmla="*/ 1040251 h 1230161"/>
                  <a:gd name="connsiteX159" fmla="*/ 747613 w 1582064"/>
                  <a:gd name="connsiteY159" fmla="*/ 1043389 h 1230161"/>
                  <a:gd name="connsiteX160" fmla="*/ 737639 w 1582064"/>
                  <a:gd name="connsiteY160" fmla="*/ 1042773 h 1230161"/>
                  <a:gd name="connsiteX161" fmla="*/ 734893 w 1582064"/>
                  <a:gd name="connsiteY161" fmla="*/ 1040251 h 1230161"/>
                  <a:gd name="connsiteX162" fmla="*/ 730802 w 1582064"/>
                  <a:gd name="connsiteY162" fmla="*/ 1037729 h 1230161"/>
                  <a:gd name="connsiteX163" fmla="*/ 729289 w 1582064"/>
                  <a:gd name="connsiteY163" fmla="*/ 1036441 h 1230161"/>
                  <a:gd name="connsiteX164" fmla="*/ 725535 w 1582064"/>
                  <a:gd name="connsiteY164" fmla="*/ 1039635 h 1230161"/>
                  <a:gd name="connsiteX165" fmla="*/ 719315 w 1582064"/>
                  <a:gd name="connsiteY165" fmla="*/ 1043165 h 1230161"/>
                  <a:gd name="connsiteX166" fmla="*/ 719763 w 1582064"/>
                  <a:gd name="connsiteY166" fmla="*/ 1046135 h 1230161"/>
                  <a:gd name="connsiteX167" fmla="*/ 719763 w 1582064"/>
                  <a:gd name="connsiteY167" fmla="*/ 1046864 h 1230161"/>
                  <a:gd name="connsiteX168" fmla="*/ 716737 w 1582064"/>
                  <a:gd name="connsiteY168" fmla="*/ 1054148 h 1230161"/>
                  <a:gd name="connsiteX169" fmla="*/ 716008 w 1582064"/>
                  <a:gd name="connsiteY169" fmla="*/ 1054877 h 1230161"/>
                  <a:gd name="connsiteX170" fmla="*/ 711974 w 1582064"/>
                  <a:gd name="connsiteY170" fmla="*/ 1057399 h 1230161"/>
                  <a:gd name="connsiteX171" fmla="*/ 710517 w 1582064"/>
                  <a:gd name="connsiteY171" fmla="*/ 1057903 h 1230161"/>
                  <a:gd name="connsiteX172" fmla="*/ 706874 w 1582064"/>
                  <a:gd name="connsiteY172" fmla="*/ 1059752 h 1230161"/>
                  <a:gd name="connsiteX173" fmla="*/ 699197 w 1582064"/>
                  <a:gd name="connsiteY173" fmla="*/ 1060368 h 1230161"/>
                  <a:gd name="connsiteX174" fmla="*/ 697572 w 1582064"/>
                  <a:gd name="connsiteY174" fmla="*/ 1061153 h 1230161"/>
                  <a:gd name="connsiteX175" fmla="*/ 695443 w 1582064"/>
                  <a:gd name="connsiteY175" fmla="*/ 1061938 h 1230161"/>
                  <a:gd name="connsiteX176" fmla="*/ 692585 w 1582064"/>
                  <a:gd name="connsiteY176" fmla="*/ 1062666 h 1230161"/>
                  <a:gd name="connsiteX177" fmla="*/ 690063 w 1582064"/>
                  <a:gd name="connsiteY177" fmla="*/ 1062946 h 1230161"/>
                  <a:gd name="connsiteX178" fmla="*/ 689167 w 1582064"/>
                  <a:gd name="connsiteY178" fmla="*/ 1062946 h 1230161"/>
                  <a:gd name="connsiteX179" fmla="*/ 687541 w 1582064"/>
                  <a:gd name="connsiteY179" fmla="*/ 1063339 h 1230161"/>
                  <a:gd name="connsiteX180" fmla="*/ 681770 w 1582064"/>
                  <a:gd name="connsiteY180" fmla="*/ 1063115 h 1230161"/>
                  <a:gd name="connsiteX181" fmla="*/ 680985 w 1582064"/>
                  <a:gd name="connsiteY181" fmla="*/ 1062834 h 1230161"/>
                  <a:gd name="connsiteX182" fmla="*/ 674821 w 1582064"/>
                  <a:gd name="connsiteY182" fmla="*/ 1059864 h 1230161"/>
                  <a:gd name="connsiteX183" fmla="*/ 673532 w 1582064"/>
                  <a:gd name="connsiteY183" fmla="*/ 1058968 h 1230161"/>
                  <a:gd name="connsiteX184" fmla="*/ 669161 w 1582064"/>
                  <a:gd name="connsiteY184" fmla="*/ 1052411 h 1230161"/>
                  <a:gd name="connsiteX185" fmla="*/ 669049 w 1582064"/>
                  <a:gd name="connsiteY185" fmla="*/ 1051907 h 1230161"/>
                  <a:gd name="connsiteX186" fmla="*/ 667088 w 1582064"/>
                  <a:gd name="connsiteY186" fmla="*/ 1052075 h 1230161"/>
                  <a:gd name="connsiteX187" fmla="*/ 665631 w 1582064"/>
                  <a:gd name="connsiteY187" fmla="*/ 1052075 h 1230161"/>
                  <a:gd name="connsiteX188" fmla="*/ 659915 w 1582064"/>
                  <a:gd name="connsiteY188" fmla="*/ 1050338 h 1230161"/>
                  <a:gd name="connsiteX189" fmla="*/ 658290 w 1582064"/>
                  <a:gd name="connsiteY189" fmla="*/ 1049273 h 1230161"/>
                  <a:gd name="connsiteX190" fmla="*/ 655992 w 1582064"/>
                  <a:gd name="connsiteY190" fmla="*/ 1048152 h 1230161"/>
                  <a:gd name="connsiteX191" fmla="*/ 650837 w 1582064"/>
                  <a:gd name="connsiteY191" fmla="*/ 1042325 h 1230161"/>
                  <a:gd name="connsiteX192" fmla="*/ 648203 w 1582064"/>
                  <a:gd name="connsiteY192" fmla="*/ 1038570 h 1230161"/>
                  <a:gd name="connsiteX193" fmla="*/ 647979 w 1582064"/>
                  <a:gd name="connsiteY193" fmla="*/ 1038066 h 1230161"/>
                  <a:gd name="connsiteX194" fmla="*/ 646298 w 1582064"/>
                  <a:gd name="connsiteY194" fmla="*/ 1035656 h 1230161"/>
                  <a:gd name="connsiteX195" fmla="*/ 644505 w 1582064"/>
                  <a:gd name="connsiteY195" fmla="*/ 1032630 h 1230161"/>
                  <a:gd name="connsiteX196" fmla="*/ 638957 w 1582064"/>
                  <a:gd name="connsiteY196" fmla="*/ 1029772 h 1230161"/>
                  <a:gd name="connsiteX197" fmla="*/ 637500 w 1582064"/>
                  <a:gd name="connsiteY197" fmla="*/ 1028315 h 1230161"/>
                  <a:gd name="connsiteX198" fmla="*/ 636884 w 1582064"/>
                  <a:gd name="connsiteY198" fmla="*/ 1027643 h 1230161"/>
                  <a:gd name="connsiteX199" fmla="*/ 635763 w 1582064"/>
                  <a:gd name="connsiteY199" fmla="*/ 1028427 h 1230161"/>
                  <a:gd name="connsiteX200" fmla="*/ 635539 w 1582064"/>
                  <a:gd name="connsiteY200" fmla="*/ 1029492 h 1230161"/>
                  <a:gd name="connsiteX201" fmla="*/ 634978 w 1582064"/>
                  <a:gd name="connsiteY201" fmla="*/ 1031341 h 1230161"/>
                  <a:gd name="connsiteX202" fmla="*/ 634306 w 1582064"/>
                  <a:gd name="connsiteY202" fmla="*/ 1033078 h 1230161"/>
                  <a:gd name="connsiteX203" fmla="*/ 634306 w 1582064"/>
                  <a:gd name="connsiteY203" fmla="*/ 1033975 h 1230161"/>
                  <a:gd name="connsiteX204" fmla="*/ 633241 w 1582064"/>
                  <a:gd name="connsiteY204" fmla="*/ 1038570 h 1230161"/>
                  <a:gd name="connsiteX205" fmla="*/ 632513 w 1582064"/>
                  <a:gd name="connsiteY205" fmla="*/ 1040027 h 1230161"/>
                  <a:gd name="connsiteX206" fmla="*/ 629767 w 1582064"/>
                  <a:gd name="connsiteY206" fmla="*/ 1043445 h 1230161"/>
                  <a:gd name="connsiteX207" fmla="*/ 624275 w 1582064"/>
                  <a:gd name="connsiteY207" fmla="*/ 1050394 h 1230161"/>
                  <a:gd name="connsiteX208" fmla="*/ 622818 w 1582064"/>
                  <a:gd name="connsiteY208" fmla="*/ 1051122 h 1230161"/>
                  <a:gd name="connsiteX209" fmla="*/ 614413 w 1582064"/>
                  <a:gd name="connsiteY209" fmla="*/ 1051515 h 1230161"/>
                  <a:gd name="connsiteX210" fmla="*/ 613908 w 1582064"/>
                  <a:gd name="connsiteY210" fmla="*/ 1051515 h 1230161"/>
                  <a:gd name="connsiteX211" fmla="*/ 609257 w 1582064"/>
                  <a:gd name="connsiteY211" fmla="*/ 1050394 h 1230161"/>
                  <a:gd name="connsiteX212" fmla="*/ 607072 w 1582064"/>
                  <a:gd name="connsiteY212" fmla="*/ 1049273 h 1230161"/>
                  <a:gd name="connsiteX213" fmla="*/ 604046 w 1582064"/>
                  <a:gd name="connsiteY213" fmla="*/ 1048265 h 1230161"/>
                  <a:gd name="connsiteX214" fmla="*/ 597097 w 1582064"/>
                  <a:gd name="connsiteY214" fmla="*/ 1047032 h 1230161"/>
                  <a:gd name="connsiteX215" fmla="*/ 596537 w 1582064"/>
                  <a:gd name="connsiteY215" fmla="*/ 1046920 h 1230161"/>
                  <a:gd name="connsiteX216" fmla="*/ 592782 w 1582064"/>
                  <a:gd name="connsiteY216" fmla="*/ 1046079 h 1230161"/>
                  <a:gd name="connsiteX217" fmla="*/ 590989 w 1582064"/>
                  <a:gd name="connsiteY217" fmla="*/ 1048432 h 1230161"/>
                  <a:gd name="connsiteX218" fmla="*/ 590261 w 1582064"/>
                  <a:gd name="connsiteY218" fmla="*/ 1049161 h 1230161"/>
                  <a:gd name="connsiteX219" fmla="*/ 584601 w 1582064"/>
                  <a:gd name="connsiteY219" fmla="*/ 1052075 h 1230161"/>
                  <a:gd name="connsiteX220" fmla="*/ 584377 w 1582064"/>
                  <a:gd name="connsiteY220" fmla="*/ 1052972 h 1230161"/>
                  <a:gd name="connsiteX221" fmla="*/ 583592 w 1582064"/>
                  <a:gd name="connsiteY221" fmla="*/ 1055101 h 1230161"/>
                  <a:gd name="connsiteX222" fmla="*/ 582191 w 1582064"/>
                  <a:gd name="connsiteY222" fmla="*/ 1057959 h 1230161"/>
                  <a:gd name="connsiteX223" fmla="*/ 577596 w 1582064"/>
                  <a:gd name="connsiteY223" fmla="*/ 1062554 h 1230161"/>
                  <a:gd name="connsiteX224" fmla="*/ 576139 w 1582064"/>
                  <a:gd name="connsiteY224" fmla="*/ 1063282 h 1230161"/>
                  <a:gd name="connsiteX225" fmla="*/ 574906 w 1582064"/>
                  <a:gd name="connsiteY225" fmla="*/ 1063843 h 1230161"/>
                  <a:gd name="connsiteX226" fmla="*/ 574402 w 1582064"/>
                  <a:gd name="connsiteY226" fmla="*/ 1066084 h 1230161"/>
                  <a:gd name="connsiteX227" fmla="*/ 574626 w 1582064"/>
                  <a:gd name="connsiteY227" fmla="*/ 1067709 h 1230161"/>
                  <a:gd name="connsiteX228" fmla="*/ 575355 w 1582064"/>
                  <a:gd name="connsiteY228" fmla="*/ 1078469 h 1230161"/>
                  <a:gd name="connsiteX229" fmla="*/ 568070 w 1582064"/>
                  <a:gd name="connsiteY229" fmla="*/ 1089060 h 1230161"/>
                  <a:gd name="connsiteX230" fmla="*/ 569583 w 1582064"/>
                  <a:gd name="connsiteY230" fmla="*/ 1089676 h 1230161"/>
                  <a:gd name="connsiteX231" fmla="*/ 576083 w 1582064"/>
                  <a:gd name="connsiteY231" fmla="*/ 1099258 h 1230161"/>
                  <a:gd name="connsiteX232" fmla="*/ 576083 w 1582064"/>
                  <a:gd name="connsiteY232" fmla="*/ 1104302 h 1230161"/>
                  <a:gd name="connsiteX233" fmla="*/ 572329 w 1582064"/>
                  <a:gd name="connsiteY233" fmla="*/ 1112315 h 1230161"/>
                  <a:gd name="connsiteX234" fmla="*/ 572217 w 1582064"/>
                  <a:gd name="connsiteY234" fmla="*/ 1112427 h 1230161"/>
                  <a:gd name="connsiteX235" fmla="*/ 568070 w 1582064"/>
                  <a:gd name="connsiteY235" fmla="*/ 1116910 h 1230161"/>
                  <a:gd name="connsiteX236" fmla="*/ 560393 w 1582064"/>
                  <a:gd name="connsiteY236" fmla="*/ 1117975 h 1230161"/>
                  <a:gd name="connsiteX237" fmla="*/ 560393 w 1582064"/>
                  <a:gd name="connsiteY237" fmla="*/ 1117975 h 1230161"/>
                  <a:gd name="connsiteX238" fmla="*/ 548905 w 1582064"/>
                  <a:gd name="connsiteY238" fmla="*/ 1120833 h 1230161"/>
                  <a:gd name="connsiteX239" fmla="*/ 540892 w 1582064"/>
                  <a:gd name="connsiteY239" fmla="*/ 1119544 h 1230161"/>
                  <a:gd name="connsiteX240" fmla="*/ 536297 w 1582064"/>
                  <a:gd name="connsiteY240" fmla="*/ 1112820 h 1230161"/>
                  <a:gd name="connsiteX241" fmla="*/ 535568 w 1582064"/>
                  <a:gd name="connsiteY241" fmla="*/ 1109233 h 1230161"/>
                  <a:gd name="connsiteX242" fmla="*/ 535568 w 1582064"/>
                  <a:gd name="connsiteY242" fmla="*/ 1105030 h 1230161"/>
                  <a:gd name="connsiteX243" fmla="*/ 535568 w 1582064"/>
                  <a:gd name="connsiteY243" fmla="*/ 1104918 h 1230161"/>
                  <a:gd name="connsiteX244" fmla="*/ 535400 w 1582064"/>
                  <a:gd name="connsiteY244" fmla="*/ 1103405 h 1230161"/>
                  <a:gd name="connsiteX245" fmla="*/ 532094 w 1582064"/>
                  <a:gd name="connsiteY245" fmla="*/ 1101612 h 1230161"/>
                  <a:gd name="connsiteX246" fmla="*/ 528508 w 1582064"/>
                  <a:gd name="connsiteY246" fmla="*/ 1098754 h 1230161"/>
                  <a:gd name="connsiteX247" fmla="*/ 525706 w 1582064"/>
                  <a:gd name="connsiteY247" fmla="*/ 1095280 h 1230161"/>
                  <a:gd name="connsiteX248" fmla="*/ 524977 w 1582064"/>
                  <a:gd name="connsiteY248" fmla="*/ 1093823 h 1230161"/>
                  <a:gd name="connsiteX249" fmla="*/ 523913 w 1582064"/>
                  <a:gd name="connsiteY249" fmla="*/ 1089228 h 1230161"/>
                  <a:gd name="connsiteX250" fmla="*/ 523913 w 1582064"/>
                  <a:gd name="connsiteY250" fmla="*/ 1084913 h 1230161"/>
                  <a:gd name="connsiteX251" fmla="*/ 524193 w 1582064"/>
                  <a:gd name="connsiteY251" fmla="*/ 1082391 h 1230161"/>
                  <a:gd name="connsiteX252" fmla="*/ 524865 w 1582064"/>
                  <a:gd name="connsiteY252" fmla="*/ 1079757 h 1230161"/>
                  <a:gd name="connsiteX253" fmla="*/ 523632 w 1582064"/>
                  <a:gd name="connsiteY253" fmla="*/ 1077068 h 1230161"/>
                  <a:gd name="connsiteX254" fmla="*/ 519486 w 1582064"/>
                  <a:gd name="connsiteY254" fmla="*/ 1071744 h 1230161"/>
                  <a:gd name="connsiteX255" fmla="*/ 518141 w 1582064"/>
                  <a:gd name="connsiteY255" fmla="*/ 1070231 h 1230161"/>
                  <a:gd name="connsiteX256" fmla="*/ 517244 w 1582064"/>
                  <a:gd name="connsiteY256" fmla="*/ 1069054 h 1230161"/>
                  <a:gd name="connsiteX257" fmla="*/ 510576 w 1582064"/>
                  <a:gd name="connsiteY257" fmla="*/ 1071464 h 1230161"/>
                  <a:gd name="connsiteX258" fmla="*/ 509847 w 1582064"/>
                  <a:gd name="connsiteY258" fmla="*/ 1071464 h 1230161"/>
                  <a:gd name="connsiteX259" fmla="*/ 503627 w 1582064"/>
                  <a:gd name="connsiteY259" fmla="*/ 1069391 h 1230161"/>
                  <a:gd name="connsiteX260" fmla="*/ 502675 w 1582064"/>
                  <a:gd name="connsiteY260" fmla="*/ 1068718 h 1230161"/>
                  <a:gd name="connsiteX261" fmla="*/ 499985 w 1582064"/>
                  <a:gd name="connsiteY261" fmla="*/ 1069783 h 1230161"/>
                  <a:gd name="connsiteX262" fmla="*/ 499873 w 1582064"/>
                  <a:gd name="connsiteY262" fmla="*/ 1069895 h 1230161"/>
                  <a:gd name="connsiteX263" fmla="*/ 495053 w 1582064"/>
                  <a:gd name="connsiteY263" fmla="*/ 1072641 h 1230161"/>
                  <a:gd name="connsiteX264" fmla="*/ 493821 w 1582064"/>
                  <a:gd name="connsiteY264" fmla="*/ 1072921 h 1230161"/>
                  <a:gd name="connsiteX265" fmla="*/ 489338 w 1582064"/>
                  <a:gd name="connsiteY265" fmla="*/ 1074882 h 1230161"/>
                  <a:gd name="connsiteX266" fmla="*/ 489898 w 1582064"/>
                  <a:gd name="connsiteY266" fmla="*/ 1076339 h 1230161"/>
                  <a:gd name="connsiteX267" fmla="*/ 490122 w 1582064"/>
                  <a:gd name="connsiteY267" fmla="*/ 1088723 h 1230161"/>
                  <a:gd name="connsiteX268" fmla="*/ 484182 w 1582064"/>
                  <a:gd name="connsiteY268" fmla="*/ 1092702 h 1230161"/>
                  <a:gd name="connsiteX269" fmla="*/ 484070 w 1582064"/>
                  <a:gd name="connsiteY269" fmla="*/ 1092814 h 1230161"/>
                  <a:gd name="connsiteX270" fmla="*/ 479923 w 1582064"/>
                  <a:gd name="connsiteY270" fmla="*/ 1095336 h 1230161"/>
                  <a:gd name="connsiteX271" fmla="*/ 476057 w 1582064"/>
                  <a:gd name="connsiteY271" fmla="*/ 1097017 h 1230161"/>
                  <a:gd name="connsiteX272" fmla="*/ 471742 w 1582064"/>
                  <a:gd name="connsiteY272" fmla="*/ 1097970 h 1230161"/>
                  <a:gd name="connsiteX273" fmla="*/ 471013 w 1582064"/>
                  <a:gd name="connsiteY273" fmla="*/ 1097970 h 1230161"/>
                  <a:gd name="connsiteX274" fmla="*/ 470285 w 1582064"/>
                  <a:gd name="connsiteY274" fmla="*/ 1097970 h 1230161"/>
                  <a:gd name="connsiteX275" fmla="*/ 469556 w 1582064"/>
                  <a:gd name="connsiteY275" fmla="*/ 1097970 h 1230161"/>
                  <a:gd name="connsiteX276" fmla="*/ 467931 w 1582064"/>
                  <a:gd name="connsiteY276" fmla="*/ 1097970 h 1230161"/>
                  <a:gd name="connsiteX277" fmla="*/ 464121 w 1582064"/>
                  <a:gd name="connsiteY277" fmla="*/ 1098698 h 1230161"/>
                  <a:gd name="connsiteX278" fmla="*/ 463617 w 1582064"/>
                  <a:gd name="connsiteY278" fmla="*/ 1098698 h 1230161"/>
                  <a:gd name="connsiteX279" fmla="*/ 460702 w 1582064"/>
                  <a:gd name="connsiteY279" fmla="*/ 1099875 h 1230161"/>
                  <a:gd name="connsiteX280" fmla="*/ 454258 w 1582064"/>
                  <a:gd name="connsiteY280" fmla="*/ 1102285 h 1230161"/>
                  <a:gd name="connsiteX281" fmla="*/ 449383 w 1582064"/>
                  <a:gd name="connsiteY281" fmla="*/ 1102957 h 1230161"/>
                  <a:gd name="connsiteX282" fmla="*/ 448318 w 1582064"/>
                  <a:gd name="connsiteY282" fmla="*/ 1103013 h 1230161"/>
                  <a:gd name="connsiteX283" fmla="*/ 447590 w 1582064"/>
                  <a:gd name="connsiteY283" fmla="*/ 1103013 h 1230161"/>
                  <a:gd name="connsiteX284" fmla="*/ 442266 w 1582064"/>
                  <a:gd name="connsiteY284" fmla="*/ 1101556 h 1230161"/>
                  <a:gd name="connsiteX285" fmla="*/ 435766 w 1582064"/>
                  <a:gd name="connsiteY285" fmla="*/ 1091974 h 1230161"/>
                  <a:gd name="connsiteX286" fmla="*/ 435766 w 1582064"/>
                  <a:gd name="connsiteY286" fmla="*/ 1089844 h 1230161"/>
                  <a:gd name="connsiteX287" fmla="*/ 435990 w 1582064"/>
                  <a:gd name="connsiteY287" fmla="*/ 1087715 h 1230161"/>
                  <a:gd name="connsiteX288" fmla="*/ 435766 w 1582064"/>
                  <a:gd name="connsiteY288" fmla="*/ 1085585 h 1230161"/>
                  <a:gd name="connsiteX289" fmla="*/ 435766 w 1582064"/>
                  <a:gd name="connsiteY289" fmla="*/ 1085417 h 1230161"/>
                  <a:gd name="connsiteX290" fmla="*/ 434701 w 1582064"/>
                  <a:gd name="connsiteY290" fmla="*/ 1083736 h 1230161"/>
                  <a:gd name="connsiteX291" fmla="*/ 433973 w 1582064"/>
                  <a:gd name="connsiteY291" fmla="*/ 1082279 h 1230161"/>
                  <a:gd name="connsiteX292" fmla="*/ 432908 w 1582064"/>
                  <a:gd name="connsiteY292" fmla="*/ 1077684 h 1230161"/>
                  <a:gd name="connsiteX293" fmla="*/ 432796 w 1582064"/>
                  <a:gd name="connsiteY293" fmla="*/ 1074714 h 1230161"/>
                  <a:gd name="connsiteX294" fmla="*/ 431619 w 1582064"/>
                  <a:gd name="connsiteY294" fmla="*/ 1073537 h 1230161"/>
                  <a:gd name="connsiteX295" fmla="*/ 428817 w 1582064"/>
                  <a:gd name="connsiteY295" fmla="*/ 1068438 h 1230161"/>
                  <a:gd name="connsiteX296" fmla="*/ 427865 w 1582064"/>
                  <a:gd name="connsiteY296" fmla="*/ 1064740 h 1230161"/>
                  <a:gd name="connsiteX297" fmla="*/ 425119 w 1582064"/>
                  <a:gd name="connsiteY297" fmla="*/ 1062778 h 1230161"/>
                  <a:gd name="connsiteX298" fmla="*/ 424390 w 1582064"/>
                  <a:gd name="connsiteY298" fmla="*/ 1062050 h 1230161"/>
                  <a:gd name="connsiteX299" fmla="*/ 422933 w 1582064"/>
                  <a:gd name="connsiteY299" fmla="*/ 1060201 h 1230161"/>
                  <a:gd name="connsiteX300" fmla="*/ 421644 w 1582064"/>
                  <a:gd name="connsiteY300" fmla="*/ 1061209 h 1230161"/>
                  <a:gd name="connsiteX301" fmla="*/ 419515 w 1582064"/>
                  <a:gd name="connsiteY301" fmla="*/ 1062666 h 1230161"/>
                  <a:gd name="connsiteX302" fmla="*/ 417218 w 1582064"/>
                  <a:gd name="connsiteY302" fmla="*/ 1063787 h 1230161"/>
                  <a:gd name="connsiteX303" fmla="*/ 415312 w 1582064"/>
                  <a:gd name="connsiteY303" fmla="*/ 1065692 h 1230161"/>
                  <a:gd name="connsiteX304" fmla="*/ 411166 w 1582064"/>
                  <a:gd name="connsiteY304" fmla="*/ 1068214 h 1230161"/>
                  <a:gd name="connsiteX305" fmla="*/ 409708 w 1582064"/>
                  <a:gd name="connsiteY305" fmla="*/ 1069054 h 1230161"/>
                  <a:gd name="connsiteX306" fmla="*/ 407971 w 1582064"/>
                  <a:gd name="connsiteY306" fmla="*/ 1074154 h 1230161"/>
                  <a:gd name="connsiteX307" fmla="*/ 398669 w 1582064"/>
                  <a:gd name="connsiteY307" fmla="*/ 1078749 h 1230161"/>
                  <a:gd name="connsiteX308" fmla="*/ 367961 w 1582064"/>
                  <a:gd name="connsiteY308" fmla="*/ 1076732 h 1230161"/>
                  <a:gd name="connsiteX309" fmla="*/ 347507 w 1582064"/>
                  <a:gd name="connsiteY309" fmla="*/ 1081999 h 1230161"/>
                  <a:gd name="connsiteX310" fmla="*/ 267934 w 1582064"/>
                  <a:gd name="connsiteY310" fmla="*/ 1104918 h 1230161"/>
                  <a:gd name="connsiteX311" fmla="*/ 256166 w 1582064"/>
                  <a:gd name="connsiteY311" fmla="*/ 1100267 h 1230161"/>
                  <a:gd name="connsiteX312" fmla="*/ 257735 w 1582064"/>
                  <a:gd name="connsiteY312" fmla="*/ 1087715 h 1230161"/>
                  <a:gd name="connsiteX313" fmla="*/ 258184 w 1582064"/>
                  <a:gd name="connsiteY313" fmla="*/ 1087267 h 1230161"/>
                  <a:gd name="connsiteX314" fmla="*/ 260649 w 1582064"/>
                  <a:gd name="connsiteY314" fmla="*/ 1083400 h 1230161"/>
                  <a:gd name="connsiteX315" fmla="*/ 261658 w 1582064"/>
                  <a:gd name="connsiteY315" fmla="*/ 1082391 h 1230161"/>
                  <a:gd name="connsiteX316" fmla="*/ 260649 w 1582064"/>
                  <a:gd name="connsiteY316" fmla="*/ 1081495 h 1230161"/>
                  <a:gd name="connsiteX317" fmla="*/ 259192 w 1582064"/>
                  <a:gd name="connsiteY317" fmla="*/ 1080038 h 1230161"/>
                  <a:gd name="connsiteX318" fmla="*/ 256895 w 1582064"/>
                  <a:gd name="connsiteY318" fmla="*/ 1076563 h 1230161"/>
                  <a:gd name="connsiteX319" fmla="*/ 251908 w 1582064"/>
                  <a:gd name="connsiteY319" fmla="*/ 1068718 h 1230161"/>
                  <a:gd name="connsiteX320" fmla="*/ 251515 w 1582064"/>
                  <a:gd name="connsiteY320" fmla="*/ 1067990 h 1230161"/>
                  <a:gd name="connsiteX321" fmla="*/ 250787 w 1582064"/>
                  <a:gd name="connsiteY321" fmla="*/ 1066533 h 1230161"/>
                  <a:gd name="connsiteX322" fmla="*/ 249890 w 1582064"/>
                  <a:gd name="connsiteY322" fmla="*/ 1059864 h 1230161"/>
                  <a:gd name="connsiteX323" fmla="*/ 250114 w 1582064"/>
                  <a:gd name="connsiteY323" fmla="*/ 1058687 h 1230161"/>
                  <a:gd name="connsiteX324" fmla="*/ 249834 w 1582064"/>
                  <a:gd name="connsiteY324" fmla="*/ 1058407 h 1230161"/>
                  <a:gd name="connsiteX325" fmla="*/ 249106 w 1582064"/>
                  <a:gd name="connsiteY325" fmla="*/ 1057679 h 1230161"/>
                  <a:gd name="connsiteX326" fmla="*/ 248489 w 1582064"/>
                  <a:gd name="connsiteY326" fmla="*/ 1057006 h 1230161"/>
                  <a:gd name="connsiteX327" fmla="*/ 244230 w 1582064"/>
                  <a:gd name="connsiteY327" fmla="*/ 1055381 h 1230161"/>
                  <a:gd name="connsiteX328" fmla="*/ 242101 w 1582064"/>
                  <a:gd name="connsiteY328" fmla="*/ 1053924 h 1230161"/>
                  <a:gd name="connsiteX329" fmla="*/ 237562 w 1582064"/>
                  <a:gd name="connsiteY329" fmla="*/ 1046471 h 1230161"/>
                  <a:gd name="connsiteX330" fmla="*/ 236665 w 1582064"/>
                  <a:gd name="connsiteY330" fmla="*/ 1045070 h 1230161"/>
                  <a:gd name="connsiteX331" fmla="*/ 235320 w 1582064"/>
                  <a:gd name="connsiteY331" fmla="*/ 1043445 h 1230161"/>
                  <a:gd name="connsiteX332" fmla="*/ 233583 w 1582064"/>
                  <a:gd name="connsiteY332" fmla="*/ 1044510 h 1230161"/>
                  <a:gd name="connsiteX333" fmla="*/ 227868 w 1582064"/>
                  <a:gd name="connsiteY333" fmla="*/ 1048993 h 1230161"/>
                  <a:gd name="connsiteX334" fmla="*/ 226747 w 1582064"/>
                  <a:gd name="connsiteY334" fmla="*/ 1049946 h 1230161"/>
                  <a:gd name="connsiteX335" fmla="*/ 223889 w 1582064"/>
                  <a:gd name="connsiteY335" fmla="*/ 1052075 h 1230161"/>
                  <a:gd name="connsiteX336" fmla="*/ 222320 w 1582064"/>
                  <a:gd name="connsiteY336" fmla="*/ 1053028 h 1230161"/>
                  <a:gd name="connsiteX337" fmla="*/ 218005 w 1582064"/>
                  <a:gd name="connsiteY337" fmla="*/ 1055157 h 1230161"/>
                  <a:gd name="connsiteX338" fmla="*/ 217445 w 1582064"/>
                  <a:gd name="connsiteY338" fmla="*/ 1055381 h 1230161"/>
                  <a:gd name="connsiteX339" fmla="*/ 213298 w 1582064"/>
                  <a:gd name="connsiteY339" fmla="*/ 1057175 h 1230161"/>
                  <a:gd name="connsiteX340" fmla="*/ 211953 w 1582064"/>
                  <a:gd name="connsiteY340" fmla="*/ 1058071 h 1230161"/>
                  <a:gd name="connsiteX341" fmla="*/ 210048 w 1582064"/>
                  <a:gd name="connsiteY341" fmla="*/ 1059080 h 1230161"/>
                  <a:gd name="connsiteX342" fmla="*/ 208423 w 1582064"/>
                  <a:gd name="connsiteY342" fmla="*/ 1059752 h 1230161"/>
                  <a:gd name="connsiteX343" fmla="*/ 204612 w 1582064"/>
                  <a:gd name="connsiteY343" fmla="*/ 1062106 h 1230161"/>
                  <a:gd name="connsiteX344" fmla="*/ 196991 w 1582064"/>
                  <a:gd name="connsiteY344" fmla="*/ 1069727 h 1230161"/>
                  <a:gd name="connsiteX345" fmla="*/ 195422 w 1582064"/>
                  <a:gd name="connsiteY345" fmla="*/ 1071016 h 1230161"/>
                  <a:gd name="connsiteX346" fmla="*/ 191107 w 1582064"/>
                  <a:gd name="connsiteY346" fmla="*/ 1073874 h 1230161"/>
                  <a:gd name="connsiteX347" fmla="*/ 189986 w 1582064"/>
                  <a:gd name="connsiteY347" fmla="*/ 1074546 h 1230161"/>
                  <a:gd name="connsiteX348" fmla="*/ 188361 w 1582064"/>
                  <a:gd name="connsiteY348" fmla="*/ 1075499 h 1230161"/>
                  <a:gd name="connsiteX349" fmla="*/ 181076 w 1582064"/>
                  <a:gd name="connsiteY349" fmla="*/ 1078525 h 1230161"/>
                  <a:gd name="connsiteX350" fmla="*/ 180124 w 1582064"/>
                  <a:gd name="connsiteY350" fmla="*/ 1078525 h 1230161"/>
                  <a:gd name="connsiteX351" fmla="*/ 179059 w 1582064"/>
                  <a:gd name="connsiteY351" fmla="*/ 1079814 h 1230161"/>
                  <a:gd name="connsiteX352" fmla="*/ 177602 w 1582064"/>
                  <a:gd name="connsiteY352" fmla="*/ 1081271 h 1230161"/>
                  <a:gd name="connsiteX353" fmla="*/ 174912 w 1582064"/>
                  <a:gd name="connsiteY353" fmla="*/ 1083232 h 1230161"/>
                  <a:gd name="connsiteX354" fmla="*/ 173287 w 1582064"/>
                  <a:gd name="connsiteY354" fmla="*/ 1084184 h 1230161"/>
                  <a:gd name="connsiteX355" fmla="*/ 171718 w 1582064"/>
                  <a:gd name="connsiteY355" fmla="*/ 1085473 h 1230161"/>
                  <a:gd name="connsiteX356" fmla="*/ 169589 w 1582064"/>
                  <a:gd name="connsiteY356" fmla="*/ 1086930 h 1230161"/>
                  <a:gd name="connsiteX357" fmla="*/ 163873 w 1582064"/>
                  <a:gd name="connsiteY357" fmla="*/ 1088668 h 1230161"/>
                  <a:gd name="connsiteX358" fmla="*/ 161744 w 1582064"/>
                  <a:gd name="connsiteY358" fmla="*/ 1088668 h 1230161"/>
                  <a:gd name="connsiteX359" fmla="*/ 156420 w 1582064"/>
                  <a:gd name="connsiteY359" fmla="*/ 1087211 h 1230161"/>
                  <a:gd name="connsiteX360" fmla="*/ 152946 w 1582064"/>
                  <a:gd name="connsiteY360" fmla="*/ 1084913 h 1230161"/>
                  <a:gd name="connsiteX361" fmla="*/ 151489 w 1582064"/>
                  <a:gd name="connsiteY361" fmla="*/ 1083456 h 1230161"/>
                  <a:gd name="connsiteX362" fmla="*/ 149696 w 1582064"/>
                  <a:gd name="connsiteY362" fmla="*/ 1080990 h 1230161"/>
                  <a:gd name="connsiteX363" fmla="*/ 146333 w 1582064"/>
                  <a:gd name="connsiteY363" fmla="*/ 1078189 h 1230161"/>
                  <a:gd name="connsiteX364" fmla="*/ 146221 w 1582064"/>
                  <a:gd name="connsiteY364" fmla="*/ 1078244 h 1230161"/>
                  <a:gd name="connsiteX365" fmla="*/ 143139 w 1582064"/>
                  <a:gd name="connsiteY365" fmla="*/ 1079926 h 1230161"/>
                  <a:gd name="connsiteX366" fmla="*/ 141682 w 1582064"/>
                  <a:gd name="connsiteY366" fmla="*/ 1081382 h 1230161"/>
                  <a:gd name="connsiteX367" fmla="*/ 140113 w 1582064"/>
                  <a:gd name="connsiteY367" fmla="*/ 1082672 h 1230161"/>
                  <a:gd name="connsiteX368" fmla="*/ 137984 w 1582064"/>
                  <a:gd name="connsiteY368" fmla="*/ 1084129 h 1230161"/>
                  <a:gd name="connsiteX369" fmla="*/ 136863 w 1582064"/>
                  <a:gd name="connsiteY369" fmla="*/ 1084745 h 1230161"/>
                  <a:gd name="connsiteX370" fmla="*/ 134005 w 1582064"/>
                  <a:gd name="connsiteY370" fmla="*/ 1086202 h 1230161"/>
                  <a:gd name="connsiteX371" fmla="*/ 131876 w 1582064"/>
                  <a:gd name="connsiteY371" fmla="*/ 1086986 h 1230161"/>
                  <a:gd name="connsiteX372" fmla="*/ 129018 w 1582064"/>
                  <a:gd name="connsiteY372" fmla="*/ 1087715 h 1230161"/>
                  <a:gd name="connsiteX373" fmla="*/ 126496 w 1582064"/>
                  <a:gd name="connsiteY373" fmla="*/ 1087995 h 1230161"/>
                  <a:gd name="connsiteX374" fmla="*/ 123862 w 1582064"/>
                  <a:gd name="connsiteY374" fmla="*/ 1087995 h 1230161"/>
                  <a:gd name="connsiteX375" fmla="*/ 118595 w 1582064"/>
                  <a:gd name="connsiteY375" fmla="*/ 1089452 h 1230161"/>
                  <a:gd name="connsiteX376" fmla="*/ 115008 w 1582064"/>
                  <a:gd name="connsiteY376" fmla="*/ 1089452 h 1230161"/>
                  <a:gd name="connsiteX377" fmla="*/ 110862 w 1582064"/>
                  <a:gd name="connsiteY377" fmla="*/ 1093599 h 1230161"/>
                  <a:gd name="connsiteX378" fmla="*/ 109293 w 1582064"/>
                  <a:gd name="connsiteY378" fmla="*/ 1094888 h 1230161"/>
                  <a:gd name="connsiteX379" fmla="*/ 108844 w 1582064"/>
                  <a:gd name="connsiteY379" fmla="*/ 1095168 h 1230161"/>
                  <a:gd name="connsiteX380" fmla="*/ 108732 w 1582064"/>
                  <a:gd name="connsiteY380" fmla="*/ 1096569 h 1230161"/>
                  <a:gd name="connsiteX381" fmla="*/ 109405 w 1582064"/>
                  <a:gd name="connsiteY381" fmla="*/ 1097633 h 1230161"/>
                  <a:gd name="connsiteX382" fmla="*/ 112431 w 1582064"/>
                  <a:gd name="connsiteY382" fmla="*/ 1104918 h 1230161"/>
                  <a:gd name="connsiteX383" fmla="*/ 112431 w 1582064"/>
                  <a:gd name="connsiteY383" fmla="*/ 1105647 h 1230161"/>
                  <a:gd name="connsiteX384" fmla="*/ 105930 w 1582064"/>
                  <a:gd name="connsiteY384" fmla="*/ 1115229 h 1230161"/>
                  <a:gd name="connsiteX385" fmla="*/ 105258 w 1582064"/>
                  <a:gd name="connsiteY385" fmla="*/ 1115621 h 1230161"/>
                  <a:gd name="connsiteX386" fmla="*/ 98477 w 1582064"/>
                  <a:gd name="connsiteY386" fmla="*/ 1119264 h 1230161"/>
                  <a:gd name="connsiteX387" fmla="*/ 96012 w 1582064"/>
                  <a:gd name="connsiteY387" fmla="*/ 1120497 h 1230161"/>
                  <a:gd name="connsiteX388" fmla="*/ 94050 w 1582064"/>
                  <a:gd name="connsiteY388" fmla="*/ 1121169 h 1230161"/>
                  <a:gd name="connsiteX389" fmla="*/ 93602 w 1582064"/>
                  <a:gd name="connsiteY389" fmla="*/ 1121618 h 1230161"/>
                  <a:gd name="connsiteX390" fmla="*/ 92089 w 1582064"/>
                  <a:gd name="connsiteY390" fmla="*/ 1122850 h 1230161"/>
                  <a:gd name="connsiteX391" fmla="*/ 89960 w 1582064"/>
                  <a:gd name="connsiteY391" fmla="*/ 1124307 h 1230161"/>
                  <a:gd name="connsiteX392" fmla="*/ 87494 w 1582064"/>
                  <a:gd name="connsiteY392" fmla="*/ 1125540 h 1230161"/>
                  <a:gd name="connsiteX393" fmla="*/ 81050 w 1582064"/>
                  <a:gd name="connsiteY393" fmla="*/ 1127669 h 1230161"/>
                  <a:gd name="connsiteX394" fmla="*/ 71075 w 1582064"/>
                  <a:gd name="connsiteY394" fmla="*/ 1125708 h 1230161"/>
                  <a:gd name="connsiteX395" fmla="*/ 62782 w 1582064"/>
                  <a:gd name="connsiteY395" fmla="*/ 1118591 h 1230161"/>
                  <a:gd name="connsiteX396" fmla="*/ 7585 w 1582064"/>
                  <a:gd name="connsiteY396" fmla="*/ 1103405 h 1230161"/>
                  <a:gd name="connsiteX397" fmla="*/ 76 w 1582064"/>
                  <a:gd name="connsiteY397" fmla="*/ 1092142 h 1230161"/>
                  <a:gd name="connsiteX398" fmla="*/ 1533 w 1582064"/>
                  <a:gd name="connsiteY398" fmla="*/ 1080654 h 1230161"/>
                  <a:gd name="connsiteX399" fmla="*/ 9266 w 1582064"/>
                  <a:gd name="connsiteY399" fmla="*/ 1071912 h 1230161"/>
                  <a:gd name="connsiteX400" fmla="*/ 12124 w 1582064"/>
                  <a:gd name="connsiteY400" fmla="*/ 1071184 h 1230161"/>
                  <a:gd name="connsiteX401" fmla="*/ 14646 w 1582064"/>
                  <a:gd name="connsiteY401" fmla="*/ 1070903 h 1230161"/>
                  <a:gd name="connsiteX402" fmla="*/ 16103 w 1582064"/>
                  <a:gd name="connsiteY402" fmla="*/ 1070903 h 1230161"/>
                  <a:gd name="connsiteX403" fmla="*/ 21146 w 1582064"/>
                  <a:gd name="connsiteY403" fmla="*/ 1072193 h 1230161"/>
                  <a:gd name="connsiteX404" fmla="*/ 28879 w 1582064"/>
                  <a:gd name="connsiteY404" fmla="*/ 1071016 h 1230161"/>
                  <a:gd name="connsiteX405" fmla="*/ 32970 w 1582064"/>
                  <a:gd name="connsiteY405" fmla="*/ 1071184 h 1230161"/>
                  <a:gd name="connsiteX406" fmla="*/ 34539 w 1582064"/>
                  <a:gd name="connsiteY406" fmla="*/ 1071576 h 1230161"/>
                  <a:gd name="connsiteX407" fmla="*/ 34595 w 1582064"/>
                  <a:gd name="connsiteY407" fmla="*/ 1071408 h 1230161"/>
                  <a:gd name="connsiteX408" fmla="*/ 36668 w 1582064"/>
                  <a:gd name="connsiteY408" fmla="*/ 1068326 h 1230161"/>
                  <a:gd name="connsiteX409" fmla="*/ 46979 w 1582064"/>
                  <a:gd name="connsiteY409" fmla="*/ 1058687 h 1230161"/>
                  <a:gd name="connsiteX410" fmla="*/ 48436 w 1582064"/>
                  <a:gd name="connsiteY410" fmla="*/ 1058687 h 1230161"/>
                  <a:gd name="connsiteX411" fmla="*/ 50061 w 1582064"/>
                  <a:gd name="connsiteY411" fmla="*/ 1058800 h 1230161"/>
                  <a:gd name="connsiteX412" fmla="*/ 51630 w 1582064"/>
                  <a:gd name="connsiteY412" fmla="*/ 1058239 h 1230161"/>
                  <a:gd name="connsiteX413" fmla="*/ 54264 w 1582064"/>
                  <a:gd name="connsiteY413" fmla="*/ 1057567 h 1230161"/>
                  <a:gd name="connsiteX414" fmla="*/ 57178 w 1582064"/>
                  <a:gd name="connsiteY414" fmla="*/ 1054261 h 1230161"/>
                  <a:gd name="connsiteX415" fmla="*/ 59027 w 1582064"/>
                  <a:gd name="connsiteY415" fmla="*/ 1052580 h 1230161"/>
                  <a:gd name="connsiteX416" fmla="*/ 66200 w 1582064"/>
                  <a:gd name="connsiteY416" fmla="*/ 1047536 h 1230161"/>
                  <a:gd name="connsiteX417" fmla="*/ 71860 w 1582064"/>
                  <a:gd name="connsiteY417" fmla="*/ 1045687 h 1230161"/>
                  <a:gd name="connsiteX418" fmla="*/ 71860 w 1582064"/>
                  <a:gd name="connsiteY418" fmla="*/ 1045239 h 1230161"/>
                  <a:gd name="connsiteX419" fmla="*/ 71860 w 1582064"/>
                  <a:gd name="connsiteY419" fmla="*/ 1043109 h 1230161"/>
                  <a:gd name="connsiteX420" fmla="*/ 74045 w 1582064"/>
                  <a:gd name="connsiteY420" fmla="*/ 1036777 h 1230161"/>
                  <a:gd name="connsiteX421" fmla="*/ 75110 w 1582064"/>
                  <a:gd name="connsiteY421" fmla="*/ 1032742 h 1230161"/>
                  <a:gd name="connsiteX422" fmla="*/ 75838 w 1582064"/>
                  <a:gd name="connsiteY422" fmla="*/ 1031285 h 1230161"/>
                  <a:gd name="connsiteX423" fmla="*/ 82563 w 1582064"/>
                  <a:gd name="connsiteY423" fmla="*/ 1025906 h 1230161"/>
                  <a:gd name="connsiteX424" fmla="*/ 82787 w 1582064"/>
                  <a:gd name="connsiteY424" fmla="*/ 1025737 h 1230161"/>
                  <a:gd name="connsiteX425" fmla="*/ 84356 w 1582064"/>
                  <a:gd name="connsiteY425" fmla="*/ 1024449 h 1230161"/>
                  <a:gd name="connsiteX426" fmla="*/ 91809 w 1582064"/>
                  <a:gd name="connsiteY426" fmla="*/ 1019461 h 1230161"/>
                  <a:gd name="connsiteX427" fmla="*/ 95171 w 1582064"/>
                  <a:gd name="connsiteY427" fmla="*/ 1015539 h 1230161"/>
                  <a:gd name="connsiteX428" fmla="*/ 98421 w 1582064"/>
                  <a:gd name="connsiteY428" fmla="*/ 1013017 h 1230161"/>
                  <a:gd name="connsiteX429" fmla="*/ 98533 w 1582064"/>
                  <a:gd name="connsiteY429" fmla="*/ 1012961 h 1230161"/>
                  <a:gd name="connsiteX430" fmla="*/ 98533 w 1582064"/>
                  <a:gd name="connsiteY430" fmla="*/ 1012961 h 1230161"/>
                  <a:gd name="connsiteX431" fmla="*/ 99822 w 1582064"/>
                  <a:gd name="connsiteY431" fmla="*/ 1011336 h 1230161"/>
                  <a:gd name="connsiteX432" fmla="*/ 100047 w 1582064"/>
                  <a:gd name="connsiteY432" fmla="*/ 1010215 h 1230161"/>
                  <a:gd name="connsiteX433" fmla="*/ 103745 w 1582064"/>
                  <a:gd name="connsiteY433" fmla="*/ 1004163 h 1230161"/>
                  <a:gd name="connsiteX434" fmla="*/ 106098 w 1582064"/>
                  <a:gd name="connsiteY434" fmla="*/ 1002314 h 1230161"/>
                  <a:gd name="connsiteX435" fmla="*/ 106659 w 1582064"/>
                  <a:gd name="connsiteY435" fmla="*/ 1001529 h 1230161"/>
                  <a:gd name="connsiteX436" fmla="*/ 109685 w 1582064"/>
                  <a:gd name="connsiteY436" fmla="*/ 998559 h 1230161"/>
                  <a:gd name="connsiteX437" fmla="*/ 112319 w 1582064"/>
                  <a:gd name="connsiteY437" fmla="*/ 994188 h 1230161"/>
                  <a:gd name="connsiteX438" fmla="*/ 113047 w 1582064"/>
                  <a:gd name="connsiteY438" fmla="*/ 993460 h 1230161"/>
                  <a:gd name="connsiteX439" fmla="*/ 116241 w 1582064"/>
                  <a:gd name="connsiteY439" fmla="*/ 991275 h 1230161"/>
                  <a:gd name="connsiteX440" fmla="*/ 119435 w 1582064"/>
                  <a:gd name="connsiteY440" fmla="*/ 989930 h 1230161"/>
                  <a:gd name="connsiteX441" fmla="*/ 122517 w 1582064"/>
                  <a:gd name="connsiteY441" fmla="*/ 986848 h 1230161"/>
                  <a:gd name="connsiteX442" fmla="*/ 124255 w 1582064"/>
                  <a:gd name="connsiteY442" fmla="*/ 984550 h 1230161"/>
                  <a:gd name="connsiteX443" fmla="*/ 126048 w 1582064"/>
                  <a:gd name="connsiteY443" fmla="*/ 982701 h 1230161"/>
                  <a:gd name="connsiteX444" fmla="*/ 127897 w 1582064"/>
                  <a:gd name="connsiteY444" fmla="*/ 981244 h 1230161"/>
                  <a:gd name="connsiteX445" fmla="*/ 128121 w 1582064"/>
                  <a:gd name="connsiteY445" fmla="*/ 980123 h 1230161"/>
                  <a:gd name="connsiteX446" fmla="*/ 129634 w 1582064"/>
                  <a:gd name="connsiteY446" fmla="*/ 976425 h 1230161"/>
                  <a:gd name="connsiteX447" fmla="*/ 131091 w 1582064"/>
                  <a:gd name="connsiteY447" fmla="*/ 974295 h 1230161"/>
                  <a:gd name="connsiteX448" fmla="*/ 132380 w 1582064"/>
                  <a:gd name="connsiteY448" fmla="*/ 972670 h 1230161"/>
                  <a:gd name="connsiteX449" fmla="*/ 133837 w 1582064"/>
                  <a:gd name="connsiteY449" fmla="*/ 971213 h 1230161"/>
                  <a:gd name="connsiteX450" fmla="*/ 139553 w 1582064"/>
                  <a:gd name="connsiteY450" fmla="*/ 968299 h 1230161"/>
                  <a:gd name="connsiteX451" fmla="*/ 139217 w 1582064"/>
                  <a:gd name="connsiteY451" fmla="*/ 967403 h 1230161"/>
                  <a:gd name="connsiteX452" fmla="*/ 138488 w 1582064"/>
                  <a:gd name="connsiteY452" fmla="*/ 965273 h 1230161"/>
                  <a:gd name="connsiteX453" fmla="*/ 138264 w 1582064"/>
                  <a:gd name="connsiteY453" fmla="*/ 964601 h 1230161"/>
                  <a:gd name="connsiteX454" fmla="*/ 134453 w 1582064"/>
                  <a:gd name="connsiteY454" fmla="*/ 960958 h 1230161"/>
                  <a:gd name="connsiteX455" fmla="*/ 132492 w 1582064"/>
                  <a:gd name="connsiteY455" fmla="*/ 957764 h 1230161"/>
                  <a:gd name="connsiteX456" fmla="*/ 124030 w 1582064"/>
                  <a:gd name="connsiteY456" fmla="*/ 955859 h 1230161"/>
                  <a:gd name="connsiteX457" fmla="*/ 123190 w 1582064"/>
                  <a:gd name="connsiteY457" fmla="*/ 955859 h 1230161"/>
                  <a:gd name="connsiteX458" fmla="*/ 117642 w 1582064"/>
                  <a:gd name="connsiteY458" fmla="*/ 954234 h 1230161"/>
                  <a:gd name="connsiteX459" fmla="*/ 113271 w 1582064"/>
                  <a:gd name="connsiteY459" fmla="*/ 958605 h 1230161"/>
                  <a:gd name="connsiteX460" fmla="*/ 105986 w 1582064"/>
                  <a:gd name="connsiteY460" fmla="*/ 961631 h 1230161"/>
                  <a:gd name="connsiteX461" fmla="*/ 104529 w 1582064"/>
                  <a:gd name="connsiteY461" fmla="*/ 961631 h 1230161"/>
                  <a:gd name="connsiteX462" fmla="*/ 97245 w 1582064"/>
                  <a:gd name="connsiteY462" fmla="*/ 958605 h 1230161"/>
                  <a:gd name="connsiteX463" fmla="*/ 94387 w 1582064"/>
                  <a:gd name="connsiteY463" fmla="*/ 955747 h 1230161"/>
                  <a:gd name="connsiteX464" fmla="*/ 92537 w 1582064"/>
                  <a:gd name="connsiteY464" fmla="*/ 953281 h 1230161"/>
                  <a:gd name="connsiteX465" fmla="*/ 90072 w 1582064"/>
                  <a:gd name="connsiteY465" fmla="*/ 951488 h 1230161"/>
                  <a:gd name="connsiteX466" fmla="*/ 89343 w 1582064"/>
                  <a:gd name="connsiteY466" fmla="*/ 950759 h 1230161"/>
                  <a:gd name="connsiteX467" fmla="*/ 86317 w 1582064"/>
                  <a:gd name="connsiteY467" fmla="*/ 943419 h 1230161"/>
                  <a:gd name="connsiteX468" fmla="*/ 86317 w 1582064"/>
                  <a:gd name="connsiteY468" fmla="*/ 941962 h 1230161"/>
                  <a:gd name="connsiteX469" fmla="*/ 87046 w 1582064"/>
                  <a:gd name="connsiteY469" fmla="*/ 938095 h 1230161"/>
                  <a:gd name="connsiteX470" fmla="*/ 88503 w 1582064"/>
                  <a:gd name="connsiteY470" fmla="*/ 934509 h 1230161"/>
                  <a:gd name="connsiteX471" fmla="*/ 89511 w 1582064"/>
                  <a:gd name="connsiteY471" fmla="*/ 932603 h 1230161"/>
                  <a:gd name="connsiteX472" fmla="*/ 90576 w 1582064"/>
                  <a:gd name="connsiteY472" fmla="*/ 930979 h 1230161"/>
                  <a:gd name="connsiteX473" fmla="*/ 93154 w 1582064"/>
                  <a:gd name="connsiteY473" fmla="*/ 925823 h 1230161"/>
                  <a:gd name="connsiteX474" fmla="*/ 96684 w 1582064"/>
                  <a:gd name="connsiteY474" fmla="*/ 921844 h 1230161"/>
                  <a:gd name="connsiteX475" fmla="*/ 96684 w 1582064"/>
                  <a:gd name="connsiteY475" fmla="*/ 921844 h 1230161"/>
                  <a:gd name="connsiteX476" fmla="*/ 97581 w 1582064"/>
                  <a:gd name="connsiteY476" fmla="*/ 920500 h 1230161"/>
                  <a:gd name="connsiteX477" fmla="*/ 99374 w 1582064"/>
                  <a:gd name="connsiteY477" fmla="*/ 916353 h 1230161"/>
                  <a:gd name="connsiteX478" fmla="*/ 100495 w 1582064"/>
                  <a:gd name="connsiteY478" fmla="*/ 914335 h 1230161"/>
                  <a:gd name="connsiteX479" fmla="*/ 104866 w 1582064"/>
                  <a:gd name="connsiteY479" fmla="*/ 908283 h 1230161"/>
                  <a:gd name="connsiteX480" fmla="*/ 104586 w 1582064"/>
                  <a:gd name="connsiteY480" fmla="*/ 907723 h 1230161"/>
                  <a:gd name="connsiteX481" fmla="*/ 103801 w 1582064"/>
                  <a:gd name="connsiteY481" fmla="*/ 907779 h 1230161"/>
                  <a:gd name="connsiteX482" fmla="*/ 98758 w 1582064"/>
                  <a:gd name="connsiteY482" fmla="*/ 907779 h 1230161"/>
                  <a:gd name="connsiteX483" fmla="*/ 94163 w 1582064"/>
                  <a:gd name="connsiteY483" fmla="*/ 906714 h 1230161"/>
                  <a:gd name="connsiteX484" fmla="*/ 92706 w 1582064"/>
                  <a:gd name="connsiteY484" fmla="*/ 905986 h 1230161"/>
                  <a:gd name="connsiteX485" fmla="*/ 90016 w 1582064"/>
                  <a:gd name="connsiteY485" fmla="*/ 904025 h 1230161"/>
                  <a:gd name="connsiteX486" fmla="*/ 88559 w 1582064"/>
                  <a:gd name="connsiteY486" fmla="*/ 902568 h 1230161"/>
                  <a:gd name="connsiteX487" fmla="*/ 85533 w 1582064"/>
                  <a:gd name="connsiteY487" fmla="*/ 895283 h 1230161"/>
                  <a:gd name="connsiteX488" fmla="*/ 85533 w 1582064"/>
                  <a:gd name="connsiteY488" fmla="*/ 893153 h 1230161"/>
                  <a:gd name="connsiteX489" fmla="*/ 85757 w 1582064"/>
                  <a:gd name="connsiteY489" fmla="*/ 890968 h 1230161"/>
                  <a:gd name="connsiteX490" fmla="*/ 87886 w 1582064"/>
                  <a:gd name="connsiteY490" fmla="*/ 880937 h 1230161"/>
                  <a:gd name="connsiteX491" fmla="*/ 89736 w 1582064"/>
                  <a:gd name="connsiteY491" fmla="*/ 876902 h 1230161"/>
                  <a:gd name="connsiteX492" fmla="*/ 91081 w 1582064"/>
                  <a:gd name="connsiteY492" fmla="*/ 874829 h 1230161"/>
                  <a:gd name="connsiteX493" fmla="*/ 98029 w 1582064"/>
                  <a:gd name="connsiteY493" fmla="*/ 868161 h 1230161"/>
                  <a:gd name="connsiteX494" fmla="*/ 98141 w 1582064"/>
                  <a:gd name="connsiteY494" fmla="*/ 859139 h 1230161"/>
                  <a:gd name="connsiteX495" fmla="*/ 99598 w 1582064"/>
                  <a:gd name="connsiteY495" fmla="*/ 856225 h 1230161"/>
                  <a:gd name="connsiteX496" fmla="*/ 108844 w 1582064"/>
                  <a:gd name="connsiteY496" fmla="*/ 850565 h 1230161"/>
                  <a:gd name="connsiteX497" fmla="*/ 114000 w 1582064"/>
                  <a:gd name="connsiteY497" fmla="*/ 850453 h 1230161"/>
                  <a:gd name="connsiteX498" fmla="*/ 112543 w 1582064"/>
                  <a:gd name="connsiteY498" fmla="*/ 847539 h 1230161"/>
                  <a:gd name="connsiteX499" fmla="*/ 111478 w 1582064"/>
                  <a:gd name="connsiteY499" fmla="*/ 842944 h 1230161"/>
                  <a:gd name="connsiteX500" fmla="*/ 111478 w 1582064"/>
                  <a:gd name="connsiteY500" fmla="*/ 841431 h 1230161"/>
                  <a:gd name="connsiteX501" fmla="*/ 108956 w 1582064"/>
                  <a:gd name="connsiteY501" fmla="*/ 838237 h 1230161"/>
                  <a:gd name="connsiteX502" fmla="*/ 108228 w 1582064"/>
                  <a:gd name="connsiteY502" fmla="*/ 836780 h 1230161"/>
                  <a:gd name="connsiteX503" fmla="*/ 107163 w 1582064"/>
                  <a:gd name="connsiteY503" fmla="*/ 832185 h 1230161"/>
                  <a:gd name="connsiteX504" fmla="*/ 107163 w 1582064"/>
                  <a:gd name="connsiteY504" fmla="*/ 830055 h 1230161"/>
                  <a:gd name="connsiteX505" fmla="*/ 108116 w 1582064"/>
                  <a:gd name="connsiteY505" fmla="*/ 825796 h 1230161"/>
                  <a:gd name="connsiteX506" fmla="*/ 109069 w 1582064"/>
                  <a:gd name="connsiteY506" fmla="*/ 823723 h 1230161"/>
                  <a:gd name="connsiteX507" fmla="*/ 108620 w 1582064"/>
                  <a:gd name="connsiteY507" fmla="*/ 823499 h 1230161"/>
                  <a:gd name="connsiteX508" fmla="*/ 107163 w 1582064"/>
                  <a:gd name="connsiteY508" fmla="*/ 822771 h 1230161"/>
                  <a:gd name="connsiteX509" fmla="*/ 101503 w 1582064"/>
                  <a:gd name="connsiteY509" fmla="*/ 814533 h 1230161"/>
                  <a:gd name="connsiteX510" fmla="*/ 101223 w 1582064"/>
                  <a:gd name="connsiteY510" fmla="*/ 811787 h 1230161"/>
                  <a:gd name="connsiteX511" fmla="*/ 100103 w 1582064"/>
                  <a:gd name="connsiteY511" fmla="*/ 810611 h 1230161"/>
                  <a:gd name="connsiteX512" fmla="*/ 97861 w 1582064"/>
                  <a:gd name="connsiteY512" fmla="*/ 807809 h 1230161"/>
                  <a:gd name="connsiteX513" fmla="*/ 94331 w 1582064"/>
                  <a:gd name="connsiteY513" fmla="*/ 804895 h 1230161"/>
                  <a:gd name="connsiteX514" fmla="*/ 90632 w 1582064"/>
                  <a:gd name="connsiteY514" fmla="*/ 796937 h 1230161"/>
                  <a:gd name="connsiteX515" fmla="*/ 90632 w 1582064"/>
                  <a:gd name="connsiteY515" fmla="*/ 795312 h 1230161"/>
                  <a:gd name="connsiteX516" fmla="*/ 86878 w 1582064"/>
                  <a:gd name="connsiteY516" fmla="*/ 790325 h 1230161"/>
                  <a:gd name="connsiteX517" fmla="*/ 86485 w 1582064"/>
                  <a:gd name="connsiteY517" fmla="*/ 789933 h 1230161"/>
                  <a:gd name="connsiteX518" fmla="*/ 83628 w 1582064"/>
                  <a:gd name="connsiteY518" fmla="*/ 780574 h 1230161"/>
                  <a:gd name="connsiteX519" fmla="*/ 83235 w 1582064"/>
                  <a:gd name="connsiteY519" fmla="*/ 779398 h 1230161"/>
                  <a:gd name="connsiteX520" fmla="*/ 84188 w 1582064"/>
                  <a:gd name="connsiteY520" fmla="*/ 770768 h 1230161"/>
                  <a:gd name="connsiteX521" fmla="*/ 83852 w 1582064"/>
                  <a:gd name="connsiteY521" fmla="*/ 763763 h 1230161"/>
                  <a:gd name="connsiteX522" fmla="*/ 85645 w 1582064"/>
                  <a:gd name="connsiteY522" fmla="*/ 760401 h 1230161"/>
                  <a:gd name="connsiteX523" fmla="*/ 85533 w 1582064"/>
                  <a:gd name="connsiteY523" fmla="*/ 758944 h 1230161"/>
                  <a:gd name="connsiteX524" fmla="*/ 85533 w 1582064"/>
                  <a:gd name="connsiteY524" fmla="*/ 758215 h 1230161"/>
                  <a:gd name="connsiteX525" fmla="*/ 86317 w 1582064"/>
                  <a:gd name="connsiteY525" fmla="*/ 754293 h 1230161"/>
                  <a:gd name="connsiteX526" fmla="*/ 89343 w 1582064"/>
                  <a:gd name="connsiteY526" fmla="*/ 748017 h 1230161"/>
                  <a:gd name="connsiteX527" fmla="*/ 90072 w 1582064"/>
                  <a:gd name="connsiteY527" fmla="*/ 747288 h 1230161"/>
                  <a:gd name="connsiteX528" fmla="*/ 90688 w 1582064"/>
                  <a:gd name="connsiteY528" fmla="*/ 746728 h 1230161"/>
                  <a:gd name="connsiteX529" fmla="*/ 90576 w 1582064"/>
                  <a:gd name="connsiteY529" fmla="*/ 745327 h 1230161"/>
                  <a:gd name="connsiteX530" fmla="*/ 90576 w 1582064"/>
                  <a:gd name="connsiteY530" fmla="*/ 743197 h 1230161"/>
                  <a:gd name="connsiteX531" fmla="*/ 91305 w 1582064"/>
                  <a:gd name="connsiteY531" fmla="*/ 739387 h 1230161"/>
                  <a:gd name="connsiteX532" fmla="*/ 92033 w 1582064"/>
                  <a:gd name="connsiteY532" fmla="*/ 735801 h 1230161"/>
                  <a:gd name="connsiteX533" fmla="*/ 92033 w 1582064"/>
                  <a:gd name="connsiteY533" fmla="*/ 734568 h 1230161"/>
                  <a:gd name="connsiteX534" fmla="*/ 92818 w 1582064"/>
                  <a:gd name="connsiteY534" fmla="*/ 730645 h 1230161"/>
                  <a:gd name="connsiteX535" fmla="*/ 95507 w 1582064"/>
                  <a:gd name="connsiteY535" fmla="*/ 724705 h 1230161"/>
                  <a:gd name="connsiteX536" fmla="*/ 97357 w 1582064"/>
                  <a:gd name="connsiteY536" fmla="*/ 721455 h 1230161"/>
                  <a:gd name="connsiteX537" fmla="*/ 100103 w 1582064"/>
                  <a:gd name="connsiteY537" fmla="*/ 716468 h 1230161"/>
                  <a:gd name="connsiteX538" fmla="*/ 100831 w 1582064"/>
                  <a:gd name="connsiteY538" fmla="*/ 715739 h 1230161"/>
                  <a:gd name="connsiteX539" fmla="*/ 102624 w 1582064"/>
                  <a:gd name="connsiteY539" fmla="*/ 714338 h 1230161"/>
                  <a:gd name="connsiteX540" fmla="*/ 101728 w 1582064"/>
                  <a:gd name="connsiteY540" fmla="*/ 713722 h 1230161"/>
                  <a:gd name="connsiteX541" fmla="*/ 100159 w 1582064"/>
                  <a:gd name="connsiteY541" fmla="*/ 712433 h 1230161"/>
                  <a:gd name="connsiteX542" fmla="*/ 98982 w 1582064"/>
                  <a:gd name="connsiteY542" fmla="*/ 711368 h 1230161"/>
                  <a:gd name="connsiteX543" fmla="*/ 93770 w 1582064"/>
                  <a:gd name="connsiteY543" fmla="*/ 710191 h 1230161"/>
                  <a:gd name="connsiteX544" fmla="*/ 91417 w 1582064"/>
                  <a:gd name="connsiteY544" fmla="*/ 709351 h 1230161"/>
                  <a:gd name="connsiteX545" fmla="*/ 88559 w 1582064"/>
                  <a:gd name="connsiteY545" fmla="*/ 707894 h 1230161"/>
                  <a:gd name="connsiteX546" fmla="*/ 85869 w 1582064"/>
                  <a:gd name="connsiteY546" fmla="*/ 705933 h 1230161"/>
                  <a:gd name="connsiteX547" fmla="*/ 83011 w 1582064"/>
                  <a:gd name="connsiteY547" fmla="*/ 703075 h 1230161"/>
                  <a:gd name="connsiteX548" fmla="*/ 81106 w 1582064"/>
                  <a:gd name="connsiteY548" fmla="*/ 700385 h 1230161"/>
                  <a:gd name="connsiteX549" fmla="*/ 80377 w 1582064"/>
                  <a:gd name="connsiteY549" fmla="*/ 698928 h 1230161"/>
                  <a:gd name="connsiteX550" fmla="*/ 79929 w 1582064"/>
                  <a:gd name="connsiteY550" fmla="*/ 697807 h 1230161"/>
                  <a:gd name="connsiteX551" fmla="*/ 78360 w 1582064"/>
                  <a:gd name="connsiteY551" fmla="*/ 693492 h 1230161"/>
                  <a:gd name="connsiteX552" fmla="*/ 77744 w 1582064"/>
                  <a:gd name="connsiteY552" fmla="*/ 693268 h 1230161"/>
                  <a:gd name="connsiteX553" fmla="*/ 76399 w 1582064"/>
                  <a:gd name="connsiteY553" fmla="*/ 692708 h 1230161"/>
                  <a:gd name="connsiteX554" fmla="*/ 74942 w 1582064"/>
                  <a:gd name="connsiteY554" fmla="*/ 691979 h 1230161"/>
                  <a:gd name="connsiteX555" fmla="*/ 72252 w 1582064"/>
                  <a:gd name="connsiteY555" fmla="*/ 690018 h 1230161"/>
                  <a:gd name="connsiteX556" fmla="*/ 70123 w 1582064"/>
                  <a:gd name="connsiteY556" fmla="*/ 687889 h 1230161"/>
                  <a:gd name="connsiteX557" fmla="*/ 67713 w 1582064"/>
                  <a:gd name="connsiteY557" fmla="*/ 684134 h 1230161"/>
                  <a:gd name="connsiteX558" fmla="*/ 63510 w 1582064"/>
                  <a:gd name="connsiteY558" fmla="*/ 672983 h 1230161"/>
                  <a:gd name="connsiteX559" fmla="*/ 63286 w 1582064"/>
                  <a:gd name="connsiteY559" fmla="*/ 672422 h 1230161"/>
                  <a:gd name="connsiteX560" fmla="*/ 60596 w 1582064"/>
                  <a:gd name="connsiteY560" fmla="*/ 665081 h 1230161"/>
                  <a:gd name="connsiteX561" fmla="*/ 60148 w 1582064"/>
                  <a:gd name="connsiteY561" fmla="*/ 663737 h 1230161"/>
                  <a:gd name="connsiteX562" fmla="*/ 59419 w 1582064"/>
                  <a:gd name="connsiteY562" fmla="*/ 660879 h 1230161"/>
                  <a:gd name="connsiteX563" fmla="*/ 59083 w 1582064"/>
                  <a:gd name="connsiteY563" fmla="*/ 658357 h 1230161"/>
                  <a:gd name="connsiteX564" fmla="*/ 59083 w 1582064"/>
                  <a:gd name="connsiteY564" fmla="*/ 650456 h 1230161"/>
                  <a:gd name="connsiteX565" fmla="*/ 59363 w 1582064"/>
                  <a:gd name="connsiteY565" fmla="*/ 647934 h 1230161"/>
                  <a:gd name="connsiteX566" fmla="*/ 59644 w 1582064"/>
                  <a:gd name="connsiteY566" fmla="*/ 646757 h 1230161"/>
                  <a:gd name="connsiteX567" fmla="*/ 60148 w 1582064"/>
                  <a:gd name="connsiteY567" fmla="*/ 638632 h 1230161"/>
                  <a:gd name="connsiteX568" fmla="*/ 60876 w 1582064"/>
                  <a:gd name="connsiteY568" fmla="*/ 637175 h 1230161"/>
                  <a:gd name="connsiteX569" fmla="*/ 63734 w 1582064"/>
                  <a:gd name="connsiteY569" fmla="*/ 633701 h 1230161"/>
                  <a:gd name="connsiteX570" fmla="*/ 63398 w 1582064"/>
                  <a:gd name="connsiteY570" fmla="*/ 631067 h 1230161"/>
                  <a:gd name="connsiteX571" fmla="*/ 63398 w 1582064"/>
                  <a:gd name="connsiteY571" fmla="*/ 628937 h 1230161"/>
                  <a:gd name="connsiteX572" fmla="*/ 63902 w 1582064"/>
                  <a:gd name="connsiteY572" fmla="*/ 625687 h 1230161"/>
                  <a:gd name="connsiteX573" fmla="*/ 64631 w 1582064"/>
                  <a:gd name="connsiteY573" fmla="*/ 623558 h 1230161"/>
                  <a:gd name="connsiteX574" fmla="*/ 73877 w 1582064"/>
                  <a:gd name="connsiteY574" fmla="*/ 616497 h 1230161"/>
                  <a:gd name="connsiteX575" fmla="*/ 78416 w 1582064"/>
                  <a:gd name="connsiteY575" fmla="*/ 609100 h 1230161"/>
                  <a:gd name="connsiteX576" fmla="*/ 78248 w 1582064"/>
                  <a:gd name="connsiteY576" fmla="*/ 608540 h 1230161"/>
                  <a:gd name="connsiteX577" fmla="*/ 78024 w 1582064"/>
                  <a:gd name="connsiteY577" fmla="*/ 602768 h 1230161"/>
                  <a:gd name="connsiteX578" fmla="*/ 78584 w 1582064"/>
                  <a:gd name="connsiteY578" fmla="*/ 600526 h 1230161"/>
                  <a:gd name="connsiteX579" fmla="*/ 79145 w 1582064"/>
                  <a:gd name="connsiteY579" fmla="*/ 595259 h 1230161"/>
                  <a:gd name="connsiteX580" fmla="*/ 80602 w 1582064"/>
                  <a:gd name="connsiteY580" fmla="*/ 589991 h 1230161"/>
                  <a:gd name="connsiteX581" fmla="*/ 80602 w 1582064"/>
                  <a:gd name="connsiteY581" fmla="*/ 589487 h 1230161"/>
                  <a:gd name="connsiteX582" fmla="*/ 82339 w 1582064"/>
                  <a:gd name="connsiteY582" fmla="*/ 583771 h 1230161"/>
                  <a:gd name="connsiteX583" fmla="*/ 83796 w 1582064"/>
                  <a:gd name="connsiteY583" fmla="*/ 581642 h 1230161"/>
                  <a:gd name="connsiteX584" fmla="*/ 85477 w 1582064"/>
                  <a:gd name="connsiteY584" fmla="*/ 579681 h 1230161"/>
                  <a:gd name="connsiteX585" fmla="*/ 86878 w 1582064"/>
                  <a:gd name="connsiteY585" fmla="*/ 577047 h 1230161"/>
                  <a:gd name="connsiteX586" fmla="*/ 90688 w 1582064"/>
                  <a:gd name="connsiteY586" fmla="*/ 573797 h 1230161"/>
                  <a:gd name="connsiteX587" fmla="*/ 91305 w 1582064"/>
                  <a:gd name="connsiteY587" fmla="*/ 570883 h 1230161"/>
                  <a:gd name="connsiteX588" fmla="*/ 92369 w 1582064"/>
                  <a:gd name="connsiteY588" fmla="*/ 561581 h 1230161"/>
                  <a:gd name="connsiteX589" fmla="*/ 93826 w 1582064"/>
                  <a:gd name="connsiteY589" fmla="*/ 559451 h 1230161"/>
                  <a:gd name="connsiteX590" fmla="*/ 97805 w 1582064"/>
                  <a:gd name="connsiteY590" fmla="*/ 555921 h 1230161"/>
                  <a:gd name="connsiteX591" fmla="*/ 99262 w 1582064"/>
                  <a:gd name="connsiteY591" fmla="*/ 555192 h 1230161"/>
                  <a:gd name="connsiteX592" fmla="*/ 108508 w 1582064"/>
                  <a:gd name="connsiteY592" fmla="*/ 555192 h 1230161"/>
                  <a:gd name="connsiteX593" fmla="*/ 108732 w 1582064"/>
                  <a:gd name="connsiteY593" fmla="*/ 555304 h 1230161"/>
                  <a:gd name="connsiteX594" fmla="*/ 113832 w 1582064"/>
                  <a:gd name="connsiteY594" fmla="*/ 555024 h 1230161"/>
                  <a:gd name="connsiteX595" fmla="*/ 114784 w 1582064"/>
                  <a:gd name="connsiteY595" fmla="*/ 555192 h 1230161"/>
                  <a:gd name="connsiteX596" fmla="*/ 117418 w 1582064"/>
                  <a:gd name="connsiteY596" fmla="*/ 550653 h 1230161"/>
                  <a:gd name="connsiteX597" fmla="*/ 118371 w 1582064"/>
                  <a:gd name="connsiteY597" fmla="*/ 549701 h 1230161"/>
                  <a:gd name="connsiteX598" fmla="*/ 118371 w 1582064"/>
                  <a:gd name="connsiteY598" fmla="*/ 549645 h 1230161"/>
                  <a:gd name="connsiteX599" fmla="*/ 117810 w 1582064"/>
                  <a:gd name="connsiteY599" fmla="*/ 548300 h 1230161"/>
                  <a:gd name="connsiteX600" fmla="*/ 116353 w 1582064"/>
                  <a:gd name="connsiteY600" fmla="*/ 543985 h 1230161"/>
                  <a:gd name="connsiteX601" fmla="*/ 116129 w 1582064"/>
                  <a:gd name="connsiteY601" fmla="*/ 538213 h 1230161"/>
                  <a:gd name="connsiteX602" fmla="*/ 116858 w 1582064"/>
                  <a:gd name="connsiteY602" fmla="*/ 535355 h 1230161"/>
                  <a:gd name="connsiteX603" fmla="*/ 117530 w 1582064"/>
                  <a:gd name="connsiteY603" fmla="*/ 533506 h 1230161"/>
                  <a:gd name="connsiteX604" fmla="*/ 120948 w 1582064"/>
                  <a:gd name="connsiteY604" fmla="*/ 526221 h 1230161"/>
                  <a:gd name="connsiteX605" fmla="*/ 120276 w 1582064"/>
                  <a:gd name="connsiteY605" fmla="*/ 524708 h 1230161"/>
                  <a:gd name="connsiteX606" fmla="*/ 119435 w 1582064"/>
                  <a:gd name="connsiteY606" fmla="*/ 520618 h 1230161"/>
                  <a:gd name="connsiteX607" fmla="*/ 119435 w 1582064"/>
                  <a:gd name="connsiteY607" fmla="*/ 518488 h 1230161"/>
                  <a:gd name="connsiteX608" fmla="*/ 120892 w 1582064"/>
                  <a:gd name="connsiteY608" fmla="*/ 513164 h 1230161"/>
                  <a:gd name="connsiteX609" fmla="*/ 123022 w 1582064"/>
                  <a:gd name="connsiteY609" fmla="*/ 509578 h 1230161"/>
                  <a:gd name="connsiteX610" fmla="*/ 123806 w 1582064"/>
                  <a:gd name="connsiteY610" fmla="*/ 508457 h 1230161"/>
                  <a:gd name="connsiteX611" fmla="*/ 126664 w 1582064"/>
                  <a:gd name="connsiteY611" fmla="*/ 504871 h 1230161"/>
                  <a:gd name="connsiteX612" fmla="*/ 127449 w 1582064"/>
                  <a:gd name="connsiteY612" fmla="*/ 504030 h 1230161"/>
                  <a:gd name="connsiteX613" fmla="*/ 129634 w 1582064"/>
                  <a:gd name="connsiteY613" fmla="*/ 501845 h 1230161"/>
                  <a:gd name="connsiteX614" fmla="*/ 134397 w 1582064"/>
                  <a:gd name="connsiteY614" fmla="*/ 499155 h 1230161"/>
                  <a:gd name="connsiteX615" fmla="*/ 138656 w 1582064"/>
                  <a:gd name="connsiteY615" fmla="*/ 498090 h 1230161"/>
                  <a:gd name="connsiteX616" fmla="*/ 144540 w 1582064"/>
                  <a:gd name="connsiteY616" fmla="*/ 494560 h 1230161"/>
                  <a:gd name="connsiteX617" fmla="*/ 153114 w 1582064"/>
                  <a:gd name="connsiteY617" fmla="*/ 493608 h 1230161"/>
                  <a:gd name="connsiteX618" fmla="*/ 155243 w 1582064"/>
                  <a:gd name="connsiteY618" fmla="*/ 494336 h 1230161"/>
                  <a:gd name="connsiteX619" fmla="*/ 157092 w 1582064"/>
                  <a:gd name="connsiteY619" fmla="*/ 495176 h 1230161"/>
                  <a:gd name="connsiteX620" fmla="*/ 161239 w 1582064"/>
                  <a:gd name="connsiteY620" fmla="*/ 497530 h 1230161"/>
                  <a:gd name="connsiteX621" fmla="*/ 165834 w 1582064"/>
                  <a:gd name="connsiteY621" fmla="*/ 494616 h 1230161"/>
                  <a:gd name="connsiteX622" fmla="*/ 169309 w 1582064"/>
                  <a:gd name="connsiteY622" fmla="*/ 493271 h 1230161"/>
                  <a:gd name="connsiteX623" fmla="*/ 169533 w 1582064"/>
                  <a:gd name="connsiteY623" fmla="*/ 493215 h 1230161"/>
                  <a:gd name="connsiteX624" fmla="*/ 171382 w 1582064"/>
                  <a:gd name="connsiteY624" fmla="*/ 490469 h 1230161"/>
                  <a:gd name="connsiteX625" fmla="*/ 173792 w 1582064"/>
                  <a:gd name="connsiteY625" fmla="*/ 487948 h 1230161"/>
                  <a:gd name="connsiteX626" fmla="*/ 176649 w 1582064"/>
                  <a:gd name="connsiteY626" fmla="*/ 485818 h 1230161"/>
                  <a:gd name="connsiteX627" fmla="*/ 177938 w 1582064"/>
                  <a:gd name="connsiteY627" fmla="*/ 484978 h 1230161"/>
                  <a:gd name="connsiteX628" fmla="*/ 195198 w 1582064"/>
                  <a:gd name="connsiteY628" fmla="*/ 475619 h 1230161"/>
                  <a:gd name="connsiteX629" fmla="*/ 200129 w 1582064"/>
                  <a:gd name="connsiteY629" fmla="*/ 474387 h 1230161"/>
                  <a:gd name="connsiteX630" fmla="*/ 200633 w 1582064"/>
                  <a:gd name="connsiteY630" fmla="*/ 474387 h 1230161"/>
                  <a:gd name="connsiteX631" fmla="*/ 202595 w 1582064"/>
                  <a:gd name="connsiteY631" fmla="*/ 473490 h 1230161"/>
                  <a:gd name="connsiteX632" fmla="*/ 204724 w 1582064"/>
                  <a:gd name="connsiteY632" fmla="*/ 472761 h 1230161"/>
                  <a:gd name="connsiteX633" fmla="*/ 210496 w 1582064"/>
                  <a:gd name="connsiteY633" fmla="*/ 472537 h 1230161"/>
                  <a:gd name="connsiteX634" fmla="*/ 217781 w 1582064"/>
                  <a:gd name="connsiteY634" fmla="*/ 474106 h 1230161"/>
                  <a:gd name="connsiteX635" fmla="*/ 217781 w 1582064"/>
                  <a:gd name="connsiteY635" fmla="*/ 473938 h 1230161"/>
                  <a:gd name="connsiteX636" fmla="*/ 217781 w 1582064"/>
                  <a:gd name="connsiteY636" fmla="*/ 471080 h 1230161"/>
                  <a:gd name="connsiteX637" fmla="*/ 219854 w 1582064"/>
                  <a:gd name="connsiteY637" fmla="*/ 464860 h 1230161"/>
                  <a:gd name="connsiteX638" fmla="*/ 221984 w 1582064"/>
                  <a:gd name="connsiteY638" fmla="*/ 462002 h 1230161"/>
                  <a:gd name="connsiteX639" fmla="*/ 222320 w 1582064"/>
                  <a:gd name="connsiteY639" fmla="*/ 461610 h 1230161"/>
                  <a:gd name="connsiteX640" fmla="*/ 229493 w 1582064"/>
                  <a:gd name="connsiteY640" fmla="*/ 452980 h 1230161"/>
                  <a:gd name="connsiteX641" fmla="*/ 230109 w 1582064"/>
                  <a:gd name="connsiteY641" fmla="*/ 452308 h 1230161"/>
                  <a:gd name="connsiteX642" fmla="*/ 232238 w 1582064"/>
                  <a:gd name="connsiteY642" fmla="*/ 450179 h 1230161"/>
                  <a:gd name="connsiteX643" fmla="*/ 233359 w 1582064"/>
                  <a:gd name="connsiteY643" fmla="*/ 449226 h 1230161"/>
                  <a:gd name="connsiteX644" fmla="*/ 236217 w 1582064"/>
                  <a:gd name="connsiteY644" fmla="*/ 447096 h 1230161"/>
                  <a:gd name="connsiteX645" fmla="*/ 237786 w 1582064"/>
                  <a:gd name="connsiteY645" fmla="*/ 446144 h 1230161"/>
                  <a:gd name="connsiteX646" fmla="*/ 238851 w 1582064"/>
                  <a:gd name="connsiteY646" fmla="*/ 445584 h 1230161"/>
                  <a:gd name="connsiteX647" fmla="*/ 237114 w 1582064"/>
                  <a:gd name="connsiteY647" fmla="*/ 442726 h 1230161"/>
                  <a:gd name="connsiteX648" fmla="*/ 235657 w 1582064"/>
                  <a:gd name="connsiteY648" fmla="*/ 439139 h 1230161"/>
                  <a:gd name="connsiteX649" fmla="*/ 234928 w 1582064"/>
                  <a:gd name="connsiteY649" fmla="*/ 435272 h 1230161"/>
                  <a:gd name="connsiteX650" fmla="*/ 234928 w 1582064"/>
                  <a:gd name="connsiteY650" fmla="*/ 433815 h 1230161"/>
                  <a:gd name="connsiteX651" fmla="*/ 236049 w 1582064"/>
                  <a:gd name="connsiteY651" fmla="*/ 429165 h 1230161"/>
                  <a:gd name="connsiteX652" fmla="*/ 237506 w 1582064"/>
                  <a:gd name="connsiteY652" fmla="*/ 426307 h 1230161"/>
                  <a:gd name="connsiteX653" fmla="*/ 240308 w 1582064"/>
                  <a:gd name="connsiteY653" fmla="*/ 422888 h 1230161"/>
                  <a:gd name="connsiteX654" fmla="*/ 241373 w 1582064"/>
                  <a:gd name="connsiteY654" fmla="*/ 422048 h 1230161"/>
                  <a:gd name="connsiteX655" fmla="*/ 239859 w 1582064"/>
                  <a:gd name="connsiteY655" fmla="*/ 419134 h 1230161"/>
                  <a:gd name="connsiteX656" fmla="*/ 239131 w 1582064"/>
                  <a:gd name="connsiteY656" fmla="*/ 417004 h 1230161"/>
                  <a:gd name="connsiteX657" fmla="*/ 238571 w 1582064"/>
                  <a:gd name="connsiteY657" fmla="*/ 413698 h 1230161"/>
                  <a:gd name="connsiteX658" fmla="*/ 238571 w 1582064"/>
                  <a:gd name="connsiteY658" fmla="*/ 411569 h 1230161"/>
                  <a:gd name="connsiteX659" fmla="*/ 241428 w 1582064"/>
                  <a:gd name="connsiteY659" fmla="*/ 404396 h 1230161"/>
                  <a:gd name="connsiteX660" fmla="*/ 241428 w 1582064"/>
                  <a:gd name="connsiteY660" fmla="*/ 403667 h 1230161"/>
                  <a:gd name="connsiteX661" fmla="*/ 242493 w 1582064"/>
                  <a:gd name="connsiteY661" fmla="*/ 399073 h 1230161"/>
                  <a:gd name="connsiteX662" fmla="*/ 243222 w 1582064"/>
                  <a:gd name="connsiteY662" fmla="*/ 397616 h 1230161"/>
                  <a:gd name="connsiteX663" fmla="*/ 245183 w 1582064"/>
                  <a:gd name="connsiteY663" fmla="*/ 394926 h 1230161"/>
                  <a:gd name="connsiteX664" fmla="*/ 245575 w 1582064"/>
                  <a:gd name="connsiteY664" fmla="*/ 394534 h 1230161"/>
                  <a:gd name="connsiteX665" fmla="*/ 245912 w 1582064"/>
                  <a:gd name="connsiteY665" fmla="*/ 393525 h 1230161"/>
                  <a:gd name="connsiteX666" fmla="*/ 245687 w 1582064"/>
                  <a:gd name="connsiteY666" fmla="*/ 391507 h 1230161"/>
                  <a:gd name="connsiteX667" fmla="*/ 245687 w 1582064"/>
                  <a:gd name="connsiteY667" fmla="*/ 390779 h 1230161"/>
                  <a:gd name="connsiteX668" fmla="*/ 248209 w 1582064"/>
                  <a:gd name="connsiteY668" fmla="*/ 383999 h 1230161"/>
                  <a:gd name="connsiteX669" fmla="*/ 248209 w 1582064"/>
                  <a:gd name="connsiteY669" fmla="*/ 383942 h 1230161"/>
                  <a:gd name="connsiteX670" fmla="*/ 248938 w 1582064"/>
                  <a:gd name="connsiteY670" fmla="*/ 382485 h 1230161"/>
                  <a:gd name="connsiteX671" fmla="*/ 258072 w 1582064"/>
                  <a:gd name="connsiteY671" fmla="*/ 376770 h 1230161"/>
                  <a:gd name="connsiteX672" fmla="*/ 258408 w 1582064"/>
                  <a:gd name="connsiteY672" fmla="*/ 376658 h 1230161"/>
                  <a:gd name="connsiteX673" fmla="*/ 260930 w 1582064"/>
                  <a:gd name="connsiteY673" fmla="*/ 372567 h 1230161"/>
                  <a:gd name="connsiteX674" fmla="*/ 261658 w 1582064"/>
                  <a:gd name="connsiteY674" fmla="*/ 371838 h 1230161"/>
                  <a:gd name="connsiteX675" fmla="*/ 265693 w 1582064"/>
                  <a:gd name="connsiteY675" fmla="*/ 369373 h 1230161"/>
                  <a:gd name="connsiteX676" fmla="*/ 267822 w 1582064"/>
                  <a:gd name="connsiteY676" fmla="*/ 368644 h 1230161"/>
                  <a:gd name="connsiteX677" fmla="*/ 267878 w 1582064"/>
                  <a:gd name="connsiteY677" fmla="*/ 368644 h 1230161"/>
                  <a:gd name="connsiteX678" fmla="*/ 270848 w 1582064"/>
                  <a:gd name="connsiteY678" fmla="*/ 366010 h 1230161"/>
                  <a:gd name="connsiteX679" fmla="*/ 275779 w 1582064"/>
                  <a:gd name="connsiteY679" fmla="*/ 360631 h 1230161"/>
                  <a:gd name="connsiteX680" fmla="*/ 276844 w 1582064"/>
                  <a:gd name="connsiteY680" fmla="*/ 360071 h 1230161"/>
                  <a:gd name="connsiteX681" fmla="*/ 277068 w 1582064"/>
                  <a:gd name="connsiteY681" fmla="*/ 359398 h 1230161"/>
                  <a:gd name="connsiteX682" fmla="*/ 277797 w 1582064"/>
                  <a:gd name="connsiteY682" fmla="*/ 357269 h 1230161"/>
                  <a:gd name="connsiteX683" fmla="*/ 281383 w 1582064"/>
                  <a:gd name="connsiteY683" fmla="*/ 352281 h 1230161"/>
                  <a:gd name="connsiteX684" fmla="*/ 284241 w 1582064"/>
                  <a:gd name="connsiteY684" fmla="*/ 350152 h 1230161"/>
                  <a:gd name="connsiteX685" fmla="*/ 284970 w 1582064"/>
                  <a:gd name="connsiteY685" fmla="*/ 349648 h 1230161"/>
                  <a:gd name="connsiteX686" fmla="*/ 290685 w 1582064"/>
                  <a:gd name="connsiteY686" fmla="*/ 346061 h 1230161"/>
                  <a:gd name="connsiteX687" fmla="*/ 293992 w 1582064"/>
                  <a:gd name="connsiteY687" fmla="*/ 344716 h 1230161"/>
                  <a:gd name="connsiteX688" fmla="*/ 294104 w 1582064"/>
                  <a:gd name="connsiteY688" fmla="*/ 344436 h 1230161"/>
                  <a:gd name="connsiteX689" fmla="*/ 297634 w 1582064"/>
                  <a:gd name="connsiteY689" fmla="*/ 340457 h 1230161"/>
                  <a:gd name="connsiteX690" fmla="*/ 299315 w 1582064"/>
                  <a:gd name="connsiteY690" fmla="*/ 339337 h 1230161"/>
                  <a:gd name="connsiteX691" fmla="*/ 302846 w 1582064"/>
                  <a:gd name="connsiteY691" fmla="*/ 336423 h 1230161"/>
                  <a:gd name="connsiteX692" fmla="*/ 307272 w 1582064"/>
                  <a:gd name="connsiteY692" fmla="*/ 331772 h 1230161"/>
                  <a:gd name="connsiteX693" fmla="*/ 306656 w 1582064"/>
                  <a:gd name="connsiteY693" fmla="*/ 328465 h 1230161"/>
                  <a:gd name="connsiteX694" fmla="*/ 305759 w 1582064"/>
                  <a:gd name="connsiteY694" fmla="*/ 319948 h 1230161"/>
                  <a:gd name="connsiteX695" fmla="*/ 306488 w 1582064"/>
                  <a:gd name="connsiteY695" fmla="*/ 317819 h 1230161"/>
                  <a:gd name="connsiteX696" fmla="*/ 307048 w 1582064"/>
                  <a:gd name="connsiteY696" fmla="*/ 316473 h 1230161"/>
                  <a:gd name="connsiteX697" fmla="*/ 308505 w 1582064"/>
                  <a:gd name="connsiteY697" fmla="*/ 313616 h 1230161"/>
                  <a:gd name="connsiteX698" fmla="*/ 313100 w 1582064"/>
                  <a:gd name="connsiteY698" fmla="*/ 309021 h 1230161"/>
                  <a:gd name="connsiteX699" fmla="*/ 314557 w 1582064"/>
                  <a:gd name="connsiteY699" fmla="*/ 308292 h 1230161"/>
                  <a:gd name="connsiteX700" fmla="*/ 318256 w 1582064"/>
                  <a:gd name="connsiteY700" fmla="*/ 307227 h 1230161"/>
                  <a:gd name="connsiteX701" fmla="*/ 318592 w 1582064"/>
                  <a:gd name="connsiteY701" fmla="*/ 306051 h 1230161"/>
                  <a:gd name="connsiteX702" fmla="*/ 321226 w 1582064"/>
                  <a:gd name="connsiteY702" fmla="*/ 301568 h 1230161"/>
                  <a:gd name="connsiteX703" fmla="*/ 321954 w 1582064"/>
                  <a:gd name="connsiteY703" fmla="*/ 300839 h 1230161"/>
                  <a:gd name="connsiteX704" fmla="*/ 329239 w 1582064"/>
                  <a:gd name="connsiteY704" fmla="*/ 297813 h 1230161"/>
                  <a:gd name="connsiteX705" fmla="*/ 329968 w 1582064"/>
                  <a:gd name="connsiteY705" fmla="*/ 297813 h 1230161"/>
                  <a:gd name="connsiteX706" fmla="*/ 337252 w 1582064"/>
                  <a:gd name="connsiteY706" fmla="*/ 300839 h 1230161"/>
                  <a:gd name="connsiteX707" fmla="*/ 337925 w 1582064"/>
                  <a:gd name="connsiteY707" fmla="*/ 301512 h 1230161"/>
                  <a:gd name="connsiteX708" fmla="*/ 343921 w 1582064"/>
                  <a:gd name="connsiteY708" fmla="*/ 302520 h 1230161"/>
                  <a:gd name="connsiteX709" fmla="*/ 345378 w 1582064"/>
                  <a:gd name="connsiteY709" fmla="*/ 303249 h 1230161"/>
                  <a:gd name="connsiteX710" fmla="*/ 349188 w 1582064"/>
                  <a:gd name="connsiteY710" fmla="*/ 306443 h 1230161"/>
                  <a:gd name="connsiteX711" fmla="*/ 349524 w 1582064"/>
                  <a:gd name="connsiteY711" fmla="*/ 306443 h 1230161"/>
                  <a:gd name="connsiteX712" fmla="*/ 350141 w 1582064"/>
                  <a:gd name="connsiteY712" fmla="*/ 306051 h 1230161"/>
                  <a:gd name="connsiteX713" fmla="*/ 355857 w 1582064"/>
                  <a:gd name="connsiteY713" fmla="*/ 304313 h 1230161"/>
                  <a:gd name="connsiteX714" fmla="*/ 356978 w 1582064"/>
                  <a:gd name="connsiteY714" fmla="*/ 304313 h 1230161"/>
                  <a:gd name="connsiteX715" fmla="*/ 357650 w 1582064"/>
                  <a:gd name="connsiteY715" fmla="*/ 303977 h 1230161"/>
                  <a:gd name="connsiteX716" fmla="*/ 359779 w 1582064"/>
                  <a:gd name="connsiteY716" fmla="*/ 302240 h 1230161"/>
                  <a:gd name="connsiteX717" fmla="*/ 359891 w 1582064"/>
                  <a:gd name="connsiteY717" fmla="*/ 302184 h 1230161"/>
                  <a:gd name="connsiteX718" fmla="*/ 360676 w 1582064"/>
                  <a:gd name="connsiteY718" fmla="*/ 301007 h 1230161"/>
                  <a:gd name="connsiteX719" fmla="*/ 363534 w 1582064"/>
                  <a:gd name="connsiteY719" fmla="*/ 297421 h 1230161"/>
                  <a:gd name="connsiteX720" fmla="*/ 371603 w 1582064"/>
                  <a:gd name="connsiteY720" fmla="*/ 293554 h 1230161"/>
                  <a:gd name="connsiteX721" fmla="*/ 375694 w 1582064"/>
                  <a:gd name="connsiteY721" fmla="*/ 293554 h 1230161"/>
                  <a:gd name="connsiteX722" fmla="*/ 380961 w 1582064"/>
                  <a:gd name="connsiteY722" fmla="*/ 292097 h 1230161"/>
                  <a:gd name="connsiteX723" fmla="*/ 381017 w 1582064"/>
                  <a:gd name="connsiteY723" fmla="*/ 292097 h 1230161"/>
                  <a:gd name="connsiteX724" fmla="*/ 381298 w 1582064"/>
                  <a:gd name="connsiteY724" fmla="*/ 291537 h 1230161"/>
                  <a:gd name="connsiteX725" fmla="*/ 382979 w 1582064"/>
                  <a:gd name="connsiteY725" fmla="*/ 289352 h 1230161"/>
                  <a:gd name="connsiteX726" fmla="*/ 385108 w 1582064"/>
                  <a:gd name="connsiteY726" fmla="*/ 287222 h 1230161"/>
                  <a:gd name="connsiteX727" fmla="*/ 400182 w 1582064"/>
                  <a:gd name="connsiteY727" fmla="*/ 271420 h 1230161"/>
                  <a:gd name="connsiteX728" fmla="*/ 401415 w 1582064"/>
                  <a:gd name="connsiteY728" fmla="*/ 270355 h 1230161"/>
                  <a:gd name="connsiteX729" fmla="*/ 409316 w 1582064"/>
                  <a:gd name="connsiteY729" fmla="*/ 264639 h 1230161"/>
                  <a:gd name="connsiteX730" fmla="*/ 415368 w 1582064"/>
                  <a:gd name="connsiteY730" fmla="*/ 262678 h 1230161"/>
                  <a:gd name="connsiteX731" fmla="*/ 416825 w 1582064"/>
                  <a:gd name="connsiteY731" fmla="*/ 262678 h 1230161"/>
                  <a:gd name="connsiteX732" fmla="*/ 427136 w 1582064"/>
                  <a:gd name="connsiteY732" fmla="*/ 272989 h 1230161"/>
                  <a:gd name="connsiteX733" fmla="*/ 427136 w 1582064"/>
                  <a:gd name="connsiteY733" fmla="*/ 275118 h 1230161"/>
                  <a:gd name="connsiteX734" fmla="*/ 424110 w 1582064"/>
                  <a:gd name="connsiteY734" fmla="*/ 282403 h 1230161"/>
                  <a:gd name="connsiteX735" fmla="*/ 422933 w 1582064"/>
                  <a:gd name="connsiteY735" fmla="*/ 283580 h 1230161"/>
                  <a:gd name="connsiteX736" fmla="*/ 417890 w 1582064"/>
                  <a:gd name="connsiteY736" fmla="*/ 292377 h 1230161"/>
                  <a:gd name="connsiteX737" fmla="*/ 418619 w 1582064"/>
                  <a:gd name="connsiteY737" fmla="*/ 292602 h 1230161"/>
                  <a:gd name="connsiteX738" fmla="*/ 420748 w 1582064"/>
                  <a:gd name="connsiteY738" fmla="*/ 293330 h 1230161"/>
                  <a:gd name="connsiteX739" fmla="*/ 422877 w 1582064"/>
                  <a:gd name="connsiteY739" fmla="*/ 294283 h 1230161"/>
                  <a:gd name="connsiteX740" fmla="*/ 428649 w 1582064"/>
                  <a:gd name="connsiteY740" fmla="*/ 291705 h 1230161"/>
                  <a:gd name="connsiteX741" fmla="*/ 437951 w 1582064"/>
                  <a:gd name="connsiteY741" fmla="*/ 291705 h 1230161"/>
                  <a:gd name="connsiteX742" fmla="*/ 439408 w 1582064"/>
                  <a:gd name="connsiteY742" fmla="*/ 292433 h 1230161"/>
                  <a:gd name="connsiteX743" fmla="*/ 444564 w 1582064"/>
                  <a:gd name="connsiteY743" fmla="*/ 298430 h 1230161"/>
                  <a:gd name="connsiteX744" fmla="*/ 444676 w 1582064"/>
                  <a:gd name="connsiteY744" fmla="*/ 298766 h 1230161"/>
                  <a:gd name="connsiteX745" fmla="*/ 446805 w 1582064"/>
                  <a:gd name="connsiteY745" fmla="*/ 301399 h 1230161"/>
                  <a:gd name="connsiteX746" fmla="*/ 450504 w 1582064"/>
                  <a:gd name="connsiteY746" fmla="*/ 301399 h 1230161"/>
                  <a:gd name="connsiteX747" fmla="*/ 453810 w 1582064"/>
                  <a:gd name="connsiteY747" fmla="*/ 301960 h 1230161"/>
                  <a:gd name="connsiteX748" fmla="*/ 453810 w 1582064"/>
                  <a:gd name="connsiteY748" fmla="*/ 301680 h 1230161"/>
                  <a:gd name="connsiteX749" fmla="*/ 454314 w 1582064"/>
                  <a:gd name="connsiteY749" fmla="*/ 298430 h 1230161"/>
                  <a:gd name="connsiteX750" fmla="*/ 455043 w 1582064"/>
                  <a:gd name="connsiteY750" fmla="*/ 296300 h 1230161"/>
                  <a:gd name="connsiteX751" fmla="*/ 455267 w 1582064"/>
                  <a:gd name="connsiteY751" fmla="*/ 295628 h 1230161"/>
                  <a:gd name="connsiteX752" fmla="*/ 455211 w 1582064"/>
                  <a:gd name="connsiteY752" fmla="*/ 294507 h 1230161"/>
                  <a:gd name="connsiteX753" fmla="*/ 455211 w 1582064"/>
                  <a:gd name="connsiteY753" fmla="*/ 292377 h 1230161"/>
                  <a:gd name="connsiteX754" fmla="*/ 458237 w 1582064"/>
                  <a:gd name="connsiteY754" fmla="*/ 285093 h 1230161"/>
                  <a:gd name="connsiteX755" fmla="*/ 459077 w 1582064"/>
                  <a:gd name="connsiteY755" fmla="*/ 283804 h 1230161"/>
                  <a:gd name="connsiteX756" fmla="*/ 464793 w 1582064"/>
                  <a:gd name="connsiteY756" fmla="*/ 279601 h 1230161"/>
                  <a:gd name="connsiteX757" fmla="*/ 465410 w 1582064"/>
                  <a:gd name="connsiteY757" fmla="*/ 276183 h 1230161"/>
                  <a:gd name="connsiteX758" fmla="*/ 466979 w 1582064"/>
                  <a:gd name="connsiteY758" fmla="*/ 272316 h 1230161"/>
                  <a:gd name="connsiteX759" fmla="*/ 471294 w 1582064"/>
                  <a:gd name="connsiteY759" fmla="*/ 265872 h 1230161"/>
                  <a:gd name="connsiteX760" fmla="*/ 472414 w 1582064"/>
                  <a:gd name="connsiteY760" fmla="*/ 264471 h 1230161"/>
                  <a:gd name="connsiteX761" fmla="*/ 473815 w 1582064"/>
                  <a:gd name="connsiteY761" fmla="*/ 260828 h 1230161"/>
                  <a:gd name="connsiteX762" fmla="*/ 485527 w 1582064"/>
                  <a:gd name="connsiteY762" fmla="*/ 254328 h 1230161"/>
                  <a:gd name="connsiteX763" fmla="*/ 485639 w 1582064"/>
                  <a:gd name="connsiteY763" fmla="*/ 254328 h 1230161"/>
                  <a:gd name="connsiteX764" fmla="*/ 496735 w 1582064"/>
                  <a:gd name="connsiteY764" fmla="*/ 255953 h 1230161"/>
                  <a:gd name="connsiteX765" fmla="*/ 501386 w 1582064"/>
                  <a:gd name="connsiteY765" fmla="*/ 260044 h 1230161"/>
                  <a:gd name="connsiteX766" fmla="*/ 506765 w 1582064"/>
                  <a:gd name="connsiteY766" fmla="*/ 262566 h 1230161"/>
                  <a:gd name="connsiteX767" fmla="*/ 513994 w 1582064"/>
                  <a:gd name="connsiteY767" fmla="*/ 262846 h 1230161"/>
                  <a:gd name="connsiteX768" fmla="*/ 517020 w 1582064"/>
                  <a:gd name="connsiteY768" fmla="*/ 264807 h 1230161"/>
                  <a:gd name="connsiteX769" fmla="*/ 518253 w 1582064"/>
                  <a:gd name="connsiteY769" fmla="*/ 265311 h 1230161"/>
                  <a:gd name="connsiteX770" fmla="*/ 525426 w 1582064"/>
                  <a:gd name="connsiteY770" fmla="*/ 268898 h 1230161"/>
                  <a:gd name="connsiteX771" fmla="*/ 527499 w 1582064"/>
                  <a:gd name="connsiteY771" fmla="*/ 270299 h 1230161"/>
                  <a:gd name="connsiteX772" fmla="*/ 528003 w 1582064"/>
                  <a:gd name="connsiteY772" fmla="*/ 269570 h 1230161"/>
                  <a:gd name="connsiteX773" fmla="*/ 528340 w 1582064"/>
                  <a:gd name="connsiteY773" fmla="*/ 269066 h 1230161"/>
                  <a:gd name="connsiteX774" fmla="*/ 530469 w 1582064"/>
                  <a:gd name="connsiteY774" fmla="*/ 266208 h 1230161"/>
                  <a:gd name="connsiteX775" fmla="*/ 535512 w 1582064"/>
                  <a:gd name="connsiteY775" fmla="*/ 262622 h 1230161"/>
                  <a:gd name="connsiteX776" fmla="*/ 537642 w 1582064"/>
                  <a:gd name="connsiteY776" fmla="*/ 261893 h 1230161"/>
                  <a:gd name="connsiteX777" fmla="*/ 540892 w 1582064"/>
                  <a:gd name="connsiteY777" fmla="*/ 261389 h 1230161"/>
                  <a:gd name="connsiteX778" fmla="*/ 542797 w 1582064"/>
                  <a:gd name="connsiteY778" fmla="*/ 261389 h 1230161"/>
                  <a:gd name="connsiteX779" fmla="*/ 543302 w 1582064"/>
                  <a:gd name="connsiteY779" fmla="*/ 261053 h 1230161"/>
                  <a:gd name="connsiteX780" fmla="*/ 546552 w 1582064"/>
                  <a:gd name="connsiteY780" fmla="*/ 257466 h 1230161"/>
                  <a:gd name="connsiteX781" fmla="*/ 552716 w 1582064"/>
                  <a:gd name="connsiteY781" fmla="*/ 251863 h 1230161"/>
                  <a:gd name="connsiteX782" fmla="*/ 560785 w 1582064"/>
                  <a:gd name="connsiteY782" fmla="*/ 249173 h 1230161"/>
                  <a:gd name="connsiteX783" fmla="*/ 560785 w 1582064"/>
                  <a:gd name="connsiteY783" fmla="*/ 246875 h 1230161"/>
                  <a:gd name="connsiteX784" fmla="*/ 562242 w 1582064"/>
                  <a:gd name="connsiteY784" fmla="*/ 233931 h 1230161"/>
                  <a:gd name="connsiteX785" fmla="*/ 563755 w 1582064"/>
                  <a:gd name="connsiteY785" fmla="*/ 224180 h 1230161"/>
                  <a:gd name="connsiteX786" fmla="*/ 564988 w 1582064"/>
                  <a:gd name="connsiteY786" fmla="*/ 220650 h 1230161"/>
                  <a:gd name="connsiteX787" fmla="*/ 569359 w 1582064"/>
                  <a:gd name="connsiteY787" fmla="*/ 213085 h 1230161"/>
                  <a:gd name="connsiteX788" fmla="*/ 570760 w 1582064"/>
                  <a:gd name="connsiteY788" fmla="*/ 207873 h 1230161"/>
                  <a:gd name="connsiteX789" fmla="*/ 570760 w 1582064"/>
                  <a:gd name="connsiteY789" fmla="*/ 205968 h 1230161"/>
                  <a:gd name="connsiteX790" fmla="*/ 569695 w 1582064"/>
                  <a:gd name="connsiteY790" fmla="*/ 203839 h 1230161"/>
                  <a:gd name="connsiteX791" fmla="*/ 568574 w 1582064"/>
                  <a:gd name="connsiteY791" fmla="*/ 199187 h 1230161"/>
                  <a:gd name="connsiteX792" fmla="*/ 568574 w 1582064"/>
                  <a:gd name="connsiteY792" fmla="*/ 194873 h 1230161"/>
                  <a:gd name="connsiteX793" fmla="*/ 568630 w 1582064"/>
                  <a:gd name="connsiteY793" fmla="*/ 193864 h 1230161"/>
                  <a:gd name="connsiteX794" fmla="*/ 569303 w 1582064"/>
                  <a:gd name="connsiteY794" fmla="*/ 186971 h 1230161"/>
                  <a:gd name="connsiteX795" fmla="*/ 572329 w 1582064"/>
                  <a:gd name="connsiteY795" fmla="*/ 179686 h 1230161"/>
                  <a:gd name="connsiteX796" fmla="*/ 572329 w 1582064"/>
                  <a:gd name="connsiteY796" fmla="*/ 179630 h 1230161"/>
                  <a:gd name="connsiteX797" fmla="*/ 573001 w 1582064"/>
                  <a:gd name="connsiteY797" fmla="*/ 176661 h 1230161"/>
                  <a:gd name="connsiteX798" fmla="*/ 573842 w 1582064"/>
                  <a:gd name="connsiteY798" fmla="*/ 168871 h 1230161"/>
                  <a:gd name="connsiteX799" fmla="*/ 572217 w 1582064"/>
                  <a:gd name="connsiteY799" fmla="*/ 164276 h 1230161"/>
                  <a:gd name="connsiteX800" fmla="*/ 568630 w 1582064"/>
                  <a:gd name="connsiteY800" fmla="*/ 160690 h 1230161"/>
                  <a:gd name="connsiteX801" fmla="*/ 566501 w 1582064"/>
                  <a:gd name="connsiteY801" fmla="*/ 157103 h 1230161"/>
                  <a:gd name="connsiteX802" fmla="*/ 565100 w 1582064"/>
                  <a:gd name="connsiteY802" fmla="*/ 150771 h 1230161"/>
                  <a:gd name="connsiteX803" fmla="*/ 565828 w 1582064"/>
                  <a:gd name="connsiteY803" fmla="*/ 143598 h 1230161"/>
                  <a:gd name="connsiteX804" fmla="*/ 566893 w 1582064"/>
                  <a:gd name="connsiteY804" fmla="*/ 140012 h 1230161"/>
                  <a:gd name="connsiteX805" fmla="*/ 573337 w 1582064"/>
                  <a:gd name="connsiteY805" fmla="*/ 127067 h 1230161"/>
                  <a:gd name="connsiteX806" fmla="*/ 577989 w 1582064"/>
                  <a:gd name="connsiteY806" fmla="*/ 122416 h 1230161"/>
                  <a:gd name="connsiteX807" fmla="*/ 616038 w 1582064"/>
                  <a:gd name="connsiteY807" fmla="*/ 38304 h 1230161"/>
                  <a:gd name="connsiteX808" fmla="*/ 616038 w 1582064"/>
                  <a:gd name="connsiteY808" fmla="*/ 35447 h 1230161"/>
                  <a:gd name="connsiteX809" fmla="*/ 619064 w 1582064"/>
                  <a:gd name="connsiteY809" fmla="*/ 28162 h 1230161"/>
                  <a:gd name="connsiteX810" fmla="*/ 620017 w 1582064"/>
                  <a:gd name="connsiteY810" fmla="*/ 27209 h 1230161"/>
                  <a:gd name="connsiteX811" fmla="*/ 629207 w 1582064"/>
                  <a:gd name="connsiteY811" fmla="*/ 21549 h 1230161"/>
                  <a:gd name="connsiteX812" fmla="*/ 630664 w 1582064"/>
                  <a:gd name="connsiteY812" fmla="*/ 21549 h 1230161"/>
                  <a:gd name="connsiteX813" fmla="*/ 631560 w 1582064"/>
                  <a:gd name="connsiteY813" fmla="*/ 21605 h 1230161"/>
                  <a:gd name="connsiteX814" fmla="*/ 634082 w 1582064"/>
                  <a:gd name="connsiteY814" fmla="*/ 17403 h 1230161"/>
                  <a:gd name="connsiteX815" fmla="*/ 638229 w 1582064"/>
                  <a:gd name="connsiteY815" fmla="*/ 13256 h 1230161"/>
                  <a:gd name="connsiteX816" fmla="*/ 638229 w 1582064"/>
                  <a:gd name="connsiteY816" fmla="*/ 11799 h 1230161"/>
                  <a:gd name="connsiteX817" fmla="*/ 643944 w 1582064"/>
                  <a:gd name="connsiteY817" fmla="*/ 2553 h 1230161"/>
                  <a:gd name="connsiteX818" fmla="*/ 645402 w 1582064"/>
                  <a:gd name="connsiteY818" fmla="*/ 1824 h 1230161"/>
                  <a:gd name="connsiteX819" fmla="*/ 647531 w 1582064"/>
                  <a:gd name="connsiteY819" fmla="*/ 1040 h 1230161"/>
                  <a:gd name="connsiteX820" fmla="*/ 650389 w 1582064"/>
                  <a:gd name="connsiteY820" fmla="*/ 311 h 1230161"/>
                  <a:gd name="connsiteX821" fmla="*/ 662157 w 1582064"/>
                  <a:gd name="connsiteY821" fmla="*/ 5691 h 1230161"/>
                  <a:gd name="connsiteX822" fmla="*/ 664062 w 1582064"/>
                  <a:gd name="connsiteY822" fmla="*/ 9445 h 1230161"/>
                  <a:gd name="connsiteX823" fmla="*/ 666191 w 1582064"/>
                  <a:gd name="connsiteY823" fmla="*/ 10062 h 1230161"/>
                  <a:gd name="connsiteX824" fmla="*/ 674597 w 1582064"/>
                  <a:gd name="connsiteY824" fmla="*/ 13032 h 1230161"/>
                  <a:gd name="connsiteX825" fmla="*/ 675325 w 1582064"/>
                  <a:gd name="connsiteY825" fmla="*/ 13760 h 1230161"/>
                  <a:gd name="connsiteX826" fmla="*/ 677791 w 1582064"/>
                  <a:gd name="connsiteY826" fmla="*/ 24351 h 1230161"/>
                  <a:gd name="connsiteX827" fmla="*/ 677679 w 1582064"/>
                  <a:gd name="connsiteY827" fmla="*/ 24743 h 1230161"/>
                  <a:gd name="connsiteX828" fmla="*/ 678183 w 1582064"/>
                  <a:gd name="connsiteY828" fmla="*/ 25248 h 1230161"/>
                  <a:gd name="connsiteX829" fmla="*/ 678912 w 1582064"/>
                  <a:gd name="connsiteY829" fmla="*/ 25976 h 1230161"/>
                  <a:gd name="connsiteX830" fmla="*/ 681433 w 1582064"/>
                  <a:gd name="connsiteY830" fmla="*/ 30011 h 1230161"/>
                  <a:gd name="connsiteX831" fmla="*/ 688214 w 1582064"/>
                  <a:gd name="connsiteY831" fmla="*/ 26312 h 1230161"/>
                  <a:gd name="connsiteX832" fmla="*/ 697964 w 1582064"/>
                  <a:gd name="connsiteY832" fmla="*/ 26256 h 1230161"/>
                  <a:gd name="connsiteX833" fmla="*/ 743915 w 1582064"/>
                  <a:gd name="connsiteY833" fmla="*/ 50689 h 1230161"/>
                  <a:gd name="connsiteX834" fmla="*/ 777817 w 1582064"/>
                  <a:gd name="connsiteY834" fmla="*/ 69461 h 1230161"/>
                  <a:gd name="connsiteX835" fmla="*/ 797150 w 1582064"/>
                  <a:gd name="connsiteY835" fmla="*/ 79716 h 1230161"/>
                  <a:gd name="connsiteX836" fmla="*/ 801353 w 1582064"/>
                  <a:gd name="connsiteY836" fmla="*/ 78427 h 1230161"/>
                  <a:gd name="connsiteX837" fmla="*/ 804099 w 1582064"/>
                  <a:gd name="connsiteY837" fmla="*/ 76410 h 1230161"/>
                  <a:gd name="connsiteX838" fmla="*/ 804211 w 1582064"/>
                  <a:gd name="connsiteY838" fmla="*/ 75569 h 1230161"/>
                  <a:gd name="connsiteX839" fmla="*/ 813737 w 1582064"/>
                  <a:gd name="connsiteY839" fmla="*/ 66715 h 1230161"/>
                  <a:gd name="connsiteX840" fmla="*/ 816315 w 1582064"/>
                  <a:gd name="connsiteY840" fmla="*/ 64922 h 1230161"/>
                  <a:gd name="connsiteX841" fmla="*/ 817772 w 1582064"/>
                  <a:gd name="connsiteY841" fmla="*/ 64194 h 1230161"/>
                  <a:gd name="connsiteX842" fmla="*/ 821919 w 1582064"/>
                  <a:gd name="connsiteY842" fmla="*/ 63129 h 1230161"/>
                  <a:gd name="connsiteX843" fmla="*/ 823264 w 1582064"/>
                  <a:gd name="connsiteY843" fmla="*/ 61616 h 1230161"/>
                  <a:gd name="connsiteX844" fmla="*/ 824441 w 1582064"/>
                  <a:gd name="connsiteY844" fmla="*/ 60495 h 1230161"/>
                  <a:gd name="connsiteX845" fmla="*/ 828756 w 1582064"/>
                  <a:gd name="connsiteY845" fmla="*/ 56909 h 1230161"/>
                  <a:gd name="connsiteX846" fmla="*/ 829148 w 1582064"/>
                  <a:gd name="connsiteY846" fmla="*/ 56573 h 1230161"/>
                  <a:gd name="connsiteX847" fmla="*/ 832006 w 1582064"/>
                  <a:gd name="connsiteY847" fmla="*/ 54443 h 1230161"/>
                  <a:gd name="connsiteX848" fmla="*/ 842821 w 1582064"/>
                  <a:gd name="connsiteY848" fmla="*/ 53491 h 1230161"/>
                  <a:gd name="connsiteX849" fmla="*/ 844278 w 1582064"/>
                  <a:gd name="connsiteY849" fmla="*/ 54219 h 1230161"/>
                  <a:gd name="connsiteX850" fmla="*/ 846968 w 1582064"/>
                  <a:gd name="connsiteY850" fmla="*/ 56180 h 1230161"/>
                  <a:gd name="connsiteX851" fmla="*/ 847696 w 1582064"/>
                  <a:gd name="connsiteY851" fmla="*/ 56909 h 1230161"/>
                  <a:gd name="connsiteX852" fmla="*/ 848200 w 1582064"/>
                  <a:gd name="connsiteY852" fmla="*/ 57469 h 1230161"/>
                  <a:gd name="connsiteX853" fmla="*/ 848256 w 1582064"/>
                  <a:gd name="connsiteY853" fmla="*/ 57469 h 1230161"/>
                  <a:gd name="connsiteX854" fmla="*/ 853356 w 1582064"/>
                  <a:gd name="connsiteY854" fmla="*/ 58814 h 1230161"/>
                  <a:gd name="connsiteX855" fmla="*/ 853468 w 1582064"/>
                  <a:gd name="connsiteY855" fmla="*/ 58758 h 1230161"/>
                  <a:gd name="connsiteX856" fmla="*/ 857054 w 1582064"/>
                  <a:gd name="connsiteY856" fmla="*/ 56629 h 1230161"/>
                  <a:gd name="connsiteX857" fmla="*/ 857503 w 1582064"/>
                  <a:gd name="connsiteY857" fmla="*/ 56180 h 1230161"/>
                  <a:gd name="connsiteX858" fmla="*/ 869438 w 1582064"/>
                  <a:gd name="connsiteY858" fmla="*/ 54219 h 1230161"/>
                  <a:gd name="connsiteX859" fmla="*/ 870896 w 1582064"/>
                  <a:gd name="connsiteY859" fmla="*/ 54947 h 1230161"/>
                  <a:gd name="connsiteX860" fmla="*/ 874818 w 1582064"/>
                  <a:gd name="connsiteY860" fmla="*/ 58366 h 1230161"/>
                  <a:gd name="connsiteX861" fmla="*/ 880982 w 1582064"/>
                  <a:gd name="connsiteY861" fmla="*/ 62232 h 1230161"/>
                  <a:gd name="connsiteX862" fmla="*/ 881935 w 1582064"/>
                  <a:gd name="connsiteY862" fmla="*/ 62569 h 1230161"/>
                  <a:gd name="connsiteX863" fmla="*/ 892526 w 1582064"/>
                  <a:gd name="connsiteY863" fmla="*/ 60047 h 1230161"/>
                  <a:gd name="connsiteX864" fmla="*/ 894655 w 1582064"/>
                  <a:gd name="connsiteY864" fmla="*/ 60775 h 1230161"/>
                  <a:gd name="connsiteX865" fmla="*/ 897681 w 1582064"/>
                  <a:gd name="connsiteY865" fmla="*/ 62400 h 1230161"/>
                  <a:gd name="connsiteX866" fmla="*/ 898914 w 1582064"/>
                  <a:gd name="connsiteY866" fmla="*/ 62681 h 1230161"/>
                  <a:gd name="connsiteX867" fmla="*/ 905639 w 1582064"/>
                  <a:gd name="connsiteY867" fmla="*/ 68116 h 1230161"/>
                  <a:gd name="connsiteX868" fmla="*/ 907096 w 1582064"/>
                  <a:gd name="connsiteY868" fmla="*/ 70974 h 1230161"/>
                  <a:gd name="connsiteX869" fmla="*/ 908160 w 1582064"/>
                  <a:gd name="connsiteY869" fmla="*/ 75065 h 1230161"/>
                  <a:gd name="connsiteX870" fmla="*/ 909841 w 1582064"/>
                  <a:gd name="connsiteY870" fmla="*/ 76578 h 1230161"/>
                  <a:gd name="connsiteX871" fmla="*/ 911859 w 1582064"/>
                  <a:gd name="connsiteY871" fmla="*/ 77250 h 1230161"/>
                  <a:gd name="connsiteX872" fmla="*/ 918639 w 1582064"/>
                  <a:gd name="connsiteY872" fmla="*/ 84759 h 1230161"/>
                  <a:gd name="connsiteX873" fmla="*/ 918695 w 1582064"/>
                  <a:gd name="connsiteY873" fmla="*/ 84815 h 1230161"/>
                  <a:gd name="connsiteX874" fmla="*/ 930575 w 1582064"/>
                  <a:gd name="connsiteY874" fmla="*/ 85376 h 1230161"/>
                  <a:gd name="connsiteX875" fmla="*/ 931528 w 1582064"/>
                  <a:gd name="connsiteY875" fmla="*/ 85376 h 1230161"/>
                  <a:gd name="connsiteX876" fmla="*/ 940774 w 1582064"/>
                  <a:gd name="connsiteY876" fmla="*/ 91092 h 1230161"/>
                  <a:gd name="connsiteX877" fmla="*/ 941783 w 1582064"/>
                  <a:gd name="connsiteY877" fmla="*/ 93109 h 1230161"/>
                  <a:gd name="connsiteX878" fmla="*/ 945145 w 1582064"/>
                  <a:gd name="connsiteY878" fmla="*/ 92549 h 1230161"/>
                  <a:gd name="connsiteX879" fmla="*/ 947835 w 1582064"/>
                  <a:gd name="connsiteY879" fmla="*/ 92549 h 1230161"/>
                  <a:gd name="connsiteX880" fmla="*/ 951589 w 1582064"/>
                  <a:gd name="connsiteY880" fmla="*/ 91820 h 1230161"/>
                  <a:gd name="connsiteX881" fmla="*/ 953046 w 1582064"/>
                  <a:gd name="connsiteY881" fmla="*/ 91820 h 1230161"/>
                  <a:gd name="connsiteX882" fmla="*/ 961396 w 1582064"/>
                  <a:gd name="connsiteY882" fmla="*/ 96079 h 1230161"/>
                  <a:gd name="connsiteX883" fmla="*/ 962853 w 1582064"/>
                  <a:gd name="connsiteY883" fmla="*/ 105381 h 1230161"/>
                  <a:gd name="connsiteX884" fmla="*/ 950637 w 1582064"/>
                  <a:gd name="connsiteY884" fmla="*/ 142702 h 1230161"/>
                  <a:gd name="connsiteX885" fmla="*/ 946714 w 1582064"/>
                  <a:gd name="connsiteY885" fmla="*/ 155702 h 1230161"/>
                  <a:gd name="connsiteX886" fmla="*/ 947162 w 1582064"/>
                  <a:gd name="connsiteY886" fmla="*/ 155871 h 1230161"/>
                  <a:gd name="connsiteX887" fmla="*/ 950244 w 1582064"/>
                  <a:gd name="connsiteY887" fmla="*/ 158000 h 1230161"/>
                  <a:gd name="connsiteX888" fmla="*/ 952374 w 1582064"/>
                  <a:gd name="connsiteY888" fmla="*/ 160130 h 1230161"/>
                  <a:gd name="connsiteX889" fmla="*/ 954895 w 1582064"/>
                  <a:gd name="connsiteY889" fmla="*/ 164164 h 1230161"/>
                  <a:gd name="connsiteX890" fmla="*/ 955624 w 1582064"/>
                  <a:gd name="connsiteY890" fmla="*/ 166293 h 1230161"/>
                  <a:gd name="connsiteX891" fmla="*/ 955624 w 1582064"/>
                  <a:gd name="connsiteY891" fmla="*/ 172794 h 1230161"/>
                  <a:gd name="connsiteX892" fmla="*/ 954895 w 1582064"/>
                  <a:gd name="connsiteY892" fmla="*/ 174923 h 1230161"/>
                  <a:gd name="connsiteX893" fmla="*/ 952430 w 1582064"/>
                  <a:gd name="connsiteY893" fmla="*/ 178902 h 1230161"/>
                  <a:gd name="connsiteX894" fmla="*/ 952486 w 1582064"/>
                  <a:gd name="connsiteY894" fmla="*/ 179294 h 1230161"/>
                  <a:gd name="connsiteX895" fmla="*/ 953943 w 1582064"/>
                  <a:gd name="connsiteY895" fmla="*/ 194368 h 1230161"/>
                  <a:gd name="connsiteX896" fmla="*/ 953887 w 1582064"/>
                  <a:gd name="connsiteY896" fmla="*/ 196834 h 1230161"/>
                  <a:gd name="connsiteX897" fmla="*/ 953270 w 1582064"/>
                  <a:gd name="connsiteY897" fmla="*/ 202550 h 1230161"/>
                  <a:gd name="connsiteX898" fmla="*/ 949684 w 1582064"/>
                  <a:gd name="connsiteY898" fmla="*/ 210395 h 1230161"/>
                  <a:gd name="connsiteX899" fmla="*/ 949684 w 1582064"/>
                  <a:gd name="connsiteY899" fmla="*/ 211908 h 1230161"/>
                  <a:gd name="connsiteX900" fmla="*/ 948115 w 1582064"/>
                  <a:gd name="connsiteY900" fmla="*/ 217399 h 1230161"/>
                  <a:gd name="connsiteX901" fmla="*/ 948283 w 1582064"/>
                  <a:gd name="connsiteY901" fmla="*/ 219081 h 1230161"/>
                  <a:gd name="connsiteX902" fmla="*/ 948283 w 1582064"/>
                  <a:gd name="connsiteY902" fmla="*/ 219809 h 1230161"/>
                  <a:gd name="connsiteX903" fmla="*/ 951141 w 1582064"/>
                  <a:gd name="connsiteY903" fmla="*/ 226982 h 1230161"/>
                  <a:gd name="connsiteX904" fmla="*/ 951141 w 1582064"/>
                  <a:gd name="connsiteY904" fmla="*/ 239198 h 1230161"/>
                  <a:gd name="connsiteX905" fmla="*/ 951029 w 1582064"/>
                  <a:gd name="connsiteY905" fmla="*/ 240543 h 1230161"/>
                  <a:gd name="connsiteX906" fmla="*/ 952990 w 1582064"/>
                  <a:gd name="connsiteY906" fmla="*/ 243289 h 1230161"/>
                  <a:gd name="connsiteX907" fmla="*/ 958818 w 1582064"/>
                  <a:gd name="connsiteY907" fmla="*/ 244129 h 1230161"/>
                  <a:gd name="connsiteX908" fmla="*/ 960555 w 1582064"/>
                  <a:gd name="connsiteY908" fmla="*/ 244634 h 1230161"/>
                  <a:gd name="connsiteX909" fmla="*/ 962741 w 1582064"/>
                  <a:gd name="connsiteY909" fmla="*/ 245082 h 1230161"/>
                  <a:gd name="connsiteX910" fmla="*/ 965991 w 1582064"/>
                  <a:gd name="connsiteY910" fmla="*/ 244578 h 1230161"/>
                  <a:gd name="connsiteX911" fmla="*/ 967448 w 1582064"/>
                  <a:gd name="connsiteY911" fmla="*/ 244578 h 1230161"/>
                  <a:gd name="connsiteX912" fmla="*/ 970698 w 1582064"/>
                  <a:gd name="connsiteY912" fmla="*/ 245082 h 1230161"/>
                  <a:gd name="connsiteX913" fmla="*/ 972827 w 1582064"/>
                  <a:gd name="connsiteY913" fmla="*/ 245810 h 1230161"/>
                  <a:gd name="connsiteX914" fmla="*/ 976862 w 1582064"/>
                  <a:gd name="connsiteY914" fmla="*/ 248332 h 1230161"/>
                  <a:gd name="connsiteX915" fmla="*/ 978991 w 1582064"/>
                  <a:gd name="connsiteY915" fmla="*/ 250462 h 1230161"/>
                  <a:gd name="connsiteX916" fmla="*/ 980561 w 1582064"/>
                  <a:gd name="connsiteY916" fmla="*/ 252479 h 1230161"/>
                  <a:gd name="connsiteX917" fmla="*/ 984035 w 1582064"/>
                  <a:gd name="connsiteY917" fmla="*/ 254777 h 1230161"/>
                  <a:gd name="connsiteX918" fmla="*/ 984763 w 1582064"/>
                  <a:gd name="connsiteY918" fmla="*/ 255505 h 1230161"/>
                  <a:gd name="connsiteX919" fmla="*/ 987677 w 1582064"/>
                  <a:gd name="connsiteY919" fmla="*/ 264079 h 1230161"/>
                  <a:gd name="connsiteX920" fmla="*/ 987341 w 1582064"/>
                  <a:gd name="connsiteY920" fmla="*/ 266937 h 1230161"/>
                  <a:gd name="connsiteX921" fmla="*/ 987621 w 1582064"/>
                  <a:gd name="connsiteY921" fmla="*/ 266881 h 1230161"/>
                  <a:gd name="connsiteX922" fmla="*/ 990479 w 1582064"/>
                  <a:gd name="connsiteY922" fmla="*/ 266544 h 1230161"/>
                  <a:gd name="connsiteX923" fmla="*/ 991768 w 1582064"/>
                  <a:gd name="connsiteY923" fmla="*/ 265480 h 1230161"/>
                  <a:gd name="connsiteX924" fmla="*/ 1001462 w 1582064"/>
                  <a:gd name="connsiteY924" fmla="*/ 263742 h 1230161"/>
                  <a:gd name="connsiteX925" fmla="*/ 1002247 w 1582064"/>
                  <a:gd name="connsiteY925" fmla="*/ 264023 h 1230161"/>
                  <a:gd name="connsiteX926" fmla="*/ 1009868 w 1582064"/>
                  <a:gd name="connsiteY926" fmla="*/ 268842 h 1230161"/>
                  <a:gd name="connsiteX927" fmla="*/ 1010316 w 1582064"/>
                  <a:gd name="connsiteY927" fmla="*/ 269682 h 1230161"/>
                  <a:gd name="connsiteX928" fmla="*/ 1011101 w 1582064"/>
                  <a:gd name="connsiteY928" fmla="*/ 269682 h 1230161"/>
                  <a:gd name="connsiteX929" fmla="*/ 1017881 w 1582064"/>
                  <a:gd name="connsiteY929" fmla="*/ 272260 h 1230161"/>
                  <a:gd name="connsiteX930" fmla="*/ 1022252 w 1582064"/>
                  <a:gd name="connsiteY930" fmla="*/ 276071 h 1230161"/>
                  <a:gd name="connsiteX931" fmla="*/ 1027632 w 1582064"/>
                  <a:gd name="connsiteY931" fmla="*/ 278144 h 1230161"/>
                  <a:gd name="connsiteX932" fmla="*/ 1033123 w 1582064"/>
                  <a:gd name="connsiteY932" fmla="*/ 277640 h 1230161"/>
                  <a:gd name="connsiteX933" fmla="*/ 1042314 w 1582064"/>
                  <a:gd name="connsiteY933" fmla="*/ 281731 h 1230161"/>
                  <a:gd name="connsiteX934" fmla="*/ 1043490 w 1582064"/>
                  <a:gd name="connsiteY934" fmla="*/ 283355 h 1230161"/>
                  <a:gd name="connsiteX935" fmla="*/ 1044051 w 1582064"/>
                  <a:gd name="connsiteY935" fmla="*/ 283355 h 1230161"/>
                  <a:gd name="connsiteX936" fmla="*/ 1047301 w 1582064"/>
                  <a:gd name="connsiteY936" fmla="*/ 283860 h 1230161"/>
                  <a:gd name="connsiteX937" fmla="*/ 1050551 w 1582064"/>
                  <a:gd name="connsiteY937" fmla="*/ 283355 h 1230161"/>
                  <a:gd name="connsiteX938" fmla="*/ 1051280 w 1582064"/>
                  <a:gd name="connsiteY938" fmla="*/ 283355 h 1230161"/>
                  <a:gd name="connsiteX939" fmla="*/ 1061366 w 1582064"/>
                  <a:gd name="connsiteY939" fmla="*/ 291537 h 1230161"/>
                  <a:gd name="connsiteX940" fmla="*/ 1062263 w 1582064"/>
                  <a:gd name="connsiteY940" fmla="*/ 296916 h 1230161"/>
                  <a:gd name="connsiteX941" fmla="*/ 1063047 w 1582064"/>
                  <a:gd name="connsiteY941" fmla="*/ 300839 h 1230161"/>
                  <a:gd name="connsiteX942" fmla="*/ 1063047 w 1582064"/>
                  <a:gd name="connsiteY942" fmla="*/ 302969 h 1230161"/>
                  <a:gd name="connsiteX943" fmla="*/ 1063047 w 1582064"/>
                  <a:gd name="connsiteY943" fmla="*/ 303417 h 1230161"/>
                  <a:gd name="connsiteX944" fmla="*/ 1065737 w 1582064"/>
                  <a:gd name="connsiteY944" fmla="*/ 309357 h 1230161"/>
                  <a:gd name="connsiteX945" fmla="*/ 1066073 w 1582064"/>
                  <a:gd name="connsiteY945" fmla="*/ 309132 h 1230161"/>
                  <a:gd name="connsiteX946" fmla="*/ 1066073 w 1582064"/>
                  <a:gd name="connsiteY946" fmla="*/ 308684 h 1230161"/>
                  <a:gd name="connsiteX947" fmla="*/ 1066073 w 1582064"/>
                  <a:gd name="connsiteY947" fmla="*/ 306555 h 1230161"/>
                  <a:gd name="connsiteX948" fmla="*/ 1066186 w 1582064"/>
                  <a:gd name="connsiteY948" fmla="*/ 305098 h 1230161"/>
                  <a:gd name="connsiteX949" fmla="*/ 1066073 w 1582064"/>
                  <a:gd name="connsiteY949" fmla="*/ 303641 h 1230161"/>
                  <a:gd name="connsiteX950" fmla="*/ 1066073 w 1582064"/>
                  <a:gd name="connsiteY950" fmla="*/ 302912 h 1230161"/>
                  <a:gd name="connsiteX951" fmla="*/ 1070388 w 1582064"/>
                  <a:gd name="connsiteY951" fmla="*/ 294507 h 1230161"/>
                  <a:gd name="connsiteX952" fmla="*/ 1079691 w 1582064"/>
                  <a:gd name="connsiteY952" fmla="*/ 293106 h 1230161"/>
                  <a:gd name="connsiteX953" fmla="*/ 1080251 w 1582064"/>
                  <a:gd name="connsiteY953" fmla="*/ 293274 h 1230161"/>
                  <a:gd name="connsiteX954" fmla="*/ 1082941 w 1582064"/>
                  <a:gd name="connsiteY954" fmla="*/ 293722 h 1230161"/>
                  <a:gd name="connsiteX955" fmla="*/ 1084061 w 1582064"/>
                  <a:gd name="connsiteY955" fmla="*/ 291873 h 1230161"/>
                  <a:gd name="connsiteX956" fmla="*/ 1085630 w 1582064"/>
                  <a:gd name="connsiteY956" fmla="*/ 289912 h 1230161"/>
                  <a:gd name="connsiteX957" fmla="*/ 1086359 w 1582064"/>
                  <a:gd name="connsiteY957" fmla="*/ 289183 h 1230161"/>
                  <a:gd name="connsiteX958" fmla="*/ 1098967 w 1582064"/>
                  <a:gd name="connsiteY958" fmla="*/ 287614 h 1230161"/>
                  <a:gd name="connsiteX959" fmla="*/ 1105131 w 1582064"/>
                  <a:gd name="connsiteY959" fmla="*/ 294675 h 1230161"/>
                  <a:gd name="connsiteX960" fmla="*/ 1105187 w 1582064"/>
                  <a:gd name="connsiteY960" fmla="*/ 294899 h 1230161"/>
                  <a:gd name="connsiteX961" fmla="*/ 1107317 w 1582064"/>
                  <a:gd name="connsiteY961" fmla="*/ 297197 h 1230161"/>
                  <a:gd name="connsiteX962" fmla="*/ 1108774 w 1582064"/>
                  <a:gd name="connsiteY962" fmla="*/ 299326 h 1230161"/>
                  <a:gd name="connsiteX963" fmla="*/ 1110455 w 1582064"/>
                  <a:gd name="connsiteY963" fmla="*/ 303921 h 1230161"/>
                  <a:gd name="connsiteX964" fmla="*/ 1110679 w 1582064"/>
                  <a:gd name="connsiteY964" fmla="*/ 304369 h 1230161"/>
                  <a:gd name="connsiteX965" fmla="*/ 1112696 w 1582064"/>
                  <a:gd name="connsiteY965" fmla="*/ 305098 h 1230161"/>
                  <a:gd name="connsiteX966" fmla="*/ 1113201 w 1582064"/>
                  <a:gd name="connsiteY966" fmla="*/ 305322 h 1230161"/>
                  <a:gd name="connsiteX967" fmla="*/ 1119477 w 1582064"/>
                  <a:gd name="connsiteY967" fmla="*/ 305098 h 1230161"/>
                  <a:gd name="connsiteX968" fmla="*/ 1126762 w 1582064"/>
                  <a:gd name="connsiteY968" fmla="*/ 312551 h 1230161"/>
                  <a:gd name="connsiteX969" fmla="*/ 1127042 w 1582064"/>
                  <a:gd name="connsiteY969" fmla="*/ 313616 h 1230161"/>
                  <a:gd name="connsiteX970" fmla="*/ 1129059 w 1582064"/>
                  <a:gd name="connsiteY970" fmla="*/ 315633 h 1230161"/>
                  <a:gd name="connsiteX971" fmla="*/ 1132085 w 1582064"/>
                  <a:gd name="connsiteY971" fmla="*/ 322974 h 1230161"/>
                  <a:gd name="connsiteX972" fmla="*/ 1132085 w 1582064"/>
                  <a:gd name="connsiteY972" fmla="*/ 324207 h 1230161"/>
                  <a:gd name="connsiteX973" fmla="*/ 1132253 w 1582064"/>
                  <a:gd name="connsiteY973" fmla="*/ 324711 h 1230161"/>
                  <a:gd name="connsiteX974" fmla="*/ 1132982 w 1582064"/>
                  <a:gd name="connsiteY974" fmla="*/ 326840 h 1230161"/>
                  <a:gd name="connsiteX975" fmla="*/ 1133486 w 1582064"/>
                  <a:gd name="connsiteY975" fmla="*/ 330091 h 1230161"/>
                  <a:gd name="connsiteX976" fmla="*/ 1133486 w 1582064"/>
                  <a:gd name="connsiteY976" fmla="*/ 332948 h 1230161"/>
                  <a:gd name="connsiteX977" fmla="*/ 1133879 w 1582064"/>
                  <a:gd name="connsiteY977" fmla="*/ 335582 h 1230161"/>
                  <a:gd name="connsiteX978" fmla="*/ 1134719 w 1582064"/>
                  <a:gd name="connsiteY978" fmla="*/ 337992 h 1230161"/>
                  <a:gd name="connsiteX979" fmla="*/ 1134047 w 1582064"/>
                  <a:gd name="connsiteY979" fmla="*/ 347854 h 1230161"/>
                  <a:gd name="connsiteX980" fmla="*/ 1133935 w 1582064"/>
                  <a:gd name="connsiteY980" fmla="*/ 348415 h 1230161"/>
                  <a:gd name="connsiteX981" fmla="*/ 1133542 w 1582064"/>
                  <a:gd name="connsiteY981" fmla="*/ 350936 h 1230161"/>
                  <a:gd name="connsiteX982" fmla="*/ 1133318 w 1582064"/>
                  <a:gd name="connsiteY982" fmla="*/ 353066 h 1230161"/>
                  <a:gd name="connsiteX983" fmla="*/ 1133542 w 1582064"/>
                  <a:gd name="connsiteY983" fmla="*/ 355251 h 1230161"/>
                  <a:gd name="connsiteX984" fmla="*/ 1133542 w 1582064"/>
                  <a:gd name="connsiteY984" fmla="*/ 355980 h 1230161"/>
                  <a:gd name="connsiteX985" fmla="*/ 1133542 w 1582064"/>
                  <a:gd name="connsiteY985" fmla="*/ 356708 h 1230161"/>
                  <a:gd name="connsiteX986" fmla="*/ 1133542 w 1582064"/>
                  <a:gd name="connsiteY986" fmla="*/ 357437 h 1230161"/>
                  <a:gd name="connsiteX987" fmla="*/ 1133542 w 1582064"/>
                  <a:gd name="connsiteY987" fmla="*/ 358165 h 1230161"/>
                  <a:gd name="connsiteX988" fmla="*/ 1133430 w 1582064"/>
                  <a:gd name="connsiteY988" fmla="*/ 359622 h 1230161"/>
                  <a:gd name="connsiteX989" fmla="*/ 1133542 w 1582064"/>
                  <a:gd name="connsiteY989" fmla="*/ 361079 h 1230161"/>
                  <a:gd name="connsiteX990" fmla="*/ 1133542 w 1582064"/>
                  <a:gd name="connsiteY990" fmla="*/ 362536 h 1230161"/>
                  <a:gd name="connsiteX991" fmla="*/ 1132421 w 1582064"/>
                  <a:gd name="connsiteY991" fmla="*/ 367187 h 1230161"/>
                  <a:gd name="connsiteX992" fmla="*/ 1133430 w 1582064"/>
                  <a:gd name="connsiteY992" fmla="*/ 370269 h 1230161"/>
                  <a:gd name="connsiteX993" fmla="*/ 1133991 w 1582064"/>
                  <a:gd name="connsiteY993" fmla="*/ 373968 h 1230161"/>
                  <a:gd name="connsiteX994" fmla="*/ 1136400 w 1582064"/>
                  <a:gd name="connsiteY994" fmla="*/ 375481 h 1230161"/>
                  <a:gd name="connsiteX995" fmla="*/ 1137969 w 1582064"/>
                  <a:gd name="connsiteY995" fmla="*/ 375201 h 1230161"/>
                  <a:gd name="connsiteX996" fmla="*/ 1140939 w 1582064"/>
                  <a:gd name="connsiteY996" fmla="*/ 373968 h 1230161"/>
                  <a:gd name="connsiteX997" fmla="*/ 1141892 w 1582064"/>
                  <a:gd name="connsiteY997" fmla="*/ 372567 h 1230161"/>
                  <a:gd name="connsiteX998" fmla="*/ 1143181 w 1582064"/>
                  <a:gd name="connsiteY998" fmla="*/ 370998 h 1230161"/>
                  <a:gd name="connsiteX999" fmla="*/ 1143909 w 1582064"/>
                  <a:gd name="connsiteY999" fmla="*/ 370269 h 1230161"/>
                  <a:gd name="connsiteX1000" fmla="*/ 1147832 w 1582064"/>
                  <a:gd name="connsiteY1000" fmla="*/ 367804 h 1230161"/>
                  <a:gd name="connsiteX1001" fmla="*/ 1149065 w 1582064"/>
                  <a:gd name="connsiteY1001" fmla="*/ 366851 h 1230161"/>
                  <a:gd name="connsiteX1002" fmla="*/ 1150410 w 1582064"/>
                  <a:gd name="connsiteY1002" fmla="*/ 365954 h 1230161"/>
                  <a:gd name="connsiteX1003" fmla="*/ 1157694 w 1582064"/>
                  <a:gd name="connsiteY1003" fmla="*/ 362929 h 1230161"/>
                  <a:gd name="connsiteX1004" fmla="*/ 1159600 w 1582064"/>
                  <a:gd name="connsiteY1004" fmla="*/ 362929 h 1230161"/>
                  <a:gd name="connsiteX1005" fmla="*/ 1162682 w 1582064"/>
                  <a:gd name="connsiteY1005" fmla="*/ 361696 h 1230161"/>
                  <a:gd name="connsiteX1006" fmla="*/ 1166997 w 1582064"/>
                  <a:gd name="connsiteY1006" fmla="*/ 360743 h 1230161"/>
                  <a:gd name="connsiteX1007" fmla="*/ 1168454 w 1582064"/>
                  <a:gd name="connsiteY1007" fmla="*/ 360743 h 1230161"/>
                  <a:gd name="connsiteX1008" fmla="*/ 1171704 w 1582064"/>
                  <a:gd name="connsiteY1008" fmla="*/ 361247 h 1230161"/>
                  <a:gd name="connsiteX1009" fmla="*/ 1173833 w 1582064"/>
                  <a:gd name="connsiteY1009" fmla="*/ 361976 h 1230161"/>
                  <a:gd name="connsiteX1010" fmla="*/ 1174394 w 1582064"/>
                  <a:gd name="connsiteY1010" fmla="*/ 362200 h 1230161"/>
                  <a:gd name="connsiteX1011" fmla="*/ 1176187 w 1582064"/>
                  <a:gd name="connsiteY1011" fmla="*/ 362929 h 1230161"/>
                  <a:gd name="connsiteX1012" fmla="*/ 1179885 w 1582064"/>
                  <a:gd name="connsiteY1012" fmla="*/ 363881 h 1230161"/>
                  <a:gd name="connsiteX1013" fmla="*/ 1185041 w 1582064"/>
                  <a:gd name="connsiteY1013" fmla="*/ 366683 h 1230161"/>
                  <a:gd name="connsiteX1014" fmla="*/ 1185601 w 1582064"/>
                  <a:gd name="connsiteY1014" fmla="*/ 367243 h 1230161"/>
                  <a:gd name="connsiteX1015" fmla="*/ 1187786 w 1582064"/>
                  <a:gd name="connsiteY1015" fmla="*/ 367243 h 1230161"/>
                  <a:gd name="connsiteX1016" fmla="*/ 1191597 w 1582064"/>
                  <a:gd name="connsiteY1016" fmla="*/ 367972 h 1230161"/>
                  <a:gd name="connsiteX1017" fmla="*/ 1192493 w 1582064"/>
                  <a:gd name="connsiteY1017" fmla="*/ 368308 h 1230161"/>
                  <a:gd name="connsiteX1018" fmla="*/ 1197089 w 1582064"/>
                  <a:gd name="connsiteY1018" fmla="*/ 367243 h 1230161"/>
                  <a:gd name="connsiteX1019" fmla="*/ 1197817 w 1582064"/>
                  <a:gd name="connsiteY1019" fmla="*/ 367243 h 1230161"/>
                  <a:gd name="connsiteX1020" fmla="*/ 1205102 w 1582064"/>
                  <a:gd name="connsiteY1020" fmla="*/ 370269 h 1230161"/>
                  <a:gd name="connsiteX1021" fmla="*/ 1205830 w 1582064"/>
                  <a:gd name="connsiteY1021" fmla="*/ 370998 h 1230161"/>
                  <a:gd name="connsiteX1022" fmla="*/ 1208856 w 1582064"/>
                  <a:gd name="connsiteY1022" fmla="*/ 378283 h 1230161"/>
                  <a:gd name="connsiteX1023" fmla="*/ 1208856 w 1582064"/>
                  <a:gd name="connsiteY1023" fmla="*/ 381141 h 1230161"/>
                  <a:gd name="connsiteX1024" fmla="*/ 1208520 w 1582064"/>
                  <a:gd name="connsiteY1024" fmla="*/ 383662 h 1230161"/>
                  <a:gd name="connsiteX1025" fmla="*/ 1208128 w 1582064"/>
                  <a:gd name="connsiteY1025" fmla="*/ 385455 h 1230161"/>
                  <a:gd name="connsiteX1026" fmla="*/ 1208128 w 1582064"/>
                  <a:gd name="connsiteY1026" fmla="*/ 403387 h 1230161"/>
                  <a:gd name="connsiteX1027" fmla="*/ 1210874 w 1582064"/>
                  <a:gd name="connsiteY1027" fmla="*/ 422496 h 1230161"/>
                  <a:gd name="connsiteX1028" fmla="*/ 1211714 w 1582064"/>
                  <a:gd name="connsiteY1028" fmla="*/ 422664 h 1230161"/>
                  <a:gd name="connsiteX1029" fmla="*/ 1214124 w 1582064"/>
                  <a:gd name="connsiteY1029" fmla="*/ 423337 h 1230161"/>
                  <a:gd name="connsiteX1030" fmla="*/ 1217094 w 1582064"/>
                  <a:gd name="connsiteY1030" fmla="*/ 424626 h 1230161"/>
                  <a:gd name="connsiteX1031" fmla="*/ 1223930 w 1582064"/>
                  <a:gd name="connsiteY1031" fmla="*/ 424401 h 1230161"/>
                  <a:gd name="connsiteX1032" fmla="*/ 1225724 w 1582064"/>
                  <a:gd name="connsiteY1032" fmla="*/ 422608 h 1230161"/>
                  <a:gd name="connsiteX1033" fmla="*/ 1231888 w 1582064"/>
                  <a:gd name="connsiteY1033" fmla="*/ 419638 h 1230161"/>
                  <a:gd name="connsiteX1034" fmla="*/ 1233121 w 1582064"/>
                  <a:gd name="connsiteY1034" fmla="*/ 419526 h 1230161"/>
                  <a:gd name="connsiteX1035" fmla="*/ 1246233 w 1582064"/>
                  <a:gd name="connsiteY1035" fmla="*/ 414651 h 1230161"/>
                  <a:gd name="connsiteX1036" fmla="*/ 1246570 w 1582064"/>
                  <a:gd name="connsiteY1036" fmla="*/ 414707 h 1230161"/>
                  <a:gd name="connsiteX1037" fmla="*/ 1253798 w 1582064"/>
                  <a:gd name="connsiteY1037" fmla="*/ 411737 h 1230161"/>
                  <a:gd name="connsiteX1038" fmla="*/ 1255928 w 1582064"/>
                  <a:gd name="connsiteY1038" fmla="*/ 411737 h 1230161"/>
                  <a:gd name="connsiteX1039" fmla="*/ 1257609 w 1582064"/>
                  <a:gd name="connsiteY1039" fmla="*/ 411905 h 1230161"/>
                  <a:gd name="connsiteX1040" fmla="*/ 1259850 w 1582064"/>
                  <a:gd name="connsiteY1040" fmla="*/ 410840 h 1230161"/>
                  <a:gd name="connsiteX1041" fmla="*/ 1268088 w 1582064"/>
                  <a:gd name="connsiteY1041" fmla="*/ 406750 h 1230161"/>
                  <a:gd name="connsiteX1042" fmla="*/ 1268592 w 1582064"/>
                  <a:gd name="connsiteY1042" fmla="*/ 406750 h 1230161"/>
                  <a:gd name="connsiteX1043" fmla="*/ 1273860 w 1582064"/>
                  <a:gd name="connsiteY1043" fmla="*/ 405293 h 1230161"/>
                  <a:gd name="connsiteX1044" fmla="*/ 1276325 w 1582064"/>
                  <a:gd name="connsiteY1044" fmla="*/ 405124 h 1230161"/>
                  <a:gd name="connsiteX1045" fmla="*/ 1279575 w 1582064"/>
                  <a:gd name="connsiteY1045" fmla="*/ 404620 h 1230161"/>
                  <a:gd name="connsiteX1046" fmla="*/ 1280304 w 1582064"/>
                  <a:gd name="connsiteY1046" fmla="*/ 404620 h 1230161"/>
                  <a:gd name="connsiteX1047" fmla="*/ 1287589 w 1582064"/>
                  <a:gd name="connsiteY1047" fmla="*/ 407646 h 1230161"/>
                  <a:gd name="connsiteX1048" fmla="*/ 1289102 w 1582064"/>
                  <a:gd name="connsiteY1048" fmla="*/ 409159 h 1230161"/>
                  <a:gd name="connsiteX1049" fmla="*/ 1289998 w 1582064"/>
                  <a:gd name="connsiteY1049" fmla="*/ 410168 h 1230161"/>
                  <a:gd name="connsiteX1050" fmla="*/ 1291568 w 1582064"/>
                  <a:gd name="connsiteY1050" fmla="*/ 407534 h 1230161"/>
                  <a:gd name="connsiteX1051" fmla="*/ 1300421 w 1582064"/>
                  <a:gd name="connsiteY1051" fmla="*/ 402491 h 1230161"/>
                  <a:gd name="connsiteX1052" fmla="*/ 1301822 w 1582064"/>
                  <a:gd name="connsiteY1052" fmla="*/ 402491 h 1230161"/>
                  <a:gd name="connsiteX1053" fmla="*/ 1306642 w 1582064"/>
                  <a:gd name="connsiteY1053" fmla="*/ 401762 h 1230161"/>
                  <a:gd name="connsiteX1054" fmla="*/ 1308211 w 1582064"/>
                  <a:gd name="connsiteY1054" fmla="*/ 399801 h 1230161"/>
                  <a:gd name="connsiteX1055" fmla="*/ 1308939 w 1582064"/>
                  <a:gd name="connsiteY1055" fmla="*/ 399073 h 1230161"/>
                  <a:gd name="connsiteX1056" fmla="*/ 1316224 w 1582064"/>
                  <a:gd name="connsiteY1056" fmla="*/ 396046 h 1230161"/>
                  <a:gd name="connsiteX1057" fmla="*/ 1316952 w 1582064"/>
                  <a:gd name="connsiteY1057" fmla="*/ 396046 h 1230161"/>
                  <a:gd name="connsiteX1058" fmla="*/ 1320203 w 1582064"/>
                  <a:gd name="connsiteY1058" fmla="*/ 396551 h 1230161"/>
                  <a:gd name="connsiteX1059" fmla="*/ 1322332 w 1582064"/>
                  <a:gd name="connsiteY1059" fmla="*/ 397279 h 1230161"/>
                  <a:gd name="connsiteX1060" fmla="*/ 1326759 w 1582064"/>
                  <a:gd name="connsiteY1060" fmla="*/ 400193 h 1230161"/>
                  <a:gd name="connsiteX1061" fmla="*/ 1330233 w 1582064"/>
                  <a:gd name="connsiteY1061" fmla="*/ 402211 h 1230161"/>
                  <a:gd name="connsiteX1062" fmla="*/ 1330345 w 1582064"/>
                  <a:gd name="connsiteY1062" fmla="*/ 402042 h 1230161"/>
                  <a:gd name="connsiteX1063" fmla="*/ 1331522 w 1582064"/>
                  <a:gd name="connsiteY1063" fmla="*/ 400810 h 1230161"/>
                  <a:gd name="connsiteX1064" fmla="*/ 1338022 w 1582064"/>
                  <a:gd name="connsiteY1064" fmla="*/ 394421 h 1230161"/>
                  <a:gd name="connsiteX1065" fmla="*/ 1340152 w 1582064"/>
                  <a:gd name="connsiteY1065" fmla="*/ 393693 h 1230161"/>
                  <a:gd name="connsiteX1066" fmla="*/ 1343402 w 1582064"/>
                  <a:gd name="connsiteY1066" fmla="*/ 393188 h 1230161"/>
                  <a:gd name="connsiteX1067" fmla="*/ 1348109 w 1582064"/>
                  <a:gd name="connsiteY1067" fmla="*/ 393188 h 1230161"/>
                  <a:gd name="connsiteX1068" fmla="*/ 1350687 w 1582064"/>
                  <a:gd name="connsiteY1068" fmla="*/ 392684 h 1230161"/>
                  <a:gd name="connsiteX1069" fmla="*/ 1357299 w 1582064"/>
                  <a:gd name="connsiteY1069" fmla="*/ 393581 h 1230161"/>
                  <a:gd name="connsiteX1070" fmla="*/ 1358756 w 1582064"/>
                  <a:gd name="connsiteY1070" fmla="*/ 394309 h 1230161"/>
                  <a:gd name="connsiteX1071" fmla="*/ 1363127 w 1582064"/>
                  <a:gd name="connsiteY1071" fmla="*/ 398400 h 1230161"/>
                  <a:gd name="connsiteX1072" fmla="*/ 1369235 w 1582064"/>
                  <a:gd name="connsiteY1072" fmla="*/ 401930 h 1230161"/>
                  <a:gd name="connsiteX1073" fmla="*/ 1373046 w 1582064"/>
                  <a:gd name="connsiteY1073" fmla="*/ 399128 h 1230161"/>
                  <a:gd name="connsiteX1074" fmla="*/ 1376240 w 1582064"/>
                  <a:gd name="connsiteY1074" fmla="*/ 397784 h 1230161"/>
                  <a:gd name="connsiteX1075" fmla="*/ 1379154 w 1582064"/>
                  <a:gd name="connsiteY1075" fmla="*/ 394870 h 1230161"/>
                  <a:gd name="connsiteX1076" fmla="*/ 1390417 w 1582064"/>
                  <a:gd name="connsiteY1076" fmla="*/ 392628 h 1230161"/>
                  <a:gd name="connsiteX1077" fmla="*/ 1396806 w 1582064"/>
                  <a:gd name="connsiteY1077" fmla="*/ 402155 h 1230161"/>
                  <a:gd name="connsiteX1078" fmla="*/ 1396806 w 1582064"/>
                  <a:gd name="connsiteY1078" fmla="*/ 407870 h 1230161"/>
                  <a:gd name="connsiteX1079" fmla="*/ 1393780 w 1582064"/>
                  <a:gd name="connsiteY1079" fmla="*/ 415155 h 1230161"/>
                  <a:gd name="connsiteX1080" fmla="*/ 1391650 w 1582064"/>
                  <a:gd name="connsiteY1080" fmla="*/ 417285 h 1230161"/>
                  <a:gd name="connsiteX1081" fmla="*/ 1390081 w 1582064"/>
                  <a:gd name="connsiteY1081" fmla="*/ 418573 h 1230161"/>
                  <a:gd name="connsiteX1082" fmla="*/ 1389184 w 1582064"/>
                  <a:gd name="connsiteY1082" fmla="*/ 419190 h 1230161"/>
                  <a:gd name="connsiteX1083" fmla="*/ 1388792 w 1582064"/>
                  <a:gd name="connsiteY1083" fmla="*/ 420591 h 1230161"/>
                  <a:gd name="connsiteX1084" fmla="*/ 1388176 w 1582064"/>
                  <a:gd name="connsiteY1084" fmla="*/ 426194 h 1230161"/>
                  <a:gd name="connsiteX1085" fmla="*/ 1386607 w 1582064"/>
                  <a:gd name="connsiteY1085" fmla="*/ 430621 h 1230161"/>
                  <a:gd name="connsiteX1086" fmla="*/ 1381563 w 1582064"/>
                  <a:gd name="connsiteY1086" fmla="*/ 438523 h 1230161"/>
                  <a:gd name="connsiteX1087" fmla="*/ 1381003 w 1582064"/>
                  <a:gd name="connsiteY1087" fmla="*/ 439307 h 1230161"/>
                  <a:gd name="connsiteX1088" fmla="*/ 1376744 w 1582064"/>
                  <a:gd name="connsiteY1088" fmla="*/ 445135 h 1230161"/>
                  <a:gd name="connsiteX1089" fmla="*/ 1376240 w 1582064"/>
                  <a:gd name="connsiteY1089" fmla="*/ 448385 h 1230161"/>
                  <a:gd name="connsiteX1090" fmla="*/ 1375511 w 1582064"/>
                  <a:gd name="connsiteY1090" fmla="*/ 450515 h 1230161"/>
                  <a:gd name="connsiteX1091" fmla="*/ 1373550 w 1582064"/>
                  <a:gd name="connsiteY1091" fmla="*/ 454045 h 1230161"/>
                  <a:gd name="connsiteX1092" fmla="*/ 1373214 w 1582064"/>
                  <a:gd name="connsiteY1092" fmla="*/ 455166 h 1230161"/>
                  <a:gd name="connsiteX1093" fmla="*/ 1373214 w 1582064"/>
                  <a:gd name="connsiteY1093" fmla="*/ 456399 h 1230161"/>
                  <a:gd name="connsiteX1094" fmla="*/ 1373942 w 1582064"/>
                  <a:gd name="connsiteY1094" fmla="*/ 460153 h 1230161"/>
                  <a:gd name="connsiteX1095" fmla="*/ 1373942 w 1582064"/>
                  <a:gd name="connsiteY1095" fmla="*/ 460321 h 1230161"/>
                  <a:gd name="connsiteX1096" fmla="*/ 1374615 w 1582064"/>
                  <a:gd name="connsiteY1096" fmla="*/ 466205 h 1230161"/>
                  <a:gd name="connsiteX1097" fmla="*/ 1374671 w 1582064"/>
                  <a:gd name="connsiteY1097" fmla="*/ 466709 h 1230161"/>
                  <a:gd name="connsiteX1098" fmla="*/ 1375287 w 1582064"/>
                  <a:gd name="connsiteY1098" fmla="*/ 468727 h 1230161"/>
                  <a:gd name="connsiteX1099" fmla="*/ 1376800 w 1582064"/>
                  <a:gd name="connsiteY1099" fmla="*/ 470632 h 1230161"/>
                  <a:gd name="connsiteX1100" fmla="*/ 1378817 w 1582064"/>
                  <a:gd name="connsiteY1100" fmla="*/ 473658 h 1230161"/>
                  <a:gd name="connsiteX1101" fmla="*/ 1381395 w 1582064"/>
                  <a:gd name="connsiteY1101" fmla="*/ 477973 h 1230161"/>
                  <a:gd name="connsiteX1102" fmla="*/ 1384701 w 1582064"/>
                  <a:gd name="connsiteY1102" fmla="*/ 479318 h 1230161"/>
                  <a:gd name="connsiteX1103" fmla="*/ 1387503 w 1582064"/>
                  <a:gd name="connsiteY1103" fmla="*/ 480999 h 1230161"/>
                  <a:gd name="connsiteX1104" fmla="*/ 1389409 w 1582064"/>
                  <a:gd name="connsiteY1104" fmla="*/ 482568 h 1230161"/>
                  <a:gd name="connsiteX1105" fmla="*/ 1391258 w 1582064"/>
                  <a:gd name="connsiteY1105" fmla="*/ 483296 h 1230161"/>
                  <a:gd name="connsiteX1106" fmla="*/ 1391930 w 1582064"/>
                  <a:gd name="connsiteY1106" fmla="*/ 483633 h 1230161"/>
                  <a:gd name="connsiteX1107" fmla="*/ 1393107 w 1582064"/>
                  <a:gd name="connsiteY1107" fmla="*/ 483633 h 1230161"/>
                  <a:gd name="connsiteX1108" fmla="*/ 1395237 w 1582064"/>
                  <a:gd name="connsiteY1108" fmla="*/ 483857 h 1230161"/>
                  <a:gd name="connsiteX1109" fmla="*/ 1402858 w 1582064"/>
                  <a:gd name="connsiteY1109" fmla="*/ 483465 h 1230161"/>
                  <a:gd name="connsiteX1110" fmla="*/ 1403586 w 1582064"/>
                  <a:gd name="connsiteY1110" fmla="*/ 483689 h 1230161"/>
                  <a:gd name="connsiteX1111" fmla="*/ 1405659 w 1582064"/>
                  <a:gd name="connsiteY1111" fmla="*/ 484137 h 1230161"/>
                  <a:gd name="connsiteX1112" fmla="*/ 1407789 w 1582064"/>
                  <a:gd name="connsiteY1112" fmla="*/ 484866 h 1230161"/>
                  <a:gd name="connsiteX1113" fmla="*/ 1410086 w 1582064"/>
                  <a:gd name="connsiteY1113" fmla="*/ 485986 h 1230161"/>
                  <a:gd name="connsiteX1114" fmla="*/ 1413729 w 1582064"/>
                  <a:gd name="connsiteY1114" fmla="*/ 482344 h 1230161"/>
                  <a:gd name="connsiteX1115" fmla="*/ 1417595 w 1582064"/>
                  <a:gd name="connsiteY1115" fmla="*/ 479934 h 1230161"/>
                  <a:gd name="connsiteX1116" fmla="*/ 1422190 w 1582064"/>
                  <a:gd name="connsiteY1116" fmla="*/ 475395 h 1230161"/>
                  <a:gd name="connsiteX1117" fmla="*/ 1425048 w 1582064"/>
                  <a:gd name="connsiteY1117" fmla="*/ 473938 h 1230161"/>
                  <a:gd name="connsiteX1118" fmla="*/ 1427290 w 1582064"/>
                  <a:gd name="connsiteY1118" fmla="*/ 473154 h 1230161"/>
                  <a:gd name="connsiteX1119" fmla="*/ 1427402 w 1582064"/>
                  <a:gd name="connsiteY1119" fmla="*/ 473042 h 1230161"/>
                  <a:gd name="connsiteX1120" fmla="*/ 1428130 w 1582064"/>
                  <a:gd name="connsiteY1120" fmla="*/ 472313 h 1230161"/>
                  <a:gd name="connsiteX1121" fmla="*/ 1429587 w 1582064"/>
                  <a:gd name="connsiteY1121" fmla="*/ 471080 h 1230161"/>
                  <a:gd name="connsiteX1122" fmla="*/ 1430428 w 1582064"/>
                  <a:gd name="connsiteY1122" fmla="*/ 469567 h 1230161"/>
                  <a:gd name="connsiteX1123" fmla="*/ 1431885 w 1582064"/>
                  <a:gd name="connsiteY1123" fmla="*/ 467438 h 1230161"/>
                  <a:gd name="connsiteX1124" fmla="*/ 1440515 w 1582064"/>
                  <a:gd name="connsiteY1124" fmla="*/ 462843 h 1230161"/>
                  <a:gd name="connsiteX1125" fmla="*/ 1441075 w 1582064"/>
                  <a:gd name="connsiteY1125" fmla="*/ 462843 h 1230161"/>
                  <a:gd name="connsiteX1126" fmla="*/ 1442532 w 1582064"/>
                  <a:gd name="connsiteY1126" fmla="*/ 461666 h 1230161"/>
                  <a:gd name="connsiteX1127" fmla="*/ 1445894 w 1582064"/>
                  <a:gd name="connsiteY1127" fmla="*/ 459817 h 1230161"/>
                  <a:gd name="connsiteX1128" fmla="*/ 1448024 w 1582064"/>
                  <a:gd name="connsiteY1128" fmla="*/ 459088 h 1230161"/>
                  <a:gd name="connsiteX1129" fmla="*/ 1449424 w 1582064"/>
                  <a:gd name="connsiteY1129" fmla="*/ 458752 h 1230161"/>
                  <a:gd name="connsiteX1130" fmla="*/ 1454188 w 1582064"/>
                  <a:gd name="connsiteY1130" fmla="*/ 457912 h 1230161"/>
                  <a:gd name="connsiteX1131" fmla="*/ 1461977 w 1582064"/>
                  <a:gd name="connsiteY1131" fmla="*/ 452252 h 1230161"/>
                  <a:gd name="connsiteX1132" fmla="*/ 1464330 w 1582064"/>
                  <a:gd name="connsiteY1132" fmla="*/ 451916 h 1230161"/>
                  <a:gd name="connsiteX1133" fmla="*/ 1465563 w 1582064"/>
                  <a:gd name="connsiteY1133" fmla="*/ 451355 h 1230161"/>
                  <a:gd name="connsiteX1134" fmla="*/ 1471727 w 1582064"/>
                  <a:gd name="connsiteY1134" fmla="*/ 448946 h 1230161"/>
                  <a:gd name="connsiteX1135" fmla="*/ 1476322 w 1582064"/>
                  <a:gd name="connsiteY1135" fmla="*/ 447881 h 1230161"/>
                  <a:gd name="connsiteX1136" fmla="*/ 1478452 w 1582064"/>
                  <a:gd name="connsiteY1136" fmla="*/ 447881 h 1230161"/>
                  <a:gd name="connsiteX1137" fmla="*/ 1481702 w 1582064"/>
                  <a:gd name="connsiteY1137" fmla="*/ 448385 h 1230161"/>
                  <a:gd name="connsiteX1138" fmla="*/ 1486017 w 1582064"/>
                  <a:gd name="connsiteY1138" fmla="*/ 449842 h 1230161"/>
                  <a:gd name="connsiteX1139" fmla="*/ 1490276 w 1582064"/>
                  <a:gd name="connsiteY1139" fmla="*/ 452588 h 1230161"/>
                  <a:gd name="connsiteX1140" fmla="*/ 1492853 w 1582064"/>
                  <a:gd name="connsiteY1140" fmla="*/ 453148 h 1230161"/>
                  <a:gd name="connsiteX1141" fmla="*/ 1499242 w 1582064"/>
                  <a:gd name="connsiteY1141" fmla="*/ 457519 h 1230161"/>
                  <a:gd name="connsiteX1142" fmla="*/ 1503332 w 1582064"/>
                  <a:gd name="connsiteY1142" fmla="*/ 462843 h 1230161"/>
                  <a:gd name="connsiteX1143" fmla="*/ 1504061 w 1582064"/>
                  <a:gd name="connsiteY1143" fmla="*/ 464972 h 1230161"/>
                  <a:gd name="connsiteX1144" fmla="*/ 1504565 w 1582064"/>
                  <a:gd name="connsiteY1144" fmla="*/ 468222 h 1230161"/>
                  <a:gd name="connsiteX1145" fmla="*/ 1504621 w 1582064"/>
                  <a:gd name="connsiteY1145" fmla="*/ 469007 h 1230161"/>
                  <a:gd name="connsiteX1146" fmla="*/ 1510281 w 1582064"/>
                  <a:gd name="connsiteY1146" fmla="*/ 476964 h 1230161"/>
                  <a:gd name="connsiteX1147" fmla="*/ 1510561 w 1582064"/>
                  <a:gd name="connsiteY1147" fmla="*/ 479038 h 1230161"/>
                  <a:gd name="connsiteX1148" fmla="*/ 1511514 w 1582064"/>
                  <a:gd name="connsiteY1148" fmla="*/ 481447 h 1230161"/>
                  <a:gd name="connsiteX1149" fmla="*/ 1511570 w 1582064"/>
                  <a:gd name="connsiteY1149" fmla="*/ 481728 h 1230161"/>
                  <a:gd name="connsiteX1150" fmla="*/ 1512523 w 1582064"/>
                  <a:gd name="connsiteY1150" fmla="*/ 482288 h 1230161"/>
                  <a:gd name="connsiteX1151" fmla="*/ 1515156 w 1582064"/>
                  <a:gd name="connsiteY1151" fmla="*/ 484585 h 1230161"/>
                  <a:gd name="connsiteX1152" fmla="*/ 1521769 w 1582064"/>
                  <a:gd name="connsiteY1152" fmla="*/ 485202 h 1230161"/>
                  <a:gd name="connsiteX1153" fmla="*/ 1529838 w 1582064"/>
                  <a:gd name="connsiteY1153" fmla="*/ 490469 h 1230161"/>
                  <a:gd name="connsiteX1154" fmla="*/ 1530342 w 1582064"/>
                  <a:gd name="connsiteY1154" fmla="*/ 499547 h 1230161"/>
                  <a:gd name="connsiteX1155" fmla="*/ 1531463 w 1582064"/>
                  <a:gd name="connsiteY1155" fmla="*/ 502069 h 1230161"/>
                  <a:gd name="connsiteX1156" fmla="*/ 1534713 w 1582064"/>
                  <a:gd name="connsiteY1156" fmla="*/ 504871 h 1230161"/>
                  <a:gd name="connsiteX1157" fmla="*/ 1536394 w 1582064"/>
                  <a:gd name="connsiteY1157" fmla="*/ 506664 h 1230161"/>
                  <a:gd name="connsiteX1158" fmla="*/ 1536619 w 1582064"/>
                  <a:gd name="connsiteY1158" fmla="*/ 506664 h 1230161"/>
                  <a:gd name="connsiteX1159" fmla="*/ 1540597 w 1582064"/>
                  <a:gd name="connsiteY1159" fmla="*/ 507449 h 1230161"/>
                  <a:gd name="connsiteX1160" fmla="*/ 1545977 w 1582064"/>
                  <a:gd name="connsiteY1160" fmla="*/ 505935 h 1230161"/>
                  <a:gd name="connsiteX1161" fmla="*/ 1547378 w 1582064"/>
                  <a:gd name="connsiteY1161" fmla="*/ 505935 h 1230161"/>
                  <a:gd name="connsiteX1162" fmla="*/ 1550460 w 1582064"/>
                  <a:gd name="connsiteY1162" fmla="*/ 505487 h 1230161"/>
                  <a:gd name="connsiteX1163" fmla="*/ 1560098 w 1582064"/>
                  <a:gd name="connsiteY1163" fmla="*/ 501621 h 1230161"/>
                  <a:gd name="connsiteX1164" fmla="*/ 1561723 w 1582064"/>
                  <a:gd name="connsiteY1164" fmla="*/ 501116 h 1230161"/>
                  <a:gd name="connsiteX1165" fmla="*/ 1568168 w 1582064"/>
                  <a:gd name="connsiteY1165" fmla="*/ 499659 h 1230161"/>
                  <a:gd name="connsiteX1166" fmla="*/ 1579039 w 1582064"/>
                  <a:gd name="connsiteY1166" fmla="*/ 504030 h 1230161"/>
                  <a:gd name="connsiteX1167" fmla="*/ 1578815 w 1582064"/>
                  <a:gd name="connsiteY1167" fmla="*/ 515742 h 1230161"/>
                  <a:gd name="connsiteX1168" fmla="*/ 1576125 w 1582064"/>
                  <a:gd name="connsiteY1168" fmla="*/ 519497 h 1230161"/>
                  <a:gd name="connsiteX1169" fmla="*/ 1575172 w 1582064"/>
                  <a:gd name="connsiteY1169" fmla="*/ 522355 h 1230161"/>
                  <a:gd name="connsiteX1170" fmla="*/ 1572651 w 1582064"/>
                  <a:gd name="connsiteY1170" fmla="*/ 526389 h 1230161"/>
                  <a:gd name="connsiteX1171" fmla="*/ 1571978 w 1582064"/>
                  <a:gd name="connsiteY1171" fmla="*/ 527062 h 1230161"/>
                  <a:gd name="connsiteX1172" fmla="*/ 1569064 w 1582064"/>
                  <a:gd name="connsiteY1172" fmla="*/ 532834 h 1230161"/>
                  <a:gd name="connsiteX1173" fmla="*/ 1568336 w 1582064"/>
                  <a:gd name="connsiteY1173" fmla="*/ 533562 h 1230161"/>
                  <a:gd name="connsiteX1174" fmla="*/ 1566767 w 1582064"/>
                  <a:gd name="connsiteY1174" fmla="*/ 534851 h 1230161"/>
                  <a:gd name="connsiteX1175" fmla="*/ 1565086 w 1582064"/>
                  <a:gd name="connsiteY1175" fmla="*/ 535972 h 1230161"/>
                  <a:gd name="connsiteX1176" fmla="*/ 1561219 w 1582064"/>
                  <a:gd name="connsiteY1176" fmla="*/ 539222 h 1230161"/>
                  <a:gd name="connsiteX1177" fmla="*/ 1559258 w 1582064"/>
                  <a:gd name="connsiteY1177" fmla="*/ 540511 h 1230161"/>
                  <a:gd name="connsiteX1178" fmla="*/ 1556400 w 1582064"/>
                  <a:gd name="connsiteY1178" fmla="*/ 541968 h 1230161"/>
                  <a:gd name="connsiteX1179" fmla="*/ 1551524 w 1582064"/>
                  <a:gd name="connsiteY1179" fmla="*/ 543032 h 1230161"/>
                  <a:gd name="connsiteX1180" fmla="*/ 1551076 w 1582064"/>
                  <a:gd name="connsiteY1180" fmla="*/ 544994 h 1230161"/>
                  <a:gd name="connsiteX1181" fmla="*/ 1548274 w 1582064"/>
                  <a:gd name="connsiteY1181" fmla="*/ 550037 h 1230161"/>
                  <a:gd name="connsiteX1182" fmla="*/ 1546817 w 1582064"/>
                  <a:gd name="connsiteY1182" fmla="*/ 551494 h 1230161"/>
                  <a:gd name="connsiteX1183" fmla="*/ 1546425 w 1582064"/>
                  <a:gd name="connsiteY1183" fmla="*/ 551886 h 1230161"/>
                  <a:gd name="connsiteX1184" fmla="*/ 1542671 w 1582064"/>
                  <a:gd name="connsiteY1184" fmla="*/ 556873 h 1230161"/>
                  <a:gd name="connsiteX1185" fmla="*/ 1537627 w 1582064"/>
                  <a:gd name="connsiteY1185" fmla="*/ 560460 h 1230161"/>
                  <a:gd name="connsiteX1186" fmla="*/ 1534489 w 1582064"/>
                  <a:gd name="connsiteY1186" fmla="*/ 561973 h 1230161"/>
                  <a:gd name="connsiteX1187" fmla="*/ 1531015 w 1582064"/>
                  <a:gd name="connsiteY1187" fmla="*/ 562982 h 1230161"/>
                  <a:gd name="connsiteX1188" fmla="*/ 1529446 w 1582064"/>
                  <a:gd name="connsiteY1188" fmla="*/ 564046 h 1230161"/>
                  <a:gd name="connsiteX1189" fmla="*/ 1530454 w 1582064"/>
                  <a:gd name="connsiteY1189" fmla="*/ 567465 h 1230161"/>
                  <a:gd name="connsiteX1190" fmla="*/ 1530959 w 1582064"/>
                  <a:gd name="connsiteY1190" fmla="*/ 572115 h 1230161"/>
                  <a:gd name="connsiteX1191" fmla="*/ 1531967 w 1582064"/>
                  <a:gd name="connsiteY1191" fmla="*/ 576543 h 1230161"/>
                  <a:gd name="connsiteX1192" fmla="*/ 1531967 w 1582064"/>
                  <a:gd name="connsiteY1192" fmla="*/ 576599 h 1230161"/>
                  <a:gd name="connsiteX1193" fmla="*/ 1534489 w 1582064"/>
                  <a:gd name="connsiteY1193" fmla="*/ 579793 h 1230161"/>
                  <a:gd name="connsiteX1194" fmla="*/ 1535218 w 1582064"/>
                  <a:gd name="connsiteY1194" fmla="*/ 581250 h 1230161"/>
                  <a:gd name="connsiteX1195" fmla="*/ 1535778 w 1582064"/>
                  <a:gd name="connsiteY1195" fmla="*/ 589151 h 1230161"/>
                  <a:gd name="connsiteX1196" fmla="*/ 1535049 w 1582064"/>
                  <a:gd name="connsiteY1196" fmla="*/ 591280 h 1230161"/>
                  <a:gd name="connsiteX1197" fmla="*/ 1528101 w 1582064"/>
                  <a:gd name="connsiteY1197" fmla="*/ 597949 h 1230161"/>
                  <a:gd name="connsiteX1198" fmla="*/ 1524178 w 1582064"/>
                  <a:gd name="connsiteY1198" fmla="*/ 599125 h 1230161"/>
                  <a:gd name="connsiteX1199" fmla="*/ 1523338 w 1582064"/>
                  <a:gd name="connsiteY1199" fmla="*/ 601199 h 1230161"/>
                  <a:gd name="connsiteX1200" fmla="*/ 1521320 w 1582064"/>
                  <a:gd name="connsiteY1200" fmla="*/ 604337 h 1230161"/>
                  <a:gd name="connsiteX1201" fmla="*/ 1521657 w 1582064"/>
                  <a:gd name="connsiteY1201" fmla="*/ 605850 h 1230161"/>
                  <a:gd name="connsiteX1202" fmla="*/ 1521825 w 1582064"/>
                  <a:gd name="connsiteY1202" fmla="*/ 609549 h 1230161"/>
                  <a:gd name="connsiteX1203" fmla="*/ 1521432 w 1582064"/>
                  <a:gd name="connsiteY1203" fmla="*/ 612182 h 1230161"/>
                  <a:gd name="connsiteX1204" fmla="*/ 1522105 w 1582064"/>
                  <a:gd name="connsiteY1204" fmla="*/ 614200 h 1230161"/>
                  <a:gd name="connsiteX1205" fmla="*/ 1522553 w 1582064"/>
                  <a:gd name="connsiteY1205" fmla="*/ 616161 h 1230161"/>
                  <a:gd name="connsiteX1206" fmla="*/ 1523226 w 1582064"/>
                  <a:gd name="connsiteY1206" fmla="*/ 620980 h 1230161"/>
                  <a:gd name="connsiteX1207" fmla="*/ 1526252 w 1582064"/>
                  <a:gd name="connsiteY1207" fmla="*/ 621765 h 1230161"/>
                  <a:gd name="connsiteX1208" fmla="*/ 1527597 w 1582064"/>
                  <a:gd name="connsiteY1208" fmla="*/ 622213 h 1230161"/>
                  <a:gd name="connsiteX1209" fmla="*/ 1531183 w 1582064"/>
                  <a:gd name="connsiteY1209" fmla="*/ 623670 h 1230161"/>
                  <a:gd name="connsiteX1210" fmla="*/ 1534657 w 1582064"/>
                  <a:gd name="connsiteY1210" fmla="*/ 625968 h 1230161"/>
                  <a:gd name="connsiteX1211" fmla="*/ 1535386 w 1582064"/>
                  <a:gd name="connsiteY1211" fmla="*/ 626696 h 1230161"/>
                  <a:gd name="connsiteX1212" fmla="*/ 1537907 w 1582064"/>
                  <a:gd name="connsiteY1212" fmla="*/ 630731 h 1230161"/>
                  <a:gd name="connsiteX1213" fmla="*/ 1538636 w 1582064"/>
                  <a:gd name="connsiteY1213" fmla="*/ 632860 h 1230161"/>
                  <a:gd name="connsiteX1214" fmla="*/ 1539140 w 1582064"/>
                  <a:gd name="connsiteY1214" fmla="*/ 636110 h 1230161"/>
                  <a:gd name="connsiteX1215" fmla="*/ 1539140 w 1582064"/>
                  <a:gd name="connsiteY1215" fmla="*/ 636839 h 1230161"/>
                  <a:gd name="connsiteX1216" fmla="*/ 1536114 w 1582064"/>
                  <a:gd name="connsiteY1216" fmla="*/ 644124 h 1230161"/>
                  <a:gd name="connsiteX1217" fmla="*/ 1535386 w 1582064"/>
                  <a:gd name="connsiteY1217" fmla="*/ 644852 h 1230161"/>
                  <a:gd name="connsiteX1218" fmla="*/ 1534321 w 1582064"/>
                  <a:gd name="connsiteY1218" fmla="*/ 645805 h 1230161"/>
                  <a:gd name="connsiteX1219" fmla="*/ 1529782 w 1582064"/>
                  <a:gd name="connsiteY1219" fmla="*/ 651464 h 1230161"/>
                  <a:gd name="connsiteX1220" fmla="*/ 1529782 w 1582064"/>
                  <a:gd name="connsiteY1220" fmla="*/ 651913 h 1230161"/>
                  <a:gd name="connsiteX1221" fmla="*/ 1529782 w 1582064"/>
                  <a:gd name="connsiteY1221" fmla="*/ 654042 h 1230161"/>
                  <a:gd name="connsiteX1222" fmla="*/ 1528717 w 1582064"/>
                  <a:gd name="connsiteY1222" fmla="*/ 658637 h 1230161"/>
                  <a:gd name="connsiteX1223" fmla="*/ 1527989 w 1582064"/>
                  <a:gd name="connsiteY1223" fmla="*/ 660094 h 1230161"/>
                  <a:gd name="connsiteX1224" fmla="*/ 1518743 w 1582064"/>
                  <a:gd name="connsiteY1224" fmla="*/ 665810 h 1230161"/>
                  <a:gd name="connsiteX1225" fmla="*/ 1515885 w 1582064"/>
                  <a:gd name="connsiteY1225" fmla="*/ 665810 h 1230161"/>
                  <a:gd name="connsiteX1226" fmla="*/ 1513867 w 1582064"/>
                  <a:gd name="connsiteY1226" fmla="*/ 665586 h 1230161"/>
                  <a:gd name="connsiteX1227" fmla="*/ 1512186 w 1582064"/>
                  <a:gd name="connsiteY1227" fmla="*/ 665250 h 1230161"/>
                  <a:gd name="connsiteX1228" fmla="*/ 1511570 w 1582064"/>
                  <a:gd name="connsiteY1228" fmla="*/ 665586 h 1230161"/>
                  <a:gd name="connsiteX1229" fmla="*/ 1514092 w 1582064"/>
                  <a:gd name="connsiteY1229" fmla="*/ 666482 h 1230161"/>
                  <a:gd name="connsiteX1230" fmla="*/ 1519639 w 1582064"/>
                  <a:gd name="connsiteY1230" fmla="*/ 670909 h 1230161"/>
                  <a:gd name="connsiteX1231" fmla="*/ 1525859 w 1582064"/>
                  <a:gd name="connsiteY1231" fmla="*/ 668836 h 1230161"/>
                  <a:gd name="connsiteX1232" fmla="*/ 1527316 w 1582064"/>
                  <a:gd name="connsiteY1232" fmla="*/ 668836 h 1230161"/>
                  <a:gd name="connsiteX1233" fmla="*/ 1528773 w 1582064"/>
                  <a:gd name="connsiteY1233" fmla="*/ 668948 h 1230161"/>
                  <a:gd name="connsiteX1234" fmla="*/ 1532024 w 1582064"/>
                  <a:gd name="connsiteY1234" fmla="*/ 669396 h 1230161"/>
                  <a:gd name="connsiteX1235" fmla="*/ 1532976 w 1582064"/>
                  <a:gd name="connsiteY1235" fmla="*/ 669228 h 1230161"/>
                  <a:gd name="connsiteX1236" fmla="*/ 1535666 w 1582064"/>
                  <a:gd name="connsiteY1236" fmla="*/ 668163 h 1230161"/>
                  <a:gd name="connsiteX1237" fmla="*/ 1541998 w 1582064"/>
                  <a:gd name="connsiteY1237" fmla="*/ 667715 h 1230161"/>
                  <a:gd name="connsiteX1238" fmla="*/ 1544856 w 1582064"/>
                  <a:gd name="connsiteY1238" fmla="*/ 668444 h 1230161"/>
                  <a:gd name="connsiteX1239" fmla="*/ 1547378 w 1582064"/>
                  <a:gd name="connsiteY1239" fmla="*/ 669453 h 1230161"/>
                  <a:gd name="connsiteX1240" fmla="*/ 1549171 w 1582064"/>
                  <a:gd name="connsiteY1240" fmla="*/ 668668 h 1230161"/>
                  <a:gd name="connsiteX1241" fmla="*/ 1550067 w 1582064"/>
                  <a:gd name="connsiteY1241" fmla="*/ 667603 h 1230161"/>
                  <a:gd name="connsiteX1242" fmla="*/ 1552253 w 1582064"/>
                  <a:gd name="connsiteY1242" fmla="*/ 665418 h 1230161"/>
                  <a:gd name="connsiteX1243" fmla="*/ 1559538 w 1582064"/>
                  <a:gd name="connsiteY1243" fmla="*/ 662392 h 1230161"/>
                  <a:gd name="connsiteX1244" fmla="*/ 1560266 w 1582064"/>
                  <a:gd name="connsiteY1244" fmla="*/ 662392 h 1230161"/>
                  <a:gd name="connsiteX1245" fmla="*/ 1564077 w 1582064"/>
                  <a:gd name="connsiteY1245" fmla="*/ 663120 h 1230161"/>
                  <a:gd name="connsiteX1246" fmla="*/ 1567663 w 1582064"/>
                  <a:gd name="connsiteY1246" fmla="*/ 664577 h 1230161"/>
                  <a:gd name="connsiteX1247" fmla="*/ 1571137 w 1582064"/>
                  <a:gd name="connsiteY1247" fmla="*/ 666875 h 1230161"/>
                  <a:gd name="connsiteX1248" fmla="*/ 1572595 w 1582064"/>
                  <a:gd name="connsiteY1248" fmla="*/ 668332 h 1230161"/>
                  <a:gd name="connsiteX1249" fmla="*/ 1575621 w 1582064"/>
                  <a:gd name="connsiteY1249" fmla="*/ 675617 h 1230161"/>
                  <a:gd name="connsiteX1250" fmla="*/ 1575621 w 1582064"/>
                  <a:gd name="connsiteY1250" fmla="*/ 675897 h 1230161"/>
                  <a:gd name="connsiteX1251" fmla="*/ 1576349 w 1582064"/>
                  <a:gd name="connsiteY1251" fmla="*/ 676401 h 1230161"/>
                  <a:gd name="connsiteX1252" fmla="*/ 1582065 w 1582064"/>
                  <a:gd name="connsiteY1252" fmla="*/ 685647 h 1230161"/>
                  <a:gd name="connsiteX1253" fmla="*/ 1582065 w 1582064"/>
                  <a:gd name="connsiteY1253" fmla="*/ 687777 h 1230161"/>
                  <a:gd name="connsiteX1254" fmla="*/ 1579039 w 1582064"/>
                  <a:gd name="connsiteY1254" fmla="*/ 695061 h 1230161"/>
                  <a:gd name="connsiteX1255" fmla="*/ 1578310 w 1582064"/>
                  <a:gd name="connsiteY1255" fmla="*/ 695790 h 1230161"/>
                  <a:gd name="connsiteX1256" fmla="*/ 1571025 w 1582064"/>
                  <a:gd name="connsiteY1256" fmla="*/ 698816 h 1230161"/>
                  <a:gd name="connsiteX1257" fmla="*/ 1569568 w 1582064"/>
                  <a:gd name="connsiteY1257" fmla="*/ 698816 h 1230161"/>
                  <a:gd name="connsiteX1258" fmla="*/ 1567607 w 1582064"/>
                  <a:gd name="connsiteY1258" fmla="*/ 698648 h 1230161"/>
                  <a:gd name="connsiteX1259" fmla="*/ 1563741 w 1582064"/>
                  <a:gd name="connsiteY1259" fmla="*/ 703131 h 1230161"/>
                  <a:gd name="connsiteX1260" fmla="*/ 1563180 w 1582064"/>
                  <a:gd name="connsiteY1260" fmla="*/ 703691 h 1230161"/>
                  <a:gd name="connsiteX1261" fmla="*/ 1561051 w 1582064"/>
                  <a:gd name="connsiteY1261" fmla="*/ 705821 h 1230161"/>
                  <a:gd name="connsiteX1262" fmla="*/ 1559482 w 1582064"/>
                  <a:gd name="connsiteY1262" fmla="*/ 707109 h 1230161"/>
                  <a:gd name="connsiteX1263" fmla="*/ 1557352 w 1582064"/>
                  <a:gd name="connsiteY1263" fmla="*/ 708566 h 1230161"/>
                  <a:gd name="connsiteX1264" fmla="*/ 1555447 w 1582064"/>
                  <a:gd name="connsiteY1264" fmla="*/ 709575 h 1230161"/>
                  <a:gd name="connsiteX1265" fmla="*/ 1553374 w 1582064"/>
                  <a:gd name="connsiteY1265" fmla="*/ 710416 h 1230161"/>
                  <a:gd name="connsiteX1266" fmla="*/ 1546033 w 1582064"/>
                  <a:gd name="connsiteY1266" fmla="*/ 716748 h 1230161"/>
                  <a:gd name="connsiteX1267" fmla="*/ 1545472 w 1582064"/>
                  <a:gd name="connsiteY1267" fmla="*/ 720222 h 1230161"/>
                  <a:gd name="connsiteX1268" fmla="*/ 1545472 w 1582064"/>
                  <a:gd name="connsiteY1268" fmla="*/ 722240 h 1230161"/>
                  <a:gd name="connsiteX1269" fmla="*/ 1545136 w 1582064"/>
                  <a:gd name="connsiteY1269" fmla="*/ 724761 h 1230161"/>
                  <a:gd name="connsiteX1270" fmla="*/ 1544408 w 1582064"/>
                  <a:gd name="connsiteY1270" fmla="*/ 727619 h 1230161"/>
                  <a:gd name="connsiteX1271" fmla="*/ 1538468 w 1582064"/>
                  <a:gd name="connsiteY1271" fmla="*/ 734624 h 1230161"/>
                  <a:gd name="connsiteX1272" fmla="*/ 1531967 w 1582064"/>
                  <a:gd name="connsiteY1272" fmla="*/ 737425 h 1230161"/>
                  <a:gd name="connsiteX1273" fmla="*/ 1532248 w 1582064"/>
                  <a:gd name="connsiteY1273" fmla="*/ 738434 h 1230161"/>
                  <a:gd name="connsiteX1274" fmla="*/ 1532472 w 1582064"/>
                  <a:gd name="connsiteY1274" fmla="*/ 742245 h 1230161"/>
                  <a:gd name="connsiteX1275" fmla="*/ 1531743 w 1582064"/>
                  <a:gd name="connsiteY1275" fmla="*/ 747961 h 1230161"/>
                  <a:gd name="connsiteX1276" fmla="*/ 1529558 w 1582064"/>
                  <a:gd name="connsiteY1276" fmla="*/ 753116 h 1230161"/>
                  <a:gd name="connsiteX1277" fmla="*/ 1524234 w 1582064"/>
                  <a:gd name="connsiteY1277" fmla="*/ 759729 h 1230161"/>
                  <a:gd name="connsiteX1278" fmla="*/ 1522441 w 1582064"/>
                  <a:gd name="connsiteY1278" fmla="*/ 762698 h 1230161"/>
                  <a:gd name="connsiteX1279" fmla="*/ 1520872 w 1582064"/>
                  <a:gd name="connsiteY1279" fmla="*/ 764716 h 1230161"/>
                  <a:gd name="connsiteX1280" fmla="*/ 1517566 w 1582064"/>
                  <a:gd name="connsiteY1280" fmla="*/ 768022 h 1230161"/>
                  <a:gd name="connsiteX1281" fmla="*/ 1505630 w 1582064"/>
                  <a:gd name="connsiteY1281" fmla="*/ 782031 h 1230161"/>
                  <a:gd name="connsiteX1282" fmla="*/ 1505069 w 1582064"/>
                  <a:gd name="connsiteY1282" fmla="*/ 782648 h 1230161"/>
                  <a:gd name="connsiteX1283" fmla="*/ 1501483 w 1582064"/>
                  <a:gd name="connsiteY1283" fmla="*/ 786234 h 1230161"/>
                  <a:gd name="connsiteX1284" fmla="*/ 1498793 w 1582064"/>
                  <a:gd name="connsiteY1284" fmla="*/ 788196 h 1230161"/>
                  <a:gd name="connsiteX1285" fmla="*/ 1495936 w 1582064"/>
                  <a:gd name="connsiteY1285" fmla="*/ 789652 h 1230161"/>
                  <a:gd name="connsiteX1286" fmla="*/ 1494142 w 1582064"/>
                  <a:gd name="connsiteY1286" fmla="*/ 790325 h 1230161"/>
                  <a:gd name="connsiteX1287" fmla="*/ 1493862 w 1582064"/>
                  <a:gd name="connsiteY1287" fmla="*/ 790381 h 1230161"/>
                  <a:gd name="connsiteX1288" fmla="*/ 1490836 w 1582064"/>
                  <a:gd name="connsiteY1288" fmla="*/ 793799 h 1230161"/>
                  <a:gd name="connsiteX1289" fmla="*/ 1490836 w 1582064"/>
                  <a:gd name="connsiteY1289" fmla="*/ 794079 h 1230161"/>
                  <a:gd name="connsiteX1290" fmla="*/ 1493358 w 1582064"/>
                  <a:gd name="connsiteY1290" fmla="*/ 795817 h 1230161"/>
                  <a:gd name="connsiteX1291" fmla="*/ 1494871 w 1582064"/>
                  <a:gd name="connsiteY1291" fmla="*/ 809041 h 1230161"/>
                  <a:gd name="connsiteX1292" fmla="*/ 1493638 w 1582064"/>
                  <a:gd name="connsiteY1292" fmla="*/ 810835 h 1230161"/>
                  <a:gd name="connsiteX1293" fmla="*/ 1490220 w 1582064"/>
                  <a:gd name="connsiteY1293" fmla="*/ 816942 h 1230161"/>
                  <a:gd name="connsiteX1294" fmla="*/ 1487194 w 1582064"/>
                  <a:gd name="connsiteY1294" fmla="*/ 820305 h 1230161"/>
                  <a:gd name="connsiteX1295" fmla="*/ 1483719 w 1582064"/>
                  <a:gd name="connsiteY1295" fmla="*/ 822771 h 1230161"/>
                  <a:gd name="connsiteX1296" fmla="*/ 1480469 w 1582064"/>
                  <a:gd name="connsiteY1296" fmla="*/ 827646 h 1230161"/>
                  <a:gd name="connsiteX1297" fmla="*/ 1478620 w 1582064"/>
                  <a:gd name="connsiteY1297" fmla="*/ 829775 h 1230161"/>
                  <a:gd name="connsiteX1298" fmla="*/ 1478620 w 1582064"/>
                  <a:gd name="connsiteY1298" fmla="*/ 830560 h 1230161"/>
                  <a:gd name="connsiteX1299" fmla="*/ 1476883 w 1582064"/>
                  <a:gd name="connsiteY1299" fmla="*/ 836275 h 1230161"/>
                  <a:gd name="connsiteX1300" fmla="*/ 1475426 w 1582064"/>
                  <a:gd name="connsiteY1300" fmla="*/ 838405 h 1230161"/>
                  <a:gd name="connsiteX1301" fmla="*/ 1471559 w 1582064"/>
                  <a:gd name="connsiteY1301" fmla="*/ 841879 h 1230161"/>
                  <a:gd name="connsiteX1302" fmla="*/ 1471391 w 1582064"/>
                  <a:gd name="connsiteY1302" fmla="*/ 842327 h 1230161"/>
                  <a:gd name="connsiteX1303" fmla="*/ 1469150 w 1582064"/>
                  <a:gd name="connsiteY1303" fmla="*/ 847763 h 1230161"/>
                  <a:gd name="connsiteX1304" fmla="*/ 1466292 w 1582064"/>
                  <a:gd name="connsiteY1304" fmla="*/ 851293 h 1230161"/>
                  <a:gd name="connsiteX1305" fmla="*/ 1467188 w 1582064"/>
                  <a:gd name="connsiteY1305" fmla="*/ 852302 h 1230161"/>
                  <a:gd name="connsiteX1306" fmla="*/ 1469318 w 1582064"/>
                  <a:gd name="connsiteY1306" fmla="*/ 855160 h 1230161"/>
                  <a:gd name="connsiteX1307" fmla="*/ 1470663 w 1582064"/>
                  <a:gd name="connsiteY1307" fmla="*/ 857514 h 1230161"/>
                  <a:gd name="connsiteX1308" fmla="*/ 1472120 w 1582064"/>
                  <a:gd name="connsiteY1308" fmla="*/ 861100 h 1230161"/>
                  <a:gd name="connsiteX1309" fmla="*/ 1472344 w 1582064"/>
                  <a:gd name="connsiteY1309" fmla="*/ 861660 h 1230161"/>
                  <a:gd name="connsiteX1310" fmla="*/ 1473801 w 1582064"/>
                  <a:gd name="connsiteY1310" fmla="*/ 865975 h 1230161"/>
                  <a:gd name="connsiteX1311" fmla="*/ 1474249 w 1582064"/>
                  <a:gd name="connsiteY1311" fmla="*/ 867937 h 1230161"/>
                  <a:gd name="connsiteX1312" fmla="*/ 1474977 w 1582064"/>
                  <a:gd name="connsiteY1312" fmla="*/ 873652 h 1230161"/>
                  <a:gd name="connsiteX1313" fmla="*/ 1472792 w 1582064"/>
                  <a:gd name="connsiteY1313" fmla="*/ 881385 h 1230161"/>
                  <a:gd name="connsiteX1314" fmla="*/ 1469934 w 1582064"/>
                  <a:gd name="connsiteY1314" fmla="*/ 884972 h 1230161"/>
                  <a:gd name="connsiteX1315" fmla="*/ 1467581 w 1582064"/>
                  <a:gd name="connsiteY1315" fmla="*/ 887101 h 1230161"/>
                  <a:gd name="connsiteX1316" fmla="*/ 1461136 w 1582064"/>
                  <a:gd name="connsiteY1316" fmla="*/ 891416 h 1230161"/>
                  <a:gd name="connsiteX1317" fmla="*/ 1460016 w 1582064"/>
                  <a:gd name="connsiteY1317" fmla="*/ 892089 h 1230161"/>
                  <a:gd name="connsiteX1318" fmla="*/ 1457214 w 1582064"/>
                  <a:gd name="connsiteY1318" fmla="*/ 893490 h 1230161"/>
                  <a:gd name="connsiteX1319" fmla="*/ 1457102 w 1582064"/>
                  <a:gd name="connsiteY1319" fmla="*/ 895058 h 1230161"/>
                  <a:gd name="connsiteX1320" fmla="*/ 1455364 w 1582064"/>
                  <a:gd name="connsiteY1320" fmla="*/ 900774 h 1230161"/>
                  <a:gd name="connsiteX1321" fmla="*/ 1453908 w 1582064"/>
                  <a:gd name="connsiteY1321" fmla="*/ 902904 h 1230161"/>
                  <a:gd name="connsiteX1322" fmla="*/ 1449761 w 1582064"/>
                  <a:gd name="connsiteY1322" fmla="*/ 906490 h 1230161"/>
                  <a:gd name="connsiteX1323" fmla="*/ 1451274 w 1582064"/>
                  <a:gd name="connsiteY1323" fmla="*/ 909124 h 1230161"/>
                  <a:gd name="connsiteX1324" fmla="*/ 1453067 w 1582064"/>
                  <a:gd name="connsiteY1324" fmla="*/ 913327 h 1230161"/>
                  <a:gd name="connsiteX1325" fmla="*/ 1454580 w 1582064"/>
                  <a:gd name="connsiteY1325" fmla="*/ 915120 h 1230161"/>
                  <a:gd name="connsiteX1326" fmla="*/ 1456037 w 1582064"/>
                  <a:gd name="connsiteY1326" fmla="*/ 917249 h 1230161"/>
                  <a:gd name="connsiteX1327" fmla="*/ 1457718 w 1582064"/>
                  <a:gd name="connsiteY1327" fmla="*/ 921732 h 1230161"/>
                  <a:gd name="connsiteX1328" fmla="*/ 1458447 w 1582064"/>
                  <a:gd name="connsiteY1328" fmla="*/ 927448 h 1230161"/>
                  <a:gd name="connsiteX1329" fmla="*/ 1458503 w 1582064"/>
                  <a:gd name="connsiteY1329" fmla="*/ 928737 h 1230161"/>
                  <a:gd name="connsiteX1330" fmla="*/ 1458503 w 1582064"/>
                  <a:gd name="connsiteY1330" fmla="*/ 930866 h 1230161"/>
                  <a:gd name="connsiteX1331" fmla="*/ 1457438 w 1582064"/>
                  <a:gd name="connsiteY1331" fmla="*/ 935461 h 1230161"/>
                  <a:gd name="connsiteX1332" fmla="*/ 1456709 w 1582064"/>
                  <a:gd name="connsiteY1332" fmla="*/ 936918 h 1230161"/>
                  <a:gd name="connsiteX1333" fmla="*/ 1456373 w 1582064"/>
                  <a:gd name="connsiteY1333" fmla="*/ 937535 h 1230161"/>
                  <a:gd name="connsiteX1334" fmla="*/ 1451330 w 1582064"/>
                  <a:gd name="connsiteY1334" fmla="*/ 946164 h 1230161"/>
                  <a:gd name="connsiteX1335" fmla="*/ 1443428 w 1582064"/>
                  <a:gd name="connsiteY1335" fmla="*/ 951264 h 1230161"/>
                  <a:gd name="connsiteX1336" fmla="*/ 1441859 w 1582064"/>
                  <a:gd name="connsiteY1336" fmla="*/ 953337 h 1230161"/>
                  <a:gd name="connsiteX1337" fmla="*/ 1441131 w 1582064"/>
                  <a:gd name="connsiteY1337" fmla="*/ 954066 h 1230161"/>
                  <a:gd name="connsiteX1338" fmla="*/ 1439674 w 1582064"/>
                  <a:gd name="connsiteY1338" fmla="*/ 955298 h 1230161"/>
                  <a:gd name="connsiteX1339" fmla="*/ 1438834 w 1582064"/>
                  <a:gd name="connsiteY1339" fmla="*/ 956812 h 1230161"/>
                  <a:gd name="connsiteX1340" fmla="*/ 1436704 w 1582064"/>
                  <a:gd name="connsiteY1340" fmla="*/ 959950 h 1230161"/>
                  <a:gd name="connsiteX1341" fmla="*/ 1435695 w 1582064"/>
                  <a:gd name="connsiteY1341" fmla="*/ 962920 h 1230161"/>
                  <a:gd name="connsiteX1342" fmla="*/ 1434743 w 1582064"/>
                  <a:gd name="connsiteY1342" fmla="*/ 964993 h 1230161"/>
                  <a:gd name="connsiteX1343" fmla="*/ 1435023 w 1582064"/>
                  <a:gd name="connsiteY1343" fmla="*/ 965666 h 1230161"/>
                  <a:gd name="connsiteX1344" fmla="*/ 1434743 w 1582064"/>
                  <a:gd name="connsiteY1344" fmla="*/ 972894 h 1230161"/>
                  <a:gd name="connsiteX1345" fmla="*/ 1435695 w 1582064"/>
                  <a:gd name="connsiteY1345" fmla="*/ 974856 h 1230161"/>
                  <a:gd name="connsiteX1346" fmla="*/ 1439114 w 1582064"/>
                  <a:gd name="connsiteY1346" fmla="*/ 982252 h 1230161"/>
                  <a:gd name="connsiteX1347" fmla="*/ 1439842 w 1582064"/>
                  <a:gd name="connsiteY1347" fmla="*/ 982645 h 1230161"/>
                  <a:gd name="connsiteX1348" fmla="*/ 1443821 w 1582064"/>
                  <a:gd name="connsiteY1348" fmla="*/ 986175 h 1230161"/>
                  <a:gd name="connsiteX1349" fmla="*/ 1444549 w 1582064"/>
                  <a:gd name="connsiteY1349" fmla="*/ 986904 h 1230161"/>
                  <a:gd name="connsiteX1350" fmla="*/ 1449144 w 1582064"/>
                  <a:gd name="connsiteY1350" fmla="*/ 995534 h 1230161"/>
                  <a:gd name="connsiteX1351" fmla="*/ 1449144 w 1582064"/>
                  <a:gd name="connsiteY1351" fmla="*/ 996262 h 1230161"/>
                  <a:gd name="connsiteX1352" fmla="*/ 1448640 w 1582064"/>
                  <a:gd name="connsiteY1352" fmla="*/ 999512 h 1230161"/>
                  <a:gd name="connsiteX1353" fmla="*/ 1447743 w 1582064"/>
                  <a:gd name="connsiteY1353" fmla="*/ 1003155 h 1230161"/>
                  <a:gd name="connsiteX1354" fmla="*/ 1452507 w 1582064"/>
                  <a:gd name="connsiteY1354" fmla="*/ 1009655 h 1230161"/>
                  <a:gd name="connsiteX1355" fmla="*/ 1454916 w 1582064"/>
                  <a:gd name="connsiteY1355" fmla="*/ 1017220 h 1230161"/>
                  <a:gd name="connsiteX1356" fmla="*/ 1455084 w 1582064"/>
                  <a:gd name="connsiteY1356" fmla="*/ 1017276 h 1230161"/>
                  <a:gd name="connsiteX1357" fmla="*/ 1457214 w 1582064"/>
                  <a:gd name="connsiteY1357" fmla="*/ 1018004 h 1230161"/>
                  <a:gd name="connsiteX1358" fmla="*/ 1463546 w 1582064"/>
                  <a:gd name="connsiteY1358" fmla="*/ 1023944 h 1230161"/>
                  <a:gd name="connsiteX1359" fmla="*/ 1468701 w 1582064"/>
                  <a:gd name="connsiteY1359" fmla="*/ 1028539 h 1230161"/>
                  <a:gd name="connsiteX1360" fmla="*/ 1470719 w 1582064"/>
                  <a:gd name="connsiteY1360" fmla="*/ 1032182 h 1230161"/>
                  <a:gd name="connsiteX1361" fmla="*/ 1472176 w 1582064"/>
                  <a:gd name="connsiteY1361" fmla="*/ 1032910 h 1230161"/>
                  <a:gd name="connsiteX1362" fmla="*/ 1472792 w 1582064"/>
                  <a:gd name="connsiteY1362" fmla="*/ 1033247 h 1230161"/>
                  <a:gd name="connsiteX1363" fmla="*/ 1473296 w 1582064"/>
                  <a:gd name="connsiteY1363" fmla="*/ 1033247 h 1230161"/>
                  <a:gd name="connsiteX1364" fmla="*/ 1476939 w 1582064"/>
                  <a:gd name="connsiteY1364" fmla="*/ 1033919 h 1230161"/>
                  <a:gd name="connsiteX1365" fmla="*/ 1481198 w 1582064"/>
                  <a:gd name="connsiteY1365" fmla="*/ 1035488 h 1230161"/>
                  <a:gd name="connsiteX1366" fmla="*/ 1490108 w 1582064"/>
                  <a:gd name="connsiteY1366" fmla="*/ 1045743 h 1230161"/>
                  <a:gd name="connsiteX1367" fmla="*/ 1490108 w 1582064"/>
                  <a:gd name="connsiteY1367" fmla="*/ 1046471 h 1230161"/>
                  <a:gd name="connsiteX1368" fmla="*/ 1489211 w 1582064"/>
                  <a:gd name="connsiteY1368" fmla="*/ 1050674 h 1230161"/>
                  <a:gd name="connsiteX1369" fmla="*/ 1486689 w 1582064"/>
                  <a:gd name="connsiteY1369" fmla="*/ 1056334 h 1230161"/>
                  <a:gd name="connsiteX1370" fmla="*/ 1486185 w 1582064"/>
                  <a:gd name="connsiteY1370" fmla="*/ 1058351 h 1230161"/>
                  <a:gd name="connsiteX1371" fmla="*/ 1483495 w 1582064"/>
                  <a:gd name="connsiteY1371" fmla="*/ 1063115 h 1230161"/>
                  <a:gd name="connsiteX1372" fmla="*/ 1482767 w 1582064"/>
                  <a:gd name="connsiteY1372" fmla="*/ 1063843 h 1230161"/>
                  <a:gd name="connsiteX1373" fmla="*/ 1480077 w 1582064"/>
                  <a:gd name="connsiteY1373" fmla="*/ 1065804 h 1230161"/>
                  <a:gd name="connsiteX1374" fmla="*/ 1478620 w 1582064"/>
                  <a:gd name="connsiteY1374" fmla="*/ 1066533 h 1230161"/>
                  <a:gd name="connsiteX1375" fmla="*/ 1468926 w 1582064"/>
                  <a:gd name="connsiteY1375" fmla="*/ 1066308 h 1230161"/>
                  <a:gd name="connsiteX1376" fmla="*/ 1468197 w 1582064"/>
                  <a:gd name="connsiteY1376" fmla="*/ 1069110 h 1230161"/>
                  <a:gd name="connsiteX1377" fmla="*/ 1462817 w 1582064"/>
                  <a:gd name="connsiteY1377" fmla="*/ 1075835 h 1230161"/>
                  <a:gd name="connsiteX1378" fmla="*/ 1459960 w 1582064"/>
                  <a:gd name="connsiteY1378" fmla="*/ 1077292 h 1230161"/>
                  <a:gd name="connsiteX1379" fmla="*/ 1455309 w 1582064"/>
                  <a:gd name="connsiteY1379" fmla="*/ 1078413 h 1230161"/>
                  <a:gd name="connsiteX1380" fmla="*/ 1452451 w 1582064"/>
                  <a:gd name="connsiteY1380" fmla="*/ 1078413 h 1230161"/>
                  <a:gd name="connsiteX1381" fmla="*/ 1450377 w 1582064"/>
                  <a:gd name="connsiteY1381" fmla="*/ 1078973 h 1230161"/>
                  <a:gd name="connsiteX1382" fmla="*/ 1445558 w 1582064"/>
                  <a:gd name="connsiteY1382" fmla="*/ 1084184 h 1230161"/>
                  <a:gd name="connsiteX1383" fmla="*/ 1440963 w 1582064"/>
                  <a:gd name="connsiteY1383" fmla="*/ 1092422 h 1230161"/>
                  <a:gd name="connsiteX1384" fmla="*/ 1438834 w 1582064"/>
                  <a:gd name="connsiteY1384" fmla="*/ 1093879 h 1230161"/>
                  <a:gd name="connsiteX1385" fmla="*/ 1437713 w 1582064"/>
                  <a:gd name="connsiteY1385" fmla="*/ 1094551 h 1230161"/>
                  <a:gd name="connsiteX1386" fmla="*/ 1436256 w 1582064"/>
                  <a:gd name="connsiteY1386" fmla="*/ 1095280 h 1230161"/>
                  <a:gd name="connsiteX1387" fmla="*/ 1432445 w 1582064"/>
                  <a:gd name="connsiteY1387" fmla="*/ 1096345 h 1230161"/>
                  <a:gd name="connsiteX1388" fmla="*/ 1433622 w 1582064"/>
                  <a:gd name="connsiteY1388" fmla="*/ 1097970 h 1230161"/>
                  <a:gd name="connsiteX1389" fmla="*/ 1434463 w 1582064"/>
                  <a:gd name="connsiteY1389" fmla="*/ 1108617 h 1230161"/>
                  <a:gd name="connsiteX1390" fmla="*/ 1433734 w 1582064"/>
                  <a:gd name="connsiteY1390" fmla="*/ 1110073 h 1230161"/>
                  <a:gd name="connsiteX1391" fmla="*/ 1432950 w 1582064"/>
                  <a:gd name="connsiteY1391" fmla="*/ 1111363 h 1230161"/>
                  <a:gd name="connsiteX1392" fmla="*/ 1429756 w 1582064"/>
                  <a:gd name="connsiteY1392" fmla="*/ 1115902 h 1230161"/>
                  <a:gd name="connsiteX1393" fmla="*/ 1429756 w 1582064"/>
                  <a:gd name="connsiteY1393" fmla="*/ 1115902 h 1230161"/>
                  <a:gd name="connsiteX1394" fmla="*/ 1430484 w 1582064"/>
                  <a:gd name="connsiteY1394" fmla="*/ 1119768 h 1230161"/>
                  <a:gd name="connsiteX1395" fmla="*/ 1430484 w 1582064"/>
                  <a:gd name="connsiteY1395" fmla="*/ 1121898 h 1230161"/>
                  <a:gd name="connsiteX1396" fmla="*/ 1426337 w 1582064"/>
                  <a:gd name="connsiteY1396" fmla="*/ 1130191 h 1230161"/>
                  <a:gd name="connsiteX1397" fmla="*/ 1423871 w 1582064"/>
                  <a:gd name="connsiteY1397" fmla="*/ 1132096 h 1230161"/>
                  <a:gd name="connsiteX1398" fmla="*/ 1415466 w 1582064"/>
                  <a:gd name="connsiteY1398" fmla="*/ 1135066 h 1230161"/>
                  <a:gd name="connsiteX1399" fmla="*/ 1415074 w 1582064"/>
                  <a:gd name="connsiteY1399" fmla="*/ 1135907 h 1230161"/>
                  <a:gd name="connsiteX1400" fmla="*/ 1411543 w 1582064"/>
                  <a:gd name="connsiteY1400" fmla="*/ 1139885 h 1230161"/>
                  <a:gd name="connsiteX1401" fmla="*/ 1407228 w 1582064"/>
                  <a:gd name="connsiteY1401" fmla="*/ 1142743 h 1230161"/>
                  <a:gd name="connsiteX1402" fmla="*/ 1404315 w 1582064"/>
                  <a:gd name="connsiteY1402" fmla="*/ 1144088 h 1230161"/>
                  <a:gd name="connsiteX1403" fmla="*/ 1397534 w 1582064"/>
                  <a:gd name="connsiteY1403" fmla="*/ 1146106 h 1230161"/>
                  <a:gd name="connsiteX1404" fmla="*/ 1393555 w 1582064"/>
                  <a:gd name="connsiteY1404" fmla="*/ 1146610 h 1230161"/>
                  <a:gd name="connsiteX1405" fmla="*/ 1390810 w 1582064"/>
                  <a:gd name="connsiteY1405" fmla="*/ 1151485 h 1230161"/>
                  <a:gd name="connsiteX1406" fmla="*/ 1390081 w 1582064"/>
                  <a:gd name="connsiteY1406" fmla="*/ 1152214 h 1230161"/>
                  <a:gd name="connsiteX1407" fmla="*/ 1385262 w 1582064"/>
                  <a:gd name="connsiteY1407" fmla="*/ 1154959 h 1230161"/>
                  <a:gd name="connsiteX1408" fmla="*/ 1379546 w 1582064"/>
                  <a:gd name="connsiteY1408" fmla="*/ 1156416 h 1230161"/>
                  <a:gd name="connsiteX1409" fmla="*/ 1379042 w 1582064"/>
                  <a:gd name="connsiteY1409" fmla="*/ 1156529 h 1230161"/>
                  <a:gd name="connsiteX1410" fmla="*/ 1378425 w 1582064"/>
                  <a:gd name="connsiteY1410" fmla="*/ 1156865 h 1230161"/>
                  <a:gd name="connsiteX1411" fmla="*/ 1375735 w 1582064"/>
                  <a:gd name="connsiteY1411" fmla="*/ 1161572 h 1230161"/>
                  <a:gd name="connsiteX1412" fmla="*/ 1375007 w 1582064"/>
                  <a:gd name="connsiteY1412" fmla="*/ 1162300 h 1230161"/>
                  <a:gd name="connsiteX1413" fmla="*/ 1369179 w 1582064"/>
                  <a:gd name="connsiteY1413" fmla="*/ 1165214 h 1230161"/>
                  <a:gd name="connsiteX1414" fmla="*/ 1365817 w 1582064"/>
                  <a:gd name="connsiteY1414" fmla="*/ 1165663 h 1230161"/>
                  <a:gd name="connsiteX1415" fmla="*/ 1364472 w 1582064"/>
                  <a:gd name="connsiteY1415" fmla="*/ 1166335 h 1230161"/>
                  <a:gd name="connsiteX1416" fmla="*/ 1360045 w 1582064"/>
                  <a:gd name="connsiteY1416" fmla="*/ 1167456 h 1230161"/>
                  <a:gd name="connsiteX1417" fmla="*/ 1359541 w 1582064"/>
                  <a:gd name="connsiteY1417" fmla="*/ 1167624 h 1230161"/>
                  <a:gd name="connsiteX1418" fmla="*/ 1354385 w 1582064"/>
                  <a:gd name="connsiteY1418" fmla="*/ 1169585 h 1230161"/>
                  <a:gd name="connsiteX1419" fmla="*/ 1350519 w 1582064"/>
                  <a:gd name="connsiteY1419" fmla="*/ 1170314 h 1230161"/>
                  <a:gd name="connsiteX1420" fmla="*/ 1349118 w 1582064"/>
                  <a:gd name="connsiteY1420" fmla="*/ 1170314 h 1230161"/>
                  <a:gd name="connsiteX1421" fmla="*/ 1347773 w 1582064"/>
                  <a:gd name="connsiteY1421" fmla="*/ 1170874 h 1230161"/>
                  <a:gd name="connsiteX1422" fmla="*/ 1346484 w 1582064"/>
                  <a:gd name="connsiteY1422" fmla="*/ 1171995 h 1230161"/>
                  <a:gd name="connsiteX1423" fmla="*/ 1341329 w 1582064"/>
                  <a:gd name="connsiteY1423" fmla="*/ 1175917 h 1230161"/>
                  <a:gd name="connsiteX1424" fmla="*/ 1330738 w 1582064"/>
                  <a:gd name="connsiteY1424" fmla="*/ 1178439 h 1230161"/>
                  <a:gd name="connsiteX1425" fmla="*/ 1328608 w 1582064"/>
                  <a:gd name="connsiteY1425" fmla="*/ 1177711 h 1230161"/>
                  <a:gd name="connsiteX1426" fmla="*/ 1327263 w 1582064"/>
                  <a:gd name="connsiteY1426" fmla="*/ 1177150 h 1230161"/>
                  <a:gd name="connsiteX1427" fmla="*/ 1324910 w 1582064"/>
                  <a:gd name="connsiteY1427" fmla="*/ 1175973 h 1230161"/>
                  <a:gd name="connsiteX1428" fmla="*/ 1323285 w 1582064"/>
                  <a:gd name="connsiteY1428" fmla="*/ 1176086 h 1230161"/>
                  <a:gd name="connsiteX1429" fmla="*/ 1321155 w 1582064"/>
                  <a:gd name="connsiteY1429" fmla="*/ 1176086 h 1230161"/>
                  <a:gd name="connsiteX1430" fmla="*/ 1318633 w 1582064"/>
                  <a:gd name="connsiteY1430" fmla="*/ 1175805 h 1230161"/>
                  <a:gd name="connsiteX1431" fmla="*/ 1312918 w 1582064"/>
                  <a:gd name="connsiteY1431" fmla="*/ 1174348 h 1230161"/>
                  <a:gd name="connsiteX1432" fmla="*/ 1305073 w 1582064"/>
                  <a:gd name="connsiteY1432" fmla="*/ 1164318 h 1230161"/>
                  <a:gd name="connsiteX1433" fmla="*/ 1305073 w 1582064"/>
                  <a:gd name="connsiteY1433" fmla="*/ 1163589 h 1230161"/>
                  <a:gd name="connsiteX1434" fmla="*/ 1305241 w 1582064"/>
                  <a:gd name="connsiteY1434" fmla="*/ 1161908 h 1230161"/>
                  <a:gd name="connsiteX1435" fmla="*/ 1305745 w 1582064"/>
                  <a:gd name="connsiteY1435" fmla="*/ 1158994 h 1230161"/>
                  <a:gd name="connsiteX1436" fmla="*/ 1304008 w 1582064"/>
                  <a:gd name="connsiteY1436" fmla="*/ 1150309 h 1230161"/>
                  <a:gd name="connsiteX1437" fmla="*/ 1304736 w 1582064"/>
                  <a:gd name="connsiteY1437" fmla="*/ 1147451 h 1230161"/>
                  <a:gd name="connsiteX1438" fmla="*/ 1305521 w 1582064"/>
                  <a:gd name="connsiteY1438" fmla="*/ 1145321 h 1230161"/>
                  <a:gd name="connsiteX1439" fmla="*/ 1306978 w 1582064"/>
                  <a:gd name="connsiteY1439" fmla="*/ 1142463 h 1230161"/>
                  <a:gd name="connsiteX1440" fmla="*/ 1313366 w 1582064"/>
                  <a:gd name="connsiteY1440" fmla="*/ 1137140 h 1230161"/>
                  <a:gd name="connsiteX1441" fmla="*/ 1315271 w 1582064"/>
                  <a:gd name="connsiteY1441" fmla="*/ 1136579 h 1230161"/>
                  <a:gd name="connsiteX1442" fmla="*/ 1311741 w 1582064"/>
                  <a:gd name="connsiteY1442" fmla="*/ 1134282 h 1230161"/>
                  <a:gd name="connsiteX1443" fmla="*/ 1310788 w 1582064"/>
                  <a:gd name="connsiteY1443" fmla="*/ 1133329 h 1230161"/>
                  <a:gd name="connsiteX1444" fmla="*/ 1309275 w 1582064"/>
                  <a:gd name="connsiteY1444" fmla="*/ 1133049 h 1230161"/>
                  <a:gd name="connsiteX1445" fmla="*/ 1292576 w 1582064"/>
                  <a:gd name="connsiteY1445" fmla="*/ 1134394 h 1230161"/>
                  <a:gd name="connsiteX1446" fmla="*/ 1291736 w 1582064"/>
                  <a:gd name="connsiteY1446" fmla="*/ 1134450 h 1230161"/>
                  <a:gd name="connsiteX1447" fmla="*/ 1288149 w 1582064"/>
                  <a:gd name="connsiteY1447" fmla="*/ 1134450 h 1230161"/>
                  <a:gd name="connsiteX1448" fmla="*/ 1285628 w 1582064"/>
                  <a:gd name="connsiteY1448" fmla="*/ 1134170 h 1230161"/>
                  <a:gd name="connsiteX1449" fmla="*/ 1282770 w 1582064"/>
                  <a:gd name="connsiteY1449" fmla="*/ 1133441 h 1230161"/>
                  <a:gd name="connsiteX1450" fmla="*/ 1276662 w 1582064"/>
                  <a:gd name="connsiteY1450" fmla="*/ 1129126 h 1230161"/>
                  <a:gd name="connsiteX1451" fmla="*/ 1275709 w 1582064"/>
                  <a:gd name="connsiteY1451" fmla="*/ 1127725 h 1230161"/>
                  <a:gd name="connsiteX1452" fmla="*/ 1271562 w 1582064"/>
                  <a:gd name="connsiteY1452" fmla="*/ 1128005 h 1230161"/>
                  <a:gd name="connsiteX1453" fmla="*/ 1270329 w 1582064"/>
                  <a:gd name="connsiteY1453" fmla="*/ 1128005 h 1230161"/>
                  <a:gd name="connsiteX1454" fmla="*/ 1262036 w 1582064"/>
                  <a:gd name="connsiteY1454" fmla="*/ 1127501 h 1230161"/>
                  <a:gd name="connsiteX1455" fmla="*/ 1254191 w 1582064"/>
                  <a:gd name="connsiteY1455" fmla="*/ 1130135 h 1230161"/>
                  <a:gd name="connsiteX1456" fmla="*/ 1246289 w 1582064"/>
                  <a:gd name="connsiteY1456" fmla="*/ 1129406 h 1230161"/>
                  <a:gd name="connsiteX1457" fmla="*/ 1243263 w 1582064"/>
                  <a:gd name="connsiteY1457" fmla="*/ 1128678 h 1230161"/>
                  <a:gd name="connsiteX1458" fmla="*/ 1242535 w 1582064"/>
                  <a:gd name="connsiteY1458" fmla="*/ 1129070 h 1230161"/>
                  <a:gd name="connsiteX1459" fmla="*/ 1242535 w 1582064"/>
                  <a:gd name="connsiteY1459" fmla="*/ 1129070 h 1230161"/>
                  <a:gd name="connsiteX1460" fmla="*/ 1234073 w 1582064"/>
                  <a:gd name="connsiteY1460" fmla="*/ 1131480 h 1230161"/>
                  <a:gd name="connsiteX1461" fmla="*/ 1229758 w 1582064"/>
                  <a:gd name="connsiteY1461" fmla="*/ 1130751 h 1230161"/>
                  <a:gd name="connsiteX1462" fmla="*/ 1226844 w 1582064"/>
                  <a:gd name="connsiteY1462" fmla="*/ 1129799 h 1230161"/>
                  <a:gd name="connsiteX1463" fmla="*/ 1226172 w 1582064"/>
                  <a:gd name="connsiteY1463" fmla="*/ 1129463 h 1230161"/>
                  <a:gd name="connsiteX1464" fmla="*/ 1225051 w 1582064"/>
                  <a:gd name="connsiteY1464" fmla="*/ 1129463 h 1230161"/>
                  <a:gd name="connsiteX1465" fmla="*/ 1221241 w 1582064"/>
                  <a:gd name="connsiteY1465" fmla="*/ 1128734 h 1230161"/>
                  <a:gd name="connsiteX1466" fmla="*/ 1218439 w 1582064"/>
                  <a:gd name="connsiteY1466" fmla="*/ 1127613 h 1230161"/>
                  <a:gd name="connsiteX1467" fmla="*/ 1213900 w 1582064"/>
                  <a:gd name="connsiteY1467" fmla="*/ 1126605 h 1230161"/>
                  <a:gd name="connsiteX1468" fmla="*/ 1189804 w 1582064"/>
                  <a:gd name="connsiteY1468" fmla="*/ 1131424 h 1230161"/>
                  <a:gd name="connsiteX1469" fmla="*/ 1187786 w 1582064"/>
                  <a:gd name="connsiteY1469" fmla="*/ 1131648 h 1230161"/>
                  <a:gd name="connsiteX1470" fmla="*/ 1185993 w 1582064"/>
                  <a:gd name="connsiteY1470" fmla="*/ 1131648 h 1230161"/>
                  <a:gd name="connsiteX1471" fmla="*/ 1175570 w 1582064"/>
                  <a:gd name="connsiteY1471" fmla="*/ 1132320 h 1230161"/>
                  <a:gd name="connsiteX1472" fmla="*/ 1174898 w 1582064"/>
                  <a:gd name="connsiteY1472" fmla="*/ 1132320 h 1230161"/>
                  <a:gd name="connsiteX1473" fmla="*/ 1172712 w 1582064"/>
                  <a:gd name="connsiteY1473" fmla="*/ 1132320 h 1230161"/>
                  <a:gd name="connsiteX1474" fmla="*/ 1172152 w 1582064"/>
                  <a:gd name="connsiteY1474" fmla="*/ 1132881 h 1230161"/>
                  <a:gd name="connsiteX1475" fmla="*/ 1167333 w 1582064"/>
                  <a:gd name="connsiteY1475" fmla="*/ 1135571 h 1230161"/>
                  <a:gd name="connsiteX1476" fmla="*/ 1160384 w 1582064"/>
                  <a:gd name="connsiteY1476" fmla="*/ 1137084 h 1230161"/>
                  <a:gd name="connsiteX1477" fmla="*/ 1158367 w 1582064"/>
                  <a:gd name="connsiteY1477" fmla="*/ 1137308 h 1230161"/>
                  <a:gd name="connsiteX1478" fmla="*/ 1156237 w 1582064"/>
                  <a:gd name="connsiteY1478" fmla="*/ 1137308 h 1230161"/>
                  <a:gd name="connsiteX1479" fmla="*/ 1152987 w 1582064"/>
                  <a:gd name="connsiteY1479" fmla="*/ 1136803 h 1230161"/>
                  <a:gd name="connsiteX1480" fmla="*/ 1150858 w 1582064"/>
                  <a:gd name="connsiteY1480" fmla="*/ 1136075 h 1230161"/>
                  <a:gd name="connsiteX1481" fmla="*/ 1146935 w 1582064"/>
                  <a:gd name="connsiteY1481" fmla="*/ 1133721 h 1230161"/>
                  <a:gd name="connsiteX1482" fmla="*/ 1142228 w 1582064"/>
                  <a:gd name="connsiteY1482" fmla="*/ 1132881 h 1230161"/>
                  <a:gd name="connsiteX1483" fmla="*/ 1141556 w 1582064"/>
                  <a:gd name="connsiteY1483" fmla="*/ 1132713 h 1230161"/>
                  <a:gd name="connsiteX1484" fmla="*/ 1139931 w 1582064"/>
                  <a:gd name="connsiteY1484" fmla="*/ 1132320 h 1230161"/>
                  <a:gd name="connsiteX1485" fmla="*/ 1138362 w 1582064"/>
                  <a:gd name="connsiteY1485" fmla="*/ 1132769 h 1230161"/>
                  <a:gd name="connsiteX1486" fmla="*/ 1133598 w 1582064"/>
                  <a:gd name="connsiteY1486" fmla="*/ 1137644 h 1230161"/>
                  <a:gd name="connsiteX1487" fmla="*/ 1132141 w 1582064"/>
                  <a:gd name="connsiteY1487" fmla="*/ 1138373 h 1230161"/>
                  <a:gd name="connsiteX1488" fmla="*/ 1130797 w 1582064"/>
                  <a:gd name="connsiteY1488" fmla="*/ 1138933 h 1230161"/>
                  <a:gd name="connsiteX1489" fmla="*/ 1128667 w 1582064"/>
                  <a:gd name="connsiteY1489" fmla="*/ 1139661 h 1230161"/>
                  <a:gd name="connsiteX1490" fmla="*/ 1125417 w 1582064"/>
                  <a:gd name="connsiteY1490" fmla="*/ 1140166 h 1230161"/>
                  <a:gd name="connsiteX1491" fmla="*/ 1123288 w 1582064"/>
                  <a:gd name="connsiteY1491" fmla="*/ 1140166 h 1230161"/>
                  <a:gd name="connsiteX1492" fmla="*/ 1121831 w 1582064"/>
                  <a:gd name="connsiteY1492" fmla="*/ 1140054 h 1230161"/>
                  <a:gd name="connsiteX1493" fmla="*/ 1118636 w 1582064"/>
                  <a:gd name="connsiteY1493" fmla="*/ 1139605 h 1230161"/>
                  <a:gd name="connsiteX1494" fmla="*/ 1114994 w 1582064"/>
                  <a:gd name="connsiteY1494" fmla="*/ 1142687 h 1230161"/>
                  <a:gd name="connsiteX1495" fmla="*/ 1113537 w 1582064"/>
                  <a:gd name="connsiteY1495" fmla="*/ 1143416 h 1230161"/>
                  <a:gd name="connsiteX1496" fmla="*/ 1110063 w 1582064"/>
                  <a:gd name="connsiteY1496" fmla="*/ 1144424 h 1230161"/>
                  <a:gd name="connsiteX1497" fmla="*/ 1103787 w 1582064"/>
                  <a:gd name="connsiteY1497" fmla="*/ 1145209 h 1230161"/>
                  <a:gd name="connsiteX1498" fmla="*/ 1103394 w 1582064"/>
                  <a:gd name="connsiteY1498" fmla="*/ 1145881 h 1230161"/>
                  <a:gd name="connsiteX1499" fmla="*/ 1100032 w 1582064"/>
                  <a:gd name="connsiteY1499" fmla="*/ 1151710 h 1230161"/>
                  <a:gd name="connsiteX1500" fmla="*/ 1098295 w 1582064"/>
                  <a:gd name="connsiteY1500" fmla="*/ 1154903 h 1230161"/>
                  <a:gd name="connsiteX1501" fmla="*/ 1095381 w 1582064"/>
                  <a:gd name="connsiteY1501" fmla="*/ 1160788 h 1230161"/>
                  <a:gd name="connsiteX1502" fmla="*/ 1094652 w 1582064"/>
                  <a:gd name="connsiteY1502" fmla="*/ 1161516 h 1230161"/>
                  <a:gd name="connsiteX1503" fmla="*/ 1089609 w 1582064"/>
                  <a:gd name="connsiteY1503" fmla="*/ 1164262 h 1230161"/>
                  <a:gd name="connsiteX1504" fmla="*/ 1076833 w 1582064"/>
                  <a:gd name="connsiteY1504" fmla="*/ 1167176 h 1230161"/>
                  <a:gd name="connsiteX1505" fmla="*/ 1073807 w 1582064"/>
                  <a:gd name="connsiteY1505" fmla="*/ 1174405 h 1230161"/>
                  <a:gd name="connsiteX1506" fmla="*/ 1073078 w 1582064"/>
                  <a:gd name="connsiteY1506" fmla="*/ 1175133 h 1230161"/>
                  <a:gd name="connsiteX1507" fmla="*/ 1062431 w 1582064"/>
                  <a:gd name="connsiteY1507" fmla="*/ 1177599 h 1230161"/>
                  <a:gd name="connsiteX1508" fmla="*/ 1057892 w 1582064"/>
                  <a:gd name="connsiteY1508" fmla="*/ 1180737 h 1230161"/>
                  <a:gd name="connsiteX1509" fmla="*/ 1056211 w 1582064"/>
                  <a:gd name="connsiteY1509" fmla="*/ 1181633 h 1230161"/>
                  <a:gd name="connsiteX1510" fmla="*/ 1054586 w 1582064"/>
                  <a:gd name="connsiteY1510" fmla="*/ 1182306 h 1230161"/>
                  <a:gd name="connsiteX1511" fmla="*/ 1054193 w 1582064"/>
                  <a:gd name="connsiteY1511" fmla="*/ 1183202 h 1230161"/>
                  <a:gd name="connsiteX1512" fmla="*/ 1053465 w 1582064"/>
                  <a:gd name="connsiteY1512" fmla="*/ 1184659 h 1230161"/>
                  <a:gd name="connsiteX1513" fmla="*/ 1051672 w 1582064"/>
                  <a:gd name="connsiteY1513" fmla="*/ 1187237 h 1230161"/>
                  <a:gd name="connsiteX1514" fmla="*/ 1048702 w 1582064"/>
                  <a:gd name="connsiteY1514" fmla="*/ 1195250 h 1230161"/>
                  <a:gd name="connsiteX1515" fmla="*/ 1047973 w 1582064"/>
                  <a:gd name="connsiteY1515" fmla="*/ 1195979 h 1230161"/>
                  <a:gd name="connsiteX1516" fmla="*/ 1037550 w 1582064"/>
                  <a:gd name="connsiteY1516" fmla="*/ 1198557 h 1230161"/>
                  <a:gd name="connsiteX1517" fmla="*/ 1034973 w 1582064"/>
                  <a:gd name="connsiteY1517" fmla="*/ 1198949 h 1230161"/>
                  <a:gd name="connsiteX1518" fmla="*/ 1034524 w 1582064"/>
                  <a:gd name="connsiteY1518" fmla="*/ 1199005 h 1230161"/>
                  <a:gd name="connsiteX1519" fmla="*/ 1034524 w 1582064"/>
                  <a:gd name="connsiteY1519" fmla="*/ 1200182 h 1230161"/>
                  <a:gd name="connsiteX1520" fmla="*/ 1028528 w 1582064"/>
                  <a:gd name="connsiteY1520" fmla="*/ 1209540 h 1230161"/>
                  <a:gd name="connsiteX1521" fmla="*/ 1023765 w 1582064"/>
                  <a:gd name="connsiteY1521" fmla="*/ 1214415 h 1230161"/>
                  <a:gd name="connsiteX1522" fmla="*/ 1022476 w 1582064"/>
                  <a:gd name="connsiteY1522" fmla="*/ 1215088 h 1230161"/>
                  <a:gd name="connsiteX1523" fmla="*/ 1022252 w 1582064"/>
                  <a:gd name="connsiteY1523" fmla="*/ 1217105 h 1230161"/>
                  <a:gd name="connsiteX1524" fmla="*/ 1019282 w 1582064"/>
                  <a:gd name="connsiteY1524" fmla="*/ 1223269 h 1230161"/>
                  <a:gd name="connsiteX1525" fmla="*/ 1018554 w 1582064"/>
                  <a:gd name="connsiteY1525" fmla="*/ 1223997 h 1230161"/>
                  <a:gd name="connsiteX1526" fmla="*/ 1016985 w 1582064"/>
                  <a:gd name="connsiteY1526" fmla="*/ 1225286 h 1230161"/>
                  <a:gd name="connsiteX1527" fmla="*/ 1012670 w 1582064"/>
                  <a:gd name="connsiteY1527" fmla="*/ 1228144 h 1230161"/>
                  <a:gd name="connsiteX1528" fmla="*/ 1006898 w 1582064"/>
                  <a:gd name="connsiteY1528" fmla="*/ 1230162 h 1230161"/>
                  <a:gd name="connsiteX1529" fmla="*/ 959098 w 1582064"/>
                  <a:gd name="connsiteY1529" fmla="*/ 1183202 h 1230161"/>
                  <a:gd name="connsiteX1530" fmla="*/ 977310 w 1582064"/>
                  <a:gd name="connsiteY1530" fmla="*/ 1186733 h 1230161"/>
                  <a:gd name="connsiteX1531" fmla="*/ 996923 w 1582064"/>
                  <a:gd name="connsiteY1531" fmla="*/ 1189535 h 1230161"/>
                  <a:gd name="connsiteX1532" fmla="*/ 1004657 w 1582064"/>
                  <a:gd name="connsiteY1532" fmla="*/ 1195026 h 1230161"/>
                  <a:gd name="connsiteX1533" fmla="*/ 1007570 w 1582064"/>
                  <a:gd name="connsiteY1533" fmla="*/ 1200686 h 1230161"/>
                  <a:gd name="connsiteX1534" fmla="*/ 1009812 w 1582064"/>
                  <a:gd name="connsiteY1534" fmla="*/ 1198893 h 1230161"/>
                  <a:gd name="connsiteX1535" fmla="*/ 1010036 w 1582064"/>
                  <a:gd name="connsiteY1535" fmla="*/ 1198725 h 1230161"/>
                  <a:gd name="connsiteX1536" fmla="*/ 1010596 w 1582064"/>
                  <a:gd name="connsiteY1536" fmla="*/ 1197324 h 1230161"/>
                  <a:gd name="connsiteX1537" fmla="*/ 1011325 w 1582064"/>
                  <a:gd name="connsiteY1537" fmla="*/ 1195867 h 1230161"/>
                  <a:gd name="connsiteX1538" fmla="*/ 1012446 w 1582064"/>
                  <a:gd name="connsiteY1538" fmla="*/ 1194129 h 1230161"/>
                  <a:gd name="connsiteX1539" fmla="*/ 1015416 w 1582064"/>
                  <a:gd name="connsiteY1539" fmla="*/ 1186004 h 1230161"/>
                  <a:gd name="connsiteX1540" fmla="*/ 1019002 w 1582064"/>
                  <a:gd name="connsiteY1540" fmla="*/ 1182418 h 1230161"/>
                  <a:gd name="connsiteX1541" fmla="*/ 1021692 w 1582064"/>
                  <a:gd name="connsiteY1541" fmla="*/ 1180512 h 1230161"/>
                  <a:gd name="connsiteX1542" fmla="*/ 1024550 w 1582064"/>
                  <a:gd name="connsiteY1542" fmla="*/ 1179056 h 1230161"/>
                  <a:gd name="connsiteX1543" fmla="*/ 1028921 w 1582064"/>
                  <a:gd name="connsiteY1543" fmla="*/ 1177991 h 1230161"/>
                  <a:gd name="connsiteX1544" fmla="*/ 1030322 w 1582064"/>
                  <a:gd name="connsiteY1544" fmla="*/ 1176142 h 1230161"/>
                  <a:gd name="connsiteX1545" fmla="*/ 1033348 w 1582064"/>
                  <a:gd name="connsiteY1545" fmla="*/ 1168801 h 1230161"/>
                  <a:gd name="connsiteX1546" fmla="*/ 1034076 w 1582064"/>
                  <a:gd name="connsiteY1546" fmla="*/ 1168072 h 1230161"/>
                  <a:gd name="connsiteX1547" fmla="*/ 1040128 w 1582064"/>
                  <a:gd name="connsiteY1547" fmla="*/ 1165102 h 1230161"/>
                  <a:gd name="connsiteX1548" fmla="*/ 1044443 w 1582064"/>
                  <a:gd name="connsiteY1548" fmla="*/ 1164542 h 1230161"/>
                  <a:gd name="connsiteX1549" fmla="*/ 1047245 w 1582064"/>
                  <a:gd name="connsiteY1549" fmla="*/ 1163309 h 1230161"/>
                  <a:gd name="connsiteX1550" fmla="*/ 1053353 w 1582064"/>
                  <a:gd name="connsiteY1550" fmla="*/ 1158994 h 1230161"/>
                  <a:gd name="connsiteX1551" fmla="*/ 1056827 w 1582064"/>
                  <a:gd name="connsiteY1551" fmla="*/ 1157369 h 1230161"/>
                  <a:gd name="connsiteX1552" fmla="*/ 1059237 w 1582064"/>
                  <a:gd name="connsiteY1552" fmla="*/ 1153615 h 1230161"/>
                  <a:gd name="connsiteX1553" fmla="*/ 1060694 w 1582064"/>
                  <a:gd name="connsiteY1553" fmla="*/ 1152158 h 1230161"/>
                  <a:gd name="connsiteX1554" fmla="*/ 1064168 w 1582064"/>
                  <a:gd name="connsiteY1554" fmla="*/ 1149860 h 1230161"/>
                  <a:gd name="connsiteX1555" fmla="*/ 1067755 w 1582064"/>
                  <a:gd name="connsiteY1555" fmla="*/ 1148403 h 1230161"/>
                  <a:gd name="connsiteX1556" fmla="*/ 1069324 w 1582064"/>
                  <a:gd name="connsiteY1556" fmla="*/ 1147899 h 1230161"/>
                  <a:gd name="connsiteX1557" fmla="*/ 1078738 w 1582064"/>
                  <a:gd name="connsiteY1557" fmla="*/ 1145770 h 1230161"/>
                  <a:gd name="connsiteX1558" fmla="*/ 1080867 w 1582064"/>
                  <a:gd name="connsiteY1558" fmla="*/ 1142743 h 1230161"/>
                  <a:gd name="connsiteX1559" fmla="*/ 1081596 w 1582064"/>
                  <a:gd name="connsiteY1559" fmla="*/ 1142015 h 1230161"/>
                  <a:gd name="connsiteX1560" fmla="*/ 1081820 w 1582064"/>
                  <a:gd name="connsiteY1560" fmla="*/ 1141791 h 1230161"/>
                  <a:gd name="connsiteX1561" fmla="*/ 1082436 w 1582064"/>
                  <a:gd name="connsiteY1561" fmla="*/ 1140726 h 1230161"/>
                  <a:gd name="connsiteX1562" fmla="*/ 1084285 w 1582064"/>
                  <a:gd name="connsiteY1562" fmla="*/ 1137868 h 1230161"/>
                  <a:gd name="connsiteX1563" fmla="*/ 1087312 w 1582064"/>
                  <a:gd name="connsiteY1563" fmla="*/ 1130583 h 1230161"/>
                  <a:gd name="connsiteX1564" fmla="*/ 1088040 w 1582064"/>
                  <a:gd name="connsiteY1564" fmla="*/ 1129855 h 1230161"/>
                  <a:gd name="connsiteX1565" fmla="*/ 1092075 w 1582064"/>
                  <a:gd name="connsiteY1565" fmla="*/ 1127333 h 1230161"/>
                  <a:gd name="connsiteX1566" fmla="*/ 1099640 w 1582064"/>
                  <a:gd name="connsiteY1566" fmla="*/ 1125036 h 1230161"/>
                  <a:gd name="connsiteX1567" fmla="*/ 1101321 w 1582064"/>
                  <a:gd name="connsiteY1567" fmla="*/ 1124699 h 1230161"/>
                  <a:gd name="connsiteX1568" fmla="*/ 1104179 w 1582064"/>
                  <a:gd name="connsiteY1568" fmla="*/ 1124363 h 1230161"/>
                  <a:gd name="connsiteX1569" fmla="*/ 1105916 w 1582064"/>
                  <a:gd name="connsiteY1569" fmla="*/ 1122626 h 1230161"/>
                  <a:gd name="connsiteX1570" fmla="*/ 1110735 w 1582064"/>
                  <a:gd name="connsiteY1570" fmla="*/ 1119880 h 1230161"/>
                  <a:gd name="connsiteX1571" fmla="*/ 1113593 w 1582064"/>
                  <a:gd name="connsiteY1571" fmla="*/ 1119152 h 1230161"/>
                  <a:gd name="connsiteX1572" fmla="*/ 1116115 w 1582064"/>
                  <a:gd name="connsiteY1572" fmla="*/ 1118871 h 1230161"/>
                  <a:gd name="connsiteX1573" fmla="*/ 1117292 w 1582064"/>
                  <a:gd name="connsiteY1573" fmla="*/ 1118871 h 1230161"/>
                  <a:gd name="connsiteX1574" fmla="*/ 1117628 w 1582064"/>
                  <a:gd name="connsiteY1574" fmla="*/ 1118143 h 1230161"/>
                  <a:gd name="connsiteX1575" fmla="*/ 1118356 w 1582064"/>
                  <a:gd name="connsiteY1575" fmla="*/ 1116686 h 1230161"/>
                  <a:gd name="connsiteX1576" fmla="*/ 1127602 w 1582064"/>
                  <a:gd name="connsiteY1576" fmla="*/ 1110970 h 1230161"/>
                  <a:gd name="connsiteX1577" fmla="*/ 1131189 w 1582064"/>
                  <a:gd name="connsiteY1577" fmla="*/ 1110970 h 1230161"/>
                  <a:gd name="connsiteX1578" fmla="*/ 1134271 w 1582064"/>
                  <a:gd name="connsiteY1578" fmla="*/ 1111419 h 1230161"/>
                  <a:gd name="connsiteX1579" fmla="*/ 1144806 w 1582064"/>
                  <a:gd name="connsiteY1579" fmla="*/ 1111979 h 1230161"/>
                  <a:gd name="connsiteX1580" fmla="*/ 1145478 w 1582064"/>
                  <a:gd name="connsiteY1580" fmla="*/ 1112427 h 1230161"/>
                  <a:gd name="connsiteX1581" fmla="*/ 1146319 w 1582064"/>
                  <a:gd name="connsiteY1581" fmla="*/ 1112651 h 1230161"/>
                  <a:gd name="connsiteX1582" fmla="*/ 1153884 w 1582064"/>
                  <a:gd name="connsiteY1582" fmla="*/ 1114052 h 1230161"/>
                  <a:gd name="connsiteX1583" fmla="*/ 1158871 w 1582064"/>
                  <a:gd name="connsiteY1583" fmla="*/ 1116462 h 1230161"/>
                  <a:gd name="connsiteX1584" fmla="*/ 1159712 w 1582064"/>
                  <a:gd name="connsiteY1584" fmla="*/ 1116294 h 1230161"/>
                  <a:gd name="connsiteX1585" fmla="*/ 1161281 w 1582064"/>
                  <a:gd name="connsiteY1585" fmla="*/ 1114725 h 1230161"/>
                  <a:gd name="connsiteX1586" fmla="*/ 1168566 w 1582064"/>
                  <a:gd name="connsiteY1586" fmla="*/ 1111699 h 1230161"/>
                  <a:gd name="connsiteX1587" fmla="*/ 1174674 w 1582064"/>
                  <a:gd name="connsiteY1587" fmla="*/ 1111699 h 1230161"/>
                  <a:gd name="connsiteX1588" fmla="*/ 1185097 w 1582064"/>
                  <a:gd name="connsiteY1588" fmla="*/ 1111026 h 1230161"/>
                  <a:gd name="connsiteX1589" fmla="*/ 1185769 w 1582064"/>
                  <a:gd name="connsiteY1589" fmla="*/ 1111026 h 1230161"/>
                  <a:gd name="connsiteX1590" fmla="*/ 1186890 w 1582064"/>
                  <a:gd name="connsiteY1590" fmla="*/ 1111026 h 1230161"/>
                  <a:gd name="connsiteX1591" fmla="*/ 1210986 w 1582064"/>
                  <a:gd name="connsiteY1591" fmla="*/ 1106207 h 1230161"/>
                  <a:gd name="connsiteX1592" fmla="*/ 1213003 w 1582064"/>
                  <a:gd name="connsiteY1592" fmla="*/ 1105983 h 1230161"/>
                  <a:gd name="connsiteX1593" fmla="*/ 1215133 w 1582064"/>
                  <a:gd name="connsiteY1593" fmla="*/ 1105983 h 1230161"/>
                  <a:gd name="connsiteX1594" fmla="*/ 1217374 w 1582064"/>
                  <a:gd name="connsiteY1594" fmla="*/ 1106207 h 1230161"/>
                  <a:gd name="connsiteX1595" fmla="*/ 1223818 w 1582064"/>
                  <a:gd name="connsiteY1595" fmla="*/ 1107664 h 1230161"/>
                  <a:gd name="connsiteX1596" fmla="*/ 1225388 w 1582064"/>
                  <a:gd name="connsiteY1596" fmla="*/ 1108168 h 1230161"/>
                  <a:gd name="connsiteX1597" fmla="*/ 1227125 w 1582064"/>
                  <a:gd name="connsiteY1597" fmla="*/ 1108841 h 1230161"/>
                  <a:gd name="connsiteX1598" fmla="*/ 1228750 w 1582064"/>
                  <a:gd name="connsiteY1598" fmla="*/ 1108841 h 1230161"/>
                  <a:gd name="connsiteX1599" fmla="*/ 1232896 w 1582064"/>
                  <a:gd name="connsiteY1599" fmla="*/ 1109737 h 1230161"/>
                  <a:gd name="connsiteX1600" fmla="*/ 1240237 w 1582064"/>
                  <a:gd name="connsiteY1600" fmla="*/ 1106711 h 1230161"/>
                  <a:gd name="connsiteX1601" fmla="*/ 1242367 w 1582064"/>
                  <a:gd name="connsiteY1601" fmla="*/ 1106711 h 1230161"/>
                  <a:gd name="connsiteX1602" fmla="*/ 1246457 w 1582064"/>
                  <a:gd name="connsiteY1602" fmla="*/ 1107552 h 1230161"/>
                  <a:gd name="connsiteX1603" fmla="*/ 1249988 w 1582064"/>
                  <a:gd name="connsiteY1603" fmla="*/ 1109065 h 1230161"/>
                  <a:gd name="connsiteX1604" fmla="*/ 1251501 w 1582064"/>
                  <a:gd name="connsiteY1604" fmla="*/ 1109177 h 1230161"/>
                  <a:gd name="connsiteX1605" fmla="*/ 1258225 w 1582064"/>
                  <a:gd name="connsiteY1605" fmla="*/ 1106711 h 1230161"/>
                  <a:gd name="connsiteX1606" fmla="*/ 1258954 w 1582064"/>
                  <a:gd name="connsiteY1606" fmla="*/ 1106711 h 1230161"/>
                  <a:gd name="connsiteX1607" fmla="*/ 1259570 w 1582064"/>
                  <a:gd name="connsiteY1607" fmla="*/ 1106711 h 1230161"/>
                  <a:gd name="connsiteX1608" fmla="*/ 1271170 w 1582064"/>
                  <a:gd name="connsiteY1608" fmla="*/ 1107384 h 1230161"/>
                  <a:gd name="connsiteX1609" fmla="*/ 1282041 w 1582064"/>
                  <a:gd name="connsiteY1609" fmla="*/ 1106711 h 1230161"/>
                  <a:gd name="connsiteX1610" fmla="*/ 1289998 w 1582064"/>
                  <a:gd name="connsiteY1610" fmla="*/ 1109737 h 1230161"/>
                  <a:gd name="connsiteX1611" fmla="*/ 1290727 w 1582064"/>
                  <a:gd name="connsiteY1611" fmla="*/ 1110466 h 1230161"/>
                  <a:gd name="connsiteX1612" fmla="*/ 1292968 w 1582064"/>
                  <a:gd name="connsiteY1612" fmla="*/ 1113772 h 1230161"/>
                  <a:gd name="connsiteX1613" fmla="*/ 1309163 w 1582064"/>
                  <a:gd name="connsiteY1613" fmla="*/ 1112483 h 1230161"/>
                  <a:gd name="connsiteX1614" fmla="*/ 1311685 w 1582064"/>
                  <a:gd name="connsiteY1614" fmla="*/ 1112595 h 1230161"/>
                  <a:gd name="connsiteX1615" fmla="*/ 1316000 w 1582064"/>
                  <a:gd name="connsiteY1615" fmla="*/ 1113324 h 1230161"/>
                  <a:gd name="connsiteX1616" fmla="*/ 1317569 w 1582064"/>
                  <a:gd name="connsiteY1616" fmla="*/ 1113716 h 1230161"/>
                  <a:gd name="connsiteX1617" fmla="*/ 1319698 w 1582064"/>
                  <a:gd name="connsiteY1617" fmla="*/ 1114445 h 1230161"/>
                  <a:gd name="connsiteX1618" fmla="*/ 1323733 w 1582064"/>
                  <a:gd name="connsiteY1618" fmla="*/ 1116966 h 1230161"/>
                  <a:gd name="connsiteX1619" fmla="*/ 1324573 w 1582064"/>
                  <a:gd name="connsiteY1619" fmla="*/ 1117807 h 1230161"/>
                  <a:gd name="connsiteX1620" fmla="*/ 1327543 w 1582064"/>
                  <a:gd name="connsiteY1620" fmla="*/ 1118535 h 1230161"/>
                  <a:gd name="connsiteX1621" fmla="*/ 1332363 w 1582064"/>
                  <a:gd name="connsiteY1621" fmla="*/ 1121281 h 1230161"/>
                  <a:gd name="connsiteX1622" fmla="*/ 1333091 w 1582064"/>
                  <a:gd name="connsiteY1622" fmla="*/ 1122009 h 1230161"/>
                  <a:gd name="connsiteX1623" fmla="*/ 1335837 w 1582064"/>
                  <a:gd name="connsiteY1623" fmla="*/ 1131760 h 1230161"/>
                  <a:gd name="connsiteX1624" fmla="*/ 1336341 w 1582064"/>
                  <a:gd name="connsiteY1624" fmla="*/ 1133217 h 1230161"/>
                  <a:gd name="connsiteX1625" fmla="*/ 1336453 w 1582064"/>
                  <a:gd name="connsiteY1625" fmla="*/ 1139437 h 1230161"/>
                  <a:gd name="connsiteX1626" fmla="*/ 1334324 w 1582064"/>
                  <a:gd name="connsiteY1626" fmla="*/ 1146610 h 1230161"/>
                  <a:gd name="connsiteX1627" fmla="*/ 1330626 w 1582064"/>
                  <a:gd name="connsiteY1627" fmla="*/ 1151877 h 1230161"/>
                  <a:gd name="connsiteX1628" fmla="*/ 1327768 w 1582064"/>
                  <a:gd name="connsiteY1628" fmla="*/ 1154007 h 1230161"/>
                  <a:gd name="connsiteX1629" fmla="*/ 1327487 w 1582064"/>
                  <a:gd name="connsiteY1629" fmla="*/ 1154231 h 1230161"/>
                  <a:gd name="connsiteX1630" fmla="*/ 1327487 w 1582064"/>
                  <a:gd name="connsiteY1630" fmla="*/ 1154343 h 1230161"/>
                  <a:gd name="connsiteX1631" fmla="*/ 1329785 w 1582064"/>
                  <a:gd name="connsiteY1631" fmla="*/ 1155184 h 1230161"/>
                  <a:gd name="connsiteX1632" fmla="*/ 1332923 w 1582064"/>
                  <a:gd name="connsiteY1632" fmla="*/ 1156753 h 1230161"/>
                  <a:gd name="connsiteX1633" fmla="*/ 1334268 w 1582064"/>
                  <a:gd name="connsiteY1633" fmla="*/ 1155800 h 1230161"/>
                  <a:gd name="connsiteX1634" fmla="*/ 1335837 w 1582064"/>
                  <a:gd name="connsiteY1634" fmla="*/ 1154231 h 1230161"/>
                  <a:gd name="connsiteX1635" fmla="*/ 1340320 w 1582064"/>
                  <a:gd name="connsiteY1635" fmla="*/ 1151597 h 1230161"/>
                  <a:gd name="connsiteX1636" fmla="*/ 1345363 w 1582064"/>
                  <a:gd name="connsiteY1636" fmla="*/ 1150140 h 1230161"/>
                  <a:gd name="connsiteX1637" fmla="*/ 1348221 w 1582064"/>
                  <a:gd name="connsiteY1637" fmla="*/ 1149748 h 1230161"/>
                  <a:gd name="connsiteX1638" fmla="*/ 1349118 w 1582064"/>
                  <a:gd name="connsiteY1638" fmla="*/ 1149748 h 1230161"/>
                  <a:gd name="connsiteX1639" fmla="*/ 1350855 w 1582064"/>
                  <a:gd name="connsiteY1639" fmla="*/ 1149076 h 1230161"/>
                  <a:gd name="connsiteX1640" fmla="*/ 1351415 w 1582064"/>
                  <a:gd name="connsiteY1640" fmla="*/ 1148852 h 1230161"/>
                  <a:gd name="connsiteX1641" fmla="*/ 1351583 w 1582064"/>
                  <a:gd name="connsiteY1641" fmla="*/ 1148795 h 1230161"/>
                  <a:gd name="connsiteX1642" fmla="*/ 1355898 w 1582064"/>
                  <a:gd name="connsiteY1642" fmla="*/ 1147002 h 1230161"/>
                  <a:gd name="connsiteX1643" fmla="*/ 1361558 w 1582064"/>
                  <a:gd name="connsiteY1643" fmla="*/ 1138653 h 1230161"/>
                  <a:gd name="connsiteX1644" fmla="*/ 1364416 w 1582064"/>
                  <a:gd name="connsiteY1644" fmla="*/ 1137196 h 1230161"/>
                  <a:gd name="connsiteX1645" fmla="*/ 1369067 w 1582064"/>
                  <a:gd name="connsiteY1645" fmla="*/ 1136075 h 1230161"/>
                  <a:gd name="connsiteX1646" fmla="*/ 1369796 w 1582064"/>
                  <a:gd name="connsiteY1646" fmla="*/ 1136075 h 1230161"/>
                  <a:gd name="connsiteX1647" fmla="*/ 1371925 w 1582064"/>
                  <a:gd name="connsiteY1647" fmla="*/ 1136299 h 1230161"/>
                  <a:gd name="connsiteX1648" fmla="*/ 1373438 w 1582064"/>
                  <a:gd name="connsiteY1648" fmla="*/ 1132769 h 1230161"/>
                  <a:gd name="connsiteX1649" fmla="*/ 1374895 w 1582064"/>
                  <a:gd name="connsiteY1649" fmla="*/ 1130639 h 1230161"/>
                  <a:gd name="connsiteX1650" fmla="*/ 1378201 w 1582064"/>
                  <a:gd name="connsiteY1650" fmla="*/ 1127501 h 1230161"/>
                  <a:gd name="connsiteX1651" fmla="*/ 1381787 w 1582064"/>
                  <a:gd name="connsiteY1651" fmla="*/ 1125372 h 1230161"/>
                  <a:gd name="connsiteX1652" fmla="*/ 1387111 w 1582064"/>
                  <a:gd name="connsiteY1652" fmla="*/ 1123915 h 1230161"/>
                  <a:gd name="connsiteX1653" fmla="*/ 1390698 w 1582064"/>
                  <a:gd name="connsiteY1653" fmla="*/ 1123915 h 1230161"/>
                  <a:gd name="connsiteX1654" fmla="*/ 1395909 w 1582064"/>
                  <a:gd name="connsiteY1654" fmla="*/ 1125316 h 1230161"/>
                  <a:gd name="connsiteX1655" fmla="*/ 1398487 w 1582064"/>
                  <a:gd name="connsiteY1655" fmla="*/ 1124307 h 1230161"/>
                  <a:gd name="connsiteX1656" fmla="*/ 1399439 w 1582064"/>
                  <a:gd name="connsiteY1656" fmla="*/ 1122458 h 1230161"/>
                  <a:gd name="connsiteX1657" fmla="*/ 1401345 w 1582064"/>
                  <a:gd name="connsiteY1657" fmla="*/ 1119768 h 1230161"/>
                  <a:gd name="connsiteX1658" fmla="*/ 1402801 w 1582064"/>
                  <a:gd name="connsiteY1658" fmla="*/ 1118311 h 1230161"/>
                  <a:gd name="connsiteX1659" fmla="*/ 1405491 w 1582064"/>
                  <a:gd name="connsiteY1659" fmla="*/ 1116350 h 1230161"/>
                  <a:gd name="connsiteX1660" fmla="*/ 1408349 w 1582064"/>
                  <a:gd name="connsiteY1660" fmla="*/ 1114893 h 1230161"/>
                  <a:gd name="connsiteX1661" fmla="*/ 1409078 w 1582064"/>
                  <a:gd name="connsiteY1661" fmla="*/ 1114557 h 1230161"/>
                  <a:gd name="connsiteX1662" fmla="*/ 1409582 w 1582064"/>
                  <a:gd name="connsiteY1662" fmla="*/ 1111531 h 1230161"/>
                  <a:gd name="connsiteX1663" fmla="*/ 1410311 w 1582064"/>
                  <a:gd name="connsiteY1663" fmla="*/ 1109401 h 1230161"/>
                  <a:gd name="connsiteX1664" fmla="*/ 1411655 w 1582064"/>
                  <a:gd name="connsiteY1664" fmla="*/ 1106767 h 1230161"/>
                  <a:gd name="connsiteX1665" fmla="*/ 1413168 w 1582064"/>
                  <a:gd name="connsiteY1665" fmla="*/ 1104582 h 1230161"/>
                  <a:gd name="connsiteX1666" fmla="*/ 1411375 w 1582064"/>
                  <a:gd name="connsiteY1666" fmla="*/ 1102789 h 1230161"/>
                  <a:gd name="connsiteX1667" fmla="*/ 1409414 w 1582064"/>
                  <a:gd name="connsiteY1667" fmla="*/ 1100099 h 1230161"/>
                  <a:gd name="connsiteX1668" fmla="*/ 1408685 w 1582064"/>
                  <a:gd name="connsiteY1668" fmla="*/ 1098642 h 1230161"/>
                  <a:gd name="connsiteX1669" fmla="*/ 1411712 w 1582064"/>
                  <a:gd name="connsiteY1669" fmla="*/ 1085754 h 1230161"/>
                  <a:gd name="connsiteX1670" fmla="*/ 1414345 w 1582064"/>
                  <a:gd name="connsiteY1670" fmla="*/ 1083736 h 1230161"/>
                  <a:gd name="connsiteX1671" fmla="*/ 1418436 w 1582064"/>
                  <a:gd name="connsiteY1671" fmla="*/ 1080318 h 1230161"/>
                  <a:gd name="connsiteX1672" fmla="*/ 1419725 w 1582064"/>
                  <a:gd name="connsiteY1672" fmla="*/ 1079421 h 1230161"/>
                  <a:gd name="connsiteX1673" fmla="*/ 1423311 w 1582064"/>
                  <a:gd name="connsiteY1673" fmla="*/ 1077292 h 1230161"/>
                  <a:gd name="connsiteX1674" fmla="*/ 1426449 w 1582064"/>
                  <a:gd name="connsiteY1674" fmla="*/ 1076059 h 1230161"/>
                  <a:gd name="connsiteX1675" fmla="*/ 1428523 w 1582064"/>
                  <a:gd name="connsiteY1675" fmla="*/ 1073089 h 1230161"/>
                  <a:gd name="connsiteX1676" fmla="*/ 1429419 w 1582064"/>
                  <a:gd name="connsiteY1676" fmla="*/ 1072193 h 1230161"/>
                  <a:gd name="connsiteX1677" fmla="*/ 1431156 w 1582064"/>
                  <a:gd name="connsiteY1677" fmla="*/ 1069895 h 1230161"/>
                  <a:gd name="connsiteX1678" fmla="*/ 1432109 w 1582064"/>
                  <a:gd name="connsiteY1678" fmla="*/ 1068774 h 1230161"/>
                  <a:gd name="connsiteX1679" fmla="*/ 1437825 w 1582064"/>
                  <a:gd name="connsiteY1679" fmla="*/ 1063058 h 1230161"/>
                  <a:gd name="connsiteX1680" fmla="*/ 1440515 w 1582064"/>
                  <a:gd name="connsiteY1680" fmla="*/ 1061097 h 1230161"/>
                  <a:gd name="connsiteX1681" fmla="*/ 1441972 w 1582064"/>
                  <a:gd name="connsiteY1681" fmla="*/ 1060368 h 1230161"/>
                  <a:gd name="connsiteX1682" fmla="*/ 1443428 w 1582064"/>
                  <a:gd name="connsiteY1682" fmla="*/ 1059752 h 1230161"/>
                  <a:gd name="connsiteX1683" fmla="*/ 1442028 w 1582064"/>
                  <a:gd name="connsiteY1683" fmla="*/ 1054541 h 1230161"/>
                  <a:gd name="connsiteX1684" fmla="*/ 1442028 w 1582064"/>
                  <a:gd name="connsiteY1684" fmla="*/ 1053084 h 1230161"/>
                  <a:gd name="connsiteX1685" fmla="*/ 1449088 w 1582064"/>
                  <a:gd name="connsiteY1685" fmla="*/ 1043277 h 1230161"/>
                  <a:gd name="connsiteX1686" fmla="*/ 1451218 w 1582064"/>
                  <a:gd name="connsiteY1686" fmla="*/ 1042549 h 1230161"/>
                  <a:gd name="connsiteX1687" fmla="*/ 1451666 w 1582064"/>
                  <a:gd name="connsiteY1687" fmla="*/ 1042381 h 1230161"/>
                  <a:gd name="connsiteX1688" fmla="*/ 1446679 w 1582064"/>
                  <a:gd name="connsiteY1688" fmla="*/ 1037562 h 1230161"/>
                  <a:gd name="connsiteX1689" fmla="*/ 1446623 w 1582064"/>
                  <a:gd name="connsiteY1689" fmla="*/ 1037449 h 1230161"/>
                  <a:gd name="connsiteX1690" fmla="*/ 1444213 w 1582064"/>
                  <a:gd name="connsiteY1690" fmla="*/ 1036777 h 1230161"/>
                  <a:gd name="connsiteX1691" fmla="*/ 1440627 w 1582064"/>
                  <a:gd name="connsiteY1691" fmla="*/ 1035320 h 1230161"/>
                  <a:gd name="connsiteX1692" fmla="*/ 1437152 w 1582064"/>
                  <a:gd name="connsiteY1692" fmla="*/ 1033022 h 1230161"/>
                  <a:gd name="connsiteX1693" fmla="*/ 1435023 w 1582064"/>
                  <a:gd name="connsiteY1693" fmla="*/ 1030893 h 1230161"/>
                  <a:gd name="connsiteX1694" fmla="*/ 1432109 w 1582064"/>
                  <a:gd name="connsiteY1694" fmla="*/ 1025009 h 1230161"/>
                  <a:gd name="connsiteX1695" fmla="*/ 1431997 w 1582064"/>
                  <a:gd name="connsiteY1695" fmla="*/ 1024617 h 1230161"/>
                  <a:gd name="connsiteX1696" fmla="*/ 1431605 w 1582064"/>
                  <a:gd name="connsiteY1696" fmla="*/ 1021759 h 1230161"/>
                  <a:gd name="connsiteX1697" fmla="*/ 1432501 w 1582064"/>
                  <a:gd name="connsiteY1697" fmla="*/ 1017556 h 1230161"/>
                  <a:gd name="connsiteX1698" fmla="*/ 1430708 w 1582064"/>
                  <a:gd name="connsiteY1698" fmla="*/ 1014754 h 1230161"/>
                  <a:gd name="connsiteX1699" fmla="*/ 1428579 w 1582064"/>
                  <a:gd name="connsiteY1699" fmla="*/ 1009711 h 1230161"/>
                  <a:gd name="connsiteX1700" fmla="*/ 1427738 w 1582064"/>
                  <a:gd name="connsiteY1700" fmla="*/ 1005620 h 1230161"/>
                  <a:gd name="connsiteX1701" fmla="*/ 1427738 w 1582064"/>
                  <a:gd name="connsiteY1701" fmla="*/ 1001305 h 1230161"/>
                  <a:gd name="connsiteX1702" fmla="*/ 1427794 w 1582064"/>
                  <a:gd name="connsiteY1702" fmla="*/ 1000128 h 1230161"/>
                  <a:gd name="connsiteX1703" fmla="*/ 1424320 w 1582064"/>
                  <a:gd name="connsiteY1703" fmla="*/ 997831 h 1230161"/>
                  <a:gd name="connsiteX1704" fmla="*/ 1423591 w 1582064"/>
                  <a:gd name="connsiteY1704" fmla="*/ 997102 h 1230161"/>
                  <a:gd name="connsiteX1705" fmla="*/ 1420845 w 1582064"/>
                  <a:gd name="connsiteY1705" fmla="*/ 992283 h 1230161"/>
                  <a:gd name="connsiteX1706" fmla="*/ 1420173 w 1582064"/>
                  <a:gd name="connsiteY1706" fmla="*/ 990098 h 1230161"/>
                  <a:gd name="connsiteX1707" fmla="*/ 1419389 w 1582064"/>
                  <a:gd name="connsiteY1707" fmla="*/ 987856 h 1230161"/>
                  <a:gd name="connsiteX1708" fmla="*/ 1417147 w 1582064"/>
                  <a:gd name="connsiteY1708" fmla="*/ 984662 h 1230161"/>
                  <a:gd name="connsiteX1709" fmla="*/ 1415690 w 1582064"/>
                  <a:gd name="connsiteY1709" fmla="*/ 983429 h 1230161"/>
                  <a:gd name="connsiteX1710" fmla="*/ 1414962 w 1582064"/>
                  <a:gd name="connsiteY1710" fmla="*/ 982701 h 1230161"/>
                  <a:gd name="connsiteX1711" fmla="*/ 1411936 w 1582064"/>
                  <a:gd name="connsiteY1711" fmla="*/ 975976 h 1230161"/>
                  <a:gd name="connsiteX1712" fmla="*/ 1409750 w 1582064"/>
                  <a:gd name="connsiteY1712" fmla="*/ 969644 h 1230161"/>
                  <a:gd name="connsiteX1713" fmla="*/ 1412720 w 1582064"/>
                  <a:gd name="connsiteY1713" fmla="*/ 962359 h 1230161"/>
                  <a:gd name="connsiteX1714" fmla="*/ 1413673 w 1582064"/>
                  <a:gd name="connsiteY1714" fmla="*/ 959277 h 1230161"/>
                  <a:gd name="connsiteX1715" fmla="*/ 1414401 w 1582064"/>
                  <a:gd name="connsiteY1715" fmla="*/ 957820 h 1230161"/>
                  <a:gd name="connsiteX1716" fmla="*/ 1416363 w 1582064"/>
                  <a:gd name="connsiteY1716" fmla="*/ 955131 h 1230161"/>
                  <a:gd name="connsiteX1717" fmla="*/ 1417483 w 1582064"/>
                  <a:gd name="connsiteY1717" fmla="*/ 953954 h 1230161"/>
                  <a:gd name="connsiteX1718" fmla="*/ 1418156 w 1582064"/>
                  <a:gd name="connsiteY1718" fmla="*/ 951936 h 1230161"/>
                  <a:gd name="connsiteX1719" fmla="*/ 1419332 w 1582064"/>
                  <a:gd name="connsiteY1719" fmla="*/ 949471 h 1230161"/>
                  <a:gd name="connsiteX1720" fmla="*/ 1420453 w 1582064"/>
                  <a:gd name="connsiteY1720" fmla="*/ 947790 h 1230161"/>
                  <a:gd name="connsiteX1721" fmla="*/ 1423367 w 1582064"/>
                  <a:gd name="connsiteY1721" fmla="*/ 940897 h 1230161"/>
                  <a:gd name="connsiteX1722" fmla="*/ 1433678 w 1582064"/>
                  <a:gd name="connsiteY1722" fmla="*/ 931259 h 1230161"/>
                  <a:gd name="connsiteX1723" fmla="*/ 1434575 w 1582064"/>
                  <a:gd name="connsiteY1723" fmla="*/ 931259 h 1230161"/>
                  <a:gd name="connsiteX1724" fmla="*/ 1436312 w 1582064"/>
                  <a:gd name="connsiteY1724" fmla="*/ 930586 h 1230161"/>
                  <a:gd name="connsiteX1725" fmla="*/ 1437264 w 1582064"/>
                  <a:gd name="connsiteY1725" fmla="*/ 930250 h 1230161"/>
                  <a:gd name="connsiteX1726" fmla="*/ 1438329 w 1582064"/>
                  <a:gd name="connsiteY1726" fmla="*/ 928457 h 1230161"/>
                  <a:gd name="connsiteX1727" fmla="*/ 1438217 w 1582064"/>
                  <a:gd name="connsiteY1727" fmla="*/ 927728 h 1230161"/>
                  <a:gd name="connsiteX1728" fmla="*/ 1436648 w 1582064"/>
                  <a:gd name="connsiteY1728" fmla="*/ 925431 h 1230161"/>
                  <a:gd name="connsiteX1729" fmla="*/ 1434519 w 1582064"/>
                  <a:gd name="connsiteY1729" fmla="*/ 921116 h 1230161"/>
                  <a:gd name="connsiteX1730" fmla="*/ 1434407 w 1582064"/>
                  <a:gd name="connsiteY1730" fmla="*/ 920836 h 1230161"/>
                  <a:gd name="connsiteX1731" fmla="*/ 1428411 w 1582064"/>
                  <a:gd name="connsiteY1731" fmla="*/ 911478 h 1230161"/>
                  <a:gd name="connsiteX1732" fmla="*/ 1428411 w 1582064"/>
                  <a:gd name="connsiteY1732" fmla="*/ 905762 h 1230161"/>
                  <a:gd name="connsiteX1733" fmla="*/ 1428691 w 1582064"/>
                  <a:gd name="connsiteY1733" fmla="*/ 903240 h 1230161"/>
                  <a:gd name="connsiteX1734" fmla="*/ 1430148 w 1582064"/>
                  <a:gd name="connsiteY1734" fmla="*/ 897524 h 1230161"/>
                  <a:gd name="connsiteX1735" fmla="*/ 1434463 w 1582064"/>
                  <a:gd name="connsiteY1735" fmla="*/ 891416 h 1230161"/>
                  <a:gd name="connsiteX1736" fmla="*/ 1435751 w 1582064"/>
                  <a:gd name="connsiteY1736" fmla="*/ 890575 h 1230161"/>
                  <a:gd name="connsiteX1737" fmla="*/ 1437152 w 1582064"/>
                  <a:gd name="connsiteY1737" fmla="*/ 889175 h 1230161"/>
                  <a:gd name="connsiteX1738" fmla="*/ 1437657 w 1582064"/>
                  <a:gd name="connsiteY1738" fmla="*/ 888670 h 1230161"/>
                  <a:gd name="connsiteX1739" fmla="*/ 1438665 w 1582064"/>
                  <a:gd name="connsiteY1739" fmla="*/ 884187 h 1230161"/>
                  <a:gd name="connsiteX1740" fmla="*/ 1444157 w 1582064"/>
                  <a:gd name="connsiteY1740" fmla="*/ 877182 h 1230161"/>
                  <a:gd name="connsiteX1741" fmla="*/ 1450770 w 1582064"/>
                  <a:gd name="connsiteY1741" fmla="*/ 873876 h 1230161"/>
                  <a:gd name="connsiteX1742" fmla="*/ 1454412 w 1582064"/>
                  <a:gd name="connsiteY1742" fmla="*/ 871411 h 1230161"/>
                  <a:gd name="connsiteX1743" fmla="*/ 1452282 w 1582064"/>
                  <a:gd name="connsiteY1743" fmla="*/ 865919 h 1230161"/>
                  <a:gd name="connsiteX1744" fmla="*/ 1446455 w 1582064"/>
                  <a:gd name="connsiteY1744" fmla="*/ 861828 h 1230161"/>
                  <a:gd name="connsiteX1745" fmla="*/ 1442028 w 1582064"/>
                  <a:gd name="connsiteY1745" fmla="*/ 853367 h 1230161"/>
                  <a:gd name="connsiteX1746" fmla="*/ 1442028 w 1582064"/>
                  <a:gd name="connsiteY1746" fmla="*/ 852638 h 1230161"/>
                  <a:gd name="connsiteX1747" fmla="*/ 1443765 w 1582064"/>
                  <a:gd name="connsiteY1747" fmla="*/ 846923 h 1230161"/>
                  <a:gd name="connsiteX1748" fmla="*/ 1445222 w 1582064"/>
                  <a:gd name="connsiteY1748" fmla="*/ 844793 h 1230161"/>
                  <a:gd name="connsiteX1749" fmla="*/ 1446511 w 1582064"/>
                  <a:gd name="connsiteY1749" fmla="*/ 843224 h 1230161"/>
                  <a:gd name="connsiteX1750" fmla="*/ 1448248 w 1582064"/>
                  <a:gd name="connsiteY1750" fmla="*/ 841487 h 1230161"/>
                  <a:gd name="connsiteX1751" fmla="*/ 1451666 w 1582064"/>
                  <a:gd name="connsiteY1751" fmla="*/ 837228 h 1230161"/>
                  <a:gd name="connsiteX1752" fmla="*/ 1451554 w 1582064"/>
                  <a:gd name="connsiteY1752" fmla="*/ 836780 h 1230161"/>
                  <a:gd name="connsiteX1753" fmla="*/ 1454356 w 1582064"/>
                  <a:gd name="connsiteY1753" fmla="*/ 827422 h 1230161"/>
                  <a:gd name="connsiteX1754" fmla="*/ 1455084 w 1582064"/>
                  <a:gd name="connsiteY1754" fmla="*/ 826693 h 1230161"/>
                  <a:gd name="connsiteX1755" fmla="*/ 1457102 w 1582064"/>
                  <a:gd name="connsiteY1755" fmla="*/ 825124 h 1230161"/>
                  <a:gd name="connsiteX1756" fmla="*/ 1461417 w 1582064"/>
                  <a:gd name="connsiteY1756" fmla="*/ 816942 h 1230161"/>
                  <a:gd name="connsiteX1757" fmla="*/ 1464891 w 1582064"/>
                  <a:gd name="connsiteY1757" fmla="*/ 814477 h 1230161"/>
                  <a:gd name="connsiteX1758" fmla="*/ 1468141 w 1582064"/>
                  <a:gd name="connsiteY1758" fmla="*/ 809602 h 1230161"/>
                  <a:gd name="connsiteX1759" fmla="*/ 1469374 w 1582064"/>
                  <a:gd name="connsiteY1759" fmla="*/ 808089 h 1230161"/>
                  <a:gd name="connsiteX1760" fmla="*/ 1467300 w 1582064"/>
                  <a:gd name="connsiteY1760" fmla="*/ 799963 h 1230161"/>
                  <a:gd name="connsiteX1761" fmla="*/ 1468029 w 1582064"/>
                  <a:gd name="connsiteY1761" fmla="*/ 795648 h 1230161"/>
                  <a:gd name="connsiteX1762" fmla="*/ 1470775 w 1582064"/>
                  <a:gd name="connsiteY1762" fmla="*/ 790213 h 1230161"/>
                  <a:gd name="connsiteX1763" fmla="*/ 1470775 w 1582064"/>
                  <a:gd name="connsiteY1763" fmla="*/ 788756 h 1230161"/>
                  <a:gd name="connsiteX1764" fmla="*/ 1471839 w 1582064"/>
                  <a:gd name="connsiteY1764" fmla="*/ 784161 h 1230161"/>
                  <a:gd name="connsiteX1765" fmla="*/ 1472568 w 1582064"/>
                  <a:gd name="connsiteY1765" fmla="*/ 782704 h 1230161"/>
                  <a:gd name="connsiteX1766" fmla="*/ 1476491 w 1582064"/>
                  <a:gd name="connsiteY1766" fmla="*/ 778445 h 1230161"/>
                  <a:gd name="connsiteX1767" fmla="*/ 1477107 w 1582064"/>
                  <a:gd name="connsiteY1767" fmla="*/ 778053 h 1230161"/>
                  <a:gd name="connsiteX1768" fmla="*/ 1484000 w 1582064"/>
                  <a:gd name="connsiteY1768" fmla="*/ 771608 h 1230161"/>
                  <a:gd name="connsiteX1769" fmla="*/ 1488595 w 1582064"/>
                  <a:gd name="connsiteY1769" fmla="*/ 770151 h 1230161"/>
                  <a:gd name="connsiteX1770" fmla="*/ 1490724 w 1582064"/>
                  <a:gd name="connsiteY1770" fmla="*/ 768078 h 1230161"/>
                  <a:gd name="connsiteX1771" fmla="*/ 1502660 w 1582064"/>
                  <a:gd name="connsiteY1771" fmla="*/ 754013 h 1230161"/>
                  <a:gd name="connsiteX1772" fmla="*/ 1503220 w 1582064"/>
                  <a:gd name="connsiteY1772" fmla="*/ 753396 h 1230161"/>
                  <a:gd name="connsiteX1773" fmla="*/ 1505910 w 1582064"/>
                  <a:gd name="connsiteY1773" fmla="*/ 750707 h 1230161"/>
                  <a:gd name="connsiteX1774" fmla="*/ 1507423 w 1582064"/>
                  <a:gd name="connsiteY1774" fmla="*/ 748185 h 1230161"/>
                  <a:gd name="connsiteX1775" fmla="*/ 1508208 w 1582064"/>
                  <a:gd name="connsiteY1775" fmla="*/ 747064 h 1230161"/>
                  <a:gd name="connsiteX1776" fmla="*/ 1512130 w 1582064"/>
                  <a:gd name="connsiteY1776" fmla="*/ 742189 h 1230161"/>
                  <a:gd name="connsiteX1777" fmla="*/ 1512242 w 1582064"/>
                  <a:gd name="connsiteY1777" fmla="*/ 741236 h 1230161"/>
                  <a:gd name="connsiteX1778" fmla="*/ 1511290 w 1582064"/>
                  <a:gd name="connsiteY1778" fmla="*/ 737370 h 1230161"/>
                  <a:gd name="connsiteX1779" fmla="*/ 1511290 w 1582064"/>
                  <a:gd name="connsiteY1779" fmla="*/ 732382 h 1230161"/>
                  <a:gd name="connsiteX1780" fmla="*/ 1512018 w 1582064"/>
                  <a:gd name="connsiteY1780" fmla="*/ 729524 h 1230161"/>
                  <a:gd name="connsiteX1781" fmla="*/ 1514764 w 1582064"/>
                  <a:gd name="connsiteY1781" fmla="*/ 724705 h 1230161"/>
                  <a:gd name="connsiteX1782" fmla="*/ 1517622 w 1582064"/>
                  <a:gd name="connsiteY1782" fmla="*/ 721847 h 1230161"/>
                  <a:gd name="connsiteX1783" fmla="*/ 1520872 w 1582064"/>
                  <a:gd name="connsiteY1783" fmla="*/ 719662 h 1230161"/>
                  <a:gd name="connsiteX1784" fmla="*/ 1525467 w 1582064"/>
                  <a:gd name="connsiteY1784" fmla="*/ 717701 h 1230161"/>
                  <a:gd name="connsiteX1785" fmla="*/ 1525523 w 1582064"/>
                  <a:gd name="connsiteY1785" fmla="*/ 717420 h 1230161"/>
                  <a:gd name="connsiteX1786" fmla="*/ 1526980 w 1582064"/>
                  <a:gd name="connsiteY1786" fmla="*/ 708791 h 1230161"/>
                  <a:gd name="connsiteX1787" fmla="*/ 1530959 w 1582064"/>
                  <a:gd name="connsiteY1787" fmla="*/ 702234 h 1230161"/>
                  <a:gd name="connsiteX1788" fmla="*/ 1533649 w 1582064"/>
                  <a:gd name="connsiteY1788" fmla="*/ 700217 h 1230161"/>
                  <a:gd name="connsiteX1789" fmla="*/ 1542054 w 1582064"/>
                  <a:gd name="connsiteY1789" fmla="*/ 693212 h 1230161"/>
                  <a:gd name="connsiteX1790" fmla="*/ 1544856 w 1582064"/>
                  <a:gd name="connsiteY1790" fmla="*/ 691531 h 1230161"/>
                  <a:gd name="connsiteX1791" fmla="*/ 1545416 w 1582064"/>
                  <a:gd name="connsiteY1791" fmla="*/ 691307 h 1230161"/>
                  <a:gd name="connsiteX1792" fmla="*/ 1540093 w 1582064"/>
                  <a:gd name="connsiteY1792" fmla="*/ 689121 h 1230161"/>
                  <a:gd name="connsiteX1793" fmla="*/ 1539645 w 1582064"/>
                  <a:gd name="connsiteY1793" fmla="*/ 688729 h 1230161"/>
                  <a:gd name="connsiteX1794" fmla="*/ 1538524 w 1582064"/>
                  <a:gd name="connsiteY1794" fmla="*/ 689010 h 1230161"/>
                  <a:gd name="connsiteX1795" fmla="*/ 1534937 w 1582064"/>
                  <a:gd name="connsiteY1795" fmla="*/ 689738 h 1230161"/>
                  <a:gd name="connsiteX1796" fmla="*/ 1531463 w 1582064"/>
                  <a:gd name="connsiteY1796" fmla="*/ 689850 h 1230161"/>
                  <a:gd name="connsiteX1797" fmla="*/ 1529614 w 1582064"/>
                  <a:gd name="connsiteY1797" fmla="*/ 689570 h 1230161"/>
                  <a:gd name="connsiteX1798" fmla="*/ 1529278 w 1582064"/>
                  <a:gd name="connsiteY1798" fmla="*/ 689850 h 1230161"/>
                  <a:gd name="connsiteX1799" fmla="*/ 1528549 w 1582064"/>
                  <a:gd name="connsiteY1799" fmla="*/ 690354 h 1230161"/>
                  <a:gd name="connsiteX1800" fmla="*/ 1526420 w 1582064"/>
                  <a:gd name="connsiteY1800" fmla="*/ 691811 h 1230161"/>
                  <a:gd name="connsiteX1801" fmla="*/ 1516053 w 1582064"/>
                  <a:gd name="connsiteY1801" fmla="*/ 692428 h 1230161"/>
                  <a:gd name="connsiteX1802" fmla="*/ 1515997 w 1582064"/>
                  <a:gd name="connsiteY1802" fmla="*/ 692428 h 1230161"/>
                  <a:gd name="connsiteX1803" fmla="*/ 1513251 w 1582064"/>
                  <a:gd name="connsiteY1803" fmla="*/ 691979 h 1230161"/>
                  <a:gd name="connsiteX1804" fmla="*/ 1512466 w 1582064"/>
                  <a:gd name="connsiteY1804" fmla="*/ 691811 h 1230161"/>
                  <a:gd name="connsiteX1805" fmla="*/ 1509609 w 1582064"/>
                  <a:gd name="connsiteY1805" fmla="*/ 691083 h 1230161"/>
                  <a:gd name="connsiteX1806" fmla="*/ 1504789 w 1582064"/>
                  <a:gd name="connsiteY1806" fmla="*/ 688337 h 1230161"/>
                  <a:gd name="connsiteX1807" fmla="*/ 1503332 w 1582064"/>
                  <a:gd name="connsiteY1807" fmla="*/ 686880 h 1230161"/>
                  <a:gd name="connsiteX1808" fmla="*/ 1502772 w 1582064"/>
                  <a:gd name="connsiteY1808" fmla="*/ 686264 h 1230161"/>
                  <a:gd name="connsiteX1809" fmla="*/ 1501987 w 1582064"/>
                  <a:gd name="connsiteY1809" fmla="*/ 686320 h 1230161"/>
                  <a:gd name="connsiteX1810" fmla="*/ 1499130 w 1582064"/>
                  <a:gd name="connsiteY1810" fmla="*/ 686320 h 1230161"/>
                  <a:gd name="connsiteX1811" fmla="*/ 1493190 w 1582064"/>
                  <a:gd name="connsiteY1811" fmla="*/ 684471 h 1230161"/>
                  <a:gd name="connsiteX1812" fmla="*/ 1486017 w 1582064"/>
                  <a:gd name="connsiteY1812" fmla="*/ 679427 h 1230161"/>
                  <a:gd name="connsiteX1813" fmla="*/ 1484616 w 1582064"/>
                  <a:gd name="connsiteY1813" fmla="*/ 678250 h 1230161"/>
                  <a:gd name="connsiteX1814" fmla="*/ 1483887 w 1582064"/>
                  <a:gd name="connsiteY1814" fmla="*/ 677522 h 1230161"/>
                  <a:gd name="connsiteX1815" fmla="*/ 1480862 w 1582064"/>
                  <a:gd name="connsiteY1815" fmla="*/ 670237 h 1230161"/>
                  <a:gd name="connsiteX1816" fmla="*/ 1480862 w 1582064"/>
                  <a:gd name="connsiteY1816" fmla="*/ 668780 h 1230161"/>
                  <a:gd name="connsiteX1817" fmla="*/ 1483887 w 1582064"/>
                  <a:gd name="connsiteY1817" fmla="*/ 661495 h 1230161"/>
                  <a:gd name="connsiteX1818" fmla="*/ 1485344 w 1582064"/>
                  <a:gd name="connsiteY1818" fmla="*/ 660038 h 1230161"/>
                  <a:gd name="connsiteX1819" fmla="*/ 1489435 w 1582064"/>
                  <a:gd name="connsiteY1819" fmla="*/ 657517 h 1230161"/>
                  <a:gd name="connsiteX1820" fmla="*/ 1490164 w 1582064"/>
                  <a:gd name="connsiteY1820" fmla="*/ 657236 h 1230161"/>
                  <a:gd name="connsiteX1821" fmla="*/ 1490276 w 1582064"/>
                  <a:gd name="connsiteY1821" fmla="*/ 656900 h 1230161"/>
                  <a:gd name="connsiteX1822" fmla="*/ 1495936 w 1582064"/>
                  <a:gd name="connsiteY1822" fmla="*/ 648719 h 1230161"/>
                  <a:gd name="connsiteX1823" fmla="*/ 1500250 w 1582064"/>
                  <a:gd name="connsiteY1823" fmla="*/ 646589 h 1230161"/>
                  <a:gd name="connsiteX1824" fmla="*/ 1503837 w 1582064"/>
                  <a:gd name="connsiteY1824" fmla="*/ 645525 h 1230161"/>
                  <a:gd name="connsiteX1825" fmla="*/ 1505294 w 1582064"/>
                  <a:gd name="connsiteY1825" fmla="*/ 644796 h 1230161"/>
                  <a:gd name="connsiteX1826" fmla="*/ 1505798 w 1582064"/>
                  <a:gd name="connsiteY1826" fmla="*/ 641770 h 1230161"/>
                  <a:gd name="connsiteX1827" fmla="*/ 1506527 w 1582064"/>
                  <a:gd name="connsiteY1827" fmla="*/ 639641 h 1230161"/>
                  <a:gd name="connsiteX1828" fmla="*/ 1508544 w 1582064"/>
                  <a:gd name="connsiteY1828" fmla="*/ 636110 h 1230161"/>
                  <a:gd name="connsiteX1829" fmla="*/ 1505910 w 1582064"/>
                  <a:gd name="connsiteY1829" fmla="*/ 632188 h 1230161"/>
                  <a:gd name="connsiteX1830" fmla="*/ 1503725 w 1582064"/>
                  <a:gd name="connsiteY1830" fmla="*/ 626472 h 1230161"/>
                  <a:gd name="connsiteX1831" fmla="*/ 1503164 w 1582064"/>
                  <a:gd name="connsiteY1831" fmla="*/ 624118 h 1230161"/>
                  <a:gd name="connsiteX1832" fmla="*/ 1502548 w 1582064"/>
                  <a:gd name="connsiteY1832" fmla="*/ 619411 h 1230161"/>
                  <a:gd name="connsiteX1833" fmla="*/ 1501427 w 1582064"/>
                  <a:gd name="connsiteY1833" fmla="*/ 616049 h 1230161"/>
                  <a:gd name="connsiteX1834" fmla="*/ 1500979 w 1582064"/>
                  <a:gd name="connsiteY1834" fmla="*/ 611342 h 1230161"/>
                  <a:gd name="connsiteX1835" fmla="*/ 1501427 w 1582064"/>
                  <a:gd name="connsiteY1835" fmla="*/ 608204 h 1230161"/>
                  <a:gd name="connsiteX1836" fmla="*/ 1500418 w 1582064"/>
                  <a:gd name="connsiteY1836" fmla="*/ 603609 h 1230161"/>
                  <a:gd name="connsiteX1837" fmla="*/ 1500475 w 1582064"/>
                  <a:gd name="connsiteY1837" fmla="*/ 598845 h 1230161"/>
                  <a:gd name="connsiteX1838" fmla="*/ 1501203 w 1582064"/>
                  <a:gd name="connsiteY1838" fmla="*/ 595987 h 1230161"/>
                  <a:gd name="connsiteX1839" fmla="*/ 1503893 w 1582064"/>
                  <a:gd name="connsiteY1839" fmla="*/ 591224 h 1230161"/>
                  <a:gd name="connsiteX1840" fmla="*/ 1504621 w 1582064"/>
                  <a:gd name="connsiteY1840" fmla="*/ 590496 h 1230161"/>
                  <a:gd name="connsiteX1841" fmla="*/ 1506078 w 1582064"/>
                  <a:gd name="connsiteY1841" fmla="*/ 589263 h 1230161"/>
                  <a:gd name="connsiteX1842" fmla="*/ 1506919 w 1582064"/>
                  <a:gd name="connsiteY1842" fmla="*/ 587750 h 1230161"/>
                  <a:gd name="connsiteX1843" fmla="*/ 1508376 w 1582064"/>
                  <a:gd name="connsiteY1843" fmla="*/ 585621 h 1230161"/>
                  <a:gd name="connsiteX1844" fmla="*/ 1511682 w 1582064"/>
                  <a:gd name="connsiteY1844" fmla="*/ 582483 h 1230161"/>
                  <a:gd name="connsiteX1845" fmla="*/ 1511682 w 1582064"/>
                  <a:gd name="connsiteY1845" fmla="*/ 582483 h 1230161"/>
                  <a:gd name="connsiteX1846" fmla="*/ 1511682 w 1582064"/>
                  <a:gd name="connsiteY1846" fmla="*/ 578616 h 1230161"/>
                  <a:gd name="connsiteX1847" fmla="*/ 1511122 w 1582064"/>
                  <a:gd name="connsiteY1847" fmla="*/ 576599 h 1230161"/>
                  <a:gd name="connsiteX1848" fmla="*/ 1506975 w 1582064"/>
                  <a:gd name="connsiteY1848" fmla="*/ 572115 h 1230161"/>
                  <a:gd name="connsiteX1849" fmla="*/ 1503052 w 1582064"/>
                  <a:gd name="connsiteY1849" fmla="*/ 564046 h 1230161"/>
                  <a:gd name="connsiteX1850" fmla="*/ 1503052 w 1582064"/>
                  <a:gd name="connsiteY1850" fmla="*/ 563318 h 1230161"/>
                  <a:gd name="connsiteX1851" fmla="*/ 1510561 w 1582064"/>
                  <a:gd name="connsiteY1851" fmla="*/ 553399 h 1230161"/>
                  <a:gd name="connsiteX1852" fmla="*/ 1511794 w 1582064"/>
                  <a:gd name="connsiteY1852" fmla="*/ 551830 h 1230161"/>
                  <a:gd name="connsiteX1853" fmla="*/ 1513699 w 1582064"/>
                  <a:gd name="connsiteY1853" fmla="*/ 550037 h 1230161"/>
                  <a:gd name="connsiteX1854" fmla="*/ 1516557 w 1582064"/>
                  <a:gd name="connsiteY1854" fmla="*/ 547908 h 1230161"/>
                  <a:gd name="connsiteX1855" fmla="*/ 1517005 w 1582064"/>
                  <a:gd name="connsiteY1855" fmla="*/ 547571 h 1230161"/>
                  <a:gd name="connsiteX1856" fmla="*/ 1521320 w 1582064"/>
                  <a:gd name="connsiteY1856" fmla="*/ 544714 h 1230161"/>
                  <a:gd name="connsiteX1857" fmla="*/ 1524234 w 1582064"/>
                  <a:gd name="connsiteY1857" fmla="*/ 543369 h 1230161"/>
                  <a:gd name="connsiteX1858" fmla="*/ 1527036 w 1582064"/>
                  <a:gd name="connsiteY1858" fmla="*/ 542584 h 1230161"/>
                  <a:gd name="connsiteX1859" fmla="*/ 1529838 w 1582064"/>
                  <a:gd name="connsiteY1859" fmla="*/ 537373 h 1230161"/>
                  <a:gd name="connsiteX1860" fmla="*/ 1530567 w 1582064"/>
                  <a:gd name="connsiteY1860" fmla="*/ 536644 h 1230161"/>
                  <a:gd name="connsiteX1861" fmla="*/ 1532528 w 1582064"/>
                  <a:gd name="connsiteY1861" fmla="*/ 535131 h 1230161"/>
                  <a:gd name="connsiteX1862" fmla="*/ 1532808 w 1582064"/>
                  <a:gd name="connsiteY1862" fmla="*/ 533842 h 1230161"/>
                  <a:gd name="connsiteX1863" fmla="*/ 1533929 w 1582064"/>
                  <a:gd name="connsiteY1863" fmla="*/ 530928 h 1230161"/>
                  <a:gd name="connsiteX1864" fmla="*/ 1535049 w 1582064"/>
                  <a:gd name="connsiteY1864" fmla="*/ 528967 h 1230161"/>
                  <a:gd name="connsiteX1865" fmla="*/ 1531855 w 1582064"/>
                  <a:gd name="connsiteY1865" fmla="*/ 526725 h 1230161"/>
                  <a:gd name="connsiteX1866" fmla="*/ 1528661 w 1582064"/>
                  <a:gd name="connsiteY1866" fmla="*/ 526109 h 1230161"/>
                  <a:gd name="connsiteX1867" fmla="*/ 1521825 w 1582064"/>
                  <a:gd name="connsiteY1867" fmla="*/ 521290 h 1230161"/>
                  <a:gd name="connsiteX1868" fmla="*/ 1520536 w 1582064"/>
                  <a:gd name="connsiteY1868" fmla="*/ 519160 h 1230161"/>
                  <a:gd name="connsiteX1869" fmla="*/ 1516389 w 1582064"/>
                  <a:gd name="connsiteY1869" fmla="*/ 516246 h 1230161"/>
                  <a:gd name="connsiteX1870" fmla="*/ 1513699 w 1582064"/>
                  <a:gd name="connsiteY1870" fmla="*/ 512604 h 1230161"/>
                  <a:gd name="connsiteX1871" fmla="*/ 1510281 w 1582064"/>
                  <a:gd name="connsiteY1871" fmla="*/ 505151 h 1230161"/>
                  <a:gd name="connsiteX1872" fmla="*/ 1510057 w 1582064"/>
                  <a:gd name="connsiteY1872" fmla="*/ 504759 h 1230161"/>
                  <a:gd name="connsiteX1873" fmla="*/ 1507423 w 1582064"/>
                  <a:gd name="connsiteY1873" fmla="*/ 504254 h 1230161"/>
                  <a:gd name="connsiteX1874" fmla="*/ 1501203 w 1582064"/>
                  <a:gd name="connsiteY1874" fmla="*/ 500332 h 1230161"/>
                  <a:gd name="connsiteX1875" fmla="*/ 1500250 w 1582064"/>
                  <a:gd name="connsiteY1875" fmla="*/ 499099 h 1230161"/>
                  <a:gd name="connsiteX1876" fmla="*/ 1498401 w 1582064"/>
                  <a:gd name="connsiteY1876" fmla="*/ 497978 h 1230161"/>
                  <a:gd name="connsiteX1877" fmla="*/ 1495095 w 1582064"/>
                  <a:gd name="connsiteY1877" fmla="*/ 494840 h 1230161"/>
                  <a:gd name="connsiteX1878" fmla="*/ 1493638 w 1582064"/>
                  <a:gd name="connsiteY1878" fmla="*/ 492711 h 1230161"/>
                  <a:gd name="connsiteX1879" fmla="*/ 1492405 w 1582064"/>
                  <a:gd name="connsiteY1879" fmla="*/ 490133 h 1230161"/>
                  <a:gd name="connsiteX1880" fmla="*/ 1490556 w 1582064"/>
                  <a:gd name="connsiteY1880" fmla="*/ 485426 h 1230161"/>
                  <a:gd name="connsiteX1881" fmla="*/ 1490500 w 1582064"/>
                  <a:gd name="connsiteY1881" fmla="*/ 485146 h 1230161"/>
                  <a:gd name="connsiteX1882" fmla="*/ 1488482 w 1582064"/>
                  <a:gd name="connsiteY1882" fmla="*/ 483577 h 1230161"/>
                  <a:gd name="connsiteX1883" fmla="*/ 1485625 w 1582064"/>
                  <a:gd name="connsiteY1883" fmla="*/ 480719 h 1230161"/>
                  <a:gd name="connsiteX1884" fmla="*/ 1482655 w 1582064"/>
                  <a:gd name="connsiteY1884" fmla="*/ 472145 h 1230161"/>
                  <a:gd name="connsiteX1885" fmla="*/ 1482038 w 1582064"/>
                  <a:gd name="connsiteY1885" fmla="*/ 472033 h 1230161"/>
                  <a:gd name="connsiteX1886" fmla="*/ 1477051 w 1582064"/>
                  <a:gd name="connsiteY1886" fmla="*/ 469343 h 1230161"/>
                  <a:gd name="connsiteX1887" fmla="*/ 1474697 w 1582064"/>
                  <a:gd name="connsiteY1887" fmla="*/ 470240 h 1230161"/>
                  <a:gd name="connsiteX1888" fmla="*/ 1470551 w 1582064"/>
                  <a:gd name="connsiteY1888" fmla="*/ 472089 h 1230161"/>
                  <a:gd name="connsiteX1889" fmla="*/ 1466628 w 1582064"/>
                  <a:gd name="connsiteY1889" fmla="*/ 475507 h 1230161"/>
                  <a:gd name="connsiteX1890" fmla="*/ 1463770 w 1582064"/>
                  <a:gd name="connsiteY1890" fmla="*/ 476964 h 1230161"/>
                  <a:gd name="connsiteX1891" fmla="*/ 1460968 w 1582064"/>
                  <a:gd name="connsiteY1891" fmla="*/ 477917 h 1230161"/>
                  <a:gd name="connsiteX1892" fmla="*/ 1454076 w 1582064"/>
                  <a:gd name="connsiteY1892" fmla="*/ 479150 h 1230161"/>
                  <a:gd name="connsiteX1893" fmla="*/ 1451386 w 1582064"/>
                  <a:gd name="connsiteY1893" fmla="*/ 481391 h 1230161"/>
                  <a:gd name="connsiteX1894" fmla="*/ 1448360 w 1582064"/>
                  <a:gd name="connsiteY1894" fmla="*/ 483129 h 1230161"/>
                  <a:gd name="connsiteX1895" fmla="*/ 1441747 w 1582064"/>
                  <a:gd name="connsiteY1895" fmla="*/ 490357 h 1230161"/>
                  <a:gd name="connsiteX1896" fmla="*/ 1435471 w 1582064"/>
                  <a:gd name="connsiteY1896" fmla="*/ 493719 h 1230161"/>
                  <a:gd name="connsiteX1897" fmla="*/ 1429980 w 1582064"/>
                  <a:gd name="connsiteY1897" fmla="*/ 498819 h 1230161"/>
                  <a:gd name="connsiteX1898" fmla="*/ 1427514 w 1582064"/>
                  <a:gd name="connsiteY1898" fmla="*/ 499828 h 1230161"/>
                  <a:gd name="connsiteX1899" fmla="*/ 1426785 w 1582064"/>
                  <a:gd name="connsiteY1899" fmla="*/ 501789 h 1230161"/>
                  <a:gd name="connsiteX1900" fmla="*/ 1426057 w 1582064"/>
                  <a:gd name="connsiteY1900" fmla="*/ 503246 h 1230161"/>
                  <a:gd name="connsiteX1901" fmla="*/ 1420061 w 1582064"/>
                  <a:gd name="connsiteY1901" fmla="*/ 508401 h 1230161"/>
                  <a:gd name="connsiteX1902" fmla="*/ 1417932 w 1582064"/>
                  <a:gd name="connsiteY1902" fmla="*/ 509130 h 1230161"/>
                  <a:gd name="connsiteX1903" fmla="*/ 1414681 w 1582064"/>
                  <a:gd name="connsiteY1903" fmla="*/ 509634 h 1230161"/>
                  <a:gd name="connsiteX1904" fmla="*/ 1411095 w 1582064"/>
                  <a:gd name="connsiteY1904" fmla="*/ 509634 h 1230161"/>
                  <a:gd name="connsiteX1905" fmla="*/ 1405547 w 1582064"/>
                  <a:gd name="connsiteY1905" fmla="*/ 508065 h 1230161"/>
                  <a:gd name="connsiteX1906" fmla="*/ 1404987 w 1582064"/>
                  <a:gd name="connsiteY1906" fmla="*/ 507897 h 1230161"/>
                  <a:gd name="connsiteX1907" fmla="*/ 1400168 w 1582064"/>
                  <a:gd name="connsiteY1907" fmla="*/ 505151 h 1230161"/>
                  <a:gd name="connsiteX1908" fmla="*/ 1399551 w 1582064"/>
                  <a:gd name="connsiteY1908" fmla="*/ 504535 h 1230161"/>
                  <a:gd name="connsiteX1909" fmla="*/ 1396581 w 1582064"/>
                  <a:gd name="connsiteY1909" fmla="*/ 505151 h 1230161"/>
                  <a:gd name="connsiteX1910" fmla="*/ 1390753 w 1582064"/>
                  <a:gd name="connsiteY1910" fmla="*/ 504647 h 1230161"/>
                  <a:gd name="connsiteX1911" fmla="*/ 1389521 w 1582064"/>
                  <a:gd name="connsiteY1911" fmla="*/ 504647 h 1230161"/>
                  <a:gd name="connsiteX1912" fmla="*/ 1384926 w 1582064"/>
                  <a:gd name="connsiteY1912" fmla="*/ 503582 h 1230161"/>
                  <a:gd name="connsiteX1913" fmla="*/ 1384085 w 1582064"/>
                  <a:gd name="connsiteY1913" fmla="*/ 503190 h 1230161"/>
                  <a:gd name="connsiteX1914" fmla="*/ 1378593 w 1582064"/>
                  <a:gd name="connsiteY1914" fmla="*/ 500836 h 1230161"/>
                  <a:gd name="connsiteX1915" fmla="*/ 1376464 w 1582064"/>
                  <a:gd name="connsiteY1915" fmla="*/ 499043 h 1230161"/>
                  <a:gd name="connsiteX1916" fmla="*/ 1368395 w 1582064"/>
                  <a:gd name="connsiteY1916" fmla="*/ 498539 h 1230161"/>
                  <a:gd name="connsiteX1917" fmla="*/ 1366938 w 1582064"/>
                  <a:gd name="connsiteY1917" fmla="*/ 497810 h 1230161"/>
                  <a:gd name="connsiteX1918" fmla="*/ 1364248 w 1582064"/>
                  <a:gd name="connsiteY1918" fmla="*/ 495849 h 1230161"/>
                  <a:gd name="connsiteX1919" fmla="*/ 1362791 w 1582064"/>
                  <a:gd name="connsiteY1919" fmla="*/ 494392 h 1230161"/>
                  <a:gd name="connsiteX1920" fmla="*/ 1359765 w 1582064"/>
                  <a:gd name="connsiteY1920" fmla="*/ 487107 h 1230161"/>
                  <a:gd name="connsiteX1921" fmla="*/ 1359765 w 1582064"/>
                  <a:gd name="connsiteY1921" fmla="*/ 485650 h 1230161"/>
                  <a:gd name="connsiteX1922" fmla="*/ 1360045 w 1582064"/>
                  <a:gd name="connsiteY1922" fmla="*/ 483240 h 1230161"/>
                  <a:gd name="connsiteX1923" fmla="*/ 1359204 w 1582064"/>
                  <a:gd name="connsiteY1923" fmla="*/ 482232 h 1230161"/>
                  <a:gd name="connsiteX1924" fmla="*/ 1356907 w 1582064"/>
                  <a:gd name="connsiteY1924" fmla="*/ 478757 h 1230161"/>
                  <a:gd name="connsiteX1925" fmla="*/ 1355450 w 1582064"/>
                  <a:gd name="connsiteY1925" fmla="*/ 475171 h 1230161"/>
                  <a:gd name="connsiteX1926" fmla="*/ 1355002 w 1582064"/>
                  <a:gd name="connsiteY1926" fmla="*/ 473826 h 1230161"/>
                  <a:gd name="connsiteX1927" fmla="*/ 1354273 w 1582064"/>
                  <a:gd name="connsiteY1927" fmla="*/ 470968 h 1230161"/>
                  <a:gd name="connsiteX1928" fmla="*/ 1353993 w 1582064"/>
                  <a:gd name="connsiteY1928" fmla="*/ 468446 h 1230161"/>
                  <a:gd name="connsiteX1929" fmla="*/ 1353993 w 1582064"/>
                  <a:gd name="connsiteY1929" fmla="*/ 468279 h 1230161"/>
                  <a:gd name="connsiteX1930" fmla="*/ 1353433 w 1582064"/>
                  <a:gd name="connsiteY1930" fmla="*/ 463235 h 1230161"/>
                  <a:gd name="connsiteX1931" fmla="*/ 1352536 w 1582064"/>
                  <a:gd name="connsiteY1931" fmla="*/ 459088 h 1230161"/>
                  <a:gd name="connsiteX1932" fmla="*/ 1352536 w 1582064"/>
                  <a:gd name="connsiteY1932" fmla="*/ 452644 h 1230161"/>
                  <a:gd name="connsiteX1933" fmla="*/ 1353601 w 1582064"/>
                  <a:gd name="connsiteY1933" fmla="*/ 448049 h 1230161"/>
                  <a:gd name="connsiteX1934" fmla="*/ 1355730 w 1582064"/>
                  <a:gd name="connsiteY1934" fmla="*/ 443734 h 1230161"/>
                  <a:gd name="connsiteX1935" fmla="*/ 1356066 w 1582064"/>
                  <a:gd name="connsiteY1935" fmla="*/ 443118 h 1230161"/>
                  <a:gd name="connsiteX1936" fmla="*/ 1356066 w 1582064"/>
                  <a:gd name="connsiteY1936" fmla="*/ 441212 h 1230161"/>
                  <a:gd name="connsiteX1937" fmla="*/ 1359092 w 1582064"/>
                  <a:gd name="connsiteY1937" fmla="*/ 433928 h 1230161"/>
                  <a:gd name="connsiteX1938" fmla="*/ 1360101 w 1582064"/>
                  <a:gd name="connsiteY1938" fmla="*/ 432919 h 1230161"/>
                  <a:gd name="connsiteX1939" fmla="*/ 1365481 w 1582064"/>
                  <a:gd name="connsiteY1939" fmla="*/ 425690 h 1230161"/>
                  <a:gd name="connsiteX1940" fmla="*/ 1360381 w 1582064"/>
                  <a:gd name="connsiteY1940" fmla="*/ 424626 h 1230161"/>
                  <a:gd name="connsiteX1941" fmla="*/ 1358924 w 1582064"/>
                  <a:gd name="connsiteY1941" fmla="*/ 423897 h 1230161"/>
                  <a:gd name="connsiteX1942" fmla="*/ 1354049 w 1582064"/>
                  <a:gd name="connsiteY1942" fmla="*/ 418798 h 1230161"/>
                  <a:gd name="connsiteX1943" fmla="*/ 1351303 w 1582064"/>
                  <a:gd name="connsiteY1943" fmla="*/ 417509 h 1230161"/>
                  <a:gd name="connsiteX1944" fmla="*/ 1349454 w 1582064"/>
                  <a:gd name="connsiteY1944" fmla="*/ 416556 h 1230161"/>
                  <a:gd name="connsiteX1945" fmla="*/ 1347156 w 1582064"/>
                  <a:gd name="connsiteY1945" fmla="*/ 415435 h 1230161"/>
                  <a:gd name="connsiteX1946" fmla="*/ 1345083 w 1582064"/>
                  <a:gd name="connsiteY1946" fmla="*/ 417060 h 1230161"/>
                  <a:gd name="connsiteX1947" fmla="*/ 1344074 w 1582064"/>
                  <a:gd name="connsiteY1947" fmla="*/ 418517 h 1230161"/>
                  <a:gd name="connsiteX1948" fmla="*/ 1342113 w 1582064"/>
                  <a:gd name="connsiteY1948" fmla="*/ 421207 h 1230161"/>
                  <a:gd name="connsiteX1949" fmla="*/ 1340656 w 1582064"/>
                  <a:gd name="connsiteY1949" fmla="*/ 422664 h 1230161"/>
                  <a:gd name="connsiteX1950" fmla="*/ 1329505 w 1582064"/>
                  <a:gd name="connsiteY1950" fmla="*/ 424962 h 1230161"/>
                  <a:gd name="connsiteX1951" fmla="*/ 1324125 w 1582064"/>
                  <a:gd name="connsiteY1951" fmla="*/ 422832 h 1230161"/>
                  <a:gd name="connsiteX1952" fmla="*/ 1318129 w 1582064"/>
                  <a:gd name="connsiteY1952" fmla="*/ 420479 h 1230161"/>
                  <a:gd name="connsiteX1953" fmla="*/ 1312525 w 1582064"/>
                  <a:gd name="connsiteY1953" fmla="*/ 422160 h 1230161"/>
                  <a:gd name="connsiteX1954" fmla="*/ 1312133 w 1582064"/>
                  <a:gd name="connsiteY1954" fmla="*/ 422160 h 1230161"/>
                  <a:gd name="connsiteX1955" fmla="*/ 1309555 w 1582064"/>
                  <a:gd name="connsiteY1955" fmla="*/ 422664 h 1230161"/>
                  <a:gd name="connsiteX1956" fmla="*/ 1308995 w 1582064"/>
                  <a:gd name="connsiteY1956" fmla="*/ 422776 h 1230161"/>
                  <a:gd name="connsiteX1957" fmla="*/ 1306978 w 1582064"/>
                  <a:gd name="connsiteY1957" fmla="*/ 423056 h 1230161"/>
                  <a:gd name="connsiteX1958" fmla="*/ 1306698 w 1582064"/>
                  <a:gd name="connsiteY1958" fmla="*/ 423617 h 1230161"/>
                  <a:gd name="connsiteX1959" fmla="*/ 1305969 w 1582064"/>
                  <a:gd name="connsiteY1959" fmla="*/ 425074 h 1230161"/>
                  <a:gd name="connsiteX1960" fmla="*/ 1302439 w 1582064"/>
                  <a:gd name="connsiteY1960" fmla="*/ 429052 h 1230161"/>
                  <a:gd name="connsiteX1961" fmla="*/ 1301150 w 1582064"/>
                  <a:gd name="connsiteY1961" fmla="*/ 430621 h 1230161"/>
                  <a:gd name="connsiteX1962" fmla="*/ 1300421 w 1582064"/>
                  <a:gd name="connsiteY1962" fmla="*/ 431350 h 1230161"/>
                  <a:gd name="connsiteX1963" fmla="*/ 1295490 w 1582064"/>
                  <a:gd name="connsiteY1963" fmla="*/ 434096 h 1230161"/>
                  <a:gd name="connsiteX1964" fmla="*/ 1295378 w 1582064"/>
                  <a:gd name="connsiteY1964" fmla="*/ 434208 h 1230161"/>
                  <a:gd name="connsiteX1965" fmla="*/ 1288093 w 1582064"/>
                  <a:gd name="connsiteY1965" fmla="*/ 437234 h 1230161"/>
                  <a:gd name="connsiteX1966" fmla="*/ 1286244 w 1582064"/>
                  <a:gd name="connsiteY1966" fmla="*/ 437234 h 1230161"/>
                  <a:gd name="connsiteX1967" fmla="*/ 1285572 w 1582064"/>
                  <a:gd name="connsiteY1967" fmla="*/ 437570 h 1230161"/>
                  <a:gd name="connsiteX1968" fmla="*/ 1275541 w 1582064"/>
                  <a:gd name="connsiteY1968" fmla="*/ 437122 h 1230161"/>
                  <a:gd name="connsiteX1969" fmla="*/ 1271058 w 1582064"/>
                  <a:gd name="connsiteY1969" fmla="*/ 431182 h 1230161"/>
                  <a:gd name="connsiteX1970" fmla="*/ 1270497 w 1582064"/>
                  <a:gd name="connsiteY1970" fmla="*/ 431462 h 1230161"/>
                  <a:gd name="connsiteX1971" fmla="*/ 1261588 w 1582064"/>
                  <a:gd name="connsiteY1971" fmla="*/ 436505 h 1230161"/>
                  <a:gd name="connsiteX1972" fmla="*/ 1258561 w 1582064"/>
                  <a:gd name="connsiteY1972" fmla="*/ 436505 h 1230161"/>
                  <a:gd name="connsiteX1973" fmla="*/ 1252229 w 1582064"/>
                  <a:gd name="connsiteY1973" fmla="*/ 438635 h 1230161"/>
                  <a:gd name="connsiteX1974" fmla="*/ 1250772 w 1582064"/>
                  <a:gd name="connsiteY1974" fmla="*/ 438635 h 1230161"/>
                  <a:gd name="connsiteX1975" fmla="*/ 1246177 w 1582064"/>
                  <a:gd name="connsiteY1975" fmla="*/ 437570 h 1230161"/>
                  <a:gd name="connsiteX1976" fmla="*/ 1246121 w 1582064"/>
                  <a:gd name="connsiteY1976" fmla="*/ 437514 h 1230161"/>
                  <a:gd name="connsiteX1977" fmla="*/ 1240461 w 1582064"/>
                  <a:gd name="connsiteY1977" fmla="*/ 440036 h 1230161"/>
                  <a:gd name="connsiteX1978" fmla="*/ 1237660 w 1582064"/>
                  <a:gd name="connsiteY1978" fmla="*/ 440316 h 1230161"/>
                  <a:gd name="connsiteX1979" fmla="*/ 1237043 w 1582064"/>
                  <a:gd name="connsiteY1979" fmla="*/ 441549 h 1230161"/>
                  <a:gd name="connsiteX1980" fmla="*/ 1230319 w 1582064"/>
                  <a:gd name="connsiteY1980" fmla="*/ 446984 h 1230161"/>
                  <a:gd name="connsiteX1981" fmla="*/ 1227461 w 1582064"/>
                  <a:gd name="connsiteY1981" fmla="*/ 447713 h 1230161"/>
                  <a:gd name="connsiteX1982" fmla="*/ 1224939 w 1582064"/>
                  <a:gd name="connsiteY1982" fmla="*/ 447993 h 1230161"/>
                  <a:gd name="connsiteX1983" fmla="*/ 1223482 w 1582064"/>
                  <a:gd name="connsiteY1983" fmla="*/ 447993 h 1230161"/>
                  <a:gd name="connsiteX1984" fmla="*/ 1218215 w 1582064"/>
                  <a:gd name="connsiteY1984" fmla="*/ 446536 h 1230161"/>
                  <a:gd name="connsiteX1985" fmla="*/ 1216422 w 1582064"/>
                  <a:gd name="connsiteY1985" fmla="*/ 446312 h 1230161"/>
                  <a:gd name="connsiteX1986" fmla="*/ 1212835 w 1582064"/>
                  <a:gd name="connsiteY1986" fmla="*/ 445584 h 1230161"/>
                  <a:gd name="connsiteX1987" fmla="*/ 1210762 w 1582064"/>
                  <a:gd name="connsiteY1987" fmla="*/ 444967 h 1230161"/>
                  <a:gd name="connsiteX1988" fmla="*/ 1206895 w 1582064"/>
                  <a:gd name="connsiteY1988" fmla="*/ 443286 h 1230161"/>
                  <a:gd name="connsiteX1989" fmla="*/ 1203813 w 1582064"/>
                  <a:gd name="connsiteY1989" fmla="*/ 442782 h 1230161"/>
                  <a:gd name="connsiteX1990" fmla="*/ 1199778 w 1582064"/>
                  <a:gd name="connsiteY1990" fmla="*/ 441212 h 1230161"/>
                  <a:gd name="connsiteX1991" fmla="*/ 1195463 w 1582064"/>
                  <a:gd name="connsiteY1991" fmla="*/ 438354 h 1230161"/>
                  <a:gd name="connsiteX1992" fmla="*/ 1190981 w 1582064"/>
                  <a:gd name="connsiteY1992" fmla="*/ 431238 h 1230161"/>
                  <a:gd name="connsiteX1993" fmla="*/ 1187394 w 1582064"/>
                  <a:gd name="connsiteY1993" fmla="*/ 406133 h 1230161"/>
                  <a:gd name="connsiteX1994" fmla="*/ 1187282 w 1582064"/>
                  <a:gd name="connsiteY1994" fmla="*/ 404676 h 1230161"/>
                  <a:gd name="connsiteX1995" fmla="*/ 1187282 w 1582064"/>
                  <a:gd name="connsiteY1995" fmla="*/ 389546 h 1230161"/>
                  <a:gd name="connsiteX1996" fmla="*/ 1185825 w 1582064"/>
                  <a:gd name="connsiteY1996" fmla="*/ 388649 h 1230161"/>
                  <a:gd name="connsiteX1997" fmla="*/ 1182575 w 1582064"/>
                  <a:gd name="connsiteY1997" fmla="*/ 389154 h 1230161"/>
                  <a:gd name="connsiteX1998" fmla="*/ 1181846 w 1582064"/>
                  <a:gd name="connsiteY1998" fmla="*/ 389154 h 1230161"/>
                  <a:gd name="connsiteX1999" fmla="*/ 1174506 w 1582064"/>
                  <a:gd name="connsiteY1999" fmla="*/ 386128 h 1230161"/>
                  <a:gd name="connsiteX2000" fmla="*/ 1172656 w 1582064"/>
                  <a:gd name="connsiteY2000" fmla="*/ 384279 h 1230161"/>
                  <a:gd name="connsiteX2001" fmla="*/ 1171760 w 1582064"/>
                  <a:gd name="connsiteY2001" fmla="*/ 383942 h 1230161"/>
                  <a:gd name="connsiteX2002" fmla="*/ 1170079 w 1582064"/>
                  <a:gd name="connsiteY2002" fmla="*/ 383438 h 1230161"/>
                  <a:gd name="connsiteX2003" fmla="*/ 1168398 w 1582064"/>
                  <a:gd name="connsiteY2003" fmla="*/ 382766 h 1230161"/>
                  <a:gd name="connsiteX2004" fmla="*/ 1163186 w 1582064"/>
                  <a:gd name="connsiteY2004" fmla="*/ 384167 h 1230161"/>
                  <a:gd name="connsiteX2005" fmla="*/ 1161001 w 1582064"/>
                  <a:gd name="connsiteY2005" fmla="*/ 384167 h 1230161"/>
                  <a:gd name="connsiteX2006" fmla="*/ 1160440 w 1582064"/>
                  <a:gd name="connsiteY2006" fmla="*/ 384727 h 1230161"/>
                  <a:gd name="connsiteX2007" fmla="*/ 1157750 w 1582064"/>
                  <a:gd name="connsiteY2007" fmla="*/ 386688 h 1230161"/>
                  <a:gd name="connsiteX2008" fmla="*/ 1157358 w 1582064"/>
                  <a:gd name="connsiteY2008" fmla="*/ 386912 h 1230161"/>
                  <a:gd name="connsiteX2009" fmla="*/ 1156013 w 1582064"/>
                  <a:gd name="connsiteY2009" fmla="*/ 388930 h 1230161"/>
                  <a:gd name="connsiteX2010" fmla="*/ 1154668 w 1582064"/>
                  <a:gd name="connsiteY2010" fmla="*/ 390555 h 1230161"/>
                  <a:gd name="connsiteX2011" fmla="*/ 1153940 w 1582064"/>
                  <a:gd name="connsiteY2011" fmla="*/ 391283 h 1230161"/>
                  <a:gd name="connsiteX2012" fmla="*/ 1149177 w 1582064"/>
                  <a:gd name="connsiteY2012" fmla="*/ 393973 h 1230161"/>
                  <a:gd name="connsiteX2013" fmla="*/ 1146655 w 1582064"/>
                  <a:gd name="connsiteY2013" fmla="*/ 394702 h 1230161"/>
                  <a:gd name="connsiteX2014" fmla="*/ 1146543 w 1582064"/>
                  <a:gd name="connsiteY2014" fmla="*/ 394758 h 1230161"/>
                  <a:gd name="connsiteX2015" fmla="*/ 1145983 w 1582064"/>
                  <a:gd name="connsiteY2015" fmla="*/ 397447 h 1230161"/>
                  <a:gd name="connsiteX2016" fmla="*/ 1141556 w 1582064"/>
                  <a:gd name="connsiteY2016" fmla="*/ 404004 h 1230161"/>
                  <a:gd name="connsiteX2017" fmla="*/ 1137241 w 1582064"/>
                  <a:gd name="connsiteY2017" fmla="*/ 406862 h 1230161"/>
                  <a:gd name="connsiteX2018" fmla="*/ 1130797 w 1582064"/>
                  <a:gd name="connsiteY2018" fmla="*/ 408599 h 1230161"/>
                  <a:gd name="connsiteX2019" fmla="*/ 1126145 w 1582064"/>
                  <a:gd name="connsiteY2019" fmla="*/ 407814 h 1230161"/>
                  <a:gd name="connsiteX2020" fmla="*/ 1122783 w 1582064"/>
                  <a:gd name="connsiteY2020" fmla="*/ 405573 h 1230161"/>
                  <a:gd name="connsiteX2021" fmla="*/ 1121438 w 1582064"/>
                  <a:gd name="connsiteY2021" fmla="*/ 404676 h 1230161"/>
                  <a:gd name="connsiteX2022" fmla="*/ 1116843 w 1582064"/>
                  <a:gd name="connsiteY2022" fmla="*/ 396102 h 1230161"/>
                  <a:gd name="connsiteX2023" fmla="*/ 1116843 w 1582064"/>
                  <a:gd name="connsiteY2023" fmla="*/ 391788 h 1230161"/>
                  <a:gd name="connsiteX2024" fmla="*/ 1117179 w 1582064"/>
                  <a:gd name="connsiteY2024" fmla="*/ 389210 h 1230161"/>
                  <a:gd name="connsiteX2025" fmla="*/ 1117011 w 1582064"/>
                  <a:gd name="connsiteY2025" fmla="*/ 388986 h 1230161"/>
                  <a:gd name="connsiteX2026" fmla="*/ 1114153 w 1582064"/>
                  <a:gd name="connsiteY2026" fmla="*/ 383270 h 1230161"/>
                  <a:gd name="connsiteX2027" fmla="*/ 1113817 w 1582064"/>
                  <a:gd name="connsiteY2027" fmla="*/ 381085 h 1230161"/>
                  <a:gd name="connsiteX2028" fmla="*/ 1110119 w 1582064"/>
                  <a:gd name="connsiteY2028" fmla="*/ 376994 h 1230161"/>
                  <a:gd name="connsiteX2029" fmla="*/ 1109390 w 1582064"/>
                  <a:gd name="connsiteY2029" fmla="*/ 375537 h 1230161"/>
                  <a:gd name="connsiteX2030" fmla="*/ 1108326 w 1582064"/>
                  <a:gd name="connsiteY2030" fmla="*/ 370942 h 1230161"/>
                  <a:gd name="connsiteX2031" fmla="*/ 1108326 w 1582064"/>
                  <a:gd name="connsiteY2031" fmla="*/ 369485 h 1230161"/>
                  <a:gd name="connsiteX2032" fmla="*/ 1109390 w 1582064"/>
                  <a:gd name="connsiteY2032" fmla="*/ 364890 h 1230161"/>
                  <a:gd name="connsiteX2033" fmla="*/ 1110119 w 1582064"/>
                  <a:gd name="connsiteY2033" fmla="*/ 363433 h 1230161"/>
                  <a:gd name="connsiteX2034" fmla="*/ 1111520 w 1582064"/>
                  <a:gd name="connsiteY2034" fmla="*/ 361303 h 1230161"/>
                  <a:gd name="connsiteX2035" fmla="*/ 1111295 w 1582064"/>
                  <a:gd name="connsiteY2035" fmla="*/ 357269 h 1230161"/>
                  <a:gd name="connsiteX2036" fmla="*/ 1111520 w 1582064"/>
                  <a:gd name="connsiteY2036" fmla="*/ 353346 h 1230161"/>
                  <a:gd name="connsiteX2037" fmla="*/ 1112248 w 1582064"/>
                  <a:gd name="connsiteY2037" fmla="*/ 350488 h 1230161"/>
                  <a:gd name="connsiteX2038" fmla="*/ 1112640 w 1582064"/>
                  <a:gd name="connsiteY2038" fmla="*/ 349199 h 1230161"/>
                  <a:gd name="connsiteX2039" fmla="*/ 1112977 w 1582064"/>
                  <a:gd name="connsiteY2039" fmla="*/ 346902 h 1230161"/>
                  <a:gd name="connsiteX2040" fmla="*/ 1113369 w 1582064"/>
                  <a:gd name="connsiteY2040" fmla="*/ 345277 h 1230161"/>
                  <a:gd name="connsiteX2041" fmla="*/ 1113369 w 1582064"/>
                  <a:gd name="connsiteY2041" fmla="*/ 342979 h 1230161"/>
                  <a:gd name="connsiteX2042" fmla="*/ 1113537 w 1582064"/>
                  <a:gd name="connsiteY2042" fmla="*/ 341186 h 1230161"/>
                  <a:gd name="connsiteX2043" fmla="*/ 1113481 w 1582064"/>
                  <a:gd name="connsiteY2043" fmla="*/ 340850 h 1230161"/>
                  <a:gd name="connsiteX2044" fmla="*/ 1112753 w 1582064"/>
                  <a:gd name="connsiteY2044" fmla="*/ 335806 h 1230161"/>
                  <a:gd name="connsiteX2045" fmla="*/ 1112640 w 1582064"/>
                  <a:gd name="connsiteY2045" fmla="*/ 334349 h 1230161"/>
                  <a:gd name="connsiteX2046" fmla="*/ 1112640 w 1582064"/>
                  <a:gd name="connsiteY2046" fmla="*/ 333845 h 1230161"/>
                  <a:gd name="connsiteX2047" fmla="*/ 1111183 w 1582064"/>
                  <a:gd name="connsiteY2047" fmla="*/ 328578 h 1230161"/>
                  <a:gd name="connsiteX2048" fmla="*/ 1111183 w 1582064"/>
                  <a:gd name="connsiteY2048" fmla="*/ 327849 h 1230161"/>
                  <a:gd name="connsiteX2049" fmla="*/ 1110679 w 1582064"/>
                  <a:gd name="connsiteY2049" fmla="*/ 327345 h 1230161"/>
                  <a:gd name="connsiteX2050" fmla="*/ 1107597 w 1582064"/>
                  <a:gd name="connsiteY2050" fmla="*/ 326336 h 1230161"/>
                  <a:gd name="connsiteX2051" fmla="*/ 1105468 w 1582064"/>
                  <a:gd name="connsiteY2051" fmla="*/ 325271 h 1230161"/>
                  <a:gd name="connsiteX2052" fmla="*/ 1103618 w 1582064"/>
                  <a:gd name="connsiteY2052" fmla="*/ 325271 h 1230161"/>
                  <a:gd name="connsiteX2053" fmla="*/ 1096334 w 1582064"/>
                  <a:gd name="connsiteY2053" fmla="*/ 322245 h 1230161"/>
                  <a:gd name="connsiteX2054" fmla="*/ 1095605 w 1582064"/>
                  <a:gd name="connsiteY2054" fmla="*/ 321517 h 1230161"/>
                  <a:gd name="connsiteX2055" fmla="*/ 1093083 w 1582064"/>
                  <a:gd name="connsiteY2055" fmla="*/ 317482 h 1230161"/>
                  <a:gd name="connsiteX2056" fmla="*/ 1092131 w 1582064"/>
                  <a:gd name="connsiteY2056" fmla="*/ 314568 h 1230161"/>
                  <a:gd name="connsiteX2057" fmla="*/ 1091851 w 1582064"/>
                  <a:gd name="connsiteY2057" fmla="*/ 314680 h 1230161"/>
                  <a:gd name="connsiteX2058" fmla="*/ 1089889 w 1582064"/>
                  <a:gd name="connsiteY2058" fmla="*/ 315353 h 1230161"/>
                  <a:gd name="connsiteX2059" fmla="*/ 1091010 w 1582064"/>
                  <a:gd name="connsiteY2059" fmla="*/ 320004 h 1230161"/>
                  <a:gd name="connsiteX2060" fmla="*/ 1091010 w 1582064"/>
                  <a:gd name="connsiteY2060" fmla="*/ 321461 h 1230161"/>
                  <a:gd name="connsiteX2061" fmla="*/ 1084061 w 1582064"/>
                  <a:gd name="connsiteY2061" fmla="*/ 331211 h 1230161"/>
                  <a:gd name="connsiteX2062" fmla="*/ 1072406 w 1582064"/>
                  <a:gd name="connsiteY2062" fmla="*/ 332837 h 1230161"/>
                  <a:gd name="connsiteX2063" fmla="*/ 1061142 w 1582064"/>
                  <a:gd name="connsiteY2063" fmla="*/ 331604 h 1230161"/>
                  <a:gd name="connsiteX2064" fmla="*/ 1061142 w 1582064"/>
                  <a:gd name="connsiteY2064" fmla="*/ 331604 h 1230161"/>
                  <a:gd name="connsiteX2065" fmla="*/ 1052568 w 1582064"/>
                  <a:gd name="connsiteY2065" fmla="*/ 329474 h 1230161"/>
                  <a:gd name="connsiteX2066" fmla="*/ 1048926 w 1582064"/>
                  <a:gd name="connsiteY2066" fmla="*/ 323254 h 1230161"/>
                  <a:gd name="connsiteX2067" fmla="*/ 1044443 w 1582064"/>
                  <a:gd name="connsiteY2067" fmla="*/ 313167 h 1230161"/>
                  <a:gd name="connsiteX2068" fmla="*/ 1042986 w 1582064"/>
                  <a:gd name="connsiteY2068" fmla="*/ 311206 h 1230161"/>
                  <a:gd name="connsiteX2069" fmla="*/ 1040913 w 1582064"/>
                  <a:gd name="connsiteY2069" fmla="*/ 305266 h 1230161"/>
                  <a:gd name="connsiteX2070" fmla="*/ 1040464 w 1582064"/>
                  <a:gd name="connsiteY2070" fmla="*/ 305266 h 1230161"/>
                  <a:gd name="connsiteX2071" fmla="*/ 1039736 w 1582064"/>
                  <a:gd name="connsiteY2071" fmla="*/ 305266 h 1230161"/>
                  <a:gd name="connsiteX2072" fmla="*/ 1035141 w 1582064"/>
                  <a:gd name="connsiteY2072" fmla="*/ 304201 h 1230161"/>
                  <a:gd name="connsiteX2073" fmla="*/ 1033684 w 1582064"/>
                  <a:gd name="connsiteY2073" fmla="*/ 303473 h 1230161"/>
                  <a:gd name="connsiteX2074" fmla="*/ 1030041 w 1582064"/>
                  <a:gd name="connsiteY2074" fmla="*/ 300447 h 1230161"/>
                  <a:gd name="connsiteX2075" fmla="*/ 1029201 w 1582064"/>
                  <a:gd name="connsiteY2075" fmla="*/ 299326 h 1230161"/>
                  <a:gd name="connsiteX2076" fmla="*/ 1027071 w 1582064"/>
                  <a:gd name="connsiteY2076" fmla="*/ 299550 h 1230161"/>
                  <a:gd name="connsiteX2077" fmla="*/ 1022420 w 1582064"/>
                  <a:gd name="connsiteY2077" fmla="*/ 298878 h 1230161"/>
                  <a:gd name="connsiteX2078" fmla="*/ 1013062 w 1582064"/>
                  <a:gd name="connsiteY2078" fmla="*/ 295291 h 1230161"/>
                  <a:gd name="connsiteX2079" fmla="*/ 1009980 w 1582064"/>
                  <a:gd name="connsiteY2079" fmla="*/ 293442 h 1230161"/>
                  <a:gd name="connsiteX2080" fmla="*/ 1008915 w 1582064"/>
                  <a:gd name="connsiteY2080" fmla="*/ 292546 h 1230161"/>
                  <a:gd name="connsiteX2081" fmla="*/ 1007122 w 1582064"/>
                  <a:gd name="connsiteY2081" fmla="*/ 294115 h 1230161"/>
                  <a:gd name="connsiteX2082" fmla="*/ 997372 w 1582064"/>
                  <a:gd name="connsiteY2082" fmla="*/ 296300 h 1230161"/>
                  <a:gd name="connsiteX2083" fmla="*/ 990311 w 1582064"/>
                  <a:gd name="connsiteY2083" fmla="*/ 289239 h 1230161"/>
                  <a:gd name="connsiteX2084" fmla="*/ 990199 w 1582064"/>
                  <a:gd name="connsiteY2084" fmla="*/ 288847 h 1230161"/>
                  <a:gd name="connsiteX2085" fmla="*/ 988854 w 1582064"/>
                  <a:gd name="connsiteY2085" fmla="*/ 289632 h 1230161"/>
                  <a:gd name="connsiteX2086" fmla="*/ 976974 w 1582064"/>
                  <a:gd name="connsiteY2086" fmla="*/ 288511 h 1230161"/>
                  <a:gd name="connsiteX2087" fmla="*/ 971931 w 1582064"/>
                  <a:gd name="connsiteY2087" fmla="*/ 284196 h 1230161"/>
                  <a:gd name="connsiteX2088" fmla="*/ 968737 w 1582064"/>
                  <a:gd name="connsiteY2088" fmla="*/ 279321 h 1230161"/>
                  <a:gd name="connsiteX2089" fmla="*/ 967336 w 1582064"/>
                  <a:gd name="connsiteY2089" fmla="*/ 274726 h 1230161"/>
                  <a:gd name="connsiteX2090" fmla="*/ 966103 w 1582064"/>
                  <a:gd name="connsiteY2090" fmla="*/ 274109 h 1230161"/>
                  <a:gd name="connsiteX2091" fmla="*/ 960835 w 1582064"/>
                  <a:gd name="connsiteY2091" fmla="*/ 267945 h 1230161"/>
                  <a:gd name="connsiteX2092" fmla="*/ 960275 w 1582064"/>
                  <a:gd name="connsiteY2092" fmla="*/ 267833 h 1230161"/>
                  <a:gd name="connsiteX2093" fmla="*/ 955960 w 1582064"/>
                  <a:gd name="connsiteY2093" fmla="*/ 271924 h 1230161"/>
                  <a:gd name="connsiteX2094" fmla="*/ 954503 w 1582064"/>
                  <a:gd name="connsiteY2094" fmla="*/ 272653 h 1230161"/>
                  <a:gd name="connsiteX2095" fmla="*/ 944304 w 1582064"/>
                  <a:gd name="connsiteY2095" fmla="*/ 272148 h 1230161"/>
                  <a:gd name="connsiteX2096" fmla="*/ 943015 w 1582064"/>
                  <a:gd name="connsiteY2096" fmla="*/ 271812 h 1230161"/>
                  <a:gd name="connsiteX2097" fmla="*/ 940886 w 1582064"/>
                  <a:gd name="connsiteY2097" fmla="*/ 271083 h 1230161"/>
                  <a:gd name="connsiteX2098" fmla="*/ 934610 w 1582064"/>
                  <a:gd name="connsiteY2098" fmla="*/ 265256 h 1230161"/>
                  <a:gd name="connsiteX2099" fmla="*/ 934498 w 1582064"/>
                  <a:gd name="connsiteY2099" fmla="*/ 257690 h 1230161"/>
                  <a:gd name="connsiteX2100" fmla="*/ 934049 w 1582064"/>
                  <a:gd name="connsiteY2100" fmla="*/ 255449 h 1230161"/>
                  <a:gd name="connsiteX2101" fmla="*/ 933937 w 1582064"/>
                  <a:gd name="connsiteY2101" fmla="*/ 254888 h 1230161"/>
                  <a:gd name="connsiteX2102" fmla="*/ 933825 w 1582064"/>
                  <a:gd name="connsiteY2102" fmla="*/ 254104 h 1230161"/>
                  <a:gd name="connsiteX2103" fmla="*/ 932537 w 1582064"/>
                  <a:gd name="connsiteY2103" fmla="*/ 252815 h 1230161"/>
                  <a:gd name="connsiteX2104" fmla="*/ 930631 w 1582064"/>
                  <a:gd name="connsiteY2104" fmla="*/ 250125 h 1230161"/>
                  <a:gd name="connsiteX2105" fmla="*/ 929903 w 1582064"/>
                  <a:gd name="connsiteY2105" fmla="*/ 248668 h 1230161"/>
                  <a:gd name="connsiteX2106" fmla="*/ 928838 w 1582064"/>
                  <a:gd name="connsiteY2106" fmla="*/ 244073 h 1230161"/>
                  <a:gd name="connsiteX2107" fmla="*/ 928838 w 1582064"/>
                  <a:gd name="connsiteY2107" fmla="*/ 243345 h 1230161"/>
                  <a:gd name="connsiteX2108" fmla="*/ 929342 w 1582064"/>
                  <a:gd name="connsiteY2108" fmla="*/ 240095 h 1230161"/>
                  <a:gd name="connsiteX2109" fmla="*/ 930071 w 1582064"/>
                  <a:gd name="connsiteY2109" fmla="*/ 237965 h 1230161"/>
                  <a:gd name="connsiteX2110" fmla="*/ 930239 w 1582064"/>
                  <a:gd name="connsiteY2110" fmla="*/ 237461 h 1230161"/>
                  <a:gd name="connsiteX2111" fmla="*/ 930239 w 1582064"/>
                  <a:gd name="connsiteY2111" fmla="*/ 233314 h 1230161"/>
                  <a:gd name="connsiteX2112" fmla="*/ 927381 w 1582064"/>
                  <a:gd name="connsiteY2112" fmla="*/ 226141 h 1230161"/>
                  <a:gd name="connsiteX2113" fmla="*/ 927381 w 1582064"/>
                  <a:gd name="connsiteY2113" fmla="*/ 223508 h 1230161"/>
                  <a:gd name="connsiteX2114" fmla="*/ 925924 w 1582064"/>
                  <a:gd name="connsiteY2114" fmla="*/ 218240 h 1230161"/>
                  <a:gd name="connsiteX2115" fmla="*/ 925924 w 1582064"/>
                  <a:gd name="connsiteY2115" fmla="*/ 217512 h 1230161"/>
                  <a:gd name="connsiteX2116" fmla="*/ 926428 w 1582064"/>
                  <a:gd name="connsiteY2116" fmla="*/ 214261 h 1230161"/>
                  <a:gd name="connsiteX2117" fmla="*/ 927157 w 1582064"/>
                  <a:gd name="connsiteY2117" fmla="*/ 212132 h 1230161"/>
                  <a:gd name="connsiteX2118" fmla="*/ 928110 w 1582064"/>
                  <a:gd name="connsiteY2118" fmla="*/ 210059 h 1230161"/>
                  <a:gd name="connsiteX2119" fmla="*/ 928053 w 1582064"/>
                  <a:gd name="connsiteY2119" fmla="*/ 208938 h 1230161"/>
                  <a:gd name="connsiteX2120" fmla="*/ 928053 w 1582064"/>
                  <a:gd name="connsiteY2120" fmla="*/ 207481 h 1230161"/>
                  <a:gd name="connsiteX2121" fmla="*/ 929174 w 1582064"/>
                  <a:gd name="connsiteY2121" fmla="*/ 202830 h 1230161"/>
                  <a:gd name="connsiteX2122" fmla="*/ 930631 w 1582064"/>
                  <a:gd name="connsiteY2122" fmla="*/ 199972 h 1230161"/>
                  <a:gd name="connsiteX2123" fmla="*/ 932873 w 1582064"/>
                  <a:gd name="connsiteY2123" fmla="*/ 197002 h 1230161"/>
                  <a:gd name="connsiteX2124" fmla="*/ 933041 w 1582064"/>
                  <a:gd name="connsiteY2124" fmla="*/ 195769 h 1230161"/>
                  <a:gd name="connsiteX2125" fmla="*/ 931752 w 1582064"/>
                  <a:gd name="connsiteY2125" fmla="*/ 182264 h 1230161"/>
                  <a:gd name="connsiteX2126" fmla="*/ 931080 w 1582064"/>
                  <a:gd name="connsiteY2126" fmla="*/ 178286 h 1230161"/>
                  <a:gd name="connsiteX2127" fmla="*/ 930911 w 1582064"/>
                  <a:gd name="connsiteY2127" fmla="*/ 176605 h 1230161"/>
                  <a:gd name="connsiteX2128" fmla="*/ 930911 w 1582064"/>
                  <a:gd name="connsiteY2128" fmla="*/ 174475 h 1230161"/>
                  <a:gd name="connsiteX2129" fmla="*/ 931192 w 1582064"/>
                  <a:gd name="connsiteY2129" fmla="*/ 172177 h 1230161"/>
                  <a:gd name="connsiteX2130" fmla="*/ 930855 w 1582064"/>
                  <a:gd name="connsiteY2130" fmla="*/ 172065 h 1230161"/>
                  <a:gd name="connsiteX2131" fmla="*/ 923795 w 1582064"/>
                  <a:gd name="connsiteY2131" fmla="*/ 162259 h 1230161"/>
                  <a:gd name="connsiteX2132" fmla="*/ 923795 w 1582064"/>
                  <a:gd name="connsiteY2132" fmla="*/ 161530 h 1230161"/>
                  <a:gd name="connsiteX2133" fmla="*/ 924243 w 1582064"/>
                  <a:gd name="connsiteY2133" fmla="*/ 158560 h 1230161"/>
                  <a:gd name="connsiteX2134" fmla="*/ 930687 w 1582064"/>
                  <a:gd name="connsiteY2134" fmla="*/ 137042 h 1230161"/>
                  <a:gd name="connsiteX2135" fmla="*/ 937860 w 1582064"/>
                  <a:gd name="connsiteY2135" fmla="*/ 115188 h 1230161"/>
                  <a:gd name="connsiteX2136" fmla="*/ 935563 w 1582064"/>
                  <a:gd name="connsiteY2136" fmla="*/ 115188 h 1230161"/>
                  <a:gd name="connsiteX2137" fmla="*/ 926316 w 1582064"/>
                  <a:gd name="connsiteY2137" fmla="*/ 109472 h 1230161"/>
                  <a:gd name="connsiteX2138" fmla="*/ 924747 w 1582064"/>
                  <a:gd name="connsiteY2138" fmla="*/ 106334 h 1230161"/>
                  <a:gd name="connsiteX2139" fmla="*/ 913540 w 1582064"/>
                  <a:gd name="connsiteY2139" fmla="*/ 105829 h 1230161"/>
                  <a:gd name="connsiteX2140" fmla="*/ 907656 w 1582064"/>
                  <a:gd name="connsiteY2140" fmla="*/ 103644 h 1230161"/>
                  <a:gd name="connsiteX2141" fmla="*/ 898074 w 1582064"/>
                  <a:gd name="connsiteY2141" fmla="*/ 95070 h 1230161"/>
                  <a:gd name="connsiteX2142" fmla="*/ 893198 w 1582064"/>
                  <a:gd name="connsiteY2142" fmla="*/ 91148 h 1230161"/>
                  <a:gd name="connsiteX2143" fmla="*/ 891069 w 1582064"/>
                  <a:gd name="connsiteY2143" fmla="*/ 89747 h 1230161"/>
                  <a:gd name="connsiteX2144" fmla="*/ 889444 w 1582064"/>
                  <a:gd name="connsiteY2144" fmla="*/ 88402 h 1230161"/>
                  <a:gd name="connsiteX2145" fmla="*/ 888715 w 1582064"/>
                  <a:gd name="connsiteY2145" fmla="*/ 87673 h 1230161"/>
                  <a:gd name="connsiteX2146" fmla="*/ 887370 w 1582064"/>
                  <a:gd name="connsiteY2146" fmla="*/ 86048 h 1230161"/>
                  <a:gd name="connsiteX2147" fmla="*/ 884569 w 1582064"/>
                  <a:gd name="connsiteY2147" fmla="*/ 86440 h 1230161"/>
                  <a:gd name="connsiteX2148" fmla="*/ 880982 w 1582064"/>
                  <a:gd name="connsiteY2148" fmla="*/ 86440 h 1230161"/>
                  <a:gd name="connsiteX2149" fmla="*/ 872465 w 1582064"/>
                  <a:gd name="connsiteY2149" fmla="*/ 81957 h 1230161"/>
                  <a:gd name="connsiteX2150" fmla="*/ 872016 w 1582064"/>
                  <a:gd name="connsiteY2150" fmla="*/ 81845 h 1230161"/>
                  <a:gd name="connsiteX2151" fmla="*/ 869887 w 1582064"/>
                  <a:gd name="connsiteY2151" fmla="*/ 81061 h 1230161"/>
                  <a:gd name="connsiteX2152" fmla="*/ 868430 w 1582064"/>
                  <a:gd name="connsiteY2152" fmla="*/ 80332 h 1230161"/>
                  <a:gd name="connsiteX2153" fmla="*/ 867029 w 1582064"/>
                  <a:gd name="connsiteY2153" fmla="*/ 79492 h 1230161"/>
                  <a:gd name="connsiteX2154" fmla="*/ 865516 w 1582064"/>
                  <a:gd name="connsiteY2154" fmla="*/ 78875 h 1230161"/>
                  <a:gd name="connsiteX2155" fmla="*/ 864059 w 1582064"/>
                  <a:gd name="connsiteY2155" fmla="*/ 78147 h 1230161"/>
                  <a:gd name="connsiteX2156" fmla="*/ 862994 w 1582064"/>
                  <a:gd name="connsiteY2156" fmla="*/ 77531 h 1230161"/>
                  <a:gd name="connsiteX2157" fmla="*/ 861986 w 1582064"/>
                  <a:gd name="connsiteY2157" fmla="*/ 77923 h 1230161"/>
                  <a:gd name="connsiteX2158" fmla="*/ 854981 w 1582064"/>
                  <a:gd name="connsiteY2158" fmla="*/ 80669 h 1230161"/>
                  <a:gd name="connsiteX2159" fmla="*/ 850666 w 1582064"/>
                  <a:gd name="connsiteY2159" fmla="*/ 80669 h 1230161"/>
                  <a:gd name="connsiteX2160" fmla="*/ 846071 w 1582064"/>
                  <a:gd name="connsiteY2160" fmla="*/ 79604 h 1230161"/>
                  <a:gd name="connsiteX2161" fmla="*/ 845118 w 1582064"/>
                  <a:gd name="connsiteY2161" fmla="*/ 79156 h 1230161"/>
                  <a:gd name="connsiteX2162" fmla="*/ 843493 w 1582064"/>
                  <a:gd name="connsiteY2162" fmla="*/ 79268 h 1230161"/>
                  <a:gd name="connsiteX2163" fmla="*/ 841364 w 1582064"/>
                  <a:gd name="connsiteY2163" fmla="*/ 79268 h 1230161"/>
                  <a:gd name="connsiteX2164" fmla="*/ 836377 w 1582064"/>
                  <a:gd name="connsiteY2164" fmla="*/ 77979 h 1230161"/>
                  <a:gd name="connsiteX2165" fmla="*/ 833350 w 1582064"/>
                  <a:gd name="connsiteY2165" fmla="*/ 81453 h 1230161"/>
                  <a:gd name="connsiteX2166" fmla="*/ 827691 w 1582064"/>
                  <a:gd name="connsiteY2166" fmla="*/ 84759 h 1230161"/>
                  <a:gd name="connsiteX2167" fmla="*/ 821751 w 1582064"/>
                  <a:gd name="connsiteY2167" fmla="*/ 88962 h 1230161"/>
                  <a:gd name="connsiteX2168" fmla="*/ 821190 w 1582064"/>
                  <a:gd name="connsiteY2168" fmla="*/ 90027 h 1230161"/>
                  <a:gd name="connsiteX2169" fmla="*/ 814298 w 1582064"/>
                  <a:gd name="connsiteY2169" fmla="*/ 95462 h 1230161"/>
                  <a:gd name="connsiteX2170" fmla="*/ 810936 w 1582064"/>
                  <a:gd name="connsiteY2170" fmla="*/ 97368 h 1230161"/>
                  <a:gd name="connsiteX2171" fmla="*/ 804491 w 1582064"/>
                  <a:gd name="connsiteY2171" fmla="*/ 99497 h 1230161"/>
                  <a:gd name="connsiteX2172" fmla="*/ 803707 w 1582064"/>
                  <a:gd name="connsiteY2172" fmla="*/ 99721 h 1230161"/>
                  <a:gd name="connsiteX2173" fmla="*/ 798103 w 1582064"/>
                  <a:gd name="connsiteY2173" fmla="*/ 101122 h 1230161"/>
                  <a:gd name="connsiteX2174" fmla="*/ 796534 w 1582064"/>
                  <a:gd name="connsiteY2174" fmla="*/ 101402 h 1230161"/>
                  <a:gd name="connsiteX2175" fmla="*/ 783365 w 1582064"/>
                  <a:gd name="connsiteY2175" fmla="*/ 96415 h 1230161"/>
                  <a:gd name="connsiteX2176" fmla="*/ 783309 w 1582064"/>
                  <a:gd name="connsiteY2176" fmla="*/ 96359 h 1230161"/>
                  <a:gd name="connsiteX2177" fmla="*/ 767675 w 1582064"/>
                  <a:gd name="connsiteY2177" fmla="*/ 88066 h 1230161"/>
                  <a:gd name="connsiteX2178" fmla="*/ 733772 w 1582064"/>
                  <a:gd name="connsiteY2178" fmla="*/ 69293 h 1230161"/>
                  <a:gd name="connsiteX2179" fmla="*/ 692865 w 1582064"/>
                  <a:gd name="connsiteY2179" fmla="*/ 47550 h 1230161"/>
                  <a:gd name="connsiteX2180" fmla="*/ 680537 w 1582064"/>
                  <a:gd name="connsiteY2180" fmla="*/ 54219 h 1230161"/>
                  <a:gd name="connsiteX2181" fmla="*/ 668321 w 1582064"/>
                  <a:gd name="connsiteY2181" fmla="*/ 52426 h 1230161"/>
                  <a:gd name="connsiteX2182" fmla="*/ 664006 w 1582064"/>
                  <a:gd name="connsiteY2182" fmla="*/ 48111 h 1230161"/>
                  <a:gd name="connsiteX2183" fmla="*/ 661484 w 1582064"/>
                  <a:gd name="connsiteY2183" fmla="*/ 44076 h 1230161"/>
                  <a:gd name="connsiteX2184" fmla="*/ 660756 w 1582064"/>
                  <a:gd name="connsiteY2184" fmla="*/ 41947 h 1230161"/>
                  <a:gd name="connsiteX2185" fmla="*/ 660251 w 1582064"/>
                  <a:gd name="connsiteY2185" fmla="*/ 39257 h 1230161"/>
                  <a:gd name="connsiteX2186" fmla="*/ 658626 w 1582064"/>
                  <a:gd name="connsiteY2186" fmla="*/ 36175 h 1230161"/>
                  <a:gd name="connsiteX2187" fmla="*/ 658290 w 1582064"/>
                  <a:gd name="connsiteY2187" fmla="*/ 35166 h 1230161"/>
                  <a:gd name="connsiteX2188" fmla="*/ 657674 w 1582064"/>
                  <a:gd name="connsiteY2188" fmla="*/ 34326 h 1230161"/>
                  <a:gd name="connsiteX2189" fmla="*/ 656777 w 1582064"/>
                  <a:gd name="connsiteY2189" fmla="*/ 33037 h 1230161"/>
                  <a:gd name="connsiteX2190" fmla="*/ 655152 w 1582064"/>
                  <a:gd name="connsiteY2190" fmla="*/ 30908 h 1230161"/>
                  <a:gd name="connsiteX2191" fmla="*/ 651341 w 1582064"/>
                  <a:gd name="connsiteY2191" fmla="*/ 29451 h 1230161"/>
                  <a:gd name="connsiteX2192" fmla="*/ 650613 w 1582064"/>
                  <a:gd name="connsiteY2192" fmla="*/ 30123 h 1230161"/>
                  <a:gd name="connsiteX2193" fmla="*/ 650501 w 1582064"/>
                  <a:gd name="connsiteY2193" fmla="*/ 30627 h 1230161"/>
                  <a:gd name="connsiteX2194" fmla="*/ 649212 w 1582064"/>
                  <a:gd name="connsiteY2194" fmla="*/ 33933 h 1230161"/>
                  <a:gd name="connsiteX2195" fmla="*/ 647083 w 1582064"/>
                  <a:gd name="connsiteY2195" fmla="*/ 37520 h 1230161"/>
                  <a:gd name="connsiteX2196" fmla="*/ 642824 w 1582064"/>
                  <a:gd name="connsiteY2196" fmla="*/ 41442 h 1230161"/>
                  <a:gd name="connsiteX2197" fmla="*/ 639966 w 1582064"/>
                  <a:gd name="connsiteY2197" fmla="*/ 42899 h 1230161"/>
                  <a:gd name="connsiteX2198" fmla="*/ 635875 w 1582064"/>
                  <a:gd name="connsiteY2198" fmla="*/ 43964 h 1230161"/>
                  <a:gd name="connsiteX2199" fmla="*/ 635483 w 1582064"/>
                  <a:gd name="connsiteY2199" fmla="*/ 45029 h 1230161"/>
                  <a:gd name="connsiteX2200" fmla="*/ 632625 w 1582064"/>
                  <a:gd name="connsiteY2200" fmla="*/ 51473 h 1230161"/>
                  <a:gd name="connsiteX2201" fmla="*/ 594520 w 1582064"/>
                  <a:gd name="connsiteY2201" fmla="*/ 135529 h 1230161"/>
                  <a:gd name="connsiteX2202" fmla="*/ 589476 w 1582064"/>
                  <a:gd name="connsiteY2202" fmla="*/ 140628 h 1230161"/>
                  <a:gd name="connsiteX2203" fmla="*/ 586058 w 1582064"/>
                  <a:gd name="connsiteY2203" fmla="*/ 147465 h 1230161"/>
                  <a:gd name="connsiteX2204" fmla="*/ 589420 w 1582064"/>
                  <a:gd name="connsiteY2204" fmla="*/ 150659 h 1230161"/>
                  <a:gd name="connsiteX2205" fmla="*/ 590877 w 1582064"/>
                  <a:gd name="connsiteY2205" fmla="*/ 152789 h 1230161"/>
                  <a:gd name="connsiteX2206" fmla="*/ 592614 w 1582064"/>
                  <a:gd name="connsiteY2206" fmla="*/ 158504 h 1230161"/>
                  <a:gd name="connsiteX2207" fmla="*/ 592614 w 1582064"/>
                  <a:gd name="connsiteY2207" fmla="*/ 158673 h 1230161"/>
                  <a:gd name="connsiteX2208" fmla="*/ 594688 w 1582064"/>
                  <a:gd name="connsiteY2208" fmla="*/ 166069 h 1230161"/>
                  <a:gd name="connsiteX2209" fmla="*/ 593231 w 1582064"/>
                  <a:gd name="connsiteY2209" fmla="*/ 179686 h 1230161"/>
                  <a:gd name="connsiteX2210" fmla="*/ 593063 w 1582064"/>
                  <a:gd name="connsiteY2210" fmla="*/ 180863 h 1230161"/>
                  <a:gd name="connsiteX2211" fmla="*/ 591606 w 1582064"/>
                  <a:gd name="connsiteY2211" fmla="*/ 187307 h 1230161"/>
                  <a:gd name="connsiteX2212" fmla="*/ 589364 w 1582064"/>
                  <a:gd name="connsiteY2212" fmla="*/ 191790 h 1230161"/>
                  <a:gd name="connsiteX2213" fmla="*/ 588972 w 1582064"/>
                  <a:gd name="connsiteY2213" fmla="*/ 197002 h 1230161"/>
                  <a:gd name="connsiteX2214" fmla="*/ 590037 w 1582064"/>
                  <a:gd name="connsiteY2214" fmla="*/ 199131 h 1230161"/>
                  <a:gd name="connsiteX2215" fmla="*/ 591157 w 1582064"/>
                  <a:gd name="connsiteY2215" fmla="*/ 203782 h 1230161"/>
                  <a:gd name="connsiteX2216" fmla="*/ 591157 w 1582064"/>
                  <a:gd name="connsiteY2216" fmla="*/ 209498 h 1230161"/>
                  <a:gd name="connsiteX2217" fmla="*/ 590821 w 1582064"/>
                  <a:gd name="connsiteY2217" fmla="*/ 212244 h 1230161"/>
                  <a:gd name="connsiteX2218" fmla="*/ 588692 w 1582064"/>
                  <a:gd name="connsiteY2218" fmla="*/ 220145 h 1230161"/>
                  <a:gd name="connsiteX2219" fmla="*/ 587571 w 1582064"/>
                  <a:gd name="connsiteY2219" fmla="*/ 222723 h 1230161"/>
                  <a:gd name="connsiteX2220" fmla="*/ 583592 w 1582064"/>
                  <a:gd name="connsiteY2220" fmla="*/ 229504 h 1230161"/>
                  <a:gd name="connsiteX2221" fmla="*/ 582472 w 1582064"/>
                  <a:gd name="connsiteY2221" fmla="*/ 236956 h 1230161"/>
                  <a:gd name="connsiteX2222" fmla="*/ 581295 w 1582064"/>
                  <a:gd name="connsiteY2222" fmla="*/ 247828 h 1230161"/>
                  <a:gd name="connsiteX2223" fmla="*/ 581687 w 1582064"/>
                  <a:gd name="connsiteY2223" fmla="*/ 249845 h 1230161"/>
                  <a:gd name="connsiteX2224" fmla="*/ 581351 w 1582064"/>
                  <a:gd name="connsiteY2224" fmla="*/ 255169 h 1230161"/>
                  <a:gd name="connsiteX2225" fmla="*/ 579894 w 1582064"/>
                  <a:gd name="connsiteY2225" fmla="*/ 259484 h 1230161"/>
                  <a:gd name="connsiteX2226" fmla="*/ 579333 w 1582064"/>
                  <a:gd name="connsiteY2226" fmla="*/ 260828 h 1230161"/>
                  <a:gd name="connsiteX2227" fmla="*/ 577876 w 1582064"/>
                  <a:gd name="connsiteY2227" fmla="*/ 263686 h 1230161"/>
                  <a:gd name="connsiteX2228" fmla="*/ 568630 w 1582064"/>
                  <a:gd name="connsiteY2228" fmla="*/ 269402 h 1230161"/>
                  <a:gd name="connsiteX2229" fmla="*/ 565997 w 1582064"/>
                  <a:gd name="connsiteY2229" fmla="*/ 269402 h 1230161"/>
                  <a:gd name="connsiteX2230" fmla="*/ 564316 w 1582064"/>
                  <a:gd name="connsiteY2230" fmla="*/ 269962 h 1230161"/>
                  <a:gd name="connsiteX2231" fmla="*/ 564203 w 1582064"/>
                  <a:gd name="connsiteY2231" fmla="*/ 270187 h 1230161"/>
                  <a:gd name="connsiteX2232" fmla="*/ 563475 w 1582064"/>
                  <a:gd name="connsiteY2232" fmla="*/ 271644 h 1230161"/>
                  <a:gd name="connsiteX2233" fmla="*/ 556582 w 1582064"/>
                  <a:gd name="connsiteY2233" fmla="*/ 277079 h 1230161"/>
                  <a:gd name="connsiteX2234" fmla="*/ 555686 w 1582064"/>
                  <a:gd name="connsiteY2234" fmla="*/ 277752 h 1230161"/>
                  <a:gd name="connsiteX2235" fmla="*/ 551371 w 1582064"/>
                  <a:gd name="connsiteY2235" fmla="*/ 280610 h 1230161"/>
                  <a:gd name="connsiteX2236" fmla="*/ 545655 w 1582064"/>
                  <a:gd name="connsiteY2236" fmla="*/ 282347 h 1230161"/>
                  <a:gd name="connsiteX2237" fmla="*/ 545207 w 1582064"/>
                  <a:gd name="connsiteY2237" fmla="*/ 282347 h 1230161"/>
                  <a:gd name="connsiteX2238" fmla="*/ 545207 w 1582064"/>
                  <a:gd name="connsiteY2238" fmla="*/ 283468 h 1230161"/>
                  <a:gd name="connsiteX2239" fmla="*/ 544086 w 1582064"/>
                  <a:gd name="connsiteY2239" fmla="*/ 288119 h 1230161"/>
                  <a:gd name="connsiteX2240" fmla="*/ 543357 w 1582064"/>
                  <a:gd name="connsiteY2240" fmla="*/ 289576 h 1230161"/>
                  <a:gd name="connsiteX2241" fmla="*/ 541452 w 1582064"/>
                  <a:gd name="connsiteY2241" fmla="*/ 292266 h 1230161"/>
                  <a:gd name="connsiteX2242" fmla="*/ 539995 w 1582064"/>
                  <a:gd name="connsiteY2242" fmla="*/ 293722 h 1230161"/>
                  <a:gd name="connsiteX2243" fmla="*/ 532710 w 1582064"/>
                  <a:gd name="connsiteY2243" fmla="*/ 296748 h 1230161"/>
                  <a:gd name="connsiteX2244" fmla="*/ 528396 w 1582064"/>
                  <a:gd name="connsiteY2244" fmla="*/ 296748 h 1230161"/>
                  <a:gd name="connsiteX2245" fmla="*/ 521111 w 1582064"/>
                  <a:gd name="connsiteY2245" fmla="*/ 293722 h 1230161"/>
                  <a:gd name="connsiteX2246" fmla="*/ 519654 w 1582064"/>
                  <a:gd name="connsiteY2246" fmla="*/ 292266 h 1230161"/>
                  <a:gd name="connsiteX2247" fmla="*/ 518085 w 1582064"/>
                  <a:gd name="connsiteY2247" fmla="*/ 290248 h 1230161"/>
                  <a:gd name="connsiteX2248" fmla="*/ 516067 w 1582064"/>
                  <a:gd name="connsiteY2248" fmla="*/ 288679 h 1230161"/>
                  <a:gd name="connsiteX2249" fmla="*/ 514386 w 1582064"/>
                  <a:gd name="connsiteY2249" fmla="*/ 286998 h 1230161"/>
                  <a:gd name="connsiteX2250" fmla="*/ 510912 w 1582064"/>
                  <a:gd name="connsiteY2250" fmla="*/ 285261 h 1230161"/>
                  <a:gd name="connsiteX2251" fmla="*/ 509735 w 1582064"/>
                  <a:gd name="connsiteY2251" fmla="*/ 285261 h 1230161"/>
                  <a:gd name="connsiteX2252" fmla="*/ 508670 w 1582064"/>
                  <a:gd name="connsiteY2252" fmla="*/ 285205 h 1230161"/>
                  <a:gd name="connsiteX2253" fmla="*/ 503179 w 1582064"/>
                  <a:gd name="connsiteY2253" fmla="*/ 284252 h 1230161"/>
                  <a:gd name="connsiteX2254" fmla="*/ 490963 w 1582064"/>
                  <a:gd name="connsiteY2254" fmla="*/ 278536 h 1230161"/>
                  <a:gd name="connsiteX2255" fmla="*/ 488889 w 1582064"/>
                  <a:gd name="connsiteY2255" fmla="*/ 277247 h 1230161"/>
                  <a:gd name="connsiteX2256" fmla="*/ 488273 w 1582064"/>
                  <a:gd name="connsiteY2256" fmla="*/ 277920 h 1230161"/>
                  <a:gd name="connsiteX2257" fmla="*/ 487544 w 1582064"/>
                  <a:gd name="connsiteY2257" fmla="*/ 278648 h 1230161"/>
                  <a:gd name="connsiteX2258" fmla="*/ 484967 w 1582064"/>
                  <a:gd name="connsiteY2258" fmla="*/ 282459 h 1230161"/>
                  <a:gd name="connsiteX2259" fmla="*/ 483902 w 1582064"/>
                  <a:gd name="connsiteY2259" fmla="*/ 288231 h 1230161"/>
                  <a:gd name="connsiteX2260" fmla="*/ 483005 w 1582064"/>
                  <a:gd name="connsiteY2260" fmla="*/ 290976 h 1230161"/>
                  <a:gd name="connsiteX2261" fmla="*/ 481548 w 1582064"/>
                  <a:gd name="connsiteY2261" fmla="*/ 293834 h 1230161"/>
                  <a:gd name="connsiteX2262" fmla="*/ 479587 w 1582064"/>
                  <a:gd name="connsiteY2262" fmla="*/ 296524 h 1230161"/>
                  <a:gd name="connsiteX2263" fmla="*/ 478130 w 1582064"/>
                  <a:gd name="connsiteY2263" fmla="*/ 297981 h 1230161"/>
                  <a:gd name="connsiteX2264" fmla="*/ 475777 w 1582064"/>
                  <a:gd name="connsiteY2264" fmla="*/ 299718 h 1230161"/>
                  <a:gd name="connsiteX2265" fmla="*/ 474992 w 1582064"/>
                  <a:gd name="connsiteY2265" fmla="*/ 301736 h 1230161"/>
                  <a:gd name="connsiteX2266" fmla="*/ 474432 w 1582064"/>
                  <a:gd name="connsiteY2266" fmla="*/ 302856 h 1230161"/>
                  <a:gd name="connsiteX2267" fmla="*/ 473199 w 1582064"/>
                  <a:gd name="connsiteY2267" fmla="*/ 310253 h 1230161"/>
                  <a:gd name="connsiteX2268" fmla="*/ 473199 w 1582064"/>
                  <a:gd name="connsiteY2268" fmla="*/ 315745 h 1230161"/>
                  <a:gd name="connsiteX2269" fmla="*/ 472134 w 1582064"/>
                  <a:gd name="connsiteY2269" fmla="*/ 320340 h 1230161"/>
                  <a:gd name="connsiteX2270" fmla="*/ 470677 w 1582064"/>
                  <a:gd name="connsiteY2270" fmla="*/ 323198 h 1230161"/>
                  <a:gd name="connsiteX2271" fmla="*/ 458909 w 1582064"/>
                  <a:gd name="connsiteY2271" fmla="*/ 328634 h 1230161"/>
                  <a:gd name="connsiteX2272" fmla="*/ 453137 w 1582064"/>
                  <a:gd name="connsiteY2272" fmla="*/ 328409 h 1230161"/>
                  <a:gd name="connsiteX2273" fmla="*/ 448823 w 1582064"/>
                  <a:gd name="connsiteY2273" fmla="*/ 326952 h 1230161"/>
                  <a:gd name="connsiteX2274" fmla="*/ 443219 w 1582064"/>
                  <a:gd name="connsiteY2274" fmla="*/ 322469 h 1230161"/>
                  <a:gd name="connsiteX2275" fmla="*/ 441314 w 1582064"/>
                  <a:gd name="connsiteY2275" fmla="*/ 322469 h 1230161"/>
                  <a:gd name="connsiteX2276" fmla="*/ 433300 w 1582064"/>
                  <a:gd name="connsiteY2276" fmla="*/ 318659 h 1230161"/>
                  <a:gd name="connsiteX2277" fmla="*/ 429546 w 1582064"/>
                  <a:gd name="connsiteY2277" fmla="*/ 314120 h 1230161"/>
                  <a:gd name="connsiteX2278" fmla="*/ 427977 w 1582064"/>
                  <a:gd name="connsiteY2278" fmla="*/ 314905 h 1230161"/>
                  <a:gd name="connsiteX2279" fmla="*/ 422205 w 1582064"/>
                  <a:gd name="connsiteY2279" fmla="*/ 315913 h 1230161"/>
                  <a:gd name="connsiteX2280" fmla="*/ 418282 w 1582064"/>
                  <a:gd name="connsiteY2280" fmla="*/ 319724 h 1230161"/>
                  <a:gd name="connsiteX2281" fmla="*/ 408252 w 1582064"/>
                  <a:gd name="connsiteY2281" fmla="*/ 327457 h 1230161"/>
                  <a:gd name="connsiteX2282" fmla="*/ 407523 w 1582064"/>
                  <a:gd name="connsiteY2282" fmla="*/ 327457 h 1230161"/>
                  <a:gd name="connsiteX2283" fmla="*/ 406795 w 1582064"/>
                  <a:gd name="connsiteY2283" fmla="*/ 327457 h 1230161"/>
                  <a:gd name="connsiteX2284" fmla="*/ 400182 w 1582064"/>
                  <a:gd name="connsiteY2284" fmla="*/ 325103 h 1230161"/>
                  <a:gd name="connsiteX2285" fmla="*/ 395979 w 1582064"/>
                  <a:gd name="connsiteY2285" fmla="*/ 324599 h 1230161"/>
                  <a:gd name="connsiteX2286" fmla="*/ 385669 w 1582064"/>
                  <a:gd name="connsiteY2286" fmla="*/ 314288 h 1230161"/>
                  <a:gd name="connsiteX2287" fmla="*/ 385669 w 1582064"/>
                  <a:gd name="connsiteY2287" fmla="*/ 314232 h 1230161"/>
                  <a:gd name="connsiteX2288" fmla="*/ 380569 w 1582064"/>
                  <a:gd name="connsiteY2288" fmla="*/ 314232 h 1230161"/>
                  <a:gd name="connsiteX2289" fmla="*/ 378047 w 1582064"/>
                  <a:gd name="connsiteY2289" fmla="*/ 314512 h 1230161"/>
                  <a:gd name="connsiteX2290" fmla="*/ 376198 w 1582064"/>
                  <a:gd name="connsiteY2290" fmla="*/ 314512 h 1230161"/>
                  <a:gd name="connsiteX2291" fmla="*/ 375077 w 1582064"/>
                  <a:gd name="connsiteY2291" fmla="*/ 316698 h 1230161"/>
                  <a:gd name="connsiteX2292" fmla="*/ 369754 w 1582064"/>
                  <a:gd name="connsiteY2292" fmla="*/ 321629 h 1230161"/>
                  <a:gd name="connsiteX2293" fmla="*/ 365551 w 1582064"/>
                  <a:gd name="connsiteY2293" fmla="*/ 323030 h 1230161"/>
                  <a:gd name="connsiteX2294" fmla="*/ 364767 w 1582064"/>
                  <a:gd name="connsiteY2294" fmla="*/ 323422 h 1230161"/>
                  <a:gd name="connsiteX2295" fmla="*/ 363422 w 1582064"/>
                  <a:gd name="connsiteY2295" fmla="*/ 323983 h 1230161"/>
                  <a:gd name="connsiteX2296" fmla="*/ 361292 w 1582064"/>
                  <a:gd name="connsiteY2296" fmla="*/ 324711 h 1230161"/>
                  <a:gd name="connsiteX2297" fmla="*/ 358210 w 1582064"/>
                  <a:gd name="connsiteY2297" fmla="*/ 325215 h 1230161"/>
                  <a:gd name="connsiteX2298" fmla="*/ 356249 w 1582064"/>
                  <a:gd name="connsiteY2298" fmla="*/ 326112 h 1230161"/>
                  <a:gd name="connsiteX2299" fmla="*/ 354120 w 1582064"/>
                  <a:gd name="connsiteY2299" fmla="*/ 326840 h 1230161"/>
                  <a:gd name="connsiteX2300" fmla="*/ 350869 w 1582064"/>
                  <a:gd name="connsiteY2300" fmla="*/ 327345 h 1230161"/>
                  <a:gd name="connsiteX2301" fmla="*/ 346555 w 1582064"/>
                  <a:gd name="connsiteY2301" fmla="*/ 327345 h 1230161"/>
                  <a:gd name="connsiteX2302" fmla="*/ 344033 w 1582064"/>
                  <a:gd name="connsiteY2302" fmla="*/ 327064 h 1230161"/>
                  <a:gd name="connsiteX2303" fmla="*/ 338317 w 1582064"/>
                  <a:gd name="connsiteY2303" fmla="*/ 325607 h 1230161"/>
                  <a:gd name="connsiteX2304" fmla="*/ 333610 w 1582064"/>
                  <a:gd name="connsiteY2304" fmla="*/ 322974 h 1230161"/>
                  <a:gd name="connsiteX2305" fmla="*/ 331480 w 1582064"/>
                  <a:gd name="connsiteY2305" fmla="*/ 324879 h 1230161"/>
                  <a:gd name="connsiteX2306" fmla="*/ 329351 w 1582064"/>
                  <a:gd name="connsiteY2306" fmla="*/ 326336 h 1230161"/>
                  <a:gd name="connsiteX2307" fmla="*/ 329239 w 1582064"/>
                  <a:gd name="connsiteY2307" fmla="*/ 326392 h 1230161"/>
                  <a:gd name="connsiteX2308" fmla="*/ 329631 w 1582064"/>
                  <a:gd name="connsiteY2308" fmla="*/ 329194 h 1230161"/>
                  <a:gd name="connsiteX2309" fmla="*/ 329631 w 1582064"/>
                  <a:gd name="connsiteY2309" fmla="*/ 330651 h 1230161"/>
                  <a:gd name="connsiteX2310" fmla="*/ 328567 w 1582064"/>
                  <a:gd name="connsiteY2310" fmla="*/ 335246 h 1230161"/>
                  <a:gd name="connsiteX2311" fmla="*/ 327838 w 1582064"/>
                  <a:gd name="connsiteY2311" fmla="*/ 336703 h 1230161"/>
                  <a:gd name="connsiteX2312" fmla="*/ 326661 w 1582064"/>
                  <a:gd name="connsiteY2312" fmla="*/ 338552 h 1230161"/>
                  <a:gd name="connsiteX2313" fmla="*/ 326661 w 1582064"/>
                  <a:gd name="connsiteY2313" fmla="*/ 338608 h 1230161"/>
                  <a:gd name="connsiteX2314" fmla="*/ 323747 w 1582064"/>
                  <a:gd name="connsiteY2314" fmla="*/ 344436 h 1230161"/>
                  <a:gd name="connsiteX2315" fmla="*/ 316575 w 1582064"/>
                  <a:gd name="connsiteY2315" fmla="*/ 351609 h 1230161"/>
                  <a:gd name="connsiteX2316" fmla="*/ 315902 w 1582064"/>
                  <a:gd name="connsiteY2316" fmla="*/ 352225 h 1230161"/>
                  <a:gd name="connsiteX2317" fmla="*/ 311587 w 1582064"/>
                  <a:gd name="connsiteY2317" fmla="*/ 355812 h 1230161"/>
                  <a:gd name="connsiteX2318" fmla="*/ 310859 w 1582064"/>
                  <a:gd name="connsiteY2318" fmla="*/ 356372 h 1230161"/>
                  <a:gd name="connsiteX2319" fmla="*/ 309962 w 1582064"/>
                  <a:gd name="connsiteY2319" fmla="*/ 358221 h 1230161"/>
                  <a:gd name="connsiteX2320" fmla="*/ 305311 w 1582064"/>
                  <a:gd name="connsiteY2320" fmla="*/ 362872 h 1230161"/>
                  <a:gd name="connsiteX2321" fmla="*/ 302453 w 1582064"/>
                  <a:gd name="connsiteY2321" fmla="*/ 364329 h 1230161"/>
                  <a:gd name="connsiteX2322" fmla="*/ 298699 w 1582064"/>
                  <a:gd name="connsiteY2322" fmla="*/ 365394 h 1230161"/>
                  <a:gd name="connsiteX2323" fmla="*/ 297354 w 1582064"/>
                  <a:gd name="connsiteY2323" fmla="*/ 366235 h 1230161"/>
                  <a:gd name="connsiteX2324" fmla="*/ 292367 w 1582064"/>
                  <a:gd name="connsiteY2324" fmla="*/ 376153 h 1230161"/>
                  <a:gd name="connsiteX2325" fmla="*/ 290237 w 1582064"/>
                  <a:gd name="connsiteY2325" fmla="*/ 377442 h 1230161"/>
                  <a:gd name="connsiteX2326" fmla="*/ 287883 w 1582064"/>
                  <a:gd name="connsiteY2326" fmla="*/ 381085 h 1230161"/>
                  <a:gd name="connsiteX2327" fmla="*/ 287155 w 1582064"/>
                  <a:gd name="connsiteY2327" fmla="*/ 381813 h 1230161"/>
                  <a:gd name="connsiteX2328" fmla="*/ 281551 w 1582064"/>
                  <a:gd name="connsiteY2328" fmla="*/ 384727 h 1230161"/>
                  <a:gd name="connsiteX2329" fmla="*/ 281383 w 1582064"/>
                  <a:gd name="connsiteY2329" fmla="*/ 384783 h 1230161"/>
                  <a:gd name="connsiteX2330" fmla="*/ 280543 w 1582064"/>
                  <a:gd name="connsiteY2330" fmla="*/ 386016 h 1230161"/>
                  <a:gd name="connsiteX2331" fmla="*/ 277797 w 1582064"/>
                  <a:gd name="connsiteY2331" fmla="*/ 388818 h 1230161"/>
                  <a:gd name="connsiteX2332" fmla="*/ 271408 w 1582064"/>
                  <a:gd name="connsiteY2332" fmla="*/ 394478 h 1230161"/>
                  <a:gd name="connsiteX2333" fmla="*/ 267990 w 1582064"/>
                  <a:gd name="connsiteY2333" fmla="*/ 395542 h 1230161"/>
                  <a:gd name="connsiteX2334" fmla="*/ 266365 w 1582064"/>
                  <a:gd name="connsiteY2334" fmla="*/ 397616 h 1230161"/>
                  <a:gd name="connsiteX2335" fmla="*/ 265917 w 1582064"/>
                  <a:gd name="connsiteY2335" fmla="*/ 398064 h 1230161"/>
                  <a:gd name="connsiteX2336" fmla="*/ 265412 w 1582064"/>
                  <a:gd name="connsiteY2336" fmla="*/ 399241 h 1230161"/>
                  <a:gd name="connsiteX2337" fmla="*/ 264516 w 1582064"/>
                  <a:gd name="connsiteY2337" fmla="*/ 401482 h 1230161"/>
                  <a:gd name="connsiteX2338" fmla="*/ 263788 w 1582064"/>
                  <a:gd name="connsiteY2338" fmla="*/ 403612 h 1230161"/>
                  <a:gd name="connsiteX2339" fmla="*/ 263395 w 1582064"/>
                  <a:gd name="connsiteY2339" fmla="*/ 404676 h 1230161"/>
                  <a:gd name="connsiteX2340" fmla="*/ 260705 w 1582064"/>
                  <a:gd name="connsiteY2340" fmla="*/ 413978 h 1230161"/>
                  <a:gd name="connsiteX2341" fmla="*/ 263059 w 1582064"/>
                  <a:gd name="connsiteY2341" fmla="*/ 424401 h 1230161"/>
                  <a:gd name="connsiteX2342" fmla="*/ 262330 w 1582064"/>
                  <a:gd name="connsiteY2342" fmla="*/ 426531 h 1230161"/>
                  <a:gd name="connsiteX2343" fmla="*/ 261378 w 1582064"/>
                  <a:gd name="connsiteY2343" fmla="*/ 428604 h 1230161"/>
                  <a:gd name="connsiteX2344" fmla="*/ 258912 w 1582064"/>
                  <a:gd name="connsiteY2344" fmla="*/ 432919 h 1230161"/>
                  <a:gd name="connsiteX2345" fmla="*/ 256895 w 1582064"/>
                  <a:gd name="connsiteY2345" fmla="*/ 435721 h 1230161"/>
                  <a:gd name="connsiteX2346" fmla="*/ 258912 w 1582064"/>
                  <a:gd name="connsiteY2346" fmla="*/ 438018 h 1230161"/>
                  <a:gd name="connsiteX2347" fmla="*/ 261490 w 1582064"/>
                  <a:gd name="connsiteY2347" fmla="*/ 444799 h 1230161"/>
                  <a:gd name="connsiteX2348" fmla="*/ 261490 w 1582064"/>
                  <a:gd name="connsiteY2348" fmla="*/ 446256 h 1230161"/>
                  <a:gd name="connsiteX2349" fmla="*/ 260761 w 1582064"/>
                  <a:gd name="connsiteY2349" fmla="*/ 450123 h 1230161"/>
                  <a:gd name="connsiteX2350" fmla="*/ 259304 w 1582064"/>
                  <a:gd name="connsiteY2350" fmla="*/ 453709 h 1230161"/>
                  <a:gd name="connsiteX2351" fmla="*/ 257960 w 1582064"/>
                  <a:gd name="connsiteY2351" fmla="*/ 456062 h 1230161"/>
                  <a:gd name="connsiteX2352" fmla="*/ 255830 w 1582064"/>
                  <a:gd name="connsiteY2352" fmla="*/ 458920 h 1230161"/>
                  <a:gd name="connsiteX2353" fmla="*/ 252188 w 1582064"/>
                  <a:gd name="connsiteY2353" fmla="*/ 461946 h 1230161"/>
                  <a:gd name="connsiteX2354" fmla="*/ 247256 w 1582064"/>
                  <a:gd name="connsiteY2354" fmla="*/ 464412 h 1230161"/>
                  <a:gd name="connsiteX2355" fmla="*/ 244398 w 1582064"/>
                  <a:gd name="connsiteY2355" fmla="*/ 466878 h 1230161"/>
                  <a:gd name="connsiteX2356" fmla="*/ 240028 w 1582064"/>
                  <a:gd name="connsiteY2356" fmla="*/ 472089 h 1230161"/>
                  <a:gd name="connsiteX2357" fmla="*/ 241316 w 1582064"/>
                  <a:gd name="connsiteY2357" fmla="*/ 477133 h 1230161"/>
                  <a:gd name="connsiteX2358" fmla="*/ 241316 w 1582064"/>
                  <a:gd name="connsiteY2358" fmla="*/ 478590 h 1230161"/>
                  <a:gd name="connsiteX2359" fmla="*/ 238290 w 1582064"/>
                  <a:gd name="connsiteY2359" fmla="*/ 485874 h 1230161"/>
                  <a:gd name="connsiteX2360" fmla="*/ 236834 w 1582064"/>
                  <a:gd name="connsiteY2360" fmla="*/ 487331 h 1230161"/>
                  <a:gd name="connsiteX2361" fmla="*/ 234704 w 1582064"/>
                  <a:gd name="connsiteY2361" fmla="*/ 488956 h 1230161"/>
                  <a:gd name="connsiteX2362" fmla="*/ 226074 w 1582064"/>
                  <a:gd name="connsiteY2362" fmla="*/ 494000 h 1230161"/>
                  <a:gd name="connsiteX2363" fmla="*/ 220863 w 1582064"/>
                  <a:gd name="connsiteY2363" fmla="*/ 495401 h 1230161"/>
                  <a:gd name="connsiteX2364" fmla="*/ 218005 w 1582064"/>
                  <a:gd name="connsiteY2364" fmla="*/ 495401 h 1230161"/>
                  <a:gd name="connsiteX2365" fmla="*/ 216548 w 1582064"/>
                  <a:gd name="connsiteY2365" fmla="*/ 495289 h 1230161"/>
                  <a:gd name="connsiteX2366" fmla="*/ 211505 w 1582064"/>
                  <a:gd name="connsiteY2366" fmla="*/ 494560 h 1230161"/>
                  <a:gd name="connsiteX2367" fmla="*/ 210440 w 1582064"/>
                  <a:gd name="connsiteY2367" fmla="*/ 494336 h 1230161"/>
                  <a:gd name="connsiteX2368" fmla="*/ 210328 w 1582064"/>
                  <a:gd name="connsiteY2368" fmla="*/ 494336 h 1230161"/>
                  <a:gd name="connsiteX2369" fmla="*/ 203603 w 1582064"/>
                  <a:gd name="connsiteY2369" fmla="*/ 496802 h 1230161"/>
                  <a:gd name="connsiteX2370" fmla="*/ 202146 w 1582064"/>
                  <a:gd name="connsiteY2370" fmla="*/ 496802 h 1230161"/>
                  <a:gd name="connsiteX2371" fmla="*/ 199737 w 1582064"/>
                  <a:gd name="connsiteY2371" fmla="*/ 496521 h 1230161"/>
                  <a:gd name="connsiteX2372" fmla="*/ 186792 w 1582064"/>
                  <a:gd name="connsiteY2372" fmla="*/ 503694 h 1230161"/>
                  <a:gd name="connsiteX2373" fmla="*/ 184887 w 1582064"/>
                  <a:gd name="connsiteY2373" fmla="*/ 506552 h 1230161"/>
                  <a:gd name="connsiteX2374" fmla="*/ 183598 w 1582064"/>
                  <a:gd name="connsiteY2374" fmla="*/ 508121 h 1230161"/>
                  <a:gd name="connsiteX2375" fmla="*/ 181469 w 1582064"/>
                  <a:gd name="connsiteY2375" fmla="*/ 510250 h 1230161"/>
                  <a:gd name="connsiteX2376" fmla="*/ 176201 w 1582064"/>
                  <a:gd name="connsiteY2376" fmla="*/ 513052 h 1230161"/>
                  <a:gd name="connsiteX2377" fmla="*/ 174464 w 1582064"/>
                  <a:gd name="connsiteY2377" fmla="*/ 513388 h 1230161"/>
                  <a:gd name="connsiteX2378" fmla="*/ 170317 w 1582064"/>
                  <a:gd name="connsiteY2378" fmla="*/ 515966 h 1230161"/>
                  <a:gd name="connsiteX2379" fmla="*/ 169477 w 1582064"/>
                  <a:gd name="connsiteY2379" fmla="*/ 516470 h 1230161"/>
                  <a:gd name="connsiteX2380" fmla="*/ 166619 w 1582064"/>
                  <a:gd name="connsiteY2380" fmla="*/ 517927 h 1230161"/>
                  <a:gd name="connsiteX2381" fmla="*/ 162024 w 1582064"/>
                  <a:gd name="connsiteY2381" fmla="*/ 518992 h 1230161"/>
                  <a:gd name="connsiteX2382" fmla="*/ 159894 w 1582064"/>
                  <a:gd name="connsiteY2382" fmla="*/ 518992 h 1230161"/>
                  <a:gd name="connsiteX2383" fmla="*/ 156084 w 1582064"/>
                  <a:gd name="connsiteY2383" fmla="*/ 518264 h 1230161"/>
                  <a:gd name="connsiteX2384" fmla="*/ 152497 w 1582064"/>
                  <a:gd name="connsiteY2384" fmla="*/ 516807 h 1230161"/>
                  <a:gd name="connsiteX2385" fmla="*/ 151209 w 1582064"/>
                  <a:gd name="connsiteY2385" fmla="*/ 516190 h 1230161"/>
                  <a:gd name="connsiteX2386" fmla="*/ 149696 w 1582064"/>
                  <a:gd name="connsiteY2386" fmla="*/ 515350 h 1230161"/>
                  <a:gd name="connsiteX2387" fmla="*/ 147286 w 1582064"/>
                  <a:gd name="connsiteY2387" fmla="*/ 516807 h 1230161"/>
                  <a:gd name="connsiteX2388" fmla="*/ 144484 w 1582064"/>
                  <a:gd name="connsiteY2388" fmla="*/ 517984 h 1230161"/>
                  <a:gd name="connsiteX2389" fmla="*/ 141570 w 1582064"/>
                  <a:gd name="connsiteY2389" fmla="*/ 518712 h 1230161"/>
                  <a:gd name="connsiteX2390" fmla="*/ 140113 w 1582064"/>
                  <a:gd name="connsiteY2390" fmla="*/ 520505 h 1230161"/>
                  <a:gd name="connsiteX2391" fmla="*/ 140674 w 1582064"/>
                  <a:gd name="connsiteY2391" fmla="*/ 521794 h 1230161"/>
                  <a:gd name="connsiteX2392" fmla="*/ 141514 w 1582064"/>
                  <a:gd name="connsiteY2392" fmla="*/ 525885 h 1230161"/>
                  <a:gd name="connsiteX2393" fmla="*/ 141514 w 1582064"/>
                  <a:gd name="connsiteY2393" fmla="*/ 527342 h 1230161"/>
                  <a:gd name="connsiteX2394" fmla="*/ 140561 w 1582064"/>
                  <a:gd name="connsiteY2394" fmla="*/ 531713 h 1230161"/>
                  <a:gd name="connsiteX2395" fmla="*/ 136303 w 1582064"/>
                  <a:gd name="connsiteY2395" fmla="*/ 540847 h 1230161"/>
                  <a:gd name="connsiteX2396" fmla="*/ 136471 w 1582064"/>
                  <a:gd name="connsiteY2396" fmla="*/ 541351 h 1230161"/>
                  <a:gd name="connsiteX2397" fmla="*/ 138320 w 1582064"/>
                  <a:gd name="connsiteY2397" fmla="*/ 544994 h 1230161"/>
                  <a:gd name="connsiteX2398" fmla="*/ 139441 w 1582064"/>
                  <a:gd name="connsiteY2398" fmla="*/ 549645 h 1230161"/>
                  <a:gd name="connsiteX2399" fmla="*/ 139441 w 1582064"/>
                  <a:gd name="connsiteY2399" fmla="*/ 553231 h 1230161"/>
                  <a:gd name="connsiteX2400" fmla="*/ 136415 w 1582064"/>
                  <a:gd name="connsiteY2400" fmla="*/ 560516 h 1230161"/>
                  <a:gd name="connsiteX2401" fmla="*/ 134397 w 1582064"/>
                  <a:gd name="connsiteY2401" fmla="*/ 562533 h 1230161"/>
                  <a:gd name="connsiteX2402" fmla="*/ 134397 w 1582064"/>
                  <a:gd name="connsiteY2402" fmla="*/ 563990 h 1230161"/>
                  <a:gd name="connsiteX2403" fmla="*/ 129802 w 1582064"/>
                  <a:gd name="connsiteY2403" fmla="*/ 572564 h 1230161"/>
                  <a:gd name="connsiteX2404" fmla="*/ 127673 w 1582064"/>
                  <a:gd name="connsiteY2404" fmla="*/ 574021 h 1230161"/>
                  <a:gd name="connsiteX2405" fmla="*/ 121957 w 1582064"/>
                  <a:gd name="connsiteY2405" fmla="*/ 575758 h 1230161"/>
                  <a:gd name="connsiteX2406" fmla="*/ 119379 w 1582064"/>
                  <a:gd name="connsiteY2406" fmla="*/ 575758 h 1230161"/>
                  <a:gd name="connsiteX2407" fmla="*/ 116802 w 1582064"/>
                  <a:gd name="connsiteY2407" fmla="*/ 576263 h 1230161"/>
                  <a:gd name="connsiteX2408" fmla="*/ 114336 w 1582064"/>
                  <a:gd name="connsiteY2408" fmla="*/ 576430 h 1230161"/>
                  <a:gd name="connsiteX2409" fmla="*/ 113608 w 1582064"/>
                  <a:gd name="connsiteY2409" fmla="*/ 576767 h 1230161"/>
                  <a:gd name="connsiteX2410" fmla="*/ 112487 w 1582064"/>
                  <a:gd name="connsiteY2410" fmla="*/ 577271 h 1230161"/>
                  <a:gd name="connsiteX2411" fmla="*/ 115008 w 1582064"/>
                  <a:gd name="connsiteY2411" fmla="*/ 584051 h 1230161"/>
                  <a:gd name="connsiteX2412" fmla="*/ 115008 w 1582064"/>
                  <a:gd name="connsiteY2412" fmla="*/ 584780 h 1230161"/>
                  <a:gd name="connsiteX2413" fmla="*/ 111982 w 1582064"/>
                  <a:gd name="connsiteY2413" fmla="*/ 592065 h 1230161"/>
                  <a:gd name="connsiteX2414" fmla="*/ 109853 w 1582064"/>
                  <a:gd name="connsiteY2414" fmla="*/ 594194 h 1230161"/>
                  <a:gd name="connsiteX2415" fmla="*/ 102568 w 1582064"/>
                  <a:gd name="connsiteY2415" fmla="*/ 597220 h 1230161"/>
                  <a:gd name="connsiteX2416" fmla="*/ 100439 w 1582064"/>
                  <a:gd name="connsiteY2416" fmla="*/ 597220 h 1230161"/>
                  <a:gd name="connsiteX2417" fmla="*/ 100215 w 1582064"/>
                  <a:gd name="connsiteY2417" fmla="*/ 597220 h 1230161"/>
                  <a:gd name="connsiteX2418" fmla="*/ 98982 w 1582064"/>
                  <a:gd name="connsiteY2418" fmla="*/ 599742 h 1230161"/>
                  <a:gd name="connsiteX2419" fmla="*/ 98477 w 1582064"/>
                  <a:gd name="connsiteY2419" fmla="*/ 603945 h 1230161"/>
                  <a:gd name="connsiteX2420" fmla="*/ 98253 w 1582064"/>
                  <a:gd name="connsiteY2420" fmla="*/ 605122 h 1230161"/>
                  <a:gd name="connsiteX2421" fmla="*/ 98758 w 1582064"/>
                  <a:gd name="connsiteY2421" fmla="*/ 606579 h 1230161"/>
                  <a:gd name="connsiteX2422" fmla="*/ 98533 w 1582064"/>
                  <a:gd name="connsiteY2422" fmla="*/ 613695 h 1230161"/>
                  <a:gd name="connsiteX2423" fmla="*/ 97077 w 1582064"/>
                  <a:gd name="connsiteY2423" fmla="*/ 617282 h 1230161"/>
                  <a:gd name="connsiteX2424" fmla="*/ 96292 w 1582064"/>
                  <a:gd name="connsiteY2424" fmla="*/ 618851 h 1230161"/>
                  <a:gd name="connsiteX2425" fmla="*/ 91921 w 1582064"/>
                  <a:gd name="connsiteY2425" fmla="*/ 625911 h 1230161"/>
                  <a:gd name="connsiteX2426" fmla="*/ 90576 w 1582064"/>
                  <a:gd name="connsiteY2426" fmla="*/ 629554 h 1230161"/>
                  <a:gd name="connsiteX2427" fmla="*/ 90968 w 1582064"/>
                  <a:gd name="connsiteY2427" fmla="*/ 630338 h 1230161"/>
                  <a:gd name="connsiteX2428" fmla="*/ 91753 w 1582064"/>
                  <a:gd name="connsiteY2428" fmla="*/ 637455 h 1230161"/>
                  <a:gd name="connsiteX2429" fmla="*/ 91025 w 1582064"/>
                  <a:gd name="connsiteY2429" fmla="*/ 640313 h 1230161"/>
                  <a:gd name="connsiteX2430" fmla="*/ 80994 w 1582064"/>
                  <a:gd name="connsiteY2430" fmla="*/ 648158 h 1230161"/>
                  <a:gd name="connsiteX2431" fmla="*/ 80265 w 1582064"/>
                  <a:gd name="connsiteY2431" fmla="*/ 648158 h 1230161"/>
                  <a:gd name="connsiteX2432" fmla="*/ 80209 w 1582064"/>
                  <a:gd name="connsiteY2432" fmla="*/ 648158 h 1230161"/>
                  <a:gd name="connsiteX2433" fmla="*/ 79761 w 1582064"/>
                  <a:gd name="connsiteY2433" fmla="*/ 648550 h 1230161"/>
                  <a:gd name="connsiteX2434" fmla="*/ 79481 w 1582064"/>
                  <a:gd name="connsiteY2434" fmla="*/ 650400 h 1230161"/>
                  <a:gd name="connsiteX2435" fmla="*/ 79089 w 1582064"/>
                  <a:gd name="connsiteY2435" fmla="*/ 652025 h 1230161"/>
                  <a:gd name="connsiteX2436" fmla="*/ 79313 w 1582064"/>
                  <a:gd name="connsiteY2436" fmla="*/ 658301 h 1230161"/>
                  <a:gd name="connsiteX2437" fmla="*/ 80489 w 1582064"/>
                  <a:gd name="connsiteY2437" fmla="*/ 661271 h 1230161"/>
                  <a:gd name="connsiteX2438" fmla="*/ 80714 w 1582064"/>
                  <a:gd name="connsiteY2438" fmla="*/ 661831 h 1230161"/>
                  <a:gd name="connsiteX2439" fmla="*/ 85365 w 1582064"/>
                  <a:gd name="connsiteY2439" fmla="*/ 674552 h 1230161"/>
                  <a:gd name="connsiteX2440" fmla="*/ 85701 w 1582064"/>
                  <a:gd name="connsiteY2440" fmla="*/ 674664 h 1230161"/>
                  <a:gd name="connsiteX2441" fmla="*/ 87718 w 1582064"/>
                  <a:gd name="connsiteY2441" fmla="*/ 675617 h 1230161"/>
                  <a:gd name="connsiteX2442" fmla="*/ 91305 w 1582064"/>
                  <a:gd name="connsiteY2442" fmla="*/ 677746 h 1230161"/>
                  <a:gd name="connsiteX2443" fmla="*/ 95732 w 1582064"/>
                  <a:gd name="connsiteY2443" fmla="*/ 683070 h 1230161"/>
                  <a:gd name="connsiteX2444" fmla="*/ 98814 w 1582064"/>
                  <a:gd name="connsiteY2444" fmla="*/ 690410 h 1230161"/>
                  <a:gd name="connsiteX2445" fmla="*/ 104025 w 1582064"/>
                  <a:gd name="connsiteY2445" fmla="*/ 691587 h 1230161"/>
                  <a:gd name="connsiteX2446" fmla="*/ 106379 w 1582064"/>
                  <a:gd name="connsiteY2446" fmla="*/ 692428 h 1230161"/>
                  <a:gd name="connsiteX2447" fmla="*/ 109237 w 1582064"/>
                  <a:gd name="connsiteY2447" fmla="*/ 693885 h 1230161"/>
                  <a:gd name="connsiteX2448" fmla="*/ 111926 w 1582064"/>
                  <a:gd name="connsiteY2448" fmla="*/ 695846 h 1230161"/>
                  <a:gd name="connsiteX2449" fmla="*/ 113383 w 1582064"/>
                  <a:gd name="connsiteY2449" fmla="*/ 697247 h 1230161"/>
                  <a:gd name="connsiteX2450" fmla="*/ 118091 w 1582064"/>
                  <a:gd name="connsiteY2450" fmla="*/ 700385 h 1230161"/>
                  <a:gd name="connsiteX2451" fmla="*/ 120668 w 1582064"/>
                  <a:gd name="connsiteY2451" fmla="*/ 701394 h 1230161"/>
                  <a:gd name="connsiteX2452" fmla="*/ 124142 w 1582064"/>
                  <a:gd name="connsiteY2452" fmla="*/ 703691 h 1230161"/>
                  <a:gd name="connsiteX2453" fmla="*/ 129858 w 1582064"/>
                  <a:gd name="connsiteY2453" fmla="*/ 709407 h 1230161"/>
                  <a:gd name="connsiteX2454" fmla="*/ 132156 w 1582064"/>
                  <a:gd name="connsiteY2454" fmla="*/ 720502 h 1230161"/>
                  <a:gd name="connsiteX2455" fmla="*/ 132156 w 1582064"/>
                  <a:gd name="connsiteY2455" fmla="*/ 721735 h 1230161"/>
                  <a:gd name="connsiteX2456" fmla="*/ 126272 w 1582064"/>
                  <a:gd name="connsiteY2456" fmla="*/ 731037 h 1230161"/>
                  <a:gd name="connsiteX2457" fmla="*/ 119996 w 1582064"/>
                  <a:gd name="connsiteY2457" fmla="*/ 731878 h 1230161"/>
                  <a:gd name="connsiteX2458" fmla="*/ 118203 w 1582064"/>
                  <a:gd name="connsiteY2458" fmla="*/ 732046 h 1230161"/>
                  <a:gd name="connsiteX2459" fmla="*/ 117474 w 1582064"/>
                  <a:gd name="connsiteY2459" fmla="*/ 732046 h 1230161"/>
                  <a:gd name="connsiteX2460" fmla="*/ 115289 w 1582064"/>
                  <a:gd name="connsiteY2460" fmla="*/ 731822 h 1230161"/>
                  <a:gd name="connsiteX2461" fmla="*/ 114168 w 1582064"/>
                  <a:gd name="connsiteY2461" fmla="*/ 733167 h 1230161"/>
                  <a:gd name="connsiteX2462" fmla="*/ 114168 w 1582064"/>
                  <a:gd name="connsiteY2462" fmla="*/ 733167 h 1230161"/>
                  <a:gd name="connsiteX2463" fmla="*/ 113383 w 1582064"/>
                  <a:gd name="connsiteY2463" fmla="*/ 737089 h 1230161"/>
                  <a:gd name="connsiteX2464" fmla="*/ 113439 w 1582064"/>
                  <a:gd name="connsiteY2464" fmla="*/ 738210 h 1230161"/>
                  <a:gd name="connsiteX2465" fmla="*/ 113439 w 1582064"/>
                  <a:gd name="connsiteY2465" fmla="*/ 738939 h 1230161"/>
                  <a:gd name="connsiteX2466" fmla="*/ 112823 w 1582064"/>
                  <a:gd name="connsiteY2466" fmla="*/ 742525 h 1230161"/>
                  <a:gd name="connsiteX2467" fmla="*/ 113159 w 1582064"/>
                  <a:gd name="connsiteY2467" fmla="*/ 743590 h 1230161"/>
                  <a:gd name="connsiteX2468" fmla="*/ 113888 w 1582064"/>
                  <a:gd name="connsiteY2468" fmla="*/ 746448 h 1230161"/>
                  <a:gd name="connsiteX2469" fmla="*/ 113103 w 1582064"/>
                  <a:gd name="connsiteY2469" fmla="*/ 753564 h 1230161"/>
                  <a:gd name="connsiteX2470" fmla="*/ 112375 w 1582064"/>
                  <a:gd name="connsiteY2470" fmla="*/ 755021 h 1230161"/>
                  <a:gd name="connsiteX2471" fmla="*/ 110469 w 1582064"/>
                  <a:gd name="connsiteY2471" fmla="*/ 757655 h 1230161"/>
                  <a:gd name="connsiteX2472" fmla="*/ 109741 w 1582064"/>
                  <a:gd name="connsiteY2472" fmla="*/ 758384 h 1230161"/>
                  <a:gd name="connsiteX2473" fmla="*/ 107107 w 1582064"/>
                  <a:gd name="connsiteY2473" fmla="*/ 760289 h 1230161"/>
                  <a:gd name="connsiteX2474" fmla="*/ 107387 w 1582064"/>
                  <a:gd name="connsiteY2474" fmla="*/ 761522 h 1230161"/>
                  <a:gd name="connsiteX2475" fmla="*/ 106939 w 1582064"/>
                  <a:gd name="connsiteY2475" fmla="*/ 767966 h 1230161"/>
                  <a:gd name="connsiteX2476" fmla="*/ 104922 w 1582064"/>
                  <a:gd name="connsiteY2476" fmla="*/ 779005 h 1230161"/>
                  <a:gd name="connsiteX2477" fmla="*/ 105258 w 1582064"/>
                  <a:gd name="connsiteY2477" fmla="*/ 779622 h 1230161"/>
                  <a:gd name="connsiteX2478" fmla="*/ 105258 w 1582064"/>
                  <a:gd name="connsiteY2478" fmla="*/ 779622 h 1230161"/>
                  <a:gd name="connsiteX2479" fmla="*/ 108844 w 1582064"/>
                  <a:gd name="connsiteY2479" fmla="*/ 782480 h 1230161"/>
                  <a:gd name="connsiteX2480" fmla="*/ 112711 w 1582064"/>
                  <a:gd name="connsiteY2480" fmla="*/ 790549 h 1230161"/>
                  <a:gd name="connsiteX2481" fmla="*/ 112711 w 1582064"/>
                  <a:gd name="connsiteY2481" fmla="*/ 791278 h 1230161"/>
                  <a:gd name="connsiteX2482" fmla="*/ 112375 w 1582064"/>
                  <a:gd name="connsiteY2482" fmla="*/ 793911 h 1230161"/>
                  <a:gd name="connsiteX2483" fmla="*/ 112599 w 1582064"/>
                  <a:gd name="connsiteY2483" fmla="*/ 794191 h 1230161"/>
                  <a:gd name="connsiteX2484" fmla="*/ 114672 w 1582064"/>
                  <a:gd name="connsiteY2484" fmla="*/ 796769 h 1230161"/>
                  <a:gd name="connsiteX2485" fmla="*/ 116521 w 1582064"/>
                  <a:gd name="connsiteY2485" fmla="*/ 798114 h 1230161"/>
                  <a:gd name="connsiteX2486" fmla="*/ 120612 w 1582064"/>
                  <a:gd name="connsiteY2486" fmla="*/ 805343 h 1230161"/>
                  <a:gd name="connsiteX2487" fmla="*/ 120612 w 1582064"/>
                  <a:gd name="connsiteY2487" fmla="*/ 805399 h 1230161"/>
                  <a:gd name="connsiteX2488" fmla="*/ 121397 w 1582064"/>
                  <a:gd name="connsiteY2488" fmla="*/ 805735 h 1230161"/>
                  <a:gd name="connsiteX2489" fmla="*/ 122854 w 1582064"/>
                  <a:gd name="connsiteY2489" fmla="*/ 806463 h 1230161"/>
                  <a:gd name="connsiteX2490" fmla="*/ 123974 w 1582064"/>
                  <a:gd name="connsiteY2490" fmla="*/ 807136 h 1230161"/>
                  <a:gd name="connsiteX2491" fmla="*/ 126104 w 1582064"/>
                  <a:gd name="connsiteY2491" fmla="*/ 808593 h 1230161"/>
                  <a:gd name="connsiteX2492" fmla="*/ 130699 w 1582064"/>
                  <a:gd name="connsiteY2492" fmla="*/ 817167 h 1230161"/>
                  <a:gd name="connsiteX2493" fmla="*/ 130699 w 1582064"/>
                  <a:gd name="connsiteY2493" fmla="*/ 822210 h 1230161"/>
                  <a:gd name="connsiteX2494" fmla="*/ 129746 w 1582064"/>
                  <a:gd name="connsiteY2494" fmla="*/ 826469 h 1230161"/>
                  <a:gd name="connsiteX2495" fmla="*/ 128457 w 1582064"/>
                  <a:gd name="connsiteY2495" fmla="*/ 829327 h 1230161"/>
                  <a:gd name="connsiteX2496" fmla="*/ 131427 w 1582064"/>
                  <a:gd name="connsiteY2496" fmla="*/ 836555 h 1230161"/>
                  <a:gd name="connsiteX2497" fmla="*/ 131427 w 1582064"/>
                  <a:gd name="connsiteY2497" fmla="*/ 840590 h 1230161"/>
                  <a:gd name="connsiteX2498" fmla="*/ 133277 w 1582064"/>
                  <a:gd name="connsiteY2498" fmla="*/ 843728 h 1230161"/>
                  <a:gd name="connsiteX2499" fmla="*/ 134902 w 1582064"/>
                  <a:gd name="connsiteY2499" fmla="*/ 847987 h 1230161"/>
                  <a:gd name="connsiteX2500" fmla="*/ 135630 w 1582064"/>
                  <a:gd name="connsiteY2500" fmla="*/ 853030 h 1230161"/>
                  <a:gd name="connsiteX2501" fmla="*/ 132716 w 1582064"/>
                  <a:gd name="connsiteY2501" fmla="*/ 861772 h 1230161"/>
                  <a:gd name="connsiteX2502" fmla="*/ 131988 w 1582064"/>
                  <a:gd name="connsiteY2502" fmla="*/ 862501 h 1230161"/>
                  <a:gd name="connsiteX2503" fmla="*/ 130587 w 1582064"/>
                  <a:gd name="connsiteY2503" fmla="*/ 863678 h 1230161"/>
                  <a:gd name="connsiteX2504" fmla="*/ 123414 w 1582064"/>
                  <a:gd name="connsiteY2504" fmla="*/ 868721 h 1230161"/>
                  <a:gd name="connsiteX2505" fmla="*/ 121845 w 1582064"/>
                  <a:gd name="connsiteY2505" fmla="*/ 869618 h 1230161"/>
                  <a:gd name="connsiteX2506" fmla="*/ 121004 w 1582064"/>
                  <a:gd name="connsiteY2506" fmla="*/ 876342 h 1230161"/>
                  <a:gd name="connsiteX2507" fmla="*/ 120276 w 1582064"/>
                  <a:gd name="connsiteY2507" fmla="*/ 877799 h 1230161"/>
                  <a:gd name="connsiteX2508" fmla="*/ 114280 w 1582064"/>
                  <a:gd name="connsiteY2508" fmla="*/ 882955 h 1230161"/>
                  <a:gd name="connsiteX2509" fmla="*/ 111702 w 1582064"/>
                  <a:gd name="connsiteY2509" fmla="*/ 883795 h 1230161"/>
                  <a:gd name="connsiteX2510" fmla="*/ 109573 w 1582064"/>
                  <a:gd name="connsiteY2510" fmla="*/ 885532 h 1230161"/>
                  <a:gd name="connsiteX2511" fmla="*/ 107780 w 1582064"/>
                  <a:gd name="connsiteY2511" fmla="*/ 886653 h 1230161"/>
                  <a:gd name="connsiteX2512" fmla="*/ 108452 w 1582064"/>
                  <a:gd name="connsiteY2512" fmla="*/ 886821 h 1230161"/>
                  <a:gd name="connsiteX2513" fmla="*/ 114168 w 1582064"/>
                  <a:gd name="connsiteY2513" fmla="*/ 888278 h 1230161"/>
                  <a:gd name="connsiteX2514" fmla="*/ 120276 w 1582064"/>
                  <a:gd name="connsiteY2514" fmla="*/ 892593 h 1230161"/>
                  <a:gd name="connsiteX2515" fmla="*/ 121733 w 1582064"/>
                  <a:gd name="connsiteY2515" fmla="*/ 894722 h 1230161"/>
                  <a:gd name="connsiteX2516" fmla="*/ 123470 w 1582064"/>
                  <a:gd name="connsiteY2516" fmla="*/ 900214 h 1230161"/>
                  <a:gd name="connsiteX2517" fmla="*/ 124591 w 1582064"/>
                  <a:gd name="connsiteY2517" fmla="*/ 902960 h 1230161"/>
                  <a:gd name="connsiteX2518" fmla="*/ 125319 w 1582064"/>
                  <a:gd name="connsiteY2518" fmla="*/ 905818 h 1230161"/>
                  <a:gd name="connsiteX2519" fmla="*/ 125095 w 1582064"/>
                  <a:gd name="connsiteY2519" fmla="*/ 911589 h 1230161"/>
                  <a:gd name="connsiteX2520" fmla="*/ 123638 w 1582064"/>
                  <a:gd name="connsiteY2520" fmla="*/ 915904 h 1230161"/>
                  <a:gd name="connsiteX2521" fmla="*/ 122181 w 1582064"/>
                  <a:gd name="connsiteY2521" fmla="*/ 918706 h 1230161"/>
                  <a:gd name="connsiteX2522" fmla="*/ 117138 w 1582064"/>
                  <a:gd name="connsiteY2522" fmla="*/ 925655 h 1230161"/>
                  <a:gd name="connsiteX2523" fmla="*/ 115457 w 1582064"/>
                  <a:gd name="connsiteY2523" fmla="*/ 929634 h 1230161"/>
                  <a:gd name="connsiteX2524" fmla="*/ 114560 w 1582064"/>
                  <a:gd name="connsiteY2524" fmla="*/ 931315 h 1230161"/>
                  <a:gd name="connsiteX2525" fmla="*/ 114224 w 1582064"/>
                  <a:gd name="connsiteY2525" fmla="*/ 931819 h 1230161"/>
                  <a:gd name="connsiteX2526" fmla="*/ 114616 w 1582064"/>
                  <a:gd name="connsiteY2526" fmla="*/ 931875 h 1230161"/>
                  <a:gd name="connsiteX2527" fmla="*/ 116465 w 1582064"/>
                  <a:gd name="connsiteY2527" fmla="*/ 932155 h 1230161"/>
                  <a:gd name="connsiteX2528" fmla="*/ 121061 w 1582064"/>
                  <a:gd name="connsiteY2528" fmla="*/ 931091 h 1230161"/>
                  <a:gd name="connsiteX2529" fmla="*/ 122517 w 1582064"/>
                  <a:gd name="connsiteY2529" fmla="*/ 931091 h 1230161"/>
                  <a:gd name="connsiteX2530" fmla="*/ 128850 w 1582064"/>
                  <a:gd name="connsiteY2530" fmla="*/ 933276 h 1230161"/>
                  <a:gd name="connsiteX2531" fmla="*/ 135462 w 1582064"/>
                  <a:gd name="connsiteY2531" fmla="*/ 935013 h 1230161"/>
                  <a:gd name="connsiteX2532" fmla="*/ 136807 w 1582064"/>
                  <a:gd name="connsiteY2532" fmla="*/ 936134 h 1230161"/>
                  <a:gd name="connsiteX2533" fmla="*/ 136863 w 1582064"/>
                  <a:gd name="connsiteY2533" fmla="*/ 936134 h 1230161"/>
                  <a:gd name="connsiteX2534" fmla="*/ 145661 w 1582064"/>
                  <a:gd name="connsiteY2534" fmla="*/ 941065 h 1230161"/>
                  <a:gd name="connsiteX2535" fmla="*/ 146501 w 1582064"/>
                  <a:gd name="connsiteY2535" fmla="*/ 942410 h 1230161"/>
                  <a:gd name="connsiteX2536" fmla="*/ 147286 w 1582064"/>
                  <a:gd name="connsiteY2536" fmla="*/ 942186 h 1230161"/>
                  <a:gd name="connsiteX2537" fmla="*/ 150144 w 1582064"/>
                  <a:gd name="connsiteY2537" fmla="*/ 941457 h 1230161"/>
                  <a:gd name="connsiteX2538" fmla="*/ 153562 w 1582064"/>
                  <a:gd name="connsiteY2538" fmla="*/ 941177 h 1230161"/>
                  <a:gd name="connsiteX2539" fmla="*/ 154122 w 1582064"/>
                  <a:gd name="connsiteY2539" fmla="*/ 938936 h 1230161"/>
                  <a:gd name="connsiteX2540" fmla="*/ 155299 w 1582064"/>
                  <a:gd name="connsiteY2540" fmla="*/ 936134 h 1230161"/>
                  <a:gd name="connsiteX2541" fmla="*/ 155299 w 1582064"/>
                  <a:gd name="connsiteY2541" fmla="*/ 936134 h 1230161"/>
                  <a:gd name="connsiteX2542" fmla="*/ 155299 w 1582064"/>
                  <a:gd name="connsiteY2542" fmla="*/ 936078 h 1230161"/>
                  <a:gd name="connsiteX2543" fmla="*/ 155299 w 1582064"/>
                  <a:gd name="connsiteY2543" fmla="*/ 936078 h 1230161"/>
                  <a:gd name="connsiteX2544" fmla="*/ 155299 w 1582064"/>
                  <a:gd name="connsiteY2544" fmla="*/ 936022 h 1230161"/>
                  <a:gd name="connsiteX2545" fmla="*/ 155299 w 1582064"/>
                  <a:gd name="connsiteY2545" fmla="*/ 936022 h 1230161"/>
                  <a:gd name="connsiteX2546" fmla="*/ 155299 w 1582064"/>
                  <a:gd name="connsiteY2546" fmla="*/ 935966 h 1230161"/>
                  <a:gd name="connsiteX2547" fmla="*/ 155299 w 1582064"/>
                  <a:gd name="connsiteY2547" fmla="*/ 935966 h 1230161"/>
                  <a:gd name="connsiteX2548" fmla="*/ 155299 w 1582064"/>
                  <a:gd name="connsiteY2548" fmla="*/ 935910 h 1230161"/>
                  <a:gd name="connsiteX2549" fmla="*/ 155299 w 1582064"/>
                  <a:gd name="connsiteY2549" fmla="*/ 935910 h 1230161"/>
                  <a:gd name="connsiteX2550" fmla="*/ 155299 w 1582064"/>
                  <a:gd name="connsiteY2550" fmla="*/ 935854 h 1230161"/>
                  <a:gd name="connsiteX2551" fmla="*/ 155299 w 1582064"/>
                  <a:gd name="connsiteY2551" fmla="*/ 935854 h 1230161"/>
                  <a:gd name="connsiteX2552" fmla="*/ 155299 w 1582064"/>
                  <a:gd name="connsiteY2552" fmla="*/ 935798 h 1230161"/>
                  <a:gd name="connsiteX2553" fmla="*/ 155299 w 1582064"/>
                  <a:gd name="connsiteY2553" fmla="*/ 935798 h 1230161"/>
                  <a:gd name="connsiteX2554" fmla="*/ 155299 w 1582064"/>
                  <a:gd name="connsiteY2554" fmla="*/ 935742 h 1230161"/>
                  <a:gd name="connsiteX2555" fmla="*/ 155299 w 1582064"/>
                  <a:gd name="connsiteY2555" fmla="*/ 935685 h 1230161"/>
                  <a:gd name="connsiteX2556" fmla="*/ 155299 w 1582064"/>
                  <a:gd name="connsiteY2556" fmla="*/ 935685 h 1230161"/>
                  <a:gd name="connsiteX2557" fmla="*/ 155299 w 1582064"/>
                  <a:gd name="connsiteY2557" fmla="*/ 935630 h 1230161"/>
                  <a:gd name="connsiteX2558" fmla="*/ 155299 w 1582064"/>
                  <a:gd name="connsiteY2558" fmla="*/ 935630 h 1230161"/>
                  <a:gd name="connsiteX2559" fmla="*/ 155299 w 1582064"/>
                  <a:gd name="connsiteY2559" fmla="*/ 935630 h 1230161"/>
                  <a:gd name="connsiteX2560" fmla="*/ 155299 w 1582064"/>
                  <a:gd name="connsiteY2560" fmla="*/ 935574 h 1230161"/>
                  <a:gd name="connsiteX2561" fmla="*/ 155299 w 1582064"/>
                  <a:gd name="connsiteY2561" fmla="*/ 935574 h 1230161"/>
                  <a:gd name="connsiteX2562" fmla="*/ 155299 w 1582064"/>
                  <a:gd name="connsiteY2562" fmla="*/ 935518 h 1230161"/>
                  <a:gd name="connsiteX2563" fmla="*/ 155299 w 1582064"/>
                  <a:gd name="connsiteY2563" fmla="*/ 935518 h 1230161"/>
                  <a:gd name="connsiteX2564" fmla="*/ 155299 w 1582064"/>
                  <a:gd name="connsiteY2564" fmla="*/ 935461 h 1230161"/>
                  <a:gd name="connsiteX2565" fmla="*/ 155299 w 1582064"/>
                  <a:gd name="connsiteY2565" fmla="*/ 935461 h 1230161"/>
                  <a:gd name="connsiteX2566" fmla="*/ 155299 w 1582064"/>
                  <a:gd name="connsiteY2566" fmla="*/ 935461 h 1230161"/>
                  <a:gd name="connsiteX2567" fmla="*/ 155299 w 1582064"/>
                  <a:gd name="connsiteY2567" fmla="*/ 935405 h 1230161"/>
                  <a:gd name="connsiteX2568" fmla="*/ 155299 w 1582064"/>
                  <a:gd name="connsiteY2568" fmla="*/ 935405 h 1230161"/>
                  <a:gd name="connsiteX2569" fmla="*/ 155299 w 1582064"/>
                  <a:gd name="connsiteY2569" fmla="*/ 935405 h 1230161"/>
                  <a:gd name="connsiteX2570" fmla="*/ 155299 w 1582064"/>
                  <a:gd name="connsiteY2570" fmla="*/ 935349 h 1230161"/>
                  <a:gd name="connsiteX2571" fmla="*/ 155299 w 1582064"/>
                  <a:gd name="connsiteY2571" fmla="*/ 935349 h 1230161"/>
                  <a:gd name="connsiteX2572" fmla="*/ 155355 w 1582064"/>
                  <a:gd name="connsiteY2572" fmla="*/ 935293 h 1230161"/>
                  <a:gd name="connsiteX2573" fmla="*/ 155355 w 1582064"/>
                  <a:gd name="connsiteY2573" fmla="*/ 935293 h 1230161"/>
                  <a:gd name="connsiteX2574" fmla="*/ 155355 w 1582064"/>
                  <a:gd name="connsiteY2574" fmla="*/ 935293 h 1230161"/>
                  <a:gd name="connsiteX2575" fmla="*/ 155411 w 1582064"/>
                  <a:gd name="connsiteY2575" fmla="*/ 935237 h 1230161"/>
                  <a:gd name="connsiteX2576" fmla="*/ 155411 w 1582064"/>
                  <a:gd name="connsiteY2576" fmla="*/ 935181 h 1230161"/>
                  <a:gd name="connsiteX2577" fmla="*/ 155411 w 1582064"/>
                  <a:gd name="connsiteY2577" fmla="*/ 935181 h 1230161"/>
                  <a:gd name="connsiteX2578" fmla="*/ 155411 w 1582064"/>
                  <a:gd name="connsiteY2578" fmla="*/ 935181 h 1230161"/>
                  <a:gd name="connsiteX2579" fmla="*/ 155411 w 1582064"/>
                  <a:gd name="connsiteY2579" fmla="*/ 935181 h 1230161"/>
                  <a:gd name="connsiteX2580" fmla="*/ 155467 w 1582064"/>
                  <a:gd name="connsiteY2580" fmla="*/ 935125 h 1230161"/>
                  <a:gd name="connsiteX2581" fmla="*/ 155467 w 1582064"/>
                  <a:gd name="connsiteY2581" fmla="*/ 935069 h 1230161"/>
                  <a:gd name="connsiteX2582" fmla="*/ 155467 w 1582064"/>
                  <a:gd name="connsiteY2582" fmla="*/ 935069 h 1230161"/>
                  <a:gd name="connsiteX2583" fmla="*/ 155467 w 1582064"/>
                  <a:gd name="connsiteY2583" fmla="*/ 935069 h 1230161"/>
                  <a:gd name="connsiteX2584" fmla="*/ 155467 w 1582064"/>
                  <a:gd name="connsiteY2584" fmla="*/ 935069 h 1230161"/>
                  <a:gd name="connsiteX2585" fmla="*/ 155467 w 1582064"/>
                  <a:gd name="connsiteY2585" fmla="*/ 935013 h 1230161"/>
                  <a:gd name="connsiteX2586" fmla="*/ 155467 w 1582064"/>
                  <a:gd name="connsiteY2586" fmla="*/ 934957 h 1230161"/>
                  <a:gd name="connsiteX2587" fmla="*/ 155467 w 1582064"/>
                  <a:gd name="connsiteY2587" fmla="*/ 934957 h 1230161"/>
                  <a:gd name="connsiteX2588" fmla="*/ 155467 w 1582064"/>
                  <a:gd name="connsiteY2588" fmla="*/ 934901 h 1230161"/>
                  <a:gd name="connsiteX2589" fmla="*/ 155467 w 1582064"/>
                  <a:gd name="connsiteY2589" fmla="*/ 934901 h 1230161"/>
                  <a:gd name="connsiteX2590" fmla="*/ 155467 w 1582064"/>
                  <a:gd name="connsiteY2590" fmla="*/ 934845 h 1230161"/>
                  <a:gd name="connsiteX2591" fmla="*/ 155467 w 1582064"/>
                  <a:gd name="connsiteY2591" fmla="*/ 934845 h 1230161"/>
                  <a:gd name="connsiteX2592" fmla="*/ 155467 w 1582064"/>
                  <a:gd name="connsiteY2592" fmla="*/ 934789 h 1230161"/>
                  <a:gd name="connsiteX2593" fmla="*/ 155467 w 1582064"/>
                  <a:gd name="connsiteY2593" fmla="*/ 934733 h 1230161"/>
                  <a:gd name="connsiteX2594" fmla="*/ 155467 w 1582064"/>
                  <a:gd name="connsiteY2594" fmla="*/ 934733 h 1230161"/>
                  <a:gd name="connsiteX2595" fmla="*/ 155523 w 1582064"/>
                  <a:gd name="connsiteY2595" fmla="*/ 934677 h 1230161"/>
                  <a:gd name="connsiteX2596" fmla="*/ 155523 w 1582064"/>
                  <a:gd name="connsiteY2596" fmla="*/ 934621 h 1230161"/>
                  <a:gd name="connsiteX2597" fmla="*/ 155523 w 1582064"/>
                  <a:gd name="connsiteY2597" fmla="*/ 934621 h 1230161"/>
                  <a:gd name="connsiteX2598" fmla="*/ 155523 w 1582064"/>
                  <a:gd name="connsiteY2598" fmla="*/ 934565 h 1230161"/>
                  <a:gd name="connsiteX2599" fmla="*/ 155523 w 1582064"/>
                  <a:gd name="connsiteY2599" fmla="*/ 934565 h 1230161"/>
                  <a:gd name="connsiteX2600" fmla="*/ 155523 w 1582064"/>
                  <a:gd name="connsiteY2600" fmla="*/ 934509 h 1230161"/>
                  <a:gd name="connsiteX2601" fmla="*/ 155523 w 1582064"/>
                  <a:gd name="connsiteY2601" fmla="*/ 934509 h 1230161"/>
                  <a:gd name="connsiteX2602" fmla="*/ 155523 w 1582064"/>
                  <a:gd name="connsiteY2602" fmla="*/ 934453 h 1230161"/>
                  <a:gd name="connsiteX2603" fmla="*/ 155523 w 1582064"/>
                  <a:gd name="connsiteY2603" fmla="*/ 934453 h 1230161"/>
                  <a:gd name="connsiteX2604" fmla="*/ 155523 w 1582064"/>
                  <a:gd name="connsiteY2604" fmla="*/ 934397 h 1230161"/>
                  <a:gd name="connsiteX2605" fmla="*/ 155523 w 1582064"/>
                  <a:gd name="connsiteY2605" fmla="*/ 934397 h 1230161"/>
                  <a:gd name="connsiteX2606" fmla="*/ 155523 w 1582064"/>
                  <a:gd name="connsiteY2606" fmla="*/ 934341 h 1230161"/>
                  <a:gd name="connsiteX2607" fmla="*/ 155523 w 1582064"/>
                  <a:gd name="connsiteY2607" fmla="*/ 934341 h 1230161"/>
                  <a:gd name="connsiteX2608" fmla="*/ 155523 w 1582064"/>
                  <a:gd name="connsiteY2608" fmla="*/ 934285 h 1230161"/>
                  <a:gd name="connsiteX2609" fmla="*/ 155523 w 1582064"/>
                  <a:gd name="connsiteY2609" fmla="*/ 934285 h 1230161"/>
                  <a:gd name="connsiteX2610" fmla="*/ 155523 w 1582064"/>
                  <a:gd name="connsiteY2610" fmla="*/ 934285 h 1230161"/>
                  <a:gd name="connsiteX2611" fmla="*/ 155523 w 1582064"/>
                  <a:gd name="connsiteY2611" fmla="*/ 934285 h 1230161"/>
                  <a:gd name="connsiteX2612" fmla="*/ 155523 w 1582064"/>
                  <a:gd name="connsiteY2612" fmla="*/ 934229 h 1230161"/>
                  <a:gd name="connsiteX2613" fmla="*/ 155523 w 1582064"/>
                  <a:gd name="connsiteY2613" fmla="*/ 934229 h 1230161"/>
                  <a:gd name="connsiteX2614" fmla="*/ 155523 w 1582064"/>
                  <a:gd name="connsiteY2614" fmla="*/ 934173 h 1230161"/>
                  <a:gd name="connsiteX2615" fmla="*/ 155523 w 1582064"/>
                  <a:gd name="connsiteY2615" fmla="*/ 934173 h 1230161"/>
                  <a:gd name="connsiteX2616" fmla="*/ 155523 w 1582064"/>
                  <a:gd name="connsiteY2616" fmla="*/ 934117 h 1230161"/>
                  <a:gd name="connsiteX2617" fmla="*/ 155523 w 1582064"/>
                  <a:gd name="connsiteY2617" fmla="*/ 934117 h 1230161"/>
                  <a:gd name="connsiteX2618" fmla="*/ 155523 w 1582064"/>
                  <a:gd name="connsiteY2618" fmla="*/ 934060 h 1230161"/>
                  <a:gd name="connsiteX2619" fmla="*/ 155523 w 1582064"/>
                  <a:gd name="connsiteY2619" fmla="*/ 934060 h 1230161"/>
                  <a:gd name="connsiteX2620" fmla="*/ 155579 w 1582064"/>
                  <a:gd name="connsiteY2620" fmla="*/ 934004 h 1230161"/>
                  <a:gd name="connsiteX2621" fmla="*/ 155579 w 1582064"/>
                  <a:gd name="connsiteY2621" fmla="*/ 934004 h 1230161"/>
                  <a:gd name="connsiteX2622" fmla="*/ 155636 w 1582064"/>
                  <a:gd name="connsiteY2622" fmla="*/ 933948 h 1230161"/>
                  <a:gd name="connsiteX2623" fmla="*/ 155636 w 1582064"/>
                  <a:gd name="connsiteY2623" fmla="*/ 933948 h 1230161"/>
                  <a:gd name="connsiteX2624" fmla="*/ 155636 w 1582064"/>
                  <a:gd name="connsiteY2624" fmla="*/ 933893 h 1230161"/>
                  <a:gd name="connsiteX2625" fmla="*/ 155636 w 1582064"/>
                  <a:gd name="connsiteY2625" fmla="*/ 933893 h 1230161"/>
                  <a:gd name="connsiteX2626" fmla="*/ 155636 w 1582064"/>
                  <a:gd name="connsiteY2626" fmla="*/ 933893 h 1230161"/>
                  <a:gd name="connsiteX2627" fmla="*/ 155692 w 1582064"/>
                  <a:gd name="connsiteY2627" fmla="*/ 933836 h 1230161"/>
                  <a:gd name="connsiteX2628" fmla="*/ 155692 w 1582064"/>
                  <a:gd name="connsiteY2628" fmla="*/ 933836 h 1230161"/>
                  <a:gd name="connsiteX2629" fmla="*/ 155748 w 1582064"/>
                  <a:gd name="connsiteY2629" fmla="*/ 933780 h 1230161"/>
                  <a:gd name="connsiteX2630" fmla="*/ 155748 w 1582064"/>
                  <a:gd name="connsiteY2630" fmla="*/ 933780 h 1230161"/>
                  <a:gd name="connsiteX2631" fmla="*/ 155748 w 1582064"/>
                  <a:gd name="connsiteY2631" fmla="*/ 933780 h 1230161"/>
                  <a:gd name="connsiteX2632" fmla="*/ 155804 w 1582064"/>
                  <a:gd name="connsiteY2632" fmla="*/ 933724 h 1230161"/>
                  <a:gd name="connsiteX2633" fmla="*/ 155804 w 1582064"/>
                  <a:gd name="connsiteY2633" fmla="*/ 933724 h 1230161"/>
                  <a:gd name="connsiteX2634" fmla="*/ 155860 w 1582064"/>
                  <a:gd name="connsiteY2634" fmla="*/ 933668 h 1230161"/>
                  <a:gd name="connsiteX2635" fmla="*/ 155860 w 1582064"/>
                  <a:gd name="connsiteY2635" fmla="*/ 933668 h 1230161"/>
                  <a:gd name="connsiteX2636" fmla="*/ 155860 w 1582064"/>
                  <a:gd name="connsiteY2636" fmla="*/ 933668 h 1230161"/>
                  <a:gd name="connsiteX2637" fmla="*/ 155916 w 1582064"/>
                  <a:gd name="connsiteY2637" fmla="*/ 933612 h 1230161"/>
                  <a:gd name="connsiteX2638" fmla="*/ 155916 w 1582064"/>
                  <a:gd name="connsiteY2638" fmla="*/ 933612 h 1230161"/>
                  <a:gd name="connsiteX2639" fmla="*/ 155916 w 1582064"/>
                  <a:gd name="connsiteY2639" fmla="*/ 933612 h 1230161"/>
                  <a:gd name="connsiteX2640" fmla="*/ 155972 w 1582064"/>
                  <a:gd name="connsiteY2640" fmla="*/ 933556 h 1230161"/>
                  <a:gd name="connsiteX2641" fmla="*/ 156028 w 1582064"/>
                  <a:gd name="connsiteY2641" fmla="*/ 933500 h 1230161"/>
                  <a:gd name="connsiteX2642" fmla="*/ 156084 w 1582064"/>
                  <a:gd name="connsiteY2642" fmla="*/ 933444 h 1230161"/>
                  <a:gd name="connsiteX2643" fmla="*/ 156140 w 1582064"/>
                  <a:gd name="connsiteY2643" fmla="*/ 933388 h 1230161"/>
                  <a:gd name="connsiteX2644" fmla="*/ 156196 w 1582064"/>
                  <a:gd name="connsiteY2644" fmla="*/ 933332 h 1230161"/>
                  <a:gd name="connsiteX2645" fmla="*/ 156252 w 1582064"/>
                  <a:gd name="connsiteY2645" fmla="*/ 933276 h 1230161"/>
                  <a:gd name="connsiteX2646" fmla="*/ 156308 w 1582064"/>
                  <a:gd name="connsiteY2646" fmla="*/ 933220 h 1230161"/>
                  <a:gd name="connsiteX2647" fmla="*/ 156364 w 1582064"/>
                  <a:gd name="connsiteY2647" fmla="*/ 933164 h 1230161"/>
                  <a:gd name="connsiteX2648" fmla="*/ 156420 w 1582064"/>
                  <a:gd name="connsiteY2648" fmla="*/ 933108 h 1230161"/>
                  <a:gd name="connsiteX2649" fmla="*/ 156476 w 1582064"/>
                  <a:gd name="connsiteY2649" fmla="*/ 933052 h 1230161"/>
                  <a:gd name="connsiteX2650" fmla="*/ 156476 w 1582064"/>
                  <a:gd name="connsiteY2650" fmla="*/ 933052 h 1230161"/>
                  <a:gd name="connsiteX2651" fmla="*/ 156532 w 1582064"/>
                  <a:gd name="connsiteY2651" fmla="*/ 932996 h 1230161"/>
                  <a:gd name="connsiteX2652" fmla="*/ 156588 w 1582064"/>
                  <a:gd name="connsiteY2652" fmla="*/ 932940 h 1230161"/>
                  <a:gd name="connsiteX2653" fmla="*/ 156644 w 1582064"/>
                  <a:gd name="connsiteY2653" fmla="*/ 932884 h 1230161"/>
                  <a:gd name="connsiteX2654" fmla="*/ 156700 w 1582064"/>
                  <a:gd name="connsiteY2654" fmla="*/ 932828 h 1230161"/>
                  <a:gd name="connsiteX2655" fmla="*/ 156700 w 1582064"/>
                  <a:gd name="connsiteY2655" fmla="*/ 932828 h 1230161"/>
                  <a:gd name="connsiteX2656" fmla="*/ 156756 w 1582064"/>
                  <a:gd name="connsiteY2656" fmla="*/ 932772 h 1230161"/>
                  <a:gd name="connsiteX2657" fmla="*/ 156756 w 1582064"/>
                  <a:gd name="connsiteY2657" fmla="*/ 932772 h 1230161"/>
                  <a:gd name="connsiteX2658" fmla="*/ 156812 w 1582064"/>
                  <a:gd name="connsiteY2658" fmla="*/ 932716 h 1230161"/>
                  <a:gd name="connsiteX2659" fmla="*/ 156812 w 1582064"/>
                  <a:gd name="connsiteY2659" fmla="*/ 932716 h 1230161"/>
                  <a:gd name="connsiteX2660" fmla="*/ 161688 w 1582064"/>
                  <a:gd name="connsiteY2660" fmla="*/ 930474 h 1230161"/>
                  <a:gd name="connsiteX2661" fmla="*/ 165890 w 1582064"/>
                  <a:gd name="connsiteY2661" fmla="*/ 929634 h 1230161"/>
                  <a:gd name="connsiteX2662" fmla="*/ 178947 w 1582064"/>
                  <a:gd name="connsiteY2662" fmla="*/ 936134 h 1230161"/>
                  <a:gd name="connsiteX2663" fmla="*/ 179507 w 1582064"/>
                  <a:gd name="connsiteY2663" fmla="*/ 939440 h 1230161"/>
                  <a:gd name="connsiteX2664" fmla="*/ 172447 w 1582064"/>
                  <a:gd name="connsiteY2664" fmla="*/ 949247 h 1230161"/>
                  <a:gd name="connsiteX2665" fmla="*/ 172222 w 1582064"/>
                  <a:gd name="connsiteY2665" fmla="*/ 949303 h 1230161"/>
                  <a:gd name="connsiteX2666" fmla="*/ 166563 w 1582064"/>
                  <a:gd name="connsiteY2666" fmla="*/ 957764 h 1230161"/>
                  <a:gd name="connsiteX2667" fmla="*/ 165106 w 1582064"/>
                  <a:gd name="connsiteY2667" fmla="*/ 958493 h 1230161"/>
                  <a:gd name="connsiteX2668" fmla="*/ 163873 w 1582064"/>
                  <a:gd name="connsiteY2668" fmla="*/ 958997 h 1230161"/>
                  <a:gd name="connsiteX2669" fmla="*/ 161239 w 1582064"/>
                  <a:gd name="connsiteY2669" fmla="*/ 960734 h 1230161"/>
                  <a:gd name="connsiteX2670" fmla="*/ 161688 w 1582064"/>
                  <a:gd name="connsiteY2670" fmla="*/ 961911 h 1230161"/>
                  <a:gd name="connsiteX2671" fmla="*/ 163593 w 1582064"/>
                  <a:gd name="connsiteY2671" fmla="*/ 967907 h 1230161"/>
                  <a:gd name="connsiteX2672" fmla="*/ 163593 w 1582064"/>
                  <a:gd name="connsiteY2672" fmla="*/ 968635 h 1230161"/>
                  <a:gd name="connsiteX2673" fmla="*/ 158549 w 1582064"/>
                  <a:gd name="connsiteY2673" fmla="*/ 977489 h 1230161"/>
                  <a:gd name="connsiteX2674" fmla="*/ 156644 w 1582064"/>
                  <a:gd name="connsiteY2674" fmla="*/ 978666 h 1230161"/>
                  <a:gd name="connsiteX2675" fmla="*/ 152778 w 1582064"/>
                  <a:gd name="connsiteY2675" fmla="*/ 983598 h 1230161"/>
                  <a:gd name="connsiteX2676" fmla="*/ 146109 w 1582064"/>
                  <a:gd name="connsiteY2676" fmla="*/ 987464 h 1230161"/>
                  <a:gd name="connsiteX2677" fmla="*/ 146109 w 1582064"/>
                  <a:gd name="connsiteY2677" fmla="*/ 987464 h 1230161"/>
                  <a:gd name="connsiteX2678" fmla="*/ 144652 w 1582064"/>
                  <a:gd name="connsiteY2678" fmla="*/ 990882 h 1230161"/>
                  <a:gd name="connsiteX2679" fmla="*/ 143195 w 1582064"/>
                  <a:gd name="connsiteY2679" fmla="*/ 993012 h 1230161"/>
                  <a:gd name="connsiteX2680" fmla="*/ 141066 w 1582064"/>
                  <a:gd name="connsiteY2680" fmla="*/ 995309 h 1230161"/>
                  <a:gd name="connsiteX2681" fmla="*/ 138488 w 1582064"/>
                  <a:gd name="connsiteY2681" fmla="*/ 997383 h 1230161"/>
                  <a:gd name="connsiteX2682" fmla="*/ 137143 w 1582064"/>
                  <a:gd name="connsiteY2682" fmla="*/ 999232 h 1230161"/>
                  <a:gd name="connsiteX2683" fmla="*/ 136191 w 1582064"/>
                  <a:gd name="connsiteY2683" fmla="*/ 1000353 h 1230161"/>
                  <a:gd name="connsiteX2684" fmla="*/ 131147 w 1582064"/>
                  <a:gd name="connsiteY2684" fmla="*/ 1005396 h 1230161"/>
                  <a:gd name="connsiteX2685" fmla="*/ 127897 w 1582064"/>
                  <a:gd name="connsiteY2685" fmla="*/ 1007581 h 1230161"/>
                  <a:gd name="connsiteX2686" fmla="*/ 126776 w 1582064"/>
                  <a:gd name="connsiteY2686" fmla="*/ 1008030 h 1230161"/>
                  <a:gd name="connsiteX2687" fmla="*/ 126608 w 1582064"/>
                  <a:gd name="connsiteY2687" fmla="*/ 1008422 h 1230161"/>
                  <a:gd name="connsiteX2688" fmla="*/ 125880 w 1582064"/>
                  <a:gd name="connsiteY2688" fmla="*/ 1009879 h 1230161"/>
                  <a:gd name="connsiteX2689" fmla="*/ 121229 w 1582064"/>
                  <a:gd name="connsiteY2689" fmla="*/ 1014530 h 1230161"/>
                  <a:gd name="connsiteX2690" fmla="*/ 120836 w 1582064"/>
                  <a:gd name="connsiteY2690" fmla="*/ 1014754 h 1230161"/>
                  <a:gd name="connsiteX2691" fmla="*/ 118763 w 1582064"/>
                  <a:gd name="connsiteY2691" fmla="*/ 1016940 h 1230161"/>
                  <a:gd name="connsiteX2692" fmla="*/ 118091 w 1582064"/>
                  <a:gd name="connsiteY2692" fmla="*/ 1017444 h 1230161"/>
                  <a:gd name="connsiteX2693" fmla="*/ 116073 w 1582064"/>
                  <a:gd name="connsiteY2693" fmla="*/ 1021759 h 1230161"/>
                  <a:gd name="connsiteX2694" fmla="*/ 113664 w 1582064"/>
                  <a:gd name="connsiteY2694" fmla="*/ 1024953 h 1230161"/>
                  <a:gd name="connsiteX2695" fmla="*/ 109012 w 1582064"/>
                  <a:gd name="connsiteY2695" fmla="*/ 1029604 h 1230161"/>
                  <a:gd name="connsiteX2696" fmla="*/ 108004 w 1582064"/>
                  <a:gd name="connsiteY2696" fmla="*/ 1030108 h 1230161"/>
                  <a:gd name="connsiteX2697" fmla="*/ 105034 w 1582064"/>
                  <a:gd name="connsiteY2697" fmla="*/ 1033527 h 1230161"/>
                  <a:gd name="connsiteX2698" fmla="*/ 102904 w 1582064"/>
                  <a:gd name="connsiteY2698" fmla="*/ 1035376 h 1230161"/>
                  <a:gd name="connsiteX2699" fmla="*/ 95115 w 1582064"/>
                  <a:gd name="connsiteY2699" fmla="*/ 1040531 h 1230161"/>
                  <a:gd name="connsiteX2700" fmla="*/ 93658 w 1582064"/>
                  <a:gd name="connsiteY2700" fmla="*/ 1041988 h 1230161"/>
                  <a:gd name="connsiteX2701" fmla="*/ 92986 w 1582064"/>
                  <a:gd name="connsiteY2701" fmla="*/ 1042605 h 1230161"/>
                  <a:gd name="connsiteX2702" fmla="*/ 93490 w 1582064"/>
                  <a:gd name="connsiteY2702" fmla="*/ 1043277 h 1230161"/>
                  <a:gd name="connsiteX2703" fmla="*/ 94947 w 1582064"/>
                  <a:gd name="connsiteY2703" fmla="*/ 1045407 h 1230161"/>
                  <a:gd name="connsiteX2704" fmla="*/ 96684 w 1582064"/>
                  <a:gd name="connsiteY2704" fmla="*/ 1051179 h 1230161"/>
                  <a:gd name="connsiteX2705" fmla="*/ 96684 w 1582064"/>
                  <a:gd name="connsiteY2705" fmla="*/ 1051907 h 1230161"/>
                  <a:gd name="connsiteX2706" fmla="*/ 95620 w 1582064"/>
                  <a:gd name="connsiteY2706" fmla="*/ 1056558 h 1230161"/>
                  <a:gd name="connsiteX2707" fmla="*/ 94163 w 1582064"/>
                  <a:gd name="connsiteY2707" fmla="*/ 1059416 h 1230161"/>
                  <a:gd name="connsiteX2708" fmla="*/ 89567 w 1582064"/>
                  <a:gd name="connsiteY2708" fmla="*/ 1064011 h 1230161"/>
                  <a:gd name="connsiteX2709" fmla="*/ 86654 w 1582064"/>
                  <a:gd name="connsiteY2709" fmla="*/ 1065468 h 1230161"/>
                  <a:gd name="connsiteX2710" fmla="*/ 84076 w 1582064"/>
                  <a:gd name="connsiteY2710" fmla="*/ 1066364 h 1230161"/>
                  <a:gd name="connsiteX2711" fmla="*/ 82787 w 1582064"/>
                  <a:gd name="connsiteY2711" fmla="*/ 1066645 h 1230161"/>
                  <a:gd name="connsiteX2712" fmla="*/ 81778 w 1582064"/>
                  <a:gd name="connsiteY2712" fmla="*/ 1067373 h 1230161"/>
                  <a:gd name="connsiteX2713" fmla="*/ 80209 w 1582064"/>
                  <a:gd name="connsiteY2713" fmla="*/ 1068326 h 1230161"/>
                  <a:gd name="connsiteX2714" fmla="*/ 78752 w 1582064"/>
                  <a:gd name="connsiteY2714" fmla="*/ 1069054 h 1230161"/>
                  <a:gd name="connsiteX2715" fmla="*/ 69618 w 1582064"/>
                  <a:gd name="connsiteY2715" fmla="*/ 1069110 h 1230161"/>
                  <a:gd name="connsiteX2716" fmla="*/ 66144 w 1582064"/>
                  <a:gd name="connsiteY2716" fmla="*/ 1073089 h 1230161"/>
                  <a:gd name="connsiteX2717" fmla="*/ 60876 w 1582064"/>
                  <a:gd name="connsiteY2717" fmla="*/ 1076283 h 1230161"/>
                  <a:gd name="connsiteX2718" fmla="*/ 57122 w 1582064"/>
                  <a:gd name="connsiteY2718" fmla="*/ 1077236 h 1230161"/>
                  <a:gd name="connsiteX2719" fmla="*/ 55889 w 1582064"/>
                  <a:gd name="connsiteY2719" fmla="*/ 1078133 h 1230161"/>
                  <a:gd name="connsiteX2720" fmla="*/ 52079 w 1582064"/>
                  <a:gd name="connsiteY2720" fmla="*/ 1079926 h 1230161"/>
                  <a:gd name="connsiteX2721" fmla="*/ 51967 w 1582064"/>
                  <a:gd name="connsiteY2721" fmla="*/ 1080038 h 1230161"/>
                  <a:gd name="connsiteX2722" fmla="*/ 51238 w 1582064"/>
                  <a:gd name="connsiteY2722" fmla="*/ 1080766 h 1230161"/>
                  <a:gd name="connsiteX2723" fmla="*/ 49893 w 1582064"/>
                  <a:gd name="connsiteY2723" fmla="*/ 1083960 h 1230161"/>
                  <a:gd name="connsiteX2724" fmla="*/ 46587 w 1582064"/>
                  <a:gd name="connsiteY2724" fmla="*/ 1088163 h 1230161"/>
                  <a:gd name="connsiteX2725" fmla="*/ 43729 w 1582064"/>
                  <a:gd name="connsiteY2725" fmla="*/ 1090293 h 1230161"/>
                  <a:gd name="connsiteX2726" fmla="*/ 42216 w 1582064"/>
                  <a:gd name="connsiteY2726" fmla="*/ 1091245 h 1230161"/>
                  <a:gd name="connsiteX2727" fmla="*/ 69002 w 1582064"/>
                  <a:gd name="connsiteY2727" fmla="*/ 1098586 h 1230161"/>
                  <a:gd name="connsiteX2728" fmla="*/ 72980 w 1582064"/>
                  <a:gd name="connsiteY2728" fmla="*/ 1100715 h 1230161"/>
                  <a:gd name="connsiteX2729" fmla="*/ 78472 w 1582064"/>
                  <a:gd name="connsiteY2729" fmla="*/ 1105423 h 1230161"/>
                  <a:gd name="connsiteX2730" fmla="*/ 79761 w 1582064"/>
                  <a:gd name="connsiteY2730" fmla="*/ 1104134 h 1230161"/>
                  <a:gd name="connsiteX2731" fmla="*/ 83852 w 1582064"/>
                  <a:gd name="connsiteY2731" fmla="*/ 1101612 h 1230161"/>
                  <a:gd name="connsiteX2732" fmla="*/ 85869 w 1582064"/>
                  <a:gd name="connsiteY2732" fmla="*/ 1100940 h 1230161"/>
                  <a:gd name="connsiteX2733" fmla="*/ 86093 w 1582064"/>
                  <a:gd name="connsiteY2733" fmla="*/ 1093935 h 1230161"/>
                  <a:gd name="connsiteX2734" fmla="*/ 86766 w 1582064"/>
                  <a:gd name="connsiteY2734" fmla="*/ 1092198 h 1230161"/>
                  <a:gd name="connsiteX2735" fmla="*/ 86766 w 1582064"/>
                  <a:gd name="connsiteY2735" fmla="*/ 1089900 h 1230161"/>
                  <a:gd name="connsiteX2736" fmla="*/ 87830 w 1582064"/>
                  <a:gd name="connsiteY2736" fmla="*/ 1085249 h 1230161"/>
                  <a:gd name="connsiteX2737" fmla="*/ 88559 w 1582064"/>
                  <a:gd name="connsiteY2737" fmla="*/ 1083792 h 1230161"/>
                  <a:gd name="connsiteX2738" fmla="*/ 92089 w 1582064"/>
                  <a:gd name="connsiteY2738" fmla="*/ 1079814 h 1230161"/>
                  <a:gd name="connsiteX2739" fmla="*/ 95564 w 1582064"/>
                  <a:gd name="connsiteY2739" fmla="*/ 1077516 h 1230161"/>
                  <a:gd name="connsiteX2740" fmla="*/ 98702 w 1582064"/>
                  <a:gd name="connsiteY2740" fmla="*/ 1074378 h 1230161"/>
                  <a:gd name="connsiteX2741" fmla="*/ 104642 w 1582064"/>
                  <a:gd name="connsiteY2741" fmla="*/ 1069279 h 1230161"/>
                  <a:gd name="connsiteX2742" fmla="*/ 106771 w 1582064"/>
                  <a:gd name="connsiteY2742" fmla="*/ 1068550 h 1230161"/>
                  <a:gd name="connsiteX2743" fmla="*/ 110077 w 1582064"/>
                  <a:gd name="connsiteY2743" fmla="*/ 1067990 h 1230161"/>
                  <a:gd name="connsiteX2744" fmla="*/ 114168 w 1582064"/>
                  <a:gd name="connsiteY2744" fmla="*/ 1067990 h 1230161"/>
                  <a:gd name="connsiteX2745" fmla="*/ 119435 w 1582064"/>
                  <a:gd name="connsiteY2745" fmla="*/ 1066533 h 1230161"/>
                  <a:gd name="connsiteX2746" fmla="*/ 124423 w 1582064"/>
                  <a:gd name="connsiteY2746" fmla="*/ 1066421 h 1230161"/>
                  <a:gd name="connsiteX2747" fmla="*/ 126496 w 1582064"/>
                  <a:gd name="connsiteY2747" fmla="*/ 1065244 h 1230161"/>
                  <a:gd name="connsiteX2748" fmla="*/ 127897 w 1582064"/>
                  <a:gd name="connsiteY2748" fmla="*/ 1063843 h 1230161"/>
                  <a:gd name="connsiteX2749" fmla="*/ 129466 w 1582064"/>
                  <a:gd name="connsiteY2749" fmla="*/ 1062554 h 1230161"/>
                  <a:gd name="connsiteX2750" fmla="*/ 131595 w 1582064"/>
                  <a:gd name="connsiteY2750" fmla="*/ 1061097 h 1230161"/>
                  <a:gd name="connsiteX2751" fmla="*/ 132716 w 1582064"/>
                  <a:gd name="connsiteY2751" fmla="*/ 1060425 h 1230161"/>
                  <a:gd name="connsiteX2752" fmla="*/ 136639 w 1582064"/>
                  <a:gd name="connsiteY2752" fmla="*/ 1058183 h 1230161"/>
                  <a:gd name="connsiteX2753" fmla="*/ 142355 w 1582064"/>
                  <a:gd name="connsiteY2753" fmla="*/ 1056446 h 1230161"/>
                  <a:gd name="connsiteX2754" fmla="*/ 142859 w 1582064"/>
                  <a:gd name="connsiteY2754" fmla="*/ 1056446 h 1230161"/>
                  <a:gd name="connsiteX2755" fmla="*/ 146613 w 1582064"/>
                  <a:gd name="connsiteY2755" fmla="*/ 1055718 h 1230161"/>
                  <a:gd name="connsiteX2756" fmla="*/ 148070 w 1582064"/>
                  <a:gd name="connsiteY2756" fmla="*/ 1055718 h 1230161"/>
                  <a:gd name="connsiteX2757" fmla="*/ 152666 w 1582064"/>
                  <a:gd name="connsiteY2757" fmla="*/ 1056782 h 1230161"/>
                  <a:gd name="connsiteX2758" fmla="*/ 154122 w 1582064"/>
                  <a:gd name="connsiteY2758" fmla="*/ 1057511 h 1230161"/>
                  <a:gd name="connsiteX2759" fmla="*/ 158101 w 1582064"/>
                  <a:gd name="connsiteY2759" fmla="*/ 1061041 h 1230161"/>
                  <a:gd name="connsiteX2760" fmla="*/ 158101 w 1582064"/>
                  <a:gd name="connsiteY2760" fmla="*/ 1061041 h 1230161"/>
                  <a:gd name="connsiteX2761" fmla="*/ 160455 w 1582064"/>
                  <a:gd name="connsiteY2761" fmla="*/ 1063226 h 1230161"/>
                  <a:gd name="connsiteX2762" fmla="*/ 160567 w 1582064"/>
                  <a:gd name="connsiteY2762" fmla="*/ 1063282 h 1230161"/>
                  <a:gd name="connsiteX2763" fmla="*/ 162584 w 1582064"/>
                  <a:gd name="connsiteY2763" fmla="*/ 1064627 h 1230161"/>
                  <a:gd name="connsiteX2764" fmla="*/ 163593 w 1582064"/>
                  <a:gd name="connsiteY2764" fmla="*/ 1062946 h 1230161"/>
                  <a:gd name="connsiteX2765" fmla="*/ 167852 w 1582064"/>
                  <a:gd name="connsiteY2765" fmla="*/ 1059024 h 1230161"/>
                  <a:gd name="connsiteX2766" fmla="*/ 169309 w 1582064"/>
                  <a:gd name="connsiteY2766" fmla="*/ 1058295 h 1230161"/>
                  <a:gd name="connsiteX2767" fmla="*/ 173904 w 1582064"/>
                  <a:gd name="connsiteY2767" fmla="*/ 1057230 h 1230161"/>
                  <a:gd name="connsiteX2768" fmla="*/ 175809 w 1582064"/>
                  <a:gd name="connsiteY2768" fmla="*/ 1057230 h 1230161"/>
                  <a:gd name="connsiteX2769" fmla="*/ 176425 w 1582064"/>
                  <a:gd name="connsiteY2769" fmla="*/ 1056894 h 1230161"/>
                  <a:gd name="connsiteX2770" fmla="*/ 178723 w 1582064"/>
                  <a:gd name="connsiteY2770" fmla="*/ 1055774 h 1230161"/>
                  <a:gd name="connsiteX2771" fmla="*/ 181637 w 1582064"/>
                  <a:gd name="connsiteY2771" fmla="*/ 1053812 h 1230161"/>
                  <a:gd name="connsiteX2772" fmla="*/ 190267 w 1582064"/>
                  <a:gd name="connsiteY2772" fmla="*/ 1045183 h 1230161"/>
                  <a:gd name="connsiteX2773" fmla="*/ 194133 w 1582064"/>
                  <a:gd name="connsiteY2773" fmla="*/ 1042773 h 1230161"/>
                  <a:gd name="connsiteX2774" fmla="*/ 197327 w 1582064"/>
                  <a:gd name="connsiteY2774" fmla="*/ 1040755 h 1230161"/>
                  <a:gd name="connsiteX2775" fmla="*/ 199905 w 1582064"/>
                  <a:gd name="connsiteY2775" fmla="*/ 1039747 h 1230161"/>
                  <a:gd name="connsiteX2776" fmla="*/ 201138 w 1582064"/>
                  <a:gd name="connsiteY2776" fmla="*/ 1038906 h 1230161"/>
                  <a:gd name="connsiteX2777" fmla="*/ 202819 w 1582064"/>
                  <a:gd name="connsiteY2777" fmla="*/ 1038010 h 1230161"/>
                  <a:gd name="connsiteX2778" fmla="*/ 210776 w 1582064"/>
                  <a:gd name="connsiteY2778" fmla="*/ 1034367 h 1230161"/>
                  <a:gd name="connsiteX2779" fmla="*/ 213186 w 1582064"/>
                  <a:gd name="connsiteY2779" fmla="*/ 1032294 h 1230161"/>
                  <a:gd name="connsiteX2780" fmla="*/ 214306 w 1582064"/>
                  <a:gd name="connsiteY2780" fmla="*/ 1031341 h 1230161"/>
                  <a:gd name="connsiteX2781" fmla="*/ 220022 w 1582064"/>
                  <a:gd name="connsiteY2781" fmla="*/ 1027027 h 1230161"/>
                  <a:gd name="connsiteX2782" fmla="*/ 220751 w 1582064"/>
                  <a:gd name="connsiteY2782" fmla="*/ 1026522 h 1230161"/>
                  <a:gd name="connsiteX2783" fmla="*/ 224169 w 1582064"/>
                  <a:gd name="connsiteY2783" fmla="*/ 1024393 h 1230161"/>
                  <a:gd name="connsiteX2784" fmla="*/ 226186 w 1582064"/>
                  <a:gd name="connsiteY2784" fmla="*/ 1022207 h 1230161"/>
                  <a:gd name="connsiteX2785" fmla="*/ 229773 w 1582064"/>
                  <a:gd name="connsiteY2785" fmla="*/ 1019349 h 1230161"/>
                  <a:gd name="connsiteX2786" fmla="*/ 230613 w 1582064"/>
                  <a:gd name="connsiteY2786" fmla="*/ 1018733 h 1230161"/>
                  <a:gd name="connsiteX2787" fmla="*/ 230613 w 1582064"/>
                  <a:gd name="connsiteY2787" fmla="*/ 1018733 h 1230161"/>
                  <a:gd name="connsiteX2788" fmla="*/ 230669 w 1582064"/>
                  <a:gd name="connsiteY2788" fmla="*/ 1018733 h 1230161"/>
                  <a:gd name="connsiteX2789" fmla="*/ 230726 w 1582064"/>
                  <a:gd name="connsiteY2789" fmla="*/ 1018733 h 1230161"/>
                  <a:gd name="connsiteX2790" fmla="*/ 230726 w 1582064"/>
                  <a:gd name="connsiteY2790" fmla="*/ 1018733 h 1230161"/>
                  <a:gd name="connsiteX2791" fmla="*/ 230781 w 1582064"/>
                  <a:gd name="connsiteY2791" fmla="*/ 1018733 h 1230161"/>
                  <a:gd name="connsiteX2792" fmla="*/ 230781 w 1582064"/>
                  <a:gd name="connsiteY2792" fmla="*/ 1018733 h 1230161"/>
                  <a:gd name="connsiteX2793" fmla="*/ 231678 w 1582064"/>
                  <a:gd name="connsiteY2793" fmla="*/ 1018229 h 1230161"/>
                  <a:gd name="connsiteX2794" fmla="*/ 233023 w 1582064"/>
                  <a:gd name="connsiteY2794" fmla="*/ 1017556 h 1230161"/>
                  <a:gd name="connsiteX2795" fmla="*/ 233976 w 1582064"/>
                  <a:gd name="connsiteY2795" fmla="*/ 1016603 h 1230161"/>
                  <a:gd name="connsiteX2796" fmla="*/ 235545 w 1582064"/>
                  <a:gd name="connsiteY2796" fmla="*/ 1015315 h 1230161"/>
                  <a:gd name="connsiteX2797" fmla="*/ 237674 w 1582064"/>
                  <a:gd name="connsiteY2797" fmla="*/ 1013914 h 1230161"/>
                  <a:gd name="connsiteX2798" fmla="*/ 251908 w 1582064"/>
                  <a:gd name="connsiteY2798" fmla="*/ 1016155 h 1230161"/>
                  <a:gd name="connsiteX2799" fmla="*/ 254037 w 1582064"/>
                  <a:gd name="connsiteY2799" fmla="*/ 1022431 h 1230161"/>
                  <a:gd name="connsiteX2800" fmla="*/ 250282 w 1582064"/>
                  <a:gd name="connsiteY2800" fmla="*/ 1030276 h 1230161"/>
                  <a:gd name="connsiteX2801" fmla="*/ 251403 w 1582064"/>
                  <a:gd name="connsiteY2801" fmla="*/ 1031621 h 1230161"/>
                  <a:gd name="connsiteX2802" fmla="*/ 252076 w 1582064"/>
                  <a:gd name="connsiteY2802" fmla="*/ 1032518 h 1230161"/>
                  <a:gd name="connsiteX2803" fmla="*/ 253533 w 1582064"/>
                  <a:gd name="connsiteY2803" fmla="*/ 1034647 h 1230161"/>
                  <a:gd name="connsiteX2804" fmla="*/ 254205 w 1582064"/>
                  <a:gd name="connsiteY2804" fmla="*/ 1035768 h 1230161"/>
                  <a:gd name="connsiteX2805" fmla="*/ 254597 w 1582064"/>
                  <a:gd name="connsiteY2805" fmla="*/ 1036553 h 1230161"/>
                  <a:gd name="connsiteX2806" fmla="*/ 256110 w 1582064"/>
                  <a:gd name="connsiteY2806" fmla="*/ 1037057 h 1230161"/>
                  <a:gd name="connsiteX2807" fmla="*/ 257455 w 1582064"/>
                  <a:gd name="connsiteY2807" fmla="*/ 1037617 h 1230161"/>
                  <a:gd name="connsiteX2808" fmla="*/ 258912 w 1582064"/>
                  <a:gd name="connsiteY2808" fmla="*/ 1038346 h 1230161"/>
                  <a:gd name="connsiteX2809" fmla="*/ 263171 w 1582064"/>
                  <a:gd name="connsiteY2809" fmla="*/ 1042325 h 1230161"/>
                  <a:gd name="connsiteX2810" fmla="*/ 269671 w 1582064"/>
                  <a:gd name="connsiteY2810" fmla="*/ 1051907 h 1230161"/>
                  <a:gd name="connsiteX2811" fmla="*/ 269671 w 1582064"/>
                  <a:gd name="connsiteY2811" fmla="*/ 1057623 h 1230161"/>
                  <a:gd name="connsiteX2812" fmla="*/ 269559 w 1582064"/>
                  <a:gd name="connsiteY2812" fmla="*/ 1059248 h 1230161"/>
                  <a:gd name="connsiteX2813" fmla="*/ 270008 w 1582064"/>
                  <a:gd name="connsiteY2813" fmla="*/ 1060144 h 1230161"/>
                  <a:gd name="connsiteX2814" fmla="*/ 272137 w 1582064"/>
                  <a:gd name="connsiteY2814" fmla="*/ 1063002 h 1230161"/>
                  <a:gd name="connsiteX2815" fmla="*/ 272417 w 1582064"/>
                  <a:gd name="connsiteY2815" fmla="*/ 1063282 h 1230161"/>
                  <a:gd name="connsiteX2816" fmla="*/ 273650 w 1582064"/>
                  <a:gd name="connsiteY2816" fmla="*/ 1064740 h 1230161"/>
                  <a:gd name="connsiteX2817" fmla="*/ 278693 w 1582064"/>
                  <a:gd name="connsiteY2817" fmla="*/ 1069615 h 1230161"/>
                  <a:gd name="connsiteX2818" fmla="*/ 280991 w 1582064"/>
                  <a:gd name="connsiteY2818" fmla="*/ 1074378 h 1230161"/>
                  <a:gd name="connsiteX2819" fmla="*/ 282448 w 1582064"/>
                  <a:gd name="connsiteY2819" fmla="*/ 1078133 h 1230161"/>
                  <a:gd name="connsiteX2820" fmla="*/ 351598 w 1582064"/>
                  <a:gd name="connsiteY2820" fmla="*/ 1058407 h 1230161"/>
                  <a:gd name="connsiteX2821" fmla="*/ 363086 w 1582064"/>
                  <a:gd name="connsiteY2821" fmla="*/ 1055549 h 1230161"/>
                  <a:gd name="connsiteX2822" fmla="*/ 366280 w 1582064"/>
                  <a:gd name="connsiteY2822" fmla="*/ 1055269 h 1230161"/>
                  <a:gd name="connsiteX2823" fmla="*/ 388751 w 1582064"/>
                  <a:gd name="connsiteY2823" fmla="*/ 1056782 h 1230161"/>
                  <a:gd name="connsiteX2824" fmla="*/ 389871 w 1582064"/>
                  <a:gd name="connsiteY2824" fmla="*/ 1055437 h 1230161"/>
                  <a:gd name="connsiteX2825" fmla="*/ 390600 w 1582064"/>
                  <a:gd name="connsiteY2825" fmla="*/ 1054709 h 1230161"/>
                  <a:gd name="connsiteX2826" fmla="*/ 393290 w 1582064"/>
                  <a:gd name="connsiteY2826" fmla="*/ 1052804 h 1230161"/>
                  <a:gd name="connsiteX2827" fmla="*/ 393290 w 1582064"/>
                  <a:gd name="connsiteY2827" fmla="*/ 1052804 h 1230161"/>
                  <a:gd name="connsiteX2828" fmla="*/ 395475 w 1582064"/>
                  <a:gd name="connsiteY2828" fmla="*/ 1051347 h 1230161"/>
                  <a:gd name="connsiteX2829" fmla="*/ 396091 w 1582064"/>
                  <a:gd name="connsiteY2829" fmla="*/ 1050898 h 1230161"/>
                  <a:gd name="connsiteX2830" fmla="*/ 402872 w 1582064"/>
                  <a:gd name="connsiteY2830" fmla="*/ 1046807 h 1230161"/>
                  <a:gd name="connsiteX2831" fmla="*/ 405786 w 1582064"/>
                  <a:gd name="connsiteY2831" fmla="*/ 1044790 h 1230161"/>
                  <a:gd name="connsiteX2832" fmla="*/ 407859 w 1582064"/>
                  <a:gd name="connsiteY2832" fmla="*/ 1041820 h 1230161"/>
                  <a:gd name="connsiteX2833" fmla="*/ 408588 w 1582064"/>
                  <a:gd name="connsiteY2833" fmla="*/ 1041092 h 1230161"/>
                  <a:gd name="connsiteX2834" fmla="*/ 415873 w 1582064"/>
                  <a:gd name="connsiteY2834" fmla="*/ 1038066 h 1230161"/>
                  <a:gd name="connsiteX2835" fmla="*/ 416601 w 1582064"/>
                  <a:gd name="connsiteY2835" fmla="*/ 1038066 h 1230161"/>
                  <a:gd name="connsiteX2836" fmla="*/ 418731 w 1582064"/>
                  <a:gd name="connsiteY2836" fmla="*/ 1038290 h 1230161"/>
                  <a:gd name="connsiteX2837" fmla="*/ 420860 w 1582064"/>
                  <a:gd name="connsiteY2837" fmla="*/ 1038066 h 1230161"/>
                  <a:gd name="connsiteX2838" fmla="*/ 423718 w 1582064"/>
                  <a:gd name="connsiteY2838" fmla="*/ 1038066 h 1230161"/>
                  <a:gd name="connsiteX2839" fmla="*/ 426576 w 1582064"/>
                  <a:gd name="connsiteY2839" fmla="*/ 1038458 h 1230161"/>
                  <a:gd name="connsiteX2840" fmla="*/ 433356 w 1582064"/>
                  <a:gd name="connsiteY2840" fmla="*/ 1038850 h 1230161"/>
                  <a:gd name="connsiteX2841" fmla="*/ 438680 w 1582064"/>
                  <a:gd name="connsiteY2841" fmla="*/ 1043782 h 1230161"/>
                  <a:gd name="connsiteX2842" fmla="*/ 439633 w 1582064"/>
                  <a:gd name="connsiteY2842" fmla="*/ 1045126 h 1230161"/>
                  <a:gd name="connsiteX2843" fmla="*/ 440753 w 1582064"/>
                  <a:gd name="connsiteY2843" fmla="*/ 1047592 h 1230161"/>
                  <a:gd name="connsiteX2844" fmla="*/ 444732 w 1582064"/>
                  <a:gd name="connsiteY2844" fmla="*/ 1049329 h 1230161"/>
                  <a:gd name="connsiteX2845" fmla="*/ 451120 w 1582064"/>
                  <a:gd name="connsiteY2845" fmla="*/ 1055213 h 1230161"/>
                  <a:gd name="connsiteX2846" fmla="*/ 450392 w 1582064"/>
                  <a:gd name="connsiteY2846" fmla="*/ 1064515 h 1230161"/>
                  <a:gd name="connsiteX2847" fmla="*/ 451120 w 1582064"/>
                  <a:gd name="connsiteY2847" fmla="*/ 1067205 h 1230161"/>
                  <a:gd name="connsiteX2848" fmla="*/ 451736 w 1582064"/>
                  <a:gd name="connsiteY2848" fmla="*/ 1071968 h 1230161"/>
                  <a:gd name="connsiteX2849" fmla="*/ 454034 w 1582064"/>
                  <a:gd name="connsiteY2849" fmla="*/ 1077292 h 1230161"/>
                  <a:gd name="connsiteX2850" fmla="*/ 458853 w 1582064"/>
                  <a:gd name="connsiteY2850" fmla="*/ 1076115 h 1230161"/>
                  <a:gd name="connsiteX2851" fmla="*/ 460310 w 1582064"/>
                  <a:gd name="connsiteY2851" fmla="*/ 1076115 h 1230161"/>
                  <a:gd name="connsiteX2852" fmla="*/ 464065 w 1582064"/>
                  <a:gd name="connsiteY2852" fmla="*/ 1076843 h 1230161"/>
                  <a:gd name="connsiteX2853" fmla="*/ 465129 w 1582064"/>
                  <a:gd name="connsiteY2853" fmla="*/ 1076843 h 1230161"/>
                  <a:gd name="connsiteX2854" fmla="*/ 466530 w 1582064"/>
                  <a:gd name="connsiteY2854" fmla="*/ 1076395 h 1230161"/>
                  <a:gd name="connsiteX2855" fmla="*/ 460030 w 1582064"/>
                  <a:gd name="connsiteY2855" fmla="*/ 1060144 h 1230161"/>
                  <a:gd name="connsiteX2856" fmla="*/ 461095 w 1582064"/>
                  <a:gd name="connsiteY2856" fmla="*/ 1050506 h 1230161"/>
                  <a:gd name="connsiteX2857" fmla="*/ 469668 w 1582064"/>
                  <a:gd name="connsiteY2857" fmla="*/ 1045967 h 1230161"/>
                  <a:gd name="connsiteX2858" fmla="*/ 469837 w 1582064"/>
                  <a:gd name="connsiteY2858" fmla="*/ 1045967 h 1230161"/>
                  <a:gd name="connsiteX2859" fmla="*/ 476169 w 1582064"/>
                  <a:gd name="connsiteY2859" fmla="*/ 1043838 h 1230161"/>
                  <a:gd name="connsiteX2860" fmla="*/ 477626 w 1582064"/>
                  <a:gd name="connsiteY2860" fmla="*/ 1043838 h 1230161"/>
                  <a:gd name="connsiteX2861" fmla="*/ 484967 w 1582064"/>
                  <a:gd name="connsiteY2861" fmla="*/ 1046864 h 1230161"/>
                  <a:gd name="connsiteX2862" fmla="*/ 485695 w 1582064"/>
                  <a:gd name="connsiteY2862" fmla="*/ 1047592 h 1230161"/>
                  <a:gd name="connsiteX2863" fmla="*/ 487769 w 1582064"/>
                  <a:gd name="connsiteY2863" fmla="*/ 1050562 h 1230161"/>
                  <a:gd name="connsiteX2864" fmla="*/ 491467 w 1582064"/>
                  <a:gd name="connsiteY2864" fmla="*/ 1049049 h 1230161"/>
                  <a:gd name="connsiteX2865" fmla="*/ 493764 w 1582064"/>
                  <a:gd name="connsiteY2865" fmla="*/ 1047928 h 1230161"/>
                  <a:gd name="connsiteX2866" fmla="*/ 494605 w 1582064"/>
                  <a:gd name="connsiteY2866" fmla="*/ 1047648 h 1230161"/>
                  <a:gd name="connsiteX2867" fmla="*/ 495614 w 1582064"/>
                  <a:gd name="connsiteY2867" fmla="*/ 1046976 h 1230161"/>
                  <a:gd name="connsiteX2868" fmla="*/ 501329 w 1582064"/>
                  <a:gd name="connsiteY2868" fmla="*/ 1045239 h 1230161"/>
                  <a:gd name="connsiteX2869" fmla="*/ 504187 w 1582064"/>
                  <a:gd name="connsiteY2869" fmla="*/ 1045239 h 1230161"/>
                  <a:gd name="connsiteX2870" fmla="*/ 509119 w 1582064"/>
                  <a:gd name="connsiteY2870" fmla="*/ 1046471 h 1230161"/>
                  <a:gd name="connsiteX2871" fmla="*/ 510912 w 1582064"/>
                  <a:gd name="connsiteY2871" fmla="*/ 1045126 h 1230161"/>
                  <a:gd name="connsiteX2872" fmla="*/ 521447 w 1582064"/>
                  <a:gd name="connsiteY2872" fmla="*/ 1044006 h 1230161"/>
                  <a:gd name="connsiteX2873" fmla="*/ 523072 w 1582064"/>
                  <a:gd name="connsiteY2873" fmla="*/ 1044510 h 1230161"/>
                  <a:gd name="connsiteX2874" fmla="*/ 523576 w 1582064"/>
                  <a:gd name="connsiteY2874" fmla="*/ 1044510 h 1230161"/>
                  <a:gd name="connsiteX2875" fmla="*/ 533607 w 1582064"/>
                  <a:gd name="connsiteY2875" fmla="*/ 1052355 h 1230161"/>
                  <a:gd name="connsiteX2876" fmla="*/ 534336 w 1582064"/>
                  <a:gd name="connsiteY2876" fmla="*/ 1055213 h 1230161"/>
                  <a:gd name="connsiteX2877" fmla="*/ 534616 w 1582064"/>
                  <a:gd name="connsiteY2877" fmla="*/ 1057006 h 1230161"/>
                  <a:gd name="connsiteX2878" fmla="*/ 535288 w 1582064"/>
                  <a:gd name="connsiteY2878" fmla="*/ 1057735 h 1230161"/>
                  <a:gd name="connsiteX2879" fmla="*/ 535456 w 1582064"/>
                  <a:gd name="connsiteY2879" fmla="*/ 1057791 h 1230161"/>
                  <a:gd name="connsiteX2880" fmla="*/ 540051 w 1582064"/>
                  <a:gd name="connsiteY2880" fmla="*/ 1062386 h 1230161"/>
                  <a:gd name="connsiteX2881" fmla="*/ 541508 w 1582064"/>
                  <a:gd name="connsiteY2881" fmla="*/ 1065300 h 1230161"/>
                  <a:gd name="connsiteX2882" fmla="*/ 542349 w 1582064"/>
                  <a:gd name="connsiteY2882" fmla="*/ 1067597 h 1230161"/>
                  <a:gd name="connsiteX2883" fmla="*/ 546215 w 1582064"/>
                  <a:gd name="connsiteY2883" fmla="*/ 1075667 h 1230161"/>
                  <a:gd name="connsiteX2884" fmla="*/ 546215 w 1582064"/>
                  <a:gd name="connsiteY2884" fmla="*/ 1077124 h 1230161"/>
                  <a:gd name="connsiteX2885" fmla="*/ 545095 w 1582064"/>
                  <a:gd name="connsiteY2885" fmla="*/ 1081775 h 1230161"/>
                  <a:gd name="connsiteX2886" fmla="*/ 544927 w 1582064"/>
                  <a:gd name="connsiteY2886" fmla="*/ 1082055 h 1230161"/>
                  <a:gd name="connsiteX2887" fmla="*/ 546608 w 1582064"/>
                  <a:gd name="connsiteY2887" fmla="*/ 1082503 h 1230161"/>
                  <a:gd name="connsiteX2888" fmla="*/ 547336 w 1582064"/>
                  <a:gd name="connsiteY2888" fmla="*/ 1075442 h 1230161"/>
                  <a:gd name="connsiteX2889" fmla="*/ 552828 w 1582064"/>
                  <a:gd name="connsiteY2889" fmla="*/ 1070343 h 1230161"/>
                  <a:gd name="connsiteX2890" fmla="*/ 552267 w 1582064"/>
                  <a:gd name="connsiteY2890" fmla="*/ 1064067 h 1230161"/>
                  <a:gd name="connsiteX2891" fmla="*/ 552492 w 1582064"/>
                  <a:gd name="connsiteY2891" fmla="*/ 1063002 h 1230161"/>
                  <a:gd name="connsiteX2892" fmla="*/ 551091 w 1582064"/>
                  <a:gd name="connsiteY2892" fmla="*/ 1053700 h 1230161"/>
                  <a:gd name="connsiteX2893" fmla="*/ 552548 w 1582064"/>
                  <a:gd name="connsiteY2893" fmla="*/ 1049385 h 1230161"/>
                  <a:gd name="connsiteX2894" fmla="*/ 559104 w 1582064"/>
                  <a:gd name="connsiteY2894" fmla="*/ 1042829 h 1230161"/>
                  <a:gd name="connsiteX2895" fmla="*/ 561233 w 1582064"/>
                  <a:gd name="connsiteY2895" fmla="*/ 1042101 h 1230161"/>
                  <a:gd name="connsiteX2896" fmla="*/ 563475 w 1582064"/>
                  <a:gd name="connsiteY2896" fmla="*/ 1041596 h 1230161"/>
                  <a:gd name="connsiteX2897" fmla="*/ 563475 w 1582064"/>
                  <a:gd name="connsiteY2897" fmla="*/ 1041092 h 1230161"/>
                  <a:gd name="connsiteX2898" fmla="*/ 564540 w 1582064"/>
                  <a:gd name="connsiteY2898" fmla="*/ 1036497 h 1230161"/>
                  <a:gd name="connsiteX2899" fmla="*/ 565268 w 1582064"/>
                  <a:gd name="connsiteY2899" fmla="*/ 1035040 h 1230161"/>
                  <a:gd name="connsiteX2900" fmla="*/ 569919 w 1582064"/>
                  <a:gd name="connsiteY2900" fmla="*/ 1030389 h 1230161"/>
                  <a:gd name="connsiteX2901" fmla="*/ 571376 w 1582064"/>
                  <a:gd name="connsiteY2901" fmla="*/ 1029660 h 1230161"/>
                  <a:gd name="connsiteX2902" fmla="*/ 575971 w 1582064"/>
                  <a:gd name="connsiteY2902" fmla="*/ 1028595 h 1230161"/>
                  <a:gd name="connsiteX2903" fmla="*/ 576700 w 1582064"/>
                  <a:gd name="connsiteY2903" fmla="*/ 1027475 h 1230161"/>
                  <a:gd name="connsiteX2904" fmla="*/ 578045 w 1582064"/>
                  <a:gd name="connsiteY2904" fmla="*/ 1025850 h 1230161"/>
                  <a:gd name="connsiteX2905" fmla="*/ 578773 w 1582064"/>
                  <a:gd name="connsiteY2905" fmla="*/ 1025121 h 1230161"/>
                  <a:gd name="connsiteX2906" fmla="*/ 590149 w 1582064"/>
                  <a:gd name="connsiteY2906" fmla="*/ 1022936 h 1230161"/>
                  <a:gd name="connsiteX2907" fmla="*/ 594295 w 1582064"/>
                  <a:gd name="connsiteY2907" fmla="*/ 1024729 h 1230161"/>
                  <a:gd name="connsiteX2908" fmla="*/ 607520 w 1582064"/>
                  <a:gd name="connsiteY2908" fmla="*/ 1027363 h 1230161"/>
                  <a:gd name="connsiteX2909" fmla="*/ 608753 w 1582064"/>
                  <a:gd name="connsiteY2909" fmla="*/ 1027699 h 1230161"/>
                  <a:gd name="connsiteX2910" fmla="*/ 611835 w 1582064"/>
                  <a:gd name="connsiteY2910" fmla="*/ 1028708 h 1230161"/>
                  <a:gd name="connsiteX2911" fmla="*/ 612620 w 1582064"/>
                  <a:gd name="connsiteY2911" fmla="*/ 1027979 h 1230161"/>
                  <a:gd name="connsiteX2912" fmla="*/ 613124 w 1582064"/>
                  <a:gd name="connsiteY2912" fmla="*/ 1026410 h 1230161"/>
                  <a:gd name="connsiteX2913" fmla="*/ 614189 w 1582064"/>
                  <a:gd name="connsiteY2913" fmla="*/ 1023720 h 1230161"/>
                  <a:gd name="connsiteX2914" fmla="*/ 614693 w 1582064"/>
                  <a:gd name="connsiteY2914" fmla="*/ 1021087 h 1230161"/>
                  <a:gd name="connsiteX2915" fmla="*/ 616206 w 1582064"/>
                  <a:gd name="connsiteY2915" fmla="*/ 1017388 h 1230161"/>
                  <a:gd name="connsiteX2916" fmla="*/ 617159 w 1582064"/>
                  <a:gd name="connsiteY2916" fmla="*/ 1015539 h 1230161"/>
                  <a:gd name="connsiteX2917" fmla="*/ 619624 w 1582064"/>
                  <a:gd name="connsiteY2917" fmla="*/ 1011504 h 1230161"/>
                  <a:gd name="connsiteX2918" fmla="*/ 620353 w 1582064"/>
                  <a:gd name="connsiteY2918" fmla="*/ 1010776 h 1230161"/>
                  <a:gd name="connsiteX2919" fmla="*/ 625676 w 1582064"/>
                  <a:gd name="connsiteY2919" fmla="*/ 1007918 h 1230161"/>
                  <a:gd name="connsiteX2920" fmla="*/ 626629 w 1582064"/>
                  <a:gd name="connsiteY2920" fmla="*/ 1007357 h 1230161"/>
                  <a:gd name="connsiteX2921" fmla="*/ 628086 w 1582064"/>
                  <a:gd name="connsiteY2921" fmla="*/ 1006629 h 1230161"/>
                  <a:gd name="connsiteX2922" fmla="*/ 632681 w 1582064"/>
                  <a:gd name="connsiteY2922" fmla="*/ 1005564 h 1230161"/>
                  <a:gd name="connsiteX2923" fmla="*/ 635539 w 1582064"/>
                  <a:gd name="connsiteY2923" fmla="*/ 1005564 h 1230161"/>
                  <a:gd name="connsiteX2924" fmla="*/ 637220 w 1582064"/>
                  <a:gd name="connsiteY2924" fmla="*/ 1005732 h 1230161"/>
                  <a:gd name="connsiteX2925" fmla="*/ 641535 w 1582064"/>
                  <a:gd name="connsiteY2925" fmla="*/ 1006461 h 1230161"/>
                  <a:gd name="connsiteX2926" fmla="*/ 645570 w 1582064"/>
                  <a:gd name="connsiteY2926" fmla="*/ 1008086 h 1230161"/>
                  <a:gd name="connsiteX2927" fmla="*/ 647475 w 1582064"/>
                  <a:gd name="connsiteY2927" fmla="*/ 1009375 h 1230161"/>
                  <a:gd name="connsiteX2928" fmla="*/ 652238 w 1582064"/>
                  <a:gd name="connsiteY2928" fmla="*/ 1009711 h 1230161"/>
                  <a:gd name="connsiteX2929" fmla="*/ 658794 w 1582064"/>
                  <a:gd name="connsiteY2929" fmla="*/ 1015763 h 1230161"/>
                  <a:gd name="connsiteX2930" fmla="*/ 661316 w 1582064"/>
                  <a:gd name="connsiteY2930" fmla="*/ 1021423 h 1230161"/>
                  <a:gd name="connsiteX2931" fmla="*/ 661484 w 1582064"/>
                  <a:gd name="connsiteY2931" fmla="*/ 1021815 h 1230161"/>
                  <a:gd name="connsiteX2932" fmla="*/ 662941 w 1582064"/>
                  <a:gd name="connsiteY2932" fmla="*/ 1023048 h 1230161"/>
                  <a:gd name="connsiteX2933" fmla="*/ 663670 w 1582064"/>
                  <a:gd name="connsiteY2933" fmla="*/ 1023776 h 1230161"/>
                  <a:gd name="connsiteX2934" fmla="*/ 665239 w 1582064"/>
                  <a:gd name="connsiteY2934" fmla="*/ 1025794 h 1230161"/>
                  <a:gd name="connsiteX2935" fmla="*/ 669217 w 1582064"/>
                  <a:gd name="connsiteY2935" fmla="*/ 1030052 h 1230161"/>
                  <a:gd name="connsiteX2936" fmla="*/ 669273 w 1582064"/>
                  <a:gd name="connsiteY2936" fmla="*/ 1030165 h 1230161"/>
                  <a:gd name="connsiteX2937" fmla="*/ 671123 w 1582064"/>
                  <a:gd name="connsiteY2937" fmla="*/ 1030613 h 1230161"/>
                  <a:gd name="connsiteX2938" fmla="*/ 671683 w 1582064"/>
                  <a:gd name="connsiteY2938" fmla="*/ 1030781 h 1230161"/>
                  <a:gd name="connsiteX2939" fmla="*/ 674317 w 1582064"/>
                  <a:gd name="connsiteY2939" fmla="*/ 1030781 h 1230161"/>
                  <a:gd name="connsiteX2940" fmla="*/ 681602 w 1582064"/>
                  <a:gd name="connsiteY2940" fmla="*/ 1033807 h 1230161"/>
                  <a:gd name="connsiteX2941" fmla="*/ 683787 w 1582064"/>
                  <a:gd name="connsiteY2941" fmla="*/ 1035992 h 1230161"/>
                  <a:gd name="connsiteX2942" fmla="*/ 686477 w 1582064"/>
                  <a:gd name="connsiteY2942" fmla="*/ 1040755 h 1230161"/>
                  <a:gd name="connsiteX2943" fmla="*/ 686701 w 1582064"/>
                  <a:gd name="connsiteY2943" fmla="*/ 1041540 h 1230161"/>
                  <a:gd name="connsiteX2944" fmla="*/ 687934 w 1582064"/>
                  <a:gd name="connsiteY2944" fmla="*/ 1041428 h 1230161"/>
                  <a:gd name="connsiteX2945" fmla="*/ 689783 w 1582064"/>
                  <a:gd name="connsiteY2945" fmla="*/ 1040475 h 1230161"/>
                  <a:gd name="connsiteX2946" fmla="*/ 692417 w 1582064"/>
                  <a:gd name="connsiteY2946" fmla="*/ 1039579 h 1230161"/>
                  <a:gd name="connsiteX2947" fmla="*/ 693593 w 1582064"/>
                  <a:gd name="connsiteY2947" fmla="*/ 1039354 h 1230161"/>
                  <a:gd name="connsiteX2948" fmla="*/ 695387 w 1582064"/>
                  <a:gd name="connsiteY2948" fmla="*/ 1031509 h 1230161"/>
                  <a:gd name="connsiteX2949" fmla="*/ 703792 w 1582064"/>
                  <a:gd name="connsiteY2949" fmla="*/ 1027194 h 1230161"/>
                  <a:gd name="connsiteX2950" fmla="*/ 709564 w 1582064"/>
                  <a:gd name="connsiteY2950" fmla="*/ 1023160 h 1230161"/>
                  <a:gd name="connsiteX2951" fmla="*/ 710685 w 1582064"/>
                  <a:gd name="connsiteY2951" fmla="*/ 1022487 h 1230161"/>
                  <a:gd name="connsiteX2952" fmla="*/ 711469 w 1582064"/>
                  <a:gd name="connsiteY2952" fmla="*/ 1022039 h 1230161"/>
                  <a:gd name="connsiteX2953" fmla="*/ 711974 w 1582064"/>
                  <a:gd name="connsiteY2953" fmla="*/ 1020582 h 1230161"/>
                  <a:gd name="connsiteX2954" fmla="*/ 714439 w 1582064"/>
                  <a:gd name="connsiteY2954" fmla="*/ 1016548 h 1230161"/>
                  <a:gd name="connsiteX2955" fmla="*/ 718754 w 1582064"/>
                  <a:gd name="connsiteY2955" fmla="*/ 1012233 h 1230161"/>
                  <a:gd name="connsiteX2956" fmla="*/ 726095 w 1582064"/>
                  <a:gd name="connsiteY2956" fmla="*/ 1009206 h 1230161"/>
                  <a:gd name="connsiteX2957" fmla="*/ 726824 w 1582064"/>
                  <a:gd name="connsiteY2957" fmla="*/ 1009206 h 1230161"/>
                  <a:gd name="connsiteX2958" fmla="*/ 734669 w 1582064"/>
                  <a:gd name="connsiteY2958" fmla="*/ 1012793 h 1230161"/>
                  <a:gd name="connsiteX2959" fmla="*/ 739824 w 1582064"/>
                  <a:gd name="connsiteY2959" fmla="*/ 1018621 h 1230161"/>
                  <a:gd name="connsiteX2960" fmla="*/ 746101 w 1582064"/>
                  <a:gd name="connsiteY2960" fmla="*/ 1019741 h 1230161"/>
                  <a:gd name="connsiteX2961" fmla="*/ 747894 w 1582064"/>
                  <a:gd name="connsiteY2961" fmla="*/ 1018901 h 1230161"/>
                  <a:gd name="connsiteX2962" fmla="*/ 748454 w 1582064"/>
                  <a:gd name="connsiteY2962" fmla="*/ 1017780 h 1230161"/>
                  <a:gd name="connsiteX2963" fmla="*/ 758036 w 1582064"/>
                  <a:gd name="connsiteY2963" fmla="*/ 1012064 h 1230161"/>
                  <a:gd name="connsiteX2964" fmla="*/ 765489 w 1582064"/>
                  <a:gd name="connsiteY2964" fmla="*/ 1015595 h 1230161"/>
                  <a:gd name="connsiteX2965" fmla="*/ 768852 w 1582064"/>
                  <a:gd name="connsiteY2965" fmla="*/ 1014922 h 1230161"/>
                  <a:gd name="connsiteX2966" fmla="*/ 777649 w 1582064"/>
                  <a:gd name="connsiteY2966" fmla="*/ 1019349 h 1230161"/>
                  <a:gd name="connsiteX2967" fmla="*/ 777874 w 1582064"/>
                  <a:gd name="connsiteY2967" fmla="*/ 1019630 h 1230161"/>
                  <a:gd name="connsiteX2968" fmla="*/ 780675 w 1582064"/>
                  <a:gd name="connsiteY2968" fmla="*/ 1019237 h 1230161"/>
                  <a:gd name="connsiteX2969" fmla="*/ 783533 w 1582064"/>
                  <a:gd name="connsiteY2969" fmla="*/ 1019237 h 1230161"/>
                  <a:gd name="connsiteX2970" fmla="*/ 786055 w 1582064"/>
                  <a:gd name="connsiteY2970" fmla="*/ 1019517 h 1230161"/>
                  <a:gd name="connsiteX2971" fmla="*/ 788913 w 1582064"/>
                  <a:gd name="connsiteY2971" fmla="*/ 1020246 h 1230161"/>
                  <a:gd name="connsiteX2972" fmla="*/ 792275 w 1582064"/>
                  <a:gd name="connsiteY2972" fmla="*/ 1021759 h 1230161"/>
                  <a:gd name="connsiteX2973" fmla="*/ 793564 w 1582064"/>
                  <a:gd name="connsiteY2973" fmla="*/ 1020750 h 1230161"/>
                  <a:gd name="connsiteX2974" fmla="*/ 797487 w 1582064"/>
                  <a:gd name="connsiteY2974" fmla="*/ 1017388 h 1230161"/>
                  <a:gd name="connsiteX2975" fmla="*/ 798944 w 1582064"/>
                  <a:gd name="connsiteY2975" fmla="*/ 1015427 h 1230161"/>
                  <a:gd name="connsiteX2976" fmla="*/ 801746 w 1582064"/>
                  <a:gd name="connsiteY2976" fmla="*/ 1012849 h 1230161"/>
                  <a:gd name="connsiteX2977" fmla="*/ 800176 w 1582064"/>
                  <a:gd name="connsiteY2977" fmla="*/ 1011840 h 1230161"/>
                  <a:gd name="connsiteX2978" fmla="*/ 796422 w 1582064"/>
                  <a:gd name="connsiteY2978" fmla="*/ 1011840 h 1230161"/>
                  <a:gd name="connsiteX2979" fmla="*/ 792555 w 1582064"/>
                  <a:gd name="connsiteY2979" fmla="*/ 1011112 h 1230161"/>
                  <a:gd name="connsiteX2980" fmla="*/ 788969 w 1582064"/>
                  <a:gd name="connsiteY2980" fmla="*/ 1009655 h 1230161"/>
                  <a:gd name="connsiteX2981" fmla="*/ 783365 w 1582064"/>
                  <a:gd name="connsiteY2981" fmla="*/ 1004219 h 1230161"/>
                  <a:gd name="connsiteX2982" fmla="*/ 776921 w 1582064"/>
                  <a:gd name="connsiteY2982" fmla="*/ 998503 h 1230161"/>
                  <a:gd name="connsiteX2983" fmla="*/ 776080 w 1582064"/>
                  <a:gd name="connsiteY2983" fmla="*/ 993852 h 1230161"/>
                  <a:gd name="connsiteX2984" fmla="*/ 777089 w 1582064"/>
                  <a:gd name="connsiteY2984" fmla="*/ 984326 h 1230161"/>
                  <a:gd name="connsiteX2985" fmla="*/ 778546 w 1582064"/>
                  <a:gd name="connsiteY2985" fmla="*/ 982197 h 1230161"/>
                  <a:gd name="connsiteX2986" fmla="*/ 780956 w 1582064"/>
                  <a:gd name="connsiteY2986" fmla="*/ 979675 h 1230161"/>
                  <a:gd name="connsiteX2987" fmla="*/ 782525 w 1582064"/>
                  <a:gd name="connsiteY2987" fmla="*/ 978498 h 1230161"/>
                  <a:gd name="connsiteX2988" fmla="*/ 783757 w 1582064"/>
                  <a:gd name="connsiteY2988" fmla="*/ 976201 h 1230161"/>
                  <a:gd name="connsiteX2989" fmla="*/ 790930 w 1582064"/>
                  <a:gd name="connsiteY2989" fmla="*/ 966170 h 1230161"/>
                  <a:gd name="connsiteX2990" fmla="*/ 791883 w 1582064"/>
                  <a:gd name="connsiteY2990" fmla="*/ 965049 h 1230161"/>
                  <a:gd name="connsiteX2991" fmla="*/ 791883 w 1582064"/>
                  <a:gd name="connsiteY2991" fmla="*/ 964601 h 1230161"/>
                  <a:gd name="connsiteX2992" fmla="*/ 791379 w 1582064"/>
                  <a:gd name="connsiteY2992" fmla="*/ 962023 h 1230161"/>
                  <a:gd name="connsiteX2993" fmla="*/ 794068 w 1582064"/>
                  <a:gd name="connsiteY2993" fmla="*/ 952833 h 1230161"/>
                  <a:gd name="connsiteX2994" fmla="*/ 794068 w 1582064"/>
                  <a:gd name="connsiteY2994" fmla="*/ 951376 h 1230161"/>
                  <a:gd name="connsiteX2995" fmla="*/ 804379 w 1582064"/>
                  <a:gd name="connsiteY2995" fmla="*/ 941065 h 1230161"/>
                  <a:gd name="connsiteX2996" fmla="*/ 806509 w 1582064"/>
                  <a:gd name="connsiteY2996" fmla="*/ 941065 h 1230161"/>
                  <a:gd name="connsiteX2997" fmla="*/ 809086 w 1582064"/>
                  <a:gd name="connsiteY2997" fmla="*/ 941401 h 1230161"/>
                  <a:gd name="connsiteX2998" fmla="*/ 809254 w 1582064"/>
                  <a:gd name="connsiteY2998" fmla="*/ 941233 h 1230161"/>
                  <a:gd name="connsiteX2999" fmla="*/ 811944 w 1582064"/>
                  <a:gd name="connsiteY2999" fmla="*/ 939272 h 1230161"/>
                  <a:gd name="connsiteX3000" fmla="*/ 814802 w 1582064"/>
                  <a:gd name="connsiteY3000" fmla="*/ 937815 h 1230161"/>
                  <a:gd name="connsiteX3001" fmla="*/ 816875 w 1582064"/>
                  <a:gd name="connsiteY3001" fmla="*/ 937031 h 1230161"/>
                  <a:gd name="connsiteX3002" fmla="*/ 818389 w 1582064"/>
                  <a:gd name="connsiteY3002" fmla="*/ 936638 h 1230161"/>
                  <a:gd name="connsiteX3003" fmla="*/ 818389 w 1582064"/>
                  <a:gd name="connsiteY3003" fmla="*/ 932660 h 1230161"/>
                  <a:gd name="connsiteX3004" fmla="*/ 819845 w 1582064"/>
                  <a:gd name="connsiteY3004" fmla="*/ 927392 h 1230161"/>
                  <a:gd name="connsiteX3005" fmla="*/ 819845 w 1582064"/>
                  <a:gd name="connsiteY3005" fmla="*/ 924758 h 1230161"/>
                  <a:gd name="connsiteX3006" fmla="*/ 821583 w 1582064"/>
                  <a:gd name="connsiteY3006" fmla="*/ 919043 h 1230161"/>
                  <a:gd name="connsiteX3007" fmla="*/ 823040 w 1582064"/>
                  <a:gd name="connsiteY3007" fmla="*/ 916913 h 1230161"/>
                  <a:gd name="connsiteX3008" fmla="*/ 824329 w 1582064"/>
                  <a:gd name="connsiteY3008" fmla="*/ 915344 h 1230161"/>
                  <a:gd name="connsiteX3009" fmla="*/ 827747 w 1582064"/>
                  <a:gd name="connsiteY3009" fmla="*/ 911926 h 1230161"/>
                  <a:gd name="connsiteX3010" fmla="*/ 827523 w 1582064"/>
                  <a:gd name="connsiteY3010" fmla="*/ 910245 h 1230161"/>
                  <a:gd name="connsiteX3011" fmla="*/ 826738 w 1582064"/>
                  <a:gd name="connsiteY3011" fmla="*/ 908620 h 1230161"/>
                  <a:gd name="connsiteX3012" fmla="*/ 825617 w 1582064"/>
                  <a:gd name="connsiteY3012" fmla="*/ 903968 h 1230161"/>
                  <a:gd name="connsiteX3013" fmla="*/ 825617 w 1582064"/>
                  <a:gd name="connsiteY3013" fmla="*/ 902511 h 1230161"/>
                  <a:gd name="connsiteX3014" fmla="*/ 825954 w 1582064"/>
                  <a:gd name="connsiteY3014" fmla="*/ 899934 h 1230161"/>
                  <a:gd name="connsiteX3015" fmla="*/ 821022 w 1582064"/>
                  <a:gd name="connsiteY3015" fmla="*/ 894274 h 1230161"/>
                  <a:gd name="connsiteX3016" fmla="*/ 820518 w 1582064"/>
                  <a:gd name="connsiteY3016" fmla="*/ 893657 h 1230161"/>
                  <a:gd name="connsiteX3017" fmla="*/ 818389 w 1582064"/>
                  <a:gd name="connsiteY3017" fmla="*/ 890800 h 1230161"/>
                  <a:gd name="connsiteX3018" fmla="*/ 817884 w 1582064"/>
                  <a:gd name="connsiteY3018" fmla="*/ 890015 h 1230161"/>
                  <a:gd name="connsiteX3019" fmla="*/ 815587 w 1582064"/>
                  <a:gd name="connsiteY3019" fmla="*/ 890800 h 1230161"/>
                  <a:gd name="connsiteX3020" fmla="*/ 803090 w 1582064"/>
                  <a:gd name="connsiteY3020" fmla="*/ 885700 h 1230161"/>
                  <a:gd name="connsiteX3021" fmla="*/ 802698 w 1582064"/>
                  <a:gd name="connsiteY3021" fmla="*/ 885532 h 1230161"/>
                  <a:gd name="connsiteX3022" fmla="*/ 800513 w 1582064"/>
                  <a:gd name="connsiteY3022" fmla="*/ 884355 h 1230161"/>
                  <a:gd name="connsiteX3023" fmla="*/ 800345 w 1582064"/>
                  <a:gd name="connsiteY3023" fmla="*/ 884299 h 1230161"/>
                  <a:gd name="connsiteX3024" fmla="*/ 793284 w 1582064"/>
                  <a:gd name="connsiteY3024" fmla="*/ 874493 h 1230161"/>
                  <a:gd name="connsiteX3025" fmla="*/ 793284 w 1582064"/>
                  <a:gd name="connsiteY3025" fmla="*/ 872363 h 1230161"/>
                  <a:gd name="connsiteX3026" fmla="*/ 796310 w 1582064"/>
                  <a:gd name="connsiteY3026" fmla="*/ 865079 h 1230161"/>
                  <a:gd name="connsiteX3027" fmla="*/ 797375 w 1582064"/>
                  <a:gd name="connsiteY3027" fmla="*/ 864014 h 1230161"/>
                  <a:gd name="connsiteX3028" fmla="*/ 797655 w 1582064"/>
                  <a:gd name="connsiteY3028" fmla="*/ 861716 h 1230161"/>
                  <a:gd name="connsiteX3029" fmla="*/ 797655 w 1582064"/>
                  <a:gd name="connsiteY3029" fmla="*/ 855832 h 1230161"/>
                  <a:gd name="connsiteX3030" fmla="*/ 800681 w 1582064"/>
                  <a:gd name="connsiteY3030" fmla="*/ 848548 h 1230161"/>
                  <a:gd name="connsiteX3031" fmla="*/ 801409 w 1582064"/>
                  <a:gd name="connsiteY3031" fmla="*/ 847819 h 1230161"/>
                  <a:gd name="connsiteX3032" fmla="*/ 803427 w 1582064"/>
                  <a:gd name="connsiteY3032" fmla="*/ 846250 h 1230161"/>
                  <a:gd name="connsiteX3033" fmla="*/ 804996 w 1582064"/>
                  <a:gd name="connsiteY3033" fmla="*/ 844233 h 1230161"/>
                  <a:gd name="connsiteX3034" fmla="*/ 806453 w 1582064"/>
                  <a:gd name="connsiteY3034" fmla="*/ 842776 h 1230161"/>
                  <a:gd name="connsiteX3035" fmla="*/ 808078 w 1582064"/>
                  <a:gd name="connsiteY3035" fmla="*/ 841487 h 1230161"/>
                  <a:gd name="connsiteX3036" fmla="*/ 810207 w 1582064"/>
                  <a:gd name="connsiteY3036" fmla="*/ 840030 h 1230161"/>
                  <a:gd name="connsiteX3037" fmla="*/ 811328 w 1582064"/>
                  <a:gd name="connsiteY3037" fmla="*/ 839413 h 1230161"/>
                  <a:gd name="connsiteX3038" fmla="*/ 812561 w 1582064"/>
                  <a:gd name="connsiteY3038" fmla="*/ 838797 h 1230161"/>
                  <a:gd name="connsiteX3039" fmla="*/ 814242 w 1582064"/>
                  <a:gd name="connsiteY3039" fmla="*/ 836444 h 1230161"/>
                  <a:gd name="connsiteX3040" fmla="*/ 817268 w 1582064"/>
                  <a:gd name="connsiteY3040" fmla="*/ 828374 h 1230161"/>
                  <a:gd name="connsiteX3041" fmla="*/ 818725 w 1582064"/>
                  <a:gd name="connsiteY3041" fmla="*/ 826917 h 1230161"/>
                  <a:gd name="connsiteX3042" fmla="*/ 832230 w 1582064"/>
                  <a:gd name="connsiteY3042" fmla="*/ 825965 h 1230161"/>
                  <a:gd name="connsiteX3043" fmla="*/ 881206 w 1582064"/>
                  <a:gd name="connsiteY3043" fmla="*/ 844345 h 1230161"/>
                  <a:gd name="connsiteX3044" fmla="*/ 883560 w 1582064"/>
                  <a:gd name="connsiteY3044" fmla="*/ 844065 h 1230161"/>
                  <a:gd name="connsiteX3045" fmla="*/ 884849 w 1582064"/>
                  <a:gd name="connsiteY3045" fmla="*/ 844009 h 1230161"/>
                  <a:gd name="connsiteX3046" fmla="*/ 886978 w 1582064"/>
                  <a:gd name="connsiteY3046" fmla="*/ 844009 h 1230161"/>
                  <a:gd name="connsiteX3047" fmla="*/ 890284 w 1582064"/>
                  <a:gd name="connsiteY3047" fmla="*/ 844569 h 1230161"/>
                  <a:gd name="connsiteX3048" fmla="*/ 892414 w 1582064"/>
                  <a:gd name="connsiteY3048" fmla="*/ 845297 h 1230161"/>
                  <a:gd name="connsiteX3049" fmla="*/ 898074 w 1582064"/>
                  <a:gd name="connsiteY3049" fmla="*/ 849948 h 1230161"/>
                  <a:gd name="connsiteX3050" fmla="*/ 903621 w 1582064"/>
                  <a:gd name="connsiteY3050" fmla="*/ 852863 h 1230161"/>
                  <a:gd name="connsiteX3051" fmla="*/ 904350 w 1582064"/>
                  <a:gd name="connsiteY3051" fmla="*/ 853591 h 1230161"/>
                  <a:gd name="connsiteX3052" fmla="*/ 906759 w 1582064"/>
                  <a:gd name="connsiteY3052" fmla="*/ 857402 h 1230161"/>
                  <a:gd name="connsiteX3053" fmla="*/ 911859 w 1582064"/>
                  <a:gd name="connsiteY3053" fmla="*/ 863341 h 1230161"/>
                  <a:gd name="connsiteX3054" fmla="*/ 913932 w 1582064"/>
                  <a:gd name="connsiteY3054" fmla="*/ 868665 h 1230161"/>
                  <a:gd name="connsiteX3055" fmla="*/ 914661 w 1582064"/>
                  <a:gd name="connsiteY3055" fmla="*/ 868833 h 1230161"/>
                  <a:gd name="connsiteX3056" fmla="*/ 917182 w 1582064"/>
                  <a:gd name="connsiteY3056" fmla="*/ 869225 h 1230161"/>
                  <a:gd name="connsiteX3057" fmla="*/ 921497 w 1582064"/>
                  <a:gd name="connsiteY3057" fmla="*/ 869225 h 1230161"/>
                  <a:gd name="connsiteX3058" fmla="*/ 926821 w 1582064"/>
                  <a:gd name="connsiteY3058" fmla="*/ 870682 h 1230161"/>
                  <a:gd name="connsiteX3059" fmla="*/ 930015 w 1582064"/>
                  <a:gd name="connsiteY3059" fmla="*/ 872700 h 1230161"/>
                  <a:gd name="connsiteX3060" fmla="*/ 932817 w 1582064"/>
                  <a:gd name="connsiteY3060" fmla="*/ 872812 h 1230161"/>
                  <a:gd name="connsiteX3061" fmla="*/ 943912 w 1582064"/>
                  <a:gd name="connsiteY3061" fmla="*/ 875109 h 1230161"/>
                  <a:gd name="connsiteX3062" fmla="*/ 944641 w 1582064"/>
                  <a:gd name="connsiteY3062" fmla="*/ 875838 h 1230161"/>
                  <a:gd name="connsiteX3063" fmla="*/ 947667 w 1582064"/>
                  <a:gd name="connsiteY3063" fmla="*/ 882506 h 1230161"/>
                  <a:gd name="connsiteX3064" fmla="*/ 948227 w 1582064"/>
                  <a:gd name="connsiteY3064" fmla="*/ 883011 h 1230161"/>
                  <a:gd name="connsiteX3065" fmla="*/ 949684 w 1582064"/>
                  <a:gd name="connsiteY3065" fmla="*/ 884468 h 1230161"/>
                  <a:gd name="connsiteX3066" fmla="*/ 952710 w 1582064"/>
                  <a:gd name="connsiteY3066" fmla="*/ 891808 h 1230161"/>
                  <a:gd name="connsiteX3067" fmla="*/ 952710 w 1582064"/>
                  <a:gd name="connsiteY3067" fmla="*/ 894666 h 1230161"/>
                  <a:gd name="connsiteX3068" fmla="*/ 951253 w 1582064"/>
                  <a:gd name="connsiteY3068" fmla="*/ 899990 h 1230161"/>
                  <a:gd name="connsiteX3069" fmla="*/ 948059 w 1582064"/>
                  <a:gd name="connsiteY3069" fmla="*/ 905313 h 1230161"/>
                  <a:gd name="connsiteX3070" fmla="*/ 948787 w 1582064"/>
                  <a:gd name="connsiteY3070" fmla="*/ 906546 h 1230161"/>
                  <a:gd name="connsiteX3071" fmla="*/ 950244 w 1582064"/>
                  <a:gd name="connsiteY3071" fmla="*/ 909404 h 1230161"/>
                  <a:gd name="connsiteX3072" fmla="*/ 951253 w 1582064"/>
                  <a:gd name="connsiteY3072" fmla="*/ 915120 h 1230161"/>
                  <a:gd name="connsiteX3073" fmla="*/ 951421 w 1582064"/>
                  <a:gd name="connsiteY3073" fmla="*/ 922573 h 1230161"/>
                  <a:gd name="connsiteX3074" fmla="*/ 951645 w 1582064"/>
                  <a:gd name="connsiteY3074" fmla="*/ 923021 h 1230161"/>
                  <a:gd name="connsiteX3075" fmla="*/ 953102 w 1582064"/>
                  <a:gd name="connsiteY3075" fmla="*/ 925879 h 1230161"/>
                  <a:gd name="connsiteX3076" fmla="*/ 954167 w 1582064"/>
                  <a:gd name="connsiteY3076" fmla="*/ 930362 h 1230161"/>
                  <a:gd name="connsiteX3077" fmla="*/ 956016 w 1582064"/>
                  <a:gd name="connsiteY3077" fmla="*/ 930194 h 1230161"/>
                  <a:gd name="connsiteX3078" fmla="*/ 957585 w 1582064"/>
                  <a:gd name="connsiteY3078" fmla="*/ 930194 h 1230161"/>
                  <a:gd name="connsiteX3079" fmla="*/ 967840 w 1582064"/>
                  <a:gd name="connsiteY3079" fmla="*/ 928793 h 1230161"/>
                  <a:gd name="connsiteX3080" fmla="*/ 968961 w 1582064"/>
                  <a:gd name="connsiteY3080" fmla="*/ 928737 h 1230161"/>
                  <a:gd name="connsiteX3081" fmla="*/ 969689 w 1582064"/>
                  <a:gd name="connsiteY3081" fmla="*/ 928737 h 1230161"/>
                  <a:gd name="connsiteX3082" fmla="*/ 976974 w 1582064"/>
                  <a:gd name="connsiteY3082" fmla="*/ 931763 h 1230161"/>
                  <a:gd name="connsiteX3083" fmla="*/ 977703 w 1582064"/>
                  <a:gd name="connsiteY3083" fmla="*/ 932492 h 1230161"/>
                  <a:gd name="connsiteX3084" fmla="*/ 980224 w 1582064"/>
                  <a:gd name="connsiteY3084" fmla="*/ 936526 h 1230161"/>
                  <a:gd name="connsiteX3085" fmla="*/ 980336 w 1582064"/>
                  <a:gd name="connsiteY3085" fmla="*/ 936862 h 1230161"/>
                  <a:gd name="connsiteX3086" fmla="*/ 983362 w 1582064"/>
                  <a:gd name="connsiteY3086" fmla="*/ 939832 h 1230161"/>
                  <a:gd name="connsiteX3087" fmla="*/ 983811 w 1582064"/>
                  <a:gd name="connsiteY3087" fmla="*/ 940505 h 1230161"/>
                  <a:gd name="connsiteX3088" fmla="*/ 985268 w 1582064"/>
                  <a:gd name="connsiteY3088" fmla="*/ 941570 h 1230161"/>
                  <a:gd name="connsiteX3089" fmla="*/ 987677 w 1582064"/>
                  <a:gd name="connsiteY3089" fmla="*/ 944091 h 1230161"/>
                  <a:gd name="connsiteX3090" fmla="*/ 989134 w 1582064"/>
                  <a:gd name="connsiteY3090" fmla="*/ 946220 h 1230161"/>
                  <a:gd name="connsiteX3091" fmla="*/ 990591 w 1582064"/>
                  <a:gd name="connsiteY3091" fmla="*/ 949639 h 1230161"/>
                  <a:gd name="connsiteX3092" fmla="*/ 991264 w 1582064"/>
                  <a:gd name="connsiteY3092" fmla="*/ 950592 h 1230161"/>
                  <a:gd name="connsiteX3093" fmla="*/ 992721 w 1582064"/>
                  <a:gd name="connsiteY3093" fmla="*/ 952721 h 1230161"/>
                  <a:gd name="connsiteX3094" fmla="*/ 994458 w 1582064"/>
                  <a:gd name="connsiteY3094" fmla="*/ 958437 h 1230161"/>
                  <a:gd name="connsiteX3095" fmla="*/ 994458 w 1582064"/>
                  <a:gd name="connsiteY3095" fmla="*/ 959894 h 1230161"/>
                  <a:gd name="connsiteX3096" fmla="*/ 993505 w 1582064"/>
                  <a:gd name="connsiteY3096" fmla="*/ 964209 h 1230161"/>
                  <a:gd name="connsiteX3097" fmla="*/ 994290 w 1582064"/>
                  <a:gd name="connsiteY3097" fmla="*/ 966674 h 1230161"/>
                  <a:gd name="connsiteX3098" fmla="*/ 997764 w 1582064"/>
                  <a:gd name="connsiteY3098" fmla="*/ 966058 h 1230161"/>
                  <a:gd name="connsiteX3099" fmla="*/ 999221 w 1582064"/>
                  <a:gd name="connsiteY3099" fmla="*/ 966058 h 1230161"/>
                  <a:gd name="connsiteX3100" fmla="*/ 1003816 w 1582064"/>
                  <a:gd name="connsiteY3100" fmla="*/ 967123 h 1230161"/>
                  <a:gd name="connsiteX3101" fmla="*/ 1006674 w 1582064"/>
                  <a:gd name="connsiteY3101" fmla="*/ 968579 h 1230161"/>
                  <a:gd name="connsiteX3102" fmla="*/ 1007458 w 1582064"/>
                  <a:gd name="connsiteY3102" fmla="*/ 969028 h 1230161"/>
                  <a:gd name="connsiteX3103" fmla="*/ 1018274 w 1582064"/>
                  <a:gd name="connsiteY3103" fmla="*/ 976817 h 1230161"/>
                  <a:gd name="connsiteX3104" fmla="*/ 1018554 w 1582064"/>
                  <a:gd name="connsiteY3104" fmla="*/ 979339 h 1230161"/>
                  <a:gd name="connsiteX3105" fmla="*/ 1010708 w 1582064"/>
                  <a:gd name="connsiteY3105" fmla="*/ 989369 h 1230161"/>
                  <a:gd name="connsiteX3106" fmla="*/ 1008915 w 1582064"/>
                  <a:gd name="connsiteY3106" fmla="*/ 989818 h 1230161"/>
                  <a:gd name="connsiteX3107" fmla="*/ 1006618 w 1582064"/>
                  <a:gd name="connsiteY3107" fmla="*/ 991387 h 1230161"/>
                  <a:gd name="connsiteX3108" fmla="*/ 1003760 w 1582064"/>
                  <a:gd name="connsiteY3108" fmla="*/ 992844 h 1230161"/>
                  <a:gd name="connsiteX3109" fmla="*/ 999165 w 1582064"/>
                  <a:gd name="connsiteY3109" fmla="*/ 993908 h 1230161"/>
                  <a:gd name="connsiteX3110" fmla="*/ 1000286 w 1582064"/>
                  <a:gd name="connsiteY3110" fmla="*/ 993908 h 1230161"/>
                  <a:gd name="connsiteX3111" fmla="*/ 993953 w 1582064"/>
                  <a:gd name="connsiteY3111" fmla="*/ 995645 h 1230161"/>
                  <a:gd name="connsiteX3112" fmla="*/ 992945 w 1582064"/>
                  <a:gd name="connsiteY3112" fmla="*/ 995870 h 1230161"/>
                  <a:gd name="connsiteX3113" fmla="*/ 992496 w 1582064"/>
                  <a:gd name="connsiteY3113" fmla="*/ 996822 h 1230161"/>
                  <a:gd name="connsiteX3114" fmla="*/ 990423 w 1582064"/>
                  <a:gd name="connsiteY3114" fmla="*/ 999624 h 1230161"/>
                  <a:gd name="connsiteX3115" fmla="*/ 989639 w 1582064"/>
                  <a:gd name="connsiteY3115" fmla="*/ 1001754 h 1230161"/>
                  <a:gd name="connsiteX3116" fmla="*/ 989694 w 1582064"/>
                  <a:gd name="connsiteY3116" fmla="*/ 1001865 h 1230161"/>
                  <a:gd name="connsiteX3117" fmla="*/ 988798 w 1582064"/>
                  <a:gd name="connsiteY3117" fmla="*/ 1009206 h 1230161"/>
                  <a:gd name="connsiteX3118" fmla="*/ 962348 w 1582064"/>
                  <a:gd name="connsiteY3118" fmla="*/ 1059192 h 1230161"/>
                  <a:gd name="connsiteX3119" fmla="*/ 946546 w 1582064"/>
                  <a:gd name="connsiteY3119" fmla="*/ 1089396 h 1230161"/>
                  <a:gd name="connsiteX3120" fmla="*/ 941615 w 1582064"/>
                  <a:gd name="connsiteY3120" fmla="*/ 1121842 h 1230161"/>
                  <a:gd name="connsiteX3121" fmla="*/ 942959 w 1582064"/>
                  <a:gd name="connsiteY3121" fmla="*/ 1124587 h 1230161"/>
                  <a:gd name="connsiteX3122" fmla="*/ 943184 w 1582064"/>
                  <a:gd name="connsiteY3122" fmla="*/ 1125092 h 1230161"/>
                  <a:gd name="connsiteX3123" fmla="*/ 958258 w 1582064"/>
                  <a:gd name="connsiteY3123" fmla="*/ 1159555 h 1230161"/>
                  <a:gd name="connsiteX3124" fmla="*/ 959098 w 1582064"/>
                  <a:gd name="connsiteY3124" fmla="*/ 1163701 h 1230161"/>
                  <a:gd name="connsiteX3125" fmla="*/ 959098 w 1582064"/>
                  <a:gd name="connsiteY3125" fmla="*/ 1183202 h 1230161"/>
                  <a:gd name="connsiteX3126" fmla="*/ 942287 w 1582064"/>
                  <a:gd name="connsiteY3126" fmla="*/ 920443 h 1230161"/>
                  <a:gd name="connsiteX3127" fmla="*/ 942287 w 1582064"/>
                  <a:gd name="connsiteY3127" fmla="*/ 920443 h 1230161"/>
                  <a:gd name="connsiteX3128" fmla="*/ 942287 w 1582064"/>
                  <a:gd name="connsiteY3128" fmla="*/ 920443 h 1230161"/>
                  <a:gd name="connsiteX3129" fmla="*/ 1513083 w 1582064"/>
                  <a:gd name="connsiteY3129" fmla="*/ 563654 h 1230161"/>
                  <a:gd name="connsiteX3130" fmla="*/ 1513083 w 1582064"/>
                  <a:gd name="connsiteY3130" fmla="*/ 563654 h 1230161"/>
                  <a:gd name="connsiteX3131" fmla="*/ 1513083 w 1582064"/>
                  <a:gd name="connsiteY3131" fmla="*/ 563654 h 1230161"/>
                  <a:gd name="connsiteX3132" fmla="*/ 1119645 w 1582064"/>
                  <a:gd name="connsiteY3132" fmla="*/ 367692 h 1230161"/>
                  <a:gd name="connsiteX3133" fmla="*/ 1119645 w 1582064"/>
                  <a:gd name="connsiteY3133" fmla="*/ 367692 h 1230161"/>
                  <a:gd name="connsiteX3134" fmla="*/ 1119645 w 1582064"/>
                  <a:gd name="connsiteY3134" fmla="*/ 367692 h 1230161"/>
                  <a:gd name="connsiteX3135" fmla="*/ 396652 w 1582064"/>
                  <a:gd name="connsiteY3135" fmla="*/ 312439 h 1230161"/>
                  <a:gd name="connsiteX3136" fmla="*/ 396652 w 1582064"/>
                  <a:gd name="connsiteY3136" fmla="*/ 312439 h 1230161"/>
                  <a:gd name="connsiteX3137" fmla="*/ 396652 w 1582064"/>
                  <a:gd name="connsiteY3137" fmla="*/ 312439 h 1230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</a:cxnLst>
                <a:rect l="l" t="t" r="r" b="b"/>
                <a:pathLst>
                  <a:path w="1582064" h="1230161">
                    <a:moveTo>
                      <a:pt x="1006898" y="1230162"/>
                    </a:moveTo>
                    <a:cubicBezTo>
                      <a:pt x="1005329" y="1230162"/>
                      <a:pt x="1003760" y="1229825"/>
                      <a:pt x="1002303" y="1229097"/>
                    </a:cubicBezTo>
                    <a:lnTo>
                      <a:pt x="1000846" y="1228368"/>
                    </a:lnTo>
                    <a:cubicBezTo>
                      <a:pt x="998885" y="1227416"/>
                      <a:pt x="997260" y="1225847"/>
                      <a:pt x="996251" y="1223886"/>
                    </a:cubicBezTo>
                    <a:lnTo>
                      <a:pt x="988630" y="1209203"/>
                    </a:lnTo>
                    <a:lnTo>
                      <a:pt x="973780" y="1207074"/>
                    </a:lnTo>
                    <a:lnTo>
                      <a:pt x="946994" y="1202031"/>
                    </a:lnTo>
                    <a:cubicBezTo>
                      <a:pt x="942007" y="1201190"/>
                      <a:pt x="938364" y="1196876"/>
                      <a:pt x="938364" y="1191832"/>
                    </a:cubicBezTo>
                    <a:lnTo>
                      <a:pt x="938364" y="1166727"/>
                    </a:lnTo>
                    <a:lnTo>
                      <a:pt x="924243" y="1134506"/>
                    </a:lnTo>
                    <a:lnTo>
                      <a:pt x="921497" y="1129014"/>
                    </a:lnTo>
                    <a:cubicBezTo>
                      <a:pt x="920489" y="1127053"/>
                      <a:pt x="920208" y="1124811"/>
                      <a:pt x="920544" y="1122682"/>
                    </a:cubicBezTo>
                    <a:lnTo>
                      <a:pt x="921273" y="1118367"/>
                    </a:lnTo>
                    <a:lnTo>
                      <a:pt x="926260" y="1085473"/>
                    </a:lnTo>
                    <a:cubicBezTo>
                      <a:pt x="926428" y="1084353"/>
                      <a:pt x="926765" y="1083232"/>
                      <a:pt x="927325" y="1082223"/>
                    </a:cubicBezTo>
                    <a:lnTo>
                      <a:pt x="968625" y="1003771"/>
                    </a:lnTo>
                    <a:cubicBezTo>
                      <a:pt x="968568" y="1003266"/>
                      <a:pt x="968512" y="1002818"/>
                      <a:pt x="968512" y="1002314"/>
                    </a:cubicBezTo>
                    <a:lnTo>
                      <a:pt x="968512" y="1001585"/>
                    </a:lnTo>
                    <a:cubicBezTo>
                      <a:pt x="968512" y="1000465"/>
                      <a:pt x="968680" y="999344"/>
                      <a:pt x="969017" y="998335"/>
                    </a:cubicBezTo>
                    <a:lnTo>
                      <a:pt x="969745" y="996206"/>
                    </a:lnTo>
                    <a:cubicBezTo>
                      <a:pt x="969801" y="995982"/>
                      <a:pt x="969913" y="995758"/>
                      <a:pt x="969969" y="995589"/>
                    </a:cubicBezTo>
                    <a:cubicBezTo>
                      <a:pt x="970081" y="994357"/>
                      <a:pt x="970418" y="993124"/>
                      <a:pt x="970978" y="992003"/>
                    </a:cubicBezTo>
                    <a:lnTo>
                      <a:pt x="972435" y="989089"/>
                    </a:lnTo>
                    <a:cubicBezTo>
                      <a:pt x="973107" y="987744"/>
                      <a:pt x="974060" y="986567"/>
                      <a:pt x="975237" y="985671"/>
                    </a:cubicBezTo>
                    <a:lnTo>
                      <a:pt x="976022" y="984102"/>
                    </a:lnTo>
                    <a:cubicBezTo>
                      <a:pt x="976246" y="983598"/>
                      <a:pt x="976526" y="983149"/>
                      <a:pt x="976862" y="982701"/>
                    </a:cubicBezTo>
                    <a:cubicBezTo>
                      <a:pt x="975181" y="980796"/>
                      <a:pt x="974228" y="978330"/>
                      <a:pt x="974228" y="975808"/>
                    </a:cubicBezTo>
                    <a:lnTo>
                      <a:pt x="974228" y="974351"/>
                    </a:lnTo>
                    <a:cubicBezTo>
                      <a:pt x="974228" y="973847"/>
                      <a:pt x="974284" y="973399"/>
                      <a:pt x="974340" y="972894"/>
                    </a:cubicBezTo>
                    <a:cubicBezTo>
                      <a:pt x="972155" y="970205"/>
                      <a:pt x="971538" y="966562"/>
                      <a:pt x="972547" y="963312"/>
                    </a:cubicBezTo>
                    <a:cubicBezTo>
                      <a:pt x="970418" y="961407"/>
                      <a:pt x="969185" y="958605"/>
                      <a:pt x="969185" y="955691"/>
                    </a:cubicBezTo>
                    <a:lnTo>
                      <a:pt x="969185" y="954962"/>
                    </a:lnTo>
                    <a:cubicBezTo>
                      <a:pt x="969185" y="954962"/>
                      <a:pt x="969185" y="954907"/>
                      <a:pt x="969185" y="954907"/>
                    </a:cubicBezTo>
                    <a:cubicBezTo>
                      <a:pt x="967896" y="954234"/>
                      <a:pt x="966719" y="953337"/>
                      <a:pt x="965767" y="952160"/>
                    </a:cubicBezTo>
                    <a:cubicBezTo>
                      <a:pt x="965094" y="952273"/>
                      <a:pt x="964422" y="952385"/>
                      <a:pt x="963693" y="952385"/>
                    </a:cubicBezTo>
                    <a:lnTo>
                      <a:pt x="962965" y="952385"/>
                    </a:lnTo>
                    <a:cubicBezTo>
                      <a:pt x="962068" y="952385"/>
                      <a:pt x="961172" y="952273"/>
                      <a:pt x="960331" y="952049"/>
                    </a:cubicBezTo>
                    <a:cubicBezTo>
                      <a:pt x="958930" y="952721"/>
                      <a:pt x="957361" y="953113"/>
                      <a:pt x="955792" y="953113"/>
                    </a:cubicBezTo>
                    <a:lnTo>
                      <a:pt x="954335" y="953113"/>
                    </a:lnTo>
                    <a:cubicBezTo>
                      <a:pt x="953326" y="953113"/>
                      <a:pt x="952374" y="952945"/>
                      <a:pt x="951421" y="952721"/>
                    </a:cubicBezTo>
                    <a:lnTo>
                      <a:pt x="939205" y="949135"/>
                    </a:lnTo>
                    <a:cubicBezTo>
                      <a:pt x="936067" y="948182"/>
                      <a:pt x="933545" y="945828"/>
                      <a:pt x="932425" y="942746"/>
                    </a:cubicBezTo>
                    <a:cubicBezTo>
                      <a:pt x="931360" y="939888"/>
                      <a:pt x="931640" y="936694"/>
                      <a:pt x="933153" y="934060"/>
                    </a:cubicBezTo>
                    <a:cubicBezTo>
                      <a:pt x="931248" y="932379"/>
                      <a:pt x="930015" y="930082"/>
                      <a:pt x="929679" y="927560"/>
                    </a:cubicBezTo>
                    <a:cubicBezTo>
                      <a:pt x="929398" y="925487"/>
                      <a:pt x="929791" y="923469"/>
                      <a:pt x="930743" y="921620"/>
                    </a:cubicBezTo>
                    <a:lnTo>
                      <a:pt x="930743" y="921564"/>
                    </a:lnTo>
                    <a:cubicBezTo>
                      <a:pt x="930575" y="921228"/>
                      <a:pt x="930407" y="920892"/>
                      <a:pt x="930295" y="920556"/>
                    </a:cubicBezTo>
                    <a:lnTo>
                      <a:pt x="929510" y="920275"/>
                    </a:lnTo>
                    <a:cubicBezTo>
                      <a:pt x="926092" y="919155"/>
                      <a:pt x="923571" y="916353"/>
                      <a:pt x="922730" y="912822"/>
                    </a:cubicBezTo>
                    <a:cubicBezTo>
                      <a:pt x="921889" y="909348"/>
                      <a:pt x="922954" y="905650"/>
                      <a:pt x="925476" y="903128"/>
                    </a:cubicBezTo>
                    <a:lnTo>
                      <a:pt x="927157" y="901447"/>
                    </a:lnTo>
                    <a:lnTo>
                      <a:pt x="928558" y="898645"/>
                    </a:lnTo>
                    <a:cubicBezTo>
                      <a:pt x="928838" y="898141"/>
                      <a:pt x="929118" y="897636"/>
                      <a:pt x="929454" y="897188"/>
                    </a:cubicBezTo>
                    <a:cubicBezTo>
                      <a:pt x="928222" y="896291"/>
                      <a:pt x="927213" y="895058"/>
                      <a:pt x="926484" y="893714"/>
                    </a:cubicBezTo>
                    <a:lnTo>
                      <a:pt x="924299" y="893433"/>
                    </a:lnTo>
                    <a:cubicBezTo>
                      <a:pt x="922058" y="893153"/>
                      <a:pt x="920040" y="892145"/>
                      <a:pt x="918415" y="890632"/>
                    </a:cubicBezTo>
                    <a:lnTo>
                      <a:pt x="916230" y="890632"/>
                    </a:lnTo>
                    <a:cubicBezTo>
                      <a:pt x="915389" y="890632"/>
                      <a:pt x="914549" y="890519"/>
                      <a:pt x="913708" y="890351"/>
                    </a:cubicBezTo>
                    <a:lnTo>
                      <a:pt x="911354" y="889791"/>
                    </a:lnTo>
                    <a:lnTo>
                      <a:pt x="906871" y="889175"/>
                    </a:lnTo>
                    <a:cubicBezTo>
                      <a:pt x="903509" y="888670"/>
                      <a:pt x="900595" y="886597"/>
                      <a:pt x="899082" y="883571"/>
                    </a:cubicBezTo>
                    <a:lnTo>
                      <a:pt x="895832" y="877071"/>
                    </a:lnTo>
                    <a:cubicBezTo>
                      <a:pt x="895608" y="876958"/>
                      <a:pt x="895328" y="876846"/>
                      <a:pt x="895104" y="876734"/>
                    </a:cubicBezTo>
                    <a:lnTo>
                      <a:pt x="893647" y="876006"/>
                    </a:lnTo>
                    <a:cubicBezTo>
                      <a:pt x="892638" y="875501"/>
                      <a:pt x="891741" y="874885"/>
                      <a:pt x="890957" y="874101"/>
                    </a:cubicBezTo>
                    <a:lnTo>
                      <a:pt x="889500" y="872643"/>
                    </a:lnTo>
                    <a:cubicBezTo>
                      <a:pt x="888715" y="871859"/>
                      <a:pt x="888043" y="870962"/>
                      <a:pt x="887539" y="869954"/>
                    </a:cubicBezTo>
                    <a:lnTo>
                      <a:pt x="887146" y="869169"/>
                    </a:lnTo>
                    <a:cubicBezTo>
                      <a:pt x="886418" y="868721"/>
                      <a:pt x="885801" y="868217"/>
                      <a:pt x="885185" y="867656"/>
                    </a:cubicBezTo>
                    <a:lnTo>
                      <a:pt x="883728" y="866199"/>
                    </a:lnTo>
                    <a:cubicBezTo>
                      <a:pt x="883672" y="866143"/>
                      <a:pt x="883616" y="866087"/>
                      <a:pt x="883560" y="866031"/>
                    </a:cubicBezTo>
                    <a:lnTo>
                      <a:pt x="881543" y="866311"/>
                    </a:lnTo>
                    <a:cubicBezTo>
                      <a:pt x="878965" y="866648"/>
                      <a:pt x="876331" y="865975"/>
                      <a:pt x="874258" y="864462"/>
                    </a:cubicBezTo>
                    <a:lnTo>
                      <a:pt x="874146" y="864406"/>
                    </a:lnTo>
                    <a:lnTo>
                      <a:pt x="833070" y="848940"/>
                    </a:lnTo>
                    <a:lnTo>
                      <a:pt x="831333" y="850677"/>
                    </a:lnTo>
                    <a:lnTo>
                      <a:pt x="830661" y="852022"/>
                    </a:lnTo>
                    <a:cubicBezTo>
                      <a:pt x="829652" y="854039"/>
                      <a:pt x="828027" y="855664"/>
                      <a:pt x="826066" y="856673"/>
                    </a:cubicBezTo>
                    <a:lnTo>
                      <a:pt x="823712" y="857850"/>
                    </a:lnTo>
                    <a:cubicBezTo>
                      <a:pt x="823208" y="860596"/>
                      <a:pt x="821695" y="862949"/>
                      <a:pt x="819453" y="864518"/>
                    </a:cubicBezTo>
                    <a:lnTo>
                      <a:pt x="818893" y="869450"/>
                    </a:lnTo>
                    <a:cubicBezTo>
                      <a:pt x="819005" y="869450"/>
                      <a:pt x="819117" y="869450"/>
                      <a:pt x="819229" y="869450"/>
                    </a:cubicBezTo>
                    <a:lnTo>
                      <a:pt x="824945" y="869450"/>
                    </a:lnTo>
                    <a:cubicBezTo>
                      <a:pt x="827691" y="869450"/>
                      <a:pt x="830325" y="870514"/>
                      <a:pt x="832230" y="872476"/>
                    </a:cubicBezTo>
                    <a:lnTo>
                      <a:pt x="832958" y="873204"/>
                    </a:lnTo>
                    <a:cubicBezTo>
                      <a:pt x="833743" y="873989"/>
                      <a:pt x="834415" y="874885"/>
                      <a:pt x="834864" y="875894"/>
                    </a:cubicBezTo>
                    <a:lnTo>
                      <a:pt x="836320" y="878752"/>
                    </a:lnTo>
                    <a:cubicBezTo>
                      <a:pt x="836545" y="879200"/>
                      <a:pt x="836713" y="879648"/>
                      <a:pt x="836881" y="880097"/>
                    </a:cubicBezTo>
                    <a:lnTo>
                      <a:pt x="837049" y="880657"/>
                    </a:lnTo>
                    <a:lnTo>
                      <a:pt x="837946" y="881890"/>
                    </a:lnTo>
                    <a:lnTo>
                      <a:pt x="841980" y="886541"/>
                    </a:lnTo>
                    <a:lnTo>
                      <a:pt x="843998" y="888054"/>
                    </a:lnTo>
                    <a:cubicBezTo>
                      <a:pt x="844390" y="888334"/>
                      <a:pt x="844782" y="888670"/>
                      <a:pt x="845118" y="889007"/>
                    </a:cubicBezTo>
                    <a:lnTo>
                      <a:pt x="847976" y="891865"/>
                    </a:lnTo>
                    <a:cubicBezTo>
                      <a:pt x="851170" y="895003"/>
                      <a:pt x="851955" y="899822"/>
                      <a:pt x="849938" y="903856"/>
                    </a:cubicBezTo>
                    <a:lnTo>
                      <a:pt x="849209" y="905313"/>
                    </a:lnTo>
                    <a:cubicBezTo>
                      <a:pt x="849041" y="905593"/>
                      <a:pt x="848929" y="905874"/>
                      <a:pt x="848761" y="906154"/>
                    </a:cubicBezTo>
                    <a:lnTo>
                      <a:pt x="849433" y="909404"/>
                    </a:lnTo>
                    <a:cubicBezTo>
                      <a:pt x="849545" y="910077"/>
                      <a:pt x="849657" y="910749"/>
                      <a:pt x="849657" y="911422"/>
                    </a:cubicBezTo>
                    <a:lnTo>
                      <a:pt x="849825" y="912486"/>
                    </a:lnTo>
                    <a:cubicBezTo>
                      <a:pt x="850554" y="914616"/>
                      <a:pt x="850554" y="916913"/>
                      <a:pt x="849825" y="918986"/>
                    </a:cubicBezTo>
                    <a:lnTo>
                      <a:pt x="849097" y="921116"/>
                    </a:lnTo>
                    <a:cubicBezTo>
                      <a:pt x="848256" y="923694"/>
                      <a:pt x="846407" y="925823"/>
                      <a:pt x="843998" y="927056"/>
                    </a:cubicBezTo>
                    <a:lnTo>
                      <a:pt x="841756" y="929353"/>
                    </a:lnTo>
                    <a:lnTo>
                      <a:pt x="841756" y="931483"/>
                    </a:lnTo>
                    <a:cubicBezTo>
                      <a:pt x="841756" y="933332"/>
                      <a:pt x="841252" y="935125"/>
                      <a:pt x="840299" y="936750"/>
                    </a:cubicBezTo>
                    <a:lnTo>
                      <a:pt x="840299" y="936918"/>
                    </a:lnTo>
                    <a:lnTo>
                      <a:pt x="840804" y="939496"/>
                    </a:lnTo>
                    <a:cubicBezTo>
                      <a:pt x="840916" y="940169"/>
                      <a:pt x="841028" y="940841"/>
                      <a:pt x="841028" y="941514"/>
                    </a:cubicBezTo>
                    <a:lnTo>
                      <a:pt x="841028" y="942971"/>
                    </a:lnTo>
                    <a:cubicBezTo>
                      <a:pt x="841028" y="946445"/>
                      <a:pt x="839290" y="949639"/>
                      <a:pt x="836433" y="951544"/>
                    </a:cubicBezTo>
                    <a:lnTo>
                      <a:pt x="832118" y="954402"/>
                    </a:lnTo>
                    <a:cubicBezTo>
                      <a:pt x="831781" y="954626"/>
                      <a:pt x="831389" y="954850"/>
                      <a:pt x="830997" y="955074"/>
                    </a:cubicBezTo>
                    <a:lnTo>
                      <a:pt x="828139" y="956531"/>
                    </a:lnTo>
                    <a:cubicBezTo>
                      <a:pt x="827467" y="956868"/>
                      <a:pt x="826738" y="957148"/>
                      <a:pt x="826010" y="957316"/>
                    </a:cubicBezTo>
                    <a:lnTo>
                      <a:pt x="823880" y="957932"/>
                    </a:lnTo>
                    <a:lnTo>
                      <a:pt x="820798" y="961014"/>
                    </a:lnTo>
                    <a:cubicBezTo>
                      <a:pt x="819677" y="962135"/>
                      <a:pt x="818276" y="963032"/>
                      <a:pt x="816763" y="963536"/>
                    </a:cubicBezTo>
                    <a:lnTo>
                      <a:pt x="814634" y="964265"/>
                    </a:lnTo>
                    <a:cubicBezTo>
                      <a:pt x="814522" y="964321"/>
                      <a:pt x="814410" y="964321"/>
                      <a:pt x="814298" y="964377"/>
                    </a:cubicBezTo>
                    <a:cubicBezTo>
                      <a:pt x="814130" y="964601"/>
                      <a:pt x="813962" y="964881"/>
                      <a:pt x="813794" y="965105"/>
                    </a:cubicBezTo>
                    <a:lnTo>
                      <a:pt x="813794" y="970261"/>
                    </a:lnTo>
                    <a:cubicBezTo>
                      <a:pt x="813794" y="973006"/>
                      <a:pt x="812729" y="975640"/>
                      <a:pt x="810767" y="977545"/>
                    </a:cubicBezTo>
                    <a:lnTo>
                      <a:pt x="808526" y="979787"/>
                    </a:lnTo>
                    <a:lnTo>
                      <a:pt x="805892" y="983485"/>
                    </a:lnTo>
                    <a:cubicBezTo>
                      <a:pt x="805948" y="983822"/>
                      <a:pt x="805948" y="984214"/>
                      <a:pt x="805948" y="984550"/>
                    </a:cubicBezTo>
                    <a:lnTo>
                      <a:pt x="805948" y="985279"/>
                    </a:lnTo>
                    <a:cubicBezTo>
                      <a:pt x="805948" y="987800"/>
                      <a:pt x="804996" y="990266"/>
                      <a:pt x="803315" y="992171"/>
                    </a:cubicBezTo>
                    <a:lnTo>
                      <a:pt x="806397" y="992171"/>
                    </a:lnTo>
                    <a:cubicBezTo>
                      <a:pt x="808022" y="992171"/>
                      <a:pt x="809591" y="992563"/>
                      <a:pt x="810992" y="993236"/>
                    </a:cubicBezTo>
                    <a:lnTo>
                      <a:pt x="820014" y="989930"/>
                    </a:lnTo>
                    <a:cubicBezTo>
                      <a:pt x="824329" y="988361"/>
                      <a:pt x="829148" y="989762"/>
                      <a:pt x="831894" y="993460"/>
                    </a:cubicBezTo>
                    <a:cubicBezTo>
                      <a:pt x="833182" y="995197"/>
                      <a:pt x="833911" y="997326"/>
                      <a:pt x="833911" y="999400"/>
                    </a:cubicBezTo>
                    <a:cubicBezTo>
                      <a:pt x="835256" y="1001698"/>
                      <a:pt x="835704" y="1004499"/>
                      <a:pt x="835032" y="1007189"/>
                    </a:cubicBezTo>
                    <a:lnTo>
                      <a:pt x="834639" y="1010439"/>
                    </a:lnTo>
                    <a:cubicBezTo>
                      <a:pt x="834639" y="1012457"/>
                      <a:pt x="834023" y="1014474"/>
                      <a:pt x="832902" y="1016155"/>
                    </a:cubicBezTo>
                    <a:lnTo>
                      <a:pt x="832510" y="1016884"/>
                    </a:lnTo>
                    <a:cubicBezTo>
                      <a:pt x="832510" y="1019630"/>
                      <a:pt x="831445" y="1022263"/>
                      <a:pt x="829484" y="1024169"/>
                    </a:cubicBezTo>
                    <a:lnTo>
                      <a:pt x="829204" y="1024449"/>
                    </a:lnTo>
                    <a:cubicBezTo>
                      <a:pt x="827859" y="1027138"/>
                      <a:pt x="825393" y="1029044"/>
                      <a:pt x="822479" y="1029772"/>
                    </a:cubicBezTo>
                    <a:lnTo>
                      <a:pt x="815363" y="1031677"/>
                    </a:lnTo>
                    <a:cubicBezTo>
                      <a:pt x="815026" y="1031790"/>
                      <a:pt x="814746" y="1031902"/>
                      <a:pt x="814410" y="1031958"/>
                    </a:cubicBezTo>
                    <a:cubicBezTo>
                      <a:pt x="814018" y="1032462"/>
                      <a:pt x="813569" y="1032910"/>
                      <a:pt x="813065" y="1033303"/>
                    </a:cubicBezTo>
                    <a:lnTo>
                      <a:pt x="808022" y="1037617"/>
                    </a:lnTo>
                    <a:cubicBezTo>
                      <a:pt x="807854" y="1037786"/>
                      <a:pt x="807685" y="1037898"/>
                      <a:pt x="807461" y="1038066"/>
                    </a:cubicBezTo>
                    <a:lnTo>
                      <a:pt x="801241" y="1042885"/>
                    </a:lnTo>
                    <a:cubicBezTo>
                      <a:pt x="800681" y="1043333"/>
                      <a:pt x="800064" y="1043726"/>
                      <a:pt x="799448" y="1044062"/>
                    </a:cubicBezTo>
                    <a:lnTo>
                      <a:pt x="797991" y="1044790"/>
                    </a:lnTo>
                    <a:cubicBezTo>
                      <a:pt x="795301" y="1046135"/>
                      <a:pt x="792163" y="1046247"/>
                      <a:pt x="789417" y="1045126"/>
                    </a:cubicBezTo>
                    <a:cubicBezTo>
                      <a:pt x="787064" y="1044902"/>
                      <a:pt x="784822" y="1043838"/>
                      <a:pt x="783141" y="1042156"/>
                    </a:cubicBezTo>
                    <a:lnTo>
                      <a:pt x="782861" y="1041876"/>
                    </a:lnTo>
                    <a:lnTo>
                      <a:pt x="781964" y="1042381"/>
                    </a:lnTo>
                    <a:cubicBezTo>
                      <a:pt x="780395" y="1043277"/>
                      <a:pt x="778658" y="1043726"/>
                      <a:pt x="776865" y="1043726"/>
                    </a:cubicBezTo>
                    <a:lnTo>
                      <a:pt x="775408" y="1043726"/>
                    </a:lnTo>
                    <a:cubicBezTo>
                      <a:pt x="774119" y="1043726"/>
                      <a:pt x="772886" y="1043501"/>
                      <a:pt x="771766" y="1043053"/>
                    </a:cubicBezTo>
                    <a:cubicBezTo>
                      <a:pt x="770421" y="1044342"/>
                      <a:pt x="768739" y="1045239"/>
                      <a:pt x="766890" y="1045631"/>
                    </a:cubicBezTo>
                    <a:cubicBezTo>
                      <a:pt x="764144" y="1046247"/>
                      <a:pt x="761287" y="1045687"/>
                      <a:pt x="758933" y="1044118"/>
                    </a:cubicBezTo>
                    <a:lnTo>
                      <a:pt x="756804" y="1042661"/>
                    </a:lnTo>
                    <a:cubicBezTo>
                      <a:pt x="755795" y="1041988"/>
                      <a:pt x="754954" y="1041204"/>
                      <a:pt x="754282" y="1040251"/>
                    </a:cubicBezTo>
                    <a:lnTo>
                      <a:pt x="747613" y="1043389"/>
                    </a:lnTo>
                    <a:cubicBezTo>
                      <a:pt x="744419" y="1044902"/>
                      <a:pt x="740665" y="1044678"/>
                      <a:pt x="737639" y="1042773"/>
                    </a:cubicBezTo>
                    <a:cubicBezTo>
                      <a:pt x="736574" y="1042101"/>
                      <a:pt x="735678" y="1041260"/>
                      <a:pt x="734893" y="1040251"/>
                    </a:cubicBezTo>
                    <a:cubicBezTo>
                      <a:pt x="733380" y="1039747"/>
                      <a:pt x="731979" y="1038906"/>
                      <a:pt x="730802" y="1037729"/>
                    </a:cubicBezTo>
                    <a:lnTo>
                      <a:pt x="729289" y="1036441"/>
                    </a:lnTo>
                    <a:cubicBezTo>
                      <a:pt x="728337" y="1037786"/>
                      <a:pt x="727048" y="1038850"/>
                      <a:pt x="725535" y="1039635"/>
                    </a:cubicBezTo>
                    <a:lnTo>
                      <a:pt x="719315" y="1043165"/>
                    </a:lnTo>
                    <a:cubicBezTo>
                      <a:pt x="719595" y="1044118"/>
                      <a:pt x="719763" y="1045126"/>
                      <a:pt x="719763" y="1046135"/>
                    </a:cubicBezTo>
                    <a:lnTo>
                      <a:pt x="719763" y="1046864"/>
                    </a:lnTo>
                    <a:cubicBezTo>
                      <a:pt x="719763" y="1049609"/>
                      <a:pt x="718698" y="1052243"/>
                      <a:pt x="716737" y="1054148"/>
                    </a:cubicBezTo>
                    <a:lnTo>
                      <a:pt x="716008" y="1054877"/>
                    </a:lnTo>
                    <a:cubicBezTo>
                      <a:pt x="714888" y="1055998"/>
                      <a:pt x="713487" y="1056894"/>
                      <a:pt x="711974" y="1057399"/>
                    </a:cubicBezTo>
                    <a:lnTo>
                      <a:pt x="710517" y="1057903"/>
                    </a:lnTo>
                    <a:lnTo>
                      <a:pt x="706874" y="1059752"/>
                    </a:lnTo>
                    <a:cubicBezTo>
                      <a:pt x="704465" y="1060929"/>
                      <a:pt x="701719" y="1061153"/>
                      <a:pt x="699197" y="1060368"/>
                    </a:cubicBezTo>
                    <a:lnTo>
                      <a:pt x="697572" y="1061153"/>
                    </a:lnTo>
                    <a:cubicBezTo>
                      <a:pt x="696900" y="1061489"/>
                      <a:pt x="696171" y="1061769"/>
                      <a:pt x="695443" y="1061938"/>
                    </a:cubicBezTo>
                    <a:lnTo>
                      <a:pt x="692585" y="1062666"/>
                    </a:lnTo>
                    <a:cubicBezTo>
                      <a:pt x="691744" y="1062890"/>
                      <a:pt x="690904" y="1062946"/>
                      <a:pt x="690063" y="1062946"/>
                    </a:cubicBezTo>
                    <a:lnTo>
                      <a:pt x="689167" y="1062946"/>
                    </a:lnTo>
                    <a:lnTo>
                      <a:pt x="687541" y="1063339"/>
                    </a:lnTo>
                    <a:cubicBezTo>
                      <a:pt x="685636" y="1063843"/>
                      <a:pt x="683619" y="1063731"/>
                      <a:pt x="681770" y="1063115"/>
                    </a:cubicBezTo>
                    <a:lnTo>
                      <a:pt x="680985" y="1062834"/>
                    </a:lnTo>
                    <a:cubicBezTo>
                      <a:pt x="678688" y="1062554"/>
                      <a:pt x="676502" y="1061545"/>
                      <a:pt x="674821" y="1059864"/>
                    </a:cubicBezTo>
                    <a:lnTo>
                      <a:pt x="673532" y="1058968"/>
                    </a:lnTo>
                    <a:cubicBezTo>
                      <a:pt x="671235" y="1057455"/>
                      <a:pt x="669666" y="1055101"/>
                      <a:pt x="669161" y="1052411"/>
                    </a:cubicBezTo>
                    <a:lnTo>
                      <a:pt x="669049" y="1051907"/>
                    </a:lnTo>
                    <a:cubicBezTo>
                      <a:pt x="668377" y="1052019"/>
                      <a:pt x="667760" y="1052075"/>
                      <a:pt x="667088" y="1052075"/>
                    </a:cubicBezTo>
                    <a:lnTo>
                      <a:pt x="665631" y="1052075"/>
                    </a:lnTo>
                    <a:cubicBezTo>
                      <a:pt x="663614" y="1052075"/>
                      <a:pt x="661596" y="1051459"/>
                      <a:pt x="659915" y="1050338"/>
                    </a:cubicBezTo>
                    <a:lnTo>
                      <a:pt x="658290" y="1049273"/>
                    </a:lnTo>
                    <a:lnTo>
                      <a:pt x="655992" y="1048152"/>
                    </a:lnTo>
                    <a:cubicBezTo>
                      <a:pt x="653527" y="1046920"/>
                      <a:pt x="651734" y="1044790"/>
                      <a:pt x="650837" y="1042325"/>
                    </a:cubicBezTo>
                    <a:cubicBezTo>
                      <a:pt x="649716" y="1041316"/>
                      <a:pt x="648764" y="1040027"/>
                      <a:pt x="648203" y="1038570"/>
                    </a:cubicBezTo>
                    <a:cubicBezTo>
                      <a:pt x="648147" y="1038402"/>
                      <a:pt x="648035" y="1038234"/>
                      <a:pt x="647979" y="1038066"/>
                    </a:cubicBezTo>
                    <a:cubicBezTo>
                      <a:pt x="647307" y="1037337"/>
                      <a:pt x="646746" y="1036553"/>
                      <a:pt x="646298" y="1035656"/>
                    </a:cubicBezTo>
                    <a:cubicBezTo>
                      <a:pt x="645514" y="1034760"/>
                      <a:pt x="644897" y="1033751"/>
                      <a:pt x="644505" y="1032630"/>
                    </a:cubicBezTo>
                    <a:cubicBezTo>
                      <a:pt x="642432" y="1032294"/>
                      <a:pt x="640470" y="1031285"/>
                      <a:pt x="638957" y="1029772"/>
                    </a:cubicBezTo>
                    <a:lnTo>
                      <a:pt x="637500" y="1028315"/>
                    </a:lnTo>
                    <a:cubicBezTo>
                      <a:pt x="637276" y="1028091"/>
                      <a:pt x="637052" y="1027867"/>
                      <a:pt x="636884" y="1027643"/>
                    </a:cubicBezTo>
                    <a:cubicBezTo>
                      <a:pt x="636548" y="1027923"/>
                      <a:pt x="636155" y="1028203"/>
                      <a:pt x="635763" y="1028427"/>
                    </a:cubicBezTo>
                    <a:lnTo>
                      <a:pt x="635539" y="1029492"/>
                    </a:lnTo>
                    <a:cubicBezTo>
                      <a:pt x="635427" y="1030108"/>
                      <a:pt x="635259" y="1030725"/>
                      <a:pt x="634978" y="1031341"/>
                    </a:cubicBezTo>
                    <a:lnTo>
                      <a:pt x="634306" y="1033078"/>
                    </a:lnTo>
                    <a:lnTo>
                      <a:pt x="634306" y="1033975"/>
                    </a:lnTo>
                    <a:cubicBezTo>
                      <a:pt x="634306" y="1035600"/>
                      <a:pt x="633914" y="1037169"/>
                      <a:pt x="633241" y="1038570"/>
                    </a:cubicBezTo>
                    <a:lnTo>
                      <a:pt x="632513" y="1040027"/>
                    </a:lnTo>
                    <a:cubicBezTo>
                      <a:pt x="631840" y="1041372"/>
                      <a:pt x="630888" y="1042549"/>
                      <a:pt x="629767" y="1043445"/>
                    </a:cubicBezTo>
                    <a:cubicBezTo>
                      <a:pt x="629095" y="1046415"/>
                      <a:pt x="627077" y="1048993"/>
                      <a:pt x="624275" y="1050394"/>
                    </a:cubicBezTo>
                    <a:lnTo>
                      <a:pt x="622818" y="1051122"/>
                    </a:lnTo>
                    <a:cubicBezTo>
                      <a:pt x="620129" y="1052467"/>
                      <a:pt x="617103" y="1052523"/>
                      <a:pt x="614413" y="1051515"/>
                    </a:cubicBezTo>
                    <a:lnTo>
                      <a:pt x="613908" y="1051515"/>
                    </a:lnTo>
                    <a:cubicBezTo>
                      <a:pt x="612283" y="1051515"/>
                      <a:pt x="610714" y="1051122"/>
                      <a:pt x="609257" y="1050394"/>
                    </a:cubicBezTo>
                    <a:lnTo>
                      <a:pt x="607072" y="1049273"/>
                    </a:lnTo>
                    <a:lnTo>
                      <a:pt x="604046" y="1048265"/>
                    </a:lnTo>
                    <a:lnTo>
                      <a:pt x="597097" y="1047032"/>
                    </a:lnTo>
                    <a:cubicBezTo>
                      <a:pt x="596929" y="1046976"/>
                      <a:pt x="596761" y="1046976"/>
                      <a:pt x="596537" y="1046920"/>
                    </a:cubicBezTo>
                    <a:lnTo>
                      <a:pt x="592782" y="1046079"/>
                    </a:lnTo>
                    <a:cubicBezTo>
                      <a:pt x="592334" y="1046920"/>
                      <a:pt x="591718" y="1047760"/>
                      <a:pt x="590989" y="1048432"/>
                    </a:cubicBezTo>
                    <a:lnTo>
                      <a:pt x="590261" y="1049161"/>
                    </a:lnTo>
                    <a:cubicBezTo>
                      <a:pt x="588692" y="1050730"/>
                      <a:pt x="586730" y="1051739"/>
                      <a:pt x="584601" y="1052075"/>
                    </a:cubicBezTo>
                    <a:lnTo>
                      <a:pt x="584377" y="1052972"/>
                    </a:lnTo>
                    <a:cubicBezTo>
                      <a:pt x="584209" y="1053700"/>
                      <a:pt x="583929" y="1054429"/>
                      <a:pt x="583592" y="1055101"/>
                    </a:cubicBezTo>
                    <a:lnTo>
                      <a:pt x="582191" y="1057959"/>
                    </a:lnTo>
                    <a:cubicBezTo>
                      <a:pt x="581183" y="1059920"/>
                      <a:pt x="579558" y="1061545"/>
                      <a:pt x="577596" y="1062554"/>
                    </a:cubicBezTo>
                    <a:lnTo>
                      <a:pt x="576139" y="1063282"/>
                    </a:lnTo>
                    <a:cubicBezTo>
                      <a:pt x="575747" y="1063507"/>
                      <a:pt x="575299" y="1063675"/>
                      <a:pt x="574906" y="1063843"/>
                    </a:cubicBezTo>
                    <a:lnTo>
                      <a:pt x="574402" y="1066084"/>
                    </a:lnTo>
                    <a:cubicBezTo>
                      <a:pt x="574514" y="1066645"/>
                      <a:pt x="574626" y="1067149"/>
                      <a:pt x="574626" y="1067709"/>
                    </a:cubicBezTo>
                    <a:lnTo>
                      <a:pt x="575355" y="1078469"/>
                    </a:lnTo>
                    <a:cubicBezTo>
                      <a:pt x="575691" y="1083288"/>
                      <a:pt x="572609" y="1087659"/>
                      <a:pt x="568070" y="1089060"/>
                    </a:cubicBezTo>
                    <a:lnTo>
                      <a:pt x="569583" y="1089676"/>
                    </a:lnTo>
                    <a:cubicBezTo>
                      <a:pt x="573506" y="1091245"/>
                      <a:pt x="576083" y="1095056"/>
                      <a:pt x="576083" y="1099258"/>
                    </a:cubicBezTo>
                    <a:lnTo>
                      <a:pt x="576083" y="1104302"/>
                    </a:lnTo>
                    <a:cubicBezTo>
                      <a:pt x="576083" y="1107384"/>
                      <a:pt x="574682" y="1110354"/>
                      <a:pt x="572329" y="1112315"/>
                    </a:cubicBezTo>
                    <a:cubicBezTo>
                      <a:pt x="572273" y="1112371"/>
                      <a:pt x="572273" y="1112371"/>
                      <a:pt x="572217" y="1112427"/>
                    </a:cubicBezTo>
                    <a:cubicBezTo>
                      <a:pt x="571320" y="1114276"/>
                      <a:pt x="569919" y="1115846"/>
                      <a:pt x="568070" y="1116910"/>
                    </a:cubicBezTo>
                    <a:cubicBezTo>
                      <a:pt x="565716" y="1118255"/>
                      <a:pt x="562971" y="1118591"/>
                      <a:pt x="560393" y="1117975"/>
                    </a:cubicBezTo>
                    <a:lnTo>
                      <a:pt x="560393" y="1117975"/>
                    </a:lnTo>
                    <a:lnTo>
                      <a:pt x="548905" y="1120833"/>
                    </a:lnTo>
                    <a:cubicBezTo>
                      <a:pt x="546159" y="1121505"/>
                      <a:pt x="543245" y="1121057"/>
                      <a:pt x="540892" y="1119544"/>
                    </a:cubicBezTo>
                    <a:cubicBezTo>
                      <a:pt x="538482" y="1118031"/>
                      <a:pt x="536857" y="1115621"/>
                      <a:pt x="536297" y="1112820"/>
                    </a:cubicBezTo>
                    <a:lnTo>
                      <a:pt x="535568" y="1109233"/>
                    </a:lnTo>
                    <a:cubicBezTo>
                      <a:pt x="535288" y="1107832"/>
                      <a:pt x="535288" y="1106431"/>
                      <a:pt x="535568" y="1105030"/>
                    </a:cubicBezTo>
                    <a:lnTo>
                      <a:pt x="535568" y="1104918"/>
                    </a:lnTo>
                    <a:cubicBezTo>
                      <a:pt x="535456" y="1104414"/>
                      <a:pt x="535400" y="1103910"/>
                      <a:pt x="535400" y="1103405"/>
                    </a:cubicBezTo>
                    <a:cubicBezTo>
                      <a:pt x="534223" y="1103013"/>
                      <a:pt x="533103" y="1102453"/>
                      <a:pt x="532094" y="1101612"/>
                    </a:cubicBezTo>
                    <a:lnTo>
                      <a:pt x="528508" y="1098754"/>
                    </a:lnTo>
                    <a:cubicBezTo>
                      <a:pt x="527331" y="1097802"/>
                      <a:pt x="526378" y="1096625"/>
                      <a:pt x="525706" y="1095280"/>
                    </a:cubicBezTo>
                    <a:lnTo>
                      <a:pt x="524977" y="1093823"/>
                    </a:lnTo>
                    <a:cubicBezTo>
                      <a:pt x="524249" y="1092366"/>
                      <a:pt x="523913" y="1090797"/>
                      <a:pt x="523913" y="1089228"/>
                    </a:cubicBezTo>
                    <a:lnTo>
                      <a:pt x="523913" y="1084913"/>
                    </a:lnTo>
                    <a:cubicBezTo>
                      <a:pt x="523913" y="1084072"/>
                      <a:pt x="524025" y="1083232"/>
                      <a:pt x="524193" y="1082391"/>
                    </a:cubicBezTo>
                    <a:lnTo>
                      <a:pt x="524865" y="1079757"/>
                    </a:lnTo>
                    <a:cubicBezTo>
                      <a:pt x="524305" y="1078917"/>
                      <a:pt x="523913" y="1078020"/>
                      <a:pt x="523632" y="1077068"/>
                    </a:cubicBezTo>
                    <a:cubicBezTo>
                      <a:pt x="521671" y="1075835"/>
                      <a:pt x="520214" y="1073930"/>
                      <a:pt x="519486" y="1071744"/>
                    </a:cubicBezTo>
                    <a:cubicBezTo>
                      <a:pt x="518981" y="1071296"/>
                      <a:pt x="518533" y="1070792"/>
                      <a:pt x="518141" y="1070231"/>
                    </a:cubicBezTo>
                    <a:lnTo>
                      <a:pt x="517244" y="1069054"/>
                    </a:lnTo>
                    <a:cubicBezTo>
                      <a:pt x="515395" y="1070623"/>
                      <a:pt x="513041" y="1071464"/>
                      <a:pt x="510576" y="1071464"/>
                    </a:cubicBezTo>
                    <a:lnTo>
                      <a:pt x="509847" y="1071464"/>
                    </a:lnTo>
                    <a:cubicBezTo>
                      <a:pt x="507606" y="1071464"/>
                      <a:pt x="505420" y="1070736"/>
                      <a:pt x="503627" y="1069391"/>
                    </a:cubicBezTo>
                    <a:lnTo>
                      <a:pt x="502675" y="1068718"/>
                    </a:lnTo>
                    <a:cubicBezTo>
                      <a:pt x="501834" y="1069166"/>
                      <a:pt x="500937" y="1069559"/>
                      <a:pt x="499985" y="1069783"/>
                    </a:cubicBezTo>
                    <a:lnTo>
                      <a:pt x="499873" y="1069895"/>
                    </a:lnTo>
                    <a:cubicBezTo>
                      <a:pt x="498528" y="1071240"/>
                      <a:pt x="496903" y="1072193"/>
                      <a:pt x="495053" y="1072641"/>
                    </a:cubicBezTo>
                    <a:lnTo>
                      <a:pt x="493821" y="1072921"/>
                    </a:lnTo>
                    <a:cubicBezTo>
                      <a:pt x="492532" y="1073930"/>
                      <a:pt x="490963" y="1074602"/>
                      <a:pt x="489338" y="1074882"/>
                    </a:cubicBezTo>
                    <a:lnTo>
                      <a:pt x="489898" y="1076339"/>
                    </a:lnTo>
                    <a:cubicBezTo>
                      <a:pt x="492700" y="1079926"/>
                      <a:pt x="492812" y="1084969"/>
                      <a:pt x="490122" y="1088723"/>
                    </a:cubicBezTo>
                    <a:cubicBezTo>
                      <a:pt x="488609" y="1090797"/>
                      <a:pt x="486480" y="1092142"/>
                      <a:pt x="484182" y="1092702"/>
                    </a:cubicBezTo>
                    <a:lnTo>
                      <a:pt x="484070" y="1092814"/>
                    </a:lnTo>
                    <a:cubicBezTo>
                      <a:pt x="482893" y="1093991"/>
                      <a:pt x="481436" y="1094832"/>
                      <a:pt x="479923" y="1095336"/>
                    </a:cubicBezTo>
                    <a:cubicBezTo>
                      <a:pt x="478803" y="1096176"/>
                      <a:pt x="477514" y="1096737"/>
                      <a:pt x="476057" y="1097017"/>
                    </a:cubicBezTo>
                    <a:cubicBezTo>
                      <a:pt x="474712" y="1097633"/>
                      <a:pt x="473255" y="1097970"/>
                      <a:pt x="471742" y="1097970"/>
                    </a:cubicBezTo>
                    <a:lnTo>
                      <a:pt x="471013" y="1097970"/>
                    </a:lnTo>
                    <a:cubicBezTo>
                      <a:pt x="470789" y="1097970"/>
                      <a:pt x="470509" y="1097970"/>
                      <a:pt x="470285" y="1097970"/>
                    </a:cubicBezTo>
                    <a:cubicBezTo>
                      <a:pt x="470061" y="1097970"/>
                      <a:pt x="469780" y="1097970"/>
                      <a:pt x="469556" y="1097970"/>
                    </a:cubicBezTo>
                    <a:lnTo>
                      <a:pt x="467931" y="1097970"/>
                    </a:lnTo>
                    <a:cubicBezTo>
                      <a:pt x="466698" y="1098418"/>
                      <a:pt x="465466" y="1098698"/>
                      <a:pt x="464121" y="1098698"/>
                    </a:cubicBezTo>
                    <a:lnTo>
                      <a:pt x="463617" y="1098698"/>
                    </a:lnTo>
                    <a:cubicBezTo>
                      <a:pt x="462720" y="1099203"/>
                      <a:pt x="461711" y="1099651"/>
                      <a:pt x="460702" y="1099875"/>
                    </a:cubicBezTo>
                    <a:cubicBezTo>
                      <a:pt x="458965" y="1101332"/>
                      <a:pt x="456724" y="1102228"/>
                      <a:pt x="454258" y="1102285"/>
                    </a:cubicBezTo>
                    <a:cubicBezTo>
                      <a:pt x="452689" y="1102901"/>
                      <a:pt x="451064" y="1103125"/>
                      <a:pt x="449383" y="1102957"/>
                    </a:cubicBezTo>
                    <a:cubicBezTo>
                      <a:pt x="449047" y="1103013"/>
                      <a:pt x="448654" y="1103013"/>
                      <a:pt x="448318" y="1103013"/>
                    </a:cubicBezTo>
                    <a:lnTo>
                      <a:pt x="447590" y="1103013"/>
                    </a:lnTo>
                    <a:cubicBezTo>
                      <a:pt x="445685" y="1103013"/>
                      <a:pt x="443891" y="1102509"/>
                      <a:pt x="442266" y="1101556"/>
                    </a:cubicBezTo>
                    <a:cubicBezTo>
                      <a:pt x="438456" y="1100043"/>
                      <a:pt x="435766" y="1096289"/>
                      <a:pt x="435766" y="1091974"/>
                    </a:cubicBezTo>
                    <a:lnTo>
                      <a:pt x="435766" y="1089844"/>
                    </a:lnTo>
                    <a:cubicBezTo>
                      <a:pt x="435766" y="1089116"/>
                      <a:pt x="435822" y="1088387"/>
                      <a:pt x="435990" y="1087715"/>
                    </a:cubicBezTo>
                    <a:cubicBezTo>
                      <a:pt x="435822" y="1087042"/>
                      <a:pt x="435766" y="1086314"/>
                      <a:pt x="435766" y="1085585"/>
                    </a:cubicBezTo>
                    <a:lnTo>
                      <a:pt x="435766" y="1085417"/>
                    </a:lnTo>
                    <a:cubicBezTo>
                      <a:pt x="435374" y="1084913"/>
                      <a:pt x="434981" y="1084353"/>
                      <a:pt x="434701" y="1083736"/>
                    </a:cubicBezTo>
                    <a:lnTo>
                      <a:pt x="433973" y="1082279"/>
                    </a:lnTo>
                    <a:cubicBezTo>
                      <a:pt x="433244" y="1080822"/>
                      <a:pt x="432908" y="1079253"/>
                      <a:pt x="432908" y="1077684"/>
                    </a:cubicBezTo>
                    <a:lnTo>
                      <a:pt x="432796" y="1074714"/>
                    </a:lnTo>
                    <a:lnTo>
                      <a:pt x="431619" y="1073537"/>
                    </a:lnTo>
                    <a:cubicBezTo>
                      <a:pt x="430218" y="1072136"/>
                      <a:pt x="429266" y="1070343"/>
                      <a:pt x="428817" y="1068438"/>
                    </a:cubicBezTo>
                    <a:cubicBezTo>
                      <a:pt x="428257" y="1067261"/>
                      <a:pt x="427977" y="1066028"/>
                      <a:pt x="427865" y="1064740"/>
                    </a:cubicBezTo>
                    <a:cubicBezTo>
                      <a:pt x="426856" y="1064235"/>
                      <a:pt x="425903" y="1063563"/>
                      <a:pt x="425119" y="1062778"/>
                    </a:cubicBezTo>
                    <a:lnTo>
                      <a:pt x="424390" y="1062050"/>
                    </a:lnTo>
                    <a:cubicBezTo>
                      <a:pt x="423830" y="1061489"/>
                      <a:pt x="423326" y="1060873"/>
                      <a:pt x="422933" y="1060201"/>
                    </a:cubicBezTo>
                    <a:cubicBezTo>
                      <a:pt x="422541" y="1060593"/>
                      <a:pt x="422093" y="1060929"/>
                      <a:pt x="421644" y="1061209"/>
                    </a:cubicBezTo>
                    <a:lnTo>
                      <a:pt x="419515" y="1062666"/>
                    </a:lnTo>
                    <a:cubicBezTo>
                      <a:pt x="418787" y="1063115"/>
                      <a:pt x="418058" y="1063507"/>
                      <a:pt x="417218" y="1063787"/>
                    </a:cubicBezTo>
                    <a:lnTo>
                      <a:pt x="415312" y="1065692"/>
                    </a:lnTo>
                    <a:cubicBezTo>
                      <a:pt x="414135" y="1066869"/>
                      <a:pt x="412735" y="1067709"/>
                      <a:pt x="411166" y="1068214"/>
                    </a:cubicBezTo>
                    <a:cubicBezTo>
                      <a:pt x="410717" y="1068550"/>
                      <a:pt x="410213" y="1068830"/>
                      <a:pt x="409708" y="1069054"/>
                    </a:cubicBezTo>
                    <a:cubicBezTo>
                      <a:pt x="409596" y="1070847"/>
                      <a:pt x="409036" y="1072585"/>
                      <a:pt x="407971" y="1074154"/>
                    </a:cubicBezTo>
                    <a:cubicBezTo>
                      <a:pt x="405898" y="1077236"/>
                      <a:pt x="402368" y="1079085"/>
                      <a:pt x="398669" y="1078749"/>
                    </a:cubicBezTo>
                    <a:lnTo>
                      <a:pt x="367961" y="1076732"/>
                    </a:lnTo>
                    <a:lnTo>
                      <a:pt x="347507" y="1081999"/>
                    </a:lnTo>
                    <a:lnTo>
                      <a:pt x="267934" y="1104918"/>
                    </a:lnTo>
                    <a:cubicBezTo>
                      <a:pt x="263395" y="1106207"/>
                      <a:pt x="258576" y="1104302"/>
                      <a:pt x="256166" y="1100267"/>
                    </a:cubicBezTo>
                    <a:cubicBezTo>
                      <a:pt x="253757" y="1096232"/>
                      <a:pt x="254429" y="1091021"/>
                      <a:pt x="257735" y="1087715"/>
                    </a:cubicBezTo>
                    <a:lnTo>
                      <a:pt x="258184" y="1087267"/>
                    </a:lnTo>
                    <a:cubicBezTo>
                      <a:pt x="258688" y="1085810"/>
                      <a:pt x="259529" y="1084521"/>
                      <a:pt x="260649" y="1083400"/>
                    </a:cubicBezTo>
                    <a:lnTo>
                      <a:pt x="261658" y="1082391"/>
                    </a:lnTo>
                    <a:cubicBezTo>
                      <a:pt x="261322" y="1082111"/>
                      <a:pt x="260986" y="1081831"/>
                      <a:pt x="260649" y="1081495"/>
                    </a:cubicBezTo>
                    <a:lnTo>
                      <a:pt x="259192" y="1080038"/>
                    </a:lnTo>
                    <a:cubicBezTo>
                      <a:pt x="258184" y="1079029"/>
                      <a:pt x="257399" y="1077852"/>
                      <a:pt x="256895" y="1076563"/>
                    </a:cubicBezTo>
                    <a:cubicBezTo>
                      <a:pt x="254149" y="1074938"/>
                      <a:pt x="252244" y="1072080"/>
                      <a:pt x="251908" y="1068718"/>
                    </a:cubicBezTo>
                    <a:cubicBezTo>
                      <a:pt x="251795" y="1068494"/>
                      <a:pt x="251627" y="1068270"/>
                      <a:pt x="251515" y="1067990"/>
                    </a:cubicBezTo>
                    <a:lnTo>
                      <a:pt x="250787" y="1066533"/>
                    </a:lnTo>
                    <a:cubicBezTo>
                      <a:pt x="249778" y="1064459"/>
                      <a:pt x="249442" y="1062106"/>
                      <a:pt x="249890" y="1059864"/>
                    </a:cubicBezTo>
                    <a:lnTo>
                      <a:pt x="250114" y="1058687"/>
                    </a:lnTo>
                    <a:cubicBezTo>
                      <a:pt x="250002" y="1058576"/>
                      <a:pt x="249946" y="1058519"/>
                      <a:pt x="249834" y="1058407"/>
                    </a:cubicBezTo>
                    <a:lnTo>
                      <a:pt x="249106" y="1057679"/>
                    </a:lnTo>
                    <a:cubicBezTo>
                      <a:pt x="248882" y="1057455"/>
                      <a:pt x="248713" y="1057230"/>
                      <a:pt x="248489" y="1057006"/>
                    </a:cubicBezTo>
                    <a:cubicBezTo>
                      <a:pt x="246976" y="1056782"/>
                      <a:pt x="245519" y="1056222"/>
                      <a:pt x="244230" y="1055381"/>
                    </a:cubicBezTo>
                    <a:lnTo>
                      <a:pt x="242101" y="1053924"/>
                    </a:lnTo>
                    <a:cubicBezTo>
                      <a:pt x="239523" y="1052243"/>
                      <a:pt x="237898" y="1049497"/>
                      <a:pt x="237562" y="1046471"/>
                    </a:cubicBezTo>
                    <a:lnTo>
                      <a:pt x="236665" y="1045070"/>
                    </a:lnTo>
                    <a:lnTo>
                      <a:pt x="235320" y="1043445"/>
                    </a:lnTo>
                    <a:lnTo>
                      <a:pt x="233583" y="1044510"/>
                    </a:lnTo>
                    <a:lnTo>
                      <a:pt x="227868" y="1048993"/>
                    </a:lnTo>
                    <a:cubicBezTo>
                      <a:pt x="227531" y="1049329"/>
                      <a:pt x="227139" y="1049665"/>
                      <a:pt x="226747" y="1049946"/>
                    </a:cubicBezTo>
                    <a:lnTo>
                      <a:pt x="223889" y="1052075"/>
                    </a:lnTo>
                    <a:cubicBezTo>
                      <a:pt x="223384" y="1052467"/>
                      <a:pt x="222880" y="1052804"/>
                      <a:pt x="222320" y="1053028"/>
                    </a:cubicBezTo>
                    <a:lnTo>
                      <a:pt x="218005" y="1055157"/>
                    </a:lnTo>
                    <a:cubicBezTo>
                      <a:pt x="217837" y="1055269"/>
                      <a:pt x="217669" y="1055325"/>
                      <a:pt x="217445" y="1055381"/>
                    </a:cubicBezTo>
                    <a:lnTo>
                      <a:pt x="213298" y="1057175"/>
                    </a:lnTo>
                    <a:lnTo>
                      <a:pt x="211953" y="1058071"/>
                    </a:lnTo>
                    <a:cubicBezTo>
                      <a:pt x="211337" y="1058463"/>
                      <a:pt x="210720" y="1058800"/>
                      <a:pt x="210048" y="1059080"/>
                    </a:cubicBezTo>
                    <a:lnTo>
                      <a:pt x="208423" y="1059752"/>
                    </a:lnTo>
                    <a:cubicBezTo>
                      <a:pt x="207358" y="1060817"/>
                      <a:pt x="206013" y="1061601"/>
                      <a:pt x="204612" y="1062106"/>
                    </a:cubicBezTo>
                    <a:lnTo>
                      <a:pt x="196991" y="1069727"/>
                    </a:lnTo>
                    <a:cubicBezTo>
                      <a:pt x="196487" y="1070231"/>
                      <a:pt x="195982" y="1070623"/>
                      <a:pt x="195422" y="1071016"/>
                    </a:cubicBezTo>
                    <a:lnTo>
                      <a:pt x="191107" y="1073874"/>
                    </a:lnTo>
                    <a:cubicBezTo>
                      <a:pt x="190771" y="1074098"/>
                      <a:pt x="190379" y="1074322"/>
                      <a:pt x="189986" y="1074546"/>
                    </a:cubicBezTo>
                    <a:lnTo>
                      <a:pt x="188361" y="1075499"/>
                    </a:lnTo>
                    <a:cubicBezTo>
                      <a:pt x="186400" y="1077460"/>
                      <a:pt x="183766" y="1078525"/>
                      <a:pt x="181076" y="1078525"/>
                    </a:cubicBezTo>
                    <a:lnTo>
                      <a:pt x="180124" y="1078525"/>
                    </a:lnTo>
                    <a:cubicBezTo>
                      <a:pt x="179788" y="1078973"/>
                      <a:pt x="179451" y="1079421"/>
                      <a:pt x="179059" y="1079814"/>
                    </a:cubicBezTo>
                    <a:lnTo>
                      <a:pt x="177602" y="1081271"/>
                    </a:lnTo>
                    <a:cubicBezTo>
                      <a:pt x="176818" y="1082055"/>
                      <a:pt x="175921" y="1082728"/>
                      <a:pt x="174912" y="1083232"/>
                    </a:cubicBezTo>
                    <a:lnTo>
                      <a:pt x="173287" y="1084184"/>
                    </a:lnTo>
                    <a:cubicBezTo>
                      <a:pt x="172783" y="1084689"/>
                      <a:pt x="172279" y="1085081"/>
                      <a:pt x="171718" y="1085473"/>
                    </a:cubicBezTo>
                    <a:lnTo>
                      <a:pt x="169589" y="1086930"/>
                    </a:lnTo>
                    <a:cubicBezTo>
                      <a:pt x="167908" y="1088051"/>
                      <a:pt x="165890" y="1088668"/>
                      <a:pt x="163873" y="1088668"/>
                    </a:cubicBezTo>
                    <a:lnTo>
                      <a:pt x="161744" y="1088668"/>
                    </a:lnTo>
                    <a:cubicBezTo>
                      <a:pt x="159838" y="1088668"/>
                      <a:pt x="158045" y="1088163"/>
                      <a:pt x="156420" y="1087211"/>
                    </a:cubicBezTo>
                    <a:cubicBezTo>
                      <a:pt x="155131" y="1086706"/>
                      <a:pt x="153954" y="1085921"/>
                      <a:pt x="152946" y="1084913"/>
                    </a:cubicBezTo>
                    <a:lnTo>
                      <a:pt x="151489" y="1083456"/>
                    </a:lnTo>
                    <a:cubicBezTo>
                      <a:pt x="150760" y="1082728"/>
                      <a:pt x="150144" y="1081887"/>
                      <a:pt x="149696" y="1080990"/>
                    </a:cubicBezTo>
                    <a:cubicBezTo>
                      <a:pt x="148351" y="1080318"/>
                      <a:pt x="147230" y="1079309"/>
                      <a:pt x="146333" y="1078189"/>
                    </a:cubicBezTo>
                    <a:cubicBezTo>
                      <a:pt x="146277" y="1078189"/>
                      <a:pt x="146277" y="1078244"/>
                      <a:pt x="146221" y="1078244"/>
                    </a:cubicBezTo>
                    <a:lnTo>
                      <a:pt x="143139" y="1079926"/>
                    </a:lnTo>
                    <a:lnTo>
                      <a:pt x="141682" y="1081382"/>
                    </a:lnTo>
                    <a:cubicBezTo>
                      <a:pt x="141178" y="1081887"/>
                      <a:pt x="140674" y="1082279"/>
                      <a:pt x="140113" y="1082672"/>
                    </a:cubicBezTo>
                    <a:lnTo>
                      <a:pt x="137984" y="1084129"/>
                    </a:lnTo>
                    <a:cubicBezTo>
                      <a:pt x="137647" y="1084353"/>
                      <a:pt x="137255" y="1084577"/>
                      <a:pt x="136863" y="1084745"/>
                    </a:cubicBezTo>
                    <a:lnTo>
                      <a:pt x="134005" y="1086202"/>
                    </a:lnTo>
                    <a:cubicBezTo>
                      <a:pt x="133333" y="1086538"/>
                      <a:pt x="132604" y="1086818"/>
                      <a:pt x="131876" y="1086986"/>
                    </a:cubicBezTo>
                    <a:lnTo>
                      <a:pt x="129018" y="1087715"/>
                    </a:lnTo>
                    <a:cubicBezTo>
                      <a:pt x="128177" y="1087939"/>
                      <a:pt x="127337" y="1087995"/>
                      <a:pt x="126496" y="1087995"/>
                    </a:cubicBezTo>
                    <a:lnTo>
                      <a:pt x="123862" y="1087995"/>
                    </a:lnTo>
                    <a:cubicBezTo>
                      <a:pt x="122293" y="1088948"/>
                      <a:pt x="120444" y="1089452"/>
                      <a:pt x="118595" y="1089452"/>
                    </a:cubicBezTo>
                    <a:lnTo>
                      <a:pt x="115008" y="1089452"/>
                    </a:lnTo>
                    <a:lnTo>
                      <a:pt x="110862" y="1093599"/>
                    </a:lnTo>
                    <a:cubicBezTo>
                      <a:pt x="110357" y="1094103"/>
                      <a:pt x="109853" y="1094495"/>
                      <a:pt x="109293" y="1094888"/>
                    </a:cubicBezTo>
                    <a:lnTo>
                      <a:pt x="108844" y="1095168"/>
                    </a:lnTo>
                    <a:cubicBezTo>
                      <a:pt x="108844" y="1095616"/>
                      <a:pt x="108788" y="1096120"/>
                      <a:pt x="108732" y="1096569"/>
                    </a:cubicBezTo>
                    <a:lnTo>
                      <a:pt x="109405" y="1097633"/>
                    </a:lnTo>
                    <a:cubicBezTo>
                      <a:pt x="111366" y="1099595"/>
                      <a:pt x="112431" y="1102228"/>
                      <a:pt x="112431" y="1104918"/>
                    </a:cubicBezTo>
                    <a:lnTo>
                      <a:pt x="112431" y="1105647"/>
                    </a:lnTo>
                    <a:cubicBezTo>
                      <a:pt x="112431" y="1110018"/>
                      <a:pt x="109741" y="1113716"/>
                      <a:pt x="105930" y="1115229"/>
                    </a:cubicBezTo>
                    <a:cubicBezTo>
                      <a:pt x="105706" y="1115341"/>
                      <a:pt x="105482" y="1115509"/>
                      <a:pt x="105258" y="1115621"/>
                    </a:cubicBezTo>
                    <a:lnTo>
                      <a:pt x="98477" y="1119264"/>
                    </a:lnTo>
                    <a:cubicBezTo>
                      <a:pt x="97693" y="1119768"/>
                      <a:pt x="96852" y="1120160"/>
                      <a:pt x="96012" y="1120497"/>
                    </a:cubicBezTo>
                    <a:lnTo>
                      <a:pt x="94050" y="1121169"/>
                    </a:lnTo>
                    <a:lnTo>
                      <a:pt x="93602" y="1121618"/>
                    </a:lnTo>
                    <a:cubicBezTo>
                      <a:pt x="93154" y="1122066"/>
                      <a:pt x="92594" y="1122514"/>
                      <a:pt x="92089" y="1122850"/>
                    </a:cubicBezTo>
                    <a:lnTo>
                      <a:pt x="89960" y="1124307"/>
                    </a:lnTo>
                    <a:cubicBezTo>
                      <a:pt x="89175" y="1124811"/>
                      <a:pt x="88335" y="1125204"/>
                      <a:pt x="87494" y="1125540"/>
                    </a:cubicBezTo>
                    <a:lnTo>
                      <a:pt x="81050" y="1127669"/>
                    </a:lnTo>
                    <a:cubicBezTo>
                      <a:pt x="77576" y="1128790"/>
                      <a:pt x="73821" y="1128062"/>
                      <a:pt x="71075" y="1125708"/>
                    </a:cubicBezTo>
                    <a:lnTo>
                      <a:pt x="62782" y="1118591"/>
                    </a:lnTo>
                    <a:lnTo>
                      <a:pt x="7585" y="1103405"/>
                    </a:lnTo>
                    <a:cubicBezTo>
                      <a:pt x="2654" y="1102060"/>
                      <a:pt x="-540" y="1097241"/>
                      <a:pt x="76" y="1092142"/>
                    </a:cubicBezTo>
                    <a:lnTo>
                      <a:pt x="1533" y="1080654"/>
                    </a:lnTo>
                    <a:cubicBezTo>
                      <a:pt x="2037" y="1076395"/>
                      <a:pt x="5119" y="1072921"/>
                      <a:pt x="9266" y="1071912"/>
                    </a:cubicBezTo>
                    <a:lnTo>
                      <a:pt x="12124" y="1071184"/>
                    </a:lnTo>
                    <a:cubicBezTo>
                      <a:pt x="12965" y="1070960"/>
                      <a:pt x="13805" y="1070903"/>
                      <a:pt x="14646" y="1070903"/>
                    </a:cubicBezTo>
                    <a:lnTo>
                      <a:pt x="16103" y="1070903"/>
                    </a:lnTo>
                    <a:cubicBezTo>
                      <a:pt x="17896" y="1070903"/>
                      <a:pt x="19633" y="1071352"/>
                      <a:pt x="21146" y="1072193"/>
                    </a:cubicBezTo>
                    <a:lnTo>
                      <a:pt x="28879" y="1071016"/>
                    </a:lnTo>
                    <a:cubicBezTo>
                      <a:pt x="30224" y="1070792"/>
                      <a:pt x="31625" y="1070847"/>
                      <a:pt x="32970" y="1071184"/>
                    </a:cubicBezTo>
                    <a:lnTo>
                      <a:pt x="34539" y="1071576"/>
                    </a:lnTo>
                    <a:lnTo>
                      <a:pt x="34595" y="1071408"/>
                    </a:lnTo>
                    <a:cubicBezTo>
                      <a:pt x="35099" y="1070231"/>
                      <a:pt x="35772" y="1069222"/>
                      <a:pt x="36668" y="1068326"/>
                    </a:cubicBezTo>
                    <a:cubicBezTo>
                      <a:pt x="37061" y="1062946"/>
                      <a:pt x="41487" y="1058687"/>
                      <a:pt x="46979" y="1058687"/>
                    </a:cubicBezTo>
                    <a:lnTo>
                      <a:pt x="48436" y="1058687"/>
                    </a:lnTo>
                    <a:cubicBezTo>
                      <a:pt x="48997" y="1058687"/>
                      <a:pt x="49557" y="1058743"/>
                      <a:pt x="50061" y="1058800"/>
                    </a:cubicBezTo>
                    <a:cubicBezTo>
                      <a:pt x="50566" y="1058576"/>
                      <a:pt x="51126" y="1058407"/>
                      <a:pt x="51630" y="1058239"/>
                    </a:cubicBezTo>
                    <a:lnTo>
                      <a:pt x="54264" y="1057567"/>
                    </a:lnTo>
                    <a:lnTo>
                      <a:pt x="57178" y="1054261"/>
                    </a:lnTo>
                    <a:cubicBezTo>
                      <a:pt x="57738" y="1053644"/>
                      <a:pt x="58355" y="1053084"/>
                      <a:pt x="59027" y="1052580"/>
                    </a:cubicBezTo>
                    <a:lnTo>
                      <a:pt x="66200" y="1047536"/>
                    </a:lnTo>
                    <a:cubicBezTo>
                      <a:pt x="67881" y="1046359"/>
                      <a:pt x="69842" y="1045743"/>
                      <a:pt x="71860" y="1045687"/>
                    </a:cubicBezTo>
                    <a:cubicBezTo>
                      <a:pt x="71860" y="1045519"/>
                      <a:pt x="71860" y="1045407"/>
                      <a:pt x="71860" y="1045239"/>
                    </a:cubicBezTo>
                    <a:lnTo>
                      <a:pt x="71860" y="1043109"/>
                    </a:lnTo>
                    <a:cubicBezTo>
                      <a:pt x="71860" y="1040755"/>
                      <a:pt x="72644" y="1038570"/>
                      <a:pt x="74045" y="1036777"/>
                    </a:cubicBezTo>
                    <a:cubicBezTo>
                      <a:pt x="74101" y="1035376"/>
                      <a:pt x="74493" y="1034031"/>
                      <a:pt x="75110" y="1032742"/>
                    </a:cubicBezTo>
                    <a:lnTo>
                      <a:pt x="75838" y="1031285"/>
                    </a:lnTo>
                    <a:cubicBezTo>
                      <a:pt x="77183" y="1028595"/>
                      <a:pt x="79649" y="1026634"/>
                      <a:pt x="82563" y="1025906"/>
                    </a:cubicBezTo>
                    <a:lnTo>
                      <a:pt x="82787" y="1025737"/>
                    </a:lnTo>
                    <a:cubicBezTo>
                      <a:pt x="83291" y="1025233"/>
                      <a:pt x="83796" y="1024841"/>
                      <a:pt x="84356" y="1024449"/>
                    </a:cubicBezTo>
                    <a:lnTo>
                      <a:pt x="91809" y="1019461"/>
                    </a:lnTo>
                    <a:lnTo>
                      <a:pt x="95171" y="1015539"/>
                    </a:lnTo>
                    <a:cubicBezTo>
                      <a:pt x="96068" y="1014474"/>
                      <a:pt x="97189" y="1013634"/>
                      <a:pt x="98421" y="1013017"/>
                    </a:cubicBezTo>
                    <a:lnTo>
                      <a:pt x="98533" y="1012961"/>
                    </a:lnTo>
                    <a:cubicBezTo>
                      <a:pt x="98533" y="1012961"/>
                      <a:pt x="98533" y="1012961"/>
                      <a:pt x="98533" y="1012961"/>
                    </a:cubicBezTo>
                    <a:lnTo>
                      <a:pt x="99822" y="1011336"/>
                    </a:lnTo>
                    <a:lnTo>
                      <a:pt x="100047" y="1010215"/>
                    </a:lnTo>
                    <a:cubicBezTo>
                      <a:pt x="100495" y="1007805"/>
                      <a:pt x="101840" y="1005676"/>
                      <a:pt x="103745" y="1004163"/>
                    </a:cubicBezTo>
                    <a:lnTo>
                      <a:pt x="106098" y="1002314"/>
                    </a:lnTo>
                    <a:lnTo>
                      <a:pt x="106659" y="1001529"/>
                    </a:lnTo>
                    <a:cubicBezTo>
                      <a:pt x="107443" y="1000353"/>
                      <a:pt x="108452" y="999344"/>
                      <a:pt x="109685" y="998559"/>
                    </a:cubicBezTo>
                    <a:cubicBezTo>
                      <a:pt x="110189" y="996878"/>
                      <a:pt x="111086" y="995365"/>
                      <a:pt x="112319" y="994188"/>
                    </a:cubicBezTo>
                    <a:lnTo>
                      <a:pt x="113047" y="993460"/>
                    </a:lnTo>
                    <a:cubicBezTo>
                      <a:pt x="113944" y="992563"/>
                      <a:pt x="115064" y="991779"/>
                      <a:pt x="116241" y="991275"/>
                    </a:cubicBezTo>
                    <a:lnTo>
                      <a:pt x="119435" y="989930"/>
                    </a:lnTo>
                    <a:lnTo>
                      <a:pt x="122517" y="986848"/>
                    </a:lnTo>
                    <a:lnTo>
                      <a:pt x="124255" y="984550"/>
                    </a:lnTo>
                    <a:cubicBezTo>
                      <a:pt x="124759" y="983878"/>
                      <a:pt x="125375" y="983205"/>
                      <a:pt x="126048" y="982701"/>
                    </a:cubicBezTo>
                    <a:lnTo>
                      <a:pt x="127897" y="981244"/>
                    </a:lnTo>
                    <a:lnTo>
                      <a:pt x="128121" y="980123"/>
                    </a:lnTo>
                    <a:cubicBezTo>
                      <a:pt x="128401" y="978778"/>
                      <a:pt x="128906" y="977545"/>
                      <a:pt x="129634" y="976425"/>
                    </a:cubicBezTo>
                    <a:lnTo>
                      <a:pt x="131091" y="974295"/>
                    </a:lnTo>
                    <a:cubicBezTo>
                      <a:pt x="131483" y="973735"/>
                      <a:pt x="131932" y="973174"/>
                      <a:pt x="132380" y="972670"/>
                    </a:cubicBezTo>
                    <a:lnTo>
                      <a:pt x="133837" y="971213"/>
                    </a:lnTo>
                    <a:cubicBezTo>
                      <a:pt x="135406" y="969644"/>
                      <a:pt x="137367" y="968635"/>
                      <a:pt x="139553" y="968299"/>
                    </a:cubicBezTo>
                    <a:cubicBezTo>
                      <a:pt x="139441" y="968019"/>
                      <a:pt x="139329" y="967739"/>
                      <a:pt x="139217" y="967403"/>
                    </a:cubicBezTo>
                    <a:lnTo>
                      <a:pt x="138488" y="965273"/>
                    </a:lnTo>
                    <a:cubicBezTo>
                      <a:pt x="138432" y="965049"/>
                      <a:pt x="138320" y="964825"/>
                      <a:pt x="138264" y="964601"/>
                    </a:cubicBezTo>
                    <a:cubicBezTo>
                      <a:pt x="136751" y="963760"/>
                      <a:pt x="135406" y="962528"/>
                      <a:pt x="134453" y="960958"/>
                    </a:cubicBezTo>
                    <a:lnTo>
                      <a:pt x="132492" y="957764"/>
                    </a:lnTo>
                    <a:cubicBezTo>
                      <a:pt x="129522" y="958381"/>
                      <a:pt x="126440" y="957708"/>
                      <a:pt x="124030" y="955859"/>
                    </a:cubicBezTo>
                    <a:lnTo>
                      <a:pt x="123190" y="955859"/>
                    </a:lnTo>
                    <a:cubicBezTo>
                      <a:pt x="121229" y="955859"/>
                      <a:pt x="119267" y="955298"/>
                      <a:pt x="117642" y="954234"/>
                    </a:cubicBezTo>
                    <a:lnTo>
                      <a:pt x="113271" y="958605"/>
                    </a:lnTo>
                    <a:cubicBezTo>
                      <a:pt x="111310" y="960566"/>
                      <a:pt x="108676" y="961631"/>
                      <a:pt x="105986" y="961631"/>
                    </a:cubicBezTo>
                    <a:lnTo>
                      <a:pt x="104529" y="961631"/>
                    </a:lnTo>
                    <a:cubicBezTo>
                      <a:pt x="101784" y="961631"/>
                      <a:pt x="99150" y="960566"/>
                      <a:pt x="97245" y="958605"/>
                    </a:cubicBezTo>
                    <a:lnTo>
                      <a:pt x="94387" y="955747"/>
                    </a:lnTo>
                    <a:cubicBezTo>
                      <a:pt x="93658" y="955018"/>
                      <a:pt x="93042" y="954178"/>
                      <a:pt x="92537" y="953281"/>
                    </a:cubicBezTo>
                    <a:cubicBezTo>
                      <a:pt x="91641" y="952833"/>
                      <a:pt x="90800" y="952217"/>
                      <a:pt x="90072" y="951488"/>
                    </a:cubicBezTo>
                    <a:lnTo>
                      <a:pt x="89343" y="950759"/>
                    </a:lnTo>
                    <a:cubicBezTo>
                      <a:pt x="87382" y="948798"/>
                      <a:pt x="86317" y="946164"/>
                      <a:pt x="86317" y="943419"/>
                    </a:cubicBezTo>
                    <a:lnTo>
                      <a:pt x="86317" y="941962"/>
                    </a:lnTo>
                    <a:cubicBezTo>
                      <a:pt x="86317" y="940617"/>
                      <a:pt x="86598" y="939328"/>
                      <a:pt x="87046" y="938095"/>
                    </a:cubicBezTo>
                    <a:lnTo>
                      <a:pt x="88503" y="934509"/>
                    </a:lnTo>
                    <a:cubicBezTo>
                      <a:pt x="88783" y="933836"/>
                      <a:pt x="89119" y="933220"/>
                      <a:pt x="89511" y="932603"/>
                    </a:cubicBezTo>
                    <a:lnTo>
                      <a:pt x="90576" y="930979"/>
                    </a:lnTo>
                    <a:lnTo>
                      <a:pt x="93154" y="925823"/>
                    </a:lnTo>
                    <a:cubicBezTo>
                      <a:pt x="93938" y="924198"/>
                      <a:pt x="95171" y="922853"/>
                      <a:pt x="96684" y="921844"/>
                    </a:cubicBezTo>
                    <a:cubicBezTo>
                      <a:pt x="96684" y="921844"/>
                      <a:pt x="96684" y="921844"/>
                      <a:pt x="96684" y="921844"/>
                    </a:cubicBezTo>
                    <a:lnTo>
                      <a:pt x="97581" y="920500"/>
                    </a:lnTo>
                    <a:lnTo>
                      <a:pt x="99374" y="916353"/>
                    </a:lnTo>
                    <a:cubicBezTo>
                      <a:pt x="99654" y="915624"/>
                      <a:pt x="100047" y="914952"/>
                      <a:pt x="100495" y="914335"/>
                    </a:cubicBezTo>
                    <a:lnTo>
                      <a:pt x="104866" y="908283"/>
                    </a:lnTo>
                    <a:cubicBezTo>
                      <a:pt x="104754" y="908115"/>
                      <a:pt x="104642" y="907947"/>
                      <a:pt x="104586" y="907723"/>
                    </a:cubicBezTo>
                    <a:cubicBezTo>
                      <a:pt x="104305" y="907723"/>
                      <a:pt x="104081" y="907779"/>
                      <a:pt x="103801" y="907779"/>
                    </a:cubicBezTo>
                    <a:lnTo>
                      <a:pt x="98758" y="907779"/>
                    </a:lnTo>
                    <a:cubicBezTo>
                      <a:pt x="97133" y="907779"/>
                      <a:pt x="95564" y="907387"/>
                      <a:pt x="94163" y="906714"/>
                    </a:cubicBezTo>
                    <a:lnTo>
                      <a:pt x="92706" y="905986"/>
                    </a:lnTo>
                    <a:cubicBezTo>
                      <a:pt x="91697" y="905482"/>
                      <a:pt x="90800" y="904809"/>
                      <a:pt x="90016" y="904025"/>
                    </a:cubicBezTo>
                    <a:lnTo>
                      <a:pt x="88559" y="902568"/>
                    </a:lnTo>
                    <a:cubicBezTo>
                      <a:pt x="86598" y="900606"/>
                      <a:pt x="85533" y="897972"/>
                      <a:pt x="85533" y="895283"/>
                    </a:cubicBezTo>
                    <a:lnTo>
                      <a:pt x="85533" y="893153"/>
                    </a:lnTo>
                    <a:cubicBezTo>
                      <a:pt x="85533" y="892425"/>
                      <a:pt x="85589" y="891696"/>
                      <a:pt x="85757" y="890968"/>
                    </a:cubicBezTo>
                    <a:lnTo>
                      <a:pt x="87886" y="880937"/>
                    </a:lnTo>
                    <a:cubicBezTo>
                      <a:pt x="88223" y="879480"/>
                      <a:pt x="88839" y="878079"/>
                      <a:pt x="89736" y="876902"/>
                    </a:cubicBezTo>
                    <a:lnTo>
                      <a:pt x="91081" y="874829"/>
                    </a:lnTo>
                    <a:cubicBezTo>
                      <a:pt x="92145" y="871523"/>
                      <a:pt x="94779" y="869113"/>
                      <a:pt x="98029" y="868161"/>
                    </a:cubicBezTo>
                    <a:cubicBezTo>
                      <a:pt x="96684" y="865303"/>
                      <a:pt x="96684" y="861941"/>
                      <a:pt x="98141" y="859139"/>
                    </a:cubicBezTo>
                    <a:lnTo>
                      <a:pt x="99598" y="856225"/>
                    </a:lnTo>
                    <a:cubicBezTo>
                      <a:pt x="101335" y="852750"/>
                      <a:pt x="104922" y="850565"/>
                      <a:pt x="108844" y="850565"/>
                    </a:cubicBezTo>
                    <a:lnTo>
                      <a:pt x="114000" y="850453"/>
                    </a:lnTo>
                    <a:lnTo>
                      <a:pt x="112543" y="847539"/>
                    </a:lnTo>
                    <a:cubicBezTo>
                      <a:pt x="111814" y="846082"/>
                      <a:pt x="111478" y="844513"/>
                      <a:pt x="111478" y="842944"/>
                    </a:cubicBezTo>
                    <a:lnTo>
                      <a:pt x="111478" y="841431"/>
                    </a:lnTo>
                    <a:cubicBezTo>
                      <a:pt x="110469" y="840534"/>
                      <a:pt x="109573" y="839470"/>
                      <a:pt x="108956" y="838237"/>
                    </a:cubicBezTo>
                    <a:lnTo>
                      <a:pt x="108228" y="836780"/>
                    </a:lnTo>
                    <a:cubicBezTo>
                      <a:pt x="107499" y="835323"/>
                      <a:pt x="107163" y="833754"/>
                      <a:pt x="107163" y="832185"/>
                    </a:cubicBezTo>
                    <a:lnTo>
                      <a:pt x="107163" y="830055"/>
                    </a:lnTo>
                    <a:cubicBezTo>
                      <a:pt x="107163" y="828598"/>
                      <a:pt x="107499" y="827141"/>
                      <a:pt x="108116" y="825796"/>
                    </a:cubicBezTo>
                    <a:lnTo>
                      <a:pt x="109069" y="823723"/>
                    </a:lnTo>
                    <a:cubicBezTo>
                      <a:pt x="108900" y="823667"/>
                      <a:pt x="108788" y="823611"/>
                      <a:pt x="108620" y="823499"/>
                    </a:cubicBezTo>
                    <a:lnTo>
                      <a:pt x="107163" y="822771"/>
                    </a:lnTo>
                    <a:cubicBezTo>
                      <a:pt x="103969" y="821201"/>
                      <a:pt x="101840" y="818063"/>
                      <a:pt x="101503" y="814533"/>
                    </a:cubicBezTo>
                    <a:lnTo>
                      <a:pt x="101223" y="811787"/>
                    </a:lnTo>
                    <a:cubicBezTo>
                      <a:pt x="100831" y="811451"/>
                      <a:pt x="100439" y="811002"/>
                      <a:pt x="100103" y="810611"/>
                    </a:cubicBezTo>
                    <a:lnTo>
                      <a:pt x="97861" y="807809"/>
                    </a:lnTo>
                    <a:lnTo>
                      <a:pt x="94331" y="804895"/>
                    </a:lnTo>
                    <a:cubicBezTo>
                      <a:pt x="91977" y="802933"/>
                      <a:pt x="90632" y="800019"/>
                      <a:pt x="90632" y="796937"/>
                    </a:cubicBezTo>
                    <a:lnTo>
                      <a:pt x="90632" y="795312"/>
                    </a:lnTo>
                    <a:cubicBezTo>
                      <a:pt x="88895" y="794079"/>
                      <a:pt x="87606" y="792342"/>
                      <a:pt x="86878" y="790325"/>
                    </a:cubicBezTo>
                    <a:lnTo>
                      <a:pt x="86485" y="789933"/>
                    </a:lnTo>
                    <a:cubicBezTo>
                      <a:pt x="83964" y="787411"/>
                      <a:pt x="82955" y="783881"/>
                      <a:pt x="83628" y="780574"/>
                    </a:cubicBezTo>
                    <a:lnTo>
                      <a:pt x="83235" y="779398"/>
                    </a:lnTo>
                    <a:cubicBezTo>
                      <a:pt x="82283" y="776428"/>
                      <a:pt x="82675" y="773289"/>
                      <a:pt x="84188" y="770768"/>
                    </a:cubicBezTo>
                    <a:cubicBezTo>
                      <a:pt x="83291" y="768583"/>
                      <a:pt x="83123" y="766061"/>
                      <a:pt x="83852" y="763763"/>
                    </a:cubicBezTo>
                    <a:cubicBezTo>
                      <a:pt x="84244" y="762530"/>
                      <a:pt x="84860" y="761354"/>
                      <a:pt x="85645" y="760401"/>
                    </a:cubicBezTo>
                    <a:cubicBezTo>
                      <a:pt x="85589" y="759896"/>
                      <a:pt x="85533" y="759448"/>
                      <a:pt x="85533" y="758944"/>
                    </a:cubicBezTo>
                    <a:lnTo>
                      <a:pt x="85533" y="758215"/>
                    </a:lnTo>
                    <a:cubicBezTo>
                      <a:pt x="85533" y="756871"/>
                      <a:pt x="85813" y="755526"/>
                      <a:pt x="86317" y="754293"/>
                    </a:cubicBezTo>
                    <a:cubicBezTo>
                      <a:pt x="86542" y="751939"/>
                      <a:pt x="87606" y="749698"/>
                      <a:pt x="89343" y="748017"/>
                    </a:cubicBezTo>
                    <a:lnTo>
                      <a:pt x="90072" y="747288"/>
                    </a:lnTo>
                    <a:cubicBezTo>
                      <a:pt x="90296" y="747064"/>
                      <a:pt x="90464" y="746896"/>
                      <a:pt x="90688" y="746728"/>
                    </a:cubicBezTo>
                    <a:cubicBezTo>
                      <a:pt x="90632" y="746279"/>
                      <a:pt x="90576" y="745775"/>
                      <a:pt x="90576" y="745327"/>
                    </a:cubicBezTo>
                    <a:lnTo>
                      <a:pt x="90576" y="743197"/>
                    </a:lnTo>
                    <a:cubicBezTo>
                      <a:pt x="90576" y="741853"/>
                      <a:pt x="90856" y="740620"/>
                      <a:pt x="91305" y="739387"/>
                    </a:cubicBezTo>
                    <a:cubicBezTo>
                      <a:pt x="91305" y="738154"/>
                      <a:pt x="91585" y="736921"/>
                      <a:pt x="92033" y="735801"/>
                    </a:cubicBezTo>
                    <a:lnTo>
                      <a:pt x="92033" y="734568"/>
                    </a:lnTo>
                    <a:cubicBezTo>
                      <a:pt x="92033" y="733223"/>
                      <a:pt x="92313" y="731878"/>
                      <a:pt x="92818" y="730645"/>
                    </a:cubicBezTo>
                    <a:cubicBezTo>
                      <a:pt x="93042" y="728460"/>
                      <a:pt x="93994" y="726330"/>
                      <a:pt x="95507" y="724705"/>
                    </a:cubicBezTo>
                    <a:cubicBezTo>
                      <a:pt x="95900" y="723528"/>
                      <a:pt x="96572" y="722408"/>
                      <a:pt x="97357" y="721455"/>
                    </a:cubicBezTo>
                    <a:cubicBezTo>
                      <a:pt x="97805" y="719606"/>
                      <a:pt x="98758" y="717869"/>
                      <a:pt x="100103" y="716468"/>
                    </a:cubicBezTo>
                    <a:lnTo>
                      <a:pt x="100831" y="715739"/>
                    </a:lnTo>
                    <a:cubicBezTo>
                      <a:pt x="101391" y="715179"/>
                      <a:pt x="101952" y="714730"/>
                      <a:pt x="102624" y="714338"/>
                    </a:cubicBezTo>
                    <a:lnTo>
                      <a:pt x="101728" y="713722"/>
                    </a:lnTo>
                    <a:cubicBezTo>
                      <a:pt x="101167" y="713330"/>
                      <a:pt x="100607" y="712937"/>
                      <a:pt x="100159" y="712433"/>
                    </a:cubicBezTo>
                    <a:lnTo>
                      <a:pt x="98982" y="711368"/>
                    </a:lnTo>
                    <a:lnTo>
                      <a:pt x="93770" y="710191"/>
                    </a:lnTo>
                    <a:cubicBezTo>
                      <a:pt x="92930" y="710024"/>
                      <a:pt x="92145" y="709743"/>
                      <a:pt x="91417" y="709351"/>
                    </a:cubicBezTo>
                    <a:lnTo>
                      <a:pt x="88559" y="707894"/>
                    </a:lnTo>
                    <a:cubicBezTo>
                      <a:pt x="87550" y="707390"/>
                      <a:pt x="86654" y="706717"/>
                      <a:pt x="85869" y="705933"/>
                    </a:cubicBezTo>
                    <a:lnTo>
                      <a:pt x="83011" y="703075"/>
                    </a:lnTo>
                    <a:cubicBezTo>
                      <a:pt x="82227" y="702290"/>
                      <a:pt x="81554" y="701394"/>
                      <a:pt x="81106" y="700385"/>
                    </a:cubicBezTo>
                    <a:lnTo>
                      <a:pt x="80377" y="698928"/>
                    </a:lnTo>
                    <a:cubicBezTo>
                      <a:pt x="80209" y="698592"/>
                      <a:pt x="80041" y="698199"/>
                      <a:pt x="79929" y="697807"/>
                    </a:cubicBezTo>
                    <a:lnTo>
                      <a:pt x="78360" y="693492"/>
                    </a:lnTo>
                    <a:lnTo>
                      <a:pt x="77744" y="693268"/>
                    </a:lnTo>
                    <a:cubicBezTo>
                      <a:pt x="77295" y="693100"/>
                      <a:pt x="76847" y="692932"/>
                      <a:pt x="76399" y="692708"/>
                    </a:cubicBezTo>
                    <a:lnTo>
                      <a:pt x="74942" y="691979"/>
                    </a:lnTo>
                    <a:cubicBezTo>
                      <a:pt x="73933" y="691475"/>
                      <a:pt x="73037" y="690803"/>
                      <a:pt x="72252" y="690018"/>
                    </a:cubicBezTo>
                    <a:lnTo>
                      <a:pt x="70123" y="687889"/>
                    </a:lnTo>
                    <a:cubicBezTo>
                      <a:pt x="69058" y="686824"/>
                      <a:pt x="68217" y="685535"/>
                      <a:pt x="67713" y="684134"/>
                    </a:cubicBezTo>
                    <a:lnTo>
                      <a:pt x="63510" y="672983"/>
                    </a:lnTo>
                    <a:cubicBezTo>
                      <a:pt x="63454" y="672815"/>
                      <a:pt x="63342" y="672591"/>
                      <a:pt x="63286" y="672422"/>
                    </a:cubicBezTo>
                    <a:lnTo>
                      <a:pt x="60596" y="665081"/>
                    </a:lnTo>
                    <a:cubicBezTo>
                      <a:pt x="60428" y="664633"/>
                      <a:pt x="60260" y="664241"/>
                      <a:pt x="60148" y="663737"/>
                    </a:cubicBezTo>
                    <a:lnTo>
                      <a:pt x="59419" y="660879"/>
                    </a:lnTo>
                    <a:cubicBezTo>
                      <a:pt x="59195" y="660038"/>
                      <a:pt x="59083" y="659198"/>
                      <a:pt x="59083" y="658357"/>
                    </a:cubicBezTo>
                    <a:lnTo>
                      <a:pt x="59083" y="650456"/>
                    </a:lnTo>
                    <a:cubicBezTo>
                      <a:pt x="59083" y="649615"/>
                      <a:pt x="59195" y="648775"/>
                      <a:pt x="59363" y="647934"/>
                    </a:cubicBezTo>
                    <a:lnTo>
                      <a:pt x="59644" y="646757"/>
                    </a:lnTo>
                    <a:cubicBezTo>
                      <a:pt x="58691" y="644124"/>
                      <a:pt x="58859" y="641210"/>
                      <a:pt x="60148" y="638632"/>
                    </a:cubicBezTo>
                    <a:lnTo>
                      <a:pt x="60876" y="637175"/>
                    </a:lnTo>
                    <a:cubicBezTo>
                      <a:pt x="61549" y="635830"/>
                      <a:pt x="62558" y="634597"/>
                      <a:pt x="63734" y="633701"/>
                    </a:cubicBezTo>
                    <a:cubicBezTo>
                      <a:pt x="63510" y="632860"/>
                      <a:pt x="63398" y="631964"/>
                      <a:pt x="63398" y="631067"/>
                    </a:cubicBezTo>
                    <a:lnTo>
                      <a:pt x="63398" y="628937"/>
                    </a:lnTo>
                    <a:cubicBezTo>
                      <a:pt x="63398" y="627817"/>
                      <a:pt x="63566" y="626752"/>
                      <a:pt x="63902" y="625687"/>
                    </a:cubicBezTo>
                    <a:lnTo>
                      <a:pt x="64631" y="623558"/>
                    </a:lnTo>
                    <a:cubicBezTo>
                      <a:pt x="65976" y="619523"/>
                      <a:pt x="69674" y="616721"/>
                      <a:pt x="73877" y="616497"/>
                    </a:cubicBezTo>
                    <a:lnTo>
                      <a:pt x="78416" y="609100"/>
                    </a:lnTo>
                    <a:lnTo>
                      <a:pt x="78248" y="608540"/>
                    </a:lnTo>
                    <a:cubicBezTo>
                      <a:pt x="77632" y="606691"/>
                      <a:pt x="77520" y="604673"/>
                      <a:pt x="78024" y="602768"/>
                    </a:cubicBezTo>
                    <a:lnTo>
                      <a:pt x="78584" y="600526"/>
                    </a:lnTo>
                    <a:lnTo>
                      <a:pt x="79145" y="595259"/>
                    </a:lnTo>
                    <a:cubicBezTo>
                      <a:pt x="79145" y="593410"/>
                      <a:pt x="79649" y="591561"/>
                      <a:pt x="80602" y="589991"/>
                    </a:cubicBezTo>
                    <a:lnTo>
                      <a:pt x="80602" y="589487"/>
                    </a:lnTo>
                    <a:cubicBezTo>
                      <a:pt x="80602" y="587470"/>
                      <a:pt x="81218" y="585452"/>
                      <a:pt x="82339" y="583771"/>
                    </a:cubicBezTo>
                    <a:lnTo>
                      <a:pt x="83796" y="581642"/>
                    </a:lnTo>
                    <a:cubicBezTo>
                      <a:pt x="84300" y="580913"/>
                      <a:pt x="84860" y="580241"/>
                      <a:pt x="85477" y="579681"/>
                    </a:cubicBezTo>
                    <a:cubicBezTo>
                      <a:pt x="85813" y="578728"/>
                      <a:pt x="86261" y="577831"/>
                      <a:pt x="86878" y="577047"/>
                    </a:cubicBezTo>
                    <a:cubicBezTo>
                      <a:pt x="87886" y="575646"/>
                      <a:pt x="89175" y="574581"/>
                      <a:pt x="90688" y="573797"/>
                    </a:cubicBezTo>
                    <a:cubicBezTo>
                      <a:pt x="90744" y="572788"/>
                      <a:pt x="90968" y="571779"/>
                      <a:pt x="91305" y="570883"/>
                    </a:cubicBezTo>
                    <a:cubicBezTo>
                      <a:pt x="90184" y="567801"/>
                      <a:pt x="90520" y="564327"/>
                      <a:pt x="92369" y="561581"/>
                    </a:cubicBezTo>
                    <a:lnTo>
                      <a:pt x="93826" y="559451"/>
                    </a:lnTo>
                    <a:cubicBezTo>
                      <a:pt x="94835" y="557938"/>
                      <a:pt x="96180" y="556761"/>
                      <a:pt x="97805" y="555921"/>
                    </a:cubicBezTo>
                    <a:lnTo>
                      <a:pt x="99262" y="555192"/>
                    </a:lnTo>
                    <a:cubicBezTo>
                      <a:pt x="102176" y="553735"/>
                      <a:pt x="105594" y="553735"/>
                      <a:pt x="108508" y="555192"/>
                    </a:cubicBezTo>
                    <a:lnTo>
                      <a:pt x="108732" y="555304"/>
                    </a:lnTo>
                    <a:cubicBezTo>
                      <a:pt x="110357" y="554800"/>
                      <a:pt x="112095" y="554688"/>
                      <a:pt x="113832" y="555024"/>
                    </a:cubicBezTo>
                    <a:lnTo>
                      <a:pt x="114784" y="555192"/>
                    </a:lnTo>
                    <a:cubicBezTo>
                      <a:pt x="115233" y="553511"/>
                      <a:pt x="116185" y="551942"/>
                      <a:pt x="117418" y="550653"/>
                    </a:cubicBezTo>
                    <a:lnTo>
                      <a:pt x="118371" y="549701"/>
                    </a:lnTo>
                    <a:lnTo>
                      <a:pt x="118371" y="549645"/>
                    </a:lnTo>
                    <a:cubicBezTo>
                      <a:pt x="118147" y="549196"/>
                      <a:pt x="117978" y="548748"/>
                      <a:pt x="117810" y="548300"/>
                    </a:cubicBezTo>
                    <a:lnTo>
                      <a:pt x="116353" y="543985"/>
                    </a:lnTo>
                    <a:cubicBezTo>
                      <a:pt x="115737" y="542136"/>
                      <a:pt x="115681" y="540118"/>
                      <a:pt x="116129" y="538213"/>
                    </a:cubicBezTo>
                    <a:lnTo>
                      <a:pt x="116858" y="535355"/>
                    </a:lnTo>
                    <a:cubicBezTo>
                      <a:pt x="117026" y="534739"/>
                      <a:pt x="117250" y="534066"/>
                      <a:pt x="117530" y="533506"/>
                    </a:cubicBezTo>
                    <a:lnTo>
                      <a:pt x="120948" y="526221"/>
                    </a:lnTo>
                    <a:lnTo>
                      <a:pt x="120276" y="524708"/>
                    </a:lnTo>
                    <a:cubicBezTo>
                      <a:pt x="119716" y="523419"/>
                      <a:pt x="119435" y="522018"/>
                      <a:pt x="119435" y="520618"/>
                    </a:cubicBezTo>
                    <a:lnTo>
                      <a:pt x="119435" y="518488"/>
                    </a:lnTo>
                    <a:cubicBezTo>
                      <a:pt x="119435" y="516639"/>
                      <a:pt x="119940" y="514789"/>
                      <a:pt x="120892" y="513164"/>
                    </a:cubicBezTo>
                    <a:lnTo>
                      <a:pt x="123022" y="509578"/>
                    </a:lnTo>
                    <a:cubicBezTo>
                      <a:pt x="123246" y="509186"/>
                      <a:pt x="123526" y="508793"/>
                      <a:pt x="123806" y="508457"/>
                    </a:cubicBezTo>
                    <a:lnTo>
                      <a:pt x="126664" y="504871"/>
                    </a:lnTo>
                    <a:cubicBezTo>
                      <a:pt x="126888" y="504591"/>
                      <a:pt x="127169" y="504310"/>
                      <a:pt x="127449" y="504030"/>
                    </a:cubicBezTo>
                    <a:lnTo>
                      <a:pt x="129634" y="501845"/>
                    </a:lnTo>
                    <a:cubicBezTo>
                      <a:pt x="130979" y="500500"/>
                      <a:pt x="132604" y="499604"/>
                      <a:pt x="134397" y="499155"/>
                    </a:cubicBezTo>
                    <a:lnTo>
                      <a:pt x="138656" y="498090"/>
                    </a:lnTo>
                    <a:lnTo>
                      <a:pt x="144540" y="494560"/>
                    </a:lnTo>
                    <a:cubicBezTo>
                      <a:pt x="147118" y="492991"/>
                      <a:pt x="150256" y="492655"/>
                      <a:pt x="153114" y="493608"/>
                    </a:cubicBezTo>
                    <a:lnTo>
                      <a:pt x="155243" y="494336"/>
                    </a:lnTo>
                    <a:cubicBezTo>
                      <a:pt x="155860" y="494560"/>
                      <a:pt x="156532" y="494840"/>
                      <a:pt x="157092" y="495176"/>
                    </a:cubicBezTo>
                    <a:lnTo>
                      <a:pt x="161239" y="497530"/>
                    </a:lnTo>
                    <a:lnTo>
                      <a:pt x="165834" y="494616"/>
                    </a:lnTo>
                    <a:cubicBezTo>
                      <a:pt x="166899" y="493944"/>
                      <a:pt x="168076" y="493495"/>
                      <a:pt x="169309" y="493271"/>
                    </a:cubicBezTo>
                    <a:lnTo>
                      <a:pt x="169533" y="493215"/>
                    </a:lnTo>
                    <a:lnTo>
                      <a:pt x="171382" y="490469"/>
                    </a:lnTo>
                    <a:cubicBezTo>
                      <a:pt x="172054" y="489517"/>
                      <a:pt x="172839" y="488620"/>
                      <a:pt x="173792" y="487948"/>
                    </a:cubicBezTo>
                    <a:lnTo>
                      <a:pt x="176649" y="485818"/>
                    </a:lnTo>
                    <a:cubicBezTo>
                      <a:pt x="177042" y="485538"/>
                      <a:pt x="177490" y="485258"/>
                      <a:pt x="177938" y="484978"/>
                    </a:cubicBezTo>
                    <a:lnTo>
                      <a:pt x="195198" y="475619"/>
                    </a:lnTo>
                    <a:cubicBezTo>
                      <a:pt x="196711" y="474779"/>
                      <a:pt x="198392" y="474387"/>
                      <a:pt x="200129" y="474387"/>
                    </a:cubicBezTo>
                    <a:lnTo>
                      <a:pt x="200633" y="474387"/>
                    </a:lnTo>
                    <a:cubicBezTo>
                      <a:pt x="201250" y="473994"/>
                      <a:pt x="201922" y="473714"/>
                      <a:pt x="202595" y="473490"/>
                    </a:cubicBezTo>
                    <a:lnTo>
                      <a:pt x="204724" y="472761"/>
                    </a:lnTo>
                    <a:cubicBezTo>
                      <a:pt x="206573" y="472145"/>
                      <a:pt x="208591" y="472033"/>
                      <a:pt x="210496" y="472537"/>
                    </a:cubicBezTo>
                    <a:lnTo>
                      <a:pt x="217781" y="474106"/>
                    </a:lnTo>
                    <a:cubicBezTo>
                      <a:pt x="217781" y="474050"/>
                      <a:pt x="217781" y="473994"/>
                      <a:pt x="217781" y="473938"/>
                    </a:cubicBezTo>
                    <a:lnTo>
                      <a:pt x="217781" y="471080"/>
                    </a:lnTo>
                    <a:cubicBezTo>
                      <a:pt x="217781" y="468839"/>
                      <a:pt x="218509" y="466654"/>
                      <a:pt x="219854" y="464860"/>
                    </a:cubicBezTo>
                    <a:lnTo>
                      <a:pt x="221984" y="462002"/>
                    </a:lnTo>
                    <a:cubicBezTo>
                      <a:pt x="222096" y="461834"/>
                      <a:pt x="222208" y="461722"/>
                      <a:pt x="222320" y="461610"/>
                    </a:cubicBezTo>
                    <a:lnTo>
                      <a:pt x="229493" y="452980"/>
                    </a:lnTo>
                    <a:cubicBezTo>
                      <a:pt x="229717" y="452756"/>
                      <a:pt x="229885" y="452532"/>
                      <a:pt x="230109" y="452308"/>
                    </a:cubicBezTo>
                    <a:lnTo>
                      <a:pt x="232238" y="450179"/>
                    </a:lnTo>
                    <a:cubicBezTo>
                      <a:pt x="232575" y="449842"/>
                      <a:pt x="232967" y="449506"/>
                      <a:pt x="233359" y="449226"/>
                    </a:cubicBezTo>
                    <a:lnTo>
                      <a:pt x="236217" y="447096"/>
                    </a:lnTo>
                    <a:cubicBezTo>
                      <a:pt x="236721" y="446704"/>
                      <a:pt x="237226" y="446424"/>
                      <a:pt x="237786" y="446144"/>
                    </a:cubicBezTo>
                    <a:lnTo>
                      <a:pt x="238851" y="445584"/>
                    </a:lnTo>
                    <a:cubicBezTo>
                      <a:pt x="238122" y="444743"/>
                      <a:pt x="237506" y="443734"/>
                      <a:pt x="237114" y="442726"/>
                    </a:cubicBezTo>
                    <a:lnTo>
                      <a:pt x="235657" y="439139"/>
                    </a:lnTo>
                    <a:cubicBezTo>
                      <a:pt x="235152" y="437906"/>
                      <a:pt x="234928" y="436617"/>
                      <a:pt x="234928" y="435272"/>
                    </a:cubicBezTo>
                    <a:lnTo>
                      <a:pt x="234928" y="433815"/>
                    </a:lnTo>
                    <a:cubicBezTo>
                      <a:pt x="234928" y="432191"/>
                      <a:pt x="235320" y="430621"/>
                      <a:pt x="236049" y="429165"/>
                    </a:cubicBezTo>
                    <a:lnTo>
                      <a:pt x="237506" y="426307"/>
                    </a:lnTo>
                    <a:cubicBezTo>
                      <a:pt x="238178" y="424962"/>
                      <a:pt x="239131" y="423785"/>
                      <a:pt x="240308" y="422888"/>
                    </a:cubicBezTo>
                    <a:lnTo>
                      <a:pt x="241373" y="422048"/>
                    </a:lnTo>
                    <a:cubicBezTo>
                      <a:pt x="240700" y="421151"/>
                      <a:pt x="240196" y="420198"/>
                      <a:pt x="239859" y="419134"/>
                    </a:cubicBezTo>
                    <a:lnTo>
                      <a:pt x="239131" y="417004"/>
                    </a:lnTo>
                    <a:cubicBezTo>
                      <a:pt x="238795" y="415940"/>
                      <a:pt x="238571" y="414819"/>
                      <a:pt x="238571" y="413698"/>
                    </a:cubicBezTo>
                    <a:lnTo>
                      <a:pt x="238571" y="411569"/>
                    </a:lnTo>
                    <a:cubicBezTo>
                      <a:pt x="238571" y="408879"/>
                      <a:pt x="239579" y="406357"/>
                      <a:pt x="241428" y="404396"/>
                    </a:cubicBezTo>
                    <a:lnTo>
                      <a:pt x="241428" y="403667"/>
                    </a:lnTo>
                    <a:cubicBezTo>
                      <a:pt x="241428" y="402042"/>
                      <a:pt x="241821" y="400474"/>
                      <a:pt x="242493" y="399073"/>
                    </a:cubicBezTo>
                    <a:lnTo>
                      <a:pt x="243222" y="397616"/>
                    </a:lnTo>
                    <a:cubicBezTo>
                      <a:pt x="243726" y="396607"/>
                      <a:pt x="244398" y="395710"/>
                      <a:pt x="245183" y="394926"/>
                    </a:cubicBezTo>
                    <a:lnTo>
                      <a:pt x="245575" y="394534"/>
                    </a:lnTo>
                    <a:lnTo>
                      <a:pt x="245912" y="393525"/>
                    </a:lnTo>
                    <a:cubicBezTo>
                      <a:pt x="245799" y="392852"/>
                      <a:pt x="245687" y="392180"/>
                      <a:pt x="245687" y="391507"/>
                    </a:cubicBezTo>
                    <a:lnTo>
                      <a:pt x="245687" y="390779"/>
                    </a:lnTo>
                    <a:cubicBezTo>
                      <a:pt x="245687" y="388257"/>
                      <a:pt x="246640" y="385848"/>
                      <a:pt x="248209" y="383999"/>
                    </a:cubicBezTo>
                    <a:cubicBezTo>
                      <a:pt x="248209" y="383999"/>
                      <a:pt x="248209" y="383999"/>
                      <a:pt x="248209" y="383942"/>
                    </a:cubicBezTo>
                    <a:lnTo>
                      <a:pt x="248938" y="382485"/>
                    </a:lnTo>
                    <a:cubicBezTo>
                      <a:pt x="250675" y="379011"/>
                      <a:pt x="254205" y="376826"/>
                      <a:pt x="258072" y="376770"/>
                    </a:cubicBezTo>
                    <a:lnTo>
                      <a:pt x="258408" y="376658"/>
                    </a:lnTo>
                    <a:cubicBezTo>
                      <a:pt x="258912" y="375145"/>
                      <a:pt x="259753" y="373744"/>
                      <a:pt x="260930" y="372567"/>
                    </a:cubicBezTo>
                    <a:lnTo>
                      <a:pt x="261658" y="371838"/>
                    </a:lnTo>
                    <a:cubicBezTo>
                      <a:pt x="262779" y="370718"/>
                      <a:pt x="264180" y="369877"/>
                      <a:pt x="265693" y="369373"/>
                    </a:cubicBezTo>
                    <a:lnTo>
                      <a:pt x="267822" y="368644"/>
                    </a:lnTo>
                    <a:cubicBezTo>
                      <a:pt x="267822" y="368644"/>
                      <a:pt x="267878" y="368644"/>
                      <a:pt x="267878" y="368644"/>
                    </a:cubicBezTo>
                    <a:cubicBezTo>
                      <a:pt x="268663" y="367579"/>
                      <a:pt x="269727" y="366683"/>
                      <a:pt x="270848" y="366010"/>
                    </a:cubicBezTo>
                    <a:cubicBezTo>
                      <a:pt x="271801" y="363657"/>
                      <a:pt x="273538" y="361752"/>
                      <a:pt x="275779" y="360631"/>
                    </a:cubicBezTo>
                    <a:lnTo>
                      <a:pt x="276844" y="360071"/>
                    </a:lnTo>
                    <a:cubicBezTo>
                      <a:pt x="276900" y="359847"/>
                      <a:pt x="276956" y="359622"/>
                      <a:pt x="277068" y="359398"/>
                    </a:cubicBezTo>
                    <a:lnTo>
                      <a:pt x="277797" y="357269"/>
                    </a:lnTo>
                    <a:cubicBezTo>
                      <a:pt x="278469" y="355251"/>
                      <a:pt x="279702" y="353514"/>
                      <a:pt x="281383" y="352281"/>
                    </a:cubicBezTo>
                    <a:lnTo>
                      <a:pt x="284241" y="350152"/>
                    </a:lnTo>
                    <a:cubicBezTo>
                      <a:pt x="284465" y="349984"/>
                      <a:pt x="284689" y="349816"/>
                      <a:pt x="284970" y="349648"/>
                    </a:cubicBezTo>
                    <a:lnTo>
                      <a:pt x="290685" y="346061"/>
                    </a:lnTo>
                    <a:cubicBezTo>
                      <a:pt x="291694" y="345445"/>
                      <a:pt x="292815" y="344996"/>
                      <a:pt x="293992" y="344716"/>
                    </a:cubicBezTo>
                    <a:lnTo>
                      <a:pt x="294104" y="344436"/>
                    </a:lnTo>
                    <a:cubicBezTo>
                      <a:pt x="294888" y="342811"/>
                      <a:pt x="296121" y="341466"/>
                      <a:pt x="297634" y="340457"/>
                    </a:cubicBezTo>
                    <a:lnTo>
                      <a:pt x="299315" y="339337"/>
                    </a:lnTo>
                    <a:lnTo>
                      <a:pt x="302846" y="336423"/>
                    </a:lnTo>
                    <a:lnTo>
                      <a:pt x="307272" y="331772"/>
                    </a:lnTo>
                    <a:cubicBezTo>
                      <a:pt x="306880" y="330707"/>
                      <a:pt x="306656" y="329642"/>
                      <a:pt x="306656" y="328465"/>
                    </a:cubicBezTo>
                    <a:cubicBezTo>
                      <a:pt x="305143" y="325888"/>
                      <a:pt x="304807" y="322806"/>
                      <a:pt x="305759" y="319948"/>
                    </a:cubicBezTo>
                    <a:lnTo>
                      <a:pt x="306488" y="317819"/>
                    </a:lnTo>
                    <a:cubicBezTo>
                      <a:pt x="306656" y="317370"/>
                      <a:pt x="306824" y="316866"/>
                      <a:pt x="307048" y="316473"/>
                    </a:cubicBezTo>
                    <a:lnTo>
                      <a:pt x="308505" y="313616"/>
                    </a:lnTo>
                    <a:cubicBezTo>
                      <a:pt x="309514" y="311598"/>
                      <a:pt x="311139" y="309973"/>
                      <a:pt x="313100" y="309021"/>
                    </a:cubicBezTo>
                    <a:lnTo>
                      <a:pt x="314557" y="308292"/>
                    </a:lnTo>
                    <a:cubicBezTo>
                      <a:pt x="315734" y="307732"/>
                      <a:pt x="316967" y="307339"/>
                      <a:pt x="318256" y="307227"/>
                    </a:cubicBezTo>
                    <a:lnTo>
                      <a:pt x="318592" y="306051"/>
                    </a:lnTo>
                    <a:cubicBezTo>
                      <a:pt x="319096" y="304369"/>
                      <a:pt x="319993" y="302800"/>
                      <a:pt x="321226" y="301568"/>
                    </a:cubicBezTo>
                    <a:lnTo>
                      <a:pt x="321954" y="300839"/>
                    </a:lnTo>
                    <a:cubicBezTo>
                      <a:pt x="323915" y="298934"/>
                      <a:pt x="326493" y="297813"/>
                      <a:pt x="329239" y="297813"/>
                    </a:cubicBezTo>
                    <a:lnTo>
                      <a:pt x="329968" y="297813"/>
                    </a:lnTo>
                    <a:cubicBezTo>
                      <a:pt x="332713" y="297813"/>
                      <a:pt x="335347" y="298878"/>
                      <a:pt x="337252" y="300839"/>
                    </a:cubicBezTo>
                    <a:lnTo>
                      <a:pt x="337925" y="301512"/>
                    </a:lnTo>
                    <a:cubicBezTo>
                      <a:pt x="339942" y="301231"/>
                      <a:pt x="342016" y="301568"/>
                      <a:pt x="343921" y="302520"/>
                    </a:cubicBezTo>
                    <a:lnTo>
                      <a:pt x="345378" y="303249"/>
                    </a:lnTo>
                    <a:cubicBezTo>
                      <a:pt x="346891" y="304033"/>
                      <a:pt x="348180" y="305154"/>
                      <a:pt x="349188" y="306443"/>
                    </a:cubicBezTo>
                    <a:lnTo>
                      <a:pt x="349524" y="306443"/>
                    </a:lnTo>
                    <a:lnTo>
                      <a:pt x="350141" y="306051"/>
                    </a:lnTo>
                    <a:cubicBezTo>
                      <a:pt x="351822" y="304930"/>
                      <a:pt x="353839" y="304313"/>
                      <a:pt x="355857" y="304313"/>
                    </a:cubicBezTo>
                    <a:lnTo>
                      <a:pt x="356978" y="304313"/>
                    </a:lnTo>
                    <a:lnTo>
                      <a:pt x="357650" y="303977"/>
                    </a:lnTo>
                    <a:cubicBezTo>
                      <a:pt x="358266" y="303305"/>
                      <a:pt x="358995" y="302745"/>
                      <a:pt x="359779" y="302240"/>
                    </a:cubicBezTo>
                    <a:cubicBezTo>
                      <a:pt x="359835" y="302240"/>
                      <a:pt x="359891" y="302184"/>
                      <a:pt x="359891" y="302184"/>
                    </a:cubicBezTo>
                    <a:cubicBezTo>
                      <a:pt x="360116" y="301792"/>
                      <a:pt x="360396" y="301399"/>
                      <a:pt x="360676" y="301007"/>
                    </a:cubicBezTo>
                    <a:lnTo>
                      <a:pt x="363534" y="297421"/>
                    </a:lnTo>
                    <a:cubicBezTo>
                      <a:pt x="365495" y="294955"/>
                      <a:pt x="368465" y="293554"/>
                      <a:pt x="371603" y="293554"/>
                    </a:cubicBezTo>
                    <a:lnTo>
                      <a:pt x="375694" y="293554"/>
                    </a:lnTo>
                    <a:cubicBezTo>
                      <a:pt x="377319" y="292602"/>
                      <a:pt x="379112" y="292097"/>
                      <a:pt x="380961" y="292097"/>
                    </a:cubicBezTo>
                    <a:cubicBezTo>
                      <a:pt x="380961" y="292097"/>
                      <a:pt x="381017" y="292097"/>
                      <a:pt x="381017" y="292097"/>
                    </a:cubicBezTo>
                    <a:lnTo>
                      <a:pt x="381298" y="291537"/>
                    </a:lnTo>
                    <a:cubicBezTo>
                      <a:pt x="381746" y="290752"/>
                      <a:pt x="382306" y="290024"/>
                      <a:pt x="382979" y="289352"/>
                    </a:cubicBezTo>
                    <a:lnTo>
                      <a:pt x="385108" y="287222"/>
                    </a:lnTo>
                    <a:lnTo>
                      <a:pt x="400182" y="271420"/>
                    </a:lnTo>
                    <a:cubicBezTo>
                      <a:pt x="400575" y="271027"/>
                      <a:pt x="400967" y="270691"/>
                      <a:pt x="401415" y="270355"/>
                    </a:cubicBezTo>
                    <a:lnTo>
                      <a:pt x="409316" y="264639"/>
                    </a:lnTo>
                    <a:cubicBezTo>
                      <a:pt x="411109" y="263350"/>
                      <a:pt x="413183" y="262678"/>
                      <a:pt x="415368" y="262678"/>
                    </a:cubicBezTo>
                    <a:lnTo>
                      <a:pt x="416825" y="262678"/>
                    </a:lnTo>
                    <a:cubicBezTo>
                      <a:pt x="422541" y="262678"/>
                      <a:pt x="427136" y="267329"/>
                      <a:pt x="427136" y="272989"/>
                    </a:cubicBezTo>
                    <a:lnTo>
                      <a:pt x="427136" y="275118"/>
                    </a:lnTo>
                    <a:cubicBezTo>
                      <a:pt x="427136" y="277864"/>
                      <a:pt x="426071" y="280498"/>
                      <a:pt x="424110" y="282403"/>
                    </a:cubicBezTo>
                    <a:lnTo>
                      <a:pt x="422933" y="283580"/>
                    </a:lnTo>
                    <a:lnTo>
                      <a:pt x="417890" y="292377"/>
                    </a:lnTo>
                    <a:cubicBezTo>
                      <a:pt x="418114" y="292433"/>
                      <a:pt x="418338" y="292490"/>
                      <a:pt x="418619" y="292602"/>
                    </a:cubicBezTo>
                    <a:lnTo>
                      <a:pt x="420748" y="293330"/>
                    </a:lnTo>
                    <a:cubicBezTo>
                      <a:pt x="421476" y="293554"/>
                      <a:pt x="422205" y="293891"/>
                      <a:pt x="422877" y="294283"/>
                    </a:cubicBezTo>
                    <a:lnTo>
                      <a:pt x="428649" y="291705"/>
                    </a:lnTo>
                    <a:cubicBezTo>
                      <a:pt x="431563" y="290248"/>
                      <a:pt x="434981" y="290248"/>
                      <a:pt x="437951" y="291705"/>
                    </a:cubicBezTo>
                    <a:lnTo>
                      <a:pt x="439408" y="292433"/>
                    </a:lnTo>
                    <a:cubicBezTo>
                      <a:pt x="441874" y="293666"/>
                      <a:pt x="443723" y="295796"/>
                      <a:pt x="444564" y="298430"/>
                    </a:cubicBezTo>
                    <a:lnTo>
                      <a:pt x="444676" y="298766"/>
                    </a:lnTo>
                    <a:lnTo>
                      <a:pt x="446805" y="301399"/>
                    </a:lnTo>
                    <a:lnTo>
                      <a:pt x="450504" y="301399"/>
                    </a:lnTo>
                    <a:cubicBezTo>
                      <a:pt x="451624" y="301399"/>
                      <a:pt x="452745" y="301568"/>
                      <a:pt x="453810" y="301960"/>
                    </a:cubicBezTo>
                    <a:lnTo>
                      <a:pt x="453810" y="301680"/>
                    </a:lnTo>
                    <a:cubicBezTo>
                      <a:pt x="453810" y="300559"/>
                      <a:pt x="453978" y="299494"/>
                      <a:pt x="454314" y="298430"/>
                    </a:cubicBezTo>
                    <a:lnTo>
                      <a:pt x="455043" y="296300"/>
                    </a:lnTo>
                    <a:cubicBezTo>
                      <a:pt x="455099" y="296076"/>
                      <a:pt x="455211" y="295852"/>
                      <a:pt x="455267" y="295628"/>
                    </a:cubicBezTo>
                    <a:cubicBezTo>
                      <a:pt x="455211" y="295291"/>
                      <a:pt x="455211" y="294899"/>
                      <a:pt x="455211" y="294507"/>
                    </a:cubicBezTo>
                    <a:lnTo>
                      <a:pt x="455211" y="292377"/>
                    </a:lnTo>
                    <a:cubicBezTo>
                      <a:pt x="455211" y="289632"/>
                      <a:pt x="456276" y="286998"/>
                      <a:pt x="458237" y="285093"/>
                    </a:cubicBezTo>
                    <a:lnTo>
                      <a:pt x="459077" y="283804"/>
                    </a:lnTo>
                    <a:cubicBezTo>
                      <a:pt x="460422" y="281731"/>
                      <a:pt x="462496" y="280273"/>
                      <a:pt x="464793" y="279601"/>
                    </a:cubicBezTo>
                    <a:lnTo>
                      <a:pt x="465410" y="276183"/>
                    </a:lnTo>
                    <a:cubicBezTo>
                      <a:pt x="465690" y="274782"/>
                      <a:pt x="466194" y="273493"/>
                      <a:pt x="466979" y="272316"/>
                    </a:cubicBezTo>
                    <a:lnTo>
                      <a:pt x="471294" y="265872"/>
                    </a:lnTo>
                    <a:cubicBezTo>
                      <a:pt x="471630" y="265367"/>
                      <a:pt x="472022" y="264919"/>
                      <a:pt x="472414" y="264471"/>
                    </a:cubicBezTo>
                    <a:lnTo>
                      <a:pt x="473815" y="260828"/>
                    </a:lnTo>
                    <a:cubicBezTo>
                      <a:pt x="475608" y="256065"/>
                      <a:pt x="480540" y="253320"/>
                      <a:pt x="485527" y="254328"/>
                    </a:cubicBezTo>
                    <a:lnTo>
                      <a:pt x="485639" y="254328"/>
                    </a:lnTo>
                    <a:cubicBezTo>
                      <a:pt x="489338" y="252647"/>
                      <a:pt x="493709" y="253263"/>
                      <a:pt x="496735" y="255953"/>
                    </a:cubicBezTo>
                    <a:lnTo>
                      <a:pt x="501386" y="260044"/>
                    </a:lnTo>
                    <a:lnTo>
                      <a:pt x="506765" y="262566"/>
                    </a:lnTo>
                    <a:cubicBezTo>
                      <a:pt x="509063" y="261781"/>
                      <a:pt x="511640" y="261837"/>
                      <a:pt x="513994" y="262846"/>
                    </a:cubicBezTo>
                    <a:cubicBezTo>
                      <a:pt x="515115" y="263294"/>
                      <a:pt x="516179" y="263966"/>
                      <a:pt x="517020" y="264807"/>
                    </a:cubicBezTo>
                    <a:cubicBezTo>
                      <a:pt x="517412" y="264975"/>
                      <a:pt x="517861" y="265143"/>
                      <a:pt x="518253" y="265311"/>
                    </a:cubicBezTo>
                    <a:lnTo>
                      <a:pt x="525426" y="268898"/>
                    </a:lnTo>
                    <a:cubicBezTo>
                      <a:pt x="526154" y="269290"/>
                      <a:pt x="526882" y="269738"/>
                      <a:pt x="527499" y="270299"/>
                    </a:cubicBezTo>
                    <a:lnTo>
                      <a:pt x="528003" y="269570"/>
                    </a:lnTo>
                    <a:cubicBezTo>
                      <a:pt x="528115" y="269402"/>
                      <a:pt x="528228" y="269234"/>
                      <a:pt x="528340" y="269066"/>
                    </a:cubicBezTo>
                    <a:lnTo>
                      <a:pt x="530469" y="266208"/>
                    </a:lnTo>
                    <a:cubicBezTo>
                      <a:pt x="531758" y="264527"/>
                      <a:pt x="533495" y="263238"/>
                      <a:pt x="535512" y="262622"/>
                    </a:cubicBezTo>
                    <a:lnTo>
                      <a:pt x="537642" y="261893"/>
                    </a:lnTo>
                    <a:cubicBezTo>
                      <a:pt x="538706" y="261557"/>
                      <a:pt x="539771" y="261389"/>
                      <a:pt x="540892" y="261389"/>
                    </a:cubicBezTo>
                    <a:lnTo>
                      <a:pt x="542797" y="261389"/>
                    </a:lnTo>
                    <a:lnTo>
                      <a:pt x="543302" y="261053"/>
                    </a:lnTo>
                    <a:cubicBezTo>
                      <a:pt x="544086" y="259540"/>
                      <a:pt x="545207" y="258363"/>
                      <a:pt x="546552" y="257466"/>
                    </a:cubicBezTo>
                    <a:cubicBezTo>
                      <a:pt x="547728" y="254832"/>
                      <a:pt x="549914" y="252815"/>
                      <a:pt x="552716" y="251863"/>
                    </a:cubicBezTo>
                    <a:lnTo>
                      <a:pt x="560785" y="249173"/>
                    </a:lnTo>
                    <a:cubicBezTo>
                      <a:pt x="560673" y="248388"/>
                      <a:pt x="560673" y="247660"/>
                      <a:pt x="560785" y="246875"/>
                    </a:cubicBezTo>
                    <a:lnTo>
                      <a:pt x="562242" y="233931"/>
                    </a:lnTo>
                    <a:lnTo>
                      <a:pt x="563755" y="224180"/>
                    </a:lnTo>
                    <a:cubicBezTo>
                      <a:pt x="563923" y="222947"/>
                      <a:pt x="564371" y="221714"/>
                      <a:pt x="564988" y="220650"/>
                    </a:cubicBezTo>
                    <a:lnTo>
                      <a:pt x="569359" y="213085"/>
                    </a:lnTo>
                    <a:lnTo>
                      <a:pt x="570760" y="207873"/>
                    </a:lnTo>
                    <a:lnTo>
                      <a:pt x="570760" y="205968"/>
                    </a:lnTo>
                    <a:lnTo>
                      <a:pt x="569695" y="203839"/>
                    </a:lnTo>
                    <a:cubicBezTo>
                      <a:pt x="568967" y="202382"/>
                      <a:pt x="568574" y="200813"/>
                      <a:pt x="568574" y="199187"/>
                    </a:cubicBezTo>
                    <a:lnTo>
                      <a:pt x="568574" y="194873"/>
                    </a:lnTo>
                    <a:cubicBezTo>
                      <a:pt x="568574" y="194537"/>
                      <a:pt x="568574" y="194200"/>
                      <a:pt x="568630" y="193864"/>
                    </a:cubicBezTo>
                    <a:lnTo>
                      <a:pt x="569303" y="186971"/>
                    </a:lnTo>
                    <a:cubicBezTo>
                      <a:pt x="569303" y="184225"/>
                      <a:pt x="570367" y="181592"/>
                      <a:pt x="572329" y="179686"/>
                    </a:cubicBezTo>
                    <a:lnTo>
                      <a:pt x="572329" y="179630"/>
                    </a:lnTo>
                    <a:lnTo>
                      <a:pt x="573001" y="176661"/>
                    </a:lnTo>
                    <a:lnTo>
                      <a:pt x="573842" y="168871"/>
                    </a:lnTo>
                    <a:cubicBezTo>
                      <a:pt x="572945" y="167526"/>
                      <a:pt x="572385" y="165901"/>
                      <a:pt x="572217" y="164276"/>
                    </a:cubicBezTo>
                    <a:cubicBezTo>
                      <a:pt x="570760" y="163436"/>
                      <a:pt x="569527" y="162203"/>
                      <a:pt x="568630" y="160690"/>
                    </a:cubicBezTo>
                    <a:lnTo>
                      <a:pt x="566501" y="157103"/>
                    </a:lnTo>
                    <a:cubicBezTo>
                      <a:pt x="565380" y="155198"/>
                      <a:pt x="564876" y="152957"/>
                      <a:pt x="565100" y="150771"/>
                    </a:cubicBezTo>
                    <a:lnTo>
                      <a:pt x="565828" y="143598"/>
                    </a:lnTo>
                    <a:cubicBezTo>
                      <a:pt x="565940" y="142366"/>
                      <a:pt x="566333" y="141133"/>
                      <a:pt x="566893" y="140012"/>
                    </a:cubicBezTo>
                    <a:lnTo>
                      <a:pt x="573337" y="127067"/>
                    </a:lnTo>
                    <a:cubicBezTo>
                      <a:pt x="574346" y="125050"/>
                      <a:pt x="576027" y="123425"/>
                      <a:pt x="577989" y="122416"/>
                    </a:cubicBezTo>
                    <a:lnTo>
                      <a:pt x="616038" y="38304"/>
                    </a:lnTo>
                    <a:lnTo>
                      <a:pt x="616038" y="35447"/>
                    </a:lnTo>
                    <a:cubicBezTo>
                      <a:pt x="616038" y="32701"/>
                      <a:pt x="617103" y="30067"/>
                      <a:pt x="619064" y="28162"/>
                    </a:cubicBezTo>
                    <a:lnTo>
                      <a:pt x="620017" y="27209"/>
                    </a:lnTo>
                    <a:cubicBezTo>
                      <a:pt x="621698" y="23847"/>
                      <a:pt x="625228" y="21549"/>
                      <a:pt x="629207" y="21549"/>
                    </a:cubicBezTo>
                    <a:lnTo>
                      <a:pt x="630664" y="21549"/>
                    </a:lnTo>
                    <a:cubicBezTo>
                      <a:pt x="630944" y="21549"/>
                      <a:pt x="631280" y="21549"/>
                      <a:pt x="631560" y="21605"/>
                    </a:cubicBezTo>
                    <a:cubicBezTo>
                      <a:pt x="632065" y="20036"/>
                      <a:pt x="632905" y="18579"/>
                      <a:pt x="634082" y="17403"/>
                    </a:cubicBezTo>
                    <a:lnTo>
                      <a:pt x="638229" y="13256"/>
                    </a:lnTo>
                    <a:lnTo>
                      <a:pt x="638229" y="11799"/>
                    </a:lnTo>
                    <a:cubicBezTo>
                      <a:pt x="638229" y="7876"/>
                      <a:pt x="640414" y="4290"/>
                      <a:pt x="643944" y="2553"/>
                    </a:cubicBezTo>
                    <a:lnTo>
                      <a:pt x="645402" y="1824"/>
                    </a:lnTo>
                    <a:cubicBezTo>
                      <a:pt x="646074" y="1488"/>
                      <a:pt x="646802" y="1208"/>
                      <a:pt x="647531" y="1040"/>
                    </a:cubicBezTo>
                    <a:lnTo>
                      <a:pt x="650389" y="311"/>
                    </a:lnTo>
                    <a:cubicBezTo>
                      <a:pt x="655096" y="-866"/>
                      <a:pt x="659971" y="1376"/>
                      <a:pt x="662157" y="5691"/>
                    </a:cubicBezTo>
                    <a:lnTo>
                      <a:pt x="664062" y="9445"/>
                    </a:lnTo>
                    <a:cubicBezTo>
                      <a:pt x="664790" y="9557"/>
                      <a:pt x="665519" y="9781"/>
                      <a:pt x="666191" y="10062"/>
                    </a:cubicBezTo>
                    <a:cubicBezTo>
                      <a:pt x="669217" y="9725"/>
                      <a:pt x="672355" y="10790"/>
                      <a:pt x="674597" y="13032"/>
                    </a:cubicBezTo>
                    <a:lnTo>
                      <a:pt x="675325" y="13760"/>
                    </a:lnTo>
                    <a:cubicBezTo>
                      <a:pt x="678127" y="16506"/>
                      <a:pt x="679080" y="20653"/>
                      <a:pt x="677791" y="24351"/>
                    </a:cubicBezTo>
                    <a:lnTo>
                      <a:pt x="677679" y="24743"/>
                    </a:lnTo>
                    <a:cubicBezTo>
                      <a:pt x="677847" y="24912"/>
                      <a:pt x="678015" y="25080"/>
                      <a:pt x="678183" y="25248"/>
                    </a:cubicBezTo>
                    <a:lnTo>
                      <a:pt x="678912" y="25976"/>
                    </a:lnTo>
                    <a:cubicBezTo>
                      <a:pt x="680088" y="27153"/>
                      <a:pt x="680929" y="28554"/>
                      <a:pt x="681433" y="30011"/>
                    </a:cubicBezTo>
                    <a:lnTo>
                      <a:pt x="688214" y="26312"/>
                    </a:lnTo>
                    <a:cubicBezTo>
                      <a:pt x="691240" y="24687"/>
                      <a:pt x="694938" y="24631"/>
                      <a:pt x="697964" y="26256"/>
                    </a:cubicBezTo>
                    <a:lnTo>
                      <a:pt x="743915" y="50689"/>
                    </a:lnTo>
                    <a:lnTo>
                      <a:pt x="777817" y="69461"/>
                    </a:lnTo>
                    <a:lnTo>
                      <a:pt x="797150" y="79716"/>
                    </a:lnTo>
                    <a:lnTo>
                      <a:pt x="801353" y="78427"/>
                    </a:lnTo>
                    <a:cubicBezTo>
                      <a:pt x="802138" y="77586"/>
                      <a:pt x="803090" y="76914"/>
                      <a:pt x="804099" y="76410"/>
                    </a:cubicBezTo>
                    <a:lnTo>
                      <a:pt x="804211" y="75569"/>
                    </a:lnTo>
                    <a:cubicBezTo>
                      <a:pt x="804884" y="70694"/>
                      <a:pt x="808918" y="67051"/>
                      <a:pt x="813737" y="66715"/>
                    </a:cubicBezTo>
                    <a:cubicBezTo>
                      <a:pt x="814522" y="65987"/>
                      <a:pt x="815363" y="65370"/>
                      <a:pt x="816315" y="64922"/>
                    </a:cubicBezTo>
                    <a:lnTo>
                      <a:pt x="817772" y="64194"/>
                    </a:lnTo>
                    <a:cubicBezTo>
                      <a:pt x="819061" y="63521"/>
                      <a:pt x="820462" y="63185"/>
                      <a:pt x="821919" y="63129"/>
                    </a:cubicBezTo>
                    <a:lnTo>
                      <a:pt x="823264" y="61616"/>
                    </a:lnTo>
                    <a:cubicBezTo>
                      <a:pt x="823600" y="61224"/>
                      <a:pt x="823992" y="60831"/>
                      <a:pt x="824441" y="60495"/>
                    </a:cubicBezTo>
                    <a:lnTo>
                      <a:pt x="828756" y="56909"/>
                    </a:lnTo>
                    <a:cubicBezTo>
                      <a:pt x="828868" y="56797"/>
                      <a:pt x="829036" y="56685"/>
                      <a:pt x="829148" y="56573"/>
                    </a:cubicBezTo>
                    <a:lnTo>
                      <a:pt x="832006" y="54443"/>
                    </a:lnTo>
                    <a:cubicBezTo>
                      <a:pt x="835144" y="52090"/>
                      <a:pt x="839346" y="51697"/>
                      <a:pt x="842821" y="53491"/>
                    </a:cubicBezTo>
                    <a:lnTo>
                      <a:pt x="844278" y="54219"/>
                    </a:lnTo>
                    <a:cubicBezTo>
                      <a:pt x="845286" y="54723"/>
                      <a:pt x="846183" y="55396"/>
                      <a:pt x="846968" y="56180"/>
                    </a:cubicBezTo>
                    <a:lnTo>
                      <a:pt x="847696" y="56909"/>
                    </a:lnTo>
                    <a:cubicBezTo>
                      <a:pt x="847864" y="57077"/>
                      <a:pt x="848032" y="57301"/>
                      <a:pt x="848200" y="57469"/>
                    </a:cubicBezTo>
                    <a:lnTo>
                      <a:pt x="848256" y="57469"/>
                    </a:lnTo>
                    <a:cubicBezTo>
                      <a:pt x="850050" y="57469"/>
                      <a:pt x="851787" y="57917"/>
                      <a:pt x="853356" y="58814"/>
                    </a:cubicBezTo>
                    <a:cubicBezTo>
                      <a:pt x="853412" y="58814"/>
                      <a:pt x="853412" y="58814"/>
                      <a:pt x="853468" y="58758"/>
                    </a:cubicBezTo>
                    <a:cubicBezTo>
                      <a:pt x="854477" y="57805"/>
                      <a:pt x="855709" y="57077"/>
                      <a:pt x="857054" y="56629"/>
                    </a:cubicBezTo>
                    <a:lnTo>
                      <a:pt x="857503" y="56180"/>
                    </a:lnTo>
                    <a:cubicBezTo>
                      <a:pt x="860641" y="53042"/>
                      <a:pt x="865460" y="52258"/>
                      <a:pt x="869438" y="54219"/>
                    </a:cubicBezTo>
                    <a:lnTo>
                      <a:pt x="870896" y="54947"/>
                    </a:lnTo>
                    <a:cubicBezTo>
                      <a:pt x="872465" y="55732"/>
                      <a:pt x="873865" y="56909"/>
                      <a:pt x="874818" y="58366"/>
                    </a:cubicBezTo>
                    <a:cubicBezTo>
                      <a:pt x="877340" y="58870"/>
                      <a:pt x="879469" y="60271"/>
                      <a:pt x="880982" y="62232"/>
                    </a:cubicBezTo>
                    <a:cubicBezTo>
                      <a:pt x="881318" y="62344"/>
                      <a:pt x="881599" y="62456"/>
                      <a:pt x="881935" y="62569"/>
                    </a:cubicBezTo>
                    <a:cubicBezTo>
                      <a:pt x="884625" y="59879"/>
                      <a:pt x="888715" y="58814"/>
                      <a:pt x="892526" y="60047"/>
                    </a:cubicBezTo>
                    <a:lnTo>
                      <a:pt x="894655" y="60775"/>
                    </a:lnTo>
                    <a:cubicBezTo>
                      <a:pt x="895776" y="61168"/>
                      <a:pt x="896785" y="61672"/>
                      <a:pt x="897681" y="62400"/>
                    </a:cubicBezTo>
                    <a:lnTo>
                      <a:pt x="898914" y="62681"/>
                    </a:lnTo>
                    <a:cubicBezTo>
                      <a:pt x="901828" y="63409"/>
                      <a:pt x="904294" y="65370"/>
                      <a:pt x="905639" y="68116"/>
                    </a:cubicBezTo>
                    <a:lnTo>
                      <a:pt x="907096" y="70974"/>
                    </a:lnTo>
                    <a:cubicBezTo>
                      <a:pt x="907712" y="72263"/>
                      <a:pt x="908104" y="73664"/>
                      <a:pt x="908160" y="75065"/>
                    </a:cubicBezTo>
                    <a:cubicBezTo>
                      <a:pt x="908777" y="75513"/>
                      <a:pt x="909337" y="76017"/>
                      <a:pt x="909841" y="76578"/>
                    </a:cubicBezTo>
                    <a:lnTo>
                      <a:pt x="911859" y="77250"/>
                    </a:lnTo>
                    <a:cubicBezTo>
                      <a:pt x="915333" y="78427"/>
                      <a:pt x="917855" y="81285"/>
                      <a:pt x="918639" y="84759"/>
                    </a:cubicBezTo>
                    <a:cubicBezTo>
                      <a:pt x="918639" y="84759"/>
                      <a:pt x="918695" y="84815"/>
                      <a:pt x="918695" y="84815"/>
                    </a:cubicBezTo>
                    <a:lnTo>
                      <a:pt x="930575" y="85376"/>
                    </a:lnTo>
                    <a:lnTo>
                      <a:pt x="931528" y="85376"/>
                    </a:lnTo>
                    <a:cubicBezTo>
                      <a:pt x="935450" y="85376"/>
                      <a:pt x="939037" y="87561"/>
                      <a:pt x="940774" y="91092"/>
                    </a:cubicBezTo>
                    <a:lnTo>
                      <a:pt x="941783" y="93109"/>
                    </a:lnTo>
                    <a:cubicBezTo>
                      <a:pt x="942847" y="92716"/>
                      <a:pt x="944024" y="92549"/>
                      <a:pt x="945145" y="92549"/>
                    </a:cubicBezTo>
                    <a:lnTo>
                      <a:pt x="947835" y="92549"/>
                    </a:lnTo>
                    <a:cubicBezTo>
                      <a:pt x="949012" y="92100"/>
                      <a:pt x="950300" y="91820"/>
                      <a:pt x="951589" y="91820"/>
                    </a:cubicBezTo>
                    <a:lnTo>
                      <a:pt x="953046" y="91820"/>
                    </a:lnTo>
                    <a:cubicBezTo>
                      <a:pt x="956352" y="91820"/>
                      <a:pt x="959490" y="93389"/>
                      <a:pt x="961396" y="96079"/>
                    </a:cubicBezTo>
                    <a:cubicBezTo>
                      <a:pt x="963357" y="98769"/>
                      <a:pt x="963861" y="102187"/>
                      <a:pt x="962853" y="105381"/>
                    </a:cubicBezTo>
                    <a:lnTo>
                      <a:pt x="950637" y="142702"/>
                    </a:lnTo>
                    <a:lnTo>
                      <a:pt x="946714" y="155702"/>
                    </a:lnTo>
                    <a:lnTo>
                      <a:pt x="947162" y="155871"/>
                    </a:lnTo>
                    <a:cubicBezTo>
                      <a:pt x="948339" y="156375"/>
                      <a:pt x="949348" y="157103"/>
                      <a:pt x="950244" y="158000"/>
                    </a:cubicBezTo>
                    <a:lnTo>
                      <a:pt x="952374" y="160130"/>
                    </a:lnTo>
                    <a:cubicBezTo>
                      <a:pt x="953494" y="161250"/>
                      <a:pt x="954391" y="162651"/>
                      <a:pt x="954895" y="164164"/>
                    </a:cubicBezTo>
                    <a:lnTo>
                      <a:pt x="955624" y="166293"/>
                    </a:lnTo>
                    <a:cubicBezTo>
                      <a:pt x="956352" y="168423"/>
                      <a:pt x="956352" y="170721"/>
                      <a:pt x="955624" y="172794"/>
                    </a:cubicBezTo>
                    <a:lnTo>
                      <a:pt x="954895" y="174923"/>
                    </a:lnTo>
                    <a:cubicBezTo>
                      <a:pt x="954391" y="176436"/>
                      <a:pt x="953551" y="177781"/>
                      <a:pt x="952430" y="178902"/>
                    </a:cubicBezTo>
                    <a:cubicBezTo>
                      <a:pt x="952430" y="179014"/>
                      <a:pt x="952486" y="179182"/>
                      <a:pt x="952486" y="179294"/>
                    </a:cubicBezTo>
                    <a:lnTo>
                      <a:pt x="953943" y="194368"/>
                    </a:lnTo>
                    <a:cubicBezTo>
                      <a:pt x="953999" y="195209"/>
                      <a:pt x="953999" y="195993"/>
                      <a:pt x="953887" y="196834"/>
                    </a:cubicBezTo>
                    <a:lnTo>
                      <a:pt x="953270" y="202550"/>
                    </a:lnTo>
                    <a:cubicBezTo>
                      <a:pt x="953270" y="205576"/>
                      <a:pt x="951925" y="208434"/>
                      <a:pt x="949684" y="210395"/>
                    </a:cubicBezTo>
                    <a:lnTo>
                      <a:pt x="949684" y="211908"/>
                    </a:lnTo>
                    <a:cubicBezTo>
                      <a:pt x="949684" y="213869"/>
                      <a:pt x="949124" y="215775"/>
                      <a:pt x="948115" y="217399"/>
                    </a:cubicBezTo>
                    <a:cubicBezTo>
                      <a:pt x="948227" y="217960"/>
                      <a:pt x="948283" y="218520"/>
                      <a:pt x="948283" y="219081"/>
                    </a:cubicBezTo>
                    <a:lnTo>
                      <a:pt x="948283" y="219809"/>
                    </a:lnTo>
                    <a:cubicBezTo>
                      <a:pt x="950076" y="221714"/>
                      <a:pt x="951141" y="224236"/>
                      <a:pt x="951141" y="226982"/>
                    </a:cubicBezTo>
                    <a:lnTo>
                      <a:pt x="951141" y="239198"/>
                    </a:lnTo>
                    <a:cubicBezTo>
                      <a:pt x="951141" y="239646"/>
                      <a:pt x="951085" y="240095"/>
                      <a:pt x="951029" y="240543"/>
                    </a:cubicBezTo>
                    <a:cubicBezTo>
                      <a:pt x="951813" y="241328"/>
                      <a:pt x="952486" y="242280"/>
                      <a:pt x="952990" y="243289"/>
                    </a:cubicBezTo>
                    <a:cubicBezTo>
                      <a:pt x="954895" y="243009"/>
                      <a:pt x="956913" y="243289"/>
                      <a:pt x="958818" y="244129"/>
                    </a:cubicBezTo>
                    <a:cubicBezTo>
                      <a:pt x="959378" y="244242"/>
                      <a:pt x="959995" y="244409"/>
                      <a:pt x="960555" y="244634"/>
                    </a:cubicBezTo>
                    <a:cubicBezTo>
                      <a:pt x="961284" y="244690"/>
                      <a:pt x="962012" y="244858"/>
                      <a:pt x="962741" y="245082"/>
                    </a:cubicBezTo>
                    <a:cubicBezTo>
                      <a:pt x="963805" y="244746"/>
                      <a:pt x="964870" y="244578"/>
                      <a:pt x="965991" y="244578"/>
                    </a:cubicBezTo>
                    <a:lnTo>
                      <a:pt x="967448" y="244578"/>
                    </a:lnTo>
                    <a:cubicBezTo>
                      <a:pt x="968568" y="244578"/>
                      <a:pt x="969689" y="244746"/>
                      <a:pt x="970698" y="245082"/>
                    </a:cubicBezTo>
                    <a:lnTo>
                      <a:pt x="972827" y="245810"/>
                    </a:lnTo>
                    <a:cubicBezTo>
                      <a:pt x="974340" y="246315"/>
                      <a:pt x="975741" y="247155"/>
                      <a:pt x="976862" y="248332"/>
                    </a:cubicBezTo>
                    <a:lnTo>
                      <a:pt x="978991" y="250462"/>
                    </a:lnTo>
                    <a:cubicBezTo>
                      <a:pt x="979608" y="251078"/>
                      <a:pt x="980112" y="251750"/>
                      <a:pt x="980561" y="252479"/>
                    </a:cubicBezTo>
                    <a:cubicBezTo>
                      <a:pt x="981849" y="252983"/>
                      <a:pt x="983026" y="253768"/>
                      <a:pt x="984035" y="254777"/>
                    </a:cubicBezTo>
                    <a:lnTo>
                      <a:pt x="984763" y="255505"/>
                    </a:lnTo>
                    <a:cubicBezTo>
                      <a:pt x="987005" y="257746"/>
                      <a:pt x="988070" y="260941"/>
                      <a:pt x="987677" y="264079"/>
                    </a:cubicBezTo>
                    <a:lnTo>
                      <a:pt x="987341" y="266937"/>
                    </a:lnTo>
                    <a:cubicBezTo>
                      <a:pt x="987453" y="266937"/>
                      <a:pt x="987565" y="266881"/>
                      <a:pt x="987621" y="266881"/>
                    </a:cubicBezTo>
                    <a:lnTo>
                      <a:pt x="990479" y="266544"/>
                    </a:lnTo>
                    <a:lnTo>
                      <a:pt x="991768" y="265480"/>
                    </a:lnTo>
                    <a:cubicBezTo>
                      <a:pt x="994514" y="263294"/>
                      <a:pt x="998156" y="262622"/>
                      <a:pt x="1001462" y="263742"/>
                    </a:cubicBezTo>
                    <a:lnTo>
                      <a:pt x="1002247" y="264023"/>
                    </a:lnTo>
                    <a:cubicBezTo>
                      <a:pt x="1005385" y="264359"/>
                      <a:pt x="1008187" y="266152"/>
                      <a:pt x="1009868" y="268842"/>
                    </a:cubicBezTo>
                    <a:cubicBezTo>
                      <a:pt x="1010036" y="269122"/>
                      <a:pt x="1010204" y="269402"/>
                      <a:pt x="1010316" y="269682"/>
                    </a:cubicBezTo>
                    <a:lnTo>
                      <a:pt x="1011101" y="269682"/>
                    </a:lnTo>
                    <a:cubicBezTo>
                      <a:pt x="1013623" y="269682"/>
                      <a:pt x="1016032" y="270579"/>
                      <a:pt x="1017881" y="272260"/>
                    </a:cubicBezTo>
                    <a:lnTo>
                      <a:pt x="1022252" y="276071"/>
                    </a:lnTo>
                    <a:lnTo>
                      <a:pt x="1027632" y="278144"/>
                    </a:lnTo>
                    <a:lnTo>
                      <a:pt x="1033123" y="277640"/>
                    </a:lnTo>
                    <a:cubicBezTo>
                      <a:pt x="1036710" y="277359"/>
                      <a:pt x="1040184" y="278873"/>
                      <a:pt x="1042314" y="281731"/>
                    </a:cubicBezTo>
                    <a:lnTo>
                      <a:pt x="1043490" y="283355"/>
                    </a:lnTo>
                    <a:lnTo>
                      <a:pt x="1044051" y="283355"/>
                    </a:lnTo>
                    <a:cubicBezTo>
                      <a:pt x="1045172" y="283355"/>
                      <a:pt x="1046236" y="283523"/>
                      <a:pt x="1047301" y="283860"/>
                    </a:cubicBezTo>
                    <a:cubicBezTo>
                      <a:pt x="1048310" y="283523"/>
                      <a:pt x="1049430" y="283355"/>
                      <a:pt x="1050551" y="283355"/>
                    </a:cubicBezTo>
                    <a:lnTo>
                      <a:pt x="1051280" y="283355"/>
                    </a:lnTo>
                    <a:cubicBezTo>
                      <a:pt x="1056267" y="283355"/>
                      <a:pt x="1060414" y="286886"/>
                      <a:pt x="1061366" y="291537"/>
                    </a:cubicBezTo>
                    <a:cubicBezTo>
                      <a:pt x="1062151" y="293218"/>
                      <a:pt x="1062431" y="295067"/>
                      <a:pt x="1062263" y="296916"/>
                    </a:cubicBezTo>
                    <a:cubicBezTo>
                      <a:pt x="1062767" y="298149"/>
                      <a:pt x="1063047" y="299494"/>
                      <a:pt x="1063047" y="300839"/>
                    </a:cubicBezTo>
                    <a:lnTo>
                      <a:pt x="1063047" y="302969"/>
                    </a:lnTo>
                    <a:cubicBezTo>
                      <a:pt x="1063047" y="303136"/>
                      <a:pt x="1063047" y="303305"/>
                      <a:pt x="1063047" y="303417"/>
                    </a:cubicBezTo>
                    <a:lnTo>
                      <a:pt x="1065737" y="309357"/>
                    </a:lnTo>
                    <a:cubicBezTo>
                      <a:pt x="1065849" y="309301"/>
                      <a:pt x="1065961" y="309189"/>
                      <a:pt x="1066073" y="309132"/>
                    </a:cubicBezTo>
                    <a:cubicBezTo>
                      <a:pt x="1066073" y="308965"/>
                      <a:pt x="1066073" y="308852"/>
                      <a:pt x="1066073" y="308684"/>
                    </a:cubicBezTo>
                    <a:lnTo>
                      <a:pt x="1066073" y="306555"/>
                    </a:lnTo>
                    <a:cubicBezTo>
                      <a:pt x="1066073" y="306051"/>
                      <a:pt x="1066129" y="305602"/>
                      <a:pt x="1066186" y="305098"/>
                    </a:cubicBezTo>
                    <a:cubicBezTo>
                      <a:pt x="1066129" y="304650"/>
                      <a:pt x="1066073" y="304145"/>
                      <a:pt x="1066073" y="303641"/>
                    </a:cubicBezTo>
                    <a:lnTo>
                      <a:pt x="1066073" y="302912"/>
                    </a:lnTo>
                    <a:cubicBezTo>
                      <a:pt x="1066073" y="299606"/>
                      <a:pt x="1067642" y="296468"/>
                      <a:pt x="1070388" y="294507"/>
                    </a:cubicBezTo>
                    <a:cubicBezTo>
                      <a:pt x="1073078" y="292546"/>
                      <a:pt x="1076552" y="292041"/>
                      <a:pt x="1079691" y="293106"/>
                    </a:cubicBezTo>
                    <a:lnTo>
                      <a:pt x="1080251" y="293274"/>
                    </a:lnTo>
                    <a:cubicBezTo>
                      <a:pt x="1081147" y="293274"/>
                      <a:pt x="1082100" y="293442"/>
                      <a:pt x="1082941" y="293722"/>
                    </a:cubicBezTo>
                    <a:lnTo>
                      <a:pt x="1084061" y="291873"/>
                    </a:lnTo>
                    <a:cubicBezTo>
                      <a:pt x="1084510" y="291145"/>
                      <a:pt x="1085014" y="290472"/>
                      <a:pt x="1085630" y="289912"/>
                    </a:cubicBezTo>
                    <a:lnTo>
                      <a:pt x="1086359" y="289183"/>
                    </a:lnTo>
                    <a:cubicBezTo>
                      <a:pt x="1089777" y="285765"/>
                      <a:pt x="1094989" y="285261"/>
                      <a:pt x="1098967" y="287614"/>
                    </a:cubicBezTo>
                    <a:cubicBezTo>
                      <a:pt x="1101937" y="288847"/>
                      <a:pt x="1104291" y="291425"/>
                      <a:pt x="1105131" y="294675"/>
                    </a:cubicBezTo>
                    <a:lnTo>
                      <a:pt x="1105187" y="294899"/>
                    </a:lnTo>
                    <a:cubicBezTo>
                      <a:pt x="1105972" y="295572"/>
                      <a:pt x="1106700" y="296356"/>
                      <a:pt x="1107317" y="297197"/>
                    </a:cubicBezTo>
                    <a:lnTo>
                      <a:pt x="1108774" y="299326"/>
                    </a:lnTo>
                    <a:cubicBezTo>
                      <a:pt x="1109726" y="300727"/>
                      <a:pt x="1110287" y="302296"/>
                      <a:pt x="1110455" y="303921"/>
                    </a:cubicBezTo>
                    <a:lnTo>
                      <a:pt x="1110679" y="304369"/>
                    </a:lnTo>
                    <a:cubicBezTo>
                      <a:pt x="1111352" y="304537"/>
                      <a:pt x="1112024" y="304818"/>
                      <a:pt x="1112696" y="305098"/>
                    </a:cubicBezTo>
                    <a:lnTo>
                      <a:pt x="1113201" y="305322"/>
                    </a:lnTo>
                    <a:cubicBezTo>
                      <a:pt x="1115162" y="304593"/>
                      <a:pt x="1117348" y="304482"/>
                      <a:pt x="1119477" y="305098"/>
                    </a:cubicBezTo>
                    <a:cubicBezTo>
                      <a:pt x="1123063" y="306107"/>
                      <a:pt x="1125865" y="308965"/>
                      <a:pt x="1126762" y="312551"/>
                    </a:cubicBezTo>
                    <a:lnTo>
                      <a:pt x="1127042" y="313616"/>
                    </a:lnTo>
                    <a:lnTo>
                      <a:pt x="1129059" y="315633"/>
                    </a:lnTo>
                    <a:cubicBezTo>
                      <a:pt x="1131021" y="317594"/>
                      <a:pt x="1132085" y="320228"/>
                      <a:pt x="1132085" y="322974"/>
                    </a:cubicBezTo>
                    <a:lnTo>
                      <a:pt x="1132085" y="324207"/>
                    </a:lnTo>
                    <a:cubicBezTo>
                      <a:pt x="1132141" y="324375"/>
                      <a:pt x="1132197" y="324543"/>
                      <a:pt x="1132253" y="324711"/>
                    </a:cubicBezTo>
                    <a:lnTo>
                      <a:pt x="1132982" y="326840"/>
                    </a:lnTo>
                    <a:cubicBezTo>
                      <a:pt x="1133318" y="327905"/>
                      <a:pt x="1133486" y="329026"/>
                      <a:pt x="1133486" y="330091"/>
                    </a:cubicBezTo>
                    <a:lnTo>
                      <a:pt x="1133486" y="332948"/>
                    </a:lnTo>
                    <a:lnTo>
                      <a:pt x="1133879" y="335582"/>
                    </a:lnTo>
                    <a:cubicBezTo>
                      <a:pt x="1134271" y="336367"/>
                      <a:pt x="1134551" y="337151"/>
                      <a:pt x="1134719" y="337992"/>
                    </a:cubicBezTo>
                    <a:cubicBezTo>
                      <a:pt x="1136232" y="341242"/>
                      <a:pt x="1135896" y="344940"/>
                      <a:pt x="1134047" y="347854"/>
                    </a:cubicBezTo>
                    <a:cubicBezTo>
                      <a:pt x="1133991" y="348022"/>
                      <a:pt x="1133991" y="348247"/>
                      <a:pt x="1133935" y="348415"/>
                    </a:cubicBezTo>
                    <a:lnTo>
                      <a:pt x="1133542" y="350936"/>
                    </a:lnTo>
                    <a:cubicBezTo>
                      <a:pt x="1133542" y="351665"/>
                      <a:pt x="1133486" y="352393"/>
                      <a:pt x="1133318" y="353066"/>
                    </a:cubicBezTo>
                    <a:cubicBezTo>
                      <a:pt x="1133486" y="353738"/>
                      <a:pt x="1133542" y="354467"/>
                      <a:pt x="1133542" y="355251"/>
                    </a:cubicBezTo>
                    <a:lnTo>
                      <a:pt x="1133542" y="355980"/>
                    </a:lnTo>
                    <a:cubicBezTo>
                      <a:pt x="1133542" y="356204"/>
                      <a:pt x="1133542" y="356484"/>
                      <a:pt x="1133542" y="356708"/>
                    </a:cubicBezTo>
                    <a:cubicBezTo>
                      <a:pt x="1133542" y="356932"/>
                      <a:pt x="1133542" y="357156"/>
                      <a:pt x="1133542" y="357437"/>
                    </a:cubicBezTo>
                    <a:lnTo>
                      <a:pt x="1133542" y="358165"/>
                    </a:lnTo>
                    <a:cubicBezTo>
                      <a:pt x="1133542" y="358670"/>
                      <a:pt x="1133486" y="359118"/>
                      <a:pt x="1133430" y="359622"/>
                    </a:cubicBezTo>
                    <a:cubicBezTo>
                      <a:pt x="1133486" y="360071"/>
                      <a:pt x="1133542" y="360575"/>
                      <a:pt x="1133542" y="361079"/>
                    </a:cubicBezTo>
                    <a:lnTo>
                      <a:pt x="1133542" y="362536"/>
                    </a:lnTo>
                    <a:cubicBezTo>
                      <a:pt x="1133542" y="364161"/>
                      <a:pt x="1133150" y="365786"/>
                      <a:pt x="1132421" y="367187"/>
                    </a:cubicBezTo>
                    <a:cubicBezTo>
                      <a:pt x="1132926" y="368140"/>
                      <a:pt x="1133262" y="369205"/>
                      <a:pt x="1133430" y="370269"/>
                    </a:cubicBezTo>
                    <a:lnTo>
                      <a:pt x="1133991" y="373968"/>
                    </a:lnTo>
                    <a:cubicBezTo>
                      <a:pt x="1134831" y="374360"/>
                      <a:pt x="1135672" y="374864"/>
                      <a:pt x="1136400" y="375481"/>
                    </a:cubicBezTo>
                    <a:cubicBezTo>
                      <a:pt x="1136905" y="375369"/>
                      <a:pt x="1137409" y="375257"/>
                      <a:pt x="1137969" y="375201"/>
                    </a:cubicBezTo>
                    <a:cubicBezTo>
                      <a:pt x="1138922" y="374640"/>
                      <a:pt x="1139931" y="374248"/>
                      <a:pt x="1140939" y="373968"/>
                    </a:cubicBezTo>
                    <a:lnTo>
                      <a:pt x="1141892" y="372567"/>
                    </a:lnTo>
                    <a:cubicBezTo>
                      <a:pt x="1142284" y="372007"/>
                      <a:pt x="1142676" y="371502"/>
                      <a:pt x="1143181" y="370998"/>
                    </a:cubicBezTo>
                    <a:lnTo>
                      <a:pt x="1143909" y="370269"/>
                    </a:lnTo>
                    <a:cubicBezTo>
                      <a:pt x="1145030" y="369149"/>
                      <a:pt x="1146375" y="368308"/>
                      <a:pt x="1147832" y="367804"/>
                    </a:cubicBezTo>
                    <a:cubicBezTo>
                      <a:pt x="1148224" y="367468"/>
                      <a:pt x="1148616" y="367131"/>
                      <a:pt x="1149065" y="366851"/>
                    </a:cubicBezTo>
                    <a:lnTo>
                      <a:pt x="1150410" y="365954"/>
                    </a:lnTo>
                    <a:cubicBezTo>
                      <a:pt x="1152371" y="364049"/>
                      <a:pt x="1154949" y="362929"/>
                      <a:pt x="1157694" y="362929"/>
                    </a:cubicBezTo>
                    <a:lnTo>
                      <a:pt x="1159600" y="362929"/>
                    </a:lnTo>
                    <a:cubicBezTo>
                      <a:pt x="1160552" y="362368"/>
                      <a:pt x="1161617" y="361976"/>
                      <a:pt x="1162682" y="361696"/>
                    </a:cubicBezTo>
                    <a:cubicBezTo>
                      <a:pt x="1164027" y="361079"/>
                      <a:pt x="1165484" y="360743"/>
                      <a:pt x="1166997" y="360743"/>
                    </a:cubicBezTo>
                    <a:lnTo>
                      <a:pt x="1168454" y="360743"/>
                    </a:lnTo>
                    <a:cubicBezTo>
                      <a:pt x="1169574" y="360743"/>
                      <a:pt x="1170695" y="360911"/>
                      <a:pt x="1171704" y="361247"/>
                    </a:cubicBezTo>
                    <a:lnTo>
                      <a:pt x="1173833" y="361976"/>
                    </a:lnTo>
                    <a:cubicBezTo>
                      <a:pt x="1174001" y="362032"/>
                      <a:pt x="1174225" y="362088"/>
                      <a:pt x="1174394" y="362200"/>
                    </a:cubicBezTo>
                    <a:lnTo>
                      <a:pt x="1176187" y="362929"/>
                    </a:lnTo>
                    <a:cubicBezTo>
                      <a:pt x="1177476" y="362985"/>
                      <a:pt x="1178764" y="363321"/>
                      <a:pt x="1179885" y="363881"/>
                    </a:cubicBezTo>
                    <a:cubicBezTo>
                      <a:pt x="1181791" y="364273"/>
                      <a:pt x="1183584" y="365282"/>
                      <a:pt x="1185041" y="366683"/>
                    </a:cubicBezTo>
                    <a:lnTo>
                      <a:pt x="1185601" y="367243"/>
                    </a:lnTo>
                    <a:lnTo>
                      <a:pt x="1187786" y="367243"/>
                    </a:lnTo>
                    <a:cubicBezTo>
                      <a:pt x="1189075" y="367243"/>
                      <a:pt x="1190420" y="367468"/>
                      <a:pt x="1191597" y="367972"/>
                    </a:cubicBezTo>
                    <a:lnTo>
                      <a:pt x="1192493" y="368308"/>
                    </a:lnTo>
                    <a:cubicBezTo>
                      <a:pt x="1193894" y="367579"/>
                      <a:pt x="1195463" y="367243"/>
                      <a:pt x="1197089" y="367243"/>
                    </a:cubicBezTo>
                    <a:lnTo>
                      <a:pt x="1197817" y="367243"/>
                    </a:lnTo>
                    <a:cubicBezTo>
                      <a:pt x="1200563" y="367243"/>
                      <a:pt x="1203197" y="368308"/>
                      <a:pt x="1205102" y="370269"/>
                    </a:cubicBezTo>
                    <a:lnTo>
                      <a:pt x="1205830" y="370998"/>
                    </a:lnTo>
                    <a:cubicBezTo>
                      <a:pt x="1207792" y="372959"/>
                      <a:pt x="1208856" y="375593"/>
                      <a:pt x="1208856" y="378283"/>
                    </a:cubicBezTo>
                    <a:lnTo>
                      <a:pt x="1208856" y="381141"/>
                    </a:lnTo>
                    <a:cubicBezTo>
                      <a:pt x="1208856" y="381981"/>
                      <a:pt x="1208744" y="382822"/>
                      <a:pt x="1208520" y="383662"/>
                    </a:cubicBezTo>
                    <a:lnTo>
                      <a:pt x="1208128" y="385455"/>
                    </a:lnTo>
                    <a:lnTo>
                      <a:pt x="1208128" y="403387"/>
                    </a:lnTo>
                    <a:lnTo>
                      <a:pt x="1210874" y="422496"/>
                    </a:lnTo>
                    <a:lnTo>
                      <a:pt x="1211714" y="422664"/>
                    </a:lnTo>
                    <a:cubicBezTo>
                      <a:pt x="1212555" y="422776"/>
                      <a:pt x="1213339" y="423056"/>
                      <a:pt x="1214124" y="423337"/>
                    </a:cubicBezTo>
                    <a:lnTo>
                      <a:pt x="1217094" y="424626"/>
                    </a:lnTo>
                    <a:cubicBezTo>
                      <a:pt x="1219279" y="423785"/>
                      <a:pt x="1221689" y="423729"/>
                      <a:pt x="1223930" y="424401"/>
                    </a:cubicBezTo>
                    <a:lnTo>
                      <a:pt x="1225724" y="422608"/>
                    </a:lnTo>
                    <a:cubicBezTo>
                      <a:pt x="1227405" y="420927"/>
                      <a:pt x="1229534" y="419918"/>
                      <a:pt x="1231888" y="419638"/>
                    </a:cubicBezTo>
                    <a:lnTo>
                      <a:pt x="1233121" y="419526"/>
                    </a:lnTo>
                    <a:cubicBezTo>
                      <a:pt x="1235586" y="414707"/>
                      <a:pt x="1241302" y="412577"/>
                      <a:pt x="1246233" y="414651"/>
                    </a:cubicBezTo>
                    <a:cubicBezTo>
                      <a:pt x="1246345" y="414651"/>
                      <a:pt x="1246457" y="414651"/>
                      <a:pt x="1246570" y="414707"/>
                    </a:cubicBezTo>
                    <a:cubicBezTo>
                      <a:pt x="1248475" y="412801"/>
                      <a:pt x="1251109" y="411737"/>
                      <a:pt x="1253798" y="411737"/>
                    </a:cubicBezTo>
                    <a:lnTo>
                      <a:pt x="1255928" y="411737"/>
                    </a:lnTo>
                    <a:cubicBezTo>
                      <a:pt x="1256488" y="411737"/>
                      <a:pt x="1257049" y="411793"/>
                      <a:pt x="1257609" y="411905"/>
                    </a:cubicBezTo>
                    <a:cubicBezTo>
                      <a:pt x="1258337" y="411457"/>
                      <a:pt x="1259066" y="411120"/>
                      <a:pt x="1259850" y="410840"/>
                    </a:cubicBezTo>
                    <a:cubicBezTo>
                      <a:pt x="1261756" y="408262"/>
                      <a:pt x="1264838" y="406750"/>
                      <a:pt x="1268088" y="406750"/>
                    </a:cubicBezTo>
                    <a:lnTo>
                      <a:pt x="1268592" y="406750"/>
                    </a:lnTo>
                    <a:cubicBezTo>
                      <a:pt x="1270161" y="405797"/>
                      <a:pt x="1271954" y="405293"/>
                      <a:pt x="1273860" y="405293"/>
                    </a:cubicBezTo>
                    <a:lnTo>
                      <a:pt x="1276325" y="405124"/>
                    </a:lnTo>
                    <a:cubicBezTo>
                      <a:pt x="1277390" y="404788"/>
                      <a:pt x="1278455" y="404620"/>
                      <a:pt x="1279575" y="404620"/>
                    </a:cubicBezTo>
                    <a:lnTo>
                      <a:pt x="1280304" y="404620"/>
                    </a:lnTo>
                    <a:cubicBezTo>
                      <a:pt x="1283050" y="404620"/>
                      <a:pt x="1285628" y="405685"/>
                      <a:pt x="1287589" y="407646"/>
                    </a:cubicBezTo>
                    <a:lnTo>
                      <a:pt x="1289102" y="409159"/>
                    </a:lnTo>
                    <a:cubicBezTo>
                      <a:pt x="1289438" y="409495"/>
                      <a:pt x="1289718" y="409832"/>
                      <a:pt x="1289998" y="410168"/>
                    </a:cubicBezTo>
                    <a:lnTo>
                      <a:pt x="1291568" y="407534"/>
                    </a:lnTo>
                    <a:cubicBezTo>
                      <a:pt x="1293417" y="404396"/>
                      <a:pt x="1296779" y="402491"/>
                      <a:pt x="1300421" y="402491"/>
                    </a:cubicBezTo>
                    <a:lnTo>
                      <a:pt x="1301822" y="402491"/>
                    </a:lnTo>
                    <a:lnTo>
                      <a:pt x="1306642" y="401762"/>
                    </a:lnTo>
                    <a:cubicBezTo>
                      <a:pt x="1307090" y="401034"/>
                      <a:pt x="1307594" y="400361"/>
                      <a:pt x="1308211" y="399801"/>
                    </a:cubicBezTo>
                    <a:lnTo>
                      <a:pt x="1308939" y="399073"/>
                    </a:lnTo>
                    <a:cubicBezTo>
                      <a:pt x="1310900" y="397111"/>
                      <a:pt x="1313534" y="396046"/>
                      <a:pt x="1316224" y="396046"/>
                    </a:cubicBezTo>
                    <a:lnTo>
                      <a:pt x="1316952" y="396046"/>
                    </a:lnTo>
                    <a:cubicBezTo>
                      <a:pt x="1318073" y="396046"/>
                      <a:pt x="1319194" y="396215"/>
                      <a:pt x="1320203" y="396551"/>
                    </a:cubicBezTo>
                    <a:lnTo>
                      <a:pt x="1322332" y="397279"/>
                    </a:lnTo>
                    <a:cubicBezTo>
                      <a:pt x="1324069" y="397840"/>
                      <a:pt x="1325582" y="398848"/>
                      <a:pt x="1326759" y="400193"/>
                    </a:cubicBezTo>
                    <a:cubicBezTo>
                      <a:pt x="1328048" y="400641"/>
                      <a:pt x="1329225" y="401314"/>
                      <a:pt x="1330233" y="402211"/>
                    </a:cubicBezTo>
                    <a:lnTo>
                      <a:pt x="1330345" y="402042"/>
                    </a:lnTo>
                    <a:cubicBezTo>
                      <a:pt x="1330681" y="401594"/>
                      <a:pt x="1331074" y="401202"/>
                      <a:pt x="1331522" y="400810"/>
                    </a:cubicBezTo>
                    <a:cubicBezTo>
                      <a:pt x="1332587" y="397784"/>
                      <a:pt x="1334996" y="395430"/>
                      <a:pt x="1338022" y="394421"/>
                    </a:cubicBezTo>
                    <a:lnTo>
                      <a:pt x="1340152" y="393693"/>
                    </a:lnTo>
                    <a:cubicBezTo>
                      <a:pt x="1341216" y="393357"/>
                      <a:pt x="1342281" y="393188"/>
                      <a:pt x="1343402" y="393188"/>
                    </a:cubicBezTo>
                    <a:lnTo>
                      <a:pt x="1348109" y="393188"/>
                    </a:lnTo>
                    <a:lnTo>
                      <a:pt x="1350687" y="392684"/>
                    </a:lnTo>
                    <a:cubicBezTo>
                      <a:pt x="1352928" y="392236"/>
                      <a:pt x="1355282" y="392516"/>
                      <a:pt x="1357299" y="393581"/>
                    </a:cubicBezTo>
                    <a:lnTo>
                      <a:pt x="1358756" y="394309"/>
                    </a:lnTo>
                    <a:cubicBezTo>
                      <a:pt x="1360605" y="395206"/>
                      <a:pt x="1362118" y="396663"/>
                      <a:pt x="1363127" y="398400"/>
                    </a:cubicBezTo>
                    <a:cubicBezTo>
                      <a:pt x="1365537" y="398792"/>
                      <a:pt x="1367666" y="400081"/>
                      <a:pt x="1369235" y="401930"/>
                    </a:cubicBezTo>
                    <a:cubicBezTo>
                      <a:pt x="1370244" y="400698"/>
                      <a:pt x="1371589" y="399745"/>
                      <a:pt x="1373046" y="399128"/>
                    </a:cubicBezTo>
                    <a:lnTo>
                      <a:pt x="1376240" y="397784"/>
                    </a:lnTo>
                    <a:lnTo>
                      <a:pt x="1379154" y="394870"/>
                    </a:lnTo>
                    <a:cubicBezTo>
                      <a:pt x="1382124" y="391900"/>
                      <a:pt x="1386551" y="391003"/>
                      <a:pt x="1390417" y="392628"/>
                    </a:cubicBezTo>
                    <a:cubicBezTo>
                      <a:pt x="1394284" y="394253"/>
                      <a:pt x="1396806" y="398008"/>
                      <a:pt x="1396806" y="402155"/>
                    </a:cubicBezTo>
                    <a:lnTo>
                      <a:pt x="1396806" y="407870"/>
                    </a:lnTo>
                    <a:cubicBezTo>
                      <a:pt x="1396806" y="410616"/>
                      <a:pt x="1395741" y="413250"/>
                      <a:pt x="1393780" y="415155"/>
                    </a:cubicBezTo>
                    <a:lnTo>
                      <a:pt x="1391650" y="417285"/>
                    </a:lnTo>
                    <a:cubicBezTo>
                      <a:pt x="1391146" y="417789"/>
                      <a:pt x="1390641" y="418181"/>
                      <a:pt x="1390081" y="418573"/>
                    </a:cubicBezTo>
                    <a:lnTo>
                      <a:pt x="1389184" y="419190"/>
                    </a:lnTo>
                    <a:lnTo>
                      <a:pt x="1388792" y="420591"/>
                    </a:lnTo>
                    <a:lnTo>
                      <a:pt x="1388176" y="426194"/>
                    </a:lnTo>
                    <a:cubicBezTo>
                      <a:pt x="1388008" y="427764"/>
                      <a:pt x="1387447" y="429276"/>
                      <a:pt x="1386607" y="430621"/>
                    </a:cubicBezTo>
                    <a:lnTo>
                      <a:pt x="1381563" y="438523"/>
                    </a:lnTo>
                    <a:cubicBezTo>
                      <a:pt x="1381395" y="438803"/>
                      <a:pt x="1381227" y="439083"/>
                      <a:pt x="1381003" y="439307"/>
                    </a:cubicBezTo>
                    <a:lnTo>
                      <a:pt x="1376744" y="445135"/>
                    </a:lnTo>
                    <a:cubicBezTo>
                      <a:pt x="1376744" y="446256"/>
                      <a:pt x="1376576" y="447321"/>
                      <a:pt x="1376240" y="448385"/>
                    </a:cubicBezTo>
                    <a:lnTo>
                      <a:pt x="1375511" y="450515"/>
                    </a:lnTo>
                    <a:cubicBezTo>
                      <a:pt x="1375063" y="451804"/>
                      <a:pt x="1374391" y="452980"/>
                      <a:pt x="1373550" y="454045"/>
                    </a:cubicBezTo>
                    <a:lnTo>
                      <a:pt x="1373214" y="455166"/>
                    </a:lnTo>
                    <a:lnTo>
                      <a:pt x="1373214" y="456399"/>
                    </a:lnTo>
                    <a:cubicBezTo>
                      <a:pt x="1373662" y="457576"/>
                      <a:pt x="1373942" y="458864"/>
                      <a:pt x="1373942" y="460153"/>
                    </a:cubicBezTo>
                    <a:lnTo>
                      <a:pt x="1373942" y="460321"/>
                    </a:lnTo>
                    <a:lnTo>
                      <a:pt x="1374615" y="466205"/>
                    </a:lnTo>
                    <a:cubicBezTo>
                      <a:pt x="1374615" y="466373"/>
                      <a:pt x="1374671" y="466541"/>
                      <a:pt x="1374671" y="466709"/>
                    </a:cubicBezTo>
                    <a:lnTo>
                      <a:pt x="1375287" y="468727"/>
                    </a:lnTo>
                    <a:cubicBezTo>
                      <a:pt x="1375847" y="469287"/>
                      <a:pt x="1376352" y="469960"/>
                      <a:pt x="1376800" y="470632"/>
                    </a:cubicBezTo>
                    <a:lnTo>
                      <a:pt x="1378817" y="473658"/>
                    </a:lnTo>
                    <a:cubicBezTo>
                      <a:pt x="1380050" y="474891"/>
                      <a:pt x="1380891" y="476348"/>
                      <a:pt x="1381395" y="477973"/>
                    </a:cubicBezTo>
                    <a:lnTo>
                      <a:pt x="1384701" y="479318"/>
                    </a:lnTo>
                    <a:cubicBezTo>
                      <a:pt x="1385710" y="479710"/>
                      <a:pt x="1386663" y="480271"/>
                      <a:pt x="1387503" y="480999"/>
                    </a:cubicBezTo>
                    <a:lnTo>
                      <a:pt x="1389409" y="482568"/>
                    </a:lnTo>
                    <a:cubicBezTo>
                      <a:pt x="1390025" y="482736"/>
                      <a:pt x="1390698" y="482960"/>
                      <a:pt x="1391258" y="483296"/>
                    </a:cubicBezTo>
                    <a:lnTo>
                      <a:pt x="1391930" y="483633"/>
                    </a:lnTo>
                    <a:lnTo>
                      <a:pt x="1393107" y="483633"/>
                    </a:lnTo>
                    <a:cubicBezTo>
                      <a:pt x="1393836" y="483633"/>
                      <a:pt x="1394564" y="483689"/>
                      <a:pt x="1395237" y="483857"/>
                    </a:cubicBezTo>
                    <a:cubicBezTo>
                      <a:pt x="1397646" y="482736"/>
                      <a:pt x="1400336" y="482624"/>
                      <a:pt x="1402858" y="483465"/>
                    </a:cubicBezTo>
                    <a:lnTo>
                      <a:pt x="1403586" y="483689"/>
                    </a:lnTo>
                    <a:cubicBezTo>
                      <a:pt x="1404315" y="483745"/>
                      <a:pt x="1404987" y="483913"/>
                      <a:pt x="1405659" y="484137"/>
                    </a:cubicBezTo>
                    <a:lnTo>
                      <a:pt x="1407789" y="484866"/>
                    </a:lnTo>
                    <a:cubicBezTo>
                      <a:pt x="1408629" y="485146"/>
                      <a:pt x="1409358" y="485482"/>
                      <a:pt x="1410086" y="485986"/>
                    </a:cubicBezTo>
                    <a:lnTo>
                      <a:pt x="1413729" y="482344"/>
                    </a:lnTo>
                    <a:cubicBezTo>
                      <a:pt x="1414850" y="481223"/>
                      <a:pt x="1416138" y="480439"/>
                      <a:pt x="1417595" y="479934"/>
                    </a:cubicBezTo>
                    <a:cubicBezTo>
                      <a:pt x="1418604" y="477973"/>
                      <a:pt x="1420173" y="476404"/>
                      <a:pt x="1422190" y="475395"/>
                    </a:cubicBezTo>
                    <a:lnTo>
                      <a:pt x="1425048" y="473938"/>
                    </a:lnTo>
                    <a:cubicBezTo>
                      <a:pt x="1425777" y="473602"/>
                      <a:pt x="1426505" y="473322"/>
                      <a:pt x="1427290" y="473154"/>
                    </a:cubicBezTo>
                    <a:cubicBezTo>
                      <a:pt x="1427346" y="473098"/>
                      <a:pt x="1427346" y="473042"/>
                      <a:pt x="1427402" y="473042"/>
                    </a:cubicBezTo>
                    <a:lnTo>
                      <a:pt x="1428130" y="472313"/>
                    </a:lnTo>
                    <a:cubicBezTo>
                      <a:pt x="1428579" y="471865"/>
                      <a:pt x="1429083" y="471473"/>
                      <a:pt x="1429587" y="471080"/>
                    </a:cubicBezTo>
                    <a:cubicBezTo>
                      <a:pt x="1429811" y="470576"/>
                      <a:pt x="1430092" y="470072"/>
                      <a:pt x="1430428" y="469567"/>
                    </a:cubicBezTo>
                    <a:lnTo>
                      <a:pt x="1431885" y="467438"/>
                    </a:lnTo>
                    <a:cubicBezTo>
                      <a:pt x="1433790" y="464580"/>
                      <a:pt x="1437040" y="462843"/>
                      <a:pt x="1440515" y="462843"/>
                    </a:cubicBezTo>
                    <a:lnTo>
                      <a:pt x="1441075" y="462843"/>
                    </a:lnTo>
                    <a:lnTo>
                      <a:pt x="1442532" y="461666"/>
                    </a:lnTo>
                    <a:cubicBezTo>
                      <a:pt x="1443541" y="460825"/>
                      <a:pt x="1444661" y="460209"/>
                      <a:pt x="1445894" y="459817"/>
                    </a:cubicBezTo>
                    <a:lnTo>
                      <a:pt x="1448024" y="459088"/>
                    </a:lnTo>
                    <a:cubicBezTo>
                      <a:pt x="1448472" y="458920"/>
                      <a:pt x="1448976" y="458808"/>
                      <a:pt x="1449424" y="458752"/>
                    </a:cubicBezTo>
                    <a:lnTo>
                      <a:pt x="1454188" y="457912"/>
                    </a:lnTo>
                    <a:cubicBezTo>
                      <a:pt x="1455701" y="454886"/>
                      <a:pt x="1458615" y="452756"/>
                      <a:pt x="1461977" y="452252"/>
                    </a:cubicBezTo>
                    <a:lnTo>
                      <a:pt x="1464330" y="451916"/>
                    </a:lnTo>
                    <a:cubicBezTo>
                      <a:pt x="1464723" y="451691"/>
                      <a:pt x="1465115" y="451523"/>
                      <a:pt x="1465563" y="451355"/>
                    </a:cubicBezTo>
                    <a:lnTo>
                      <a:pt x="1471727" y="448946"/>
                    </a:lnTo>
                    <a:cubicBezTo>
                      <a:pt x="1473184" y="448217"/>
                      <a:pt x="1474753" y="447881"/>
                      <a:pt x="1476322" y="447881"/>
                    </a:cubicBezTo>
                    <a:lnTo>
                      <a:pt x="1478452" y="447881"/>
                    </a:lnTo>
                    <a:cubicBezTo>
                      <a:pt x="1479573" y="447881"/>
                      <a:pt x="1480637" y="448049"/>
                      <a:pt x="1481702" y="448385"/>
                    </a:cubicBezTo>
                    <a:lnTo>
                      <a:pt x="1486017" y="449842"/>
                    </a:lnTo>
                    <a:cubicBezTo>
                      <a:pt x="1487642" y="450403"/>
                      <a:pt x="1489099" y="451299"/>
                      <a:pt x="1490276" y="452588"/>
                    </a:cubicBezTo>
                    <a:lnTo>
                      <a:pt x="1492853" y="453148"/>
                    </a:lnTo>
                    <a:cubicBezTo>
                      <a:pt x="1495543" y="453765"/>
                      <a:pt x="1497785" y="455334"/>
                      <a:pt x="1499242" y="457519"/>
                    </a:cubicBezTo>
                    <a:cubicBezTo>
                      <a:pt x="1501147" y="458808"/>
                      <a:pt x="1502604" y="460658"/>
                      <a:pt x="1503332" y="462843"/>
                    </a:cubicBezTo>
                    <a:lnTo>
                      <a:pt x="1504061" y="464972"/>
                    </a:lnTo>
                    <a:cubicBezTo>
                      <a:pt x="1504397" y="466037"/>
                      <a:pt x="1504565" y="467102"/>
                      <a:pt x="1504565" y="468222"/>
                    </a:cubicBezTo>
                    <a:lnTo>
                      <a:pt x="1504621" y="469007"/>
                    </a:lnTo>
                    <a:cubicBezTo>
                      <a:pt x="1507703" y="470576"/>
                      <a:pt x="1509833" y="473546"/>
                      <a:pt x="1510281" y="476964"/>
                    </a:cubicBezTo>
                    <a:lnTo>
                      <a:pt x="1510561" y="479038"/>
                    </a:lnTo>
                    <a:cubicBezTo>
                      <a:pt x="1510953" y="479766"/>
                      <a:pt x="1511290" y="480607"/>
                      <a:pt x="1511514" y="481447"/>
                    </a:cubicBezTo>
                    <a:lnTo>
                      <a:pt x="1511570" y="481728"/>
                    </a:lnTo>
                    <a:lnTo>
                      <a:pt x="1512523" y="482288"/>
                    </a:lnTo>
                    <a:cubicBezTo>
                      <a:pt x="1513531" y="482904"/>
                      <a:pt x="1514428" y="483633"/>
                      <a:pt x="1515156" y="484585"/>
                    </a:cubicBezTo>
                    <a:lnTo>
                      <a:pt x="1521769" y="485202"/>
                    </a:lnTo>
                    <a:cubicBezTo>
                      <a:pt x="1525187" y="485538"/>
                      <a:pt x="1528213" y="487499"/>
                      <a:pt x="1529838" y="490469"/>
                    </a:cubicBezTo>
                    <a:cubicBezTo>
                      <a:pt x="1531407" y="493271"/>
                      <a:pt x="1531575" y="496633"/>
                      <a:pt x="1530342" y="499547"/>
                    </a:cubicBezTo>
                    <a:lnTo>
                      <a:pt x="1531463" y="502069"/>
                    </a:lnTo>
                    <a:lnTo>
                      <a:pt x="1534713" y="504871"/>
                    </a:lnTo>
                    <a:cubicBezTo>
                      <a:pt x="1535330" y="505431"/>
                      <a:pt x="1535890" y="506048"/>
                      <a:pt x="1536394" y="506664"/>
                    </a:cubicBezTo>
                    <a:lnTo>
                      <a:pt x="1536619" y="506664"/>
                    </a:lnTo>
                    <a:cubicBezTo>
                      <a:pt x="1537964" y="506664"/>
                      <a:pt x="1539308" y="506944"/>
                      <a:pt x="1540597" y="507449"/>
                    </a:cubicBezTo>
                    <a:cubicBezTo>
                      <a:pt x="1542222" y="506496"/>
                      <a:pt x="1544072" y="505935"/>
                      <a:pt x="1545977" y="505935"/>
                    </a:cubicBezTo>
                    <a:lnTo>
                      <a:pt x="1547378" y="505935"/>
                    </a:lnTo>
                    <a:lnTo>
                      <a:pt x="1550460" y="505487"/>
                    </a:lnTo>
                    <a:lnTo>
                      <a:pt x="1560098" y="501621"/>
                    </a:lnTo>
                    <a:cubicBezTo>
                      <a:pt x="1560602" y="501396"/>
                      <a:pt x="1561163" y="501228"/>
                      <a:pt x="1561723" y="501116"/>
                    </a:cubicBezTo>
                    <a:lnTo>
                      <a:pt x="1568168" y="499659"/>
                    </a:lnTo>
                    <a:cubicBezTo>
                      <a:pt x="1572370" y="498707"/>
                      <a:pt x="1576685" y="500500"/>
                      <a:pt x="1579039" y="504030"/>
                    </a:cubicBezTo>
                    <a:cubicBezTo>
                      <a:pt x="1581392" y="507617"/>
                      <a:pt x="1581336" y="512268"/>
                      <a:pt x="1578815" y="515742"/>
                    </a:cubicBezTo>
                    <a:lnTo>
                      <a:pt x="1576125" y="519497"/>
                    </a:lnTo>
                    <a:lnTo>
                      <a:pt x="1575172" y="522355"/>
                    </a:lnTo>
                    <a:cubicBezTo>
                      <a:pt x="1574668" y="523867"/>
                      <a:pt x="1573827" y="525268"/>
                      <a:pt x="1572651" y="526389"/>
                    </a:cubicBezTo>
                    <a:lnTo>
                      <a:pt x="1571978" y="527062"/>
                    </a:lnTo>
                    <a:cubicBezTo>
                      <a:pt x="1571642" y="529247"/>
                      <a:pt x="1570633" y="531264"/>
                      <a:pt x="1569064" y="532834"/>
                    </a:cubicBezTo>
                    <a:lnTo>
                      <a:pt x="1568336" y="533562"/>
                    </a:lnTo>
                    <a:cubicBezTo>
                      <a:pt x="1567831" y="534066"/>
                      <a:pt x="1567327" y="534459"/>
                      <a:pt x="1566767" y="534851"/>
                    </a:cubicBezTo>
                    <a:lnTo>
                      <a:pt x="1565086" y="535972"/>
                    </a:lnTo>
                    <a:lnTo>
                      <a:pt x="1561219" y="539222"/>
                    </a:lnTo>
                    <a:cubicBezTo>
                      <a:pt x="1560602" y="539726"/>
                      <a:pt x="1559930" y="540174"/>
                      <a:pt x="1559258" y="540511"/>
                    </a:cubicBezTo>
                    <a:lnTo>
                      <a:pt x="1556400" y="541968"/>
                    </a:lnTo>
                    <a:cubicBezTo>
                      <a:pt x="1554887" y="542752"/>
                      <a:pt x="1553206" y="543144"/>
                      <a:pt x="1551524" y="543032"/>
                    </a:cubicBezTo>
                    <a:lnTo>
                      <a:pt x="1551076" y="544994"/>
                    </a:lnTo>
                    <a:cubicBezTo>
                      <a:pt x="1550628" y="546899"/>
                      <a:pt x="1549675" y="548692"/>
                      <a:pt x="1548274" y="550037"/>
                    </a:cubicBezTo>
                    <a:lnTo>
                      <a:pt x="1546817" y="551494"/>
                    </a:lnTo>
                    <a:cubicBezTo>
                      <a:pt x="1546705" y="551606"/>
                      <a:pt x="1546537" y="551774"/>
                      <a:pt x="1546425" y="551886"/>
                    </a:cubicBezTo>
                    <a:cubicBezTo>
                      <a:pt x="1545753" y="553903"/>
                      <a:pt x="1544408" y="555641"/>
                      <a:pt x="1542671" y="556873"/>
                    </a:cubicBezTo>
                    <a:lnTo>
                      <a:pt x="1537627" y="560460"/>
                    </a:lnTo>
                    <a:cubicBezTo>
                      <a:pt x="1536675" y="561132"/>
                      <a:pt x="1535610" y="561637"/>
                      <a:pt x="1534489" y="561973"/>
                    </a:cubicBezTo>
                    <a:lnTo>
                      <a:pt x="1531015" y="562982"/>
                    </a:lnTo>
                    <a:lnTo>
                      <a:pt x="1529446" y="564046"/>
                    </a:lnTo>
                    <a:cubicBezTo>
                      <a:pt x="1529950" y="565111"/>
                      <a:pt x="1530286" y="566232"/>
                      <a:pt x="1530454" y="567465"/>
                    </a:cubicBezTo>
                    <a:lnTo>
                      <a:pt x="1530959" y="572115"/>
                    </a:lnTo>
                    <a:cubicBezTo>
                      <a:pt x="1531631" y="573516"/>
                      <a:pt x="1531967" y="574973"/>
                      <a:pt x="1531967" y="576543"/>
                    </a:cubicBezTo>
                    <a:lnTo>
                      <a:pt x="1531967" y="576599"/>
                    </a:lnTo>
                    <a:cubicBezTo>
                      <a:pt x="1532976" y="577495"/>
                      <a:pt x="1533873" y="578560"/>
                      <a:pt x="1534489" y="579793"/>
                    </a:cubicBezTo>
                    <a:lnTo>
                      <a:pt x="1535218" y="581250"/>
                    </a:lnTo>
                    <a:cubicBezTo>
                      <a:pt x="1536450" y="583715"/>
                      <a:pt x="1536619" y="586517"/>
                      <a:pt x="1535778" y="589151"/>
                    </a:cubicBezTo>
                    <a:lnTo>
                      <a:pt x="1535049" y="591280"/>
                    </a:lnTo>
                    <a:cubicBezTo>
                      <a:pt x="1533985" y="594530"/>
                      <a:pt x="1531351" y="596996"/>
                      <a:pt x="1528101" y="597949"/>
                    </a:cubicBezTo>
                    <a:lnTo>
                      <a:pt x="1524178" y="599125"/>
                    </a:lnTo>
                    <a:lnTo>
                      <a:pt x="1523338" y="601199"/>
                    </a:lnTo>
                    <a:cubicBezTo>
                      <a:pt x="1522889" y="602376"/>
                      <a:pt x="1522161" y="603440"/>
                      <a:pt x="1521320" y="604337"/>
                    </a:cubicBezTo>
                    <a:lnTo>
                      <a:pt x="1521657" y="605850"/>
                    </a:lnTo>
                    <a:cubicBezTo>
                      <a:pt x="1521937" y="607083"/>
                      <a:pt x="1521993" y="608316"/>
                      <a:pt x="1521825" y="609549"/>
                    </a:cubicBezTo>
                    <a:lnTo>
                      <a:pt x="1521432" y="612182"/>
                    </a:lnTo>
                    <a:lnTo>
                      <a:pt x="1522105" y="614200"/>
                    </a:lnTo>
                    <a:cubicBezTo>
                      <a:pt x="1522329" y="614816"/>
                      <a:pt x="1522497" y="615489"/>
                      <a:pt x="1522553" y="616161"/>
                    </a:cubicBezTo>
                    <a:lnTo>
                      <a:pt x="1523226" y="620980"/>
                    </a:lnTo>
                    <a:lnTo>
                      <a:pt x="1526252" y="621765"/>
                    </a:lnTo>
                    <a:cubicBezTo>
                      <a:pt x="1526700" y="621877"/>
                      <a:pt x="1527148" y="622045"/>
                      <a:pt x="1527597" y="622213"/>
                    </a:cubicBezTo>
                    <a:lnTo>
                      <a:pt x="1531183" y="623670"/>
                    </a:lnTo>
                    <a:cubicBezTo>
                      <a:pt x="1532472" y="624174"/>
                      <a:pt x="1533649" y="624959"/>
                      <a:pt x="1534657" y="625968"/>
                    </a:cubicBezTo>
                    <a:lnTo>
                      <a:pt x="1535386" y="626696"/>
                    </a:lnTo>
                    <a:cubicBezTo>
                      <a:pt x="1536506" y="627817"/>
                      <a:pt x="1537403" y="629217"/>
                      <a:pt x="1537907" y="630731"/>
                    </a:cubicBezTo>
                    <a:lnTo>
                      <a:pt x="1538636" y="632860"/>
                    </a:lnTo>
                    <a:cubicBezTo>
                      <a:pt x="1538972" y="633925"/>
                      <a:pt x="1539140" y="634989"/>
                      <a:pt x="1539140" y="636110"/>
                    </a:cubicBezTo>
                    <a:lnTo>
                      <a:pt x="1539140" y="636839"/>
                    </a:lnTo>
                    <a:cubicBezTo>
                      <a:pt x="1539140" y="639585"/>
                      <a:pt x="1538076" y="642218"/>
                      <a:pt x="1536114" y="644124"/>
                    </a:cubicBezTo>
                    <a:lnTo>
                      <a:pt x="1535386" y="644852"/>
                    </a:lnTo>
                    <a:cubicBezTo>
                      <a:pt x="1535049" y="645188"/>
                      <a:pt x="1534713" y="645525"/>
                      <a:pt x="1534321" y="645805"/>
                    </a:cubicBezTo>
                    <a:cubicBezTo>
                      <a:pt x="1533537" y="648158"/>
                      <a:pt x="1531911" y="650176"/>
                      <a:pt x="1529782" y="651464"/>
                    </a:cubicBezTo>
                    <a:cubicBezTo>
                      <a:pt x="1529782" y="651632"/>
                      <a:pt x="1529782" y="651745"/>
                      <a:pt x="1529782" y="651913"/>
                    </a:cubicBezTo>
                    <a:lnTo>
                      <a:pt x="1529782" y="654042"/>
                    </a:lnTo>
                    <a:cubicBezTo>
                      <a:pt x="1529782" y="655667"/>
                      <a:pt x="1529390" y="657236"/>
                      <a:pt x="1528717" y="658637"/>
                    </a:cubicBezTo>
                    <a:lnTo>
                      <a:pt x="1527989" y="660094"/>
                    </a:lnTo>
                    <a:cubicBezTo>
                      <a:pt x="1526252" y="663624"/>
                      <a:pt x="1522665" y="665810"/>
                      <a:pt x="1518743" y="665810"/>
                    </a:cubicBezTo>
                    <a:lnTo>
                      <a:pt x="1515885" y="665810"/>
                    </a:lnTo>
                    <a:cubicBezTo>
                      <a:pt x="1515212" y="665810"/>
                      <a:pt x="1514540" y="665754"/>
                      <a:pt x="1513867" y="665586"/>
                    </a:cubicBezTo>
                    <a:lnTo>
                      <a:pt x="1512186" y="665250"/>
                    </a:lnTo>
                    <a:cubicBezTo>
                      <a:pt x="1511962" y="665362"/>
                      <a:pt x="1511794" y="665474"/>
                      <a:pt x="1511570" y="665586"/>
                    </a:cubicBezTo>
                    <a:lnTo>
                      <a:pt x="1514092" y="666482"/>
                    </a:lnTo>
                    <a:cubicBezTo>
                      <a:pt x="1516501" y="667267"/>
                      <a:pt x="1518406" y="668892"/>
                      <a:pt x="1519639" y="670909"/>
                    </a:cubicBezTo>
                    <a:cubicBezTo>
                      <a:pt x="1521432" y="669564"/>
                      <a:pt x="1523618" y="668836"/>
                      <a:pt x="1525859" y="668836"/>
                    </a:cubicBezTo>
                    <a:lnTo>
                      <a:pt x="1527316" y="668836"/>
                    </a:lnTo>
                    <a:cubicBezTo>
                      <a:pt x="1527821" y="668836"/>
                      <a:pt x="1528269" y="668892"/>
                      <a:pt x="1528773" y="668948"/>
                    </a:cubicBezTo>
                    <a:lnTo>
                      <a:pt x="1532024" y="669396"/>
                    </a:lnTo>
                    <a:lnTo>
                      <a:pt x="1532976" y="669228"/>
                    </a:lnTo>
                    <a:lnTo>
                      <a:pt x="1535666" y="668163"/>
                    </a:lnTo>
                    <a:cubicBezTo>
                      <a:pt x="1537683" y="667379"/>
                      <a:pt x="1539925" y="667211"/>
                      <a:pt x="1541998" y="667715"/>
                    </a:cubicBezTo>
                    <a:lnTo>
                      <a:pt x="1544856" y="668444"/>
                    </a:lnTo>
                    <a:cubicBezTo>
                      <a:pt x="1545753" y="668668"/>
                      <a:pt x="1546593" y="669004"/>
                      <a:pt x="1547378" y="669453"/>
                    </a:cubicBezTo>
                    <a:cubicBezTo>
                      <a:pt x="1547938" y="669116"/>
                      <a:pt x="1548554" y="668892"/>
                      <a:pt x="1549171" y="668668"/>
                    </a:cubicBezTo>
                    <a:cubicBezTo>
                      <a:pt x="1549451" y="668276"/>
                      <a:pt x="1549731" y="667939"/>
                      <a:pt x="1550067" y="667603"/>
                    </a:cubicBezTo>
                    <a:lnTo>
                      <a:pt x="1552253" y="665418"/>
                    </a:lnTo>
                    <a:cubicBezTo>
                      <a:pt x="1554214" y="663513"/>
                      <a:pt x="1556792" y="662392"/>
                      <a:pt x="1559538" y="662392"/>
                    </a:cubicBezTo>
                    <a:lnTo>
                      <a:pt x="1560266" y="662392"/>
                    </a:lnTo>
                    <a:cubicBezTo>
                      <a:pt x="1561555" y="662392"/>
                      <a:pt x="1562900" y="662672"/>
                      <a:pt x="1564077" y="663120"/>
                    </a:cubicBezTo>
                    <a:lnTo>
                      <a:pt x="1567663" y="664577"/>
                    </a:lnTo>
                    <a:cubicBezTo>
                      <a:pt x="1568952" y="665081"/>
                      <a:pt x="1570129" y="665866"/>
                      <a:pt x="1571137" y="666875"/>
                    </a:cubicBezTo>
                    <a:lnTo>
                      <a:pt x="1572595" y="668332"/>
                    </a:lnTo>
                    <a:cubicBezTo>
                      <a:pt x="1574556" y="670293"/>
                      <a:pt x="1575621" y="672927"/>
                      <a:pt x="1575621" y="675617"/>
                    </a:cubicBezTo>
                    <a:lnTo>
                      <a:pt x="1575621" y="675897"/>
                    </a:lnTo>
                    <a:lnTo>
                      <a:pt x="1576349" y="676401"/>
                    </a:lnTo>
                    <a:cubicBezTo>
                      <a:pt x="1579879" y="678138"/>
                      <a:pt x="1582065" y="681725"/>
                      <a:pt x="1582065" y="685647"/>
                    </a:cubicBezTo>
                    <a:lnTo>
                      <a:pt x="1582065" y="687777"/>
                    </a:lnTo>
                    <a:cubicBezTo>
                      <a:pt x="1582065" y="690522"/>
                      <a:pt x="1581000" y="693156"/>
                      <a:pt x="1579039" y="695061"/>
                    </a:cubicBezTo>
                    <a:lnTo>
                      <a:pt x="1578310" y="695790"/>
                    </a:lnTo>
                    <a:cubicBezTo>
                      <a:pt x="1576349" y="697751"/>
                      <a:pt x="1573715" y="698816"/>
                      <a:pt x="1571025" y="698816"/>
                    </a:cubicBezTo>
                    <a:lnTo>
                      <a:pt x="1569568" y="698816"/>
                    </a:lnTo>
                    <a:cubicBezTo>
                      <a:pt x="1568896" y="698816"/>
                      <a:pt x="1568280" y="698760"/>
                      <a:pt x="1567607" y="698648"/>
                    </a:cubicBezTo>
                    <a:lnTo>
                      <a:pt x="1563741" y="703131"/>
                    </a:lnTo>
                    <a:cubicBezTo>
                      <a:pt x="1563572" y="703355"/>
                      <a:pt x="1563404" y="703523"/>
                      <a:pt x="1563180" y="703691"/>
                    </a:cubicBezTo>
                    <a:lnTo>
                      <a:pt x="1561051" y="705821"/>
                    </a:lnTo>
                    <a:cubicBezTo>
                      <a:pt x="1560547" y="706325"/>
                      <a:pt x="1560042" y="706717"/>
                      <a:pt x="1559482" y="707109"/>
                    </a:cubicBezTo>
                    <a:lnTo>
                      <a:pt x="1557352" y="708566"/>
                    </a:lnTo>
                    <a:cubicBezTo>
                      <a:pt x="1556736" y="708959"/>
                      <a:pt x="1556120" y="709295"/>
                      <a:pt x="1555447" y="709575"/>
                    </a:cubicBezTo>
                    <a:lnTo>
                      <a:pt x="1553374" y="710416"/>
                    </a:lnTo>
                    <a:lnTo>
                      <a:pt x="1546033" y="716748"/>
                    </a:lnTo>
                    <a:lnTo>
                      <a:pt x="1545472" y="720222"/>
                    </a:lnTo>
                    <a:lnTo>
                      <a:pt x="1545472" y="722240"/>
                    </a:lnTo>
                    <a:cubicBezTo>
                      <a:pt x="1545472" y="723080"/>
                      <a:pt x="1545360" y="723921"/>
                      <a:pt x="1545136" y="724761"/>
                    </a:cubicBezTo>
                    <a:lnTo>
                      <a:pt x="1544408" y="727619"/>
                    </a:lnTo>
                    <a:cubicBezTo>
                      <a:pt x="1543623" y="730757"/>
                      <a:pt x="1541438" y="733335"/>
                      <a:pt x="1538468" y="734624"/>
                    </a:cubicBezTo>
                    <a:lnTo>
                      <a:pt x="1531967" y="737425"/>
                    </a:lnTo>
                    <a:lnTo>
                      <a:pt x="1532248" y="738434"/>
                    </a:lnTo>
                    <a:cubicBezTo>
                      <a:pt x="1532528" y="739667"/>
                      <a:pt x="1532640" y="740956"/>
                      <a:pt x="1532472" y="742245"/>
                    </a:cubicBezTo>
                    <a:lnTo>
                      <a:pt x="1531743" y="747961"/>
                    </a:lnTo>
                    <a:cubicBezTo>
                      <a:pt x="1531519" y="749866"/>
                      <a:pt x="1530735" y="751659"/>
                      <a:pt x="1529558" y="753116"/>
                    </a:cubicBezTo>
                    <a:lnTo>
                      <a:pt x="1524234" y="759729"/>
                    </a:lnTo>
                    <a:lnTo>
                      <a:pt x="1522441" y="762698"/>
                    </a:lnTo>
                    <a:cubicBezTo>
                      <a:pt x="1521993" y="763427"/>
                      <a:pt x="1521489" y="764099"/>
                      <a:pt x="1520872" y="764716"/>
                    </a:cubicBezTo>
                    <a:lnTo>
                      <a:pt x="1517566" y="768022"/>
                    </a:lnTo>
                    <a:lnTo>
                      <a:pt x="1505630" y="782031"/>
                    </a:lnTo>
                    <a:cubicBezTo>
                      <a:pt x="1505462" y="782255"/>
                      <a:pt x="1505238" y="782424"/>
                      <a:pt x="1505069" y="782648"/>
                    </a:cubicBezTo>
                    <a:lnTo>
                      <a:pt x="1501483" y="786234"/>
                    </a:lnTo>
                    <a:cubicBezTo>
                      <a:pt x="1500699" y="787019"/>
                      <a:pt x="1499802" y="787691"/>
                      <a:pt x="1498793" y="788196"/>
                    </a:cubicBezTo>
                    <a:lnTo>
                      <a:pt x="1495936" y="789652"/>
                    </a:lnTo>
                    <a:cubicBezTo>
                      <a:pt x="1495375" y="789933"/>
                      <a:pt x="1494759" y="790157"/>
                      <a:pt x="1494142" y="790325"/>
                    </a:cubicBezTo>
                    <a:lnTo>
                      <a:pt x="1493862" y="790381"/>
                    </a:lnTo>
                    <a:cubicBezTo>
                      <a:pt x="1493134" y="791726"/>
                      <a:pt x="1492125" y="792903"/>
                      <a:pt x="1490836" y="793799"/>
                    </a:cubicBezTo>
                    <a:lnTo>
                      <a:pt x="1490836" y="794079"/>
                    </a:lnTo>
                    <a:cubicBezTo>
                      <a:pt x="1491733" y="794527"/>
                      <a:pt x="1492573" y="795088"/>
                      <a:pt x="1493358" y="795817"/>
                    </a:cubicBezTo>
                    <a:cubicBezTo>
                      <a:pt x="1497000" y="799291"/>
                      <a:pt x="1497673" y="804839"/>
                      <a:pt x="1494871" y="809041"/>
                    </a:cubicBezTo>
                    <a:lnTo>
                      <a:pt x="1493638" y="810835"/>
                    </a:lnTo>
                    <a:lnTo>
                      <a:pt x="1490220" y="816942"/>
                    </a:lnTo>
                    <a:cubicBezTo>
                      <a:pt x="1489491" y="818288"/>
                      <a:pt x="1488426" y="819408"/>
                      <a:pt x="1487194" y="820305"/>
                    </a:cubicBezTo>
                    <a:lnTo>
                      <a:pt x="1483719" y="822771"/>
                    </a:lnTo>
                    <a:lnTo>
                      <a:pt x="1480469" y="827646"/>
                    </a:lnTo>
                    <a:cubicBezTo>
                      <a:pt x="1479965" y="828430"/>
                      <a:pt x="1479292" y="829159"/>
                      <a:pt x="1478620" y="829775"/>
                    </a:cubicBezTo>
                    <a:lnTo>
                      <a:pt x="1478620" y="830560"/>
                    </a:lnTo>
                    <a:cubicBezTo>
                      <a:pt x="1478620" y="832577"/>
                      <a:pt x="1478004" y="834594"/>
                      <a:pt x="1476883" y="836275"/>
                    </a:cubicBezTo>
                    <a:lnTo>
                      <a:pt x="1475426" y="838405"/>
                    </a:lnTo>
                    <a:cubicBezTo>
                      <a:pt x="1474417" y="839862"/>
                      <a:pt x="1473128" y="841094"/>
                      <a:pt x="1471559" y="841879"/>
                    </a:cubicBezTo>
                    <a:cubicBezTo>
                      <a:pt x="1471503" y="842047"/>
                      <a:pt x="1471447" y="842159"/>
                      <a:pt x="1471391" y="842327"/>
                    </a:cubicBezTo>
                    <a:cubicBezTo>
                      <a:pt x="1471167" y="844289"/>
                      <a:pt x="1470438" y="846194"/>
                      <a:pt x="1469150" y="847763"/>
                    </a:cubicBezTo>
                    <a:lnTo>
                      <a:pt x="1466292" y="851293"/>
                    </a:lnTo>
                    <a:cubicBezTo>
                      <a:pt x="1466628" y="851630"/>
                      <a:pt x="1466908" y="851966"/>
                      <a:pt x="1467188" y="852302"/>
                    </a:cubicBezTo>
                    <a:lnTo>
                      <a:pt x="1469318" y="855160"/>
                    </a:lnTo>
                    <a:cubicBezTo>
                      <a:pt x="1469878" y="855888"/>
                      <a:pt x="1470326" y="856673"/>
                      <a:pt x="1470663" y="857514"/>
                    </a:cubicBezTo>
                    <a:lnTo>
                      <a:pt x="1472120" y="861100"/>
                    </a:lnTo>
                    <a:cubicBezTo>
                      <a:pt x="1472176" y="861268"/>
                      <a:pt x="1472288" y="861492"/>
                      <a:pt x="1472344" y="861660"/>
                    </a:cubicBezTo>
                    <a:lnTo>
                      <a:pt x="1473801" y="865975"/>
                    </a:lnTo>
                    <a:cubicBezTo>
                      <a:pt x="1474025" y="866648"/>
                      <a:pt x="1474137" y="867264"/>
                      <a:pt x="1474249" y="867937"/>
                    </a:cubicBezTo>
                    <a:lnTo>
                      <a:pt x="1474977" y="873652"/>
                    </a:lnTo>
                    <a:cubicBezTo>
                      <a:pt x="1475314" y="876398"/>
                      <a:pt x="1474529" y="879200"/>
                      <a:pt x="1472792" y="881385"/>
                    </a:cubicBezTo>
                    <a:lnTo>
                      <a:pt x="1469934" y="884972"/>
                    </a:lnTo>
                    <a:cubicBezTo>
                      <a:pt x="1469262" y="885812"/>
                      <a:pt x="1468477" y="886541"/>
                      <a:pt x="1467581" y="887101"/>
                    </a:cubicBezTo>
                    <a:lnTo>
                      <a:pt x="1461136" y="891416"/>
                    </a:lnTo>
                    <a:cubicBezTo>
                      <a:pt x="1460800" y="891640"/>
                      <a:pt x="1460408" y="891865"/>
                      <a:pt x="1460016" y="892089"/>
                    </a:cubicBezTo>
                    <a:lnTo>
                      <a:pt x="1457214" y="893490"/>
                    </a:lnTo>
                    <a:lnTo>
                      <a:pt x="1457102" y="895058"/>
                    </a:lnTo>
                    <a:cubicBezTo>
                      <a:pt x="1457102" y="897076"/>
                      <a:pt x="1456485" y="899093"/>
                      <a:pt x="1455364" y="900774"/>
                    </a:cubicBezTo>
                    <a:lnTo>
                      <a:pt x="1453908" y="902904"/>
                    </a:lnTo>
                    <a:cubicBezTo>
                      <a:pt x="1452843" y="904473"/>
                      <a:pt x="1451442" y="905706"/>
                      <a:pt x="1449761" y="906490"/>
                    </a:cubicBezTo>
                    <a:cubicBezTo>
                      <a:pt x="1450377" y="907275"/>
                      <a:pt x="1450938" y="908171"/>
                      <a:pt x="1451274" y="909124"/>
                    </a:cubicBezTo>
                    <a:lnTo>
                      <a:pt x="1453067" y="913327"/>
                    </a:lnTo>
                    <a:cubicBezTo>
                      <a:pt x="1453627" y="913887"/>
                      <a:pt x="1454132" y="914447"/>
                      <a:pt x="1454580" y="915120"/>
                    </a:cubicBezTo>
                    <a:lnTo>
                      <a:pt x="1456037" y="917249"/>
                    </a:lnTo>
                    <a:cubicBezTo>
                      <a:pt x="1456933" y="918594"/>
                      <a:pt x="1457494" y="920107"/>
                      <a:pt x="1457718" y="921732"/>
                    </a:cubicBezTo>
                    <a:lnTo>
                      <a:pt x="1458447" y="927448"/>
                    </a:lnTo>
                    <a:cubicBezTo>
                      <a:pt x="1458503" y="927897"/>
                      <a:pt x="1458503" y="928289"/>
                      <a:pt x="1458503" y="928737"/>
                    </a:cubicBezTo>
                    <a:lnTo>
                      <a:pt x="1458503" y="930866"/>
                    </a:lnTo>
                    <a:cubicBezTo>
                      <a:pt x="1458503" y="932492"/>
                      <a:pt x="1458110" y="934060"/>
                      <a:pt x="1457438" y="935461"/>
                    </a:cubicBezTo>
                    <a:lnTo>
                      <a:pt x="1456709" y="936918"/>
                    </a:lnTo>
                    <a:cubicBezTo>
                      <a:pt x="1456597" y="937142"/>
                      <a:pt x="1456485" y="937311"/>
                      <a:pt x="1456373" y="937535"/>
                    </a:cubicBezTo>
                    <a:lnTo>
                      <a:pt x="1451330" y="946164"/>
                    </a:lnTo>
                    <a:cubicBezTo>
                      <a:pt x="1449649" y="949078"/>
                      <a:pt x="1446679" y="950928"/>
                      <a:pt x="1443428" y="951264"/>
                    </a:cubicBezTo>
                    <a:cubicBezTo>
                      <a:pt x="1442980" y="951992"/>
                      <a:pt x="1442476" y="952665"/>
                      <a:pt x="1441859" y="953337"/>
                    </a:cubicBezTo>
                    <a:lnTo>
                      <a:pt x="1441131" y="954066"/>
                    </a:lnTo>
                    <a:cubicBezTo>
                      <a:pt x="1440683" y="954514"/>
                      <a:pt x="1440178" y="954907"/>
                      <a:pt x="1439674" y="955298"/>
                    </a:cubicBezTo>
                    <a:cubicBezTo>
                      <a:pt x="1439450" y="955803"/>
                      <a:pt x="1439170" y="956307"/>
                      <a:pt x="1438834" y="956812"/>
                    </a:cubicBezTo>
                    <a:lnTo>
                      <a:pt x="1436704" y="959950"/>
                    </a:lnTo>
                    <a:lnTo>
                      <a:pt x="1435695" y="962920"/>
                    </a:lnTo>
                    <a:cubicBezTo>
                      <a:pt x="1435471" y="963648"/>
                      <a:pt x="1435135" y="964377"/>
                      <a:pt x="1434743" y="964993"/>
                    </a:cubicBezTo>
                    <a:cubicBezTo>
                      <a:pt x="1434855" y="965217"/>
                      <a:pt x="1434911" y="965441"/>
                      <a:pt x="1435023" y="965666"/>
                    </a:cubicBezTo>
                    <a:cubicBezTo>
                      <a:pt x="1435807" y="968019"/>
                      <a:pt x="1435695" y="970597"/>
                      <a:pt x="1434743" y="972894"/>
                    </a:cubicBezTo>
                    <a:cubicBezTo>
                      <a:pt x="1435135" y="973511"/>
                      <a:pt x="1435415" y="974183"/>
                      <a:pt x="1435695" y="974856"/>
                    </a:cubicBezTo>
                    <a:cubicBezTo>
                      <a:pt x="1437825" y="976761"/>
                      <a:pt x="1439058" y="979451"/>
                      <a:pt x="1439114" y="982252"/>
                    </a:cubicBezTo>
                    <a:lnTo>
                      <a:pt x="1439842" y="982645"/>
                    </a:lnTo>
                    <a:cubicBezTo>
                      <a:pt x="1441467" y="983429"/>
                      <a:pt x="1442812" y="984662"/>
                      <a:pt x="1443821" y="986175"/>
                    </a:cubicBezTo>
                    <a:lnTo>
                      <a:pt x="1444549" y="986904"/>
                    </a:lnTo>
                    <a:cubicBezTo>
                      <a:pt x="1447407" y="988809"/>
                      <a:pt x="1449144" y="992059"/>
                      <a:pt x="1449144" y="995534"/>
                    </a:cubicBezTo>
                    <a:lnTo>
                      <a:pt x="1449144" y="996262"/>
                    </a:lnTo>
                    <a:cubicBezTo>
                      <a:pt x="1449144" y="997383"/>
                      <a:pt x="1448976" y="998447"/>
                      <a:pt x="1448640" y="999512"/>
                    </a:cubicBezTo>
                    <a:lnTo>
                      <a:pt x="1447743" y="1003155"/>
                    </a:lnTo>
                    <a:cubicBezTo>
                      <a:pt x="1450153" y="1004612"/>
                      <a:pt x="1451834" y="1006965"/>
                      <a:pt x="1452507" y="1009655"/>
                    </a:cubicBezTo>
                    <a:cubicBezTo>
                      <a:pt x="1454244" y="1011728"/>
                      <a:pt x="1455140" y="1014474"/>
                      <a:pt x="1454916" y="1017220"/>
                    </a:cubicBezTo>
                    <a:cubicBezTo>
                      <a:pt x="1454972" y="1017220"/>
                      <a:pt x="1455028" y="1017276"/>
                      <a:pt x="1455084" y="1017276"/>
                    </a:cubicBezTo>
                    <a:lnTo>
                      <a:pt x="1457214" y="1018004"/>
                    </a:lnTo>
                    <a:cubicBezTo>
                      <a:pt x="1460128" y="1018957"/>
                      <a:pt x="1462425" y="1021142"/>
                      <a:pt x="1463546" y="1023944"/>
                    </a:cubicBezTo>
                    <a:cubicBezTo>
                      <a:pt x="1465731" y="1024841"/>
                      <a:pt x="1467581" y="1026410"/>
                      <a:pt x="1468701" y="1028539"/>
                    </a:cubicBezTo>
                    <a:lnTo>
                      <a:pt x="1470719" y="1032182"/>
                    </a:lnTo>
                    <a:lnTo>
                      <a:pt x="1472176" y="1032910"/>
                    </a:lnTo>
                    <a:cubicBezTo>
                      <a:pt x="1472400" y="1033022"/>
                      <a:pt x="1472624" y="1033134"/>
                      <a:pt x="1472792" y="1033247"/>
                    </a:cubicBezTo>
                    <a:lnTo>
                      <a:pt x="1473296" y="1033247"/>
                    </a:lnTo>
                    <a:cubicBezTo>
                      <a:pt x="1474529" y="1033247"/>
                      <a:pt x="1475762" y="1033471"/>
                      <a:pt x="1476939" y="1033919"/>
                    </a:cubicBezTo>
                    <a:lnTo>
                      <a:pt x="1481198" y="1035488"/>
                    </a:lnTo>
                    <a:cubicBezTo>
                      <a:pt x="1486241" y="1036161"/>
                      <a:pt x="1490108" y="1040475"/>
                      <a:pt x="1490108" y="1045743"/>
                    </a:cubicBezTo>
                    <a:lnTo>
                      <a:pt x="1490108" y="1046471"/>
                    </a:lnTo>
                    <a:cubicBezTo>
                      <a:pt x="1490108" y="1047928"/>
                      <a:pt x="1489827" y="1049329"/>
                      <a:pt x="1489211" y="1050674"/>
                    </a:cubicBezTo>
                    <a:lnTo>
                      <a:pt x="1486689" y="1056334"/>
                    </a:lnTo>
                    <a:lnTo>
                      <a:pt x="1486185" y="1058351"/>
                    </a:lnTo>
                    <a:cubicBezTo>
                      <a:pt x="1485737" y="1060144"/>
                      <a:pt x="1484784" y="1061825"/>
                      <a:pt x="1483495" y="1063115"/>
                    </a:cubicBezTo>
                    <a:lnTo>
                      <a:pt x="1482767" y="1063843"/>
                    </a:lnTo>
                    <a:cubicBezTo>
                      <a:pt x="1481982" y="1064627"/>
                      <a:pt x="1481086" y="1065300"/>
                      <a:pt x="1480077" y="1065804"/>
                    </a:cubicBezTo>
                    <a:lnTo>
                      <a:pt x="1478620" y="1066533"/>
                    </a:lnTo>
                    <a:cubicBezTo>
                      <a:pt x="1475538" y="1068102"/>
                      <a:pt x="1471895" y="1067990"/>
                      <a:pt x="1468926" y="1066308"/>
                    </a:cubicBezTo>
                    <a:lnTo>
                      <a:pt x="1468197" y="1069110"/>
                    </a:lnTo>
                    <a:cubicBezTo>
                      <a:pt x="1467469" y="1072024"/>
                      <a:pt x="1465507" y="1074490"/>
                      <a:pt x="1462817" y="1075835"/>
                    </a:cubicBezTo>
                    <a:lnTo>
                      <a:pt x="1459960" y="1077292"/>
                    </a:lnTo>
                    <a:cubicBezTo>
                      <a:pt x="1458503" y="1078020"/>
                      <a:pt x="1456933" y="1078413"/>
                      <a:pt x="1455309" y="1078413"/>
                    </a:cubicBezTo>
                    <a:lnTo>
                      <a:pt x="1452451" y="1078413"/>
                    </a:lnTo>
                    <a:lnTo>
                      <a:pt x="1450377" y="1078973"/>
                    </a:lnTo>
                    <a:lnTo>
                      <a:pt x="1445558" y="1084184"/>
                    </a:lnTo>
                    <a:cubicBezTo>
                      <a:pt x="1445446" y="1087491"/>
                      <a:pt x="1443765" y="1090573"/>
                      <a:pt x="1440963" y="1092422"/>
                    </a:cubicBezTo>
                    <a:lnTo>
                      <a:pt x="1438834" y="1093879"/>
                    </a:lnTo>
                    <a:cubicBezTo>
                      <a:pt x="1438497" y="1094103"/>
                      <a:pt x="1438105" y="1094327"/>
                      <a:pt x="1437713" y="1094551"/>
                    </a:cubicBezTo>
                    <a:lnTo>
                      <a:pt x="1436256" y="1095280"/>
                    </a:lnTo>
                    <a:cubicBezTo>
                      <a:pt x="1435079" y="1095896"/>
                      <a:pt x="1433790" y="1096232"/>
                      <a:pt x="1432445" y="1096345"/>
                    </a:cubicBezTo>
                    <a:lnTo>
                      <a:pt x="1433622" y="1097970"/>
                    </a:lnTo>
                    <a:cubicBezTo>
                      <a:pt x="1435864" y="1101108"/>
                      <a:pt x="1436144" y="1105198"/>
                      <a:pt x="1434463" y="1108617"/>
                    </a:cubicBezTo>
                    <a:lnTo>
                      <a:pt x="1433734" y="1110073"/>
                    </a:lnTo>
                    <a:cubicBezTo>
                      <a:pt x="1433510" y="1110522"/>
                      <a:pt x="1433286" y="1110914"/>
                      <a:pt x="1432950" y="1111363"/>
                    </a:cubicBezTo>
                    <a:lnTo>
                      <a:pt x="1429756" y="1115902"/>
                    </a:lnTo>
                    <a:lnTo>
                      <a:pt x="1429756" y="1115902"/>
                    </a:lnTo>
                    <a:cubicBezTo>
                      <a:pt x="1430260" y="1117134"/>
                      <a:pt x="1430484" y="1118423"/>
                      <a:pt x="1430484" y="1119768"/>
                    </a:cubicBezTo>
                    <a:lnTo>
                      <a:pt x="1430484" y="1121898"/>
                    </a:lnTo>
                    <a:cubicBezTo>
                      <a:pt x="1430484" y="1125148"/>
                      <a:pt x="1428971" y="1128230"/>
                      <a:pt x="1426337" y="1130191"/>
                    </a:cubicBezTo>
                    <a:lnTo>
                      <a:pt x="1423871" y="1132096"/>
                    </a:lnTo>
                    <a:cubicBezTo>
                      <a:pt x="1421630" y="1134338"/>
                      <a:pt x="1418548" y="1135402"/>
                      <a:pt x="1415466" y="1135066"/>
                    </a:cubicBezTo>
                    <a:lnTo>
                      <a:pt x="1415074" y="1135907"/>
                    </a:lnTo>
                    <a:cubicBezTo>
                      <a:pt x="1414289" y="1137532"/>
                      <a:pt x="1413056" y="1138877"/>
                      <a:pt x="1411543" y="1139885"/>
                    </a:cubicBezTo>
                    <a:lnTo>
                      <a:pt x="1407228" y="1142743"/>
                    </a:lnTo>
                    <a:cubicBezTo>
                      <a:pt x="1406332" y="1143360"/>
                      <a:pt x="1405379" y="1143808"/>
                      <a:pt x="1404315" y="1144088"/>
                    </a:cubicBezTo>
                    <a:lnTo>
                      <a:pt x="1397534" y="1146106"/>
                    </a:lnTo>
                    <a:cubicBezTo>
                      <a:pt x="1396245" y="1146554"/>
                      <a:pt x="1394900" y="1146666"/>
                      <a:pt x="1393555" y="1146610"/>
                    </a:cubicBezTo>
                    <a:cubicBezTo>
                      <a:pt x="1393107" y="1148459"/>
                      <a:pt x="1392154" y="1150140"/>
                      <a:pt x="1390810" y="1151485"/>
                    </a:cubicBezTo>
                    <a:lnTo>
                      <a:pt x="1390081" y="1152214"/>
                    </a:lnTo>
                    <a:cubicBezTo>
                      <a:pt x="1388736" y="1153558"/>
                      <a:pt x="1387111" y="1154455"/>
                      <a:pt x="1385262" y="1154959"/>
                    </a:cubicBezTo>
                    <a:lnTo>
                      <a:pt x="1379546" y="1156416"/>
                    </a:lnTo>
                    <a:cubicBezTo>
                      <a:pt x="1379378" y="1156473"/>
                      <a:pt x="1379210" y="1156473"/>
                      <a:pt x="1379042" y="1156529"/>
                    </a:cubicBezTo>
                    <a:cubicBezTo>
                      <a:pt x="1378817" y="1156641"/>
                      <a:pt x="1378649" y="1156753"/>
                      <a:pt x="1378425" y="1156865"/>
                    </a:cubicBezTo>
                    <a:cubicBezTo>
                      <a:pt x="1377977" y="1158602"/>
                      <a:pt x="1377080" y="1160227"/>
                      <a:pt x="1375735" y="1161572"/>
                    </a:cubicBezTo>
                    <a:lnTo>
                      <a:pt x="1375007" y="1162300"/>
                    </a:lnTo>
                    <a:cubicBezTo>
                      <a:pt x="1373438" y="1163869"/>
                      <a:pt x="1371365" y="1164934"/>
                      <a:pt x="1369179" y="1165214"/>
                    </a:cubicBezTo>
                    <a:lnTo>
                      <a:pt x="1365817" y="1165663"/>
                    </a:lnTo>
                    <a:lnTo>
                      <a:pt x="1364472" y="1166335"/>
                    </a:lnTo>
                    <a:cubicBezTo>
                      <a:pt x="1363071" y="1167008"/>
                      <a:pt x="1361558" y="1167400"/>
                      <a:pt x="1360045" y="1167456"/>
                    </a:cubicBezTo>
                    <a:cubicBezTo>
                      <a:pt x="1359877" y="1167512"/>
                      <a:pt x="1359709" y="1167568"/>
                      <a:pt x="1359541" y="1167624"/>
                    </a:cubicBezTo>
                    <a:lnTo>
                      <a:pt x="1354385" y="1169585"/>
                    </a:lnTo>
                    <a:cubicBezTo>
                      <a:pt x="1353152" y="1170090"/>
                      <a:pt x="1351864" y="1170314"/>
                      <a:pt x="1350519" y="1170314"/>
                    </a:cubicBezTo>
                    <a:lnTo>
                      <a:pt x="1349118" y="1170314"/>
                    </a:lnTo>
                    <a:lnTo>
                      <a:pt x="1347773" y="1170874"/>
                    </a:lnTo>
                    <a:cubicBezTo>
                      <a:pt x="1347381" y="1171266"/>
                      <a:pt x="1346932" y="1171659"/>
                      <a:pt x="1346484" y="1171995"/>
                    </a:cubicBezTo>
                    <a:lnTo>
                      <a:pt x="1341329" y="1175917"/>
                    </a:lnTo>
                    <a:cubicBezTo>
                      <a:pt x="1338583" y="1178719"/>
                      <a:pt x="1334492" y="1179672"/>
                      <a:pt x="1330738" y="1178439"/>
                    </a:cubicBezTo>
                    <a:lnTo>
                      <a:pt x="1328608" y="1177711"/>
                    </a:lnTo>
                    <a:cubicBezTo>
                      <a:pt x="1328160" y="1177543"/>
                      <a:pt x="1327711" y="1177374"/>
                      <a:pt x="1327263" y="1177150"/>
                    </a:cubicBezTo>
                    <a:lnTo>
                      <a:pt x="1324910" y="1175973"/>
                    </a:lnTo>
                    <a:cubicBezTo>
                      <a:pt x="1324405" y="1176086"/>
                      <a:pt x="1323845" y="1176086"/>
                      <a:pt x="1323285" y="1176086"/>
                    </a:cubicBezTo>
                    <a:lnTo>
                      <a:pt x="1321155" y="1176086"/>
                    </a:lnTo>
                    <a:cubicBezTo>
                      <a:pt x="1320315" y="1176086"/>
                      <a:pt x="1319474" y="1175973"/>
                      <a:pt x="1318633" y="1175805"/>
                    </a:cubicBezTo>
                    <a:lnTo>
                      <a:pt x="1312918" y="1174348"/>
                    </a:lnTo>
                    <a:cubicBezTo>
                      <a:pt x="1308323" y="1173172"/>
                      <a:pt x="1305073" y="1169081"/>
                      <a:pt x="1305073" y="1164318"/>
                    </a:cubicBezTo>
                    <a:lnTo>
                      <a:pt x="1305073" y="1163589"/>
                    </a:lnTo>
                    <a:cubicBezTo>
                      <a:pt x="1305073" y="1163029"/>
                      <a:pt x="1305128" y="1162469"/>
                      <a:pt x="1305241" y="1161908"/>
                    </a:cubicBezTo>
                    <a:lnTo>
                      <a:pt x="1305745" y="1158994"/>
                    </a:lnTo>
                    <a:cubicBezTo>
                      <a:pt x="1303896" y="1156529"/>
                      <a:pt x="1303223" y="1153334"/>
                      <a:pt x="1304008" y="1150309"/>
                    </a:cubicBezTo>
                    <a:lnTo>
                      <a:pt x="1304736" y="1147451"/>
                    </a:lnTo>
                    <a:cubicBezTo>
                      <a:pt x="1304904" y="1146722"/>
                      <a:pt x="1305185" y="1145994"/>
                      <a:pt x="1305521" y="1145321"/>
                    </a:cubicBezTo>
                    <a:lnTo>
                      <a:pt x="1306978" y="1142463"/>
                    </a:lnTo>
                    <a:cubicBezTo>
                      <a:pt x="1308267" y="1139885"/>
                      <a:pt x="1310620" y="1137924"/>
                      <a:pt x="1313366" y="1137140"/>
                    </a:cubicBezTo>
                    <a:lnTo>
                      <a:pt x="1315271" y="1136579"/>
                    </a:lnTo>
                    <a:cubicBezTo>
                      <a:pt x="1313982" y="1136075"/>
                      <a:pt x="1312750" y="1135290"/>
                      <a:pt x="1311741" y="1134282"/>
                    </a:cubicBezTo>
                    <a:lnTo>
                      <a:pt x="1310788" y="1133329"/>
                    </a:lnTo>
                    <a:lnTo>
                      <a:pt x="1309275" y="1133049"/>
                    </a:lnTo>
                    <a:lnTo>
                      <a:pt x="1292576" y="1134394"/>
                    </a:lnTo>
                    <a:cubicBezTo>
                      <a:pt x="1292296" y="1134394"/>
                      <a:pt x="1292016" y="1134450"/>
                      <a:pt x="1291736" y="1134450"/>
                    </a:cubicBezTo>
                    <a:lnTo>
                      <a:pt x="1288149" y="1134450"/>
                    </a:lnTo>
                    <a:cubicBezTo>
                      <a:pt x="1287309" y="1134450"/>
                      <a:pt x="1286468" y="1134338"/>
                      <a:pt x="1285628" y="1134170"/>
                    </a:cubicBezTo>
                    <a:lnTo>
                      <a:pt x="1282770" y="1133441"/>
                    </a:lnTo>
                    <a:cubicBezTo>
                      <a:pt x="1280304" y="1132825"/>
                      <a:pt x="1278118" y="1131312"/>
                      <a:pt x="1276662" y="1129126"/>
                    </a:cubicBezTo>
                    <a:lnTo>
                      <a:pt x="1275709" y="1127725"/>
                    </a:lnTo>
                    <a:lnTo>
                      <a:pt x="1271562" y="1128005"/>
                    </a:lnTo>
                    <a:cubicBezTo>
                      <a:pt x="1271170" y="1128005"/>
                      <a:pt x="1270722" y="1128062"/>
                      <a:pt x="1270329" y="1128005"/>
                    </a:cubicBezTo>
                    <a:lnTo>
                      <a:pt x="1262036" y="1127501"/>
                    </a:lnTo>
                    <a:cubicBezTo>
                      <a:pt x="1259906" y="1129406"/>
                      <a:pt x="1257104" y="1130359"/>
                      <a:pt x="1254191" y="1130135"/>
                    </a:cubicBezTo>
                    <a:lnTo>
                      <a:pt x="1246289" y="1129406"/>
                    </a:lnTo>
                    <a:cubicBezTo>
                      <a:pt x="1245225" y="1129295"/>
                      <a:pt x="1244216" y="1129070"/>
                      <a:pt x="1243263" y="1128678"/>
                    </a:cubicBezTo>
                    <a:cubicBezTo>
                      <a:pt x="1243039" y="1128846"/>
                      <a:pt x="1242759" y="1128958"/>
                      <a:pt x="1242535" y="1129070"/>
                    </a:cubicBezTo>
                    <a:lnTo>
                      <a:pt x="1242535" y="1129070"/>
                    </a:lnTo>
                    <a:cubicBezTo>
                      <a:pt x="1240237" y="1131087"/>
                      <a:pt x="1237099" y="1131984"/>
                      <a:pt x="1234073" y="1131480"/>
                    </a:cubicBezTo>
                    <a:lnTo>
                      <a:pt x="1229758" y="1130751"/>
                    </a:lnTo>
                    <a:cubicBezTo>
                      <a:pt x="1228750" y="1130583"/>
                      <a:pt x="1227741" y="1130247"/>
                      <a:pt x="1226844" y="1129799"/>
                    </a:cubicBezTo>
                    <a:lnTo>
                      <a:pt x="1226172" y="1129463"/>
                    </a:lnTo>
                    <a:lnTo>
                      <a:pt x="1225051" y="1129463"/>
                    </a:lnTo>
                    <a:cubicBezTo>
                      <a:pt x="1223762" y="1129463"/>
                      <a:pt x="1222418" y="1129182"/>
                      <a:pt x="1221241" y="1128734"/>
                    </a:cubicBezTo>
                    <a:lnTo>
                      <a:pt x="1218439" y="1127613"/>
                    </a:lnTo>
                    <a:lnTo>
                      <a:pt x="1213900" y="1126605"/>
                    </a:lnTo>
                    <a:lnTo>
                      <a:pt x="1189804" y="1131424"/>
                    </a:lnTo>
                    <a:cubicBezTo>
                      <a:pt x="1189131" y="1131536"/>
                      <a:pt x="1188459" y="1131648"/>
                      <a:pt x="1187786" y="1131648"/>
                    </a:cubicBezTo>
                    <a:lnTo>
                      <a:pt x="1185993" y="1131648"/>
                    </a:lnTo>
                    <a:lnTo>
                      <a:pt x="1175570" y="1132320"/>
                    </a:lnTo>
                    <a:cubicBezTo>
                      <a:pt x="1175346" y="1132320"/>
                      <a:pt x="1175122" y="1132320"/>
                      <a:pt x="1174898" y="1132320"/>
                    </a:cubicBezTo>
                    <a:lnTo>
                      <a:pt x="1172712" y="1132320"/>
                    </a:lnTo>
                    <a:lnTo>
                      <a:pt x="1172152" y="1132881"/>
                    </a:lnTo>
                    <a:cubicBezTo>
                      <a:pt x="1170807" y="1134226"/>
                      <a:pt x="1169182" y="1135122"/>
                      <a:pt x="1167333" y="1135571"/>
                    </a:cubicBezTo>
                    <a:lnTo>
                      <a:pt x="1160384" y="1137084"/>
                    </a:lnTo>
                    <a:cubicBezTo>
                      <a:pt x="1159712" y="1137196"/>
                      <a:pt x="1159039" y="1137308"/>
                      <a:pt x="1158367" y="1137308"/>
                    </a:cubicBezTo>
                    <a:lnTo>
                      <a:pt x="1156237" y="1137308"/>
                    </a:lnTo>
                    <a:cubicBezTo>
                      <a:pt x="1155117" y="1137308"/>
                      <a:pt x="1154052" y="1137140"/>
                      <a:pt x="1152987" y="1136803"/>
                    </a:cubicBezTo>
                    <a:lnTo>
                      <a:pt x="1150858" y="1136075"/>
                    </a:lnTo>
                    <a:cubicBezTo>
                      <a:pt x="1149401" y="1135571"/>
                      <a:pt x="1148056" y="1134786"/>
                      <a:pt x="1146935" y="1133721"/>
                    </a:cubicBezTo>
                    <a:lnTo>
                      <a:pt x="1142228" y="1132881"/>
                    </a:lnTo>
                    <a:cubicBezTo>
                      <a:pt x="1142004" y="1132825"/>
                      <a:pt x="1141780" y="1132769"/>
                      <a:pt x="1141556" y="1132713"/>
                    </a:cubicBezTo>
                    <a:lnTo>
                      <a:pt x="1139931" y="1132320"/>
                    </a:lnTo>
                    <a:cubicBezTo>
                      <a:pt x="1139426" y="1132545"/>
                      <a:pt x="1138866" y="1132657"/>
                      <a:pt x="1138362" y="1132769"/>
                    </a:cubicBezTo>
                    <a:cubicBezTo>
                      <a:pt x="1137409" y="1134842"/>
                      <a:pt x="1135728" y="1136579"/>
                      <a:pt x="1133598" y="1137644"/>
                    </a:cubicBezTo>
                    <a:lnTo>
                      <a:pt x="1132141" y="1138373"/>
                    </a:lnTo>
                    <a:cubicBezTo>
                      <a:pt x="1131693" y="1138597"/>
                      <a:pt x="1131245" y="1138765"/>
                      <a:pt x="1130797" y="1138933"/>
                    </a:cubicBezTo>
                    <a:lnTo>
                      <a:pt x="1128667" y="1139661"/>
                    </a:lnTo>
                    <a:cubicBezTo>
                      <a:pt x="1127602" y="1139998"/>
                      <a:pt x="1126538" y="1140166"/>
                      <a:pt x="1125417" y="1140166"/>
                    </a:cubicBezTo>
                    <a:lnTo>
                      <a:pt x="1123288" y="1140166"/>
                    </a:lnTo>
                    <a:cubicBezTo>
                      <a:pt x="1122783" y="1140166"/>
                      <a:pt x="1122335" y="1140110"/>
                      <a:pt x="1121831" y="1140054"/>
                    </a:cubicBezTo>
                    <a:lnTo>
                      <a:pt x="1118636" y="1139605"/>
                    </a:lnTo>
                    <a:cubicBezTo>
                      <a:pt x="1117684" y="1140894"/>
                      <a:pt x="1116451" y="1141959"/>
                      <a:pt x="1114994" y="1142687"/>
                    </a:cubicBezTo>
                    <a:lnTo>
                      <a:pt x="1113537" y="1143416"/>
                    </a:lnTo>
                    <a:cubicBezTo>
                      <a:pt x="1112472" y="1143976"/>
                      <a:pt x="1111239" y="1144313"/>
                      <a:pt x="1110063" y="1144424"/>
                    </a:cubicBezTo>
                    <a:lnTo>
                      <a:pt x="1103787" y="1145209"/>
                    </a:lnTo>
                    <a:cubicBezTo>
                      <a:pt x="1103675" y="1145433"/>
                      <a:pt x="1103562" y="1145657"/>
                      <a:pt x="1103394" y="1145881"/>
                    </a:cubicBezTo>
                    <a:lnTo>
                      <a:pt x="1100032" y="1151710"/>
                    </a:lnTo>
                    <a:cubicBezTo>
                      <a:pt x="1099640" y="1152886"/>
                      <a:pt x="1099079" y="1153951"/>
                      <a:pt x="1098295" y="1154903"/>
                    </a:cubicBezTo>
                    <a:cubicBezTo>
                      <a:pt x="1098015" y="1157145"/>
                      <a:pt x="1096950" y="1159218"/>
                      <a:pt x="1095381" y="1160788"/>
                    </a:cubicBezTo>
                    <a:lnTo>
                      <a:pt x="1094652" y="1161516"/>
                    </a:lnTo>
                    <a:cubicBezTo>
                      <a:pt x="1093251" y="1162917"/>
                      <a:pt x="1091514" y="1163869"/>
                      <a:pt x="1089609" y="1164262"/>
                    </a:cubicBezTo>
                    <a:lnTo>
                      <a:pt x="1076833" y="1167176"/>
                    </a:lnTo>
                    <a:cubicBezTo>
                      <a:pt x="1076833" y="1169922"/>
                      <a:pt x="1075712" y="1172499"/>
                      <a:pt x="1073807" y="1174405"/>
                    </a:cubicBezTo>
                    <a:lnTo>
                      <a:pt x="1073078" y="1175133"/>
                    </a:lnTo>
                    <a:cubicBezTo>
                      <a:pt x="1070220" y="1177991"/>
                      <a:pt x="1066073" y="1178831"/>
                      <a:pt x="1062431" y="1177599"/>
                    </a:cubicBezTo>
                    <a:lnTo>
                      <a:pt x="1057892" y="1180737"/>
                    </a:lnTo>
                    <a:cubicBezTo>
                      <a:pt x="1057388" y="1181073"/>
                      <a:pt x="1056827" y="1181409"/>
                      <a:pt x="1056211" y="1181633"/>
                    </a:cubicBezTo>
                    <a:lnTo>
                      <a:pt x="1054586" y="1182306"/>
                    </a:lnTo>
                    <a:cubicBezTo>
                      <a:pt x="1054474" y="1182586"/>
                      <a:pt x="1054362" y="1182866"/>
                      <a:pt x="1054193" y="1183202"/>
                    </a:cubicBezTo>
                    <a:lnTo>
                      <a:pt x="1053465" y="1184659"/>
                    </a:lnTo>
                    <a:cubicBezTo>
                      <a:pt x="1053017" y="1185612"/>
                      <a:pt x="1052400" y="1186452"/>
                      <a:pt x="1051672" y="1187237"/>
                    </a:cubicBezTo>
                    <a:cubicBezTo>
                      <a:pt x="1051896" y="1190207"/>
                      <a:pt x="1050775" y="1193121"/>
                      <a:pt x="1048702" y="1195250"/>
                    </a:cubicBezTo>
                    <a:lnTo>
                      <a:pt x="1047973" y="1195979"/>
                    </a:lnTo>
                    <a:cubicBezTo>
                      <a:pt x="1045227" y="1198725"/>
                      <a:pt x="1041193" y="1199733"/>
                      <a:pt x="1037550" y="1198557"/>
                    </a:cubicBezTo>
                    <a:lnTo>
                      <a:pt x="1034973" y="1198949"/>
                    </a:lnTo>
                    <a:cubicBezTo>
                      <a:pt x="1034805" y="1198949"/>
                      <a:pt x="1034693" y="1199005"/>
                      <a:pt x="1034524" y="1199005"/>
                    </a:cubicBezTo>
                    <a:lnTo>
                      <a:pt x="1034524" y="1200182"/>
                    </a:lnTo>
                    <a:cubicBezTo>
                      <a:pt x="1034524" y="1204328"/>
                      <a:pt x="1032059" y="1207915"/>
                      <a:pt x="1028528" y="1209540"/>
                    </a:cubicBezTo>
                    <a:cubicBezTo>
                      <a:pt x="1027576" y="1211613"/>
                      <a:pt x="1025895" y="1213351"/>
                      <a:pt x="1023765" y="1214415"/>
                    </a:cubicBezTo>
                    <a:lnTo>
                      <a:pt x="1022476" y="1215088"/>
                    </a:lnTo>
                    <a:lnTo>
                      <a:pt x="1022252" y="1217105"/>
                    </a:lnTo>
                    <a:cubicBezTo>
                      <a:pt x="1021972" y="1219458"/>
                      <a:pt x="1020963" y="1221588"/>
                      <a:pt x="1019282" y="1223269"/>
                    </a:cubicBezTo>
                    <a:lnTo>
                      <a:pt x="1018554" y="1223997"/>
                    </a:lnTo>
                    <a:cubicBezTo>
                      <a:pt x="1018049" y="1224502"/>
                      <a:pt x="1017545" y="1224894"/>
                      <a:pt x="1016985" y="1225286"/>
                    </a:cubicBezTo>
                    <a:lnTo>
                      <a:pt x="1012670" y="1228144"/>
                    </a:lnTo>
                    <a:cubicBezTo>
                      <a:pt x="1010877" y="1229545"/>
                      <a:pt x="1008915" y="1230162"/>
                      <a:pt x="1006898" y="1230162"/>
                    </a:cubicBezTo>
                    <a:close/>
                    <a:moveTo>
                      <a:pt x="959098" y="1183202"/>
                    </a:moveTo>
                    <a:lnTo>
                      <a:pt x="977310" y="1186733"/>
                    </a:lnTo>
                    <a:lnTo>
                      <a:pt x="996923" y="1189535"/>
                    </a:lnTo>
                    <a:cubicBezTo>
                      <a:pt x="1000230" y="1189983"/>
                      <a:pt x="1003087" y="1192056"/>
                      <a:pt x="1004657" y="1195026"/>
                    </a:cubicBezTo>
                    <a:lnTo>
                      <a:pt x="1007570" y="1200686"/>
                    </a:lnTo>
                    <a:lnTo>
                      <a:pt x="1009812" y="1198893"/>
                    </a:lnTo>
                    <a:cubicBezTo>
                      <a:pt x="1009868" y="1198837"/>
                      <a:pt x="1009980" y="1198781"/>
                      <a:pt x="1010036" y="1198725"/>
                    </a:cubicBezTo>
                    <a:cubicBezTo>
                      <a:pt x="1010204" y="1198276"/>
                      <a:pt x="1010372" y="1197772"/>
                      <a:pt x="1010596" y="1197324"/>
                    </a:cubicBezTo>
                    <a:lnTo>
                      <a:pt x="1011325" y="1195867"/>
                    </a:lnTo>
                    <a:cubicBezTo>
                      <a:pt x="1011661" y="1195250"/>
                      <a:pt x="1011997" y="1194690"/>
                      <a:pt x="1012446" y="1194129"/>
                    </a:cubicBezTo>
                    <a:cubicBezTo>
                      <a:pt x="1012222" y="1191160"/>
                      <a:pt x="1013286" y="1188189"/>
                      <a:pt x="1015416" y="1186004"/>
                    </a:cubicBezTo>
                    <a:lnTo>
                      <a:pt x="1019002" y="1182418"/>
                    </a:lnTo>
                    <a:cubicBezTo>
                      <a:pt x="1019787" y="1181633"/>
                      <a:pt x="1020683" y="1180961"/>
                      <a:pt x="1021692" y="1180512"/>
                    </a:cubicBezTo>
                    <a:lnTo>
                      <a:pt x="1024550" y="1179056"/>
                    </a:lnTo>
                    <a:cubicBezTo>
                      <a:pt x="1025895" y="1178383"/>
                      <a:pt x="1027408" y="1177991"/>
                      <a:pt x="1028921" y="1177991"/>
                    </a:cubicBezTo>
                    <a:cubicBezTo>
                      <a:pt x="1029313" y="1177318"/>
                      <a:pt x="1029761" y="1176702"/>
                      <a:pt x="1030322" y="1176142"/>
                    </a:cubicBezTo>
                    <a:cubicBezTo>
                      <a:pt x="1030322" y="1173452"/>
                      <a:pt x="1031330" y="1170818"/>
                      <a:pt x="1033348" y="1168801"/>
                    </a:cubicBezTo>
                    <a:lnTo>
                      <a:pt x="1034076" y="1168072"/>
                    </a:lnTo>
                    <a:cubicBezTo>
                      <a:pt x="1035701" y="1166447"/>
                      <a:pt x="1037831" y="1165383"/>
                      <a:pt x="1040128" y="1165102"/>
                    </a:cubicBezTo>
                    <a:lnTo>
                      <a:pt x="1044443" y="1164542"/>
                    </a:lnTo>
                    <a:lnTo>
                      <a:pt x="1047245" y="1163309"/>
                    </a:lnTo>
                    <a:lnTo>
                      <a:pt x="1053353" y="1158994"/>
                    </a:lnTo>
                    <a:cubicBezTo>
                      <a:pt x="1054418" y="1158266"/>
                      <a:pt x="1055594" y="1157705"/>
                      <a:pt x="1056827" y="1157369"/>
                    </a:cubicBezTo>
                    <a:cubicBezTo>
                      <a:pt x="1057332" y="1155968"/>
                      <a:pt x="1058172" y="1154679"/>
                      <a:pt x="1059237" y="1153615"/>
                    </a:cubicBezTo>
                    <a:lnTo>
                      <a:pt x="1060694" y="1152158"/>
                    </a:lnTo>
                    <a:cubicBezTo>
                      <a:pt x="1061702" y="1151205"/>
                      <a:pt x="1062879" y="1150420"/>
                      <a:pt x="1064168" y="1149860"/>
                    </a:cubicBezTo>
                    <a:lnTo>
                      <a:pt x="1067755" y="1148403"/>
                    </a:lnTo>
                    <a:cubicBezTo>
                      <a:pt x="1068259" y="1148179"/>
                      <a:pt x="1068763" y="1148067"/>
                      <a:pt x="1069324" y="1147899"/>
                    </a:cubicBezTo>
                    <a:lnTo>
                      <a:pt x="1078738" y="1145770"/>
                    </a:lnTo>
                    <a:cubicBezTo>
                      <a:pt x="1079242" y="1144649"/>
                      <a:pt x="1079971" y="1143640"/>
                      <a:pt x="1080867" y="1142743"/>
                    </a:cubicBezTo>
                    <a:lnTo>
                      <a:pt x="1081596" y="1142015"/>
                    </a:lnTo>
                    <a:cubicBezTo>
                      <a:pt x="1081652" y="1141959"/>
                      <a:pt x="1081708" y="1141903"/>
                      <a:pt x="1081820" y="1141791"/>
                    </a:cubicBezTo>
                    <a:cubicBezTo>
                      <a:pt x="1081988" y="1141398"/>
                      <a:pt x="1082212" y="1141062"/>
                      <a:pt x="1082436" y="1140726"/>
                    </a:cubicBezTo>
                    <a:lnTo>
                      <a:pt x="1084285" y="1137868"/>
                    </a:lnTo>
                    <a:cubicBezTo>
                      <a:pt x="1084285" y="1135122"/>
                      <a:pt x="1085350" y="1132488"/>
                      <a:pt x="1087312" y="1130583"/>
                    </a:cubicBezTo>
                    <a:lnTo>
                      <a:pt x="1088040" y="1129855"/>
                    </a:lnTo>
                    <a:cubicBezTo>
                      <a:pt x="1089161" y="1128734"/>
                      <a:pt x="1090562" y="1127838"/>
                      <a:pt x="1092075" y="1127333"/>
                    </a:cubicBezTo>
                    <a:lnTo>
                      <a:pt x="1099640" y="1125036"/>
                    </a:lnTo>
                    <a:cubicBezTo>
                      <a:pt x="1100200" y="1124867"/>
                      <a:pt x="1100760" y="1124756"/>
                      <a:pt x="1101321" y="1124699"/>
                    </a:cubicBezTo>
                    <a:lnTo>
                      <a:pt x="1104179" y="1124363"/>
                    </a:lnTo>
                    <a:lnTo>
                      <a:pt x="1105916" y="1122626"/>
                    </a:lnTo>
                    <a:cubicBezTo>
                      <a:pt x="1107261" y="1121281"/>
                      <a:pt x="1108886" y="1120385"/>
                      <a:pt x="1110735" y="1119880"/>
                    </a:cubicBezTo>
                    <a:lnTo>
                      <a:pt x="1113593" y="1119152"/>
                    </a:lnTo>
                    <a:cubicBezTo>
                      <a:pt x="1114434" y="1118927"/>
                      <a:pt x="1115274" y="1118871"/>
                      <a:pt x="1116115" y="1118871"/>
                    </a:cubicBezTo>
                    <a:lnTo>
                      <a:pt x="1117292" y="1118871"/>
                    </a:lnTo>
                    <a:cubicBezTo>
                      <a:pt x="1117404" y="1118591"/>
                      <a:pt x="1117516" y="1118367"/>
                      <a:pt x="1117628" y="1118143"/>
                    </a:cubicBezTo>
                    <a:lnTo>
                      <a:pt x="1118356" y="1116686"/>
                    </a:lnTo>
                    <a:cubicBezTo>
                      <a:pt x="1120093" y="1113156"/>
                      <a:pt x="1123680" y="1110970"/>
                      <a:pt x="1127602" y="1110970"/>
                    </a:cubicBezTo>
                    <a:lnTo>
                      <a:pt x="1131189" y="1110970"/>
                    </a:lnTo>
                    <a:cubicBezTo>
                      <a:pt x="1132253" y="1110970"/>
                      <a:pt x="1133262" y="1111138"/>
                      <a:pt x="1134271" y="1111419"/>
                    </a:cubicBezTo>
                    <a:cubicBezTo>
                      <a:pt x="1137577" y="1109682"/>
                      <a:pt x="1141612" y="1109849"/>
                      <a:pt x="1144806" y="1111979"/>
                    </a:cubicBezTo>
                    <a:lnTo>
                      <a:pt x="1145478" y="1112427"/>
                    </a:lnTo>
                    <a:lnTo>
                      <a:pt x="1146319" y="1112651"/>
                    </a:lnTo>
                    <a:lnTo>
                      <a:pt x="1153884" y="1114052"/>
                    </a:lnTo>
                    <a:cubicBezTo>
                      <a:pt x="1155733" y="1114388"/>
                      <a:pt x="1157470" y="1115229"/>
                      <a:pt x="1158871" y="1116462"/>
                    </a:cubicBezTo>
                    <a:lnTo>
                      <a:pt x="1159712" y="1116294"/>
                    </a:lnTo>
                    <a:lnTo>
                      <a:pt x="1161281" y="1114725"/>
                    </a:lnTo>
                    <a:cubicBezTo>
                      <a:pt x="1163242" y="1112764"/>
                      <a:pt x="1165876" y="1111699"/>
                      <a:pt x="1168566" y="1111699"/>
                    </a:cubicBezTo>
                    <a:lnTo>
                      <a:pt x="1174674" y="1111699"/>
                    </a:lnTo>
                    <a:lnTo>
                      <a:pt x="1185097" y="1111026"/>
                    </a:lnTo>
                    <a:cubicBezTo>
                      <a:pt x="1185321" y="1111026"/>
                      <a:pt x="1185545" y="1111026"/>
                      <a:pt x="1185769" y="1111026"/>
                    </a:cubicBezTo>
                    <a:lnTo>
                      <a:pt x="1186890" y="1111026"/>
                    </a:lnTo>
                    <a:lnTo>
                      <a:pt x="1210986" y="1106207"/>
                    </a:lnTo>
                    <a:cubicBezTo>
                      <a:pt x="1211658" y="1106095"/>
                      <a:pt x="1212331" y="1105983"/>
                      <a:pt x="1213003" y="1105983"/>
                    </a:cubicBezTo>
                    <a:lnTo>
                      <a:pt x="1215133" y="1105983"/>
                    </a:lnTo>
                    <a:cubicBezTo>
                      <a:pt x="1215917" y="1105983"/>
                      <a:pt x="1216646" y="1106039"/>
                      <a:pt x="1217374" y="1106207"/>
                    </a:cubicBezTo>
                    <a:lnTo>
                      <a:pt x="1223818" y="1107664"/>
                    </a:lnTo>
                    <a:cubicBezTo>
                      <a:pt x="1224379" y="1107776"/>
                      <a:pt x="1224883" y="1107944"/>
                      <a:pt x="1225388" y="1108168"/>
                    </a:cubicBezTo>
                    <a:lnTo>
                      <a:pt x="1227125" y="1108841"/>
                    </a:lnTo>
                    <a:lnTo>
                      <a:pt x="1228750" y="1108841"/>
                    </a:lnTo>
                    <a:cubicBezTo>
                      <a:pt x="1230207" y="1108841"/>
                      <a:pt x="1231608" y="1109121"/>
                      <a:pt x="1232896" y="1109737"/>
                    </a:cubicBezTo>
                    <a:cubicBezTo>
                      <a:pt x="1234802" y="1107832"/>
                      <a:pt x="1237435" y="1106711"/>
                      <a:pt x="1240237" y="1106711"/>
                    </a:cubicBezTo>
                    <a:lnTo>
                      <a:pt x="1242367" y="1106711"/>
                    </a:lnTo>
                    <a:cubicBezTo>
                      <a:pt x="1243768" y="1106711"/>
                      <a:pt x="1245169" y="1106992"/>
                      <a:pt x="1246457" y="1107552"/>
                    </a:cubicBezTo>
                    <a:lnTo>
                      <a:pt x="1249988" y="1109065"/>
                    </a:lnTo>
                    <a:lnTo>
                      <a:pt x="1251501" y="1109177"/>
                    </a:lnTo>
                    <a:cubicBezTo>
                      <a:pt x="1253350" y="1107608"/>
                      <a:pt x="1255760" y="1106711"/>
                      <a:pt x="1258225" y="1106711"/>
                    </a:cubicBezTo>
                    <a:lnTo>
                      <a:pt x="1258954" y="1106711"/>
                    </a:lnTo>
                    <a:cubicBezTo>
                      <a:pt x="1259178" y="1106711"/>
                      <a:pt x="1259346" y="1106711"/>
                      <a:pt x="1259570" y="1106711"/>
                    </a:cubicBezTo>
                    <a:lnTo>
                      <a:pt x="1271170" y="1107384"/>
                    </a:lnTo>
                    <a:lnTo>
                      <a:pt x="1282041" y="1106711"/>
                    </a:lnTo>
                    <a:cubicBezTo>
                      <a:pt x="1285011" y="1106487"/>
                      <a:pt x="1287925" y="1107608"/>
                      <a:pt x="1289998" y="1109737"/>
                    </a:cubicBezTo>
                    <a:lnTo>
                      <a:pt x="1290727" y="1110466"/>
                    </a:lnTo>
                    <a:cubicBezTo>
                      <a:pt x="1291680" y="1111419"/>
                      <a:pt x="1292464" y="1112539"/>
                      <a:pt x="1292968" y="1113772"/>
                    </a:cubicBezTo>
                    <a:lnTo>
                      <a:pt x="1309163" y="1112483"/>
                    </a:lnTo>
                    <a:cubicBezTo>
                      <a:pt x="1310004" y="1112427"/>
                      <a:pt x="1310844" y="1112427"/>
                      <a:pt x="1311685" y="1112595"/>
                    </a:cubicBezTo>
                    <a:lnTo>
                      <a:pt x="1316000" y="1113324"/>
                    </a:lnTo>
                    <a:cubicBezTo>
                      <a:pt x="1316504" y="1113436"/>
                      <a:pt x="1317064" y="1113548"/>
                      <a:pt x="1317569" y="1113716"/>
                    </a:cubicBezTo>
                    <a:lnTo>
                      <a:pt x="1319698" y="1114445"/>
                    </a:lnTo>
                    <a:cubicBezTo>
                      <a:pt x="1321211" y="1114949"/>
                      <a:pt x="1322612" y="1115789"/>
                      <a:pt x="1323733" y="1116966"/>
                    </a:cubicBezTo>
                    <a:lnTo>
                      <a:pt x="1324573" y="1117807"/>
                    </a:lnTo>
                    <a:lnTo>
                      <a:pt x="1327543" y="1118535"/>
                    </a:lnTo>
                    <a:cubicBezTo>
                      <a:pt x="1329337" y="1118984"/>
                      <a:pt x="1331018" y="1119936"/>
                      <a:pt x="1332363" y="1121281"/>
                    </a:cubicBezTo>
                    <a:lnTo>
                      <a:pt x="1333091" y="1122009"/>
                    </a:lnTo>
                    <a:cubicBezTo>
                      <a:pt x="1335669" y="1124587"/>
                      <a:pt x="1336677" y="1128286"/>
                      <a:pt x="1335837" y="1131760"/>
                    </a:cubicBezTo>
                    <a:lnTo>
                      <a:pt x="1336341" y="1133217"/>
                    </a:lnTo>
                    <a:cubicBezTo>
                      <a:pt x="1337014" y="1135235"/>
                      <a:pt x="1337070" y="1137420"/>
                      <a:pt x="1336453" y="1139437"/>
                    </a:cubicBezTo>
                    <a:lnTo>
                      <a:pt x="1334324" y="1146610"/>
                    </a:lnTo>
                    <a:cubicBezTo>
                      <a:pt x="1333708" y="1148739"/>
                      <a:pt x="1332419" y="1150589"/>
                      <a:pt x="1330626" y="1151877"/>
                    </a:cubicBezTo>
                    <a:lnTo>
                      <a:pt x="1327768" y="1154007"/>
                    </a:lnTo>
                    <a:cubicBezTo>
                      <a:pt x="1327656" y="1154063"/>
                      <a:pt x="1327599" y="1154175"/>
                      <a:pt x="1327487" y="1154231"/>
                    </a:cubicBezTo>
                    <a:cubicBezTo>
                      <a:pt x="1327487" y="1154287"/>
                      <a:pt x="1327487" y="1154287"/>
                      <a:pt x="1327487" y="1154343"/>
                    </a:cubicBezTo>
                    <a:cubicBezTo>
                      <a:pt x="1328272" y="1154511"/>
                      <a:pt x="1329056" y="1154791"/>
                      <a:pt x="1329785" y="1155184"/>
                    </a:cubicBezTo>
                    <a:lnTo>
                      <a:pt x="1332923" y="1156753"/>
                    </a:lnTo>
                    <a:lnTo>
                      <a:pt x="1334268" y="1155800"/>
                    </a:lnTo>
                    <a:lnTo>
                      <a:pt x="1335837" y="1154231"/>
                    </a:lnTo>
                    <a:cubicBezTo>
                      <a:pt x="1337070" y="1152998"/>
                      <a:pt x="1338639" y="1152101"/>
                      <a:pt x="1340320" y="1151597"/>
                    </a:cubicBezTo>
                    <a:lnTo>
                      <a:pt x="1345363" y="1150140"/>
                    </a:lnTo>
                    <a:cubicBezTo>
                      <a:pt x="1346260" y="1149860"/>
                      <a:pt x="1347269" y="1149748"/>
                      <a:pt x="1348221" y="1149748"/>
                    </a:cubicBezTo>
                    <a:lnTo>
                      <a:pt x="1349118" y="1149748"/>
                    </a:lnTo>
                    <a:lnTo>
                      <a:pt x="1350855" y="1149076"/>
                    </a:lnTo>
                    <a:cubicBezTo>
                      <a:pt x="1351023" y="1149019"/>
                      <a:pt x="1351247" y="1148908"/>
                      <a:pt x="1351415" y="1148852"/>
                    </a:cubicBezTo>
                    <a:lnTo>
                      <a:pt x="1351583" y="1148795"/>
                    </a:lnTo>
                    <a:cubicBezTo>
                      <a:pt x="1352872" y="1147899"/>
                      <a:pt x="1354329" y="1147282"/>
                      <a:pt x="1355898" y="1147002"/>
                    </a:cubicBezTo>
                    <a:cubicBezTo>
                      <a:pt x="1356179" y="1143416"/>
                      <a:pt x="1358308" y="1140222"/>
                      <a:pt x="1361558" y="1138653"/>
                    </a:cubicBezTo>
                    <a:lnTo>
                      <a:pt x="1364416" y="1137196"/>
                    </a:lnTo>
                    <a:cubicBezTo>
                      <a:pt x="1365873" y="1136467"/>
                      <a:pt x="1367442" y="1136075"/>
                      <a:pt x="1369067" y="1136075"/>
                    </a:cubicBezTo>
                    <a:lnTo>
                      <a:pt x="1369796" y="1136075"/>
                    </a:lnTo>
                    <a:cubicBezTo>
                      <a:pt x="1370524" y="1136075"/>
                      <a:pt x="1371196" y="1136131"/>
                      <a:pt x="1371925" y="1136299"/>
                    </a:cubicBezTo>
                    <a:cubicBezTo>
                      <a:pt x="1372205" y="1135066"/>
                      <a:pt x="1372709" y="1133889"/>
                      <a:pt x="1373438" y="1132769"/>
                    </a:cubicBezTo>
                    <a:lnTo>
                      <a:pt x="1374895" y="1130639"/>
                    </a:lnTo>
                    <a:cubicBezTo>
                      <a:pt x="1375735" y="1129350"/>
                      <a:pt x="1376856" y="1128286"/>
                      <a:pt x="1378201" y="1127501"/>
                    </a:cubicBezTo>
                    <a:lnTo>
                      <a:pt x="1381787" y="1125372"/>
                    </a:lnTo>
                    <a:cubicBezTo>
                      <a:pt x="1383413" y="1124419"/>
                      <a:pt x="1385262" y="1123915"/>
                      <a:pt x="1387111" y="1123915"/>
                    </a:cubicBezTo>
                    <a:lnTo>
                      <a:pt x="1390698" y="1123915"/>
                    </a:lnTo>
                    <a:cubicBezTo>
                      <a:pt x="1392547" y="1123915"/>
                      <a:pt x="1394284" y="1124419"/>
                      <a:pt x="1395909" y="1125316"/>
                    </a:cubicBezTo>
                    <a:lnTo>
                      <a:pt x="1398487" y="1124307"/>
                    </a:lnTo>
                    <a:lnTo>
                      <a:pt x="1399439" y="1122458"/>
                    </a:lnTo>
                    <a:cubicBezTo>
                      <a:pt x="1399944" y="1121449"/>
                      <a:pt x="1400560" y="1120553"/>
                      <a:pt x="1401345" y="1119768"/>
                    </a:cubicBezTo>
                    <a:lnTo>
                      <a:pt x="1402801" y="1118311"/>
                    </a:lnTo>
                    <a:cubicBezTo>
                      <a:pt x="1403586" y="1117527"/>
                      <a:pt x="1404483" y="1116854"/>
                      <a:pt x="1405491" y="1116350"/>
                    </a:cubicBezTo>
                    <a:lnTo>
                      <a:pt x="1408349" y="1114893"/>
                    </a:lnTo>
                    <a:cubicBezTo>
                      <a:pt x="1408573" y="1114781"/>
                      <a:pt x="1408854" y="1114669"/>
                      <a:pt x="1409078" y="1114557"/>
                    </a:cubicBezTo>
                    <a:cubicBezTo>
                      <a:pt x="1409078" y="1113548"/>
                      <a:pt x="1409302" y="1112483"/>
                      <a:pt x="1409582" y="1111531"/>
                    </a:cubicBezTo>
                    <a:lnTo>
                      <a:pt x="1410311" y="1109401"/>
                    </a:lnTo>
                    <a:cubicBezTo>
                      <a:pt x="1410647" y="1108449"/>
                      <a:pt x="1411095" y="1107552"/>
                      <a:pt x="1411655" y="1106767"/>
                    </a:cubicBezTo>
                    <a:lnTo>
                      <a:pt x="1413168" y="1104582"/>
                    </a:lnTo>
                    <a:lnTo>
                      <a:pt x="1411375" y="1102789"/>
                    </a:lnTo>
                    <a:cubicBezTo>
                      <a:pt x="1410591" y="1102004"/>
                      <a:pt x="1409918" y="1101108"/>
                      <a:pt x="1409414" y="1100099"/>
                    </a:cubicBezTo>
                    <a:lnTo>
                      <a:pt x="1408685" y="1098642"/>
                    </a:lnTo>
                    <a:cubicBezTo>
                      <a:pt x="1406444" y="1094159"/>
                      <a:pt x="1407733" y="1088723"/>
                      <a:pt x="1411712" y="1085754"/>
                    </a:cubicBezTo>
                    <a:lnTo>
                      <a:pt x="1414345" y="1083736"/>
                    </a:lnTo>
                    <a:lnTo>
                      <a:pt x="1418436" y="1080318"/>
                    </a:lnTo>
                    <a:cubicBezTo>
                      <a:pt x="1418828" y="1079981"/>
                      <a:pt x="1419276" y="1079645"/>
                      <a:pt x="1419725" y="1079421"/>
                    </a:cubicBezTo>
                    <a:lnTo>
                      <a:pt x="1423311" y="1077292"/>
                    </a:lnTo>
                    <a:cubicBezTo>
                      <a:pt x="1424264" y="1076732"/>
                      <a:pt x="1425329" y="1076283"/>
                      <a:pt x="1426449" y="1076059"/>
                    </a:cubicBezTo>
                    <a:cubicBezTo>
                      <a:pt x="1426954" y="1074994"/>
                      <a:pt x="1427626" y="1073986"/>
                      <a:pt x="1428523" y="1073089"/>
                    </a:cubicBezTo>
                    <a:lnTo>
                      <a:pt x="1429419" y="1072193"/>
                    </a:lnTo>
                    <a:lnTo>
                      <a:pt x="1431156" y="1069895"/>
                    </a:lnTo>
                    <a:cubicBezTo>
                      <a:pt x="1431437" y="1069503"/>
                      <a:pt x="1431773" y="1069110"/>
                      <a:pt x="1432109" y="1068774"/>
                    </a:cubicBezTo>
                    <a:lnTo>
                      <a:pt x="1437825" y="1063058"/>
                    </a:lnTo>
                    <a:cubicBezTo>
                      <a:pt x="1438609" y="1062274"/>
                      <a:pt x="1439506" y="1061601"/>
                      <a:pt x="1440515" y="1061097"/>
                    </a:cubicBezTo>
                    <a:lnTo>
                      <a:pt x="1441972" y="1060368"/>
                    </a:lnTo>
                    <a:cubicBezTo>
                      <a:pt x="1442420" y="1060144"/>
                      <a:pt x="1442924" y="1059920"/>
                      <a:pt x="1443428" y="1059752"/>
                    </a:cubicBezTo>
                    <a:cubicBezTo>
                      <a:pt x="1442532" y="1058183"/>
                      <a:pt x="1442028" y="1056390"/>
                      <a:pt x="1442028" y="1054541"/>
                    </a:cubicBezTo>
                    <a:lnTo>
                      <a:pt x="1442028" y="1053084"/>
                    </a:lnTo>
                    <a:cubicBezTo>
                      <a:pt x="1442028" y="1048657"/>
                      <a:pt x="1444885" y="1044678"/>
                      <a:pt x="1449088" y="1043277"/>
                    </a:cubicBezTo>
                    <a:lnTo>
                      <a:pt x="1451218" y="1042549"/>
                    </a:lnTo>
                    <a:cubicBezTo>
                      <a:pt x="1451386" y="1042493"/>
                      <a:pt x="1451554" y="1042437"/>
                      <a:pt x="1451666" y="1042381"/>
                    </a:cubicBezTo>
                    <a:cubicBezTo>
                      <a:pt x="1449537" y="1041428"/>
                      <a:pt x="1447743" y="1039747"/>
                      <a:pt x="1446679" y="1037562"/>
                    </a:cubicBezTo>
                    <a:lnTo>
                      <a:pt x="1446623" y="1037449"/>
                    </a:lnTo>
                    <a:cubicBezTo>
                      <a:pt x="1445782" y="1037337"/>
                      <a:pt x="1444942" y="1037113"/>
                      <a:pt x="1444213" y="1036777"/>
                    </a:cubicBezTo>
                    <a:lnTo>
                      <a:pt x="1440627" y="1035320"/>
                    </a:lnTo>
                    <a:cubicBezTo>
                      <a:pt x="1439338" y="1034815"/>
                      <a:pt x="1438161" y="1034031"/>
                      <a:pt x="1437152" y="1033022"/>
                    </a:cubicBezTo>
                    <a:lnTo>
                      <a:pt x="1435023" y="1030893"/>
                    </a:lnTo>
                    <a:cubicBezTo>
                      <a:pt x="1433398" y="1029268"/>
                      <a:pt x="1432389" y="1027251"/>
                      <a:pt x="1432109" y="1025009"/>
                    </a:cubicBezTo>
                    <a:cubicBezTo>
                      <a:pt x="1432053" y="1024897"/>
                      <a:pt x="1431997" y="1024729"/>
                      <a:pt x="1431997" y="1024617"/>
                    </a:cubicBezTo>
                    <a:cubicBezTo>
                      <a:pt x="1431717" y="1023664"/>
                      <a:pt x="1431605" y="1022712"/>
                      <a:pt x="1431605" y="1021759"/>
                    </a:cubicBezTo>
                    <a:cubicBezTo>
                      <a:pt x="1431605" y="1020302"/>
                      <a:pt x="1431941" y="1018845"/>
                      <a:pt x="1432501" y="1017556"/>
                    </a:cubicBezTo>
                    <a:cubicBezTo>
                      <a:pt x="1431773" y="1016715"/>
                      <a:pt x="1431156" y="1015763"/>
                      <a:pt x="1430708" y="1014754"/>
                    </a:cubicBezTo>
                    <a:lnTo>
                      <a:pt x="1428579" y="1009711"/>
                    </a:lnTo>
                    <a:cubicBezTo>
                      <a:pt x="1428018" y="1008422"/>
                      <a:pt x="1427738" y="1007021"/>
                      <a:pt x="1427738" y="1005620"/>
                    </a:cubicBezTo>
                    <a:lnTo>
                      <a:pt x="1427738" y="1001305"/>
                    </a:lnTo>
                    <a:cubicBezTo>
                      <a:pt x="1427738" y="1000913"/>
                      <a:pt x="1427738" y="1000521"/>
                      <a:pt x="1427794" y="1000128"/>
                    </a:cubicBezTo>
                    <a:cubicBezTo>
                      <a:pt x="1426505" y="999624"/>
                      <a:pt x="1425329" y="998840"/>
                      <a:pt x="1424320" y="997831"/>
                    </a:cubicBezTo>
                    <a:lnTo>
                      <a:pt x="1423591" y="997102"/>
                    </a:lnTo>
                    <a:cubicBezTo>
                      <a:pt x="1422246" y="995758"/>
                      <a:pt x="1421350" y="994133"/>
                      <a:pt x="1420845" y="992283"/>
                    </a:cubicBezTo>
                    <a:lnTo>
                      <a:pt x="1420173" y="990098"/>
                    </a:lnTo>
                    <a:cubicBezTo>
                      <a:pt x="1419837" y="989369"/>
                      <a:pt x="1419557" y="988641"/>
                      <a:pt x="1419389" y="987856"/>
                    </a:cubicBezTo>
                    <a:cubicBezTo>
                      <a:pt x="1418436" y="986960"/>
                      <a:pt x="1417651" y="985839"/>
                      <a:pt x="1417147" y="984662"/>
                    </a:cubicBezTo>
                    <a:cubicBezTo>
                      <a:pt x="1416643" y="984326"/>
                      <a:pt x="1416138" y="983878"/>
                      <a:pt x="1415690" y="983429"/>
                    </a:cubicBezTo>
                    <a:lnTo>
                      <a:pt x="1414962" y="982701"/>
                    </a:lnTo>
                    <a:cubicBezTo>
                      <a:pt x="1413168" y="980908"/>
                      <a:pt x="1412104" y="978498"/>
                      <a:pt x="1411936" y="975976"/>
                    </a:cubicBezTo>
                    <a:cubicBezTo>
                      <a:pt x="1410479" y="974127"/>
                      <a:pt x="1409750" y="971886"/>
                      <a:pt x="1409750" y="969644"/>
                    </a:cubicBezTo>
                    <a:cubicBezTo>
                      <a:pt x="1409750" y="967010"/>
                      <a:pt x="1410759" y="964377"/>
                      <a:pt x="1412720" y="962359"/>
                    </a:cubicBezTo>
                    <a:cubicBezTo>
                      <a:pt x="1412888" y="961295"/>
                      <a:pt x="1413224" y="960230"/>
                      <a:pt x="1413673" y="959277"/>
                    </a:cubicBezTo>
                    <a:lnTo>
                      <a:pt x="1414401" y="957820"/>
                    </a:lnTo>
                    <a:cubicBezTo>
                      <a:pt x="1414905" y="956812"/>
                      <a:pt x="1415578" y="955915"/>
                      <a:pt x="1416363" y="955131"/>
                    </a:cubicBezTo>
                    <a:lnTo>
                      <a:pt x="1417483" y="953954"/>
                    </a:lnTo>
                    <a:lnTo>
                      <a:pt x="1418156" y="951936"/>
                    </a:lnTo>
                    <a:cubicBezTo>
                      <a:pt x="1418436" y="951096"/>
                      <a:pt x="1418828" y="950255"/>
                      <a:pt x="1419332" y="949471"/>
                    </a:cubicBezTo>
                    <a:lnTo>
                      <a:pt x="1420453" y="947790"/>
                    </a:lnTo>
                    <a:cubicBezTo>
                      <a:pt x="1420509" y="945212"/>
                      <a:pt x="1421574" y="942746"/>
                      <a:pt x="1423367" y="940897"/>
                    </a:cubicBezTo>
                    <a:cubicBezTo>
                      <a:pt x="1423759" y="935518"/>
                      <a:pt x="1428186" y="931259"/>
                      <a:pt x="1433678" y="931259"/>
                    </a:cubicBezTo>
                    <a:lnTo>
                      <a:pt x="1434575" y="931259"/>
                    </a:lnTo>
                    <a:lnTo>
                      <a:pt x="1436312" y="930586"/>
                    </a:lnTo>
                    <a:cubicBezTo>
                      <a:pt x="1436648" y="930474"/>
                      <a:pt x="1436928" y="930362"/>
                      <a:pt x="1437264" y="930250"/>
                    </a:cubicBezTo>
                    <a:lnTo>
                      <a:pt x="1438329" y="928457"/>
                    </a:lnTo>
                    <a:lnTo>
                      <a:pt x="1438217" y="927728"/>
                    </a:lnTo>
                    <a:cubicBezTo>
                      <a:pt x="1437601" y="927056"/>
                      <a:pt x="1437040" y="926271"/>
                      <a:pt x="1436648" y="925431"/>
                    </a:cubicBezTo>
                    <a:lnTo>
                      <a:pt x="1434519" y="921116"/>
                    </a:lnTo>
                    <a:cubicBezTo>
                      <a:pt x="1434463" y="921004"/>
                      <a:pt x="1434463" y="920948"/>
                      <a:pt x="1434407" y="920836"/>
                    </a:cubicBezTo>
                    <a:cubicBezTo>
                      <a:pt x="1430764" y="919155"/>
                      <a:pt x="1428411" y="915512"/>
                      <a:pt x="1428411" y="911478"/>
                    </a:cubicBezTo>
                    <a:lnTo>
                      <a:pt x="1428411" y="905762"/>
                    </a:lnTo>
                    <a:cubicBezTo>
                      <a:pt x="1428411" y="904921"/>
                      <a:pt x="1428523" y="904081"/>
                      <a:pt x="1428691" y="903240"/>
                    </a:cubicBezTo>
                    <a:lnTo>
                      <a:pt x="1430148" y="897524"/>
                    </a:lnTo>
                    <a:cubicBezTo>
                      <a:pt x="1430764" y="895058"/>
                      <a:pt x="1432333" y="892873"/>
                      <a:pt x="1434463" y="891416"/>
                    </a:cubicBezTo>
                    <a:lnTo>
                      <a:pt x="1435751" y="890575"/>
                    </a:lnTo>
                    <a:lnTo>
                      <a:pt x="1437152" y="889175"/>
                    </a:lnTo>
                    <a:cubicBezTo>
                      <a:pt x="1437320" y="889007"/>
                      <a:pt x="1437489" y="888838"/>
                      <a:pt x="1437657" y="888670"/>
                    </a:cubicBezTo>
                    <a:lnTo>
                      <a:pt x="1438665" y="884187"/>
                    </a:lnTo>
                    <a:cubicBezTo>
                      <a:pt x="1439338" y="881161"/>
                      <a:pt x="1441355" y="878583"/>
                      <a:pt x="1444157" y="877182"/>
                    </a:cubicBezTo>
                    <a:lnTo>
                      <a:pt x="1450770" y="873876"/>
                    </a:lnTo>
                    <a:lnTo>
                      <a:pt x="1454412" y="871411"/>
                    </a:lnTo>
                    <a:lnTo>
                      <a:pt x="1452282" y="865919"/>
                    </a:lnTo>
                    <a:lnTo>
                      <a:pt x="1446455" y="861828"/>
                    </a:lnTo>
                    <a:cubicBezTo>
                      <a:pt x="1443709" y="859923"/>
                      <a:pt x="1442028" y="856729"/>
                      <a:pt x="1442028" y="853367"/>
                    </a:cubicBezTo>
                    <a:lnTo>
                      <a:pt x="1442028" y="852638"/>
                    </a:lnTo>
                    <a:cubicBezTo>
                      <a:pt x="1442028" y="850621"/>
                      <a:pt x="1442644" y="848604"/>
                      <a:pt x="1443765" y="846923"/>
                    </a:cubicBezTo>
                    <a:lnTo>
                      <a:pt x="1445222" y="844793"/>
                    </a:lnTo>
                    <a:cubicBezTo>
                      <a:pt x="1445614" y="844233"/>
                      <a:pt x="1446006" y="843672"/>
                      <a:pt x="1446511" y="843224"/>
                    </a:cubicBezTo>
                    <a:lnTo>
                      <a:pt x="1448248" y="841487"/>
                    </a:lnTo>
                    <a:lnTo>
                      <a:pt x="1451666" y="837228"/>
                    </a:lnTo>
                    <a:lnTo>
                      <a:pt x="1451554" y="836780"/>
                    </a:lnTo>
                    <a:cubicBezTo>
                      <a:pt x="1450882" y="833417"/>
                      <a:pt x="1451946" y="829887"/>
                      <a:pt x="1454356" y="827422"/>
                    </a:cubicBezTo>
                    <a:lnTo>
                      <a:pt x="1455084" y="826693"/>
                    </a:lnTo>
                    <a:cubicBezTo>
                      <a:pt x="1455701" y="826077"/>
                      <a:pt x="1456373" y="825572"/>
                      <a:pt x="1457102" y="825124"/>
                    </a:cubicBezTo>
                    <a:cubicBezTo>
                      <a:pt x="1457158" y="821874"/>
                      <a:pt x="1458783" y="818848"/>
                      <a:pt x="1461417" y="816942"/>
                    </a:cubicBezTo>
                    <a:lnTo>
                      <a:pt x="1464891" y="814477"/>
                    </a:lnTo>
                    <a:lnTo>
                      <a:pt x="1468141" y="809602"/>
                    </a:lnTo>
                    <a:cubicBezTo>
                      <a:pt x="1468477" y="809041"/>
                      <a:pt x="1468926" y="808537"/>
                      <a:pt x="1469374" y="808089"/>
                    </a:cubicBezTo>
                    <a:cubicBezTo>
                      <a:pt x="1467581" y="805791"/>
                      <a:pt x="1466796" y="802877"/>
                      <a:pt x="1467300" y="799963"/>
                    </a:cubicBezTo>
                    <a:lnTo>
                      <a:pt x="1468029" y="795648"/>
                    </a:lnTo>
                    <a:cubicBezTo>
                      <a:pt x="1468365" y="793575"/>
                      <a:pt x="1469318" y="791670"/>
                      <a:pt x="1470775" y="790213"/>
                    </a:cubicBezTo>
                    <a:lnTo>
                      <a:pt x="1470775" y="788756"/>
                    </a:lnTo>
                    <a:cubicBezTo>
                      <a:pt x="1470775" y="787131"/>
                      <a:pt x="1471167" y="785562"/>
                      <a:pt x="1471839" y="784161"/>
                    </a:cubicBezTo>
                    <a:lnTo>
                      <a:pt x="1472568" y="782704"/>
                    </a:lnTo>
                    <a:cubicBezTo>
                      <a:pt x="1473465" y="780967"/>
                      <a:pt x="1474809" y="779453"/>
                      <a:pt x="1476491" y="778445"/>
                    </a:cubicBezTo>
                    <a:lnTo>
                      <a:pt x="1477107" y="778053"/>
                    </a:lnTo>
                    <a:cubicBezTo>
                      <a:pt x="1478228" y="774971"/>
                      <a:pt x="1480749" y="772561"/>
                      <a:pt x="1484000" y="771608"/>
                    </a:cubicBezTo>
                    <a:lnTo>
                      <a:pt x="1488595" y="770151"/>
                    </a:lnTo>
                    <a:lnTo>
                      <a:pt x="1490724" y="768078"/>
                    </a:lnTo>
                    <a:lnTo>
                      <a:pt x="1502660" y="754013"/>
                    </a:lnTo>
                    <a:cubicBezTo>
                      <a:pt x="1502828" y="753789"/>
                      <a:pt x="1503052" y="753564"/>
                      <a:pt x="1503220" y="753396"/>
                    </a:cubicBezTo>
                    <a:lnTo>
                      <a:pt x="1505910" y="750707"/>
                    </a:lnTo>
                    <a:lnTo>
                      <a:pt x="1507423" y="748185"/>
                    </a:lnTo>
                    <a:cubicBezTo>
                      <a:pt x="1507647" y="747793"/>
                      <a:pt x="1507927" y="747400"/>
                      <a:pt x="1508208" y="747064"/>
                    </a:cubicBezTo>
                    <a:lnTo>
                      <a:pt x="1512130" y="742189"/>
                    </a:lnTo>
                    <a:lnTo>
                      <a:pt x="1512242" y="741236"/>
                    </a:lnTo>
                    <a:lnTo>
                      <a:pt x="1511290" y="737370"/>
                    </a:lnTo>
                    <a:cubicBezTo>
                      <a:pt x="1510897" y="735744"/>
                      <a:pt x="1510897" y="734007"/>
                      <a:pt x="1511290" y="732382"/>
                    </a:cubicBezTo>
                    <a:lnTo>
                      <a:pt x="1512018" y="729524"/>
                    </a:lnTo>
                    <a:cubicBezTo>
                      <a:pt x="1512466" y="727731"/>
                      <a:pt x="1513419" y="726050"/>
                      <a:pt x="1514764" y="724705"/>
                    </a:cubicBezTo>
                    <a:lnTo>
                      <a:pt x="1517622" y="721847"/>
                    </a:lnTo>
                    <a:cubicBezTo>
                      <a:pt x="1518574" y="720895"/>
                      <a:pt x="1519639" y="720166"/>
                      <a:pt x="1520872" y="719662"/>
                    </a:cubicBezTo>
                    <a:lnTo>
                      <a:pt x="1525467" y="717701"/>
                    </a:lnTo>
                    <a:cubicBezTo>
                      <a:pt x="1525467" y="717588"/>
                      <a:pt x="1525467" y="717532"/>
                      <a:pt x="1525523" y="717420"/>
                    </a:cubicBezTo>
                    <a:lnTo>
                      <a:pt x="1526980" y="708791"/>
                    </a:lnTo>
                    <a:cubicBezTo>
                      <a:pt x="1527428" y="706157"/>
                      <a:pt x="1528829" y="703803"/>
                      <a:pt x="1530959" y="702234"/>
                    </a:cubicBezTo>
                    <a:lnTo>
                      <a:pt x="1533649" y="700217"/>
                    </a:lnTo>
                    <a:lnTo>
                      <a:pt x="1542054" y="693212"/>
                    </a:lnTo>
                    <a:cubicBezTo>
                      <a:pt x="1542895" y="692540"/>
                      <a:pt x="1543847" y="691979"/>
                      <a:pt x="1544856" y="691531"/>
                    </a:cubicBezTo>
                    <a:lnTo>
                      <a:pt x="1545416" y="691307"/>
                    </a:lnTo>
                    <a:cubicBezTo>
                      <a:pt x="1543455" y="691083"/>
                      <a:pt x="1541606" y="690354"/>
                      <a:pt x="1540093" y="689121"/>
                    </a:cubicBezTo>
                    <a:lnTo>
                      <a:pt x="1539645" y="688729"/>
                    </a:lnTo>
                    <a:cubicBezTo>
                      <a:pt x="1539308" y="688841"/>
                      <a:pt x="1538916" y="688953"/>
                      <a:pt x="1538524" y="689010"/>
                    </a:cubicBezTo>
                    <a:lnTo>
                      <a:pt x="1534937" y="689738"/>
                    </a:lnTo>
                    <a:cubicBezTo>
                      <a:pt x="1533817" y="689962"/>
                      <a:pt x="1532584" y="690018"/>
                      <a:pt x="1531463" y="689850"/>
                    </a:cubicBezTo>
                    <a:lnTo>
                      <a:pt x="1529614" y="689570"/>
                    </a:lnTo>
                    <a:lnTo>
                      <a:pt x="1529278" y="689850"/>
                    </a:lnTo>
                    <a:cubicBezTo>
                      <a:pt x="1529053" y="690018"/>
                      <a:pt x="1528829" y="690186"/>
                      <a:pt x="1528549" y="690354"/>
                    </a:cubicBezTo>
                    <a:lnTo>
                      <a:pt x="1526420" y="691811"/>
                    </a:lnTo>
                    <a:cubicBezTo>
                      <a:pt x="1523338" y="693885"/>
                      <a:pt x="1519359" y="694109"/>
                      <a:pt x="1516053" y="692428"/>
                    </a:cubicBezTo>
                    <a:lnTo>
                      <a:pt x="1515997" y="692428"/>
                    </a:lnTo>
                    <a:lnTo>
                      <a:pt x="1513251" y="691979"/>
                    </a:lnTo>
                    <a:cubicBezTo>
                      <a:pt x="1512971" y="691923"/>
                      <a:pt x="1512691" y="691867"/>
                      <a:pt x="1512466" y="691811"/>
                    </a:cubicBezTo>
                    <a:lnTo>
                      <a:pt x="1509609" y="691083"/>
                    </a:lnTo>
                    <a:cubicBezTo>
                      <a:pt x="1507815" y="690634"/>
                      <a:pt x="1506134" y="689682"/>
                      <a:pt x="1504789" y="688337"/>
                    </a:cubicBezTo>
                    <a:lnTo>
                      <a:pt x="1503332" y="686880"/>
                    </a:lnTo>
                    <a:cubicBezTo>
                      <a:pt x="1503164" y="686712"/>
                      <a:pt x="1502940" y="686488"/>
                      <a:pt x="1502772" y="686264"/>
                    </a:cubicBezTo>
                    <a:cubicBezTo>
                      <a:pt x="1502492" y="686264"/>
                      <a:pt x="1502268" y="686320"/>
                      <a:pt x="1501987" y="686320"/>
                    </a:cubicBezTo>
                    <a:lnTo>
                      <a:pt x="1499130" y="686320"/>
                    </a:lnTo>
                    <a:cubicBezTo>
                      <a:pt x="1497000" y="686320"/>
                      <a:pt x="1494927" y="685647"/>
                      <a:pt x="1493190" y="684471"/>
                    </a:cubicBezTo>
                    <a:lnTo>
                      <a:pt x="1486017" y="679427"/>
                    </a:lnTo>
                    <a:cubicBezTo>
                      <a:pt x="1485513" y="679091"/>
                      <a:pt x="1485064" y="678699"/>
                      <a:pt x="1484616" y="678250"/>
                    </a:cubicBezTo>
                    <a:lnTo>
                      <a:pt x="1483887" y="677522"/>
                    </a:lnTo>
                    <a:cubicBezTo>
                      <a:pt x="1481926" y="675560"/>
                      <a:pt x="1480862" y="672927"/>
                      <a:pt x="1480862" y="670237"/>
                    </a:cubicBezTo>
                    <a:lnTo>
                      <a:pt x="1480862" y="668780"/>
                    </a:lnTo>
                    <a:cubicBezTo>
                      <a:pt x="1480862" y="666034"/>
                      <a:pt x="1481926" y="663400"/>
                      <a:pt x="1483887" y="661495"/>
                    </a:cubicBezTo>
                    <a:lnTo>
                      <a:pt x="1485344" y="660038"/>
                    </a:lnTo>
                    <a:cubicBezTo>
                      <a:pt x="1486465" y="658918"/>
                      <a:pt x="1487866" y="658021"/>
                      <a:pt x="1489435" y="657517"/>
                    </a:cubicBezTo>
                    <a:lnTo>
                      <a:pt x="1490164" y="657236"/>
                    </a:lnTo>
                    <a:cubicBezTo>
                      <a:pt x="1490220" y="657124"/>
                      <a:pt x="1490220" y="657012"/>
                      <a:pt x="1490276" y="656900"/>
                    </a:cubicBezTo>
                    <a:cubicBezTo>
                      <a:pt x="1490612" y="653370"/>
                      <a:pt x="1492741" y="650288"/>
                      <a:pt x="1495936" y="648719"/>
                    </a:cubicBezTo>
                    <a:lnTo>
                      <a:pt x="1500250" y="646589"/>
                    </a:lnTo>
                    <a:cubicBezTo>
                      <a:pt x="1501371" y="646029"/>
                      <a:pt x="1502604" y="645692"/>
                      <a:pt x="1503837" y="645525"/>
                    </a:cubicBezTo>
                    <a:cubicBezTo>
                      <a:pt x="1504285" y="645244"/>
                      <a:pt x="1504789" y="645020"/>
                      <a:pt x="1505294" y="644796"/>
                    </a:cubicBezTo>
                    <a:cubicBezTo>
                      <a:pt x="1505294" y="643787"/>
                      <a:pt x="1505518" y="642779"/>
                      <a:pt x="1505798" y="641770"/>
                    </a:cubicBezTo>
                    <a:lnTo>
                      <a:pt x="1506527" y="639641"/>
                    </a:lnTo>
                    <a:cubicBezTo>
                      <a:pt x="1506975" y="638296"/>
                      <a:pt x="1507647" y="637119"/>
                      <a:pt x="1508544" y="636110"/>
                    </a:cubicBezTo>
                    <a:cubicBezTo>
                      <a:pt x="1507367" y="635046"/>
                      <a:pt x="1506470" y="633701"/>
                      <a:pt x="1505910" y="632188"/>
                    </a:cubicBezTo>
                    <a:lnTo>
                      <a:pt x="1503725" y="626472"/>
                    </a:lnTo>
                    <a:cubicBezTo>
                      <a:pt x="1503445" y="625687"/>
                      <a:pt x="1503220" y="624903"/>
                      <a:pt x="1503164" y="624118"/>
                    </a:cubicBezTo>
                    <a:lnTo>
                      <a:pt x="1502548" y="619411"/>
                    </a:lnTo>
                    <a:lnTo>
                      <a:pt x="1501427" y="616049"/>
                    </a:lnTo>
                    <a:cubicBezTo>
                      <a:pt x="1500923" y="614536"/>
                      <a:pt x="1500755" y="612911"/>
                      <a:pt x="1500979" y="611342"/>
                    </a:cubicBezTo>
                    <a:lnTo>
                      <a:pt x="1501427" y="608204"/>
                    </a:lnTo>
                    <a:lnTo>
                      <a:pt x="1500418" y="603609"/>
                    </a:lnTo>
                    <a:cubicBezTo>
                      <a:pt x="1500082" y="602040"/>
                      <a:pt x="1500082" y="600415"/>
                      <a:pt x="1500475" y="598845"/>
                    </a:cubicBezTo>
                    <a:lnTo>
                      <a:pt x="1501203" y="595987"/>
                    </a:lnTo>
                    <a:cubicBezTo>
                      <a:pt x="1501651" y="594194"/>
                      <a:pt x="1502604" y="592513"/>
                      <a:pt x="1503893" y="591224"/>
                    </a:cubicBezTo>
                    <a:lnTo>
                      <a:pt x="1504621" y="590496"/>
                    </a:lnTo>
                    <a:cubicBezTo>
                      <a:pt x="1505069" y="590047"/>
                      <a:pt x="1505574" y="589655"/>
                      <a:pt x="1506078" y="589263"/>
                    </a:cubicBezTo>
                    <a:cubicBezTo>
                      <a:pt x="1506302" y="588759"/>
                      <a:pt x="1506583" y="588254"/>
                      <a:pt x="1506919" y="587750"/>
                    </a:cubicBezTo>
                    <a:lnTo>
                      <a:pt x="1508376" y="585621"/>
                    </a:lnTo>
                    <a:cubicBezTo>
                      <a:pt x="1509216" y="584332"/>
                      <a:pt x="1510337" y="583267"/>
                      <a:pt x="1511682" y="582483"/>
                    </a:cubicBezTo>
                    <a:lnTo>
                      <a:pt x="1511682" y="582483"/>
                    </a:lnTo>
                    <a:lnTo>
                      <a:pt x="1511682" y="578616"/>
                    </a:lnTo>
                    <a:cubicBezTo>
                      <a:pt x="1511402" y="577944"/>
                      <a:pt x="1511234" y="577327"/>
                      <a:pt x="1511122" y="576599"/>
                    </a:cubicBezTo>
                    <a:cubicBezTo>
                      <a:pt x="1509328" y="575590"/>
                      <a:pt x="1507871" y="574021"/>
                      <a:pt x="1506975" y="572115"/>
                    </a:cubicBezTo>
                    <a:cubicBezTo>
                      <a:pt x="1504621" y="570210"/>
                      <a:pt x="1503052" y="567296"/>
                      <a:pt x="1503052" y="564046"/>
                    </a:cubicBezTo>
                    <a:lnTo>
                      <a:pt x="1503052" y="563318"/>
                    </a:lnTo>
                    <a:cubicBezTo>
                      <a:pt x="1503052" y="558667"/>
                      <a:pt x="1506134" y="554632"/>
                      <a:pt x="1510561" y="553399"/>
                    </a:cubicBezTo>
                    <a:lnTo>
                      <a:pt x="1511794" y="551830"/>
                    </a:lnTo>
                    <a:cubicBezTo>
                      <a:pt x="1512354" y="551158"/>
                      <a:pt x="1512971" y="550541"/>
                      <a:pt x="1513699" y="550037"/>
                    </a:cubicBezTo>
                    <a:lnTo>
                      <a:pt x="1516557" y="547908"/>
                    </a:lnTo>
                    <a:cubicBezTo>
                      <a:pt x="1516725" y="547795"/>
                      <a:pt x="1516837" y="547683"/>
                      <a:pt x="1517005" y="547571"/>
                    </a:cubicBezTo>
                    <a:lnTo>
                      <a:pt x="1521320" y="544714"/>
                    </a:lnTo>
                    <a:cubicBezTo>
                      <a:pt x="1522217" y="544097"/>
                      <a:pt x="1523170" y="543649"/>
                      <a:pt x="1524234" y="543369"/>
                    </a:cubicBezTo>
                    <a:lnTo>
                      <a:pt x="1527036" y="542584"/>
                    </a:lnTo>
                    <a:cubicBezTo>
                      <a:pt x="1527428" y="540623"/>
                      <a:pt x="1528437" y="538830"/>
                      <a:pt x="1529838" y="537373"/>
                    </a:cubicBezTo>
                    <a:lnTo>
                      <a:pt x="1530567" y="536644"/>
                    </a:lnTo>
                    <a:cubicBezTo>
                      <a:pt x="1531183" y="536028"/>
                      <a:pt x="1531799" y="535523"/>
                      <a:pt x="1532528" y="535131"/>
                    </a:cubicBezTo>
                    <a:lnTo>
                      <a:pt x="1532808" y="533842"/>
                    </a:lnTo>
                    <a:cubicBezTo>
                      <a:pt x="1533032" y="532834"/>
                      <a:pt x="1533425" y="531881"/>
                      <a:pt x="1533929" y="530928"/>
                    </a:cubicBezTo>
                    <a:lnTo>
                      <a:pt x="1535049" y="528967"/>
                    </a:lnTo>
                    <a:cubicBezTo>
                      <a:pt x="1533873" y="528406"/>
                      <a:pt x="1532808" y="527678"/>
                      <a:pt x="1531855" y="526725"/>
                    </a:cubicBezTo>
                    <a:lnTo>
                      <a:pt x="1528661" y="526109"/>
                    </a:lnTo>
                    <a:cubicBezTo>
                      <a:pt x="1525803" y="525549"/>
                      <a:pt x="1523338" y="523811"/>
                      <a:pt x="1521825" y="521290"/>
                    </a:cubicBezTo>
                    <a:lnTo>
                      <a:pt x="1520536" y="519160"/>
                    </a:lnTo>
                    <a:lnTo>
                      <a:pt x="1516389" y="516246"/>
                    </a:lnTo>
                    <a:cubicBezTo>
                      <a:pt x="1515212" y="515238"/>
                      <a:pt x="1514316" y="514005"/>
                      <a:pt x="1513699" y="512604"/>
                    </a:cubicBezTo>
                    <a:lnTo>
                      <a:pt x="1510281" y="505151"/>
                    </a:lnTo>
                    <a:cubicBezTo>
                      <a:pt x="1510225" y="504983"/>
                      <a:pt x="1510169" y="504871"/>
                      <a:pt x="1510057" y="504759"/>
                    </a:cubicBezTo>
                    <a:lnTo>
                      <a:pt x="1507423" y="504254"/>
                    </a:lnTo>
                    <a:cubicBezTo>
                      <a:pt x="1504957" y="503750"/>
                      <a:pt x="1502716" y="502349"/>
                      <a:pt x="1501203" y="500332"/>
                    </a:cubicBezTo>
                    <a:lnTo>
                      <a:pt x="1500250" y="499099"/>
                    </a:lnTo>
                    <a:lnTo>
                      <a:pt x="1498401" y="497978"/>
                    </a:lnTo>
                    <a:cubicBezTo>
                      <a:pt x="1497056" y="497194"/>
                      <a:pt x="1495991" y="496129"/>
                      <a:pt x="1495095" y="494840"/>
                    </a:cubicBezTo>
                    <a:lnTo>
                      <a:pt x="1493638" y="492711"/>
                    </a:lnTo>
                    <a:cubicBezTo>
                      <a:pt x="1493078" y="491926"/>
                      <a:pt x="1492685" y="491030"/>
                      <a:pt x="1492405" y="490133"/>
                    </a:cubicBezTo>
                    <a:cubicBezTo>
                      <a:pt x="1491452" y="488788"/>
                      <a:pt x="1490780" y="487163"/>
                      <a:pt x="1490556" y="485426"/>
                    </a:cubicBezTo>
                    <a:lnTo>
                      <a:pt x="1490500" y="485146"/>
                    </a:lnTo>
                    <a:cubicBezTo>
                      <a:pt x="1489771" y="484697"/>
                      <a:pt x="1489043" y="484193"/>
                      <a:pt x="1488482" y="483577"/>
                    </a:cubicBezTo>
                    <a:lnTo>
                      <a:pt x="1485625" y="480719"/>
                    </a:lnTo>
                    <a:cubicBezTo>
                      <a:pt x="1483327" y="478421"/>
                      <a:pt x="1482318" y="475227"/>
                      <a:pt x="1482655" y="472145"/>
                    </a:cubicBezTo>
                    <a:lnTo>
                      <a:pt x="1482038" y="472033"/>
                    </a:lnTo>
                    <a:cubicBezTo>
                      <a:pt x="1480133" y="471641"/>
                      <a:pt x="1478396" y="470688"/>
                      <a:pt x="1477051" y="469343"/>
                    </a:cubicBezTo>
                    <a:lnTo>
                      <a:pt x="1474697" y="470240"/>
                    </a:lnTo>
                    <a:cubicBezTo>
                      <a:pt x="1473465" y="471136"/>
                      <a:pt x="1472064" y="471809"/>
                      <a:pt x="1470551" y="472089"/>
                    </a:cubicBezTo>
                    <a:cubicBezTo>
                      <a:pt x="1469542" y="473546"/>
                      <a:pt x="1468197" y="474723"/>
                      <a:pt x="1466628" y="475507"/>
                    </a:cubicBezTo>
                    <a:lnTo>
                      <a:pt x="1463770" y="476964"/>
                    </a:lnTo>
                    <a:cubicBezTo>
                      <a:pt x="1462873" y="477413"/>
                      <a:pt x="1461977" y="477693"/>
                      <a:pt x="1460968" y="477917"/>
                    </a:cubicBezTo>
                    <a:lnTo>
                      <a:pt x="1454076" y="479150"/>
                    </a:lnTo>
                    <a:lnTo>
                      <a:pt x="1451386" y="481391"/>
                    </a:lnTo>
                    <a:cubicBezTo>
                      <a:pt x="1450489" y="482176"/>
                      <a:pt x="1449424" y="482736"/>
                      <a:pt x="1448360" y="483129"/>
                    </a:cubicBezTo>
                    <a:cubicBezTo>
                      <a:pt x="1447519" y="486547"/>
                      <a:pt x="1444942" y="489236"/>
                      <a:pt x="1441747" y="490357"/>
                    </a:cubicBezTo>
                    <a:cubicBezTo>
                      <a:pt x="1440122" y="492150"/>
                      <a:pt x="1437937" y="493383"/>
                      <a:pt x="1435471" y="493719"/>
                    </a:cubicBezTo>
                    <a:cubicBezTo>
                      <a:pt x="1434350" y="496017"/>
                      <a:pt x="1432445" y="497866"/>
                      <a:pt x="1429980" y="498819"/>
                    </a:cubicBezTo>
                    <a:lnTo>
                      <a:pt x="1427514" y="499828"/>
                    </a:lnTo>
                    <a:cubicBezTo>
                      <a:pt x="1427346" y="500500"/>
                      <a:pt x="1427066" y="501116"/>
                      <a:pt x="1426785" y="501789"/>
                    </a:cubicBezTo>
                    <a:lnTo>
                      <a:pt x="1426057" y="503246"/>
                    </a:lnTo>
                    <a:cubicBezTo>
                      <a:pt x="1424824" y="505711"/>
                      <a:pt x="1422695" y="507561"/>
                      <a:pt x="1420061" y="508401"/>
                    </a:cubicBezTo>
                    <a:lnTo>
                      <a:pt x="1417932" y="509130"/>
                    </a:lnTo>
                    <a:cubicBezTo>
                      <a:pt x="1416867" y="509466"/>
                      <a:pt x="1415802" y="509634"/>
                      <a:pt x="1414681" y="509634"/>
                    </a:cubicBezTo>
                    <a:lnTo>
                      <a:pt x="1411095" y="509634"/>
                    </a:lnTo>
                    <a:cubicBezTo>
                      <a:pt x="1409134" y="509634"/>
                      <a:pt x="1407228" y="509074"/>
                      <a:pt x="1405547" y="508065"/>
                    </a:cubicBezTo>
                    <a:lnTo>
                      <a:pt x="1404987" y="507897"/>
                    </a:lnTo>
                    <a:cubicBezTo>
                      <a:pt x="1403138" y="507449"/>
                      <a:pt x="1401513" y="506496"/>
                      <a:pt x="1400168" y="505151"/>
                    </a:cubicBezTo>
                    <a:lnTo>
                      <a:pt x="1399551" y="504535"/>
                    </a:lnTo>
                    <a:lnTo>
                      <a:pt x="1396581" y="505151"/>
                    </a:lnTo>
                    <a:cubicBezTo>
                      <a:pt x="1394620" y="505543"/>
                      <a:pt x="1392603" y="505375"/>
                      <a:pt x="1390753" y="504647"/>
                    </a:cubicBezTo>
                    <a:lnTo>
                      <a:pt x="1389521" y="504647"/>
                    </a:lnTo>
                    <a:cubicBezTo>
                      <a:pt x="1387896" y="504647"/>
                      <a:pt x="1386327" y="504254"/>
                      <a:pt x="1384926" y="503582"/>
                    </a:cubicBezTo>
                    <a:lnTo>
                      <a:pt x="1384085" y="503190"/>
                    </a:lnTo>
                    <a:cubicBezTo>
                      <a:pt x="1382068" y="502966"/>
                      <a:pt x="1380162" y="502181"/>
                      <a:pt x="1378593" y="500836"/>
                    </a:cubicBezTo>
                    <a:lnTo>
                      <a:pt x="1376464" y="499043"/>
                    </a:lnTo>
                    <a:cubicBezTo>
                      <a:pt x="1373830" y="499940"/>
                      <a:pt x="1370916" y="499828"/>
                      <a:pt x="1368395" y="498539"/>
                    </a:cubicBezTo>
                    <a:lnTo>
                      <a:pt x="1366938" y="497810"/>
                    </a:lnTo>
                    <a:cubicBezTo>
                      <a:pt x="1365929" y="497306"/>
                      <a:pt x="1365032" y="496633"/>
                      <a:pt x="1364248" y="495849"/>
                    </a:cubicBezTo>
                    <a:lnTo>
                      <a:pt x="1362791" y="494392"/>
                    </a:lnTo>
                    <a:cubicBezTo>
                      <a:pt x="1360886" y="492431"/>
                      <a:pt x="1359765" y="489853"/>
                      <a:pt x="1359765" y="487107"/>
                    </a:cubicBezTo>
                    <a:lnTo>
                      <a:pt x="1359765" y="485650"/>
                    </a:lnTo>
                    <a:cubicBezTo>
                      <a:pt x="1359765" y="484866"/>
                      <a:pt x="1359877" y="484025"/>
                      <a:pt x="1360045" y="483240"/>
                    </a:cubicBezTo>
                    <a:lnTo>
                      <a:pt x="1359204" y="482232"/>
                    </a:lnTo>
                    <a:cubicBezTo>
                      <a:pt x="1358196" y="481223"/>
                      <a:pt x="1357411" y="480046"/>
                      <a:pt x="1356907" y="478757"/>
                    </a:cubicBezTo>
                    <a:lnTo>
                      <a:pt x="1355450" y="475171"/>
                    </a:lnTo>
                    <a:cubicBezTo>
                      <a:pt x="1355282" y="474723"/>
                      <a:pt x="1355114" y="474275"/>
                      <a:pt x="1355002" y="473826"/>
                    </a:cubicBezTo>
                    <a:lnTo>
                      <a:pt x="1354273" y="470968"/>
                    </a:lnTo>
                    <a:cubicBezTo>
                      <a:pt x="1354049" y="470128"/>
                      <a:pt x="1353993" y="469287"/>
                      <a:pt x="1353993" y="468446"/>
                    </a:cubicBezTo>
                    <a:lnTo>
                      <a:pt x="1353993" y="468279"/>
                    </a:lnTo>
                    <a:lnTo>
                      <a:pt x="1353433" y="463235"/>
                    </a:lnTo>
                    <a:cubicBezTo>
                      <a:pt x="1352872" y="461946"/>
                      <a:pt x="1352536" y="460489"/>
                      <a:pt x="1352536" y="459088"/>
                    </a:cubicBezTo>
                    <a:lnTo>
                      <a:pt x="1352536" y="452644"/>
                    </a:lnTo>
                    <a:cubicBezTo>
                      <a:pt x="1352536" y="451019"/>
                      <a:pt x="1352928" y="449450"/>
                      <a:pt x="1353601" y="448049"/>
                    </a:cubicBezTo>
                    <a:lnTo>
                      <a:pt x="1355730" y="443734"/>
                    </a:lnTo>
                    <a:cubicBezTo>
                      <a:pt x="1355842" y="443510"/>
                      <a:pt x="1355954" y="443286"/>
                      <a:pt x="1356066" y="443118"/>
                    </a:cubicBezTo>
                    <a:lnTo>
                      <a:pt x="1356066" y="441212"/>
                    </a:lnTo>
                    <a:cubicBezTo>
                      <a:pt x="1356066" y="438467"/>
                      <a:pt x="1357131" y="435833"/>
                      <a:pt x="1359092" y="433928"/>
                    </a:cubicBezTo>
                    <a:lnTo>
                      <a:pt x="1360101" y="432919"/>
                    </a:lnTo>
                    <a:lnTo>
                      <a:pt x="1365481" y="425690"/>
                    </a:lnTo>
                    <a:cubicBezTo>
                      <a:pt x="1363800" y="425746"/>
                      <a:pt x="1361950" y="425410"/>
                      <a:pt x="1360381" y="424626"/>
                    </a:cubicBezTo>
                    <a:lnTo>
                      <a:pt x="1358924" y="423897"/>
                    </a:lnTo>
                    <a:cubicBezTo>
                      <a:pt x="1356739" y="422832"/>
                      <a:pt x="1355002" y="420983"/>
                      <a:pt x="1354049" y="418798"/>
                    </a:cubicBezTo>
                    <a:cubicBezTo>
                      <a:pt x="1353096" y="418517"/>
                      <a:pt x="1352144" y="418069"/>
                      <a:pt x="1351303" y="417509"/>
                    </a:cubicBezTo>
                    <a:lnTo>
                      <a:pt x="1349454" y="416556"/>
                    </a:lnTo>
                    <a:cubicBezTo>
                      <a:pt x="1348613" y="416276"/>
                      <a:pt x="1347885" y="415940"/>
                      <a:pt x="1347156" y="415435"/>
                    </a:cubicBezTo>
                    <a:cubicBezTo>
                      <a:pt x="1346540" y="416052"/>
                      <a:pt x="1345812" y="416612"/>
                      <a:pt x="1345083" y="417060"/>
                    </a:cubicBezTo>
                    <a:lnTo>
                      <a:pt x="1344074" y="418517"/>
                    </a:lnTo>
                    <a:cubicBezTo>
                      <a:pt x="1343570" y="419526"/>
                      <a:pt x="1342898" y="420423"/>
                      <a:pt x="1342113" y="421207"/>
                    </a:cubicBezTo>
                    <a:lnTo>
                      <a:pt x="1340656" y="422664"/>
                    </a:lnTo>
                    <a:cubicBezTo>
                      <a:pt x="1337742" y="425578"/>
                      <a:pt x="1333371" y="426475"/>
                      <a:pt x="1329505" y="424962"/>
                    </a:cubicBezTo>
                    <a:lnTo>
                      <a:pt x="1324125" y="422832"/>
                    </a:lnTo>
                    <a:cubicBezTo>
                      <a:pt x="1321884" y="422720"/>
                      <a:pt x="1319810" y="421879"/>
                      <a:pt x="1318129" y="420479"/>
                    </a:cubicBezTo>
                    <a:cubicBezTo>
                      <a:pt x="1316448" y="421543"/>
                      <a:pt x="1314543" y="422160"/>
                      <a:pt x="1312525" y="422160"/>
                    </a:cubicBezTo>
                    <a:lnTo>
                      <a:pt x="1312133" y="422160"/>
                    </a:lnTo>
                    <a:lnTo>
                      <a:pt x="1309555" y="422664"/>
                    </a:lnTo>
                    <a:cubicBezTo>
                      <a:pt x="1309387" y="422720"/>
                      <a:pt x="1309163" y="422720"/>
                      <a:pt x="1308995" y="422776"/>
                    </a:cubicBezTo>
                    <a:lnTo>
                      <a:pt x="1306978" y="423056"/>
                    </a:lnTo>
                    <a:cubicBezTo>
                      <a:pt x="1306866" y="423225"/>
                      <a:pt x="1306810" y="423449"/>
                      <a:pt x="1306698" y="423617"/>
                    </a:cubicBezTo>
                    <a:lnTo>
                      <a:pt x="1305969" y="425074"/>
                    </a:lnTo>
                    <a:cubicBezTo>
                      <a:pt x="1305128" y="426699"/>
                      <a:pt x="1303952" y="428044"/>
                      <a:pt x="1302439" y="429052"/>
                    </a:cubicBezTo>
                    <a:cubicBezTo>
                      <a:pt x="1302046" y="429613"/>
                      <a:pt x="1301654" y="430117"/>
                      <a:pt x="1301150" y="430621"/>
                    </a:cubicBezTo>
                    <a:lnTo>
                      <a:pt x="1300421" y="431350"/>
                    </a:lnTo>
                    <a:cubicBezTo>
                      <a:pt x="1299020" y="432751"/>
                      <a:pt x="1297339" y="433704"/>
                      <a:pt x="1295490" y="434096"/>
                    </a:cubicBezTo>
                    <a:lnTo>
                      <a:pt x="1295378" y="434208"/>
                    </a:lnTo>
                    <a:cubicBezTo>
                      <a:pt x="1293417" y="436169"/>
                      <a:pt x="1290783" y="437234"/>
                      <a:pt x="1288093" y="437234"/>
                    </a:cubicBezTo>
                    <a:lnTo>
                      <a:pt x="1286244" y="437234"/>
                    </a:lnTo>
                    <a:lnTo>
                      <a:pt x="1285572" y="437570"/>
                    </a:lnTo>
                    <a:cubicBezTo>
                      <a:pt x="1282377" y="439195"/>
                      <a:pt x="1278567" y="438971"/>
                      <a:pt x="1275541" y="437122"/>
                    </a:cubicBezTo>
                    <a:cubicBezTo>
                      <a:pt x="1273355" y="435777"/>
                      <a:pt x="1271730" y="433648"/>
                      <a:pt x="1271058" y="431182"/>
                    </a:cubicBezTo>
                    <a:cubicBezTo>
                      <a:pt x="1270890" y="431294"/>
                      <a:pt x="1270666" y="431350"/>
                      <a:pt x="1270497" y="431462"/>
                    </a:cubicBezTo>
                    <a:cubicBezTo>
                      <a:pt x="1268704" y="434488"/>
                      <a:pt x="1265398" y="436505"/>
                      <a:pt x="1261588" y="436505"/>
                    </a:cubicBezTo>
                    <a:lnTo>
                      <a:pt x="1258561" y="436505"/>
                    </a:lnTo>
                    <a:cubicBezTo>
                      <a:pt x="1256768" y="437906"/>
                      <a:pt x="1254527" y="438635"/>
                      <a:pt x="1252229" y="438635"/>
                    </a:cubicBezTo>
                    <a:lnTo>
                      <a:pt x="1250772" y="438635"/>
                    </a:lnTo>
                    <a:cubicBezTo>
                      <a:pt x="1249147" y="438635"/>
                      <a:pt x="1247578" y="438243"/>
                      <a:pt x="1246177" y="437570"/>
                    </a:cubicBezTo>
                    <a:lnTo>
                      <a:pt x="1246121" y="437514"/>
                    </a:lnTo>
                    <a:cubicBezTo>
                      <a:pt x="1244552" y="438915"/>
                      <a:pt x="1242535" y="439755"/>
                      <a:pt x="1240461" y="440036"/>
                    </a:cubicBezTo>
                    <a:lnTo>
                      <a:pt x="1237660" y="440316"/>
                    </a:lnTo>
                    <a:lnTo>
                      <a:pt x="1237043" y="441549"/>
                    </a:lnTo>
                    <a:cubicBezTo>
                      <a:pt x="1235698" y="444239"/>
                      <a:pt x="1233233" y="446200"/>
                      <a:pt x="1230319" y="446984"/>
                    </a:cubicBezTo>
                    <a:lnTo>
                      <a:pt x="1227461" y="447713"/>
                    </a:lnTo>
                    <a:cubicBezTo>
                      <a:pt x="1226620" y="447937"/>
                      <a:pt x="1225780" y="447993"/>
                      <a:pt x="1224939" y="447993"/>
                    </a:cubicBezTo>
                    <a:lnTo>
                      <a:pt x="1223482" y="447993"/>
                    </a:lnTo>
                    <a:cubicBezTo>
                      <a:pt x="1221577" y="447993"/>
                      <a:pt x="1219784" y="447489"/>
                      <a:pt x="1218215" y="446536"/>
                    </a:cubicBezTo>
                    <a:cubicBezTo>
                      <a:pt x="1217598" y="446536"/>
                      <a:pt x="1217038" y="446480"/>
                      <a:pt x="1216422" y="446312"/>
                    </a:cubicBezTo>
                    <a:lnTo>
                      <a:pt x="1212835" y="445584"/>
                    </a:lnTo>
                    <a:cubicBezTo>
                      <a:pt x="1212107" y="445471"/>
                      <a:pt x="1211434" y="445247"/>
                      <a:pt x="1210762" y="444967"/>
                    </a:cubicBezTo>
                    <a:lnTo>
                      <a:pt x="1206895" y="443286"/>
                    </a:lnTo>
                    <a:lnTo>
                      <a:pt x="1203813" y="442782"/>
                    </a:lnTo>
                    <a:cubicBezTo>
                      <a:pt x="1202356" y="442557"/>
                      <a:pt x="1201011" y="441997"/>
                      <a:pt x="1199778" y="441212"/>
                    </a:cubicBezTo>
                    <a:lnTo>
                      <a:pt x="1195463" y="438354"/>
                    </a:lnTo>
                    <a:cubicBezTo>
                      <a:pt x="1192998" y="436730"/>
                      <a:pt x="1191373" y="434152"/>
                      <a:pt x="1190981" y="431238"/>
                    </a:cubicBezTo>
                    <a:lnTo>
                      <a:pt x="1187394" y="406133"/>
                    </a:lnTo>
                    <a:cubicBezTo>
                      <a:pt x="1187338" y="405629"/>
                      <a:pt x="1187282" y="405180"/>
                      <a:pt x="1187282" y="404676"/>
                    </a:cubicBezTo>
                    <a:lnTo>
                      <a:pt x="1187282" y="389546"/>
                    </a:lnTo>
                    <a:cubicBezTo>
                      <a:pt x="1186778" y="389266"/>
                      <a:pt x="1186273" y="388986"/>
                      <a:pt x="1185825" y="388649"/>
                    </a:cubicBezTo>
                    <a:cubicBezTo>
                      <a:pt x="1184760" y="388986"/>
                      <a:pt x="1183640" y="389154"/>
                      <a:pt x="1182575" y="389154"/>
                    </a:cubicBezTo>
                    <a:lnTo>
                      <a:pt x="1181846" y="389154"/>
                    </a:lnTo>
                    <a:cubicBezTo>
                      <a:pt x="1179101" y="389154"/>
                      <a:pt x="1176467" y="388033"/>
                      <a:pt x="1174506" y="386128"/>
                    </a:cubicBezTo>
                    <a:lnTo>
                      <a:pt x="1172656" y="384279"/>
                    </a:lnTo>
                    <a:cubicBezTo>
                      <a:pt x="1172376" y="384167"/>
                      <a:pt x="1172040" y="384054"/>
                      <a:pt x="1171760" y="383942"/>
                    </a:cubicBezTo>
                    <a:cubicBezTo>
                      <a:pt x="1171199" y="383830"/>
                      <a:pt x="1170639" y="383662"/>
                      <a:pt x="1170079" y="383438"/>
                    </a:cubicBezTo>
                    <a:lnTo>
                      <a:pt x="1168398" y="382766"/>
                    </a:lnTo>
                    <a:cubicBezTo>
                      <a:pt x="1166828" y="383662"/>
                      <a:pt x="1165035" y="384167"/>
                      <a:pt x="1163186" y="384167"/>
                    </a:cubicBezTo>
                    <a:lnTo>
                      <a:pt x="1161001" y="384167"/>
                    </a:lnTo>
                    <a:lnTo>
                      <a:pt x="1160440" y="384727"/>
                    </a:lnTo>
                    <a:cubicBezTo>
                      <a:pt x="1159656" y="385511"/>
                      <a:pt x="1158759" y="386184"/>
                      <a:pt x="1157750" y="386688"/>
                    </a:cubicBezTo>
                    <a:lnTo>
                      <a:pt x="1157358" y="386912"/>
                    </a:lnTo>
                    <a:lnTo>
                      <a:pt x="1156013" y="388930"/>
                    </a:lnTo>
                    <a:cubicBezTo>
                      <a:pt x="1155621" y="389490"/>
                      <a:pt x="1155173" y="390050"/>
                      <a:pt x="1154668" y="390555"/>
                    </a:cubicBezTo>
                    <a:lnTo>
                      <a:pt x="1153940" y="391283"/>
                    </a:lnTo>
                    <a:cubicBezTo>
                      <a:pt x="1152595" y="392572"/>
                      <a:pt x="1150970" y="393525"/>
                      <a:pt x="1149177" y="393973"/>
                    </a:cubicBezTo>
                    <a:lnTo>
                      <a:pt x="1146655" y="394702"/>
                    </a:lnTo>
                    <a:cubicBezTo>
                      <a:pt x="1146599" y="394702"/>
                      <a:pt x="1146599" y="394758"/>
                      <a:pt x="1146543" y="394758"/>
                    </a:cubicBezTo>
                    <a:lnTo>
                      <a:pt x="1145983" y="397447"/>
                    </a:lnTo>
                    <a:cubicBezTo>
                      <a:pt x="1145422" y="400137"/>
                      <a:pt x="1143853" y="402491"/>
                      <a:pt x="1141556" y="404004"/>
                    </a:cubicBezTo>
                    <a:lnTo>
                      <a:pt x="1137241" y="406862"/>
                    </a:lnTo>
                    <a:cubicBezTo>
                      <a:pt x="1135279" y="408151"/>
                      <a:pt x="1133038" y="408711"/>
                      <a:pt x="1130797" y="408599"/>
                    </a:cubicBezTo>
                    <a:cubicBezTo>
                      <a:pt x="1129227" y="408711"/>
                      <a:pt x="1127658" y="408487"/>
                      <a:pt x="1126145" y="407814"/>
                    </a:cubicBezTo>
                    <a:cubicBezTo>
                      <a:pt x="1124857" y="407310"/>
                      <a:pt x="1123736" y="406525"/>
                      <a:pt x="1122783" y="405573"/>
                    </a:cubicBezTo>
                    <a:lnTo>
                      <a:pt x="1121438" y="404676"/>
                    </a:lnTo>
                    <a:cubicBezTo>
                      <a:pt x="1118580" y="402771"/>
                      <a:pt x="1116843" y="399521"/>
                      <a:pt x="1116843" y="396102"/>
                    </a:cubicBezTo>
                    <a:lnTo>
                      <a:pt x="1116843" y="391788"/>
                    </a:lnTo>
                    <a:cubicBezTo>
                      <a:pt x="1116843" y="390947"/>
                      <a:pt x="1116955" y="390050"/>
                      <a:pt x="1117179" y="389210"/>
                    </a:cubicBezTo>
                    <a:lnTo>
                      <a:pt x="1117011" y="388986"/>
                    </a:lnTo>
                    <a:cubicBezTo>
                      <a:pt x="1115498" y="387417"/>
                      <a:pt x="1114490" y="385455"/>
                      <a:pt x="1114153" y="383270"/>
                    </a:cubicBezTo>
                    <a:lnTo>
                      <a:pt x="1113817" y="381085"/>
                    </a:lnTo>
                    <a:cubicBezTo>
                      <a:pt x="1112248" y="380076"/>
                      <a:pt x="1110959" y="378675"/>
                      <a:pt x="1110119" y="376994"/>
                    </a:cubicBezTo>
                    <a:lnTo>
                      <a:pt x="1109390" y="375537"/>
                    </a:lnTo>
                    <a:cubicBezTo>
                      <a:pt x="1108662" y="374080"/>
                      <a:pt x="1108326" y="372511"/>
                      <a:pt x="1108326" y="370942"/>
                    </a:cubicBezTo>
                    <a:lnTo>
                      <a:pt x="1108326" y="369485"/>
                    </a:lnTo>
                    <a:cubicBezTo>
                      <a:pt x="1108326" y="367860"/>
                      <a:pt x="1108718" y="366291"/>
                      <a:pt x="1109390" y="364890"/>
                    </a:cubicBezTo>
                    <a:lnTo>
                      <a:pt x="1110119" y="363433"/>
                    </a:lnTo>
                    <a:cubicBezTo>
                      <a:pt x="1110511" y="362648"/>
                      <a:pt x="1110959" y="361976"/>
                      <a:pt x="1111520" y="361303"/>
                    </a:cubicBezTo>
                    <a:cubicBezTo>
                      <a:pt x="1111183" y="359958"/>
                      <a:pt x="1111127" y="358614"/>
                      <a:pt x="1111295" y="357269"/>
                    </a:cubicBezTo>
                    <a:cubicBezTo>
                      <a:pt x="1111127" y="355980"/>
                      <a:pt x="1111183" y="354635"/>
                      <a:pt x="1111520" y="353346"/>
                    </a:cubicBezTo>
                    <a:lnTo>
                      <a:pt x="1112248" y="350488"/>
                    </a:lnTo>
                    <a:cubicBezTo>
                      <a:pt x="1112360" y="350040"/>
                      <a:pt x="1112472" y="349648"/>
                      <a:pt x="1112640" y="349199"/>
                    </a:cubicBezTo>
                    <a:cubicBezTo>
                      <a:pt x="1112640" y="348415"/>
                      <a:pt x="1112753" y="347630"/>
                      <a:pt x="1112977" y="346902"/>
                    </a:cubicBezTo>
                    <a:lnTo>
                      <a:pt x="1113369" y="345277"/>
                    </a:lnTo>
                    <a:lnTo>
                      <a:pt x="1113369" y="342979"/>
                    </a:lnTo>
                    <a:cubicBezTo>
                      <a:pt x="1113369" y="342363"/>
                      <a:pt x="1113425" y="341746"/>
                      <a:pt x="1113537" y="341186"/>
                    </a:cubicBezTo>
                    <a:cubicBezTo>
                      <a:pt x="1113537" y="341074"/>
                      <a:pt x="1113481" y="340962"/>
                      <a:pt x="1113481" y="340850"/>
                    </a:cubicBezTo>
                    <a:lnTo>
                      <a:pt x="1112753" y="335806"/>
                    </a:lnTo>
                    <a:cubicBezTo>
                      <a:pt x="1112696" y="335302"/>
                      <a:pt x="1112640" y="334854"/>
                      <a:pt x="1112640" y="334349"/>
                    </a:cubicBezTo>
                    <a:lnTo>
                      <a:pt x="1112640" y="333845"/>
                    </a:lnTo>
                    <a:cubicBezTo>
                      <a:pt x="1111744" y="332332"/>
                      <a:pt x="1111183" y="330483"/>
                      <a:pt x="1111183" y="328578"/>
                    </a:cubicBezTo>
                    <a:lnTo>
                      <a:pt x="1111183" y="327849"/>
                    </a:lnTo>
                    <a:lnTo>
                      <a:pt x="1110679" y="327345"/>
                    </a:lnTo>
                    <a:cubicBezTo>
                      <a:pt x="1109614" y="327177"/>
                      <a:pt x="1108550" y="326840"/>
                      <a:pt x="1107597" y="326336"/>
                    </a:cubicBezTo>
                    <a:lnTo>
                      <a:pt x="1105468" y="325271"/>
                    </a:lnTo>
                    <a:lnTo>
                      <a:pt x="1103618" y="325271"/>
                    </a:lnTo>
                    <a:cubicBezTo>
                      <a:pt x="1100873" y="325271"/>
                      <a:pt x="1098239" y="324207"/>
                      <a:pt x="1096334" y="322245"/>
                    </a:cubicBezTo>
                    <a:lnTo>
                      <a:pt x="1095605" y="321517"/>
                    </a:lnTo>
                    <a:cubicBezTo>
                      <a:pt x="1094484" y="320396"/>
                      <a:pt x="1093644" y="318995"/>
                      <a:pt x="1093083" y="317482"/>
                    </a:cubicBezTo>
                    <a:lnTo>
                      <a:pt x="1092131" y="314568"/>
                    </a:lnTo>
                    <a:cubicBezTo>
                      <a:pt x="1092019" y="314624"/>
                      <a:pt x="1091907" y="314624"/>
                      <a:pt x="1091851" y="314680"/>
                    </a:cubicBezTo>
                    <a:lnTo>
                      <a:pt x="1089889" y="315353"/>
                    </a:lnTo>
                    <a:cubicBezTo>
                      <a:pt x="1090618" y="316810"/>
                      <a:pt x="1091010" y="318379"/>
                      <a:pt x="1091010" y="320004"/>
                    </a:cubicBezTo>
                    <a:lnTo>
                      <a:pt x="1091010" y="321461"/>
                    </a:lnTo>
                    <a:cubicBezTo>
                      <a:pt x="1091010" y="326000"/>
                      <a:pt x="1088096" y="329810"/>
                      <a:pt x="1084061" y="331211"/>
                    </a:cubicBezTo>
                    <a:cubicBezTo>
                      <a:pt x="1080811" y="334181"/>
                      <a:pt x="1076160" y="334742"/>
                      <a:pt x="1072406" y="332837"/>
                    </a:cubicBezTo>
                    <a:cubicBezTo>
                      <a:pt x="1068819" y="334685"/>
                      <a:pt x="1064392" y="334237"/>
                      <a:pt x="1061142" y="331604"/>
                    </a:cubicBezTo>
                    <a:lnTo>
                      <a:pt x="1061142" y="331604"/>
                    </a:lnTo>
                    <a:cubicBezTo>
                      <a:pt x="1058116" y="332220"/>
                      <a:pt x="1054978" y="331436"/>
                      <a:pt x="1052568" y="329474"/>
                    </a:cubicBezTo>
                    <a:cubicBezTo>
                      <a:pt x="1050663" y="327905"/>
                      <a:pt x="1049374" y="325664"/>
                      <a:pt x="1048926" y="323254"/>
                    </a:cubicBezTo>
                    <a:lnTo>
                      <a:pt x="1044443" y="313167"/>
                    </a:lnTo>
                    <a:lnTo>
                      <a:pt x="1042986" y="311206"/>
                    </a:lnTo>
                    <a:cubicBezTo>
                      <a:pt x="1041641" y="309413"/>
                      <a:pt x="1040969" y="307339"/>
                      <a:pt x="1040913" y="305266"/>
                    </a:cubicBezTo>
                    <a:cubicBezTo>
                      <a:pt x="1040745" y="305266"/>
                      <a:pt x="1040633" y="305266"/>
                      <a:pt x="1040464" y="305266"/>
                    </a:cubicBezTo>
                    <a:lnTo>
                      <a:pt x="1039736" y="305266"/>
                    </a:lnTo>
                    <a:cubicBezTo>
                      <a:pt x="1038111" y="305266"/>
                      <a:pt x="1036542" y="304874"/>
                      <a:pt x="1035141" y="304201"/>
                    </a:cubicBezTo>
                    <a:lnTo>
                      <a:pt x="1033684" y="303473"/>
                    </a:lnTo>
                    <a:cubicBezTo>
                      <a:pt x="1032227" y="302745"/>
                      <a:pt x="1030994" y="301736"/>
                      <a:pt x="1030041" y="300447"/>
                    </a:cubicBezTo>
                    <a:lnTo>
                      <a:pt x="1029201" y="299326"/>
                    </a:lnTo>
                    <a:lnTo>
                      <a:pt x="1027071" y="299550"/>
                    </a:lnTo>
                    <a:cubicBezTo>
                      <a:pt x="1025502" y="299662"/>
                      <a:pt x="1023933" y="299494"/>
                      <a:pt x="1022420" y="298878"/>
                    </a:cubicBezTo>
                    <a:lnTo>
                      <a:pt x="1013062" y="295291"/>
                    </a:lnTo>
                    <a:cubicBezTo>
                      <a:pt x="1011941" y="294843"/>
                      <a:pt x="1010877" y="294227"/>
                      <a:pt x="1009980" y="293442"/>
                    </a:cubicBezTo>
                    <a:lnTo>
                      <a:pt x="1008915" y="292546"/>
                    </a:lnTo>
                    <a:lnTo>
                      <a:pt x="1007122" y="294115"/>
                    </a:lnTo>
                    <a:cubicBezTo>
                      <a:pt x="1004488" y="296468"/>
                      <a:pt x="1000790" y="297309"/>
                      <a:pt x="997372" y="296300"/>
                    </a:cubicBezTo>
                    <a:cubicBezTo>
                      <a:pt x="993953" y="295291"/>
                      <a:pt x="991320" y="292658"/>
                      <a:pt x="990311" y="289239"/>
                    </a:cubicBezTo>
                    <a:lnTo>
                      <a:pt x="990199" y="288847"/>
                    </a:lnTo>
                    <a:lnTo>
                      <a:pt x="988854" y="289632"/>
                    </a:lnTo>
                    <a:cubicBezTo>
                      <a:pt x="985043" y="291817"/>
                      <a:pt x="980336" y="291369"/>
                      <a:pt x="976974" y="288511"/>
                    </a:cubicBezTo>
                    <a:lnTo>
                      <a:pt x="971931" y="284196"/>
                    </a:lnTo>
                    <a:cubicBezTo>
                      <a:pt x="970418" y="282907"/>
                      <a:pt x="969353" y="281226"/>
                      <a:pt x="968737" y="279321"/>
                    </a:cubicBezTo>
                    <a:lnTo>
                      <a:pt x="967336" y="274726"/>
                    </a:lnTo>
                    <a:lnTo>
                      <a:pt x="966103" y="274109"/>
                    </a:lnTo>
                    <a:cubicBezTo>
                      <a:pt x="963581" y="272820"/>
                      <a:pt x="961676" y="270579"/>
                      <a:pt x="960835" y="267945"/>
                    </a:cubicBezTo>
                    <a:cubicBezTo>
                      <a:pt x="960667" y="267945"/>
                      <a:pt x="960443" y="267889"/>
                      <a:pt x="960275" y="267833"/>
                    </a:cubicBezTo>
                    <a:cubicBezTo>
                      <a:pt x="959266" y="269570"/>
                      <a:pt x="957809" y="270971"/>
                      <a:pt x="955960" y="271924"/>
                    </a:cubicBezTo>
                    <a:lnTo>
                      <a:pt x="954503" y="272653"/>
                    </a:lnTo>
                    <a:cubicBezTo>
                      <a:pt x="951197" y="274334"/>
                      <a:pt x="947330" y="274053"/>
                      <a:pt x="944304" y="272148"/>
                    </a:cubicBezTo>
                    <a:cubicBezTo>
                      <a:pt x="943856" y="272036"/>
                      <a:pt x="943464" y="271924"/>
                      <a:pt x="943015" y="271812"/>
                    </a:cubicBezTo>
                    <a:lnTo>
                      <a:pt x="940886" y="271083"/>
                    </a:lnTo>
                    <a:cubicBezTo>
                      <a:pt x="938028" y="270131"/>
                      <a:pt x="935731" y="268001"/>
                      <a:pt x="934610" y="265256"/>
                    </a:cubicBezTo>
                    <a:cubicBezTo>
                      <a:pt x="933601" y="262846"/>
                      <a:pt x="933545" y="260100"/>
                      <a:pt x="934498" y="257690"/>
                    </a:cubicBezTo>
                    <a:lnTo>
                      <a:pt x="934049" y="255449"/>
                    </a:lnTo>
                    <a:cubicBezTo>
                      <a:pt x="933994" y="255281"/>
                      <a:pt x="933994" y="255057"/>
                      <a:pt x="933937" y="254888"/>
                    </a:cubicBezTo>
                    <a:lnTo>
                      <a:pt x="933825" y="254104"/>
                    </a:lnTo>
                    <a:lnTo>
                      <a:pt x="932537" y="252815"/>
                    </a:lnTo>
                    <a:cubicBezTo>
                      <a:pt x="931752" y="252030"/>
                      <a:pt x="931136" y="251134"/>
                      <a:pt x="930631" y="250125"/>
                    </a:cubicBezTo>
                    <a:lnTo>
                      <a:pt x="929903" y="248668"/>
                    </a:lnTo>
                    <a:cubicBezTo>
                      <a:pt x="929174" y="247211"/>
                      <a:pt x="928838" y="245642"/>
                      <a:pt x="928838" y="244073"/>
                    </a:cubicBezTo>
                    <a:lnTo>
                      <a:pt x="928838" y="243345"/>
                    </a:lnTo>
                    <a:cubicBezTo>
                      <a:pt x="928838" y="242224"/>
                      <a:pt x="929006" y="241159"/>
                      <a:pt x="929342" y="240095"/>
                    </a:cubicBezTo>
                    <a:lnTo>
                      <a:pt x="930071" y="237965"/>
                    </a:lnTo>
                    <a:cubicBezTo>
                      <a:pt x="930127" y="237797"/>
                      <a:pt x="930183" y="237629"/>
                      <a:pt x="930239" y="237461"/>
                    </a:cubicBezTo>
                    <a:lnTo>
                      <a:pt x="930239" y="233314"/>
                    </a:lnTo>
                    <a:cubicBezTo>
                      <a:pt x="928446" y="231409"/>
                      <a:pt x="927381" y="228887"/>
                      <a:pt x="927381" y="226141"/>
                    </a:cubicBezTo>
                    <a:lnTo>
                      <a:pt x="927381" y="223508"/>
                    </a:lnTo>
                    <a:cubicBezTo>
                      <a:pt x="926428" y="221938"/>
                      <a:pt x="925924" y="220089"/>
                      <a:pt x="925924" y="218240"/>
                    </a:cubicBezTo>
                    <a:lnTo>
                      <a:pt x="925924" y="217512"/>
                    </a:lnTo>
                    <a:cubicBezTo>
                      <a:pt x="925924" y="216391"/>
                      <a:pt x="926092" y="215326"/>
                      <a:pt x="926428" y="214261"/>
                    </a:cubicBezTo>
                    <a:lnTo>
                      <a:pt x="927157" y="212132"/>
                    </a:lnTo>
                    <a:cubicBezTo>
                      <a:pt x="927381" y="211403"/>
                      <a:pt x="927717" y="210675"/>
                      <a:pt x="928110" y="210059"/>
                    </a:cubicBezTo>
                    <a:cubicBezTo>
                      <a:pt x="928053" y="209666"/>
                      <a:pt x="928053" y="209330"/>
                      <a:pt x="928053" y="208938"/>
                    </a:cubicBezTo>
                    <a:lnTo>
                      <a:pt x="928053" y="207481"/>
                    </a:lnTo>
                    <a:cubicBezTo>
                      <a:pt x="928053" y="205856"/>
                      <a:pt x="928446" y="204287"/>
                      <a:pt x="929174" y="202830"/>
                    </a:cubicBezTo>
                    <a:lnTo>
                      <a:pt x="930631" y="199972"/>
                    </a:lnTo>
                    <a:cubicBezTo>
                      <a:pt x="931192" y="198851"/>
                      <a:pt x="931976" y="197843"/>
                      <a:pt x="932873" y="197002"/>
                    </a:cubicBezTo>
                    <a:lnTo>
                      <a:pt x="933041" y="195769"/>
                    </a:lnTo>
                    <a:lnTo>
                      <a:pt x="931752" y="182264"/>
                    </a:lnTo>
                    <a:lnTo>
                      <a:pt x="931080" y="178286"/>
                    </a:lnTo>
                    <a:cubicBezTo>
                      <a:pt x="930967" y="177725"/>
                      <a:pt x="930911" y="177165"/>
                      <a:pt x="930911" y="176605"/>
                    </a:cubicBezTo>
                    <a:lnTo>
                      <a:pt x="930911" y="174475"/>
                    </a:lnTo>
                    <a:cubicBezTo>
                      <a:pt x="930911" y="173690"/>
                      <a:pt x="931024" y="172962"/>
                      <a:pt x="931192" y="172177"/>
                    </a:cubicBezTo>
                    <a:lnTo>
                      <a:pt x="930855" y="172065"/>
                    </a:lnTo>
                    <a:cubicBezTo>
                      <a:pt x="926653" y="170665"/>
                      <a:pt x="923795" y="166686"/>
                      <a:pt x="923795" y="162259"/>
                    </a:cubicBezTo>
                    <a:lnTo>
                      <a:pt x="923795" y="161530"/>
                    </a:lnTo>
                    <a:cubicBezTo>
                      <a:pt x="923795" y="160522"/>
                      <a:pt x="923963" y="159513"/>
                      <a:pt x="924243" y="158560"/>
                    </a:cubicBezTo>
                    <a:lnTo>
                      <a:pt x="930687" y="137042"/>
                    </a:lnTo>
                    <a:lnTo>
                      <a:pt x="937860" y="115188"/>
                    </a:lnTo>
                    <a:lnTo>
                      <a:pt x="935563" y="115188"/>
                    </a:lnTo>
                    <a:cubicBezTo>
                      <a:pt x="931640" y="115188"/>
                      <a:pt x="928053" y="113002"/>
                      <a:pt x="926316" y="109472"/>
                    </a:cubicBezTo>
                    <a:lnTo>
                      <a:pt x="924747" y="106334"/>
                    </a:lnTo>
                    <a:lnTo>
                      <a:pt x="913540" y="105829"/>
                    </a:lnTo>
                    <a:cubicBezTo>
                      <a:pt x="911411" y="105717"/>
                      <a:pt x="909337" y="104989"/>
                      <a:pt x="907656" y="103644"/>
                    </a:cubicBezTo>
                    <a:cubicBezTo>
                      <a:pt x="902837" y="103364"/>
                      <a:pt x="898858" y="99777"/>
                      <a:pt x="898074" y="95070"/>
                    </a:cubicBezTo>
                    <a:cubicBezTo>
                      <a:pt x="896056" y="94286"/>
                      <a:pt x="894375" y="92941"/>
                      <a:pt x="893198" y="91148"/>
                    </a:cubicBezTo>
                    <a:lnTo>
                      <a:pt x="891069" y="89747"/>
                    </a:lnTo>
                    <a:cubicBezTo>
                      <a:pt x="890509" y="89354"/>
                      <a:pt x="889948" y="88906"/>
                      <a:pt x="889444" y="88402"/>
                    </a:cubicBezTo>
                    <a:lnTo>
                      <a:pt x="888715" y="87673"/>
                    </a:lnTo>
                    <a:cubicBezTo>
                      <a:pt x="888211" y="87169"/>
                      <a:pt x="887763" y="86609"/>
                      <a:pt x="887370" y="86048"/>
                    </a:cubicBezTo>
                    <a:cubicBezTo>
                      <a:pt x="886474" y="86329"/>
                      <a:pt x="885521" y="86440"/>
                      <a:pt x="884569" y="86440"/>
                    </a:cubicBezTo>
                    <a:lnTo>
                      <a:pt x="880982" y="86440"/>
                    </a:lnTo>
                    <a:cubicBezTo>
                      <a:pt x="877564" y="86440"/>
                      <a:pt x="874370" y="84759"/>
                      <a:pt x="872465" y="81957"/>
                    </a:cubicBezTo>
                    <a:lnTo>
                      <a:pt x="872016" y="81845"/>
                    </a:lnTo>
                    <a:cubicBezTo>
                      <a:pt x="871288" y="81677"/>
                      <a:pt x="870559" y="81397"/>
                      <a:pt x="869887" y="81061"/>
                    </a:cubicBezTo>
                    <a:lnTo>
                      <a:pt x="868430" y="80332"/>
                    </a:lnTo>
                    <a:cubicBezTo>
                      <a:pt x="867926" y="80108"/>
                      <a:pt x="867477" y="79828"/>
                      <a:pt x="867029" y="79492"/>
                    </a:cubicBezTo>
                    <a:cubicBezTo>
                      <a:pt x="866525" y="79324"/>
                      <a:pt x="866020" y="79156"/>
                      <a:pt x="865516" y="78875"/>
                    </a:cubicBezTo>
                    <a:lnTo>
                      <a:pt x="864059" y="78147"/>
                    </a:lnTo>
                    <a:cubicBezTo>
                      <a:pt x="863723" y="77979"/>
                      <a:pt x="863330" y="77755"/>
                      <a:pt x="862994" y="77531"/>
                    </a:cubicBezTo>
                    <a:cubicBezTo>
                      <a:pt x="862658" y="77699"/>
                      <a:pt x="862322" y="77811"/>
                      <a:pt x="861986" y="77923"/>
                    </a:cubicBezTo>
                    <a:cubicBezTo>
                      <a:pt x="860080" y="79660"/>
                      <a:pt x="857559" y="80669"/>
                      <a:pt x="854981" y="80669"/>
                    </a:cubicBezTo>
                    <a:lnTo>
                      <a:pt x="850666" y="80669"/>
                    </a:lnTo>
                    <a:cubicBezTo>
                      <a:pt x="849041" y="80669"/>
                      <a:pt x="847472" y="80276"/>
                      <a:pt x="846071" y="79604"/>
                    </a:cubicBezTo>
                    <a:lnTo>
                      <a:pt x="845118" y="79156"/>
                    </a:lnTo>
                    <a:cubicBezTo>
                      <a:pt x="844558" y="79212"/>
                      <a:pt x="844054" y="79268"/>
                      <a:pt x="843493" y="79268"/>
                    </a:cubicBezTo>
                    <a:lnTo>
                      <a:pt x="841364" y="79268"/>
                    </a:lnTo>
                    <a:cubicBezTo>
                      <a:pt x="839571" y="79268"/>
                      <a:pt x="837889" y="78819"/>
                      <a:pt x="836377" y="77979"/>
                    </a:cubicBezTo>
                    <a:lnTo>
                      <a:pt x="833350" y="81453"/>
                    </a:lnTo>
                    <a:cubicBezTo>
                      <a:pt x="831838" y="83190"/>
                      <a:pt x="829820" y="84311"/>
                      <a:pt x="827691" y="84759"/>
                    </a:cubicBezTo>
                    <a:cubicBezTo>
                      <a:pt x="826290" y="86833"/>
                      <a:pt x="824160" y="88290"/>
                      <a:pt x="821751" y="88962"/>
                    </a:cubicBezTo>
                    <a:lnTo>
                      <a:pt x="821190" y="90027"/>
                    </a:lnTo>
                    <a:cubicBezTo>
                      <a:pt x="819790" y="92773"/>
                      <a:pt x="817268" y="94790"/>
                      <a:pt x="814298" y="95462"/>
                    </a:cubicBezTo>
                    <a:cubicBezTo>
                      <a:pt x="813289" y="96303"/>
                      <a:pt x="812168" y="96919"/>
                      <a:pt x="810936" y="97368"/>
                    </a:cubicBezTo>
                    <a:lnTo>
                      <a:pt x="804491" y="99497"/>
                    </a:lnTo>
                    <a:cubicBezTo>
                      <a:pt x="804211" y="99553"/>
                      <a:pt x="803987" y="99665"/>
                      <a:pt x="803707" y="99721"/>
                    </a:cubicBezTo>
                    <a:lnTo>
                      <a:pt x="798103" y="101122"/>
                    </a:lnTo>
                    <a:cubicBezTo>
                      <a:pt x="797599" y="101290"/>
                      <a:pt x="797038" y="101346"/>
                      <a:pt x="796534" y="101402"/>
                    </a:cubicBezTo>
                    <a:cubicBezTo>
                      <a:pt x="791547" y="103420"/>
                      <a:pt x="785775" y="101346"/>
                      <a:pt x="783365" y="96415"/>
                    </a:cubicBezTo>
                    <a:cubicBezTo>
                      <a:pt x="783365" y="96415"/>
                      <a:pt x="783309" y="96359"/>
                      <a:pt x="783309" y="96359"/>
                    </a:cubicBezTo>
                    <a:lnTo>
                      <a:pt x="767675" y="88066"/>
                    </a:lnTo>
                    <a:lnTo>
                      <a:pt x="733772" y="69293"/>
                    </a:lnTo>
                    <a:lnTo>
                      <a:pt x="692865" y="47550"/>
                    </a:lnTo>
                    <a:lnTo>
                      <a:pt x="680537" y="54219"/>
                    </a:lnTo>
                    <a:cubicBezTo>
                      <a:pt x="676502" y="56404"/>
                      <a:pt x="671515" y="55676"/>
                      <a:pt x="668321" y="52426"/>
                    </a:cubicBezTo>
                    <a:lnTo>
                      <a:pt x="664006" y="48111"/>
                    </a:lnTo>
                    <a:cubicBezTo>
                      <a:pt x="662885" y="46990"/>
                      <a:pt x="662045" y="45589"/>
                      <a:pt x="661484" y="44076"/>
                    </a:cubicBezTo>
                    <a:lnTo>
                      <a:pt x="660756" y="41947"/>
                    </a:lnTo>
                    <a:cubicBezTo>
                      <a:pt x="660475" y="41106"/>
                      <a:pt x="660307" y="40154"/>
                      <a:pt x="660251" y="39257"/>
                    </a:cubicBezTo>
                    <a:cubicBezTo>
                      <a:pt x="659523" y="38360"/>
                      <a:pt x="658962" y="37296"/>
                      <a:pt x="658626" y="36175"/>
                    </a:cubicBezTo>
                    <a:lnTo>
                      <a:pt x="658290" y="35166"/>
                    </a:lnTo>
                    <a:cubicBezTo>
                      <a:pt x="658066" y="34886"/>
                      <a:pt x="657898" y="34606"/>
                      <a:pt x="657674" y="34326"/>
                    </a:cubicBezTo>
                    <a:lnTo>
                      <a:pt x="656777" y="33037"/>
                    </a:lnTo>
                    <a:cubicBezTo>
                      <a:pt x="656104" y="32364"/>
                      <a:pt x="655600" y="31692"/>
                      <a:pt x="655152" y="30908"/>
                    </a:cubicBezTo>
                    <a:cubicBezTo>
                      <a:pt x="653807" y="30683"/>
                      <a:pt x="652518" y="30179"/>
                      <a:pt x="651341" y="29451"/>
                    </a:cubicBezTo>
                    <a:lnTo>
                      <a:pt x="650613" y="30123"/>
                    </a:lnTo>
                    <a:lnTo>
                      <a:pt x="650501" y="30627"/>
                    </a:lnTo>
                    <a:cubicBezTo>
                      <a:pt x="650277" y="31804"/>
                      <a:pt x="649828" y="32925"/>
                      <a:pt x="649212" y="33933"/>
                    </a:cubicBezTo>
                    <a:lnTo>
                      <a:pt x="647083" y="37520"/>
                    </a:lnTo>
                    <a:cubicBezTo>
                      <a:pt x="646074" y="39201"/>
                      <a:pt x="644617" y="40546"/>
                      <a:pt x="642824" y="41442"/>
                    </a:cubicBezTo>
                    <a:lnTo>
                      <a:pt x="639966" y="42899"/>
                    </a:lnTo>
                    <a:cubicBezTo>
                      <a:pt x="638677" y="43572"/>
                      <a:pt x="637276" y="43908"/>
                      <a:pt x="635875" y="43964"/>
                    </a:cubicBezTo>
                    <a:cubicBezTo>
                      <a:pt x="635763" y="44300"/>
                      <a:pt x="635651" y="44693"/>
                      <a:pt x="635483" y="45029"/>
                    </a:cubicBezTo>
                    <a:lnTo>
                      <a:pt x="632625" y="51473"/>
                    </a:lnTo>
                    <a:lnTo>
                      <a:pt x="594520" y="135529"/>
                    </a:lnTo>
                    <a:cubicBezTo>
                      <a:pt x="593511" y="137771"/>
                      <a:pt x="591718" y="139620"/>
                      <a:pt x="589476" y="140628"/>
                    </a:cubicBezTo>
                    <a:lnTo>
                      <a:pt x="586058" y="147465"/>
                    </a:lnTo>
                    <a:cubicBezTo>
                      <a:pt x="587403" y="148250"/>
                      <a:pt x="588524" y="149314"/>
                      <a:pt x="589420" y="150659"/>
                    </a:cubicBezTo>
                    <a:lnTo>
                      <a:pt x="590877" y="152789"/>
                    </a:lnTo>
                    <a:cubicBezTo>
                      <a:pt x="591998" y="154470"/>
                      <a:pt x="592614" y="156487"/>
                      <a:pt x="592614" y="158504"/>
                    </a:cubicBezTo>
                    <a:lnTo>
                      <a:pt x="592614" y="158673"/>
                    </a:lnTo>
                    <a:cubicBezTo>
                      <a:pt x="594239" y="160746"/>
                      <a:pt x="594968" y="163436"/>
                      <a:pt x="594688" y="166069"/>
                    </a:cubicBezTo>
                    <a:lnTo>
                      <a:pt x="593231" y="179686"/>
                    </a:lnTo>
                    <a:cubicBezTo>
                      <a:pt x="593175" y="180079"/>
                      <a:pt x="593119" y="180471"/>
                      <a:pt x="593063" y="180863"/>
                    </a:cubicBezTo>
                    <a:lnTo>
                      <a:pt x="591606" y="187307"/>
                    </a:lnTo>
                    <a:cubicBezTo>
                      <a:pt x="591213" y="188989"/>
                      <a:pt x="590485" y="190502"/>
                      <a:pt x="589364" y="191790"/>
                    </a:cubicBezTo>
                    <a:lnTo>
                      <a:pt x="588972" y="197002"/>
                    </a:lnTo>
                    <a:lnTo>
                      <a:pt x="590037" y="199131"/>
                    </a:lnTo>
                    <a:cubicBezTo>
                      <a:pt x="590765" y="200588"/>
                      <a:pt x="591157" y="202157"/>
                      <a:pt x="591157" y="203782"/>
                    </a:cubicBezTo>
                    <a:lnTo>
                      <a:pt x="591157" y="209498"/>
                    </a:lnTo>
                    <a:cubicBezTo>
                      <a:pt x="591157" y="210395"/>
                      <a:pt x="591045" y="211348"/>
                      <a:pt x="590821" y="212244"/>
                    </a:cubicBezTo>
                    <a:lnTo>
                      <a:pt x="588692" y="220145"/>
                    </a:lnTo>
                    <a:cubicBezTo>
                      <a:pt x="588468" y="221042"/>
                      <a:pt x="588075" y="221938"/>
                      <a:pt x="587571" y="222723"/>
                    </a:cubicBezTo>
                    <a:lnTo>
                      <a:pt x="583592" y="229504"/>
                    </a:lnTo>
                    <a:lnTo>
                      <a:pt x="582472" y="236956"/>
                    </a:lnTo>
                    <a:lnTo>
                      <a:pt x="581295" y="247828"/>
                    </a:lnTo>
                    <a:lnTo>
                      <a:pt x="581687" y="249845"/>
                    </a:lnTo>
                    <a:cubicBezTo>
                      <a:pt x="582023" y="251639"/>
                      <a:pt x="581911" y="253431"/>
                      <a:pt x="581351" y="255169"/>
                    </a:cubicBezTo>
                    <a:lnTo>
                      <a:pt x="579894" y="259484"/>
                    </a:lnTo>
                    <a:cubicBezTo>
                      <a:pt x="579726" y="259932"/>
                      <a:pt x="579558" y="260380"/>
                      <a:pt x="579333" y="260828"/>
                    </a:cubicBezTo>
                    <a:lnTo>
                      <a:pt x="577876" y="263686"/>
                    </a:lnTo>
                    <a:cubicBezTo>
                      <a:pt x="576139" y="267217"/>
                      <a:pt x="572553" y="269402"/>
                      <a:pt x="568630" y="269402"/>
                    </a:cubicBezTo>
                    <a:lnTo>
                      <a:pt x="565997" y="269402"/>
                    </a:lnTo>
                    <a:lnTo>
                      <a:pt x="564316" y="269962"/>
                    </a:lnTo>
                    <a:cubicBezTo>
                      <a:pt x="564259" y="270019"/>
                      <a:pt x="564259" y="270075"/>
                      <a:pt x="564203" y="270187"/>
                    </a:cubicBezTo>
                    <a:lnTo>
                      <a:pt x="563475" y="271644"/>
                    </a:lnTo>
                    <a:cubicBezTo>
                      <a:pt x="562074" y="274445"/>
                      <a:pt x="559552" y="276407"/>
                      <a:pt x="556582" y="277079"/>
                    </a:cubicBezTo>
                    <a:cubicBezTo>
                      <a:pt x="556302" y="277303"/>
                      <a:pt x="555966" y="277528"/>
                      <a:pt x="555686" y="277752"/>
                    </a:cubicBezTo>
                    <a:lnTo>
                      <a:pt x="551371" y="280610"/>
                    </a:lnTo>
                    <a:cubicBezTo>
                      <a:pt x="549690" y="281731"/>
                      <a:pt x="547672" y="282347"/>
                      <a:pt x="545655" y="282347"/>
                    </a:cubicBezTo>
                    <a:lnTo>
                      <a:pt x="545207" y="282347"/>
                    </a:lnTo>
                    <a:lnTo>
                      <a:pt x="545207" y="283468"/>
                    </a:lnTo>
                    <a:cubicBezTo>
                      <a:pt x="545207" y="285093"/>
                      <a:pt x="544815" y="286662"/>
                      <a:pt x="544086" y="288119"/>
                    </a:cubicBezTo>
                    <a:lnTo>
                      <a:pt x="543357" y="289576"/>
                    </a:lnTo>
                    <a:cubicBezTo>
                      <a:pt x="542853" y="290584"/>
                      <a:pt x="542181" y="291481"/>
                      <a:pt x="541452" y="292266"/>
                    </a:cubicBezTo>
                    <a:lnTo>
                      <a:pt x="539995" y="293722"/>
                    </a:lnTo>
                    <a:cubicBezTo>
                      <a:pt x="538034" y="295684"/>
                      <a:pt x="535400" y="296748"/>
                      <a:pt x="532710" y="296748"/>
                    </a:cubicBezTo>
                    <a:lnTo>
                      <a:pt x="528396" y="296748"/>
                    </a:lnTo>
                    <a:cubicBezTo>
                      <a:pt x="525650" y="296748"/>
                      <a:pt x="523016" y="295684"/>
                      <a:pt x="521111" y="293722"/>
                    </a:cubicBezTo>
                    <a:lnTo>
                      <a:pt x="519654" y="292266"/>
                    </a:lnTo>
                    <a:cubicBezTo>
                      <a:pt x="519037" y="291649"/>
                      <a:pt x="518533" y="290976"/>
                      <a:pt x="518085" y="290248"/>
                    </a:cubicBezTo>
                    <a:cubicBezTo>
                      <a:pt x="517356" y="289800"/>
                      <a:pt x="516684" y="289295"/>
                      <a:pt x="516067" y="288679"/>
                    </a:cubicBezTo>
                    <a:lnTo>
                      <a:pt x="514386" y="286998"/>
                    </a:lnTo>
                    <a:lnTo>
                      <a:pt x="510912" y="285261"/>
                    </a:lnTo>
                    <a:lnTo>
                      <a:pt x="509735" y="285261"/>
                    </a:lnTo>
                    <a:cubicBezTo>
                      <a:pt x="509399" y="285261"/>
                      <a:pt x="509007" y="285261"/>
                      <a:pt x="508670" y="285205"/>
                    </a:cubicBezTo>
                    <a:cubicBezTo>
                      <a:pt x="506877" y="285373"/>
                      <a:pt x="504972" y="285093"/>
                      <a:pt x="503179" y="284252"/>
                    </a:cubicBezTo>
                    <a:lnTo>
                      <a:pt x="490963" y="278536"/>
                    </a:lnTo>
                    <a:cubicBezTo>
                      <a:pt x="490234" y="278200"/>
                      <a:pt x="489562" y="277752"/>
                      <a:pt x="488889" y="277247"/>
                    </a:cubicBezTo>
                    <a:cubicBezTo>
                      <a:pt x="488721" y="277472"/>
                      <a:pt x="488497" y="277696"/>
                      <a:pt x="488273" y="277920"/>
                    </a:cubicBezTo>
                    <a:lnTo>
                      <a:pt x="487544" y="278648"/>
                    </a:lnTo>
                    <a:lnTo>
                      <a:pt x="484967" y="282459"/>
                    </a:lnTo>
                    <a:lnTo>
                      <a:pt x="483902" y="288231"/>
                    </a:lnTo>
                    <a:cubicBezTo>
                      <a:pt x="483734" y="289183"/>
                      <a:pt x="483398" y="290136"/>
                      <a:pt x="483005" y="290976"/>
                    </a:cubicBezTo>
                    <a:lnTo>
                      <a:pt x="481548" y="293834"/>
                    </a:lnTo>
                    <a:cubicBezTo>
                      <a:pt x="481044" y="294843"/>
                      <a:pt x="480372" y="295740"/>
                      <a:pt x="479587" y="296524"/>
                    </a:cubicBezTo>
                    <a:lnTo>
                      <a:pt x="478130" y="297981"/>
                    </a:lnTo>
                    <a:cubicBezTo>
                      <a:pt x="477458" y="298710"/>
                      <a:pt x="476673" y="299270"/>
                      <a:pt x="475777" y="299718"/>
                    </a:cubicBezTo>
                    <a:cubicBezTo>
                      <a:pt x="475608" y="300391"/>
                      <a:pt x="475328" y="301119"/>
                      <a:pt x="474992" y="301736"/>
                    </a:cubicBezTo>
                    <a:lnTo>
                      <a:pt x="474432" y="302856"/>
                    </a:lnTo>
                    <a:cubicBezTo>
                      <a:pt x="474936" y="305378"/>
                      <a:pt x="474544" y="308012"/>
                      <a:pt x="473199" y="310253"/>
                    </a:cubicBezTo>
                    <a:lnTo>
                      <a:pt x="473199" y="315745"/>
                    </a:lnTo>
                    <a:cubicBezTo>
                      <a:pt x="473199" y="317370"/>
                      <a:pt x="472807" y="318939"/>
                      <a:pt x="472134" y="320340"/>
                    </a:cubicBezTo>
                    <a:lnTo>
                      <a:pt x="470677" y="323198"/>
                    </a:lnTo>
                    <a:cubicBezTo>
                      <a:pt x="468492" y="327569"/>
                      <a:pt x="463560" y="329754"/>
                      <a:pt x="458909" y="328634"/>
                    </a:cubicBezTo>
                    <a:cubicBezTo>
                      <a:pt x="457060" y="329082"/>
                      <a:pt x="455043" y="329026"/>
                      <a:pt x="453137" y="328409"/>
                    </a:cubicBezTo>
                    <a:lnTo>
                      <a:pt x="448823" y="326952"/>
                    </a:lnTo>
                    <a:cubicBezTo>
                      <a:pt x="446469" y="326168"/>
                      <a:pt x="444508" y="324543"/>
                      <a:pt x="443219" y="322469"/>
                    </a:cubicBezTo>
                    <a:lnTo>
                      <a:pt x="441314" y="322469"/>
                    </a:lnTo>
                    <a:cubicBezTo>
                      <a:pt x="438232" y="322469"/>
                      <a:pt x="435262" y="321068"/>
                      <a:pt x="433300" y="318659"/>
                    </a:cubicBezTo>
                    <a:lnTo>
                      <a:pt x="429546" y="314120"/>
                    </a:lnTo>
                    <a:lnTo>
                      <a:pt x="427977" y="314905"/>
                    </a:lnTo>
                    <a:cubicBezTo>
                      <a:pt x="426183" y="315801"/>
                      <a:pt x="424166" y="316193"/>
                      <a:pt x="422205" y="315913"/>
                    </a:cubicBezTo>
                    <a:cubicBezTo>
                      <a:pt x="421252" y="317482"/>
                      <a:pt x="419907" y="318827"/>
                      <a:pt x="418282" y="319724"/>
                    </a:cubicBezTo>
                    <a:cubicBezTo>
                      <a:pt x="417105" y="324150"/>
                      <a:pt x="413071" y="327457"/>
                      <a:pt x="408252" y="327457"/>
                    </a:cubicBezTo>
                    <a:lnTo>
                      <a:pt x="407523" y="327457"/>
                    </a:lnTo>
                    <a:cubicBezTo>
                      <a:pt x="407243" y="327457"/>
                      <a:pt x="407019" y="327457"/>
                      <a:pt x="406795" y="327457"/>
                    </a:cubicBezTo>
                    <a:cubicBezTo>
                      <a:pt x="404441" y="327457"/>
                      <a:pt x="402087" y="326616"/>
                      <a:pt x="400182" y="325103"/>
                    </a:cubicBezTo>
                    <a:lnTo>
                      <a:pt x="395979" y="324599"/>
                    </a:lnTo>
                    <a:cubicBezTo>
                      <a:pt x="390264" y="324599"/>
                      <a:pt x="385669" y="319948"/>
                      <a:pt x="385669" y="314288"/>
                    </a:cubicBezTo>
                    <a:lnTo>
                      <a:pt x="385669" y="314232"/>
                    </a:lnTo>
                    <a:cubicBezTo>
                      <a:pt x="384043" y="314680"/>
                      <a:pt x="382250" y="314680"/>
                      <a:pt x="380569" y="314232"/>
                    </a:cubicBezTo>
                    <a:cubicBezTo>
                      <a:pt x="379729" y="314456"/>
                      <a:pt x="378888" y="314512"/>
                      <a:pt x="378047" y="314512"/>
                    </a:cubicBezTo>
                    <a:lnTo>
                      <a:pt x="376198" y="314512"/>
                    </a:lnTo>
                    <a:lnTo>
                      <a:pt x="375077" y="316698"/>
                    </a:lnTo>
                    <a:cubicBezTo>
                      <a:pt x="373957" y="318939"/>
                      <a:pt x="372052" y="320676"/>
                      <a:pt x="369754" y="321629"/>
                    </a:cubicBezTo>
                    <a:cubicBezTo>
                      <a:pt x="368521" y="322413"/>
                      <a:pt x="367064" y="322918"/>
                      <a:pt x="365551" y="323030"/>
                    </a:cubicBezTo>
                    <a:lnTo>
                      <a:pt x="364767" y="323422"/>
                    </a:lnTo>
                    <a:cubicBezTo>
                      <a:pt x="364318" y="323646"/>
                      <a:pt x="363870" y="323814"/>
                      <a:pt x="363422" y="323983"/>
                    </a:cubicBezTo>
                    <a:lnTo>
                      <a:pt x="361292" y="324711"/>
                    </a:lnTo>
                    <a:cubicBezTo>
                      <a:pt x="360284" y="325047"/>
                      <a:pt x="359275" y="325215"/>
                      <a:pt x="358210" y="325215"/>
                    </a:cubicBezTo>
                    <a:cubicBezTo>
                      <a:pt x="357594" y="325607"/>
                      <a:pt x="356921" y="325888"/>
                      <a:pt x="356249" y="326112"/>
                    </a:cubicBezTo>
                    <a:lnTo>
                      <a:pt x="354120" y="326840"/>
                    </a:lnTo>
                    <a:cubicBezTo>
                      <a:pt x="353055" y="327177"/>
                      <a:pt x="351934" y="327345"/>
                      <a:pt x="350869" y="327345"/>
                    </a:cubicBezTo>
                    <a:lnTo>
                      <a:pt x="346555" y="327345"/>
                    </a:lnTo>
                    <a:cubicBezTo>
                      <a:pt x="345714" y="327345"/>
                      <a:pt x="344873" y="327233"/>
                      <a:pt x="344033" y="327064"/>
                    </a:cubicBezTo>
                    <a:lnTo>
                      <a:pt x="338317" y="325607"/>
                    </a:lnTo>
                    <a:cubicBezTo>
                      <a:pt x="336524" y="325159"/>
                      <a:pt x="334899" y="324263"/>
                      <a:pt x="333610" y="322974"/>
                    </a:cubicBezTo>
                    <a:cubicBezTo>
                      <a:pt x="332994" y="323702"/>
                      <a:pt x="332265" y="324319"/>
                      <a:pt x="331480" y="324879"/>
                    </a:cubicBezTo>
                    <a:lnTo>
                      <a:pt x="329351" y="326336"/>
                    </a:lnTo>
                    <a:cubicBezTo>
                      <a:pt x="329295" y="326336"/>
                      <a:pt x="329295" y="326392"/>
                      <a:pt x="329239" y="326392"/>
                    </a:cubicBezTo>
                    <a:cubicBezTo>
                      <a:pt x="329519" y="327289"/>
                      <a:pt x="329631" y="328241"/>
                      <a:pt x="329631" y="329194"/>
                    </a:cubicBezTo>
                    <a:lnTo>
                      <a:pt x="329631" y="330651"/>
                    </a:lnTo>
                    <a:cubicBezTo>
                      <a:pt x="329631" y="332276"/>
                      <a:pt x="329239" y="333845"/>
                      <a:pt x="328567" y="335246"/>
                    </a:cubicBezTo>
                    <a:lnTo>
                      <a:pt x="327838" y="336703"/>
                    </a:lnTo>
                    <a:cubicBezTo>
                      <a:pt x="327502" y="337376"/>
                      <a:pt x="327110" y="337992"/>
                      <a:pt x="326661" y="338552"/>
                    </a:cubicBezTo>
                    <a:lnTo>
                      <a:pt x="326661" y="338608"/>
                    </a:lnTo>
                    <a:cubicBezTo>
                      <a:pt x="326325" y="340850"/>
                      <a:pt x="325316" y="342867"/>
                      <a:pt x="323747" y="344436"/>
                    </a:cubicBezTo>
                    <a:lnTo>
                      <a:pt x="316575" y="351609"/>
                    </a:lnTo>
                    <a:cubicBezTo>
                      <a:pt x="316351" y="351833"/>
                      <a:pt x="316126" y="352057"/>
                      <a:pt x="315902" y="352225"/>
                    </a:cubicBezTo>
                    <a:lnTo>
                      <a:pt x="311587" y="355812"/>
                    </a:lnTo>
                    <a:cubicBezTo>
                      <a:pt x="311363" y="356036"/>
                      <a:pt x="311083" y="356204"/>
                      <a:pt x="310859" y="356372"/>
                    </a:cubicBezTo>
                    <a:lnTo>
                      <a:pt x="309962" y="358221"/>
                    </a:lnTo>
                    <a:cubicBezTo>
                      <a:pt x="308954" y="360238"/>
                      <a:pt x="307328" y="361864"/>
                      <a:pt x="305311" y="362872"/>
                    </a:cubicBezTo>
                    <a:lnTo>
                      <a:pt x="302453" y="364329"/>
                    </a:lnTo>
                    <a:cubicBezTo>
                      <a:pt x="301276" y="364890"/>
                      <a:pt x="300044" y="365282"/>
                      <a:pt x="298699" y="365394"/>
                    </a:cubicBezTo>
                    <a:lnTo>
                      <a:pt x="297354" y="366235"/>
                    </a:lnTo>
                    <a:cubicBezTo>
                      <a:pt x="297746" y="370213"/>
                      <a:pt x="295841" y="374080"/>
                      <a:pt x="292367" y="376153"/>
                    </a:cubicBezTo>
                    <a:lnTo>
                      <a:pt x="290237" y="377442"/>
                    </a:lnTo>
                    <a:cubicBezTo>
                      <a:pt x="289733" y="378787"/>
                      <a:pt x="288948" y="380020"/>
                      <a:pt x="287883" y="381085"/>
                    </a:cubicBezTo>
                    <a:lnTo>
                      <a:pt x="287155" y="381813"/>
                    </a:lnTo>
                    <a:cubicBezTo>
                      <a:pt x="285642" y="383326"/>
                      <a:pt x="283681" y="384335"/>
                      <a:pt x="281551" y="384727"/>
                    </a:cubicBezTo>
                    <a:lnTo>
                      <a:pt x="281383" y="384783"/>
                    </a:lnTo>
                    <a:lnTo>
                      <a:pt x="280543" y="386016"/>
                    </a:lnTo>
                    <a:cubicBezTo>
                      <a:pt x="279814" y="387137"/>
                      <a:pt x="278862" y="388089"/>
                      <a:pt x="277797" y="388818"/>
                    </a:cubicBezTo>
                    <a:cubicBezTo>
                      <a:pt x="276564" y="391507"/>
                      <a:pt x="274266" y="393581"/>
                      <a:pt x="271408" y="394478"/>
                    </a:cubicBezTo>
                    <a:lnTo>
                      <a:pt x="267990" y="395542"/>
                    </a:lnTo>
                    <a:cubicBezTo>
                      <a:pt x="267542" y="396271"/>
                      <a:pt x="267038" y="396999"/>
                      <a:pt x="266365" y="397616"/>
                    </a:cubicBezTo>
                    <a:lnTo>
                      <a:pt x="265917" y="398064"/>
                    </a:lnTo>
                    <a:cubicBezTo>
                      <a:pt x="265749" y="398456"/>
                      <a:pt x="265581" y="398848"/>
                      <a:pt x="265412" y="399241"/>
                    </a:cubicBezTo>
                    <a:lnTo>
                      <a:pt x="264516" y="401482"/>
                    </a:lnTo>
                    <a:lnTo>
                      <a:pt x="263788" y="403612"/>
                    </a:lnTo>
                    <a:cubicBezTo>
                      <a:pt x="263675" y="403948"/>
                      <a:pt x="263507" y="404340"/>
                      <a:pt x="263395" y="404676"/>
                    </a:cubicBezTo>
                    <a:cubicBezTo>
                      <a:pt x="264124" y="408038"/>
                      <a:pt x="263115" y="411513"/>
                      <a:pt x="260705" y="413978"/>
                    </a:cubicBezTo>
                    <a:cubicBezTo>
                      <a:pt x="263395" y="416724"/>
                      <a:pt x="264292" y="420759"/>
                      <a:pt x="263059" y="424401"/>
                    </a:cubicBezTo>
                    <a:lnTo>
                      <a:pt x="262330" y="426531"/>
                    </a:lnTo>
                    <a:cubicBezTo>
                      <a:pt x="262106" y="427259"/>
                      <a:pt x="261770" y="427932"/>
                      <a:pt x="261378" y="428604"/>
                    </a:cubicBezTo>
                    <a:lnTo>
                      <a:pt x="258912" y="432919"/>
                    </a:lnTo>
                    <a:cubicBezTo>
                      <a:pt x="258408" y="433984"/>
                      <a:pt x="257679" y="434880"/>
                      <a:pt x="256895" y="435721"/>
                    </a:cubicBezTo>
                    <a:lnTo>
                      <a:pt x="258912" y="438018"/>
                    </a:lnTo>
                    <a:cubicBezTo>
                      <a:pt x="260537" y="439924"/>
                      <a:pt x="261490" y="442333"/>
                      <a:pt x="261490" y="444799"/>
                    </a:cubicBezTo>
                    <a:lnTo>
                      <a:pt x="261490" y="446256"/>
                    </a:lnTo>
                    <a:cubicBezTo>
                      <a:pt x="261490" y="447601"/>
                      <a:pt x="261210" y="448890"/>
                      <a:pt x="260761" y="450123"/>
                    </a:cubicBezTo>
                    <a:lnTo>
                      <a:pt x="259304" y="453709"/>
                    </a:lnTo>
                    <a:cubicBezTo>
                      <a:pt x="258968" y="454549"/>
                      <a:pt x="258520" y="455334"/>
                      <a:pt x="257960" y="456062"/>
                    </a:cubicBezTo>
                    <a:lnTo>
                      <a:pt x="255830" y="458920"/>
                    </a:lnTo>
                    <a:cubicBezTo>
                      <a:pt x="254878" y="460209"/>
                      <a:pt x="253645" y="461274"/>
                      <a:pt x="252188" y="461946"/>
                    </a:cubicBezTo>
                    <a:lnTo>
                      <a:pt x="247256" y="464412"/>
                    </a:lnTo>
                    <a:lnTo>
                      <a:pt x="244398" y="466878"/>
                    </a:lnTo>
                    <a:lnTo>
                      <a:pt x="240028" y="472089"/>
                    </a:lnTo>
                    <a:cubicBezTo>
                      <a:pt x="240868" y="473602"/>
                      <a:pt x="241316" y="475339"/>
                      <a:pt x="241316" y="477133"/>
                    </a:cubicBezTo>
                    <a:lnTo>
                      <a:pt x="241316" y="478590"/>
                    </a:lnTo>
                    <a:cubicBezTo>
                      <a:pt x="241316" y="481335"/>
                      <a:pt x="240252" y="483969"/>
                      <a:pt x="238290" y="485874"/>
                    </a:cubicBezTo>
                    <a:lnTo>
                      <a:pt x="236834" y="487331"/>
                    </a:lnTo>
                    <a:cubicBezTo>
                      <a:pt x="236217" y="487948"/>
                      <a:pt x="235489" y="488508"/>
                      <a:pt x="234704" y="488956"/>
                    </a:cubicBezTo>
                    <a:lnTo>
                      <a:pt x="226074" y="494000"/>
                    </a:lnTo>
                    <a:cubicBezTo>
                      <a:pt x="224505" y="494896"/>
                      <a:pt x="222712" y="495401"/>
                      <a:pt x="220863" y="495401"/>
                    </a:cubicBezTo>
                    <a:lnTo>
                      <a:pt x="218005" y="495401"/>
                    </a:lnTo>
                    <a:cubicBezTo>
                      <a:pt x="217501" y="495401"/>
                      <a:pt x="217052" y="495345"/>
                      <a:pt x="216548" y="495289"/>
                    </a:cubicBezTo>
                    <a:lnTo>
                      <a:pt x="211505" y="494560"/>
                    </a:lnTo>
                    <a:cubicBezTo>
                      <a:pt x="211168" y="494504"/>
                      <a:pt x="210776" y="494448"/>
                      <a:pt x="210440" y="494336"/>
                    </a:cubicBezTo>
                    <a:lnTo>
                      <a:pt x="210328" y="494336"/>
                    </a:lnTo>
                    <a:cubicBezTo>
                      <a:pt x="208479" y="495905"/>
                      <a:pt x="206125" y="496802"/>
                      <a:pt x="203603" y="496802"/>
                    </a:cubicBezTo>
                    <a:lnTo>
                      <a:pt x="202146" y="496802"/>
                    </a:lnTo>
                    <a:cubicBezTo>
                      <a:pt x="201306" y="496802"/>
                      <a:pt x="200521" y="496689"/>
                      <a:pt x="199737" y="496521"/>
                    </a:cubicBezTo>
                    <a:lnTo>
                      <a:pt x="186792" y="503694"/>
                    </a:lnTo>
                    <a:lnTo>
                      <a:pt x="184887" y="506552"/>
                    </a:lnTo>
                    <a:cubicBezTo>
                      <a:pt x="184495" y="507112"/>
                      <a:pt x="184102" y="507673"/>
                      <a:pt x="183598" y="508121"/>
                    </a:cubicBezTo>
                    <a:lnTo>
                      <a:pt x="181469" y="510250"/>
                    </a:lnTo>
                    <a:cubicBezTo>
                      <a:pt x="180012" y="511707"/>
                      <a:pt x="178162" y="512660"/>
                      <a:pt x="176201" y="513052"/>
                    </a:cubicBezTo>
                    <a:lnTo>
                      <a:pt x="174464" y="513388"/>
                    </a:lnTo>
                    <a:lnTo>
                      <a:pt x="170317" y="515966"/>
                    </a:lnTo>
                    <a:cubicBezTo>
                      <a:pt x="170037" y="516134"/>
                      <a:pt x="169757" y="516303"/>
                      <a:pt x="169477" y="516470"/>
                    </a:cubicBezTo>
                    <a:lnTo>
                      <a:pt x="166619" y="517927"/>
                    </a:lnTo>
                    <a:cubicBezTo>
                      <a:pt x="165162" y="518656"/>
                      <a:pt x="163593" y="518992"/>
                      <a:pt x="162024" y="518992"/>
                    </a:cubicBezTo>
                    <a:lnTo>
                      <a:pt x="159894" y="518992"/>
                    </a:lnTo>
                    <a:cubicBezTo>
                      <a:pt x="158605" y="518992"/>
                      <a:pt x="157261" y="518768"/>
                      <a:pt x="156084" y="518264"/>
                    </a:cubicBezTo>
                    <a:lnTo>
                      <a:pt x="152497" y="516807"/>
                    </a:lnTo>
                    <a:cubicBezTo>
                      <a:pt x="152049" y="516639"/>
                      <a:pt x="151601" y="516415"/>
                      <a:pt x="151209" y="516190"/>
                    </a:cubicBezTo>
                    <a:lnTo>
                      <a:pt x="149696" y="515350"/>
                    </a:lnTo>
                    <a:lnTo>
                      <a:pt x="147286" y="516807"/>
                    </a:lnTo>
                    <a:cubicBezTo>
                      <a:pt x="146389" y="517311"/>
                      <a:pt x="145493" y="517703"/>
                      <a:pt x="144484" y="517984"/>
                    </a:cubicBezTo>
                    <a:lnTo>
                      <a:pt x="141570" y="518712"/>
                    </a:lnTo>
                    <a:lnTo>
                      <a:pt x="140113" y="520505"/>
                    </a:lnTo>
                    <a:lnTo>
                      <a:pt x="140674" y="521794"/>
                    </a:lnTo>
                    <a:cubicBezTo>
                      <a:pt x="141234" y="523083"/>
                      <a:pt x="141514" y="524484"/>
                      <a:pt x="141514" y="525885"/>
                    </a:cubicBezTo>
                    <a:lnTo>
                      <a:pt x="141514" y="527342"/>
                    </a:lnTo>
                    <a:cubicBezTo>
                      <a:pt x="141514" y="528855"/>
                      <a:pt x="141178" y="530368"/>
                      <a:pt x="140561" y="531713"/>
                    </a:cubicBezTo>
                    <a:lnTo>
                      <a:pt x="136303" y="540847"/>
                    </a:lnTo>
                    <a:lnTo>
                      <a:pt x="136471" y="541351"/>
                    </a:lnTo>
                    <a:lnTo>
                      <a:pt x="138320" y="544994"/>
                    </a:lnTo>
                    <a:cubicBezTo>
                      <a:pt x="139048" y="546451"/>
                      <a:pt x="139441" y="548020"/>
                      <a:pt x="139441" y="549645"/>
                    </a:cubicBezTo>
                    <a:lnTo>
                      <a:pt x="139441" y="553231"/>
                    </a:lnTo>
                    <a:cubicBezTo>
                      <a:pt x="139441" y="555977"/>
                      <a:pt x="138376" y="558611"/>
                      <a:pt x="136415" y="560516"/>
                    </a:cubicBezTo>
                    <a:lnTo>
                      <a:pt x="134397" y="562533"/>
                    </a:lnTo>
                    <a:lnTo>
                      <a:pt x="134397" y="563990"/>
                    </a:lnTo>
                    <a:cubicBezTo>
                      <a:pt x="134397" y="567465"/>
                      <a:pt x="132660" y="570659"/>
                      <a:pt x="129802" y="572564"/>
                    </a:cubicBezTo>
                    <a:lnTo>
                      <a:pt x="127673" y="574021"/>
                    </a:lnTo>
                    <a:cubicBezTo>
                      <a:pt x="125992" y="575142"/>
                      <a:pt x="123974" y="575758"/>
                      <a:pt x="121957" y="575758"/>
                    </a:cubicBezTo>
                    <a:lnTo>
                      <a:pt x="119379" y="575758"/>
                    </a:lnTo>
                    <a:lnTo>
                      <a:pt x="116802" y="576263"/>
                    </a:lnTo>
                    <a:cubicBezTo>
                      <a:pt x="116017" y="576430"/>
                      <a:pt x="115177" y="576487"/>
                      <a:pt x="114336" y="576430"/>
                    </a:cubicBezTo>
                    <a:lnTo>
                      <a:pt x="113608" y="576767"/>
                    </a:lnTo>
                    <a:cubicBezTo>
                      <a:pt x="113215" y="576935"/>
                      <a:pt x="112879" y="577103"/>
                      <a:pt x="112487" y="577271"/>
                    </a:cubicBezTo>
                    <a:cubicBezTo>
                      <a:pt x="114112" y="579120"/>
                      <a:pt x="115008" y="581530"/>
                      <a:pt x="115008" y="584051"/>
                    </a:cubicBezTo>
                    <a:lnTo>
                      <a:pt x="115008" y="584780"/>
                    </a:lnTo>
                    <a:cubicBezTo>
                      <a:pt x="115008" y="587526"/>
                      <a:pt x="113944" y="590160"/>
                      <a:pt x="111982" y="592065"/>
                    </a:cubicBezTo>
                    <a:lnTo>
                      <a:pt x="109853" y="594194"/>
                    </a:lnTo>
                    <a:cubicBezTo>
                      <a:pt x="107892" y="596156"/>
                      <a:pt x="105258" y="597220"/>
                      <a:pt x="102568" y="597220"/>
                    </a:cubicBezTo>
                    <a:lnTo>
                      <a:pt x="100439" y="597220"/>
                    </a:lnTo>
                    <a:cubicBezTo>
                      <a:pt x="100383" y="597220"/>
                      <a:pt x="100271" y="597220"/>
                      <a:pt x="100215" y="597220"/>
                    </a:cubicBezTo>
                    <a:cubicBezTo>
                      <a:pt x="99934" y="598117"/>
                      <a:pt x="99542" y="598958"/>
                      <a:pt x="98982" y="599742"/>
                    </a:cubicBezTo>
                    <a:lnTo>
                      <a:pt x="98477" y="603945"/>
                    </a:lnTo>
                    <a:cubicBezTo>
                      <a:pt x="98421" y="604337"/>
                      <a:pt x="98365" y="604729"/>
                      <a:pt x="98253" y="605122"/>
                    </a:cubicBezTo>
                    <a:lnTo>
                      <a:pt x="98758" y="606579"/>
                    </a:lnTo>
                    <a:cubicBezTo>
                      <a:pt x="99542" y="608876"/>
                      <a:pt x="99430" y="611398"/>
                      <a:pt x="98533" y="613695"/>
                    </a:cubicBezTo>
                    <a:lnTo>
                      <a:pt x="97077" y="617282"/>
                    </a:lnTo>
                    <a:cubicBezTo>
                      <a:pt x="96852" y="617842"/>
                      <a:pt x="96572" y="618346"/>
                      <a:pt x="96292" y="618851"/>
                    </a:cubicBezTo>
                    <a:lnTo>
                      <a:pt x="91921" y="625911"/>
                    </a:lnTo>
                    <a:cubicBezTo>
                      <a:pt x="91697" y="627200"/>
                      <a:pt x="91249" y="628433"/>
                      <a:pt x="90576" y="629554"/>
                    </a:cubicBezTo>
                    <a:lnTo>
                      <a:pt x="90968" y="630338"/>
                    </a:lnTo>
                    <a:cubicBezTo>
                      <a:pt x="92089" y="632524"/>
                      <a:pt x="92369" y="635046"/>
                      <a:pt x="91753" y="637455"/>
                    </a:cubicBezTo>
                    <a:lnTo>
                      <a:pt x="91025" y="640313"/>
                    </a:lnTo>
                    <a:cubicBezTo>
                      <a:pt x="89848" y="644908"/>
                      <a:pt x="85757" y="648158"/>
                      <a:pt x="80994" y="648158"/>
                    </a:cubicBezTo>
                    <a:lnTo>
                      <a:pt x="80265" y="648158"/>
                    </a:lnTo>
                    <a:cubicBezTo>
                      <a:pt x="80265" y="648158"/>
                      <a:pt x="80265" y="648158"/>
                      <a:pt x="80209" y="648158"/>
                    </a:cubicBezTo>
                    <a:cubicBezTo>
                      <a:pt x="80041" y="648270"/>
                      <a:pt x="79929" y="648439"/>
                      <a:pt x="79761" y="648550"/>
                    </a:cubicBezTo>
                    <a:cubicBezTo>
                      <a:pt x="79705" y="649167"/>
                      <a:pt x="79649" y="649783"/>
                      <a:pt x="79481" y="650400"/>
                    </a:cubicBezTo>
                    <a:lnTo>
                      <a:pt x="79089" y="652025"/>
                    </a:lnTo>
                    <a:lnTo>
                      <a:pt x="79313" y="658301"/>
                    </a:lnTo>
                    <a:lnTo>
                      <a:pt x="80489" y="661271"/>
                    </a:lnTo>
                    <a:cubicBezTo>
                      <a:pt x="80545" y="661439"/>
                      <a:pt x="80658" y="661663"/>
                      <a:pt x="80714" y="661831"/>
                    </a:cubicBezTo>
                    <a:lnTo>
                      <a:pt x="85365" y="674552"/>
                    </a:lnTo>
                    <a:lnTo>
                      <a:pt x="85701" y="674664"/>
                    </a:lnTo>
                    <a:cubicBezTo>
                      <a:pt x="86429" y="674888"/>
                      <a:pt x="87102" y="675224"/>
                      <a:pt x="87718" y="675617"/>
                    </a:cubicBezTo>
                    <a:lnTo>
                      <a:pt x="91305" y="677746"/>
                    </a:lnTo>
                    <a:cubicBezTo>
                      <a:pt x="93322" y="678979"/>
                      <a:pt x="94891" y="680828"/>
                      <a:pt x="95732" y="683070"/>
                    </a:cubicBezTo>
                    <a:lnTo>
                      <a:pt x="98814" y="690410"/>
                    </a:lnTo>
                    <a:lnTo>
                      <a:pt x="104025" y="691587"/>
                    </a:lnTo>
                    <a:cubicBezTo>
                      <a:pt x="104866" y="691755"/>
                      <a:pt x="105650" y="692035"/>
                      <a:pt x="106379" y="692428"/>
                    </a:cubicBezTo>
                    <a:lnTo>
                      <a:pt x="109237" y="693885"/>
                    </a:lnTo>
                    <a:cubicBezTo>
                      <a:pt x="110245" y="694389"/>
                      <a:pt x="111142" y="695061"/>
                      <a:pt x="111926" y="695846"/>
                    </a:cubicBezTo>
                    <a:lnTo>
                      <a:pt x="113383" y="697247"/>
                    </a:lnTo>
                    <a:lnTo>
                      <a:pt x="118091" y="700385"/>
                    </a:lnTo>
                    <a:lnTo>
                      <a:pt x="120668" y="701394"/>
                    </a:lnTo>
                    <a:cubicBezTo>
                      <a:pt x="121957" y="701898"/>
                      <a:pt x="123134" y="702683"/>
                      <a:pt x="124142" y="703691"/>
                    </a:cubicBezTo>
                    <a:lnTo>
                      <a:pt x="129858" y="709407"/>
                    </a:lnTo>
                    <a:cubicBezTo>
                      <a:pt x="132772" y="712321"/>
                      <a:pt x="133669" y="716748"/>
                      <a:pt x="132156" y="720502"/>
                    </a:cubicBezTo>
                    <a:lnTo>
                      <a:pt x="132156" y="721735"/>
                    </a:lnTo>
                    <a:cubicBezTo>
                      <a:pt x="132156" y="725714"/>
                      <a:pt x="129858" y="729356"/>
                      <a:pt x="126272" y="731037"/>
                    </a:cubicBezTo>
                    <a:cubicBezTo>
                      <a:pt x="124311" y="731990"/>
                      <a:pt x="122125" y="732270"/>
                      <a:pt x="119996" y="731878"/>
                    </a:cubicBezTo>
                    <a:cubicBezTo>
                      <a:pt x="119435" y="731990"/>
                      <a:pt x="118819" y="732046"/>
                      <a:pt x="118203" y="732046"/>
                    </a:cubicBezTo>
                    <a:lnTo>
                      <a:pt x="117474" y="732046"/>
                    </a:lnTo>
                    <a:cubicBezTo>
                      <a:pt x="116746" y="732046"/>
                      <a:pt x="116017" y="731990"/>
                      <a:pt x="115289" y="731822"/>
                    </a:cubicBezTo>
                    <a:cubicBezTo>
                      <a:pt x="114952" y="732326"/>
                      <a:pt x="114616" y="732775"/>
                      <a:pt x="114168" y="733167"/>
                    </a:cubicBezTo>
                    <a:lnTo>
                      <a:pt x="114168" y="733167"/>
                    </a:lnTo>
                    <a:cubicBezTo>
                      <a:pt x="114168" y="734512"/>
                      <a:pt x="113888" y="735857"/>
                      <a:pt x="113383" y="737089"/>
                    </a:cubicBezTo>
                    <a:cubicBezTo>
                      <a:pt x="113439" y="737425"/>
                      <a:pt x="113439" y="737818"/>
                      <a:pt x="113439" y="738210"/>
                    </a:cubicBezTo>
                    <a:lnTo>
                      <a:pt x="113439" y="738939"/>
                    </a:lnTo>
                    <a:cubicBezTo>
                      <a:pt x="113439" y="740227"/>
                      <a:pt x="113215" y="741404"/>
                      <a:pt x="112823" y="742525"/>
                    </a:cubicBezTo>
                    <a:cubicBezTo>
                      <a:pt x="112935" y="742861"/>
                      <a:pt x="113047" y="743254"/>
                      <a:pt x="113159" y="743590"/>
                    </a:cubicBezTo>
                    <a:lnTo>
                      <a:pt x="113888" y="746448"/>
                    </a:lnTo>
                    <a:cubicBezTo>
                      <a:pt x="114504" y="748857"/>
                      <a:pt x="114224" y="751379"/>
                      <a:pt x="113103" y="753564"/>
                    </a:cubicBezTo>
                    <a:lnTo>
                      <a:pt x="112375" y="755021"/>
                    </a:lnTo>
                    <a:cubicBezTo>
                      <a:pt x="111870" y="756030"/>
                      <a:pt x="111254" y="756927"/>
                      <a:pt x="110469" y="757655"/>
                    </a:cubicBezTo>
                    <a:lnTo>
                      <a:pt x="109741" y="758384"/>
                    </a:lnTo>
                    <a:cubicBezTo>
                      <a:pt x="108956" y="759168"/>
                      <a:pt x="108060" y="759785"/>
                      <a:pt x="107107" y="760289"/>
                    </a:cubicBezTo>
                    <a:lnTo>
                      <a:pt x="107387" y="761522"/>
                    </a:lnTo>
                    <a:cubicBezTo>
                      <a:pt x="107948" y="763651"/>
                      <a:pt x="107780" y="765949"/>
                      <a:pt x="106939" y="767966"/>
                    </a:cubicBezTo>
                    <a:cubicBezTo>
                      <a:pt x="108452" y="771608"/>
                      <a:pt x="107780" y="775979"/>
                      <a:pt x="104922" y="779005"/>
                    </a:cubicBezTo>
                    <a:cubicBezTo>
                      <a:pt x="105034" y="779229"/>
                      <a:pt x="105146" y="779398"/>
                      <a:pt x="105258" y="779622"/>
                    </a:cubicBezTo>
                    <a:cubicBezTo>
                      <a:pt x="105258" y="779622"/>
                      <a:pt x="105258" y="779622"/>
                      <a:pt x="105258" y="779622"/>
                    </a:cubicBezTo>
                    <a:lnTo>
                      <a:pt x="108844" y="782480"/>
                    </a:lnTo>
                    <a:cubicBezTo>
                      <a:pt x="111310" y="784441"/>
                      <a:pt x="112711" y="787411"/>
                      <a:pt x="112711" y="790549"/>
                    </a:cubicBezTo>
                    <a:lnTo>
                      <a:pt x="112711" y="791278"/>
                    </a:lnTo>
                    <a:cubicBezTo>
                      <a:pt x="112711" y="792174"/>
                      <a:pt x="112599" y="793015"/>
                      <a:pt x="112375" y="793911"/>
                    </a:cubicBezTo>
                    <a:cubicBezTo>
                      <a:pt x="112431" y="794023"/>
                      <a:pt x="112543" y="794079"/>
                      <a:pt x="112599" y="794191"/>
                    </a:cubicBezTo>
                    <a:lnTo>
                      <a:pt x="114672" y="796769"/>
                    </a:lnTo>
                    <a:lnTo>
                      <a:pt x="116521" y="798114"/>
                    </a:lnTo>
                    <a:cubicBezTo>
                      <a:pt x="118819" y="799851"/>
                      <a:pt x="120332" y="802485"/>
                      <a:pt x="120612" y="805343"/>
                    </a:cubicBezTo>
                    <a:lnTo>
                      <a:pt x="120612" y="805399"/>
                    </a:lnTo>
                    <a:cubicBezTo>
                      <a:pt x="120892" y="805511"/>
                      <a:pt x="121173" y="805623"/>
                      <a:pt x="121397" y="805735"/>
                    </a:cubicBezTo>
                    <a:lnTo>
                      <a:pt x="122854" y="806463"/>
                    </a:lnTo>
                    <a:cubicBezTo>
                      <a:pt x="123246" y="806632"/>
                      <a:pt x="123638" y="806856"/>
                      <a:pt x="123974" y="807136"/>
                    </a:cubicBezTo>
                    <a:lnTo>
                      <a:pt x="126104" y="808593"/>
                    </a:lnTo>
                    <a:cubicBezTo>
                      <a:pt x="128962" y="810498"/>
                      <a:pt x="130699" y="813749"/>
                      <a:pt x="130699" y="817167"/>
                    </a:cubicBezTo>
                    <a:lnTo>
                      <a:pt x="130699" y="822210"/>
                    </a:lnTo>
                    <a:cubicBezTo>
                      <a:pt x="130699" y="823667"/>
                      <a:pt x="130363" y="825124"/>
                      <a:pt x="129746" y="826469"/>
                    </a:cubicBezTo>
                    <a:lnTo>
                      <a:pt x="128457" y="829327"/>
                    </a:lnTo>
                    <a:cubicBezTo>
                      <a:pt x="130363" y="831232"/>
                      <a:pt x="131427" y="833810"/>
                      <a:pt x="131427" y="836555"/>
                    </a:cubicBezTo>
                    <a:lnTo>
                      <a:pt x="131427" y="840590"/>
                    </a:lnTo>
                    <a:lnTo>
                      <a:pt x="133277" y="843728"/>
                    </a:lnTo>
                    <a:cubicBezTo>
                      <a:pt x="134117" y="845017"/>
                      <a:pt x="134678" y="846474"/>
                      <a:pt x="134902" y="847987"/>
                    </a:cubicBezTo>
                    <a:lnTo>
                      <a:pt x="135630" y="853030"/>
                    </a:lnTo>
                    <a:cubicBezTo>
                      <a:pt x="136078" y="856225"/>
                      <a:pt x="135014" y="859475"/>
                      <a:pt x="132716" y="861772"/>
                    </a:cubicBezTo>
                    <a:lnTo>
                      <a:pt x="131988" y="862501"/>
                    </a:lnTo>
                    <a:cubicBezTo>
                      <a:pt x="131539" y="862949"/>
                      <a:pt x="131091" y="863341"/>
                      <a:pt x="130587" y="863678"/>
                    </a:cubicBezTo>
                    <a:lnTo>
                      <a:pt x="123414" y="868721"/>
                    </a:lnTo>
                    <a:cubicBezTo>
                      <a:pt x="122910" y="869057"/>
                      <a:pt x="122405" y="869394"/>
                      <a:pt x="121845" y="869618"/>
                    </a:cubicBezTo>
                    <a:cubicBezTo>
                      <a:pt x="122293" y="871803"/>
                      <a:pt x="122069" y="874213"/>
                      <a:pt x="121004" y="876342"/>
                    </a:cubicBezTo>
                    <a:lnTo>
                      <a:pt x="120276" y="877799"/>
                    </a:lnTo>
                    <a:cubicBezTo>
                      <a:pt x="119043" y="880265"/>
                      <a:pt x="116914" y="882114"/>
                      <a:pt x="114280" y="882955"/>
                    </a:cubicBezTo>
                    <a:lnTo>
                      <a:pt x="111702" y="883795"/>
                    </a:lnTo>
                    <a:lnTo>
                      <a:pt x="109573" y="885532"/>
                    </a:lnTo>
                    <a:cubicBezTo>
                      <a:pt x="109012" y="885980"/>
                      <a:pt x="108452" y="886373"/>
                      <a:pt x="107780" y="886653"/>
                    </a:cubicBezTo>
                    <a:cubicBezTo>
                      <a:pt x="108004" y="886709"/>
                      <a:pt x="108228" y="886765"/>
                      <a:pt x="108452" y="886821"/>
                    </a:cubicBezTo>
                    <a:lnTo>
                      <a:pt x="114168" y="888278"/>
                    </a:lnTo>
                    <a:cubicBezTo>
                      <a:pt x="116690" y="888894"/>
                      <a:pt x="118819" y="890464"/>
                      <a:pt x="120276" y="892593"/>
                    </a:cubicBezTo>
                    <a:lnTo>
                      <a:pt x="121733" y="894722"/>
                    </a:lnTo>
                    <a:cubicBezTo>
                      <a:pt x="122798" y="896347"/>
                      <a:pt x="123414" y="898253"/>
                      <a:pt x="123470" y="900214"/>
                    </a:cubicBezTo>
                    <a:cubicBezTo>
                      <a:pt x="123974" y="901054"/>
                      <a:pt x="124367" y="902007"/>
                      <a:pt x="124591" y="902960"/>
                    </a:cubicBezTo>
                    <a:lnTo>
                      <a:pt x="125319" y="905818"/>
                    </a:lnTo>
                    <a:cubicBezTo>
                      <a:pt x="125768" y="907723"/>
                      <a:pt x="125712" y="909740"/>
                      <a:pt x="125095" y="911589"/>
                    </a:cubicBezTo>
                    <a:lnTo>
                      <a:pt x="123638" y="915904"/>
                    </a:lnTo>
                    <a:cubicBezTo>
                      <a:pt x="123302" y="916913"/>
                      <a:pt x="122798" y="917866"/>
                      <a:pt x="122181" y="918706"/>
                    </a:cubicBezTo>
                    <a:lnTo>
                      <a:pt x="117138" y="925655"/>
                    </a:lnTo>
                    <a:lnTo>
                      <a:pt x="115457" y="929634"/>
                    </a:lnTo>
                    <a:cubicBezTo>
                      <a:pt x="115233" y="930194"/>
                      <a:pt x="114896" y="930754"/>
                      <a:pt x="114560" y="931315"/>
                    </a:cubicBezTo>
                    <a:lnTo>
                      <a:pt x="114224" y="931819"/>
                    </a:lnTo>
                    <a:cubicBezTo>
                      <a:pt x="114336" y="931819"/>
                      <a:pt x="114448" y="931875"/>
                      <a:pt x="114616" y="931875"/>
                    </a:cubicBezTo>
                    <a:lnTo>
                      <a:pt x="116465" y="932155"/>
                    </a:lnTo>
                    <a:cubicBezTo>
                      <a:pt x="117866" y="931427"/>
                      <a:pt x="119491" y="931091"/>
                      <a:pt x="121061" y="931091"/>
                    </a:cubicBezTo>
                    <a:lnTo>
                      <a:pt x="122517" y="931091"/>
                    </a:lnTo>
                    <a:cubicBezTo>
                      <a:pt x="124927" y="931091"/>
                      <a:pt x="127112" y="931931"/>
                      <a:pt x="128850" y="933276"/>
                    </a:cubicBezTo>
                    <a:cubicBezTo>
                      <a:pt x="131147" y="933108"/>
                      <a:pt x="133501" y="933668"/>
                      <a:pt x="135462" y="935013"/>
                    </a:cubicBezTo>
                    <a:cubicBezTo>
                      <a:pt x="135966" y="935349"/>
                      <a:pt x="136415" y="935685"/>
                      <a:pt x="136807" y="936134"/>
                    </a:cubicBezTo>
                    <a:lnTo>
                      <a:pt x="136863" y="936134"/>
                    </a:lnTo>
                    <a:cubicBezTo>
                      <a:pt x="140449" y="936134"/>
                      <a:pt x="143756" y="937983"/>
                      <a:pt x="145661" y="941065"/>
                    </a:cubicBezTo>
                    <a:lnTo>
                      <a:pt x="146501" y="942410"/>
                    </a:lnTo>
                    <a:cubicBezTo>
                      <a:pt x="146782" y="942298"/>
                      <a:pt x="147006" y="942242"/>
                      <a:pt x="147286" y="942186"/>
                    </a:cubicBezTo>
                    <a:lnTo>
                      <a:pt x="150144" y="941457"/>
                    </a:lnTo>
                    <a:cubicBezTo>
                      <a:pt x="151265" y="941177"/>
                      <a:pt x="152385" y="941065"/>
                      <a:pt x="153562" y="941177"/>
                    </a:cubicBezTo>
                    <a:lnTo>
                      <a:pt x="154122" y="938936"/>
                    </a:lnTo>
                    <a:cubicBezTo>
                      <a:pt x="154403" y="937927"/>
                      <a:pt x="154739" y="937031"/>
                      <a:pt x="155299" y="936134"/>
                    </a:cubicBezTo>
                    <a:lnTo>
                      <a:pt x="155299" y="936134"/>
                    </a:lnTo>
                    <a:cubicBezTo>
                      <a:pt x="155299" y="936134"/>
                      <a:pt x="155299" y="936134"/>
                      <a:pt x="155299" y="936078"/>
                    </a:cubicBezTo>
                    <a:lnTo>
                      <a:pt x="155299" y="936078"/>
                    </a:lnTo>
                    <a:cubicBezTo>
                      <a:pt x="155299" y="936078"/>
                      <a:pt x="155299" y="936078"/>
                      <a:pt x="155299" y="936022"/>
                    </a:cubicBezTo>
                    <a:cubicBezTo>
                      <a:pt x="155299" y="936022"/>
                      <a:pt x="155299" y="936022"/>
                      <a:pt x="155299" y="936022"/>
                    </a:cubicBezTo>
                    <a:cubicBezTo>
                      <a:pt x="155299" y="936022"/>
                      <a:pt x="155299" y="936022"/>
                      <a:pt x="155299" y="935966"/>
                    </a:cubicBezTo>
                    <a:cubicBezTo>
                      <a:pt x="155299" y="935966"/>
                      <a:pt x="155299" y="935966"/>
                      <a:pt x="155299" y="935966"/>
                    </a:cubicBezTo>
                    <a:cubicBezTo>
                      <a:pt x="155299" y="935966"/>
                      <a:pt x="155299" y="935966"/>
                      <a:pt x="155299" y="935910"/>
                    </a:cubicBezTo>
                    <a:cubicBezTo>
                      <a:pt x="155299" y="935910"/>
                      <a:pt x="155299" y="935910"/>
                      <a:pt x="155299" y="935910"/>
                    </a:cubicBezTo>
                    <a:cubicBezTo>
                      <a:pt x="155299" y="935910"/>
                      <a:pt x="155299" y="935910"/>
                      <a:pt x="155299" y="935854"/>
                    </a:cubicBezTo>
                    <a:cubicBezTo>
                      <a:pt x="155299" y="935854"/>
                      <a:pt x="155299" y="935854"/>
                      <a:pt x="155299" y="935854"/>
                    </a:cubicBezTo>
                    <a:cubicBezTo>
                      <a:pt x="155299" y="935854"/>
                      <a:pt x="155299" y="935854"/>
                      <a:pt x="155299" y="935798"/>
                    </a:cubicBezTo>
                    <a:cubicBezTo>
                      <a:pt x="155299" y="935798"/>
                      <a:pt x="155299" y="935798"/>
                      <a:pt x="155299" y="935798"/>
                    </a:cubicBezTo>
                    <a:cubicBezTo>
                      <a:pt x="155299" y="935798"/>
                      <a:pt x="155299" y="935742"/>
                      <a:pt x="155299" y="935742"/>
                    </a:cubicBezTo>
                    <a:cubicBezTo>
                      <a:pt x="155299" y="935742"/>
                      <a:pt x="155299" y="935742"/>
                      <a:pt x="155299" y="935685"/>
                    </a:cubicBezTo>
                    <a:cubicBezTo>
                      <a:pt x="155299" y="935685"/>
                      <a:pt x="155299" y="935685"/>
                      <a:pt x="155299" y="935685"/>
                    </a:cubicBezTo>
                    <a:cubicBezTo>
                      <a:pt x="155299" y="935685"/>
                      <a:pt x="155299" y="935685"/>
                      <a:pt x="155299" y="935630"/>
                    </a:cubicBezTo>
                    <a:cubicBezTo>
                      <a:pt x="155299" y="935630"/>
                      <a:pt x="155299" y="935630"/>
                      <a:pt x="155299" y="935630"/>
                    </a:cubicBezTo>
                    <a:cubicBezTo>
                      <a:pt x="155299" y="935630"/>
                      <a:pt x="155299" y="935630"/>
                      <a:pt x="155299" y="935630"/>
                    </a:cubicBezTo>
                    <a:cubicBezTo>
                      <a:pt x="155299" y="935630"/>
                      <a:pt x="155299" y="935630"/>
                      <a:pt x="155299" y="935574"/>
                    </a:cubicBezTo>
                    <a:cubicBezTo>
                      <a:pt x="155299" y="935574"/>
                      <a:pt x="155299" y="935574"/>
                      <a:pt x="155299" y="935574"/>
                    </a:cubicBezTo>
                    <a:cubicBezTo>
                      <a:pt x="155299" y="935574"/>
                      <a:pt x="155299" y="935574"/>
                      <a:pt x="155299" y="935518"/>
                    </a:cubicBezTo>
                    <a:cubicBezTo>
                      <a:pt x="155299" y="935518"/>
                      <a:pt x="155299" y="935518"/>
                      <a:pt x="155299" y="935518"/>
                    </a:cubicBezTo>
                    <a:cubicBezTo>
                      <a:pt x="155299" y="935518"/>
                      <a:pt x="155299" y="935461"/>
                      <a:pt x="155299" y="935461"/>
                    </a:cubicBezTo>
                    <a:cubicBezTo>
                      <a:pt x="155299" y="935461"/>
                      <a:pt x="155299" y="935461"/>
                      <a:pt x="155299" y="935461"/>
                    </a:cubicBezTo>
                    <a:cubicBezTo>
                      <a:pt x="155299" y="935461"/>
                      <a:pt x="155299" y="935461"/>
                      <a:pt x="155299" y="935461"/>
                    </a:cubicBezTo>
                    <a:cubicBezTo>
                      <a:pt x="155299" y="935461"/>
                      <a:pt x="155299" y="935461"/>
                      <a:pt x="155299" y="935405"/>
                    </a:cubicBezTo>
                    <a:cubicBezTo>
                      <a:pt x="155299" y="935405"/>
                      <a:pt x="155299" y="935405"/>
                      <a:pt x="155299" y="935405"/>
                    </a:cubicBezTo>
                    <a:cubicBezTo>
                      <a:pt x="155299" y="935405"/>
                      <a:pt x="155299" y="935405"/>
                      <a:pt x="155299" y="935405"/>
                    </a:cubicBezTo>
                    <a:cubicBezTo>
                      <a:pt x="155299" y="935405"/>
                      <a:pt x="155299" y="935405"/>
                      <a:pt x="155299" y="935349"/>
                    </a:cubicBezTo>
                    <a:cubicBezTo>
                      <a:pt x="155299" y="935349"/>
                      <a:pt x="155299" y="935349"/>
                      <a:pt x="155299" y="935349"/>
                    </a:cubicBezTo>
                    <a:cubicBezTo>
                      <a:pt x="155299" y="935349"/>
                      <a:pt x="155299" y="935349"/>
                      <a:pt x="155355" y="935293"/>
                    </a:cubicBezTo>
                    <a:cubicBezTo>
                      <a:pt x="155355" y="935293"/>
                      <a:pt x="155355" y="935293"/>
                      <a:pt x="155355" y="935293"/>
                    </a:cubicBezTo>
                    <a:cubicBezTo>
                      <a:pt x="155355" y="935293"/>
                      <a:pt x="155355" y="935293"/>
                      <a:pt x="155355" y="935293"/>
                    </a:cubicBezTo>
                    <a:cubicBezTo>
                      <a:pt x="155355" y="935293"/>
                      <a:pt x="155355" y="935293"/>
                      <a:pt x="155411" y="935237"/>
                    </a:cubicBezTo>
                    <a:cubicBezTo>
                      <a:pt x="155411" y="935237"/>
                      <a:pt x="155411" y="935237"/>
                      <a:pt x="155411" y="935181"/>
                    </a:cubicBezTo>
                    <a:cubicBezTo>
                      <a:pt x="155411" y="935181"/>
                      <a:pt x="155411" y="935181"/>
                      <a:pt x="155411" y="935181"/>
                    </a:cubicBezTo>
                    <a:cubicBezTo>
                      <a:pt x="155411" y="935181"/>
                      <a:pt x="155411" y="935181"/>
                      <a:pt x="155411" y="935181"/>
                    </a:cubicBezTo>
                    <a:cubicBezTo>
                      <a:pt x="155411" y="935181"/>
                      <a:pt x="155411" y="935181"/>
                      <a:pt x="155411" y="935181"/>
                    </a:cubicBezTo>
                    <a:cubicBezTo>
                      <a:pt x="155411" y="935181"/>
                      <a:pt x="155411" y="935125"/>
                      <a:pt x="155467" y="935125"/>
                    </a:cubicBezTo>
                    <a:cubicBezTo>
                      <a:pt x="155467" y="935125"/>
                      <a:pt x="155467" y="935125"/>
                      <a:pt x="155467" y="935069"/>
                    </a:cubicBezTo>
                    <a:cubicBezTo>
                      <a:pt x="155467" y="935069"/>
                      <a:pt x="155467" y="935069"/>
                      <a:pt x="155467" y="935069"/>
                    </a:cubicBezTo>
                    <a:cubicBezTo>
                      <a:pt x="155467" y="935069"/>
                      <a:pt x="155467" y="935069"/>
                      <a:pt x="155467" y="935069"/>
                    </a:cubicBezTo>
                    <a:cubicBezTo>
                      <a:pt x="155467" y="935069"/>
                      <a:pt x="155467" y="935069"/>
                      <a:pt x="155467" y="935069"/>
                    </a:cubicBezTo>
                    <a:cubicBezTo>
                      <a:pt x="155467" y="935069"/>
                      <a:pt x="155467" y="935013"/>
                      <a:pt x="155467" y="935013"/>
                    </a:cubicBezTo>
                    <a:cubicBezTo>
                      <a:pt x="155467" y="935013"/>
                      <a:pt x="155467" y="935013"/>
                      <a:pt x="155467" y="934957"/>
                    </a:cubicBezTo>
                    <a:cubicBezTo>
                      <a:pt x="155467" y="934957"/>
                      <a:pt x="155467" y="934957"/>
                      <a:pt x="155467" y="934957"/>
                    </a:cubicBezTo>
                    <a:cubicBezTo>
                      <a:pt x="155467" y="934957"/>
                      <a:pt x="155467" y="934957"/>
                      <a:pt x="155467" y="934901"/>
                    </a:cubicBezTo>
                    <a:cubicBezTo>
                      <a:pt x="155467" y="934901"/>
                      <a:pt x="155467" y="934901"/>
                      <a:pt x="155467" y="934901"/>
                    </a:cubicBezTo>
                    <a:cubicBezTo>
                      <a:pt x="155467" y="934901"/>
                      <a:pt x="155467" y="934901"/>
                      <a:pt x="155467" y="934845"/>
                    </a:cubicBezTo>
                    <a:cubicBezTo>
                      <a:pt x="155467" y="934845"/>
                      <a:pt x="155467" y="934845"/>
                      <a:pt x="155467" y="934845"/>
                    </a:cubicBezTo>
                    <a:cubicBezTo>
                      <a:pt x="155467" y="934845"/>
                      <a:pt x="155467" y="934845"/>
                      <a:pt x="155467" y="934789"/>
                    </a:cubicBezTo>
                    <a:cubicBezTo>
                      <a:pt x="155467" y="934789"/>
                      <a:pt x="155467" y="934789"/>
                      <a:pt x="155467" y="934733"/>
                    </a:cubicBezTo>
                    <a:cubicBezTo>
                      <a:pt x="155467" y="934733"/>
                      <a:pt x="155467" y="934733"/>
                      <a:pt x="155467" y="934733"/>
                    </a:cubicBezTo>
                    <a:cubicBezTo>
                      <a:pt x="155467" y="934733"/>
                      <a:pt x="155467" y="934677"/>
                      <a:pt x="155523" y="934677"/>
                    </a:cubicBezTo>
                    <a:cubicBezTo>
                      <a:pt x="155523" y="934677"/>
                      <a:pt x="155523" y="934677"/>
                      <a:pt x="155523" y="934621"/>
                    </a:cubicBezTo>
                    <a:lnTo>
                      <a:pt x="155523" y="934621"/>
                    </a:lnTo>
                    <a:cubicBezTo>
                      <a:pt x="155523" y="934621"/>
                      <a:pt x="155523" y="934621"/>
                      <a:pt x="155523" y="934565"/>
                    </a:cubicBezTo>
                    <a:cubicBezTo>
                      <a:pt x="155523" y="934565"/>
                      <a:pt x="155523" y="934565"/>
                      <a:pt x="155523" y="934565"/>
                    </a:cubicBezTo>
                    <a:cubicBezTo>
                      <a:pt x="155523" y="934565"/>
                      <a:pt x="155523" y="934565"/>
                      <a:pt x="155523" y="934509"/>
                    </a:cubicBezTo>
                    <a:cubicBezTo>
                      <a:pt x="155523" y="934509"/>
                      <a:pt x="155523" y="934509"/>
                      <a:pt x="155523" y="934509"/>
                    </a:cubicBezTo>
                    <a:cubicBezTo>
                      <a:pt x="155523" y="934509"/>
                      <a:pt x="155523" y="934509"/>
                      <a:pt x="155523" y="934453"/>
                    </a:cubicBezTo>
                    <a:cubicBezTo>
                      <a:pt x="155523" y="934453"/>
                      <a:pt x="155523" y="934453"/>
                      <a:pt x="155523" y="934453"/>
                    </a:cubicBezTo>
                    <a:cubicBezTo>
                      <a:pt x="155523" y="934453"/>
                      <a:pt x="155523" y="934453"/>
                      <a:pt x="155523" y="934397"/>
                    </a:cubicBezTo>
                    <a:cubicBezTo>
                      <a:pt x="155523" y="934397"/>
                      <a:pt x="155523" y="934397"/>
                      <a:pt x="155523" y="934397"/>
                    </a:cubicBezTo>
                    <a:cubicBezTo>
                      <a:pt x="155523" y="934397"/>
                      <a:pt x="155523" y="934397"/>
                      <a:pt x="155523" y="934341"/>
                    </a:cubicBezTo>
                    <a:cubicBezTo>
                      <a:pt x="155523" y="934341"/>
                      <a:pt x="155523" y="934341"/>
                      <a:pt x="155523" y="934341"/>
                    </a:cubicBezTo>
                    <a:cubicBezTo>
                      <a:pt x="155523" y="934341"/>
                      <a:pt x="155523" y="934341"/>
                      <a:pt x="155523" y="934285"/>
                    </a:cubicBezTo>
                    <a:cubicBezTo>
                      <a:pt x="155523" y="934285"/>
                      <a:pt x="155523" y="934285"/>
                      <a:pt x="155523" y="934285"/>
                    </a:cubicBezTo>
                    <a:cubicBezTo>
                      <a:pt x="155523" y="934285"/>
                      <a:pt x="155523" y="934285"/>
                      <a:pt x="155523" y="934285"/>
                    </a:cubicBezTo>
                    <a:cubicBezTo>
                      <a:pt x="155523" y="934285"/>
                      <a:pt x="155523" y="934285"/>
                      <a:pt x="155523" y="934285"/>
                    </a:cubicBezTo>
                    <a:cubicBezTo>
                      <a:pt x="155523" y="934285"/>
                      <a:pt x="155523" y="934285"/>
                      <a:pt x="155523" y="934229"/>
                    </a:cubicBezTo>
                    <a:cubicBezTo>
                      <a:pt x="155523" y="934229"/>
                      <a:pt x="155523" y="934229"/>
                      <a:pt x="155523" y="934229"/>
                    </a:cubicBezTo>
                    <a:cubicBezTo>
                      <a:pt x="155523" y="934229"/>
                      <a:pt x="155523" y="934229"/>
                      <a:pt x="155523" y="934173"/>
                    </a:cubicBezTo>
                    <a:lnTo>
                      <a:pt x="155523" y="934173"/>
                    </a:lnTo>
                    <a:cubicBezTo>
                      <a:pt x="155523" y="934173"/>
                      <a:pt x="155523" y="934173"/>
                      <a:pt x="155523" y="934117"/>
                    </a:cubicBezTo>
                    <a:cubicBezTo>
                      <a:pt x="155523" y="934117"/>
                      <a:pt x="155523" y="934117"/>
                      <a:pt x="155523" y="934117"/>
                    </a:cubicBezTo>
                    <a:cubicBezTo>
                      <a:pt x="155523" y="934117"/>
                      <a:pt x="155523" y="934117"/>
                      <a:pt x="155523" y="934060"/>
                    </a:cubicBezTo>
                    <a:cubicBezTo>
                      <a:pt x="155523" y="934060"/>
                      <a:pt x="155523" y="934060"/>
                      <a:pt x="155523" y="934060"/>
                    </a:cubicBezTo>
                    <a:cubicBezTo>
                      <a:pt x="155523" y="934060"/>
                      <a:pt x="155523" y="934060"/>
                      <a:pt x="155579" y="934004"/>
                    </a:cubicBezTo>
                    <a:cubicBezTo>
                      <a:pt x="155579" y="934004"/>
                      <a:pt x="155579" y="934004"/>
                      <a:pt x="155579" y="934004"/>
                    </a:cubicBezTo>
                    <a:cubicBezTo>
                      <a:pt x="155579" y="934004"/>
                      <a:pt x="155579" y="934004"/>
                      <a:pt x="155636" y="933948"/>
                    </a:cubicBezTo>
                    <a:lnTo>
                      <a:pt x="155636" y="933948"/>
                    </a:lnTo>
                    <a:cubicBezTo>
                      <a:pt x="155636" y="933948"/>
                      <a:pt x="155636" y="933948"/>
                      <a:pt x="155636" y="933893"/>
                    </a:cubicBezTo>
                    <a:cubicBezTo>
                      <a:pt x="155636" y="933893"/>
                      <a:pt x="155636" y="933893"/>
                      <a:pt x="155636" y="933893"/>
                    </a:cubicBezTo>
                    <a:cubicBezTo>
                      <a:pt x="155636" y="933893"/>
                      <a:pt x="155636" y="933893"/>
                      <a:pt x="155636" y="933893"/>
                    </a:cubicBezTo>
                    <a:cubicBezTo>
                      <a:pt x="155636" y="933893"/>
                      <a:pt x="155636" y="933893"/>
                      <a:pt x="155692" y="933836"/>
                    </a:cubicBezTo>
                    <a:lnTo>
                      <a:pt x="155692" y="933836"/>
                    </a:lnTo>
                    <a:cubicBezTo>
                      <a:pt x="155692" y="933836"/>
                      <a:pt x="155692" y="933836"/>
                      <a:pt x="155748" y="933780"/>
                    </a:cubicBezTo>
                    <a:cubicBezTo>
                      <a:pt x="155748" y="933780"/>
                      <a:pt x="155748" y="933780"/>
                      <a:pt x="155748" y="933780"/>
                    </a:cubicBezTo>
                    <a:lnTo>
                      <a:pt x="155748" y="933780"/>
                    </a:lnTo>
                    <a:cubicBezTo>
                      <a:pt x="155748" y="933780"/>
                      <a:pt x="155748" y="933780"/>
                      <a:pt x="155804" y="933724"/>
                    </a:cubicBezTo>
                    <a:cubicBezTo>
                      <a:pt x="155804" y="933724"/>
                      <a:pt x="155804" y="933724"/>
                      <a:pt x="155804" y="933724"/>
                    </a:cubicBezTo>
                    <a:cubicBezTo>
                      <a:pt x="155804" y="933724"/>
                      <a:pt x="155804" y="933724"/>
                      <a:pt x="155860" y="933668"/>
                    </a:cubicBezTo>
                    <a:cubicBezTo>
                      <a:pt x="155860" y="933668"/>
                      <a:pt x="155860" y="933668"/>
                      <a:pt x="155860" y="933668"/>
                    </a:cubicBezTo>
                    <a:cubicBezTo>
                      <a:pt x="155860" y="933668"/>
                      <a:pt x="155860" y="933668"/>
                      <a:pt x="155860" y="933668"/>
                    </a:cubicBezTo>
                    <a:cubicBezTo>
                      <a:pt x="155860" y="933668"/>
                      <a:pt x="155860" y="933668"/>
                      <a:pt x="155916" y="933612"/>
                    </a:cubicBezTo>
                    <a:cubicBezTo>
                      <a:pt x="155916" y="933612"/>
                      <a:pt x="155916" y="933612"/>
                      <a:pt x="155916" y="933612"/>
                    </a:cubicBezTo>
                    <a:cubicBezTo>
                      <a:pt x="155916" y="933612"/>
                      <a:pt x="155916" y="933612"/>
                      <a:pt x="155916" y="933612"/>
                    </a:cubicBezTo>
                    <a:cubicBezTo>
                      <a:pt x="155916" y="933612"/>
                      <a:pt x="155916" y="933612"/>
                      <a:pt x="155972" y="933556"/>
                    </a:cubicBezTo>
                    <a:cubicBezTo>
                      <a:pt x="155972" y="933556"/>
                      <a:pt x="155972" y="933556"/>
                      <a:pt x="156028" y="933500"/>
                    </a:cubicBezTo>
                    <a:cubicBezTo>
                      <a:pt x="156028" y="933500"/>
                      <a:pt x="156028" y="933500"/>
                      <a:pt x="156084" y="933444"/>
                    </a:cubicBezTo>
                    <a:cubicBezTo>
                      <a:pt x="156084" y="933444"/>
                      <a:pt x="156084" y="933444"/>
                      <a:pt x="156140" y="933388"/>
                    </a:cubicBezTo>
                    <a:cubicBezTo>
                      <a:pt x="156140" y="933388"/>
                      <a:pt x="156140" y="933388"/>
                      <a:pt x="156196" y="933332"/>
                    </a:cubicBezTo>
                    <a:cubicBezTo>
                      <a:pt x="156196" y="933332"/>
                      <a:pt x="156196" y="933332"/>
                      <a:pt x="156252" y="933276"/>
                    </a:cubicBezTo>
                    <a:cubicBezTo>
                      <a:pt x="156252" y="933276"/>
                      <a:pt x="156252" y="933276"/>
                      <a:pt x="156308" y="933220"/>
                    </a:cubicBezTo>
                    <a:cubicBezTo>
                      <a:pt x="156308" y="933220"/>
                      <a:pt x="156308" y="933220"/>
                      <a:pt x="156364" y="933164"/>
                    </a:cubicBezTo>
                    <a:cubicBezTo>
                      <a:pt x="156364" y="933164"/>
                      <a:pt x="156364" y="933108"/>
                      <a:pt x="156420" y="933108"/>
                    </a:cubicBezTo>
                    <a:cubicBezTo>
                      <a:pt x="156420" y="933108"/>
                      <a:pt x="156420" y="933108"/>
                      <a:pt x="156476" y="933052"/>
                    </a:cubicBezTo>
                    <a:cubicBezTo>
                      <a:pt x="156476" y="933052"/>
                      <a:pt x="156476" y="933052"/>
                      <a:pt x="156476" y="933052"/>
                    </a:cubicBezTo>
                    <a:cubicBezTo>
                      <a:pt x="156476" y="933052"/>
                      <a:pt x="156476" y="933052"/>
                      <a:pt x="156532" y="932996"/>
                    </a:cubicBezTo>
                    <a:cubicBezTo>
                      <a:pt x="156532" y="932996"/>
                      <a:pt x="156532" y="932996"/>
                      <a:pt x="156588" y="932940"/>
                    </a:cubicBezTo>
                    <a:cubicBezTo>
                      <a:pt x="156588" y="932940"/>
                      <a:pt x="156588" y="932940"/>
                      <a:pt x="156644" y="932884"/>
                    </a:cubicBezTo>
                    <a:cubicBezTo>
                      <a:pt x="156644" y="932884"/>
                      <a:pt x="156644" y="932884"/>
                      <a:pt x="156700" y="932828"/>
                    </a:cubicBezTo>
                    <a:cubicBezTo>
                      <a:pt x="156700" y="932828"/>
                      <a:pt x="156700" y="932828"/>
                      <a:pt x="156700" y="932828"/>
                    </a:cubicBezTo>
                    <a:cubicBezTo>
                      <a:pt x="156700" y="932828"/>
                      <a:pt x="156700" y="932828"/>
                      <a:pt x="156756" y="932772"/>
                    </a:cubicBezTo>
                    <a:lnTo>
                      <a:pt x="156756" y="932772"/>
                    </a:lnTo>
                    <a:cubicBezTo>
                      <a:pt x="156756" y="932772"/>
                      <a:pt x="156756" y="932772"/>
                      <a:pt x="156812" y="932716"/>
                    </a:cubicBezTo>
                    <a:lnTo>
                      <a:pt x="156812" y="932716"/>
                    </a:lnTo>
                    <a:cubicBezTo>
                      <a:pt x="158213" y="931595"/>
                      <a:pt x="159894" y="930810"/>
                      <a:pt x="161688" y="930474"/>
                    </a:cubicBezTo>
                    <a:lnTo>
                      <a:pt x="165890" y="929634"/>
                    </a:lnTo>
                    <a:cubicBezTo>
                      <a:pt x="171326" y="927840"/>
                      <a:pt x="177154" y="930754"/>
                      <a:pt x="178947" y="936134"/>
                    </a:cubicBezTo>
                    <a:cubicBezTo>
                      <a:pt x="179283" y="937199"/>
                      <a:pt x="179507" y="938319"/>
                      <a:pt x="179507" y="939440"/>
                    </a:cubicBezTo>
                    <a:cubicBezTo>
                      <a:pt x="179507" y="943755"/>
                      <a:pt x="176762" y="947790"/>
                      <a:pt x="172447" y="949247"/>
                    </a:cubicBezTo>
                    <a:lnTo>
                      <a:pt x="172222" y="949303"/>
                    </a:lnTo>
                    <a:cubicBezTo>
                      <a:pt x="171942" y="952889"/>
                      <a:pt x="169813" y="956139"/>
                      <a:pt x="166563" y="957764"/>
                    </a:cubicBezTo>
                    <a:lnTo>
                      <a:pt x="165106" y="958493"/>
                    </a:lnTo>
                    <a:cubicBezTo>
                      <a:pt x="164714" y="958717"/>
                      <a:pt x="164321" y="958885"/>
                      <a:pt x="163873" y="958997"/>
                    </a:cubicBezTo>
                    <a:cubicBezTo>
                      <a:pt x="163088" y="959726"/>
                      <a:pt x="162192" y="960286"/>
                      <a:pt x="161239" y="960734"/>
                    </a:cubicBezTo>
                    <a:cubicBezTo>
                      <a:pt x="161407" y="961127"/>
                      <a:pt x="161575" y="961519"/>
                      <a:pt x="161688" y="961911"/>
                    </a:cubicBezTo>
                    <a:cubicBezTo>
                      <a:pt x="162920" y="963648"/>
                      <a:pt x="163593" y="965722"/>
                      <a:pt x="163593" y="967907"/>
                    </a:cubicBezTo>
                    <a:lnTo>
                      <a:pt x="163593" y="968635"/>
                    </a:lnTo>
                    <a:cubicBezTo>
                      <a:pt x="163593" y="972278"/>
                      <a:pt x="161688" y="975640"/>
                      <a:pt x="158549" y="977489"/>
                    </a:cubicBezTo>
                    <a:lnTo>
                      <a:pt x="156644" y="978666"/>
                    </a:lnTo>
                    <a:lnTo>
                      <a:pt x="152778" y="983598"/>
                    </a:lnTo>
                    <a:cubicBezTo>
                      <a:pt x="151153" y="985727"/>
                      <a:pt x="148743" y="987128"/>
                      <a:pt x="146109" y="987464"/>
                    </a:cubicBezTo>
                    <a:lnTo>
                      <a:pt x="146109" y="987464"/>
                    </a:lnTo>
                    <a:cubicBezTo>
                      <a:pt x="145829" y="988697"/>
                      <a:pt x="145325" y="989818"/>
                      <a:pt x="144652" y="990882"/>
                    </a:cubicBezTo>
                    <a:lnTo>
                      <a:pt x="143195" y="993012"/>
                    </a:lnTo>
                    <a:cubicBezTo>
                      <a:pt x="142635" y="993908"/>
                      <a:pt x="141906" y="994693"/>
                      <a:pt x="141066" y="995309"/>
                    </a:cubicBezTo>
                    <a:lnTo>
                      <a:pt x="138488" y="997383"/>
                    </a:lnTo>
                    <a:lnTo>
                      <a:pt x="137143" y="999232"/>
                    </a:lnTo>
                    <a:cubicBezTo>
                      <a:pt x="136863" y="999624"/>
                      <a:pt x="136527" y="1000016"/>
                      <a:pt x="136191" y="1000353"/>
                    </a:cubicBezTo>
                    <a:lnTo>
                      <a:pt x="131147" y="1005396"/>
                    </a:lnTo>
                    <a:cubicBezTo>
                      <a:pt x="130195" y="1006349"/>
                      <a:pt x="129130" y="1007077"/>
                      <a:pt x="127897" y="1007581"/>
                    </a:cubicBezTo>
                    <a:lnTo>
                      <a:pt x="126776" y="1008030"/>
                    </a:lnTo>
                    <a:cubicBezTo>
                      <a:pt x="126720" y="1008142"/>
                      <a:pt x="126664" y="1008310"/>
                      <a:pt x="126608" y="1008422"/>
                    </a:cubicBezTo>
                    <a:lnTo>
                      <a:pt x="125880" y="1009879"/>
                    </a:lnTo>
                    <a:cubicBezTo>
                      <a:pt x="124871" y="1011896"/>
                      <a:pt x="123246" y="1013521"/>
                      <a:pt x="121229" y="1014530"/>
                    </a:cubicBezTo>
                    <a:lnTo>
                      <a:pt x="120836" y="1014754"/>
                    </a:lnTo>
                    <a:cubicBezTo>
                      <a:pt x="120276" y="1015595"/>
                      <a:pt x="119547" y="1016323"/>
                      <a:pt x="118763" y="1016940"/>
                    </a:cubicBezTo>
                    <a:lnTo>
                      <a:pt x="118091" y="1017444"/>
                    </a:lnTo>
                    <a:cubicBezTo>
                      <a:pt x="117754" y="1019013"/>
                      <a:pt x="117082" y="1020526"/>
                      <a:pt x="116073" y="1021759"/>
                    </a:cubicBezTo>
                    <a:lnTo>
                      <a:pt x="113664" y="1024953"/>
                    </a:lnTo>
                    <a:cubicBezTo>
                      <a:pt x="112655" y="1026970"/>
                      <a:pt x="111030" y="1028595"/>
                      <a:pt x="109012" y="1029604"/>
                    </a:cubicBezTo>
                    <a:lnTo>
                      <a:pt x="108004" y="1030108"/>
                    </a:lnTo>
                    <a:lnTo>
                      <a:pt x="105034" y="1033527"/>
                    </a:lnTo>
                    <a:cubicBezTo>
                      <a:pt x="104417" y="1034255"/>
                      <a:pt x="103689" y="1034872"/>
                      <a:pt x="102904" y="1035376"/>
                    </a:cubicBezTo>
                    <a:lnTo>
                      <a:pt x="95115" y="1040531"/>
                    </a:lnTo>
                    <a:lnTo>
                      <a:pt x="93658" y="1041988"/>
                    </a:lnTo>
                    <a:cubicBezTo>
                      <a:pt x="93434" y="1042212"/>
                      <a:pt x="93210" y="1042381"/>
                      <a:pt x="92986" y="1042605"/>
                    </a:cubicBezTo>
                    <a:cubicBezTo>
                      <a:pt x="93154" y="1042829"/>
                      <a:pt x="93322" y="1043053"/>
                      <a:pt x="93490" y="1043277"/>
                    </a:cubicBezTo>
                    <a:lnTo>
                      <a:pt x="94947" y="1045407"/>
                    </a:lnTo>
                    <a:cubicBezTo>
                      <a:pt x="96068" y="1047088"/>
                      <a:pt x="96684" y="1049105"/>
                      <a:pt x="96684" y="1051179"/>
                    </a:cubicBezTo>
                    <a:lnTo>
                      <a:pt x="96684" y="1051907"/>
                    </a:lnTo>
                    <a:cubicBezTo>
                      <a:pt x="96684" y="1053532"/>
                      <a:pt x="96292" y="1055101"/>
                      <a:pt x="95620" y="1056558"/>
                    </a:cubicBezTo>
                    <a:lnTo>
                      <a:pt x="94163" y="1059416"/>
                    </a:lnTo>
                    <a:cubicBezTo>
                      <a:pt x="93154" y="1061433"/>
                      <a:pt x="91529" y="1063002"/>
                      <a:pt x="89567" y="1064011"/>
                    </a:cubicBezTo>
                    <a:lnTo>
                      <a:pt x="86654" y="1065468"/>
                    </a:lnTo>
                    <a:cubicBezTo>
                      <a:pt x="85813" y="1065860"/>
                      <a:pt x="84972" y="1066197"/>
                      <a:pt x="84076" y="1066364"/>
                    </a:cubicBezTo>
                    <a:lnTo>
                      <a:pt x="82787" y="1066645"/>
                    </a:lnTo>
                    <a:lnTo>
                      <a:pt x="81778" y="1067373"/>
                    </a:lnTo>
                    <a:cubicBezTo>
                      <a:pt x="81274" y="1067765"/>
                      <a:pt x="80770" y="1068102"/>
                      <a:pt x="80209" y="1068326"/>
                    </a:cubicBezTo>
                    <a:lnTo>
                      <a:pt x="78752" y="1069054"/>
                    </a:lnTo>
                    <a:cubicBezTo>
                      <a:pt x="75782" y="1070511"/>
                      <a:pt x="72420" y="1070455"/>
                      <a:pt x="69618" y="1069110"/>
                    </a:cubicBezTo>
                    <a:lnTo>
                      <a:pt x="66144" y="1073089"/>
                    </a:lnTo>
                    <a:cubicBezTo>
                      <a:pt x="64743" y="1074658"/>
                      <a:pt x="62894" y="1075779"/>
                      <a:pt x="60876" y="1076283"/>
                    </a:cubicBezTo>
                    <a:lnTo>
                      <a:pt x="57122" y="1077236"/>
                    </a:lnTo>
                    <a:lnTo>
                      <a:pt x="55889" y="1078133"/>
                    </a:lnTo>
                    <a:cubicBezTo>
                      <a:pt x="54768" y="1078973"/>
                      <a:pt x="53479" y="1079590"/>
                      <a:pt x="52079" y="1079926"/>
                    </a:cubicBezTo>
                    <a:cubicBezTo>
                      <a:pt x="52023" y="1079981"/>
                      <a:pt x="52023" y="1080038"/>
                      <a:pt x="51967" y="1080038"/>
                    </a:cubicBezTo>
                    <a:lnTo>
                      <a:pt x="51238" y="1080766"/>
                    </a:lnTo>
                    <a:lnTo>
                      <a:pt x="49893" y="1083960"/>
                    </a:lnTo>
                    <a:cubicBezTo>
                      <a:pt x="49165" y="1085641"/>
                      <a:pt x="48044" y="1087042"/>
                      <a:pt x="46587" y="1088163"/>
                    </a:cubicBezTo>
                    <a:lnTo>
                      <a:pt x="43729" y="1090293"/>
                    </a:lnTo>
                    <a:cubicBezTo>
                      <a:pt x="43225" y="1090629"/>
                      <a:pt x="42720" y="1090965"/>
                      <a:pt x="42216" y="1091245"/>
                    </a:cubicBezTo>
                    <a:lnTo>
                      <a:pt x="69002" y="1098586"/>
                    </a:lnTo>
                    <a:cubicBezTo>
                      <a:pt x="70459" y="1098978"/>
                      <a:pt x="71860" y="1099707"/>
                      <a:pt x="72980" y="1100715"/>
                    </a:cubicBezTo>
                    <a:lnTo>
                      <a:pt x="78472" y="1105423"/>
                    </a:lnTo>
                    <a:lnTo>
                      <a:pt x="79761" y="1104134"/>
                    </a:lnTo>
                    <a:cubicBezTo>
                      <a:pt x="80882" y="1103013"/>
                      <a:pt x="82283" y="1102116"/>
                      <a:pt x="83852" y="1101612"/>
                    </a:cubicBezTo>
                    <a:lnTo>
                      <a:pt x="85869" y="1100940"/>
                    </a:lnTo>
                    <a:cubicBezTo>
                      <a:pt x="85141" y="1098698"/>
                      <a:pt x="85197" y="1096232"/>
                      <a:pt x="86093" y="1093935"/>
                    </a:cubicBezTo>
                    <a:lnTo>
                      <a:pt x="86766" y="1092198"/>
                    </a:lnTo>
                    <a:lnTo>
                      <a:pt x="86766" y="1089900"/>
                    </a:lnTo>
                    <a:cubicBezTo>
                      <a:pt x="86766" y="1088275"/>
                      <a:pt x="87158" y="1086706"/>
                      <a:pt x="87830" y="1085249"/>
                    </a:cubicBezTo>
                    <a:lnTo>
                      <a:pt x="88559" y="1083792"/>
                    </a:lnTo>
                    <a:cubicBezTo>
                      <a:pt x="89343" y="1082167"/>
                      <a:pt x="90576" y="1080822"/>
                      <a:pt x="92089" y="1079814"/>
                    </a:cubicBezTo>
                    <a:lnTo>
                      <a:pt x="95564" y="1077516"/>
                    </a:lnTo>
                    <a:lnTo>
                      <a:pt x="98702" y="1074378"/>
                    </a:lnTo>
                    <a:cubicBezTo>
                      <a:pt x="99934" y="1071968"/>
                      <a:pt x="102064" y="1070119"/>
                      <a:pt x="104642" y="1069279"/>
                    </a:cubicBezTo>
                    <a:lnTo>
                      <a:pt x="106771" y="1068550"/>
                    </a:lnTo>
                    <a:cubicBezTo>
                      <a:pt x="107836" y="1068214"/>
                      <a:pt x="108956" y="1067990"/>
                      <a:pt x="110077" y="1067990"/>
                    </a:cubicBezTo>
                    <a:lnTo>
                      <a:pt x="114168" y="1067990"/>
                    </a:lnTo>
                    <a:cubicBezTo>
                      <a:pt x="115737" y="1067037"/>
                      <a:pt x="117586" y="1066533"/>
                      <a:pt x="119435" y="1066533"/>
                    </a:cubicBezTo>
                    <a:lnTo>
                      <a:pt x="124423" y="1066421"/>
                    </a:lnTo>
                    <a:lnTo>
                      <a:pt x="126496" y="1065244"/>
                    </a:lnTo>
                    <a:lnTo>
                      <a:pt x="127897" y="1063843"/>
                    </a:lnTo>
                    <a:cubicBezTo>
                      <a:pt x="128401" y="1063339"/>
                      <a:pt x="128906" y="1062946"/>
                      <a:pt x="129466" y="1062554"/>
                    </a:cubicBezTo>
                    <a:lnTo>
                      <a:pt x="131595" y="1061097"/>
                    </a:lnTo>
                    <a:cubicBezTo>
                      <a:pt x="131932" y="1060873"/>
                      <a:pt x="132324" y="1060649"/>
                      <a:pt x="132716" y="1060425"/>
                    </a:cubicBezTo>
                    <a:lnTo>
                      <a:pt x="136639" y="1058183"/>
                    </a:lnTo>
                    <a:cubicBezTo>
                      <a:pt x="138320" y="1057062"/>
                      <a:pt x="140337" y="1056446"/>
                      <a:pt x="142355" y="1056446"/>
                    </a:cubicBezTo>
                    <a:lnTo>
                      <a:pt x="142859" y="1056446"/>
                    </a:lnTo>
                    <a:cubicBezTo>
                      <a:pt x="144036" y="1055998"/>
                      <a:pt x="145325" y="1055718"/>
                      <a:pt x="146613" y="1055718"/>
                    </a:cubicBezTo>
                    <a:lnTo>
                      <a:pt x="148070" y="1055718"/>
                    </a:lnTo>
                    <a:cubicBezTo>
                      <a:pt x="149696" y="1055718"/>
                      <a:pt x="151265" y="1056110"/>
                      <a:pt x="152666" y="1056782"/>
                    </a:cubicBezTo>
                    <a:lnTo>
                      <a:pt x="154122" y="1057511"/>
                    </a:lnTo>
                    <a:cubicBezTo>
                      <a:pt x="155748" y="1058295"/>
                      <a:pt x="157092" y="1059528"/>
                      <a:pt x="158101" y="1061041"/>
                    </a:cubicBezTo>
                    <a:lnTo>
                      <a:pt x="158101" y="1061041"/>
                    </a:lnTo>
                    <a:cubicBezTo>
                      <a:pt x="158998" y="1061658"/>
                      <a:pt x="159782" y="1062386"/>
                      <a:pt x="160455" y="1063226"/>
                    </a:cubicBezTo>
                    <a:lnTo>
                      <a:pt x="160567" y="1063282"/>
                    </a:lnTo>
                    <a:cubicBezTo>
                      <a:pt x="161295" y="1063619"/>
                      <a:pt x="161968" y="1064067"/>
                      <a:pt x="162584" y="1064627"/>
                    </a:cubicBezTo>
                    <a:lnTo>
                      <a:pt x="163593" y="1062946"/>
                    </a:lnTo>
                    <a:cubicBezTo>
                      <a:pt x="164601" y="1061265"/>
                      <a:pt x="166058" y="1059920"/>
                      <a:pt x="167852" y="1059024"/>
                    </a:cubicBezTo>
                    <a:lnTo>
                      <a:pt x="169309" y="1058295"/>
                    </a:lnTo>
                    <a:cubicBezTo>
                      <a:pt x="170710" y="1057567"/>
                      <a:pt x="172335" y="1057230"/>
                      <a:pt x="173904" y="1057230"/>
                    </a:cubicBezTo>
                    <a:lnTo>
                      <a:pt x="175809" y="1057230"/>
                    </a:lnTo>
                    <a:cubicBezTo>
                      <a:pt x="176033" y="1057119"/>
                      <a:pt x="176257" y="1057006"/>
                      <a:pt x="176425" y="1056894"/>
                    </a:cubicBezTo>
                    <a:lnTo>
                      <a:pt x="178723" y="1055774"/>
                    </a:lnTo>
                    <a:lnTo>
                      <a:pt x="181637" y="1053812"/>
                    </a:lnTo>
                    <a:lnTo>
                      <a:pt x="190267" y="1045183"/>
                    </a:lnTo>
                    <a:cubicBezTo>
                      <a:pt x="191387" y="1044118"/>
                      <a:pt x="192676" y="1043277"/>
                      <a:pt x="194133" y="1042773"/>
                    </a:cubicBezTo>
                    <a:cubicBezTo>
                      <a:pt x="195030" y="1041932"/>
                      <a:pt x="196150" y="1041260"/>
                      <a:pt x="197327" y="1040755"/>
                    </a:cubicBezTo>
                    <a:lnTo>
                      <a:pt x="199905" y="1039747"/>
                    </a:lnTo>
                    <a:lnTo>
                      <a:pt x="201138" y="1038906"/>
                    </a:lnTo>
                    <a:cubicBezTo>
                      <a:pt x="201642" y="1038570"/>
                      <a:pt x="202202" y="1038234"/>
                      <a:pt x="202819" y="1038010"/>
                    </a:cubicBezTo>
                    <a:lnTo>
                      <a:pt x="210776" y="1034367"/>
                    </a:lnTo>
                    <a:lnTo>
                      <a:pt x="213186" y="1032294"/>
                    </a:lnTo>
                    <a:cubicBezTo>
                      <a:pt x="213522" y="1031958"/>
                      <a:pt x="213914" y="1031621"/>
                      <a:pt x="214306" y="1031341"/>
                    </a:cubicBezTo>
                    <a:lnTo>
                      <a:pt x="220022" y="1027027"/>
                    </a:lnTo>
                    <a:cubicBezTo>
                      <a:pt x="220246" y="1026858"/>
                      <a:pt x="220471" y="1026690"/>
                      <a:pt x="220751" y="1026522"/>
                    </a:cubicBezTo>
                    <a:lnTo>
                      <a:pt x="224169" y="1024393"/>
                    </a:lnTo>
                    <a:cubicBezTo>
                      <a:pt x="224729" y="1023552"/>
                      <a:pt x="225402" y="1022824"/>
                      <a:pt x="226186" y="1022207"/>
                    </a:cubicBezTo>
                    <a:lnTo>
                      <a:pt x="229773" y="1019349"/>
                    </a:lnTo>
                    <a:cubicBezTo>
                      <a:pt x="230053" y="1019125"/>
                      <a:pt x="230333" y="1018957"/>
                      <a:pt x="230613" y="1018733"/>
                    </a:cubicBezTo>
                    <a:lnTo>
                      <a:pt x="230613" y="1018733"/>
                    </a:lnTo>
                    <a:cubicBezTo>
                      <a:pt x="230613" y="1018733"/>
                      <a:pt x="230669" y="1018733"/>
                      <a:pt x="230669" y="1018733"/>
                    </a:cubicBezTo>
                    <a:cubicBezTo>
                      <a:pt x="230669" y="1018733"/>
                      <a:pt x="230669" y="1018733"/>
                      <a:pt x="230726" y="1018733"/>
                    </a:cubicBezTo>
                    <a:cubicBezTo>
                      <a:pt x="230726" y="1018733"/>
                      <a:pt x="230726" y="1018733"/>
                      <a:pt x="230726" y="1018733"/>
                    </a:cubicBezTo>
                    <a:cubicBezTo>
                      <a:pt x="230726" y="1018733"/>
                      <a:pt x="230726" y="1018733"/>
                      <a:pt x="230781" y="1018733"/>
                    </a:cubicBezTo>
                    <a:cubicBezTo>
                      <a:pt x="230781" y="1018733"/>
                      <a:pt x="230781" y="1018733"/>
                      <a:pt x="230781" y="1018733"/>
                    </a:cubicBezTo>
                    <a:cubicBezTo>
                      <a:pt x="231062" y="1018565"/>
                      <a:pt x="231398" y="1018397"/>
                      <a:pt x="231678" y="1018229"/>
                    </a:cubicBezTo>
                    <a:lnTo>
                      <a:pt x="233023" y="1017556"/>
                    </a:lnTo>
                    <a:lnTo>
                      <a:pt x="233976" y="1016603"/>
                    </a:lnTo>
                    <a:cubicBezTo>
                      <a:pt x="234480" y="1016099"/>
                      <a:pt x="234984" y="1015707"/>
                      <a:pt x="235545" y="1015315"/>
                    </a:cubicBezTo>
                    <a:lnTo>
                      <a:pt x="237674" y="1013914"/>
                    </a:lnTo>
                    <a:cubicBezTo>
                      <a:pt x="242213" y="1010832"/>
                      <a:pt x="248601" y="1011728"/>
                      <a:pt x="251908" y="1016155"/>
                    </a:cubicBezTo>
                    <a:cubicBezTo>
                      <a:pt x="253309" y="1018060"/>
                      <a:pt x="254037" y="1020246"/>
                      <a:pt x="254037" y="1022431"/>
                    </a:cubicBezTo>
                    <a:cubicBezTo>
                      <a:pt x="254037" y="1025401"/>
                      <a:pt x="252748" y="1028259"/>
                      <a:pt x="250282" y="1030276"/>
                    </a:cubicBezTo>
                    <a:lnTo>
                      <a:pt x="251403" y="1031621"/>
                    </a:lnTo>
                    <a:cubicBezTo>
                      <a:pt x="251627" y="1031902"/>
                      <a:pt x="251852" y="1032182"/>
                      <a:pt x="252076" y="1032518"/>
                    </a:cubicBezTo>
                    <a:lnTo>
                      <a:pt x="253533" y="1034647"/>
                    </a:lnTo>
                    <a:cubicBezTo>
                      <a:pt x="253757" y="1034984"/>
                      <a:pt x="253981" y="1035376"/>
                      <a:pt x="254205" y="1035768"/>
                    </a:cubicBezTo>
                    <a:lnTo>
                      <a:pt x="254597" y="1036553"/>
                    </a:lnTo>
                    <a:lnTo>
                      <a:pt x="256110" y="1037057"/>
                    </a:lnTo>
                    <a:cubicBezTo>
                      <a:pt x="256559" y="1037225"/>
                      <a:pt x="257007" y="1037393"/>
                      <a:pt x="257455" y="1037617"/>
                    </a:cubicBezTo>
                    <a:lnTo>
                      <a:pt x="258912" y="1038346"/>
                    </a:lnTo>
                    <a:cubicBezTo>
                      <a:pt x="260705" y="1039243"/>
                      <a:pt x="262218" y="1040644"/>
                      <a:pt x="263171" y="1042325"/>
                    </a:cubicBezTo>
                    <a:cubicBezTo>
                      <a:pt x="266982" y="1043838"/>
                      <a:pt x="269671" y="1047592"/>
                      <a:pt x="269671" y="1051907"/>
                    </a:cubicBezTo>
                    <a:lnTo>
                      <a:pt x="269671" y="1057623"/>
                    </a:lnTo>
                    <a:cubicBezTo>
                      <a:pt x="269671" y="1058183"/>
                      <a:pt x="269615" y="1058687"/>
                      <a:pt x="269559" y="1059248"/>
                    </a:cubicBezTo>
                    <a:lnTo>
                      <a:pt x="270008" y="1060144"/>
                    </a:lnTo>
                    <a:cubicBezTo>
                      <a:pt x="270904" y="1060985"/>
                      <a:pt x="271633" y="1061938"/>
                      <a:pt x="272137" y="1063002"/>
                    </a:cubicBezTo>
                    <a:lnTo>
                      <a:pt x="272417" y="1063282"/>
                    </a:lnTo>
                    <a:cubicBezTo>
                      <a:pt x="272866" y="1063731"/>
                      <a:pt x="273258" y="1064235"/>
                      <a:pt x="273650" y="1064740"/>
                    </a:cubicBezTo>
                    <a:cubicBezTo>
                      <a:pt x="275835" y="1065692"/>
                      <a:pt x="277629" y="1067429"/>
                      <a:pt x="278693" y="1069615"/>
                    </a:cubicBezTo>
                    <a:cubicBezTo>
                      <a:pt x="279870" y="1070960"/>
                      <a:pt x="280655" y="1072641"/>
                      <a:pt x="280991" y="1074378"/>
                    </a:cubicBezTo>
                    <a:cubicBezTo>
                      <a:pt x="281719" y="1075499"/>
                      <a:pt x="282224" y="1076788"/>
                      <a:pt x="282448" y="1078133"/>
                    </a:cubicBezTo>
                    <a:lnTo>
                      <a:pt x="351598" y="1058407"/>
                    </a:lnTo>
                    <a:lnTo>
                      <a:pt x="363086" y="1055549"/>
                    </a:lnTo>
                    <a:cubicBezTo>
                      <a:pt x="364150" y="1055269"/>
                      <a:pt x="365215" y="1055213"/>
                      <a:pt x="366280" y="1055269"/>
                    </a:cubicBezTo>
                    <a:lnTo>
                      <a:pt x="388751" y="1056782"/>
                    </a:lnTo>
                    <a:cubicBezTo>
                      <a:pt x="389087" y="1056278"/>
                      <a:pt x="389479" y="1055829"/>
                      <a:pt x="389871" y="1055437"/>
                    </a:cubicBezTo>
                    <a:lnTo>
                      <a:pt x="390600" y="1054709"/>
                    </a:lnTo>
                    <a:cubicBezTo>
                      <a:pt x="391384" y="1053924"/>
                      <a:pt x="392281" y="1053252"/>
                      <a:pt x="393290" y="1052804"/>
                    </a:cubicBezTo>
                    <a:lnTo>
                      <a:pt x="393290" y="1052804"/>
                    </a:lnTo>
                    <a:cubicBezTo>
                      <a:pt x="393962" y="1052243"/>
                      <a:pt x="394691" y="1051739"/>
                      <a:pt x="395475" y="1051347"/>
                    </a:cubicBezTo>
                    <a:cubicBezTo>
                      <a:pt x="395643" y="1051179"/>
                      <a:pt x="395867" y="1051010"/>
                      <a:pt x="396091" y="1050898"/>
                    </a:cubicBezTo>
                    <a:cubicBezTo>
                      <a:pt x="397717" y="1048713"/>
                      <a:pt x="400182" y="1047200"/>
                      <a:pt x="402872" y="1046807"/>
                    </a:cubicBezTo>
                    <a:cubicBezTo>
                      <a:pt x="403713" y="1045967"/>
                      <a:pt x="404721" y="1045294"/>
                      <a:pt x="405786" y="1044790"/>
                    </a:cubicBezTo>
                    <a:cubicBezTo>
                      <a:pt x="406290" y="1043726"/>
                      <a:pt x="406963" y="1042717"/>
                      <a:pt x="407859" y="1041820"/>
                    </a:cubicBezTo>
                    <a:lnTo>
                      <a:pt x="408588" y="1041092"/>
                    </a:lnTo>
                    <a:cubicBezTo>
                      <a:pt x="410549" y="1039130"/>
                      <a:pt x="413183" y="1038066"/>
                      <a:pt x="415873" y="1038066"/>
                    </a:cubicBezTo>
                    <a:lnTo>
                      <a:pt x="416601" y="1038066"/>
                    </a:lnTo>
                    <a:cubicBezTo>
                      <a:pt x="417330" y="1038066"/>
                      <a:pt x="418058" y="1038122"/>
                      <a:pt x="418731" y="1038290"/>
                    </a:cubicBezTo>
                    <a:cubicBezTo>
                      <a:pt x="419459" y="1038122"/>
                      <a:pt x="420132" y="1038066"/>
                      <a:pt x="420860" y="1038066"/>
                    </a:cubicBezTo>
                    <a:lnTo>
                      <a:pt x="423718" y="1038066"/>
                    </a:lnTo>
                    <a:cubicBezTo>
                      <a:pt x="424671" y="1038066"/>
                      <a:pt x="425679" y="1038178"/>
                      <a:pt x="426576" y="1038458"/>
                    </a:cubicBezTo>
                    <a:cubicBezTo>
                      <a:pt x="428761" y="1037842"/>
                      <a:pt x="431171" y="1037898"/>
                      <a:pt x="433356" y="1038850"/>
                    </a:cubicBezTo>
                    <a:cubicBezTo>
                      <a:pt x="435710" y="1039803"/>
                      <a:pt x="437559" y="1041596"/>
                      <a:pt x="438680" y="1043782"/>
                    </a:cubicBezTo>
                    <a:cubicBezTo>
                      <a:pt x="439016" y="1044174"/>
                      <a:pt x="439352" y="1044622"/>
                      <a:pt x="439633" y="1045126"/>
                    </a:cubicBezTo>
                    <a:cubicBezTo>
                      <a:pt x="440137" y="1045911"/>
                      <a:pt x="440473" y="1046751"/>
                      <a:pt x="440753" y="1047592"/>
                    </a:cubicBezTo>
                    <a:cubicBezTo>
                      <a:pt x="442210" y="1047872"/>
                      <a:pt x="443555" y="1048489"/>
                      <a:pt x="444732" y="1049329"/>
                    </a:cubicBezTo>
                    <a:cubicBezTo>
                      <a:pt x="447590" y="1050226"/>
                      <a:pt x="449943" y="1052355"/>
                      <a:pt x="451120" y="1055213"/>
                    </a:cubicBezTo>
                    <a:cubicBezTo>
                      <a:pt x="452409" y="1058295"/>
                      <a:pt x="452073" y="1061769"/>
                      <a:pt x="450392" y="1064515"/>
                    </a:cubicBezTo>
                    <a:cubicBezTo>
                      <a:pt x="450728" y="1065356"/>
                      <a:pt x="451008" y="1066253"/>
                      <a:pt x="451120" y="1067205"/>
                    </a:cubicBezTo>
                    <a:lnTo>
                      <a:pt x="451736" y="1071968"/>
                    </a:lnTo>
                    <a:cubicBezTo>
                      <a:pt x="452969" y="1073425"/>
                      <a:pt x="453754" y="1075275"/>
                      <a:pt x="454034" y="1077292"/>
                    </a:cubicBezTo>
                    <a:cubicBezTo>
                      <a:pt x="455491" y="1076507"/>
                      <a:pt x="457172" y="1076115"/>
                      <a:pt x="458853" y="1076115"/>
                    </a:cubicBezTo>
                    <a:lnTo>
                      <a:pt x="460310" y="1076115"/>
                    </a:lnTo>
                    <a:cubicBezTo>
                      <a:pt x="461599" y="1076115"/>
                      <a:pt x="462888" y="1076339"/>
                      <a:pt x="464065" y="1076843"/>
                    </a:cubicBezTo>
                    <a:lnTo>
                      <a:pt x="465129" y="1076843"/>
                    </a:lnTo>
                    <a:cubicBezTo>
                      <a:pt x="465578" y="1076675"/>
                      <a:pt x="466082" y="1076507"/>
                      <a:pt x="466530" y="1076395"/>
                    </a:cubicBezTo>
                    <a:lnTo>
                      <a:pt x="460030" y="1060144"/>
                    </a:lnTo>
                    <a:cubicBezTo>
                      <a:pt x="458741" y="1056950"/>
                      <a:pt x="459133" y="1053364"/>
                      <a:pt x="461095" y="1050506"/>
                    </a:cubicBezTo>
                    <a:cubicBezTo>
                      <a:pt x="463000" y="1047648"/>
                      <a:pt x="466250" y="1045967"/>
                      <a:pt x="469668" y="1045967"/>
                    </a:cubicBezTo>
                    <a:lnTo>
                      <a:pt x="469837" y="1045967"/>
                    </a:lnTo>
                    <a:cubicBezTo>
                      <a:pt x="471630" y="1044566"/>
                      <a:pt x="473871" y="1043838"/>
                      <a:pt x="476169" y="1043838"/>
                    </a:cubicBezTo>
                    <a:lnTo>
                      <a:pt x="477626" y="1043838"/>
                    </a:lnTo>
                    <a:cubicBezTo>
                      <a:pt x="480372" y="1043838"/>
                      <a:pt x="483005" y="1044958"/>
                      <a:pt x="484967" y="1046864"/>
                    </a:cubicBezTo>
                    <a:lnTo>
                      <a:pt x="485695" y="1047592"/>
                    </a:lnTo>
                    <a:cubicBezTo>
                      <a:pt x="486536" y="1048489"/>
                      <a:pt x="487264" y="1049497"/>
                      <a:pt x="487769" y="1050562"/>
                    </a:cubicBezTo>
                    <a:cubicBezTo>
                      <a:pt x="488889" y="1049833"/>
                      <a:pt x="490178" y="1049329"/>
                      <a:pt x="491467" y="1049049"/>
                    </a:cubicBezTo>
                    <a:cubicBezTo>
                      <a:pt x="492195" y="1048601"/>
                      <a:pt x="492980" y="1048208"/>
                      <a:pt x="493764" y="1047928"/>
                    </a:cubicBezTo>
                    <a:lnTo>
                      <a:pt x="494605" y="1047648"/>
                    </a:lnTo>
                    <a:lnTo>
                      <a:pt x="495614" y="1046976"/>
                    </a:lnTo>
                    <a:cubicBezTo>
                      <a:pt x="497295" y="1045855"/>
                      <a:pt x="499312" y="1045239"/>
                      <a:pt x="501329" y="1045239"/>
                    </a:cubicBezTo>
                    <a:lnTo>
                      <a:pt x="504187" y="1045239"/>
                    </a:lnTo>
                    <a:cubicBezTo>
                      <a:pt x="505925" y="1045239"/>
                      <a:pt x="507606" y="1045687"/>
                      <a:pt x="509119" y="1046471"/>
                    </a:cubicBezTo>
                    <a:lnTo>
                      <a:pt x="510912" y="1045126"/>
                    </a:lnTo>
                    <a:cubicBezTo>
                      <a:pt x="513938" y="1042829"/>
                      <a:pt x="517973" y="1042437"/>
                      <a:pt x="521447" y="1044006"/>
                    </a:cubicBezTo>
                    <a:cubicBezTo>
                      <a:pt x="522007" y="1044118"/>
                      <a:pt x="522512" y="1044286"/>
                      <a:pt x="523072" y="1044510"/>
                    </a:cubicBezTo>
                    <a:lnTo>
                      <a:pt x="523576" y="1044510"/>
                    </a:lnTo>
                    <a:cubicBezTo>
                      <a:pt x="528340" y="1044510"/>
                      <a:pt x="532430" y="1047760"/>
                      <a:pt x="533607" y="1052355"/>
                    </a:cubicBezTo>
                    <a:lnTo>
                      <a:pt x="534336" y="1055213"/>
                    </a:lnTo>
                    <a:cubicBezTo>
                      <a:pt x="534504" y="1055829"/>
                      <a:pt x="534560" y="1056390"/>
                      <a:pt x="534616" y="1057006"/>
                    </a:cubicBezTo>
                    <a:cubicBezTo>
                      <a:pt x="534840" y="1057230"/>
                      <a:pt x="535064" y="1057511"/>
                      <a:pt x="535288" y="1057735"/>
                    </a:cubicBezTo>
                    <a:lnTo>
                      <a:pt x="535456" y="1057791"/>
                    </a:lnTo>
                    <a:cubicBezTo>
                      <a:pt x="537418" y="1058800"/>
                      <a:pt x="539043" y="1060368"/>
                      <a:pt x="540051" y="1062386"/>
                    </a:cubicBezTo>
                    <a:lnTo>
                      <a:pt x="541508" y="1065300"/>
                    </a:lnTo>
                    <a:cubicBezTo>
                      <a:pt x="541901" y="1066028"/>
                      <a:pt x="542125" y="1066813"/>
                      <a:pt x="542349" y="1067597"/>
                    </a:cubicBezTo>
                    <a:cubicBezTo>
                      <a:pt x="544758" y="1069559"/>
                      <a:pt x="546215" y="1072473"/>
                      <a:pt x="546215" y="1075667"/>
                    </a:cubicBezTo>
                    <a:lnTo>
                      <a:pt x="546215" y="1077124"/>
                    </a:lnTo>
                    <a:cubicBezTo>
                      <a:pt x="546215" y="1078749"/>
                      <a:pt x="545823" y="1080318"/>
                      <a:pt x="545095" y="1081775"/>
                    </a:cubicBezTo>
                    <a:lnTo>
                      <a:pt x="544927" y="1082055"/>
                    </a:lnTo>
                    <a:cubicBezTo>
                      <a:pt x="545487" y="1082167"/>
                      <a:pt x="546103" y="1082335"/>
                      <a:pt x="546608" y="1082503"/>
                    </a:cubicBezTo>
                    <a:cubicBezTo>
                      <a:pt x="545991" y="1080150"/>
                      <a:pt x="546272" y="1077628"/>
                      <a:pt x="547336" y="1075442"/>
                    </a:cubicBezTo>
                    <a:cubicBezTo>
                      <a:pt x="548457" y="1073089"/>
                      <a:pt x="550474" y="1071296"/>
                      <a:pt x="552828" y="1070343"/>
                    </a:cubicBezTo>
                    <a:cubicBezTo>
                      <a:pt x="551987" y="1068382"/>
                      <a:pt x="551819" y="1066197"/>
                      <a:pt x="552267" y="1064067"/>
                    </a:cubicBezTo>
                    <a:lnTo>
                      <a:pt x="552492" y="1063002"/>
                    </a:lnTo>
                    <a:cubicBezTo>
                      <a:pt x="550586" y="1060368"/>
                      <a:pt x="550026" y="1056894"/>
                      <a:pt x="551091" y="1053700"/>
                    </a:cubicBezTo>
                    <a:lnTo>
                      <a:pt x="552548" y="1049385"/>
                    </a:lnTo>
                    <a:cubicBezTo>
                      <a:pt x="553556" y="1046303"/>
                      <a:pt x="556022" y="1043893"/>
                      <a:pt x="559104" y="1042829"/>
                    </a:cubicBezTo>
                    <a:lnTo>
                      <a:pt x="561233" y="1042101"/>
                    </a:lnTo>
                    <a:cubicBezTo>
                      <a:pt x="561962" y="1041876"/>
                      <a:pt x="562747" y="1041708"/>
                      <a:pt x="563475" y="1041596"/>
                    </a:cubicBezTo>
                    <a:lnTo>
                      <a:pt x="563475" y="1041092"/>
                    </a:lnTo>
                    <a:cubicBezTo>
                      <a:pt x="563475" y="1039467"/>
                      <a:pt x="563867" y="1037898"/>
                      <a:pt x="564540" y="1036497"/>
                    </a:cubicBezTo>
                    <a:lnTo>
                      <a:pt x="565268" y="1035040"/>
                    </a:lnTo>
                    <a:cubicBezTo>
                      <a:pt x="566277" y="1033022"/>
                      <a:pt x="567902" y="1031397"/>
                      <a:pt x="569919" y="1030389"/>
                    </a:cubicBezTo>
                    <a:lnTo>
                      <a:pt x="571376" y="1029660"/>
                    </a:lnTo>
                    <a:cubicBezTo>
                      <a:pt x="572833" y="1028932"/>
                      <a:pt x="574402" y="1028595"/>
                      <a:pt x="575971" y="1028595"/>
                    </a:cubicBezTo>
                    <a:lnTo>
                      <a:pt x="576700" y="1027475"/>
                    </a:lnTo>
                    <a:cubicBezTo>
                      <a:pt x="577092" y="1026914"/>
                      <a:pt x="577540" y="1026354"/>
                      <a:pt x="578045" y="1025850"/>
                    </a:cubicBezTo>
                    <a:lnTo>
                      <a:pt x="578773" y="1025121"/>
                    </a:lnTo>
                    <a:cubicBezTo>
                      <a:pt x="581743" y="1022151"/>
                      <a:pt x="586226" y="1021311"/>
                      <a:pt x="590149" y="1022936"/>
                    </a:cubicBezTo>
                    <a:lnTo>
                      <a:pt x="594295" y="1024729"/>
                    </a:lnTo>
                    <a:lnTo>
                      <a:pt x="607520" y="1027363"/>
                    </a:lnTo>
                    <a:cubicBezTo>
                      <a:pt x="607913" y="1027475"/>
                      <a:pt x="608361" y="1027531"/>
                      <a:pt x="608753" y="1027699"/>
                    </a:cubicBezTo>
                    <a:lnTo>
                      <a:pt x="611835" y="1028708"/>
                    </a:lnTo>
                    <a:cubicBezTo>
                      <a:pt x="612059" y="1028483"/>
                      <a:pt x="612339" y="1028203"/>
                      <a:pt x="612620" y="1027979"/>
                    </a:cubicBezTo>
                    <a:cubicBezTo>
                      <a:pt x="612732" y="1027475"/>
                      <a:pt x="612900" y="1026914"/>
                      <a:pt x="613124" y="1026410"/>
                    </a:cubicBezTo>
                    <a:lnTo>
                      <a:pt x="614189" y="1023720"/>
                    </a:lnTo>
                    <a:lnTo>
                      <a:pt x="614693" y="1021087"/>
                    </a:lnTo>
                    <a:cubicBezTo>
                      <a:pt x="614973" y="1019741"/>
                      <a:pt x="615477" y="1018509"/>
                      <a:pt x="616206" y="1017388"/>
                    </a:cubicBezTo>
                    <a:lnTo>
                      <a:pt x="617159" y="1015539"/>
                    </a:lnTo>
                    <a:cubicBezTo>
                      <a:pt x="617663" y="1014026"/>
                      <a:pt x="618504" y="1012625"/>
                      <a:pt x="619624" y="1011504"/>
                    </a:cubicBezTo>
                    <a:lnTo>
                      <a:pt x="620353" y="1010776"/>
                    </a:lnTo>
                    <a:cubicBezTo>
                      <a:pt x="621866" y="1009262"/>
                      <a:pt x="623715" y="1008310"/>
                      <a:pt x="625676" y="1007918"/>
                    </a:cubicBezTo>
                    <a:cubicBezTo>
                      <a:pt x="625957" y="1007694"/>
                      <a:pt x="626293" y="1007525"/>
                      <a:pt x="626629" y="1007357"/>
                    </a:cubicBezTo>
                    <a:lnTo>
                      <a:pt x="628086" y="1006629"/>
                    </a:lnTo>
                    <a:cubicBezTo>
                      <a:pt x="629487" y="1005900"/>
                      <a:pt x="631112" y="1005564"/>
                      <a:pt x="632681" y="1005564"/>
                    </a:cubicBezTo>
                    <a:lnTo>
                      <a:pt x="635539" y="1005564"/>
                    </a:lnTo>
                    <a:cubicBezTo>
                      <a:pt x="636099" y="1005564"/>
                      <a:pt x="636660" y="1005620"/>
                      <a:pt x="637220" y="1005732"/>
                    </a:cubicBezTo>
                    <a:lnTo>
                      <a:pt x="641535" y="1006461"/>
                    </a:lnTo>
                    <a:cubicBezTo>
                      <a:pt x="642992" y="1006685"/>
                      <a:pt x="644337" y="1007245"/>
                      <a:pt x="645570" y="1008086"/>
                    </a:cubicBezTo>
                    <a:lnTo>
                      <a:pt x="647475" y="1009375"/>
                    </a:lnTo>
                    <a:cubicBezTo>
                      <a:pt x="649044" y="1009094"/>
                      <a:pt x="650669" y="1009206"/>
                      <a:pt x="652238" y="1009711"/>
                    </a:cubicBezTo>
                    <a:cubicBezTo>
                      <a:pt x="655208" y="1010607"/>
                      <a:pt x="657618" y="1012849"/>
                      <a:pt x="658794" y="1015763"/>
                    </a:cubicBezTo>
                    <a:lnTo>
                      <a:pt x="661316" y="1021423"/>
                    </a:lnTo>
                    <a:cubicBezTo>
                      <a:pt x="661372" y="1021535"/>
                      <a:pt x="661428" y="1021703"/>
                      <a:pt x="661484" y="1021815"/>
                    </a:cubicBezTo>
                    <a:cubicBezTo>
                      <a:pt x="661988" y="1022151"/>
                      <a:pt x="662493" y="1022599"/>
                      <a:pt x="662941" y="1023048"/>
                    </a:cubicBezTo>
                    <a:lnTo>
                      <a:pt x="663670" y="1023776"/>
                    </a:lnTo>
                    <a:cubicBezTo>
                      <a:pt x="664286" y="1024393"/>
                      <a:pt x="664790" y="1025065"/>
                      <a:pt x="665239" y="1025794"/>
                    </a:cubicBezTo>
                    <a:cubicBezTo>
                      <a:pt x="666920" y="1026802"/>
                      <a:pt x="668321" y="1028259"/>
                      <a:pt x="669217" y="1030052"/>
                    </a:cubicBezTo>
                    <a:lnTo>
                      <a:pt x="669273" y="1030165"/>
                    </a:lnTo>
                    <a:cubicBezTo>
                      <a:pt x="669890" y="1030276"/>
                      <a:pt x="670506" y="1030389"/>
                      <a:pt x="671123" y="1030613"/>
                    </a:cubicBezTo>
                    <a:lnTo>
                      <a:pt x="671683" y="1030781"/>
                    </a:lnTo>
                    <a:lnTo>
                      <a:pt x="674317" y="1030781"/>
                    </a:lnTo>
                    <a:cubicBezTo>
                      <a:pt x="677063" y="1030781"/>
                      <a:pt x="679696" y="1031846"/>
                      <a:pt x="681602" y="1033807"/>
                    </a:cubicBezTo>
                    <a:lnTo>
                      <a:pt x="683787" y="1035992"/>
                    </a:lnTo>
                    <a:cubicBezTo>
                      <a:pt x="685076" y="1037337"/>
                      <a:pt x="686029" y="1038962"/>
                      <a:pt x="686477" y="1040755"/>
                    </a:cubicBezTo>
                    <a:lnTo>
                      <a:pt x="686701" y="1041540"/>
                    </a:lnTo>
                    <a:lnTo>
                      <a:pt x="687934" y="1041428"/>
                    </a:lnTo>
                    <a:lnTo>
                      <a:pt x="689783" y="1040475"/>
                    </a:lnTo>
                    <a:cubicBezTo>
                      <a:pt x="690623" y="1040083"/>
                      <a:pt x="691520" y="1039747"/>
                      <a:pt x="692417" y="1039579"/>
                    </a:cubicBezTo>
                    <a:lnTo>
                      <a:pt x="693593" y="1039354"/>
                    </a:lnTo>
                    <a:cubicBezTo>
                      <a:pt x="693089" y="1036609"/>
                      <a:pt x="693706" y="1033807"/>
                      <a:pt x="695387" y="1031509"/>
                    </a:cubicBezTo>
                    <a:cubicBezTo>
                      <a:pt x="697348" y="1028819"/>
                      <a:pt x="700430" y="1027194"/>
                      <a:pt x="703792" y="1027194"/>
                    </a:cubicBezTo>
                    <a:lnTo>
                      <a:pt x="709564" y="1023160"/>
                    </a:lnTo>
                    <a:cubicBezTo>
                      <a:pt x="709900" y="1022936"/>
                      <a:pt x="710293" y="1022712"/>
                      <a:pt x="710685" y="1022487"/>
                    </a:cubicBezTo>
                    <a:lnTo>
                      <a:pt x="711469" y="1022039"/>
                    </a:lnTo>
                    <a:lnTo>
                      <a:pt x="711974" y="1020582"/>
                    </a:lnTo>
                    <a:cubicBezTo>
                      <a:pt x="712478" y="1019069"/>
                      <a:pt x="713319" y="1017668"/>
                      <a:pt x="714439" y="1016548"/>
                    </a:cubicBezTo>
                    <a:lnTo>
                      <a:pt x="718754" y="1012233"/>
                    </a:lnTo>
                    <a:cubicBezTo>
                      <a:pt x="720715" y="1010271"/>
                      <a:pt x="723349" y="1009206"/>
                      <a:pt x="726095" y="1009206"/>
                    </a:cubicBezTo>
                    <a:lnTo>
                      <a:pt x="726824" y="1009206"/>
                    </a:lnTo>
                    <a:cubicBezTo>
                      <a:pt x="729850" y="1009206"/>
                      <a:pt x="732708" y="1010552"/>
                      <a:pt x="734669" y="1012793"/>
                    </a:cubicBezTo>
                    <a:lnTo>
                      <a:pt x="739824" y="1018621"/>
                    </a:lnTo>
                    <a:cubicBezTo>
                      <a:pt x="742010" y="1018340"/>
                      <a:pt x="744195" y="1018733"/>
                      <a:pt x="746101" y="1019741"/>
                    </a:cubicBezTo>
                    <a:lnTo>
                      <a:pt x="747894" y="1018901"/>
                    </a:lnTo>
                    <a:lnTo>
                      <a:pt x="748454" y="1017780"/>
                    </a:lnTo>
                    <a:cubicBezTo>
                      <a:pt x="750247" y="1014194"/>
                      <a:pt x="753834" y="1011896"/>
                      <a:pt x="758036" y="1012064"/>
                    </a:cubicBezTo>
                    <a:cubicBezTo>
                      <a:pt x="760950" y="1012176"/>
                      <a:pt x="763640" y="1013465"/>
                      <a:pt x="765489" y="1015595"/>
                    </a:cubicBezTo>
                    <a:cubicBezTo>
                      <a:pt x="766554" y="1015202"/>
                      <a:pt x="767675" y="1014978"/>
                      <a:pt x="768852" y="1014922"/>
                    </a:cubicBezTo>
                    <a:cubicBezTo>
                      <a:pt x="772550" y="1014698"/>
                      <a:pt x="775632" y="1016491"/>
                      <a:pt x="777649" y="1019349"/>
                    </a:cubicBezTo>
                    <a:lnTo>
                      <a:pt x="777874" y="1019630"/>
                    </a:lnTo>
                    <a:cubicBezTo>
                      <a:pt x="778770" y="1019349"/>
                      <a:pt x="779723" y="1019237"/>
                      <a:pt x="780675" y="1019237"/>
                    </a:cubicBezTo>
                    <a:lnTo>
                      <a:pt x="783533" y="1019237"/>
                    </a:lnTo>
                    <a:cubicBezTo>
                      <a:pt x="784374" y="1019237"/>
                      <a:pt x="785214" y="1019349"/>
                      <a:pt x="786055" y="1019517"/>
                    </a:cubicBezTo>
                    <a:lnTo>
                      <a:pt x="788913" y="1020246"/>
                    </a:lnTo>
                    <a:cubicBezTo>
                      <a:pt x="790146" y="1020526"/>
                      <a:pt x="791267" y="1021087"/>
                      <a:pt x="792275" y="1021759"/>
                    </a:cubicBezTo>
                    <a:lnTo>
                      <a:pt x="793564" y="1020750"/>
                    </a:lnTo>
                    <a:lnTo>
                      <a:pt x="797487" y="1017388"/>
                    </a:lnTo>
                    <a:lnTo>
                      <a:pt x="798944" y="1015427"/>
                    </a:lnTo>
                    <a:cubicBezTo>
                      <a:pt x="799728" y="1014418"/>
                      <a:pt x="800681" y="1013521"/>
                      <a:pt x="801746" y="1012849"/>
                    </a:cubicBezTo>
                    <a:cubicBezTo>
                      <a:pt x="801185" y="1012569"/>
                      <a:pt x="800681" y="1012233"/>
                      <a:pt x="800176" y="1011840"/>
                    </a:cubicBezTo>
                    <a:lnTo>
                      <a:pt x="796422" y="1011840"/>
                    </a:lnTo>
                    <a:cubicBezTo>
                      <a:pt x="795077" y="1011840"/>
                      <a:pt x="793788" y="1011560"/>
                      <a:pt x="792555" y="1011112"/>
                    </a:cubicBezTo>
                    <a:lnTo>
                      <a:pt x="788969" y="1009655"/>
                    </a:lnTo>
                    <a:cubicBezTo>
                      <a:pt x="786391" y="1008646"/>
                      <a:pt x="784430" y="1006629"/>
                      <a:pt x="783365" y="1004219"/>
                    </a:cubicBezTo>
                    <a:cubicBezTo>
                      <a:pt x="780451" y="1003322"/>
                      <a:pt x="778098" y="1001249"/>
                      <a:pt x="776921" y="998503"/>
                    </a:cubicBezTo>
                    <a:cubicBezTo>
                      <a:pt x="776248" y="997046"/>
                      <a:pt x="775968" y="995421"/>
                      <a:pt x="776080" y="993852"/>
                    </a:cubicBezTo>
                    <a:cubicBezTo>
                      <a:pt x="774848" y="990770"/>
                      <a:pt x="775184" y="987184"/>
                      <a:pt x="777089" y="984326"/>
                    </a:cubicBezTo>
                    <a:lnTo>
                      <a:pt x="778546" y="982197"/>
                    </a:lnTo>
                    <a:cubicBezTo>
                      <a:pt x="779218" y="981244"/>
                      <a:pt x="780003" y="980347"/>
                      <a:pt x="780956" y="979675"/>
                    </a:cubicBezTo>
                    <a:lnTo>
                      <a:pt x="782525" y="978498"/>
                    </a:lnTo>
                    <a:cubicBezTo>
                      <a:pt x="782805" y="977713"/>
                      <a:pt x="783253" y="976929"/>
                      <a:pt x="783757" y="976201"/>
                    </a:cubicBezTo>
                    <a:lnTo>
                      <a:pt x="790930" y="966170"/>
                    </a:lnTo>
                    <a:cubicBezTo>
                      <a:pt x="791210" y="965777"/>
                      <a:pt x="791547" y="965385"/>
                      <a:pt x="791883" y="965049"/>
                    </a:cubicBezTo>
                    <a:lnTo>
                      <a:pt x="791883" y="964601"/>
                    </a:lnTo>
                    <a:lnTo>
                      <a:pt x="791379" y="962023"/>
                    </a:lnTo>
                    <a:cubicBezTo>
                      <a:pt x="790706" y="958717"/>
                      <a:pt x="791715" y="955298"/>
                      <a:pt x="794068" y="952833"/>
                    </a:cubicBezTo>
                    <a:lnTo>
                      <a:pt x="794068" y="951376"/>
                    </a:lnTo>
                    <a:cubicBezTo>
                      <a:pt x="794068" y="945660"/>
                      <a:pt x="798719" y="941065"/>
                      <a:pt x="804379" y="941065"/>
                    </a:cubicBezTo>
                    <a:lnTo>
                      <a:pt x="806509" y="941065"/>
                    </a:lnTo>
                    <a:cubicBezTo>
                      <a:pt x="807405" y="941065"/>
                      <a:pt x="808246" y="941177"/>
                      <a:pt x="809086" y="941401"/>
                    </a:cubicBezTo>
                    <a:lnTo>
                      <a:pt x="809254" y="941233"/>
                    </a:lnTo>
                    <a:cubicBezTo>
                      <a:pt x="810039" y="940449"/>
                      <a:pt x="810936" y="939776"/>
                      <a:pt x="811944" y="939272"/>
                    </a:cubicBezTo>
                    <a:lnTo>
                      <a:pt x="814802" y="937815"/>
                    </a:lnTo>
                    <a:cubicBezTo>
                      <a:pt x="815475" y="937479"/>
                      <a:pt x="816147" y="937199"/>
                      <a:pt x="816875" y="937031"/>
                    </a:cubicBezTo>
                    <a:lnTo>
                      <a:pt x="818389" y="936638"/>
                    </a:lnTo>
                    <a:lnTo>
                      <a:pt x="818389" y="932660"/>
                    </a:lnTo>
                    <a:cubicBezTo>
                      <a:pt x="818389" y="930810"/>
                      <a:pt x="818893" y="929017"/>
                      <a:pt x="819845" y="927392"/>
                    </a:cubicBezTo>
                    <a:lnTo>
                      <a:pt x="819845" y="924758"/>
                    </a:lnTo>
                    <a:cubicBezTo>
                      <a:pt x="819845" y="922741"/>
                      <a:pt x="820462" y="920724"/>
                      <a:pt x="821583" y="919043"/>
                    </a:cubicBezTo>
                    <a:lnTo>
                      <a:pt x="823040" y="916913"/>
                    </a:lnTo>
                    <a:cubicBezTo>
                      <a:pt x="823432" y="916353"/>
                      <a:pt x="823824" y="915848"/>
                      <a:pt x="824329" y="915344"/>
                    </a:cubicBezTo>
                    <a:lnTo>
                      <a:pt x="827747" y="911926"/>
                    </a:lnTo>
                    <a:lnTo>
                      <a:pt x="827523" y="910245"/>
                    </a:lnTo>
                    <a:lnTo>
                      <a:pt x="826738" y="908620"/>
                    </a:lnTo>
                    <a:cubicBezTo>
                      <a:pt x="826010" y="907163"/>
                      <a:pt x="825617" y="905593"/>
                      <a:pt x="825617" y="903968"/>
                    </a:cubicBezTo>
                    <a:lnTo>
                      <a:pt x="825617" y="902511"/>
                    </a:lnTo>
                    <a:cubicBezTo>
                      <a:pt x="825617" y="901615"/>
                      <a:pt x="825729" y="900774"/>
                      <a:pt x="825954" y="899934"/>
                    </a:cubicBezTo>
                    <a:lnTo>
                      <a:pt x="821022" y="894274"/>
                    </a:lnTo>
                    <a:cubicBezTo>
                      <a:pt x="820854" y="894106"/>
                      <a:pt x="820686" y="893882"/>
                      <a:pt x="820518" y="893657"/>
                    </a:cubicBezTo>
                    <a:lnTo>
                      <a:pt x="818389" y="890800"/>
                    </a:lnTo>
                    <a:cubicBezTo>
                      <a:pt x="818220" y="890575"/>
                      <a:pt x="818052" y="890295"/>
                      <a:pt x="817884" y="890015"/>
                    </a:cubicBezTo>
                    <a:lnTo>
                      <a:pt x="815587" y="890800"/>
                    </a:lnTo>
                    <a:cubicBezTo>
                      <a:pt x="810767" y="892425"/>
                      <a:pt x="805444" y="890239"/>
                      <a:pt x="803090" y="885700"/>
                    </a:cubicBezTo>
                    <a:lnTo>
                      <a:pt x="802698" y="885532"/>
                    </a:lnTo>
                    <a:cubicBezTo>
                      <a:pt x="801914" y="885252"/>
                      <a:pt x="801185" y="884804"/>
                      <a:pt x="800513" y="884355"/>
                    </a:cubicBezTo>
                    <a:lnTo>
                      <a:pt x="800345" y="884299"/>
                    </a:lnTo>
                    <a:cubicBezTo>
                      <a:pt x="796142" y="882898"/>
                      <a:pt x="793284" y="878920"/>
                      <a:pt x="793284" y="874493"/>
                    </a:cubicBezTo>
                    <a:lnTo>
                      <a:pt x="793284" y="872363"/>
                    </a:lnTo>
                    <a:cubicBezTo>
                      <a:pt x="793284" y="869618"/>
                      <a:pt x="794349" y="867040"/>
                      <a:pt x="796310" y="865079"/>
                    </a:cubicBezTo>
                    <a:lnTo>
                      <a:pt x="797375" y="864014"/>
                    </a:lnTo>
                    <a:lnTo>
                      <a:pt x="797655" y="861716"/>
                    </a:lnTo>
                    <a:lnTo>
                      <a:pt x="797655" y="855832"/>
                    </a:lnTo>
                    <a:cubicBezTo>
                      <a:pt x="797655" y="853087"/>
                      <a:pt x="798719" y="850453"/>
                      <a:pt x="800681" y="848548"/>
                    </a:cubicBezTo>
                    <a:lnTo>
                      <a:pt x="801409" y="847819"/>
                    </a:lnTo>
                    <a:cubicBezTo>
                      <a:pt x="802026" y="847203"/>
                      <a:pt x="802698" y="846698"/>
                      <a:pt x="803427" y="846250"/>
                    </a:cubicBezTo>
                    <a:cubicBezTo>
                      <a:pt x="803875" y="845522"/>
                      <a:pt x="804379" y="844849"/>
                      <a:pt x="804996" y="844233"/>
                    </a:cubicBezTo>
                    <a:lnTo>
                      <a:pt x="806453" y="842776"/>
                    </a:lnTo>
                    <a:cubicBezTo>
                      <a:pt x="806957" y="842271"/>
                      <a:pt x="807461" y="841879"/>
                      <a:pt x="808078" y="841487"/>
                    </a:cubicBezTo>
                    <a:lnTo>
                      <a:pt x="810207" y="840030"/>
                    </a:lnTo>
                    <a:cubicBezTo>
                      <a:pt x="810543" y="839806"/>
                      <a:pt x="810936" y="839582"/>
                      <a:pt x="811328" y="839413"/>
                    </a:cubicBezTo>
                    <a:lnTo>
                      <a:pt x="812561" y="838797"/>
                    </a:lnTo>
                    <a:cubicBezTo>
                      <a:pt x="813009" y="837956"/>
                      <a:pt x="813569" y="837172"/>
                      <a:pt x="814242" y="836444"/>
                    </a:cubicBezTo>
                    <a:cubicBezTo>
                      <a:pt x="814018" y="833530"/>
                      <a:pt x="815082" y="830560"/>
                      <a:pt x="817268" y="828374"/>
                    </a:cubicBezTo>
                    <a:lnTo>
                      <a:pt x="818725" y="826917"/>
                    </a:lnTo>
                    <a:cubicBezTo>
                      <a:pt x="822423" y="823219"/>
                      <a:pt x="828195" y="822938"/>
                      <a:pt x="832230" y="825965"/>
                    </a:cubicBezTo>
                    <a:lnTo>
                      <a:pt x="881206" y="844345"/>
                    </a:lnTo>
                    <a:lnTo>
                      <a:pt x="883560" y="844065"/>
                    </a:lnTo>
                    <a:cubicBezTo>
                      <a:pt x="884008" y="844009"/>
                      <a:pt x="884401" y="844009"/>
                      <a:pt x="884849" y="844009"/>
                    </a:cubicBezTo>
                    <a:lnTo>
                      <a:pt x="886978" y="844009"/>
                    </a:lnTo>
                    <a:cubicBezTo>
                      <a:pt x="888099" y="844009"/>
                      <a:pt x="889220" y="844177"/>
                      <a:pt x="890284" y="844569"/>
                    </a:cubicBezTo>
                    <a:lnTo>
                      <a:pt x="892414" y="845297"/>
                    </a:lnTo>
                    <a:cubicBezTo>
                      <a:pt x="894823" y="846082"/>
                      <a:pt x="896841" y="847763"/>
                      <a:pt x="898074" y="849948"/>
                    </a:cubicBezTo>
                    <a:cubicBezTo>
                      <a:pt x="900147" y="850285"/>
                      <a:pt x="902108" y="851293"/>
                      <a:pt x="903621" y="852863"/>
                    </a:cubicBezTo>
                    <a:lnTo>
                      <a:pt x="904350" y="853591"/>
                    </a:lnTo>
                    <a:cubicBezTo>
                      <a:pt x="905470" y="854712"/>
                      <a:pt x="906255" y="856001"/>
                      <a:pt x="906759" y="857402"/>
                    </a:cubicBezTo>
                    <a:cubicBezTo>
                      <a:pt x="909169" y="858634"/>
                      <a:pt x="910962" y="860764"/>
                      <a:pt x="911859" y="863341"/>
                    </a:cubicBezTo>
                    <a:lnTo>
                      <a:pt x="913932" y="868665"/>
                    </a:lnTo>
                    <a:cubicBezTo>
                      <a:pt x="914156" y="868721"/>
                      <a:pt x="914381" y="868777"/>
                      <a:pt x="914661" y="868833"/>
                    </a:cubicBezTo>
                    <a:lnTo>
                      <a:pt x="917182" y="869225"/>
                    </a:lnTo>
                    <a:lnTo>
                      <a:pt x="921497" y="869225"/>
                    </a:lnTo>
                    <a:cubicBezTo>
                      <a:pt x="923402" y="869225"/>
                      <a:pt x="925196" y="869730"/>
                      <a:pt x="926821" y="870682"/>
                    </a:cubicBezTo>
                    <a:cubicBezTo>
                      <a:pt x="927998" y="871131"/>
                      <a:pt x="929062" y="871859"/>
                      <a:pt x="930015" y="872700"/>
                    </a:cubicBezTo>
                    <a:lnTo>
                      <a:pt x="932817" y="872812"/>
                    </a:lnTo>
                    <a:cubicBezTo>
                      <a:pt x="936627" y="871299"/>
                      <a:pt x="940998" y="872195"/>
                      <a:pt x="943912" y="875109"/>
                    </a:cubicBezTo>
                    <a:lnTo>
                      <a:pt x="944641" y="875838"/>
                    </a:lnTo>
                    <a:cubicBezTo>
                      <a:pt x="946490" y="877631"/>
                      <a:pt x="947498" y="880040"/>
                      <a:pt x="947667" y="882506"/>
                    </a:cubicBezTo>
                    <a:cubicBezTo>
                      <a:pt x="947891" y="882674"/>
                      <a:pt x="948059" y="882842"/>
                      <a:pt x="948227" y="883011"/>
                    </a:cubicBezTo>
                    <a:lnTo>
                      <a:pt x="949684" y="884468"/>
                    </a:lnTo>
                    <a:cubicBezTo>
                      <a:pt x="951645" y="886429"/>
                      <a:pt x="952710" y="889063"/>
                      <a:pt x="952710" y="891808"/>
                    </a:cubicBezTo>
                    <a:lnTo>
                      <a:pt x="952710" y="894666"/>
                    </a:lnTo>
                    <a:cubicBezTo>
                      <a:pt x="952710" y="896515"/>
                      <a:pt x="952206" y="898365"/>
                      <a:pt x="951253" y="899990"/>
                    </a:cubicBezTo>
                    <a:lnTo>
                      <a:pt x="948059" y="905313"/>
                    </a:lnTo>
                    <a:cubicBezTo>
                      <a:pt x="948339" y="905706"/>
                      <a:pt x="948563" y="906098"/>
                      <a:pt x="948787" y="906546"/>
                    </a:cubicBezTo>
                    <a:lnTo>
                      <a:pt x="950244" y="909404"/>
                    </a:lnTo>
                    <a:cubicBezTo>
                      <a:pt x="951141" y="911197"/>
                      <a:pt x="951477" y="913215"/>
                      <a:pt x="951253" y="915120"/>
                    </a:cubicBezTo>
                    <a:cubicBezTo>
                      <a:pt x="952262" y="917529"/>
                      <a:pt x="952262" y="920219"/>
                      <a:pt x="951421" y="922573"/>
                    </a:cubicBezTo>
                    <a:cubicBezTo>
                      <a:pt x="951533" y="922741"/>
                      <a:pt x="951589" y="922909"/>
                      <a:pt x="951645" y="923021"/>
                    </a:cubicBezTo>
                    <a:lnTo>
                      <a:pt x="953102" y="925879"/>
                    </a:lnTo>
                    <a:cubicBezTo>
                      <a:pt x="953831" y="927280"/>
                      <a:pt x="954167" y="928793"/>
                      <a:pt x="954167" y="930362"/>
                    </a:cubicBezTo>
                    <a:cubicBezTo>
                      <a:pt x="954783" y="930250"/>
                      <a:pt x="955400" y="930194"/>
                      <a:pt x="956016" y="930194"/>
                    </a:cubicBezTo>
                    <a:lnTo>
                      <a:pt x="957585" y="930194"/>
                    </a:lnTo>
                    <a:cubicBezTo>
                      <a:pt x="960499" y="927952"/>
                      <a:pt x="964422" y="927392"/>
                      <a:pt x="967840" y="928793"/>
                    </a:cubicBezTo>
                    <a:cubicBezTo>
                      <a:pt x="968232" y="928737"/>
                      <a:pt x="968568" y="928737"/>
                      <a:pt x="968961" y="928737"/>
                    </a:cubicBezTo>
                    <a:lnTo>
                      <a:pt x="969689" y="928737"/>
                    </a:lnTo>
                    <a:cubicBezTo>
                      <a:pt x="972435" y="928737"/>
                      <a:pt x="975069" y="929802"/>
                      <a:pt x="976974" y="931763"/>
                    </a:cubicBezTo>
                    <a:lnTo>
                      <a:pt x="977703" y="932492"/>
                    </a:lnTo>
                    <a:cubicBezTo>
                      <a:pt x="978823" y="933612"/>
                      <a:pt x="979720" y="935013"/>
                      <a:pt x="980224" y="936526"/>
                    </a:cubicBezTo>
                    <a:lnTo>
                      <a:pt x="980336" y="936862"/>
                    </a:lnTo>
                    <a:cubicBezTo>
                      <a:pt x="981513" y="937647"/>
                      <a:pt x="982578" y="938656"/>
                      <a:pt x="983362" y="939832"/>
                    </a:cubicBezTo>
                    <a:lnTo>
                      <a:pt x="983811" y="940505"/>
                    </a:lnTo>
                    <a:lnTo>
                      <a:pt x="985268" y="941570"/>
                    </a:lnTo>
                    <a:cubicBezTo>
                      <a:pt x="986220" y="942298"/>
                      <a:pt x="987005" y="943138"/>
                      <a:pt x="987677" y="944091"/>
                    </a:cubicBezTo>
                    <a:lnTo>
                      <a:pt x="989134" y="946220"/>
                    </a:lnTo>
                    <a:cubicBezTo>
                      <a:pt x="989863" y="947285"/>
                      <a:pt x="990311" y="948406"/>
                      <a:pt x="990591" y="949639"/>
                    </a:cubicBezTo>
                    <a:cubicBezTo>
                      <a:pt x="990815" y="949919"/>
                      <a:pt x="991095" y="950255"/>
                      <a:pt x="991264" y="950592"/>
                    </a:cubicBezTo>
                    <a:lnTo>
                      <a:pt x="992721" y="952721"/>
                    </a:lnTo>
                    <a:cubicBezTo>
                      <a:pt x="993841" y="954402"/>
                      <a:pt x="994458" y="956419"/>
                      <a:pt x="994458" y="958437"/>
                    </a:cubicBezTo>
                    <a:lnTo>
                      <a:pt x="994458" y="959894"/>
                    </a:lnTo>
                    <a:cubicBezTo>
                      <a:pt x="994458" y="961407"/>
                      <a:pt x="994121" y="962864"/>
                      <a:pt x="993505" y="964209"/>
                    </a:cubicBezTo>
                    <a:cubicBezTo>
                      <a:pt x="993841" y="964993"/>
                      <a:pt x="994121" y="965834"/>
                      <a:pt x="994290" y="966674"/>
                    </a:cubicBezTo>
                    <a:cubicBezTo>
                      <a:pt x="995410" y="966282"/>
                      <a:pt x="996587" y="966058"/>
                      <a:pt x="997764" y="966058"/>
                    </a:cubicBezTo>
                    <a:lnTo>
                      <a:pt x="999221" y="966058"/>
                    </a:lnTo>
                    <a:cubicBezTo>
                      <a:pt x="1000846" y="966058"/>
                      <a:pt x="1002415" y="966450"/>
                      <a:pt x="1003816" y="967123"/>
                    </a:cubicBezTo>
                    <a:lnTo>
                      <a:pt x="1006674" y="968579"/>
                    </a:lnTo>
                    <a:cubicBezTo>
                      <a:pt x="1006954" y="968691"/>
                      <a:pt x="1007234" y="968860"/>
                      <a:pt x="1007458" y="969028"/>
                    </a:cubicBezTo>
                    <a:cubicBezTo>
                      <a:pt x="1012278" y="968635"/>
                      <a:pt x="1017041" y="971886"/>
                      <a:pt x="1018274" y="976817"/>
                    </a:cubicBezTo>
                    <a:cubicBezTo>
                      <a:pt x="1018498" y="977658"/>
                      <a:pt x="1018610" y="978498"/>
                      <a:pt x="1018554" y="979339"/>
                    </a:cubicBezTo>
                    <a:cubicBezTo>
                      <a:pt x="1018554" y="983990"/>
                      <a:pt x="1015416" y="988192"/>
                      <a:pt x="1010708" y="989369"/>
                    </a:cubicBezTo>
                    <a:lnTo>
                      <a:pt x="1008915" y="989818"/>
                    </a:lnTo>
                    <a:cubicBezTo>
                      <a:pt x="1008243" y="990434"/>
                      <a:pt x="1007458" y="990994"/>
                      <a:pt x="1006618" y="991387"/>
                    </a:cubicBezTo>
                    <a:lnTo>
                      <a:pt x="1003760" y="992844"/>
                    </a:lnTo>
                    <a:cubicBezTo>
                      <a:pt x="1002303" y="993572"/>
                      <a:pt x="1000734" y="993908"/>
                      <a:pt x="999165" y="993908"/>
                    </a:cubicBezTo>
                    <a:lnTo>
                      <a:pt x="1000286" y="993908"/>
                    </a:lnTo>
                    <a:lnTo>
                      <a:pt x="993953" y="995645"/>
                    </a:lnTo>
                    <a:cubicBezTo>
                      <a:pt x="993617" y="995758"/>
                      <a:pt x="993281" y="995814"/>
                      <a:pt x="992945" y="995870"/>
                    </a:cubicBezTo>
                    <a:lnTo>
                      <a:pt x="992496" y="996822"/>
                    </a:lnTo>
                    <a:cubicBezTo>
                      <a:pt x="991992" y="997887"/>
                      <a:pt x="991264" y="998783"/>
                      <a:pt x="990423" y="999624"/>
                    </a:cubicBezTo>
                    <a:cubicBezTo>
                      <a:pt x="990255" y="1000353"/>
                      <a:pt x="989975" y="1001081"/>
                      <a:pt x="989639" y="1001754"/>
                    </a:cubicBezTo>
                    <a:lnTo>
                      <a:pt x="989694" y="1001865"/>
                    </a:lnTo>
                    <a:cubicBezTo>
                      <a:pt x="990311" y="1004331"/>
                      <a:pt x="989975" y="1006965"/>
                      <a:pt x="988798" y="1009206"/>
                    </a:cubicBezTo>
                    <a:lnTo>
                      <a:pt x="962348" y="1059192"/>
                    </a:lnTo>
                    <a:lnTo>
                      <a:pt x="946546" y="1089396"/>
                    </a:lnTo>
                    <a:lnTo>
                      <a:pt x="941615" y="1121842"/>
                    </a:lnTo>
                    <a:lnTo>
                      <a:pt x="942959" y="1124587"/>
                    </a:lnTo>
                    <a:cubicBezTo>
                      <a:pt x="943015" y="1124756"/>
                      <a:pt x="943127" y="1124924"/>
                      <a:pt x="943184" y="1125092"/>
                    </a:cubicBezTo>
                    <a:lnTo>
                      <a:pt x="958258" y="1159555"/>
                    </a:lnTo>
                    <a:cubicBezTo>
                      <a:pt x="958818" y="1160844"/>
                      <a:pt x="959098" y="1162245"/>
                      <a:pt x="959098" y="1163701"/>
                    </a:cubicBezTo>
                    <a:lnTo>
                      <a:pt x="959098" y="1183202"/>
                    </a:lnTo>
                    <a:close/>
                    <a:moveTo>
                      <a:pt x="942287" y="920443"/>
                    </a:moveTo>
                    <a:lnTo>
                      <a:pt x="942287" y="920443"/>
                    </a:lnTo>
                    <a:lnTo>
                      <a:pt x="942287" y="920443"/>
                    </a:lnTo>
                    <a:close/>
                    <a:moveTo>
                      <a:pt x="1513083" y="563654"/>
                    </a:moveTo>
                    <a:lnTo>
                      <a:pt x="1513083" y="563654"/>
                    </a:lnTo>
                    <a:lnTo>
                      <a:pt x="1513083" y="563654"/>
                    </a:lnTo>
                    <a:close/>
                    <a:moveTo>
                      <a:pt x="1119645" y="367692"/>
                    </a:moveTo>
                    <a:lnTo>
                      <a:pt x="1119645" y="367692"/>
                    </a:lnTo>
                    <a:lnTo>
                      <a:pt x="1119645" y="367692"/>
                    </a:lnTo>
                    <a:close/>
                    <a:moveTo>
                      <a:pt x="396652" y="312439"/>
                    </a:moveTo>
                    <a:lnTo>
                      <a:pt x="396652" y="312439"/>
                    </a:lnTo>
                    <a:lnTo>
                      <a:pt x="396652" y="312439"/>
                    </a:lnTo>
                    <a:close/>
                  </a:path>
                </a:pathLst>
              </a:custGeom>
              <a:grpFill/>
              <a:ln w="559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pt-BR" sz="27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52" name="Gráfico 6">
              <a:extLst>
                <a:ext uri="{FF2B5EF4-FFF2-40B4-BE49-F238E27FC236}">
                  <a16:creationId xmlns:a16="http://schemas.microsoft.com/office/drawing/2014/main" id="{0CBCBCAC-74A7-4AF6-A418-BF02CE4C026E}"/>
                </a:ext>
              </a:extLst>
            </p:cNvPr>
            <p:cNvGrpSpPr/>
            <p:nvPr/>
          </p:nvGrpSpPr>
          <p:grpSpPr>
            <a:xfrm>
              <a:off x="9335178" y="2840615"/>
              <a:ext cx="1354145" cy="1681299"/>
              <a:chOff x="9335178" y="2840615"/>
              <a:chExt cx="1354145" cy="1681299"/>
            </a:xfrm>
            <a:grpFill/>
          </p:grpSpPr>
          <p:sp>
            <p:nvSpPr>
              <p:cNvPr id="53" name="Forma Livre: Forma 52">
                <a:extLst>
                  <a:ext uri="{FF2B5EF4-FFF2-40B4-BE49-F238E27FC236}">
                    <a16:creationId xmlns:a16="http://schemas.microsoft.com/office/drawing/2014/main" id="{DD91DDA6-94F1-43D3-B834-567D71295290}"/>
                  </a:ext>
                </a:extLst>
              </p:cNvPr>
              <p:cNvSpPr/>
              <p:nvPr/>
            </p:nvSpPr>
            <p:spPr>
              <a:xfrm>
                <a:off x="9345807" y="2851107"/>
                <a:ext cx="1332510" cy="1660441"/>
              </a:xfrm>
              <a:custGeom>
                <a:avLst/>
                <a:gdLst>
                  <a:gd name="connsiteX0" fmla="*/ 1310993 w 1332510"/>
                  <a:gd name="connsiteY0" fmla="*/ 256987 h 1660441"/>
                  <a:gd name="connsiteX1" fmla="*/ 1308135 w 1332510"/>
                  <a:gd name="connsiteY1" fmla="*/ 235469 h 1660441"/>
                  <a:gd name="connsiteX2" fmla="*/ 1304548 w 1332510"/>
                  <a:gd name="connsiteY2" fmla="*/ 208907 h 1660441"/>
                  <a:gd name="connsiteX3" fmla="*/ 1303820 w 1332510"/>
                  <a:gd name="connsiteY3" fmla="*/ 208907 h 1660441"/>
                  <a:gd name="connsiteX4" fmla="*/ 1298776 w 1332510"/>
                  <a:gd name="connsiteY4" fmla="*/ 209636 h 1660441"/>
                  <a:gd name="connsiteX5" fmla="*/ 1213376 w 1332510"/>
                  <a:gd name="connsiteY5" fmla="*/ 228968 h 1660441"/>
                  <a:gd name="connsiteX6" fmla="*/ 1140135 w 1332510"/>
                  <a:gd name="connsiteY6" fmla="*/ 246228 h 1660441"/>
                  <a:gd name="connsiteX7" fmla="*/ 1138678 w 1332510"/>
                  <a:gd name="connsiteY7" fmla="*/ 241913 h 1660441"/>
                  <a:gd name="connsiteX8" fmla="*/ 1136548 w 1332510"/>
                  <a:gd name="connsiteY8" fmla="*/ 239055 h 1660441"/>
                  <a:gd name="connsiteX9" fmla="*/ 1137949 w 1332510"/>
                  <a:gd name="connsiteY9" fmla="*/ 226839 h 1660441"/>
                  <a:gd name="connsiteX10" fmla="*/ 1136548 w 1332510"/>
                  <a:gd name="connsiteY10" fmla="*/ 221123 h 1660441"/>
                  <a:gd name="connsiteX11" fmla="*/ 1122875 w 1332510"/>
                  <a:gd name="connsiteY11" fmla="*/ 225382 h 1660441"/>
                  <a:gd name="connsiteX12" fmla="*/ 1104215 w 1332510"/>
                  <a:gd name="connsiteY12" fmla="*/ 231882 h 1660441"/>
                  <a:gd name="connsiteX13" fmla="*/ 1104215 w 1332510"/>
                  <a:gd name="connsiteY13" fmla="*/ 251944 h 1660441"/>
                  <a:gd name="connsiteX14" fmla="*/ 1098499 w 1332510"/>
                  <a:gd name="connsiteY14" fmla="*/ 251944 h 1660441"/>
                  <a:gd name="connsiteX15" fmla="*/ 999425 w 1332510"/>
                  <a:gd name="connsiteY15" fmla="*/ 251944 h 1660441"/>
                  <a:gd name="connsiteX16" fmla="*/ 999425 w 1332510"/>
                  <a:gd name="connsiteY16" fmla="*/ 251944 h 1660441"/>
                  <a:gd name="connsiteX17" fmla="*/ 997968 w 1332510"/>
                  <a:gd name="connsiteY17" fmla="*/ 250543 h 1660441"/>
                  <a:gd name="connsiteX18" fmla="*/ 985024 w 1332510"/>
                  <a:gd name="connsiteY18" fmla="*/ 228968 h 1660441"/>
                  <a:gd name="connsiteX19" fmla="*/ 977851 w 1332510"/>
                  <a:gd name="connsiteY19" fmla="*/ 217481 h 1660441"/>
                  <a:gd name="connsiteX20" fmla="*/ 983623 w 1332510"/>
                  <a:gd name="connsiteY20" fmla="*/ 216808 h 1660441"/>
                  <a:gd name="connsiteX21" fmla="*/ 985024 w 1332510"/>
                  <a:gd name="connsiteY21" fmla="*/ 152926 h 1660441"/>
                  <a:gd name="connsiteX22" fmla="*/ 971407 w 1332510"/>
                  <a:gd name="connsiteY22" fmla="*/ 150012 h 1660441"/>
                  <a:gd name="connsiteX23" fmla="*/ 965635 w 1332510"/>
                  <a:gd name="connsiteY23" fmla="*/ 150012 h 1660441"/>
                  <a:gd name="connsiteX24" fmla="*/ 956333 w 1332510"/>
                  <a:gd name="connsiteY24" fmla="*/ 152926 h 1660441"/>
                  <a:gd name="connsiteX25" fmla="*/ 953475 w 1332510"/>
                  <a:gd name="connsiteY25" fmla="*/ 154327 h 1660441"/>
                  <a:gd name="connsiteX26" fmla="*/ 949888 w 1332510"/>
                  <a:gd name="connsiteY26" fmla="*/ 155055 h 1660441"/>
                  <a:gd name="connsiteX27" fmla="*/ 946974 w 1332510"/>
                  <a:gd name="connsiteY27" fmla="*/ 154327 h 1660441"/>
                  <a:gd name="connsiteX28" fmla="*/ 943388 w 1332510"/>
                  <a:gd name="connsiteY28" fmla="*/ 152926 h 1660441"/>
                  <a:gd name="connsiteX29" fmla="*/ 941987 w 1332510"/>
                  <a:gd name="connsiteY29" fmla="*/ 150740 h 1660441"/>
                  <a:gd name="connsiteX30" fmla="*/ 941987 w 1332510"/>
                  <a:gd name="connsiteY30" fmla="*/ 147882 h 1660441"/>
                  <a:gd name="connsiteX31" fmla="*/ 941987 w 1332510"/>
                  <a:gd name="connsiteY31" fmla="*/ 145025 h 1660441"/>
                  <a:gd name="connsiteX32" fmla="*/ 941987 w 1332510"/>
                  <a:gd name="connsiteY32" fmla="*/ 140710 h 1660441"/>
                  <a:gd name="connsiteX33" fmla="*/ 944117 w 1332510"/>
                  <a:gd name="connsiteY33" fmla="*/ 134938 h 1660441"/>
                  <a:gd name="connsiteX34" fmla="*/ 947703 w 1332510"/>
                  <a:gd name="connsiteY34" fmla="*/ 131351 h 1660441"/>
                  <a:gd name="connsiteX35" fmla="*/ 952018 w 1332510"/>
                  <a:gd name="connsiteY35" fmla="*/ 127765 h 1660441"/>
                  <a:gd name="connsiteX36" fmla="*/ 957734 w 1332510"/>
                  <a:gd name="connsiteY36" fmla="*/ 126364 h 1660441"/>
                  <a:gd name="connsiteX37" fmla="*/ 959919 w 1332510"/>
                  <a:gd name="connsiteY37" fmla="*/ 124179 h 1660441"/>
                  <a:gd name="connsiteX38" fmla="*/ 961320 w 1332510"/>
                  <a:gd name="connsiteY38" fmla="*/ 121321 h 1660441"/>
                  <a:gd name="connsiteX39" fmla="*/ 960647 w 1332510"/>
                  <a:gd name="connsiteY39" fmla="*/ 117734 h 1660441"/>
                  <a:gd name="connsiteX40" fmla="*/ 961320 w 1332510"/>
                  <a:gd name="connsiteY40" fmla="*/ 114148 h 1660441"/>
                  <a:gd name="connsiteX41" fmla="*/ 962048 w 1332510"/>
                  <a:gd name="connsiteY41" fmla="*/ 111963 h 1660441"/>
                  <a:gd name="connsiteX42" fmla="*/ 963505 w 1332510"/>
                  <a:gd name="connsiteY42" fmla="*/ 109833 h 1660441"/>
                  <a:gd name="connsiteX43" fmla="*/ 949888 w 1332510"/>
                  <a:gd name="connsiteY43" fmla="*/ 80414 h 1660441"/>
                  <a:gd name="connsiteX44" fmla="*/ 948431 w 1332510"/>
                  <a:gd name="connsiteY44" fmla="*/ 82543 h 1660441"/>
                  <a:gd name="connsiteX45" fmla="*/ 947703 w 1332510"/>
                  <a:gd name="connsiteY45" fmla="*/ 83272 h 1660441"/>
                  <a:gd name="connsiteX46" fmla="*/ 946246 w 1332510"/>
                  <a:gd name="connsiteY46" fmla="*/ 85401 h 1660441"/>
                  <a:gd name="connsiteX47" fmla="*/ 946246 w 1332510"/>
                  <a:gd name="connsiteY47" fmla="*/ 86129 h 1660441"/>
                  <a:gd name="connsiteX48" fmla="*/ 945573 w 1332510"/>
                  <a:gd name="connsiteY48" fmla="*/ 86858 h 1660441"/>
                  <a:gd name="connsiteX49" fmla="*/ 943388 w 1332510"/>
                  <a:gd name="connsiteY49" fmla="*/ 87586 h 1660441"/>
                  <a:gd name="connsiteX50" fmla="*/ 942660 w 1332510"/>
                  <a:gd name="connsiteY50" fmla="*/ 88315 h 1660441"/>
                  <a:gd name="connsiteX51" fmla="*/ 941259 w 1332510"/>
                  <a:gd name="connsiteY51" fmla="*/ 88315 h 1660441"/>
                  <a:gd name="connsiteX52" fmla="*/ 940530 w 1332510"/>
                  <a:gd name="connsiteY52" fmla="*/ 88987 h 1660441"/>
                  <a:gd name="connsiteX53" fmla="*/ 939802 w 1332510"/>
                  <a:gd name="connsiteY53" fmla="*/ 91173 h 1660441"/>
                  <a:gd name="connsiteX54" fmla="*/ 939073 w 1332510"/>
                  <a:gd name="connsiteY54" fmla="*/ 91173 h 1660441"/>
                  <a:gd name="connsiteX55" fmla="*/ 938401 w 1332510"/>
                  <a:gd name="connsiteY55" fmla="*/ 91173 h 1660441"/>
                  <a:gd name="connsiteX56" fmla="*/ 937672 w 1332510"/>
                  <a:gd name="connsiteY56" fmla="*/ 91173 h 1660441"/>
                  <a:gd name="connsiteX57" fmla="*/ 937672 w 1332510"/>
                  <a:gd name="connsiteY57" fmla="*/ 89716 h 1660441"/>
                  <a:gd name="connsiteX58" fmla="*/ 936944 w 1332510"/>
                  <a:gd name="connsiteY58" fmla="*/ 88987 h 1660441"/>
                  <a:gd name="connsiteX59" fmla="*/ 935487 w 1332510"/>
                  <a:gd name="connsiteY59" fmla="*/ 89716 h 1660441"/>
                  <a:gd name="connsiteX60" fmla="*/ 934758 w 1332510"/>
                  <a:gd name="connsiteY60" fmla="*/ 90444 h 1660441"/>
                  <a:gd name="connsiteX61" fmla="*/ 935487 w 1332510"/>
                  <a:gd name="connsiteY61" fmla="*/ 91901 h 1660441"/>
                  <a:gd name="connsiteX62" fmla="*/ 934758 w 1332510"/>
                  <a:gd name="connsiteY62" fmla="*/ 91901 h 1660441"/>
                  <a:gd name="connsiteX63" fmla="*/ 934758 w 1332510"/>
                  <a:gd name="connsiteY63" fmla="*/ 92574 h 1660441"/>
                  <a:gd name="connsiteX64" fmla="*/ 934086 w 1332510"/>
                  <a:gd name="connsiteY64" fmla="*/ 92574 h 1660441"/>
                  <a:gd name="connsiteX65" fmla="*/ 933357 w 1332510"/>
                  <a:gd name="connsiteY65" fmla="*/ 92574 h 1660441"/>
                  <a:gd name="connsiteX66" fmla="*/ 932629 w 1332510"/>
                  <a:gd name="connsiteY66" fmla="*/ 92574 h 1660441"/>
                  <a:gd name="connsiteX67" fmla="*/ 931900 w 1332510"/>
                  <a:gd name="connsiteY67" fmla="*/ 92574 h 1660441"/>
                  <a:gd name="connsiteX68" fmla="*/ 931172 w 1332510"/>
                  <a:gd name="connsiteY68" fmla="*/ 92574 h 1660441"/>
                  <a:gd name="connsiteX69" fmla="*/ 930499 w 1332510"/>
                  <a:gd name="connsiteY69" fmla="*/ 91901 h 1660441"/>
                  <a:gd name="connsiteX70" fmla="*/ 930499 w 1332510"/>
                  <a:gd name="connsiteY70" fmla="*/ 91173 h 1660441"/>
                  <a:gd name="connsiteX71" fmla="*/ 930499 w 1332510"/>
                  <a:gd name="connsiteY71" fmla="*/ 90444 h 1660441"/>
                  <a:gd name="connsiteX72" fmla="*/ 929771 w 1332510"/>
                  <a:gd name="connsiteY72" fmla="*/ 90444 h 1660441"/>
                  <a:gd name="connsiteX73" fmla="*/ 929043 w 1332510"/>
                  <a:gd name="connsiteY73" fmla="*/ 90444 h 1660441"/>
                  <a:gd name="connsiteX74" fmla="*/ 928314 w 1332510"/>
                  <a:gd name="connsiteY74" fmla="*/ 90444 h 1660441"/>
                  <a:gd name="connsiteX75" fmla="*/ 927585 w 1332510"/>
                  <a:gd name="connsiteY75" fmla="*/ 89716 h 1660441"/>
                  <a:gd name="connsiteX76" fmla="*/ 926185 w 1332510"/>
                  <a:gd name="connsiteY76" fmla="*/ 88987 h 1660441"/>
                  <a:gd name="connsiteX77" fmla="*/ 925456 w 1332510"/>
                  <a:gd name="connsiteY77" fmla="*/ 88315 h 1660441"/>
                  <a:gd name="connsiteX78" fmla="*/ 924728 w 1332510"/>
                  <a:gd name="connsiteY78" fmla="*/ 88315 h 1660441"/>
                  <a:gd name="connsiteX79" fmla="*/ 923999 w 1332510"/>
                  <a:gd name="connsiteY79" fmla="*/ 88315 h 1660441"/>
                  <a:gd name="connsiteX80" fmla="*/ 922598 w 1332510"/>
                  <a:gd name="connsiteY80" fmla="*/ 88315 h 1660441"/>
                  <a:gd name="connsiteX81" fmla="*/ 919012 w 1332510"/>
                  <a:gd name="connsiteY81" fmla="*/ 88987 h 1660441"/>
                  <a:gd name="connsiteX82" fmla="*/ 917555 w 1332510"/>
                  <a:gd name="connsiteY82" fmla="*/ 88987 h 1660441"/>
                  <a:gd name="connsiteX83" fmla="*/ 916826 w 1332510"/>
                  <a:gd name="connsiteY83" fmla="*/ 88987 h 1660441"/>
                  <a:gd name="connsiteX84" fmla="*/ 916098 w 1332510"/>
                  <a:gd name="connsiteY84" fmla="*/ 89716 h 1660441"/>
                  <a:gd name="connsiteX85" fmla="*/ 916098 w 1332510"/>
                  <a:gd name="connsiteY85" fmla="*/ 90444 h 1660441"/>
                  <a:gd name="connsiteX86" fmla="*/ 916098 w 1332510"/>
                  <a:gd name="connsiteY86" fmla="*/ 91173 h 1660441"/>
                  <a:gd name="connsiteX87" fmla="*/ 916098 w 1332510"/>
                  <a:gd name="connsiteY87" fmla="*/ 92574 h 1660441"/>
                  <a:gd name="connsiteX88" fmla="*/ 914697 w 1332510"/>
                  <a:gd name="connsiteY88" fmla="*/ 93302 h 1660441"/>
                  <a:gd name="connsiteX89" fmla="*/ 913240 w 1332510"/>
                  <a:gd name="connsiteY89" fmla="*/ 93302 h 1660441"/>
                  <a:gd name="connsiteX90" fmla="*/ 912511 w 1332510"/>
                  <a:gd name="connsiteY90" fmla="*/ 94031 h 1660441"/>
                  <a:gd name="connsiteX91" fmla="*/ 911111 w 1332510"/>
                  <a:gd name="connsiteY91" fmla="*/ 94031 h 1660441"/>
                  <a:gd name="connsiteX92" fmla="*/ 910382 w 1332510"/>
                  <a:gd name="connsiteY92" fmla="*/ 93302 h 1660441"/>
                  <a:gd name="connsiteX93" fmla="*/ 906796 w 1332510"/>
                  <a:gd name="connsiteY93" fmla="*/ 91173 h 1660441"/>
                  <a:gd name="connsiteX94" fmla="*/ 905339 w 1332510"/>
                  <a:gd name="connsiteY94" fmla="*/ 90444 h 1660441"/>
                  <a:gd name="connsiteX95" fmla="*/ 903938 w 1332510"/>
                  <a:gd name="connsiteY95" fmla="*/ 89716 h 1660441"/>
                  <a:gd name="connsiteX96" fmla="*/ 901752 w 1332510"/>
                  <a:gd name="connsiteY96" fmla="*/ 88987 h 1660441"/>
                  <a:gd name="connsiteX97" fmla="*/ 900295 w 1332510"/>
                  <a:gd name="connsiteY97" fmla="*/ 86858 h 1660441"/>
                  <a:gd name="connsiteX98" fmla="*/ 898894 w 1332510"/>
                  <a:gd name="connsiteY98" fmla="*/ 86129 h 1660441"/>
                  <a:gd name="connsiteX99" fmla="*/ 897437 w 1332510"/>
                  <a:gd name="connsiteY99" fmla="*/ 85401 h 1660441"/>
                  <a:gd name="connsiteX100" fmla="*/ 896036 w 1332510"/>
                  <a:gd name="connsiteY100" fmla="*/ 85401 h 1660441"/>
                  <a:gd name="connsiteX101" fmla="*/ 894579 w 1332510"/>
                  <a:gd name="connsiteY101" fmla="*/ 85401 h 1660441"/>
                  <a:gd name="connsiteX102" fmla="*/ 892450 w 1332510"/>
                  <a:gd name="connsiteY102" fmla="*/ 85401 h 1660441"/>
                  <a:gd name="connsiteX103" fmla="*/ 890993 w 1332510"/>
                  <a:gd name="connsiteY103" fmla="*/ 84728 h 1660441"/>
                  <a:gd name="connsiteX104" fmla="*/ 890264 w 1332510"/>
                  <a:gd name="connsiteY104" fmla="*/ 84728 h 1660441"/>
                  <a:gd name="connsiteX105" fmla="*/ 889536 w 1332510"/>
                  <a:gd name="connsiteY105" fmla="*/ 84728 h 1660441"/>
                  <a:gd name="connsiteX106" fmla="*/ 888135 w 1332510"/>
                  <a:gd name="connsiteY106" fmla="*/ 85401 h 1660441"/>
                  <a:gd name="connsiteX107" fmla="*/ 887406 w 1332510"/>
                  <a:gd name="connsiteY107" fmla="*/ 86129 h 1660441"/>
                  <a:gd name="connsiteX108" fmla="*/ 886678 w 1332510"/>
                  <a:gd name="connsiteY108" fmla="*/ 86858 h 1660441"/>
                  <a:gd name="connsiteX109" fmla="*/ 885221 w 1332510"/>
                  <a:gd name="connsiteY109" fmla="*/ 87586 h 1660441"/>
                  <a:gd name="connsiteX110" fmla="*/ 884549 w 1332510"/>
                  <a:gd name="connsiteY110" fmla="*/ 87586 h 1660441"/>
                  <a:gd name="connsiteX111" fmla="*/ 883820 w 1332510"/>
                  <a:gd name="connsiteY111" fmla="*/ 88315 h 1660441"/>
                  <a:gd name="connsiteX112" fmla="*/ 883092 w 1332510"/>
                  <a:gd name="connsiteY112" fmla="*/ 88987 h 1660441"/>
                  <a:gd name="connsiteX113" fmla="*/ 880962 w 1332510"/>
                  <a:gd name="connsiteY113" fmla="*/ 88987 h 1660441"/>
                  <a:gd name="connsiteX114" fmla="*/ 880234 w 1332510"/>
                  <a:gd name="connsiteY114" fmla="*/ 88987 h 1660441"/>
                  <a:gd name="connsiteX115" fmla="*/ 878777 w 1332510"/>
                  <a:gd name="connsiteY115" fmla="*/ 88987 h 1660441"/>
                  <a:gd name="connsiteX116" fmla="*/ 877320 w 1332510"/>
                  <a:gd name="connsiteY116" fmla="*/ 88315 h 1660441"/>
                  <a:gd name="connsiteX117" fmla="*/ 874462 w 1332510"/>
                  <a:gd name="connsiteY117" fmla="*/ 86858 h 1660441"/>
                  <a:gd name="connsiteX118" fmla="*/ 873734 w 1332510"/>
                  <a:gd name="connsiteY118" fmla="*/ 86858 h 1660441"/>
                  <a:gd name="connsiteX119" fmla="*/ 873061 w 1332510"/>
                  <a:gd name="connsiteY119" fmla="*/ 87586 h 1660441"/>
                  <a:gd name="connsiteX120" fmla="*/ 872333 w 1332510"/>
                  <a:gd name="connsiteY120" fmla="*/ 88315 h 1660441"/>
                  <a:gd name="connsiteX121" fmla="*/ 870876 w 1332510"/>
                  <a:gd name="connsiteY121" fmla="*/ 88987 h 1660441"/>
                  <a:gd name="connsiteX122" fmla="*/ 870147 w 1332510"/>
                  <a:gd name="connsiteY122" fmla="*/ 88987 h 1660441"/>
                  <a:gd name="connsiteX123" fmla="*/ 868018 w 1332510"/>
                  <a:gd name="connsiteY123" fmla="*/ 88315 h 1660441"/>
                  <a:gd name="connsiteX124" fmla="*/ 867289 w 1332510"/>
                  <a:gd name="connsiteY124" fmla="*/ 87586 h 1660441"/>
                  <a:gd name="connsiteX125" fmla="*/ 866561 w 1332510"/>
                  <a:gd name="connsiteY125" fmla="*/ 87586 h 1660441"/>
                  <a:gd name="connsiteX126" fmla="*/ 865832 w 1332510"/>
                  <a:gd name="connsiteY126" fmla="*/ 88315 h 1660441"/>
                  <a:gd name="connsiteX127" fmla="*/ 864431 w 1332510"/>
                  <a:gd name="connsiteY127" fmla="*/ 88315 h 1660441"/>
                  <a:gd name="connsiteX128" fmla="*/ 863703 w 1332510"/>
                  <a:gd name="connsiteY128" fmla="*/ 88315 h 1660441"/>
                  <a:gd name="connsiteX129" fmla="*/ 862974 w 1332510"/>
                  <a:gd name="connsiteY129" fmla="*/ 88315 h 1660441"/>
                  <a:gd name="connsiteX130" fmla="*/ 862246 w 1332510"/>
                  <a:gd name="connsiteY130" fmla="*/ 87586 h 1660441"/>
                  <a:gd name="connsiteX131" fmla="*/ 861573 w 1332510"/>
                  <a:gd name="connsiteY131" fmla="*/ 87586 h 1660441"/>
                  <a:gd name="connsiteX132" fmla="*/ 860845 w 1332510"/>
                  <a:gd name="connsiteY132" fmla="*/ 87586 h 1660441"/>
                  <a:gd name="connsiteX133" fmla="*/ 859388 w 1332510"/>
                  <a:gd name="connsiteY133" fmla="*/ 86129 h 1660441"/>
                  <a:gd name="connsiteX134" fmla="*/ 858660 w 1332510"/>
                  <a:gd name="connsiteY134" fmla="*/ 85401 h 1660441"/>
                  <a:gd name="connsiteX135" fmla="*/ 857987 w 1332510"/>
                  <a:gd name="connsiteY135" fmla="*/ 85401 h 1660441"/>
                  <a:gd name="connsiteX136" fmla="*/ 857259 w 1332510"/>
                  <a:gd name="connsiteY136" fmla="*/ 84728 h 1660441"/>
                  <a:gd name="connsiteX137" fmla="*/ 855802 w 1332510"/>
                  <a:gd name="connsiteY137" fmla="*/ 84728 h 1660441"/>
                  <a:gd name="connsiteX138" fmla="*/ 855073 w 1332510"/>
                  <a:gd name="connsiteY138" fmla="*/ 84728 h 1660441"/>
                  <a:gd name="connsiteX139" fmla="*/ 853672 w 1332510"/>
                  <a:gd name="connsiteY139" fmla="*/ 85401 h 1660441"/>
                  <a:gd name="connsiteX140" fmla="*/ 852215 w 1332510"/>
                  <a:gd name="connsiteY140" fmla="*/ 86858 h 1660441"/>
                  <a:gd name="connsiteX141" fmla="*/ 850758 w 1332510"/>
                  <a:gd name="connsiteY141" fmla="*/ 86858 h 1660441"/>
                  <a:gd name="connsiteX142" fmla="*/ 850086 w 1332510"/>
                  <a:gd name="connsiteY142" fmla="*/ 87586 h 1660441"/>
                  <a:gd name="connsiteX143" fmla="*/ 848629 w 1332510"/>
                  <a:gd name="connsiteY143" fmla="*/ 88315 h 1660441"/>
                  <a:gd name="connsiteX144" fmla="*/ 847172 w 1332510"/>
                  <a:gd name="connsiteY144" fmla="*/ 88315 h 1660441"/>
                  <a:gd name="connsiteX145" fmla="*/ 845042 w 1332510"/>
                  <a:gd name="connsiteY145" fmla="*/ 88987 h 1660441"/>
                  <a:gd name="connsiteX146" fmla="*/ 843586 w 1332510"/>
                  <a:gd name="connsiteY146" fmla="*/ 88987 h 1660441"/>
                  <a:gd name="connsiteX147" fmla="*/ 842185 w 1332510"/>
                  <a:gd name="connsiteY147" fmla="*/ 88987 h 1660441"/>
                  <a:gd name="connsiteX148" fmla="*/ 841456 w 1332510"/>
                  <a:gd name="connsiteY148" fmla="*/ 88987 h 1660441"/>
                  <a:gd name="connsiteX149" fmla="*/ 840728 w 1332510"/>
                  <a:gd name="connsiteY149" fmla="*/ 88987 h 1660441"/>
                  <a:gd name="connsiteX150" fmla="*/ 839999 w 1332510"/>
                  <a:gd name="connsiteY150" fmla="*/ 89716 h 1660441"/>
                  <a:gd name="connsiteX151" fmla="*/ 839271 w 1332510"/>
                  <a:gd name="connsiteY151" fmla="*/ 91173 h 1660441"/>
                  <a:gd name="connsiteX152" fmla="*/ 838598 w 1332510"/>
                  <a:gd name="connsiteY152" fmla="*/ 91901 h 1660441"/>
                  <a:gd name="connsiteX153" fmla="*/ 837870 w 1332510"/>
                  <a:gd name="connsiteY153" fmla="*/ 92574 h 1660441"/>
                  <a:gd name="connsiteX154" fmla="*/ 837141 w 1332510"/>
                  <a:gd name="connsiteY154" fmla="*/ 92574 h 1660441"/>
                  <a:gd name="connsiteX155" fmla="*/ 835684 w 1332510"/>
                  <a:gd name="connsiteY155" fmla="*/ 91901 h 1660441"/>
                  <a:gd name="connsiteX156" fmla="*/ 835012 w 1332510"/>
                  <a:gd name="connsiteY156" fmla="*/ 92574 h 1660441"/>
                  <a:gd name="connsiteX157" fmla="*/ 834283 w 1332510"/>
                  <a:gd name="connsiteY157" fmla="*/ 94759 h 1660441"/>
                  <a:gd name="connsiteX158" fmla="*/ 833555 w 1332510"/>
                  <a:gd name="connsiteY158" fmla="*/ 96216 h 1660441"/>
                  <a:gd name="connsiteX159" fmla="*/ 832826 w 1332510"/>
                  <a:gd name="connsiteY159" fmla="*/ 96889 h 1660441"/>
                  <a:gd name="connsiteX160" fmla="*/ 832826 w 1332510"/>
                  <a:gd name="connsiteY160" fmla="*/ 97617 h 1660441"/>
                  <a:gd name="connsiteX161" fmla="*/ 832098 w 1332510"/>
                  <a:gd name="connsiteY161" fmla="*/ 98346 h 1660441"/>
                  <a:gd name="connsiteX162" fmla="*/ 830697 w 1332510"/>
                  <a:gd name="connsiteY162" fmla="*/ 100475 h 1660441"/>
                  <a:gd name="connsiteX163" fmla="*/ 830697 w 1332510"/>
                  <a:gd name="connsiteY163" fmla="*/ 101932 h 1660441"/>
                  <a:gd name="connsiteX164" fmla="*/ 831369 w 1332510"/>
                  <a:gd name="connsiteY164" fmla="*/ 103389 h 1660441"/>
                  <a:gd name="connsiteX165" fmla="*/ 833555 w 1332510"/>
                  <a:gd name="connsiteY165" fmla="*/ 105518 h 1660441"/>
                  <a:gd name="connsiteX166" fmla="*/ 834283 w 1332510"/>
                  <a:gd name="connsiteY166" fmla="*/ 105518 h 1660441"/>
                  <a:gd name="connsiteX167" fmla="*/ 835012 w 1332510"/>
                  <a:gd name="connsiteY167" fmla="*/ 106975 h 1660441"/>
                  <a:gd name="connsiteX168" fmla="*/ 835684 w 1332510"/>
                  <a:gd name="connsiteY168" fmla="*/ 107648 h 1660441"/>
                  <a:gd name="connsiteX169" fmla="*/ 834283 w 1332510"/>
                  <a:gd name="connsiteY169" fmla="*/ 109833 h 1660441"/>
                  <a:gd name="connsiteX170" fmla="*/ 833555 w 1332510"/>
                  <a:gd name="connsiteY170" fmla="*/ 110562 h 1660441"/>
                  <a:gd name="connsiteX171" fmla="*/ 827111 w 1332510"/>
                  <a:gd name="connsiteY171" fmla="*/ 111290 h 1660441"/>
                  <a:gd name="connsiteX172" fmla="*/ 823524 w 1332510"/>
                  <a:gd name="connsiteY172" fmla="*/ 111290 h 1660441"/>
                  <a:gd name="connsiteX173" fmla="*/ 820610 w 1332510"/>
                  <a:gd name="connsiteY173" fmla="*/ 111290 h 1660441"/>
                  <a:gd name="connsiteX174" fmla="*/ 819882 w 1332510"/>
                  <a:gd name="connsiteY174" fmla="*/ 111290 h 1660441"/>
                  <a:gd name="connsiteX175" fmla="*/ 818481 w 1332510"/>
                  <a:gd name="connsiteY175" fmla="*/ 111963 h 1660441"/>
                  <a:gd name="connsiteX176" fmla="*/ 817752 w 1332510"/>
                  <a:gd name="connsiteY176" fmla="*/ 112691 h 1660441"/>
                  <a:gd name="connsiteX177" fmla="*/ 815623 w 1332510"/>
                  <a:gd name="connsiteY177" fmla="*/ 112691 h 1660441"/>
                  <a:gd name="connsiteX178" fmla="*/ 814166 w 1332510"/>
                  <a:gd name="connsiteY178" fmla="*/ 112691 h 1660441"/>
                  <a:gd name="connsiteX179" fmla="*/ 810580 w 1332510"/>
                  <a:gd name="connsiteY179" fmla="*/ 111290 h 1660441"/>
                  <a:gd name="connsiteX180" fmla="*/ 808394 w 1332510"/>
                  <a:gd name="connsiteY180" fmla="*/ 111290 h 1660441"/>
                  <a:gd name="connsiteX181" fmla="*/ 807722 w 1332510"/>
                  <a:gd name="connsiteY181" fmla="*/ 111290 h 1660441"/>
                  <a:gd name="connsiteX182" fmla="*/ 806265 w 1332510"/>
                  <a:gd name="connsiteY182" fmla="*/ 110562 h 1660441"/>
                  <a:gd name="connsiteX183" fmla="*/ 803407 w 1332510"/>
                  <a:gd name="connsiteY183" fmla="*/ 111290 h 1660441"/>
                  <a:gd name="connsiteX184" fmla="*/ 802678 w 1332510"/>
                  <a:gd name="connsiteY184" fmla="*/ 111290 h 1660441"/>
                  <a:gd name="connsiteX185" fmla="*/ 798364 w 1332510"/>
                  <a:gd name="connsiteY185" fmla="*/ 110562 h 1660441"/>
                  <a:gd name="connsiteX186" fmla="*/ 795506 w 1332510"/>
                  <a:gd name="connsiteY186" fmla="*/ 109105 h 1660441"/>
                  <a:gd name="connsiteX187" fmla="*/ 794049 w 1332510"/>
                  <a:gd name="connsiteY187" fmla="*/ 109105 h 1660441"/>
                  <a:gd name="connsiteX188" fmla="*/ 791919 w 1332510"/>
                  <a:gd name="connsiteY188" fmla="*/ 109105 h 1660441"/>
                  <a:gd name="connsiteX189" fmla="*/ 789734 w 1332510"/>
                  <a:gd name="connsiteY189" fmla="*/ 109105 h 1660441"/>
                  <a:gd name="connsiteX190" fmla="*/ 788333 w 1332510"/>
                  <a:gd name="connsiteY190" fmla="*/ 109833 h 1660441"/>
                  <a:gd name="connsiteX191" fmla="*/ 784018 w 1332510"/>
                  <a:gd name="connsiteY191" fmla="*/ 111963 h 1660441"/>
                  <a:gd name="connsiteX192" fmla="*/ 782561 w 1332510"/>
                  <a:gd name="connsiteY192" fmla="*/ 112691 h 1660441"/>
                  <a:gd name="connsiteX193" fmla="*/ 781160 w 1332510"/>
                  <a:gd name="connsiteY193" fmla="*/ 112691 h 1660441"/>
                  <a:gd name="connsiteX194" fmla="*/ 775388 w 1332510"/>
                  <a:gd name="connsiteY194" fmla="*/ 113419 h 1660441"/>
                  <a:gd name="connsiteX195" fmla="*/ 771802 w 1332510"/>
                  <a:gd name="connsiteY195" fmla="*/ 114148 h 1660441"/>
                  <a:gd name="connsiteX196" fmla="*/ 763172 w 1332510"/>
                  <a:gd name="connsiteY196" fmla="*/ 116277 h 1660441"/>
                  <a:gd name="connsiteX197" fmla="*/ 760314 w 1332510"/>
                  <a:gd name="connsiteY197" fmla="*/ 117006 h 1660441"/>
                  <a:gd name="connsiteX198" fmla="*/ 757456 w 1332510"/>
                  <a:gd name="connsiteY198" fmla="*/ 113419 h 1660441"/>
                  <a:gd name="connsiteX199" fmla="*/ 755271 w 1332510"/>
                  <a:gd name="connsiteY199" fmla="*/ 111290 h 1660441"/>
                  <a:gd name="connsiteX200" fmla="*/ 752413 w 1332510"/>
                  <a:gd name="connsiteY200" fmla="*/ 108376 h 1660441"/>
                  <a:gd name="connsiteX201" fmla="*/ 751684 w 1332510"/>
                  <a:gd name="connsiteY201" fmla="*/ 106975 h 1660441"/>
                  <a:gd name="connsiteX202" fmla="*/ 749555 w 1332510"/>
                  <a:gd name="connsiteY202" fmla="*/ 104061 h 1660441"/>
                  <a:gd name="connsiteX203" fmla="*/ 748098 w 1332510"/>
                  <a:gd name="connsiteY203" fmla="*/ 102660 h 1660441"/>
                  <a:gd name="connsiteX204" fmla="*/ 745968 w 1332510"/>
                  <a:gd name="connsiteY204" fmla="*/ 101203 h 1660441"/>
                  <a:gd name="connsiteX205" fmla="*/ 743783 w 1332510"/>
                  <a:gd name="connsiteY205" fmla="*/ 99074 h 1660441"/>
                  <a:gd name="connsiteX206" fmla="*/ 741654 w 1332510"/>
                  <a:gd name="connsiteY206" fmla="*/ 96889 h 1660441"/>
                  <a:gd name="connsiteX207" fmla="*/ 738796 w 1332510"/>
                  <a:gd name="connsiteY207" fmla="*/ 94031 h 1660441"/>
                  <a:gd name="connsiteX208" fmla="*/ 735882 w 1332510"/>
                  <a:gd name="connsiteY208" fmla="*/ 90444 h 1660441"/>
                  <a:gd name="connsiteX209" fmla="*/ 735209 w 1332510"/>
                  <a:gd name="connsiteY209" fmla="*/ 89716 h 1660441"/>
                  <a:gd name="connsiteX210" fmla="*/ 733752 w 1332510"/>
                  <a:gd name="connsiteY210" fmla="*/ 88315 h 1660441"/>
                  <a:gd name="connsiteX211" fmla="*/ 730894 w 1332510"/>
                  <a:gd name="connsiteY211" fmla="*/ 86129 h 1660441"/>
                  <a:gd name="connsiteX212" fmla="*/ 729438 w 1332510"/>
                  <a:gd name="connsiteY212" fmla="*/ 85401 h 1660441"/>
                  <a:gd name="connsiteX213" fmla="*/ 728709 w 1332510"/>
                  <a:gd name="connsiteY213" fmla="*/ 85401 h 1660441"/>
                  <a:gd name="connsiteX214" fmla="*/ 726580 w 1332510"/>
                  <a:gd name="connsiteY214" fmla="*/ 87586 h 1660441"/>
                  <a:gd name="connsiteX215" fmla="*/ 726580 w 1332510"/>
                  <a:gd name="connsiteY215" fmla="*/ 87586 h 1660441"/>
                  <a:gd name="connsiteX216" fmla="*/ 728709 w 1332510"/>
                  <a:gd name="connsiteY216" fmla="*/ 85401 h 1660441"/>
                  <a:gd name="connsiteX217" fmla="*/ 729438 w 1332510"/>
                  <a:gd name="connsiteY217" fmla="*/ 85401 h 1660441"/>
                  <a:gd name="connsiteX218" fmla="*/ 729438 w 1332510"/>
                  <a:gd name="connsiteY218" fmla="*/ 84728 h 1660441"/>
                  <a:gd name="connsiteX219" fmla="*/ 727308 w 1332510"/>
                  <a:gd name="connsiteY219" fmla="*/ 83272 h 1660441"/>
                  <a:gd name="connsiteX220" fmla="*/ 725851 w 1332510"/>
                  <a:gd name="connsiteY220" fmla="*/ 82543 h 1660441"/>
                  <a:gd name="connsiteX221" fmla="*/ 722265 w 1332510"/>
                  <a:gd name="connsiteY221" fmla="*/ 81086 h 1660441"/>
                  <a:gd name="connsiteX222" fmla="*/ 718678 w 1332510"/>
                  <a:gd name="connsiteY222" fmla="*/ 78957 h 1660441"/>
                  <a:gd name="connsiteX223" fmla="*/ 716493 w 1332510"/>
                  <a:gd name="connsiteY223" fmla="*/ 77500 h 1660441"/>
                  <a:gd name="connsiteX224" fmla="*/ 715820 w 1332510"/>
                  <a:gd name="connsiteY224" fmla="*/ 76827 h 1660441"/>
                  <a:gd name="connsiteX225" fmla="*/ 714364 w 1332510"/>
                  <a:gd name="connsiteY225" fmla="*/ 74642 h 1660441"/>
                  <a:gd name="connsiteX226" fmla="*/ 713635 w 1332510"/>
                  <a:gd name="connsiteY226" fmla="*/ 73241 h 1660441"/>
                  <a:gd name="connsiteX227" fmla="*/ 712907 w 1332510"/>
                  <a:gd name="connsiteY227" fmla="*/ 72512 h 1660441"/>
                  <a:gd name="connsiteX228" fmla="*/ 711506 w 1332510"/>
                  <a:gd name="connsiteY228" fmla="*/ 71055 h 1660441"/>
                  <a:gd name="connsiteX229" fmla="*/ 710777 w 1332510"/>
                  <a:gd name="connsiteY229" fmla="*/ 70327 h 1660441"/>
                  <a:gd name="connsiteX230" fmla="*/ 701419 w 1332510"/>
                  <a:gd name="connsiteY230" fmla="*/ 64611 h 1660441"/>
                  <a:gd name="connsiteX231" fmla="*/ 699290 w 1332510"/>
                  <a:gd name="connsiteY231" fmla="*/ 63882 h 1660441"/>
                  <a:gd name="connsiteX232" fmla="*/ 697160 w 1332510"/>
                  <a:gd name="connsiteY232" fmla="*/ 63154 h 1660441"/>
                  <a:gd name="connsiteX233" fmla="*/ 696432 w 1332510"/>
                  <a:gd name="connsiteY233" fmla="*/ 62426 h 1660441"/>
                  <a:gd name="connsiteX234" fmla="*/ 693574 w 1332510"/>
                  <a:gd name="connsiteY234" fmla="*/ 60296 h 1660441"/>
                  <a:gd name="connsiteX235" fmla="*/ 689259 w 1332510"/>
                  <a:gd name="connsiteY235" fmla="*/ 58167 h 1660441"/>
                  <a:gd name="connsiteX236" fmla="*/ 686345 w 1332510"/>
                  <a:gd name="connsiteY236" fmla="*/ 56710 h 1660441"/>
                  <a:gd name="connsiteX237" fmla="*/ 683487 w 1332510"/>
                  <a:gd name="connsiteY237" fmla="*/ 55981 h 1660441"/>
                  <a:gd name="connsiteX238" fmla="*/ 680629 w 1332510"/>
                  <a:gd name="connsiteY238" fmla="*/ 54524 h 1660441"/>
                  <a:gd name="connsiteX239" fmla="*/ 674857 w 1332510"/>
                  <a:gd name="connsiteY239" fmla="*/ 50938 h 1660441"/>
                  <a:gd name="connsiteX240" fmla="*/ 671271 w 1332510"/>
                  <a:gd name="connsiteY240" fmla="*/ 48808 h 1660441"/>
                  <a:gd name="connsiteX241" fmla="*/ 668413 w 1332510"/>
                  <a:gd name="connsiteY241" fmla="*/ 47352 h 1660441"/>
                  <a:gd name="connsiteX242" fmla="*/ 666284 w 1332510"/>
                  <a:gd name="connsiteY242" fmla="*/ 45951 h 1660441"/>
                  <a:gd name="connsiteX243" fmla="*/ 664827 w 1332510"/>
                  <a:gd name="connsiteY243" fmla="*/ 45951 h 1660441"/>
                  <a:gd name="connsiteX244" fmla="*/ 662697 w 1332510"/>
                  <a:gd name="connsiteY244" fmla="*/ 45222 h 1660441"/>
                  <a:gd name="connsiteX245" fmla="*/ 657654 w 1332510"/>
                  <a:gd name="connsiteY245" fmla="*/ 42364 h 1660441"/>
                  <a:gd name="connsiteX246" fmla="*/ 654796 w 1332510"/>
                  <a:gd name="connsiteY246" fmla="*/ 40907 h 1660441"/>
                  <a:gd name="connsiteX247" fmla="*/ 652610 w 1332510"/>
                  <a:gd name="connsiteY247" fmla="*/ 39450 h 1660441"/>
                  <a:gd name="connsiteX248" fmla="*/ 647623 w 1332510"/>
                  <a:gd name="connsiteY248" fmla="*/ 35191 h 1660441"/>
                  <a:gd name="connsiteX249" fmla="*/ 646166 w 1332510"/>
                  <a:gd name="connsiteY249" fmla="*/ 34463 h 1660441"/>
                  <a:gd name="connsiteX250" fmla="*/ 645438 w 1332510"/>
                  <a:gd name="connsiteY250" fmla="*/ 33734 h 1660441"/>
                  <a:gd name="connsiteX251" fmla="*/ 643308 w 1332510"/>
                  <a:gd name="connsiteY251" fmla="*/ 30148 h 1660441"/>
                  <a:gd name="connsiteX252" fmla="*/ 642580 w 1332510"/>
                  <a:gd name="connsiteY252" fmla="*/ 28691 h 1660441"/>
                  <a:gd name="connsiteX253" fmla="*/ 641851 w 1332510"/>
                  <a:gd name="connsiteY253" fmla="*/ 28691 h 1660441"/>
                  <a:gd name="connsiteX254" fmla="*/ 637536 w 1332510"/>
                  <a:gd name="connsiteY254" fmla="*/ 26562 h 1660441"/>
                  <a:gd name="connsiteX255" fmla="*/ 636808 w 1332510"/>
                  <a:gd name="connsiteY255" fmla="*/ 25833 h 1660441"/>
                  <a:gd name="connsiteX256" fmla="*/ 632493 w 1332510"/>
                  <a:gd name="connsiteY256" fmla="*/ 22247 h 1660441"/>
                  <a:gd name="connsiteX257" fmla="*/ 631092 w 1332510"/>
                  <a:gd name="connsiteY257" fmla="*/ 20790 h 1660441"/>
                  <a:gd name="connsiteX258" fmla="*/ 628907 w 1332510"/>
                  <a:gd name="connsiteY258" fmla="*/ 18661 h 1660441"/>
                  <a:gd name="connsiteX259" fmla="*/ 627506 w 1332510"/>
                  <a:gd name="connsiteY259" fmla="*/ 17203 h 1660441"/>
                  <a:gd name="connsiteX260" fmla="*/ 625320 w 1332510"/>
                  <a:gd name="connsiteY260" fmla="*/ 16531 h 1660441"/>
                  <a:gd name="connsiteX261" fmla="*/ 623919 w 1332510"/>
                  <a:gd name="connsiteY261" fmla="*/ 16531 h 1660441"/>
                  <a:gd name="connsiteX262" fmla="*/ 622462 w 1332510"/>
                  <a:gd name="connsiteY262" fmla="*/ 15803 h 1660441"/>
                  <a:gd name="connsiteX263" fmla="*/ 620333 w 1332510"/>
                  <a:gd name="connsiteY263" fmla="*/ 15803 h 1660441"/>
                  <a:gd name="connsiteX264" fmla="*/ 619604 w 1332510"/>
                  <a:gd name="connsiteY264" fmla="*/ 15803 h 1660441"/>
                  <a:gd name="connsiteX265" fmla="*/ 616018 w 1332510"/>
                  <a:gd name="connsiteY265" fmla="*/ 15074 h 1660441"/>
                  <a:gd name="connsiteX266" fmla="*/ 611703 w 1332510"/>
                  <a:gd name="connsiteY266" fmla="*/ 14346 h 1660441"/>
                  <a:gd name="connsiteX267" fmla="*/ 610975 w 1332510"/>
                  <a:gd name="connsiteY267" fmla="*/ 14346 h 1660441"/>
                  <a:gd name="connsiteX268" fmla="*/ 606660 w 1332510"/>
                  <a:gd name="connsiteY268" fmla="*/ 12889 h 1660441"/>
                  <a:gd name="connsiteX269" fmla="*/ 605259 w 1332510"/>
                  <a:gd name="connsiteY269" fmla="*/ 12889 h 1660441"/>
                  <a:gd name="connsiteX270" fmla="*/ 603802 w 1332510"/>
                  <a:gd name="connsiteY270" fmla="*/ 12216 h 1660441"/>
                  <a:gd name="connsiteX271" fmla="*/ 601616 w 1332510"/>
                  <a:gd name="connsiteY271" fmla="*/ 10031 h 1660441"/>
                  <a:gd name="connsiteX272" fmla="*/ 595901 w 1332510"/>
                  <a:gd name="connsiteY272" fmla="*/ 6444 h 1660441"/>
                  <a:gd name="connsiteX273" fmla="*/ 594444 w 1332510"/>
                  <a:gd name="connsiteY273" fmla="*/ 5043 h 1660441"/>
                  <a:gd name="connsiteX274" fmla="*/ 592314 w 1332510"/>
                  <a:gd name="connsiteY274" fmla="*/ 3586 h 1660441"/>
                  <a:gd name="connsiteX275" fmla="*/ 591586 w 1332510"/>
                  <a:gd name="connsiteY275" fmla="*/ 2858 h 1660441"/>
                  <a:gd name="connsiteX276" fmla="*/ 591586 w 1332510"/>
                  <a:gd name="connsiteY276" fmla="*/ 2129 h 1660441"/>
                  <a:gd name="connsiteX277" fmla="*/ 590857 w 1332510"/>
                  <a:gd name="connsiteY277" fmla="*/ 1401 h 1660441"/>
                  <a:gd name="connsiteX278" fmla="*/ 590185 w 1332510"/>
                  <a:gd name="connsiteY278" fmla="*/ 729 h 1660441"/>
                  <a:gd name="connsiteX279" fmla="*/ 590857 w 1332510"/>
                  <a:gd name="connsiteY279" fmla="*/ 0 h 1660441"/>
                  <a:gd name="connsiteX280" fmla="*/ 589456 w 1332510"/>
                  <a:gd name="connsiteY280" fmla="*/ 729 h 1660441"/>
                  <a:gd name="connsiteX281" fmla="*/ 589456 w 1332510"/>
                  <a:gd name="connsiteY281" fmla="*/ 1401 h 1660441"/>
                  <a:gd name="connsiteX282" fmla="*/ 588728 w 1332510"/>
                  <a:gd name="connsiteY282" fmla="*/ 2129 h 1660441"/>
                  <a:gd name="connsiteX283" fmla="*/ 587999 w 1332510"/>
                  <a:gd name="connsiteY283" fmla="*/ 2129 h 1660441"/>
                  <a:gd name="connsiteX284" fmla="*/ 587999 w 1332510"/>
                  <a:gd name="connsiteY284" fmla="*/ 2858 h 1660441"/>
                  <a:gd name="connsiteX285" fmla="*/ 587999 w 1332510"/>
                  <a:gd name="connsiteY285" fmla="*/ 3586 h 1660441"/>
                  <a:gd name="connsiteX286" fmla="*/ 587999 w 1332510"/>
                  <a:gd name="connsiteY286" fmla="*/ 5043 h 1660441"/>
                  <a:gd name="connsiteX287" fmla="*/ 587271 w 1332510"/>
                  <a:gd name="connsiteY287" fmla="*/ 5716 h 1660441"/>
                  <a:gd name="connsiteX288" fmla="*/ 587271 w 1332510"/>
                  <a:gd name="connsiteY288" fmla="*/ 6444 h 1660441"/>
                  <a:gd name="connsiteX289" fmla="*/ 583685 w 1332510"/>
                  <a:gd name="connsiteY289" fmla="*/ 8630 h 1660441"/>
                  <a:gd name="connsiteX290" fmla="*/ 581555 w 1332510"/>
                  <a:gd name="connsiteY290" fmla="*/ 10031 h 1660441"/>
                  <a:gd name="connsiteX291" fmla="*/ 579370 w 1332510"/>
                  <a:gd name="connsiteY291" fmla="*/ 11488 h 1660441"/>
                  <a:gd name="connsiteX292" fmla="*/ 577969 w 1332510"/>
                  <a:gd name="connsiteY292" fmla="*/ 11488 h 1660441"/>
                  <a:gd name="connsiteX293" fmla="*/ 575783 w 1332510"/>
                  <a:gd name="connsiteY293" fmla="*/ 12216 h 1660441"/>
                  <a:gd name="connsiteX294" fmla="*/ 573654 w 1332510"/>
                  <a:gd name="connsiteY294" fmla="*/ 14346 h 1660441"/>
                  <a:gd name="connsiteX295" fmla="*/ 571469 w 1332510"/>
                  <a:gd name="connsiteY295" fmla="*/ 15803 h 1660441"/>
                  <a:gd name="connsiteX296" fmla="*/ 569339 w 1332510"/>
                  <a:gd name="connsiteY296" fmla="*/ 17203 h 1660441"/>
                  <a:gd name="connsiteX297" fmla="*/ 569339 w 1332510"/>
                  <a:gd name="connsiteY297" fmla="*/ 17932 h 1660441"/>
                  <a:gd name="connsiteX298" fmla="*/ 569339 w 1332510"/>
                  <a:gd name="connsiteY298" fmla="*/ 19389 h 1660441"/>
                  <a:gd name="connsiteX299" fmla="*/ 569339 w 1332510"/>
                  <a:gd name="connsiteY299" fmla="*/ 20790 h 1660441"/>
                  <a:gd name="connsiteX300" fmla="*/ 569339 w 1332510"/>
                  <a:gd name="connsiteY300" fmla="*/ 22975 h 1660441"/>
                  <a:gd name="connsiteX301" fmla="*/ 569339 w 1332510"/>
                  <a:gd name="connsiteY301" fmla="*/ 23704 h 1660441"/>
                  <a:gd name="connsiteX302" fmla="*/ 569339 w 1332510"/>
                  <a:gd name="connsiteY302" fmla="*/ 24376 h 1660441"/>
                  <a:gd name="connsiteX303" fmla="*/ 570796 w 1332510"/>
                  <a:gd name="connsiteY303" fmla="*/ 25833 h 1660441"/>
                  <a:gd name="connsiteX304" fmla="*/ 570068 w 1332510"/>
                  <a:gd name="connsiteY304" fmla="*/ 25833 h 1660441"/>
                  <a:gd name="connsiteX305" fmla="*/ 571469 w 1332510"/>
                  <a:gd name="connsiteY305" fmla="*/ 26562 h 1660441"/>
                  <a:gd name="connsiteX306" fmla="*/ 572925 w 1332510"/>
                  <a:gd name="connsiteY306" fmla="*/ 26562 h 1660441"/>
                  <a:gd name="connsiteX307" fmla="*/ 574382 w 1332510"/>
                  <a:gd name="connsiteY307" fmla="*/ 26562 h 1660441"/>
                  <a:gd name="connsiteX308" fmla="*/ 575783 w 1332510"/>
                  <a:gd name="connsiteY308" fmla="*/ 27290 h 1660441"/>
                  <a:gd name="connsiteX309" fmla="*/ 577969 w 1332510"/>
                  <a:gd name="connsiteY309" fmla="*/ 27963 h 1660441"/>
                  <a:gd name="connsiteX310" fmla="*/ 578697 w 1332510"/>
                  <a:gd name="connsiteY310" fmla="*/ 28691 h 1660441"/>
                  <a:gd name="connsiteX311" fmla="*/ 580098 w 1332510"/>
                  <a:gd name="connsiteY311" fmla="*/ 30148 h 1660441"/>
                  <a:gd name="connsiteX312" fmla="*/ 581555 w 1332510"/>
                  <a:gd name="connsiteY312" fmla="*/ 31605 h 1660441"/>
                  <a:gd name="connsiteX313" fmla="*/ 582284 w 1332510"/>
                  <a:gd name="connsiteY313" fmla="*/ 33006 h 1660441"/>
                  <a:gd name="connsiteX314" fmla="*/ 582284 w 1332510"/>
                  <a:gd name="connsiteY314" fmla="*/ 34463 h 1660441"/>
                  <a:gd name="connsiteX315" fmla="*/ 581555 w 1332510"/>
                  <a:gd name="connsiteY315" fmla="*/ 35191 h 1660441"/>
                  <a:gd name="connsiteX316" fmla="*/ 581555 w 1332510"/>
                  <a:gd name="connsiteY316" fmla="*/ 36592 h 1660441"/>
                  <a:gd name="connsiteX317" fmla="*/ 582284 w 1332510"/>
                  <a:gd name="connsiteY317" fmla="*/ 38049 h 1660441"/>
                  <a:gd name="connsiteX318" fmla="*/ 582956 w 1332510"/>
                  <a:gd name="connsiteY318" fmla="*/ 38778 h 1660441"/>
                  <a:gd name="connsiteX319" fmla="*/ 583685 w 1332510"/>
                  <a:gd name="connsiteY319" fmla="*/ 38049 h 1660441"/>
                  <a:gd name="connsiteX320" fmla="*/ 584413 w 1332510"/>
                  <a:gd name="connsiteY320" fmla="*/ 36592 h 1660441"/>
                  <a:gd name="connsiteX321" fmla="*/ 585870 w 1332510"/>
                  <a:gd name="connsiteY321" fmla="*/ 37321 h 1660441"/>
                  <a:gd name="connsiteX322" fmla="*/ 586543 w 1332510"/>
                  <a:gd name="connsiteY322" fmla="*/ 38778 h 1660441"/>
                  <a:gd name="connsiteX323" fmla="*/ 585870 w 1332510"/>
                  <a:gd name="connsiteY323" fmla="*/ 40907 h 1660441"/>
                  <a:gd name="connsiteX324" fmla="*/ 582284 w 1332510"/>
                  <a:gd name="connsiteY324" fmla="*/ 45222 h 1660441"/>
                  <a:gd name="connsiteX325" fmla="*/ 582284 w 1332510"/>
                  <a:gd name="connsiteY325" fmla="*/ 45951 h 1660441"/>
                  <a:gd name="connsiteX326" fmla="*/ 582284 w 1332510"/>
                  <a:gd name="connsiteY326" fmla="*/ 50938 h 1660441"/>
                  <a:gd name="connsiteX327" fmla="*/ 582284 w 1332510"/>
                  <a:gd name="connsiteY327" fmla="*/ 53123 h 1660441"/>
                  <a:gd name="connsiteX328" fmla="*/ 583685 w 1332510"/>
                  <a:gd name="connsiteY328" fmla="*/ 55981 h 1660441"/>
                  <a:gd name="connsiteX329" fmla="*/ 583685 w 1332510"/>
                  <a:gd name="connsiteY329" fmla="*/ 58167 h 1660441"/>
                  <a:gd name="connsiteX330" fmla="*/ 581555 w 1332510"/>
                  <a:gd name="connsiteY330" fmla="*/ 59568 h 1660441"/>
                  <a:gd name="connsiteX331" fmla="*/ 580098 w 1332510"/>
                  <a:gd name="connsiteY331" fmla="*/ 61025 h 1660441"/>
                  <a:gd name="connsiteX332" fmla="*/ 580098 w 1332510"/>
                  <a:gd name="connsiteY332" fmla="*/ 62426 h 1660441"/>
                  <a:gd name="connsiteX333" fmla="*/ 580827 w 1332510"/>
                  <a:gd name="connsiteY333" fmla="*/ 63882 h 1660441"/>
                  <a:gd name="connsiteX334" fmla="*/ 582284 w 1332510"/>
                  <a:gd name="connsiteY334" fmla="*/ 67469 h 1660441"/>
                  <a:gd name="connsiteX335" fmla="*/ 582956 w 1332510"/>
                  <a:gd name="connsiteY335" fmla="*/ 69654 h 1660441"/>
                  <a:gd name="connsiteX336" fmla="*/ 582956 w 1332510"/>
                  <a:gd name="connsiteY336" fmla="*/ 71055 h 1660441"/>
                  <a:gd name="connsiteX337" fmla="*/ 582284 w 1332510"/>
                  <a:gd name="connsiteY337" fmla="*/ 72512 h 1660441"/>
                  <a:gd name="connsiteX338" fmla="*/ 580827 w 1332510"/>
                  <a:gd name="connsiteY338" fmla="*/ 73913 h 1660441"/>
                  <a:gd name="connsiteX339" fmla="*/ 578697 w 1332510"/>
                  <a:gd name="connsiteY339" fmla="*/ 76827 h 1660441"/>
                  <a:gd name="connsiteX340" fmla="*/ 577969 w 1332510"/>
                  <a:gd name="connsiteY340" fmla="*/ 76827 h 1660441"/>
                  <a:gd name="connsiteX341" fmla="*/ 575783 w 1332510"/>
                  <a:gd name="connsiteY341" fmla="*/ 77500 h 1660441"/>
                  <a:gd name="connsiteX342" fmla="*/ 570068 w 1332510"/>
                  <a:gd name="connsiteY342" fmla="*/ 77500 h 1660441"/>
                  <a:gd name="connsiteX343" fmla="*/ 568611 w 1332510"/>
                  <a:gd name="connsiteY343" fmla="*/ 78228 h 1660441"/>
                  <a:gd name="connsiteX344" fmla="*/ 564296 w 1332510"/>
                  <a:gd name="connsiteY344" fmla="*/ 74642 h 1660441"/>
                  <a:gd name="connsiteX345" fmla="*/ 562895 w 1332510"/>
                  <a:gd name="connsiteY345" fmla="*/ 75370 h 1660441"/>
                  <a:gd name="connsiteX346" fmla="*/ 562166 w 1332510"/>
                  <a:gd name="connsiteY346" fmla="*/ 76827 h 1660441"/>
                  <a:gd name="connsiteX347" fmla="*/ 562166 w 1332510"/>
                  <a:gd name="connsiteY347" fmla="*/ 78957 h 1660441"/>
                  <a:gd name="connsiteX348" fmla="*/ 562166 w 1332510"/>
                  <a:gd name="connsiteY348" fmla="*/ 80414 h 1660441"/>
                  <a:gd name="connsiteX349" fmla="*/ 560709 w 1332510"/>
                  <a:gd name="connsiteY349" fmla="*/ 82543 h 1660441"/>
                  <a:gd name="connsiteX350" fmla="*/ 559981 w 1332510"/>
                  <a:gd name="connsiteY350" fmla="*/ 84000 h 1660441"/>
                  <a:gd name="connsiteX351" fmla="*/ 559308 w 1332510"/>
                  <a:gd name="connsiteY351" fmla="*/ 84728 h 1660441"/>
                  <a:gd name="connsiteX352" fmla="*/ 558580 w 1332510"/>
                  <a:gd name="connsiteY352" fmla="*/ 85401 h 1660441"/>
                  <a:gd name="connsiteX353" fmla="*/ 557851 w 1332510"/>
                  <a:gd name="connsiteY353" fmla="*/ 86129 h 1660441"/>
                  <a:gd name="connsiteX354" fmla="*/ 557123 w 1332510"/>
                  <a:gd name="connsiteY354" fmla="*/ 86129 h 1660441"/>
                  <a:gd name="connsiteX355" fmla="*/ 554265 w 1332510"/>
                  <a:gd name="connsiteY355" fmla="*/ 86858 h 1660441"/>
                  <a:gd name="connsiteX356" fmla="*/ 552808 w 1332510"/>
                  <a:gd name="connsiteY356" fmla="*/ 87586 h 1660441"/>
                  <a:gd name="connsiteX357" fmla="*/ 552080 w 1332510"/>
                  <a:gd name="connsiteY357" fmla="*/ 88987 h 1660441"/>
                  <a:gd name="connsiteX358" fmla="*/ 550679 w 1332510"/>
                  <a:gd name="connsiteY358" fmla="*/ 89716 h 1660441"/>
                  <a:gd name="connsiteX359" fmla="*/ 548493 w 1332510"/>
                  <a:gd name="connsiteY359" fmla="*/ 90444 h 1660441"/>
                  <a:gd name="connsiteX360" fmla="*/ 548493 w 1332510"/>
                  <a:gd name="connsiteY360" fmla="*/ 91173 h 1660441"/>
                  <a:gd name="connsiteX361" fmla="*/ 547821 w 1332510"/>
                  <a:gd name="connsiteY361" fmla="*/ 91901 h 1660441"/>
                  <a:gd name="connsiteX362" fmla="*/ 547092 w 1332510"/>
                  <a:gd name="connsiteY362" fmla="*/ 94031 h 1660441"/>
                  <a:gd name="connsiteX363" fmla="*/ 546364 w 1332510"/>
                  <a:gd name="connsiteY363" fmla="*/ 94759 h 1660441"/>
                  <a:gd name="connsiteX364" fmla="*/ 546364 w 1332510"/>
                  <a:gd name="connsiteY364" fmla="*/ 99074 h 1660441"/>
                  <a:gd name="connsiteX365" fmla="*/ 545635 w 1332510"/>
                  <a:gd name="connsiteY365" fmla="*/ 99802 h 1660441"/>
                  <a:gd name="connsiteX366" fmla="*/ 544234 w 1332510"/>
                  <a:gd name="connsiteY366" fmla="*/ 101932 h 1660441"/>
                  <a:gd name="connsiteX367" fmla="*/ 542777 w 1332510"/>
                  <a:gd name="connsiteY367" fmla="*/ 103389 h 1660441"/>
                  <a:gd name="connsiteX368" fmla="*/ 541320 w 1332510"/>
                  <a:gd name="connsiteY368" fmla="*/ 104790 h 1660441"/>
                  <a:gd name="connsiteX369" fmla="*/ 539920 w 1332510"/>
                  <a:gd name="connsiteY369" fmla="*/ 106247 h 1660441"/>
                  <a:gd name="connsiteX370" fmla="*/ 539191 w 1332510"/>
                  <a:gd name="connsiteY370" fmla="*/ 106975 h 1660441"/>
                  <a:gd name="connsiteX371" fmla="*/ 536333 w 1332510"/>
                  <a:gd name="connsiteY371" fmla="*/ 109105 h 1660441"/>
                  <a:gd name="connsiteX372" fmla="*/ 532747 w 1332510"/>
                  <a:gd name="connsiteY372" fmla="*/ 111290 h 1660441"/>
                  <a:gd name="connsiteX373" fmla="*/ 531290 w 1332510"/>
                  <a:gd name="connsiteY373" fmla="*/ 112691 h 1660441"/>
                  <a:gd name="connsiteX374" fmla="*/ 530561 w 1332510"/>
                  <a:gd name="connsiteY374" fmla="*/ 114148 h 1660441"/>
                  <a:gd name="connsiteX375" fmla="*/ 530561 w 1332510"/>
                  <a:gd name="connsiteY375" fmla="*/ 114876 h 1660441"/>
                  <a:gd name="connsiteX376" fmla="*/ 530561 w 1332510"/>
                  <a:gd name="connsiteY376" fmla="*/ 115549 h 1660441"/>
                  <a:gd name="connsiteX377" fmla="*/ 532018 w 1332510"/>
                  <a:gd name="connsiteY377" fmla="*/ 116277 h 1660441"/>
                  <a:gd name="connsiteX378" fmla="*/ 532018 w 1332510"/>
                  <a:gd name="connsiteY378" fmla="*/ 117006 h 1660441"/>
                  <a:gd name="connsiteX379" fmla="*/ 532018 w 1332510"/>
                  <a:gd name="connsiteY379" fmla="*/ 117734 h 1660441"/>
                  <a:gd name="connsiteX380" fmla="*/ 531290 w 1332510"/>
                  <a:gd name="connsiteY380" fmla="*/ 118463 h 1660441"/>
                  <a:gd name="connsiteX381" fmla="*/ 531290 w 1332510"/>
                  <a:gd name="connsiteY381" fmla="*/ 119135 h 1660441"/>
                  <a:gd name="connsiteX382" fmla="*/ 529104 w 1332510"/>
                  <a:gd name="connsiteY382" fmla="*/ 120592 h 1660441"/>
                  <a:gd name="connsiteX383" fmla="*/ 527703 w 1332510"/>
                  <a:gd name="connsiteY383" fmla="*/ 122049 h 1660441"/>
                  <a:gd name="connsiteX384" fmla="*/ 523388 w 1332510"/>
                  <a:gd name="connsiteY384" fmla="*/ 125636 h 1660441"/>
                  <a:gd name="connsiteX385" fmla="*/ 521259 w 1332510"/>
                  <a:gd name="connsiteY385" fmla="*/ 128493 h 1660441"/>
                  <a:gd name="connsiteX386" fmla="*/ 520531 w 1332510"/>
                  <a:gd name="connsiteY386" fmla="*/ 130623 h 1660441"/>
                  <a:gd name="connsiteX387" fmla="*/ 516944 w 1332510"/>
                  <a:gd name="connsiteY387" fmla="*/ 132080 h 1660441"/>
                  <a:gd name="connsiteX388" fmla="*/ 512629 w 1332510"/>
                  <a:gd name="connsiteY388" fmla="*/ 134938 h 1660441"/>
                  <a:gd name="connsiteX389" fmla="*/ 509771 w 1332510"/>
                  <a:gd name="connsiteY389" fmla="*/ 135666 h 1660441"/>
                  <a:gd name="connsiteX390" fmla="*/ 509043 w 1332510"/>
                  <a:gd name="connsiteY390" fmla="*/ 136395 h 1660441"/>
                  <a:gd name="connsiteX391" fmla="*/ 508314 w 1332510"/>
                  <a:gd name="connsiteY391" fmla="*/ 137123 h 1660441"/>
                  <a:gd name="connsiteX392" fmla="*/ 508314 w 1332510"/>
                  <a:gd name="connsiteY392" fmla="*/ 137852 h 1660441"/>
                  <a:gd name="connsiteX393" fmla="*/ 507586 w 1332510"/>
                  <a:gd name="connsiteY393" fmla="*/ 137852 h 1660441"/>
                  <a:gd name="connsiteX394" fmla="*/ 506857 w 1332510"/>
                  <a:gd name="connsiteY394" fmla="*/ 137852 h 1660441"/>
                  <a:gd name="connsiteX395" fmla="*/ 506129 w 1332510"/>
                  <a:gd name="connsiteY395" fmla="*/ 137852 h 1660441"/>
                  <a:gd name="connsiteX396" fmla="*/ 505456 w 1332510"/>
                  <a:gd name="connsiteY396" fmla="*/ 138524 h 1660441"/>
                  <a:gd name="connsiteX397" fmla="*/ 505456 w 1332510"/>
                  <a:gd name="connsiteY397" fmla="*/ 139253 h 1660441"/>
                  <a:gd name="connsiteX398" fmla="*/ 505456 w 1332510"/>
                  <a:gd name="connsiteY398" fmla="*/ 139981 h 1660441"/>
                  <a:gd name="connsiteX399" fmla="*/ 505456 w 1332510"/>
                  <a:gd name="connsiteY399" fmla="*/ 141438 h 1660441"/>
                  <a:gd name="connsiteX400" fmla="*/ 506129 w 1332510"/>
                  <a:gd name="connsiteY400" fmla="*/ 142839 h 1660441"/>
                  <a:gd name="connsiteX401" fmla="*/ 505456 w 1332510"/>
                  <a:gd name="connsiteY401" fmla="*/ 143568 h 1660441"/>
                  <a:gd name="connsiteX402" fmla="*/ 504728 w 1332510"/>
                  <a:gd name="connsiteY402" fmla="*/ 144296 h 1660441"/>
                  <a:gd name="connsiteX403" fmla="*/ 498956 w 1332510"/>
                  <a:gd name="connsiteY403" fmla="*/ 146425 h 1660441"/>
                  <a:gd name="connsiteX404" fmla="*/ 496827 w 1332510"/>
                  <a:gd name="connsiteY404" fmla="*/ 147154 h 1660441"/>
                  <a:gd name="connsiteX405" fmla="*/ 496098 w 1332510"/>
                  <a:gd name="connsiteY405" fmla="*/ 147154 h 1660441"/>
                  <a:gd name="connsiteX406" fmla="*/ 494641 w 1332510"/>
                  <a:gd name="connsiteY406" fmla="*/ 146425 h 1660441"/>
                  <a:gd name="connsiteX407" fmla="*/ 493969 w 1332510"/>
                  <a:gd name="connsiteY407" fmla="*/ 145697 h 1660441"/>
                  <a:gd name="connsiteX408" fmla="*/ 491055 w 1332510"/>
                  <a:gd name="connsiteY408" fmla="*/ 143568 h 1660441"/>
                  <a:gd name="connsiteX409" fmla="*/ 490382 w 1332510"/>
                  <a:gd name="connsiteY409" fmla="*/ 142111 h 1660441"/>
                  <a:gd name="connsiteX410" fmla="*/ 489654 w 1332510"/>
                  <a:gd name="connsiteY410" fmla="*/ 141438 h 1660441"/>
                  <a:gd name="connsiteX411" fmla="*/ 489654 w 1332510"/>
                  <a:gd name="connsiteY411" fmla="*/ 139981 h 1660441"/>
                  <a:gd name="connsiteX412" fmla="*/ 488925 w 1332510"/>
                  <a:gd name="connsiteY412" fmla="*/ 139253 h 1660441"/>
                  <a:gd name="connsiteX413" fmla="*/ 487469 w 1332510"/>
                  <a:gd name="connsiteY413" fmla="*/ 139253 h 1660441"/>
                  <a:gd name="connsiteX414" fmla="*/ 486796 w 1332510"/>
                  <a:gd name="connsiteY414" fmla="*/ 139253 h 1660441"/>
                  <a:gd name="connsiteX415" fmla="*/ 486068 w 1332510"/>
                  <a:gd name="connsiteY415" fmla="*/ 139981 h 1660441"/>
                  <a:gd name="connsiteX416" fmla="*/ 481024 w 1332510"/>
                  <a:gd name="connsiteY416" fmla="*/ 142111 h 1660441"/>
                  <a:gd name="connsiteX417" fmla="*/ 478895 w 1332510"/>
                  <a:gd name="connsiteY417" fmla="*/ 142839 h 1660441"/>
                  <a:gd name="connsiteX418" fmla="*/ 477438 w 1332510"/>
                  <a:gd name="connsiteY418" fmla="*/ 142839 h 1660441"/>
                  <a:gd name="connsiteX419" fmla="*/ 473123 w 1332510"/>
                  <a:gd name="connsiteY419" fmla="*/ 142839 h 1660441"/>
                  <a:gd name="connsiteX420" fmla="*/ 465222 w 1332510"/>
                  <a:gd name="connsiteY420" fmla="*/ 143568 h 1660441"/>
                  <a:gd name="connsiteX421" fmla="*/ 463821 w 1332510"/>
                  <a:gd name="connsiteY421" fmla="*/ 144296 h 1660441"/>
                  <a:gd name="connsiteX422" fmla="*/ 460234 w 1332510"/>
                  <a:gd name="connsiteY422" fmla="*/ 145697 h 1660441"/>
                  <a:gd name="connsiteX423" fmla="*/ 459506 w 1332510"/>
                  <a:gd name="connsiteY423" fmla="*/ 146425 h 1660441"/>
                  <a:gd name="connsiteX424" fmla="*/ 458777 w 1332510"/>
                  <a:gd name="connsiteY424" fmla="*/ 146425 h 1660441"/>
                  <a:gd name="connsiteX425" fmla="*/ 457320 w 1332510"/>
                  <a:gd name="connsiteY425" fmla="*/ 146425 h 1660441"/>
                  <a:gd name="connsiteX426" fmla="*/ 455920 w 1332510"/>
                  <a:gd name="connsiteY426" fmla="*/ 145697 h 1660441"/>
                  <a:gd name="connsiteX427" fmla="*/ 455191 w 1332510"/>
                  <a:gd name="connsiteY427" fmla="*/ 146425 h 1660441"/>
                  <a:gd name="connsiteX428" fmla="*/ 454462 w 1332510"/>
                  <a:gd name="connsiteY428" fmla="*/ 147154 h 1660441"/>
                  <a:gd name="connsiteX429" fmla="*/ 453734 w 1332510"/>
                  <a:gd name="connsiteY429" fmla="*/ 147882 h 1660441"/>
                  <a:gd name="connsiteX430" fmla="*/ 453006 w 1332510"/>
                  <a:gd name="connsiteY430" fmla="*/ 148611 h 1660441"/>
                  <a:gd name="connsiteX431" fmla="*/ 452333 w 1332510"/>
                  <a:gd name="connsiteY431" fmla="*/ 149339 h 1660441"/>
                  <a:gd name="connsiteX432" fmla="*/ 450876 w 1332510"/>
                  <a:gd name="connsiteY432" fmla="*/ 150012 h 1660441"/>
                  <a:gd name="connsiteX433" fmla="*/ 450148 w 1332510"/>
                  <a:gd name="connsiteY433" fmla="*/ 150740 h 1660441"/>
                  <a:gd name="connsiteX434" fmla="*/ 450148 w 1332510"/>
                  <a:gd name="connsiteY434" fmla="*/ 151469 h 1660441"/>
                  <a:gd name="connsiteX435" fmla="*/ 449419 w 1332510"/>
                  <a:gd name="connsiteY435" fmla="*/ 152197 h 1660441"/>
                  <a:gd name="connsiteX436" fmla="*/ 449419 w 1332510"/>
                  <a:gd name="connsiteY436" fmla="*/ 154327 h 1660441"/>
                  <a:gd name="connsiteX437" fmla="*/ 448747 w 1332510"/>
                  <a:gd name="connsiteY437" fmla="*/ 155055 h 1660441"/>
                  <a:gd name="connsiteX438" fmla="*/ 445833 w 1332510"/>
                  <a:gd name="connsiteY438" fmla="*/ 157185 h 1660441"/>
                  <a:gd name="connsiteX439" fmla="*/ 444432 w 1332510"/>
                  <a:gd name="connsiteY439" fmla="*/ 159370 h 1660441"/>
                  <a:gd name="connsiteX440" fmla="*/ 442975 w 1332510"/>
                  <a:gd name="connsiteY440" fmla="*/ 162228 h 1660441"/>
                  <a:gd name="connsiteX441" fmla="*/ 442246 w 1332510"/>
                  <a:gd name="connsiteY441" fmla="*/ 163685 h 1660441"/>
                  <a:gd name="connsiteX442" fmla="*/ 441518 w 1332510"/>
                  <a:gd name="connsiteY442" fmla="*/ 164413 h 1660441"/>
                  <a:gd name="connsiteX443" fmla="*/ 440845 w 1332510"/>
                  <a:gd name="connsiteY443" fmla="*/ 165086 h 1660441"/>
                  <a:gd name="connsiteX444" fmla="*/ 439388 w 1332510"/>
                  <a:gd name="connsiteY444" fmla="*/ 166543 h 1660441"/>
                  <a:gd name="connsiteX445" fmla="*/ 437932 w 1332510"/>
                  <a:gd name="connsiteY445" fmla="*/ 167271 h 1660441"/>
                  <a:gd name="connsiteX446" fmla="*/ 436531 w 1332510"/>
                  <a:gd name="connsiteY446" fmla="*/ 167271 h 1660441"/>
                  <a:gd name="connsiteX447" fmla="*/ 435802 w 1332510"/>
                  <a:gd name="connsiteY447" fmla="*/ 167271 h 1660441"/>
                  <a:gd name="connsiteX448" fmla="*/ 434345 w 1332510"/>
                  <a:gd name="connsiteY448" fmla="*/ 167271 h 1660441"/>
                  <a:gd name="connsiteX449" fmla="*/ 433617 w 1332510"/>
                  <a:gd name="connsiteY449" fmla="*/ 168000 h 1660441"/>
                  <a:gd name="connsiteX450" fmla="*/ 431487 w 1332510"/>
                  <a:gd name="connsiteY450" fmla="*/ 169401 h 1660441"/>
                  <a:gd name="connsiteX451" fmla="*/ 429358 w 1332510"/>
                  <a:gd name="connsiteY451" fmla="*/ 171586 h 1660441"/>
                  <a:gd name="connsiteX452" fmla="*/ 428629 w 1332510"/>
                  <a:gd name="connsiteY452" fmla="*/ 171586 h 1660441"/>
                  <a:gd name="connsiteX453" fmla="*/ 427901 w 1332510"/>
                  <a:gd name="connsiteY453" fmla="*/ 172259 h 1660441"/>
                  <a:gd name="connsiteX454" fmla="*/ 427901 w 1332510"/>
                  <a:gd name="connsiteY454" fmla="*/ 172987 h 1660441"/>
                  <a:gd name="connsiteX455" fmla="*/ 427901 w 1332510"/>
                  <a:gd name="connsiteY455" fmla="*/ 174444 h 1660441"/>
                  <a:gd name="connsiteX456" fmla="*/ 427901 w 1332510"/>
                  <a:gd name="connsiteY456" fmla="*/ 175845 h 1660441"/>
                  <a:gd name="connsiteX457" fmla="*/ 428629 w 1332510"/>
                  <a:gd name="connsiteY457" fmla="*/ 178030 h 1660441"/>
                  <a:gd name="connsiteX458" fmla="*/ 429358 w 1332510"/>
                  <a:gd name="connsiteY458" fmla="*/ 178759 h 1660441"/>
                  <a:gd name="connsiteX459" fmla="*/ 428629 w 1332510"/>
                  <a:gd name="connsiteY459" fmla="*/ 179487 h 1660441"/>
                  <a:gd name="connsiteX460" fmla="*/ 428629 w 1332510"/>
                  <a:gd name="connsiteY460" fmla="*/ 180888 h 1660441"/>
                  <a:gd name="connsiteX461" fmla="*/ 429358 w 1332510"/>
                  <a:gd name="connsiteY461" fmla="*/ 184475 h 1660441"/>
                  <a:gd name="connsiteX462" fmla="*/ 429358 w 1332510"/>
                  <a:gd name="connsiteY462" fmla="*/ 185932 h 1660441"/>
                  <a:gd name="connsiteX463" fmla="*/ 428629 w 1332510"/>
                  <a:gd name="connsiteY463" fmla="*/ 187333 h 1660441"/>
                  <a:gd name="connsiteX464" fmla="*/ 427901 w 1332510"/>
                  <a:gd name="connsiteY464" fmla="*/ 190247 h 1660441"/>
                  <a:gd name="connsiteX465" fmla="*/ 427901 w 1332510"/>
                  <a:gd name="connsiteY465" fmla="*/ 190919 h 1660441"/>
                  <a:gd name="connsiteX466" fmla="*/ 426444 w 1332510"/>
                  <a:gd name="connsiteY466" fmla="*/ 191648 h 1660441"/>
                  <a:gd name="connsiteX467" fmla="*/ 425715 w 1332510"/>
                  <a:gd name="connsiteY467" fmla="*/ 191648 h 1660441"/>
                  <a:gd name="connsiteX468" fmla="*/ 425043 w 1332510"/>
                  <a:gd name="connsiteY468" fmla="*/ 192376 h 1660441"/>
                  <a:gd name="connsiteX469" fmla="*/ 425043 w 1332510"/>
                  <a:gd name="connsiteY469" fmla="*/ 193833 h 1660441"/>
                  <a:gd name="connsiteX470" fmla="*/ 425043 w 1332510"/>
                  <a:gd name="connsiteY470" fmla="*/ 194561 h 1660441"/>
                  <a:gd name="connsiteX471" fmla="*/ 425043 w 1332510"/>
                  <a:gd name="connsiteY471" fmla="*/ 195962 h 1660441"/>
                  <a:gd name="connsiteX472" fmla="*/ 425043 w 1332510"/>
                  <a:gd name="connsiteY472" fmla="*/ 197419 h 1660441"/>
                  <a:gd name="connsiteX473" fmla="*/ 425043 w 1332510"/>
                  <a:gd name="connsiteY473" fmla="*/ 198820 h 1660441"/>
                  <a:gd name="connsiteX474" fmla="*/ 425043 w 1332510"/>
                  <a:gd name="connsiteY474" fmla="*/ 199549 h 1660441"/>
                  <a:gd name="connsiteX475" fmla="*/ 425715 w 1332510"/>
                  <a:gd name="connsiteY475" fmla="*/ 201734 h 1660441"/>
                  <a:gd name="connsiteX476" fmla="*/ 426444 w 1332510"/>
                  <a:gd name="connsiteY476" fmla="*/ 203135 h 1660441"/>
                  <a:gd name="connsiteX477" fmla="*/ 426444 w 1332510"/>
                  <a:gd name="connsiteY477" fmla="*/ 203864 h 1660441"/>
                  <a:gd name="connsiteX478" fmla="*/ 427172 w 1332510"/>
                  <a:gd name="connsiteY478" fmla="*/ 204592 h 1660441"/>
                  <a:gd name="connsiteX479" fmla="*/ 427901 w 1332510"/>
                  <a:gd name="connsiteY479" fmla="*/ 206049 h 1660441"/>
                  <a:gd name="connsiteX480" fmla="*/ 428629 w 1332510"/>
                  <a:gd name="connsiteY480" fmla="*/ 209636 h 1660441"/>
                  <a:gd name="connsiteX481" fmla="*/ 429358 w 1332510"/>
                  <a:gd name="connsiteY481" fmla="*/ 210308 h 1660441"/>
                  <a:gd name="connsiteX482" fmla="*/ 429358 w 1332510"/>
                  <a:gd name="connsiteY482" fmla="*/ 211036 h 1660441"/>
                  <a:gd name="connsiteX483" fmla="*/ 430759 w 1332510"/>
                  <a:gd name="connsiteY483" fmla="*/ 211765 h 1660441"/>
                  <a:gd name="connsiteX484" fmla="*/ 430759 w 1332510"/>
                  <a:gd name="connsiteY484" fmla="*/ 212493 h 1660441"/>
                  <a:gd name="connsiteX485" fmla="*/ 431487 w 1332510"/>
                  <a:gd name="connsiteY485" fmla="*/ 213222 h 1660441"/>
                  <a:gd name="connsiteX486" fmla="*/ 431487 w 1332510"/>
                  <a:gd name="connsiteY486" fmla="*/ 214623 h 1660441"/>
                  <a:gd name="connsiteX487" fmla="*/ 432216 w 1332510"/>
                  <a:gd name="connsiteY487" fmla="*/ 216080 h 1660441"/>
                  <a:gd name="connsiteX488" fmla="*/ 432216 w 1332510"/>
                  <a:gd name="connsiteY488" fmla="*/ 216808 h 1660441"/>
                  <a:gd name="connsiteX489" fmla="*/ 432944 w 1332510"/>
                  <a:gd name="connsiteY489" fmla="*/ 216808 h 1660441"/>
                  <a:gd name="connsiteX490" fmla="*/ 434345 w 1332510"/>
                  <a:gd name="connsiteY490" fmla="*/ 217537 h 1660441"/>
                  <a:gd name="connsiteX491" fmla="*/ 435074 w 1332510"/>
                  <a:gd name="connsiteY491" fmla="*/ 218209 h 1660441"/>
                  <a:gd name="connsiteX492" fmla="*/ 435802 w 1332510"/>
                  <a:gd name="connsiteY492" fmla="*/ 219666 h 1660441"/>
                  <a:gd name="connsiteX493" fmla="*/ 437203 w 1332510"/>
                  <a:gd name="connsiteY493" fmla="*/ 219666 h 1660441"/>
                  <a:gd name="connsiteX494" fmla="*/ 437203 w 1332510"/>
                  <a:gd name="connsiteY494" fmla="*/ 220395 h 1660441"/>
                  <a:gd name="connsiteX495" fmla="*/ 437203 w 1332510"/>
                  <a:gd name="connsiteY495" fmla="*/ 221123 h 1660441"/>
                  <a:gd name="connsiteX496" fmla="*/ 436531 w 1332510"/>
                  <a:gd name="connsiteY496" fmla="*/ 221796 h 1660441"/>
                  <a:gd name="connsiteX497" fmla="*/ 436531 w 1332510"/>
                  <a:gd name="connsiteY497" fmla="*/ 222524 h 1660441"/>
                  <a:gd name="connsiteX498" fmla="*/ 437203 w 1332510"/>
                  <a:gd name="connsiteY498" fmla="*/ 223253 h 1660441"/>
                  <a:gd name="connsiteX499" fmla="*/ 437203 w 1332510"/>
                  <a:gd name="connsiteY499" fmla="*/ 223981 h 1660441"/>
                  <a:gd name="connsiteX500" fmla="*/ 436531 w 1332510"/>
                  <a:gd name="connsiteY500" fmla="*/ 224710 h 1660441"/>
                  <a:gd name="connsiteX501" fmla="*/ 435074 w 1332510"/>
                  <a:gd name="connsiteY501" fmla="*/ 224710 h 1660441"/>
                  <a:gd name="connsiteX502" fmla="*/ 434345 w 1332510"/>
                  <a:gd name="connsiteY502" fmla="*/ 224710 h 1660441"/>
                  <a:gd name="connsiteX503" fmla="*/ 433617 w 1332510"/>
                  <a:gd name="connsiteY503" fmla="*/ 225382 h 1660441"/>
                  <a:gd name="connsiteX504" fmla="*/ 434345 w 1332510"/>
                  <a:gd name="connsiteY504" fmla="*/ 226839 h 1660441"/>
                  <a:gd name="connsiteX505" fmla="*/ 432216 w 1332510"/>
                  <a:gd name="connsiteY505" fmla="*/ 228296 h 1660441"/>
                  <a:gd name="connsiteX506" fmla="*/ 432216 w 1332510"/>
                  <a:gd name="connsiteY506" fmla="*/ 228968 h 1660441"/>
                  <a:gd name="connsiteX507" fmla="*/ 431487 w 1332510"/>
                  <a:gd name="connsiteY507" fmla="*/ 230425 h 1660441"/>
                  <a:gd name="connsiteX508" fmla="*/ 430759 w 1332510"/>
                  <a:gd name="connsiteY508" fmla="*/ 231154 h 1660441"/>
                  <a:gd name="connsiteX509" fmla="*/ 430759 w 1332510"/>
                  <a:gd name="connsiteY509" fmla="*/ 232611 h 1660441"/>
                  <a:gd name="connsiteX510" fmla="*/ 430759 w 1332510"/>
                  <a:gd name="connsiteY510" fmla="*/ 234012 h 1660441"/>
                  <a:gd name="connsiteX511" fmla="*/ 429358 w 1332510"/>
                  <a:gd name="connsiteY511" fmla="*/ 235469 h 1660441"/>
                  <a:gd name="connsiteX512" fmla="*/ 428629 w 1332510"/>
                  <a:gd name="connsiteY512" fmla="*/ 236870 h 1660441"/>
                  <a:gd name="connsiteX513" fmla="*/ 426444 w 1332510"/>
                  <a:gd name="connsiteY513" fmla="*/ 239055 h 1660441"/>
                  <a:gd name="connsiteX514" fmla="*/ 424314 w 1332510"/>
                  <a:gd name="connsiteY514" fmla="*/ 239784 h 1660441"/>
                  <a:gd name="connsiteX515" fmla="*/ 423586 w 1332510"/>
                  <a:gd name="connsiteY515" fmla="*/ 241185 h 1660441"/>
                  <a:gd name="connsiteX516" fmla="*/ 422858 w 1332510"/>
                  <a:gd name="connsiteY516" fmla="*/ 242642 h 1660441"/>
                  <a:gd name="connsiteX517" fmla="*/ 421457 w 1332510"/>
                  <a:gd name="connsiteY517" fmla="*/ 243370 h 1660441"/>
                  <a:gd name="connsiteX518" fmla="*/ 420728 w 1332510"/>
                  <a:gd name="connsiteY518" fmla="*/ 244098 h 1660441"/>
                  <a:gd name="connsiteX519" fmla="*/ 417870 w 1332510"/>
                  <a:gd name="connsiteY519" fmla="*/ 245499 h 1660441"/>
                  <a:gd name="connsiteX520" fmla="*/ 415685 w 1332510"/>
                  <a:gd name="connsiteY520" fmla="*/ 245499 h 1660441"/>
                  <a:gd name="connsiteX521" fmla="*/ 414956 w 1332510"/>
                  <a:gd name="connsiteY521" fmla="*/ 245499 h 1660441"/>
                  <a:gd name="connsiteX522" fmla="*/ 413555 w 1332510"/>
                  <a:gd name="connsiteY522" fmla="*/ 245499 h 1660441"/>
                  <a:gd name="connsiteX523" fmla="*/ 412827 w 1332510"/>
                  <a:gd name="connsiteY523" fmla="*/ 245499 h 1660441"/>
                  <a:gd name="connsiteX524" fmla="*/ 412098 w 1332510"/>
                  <a:gd name="connsiteY524" fmla="*/ 244771 h 1660441"/>
                  <a:gd name="connsiteX525" fmla="*/ 411370 w 1332510"/>
                  <a:gd name="connsiteY525" fmla="*/ 244771 h 1660441"/>
                  <a:gd name="connsiteX526" fmla="*/ 408512 w 1332510"/>
                  <a:gd name="connsiteY526" fmla="*/ 245499 h 1660441"/>
                  <a:gd name="connsiteX527" fmla="*/ 407783 w 1332510"/>
                  <a:gd name="connsiteY527" fmla="*/ 245499 h 1660441"/>
                  <a:gd name="connsiteX528" fmla="*/ 407783 w 1332510"/>
                  <a:gd name="connsiteY528" fmla="*/ 244771 h 1660441"/>
                  <a:gd name="connsiteX529" fmla="*/ 407055 w 1332510"/>
                  <a:gd name="connsiteY529" fmla="*/ 244771 h 1660441"/>
                  <a:gd name="connsiteX530" fmla="*/ 406383 w 1332510"/>
                  <a:gd name="connsiteY530" fmla="*/ 244771 h 1660441"/>
                  <a:gd name="connsiteX531" fmla="*/ 404197 w 1332510"/>
                  <a:gd name="connsiteY531" fmla="*/ 246228 h 1660441"/>
                  <a:gd name="connsiteX532" fmla="*/ 401339 w 1332510"/>
                  <a:gd name="connsiteY532" fmla="*/ 247685 h 1660441"/>
                  <a:gd name="connsiteX533" fmla="*/ 400611 w 1332510"/>
                  <a:gd name="connsiteY533" fmla="*/ 247685 h 1660441"/>
                  <a:gd name="connsiteX534" fmla="*/ 399882 w 1332510"/>
                  <a:gd name="connsiteY534" fmla="*/ 247685 h 1660441"/>
                  <a:gd name="connsiteX535" fmla="*/ 397024 w 1332510"/>
                  <a:gd name="connsiteY535" fmla="*/ 248357 h 1660441"/>
                  <a:gd name="connsiteX536" fmla="*/ 396296 w 1332510"/>
                  <a:gd name="connsiteY536" fmla="*/ 248357 h 1660441"/>
                  <a:gd name="connsiteX537" fmla="*/ 394166 w 1332510"/>
                  <a:gd name="connsiteY537" fmla="*/ 249814 h 1660441"/>
                  <a:gd name="connsiteX538" fmla="*/ 390580 w 1332510"/>
                  <a:gd name="connsiteY538" fmla="*/ 252672 h 1660441"/>
                  <a:gd name="connsiteX539" fmla="*/ 389851 w 1332510"/>
                  <a:gd name="connsiteY539" fmla="*/ 253401 h 1660441"/>
                  <a:gd name="connsiteX540" fmla="*/ 388395 w 1332510"/>
                  <a:gd name="connsiteY540" fmla="*/ 253401 h 1660441"/>
                  <a:gd name="connsiteX541" fmla="*/ 387666 w 1332510"/>
                  <a:gd name="connsiteY541" fmla="*/ 253401 h 1660441"/>
                  <a:gd name="connsiteX542" fmla="*/ 387666 w 1332510"/>
                  <a:gd name="connsiteY542" fmla="*/ 254129 h 1660441"/>
                  <a:gd name="connsiteX543" fmla="*/ 386265 w 1332510"/>
                  <a:gd name="connsiteY543" fmla="*/ 255530 h 1660441"/>
                  <a:gd name="connsiteX544" fmla="*/ 384808 w 1332510"/>
                  <a:gd name="connsiteY544" fmla="*/ 255530 h 1660441"/>
                  <a:gd name="connsiteX545" fmla="*/ 384080 w 1332510"/>
                  <a:gd name="connsiteY545" fmla="*/ 256259 h 1660441"/>
                  <a:gd name="connsiteX546" fmla="*/ 383407 w 1332510"/>
                  <a:gd name="connsiteY546" fmla="*/ 256987 h 1660441"/>
                  <a:gd name="connsiteX547" fmla="*/ 381950 w 1332510"/>
                  <a:gd name="connsiteY547" fmla="*/ 257715 h 1660441"/>
                  <a:gd name="connsiteX548" fmla="*/ 381222 w 1332510"/>
                  <a:gd name="connsiteY548" fmla="*/ 259172 h 1660441"/>
                  <a:gd name="connsiteX549" fmla="*/ 381222 w 1332510"/>
                  <a:gd name="connsiteY549" fmla="*/ 259845 h 1660441"/>
                  <a:gd name="connsiteX550" fmla="*/ 380493 w 1332510"/>
                  <a:gd name="connsiteY550" fmla="*/ 262759 h 1660441"/>
                  <a:gd name="connsiteX551" fmla="*/ 381222 w 1332510"/>
                  <a:gd name="connsiteY551" fmla="*/ 263431 h 1660441"/>
                  <a:gd name="connsiteX552" fmla="*/ 382679 w 1332510"/>
                  <a:gd name="connsiteY552" fmla="*/ 264160 h 1660441"/>
                  <a:gd name="connsiteX553" fmla="*/ 382679 w 1332510"/>
                  <a:gd name="connsiteY553" fmla="*/ 264888 h 1660441"/>
                  <a:gd name="connsiteX554" fmla="*/ 383407 w 1332510"/>
                  <a:gd name="connsiteY554" fmla="*/ 265617 h 1660441"/>
                  <a:gd name="connsiteX555" fmla="*/ 383407 w 1332510"/>
                  <a:gd name="connsiteY555" fmla="*/ 267018 h 1660441"/>
                  <a:gd name="connsiteX556" fmla="*/ 382679 w 1332510"/>
                  <a:gd name="connsiteY556" fmla="*/ 267746 h 1660441"/>
                  <a:gd name="connsiteX557" fmla="*/ 381950 w 1332510"/>
                  <a:gd name="connsiteY557" fmla="*/ 268475 h 1660441"/>
                  <a:gd name="connsiteX558" fmla="*/ 381950 w 1332510"/>
                  <a:gd name="connsiteY558" fmla="*/ 269203 h 1660441"/>
                  <a:gd name="connsiteX559" fmla="*/ 381950 w 1332510"/>
                  <a:gd name="connsiteY559" fmla="*/ 270604 h 1660441"/>
                  <a:gd name="connsiteX560" fmla="*/ 381950 w 1332510"/>
                  <a:gd name="connsiteY560" fmla="*/ 271333 h 1660441"/>
                  <a:gd name="connsiteX561" fmla="*/ 380493 w 1332510"/>
                  <a:gd name="connsiteY561" fmla="*/ 271333 h 1660441"/>
                  <a:gd name="connsiteX562" fmla="*/ 380493 w 1332510"/>
                  <a:gd name="connsiteY562" fmla="*/ 272061 h 1660441"/>
                  <a:gd name="connsiteX563" fmla="*/ 380493 w 1332510"/>
                  <a:gd name="connsiteY563" fmla="*/ 272790 h 1660441"/>
                  <a:gd name="connsiteX564" fmla="*/ 381222 w 1332510"/>
                  <a:gd name="connsiteY564" fmla="*/ 273518 h 1660441"/>
                  <a:gd name="connsiteX565" fmla="*/ 381222 w 1332510"/>
                  <a:gd name="connsiteY565" fmla="*/ 274919 h 1660441"/>
                  <a:gd name="connsiteX566" fmla="*/ 381950 w 1332510"/>
                  <a:gd name="connsiteY566" fmla="*/ 275647 h 1660441"/>
                  <a:gd name="connsiteX567" fmla="*/ 381950 w 1332510"/>
                  <a:gd name="connsiteY567" fmla="*/ 276376 h 1660441"/>
                  <a:gd name="connsiteX568" fmla="*/ 381950 w 1332510"/>
                  <a:gd name="connsiteY568" fmla="*/ 277104 h 1660441"/>
                  <a:gd name="connsiteX569" fmla="*/ 381222 w 1332510"/>
                  <a:gd name="connsiteY569" fmla="*/ 277833 h 1660441"/>
                  <a:gd name="connsiteX570" fmla="*/ 380493 w 1332510"/>
                  <a:gd name="connsiteY570" fmla="*/ 279234 h 1660441"/>
                  <a:gd name="connsiteX571" fmla="*/ 379821 w 1332510"/>
                  <a:gd name="connsiteY571" fmla="*/ 279234 h 1660441"/>
                  <a:gd name="connsiteX572" fmla="*/ 379821 w 1332510"/>
                  <a:gd name="connsiteY572" fmla="*/ 279962 h 1660441"/>
                  <a:gd name="connsiteX573" fmla="*/ 379821 w 1332510"/>
                  <a:gd name="connsiteY573" fmla="*/ 281419 h 1660441"/>
                  <a:gd name="connsiteX574" fmla="*/ 379821 w 1332510"/>
                  <a:gd name="connsiteY574" fmla="*/ 282092 h 1660441"/>
                  <a:gd name="connsiteX575" fmla="*/ 380493 w 1332510"/>
                  <a:gd name="connsiteY575" fmla="*/ 282820 h 1660441"/>
                  <a:gd name="connsiteX576" fmla="*/ 380493 w 1332510"/>
                  <a:gd name="connsiteY576" fmla="*/ 283549 h 1660441"/>
                  <a:gd name="connsiteX577" fmla="*/ 379821 w 1332510"/>
                  <a:gd name="connsiteY577" fmla="*/ 285006 h 1660441"/>
                  <a:gd name="connsiteX578" fmla="*/ 379092 w 1332510"/>
                  <a:gd name="connsiteY578" fmla="*/ 285006 h 1660441"/>
                  <a:gd name="connsiteX579" fmla="*/ 378364 w 1332510"/>
                  <a:gd name="connsiteY579" fmla="*/ 285006 h 1660441"/>
                  <a:gd name="connsiteX580" fmla="*/ 377635 w 1332510"/>
                  <a:gd name="connsiteY580" fmla="*/ 285734 h 1660441"/>
                  <a:gd name="connsiteX581" fmla="*/ 377635 w 1332510"/>
                  <a:gd name="connsiteY581" fmla="*/ 287864 h 1660441"/>
                  <a:gd name="connsiteX582" fmla="*/ 377635 w 1332510"/>
                  <a:gd name="connsiteY582" fmla="*/ 288592 h 1660441"/>
                  <a:gd name="connsiteX583" fmla="*/ 377635 w 1332510"/>
                  <a:gd name="connsiteY583" fmla="*/ 289321 h 1660441"/>
                  <a:gd name="connsiteX584" fmla="*/ 376907 w 1332510"/>
                  <a:gd name="connsiteY584" fmla="*/ 289321 h 1660441"/>
                  <a:gd name="connsiteX585" fmla="*/ 375506 w 1332510"/>
                  <a:gd name="connsiteY585" fmla="*/ 290722 h 1660441"/>
                  <a:gd name="connsiteX586" fmla="*/ 374777 w 1332510"/>
                  <a:gd name="connsiteY586" fmla="*/ 291450 h 1660441"/>
                  <a:gd name="connsiteX587" fmla="*/ 374777 w 1332510"/>
                  <a:gd name="connsiteY587" fmla="*/ 293579 h 1660441"/>
                  <a:gd name="connsiteX588" fmla="*/ 374049 w 1332510"/>
                  <a:gd name="connsiteY588" fmla="*/ 294308 h 1660441"/>
                  <a:gd name="connsiteX589" fmla="*/ 373321 w 1332510"/>
                  <a:gd name="connsiteY589" fmla="*/ 294308 h 1660441"/>
                  <a:gd name="connsiteX590" fmla="*/ 373321 w 1332510"/>
                  <a:gd name="connsiteY590" fmla="*/ 295036 h 1660441"/>
                  <a:gd name="connsiteX591" fmla="*/ 372592 w 1332510"/>
                  <a:gd name="connsiteY591" fmla="*/ 295765 h 1660441"/>
                  <a:gd name="connsiteX592" fmla="*/ 371920 w 1332510"/>
                  <a:gd name="connsiteY592" fmla="*/ 295765 h 1660441"/>
                  <a:gd name="connsiteX593" fmla="*/ 370463 w 1332510"/>
                  <a:gd name="connsiteY593" fmla="*/ 297894 h 1660441"/>
                  <a:gd name="connsiteX594" fmla="*/ 369734 w 1332510"/>
                  <a:gd name="connsiteY594" fmla="*/ 298623 h 1660441"/>
                  <a:gd name="connsiteX595" fmla="*/ 369006 w 1332510"/>
                  <a:gd name="connsiteY595" fmla="*/ 298623 h 1660441"/>
                  <a:gd name="connsiteX596" fmla="*/ 367605 w 1332510"/>
                  <a:gd name="connsiteY596" fmla="*/ 298623 h 1660441"/>
                  <a:gd name="connsiteX597" fmla="*/ 366876 w 1332510"/>
                  <a:gd name="connsiteY597" fmla="*/ 298623 h 1660441"/>
                  <a:gd name="connsiteX598" fmla="*/ 366148 w 1332510"/>
                  <a:gd name="connsiteY598" fmla="*/ 297894 h 1660441"/>
                  <a:gd name="connsiteX599" fmla="*/ 364691 w 1332510"/>
                  <a:gd name="connsiteY599" fmla="*/ 297222 h 1660441"/>
                  <a:gd name="connsiteX600" fmla="*/ 364691 w 1332510"/>
                  <a:gd name="connsiteY600" fmla="*/ 297894 h 1660441"/>
                  <a:gd name="connsiteX601" fmla="*/ 364018 w 1332510"/>
                  <a:gd name="connsiteY601" fmla="*/ 297894 h 1660441"/>
                  <a:gd name="connsiteX602" fmla="*/ 362561 w 1332510"/>
                  <a:gd name="connsiteY602" fmla="*/ 298623 h 1660441"/>
                  <a:gd name="connsiteX603" fmla="*/ 362561 w 1332510"/>
                  <a:gd name="connsiteY603" fmla="*/ 299351 h 1660441"/>
                  <a:gd name="connsiteX604" fmla="*/ 362561 w 1332510"/>
                  <a:gd name="connsiteY604" fmla="*/ 300808 h 1660441"/>
                  <a:gd name="connsiteX605" fmla="*/ 362561 w 1332510"/>
                  <a:gd name="connsiteY605" fmla="*/ 301481 h 1660441"/>
                  <a:gd name="connsiteX606" fmla="*/ 363290 w 1332510"/>
                  <a:gd name="connsiteY606" fmla="*/ 302938 h 1660441"/>
                  <a:gd name="connsiteX607" fmla="*/ 362561 w 1332510"/>
                  <a:gd name="connsiteY607" fmla="*/ 303666 h 1660441"/>
                  <a:gd name="connsiteX608" fmla="*/ 361833 w 1332510"/>
                  <a:gd name="connsiteY608" fmla="*/ 303666 h 1660441"/>
                  <a:gd name="connsiteX609" fmla="*/ 361104 w 1332510"/>
                  <a:gd name="connsiteY609" fmla="*/ 304395 h 1660441"/>
                  <a:gd name="connsiteX610" fmla="*/ 358975 w 1332510"/>
                  <a:gd name="connsiteY610" fmla="*/ 304395 h 1660441"/>
                  <a:gd name="connsiteX611" fmla="*/ 358247 w 1332510"/>
                  <a:gd name="connsiteY611" fmla="*/ 305067 h 1660441"/>
                  <a:gd name="connsiteX612" fmla="*/ 358247 w 1332510"/>
                  <a:gd name="connsiteY612" fmla="*/ 305796 h 1660441"/>
                  <a:gd name="connsiteX613" fmla="*/ 358247 w 1332510"/>
                  <a:gd name="connsiteY613" fmla="*/ 306524 h 1660441"/>
                  <a:gd name="connsiteX614" fmla="*/ 358975 w 1332510"/>
                  <a:gd name="connsiteY614" fmla="*/ 307253 h 1660441"/>
                  <a:gd name="connsiteX615" fmla="*/ 357518 w 1332510"/>
                  <a:gd name="connsiteY615" fmla="*/ 308654 h 1660441"/>
                  <a:gd name="connsiteX616" fmla="*/ 356846 w 1332510"/>
                  <a:gd name="connsiteY616" fmla="*/ 310110 h 1660441"/>
                  <a:gd name="connsiteX617" fmla="*/ 356846 w 1332510"/>
                  <a:gd name="connsiteY617" fmla="*/ 310839 h 1660441"/>
                  <a:gd name="connsiteX618" fmla="*/ 355389 w 1332510"/>
                  <a:gd name="connsiteY618" fmla="*/ 310839 h 1660441"/>
                  <a:gd name="connsiteX619" fmla="*/ 353932 w 1332510"/>
                  <a:gd name="connsiteY619" fmla="*/ 312296 h 1660441"/>
                  <a:gd name="connsiteX620" fmla="*/ 353203 w 1332510"/>
                  <a:gd name="connsiteY620" fmla="*/ 314425 h 1660441"/>
                  <a:gd name="connsiteX621" fmla="*/ 352531 w 1332510"/>
                  <a:gd name="connsiteY621" fmla="*/ 314425 h 1660441"/>
                  <a:gd name="connsiteX622" fmla="*/ 351802 w 1332510"/>
                  <a:gd name="connsiteY622" fmla="*/ 315154 h 1660441"/>
                  <a:gd name="connsiteX623" fmla="*/ 351074 w 1332510"/>
                  <a:gd name="connsiteY623" fmla="*/ 315154 h 1660441"/>
                  <a:gd name="connsiteX624" fmla="*/ 349617 w 1332510"/>
                  <a:gd name="connsiteY624" fmla="*/ 315882 h 1660441"/>
                  <a:gd name="connsiteX625" fmla="*/ 348944 w 1332510"/>
                  <a:gd name="connsiteY625" fmla="*/ 316555 h 1660441"/>
                  <a:gd name="connsiteX626" fmla="*/ 348944 w 1332510"/>
                  <a:gd name="connsiteY626" fmla="*/ 317283 h 1660441"/>
                  <a:gd name="connsiteX627" fmla="*/ 348216 w 1332510"/>
                  <a:gd name="connsiteY627" fmla="*/ 318012 h 1660441"/>
                  <a:gd name="connsiteX628" fmla="*/ 348944 w 1332510"/>
                  <a:gd name="connsiteY628" fmla="*/ 318012 h 1660441"/>
                  <a:gd name="connsiteX629" fmla="*/ 348944 w 1332510"/>
                  <a:gd name="connsiteY629" fmla="*/ 318740 h 1660441"/>
                  <a:gd name="connsiteX630" fmla="*/ 349617 w 1332510"/>
                  <a:gd name="connsiteY630" fmla="*/ 319469 h 1660441"/>
                  <a:gd name="connsiteX631" fmla="*/ 348944 w 1332510"/>
                  <a:gd name="connsiteY631" fmla="*/ 319469 h 1660441"/>
                  <a:gd name="connsiteX632" fmla="*/ 348216 w 1332510"/>
                  <a:gd name="connsiteY632" fmla="*/ 320870 h 1660441"/>
                  <a:gd name="connsiteX633" fmla="*/ 348216 w 1332510"/>
                  <a:gd name="connsiteY633" fmla="*/ 321598 h 1660441"/>
                  <a:gd name="connsiteX634" fmla="*/ 346759 w 1332510"/>
                  <a:gd name="connsiteY634" fmla="*/ 322326 h 1660441"/>
                  <a:gd name="connsiteX635" fmla="*/ 345358 w 1332510"/>
                  <a:gd name="connsiteY635" fmla="*/ 323055 h 1660441"/>
                  <a:gd name="connsiteX636" fmla="*/ 343173 w 1332510"/>
                  <a:gd name="connsiteY636" fmla="*/ 323727 h 1660441"/>
                  <a:gd name="connsiteX637" fmla="*/ 342444 w 1332510"/>
                  <a:gd name="connsiteY637" fmla="*/ 323727 h 1660441"/>
                  <a:gd name="connsiteX638" fmla="*/ 341715 w 1332510"/>
                  <a:gd name="connsiteY638" fmla="*/ 323727 h 1660441"/>
                  <a:gd name="connsiteX639" fmla="*/ 341043 w 1332510"/>
                  <a:gd name="connsiteY639" fmla="*/ 323727 h 1660441"/>
                  <a:gd name="connsiteX640" fmla="*/ 340315 w 1332510"/>
                  <a:gd name="connsiteY640" fmla="*/ 323055 h 1660441"/>
                  <a:gd name="connsiteX641" fmla="*/ 339586 w 1332510"/>
                  <a:gd name="connsiteY641" fmla="*/ 323727 h 1660441"/>
                  <a:gd name="connsiteX642" fmla="*/ 338858 w 1332510"/>
                  <a:gd name="connsiteY642" fmla="*/ 325184 h 1660441"/>
                  <a:gd name="connsiteX643" fmla="*/ 336000 w 1332510"/>
                  <a:gd name="connsiteY643" fmla="*/ 325913 h 1660441"/>
                  <a:gd name="connsiteX644" fmla="*/ 335271 w 1332510"/>
                  <a:gd name="connsiteY644" fmla="*/ 325913 h 1660441"/>
                  <a:gd name="connsiteX645" fmla="*/ 334543 w 1332510"/>
                  <a:gd name="connsiteY645" fmla="*/ 326641 h 1660441"/>
                  <a:gd name="connsiteX646" fmla="*/ 333870 w 1332510"/>
                  <a:gd name="connsiteY646" fmla="*/ 327370 h 1660441"/>
                  <a:gd name="connsiteX647" fmla="*/ 330228 w 1332510"/>
                  <a:gd name="connsiteY647" fmla="*/ 328771 h 1660441"/>
                  <a:gd name="connsiteX648" fmla="*/ 328827 w 1332510"/>
                  <a:gd name="connsiteY648" fmla="*/ 330228 h 1660441"/>
                  <a:gd name="connsiteX649" fmla="*/ 328098 w 1332510"/>
                  <a:gd name="connsiteY649" fmla="*/ 331629 h 1660441"/>
                  <a:gd name="connsiteX650" fmla="*/ 327370 w 1332510"/>
                  <a:gd name="connsiteY650" fmla="*/ 332357 h 1660441"/>
                  <a:gd name="connsiteX651" fmla="*/ 326641 w 1332510"/>
                  <a:gd name="connsiteY651" fmla="*/ 332357 h 1660441"/>
                  <a:gd name="connsiteX652" fmla="*/ 325969 w 1332510"/>
                  <a:gd name="connsiteY652" fmla="*/ 332357 h 1660441"/>
                  <a:gd name="connsiteX653" fmla="*/ 325241 w 1332510"/>
                  <a:gd name="connsiteY653" fmla="*/ 333086 h 1660441"/>
                  <a:gd name="connsiteX654" fmla="*/ 324512 w 1332510"/>
                  <a:gd name="connsiteY654" fmla="*/ 333086 h 1660441"/>
                  <a:gd name="connsiteX655" fmla="*/ 323784 w 1332510"/>
                  <a:gd name="connsiteY655" fmla="*/ 334543 h 1660441"/>
                  <a:gd name="connsiteX656" fmla="*/ 323055 w 1332510"/>
                  <a:gd name="connsiteY656" fmla="*/ 334543 h 1660441"/>
                  <a:gd name="connsiteX657" fmla="*/ 322383 w 1332510"/>
                  <a:gd name="connsiteY657" fmla="*/ 334543 h 1660441"/>
                  <a:gd name="connsiteX658" fmla="*/ 320926 w 1332510"/>
                  <a:gd name="connsiteY658" fmla="*/ 335215 h 1660441"/>
                  <a:gd name="connsiteX659" fmla="*/ 318740 w 1332510"/>
                  <a:gd name="connsiteY659" fmla="*/ 335215 h 1660441"/>
                  <a:gd name="connsiteX660" fmla="*/ 316611 w 1332510"/>
                  <a:gd name="connsiteY660" fmla="*/ 335944 h 1660441"/>
                  <a:gd name="connsiteX661" fmla="*/ 315882 w 1332510"/>
                  <a:gd name="connsiteY661" fmla="*/ 335944 h 1660441"/>
                  <a:gd name="connsiteX662" fmla="*/ 315882 w 1332510"/>
                  <a:gd name="connsiteY662" fmla="*/ 335215 h 1660441"/>
                  <a:gd name="connsiteX663" fmla="*/ 315154 w 1332510"/>
                  <a:gd name="connsiteY663" fmla="*/ 335215 h 1660441"/>
                  <a:gd name="connsiteX664" fmla="*/ 314481 w 1332510"/>
                  <a:gd name="connsiteY664" fmla="*/ 335215 h 1660441"/>
                  <a:gd name="connsiteX665" fmla="*/ 313753 w 1332510"/>
                  <a:gd name="connsiteY665" fmla="*/ 335215 h 1660441"/>
                  <a:gd name="connsiteX666" fmla="*/ 312296 w 1332510"/>
                  <a:gd name="connsiteY666" fmla="*/ 335215 h 1660441"/>
                  <a:gd name="connsiteX667" fmla="*/ 311567 w 1332510"/>
                  <a:gd name="connsiteY667" fmla="*/ 335215 h 1660441"/>
                  <a:gd name="connsiteX668" fmla="*/ 311567 w 1332510"/>
                  <a:gd name="connsiteY668" fmla="*/ 335944 h 1660441"/>
                  <a:gd name="connsiteX669" fmla="*/ 311567 w 1332510"/>
                  <a:gd name="connsiteY669" fmla="*/ 336672 h 1660441"/>
                  <a:gd name="connsiteX670" fmla="*/ 312296 w 1332510"/>
                  <a:gd name="connsiteY670" fmla="*/ 336672 h 1660441"/>
                  <a:gd name="connsiteX671" fmla="*/ 312296 w 1332510"/>
                  <a:gd name="connsiteY671" fmla="*/ 337400 h 1660441"/>
                  <a:gd name="connsiteX672" fmla="*/ 312296 w 1332510"/>
                  <a:gd name="connsiteY672" fmla="*/ 338129 h 1660441"/>
                  <a:gd name="connsiteX673" fmla="*/ 311567 w 1332510"/>
                  <a:gd name="connsiteY673" fmla="*/ 338129 h 1660441"/>
                  <a:gd name="connsiteX674" fmla="*/ 310895 w 1332510"/>
                  <a:gd name="connsiteY674" fmla="*/ 338858 h 1660441"/>
                  <a:gd name="connsiteX675" fmla="*/ 310166 w 1332510"/>
                  <a:gd name="connsiteY675" fmla="*/ 338858 h 1660441"/>
                  <a:gd name="connsiteX676" fmla="*/ 308710 w 1332510"/>
                  <a:gd name="connsiteY676" fmla="*/ 338858 h 1660441"/>
                  <a:gd name="connsiteX677" fmla="*/ 308710 w 1332510"/>
                  <a:gd name="connsiteY677" fmla="*/ 339530 h 1660441"/>
                  <a:gd name="connsiteX678" fmla="*/ 307981 w 1332510"/>
                  <a:gd name="connsiteY678" fmla="*/ 340258 h 1660441"/>
                  <a:gd name="connsiteX679" fmla="*/ 306580 w 1332510"/>
                  <a:gd name="connsiteY679" fmla="*/ 340987 h 1660441"/>
                  <a:gd name="connsiteX680" fmla="*/ 303666 w 1332510"/>
                  <a:gd name="connsiteY680" fmla="*/ 343845 h 1660441"/>
                  <a:gd name="connsiteX681" fmla="*/ 300808 w 1332510"/>
                  <a:gd name="connsiteY681" fmla="*/ 346030 h 1660441"/>
                  <a:gd name="connsiteX682" fmla="*/ 300080 w 1332510"/>
                  <a:gd name="connsiteY682" fmla="*/ 346703 h 1660441"/>
                  <a:gd name="connsiteX683" fmla="*/ 299407 w 1332510"/>
                  <a:gd name="connsiteY683" fmla="*/ 348888 h 1660441"/>
                  <a:gd name="connsiteX684" fmla="*/ 298679 w 1332510"/>
                  <a:gd name="connsiteY684" fmla="*/ 349617 h 1660441"/>
                  <a:gd name="connsiteX685" fmla="*/ 297950 w 1332510"/>
                  <a:gd name="connsiteY685" fmla="*/ 351018 h 1660441"/>
                  <a:gd name="connsiteX686" fmla="*/ 297950 w 1332510"/>
                  <a:gd name="connsiteY686" fmla="*/ 351746 h 1660441"/>
                  <a:gd name="connsiteX687" fmla="*/ 296493 w 1332510"/>
                  <a:gd name="connsiteY687" fmla="*/ 352475 h 1660441"/>
                  <a:gd name="connsiteX688" fmla="*/ 296493 w 1332510"/>
                  <a:gd name="connsiteY688" fmla="*/ 353203 h 1660441"/>
                  <a:gd name="connsiteX689" fmla="*/ 296493 w 1332510"/>
                  <a:gd name="connsiteY689" fmla="*/ 354604 h 1660441"/>
                  <a:gd name="connsiteX690" fmla="*/ 295765 w 1332510"/>
                  <a:gd name="connsiteY690" fmla="*/ 356061 h 1660441"/>
                  <a:gd name="connsiteX691" fmla="*/ 296493 w 1332510"/>
                  <a:gd name="connsiteY691" fmla="*/ 356790 h 1660441"/>
                  <a:gd name="connsiteX692" fmla="*/ 300808 w 1332510"/>
                  <a:gd name="connsiteY692" fmla="*/ 361104 h 1660441"/>
                  <a:gd name="connsiteX693" fmla="*/ 301537 w 1332510"/>
                  <a:gd name="connsiteY693" fmla="*/ 362505 h 1660441"/>
                  <a:gd name="connsiteX694" fmla="*/ 302265 w 1332510"/>
                  <a:gd name="connsiteY694" fmla="*/ 363234 h 1660441"/>
                  <a:gd name="connsiteX695" fmla="*/ 302994 w 1332510"/>
                  <a:gd name="connsiteY695" fmla="*/ 365419 h 1660441"/>
                  <a:gd name="connsiteX696" fmla="*/ 303666 w 1332510"/>
                  <a:gd name="connsiteY696" fmla="*/ 366820 h 1660441"/>
                  <a:gd name="connsiteX697" fmla="*/ 304395 w 1332510"/>
                  <a:gd name="connsiteY697" fmla="*/ 369678 h 1660441"/>
                  <a:gd name="connsiteX698" fmla="*/ 305123 w 1332510"/>
                  <a:gd name="connsiteY698" fmla="*/ 371135 h 1660441"/>
                  <a:gd name="connsiteX699" fmla="*/ 305852 w 1332510"/>
                  <a:gd name="connsiteY699" fmla="*/ 371864 h 1660441"/>
                  <a:gd name="connsiteX700" fmla="*/ 307253 w 1332510"/>
                  <a:gd name="connsiteY700" fmla="*/ 371864 h 1660441"/>
                  <a:gd name="connsiteX701" fmla="*/ 307981 w 1332510"/>
                  <a:gd name="connsiteY701" fmla="*/ 371864 h 1660441"/>
                  <a:gd name="connsiteX702" fmla="*/ 308710 w 1332510"/>
                  <a:gd name="connsiteY702" fmla="*/ 371864 h 1660441"/>
                  <a:gd name="connsiteX703" fmla="*/ 309438 w 1332510"/>
                  <a:gd name="connsiteY703" fmla="*/ 372592 h 1660441"/>
                  <a:gd name="connsiteX704" fmla="*/ 310166 w 1332510"/>
                  <a:gd name="connsiteY704" fmla="*/ 373264 h 1660441"/>
                  <a:gd name="connsiteX705" fmla="*/ 310895 w 1332510"/>
                  <a:gd name="connsiteY705" fmla="*/ 374721 h 1660441"/>
                  <a:gd name="connsiteX706" fmla="*/ 310895 w 1332510"/>
                  <a:gd name="connsiteY706" fmla="*/ 375450 h 1660441"/>
                  <a:gd name="connsiteX707" fmla="*/ 312296 w 1332510"/>
                  <a:gd name="connsiteY707" fmla="*/ 375450 h 1660441"/>
                  <a:gd name="connsiteX708" fmla="*/ 313024 w 1332510"/>
                  <a:gd name="connsiteY708" fmla="*/ 375450 h 1660441"/>
                  <a:gd name="connsiteX709" fmla="*/ 313753 w 1332510"/>
                  <a:gd name="connsiteY709" fmla="*/ 376178 h 1660441"/>
                  <a:gd name="connsiteX710" fmla="*/ 314481 w 1332510"/>
                  <a:gd name="connsiteY710" fmla="*/ 377579 h 1660441"/>
                  <a:gd name="connsiteX711" fmla="*/ 315154 w 1332510"/>
                  <a:gd name="connsiteY711" fmla="*/ 378308 h 1660441"/>
                  <a:gd name="connsiteX712" fmla="*/ 314481 w 1332510"/>
                  <a:gd name="connsiteY712" fmla="*/ 379036 h 1660441"/>
                  <a:gd name="connsiteX713" fmla="*/ 314481 w 1332510"/>
                  <a:gd name="connsiteY713" fmla="*/ 380493 h 1660441"/>
                  <a:gd name="connsiteX714" fmla="*/ 313753 w 1332510"/>
                  <a:gd name="connsiteY714" fmla="*/ 380493 h 1660441"/>
                  <a:gd name="connsiteX715" fmla="*/ 313753 w 1332510"/>
                  <a:gd name="connsiteY715" fmla="*/ 381166 h 1660441"/>
                  <a:gd name="connsiteX716" fmla="*/ 313753 w 1332510"/>
                  <a:gd name="connsiteY716" fmla="*/ 381894 h 1660441"/>
                  <a:gd name="connsiteX717" fmla="*/ 313024 w 1332510"/>
                  <a:gd name="connsiteY717" fmla="*/ 382623 h 1660441"/>
                  <a:gd name="connsiteX718" fmla="*/ 313024 w 1332510"/>
                  <a:gd name="connsiteY718" fmla="*/ 383351 h 1660441"/>
                  <a:gd name="connsiteX719" fmla="*/ 312296 w 1332510"/>
                  <a:gd name="connsiteY719" fmla="*/ 384080 h 1660441"/>
                  <a:gd name="connsiteX720" fmla="*/ 312296 w 1332510"/>
                  <a:gd name="connsiteY720" fmla="*/ 384752 h 1660441"/>
                  <a:gd name="connsiteX721" fmla="*/ 313024 w 1332510"/>
                  <a:gd name="connsiteY721" fmla="*/ 385481 h 1660441"/>
                  <a:gd name="connsiteX722" fmla="*/ 313753 w 1332510"/>
                  <a:gd name="connsiteY722" fmla="*/ 386209 h 1660441"/>
                  <a:gd name="connsiteX723" fmla="*/ 314481 w 1332510"/>
                  <a:gd name="connsiteY723" fmla="*/ 386938 h 1660441"/>
                  <a:gd name="connsiteX724" fmla="*/ 314481 w 1332510"/>
                  <a:gd name="connsiteY724" fmla="*/ 387666 h 1660441"/>
                  <a:gd name="connsiteX725" fmla="*/ 315154 w 1332510"/>
                  <a:gd name="connsiteY725" fmla="*/ 389795 h 1660441"/>
                  <a:gd name="connsiteX726" fmla="*/ 315882 w 1332510"/>
                  <a:gd name="connsiteY726" fmla="*/ 389795 h 1660441"/>
                  <a:gd name="connsiteX727" fmla="*/ 317339 w 1332510"/>
                  <a:gd name="connsiteY727" fmla="*/ 391252 h 1660441"/>
                  <a:gd name="connsiteX728" fmla="*/ 318740 w 1332510"/>
                  <a:gd name="connsiteY728" fmla="*/ 393382 h 1660441"/>
                  <a:gd name="connsiteX729" fmla="*/ 319469 w 1332510"/>
                  <a:gd name="connsiteY729" fmla="*/ 394110 h 1660441"/>
                  <a:gd name="connsiteX730" fmla="*/ 319469 w 1332510"/>
                  <a:gd name="connsiteY730" fmla="*/ 394839 h 1660441"/>
                  <a:gd name="connsiteX731" fmla="*/ 320197 w 1332510"/>
                  <a:gd name="connsiteY731" fmla="*/ 394839 h 1660441"/>
                  <a:gd name="connsiteX732" fmla="*/ 320197 w 1332510"/>
                  <a:gd name="connsiteY732" fmla="*/ 395567 h 1660441"/>
                  <a:gd name="connsiteX733" fmla="*/ 320197 w 1332510"/>
                  <a:gd name="connsiteY733" fmla="*/ 396240 h 1660441"/>
                  <a:gd name="connsiteX734" fmla="*/ 323055 w 1332510"/>
                  <a:gd name="connsiteY734" fmla="*/ 397697 h 1660441"/>
                  <a:gd name="connsiteX735" fmla="*/ 323784 w 1332510"/>
                  <a:gd name="connsiteY735" fmla="*/ 399154 h 1660441"/>
                  <a:gd name="connsiteX736" fmla="*/ 323784 w 1332510"/>
                  <a:gd name="connsiteY736" fmla="*/ 400555 h 1660441"/>
                  <a:gd name="connsiteX737" fmla="*/ 322383 w 1332510"/>
                  <a:gd name="connsiteY737" fmla="*/ 402740 h 1660441"/>
                  <a:gd name="connsiteX738" fmla="*/ 323784 w 1332510"/>
                  <a:gd name="connsiteY738" fmla="*/ 406326 h 1660441"/>
                  <a:gd name="connsiteX739" fmla="*/ 322383 w 1332510"/>
                  <a:gd name="connsiteY739" fmla="*/ 409184 h 1660441"/>
                  <a:gd name="connsiteX740" fmla="*/ 320926 w 1332510"/>
                  <a:gd name="connsiteY740" fmla="*/ 410641 h 1660441"/>
                  <a:gd name="connsiteX741" fmla="*/ 315882 w 1332510"/>
                  <a:gd name="connsiteY741" fmla="*/ 415629 h 1660441"/>
                  <a:gd name="connsiteX742" fmla="*/ 314481 w 1332510"/>
                  <a:gd name="connsiteY742" fmla="*/ 418543 h 1660441"/>
                  <a:gd name="connsiteX743" fmla="*/ 322383 w 1332510"/>
                  <a:gd name="connsiteY743" fmla="*/ 414228 h 1660441"/>
                  <a:gd name="connsiteX744" fmla="*/ 327370 w 1332510"/>
                  <a:gd name="connsiteY744" fmla="*/ 409913 h 1660441"/>
                  <a:gd name="connsiteX745" fmla="*/ 330228 w 1332510"/>
                  <a:gd name="connsiteY745" fmla="*/ 407055 h 1660441"/>
                  <a:gd name="connsiteX746" fmla="*/ 333142 w 1332510"/>
                  <a:gd name="connsiteY746" fmla="*/ 403412 h 1660441"/>
                  <a:gd name="connsiteX747" fmla="*/ 335271 w 1332510"/>
                  <a:gd name="connsiteY747" fmla="*/ 396968 h 1660441"/>
                  <a:gd name="connsiteX748" fmla="*/ 335271 w 1332510"/>
                  <a:gd name="connsiteY748" fmla="*/ 394839 h 1660441"/>
                  <a:gd name="connsiteX749" fmla="*/ 332413 w 1332510"/>
                  <a:gd name="connsiteY749" fmla="*/ 394110 h 1660441"/>
                  <a:gd name="connsiteX750" fmla="*/ 330956 w 1332510"/>
                  <a:gd name="connsiteY750" fmla="*/ 394839 h 1660441"/>
                  <a:gd name="connsiteX751" fmla="*/ 329555 w 1332510"/>
                  <a:gd name="connsiteY751" fmla="*/ 393382 h 1660441"/>
                  <a:gd name="connsiteX752" fmla="*/ 329555 w 1332510"/>
                  <a:gd name="connsiteY752" fmla="*/ 391981 h 1660441"/>
                  <a:gd name="connsiteX753" fmla="*/ 330956 w 1332510"/>
                  <a:gd name="connsiteY753" fmla="*/ 390524 h 1660441"/>
                  <a:gd name="connsiteX754" fmla="*/ 330228 w 1332510"/>
                  <a:gd name="connsiteY754" fmla="*/ 389795 h 1660441"/>
                  <a:gd name="connsiteX755" fmla="*/ 328827 w 1332510"/>
                  <a:gd name="connsiteY755" fmla="*/ 389067 h 1660441"/>
                  <a:gd name="connsiteX756" fmla="*/ 329555 w 1332510"/>
                  <a:gd name="connsiteY756" fmla="*/ 386938 h 1660441"/>
                  <a:gd name="connsiteX757" fmla="*/ 330228 w 1332510"/>
                  <a:gd name="connsiteY757" fmla="*/ 385481 h 1660441"/>
                  <a:gd name="connsiteX758" fmla="*/ 330228 w 1332510"/>
                  <a:gd name="connsiteY758" fmla="*/ 384752 h 1660441"/>
                  <a:gd name="connsiteX759" fmla="*/ 330956 w 1332510"/>
                  <a:gd name="connsiteY759" fmla="*/ 383351 h 1660441"/>
                  <a:gd name="connsiteX760" fmla="*/ 332413 w 1332510"/>
                  <a:gd name="connsiteY760" fmla="*/ 381894 h 1660441"/>
                  <a:gd name="connsiteX761" fmla="*/ 336000 w 1332510"/>
                  <a:gd name="connsiteY761" fmla="*/ 383351 h 1660441"/>
                  <a:gd name="connsiteX762" fmla="*/ 339586 w 1332510"/>
                  <a:gd name="connsiteY762" fmla="*/ 379765 h 1660441"/>
                  <a:gd name="connsiteX763" fmla="*/ 341715 w 1332510"/>
                  <a:gd name="connsiteY763" fmla="*/ 377579 h 1660441"/>
                  <a:gd name="connsiteX764" fmla="*/ 342444 w 1332510"/>
                  <a:gd name="connsiteY764" fmla="*/ 378308 h 1660441"/>
                  <a:gd name="connsiteX765" fmla="*/ 353932 w 1332510"/>
                  <a:gd name="connsiteY765" fmla="*/ 368277 h 1660441"/>
                  <a:gd name="connsiteX766" fmla="*/ 355389 w 1332510"/>
                  <a:gd name="connsiteY766" fmla="*/ 367549 h 1660441"/>
                  <a:gd name="connsiteX767" fmla="*/ 356117 w 1332510"/>
                  <a:gd name="connsiteY767" fmla="*/ 366820 h 1660441"/>
                  <a:gd name="connsiteX768" fmla="*/ 356846 w 1332510"/>
                  <a:gd name="connsiteY768" fmla="*/ 366092 h 1660441"/>
                  <a:gd name="connsiteX769" fmla="*/ 367605 w 1332510"/>
                  <a:gd name="connsiteY769" fmla="*/ 357518 h 1660441"/>
                  <a:gd name="connsiteX770" fmla="*/ 391309 w 1332510"/>
                  <a:gd name="connsiteY770" fmla="*/ 361104 h 1660441"/>
                  <a:gd name="connsiteX771" fmla="*/ 395567 w 1332510"/>
                  <a:gd name="connsiteY771" fmla="*/ 361104 h 1660441"/>
                  <a:gd name="connsiteX772" fmla="*/ 399154 w 1332510"/>
                  <a:gd name="connsiteY772" fmla="*/ 360376 h 1660441"/>
                  <a:gd name="connsiteX773" fmla="*/ 401339 w 1332510"/>
                  <a:gd name="connsiteY773" fmla="*/ 361104 h 1660441"/>
                  <a:gd name="connsiteX774" fmla="*/ 404926 w 1332510"/>
                  <a:gd name="connsiteY774" fmla="*/ 364691 h 1660441"/>
                  <a:gd name="connsiteX775" fmla="*/ 408512 w 1332510"/>
                  <a:gd name="connsiteY775" fmla="*/ 366092 h 1660441"/>
                  <a:gd name="connsiteX776" fmla="*/ 412098 w 1332510"/>
                  <a:gd name="connsiteY776" fmla="*/ 366092 h 1660441"/>
                  <a:gd name="connsiteX777" fmla="*/ 421457 w 1332510"/>
                  <a:gd name="connsiteY777" fmla="*/ 367549 h 1660441"/>
                  <a:gd name="connsiteX778" fmla="*/ 425043 w 1332510"/>
                  <a:gd name="connsiteY778" fmla="*/ 366820 h 1660441"/>
                  <a:gd name="connsiteX779" fmla="*/ 427172 w 1332510"/>
                  <a:gd name="connsiteY779" fmla="*/ 366820 h 1660441"/>
                  <a:gd name="connsiteX780" fmla="*/ 429358 w 1332510"/>
                  <a:gd name="connsiteY780" fmla="*/ 366820 h 1660441"/>
                  <a:gd name="connsiteX781" fmla="*/ 430759 w 1332510"/>
                  <a:gd name="connsiteY781" fmla="*/ 368277 h 1660441"/>
                  <a:gd name="connsiteX782" fmla="*/ 432944 w 1332510"/>
                  <a:gd name="connsiteY782" fmla="*/ 369678 h 1660441"/>
                  <a:gd name="connsiteX783" fmla="*/ 434345 w 1332510"/>
                  <a:gd name="connsiteY783" fmla="*/ 369678 h 1660441"/>
                  <a:gd name="connsiteX784" fmla="*/ 435802 w 1332510"/>
                  <a:gd name="connsiteY784" fmla="*/ 369678 h 1660441"/>
                  <a:gd name="connsiteX785" fmla="*/ 437932 w 1332510"/>
                  <a:gd name="connsiteY785" fmla="*/ 372592 h 1660441"/>
                  <a:gd name="connsiteX786" fmla="*/ 440845 w 1332510"/>
                  <a:gd name="connsiteY786" fmla="*/ 372592 h 1660441"/>
                  <a:gd name="connsiteX787" fmla="*/ 441518 w 1332510"/>
                  <a:gd name="connsiteY787" fmla="*/ 373993 h 1660441"/>
                  <a:gd name="connsiteX788" fmla="*/ 442975 w 1332510"/>
                  <a:gd name="connsiteY788" fmla="*/ 373264 h 1660441"/>
                  <a:gd name="connsiteX789" fmla="*/ 445104 w 1332510"/>
                  <a:gd name="connsiteY789" fmla="*/ 373264 h 1660441"/>
                  <a:gd name="connsiteX790" fmla="*/ 447290 w 1332510"/>
                  <a:gd name="connsiteY790" fmla="*/ 372592 h 1660441"/>
                  <a:gd name="connsiteX791" fmla="*/ 450148 w 1332510"/>
                  <a:gd name="connsiteY791" fmla="*/ 371864 h 1660441"/>
                  <a:gd name="connsiteX792" fmla="*/ 452333 w 1332510"/>
                  <a:gd name="connsiteY792" fmla="*/ 370407 h 1660441"/>
                  <a:gd name="connsiteX793" fmla="*/ 455920 w 1332510"/>
                  <a:gd name="connsiteY793" fmla="*/ 369006 h 1660441"/>
                  <a:gd name="connsiteX794" fmla="*/ 458777 w 1332510"/>
                  <a:gd name="connsiteY794" fmla="*/ 366820 h 1660441"/>
                  <a:gd name="connsiteX795" fmla="*/ 459506 w 1332510"/>
                  <a:gd name="connsiteY795" fmla="*/ 366820 h 1660441"/>
                  <a:gd name="connsiteX796" fmla="*/ 462364 w 1332510"/>
                  <a:gd name="connsiteY796" fmla="*/ 363962 h 1660441"/>
                  <a:gd name="connsiteX797" fmla="*/ 463821 w 1332510"/>
                  <a:gd name="connsiteY797" fmla="*/ 363234 h 1660441"/>
                  <a:gd name="connsiteX798" fmla="*/ 465950 w 1332510"/>
                  <a:gd name="connsiteY798" fmla="*/ 363234 h 1660441"/>
                  <a:gd name="connsiteX799" fmla="*/ 468080 w 1332510"/>
                  <a:gd name="connsiteY799" fmla="*/ 363962 h 1660441"/>
                  <a:gd name="connsiteX800" fmla="*/ 469537 w 1332510"/>
                  <a:gd name="connsiteY800" fmla="*/ 363234 h 1660441"/>
                  <a:gd name="connsiteX801" fmla="*/ 470994 w 1332510"/>
                  <a:gd name="connsiteY801" fmla="*/ 363234 h 1660441"/>
                  <a:gd name="connsiteX802" fmla="*/ 471666 w 1332510"/>
                  <a:gd name="connsiteY802" fmla="*/ 363234 h 1660441"/>
                  <a:gd name="connsiteX803" fmla="*/ 472394 w 1332510"/>
                  <a:gd name="connsiteY803" fmla="*/ 362505 h 1660441"/>
                  <a:gd name="connsiteX804" fmla="*/ 473852 w 1332510"/>
                  <a:gd name="connsiteY804" fmla="*/ 362505 h 1660441"/>
                  <a:gd name="connsiteX805" fmla="*/ 475308 w 1332510"/>
                  <a:gd name="connsiteY805" fmla="*/ 363234 h 1660441"/>
                  <a:gd name="connsiteX806" fmla="*/ 476709 w 1332510"/>
                  <a:gd name="connsiteY806" fmla="*/ 364691 h 1660441"/>
                  <a:gd name="connsiteX807" fmla="*/ 478166 w 1332510"/>
                  <a:gd name="connsiteY807" fmla="*/ 365419 h 1660441"/>
                  <a:gd name="connsiteX808" fmla="*/ 478895 w 1332510"/>
                  <a:gd name="connsiteY808" fmla="*/ 365419 h 1660441"/>
                  <a:gd name="connsiteX809" fmla="*/ 481024 w 1332510"/>
                  <a:gd name="connsiteY809" fmla="*/ 363962 h 1660441"/>
                  <a:gd name="connsiteX810" fmla="*/ 482481 w 1332510"/>
                  <a:gd name="connsiteY810" fmla="*/ 363234 h 1660441"/>
                  <a:gd name="connsiteX811" fmla="*/ 483882 w 1332510"/>
                  <a:gd name="connsiteY811" fmla="*/ 363962 h 1660441"/>
                  <a:gd name="connsiteX812" fmla="*/ 486068 w 1332510"/>
                  <a:gd name="connsiteY812" fmla="*/ 364691 h 1660441"/>
                  <a:gd name="connsiteX813" fmla="*/ 487469 w 1332510"/>
                  <a:gd name="connsiteY813" fmla="*/ 365419 h 1660441"/>
                  <a:gd name="connsiteX814" fmla="*/ 488925 w 1332510"/>
                  <a:gd name="connsiteY814" fmla="*/ 364691 h 1660441"/>
                  <a:gd name="connsiteX815" fmla="*/ 489654 w 1332510"/>
                  <a:gd name="connsiteY815" fmla="*/ 364691 h 1660441"/>
                  <a:gd name="connsiteX816" fmla="*/ 490382 w 1332510"/>
                  <a:gd name="connsiteY816" fmla="*/ 364691 h 1660441"/>
                  <a:gd name="connsiteX817" fmla="*/ 490382 w 1332510"/>
                  <a:gd name="connsiteY817" fmla="*/ 362505 h 1660441"/>
                  <a:gd name="connsiteX818" fmla="*/ 490382 w 1332510"/>
                  <a:gd name="connsiteY818" fmla="*/ 361104 h 1660441"/>
                  <a:gd name="connsiteX819" fmla="*/ 491055 w 1332510"/>
                  <a:gd name="connsiteY819" fmla="*/ 357518 h 1660441"/>
                  <a:gd name="connsiteX820" fmla="*/ 491783 w 1332510"/>
                  <a:gd name="connsiteY820" fmla="*/ 356790 h 1660441"/>
                  <a:gd name="connsiteX821" fmla="*/ 493240 w 1332510"/>
                  <a:gd name="connsiteY821" fmla="*/ 356790 h 1660441"/>
                  <a:gd name="connsiteX822" fmla="*/ 496098 w 1332510"/>
                  <a:gd name="connsiteY822" fmla="*/ 358190 h 1660441"/>
                  <a:gd name="connsiteX823" fmla="*/ 496827 w 1332510"/>
                  <a:gd name="connsiteY823" fmla="*/ 358190 h 1660441"/>
                  <a:gd name="connsiteX824" fmla="*/ 498284 w 1332510"/>
                  <a:gd name="connsiteY824" fmla="*/ 358190 h 1660441"/>
                  <a:gd name="connsiteX825" fmla="*/ 499685 w 1332510"/>
                  <a:gd name="connsiteY825" fmla="*/ 358919 h 1660441"/>
                  <a:gd name="connsiteX826" fmla="*/ 501141 w 1332510"/>
                  <a:gd name="connsiteY826" fmla="*/ 361104 h 1660441"/>
                  <a:gd name="connsiteX827" fmla="*/ 502542 w 1332510"/>
                  <a:gd name="connsiteY827" fmla="*/ 361777 h 1660441"/>
                  <a:gd name="connsiteX828" fmla="*/ 504728 w 1332510"/>
                  <a:gd name="connsiteY828" fmla="*/ 362505 h 1660441"/>
                  <a:gd name="connsiteX829" fmla="*/ 506129 w 1332510"/>
                  <a:gd name="connsiteY829" fmla="*/ 362505 h 1660441"/>
                  <a:gd name="connsiteX830" fmla="*/ 507586 w 1332510"/>
                  <a:gd name="connsiteY830" fmla="*/ 361777 h 1660441"/>
                  <a:gd name="connsiteX831" fmla="*/ 509043 w 1332510"/>
                  <a:gd name="connsiteY831" fmla="*/ 361104 h 1660441"/>
                  <a:gd name="connsiteX832" fmla="*/ 511172 w 1332510"/>
                  <a:gd name="connsiteY832" fmla="*/ 358919 h 1660441"/>
                  <a:gd name="connsiteX833" fmla="*/ 512629 w 1332510"/>
                  <a:gd name="connsiteY833" fmla="*/ 359647 h 1660441"/>
                  <a:gd name="connsiteX834" fmla="*/ 514758 w 1332510"/>
                  <a:gd name="connsiteY834" fmla="*/ 359647 h 1660441"/>
                  <a:gd name="connsiteX835" fmla="*/ 517616 w 1332510"/>
                  <a:gd name="connsiteY835" fmla="*/ 364691 h 1660441"/>
                  <a:gd name="connsiteX836" fmla="*/ 519802 w 1332510"/>
                  <a:gd name="connsiteY836" fmla="*/ 366820 h 1660441"/>
                  <a:gd name="connsiteX837" fmla="*/ 520531 w 1332510"/>
                  <a:gd name="connsiteY837" fmla="*/ 369006 h 1660441"/>
                  <a:gd name="connsiteX838" fmla="*/ 521931 w 1332510"/>
                  <a:gd name="connsiteY838" fmla="*/ 370407 h 1660441"/>
                  <a:gd name="connsiteX839" fmla="*/ 526975 w 1332510"/>
                  <a:gd name="connsiteY839" fmla="*/ 377579 h 1660441"/>
                  <a:gd name="connsiteX840" fmla="*/ 529833 w 1332510"/>
                  <a:gd name="connsiteY840" fmla="*/ 383351 h 1660441"/>
                  <a:gd name="connsiteX841" fmla="*/ 531290 w 1332510"/>
                  <a:gd name="connsiteY841" fmla="*/ 386209 h 1660441"/>
                  <a:gd name="connsiteX842" fmla="*/ 532018 w 1332510"/>
                  <a:gd name="connsiteY842" fmla="*/ 389795 h 1660441"/>
                  <a:gd name="connsiteX843" fmla="*/ 532018 w 1332510"/>
                  <a:gd name="connsiteY843" fmla="*/ 391252 h 1660441"/>
                  <a:gd name="connsiteX844" fmla="*/ 532747 w 1332510"/>
                  <a:gd name="connsiteY844" fmla="*/ 393382 h 1660441"/>
                  <a:gd name="connsiteX845" fmla="*/ 534876 w 1332510"/>
                  <a:gd name="connsiteY845" fmla="*/ 399826 h 1660441"/>
                  <a:gd name="connsiteX846" fmla="*/ 534876 w 1332510"/>
                  <a:gd name="connsiteY846" fmla="*/ 402011 h 1660441"/>
                  <a:gd name="connsiteX847" fmla="*/ 537005 w 1332510"/>
                  <a:gd name="connsiteY847" fmla="*/ 408456 h 1660441"/>
                  <a:gd name="connsiteX848" fmla="*/ 538463 w 1332510"/>
                  <a:gd name="connsiteY848" fmla="*/ 409913 h 1660441"/>
                  <a:gd name="connsiteX849" fmla="*/ 532018 w 1332510"/>
                  <a:gd name="connsiteY849" fmla="*/ 414228 h 1660441"/>
                  <a:gd name="connsiteX850" fmla="*/ 530561 w 1332510"/>
                  <a:gd name="connsiteY850" fmla="*/ 412771 h 1660441"/>
                  <a:gd name="connsiteX851" fmla="*/ 529104 w 1332510"/>
                  <a:gd name="connsiteY851" fmla="*/ 412042 h 1660441"/>
                  <a:gd name="connsiteX852" fmla="*/ 528432 w 1332510"/>
                  <a:gd name="connsiteY852" fmla="*/ 412042 h 1660441"/>
                  <a:gd name="connsiteX853" fmla="*/ 527703 w 1332510"/>
                  <a:gd name="connsiteY853" fmla="*/ 412771 h 1660441"/>
                  <a:gd name="connsiteX854" fmla="*/ 521931 w 1332510"/>
                  <a:gd name="connsiteY854" fmla="*/ 414228 h 1660441"/>
                  <a:gd name="connsiteX855" fmla="*/ 505456 w 1332510"/>
                  <a:gd name="connsiteY855" fmla="*/ 419943 h 1660441"/>
                  <a:gd name="connsiteX856" fmla="*/ 476709 w 1332510"/>
                  <a:gd name="connsiteY856" fmla="*/ 428573 h 1660441"/>
                  <a:gd name="connsiteX857" fmla="*/ 455920 w 1332510"/>
                  <a:gd name="connsiteY857" fmla="*/ 435018 h 1660441"/>
                  <a:gd name="connsiteX858" fmla="*/ 455191 w 1332510"/>
                  <a:gd name="connsiteY858" fmla="*/ 435746 h 1660441"/>
                  <a:gd name="connsiteX859" fmla="*/ 452333 w 1332510"/>
                  <a:gd name="connsiteY859" fmla="*/ 436475 h 1660441"/>
                  <a:gd name="connsiteX860" fmla="*/ 450876 w 1332510"/>
                  <a:gd name="connsiteY860" fmla="*/ 437875 h 1660441"/>
                  <a:gd name="connsiteX861" fmla="*/ 449419 w 1332510"/>
                  <a:gd name="connsiteY861" fmla="*/ 439332 h 1660441"/>
                  <a:gd name="connsiteX862" fmla="*/ 448747 w 1332510"/>
                  <a:gd name="connsiteY862" fmla="*/ 440789 h 1660441"/>
                  <a:gd name="connsiteX863" fmla="*/ 449419 w 1332510"/>
                  <a:gd name="connsiteY863" fmla="*/ 442919 h 1660441"/>
                  <a:gd name="connsiteX864" fmla="*/ 451605 w 1332510"/>
                  <a:gd name="connsiteY864" fmla="*/ 442919 h 1660441"/>
                  <a:gd name="connsiteX865" fmla="*/ 455920 w 1332510"/>
                  <a:gd name="connsiteY865" fmla="*/ 445104 h 1660441"/>
                  <a:gd name="connsiteX866" fmla="*/ 457320 w 1332510"/>
                  <a:gd name="connsiteY866" fmla="*/ 445104 h 1660441"/>
                  <a:gd name="connsiteX867" fmla="*/ 458049 w 1332510"/>
                  <a:gd name="connsiteY867" fmla="*/ 445777 h 1660441"/>
                  <a:gd name="connsiteX868" fmla="*/ 456592 w 1332510"/>
                  <a:gd name="connsiteY868" fmla="*/ 447234 h 1660441"/>
                  <a:gd name="connsiteX869" fmla="*/ 455191 w 1332510"/>
                  <a:gd name="connsiteY869" fmla="*/ 448691 h 1660441"/>
                  <a:gd name="connsiteX870" fmla="*/ 453734 w 1332510"/>
                  <a:gd name="connsiteY870" fmla="*/ 450820 h 1660441"/>
                  <a:gd name="connsiteX871" fmla="*/ 454462 w 1332510"/>
                  <a:gd name="connsiteY871" fmla="*/ 452950 h 1660441"/>
                  <a:gd name="connsiteX872" fmla="*/ 455920 w 1332510"/>
                  <a:gd name="connsiteY872" fmla="*/ 453678 h 1660441"/>
                  <a:gd name="connsiteX873" fmla="*/ 457320 w 1332510"/>
                  <a:gd name="connsiteY873" fmla="*/ 455135 h 1660441"/>
                  <a:gd name="connsiteX874" fmla="*/ 456592 w 1332510"/>
                  <a:gd name="connsiteY874" fmla="*/ 457993 h 1660441"/>
                  <a:gd name="connsiteX875" fmla="*/ 455920 w 1332510"/>
                  <a:gd name="connsiteY875" fmla="*/ 458721 h 1660441"/>
                  <a:gd name="connsiteX876" fmla="*/ 450876 w 1332510"/>
                  <a:gd name="connsiteY876" fmla="*/ 460851 h 1660441"/>
                  <a:gd name="connsiteX877" fmla="*/ 450148 w 1332510"/>
                  <a:gd name="connsiteY877" fmla="*/ 461579 h 1660441"/>
                  <a:gd name="connsiteX878" fmla="*/ 450876 w 1332510"/>
                  <a:gd name="connsiteY878" fmla="*/ 463036 h 1660441"/>
                  <a:gd name="connsiteX879" fmla="*/ 452333 w 1332510"/>
                  <a:gd name="connsiteY879" fmla="*/ 465894 h 1660441"/>
                  <a:gd name="connsiteX880" fmla="*/ 453734 w 1332510"/>
                  <a:gd name="connsiteY880" fmla="*/ 467351 h 1660441"/>
                  <a:gd name="connsiteX881" fmla="*/ 455920 w 1332510"/>
                  <a:gd name="connsiteY881" fmla="*/ 470209 h 1660441"/>
                  <a:gd name="connsiteX882" fmla="*/ 459506 w 1332510"/>
                  <a:gd name="connsiteY882" fmla="*/ 478110 h 1660441"/>
                  <a:gd name="connsiteX883" fmla="*/ 459506 w 1332510"/>
                  <a:gd name="connsiteY883" fmla="*/ 478839 h 1660441"/>
                  <a:gd name="connsiteX884" fmla="*/ 459506 w 1332510"/>
                  <a:gd name="connsiteY884" fmla="*/ 480240 h 1660441"/>
                  <a:gd name="connsiteX885" fmla="*/ 460234 w 1332510"/>
                  <a:gd name="connsiteY885" fmla="*/ 480968 h 1660441"/>
                  <a:gd name="connsiteX886" fmla="*/ 460907 w 1332510"/>
                  <a:gd name="connsiteY886" fmla="*/ 481697 h 1660441"/>
                  <a:gd name="connsiteX887" fmla="*/ 461635 w 1332510"/>
                  <a:gd name="connsiteY887" fmla="*/ 482425 h 1660441"/>
                  <a:gd name="connsiteX888" fmla="*/ 462364 w 1332510"/>
                  <a:gd name="connsiteY888" fmla="*/ 483826 h 1660441"/>
                  <a:gd name="connsiteX889" fmla="*/ 462364 w 1332510"/>
                  <a:gd name="connsiteY889" fmla="*/ 485283 h 1660441"/>
                  <a:gd name="connsiteX890" fmla="*/ 463092 w 1332510"/>
                  <a:gd name="connsiteY890" fmla="*/ 486011 h 1660441"/>
                  <a:gd name="connsiteX891" fmla="*/ 463821 w 1332510"/>
                  <a:gd name="connsiteY891" fmla="*/ 486740 h 1660441"/>
                  <a:gd name="connsiteX892" fmla="*/ 464493 w 1332510"/>
                  <a:gd name="connsiteY892" fmla="*/ 487412 h 1660441"/>
                  <a:gd name="connsiteX893" fmla="*/ 465222 w 1332510"/>
                  <a:gd name="connsiteY893" fmla="*/ 487412 h 1660441"/>
                  <a:gd name="connsiteX894" fmla="*/ 465222 w 1332510"/>
                  <a:gd name="connsiteY894" fmla="*/ 486740 h 1660441"/>
                  <a:gd name="connsiteX895" fmla="*/ 465950 w 1332510"/>
                  <a:gd name="connsiteY895" fmla="*/ 486740 h 1660441"/>
                  <a:gd name="connsiteX896" fmla="*/ 466679 w 1332510"/>
                  <a:gd name="connsiteY896" fmla="*/ 486740 h 1660441"/>
                  <a:gd name="connsiteX897" fmla="*/ 467407 w 1332510"/>
                  <a:gd name="connsiteY897" fmla="*/ 486740 h 1660441"/>
                  <a:gd name="connsiteX898" fmla="*/ 468080 w 1332510"/>
                  <a:gd name="connsiteY898" fmla="*/ 486011 h 1660441"/>
                  <a:gd name="connsiteX899" fmla="*/ 468808 w 1332510"/>
                  <a:gd name="connsiteY899" fmla="*/ 484554 h 1660441"/>
                  <a:gd name="connsiteX900" fmla="*/ 469537 w 1332510"/>
                  <a:gd name="connsiteY900" fmla="*/ 483826 h 1660441"/>
                  <a:gd name="connsiteX901" fmla="*/ 470265 w 1332510"/>
                  <a:gd name="connsiteY901" fmla="*/ 483097 h 1660441"/>
                  <a:gd name="connsiteX902" fmla="*/ 470994 w 1332510"/>
                  <a:gd name="connsiteY902" fmla="*/ 483097 h 1660441"/>
                  <a:gd name="connsiteX903" fmla="*/ 472394 w 1332510"/>
                  <a:gd name="connsiteY903" fmla="*/ 484554 h 1660441"/>
                  <a:gd name="connsiteX904" fmla="*/ 473123 w 1332510"/>
                  <a:gd name="connsiteY904" fmla="*/ 485283 h 1660441"/>
                  <a:gd name="connsiteX905" fmla="*/ 473852 w 1332510"/>
                  <a:gd name="connsiteY905" fmla="*/ 486011 h 1660441"/>
                  <a:gd name="connsiteX906" fmla="*/ 473852 w 1332510"/>
                  <a:gd name="connsiteY906" fmla="*/ 486740 h 1660441"/>
                  <a:gd name="connsiteX907" fmla="*/ 473852 w 1332510"/>
                  <a:gd name="connsiteY907" fmla="*/ 488141 h 1660441"/>
                  <a:gd name="connsiteX908" fmla="*/ 473852 w 1332510"/>
                  <a:gd name="connsiteY908" fmla="*/ 489598 h 1660441"/>
                  <a:gd name="connsiteX909" fmla="*/ 473852 w 1332510"/>
                  <a:gd name="connsiteY909" fmla="*/ 490326 h 1660441"/>
                  <a:gd name="connsiteX910" fmla="*/ 474580 w 1332510"/>
                  <a:gd name="connsiteY910" fmla="*/ 491727 h 1660441"/>
                  <a:gd name="connsiteX911" fmla="*/ 474580 w 1332510"/>
                  <a:gd name="connsiteY911" fmla="*/ 492456 h 1660441"/>
                  <a:gd name="connsiteX912" fmla="*/ 473852 w 1332510"/>
                  <a:gd name="connsiteY912" fmla="*/ 494585 h 1660441"/>
                  <a:gd name="connsiteX913" fmla="*/ 474580 w 1332510"/>
                  <a:gd name="connsiteY913" fmla="*/ 494585 h 1660441"/>
                  <a:gd name="connsiteX914" fmla="*/ 474580 w 1332510"/>
                  <a:gd name="connsiteY914" fmla="*/ 495314 h 1660441"/>
                  <a:gd name="connsiteX915" fmla="*/ 474580 w 1332510"/>
                  <a:gd name="connsiteY915" fmla="*/ 496042 h 1660441"/>
                  <a:gd name="connsiteX916" fmla="*/ 473852 w 1332510"/>
                  <a:gd name="connsiteY916" fmla="*/ 497499 h 1660441"/>
                  <a:gd name="connsiteX917" fmla="*/ 473852 w 1332510"/>
                  <a:gd name="connsiteY917" fmla="*/ 498171 h 1660441"/>
                  <a:gd name="connsiteX918" fmla="*/ 473852 w 1332510"/>
                  <a:gd name="connsiteY918" fmla="*/ 498900 h 1660441"/>
                  <a:gd name="connsiteX919" fmla="*/ 473123 w 1332510"/>
                  <a:gd name="connsiteY919" fmla="*/ 500357 h 1660441"/>
                  <a:gd name="connsiteX920" fmla="*/ 472394 w 1332510"/>
                  <a:gd name="connsiteY920" fmla="*/ 501086 h 1660441"/>
                  <a:gd name="connsiteX921" fmla="*/ 471666 w 1332510"/>
                  <a:gd name="connsiteY921" fmla="*/ 501814 h 1660441"/>
                  <a:gd name="connsiteX922" fmla="*/ 470994 w 1332510"/>
                  <a:gd name="connsiteY922" fmla="*/ 502486 h 1660441"/>
                  <a:gd name="connsiteX923" fmla="*/ 470265 w 1332510"/>
                  <a:gd name="connsiteY923" fmla="*/ 503215 h 1660441"/>
                  <a:gd name="connsiteX924" fmla="*/ 470265 w 1332510"/>
                  <a:gd name="connsiteY924" fmla="*/ 505400 h 1660441"/>
                  <a:gd name="connsiteX925" fmla="*/ 469537 w 1332510"/>
                  <a:gd name="connsiteY925" fmla="*/ 506801 h 1660441"/>
                  <a:gd name="connsiteX926" fmla="*/ 469537 w 1332510"/>
                  <a:gd name="connsiteY926" fmla="*/ 507530 h 1660441"/>
                  <a:gd name="connsiteX927" fmla="*/ 469537 w 1332510"/>
                  <a:gd name="connsiteY927" fmla="*/ 508987 h 1660441"/>
                  <a:gd name="connsiteX928" fmla="*/ 469537 w 1332510"/>
                  <a:gd name="connsiteY928" fmla="*/ 509659 h 1660441"/>
                  <a:gd name="connsiteX929" fmla="*/ 470994 w 1332510"/>
                  <a:gd name="connsiteY929" fmla="*/ 511116 h 1660441"/>
                  <a:gd name="connsiteX930" fmla="*/ 470994 w 1332510"/>
                  <a:gd name="connsiteY930" fmla="*/ 511845 h 1660441"/>
                  <a:gd name="connsiteX931" fmla="*/ 470265 w 1332510"/>
                  <a:gd name="connsiteY931" fmla="*/ 512573 h 1660441"/>
                  <a:gd name="connsiteX932" fmla="*/ 469537 w 1332510"/>
                  <a:gd name="connsiteY932" fmla="*/ 513302 h 1660441"/>
                  <a:gd name="connsiteX933" fmla="*/ 468080 w 1332510"/>
                  <a:gd name="connsiteY933" fmla="*/ 513974 h 1660441"/>
                  <a:gd name="connsiteX934" fmla="*/ 465950 w 1332510"/>
                  <a:gd name="connsiteY934" fmla="*/ 516160 h 1660441"/>
                  <a:gd name="connsiteX935" fmla="*/ 465222 w 1332510"/>
                  <a:gd name="connsiteY935" fmla="*/ 517561 h 1660441"/>
                  <a:gd name="connsiteX936" fmla="*/ 464493 w 1332510"/>
                  <a:gd name="connsiteY936" fmla="*/ 519017 h 1660441"/>
                  <a:gd name="connsiteX937" fmla="*/ 463821 w 1332510"/>
                  <a:gd name="connsiteY937" fmla="*/ 521147 h 1660441"/>
                  <a:gd name="connsiteX938" fmla="*/ 463092 w 1332510"/>
                  <a:gd name="connsiteY938" fmla="*/ 521875 h 1660441"/>
                  <a:gd name="connsiteX939" fmla="*/ 462364 w 1332510"/>
                  <a:gd name="connsiteY939" fmla="*/ 521875 h 1660441"/>
                  <a:gd name="connsiteX940" fmla="*/ 461635 w 1332510"/>
                  <a:gd name="connsiteY940" fmla="*/ 521875 h 1660441"/>
                  <a:gd name="connsiteX941" fmla="*/ 460907 w 1332510"/>
                  <a:gd name="connsiteY941" fmla="*/ 523332 h 1660441"/>
                  <a:gd name="connsiteX942" fmla="*/ 460234 w 1332510"/>
                  <a:gd name="connsiteY942" fmla="*/ 524061 h 1660441"/>
                  <a:gd name="connsiteX943" fmla="*/ 459506 w 1332510"/>
                  <a:gd name="connsiteY943" fmla="*/ 524061 h 1660441"/>
                  <a:gd name="connsiteX944" fmla="*/ 459506 w 1332510"/>
                  <a:gd name="connsiteY944" fmla="*/ 524789 h 1660441"/>
                  <a:gd name="connsiteX945" fmla="*/ 460234 w 1332510"/>
                  <a:gd name="connsiteY945" fmla="*/ 526919 h 1660441"/>
                  <a:gd name="connsiteX946" fmla="*/ 460234 w 1332510"/>
                  <a:gd name="connsiteY946" fmla="*/ 528376 h 1660441"/>
                  <a:gd name="connsiteX947" fmla="*/ 460234 w 1332510"/>
                  <a:gd name="connsiteY947" fmla="*/ 529048 h 1660441"/>
                  <a:gd name="connsiteX948" fmla="*/ 459506 w 1332510"/>
                  <a:gd name="connsiteY948" fmla="*/ 528376 h 1660441"/>
                  <a:gd name="connsiteX949" fmla="*/ 458777 w 1332510"/>
                  <a:gd name="connsiteY949" fmla="*/ 528376 h 1660441"/>
                  <a:gd name="connsiteX950" fmla="*/ 458777 w 1332510"/>
                  <a:gd name="connsiteY950" fmla="*/ 529048 h 1660441"/>
                  <a:gd name="connsiteX951" fmla="*/ 458777 w 1332510"/>
                  <a:gd name="connsiteY951" fmla="*/ 529777 h 1660441"/>
                  <a:gd name="connsiteX952" fmla="*/ 458049 w 1332510"/>
                  <a:gd name="connsiteY952" fmla="*/ 530505 h 1660441"/>
                  <a:gd name="connsiteX953" fmla="*/ 457320 w 1332510"/>
                  <a:gd name="connsiteY953" fmla="*/ 531234 h 1660441"/>
                  <a:gd name="connsiteX954" fmla="*/ 458049 w 1332510"/>
                  <a:gd name="connsiteY954" fmla="*/ 531962 h 1660441"/>
                  <a:gd name="connsiteX955" fmla="*/ 458777 w 1332510"/>
                  <a:gd name="connsiteY955" fmla="*/ 533363 h 1660441"/>
                  <a:gd name="connsiteX956" fmla="*/ 458777 w 1332510"/>
                  <a:gd name="connsiteY956" fmla="*/ 534820 h 1660441"/>
                  <a:gd name="connsiteX957" fmla="*/ 458777 w 1332510"/>
                  <a:gd name="connsiteY957" fmla="*/ 537678 h 1660441"/>
                  <a:gd name="connsiteX958" fmla="*/ 459506 w 1332510"/>
                  <a:gd name="connsiteY958" fmla="*/ 539135 h 1660441"/>
                  <a:gd name="connsiteX959" fmla="*/ 459506 w 1332510"/>
                  <a:gd name="connsiteY959" fmla="*/ 540536 h 1660441"/>
                  <a:gd name="connsiteX960" fmla="*/ 458777 w 1332510"/>
                  <a:gd name="connsiteY960" fmla="*/ 541264 h 1660441"/>
                  <a:gd name="connsiteX961" fmla="*/ 458049 w 1332510"/>
                  <a:gd name="connsiteY961" fmla="*/ 541993 h 1660441"/>
                  <a:gd name="connsiteX962" fmla="*/ 458049 w 1332510"/>
                  <a:gd name="connsiteY962" fmla="*/ 542721 h 1660441"/>
                  <a:gd name="connsiteX963" fmla="*/ 458049 w 1332510"/>
                  <a:gd name="connsiteY963" fmla="*/ 543450 h 1660441"/>
                  <a:gd name="connsiteX964" fmla="*/ 458777 w 1332510"/>
                  <a:gd name="connsiteY964" fmla="*/ 544122 h 1660441"/>
                  <a:gd name="connsiteX965" fmla="*/ 458777 w 1332510"/>
                  <a:gd name="connsiteY965" fmla="*/ 544851 h 1660441"/>
                  <a:gd name="connsiteX966" fmla="*/ 458777 w 1332510"/>
                  <a:gd name="connsiteY966" fmla="*/ 546308 h 1660441"/>
                  <a:gd name="connsiteX967" fmla="*/ 458777 w 1332510"/>
                  <a:gd name="connsiteY967" fmla="*/ 547036 h 1660441"/>
                  <a:gd name="connsiteX968" fmla="*/ 459506 w 1332510"/>
                  <a:gd name="connsiteY968" fmla="*/ 547036 h 1660441"/>
                  <a:gd name="connsiteX969" fmla="*/ 460234 w 1332510"/>
                  <a:gd name="connsiteY969" fmla="*/ 547036 h 1660441"/>
                  <a:gd name="connsiteX970" fmla="*/ 461635 w 1332510"/>
                  <a:gd name="connsiteY970" fmla="*/ 547036 h 1660441"/>
                  <a:gd name="connsiteX971" fmla="*/ 461635 w 1332510"/>
                  <a:gd name="connsiteY971" fmla="*/ 547708 h 1660441"/>
                  <a:gd name="connsiteX972" fmla="*/ 461635 w 1332510"/>
                  <a:gd name="connsiteY972" fmla="*/ 548437 h 1660441"/>
                  <a:gd name="connsiteX973" fmla="*/ 461635 w 1332510"/>
                  <a:gd name="connsiteY973" fmla="*/ 549165 h 1660441"/>
                  <a:gd name="connsiteX974" fmla="*/ 462364 w 1332510"/>
                  <a:gd name="connsiteY974" fmla="*/ 549894 h 1660441"/>
                  <a:gd name="connsiteX975" fmla="*/ 463821 w 1332510"/>
                  <a:gd name="connsiteY975" fmla="*/ 551295 h 1660441"/>
                  <a:gd name="connsiteX976" fmla="*/ 464493 w 1332510"/>
                  <a:gd name="connsiteY976" fmla="*/ 552023 h 1660441"/>
                  <a:gd name="connsiteX977" fmla="*/ 463821 w 1332510"/>
                  <a:gd name="connsiteY977" fmla="*/ 554209 h 1660441"/>
                  <a:gd name="connsiteX978" fmla="*/ 465950 w 1332510"/>
                  <a:gd name="connsiteY978" fmla="*/ 557795 h 1660441"/>
                  <a:gd name="connsiteX979" fmla="*/ 465950 w 1332510"/>
                  <a:gd name="connsiteY979" fmla="*/ 559925 h 1660441"/>
                  <a:gd name="connsiteX980" fmla="*/ 464493 w 1332510"/>
                  <a:gd name="connsiteY980" fmla="*/ 561382 h 1660441"/>
                  <a:gd name="connsiteX981" fmla="*/ 455191 w 1332510"/>
                  <a:gd name="connsiteY981" fmla="*/ 560653 h 1660441"/>
                  <a:gd name="connsiteX982" fmla="*/ 420728 w 1332510"/>
                  <a:gd name="connsiteY982" fmla="*/ 555610 h 1660441"/>
                  <a:gd name="connsiteX983" fmla="*/ 394166 w 1332510"/>
                  <a:gd name="connsiteY983" fmla="*/ 551295 h 1660441"/>
                  <a:gd name="connsiteX984" fmla="*/ 371191 w 1332510"/>
                  <a:gd name="connsiteY984" fmla="*/ 547708 h 1660441"/>
                  <a:gd name="connsiteX985" fmla="*/ 334543 w 1332510"/>
                  <a:gd name="connsiteY985" fmla="*/ 541993 h 1660441"/>
                  <a:gd name="connsiteX986" fmla="*/ 333142 w 1332510"/>
                  <a:gd name="connsiteY986" fmla="*/ 543450 h 1660441"/>
                  <a:gd name="connsiteX987" fmla="*/ 332413 w 1332510"/>
                  <a:gd name="connsiteY987" fmla="*/ 544122 h 1660441"/>
                  <a:gd name="connsiteX988" fmla="*/ 333142 w 1332510"/>
                  <a:gd name="connsiteY988" fmla="*/ 544851 h 1660441"/>
                  <a:gd name="connsiteX989" fmla="*/ 333870 w 1332510"/>
                  <a:gd name="connsiteY989" fmla="*/ 545579 h 1660441"/>
                  <a:gd name="connsiteX990" fmla="*/ 334543 w 1332510"/>
                  <a:gd name="connsiteY990" fmla="*/ 546308 h 1660441"/>
                  <a:gd name="connsiteX991" fmla="*/ 333870 w 1332510"/>
                  <a:gd name="connsiteY991" fmla="*/ 547036 h 1660441"/>
                  <a:gd name="connsiteX992" fmla="*/ 333142 w 1332510"/>
                  <a:gd name="connsiteY992" fmla="*/ 548437 h 1660441"/>
                  <a:gd name="connsiteX993" fmla="*/ 333142 w 1332510"/>
                  <a:gd name="connsiteY993" fmla="*/ 549165 h 1660441"/>
                  <a:gd name="connsiteX994" fmla="*/ 333142 w 1332510"/>
                  <a:gd name="connsiteY994" fmla="*/ 550623 h 1660441"/>
                  <a:gd name="connsiteX995" fmla="*/ 333142 w 1332510"/>
                  <a:gd name="connsiteY995" fmla="*/ 551295 h 1660441"/>
                  <a:gd name="connsiteX996" fmla="*/ 332413 w 1332510"/>
                  <a:gd name="connsiteY996" fmla="*/ 554209 h 1660441"/>
                  <a:gd name="connsiteX997" fmla="*/ 332413 w 1332510"/>
                  <a:gd name="connsiteY997" fmla="*/ 554937 h 1660441"/>
                  <a:gd name="connsiteX998" fmla="*/ 333142 w 1332510"/>
                  <a:gd name="connsiteY998" fmla="*/ 554937 h 1660441"/>
                  <a:gd name="connsiteX999" fmla="*/ 333142 w 1332510"/>
                  <a:gd name="connsiteY999" fmla="*/ 555610 h 1660441"/>
                  <a:gd name="connsiteX1000" fmla="*/ 333870 w 1332510"/>
                  <a:gd name="connsiteY1000" fmla="*/ 555610 h 1660441"/>
                  <a:gd name="connsiteX1001" fmla="*/ 334543 w 1332510"/>
                  <a:gd name="connsiteY1001" fmla="*/ 555610 h 1660441"/>
                  <a:gd name="connsiteX1002" fmla="*/ 334543 w 1332510"/>
                  <a:gd name="connsiteY1002" fmla="*/ 556338 h 1660441"/>
                  <a:gd name="connsiteX1003" fmla="*/ 334543 w 1332510"/>
                  <a:gd name="connsiteY1003" fmla="*/ 557067 h 1660441"/>
                  <a:gd name="connsiteX1004" fmla="*/ 333870 w 1332510"/>
                  <a:gd name="connsiteY1004" fmla="*/ 557795 h 1660441"/>
                  <a:gd name="connsiteX1005" fmla="*/ 333142 w 1332510"/>
                  <a:gd name="connsiteY1005" fmla="*/ 557795 h 1660441"/>
                  <a:gd name="connsiteX1006" fmla="*/ 332413 w 1332510"/>
                  <a:gd name="connsiteY1006" fmla="*/ 558524 h 1660441"/>
                  <a:gd name="connsiteX1007" fmla="*/ 331685 w 1332510"/>
                  <a:gd name="connsiteY1007" fmla="*/ 559196 h 1660441"/>
                  <a:gd name="connsiteX1008" fmla="*/ 331685 w 1332510"/>
                  <a:gd name="connsiteY1008" fmla="*/ 559925 h 1660441"/>
                  <a:gd name="connsiteX1009" fmla="*/ 332413 w 1332510"/>
                  <a:gd name="connsiteY1009" fmla="*/ 559925 h 1660441"/>
                  <a:gd name="connsiteX1010" fmla="*/ 333142 w 1332510"/>
                  <a:gd name="connsiteY1010" fmla="*/ 559925 h 1660441"/>
                  <a:gd name="connsiteX1011" fmla="*/ 333870 w 1332510"/>
                  <a:gd name="connsiteY1011" fmla="*/ 559925 h 1660441"/>
                  <a:gd name="connsiteX1012" fmla="*/ 333870 w 1332510"/>
                  <a:gd name="connsiteY1012" fmla="*/ 560653 h 1660441"/>
                  <a:gd name="connsiteX1013" fmla="*/ 335271 w 1332510"/>
                  <a:gd name="connsiteY1013" fmla="*/ 559925 h 1660441"/>
                  <a:gd name="connsiteX1014" fmla="*/ 336000 w 1332510"/>
                  <a:gd name="connsiteY1014" fmla="*/ 559925 h 1660441"/>
                  <a:gd name="connsiteX1015" fmla="*/ 337457 w 1332510"/>
                  <a:gd name="connsiteY1015" fmla="*/ 560653 h 1660441"/>
                  <a:gd name="connsiteX1016" fmla="*/ 336728 w 1332510"/>
                  <a:gd name="connsiteY1016" fmla="*/ 562110 h 1660441"/>
                  <a:gd name="connsiteX1017" fmla="*/ 336728 w 1332510"/>
                  <a:gd name="connsiteY1017" fmla="*/ 562782 h 1660441"/>
                  <a:gd name="connsiteX1018" fmla="*/ 336728 w 1332510"/>
                  <a:gd name="connsiteY1018" fmla="*/ 563511 h 1660441"/>
                  <a:gd name="connsiteX1019" fmla="*/ 337457 w 1332510"/>
                  <a:gd name="connsiteY1019" fmla="*/ 564968 h 1660441"/>
                  <a:gd name="connsiteX1020" fmla="*/ 338129 w 1332510"/>
                  <a:gd name="connsiteY1020" fmla="*/ 564968 h 1660441"/>
                  <a:gd name="connsiteX1021" fmla="*/ 338858 w 1332510"/>
                  <a:gd name="connsiteY1021" fmla="*/ 564968 h 1660441"/>
                  <a:gd name="connsiteX1022" fmla="*/ 339586 w 1332510"/>
                  <a:gd name="connsiteY1022" fmla="*/ 565697 h 1660441"/>
                  <a:gd name="connsiteX1023" fmla="*/ 339586 w 1332510"/>
                  <a:gd name="connsiteY1023" fmla="*/ 566425 h 1660441"/>
                  <a:gd name="connsiteX1024" fmla="*/ 338858 w 1332510"/>
                  <a:gd name="connsiteY1024" fmla="*/ 568554 h 1660441"/>
                  <a:gd name="connsiteX1025" fmla="*/ 338858 w 1332510"/>
                  <a:gd name="connsiteY1025" fmla="*/ 569283 h 1660441"/>
                  <a:gd name="connsiteX1026" fmla="*/ 339586 w 1332510"/>
                  <a:gd name="connsiteY1026" fmla="*/ 572141 h 1660441"/>
                  <a:gd name="connsiteX1027" fmla="*/ 339586 w 1332510"/>
                  <a:gd name="connsiteY1027" fmla="*/ 574270 h 1660441"/>
                  <a:gd name="connsiteX1028" fmla="*/ 339586 w 1332510"/>
                  <a:gd name="connsiteY1028" fmla="*/ 574999 h 1660441"/>
                  <a:gd name="connsiteX1029" fmla="*/ 339586 w 1332510"/>
                  <a:gd name="connsiteY1029" fmla="*/ 575727 h 1660441"/>
                  <a:gd name="connsiteX1030" fmla="*/ 341043 w 1332510"/>
                  <a:gd name="connsiteY1030" fmla="*/ 576456 h 1660441"/>
                  <a:gd name="connsiteX1031" fmla="*/ 342444 w 1332510"/>
                  <a:gd name="connsiteY1031" fmla="*/ 577184 h 1660441"/>
                  <a:gd name="connsiteX1032" fmla="*/ 343173 w 1332510"/>
                  <a:gd name="connsiteY1032" fmla="*/ 577857 h 1660441"/>
                  <a:gd name="connsiteX1033" fmla="*/ 342444 w 1332510"/>
                  <a:gd name="connsiteY1033" fmla="*/ 579314 h 1660441"/>
                  <a:gd name="connsiteX1034" fmla="*/ 342444 w 1332510"/>
                  <a:gd name="connsiteY1034" fmla="*/ 580042 h 1660441"/>
                  <a:gd name="connsiteX1035" fmla="*/ 342444 w 1332510"/>
                  <a:gd name="connsiteY1035" fmla="*/ 581499 h 1660441"/>
                  <a:gd name="connsiteX1036" fmla="*/ 342444 w 1332510"/>
                  <a:gd name="connsiteY1036" fmla="*/ 582172 h 1660441"/>
                  <a:gd name="connsiteX1037" fmla="*/ 343173 w 1332510"/>
                  <a:gd name="connsiteY1037" fmla="*/ 583628 h 1660441"/>
                  <a:gd name="connsiteX1038" fmla="*/ 343173 w 1332510"/>
                  <a:gd name="connsiteY1038" fmla="*/ 584357 h 1660441"/>
                  <a:gd name="connsiteX1039" fmla="*/ 343901 w 1332510"/>
                  <a:gd name="connsiteY1039" fmla="*/ 585085 h 1660441"/>
                  <a:gd name="connsiteX1040" fmla="*/ 343901 w 1332510"/>
                  <a:gd name="connsiteY1040" fmla="*/ 585758 h 1660441"/>
                  <a:gd name="connsiteX1041" fmla="*/ 341715 w 1332510"/>
                  <a:gd name="connsiteY1041" fmla="*/ 587943 h 1660441"/>
                  <a:gd name="connsiteX1042" fmla="*/ 341715 w 1332510"/>
                  <a:gd name="connsiteY1042" fmla="*/ 588672 h 1660441"/>
                  <a:gd name="connsiteX1043" fmla="*/ 342444 w 1332510"/>
                  <a:gd name="connsiteY1043" fmla="*/ 590801 h 1660441"/>
                  <a:gd name="connsiteX1044" fmla="*/ 342444 w 1332510"/>
                  <a:gd name="connsiteY1044" fmla="*/ 592258 h 1660441"/>
                  <a:gd name="connsiteX1045" fmla="*/ 342444 w 1332510"/>
                  <a:gd name="connsiteY1045" fmla="*/ 592987 h 1660441"/>
                  <a:gd name="connsiteX1046" fmla="*/ 344629 w 1332510"/>
                  <a:gd name="connsiteY1046" fmla="*/ 596573 h 1660441"/>
                  <a:gd name="connsiteX1047" fmla="*/ 344629 w 1332510"/>
                  <a:gd name="connsiteY1047" fmla="*/ 597974 h 1660441"/>
                  <a:gd name="connsiteX1048" fmla="*/ 344629 w 1332510"/>
                  <a:gd name="connsiteY1048" fmla="*/ 598702 h 1660441"/>
                  <a:gd name="connsiteX1049" fmla="*/ 342444 w 1332510"/>
                  <a:gd name="connsiteY1049" fmla="*/ 604418 h 1660441"/>
                  <a:gd name="connsiteX1050" fmla="*/ 342444 w 1332510"/>
                  <a:gd name="connsiteY1050" fmla="*/ 605147 h 1660441"/>
                  <a:gd name="connsiteX1051" fmla="*/ 345358 w 1332510"/>
                  <a:gd name="connsiteY1051" fmla="*/ 612319 h 1660441"/>
                  <a:gd name="connsiteX1052" fmla="*/ 346030 w 1332510"/>
                  <a:gd name="connsiteY1052" fmla="*/ 614505 h 1660441"/>
                  <a:gd name="connsiteX1053" fmla="*/ 346759 w 1332510"/>
                  <a:gd name="connsiteY1053" fmla="*/ 614505 h 1660441"/>
                  <a:gd name="connsiteX1054" fmla="*/ 348216 w 1332510"/>
                  <a:gd name="connsiteY1054" fmla="*/ 615233 h 1660441"/>
                  <a:gd name="connsiteX1055" fmla="*/ 348944 w 1332510"/>
                  <a:gd name="connsiteY1055" fmla="*/ 615233 h 1660441"/>
                  <a:gd name="connsiteX1056" fmla="*/ 348944 w 1332510"/>
                  <a:gd name="connsiteY1056" fmla="*/ 615906 h 1660441"/>
                  <a:gd name="connsiteX1057" fmla="*/ 349617 w 1332510"/>
                  <a:gd name="connsiteY1057" fmla="*/ 615906 h 1660441"/>
                  <a:gd name="connsiteX1058" fmla="*/ 349617 w 1332510"/>
                  <a:gd name="connsiteY1058" fmla="*/ 616634 h 1660441"/>
                  <a:gd name="connsiteX1059" fmla="*/ 348944 w 1332510"/>
                  <a:gd name="connsiteY1059" fmla="*/ 618091 h 1660441"/>
                  <a:gd name="connsiteX1060" fmla="*/ 348216 w 1332510"/>
                  <a:gd name="connsiteY1060" fmla="*/ 620221 h 1660441"/>
                  <a:gd name="connsiteX1061" fmla="*/ 348216 w 1332510"/>
                  <a:gd name="connsiteY1061" fmla="*/ 620949 h 1660441"/>
                  <a:gd name="connsiteX1062" fmla="*/ 347487 w 1332510"/>
                  <a:gd name="connsiteY1062" fmla="*/ 622406 h 1660441"/>
                  <a:gd name="connsiteX1063" fmla="*/ 346030 w 1332510"/>
                  <a:gd name="connsiteY1063" fmla="*/ 623807 h 1660441"/>
                  <a:gd name="connsiteX1064" fmla="*/ 285006 w 1332510"/>
                  <a:gd name="connsiteY1064" fmla="*/ 697048 h 1660441"/>
                  <a:gd name="connsiteX1065" fmla="*/ 283605 w 1332510"/>
                  <a:gd name="connsiteY1065" fmla="*/ 697048 h 1660441"/>
                  <a:gd name="connsiteX1066" fmla="*/ 270660 w 1332510"/>
                  <a:gd name="connsiteY1066" fmla="*/ 695591 h 1660441"/>
                  <a:gd name="connsiteX1067" fmla="*/ 268531 w 1332510"/>
                  <a:gd name="connsiteY1067" fmla="*/ 694919 h 1660441"/>
                  <a:gd name="connsiteX1068" fmla="*/ 264944 w 1332510"/>
                  <a:gd name="connsiteY1068" fmla="*/ 694190 h 1660441"/>
                  <a:gd name="connsiteX1069" fmla="*/ 259901 w 1332510"/>
                  <a:gd name="connsiteY1069" fmla="*/ 692004 h 1660441"/>
                  <a:gd name="connsiteX1070" fmla="*/ 257716 w 1332510"/>
                  <a:gd name="connsiteY1070" fmla="*/ 688418 h 1660441"/>
                  <a:gd name="connsiteX1071" fmla="*/ 257043 w 1332510"/>
                  <a:gd name="connsiteY1071" fmla="*/ 686289 h 1660441"/>
                  <a:gd name="connsiteX1072" fmla="*/ 257043 w 1332510"/>
                  <a:gd name="connsiteY1072" fmla="*/ 684103 h 1660441"/>
                  <a:gd name="connsiteX1073" fmla="*/ 255586 w 1332510"/>
                  <a:gd name="connsiteY1073" fmla="*/ 680517 h 1660441"/>
                  <a:gd name="connsiteX1074" fmla="*/ 255586 w 1332510"/>
                  <a:gd name="connsiteY1074" fmla="*/ 677659 h 1660441"/>
                  <a:gd name="connsiteX1075" fmla="*/ 256315 w 1332510"/>
                  <a:gd name="connsiteY1075" fmla="*/ 675530 h 1660441"/>
                  <a:gd name="connsiteX1076" fmla="*/ 255586 w 1332510"/>
                  <a:gd name="connsiteY1076" fmla="*/ 672672 h 1660441"/>
                  <a:gd name="connsiteX1077" fmla="*/ 255586 w 1332510"/>
                  <a:gd name="connsiteY1077" fmla="*/ 671215 h 1660441"/>
                  <a:gd name="connsiteX1078" fmla="*/ 252728 w 1332510"/>
                  <a:gd name="connsiteY1078" fmla="*/ 672672 h 1660441"/>
                  <a:gd name="connsiteX1079" fmla="*/ 250543 w 1332510"/>
                  <a:gd name="connsiteY1079" fmla="*/ 672672 h 1660441"/>
                  <a:gd name="connsiteX1080" fmla="*/ 245555 w 1332510"/>
                  <a:gd name="connsiteY1080" fmla="*/ 670486 h 1660441"/>
                  <a:gd name="connsiteX1081" fmla="*/ 244827 w 1332510"/>
                  <a:gd name="connsiteY1081" fmla="*/ 671943 h 1660441"/>
                  <a:gd name="connsiteX1082" fmla="*/ 246228 w 1332510"/>
                  <a:gd name="connsiteY1082" fmla="*/ 674801 h 1660441"/>
                  <a:gd name="connsiteX1083" fmla="*/ 247685 w 1332510"/>
                  <a:gd name="connsiteY1083" fmla="*/ 677659 h 1660441"/>
                  <a:gd name="connsiteX1084" fmla="*/ 248413 w 1332510"/>
                  <a:gd name="connsiteY1084" fmla="*/ 679116 h 1660441"/>
                  <a:gd name="connsiteX1085" fmla="*/ 248413 w 1332510"/>
                  <a:gd name="connsiteY1085" fmla="*/ 682702 h 1660441"/>
                  <a:gd name="connsiteX1086" fmla="*/ 248413 w 1332510"/>
                  <a:gd name="connsiteY1086" fmla="*/ 685560 h 1660441"/>
                  <a:gd name="connsiteX1087" fmla="*/ 248413 w 1332510"/>
                  <a:gd name="connsiteY1087" fmla="*/ 685560 h 1660441"/>
                  <a:gd name="connsiteX1088" fmla="*/ 248413 w 1332510"/>
                  <a:gd name="connsiteY1088" fmla="*/ 682702 h 1660441"/>
                  <a:gd name="connsiteX1089" fmla="*/ 248413 w 1332510"/>
                  <a:gd name="connsiteY1089" fmla="*/ 679116 h 1660441"/>
                  <a:gd name="connsiteX1090" fmla="*/ 247685 w 1332510"/>
                  <a:gd name="connsiteY1090" fmla="*/ 677659 h 1660441"/>
                  <a:gd name="connsiteX1091" fmla="*/ 246228 w 1332510"/>
                  <a:gd name="connsiteY1091" fmla="*/ 674801 h 1660441"/>
                  <a:gd name="connsiteX1092" fmla="*/ 244827 w 1332510"/>
                  <a:gd name="connsiteY1092" fmla="*/ 671943 h 1660441"/>
                  <a:gd name="connsiteX1093" fmla="*/ 245555 w 1332510"/>
                  <a:gd name="connsiteY1093" fmla="*/ 670486 h 1660441"/>
                  <a:gd name="connsiteX1094" fmla="*/ 243370 w 1332510"/>
                  <a:gd name="connsiteY1094" fmla="*/ 669758 h 1660441"/>
                  <a:gd name="connsiteX1095" fmla="*/ 242642 w 1332510"/>
                  <a:gd name="connsiteY1095" fmla="*/ 669758 h 1660441"/>
                  <a:gd name="connsiteX1096" fmla="*/ 240512 w 1332510"/>
                  <a:gd name="connsiteY1096" fmla="*/ 669758 h 1660441"/>
                  <a:gd name="connsiteX1097" fmla="*/ 234740 w 1332510"/>
                  <a:gd name="connsiteY1097" fmla="*/ 669758 h 1660441"/>
                  <a:gd name="connsiteX1098" fmla="*/ 234068 w 1332510"/>
                  <a:gd name="connsiteY1098" fmla="*/ 669758 h 1660441"/>
                  <a:gd name="connsiteX1099" fmla="*/ 231882 w 1332510"/>
                  <a:gd name="connsiteY1099" fmla="*/ 669029 h 1660441"/>
                  <a:gd name="connsiteX1100" fmla="*/ 230481 w 1332510"/>
                  <a:gd name="connsiteY1100" fmla="*/ 668357 h 1660441"/>
                  <a:gd name="connsiteX1101" fmla="*/ 229025 w 1332510"/>
                  <a:gd name="connsiteY1101" fmla="*/ 669029 h 1660441"/>
                  <a:gd name="connsiteX1102" fmla="*/ 227568 w 1332510"/>
                  <a:gd name="connsiteY1102" fmla="*/ 668357 h 1660441"/>
                  <a:gd name="connsiteX1103" fmla="*/ 226167 w 1332510"/>
                  <a:gd name="connsiteY1103" fmla="*/ 668357 h 1660441"/>
                  <a:gd name="connsiteX1104" fmla="*/ 225438 w 1332510"/>
                  <a:gd name="connsiteY1104" fmla="*/ 667628 h 1660441"/>
                  <a:gd name="connsiteX1105" fmla="*/ 224710 w 1332510"/>
                  <a:gd name="connsiteY1105" fmla="*/ 668357 h 1660441"/>
                  <a:gd name="connsiteX1106" fmla="*/ 222580 w 1332510"/>
                  <a:gd name="connsiteY1106" fmla="*/ 669029 h 1660441"/>
                  <a:gd name="connsiteX1107" fmla="*/ 221852 w 1332510"/>
                  <a:gd name="connsiteY1107" fmla="*/ 669029 h 1660441"/>
                  <a:gd name="connsiteX1108" fmla="*/ 220395 w 1332510"/>
                  <a:gd name="connsiteY1108" fmla="*/ 669758 h 1660441"/>
                  <a:gd name="connsiteX1109" fmla="*/ 219666 w 1332510"/>
                  <a:gd name="connsiteY1109" fmla="*/ 669758 h 1660441"/>
                  <a:gd name="connsiteX1110" fmla="*/ 214679 w 1332510"/>
                  <a:gd name="connsiteY1110" fmla="*/ 669758 h 1660441"/>
                  <a:gd name="connsiteX1111" fmla="*/ 211765 w 1332510"/>
                  <a:gd name="connsiteY1111" fmla="*/ 669758 h 1660441"/>
                  <a:gd name="connsiteX1112" fmla="*/ 210364 w 1332510"/>
                  <a:gd name="connsiteY1112" fmla="*/ 669758 h 1660441"/>
                  <a:gd name="connsiteX1113" fmla="*/ 208907 w 1332510"/>
                  <a:gd name="connsiteY1113" fmla="*/ 669758 h 1660441"/>
                  <a:gd name="connsiteX1114" fmla="*/ 208179 w 1332510"/>
                  <a:gd name="connsiteY1114" fmla="*/ 669758 h 1660441"/>
                  <a:gd name="connsiteX1115" fmla="*/ 205321 w 1332510"/>
                  <a:gd name="connsiteY1115" fmla="*/ 670486 h 1660441"/>
                  <a:gd name="connsiteX1116" fmla="*/ 201734 w 1332510"/>
                  <a:gd name="connsiteY1116" fmla="*/ 670486 h 1660441"/>
                  <a:gd name="connsiteX1117" fmla="*/ 200277 w 1332510"/>
                  <a:gd name="connsiteY1117" fmla="*/ 671215 h 1660441"/>
                  <a:gd name="connsiteX1118" fmla="*/ 198876 w 1332510"/>
                  <a:gd name="connsiteY1118" fmla="*/ 671215 h 1660441"/>
                  <a:gd name="connsiteX1119" fmla="*/ 198148 w 1332510"/>
                  <a:gd name="connsiteY1119" fmla="*/ 671943 h 1660441"/>
                  <a:gd name="connsiteX1120" fmla="*/ 196691 w 1332510"/>
                  <a:gd name="connsiteY1120" fmla="*/ 672672 h 1660441"/>
                  <a:gd name="connsiteX1121" fmla="*/ 193833 w 1332510"/>
                  <a:gd name="connsiteY1121" fmla="*/ 673344 h 1660441"/>
                  <a:gd name="connsiteX1122" fmla="*/ 192432 w 1332510"/>
                  <a:gd name="connsiteY1122" fmla="*/ 674073 h 1660441"/>
                  <a:gd name="connsiteX1123" fmla="*/ 187389 w 1332510"/>
                  <a:gd name="connsiteY1123" fmla="*/ 677659 h 1660441"/>
                  <a:gd name="connsiteX1124" fmla="*/ 186660 w 1332510"/>
                  <a:gd name="connsiteY1124" fmla="*/ 678387 h 1660441"/>
                  <a:gd name="connsiteX1125" fmla="*/ 185203 w 1332510"/>
                  <a:gd name="connsiteY1125" fmla="*/ 679116 h 1660441"/>
                  <a:gd name="connsiteX1126" fmla="*/ 183074 w 1332510"/>
                  <a:gd name="connsiteY1126" fmla="*/ 681245 h 1660441"/>
                  <a:gd name="connsiteX1127" fmla="*/ 182345 w 1332510"/>
                  <a:gd name="connsiteY1127" fmla="*/ 681974 h 1660441"/>
                  <a:gd name="connsiteX1128" fmla="*/ 180889 w 1332510"/>
                  <a:gd name="connsiteY1128" fmla="*/ 682702 h 1660441"/>
                  <a:gd name="connsiteX1129" fmla="*/ 178759 w 1332510"/>
                  <a:gd name="connsiteY1129" fmla="*/ 683431 h 1660441"/>
                  <a:gd name="connsiteX1130" fmla="*/ 176630 w 1332510"/>
                  <a:gd name="connsiteY1130" fmla="*/ 684103 h 1660441"/>
                  <a:gd name="connsiteX1131" fmla="*/ 173716 w 1332510"/>
                  <a:gd name="connsiteY1131" fmla="*/ 684832 h 1660441"/>
                  <a:gd name="connsiteX1132" fmla="*/ 171586 w 1332510"/>
                  <a:gd name="connsiteY1132" fmla="*/ 685560 h 1660441"/>
                  <a:gd name="connsiteX1133" fmla="*/ 169457 w 1332510"/>
                  <a:gd name="connsiteY1133" fmla="*/ 687017 h 1660441"/>
                  <a:gd name="connsiteX1134" fmla="*/ 165142 w 1332510"/>
                  <a:gd name="connsiteY1134" fmla="*/ 687746 h 1660441"/>
                  <a:gd name="connsiteX1135" fmla="*/ 163685 w 1332510"/>
                  <a:gd name="connsiteY1135" fmla="*/ 688418 h 1660441"/>
                  <a:gd name="connsiteX1136" fmla="*/ 161556 w 1332510"/>
                  <a:gd name="connsiteY1136" fmla="*/ 689875 h 1660441"/>
                  <a:gd name="connsiteX1137" fmla="*/ 159370 w 1332510"/>
                  <a:gd name="connsiteY1137" fmla="*/ 691332 h 1660441"/>
                  <a:gd name="connsiteX1138" fmla="*/ 157913 w 1332510"/>
                  <a:gd name="connsiteY1138" fmla="*/ 692004 h 1660441"/>
                  <a:gd name="connsiteX1139" fmla="*/ 157241 w 1332510"/>
                  <a:gd name="connsiteY1139" fmla="*/ 692004 h 1660441"/>
                  <a:gd name="connsiteX1140" fmla="*/ 156512 w 1332510"/>
                  <a:gd name="connsiteY1140" fmla="*/ 692733 h 1660441"/>
                  <a:gd name="connsiteX1141" fmla="*/ 155784 w 1332510"/>
                  <a:gd name="connsiteY1141" fmla="*/ 694919 h 1660441"/>
                  <a:gd name="connsiteX1142" fmla="*/ 155055 w 1332510"/>
                  <a:gd name="connsiteY1142" fmla="*/ 696319 h 1660441"/>
                  <a:gd name="connsiteX1143" fmla="*/ 153654 w 1332510"/>
                  <a:gd name="connsiteY1143" fmla="*/ 697776 h 1660441"/>
                  <a:gd name="connsiteX1144" fmla="*/ 152197 w 1332510"/>
                  <a:gd name="connsiteY1144" fmla="*/ 699906 h 1660441"/>
                  <a:gd name="connsiteX1145" fmla="*/ 149340 w 1332510"/>
                  <a:gd name="connsiteY1145" fmla="*/ 704221 h 1660441"/>
                  <a:gd name="connsiteX1146" fmla="*/ 147154 w 1332510"/>
                  <a:gd name="connsiteY1146" fmla="*/ 707079 h 1660441"/>
                  <a:gd name="connsiteX1147" fmla="*/ 143568 w 1332510"/>
                  <a:gd name="connsiteY1147" fmla="*/ 712122 h 1660441"/>
                  <a:gd name="connsiteX1148" fmla="*/ 142839 w 1332510"/>
                  <a:gd name="connsiteY1148" fmla="*/ 713579 h 1660441"/>
                  <a:gd name="connsiteX1149" fmla="*/ 142167 w 1332510"/>
                  <a:gd name="connsiteY1149" fmla="*/ 717165 h 1660441"/>
                  <a:gd name="connsiteX1150" fmla="*/ 141438 w 1332510"/>
                  <a:gd name="connsiteY1150" fmla="*/ 718566 h 1660441"/>
                  <a:gd name="connsiteX1151" fmla="*/ 141438 w 1332510"/>
                  <a:gd name="connsiteY1151" fmla="*/ 719295 h 1660441"/>
                  <a:gd name="connsiteX1152" fmla="*/ 139981 w 1332510"/>
                  <a:gd name="connsiteY1152" fmla="*/ 720752 h 1660441"/>
                  <a:gd name="connsiteX1153" fmla="*/ 135666 w 1332510"/>
                  <a:gd name="connsiteY1153" fmla="*/ 725739 h 1660441"/>
                  <a:gd name="connsiteX1154" fmla="*/ 134265 w 1332510"/>
                  <a:gd name="connsiteY1154" fmla="*/ 727924 h 1660441"/>
                  <a:gd name="connsiteX1155" fmla="*/ 134265 w 1332510"/>
                  <a:gd name="connsiteY1155" fmla="*/ 729381 h 1660441"/>
                  <a:gd name="connsiteX1156" fmla="*/ 131351 w 1332510"/>
                  <a:gd name="connsiteY1156" fmla="*/ 734369 h 1660441"/>
                  <a:gd name="connsiteX1157" fmla="*/ 129950 w 1332510"/>
                  <a:gd name="connsiteY1157" fmla="*/ 736554 h 1660441"/>
                  <a:gd name="connsiteX1158" fmla="*/ 129222 w 1332510"/>
                  <a:gd name="connsiteY1158" fmla="*/ 737227 h 1660441"/>
                  <a:gd name="connsiteX1159" fmla="*/ 126364 w 1332510"/>
                  <a:gd name="connsiteY1159" fmla="*/ 742270 h 1660441"/>
                  <a:gd name="connsiteX1160" fmla="*/ 125636 w 1332510"/>
                  <a:gd name="connsiteY1160" fmla="*/ 744455 h 1660441"/>
                  <a:gd name="connsiteX1161" fmla="*/ 124907 w 1332510"/>
                  <a:gd name="connsiteY1161" fmla="*/ 746585 h 1660441"/>
                  <a:gd name="connsiteX1162" fmla="*/ 124179 w 1332510"/>
                  <a:gd name="connsiteY1162" fmla="*/ 747313 h 1660441"/>
                  <a:gd name="connsiteX1163" fmla="*/ 122778 w 1332510"/>
                  <a:gd name="connsiteY1163" fmla="*/ 750900 h 1660441"/>
                  <a:gd name="connsiteX1164" fmla="*/ 122049 w 1332510"/>
                  <a:gd name="connsiteY1164" fmla="*/ 751628 h 1660441"/>
                  <a:gd name="connsiteX1165" fmla="*/ 121321 w 1332510"/>
                  <a:gd name="connsiteY1165" fmla="*/ 752357 h 1660441"/>
                  <a:gd name="connsiteX1166" fmla="*/ 119864 w 1332510"/>
                  <a:gd name="connsiteY1166" fmla="*/ 753758 h 1660441"/>
                  <a:gd name="connsiteX1167" fmla="*/ 119191 w 1332510"/>
                  <a:gd name="connsiteY1167" fmla="*/ 753758 h 1660441"/>
                  <a:gd name="connsiteX1168" fmla="*/ 116277 w 1332510"/>
                  <a:gd name="connsiteY1168" fmla="*/ 755943 h 1660441"/>
                  <a:gd name="connsiteX1169" fmla="*/ 114876 w 1332510"/>
                  <a:gd name="connsiteY1169" fmla="*/ 756615 h 1660441"/>
                  <a:gd name="connsiteX1170" fmla="*/ 111290 w 1332510"/>
                  <a:gd name="connsiteY1170" fmla="*/ 757344 h 1660441"/>
                  <a:gd name="connsiteX1171" fmla="*/ 105518 w 1332510"/>
                  <a:gd name="connsiteY1171" fmla="*/ 759530 h 1660441"/>
                  <a:gd name="connsiteX1172" fmla="*/ 104790 w 1332510"/>
                  <a:gd name="connsiteY1172" fmla="*/ 760202 h 1660441"/>
                  <a:gd name="connsiteX1173" fmla="*/ 104117 w 1332510"/>
                  <a:gd name="connsiteY1173" fmla="*/ 760202 h 1660441"/>
                  <a:gd name="connsiteX1174" fmla="*/ 101932 w 1332510"/>
                  <a:gd name="connsiteY1174" fmla="*/ 763116 h 1660441"/>
                  <a:gd name="connsiteX1175" fmla="*/ 100531 w 1332510"/>
                  <a:gd name="connsiteY1175" fmla="*/ 763788 h 1660441"/>
                  <a:gd name="connsiteX1176" fmla="*/ 100531 w 1332510"/>
                  <a:gd name="connsiteY1176" fmla="*/ 765245 h 1660441"/>
                  <a:gd name="connsiteX1177" fmla="*/ 99803 w 1332510"/>
                  <a:gd name="connsiteY1177" fmla="*/ 767431 h 1660441"/>
                  <a:gd name="connsiteX1178" fmla="*/ 99074 w 1332510"/>
                  <a:gd name="connsiteY1178" fmla="*/ 767431 h 1660441"/>
                  <a:gd name="connsiteX1179" fmla="*/ 99074 w 1332510"/>
                  <a:gd name="connsiteY1179" fmla="*/ 768103 h 1660441"/>
                  <a:gd name="connsiteX1180" fmla="*/ 98346 w 1332510"/>
                  <a:gd name="connsiteY1180" fmla="*/ 768103 h 1660441"/>
                  <a:gd name="connsiteX1181" fmla="*/ 97617 w 1332510"/>
                  <a:gd name="connsiteY1181" fmla="*/ 769560 h 1660441"/>
                  <a:gd name="connsiteX1182" fmla="*/ 96889 w 1332510"/>
                  <a:gd name="connsiteY1182" fmla="*/ 770289 h 1660441"/>
                  <a:gd name="connsiteX1183" fmla="*/ 96216 w 1332510"/>
                  <a:gd name="connsiteY1183" fmla="*/ 771017 h 1660441"/>
                  <a:gd name="connsiteX1184" fmla="*/ 94759 w 1332510"/>
                  <a:gd name="connsiteY1184" fmla="*/ 772418 h 1660441"/>
                  <a:gd name="connsiteX1185" fmla="*/ 94031 w 1332510"/>
                  <a:gd name="connsiteY1185" fmla="*/ 773875 h 1660441"/>
                  <a:gd name="connsiteX1186" fmla="*/ 92630 w 1332510"/>
                  <a:gd name="connsiteY1186" fmla="*/ 775276 h 1660441"/>
                  <a:gd name="connsiteX1187" fmla="*/ 91901 w 1332510"/>
                  <a:gd name="connsiteY1187" fmla="*/ 775276 h 1660441"/>
                  <a:gd name="connsiteX1188" fmla="*/ 90444 w 1332510"/>
                  <a:gd name="connsiteY1188" fmla="*/ 776004 h 1660441"/>
                  <a:gd name="connsiteX1189" fmla="*/ 88315 w 1332510"/>
                  <a:gd name="connsiteY1189" fmla="*/ 776004 h 1660441"/>
                  <a:gd name="connsiteX1190" fmla="*/ 84729 w 1332510"/>
                  <a:gd name="connsiteY1190" fmla="*/ 775276 h 1660441"/>
                  <a:gd name="connsiteX1191" fmla="*/ 83272 w 1332510"/>
                  <a:gd name="connsiteY1191" fmla="*/ 775276 h 1660441"/>
                  <a:gd name="connsiteX1192" fmla="*/ 77556 w 1332510"/>
                  <a:gd name="connsiteY1192" fmla="*/ 773147 h 1660441"/>
                  <a:gd name="connsiteX1193" fmla="*/ 76827 w 1332510"/>
                  <a:gd name="connsiteY1193" fmla="*/ 773147 h 1660441"/>
                  <a:gd name="connsiteX1194" fmla="*/ 76099 w 1332510"/>
                  <a:gd name="connsiteY1194" fmla="*/ 773147 h 1660441"/>
                  <a:gd name="connsiteX1195" fmla="*/ 74642 w 1332510"/>
                  <a:gd name="connsiteY1195" fmla="*/ 773875 h 1660441"/>
                  <a:gd name="connsiteX1196" fmla="*/ 73241 w 1332510"/>
                  <a:gd name="connsiteY1196" fmla="*/ 774604 h 1660441"/>
                  <a:gd name="connsiteX1197" fmla="*/ 71784 w 1332510"/>
                  <a:gd name="connsiteY1197" fmla="*/ 775276 h 1660441"/>
                  <a:gd name="connsiteX1198" fmla="*/ 68926 w 1332510"/>
                  <a:gd name="connsiteY1198" fmla="*/ 776733 h 1660441"/>
                  <a:gd name="connsiteX1199" fmla="*/ 68197 w 1332510"/>
                  <a:gd name="connsiteY1199" fmla="*/ 778190 h 1660441"/>
                  <a:gd name="connsiteX1200" fmla="*/ 66740 w 1332510"/>
                  <a:gd name="connsiteY1200" fmla="*/ 778862 h 1660441"/>
                  <a:gd name="connsiteX1201" fmla="*/ 66068 w 1332510"/>
                  <a:gd name="connsiteY1201" fmla="*/ 779591 h 1660441"/>
                  <a:gd name="connsiteX1202" fmla="*/ 64611 w 1332510"/>
                  <a:gd name="connsiteY1202" fmla="*/ 781048 h 1660441"/>
                  <a:gd name="connsiteX1203" fmla="*/ 61753 w 1332510"/>
                  <a:gd name="connsiteY1203" fmla="*/ 782505 h 1660441"/>
                  <a:gd name="connsiteX1204" fmla="*/ 58167 w 1332510"/>
                  <a:gd name="connsiteY1204" fmla="*/ 783906 h 1660441"/>
                  <a:gd name="connsiteX1205" fmla="*/ 56710 w 1332510"/>
                  <a:gd name="connsiteY1205" fmla="*/ 785363 h 1660441"/>
                  <a:gd name="connsiteX1206" fmla="*/ 55981 w 1332510"/>
                  <a:gd name="connsiteY1206" fmla="*/ 785363 h 1660441"/>
                  <a:gd name="connsiteX1207" fmla="*/ 54580 w 1332510"/>
                  <a:gd name="connsiteY1207" fmla="*/ 786764 h 1660441"/>
                  <a:gd name="connsiteX1208" fmla="*/ 53852 w 1332510"/>
                  <a:gd name="connsiteY1208" fmla="*/ 787492 h 1660441"/>
                  <a:gd name="connsiteX1209" fmla="*/ 53123 w 1332510"/>
                  <a:gd name="connsiteY1209" fmla="*/ 791807 h 1660441"/>
                  <a:gd name="connsiteX1210" fmla="*/ 51666 w 1332510"/>
                  <a:gd name="connsiteY1210" fmla="*/ 792535 h 1660441"/>
                  <a:gd name="connsiteX1211" fmla="*/ 50938 w 1332510"/>
                  <a:gd name="connsiteY1211" fmla="*/ 793264 h 1660441"/>
                  <a:gd name="connsiteX1212" fmla="*/ 50938 w 1332510"/>
                  <a:gd name="connsiteY1212" fmla="*/ 793992 h 1660441"/>
                  <a:gd name="connsiteX1213" fmla="*/ 50265 w 1332510"/>
                  <a:gd name="connsiteY1213" fmla="*/ 794665 h 1660441"/>
                  <a:gd name="connsiteX1214" fmla="*/ 50265 w 1332510"/>
                  <a:gd name="connsiteY1214" fmla="*/ 796122 h 1660441"/>
                  <a:gd name="connsiteX1215" fmla="*/ 49537 w 1332510"/>
                  <a:gd name="connsiteY1215" fmla="*/ 797579 h 1660441"/>
                  <a:gd name="connsiteX1216" fmla="*/ 48809 w 1332510"/>
                  <a:gd name="connsiteY1216" fmla="*/ 800437 h 1660441"/>
                  <a:gd name="connsiteX1217" fmla="*/ 48809 w 1332510"/>
                  <a:gd name="connsiteY1217" fmla="*/ 802566 h 1660441"/>
                  <a:gd name="connsiteX1218" fmla="*/ 48809 w 1332510"/>
                  <a:gd name="connsiteY1218" fmla="*/ 803295 h 1660441"/>
                  <a:gd name="connsiteX1219" fmla="*/ 48080 w 1332510"/>
                  <a:gd name="connsiteY1219" fmla="*/ 805424 h 1660441"/>
                  <a:gd name="connsiteX1220" fmla="*/ 48080 w 1332510"/>
                  <a:gd name="connsiteY1220" fmla="*/ 806881 h 1660441"/>
                  <a:gd name="connsiteX1221" fmla="*/ 48809 w 1332510"/>
                  <a:gd name="connsiteY1221" fmla="*/ 809066 h 1660441"/>
                  <a:gd name="connsiteX1222" fmla="*/ 48809 w 1332510"/>
                  <a:gd name="connsiteY1222" fmla="*/ 810467 h 1660441"/>
                  <a:gd name="connsiteX1223" fmla="*/ 48080 w 1332510"/>
                  <a:gd name="connsiteY1223" fmla="*/ 811924 h 1660441"/>
                  <a:gd name="connsiteX1224" fmla="*/ 48080 w 1332510"/>
                  <a:gd name="connsiteY1224" fmla="*/ 812653 h 1660441"/>
                  <a:gd name="connsiteX1225" fmla="*/ 48809 w 1332510"/>
                  <a:gd name="connsiteY1225" fmla="*/ 814782 h 1660441"/>
                  <a:gd name="connsiteX1226" fmla="*/ 48080 w 1332510"/>
                  <a:gd name="connsiteY1226" fmla="*/ 816912 h 1660441"/>
                  <a:gd name="connsiteX1227" fmla="*/ 48080 w 1332510"/>
                  <a:gd name="connsiteY1227" fmla="*/ 819097 h 1660441"/>
                  <a:gd name="connsiteX1228" fmla="*/ 48080 w 1332510"/>
                  <a:gd name="connsiteY1228" fmla="*/ 820554 h 1660441"/>
                  <a:gd name="connsiteX1229" fmla="*/ 48080 w 1332510"/>
                  <a:gd name="connsiteY1229" fmla="*/ 821955 h 1660441"/>
                  <a:gd name="connsiteX1230" fmla="*/ 48080 w 1332510"/>
                  <a:gd name="connsiteY1230" fmla="*/ 823412 h 1660441"/>
                  <a:gd name="connsiteX1231" fmla="*/ 48809 w 1332510"/>
                  <a:gd name="connsiteY1231" fmla="*/ 824141 h 1660441"/>
                  <a:gd name="connsiteX1232" fmla="*/ 48809 w 1332510"/>
                  <a:gd name="connsiteY1232" fmla="*/ 826270 h 1660441"/>
                  <a:gd name="connsiteX1233" fmla="*/ 48809 w 1332510"/>
                  <a:gd name="connsiteY1233" fmla="*/ 826998 h 1660441"/>
                  <a:gd name="connsiteX1234" fmla="*/ 49537 w 1332510"/>
                  <a:gd name="connsiteY1234" fmla="*/ 827727 h 1660441"/>
                  <a:gd name="connsiteX1235" fmla="*/ 49537 w 1332510"/>
                  <a:gd name="connsiteY1235" fmla="*/ 828399 h 1660441"/>
                  <a:gd name="connsiteX1236" fmla="*/ 48809 w 1332510"/>
                  <a:gd name="connsiteY1236" fmla="*/ 828399 h 1660441"/>
                  <a:gd name="connsiteX1237" fmla="*/ 48080 w 1332510"/>
                  <a:gd name="connsiteY1237" fmla="*/ 831313 h 1660441"/>
                  <a:gd name="connsiteX1238" fmla="*/ 48080 w 1332510"/>
                  <a:gd name="connsiteY1238" fmla="*/ 832714 h 1660441"/>
                  <a:gd name="connsiteX1239" fmla="*/ 48080 w 1332510"/>
                  <a:gd name="connsiteY1239" fmla="*/ 834171 h 1660441"/>
                  <a:gd name="connsiteX1240" fmla="*/ 48809 w 1332510"/>
                  <a:gd name="connsiteY1240" fmla="*/ 836300 h 1660441"/>
                  <a:gd name="connsiteX1241" fmla="*/ 48809 w 1332510"/>
                  <a:gd name="connsiteY1241" fmla="*/ 837029 h 1660441"/>
                  <a:gd name="connsiteX1242" fmla="*/ 48080 w 1332510"/>
                  <a:gd name="connsiteY1242" fmla="*/ 837758 h 1660441"/>
                  <a:gd name="connsiteX1243" fmla="*/ 48080 w 1332510"/>
                  <a:gd name="connsiteY1243" fmla="*/ 842072 h 1660441"/>
                  <a:gd name="connsiteX1244" fmla="*/ 48080 w 1332510"/>
                  <a:gd name="connsiteY1244" fmla="*/ 844202 h 1660441"/>
                  <a:gd name="connsiteX1245" fmla="*/ 48080 w 1332510"/>
                  <a:gd name="connsiteY1245" fmla="*/ 844930 h 1660441"/>
                  <a:gd name="connsiteX1246" fmla="*/ 48809 w 1332510"/>
                  <a:gd name="connsiteY1246" fmla="*/ 845659 h 1660441"/>
                  <a:gd name="connsiteX1247" fmla="*/ 48809 w 1332510"/>
                  <a:gd name="connsiteY1247" fmla="*/ 847060 h 1660441"/>
                  <a:gd name="connsiteX1248" fmla="*/ 48809 w 1332510"/>
                  <a:gd name="connsiteY1248" fmla="*/ 849245 h 1660441"/>
                  <a:gd name="connsiteX1249" fmla="*/ 49537 w 1332510"/>
                  <a:gd name="connsiteY1249" fmla="*/ 851375 h 1660441"/>
                  <a:gd name="connsiteX1250" fmla="*/ 48809 w 1332510"/>
                  <a:gd name="connsiteY1250" fmla="*/ 853560 h 1660441"/>
                  <a:gd name="connsiteX1251" fmla="*/ 48809 w 1332510"/>
                  <a:gd name="connsiteY1251" fmla="*/ 854289 h 1660441"/>
                  <a:gd name="connsiteX1252" fmla="*/ 49537 w 1332510"/>
                  <a:gd name="connsiteY1252" fmla="*/ 855690 h 1660441"/>
                  <a:gd name="connsiteX1253" fmla="*/ 50265 w 1332510"/>
                  <a:gd name="connsiteY1253" fmla="*/ 857875 h 1660441"/>
                  <a:gd name="connsiteX1254" fmla="*/ 50938 w 1332510"/>
                  <a:gd name="connsiteY1254" fmla="*/ 860733 h 1660441"/>
                  <a:gd name="connsiteX1255" fmla="*/ 50938 w 1332510"/>
                  <a:gd name="connsiteY1255" fmla="*/ 861461 h 1660441"/>
                  <a:gd name="connsiteX1256" fmla="*/ 50938 w 1332510"/>
                  <a:gd name="connsiteY1256" fmla="*/ 862862 h 1660441"/>
                  <a:gd name="connsiteX1257" fmla="*/ 50265 w 1332510"/>
                  <a:gd name="connsiteY1257" fmla="*/ 865048 h 1660441"/>
                  <a:gd name="connsiteX1258" fmla="*/ 50265 w 1332510"/>
                  <a:gd name="connsiteY1258" fmla="*/ 865776 h 1660441"/>
                  <a:gd name="connsiteX1259" fmla="*/ 49537 w 1332510"/>
                  <a:gd name="connsiteY1259" fmla="*/ 865048 h 1660441"/>
                  <a:gd name="connsiteX1260" fmla="*/ 48809 w 1332510"/>
                  <a:gd name="connsiteY1260" fmla="*/ 865776 h 1660441"/>
                  <a:gd name="connsiteX1261" fmla="*/ 48809 w 1332510"/>
                  <a:gd name="connsiteY1261" fmla="*/ 866449 h 1660441"/>
                  <a:gd name="connsiteX1262" fmla="*/ 48080 w 1332510"/>
                  <a:gd name="connsiteY1262" fmla="*/ 867177 h 1660441"/>
                  <a:gd name="connsiteX1263" fmla="*/ 47352 w 1332510"/>
                  <a:gd name="connsiteY1263" fmla="*/ 867906 h 1660441"/>
                  <a:gd name="connsiteX1264" fmla="*/ 46679 w 1332510"/>
                  <a:gd name="connsiteY1264" fmla="*/ 868634 h 1660441"/>
                  <a:gd name="connsiteX1265" fmla="*/ 46679 w 1332510"/>
                  <a:gd name="connsiteY1265" fmla="*/ 870035 h 1660441"/>
                  <a:gd name="connsiteX1266" fmla="*/ 46679 w 1332510"/>
                  <a:gd name="connsiteY1266" fmla="*/ 870764 h 1660441"/>
                  <a:gd name="connsiteX1267" fmla="*/ 46679 w 1332510"/>
                  <a:gd name="connsiteY1267" fmla="*/ 872220 h 1660441"/>
                  <a:gd name="connsiteX1268" fmla="*/ 46679 w 1332510"/>
                  <a:gd name="connsiteY1268" fmla="*/ 872949 h 1660441"/>
                  <a:gd name="connsiteX1269" fmla="*/ 47352 w 1332510"/>
                  <a:gd name="connsiteY1269" fmla="*/ 872949 h 1660441"/>
                  <a:gd name="connsiteX1270" fmla="*/ 48809 w 1332510"/>
                  <a:gd name="connsiteY1270" fmla="*/ 872220 h 1660441"/>
                  <a:gd name="connsiteX1271" fmla="*/ 49537 w 1332510"/>
                  <a:gd name="connsiteY1271" fmla="*/ 872949 h 1660441"/>
                  <a:gd name="connsiteX1272" fmla="*/ 50265 w 1332510"/>
                  <a:gd name="connsiteY1272" fmla="*/ 872949 h 1660441"/>
                  <a:gd name="connsiteX1273" fmla="*/ 50265 w 1332510"/>
                  <a:gd name="connsiteY1273" fmla="*/ 873621 h 1660441"/>
                  <a:gd name="connsiteX1274" fmla="*/ 50265 w 1332510"/>
                  <a:gd name="connsiteY1274" fmla="*/ 875807 h 1660441"/>
                  <a:gd name="connsiteX1275" fmla="*/ 50265 w 1332510"/>
                  <a:gd name="connsiteY1275" fmla="*/ 877936 h 1660441"/>
                  <a:gd name="connsiteX1276" fmla="*/ 50265 w 1332510"/>
                  <a:gd name="connsiteY1276" fmla="*/ 878665 h 1660441"/>
                  <a:gd name="connsiteX1277" fmla="*/ 50938 w 1332510"/>
                  <a:gd name="connsiteY1277" fmla="*/ 879393 h 1660441"/>
                  <a:gd name="connsiteX1278" fmla="*/ 51666 w 1332510"/>
                  <a:gd name="connsiteY1278" fmla="*/ 880122 h 1660441"/>
                  <a:gd name="connsiteX1279" fmla="*/ 51666 w 1332510"/>
                  <a:gd name="connsiteY1279" fmla="*/ 881523 h 1660441"/>
                  <a:gd name="connsiteX1280" fmla="*/ 51666 w 1332510"/>
                  <a:gd name="connsiteY1280" fmla="*/ 882980 h 1660441"/>
                  <a:gd name="connsiteX1281" fmla="*/ 50265 w 1332510"/>
                  <a:gd name="connsiteY1281" fmla="*/ 884437 h 1660441"/>
                  <a:gd name="connsiteX1282" fmla="*/ 50265 w 1332510"/>
                  <a:gd name="connsiteY1282" fmla="*/ 885838 h 1660441"/>
                  <a:gd name="connsiteX1283" fmla="*/ 49537 w 1332510"/>
                  <a:gd name="connsiteY1283" fmla="*/ 887294 h 1660441"/>
                  <a:gd name="connsiteX1284" fmla="*/ 50265 w 1332510"/>
                  <a:gd name="connsiteY1284" fmla="*/ 888023 h 1660441"/>
                  <a:gd name="connsiteX1285" fmla="*/ 50265 w 1332510"/>
                  <a:gd name="connsiteY1285" fmla="*/ 888751 h 1660441"/>
                  <a:gd name="connsiteX1286" fmla="*/ 50938 w 1332510"/>
                  <a:gd name="connsiteY1286" fmla="*/ 888751 h 1660441"/>
                  <a:gd name="connsiteX1287" fmla="*/ 50265 w 1332510"/>
                  <a:gd name="connsiteY1287" fmla="*/ 890152 h 1660441"/>
                  <a:gd name="connsiteX1288" fmla="*/ 49537 w 1332510"/>
                  <a:gd name="connsiteY1288" fmla="*/ 893010 h 1660441"/>
                  <a:gd name="connsiteX1289" fmla="*/ 49537 w 1332510"/>
                  <a:gd name="connsiteY1289" fmla="*/ 894467 h 1660441"/>
                  <a:gd name="connsiteX1290" fmla="*/ 50265 w 1332510"/>
                  <a:gd name="connsiteY1290" fmla="*/ 895196 h 1660441"/>
                  <a:gd name="connsiteX1291" fmla="*/ 50938 w 1332510"/>
                  <a:gd name="connsiteY1291" fmla="*/ 895924 h 1660441"/>
                  <a:gd name="connsiteX1292" fmla="*/ 51666 w 1332510"/>
                  <a:gd name="connsiteY1292" fmla="*/ 895196 h 1660441"/>
                  <a:gd name="connsiteX1293" fmla="*/ 52395 w 1332510"/>
                  <a:gd name="connsiteY1293" fmla="*/ 895196 h 1660441"/>
                  <a:gd name="connsiteX1294" fmla="*/ 53123 w 1332510"/>
                  <a:gd name="connsiteY1294" fmla="*/ 894467 h 1660441"/>
                  <a:gd name="connsiteX1295" fmla="*/ 54580 w 1332510"/>
                  <a:gd name="connsiteY1295" fmla="*/ 893010 h 1660441"/>
                  <a:gd name="connsiteX1296" fmla="*/ 55253 w 1332510"/>
                  <a:gd name="connsiteY1296" fmla="*/ 892338 h 1660441"/>
                  <a:gd name="connsiteX1297" fmla="*/ 56710 w 1332510"/>
                  <a:gd name="connsiteY1297" fmla="*/ 893010 h 1660441"/>
                  <a:gd name="connsiteX1298" fmla="*/ 58167 w 1332510"/>
                  <a:gd name="connsiteY1298" fmla="*/ 895924 h 1660441"/>
                  <a:gd name="connsiteX1299" fmla="*/ 61025 w 1332510"/>
                  <a:gd name="connsiteY1299" fmla="*/ 898054 h 1660441"/>
                  <a:gd name="connsiteX1300" fmla="*/ 61753 w 1332510"/>
                  <a:gd name="connsiteY1300" fmla="*/ 900911 h 1660441"/>
                  <a:gd name="connsiteX1301" fmla="*/ 61753 w 1332510"/>
                  <a:gd name="connsiteY1301" fmla="*/ 902369 h 1660441"/>
                  <a:gd name="connsiteX1302" fmla="*/ 61753 w 1332510"/>
                  <a:gd name="connsiteY1302" fmla="*/ 903826 h 1660441"/>
                  <a:gd name="connsiteX1303" fmla="*/ 61753 w 1332510"/>
                  <a:gd name="connsiteY1303" fmla="*/ 906683 h 1660441"/>
                  <a:gd name="connsiteX1304" fmla="*/ 62426 w 1332510"/>
                  <a:gd name="connsiteY1304" fmla="*/ 907412 h 1660441"/>
                  <a:gd name="connsiteX1305" fmla="*/ 63883 w 1332510"/>
                  <a:gd name="connsiteY1305" fmla="*/ 908084 h 1660441"/>
                  <a:gd name="connsiteX1306" fmla="*/ 64611 w 1332510"/>
                  <a:gd name="connsiteY1306" fmla="*/ 908813 h 1660441"/>
                  <a:gd name="connsiteX1307" fmla="*/ 64611 w 1332510"/>
                  <a:gd name="connsiteY1307" fmla="*/ 910270 h 1660441"/>
                  <a:gd name="connsiteX1308" fmla="*/ 64611 w 1332510"/>
                  <a:gd name="connsiteY1308" fmla="*/ 911671 h 1660441"/>
                  <a:gd name="connsiteX1309" fmla="*/ 63883 w 1332510"/>
                  <a:gd name="connsiteY1309" fmla="*/ 911671 h 1660441"/>
                  <a:gd name="connsiteX1310" fmla="*/ 62426 w 1332510"/>
                  <a:gd name="connsiteY1310" fmla="*/ 910998 h 1660441"/>
                  <a:gd name="connsiteX1311" fmla="*/ 62426 w 1332510"/>
                  <a:gd name="connsiteY1311" fmla="*/ 911671 h 1660441"/>
                  <a:gd name="connsiteX1312" fmla="*/ 62426 w 1332510"/>
                  <a:gd name="connsiteY1312" fmla="*/ 913128 h 1660441"/>
                  <a:gd name="connsiteX1313" fmla="*/ 61753 w 1332510"/>
                  <a:gd name="connsiteY1313" fmla="*/ 913856 h 1660441"/>
                  <a:gd name="connsiteX1314" fmla="*/ 61025 w 1332510"/>
                  <a:gd name="connsiteY1314" fmla="*/ 913856 h 1660441"/>
                  <a:gd name="connsiteX1315" fmla="*/ 60296 w 1332510"/>
                  <a:gd name="connsiteY1315" fmla="*/ 913856 h 1660441"/>
                  <a:gd name="connsiteX1316" fmla="*/ 60296 w 1332510"/>
                  <a:gd name="connsiteY1316" fmla="*/ 915313 h 1660441"/>
                  <a:gd name="connsiteX1317" fmla="*/ 62426 w 1332510"/>
                  <a:gd name="connsiteY1317" fmla="*/ 915986 h 1660441"/>
                  <a:gd name="connsiteX1318" fmla="*/ 63883 w 1332510"/>
                  <a:gd name="connsiteY1318" fmla="*/ 916714 h 1660441"/>
                  <a:gd name="connsiteX1319" fmla="*/ 63883 w 1332510"/>
                  <a:gd name="connsiteY1319" fmla="*/ 918171 h 1660441"/>
                  <a:gd name="connsiteX1320" fmla="*/ 63154 w 1332510"/>
                  <a:gd name="connsiteY1320" fmla="*/ 921029 h 1660441"/>
                  <a:gd name="connsiteX1321" fmla="*/ 63154 w 1332510"/>
                  <a:gd name="connsiteY1321" fmla="*/ 923158 h 1660441"/>
                  <a:gd name="connsiteX1322" fmla="*/ 64611 w 1332510"/>
                  <a:gd name="connsiteY1322" fmla="*/ 926072 h 1660441"/>
                  <a:gd name="connsiteX1323" fmla="*/ 65340 w 1332510"/>
                  <a:gd name="connsiteY1323" fmla="*/ 926745 h 1660441"/>
                  <a:gd name="connsiteX1324" fmla="*/ 66068 w 1332510"/>
                  <a:gd name="connsiteY1324" fmla="*/ 927473 h 1660441"/>
                  <a:gd name="connsiteX1325" fmla="*/ 66068 w 1332510"/>
                  <a:gd name="connsiteY1325" fmla="*/ 928202 h 1660441"/>
                  <a:gd name="connsiteX1326" fmla="*/ 66740 w 1332510"/>
                  <a:gd name="connsiteY1326" fmla="*/ 928202 h 1660441"/>
                  <a:gd name="connsiteX1327" fmla="*/ 68197 w 1332510"/>
                  <a:gd name="connsiteY1327" fmla="*/ 928202 h 1660441"/>
                  <a:gd name="connsiteX1328" fmla="*/ 68926 w 1332510"/>
                  <a:gd name="connsiteY1328" fmla="*/ 928202 h 1660441"/>
                  <a:gd name="connsiteX1329" fmla="*/ 69654 w 1332510"/>
                  <a:gd name="connsiteY1329" fmla="*/ 928202 h 1660441"/>
                  <a:gd name="connsiteX1330" fmla="*/ 63883 w 1332510"/>
                  <a:gd name="connsiteY1330" fmla="*/ 1020103 h 1660441"/>
                  <a:gd name="connsiteX1331" fmla="*/ 62426 w 1332510"/>
                  <a:gd name="connsiteY1331" fmla="*/ 1048794 h 1660441"/>
                  <a:gd name="connsiteX1332" fmla="*/ 62426 w 1332510"/>
                  <a:gd name="connsiteY1332" fmla="*/ 1049523 h 1660441"/>
                  <a:gd name="connsiteX1333" fmla="*/ 85401 w 1332510"/>
                  <a:gd name="connsiteY1333" fmla="*/ 1101245 h 1660441"/>
                  <a:gd name="connsiteX1334" fmla="*/ 90444 w 1332510"/>
                  <a:gd name="connsiteY1334" fmla="*/ 1109819 h 1660441"/>
                  <a:gd name="connsiteX1335" fmla="*/ 162957 w 1332510"/>
                  <a:gd name="connsiteY1335" fmla="*/ 1233325 h 1660441"/>
                  <a:gd name="connsiteX1336" fmla="*/ 163685 w 1332510"/>
                  <a:gd name="connsiteY1336" fmla="*/ 1232596 h 1660441"/>
                  <a:gd name="connsiteX1337" fmla="*/ 164414 w 1332510"/>
                  <a:gd name="connsiteY1337" fmla="*/ 1232596 h 1660441"/>
                  <a:gd name="connsiteX1338" fmla="*/ 166543 w 1332510"/>
                  <a:gd name="connsiteY1338" fmla="*/ 1231868 h 1660441"/>
                  <a:gd name="connsiteX1339" fmla="*/ 169457 w 1332510"/>
                  <a:gd name="connsiteY1339" fmla="*/ 1231868 h 1660441"/>
                  <a:gd name="connsiteX1340" fmla="*/ 172315 w 1332510"/>
                  <a:gd name="connsiteY1340" fmla="*/ 1232596 h 1660441"/>
                  <a:gd name="connsiteX1341" fmla="*/ 173716 w 1332510"/>
                  <a:gd name="connsiteY1341" fmla="*/ 1232596 h 1660441"/>
                  <a:gd name="connsiteX1342" fmla="*/ 173716 w 1332510"/>
                  <a:gd name="connsiteY1342" fmla="*/ 1232596 h 1660441"/>
                  <a:gd name="connsiteX1343" fmla="*/ 172315 w 1332510"/>
                  <a:gd name="connsiteY1343" fmla="*/ 1232596 h 1660441"/>
                  <a:gd name="connsiteX1344" fmla="*/ 169401 w 1332510"/>
                  <a:gd name="connsiteY1344" fmla="*/ 1231868 h 1660441"/>
                  <a:gd name="connsiteX1345" fmla="*/ 166543 w 1332510"/>
                  <a:gd name="connsiteY1345" fmla="*/ 1231868 h 1660441"/>
                  <a:gd name="connsiteX1346" fmla="*/ 164414 w 1332510"/>
                  <a:gd name="connsiteY1346" fmla="*/ 1232596 h 1660441"/>
                  <a:gd name="connsiteX1347" fmla="*/ 163685 w 1332510"/>
                  <a:gd name="connsiteY1347" fmla="*/ 1232596 h 1660441"/>
                  <a:gd name="connsiteX1348" fmla="*/ 162957 w 1332510"/>
                  <a:gd name="connsiteY1348" fmla="*/ 1233325 h 1660441"/>
                  <a:gd name="connsiteX1349" fmla="*/ 162228 w 1332510"/>
                  <a:gd name="connsiteY1349" fmla="*/ 1233997 h 1660441"/>
                  <a:gd name="connsiteX1350" fmla="*/ 162228 w 1332510"/>
                  <a:gd name="connsiteY1350" fmla="*/ 1234726 h 1660441"/>
                  <a:gd name="connsiteX1351" fmla="*/ 161556 w 1332510"/>
                  <a:gd name="connsiteY1351" fmla="*/ 1236911 h 1660441"/>
                  <a:gd name="connsiteX1352" fmla="*/ 160827 w 1332510"/>
                  <a:gd name="connsiteY1352" fmla="*/ 1238312 h 1660441"/>
                  <a:gd name="connsiteX1353" fmla="*/ 160099 w 1332510"/>
                  <a:gd name="connsiteY1353" fmla="*/ 1239041 h 1660441"/>
                  <a:gd name="connsiteX1354" fmla="*/ 158642 w 1332510"/>
                  <a:gd name="connsiteY1354" fmla="*/ 1240498 h 1660441"/>
                  <a:gd name="connsiteX1355" fmla="*/ 157969 w 1332510"/>
                  <a:gd name="connsiteY1355" fmla="*/ 1241226 h 1660441"/>
                  <a:gd name="connsiteX1356" fmla="*/ 155784 w 1332510"/>
                  <a:gd name="connsiteY1356" fmla="*/ 1241899 h 1660441"/>
                  <a:gd name="connsiteX1357" fmla="*/ 153654 w 1332510"/>
                  <a:gd name="connsiteY1357" fmla="*/ 1242627 h 1660441"/>
                  <a:gd name="connsiteX1358" fmla="*/ 152197 w 1332510"/>
                  <a:gd name="connsiteY1358" fmla="*/ 1243355 h 1660441"/>
                  <a:gd name="connsiteX1359" fmla="*/ 151469 w 1332510"/>
                  <a:gd name="connsiteY1359" fmla="*/ 1244084 h 1660441"/>
                  <a:gd name="connsiteX1360" fmla="*/ 150740 w 1332510"/>
                  <a:gd name="connsiteY1360" fmla="*/ 1245485 h 1660441"/>
                  <a:gd name="connsiteX1361" fmla="*/ 148611 w 1332510"/>
                  <a:gd name="connsiteY1361" fmla="*/ 1246213 h 1660441"/>
                  <a:gd name="connsiteX1362" fmla="*/ 142839 w 1332510"/>
                  <a:gd name="connsiteY1362" fmla="*/ 1249127 h 1660441"/>
                  <a:gd name="connsiteX1363" fmla="*/ 141438 w 1332510"/>
                  <a:gd name="connsiteY1363" fmla="*/ 1249127 h 1660441"/>
                  <a:gd name="connsiteX1364" fmla="*/ 140710 w 1332510"/>
                  <a:gd name="connsiteY1364" fmla="*/ 1249127 h 1660441"/>
                  <a:gd name="connsiteX1365" fmla="*/ 139253 w 1332510"/>
                  <a:gd name="connsiteY1365" fmla="*/ 1250528 h 1660441"/>
                  <a:gd name="connsiteX1366" fmla="*/ 138580 w 1332510"/>
                  <a:gd name="connsiteY1366" fmla="*/ 1252714 h 1660441"/>
                  <a:gd name="connsiteX1367" fmla="*/ 138580 w 1332510"/>
                  <a:gd name="connsiteY1367" fmla="*/ 1253386 h 1660441"/>
                  <a:gd name="connsiteX1368" fmla="*/ 137852 w 1332510"/>
                  <a:gd name="connsiteY1368" fmla="*/ 1253386 h 1660441"/>
                  <a:gd name="connsiteX1369" fmla="*/ 136395 w 1332510"/>
                  <a:gd name="connsiteY1369" fmla="*/ 1254115 h 1660441"/>
                  <a:gd name="connsiteX1370" fmla="*/ 135666 w 1332510"/>
                  <a:gd name="connsiteY1370" fmla="*/ 1254115 h 1660441"/>
                  <a:gd name="connsiteX1371" fmla="*/ 134938 w 1332510"/>
                  <a:gd name="connsiteY1371" fmla="*/ 1254843 h 1660441"/>
                  <a:gd name="connsiteX1372" fmla="*/ 134265 w 1332510"/>
                  <a:gd name="connsiteY1372" fmla="*/ 1256300 h 1660441"/>
                  <a:gd name="connsiteX1373" fmla="*/ 133537 w 1332510"/>
                  <a:gd name="connsiteY1373" fmla="*/ 1256973 h 1660441"/>
                  <a:gd name="connsiteX1374" fmla="*/ 132808 w 1332510"/>
                  <a:gd name="connsiteY1374" fmla="*/ 1256973 h 1660441"/>
                  <a:gd name="connsiteX1375" fmla="*/ 132080 w 1332510"/>
                  <a:gd name="connsiteY1375" fmla="*/ 1257701 h 1660441"/>
                  <a:gd name="connsiteX1376" fmla="*/ 131351 w 1332510"/>
                  <a:gd name="connsiteY1376" fmla="*/ 1258429 h 1660441"/>
                  <a:gd name="connsiteX1377" fmla="*/ 130679 w 1332510"/>
                  <a:gd name="connsiteY1377" fmla="*/ 1259886 h 1660441"/>
                  <a:gd name="connsiteX1378" fmla="*/ 130679 w 1332510"/>
                  <a:gd name="connsiteY1378" fmla="*/ 1260559 h 1660441"/>
                  <a:gd name="connsiteX1379" fmla="*/ 130679 w 1332510"/>
                  <a:gd name="connsiteY1379" fmla="*/ 1261287 h 1660441"/>
                  <a:gd name="connsiteX1380" fmla="*/ 132080 w 1332510"/>
                  <a:gd name="connsiteY1380" fmla="*/ 1262016 h 1660441"/>
                  <a:gd name="connsiteX1381" fmla="*/ 132080 w 1332510"/>
                  <a:gd name="connsiteY1381" fmla="*/ 1262744 h 1660441"/>
                  <a:gd name="connsiteX1382" fmla="*/ 132808 w 1332510"/>
                  <a:gd name="connsiteY1382" fmla="*/ 1262744 h 1660441"/>
                  <a:gd name="connsiteX1383" fmla="*/ 134265 w 1332510"/>
                  <a:gd name="connsiteY1383" fmla="*/ 1262744 h 1660441"/>
                  <a:gd name="connsiteX1384" fmla="*/ 134938 w 1332510"/>
                  <a:gd name="connsiteY1384" fmla="*/ 1262744 h 1660441"/>
                  <a:gd name="connsiteX1385" fmla="*/ 134938 w 1332510"/>
                  <a:gd name="connsiteY1385" fmla="*/ 1263473 h 1660441"/>
                  <a:gd name="connsiteX1386" fmla="*/ 134938 w 1332510"/>
                  <a:gd name="connsiteY1386" fmla="*/ 1264201 h 1660441"/>
                  <a:gd name="connsiteX1387" fmla="*/ 134265 w 1332510"/>
                  <a:gd name="connsiteY1387" fmla="*/ 1264201 h 1660441"/>
                  <a:gd name="connsiteX1388" fmla="*/ 132808 w 1332510"/>
                  <a:gd name="connsiteY1388" fmla="*/ 1264874 h 1660441"/>
                  <a:gd name="connsiteX1389" fmla="*/ 132080 w 1332510"/>
                  <a:gd name="connsiteY1389" fmla="*/ 1264874 h 1660441"/>
                  <a:gd name="connsiteX1390" fmla="*/ 131351 w 1332510"/>
                  <a:gd name="connsiteY1390" fmla="*/ 1264874 h 1660441"/>
                  <a:gd name="connsiteX1391" fmla="*/ 130679 w 1332510"/>
                  <a:gd name="connsiteY1391" fmla="*/ 1264874 h 1660441"/>
                  <a:gd name="connsiteX1392" fmla="*/ 129950 w 1332510"/>
                  <a:gd name="connsiteY1392" fmla="*/ 1264201 h 1660441"/>
                  <a:gd name="connsiteX1393" fmla="*/ 129222 w 1332510"/>
                  <a:gd name="connsiteY1393" fmla="*/ 1264201 h 1660441"/>
                  <a:gd name="connsiteX1394" fmla="*/ 129222 w 1332510"/>
                  <a:gd name="connsiteY1394" fmla="*/ 1264874 h 1660441"/>
                  <a:gd name="connsiteX1395" fmla="*/ 129222 w 1332510"/>
                  <a:gd name="connsiteY1395" fmla="*/ 1267788 h 1660441"/>
                  <a:gd name="connsiteX1396" fmla="*/ 128494 w 1332510"/>
                  <a:gd name="connsiteY1396" fmla="*/ 1269189 h 1660441"/>
                  <a:gd name="connsiteX1397" fmla="*/ 128494 w 1332510"/>
                  <a:gd name="connsiteY1397" fmla="*/ 1269917 h 1660441"/>
                  <a:gd name="connsiteX1398" fmla="*/ 128494 w 1332510"/>
                  <a:gd name="connsiteY1398" fmla="*/ 1272047 h 1660441"/>
                  <a:gd name="connsiteX1399" fmla="*/ 128494 w 1332510"/>
                  <a:gd name="connsiteY1399" fmla="*/ 1274232 h 1660441"/>
                  <a:gd name="connsiteX1400" fmla="*/ 128494 w 1332510"/>
                  <a:gd name="connsiteY1400" fmla="*/ 1276361 h 1660441"/>
                  <a:gd name="connsiteX1401" fmla="*/ 127093 w 1332510"/>
                  <a:gd name="connsiteY1401" fmla="*/ 1277818 h 1660441"/>
                  <a:gd name="connsiteX1402" fmla="*/ 123506 w 1332510"/>
                  <a:gd name="connsiteY1402" fmla="*/ 1279275 h 1660441"/>
                  <a:gd name="connsiteX1403" fmla="*/ 120592 w 1332510"/>
                  <a:gd name="connsiteY1403" fmla="*/ 1279275 h 1660441"/>
                  <a:gd name="connsiteX1404" fmla="*/ 118463 w 1332510"/>
                  <a:gd name="connsiteY1404" fmla="*/ 1279275 h 1660441"/>
                  <a:gd name="connsiteX1405" fmla="*/ 116277 w 1332510"/>
                  <a:gd name="connsiteY1405" fmla="*/ 1278547 h 1660441"/>
                  <a:gd name="connsiteX1406" fmla="*/ 113420 w 1332510"/>
                  <a:gd name="connsiteY1406" fmla="*/ 1277818 h 1660441"/>
                  <a:gd name="connsiteX1407" fmla="*/ 113420 w 1332510"/>
                  <a:gd name="connsiteY1407" fmla="*/ 1280676 h 1660441"/>
                  <a:gd name="connsiteX1408" fmla="*/ 114148 w 1332510"/>
                  <a:gd name="connsiteY1408" fmla="*/ 1282862 h 1660441"/>
                  <a:gd name="connsiteX1409" fmla="*/ 114148 w 1332510"/>
                  <a:gd name="connsiteY1409" fmla="*/ 1283534 h 1660441"/>
                  <a:gd name="connsiteX1410" fmla="*/ 114148 w 1332510"/>
                  <a:gd name="connsiteY1410" fmla="*/ 1284263 h 1660441"/>
                  <a:gd name="connsiteX1411" fmla="*/ 113420 w 1332510"/>
                  <a:gd name="connsiteY1411" fmla="*/ 1284991 h 1660441"/>
                  <a:gd name="connsiteX1412" fmla="*/ 112691 w 1332510"/>
                  <a:gd name="connsiteY1412" fmla="*/ 1286448 h 1660441"/>
                  <a:gd name="connsiteX1413" fmla="*/ 112691 w 1332510"/>
                  <a:gd name="connsiteY1413" fmla="*/ 1287121 h 1660441"/>
                  <a:gd name="connsiteX1414" fmla="*/ 112691 w 1332510"/>
                  <a:gd name="connsiteY1414" fmla="*/ 1287849 h 1660441"/>
                  <a:gd name="connsiteX1415" fmla="*/ 112691 w 1332510"/>
                  <a:gd name="connsiteY1415" fmla="*/ 1289306 h 1660441"/>
                  <a:gd name="connsiteX1416" fmla="*/ 112691 w 1332510"/>
                  <a:gd name="connsiteY1416" fmla="*/ 1290707 h 1660441"/>
                  <a:gd name="connsiteX1417" fmla="*/ 112019 w 1332510"/>
                  <a:gd name="connsiteY1417" fmla="*/ 1291435 h 1660441"/>
                  <a:gd name="connsiteX1418" fmla="*/ 110562 w 1332510"/>
                  <a:gd name="connsiteY1418" fmla="*/ 1291435 h 1660441"/>
                  <a:gd name="connsiteX1419" fmla="*/ 109833 w 1332510"/>
                  <a:gd name="connsiteY1419" fmla="*/ 1291435 h 1660441"/>
                  <a:gd name="connsiteX1420" fmla="*/ 107704 w 1332510"/>
                  <a:gd name="connsiteY1420" fmla="*/ 1293621 h 1660441"/>
                  <a:gd name="connsiteX1421" fmla="*/ 107704 w 1332510"/>
                  <a:gd name="connsiteY1421" fmla="*/ 1294349 h 1660441"/>
                  <a:gd name="connsiteX1422" fmla="*/ 108376 w 1332510"/>
                  <a:gd name="connsiteY1422" fmla="*/ 1295750 h 1660441"/>
                  <a:gd name="connsiteX1423" fmla="*/ 109105 w 1332510"/>
                  <a:gd name="connsiteY1423" fmla="*/ 1295750 h 1660441"/>
                  <a:gd name="connsiteX1424" fmla="*/ 109833 w 1332510"/>
                  <a:gd name="connsiteY1424" fmla="*/ 1296479 h 1660441"/>
                  <a:gd name="connsiteX1425" fmla="*/ 109833 w 1332510"/>
                  <a:gd name="connsiteY1425" fmla="*/ 1297207 h 1660441"/>
                  <a:gd name="connsiteX1426" fmla="*/ 109105 w 1332510"/>
                  <a:gd name="connsiteY1426" fmla="*/ 1297936 h 1660441"/>
                  <a:gd name="connsiteX1427" fmla="*/ 107704 w 1332510"/>
                  <a:gd name="connsiteY1427" fmla="*/ 1298608 h 1660441"/>
                  <a:gd name="connsiteX1428" fmla="*/ 106975 w 1332510"/>
                  <a:gd name="connsiteY1428" fmla="*/ 1298608 h 1660441"/>
                  <a:gd name="connsiteX1429" fmla="*/ 105518 w 1332510"/>
                  <a:gd name="connsiteY1429" fmla="*/ 1298608 h 1660441"/>
                  <a:gd name="connsiteX1430" fmla="*/ 104790 w 1332510"/>
                  <a:gd name="connsiteY1430" fmla="*/ 1298608 h 1660441"/>
                  <a:gd name="connsiteX1431" fmla="*/ 102660 w 1332510"/>
                  <a:gd name="connsiteY1431" fmla="*/ 1300794 h 1660441"/>
                  <a:gd name="connsiteX1432" fmla="*/ 101932 w 1332510"/>
                  <a:gd name="connsiteY1432" fmla="*/ 1301522 h 1660441"/>
                  <a:gd name="connsiteX1433" fmla="*/ 100531 w 1332510"/>
                  <a:gd name="connsiteY1433" fmla="*/ 1302194 h 1660441"/>
                  <a:gd name="connsiteX1434" fmla="*/ 99074 w 1332510"/>
                  <a:gd name="connsiteY1434" fmla="*/ 1302194 h 1660441"/>
                  <a:gd name="connsiteX1435" fmla="*/ 97617 w 1332510"/>
                  <a:gd name="connsiteY1435" fmla="*/ 1301522 h 1660441"/>
                  <a:gd name="connsiteX1436" fmla="*/ 96889 w 1332510"/>
                  <a:gd name="connsiteY1436" fmla="*/ 1300065 h 1660441"/>
                  <a:gd name="connsiteX1437" fmla="*/ 95488 w 1332510"/>
                  <a:gd name="connsiteY1437" fmla="*/ 1300065 h 1660441"/>
                  <a:gd name="connsiteX1438" fmla="*/ 94759 w 1332510"/>
                  <a:gd name="connsiteY1438" fmla="*/ 1300794 h 1660441"/>
                  <a:gd name="connsiteX1439" fmla="*/ 93302 w 1332510"/>
                  <a:gd name="connsiteY1439" fmla="*/ 1301522 h 1660441"/>
                  <a:gd name="connsiteX1440" fmla="*/ 91901 w 1332510"/>
                  <a:gd name="connsiteY1440" fmla="*/ 1302194 h 1660441"/>
                  <a:gd name="connsiteX1441" fmla="*/ 91173 w 1332510"/>
                  <a:gd name="connsiteY1441" fmla="*/ 1302194 h 1660441"/>
                  <a:gd name="connsiteX1442" fmla="*/ 89716 w 1332510"/>
                  <a:gd name="connsiteY1442" fmla="*/ 1302923 h 1660441"/>
                  <a:gd name="connsiteX1443" fmla="*/ 89043 w 1332510"/>
                  <a:gd name="connsiteY1443" fmla="*/ 1303651 h 1660441"/>
                  <a:gd name="connsiteX1444" fmla="*/ 89716 w 1332510"/>
                  <a:gd name="connsiteY1444" fmla="*/ 1304380 h 1660441"/>
                  <a:gd name="connsiteX1445" fmla="*/ 91173 w 1332510"/>
                  <a:gd name="connsiteY1445" fmla="*/ 1305837 h 1660441"/>
                  <a:gd name="connsiteX1446" fmla="*/ 91173 w 1332510"/>
                  <a:gd name="connsiteY1446" fmla="*/ 1307238 h 1660441"/>
                  <a:gd name="connsiteX1447" fmla="*/ 91901 w 1332510"/>
                  <a:gd name="connsiteY1447" fmla="*/ 1308695 h 1660441"/>
                  <a:gd name="connsiteX1448" fmla="*/ 93302 w 1332510"/>
                  <a:gd name="connsiteY1448" fmla="*/ 1308695 h 1660441"/>
                  <a:gd name="connsiteX1449" fmla="*/ 94031 w 1332510"/>
                  <a:gd name="connsiteY1449" fmla="*/ 1310096 h 1660441"/>
                  <a:gd name="connsiteX1450" fmla="*/ 94031 w 1332510"/>
                  <a:gd name="connsiteY1450" fmla="*/ 1310824 h 1660441"/>
                  <a:gd name="connsiteX1451" fmla="*/ 94031 w 1332510"/>
                  <a:gd name="connsiteY1451" fmla="*/ 1311553 h 1660441"/>
                  <a:gd name="connsiteX1452" fmla="*/ 92630 w 1332510"/>
                  <a:gd name="connsiteY1452" fmla="*/ 1312281 h 1660441"/>
                  <a:gd name="connsiteX1453" fmla="*/ 91901 w 1332510"/>
                  <a:gd name="connsiteY1453" fmla="*/ 1312281 h 1660441"/>
                  <a:gd name="connsiteX1454" fmla="*/ 90444 w 1332510"/>
                  <a:gd name="connsiteY1454" fmla="*/ 1312281 h 1660441"/>
                  <a:gd name="connsiteX1455" fmla="*/ 89716 w 1332510"/>
                  <a:gd name="connsiteY1455" fmla="*/ 1313010 h 1660441"/>
                  <a:gd name="connsiteX1456" fmla="*/ 89043 w 1332510"/>
                  <a:gd name="connsiteY1456" fmla="*/ 1314411 h 1660441"/>
                  <a:gd name="connsiteX1457" fmla="*/ 90444 w 1332510"/>
                  <a:gd name="connsiteY1457" fmla="*/ 1315139 h 1660441"/>
                  <a:gd name="connsiteX1458" fmla="*/ 91173 w 1332510"/>
                  <a:gd name="connsiteY1458" fmla="*/ 1316596 h 1660441"/>
                  <a:gd name="connsiteX1459" fmla="*/ 91173 w 1332510"/>
                  <a:gd name="connsiteY1459" fmla="*/ 1317325 h 1660441"/>
                  <a:gd name="connsiteX1460" fmla="*/ 91173 w 1332510"/>
                  <a:gd name="connsiteY1460" fmla="*/ 1318726 h 1660441"/>
                  <a:gd name="connsiteX1461" fmla="*/ 89716 w 1332510"/>
                  <a:gd name="connsiteY1461" fmla="*/ 1319454 h 1660441"/>
                  <a:gd name="connsiteX1462" fmla="*/ 88315 w 1332510"/>
                  <a:gd name="connsiteY1462" fmla="*/ 1320183 h 1660441"/>
                  <a:gd name="connsiteX1463" fmla="*/ 87586 w 1332510"/>
                  <a:gd name="connsiteY1463" fmla="*/ 1321584 h 1660441"/>
                  <a:gd name="connsiteX1464" fmla="*/ 88315 w 1332510"/>
                  <a:gd name="connsiteY1464" fmla="*/ 1322312 h 1660441"/>
                  <a:gd name="connsiteX1465" fmla="*/ 88315 w 1332510"/>
                  <a:gd name="connsiteY1465" fmla="*/ 1323769 h 1660441"/>
                  <a:gd name="connsiteX1466" fmla="*/ 87586 w 1332510"/>
                  <a:gd name="connsiteY1466" fmla="*/ 1324498 h 1660441"/>
                  <a:gd name="connsiteX1467" fmla="*/ 86858 w 1332510"/>
                  <a:gd name="connsiteY1467" fmla="*/ 1325170 h 1660441"/>
                  <a:gd name="connsiteX1468" fmla="*/ 86129 w 1332510"/>
                  <a:gd name="connsiteY1468" fmla="*/ 1325898 h 1660441"/>
                  <a:gd name="connsiteX1469" fmla="*/ 86129 w 1332510"/>
                  <a:gd name="connsiteY1469" fmla="*/ 1326627 h 1660441"/>
                  <a:gd name="connsiteX1470" fmla="*/ 56710 w 1332510"/>
                  <a:gd name="connsiteY1470" fmla="*/ 1379750 h 1660441"/>
                  <a:gd name="connsiteX1471" fmla="*/ 52395 w 1332510"/>
                  <a:gd name="connsiteY1471" fmla="*/ 1388380 h 1660441"/>
                  <a:gd name="connsiteX1472" fmla="*/ 50938 w 1332510"/>
                  <a:gd name="connsiteY1472" fmla="*/ 1389781 h 1660441"/>
                  <a:gd name="connsiteX1473" fmla="*/ 49537 w 1332510"/>
                  <a:gd name="connsiteY1473" fmla="*/ 1389781 h 1660441"/>
                  <a:gd name="connsiteX1474" fmla="*/ 48080 w 1332510"/>
                  <a:gd name="connsiteY1474" fmla="*/ 1389781 h 1660441"/>
                  <a:gd name="connsiteX1475" fmla="*/ 46679 w 1332510"/>
                  <a:gd name="connsiteY1475" fmla="*/ 1389781 h 1660441"/>
                  <a:gd name="connsiteX1476" fmla="*/ 44494 w 1332510"/>
                  <a:gd name="connsiteY1476" fmla="*/ 1389781 h 1660441"/>
                  <a:gd name="connsiteX1477" fmla="*/ 43765 w 1332510"/>
                  <a:gd name="connsiteY1477" fmla="*/ 1389781 h 1660441"/>
                  <a:gd name="connsiteX1478" fmla="*/ 43093 w 1332510"/>
                  <a:gd name="connsiteY1478" fmla="*/ 1389108 h 1660441"/>
                  <a:gd name="connsiteX1479" fmla="*/ 42364 w 1332510"/>
                  <a:gd name="connsiteY1479" fmla="*/ 1388380 h 1660441"/>
                  <a:gd name="connsiteX1480" fmla="*/ 41636 w 1332510"/>
                  <a:gd name="connsiteY1480" fmla="*/ 1387651 h 1660441"/>
                  <a:gd name="connsiteX1481" fmla="*/ 40907 w 1332510"/>
                  <a:gd name="connsiteY1481" fmla="*/ 1387651 h 1660441"/>
                  <a:gd name="connsiteX1482" fmla="*/ 38778 w 1332510"/>
                  <a:gd name="connsiteY1482" fmla="*/ 1388380 h 1660441"/>
                  <a:gd name="connsiteX1483" fmla="*/ 38778 w 1332510"/>
                  <a:gd name="connsiteY1483" fmla="*/ 1389108 h 1660441"/>
                  <a:gd name="connsiteX1484" fmla="*/ 38778 w 1332510"/>
                  <a:gd name="connsiteY1484" fmla="*/ 1389781 h 1660441"/>
                  <a:gd name="connsiteX1485" fmla="*/ 38778 w 1332510"/>
                  <a:gd name="connsiteY1485" fmla="*/ 1390509 h 1660441"/>
                  <a:gd name="connsiteX1486" fmla="*/ 38778 w 1332510"/>
                  <a:gd name="connsiteY1486" fmla="*/ 1391238 h 1660441"/>
                  <a:gd name="connsiteX1487" fmla="*/ 38778 w 1332510"/>
                  <a:gd name="connsiteY1487" fmla="*/ 1392695 h 1660441"/>
                  <a:gd name="connsiteX1488" fmla="*/ 38049 w 1332510"/>
                  <a:gd name="connsiteY1488" fmla="*/ 1393367 h 1660441"/>
                  <a:gd name="connsiteX1489" fmla="*/ 37321 w 1332510"/>
                  <a:gd name="connsiteY1489" fmla="*/ 1394096 h 1660441"/>
                  <a:gd name="connsiteX1490" fmla="*/ 35192 w 1332510"/>
                  <a:gd name="connsiteY1490" fmla="*/ 1394824 h 1660441"/>
                  <a:gd name="connsiteX1491" fmla="*/ 35192 w 1332510"/>
                  <a:gd name="connsiteY1491" fmla="*/ 1395553 h 1660441"/>
                  <a:gd name="connsiteX1492" fmla="*/ 34463 w 1332510"/>
                  <a:gd name="connsiteY1492" fmla="*/ 1395553 h 1660441"/>
                  <a:gd name="connsiteX1493" fmla="*/ 35192 w 1332510"/>
                  <a:gd name="connsiteY1493" fmla="*/ 1396281 h 1660441"/>
                  <a:gd name="connsiteX1494" fmla="*/ 35864 w 1332510"/>
                  <a:gd name="connsiteY1494" fmla="*/ 1397010 h 1660441"/>
                  <a:gd name="connsiteX1495" fmla="*/ 36593 w 1332510"/>
                  <a:gd name="connsiteY1495" fmla="*/ 1397682 h 1660441"/>
                  <a:gd name="connsiteX1496" fmla="*/ 36593 w 1332510"/>
                  <a:gd name="connsiteY1496" fmla="*/ 1398411 h 1660441"/>
                  <a:gd name="connsiteX1497" fmla="*/ 38049 w 1332510"/>
                  <a:gd name="connsiteY1497" fmla="*/ 1402725 h 1660441"/>
                  <a:gd name="connsiteX1498" fmla="*/ 37321 w 1332510"/>
                  <a:gd name="connsiteY1498" fmla="*/ 1403454 h 1660441"/>
                  <a:gd name="connsiteX1499" fmla="*/ 36593 w 1332510"/>
                  <a:gd name="connsiteY1499" fmla="*/ 1404182 h 1660441"/>
                  <a:gd name="connsiteX1500" fmla="*/ 35864 w 1332510"/>
                  <a:gd name="connsiteY1500" fmla="*/ 1403454 h 1660441"/>
                  <a:gd name="connsiteX1501" fmla="*/ 35192 w 1332510"/>
                  <a:gd name="connsiteY1501" fmla="*/ 1404182 h 1660441"/>
                  <a:gd name="connsiteX1502" fmla="*/ 33735 w 1332510"/>
                  <a:gd name="connsiteY1502" fmla="*/ 1404855 h 1660441"/>
                  <a:gd name="connsiteX1503" fmla="*/ 30148 w 1332510"/>
                  <a:gd name="connsiteY1503" fmla="*/ 1407040 h 1660441"/>
                  <a:gd name="connsiteX1504" fmla="*/ 29420 w 1332510"/>
                  <a:gd name="connsiteY1504" fmla="*/ 1407040 h 1660441"/>
                  <a:gd name="connsiteX1505" fmla="*/ 27963 w 1332510"/>
                  <a:gd name="connsiteY1505" fmla="*/ 1406312 h 1660441"/>
                  <a:gd name="connsiteX1506" fmla="*/ 27290 w 1332510"/>
                  <a:gd name="connsiteY1506" fmla="*/ 1406312 h 1660441"/>
                  <a:gd name="connsiteX1507" fmla="*/ 26562 w 1332510"/>
                  <a:gd name="connsiteY1507" fmla="*/ 1406312 h 1660441"/>
                  <a:gd name="connsiteX1508" fmla="*/ 26562 w 1332510"/>
                  <a:gd name="connsiteY1508" fmla="*/ 1407040 h 1660441"/>
                  <a:gd name="connsiteX1509" fmla="*/ 25833 w 1332510"/>
                  <a:gd name="connsiteY1509" fmla="*/ 1408441 h 1660441"/>
                  <a:gd name="connsiteX1510" fmla="*/ 25105 w 1332510"/>
                  <a:gd name="connsiteY1510" fmla="*/ 1409170 h 1660441"/>
                  <a:gd name="connsiteX1511" fmla="*/ 25833 w 1332510"/>
                  <a:gd name="connsiteY1511" fmla="*/ 1409898 h 1660441"/>
                  <a:gd name="connsiteX1512" fmla="*/ 26562 w 1332510"/>
                  <a:gd name="connsiteY1512" fmla="*/ 1409898 h 1660441"/>
                  <a:gd name="connsiteX1513" fmla="*/ 27290 w 1332510"/>
                  <a:gd name="connsiteY1513" fmla="*/ 1410627 h 1660441"/>
                  <a:gd name="connsiteX1514" fmla="*/ 27290 w 1332510"/>
                  <a:gd name="connsiteY1514" fmla="*/ 1412084 h 1660441"/>
                  <a:gd name="connsiteX1515" fmla="*/ 27963 w 1332510"/>
                  <a:gd name="connsiteY1515" fmla="*/ 1412756 h 1660441"/>
                  <a:gd name="connsiteX1516" fmla="*/ 27963 w 1332510"/>
                  <a:gd name="connsiteY1516" fmla="*/ 1414213 h 1660441"/>
                  <a:gd name="connsiteX1517" fmla="*/ 27290 w 1332510"/>
                  <a:gd name="connsiteY1517" fmla="*/ 1416343 h 1660441"/>
                  <a:gd name="connsiteX1518" fmla="*/ 25833 w 1332510"/>
                  <a:gd name="connsiteY1518" fmla="*/ 1419929 h 1660441"/>
                  <a:gd name="connsiteX1519" fmla="*/ 25833 w 1332510"/>
                  <a:gd name="connsiteY1519" fmla="*/ 1420657 h 1660441"/>
                  <a:gd name="connsiteX1520" fmla="*/ 26562 w 1332510"/>
                  <a:gd name="connsiteY1520" fmla="*/ 1422114 h 1660441"/>
                  <a:gd name="connsiteX1521" fmla="*/ 25833 w 1332510"/>
                  <a:gd name="connsiteY1521" fmla="*/ 1423571 h 1660441"/>
                  <a:gd name="connsiteX1522" fmla="*/ 25105 w 1332510"/>
                  <a:gd name="connsiteY1522" fmla="*/ 1424244 h 1660441"/>
                  <a:gd name="connsiteX1523" fmla="*/ 22975 w 1332510"/>
                  <a:gd name="connsiteY1523" fmla="*/ 1425701 h 1660441"/>
                  <a:gd name="connsiteX1524" fmla="*/ 20790 w 1332510"/>
                  <a:gd name="connsiteY1524" fmla="*/ 1426429 h 1660441"/>
                  <a:gd name="connsiteX1525" fmla="*/ 20118 w 1332510"/>
                  <a:gd name="connsiteY1525" fmla="*/ 1426429 h 1660441"/>
                  <a:gd name="connsiteX1526" fmla="*/ 20118 w 1332510"/>
                  <a:gd name="connsiteY1526" fmla="*/ 1427830 h 1660441"/>
                  <a:gd name="connsiteX1527" fmla="*/ 20118 w 1332510"/>
                  <a:gd name="connsiteY1527" fmla="*/ 1428559 h 1660441"/>
                  <a:gd name="connsiteX1528" fmla="*/ 20118 w 1332510"/>
                  <a:gd name="connsiteY1528" fmla="*/ 1430016 h 1660441"/>
                  <a:gd name="connsiteX1529" fmla="*/ 19389 w 1332510"/>
                  <a:gd name="connsiteY1529" fmla="*/ 1431417 h 1660441"/>
                  <a:gd name="connsiteX1530" fmla="*/ 19389 w 1332510"/>
                  <a:gd name="connsiteY1530" fmla="*/ 1432145 h 1660441"/>
                  <a:gd name="connsiteX1531" fmla="*/ 20118 w 1332510"/>
                  <a:gd name="connsiteY1531" fmla="*/ 1433602 h 1660441"/>
                  <a:gd name="connsiteX1532" fmla="*/ 20118 w 1332510"/>
                  <a:gd name="connsiteY1532" fmla="*/ 1437917 h 1660441"/>
                  <a:gd name="connsiteX1533" fmla="*/ 20790 w 1332510"/>
                  <a:gd name="connsiteY1533" fmla="*/ 1438645 h 1660441"/>
                  <a:gd name="connsiteX1534" fmla="*/ 23704 w 1332510"/>
                  <a:gd name="connsiteY1534" fmla="*/ 1439318 h 1660441"/>
                  <a:gd name="connsiteX1535" fmla="*/ 25105 w 1332510"/>
                  <a:gd name="connsiteY1535" fmla="*/ 1439318 h 1660441"/>
                  <a:gd name="connsiteX1536" fmla="*/ 25833 w 1332510"/>
                  <a:gd name="connsiteY1536" fmla="*/ 1440775 h 1660441"/>
                  <a:gd name="connsiteX1537" fmla="*/ 26562 w 1332510"/>
                  <a:gd name="connsiteY1537" fmla="*/ 1441503 h 1660441"/>
                  <a:gd name="connsiteX1538" fmla="*/ 25833 w 1332510"/>
                  <a:gd name="connsiteY1538" fmla="*/ 1442904 h 1660441"/>
                  <a:gd name="connsiteX1539" fmla="*/ 25105 w 1332510"/>
                  <a:gd name="connsiteY1539" fmla="*/ 1443633 h 1660441"/>
                  <a:gd name="connsiteX1540" fmla="*/ 25105 w 1332510"/>
                  <a:gd name="connsiteY1540" fmla="*/ 1444361 h 1660441"/>
                  <a:gd name="connsiteX1541" fmla="*/ 24376 w 1332510"/>
                  <a:gd name="connsiteY1541" fmla="*/ 1445090 h 1660441"/>
                  <a:gd name="connsiteX1542" fmla="*/ 23704 w 1332510"/>
                  <a:gd name="connsiteY1542" fmla="*/ 1446490 h 1660441"/>
                  <a:gd name="connsiteX1543" fmla="*/ 21518 w 1332510"/>
                  <a:gd name="connsiteY1543" fmla="*/ 1451534 h 1660441"/>
                  <a:gd name="connsiteX1544" fmla="*/ 18661 w 1332510"/>
                  <a:gd name="connsiteY1544" fmla="*/ 1452263 h 1660441"/>
                  <a:gd name="connsiteX1545" fmla="*/ 17932 w 1332510"/>
                  <a:gd name="connsiteY1545" fmla="*/ 1452263 h 1660441"/>
                  <a:gd name="connsiteX1546" fmla="*/ 16475 w 1332510"/>
                  <a:gd name="connsiteY1546" fmla="*/ 1452263 h 1660441"/>
                  <a:gd name="connsiteX1547" fmla="*/ 15803 w 1332510"/>
                  <a:gd name="connsiteY1547" fmla="*/ 1451534 h 1660441"/>
                  <a:gd name="connsiteX1548" fmla="*/ 15074 w 1332510"/>
                  <a:gd name="connsiteY1548" fmla="*/ 1450805 h 1660441"/>
                  <a:gd name="connsiteX1549" fmla="*/ 12889 w 1332510"/>
                  <a:gd name="connsiteY1549" fmla="*/ 1452263 h 1660441"/>
                  <a:gd name="connsiteX1550" fmla="*/ 11488 w 1332510"/>
                  <a:gd name="connsiteY1550" fmla="*/ 1454392 h 1660441"/>
                  <a:gd name="connsiteX1551" fmla="*/ 11488 w 1332510"/>
                  <a:gd name="connsiteY1551" fmla="*/ 1457978 h 1660441"/>
                  <a:gd name="connsiteX1552" fmla="*/ 12216 w 1332510"/>
                  <a:gd name="connsiteY1552" fmla="*/ 1460164 h 1660441"/>
                  <a:gd name="connsiteX1553" fmla="*/ 12216 w 1332510"/>
                  <a:gd name="connsiteY1553" fmla="*/ 1462293 h 1660441"/>
                  <a:gd name="connsiteX1554" fmla="*/ 11488 w 1332510"/>
                  <a:gd name="connsiteY1554" fmla="*/ 1463022 h 1660441"/>
                  <a:gd name="connsiteX1555" fmla="*/ 10031 w 1332510"/>
                  <a:gd name="connsiteY1555" fmla="*/ 1463750 h 1660441"/>
                  <a:gd name="connsiteX1556" fmla="*/ 9302 w 1332510"/>
                  <a:gd name="connsiteY1556" fmla="*/ 1465207 h 1660441"/>
                  <a:gd name="connsiteX1557" fmla="*/ 9302 w 1332510"/>
                  <a:gd name="connsiteY1557" fmla="*/ 1465880 h 1660441"/>
                  <a:gd name="connsiteX1558" fmla="*/ 9302 w 1332510"/>
                  <a:gd name="connsiteY1558" fmla="*/ 1470923 h 1660441"/>
                  <a:gd name="connsiteX1559" fmla="*/ 8630 w 1332510"/>
                  <a:gd name="connsiteY1559" fmla="*/ 1472380 h 1660441"/>
                  <a:gd name="connsiteX1560" fmla="*/ 9302 w 1332510"/>
                  <a:gd name="connsiteY1560" fmla="*/ 1473781 h 1660441"/>
                  <a:gd name="connsiteX1561" fmla="*/ 9302 w 1332510"/>
                  <a:gd name="connsiteY1561" fmla="*/ 1474509 h 1660441"/>
                  <a:gd name="connsiteX1562" fmla="*/ 10031 w 1332510"/>
                  <a:gd name="connsiteY1562" fmla="*/ 1474509 h 1660441"/>
                  <a:gd name="connsiteX1563" fmla="*/ 11488 w 1332510"/>
                  <a:gd name="connsiteY1563" fmla="*/ 1474509 h 1660441"/>
                  <a:gd name="connsiteX1564" fmla="*/ 12216 w 1332510"/>
                  <a:gd name="connsiteY1564" fmla="*/ 1475238 h 1660441"/>
                  <a:gd name="connsiteX1565" fmla="*/ 12216 w 1332510"/>
                  <a:gd name="connsiteY1565" fmla="*/ 1475966 h 1660441"/>
                  <a:gd name="connsiteX1566" fmla="*/ 12889 w 1332510"/>
                  <a:gd name="connsiteY1566" fmla="*/ 1478824 h 1660441"/>
                  <a:gd name="connsiteX1567" fmla="*/ 12889 w 1332510"/>
                  <a:gd name="connsiteY1567" fmla="*/ 1481682 h 1660441"/>
                  <a:gd name="connsiteX1568" fmla="*/ 12216 w 1332510"/>
                  <a:gd name="connsiteY1568" fmla="*/ 1485269 h 1660441"/>
                  <a:gd name="connsiteX1569" fmla="*/ 12216 w 1332510"/>
                  <a:gd name="connsiteY1569" fmla="*/ 1485997 h 1660441"/>
                  <a:gd name="connsiteX1570" fmla="*/ 10759 w 1332510"/>
                  <a:gd name="connsiteY1570" fmla="*/ 1488127 h 1660441"/>
                  <a:gd name="connsiteX1571" fmla="*/ 10031 w 1332510"/>
                  <a:gd name="connsiteY1571" fmla="*/ 1488127 h 1660441"/>
                  <a:gd name="connsiteX1572" fmla="*/ 6444 w 1332510"/>
                  <a:gd name="connsiteY1572" fmla="*/ 1495355 h 1660441"/>
                  <a:gd name="connsiteX1573" fmla="*/ 7173 w 1332510"/>
                  <a:gd name="connsiteY1573" fmla="*/ 1496028 h 1660441"/>
                  <a:gd name="connsiteX1574" fmla="*/ 7173 w 1332510"/>
                  <a:gd name="connsiteY1574" fmla="*/ 1500343 h 1660441"/>
                  <a:gd name="connsiteX1575" fmla="*/ 6444 w 1332510"/>
                  <a:gd name="connsiteY1575" fmla="*/ 1503201 h 1660441"/>
                  <a:gd name="connsiteX1576" fmla="*/ 4987 w 1332510"/>
                  <a:gd name="connsiteY1576" fmla="*/ 1509701 h 1660441"/>
                  <a:gd name="connsiteX1577" fmla="*/ 1401 w 1332510"/>
                  <a:gd name="connsiteY1577" fmla="*/ 1512559 h 1660441"/>
                  <a:gd name="connsiteX1578" fmla="*/ 1401 w 1332510"/>
                  <a:gd name="connsiteY1578" fmla="*/ 1515417 h 1660441"/>
                  <a:gd name="connsiteX1579" fmla="*/ 3586 w 1332510"/>
                  <a:gd name="connsiteY1579" fmla="*/ 1517602 h 1660441"/>
                  <a:gd name="connsiteX1580" fmla="*/ 3586 w 1332510"/>
                  <a:gd name="connsiteY1580" fmla="*/ 1519003 h 1660441"/>
                  <a:gd name="connsiteX1581" fmla="*/ 729 w 1332510"/>
                  <a:gd name="connsiteY1581" fmla="*/ 1526176 h 1660441"/>
                  <a:gd name="connsiteX1582" fmla="*/ 1401 w 1332510"/>
                  <a:gd name="connsiteY1582" fmla="*/ 1531947 h 1660441"/>
                  <a:gd name="connsiteX1583" fmla="*/ 0 w 1332510"/>
                  <a:gd name="connsiteY1583" fmla="*/ 1534077 h 1660441"/>
                  <a:gd name="connsiteX1584" fmla="*/ 2129 w 1332510"/>
                  <a:gd name="connsiteY1584" fmla="*/ 1535534 h 1660441"/>
                  <a:gd name="connsiteX1585" fmla="*/ 3586 w 1332510"/>
                  <a:gd name="connsiteY1585" fmla="*/ 1528361 h 1660441"/>
                  <a:gd name="connsiteX1586" fmla="*/ 3586 w 1332510"/>
                  <a:gd name="connsiteY1586" fmla="*/ 1527633 h 1660441"/>
                  <a:gd name="connsiteX1587" fmla="*/ 4315 w 1332510"/>
                  <a:gd name="connsiteY1587" fmla="*/ 1526904 h 1660441"/>
                  <a:gd name="connsiteX1588" fmla="*/ 4987 w 1332510"/>
                  <a:gd name="connsiteY1588" fmla="*/ 1526176 h 1660441"/>
                  <a:gd name="connsiteX1589" fmla="*/ 7173 w 1332510"/>
                  <a:gd name="connsiteY1589" fmla="*/ 1526176 h 1660441"/>
                  <a:gd name="connsiteX1590" fmla="*/ 9302 w 1332510"/>
                  <a:gd name="connsiteY1590" fmla="*/ 1524775 h 1660441"/>
                  <a:gd name="connsiteX1591" fmla="*/ 10031 w 1332510"/>
                  <a:gd name="connsiteY1591" fmla="*/ 1524775 h 1660441"/>
                  <a:gd name="connsiteX1592" fmla="*/ 12889 w 1332510"/>
                  <a:gd name="connsiteY1592" fmla="*/ 1524046 h 1660441"/>
                  <a:gd name="connsiteX1593" fmla="*/ 13617 w 1332510"/>
                  <a:gd name="connsiteY1593" fmla="*/ 1523318 h 1660441"/>
                  <a:gd name="connsiteX1594" fmla="*/ 16475 w 1332510"/>
                  <a:gd name="connsiteY1594" fmla="*/ 1519003 h 1660441"/>
                  <a:gd name="connsiteX1595" fmla="*/ 17203 w 1332510"/>
                  <a:gd name="connsiteY1595" fmla="*/ 1518330 h 1660441"/>
                  <a:gd name="connsiteX1596" fmla="*/ 17932 w 1332510"/>
                  <a:gd name="connsiteY1596" fmla="*/ 1518330 h 1660441"/>
                  <a:gd name="connsiteX1597" fmla="*/ 19389 w 1332510"/>
                  <a:gd name="connsiteY1597" fmla="*/ 1517602 h 1660441"/>
                  <a:gd name="connsiteX1598" fmla="*/ 20118 w 1332510"/>
                  <a:gd name="connsiteY1598" fmla="*/ 1516874 h 1660441"/>
                  <a:gd name="connsiteX1599" fmla="*/ 20790 w 1332510"/>
                  <a:gd name="connsiteY1599" fmla="*/ 1516145 h 1660441"/>
                  <a:gd name="connsiteX1600" fmla="*/ 22975 w 1332510"/>
                  <a:gd name="connsiteY1600" fmla="*/ 1514688 h 1660441"/>
                  <a:gd name="connsiteX1601" fmla="*/ 23704 w 1332510"/>
                  <a:gd name="connsiteY1601" fmla="*/ 1514016 h 1660441"/>
                  <a:gd name="connsiteX1602" fmla="*/ 25105 w 1332510"/>
                  <a:gd name="connsiteY1602" fmla="*/ 1514016 h 1660441"/>
                  <a:gd name="connsiteX1603" fmla="*/ 27963 w 1332510"/>
                  <a:gd name="connsiteY1603" fmla="*/ 1514016 h 1660441"/>
                  <a:gd name="connsiteX1604" fmla="*/ 29420 w 1332510"/>
                  <a:gd name="connsiteY1604" fmla="*/ 1514016 h 1660441"/>
                  <a:gd name="connsiteX1605" fmla="*/ 30148 w 1332510"/>
                  <a:gd name="connsiteY1605" fmla="*/ 1513287 h 1660441"/>
                  <a:gd name="connsiteX1606" fmla="*/ 30877 w 1332510"/>
                  <a:gd name="connsiteY1606" fmla="*/ 1512559 h 1660441"/>
                  <a:gd name="connsiteX1607" fmla="*/ 31605 w 1332510"/>
                  <a:gd name="connsiteY1607" fmla="*/ 1512559 h 1660441"/>
                  <a:gd name="connsiteX1608" fmla="*/ 33006 w 1332510"/>
                  <a:gd name="connsiteY1608" fmla="*/ 1511830 h 1660441"/>
                  <a:gd name="connsiteX1609" fmla="*/ 33735 w 1332510"/>
                  <a:gd name="connsiteY1609" fmla="*/ 1511830 h 1660441"/>
                  <a:gd name="connsiteX1610" fmla="*/ 34463 w 1332510"/>
                  <a:gd name="connsiteY1610" fmla="*/ 1511830 h 1660441"/>
                  <a:gd name="connsiteX1611" fmla="*/ 36593 w 1332510"/>
                  <a:gd name="connsiteY1611" fmla="*/ 1512559 h 1660441"/>
                  <a:gd name="connsiteX1612" fmla="*/ 40179 w 1332510"/>
                  <a:gd name="connsiteY1612" fmla="*/ 1514016 h 1660441"/>
                  <a:gd name="connsiteX1613" fmla="*/ 41636 w 1332510"/>
                  <a:gd name="connsiteY1613" fmla="*/ 1514016 h 1660441"/>
                  <a:gd name="connsiteX1614" fmla="*/ 42364 w 1332510"/>
                  <a:gd name="connsiteY1614" fmla="*/ 1514688 h 1660441"/>
                  <a:gd name="connsiteX1615" fmla="*/ 43765 w 1332510"/>
                  <a:gd name="connsiteY1615" fmla="*/ 1514688 h 1660441"/>
                  <a:gd name="connsiteX1616" fmla="*/ 44494 w 1332510"/>
                  <a:gd name="connsiteY1616" fmla="*/ 1515417 h 1660441"/>
                  <a:gd name="connsiteX1617" fmla="*/ 45222 w 1332510"/>
                  <a:gd name="connsiteY1617" fmla="*/ 1516145 h 1660441"/>
                  <a:gd name="connsiteX1618" fmla="*/ 45951 w 1332510"/>
                  <a:gd name="connsiteY1618" fmla="*/ 1516874 h 1660441"/>
                  <a:gd name="connsiteX1619" fmla="*/ 46679 w 1332510"/>
                  <a:gd name="connsiteY1619" fmla="*/ 1517602 h 1660441"/>
                  <a:gd name="connsiteX1620" fmla="*/ 47352 w 1332510"/>
                  <a:gd name="connsiteY1620" fmla="*/ 1518330 h 1660441"/>
                  <a:gd name="connsiteX1621" fmla="*/ 48080 w 1332510"/>
                  <a:gd name="connsiteY1621" fmla="*/ 1519003 h 1660441"/>
                  <a:gd name="connsiteX1622" fmla="*/ 48809 w 1332510"/>
                  <a:gd name="connsiteY1622" fmla="*/ 1519003 h 1660441"/>
                  <a:gd name="connsiteX1623" fmla="*/ 50938 w 1332510"/>
                  <a:gd name="connsiteY1623" fmla="*/ 1518330 h 1660441"/>
                  <a:gd name="connsiteX1624" fmla="*/ 53123 w 1332510"/>
                  <a:gd name="connsiteY1624" fmla="*/ 1518330 h 1660441"/>
                  <a:gd name="connsiteX1625" fmla="*/ 53852 w 1332510"/>
                  <a:gd name="connsiteY1625" fmla="*/ 1518330 h 1660441"/>
                  <a:gd name="connsiteX1626" fmla="*/ 57438 w 1332510"/>
                  <a:gd name="connsiteY1626" fmla="*/ 1519731 h 1660441"/>
                  <a:gd name="connsiteX1627" fmla="*/ 58167 w 1332510"/>
                  <a:gd name="connsiteY1627" fmla="*/ 1520460 h 1660441"/>
                  <a:gd name="connsiteX1628" fmla="*/ 58839 w 1332510"/>
                  <a:gd name="connsiteY1628" fmla="*/ 1520460 h 1660441"/>
                  <a:gd name="connsiteX1629" fmla="*/ 59568 w 1332510"/>
                  <a:gd name="connsiteY1629" fmla="*/ 1520460 h 1660441"/>
                  <a:gd name="connsiteX1630" fmla="*/ 60296 w 1332510"/>
                  <a:gd name="connsiteY1630" fmla="*/ 1519731 h 1660441"/>
                  <a:gd name="connsiteX1631" fmla="*/ 62426 w 1332510"/>
                  <a:gd name="connsiteY1631" fmla="*/ 1519003 h 1660441"/>
                  <a:gd name="connsiteX1632" fmla="*/ 63154 w 1332510"/>
                  <a:gd name="connsiteY1632" fmla="*/ 1518330 h 1660441"/>
                  <a:gd name="connsiteX1633" fmla="*/ 63883 w 1332510"/>
                  <a:gd name="connsiteY1633" fmla="*/ 1518330 h 1660441"/>
                  <a:gd name="connsiteX1634" fmla="*/ 64611 w 1332510"/>
                  <a:gd name="connsiteY1634" fmla="*/ 1519003 h 1660441"/>
                  <a:gd name="connsiteX1635" fmla="*/ 64611 w 1332510"/>
                  <a:gd name="connsiteY1635" fmla="*/ 1519731 h 1660441"/>
                  <a:gd name="connsiteX1636" fmla="*/ 64611 w 1332510"/>
                  <a:gd name="connsiteY1636" fmla="*/ 1520460 h 1660441"/>
                  <a:gd name="connsiteX1637" fmla="*/ 64611 w 1332510"/>
                  <a:gd name="connsiteY1637" fmla="*/ 1521917 h 1660441"/>
                  <a:gd name="connsiteX1638" fmla="*/ 63883 w 1332510"/>
                  <a:gd name="connsiteY1638" fmla="*/ 1524775 h 1660441"/>
                  <a:gd name="connsiteX1639" fmla="*/ 63883 w 1332510"/>
                  <a:gd name="connsiteY1639" fmla="*/ 1525503 h 1660441"/>
                  <a:gd name="connsiteX1640" fmla="*/ 63883 w 1332510"/>
                  <a:gd name="connsiteY1640" fmla="*/ 1526176 h 1660441"/>
                  <a:gd name="connsiteX1641" fmla="*/ 63883 w 1332510"/>
                  <a:gd name="connsiteY1641" fmla="*/ 1529762 h 1660441"/>
                  <a:gd name="connsiteX1642" fmla="*/ 63883 w 1332510"/>
                  <a:gd name="connsiteY1642" fmla="*/ 1533404 h 1660441"/>
                  <a:gd name="connsiteX1643" fmla="*/ 63883 w 1332510"/>
                  <a:gd name="connsiteY1643" fmla="*/ 1538392 h 1660441"/>
                  <a:gd name="connsiteX1644" fmla="*/ 63883 w 1332510"/>
                  <a:gd name="connsiteY1644" fmla="*/ 1540577 h 1660441"/>
                  <a:gd name="connsiteX1645" fmla="*/ 63883 w 1332510"/>
                  <a:gd name="connsiteY1645" fmla="*/ 1544892 h 1660441"/>
                  <a:gd name="connsiteX1646" fmla="*/ 67469 w 1332510"/>
                  <a:gd name="connsiteY1646" fmla="*/ 1569997 h 1660441"/>
                  <a:gd name="connsiteX1647" fmla="*/ 71784 w 1332510"/>
                  <a:gd name="connsiteY1647" fmla="*/ 1572855 h 1660441"/>
                  <a:gd name="connsiteX1648" fmla="*/ 76099 w 1332510"/>
                  <a:gd name="connsiteY1648" fmla="*/ 1573583 h 1660441"/>
                  <a:gd name="connsiteX1649" fmla="*/ 81142 w 1332510"/>
                  <a:gd name="connsiteY1649" fmla="*/ 1575713 h 1660441"/>
                  <a:gd name="connsiteX1650" fmla="*/ 84729 w 1332510"/>
                  <a:gd name="connsiteY1650" fmla="*/ 1576441 h 1660441"/>
                  <a:gd name="connsiteX1651" fmla="*/ 86858 w 1332510"/>
                  <a:gd name="connsiteY1651" fmla="*/ 1575040 h 1660441"/>
                  <a:gd name="connsiteX1652" fmla="*/ 89043 w 1332510"/>
                  <a:gd name="connsiteY1652" fmla="*/ 1576441 h 1660441"/>
                  <a:gd name="connsiteX1653" fmla="*/ 89716 w 1332510"/>
                  <a:gd name="connsiteY1653" fmla="*/ 1577898 h 1660441"/>
                  <a:gd name="connsiteX1654" fmla="*/ 91173 w 1332510"/>
                  <a:gd name="connsiteY1654" fmla="*/ 1577898 h 1660441"/>
                  <a:gd name="connsiteX1655" fmla="*/ 94031 w 1332510"/>
                  <a:gd name="connsiteY1655" fmla="*/ 1577170 h 1660441"/>
                  <a:gd name="connsiteX1656" fmla="*/ 95488 w 1332510"/>
                  <a:gd name="connsiteY1656" fmla="*/ 1574312 h 1660441"/>
                  <a:gd name="connsiteX1657" fmla="*/ 99074 w 1332510"/>
                  <a:gd name="connsiteY1657" fmla="*/ 1570725 h 1660441"/>
                  <a:gd name="connsiteX1658" fmla="*/ 105518 w 1332510"/>
                  <a:gd name="connsiteY1658" fmla="*/ 1569997 h 1660441"/>
                  <a:gd name="connsiteX1659" fmla="*/ 106247 w 1332510"/>
                  <a:gd name="connsiteY1659" fmla="*/ 1569268 h 1660441"/>
                  <a:gd name="connsiteX1660" fmla="*/ 108376 w 1332510"/>
                  <a:gd name="connsiteY1660" fmla="*/ 1564953 h 1660441"/>
                  <a:gd name="connsiteX1661" fmla="*/ 109833 w 1332510"/>
                  <a:gd name="connsiteY1661" fmla="*/ 1565682 h 1660441"/>
                  <a:gd name="connsiteX1662" fmla="*/ 111290 w 1332510"/>
                  <a:gd name="connsiteY1662" fmla="*/ 1565682 h 1660441"/>
                  <a:gd name="connsiteX1663" fmla="*/ 117006 w 1332510"/>
                  <a:gd name="connsiteY1663" fmla="*/ 1568540 h 1660441"/>
                  <a:gd name="connsiteX1664" fmla="*/ 118463 w 1332510"/>
                  <a:gd name="connsiteY1664" fmla="*/ 1568540 h 1660441"/>
                  <a:gd name="connsiteX1665" fmla="*/ 119191 w 1332510"/>
                  <a:gd name="connsiteY1665" fmla="*/ 1567811 h 1660441"/>
                  <a:gd name="connsiteX1666" fmla="*/ 119864 w 1332510"/>
                  <a:gd name="connsiteY1666" fmla="*/ 1567139 h 1660441"/>
                  <a:gd name="connsiteX1667" fmla="*/ 119191 w 1332510"/>
                  <a:gd name="connsiteY1667" fmla="*/ 1566410 h 1660441"/>
                  <a:gd name="connsiteX1668" fmla="*/ 119191 w 1332510"/>
                  <a:gd name="connsiteY1668" fmla="*/ 1564953 h 1660441"/>
                  <a:gd name="connsiteX1669" fmla="*/ 119191 w 1332510"/>
                  <a:gd name="connsiteY1669" fmla="*/ 1564225 h 1660441"/>
                  <a:gd name="connsiteX1670" fmla="*/ 119191 w 1332510"/>
                  <a:gd name="connsiteY1670" fmla="*/ 1563552 h 1660441"/>
                  <a:gd name="connsiteX1671" fmla="*/ 119864 w 1332510"/>
                  <a:gd name="connsiteY1671" fmla="*/ 1562824 h 1660441"/>
                  <a:gd name="connsiteX1672" fmla="*/ 122049 w 1332510"/>
                  <a:gd name="connsiteY1672" fmla="*/ 1562824 h 1660441"/>
                  <a:gd name="connsiteX1673" fmla="*/ 122778 w 1332510"/>
                  <a:gd name="connsiteY1673" fmla="*/ 1563552 h 1660441"/>
                  <a:gd name="connsiteX1674" fmla="*/ 123506 w 1332510"/>
                  <a:gd name="connsiteY1674" fmla="*/ 1564953 h 1660441"/>
                  <a:gd name="connsiteX1675" fmla="*/ 124179 w 1332510"/>
                  <a:gd name="connsiteY1675" fmla="*/ 1566410 h 1660441"/>
                  <a:gd name="connsiteX1676" fmla="*/ 125636 w 1332510"/>
                  <a:gd name="connsiteY1676" fmla="*/ 1566410 h 1660441"/>
                  <a:gd name="connsiteX1677" fmla="*/ 126364 w 1332510"/>
                  <a:gd name="connsiteY1677" fmla="*/ 1566410 h 1660441"/>
                  <a:gd name="connsiteX1678" fmla="*/ 127765 w 1332510"/>
                  <a:gd name="connsiteY1678" fmla="*/ 1566410 h 1660441"/>
                  <a:gd name="connsiteX1679" fmla="*/ 127765 w 1332510"/>
                  <a:gd name="connsiteY1679" fmla="*/ 1564953 h 1660441"/>
                  <a:gd name="connsiteX1680" fmla="*/ 128494 w 1332510"/>
                  <a:gd name="connsiteY1680" fmla="*/ 1564225 h 1660441"/>
                  <a:gd name="connsiteX1681" fmla="*/ 128494 w 1332510"/>
                  <a:gd name="connsiteY1681" fmla="*/ 1563552 h 1660441"/>
                  <a:gd name="connsiteX1682" fmla="*/ 128494 w 1332510"/>
                  <a:gd name="connsiteY1682" fmla="*/ 1562095 h 1660441"/>
                  <a:gd name="connsiteX1683" fmla="*/ 129222 w 1332510"/>
                  <a:gd name="connsiteY1683" fmla="*/ 1561367 h 1660441"/>
                  <a:gd name="connsiteX1684" fmla="*/ 129950 w 1332510"/>
                  <a:gd name="connsiteY1684" fmla="*/ 1561367 h 1660441"/>
                  <a:gd name="connsiteX1685" fmla="*/ 131351 w 1332510"/>
                  <a:gd name="connsiteY1685" fmla="*/ 1562095 h 1660441"/>
                  <a:gd name="connsiteX1686" fmla="*/ 132080 w 1332510"/>
                  <a:gd name="connsiteY1686" fmla="*/ 1562095 h 1660441"/>
                  <a:gd name="connsiteX1687" fmla="*/ 132808 w 1332510"/>
                  <a:gd name="connsiteY1687" fmla="*/ 1562095 h 1660441"/>
                  <a:gd name="connsiteX1688" fmla="*/ 133537 w 1332510"/>
                  <a:gd name="connsiteY1688" fmla="*/ 1561367 h 1660441"/>
                  <a:gd name="connsiteX1689" fmla="*/ 133537 w 1332510"/>
                  <a:gd name="connsiteY1689" fmla="*/ 1559966 h 1660441"/>
                  <a:gd name="connsiteX1690" fmla="*/ 133537 w 1332510"/>
                  <a:gd name="connsiteY1690" fmla="*/ 1559238 h 1660441"/>
                  <a:gd name="connsiteX1691" fmla="*/ 134265 w 1332510"/>
                  <a:gd name="connsiteY1691" fmla="*/ 1557781 h 1660441"/>
                  <a:gd name="connsiteX1692" fmla="*/ 135666 w 1332510"/>
                  <a:gd name="connsiteY1692" fmla="*/ 1557781 h 1660441"/>
                  <a:gd name="connsiteX1693" fmla="*/ 135666 w 1332510"/>
                  <a:gd name="connsiteY1693" fmla="*/ 1558509 h 1660441"/>
                  <a:gd name="connsiteX1694" fmla="*/ 137123 w 1332510"/>
                  <a:gd name="connsiteY1694" fmla="*/ 1558509 h 1660441"/>
                  <a:gd name="connsiteX1695" fmla="*/ 137852 w 1332510"/>
                  <a:gd name="connsiteY1695" fmla="*/ 1558509 h 1660441"/>
                  <a:gd name="connsiteX1696" fmla="*/ 139253 w 1332510"/>
                  <a:gd name="connsiteY1696" fmla="*/ 1557052 h 1660441"/>
                  <a:gd name="connsiteX1697" fmla="*/ 139981 w 1332510"/>
                  <a:gd name="connsiteY1697" fmla="*/ 1556380 h 1660441"/>
                  <a:gd name="connsiteX1698" fmla="*/ 140710 w 1332510"/>
                  <a:gd name="connsiteY1698" fmla="*/ 1556380 h 1660441"/>
                  <a:gd name="connsiteX1699" fmla="*/ 142167 w 1332510"/>
                  <a:gd name="connsiteY1699" fmla="*/ 1556380 h 1660441"/>
                  <a:gd name="connsiteX1700" fmla="*/ 143568 w 1332510"/>
                  <a:gd name="connsiteY1700" fmla="*/ 1556380 h 1660441"/>
                  <a:gd name="connsiteX1701" fmla="*/ 145753 w 1332510"/>
                  <a:gd name="connsiteY1701" fmla="*/ 1555651 h 1660441"/>
                  <a:gd name="connsiteX1702" fmla="*/ 146482 w 1332510"/>
                  <a:gd name="connsiteY1702" fmla="*/ 1555651 h 1660441"/>
                  <a:gd name="connsiteX1703" fmla="*/ 147154 w 1332510"/>
                  <a:gd name="connsiteY1703" fmla="*/ 1556380 h 1660441"/>
                  <a:gd name="connsiteX1704" fmla="*/ 147883 w 1332510"/>
                  <a:gd name="connsiteY1704" fmla="*/ 1557052 h 1660441"/>
                  <a:gd name="connsiteX1705" fmla="*/ 147154 w 1332510"/>
                  <a:gd name="connsiteY1705" fmla="*/ 1559238 h 1660441"/>
                  <a:gd name="connsiteX1706" fmla="*/ 147154 w 1332510"/>
                  <a:gd name="connsiteY1706" fmla="*/ 1562095 h 1660441"/>
                  <a:gd name="connsiteX1707" fmla="*/ 147154 w 1332510"/>
                  <a:gd name="connsiteY1707" fmla="*/ 1564225 h 1660441"/>
                  <a:gd name="connsiteX1708" fmla="*/ 147154 w 1332510"/>
                  <a:gd name="connsiteY1708" fmla="*/ 1564953 h 1660441"/>
                  <a:gd name="connsiteX1709" fmla="*/ 147154 w 1332510"/>
                  <a:gd name="connsiteY1709" fmla="*/ 1568540 h 1660441"/>
                  <a:gd name="connsiteX1710" fmla="*/ 150068 w 1332510"/>
                  <a:gd name="connsiteY1710" fmla="*/ 1567139 h 1660441"/>
                  <a:gd name="connsiteX1711" fmla="*/ 152926 w 1332510"/>
                  <a:gd name="connsiteY1711" fmla="*/ 1567139 h 1660441"/>
                  <a:gd name="connsiteX1712" fmla="*/ 154327 w 1332510"/>
                  <a:gd name="connsiteY1712" fmla="*/ 1567139 h 1660441"/>
                  <a:gd name="connsiteX1713" fmla="*/ 155784 w 1332510"/>
                  <a:gd name="connsiteY1713" fmla="*/ 1565682 h 1660441"/>
                  <a:gd name="connsiteX1714" fmla="*/ 157241 w 1332510"/>
                  <a:gd name="connsiteY1714" fmla="*/ 1563552 h 1660441"/>
                  <a:gd name="connsiteX1715" fmla="*/ 157969 w 1332510"/>
                  <a:gd name="connsiteY1715" fmla="*/ 1563552 h 1660441"/>
                  <a:gd name="connsiteX1716" fmla="*/ 159370 w 1332510"/>
                  <a:gd name="connsiteY1716" fmla="*/ 1564225 h 1660441"/>
                  <a:gd name="connsiteX1717" fmla="*/ 160099 w 1332510"/>
                  <a:gd name="connsiteY1717" fmla="*/ 1563552 h 1660441"/>
                  <a:gd name="connsiteX1718" fmla="*/ 160827 w 1332510"/>
                  <a:gd name="connsiteY1718" fmla="*/ 1561367 h 1660441"/>
                  <a:gd name="connsiteX1719" fmla="*/ 161556 w 1332510"/>
                  <a:gd name="connsiteY1719" fmla="*/ 1559966 h 1660441"/>
                  <a:gd name="connsiteX1720" fmla="*/ 162228 w 1332510"/>
                  <a:gd name="connsiteY1720" fmla="*/ 1559966 h 1660441"/>
                  <a:gd name="connsiteX1721" fmla="*/ 162957 w 1332510"/>
                  <a:gd name="connsiteY1721" fmla="*/ 1560639 h 1660441"/>
                  <a:gd name="connsiteX1722" fmla="*/ 163685 w 1332510"/>
                  <a:gd name="connsiteY1722" fmla="*/ 1559238 h 1660441"/>
                  <a:gd name="connsiteX1723" fmla="*/ 164414 w 1332510"/>
                  <a:gd name="connsiteY1723" fmla="*/ 1557052 h 1660441"/>
                  <a:gd name="connsiteX1724" fmla="*/ 166543 w 1332510"/>
                  <a:gd name="connsiteY1724" fmla="*/ 1553466 h 1660441"/>
                  <a:gd name="connsiteX1725" fmla="*/ 168728 w 1332510"/>
                  <a:gd name="connsiteY1725" fmla="*/ 1553466 h 1660441"/>
                  <a:gd name="connsiteX1726" fmla="*/ 173716 w 1332510"/>
                  <a:gd name="connsiteY1726" fmla="*/ 1552737 h 1660441"/>
                  <a:gd name="connsiteX1727" fmla="*/ 177302 w 1332510"/>
                  <a:gd name="connsiteY1727" fmla="*/ 1552065 h 1660441"/>
                  <a:gd name="connsiteX1728" fmla="*/ 178759 w 1332510"/>
                  <a:gd name="connsiteY1728" fmla="*/ 1552065 h 1660441"/>
                  <a:gd name="connsiteX1729" fmla="*/ 180216 w 1332510"/>
                  <a:gd name="connsiteY1729" fmla="*/ 1550608 h 1660441"/>
                  <a:gd name="connsiteX1730" fmla="*/ 180889 w 1332510"/>
                  <a:gd name="connsiteY1730" fmla="*/ 1549879 h 1660441"/>
                  <a:gd name="connsiteX1731" fmla="*/ 181617 w 1332510"/>
                  <a:gd name="connsiteY1731" fmla="*/ 1547750 h 1660441"/>
                  <a:gd name="connsiteX1732" fmla="*/ 182345 w 1332510"/>
                  <a:gd name="connsiteY1732" fmla="*/ 1547021 h 1660441"/>
                  <a:gd name="connsiteX1733" fmla="*/ 183074 w 1332510"/>
                  <a:gd name="connsiteY1733" fmla="*/ 1547021 h 1660441"/>
                  <a:gd name="connsiteX1734" fmla="*/ 185203 w 1332510"/>
                  <a:gd name="connsiteY1734" fmla="*/ 1547750 h 1660441"/>
                  <a:gd name="connsiteX1735" fmla="*/ 185932 w 1332510"/>
                  <a:gd name="connsiteY1735" fmla="*/ 1549879 h 1660441"/>
                  <a:gd name="connsiteX1736" fmla="*/ 189518 w 1332510"/>
                  <a:gd name="connsiteY1736" fmla="*/ 1550608 h 1660441"/>
                  <a:gd name="connsiteX1737" fmla="*/ 190975 w 1332510"/>
                  <a:gd name="connsiteY1737" fmla="*/ 1552737 h 1660441"/>
                  <a:gd name="connsiteX1738" fmla="*/ 192432 w 1332510"/>
                  <a:gd name="connsiteY1738" fmla="*/ 1552737 h 1660441"/>
                  <a:gd name="connsiteX1739" fmla="*/ 199605 w 1332510"/>
                  <a:gd name="connsiteY1739" fmla="*/ 1555651 h 1660441"/>
                  <a:gd name="connsiteX1740" fmla="*/ 201006 w 1332510"/>
                  <a:gd name="connsiteY1740" fmla="*/ 1554194 h 1660441"/>
                  <a:gd name="connsiteX1741" fmla="*/ 201734 w 1332510"/>
                  <a:gd name="connsiteY1741" fmla="*/ 1552737 h 1660441"/>
                  <a:gd name="connsiteX1742" fmla="*/ 204592 w 1332510"/>
                  <a:gd name="connsiteY1742" fmla="*/ 1549151 h 1660441"/>
                  <a:gd name="connsiteX1743" fmla="*/ 206049 w 1332510"/>
                  <a:gd name="connsiteY1743" fmla="*/ 1548478 h 1660441"/>
                  <a:gd name="connsiteX1744" fmla="*/ 206778 w 1332510"/>
                  <a:gd name="connsiteY1744" fmla="*/ 1547021 h 1660441"/>
                  <a:gd name="connsiteX1745" fmla="*/ 207506 w 1332510"/>
                  <a:gd name="connsiteY1745" fmla="*/ 1544892 h 1660441"/>
                  <a:gd name="connsiteX1746" fmla="*/ 209636 w 1332510"/>
                  <a:gd name="connsiteY1746" fmla="*/ 1544164 h 1660441"/>
                  <a:gd name="connsiteX1747" fmla="*/ 215351 w 1332510"/>
                  <a:gd name="connsiteY1747" fmla="*/ 1544164 h 1660441"/>
                  <a:gd name="connsiteX1748" fmla="*/ 218994 w 1332510"/>
                  <a:gd name="connsiteY1748" fmla="*/ 1543435 h 1660441"/>
                  <a:gd name="connsiteX1749" fmla="*/ 220395 w 1332510"/>
                  <a:gd name="connsiteY1749" fmla="*/ 1544164 h 1660441"/>
                  <a:gd name="connsiteX1750" fmla="*/ 219666 w 1332510"/>
                  <a:gd name="connsiteY1750" fmla="*/ 1544892 h 1660441"/>
                  <a:gd name="connsiteX1751" fmla="*/ 218994 w 1332510"/>
                  <a:gd name="connsiteY1751" fmla="*/ 1545565 h 1660441"/>
                  <a:gd name="connsiteX1752" fmla="*/ 218265 w 1332510"/>
                  <a:gd name="connsiteY1752" fmla="*/ 1546293 h 1660441"/>
                  <a:gd name="connsiteX1753" fmla="*/ 218994 w 1332510"/>
                  <a:gd name="connsiteY1753" fmla="*/ 1547021 h 1660441"/>
                  <a:gd name="connsiteX1754" fmla="*/ 221123 w 1332510"/>
                  <a:gd name="connsiteY1754" fmla="*/ 1547750 h 1660441"/>
                  <a:gd name="connsiteX1755" fmla="*/ 223253 w 1332510"/>
                  <a:gd name="connsiteY1755" fmla="*/ 1549151 h 1660441"/>
                  <a:gd name="connsiteX1756" fmla="*/ 226895 w 1332510"/>
                  <a:gd name="connsiteY1756" fmla="*/ 1549151 h 1660441"/>
                  <a:gd name="connsiteX1757" fmla="*/ 227568 w 1332510"/>
                  <a:gd name="connsiteY1757" fmla="*/ 1549151 h 1660441"/>
                  <a:gd name="connsiteX1758" fmla="*/ 229025 w 1332510"/>
                  <a:gd name="connsiteY1758" fmla="*/ 1552065 h 1660441"/>
                  <a:gd name="connsiteX1759" fmla="*/ 229753 w 1332510"/>
                  <a:gd name="connsiteY1759" fmla="*/ 1554923 h 1660441"/>
                  <a:gd name="connsiteX1760" fmla="*/ 231154 w 1332510"/>
                  <a:gd name="connsiteY1760" fmla="*/ 1555651 h 1660441"/>
                  <a:gd name="connsiteX1761" fmla="*/ 234740 w 1332510"/>
                  <a:gd name="connsiteY1761" fmla="*/ 1554194 h 1660441"/>
                  <a:gd name="connsiteX1762" fmla="*/ 236926 w 1332510"/>
                  <a:gd name="connsiteY1762" fmla="*/ 1552737 h 1660441"/>
                  <a:gd name="connsiteX1763" fmla="*/ 241241 w 1332510"/>
                  <a:gd name="connsiteY1763" fmla="*/ 1553466 h 1660441"/>
                  <a:gd name="connsiteX1764" fmla="*/ 241969 w 1332510"/>
                  <a:gd name="connsiteY1764" fmla="*/ 1552737 h 1660441"/>
                  <a:gd name="connsiteX1765" fmla="*/ 242642 w 1332510"/>
                  <a:gd name="connsiteY1765" fmla="*/ 1550608 h 1660441"/>
                  <a:gd name="connsiteX1766" fmla="*/ 243370 w 1332510"/>
                  <a:gd name="connsiteY1766" fmla="*/ 1549151 h 1660441"/>
                  <a:gd name="connsiteX1767" fmla="*/ 248413 w 1332510"/>
                  <a:gd name="connsiteY1767" fmla="*/ 1547021 h 1660441"/>
                  <a:gd name="connsiteX1768" fmla="*/ 252728 w 1332510"/>
                  <a:gd name="connsiteY1768" fmla="*/ 1542707 h 1660441"/>
                  <a:gd name="connsiteX1769" fmla="*/ 252728 w 1332510"/>
                  <a:gd name="connsiteY1769" fmla="*/ 1546293 h 1660441"/>
                  <a:gd name="connsiteX1770" fmla="*/ 252728 w 1332510"/>
                  <a:gd name="connsiteY1770" fmla="*/ 1548478 h 1660441"/>
                  <a:gd name="connsiteX1771" fmla="*/ 250543 w 1332510"/>
                  <a:gd name="connsiteY1771" fmla="*/ 1550608 h 1660441"/>
                  <a:gd name="connsiteX1772" fmla="*/ 248413 w 1332510"/>
                  <a:gd name="connsiteY1772" fmla="*/ 1552065 h 1660441"/>
                  <a:gd name="connsiteX1773" fmla="*/ 246228 w 1332510"/>
                  <a:gd name="connsiteY1773" fmla="*/ 1554194 h 1660441"/>
                  <a:gd name="connsiteX1774" fmla="*/ 244827 w 1332510"/>
                  <a:gd name="connsiteY1774" fmla="*/ 1559238 h 1660441"/>
                  <a:gd name="connsiteX1775" fmla="*/ 244099 w 1332510"/>
                  <a:gd name="connsiteY1775" fmla="*/ 1565682 h 1660441"/>
                  <a:gd name="connsiteX1776" fmla="*/ 239055 w 1332510"/>
                  <a:gd name="connsiteY1776" fmla="*/ 1573583 h 1660441"/>
                  <a:gd name="connsiteX1777" fmla="*/ 234068 w 1332510"/>
                  <a:gd name="connsiteY1777" fmla="*/ 1580027 h 1660441"/>
                  <a:gd name="connsiteX1778" fmla="*/ 232611 w 1332510"/>
                  <a:gd name="connsiteY1778" fmla="*/ 1581484 h 1660441"/>
                  <a:gd name="connsiteX1779" fmla="*/ 232611 w 1332510"/>
                  <a:gd name="connsiteY1779" fmla="*/ 1582213 h 1660441"/>
                  <a:gd name="connsiteX1780" fmla="*/ 232611 w 1332510"/>
                  <a:gd name="connsiteY1780" fmla="*/ 1585799 h 1660441"/>
                  <a:gd name="connsiteX1781" fmla="*/ 231882 w 1332510"/>
                  <a:gd name="connsiteY1781" fmla="*/ 1587929 h 1660441"/>
                  <a:gd name="connsiteX1782" fmla="*/ 231154 w 1332510"/>
                  <a:gd name="connsiteY1782" fmla="*/ 1588657 h 1660441"/>
                  <a:gd name="connsiteX1783" fmla="*/ 229025 w 1332510"/>
                  <a:gd name="connsiteY1783" fmla="*/ 1592972 h 1660441"/>
                  <a:gd name="connsiteX1784" fmla="*/ 229025 w 1332510"/>
                  <a:gd name="connsiteY1784" fmla="*/ 1595830 h 1660441"/>
                  <a:gd name="connsiteX1785" fmla="*/ 229025 w 1332510"/>
                  <a:gd name="connsiteY1785" fmla="*/ 1596559 h 1660441"/>
                  <a:gd name="connsiteX1786" fmla="*/ 229025 w 1332510"/>
                  <a:gd name="connsiteY1786" fmla="*/ 1599416 h 1660441"/>
                  <a:gd name="connsiteX1787" fmla="*/ 229753 w 1332510"/>
                  <a:gd name="connsiteY1787" fmla="*/ 1600874 h 1660441"/>
                  <a:gd name="connsiteX1788" fmla="*/ 229753 w 1332510"/>
                  <a:gd name="connsiteY1788" fmla="*/ 1601602 h 1660441"/>
                  <a:gd name="connsiteX1789" fmla="*/ 230481 w 1332510"/>
                  <a:gd name="connsiteY1789" fmla="*/ 1608046 h 1660441"/>
                  <a:gd name="connsiteX1790" fmla="*/ 230481 w 1332510"/>
                  <a:gd name="connsiteY1790" fmla="*/ 1608775 h 1660441"/>
                  <a:gd name="connsiteX1791" fmla="*/ 231154 w 1332510"/>
                  <a:gd name="connsiteY1791" fmla="*/ 1611633 h 1660441"/>
                  <a:gd name="connsiteX1792" fmla="*/ 232611 w 1332510"/>
                  <a:gd name="connsiteY1792" fmla="*/ 1615219 h 1660441"/>
                  <a:gd name="connsiteX1793" fmla="*/ 233339 w 1332510"/>
                  <a:gd name="connsiteY1793" fmla="*/ 1615948 h 1660441"/>
                  <a:gd name="connsiteX1794" fmla="*/ 234068 w 1332510"/>
                  <a:gd name="connsiteY1794" fmla="*/ 1616676 h 1660441"/>
                  <a:gd name="connsiteX1795" fmla="*/ 236197 w 1332510"/>
                  <a:gd name="connsiteY1795" fmla="*/ 1620262 h 1660441"/>
                  <a:gd name="connsiteX1796" fmla="*/ 237654 w 1332510"/>
                  <a:gd name="connsiteY1796" fmla="*/ 1621663 h 1660441"/>
                  <a:gd name="connsiteX1797" fmla="*/ 236197 w 1332510"/>
                  <a:gd name="connsiteY1797" fmla="*/ 1625978 h 1660441"/>
                  <a:gd name="connsiteX1798" fmla="*/ 236197 w 1332510"/>
                  <a:gd name="connsiteY1798" fmla="*/ 1627435 h 1660441"/>
                  <a:gd name="connsiteX1799" fmla="*/ 237654 w 1332510"/>
                  <a:gd name="connsiteY1799" fmla="*/ 1628836 h 1660441"/>
                  <a:gd name="connsiteX1800" fmla="*/ 239055 w 1332510"/>
                  <a:gd name="connsiteY1800" fmla="*/ 1629565 h 1660441"/>
                  <a:gd name="connsiteX1801" fmla="*/ 241241 w 1332510"/>
                  <a:gd name="connsiteY1801" fmla="*/ 1628164 h 1660441"/>
                  <a:gd name="connsiteX1802" fmla="*/ 243370 w 1332510"/>
                  <a:gd name="connsiteY1802" fmla="*/ 1628164 h 1660441"/>
                  <a:gd name="connsiteX1803" fmla="*/ 246956 w 1332510"/>
                  <a:gd name="connsiteY1803" fmla="*/ 1629565 h 1660441"/>
                  <a:gd name="connsiteX1804" fmla="*/ 251271 w 1332510"/>
                  <a:gd name="connsiteY1804" fmla="*/ 1633151 h 1660441"/>
                  <a:gd name="connsiteX1805" fmla="*/ 252728 w 1332510"/>
                  <a:gd name="connsiteY1805" fmla="*/ 1633151 h 1660441"/>
                  <a:gd name="connsiteX1806" fmla="*/ 255586 w 1332510"/>
                  <a:gd name="connsiteY1806" fmla="*/ 1634608 h 1660441"/>
                  <a:gd name="connsiteX1807" fmla="*/ 259172 w 1332510"/>
                  <a:gd name="connsiteY1807" fmla="*/ 1634608 h 1660441"/>
                  <a:gd name="connsiteX1808" fmla="*/ 260630 w 1332510"/>
                  <a:gd name="connsiteY1808" fmla="*/ 1635336 h 1660441"/>
                  <a:gd name="connsiteX1809" fmla="*/ 264216 w 1332510"/>
                  <a:gd name="connsiteY1809" fmla="*/ 1634608 h 1660441"/>
                  <a:gd name="connsiteX1810" fmla="*/ 265617 w 1332510"/>
                  <a:gd name="connsiteY1810" fmla="*/ 1633879 h 1660441"/>
                  <a:gd name="connsiteX1811" fmla="*/ 267802 w 1332510"/>
                  <a:gd name="connsiteY1811" fmla="*/ 1634608 h 1660441"/>
                  <a:gd name="connsiteX1812" fmla="*/ 268531 w 1332510"/>
                  <a:gd name="connsiteY1812" fmla="*/ 1634608 h 1660441"/>
                  <a:gd name="connsiteX1813" fmla="*/ 270660 w 1332510"/>
                  <a:gd name="connsiteY1813" fmla="*/ 1635336 h 1660441"/>
                  <a:gd name="connsiteX1814" fmla="*/ 271389 w 1332510"/>
                  <a:gd name="connsiteY1814" fmla="*/ 1636009 h 1660441"/>
                  <a:gd name="connsiteX1815" fmla="*/ 273518 w 1332510"/>
                  <a:gd name="connsiteY1815" fmla="*/ 1638194 h 1660441"/>
                  <a:gd name="connsiteX1816" fmla="*/ 276432 w 1332510"/>
                  <a:gd name="connsiteY1816" fmla="*/ 1638923 h 1660441"/>
                  <a:gd name="connsiteX1817" fmla="*/ 277104 w 1332510"/>
                  <a:gd name="connsiteY1817" fmla="*/ 1639651 h 1660441"/>
                  <a:gd name="connsiteX1818" fmla="*/ 280691 w 1332510"/>
                  <a:gd name="connsiteY1818" fmla="*/ 1639651 h 1660441"/>
                  <a:gd name="connsiteX1819" fmla="*/ 282876 w 1332510"/>
                  <a:gd name="connsiteY1819" fmla="*/ 1638923 h 1660441"/>
                  <a:gd name="connsiteX1820" fmla="*/ 283605 w 1332510"/>
                  <a:gd name="connsiteY1820" fmla="*/ 1637466 h 1660441"/>
                  <a:gd name="connsiteX1821" fmla="*/ 282876 w 1332510"/>
                  <a:gd name="connsiteY1821" fmla="*/ 1636009 h 1660441"/>
                  <a:gd name="connsiteX1822" fmla="*/ 282876 w 1332510"/>
                  <a:gd name="connsiteY1822" fmla="*/ 1634608 h 1660441"/>
                  <a:gd name="connsiteX1823" fmla="*/ 285006 w 1332510"/>
                  <a:gd name="connsiteY1823" fmla="*/ 1632423 h 1660441"/>
                  <a:gd name="connsiteX1824" fmla="*/ 286463 w 1332510"/>
                  <a:gd name="connsiteY1824" fmla="*/ 1631022 h 1660441"/>
                  <a:gd name="connsiteX1825" fmla="*/ 287191 w 1332510"/>
                  <a:gd name="connsiteY1825" fmla="*/ 1630293 h 1660441"/>
                  <a:gd name="connsiteX1826" fmla="*/ 288592 w 1332510"/>
                  <a:gd name="connsiteY1826" fmla="*/ 1631022 h 1660441"/>
                  <a:gd name="connsiteX1827" fmla="*/ 292179 w 1332510"/>
                  <a:gd name="connsiteY1827" fmla="*/ 1629565 h 1660441"/>
                  <a:gd name="connsiteX1828" fmla="*/ 292907 w 1332510"/>
                  <a:gd name="connsiteY1828" fmla="*/ 1625250 h 1660441"/>
                  <a:gd name="connsiteX1829" fmla="*/ 295765 w 1332510"/>
                  <a:gd name="connsiteY1829" fmla="*/ 1623849 h 1660441"/>
                  <a:gd name="connsiteX1830" fmla="*/ 300080 w 1332510"/>
                  <a:gd name="connsiteY1830" fmla="*/ 1623849 h 1660441"/>
                  <a:gd name="connsiteX1831" fmla="*/ 300808 w 1332510"/>
                  <a:gd name="connsiteY1831" fmla="*/ 1620935 h 1660441"/>
                  <a:gd name="connsiteX1832" fmla="*/ 301537 w 1332510"/>
                  <a:gd name="connsiteY1832" fmla="*/ 1620262 h 1660441"/>
                  <a:gd name="connsiteX1833" fmla="*/ 302265 w 1332510"/>
                  <a:gd name="connsiteY1833" fmla="*/ 1620262 h 1660441"/>
                  <a:gd name="connsiteX1834" fmla="*/ 303666 w 1332510"/>
                  <a:gd name="connsiteY1834" fmla="*/ 1620935 h 1660441"/>
                  <a:gd name="connsiteX1835" fmla="*/ 304395 w 1332510"/>
                  <a:gd name="connsiteY1835" fmla="*/ 1620935 h 1660441"/>
                  <a:gd name="connsiteX1836" fmla="*/ 305123 w 1332510"/>
                  <a:gd name="connsiteY1836" fmla="*/ 1615948 h 1660441"/>
                  <a:gd name="connsiteX1837" fmla="*/ 306580 w 1332510"/>
                  <a:gd name="connsiteY1837" fmla="*/ 1613762 h 1660441"/>
                  <a:gd name="connsiteX1838" fmla="*/ 310895 w 1332510"/>
                  <a:gd name="connsiteY1838" fmla="*/ 1613762 h 1660441"/>
                  <a:gd name="connsiteX1839" fmla="*/ 315154 w 1332510"/>
                  <a:gd name="connsiteY1839" fmla="*/ 1610176 h 1660441"/>
                  <a:gd name="connsiteX1840" fmla="*/ 317339 w 1332510"/>
                  <a:gd name="connsiteY1840" fmla="*/ 1609447 h 1660441"/>
                  <a:gd name="connsiteX1841" fmla="*/ 325241 w 1332510"/>
                  <a:gd name="connsiteY1841" fmla="*/ 1608046 h 1660441"/>
                  <a:gd name="connsiteX1842" fmla="*/ 328098 w 1332510"/>
                  <a:gd name="connsiteY1842" fmla="*/ 1606589 h 1660441"/>
                  <a:gd name="connsiteX1843" fmla="*/ 329555 w 1332510"/>
                  <a:gd name="connsiteY1843" fmla="*/ 1603003 h 1660441"/>
                  <a:gd name="connsiteX1844" fmla="*/ 334543 w 1332510"/>
                  <a:gd name="connsiteY1844" fmla="*/ 1602274 h 1660441"/>
                  <a:gd name="connsiteX1845" fmla="*/ 335271 w 1332510"/>
                  <a:gd name="connsiteY1845" fmla="*/ 1601602 h 1660441"/>
                  <a:gd name="connsiteX1846" fmla="*/ 341043 w 1332510"/>
                  <a:gd name="connsiteY1846" fmla="*/ 1599416 h 1660441"/>
                  <a:gd name="connsiteX1847" fmla="*/ 342444 w 1332510"/>
                  <a:gd name="connsiteY1847" fmla="*/ 1598688 h 1660441"/>
                  <a:gd name="connsiteX1848" fmla="*/ 344629 w 1332510"/>
                  <a:gd name="connsiteY1848" fmla="*/ 1598688 h 1660441"/>
                  <a:gd name="connsiteX1849" fmla="*/ 348944 w 1332510"/>
                  <a:gd name="connsiteY1849" fmla="*/ 1600145 h 1660441"/>
                  <a:gd name="connsiteX1850" fmla="*/ 350345 w 1332510"/>
                  <a:gd name="connsiteY1850" fmla="*/ 1602274 h 1660441"/>
                  <a:gd name="connsiteX1851" fmla="*/ 356846 w 1332510"/>
                  <a:gd name="connsiteY1851" fmla="*/ 1603731 h 1660441"/>
                  <a:gd name="connsiteX1852" fmla="*/ 356846 w 1332510"/>
                  <a:gd name="connsiteY1852" fmla="*/ 1605188 h 1660441"/>
                  <a:gd name="connsiteX1853" fmla="*/ 357518 w 1332510"/>
                  <a:gd name="connsiteY1853" fmla="*/ 1605861 h 1660441"/>
                  <a:gd name="connsiteX1854" fmla="*/ 357518 w 1332510"/>
                  <a:gd name="connsiteY1854" fmla="*/ 1605861 h 1660441"/>
                  <a:gd name="connsiteX1855" fmla="*/ 359703 w 1332510"/>
                  <a:gd name="connsiteY1855" fmla="*/ 1606589 h 1660441"/>
                  <a:gd name="connsiteX1856" fmla="*/ 360432 w 1332510"/>
                  <a:gd name="connsiteY1856" fmla="*/ 1608775 h 1660441"/>
                  <a:gd name="connsiteX1857" fmla="*/ 360432 w 1332510"/>
                  <a:gd name="connsiteY1857" fmla="*/ 1610904 h 1660441"/>
                  <a:gd name="connsiteX1858" fmla="*/ 358975 w 1332510"/>
                  <a:gd name="connsiteY1858" fmla="*/ 1613762 h 1660441"/>
                  <a:gd name="connsiteX1859" fmla="*/ 361833 w 1332510"/>
                  <a:gd name="connsiteY1859" fmla="*/ 1616676 h 1660441"/>
                  <a:gd name="connsiteX1860" fmla="*/ 366148 w 1332510"/>
                  <a:gd name="connsiteY1860" fmla="*/ 1618805 h 1660441"/>
                  <a:gd name="connsiteX1861" fmla="*/ 366876 w 1332510"/>
                  <a:gd name="connsiteY1861" fmla="*/ 1624577 h 1660441"/>
                  <a:gd name="connsiteX1862" fmla="*/ 367605 w 1332510"/>
                  <a:gd name="connsiteY1862" fmla="*/ 1624577 h 1660441"/>
                  <a:gd name="connsiteX1863" fmla="*/ 368333 w 1332510"/>
                  <a:gd name="connsiteY1863" fmla="*/ 1627435 h 1660441"/>
                  <a:gd name="connsiteX1864" fmla="*/ 369734 w 1332510"/>
                  <a:gd name="connsiteY1864" fmla="*/ 1629565 h 1660441"/>
                  <a:gd name="connsiteX1865" fmla="*/ 373321 w 1332510"/>
                  <a:gd name="connsiteY1865" fmla="*/ 1631750 h 1660441"/>
                  <a:gd name="connsiteX1866" fmla="*/ 375506 w 1332510"/>
                  <a:gd name="connsiteY1866" fmla="*/ 1634608 h 1660441"/>
                  <a:gd name="connsiteX1867" fmla="*/ 379092 w 1332510"/>
                  <a:gd name="connsiteY1867" fmla="*/ 1635336 h 1660441"/>
                  <a:gd name="connsiteX1868" fmla="*/ 386994 w 1332510"/>
                  <a:gd name="connsiteY1868" fmla="*/ 1636009 h 1660441"/>
                  <a:gd name="connsiteX1869" fmla="*/ 385537 w 1332510"/>
                  <a:gd name="connsiteY1869" fmla="*/ 1638923 h 1660441"/>
                  <a:gd name="connsiteX1870" fmla="*/ 385537 w 1332510"/>
                  <a:gd name="connsiteY1870" fmla="*/ 1641052 h 1660441"/>
                  <a:gd name="connsiteX1871" fmla="*/ 386265 w 1332510"/>
                  <a:gd name="connsiteY1871" fmla="*/ 1642509 h 1660441"/>
                  <a:gd name="connsiteX1872" fmla="*/ 389123 w 1332510"/>
                  <a:gd name="connsiteY1872" fmla="*/ 1648953 h 1660441"/>
                  <a:gd name="connsiteX1873" fmla="*/ 394166 w 1332510"/>
                  <a:gd name="connsiteY1873" fmla="*/ 1653268 h 1660441"/>
                  <a:gd name="connsiteX1874" fmla="*/ 396296 w 1332510"/>
                  <a:gd name="connsiteY1874" fmla="*/ 1656855 h 1660441"/>
                  <a:gd name="connsiteX1875" fmla="*/ 399882 w 1332510"/>
                  <a:gd name="connsiteY1875" fmla="*/ 1657583 h 1660441"/>
                  <a:gd name="connsiteX1876" fmla="*/ 402796 w 1332510"/>
                  <a:gd name="connsiteY1876" fmla="*/ 1657583 h 1660441"/>
                  <a:gd name="connsiteX1877" fmla="*/ 404197 w 1332510"/>
                  <a:gd name="connsiteY1877" fmla="*/ 1658984 h 1660441"/>
                  <a:gd name="connsiteX1878" fmla="*/ 404926 w 1332510"/>
                  <a:gd name="connsiteY1878" fmla="*/ 1660441 h 1660441"/>
                  <a:gd name="connsiteX1879" fmla="*/ 407783 w 1332510"/>
                  <a:gd name="connsiteY1879" fmla="*/ 1660441 h 1660441"/>
                  <a:gd name="connsiteX1880" fmla="*/ 409241 w 1332510"/>
                  <a:gd name="connsiteY1880" fmla="*/ 1658984 h 1660441"/>
                  <a:gd name="connsiteX1881" fmla="*/ 412098 w 1332510"/>
                  <a:gd name="connsiteY1881" fmla="*/ 1656855 h 1660441"/>
                  <a:gd name="connsiteX1882" fmla="*/ 414228 w 1332510"/>
                  <a:gd name="connsiteY1882" fmla="*/ 1656855 h 1660441"/>
                  <a:gd name="connsiteX1883" fmla="*/ 419271 w 1332510"/>
                  <a:gd name="connsiteY1883" fmla="*/ 1656126 h 1660441"/>
                  <a:gd name="connsiteX1884" fmla="*/ 430030 w 1332510"/>
                  <a:gd name="connsiteY1884" fmla="*/ 1651811 h 1660441"/>
                  <a:gd name="connsiteX1885" fmla="*/ 436531 w 1332510"/>
                  <a:gd name="connsiteY1885" fmla="*/ 1650410 h 1660441"/>
                  <a:gd name="connsiteX1886" fmla="*/ 427172 w 1332510"/>
                  <a:gd name="connsiteY1886" fmla="*/ 1641781 h 1660441"/>
                  <a:gd name="connsiteX1887" fmla="*/ 427172 w 1332510"/>
                  <a:gd name="connsiteY1887" fmla="*/ 1638923 h 1660441"/>
                  <a:gd name="connsiteX1888" fmla="*/ 428629 w 1332510"/>
                  <a:gd name="connsiteY1888" fmla="*/ 1636009 h 1660441"/>
                  <a:gd name="connsiteX1889" fmla="*/ 427901 w 1332510"/>
                  <a:gd name="connsiteY1889" fmla="*/ 1632423 h 1660441"/>
                  <a:gd name="connsiteX1890" fmla="*/ 428629 w 1332510"/>
                  <a:gd name="connsiteY1890" fmla="*/ 1630293 h 1660441"/>
                  <a:gd name="connsiteX1891" fmla="*/ 430030 w 1332510"/>
                  <a:gd name="connsiteY1891" fmla="*/ 1627435 h 1660441"/>
                  <a:gd name="connsiteX1892" fmla="*/ 430030 w 1332510"/>
                  <a:gd name="connsiteY1892" fmla="*/ 1626707 h 1660441"/>
                  <a:gd name="connsiteX1893" fmla="*/ 430030 w 1332510"/>
                  <a:gd name="connsiteY1893" fmla="*/ 1625250 h 1660441"/>
                  <a:gd name="connsiteX1894" fmla="*/ 429358 w 1332510"/>
                  <a:gd name="connsiteY1894" fmla="*/ 1621663 h 1660441"/>
                  <a:gd name="connsiteX1895" fmla="*/ 434345 w 1332510"/>
                  <a:gd name="connsiteY1895" fmla="*/ 1620935 h 1660441"/>
                  <a:gd name="connsiteX1896" fmla="*/ 437203 w 1332510"/>
                  <a:gd name="connsiteY1896" fmla="*/ 1619534 h 1660441"/>
                  <a:gd name="connsiteX1897" fmla="*/ 442975 w 1332510"/>
                  <a:gd name="connsiteY1897" fmla="*/ 1620935 h 1660441"/>
                  <a:gd name="connsiteX1898" fmla="*/ 446561 w 1332510"/>
                  <a:gd name="connsiteY1898" fmla="*/ 1620262 h 1660441"/>
                  <a:gd name="connsiteX1899" fmla="*/ 452333 w 1332510"/>
                  <a:gd name="connsiteY1899" fmla="*/ 1620935 h 1660441"/>
                  <a:gd name="connsiteX1900" fmla="*/ 453734 w 1332510"/>
                  <a:gd name="connsiteY1900" fmla="*/ 1619534 h 1660441"/>
                  <a:gd name="connsiteX1901" fmla="*/ 453734 w 1332510"/>
                  <a:gd name="connsiteY1901" fmla="*/ 1616676 h 1660441"/>
                  <a:gd name="connsiteX1902" fmla="*/ 453006 w 1332510"/>
                  <a:gd name="connsiteY1902" fmla="*/ 1613090 h 1660441"/>
                  <a:gd name="connsiteX1903" fmla="*/ 454462 w 1332510"/>
                  <a:gd name="connsiteY1903" fmla="*/ 1608775 h 1660441"/>
                  <a:gd name="connsiteX1904" fmla="*/ 457320 w 1332510"/>
                  <a:gd name="connsiteY1904" fmla="*/ 1605861 h 1660441"/>
                  <a:gd name="connsiteX1905" fmla="*/ 461635 w 1332510"/>
                  <a:gd name="connsiteY1905" fmla="*/ 1604460 h 1660441"/>
                  <a:gd name="connsiteX1906" fmla="*/ 462364 w 1332510"/>
                  <a:gd name="connsiteY1906" fmla="*/ 1603003 h 1660441"/>
                  <a:gd name="connsiteX1907" fmla="*/ 463821 w 1332510"/>
                  <a:gd name="connsiteY1907" fmla="*/ 1599416 h 1660441"/>
                  <a:gd name="connsiteX1908" fmla="*/ 467407 w 1332510"/>
                  <a:gd name="connsiteY1908" fmla="*/ 1595102 h 1660441"/>
                  <a:gd name="connsiteX1909" fmla="*/ 475981 w 1332510"/>
                  <a:gd name="connsiteY1909" fmla="*/ 1589386 h 1660441"/>
                  <a:gd name="connsiteX1910" fmla="*/ 478895 w 1332510"/>
                  <a:gd name="connsiteY1910" fmla="*/ 1587200 h 1660441"/>
                  <a:gd name="connsiteX1911" fmla="*/ 480296 w 1332510"/>
                  <a:gd name="connsiteY1911" fmla="*/ 1584342 h 1660441"/>
                  <a:gd name="connsiteX1912" fmla="*/ 481024 w 1332510"/>
                  <a:gd name="connsiteY1912" fmla="*/ 1582213 h 1660441"/>
                  <a:gd name="connsiteX1913" fmla="*/ 481753 w 1332510"/>
                  <a:gd name="connsiteY1913" fmla="*/ 1580027 h 1660441"/>
                  <a:gd name="connsiteX1914" fmla="*/ 481753 w 1332510"/>
                  <a:gd name="connsiteY1914" fmla="*/ 1579299 h 1660441"/>
                  <a:gd name="connsiteX1915" fmla="*/ 481024 w 1332510"/>
                  <a:gd name="connsiteY1915" fmla="*/ 1577898 h 1660441"/>
                  <a:gd name="connsiteX1916" fmla="*/ 478895 w 1332510"/>
                  <a:gd name="connsiteY1916" fmla="*/ 1577170 h 1660441"/>
                  <a:gd name="connsiteX1917" fmla="*/ 478166 w 1332510"/>
                  <a:gd name="connsiteY1917" fmla="*/ 1576441 h 1660441"/>
                  <a:gd name="connsiteX1918" fmla="*/ 478166 w 1332510"/>
                  <a:gd name="connsiteY1918" fmla="*/ 1575040 h 1660441"/>
                  <a:gd name="connsiteX1919" fmla="*/ 479567 w 1332510"/>
                  <a:gd name="connsiteY1919" fmla="*/ 1574312 h 1660441"/>
                  <a:gd name="connsiteX1920" fmla="*/ 480296 w 1332510"/>
                  <a:gd name="connsiteY1920" fmla="*/ 1572126 h 1660441"/>
                  <a:gd name="connsiteX1921" fmla="*/ 479567 w 1332510"/>
                  <a:gd name="connsiteY1921" fmla="*/ 1572126 h 1660441"/>
                  <a:gd name="connsiteX1922" fmla="*/ 481024 w 1332510"/>
                  <a:gd name="connsiteY1922" fmla="*/ 1569268 h 1660441"/>
                  <a:gd name="connsiteX1923" fmla="*/ 481024 w 1332510"/>
                  <a:gd name="connsiteY1923" fmla="*/ 1567139 h 1660441"/>
                  <a:gd name="connsiteX1924" fmla="*/ 481753 w 1332510"/>
                  <a:gd name="connsiteY1924" fmla="*/ 1565682 h 1660441"/>
                  <a:gd name="connsiteX1925" fmla="*/ 482481 w 1332510"/>
                  <a:gd name="connsiteY1925" fmla="*/ 1565682 h 1660441"/>
                  <a:gd name="connsiteX1926" fmla="*/ 483154 w 1332510"/>
                  <a:gd name="connsiteY1926" fmla="*/ 1564225 h 1660441"/>
                  <a:gd name="connsiteX1927" fmla="*/ 483882 w 1332510"/>
                  <a:gd name="connsiteY1927" fmla="*/ 1561367 h 1660441"/>
                  <a:gd name="connsiteX1928" fmla="*/ 485339 w 1332510"/>
                  <a:gd name="connsiteY1928" fmla="*/ 1558509 h 1660441"/>
                  <a:gd name="connsiteX1929" fmla="*/ 491783 w 1332510"/>
                  <a:gd name="connsiteY1929" fmla="*/ 1544164 h 1660441"/>
                  <a:gd name="connsiteX1930" fmla="*/ 494641 w 1332510"/>
                  <a:gd name="connsiteY1930" fmla="*/ 1541250 h 1660441"/>
                  <a:gd name="connsiteX1931" fmla="*/ 496098 w 1332510"/>
                  <a:gd name="connsiteY1931" fmla="*/ 1540577 h 1660441"/>
                  <a:gd name="connsiteX1932" fmla="*/ 499685 w 1332510"/>
                  <a:gd name="connsiteY1932" fmla="*/ 1539120 h 1660441"/>
                  <a:gd name="connsiteX1933" fmla="*/ 501870 w 1332510"/>
                  <a:gd name="connsiteY1933" fmla="*/ 1539120 h 1660441"/>
                  <a:gd name="connsiteX1934" fmla="*/ 501870 w 1332510"/>
                  <a:gd name="connsiteY1934" fmla="*/ 1536262 h 1660441"/>
                  <a:gd name="connsiteX1935" fmla="*/ 503271 w 1332510"/>
                  <a:gd name="connsiteY1935" fmla="*/ 1534805 h 1660441"/>
                  <a:gd name="connsiteX1936" fmla="*/ 507586 w 1332510"/>
                  <a:gd name="connsiteY1936" fmla="*/ 1534805 h 1660441"/>
                  <a:gd name="connsiteX1937" fmla="*/ 511172 w 1332510"/>
                  <a:gd name="connsiteY1937" fmla="*/ 1531947 h 1660441"/>
                  <a:gd name="connsiteX1938" fmla="*/ 511901 w 1332510"/>
                  <a:gd name="connsiteY1938" fmla="*/ 1529762 h 1660441"/>
                  <a:gd name="connsiteX1939" fmla="*/ 509771 w 1332510"/>
                  <a:gd name="connsiteY1939" fmla="*/ 1528361 h 1660441"/>
                  <a:gd name="connsiteX1940" fmla="*/ 509043 w 1332510"/>
                  <a:gd name="connsiteY1940" fmla="*/ 1526904 h 1660441"/>
                  <a:gd name="connsiteX1941" fmla="*/ 509771 w 1332510"/>
                  <a:gd name="connsiteY1941" fmla="*/ 1524046 h 1660441"/>
                  <a:gd name="connsiteX1942" fmla="*/ 509043 w 1332510"/>
                  <a:gd name="connsiteY1942" fmla="*/ 1523318 h 1660441"/>
                  <a:gd name="connsiteX1943" fmla="*/ 507586 w 1332510"/>
                  <a:gd name="connsiteY1943" fmla="*/ 1522589 h 1660441"/>
                  <a:gd name="connsiteX1944" fmla="*/ 505456 w 1332510"/>
                  <a:gd name="connsiteY1944" fmla="*/ 1518330 h 1660441"/>
                  <a:gd name="connsiteX1945" fmla="*/ 507586 w 1332510"/>
                  <a:gd name="connsiteY1945" fmla="*/ 1519003 h 1660441"/>
                  <a:gd name="connsiteX1946" fmla="*/ 509771 w 1332510"/>
                  <a:gd name="connsiteY1946" fmla="*/ 1517602 h 1660441"/>
                  <a:gd name="connsiteX1947" fmla="*/ 512629 w 1332510"/>
                  <a:gd name="connsiteY1947" fmla="*/ 1514688 h 1660441"/>
                  <a:gd name="connsiteX1948" fmla="*/ 515487 w 1332510"/>
                  <a:gd name="connsiteY1948" fmla="*/ 1511830 h 1660441"/>
                  <a:gd name="connsiteX1949" fmla="*/ 517616 w 1332510"/>
                  <a:gd name="connsiteY1949" fmla="*/ 1512559 h 1660441"/>
                  <a:gd name="connsiteX1950" fmla="*/ 519802 w 1332510"/>
                  <a:gd name="connsiteY1950" fmla="*/ 1511830 h 1660441"/>
                  <a:gd name="connsiteX1951" fmla="*/ 521931 w 1332510"/>
                  <a:gd name="connsiteY1951" fmla="*/ 1508244 h 1660441"/>
                  <a:gd name="connsiteX1952" fmla="*/ 524117 w 1332510"/>
                  <a:gd name="connsiteY1952" fmla="*/ 1507515 h 1660441"/>
                  <a:gd name="connsiteX1953" fmla="*/ 524117 w 1332510"/>
                  <a:gd name="connsiteY1953" fmla="*/ 1504657 h 1660441"/>
                  <a:gd name="connsiteX1954" fmla="*/ 524845 w 1332510"/>
                  <a:gd name="connsiteY1954" fmla="*/ 1503256 h 1660441"/>
                  <a:gd name="connsiteX1955" fmla="*/ 526246 w 1332510"/>
                  <a:gd name="connsiteY1955" fmla="*/ 1502528 h 1660441"/>
                  <a:gd name="connsiteX1956" fmla="*/ 527703 w 1332510"/>
                  <a:gd name="connsiteY1956" fmla="*/ 1500343 h 1660441"/>
                  <a:gd name="connsiteX1957" fmla="*/ 530561 w 1332510"/>
                  <a:gd name="connsiteY1957" fmla="*/ 1499614 h 1660441"/>
                  <a:gd name="connsiteX1958" fmla="*/ 532018 w 1332510"/>
                  <a:gd name="connsiteY1958" fmla="*/ 1497485 h 1660441"/>
                  <a:gd name="connsiteX1959" fmla="*/ 534148 w 1332510"/>
                  <a:gd name="connsiteY1959" fmla="*/ 1496756 h 1660441"/>
                  <a:gd name="connsiteX1960" fmla="*/ 535605 w 1332510"/>
                  <a:gd name="connsiteY1960" fmla="*/ 1496028 h 1660441"/>
                  <a:gd name="connsiteX1961" fmla="*/ 538463 w 1332510"/>
                  <a:gd name="connsiteY1961" fmla="*/ 1492441 h 1660441"/>
                  <a:gd name="connsiteX1962" fmla="*/ 539920 w 1332510"/>
                  <a:gd name="connsiteY1962" fmla="*/ 1493898 h 1660441"/>
                  <a:gd name="connsiteX1963" fmla="*/ 541320 w 1332510"/>
                  <a:gd name="connsiteY1963" fmla="*/ 1493170 h 1660441"/>
                  <a:gd name="connsiteX1964" fmla="*/ 542049 w 1332510"/>
                  <a:gd name="connsiteY1964" fmla="*/ 1492441 h 1660441"/>
                  <a:gd name="connsiteX1965" fmla="*/ 546364 w 1332510"/>
                  <a:gd name="connsiteY1965" fmla="*/ 1491769 h 1660441"/>
                  <a:gd name="connsiteX1966" fmla="*/ 546364 w 1332510"/>
                  <a:gd name="connsiteY1966" fmla="*/ 1491769 h 1660441"/>
                  <a:gd name="connsiteX1967" fmla="*/ 547821 w 1332510"/>
                  <a:gd name="connsiteY1967" fmla="*/ 1491040 h 1660441"/>
                  <a:gd name="connsiteX1968" fmla="*/ 549222 w 1332510"/>
                  <a:gd name="connsiteY1968" fmla="*/ 1488855 h 1660441"/>
                  <a:gd name="connsiteX1969" fmla="*/ 549950 w 1332510"/>
                  <a:gd name="connsiteY1969" fmla="*/ 1488127 h 1660441"/>
                  <a:gd name="connsiteX1970" fmla="*/ 555722 w 1332510"/>
                  <a:gd name="connsiteY1970" fmla="*/ 1489583 h 1660441"/>
                  <a:gd name="connsiteX1971" fmla="*/ 558580 w 1332510"/>
                  <a:gd name="connsiteY1971" fmla="*/ 1489583 h 1660441"/>
                  <a:gd name="connsiteX1972" fmla="*/ 560709 w 1332510"/>
                  <a:gd name="connsiteY1972" fmla="*/ 1488127 h 1660441"/>
                  <a:gd name="connsiteX1973" fmla="*/ 562895 w 1332510"/>
                  <a:gd name="connsiteY1973" fmla="*/ 1488855 h 1660441"/>
                  <a:gd name="connsiteX1974" fmla="*/ 565024 w 1332510"/>
                  <a:gd name="connsiteY1974" fmla="*/ 1488855 h 1660441"/>
                  <a:gd name="connsiteX1975" fmla="*/ 567882 w 1332510"/>
                  <a:gd name="connsiteY1975" fmla="*/ 1486726 h 1660441"/>
                  <a:gd name="connsiteX1976" fmla="*/ 568611 w 1332510"/>
                  <a:gd name="connsiteY1976" fmla="*/ 1487454 h 1660441"/>
                  <a:gd name="connsiteX1977" fmla="*/ 568611 w 1332510"/>
                  <a:gd name="connsiteY1977" fmla="*/ 1488127 h 1660441"/>
                  <a:gd name="connsiteX1978" fmla="*/ 566481 w 1332510"/>
                  <a:gd name="connsiteY1978" fmla="*/ 1493170 h 1660441"/>
                  <a:gd name="connsiteX1979" fmla="*/ 565024 w 1332510"/>
                  <a:gd name="connsiteY1979" fmla="*/ 1496756 h 1660441"/>
                  <a:gd name="connsiteX1980" fmla="*/ 565024 w 1332510"/>
                  <a:gd name="connsiteY1980" fmla="*/ 1498942 h 1660441"/>
                  <a:gd name="connsiteX1981" fmla="*/ 566481 w 1332510"/>
                  <a:gd name="connsiteY1981" fmla="*/ 1500343 h 1660441"/>
                  <a:gd name="connsiteX1982" fmla="*/ 570796 w 1332510"/>
                  <a:gd name="connsiteY1982" fmla="*/ 1500343 h 1660441"/>
                  <a:gd name="connsiteX1983" fmla="*/ 572197 w 1332510"/>
                  <a:gd name="connsiteY1983" fmla="*/ 1501071 h 1660441"/>
                  <a:gd name="connsiteX1984" fmla="*/ 570796 w 1332510"/>
                  <a:gd name="connsiteY1984" fmla="*/ 1506114 h 1660441"/>
                  <a:gd name="connsiteX1985" fmla="*/ 570796 w 1332510"/>
                  <a:gd name="connsiteY1985" fmla="*/ 1506843 h 1660441"/>
                  <a:gd name="connsiteX1986" fmla="*/ 572197 w 1332510"/>
                  <a:gd name="connsiteY1986" fmla="*/ 1511102 h 1660441"/>
                  <a:gd name="connsiteX1987" fmla="*/ 572925 w 1332510"/>
                  <a:gd name="connsiteY1987" fmla="*/ 1513287 h 1660441"/>
                  <a:gd name="connsiteX1988" fmla="*/ 575055 w 1332510"/>
                  <a:gd name="connsiteY1988" fmla="*/ 1513287 h 1660441"/>
                  <a:gd name="connsiteX1989" fmla="*/ 575783 w 1332510"/>
                  <a:gd name="connsiteY1989" fmla="*/ 1514688 h 1660441"/>
                  <a:gd name="connsiteX1990" fmla="*/ 577240 w 1332510"/>
                  <a:gd name="connsiteY1990" fmla="*/ 1516874 h 1660441"/>
                  <a:gd name="connsiteX1991" fmla="*/ 582284 w 1332510"/>
                  <a:gd name="connsiteY1991" fmla="*/ 1520460 h 1660441"/>
                  <a:gd name="connsiteX1992" fmla="*/ 583685 w 1332510"/>
                  <a:gd name="connsiteY1992" fmla="*/ 1521188 h 1660441"/>
                  <a:gd name="connsiteX1993" fmla="*/ 584413 w 1332510"/>
                  <a:gd name="connsiteY1993" fmla="*/ 1521917 h 1660441"/>
                  <a:gd name="connsiteX1994" fmla="*/ 586543 w 1332510"/>
                  <a:gd name="connsiteY1994" fmla="*/ 1520460 h 1660441"/>
                  <a:gd name="connsiteX1995" fmla="*/ 588728 w 1332510"/>
                  <a:gd name="connsiteY1995" fmla="*/ 1519003 h 1660441"/>
                  <a:gd name="connsiteX1996" fmla="*/ 593771 w 1332510"/>
                  <a:gd name="connsiteY1996" fmla="*/ 1519731 h 1660441"/>
                  <a:gd name="connsiteX1997" fmla="*/ 594444 w 1332510"/>
                  <a:gd name="connsiteY1997" fmla="*/ 1519003 h 1660441"/>
                  <a:gd name="connsiteX1998" fmla="*/ 595172 w 1332510"/>
                  <a:gd name="connsiteY1998" fmla="*/ 1516145 h 1660441"/>
                  <a:gd name="connsiteX1999" fmla="*/ 598759 w 1332510"/>
                  <a:gd name="connsiteY1999" fmla="*/ 1516874 h 1660441"/>
                  <a:gd name="connsiteX2000" fmla="*/ 601616 w 1332510"/>
                  <a:gd name="connsiteY2000" fmla="*/ 1514016 h 1660441"/>
                  <a:gd name="connsiteX2001" fmla="*/ 601616 w 1332510"/>
                  <a:gd name="connsiteY2001" fmla="*/ 1510429 h 1660441"/>
                  <a:gd name="connsiteX2002" fmla="*/ 600944 w 1332510"/>
                  <a:gd name="connsiteY2002" fmla="*/ 1503929 h 1660441"/>
                  <a:gd name="connsiteX2003" fmla="*/ 600944 w 1332510"/>
                  <a:gd name="connsiteY2003" fmla="*/ 1502528 h 1660441"/>
                  <a:gd name="connsiteX2004" fmla="*/ 602345 w 1332510"/>
                  <a:gd name="connsiteY2004" fmla="*/ 1501071 h 1660441"/>
                  <a:gd name="connsiteX2005" fmla="*/ 603802 w 1332510"/>
                  <a:gd name="connsiteY2005" fmla="*/ 1501800 h 1660441"/>
                  <a:gd name="connsiteX2006" fmla="*/ 604530 w 1332510"/>
                  <a:gd name="connsiteY2006" fmla="*/ 1503929 h 1660441"/>
                  <a:gd name="connsiteX2007" fmla="*/ 607388 w 1332510"/>
                  <a:gd name="connsiteY2007" fmla="*/ 1506114 h 1660441"/>
                  <a:gd name="connsiteX2008" fmla="*/ 608117 w 1332510"/>
                  <a:gd name="connsiteY2008" fmla="*/ 1506843 h 1660441"/>
                  <a:gd name="connsiteX2009" fmla="*/ 608845 w 1332510"/>
                  <a:gd name="connsiteY2009" fmla="*/ 1510429 h 1660441"/>
                  <a:gd name="connsiteX2010" fmla="*/ 609518 w 1332510"/>
                  <a:gd name="connsiteY2010" fmla="*/ 1511830 h 1660441"/>
                  <a:gd name="connsiteX2011" fmla="*/ 611703 w 1332510"/>
                  <a:gd name="connsiteY2011" fmla="*/ 1514016 h 1660441"/>
                  <a:gd name="connsiteX2012" fmla="*/ 616018 w 1332510"/>
                  <a:gd name="connsiteY2012" fmla="*/ 1511830 h 1660441"/>
                  <a:gd name="connsiteX2013" fmla="*/ 617419 w 1332510"/>
                  <a:gd name="connsiteY2013" fmla="*/ 1511830 h 1660441"/>
                  <a:gd name="connsiteX2014" fmla="*/ 621005 w 1332510"/>
                  <a:gd name="connsiteY2014" fmla="*/ 1511830 h 1660441"/>
                  <a:gd name="connsiteX2015" fmla="*/ 628234 w 1332510"/>
                  <a:gd name="connsiteY2015" fmla="*/ 1510429 h 1660441"/>
                  <a:gd name="connsiteX2016" fmla="*/ 628907 w 1332510"/>
                  <a:gd name="connsiteY2016" fmla="*/ 1511102 h 1660441"/>
                  <a:gd name="connsiteX2017" fmla="*/ 631820 w 1332510"/>
                  <a:gd name="connsiteY2017" fmla="*/ 1515417 h 1660441"/>
                  <a:gd name="connsiteX2018" fmla="*/ 637536 w 1332510"/>
                  <a:gd name="connsiteY2018" fmla="*/ 1517602 h 1660441"/>
                  <a:gd name="connsiteX2019" fmla="*/ 641123 w 1332510"/>
                  <a:gd name="connsiteY2019" fmla="*/ 1520460 h 1660441"/>
                  <a:gd name="connsiteX2020" fmla="*/ 642580 w 1332510"/>
                  <a:gd name="connsiteY2020" fmla="*/ 1520460 h 1660441"/>
                  <a:gd name="connsiteX2021" fmla="*/ 643308 w 1332510"/>
                  <a:gd name="connsiteY2021" fmla="*/ 1519731 h 1660441"/>
                  <a:gd name="connsiteX2022" fmla="*/ 646895 w 1332510"/>
                  <a:gd name="connsiteY2022" fmla="*/ 1514688 h 1660441"/>
                  <a:gd name="connsiteX2023" fmla="*/ 650481 w 1332510"/>
                  <a:gd name="connsiteY2023" fmla="*/ 1511830 h 1660441"/>
                  <a:gd name="connsiteX2024" fmla="*/ 654067 w 1332510"/>
                  <a:gd name="connsiteY2024" fmla="*/ 1510429 h 1660441"/>
                  <a:gd name="connsiteX2025" fmla="*/ 656197 w 1332510"/>
                  <a:gd name="connsiteY2025" fmla="*/ 1506843 h 1660441"/>
                  <a:gd name="connsiteX2026" fmla="*/ 657654 w 1332510"/>
                  <a:gd name="connsiteY2026" fmla="*/ 1506114 h 1660441"/>
                  <a:gd name="connsiteX2027" fmla="*/ 661240 w 1332510"/>
                  <a:gd name="connsiteY2027" fmla="*/ 1504657 h 1660441"/>
                  <a:gd name="connsiteX2028" fmla="*/ 665555 w 1332510"/>
                  <a:gd name="connsiteY2028" fmla="*/ 1505386 h 1660441"/>
                  <a:gd name="connsiteX2029" fmla="*/ 669142 w 1332510"/>
                  <a:gd name="connsiteY2029" fmla="*/ 1503929 h 1660441"/>
                  <a:gd name="connsiteX2030" fmla="*/ 670542 w 1332510"/>
                  <a:gd name="connsiteY2030" fmla="*/ 1502528 h 1660441"/>
                  <a:gd name="connsiteX2031" fmla="*/ 671999 w 1332510"/>
                  <a:gd name="connsiteY2031" fmla="*/ 1498213 h 1660441"/>
                  <a:gd name="connsiteX2032" fmla="*/ 673456 w 1332510"/>
                  <a:gd name="connsiteY2032" fmla="*/ 1498213 h 1660441"/>
                  <a:gd name="connsiteX2033" fmla="*/ 675586 w 1332510"/>
                  <a:gd name="connsiteY2033" fmla="*/ 1496756 h 1660441"/>
                  <a:gd name="connsiteX2034" fmla="*/ 677043 w 1332510"/>
                  <a:gd name="connsiteY2034" fmla="*/ 1493898 h 1660441"/>
                  <a:gd name="connsiteX2035" fmla="*/ 677043 w 1332510"/>
                  <a:gd name="connsiteY2035" fmla="*/ 1492441 h 1660441"/>
                  <a:gd name="connsiteX2036" fmla="*/ 677771 w 1332510"/>
                  <a:gd name="connsiteY2036" fmla="*/ 1491769 h 1660441"/>
                  <a:gd name="connsiteX2037" fmla="*/ 679172 w 1332510"/>
                  <a:gd name="connsiteY2037" fmla="*/ 1491769 h 1660441"/>
                  <a:gd name="connsiteX2038" fmla="*/ 680629 w 1332510"/>
                  <a:gd name="connsiteY2038" fmla="*/ 1488855 h 1660441"/>
                  <a:gd name="connsiteX2039" fmla="*/ 682030 w 1332510"/>
                  <a:gd name="connsiteY2039" fmla="*/ 1488855 h 1660441"/>
                  <a:gd name="connsiteX2040" fmla="*/ 684216 w 1332510"/>
                  <a:gd name="connsiteY2040" fmla="*/ 1489583 h 1660441"/>
                  <a:gd name="connsiteX2041" fmla="*/ 686345 w 1332510"/>
                  <a:gd name="connsiteY2041" fmla="*/ 1488127 h 1660441"/>
                  <a:gd name="connsiteX2042" fmla="*/ 684944 w 1332510"/>
                  <a:gd name="connsiteY2042" fmla="*/ 1485997 h 1660441"/>
                  <a:gd name="connsiteX2043" fmla="*/ 685672 w 1332510"/>
                  <a:gd name="connsiteY2043" fmla="*/ 1484540 h 1660441"/>
                  <a:gd name="connsiteX2044" fmla="*/ 689931 w 1332510"/>
                  <a:gd name="connsiteY2044" fmla="*/ 1481682 h 1660441"/>
                  <a:gd name="connsiteX2045" fmla="*/ 692845 w 1332510"/>
                  <a:gd name="connsiteY2045" fmla="*/ 1478096 h 1660441"/>
                  <a:gd name="connsiteX2046" fmla="*/ 692845 w 1332510"/>
                  <a:gd name="connsiteY2046" fmla="*/ 1474509 h 1660441"/>
                  <a:gd name="connsiteX2047" fmla="*/ 692117 w 1332510"/>
                  <a:gd name="connsiteY2047" fmla="*/ 1473052 h 1660441"/>
                  <a:gd name="connsiteX2048" fmla="*/ 692117 w 1332510"/>
                  <a:gd name="connsiteY2048" fmla="*/ 1470923 h 1660441"/>
                  <a:gd name="connsiteX2049" fmla="*/ 692845 w 1332510"/>
                  <a:gd name="connsiteY2049" fmla="*/ 1469466 h 1660441"/>
                  <a:gd name="connsiteX2050" fmla="*/ 694246 w 1332510"/>
                  <a:gd name="connsiteY2050" fmla="*/ 1468794 h 1660441"/>
                  <a:gd name="connsiteX2051" fmla="*/ 692845 w 1332510"/>
                  <a:gd name="connsiteY2051" fmla="*/ 1463022 h 1660441"/>
                  <a:gd name="connsiteX2052" fmla="*/ 692845 w 1332510"/>
                  <a:gd name="connsiteY2052" fmla="*/ 1457978 h 1660441"/>
                  <a:gd name="connsiteX2053" fmla="*/ 694246 w 1332510"/>
                  <a:gd name="connsiteY2053" fmla="*/ 1450805 h 1660441"/>
                  <a:gd name="connsiteX2054" fmla="*/ 692845 w 1332510"/>
                  <a:gd name="connsiteY2054" fmla="*/ 1448676 h 1660441"/>
                  <a:gd name="connsiteX2055" fmla="*/ 692845 w 1332510"/>
                  <a:gd name="connsiteY2055" fmla="*/ 1446490 h 1660441"/>
                  <a:gd name="connsiteX2056" fmla="*/ 695703 w 1332510"/>
                  <a:gd name="connsiteY2056" fmla="*/ 1442232 h 1660441"/>
                  <a:gd name="connsiteX2057" fmla="*/ 700018 w 1332510"/>
                  <a:gd name="connsiteY2057" fmla="*/ 1438645 h 1660441"/>
                  <a:gd name="connsiteX2058" fmla="*/ 700746 w 1332510"/>
                  <a:gd name="connsiteY2058" fmla="*/ 1436460 h 1660441"/>
                  <a:gd name="connsiteX2059" fmla="*/ 714364 w 1332510"/>
                  <a:gd name="connsiteY2059" fmla="*/ 1424244 h 1660441"/>
                  <a:gd name="connsiteX2060" fmla="*/ 722993 w 1332510"/>
                  <a:gd name="connsiteY2060" fmla="*/ 1417071 h 1660441"/>
                  <a:gd name="connsiteX2061" fmla="*/ 725851 w 1332510"/>
                  <a:gd name="connsiteY2061" fmla="*/ 1414942 h 1660441"/>
                  <a:gd name="connsiteX2062" fmla="*/ 726580 w 1332510"/>
                  <a:gd name="connsiteY2062" fmla="*/ 1414213 h 1660441"/>
                  <a:gd name="connsiteX2063" fmla="*/ 729438 w 1332510"/>
                  <a:gd name="connsiteY2063" fmla="*/ 1412084 h 1660441"/>
                  <a:gd name="connsiteX2064" fmla="*/ 731623 w 1332510"/>
                  <a:gd name="connsiteY2064" fmla="*/ 1409898 h 1660441"/>
                  <a:gd name="connsiteX2065" fmla="*/ 735209 w 1332510"/>
                  <a:gd name="connsiteY2065" fmla="*/ 1404855 h 1660441"/>
                  <a:gd name="connsiteX2066" fmla="*/ 737339 w 1332510"/>
                  <a:gd name="connsiteY2066" fmla="*/ 1402725 h 1660441"/>
                  <a:gd name="connsiteX2067" fmla="*/ 741654 w 1332510"/>
                  <a:gd name="connsiteY2067" fmla="*/ 1400596 h 1660441"/>
                  <a:gd name="connsiteX2068" fmla="*/ 744511 w 1332510"/>
                  <a:gd name="connsiteY2068" fmla="*/ 1399868 h 1660441"/>
                  <a:gd name="connsiteX2069" fmla="*/ 750283 w 1332510"/>
                  <a:gd name="connsiteY2069" fmla="*/ 1398411 h 1660441"/>
                  <a:gd name="connsiteX2070" fmla="*/ 753141 w 1332510"/>
                  <a:gd name="connsiteY2070" fmla="*/ 1396281 h 1660441"/>
                  <a:gd name="connsiteX2071" fmla="*/ 758857 w 1332510"/>
                  <a:gd name="connsiteY2071" fmla="*/ 1389108 h 1660441"/>
                  <a:gd name="connsiteX2072" fmla="*/ 761771 w 1332510"/>
                  <a:gd name="connsiteY2072" fmla="*/ 1389781 h 1660441"/>
                  <a:gd name="connsiteX2073" fmla="*/ 764629 w 1332510"/>
                  <a:gd name="connsiteY2073" fmla="*/ 1392695 h 1660441"/>
                  <a:gd name="connsiteX2074" fmla="*/ 766758 w 1332510"/>
                  <a:gd name="connsiteY2074" fmla="*/ 1392695 h 1660441"/>
                  <a:gd name="connsiteX2075" fmla="*/ 768215 w 1332510"/>
                  <a:gd name="connsiteY2075" fmla="*/ 1391966 h 1660441"/>
                  <a:gd name="connsiteX2076" fmla="*/ 771073 w 1332510"/>
                  <a:gd name="connsiteY2076" fmla="*/ 1389108 h 1660441"/>
                  <a:gd name="connsiteX2077" fmla="*/ 776845 w 1332510"/>
                  <a:gd name="connsiteY2077" fmla="*/ 1385522 h 1660441"/>
                  <a:gd name="connsiteX2078" fmla="*/ 778246 w 1332510"/>
                  <a:gd name="connsiteY2078" fmla="*/ 1384794 h 1660441"/>
                  <a:gd name="connsiteX2079" fmla="*/ 778974 w 1332510"/>
                  <a:gd name="connsiteY2079" fmla="*/ 1383337 h 1660441"/>
                  <a:gd name="connsiteX2080" fmla="*/ 778974 w 1332510"/>
                  <a:gd name="connsiteY2080" fmla="*/ 1380479 h 1660441"/>
                  <a:gd name="connsiteX2081" fmla="*/ 776845 w 1332510"/>
                  <a:gd name="connsiteY2081" fmla="*/ 1371849 h 1660441"/>
                  <a:gd name="connsiteX2082" fmla="*/ 777574 w 1332510"/>
                  <a:gd name="connsiteY2082" fmla="*/ 1368991 h 1660441"/>
                  <a:gd name="connsiteX2083" fmla="*/ 777574 w 1332510"/>
                  <a:gd name="connsiteY2083" fmla="*/ 1367534 h 1660441"/>
                  <a:gd name="connsiteX2084" fmla="*/ 778974 w 1332510"/>
                  <a:gd name="connsiteY2084" fmla="*/ 1366806 h 1660441"/>
                  <a:gd name="connsiteX2085" fmla="*/ 781832 w 1332510"/>
                  <a:gd name="connsiteY2085" fmla="*/ 1365405 h 1660441"/>
                  <a:gd name="connsiteX2086" fmla="*/ 781832 w 1332510"/>
                  <a:gd name="connsiteY2086" fmla="*/ 1365405 h 1660441"/>
                  <a:gd name="connsiteX2087" fmla="*/ 782561 w 1332510"/>
                  <a:gd name="connsiteY2087" fmla="*/ 1364676 h 1660441"/>
                  <a:gd name="connsiteX2088" fmla="*/ 783289 w 1332510"/>
                  <a:gd name="connsiteY2088" fmla="*/ 1363948 h 1660441"/>
                  <a:gd name="connsiteX2089" fmla="*/ 794777 w 1332510"/>
                  <a:gd name="connsiteY2089" fmla="*/ 1356775 h 1660441"/>
                  <a:gd name="connsiteX2090" fmla="*/ 796234 w 1332510"/>
                  <a:gd name="connsiteY2090" fmla="*/ 1354646 h 1660441"/>
                  <a:gd name="connsiteX2091" fmla="*/ 796906 w 1332510"/>
                  <a:gd name="connsiteY2091" fmla="*/ 1349602 h 1660441"/>
                  <a:gd name="connsiteX2092" fmla="*/ 796906 w 1332510"/>
                  <a:gd name="connsiteY2092" fmla="*/ 1346744 h 1660441"/>
                  <a:gd name="connsiteX2093" fmla="*/ 797635 w 1332510"/>
                  <a:gd name="connsiteY2093" fmla="*/ 1344559 h 1660441"/>
                  <a:gd name="connsiteX2094" fmla="*/ 798364 w 1332510"/>
                  <a:gd name="connsiteY2094" fmla="*/ 1343158 h 1660441"/>
                  <a:gd name="connsiteX2095" fmla="*/ 801221 w 1332510"/>
                  <a:gd name="connsiteY2095" fmla="*/ 1340244 h 1660441"/>
                  <a:gd name="connsiteX2096" fmla="*/ 812709 w 1332510"/>
                  <a:gd name="connsiteY2096" fmla="*/ 1333071 h 1660441"/>
                  <a:gd name="connsiteX2097" fmla="*/ 815623 w 1332510"/>
                  <a:gd name="connsiteY2097" fmla="*/ 1329485 h 1660441"/>
                  <a:gd name="connsiteX2098" fmla="*/ 817752 w 1332510"/>
                  <a:gd name="connsiteY2098" fmla="*/ 1323769 h 1660441"/>
                  <a:gd name="connsiteX2099" fmla="*/ 819882 w 1332510"/>
                  <a:gd name="connsiteY2099" fmla="*/ 1301522 h 1660441"/>
                  <a:gd name="connsiteX2100" fmla="*/ 823524 w 1332510"/>
                  <a:gd name="connsiteY2100" fmla="*/ 1291435 h 1660441"/>
                  <a:gd name="connsiteX2101" fmla="*/ 824197 w 1332510"/>
                  <a:gd name="connsiteY2101" fmla="*/ 1287121 h 1660441"/>
                  <a:gd name="connsiteX2102" fmla="*/ 822796 w 1332510"/>
                  <a:gd name="connsiteY2102" fmla="*/ 1284263 h 1660441"/>
                  <a:gd name="connsiteX2103" fmla="*/ 821339 w 1332510"/>
                  <a:gd name="connsiteY2103" fmla="*/ 1279948 h 1660441"/>
                  <a:gd name="connsiteX2104" fmla="*/ 821339 w 1332510"/>
                  <a:gd name="connsiteY2104" fmla="*/ 1279275 h 1660441"/>
                  <a:gd name="connsiteX2105" fmla="*/ 821339 w 1332510"/>
                  <a:gd name="connsiteY2105" fmla="*/ 1277090 h 1660441"/>
                  <a:gd name="connsiteX2106" fmla="*/ 823524 w 1332510"/>
                  <a:gd name="connsiteY2106" fmla="*/ 1275633 h 1660441"/>
                  <a:gd name="connsiteX2107" fmla="*/ 824197 w 1332510"/>
                  <a:gd name="connsiteY2107" fmla="*/ 1273503 h 1660441"/>
                  <a:gd name="connsiteX2108" fmla="*/ 824925 w 1332510"/>
                  <a:gd name="connsiteY2108" fmla="*/ 1268460 h 1660441"/>
                  <a:gd name="connsiteX2109" fmla="*/ 825654 w 1332510"/>
                  <a:gd name="connsiteY2109" fmla="*/ 1267059 h 1660441"/>
                  <a:gd name="connsiteX2110" fmla="*/ 828512 w 1332510"/>
                  <a:gd name="connsiteY2110" fmla="*/ 1263473 h 1660441"/>
                  <a:gd name="connsiteX2111" fmla="*/ 839271 w 1332510"/>
                  <a:gd name="connsiteY2111" fmla="*/ 1249800 h 1660441"/>
                  <a:gd name="connsiteX2112" fmla="*/ 851487 w 1332510"/>
                  <a:gd name="connsiteY2112" fmla="*/ 1239041 h 1660441"/>
                  <a:gd name="connsiteX2113" fmla="*/ 862246 w 1332510"/>
                  <a:gd name="connsiteY2113" fmla="*/ 1227553 h 1660441"/>
                  <a:gd name="connsiteX2114" fmla="*/ 865160 w 1332510"/>
                  <a:gd name="connsiteY2114" fmla="*/ 1223967 h 1660441"/>
                  <a:gd name="connsiteX2115" fmla="*/ 870147 w 1332510"/>
                  <a:gd name="connsiteY2115" fmla="*/ 1215337 h 1660441"/>
                  <a:gd name="connsiteX2116" fmla="*/ 872333 w 1332510"/>
                  <a:gd name="connsiteY2116" fmla="*/ 1212479 h 1660441"/>
                  <a:gd name="connsiteX2117" fmla="*/ 876647 w 1332510"/>
                  <a:gd name="connsiteY2117" fmla="*/ 1208893 h 1660441"/>
                  <a:gd name="connsiteX2118" fmla="*/ 878048 w 1332510"/>
                  <a:gd name="connsiteY2118" fmla="*/ 1206035 h 1660441"/>
                  <a:gd name="connsiteX2119" fmla="*/ 879505 w 1332510"/>
                  <a:gd name="connsiteY2119" fmla="*/ 1202448 h 1660441"/>
                  <a:gd name="connsiteX2120" fmla="*/ 879505 w 1332510"/>
                  <a:gd name="connsiteY2120" fmla="*/ 1201720 h 1660441"/>
                  <a:gd name="connsiteX2121" fmla="*/ 879505 w 1332510"/>
                  <a:gd name="connsiteY2121" fmla="*/ 1198862 h 1660441"/>
                  <a:gd name="connsiteX2122" fmla="*/ 880234 w 1332510"/>
                  <a:gd name="connsiteY2122" fmla="*/ 1195948 h 1660441"/>
                  <a:gd name="connsiteX2123" fmla="*/ 882363 w 1332510"/>
                  <a:gd name="connsiteY2123" fmla="*/ 1193090 h 1660441"/>
                  <a:gd name="connsiteX2124" fmla="*/ 886678 w 1332510"/>
                  <a:gd name="connsiteY2124" fmla="*/ 1189504 h 1660441"/>
                  <a:gd name="connsiteX2125" fmla="*/ 888135 w 1332510"/>
                  <a:gd name="connsiteY2125" fmla="*/ 1188103 h 1660441"/>
                  <a:gd name="connsiteX2126" fmla="*/ 890264 w 1332510"/>
                  <a:gd name="connsiteY2126" fmla="*/ 1181602 h 1660441"/>
                  <a:gd name="connsiteX2127" fmla="*/ 890264 w 1332510"/>
                  <a:gd name="connsiteY2127" fmla="*/ 1178745 h 1660441"/>
                  <a:gd name="connsiteX2128" fmla="*/ 887406 w 1332510"/>
                  <a:gd name="connsiteY2128" fmla="*/ 1176615 h 1660441"/>
                  <a:gd name="connsiteX2129" fmla="*/ 880234 w 1332510"/>
                  <a:gd name="connsiteY2129" fmla="*/ 1178016 h 1660441"/>
                  <a:gd name="connsiteX2130" fmla="*/ 876647 w 1332510"/>
                  <a:gd name="connsiteY2130" fmla="*/ 1173701 h 1660441"/>
                  <a:gd name="connsiteX2131" fmla="*/ 874462 w 1332510"/>
                  <a:gd name="connsiteY2131" fmla="*/ 1173701 h 1660441"/>
                  <a:gd name="connsiteX2132" fmla="*/ 870147 w 1332510"/>
                  <a:gd name="connsiteY2132" fmla="*/ 1174430 h 1660441"/>
                  <a:gd name="connsiteX2133" fmla="*/ 865160 w 1332510"/>
                  <a:gd name="connsiteY2133" fmla="*/ 1172300 h 1660441"/>
                  <a:gd name="connsiteX2134" fmla="*/ 863703 w 1332510"/>
                  <a:gd name="connsiteY2134" fmla="*/ 1172300 h 1660441"/>
                  <a:gd name="connsiteX2135" fmla="*/ 858660 w 1332510"/>
                  <a:gd name="connsiteY2135" fmla="*/ 1174430 h 1660441"/>
                  <a:gd name="connsiteX2136" fmla="*/ 854345 w 1332510"/>
                  <a:gd name="connsiteY2136" fmla="*/ 1178016 h 1660441"/>
                  <a:gd name="connsiteX2137" fmla="*/ 852215 w 1332510"/>
                  <a:gd name="connsiteY2137" fmla="*/ 1178745 h 1660441"/>
                  <a:gd name="connsiteX2138" fmla="*/ 850758 w 1332510"/>
                  <a:gd name="connsiteY2138" fmla="*/ 1178745 h 1660441"/>
                  <a:gd name="connsiteX2139" fmla="*/ 850086 w 1332510"/>
                  <a:gd name="connsiteY2139" fmla="*/ 1176615 h 1660441"/>
                  <a:gd name="connsiteX2140" fmla="*/ 849357 w 1332510"/>
                  <a:gd name="connsiteY2140" fmla="*/ 1169386 h 1660441"/>
                  <a:gd name="connsiteX2141" fmla="*/ 849357 w 1332510"/>
                  <a:gd name="connsiteY2141" fmla="*/ 1168714 h 1660441"/>
                  <a:gd name="connsiteX2142" fmla="*/ 849357 w 1332510"/>
                  <a:gd name="connsiteY2142" fmla="*/ 1163670 h 1660441"/>
                  <a:gd name="connsiteX2143" fmla="*/ 855802 w 1332510"/>
                  <a:gd name="connsiteY2143" fmla="*/ 1147868 h 1660441"/>
                  <a:gd name="connsiteX2144" fmla="*/ 854345 w 1332510"/>
                  <a:gd name="connsiteY2144" fmla="*/ 1134251 h 1660441"/>
                  <a:gd name="connsiteX2145" fmla="*/ 855073 w 1332510"/>
                  <a:gd name="connsiteY2145" fmla="*/ 1127751 h 1660441"/>
                  <a:gd name="connsiteX2146" fmla="*/ 855802 w 1332510"/>
                  <a:gd name="connsiteY2146" fmla="*/ 1123492 h 1660441"/>
                  <a:gd name="connsiteX2147" fmla="*/ 855802 w 1332510"/>
                  <a:gd name="connsiteY2147" fmla="*/ 1123492 h 1660441"/>
                  <a:gd name="connsiteX2148" fmla="*/ 857259 w 1332510"/>
                  <a:gd name="connsiteY2148" fmla="*/ 1121306 h 1660441"/>
                  <a:gd name="connsiteX2149" fmla="*/ 859388 w 1332510"/>
                  <a:gd name="connsiteY2149" fmla="*/ 1116991 h 1660441"/>
                  <a:gd name="connsiteX2150" fmla="*/ 862974 w 1332510"/>
                  <a:gd name="connsiteY2150" fmla="*/ 1114134 h 1660441"/>
                  <a:gd name="connsiteX2151" fmla="*/ 870876 w 1332510"/>
                  <a:gd name="connsiteY2151" fmla="*/ 1109819 h 1660441"/>
                  <a:gd name="connsiteX2152" fmla="*/ 873734 w 1332510"/>
                  <a:gd name="connsiteY2152" fmla="*/ 1107689 h 1660441"/>
                  <a:gd name="connsiteX2153" fmla="*/ 884549 w 1332510"/>
                  <a:gd name="connsiteY2153" fmla="*/ 1098331 h 1660441"/>
                  <a:gd name="connsiteX2154" fmla="*/ 888807 w 1332510"/>
                  <a:gd name="connsiteY2154" fmla="*/ 1096202 h 1660441"/>
                  <a:gd name="connsiteX2155" fmla="*/ 890993 w 1332510"/>
                  <a:gd name="connsiteY2155" fmla="*/ 1095473 h 1660441"/>
                  <a:gd name="connsiteX2156" fmla="*/ 900295 w 1332510"/>
                  <a:gd name="connsiteY2156" fmla="*/ 1091887 h 1660441"/>
                  <a:gd name="connsiteX2157" fmla="*/ 903209 w 1332510"/>
                  <a:gd name="connsiteY2157" fmla="*/ 1089757 h 1660441"/>
                  <a:gd name="connsiteX2158" fmla="*/ 905339 w 1332510"/>
                  <a:gd name="connsiteY2158" fmla="*/ 1085442 h 1660441"/>
                  <a:gd name="connsiteX2159" fmla="*/ 912511 w 1332510"/>
                  <a:gd name="connsiteY2159" fmla="*/ 1066782 h 1660441"/>
                  <a:gd name="connsiteX2160" fmla="*/ 922598 w 1332510"/>
                  <a:gd name="connsiteY2160" fmla="*/ 1048794 h 1660441"/>
                  <a:gd name="connsiteX2161" fmla="*/ 926185 w 1332510"/>
                  <a:gd name="connsiteY2161" fmla="*/ 1045936 h 1660441"/>
                  <a:gd name="connsiteX2162" fmla="*/ 936215 w 1332510"/>
                  <a:gd name="connsiteY2162" fmla="*/ 1040893 h 1660441"/>
                  <a:gd name="connsiteX2163" fmla="*/ 937672 w 1332510"/>
                  <a:gd name="connsiteY2163" fmla="*/ 1040220 h 1660441"/>
                  <a:gd name="connsiteX2164" fmla="*/ 936944 w 1332510"/>
                  <a:gd name="connsiteY2164" fmla="*/ 1035905 h 1660441"/>
                  <a:gd name="connsiteX2165" fmla="*/ 936944 w 1332510"/>
                  <a:gd name="connsiteY2165" fmla="*/ 1032991 h 1660441"/>
                  <a:gd name="connsiteX2166" fmla="*/ 936215 w 1332510"/>
                  <a:gd name="connsiteY2166" fmla="*/ 1030134 h 1660441"/>
                  <a:gd name="connsiteX2167" fmla="*/ 937672 w 1332510"/>
                  <a:gd name="connsiteY2167" fmla="*/ 1023689 h 1660441"/>
                  <a:gd name="connsiteX2168" fmla="*/ 939802 w 1332510"/>
                  <a:gd name="connsiteY2168" fmla="*/ 1020831 h 1660441"/>
                  <a:gd name="connsiteX2169" fmla="*/ 942660 w 1332510"/>
                  <a:gd name="connsiteY2169" fmla="*/ 1015060 h 1660441"/>
                  <a:gd name="connsiteX2170" fmla="*/ 945573 w 1332510"/>
                  <a:gd name="connsiteY2170" fmla="*/ 1011473 h 1660441"/>
                  <a:gd name="connsiteX2171" fmla="*/ 948431 w 1332510"/>
                  <a:gd name="connsiteY2171" fmla="*/ 1010072 h 1660441"/>
                  <a:gd name="connsiteX2172" fmla="*/ 949832 w 1332510"/>
                  <a:gd name="connsiteY2172" fmla="*/ 1010072 h 1660441"/>
                  <a:gd name="connsiteX2173" fmla="*/ 959191 w 1332510"/>
                  <a:gd name="connsiteY2173" fmla="*/ 1006486 h 1660441"/>
                  <a:gd name="connsiteX2174" fmla="*/ 962777 w 1332510"/>
                  <a:gd name="connsiteY2174" fmla="*/ 1005029 h 1660441"/>
                  <a:gd name="connsiteX2175" fmla="*/ 965635 w 1332510"/>
                  <a:gd name="connsiteY2175" fmla="*/ 1002171 h 1660441"/>
                  <a:gd name="connsiteX2176" fmla="*/ 969950 w 1332510"/>
                  <a:gd name="connsiteY2176" fmla="*/ 999986 h 1660441"/>
                  <a:gd name="connsiteX2177" fmla="*/ 974264 w 1332510"/>
                  <a:gd name="connsiteY2177" fmla="*/ 996399 h 1660441"/>
                  <a:gd name="connsiteX2178" fmla="*/ 983623 w 1332510"/>
                  <a:gd name="connsiteY2178" fmla="*/ 993541 h 1660441"/>
                  <a:gd name="connsiteX2179" fmla="*/ 985752 w 1332510"/>
                  <a:gd name="connsiteY2179" fmla="*/ 991356 h 1660441"/>
                  <a:gd name="connsiteX2180" fmla="*/ 987937 w 1332510"/>
                  <a:gd name="connsiteY2180" fmla="*/ 988498 h 1660441"/>
                  <a:gd name="connsiteX2181" fmla="*/ 989338 w 1332510"/>
                  <a:gd name="connsiteY2181" fmla="*/ 984183 h 1660441"/>
                  <a:gd name="connsiteX2182" fmla="*/ 992196 w 1332510"/>
                  <a:gd name="connsiteY2182" fmla="*/ 980597 h 1660441"/>
                  <a:gd name="connsiteX2183" fmla="*/ 995110 w 1332510"/>
                  <a:gd name="connsiteY2183" fmla="*/ 970566 h 1660441"/>
                  <a:gd name="connsiteX2184" fmla="*/ 998697 w 1332510"/>
                  <a:gd name="connsiteY2184" fmla="*/ 963393 h 1660441"/>
                  <a:gd name="connsiteX2185" fmla="*/ 1000826 w 1332510"/>
                  <a:gd name="connsiteY2185" fmla="*/ 961208 h 1660441"/>
                  <a:gd name="connsiteX2186" fmla="*/ 1002283 w 1332510"/>
                  <a:gd name="connsiteY2186" fmla="*/ 960535 h 1660441"/>
                  <a:gd name="connsiteX2187" fmla="*/ 1005869 w 1332510"/>
                  <a:gd name="connsiteY2187" fmla="*/ 960535 h 1660441"/>
                  <a:gd name="connsiteX2188" fmla="*/ 1008727 w 1332510"/>
                  <a:gd name="connsiteY2188" fmla="*/ 961208 h 1660441"/>
                  <a:gd name="connsiteX2189" fmla="*/ 1012314 w 1332510"/>
                  <a:gd name="connsiteY2189" fmla="*/ 963393 h 1660441"/>
                  <a:gd name="connsiteX2190" fmla="*/ 1015172 w 1332510"/>
                  <a:gd name="connsiteY2190" fmla="*/ 963393 h 1660441"/>
                  <a:gd name="connsiteX2191" fmla="*/ 1021672 w 1332510"/>
                  <a:gd name="connsiteY2191" fmla="*/ 961936 h 1660441"/>
                  <a:gd name="connsiteX2192" fmla="*/ 1022400 w 1332510"/>
                  <a:gd name="connsiteY2192" fmla="*/ 961208 h 1660441"/>
                  <a:gd name="connsiteX2193" fmla="*/ 1027388 w 1332510"/>
                  <a:gd name="connsiteY2193" fmla="*/ 959078 h 1660441"/>
                  <a:gd name="connsiteX2194" fmla="*/ 1029573 w 1332510"/>
                  <a:gd name="connsiteY2194" fmla="*/ 959078 h 1660441"/>
                  <a:gd name="connsiteX2195" fmla="*/ 1030246 w 1332510"/>
                  <a:gd name="connsiteY2195" fmla="*/ 958350 h 1660441"/>
                  <a:gd name="connsiteX2196" fmla="*/ 1030246 w 1332510"/>
                  <a:gd name="connsiteY2196" fmla="*/ 956220 h 1660441"/>
                  <a:gd name="connsiteX2197" fmla="*/ 1030246 w 1332510"/>
                  <a:gd name="connsiteY2197" fmla="*/ 954035 h 1660441"/>
                  <a:gd name="connsiteX2198" fmla="*/ 1031703 w 1332510"/>
                  <a:gd name="connsiteY2198" fmla="*/ 950449 h 1660441"/>
                  <a:gd name="connsiteX2199" fmla="*/ 1031703 w 1332510"/>
                  <a:gd name="connsiteY2199" fmla="*/ 949048 h 1660441"/>
                  <a:gd name="connsiteX2200" fmla="*/ 1033888 w 1332510"/>
                  <a:gd name="connsiteY2200" fmla="*/ 944733 h 1660441"/>
                  <a:gd name="connsiteX2201" fmla="*/ 1035289 w 1332510"/>
                  <a:gd name="connsiteY2201" fmla="*/ 943276 h 1660441"/>
                  <a:gd name="connsiteX2202" fmla="*/ 1038875 w 1332510"/>
                  <a:gd name="connsiteY2202" fmla="*/ 940418 h 1660441"/>
                  <a:gd name="connsiteX2203" fmla="*/ 1039604 w 1332510"/>
                  <a:gd name="connsiteY2203" fmla="*/ 939689 h 1660441"/>
                  <a:gd name="connsiteX2204" fmla="*/ 1042462 w 1332510"/>
                  <a:gd name="connsiteY2204" fmla="*/ 912399 h 1660441"/>
                  <a:gd name="connsiteX2205" fmla="*/ 1042462 w 1332510"/>
                  <a:gd name="connsiteY2205" fmla="*/ 909541 h 1660441"/>
                  <a:gd name="connsiteX2206" fmla="*/ 1045376 w 1332510"/>
                  <a:gd name="connsiteY2206" fmla="*/ 904498 h 1660441"/>
                  <a:gd name="connsiteX2207" fmla="*/ 1047505 w 1332510"/>
                  <a:gd name="connsiteY2207" fmla="*/ 900183 h 1660441"/>
                  <a:gd name="connsiteX2208" fmla="*/ 1050363 w 1332510"/>
                  <a:gd name="connsiteY2208" fmla="*/ 897325 h 1660441"/>
                  <a:gd name="connsiteX2209" fmla="*/ 1050363 w 1332510"/>
                  <a:gd name="connsiteY2209" fmla="*/ 897325 h 1660441"/>
                  <a:gd name="connsiteX2210" fmla="*/ 1053950 w 1332510"/>
                  <a:gd name="connsiteY2210" fmla="*/ 888751 h 1660441"/>
                  <a:gd name="connsiteX2211" fmla="*/ 1060450 w 1332510"/>
                  <a:gd name="connsiteY2211" fmla="*/ 882251 h 1660441"/>
                  <a:gd name="connsiteX2212" fmla="*/ 1066894 w 1332510"/>
                  <a:gd name="connsiteY2212" fmla="*/ 874350 h 1660441"/>
                  <a:gd name="connsiteX2213" fmla="*/ 1070481 w 1332510"/>
                  <a:gd name="connsiteY2213" fmla="*/ 868634 h 1660441"/>
                  <a:gd name="connsiteX2214" fmla="*/ 1069752 w 1332510"/>
                  <a:gd name="connsiteY2214" fmla="*/ 864319 h 1660441"/>
                  <a:gd name="connsiteX2215" fmla="*/ 1071209 w 1332510"/>
                  <a:gd name="connsiteY2215" fmla="*/ 858547 h 1660441"/>
                  <a:gd name="connsiteX2216" fmla="*/ 1068351 w 1332510"/>
                  <a:gd name="connsiteY2216" fmla="*/ 844930 h 1660441"/>
                  <a:gd name="connsiteX2217" fmla="*/ 1066894 w 1332510"/>
                  <a:gd name="connsiteY2217" fmla="*/ 842072 h 1660441"/>
                  <a:gd name="connsiteX2218" fmla="*/ 1066894 w 1332510"/>
                  <a:gd name="connsiteY2218" fmla="*/ 837758 h 1660441"/>
                  <a:gd name="connsiteX2219" fmla="*/ 1071938 w 1332510"/>
                  <a:gd name="connsiteY2219" fmla="*/ 831313 h 1660441"/>
                  <a:gd name="connsiteX2220" fmla="*/ 1072610 w 1332510"/>
                  <a:gd name="connsiteY2220" fmla="*/ 821227 h 1660441"/>
                  <a:gd name="connsiteX2221" fmla="*/ 1082697 w 1332510"/>
                  <a:gd name="connsiteY2221" fmla="*/ 804752 h 1660441"/>
                  <a:gd name="connsiteX2222" fmla="*/ 1094184 w 1332510"/>
                  <a:gd name="connsiteY2222" fmla="*/ 800437 h 1660441"/>
                  <a:gd name="connsiteX2223" fmla="*/ 1106400 w 1332510"/>
                  <a:gd name="connsiteY2223" fmla="*/ 788949 h 1660441"/>
                  <a:gd name="connsiteX2224" fmla="*/ 1118560 w 1332510"/>
                  <a:gd name="connsiteY2224" fmla="*/ 781048 h 1660441"/>
                  <a:gd name="connsiteX2225" fmla="*/ 1124332 w 1332510"/>
                  <a:gd name="connsiteY2225" fmla="*/ 778862 h 1660441"/>
                  <a:gd name="connsiteX2226" fmla="*/ 1140863 w 1332510"/>
                  <a:gd name="connsiteY2226" fmla="*/ 763788 h 1660441"/>
                  <a:gd name="connsiteX2227" fmla="*/ 1143721 w 1332510"/>
                  <a:gd name="connsiteY2227" fmla="*/ 751628 h 1660441"/>
                  <a:gd name="connsiteX2228" fmla="*/ 1140863 w 1332510"/>
                  <a:gd name="connsiteY2228" fmla="*/ 748714 h 1660441"/>
                  <a:gd name="connsiteX2229" fmla="*/ 1139406 w 1332510"/>
                  <a:gd name="connsiteY2229" fmla="*/ 745856 h 1660441"/>
                  <a:gd name="connsiteX2230" fmla="*/ 1138678 w 1332510"/>
                  <a:gd name="connsiteY2230" fmla="*/ 742270 h 1660441"/>
                  <a:gd name="connsiteX2231" fmla="*/ 1136548 w 1332510"/>
                  <a:gd name="connsiteY2231" fmla="*/ 736554 h 1660441"/>
                  <a:gd name="connsiteX2232" fmla="*/ 1136548 w 1332510"/>
                  <a:gd name="connsiteY2232" fmla="*/ 728653 h 1660441"/>
                  <a:gd name="connsiteX2233" fmla="*/ 1137949 w 1332510"/>
                  <a:gd name="connsiteY2233" fmla="*/ 723610 h 1660441"/>
                  <a:gd name="connsiteX2234" fmla="*/ 1140863 w 1332510"/>
                  <a:gd name="connsiteY2234" fmla="*/ 716437 h 1660441"/>
                  <a:gd name="connsiteX2235" fmla="*/ 1142993 w 1332510"/>
                  <a:gd name="connsiteY2235" fmla="*/ 714307 h 1660441"/>
                  <a:gd name="connsiteX2236" fmla="*/ 1144450 w 1332510"/>
                  <a:gd name="connsiteY2236" fmla="*/ 712122 h 1660441"/>
                  <a:gd name="connsiteX2237" fmla="*/ 1144450 w 1332510"/>
                  <a:gd name="connsiteY2237" fmla="*/ 712122 h 1660441"/>
                  <a:gd name="connsiteX2238" fmla="*/ 1145122 w 1332510"/>
                  <a:gd name="connsiteY2238" fmla="*/ 702091 h 1660441"/>
                  <a:gd name="connsiteX2239" fmla="*/ 1144450 w 1332510"/>
                  <a:gd name="connsiteY2239" fmla="*/ 698505 h 1660441"/>
                  <a:gd name="connsiteX2240" fmla="*/ 1142264 w 1332510"/>
                  <a:gd name="connsiteY2240" fmla="*/ 695591 h 1660441"/>
                  <a:gd name="connsiteX2241" fmla="*/ 1137949 w 1332510"/>
                  <a:gd name="connsiteY2241" fmla="*/ 684832 h 1660441"/>
                  <a:gd name="connsiteX2242" fmla="*/ 1137949 w 1332510"/>
                  <a:gd name="connsiteY2242" fmla="*/ 681245 h 1660441"/>
                  <a:gd name="connsiteX2243" fmla="*/ 1140863 w 1332510"/>
                  <a:gd name="connsiteY2243" fmla="*/ 674801 h 1660441"/>
                  <a:gd name="connsiteX2244" fmla="*/ 1142264 w 1332510"/>
                  <a:gd name="connsiteY2244" fmla="*/ 672616 h 1660441"/>
                  <a:gd name="connsiteX2245" fmla="*/ 1151622 w 1332510"/>
                  <a:gd name="connsiteY2245" fmla="*/ 658270 h 1660441"/>
                  <a:gd name="connsiteX2246" fmla="*/ 1162382 w 1332510"/>
                  <a:gd name="connsiteY2246" fmla="*/ 613048 h 1660441"/>
                  <a:gd name="connsiteX2247" fmla="*/ 1171740 w 1332510"/>
                  <a:gd name="connsiteY2247" fmla="*/ 603017 h 1660441"/>
                  <a:gd name="connsiteX2248" fmla="*/ 1174598 w 1332510"/>
                  <a:gd name="connsiteY2248" fmla="*/ 596573 h 1660441"/>
                  <a:gd name="connsiteX2249" fmla="*/ 1178184 w 1332510"/>
                  <a:gd name="connsiteY2249" fmla="*/ 592258 h 1660441"/>
                  <a:gd name="connsiteX2250" fmla="*/ 1186814 w 1332510"/>
                  <a:gd name="connsiteY2250" fmla="*/ 585085 h 1660441"/>
                  <a:gd name="connsiteX2251" fmla="*/ 1192530 w 1332510"/>
                  <a:gd name="connsiteY2251" fmla="*/ 575727 h 1660441"/>
                  <a:gd name="connsiteX2252" fmla="*/ 1194659 w 1332510"/>
                  <a:gd name="connsiteY2252" fmla="*/ 560653 h 1660441"/>
                  <a:gd name="connsiteX2253" fmla="*/ 1196116 w 1332510"/>
                  <a:gd name="connsiteY2253" fmla="*/ 556338 h 1660441"/>
                  <a:gd name="connsiteX2254" fmla="*/ 1198302 w 1332510"/>
                  <a:gd name="connsiteY2254" fmla="*/ 550623 h 1660441"/>
                  <a:gd name="connsiteX2255" fmla="*/ 1199703 w 1332510"/>
                  <a:gd name="connsiteY2255" fmla="*/ 549165 h 1660441"/>
                  <a:gd name="connsiteX2256" fmla="*/ 1201160 w 1332510"/>
                  <a:gd name="connsiteY2256" fmla="*/ 547036 h 1660441"/>
                  <a:gd name="connsiteX2257" fmla="*/ 1201888 w 1332510"/>
                  <a:gd name="connsiteY2257" fmla="*/ 546308 h 1660441"/>
                  <a:gd name="connsiteX2258" fmla="*/ 1206875 w 1332510"/>
                  <a:gd name="connsiteY2258" fmla="*/ 541993 h 1660441"/>
                  <a:gd name="connsiteX2259" fmla="*/ 1211190 w 1332510"/>
                  <a:gd name="connsiteY2259" fmla="*/ 539135 h 1660441"/>
                  <a:gd name="connsiteX2260" fmla="*/ 1214777 w 1332510"/>
                  <a:gd name="connsiteY2260" fmla="*/ 537678 h 1660441"/>
                  <a:gd name="connsiteX2261" fmla="*/ 1229122 w 1332510"/>
                  <a:gd name="connsiteY2261" fmla="*/ 534820 h 1660441"/>
                  <a:gd name="connsiteX2262" fmla="*/ 1245653 w 1332510"/>
                  <a:gd name="connsiteY2262" fmla="*/ 532635 h 1660441"/>
                  <a:gd name="connsiteX2263" fmla="*/ 1246382 w 1332510"/>
                  <a:gd name="connsiteY2263" fmla="*/ 531234 h 1660441"/>
                  <a:gd name="connsiteX2264" fmla="*/ 1247110 w 1332510"/>
                  <a:gd name="connsiteY2264" fmla="*/ 529777 h 1660441"/>
                  <a:gd name="connsiteX2265" fmla="*/ 1247110 w 1332510"/>
                  <a:gd name="connsiteY2265" fmla="*/ 529777 h 1660441"/>
                  <a:gd name="connsiteX2266" fmla="*/ 1263641 w 1332510"/>
                  <a:gd name="connsiteY2266" fmla="*/ 477382 h 1660441"/>
                  <a:gd name="connsiteX2267" fmla="*/ 1272215 w 1332510"/>
                  <a:gd name="connsiteY2267" fmla="*/ 446505 h 1660441"/>
                  <a:gd name="connsiteX2268" fmla="*/ 1282974 w 1332510"/>
                  <a:gd name="connsiteY2268" fmla="*/ 409184 h 1660441"/>
                  <a:gd name="connsiteX2269" fmla="*/ 1303820 w 1332510"/>
                  <a:gd name="connsiteY2269" fmla="*/ 361104 h 1660441"/>
                  <a:gd name="connsiteX2270" fmla="*/ 1329653 w 1332510"/>
                  <a:gd name="connsiteY2270" fmla="*/ 302938 h 1660441"/>
                  <a:gd name="connsiteX2271" fmla="*/ 1332511 w 1332510"/>
                  <a:gd name="connsiteY2271" fmla="*/ 295765 h 1660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</a:cxnLst>
                <a:rect l="l" t="t" r="r" b="b"/>
                <a:pathLst>
                  <a:path w="1332510" h="1660441">
                    <a:moveTo>
                      <a:pt x="1310993" y="256987"/>
                    </a:moveTo>
                    <a:lnTo>
                      <a:pt x="1308135" y="235469"/>
                    </a:lnTo>
                    <a:lnTo>
                      <a:pt x="1304548" y="208907"/>
                    </a:lnTo>
                    <a:lnTo>
                      <a:pt x="1303820" y="208907"/>
                    </a:lnTo>
                    <a:lnTo>
                      <a:pt x="1298776" y="209636"/>
                    </a:lnTo>
                    <a:lnTo>
                      <a:pt x="1213376" y="228968"/>
                    </a:lnTo>
                    <a:lnTo>
                      <a:pt x="1140135" y="246228"/>
                    </a:lnTo>
                    <a:lnTo>
                      <a:pt x="1138678" y="241913"/>
                    </a:lnTo>
                    <a:lnTo>
                      <a:pt x="1136548" y="239055"/>
                    </a:lnTo>
                    <a:lnTo>
                      <a:pt x="1137949" y="226839"/>
                    </a:lnTo>
                    <a:lnTo>
                      <a:pt x="1136548" y="221123"/>
                    </a:lnTo>
                    <a:lnTo>
                      <a:pt x="1122875" y="225382"/>
                    </a:lnTo>
                    <a:lnTo>
                      <a:pt x="1104215" y="231882"/>
                    </a:lnTo>
                    <a:lnTo>
                      <a:pt x="1104215" y="251944"/>
                    </a:lnTo>
                    <a:lnTo>
                      <a:pt x="1098499" y="251944"/>
                    </a:lnTo>
                    <a:lnTo>
                      <a:pt x="999425" y="251944"/>
                    </a:lnTo>
                    <a:lnTo>
                      <a:pt x="999425" y="251944"/>
                    </a:lnTo>
                    <a:lnTo>
                      <a:pt x="997968" y="250543"/>
                    </a:lnTo>
                    <a:lnTo>
                      <a:pt x="985024" y="228968"/>
                    </a:lnTo>
                    <a:lnTo>
                      <a:pt x="977851" y="217481"/>
                    </a:lnTo>
                    <a:lnTo>
                      <a:pt x="983623" y="216808"/>
                    </a:lnTo>
                    <a:lnTo>
                      <a:pt x="985024" y="152926"/>
                    </a:lnTo>
                    <a:lnTo>
                      <a:pt x="971407" y="150012"/>
                    </a:lnTo>
                    <a:lnTo>
                      <a:pt x="965635" y="150012"/>
                    </a:lnTo>
                    <a:lnTo>
                      <a:pt x="956333" y="152926"/>
                    </a:lnTo>
                    <a:lnTo>
                      <a:pt x="953475" y="154327"/>
                    </a:lnTo>
                    <a:lnTo>
                      <a:pt x="949888" y="155055"/>
                    </a:lnTo>
                    <a:lnTo>
                      <a:pt x="946974" y="154327"/>
                    </a:lnTo>
                    <a:lnTo>
                      <a:pt x="943388" y="152926"/>
                    </a:lnTo>
                    <a:lnTo>
                      <a:pt x="941987" y="150740"/>
                    </a:lnTo>
                    <a:lnTo>
                      <a:pt x="941987" y="147882"/>
                    </a:lnTo>
                    <a:lnTo>
                      <a:pt x="941987" y="145025"/>
                    </a:lnTo>
                    <a:lnTo>
                      <a:pt x="941987" y="140710"/>
                    </a:lnTo>
                    <a:lnTo>
                      <a:pt x="944117" y="134938"/>
                    </a:lnTo>
                    <a:lnTo>
                      <a:pt x="947703" y="131351"/>
                    </a:lnTo>
                    <a:lnTo>
                      <a:pt x="952018" y="127765"/>
                    </a:lnTo>
                    <a:lnTo>
                      <a:pt x="957734" y="126364"/>
                    </a:lnTo>
                    <a:lnTo>
                      <a:pt x="959919" y="124179"/>
                    </a:lnTo>
                    <a:lnTo>
                      <a:pt x="961320" y="121321"/>
                    </a:lnTo>
                    <a:lnTo>
                      <a:pt x="960647" y="117734"/>
                    </a:lnTo>
                    <a:lnTo>
                      <a:pt x="961320" y="114148"/>
                    </a:lnTo>
                    <a:lnTo>
                      <a:pt x="962048" y="111963"/>
                    </a:lnTo>
                    <a:lnTo>
                      <a:pt x="963505" y="109833"/>
                    </a:lnTo>
                    <a:lnTo>
                      <a:pt x="949888" y="80414"/>
                    </a:lnTo>
                    <a:lnTo>
                      <a:pt x="948431" y="82543"/>
                    </a:lnTo>
                    <a:lnTo>
                      <a:pt x="947703" y="83272"/>
                    </a:lnTo>
                    <a:lnTo>
                      <a:pt x="946246" y="85401"/>
                    </a:lnTo>
                    <a:lnTo>
                      <a:pt x="946246" y="86129"/>
                    </a:lnTo>
                    <a:lnTo>
                      <a:pt x="945573" y="86858"/>
                    </a:lnTo>
                    <a:lnTo>
                      <a:pt x="943388" y="87586"/>
                    </a:lnTo>
                    <a:lnTo>
                      <a:pt x="942660" y="88315"/>
                    </a:lnTo>
                    <a:lnTo>
                      <a:pt x="941259" y="88315"/>
                    </a:lnTo>
                    <a:lnTo>
                      <a:pt x="940530" y="88987"/>
                    </a:lnTo>
                    <a:lnTo>
                      <a:pt x="939802" y="91173"/>
                    </a:lnTo>
                    <a:lnTo>
                      <a:pt x="939073" y="91173"/>
                    </a:lnTo>
                    <a:lnTo>
                      <a:pt x="938401" y="91173"/>
                    </a:lnTo>
                    <a:lnTo>
                      <a:pt x="937672" y="91173"/>
                    </a:lnTo>
                    <a:lnTo>
                      <a:pt x="937672" y="89716"/>
                    </a:lnTo>
                    <a:lnTo>
                      <a:pt x="936944" y="88987"/>
                    </a:lnTo>
                    <a:lnTo>
                      <a:pt x="935487" y="89716"/>
                    </a:lnTo>
                    <a:lnTo>
                      <a:pt x="934758" y="90444"/>
                    </a:lnTo>
                    <a:lnTo>
                      <a:pt x="935487" y="91901"/>
                    </a:lnTo>
                    <a:lnTo>
                      <a:pt x="934758" y="91901"/>
                    </a:lnTo>
                    <a:lnTo>
                      <a:pt x="934758" y="92574"/>
                    </a:lnTo>
                    <a:lnTo>
                      <a:pt x="934086" y="92574"/>
                    </a:lnTo>
                    <a:lnTo>
                      <a:pt x="933357" y="92574"/>
                    </a:lnTo>
                    <a:lnTo>
                      <a:pt x="932629" y="92574"/>
                    </a:lnTo>
                    <a:lnTo>
                      <a:pt x="931900" y="92574"/>
                    </a:lnTo>
                    <a:lnTo>
                      <a:pt x="931172" y="92574"/>
                    </a:lnTo>
                    <a:lnTo>
                      <a:pt x="930499" y="91901"/>
                    </a:lnTo>
                    <a:lnTo>
                      <a:pt x="930499" y="91173"/>
                    </a:lnTo>
                    <a:lnTo>
                      <a:pt x="930499" y="90444"/>
                    </a:lnTo>
                    <a:lnTo>
                      <a:pt x="929771" y="90444"/>
                    </a:lnTo>
                    <a:lnTo>
                      <a:pt x="929043" y="90444"/>
                    </a:lnTo>
                    <a:lnTo>
                      <a:pt x="928314" y="90444"/>
                    </a:lnTo>
                    <a:lnTo>
                      <a:pt x="927585" y="89716"/>
                    </a:lnTo>
                    <a:lnTo>
                      <a:pt x="926185" y="88987"/>
                    </a:lnTo>
                    <a:lnTo>
                      <a:pt x="925456" y="88315"/>
                    </a:lnTo>
                    <a:lnTo>
                      <a:pt x="924728" y="88315"/>
                    </a:lnTo>
                    <a:lnTo>
                      <a:pt x="923999" y="88315"/>
                    </a:lnTo>
                    <a:lnTo>
                      <a:pt x="922598" y="88315"/>
                    </a:lnTo>
                    <a:lnTo>
                      <a:pt x="919012" y="88987"/>
                    </a:lnTo>
                    <a:lnTo>
                      <a:pt x="917555" y="88987"/>
                    </a:lnTo>
                    <a:lnTo>
                      <a:pt x="916826" y="88987"/>
                    </a:lnTo>
                    <a:lnTo>
                      <a:pt x="916098" y="89716"/>
                    </a:lnTo>
                    <a:lnTo>
                      <a:pt x="916098" y="90444"/>
                    </a:lnTo>
                    <a:lnTo>
                      <a:pt x="916098" y="91173"/>
                    </a:lnTo>
                    <a:lnTo>
                      <a:pt x="916098" y="92574"/>
                    </a:lnTo>
                    <a:lnTo>
                      <a:pt x="914697" y="93302"/>
                    </a:lnTo>
                    <a:lnTo>
                      <a:pt x="913240" y="93302"/>
                    </a:lnTo>
                    <a:lnTo>
                      <a:pt x="912511" y="94031"/>
                    </a:lnTo>
                    <a:lnTo>
                      <a:pt x="911111" y="94031"/>
                    </a:lnTo>
                    <a:lnTo>
                      <a:pt x="910382" y="93302"/>
                    </a:lnTo>
                    <a:lnTo>
                      <a:pt x="906796" y="91173"/>
                    </a:lnTo>
                    <a:lnTo>
                      <a:pt x="905339" y="90444"/>
                    </a:lnTo>
                    <a:lnTo>
                      <a:pt x="903938" y="89716"/>
                    </a:lnTo>
                    <a:lnTo>
                      <a:pt x="901752" y="88987"/>
                    </a:lnTo>
                    <a:lnTo>
                      <a:pt x="900295" y="86858"/>
                    </a:lnTo>
                    <a:lnTo>
                      <a:pt x="898894" y="86129"/>
                    </a:lnTo>
                    <a:lnTo>
                      <a:pt x="897437" y="85401"/>
                    </a:lnTo>
                    <a:lnTo>
                      <a:pt x="896036" y="85401"/>
                    </a:lnTo>
                    <a:lnTo>
                      <a:pt x="894579" y="85401"/>
                    </a:lnTo>
                    <a:lnTo>
                      <a:pt x="892450" y="85401"/>
                    </a:lnTo>
                    <a:lnTo>
                      <a:pt x="890993" y="84728"/>
                    </a:lnTo>
                    <a:lnTo>
                      <a:pt x="890264" y="84728"/>
                    </a:lnTo>
                    <a:lnTo>
                      <a:pt x="889536" y="84728"/>
                    </a:lnTo>
                    <a:lnTo>
                      <a:pt x="888135" y="85401"/>
                    </a:lnTo>
                    <a:lnTo>
                      <a:pt x="887406" y="86129"/>
                    </a:lnTo>
                    <a:lnTo>
                      <a:pt x="886678" y="86858"/>
                    </a:lnTo>
                    <a:lnTo>
                      <a:pt x="885221" y="87586"/>
                    </a:lnTo>
                    <a:lnTo>
                      <a:pt x="884549" y="87586"/>
                    </a:lnTo>
                    <a:lnTo>
                      <a:pt x="883820" y="88315"/>
                    </a:lnTo>
                    <a:lnTo>
                      <a:pt x="883092" y="88987"/>
                    </a:lnTo>
                    <a:lnTo>
                      <a:pt x="880962" y="88987"/>
                    </a:lnTo>
                    <a:lnTo>
                      <a:pt x="880234" y="88987"/>
                    </a:lnTo>
                    <a:lnTo>
                      <a:pt x="878777" y="88987"/>
                    </a:lnTo>
                    <a:lnTo>
                      <a:pt x="877320" y="88315"/>
                    </a:lnTo>
                    <a:lnTo>
                      <a:pt x="874462" y="86858"/>
                    </a:lnTo>
                    <a:lnTo>
                      <a:pt x="873734" y="86858"/>
                    </a:lnTo>
                    <a:lnTo>
                      <a:pt x="873061" y="87586"/>
                    </a:lnTo>
                    <a:lnTo>
                      <a:pt x="872333" y="88315"/>
                    </a:lnTo>
                    <a:lnTo>
                      <a:pt x="870876" y="88987"/>
                    </a:lnTo>
                    <a:lnTo>
                      <a:pt x="870147" y="88987"/>
                    </a:lnTo>
                    <a:lnTo>
                      <a:pt x="868018" y="88315"/>
                    </a:lnTo>
                    <a:lnTo>
                      <a:pt x="867289" y="87586"/>
                    </a:lnTo>
                    <a:lnTo>
                      <a:pt x="866561" y="87586"/>
                    </a:lnTo>
                    <a:lnTo>
                      <a:pt x="865832" y="88315"/>
                    </a:lnTo>
                    <a:lnTo>
                      <a:pt x="864431" y="88315"/>
                    </a:lnTo>
                    <a:lnTo>
                      <a:pt x="863703" y="88315"/>
                    </a:lnTo>
                    <a:lnTo>
                      <a:pt x="862974" y="88315"/>
                    </a:lnTo>
                    <a:lnTo>
                      <a:pt x="862246" y="87586"/>
                    </a:lnTo>
                    <a:lnTo>
                      <a:pt x="861573" y="87586"/>
                    </a:lnTo>
                    <a:lnTo>
                      <a:pt x="860845" y="87586"/>
                    </a:lnTo>
                    <a:lnTo>
                      <a:pt x="859388" y="86129"/>
                    </a:lnTo>
                    <a:lnTo>
                      <a:pt x="858660" y="85401"/>
                    </a:lnTo>
                    <a:lnTo>
                      <a:pt x="857987" y="85401"/>
                    </a:lnTo>
                    <a:lnTo>
                      <a:pt x="857259" y="84728"/>
                    </a:lnTo>
                    <a:lnTo>
                      <a:pt x="855802" y="84728"/>
                    </a:lnTo>
                    <a:lnTo>
                      <a:pt x="855073" y="84728"/>
                    </a:lnTo>
                    <a:lnTo>
                      <a:pt x="853672" y="85401"/>
                    </a:lnTo>
                    <a:lnTo>
                      <a:pt x="852215" y="86858"/>
                    </a:lnTo>
                    <a:lnTo>
                      <a:pt x="850758" y="86858"/>
                    </a:lnTo>
                    <a:lnTo>
                      <a:pt x="850086" y="87586"/>
                    </a:lnTo>
                    <a:lnTo>
                      <a:pt x="848629" y="88315"/>
                    </a:lnTo>
                    <a:lnTo>
                      <a:pt x="847172" y="88315"/>
                    </a:lnTo>
                    <a:lnTo>
                      <a:pt x="845042" y="88987"/>
                    </a:lnTo>
                    <a:lnTo>
                      <a:pt x="843586" y="88987"/>
                    </a:lnTo>
                    <a:lnTo>
                      <a:pt x="842185" y="88987"/>
                    </a:lnTo>
                    <a:lnTo>
                      <a:pt x="841456" y="88987"/>
                    </a:lnTo>
                    <a:lnTo>
                      <a:pt x="840728" y="88987"/>
                    </a:lnTo>
                    <a:lnTo>
                      <a:pt x="839999" y="89716"/>
                    </a:lnTo>
                    <a:lnTo>
                      <a:pt x="839271" y="91173"/>
                    </a:lnTo>
                    <a:lnTo>
                      <a:pt x="838598" y="91901"/>
                    </a:lnTo>
                    <a:lnTo>
                      <a:pt x="837870" y="92574"/>
                    </a:lnTo>
                    <a:lnTo>
                      <a:pt x="837141" y="92574"/>
                    </a:lnTo>
                    <a:lnTo>
                      <a:pt x="835684" y="91901"/>
                    </a:lnTo>
                    <a:lnTo>
                      <a:pt x="835012" y="92574"/>
                    </a:lnTo>
                    <a:lnTo>
                      <a:pt x="834283" y="94759"/>
                    </a:lnTo>
                    <a:lnTo>
                      <a:pt x="833555" y="96216"/>
                    </a:lnTo>
                    <a:lnTo>
                      <a:pt x="832826" y="96889"/>
                    </a:lnTo>
                    <a:lnTo>
                      <a:pt x="832826" y="97617"/>
                    </a:lnTo>
                    <a:lnTo>
                      <a:pt x="832098" y="98346"/>
                    </a:lnTo>
                    <a:lnTo>
                      <a:pt x="830697" y="100475"/>
                    </a:lnTo>
                    <a:lnTo>
                      <a:pt x="830697" y="101932"/>
                    </a:lnTo>
                    <a:lnTo>
                      <a:pt x="831369" y="103389"/>
                    </a:lnTo>
                    <a:lnTo>
                      <a:pt x="833555" y="105518"/>
                    </a:lnTo>
                    <a:lnTo>
                      <a:pt x="834283" y="105518"/>
                    </a:lnTo>
                    <a:lnTo>
                      <a:pt x="835012" y="106975"/>
                    </a:lnTo>
                    <a:lnTo>
                      <a:pt x="835684" y="107648"/>
                    </a:lnTo>
                    <a:lnTo>
                      <a:pt x="834283" y="109833"/>
                    </a:lnTo>
                    <a:lnTo>
                      <a:pt x="833555" y="110562"/>
                    </a:lnTo>
                    <a:lnTo>
                      <a:pt x="827111" y="111290"/>
                    </a:lnTo>
                    <a:lnTo>
                      <a:pt x="823524" y="111290"/>
                    </a:lnTo>
                    <a:lnTo>
                      <a:pt x="820610" y="111290"/>
                    </a:lnTo>
                    <a:lnTo>
                      <a:pt x="819882" y="111290"/>
                    </a:lnTo>
                    <a:lnTo>
                      <a:pt x="818481" y="111963"/>
                    </a:lnTo>
                    <a:lnTo>
                      <a:pt x="817752" y="112691"/>
                    </a:lnTo>
                    <a:lnTo>
                      <a:pt x="815623" y="112691"/>
                    </a:lnTo>
                    <a:lnTo>
                      <a:pt x="814166" y="112691"/>
                    </a:lnTo>
                    <a:lnTo>
                      <a:pt x="810580" y="111290"/>
                    </a:lnTo>
                    <a:lnTo>
                      <a:pt x="808394" y="111290"/>
                    </a:lnTo>
                    <a:lnTo>
                      <a:pt x="807722" y="111290"/>
                    </a:lnTo>
                    <a:lnTo>
                      <a:pt x="806265" y="110562"/>
                    </a:lnTo>
                    <a:lnTo>
                      <a:pt x="803407" y="111290"/>
                    </a:lnTo>
                    <a:lnTo>
                      <a:pt x="802678" y="111290"/>
                    </a:lnTo>
                    <a:lnTo>
                      <a:pt x="798364" y="110562"/>
                    </a:lnTo>
                    <a:lnTo>
                      <a:pt x="795506" y="109105"/>
                    </a:lnTo>
                    <a:lnTo>
                      <a:pt x="794049" y="109105"/>
                    </a:lnTo>
                    <a:lnTo>
                      <a:pt x="791919" y="109105"/>
                    </a:lnTo>
                    <a:lnTo>
                      <a:pt x="789734" y="109105"/>
                    </a:lnTo>
                    <a:lnTo>
                      <a:pt x="788333" y="109833"/>
                    </a:lnTo>
                    <a:lnTo>
                      <a:pt x="784018" y="111963"/>
                    </a:lnTo>
                    <a:lnTo>
                      <a:pt x="782561" y="112691"/>
                    </a:lnTo>
                    <a:lnTo>
                      <a:pt x="781160" y="112691"/>
                    </a:lnTo>
                    <a:lnTo>
                      <a:pt x="775388" y="113419"/>
                    </a:lnTo>
                    <a:lnTo>
                      <a:pt x="771802" y="114148"/>
                    </a:lnTo>
                    <a:lnTo>
                      <a:pt x="763172" y="116277"/>
                    </a:lnTo>
                    <a:lnTo>
                      <a:pt x="760314" y="117006"/>
                    </a:lnTo>
                    <a:lnTo>
                      <a:pt x="757456" y="113419"/>
                    </a:lnTo>
                    <a:lnTo>
                      <a:pt x="755271" y="111290"/>
                    </a:lnTo>
                    <a:lnTo>
                      <a:pt x="752413" y="108376"/>
                    </a:lnTo>
                    <a:lnTo>
                      <a:pt x="751684" y="106975"/>
                    </a:lnTo>
                    <a:lnTo>
                      <a:pt x="749555" y="104061"/>
                    </a:lnTo>
                    <a:lnTo>
                      <a:pt x="748098" y="102660"/>
                    </a:lnTo>
                    <a:lnTo>
                      <a:pt x="745968" y="101203"/>
                    </a:lnTo>
                    <a:lnTo>
                      <a:pt x="743783" y="99074"/>
                    </a:lnTo>
                    <a:lnTo>
                      <a:pt x="741654" y="96889"/>
                    </a:lnTo>
                    <a:lnTo>
                      <a:pt x="738796" y="94031"/>
                    </a:lnTo>
                    <a:lnTo>
                      <a:pt x="735882" y="90444"/>
                    </a:lnTo>
                    <a:lnTo>
                      <a:pt x="735209" y="89716"/>
                    </a:lnTo>
                    <a:lnTo>
                      <a:pt x="733752" y="88315"/>
                    </a:lnTo>
                    <a:lnTo>
                      <a:pt x="730894" y="86129"/>
                    </a:lnTo>
                    <a:lnTo>
                      <a:pt x="729438" y="85401"/>
                    </a:lnTo>
                    <a:lnTo>
                      <a:pt x="728709" y="85401"/>
                    </a:lnTo>
                    <a:lnTo>
                      <a:pt x="726580" y="87586"/>
                    </a:lnTo>
                    <a:lnTo>
                      <a:pt x="726580" y="87586"/>
                    </a:lnTo>
                    <a:lnTo>
                      <a:pt x="728709" y="85401"/>
                    </a:lnTo>
                    <a:lnTo>
                      <a:pt x="729438" y="85401"/>
                    </a:lnTo>
                    <a:lnTo>
                      <a:pt x="729438" y="84728"/>
                    </a:lnTo>
                    <a:lnTo>
                      <a:pt x="727308" y="83272"/>
                    </a:lnTo>
                    <a:lnTo>
                      <a:pt x="725851" y="82543"/>
                    </a:lnTo>
                    <a:lnTo>
                      <a:pt x="722265" y="81086"/>
                    </a:lnTo>
                    <a:lnTo>
                      <a:pt x="718678" y="78957"/>
                    </a:lnTo>
                    <a:lnTo>
                      <a:pt x="716493" y="77500"/>
                    </a:lnTo>
                    <a:lnTo>
                      <a:pt x="715820" y="76827"/>
                    </a:lnTo>
                    <a:lnTo>
                      <a:pt x="714364" y="74642"/>
                    </a:lnTo>
                    <a:lnTo>
                      <a:pt x="713635" y="73241"/>
                    </a:lnTo>
                    <a:lnTo>
                      <a:pt x="712907" y="72512"/>
                    </a:lnTo>
                    <a:lnTo>
                      <a:pt x="711506" y="71055"/>
                    </a:lnTo>
                    <a:lnTo>
                      <a:pt x="710777" y="70327"/>
                    </a:lnTo>
                    <a:lnTo>
                      <a:pt x="701419" y="64611"/>
                    </a:lnTo>
                    <a:lnTo>
                      <a:pt x="699290" y="63882"/>
                    </a:lnTo>
                    <a:lnTo>
                      <a:pt x="697160" y="63154"/>
                    </a:lnTo>
                    <a:lnTo>
                      <a:pt x="696432" y="62426"/>
                    </a:lnTo>
                    <a:lnTo>
                      <a:pt x="693574" y="60296"/>
                    </a:lnTo>
                    <a:lnTo>
                      <a:pt x="689259" y="58167"/>
                    </a:lnTo>
                    <a:lnTo>
                      <a:pt x="686345" y="56710"/>
                    </a:lnTo>
                    <a:lnTo>
                      <a:pt x="683487" y="55981"/>
                    </a:lnTo>
                    <a:lnTo>
                      <a:pt x="680629" y="54524"/>
                    </a:lnTo>
                    <a:lnTo>
                      <a:pt x="674857" y="50938"/>
                    </a:lnTo>
                    <a:lnTo>
                      <a:pt x="671271" y="48808"/>
                    </a:lnTo>
                    <a:lnTo>
                      <a:pt x="668413" y="47352"/>
                    </a:lnTo>
                    <a:lnTo>
                      <a:pt x="666284" y="45951"/>
                    </a:lnTo>
                    <a:lnTo>
                      <a:pt x="664827" y="45951"/>
                    </a:lnTo>
                    <a:lnTo>
                      <a:pt x="662697" y="45222"/>
                    </a:lnTo>
                    <a:lnTo>
                      <a:pt x="657654" y="42364"/>
                    </a:lnTo>
                    <a:lnTo>
                      <a:pt x="654796" y="40907"/>
                    </a:lnTo>
                    <a:lnTo>
                      <a:pt x="652610" y="39450"/>
                    </a:lnTo>
                    <a:lnTo>
                      <a:pt x="647623" y="35191"/>
                    </a:lnTo>
                    <a:lnTo>
                      <a:pt x="646166" y="34463"/>
                    </a:lnTo>
                    <a:lnTo>
                      <a:pt x="645438" y="33734"/>
                    </a:lnTo>
                    <a:lnTo>
                      <a:pt x="643308" y="30148"/>
                    </a:lnTo>
                    <a:lnTo>
                      <a:pt x="642580" y="28691"/>
                    </a:lnTo>
                    <a:lnTo>
                      <a:pt x="641851" y="28691"/>
                    </a:lnTo>
                    <a:lnTo>
                      <a:pt x="637536" y="26562"/>
                    </a:lnTo>
                    <a:lnTo>
                      <a:pt x="636808" y="25833"/>
                    </a:lnTo>
                    <a:lnTo>
                      <a:pt x="632493" y="22247"/>
                    </a:lnTo>
                    <a:lnTo>
                      <a:pt x="631092" y="20790"/>
                    </a:lnTo>
                    <a:lnTo>
                      <a:pt x="628907" y="18661"/>
                    </a:lnTo>
                    <a:lnTo>
                      <a:pt x="627506" y="17203"/>
                    </a:lnTo>
                    <a:lnTo>
                      <a:pt x="625320" y="16531"/>
                    </a:lnTo>
                    <a:lnTo>
                      <a:pt x="623919" y="16531"/>
                    </a:lnTo>
                    <a:lnTo>
                      <a:pt x="622462" y="15803"/>
                    </a:lnTo>
                    <a:lnTo>
                      <a:pt x="620333" y="15803"/>
                    </a:lnTo>
                    <a:lnTo>
                      <a:pt x="619604" y="15803"/>
                    </a:lnTo>
                    <a:lnTo>
                      <a:pt x="616018" y="15074"/>
                    </a:lnTo>
                    <a:lnTo>
                      <a:pt x="611703" y="14346"/>
                    </a:lnTo>
                    <a:lnTo>
                      <a:pt x="610975" y="14346"/>
                    </a:lnTo>
                    <a:lnTo>
                      <a:pt x="606660" y="12889"/>
                    </a:lnTo>
                    <a:lnTo>
                      <a:pt x="605259" y="12889"/>
                    </a:lnTo>
                    <a:lnTo>
                      <a:pt x="603802" y="12216"/>
                    </a:lnTo>
                    <a:lnTo>
                      <a:pt x="601616" y="10031"/>
                    </a:lnTo>
                    <a:lnTo>
                      <a:pt x="595901" y="6444"/>
                    </a:lnTo>
                    <a:lnTo>
                      <a:pt x="594444" y="5043"/>
                    </a:lnTo>
                    <a:lnTo>
                      <a:pt x="592314" y="3586"/>
                    </a:lnTo>
                    <a:lnTo>
                      <a:pt x="591586" y="2858"/>
                    </a:lnTo>
                    <a:lnTo>
                      <a:pt x="591586" y="2129"/>
                    </a:lnTo>
                    <a:lnTo>
                      <a:pt x="590857" y="1401"/>
                    </a:lnTo>
                    <a:lnTo>
                      <a:pt x="590185" y="729"/>
                    </a:lnTo>
                    <a:lnTo>
                      <a:pt x="590857" y="0"/>
                    </a:lnTo>
                    <a:lnTo>
                      <a:pt x="589456" y="729"/>
                    </a:lnTo>
                    <a:lnTo>
                      <a:pt x="589456" y="1401"/>
                    </a:lnTo>
                    <a:lnTo>
                      <a:pt x="588728" y="2129"/>
                    </a:lnTo>
                    <a:lnTo>
                      <a:pt x="587999" y="2129"/>
                    </a:lnTo>
                    <a:lnTo>
                      <a:pt x="587999" y="2858"/>
                    </a:lnTo>
                    <a:lnTo>
                      <a:pt x="587999" y="3586"/>
                    </a:lnTo>
                    <a:lnTo>
                      <a:pt x="587999" y="5043"/>
                    </a:lnTo>
                    <a:lnTo>
                      <a:pt x="587271" y="5716"/>
                    </a:lnTo>
                    <a:lnTo>
                      <a:pt x="587271" y="6444"/>
                    </a:lnTo>
                    <a:lnTo>
                      <a:pt x="583685" y="8630"/>
                    </a:lnTo>
                    <a:lnTo>
                      <a:pt x="581555" y="10031"/>
                    </a:lnTo>
                    <a:lnTo>
                      <a:pt x="579370" y="11488"/>
                    </a:lnTo>
                    <a:lnTo>
                      <a:pt x="577969" y="11488"/>
                    </a:lnTo>
                    <a:lnTo>
                      <a:pt x="575783" y="12216"/>
                    </a:lnTo>
                    <a:lnTo>
                      <a:pt x="573654" y="14346"/>
                    </a:lnTo>
                    <a:lnTo>
                      <a:pt x="571469" y="15803"/>
                    </a:lnTo>
                    <a:lnTo>
                      <a:pt x="569339" y="17203"/>
                    </a:lnTo>
                    <a:lnTo>
                      <a:pt x="569339" y="17932"/>
                    </a:lnTo>
                    <a:lnTo>
                      <a:pt x="569339" y="19389"/>
                    </a:lnTo>
                    <a:lnTo>
                      <a:pt x="569339" y="20790"/>
                    </a:lnTo>
                    <a:lnTo>
                      <a:pt x="569339" y="22975"/>
                    </a:lnTo>
                    <a:lnTo>
                      <a:pt x="569339" y="23704"/>
                    </a:lnTo>
                    <a:lnTo>
                      <a:pt x="569339" y="24376"/>
                    </a:lnTo>
                    <a:lnTo>
                      <a:pt x="570796" y="25833"/>
                    </a:lnTo>
                    <a:lnTo>
                      <a:pt x="570068" y="25833"/>
                    </a:lnTo>
                    <a:lnTo>
                      <a:pt x="571469" y="26562"/>
                    </a:lnTo>
                    <a:lnTo>
                      <a:pt x="572925" y="26562"/>
                    </a:lnTo>
                    <a:lnTo>
                      <a:pt x="574382" y="26562"/>
                    </a:lnTo>
                    <a:lnTo>
                      <a:pt x="575783" y="27290"/>
                    </a:lnTo>
                    <a:lnTo>
                      <a:pt x="577969" y="27963"/>
                    </a:lnTo>
                    <a:lnTo>
                      <a:pt x="578697" y="28691"/>
                    </a:lnTo>
                    <a:lnTo>
                      <a:pt x="580098" y="30148"/>
                    </a:lnTo>
                    <a:lnTo>
                      <a:pt x="581555" y="31605"/>
                    </a:lnTo>
                    <a:lnTo>
                      <a:pt x="582284" y="33006"/>
                    </a:lnTo>
                    <a:lnTo>
                      <a:pt x="582284" y="34463"/>
                    </a:lnTo>
                    <a:lnTo>
                      <a:pt x="581555" y="35191"/>
                    </a:lnTo>
                    <a:lnTo>
                      <a:pt x="581555" y="36592"/>
                    </a:lnTo>
                    <a:lnTo>
                      <a:pt x="582284" y="38049"/>
                    </a:lnTo>
                    <a:lnTo>
                      <a:pt x="582956" y="38778"/>
                    </a:lnTo>
                    <a:lnTo>
                      <a:pt x="583685" y="38049"/>
                    </a:lnTo>
                    <a:lnTo>
                      <a:pt x="584413" y="36592"/>
                    </a:lnTo>
                    <a:lnTo>
                      <a:pt x="585870" y="37321"/>
                    </a:lnTo>
                    <a:lnTo>
                      <a:pt x="586543" y="38778"/>
                    </a:lnTo>
                    <a:lnTo>
                      <a:pt x="585870" y="40907"/>
                    </a:lnTo>
                    <a:lnTo>
                      <a:pt x="582284" y="45222"/>
                    </a:lnTo>
                    <a:lnTo>
                      <a:pt x="582284" y="45951"/>
                    </a:lnTo>
                    <a:lnTo>
                      <a:pt x="582284" y="50938"/>
                    </a:lnTo>
                    <a:lnTo>
                      <a:pt x="582284" y="53123"/>
                    </a:lnTo>
                    <a:lnTo>
                      <a:pt x="583685" y="55981"/>
                    </a:lnTo>
                    <a:lnTo>
                      <a:pt x="583685" y="58167"/>
                    </a:lnTo>
                    <a:lnTo>
                      <a:pt x="581555" y="59568"/>
                    </a:lnTo>
                    <a:lnTo>
                      <a:pt x="580098" y="61025"/>
                    </a:lnTo>
                    <a:lnTo>
                      <a:pt x="580098" y="62426"/>
                    </a:lnTo>
                    <a:lnTo>
                      <a:pt x="580827" y="63882"/>
                    </a:lnTo>
                    <a:lnTo>
                      <a:pt x="582284" y="67469"/>
                    </a:lnTo>
                    <a:lnTo>
                      <a:pt x="582956" y="69654"/>
                    </a:lnTo>
                    <a:lnTo>
                      <a:pt x="582956" y="71055"/>
                    </a:lnTo>
                    <a:lnTo>
                      <a:pt x="582284" y="72512"/>
                    </a:lnTo>
                    <a:lnTo>
                      <a:pt x="580827" y="73913"/>
                    </a:lnTo>
                    <a:lnTo>
                      <a:pt x="578697" y="76827"/>
                    </a:lnTo>
                    <a:lnTo>
                      <a:pt x="577969" y="76827"/>
                    </a:lnTo>
                    <a:lnTo>
                      <a:pt x="575783" y="77500"/>
                    </a:lnTo>
                    <a:lnTo>
                      <a:pt x="570068" y="77500"/>
                    </a:lnTo>
                    <a:lnTo>
                      <a:pt x="568611" y="78228"/>
                    </a:lnTo>
                    <a:lnTo>
                      <a:pt x="564296" y="74642"/>
                    </a:lnTo>
                    <a:lnTo>
                      <a:pt x="562895" y="75370"/>
                    </a:lnTo>
                    <a:lnTo>
                      <a:pt x="562166" y="76827"/>
                    </a:lnTo>
                    <a:lnTo>
                      <a:pt x="562166" y="78957"/>
                    </a:lnTo>
                    <a:lnTo>
                      <a:pt x="562166" y="80414"/>
                    </a:lnTo>
                    <a:lnTo>
                      <a:pt x="560709" y="82543"/>
                    </a:lnTo>
                    <a:lnTo>
                      <a:pt x="559981" y="84000"/>
                    </a:lnTo>
                    <a:lnTo>
                      <a:pt x="559308" y="84728"/>
                    </a:lnTo>
                    <a:lnTo>
                      <a:pt x="558580" y="85401"/>
                    </a:lnTo>
                    <a:lnTo>
                      <a:pt x="557851" y="86129"/>
                    </a:lnTo>
                    <a:lnTo>
                      <a:pt x="557123" y="86129"/>
                    </a:lnTo>
                    <a:lnTo>
                      <a:pt x="554265" y="86858"/>
                    </a:lnTo>
                    <a:lnTo>
                      <a:pt x="552808" y="87586"/>
                    </a:lnTo>
                    <a:lnTo>
                      <a:pt x="552080" y="88987"/>
                    </a:lnTo>
                    <a:lnTo>
                      <a:pt x="550679" y="89716"/>
                    </a:lnTo>
                    <a:lnTo>
                      <a:pt x="548493" y="90444"/>
                    </a:lnTo>
                    <a:lnTo>
                      <a:pt x="548493" y="91173"/>
                    </a:lnTo>
                    <a:lnTo>
                      <a:pt x="547821" y="91901"/>
                    </a:lnTo>
                    <a:lnTo>
                      <a:pt x="547092" y="94031"/>
                    </a:lnTo>
                    <a:lnTo>
                      <a:pt x="546364" y="94759"/>
                    </a:lnTo>
                    <a:lnTo>
                      <a:pt x="546364" y="99074"/>
                    </a:lnTo>
                    <a:lnTo>
                      <a:pt x="545635" y="99802"/>
                    </a:lnTo>
                    <a:lnTo>
                      <a:pt x="544234" y="101932"/>
                    </a:lnTo>
                    <a:lnTo>
                      <a:pt x="542777" y="103389"/>
                    </a:lnTo>
                    <a:lnTo>
                      <a:pt x="541320" y="104790"/>
                    </a:lnTo>
                    <a:lnTo>
                      <a:pt x="539920" y="106247"/>
                    </a:lnTo>
                    <a:lnTo>
                      <a:pt x="539191" y="106975"/>
                    </a:lnTo>
                    <a:lnTo>
                      <a:pt x="536333" y="109105"/>
                    </a:lnTo>
                    <a:lnTo>
                      <a:pt x="532747" y="111290"/>
                    </a:lnTo>
                    <a:lnTo>
                      <a:pt x="531290" y="112691"/>
                    </a:lnTo>
                    <a:lnTo>
                      <a:pt x="530561" y="114148"/>
                    </a:lnTo>
                    <a:lnTo>
                      <a:pt x="530561" y="114876"/>
                    </a:lnTo>
                    <a:lnTo>
                      <a:pt x="530561" y="115549"/>
                    </a:lnTo>
                    <a:lnTo>
                      <a:pt x="532018" y="116277"/>
                    </a:lnTo>
                    <a:lnTo>
                      <a:pt x="532018" y="117006"/>
                    </a:lnTo>
                    <a:lnTo>
                      <a:pt x="532018" y="117734"/>
                    </a:lnTo>
                    <a:lnTo>
                      <a:pt x="531290" y="118463"/>
                    </a:lnTo>
                    <a:lnTo>
                      <a:pt x="531290" y="119135"/>
                    </a:lnTo>
                    <a:lnTo>
                      <a:pt x="529104" y="120592"/>
                    </a:lnTo>
                    <a:lnTo>
                      <a:pt x="527703" y="122049"/>
                    </a:lnTo>
                    <a:lnTo>
                      <a:pt x="523388" y="125636"/>
                    </a:lnTo>
                    <a:lnTo>
                      <a:pt x="521259" y="128493"/>
                    </a:lnTo>
                    <a:lnTo>
                      <a:pt x="520531" y="130623"/>
                    </a:lnTo>
                    <a:lnTo>
                      <a:pt x="516944" y="132080"/>
                    </a:lnTo>
                    <a:lnTo>
                      <a:pt x="512629" y="134938"/>
                    </a:lnTo>
                    <a:lnTo>
                      <a:pt x="509771" y="135666"/>
                    </a:lnTo>
                    <a:lnTo>
                      <a:pt x="509043" y="136395"/>
                    </a:lnTo>
                    <a:lnTo>
                      <a:pt x="508314" y="137123"/>
                    </a:lnTo>
                    <a:lnTo>
                      <a:pt x="508314" y="137852"/>
                    </a:lnTo>
                    <a:lnTo>
                      <a:pt x="507586" y="137852"/>
                    </a:lnTo>
                    <a:lnTo>
                      <a:pt x="506857" y="137852"/>
                    </a:lnTo>
                    <a:lnTo>
                      <a:pt x="506129" y="137852"/>
                    </a:lnTo>
                    <a:lnTo>
                      <a:pt x="505456" y="138524"/>
                    </a:lnTo>
                    <a:lnTo>
                      <a:pt x="505456" y="139253"/>
                    </a:lnTo>
                    <a:lnTo>
                      <a:pt x="505456" y="139981"/>
                    </a:lnTo>
                    <a:lnTo>
                      <a:pt x="505456" y="141438"/>
                    </a:lnTo>
                    <a:lnTo>
                      <a:pt x="506129" y="142839"/>
                    </a:lnTo>
                    <a:lnTo>
                      <a:pt x="505456" y="143568"/>
                    </a:lnTo>
                    <a:lnTo>
                      <a:pt x="504728" y="144296"/>
                    </a:lnTo>
                    <a:lnTo>
                      <a:pt x="498956" y="146425"/>
                    </a:lnTo>
                    <a:lnTo>
                      <a:pt x="496827" y="147154"/>
                    </a:lnTo>
                    <a:lnTo>
                      <a:pt x="496098" y="147154"/>
                    </a:lnTo>
                    <a:lnTo>
                      <a:pt x="494641" y="146425"/>
                    </a:lnTo>
                    <a:lnTo>
                      <a:pt x="493969" y="145697"/>
                    </a:lnTo>
                    <a:lnTo>
                      <a:pt x="491055" y="143568"/>
                    </a:lnTo>
                    <a:lnTo>
                      <a:pt x="490382" y="142111"/>
                    </a:lnTo>
                    <a:lnTo>
                      <a:pt x="489654" y="141438"/>
                    </a:lnTo>
                    <a:lnTo>
                      <a:pt x="489654" y="139981"/>
                    </a:lnTo>
                    <a:lnTo>
                      <a:pt x="488925" y="139253"/>
                    </a:lnTo>
                    <a:lnTo>
                      <a:pt x="487469" y="139253"/>
                    </a:lnTo>
                    <a:lnTo>
                      <a:pt x="486796" y="139253"/>
                    </a:lnTo>
                    <a:lnTo>
                      <a:pt x="486068" y="139981"/>
                    </a:lnTo>
                    <a:lnTo>
                      <a:pt x="481024" y="142111"/>
                    </a:lnTo>
                    <a:lnTo>
                      <a:pt x="478895" y="142839"/>
                    </a:lnTo>
                    <a:lnTo>
                      <a:pt x="477438" y="142839"/>
                    </a:lnTo>
                    <a:lnTo>
                      <a:pt x="473123" y="142839"/>
                    </a:lnTo>
                    <a:lnTo>
                      <a:pt x="465222" y="143568"/>
                    </a:lnTo>
                    <a:lnTo>
                      <a:pt x="463821" y="144296"/>
                    </a:lnTo>
                    <a:lnTo>
                      <a:pt x="460234" y="145697"/>
                    </a:lnTo>
                    <a:lnTo>
                      <a:pt x="459506" y="146425"/>
                    </a:lnTo>
                    <a:lnTo>
                      <a:pt x="458777" y="146425"/>
                    </a:lnTo>
                    <a:lnTo>
                      <a:pt x="457320" y="146425"/>
                    </a:lnTo>
                    <a:lnTo>
                      <a:pt x="455920" y="145697"/>
                    </a:lnTo>
                    <a:lnTo>
                      <a:pt x="455191" y="146425"/>
                    </a:lnTo>
                    <a:lnTo>
                      <a:pt x="454462" y="147154"/>
                    </a:lnTo>
                    <a:lnTo>
                      <a:pt x="453734" y="147882"/>
                    </a:lnTo>
                    <a:lnTo>
                      <a:pt x="453006" y="148611"/>
                    </a:lnTo>
                    <a:lnTo>
                      <a:pt x="452333" y="149339"/>
                    </a:lnTo>
                    <a:lnTo>
                      <a:pt x="450876" y="150012"/>
                    </a:lnTo>
                    <a:lnTo>
                      <a:pt x="450148" y="150740"/>
                    </a:lnTo>
                    <a:lnTo>
                      <a:pt x="450148" y="151469"/>
                    </a:lnTo>
                    <a:lnTo>
                      <a:pt x="449419" y="152197"/>
                    </a:lnTo>
                    <a:lnTo>
                      <a:pt x="449419" y="154327"/>
                    </a:lnTo>
                    <a:lnTo>
                      <a:pt x="448747" y="155055"/>
                    </a:lnTo>
                    <a:lnTo>
                      <a:pt x="445833" y="157185"/>
                    </a:lnTo>
                    <a:lnTo>
                      <a:pt x="444432" y="159370"/>
                    </a:lnTo>
                    <a:lnTo>
                      <a:pt x="442975" y="162228"/>
                    </a:lnTo>
                    <a:lnTo>
                      <a:pt x="442246" y="163685"/>
                    </a:lnTo>
                    <a:lnTo>
                      <a:pt x="441518" y="164413"/>
                    </a:lnTo>
                    <a:lnTo>
                      <a:pt x="440845" y="165086"/>
                    </a:lnTo>
                    <a:lnTo>
                      <a:pt x="439388" y="166543"/>
                    </a:lnTo>
                    <a:lnTo>
                      <a:pt x="437932" y="167271"/>
                    </a:lnTo>
                    <a:lnTo>
                      <a:pt x="436531" y="167271"/>
                    </a:lnTo>
                    <a:lnTo>
                      <a:pt x="435802" y="167271"/>
                    </a:lnTo>
                    <a:lnTo>
                      <a:pt x="434345" y="167271"/>
                    </a:lnTo>
                    <a:lnTo>
                      <a:pt x="433617" y="168000"/>
                    </a:lnTo>
                    <a:lnTo>
                      <a:pt x="431487" y="169401"/>
                    </a:lnTo>
                    <a:lnTo>
                      <a:pt x="429358" y="171586"/>
                    </a:lnTo>
                    <a:lnTo>
                      <a:pt x="428629" y="171586"/>
                    </a:lnTo>
                    <a:lnTo>
                      <a:pt x="427901" y="172259"/>
                    </a:lnTo>
                    <a:lnTo>
                      <a:pt x="427901" y="172987"/>
                    </a:lnTo>
                    <a:lnTo>
                      <a:pt x="427901" y="174444"/>
                    </a:lnTo>
                    <a:lnTo>
                      <a:pt x="427901" y="175845"/>
                    </a:lnTo>
                    <a:lnTo>
                      <a:pt x="428629" y="178030"/>
                    </a:lnTo>
                    <a:lnTo>
                      <a:pt x="429358" y="178759"/>
                    </a:lnTo>
                    <a:lnTo>
                      <a:pt x="428629" y="179487"/>
                    </a:lnTo>
                    <a:lnTo>
                      <a:pt x="428629" y="180888"/>
                    </a:lnTo>
                    <a:lnTo>
                      <a:pt x="429358" y="184475"/>
                    </a:lnTo>
                    <a:lnTo>
                      <a:pt x="429358" y="185932"/>
                    </a:lnTo>
                    <a:lnTo>
                      <a:pt x="428629" y="187333"/>
                    </a:lnTo>
                    <a:lnTo>
                      <a:pt x="427901" y="190247"/>
                    </a:lnTo>
                    <a:lnTo>
                      <a:pt x="427901" y="190919"/>
                    </a:lnTo>
                    <a:lnTo>
                      <a:pt x="426444" y="191648"/>
                    </a:lnTo>
                    <a:lnTo>
                      <a:pt x="425715" y="191648"/>
                    </a:lnTo>
                    <a:lnTo>
                      <a:pt x="425043" y="192376"/>
                    </a:lnTo>
                    <a:lnTo>
                      <a:pt x="425043" y="193833"/>
                    </a:lnTo>
                    <a:lnTo>
                      <a:pt x="425043" y="194561"/>
                    </a:lnTo>
                    <a:lnTo>
                      <a:pt x="425043" y="195962"/>
                    </a:lnTo>
                    <a:lnTo>
                      <a:pt x="425043" y="197419"/>
                    </a:lnTo>
                    <a:lnTo>
                      <a:pt x="425043" y="198820"/>
                    </a:lnTo>
                    <a:lnTo>
                      <a:pt x="425043" y="199549"/>
                    </a:lnTo>
                    <a:lnTo>
                      <a:pt x="425715" y="201734"/>
                    </a:lnTo>
                    <a:lnTo>
                      <a:pt x="426444" y="203135"/>
                    </a:lnTo>
                    <a:lnTo>
                      <a:pt x="426444" y="203864"/>
                    </a:lnTo>
                    <a:lnTo>
                      <a:pt x="427172" y="204592"/>
                    </a:lnTo>
                    <a:lnTo>
                      <a:pt x="427901" y="206049"/>
                    </a:lnTo>
                    <a:lnTo>
                      <a:pt x="428629" y="209636"/>
                    </a:lnTo>
                    <a:lnTo>
                      <a:pt x="429358" y="210308"/>
                    </a:lnTo>
                    <a:lnTo>
                      <a:pt x="429358" y="211036"/>
                    </a:lnTo>
                    <a:lnTo>
                      <a:pt x="430759" y="211765"/>
                    </a:lnTo>
                    <a:lnTo>
                      <a:pt x="430759" y="212493"/>
                    </a:lnTo>
                    <a:lnTo>
                      <a:pt x="431487" y="213222"/>
                    </a:lnTo>
                    <a:lnTo>
                      <a:pt x="431487" y="214623"/>
                    </a:lnTo>
                    <a:lnTo>
                      <a:pt x="432216" y="216080"/>
                    </a:lnTo>
                    <a:lnTo>
                      <a:pt x="432216" y="216808"/>
                    </a:lnTo>
                    <a:lnTo>
                      <a:pt x="432944" y="216808"/>
                    </a:lnTo>
                    <a:lnTo>
                      <a:pt x="434345" y="217537"/>
                    </a:lnTo>
                    <a:lnTo>
                      <a:pt x="435074" y="218209"/>
                    </a:lnTo>
                    <a:lnTo>
                      <a:pt x="435802" y="219666"/>
                    </a:lnTo>
                    <a:lnTo>
                      <a:pt x="437203" y="219666"/>
                    </a:lnTo>
                    <a:lnTo>
                      <a:pt x="437203" y="220395"/>
                    </a:lnTo>
                    <a:lnTo>
                      <a:pt x="437203" y="221123"/>
                    </a:lnTo>
                    <a:lnTo>
                      <a:pt x="436531" y="221796"/>
                    </a:lnTo>
                    <a:lnTo>
                      <a:pt x="436531" y="222524"/>
                    </a:lnTo>
                    <a:lnTo>
                      <a:pt x="437203" y="223253"/>
                    </a:lnTo>
                    <a:lnTo>
                      <a:pt x="437203" y="223981"/>
                    </a:lnTo>
                    <a:lnTo>
                      <a:pt x="436531" y="224710"/>
                    </a:lnTo>
                    <a:lnTo>
                      <a:pt x="435074" y="224710"/>
                    </a:lnTo>
                    <a:lnTo>
                      <a:pt x="434345" y="224710"/>
                    </a:lnTo>
                    <a:lnTo>
                      <a:pt x="433617" y="225382"/>
                    </a:lnTo>
                    <a:lnTo>
                      <a:pt x="434345" y="226839"/>
                    </a:lnTo>
                    <a:lnTo>
                      <a:pt x="432216" y="228296"/>
                    </a:lnTo>
                    <a:lnTo>
                      <a:pt x="432216" y="228968"/>
                    </a:lnTo>
                    <a:lnTo>
                      <a:pt x="431487" y="230425"/>
                    </a:lnTo>
                    <a:lnTo>
                      <a:pt x="430759" y="231154"/>
                    </a:lnTo>
                    <a:lnTo>
                      <a:pt x="430759" y="232611"/>
                    </a:lnTo>
                    <a:lnTo>
                      <a:pt x="430759" y="234012"/>
                    </a:lnTo>
                    <a:lnTo>
                      <a:pt x="429358" y="235469"/>
                    </a:lnTo>
                    <a:lnTo>
                      <a:pt x="428629" y="236870"/>
                    </a:lnTo>
                    <a:lnTo>
                      <a:pt x="426444" y="239055"/>
                    </a:lnTo>
                    <a:lnTo>
                      <a:pt x="424314" y="239784"/>
                    </a:lnTo>
                    <a:lnTo>
                      <a:pt x="423586" y="241185"/>
                    </a:lnTo>
                    <a:lnTo>
                      <a:pt x="422858" y="242642"/>
                    </a:lnTo>
                    <a:lnTo>
                      <a:pt x="421457" y="243370"/>
                    </a:lnTo>
                    <a:lnTo>
                      <a:pt x="420728" y="244098"/>
                    </a:lnTo>
                    <a:lnTo>
                      <a:pt x="417870" y="245499"/>
                    </a:lnTo>
                    <a:lnTo>
                      <a:pt x="415685" y="245499"/>
                    </a:lnTo>
                    <a:lnTo>
                      <a:pt x="414956" y="245499"/>
                    </a:lnTo>
                    <a:lnTo>
                      <a:pt x="413555" y="245499"/>
                    </a:lnTo>
                    <a:lnTo>
                      <a:pt x="412827" y="245499"/>
                    </a:lnTo>
                    <a:lnTo>
                      <a:pt x="412098" y="244771"/>
                    </a:lnTo>
                    <a:lnTo>
                      <a:pt x="411370" y="244771"/>
                    </a:lnTo>
                    <a:lnTo>
                      <a:pt x="408512" y="245499"/>
                    </a:lnTo>
                    <a:lnTo>
                      <a:pt x="407783" y="245499"/>
                    </a:lnTo>
                    <a:lnTo>
                      <a:pt x="407783" y="244771"/>
                    </a:lnTo>
                    <a:lnTo>
                      <a:pt x="407055" y="244771"/>
                    </a:lnTo>
                    <a:lnTo>
                      <a:pt x="406383" y="244771"/>
                    </a:lnTo>
                    <a:lnTo>
                      <a:pt x="404197" y="246228"/>
                    </a:lnTo>
                    <a:lnTo>
                      <a:pt x="401339" y="247685"/>
                    </a:lnTo>
                    <a:lnTo>
                      <a:pt x="400611" y="247685"/>
                    </a:lnTo>
                    <a:lnTo>
                      <a:pt x="399882" y="247685"/>
                    </a:lnTo>
                    <a:lnTo>
                      <a:pt x="397024" y="248357"/>
                    </a:lnTo>
                    <a:lnTo>
                      <a:pt x="396296" y="248357"/>
                    </a:lnTo>
                    <a:lnTo>
                      <a:pt x="394166" y="249814"/>
                    </a:lnTo>
                    <a:lnTo>
                      <a:pt x="390580" y="252672"/>
                    </a:lnTo>
                    <a:lnTo>
                      <a:pt x="389851" y="253401"/>
                    </a:lnTo>
                    <a:lnTo>
                      <a:pt x="388395" y="253401"/>
                    </a:lnTo>
                    <a:lnTo>
                      <a:pt x="387666" y="253401"/>
                    </a:lnTo>
                    <a:lnTo>
                      <a:pt x="387666" y="254129"/>
                    </a:lnTo>
                    <a:lnTo>
                      <a:pt x="386265" y="255530"/>
                    </a:lnTo>
                    <a:lnTo>
                      <a:pt x="384808" y="255530"/>
                    </a:lnTo>
                    <a:lnTo>
                      <a:pt x="384080" y="256259"/>
                    </a:lnTo>
                    <a:lnTo>
                      <a:pt x="383407" y="256987"/>
                    </a:lnTo>
                    <a:lnTo>
                      <a:pt x="381950" y="257715"/>
                    </a:lnTo>
                    <a:lnTo>
                      <a:pt x="381222" y="259172"/>
                    </a:lnTo>
                    <a:lnTo>
                      <a:pt x="381222" y="259845"/>
                    </a:lnTo>
                    <a:lnTo>
                      <a:pt x="380493" y="262759"/>
                    </a:lnTo>
                    <a:lnTo>
                      <a:pt x="381222" y="263431"/>
                    </a:lnTo>
                    <a:lnTo>
                      <a:pt x="382679" y="264160"/>
                    </a:lnTo>
                    <a:lnTo>
                      <a:pt x="382679" y="264888"/>
                    </a:lnTo>
                    <a:lnTo>
                      <a:pt x="383407" y="265617"/>
                    </a:lnTo>
                    <a:lnTo>
                      <a:pt x="383407" y="267018"/>
                    </a:lnTo>
                    <a:lnTo>
                      <a:pt x="382679" y="267746"/>
                    </a:lnTo>
                    <a:lnTo>
                      <a:pt x="381950" y="268475"/>
                    </a:lnTo>
                    <a:lnTo>
                      <a:pt x="381950" y="269203"/>
                    </a:lnTo>
                    <a:lnTo>
                      <a:pt x="381950" y="270604"/>
                    </a:lnTo>
                    <a:lnTo>
                      <a:pt x="381950" y="271333"/>
                    </a:lnTo>
                    <a:lnTo>
                      <a:pt x="380493" y="271333"/>
                    </a:lnTo>
                    <a:lnTo>
                      <a:pt x="380493" y="272061"/>
                    </a:lnTo>
                    <a:lnTo>
                      <a:pt x="380493" y="272790"/>
                    </a:lnTo>
                    <a:lnTo>
                      <a:pt x="381222" y="273518"/>
                    </a:lnTo>
                    <a:lnTo>
                      <a:pt x="381222" y="274919"/>
                    </a:lnTo>
                    <a:lnTo>
                      <a:pt x="381950" y="275647"/>
                    </a:lnTo>
                    <a:lnTo>
                      <a:pt x="381950" y="276376"/>
                    </a:lnTo>
                    <a:lnTo>
                      <a:pt x="381950" y="277104"/>
                    </a:lnTo>
                    <a:lnTo>
                      <a:pt x="381222" y="277833"/>
                    </a:lnTo>
                    <a:lnTo>
                      <a:pt x="380493" y="279234"/>
                    </a:lnTo>
                    <a:lnTo>
                      <a:pt x="379821" y="279234"/>
                    </a:lnTo>
                    <a:lnTo>
                      <a:pt x="379821" y="279962"/>
                    </a:lnTo>
                    <a:lnTo>
                      <a:pt x="379821" y="281419"/>
                    </a:lnTo>
                    <a:lnTo>
                      <a:pt x="379821" y="282092"/>
                    </a:lnTo>
                    <a:lnTo>
                      <a:pt x="380493" y="282820"/>
                    </a:lnTo>
                    <a:lnTo>
                      <a:pt x="380493" y="283549"/>
                    </a:lnTo>
                    <a:lnTo>
                      <a:pt x="379821" y="285006"/>
                    </a:lnTo>
                    <a:lnTo>
                      <a:pt x="379092" y="285006"/>
                    </a:lnTo>
                    <a:lnTo>
                      <a:pt x="378364" y="285006"/>
                    </a:lnTo>
                    <a:lnTo>
                      <a:pt x="377635" y="285734"/>
                    </a:lnTo>
                    <a:lnTo>
                      <a:pt x="377635" y="287864"/>
                    </a:lnTo>
                    <a:lnTo>
                      <a:pt x="377635" y="288592"/>
                    </a:lnTo>
                    <a:lnTo>
                      <a:pt x="377635" y="289321"/>
                    </a:lnTo>
                    <a:lnTo>
                      <a:pt x="376907" y="289321"/>
                    </a:lnTo>
                    <a:lnTo>
                      <a:pt x="375506" y="290722"/>
                    </a:lnTo>
                    <a:lnTo>
                      <a:pt x="374777" y="291450"/>
                    </a:lnTo>
                    <a:lnTo>
                      <a:pt x="374777" y="293579"/>
                    </a:lnTo>
                    <a:lnTo>
                      <a:pt x="374049" y="294308"/>
                    </a:lnTo>
                    <a:lnTo>
                      <a:pt x="373321" y="294308"/>
                    </a:lnTo>
                    <a:lnTo>
                      <a:pt x="373321" y="295036"/>
                    </a:lnTo>
                    <a:lnTo>
                      <a:pt x="372592" y="295765"/>
                    </a:lnTo>
                    <a:lnTo>
                      <a:pt x="371920" y="295765"/>
                    </a:lnTo>
                    <a:lnTo>
                      <a:pt x="370463" y="297894"/>
                    </a:lnTo>
                    <a:lnTo>
                      <a:pt x="369734" y="298623"/>
                    </a:lnTo>
                    <a:lnTo>
                      <a:pt x="369006" y="298623"/>
                    </a:lnTo>
                    <a:lnTo>
                      <a:pt x="367605" y="298623"/>
                    </a:lnTo>
                    <a:lnTo>
                      <a:pt x="366876" y="298623"/>
                    </a:lnTo>
                    <a:lnTo>
                      <a:pt x="366148" y="297894"/>
                    </a:lnTo>
                    <a:lnTo>
                      <a:pt x="364691" y="297222"/>
                    </a:lnTo>
                    <a:lnTo>
                      <a:pt x="364691" y="297894"/>
                    </a:lnTo>
                    <a:lnTo>
                      <a:pt x="364018" y="297894"/>
                    </a:lnTo>
                    <a:lnTo>
                      <a:pt x="362561" y="298623"/>
                    </a:lnTo>
                    <a:lnTo>
                      <a:pt x="362561" y="299351"/>
                    </a:lnTo>
                    <a:lnTo>
                      <a:pt x="362561" y="300808"/>
                    </a:lnTo>
                    <a:lnTo>
                      <a:pt x="362561" y="301481"/>
                    </a:lnTo>
                    <a:lnTo>
                      <a:pt x="363290" y="302938"/>
                    </a:lnTo>
                    <a:lnTo>
                      <a:pt x="362561" y="303666"/>
                    </a:lnTo>
                    <a:lnTo>
                      <a:pt x="361833" y="303666"/>
                    </a:lnTo>
                    <a:lnTo>
                      <a:pt x="361104" y="304395"/>
                    </a:lnTo>
                    <a:lnTo>
                      <a:pt x="358975" y="304395"/>
                    </a:lnTo>
                    <a:lnTo>
                      <a:pt x="358247" y="305067"/>
                    </a:lnTo>
                    <a:lnTo>
                      <a:pt x="358247" y="305796"/>
                    </a:lnTo>
                    <a:lnTo>
                      <a:pt x="358247" y="306524"/>
                    </a:lnTo>
                    <a:lnTo>
                      <a:pt x="358975" y="307253"/>
                    </a:lnTo>
                    <a:lnTo>
                      <a:pt x="357518" y="308654"/>
                    </a:lnTo>
                    <a:lnTo>
                      <a:pt x="356846" y="310110"/>
                    </a:lnTo>
                    <a:lnTo>
                      <a:pt x="356846" y="310839"/>
                    </a:lnTo>
                    <a:lnTo>
                      <a:pt x="355389" y="310839"/>
                    </a:lnTo>
                    <a:lnTo>
                      <a:pt x="353932" y="312296"/>
                    </a:lnTo>
                    <a:lnTo>
                      <a:pt x="353203" y="314425"/>
                    </a:lnTo>
                    <a:lnTo>
                      <a:pt x="352531" y="314425"/>
                    </a:lnTo>
                    <a:lnTo>
                      <a:pt x="351802" y="315154"/>
                    </a:lnTo>
                    <a:lnTo>
                      <a:pt x="351074" y="315154"/>
                    </a:lnTo>
                    <a:lnTo>
                      <a:pt x="349617" y="315882"/>
                    </a:lnTo>
                    <a:lnTo>
                      <a:pt x="348944" y="316555"/>
                    </a:lnTo>
                    <a:lnTo>
                      <a:pt x="348944" y="317283"/>
                    </a:lnTo>
                    <a:lnTo>
                      <a:pt x="348216" y="318012"/>
                    </a:lnTo>
                    <a:lnTo>
                      <a:pt x="348944" y="318012"/>
                    </a:lnTo>
                    <a:lnTo>
                      <a:pt x="348944" y="318740"/>
                    </a:lnTo>
                    <a:lnTo>
                      <a:pt x="349617" y="319469"/>
                    </a:lnTo>
                    <a:lnTo>
                      <a:pt x="348944" y="319469"/>
                    </a:lnTo>
                    <a:lnTo>
                      <a:pt x="348216" y="320870"/>
                    </a:lnTo>
                    <a:lnTo>
                      <a:pt x="348216" y="321598"/>
                    </a:lnTo>
                    <a:lnTo>
                      <a:pt x="346759" y="322326"/>
                    </a:lnTo>
                    <a:lnTo>
                      <a:pt x="345358" y="323055"/>
                    </a:lnTo>
                    <a:lnTo>
                      <a:pt x="343173" y="323727"/>
                    </a:lnTo>
                    <a:lnTo>
                      <a:pt x="342444" y="323727"/>
                    </a:lnTo>
                    <a:lnTo>
                      <a:pt x="341715" y="323727"/>
                    </a:lnTo>
                    <a:lnTo>
                      <a:pt x="341043" y="323727"/>
                    </a:lnTo>
                    <a:lnTo>
                      <a:pt x="340315" y="323055"/>
                    </a:lnTo>
                    <a:lnTo>
                      <a:pt x="339586" y="323727"/>
                    </a:lnTo>
                    <a:lnTo>
                      <a:pt x="338858" y="325184"/>
                    </a:lnTo>
                    <a:lnTo>
                      <a:pt x="336000" y="325913"/>
                    </a:lnTo>
                    <a:lnTo>
                      <a:pt x="335271" y="325913"/>
                    </a:lnTo>
                    <a:lnTo>
                      <a:pt x="334543" y="326641"/>
                    </a:lnTo>
                    <a:lnTo>
                      <a:pt x="333870" y="327370"/>
                    </a:lnTo>
                    <a:lnTo>
                      <a:pt x="330228" y="328771"/>
                    </a:lnTo>
                    <a:lnTo>
                      <a:pt x="328827" y="330228"/>
                    </a:lnTo>
                    <a:lnTo>
                      <a:pt x="328098" y="331629"/>
                    </a:lnTo>
                    <a:lnTo>
                      <a:pt x="327370" y="332357"/>
                    </a:lnTo>
                    <a:lnTo>
                      <a:pt x="326641" y="332357"/>
                    </a:lnTo>
                    <a:lnTo>
                      <a:pt x="325969" y="332357"/>
                    </a:lnTo>
                    <a:lnTo>
                      <a:pt x="325241" y="333086"/>
                    </a:lnTo>
                    <a:lnTo>
                      <a:pt x="324512" y="333086"/>
                    </a:lnTo>
                    <a:lnTo>
                      <a:pt x="323784" y="334543"/>
                    </a:lnTo>
                    <a:lnTo>
                      <a:pt x="323055" y="334543"/>
                    </a:lnTo>
                    <a:lnTo>
                      <a:pt x="322383" y="334543"/>
                    </a:lnTo>
                    <a:lnTo>
                      <a:pt x="320926" y="335215"/>
                    </a:lnTo>
                    <a:lnTo>
                      <a:pt x="318740" y="335215"/>
                    </a:lnTo>
                    <a:lnTo>
                      <a:pt x="316611" y="335944"/>
                    </a:lnTo>
                    <a:lnTo>
                      <a:pt x="315882" y="335944"/>
                    </a:lnTo>
                    <a:lnTo>
                      <a:pt x="315882" y="335215"/>
                    </a:lnTo>
                    <a:lnTo>
                      <a:pt x="315154" y="335215"/>
                    </a:lnTo>
                    <a:lnTo>
                      <a:pt x="314481" y="335215"/>
                    </a:lnTo>
                    <a:lnTo>
                      <a:pt x="313753" y="335215"/>
                    </a:lnTo>
                    <a:lnTo>
                      <a:pt x="312296" y="335215"/>
                    </a:lnTo>
                    <a:lnTo>
                      <a:pt x="311567" y="335215"/>
                    </a:lnTo>
                    <a:lnTo>
                      <a:pt x="311567" y="335944"/>
                    </a:lnTo>
                    <a:lnTo>
                      <a:pt x="311567" y="336672"/>
                    </a:lnTo>
                    <a:lnTo>
                      <a:pt x="312296" y="336672"/>
                    </a:lnTo>
                    <a:lnTo>
                      <a:pt x="312296" y="337400"/>
                    </a:lnTo>
                    <a:lnTo>
                      <a:pt x="312296" y="338129"/>
                    </a:lnTo>
                    <a:lnTo>
                      <a:pt x="311567" y="338129"/>
                    </a:lnTo>
                    <a:lnTo>
                      <a:pt x="310895" y="338858"/>
                    </a:lnTo>
                    <a:lnTo>
                      <a:pt x="310166" y="338858"/>
                    </a:lnTo>
                    <a:lnTo>
                      <a:pt x="308710" y="338858"/>
                    </a:lnTo>
                    <a:lnTo>
                      <a:pt x="308710" y="339530"/>
                    </a:lnTo>
                    <a:lnTo>
                      <a:pt x="307981" y="340258"/>
                    </a:lnTo>
                    <a:lnTo>
                      <a:pt x="306580" y="340987"/>
                    </a:lnTo>
                    <a:lnTo>
                      <a:pt x="303666" y="343845"/>
                    </a:lnTo>
                    <a:lnTo>
                      <a:pt x="300808" y="346030"/>
                    </a:lnTo>
                    <a:lnTo>
                      <a:pt x="300080" y="346703"/>
                    </a:lnTo>
                    <a:lnTo>
                      <a:pt x="299407" y="348888"/>
                    </a:lnTo>
                    <a:lnTo>
                      <a:pt x="298679" y="349617"/>
                    </a:lnTo>
                    <a:lnTo>
                      <a:pt x="297950" y="351018"/>
                    </a:lnTo>
                    <a:lnTo>
                      <a:pt x="297950" y="351746"/>
                    </a:lnTo>
                    <a:lnTo>
                      <a:pt x="296493" y="352475"/>
                    </a:lnTo>
                    <a:lnTo>
                      <a:pt x="296493" y="353203"/>
                    </a:lnTo>
                    <a:lnTo>
                      <a:pt x="296493" y="354604"/>
                    </a:lnTo>
                    <a:lnTo>
                      <a:pt x="295765" y="356061"/>
                    </a:lnTo>
                    <a:lnTo>
                      <a:pt x="296493" y="356790"/>
                    </a:lnTo>
                    <a:lnTo>
                      <a:pt x="300808" y="361104"/>
                    </a:lnTo>
                    <a:lnTo>
                      <a:pt x="301537" y="362505"/>
                    </a:lnTo>
                    <a:lnTo>
                      <a:pt x="302265" y="363234"/>
                    </a:lnTo>
                    <a:lnTo>
                      <a:pt x="302994" y="365419"/>
                    </a:lnTo>
                    <a:lnTo>
                      <a:pt x="303666" y="366820"/>
                    </a:lnTo>
                    <a:lnTo>
                      <a:pt x="304395" y="369678"/>
                    </a:lnTo>
                    <a:lnTo>
                      <a:pt x="305123" y="371135"/>
                    </a:lnTo>
                    <a:lnTo>
                      <a:pt x="305852" y="371864"/>
                    </a:lnTo>
                    <a:lnTo>
                      <a:pt x="307253" y="371864"/>
                    </a:lnTo>
                    <a:lnTo>
                      <a:pt x="307981" y="371864"/>
                    </a:lnTo>
                    <a:lnTo>
                      <a:pt x="308710" y="371864"/>
                    </a:lnTo>
                    <a:lnTo>
                      <a:pt x="309438" y="372592"/>
                    </a:lnTo>
                    <a:lnTo>
                      <a:pt x="310166" y="373264"/>
                    </a:lnTo>
                    <a:lnTo>
                      <a:pt x="310895" y="374721"/>
                    </a:lnTo>
                    <a:lnTo>
                      <a:pt x="310895" y="375450"/>
                    </a:lnTo>
                    <a:lnTo>
                      <a:pt x="312296" y="375450"/>
                    </a:lnTo>
                    <a:lnTo>
                      <a:pt x="313024" y="375450"/>
                    </a:lnTo>
                    <a:lnTo>
                      <a:pt x="313753" y="376178"/>
                    </a:lnTo>
                    <a:lnTo>
                      <a:pt x="314481" y="377579"/>
                    </a:lnTo>
                    <a:lnTo>
                      <a:pt x="315154" y="378308"/>
                    </a:lnTo>
                    <a:lnTo>
                      <a:pt x="314481" y="379036"/>
                    </a:lnTo>
                    <a:lnTo>
                      <a:pt x="314481" y="380493"/>
                    </a:lnTo>
                    <a:lnTo>
                      <a:pt x="313753" y="380493"/>
                    </a:lnTo>
                    <a:lnTo>
                      <a:pt x="313753" y="381166"/>
                    </a:lnTo>
                    <a:lnTo>
                      <a:pt x="313753" y="381894"/>
                    </a:lnTo>
                    <a:lnTo>
                      <a:pt x="313024" y="382623"/>
                    </a:lnTo>
                    <a:lnTo>
                      <a:pt x="313024" y="383351"/>
                    </a:lnTo>
                    <a:lnTo>
                      <a:pt x="312296" y="384080"/>
                    </a:lnTo>
                    <a:lnTo>
                      <a:pt x="312296" y="384752"/>
                    </a:lnTo>
                    <a:lnTo>
                      <a:pt x="313024" y="385481"/>
                    </a:lnTo>
                    <a:lnTo>
                      <a:pt x="313753" y="386209"/>
                    </a:lnTo>
                    <a:lnTo>
                      <a:pt x="314481" y="386938"/>
                    </a:lnTo>
                    <a:lnTo>
                      <a:pt x="314481" y="387666"/>
                    </a:lnTo>
                    <a:lnTo>
                      <a:pt x="315154" y="389795"/>
                    </a:lnTo>
                    <a:lnTo>
                      <a:pt x="315882" y="389795"/>
                    </a:lnTo>
                    <a:lnTo>
                      <a:pt x="317339" y="391252"/>
                    </a:lnTo>
                    <a:lnTo>
                      <a:pt x="318740" y="393382"/>
                    </a:lnTo>
                    <a:lnTo>
                      <a:pt x="319469" y="394110"/>
                    </a:lnTo>
                    <a:lnTo>
                      <a:pt x="319469" y="394839"/>
                    </a:lnTo>
                    <a:lnTo>
                      <a:pt x="320197" y="394839"/>
                    </a:lnTo>
                    <a:lnTo>
                      <a:pt x="320197" y="395567"/>
                    </a:lnTo>
                    <a:lnTo>
                      <a:pt x="320197" y="396240"/>
                    </a:lnTo>
                    <a:lnTo>
                      <a:pt x="323055" y="397697"/>
                    </a:lnTo>
                    <a:lnTo>
                      <a:pt x="323784" y="399154"/>
                    </a:lnTo>
                    <a:lnTo>
                      <a:pt x="323784" y="400555"/>
                    </a:lnTo>
                    <a:lnTo>
                      <a:pt x="322383" y="402740"/>
                    </a:lnTo>
                    <a:lnTo>
                      <a:pt x="323784" y="406326"/>
                    </a:lnTo>
                    <a:lnTo>
                      <a:pt x="322383" y="409184"/>
                    </a:lnTo>
                    <a:lnTo>
                      <a:pt x="320926" y="410641"/>
                    </a:lnTo>
                    <a:lnTo>
                      <a:pt x="315882" y="415629"/>
                    </a:lnTo>
                    <a:lnTo>
                      <a:pt x="314481" y="418543"/>
                    </a:lnTo>
                    <a:lnTo>
                      <a:pt x="322383" y="414228"/>
                    </a:lnTo>
                    <a:lnTo>
                      <a:pt x="327370" y="409913"/>
                    </a:lnTo>
                    <a:lnTo>
                      <a:pt x="330228" y="407055"/>
                    </a:lnTo>
                    <a:lnTo>
                      <a:pt x="333142" y="403412"/>
                    </a:lnTo>
                    <a:lnTo>
                      <a:pt x="335271" y="396968"/>
                    </a:lnTo>
                    <a:lnTo>
                      <a:pt x="335271" y="394839"/>
                    </a:lnTo>
                    <a:lnTo>
                      <a:pt x="332413" y="394110"/>
                    </a:lnTo>
                    <a:lnTo>
                      <a:pt x="330956" y="394839"/>
                    </a:lnTo>
                    <a:lnTo>
                      <a:pt x="329555" y="393382"/>
                    </a:lnTo>
                    <a:lnTo>
                      <a:pt x="329555" y="391981"/>
                    </a:lnTo>
                    <a:lnTo>
                      <a:pt x="330956" y="390524"/>
                    </a:lnTo>
                    <a:lnTo>
                      <a:pt x="330228" y="389795"/>
                    </a:lnTo>
                    <a:lnTo>
                      <a:pt x="328827" y="389067"/>
                    </a:lnTo>
                    <a:lnTo>
                      <a:pt x="329555" y="386938"/>
                    </a:lnTo>
                    <a:lnTo>
                      <a:pt x="330228" y="385481"/>
                    </a:lnTo>
                    <a:lnTo>
                      <a:pt x="330228" y="384752"/>
                    </a:lnTo>
                    <a:lnTo>
                      <a:pt x="330956" y="383351"/>
                    </a:lnTo>
                    <a:lnTo>
                      <a:pt x="332413" y="381894"/>
                    </a:lnTo>
                    <a:lnTo>
                      <a:pt x="336000" y="383351"/>
                    </a:lnTo>
                    <a:lnTo>
                      <a:pt x="339586" y="379765"/>
                    </a:lnTo>
                    <a:lnTo>
                      <a:pt x="341715" y="377579"/>
                    </a:lnTo>
                    <a:lnTo>
                      <a:pt x="342444" y="378308"/>
                    </a:lnTo>
                    <a:lnTo>
                      <a:pt x="353932" y="368277"/>
                    </a:lnTo>
                    <a:lnTo>
                      <a:pt x="355389" y="367549"/>
                    </a:lnTo>
                    <a:lnTo>
                      <a:pt x="356117" y="366820"/>
                    </a:lnTo>
                    <a:lnTo>
                      <a:pt x="356846" y="366092"/>
                    </a:lnTo>
                    <a:lnTo>
                      <a:pt x="367605" y="357518"/>
                    </a:lnTo>
                    <a:lnTo>
                      <a:pt x="391309" y="361104"/>
                    </a:lnTo>
                    <a:lnTo>
                      <a:pt x="395567" y="361104"/>
                    </a:lnTo>
                    <a:lnTo>
                      <a:pt x="399154" y="360376"/>
                    </a:lnTo>
                    <a:lnTo>
                      <a:pt x="401339" y="361104"/>
                    </a:lnTo>
                    <a:lnTo>
                      <a:pt x="404926" y="364691"/>
                    </a:lnTo>
                    <a:lnTo>
                      <a:pt x="408512" y="366092"/>
                    </a:lnTo>
                    <a:lnTo>
                      <a:pt x="412098" y="366092"/>
                    </a:lnTo>
                    <a:lnTo>
                      <a:pt x="421457" y="367549"/>
                    </a:lnTo>
                    <a:lnTo>
                      <a:pt x="425043" y="366820"/>
                    </a:lnTo>
                    <a:lnTo>
                      <a:pt x="427172" y="366820"/>
                    </a:lnTo>
                    <a:lnTo>
                      <a:pt x="429358" y="366820"/>
                    </a:lnTo>
                    <a:lnTo>
                      <a:pt x="430759" y="368277"/>
                    </a:lnTo>
                    <a:lnTo>
                      <a:pt x="432944" y="369678"/>
                    </a:lnTo>
                    <a:lnTo>
                      <a:pt x="434345" y="369678"/>
                    </a:lnTo>
                    <a:lnTo>
                      <a:pt x="435802" y="369678"/>
                    </a:lnTo>
                    <a:lnTo>
                      <a:pt x="437932" y="372592"/>
                    </a:lnTo>
                    <a:lnTo>
                      <a:pt x="440845" y="372592"/>
                    </a:lnTo>
                    <a:lnTo>
                      <a:pt x="441518" y="373993"/>
                    </a:lnTo>
                    <a:lnTo>
                      <a:pt x="442975" y="373264"/>
                    </a:lnTo>
                    <a:lnTo>
                      <a:pt x="445104" y="373264"/>
                    </a:lnTo>
                    <a:lnTo>
                      <a:pt x="447290" y="372592"/>
                    </a:lnTo>
                    <a:lnTo>
                      <a:pt x="450148" y="371864"/>
                    </a:lnTo>
                    <a:lnTo>
                      <a:pt x="452333" y="370407"/>
                    </a:lnTo>
                    <a:lnTo>
                      <a:pt x="455920" y="369006"/>
                    </a:lnTo>
                    <a:lnTo>
                      <a:pt x="458777" y="366820"/>
                    </a:lnTo>
                    <a:lnTo>
                      <a:pt x="459506" y="366820"/>
                    </a:lnTo>
                    <a:lnTo>
                      <a:pt x="462364" y="363962"/>
                    </a:lnTo>
                    <a:lnTo>
                      <a:pt x="463821" y="363234"/>
                    </a:lnTo>
                    <a:lnTo>
                      <a:pt x="465950" y="363234"/>
                    </a:lnTo>
                    <a:lnTo>
                      <a:pt x="468080" y="363962"/>
                    </a:lnTo>
                    <a:lnTo>
                      <a:pt x="469537" y="363234"/>
                    </a:lnTo>
                    <a:lnTo>
                      <a:pt x="470994" y="363234"/>
                    </a:lnTo>
                    <a:lnTo>
                      <a:pt x="471666" y="363234"/>
                    </a:lnTo>
                    <a:lnTo>
                      <a:pt x="472394" y="362505"/>
                    </a:lnTo>
                    <a:lnTo>
                      <a:pt x="473852" y="362505"/>
                    </a:lnTo>
                    <a:lnTo>
                      <a:pt x="475308" y="363234"/>
                    </a:lnTo>
                    <a:lnTo>
                      <a:pt x="476709" y="364691"/>
                    </a:lnTo>
                    <a:lnTo>
                      <a:pt x="478166" y="365419"/>
                    </a:lnTo>
                    <a:lnTo>
                      <a:pt x="478895" y="365419"/>
                    </a:lnTo>
                    <a:lnTo>
                      <a:pt x="481024" y="363962"/>
                    </a:lnTo>
                    <a:lnTo>
                      <a:pt x="482481" y="363234"/>
                    </a:lnTo>
                    <a:lnTo>
                      <a:pt x="483882" y="363962"/>
                    </a:lnTo>
                    <a:lnTo>
                      <a:pt x="486068" y="364691"/>
                    </a:lnTo>
                    <a:lnTo>
                      <a:pt x="487469" y="365419"/>
                    </a:lnTo>
                    <a:lnTo>
                      <a:pt x="488925" y="364691"/>
                    </a:lnTo>
                    <a:lnTo>
                      <a:pt x="489654" y="364691"/>
                    </a:lnTo>
                    <a:lnTo>
                      <a:pt x="490382" y="364691"/>
                    </a:lnTo>
                    <a:lnTo>
                      <a:pt x="490382" y="362505"/>
                    </a:lnTo>
                    <a:lnTo>
                      <a:pt x="490382" y="361104"/>
                    </a:lnTo>
                    <a:lnTo>
                      <a:pt x="491055" y="357518"/>
                    </a:lnTo>
                    <a:lnTo>
                      <a:pt x="491783" y="356790"/>
                    </a:lnTo>
                    <a:lnTo>
                      <a:pt x="493240" y="356790"/>
                    </a:lnTo>
                    <a:lnTo>
                      <a:pt x="496098" y="358190"/>
                    </a:lnTo>
                    <a:lnTo>
                      <a:pt x="496827" y="358190"/>
                    </a:lnTo>
                    <a:lnTo>
                      <a:pt x="498284" y="358190"/>
                    </a:lnTo>
                    <a:lnTo>
                      <a:pt x="499685" y="358919"/>
                    </a:lnTo>
                    <a:lnTo>
                      <a:pt x="501141" y="361104"/>
                    </a:lnTo>
                    <a:lnTo>
                      <a:pt x="502542" y="361777"/>
                    </a:lnTo>
                    <a:lnTo>
                      <a:pt x="504728" y="362505"/>
                    </a:lnTo>
                    <a:lnTo>
                      <a:pt x="506129" y="362505"/>
                    </a:lnTo>
                    <a:lnTo>
                      <a:pt x="507586" y="361777"/>
                    </a:lnTo>
                    <a:lnTo>
                      <a:pt x="509043" y="361104"/>
                    </a:lnTo>
                    <a:lnTo>
                      <a:pt x="511172" y="358919"/>
                    </a:lnTo>
                    <a:lnTo>
                      <a:pt x="512629" y="359647"/>
                    </a:lnTo>
                    <a:lnTo>
                      <a:pt x="514758" y="359647"/>
                    </a:lnTo>
                    <a:lnTo>
                      <a:pt x="517616" y="364691"/>
                    </a:lnTo>
                    <a:lnTo>
                      <a:pt x="519802" y="366820"/>
                    </a:lnTo>
                    <a:lnTo>
                      <a:pt x="520531" y="369006"/>
                    </a:lnTo>
                    <a:lnTo>
                      <a:pt x="521931" y="370407"/>
                    </a:lnTo>
                    <a:lnTo>
                      <a:pt x="526975" y="377579"/>
                    </a:lnTo>
                    <a:lnTo>
                      <a:pt x="529833" y="383351"/>
                    </a:lnTo>
                    <a:lnTo>
                      <a:pt x="531290" y="386209"/>
                    </a:lnTo>
                    <a:lnTo>
                      <a:pt x="532018" y="389795"/>
                    </a:lnTo>
                    <a:lnTo>
                      <a:pt x="532018" y="391252"/>
                    </a:lnTo>
                    <a:lnTo>
                      <a:pt x="532747" y="393382"/>
                    </a:lnTo>
                    <a:lnTo>
                      <a:pt x="534876" y="399826"/>
                    </a:lnTo>
                    <a:lnTo>
                      <a:pt x="534876" y="402011"/>
                    </a:lnTo>
                    <a:lnTo>
                      <a:pt x="537005" y="408456"/>
                    </a:lnTo>
                    <a:lnTo>
                      <a:pt x="538463" y="409913"/>
                    </a:lnTo>
                    <a:lnTo>
                      <a:pt x="532018" y="414228"/>
                    </a:lnTo>
                    <a:lnTo>
                      <a:pt x="530561" y="412771"/>
                    </a:lnTo>
                    <a:lnTo>
                      <a:pt x="529104" y="412042"/>
                    </a:lnTo>
                    <a:lnTo>
                      <a:pt x="528432" y="412042"/>
                    </a:lnTo>
                    <a:lnTo>
                      <a:pt x="527703" y="412771"/>
                    </a:lnTo>
                    <a:lnTo>
                      <a:pt x="521931" y="414228"/>
                    </a:lnTo>
                    <a:lnTo>
                      <a:pt x="505456" y="419943"/>
                    </a:lnTo>
                    <a:lnTo>
                      <a:pt x="476709" y="428573"/>
                    </a:lnTo>
                    <a:lnTo>
                      <a:pt x="455920" y="435018"/>
                    </a:lnTo>
                    <a:lnTo>
                      <a:pt x="455191" y="435746"/>
                    </a:lnTo>
                    <a:lnTo>
                      <a:pt x="452333" y="436475"/>
                    </a:lnTo>
                    <a:lnTo>
                      <a:pt x="450876" y="437875"/>
                    </a:lnTo>
                    <a:lnTo>
                      <a:pt x="449419" y="439332"/>
                    </a:lnTo>
                    <a:lnTo>
                      <a:pt x="448747" y="440789"/>
                    </a:lnTo>
                    <a:lnTo>
                      <a:pt x="449419" y="442919"/>
                    </a:lnTo>
                    <a:lnTo>
                      <a:pt x="451605" y="442919"/>
                    </a:lnTo>
                    <a:lnTo>
                      <a:pt x="455920" y="445104"/>
                    </a:lnTo>
                    <a:lnTo>
                      <a:pt x="457320" y="445104"/>
                    </a:lnTo>
                    <a:lnTo>
                      <a:pt x="458049" y="445777"/>
                    </a:lnTo>
                    <a:lnTo>
                      <a:pt x="456592" y="447234"/>
                    </a:lnTo>
                    <a:lnTo>
                      <a:pt x="455191" y="448691"/>
                    </a:lnTo>
                    <a:lnTo>
                      <a:pt x="453734" y="450820"/>
                    </a:lnTo>
                    <a:lnTo>
                      <a:pt x="454462" y="452950"/>
                    </a:lnTo>
                    <a:lnTo>
                      <a:pt x="455920" y="453678"/>
                    </a:lnTo>
                    <a:lnTo>
                      <a:pt x="457320" y="455135"/>
                    </a:lnTo>
                    <a:lnTo>
                      <a:pt x="456592" y="457993"/>
                    </a:lnTo>
                    <a:lnTo>
                      <a:pt x="455920" y="458721"/>
                    </a:lnTo>
                    <a:lnTo>
                      <a:pt x="450876" y="460851"/>
                    </a:lnTo>
                    <a:lnTo>
                      <a:pt x="450148" y="461579"/>
                    </a:lnTo>
                    <a:lnTo>
                      <a:pt x="450876" y="463036"/>
                    </a:lnTo>
                    <a:lnTo>
                      <a:pt x="452333" y="465894"/>
                    </a:lnTo>
                    <a:lnTo>
                      <a:pt x="453734" y="467351"/>
                    </a:lnTo>
                    <a:lnTo>
                      <a:pt x="455920" y="470209"/>
                    </a:lnTo>
                    <a:lnTo>
                      <a:pt x="459506" y="478110"/>
                    </a:lnTo>
                    <a:lnTo>
                      <a:pt x="459506" y="478839"/>
                    </a:lnTo>
                    <a:lnTo>
                      <a:pt x="459506" y="480240"/>
                    </a:lnTo>
                    <a:lnTo>
                      <a:pt x="460234" y="480968"/>
                    </a:lnTo>
                    <a:lnTo>
                      <a:pt x="460907" y="481697"/>
                    </a:lnTo>
                    <a:lnTo>
                      <a:pt x="461635" y="482425"/>
                    </a:lnTo>
                    <a:lnTo>
                      <a:pt x="462364" y="483826"/>
                    </a:lnTo>
                    <a:lnTo>
                      <a:pt x="462364" y="485283"/>
                    </a:lnTo>
                    <a:lnTo>
                      <a:pt x="463092" y="486011"/>
                    </a:lnTo>
                    <a:lnTo>
                      <a:pt x="463821" y="486740"/>
                    </a:lnTo>
                    <a:lnTo>
                      <a:pt x="464493" y="487412"/>
                    </a:lnTo>
                    <a:lnTo>
                      <a:pt x="465222" y="487412"/>
                    </a:lnTo>
                    <a:lnTo>
                      <a:pt x="465222" y="486740"/>
                    </a:lnTo>
                    <a:lnTo>
                      <a:pt x="465950" y="486740"/>
                    </a:lnTo>
                    <a:lnTo>
                      <a:pt x="466679" y="486740"/>
                    </a:lnTo>
                    <a:lnTo>
                      <a:pt x="467407" y="486740"/>
                    </a:lnTo>
                    <a:lnTo>
                      <a:pt x="468080" y="486011"/>
                    </a:lnTo>
                    <a:lnTo>
                      <a:pt x="468808" y="484554"/>
                    </a:lnTo>
                    <a:lnTo>
                      <a:pt x="469537" y="483826"/>
                    </a:lnTo>
                    <a:lnTo>
                      <a:pt x="470265" y="483097"/>
                    </a:lnTo>
                    <a:lnTo>
                      <a:pt x="470994" y="483097"/>
                    </a:lnTo>
                    <a:lnTo>
                      <a:pt x="472394" y="484554"/>
                    </a:lnTo>
                    <a:lnTo>
                      <a:pt x="473123" y="485283"/>
                    </a:lnTo>
                    <a:lnTo>
                      <a:pt x="473852" y="486011"/>
                    </a:lnTo>
                    <a:lnTo>
                      <a:pt x="473852" y="486740"/>
                    </a:lnTo>
                    <a:lnTo>
                      <a:pt x="473852" y="488141"/>
                    </a:lnTo>
                    <a:lnTo>
                      <a:pt x="473852" y="489598"/>
                    </a:lnTo>
                    <a:lnTo>
                      <a:pt x="473852" y="490326"/>
                    </a:lnTo>
                    <a:lnTo>
                      <a:pt x="474580" y="491727"/>
                    </a:lnTo>
                    <a:lnTo>
                      <a:pt x="474580" y="492456"/>
                    </a:lnTo>
                    <a:lnTo>
                      <a:pt x="473852" y="494585"/>
                    </a:lnTo>
                    <a:lnTo>
                      <a:pt x="474580" y="494585"/>
                    </a:lnTo>
                    <a:lnTo>
                      <a:pt x="474580" y="495314"/>
                    </a:lnTo>
                    <a:lnTo>
                      <a:pt x="474580" y="496042"/>
                    </a:lnTo>
                    <a:lnTo>
                      <a:pt x="473852" y="497499"/>
                    </a:lnTo>
                    <a:lnTo>
                      <a:pt x="473852" y="498171"/>
                    </a:lnTo>
                    <a:lnTo>
                      <a:pt x="473852" y="498900"/>
                    </a:lnTo>
                    <a:lnTo>
                      <a:pt x="473123" y="500357"/>
                    </a:lnTo>
                    <a:lnTo>
                      <a:pt x="472394" y="501086"/>
                    </a:lnTo>
                    <a:lnTo>
                      <a:pt x="471666" y="501814"/>
                    </a:lnTo>
                    <a:lnTo>
                      <a:pt x="470994" y="502486"/>
                    </a:lnTo>
                    <a:lnTo>
                      <a:pt x="470265" y="503215"/>
                    </a:lnTo>
                    <a:lnTo>
                      <a:pt x="470265" y="505400"/>
                    </a:lnTo>
                    <a:lnTo>
                      <a:pt x="469537" y="506801"/>
                    </a:lnTo>
                    <a:lnTo>
                      <a:pt x="469537" y="507530"/>
                    </a:lnTo>
                    <a:lnTo>
                      <a:pt x="469537" y="508987"/>
                    </a:lnTo>
                    <a:lnTo>
                      <a:pt x="469537" y="509659"/>
                    </a:lnTo>
                    <a:lnTo>
                      <a:pt x="470994" y="511116"/>
                    </a:lnTo>
                    <a:lnTo>
                      <a:pt x="470994" y="511845"/>
                    </a:lnTo>
                    <a:lnTo>
                      <a:pt x="470265" y="512573"/>
                    </a:lnTo>
                    <a:lnTo>
                      <a:pt x="469537" y="513302"/>
                    </a:lnTo>
                    <a:lnTo>
                      <a:pt x="468080" y="513974"/>
                    </a:lnTo>
                    <a:lnTo>
                      <a:pt x="465950" y="516160"/>
                    </a:lnTo>
                    <a:lnTo>
                      <a:pt x="465222" y="517561"/>
                    </a:lnTo>
                    <a:lnTo>
                      <a:pt x="464493" y="519017"/>
                    </a:lnTo>
                    <a:lnTo>
                      <a:pt x="463821" y="521147"/>
                    </a:lnTo>
                    <a:lnTo>
                      <a:pt x="463092" y="521875"/>
                    </a:lnTo>
                    <a:lnTo>
                      <a:pt x="462364" y="521875"/>
                    </a:lnTo>
                    <a:lnTo>
                      <a:pt x="461635" y="521875"/>
                    </a:lnTo>
                    <a:lnTo>
                      <a:pt x="460907" y="523332"/>
                    </a:lnTo>
                    <a:lnTo>
                      <a:pt x="460234" y="524061"/>
                    </a:lnTo>
                    <a:lnTo>
                      <a:pt x="459506" y="524061"/>
                    </a:lnTo>
                    <a:lnTo>
                      <a:pt x="459506" y="524789"/>
                    </a:lnTo>
                    <a:lnTo>
                      <a:pt x="460234" y="526919"/>
                    </a:lnTo>
                    <a:lnTo>
                      <a:pt x="460234" y="528376"/>
                    </a:lnTo>
                    <a:lnTo>
                      <a:pt x="460234" y="529048"/>
                    </a:lnTo>
                    <a:lnTo>
                      <a:pt x="459506" y="528376"/>
                    </a:lnTo>
                    <a:lnTo>
                      <a:pt x="458777" y="528376"/>
                    </a:lnTo>
                    <a:lnTo>
                      <a:pt x="458777" y="529048"/>
                    </a:lnTo>
                    <a:lnTo>
                      <a:pt x="458777" y="529777"/>
                    </a:lnTo>
                    <a:lnTo>
                      <a:pt x="458049" y="530505"/>
                    </a:lnTo>
                    <a:lnTo>
                      <a:pt x="457320" y="531234"/>
                    </a:lnTo>
                    <a:lnTo>
                      <a:pt x="458049" y="531962"/>
                    </a:lnTo>
                    <a:lnTo>
                      <a:pt x="458777" y="533363"/>
                    </a:lnTo>
                    <a:lnTo>
                      <a:pt x="458777" y="534820"/>
                    </a:lnTo>
                    <a:lnTo>
                      <a:pt x="458777" y="537678"/>
                    </a:lnTo>
                    <a:lnTo>
                      <a:pt x="459506" y="539135"/>
                    </a:lnTo>
                    <a:lnTo>
                      <a:pt x="459506" y="540536"/>
                    </a:lnTo>
                    <a:lnTo>
                      <a:pt x="458777" y="541264"/>
                    </a:lnTo>
                    <a:lnTo>
                      <a:pt x="458049" y="541993"/>
                    </a:lnTo>
                    <a:lnTo>
                      <a:pt x="458049" y="542721"/>
                    </a:lnTo>
                    <a:lnTo>
                      <a:pt x="458049" y="543450"/>
                    </a:lnTo>
                    <a:lnTo>
                      <a:pt x="458777" y="544122"/>
                    </a:lnTo>
                    <a:lnTo>
                      <a:pt x="458777" y="544851"/>
                    </a:lnTo>
                    <a:lnTo>
                      <a:pt x="458777" y="546308"/>
                    </a:lnTo>
                    <a:lnTo>
                      <a:pt x="458777" y="547036"/>
                    </a:lnTo>
                    <a:lnTo>
                      <a:pt x="459506" y="547036"/>
                    </a:lnTo>
                    <a:lnTo>
                      <a:pt x="460234" y="547036"/>
                    </a:lnTo>
                    <a:lnTo>
                      <a:pt x="461635" y="547036"/>
                    </a:lnTo>
                    <a:lnTo>
                      <a:pt x="461635" y="547708"/>
                    </a:lnTo>
                    <a:lnTo>
                      <a:pt x="461635" y="548437"/>
                    </a:lnTo>
                    <a:lnTo>
                      <a:pt x="461635" y="549165"/>
                    </a:lnTo>
                    <a:lnTo>
                      <a:pt x="462364" y="549894"/>
                    </a:lnTo>
                    <a:lnTo>
                      <a:pt x="463821" y="551295"/>
                    </a:lnTo>
                    <a:lnTo>
                      <a:pt x="464493" y="552023"/>
                    </a:lnTo>
                    <a:lnTo>
                      <a:pt x="463821" y="554209"/>
                    </a:lnTo>
                    <a:lnTo>
                      <a:pt x="465950" y="557795"/>
                    </a:lnTo>
                    <a:lnTo>
                      <a:pt x="465950" y="559925"/>
                    </a:lnTo>
                    <a:lnTo>
                      <a:pt x="464493" y="561382"/>
                    </a:lnTo>
                    <a:lnTo>
                      <a:pt x="455191" y="560653"/>
                    </a:lnTo>
                    <a:lnTo>
                      <a:pt x="420728" y="555610"/>
                    </a:lnTo>
                    <a:lnTo>
                      <a:pt x="394166" y="551295"/>
                    </a:lnTo>
                    <a:lnTo>
                      <a:pt x="371191" y="547708"/>
                    </a:lnTo>
                    <a:lnTo>
                      <a:pt x="334543" y="541993"/>
                    </a:lnTo>
                    <a:lnTo>
                      <a:pt x="333142" y="543450"/>
                    </a:lnTo>
                    <a:lnTo>
                      <a:pt x="332413" y="544122"/>
                    </a:lnTo>
                    <a:lnTo>
                      <a:pt x="333142" y="544851"/>
                    </a:lnTo>
                    <a:lnTo>
                      <a:pt x="333870" y="545579"/>
                    </a:lnTo>
                    <a:lnTo>
                      <a:pt x="334543" y="546308"/>
                    </a:lnTo>
                    <a:lnTo>
                      <a:pt x="333870" y="547036"/>
                    </a:lnTo>
                    <a:lnTo>
                      <a:pt x="333142" y="548437"/>
                    </a:lnTo>
                    <a:lnTo>
                      <a:pt x="333142" y="549165"/>
                    </a:lnTo>
                    <a:lnTo>
                      <a:pt x="333142" y="550623"/>
                    </a:lnTo>
                    <a:lnTo>
                      <a:pt x="333142" y="551295"/>
                    </a:lnTo>
                    <a:lnTo>
                      <a:pt x="332413" y="554209"/>
                    </a:lnTo>
                    <a:lnTo>
                      <a:pt x="332413" y="554937"/>
                    </a:lnTo>
                    <a:lnTo>
                      <a:pt x="333142" y="554937"/>
                    </a:lnTo>
                    <a:lnTo>
                      <a:pt x="333142" y="555610"/>
                    </a:lnTo>
                    <a:lnTo>
                      <a:pt x="333870" y="555610"/>
                    </a:lnTo>
                    <a:lnTo>
                      <a:pt x="334543" y="555610"/>
                    </a:lnTo>
                    <a:lnTo>
                      <a:pt x="334543" y="556338"/>
                    </a:lnTo>
                    <a:lnTo>
                      <a:pt x="334543" y="557067"/>
                    </a:lnTo>
                    <a:lnTo>
                      <a:pt x="333870" y="557795"/>
                    </a:lnTo>
                    <a:lnTo>
                      <a:pt x="333142" y="557795"/>
                    </a:lnTo>
                    <a:lnTo>
                      <a:pt x="332413" y="558524"/>
                    </a:lnTo>
                    <a:lnTo>
                      <a:pt x="331685" y="559196"/>
                    </a:lnTo>
                    <a:lnTo>
                      <a:pt x="331685" y="559925"/>
                    </a:lnTo>
                    <a:lnTo>
                      <a:pt x="332413" y="559925"/>
                    </a:lnTo>
                    <a:lnTo>
                      <a:pt x="333142" y="559925"/>
                    </a:lnTo>
                    <a:lnTo>
                      <a:pt x="333870" y="559925"/>
                    </a:lnTo>
                    <a:lnTo>
                      <a:pt x="333870" y="560653"/>
                    </a:lnTo>
                    <a:lnTo>
                      <a:pt x="335271" y="559925"/>
                    </a:lnTo>
                    <a:lnTo>
                      <a:pt x="336000" y="559925"/>
                    </a:lnTo>
                    <a:lnTo>
                      <a:pt x="337457" y="560653"/>
                    </a:lnTo>
                    <a:lnTo>
                      <a:pt x="336728" y="562110"/>
                    </a:lnTo>
                    <a:lnTo>
                      <a:pt x="336728" y="562782"/>
                    </a:lnTo>
                    <a:lnTo>
                      <a:pt x="336728" y="563511"/>
                    </a:lnTo>
                    <a:lnTo>
                      <a:pt x="337457" y="564968"/>
                    </a:lnTo>
                    <a:lnTo>
                      <a:pt x="338129" y="564968"/>
                    </a:lnTo>
                    <a:lnTo>
                      <a:pt x="338858" y="564968"/>
                    </a:lnTo>
                    <a:lnTo>
                      <a:pt x="339586" y="565697"/>
                    </a:lnTo>
                    <a:lnTo>
                      <a:pt x="339586" y="566425"/>
                    </a:lnTo>
                    <a:lnTo>
                      <a:pt x="338858" y="568554"/>
                    </a:lnTo>
                    <a:lnTo>
                      <a:pt x="338858" y="569283"/>
                    </a:lnTo>
                    <a:lnTo>
                      <a:pt x="339586" y="572141"/>
                    </a:lnTo>
                    <a:lnTo>
                      <a:pt x="339586" y="574270"/>
                    </a:lnTo>
                    <a:lnTo>
                      <a:pt x="339586" y="574999"/>
                    </a:lnTo>
                    <a:lnTo>
                      <a:pt x="339586" y="575727"/>
                    </a:lnTo>
                    <a:lnTo>
                      <a:pt x="341043" y="576456"/>
                    </a:lnTo>
                    <a:lnTo>
                      <a:pt x="342444" y="577184"/>
                    </a:lnTo>
                    <a:lnTo>
                      <a:pt x="343173" y="577857"/>
                    </a:lnTo>
                    <a:lnTo>
                      <a:pt x="342444" y="579314"/>
                    </a:lnTo>
                    <a:lnTo>
                      <a:pt x="342444" y="580042"/>
                    </a:lnTo>
                    <a:lnTo>
                      <a:pt x="342444" y="581499"/>
                    </a:lnTo>
                    <a:lnTo>
                      <a:pt x="342444" y="582172"/>
                    </a:lnTo>
                    <a:lnTo>
                      <a:pt x="343173" y="583628"/>
                    </a:lnTo>
                    <a:lnTo>
                      <a:pt x="343173" y="584357"/>
                    </a:lnTo>
                    <a:lnTo>
                      <a:pt x="343901" y="585085"/>
                    </a:lnTo>
                    <a:lnTo>
                      <a:pt x="343901" y="585758"/>
                    </a:lnTo>
                    <a:lnTo>
                      <a:pt x="341715" y="587943"/>
                    </a:lnTo>
                    <a:lnTo>
                      <a:pt x="341715" y="588672"/>
                    </a:lnTo>
                    <a:lnTo>
                      <a:pt x="342444" y="590801"/>
                    </a:lnTo>
                    <a:lnTo>
                      <a:pt x="342444" y="592258"/>
                    </a:lnTo>
                    <a:lnTo>
                      <a:pt x="342444" y="592987"/>
                    </a:lnTo>
                    <a:lnTo>
                      <a:pt x="344629" y="596573"/>
                    </a:lnTo>
                    <a:lnTo>
                      <a:pt x="344629" y="597974"/>
                    </a:lnTo>
                    <a:lnTo>
                      <a:pt x="344629" y="598702"/>
                    </a:lnTo>
                    <a:lnTo>
                      <a:pt x="342444" y="604418"/>
                    </a:lnTo>
                    <a:lnTo>
                      <a:pt x="342444" y="605147"/>
                    </a:lnTo>
                    <a:lnTo>
                      <a:pt x="345358" y="612319"/>
                    </a:lnTo>
                    <a:lnTo>
                      <a:pt x="346030" y="614505"/>
                    </a:lnTo>
                    <a:lnTo>
                      <a:pt x="346759" y="614505"/>
                    </a:lnTo>
                    <a:lnTo>
                      <a:pt x="348216" y="615233"/>
                    </a:lnTo>
                    <a:lnTo>
                      <a:pt x="348944" y="615233"/>
                    </a:lnTo>
                    <a:lnTo>
                      <a:pt x="348944" y="615906"/>
                    </a:lnTo>
                    <a:lnTo>
                      <a:pt x="349617" y="615906"/>
                    </a:lnTo>
                    <a:lnTo>
                      <a:pt x="349617" y="616634"/>
                    </a:lnTo>
                    <a:lnTo>
                      <a:pt x="348944" y="618091"/>
                    </a:lnTo>
                    <a:lnTo>
                      <a:pt x="348216" y="620221"/>
                    </a:lnTo>
                    <a:lnTo>
                      <a:pt x="348216" y="620949"/>
                    </a:lnTo>
                    <a:lnTo>
                      <a:pt x="347487" y="622406"/>
                    </a:lnTo>
                    <a:lnTo>
                      <a:pt x="346030" y="623807"/>
                    </a:lnTo>
                    <a:lnTo>
                      <a:pt x="285006" y="697048"/>
                    </a:lnTo>
                    <a:lnTo>
                      <a:pt x="283605" y="697048"/>
                    </a:lnTo>
                    <a:lnTo>
                      <a:pt x="270660" y="695591"/>
                    </a:lnTo>
                    <a:lnTo>
                      <a:pt x="268531" y="694919"/>
                    </a:lnTo>
                    <a:lnTo>
                      <a:pt x="264944" y="694190"/>
                    </a:lnTo>
                    <a:lnTo>
                      <a:pt x="259901" y="692004"/>
                    </a:lnTo>
                    <a:lnTo>
                      <a:pt x="257716" y="688418"/>
                    </a:lnTo>
                    <a:lnTo>
                      <a:pt x="257043" y="686289"/>
                    </a:lnTo>
                    <a:lnTo>
                      <a:pt x="257043" y="684103"/>
                    </a:lnTo>
                    <a:lnTo>
                      <a:pt x="255586" y="680517"/>
                    </a:lnTo>
                    <a:lnTo>
                      <a:pt x="255586" y="677659"/>
                    </a:lnTo>
                    <a:lnTo>
                      <a:pt x="256315" y="675530"/>
                    </a:lnTo>
                    <a:lnTo>
                      <a:pt x="255586" y="672672"/>
                    </a:lnTo>
                    <a:lnTo>
                      <a:pt x="255586" y="671215"/>
                    </a:lnTo>
                    <a:lnTo>
                      <a:pt x="252728" y="672672"/>
                    </a:lnTo>
                    <a:lnTo>
                      <a:pt x="250543" y="672672"/>
                    </a:lnTo>
                    <a:lnTo>
                      <a:pt x="245555" y="670486"/>
                    </a:lnTo>
                    <a:lnTo>
                      <a:pt x="244827" y="671943"/>
                    </a:lnTo>
                    <a:lnTo>
                      <a:pt x="246228" y="674801"/>
                    </a:lnTo>
                    <a:lnTo>
                      <a:pt x="247685" y="677659"/>
                    </a:lnTo>
                    <a:lnTo>
                      <a:pt x="248413" y="679116"/>
                    </a:lnTo>
                    <a:lnTo>
                      <a:pt x="248413" y="682702"/>
                    </a:lnTo>
                    <a:lnTo>
                      <a:pt x="248413" y="685560"/>
                    </a:lnTo>
                    <a:lnTo>
                      <a:pt x="248413" y="685560"/>
                    </a:lnTo>
                    <a:lnTo>
                      <a:pt x="248413" y="682702"/>
                    </a:lnTo>
                    <a:lnTo>
                      <a:pt x="248413" y="679116"/>
                    </a:lnTo>
                    <a:lnTo>
                      <a:pt x="247685" y="677659"/>
                    </a:lnTo>
                    <a:lnTo>
                      <a:pt x="246228" y="674801"/>
                    </a:lnTo>
                    <a:lnTo>
                      <a:pt x="244827" y="671943"/>
                    </a:lnTo>
                    <a:lnTo>
                      <a:pt x="245555" y="670486"/>
                    </a:lnTo>
                    <a:lnTo>
                      <a:pt x="243370" y="669758"/>
                    </a:lnTo>
                    <a:lnTo>
                      <a:pt x="242642" y="669758"/>
                    </a:lnTo>
                    <a:lnTo>
                      <a:pt x="240512" y="669758"/>
                    </a:lnTo>
                    <a:lnTo>
                      <a:pt x="234740" y="669758"/>
                    </a:lnTo>
                    <a:lnTo>
                      <a:pt x="234068" y="669758"/>
                    </a:lnTo>
                    <a:lnTo>
                      <a:pt x="231882" y="669029"/>
                    </a:lnTo>
                    <a:lnTo>
                      <a:pt x="230481" y="668357"/>
                    </a:lnTo>
                    <a:lnTo>
                      <a:pt x="229025" y="669029"/>
                    </a:lnTo>
                    <a:lnTo>
                      <a:pt x="227568" y="668357"/>
                    </a:lnTo>
                    <a:lnTo>
                      <a:pt x="226167" y="668357"/>
                    </a:lnTo>
                    <a:lnTo>
                      <a:pt x="225438" y="667628"/>
                    </a:lnTo>
                    <a:lnTo>
                      <a:pt x="224710" y="668357"/>
                    </a:lnTo>
                    <a:lnTo>
                      <a:pt x="222580" y="669029"/>
                    </a:lnTo>
                    <a:lnTo>
                      <a:pt x="221852" y="669029"/>
                    </a:lnTo>
                    <a:lnTo>
                      <a:pt x="220395" y="669758"/>
                    </a:lnTo>
                    <a:lnTo>
                      <a:pt x="219666" y="669758"/>
                    </a:lnTo>
                    <a:lnTo>
                      <a:pt x="214679" y="669758"/>
                    </a:lnTo>
                    <a:lnTo>
                      <a:pt x="211765" y="669758"/>
                    </a:lnTo>
                    <a:lnTo>
                      <a:pt x="210364" y="669758"/>
                    </a:lnTo>
                    <a:lnTo>
                      <a:pt x="208907" y="669758"/>
                    </a:lnTo>
                    <a:lnTo>
                      <a:pt x="208179" y="669758"/>
                    </a:lnTo>
                    <a:lnTo>
                      <a:pt x="205321" y="670486"/>
                    </a:lnTo>
                    <a:lnTo>
                      <a:pt x="201734" y="670486"/>
                    </a:lnTo>
                    <a:lnTo>
                      <a:pt x="200277" y="671215"/>
                    </a:lnTo>
                    <a:lnTo>
                      <a:pt x="198876" y="671215"/>
                    </a:lnTo>
                    <a:lnTo>
                      <a:pt x="198148" y="671943"/>
                    </a:lnTo>
                    <a:lnTo>
                      <a:pt x="196691" y="672672"/>
                    </a:lnTo>
                    <a:lnTo>
                      <a:pt x="193833" y="673344"/>
                    </a:lnTo>
                    <a:lnTo>
                      <a:pt x="192432" y="674073"/>
                    </a:lnTo>
                    <a:lnTo>
                      <a:pt x="187389" y="677659"/>
                    </a:lnTo>
                    <a:lnTo>
                      <a:pt x="186660" y="678387"/>
                    </a:lnTo>
                    <a:lnTo>
                      <a:pt x="185203" y="679116"/>
                    </a:lnTo>
                    <a:lnTo>
                      <a:pt x="183074" y="681245"/>
                    </a:lnTo>
                    <a:lnTo>
                      <a:pt x="182345" y="681974"/>
                    </a:lnTo>
                    <a:lnTo>
                      <a:pt x="180889" y="682702"/>
                    </a:lnTo>
                    <a:lnTo>
                      <a:pt x="178759" y="683431"/>
                    </a:lnTo>
                    <a:lnTo>
                      <a:pt x="176630" y="684103"/>
                    </a:lnTo>
                    <a:lnTo>
                      <a:pt x="173716" y="684832"/>
                    </a:lnTo>
                    <a:lnTo>
                      <a:pt x="171586" y="685560"/>
                    </a:lnTo>
                    <a:lnTo>
                      <a:pt x="169457" y="687017"/>
                    </a:lnTo>
                    <a:lnTo>
                      <a:pt x="165142" y="687746"/>
                    </a:lnTo>
                    <a:lnTo>
                      <a:pt x="163685" y="688418"/>
                    </a:lnTo>
                    <a:lnTo>
                      <a:pt x="161556" y="689875"/>
                    </a:lnTo>
                    <a:lnTo>
                      <a:pt x="159370" y="691332"/>
                    </a:lnTo>
                    <a:lnTo>
                      <a:pt x="157913" y="692004"/>
                    </a:lnTo>
                    <a:lnTo>
                      <a:pt x="157241" y="692004"/>
                    </a:lnTo>
                    <a:lnTo>
                      <a:pt x="156512" y="692733"/>
                    </a:lnTo>
                    <a:lnTo>
                      <a:pt x="155784" y="694919"/>
                    </a:lnTo>
                    <a:lnTo>
                      <a:pt x="155055" y="696319"/>
                    </a:lnTo>
                    <a:lnTo>
                      <a:pt x="153654" y="697776"/>
                    </a:lnTo>
                    <a:lnTo>
                      <a:pt x="152197" y="699906"/>
                    </a:lnTo>
                    <a:lnTo>
                      <a:pt x="149340" y="704221"/>
                    </a:lnTo>
                    <a:lnTo>
                      <a:pt x="147154" y="707079"/>
                    </a:lnTo>
                    <a:lnTo>
                      <a:pt x="143568" y="712122"/>
                    </a:lnTo>
                    <a:lnTo>
                      <a:pt x="142839" y="713579"/>
                    </a:lnTo>
                    <a:lnTo>
                      <a:pt x="142167" y="717165"/>
                    </a:lnTo>
                    <a:lnTo>
                      <a:pt x="141438" y="718566"/>
                    </a:lnTo>
                    <a:lnTo>
                      <a:pt x="141438" y="719295"/>
                    </a:lnTo>
                    <a:lnTo>
                      <a:pt x="139981" y="720752"/>
                    </a:lnTo>
                    <a:lnTo>
                      <a:pt x="135666" y="725739"/>
                    </a:lnTo>
                    <a:lnTo>
                      <a:pt x="134265" y="727924"/>
                    </a:lnTo>
                    <a:lnTo>
                      <a:pt x="134265" y="729381"/>
                    </a:lnTo>
                    <a:lnTo>
                      <a:pt x="131351" y="734369"/>
                    </a:lnTo>
                    <a:lnTo>
                      <a:pt x="129950" y="736554"/>
                    </a:lnTo>
                    <a:lnTo>
                      <a:pt x="129222" y="737227"/>
                    </a:lnTo>
                    <a:lnTo>
                      <a:pt x="126364" y="742270"/>
                    </a:lnTo>
                    <a:lnTo>
                      <a:pt x="125636" y="744455"/>
                    </a:lnTo>
                    <a:lnTo>
                      <a:pt x="124907" y="746585"/>
                    </a:lnTo>
                    <a:lnTo>
                      <a:pt x="124179" y="747313"/>
                    </a:lnTo>
                    <a:lnTo>
                      <a:pt x="122778" y="750900"/>
                    </a:lnTo>
                    <a:lnTo>
                      <a:pt x="122049" y="751628"/>
                    </a:lnTo>
                    <a:lnTo>
                      <a:pt x="121321" y="752357"/>
                    </a:lnTo>
                    <a:lnTo>
                      <a:pt x="119864" y="753758"/>
                    </a:lnTo>
                    <a:lnTo>
                      <a:pt x="119191" y="753758"/>
                    </a:lnTo>
                    <a:lnTo>
                      <a:pt x="116277" y="755943"/>
                    </a:lnTo>
                    <a:lnTo>
                      <a:pt x="114876" y="756615"/>
                    </a:lnTo>
                    <a:lnTo>
                      <a:pt x="111290" y="757344"/>
                    </a:lnTo>
                    <a:lnTo>
                      <a:pt x="105518" y="759530"/>
                    </a:lnTo>
                    <a:lnTo>
                      <a:pt x="104790" y="760202"/>
                    </a:lnTo>
                    <a:lnTo>
                      <a:pt x="104117" y="760202"/>
                    </a:lnTo>
                    <a:lnTo>
                      <a:pt x="101932" y="763116"/>
                    </a:lnTo>
                    <a:lnTo>
                      <a:pt x="100531" y="763788"/>
                    </a:lnTo>
                    <a:lnTo>
                      <a:pt x="100531" y="765245"/>
                    </a:lnTo>
                    <a:lnTo>
                      <a:pt x="99803" y="767431"/>
                    </a:lnTo>
                    <a:lnTo>
                      <a:pt x="99074" y="767431"/>
                    </a:lnTo>
                    <a:lnTo>
                      <a:pt x="99074" y="768103"/>
                    </a:lnTo>
                    <a:lnTo>
                      <a:pt x="98346" y="768103"/>
                    </a:lnTo>
                    <a:lnTo>
                      <a:pt x="97617" y="769560"/>
                    </a:lnTo>
                    <a:lnTo>
                      <a:pt x="96889" y="770289"/>
                    </a:lnTo>
                    <a:lnTo>
                      <a:pt x="96216" y="771017"/>
                    </a:lnTo>
                    <a:lnTo>
                      <a:pt x="94759" y="772418"/>
                    </a:lnTo>
                    <a:lnTo>
                      <a:pt x="94031" y="773875"/>
                    </a:lnTo>
                    <a:lnTo>
                      <a:pt x="92630" y="775276"/>
                    </a:lnTo>
                    <a:lnTo>
                      <a:pt x="91901" y="775276"/>
                    </a:lnTo>
                    <a:lnTo>
                      <a:pt x="90444" y="776004"/>
                    </a:lnTo>
                    <a:lnTo>
                      <a:pt x="88315" y="776004"/>
                    </a:lnTo>
                    <a:lnTo>
                      <a:pt x="84729" y="775276"/>
                    </a:lnTo>
                    <a:lnTo>
                      <a:pt x="83272" y="775276"/>
                    </a:lnTo>
                    <a:lnTo>
                      <a:pt x="77556" y="773147"/>
                    </a:lnTo>
                    <a:lnTo>
                      <a:pt x="76827" y="773147"/>
                    </a:lnTo>
                    <a:lnTo>
                      <a:pt x="76099" y="773147"/>
                    </a:lnTo>
                    <a:lnTo>
                      <a:pt x="74642" y="773875"/>
                    </a:lnTo>
                    <a:lnTo>
                      <a:pt x="73241" y="774604"/>
                    </a:lnTo>
                    <a:lnTo>
                      <a:pt x="71784" y="775276"/>
                    </a:lnTo>
                    <a:lnTo>
                      <a:pt x="68926" y="776733"/>
                    </a:lnTo>
                    <a:lnTo>
                      <a:pt x="68197" y="778190"/>
                    </a:lnTo>
                    <a:lnTo>
                      <a:pt x="66740" y="778862"/>
                    </a:lnTo>
                    <a:lnTo>
                      <a:pt x="66068" y="779591"/>
                    </a:lnTo>
                    <a:lnTo>
                      <a:pt x="64611" y="781048"/>
                    </a:lnTo>
                    <a:lnTo>
                      <a:pt x="61753" y="782505"/>
                    </a:lnTo>
                    <a:lnTo>
                      <a:pt x="58167" y="783906"/>
                    </a:lnTo>
                    <a:lnTo>
                      <a:pt x="56710" y="785363"/>
                    </a:lnTo>
                    <a:lnTo>
                      <a:pt x="55981" y="785363"/>
                    </a:lnTo>
                    <a:lnTo>
                      <a:pt x="54580" y="786764"/>
                    </a:lnTo>
                    <a:lnTo>
                      <a:pt x="53852" y="787492"/>
                    </a:lnTo>
                    <a:lnTo>
                      <a:pt x="53123" y="791807"/>
                    </a:lnTo>
                    <a:lnTo>
                      <a:pt x="51666" y="792535"/>
                    </a:lnTo>
                    <a:lnTo>
                      <a:pt x="50938" y="793264"/>
                    </a:lnTo>
                    <a:lnTo>
                      <a:pt x="50938" y="793992"/>
                    </a:lnTo>
                    <a:lnTo>
                      <a:pt x="50265" y="794665"/>
                    </a:lnTo>
                    <a:lnTo>
                      <a:pt x="50265" y="796122"/>
                    </a:lnTo>
                    <a:lnTo>
                      <a:pt x="49537" y="797579"/>
                    </a:lnTo>
                    <a:lnTo>
                      <a:pt x="48809" y="800437"/>
                    </a:lnTo>
                    <a:lnTo>
                      <a:pt x="48809" y="802566"/>
                    </a:lnTo>
                    <a:lnTo>
                      <a:pt x="48809" y="803295"/>
                    </a:lnTo>
                    <a:lnTo>
                      <a:pt x="48080" y="805424"/>
                    </a:lnTo>
                    <a:lnTo>
                      <a:pt x="48080" y="806881"/>
                    </a:lnTo>
                    <a:lnTo>
                      <a:pt x="48809" y="809066"/>
                    </a:lnTo>
                    <a:lnTo>
                      <a:pt x="48809" y="810467"/>
                    </a:lnTo>
                    <a:lnTo>
                      <a:pt x="48080" y="811924"/>
                    </a:lnTo>
                    <a:lnTo>
                      <a:pt x="48080" y="812653"/>
                    </a:lnTo>
                    <a:lnTo>
                      <a:pt x="48809" y="814782"/>
                    </a:lnTo>
                    <a:lnTo>
                      <a:pt x="48080" y="816912"/>
                    </a:lnTo>
                    <a:lnTo>
                      <a:pt x="48080" y="819097"/>
                    </a:lnTo>
                    <a:lnTo>
                      <a:pt x="48080" y="820554"/>
                    </a:lnTo>
                    <a:lnTo>
                      <a:pt x="48080" y="821955"/>
                    </a:lnTo>
                    <a:lnTo>
                      <a:pt x="48080" y="823412"/>
                    </a:lnTo>
                    <a:lnTo>
                      <a:pt x="48809" y="824141"/>
                    </a:lnTo>
                    <a:lnTo>
                      <a:pt x="48809" y="826270"/>
                    </a:lnTo>
                    <a:lnTo>
                      <a:pt x="48809" y="826998"/>
                    </a:lnTo>
                    <a:lnTo>
                      <a:pt x="49537" y="827727"/>
                    </a:lnTo>
                    <a:lnTo>
                      <a:pt x="49537" y="828399"/>
                    </a:lnTo>
                    <a:lnTo>
                      <a:pt x="48809" y="828399"/>
                    </a:lnTo>
                    <a:lnTo>
                      <a:pt x="48080" y="831313"/>
                    </a:lnTo>
                    <a:lnTo>
                      <a:pt x="48080" y="832714"/>
                    </a:lnTo>
                    <a:lnTo>
                      <a:pt x="48080" y="834171"/>
                    </a:lnTo>
                    <a:lnTo>
                      <a:pt x="48809" y="836300"/>
                    </a:lnTo>
                    <a:lnTo>
                      <a:pt x="48809" y="837029"/>
                    </a:lnTo>
                    <a:lnTo>
                      <a:pt x="48080" y="837758"/>
                    </a:lnTo>
                    <a:lnTo>
                      <a:pt x="48080" y="842072"/>
                    </a:lnTo>
                    <a:lnTo>
                      <a:pt x="48080" y="844202"/>
                    </a:lnTo>
                    <a:lnTo>
                      <a:pt x="48080" y="844930"/>
                    </a:lnTo>
                    <a:lnTo>
                      <a:pt x="48809" y="845659"/>
                    </a:lnTo>
                    <a:lnTo>
                      <a:pt x="48809" y="847060"/>
                    </a:lnTo>
                    <a:lnTo>
                      <a:pt x="48809" y="849245"/>
                    </a:lnTo>
                    <a:lnTo>
                      <a:pt x="49537" y="851375"/>
                    </a:lnTo>
                    <a:lnTo>
                      <a:pt x="48809" y="853560"/>
                    </a:lnTo>
                    <a:lnTo>
                      <a:pt x="48809" y="854289"/>
                    </a:lnTo>
                    <a:lnTo>
                      <a:pt x="49537" y="855690"/>
                    </a:lnTo>
                    <a:lnTo>
                      <a:pt x="50265" y="857875"/>
                    </a:lnTo>
                    <a:lnTo>
                      <a:pt x="50938" y="860733"/>
                    </a:lnTo>
                    <a:lnTo>
                      <a:pt x="50938" y="861461"/>
                    </a:lnTo>
                    <a:lnTo>
                      <a:pt x="50938" y="862862"/>
                    </a:lnTo>
                    <a:lnTo>
                      <a:pt x="50265" y="865048"/>
                    </a:lnTo>
                    <a:lnTo>
                      <a:pt x="50265" y="865776"/>
                    </a:lnTo>
                    <a:lnTo>
                      <a:pt x="49537" y="865048"/>
                    </a:lnTo>
                    <a:lnTo>
                      <a:pt x="48809" y="865776"/>
                    </a:lnTo>
                    <a:lnTo>
                      <a:pt x="48809" y="866449"/>
                    </a:lnTo>
                    <a:lnTo>
                      <a:pt x="48080" y="867177"/>
                    </a:lnTo>
                    <a:lnTo>
                      <a:pt x="47352" y="867906"/>
                    </a:lnTo>
                    <a:lnTo>
                      <a:pt x="46679" y="868634"/>
                    </a:lnTo>
                    <a:lnTo>
                      <a:pt x="46679" y="870035"/>
                    </a:lnTo>
                    <a:lnTo>
                      <a:pt x="46679" y="870764"/>
                    </a:lnTo>
                    <a:lnTo>
                      <a:pt x="46679" y="872220"/>
                    </a:lnTo>
                    <a:lnTo>
                      <a:pt x="46679" y="872949"/>
                    </a:lnTo>
                    <a:lnTo>
                      <a:pt x="47352" y="872949"/>
                    </a:lnTo>
                    <a:lnTo>
                      <a:pt x="48809" y="872220"/>
                    </a:lnTo>
                    <a:lnTo>
                      <a:pt x="49537" y="872949"/>
                    </a:lnTo>
                    <a:lnTo>
                      <a:pt x="50265" y="872949"/>
                    </a:lnTo>
                    <a:lnTo>
                      <a:pt x="50265" y="873621"/>
                    </a:lnTo>
                    <a:lnTo>
                      <a:pt x="50265" y="875807"/>
                    </a:lnTo>
                    <a:lnTo>
                      <a:pt x="50265" y="877936"/>
                    </a:lnTo>
                    <a:lnTo>
                      <a:pt x="50265" y="878665"/>
                    </a:lnTo>
                    <a:lnTo>
                      <a:pt x="50938" y="879393"/>
                    </a:lnTo>
                    <a:lnTo>
                      <a:pt x="51666" y="880122"/>
                    </a:lnTo>
                    <a:lnTo>
                      <a:pt x="51666" y="881523"/>
                    </a:lnTo>
                    <a:lnTo>
                      <a:pt x="51666" y="882980"/>
                    </a:lnTo>
                    <a:lnTo>
                      <a:pt x="50265" y="884437"/>
                    </a:lnTo>
                    <a:lnTo>
                      <a:pt x="50265" y="885838"/>
                    </a:lnTo>
                    <a:lnTo>
                      <a:pt x="49537" y="887294"/>
                    </a:lnTo>
                    <a:lnTo>
                      <a:pt x="50265" y="888023"/>
                    </a:lnTo>
                    <a:lnTo>
                      <a:pt x="50265" y="888751"/>
                    </a:lnTo>
                    <a:lnTo>
                      <a:pt x="50938" y="888751"/>
                    </a:lnTo>
                    <a:lnTo>
                      <a:pt x="50265" y="890152"/>
                    </a:lnTo>
                    <a:lnTo>
                      <a:pt x="49537" y="893010"/>
                    </a:lnTo>
                    <a:lnTo>
                      <a:pt x="49537" y="894467"/>
                    </a:lnTo>
                    <a:lnTo>
                      <a:pt x="50265" y="895196"/>
                    </a:lnTo>
                    <a:lnTo>
                      <a:pt x="50938" y="895924"/>
                    </a:lnTo>
                    <a:lnTo>
                      <a:pt x="51666" y="895196"/>
                    </a:lnTo>
                    <a:lnTo>
                      <a:pt x="52395" y="895196"/>
                    </a:lnTo>
                    <a:lnTo>
                      <a:pt x="53123" y="894467"/>
                    </a:lnTo>
                    <a:lnTo>
                      <a:pt x="54580" y="893010"/>
                    </a:lnTo>
                    <a:lnTo>
                      <a:pt x="55253" y="892338"/>
                    </a:lnTo>
                    <a:lnTo>
                      <a:pt x="56710" y="893010"/>
                    </a:lnTo>
                    <a:lnTo>
                      <a:pt x="58167" y="895924"/>
                    </a:lnTo>
                    <a:lnTo>
                      <a:pt x="61025" y="898054"/>
                    </a:lnTo>
                    <a:lnTo>
                      <a:pt x="61753" y="900911"/>
                    </a:lnTo>
                    <a:lnTo>
                      <a:pt x="61753" y="902369"/>
                    </a:lnTo>
                    <a:lnTo>
                      <a:pt x="61753" y="903826"/>
                    </a:lnTo>
                    <a:lnTo>
                      <a:pt x="61753" y="906683"/>
                    </a:lnTo>
                    <a:lnTo>
                      <a:pt x="62426" y="907412"/>
                    </a:lnTo>
                    <a:lnTo>
                      <a:pt x="63883" y="908084"/>
                    </a:lnTo>
                    <a:lnTo>
                      <a:pt x="64611" y="908813"/>
                    </a:lnTo>
                    <a:lnTo>
                      <a:pt x="64611" y="910270"/>
                    </a:lnTo>
                    <a:lnTo>
                      <a:pt x="64611" y="911671"/>
                    </a:lnTo>
                    <a:lnTo>
                      <a:pt x="63883" y="911671"/>
                    </a:lnTo>
                    <a:lnTo>
                      <a:pt x="62426" y="910998"/>
                    </a:lnTo>
                    <a:lnTo>
                      <a:pt x="62426" y="911671"/>
                    </a:lnTo>
                    <a:lnTo>
                      <a:pt x="62426" y="913128"/>
                    </a:lnTo>
                    <a:lnTo>
                      <a:pt x="61753" y="913856"/>
                    </a:lnTo>
                    <a:lnTo>
                      <a:pt x="61025" y="913856"/>
                    </a:lnTo>
                    <a:lnTo>
                      <a:pt x="60296" y="913856"/>
                    </a:lnTo>
                    <a:lnTo>
                      <a:pt x="60296" y="915313"/>
                    </a:lnTo>
                    <a:lnTo>
                      <a:pt x="62426" y="915986"/>
                    </a:lnTo>
                    <a:lnTo>
                      <a:pt x="63883" y="916714"/>
                    </a:lnTo>
                    <a:lnTo>
                      <a:pt x="63883" y="918171"/>
                    </a:lnTo>
                    <a:lnTo>
                      <a:pt x="63154" y="921029"/>
                    </a:lnTo>
                    <a:lnTo>
                      <a:pt x="63154" y="923158"/>
                    </a:lnTo>
                    <a:lnTo>
                      <a:pt x="64611" y="926072"/>
                    </a:lnTo>
                    <a:lnTo>
                      <a:pt x="65340" y="926745"/>
                    </a:lnTo>
                    <a:lnTo>
                      <a:pt x="66068" y="927473"/>
                    </a:lnTo>
                    <a:lnTo>
                      <a:pt x="66068" y="928202"/>
                    </a:lnTo>
                    <a:lnTo>
                      <a:pt x="66740" y="928202"/>
                    </a:lnTo>
                    <a:lnTo>
                      <a:pt x="68197" y="928202"/>
                    </a:lnTo>
                    <a:lnTo>
                      <a:pt x="68926" y="928202"/>
                    </a:lnTo>
                    <a:lnTo>
                      <a:pt x="69654" y="928202"/>
                    </a:lnTo>
                    <a:lnTo>
                      <a:pt x="63883" y="1020103"/>
                    </a:lnTo>
                    <a:lnTo>
                      <a:pt x="62426" y="1048794"/>
                    </a:lnTo>
                    <a:lnTo>
                      <a:pt x="62426" y="1049523"/>
                    </a:lnTo>
                    <a:lnTo>
                      <a:pt x="85401" y="1101245"/>
                    </a:lnTo>
                    <a:lnTo>
                      <a:pt x="90444" y="1109819"/>
                    </a:lnTo>
                    <a:lnTo>
                      <a:pt x="162957" y="1233325"/>
                    </a:lnTo>
                    <a:lnTo>
                      <a:pt x="163685" y="1232596"/>
                    </a:lnTo>
                    <a:lnTo>
                      <a:pt x="164414" y="1232596"/>
                    </a:lnTo>
                    <a:lnTo>
                      <a:pt x="166543" y="1231868"/>
                    </a:lnTo>
                    <a:lnTo>
                      <a:pt x="169457" y="1231868"/>
                    </a:lnTo>
                    <a:lnTo>
                      <a:pt x="172315" y="1232596"/>
                    </a:lnTo>
                    <a:lnTo>
                      <a:pt x="173716" y="1232596"/>
                    </a:lnTo>
                    <a:lnTo>
                      <a:pt x="173716" y="1232596"/>
                    </a:lnTo>
                    <a:lnTo>
                      <a:pt x="172315" y="1232596"/>
                    </a:lnTo>
                    <a:lnTo>
                      <a:pt x="169401" y="1231868"/>
                    </a:lnTo>
                    <a:lnTo>
                      <a:pt x="166543" y="1231868"/>
                    </a:lnTo>
                    <a:lnTo>
                      <a:pt x="164414" y="1232596"/>
                    </a:lnTo>
                    <a:lnTo>
                      <a:pt x="163685" y="1232596"/>
                    </a:lnTo>
                    <a:lnTo>
                      <a:pt x="162957" y="1233325"/>
                    </a:lnTo>
                    <a:lnTo>
                      <a:pt x="162228" y="1233997"/>
                    </a:lnTo>
                    <a:lnTo>
                      <a:pt x="162228" y="1234726"/>
                    </a:lnTo>
                    <a:lnTo>
                      <a:pt x="161556" y="1236911"/>
                    </a:lnTo>
                    <a:lnTo>
                      <a:pt x="160827" y="1238312"/>
                    </a:lnTo>
                    <a:lnTo>
                      <a:pt x="160099" y="1239041"/>
                    </a:lnTo>
                    <a:lnTo>
                      <a:pt x="158642" y="1240498"/>
                    </a:lnTo>
                    <a:lnTo>
                      <a:pt x="157969" y="1241226"/>
                    </a:lnTo>
                    <a:lnTo>
                      <a:pt x="155784" y="1241899"/>
                    </a:lnTo>
                    <a:lnTo>
                      <a:pt x="153654" y="1242627"/>
                    </a:lnTo>
                    <a:lnTo>
                      <a:pt x="152197" y="1243355"/>
                    </a:lnTo>
                    <a:lnTo>
                      <a:pt x="151469" y="1244084"/>
                    </a:lnTo>
                    <a:lnTo>
                      <a:pt x="150740" y="1245485"/>
                    </a:lnTo>
                    <a:lnTo>
                      <a:pt x="148611" y="1246213"/>
                    </a:lnTo>
                    <a:lnTo>
                      <a:pt x="142839" y="1249127"/>
                    </a:lnTo>
                    <a:lnTo>
                      <a:pt x="141438" y="1249127"/>
                    </a:lnTo>
                    <a:lnTo>
                      <a:pt x="140710" y="1249127"/>
                    </a:lnTo>
                    <a:lnTo>
                      <a:pt x="139253" y="1250528"/>
                    </a:lnTo>
                    <a:lnTo>
                      <a:pt x="138580" y="1252714"/>
                    </a:lnTo>
                    <a:lnTo>
                      <a:pt x="138580" y="1253386"/>
                    </a:lnTo>
                    <a:lnTo>
                      <a:pt x="137852" y="1253386"/>
                    </a:lnTo>
                    <a:lnTo>
                      <a:pt x="136395" y="1254115"/>
                    </a:lnTo>
                    <a:lnTo>
                      <a:pt x="135666" y="1254115"/>
                    </a:lnTo>
                    <a:lnTo>
                      <a:pt x="134938" y="1254843"/>
                    </a:lnTo>
                    <a:lnTo>
                      <a:pt x="134265" y="1256300"/>
                    </a:lnTo>
                    <a:lnTo>
                      <a:pt x="133537" y="1256973"/>
                    </a:lnTo>
                    <a:lnTo>
                      <a:pt x="132808" y="1256973"/>
                    </a:lnTo>
                    <a:lnTo>
                      <a:pt x="132080" y="1257701"/>
                    </a:lnTo>
                    <a:lnTo>
                      <a:pt x="131351" y="1258429"/>
                    </a:lnTo>
                    <a:lnTo>
                      <a:pt x="130679" y="1259886"/>
                    </a:lnTo>
                    <a:lnTo>
                      <a:pt x="130679" y="1260559"/>
                    </a:lnTo>
                    <a:lnTo>
                      <a:pt x="130679" y="1261287"/>
                    </a:lnTo>
                    <a:lnTo>
                      <a:pt x="132080" y="1262016"/>
                    </a:lnTo>
                    <a:lnTo>
                      <a:pt x="132080" y="1262744"/>
                    </a:lnTo>
                    <a:lnTo>
                      <a:pt x="132808" y="1262744"/>
                    </a:lnTo>
                    <a:lnTo>
                      <a:pt x="134265" y="1262744"/>
                    </a:lnTo>
                    <a:lnTo>
                      <a:pt x="134938" y="1262744"/>
                    </a:lnTo>
                    <a:lnTo>
                      <a:pt x="134938" y="1263473"/>
                    </a:lnTo>
                    <a:lnTo>
                      <a:pt x="134938" y="1264201"/>
                    </a:lnTo>
                    <a:lnTo>
                      <a:pt x="134265" y="1264201"/>
                    </a:lnTo>
                    <a:lnTo>
                      <a:pt x="132808" y="1264874"/>
                    </a:lnTo>
                    <a:lnTo>
                      <a:pt x="132080" y="1264874"/>
                    </a:lnTo>
                    <a:lnTo>
                      <a:pt x="131351" y="1264874"/>
                    </a:lnTo>
                    <a:lnTo>
                      <a:pt x="130679" y="1264874"/>
                    </a:lnTo>
                    <a:lnTo>
                      <a:pt x="129950" y="1264201"/>
                    </a:lnTo>
                    <a:lnTo>
                      <a:pt x="129222" y="1264201"/>
                    </a:lnTo>
                    <a:lnTo>
                      <a:pt x="129222" y="1264874"/>
                    </a:lnTo>
                    <a:lnTo>
                      <a:pt x="129222" y="1267788"/>
                    </a:lnTo>
                    <a:lnTo>
                      <a:pt x="128494" y="1269189"/>
                    </a:lnTo>
                    <a:lnTo>
                      <a:pt x="128494" y="1269917"/>
                    </a:lnTo>
                    <a:lnTo>
                      <a:pt x="128494" y="1272047"/>
                    </a:lnTo>
                    <a:lnTo>
                      <a:pt x="128494" y="1274232"/>
                    </a:lnTo>
                    <a:lnTo>
                      <a:pt x="128494" y="1276361"/>
                    </a:lnTo>
                    <a:lnTo>
                      <a:pt x="127093" y="1277818"/>
                    </a:lnTo>
                    <a:lnTo>
                      <a:pt x="123506" y="1279275"/>
                    </a:lnTo>
                    <a:lnTo>
                      <a:pt x="120592" y="1279275"/>
                    </a:lnTo>
                    <a:lnTo>
                      <a:pt x="118463" y="1279275"/>
                    </a:lnTo>
                    <a:lnTo>
                      <a:pt x="116277" y="1278547"/>
                    </a:lnTo>
                    <a:lnTo>
                      <a:pt x="113420" y="1277818"/>
                    </a:lnTo>
                    <a:lnTo>
                      <a:pt x="113420" y="1280676"/>
                    </a:lnTo>
                    <a:lnTo>
                      <a:pt x="114148" y="1282862"/>
                    </a:lnTo>
                    <a:lnTo>
                      <a:pt x="114148" y="1283534"/>
                    </a:lnTo>
                    <a:lnTo>
                      <a:pt x="114148" y="1284263"/>
                    </a:lnTo>
                    <a:lnTo>
                      <a:pt x="113420" y="1284991"/>
                    </a:lnTo>
                    <a:lnTo>
                      <a:pt x="112691" y="1286448"/>
                    </a:lnTo>
                    <a:lnTo>
                      <a:pt x="112691" y="1287121"/>
                    </a:lnTo>
                    <a:lnTo>
                      <a:pt x="112691" y="1287849"/>
                    </a:lnTo>
                    <a:lnTo>
                      <a:pt x="112691" y="1289306"/>
                    </a:lnTo>
                    <a:lnTo>
                      <a:pt x="112691" y="1290707"/>
                    </a:lnTo>
                    <a:lnTo>
                      <a:pt x="112019" y="1291435"/>
                    </a:lnTo>
                    <a:lnTo>
                      <a:pt x="110562" y="1291435"/>
                    </a:lnTo>
                    <a:lnTo>
                      <a:pt x="109833" y="1291435"/>
                    </a:lnTo>
                    <a:lnTo>
                      <a:pt x="107704" y="1293621"/>
                    </a:lnTo>
                    <a:lnTo>
                      <a:pt x="107704" y="1294349"/>
                    </a:lnTo>
                    <a:lnTo>
                      <a:pt x="108376" y="1295750"/>
                    </a:lnTo>
                    <a:lnTo>
                      <a:pt x="109105" y="1295750"/>
                    </a:lnTo>
                    <a:lnTo>
                      <a:pt x="109833" y="1296479"/>
                    </a:lnTo>
                    <a:lnTo>
                      <a:pt x="109833" y="1297207"/>
                    </a:lnTo>
                    <a:lnTo>
                      <a:pt x="109105" y="1297936"/>
                    </a:lnTo>
                    <a:lnTo>
                      <a:pt x="107704" y="1298608"/>
                    </a:lnTo>
                    <a:lnTo>
                      <a:pt x="106975" y="1298608"/>
                    </a:lnTo>
                    <a:lnTo>
                      <a:pt x="105518" y="1298608"/>
                    </a:lnTo>
                    <a:lnTo>
                      <a:pt x="104790" y="1298608"/>
                    </a:lnTo>
                    <a:lnTo>
                      <a:pt x="102660" y="1300794"/>
                    </a:lnTo>
                    <a:lnTo>
                      <a:pt x="101932" y="1301522"/>
                    </a:lnTo>
                    <a:lnTo>
                      <a:pt x="100531" y="1302194"/>
                    </a:lnTo>
                    <a:lnTo>
                      <a:pt x="99074" y="1302194"/>
                    </a:lnTo>
                    <a:lnTo>
                      <a:pt x="97617" y="1301522"/>
                    </a:lnTo>
                    <a:lnTo>
                      <a:pt x="96889" y="1300065"/>
                    </a:lnTo>
                    <a:lnTo>
                      <a:pt x="95488" y="1300065"/>
                    </a:lnTo>
                    <a:lnTo>
                      <a:pt x="94759" y="1300794"/>
                    </a:lnTo>
                    <a:lnTo>
                      <a:pt x="93302" y="1301522"/>
                    </a:lnTo>
                    <a:lnTo>
                      <a:pt x="91901" y="1302194"/>
                    </a:lnTo>
                    <a:lnTo>
                      <a:pt x="91173" y="1302194"/>
                    </a:lnTo>
                    <a:lnTo>
                      <a:pt x="89716" y="1302923"/>
                    </a:lnTo>
                    <a:lnTo>
                      <a:pt x="89043" y="1303651"/>
                    </a:lnTo>
                    <a:lnTo>
                      <a:pt x="89716" y="1304380"/>
                    </a:lnTo>
                    <a:lnTo>
                      <a:pt x="91173" y="1305837"/>
                    </a:lnTo>
                    <a:lnTo>
                      <a:pt x="91173" y="1307238"/>
                    </a:lnTo>
                    <a:lnTo>
                      <a:pt x="91901" y="1308695"/>
                    </a:lnTo>
                    <a:lnTo>
                      <a:pt x="93302" y="1308695"/>
                    </a:lnTo>
                    <a:lnTo>
                      <a:pt x="94031" y="1310096"/>
                    </a:lnTo>
                    <a:lnTo>
                      <a:pt x="94031" y="1310824"/>
                    </a:lnTo>
                    <a:lnTo>
                      <a:pt x="94031" y="1311553"/>
                    </a:lnTo>
                    <a:lnTo>
                      <a:pt x="92630" y="1312281"/>
                    </a:lnTo>
                    <a:lnTo>
                      <a:pt x="91901" y="1312281"/>
                    </a:lnTo>
                    <a:lnTo>
                      <a:pt x="90444" y="1312281"/>
                    </a:lnTo>
                    <a:lnTo>
                      <a:pt x="89716" y="1313010"/>
                    </a:lnTo>
                    <a:lnTo>
                      <a:pt x="89043" y="1314411"/>
                    </a:lnTo>
                    <a:lnTo>
                      <a:pt x="90444" y="1315139"/>
                    </a:lnTo>
                    <a:lnTo>
                      <a:pt x="91173" y="1316596"/>
                    </a:lnTo>
                    <a:lnTo>
                      <a:pt x="91173" y="1317325"/>
                    </a:lnTo>
                    <a:lnTo>
                      <a:pt x="91173" y="1318726"/>
                    </a:lnTo>
                    <a:lnTo>
                      <a:pt x="89716" y="1319454"/>
                    </a:lnTo>
                    <a:lnTo>
                      <a:pt x="88315" y="1320183"/>
                    </a:lnTo>
                    <a:lnTo>
                      <a:pt x="87586" y="1321584"/>
                    </a:lnTo>
                    <a:lnTo>
                      <a:pt x="88315" y="1322312"/>
                    </a:lnTo>
                    <a:lnTo>
                      <a:pt x="88315" y="1323769"/>
                    </a:lnTo>
                    <a:lnTo>
                      <a:pt x="87586" y="1324498"/>
                    </a:lnTo>
                    <a:lnTo>
                      <a:pt x="86858" y="1325170"/>
                    </a:lnTo>
                    <a:lnTo>
                      <a:pt x="86129" y="1325898"/>
                    </a:lnTo>
                    <a:lnTo>
                      <a:pt x="86129" y="1326627"/>
                    </a:lnTo>
                    <a:lnTo>
                      <a:pt x="56710" y="1379750"/>
                    </a:lnTo>
                    <a:lnTo>
                      <a:pt x="52395" y="1388380"/>
                    </a:lnTo>
                    <a:lnTo>
                      <a:pt x="50938" y="1389781"/>
                    </a:lnTo>
                    <a:lnTo>
                      <a:pt x="49537" y="1389781"/>
                    </a:lnTo>
                    <a:lnTo>
                      <a:pt x="48080" y="1389781"/>
                    </a:lnTo>
                    <a:lnTo>
                      <a:pt x="46679" y="1389781"/>
                    </a:lnTo>
                    <a:lnTo>
                      <a:pt x="44494" y="1389781"/>
                    </a:lnTo>
                    <a:lnTo>
                      <a:pt x="43765" y="1389781"/>
                    </a:lnTo>
                    <a:lnTo>
                      <a:pt x="43093" y="1389108"/>
                    </a:lnTo>
                    <a:lnTo>
                      <a:pt x="42364" y="1388380"/>
                    </a:lnTo>
                    <a:lnTo>
                      <a:pt x="41636" y="1387651"/>
                    </a:lnTo>
                    <a:lnTo>
                      <a:pt x="40907" y="1387651"/>
                    </a:lnTo>
                    <a:lnTo>
                      <a:pt x="38778" y="1388380"/>
                    </a:lnTo>
                    <a:lnTo>
                      <a:pt x="38778" y="1389108"/>
                    </a:lnTo>
                    <a:lnTo>
                      <a:pt x="38778" y="1389781"/>
                    </a:lnTo>
                    <a:lnTo>
                      <a:pt x="38778" y="1390509"/>
                    </a:lnTo>
                    <a:lnTo>
                      <a:pt x="38778" y="1391238"/>
                    </a:lnTo>
                    <a:lnTo>
                      <a:pt x="38778" y="1392695"/>
                    </a:lnTo>
                    <a:lnTo>
                      <a:pt x="38049" y="1393367"/>
                    </a:lnTo>
                    <a:lnTo>
                      <a:pt x="37321" y="1394096"/>
                    </a:lnTo>
                    <a:lnTo>
                      <a:pt x="35192" y="1394824"/>
                    </a:lnTo>
                    <a:lnTo>
                      <a:pt x="35192" y="1395553"/>
                    </a:lnTo>
                    <a:lnTo>
                      <a:pt x="34463" y="1395553"/>
                    </a:lnTo>
                    <a:lnTo>
                      <a:pt x="35192" y="1396281"/>
                    </a:lnTo>
                    <a:lnTo>
                      <a:pt x="35864" y="1397010"/>
                    </a:lnTo>
                    <a:lnTo>
                      <a:pt x="36593" y="1397682"/>
                    </a:lnTo>
                    <a:lnTo>
                      <a:pt x="36593" y="1398411"/>
                    </a:lnTo>
                    <a:lnTo>
                      <a:pt x="38049" y="1402725"/>
                    </a:lnTo>
                    <a:lnTo>
                      <a:pt x="37321" y="1403454"/>
                    </a:lnTo>
                    <a:lnTo>
                      <a:pt x="36593" y="1404182"/>
                    </a:lnTo>
                    <a:lnTo>
                      <a:pt x="35864" y="1403454"/>
                    </a:lnTo>
                    <a:lnTo>
                      <a:pt x="35192" y="1404182"/>
                    </a:lnTo>
                    <a:lnTo>
                      <a:pt x="33735" y="1404855"/>
                    </a:lnTo>
                    <a:lnTo>
                      <a:pt x="30148" y="1407040"/>
                    </a:lnTo>
                    <a:lnTo>
                      <a:pt x="29420" y="1407040"/>
                    </a:lnTo>
                    <a:lnTo>
                      <a:pt x="27963" y="1406312"/>
                    </a:lnTo>
                    <a:lnTo>
                      <a:pt x="27290" y="1406312"/>
                    </a:lnTo>
                    <a:lnTo>
                      <a:pt x="26562" y="1406312"/>
                    </a:lnTo>
                    <a:lnTo>
                      <a:pt x="26562" y="1407040"/>
                    </a:lnTo>
                    <a:lnTo>
                      <a:pt x="25833" y="1408441"/>
                    </a:lnTo>
                    <a:lnTo>
                      <a:pt x="25105" y="1409170"/>
                    </a:lnTo>
                    <a:lnTo>
                      <a:pt x="25833" y="1409898"/>
                    </a:lnTo>
                    <a:lnTo>
                      <a:pt x="26562" y="1409898"/>
                    </a:lnTo>
                    <a:lnTo>
                      <a:pt x="27290" y="1410627"/>
                    </a:lnTo>
                    <a:lnTo>
                      <a:pt x="27290" y="1412084"/>
                    </a:lnTo>
                    <a:lnTo>
                      <a:pt x="27963" y="1412756"/>
                    </a:lnTo>
                    <a:lnTo>
                      <a:pt x="27963" y="1414213"/>
                    </a:lnTo>
                    <a:lnTo>
                      <a:pt x="27290" y="1416343"/>
                    </a:lnTo>
                    <a:lnTo>
                      <a:pt x="25833" y="1419929"/>
                    </a:lnTo>
                    <a:lnTo>
                      <a:pt x="25833" y="1420657"/>
                    </a:lnTo>
                    <a:lnTo>
                      <a:pt x="26562" y="1422114"/>
                    </a:lnTo>
                    <a:lnTo>
                      <a:pt x="25833" y="1423571"/>
                    </a:lnTo>
                    <a:lnTo>
                      <a:pt x="25105" y="1424244"/>
                    </a:lnTo>
                    <a:lnTo>
                      <a:pt x="22975" y="1425701"/>
                    </a:lnTo>
                    <a:lnTo>
                      <a:pt x="20790" y="1426429"/>
                    </a:lnTo>
                    <a:lnTo>
                      <a:pt x="20118" y="1426429"/>
                    </a:lnTo>
                    <a:lnTo>
                      <a:pt x="20118" y="1427830"/>
                    </a:lnTo>
                    <a:lnTo>
                      <a:pt x="20118" y="1428559"/>
                    </a:lnTo>
                    <a:lnTo>
                      <a:pt x="20118" y="1430016"/>
                    </a:lnTo>
                    <a:lnTo>
                      <a:pt x="19389" y="1431417"/>
                    </a:lnTo>
                    <a:lnTo>
                      <a:pt x="19389" y="1432145"/>
                    </a:lnTo>
                    <a:lnTo>
                      <a:pt x="20118" y="1433602"/>
                    </a:lnTo>
                    <a:lnTo>
                      <a:pt x="20118" y="1437917"/>
                    </a:lnTo>
                    <a:lnTo>
                      <a:pt x="20790" y="1438645"/>
                    </a:lnTo>
                    <a:lnTo>
                      <a:pt x="23704" y="1439318"/>
                    </a:lnTo>
                    <a:lnTo>
                      <a:pt x="25105" y="1439318"/>
                    </a:lnTo>
                    <a:lnTo>
                      <a:pt x="25833" y="1440775"/>
                    </a:lnTo>
                    <a:lnTo>
                      <a:pt x="26562" y="1441503"/>
                    </a:lnTo>
                    <a:lnTo>
                      <a:pt x="25833" y="1442904"/>
                    </a:lnTo>
                    <a:lnTo>
                      <a:pt x="25105" y="1443633"/>
                    </a:lnTo>
                    <a:lnTo>
                      <a:pt x="25105" y="1444361"/>
                    </a:lnTo>
                    <a:lnTo>
                      <a:pt x="24376" y="1445090"/>
                    </a:lnTo>
                    <a:lnTo>
                      <a:pt x="23704" y="1446490"/>
                    </a:lnTo>
                    <a:lnTo>
                      <a:pt x="21518" y="1451534"/>
                    </a:lnTo>
                    <a:lnTo>
                      <a:pt x="18661" y="1452263"/>
                    </a:lnTo>
                    <a:lnTo>
                      <a:pt x="17932" y="1452263"/>
                    </a:lnTo>
                    <a:lnTo>
                      <a:pt x="16475" y="1452263"/>
                    </a:lnTo>
                    <a:lnTo>
                      <a:pt x="15803" y="1451534"/>
                    </a:lnTo>
                    <a:lnTo>
                      <a:pt x="15074" y="1450805"/>
                    </a:lnTo>
                    <a:lnTo>
                      <a:pt x="12889" y="1452263"/>
                    </a:lnTo>
                    <a:lnTo>
                      <a:pt x="11488" y="1454392"/>
                    </a:lnTo>
                    <a:lnTo>
                      <a:pt x="11488" y="1457978"/>
                    </a:lnTo>
                    <a:lnTo>
                      <a:pt x="12216" y="1460164"/>
                    </a:lnTo>
                    <a:lnTo>
                      <a:pt x="12216" y="1462293"/>
                    </a:lnTo>
                    <a:lnTo>
                      <a:pt x="11488" y="1463022"/>
                    </a:lnTo>
                    <a:lnTo>
                      <a:pt x="10031" y="1463750"/>
                    </a:lnTo>
                    <a:lnTo>
                      <a:pt x="9302" y="1465207"/>
                    </a:lnTo>
                    <a:lnTo>
                      <a:pt x="9302" y="1465880"/>
                    </a:lnTo>
                    <a:lnTo>
                      <a:pt x="9302" y="1470923"/>
                    </a:lnTo>
                    <a:lnTo>
                      <a:pt x="8630" y="1472380"/>
                    </a:lnTo>
                    <a:lnTo>
                      <a:pt x="9302" y="1473781"/>
                    </a:lnTo>
                    <a:lnTo>
                      <a:pt x="9302" y="1474509"/>
                    </a:lnTo>
                    <a:lnTo>
                      <a:pt x="10031" y="1474509"/>
                    </a:lnTo>
                    <a:lnTo>
                      <a:pt x="11488" y="1474509"/>
                    </a:lnTo>
                    <a:lnTo>
                      <a:pt x="12216" y="1475238"/>
                    </a:lnTo>
                    <a:lnTo>
                      <a:pt x="12216" y="1475966"/>
                    </a:lnTo>
                    <a:lnTo>
                      <a:pt x="12889" y="1478824"/>
                    </a:lnTo>
                    <a:lnTo>
                      <a:pt x="12889" y="1481682"/>
                    </a:lnTo>
                    <a:lnTo>
                      <a:pt x="12216" y="1485269"/>
                    </a:lnTo>
                    <a:lnTo>
                      <a:pt x="12216" y="1485997"/>
                    </a:lnTo>
                    <a:lnTo>
                      <a:pt x="10759" y="1488127"/>
                    </a:lnTo>
                    <a:lnTo>
                      <a:pt x="10031" y="1488127"/>
                    </a:lnTo>
                    <a:lnTo>
                      <a:pt x="6444" y="1495355"/>
                    </a:lnTo>
                    <a:lnTo>
                      <a:pt x="7173" y="1496028"/>
                    </a:lnTo>
                    <a:lnTo>
                      <a:pt x="7173" y="1500343"/>
                    </a:lnTo>
                    <a:lnTo>
                      <a:pt x="6444" y="1503201"/>
                    </a:lnTo>
                    <a:lnTo>
                      <a:pt x="4987" y="1509701"/>
                    </a:lnTo>
                    <a:lnTo>
                      <a:pt x="1401" y="1512559"/>
                    </a:lnTo>
                    <a:lnTo>
                      <a:pt x="1401" y="1515417"/>
                    </a:lnTo>
                    <a:lnTo>
                      <a:pt x="3586" y="1517602"/>
                    </a:lnTo>
                    <a:lnTo>
                      <a:pt x="3586" y="1519003"/>
                    </a:lnTo>
                    <a:lnTo>
                      <a:pt x="729" y="1526176"/>
                    </a:lnTo>
                    <a:lnTo>
                      <a:pt x="1401" y="1531947"/>
                    </a:lnTo>
                    <a:lnTo>
                      <a:pt x="0" y="1534077"/>
                    </a:lnTo>
                    <a:lnTo>
                      <a:pt x="2129" y="1535534"/>
                    </a:lnTo>
                    <a:lnTo>
                      <a:pt x="3586" y="1528361"/>
                    </a:lnTo>
                    <a:lnTo>
                      <a:pt x="3586" y="1527633"/>
                    </a:lnTo>
                    <a:lnTo>
                      <a:pt x="4315" y="1526904"/>
                    </a:lnTo>
                    <a:lnTo>
                      <a:pt x="4987" y="1526176"/>
                    </a:lnTo>
                    <a:lnTo>
                      <a:pt x="7173" y="1526176"/>
                    </a:lnTo>
                    <a:lnTo>
                      <a:pt x="9302" y="1524775"/>
                    </a:lnTo>
                    <a:lnTo>
                      <a:pt x="10031" y="1524775"/>
                    </a:lnTo>
                    <a:lnTo>
                      <a:pt x="12889" y="1524046"/>
                    </a:lnTo>
                    <a:lnTo>
                      <a:pt x="13617" y="1523318"/>
                    </a:lnTo>
                    <a:lnTo>
                      <a:pt x="16475" y="1519003"/>
                    </a:lnTo>
                    <a:lnTo>
                      <a:pt x="17203" y="1518330"/>
                    </a:lnTo>
                    <a:lnTo>
                      <a:pt x="17932" y="1518330"/>
                    </a:lnTo>
                    <a:lnTo>
                      <a:pt x="19389" y="1517602"/>
                    </a:lnTo>
                    <a:lnTo>
                      <a:pt x="20118" y="1516874"/>
                    </a:lnTo>
                    <a:lnTo>
                      <a:pt x="20790" y="1516145"/>
                    </a:lnTo>
                    <a:lnTo>
                      <a:pt x="22975" y="1514688"/>
                    </a:lnTo>
                    <a:lnTo>
                      <a:pt x="23704" y="1514016"/>
                    </a:lnTo>
                    <a:lnTo>
                      <a:pt x="25105" y="1514016"/>
                    </a:lnTo>
                    <a:lnTo>
                      <a:pt x="27963" y="1514016"/>
                    </a:lnTo>
                    <a:lnTo>
                      <a:pt x="29420" y="1514016"/>
                    </a:lnTo>
                    <a:lnTo>
                      <a:pt x="30148" y="1513287"/>
                    </a:lnTo>
                    <a:lnTo>
                      <a:pt x="30877" y="1512559"/>
                    </a:lnTo>
                    <a:lnTo>
                      <a:pt x="31605" y="1512559"/>
                    </a:lnTo>
                    <a:lnTo>
                      <a:pt x="33006" y="1511830"/>
                    </a:lnTo>
                    <a:lnTo>
                      <a:pt x="33735" y="1511830"/>
                    </a:lnTo>
                    <a:lnTo>
                      <a:pt x="34463" y="1511830"/>
                    </a:lnTo>
                    <a:lnTo>
                      <a:pt x="36593" y="1512559"/>
                    </a:lnTo>
                    <a:lnTo>
                      <a:pt x="40179" y="1514016"/>
                    </a:lnTo>
                    <a:lnTo>
                      <a:pt x="41636" y="1514016"/>
                    </a:lnTo>
                    <a:lnTo>
                      <a:pt x="42364" y="1514688"/>
                    </a:lnTo>
                    <a:lnTo>
                      <a:pt x="43765" y="1514688"/>
                    </a:lnTo>
                    <a:lnTo>
                      <a:pt x="44494" y="1515417"/>
                    </a:lnTo>
                    <a:lnTo>
                      <a:pt x="45222" y="1516145"/>
                    </a:lnTo>
                    <a:lnTo>
                      <a:pt x="45951" y="1516874"/>
                    </a:lnTo>
                    <a:lnTo>
                      <a:pt x="46679" y="1517602"/>
                    </a:lnTo>
                    <a:lnTo>
                      <a:pt x="47352" y="1518330"/>
                    </a:lnTo>
                    <a:lnTo>
                      <a:pt x="48080" y="1519003"/>
                    </a:lnTo>
                    <a:lnTo>
                      <a:pt x="48809" y="1519003"/>
                    </a:lnTo>
                    <a:lnTo>
                      <a:pt x="50938" y="1518330"/>
                    </a:lnTo>
                    <a:lnTo>
                      <a:pt x="53123" y="1518330"/>
                    </a:lnTo>
                    <a:lnTo>
                      <a:pt x="53852" y="1518330"/>
                    </a:lnTo>
                    <a:lnTo>
                      <a:pt x="57438" y="1519731"/>
                    </a:lnTo>
                    <a:lnTo>
                      <a:pt x="58167" y="1520460"/>
                    </a:lnTo>
                    <a:lnTo>
                      <a:pt x="58839" y="1520460"/>
                    </a:lnTo>
                    <a:lnTo>
                      <a:pt x="59568" y="1520460"/>
                    </a:lnTo>
                    <a:lnTo>
                      <a:pt x="60296" y="1519731"/>
                    </a:lnTo>
                    <a:lnTo>
                      <a:pt x="62426" y="1519003"/>
                    </a:lnTo>
                    <a:lnTo>
                      <a:pt x="63154" y="1518330"/>
                    </a:lnTo>
                    <a:lnTo>
                      <a:pt x="63883" y="1518330"/>
                    </a:lnTo>
                    <a:lnTo>
                      <a:pt x="64611" y="1519003"/>
                    </a:lnTo>
                    <a:lnTo>
                      <a:pt x="64611" y="1519731"/>
                    </a:lnTo>
                    <a:lnTo>
                      <a:pt x="64611" y="1520460"/>
                    </a:lnTo>
                    <a:lnTo>
                      <a:pt x="64611" y="1521917"/>
                    </a:lnTo>
                    <a:lnTo>
                      <a:pt x="63883" y="1524775"/>
                    </a:lnTo>
                    <a:lnTo>
                      <a:pt x="63883" y="1525503"/>
                    </a:lnTo>
                    <a:lnTo>
                      <a:pt x="63883" y="1526176"/>
                    </a:lnTo>
                    <a:lnTo>
                      <a:pt x="63883" y="1529762"/>
                    </a:lnTo>
                    <a:lnTo>
                      <a:pt x="63883" y="1533404"/>
                    </a:lnTo>
                    <a:lnTo>
                      <a:pt x="63883" y="1538392"/>
                    </a:lnTo>
                    <a:lnTo>
                      <a:pt x="63883" y="1540577"/>
                    </a:lnTo>
                    <a:lnTo>
                      <a:pt x="63883" y="1544892"/>
                    </a:lnTo>
                    <a:lnTo>
                      <a:pt x="67469" y="1569997"/>
                    </a:lnTo>
                    <a:lnTo>
                      <a:pt x="71784" y="1572855"/>
                    </a:lnTo>
                    <a:lnTo>
                      <a:pt x="76099" y="1573583"/>
                    </a:lnTo>
                    <a:lnTo>
                      <a:pt x="81142" y="1575713"/>
                    </a:lnTo>
                    <a:lnTo>
                      <a:pt x="84729" y="1576441"/>
                    </a:lnTo>
                    <a:lnTo>
                      <a:pt x="86858" y="1575040"/>
                    </a:lnTo>
                    <a:lnTo>
                      <a:pt x="89043" y="1576441"/>
                    </a:lnTo>
                    <a:lnTo>
                      <a:pt x="89716" y="1577898"/>
                    </a:lnTo>
                    <a:lnTo>
                      <a:pt x="91173" y="1577898"/>
                    </a:lnTo>
                    <a:lnTo>
                      <a:pt x="94031" y="1577170"/>
                    </a:lnTo>
                    <a:lnTo>
                      <a:pt x="95488" y="1574312"/>
                    </a:lnTo>
                    <a:lnTo>
                      <a:pt x="99074" y="1570725"/>
                    </a:lnTo>
                    <a:lnTo>
                      <a:pt x="105518" y="1569997"/>
                    </a:lnTo>
                    <a:lnTo>
                      <a:pt x="106247" y="1569268"/>
                    </a:lnTo>
                    <a:lnTo>
                      <a:pt x="108376" y="1564953"/>
                    </a:lnTo>
                    <a:lnTo>
                      <a:pt x="109833" y="1565682"/>
                    </a:lnTo>
                    <a:lnTo>
                      <a:pt x="111290" y="1565682"/>
                    </a:lnTo>
                    <a:lnTo>
                      <a:pt x="117006" y="1568540"/>
                    </a:lnTo>
                    <a:lnTo>
                      <a:pt x="118463" y="1568540"/>
                    </a:lnTo>
                    <a:lnTo>
                      <a:pt x="119191" y="1567811"/>
                    </a:lnTo>
                    <a:lnTo>
                      <a:pt x="119864" y="1567139"/>
                    </a:lnTo>
                    <a:lnTo>
                      <a:pt x="119191" y="1566410"/>
                    </a:lnTo>
                    <a:lnTo>
                      <a:pt x="119191" y="1564953"/>
                    </a:lnTo>
                    <a:lnTo>
                      <a:pt x="119191" y="1564225"/>
                    </a:lnTo>
                    <a:lnTo>
                      <a:pt x="119191" y="1563552"/>
                    </a:lnTo>
                    <a:lnTo>
                      <a:pt x="119864" y="1562824"/>
                    </a:lnTo>
                    <a:lnTo>
                      <a:pt x="122049" y="1562824"/>
                    </a:lnTo>
                    <a:lnTo>
                      <a:pt x="122778" y="1563552"/>
                    </a:lnTo>
                    <a:lnTo>
                      <a:pt x="123506" y="1564953"/>
                    </a:lnTo>
                    <a:lnTo>
                      <a:pt x="124179" y="1566410"/>
                    </a:lnTo>
                    <a:lnTo>
                      <a:pt x="125636" y="1566410"/>
                    </a:lnTo>
                    <a:lnTo>
                      <a:pt x="126364" y="1566410"/>
                    </a:lnTo>
                    <a:lnTo>
                      <a:pt x="127765" y="1566410"/>
                    </a:lnTo>
                    <a:lnTo>
                      <a:pt x="127765" y="1564953"/>
                    </a:lnTo>
                    <a:lnTo>
                      <a:pt x="128494" y="1564225"/>
                    </a:lnTo>
                    <a:lnTo>
                      <a:pt x="128494" y="1563552"/>
                    </a:lnTo>
                    <a:lnTo>
                      <a:pt x="128494" y="1562095"/>
                    </a:lnTo>
                    <a:lnTo>
                      <a:pt x="129222" y="1561367"/>
                    </a:lnTo>
                    <a:lnTo>
                      <a:pt x="129950" y="1561367"/>
                    </a:lnTo>
                    <a:lnTo>
                      <a:pt x="131351" y="1562095"/>
                    </a:lnTo>
                    <a:lnTo>
                      <a:pt x="132080" y="1562095"/>
                    </a:lnTo>
                    <a:lnTo>
                      <a:pt x="132808" y="1562095"/>
                    </a:lnTo>
                    <a:lnTo>
                      <a:pt x="133537" y="1561367"/>
                    </a:lnTo>
                    <a:lnTo>
                      <a:pt x="133537" y="1559966"/>
                    </a:lnTo>
                    <a:lnTo>
                      <a:pt x="133537" y="1559238"/>
                    </a:lnTo>
                    <a:lnTo>
                      <a:pt x="134265" y="1557781"/>
                    </a:lnTo>
                    <a:lnTo>
                      <a:pt x="135666" y="1557781"/>
                    </a:lnTo>
                    <a:lnTo>
                      <a:pt x="135666" y="1558509"/>
                    </a:lnTo>
                    <a:lnTo>
                      <a:pt x="137123" y="1558509"/>
                    </a:lnTo>
                    <a:lnTo>
                      <a:pt x="137852" y="1558509"/>
                    </a:lnTo>
                    <a:lnTo>
                      <a:pt x="139253" y="1557052"/>
                    </a:lnTo>
                    <a:lnTo>
                      <a:pt x="139981" y="1556380"/>
                    </a:lnTo>
                    <a:lnTo>
                      <a:pt x="140710" y="1556380"/>
                    </a:lnTo>
                    <a:lnTo>
                      <a:pt x="142167" y="1556380"/>
                    </a:lnTo>
                    <a:lnTo>
                      <a:pt x="143568" y="1556380"/>
                    </a:lnTo>
                    <a:lnTo>
                      <a:pt x="145753" y="1555651"/>
                    </a:lnTo>
                    <a:lnTo>
                      <a:pt x="146482" y="1555651"/>
                    </a:lnTo>
                    <a:lnTo>
                      <a:pt x="147154" y="1556380"/>
                    </a:lnTo>
                    <a:lnTo>
                      <a:pt x="147883" y="1557052"/>
                    </a:lnTo>
                    <a:lnTo>
                      <a:pt x="147154" y="1559238"/>
                    </a:lnTo>
                    <a:lnTo>
                      <a:pt x="147154" y="1562095"/>
                    </a:lnTo>
                    <a:lnTo>
                      <a:pt x="147154" y="1564225"/>
                    </a:lnTo>
                    <a:lnTo>
                      <a:pt x="147154" y="1564953"/>
                    </a:lnTo>
                    <a:lnTo>
                      <a:pt x="147154" y="1568540"/>
                    </a:lnTo>
                    <a:lnTo>
                      <a:pt x="150068" y="1567139"/>
                    </a:lnTo>
                    <a:lnTo>
                      <a:pt x="152926" y="1567139"/>
                    </a:lnTo>
                    <a:lnTo>
                      <a:pt x="154327" y="1567139"/>
                    </a:lnTo>
                    <a:lnTo>
                      <a:pt x="155784" y="1565682"/>
                    </a:lnTo>
                    <a:lnTo>
                      <a:pt x="157241" y="1563552"/>
                    </a:lnTo>
                    <a:lnTo>
                      <a:pt x="157969" y="1563552"/>
                    </a:lnTo>
                    <a:lnTo>
                      <a:pt x="159370" y="1564225"/>
                    </a:lnTo>
                    <a:lnTo>
                      <a:pt x="160099" y="1563552"/>
                    </a:lnTo>
                    <a:lnTo>
                      <a:pt x="160827" y="1561367"/>
                    </a:lnTo>
                    <a:lnTo>
                      <a:pt x="161556" y="1559966"/>
                    </a:lnTo>
                    <a:lnTo>
                      <a:pt x="162228" y="1559966"/>
                    </a:lnTo>
                    <a:lnTo>
                      <a:pt x="162957" y="1560639"/>
                    </a:lnTo>
                    <a:lnTo>
                      <a:pt x="163685" y="1559238"/>
                    </a:lnTo>
                    <a:lnTo>
                      <a:pt x="164414" y="1557052"/>
                    </a:lnTo>
                    <a:lnTo>
                      <a:pt x="166543" y="1553466"/>
                    </a:lnTo>
                    <a:lnTo>
                      <a:pt x="168728" y="1553466"/>
                    </a:lnTo>
                    <a:lnTo>
                      <a:pt x="173716" y="1552737"/>
                    </a:lnTo>
                    <a:lnTo>
                      <a:pt x="177302" y="1552065"/>
                    </a:lnTo>
                    <a:lnTo>
                      <a:pt x="178759" y="1552065"/>
                    </a:lnTo>
                    <a:lnTo>
                      <a:pt x="180216" y="1550608"/>
                    </a:lnTo>
                    <a:lnTo>
                      <a:pt x="180889" y="1549879"/>
                    </a:lnTo>
                    <a:lnTo>
                      <a:pt x="181617" y="1547750"/>
                    </a:lnTo>
                    <a:lnTo>
                      <a:pt x="182345" y="1547021"/>
                    </a:lnTo>
                    <a:lnTo>
                      <a:pt x="183074" y="1547021"/>
                    </a:lnTo>
                    <a:lnTo>
                      <a:pt x="185203" y="1547750"/>
                    </a:lnTo>
                    <a:lnTo>
                      <a:pt x="185932" y="1549879"/>
                    </a:lnTo>
                    <a:lnTo>
                      <a:pt x="189518" y="1550608"/>
                    </a:lnTo>
                    <a:lnTo>
                      <a:pt x="190975" y="1552737"/>
                    </a:lnTo>
                    <a:lnTo>
                      <a:pt x="192432" y="1552737"/>
                    </a:lnTo>
                    <a:lnTo>
                      <a:pt x="199605" y="1555651"/>
                    </a:lnTo>
                    <a:lnTo>
                      <a:pt x="201006" y="1554194"/>
                    </a:lnTo>
                    <a:lnTo>
                      <a:pt x="201734" y="1552737"/>
                    </a:lnTo>
                    <a:lnTo>
                      <a:pt x="204592" y="1549151"/>
                    </a:lnTo>
                    <a:lnTo>
                      <a:pt x="206049" y="1548478"/>
                    </a:lnTo>
                    <a:lnTo>
                      <a:pt x="206778" y="1547021"/>
                    </a:lnTo>
                    <a:lnTo>
                      <a:pt x="207506" y="1544892"/>
                    </a:lnTo>
                    <a:lnTo>
                      <a:pt x="209636" y="1544164"/>
                    </a:lnTo>
                    <a:lnTo>
                      <a:pt x="215351" y="1544164"/>
                    </a:lnTo>
                    <a:lnTo>
                      <a:pt x="218994" y="1543435"/>
                    </a:lnTo>
                    <a:lnTo>
                      <a:pt x="220395" y="1544164"/>
                    </a:lnTo>
                    <a:lnTo>
                      <a:pt x="219666" y="1544892"/>
                    </a:lnTo>
                    <a:lnTo>
                      <a:pt x="218994" y="1545565"/>
                    </a:lnTo>
                    <a:lnTo>
                      <a:pt x="218265" y="1546293"/>
                    </a:lnTo>
                    <a:lnTo>
                      <a:pt x="218994" y="1547021"/>
                    </a:lnTo>
                    <a:lnTo>
                      <a:pt x="221123" y="1547750"/>
                    </a:lnTo>
                    <a:lnTo>
                      <a:pt x="223253" y="1549151"/>
                    </a:lnTo>
                    <a:lnTo>
                      <a:pt x="226895" y="1549151"/>
                    </a:lnTo>
                    <a:lnTo>
                      <a:pt x="227568" y="1549151"/>
                    </a:lnTo>
                    <a:lnTo>
                      <a:pt x="229025" y="1552065"/>
                    </a:lnTo>
                    <a:lnTo>
                      <a:pt x="229753" y="1554923"/>
                    </a:lnTo>
                    <a:lnTo>
                      <a:pt x="231154" y="1555651"/>
                    </a:lnTo>
                    <a:lnTo>
                      <a:pt x="234740" y="1554194"/>
                    </a:lnTo>
                    <a:lnTo>
                      <a:pt x="236926" y="1552737"/>
                    </a:lnTo>
                    <a:lnTo>
                      <a:pt x="241241" y="1553466"/>
                    </a:lnTo>
                    <a:lnTo>
                      <a:pt x="241969" y="1552737"/>
                    </a:lnTo>
                    <a:lnTo>
                      <a:pt x="242642" y="1550608"/>
                    </a:lnTo>
                    <a:lnTo>
                      <a:pt x="243370" y="1549151"/>
                    </a:lnTo>
                    <a:lnTo>
                      <a:pt x="248413" y="1547021"/>
                    </a:lnTo>
                    <a:lnTo>
                      <a:pt x="252728" y="1542707"/>
                    </a:lnTo>
                    <a:lnTo>
                      <a:pt x="252728" y="1546293"/>
                    </a:lnTo>
                    <a:lnTo>
                      <a:pt x="252728" y="1548478"/>
                    </a:lnTo>
                    <a:lnTo>
                      <a:pt x="250543" y="1550608"/>
                    </a:lnTo>
                    <a:lnTo>
                      <a:pt x="248413" y="1552065"/>
                    </a:lnTo>
                    <a:lnTo>
                      <a:pt x="246228" y="1554194"/>
                    </a:lnTo>
                    <a:lnTo>
                      <a:pt x="244827" y="1559238"/>
                    </a:lnTo>
                    <a:lnTo>
                      <a:pt x="244099" y="1565682"/>
                    </a:lnTo>
                    <a:lnTo>
                      <a:pt x="239055" y="1573583"/>
                    </a:lnTo>
                    <a:lnTo>
                      <a:pt x="234068" y="1580027"/>
                    </a:lnTo>
                    <a:lnTo>
                      <a:pt x="232611" y="1581484"/>
                    </a:lnTo>
                    <a:lnTo>
                      <a:pt x="232611" y="1582213"/>
                    </a:lnTo>
                    <a:lnTo>
                      <a:pt x="232611" y="1585799"/>
                    </a:lnTo>
                    <a:lnTo>
                      <a:pt x="231882" y="1587929"/>
                    </a:lnTo>
                    <a:lnTo>
                      <a:pt x="231154" y="1588657"/>
                    </a:lnTo>
                    <a:lnTo>
                      <a:pt x="229025" y="1592972"/>
                    </a:lnTo>
                    <a:lnTo>
                      <a:pt x="229025" y="1595830"/>
                    </a:lnTo>
                    <a:lnTo>
                      <a:pt x="229025" y="1596559"/>
                    </a:lnTo>
                    <a:lnTo>
                      <a:pt x="229025" y="1599416"/>
                    </a:lnTo>
                    <a:lnTo>
                      <a:pt x="229753" y="1600874"/>
                    </a:lnTo>
                    <a:lnTo>
                      <a:pt x="229753" y="1601602"/>
                    </a:lnTo>
                    <a:lnTo>
                      <a:pt x="230481" y="1608046"/>
                    </a:lnTo>
                    <a:lnTo>
                      <a:pt x="230481" y="1608775"/>
                    </a:lnTo>
                    <a:lnTo>
                      <a:pt x="231154" y="1611633"/>
                    </a:lnTo>
                    <a:lnTo>
                      <a:pt x="232611" y="1615219"/>
                    </a:lnTo>
                    <a:lnTo>
                      <a:pt x="233339" y="1615948"/>
                    </a:lnTo>
                    <a:lnTo>
                      <a:pt x="234068" y="1616676"/>
                    </a:lnTo>
                    <a:lnTo>
                      <a:pt x="236197" y="1620262"/>
                    </a:lnTo>
                    <a:lnTo>
                      <a:pt x="237654" y="1621663"/>
                    </a:lnTo>
                    <a:lnTo>
                      <a:pt x="236197" y="1625978"/>
                    </a:lnTo>
                    <a:lnTo>
                      <a:pt x="236197" y="1627435"/>
                    </a:lnTo>
                    <a:lnTo>
                      <a:pt x="237654" y="1628836"/>
                    </a:lnTo>
                    <a:lnTo>
                      <a:pt x="239055" y="1629565"/>
                    </a:lnTo>
                    <a:lnTo>
                      <a:pt x="241241" y="1628164"/>
                    </a:lnTo>
                    <a:lnTo>
                      <a:pt x="243370" y="1628164"/>
                    </a:lnTo>
                    <a:lnTo>
                      <a:pt x="246956" y="1629565"/>
                    </a:lnTo>
                    <a:lnTo>
                      <a:pt x="251271" y="1633151"/>
                    </a:lnTo>
                    <a:lnTo>
                      <a:pt x="252728" y="1633151"/>
                    </a:lnTo>
                    <a:lnTo>
                      <a:pt x="255586" y="1634608"/>
                    </a:lnTo>
                    <a:lnTo>
                      <a:pt x="259172" y="1634608"/>
                    </a:lnTo>
                    <a:lnTo>
                      <a:pt x="260630" y="1635336"/>
                    </a:lnTo>
                    <a:lnTo>
                      <a:pt x="264216" y="1634608"/>
                    </a:lnTo>
                    <a:lnTo>
                      <a:pt x="265617" y="1633879"/>
                    </a:lnTo>
                    <a:lnTo>
                      <a:pt x="267802" y="1634608"/>
                    </a:lnTo>
                    <a:lnTo>
                      <a:pt x="268531" y="1634608"/>
                    </a:lnTo>
                    <a:lnTo>
                      <a:pt x="270660" y="1635336"/>
                    </a:lnTo>
                    <a:lnTo>
                      <a:pt x="271389" y="1636009"/>
                    </a:lnTo>
                    <a:lnTo>
                      <a:pt x="273518" y="1638194"/>
                    </a:lnTo>
                    <a:lnTo>
                      <a:pt x="276432" y="1638923"/>
                    </a:lnTo>
                    <a:lnTo>
                      <a:pt x="277104" y="1639651"/>
                    </a:lnTo>
                    <a:lnTo>
                      <a:pt x="280691" y="1639651"/>
                    </a:lnTo>
                    <a:lnTo>
                      <a:pt x="282876" y="1638923"/>
                    </a:lnTo>
                    <a:lnTo>
                      <a:pt x="283605" y="1637466"/>
                    </a:lnTo>
                    <a:lnTo>
                      <a:pt x="282876" y="1636009"/>
                    </a:lnTo>
                    <a:lnTo>
                      <a:pt x="282876" y="1634608"/>
                    </a:lnTo>
                    <a:lnTo>
                      <a:pt x="285006" y="1632423"/>
                    </a:lnTo>
                    <a:lnTo>
                      <a:pt x="286463" y="1631022"/>
                    </a:lnTo>
                    <a:lnTo>
                      <a:pt x="287191" y="1630293"/>
                    </a:lnTo>
                    <a:lnTo>
                      <a:pt x="288592" y="1631022"/>
                    </a:lnTo>
                    <a:lnTo>
                      <a:pt x="292179" y="1629565"/>
                    </a:lnTo>
                    <a:lnTo>
                      <a:pt x="292907" y="1625250"/>
                    </a:lnTo>
                    <a:lnTo>
                      <a:pt x="295765" y="1623849"/>
                    </a:lnTo>
                    <a:lnTo>
                      <a:pt x="300080" y="1623849"/>
                    </a:lnTo>
                    <a:lnTo>
                      <a:pt x="300808" y="1620935"/>
                    </a:lnTo>
                    <a:lnTo>
                      <a:pt x="301537" y="1620262"/>
                    </a:lnTo>
                    <a:lnTo>
                      <a:pt x="302265" y="1620262"/>
                    </a:lnTo>
                    <a:lnTo>
                      <a:pt x="303666" y="1620935"/>
                    </a:lnTo>
                    <a:lnTo>
                      <a:pt x="304395" y="1620935"/>
                    </a:lnTo>
                    <a:lnTo>
                      <a:pt x="305123" y="1615948"/>
                    </a:lnTo>
                    <a:lnTo>
                      <a:pt x="306580" y="1613762"/>
                    </a:lnTo>
                    <a:lnTo>
                      <a:pt x="310895" y="1613762"/>
                    </a:lnTo>
                    <a:lnTo>
                      <a:pt x="315154" y="1610176"/>
                    </a:lnTo>
                    <a:lnTo>
                      <a:pt x="317339" y="1609447"/>
                    </a:lnTo>
                    <a:lnTo>
                      <a:pt x="325241" y="1608046"/>
                    </a:lnTo>
                    <a:lnTo>
                      <a:pt x="328098" y="1606589"/>
                    </a:lnTo>
                    <a:lnTo>
                      <a:pt x="329555" y="1603003"/>
                    </a:lnTo>
                    <a:lnTo>
                      <a:pt x="334543" y="1602274"/>
                    </a:lnTo>
                    <a:lnTo>
                      <a:pt x="335271" y="1601602"/>
                    </a:lnTo>
                    <a:lnTo>
                      <a:pt x="341043" y="1599416"/>
                    </a:lnTo>
                    <a:lnTo>
                      <a:pt x="342444" y="1598688"/>
                    </a:lnTo>
                    <a:lnTo>
                      <a:pt x="344629" y="1598688"/>
                    </a:lnTo>
                    <a:lnTo>
                      <a:pt x="348944" y="1600145"/>
                    </a:lnTo>
                    <a:lnTo>
                      <a:pt x="350345" y="1602274"/>
                    </a:lnTo>
                    <a:lnTo>
                      <a:pt x="356846" y="1603731"/>
                    </a:lnTo>
                    <a:lnTo>
                      <a:pt x="356846" y="1605188"/>
                    </a:lnTo>
                    <a:lnTo>
                      <a:pt x="357518" y="1605861"/>
                    </a:lnTo>
                    <a:lnTo>
                      <a:pt x="357518" y="1605861"/>
                    </a:lnTo>
                    <a:lnTo>
                      <a:pt x="359703" y="1606589"/>
                    </a:lnTo>
                    <a:lnTo>
                      <a:pt x="360432" y="1608775"/>
                    </a:lnTo>
                    <a:lnTo>
                      <a:pt x="360432" y="1610904"/>
                    </a:lnTo>
                    <a:lnTo>
                      <a:pt x="358975" y="1613762"/>
                    </a:lnTo>
                    <a:lnTo>
                      <a:pt x="361833" y="1616676"/>
                    </a:lnTo>
                    <a:lnTo>
                      <a:pt x="366148" y="1618805"/>
                    </a:lnTo>
                    <a:lnTo>
                      <a:pt x="366876" y="1624577"/>
                    </a:lnTo>
                    <a:lnTo>
                      <a:pt x="367605" y="1624577"/>
                    </a:lnTo>
                    <a:lnTo>
                      <a:pt x="368333" y="1627435"/>
                    </a:lnTo>
                    <a:lnTo>
                      <a:pt x="369734" y="1629565"/>
                    </a:lnTo>
                    <a:lnTo>
                      <a:pt x="373321" y="1631750"/>
                    </a:lnTo>
                    <a:lnTo>
                      <a:pt x="375506" y="1634608"/>
                    </a:lnTo>
                    <a:lnTo>
                      <a:pt x="379092" y="1635336"/>
                    </a:lnTo>
                    <a:lnTo>
                      <a:pt x="386994" y="1636009"/>
                    </a:lnTo>
                    <a:lnTo>
                      <a:pt x="385537" y="1638923"/>
                    </a:lnTo>
                    <a:lnTo>
                      <a:pt x="385537" y="1641052"/>
                    </a:lnTo>
                    <a:lnTo>
                      <a:pt x="386265" y="1642509"/>
                    </a:lnTo>
                    <a:lnTo>
                      <a:pt x="389123" y="1648953"/>
                    </a:lnTo>
                    <a:lnTo>
                      <a:pt x="394166" y="1653268"/>
                    </a:lnTo>
                    <a:lnTo>
                      <a:pt x="396296" y="1656855"/>
                    </a:lnTo>
                    <a:lnTo>
                      <a:pt x="399882" y="1657583"/>
                    </a:lnTo>
                    <a:lnTo>
                      <a:pt x="402796" y="1657583"/>
                    </a:lnTo>
                    <a:lnTo>
                      <a:pt x="404197" y="1658984"/>
                    </a:lnTo>
                    <a:lnTo>
                      <a:pt x="404926" y="1660441"/>
                    </a:lnTo>
                    <a:lnTo>
                      <a:pt x="407783" y="1660441"/>
                    </a:lnTo>
                    <a:lnTo>
                      <a:pt x="409241" y="1658984"/>
                    </a:lnTo>
                    <a:lnTo>
                      <a:pt x="412098" y="1656855"/>
                    </a:lnTo>
                    <a:lnTo>
                      <a:pt x="414228" y="1656855"/>
                    </a:lnTo>
                    <a:lnTo>
                      <a:pt x="419271" y="1656126"/>
                    </a:lnTo>
                    <a:lnTo>
                      <a:pt x="430030" y="1651811"/>
                    </a:lnTo>
                    <a:lnTo>
                      <a:pt x="436531" y="1650410"/>
                    </a:lnTo>
                    <a:lnTo>
                      <a:pt x="427172" y="1641781"/>
                    </a:lnTo>
                    <a:lnTo>
                      <a:pt x="427172" y="1638923"/>
                    </a:lnTo>
                    <a:lnTo>
                      <a:pt x="428629" y="1636009"/>
                    </a:lnTo>
                    <a:lnTo>
                      <a:pt x="427901" y="1632423"/>
                    </a:lnTo>
                    <a:lnTo>
                      <a:pt x="428629" y="1630293"/>
                    </a:lnTo>
                    <a:lnTo>
                      <a:pt x="430030" y="1627435"/>
                    </a:lnTo>
                    <a:lnTo>
                      <a:pt x="430030" y="1626707"/>
                    </a:lnTo>
                    <a:lnTo>
                      <a:pt x="430030" y="1625250"/>
                    </a:lnTo>
                    <a:lnTo>
                      <a:pt x="429358" y="1621663"/>
                    </a:lnTo>
                    <a:lnTo>
                      <a:pt x="434345" y="1620935"/>
                    </a:lnTo>
                    <a:lnTo>
                      <a:pt x="437203" y="1619534"/>
                    </a:lnTo>
                    <a:lnTo>
                      <a:pt x="442975" y="1620935"/>
                    </a:lnTo>
                    <a:lnTo>
                      <a:pt x="446561" y="1620262"/>
                    </a:lnTo>
                    <a:lnTo>
                      <a:pt x="452333" y="1620935"/>
                    </a:lnTo>
                    <a:lnTo>
                      <a:pt x="453734" y="1619534"/>
                    </a:lnTo>
                    <a:lnTo>
                      <a:pt x="453734" y="1616676"/>
                    </a:lnTo>
                    <a:lnTo>
                      <a:pt x="453006" y="1613090"/>
                    </a:lnTo>
                    <a:lnTo>
                      <a:pt x="454462" y="1608775"/>
                    </a:lnTo>
                    <a:lnTo>
                      <a:pt x="457320" y="1605861"/>
                    </a:lnTo>
                    <a:lnTo>
                      <a:pt x="461635" y="1604460"/>
                    </a:lnTo>
                    <a:lnTo>
                      <a:pt x="462364" y="1603003"/>
                    </a:lnTo>
                    <a:lnTo>
                      <a:pt x="463821" y="1599416"/>
                    </a:lnTo>
                    <a:lnTo>
                      <a:pt x="467407" y="1595102"/>
                    </a:lnTo>
                    <a:lnTo>
                      <a:pt x="475981" y="1589386"/>
                    </a:lnTo>
                    <a:lnTo>
                      <a:pt x="478895" y="1587200"/>
                    </a:lnTo>
                    <a:lnTo>
                      <a:pt x="480296" y="1584342"/>
                    </a:lnTo>
                    <a:lnTo>
                      <a:pt x="481024" y="1582213"/>
                    </a:lnTo>
                    <a:lnTo>
                      <a:pt x="481753" y="1580027"/>
                    </a:lnTo>
                    <a:lnTo>
                      <a:pt x="481753" y="1579299"/>
                    </a:lnTo>
                    <a:lnTo>
                      <a:pt x="481024" y="1577898"/>
                    </a:lnTo>
                    <a:lnTo>
                      <a:pt x="478895" y="1577170"/>
                    </a:lnTo>
                    <a:lnTo>
                      <a:pt x="478166" y="1576441"/>
                    </a:lnTo>
                    <a:lnTo>
                      <a:pt x="478166" y="1575040"/>
                    </a:lnTo>
                    <a:lnTo>
                      <a:pt x="479567" y="1574312"/>
                    </a:lnTo>
                    <a:lnTo>
                      <a:pt x="480296" y="1572126"/>
                    </a:lnTo>
                    <a:lnTo>
                      <a:pt x="479567" y="1572126"/>
                    </a:lnTo>
                    <a:lnTo>
                      <a:pt x="481024" y="1569268"/>
                    </a:lnTo>
                    <a:lnTo>
                      <a:pt x="481024" y="1567139"/>
                    </a:lnTo>
                    <a:lnTo>
                      <a:pt x="481753" y="1565682"/>
                    </a:lnTo>
                    <a:lnTo>
                      <a:pt x="482481" y="1565682"/>
                    </a:lnTo>
                    <a:lnTo>
                      <a:pt x="483154" y="1564225"/>
                    </a:lnTo>
                    <a:lnTo>
                      <a:pt x="483882" y="1561367"/>
                    </a:lnTo>
                    <a:lnTo>
                      <a:pt x="485339" y="1558509"/>
                    </a:lnTo>
                    <a:lnTo>
                      <a:pt x="491783" y="1544164"/>
                    </a:lnTo>
                    <a:lnTo>
                      <a:pt x="494641" y="1541250"/>
                    </a:lnTo>
                    <a:lnTo>
                      <a:pt x="496098" y="1540577"/>
                    </a:lnTo>
                    <a:lnTo>
                      <a:pt x="499685" y="1539120"/>
                    </a:lnTo>
                    <a:lnTo>
                      <a:pt x="501870" y="1539120"/>
                    </a:lnTo>
                    <a:lnTo>
                      <a:pt x="501870" y="1536262"/>
                    </a:lnTo>
                    <a:lnTo>
                      <a:pt x="503271" y="1534805"/>
                    </a:lnTo>
                    <a:lnTo>
                      <a:pt x="507586" y="1534805"/>
                    </a:lnTo>
                    <a:lnTo>
                      <a:pt x="511172" y="1531947"/>
                    </a:lnTo>
                    <a:lnTo>
                      <a:pt x="511901" y="1529762"/>
                    </a:lnTo>
                    <a:lnTo>
                      <a:pt x="509771" y="1528361"/>
                    </a:lnTo>
                    <a:lnTo>
                      <a:pt x="509043" y="1526904"/>
                    </a:lnTo>
                    <a:lnTo>
                      <a:pt x="509771" y="1524046"/>
                    </a:lnTo>
                    <a:lnTo>
                      <a:pt x="509043" y="1523318"/>
                    </a:lnTo>
                    <a:lnTo>
                      <a:pt x="507586" y="1522589"/>
                    </a:lnTo>
                    <a:lnTo>
                      <a:pt x="505456" y="1518330"/>
                    </a:lnTo>
                    <a:lnTo>
                      <a:pt x="507586" y="1519003"/>
                    </a:lnTo>
                    <a:lnTo>
                      <a:pt x="509771" y="1517602"/>
                    </a:lnTo>
                    <a:lnTo>
                      <a:pt x="512629" y="1514688"/>
                    </a:lnTo>
                    <a:lnTo>
                      <a:pt x="515487" y="1511830"/>
                    </a:lnTo>
                    <a:lnTo>
                      <a:pt x="517616" y="1512559"/>
                    </a:lnTo>
                    <a:lnTo>
                      <a:pt x="519802" y="1511830"/>
                    </a:lnTo>
                    <a:lnTo>
                      <a:pt x="521931" y="1508244"/>
                    </a:lnTo>
                    <a:lnTo>
                      <a:pt x="524117" y="1507515"/>
                    </a:lnTo>
                    <a:lnTo>
                      <a:pt x="524117" y="1504657"/>
                    </a:lnTo>
                    <a:lnTo>
                      <a:pt x="524845" y="1503256"/>
                    </a:lnTo>
                    <a:lnTo>
                      <a:pt x="526246" y="1502528"/>
                    </a:lnTo>
                    <a:lnTo>
                      <a:pt x="527703" y="1500343"/>
                    </a:lnTo>
                    <a:lnTo>
                      <a:pt x="530561" y="1499614"/>
                    </a:lnTo>
                    <a:lnTo>
                      <a:pt x="532018" y="1497485"/>
                    </a:lnTo>
                    <a:lnTo>
                      <a:pt x="534148" y="1496756"/>
                    </a:lnTo>
                    <a:lnTo>
                      <a:pt x="535605" y="1496028"/>
                    </a:lnTo>
                    <a:lnTo>
                      <a:pt x="538463" y="1492441"/>
                    </a:lnTo>
                    <a:lnTo>
                      <a:pt x="539920" y="1493898"/>
                    </a:lnTo>
                    <a:lnTo>
                      <a:pt x="541320" y="1493170"/>
                    </a:lnTo>
                    <a:lnTo>
                      <a:pt x="542049" y="1492441"/>
                    </a:lnTo>
                    <a:lnTo>
                      <a:pt x="546364" y="1491769"/>
                    </a:lnTo>
                    <a:lnTo>
                      <a:pt x="546364" y="1491769"/>
                    </a:lnTo>
                    <a:lnTo>
                      <a:pt x="547821" y="1491040"/>
                    </a:lnTo>
                    <a:lnTo>
                      <a:pt x="549222" y="1488855"/>
                    </a:lnTo>
                    <a:lnTo>
                      <a:pt x="549950" y="1488127"/>
                    </a:lnTo>
                    <a:lnTo>
                      <a:pt x="555722" y="1489583"/>
                    </a:lnTo>
                    <a:lnTo>
                      <a:pt x="558580" y="1489583"/>
                    </a:lnTo>
                    <a:lnTo>
                      <a:pt x="560709" y="1488127"/>
                    </a:lnTo>
                    <a:lnTo>
                      <a:pt x="562895" y="1488855"/>
                    </a:lnTo>
                    <a:lnTo>
                      <a:pt x="565024" y="1488855"/>
                    </a:lnTo>
                    <a:lnTo>
                      <a:pt x="567882" y="1486726"/>
                    </a:lnTo>
                    <a:lnTo>
                      <a:pt x="568611" y="1487454"/>
                    </a:lnTo>
                    <a:lnTo>
                      <a:pt x="568611" y="1488127"/>
                    </a:lnTo>
                    <a:lnTo>
                      <a:pt x="566481" y="1493170"/>
                    </a:lnTo>
                    <a:lnTo>
                      <a:pt x="565024" y="1496756"/>
                    </a:lnTo>
                    <a:lnTo>
                      <a:pt x="565024" y="1498942"/>
                    </a:lnTo>
                    <a:lnTo>
                      <a:pt x="566481" y="1500343"/>
                    </a:lnTo>
                    <a:lnTo>
                      <a:pt x="570796" y="1500343"/>
                    </a:lnTo>
                    <a:lnTo>
                      <a:pt x="572197" y="1501071"/>
                    </a:lnTo>
                    <a:lnTo>
                      <a:pt x="570796" y="1506114"/>
                    </a:lnTo>
                    <a:lnTo>
                      <a:pt x="570796" y="1506843"/>
                    </a:lnTo>
                    <a:lnTo>
                      <a:pt x="572197" y="1511102"/>
                    </a:lnTo>
                    <a:lnTo>
                      <a:pt x="572925" y="1513287"/>
                    </a:lnTo>
                    <a:lnTo>
                      <a:pt x="575055" y="1513287"/>
                    </a:lnTo>
                    <a:lnTo>
                      <a:pt x="575783" y="1514688"/>
                    </a:lnTo>
                    <a:lnTo>
                      <a:pt x="577240" y="1516874"/>
                    </a:lnTo>
                    <a:lnTo>
                      <a:pt x="582284" y="1520460"/>
                    </a:lnTo>
                    <a:lnTo>
                      <a:pt x="583685" y="1521188"/>
                    </a:lnTo>
                    <a:lnTo>
                      <a:pt x="584413" y="1521917"/>
                    </a:lnTo>
                    <a:lnTo>
                      <a:pt x="586543" y="1520460"/>
                    </a:lnTo>
                    <a:lnTo>
                      <a:pt x="588728" y="1519003"/>
                    </a:lnTo>
                    <a:lnTo>
                      <a:pt x="593771" y="1519731"/>
                    </a:lnTo>
                    <a:lnTo>
                      <a:pt x="594444" y="1519003"/>
                    </a:lnTo>
                    <a:lnTo>
                      <a:pt x="595172" y="1516145"/>
                    </a:lnTo>
                    <a:lnTo>
                      <a:pt x="598759" y="1516874"/>
                    </a:lnTo>
                    <a:lnTo>
                      <a:pt x="601616" y="1514016"/>
                    </a:lnTo>
                    <a:lnTo>
                      <a:pt x="601616" y="1510429"/>
                    </a:lnTo>
                    <a:lnTo>
                      <a:pt x="600944" y="1503929"/>
                    </a:lnTo>
                    <a:lnTo>
                      <a:pt x="600944" y="1502528"/>
                    </a:lnTo>
                    <a:lnTo>
                      <a:pt x="602345" y="1501071"/>
                    </a:lnTo>
                    <a:lnTo>
                      <a:pt x="603802" y="1501800"/>
                    </a:lnTo>
                    <a:lnTo>
                      <a:pt x="604530" y="1503929"/>
                    </a:lnTo>
                    <a:lnTo>
                      <a:pt x="607388" y="1506114"/>
                    </a:lnTo>
                    <a:lnTo>
                      <a:pt x="608117" y="1506843"/>
                    </a:lnTo>
                    <a:lnTo>
                      <a:pt x="608845" y="1510429"/>
                    </a:lnTo>
                    <a:lnTo>
                      <a:pt x="609518" y="1511830"/>
                    </a:lnTo>
                    <a:lnTo>
                      <a:pt x="611703" y="1514016"/>
                    </a:lnTo>
                    <a:lnTo>
                      <a:pt x="616018" y="1511830"/>
                    </a:lnTo>
                    <a:lnTo>
                      <a:pt x="617419" y="1511830"/>
                    </a:lnTo>
                    <a:lnTo>
                      <a:pt x="621005" y="1511830"/>
                    </a:lnTo>
                    <a:lnTo>
                      <a:pt x="628234" y="1510429"/>
                    </a:lnTo>
                    <a:lnTo>
                      <a:pt x="628907" y="1511102"/>
                    </a:lnTo>
                    <a:lnTo>
                      <a:pt x="631820" y="1515417"/>
                    </a:lnTo>
                    <a:lnTo>
                      <a:pt x="637536" y="1517602"/>
                    </a:lnTo>
                    <a:lnTo>
                      <a:pt x="641123" y="1520460"/>
                    </a:lnTo>
                    <a:lnTo>
                      <a:pt x="642580" y="1520460"/>
                    </a:lnTo>
                    <a:lnTo>
                      <a:pt x="643308" y="1519731"/>
                    </a:lnTo>
                    <a:lnTo>
                      <a:pt x="646895" y="1514688"/>
                    </a:lnTo>
                    <a:lnTo>
                      <a:pt x="650481" y="1511830"/>
                    </a:lnTo>
                    <a:lnTo>
                      <a:pt x="654067" y="1510429"/>
                    </a:lnTo>
                    <a:lnTo>
                      <a:pt x="656197" y="1506843"/>
                    </a:lnTo>
                    <a:lnTo>
                      <a:pt x="657654" y="1506114"/>
                    </a:lnTo>
                    <a:lnTo>
                      <a:pt x="661240" y="1504657"/>
                    </a:lnTo>
                    <a:lnTo>
                      <a:pt x="665555" y="1505386"/>
                    </a:lnTo>
                    <a:lnTo>
                      <a:pt x="669142" y="1503929"/>
                    </a:lnTo>
                    <a:lnTo>
                      <a:pt x="670542" y="1502528"/>
                    </a:lnTo>
                    <a:lnTo>
                      <a:pt x="671999" y="1498213"/>
                    </a:lnTo>
                    <a:lnTo>
                      <a:pt x="673456" y="1498213"/>
                    </a:lnTo>
                    <a:lnTo>
                      <a:pt x="675586" y="1496756"/>
                    </a:lnTo>
                    <a:lnTo>
                      <a:pt x="677043" y="1493898"/>
                    </a:lnTo>
                    <a:lnTo>
                      <a:pt x="677043" y="1492441"/>
                    </a:lnTo>
                    <a:lnTo>
                      <a:pt x="677771" y="1491769"/>
                    </a:lnTo>
                    <a:lnTo>
                      <a:pt x="679172" y="1491769"/>
                    </a:lnTo>
                    <a:lnTo>
                      <a:pt x="680629" y="1488855"/>
                    </a:lnTo>
                    <a:lnTo>
                      <a:pt x="682030" y="1488855"/>
                    </a:lnTo>
                    <a:lnTo>
                      <a:pt x="684216" y="1489583"/>
                    </a:lnTo>
                    <a:lnTo>
                      <a:pt x="686345" y="1488127"/>
                    </a:lnTo>
                    <a:lnTo>
                      <a:pt x="684944" y="1485997"/>
                    </a:lnTo>
                    <a:lnTo>
                      <a:pt x="685672" y="1484540"/>
                    </a:lnTo>
                    <a:lnTo>
                      <a:pt x="689931" y="1481682"/>
                    </a:lnTo>
                    <a:lnTo>
                      <a:pt x="692845" y="1478096"/>
                    </a:lnTo>
                    <a:lnTo>
                      <a:pt x="692845" y="1474509"/>
                    </a:lnTo>
                    <a:lnTo>
                      <a:pt x="692117" y="1473052"/>
                    </a:lnTo>
                    <a:lnTo>
                      <a:pt x="692117" y="1470923"/>
                    </a:lnTo>
                    <a:lnTo>
                      <a:pt x="692845" y="1469466"/>
                    </a:lnTo>
                    <a:lnTo>
                      <a:pt x="694246" y="1468794"/>
                    </a:lnTo>
                    <a:lnTo>
                      <a:pt x="692845" y="1463022"/>
                    </a:lnTo>
                    <a:lnTo>
                      <a:pt x="692845" y="1457978"/>
                    </a:lnTo>
                    <a:lnTo>
                      <a:pt x="694246" y="1450805"/>
                    </a:lnTo>
                    <a:lnTo>
                      <a:pt x="692845" y="1448676"/>
                    </a:lnTo>
                    <a:lnTo>
                      <a:pt x="692845" y="1446490"/>
                    </a:lnTo>
                    <a:lnTo>
                      <a:pt x="695703" y="1442232"/>
                    </a:lnTo>
                    <a:lnTo>
                      <a:pt x="700018" y="1438645"/>
                    </a:lnTo>
                    <a:lnTo>
                      <a:pt x="700746" y="1436460"/>
                    </a:lnTo>
                    <a:lnTo>
                      <a:pt x="714364" y="1424244"/>
                    </a:lnTo>
                    <a:lnTo>
                      <a:pt x="722993" y="1417071"/>
                    </a:lnTo>
                    <a:lnTo>
                      <a:pt x="725851" y="1414942"/>
                    </a:lnTo>
                    <a:lnTo>
                      <a:pt x="726580" y="1414213"/>
                    </a:lnTo>
                    <a:lnTo>
                      <a:pt x="729438" y="1412084"/>
                    </a:lnTo>
                    <a:lnTo>
                      <a:pt x="731623" y="1409898"/>
                    </a:lnTo>
                    <a:lnTo>
                      <a:pt x="735209" y="1404855"/>
                    </a:lnTo>
                    <a:lnTo>
                      <a:pt x="737339" y="1402725"/>
                    </a:lnTo>
                    <a:lnTo>
                      <a:pt x="741654" y="1400596"/>
                    </a:lnTo>
                    <a:lnTo>
                      <a:pt x="744511" y="1399868"/>
                    </a:lnTo>
                    <a:lnTo>
                      <a:pt x="750283" y="1398411"/>
                    </a:lnTo>
                    <a:lnTo>
                      <a:pt x="753141" y="1396281"/>
                    </a:lnTo>
                    <a:lnTo>
                      <a:pt x="758857" y="1389108"/>
                    </a:lnTo>
                    <a:lnTo>
                      <a:pt x="761771" y="1389781"/>
                    </a:lnTo>
                    <a:lnTo>
                      <a:pt x="764629" y="1392695"/>
                    </a:lnTo>
                    <a:lnTo>
                      <a:pt x="766758" y="1392695"/>
                    </a:lnTo>
                    <a:lnTo>
                      <a:pt x="768215" y="1391966"/>
                    </a:lnTo>
                    <a:lnTo>
                      <a:pt x="771073" y="1389108"/>
                    </a:lnTo>
                    <a:lnTo>
                      <a:pt x="776845" y="1385522"/>
                    </a:lnTo>
                    <a:lnTo>
                      <a:pt x="778246" y="1384794"/>
                    </a:lnTo>
                    <a:lnTo>
                      <a:pt x="778974" y="1383337"/>
                    </a:lnTo>
                    <a:lnTo>
                      <a:pt x="778974" y="1380479"/>
                    </a:lnTo>
                    <a:lnTo>
                      <a:pt x="776845" y="1371849"/>
                    </a:lnTo>
                    <a:lnTo>
                      <a:pt x="777574" y="1368991"/>
                    </a:lnTo>
                    <a:lnTo>
                      <a:pt x="777574" y="1367534"/>
                    </a:lnTo>
                    <a:lnTo>
                      <a:pt x="778974" y="1366806"/>
                    </a:lnTo>
                    <a:lnTo>
                      <a:pt x="781832" y="1365405"/>
                    </a:lnTo>
                    <a:lnTo>
                      <a:pt x="781832" y="1365405"/>
                    </a:lnTo>
                    <a:lnTo>
                      <a:pt x="782561" y="1364676"/>
                    </a:lnTo>
                    <a:lnTo>
                      <a:pt x="783289" y="1363948"/>
                    </a:lnTo>
                    <a:lnTo>
                      <a:pt x="794777" y="1356775"/>
                    </a:lnTo>
                    <a:lnTo>
                      <a:pt x="796234" y="1354646"/>
                    </a:lnTo>
                    <a:lnTo>
                      <a:pt x="796906" y="1349602"/>
                    </a:lnTo>
                    <a:lnTo>
                      <a:pt x="796906" y="1346744"/>
                    </a:lnTo>
                    <a:lnTo>
                      <a:pt x="797635" y="1344559"/>
                    </a:lnTo>
                    <a:lnTo>
                      <a:pt x="798364" y="1343158"/>
                    </a:lnTo>
                    <a:lnTo>
                      <a:pt x="801221" y="1340244"/>
                    </a:lnTo>
                    <a:lnTo>
                      <a:pt x="812709" y="1333071"/>
                    </a:lnTo>
                    <a:lnTo>
                      <a:pt x="815623" y="1329485"/>
                    </a:lnTo>
                    <a:lnTo>
                      <a:pt x="817752" y="1323769"/>
                    </a:lnTo>
                    <a:lnTo>
                      <a:pt x="819882" y="1301522"/>
                    </a:lnTo>
                    <a:lnTo>
                      <a:pt x="823524" y="1291435"/>
                    </a:lnTo>
                    <a:lnTo>
                      <a:pt x="824197" y="1287121"/>
                    </a:lnTo>
                    <a:lnTo>
                      <a:pt x="822796" y="1284263"/>
                    </a:lnTo>
                    <a:lnTo>
                      <a:pt x="821339" y="1279948"/>
                    </a:lnTo>
                    <a:lnTo>
                      <a:pt x="821339" y="1279275"/>
                    </a:lnTo>
                    <a:lnTo>
                      <a:pt x="821339" y="1277090"/>
                    </a:lnTo>
                    <a:lnTo>
                      <a:pt x="823524" y="1275633"/>
                    </a:lnTo>
                    <a:lnTo>
                      <a:pt x="824197" y="1273503"/>
                    </a:lnTo>
                    <a:lnTo>
                      <a:pt x="824925" y="1268460"/>
                    </a:lnTo>
                    <a:lnTo>
                      <a:pt x="825654" y="1267059"/>
                    </a:lnTo>
                    <a:lnTo>
                      <a:pt x="828512" y="1263473"/>
                    </a:lnTo>
                    <a:lnTo>
                      <a:pt x="839271" y="1249800"/>
                    </a:lnTo>
                    <a:lnTo>
                      <a:pt x="851487" y="1239041"/>
                    </a:lnTo>
                    <a:lnTo>
                      <a:pt x="862246" y="1227553"/>
                    </a:lnTo>
                    <a:lnTo>
                      <a:pt x="865160" y="1223967"/>
                    </a:lnTo>
                    <a:lnTo>
                      <a:pt x="870147" y="1215337"/>
                    </a:lnTo>
                    <a:lnTo>
                      <a:pt x="872333" y="1212479"/>
                    </a:lnTo>
                    <a:lnTo>
                      <a:pt x="876647" y="1208893"/>
                    </a:lnTo>
                    <a:lnTo>
                      <a:pt x="878048" y="1206035"/>
                    </a:lnTo>
                    <a:lnTo>
                      <a:pt x="879505" y="1202448"/>
                    </a:lnTo>
                    <a:lnTo>
                      <a:pt x="879505" y="1201720"/>
                    </a:lnTo>
                    <a:lnTo>
                      <a:pt x="879505" y="1198862"/>
                    </a:lnTo>
                    <a:lnTo>
                      <a:pt x="880234" y="1195948"/>
                    </a:lnTo>
                    <a:lnTo>
                      <a:pt x="882363" y="1193090"/>
                    </a:lnTo>
                    <a:lnTo>
                      <a:pt x="886678" y="1189504"/>
                    </a:lnTo>
                    <a:lnTo>
                      <a:pt x="888135" y="1188103"/>
                    </a:lnTo>
                    <a:lnTo>
                      <a:pt x="890264" y="1181602"/>
                    </a:lnTo>
                    <a:lnTo>
                      <a:pt x="890264" y="1178745"/>
                    </a:lnTo>
                    <a:lnTo>
                      <a:pt x="887406" y="1176615"/>
                    </a:lnTo>
                    <a:lnTo>
                      <a:pt x="880234" y="1178016"/>
                    </a:lnTo>
                    <a:lnTo>
                      <a:pt x="876647" y="1173701"/>
                    </a:lnTo>
                    <a:lnTo>
                      <a:pt x="874462" y="1173701"/>
                    </a:lnTo>
                    <a:lnTo>
                      <a:pt x="870147" y="1174430"/>
                    </a:lnTo>
                    <a:lnTo>
                      <a:pt x="865160" y="1172300"/>
                    </a:lnTo>
                    <a:lnTo>
                      <a:pt x="863703" y="1172300"/>
                    </a:lnTo>
                    <a:lnTo>
                      <a:pt x="858660" y="1174430"/>
                    </a:lnTo>
                    <a:lnTo>
                      <a:pt x="854345" y="1178016"/>
                    </a:lnTo>
                    <a:lnTo>
                      <a:pt x="852215" y="1178745"/>
                    </a:lnTo>
                    <a:lnTo>
                      <a:pt x="850758" y="1178745"/>
                    </a:lnTo>
                    <a:lnTo>
                      <a:pt x="850086" y="1176615"/>
                    </a:lnTo>
                    <a:lnTo>
                      <a:pt x="849357" y="1169386"/>
                    </a:lnTo>
                    <a:lnTo>
                      <a:pt x="849357" y="1168714"/>
                    </a:lnTo>
                    <a:lnTo>
                      <a:pt x="849357" y="1163670"/>
                    </a:lnTo>
                    <a:lnTo>
                      <a:pt x="855802" y="1147868"/>
                    </a:lnTo>
                    <a:lnTo>
                      <a:pt x="854345" y="1134251"/>
                    </a:lnTo>
                    <a:lnTo>
                      <a:pt x="855073" y="1127751"/>
                    </a:lnTo>
                    <a:lnTo>
                      <a:pt x="855802" y="1123492"/>
                    </a:lnTo>
                    <a:lnTo>
                      <a:pt x="855802" y="1123492"/>
                    </a:lnTo>
                    <a:lnTo>
                      <a:pt x="857259" y="1121306"/>
                    </a:lnTo>
                    <a:lnTo>
                      <a:pt x="859388" y="1116991"/>
                    </a:lnTo>
                    <a:lnTo>
                      <a:pt x="862974" y="1114134"/>
                    </a:lnTo>
                    <a:lnTo>
                      <a:pt x="870876" y="1109819"/>
                    </a:lnTo>
                    <a:lnTo>
                      <a:pt x="873734" y="1107689"/>
                    </a:lnTo>
                    <a:lnTo>
                      <a:pt x="884549" y="1098331"/>
                    </a:lnTo>
                    <a:lnTo>
                      <a:pt x="888807" y="1096202"/>
                    </a:lnTo>
                    <a:lnTo>
                      <a:pt x="890993" y="1095473"/>
                    </a:lnTo>
                    <a:lnTo>
                      <a:pt x="900295" y="1091887"/>
                    </a:lnTo>
                    <a:lnTo>
                      <a:pt x="903209" y="1089757"/>
                    </a:lnTo>
                    <a:lnTo>
                      <a:pt x="905339" y="1085442"/>
                    </a:lnTo>
                    <a:lnTo>
                      <a:pt x="912511" y="1066782"/>
                    </a:lnTo>
                    <a:lnTo>
                      <a:pt x="922598" y="1048794"/>
                    </a:lnTo>
                    <a:lnTo>
                      <a:pt x="926185" y="1045936"/>
                    </a:lnTo>
                    <a:lnTo>
                      <a:pt x="936215" y="1040893"/>
                    </a:lnTo>
                    <a:lnTo>
                      <a:pt x="937672" y="1040220"/>
                    </a:lnTo>
                    <a:lnTo>
                      <a:pt x="936944" y="1035905"/>
                    </a:lnTo>
                    <a:lnTo>
                      <a:pt x="936944" y="1032991"/>
                    </a:lnTo>
                    <a:lnTo>
                      <a:pt x="936215" y="1030134"/>
                    </a:lnTo>
                    <a:lnTo>
                      <a:pt x="937672" y="1023689"/>
                    </a:lnTo>
                    <a:lnTo>
                      <a:pt x="939802" y="1020831"/>
                    </a:lnTo>
                    <a:lnTo>
                      <a:pt x="942660" y="1015060"/>
                    </a:lnTo>
                    <a:lnTo>
                      <a:pt x="945573" y="1011473"/>
                    </a:lnTo>
                    <a:lnTo>
                      <a:pt x="948431" y="1010072"/>
                    </a:lnTo>
                    <a:lnTo>
                      <a:pt x="949832" y="1010072"/>
                    </a:lnTo>
                    <a:lnTo>
                      <a:pt x="959191" y="1006486"/>
                    </a:lnTo>
                    <a:lnTo>
                      <a:pt x="962777" y="1005029"/>
                    </a:lnTo>
                    <a:lnTo>
                      <a:pt x="965635" y="1002171"/>
                    </a:lnTo>
                    <a:lnTo>
                      <a:pt x="969950" y="999986"/>
                    </a:lnTo>
                    <a:lnTo>
                      <a:pt x="974264" y="996399"/>
                    </a:lnTo>
                    <a:lnTo>
                      <a:pt x="983623" y="993541"/>
                    </a:lnTo>
                    <a:lnTo>
                      <a:pt x="985752" y="991356"/>
                    </a:lnTo>
                    <a:lnTo>
                      <a:pt x="987937" y="988498"/>
                    </a:lnTo>
                    <a:lnTo>
                      <a:pt x="989338" y="984183"/>
                    </a:lnTo>
                    <a:lnTo>
                      <a:pt x="992196" y="980597"/>
                    </a:lnTo>
                    <a:lnTo>
                      <a:pt x="995110" y="970566"/>
                    </a:lnTo>
                    <a:lnTo>
                      <a:pt x="998697" y="963393"/>
                    </a:lnTo>
                    <a:lnTo>
                      <a:pt x="1000826" y="961208"/>
                    </a:lnTo>
                    <a:lnTo>
                      <a:pt x="1002283" y="960535"/>
                    </a:lnTo>
                    <a:lnTo>
                      <a:pt x="1005869" y="960535"/>
                    </a:lnTo>
                    <a:lnTo>
                      <a:pt x="1008727" y="961208"/>
                    </a:lnTo>
                    <a:lnTo>
                      <a:pt x="1012314" y="963393"/>
                    </a:lnTo>
                    <a:lnTo>
                      <a:pt x="1015172" y="963393"/>
                    </a:lnTo>
                    <a:lnTo>
                      <a:pt x="1021672" y="961936"/>
                    </a:lnTo>
                    <a:lnTo>
                      <a:pt x="1022400" y="961208"/>
                    </a:lnTo>
                    <a:lnTo>
                      <a:pt x="1027388" y="959078"/>
                    </a:lnTo>
                    <a:lnTo>
                      <a:pt x="1029573" y="959078"/>
                    </a:lnTo>
                    <a:lnTo>
                      <a:pt x="1030246" y="958350"/>
                    </a:lnTo>
                    <a:lnTo>
                      <a:pt x="1030246" y="956220"/>
                    </a:lnTo>
                    <a:lnTo>
                      <a:pt x="1030246" y="954035"/>
                    </a:lnTo>
                    <a:lnTo>
                      <a:pt x="1031703" y="950449"/>
                    </a:lnTo>
                    <a:lnTo>
                      <a:pt x="1031703" y="949048"/>
                    </a:lnTo>
                    <a:lnTo>
                      <a:pt x="1033888" y="944733"/>
                    </a:lnTo>
                    <a:lnTo>
                      <a:pt x="1035289" y="943276"/>
                    </a:lnTo>
                    <a:lnTo>
                      <a:pt x="1038875" y="940418"/>
                    </a:lnTo>
                    <a:lnTo>
                      <a:pt x="1039604" y="939689"/>
                    </a:lnTo>
                    <a:lnTo>
                      <a:pt x="1042462" y="912399"/>
                    </a:lnTo>
                    <a:lnTo>
                      <a:pt x="1042462" y="909541"/>
                    </a:lnTo>
                    <a:lnTo>
                      <a:pt x="1045376" y="904498"/>
                    </a:lnTo>
                    <a:lnTo>
                      <a:pt x="1047505" y="900183"/>
                    </a:lnTo>
                    <a:lnTo>
                      <a:pt x="1050363" y="897325"/>
                    </a:lnTo>
                    <a:lnTo>
                      <a:pt x="1050363" y="897325"/>
                    </a:lnTo>
                    <a:lnTo>
                      <a:pt x="1053950" y="888751"/>
                    </a:lnTo>
                    <a:lnTo>
                      <a:pt x="1060450" y="882251"/>
                    </a:lnTo>
                    <a:lnTo>
                      <a:pt x="1066894" y="874350"/>
                    </a:lnTo>
                    <a:lnTo>
                      <a:pt x="1070481" y="868634"/>
                    </a:lnTo>
                    <a:lnTo>
                      <a:pt x="1069752" y="864319"/>
                    </a:lnTo>
                    <a:lnTo>
                      <a:pt x="1071209" y="858547"/>
                    </a:lnTo>
                    <a:lnTo>
                      <a:pt x="1068351" y="844930"/>
                    </a:lnTo>
                    <a:lnTo>
                      <a:pt x="1066894" y="842072"/>
                    </a:lnTo>
                    <a:lnTo>
                      <a:pt x="1066894" y="837758"/>
                    </a:lnTo>
                    <a:lnTo>
                      <a:pt x="1071938" y="831313"/>
                    </a:lnTo>
                    <a:lnTo>
                      <a:pt x="1072610" y="821227"/>
                    </a:lnTo>
                    <a:lnTo>
                      <a:pt x="1082697" y="804752"/>
                    </a:lnTo>
                    <a:lnTo>
                      <a:pt x="1094184" y="800437"/>
                    </a:lnTo>
                    <a:lnTo>
                      <a:pt x="1106400" y="788949"/>
                    </a:lnTo>
                    <a:lnTo>
                      <a:pt x="1118560" y="781048"/>
                    </a:lnTo>
                    <a:lnTo>
                      <a:pt x="1124332" y="778862"/>
                    </a:lnTo>
                    <a:lnTo>
                      <a:pt x="1140863" y="763788"/>
                    </a:lnTo>
                    <a:lnTo>
                      <a:pt x="1143721" y="751628"/>
                    </a:lnTo>
                    <a:lnTo>
                      <a:pt x="1140863" y="748714"/>
                    </a:lnTo>
                    <a:lnTo>
                      <a:pt x="1139406" y="745856"/>
                    </a:lnTo>
                    <a:lnTo>
                      <a:pt x="1138678" y="742270"/>
                    </a:lnTo>
                    <a:lnTo>
                      <a:pt x="1136548" y="736554"/>
                    </a:lnTo>
                    <a:lnTo>
                      <a:pt x="1136548" y="728653"/>
                    </a:lnTo>
                    <a:lnTo>
                      <a:pt x="1137949" y="723610"/>
                    </a:lnTo>
                    <a:lnTo>
                      <a:pt x="1140863" y="716437"/>
                    </a:lnTo>
                    <a:lnTo>
                      <a:pt x="1142993" y="714307"/>
                    </a:lnTo>
                    <a:lnTo>
                      <a:pt x="1144450" y="712122"/>
                    </a:lnTo>
                    <a:lnTo>
                      <a:pt x="1144450" y="712122"/>
                    </a:lnTo>
                    <a:lnTo>
                      <a:pt x="1145122" y="702091"/>
                    </a:lnTo>
                    <a:lnTo>
                      <a:pt x="1144450" y="698505"/>
                    </a:lnTo>
                    <a:lnTo>
                      <a:pt x="1142264" y="695591"/>
                    </a:lnTo>
                    <a:lnTo>
                      <a:pt x="1137949" y="684832"/>
                    </a:lnTo>
                    <a:lnTo>
                      <a:pt x="1137949" y="681245"/>
                    </a:lnTo>
                    <a:lnTo>
                      <a:pt x="1140863" y="674801"/>
                    </a:lnTo>
                    <a:lnTo>
                      <a:pt x="1142264" y="672616"/>
                    </a:lnTo>
                    <a:lnTo>
                      <a:pt x="1151622" y="658270"/>
                    </a:lnTo>
                    <a:lnTo>
                      <a:pt x="1162382" y="613048"/>
                    </a:lnTo>
                    <a:lnTo>
                      <a:pt x="1171740" y="603017"/>
                    </a:lnTo>
                    <a:lnTo>
                      <a:pt x="1174598" y="596573"/>
                    </a:lnTo>
                    <a:lnTo>
                      <a:pt x="1178184" y="592258"/>
                    </a:lnTo>
                    <a:lnTo>
                      <a:pt x="1186814" y="585085"/>
                    </a:lnTo>
                    <a:lnTo>
                      <a:pt x="1192530" y="575727"/>
                    </a:lnTo>
                    <a:lnTo>
                      <a:pt x="1194659" y="560653"/>
                    </a:lnTo>
                    <a:lnTo>
                      <a:pt x="1196116" y="556338"/>
                    </a:lnTo>
                    <a:lnTo>
                      <a:pt x="1198302" y="550623"/>
                    </a:lnTo>
                    <a:lnTo>
                      <a:pt x="1199703" y="549165"/>
                    </a:lnTo>
                    <a:lnTo>
                      <a:pt x="1201160" y="547036"/>
                    </a:lnTo>
                    <a:lnTo>
                      <a:pt x="1201888" y="546308"/>
                    </a:lnTo>
                    <a:lnTo>
                      <a:pt x="1206875" y="541993"/>
                    </a:lnTo>
                    <a:lnTo>
                      <a:pt x="1211190" y="539135"/>
                    </a:lnTo>
                    <a:lnTo>
                      <a:pt x="1214777" y="537678"/>
                    </a:lnTo>
                    <a:lnTo>
                      <a:pt x="1229122" y="534820"/>
                    </a:lnTo>
                    <a:lnTo>
                      <a:pt x="1245653" y="532635"/>
                    </a:lnTo>
                    <a:lnTo>
                      <a:pt x="1246382" y="531234"/>
                    </a:lnTo>
                    <a:lnTo>
                      <a:pt x="1247110" y="529777"/>
                    </a:lnTo>
                    <a:lnTo>
                      <a:pt x="1247110" y="529777"/>
                    </a:lnTo>
                    <a:lnTo>
                      <a:pt x="1263641" y="477382"/>
                    </a:lnTo>
                    <a:lnTo>
                      <a:pt x="1272215" y="446505"/>
                    </a:lnTo>
                    <a:lnTo>
                      <a:pt x="1282974" y="409184"/>
                    </a:lnTo>
                    <a:lnTo>
                      <a:pt x="1303820" y="361104"/>
                    </a:lnTo>
                    <a:lnTo>
                      <a:pt x="1329653" y="302938"/>
                    </a:lnTo>
                    <a:lnTo>
                      <a:pt x="1332511" y="295765"/>
                    </a:lnTo>
                    <a:close/>
                  </a:path>
                </a:pathLst>
              </a:custGeom>
              <a:grpFill/>
              <a:ln w="559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pt-BR" sz="27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54" name="Forma Livre: Forma 53">
                <a:extLst>
                  <a:ext uri="{FF2B5EF4-FFF2-40B4-BE49-F238E27FC236}">
                    <a16:creationId xmlns:a16="http://schemas.microsoft.com/office/drawing/2014/main" id="{989C4D36-D47E-4A73-AE75-C828828E36E1}"/>
                  </a:ext>
                </a:extLst>
              </p:cNvPr>
              <p:cNvSpPr/>
              <p:nvPr/>
            </p:nvSpPr>
            <p:spPr>
              <a:xfrm>
                <a:off x="9335178" y="2840615"/>
                <a:ext cx="1354145" cy="1681299"/>
              </a:xfrm>
              <a:custGeom>
                <a:avLst/>
                <a:gdLst>
                  <a:gd name="connsiteX0" fmla="*/ 418413 w 1354145"/>
                  <a:gd name="connsiteY0" fmla="*/ 1681300 h 1681299"/>
                  <a:gd name="connsiteX1" fmla="*/ 415555 w 1354145"/>
                  <a:gd name="connsiteY1" fmla="*/ 1681300 h 1681299"/>
                  <a:gd name="connsiteX2" fmla="*/ 408102 w 1354145"/>
                  <a:gd name="connsiteY2" fmla="*/ 1678162 h 1681299"/>
                  <a:gd name="connsiteX3" fmla="*/ 404852 w 1354145"/>
                  <a:gd name="connsiteY3" fmla="*/ 1677490 h 1681299"/>
                  <a:gd name="connsiteX4" fmla="*/ 398016 w 1354145"/>
                  <a:gd name="connsiteY4" fmla="*/ 1672670 h 1681299"/>
                  <a:gd name="connsiteX5" fmla="*/ 396727 w 1354145"/>
                  <a:gd name="connsiteY5" fmla="*/ 1670541 h 1681299"/>
                  <a:gd name="connsiteX6" fmla="*/ 393028 w 1354145"/>
                  <a:gd name="connsiteY6" fmla="*/ 1667291 h 1681299"/>
                  <a:gd name="connsiteX7" fmla="*/ 390282 w 1354145"/>
                  <a:gd name="connsiteY7" fmla="*/ 1663648 h 1681299"/>
                  <a:gd name="connsiteX8" fmla="*/ 386920 w 1354145"/>
                  <a:gd name="connsiteY8" fmla="*/ 1656195 h 1681299"/>
                  <a:gd name="connsiteX9" fmla="*/ 386696 w 1354145"/>
                  <a:gd name="connsiteY9" fmla="*/ 1655747 h 1681299"/>
                  <a:gd name="connsiteX10" fmla="*/ 384062 w 1354145"/>
                  <a:gd name="connsiteY10" fmla="*/ 1655243 h 1681299"/>
                  <a:gd name="connsiteX11" fmla="*/ 377842 w 1354145"/>
                  <a:gd name="connsiteY11" fmla="*/ 1651320 h 1681299"/>
                  <a:gd name="connsiteX12" fmla="*/ 376890 w 1354145"/>
                  <a:gd name="connsiteY12" fmla="*/ 1650087 h 1681299"/>
                  <a:gd name="connsiteX13" fmla="*/ 375040 w 1354145"/>
                  <a:gd name="connsiteY13" fmla="*/ 1648966 h 1681299"/>
                  <a:gd name="connsiteX14" fmla="*/ 371734 w 1354145"/>
                  <a:gd name="connsiteY14" fmla="*/ 1645828 h 1681299"/>
                  <a:gd name="connsiteX15" fmla="*/ 370277 w 1354145"/>
                  <a:gd name="connsiteY15" fmla="*/ 1643699 h 1681299"/>
                  <a:gd name="connsiteX16" fmla="*/ 369044 w 1354145"/>
                  <a:gd name="connsiteY16" fmla="*/ 1641121 h 1681299"/>
                  <a:gd name="connsiteX17" fmla="*/ 367195 w 1354145"/>
                  <a:gd name="connsiteY17" fmla="*/ 1636414 h 1681299"/>
                  <a:gd name="connsiteX18" fmla="*/ 367139 w 1354145"/>
                  <a:gd name="connsiteY18" fmla="*/ 1636134 h 1681299"/>
                  <a:gd name="connsiteX19" fmla="*/ 365122 w 1354145"/>
                  <a:gd name="connsiteY19" fmla="*/ 1634565 h 1681299"/>
                  <a:gd name="connsiteX20" fmla="*/ 362264 w 1354145"/>
                  <a:gd name="connsiteY20" fmla="*/ 1631707 h 1681299"/>
                  <a:gd name="connsiteX21" fmla="*/ 359294 w 1354145"/>
                  <a:gd name="connsiteY21" fmla="*/ 1623133 h 1681299"/>
                  <a:gd name="connsiteX22" fmla="*/ 358677 w 1354145"/>
                  <a:gd name="connsiteY22" fmla="*/ 1623021 h 1681299"/>
                  <a:gd name="connsiteX23" fmla="*/ 353690 w 1354145"/>
                  <a:gd name="connsiteY23" fmla="*/ 1620331 h 1681299"/>
                  <a:gd name="connsiteX24" fmla="*/ 351337 w 1354145"/>
                  <a:gd name="connsiteY24" fmla="*/ 1621228 h 1681299"/>
                  <a:gd name="connsiteX25" fmla="*/ 347190 w 1354145"/>
                  <a:gd name="connsiteY25" fmla="*/ 1623077 h 1681299"/>
                  <a:gd name="connsiteX26" fmla="*/ 343267 w 1354145"/>
                  <a:gd name="connsiteY26" fmla="*/ 1626495 h 1681299"/>
                  <a:gd name="connsiteX27" fmla="*/ 340409 w 1354145"/>
                  <a:gd name="connsiteY27" fmla="*/ 1627952 h 1681299"/>
                  <a:gd name="connsiteX28" fmla="*/ 337607 w 1354145"/>
                  <a:gd name="connsiteY28" fmla="*/ 1628905 h 1681299"/>
                  <a:gd name="connsiteX29" fmla="*/ 330715 w 1354145"/>
                  <a:gd name="connsiteY29" fmla="*/ 1630138 h 1681299"/>
                  <a:gd name="connsiteX30" fmla="*/ 328025 w 1354145"/>
                  <a:gd name="connsiteY30" fmla="*/ 1632380 h 1681299"/>
                  <a:gd name="connsiteX31" fmla="*/ 324943 w 1354145"/>
                  <a:gd name="connsiteY31" fmla="*/ 1634173 h 1681299"/>
                  <a:gd name="connsiteX32" fmla="*/ 318331 w 1354145"/>
                  <a:gd name="connsiteY32" fmla="*/ 1641401 h 1681299"/>
                  <a:gd name="connsiteX33" fmla="*/ 312054 w 1354145"/>
                  <a:gd name="connsiteY33" fmla="*/ 1644764 h 1681299"/>
                  <a:gd name="connsiteX34" fmla="*/ 306619 w 1354145"/>
                  <a:gd name="connsiteY34" fmla="*/ 1649863 h 1681299"/>
                  <a:gd name="connsiteX35" fmla="*/ 304153 w 1354145"/>
                  <a:gd name="connsiteY35" fmla="*/ 1650872 h 1681299"/>
                  <a:gd name="connsiteX36" fmla="*/ 303425 w 1354145"/>
                  <a:gd name="connsiteY36" fmla="*/ 1652777 h 1681299"/>
                  <a:gd name="connsiteX37" fmla="*/ 302696 w 1354145"/>
                  <a:gd name="connsiteY37" fmla="*/ 1654234 h 1681299"/>
                  <a:gd name="connsiteX38" fmla="*/ 296700 w 1354145"/>
                  <a:gd name="connsiteY38" fmla="*/ 1659445 h 1681299"/>
                  <a:gd name="connsiteX39" fmla="*/ 294571 w 1354145"/>
                  <a:gd name="connsiteY39" fmla="*/ 1660174 h 1681299"/>
                  <a:gd name="connsiteX40" fmla="*/ 291321 w 1354145"/>
                  <a:gd name="connsiteY40" fmla="*/ 1660678 h 1681299"/>
                  <a:gd name="connsiteX41" fmla="*/ 287734 w 1354145"/>
                  <a:gd name="connsiteY41" fmla="*/ 1660678 h 1681299"/>
                  <a:gd name="connsiteX42" fmla="*/ 282187 w 1354145"/>
                  <a:gd name="connsiteY42" fmla="*/ 1659053 h 1681299"/>
                  <a:gd name="connsiteX43" fmla="*/ 281626 w 1354145"/>
                  <a:gd name="connsiteY43" fmla="*/ 1658885 h 1681299"/>
                  <a:gd name="connsiteX44" fmla="*/ 276807 w 1354145"/>
                  <a:gd name="connsiteY44" fmla="*/ 1656139 h 1681299"/>
                  <a:gd name="connsiteX45" fmla="*/ 276191 w 1354145"/>
                  <a:gd name="connsiteY45" fmla="*/ 1655523 h 1681299"/>
                  <a:gd name="connsiteX46" fmla="*/ 273221 w 1354145"/>
                  <a:gd name="connsiteY46" fmla="*/ 1656139 h 1681299"/>
                  <a:gd name="connsiteX47" fmla="*/ 267393 w 1354145"/>
                  <a:gd name="connsiteY47" fmla="*/ 1655635 h 1681299"/>
                  <a:gd name="connsiteX48" fmla="*/ 266160 w 1354145"/>
                  <a:gd name="connsiteY48" fmla="*/ 1655635 h 1681299"/>
                  <a:gd name="connsiteX49" fmla="*/ 261509 w 1354145"/>
                  <a:gd name="connsiteY49" fmla="*/ 1654514 h 1681299"/>
                  <a:gd name="connsiteX50" fmla="*/ 260724 w 1354145"/>
                  <a:gd name="connsiteY50" fmla="*/ 1654122 h 1681299"/>
                  <a:gd name="connsiteX51" fmla="*/ 255233 w 1354145"/>
                  <a:gd name="connsiteY51" fmla="*/ 1651768 h 1681299"/>
                  <a:gd name="connsiteX52" fmla="*/ 253103 w 1354145"/>
                  <a:gd name="connsiteY52" fmla="*/ 1649975 h 1681299"/>
                  <a:gd name="connsiteX53" fmla="*/ 245034 w 1354145"/>
                  <a:gd name="connsiteY53" fmla="*/ 1649471 h 1681299"/>
                  <a:gd name="connsiteX54" fmla="*/ 243577 w 1354145"/>
                  <a:gd name="connsiteY54" fmla="*/ 1648742 h 1681299"/>
                  <a:gd name="connsiteX55" fmla="*/ 240887 w 1354145"/>
                  <a:gd name="connsiteY55" fmla="*/ 1646781 h 1681299"/>
                  <a:gd name="connsiteX56" fmla="*/ 239430 w 1354145"/>
                  <a:gd name="connsiteY56" fmla="*/ 1645324 h 1681299"/>
                  <a:gd name="connsiteX57" fmla="*/ 236404 w 1354145"/>
                  <a:gd name="connsiteY57" fmla="*/ 1638039 h 1681299"/>
                  <a:gd name="connsiteX58" fmla="*/ 236404 w 1354145"/>
                  <a:gd name="connsiteY58" fmla="*/ 1636582 h 1681299"/>
                  <a:gd name="connsiteX59" fmla="*/ 236684 w 1354145"/>
                  <a:gd name="connsiteY59" fmla="*/ 1634173 h 1681299"/>
                  <a:gd name="connsiteX60" fmla="*/ 235844 w 1354145"/>
                  <a:gd name="connsiteY60" fmla="*/ 1633108 h 1681299"/>
                  <a:gd name="connsiteX61" fmla="*/ 233546 w 1354145"/>
                  <a:gd name="connsiteY61" fmla="*/ 1629634 h 1681299"/>
                  <a:gd name="connsiteX62" fmla="*/ 232089 w 1354145"/>
                  <a:gd name="connsiteY62" fmla="*/ 1626047 h 1681299"/>
                  <a:gd name="connsiteX63" fmla="*/ 231641 w 1354145"/>
                  <a:gd name="connsiteY63" fmla="*/ 1624702 h 1681299"/>
                  <a:gd name="connsiteX64" fmla="*/ 230912 w 1354145"/>
                  <a:gd name="connsiteY64" fmla="*/ 1621845 h 1681299"/>
                  <a:gd name="connsiteX65" fmla="*/ 230632 w 1354145"/>
                  <a:gd name="connsiteY65" fmla="*/ 1619323 h 1681299"/>
                  <a:gd name="connsiteX66" fmla="*/ 230632 w 1354145"/>
                  <a:gd name="connsiteY66" fmla="*/ 1619155 h 1681299"/>
                  <a:gd name="connsiteX67" fmla="*/ 230072 w 1354145"/>
                  <a:gd name="connsiteY67" fmla="*/ 1614111 h 1681299"/>
                  <a:gd name="connsiteX68" fmla="*/ 229175 w 1354145"/>
                  <a:gd name="connsiteY68" fmla="*/ 1609965 h 1681299"/>
                  <a:gd name="connsiteX69" fmla="*/ 229175 w 1354145"/>
                  <a:gd name="connsiteY69" fmla="*/ 1603520 h 1681299"/>
                  <a:gd name="connsiteX70" fmla="*/ 230240 w 1354145"/>
                  <a:gd name="connsiteY70" fmla="*/ 1598925 h 1681299"/>
                  <a:gd name="connsiteX71" fmla="*/ 232369 w 1354145"/>
                  <a:gd name="connsiteY71" fmla="*/ 1594610 h 1681299"/>
                  <a:gd name="connsiteX72" fmla="*/ 232706 w 1354145"/>
                  <a:gd name="connsiteY72" fmla="*/ 1593994 h 1681299"/>
                  <a:gd name="connsiteX73" fmla="*/ 232706 w 1354145"/>
                  <a:gd name="connsiteY73" fmla="*/ 1592089 h 1681299"/>
                  <a:gd name="connsiteX74" fmla="*/ 235732 w 1354145"/>
                  <a:gd name="connsiteY74" fmla="*/ 1584804 h 1681299"/>
                  <a:gd name="connsiteX75" fmla="*/ 236740 w 1354145"/>
                  <a:gd name="connsiteY75" fmla="*/ 1583795 h 1681299"/>
                  <a:gd name="connsiteX76" fmla="*/ 242120 w 1354145"/>
                  <a:gd name="connsiteY76" fmla="*/ 1576566 h 1681299"/>
                  <a:gd name="connsiteX77" fmla="*/ 237021 w 1354145"/>
                  <a:gd name="connsiteY77" fmla="*/ 1575502 h 1681299"/>
                  <a:gd name="connsiteX78" fmla="*/ 235564 w 1354145"/>
                  <a:gd name="connsiteY78" fmla="*/ 1574773 h 1681299"/>
                  <a:gd name="connsiteX79" fmla="*/ 230688 w 1354145"/>
                  <a:gd name="connsiteY79" fmla="*/ 1569674 h 1681299"/>
                  <a:gd name="connsiteX80" fmla="*/ 227943 w 1354145"/>
                  <a:gd name="connsiteY80" fmla="*/ 1568385 h 1681299"/>
                  <a:gd name="connsiteX81" fmla="*/ 226093 w 1354145"/>
                  <a:gd name="connsiteY81" fmla="*/ 1567432 h 1681299"/>
                  <a:gd name="connsiteX82" fmla="*/ 223796 w 1354145"/>
                  <a:gd name="connsiteY82" fmla="*/ 1566311 h 1681299"/>
                  <a:gd name="connsiteX83" fmla="*/ 221722 w 1354145"/>
                  <a:gd name="connsiteY83" fmla="*/ 1567937 h 1681299"/>
                  <a:gd name="connsiteX84" fmla="*/ 220714 w 1354145"/>
                  <a:gd name="connsiteY84" fmla="*/ 1569394 h 1681299"/>
                  <a:gd name="connsiteX85" fmla="*/ 218752 w 1354145"/>
                  <a:gd name="connsiteY85" fmla="*/ 1572083 h 1681299"/>
                  <a:gd name="connsiteX86" fmla="*/ 217295 w 1354145"/>
                  <a:gd name="connsiteY86" fmla="*/ 1573540 h 1681299"/>
                  <a:gd name="connsiteX87" fmla="*/ 206144 w 1354145"/>
                  <a:gd name="connsiteY87" fmla="*/ 1575838 h 1681299"/>
                  <a:gd name="connsiteX88" fmla="*/ 200764 w 1354145"/>
                  <a:gd name="connsiteY88" fmla="*/ 1573708 h 1681299"/>
                  <a:gd name="connsiteX89" fmla="*/ 194768 w 1354145"/>
                  <a:gd name="connsiteY89" fmla="*/ 1571355 h 1681299"/>
                  <a:gd name="connsiteX90" fmla="*/ 189165 w 1354145"/>
                  <a:gd name="connsiteY90" fmla="*/ 1573036 h 1681299"/>
                  <a:gd name="connsiteX91" fmla="*/ 188772 w 1354145"/>
                  <a:gd name="connsiteY91" fmla="*/ 1573036 h 1681299"/>
                  <a:gd name="connsiteX92" fmla="*/ 186195 w 1354145"/>
                  <a:gd name="connsiteY92" fmla="*/ 1573540 h 1681299"/>
                  <a:gd name="connsiteX93" fmla="*/ 185634 w 1354145"/>
                  <a:gd name="connsiteY93" fmla="*/ 1573652 h 1681299"/>
                  <a:gd name="connsiteX94" fmla="*/ 183617 w 1354145"/>
                  <a:gd name="connsiteY94" fmla="*/ 1573933 h 1681299"/>
                  <a:gd name="connsiteX95" fmla="*/ 183337 w 1354145"/>
                  <a:gd name="connsiteY95" fmla="*/ 1574493 h 1681299"/>
                  <a:gd name="connsiteX96" fmla="*/ 182608 w 1354145"/>
                  <a:gd name="connsiteY96" fmla="*/ 1575950 h 1681299"/>
                  <a:gd name="connsiteX97" fmla="*/ 179078 w 1354145"/>
                  <a:gd name="connsiteY97" fmla="*/ 1579928 h 1681299"/>
                  <a:gd name="connsiteX98" fmla="*/ 177789 w 1354145"/>
                  <a:gd name="connsiteY98" fmla="*/ 1581498 h 1681299"/>
                  <a:gd name="connsiteX99" fmla="*/ 177061 w 1354145"/>
                  <a:gd name="connsiteY99" fmla="*/ 1582226 h 1681299"/>
                  <a:gd name="connsiteX100" fmla="*/ 172129 w 1354145"/>
                  <a:gd name="connsiteY100" fmla="*/ 1584972 h 1681299"/>
                  <a:gd name="connsiteX101" fmla="*/ 172017 w 1354145"/>
                  <a:gd name="connsiteY101" fmla="*/ 1585084 h 1681299"/>
                  <a:gd name="connsiteX102" fmla="*/ 164732 w 1354145"/>
                  <a:gd name="connsiteY102" fmla="*/ 1588110 h 1681299"/>
                  <a:gd name="connsiteX103" fmla="*/ 162883 w 1354145"/>
                  <a:gd name="connsiteY103" fmla="*/ 1588110 h 1681299"/>
                  <a:gd name="connsiteX104" fmla="*/ 162211 w 1354145"/>
                  <a:gd name="connsiteY104" fmla="*/ 1588446 h 1681299"/>
                  <a:gd name="connsiteX105" fmla="*/ 152180 w 1354145"/>
                  <a:gd name="connsiteY105" fmla="*/ 1587998 h 1681299"/>
                  <a:gd name="connsiteX106" fmla="*/ 147697 w 1354145"/>
                  <a:gd name="connsiteY106" fmla="*/ 1582058 h 1681299"/>
                  <a:gd name="connsiteX107" fmla="*/ 147137 w 1354145"/>
                  <a:gd name="connsiteY107" fmla="*/ 1582338 h 1681299"/>
                  <a:gd name="connsiteX108" fmla="*/ 138227 w 1354145"/>
                  <a:gd name="connsiteY108" fmla="*/ 1587381 h 1681299"/>
                  <a:gd name="connsiteX109" fmla="*/ 135201 w 1354145"/>
                  <a:gd name="connsiteY109" fmla="*/ 1587381 h 1681299"/>
                  <a:gd name="connsiteX110" fmla="*/ 128868 w 1354145"/>
                  <a:gd name="connsiteY110" fmla="*/ 1589511 h 1681299"/>
                  <a:gd name="connsiteX111" fmla="*/ 127412 w 1354145"/>
                  <a:gd name="connsiteY111" fmla="*/ 1589511 h 1681299"/>
                  <a:gd name="connsiteX112" fmla="*/ 122816 w 1354145"/>
                  <a:gd name="connsiteY112" fmla="*/ 1588446 h 1681299"/>
                  <a:gd name="connsiteX113" fmla="*/ 122760 w 1354145"/>
                  <a:gd name="connsiteY113" fmla="*/ 1588390 h 1681299"/>
                  <a:gd name="connsiteX114" fmla="*/ 117101 w 1354145"/>
                  <a:gd name="connsiteY114" fmla="*/ 1590912 h 1681299"/>
                  <a:gd name="connsiteX115" fmla="*/ 114299 w 1354145"/>
                  <a:gd name="connsiteY115" fmla="*/ 1591192 h 1681299"/>
                  <a:gd name="connsiteX116" fmla="*/ 113682 w 1354145"/>
                  <a:gd name="connsiteY116" fmla="*/ 1592425 h 1681299"/>
                  <a:gd name="connsiteX117" fmla="*/ 106958 w 1354145"/>
                  <a:gd name="connsiteY117" fmla="*/ 1597860 h 1681299"/>
                  <a:gd name="connsiteX118" fmla="*/ 104100 w 1354145"/>
                  <a:gd name="connsiteY118" fmla="*/ 1598589 h 1681299"/>
                  <a:gd name="connsiteX119" fmla="*/ 101578 w 1354145"/>
                  <a:gd name="connsiteY119" fmla="*/ 1598869 h 1681299"/>
                  <a:gd name="connsiteX120" fmla="*/ 100121 w 1354145"/>
                  <a:gd name="connsiteY120" fmla="*/ 1598869 h 1681299"/>
                  <a:gd name="connsiteX121" fmla="*/ 94854 w 1354145"/>
                  <a:gd name="connsiteY121" fmla="*/ 1597412 h 1681299"/>
                  <a:gd name="connsiteX122" fmla="*/ 93061 w 1354145"/>
                  <a:gd name="connsiteY122" fmla="*/ 1597188 h 1681299"/>
                  <a:gd name="connsiteX123" fmla="*/ 89474 w 1354145"/>
                  <a:gd name="connsiteY123" fmla="*/ 1596459 h 1681299"/>
                  <a:gd name="connsiteX124" fmla="*/ 87401 w 1354145"/>
                  <a:gd name="connsiteY124" fmla="*/ 1595843 h 1681299"/>
                  <a:gd name="connsiteX125" fmla="*/ 83534 w 1354145"/>
                  <a:gd name="connsiteY125" fmla="*/ 1594162 h 1681299"/>
                  <a:gd name="connsiteX126" fmla="*/ 80452 w 1354145"/>
                  <a:gd name="connsiteY126" fmla="*/ 1593658 h 1681299"/>
                  <a:gd name="connsiteX127" fmla="*/ 76418 w 1354145"/>
                  <a:gd name="connsiteY127" fmla="*/ 1592089 h 1681299"/>
                  <a:gd name="connsiteX128" fmla="*/ 72103 w 1354145"/>
                  <a:gd name="connsiteY128" fmla="*/ 1589231 h 1681299"/>
                  <a:gd name="connsiteX129" fmla="*/ 67620 w 1354145"/>
                  <a:gd name="connsiteY129" fmla="*/ 1582114 h 1681299"/>
                  <a:gd name="connsiteX130" fmla="*/ 64033 w 1354145"/>
                  <a:gd name="connsiteY130" fmla="*/ 1557009 h 1681299"/>
                  <a:gd name="connsiteX131" fmla="*/ 63921 w 1354145"/>
                  <a:gd name="connsiteY131" fmla="*/ 1555552 h 1681299"/>
                  <a:gd name="connsiteX132" fmla="*/ 63921 w 1354145"/>
                  <a:gd name="connsiteY132" fmla="*/ 1540422 h 1681299"/>
                  <a:gd name="connsiteX133" fmla="*/ 62464 w 1354145"/>
                  <a:gd name="connsiteY133" fmla="*/ 1539526 h 1681299"/>
                  <a:gd name="connsiteX134" fmla="*/ 62464 w 1354145"/>
                  <a:gd name="connsiteY134" fmla="*/ 1539526 h 1681299"/>
                  <a:gd name="connsiteX135" fmla="*/ 59214 w 1354145"/>
                  <a:gd name="connsiteY135" fmla="*/ 1540030 h 1681299"/>
                  <a:gd name="connsiteX136" fmla="*/ 58486 w 1354145"/>
                  <a:gd name="connsiteY136" fmla="*/ 1540030 h 1681299"/>
                  <a:gd name="connsiteX137" fmla="*/ 51201 w 1354145"/>
                  <a:gd name="connsiteY137" fmla="*/ 1537004 h 1681299"/>
                  <a:gd name="connsiteX138" fmla="*/ 49352 w 1354145"/>
                  <a:gd name="connsiteY138" fmla="*/ 1535155 h 1681299"/>
                  <a:gd name="connsiteX139" fmla="*/ 48455 w 1354145"/>
                  <a:gd name="connsiteY139" fmla="*/ 1534818 h 1681299"/>
                  <a:gd name="connsiteX140" fmla="*/ 46774 w 1354145"/>
                  <a:gd name="connsiteY140" fmla="*/ 1534314 h 1681299"/>
                  <a:gd name="connsiteX141" fmla="*/ 45093 w 1354145"/>
                  <a:gd name="connsiteY141" fmla="*/ 1533642 h 1681299"/>
                  <a:gd name="connsiteX142" fmla="*/ 39881 w 1354145"/>
                  <a:gd name="connsiteY142" fmla="*/ 1535043 h 1681299"/>
                  <a:gd name="connsiteX143" fmla="*/ 37696 w 1354145"/>
                  <a:gd name="connsiteY143" fmla="*/ 1535043 h 1681299"/>
                  <a:gd name="connsiteX144" fmla="*/ 37135 w 1354145"/>
                  <a:gd name="connsiteY144" fmla="*/ 1535603 h 1681299"/>
                  <a:gd name="connsiteX145" fmla="*/ 34446 w 1354145"/>
                  <a:gd name="connsiteY145" fmla="*/ 1537508 h 1681299"/>
                  <a:gd name="connsiteX146" fmla="*/ 33997 w 1354145"/>
                  <a:gd name="connsiteY146" fmla="*/ 1537733 h 1681299"/>
                  <a:gd name="connsiteX147" fmla="*/ 32653 w 1354145"/>
                  <a:gd name="connsiteY147" fmla="*/ 1539750 h 1681299"/>
                  <a:gd name="connsiteX148" fmla="*/ 31308 w 1354145"/>
                  <a:gd name="connsiteY148" fmla="*/ 1541375 h 1681299"/>
                  <a:gd name="connsiteX149" fmla="*/ 30579 w 1354145"/>
                  <a:gd name="connsiteY149" fmla="*/ 1542103 h 1681299"/>
                  <a:gd name="connsiteX150" fmla="*/ 25816 w 1354145"/>
                  <a:gd name="connsiteY150" fmla="*/ 1544793 h 1681299"/>
                  <a:gd name="connsiteX151" fmla="*/ 23294 w 1354145"/>
                  <a:gd name="connsiteY151" fmla="*/ 1545522 h 1681299"/>
                  <a:gd name="connsiteX152" fmla="*/ 23182 w 1354145"/>
                  <a:gd name="connsiteY152" fmla="*/ 1545578 h 1681299"/>
                  <a:gd name="connsiteX153" fmla="*/ 22622 w 1354145"/>
                  <a:gd name="connsiteY153" fmla="*/ 1548268 h 1681299"/>
                  <a:gd name="connsiteX154" fmla="*/ 16458 w 1354145"/>
                  <a:gd name="connsiteY154" fmla="*/ 1555776 h 1681299"/>
                  <a:gd name="connsiteX155" fmla="*/ 6763 w 1354145"/>
                  <a:gd name="connsiteY155" fmla="*/ 1554824 h 1681299"/>
                  <a:gd name="connsiteX156" fmla="*/ 4634 w 1354145"/>
                  <a:gd name="connsiteY156" fmla="*/ 1553367 h 1681299"/>
                  <a:gd name="connsiteX157" fmla="*/ 207 w 1354145"/>
                  <a:gd name="connsiteY157" fmla="*/ 1546811 h 1681299"/>
                  <a:gd name="connsiteX158" fmla="*/ 1047 w 1354145"/>
                  <a:gd name="connsiteY158" fmla="*/ 1540254 h 1681299"/>
                  <a:gd name="connsiteX159" fmla="*/ 767 w 1354145"/>
                  <a:gd name="connsiteY159" fmla="*/ 1538181 h 1681299"/>
                  <a:gd name="connsiteX160" fmla="*/ 1440 w 1354145"/>
                  <a:gd name="connsiteY160" fmla="*/ 1533025 h 1681299"/>
                  <a:gd name="connsiteX161" fmla="*/ 2448 w 1354145"/>
                  <a:gd name="connsiteY161" fmla="*/ 1530560 h 1681299"/>
                  <a:gd name="connsiteX162" fmla="*/ 1440 w 1354145"/>
                  <a:gd name="connsiteY162" fmla="*/ 1526077 h 1681299"/>
                  <a:gd name="connsiteX163" fmla="*/ 1440 w 1354145"/>
                  <a:gd name="connsiteY163" fmla="*/ 1523219 h 1681299"/>
                  <a:gd name="connsiteX164" fmla="*/ 5306 w 1354145"/>
                  <a:gd name="connsiteY164" fmla="*/ 1515149 h 1681299"/>
                  <a:gd name="connsiteX165" fmla="*/ 6035 w 1354145"/>
                  <a:gd name="connsiteY165" fmla="*/ 1514533 h 1681299"/>
                  <a:gd name="connsiteX166" fmla="*/ 7155 w 1354145"/>
                  <a:gd name="connsiteY166" fmla="*/ 1509770 h 1681299"/>
                  <a:gd name="connsiteX167" fmla="*/ 7548 w 1354145"/>
                  <a:gd name="connsiteY167" fmla="*/ 1501364 h 1681299"/>
                  <a:gd name="connsiteX168" fmla="*/ 11134 w 1354145"/>
                  <a:gd name="connsiteY168" fmla="*/ 1494191 h 1681299"/>
                  <a:gd name="connsiteX169" fmla="*/ 12255 w 1354145"/>
                  <a:gd name="connsiteY169" fmla="*/ 1492398 h 1681299"/>
                  <a:gd name="connsiteX170" fmla="*/ 9509 w 1354145"/>
                  <a:gd name="connsiteY170" fmla="*/ 1487299 h 1681299"/>
                  <a:gd name="connsiteX171" fmla="*/ 9285 w 1354145"/>
                  <a:gd name="connsiteY171" fmla="*/ 1479230 h 1681299"/>
                  <a:gd name="connsiteX172" fmla="*/ 9285 w 1354145"/>
                  <a:gd name="connsiteY172" fmla="*/ 1475811 h 1681299"/>
                  <a:gd name="connsiteX173" fmla="*/ 10406 w 1354145"/>
                  <a:gd name="connsiteY173" fmla="*/ 1471160 h 1681299"/>
                  <a:gd name="connsiteX174" fmla="*/ 11134 w 1354145"/>
                  <a:gd name="connsiteY174" fmla="*/ 1469703 h 1681299"/>
                  <a:gd name="connsiteX175" fmla="*/ 11470 w 1354145"/>
                  <a:gd name="connsiteY175" fmla="*/ 1469087 h 1681299"/>
                  <a:gd name="connsiteX176" fmla="*/ 11470 w 1354145"/>
                  <a:gd name="connsiteY176" fmla="*/ 1468638 h 1681299"/>
                  <a:gd name="connsiteX177" fmla="*/ 11470 w 1354145"/>
                  <a:gd name="connsiteY177" fmla="*/ 1465052 h 1681299"/>
                  <a:gd name="connsiteX178" fmla="*/ 13208 w 1354145"/>
                  <a:gd name="connsiteY178" fmla="*/ 1459336 h 1681299"/>
                  <a:gd name="connsiteX179" fmla="*/ 14664 w 1354145"/>
                  <a:gd name="connsiteY179" fmla="*/ 1457207 h 1681299"/>
                  <a:gd name="connsiteX180" fmla="*/ 17522 w 1354145"/>
                  <a:gd name="connsiteY180" fmla="*/ 1454349 h 1681299"/>
                  <a:gd name="connsiteX181" fmla="*/ 19652 w 1354145"/>
                  <a:gd name="connsiteY181" fmla="*/ 1452892 h 1681299"/>
                  <a:gd name="connsiteX182" fmla="*/ 20773 w 1354145"/>
                  <a:gd name="connsiteY182" fmla="*/ 1452220 h 1681299"/>
                  <a:gd name="connsiteX183" fmla="*/ 20100 w 1354145"/>
                  <a:gd name="connsiteY183" fmla="*/ 1448521 h 1681299"/>
                  <a:gd name="connsiteX184" fmla="*/ 20100 w 1354145"/>
                  <a:gd name="connsiteY184" fmla="*/ 1446560 h 1681299"/>
                  <a:gd name="connsiteX185" fmla="*/ 19372 w 1354145"/>
                  <a:gd name="connsiteY185" fmla="*/ 1442805 h 1681299"/>
                  <a:gd name="connsiteX186" fmla="*/ 19372 w 1354145"/>
                  <a:gd name="connsiteY186" fmla="*/ 1442077 h 1681299"/>
                  <a:gd name="connsiteX187" fmla="*/ 20100 w 1354145"/>
                  <a:gd name="connsiteY187" fmla="*/ 1438322 h 1681299"/>
                  <a:gd name="connsiteX188" fmla="*/ 20100 w 1354145"/>
                  <a:gd name="connsiteY188" fmla="*/ 1437089 h 1681299"/>
                  <a:gd name="connsiteX189" fmla="*/ 26320 w 1354145"/>
                  <a:gd name="connsiteY189" fmla="*/ 1427619 h 1681299"/>
                  <a:gd name="connsiteX190" fmla="*/ 26600 w 1354145"/>
                  <a:gd name="connsiteY190" fmla="*/ 1426779 h 1681299"/>
                  <a:gd name="connsiteX191" fmla="*/ 26993 w 1354145"/>
                  <a:gd name="connsiteY191" fmla="*/ 1425770 h 1681299"/>
                  <a:gd name="connsiteX192" fmla="*/ 25144 w 1354145"/>
                  <a:gd name="connsiteY192" fmla="*/ 1419830 h 1681299"/>
                  <a:gd name="connsiteX193" fmla="*/ 27049 w 1354145"/>
                  <a:gd name="connsiteY193" fmla="*/ 1413834 h 1681299"/>
                  <a:gd name="connsiteX194" fmla="*/ 34502 w 1354145"/>
                  <a:gd name="connsiteY194" fmla="*/ 1406941 h 1681299"/>
                  <a:gd name="connsiteX195" fmla="*/ 35286 w 1354145"/>
                  <a:gd name="connsiteY195" fmla="*/ 1402290 h 1681299"/>
                  <a:gd name="connsiteX196" fmla="*/ 37920 w 1354145"/>
                  <a:gd name="connsiteY196" fmla="*/ 1398592 h 1681299"/>
                  <a:gd name="connsiteX197" fmla="*/ 38929 w 1354145"/>
                  <a:gd name="connsiteY197" fmla="*/ 1397639 h 1681299"/>
                  <a:gd name="connsiteX198" fmla="*/ 45877 w 1354145"/>
                  <a:gd name="connsiteY198" fmla="*/ 1389290 h 1681299"/>
                  <a:gd name="connsiteX199" fmla="*/ 48007 w 1354145"/>
                  <a:gd name="connsiteY199" fmla="*/ 1388561 h 1681299"/>
                  <a:gd name="connsiteX200" fmla="*/ 51257 w 1354145"/>
                  <a:gd name="connsiteY200" fmla="*/ 1388057 h 1681299"/>
                  <a:gd name="connsiteX201" fmla="*/ 51985 w 1354145"/>
                  <a:gd name="connsiteY201" fmla="*/ 1388057 h 1681299"/>
                  <a:gd name="connsiteX202" fmla="*/ 56244 w 1354145"/>
                  <a:gd name="connsiteY202" fmla="*/ 1388954 h 1681299"/>
                  <a:gd name="connsiteX203" fmla="*/ 57813 w 1354145"/>
                  <a:gd name="connsiteY203" fmla="*/ 1385872 h 1681299"/>
                  <a:gd name="connsiteX204" fmla="*/ 86448 w 1354145"/>
                  <a:gd name="connsiteY204" fmla="*/ 1334149 h 1681299"/>
                  <a:gd name="connsiteX205" fmla="*/ 87625 w 1354145"/>
                  <a:gd name="connsiteY205" fmla="*/ 1331291 h 1681299"/>
                  <a:gd name="connsiteX206" fmla="*/ 88634 w 1354145"/>
                  <a:gd name="connsiteY206" fmla="*/ 1327705 h 1681299"/>
                  <a:gd name="connsiteX207" fmla="*/ 89082 w 1354145"/>
                  <a:gd name="connsiteY207" fmla="*/ 1326752 h 1681299"/>
                  <a:gd name="connsiteX208" fmla="*/ 90035 w 1354145"/>
                  <a:gd name="connsiteY208" fmla="*/ 1320532 h 1681299"/>
                  <a:gd name="connsiteX209" fmla="*/ 90427 w 1354145"/>
                  <a:gd name="connsiteY209" fmla="*/ 1319747 h 1681299"/>
                  <a:gd name="connsiteX210" fmla="*/ 91940 w 1354145"/>
                  <a:gd name="connsiteY210" fmla="*/ 1307139 h 1681299"/>
                  <a:gd name="connsiteX211" fmla="*/ 92668 w 1354145"/>
                  <a:gd name="connsiteY211" fmla="*/ 1306410 h 1681299"/>
                  <a:gd name="connsiteX212" fmla="*/ 95414 w 1354145"/>
                  <a:gd name="connsiteY212" fmla="*/ 1304449 h 1681299"/>
                  <a:gd name="connsiteX213" fmla="*/ 96871 w 1354145"/>
                  <a:gd name="connsiteY213" fmla="*/ 1303721 h 1681299"/>
                  <a:gd name="connsiteX214" fmla="*/ 99113 w 1354145"/>
                  <a:gd name="connsiteY214" fmla="*/ 1302880 h 1681299"/>
                  <a:gd name="connsiteX215" fmla="*/ 105781 w 1354145"/>
                  <a:gd name="connsiteY215" fmla="*/ 1300470 h 1681299"/>
                  <a:gd name="connsiteX216" fmla="*/ 107238 w 1354145"/>
                  <a:gd name="connsiteY216" fmla="*/ 1300470 h 1681299"/>
                  <a:gd name="connsiteX217" fmla="*/ 108415 w 1354145"/>
                  <a:gd name="connsiteY217" fmla="*/ 1300527 h 1681299"/>
                  <a:gd name="connsiteX218" fmla="*/ 110712 w 1354145"/>
                  <a:gd name="connsiteY218" fmla="*/ 1297052 h 1681299"/>
                  <a:gd name="connsiteX219" fmla="*/ 112842 w 1354145"/>
                  <a:gd name="connsiteY219" fmla="*/ 1294923 h 1681299"/>
                  <a:gd name="connsiteX220" fmla="*/ 112954 w 1354145"/>
                  <a:gd name="connsiteY220" fmla="*/ 1294811 h 1681299"/>
                  <a:gd name="connsiteX221" fmla="*/ 113514 w 1354145"/>
                  <a:gd name="connsiteY221" fmla="*/ 1293130 h 1681299"/>
                  <a:gd name="connsiteX222" fmla="*/ 113402 w 1354145"/>
                  <a:gd name="connsiteY222" fmla="*/ 1291505 h 1681299"/>
                  <a:gd name="connsiteX223" fmla="*/ 113402 w 1354145"/>
                  <a:gd name="connsiteY223" fmla="*/ 1288647 h 1681299"/>
                  <a:gd name="connsiteX224" fmla="*/ 117381 w 1354145"/>
                  <a:gd name="connsiteY224" fmla="*/ 1280521 h 1681299"/>
                  <a:gd name="connsiteX225" fmla="*/ 126235 w 1354145"/>
                  <a:gd name="connsiteY225" fmla="*/ 1278616 h 1681299"/>
                  <a:gd name="connsiteX226" fmla="*/ 128532 w 1354145"/>
                  <a:gd name="connsiteY226" fmla="*/ 1279176 h 1681299"/>
                  <a:gd name="connsiteX227" fmla="*/ 129205 w 1354145"/>
                  <a:gd name="connsiteY227" fmla="*/ 1276262 h 1681299"/>
                  <a:gd name="connsiteX228" fmla="*/ 129205 w 1354145"/>
                  <a:gd name="connsiteY228" fmla="*/ 1275030 h 1681299"/>
                  <a:gd name="connsiteX229" fmla="*/ 130662 w 1354145"/>
                  <a:gd name="connsiteY229" fmla="*/ 1269706 h 1681299"/>
                  <a:gd name="connsiteX230" fmla="*/ 131726 w 1354145"/>
                  <a:gd name="connsiteY230" fmla="*/ 1266120 h 1681299"/>
                  <a:gd name="connsiteX231" fmla="*/ 132455 w 1354145"/>
                  <a:gd name="connsiteY231" fmla="*/ 1264663 h 1681299"/>
                  <a:gd name="connsiteX232" fmla="*/ 134360 w 1354145"/>
                  <a:gd name="connsiteY232" fmla="*/ 1261973 h 1681299"/>
                  <a:gd name="connsiteX233" fmla="*/ 135817 w 1354145"/>
                  <a:gd name="connsiteY233" fmla="*/ 1260516 h 1681299"/>
                  <a:gd name="connsiteX234" fmla="*/ 136994 w 1354145"/>
                  <a:gd name="connsiteY234" fmla="*/ 1259507 h 1681299"/>
                  <a:gd name="connsiteX235" fmla="*/ 138003 w 1354145"/>
                  <a:gd name="connsiteY235" fmla="*/ 1258331 h 1681299"/>
                  <a:gd name="connsiteX236" fmla="*/ 138731 w 1354145"/>
                  <a:gd name="connsiteY236" fmla="*/ 1257602 h 1681299"/>
                  <a:gd name="connsiteX237" fmla="*/ 140748 w 1354145"/>
                  <a:gd name="connsiteY237" fmla="*/ 1256033 h 1681299"/>
                  <a:gd name="connsiteX238" fmla="*/ 142317 w 1354145"/>
                  <a:gd name="connsiteY238" fmla="*/ 1254016 h 1681299"/>
                  <a:gd name="connsiteX239" fmla="*/ 143774 w 1354145"/>
                  <a:gd name="connsiteY239" fmla="*/ 1252559 h 1681299"/>
                  <a:gd name="connsiteX240" fmla="*/ 150779 w 1354145"/>
                  <a:gd name="connsiteY240" fmla="*/ 1249533 h 1681299"/>
                  <a:gd name="connsiteX241" fmla="*/ 154309 w 1354145"/>
                  <a:gd name="connsiteY241" fmla="*/ 1247740 h 1681299"/>
                  <a:gd name="connsiteX242" fmla="*/ 154534 w 1354145"/>
                  <a:gd name="connsiteY242" fmla="*/ 1247516 h 1681299"/>
                  <a:gd name="connsiteX243" fmla="*/ 155262 w 1354145"/>
                  <a:gd name="connsiteY243" fmla="*/ 1246787 h 1681299"/>
                  <a:gd name="connsiteX244" fmla="*/ 158008 w 1354145"/>
                  <a:gd name="connsiteY244" fmla="*/ 1244825 h 1681299"/>
                  <a:gd name="connsiteX245" fmla="*/ 159465 w 1354145"/>
                  <a:gd name="connsiteY245" fmla="*/ 1244097 h 1681299"/>
                  <a:gd name="connsiteX246" fmla="*/ 160810 w 1354145"/>
                  <a:gd name="connsiteY246" fmla="*/ 1243537 h 1681299"/>
                  <a:gd name="connsiteX247" fmla="*/ 161090 w 1354145"/>
                  <a:gd name="connsiteY247" fmla="*/ 1243425 h 1681299"/>
                  <a:gd name="connsiteX248" fmla="*/ 86953 w 1354145"/>
                  <a:gd name="connsiteY248" fmla="*/ 1117117 h 1681299"/>
                  <a:gd name="connsiteX249" fmla="*/ 86448 w 1354145"/>
                  <a:gd name="connsiteY249" fmla="*/ 1116108 h 1681299"/>
                  <a:gd name="connsiteX250" fmla="*/ 63473 w 1354145"/>
                  <a:gd name="connsiteY250" fmla="*/ 1064442 h 1681299"/>
                  <a:gd name="connsiteX251" fmla="*/ 62576 w 1354145"/>
                  <a:gd name="connsiteY251" fmla="*/ 1060239 h 1681299"/>
                  <a:gd name="connsiteX252" fmla="*/ 62576 w 1354145"/>
                  <a:gd name="connsiteY252" fmla="*/ 1059510 h 1681299"/>
                  <a:gd name="connsiteX253" fmla="*/ 64033 w 1354145"/>
                  <a:gd name="connsiteY253" fmla="*/ 1030259 h 1681299"/>
                  <a:gd name="connsiteX254" fmla="*/ 69301 w 1354145"/>
                  <a:gd name="connsiteY254" fmla="*/ 946259 h 1681299"/>
                  <a:gd name="connsiteX255" fmla="*/ 67284 w 1354145"/>
                  <a:gd name="connsiteY255" fmla="*/ 943457 h 1681299"/>
                  <a:gd name="connsiteX256" fmla="*/ 65883 w 1354145"/>
                  <a:gd name="connsiteY256" fmla="*/ 941328 h 1681299"/>
                  <a:gd name="connsiteX257" fmla="*/ 64426 w 1354145"/>
                  <a:gd name="connsiteY257" fmla="*/ 938470 h 1681299"/>
                  <a:gd name="connsiteX258" fmla="*/ 63305 w 1354145"/>
                  <a:gd name="connsiteY258" fmla="*/ 933818 h 1681299"/>
                  <a:gd name="connsiteX259" fmla="*/ 63305 w 1354145"/>
                  <a:gd name="connsiteY259" fmla="*/ 933090 h 1681299"/>
                  <a:gd name="connsiteX260" fmla="*/ 60447 w 1354145"/>
                  <a:gd name="connsiteY260" fmla="*/ 925917 h 1681299"/>
                  <a:gd name="connsiteX261" fmla="*/ 60447 w 1354145"/>
                  <a:gd name="connsiteY261" fmla="*/ 924460 h 1681299"/>
                  <a:gd name="connsiteX262" fmla="*/ 62016 w 1354145"/>
                  <a:gd name="connsiteY262" fmla="*/ 918969 h 1681299"/>
                  <a:gd name="connsiteX263" fmla="*/ 61904 w 1354145"/>
                  <a:gd name="connsiteY263" fmla="*/ 917288 h 1681299"/>
                  <a:gd name="connsiteX264" fmla="*/ 61904 w 1354145"/>
                  <a:gd name="connsiteY264" fmla="*/ 916839 h 1681299"/>
                  <a:gd name="connsiteX265" fmla="*/ 54171 w 1354145"/>
                  <a:gd name="connsiteY265" fmla="*/ 913869 h 1681299"/>
                  <a:gd name="connsiteX266" fmla="*/ 52658 w 1354145"/>
                  <a:gd name="connsiteY266" fmla="*/ 912356 h 1681299"/>
                  <a:gd name="connsiteX267" fmla="*/ 49632 w 1354145"/>
                  <a:gd name="connsiteY267" fmla="*/ 905072 h 1681299"/>
                  <a:gd name="connsiteX268" fmla="*/ 49632 w 1354145"/>
                  <a:gd name="connsiteY268" fmla="*/ 903614 h 1681299"/>
                  <a:gd name="connsiteX269" fmla="*/ 49912 w 1354145"/>
                  <a:gd name="connsiteY269" fmla="*/ 901093 h 1681299"/>
                  <a:gd name="connsiteX270" fmla="*/ 50024 w 1354145"/>
                  <a:gd name="connsiteY270" fmla="*/ 900701 h 1681299"/>
                  <a:gd name="connsiteX271" fmla="*/ 50360 w 1354145"/>
                  <a:gd name="connsiteY271" fmla="*/ 893920 h 1681299"/>
                  <a:gd name="connsiteX272" fmla="*/ 50697 w 1354145"/>
                  <a:gd name="connsiteY272" fmla="*/ 892071 h 1681299"/>
                  <a:gd name="connsiteX273" fmla="*/ 50528 w 1354145"/>
                  <a:gd name="connsiteY273" fmla="*/ 891510 h 1681299"/>
                  <a:gd name="connsiteX274" fmla="*/ 46662 w 1354145"/>
                  <a:gd name="connsiteY274" fmla="*/ 883441 h 1681299"/>
                  <a:gd name="connsiteX275" fmla="*/ 46662 w 1354145"/>
                  <a:gd name="connsiteY275" fmla="*/ 879126 h 1681299"/>
                  <a:gd name="connsiteX276" fmla="*/ 49688 w 1354145"/>
                  <a:gd name="connsiteY276" fmla="*/ 871841 h 1681299"/>
                  <a:gd name="connsiteX277" fmla="*/ 49968 w 1354145"/>
                  <a:gd name="connsiteY277" fmla="*/ 871561 h 1681299"/>
                  <a:gd name="connsiteX278" fmla="*/ 50472 w 1354145"/>
                  <a:gd name="connsiteY278" fmla="*/ 870665 h 1681299"/>
                  <a:gd name="connsiteX279" fmla="*/ 49912 w 1354145"/>
                  <a:gd name="connsiteY279" fmla="*/ 869376 h 1681299"/>
                  <a:gd name="connsiteX280" fmla="*/ 48847 w 1354145"/>
                  <a:gd name="connsiteY280" fmla="*/ 864781 h 1681299"/>
                  <a:gd name="connsiteX281" fmla="*/ 48847 w 1354145"/>
                  <a:gd name="connsiteY281" fmla="*/ 864052 h 1681299"/>
                  <a:gd name="connsiteX282" fmla="*/ 49071 w 1354145"/>
                  <a:gd name="connsiteY282" fmla="*/ 861923 h 1681299"/>
                  <a:gd name="connsiteX283" fmla="*/ 48847 w 1354145"/>
                  <a:gd name="connsiteY283" fmla="*/ 859793 h 1681299"/>
                  <a:gd name="connsiteX284" fmla="*/ 48847 w 1354145"/>
                  <a:gd name="connsiteY284" fmla="*/ 859289 h 1681299"/>
                  <a:gd name="connsiteX285" fmla="*/ 48119 w 1354145"/>
                  <a:gd name="connsiteY285" fmla="*/ 855535 h 1681299"/>
                  <a:gd name="connsiteX286" fmla="*/ 48119 w 1354145"/>
                  <a:gd name="connsiteY286" fmla="*/ 848362 h 1681299"/>
                  <a:gd name="connsiteX287" fmla="*/ 48287 w 1354145"/>
                  <a:gd name="connsiteY287" fmla="*/ 846569 h 1681299"/>
                  <a:gd name="connsiteX288" fmla="*/ 48119 w 1354145"/>
                  <a:gd name="connsiteY288" fmla="*/ 844775 h 1681299"/>
                  <a:gd name="connsiteX289" fmla="*/ 48119 w 1354145"/>
                  <a:gd name="connsiteY289" fmla="*/ 841917 h 1681299"/>
                  <a:gd name="connsiteX290" fmla="*/ 48399 w 1354145"/>
                  <a:gd name="connsiteY290" fmla="*/ 839396 h 1681299"/>
                  <a:gd name="connsiteX291" fmla="*/ 48791 w 1354145"/>
                  <a:gd name="connsiteY291" fmla="*/ 837771 h 1681299"/>
                  <a:gd name="connsiteX292" fmla="*/ 48063 w 1354145"/>
                  <a:gd name="connsiteY292" fmla="*/ 834016 h 1681299"/>
                  <a:gd name="connsiteX293" fmla="*/ 48063 w 1354145"/>
                  <a:gd name="connsiteY293" fmla="*/ 827572 h 1681299"/>
                  <a:gd name="connsiteX294" fmla="*/ 48287 w 1354145"/>
                  <a:gd name="connsiteY294" fmla="*/ 825442 h 1681299"/>
                  <a:gd name="connsiteX295" fmla="*/ 48063 w 1354145"/>
                  <a:gd name="connsiteY295" fmla="*/ 823313 h 1681299"/>
                  <a:gd name="connsiteX296" fmla="*/ 48063 w 1354145"/>
                  <a:gd name="connsiteY296" fmla="*/ 822585 h 1681299"/>
                  <a:gd name="connsiteX297" fmla="*/ 48343 w 1354145"/>
                  <a:gd name="connsiteY297" fmla="*/ 820063 h 1681299"/>
                  <a:gd name="connsiteX298" fmla="*/ 48063 w 1354145"/>
                  <a:gd name="connsiteY298" fmla="*/ 817541 h 1681299"/>
                  <a:gd name="connsiteX299" fmla="*/ 48063 w 1354145"/>
                  <a:gd name="connsiteY299" fmla="*/ 816084 h 1681299"/>
                  <a:gd name="connsiteX300" fmla="*/ 48567 w 1354145"/>
                  <a:gd name="connsiteY300" fmla="*/ 812834 h 1681299"/>
                  <a:gd name="connsiteX301" fmla="*/ 48735 w 1354145"/>
                  <a:gd name="connsiteY301" fmla="*/ 812274 h 1681299"/>
                  <a:gd name="connsiteX302" fmla="*/ 48735 w 1354145"/>
                  <a:gd name="connsiteY302" fmla="*/ 811097 h 1681299"/>
                  <a:gd name="connsiteX303" fmla="*/ 49015 w 1354145"/>
                  <a:gd name="connsiteY303" fmla="*/ 808575 h 1681299"/>
                  <a:gd name="connsiteX304" fmla="*/ 49744 w 1354145"/>
                  <a:gd name="connsiteY304" fmla="*/ 805717 h 1681299"/>
                  <a:gd name="connsiteX305" fmla="*/ 50192 w 1354145"/>
                  <a:gd name="connsiteY305" fmla="*/ 804316 h 1681299"/>
                  <a:gd name="connsiteX306" fmla="*/ 51649 w 1354145"/>
                  <a:gd name="connsiteY306" fmla="*/ 800002 h 1681299"/>
                  <a:gd name="connsiteX307" fmla="*/ 53891 w 1354145"/>
                  <a:gd name="connsiteY307" fmla="*/ 796639 h 1681299"/>
                  <a:gd name="connsiteX308" fmla="*/ 53947 w 1354145"/>
                  <a:gd name="connsiteY308" fmla="*/ 796471 h 1681299"/>
                  <a:gd name="connsiteX309" fmla="*/ 56860 w 1354145"/>
                  <a:gd name="connsiteY309" fmla="*/ 790867 h 1681299"/>
                  <a:gd name="connsiteX310" fmla="*/ 58990 w 1354145"/>
                  <a:gd name="connsiteY310" fmla="*/ 788738 h 1681299"/>
                  <a:gd name="connsiteX311" fmla="*/ 61680 w 1354145"/>
                  <a:gd name="connsiteY311" fmla="*/ 786777 h 1681299"/>
                  <a:gd name="connsiteX312" fmla="*/ 64594 w 1354145"/>
                  <a:gd name="connsiteY312" fmla="*/ 784983 h 1681299"/>
                  <a:gd name="connsiteX313" fmla="*/ 69021 w 1354145"/>
                  <a:gd name="connsiteY313" fmla="*/ 782966 h 1681299"/>
                  <a:gd name="connsiteX314" fmla="*/ 69693 w 1354145"/>
                  <a:gd name="connsiteY314" fmla="*/ 782294 h 1681299"/>
                  <a:gd name="connsiteX315" fmla="*/ 70870 w 1354145"/>
                  <a:gd name="connsiteY315" fmla="*/ 781285 h 1681299"/>
                  <a:gd name="connsiteX316" fmla="*/ 74512 w 1354145"/>
                  <a:gd name="connsiteY316" fmla="*/ 778203 h 1681299"/>
                  <a:gd name="connsiteX317" fmla="*/ 81685 w 1354145"/>
                  <a:gd name="connsiteY317" fmla="*/ 774617 h 1681299"/>
                  <a:gd name="connsiteX318" fmla="*/ 86336 w 1354145"/>
                  <a:gd name="connsiteY318" fmla="*/ 773496 h 1681299"/>
                  <a:gd name="connsiteX319" fmla="*/ 87793 w 1354145"/>
                  <a:gd name="connsiteY319" fmla="*/ 773496 h 1681299"/>
                  <a:gd name="connsiteX320" fmla="*/ 91436 w 1354145"/>
                  <a:gd name="connsiteY320" fmla="*/ 774168 h 1681299"/>
                  <a:gd name="connsiteX321" fmla="*/ 95470 w 1354145"/>
                  <a:gd name="connsiteY321" fmla="*/ 775681 h 1681299"/>
                  <a:gd name="connsiteX322" fmla="*/ 97039 w 1354145"/>
                  <a:gd name="connsiteY322" fmla="*/ 775850 h 1681299"/>
                  <a:gd name="connsiteX323" fmla="*/ 97600 w 1354145"/>
                  <a:gd name="connsiteY323" fmla="*/ 775962 h 1681299"/>
                  <a:gd name="connsiteX324" fmla="*/ 97768 w 1354145"/>
                  <a:gd name="connsiteY324" fmla="*/ 775793 h 1681299"/>
                  <a:gd name="connsiteX325" fmla="*/ 99449 w 1354145"/>
                  <a:gd name="connsiteY325" fmla="*/ 774112 h 1681299"/>
                  <a:gd name="connsiteX326" fmla="*/ 100738 w 1354145"/>
                  <a:gd name="connsiteY326" fmla="*/ 772151 h 1681299"/>
                  <a:gd name="connsiteX327" fmla="*/ 105389 w 1354145"/>
                  <a:gd name="connsiteY327" fmla="*/ 765707 h 1681299"/>
                  <a:gd name="connsiteX328" fmla="*/ 106117 w 1354145"/>
                  <a:gd name="connsiteY328" fmla="*/ 764698 h 1681299"/>
                  <a:gd name="connsiteX329" fmla="*/ 110488 w 1354145"/>
                  <a:gd name="connsiteY329" fmla="*/ 761336 h 1681299"/>
                  <a:gd name="connsiteX330" fmla="*/ 112169 w 1354145"/>
                  <a:gd name="connsiteY330" fmla="*/ 760495 h 1681299"/>
                  <a:gd name="connsiteX331" fmla="*/ 117885 w 1354145"/>
                  <a:gd name="connsiteY331" fmla="*/ 758366 h 1681299"/>
                  <a:gd name="connsiteX332" fmla="*/ 119510 w 1354145"/>
                  <a:gd name="connsiteY332" fmla="*/ 757918 h 1681299"/>
                  <a:gd name="connsiteX333" fmla="*/ 121472 w 1354145"/>
                  <a:gd name="connsiteY333" fmla="*/ 757525 h 1681299"/>
                  <a:gd name="connsiteX334" fmla="*/ 123265 w 1354145"/>
                  <a:gd name="connsiteY334" fmla="*/ 756180 h 1681299"/>
                  <a:gd name="connsiteX335" fmla="*/ 124386 w 1354145"/>
                  <a:gd name="connsiteY335" fmla="*/ 755452 h 1681299"/>
                  <a:gd name="connsiteX336" fmla="*/ 124890 w 1354145"/>
                  <a:gd name="connsiteY336" fmla="*/ 754163 h 1681299"/>
                  <a:gd name="connsiteX337" fmla="*/ 126067 w 1354145"/>
                  <a:gd name="connsiteY337" fmla="*/ 752034 h 1681299"/>
                  <a:gd name="connsiteX338" fmla="*/ 126851 w 1354145"/>
                  <a:gd name="connsiteY338" fmla="*/ 749736 h 1681299"/>
                  <a:gd name="connsiteX339" fmla="*/ 127692 w 1354145"/>
                  <a:gd name="connsiteY339" fmla="*/ 747887 h 1681299"/>
                  <a:gd name="connsiteX340" fmla="*/ 130550 w 1354145"/>
                  <a:gd name="connsiteY340" fmla="*/ 742843 h 1681299"/>
                  <a:gd name="connsiteX341" fmla="*/ 132231 w 1354145"/>
                  <a:gd name="connsiteY341" fmla="*/ 740658 h 1681299"/>
                  <a:gd name="connsiteX342" fmla="*/ 134360 w 1354145"/>
                  <a:gd name="connsiteY342" fmla="*/ 737128 h 1681299"/>
                  <a:gd name="connsiteX343" fmla="*/ 135985 w 1354145"/>
                  <a:gd name="connsiteY343" fmla="*/ 732869 h 1681299"/>
                  <a:gd name="connsiteX344" fmla="*/ 137442 w 1354145"/>
                  <a:gd name="connsiteY344" fmla="*/ 730739 h 1681299"/>
                  <a:gd name="connsiteX345" fmla="*/ 138171 w 1354145"/>
                  <a:gd name="connsiteY345" fmla="*/ 729731 h 1681299"/>
                  <a:gd name="connsiteX346" fmla="*/ 142486 w 1354145"/>
                  <a:gd name="connsiteY346" fmla="*/ 724687 h 1681299"/>
                  <a:gd name="connsiteX347" fmla="*/ 142542 w 1354145"/>
                  <a:gd name="connsiteY347" fmla="*/ 724631 h 1681299"/>
                  <a:gd name="connsiteX348" fmla="*/ 142542 w 1354145"/>
                  <a:gd name="connsiteY348" fmla="*/ 724575 h 1681299"/>
                  <a:gd name="connsiteX349" fmla="*/ 142654 w 1354145"/>
                  <a:gd name="connsiteY349" fmla="*/ 724407 h 1681299"/>
                  <a:gd name="connsiteX350" fmla="*/ 143102 w 1354145"/>
                  <a:gd name="connsiteY350" fmla="*/ 722166 h 1681299"/>
                  <a:gd name="connsiteX351" fmla="*/ 143999 w 1354145"/>
                  <a:gd name="connsiteY351" fmla="*/ 719588 h 1681299"/>
                  <a:gd name="connsiteX352" fmla="*/ 144727 w 1354145"/>
                  <a:gd name="connsiteY352" fmla="*/ 718131 h 1681299"/>
                  <a:gd name="connsiteX353" fmla="*/ 145568 w 1354145"/>
                  <a:gd name="connsiteY353" fmla="*/ 716730 h 1681299"/>
                  <a:gd name="connsiteX354" fmla="*/ 155430 w 1354145"/>
                  <a:gd name="connsiteY354" fmla="*/ 702665 h 1681299"/>
                  <a:gd name="connsiteX355" fmla="*/ 156719 w 1354145"/>
                  <a:gd name="connsiteY355" fmla="*/ 701096 h 1681299"/>
                  <a:gd name="connsiteX356" fmla="*/ 156831 w 1354145"/>
                  <a:gd name="connsiteY356" fmla="*/ 701040 h 1681299"/>
                  <a:gd name="connsiteX357" fmla="*/ 157111 w 1354145"/>
                  <a:gd name="connsiteY357" fmla="*/ 700143 h 1681299"/>
                  <a:gd name="connsiteX358" fmla="*/ 159633 w 1354145"/>
                  <a:gd name="connsiteY358" fmla="*/ 696108 h 1681299"/>
                  <a:gd name="connsiteX359" fmla="*/ 160361 w 1354145"/>
                  <a:gd name="connsiteY359" fmla="*/ 695380 h 1681299"/>
                  <a:gd name="connsiteX360" fmla="*/ 165125 w 1354145"/>
                  <a:gd name="connsiteY360" fmla="*/ 692690 h 1681299"/>
                  <a:gd name="connsiteX361" fmla="*/ 168375 w 1354145"/>
                  <a:gd name="connsiteY361" fmla="*/ 690505 h 1681299"/>
                  <a:gd name="connsiteX362" fmla="*/ 169440 w 1354145"/>
                  <a:gd name="connsiteY362" fmla="*/ 689888 h 1681299"/>
                  <a:gd name="connsiteX363" fmla="*/ 170896 w 1354145"/>
                  <a:gd name="connsiteY363" fmla="*/ 689160 h 1681299"/>
                  <a:gd name="connsiteX364" fmla="*/ 173810 w 1354145"/>
                  <a:gd name="connsiteY364" fmla="*/ 688207 h 1681299"/>
                  <a:gd name="connsiteX365" fmla="*/ 176220 w 1354145"/>
                  <a:gd name="connsiteY365" fmla="*/ 687647 h 1681299"/>
                  <a:gd name="connsiteX366" fmla="*/ 178630 w 1354145"/>
                  <a:gd name="connsiteY366" fmla="*/ 686470 h 1681299"/>
                  <a:gd name="connsiteX367" fmla="*/ 180759 w 1354145"/>
                  <a:gd name="connsiteY367" fmla="*/ 685741 h 1681299"/>
                  <a:gd name="connsiteX368" fmla="*/ 181543 w 1354145"/>
                  <a:gd name="connsiteY368" fmla="*/ 685517 h 1681299"/>
                  <a:gd name="connsiteX369" fmla="*/ 186699 w 1354145"/>
                  <a:gd name="connsiteY369" fmla="*/ 684004 h 1681299"/>
                  <a:gd name="connsiteX370" fmla="*/ 188212 w 1354145"/>
                  <a:gd name="connsiteY370" fmla="*/ 682491 h 1681299"/>
                  <a:gd name="connsiteX371" fmla="*/ 190902 w 1354145"/>
                  <a:gd name="connsiteY371" fmla="*/ 680530 h 1681299"/>
                  <a:gd name="connsiteX372" fmla="*/ 191686 w 1354145"/>
                  <a:gd name="connsiteY372" fmla="*/ 679914 h 1681299"/>
                  <a:gd name="connsiteX373" fmla="*/ 196730 w 1354145"/>
                  <a:gd name="connsiteY373" fmla="*/ 676327 h 1681299"/>
                  <a:gd name="connsiteX374" fmla="*/ 198131 w 1354145"/>
                  <a:gd name="connsiteY374" fmla="*/ 675487 h 1681299"/>
                  <a:gd name="connsiteX375" fmla="*/ 199587 w 1354145"/>
                  <a:gd name="connsiteY375" fmla="*/ 674758 h 1681299"/>
                  <a:gd name="connsiteX376" fmla="*/ 201717 w 1354145"/>
                  <a:gd name="connsiteY376" fmla="*/ 673974 h 1681299"/>
                  <a:gd name="connsiteX377" fmla="*/ 202894 w 1354145"/>
                  <a:gd name="connsiteY377" fmla="*/ 673693 h 1681299"/>
                  <a:gd name="connsiteX378" fmla="*/ 208161 w 1354145"/>
                  <a:gd name="connsiteY378" fmla="*/ 671564 h 1681299"/>
                  <a:gd name="connsiteX379" fmla="*/ 212084 w 1354145"/>
                  <a:gd name="connsiteY379" fmla="*/ 670780 h 1681299"/>
                  <a:gd name="connsiteX380" fmla="*/ 214381 w 1354145"/>
                  <a:gd name="connsiteY380" fmla="*/ 670780 h 1681299"/>
                  <a:gd name="connsiteX381" fmla="*/ 216007 w 1354145"/>
                  <a:gd name="connsiteY381" fmla="*/ 670387 h 1681299"/>
                  <a:gd name="connsiteX382" fmla="*/ 218528 w 1354145"/>
                  <a:gd name="connsiteY382" fmla="*/ 670107 h 1681299"/>
                  <a:gd name="connsiteX383" fmla="*/ 228391 w 1354145"/>
                  <a:gd name="connsiteY383" fmla="*/ 670107 h 1681299"/>
                  <a:gd name="connsiteX384" fmla="*/ 230184 w 1354145"/>
                  <a:gd name="connsiteY384" fmla="*/ 669603 h 1681299"/>
                  <a:gd name="connsiteX385" fmla="*/ 239654 w 1354145"/>
                  <a:gd name="connsiteY385" fmla="*/ 668762 h 1681299"/>
                  <a:gd name="connsiteX386" fmla="*/ 245370 w 1354145"/>
                  <a:gd name="connsiteY386" fmla="*/ 669771 h 1681299"/>
                  <a:gd name="connsiteX387" fmla="*/ 246042 w 1354145"/>
                  <a:gd name="connsiteY387" fmla="*/ 670107 h 1681299"/>
                  <a:gd name="connsiteX388" fmla="*/ 253664 w 1354145"/>
                  <a:gd name="connsiteY388" fmla="*/ 670107 h 1681299"/>
                  <a:gd name="connsiteX389" fmla="*/ 256914 w 1354145"/>
                  <a:gd name="connsiteY389" fmla="*/ 670612 h 1681299"/>
                  <a:gd name="connsiteX390" fmla="*/ 258987 w 1354145"/>
                  <a:gd name="connsiteY390" fmla="*/ 671284 h 1681299"/>
                  <a:gd name="connsiteX391" fmla="*/ 259659 w 1354145"/>
                  <a:gd name="connsiteY391" fmla="*/ 671508 h 1681299"/>
                  <a:gd name="connsiteX392" fmla="*/ 259940 w 1354145"/>
                  <a:gd name="connsiteY392" fmla="*/ 671620 h 1681299"/>
                  <a:gd name="connsiteX393" fmla="*/ 261733 w 1354145"/>
                  <a:gd name="connsiteY393" fmla="*/ 672405 h 1681299"/>
                  <a:gd name="connsiteX394" fmla="*/ 271371 w 1354145"/>
                  <a:gd name="connsiteY394" fmla="*/ 673077 h 1681299"/>
                  <a:gd name="connsiteX395" fmla="*/ 276247 w 1354145"/>
                  <a:gd name="connsiteY395" fmla="*/ 681875 h 1681299"/>
                  <a:gd name="connsiteX396" fmla="*/ 276247 w 1354145"/>
                  <a:gd name="connsiteY396" fmla="*/ 682043 h 1681299"/>
                  <a:gd name="connsiteX397" fmla="*/ 276639 w 1354145"/>
                  <a:gd name="connsiteY397" fmla="*/ 683668 h 1681299"/>
                  <a:gd name="connsiteX398" fmla="*/ 276415 w 1354145"/>
                  <a:gd name="connsiteY398" fmla="*/ 689440 h 1681299"/>
                  <a:gd name="connsiteX399" fmla="*/ 276359 w 1354145"/>
                  <a:gd name="connsiteY399" fmla="*/ 689552 h 1681299"/>
                  <a:gd name="connsiteX400" fmla="*/ 276919 w 1354145"/>
                  <a:gd name="connsiteY400" fmla="*/ 690953 h 1681299"/>
                  <a:gd name="connsiteX401" fmla="*/ 277648 w 1354145"/>
                  <a:gd name="connsiteY401" fmla="*/ 694651 h 1681299"/>
                  <a:gd name="connsiteX402" fmla="*/ 278320 w 1354145"/>
                  <a:gd name="connsiteY402" fmla="*/ 694932 h 1681299"/>
                  <a:gd name="connsiteX403" fmla="*/ 280842 w 1354145"/>
                  <a:gd name="connsiteY403" fmla="*/ 695436 h 1681299"/>
                  <a:gd name="connsiteX404" fmla="*/ 282074 w 1354145"/>
                  <a:gd name="connsiteY404" fmla="*/ 695772 h 1681299"/>
                  <a:gd name="connsiteX405" fmla="*/ 283195 w 1354145"/>
                  <a:gd name="connsiteY405" fmla="*/ 696164 h 1681299"/>
                  <a:gd name="connsiteX406" fmla="*/ 290816 w 1354145"/>
                  <a:gd name="connsiteY406" fmla="*/ 697005 h 1681299"/>
                  <a:gd name="connsiteX407" fmla="*/ 347022 w 1354145"/>
                  <a:gd name="connsiteY407" fmla="*/ 629592 h 1681299"/>
                  <a:gd name="connsiteX408" fmla="*/ 346573 w 1354145"/>
                  <a:gd name="connsiteY408" fmla="*/ 628471 h 1681299"/>
                  <a:gd name="connsiteX409" fmla="*/ 345957 w 1354145"/>
                  <a:gd name="connsiteY409" fmla="*/ 626622 h 1681299"/>
                  <a:gd name="connsiteX410" fmla="*/ 343211 w 1354145"/>
                  <a:gd name="connsiteY410" fmla="*/ 619730 h 1681299"/>
                  <a:gd name="connsiteX411" fmla="*/ 342483 w 1354145"/>
                  <a:gd name="connsiteY411" fmla="*/ 615863 h 1681299"/>
                  <a:gd name="connsiteX412" fmla="*/ 342483 w 1354145"/>
                  <a:gd name="connsiteY412" fmla="*/ 615134 h 1681299"/>
                  <a:gd name="connsiteX413" fmla="*/ 343155 w 1354145"/>
                  <a:gd name="connsiteY413" fmla="*/ 611492 h 1681299"/>
                  <a:gd name="connsiteX414" fmla="*/ 344052 w 1354145"/>
                  <a:gd name="connsiteY414" fmla="*/ 609082 h 1681299"/>
                  <a:gd name="connsiteX415" fmla="*/ 343940 w 1354145"/>
                  <a:gd name="connsiteY415" fmla="*/ 608970 h 1681299"/>
                  <a:gd name="connsiteX416" fmla="*/ 342483 w 1354145"/>
                  <a:gd name="connsiteY416" fmla="*/ 603647 h 1681299"/>
                  <a:gd name="connsiteX417" fmla="*/ 342314 w 1354145"/>
                  <a:gd name="connsiteY417" fmla="*/ 602582 h 1681299"/>
                  <a:gd name="connsiteX418" fmla="*/ 341810 w 1354145"/>
                  <a:gd name="connsiteY418" fmla="*/ 599332 h 1681299"/>
                  <a:gd name="connsiteX419" fmla="*/ 341810 w 1354145"/>
                  <a:gd name="connsiteY419" fmla="*/ 598604 h 1681299"/>
                  <a:gd name="connsiteX420" fmla="*/ 342651 w 1354145"/>
                  <a:gd name="connsiteY420" fmla="*/ 594513 h 1681299"/>
                  <a:gd name="connsiteX421" fmla="*/ 342539 w 1354145"/>
                  <a:gd name="connsiteY421" fmla="*/ 593560 h 1681299"/>
                  <a:gd name="connsiteX422" fmla="*/ 339625 w 1354145"/>
                  <a:gd name="connsiteY422" fmla="*/ 586387 h 1681299"/>
                  <a:gd name="connsiteX423" fmla="*/ 339625 w 1354145"/>
                  <a:gd name="connsiteY423" fmla="*/ 584090 h 1681299"/>
                  <a:gd name="connsiteX424" fmla="*/ 339233 w 1354145"/>
                  <a:gd name="connsiteY424" fmla="*/ 582465 h 1681299"/>
                  <a:gd name="connsiteX425" fmla="*/ 338952 w 1354145"/>
                  <a:gd name="connsiteY425" fmla="*/ 581008 h 1681299"/>
                  <a:gd name="connsiteX426" fmla="*/ 338616 w 1354145"/>
                  <a:gd name="connsiteY426" fmla="*/ 580391 h 1681299"/>
                  <a:gd name="connsiteX427" fmla="*/ 331724 w 1354145"/>
                  <a:gd name="connsiteY427" fmla="*/ 570641 h 1681299"/>
                  <a:gd name="connsiteX428" fmla="*/ 331724 w 1354145"/>
                  <a:gd name="connsiteY428" fmla="*/ 569912 h 1681299"/>
                  <a:gd name="connsiteX429" fmla="*/ 332452 w 1354145"/>
                  <a:gd name="connsiteY429" fmla="*/ 566102 h 1681299"/>
                  <a:gd name="connsiteX430" fmla="*/ 332452 w 1354145"/>
                  <a:gd name="connsiteY430" fmla="*/ 565598 h 1681299"/>
                  <a:gd name="connsiteX431" fmla="*/ 332452 w 1354145"/>
                  <a:gd name="connsiteY431" fmla="*/ 564869 h 1681299"/>
                  <a:gd name="connsiteX432" fmla="*/ 332732 w 1354145"/>
                  <a:gd name="connsiteY432" fmla="*/ 562347 h 1681299"/>
                  <a:gd name="connsiteX433" fmla="*/ 333124 w 1354145"/>
                  <a:gd name="connsiteY433" fmla="*/ 559097 h 1681299"/>
                  <a:gd name="connsiteX434" fmla="*/ 333124 w 1354145"/>
                  <a:gd name="connsiteY434" fmla="*/ 558593 h 1681299"/>
                  <a:gd name="connsiteX435" fmla="*/ 335422 w 1354145"/>
                  <a:gd name="connsiteY435" fmla="*/ 547498 h 1681299"/>
                  <a:gd name="connsiteX436" fmla="*/ 337607 w 1354145"/>
                  <a:gd name="connsiteY436" fmla="*/ 545312 h 1681299"/>
                  <a:gd name="connsiteX437" fmla="*/ 346517 w 1354145"/>
                  <a:gd name="connsiteY437" fmla="*/ 542398 h 1681299"/>
                  <a:gd name="connsiteX438" fmla="*/ 432759 w 1354145"/>
                  <a:gd name="connsiteY438" fmla="*/ 556071 h 1681299"/>
                  <a:gd name="connsiteX439" fmla="*/ 459040 w 1354145"/>
                  <a:gd name="connsiteY439" fmla="*/ 559882 h 1681299"/>
                  <a:gd name="connsiteX440" fmla="*/ 458816 w 1354145"/>
                  <a:gd name="connsiteY440" fmla="*/ 557864 h 1681299"/>
                  <a:gd name="connsiteX441" fmla="*/ 458088 w 1354145"/>
                  <a:gd name="connsiteY441" fmla="*/ 554054 h 1681299"/>
                  <a:gd name="connsiteX442" fmla="*/ 458088 w 1354145"/>
                  <a:gd name="connsiteY442" fmla="*/ 552597 h 1681299"/>
                  <a:gd name="connsiteX443" fmla="*/ 458816 w 1354145"/>
                  <a:gd name="connsiteY443" fmla="*/ 548786 h 1681299"/>
                  <a:gd name="connsiteX444" fmla="*/ 458816 w 1354145"/>
                  <a:gd name="connsiteY444" fmla="*/ 548282 h 1681299"/>
                  <a:gd name="connsiteX445" fmla="*/ 458816 w 1354145"/>
                  <a:gd name="connsiteY445" fmla="*/ 547105 h 1681299"/>
                  <a:gd name="connsiteX446" fmla="*/ 459320 w 1354145"/>
                  <a:gd name="connsiteY446" fmla="*/ 535842 h 1681299"/>
                  <a:gd name="connsiteX447" fmla="*/ 459545 w 1354145"/>
                  <a:gd name="connsiteY447" fmla="*/ 535169 h 1681299"/>
                  <a:gd name="connsiteX448" fmla="*/ 459545 w 1354145"/>
                  <a:gd name="connsiteY448" fmla="*/ 534665 h 1681299"/>
                  <a:gd name="connsiteX449" fmla="*/ 463691 w 1354145"/>
                  <a:gd name="connsiteY449" fmla="*/ 526371 h 1681299"/>
                  <a:gd name="connsiteX450" fmla="*/ 466157 w 1354145"/>
                  <a:gd name="connsiteY450" fmla="*/ 524018 h 1681299"/>
                  <a:gd name="connsiteX451" fmla="*/ 467054 w 1354145"/>
                  <a:gd name="connsiteY451" fmla="*/ 522169 h 1681299"/>
                  <a:gd name="connsiteX452" fmla="*/ 469015 w 1354145"/>
                  <a:gd name="connsiteY452" fmla="*/ 519479 h 1681299"/>
                  <a:gd name="connsiteX453" fmla="*/ 469575 w 1354145"/>
                  <a:gd name="connsiteY453" fmla="*/ 518918 h 1681299"/>
                  <a:gd name="connsiteX454" fmla="*/ 469575 w 1354145"/>
                  <a:gd name="connsiteY454" fmla="*/ 517461 h 1681299"/>
                  <a:gd name="connsiteX455" fmla="*/ 470304 w 1354145"/>
                  <a:gd name="connsiteY455" fmla="*/ 513651 h 1681299"/>
                  <a:gd name="connsiteX456" fmla="*/ 472097 w 1354145"/>
                  <a:gd name="connsiteY456" fmla="*/ 508047 h 1681299"/>
                  <a:gd name="connsiteX457" fmla="*/ 467558 w 1354145"/>
                  <a:gd name="connsiteY457" fmla="*/ 505413 h 1681299"/>
                  <a:gd name="connsiteX458" fmla="*/ 465373 w 1354145"/>
                  <a:gd name="connsiteY458" fmla="*/ 503228 h 1681299"/>
                  <a:gd name="connsiteX459" fmla="*/ 462627 w 1354145"/>
                  <a:gd name="connsiteY459" fmla="*/ 498353 h 1681299"/>
                  <a:gd name="connsiteX460" fmla="*/ 462515 w 1354145"/>
                  <a:gd name="connsiteY460" fmla="*/ 498241 h 1681299"/>
                  <a:gd name="connsiteX461" fmla="*/ 459488 w 1354145"/>
                  <a:gd name="connsiteY461" fmla="*/ 491012 h 1681299"/>
                  <a:gd name="connsiteX462" fmla="*/ 457303 w 1354145"/>
                  <a:gd name="connsiteY462" fmla="*/ 486193 h 1681299"/>
                  <a:gd name="connsiteX463" fmla="*/ 455342 w 1354145"/>
                  <a:gd name="connsiteY463" fmla="*/ 483895 h 1681299"/>
                  <a:gd name="connsiteX464" fmla="*/ 453380 w 1354145"/>
                  <a:gd name="connsiteY464" fmla="*/ 481205 h 1681299"/>
                  <a:gd name="connsiteX465" fmla="*/ 451251 w 1354145"/>
                  <a:gd name="connsiteY465" fmla="*/ 476946 h 1681299"/>
                  <a:gd name="connsiteX466" fmla="*/ 453212 w 1354145"/>
                  <a:gd name="connsiteY466" fmla="*/ 465011 h 1681299"/>
                  <a:gd name="connsiteX467" fmla="*/ 453941 w 1354145"/>
                  <a:gd name="connsiteY467" fmla="*/ 464282 h 1681299"/>
                  <a:gd name="connsiteX468" fmla="*/ 454109 w 1354145"/>
                  <a:gd name="connsiteY468" fmla="*/ 464114 h 1681299"/>
                  <a:gd name="connsiteX469" fmla="*/ 453773 w 1354145"/>
                  <a:gd name="connsiteY469" fmla="*/ 462041 h 1681299"/>
                  <a:gd name="connsiteX470" fmla="*/ 449962 w 1354145"/>
                  <a:gd name="connsiteY470" fmla="*/ 456885 h 1681299"/>
                  <a:gd name="connsiteX471" fmla="*/ 449234 w 1354145"/>
                  <a:gd name="connsiteY471" fmla="*/ 454756 h 1681299"/>
                  <a:gd name="connsiteX472" fmla="*/ 449794 w 1354145"/>
                  <a:gd name="connsiteY472" fmla="*/ 446854 h 1681299"/>
                  <a:gd name="connsiteX473" fmla="*/ 450522 w 1354145"/>
                  <a:gd name="connsiteY473" fmla="*/ 445398 h 1681299"/>
                  <a:gd name="connsiteX474" fmla="*/ 452484 w 1354145"/>
                  <a:gd name="connsiteY474" fmla="*/ 442708 h 1681299"/>
                  <a:gd name="connsiteX475" fmla="*/ 455342 w 1354145"/>
                  <a:gd name="connsiteY475" fmla="*/ 439850 h 1681299"/>
                  <a:gd name="connsiteX476" fmla="*/ 460161 w 1354145"/>
                  <a:gd name="connsiteY476" fmla="*/ 437104 h 1681299"/>
                  <a:gd name="connsiteX477" fmla="*/ 460721 w 1354145"/>
                  <a:gd name="connsiteY477" fmla="*/ 436936 h 1681299"/>
                  <a:gd name="connsiteX478" fmla="*/ 463187 w 1354145"/>
                  <a:gd name="connsiteY478" fmla="*/ 435815 h 1681299"/>
                  <a:gd name="connsiteX479" fmla="*/ 484033 w 1354145"/>
                  <a:gd name="connsiteY479" fmla="*/ 429371 h 1681299"/>
                  <a:gd name="connsiteX480" fmla="*/ 512836 w 1354145"/>
                  <a:gd name="connsiteY480" fmla="*/ 420741 h 1681299"/>
                  <a:gd name="connsiteX481" fmla="*/ 528919 w 1354145"/>
                  <a:gd name="connsiteY481" fmla="*/ 415137 h 1681299"/>
                  <a:gd name="connsiteX482" fmla="*/ 529815 w 1354145"/>
                  <a:gd name="connsiteY482" fmla="*/ 414857 h 1681299"/>
                  <a:gd name="connsiteX483" fmla="*/ 533290 w 1354145"/>
                  <a:gd name="connsiteY483" fmla="*/ 414017 h 1681299"/>
                  <a:gd name="connsiteX484" fmla="*/ 534971 w 1354145"/>
                  <a:gd name="connsiteY484" fmla="*/ 413176 h 1681299"/>
                  <a:gd name="connsiteX485" fmla="*/ 534971 w 1354145"/>
                  <a:gd name="connsiteY485" fmla="*/ 412728 h 1681299"/>
                  <a:gd name="connsiteX486" fmla="*/ 534971 w 1354145"/>
                  <a:gd name="connsiteY486" fmla="*/ 412223 h 1681299"/>
                  <a:gd name="connsiteX487" fmla="*/ 532617 w 1354145"/>
                  <a:gd name="connsiteY487" fmla="*/ 405219 h 1681299"/>
                  <a:gd name="connsiteX488" fmla="*/ 532113 w 1354145"/>
                  <a:gd name="connsiteY488" fmla="*/ 401969 h 1681299"/>
                  <a:gd name="connsiteX489" fmla="*/ 531889 w 1354145"/>
                  <a:gd name="connsiteY489" fmla="*/ 400344 h 1681299"/>
                  <a:gd name="connsiteX490" fmla="*/ 528527 w 1354145"/>
                  <a:gd name="connsiteY490" fmla="*/ 393675 h 1681299"/>
                  <a:gd name="connsiteX491" fmla="*/ 523651 w 1354145"/>
                  <a:gd name="connsiteY491" fmla="*/ 387063 h 1681299"/>
                  <a:gd name="connsiteX492" fmla="*/ 521242 w 1354145"/>
                  <a:gd name="connsiteY492" fmla="*/ 383196 h 1681299"/>
                  <a:gd name="connsiteX493" fmla="*/ 520793 w 1354145"/>
                  <a:gd name="connsiteY493" fmla="*/ 382748 h 1681299"/>
                  <a:gd name="connsiteX494" fmla="*/ 520793 w 1354145"/>
                  <a:gd name="connsiteY494" fmla="*/ 382748 h 1681299"/>
                  <a:gd name="connsiteX495" fmla="*/ 516646 w 1354145"/>
                  <a:gd name="connsiteY495" fmla="*/ 383644 h 1681299"/>
                  <a:gd name="connsiteX496" fmla="*/ 515190 w 1354145"/>
                  <a:gd name="connsiteY496" fmla="*/ 383644 h 1681299"/>
                  <a:gd name="connsiteX497" fmla="*/ 511939 w 1354145"/>
                  <a:gd name="connsiteY497" fmla="*/ 383140 h 1681299"/>
                  <a:gd name="connsiteX498" fmla="*/ 509810 w 1354145"/>
                  <a:gd name="connsiteY498" fmla="*/ 382412 h 1681299"/>
                  <a:gd name="connsiteX499" fmla="*/ 508857 w 1354145"/>
                  <a:gd name="connsiteY499" fmla="*/ 382019 h 1681299"/>
                  <a:gd name="connsiteX500" fmla="*/ 501909 w 1354145"/>
                  <a:gd name="connsiteY500" fmla="*/ 385718 h 1681299"/>
                  <a:gd name="connsiteX501" fmla="*/ 493671 w 1354145"/>
                  <a:gd name="connsiteY501" fmla="*/ 385550 h 1681299"/>
                  <a:gd name="connsiteX502" fmla="*/ 489356 w 1354145"/>
                  <a:gd name="connsiteY502" fmla="*/ 386502 h 1681299"/>
                  <a:gd name="connsiteX503" fmla="*/ 488628 w 1354145"/>
                  <a:gd name="connsiteY503" fmla="*/ 386502 h 1681299"/>
                  <a:gd name="connsiteX504" fmla="*/ 484033 w 1354145"/>
                  <a:gd name="connsiteY504" fmla="*/ 385438 h 1681299"/>
                  <a:gd name="connsiteX505" fmla="*/ 482576 w 1354145"/>
                  <a:gd name="connsiteY505" fmla="*/ 384709 h 1681299"/>
                  <a:gd name="connsiteX506" fmla="*/ 482128 w 1354145"/>
                  <a:gd name="connsiteY506" fmla="*/ 384485 h 1681299"/>
                  <a:gd name="connsiteX507" fmla="*/ 477252 w 1354145"/>
                  <a:gd name="connsiteY507" fmla="*/ 384989 h 1681299"/>
                  <a:gd name="connsiteX508" fmla="*/ 473610 w 1354145"/>
                  <a:gd name="connsiteY508" fmla="*/ 387287 h 1681299"/>
                  <a:gd name="connsiteX509" fmla="*/ 472657 w 1354145"/>
                  <a:gd name="connsiteY509" fmla="*/ 388015 h 1681299"/>
                  <a:gd name="connsiteX510" fmla="*/ 470304 w 1354145"/>
                  <a:gd name="connsiteY510" fmla="*/ 389360 h 1681299"/>
                  <a:gd name="connsiteX511" fmla="*/ 467726 w 1354145"/>
                  <a:gd name="connsiteY511" fmla="*/ 390369 h 1681299"/>
                  <a:gd name="connsiteX512" fmla="*/ 466493 w 1354145"/>
                  <a:gd name="connsiteY512" fmla="*/ 391209 h 1681299"/>
                  <a:gd name="connsiteX513" fmla="*/ 463243 w 1354145"/>
                  <a:gd name="connsiteY513" fmla="*/ 392610 h 1681299"/>
                  <a:gd name="connsiteX514" fmla="*/ 458984 w 1354145"/>
                  <a:gd name="connsiteY514" fmla="*/ 393843 h 1681299"/>
                  <a:gd name="connsiteX515" fmla="*/ 455902 w 1354145"/>
                  <a:gd name="connsiteY515" fmla="*/ 394348 h 1681299"/>
                  <a:gd name="connsiteX516" fmla="*/ 446544 w 1354145"/>
                  <a:gd name="connsiteY516" fmla="*/ 393451 h 1681299"/>
                  <a:gd name="connsiteX517" fmla="*/ 441108 w 1354145"/>
                  <a:gd name="connsiteY517" fmla="*/ 390481 h 1681299"/>
                  <a:gd name="connsiteX518" fmla="*/ 437802 w 1354145"/>
                  <a:gd name="connsiteY518" fmla="*/ 389024 h 1681299"/>
                  <a:gd name="connsiteX519" fmla="*/ 436233 w 1354145"/>
                  <a:gd name="connsiteY519" fmla="*/ 387959 h 1681299"/>
                  <a:gd name="connsiteX520" fmla="*/ 434104 w 1354145"/>
                  <a:gd name="connsiteY520" fmla="*/ 388408 h 1681299"/>
                  <a:gd name="connsiteX521" fmla="*/ 430517 w 1354145"/>
                  <a:gd name="connsiteY521" fmla="*/ 388464 h 1681299"/>
                  <a:gd name="connsiteX522" fmla="*/ 421944 w 1354145"/>
                  <a:gd name="connsiteY522" fmla="*/ 387175 h 1681299"/>
                  <a:gd name="connsiteX523" fmla="*/ 419142 w 1354145"/>
                  <a:gd name="connsiteY523" fmla="*/ 387175 h 1681299"/>
                  <a:gd name="connsiteX524" fmla="*/ 415275 w 1354145"/>
                  <a:gd name="connsiteY524" fmla="*/ 386446 h 1681299"/>
                  <a:gd name="connsiteX525" fmla="*/ 411689 w 1354145"/>
                  <a:gd name="connsiteY525" fmla="*/ 384989 h 1681299"/>
                  <a:gd name="connsiteX526" fmla="*/ 408214 w 1354145"/>
                  <a:gd name="connsiteY526" fmla="*/ 382692 h 1681299"/>
                  <a:gd name="connsiteX527" fmla="*/ 407542 w 1354145"/>
                  <a:gd name="connsiteY527" fmla="*/ 382019 h 1681299"/>
                  <a:gd name="connsiteX528" fmla="*/ 406197 w 1354145"/>
                  <a:gd name="connsiteY528" fmla="*/ 382131 h 1681299"/>
                  <a:gd name="connsiteX529" fmla="*/ 401882 w 1354145"/>
                  <a:gd name="connsiteY529" fmla="*/ 382131 h 1681299"/>
                  <a:gd name="connsiteX530" fmla="*/ 400313 w 1354145"/>
                  <a:gd name="connsiteY530" fmla="*/ 382019 h 1681299"/>
                  <a:gd name="connsiteX531" fmla="*/ 381092 w 1354145"/>
                  <a:gd name="connsiteY531" fmla="*/ 379105 h 1681299"/>
                  <a:gd name="connsiteX532" fmla="*/ 373303 w 1354145"/>
                  <a:gd name="connsiteY532" fmla="*/ 385550 h 1681299"/>
                  <a:gd name="connsiteX533" fmla="*/ 370613 w 1354145"/>
                  <a:gd name="connsiteY533" fmla="*/ 387511 h 1681299"/>
                  <a:gd name="connsiteX534" fmla="*/ 370389 w 1354145"/>
                  <a:gd name="connsiteY534" fmla="*/ 387623 h 1681299"/>
                  <a:gd name="connsiteX535" fmla="*/ 359910 w 1354145"/>
                  <a:gd name="connsiteY535" fmla="*/ 396813 h 1681299"/>
                  <a:gd name="connsiteX536" fmla="*/ 356548 w 1354145"/>
                  <a:gd name="connsiteY536" fmla="*/ 398775 h 1681299"/>
                  <a:gd name="connsiteX537" fmla="*/ 354923 w 1354145"/>
                  <a:gd name="connsiteY537" fmla="*/ 400400 h 1681299"/>
                  <a:gd name="connsiteX538" fmla="*/ 356268 w 1354145"/>
                  <a:gd name="connsiteY538" fmla="*/ 405555 h 1681299"/>
                  <a:gd name="connsiteX539" fmla="*/ 356268 w 1354145"/>
                  <a:gd name="connsiteY539" fmla="*/ 407684 h 1681299"/>
                  <a:gd name="connsiteX540" fmla="*/ 355764 w 1354145"/>
                  <a:gd name="connsiteY540" fmla="*/ 410935 h 1681299"/>
                  <a:gd name="connsiteX541" fmla="*/ 353634 w 1354145"/>
                  <a:gd name="connsiteY541" fmla="*/ 417379 h 1681299"/>
                  <a:gd name="connsiteX542" fmla="*/ 351897 w 1354145"/>
                  <a:gd name="connsiteY542" fmla="*/ 420573 h 1681299"/>
                  <a:gd name="connsiteX543" fmla="*/ 349039 w 1354145"/>
                  <a:gd name="connsiteY543" fmla="*/ 424159 h 1681299"/>
                  <a:gd name="connsiteX544" fmla="*/ 348254 w 1354145"/>
                  <a:gd name="connsiteY544" fmla="*/ 425000 h 1681299"/>
                  <a:gd name="connsiteX545" fmla="*/ 345397 w 1354145"/>
                  <a:gd name="connsiteY545" fmla="*/ 427858 h 1681299"/>
                  <a:gd name="connsiteX546" fmla="*/ 344836 w 1354145"/>
                  <a:gd name="connsiteY546" fmla="*/ 428418 h 1681299"/>
                  <a:gd name="connsiteX547" fmla="*/ 339793 w 1354145"/>
                  <a:gd name="connsiteY547" fmla="*/ 432733 h 1681299"/>
                  <a:gd name="connsiteX548" fmla="*/ 338000 w 1354145"/>
                  <a:gd name="connsiteY548" fmla="*/ 433966 h 1681299"/>
                  <a:gd name="connsiteX549" fmla="*/ 330098 w 1354145"/>
                  <a:gd name="connsiteY549" fmla="*/ 438281 h 1681299"/>
                  <a:gd name="connsiteX550" fmla="*/ 317994 w 1354145"/>
                  <a:gd name="connsiteY550" fmla="*/ 436656 h 1681299"/>
                  <a:gd name="connsiteX551" fmla="*/ 315921 w 1354145"/>
                  <a:gd name="connsiteY551" fmla="*/ 424608 h 1681299"/>
                  <a:gd name="connsiteX552" fmla="*/ 317378 w 1354145"/>
                  <a:gd name="connsiteY552" fmla="*/ 421750 h 1681299"/>
                  <a:gd name="connsiteX553" fmla="*/ 319339 w 1354145"/>
                  <a:gd name="connsiteY553" fmla="*/ 419060 h 1681299"/>
                  <a:gd name="connsiteX554" fmla="*/ 322982 w 1354145"/>
                  <a:gd name="connsiteY554" fmla="*/ 415418 h 1681299"/>
                  <a:gd name="connsiteX555" fmla="*/ 322814 w 1354145"/>
                  <a:gd name="connsiteY555" fmla="*/ 413288 h 1681299"/>
                  <a:gd name="connsiteX556" fmla="*/ 321413 w 1354145"/>
                  <a:gd name="connsiteY556" fmla="*/ 410879 h 1681299"/>
                  <a:gd name="connsiteX557" fmla="*/ 320684 w 1354145"/>
                  <a:gd name="connsiteY557" fmla="*/ 409478 h 1681299"/>
                  <a:gd name="connsiteX558" fmla="*/ 320628 w 1354145"/>
                  <a:gd name="connsiteY558" fmla="*/ 409365 h 1681299"/>
                  <a:gd name="connsiteX559" fmla="*/ 316145 w 1354145"/>
                  <a:gd name="connsiteY559" fmla="*/ 403762 h 1681299"/>
                  <a:gd name="connsiteX560" fmla="*/ 315809 w 1354145"/>
                  <a:gd name="connsiteY560" fmla="*/ 402809 h 1681299"/>
                  <a:gd name="connsiteX561" fmla="*/ 312783 w 1354145"/>
                  <a:gd name="connsiteY561" fmla="*/ 395468 h 1681299"/>
                  <a:gd name="connsiteX562" fmla="*/ 312783 w 1354145"/>
                  <a:gd name="connsiteY562" fmla="*/ 394740 h 1681299"/>
                  <a:gd name="connsiteX563" fmla="*/ 313063 w 1354145"/>
                  <a:gd name="connsiteY563" fmla="*/ 392218 h 1681299"/>
                  <a:gd name="connsiteX564" fmla="*/ 309309 w 1354145"/>
                  <a:gd name="connsiteY564" fmla="*/ 389809 h 1681299"/>
                  <a:gd name="connsiteX565" fmla="*/ 308580 w 1354145"/>
                  <a:gd name="connsiteY565" fmla="*/ 389080 h 1681299"/>
                  <a:gd name="connsiteX566" fmla="*/ 306675 w 1354145"/>
                  <a:gd name="connsiteY566" fmla="*/ 386446 h 1681299"/>
                  <a:gd name="connsiteX567" fmla="*/ 305946 w 1354145"/>
                  <a:gd name="connsiteY567" fmla="*/ 384989 h 1681299"/>
                  <a:gd name="connsiteX568" fmla="*/ 305162 w 1354145"/>
                  <a:gd name="connsiteY568" fmla="*/ 382860 h 1681299"/>
                  <a:gd name="connsiteX569" fmla="*/ 304489 w 1354145"/>
                  <a:gd name="connsiteY569" fmla="*/ 380674 h 1681299"/>
                  <a:gd name="connsiteX570" fmla="*/ 303929 w 1354145"/>
                  <a:gd name="connsiteY570" fmla="*/ 379330 h 1681299"/>
                  <a:gd name="connsiteX571" fmla="*/ 303873 w 1354145"/>
                  <a:gd name="connsiteY571" fmla="*/ 379218 h 1681299"/>
                  <a:gd name="connsiteX572" fmla="*/ 303088 w 1354145"/>
                  <a:gd name="connsiteY572" fmla="*/ 377873 h 1681299"/>
                  <a:gd name="connsiteX573" fmla="*/ 299278 w 1354145"/>
                  <a:gd name="connsiteY573" fmla="*/ 374062 h 1681299"/>
                  <a:gd name="connsiteX574" fmla="*/ 296924 w 1354145"/>
                  <a:gd name="connsiteY574" fmla="*/ 362911 h 1681299"/>
                  <a:gd name="connsiteX575" fmla="*/ 300175 w 1354145"/>
                  <a:gd name="connsiteY575" fmla="*/ 355570 h 1681299"/>
                  <a:gd name="connsiteX576" fmla="*/ 300959 w 1354145"/>
                  <a:gd name="connsiteY576" fmla="*/ 354225 h 1681299"/>
                  <a:gd name="connsiteX577" fmla="*/ 301015 w 1354145"/>
                  <a:gd name="connsiteY577" fmla="*/ 354113 h 1681299"/>
                  <a:gd name="connsiteX578" fmla="*/ 303537 w 1354145"/>
                  <a:gd name="connsiteY578" fmla="*/ 350078 h 1681299"/>
                  <a:gd name="connsiteX579" fmla="*/ 304265 w 1354145"/>
                  <a:gd name="connsiteY579" fmla="*/ 349350 h 1681299"/>
                  <a:gd name="connsiteX580" fmla="*/ 305386 w 1354145"/>
                  <a:gd name="connsiteY580" fmla="*/ 348397 h 1681299"/>
                  <a:gd name="connsiteX581" fmla="*/ 307683 w 1354145"/>
                  <a:gd name="connsiteY581" fmla="*/ 346660 h 1681299"/>
                  <a:gd name="connsiteX582" fmla="*/ 310037 w 1354145"/>
                  <a:gd name="connsiteY582" fmla="*/ 344306 h 1681299"/>
                  <a:gd name="connsiteX583" fmla="*/ 311214 w 1354145"/>
                  <a:gd name="connsiteY583" fmla="*/ 343298 h 1681299"/>
                  <a:gd name="connsiteX584" fmla="*/ 313063 w 1354145"/>
                  <a:gd name="connsiteY584" fmla="*/ 341336 h 1681299"/>
                  <a:gd name="connsiteX585" fmla="*/ 322365 w 1354145"/>
                  <a:gd name="connsiteY585" fmla="*/ 335508 h 1681299"/>
                  <a:gd name="connsiteX586" fmla="*/ 326680 w 1354145"/>
                  <a:gd name="connsiteY586" fmla="*/ 335508 h 1681299"/>
                  <a:gd name="connsiteX587" fmla="*/ 328137 w 1354145"/>
                  <a:gd name="connsiteY587" fmla="*/ 335620 h 1681299"/>
                  <a:gd name="connsiteX588" fmla="*/ 328978 w 1354145"/>
                  <a:gd name="connsiteY588" fmla="*/ 335564 h 1681299"/>
                  <a:gd name="connsiteX589" fmla="*/ 331443 w 1354145"/>
                  <a:gd name="connsiteY589" fmla="*/ 334164 h 1681299"/>
                  <a:gd name="connsiteX590" fmla="*/ 332060 w 1354145"/>
                  <a:gd name="connsiteY590" fmla="*/ 333827 h 1681299"/>
                  <a:gd name="connsiteX591" fmla="*/ 332284 w 1354145"/>
                  <a:gd name="connsiteY591" fmla="*/ 333603 h 1681299"/>
                  <a:gd name="connsiteX592" fmla="*/ 333741 w 1354145"/>
                  <a:gd name="connsiteY592" fmla="*/ 332146 h 1681299"/>
                  <a:gd name="connsiteX593" fmla="*/ 337215 w 1354145"/>
                  <a:gd name="connsiteY593" fmla="*/ 329849 h 1681299"/>
                  <a:gd name="connsiteX594" fmla="*/ 338840 w 1354145"/>
                  <a:gd name="connsiteY594" fmla="*/ 329176 h 1681299"/>
                  <a:gd name="connsiteX595" fmla="*/ 343659 w 1354145"/>
                  <a:gd name="connsiteY595" fmla="*/ 326486 h 1681299"/>
                  <a:gd name="connsiteX596" fmla="*/ 343828 w 1354145"/>
                  <a:gd name="connsiteY596" fmla="*/ 326318 h 1681299"/>
                  <a:gd name="connsiteX597" fmla="*/ 350104 w 1354145"/>
                  <a:gd name="connsiteY597" fmla="*/ 323348 h 1681299"/>
                  <a:gd name="connsiteX598" fmla="*/ 350160 w 1354145"/>
                  <a:gd name="connsiteY598" fmla="*/ 323292 h 1681299"/>
                  <a:gd name="connsiteX599" fmla="*/ 352401 w 1354145"/>
                  <a:gd name="connsiteY599" fmla="*/ 319930 h 1681299"/>
                  <a:gd name="connsiteX600" fmla="*/ 353130 w 1354145"/>
                  <a:gd name="connsiteY600" fmla="*/ 319202 h 1681299"/>
                  <a:gd name="connsiteX601" fmla="*/ 355819 w 1354145"/>
                  <a:gd name="connsiteY601" fmla="*/ 317240 h 1681299"/>
                  <a:gd name="connsiteX602" fmla="*/ 356212 w 1354145"/>
                  <a:gd name="connsiteY602" fmla="*/ 317016 h 1681299"/>
                  <a:gd name="connsiteX603" fmla="*/ 357445 w 1354145"/>
                  <a:gd name="connsiteY603" fmla="*/ 315559 h 1681299"/>
                  <a:gd name="connsiteX604" fmla="*/ 358846 w 1354145"/>
                  <a:gd name="connsiteY604" fmla="*/ 314158 h 1681299"/>
                  <a:gd name="connsiteX605" fmla="*/ 361759 w 1354145"/>
                  <a:gd name="connsiteY605" fmla="*/ 308386 h 1681299"/>
                  <a:gd name="connsiteX606" fmla="*/ 362488 w 1354145"/>
                  <a:gd name="connsiteY606" fmla="*/ 307658 h 1681299"/>
                  <a:gd name="connsiteX607" fmla="*/ 363328 w 1354145"/>
                  <a:gd name="connsiteY607" fmla="*/ 306929 h 1681299"/>
                  <a:gd name="connsiteX608" fmla="*/ 368820 w 1354145"/>
                  <a:gd name="connsiteY608" fmla="*/ 299981 h 1681299"/>
                  <a:gd name="connsiteX609" fmla="*/ 368820 w 1354145"/>
                  <a:gd name="connsiteY609" fmla="*/ 299981 h 1681299"/>
                  <a:gd name="connsiteX610" fmla="*/ 370165 w 1354145"/>
                  <a:gd name="connsiteY610" fmla="*/ 299028 h 1681299"/>
                  <a:gd name="connsiteX611" fmla="*/ 376385 w 1354145"/>
                  <a:gd name="connsiteY611" fmla="*/ 297515 h 1681299"/>
                  <a:gd name="connsiteX612" fmla="*/ 378291 w 1354145"/>
                  <a:gd name="connsiteY612" fmla="*/ 294825 h 1681299"/>
                  <a:gd name="connsiteX613" fmla="*/ 380308 w 1354145"/>
                  <a:gd name="connsiteY613" fmla="*/ 290006 h 1681299"/>
                  <a:gd name="connsiteX614" fmla="*/ 380308 w 1354145"/>
                  <a:gd name="connsiteY614" fmla="*/ 289838 h 1681299"/>
                  <a:gd name="connsiteX615" fmla="*/ 381260 w 1354145"/>
                  <a:gd name="connsiteY615" fmla="*/ 285523 h 1681299"/>
                  <a:gd name="connsiteX616" fmla="*/ 381036 w 1354145"/>
                  <a:gd name="connsiteY616" fmla="*/ 283394 h 1681299"/>
                  <a:gd name="connsiteX617" fmla="*/ 381036 w 1354145"/>
                  <a:gd name="connsiteY617" fmla="*/ 281937 h 1681299"/>
                  <a:gd name="connsiteX618" fmla="*/ 381989 w 1354145"/>
                  <a:gd name="connsiteY618" fmla="*/ 277622 h 1681299"/>
                  <a:gd name="connsiteX619" fmla="*/ 381372 w 1354145"/>
                  <a:gd name="connsiteY619" fmla="*/ 270841 h 1681299"/>
                  <a:gd name="connsiteX620" fmla="*/ 381821 w 1354145"/>
                  <a:gd name="connsiteY620" fmla="*/ 269104 h 1681299"/>
                  <a:gd name="connsiteX621" fmla="*/ 382886 w 1354145"/>
                  <a:gd name="connsiteY621" fmla="*/ 265126 h 1681299"/>
                  <a:gd name="connsiteX622" fmla="*/ 383614 w 1354145"/>
                  <a:gd name="connsiteY622" fmla="*/ 263669 h 1681299"/>
                  <a:gd name="connsiteX623" fmla="*/ 388153 w 1354145"/>
                  <a:gd name="connsiteY623" fmla="*/ 259074 h 1681299"/>
                  <a:gd name="connsiteX624" fmla="*/ 388433 w 1354145"/>
                  <a:gd name="connsiteY624" fmla="*/ 258793 h 1681299"/>
                  <a:gd name="connsiteX625" fmla="*/ 391067 w 1354145"/>
                  <a:gd name="connsiteY625" fmla="*/ 256888 h 1681299"/>
                  <a:gd name="connsiteX626" fmla="*/ 396783 w 1354145"/>
                  <a:gd name="connsiteY626" fmla="*/ 253806 h 1681299"/>
                  <a:gd name="connsiteX627" fmla="*/ 398632 w 1354145"/>
                  <a:gd name="connsiteY627" fmla="*/ 252293 h 1681299"/>
                  <a:gd name="connsiteX628" fmla="*/ 399361 w 1354145"/>
                  <a:gd name="connsiteY628" fmla="*/ 251733 h 1681299"/>
                  <a:gd name="connsiteX629" fmla="*/ 401490 w 1354145"/>
                  <a:gd name="connsiteY629" fmla="*/ 250276 h 1681299"/>
                  <a:gd name="connsiteX630" fmla="*/ 406589 w 1354145"/>
                  <a:gd name="connsiteY630" fmla="*/ 248539 h 1681299"/>
                  <a:gd name="connsiteX631" fmla="*/ 408326 w 1354145"/>
                  <a:gd name="connsiteY631" fmla="*/ 248090 h 1681299"/>
                  <a:gd name="connsiteX632" fmla="*/ 409727 w 1354145"/>
                  <a:gd name="connsiteY632" fmla="*/ 247866 h 1681299"/>
                  <a:gd name="connsiteX633" fmla="*/ 411577 w 1354145"/>
                  <a:gd name="connsiteY633" fmla="*/ 246689 h 1681299"/>
                  <a:gd name="connsiteX634" fmla="*/ 417292 w 1354145"/>
                  <a:gd name="connsiteY634" fmla="*/ 244952 h 1681299"/>
                  <a:gd name="connsiteX635" fmla="*/ 418749 w 1354145"/>
                  <a:gd name="connsiteY635" fmla="*/ 244952 h 1681299"/>
                  <a:gd name="connsiteX636" fmla="*/ 420543 w 1354145"/>
                  <a:gd name="connsiteY636" fmla="*/ 245120 h 1681299"/>
                  <a:gd name="connsiteX637" fmla="*/ 422336 w 1354145"/>
                  <a:gd name="connsiteY637" fmla="*/ 244952 h 1681299"/>
                  <a:gd name="connsiteX638" fmla="*/ 423064 w 1354145"/>
                  <a:gd name="connsiteY638" fmla="*/ 244952 h 1681299"/>
                  <a:gd name="connsiteX639" fmla="*/ 426146 w 1354145"/>
                  <a:gd name="connsiteY639" fmla="*/ 245400 h 1681299"/>
                  <a:gd name="connsiteX640" fmla="*/ 431414 w 1354145"/>
                  <a:gd name="connsiteY640" fmla="*/ 240637 h 1681299"/>
                  <a:gd name="connsiteX641" fmla="*/ 431470 w 1354145"/>
                  <a:gd name="connsiteY641" fmla="*/ 240581 h 1681299"/>
                  <a:gd name="connsiteX642" fmla="*/ 433375 w 1354145"/>
                  <a:gd name="connsiteY642" fmla="*/ 235594 h 1681299"/>
                  <a:gd name="connsiteX643" fmla="*/ 434608 w 1354145"/>
                  <a:gd name="connsiteY643" fmla="*/ 233016 h 1681299"/>
                  <a:gd name="connsiteX644" fmla="*/ 433095 w 1354145"/>
                  <a:gd name="connsiteY644" fmla="*/ 229430 h 1681299"/>
                  <a:gd name="connsiteX645" fmla="*/ 432759 w 1354145"/>
                  <a:gd name="connsiteY645" fmla="*/ 228533 h 1681299"/>
                  <a:gd name="connsiteX646" fmla="*/ 430797 w 1354145"/>
                  <a:gd name="connsiteY646" fmla="*/ 225451 h 1681299"/>
                  <a:gd name="connsiteX647" fmla="*/ 429508 w 1354145"/>
                  <a:gd name="connsiteY647" fmla="*/ 222145 h 1681299"/>
                  <a:gd name="connsiteX648" fmla="*/ 429172 w 1354145"/>
                  <a:gd name="connsiteY648" fmla="*/ 220520 h 1681299"/>
                  <a:gd name="connsiteX649" fmla="*/ 427379 w 1354145"/>
                  <a:gd name="connsiteY649" fmla="*/ 216541 h 1681299"/>
                  <a:gd name="connsiteX650" fmla="*/ 426931 w 1354145"/>
                  <a:gd name="connsiteY650" fmla="*/ 215477 h 1681299"/>
                  <a:gd name="connsiteX651" fmla="*/ 426202 w 1354145"/>
                  <a:gd name="connsiteY651" fmla="*/ 213347 h 1681299"/>
                  <a:gd name="connsiteX652" fmla="*/ 425698 w 1354145"/>
                  <a:gd name="connsiteY652" fmla="*/ 210097 h 1681299"/>
                  <a:gd name="connsiteX653" fmla="*/ 425698 w 1354145"/>
                  <a:gd name="connsiteY653" fmla="*/ 202924 h 1681299"/>
                  <a:gd name="connsiteX654" fmla="*/ 428724 w 1354145"/>
                  <a:gd name="connsiteY654" fmla="*/ 195639 h 1681299"/>
                  <a:gd name="connsiteX655" fmla="*/ 429453 w 1354145"/>
                  <a:gd name="connsiteY655" fmla="*/ 194911 h 1681299"/>
                  <a:gd name="connsiteX656" fmla="*/ 429733 w 1354145"/>
                  <a:gd name="connsiteY656" fmla="*/ 194631 h 1681299"/>
                  <a:gd name="connsiteX657" fmla="*/ 429508 w 1354145"/>
                  <a:gd name="connsiteY657" fmla="*/ 193510 h 1681299"/>
                  <a:gd name="connsiteX658" fmla="*/ 429284 w 1354145"/>
                  <a:gd name="connsiteY658" fmla="*/ 191493 h 1681299"/>
                  <a:gd name="connsiteX659" fmla="*/ 429116 w 1354145"/>
                  <a:gd name="connsiteY659" fmla="*/ 189755 h 1681299"/>
                  <a:gd name="connsiteX660" fmla="*/ 428612 w 1354145"/>
                  <a:gd name="connsiteY660" fmla="*/ 186505 h 1681299"/>
                  <a:gd name="connsiteX661" fmla="*/ 428612 w 1354145"/>
                  <a:gd name="connsiteY661" fmla="*/ 182919 h 1681299"/>
                  <a:gd name="connsiteX662" fmla="*/ 431638 w 1354145"/>
                  <a:gd name="connsiteY662" fmla="*/ 175634 h 1681299"/>
                  <a:gd name="connsiteX663" fmla="*/ 432366 w 1354145"/>
                  <a:gd name="connsiteY663" fmla="*/ 174905 h 1681299"/>
                  <a:gd name="connsiteX664" fmla="*/ 435000 w 1354145"/>
                  <a:gd name="connsiteY664" fmla="*/ 173000 h 1681299"/>
                  <a:gd name="connsiteX665" fmla="*/ 435224 w 1354145"/>
                  <a:gd name="connsiteY665" fmla="*/ 172776 h 1681299"/>
                  <a:gd name="connsiteX666" fmla="*/ 436793 w 1354145"/>
                  <a:gd name="connsiteY666" fmla="*/ 171487 h 1681299"/>
                  <a:gd name="connsiteX667" fmla="*/ 438082 w 1354145"/>
                  <a:gd name="connsiteY667" fmla="*/ 170591 h 1681299"/>
                  <a:gd name="connsiteX668" fmla="*/ 445087 w 1354145"/>
                  <a:gd name="connsiteY668" fmla="*/ 167565 h 1681299"/>
                  <a:gd name="connsiteX669" fmla="*/ 446208 w 1354145"/>
                  <a:gd name="connsiteY669" fmla="*/ 165379 h 1681299"/>
                  <a:gd name="connsiteX670" fmla="*/ 446824 w 1354145"/>
                  <a:gd name="connsiteY670" fmla="*/ 164258 h 1681299"/>
                  <a:gd name="connsiteX671" fmla="*/ 448281 w 1354145"/>
                  <a:gd name="connsiteY671" fmla="*/ 162129 h 1681299"/>
                  <a:gd name="connsiteX672" fmla="*/ 450635 w 1354145"/>
                  <a:gd name="connsiteY672" fmla="*/ 159607 h 1681299"/>
                  <a:gd name="connsiteX673" fmla="*/ 451587 w 1354145"/>
                  <a:gd name="connsiteY673" fmla="*/ 157478 h 1681299"/>
                  <a:gd name="connsiteX674" fmla="*/ 453885 w 1354145"/>
                  <a:gd name="connsiteY674" fmla="*/ 154004 h 1681299"/>
                  <a:gd name="connsiteX675" fmla="*/ 454613 w 1354145"/>
                  <a:gd name="connsiteY675" fmla="*/ 153275 h 1681299"/>
                  <a:gd name="connsiteX676" fmla="*/ 457191 w 1354145"/>
                  <a:gd name="connsiteY676" fmla="*/ 151426 h 1681299"/>
                  <a:gd name="connsiteX677" fmla="*/ 459601 w 1354145"/>
                  <a:gd name="connsiteY677" fmla="*/ 149016 h 1681299"/>
                  <a:gd name="connsiteX678" fmla="*/ 468791 w 1354145"/>
                  <a:gd name="connsiteY678" fmla="*/ 146158 h 1681299"/>
                  <a:gd name="connsiteX679" fmla="*/ 471593 w 1354145"/>
                  <a:gd name="connsiteY679" fmla="*/ 144925 h 1681299"/>
                  <a:gd name="connsiteX680" fmla="*/ 475291 w 1354145"/>
                  <a:gd name="connsiteY680" fmla="*/ 143861 h 1681299"/>
                  <a:gd name="connsiteX681" fmla="*/ 483192 w 1354145"/>
                  <a:gd name="connsiteY681" fmla="*/ 143132 h 1681299"/>
                  <a:gd name="connsiteX682" fmla="*/ 484145 w 1354145"/>
                  <a:gd name="connsiteY682" fmla="*/ 143076 h 1681299"/>
                  <a:gd name="connsiteX683" fmla="*/ 488348 w 1354145"/>
                  <a:gd name="connsiteY683" fmla="*/ 143020 h 1681299"/>
                  <a:gd name="connsiteX684" fmla="*/ 491318 w 1354145"/>
                  <a:gd name="connsiteY684" fmla="*/ 141732 h 1681299"/>
                  <a:gd name="connsiteX685" fmla="*/ 497762 w 1354145"/>
                  <a:gd name="connsiteY685" fmla="*/ 139434 h 1681299"/>
                  <a:gd name="connsiteX686" fmla="*/ 499891 w 1354145"/>
                  <a:gd name="connsiteY686" fmla="*/ 139434 h 1681299"/>
                  <a:gd name="connsiteX687" fmla="*/ 507232 w 1354145"/>
                  <a:gd name="connsiteY687" fmla="*/ 142460 h 1681299"/>
                  <a:gd name="connsiteX688" fmla="*/ 507905 w 1354145"/>
                  <a:gd name="connsiteY688" fmla="*/ 143132 h 1681299"/>
                  <a:gd name="connsiteX689" fmla="*/ 509082 w 1354145"/>
                  <a:gd name="connsiteY689" fmla="*/ 141732 h 1681299"/>
                  <a:gd name="connsiteX690" fmla="*/ 509810 w 1354145"/>
                  <a:gd name="connsiteY690" fmla="*/ 141003 h 1681299"/>
                  <a:gd name="connsiteX691" fmla="*/ 513733 w 1354145"/>
                  <a:gd name="connsiteY691" fmla="*/ 138537 h 1681299"/>
                  <a:gd name="connsiteX692" fmla="*/ 518216 w 1354145"/>
                  <a:gd name="connsiteY692" fmla="*/ 136128 h 1681299"/>
                  <a:gd name="connsiteX693" fmla="*/ 519336 w 1354145"/>
                  <a:gd name="connsiteY693" fmla="*/ 135847 h 1681299"/>
                  <a:gd name="connsiteX694" fmla="*/ 522138 w 1354145"/>
                  <a:gd name="connsiteY694" fmla="*/ 133942 h 1681299"/>
                  <a:gd name="connsiteX695" fmla="*/ 523651 w 1354145"/>
                  <a:gd name="connsiteY695" fmla="*/ 133102 h 1681299"/>
                  <a:gd name="connsiteX696" fmla="*/ 523932 w 1354145"/>
                  <a:gd name="connsiteY696" fmla="*/ 132766 h 1681299"/>
                  <a:gd name="connsiteX697" fmla="*/ 526061 w 1354145"/>
                  <a:gd name="connsiteY697" fmla="*/ 129908 h 1681299"/>
                  <a:gd name="connsiteX698" fmla="*/ 527686 w 1354145"/>
                  <a:gd name="connsiteY698" fmla="*/ 128170 h 1681299"/>
                  <a:gd name="connsiteX699" fmla="*/ 531160 w 1354145"/>
                  <a:gd name="connsiteY699" fmla="*/ 125312 h 1681299"/>
                  <a:gd name="connsiteX700" fmla="*/ 531160 w 1354145"/>
                  <a:gd name="connsiteY700" fmla="*/ 124640 h 1681299"/>
                  <a:gd name="connsiteX701" fmla="*/ 532225 w 1354145"/>
                  <a:gd name="connsiteY701" fmla="*/ 120045 h 1681299"/>
                  <a:gd name="connsiteX702" fmla="*/ 532953 w 1354145"/>
                  <a:gd name="connsiteY702" fmla="*/ 118588 h 1681299"/>
                  <a:gd name="connsiteX703" fmla="*/ 534915 w 1354145"/>
                  <a:gd name="connsiteY703" fmla="*/ 115898 h 1681299"/>
                  <a:gd name="connsiteX704" fmla="*/ 536372 w 1354145"/>
                  <a:gd name="connsiteY704" fmla="*/ 114441 h 1681299"/>
                  <a:gd name="connsiteX705" fmla="*/ 538389 w 1354145"/>
                  <a:gd name="connsiteY705" fmla="*/ 112872 h 1681299"/>
                  <a:gd name="connsiteX706" fmla="*/ 543545 w 1354145"/>
                  <a:gd name="connsiteY706" fmla="*/ 109398 h 1681299"/>
                  <a:gd name="connsiteX707" fmla="*/ 547019 w 1354145"/>
                  <a:gd name="connsiteY707" fmla="*/ 105924 h 1681299"/>
                  <a:gd name="connsiteX708" fmla="*/ 547019 w 1354145"/>
                  <a:gd name="connsiteY708" fmla="*/ 105195 h 1681299"/>
                  <a:gd name="connsiteX709" fmla="*/ 548924 w 1354145"/>
                  <a:gd name="connsiteY709" fmla="*/ 99199 h 1681299"/>
                  <a:gd name="connsiteX710" fmla="*/ 548980 w 1354145"/>
                  <a:gd name="connsiteY710" fmla="*/ 99087 h 1681299"/>
                  <a:gd name="connsiteX711" fmla="*/ 549933 w 1354145"/>
                  <a:gd name="connsiteY711" fmla="*/ 97014 h 1681299"/>
                  <a:gd name="connsiteX712" fmla="*/ 556097 w 1354145"/>
                  <a:gd name="connsiteY712" fmla="*/ 91130 h 1681299"/>
                  <a:gd name="connsiteX713" fmla="*/ 559179 w 1354145"/>
                  <a:gd name="connsiteY713" fmla="*/ 88776 h 1681299"/>
                  <a:gd name="connsiteX714" fmla="*/ 560636 w 1354145"/>
                  <a:gd name="connsiteY714" fmla="*/ 88048 h 1681299"/>
                  <a:gd name="connsiteX715" fmla="*/ 562765 w 1354145"/>
                  <a:gd name="connsiteY715" fmla="*/ 87263 h 1681299"/>
                  <a:gd name="connsiteX716" fmla="*/ 562821 w 1354145"/>
                  <a:gd name="connsiteY716" fmla="*/ 87263 h 1681299"/>
                  <a:gd name="connsiteX717" fmla="*/ 563886 w 1354145"/>
                  <a:gd name="connsiteY717" fmla="*/ 82668 h 1681299"/>
                  <a:gd name="connsiteX718" fmla="*/ 564614 w 1354145"/>
                  <a:gd name="connsiteY718" fmla="*/ 81211 h 1681299"/>
                  <a:gd name="connsiteX719" fmla="*/ 569266 w 1354145"/>
                  <a:gd name="connsiteY719" fmla="*/ 76616 h 1681299"/>
                  <a:gd name="connsiteX720" fmla="*/ 570723 w 1354145"/>
                  <a:gd name="connsiteY720" fmla="*/ 75888 h 1681299"/>
                  <a:gd name="connsiteX721" fmla="*/ 581594 w 1354145"/>
                  <a:gd name="connsiteY721" fmla="*/ 76896 h 1681299"/>
                  <a:gd name="connsiteX722" fmla="*/ 580809 w 1354145"/>
                  <a:gd name="connsiteY722" fmla="*/ 72918 h 1681299"/>
                  <a:gd name="connsiteX723" fmla="*/ 580809 w 1354145"/>
                  <a:gd name="connsiteY723" fmla="*/ 71461 h 1681299"/>
                  <a:gd name="connsiteX724" fmla="*/ 583051 w 1354145"/>
                  <a:gd name="connsiteY724" fmla="*/ 65016 h 1681299"/>
                  <a:gd name="connsiteX725" fmla="*/ 582939 w 1354145"/>
                  <a:gd name="connsiteY725" fmla="*/ 63559 h 1681299"/>
                  <a:gd name="connsiteX726" fmla="*/ 582939 w 1354145"/>
                  <a:gd name="connsiteY726" fmla="*/ 55658 h 1681299"/>
                  <a:gd name="connsiteX727" fmla="*/ 583555 w 1354145"/>
                  <a:gd name="connsiteY727" fmla="*/ 52128 h 1681299"/>
                  <a:gd name="connsiteX728" fmla="*/ 583331 w 1354145"/>
                  <a:gd name="connsiteY728" fmla="*/ 51623 h 1681299"/>
                  <a:gd name="connsiteX729" fmla="*/ 582266 w 1354145"/>
                  <a:gd name="connsiteY729" fmla="*/ 47309 h 1681299"/>
                  <a:gd name="connsiteX730" fmla="*/ 577951 w 1354145"/>
                  <a:gd name="connsiteY730" fmla="*/ 46244 h 1681299"/>
                  <a:gd name="connsiteX731" fmla="*/ 576495 w 1354145"/>
                  <a:gd name="connsiteY731" fmla="*/ 45515 h 1681299"/>
                  <a:gd name="connsiteX732" fmla="*/ 571507 w 1354145"/>
                  <a:gd name="connsiteY732" fmla="*/ 40136 h 1681299"/>
                  <a:gd name="connsiteX733" fmla="*/ 570050 w 1354145"/>
                  <a:gd name="connsiteY733" fmla="*/ 34812 h 1681299"/>
                  <a:gd name="connsiteX734" fmla="*/ 570050 w 1354145"/>
                  <a:gd name="connsiteY734" fmla="*/ 27639 h 1681299"/>
                  <a:gd name="connsiteX735" fmla="*/ 574645 w 1354145"/>
                  <a:gd name="connsiteY735" fmla="*/ 19010 h 1681299"/>
                  <a:gd name="connsiteX736" fmla="*/ 578120 w 1354145"/>
                  <a:gd name="connsiteY736" fmla="*/ 16712 h 1681299"/>
                  <a:gd name="connsiteX737" fmla="*/ 579577 w 1354145"/>
                  <a:gd name="connsiteY737" fmla="*/ 15255 h 1681299"/>
                  <a:gd name="connsiteX738" fmla="*/ 583611 w 1354145"/>
                  <a:gd name="connsiteY738" fmla="*/ 12734 h 1681299"/>
                  <a:gd name="connsiteX739" fmla="*/ 585741 w 1354145"/>
                  <a:gd name="connsiteY739" fmla="*/ 12005 h 1681299"/>
                  <a:gd name="connsiteX740" fmla="*/ 587029 w 1354145"/>
                  <a:gd name="connsiteY740" fmla="*/ 11669 h 1681299"/>
                  <a:gd name="connsiteX741" fmla="*/ 588935 w 1354145"/>
                  <a:gd name="connsiteY741" fmla="*/ 10380 h 1681299"/>
                  <a:gd name="connsiteX742" fmla="*/ 592521 w 1354145"/>
                  <a:gd name="connsiteY742" fmla="*/ 4496 h 1681299"/>
                  <a:gd name="connsiteX743" fmla="*/ 595883 w 1354145"/>
                  <a:gd name="connsiteY743" fmla="*/ 1806 h 1681299"/>
                  <a:gd name="connsiteX744" fmla="*/ 597340 w 1354145"/>
                  <a:gd name="connsiteY744" fmla="*/ 1078 h 1681299"/>
                  <a:gd name="connsiteX745" fmla="*/ 610341 w 1354145"/>
                  <a:gd name="connsiteY745" fmla="*/ 4272 h 1681299"/>
                  <a:gd name="connsiteX746" fmla="*/ 611798 w 1354145"/>
                  <a:gd name="connsiteY746" fmla="*/ 7074 h 1681299"/>
                  <a:gd name="connsiteX747" fmla="*/ 612863 w 1354145"/>
                  <a:gd name="connsiteY747" fmla="*/ 8026 h 1681299"/>
                  <a:gd name="connsiteX748" fmla="*/ 613479 w 1354145"/>
                  <a:gd name="connsiteY748" fmla="*/ 8643 h 1681299"/>
                  <a:gd name="connsiteX749" fmla="*/ 618242 w 1354145"/>
                  <a:gd name="connsiteY749" fmla="*/ 11613 h 1681299"/>
                  <a:gd name="connsiteX750" fmla="*/ 620091 w 1354145"/>
                  <a:gd name="connsiteY750" fmla="*/ 13070 h 1681299"/>
                  <a:gd name="connsiteX751" fmla="*/ 620204 w 1354145"/>
                  <a:gd name="connsiteY751" fmla="*/ 13182 h 1681299"/>
                  <a:gd name="connsiteX752" fmla="*/ 621044 w 1354145"/>
                  <a:gd name="connsiteY752" fmla="*/ 13406 h 1681299"/>
                  <a:gd name="connsiteX753" fmla="*/ 623958 w 1354145"/>
                  <a:gd name="connsiteY753" fmla="*/ 14359 h 1681299"/>
                  <a:gd name="connsiteX754" fmla="*/ 624518 w 1354145"/>
                  <a:gd name="connsiteY754" fmla="*/ 14415 h 1681299"/>
                  <a:gd name="connsiteX755" fmla="*/ 631747 w 1354145"/>
                  <a:gd name="connsiteY755" fmla="*/ 15704 h 1681299"/>
                  <a:gd name="connsiteX756" fmla="*/ 633597 w 1354145"/>
                  <a:gd name="connsiteY756" fmla="*/ 15704 h 1681299"/>
                  <a:gd name="connsiteX757" fmla="*/ 637519 w 1354145"/>
                  <a:gd name="connsiteY757" fmla="*/ 16488 h 1681299"/>
                  <a:gd name="connsiteX758" fmla="*/ 639761 w 1354145"/>
                  <a:gd name="connsiteY758" fmla="*/ 16992 h 1681299"/>
                  <a:gd name="connsiteX759" fmla="*/ 641890 w 1354145"/>
                  <a:gd name="connsiteY759" fmla="*/ 17721 h 1681299"/>
                  <a:gd name="connsiteX760" fmla="*/ 645925 w 1354145"/>
                  <a:gd name="connsiteY760" fmla="*/ 20243 h 1681299"/>
                  <a:gd name="connsiteX761" fmla="*/ 650632 w 1354145"/>
                  <a:gd name="connsiteY761" fmla="*/ 24950 h 1681299"/>
                  <a:gd name="connsiteX762" fmla="*/ 654611 w 1354145"/>
                  <a:gd name="connsiteY762" fmla="*/ 28256 h 1681299"/>
                  <a:gd name="connsiteX763" fmla="*/ 654778 w 1354145"/>
                  <a:gd name="connsiteY763" fmla="*/ 28368 h 1681299"/>
                  <a:gd name="connsiteX764" fmla="*/ 655955 w 1354145"/>
                  <a:gd name="connsiteY764" fmla="*/ 28928 h 1681299"/>
                  <a:gd name="connsiteX765" fmla="*/ 663016 w 1354145"/>
                  <a:gd name="connsiteY765" fmla="*/ 34420 h 1681299"/>
                  <a:gd name="connsiteX766" fmla="*/ 664305 w 1354145"/>
                  <a:gd name="connsiteY766" fmla="*/ 36774 h 1681299"/>
                  <a:gd name="connsiteX767" fmla="*/ 665538 w 1354145"/>
                  <a:gd name="connsiteY767" fmla="*/ 37670 h 1681299"/>
                  <a:gd name="connsiteX768" fmla="*/ 671197 w 1354145"/>
                  <a:gd name="connsiteY768" fmla="*/ 42321 h 1681299"/>
                  <a:gd name="connsiteX769" fmla="*/ 673495 w 1354145"/>
                  <a:gd name="connsiteY769" fmla="*/ 43442 h 1681299"/>
                  <a:gd name="connsiteX770" fmla="*/ 673999 w 1354145"/>
                  <a:gd name="connsiteY770" fmla="*/ 43722 h 1681299"/>
                  <a:gd name="connsiteX771" fmla="*/ 677922 w 1354145"/>
                  <a:gd name="connsiteY771" fmla="*/ 45964 h 1681299"/>
                  <a:gd name="connsiteX772" fmla="*/ 683246 w 1354145"/>
                  <a:gd name="connsiteY772" fmla="*/ 47701 h 1681299"/>
                  <a:gd name="connsiteX773" fmla="*/ 684870 w 1354145"/>
                  <a:gd name="connsiteY773" fmla="*/ 48766 h 1681299"/>
                  <a:gd name="connsiteX774" fmla="*/ 687168 w 1354145"/>
                  <a:gd name="connsiteY774" fmla="*/ 49886 h 1681299"/>
                  <a:gd name="connsiteX775" fmla="*/ 687841 w 1354145"/>
                  <a:gd name="connsiteY775" fmla="*/ 50279 h 1681299"/>
                  <a:gd name="connsiteX776" fmla="*/ 698320 w 1354145"/>
                  <a:gd name="connsiteY776" fmla="*/ 56555 h 1681299"/>
                  <a:gd name="connsiteX777" fmla="*/ 700113 w 1354145"/>
                  <a:gd name="connsiteY777" fmla="*/ 57003 h 1681299"/>
                  <a:gd name="connsiteX778" fmla="*/ 702242 w 1354145"/>
                  <a:gd name="connsiteY778" fmla="*/ 57788 h 1681299"/>
                  <a:gd name="connsiteX779" fmla="*/ 709415 w 1354145"/>
                  <a:gd name="connsiteY779" fmla="*/ 61374 h 1681299"/>
                  <a:gd name="connsiteX780" fmla="*/ 710984 w 1354145"/>
                  <a:gd name="connsiteY780" fmla="*/ 62327 h 1681299"/>
                  <a:gd name="connsiteX781" fmla="*/ 713786 w 1354145"/>
                  <a:gd name="connsiteY781" fmla="*/ 64400 h 1681299"/>
                  <a:gd name="connsiteX782" fmla="*/ 715971 w 1354145"/>
                  <a:gd name="connsiteY782" fmla="*/ 65128 h 1681299"/>
                  <a:gd name="connsiteX783" fmla="*/ 718101 w 1354145"/>
                  <a:gd name="connsiteY783" fmla="*/ 66137 h 1681299"/>
                  <a:gd name="connsiteX784" fmla="*/ 727459 w 1354145"/>
                  <a:gd name="connsiteY784" fmla="*/ 71853 h 1681299"/>
                  <a:gd name="connsiteX785" fmla="*/ 729364 w 1354145"/>
                  <a:gd name="connsiteY785" fmla="*/ 73366 h 1681299"/>
                  <a:gd name="connsiteX786" fmla="*/ 732278 w 1354145"/>
                  <a:gd name="connsiteY786" fmla="*/ 76224 h 1681299"/>
                  <a:gd name="connsiteX787" fmla="*/ 734183 w 1354145"/>
                  <a:gd name="connsiteY787" fmla="*/ 78914 h 1681299"/>
                  <a:gd name="connsiteX788" fmla="*/ 734856 w 1354145"/>
                  <a:gd name="connsiteY788" fmla="*/ 80090 h 1681299"/>
                  <a:gd name="connsiteX789" fmla="*/ 738162 w 1354145"/>
                  <a:gd name="connsiteY789" fmla="*/ 82108 h 1681299"/>
                  <a:gd name="connsiteX790" fmla="*/ 741020 w 1354145"/>
                  <a:gd name="connsiteY790" fmla="*/ 83229 h 1681299"/>
                  <a:gd name="connsiteX791" fmla="*/ 741805 w 1354145"/>
                  <a:gd name="connsiteY791" fmla="*/ 83565 h 1681299"/>
                  <a:gd name="connsiteX792" fmla="*/ 743261 w 1354145"/>
                  <a:gd name="connsiteY792" fmla="*/ 84293 h 1681299"/>
                  <a:gd name="connsiteX793" fmla="*/ 744382 w 1354145"/>
                  <a:gd name="connsiteY793" fmla="*/ 84910 h 1681299"/>
                  <a:gd name="connsiteX794" fmla="*/ 746512 w 1354145"/>
                  <a:gd name="connsiteY794" fmla="*/ 86367 h 1681299"/>
                  <a:gd name="connsiteX795" fmla="*/ 748753 w 1354145"/>
                  <a:gd name="connsiteY795" fmla="*/ 88384 h 1681299"/>
                  <a:gd name="connsiteX796" fmla="*/ 751275 w 1354145"/>
                  <a:gd name="connsiteY796" fmla="*/ 90289 h 1681299"/>
                  <a:gd name="connsiteX797" fmla="*/ 752395 w 1354145"/>
                  <a:gd name="connsiteY797" fmla="*/ 91242 h 1681299"/>
                  <a:gd name="connsiteX798" fmla="*/ 754581 w 1354145"/>
                  <a:gd name="connsiteY798" fmla="*/ 93427 h 1681299"/>
                  <a:gd name="connsiteX799" fmla="*/ 755309 w 1354145"/>
                  <a:gd name="connsiteY799" fmla="*/ 94268 h 1681299"/>
                  <a:gd name="connsiteX800" fmla="*/ 757831 w 1354145"/>
                  <a:gd name="connsiteY800" fmla="*/ 97406 h 1681299"/>
                  <a:gd name="connsiteX801" fmla="*/ 763883 w 1354145"/>
                  <a:gd name="connsiteY801" fmla="*/ 103458 h 1681299"/>
                  <a:gd name="connsiteX802" fmla="*/ 765172 w 1354145"/>
                  <a:gd name="connsiteY802" fmla="*/ 104355 h 1681299"/>
                  <a:gd name="connsiteX803" fmla="*/ 766741 w 1354145"/>
                  <a:gd name="connsiteY803" fmla="*/ 105643 h 1681299"/>
                  <a:gd name="connsiteX804" fmla="*/ 768198 w 1354145"/>
                  <a:gd name="connsiteY804" fmla="*/ 107100 h 1681299"/>
                  <a:gd name="connsiteX805" fmla="*/ 769150 w 1354145"/>
                  <a:gd name="connsiteY805" fmla="*/ 108221 h 1681299"/>
                  <a:gd name="connsiteX806" fmla="*/ 771280 w 1354145"/>
                  <a:gd name="connsiteY806" fmla="*/ 111079 h 1681299"/>
                  <a:gd name="connsiteX807" fmla="*/ 772233 w 1354145"/>
                  <a:gd name="connsiteY807" fmla="*/ 112592 h 1681299"/>
                  <a:gd name="connsiteX808" fmla="*/ 775371 w 1354145"/>
                  <a:gd name="connsiteY808" fmla="*/ 115730 h 1681299"/>
                  <a:gd name="connsiteX809" fmla="*/ 784673 w 1354145"/>
                  <a:gd name="connsiteY809" fmla="*/ 113601 h 1681299"/>
                  <a:gd name="connsiteX810" fmla="*/ 785401 w 1354145"/>
                  <a:gd name="connsiteY810" fmla="*/ 113489 h 1681299"/>
                  <a:gd name="connsiteX811" fmla="*/ 791117 w 1354145"/>
                  <a:gd name="connsiteY811" fmla="*/ 112760 h 1681299"/>
                  <a:gd name="connsiteX812" fmla="*/ 791285 w 1354145"/>
                  <a:gd name="connsiteY812" fmla="*/ 112760 h 1681299"/>
                  <a:gd name="connsiteX813" fmla="*/ 796385 w 1354145"/>
                  <a:gd name="connsiteY813" fmla="*/ 110182 h 1681299"/>
                  <a:gd name="connsiteX814" fmla="*/ 800980 w 1354145"/>
                  <a:gd name="connsiteY814" fmla="*/ 109118 h 1681299"/>
                  <a:gd name="connsiteX815" fmla="*/ 806696 w 1354145"/>
                  <a:gd name="connsiteY815" fmla="*/ 109118 h 1681299"/>
                  <a:gd name="connsiteX816" fmla="*/ 811347 w 1354145"/>
                  <a:gd name="connsiteY816" fmla="*/ 110239 h 1681299"/>
                  <a:gd name="connsiteX817" fmla="*/ 812804 w 1354145"/>
                  <a:gd name="connsiteY817" fmla="*/ 110967 h 1681299"/>
                  <a:gd name="connsiteX818" fmla="*/ 813868 w 1354145"/>
                  <a:gd name="connsiteY818" fmla="*/ 111135 h 1681299"/>
                  <a:gd name="connsiteX819" fmla="*/ 814933 w 1354145"/>
                  <a:gd name="connsiteY819" fmla="*/ 110855 h 1681299"/>
                  <a:gd name="connsiteX820" fmla="*/ 821209 w 1354145"/>
                  <a:gd name="connsiteY820" fmla="*/ 111247 h 1681299"/>
                  <a:gd name="connsiteX821" fmla="*/ 821713 w 1354145"/>
                  <a:gd name="connsiteY821" fmla="*/ 111247 h 1681299"/>
                  <a:gd name="connsiteX822" fmla="*/ 825580 w 1354145"/>
                  <a:gd name="connsiteY822" fmla="*/ 111976 h 1681299"/>
                  <a:gd name="connsiteX823" fmla="*/ 826477 w 1354145"/>
                  <a:gd name="connsiteY823" fmla="*/ 112312 h 1681299"/>
                  <a:gd name="connsiteX824" fmla="*/ 826477 w 1354145"/>
                  <a:gd name="connsiteY824" fmla="*/ 112312 h 1681299"/>
                  <a:gd name="connsiteX825" fmla="*/ 831072 w 1354145"/>
                  <a:gd name="connsiteY825" fmla="*/ 111247 h 1681299"/>
                  <a:gd name="connsiteX826" fmla="*/ 831520 w 1354145"/>
                  <a:gd name="connsiteY826" fmla="*/ 111247 h 1681299"/>
                  <a:gd name="connsiteX827" fmla="*/ 831520 w 1354145"/>
                  <a:gd name="connsiteY827" fmla="*/ 110799 h 1681299"/>
                  <a:gd name="connsiteX828" fmla="*/ 833257 w 1354145"/>
                  <a:gd name="connsiteY828" fmla="*/ 105083 h 1681299"/>
                  <a:gd name="connsiteX829" fmla="*/ 834434 w 1354145"/>
                  <a:gd name="connsiteY829" fmla="*/ 103290 h 1681299"/>
                  <a:gd name="connsiteX830" fmla="*/ 836003 w 1354145"/>
                  <a:gd name="connsiteY830" fmla="*/ 100656 h 1681299"/>
                  <a:gd name="connsiteX831" fmla="*/ 836339 w 1354145"/>
                  <a:gd name="connsiteY831" fmla="*/ 99647 h 1681299"/>
                  <a:gd name="connsiteX832" fmla="*/ 838805 w 1354145"/>
                  <a:gd name="connsiteY832" fmla="*/ 95613 h 1681299"/>
                  <a:gd name="connsiteX833" fmla="*/ 839534 w 1354145"/>
                  <a:gd name="connsiteY833" fmla="*/ 94884 h 1681299"/>
                  <a:gd name="connsiteX834" fmla="*/ 844465 w 1354145"/>
                  <a:gd name="connsiteY834" fmla="*/ 92138 h 1681299"/>
                  <a:gd name="connsiteX835" fmla="*/ 844577 w 1354145"/>
                  <a:gd name="connsiteY835" fmla="*/ 92026 h 1681299"/>
                  <a:gd name="connsiteX836" fmla="*/ 851918 w 1354145"/>
                  <a:gd name="connsiteY836" fmla="*/ 89000 h 1681299"/>
                  <a:gd name="connsiteX837" fmla="*/ 855112 w 1354145"/>
                  <a:gd name="connsiteY837" fmla="*/ 88832 h 1681299"/>
                  <a:gd name="connsiteX838" fmla="*/ 856401 w 1354145"/>
                  <a:gd name="connsiteY838" fmla="*/ 88496 h 1681299"/>
                  <a:gd name="connsiteX839" fmla="*/ 858810 w 1354145"/>
                  <a:gd name="connsiteY839" fmla="*/ 87375 h 1681299"/>
                  <a:gd name="connsiteX840" fmla="*/ 860211 w 1354145"/>
                  <a:gd name="connsiteY840" fmla="*/ 86535 h 1681299"/>
                  <a:gd name="connsiteX841" fmla="*/ 861668 w 1354145"/>
                  <a:gd name="connsiteY841" fmla="*/ 85806 h 1681299"/>
                  <a:gd name="connsiteX842" fmla="*/ 866263 w 1354145"/>
                  <a:gd name="connsiteY842" fmla="*/ 84741 h 1681299"/>
                  <a:gd name="connsiteX843" fmla="*/ 868393 w 1354145"/>
                  <a:gd name="connsiteY843" fmla="*/ 84741 h 1681299"/>
                  <a:gd name="connsiteX844" fmla="*/ 873716 w 1354145"/>
                  <a:gd name="connsiteY844" fmla="*/ 86199 h 1681299"/>
                  <a:gd name="connsiteX845" fmla="*/ 876294 w 1354145"/>
                  <a:gd name="connsiteY845" fmla="*/ 87711 h 1681299"/>
                  <a:gd name="connsiteX846" fmla="*/ 877751 w 1354145"/>
                  <a:gd name="connsiteY846" fmla="*/ 87599 h 1681299"/>
                  <a:gd name="connsiteX847" fmla="*/ 878479 w 1354145"/>
                  <a:gd name="connsiteY847" fmla="*/ 87599 h 1681299"/>
                  <a:gd name="connsiteX848" fmla="*/ 880609 w 1354145"/>
                  <a:gd name="connsiteY848" fmla="*/ 87824 h 1681299"/>
                  <a:gd name="connsiteX849" fmla="*/ 884924 w 1354145"/>
                  <a:gd name="connsiteY849" fmla="*/ 86871 h 1681299"/>
                  <a:gd name="connsiteX850" fmla="*/ 885652 w 1354145"/>
                  <a:gd name="connsiteY850" fmla="*/ 86871 h 1681299"/>
                  <a:gd name="connsiteX851" fmla="*/ 890247 w 1354145"/>
                  <a:gd name="connsiteY851" fmla="*/ 87936 h 1681299"/>
                  <a:gd name="connsiteX852" fmla="*/ 891368 w 1354145"/>
                  <a:gd name="connsiteY852" fmla="*/ 88496 h 1681299"/>
                  <a:gd name="connsiteX853" fmla="*/ 892265 w 1354145"/>
                  <a:gd name="connsiteY853" fmla="*/ 88160 h 1681299"/>
                  <a:gd name="connsiteX854" fmla="*/ 894618 w 1354145"/>
                  <a:gd name="connsiteY854" fmla="*/ 86535 h 1681299"/>
                  <a:gd name="connsiteX855" fmla="*/ 896075 w 1354145"/>
                  <a:gd name="connsiteY855" fmla="*/ 85806 h 1681299"/>
                  <a:gd name="connsiteX856" fmla="*/ 900670 w 1354145"/>
                  <a:gd name="connsiteY856" fmla="*/ 84741 h 1681299"/>
                  <a:gd name="connsiteX857" fmla="*/ 902127 w 1354145"/>
                  <a:gd name="connsiteY857" fmla="*/ 84741 h 1681299"/>
                  <a:gd name="connsiteX858" fmla="*/ 905938 w 1354145"/>
                  <a:gd name="connsiteY858" fmla="*/ 85470 h 1681299"/>
                  <a:gd name="connsiteX859" fmla="*/ 908627 w 1354145"/>
                  <a:gd name="connsiteY859" fmla="*/ 85470 h 1681299"/>
                  <a:gd name="connsiteX860" fmla="*/ 913222 w 1354145"/>
                  <a:gd name="connsiteY860" fmla="*/ 86535 h 1681299"/>
                  <a:gd name="connsiteX861" fmla="*/ 916080 w 1354145"/>
                  <a:gd name="connsiteY861" fmla="*/ 87992 h 1681299"/>
                  <a:gd name="connsiteX862" fmla="*/ 919555 w 1354145"/>
                  <a:gd name="connsiteY862" fmla="*/ 90794 h 1681299"/>
                  <a:gd name="connsiteX863" fmla="*/ 919667 w 1354145"/>
                  <a:gd name="connsiteY863" fmla="*/ 90850 h 1681299"/>
                  <a:gd name="connsiteX864" fmla="*/ 921180 w 1354145"/>
                  <a:gd name="connsiteY864" fmla="*/ 91578 h 1681299"/>
                  <a:gd name="connsiteX865" fmla="*/ 927960 w 1354145"/>
                  <a:gd name="connsiteY865" fmla="*/ 89000 h 1681299"/>
                  <a:gd name="connsiteX866" fmla="*/ 929081 w 1354145"/>
                  <a:gd name="connsiteY866" fmla="*/ 89000 h 1681299"/>
                  <a:gd name="connsiteX867" fmla="*/ 931659 w 1354145"/>
                  <a:gd name="connsiteY867" fmla="*/ 88496 h 1681299"/>
                  <a:gd name="connsiteX868" fmla="*/ 933676 w 1354145"/>
                  <a:gd name="connsiteY868" fmla="*/ 88272 h 1681299"/>
                  <a:gd name="connsiteX869" fmla="*/ 936534 w 1354145"/>
                  <a:gd name="connsiteY869" fmla="*/ 88272 h 1681299"/>
                  <a:gd name="connsiteX870" fmla="*/ 942810 w 1354145"/>
                  <a:gd name="connsiteY870" fmla="*/ 90401 h 1681299"/>
                  <a:gd name="connsiteX871" fmla="*/ 943427 w 1354145"/>
                  <a:gd name="connsiteY871" fmla="*/ 90121 h 1681299"/>
                  <a:gd name="connsiteX872" fmla="*/ 948582 w 1354145"/>
                  <a:gd name="connsiteY872" fmla="*/ 89056 h 1681299"/>
                  <a:gd name="connsiteX873" fmla="*/ 949759 w 1354145"/>
                  <a:gd name="connsiteY873" fmla="*/ 88664 h 1681299"/>
                  <a:gd name="connsiteX874" fmla="*/ 950263 w 1354145"/>
                  <a:gd name="connsiteY874" fmla="*/ 87880 h 1681299"/>
                  <a:gd name="connsiteX875" fmla="*/ 951552 w 1354145"/>
                  <a:gd name="connsiteY875" fmla="*/ 86311 h 1681299"/>
                  <a:gd name="connsiteX876" fmla="*/ 952449 w 1354145"/>
                  <a:gd name="connsiteY876" fmla="*/ 85022 h 1681299"/>
                  <a:gd name="connsiteX877" fmla="*/ 961863 w 1354145"/>
                  <a:gd name="connsiteY877" fmla="*/ 80427 h 1681299"/>
                  <a:gd name="connsiteX878" fmla="*/ 970437 w 1354145"/>
                  <a:gd name="connsiteY878" fmla="*/ 86367 h 1681299"/>
                  <a:gd name="connsiteX879" fmla="*/ 984054 w 1354145"/>
                  <a:gd name="connsiteY879" fmla="*/ 115786 h 1681299"/>
                  <a:gd name="connsiteX880" fmla="*/ 983269 w 1354145"/>
                  <a:gd name="connsiteY880" fmla="*/ 125873 h 1681299"/>
                  <a:gd name="connsiteX881" fmla="*/ 982541 w 1354145"/>
                  <a:gd name="connsiteY881" fmla="*/ 127106 h 1681299"/>
                  <a:gd name="connsiteX882" fmla="*/ 982373 w 1354145"/>
                  <a:gd name="connsiteY882" fmla="*/ 128058 h 1681299"/>
                  <a:gd name="connsiteX883" fmla="*/ 982709 w 1354145"/>
                  <a:gd name="connsiteY883" fmla="*/ 129627 h 1681299"/>
                  <a:gd name="connsiteX884" fmla="*/ 981812 w 1354145"/>
                  <a:gd name="connsiteY884" fmla="*/ 136296 h 1681299"/>
                  <a:gd name="connsiteX885" fmla="*/ 980355 w 1354145"/>
                  <a:gd name="connsiteY885" fmla="*/ 139154 h 1681299"/>
                  <a:gd name="connsiteX886" fmla="*/ 978450 w 1354145"/>
                  <a:gd name="connsiteY886" fmla="*/ 141844 h 1681299"/>
                  <a:gd name="connsiteX887" fmla="*/ 976321 w 1354145"/>
                  <a:gd name="connsiteY887" fmla="*/ 143973 h 1681299"/>
                  <a:gd name="connsiteX888" fmla="*/ 971501 w 1354145"/>
                  <a:gd name="connsiteY888" fmla="*/ 146719 h 1681299"/>
                  <a:gd name="connsiteX889" fmla="*/ 968027 w 1354145"/>
                  <a:gd name="connsiteY889" fmla="*/ 147559 h 1681299"/>
                  <a:gd name="connsiteX890" fmla="*/ 964217 w 1354145"/>
                  <a:gd name="connsiteY890" fmla="*/ 151034 h 1681299"/>
                  <a:gd name="connsiteX891" fmla="*/ 963488 w 1354145"/>
                  <a:gd name="connsiteY891" fmla="*/ 152939 h 1681299"/>
                  <a:gd name="connsiteX892" fmla="*/ 963488 w 1354145"/>
                  <a:gd name="connsiteY892" fmla="*/ 153723 h 1681299"/>
                  <a:gd name="connsiteX893" fmla="*/ 964497 w 1354145"/>
                  <a:gd name="connsiteY893" fmla="*/ 153387 h 1681299"/>
                  <a:gd name="connsiteX894" fmla="*/ 973855 w 1354145"/>
                  <a:gd name="connsiteY894" fmla="*/ 150529 h 1681299"/>
                  <a:gd name="connsiteX895" fmla="*/ 976881 w 1354145"/>
                  <a:gd name="connsiteY895" fmla="*/ 150081 h 1681299"/>
                  <a:gd name="connsiteX896" fmla="*/ 982653 w 1354145"/>
                  <a:gd name="connsiteY896" fmla="*/ 150081 h 1681299"/>
                  <a:gd name="connsiteX897" fmla="*/ 984782 w 1354145"/>
                  <a:gd name="connsiteY897" fmla="*/ 150305 h 1681299"/>
                  <a:gd name="connsiteX898" fmla="*/ 998399 w 1354145"/>
                  <a:gd name="connsiteY898" fmla="*/ 153163 h 1681299"/>
                  <a:gd name="connsiteX899" fmla="*/ 1006581 w 1354145"/>
                  <a:gd name="connsiteY899" fmla="*/ 163530 h 1681299"/>
                  <a:gd name="connsiteX900" fmla="*/ 1005124 w 1354145"/>
                  <a:gd name="connsiteY900" fmla="*/ 227412 h 1681299"/>
                  <a:gd name="connsiteX901" fmla="*/ 1003891 w 1354145"/>
                  <a:gd name="connsiteY901" fmla="*/ 232120 h 1681299"/>
                  <a:gd name="connsiteX902" fmla="*/ 1005012 w 1354145"/>
                  <a:gd name="connsiteY902" fmla="*/ 233913 h 1681299"/>
                  <a:gd name="connsiteX903" fmla="*/ 1015883 w 1354145"/>
                  <a:gd name="connsiteY903" fmla="*/ 252013 h 1681299"/>
                  <a:gd name="connsiteX904" fmla="*/ 1105094 w 1354145"/>
                  <a:gd name="connsiteY904" fmla="*/ 252013 h 1681299"/>
                  <a:gd name="connsiteX905" fmla="*/ 1105094 w 1354145"/>
                  <a:gd name="connsiteY905" fmla="*/ 242262 h 1681299"/>
                  <a:gd name="connsiteX906" fmla="*/ 1112043 w 1354145"/>
                  <a:gd name="connsiteY906" fmla="*/ 232512 h 1681299"/>
                  <a:gd name="connsiteX907" fmla="*/ 1130703 w 1354145"/>
                  <a:gd name="connsiteY907" fmla="*/ 226068 h 1681299"/>
                  <a:gd name="connsiteX908" fmla="*/ 1144600 w 1354145"/>
                  <a:gd name="connsiteY908" fmla="*/ 221697 h 1681299"/>
                  <a:gd name="connsiteX909" fmla="*/ 1152782 w 1354145"/>
                  <a:gd name="connsiteY909" fmla="*/ 222537 h 1681299"/>
                  <a:gd name="connsiteX910" fmla="*/ 1157769 w 1354145"/>
                  <a:gd name="connsiteY910" fmla="*/ 229038 h 1681299"/>
                  <a:gd name="connsiteX911" fmla="*/ 1159226 w 1354145"/>
                  <a:gd name="connsiteY911" fmla="*/ 234753 h 1681299"/>
                  <a:gd name="connsiteX912" fmla="*/ 1159450 w 1354145"/>
                  <a:gd name="connsiteY912" fmla="*/ 238452 h 1681299"/>
                  <a:gd name="connsiteX913" fmla="*/ 1158778 w 1354145"/>
                  <a:gd name="connsiteY913" fmla="*/ 244280 h 1681299"/>
                  <a:gd name="connsiteX914" fmla="*/ 1222212 w 1354145"/>
                  <a:gd name="connsiteY914" fmla="*/ 229374 h 1681299"/>
                  <a:gd name="connsiteX915" fmla="*/ 1307725 w 1354145"/>
                  <a:gd name="connsiteY915" fmla="*/ 209985 h 1681299"/>
                  <a:gd name="connsiteX916" fmla="*/ 1308566 w 1354145"/>
                  <a:gd name="connsiteY916" fmla="*/ 209817 h 1681299"/>
                  <a:gd name="connsiteX917" fmla="*/ 1313609 w 1354145"/>
                  <a:gd name="connsiteY917" fmla="*/ 209088 h 1681299"/>
                  <a:gd name="connsiteX918" fmla="*/ 1315066 w 1354145"/>
                  <a:gd name="connsiteY918" fmla="*/ 208976 h 1681299"/>
                  <a:gd name="connsiteX919" fmla="*/ 1315795 w 1354145"/>
                  <a:gd name="connsiteY919" fmla="*/ 208976 h 1681299"/>
                  <a:gd name="connsiteX920" fmla="*/ 1326049 w 1354145"/>
                  <a:gd name="connsiteY920" fmla="*/ 217942 h 1681299"/>
                  <a:gd name="connsiteX921" fmla="*/ 1332270 w 1354145"/>
                  <a:gd name="connsiteY921" fmla="*/ 264117 h 1681299"/>
                  <a:gd name="connsiteX922" fmla="*/ 1352835 w 1354145"/>
                  <a:gd name="connsiteY922" fmla="*/ 301157 h 1681299"/>
                  <a:gd name="connsiteX923" fmla="*/ 1353395 w 1354145"/>
                  <a:gd name="connsiteY923" fmla="*/ 310011 h 1681299"/>
                  <a:gd name="connsiteX924" fmla="*/ 1350537 w 1354145"/>
                  <a:gd name="connsiteY924" fmla="*/ 317184 h 1681299"/>
                  <a:gd name="connsiteX925" fmla="*/ 1324536 w 1354145"/>
                  <a:gd name="connsiteY925" fmla="*/ 375687 h 1681299"/>
                  <a:gd name="connsiteX926" fmla="*/ 1304027 w 1354145"/>
                  <a:gd name="connsiteY926" fmla="*/ 423095 h 1681299"/>
                  <a:gd name="connsiteX927" fmla="*/ 1293436 w 1354145"/>
                  <a:gd name="connsiteY927" fmla="*/ 459799 h 1681299"/>
                  <a:gd name="connsiteX928" fmla="*/ 1284862 w 1354145"/>
                  <a:gd name="connsiteY928" fmla="*/ 490564 h 1681299"/>
                  <a:gd name="connsiteX929" fmla="*/ 1268275 w 1354145"/>
                  <a:gd name="connsiteY929" fmla="*/ 543295 h 1681299"/>
                  <a:gd name="connsiteX930" fmla="*/ 1267658 w 1354145"/>
                  <a:gd name="connsiteY930" fmla="*/ 544808 h 1681299"/>
                  <a:gd name="connsiteX931" fmla="*/ 1266201 w 1354145"/>
                  <a:gd name="connsiteY931" fmla="*/ 547666 h 1681299"/>
                  <a:gd name="connsiteX932" fmla="*/ 1258300 w 1354145"/>
                  <a:gd name="connsiteY932" fmla="*/ 553325 h 1681299"/>
                  <a:gd name="connsiteX933" fmla="*/ 1242105 w 1354145"/>
                  <a:gd name="connsiteY933" fmla="*/ 555455 h 1681299"/>
                  <a:gd name="connsiteX934" fmla="*/ 1228993 w 1354145"/>
                  <a:gd name="connsiteY934" fmla="*/ 558089 h 1681299"/>
                  <a:gd name="connsiteX935" fmla="*/ 1227255 w 1354145"/>
                  <a:gd name="connsiteY935" fmla="*/ 558761 h 1681299"/>
                  <a:gd name="connsiteX936" fmla="*/ 1224342 w 1354145"/>
                  <a:gd name="connsiteY936" fmla="*/ 560666 h 1681299"/>
                  <a:gd name="connsiteX937" fmla="*/ 1220307 w 1354145"/>
                  <a:gd name="connsiteY937" fmla="*/ 564141 h 1681299"/>
                  <a:gd name="connsiteX938" fmla="*/ 1219466 w 1354145"/>
                  <a:gd name="connsiteY938" fmla="*/ 565373 h 1681299"/>
                  <a:gd name="connsiteX939" fmla="*/ 1218346 w 1354145"/>
                  <a:gd name="connsiteY939" fmla="*/ 566774 h 1681299"/>
                  <a:gd name="connsiteX940" fmla="*/ 1215992 w 1354145"/>
                  <a:gd name="connsiteY940" fmla="*/ 573499 h 1681299"/>
                  <a:gd name="connsiteX941" fmla="*/ 1213975 w 1354145"/>
                  <a:gd name="connsiteY941" fmla="*/ 587676 h 1681299"/>
                  <a:gd name="connsiteX942" fmla="*/ 1212574 w 1354145"/>
                  <a:gd name="connsiteY942" fmla="*/ 591655 h 1681299"/>
                  <a:gd name="connsiteX943" fmla="*/ 1206858 w 1354145"/>
                  <a:gd name="connsiteY943" fmla="*/ 600957 h 1681299"/>
                  <a:gd name="connsiteX944" fmla="*/ 1204672 w 1354145"/>
                  <a:gd name="connsiteY944" fmla="*/ 603479 h 1681299"/>
                  <a:gd name="connsiteX945" fmla="*/ 1196771 w 1354145"/>
                  <a:gd name="connsiteY945" fmla="*/ 610035 h 1681299"/>
                  <a:gd name="connsiteX946" fmla="*/ 1194698 w 1354145"/>
                  <a:gd name="connsiteY946" fmla="*/ 612501 h 1681299"/>
                  <a:gd name="connsiteX947" fmla="*/ 1192400 w 1354145"/>
                  <a:gd name="connsiteY947" fmla="*/ 617656 h 1681299"/>
                  <a:gd name="connsiteX948" fmla="*/ 1190495 w 1354145"/>
                  <a:gd name="connsiteY948" fmla="*/ 620514 h 1681299"/>
                  <a:gd name="connsiteX949" fmla="*/ 1182986 w 1354145"/>
                  <a:gd name="connsiteY949" fmla="*/ 628584 h 1681299"/>
                  <a:gd name="connsiteX950" fmla="*/ 1172843 w 1354145"/>
                  <a:gd name="connsiteY950" fmla="*/ 671172 h 1681299"/>
                  <a:gd name="connsiteX951" fmla="*/ 1171442 w 1354145"/>
                  <a:gd name="connsiteY951" fmla="*/ 674422 h 1681299"/>
                  <a:gd name="connsiteX952" fmla="*/ 1161075 w 1354145"/>
                  <a:gd name="connsiteY952" fmla="*/ 690280 h 1681299"/>
                  <a:gd name="connsiteX953" fmla="*/ 1159563 w 1354145"/>
                  <a:gd name="connsiteY953" fmla="*/ 693643 h 1681299"/>
                  <a:gd name="connsiteX954" fmla="*/ 1162476 w 1354145"/>
                  <a:gd name="connsiteY954" fmla="*/ 700984 h 1681299"/>
                  <a:gd name="connsiteX955" fmla="*/ 1163821 w 1354145"/>
                  <a:gd name="connsiteY955" fmla="*/ 702777 h 1681299"/>
                  <a:gd name="connsiteX956" fmla="*/ 1165670 w 1354145"/>
                  <a:gd name="connsiteY956" fmla="*/ 706980 h 1681299"/>
                  <a:gd name="connsiteX957" fmla="*/ 1166399 w 1354145"/>
                  <a:gd name="connsiteY957" fmla="*/ 710566 h 1681299"/>
                  <a:gd name="connsiteX958" fmla="*/ 1166567 w 1354145"/>
                  <a:gd name="connsiteY958" fmla="*/ 713312 h 1681299"/>
                  <a:gd name="connsiteX959" fmla="*/ 1165839 w 1354145"/>
                  <a:gd name="connsiteY959" fmla="*/ 723342 h 1681299"/>
                  <a:gd name="connsiteX960" fmla="*/ 1164102 w 1354145"/>
                  <a:gd name="connsiteY960" fmla="*/ 728330 h 1681299"/>
                  <a:gd name="connsiteX961" fmla="*/ 1162645 w 1354145"/>
                  <a:gd name="connsiteY961" fmla="*/ 730459 h 1681299"/>
                  <a:gd name="connsiteX962" fmla="*/ 1161356 w 1354145"/>
                  <a:gd name="connsiteY962" fmla="*/ 732028 h 1681299"/>
                  <a:gd name="connsiteX963" fmla="*/ 1160683 w 1354145"/>
                  <a:gd name="connsiteY963" fmla="*/ 732701 h 1681299"/>
                  <a:gd name="connsiteX964" fmla="*/ 1158778 w 1354145"/>
                  <a:gd name="connsiteY964" fmla="*/ 737408 h 1681299"/>
                  <a:gd name="connsiteX965" fmla="*/ 1157881 w 1354145"/>
                  <a:gd name="connsiteY965" fmla="*/ 740546 h 1681299"/>
                  <a:gd name="connsiteX966" fmla="*/ 1157881 w 1354145"/>
                  <a:gd name="connsiteY966" fmla="*/ 745141 h 1681299"/>
                  <a:gd name="connsiteX967" fmla="*/ 1159394 w 1354145"/>
                  <a:gd name="connsiteY967" fmla="*/ 749120 h 1681299"/>
                  <a:gd name="connsiteX968" fmla="*/ 1159843 w 1354145"/>
                  <a:gd name="connsiteY968" fmla="*/ 750745 h 1681299"/>
                  <a:gd name="connsiteX969" fmla="*/ 1160347 w 1354145"/>
                  <a:gd name="connsiteY969" fmla="*/ 753098 h 1681299"/>
                  <a:gd name="connsiteX970" fmla="*/ 1162028 w 1354145"/>
                  <a:gd name="connsiteY970" fmla="*/ 754779 h 1681299"/>
                  <a:gd name="connsiteX971" fmla="*/ 1164774 w 1354145"/>
                  <a:gd name="connsiteY971" fmla="*/ 764474 h 1681299"/>
                  <a:gd name="connsiteX972" fmla="*/ 1161916 w 1354145"/>
                  <a:gd name="connsiteY972" fmla="*/ 776690 h 1681299"/>
                  <a:gd name="connsiteX973" fmla="*/ 1158834 w 1354145"/>
                  <a:gd name="connsiteY973" fmla="*/ 781958 h 1681299"/>
                  <a:gd name="connsiteX974" fmla="*/ 1142303 w 1354145"/>
                  <a:gd name="connsiteY974" fmla="*/ 797032 h 1681299"/>
                  <a:gd name="connsiteX975" fmla="*/ 1138941 w 1354145"/>
                  <a:gd name="connsiteY975" fmla="*/ 799049 h 1681299"/>
                  <a:gd name="connsiteX976" fmla="*/ 1134234 w 1354145"/>
                  <a:gd name="connsiteY976" fmla="*/ 800842 h 1681299"/>
                  <a:gd name="connsiteX977" fmla="*/ 1123755 w 1354145"/>
                  <a:gd name="connsiteY977" fmla="*/ 807623 h 1681299"/>
                  <a:gd name="connsiteX978" fmla="*/ 1112211 w 1354145"/>
                  <a:gd name="connsiteY978" fmla="*/ 818494 h 1681299"/>
                  <a:gd name="connsiteX979" fmla="*/ 1108737 w 1354145"/>
                  <a:gd name="connsiteY979" fmla="*/ 820623 h 1681299"/>
                  <a:gd name="connsiteX980" fmla="*/ 1100611 w 1354145"/>
                  <a:gd name="connsiteY980" fmla="*/ 823649 h 1681299"/>
                  <a:gd name="connsiteX981" fmla="*/ 1093719 w 1354145"/>
                  <a:gd name="connsiteY981" fmla="*/ 834969 h 1681299"/>
                  <a:gd name="connsiteX982" fmla="*/ 1093158 w 1354145"/>
                  <a:gd name="connsiteY982" fmla="*/ 842534 h 1681299"/>
                  <a:gd name="connsiteX983" fmla="*/ 1091029 w 1354145"/>
                  <a:gd name="connsiteY983" fmla="*/ 848138 h 1681299"/>
                  <a:gd name="connsiteX984" fmla="*/ 1088675 w 1354145"/>
                  <a:gd name="connsiteY984" fmla="*/ 851163 h 1681299"/>
                  <a:gd name="connsiteX985" fmla="*/ 1089404 w 1354145"/>
                  <a:gd name="connsiteY985" fmla="*/ 853293 h 1681299"/>
                  <a:gd name="connsiteX986" fmla="*/ 1092262 w 1354145"/>
                  <a:gd name="connsiteY986" fmla="*/ 866910 h 1681299"/>
                  <a:gd name="connsiteX987" fmla="*/ 1092150 w 1354145"/>
                  <a:gd name="connsiteY987" fmla="*/ 871561 h 1681299"/>
                  <a:gd name="connsiteX988" fmla="*/ 1091253 w 1354145"/>
                  <a:gd name="connsiteY988" fmla="*/ 875204 h 1681299"/>
                  <a:gd name="connsiteX989" fmla="*/ 1091645 w 1354145"/>
                  <a:gd name="connsiteY989" fmla="*/ 877389 h 1681299"/>
                  <a:gd name="connsiteX990" fmla="*/ 1090188 w 1354145"/>
                  <a:gd name="connsiteY990" fmla="*/ 884562 h 1681299"/>
                  <a:gd name="connsiteX991" fmla="*/ 1086602 w 1354145"/>
                  <a:gd name="connsiteY991" fmla="*/ 890278 h 1681299"/>
                  <a:gd name="connsiteX992" fmla="*/ 1085817 w 1354145"/>
                  <a:gd name="connsiteY992" fmla="*/ 891342 h 1681299"/>
                  <a:gd name="connsiteX993" fmla="*/ 1079373 w 1354145"/>
                  <a:gd name="connsiteY993" fmla="*/ 899244 h 1681299"/>
                  <a:gd name="connsiteX994" fmla="*/ 1078701 w 1354145"/>
                  <a:gd name="connsiteY994" fmla="*/ 900028 h 1681299"/>
                  <a:gd name="connsiteX995" fmla="*/ 1073713 w 1354145"/>
                  <a:gd name="connsiteY995" fmla="*/ 905072 h 1681299"/>
                  <a:gd name="connsiteX996" fmla="*/ 1070912 w 1354145"/>
                  <a:gd name="connsiteY996" fmla="*/ 911796 h 1681299"/>
                  <a:gd name="connsiteX997" fmla="*/ 1068670 w 1354145"/>
                  <a:gd name="connsiteY997" fmla="*/ 915158 h 1681299"/>
                  <a:gd name="connsiteX998" fmla="*/ 1066989 w 1354145"/>
                  <a:gd name="connsiteY998" fmla="*/ 916839 h 1681299"/>
                  <a:gd name="connsiteX999" fmla="*/ 1065588 w 1354145"/>
                  <a:gd name="connsiteY999" fmla="*/ 919641 h 1681299"/>
                  <a:gd name="connsiteX1000" fmla="*/ 1065308 w 1354145"/>
                  <a:gd name="connsiteY1000" fmla="*/ 920146 h 1681299"/>
                  <a:gd name="connsiteX1001" fmla="*/ 1063795 w 1354145"/>
                  <a:gd name="connsiteY1001" fmla="*/ 922891 h 1681299"/>
                  <a:gd name="connsiteX1002" fmla="*/ 1063739 w 1354145"/>
                  <a:gd name="connsiteY1002" fmla="*/ 923956 h 1681299"/>
                  <a:gd name="connsiteX1003" fmla="*/ 1060881 w 1354145"/>
                  <a:gd name="connsiteY1003" fmla="*/ 951246 h 1681299"/>
                  <a:gd name="connsiteX1004" fmla="*/ 1057911 w 1354145"/>
                  <a:gd name="connsiteY1004" fmla="*/ 957466 h 1681299"/>
                  <a:gd name="connsiteX1005" fmla="*/ 1057182 w 1354145"/>
                  <a:gd name="connsiteY1005" fmla="*/ 958195 h 1681299"/>
                  <a:gd name="connsiteX1006" fmla="*/ 1056342 w 1354145"/>
                  <a:gd name="connsiteY1006" fmla="*/ 958979 h 1681299"/>
                  <a:gd name="connsiteX1007" fmla="*/ 1053316 w 1354145"/>
                  <a:gd name="connsiteY1007" fmla="*/ 961389 h 1681299"/>
                  <a:gd name="connsiteX1008" fmla="*/ 1052980 w 1354145"/>
                  <a:gd name="connsiteY1008" fmla="*/ 962061 h 1681299"/>
                  <a:gd name="connsiteX1009" fmla="*/ 1052307 w 1354145"/>
                  <a:gd name="connsiteY1009" fmla="*/ 964751 h 1681299"/>
                  <a:gd name="connsiteX1010" fmla="*/ 1051635 w 1354145"/>
                  <a:gd name="connsiteY1010" fmla="*/ 966656 h 1681299"/>
                  <a:gd name="connsiteX1011" fmla="*/ 1051635 w 1354145"/>
                  <a:gd name="connsiteY1011" fmla="*/ 968786 h 1681299"/>
                  <a:gd name="connsiteX1012" fmla="*/ 1048609 w 1354145"/>
                  <a:gd name="connsiteY1012" fmla="*/ 976071 h 1681299"/>
                  <a:gd name="connsiteX1013" fmla="*/ 1047880 w 1354145"/>
                  <a:gd name="connsiteY1013" fmla="*/ 976799 h 1681299"/>
                  <a:gd name="connsiteX1014" fmla="*/ 1040595 w 1354145"/>
                  <a:gd name="connsiteY1014" fmla="*/ 979825 h 1681299"/>
                  <a:gd name="connsiteX1015" fmla="*/ 1040539 w 1354145"/>
                  <a:gd name="connsiteY1015" fmla="*/ 979825 h 1681299"/>
                  <a:gd name="connsiteX1016" fmla="*/ 1039138 w 1354145"/>
                  <a:gd name="connsiteY1016" fmla="*/ 980442 h 1681299"/>
                  <a:gd name="connsiteX1017" fmla="*/ 1034936 w 1354145"/>
                  <a:gd name="connsiteY1017" fmla="*/ 982459 h 1681299"/>
                  <a:gd name="connsiteX1018" fmla="*/ 1028491 w 1354145"/>
                  <a:gd name="connsiteY1018" fmla="*/ 983916 h 1681299"/>
                  <a:gd name="connsiteX1019" fmla="*/ 1026250 w 1354145"/>
                  <a:gd name="connsiteY1019" fmla="*/ 984140 h 1681299"/>
                  <a:gd name="connsiteX1020" fmla="*/ 1023392 w 1354145"/>
                  <a:gd name="connsiteY1020" fmla="*/ 984140 h 1681299"/>
                  <a:gd name="connsiteX1021" fmla="*/ 1018068 w 1354145"/>
                  <a:gd name="connsiteY1021" fmla="*/ 982683 h 1681299"/>
                  <a:gd name="connsiteX1022" fmla="*/ 1017115 w 1354145"/>
                  <a:gd name="connsiteY1022" fmla="*/ 982123 h 1681299"/>
                  <a:gd name="connsiteX1023" fmla="*/ 1015771 w 1354145"/>
                  <a:gd name="connsiteY1023" fmla="*/ 984757 h 1681299"/>
                  <a:gd name="connsiteX1024" fmla="*/ 1013137 w 1354145"/>
                  <a:gd name="connsiteY1024" fmla="*/ 993890 h 1681299"/>
                  <a:gd name="connsiteX1025" fmla="*/ 1011288 w 1354145"/>
                  <a:gd name="connsiteY1025" fmla="*/ 997477 h 1681299"/>
                  <a:gd name="connsiteX1026" fmla="*/ 1009551 w 1354145"/>
                  <a:gd name="connsiteY1026" fmla="*/ 999606 h 1681299"/>
                  <a:gd name="connsiteX1027" fmla="*/ 1008710 w 1354145"/>
                  <a:gd name="connsiteY1027" fmla="*/ 1002184 h 1681299"/>
                  <a:gd name="connsiteX1028" fmla="*/ 1007197 w 1354145"/>
                  <a:gd name="connsiteY1028" fmla="*/ 1005098 h 1681299"/>
                  <a:gd name="connsiteX1029" fmla="*/ 1005068 w 1354145"/>
                  <a:gd name="connsiteY1029" fmla="*/ 1007956 h 1681299"/>
                  <a:gd name="connsiteX1030" fmla="*/ 1004115 w 1354145"/>
                  <a:gd name="connsiteY1030" fmla="*/ 1009077 h 1681299"/>
                  <a:gd name="connsiteX1031" fmla="*/ 1001986 w 1354145"/>
                  <a:gd name="connsiteY1031" fmla="*/ 1011206 h 1681299"/>
                  <a:gd name="connsiteX1032" fmla="*/ 997727 w 1354145"/>
                  <a:gd name="connsiteY1032" fmla="*/ 1013784 h 1681299"/>
                  <a:gd name="connsiteX1033" fmla="*/ 990386 w 1354145"/>
                  <a:gd name="connsiteY1033" fmla="*/ 1016025 h 1681299"/>
                  <a:gd name="connsiteX1034" fmla="*/ 987640 w 1354145"/>
                  <a:gd name="connsiteY1034" fmla="*/ 1018267 h 1681299"/>
                  <a:gd name="connsiteX1035" fmla="*/ 985679 w 1354145"/>
                  <a:gd name="connsiteY1035" fmla="*/ 1019556 h 1681299"/>
                  <a:gd name="connsiteX1036" fmla="*/ 982877 w 1354145"/>
                  <a:gd name="connsiteY1036" fmla="*/ 1020957 h 1681299"/>
                  <a:gd name="connsiteX1037" fmla="*/ 981196 w 1354145"/>
                  <a:gd name="connsiteY1037" fmla="*/ 1022638 h 1681299"/>
                  <a:gd name="connsiteX1038" fmla="*/ 977721 w 1354145"/>
                  <a:gd name="connsiteY1038" fmla="*/ 1024935 h 1681299"/>
                  <a:gd name="connsiteX1039" fmla="*/ 964665 w 1354145"/>
                  <a:gd name="connsiteY1039" fmla="*/ 1030035 h 1681299"/>
                  <a:gd name="connsiteX1040" fmla="*/ 962928 w 1354145"/>
                  <a:gd name="connsiteY1040" fmla="*/ 1030539 h 1681299"/>
                  <a:gd name="connsiteX1041" fmla="*/ 962535 w 1354145"/>
                  <a:gd name="connsiteY1041" fmla="*/ 1030987 h 1681299"/>
                  <a:gd name="connsiteX1042" fmla="*/ 960126 w 1354145"/>
                  <a:gd name="connsiteY1042" fmla="*/ 1035750 h 1681299"/>
                  <a:gd name="connsiteX1043" fmla="*/ 959173 w 1354145"/>
                  <a:gd name="connsiteY1043" fmla="*/ 1037319 h 1681299"/>
                  <a:gd name="connsiteX1044" fmla="*/ 958389 w 1354145"/>
                  <a:gd name="connsiteY1044" fmla="*/ 1038384 h 1681299"/>
                  <a:gd name="connsiteX1045" fmla="*/ 957940 w 1354145"/>
                  <a:gd name="connsiteY1045" fmla="*/ 1040289 h 1681299"/>
                  <a:gd name="connsiteX1046" fmla="*/ 958052 w 1354145"/>
                  <a:gd name="connsiteY1046" fmla="*/ 1040794 h 1681299"/>
                  <a:gd name="connsiteX1047" fmla="*/ 958332 w 1354145"/>
                  <a:gd name="connsiteY1047" fmla="*/ 1043315 h 1681299"/>
                  <a:gd name="connsiteX1048" fmla="*/ 958332 w 1354145"/>
                  <a:gd name="connsiteY1048" fmla="*/ 1045333 h 1681299"/>
                  <a:gd name="connsiteX1049" fmla="*/ 958893 w 1354145"/>
                  <a:gd name="connsiteY1049" fmla="*/ 1048807 h 1681299"/>
                  <a:gd name="connsiteX1050" fmla="*/ 953345 w 1354145"/>
                  <a:gd name="connsiteY1050" fmla="*/ 1059734 h 1681299"/>
                  <a:gd name="connsiteX1051" fmla="*/ 942810 w 1354145"/>
                  <a:gd name="connsiteY1051" fmla="*/ 1065002 h 1681299"/>
                  <a:gd name="connsiteX1052" fmla="*/ 941633 w 1354145"/>
                  <a:gd name="connsiteY1052" fmla="*/ 1065898 h 1681299"/>
                  <a:gd name="connsiteX1053" fmla="*/ 932948 w 1354145"/>
                  <a:gd name="connsiteY1053" fmla="*/ 1081421 h 1681299"/>
                  <a:gd name="connsiteX1054" fmla="*/ 926055 w 1354145"/>
                  <a:gd name="connsiteY1054" fmla="*/ 1099409 h 1681299"/>
                  <a:gd name="connsiteX1055" fmla="*/ 925663 w 1354145"/>
                  <a:gd name="connsiteY1055" fmla="*/ 1100305 h 1681299"/>
                  <a:gd name="connsiteX1056" fmla="*/ 923533 w 1354145"/>
                  <a:gd name="connsiteY1056" fmla="*/ 1104620 h 1681299"/>
                  <a:gd name="connsiteX1057" fmla="*/ 920507 w 1354145"/>
                  <a:gd name="connsiteY1057" fmla="*/ 1108263 h 1681299"/>
                  <a:gd name="connsiteX1058" fmla="*/ 917649 w 1354145"/>
                  <a:gd name="connsiteY1058" fmla="*/ 1110392 h 1681299"/>
                  <a:gd name="connsiteX1059" fmla="*/ 915184 w 1354145"/>
                  <a:gd name="connsiteY1059" fmla="*/ 1111793 h 1681299"/>
                  <a:gd name="connsiteX1060" fmla="*/ 903977 w 1354145"/>
                  <a:gd name="connsiteY1060" fmla="*/ 1115996 h 1681299"/>
                  <a:gd name="connsiteX1061" fmla="*/ 901455 w 1354145"/>
                  <a:gd name="connsiteY1061" fmla="*/ 1117229 h 1681299"/>
                  <a:gd name="connsiteX1062" fmla="*/ 891648 w 1354145"/>
                  <a:gd name="connsiteY1062" fmla="*/ 1125690 h 1681299"/>
                  <a:gd name="connsiteX1063" fmla="*/ 891088 w 1354145"/>
                  <a:gd name="connsiteY1063" fmla="*/ 1126139 h 1681299"/>
                  <a:gd name="connsiteX1064" fmla="*/ 888230 w 1354145"/>
                  <a:gd name="connsiteY1064" fmla="*/ 1128268 h 1681299"/>
                  <a:gd name="connsiteX1065" fmla="*/ 886997 w 1354145"/>
                  <a:gd name="connsiteY1065" fmla="*/ 1129053 h 1681299"/>
                  <a:gd name="connsiteX1066" fmla="*/ 878760 w 1354145"/>
                  <a:gd name="connsiteY1066" fmla="*/ 1133816 h 1681299"/>
                  <a:gd name="connsiteX1067" fmla="*/ 877639 w 1354145"/>
                  <a:gd name="connsiteY1067" fmla="*/ 1136113 h 1681299"/>
                  <a:gd name="connsiteX1068" fmla="*/ 877022 w 1354145"/>
                  <a:gd name="connsiteY1068" fmla="*/ 1137234 h 1681299"/>
                  <a:gd name="connsiteX1069" fmla="*/ 876798 w 1354145"/>
                  <a:gd name="connsiteY1069" fmla="*/ 1137570 h 1681299"/>
                  <a:gd name="connsiteX1070" fmla="*/ 876462 w 1354145"/>
                  <a:gd name="connsiteY1070" fmla="*/ 1139419 h 1681299"/>
                  <a:gd name="connsiteX1071" fmla="*/ 875902 w 1354145"/>
                  <a:gd name="connsiteY1071" fmla="*/ 1144463 h 1681299"/>
                  <a:gd name="connsiteX1072" fmla="*/ 877247 w 1354145"/>
                  <a:gd name="connsiteY1072" fmla="*/ 1157015 h 1681299"/>
                  <a:gd name="connsiteX1073" fmla="*/ 876518 w 1354145"/>
                  <a:gd name="connsiteY1073" fmla="*/ 1162002 h 1681299"/>
                  <a:gd name="connsiteX1074" fmla="*/ 872203 w 1354145"/>
                  <a:gd name="connsiteY1074" fmla="*/ 1172481 h 1681299"/>
                  <a:gd name="connsiteX1075" fmla="*/ 874837 w 1354145"/>
                  <a:gd name="connsiteY1075" fmla="*/ 1172145 h 1681299"/>
                  <a:gd name="connsiteX1076" fmla="*/ 876294 w 1354145"/>
                  <a:gd name="connsiteY1076" fmla="*/ 1172145 h 1681299"/>
                  <a:gd name="connsiteX1077" fmla="*/ 880385 w 1354145"/>
                  <a:gd name="connsiteY1077" fmla="*/ 1172986 h 1681299"/>
                  <a:gd name="connsiteX1078" fmla="*/ 882626 w 1354145"/>
                  <a:gd name="connsiteY1078" fmla="*/ 1173938 h 1681299"/>
                  <a:gd name="connsiteX1079" fmla="*/ 883971 w 1354145"/>
                  <a:gd name="connsiteY1079" fmla="*/ 1173714 h 1681299"/>
                  <a:gd name="connsiteX1080" fmla="*/ 885652 w 1354145"/>
                  <a:gd name="connsiteY1080" fmla="*/ 1173546 h 1681299"/>
                  <a:gd name="connsiteX1081" fmla="*/ 887782 w 1354145"/>
                  <a:gd name="connsiteY1081" fmla="*/ 1173546 h 1681299"/>
                  <a:gd name="connsiteX1082" fmla="*/ 895347 w 1354145"/>
                  <a:gd name="connsiteY1082" fmla="*/ 1176852 h 1681299"/>
                  <a:gd name="connsiteX1083" fmla="*/ 896523 w 1354145"/>
                  <a:gd name="connsiteY1083" fmla="*/ 1176628 h 1681299"/>
                  <a:gd name="connsiteX1084" fmla="*/ 904761 w 1354145"/>
                  <a:gd name="connsiteY1084" fmla="*/ 1178477 h 1681299"/>
                  <a:gd name="connsiteX1085" fmla="*/ 907619 w 1354145"/>
                  <a:gd name="connsiteY1085" fmla="*/ 1180607 h 1681299"/>
                  <a:gd name="connsiteX1086" fmla="*/ 911765 w 1354145"/>
                  <a:gd name="connsiteY1086" fmla="*/ 1188900 h 1681299"/>
                  <a:gd name="connsiteX1087" fmla="*/ 911765 w 1354145"/>
                  <a:gd name="connsiteY1087" fmla="*/ 1191758 h 1681299"/>
                  <a:gd name="connsiteX1088" fmla="*/ 911261 w 1354145"/>
                  <a:gd name="connsiteY1088" fmla="*/ 1195008 h 1681299"/>
                  <a:gd name="connsiteX1089" fmla="*/ 909132 w 1354145"/>
                  <a:gd name="connsiteY1089" fmla="*/ 1201453 h 1681299"/>
                  <a:gd name="connsiteX1090" fmla="*/ 906610 w 1354145"/>
                  <a:gd name="connsiteY1090" fmla="*/ 1205487 h 1681299"/>
                  <a:gd name="connsiteX1091" fmla="*/ 905153 w 1354145"/>
                  <a:gd name="connsiteY1091" fmla="*/ 1206944 h 1681299"/>
                  <a:gd name="connsiteX1092" fmla="*/ 904481 w 1354145"/>
                  <a:gd name="connsiteY1092" fmla="*/ 1207561 h 1681299"/>
                  <a:gd name="connsiteX1093" fmla="*/ 901006 w 1354145"/>
                  <a:gd name="connsiteY1093" fmla="*/ 1210475 h 1681299"/>
                  <a:gd name="connsiteX1094" fmla="*/ 901006 w 1354145"/>
                  <a:gd name="connsiteY1094" fmla="*/ 1212548 h 1681299"/>
                  <a:gd name="connsiteX1095" fmla="*/ 900278 w 1354145"/>
                  <a:gd name="connsiteY1095" fmla="*/ 1216415 h 1681299"/>
                  <a:gd name="connsiteX1096" fmla="*/ 898821 w 1354145"/>
                  <a:gd name="connsiteY1096" fmla="*/ 1220001 h 1681299"/>
                  <a:gd name="connsiteX1097" fmla="*/ 898485 w 1354145"/>
                  <a:gd name="connsiteY1097" fmla="*/ 1220786 h 1681299"/>
                  <a:gd name="connsiteX1098" fmla="*/ 897028 w 1354145"/>
                  <a:gd name="connsiteY1098" fmla="*/ 1223643 h 1681299"/>
                  <a:gd name="connsiteX1099" fmla="*/ 894394 w 1354145"/>
                  <a:gd name="connsiteY1099" fmla="*/ 1226950 h 1681299"/>
                  <a:gd name="connsiteX1100" fmla="*/ 891032 w 1354145"/>
                  <a:gd name="connsiteY1100" fmla="*/ 1229751 h 1681299"/>
                  <a:gd name="connsiteX1101" fmla="*/ 889967 w 1354145"/>
                  <a:gd name="connsiteY1101" fmla="*/ 1231152 h 1681299"/>
                  <a:gd name="connsiteX1102" fmla="*/ 885260 w 1354145"/>
                  <a:gd name="connsiteY1102" fmla="*/ 1239278 h 1681299"/>
                  <a:gd name="connsiteX1103" fmla="*/ 884419 w 1354145"/>
                  <a:gd name="connsiteY1103" fmla="*/ 1240511 h 1681299"/>
                  <a:gd name="connsiteX1104" fmla="*/ 881562 w 1354145"/>
                  <a:gd name="connsiteY1104" fmla="*/ 1244097 h 1681299"/>
                  <a:gd name="connsiteX1105" fmla="*/ 881057 w 1354145"/>
                  <a:gd name="connsiteY1105" fmla="*/ 1244714 h 1681299"/>
                  <a:gd name="connsiteX1106" fmla="*/ 870298 w 1354145"/>
                  <a:gd name="connsiteY1106" fmla="*/ 1256201 h 1681299"/>
                  <a:gd name="connsiteX1107" fmla="*/ 869570 w 1354145"/>
                  <a:gd name="connsiteY1107" fmla="*/ 1256874 h 1681299"/>
                  <a:gd name="connsiteX1108" fmla="*/ 858082 w 1354145"/>
                  <a:gd name="connsiteY1108" fmla="*/ 1267016 h 1681299"/>
                  <a:gd name="connsiteX1109" fmla="*/ 846090 w 1354145"/>
                  <a:gd name="connsiteY1109" fmla="*/ 1282147 h 1681299"/>
                  <a:gd name="connsiteX1110" fmla="*/ 845698 w 1354145"/>
                  <a:gd name="connsiteY1110" fmla="*/ 1285060 h 1681299"/>
                  <a:gd name="connsiteX1111" fmla="*/ 845249 w 1354145"/>
                  <a:gd name="connsiteY1111" fmla="*/ 1286853 h 1681299"/>
                  <a:gd name="connsiteX1112" fmla="*/ 844521 w 1354145"/>
                  <a:gd name="connsiteY1112" fmla="*/ 1288983 h 1681299"/>
                  <a:gd name="connsiteX1113" fmla="*/ 843736 w 1354145"/>
                  <a:gd name="connsiteY1113" fmla="*/ 1290720 h 1681299"/>
                  <a:gd name="connsiteX1114" fmla="*/ 844633 w 1354145"/>
                  <a:gd name="connsiteY1114" fmla="*/ 1292569 h 1681299"/>
                  <a:gd name="connsiteX1115" fmla="*/ 845585 w 1354145"/>
                  <a:gd name="connsiteY1115" fmla="*/ 1298902 h 1681299"/>
                  <a:gd name="connsiteX1116" fmla="*/ 844857 w 1354145"/>
                  <a:gd name="connsiteY1116" fmla="*/ 1303217 h 1681299"/>
                  <a:gd name="connsiteX1117" fmla="*/ 844409 w 1354145"/>
                  <a:gd name="connsiteY1117" fmla="*/ 1305009 h 1681299"/>
                  <a:gd name="connsiteX1118" fmla="*/ 841271 w 1354145"/>
                  <a:gd name="connsiteY1118" fmla="*/ 1313863 h 1681299"/>
                  <a:gd name="connsiteX1119" fmla="*/ 839253 w 1354145"/>
                  <a:gd name="connsiteY1119" fmla="*/ 1334821 h 1681299"/>
                  <a:gd name="connsiteX1120" fmla="*/ 838637 w 1354145"/>
                  <a:gd name="connsiteY1120" fmla="*/ 1337455 h 1681299"/>
                  <a:gd name="connsiteX1121" fmla="*/ 836507 w 1354145"/>
                  <a:gd name="connsiteY1121" fmla="*/ 1343171 h 1681299"/>
                  <a:gd name="connsiteX1122" fmla="*/ 834882 w 1354145"/>
                  <a:gd name="connsiteY1122" fmla="*/ 1345973 h 1681299"/>
                  <a:gd name="connsiteX1123" fmla="*/ 832024 w 1354145"/>
                  <a:gd name="connsiteY1123" fmla="*/ 1349559 h 1681299"/>
                  <a:gd name="connsiteX1124" fmla="*/ 829447 w 1354145"/>
                  <a:gd name="connsiteY1124" fmla="*/ 1351857 h 1681299"/>
                  <a:gd name="connsiteX1125" fmla="*/ 818520 w 1354145"/>
                  <a:gd name="connsiteY1125" fmla="*/ 1358862 h 1681299"/>
                  <a:gd name="connsiteX1126" fmla="*/ 818520 w 1354145"/>
                  <a:gd name="connsiteY1126" fmla="*/ 1359590 h 1681299"/>
                  <a:gd name="connsiteX1127" fmla="*/ 818407 w 1354145"/>
                  <a:gd name="connsiteY1127" fmla="*/ 1361047 h 1681299"/>
                  <a:gd name="connsiteX1128" fmla="*/ 817679 w 1354145"/>
                  <a:gd name="connsiteY1128" fmla="*/ 1366090 h 1681299"/>
                  <a:gd name="connsiteX1129" fmla="*/ 816054 w 1354145"/>
                  <a:gd name="connsiteY1129" fmla="*/ 1370405 h 1681299"/>
                  <a:gd name="connsiteX1130" fmla="*/ 814597 w 1354145"/>
                  <a:gd name="connsiteY1130" fmla="*/ 1372535 h 1681299"/>
                  <a:gd name="connsiteX1131" fmla="*/ 811515 w 1354145"/>
                  <a:gd name="connsiteY1131" fmla="*/ 1375561 h 1681299"/>
                  <a:gd name="connsiteX1132" fmla="*/ 800419 w 1354145"/>
                  <a:gd name="connsiteY1132" fmla="*/ 1382733 h 1681299"/>
                  <a:gd name="connsiteX1133" fmla="*/ 799187 w 1354145"/>
                  <a:gd name="connsiteY1133" fmla="*/ 1383798 h 1681299"/>
                  <a:gd name="connsiteX1134" fmla="*/ 800251 w 1354145"/>
                  <a:gd name="connsiteY1134" fmla="*/ 1388001 h 1681299"/>
                  <a:gd name="connsiteX1135" fmla="*/ 800532 w 1354145"/>
                  <a:gd name="connsiteY1135" fmla="*/ 1390522 h 1681299"/>
                  <a:gd name="connsiteX1136" fmla="*/ 800532 w 1354145"/>
                  <a:gd name="connsiteY1136" fmla="*/ 1393380 h 1681299"/>
                  <a:gd name="connsiteX1137" fmla="*/ 799467 w 1354145"/>
                  <a:gd name="connsiteY1137" fmla="*/ 1398032 h 1681299"/>
                  <a:gd name="connsiteX1138" fmla="*/ 798738 w 1354145"/>
                  <a:gd name="connsiteY1138" fmla="*/ 1399489 h 1681299"/>
                  <a:gd name="connsiteX1139" fmla="*/ 794087 w 1354145"/>
                  <a:gd name="connsiteY1139" fmla="*/ 1404139 h 1681299"/>
                  <a:gd name="connsiteX1140" fmla="*/ 793078 w 1354145"/>
                  <a:gd name="connsiteY1140" fmla="*/ 1404644 h 1681299"/>
                  <a:gd name="connsiteX1141" fmla="*/ 788764 w 1354145"/>
                  <a:gd name="connsiteY1141" fmla="*/ 1407334 h 1681299"/>
                  <a:gd name="connsiteX1142" fmla="*/ 786746 w 1354145"/>
                  <a:gd name="connsiteY1142" fmla="*/ 1409351 h 1681299"/>
                  <a:gd name="connsiteX1143" fmla="*/ 784057 w 1354145"/>
                  <a:gd name="connsiteY1143" fmla="*/ 1411312 h 1681299"/>
                  <a:gd name="connsiteX1144" fmla="*/ 782600 w 1354145"/>
                  <a:gd name="connsiteY1144" fmla="*/ 1412041 h 1681299"/>
                  <a:gd name="connsiteX1145" fmla="*/ 778004 w 1354145"/>
                  <a:gd name="connsiteY1145" fmla="*/ 1413106 h 1681299"/>
                  <a:gd name="connsiteX1146" fmla="*/ 775875 w 1354145"/>
                  <a:gd name="connsiteY1146" fmla="*/ 1413106 h 1681299"/>
                  <a:gd name="connsiteX1147" fmla="*/ 772625 w 1354145"/>
                  <a:gd name="connsiteY1147" fmla="*/ 1412601 h 1681299"/>
                  <a:gd name="connsiteX1148" fmla="*/ 772457 w 1354145"/>
                  <a:gd name="connsiteY1148" fmla="*/ 1412826 h 1681299"/>
                  <a:gd name="connsiteX1149" fmla="*/ 770607 w 1354145"/>
                  <a:gd name="connsiteY1149" fmla="*/ 1414618 h 1681299"/>
                  <a:gd name="connsiteX1150" fmla="*/ 767750 w 1354145"/>
                  <a:gd name="connsiteY1150" fmla="*/ 1416748 h 1681299"/>
                  <a:gd name="connsiteX1151" fmla="*/ 764051 w 1354145"/>
                  <a:gd name="connsiteY1151" fmla="*/ 1418485 h 1681299"/>
                  <a:gd name="connsiteX1152" fmla="*/ 756542 w 1354145"/>
                  <a:gd name="connsiteY1152" fmla="*/ 1420334 h 1681299"/>
                  <a:gd name="connsiteX1153" fmla="*/ 754413 w 1354145"/>
                  <a:gd name="connsiteY1153" fmla="*/ 1421623 h 1681299"/>
                  <a:gd name="connsiteX1154" fmla="*/ 751331 w 1354145"/>
                  <a:gd name="connsiteY1154" fmla="*/ 1425938 h 1681299"/>
                  <a:gd name="connsiteX1155" fmla="*/ 750210 w 1354145"/>
                  <a:gd name="connsiteY1155" fmla="*/ 1427227 h 1681299"/>
                  <a:gd name="connsiteX1156" fmla="*/ 748081 w 1354145"/>
                  <a:gd name="connsiteY1156" fmla="*/ 1429356 h 1681299"/>
                  <a:gd name="connsiteX1157" fmla="*/ 746960 w 1354145"/>
                  <a:gd name="connsiteY1157" fmla="*/ 1430309 h 1681299"/>
                  <a:gd name="connsiteX1158" fmla="*/ 744438 w 1354145"/>
                  <a:gd name="connsiteY1158" fmla="*/ 1432270 h 1681299"/>
                  <a:gd name="connsiteX1159" fmla="*/ 743373 w 1354145"/>
                  <a:gd name="connsiteY1159" fmla="*/ 1433223 h 1681299"/>
                  <a:gd name="connsiteX1160" fmla="*/ 740740 w 1354145"/>
                  <a:gd name="connsiteY1160" fmla="*/ 1435240 h 1681299"/>
                  <a:gd name="connsiteX1161" fmla="*/ 732334 w 1354145"/>
                  <a:gd name="connsiteY1161" fmla="*/ 1442245 h 1681299"/>
                  <a:gd name="connsiteX1162" fmla="*/ 721015 w 1354145"/>
                  <a:gd name="connsiteY1162" fmla="*/ 1452388 h 1681299"/>
                  <a:gd name="connsiteX1163" fmla="*/ 717989 w 1354145"/>
                  <a:gd name="connsiteY1163" fmla="*/ 1456591 h 1681299"/>
                  <a:gd name="connsiteX1164" fmla="*/ 715691 w 1354145"/>
                  <a:gd name="connsiteY1164" fmla="*/ 1458496 h 1681299"/>
                  <a:gd name="connsiteX1165" fmla="*/ 715747 w 1354145"/>
                  <a:gd name="connsiteY1165" fmla="*/ 1462867 h 1681299"/>
                  <a:gd name="connsiteX1166" fmla="*/ 714514 w 1354145"/>
                  <a:gd name="connsiteY1166" fmla="*/ 1469031 h 1681299"/>
                  <a:gd name="connsiteX1167" fmla="*/ 714514 w 1354145"/>
                  <a:gd name="connsiteY1167" fmla="*/ 1471777 h 1681299"/>
                  <a:gd name="connsiteX1168" fmla="*/ 715635 w 1354145"/>
                  <a:gd name="connsiteY1168" fmla="*/ 1476316 h 1681299"/>
                  <a:gd name="connsiteX1169" fmla="*/ 714514 w 1354145"/>
                  <a:gd name="connsiteY1169" fmla="*/ 1484105 h 1681299"/>
                  <a:gd name="connsiteX1170" fmla="*/ 714514 w 1354145"/>
                  <a:gd name="connsiteY1170" fmla="*/ 1484553 h 1681299"/>
                  <a:gd name="connsiteX1171" fmla="*/ 714514 w 1354145"/>
                  <a:gd name="connsiteY1171" fmla="*/ 1488140 h 1681299"/>
                  <a:gd name="connsiteX1172" fmla="*/ 712273 w 1354145"/>
                  <a:gd name="connsiteY1172" fmla="*/ 1494584 h 1681299"/>
                  <a:gd name="connsiteX1173" fmla="*/ 709415 w 1354145"/>
                  <a:gd name="connsiteY1173" fmla="*/ 1498170 h 1681299"/>
                  <a:gd name="connsiteX1174" fmla="*/ 707958 w 1354145"/>
                  <a:gd name="connsiteY1174" fmla="*/ 1499627 h 1681299"/>
                  <a:gd name="connsiteX1175" fmla="*/ 703475 w 1354145"/>
                  <a:gd name="connsiteY1175" fmla="*/ 1506744 h 1681299"/>
                  <a:gd name="connsiteX1176" fmla="*/ 701345 w 1354145"/>
                  <a:gd name="connsiteY1176" fmla="*/ 1508201 h 1681299"/>
                  <a:gd name="connsiteX1177" fmla="*/ 697030 w 1354145"/>
                  <a:gd name="connsiteY1177" fmla="*/ 1509826 h 1681299"/>
                  <a:gd name="connsiteX1178" fmla="*/ 696246 w 1354145"/>
                  <a:gd name="connsiteY1178" fmla="*/ 1511395 h 1681299"/>
                  <a:gd name="connsiteX1179" fmla="*/ 692716 w 1354145"/>
                  <a:gd name="connsiteY1179" fmla="*/ 1515374 h 1681299"/>
                  <a:gd name="connsiteX1180" fmla="*/ 691651 w 1354145"/>
                  <a:gd name="connsiteY1180" fmla="*/ 1516102 h 1681299"/>
                  <a:gd name="connsiteX1181" fmla="*/ 689297 w 1354145"/>
                  <a:gd name="connsiteY1181" fmla="*/ 1519857 h 1681299"/>
                  <a:gd name="connsiteX1182" fmla="*/ 687841 w 1354145"/>
                  <a:gd name="connsiteY1182" fmla="*/ 1521314 h 1681299"/>
                  <a:gd name="connsiteX1183" fmla="*/ 684366 w 1354145"/>
                  <a:gd name="connsiteY1183" fmla="*/ 1523611 h 1681299"/>
                  <a:gd name="connsiteX1184" fmla="*/ 680780 w 1354145"/>
                  <a:gd name="connsiteY1184" fmla="*/ 1525068 h 1681299"/>
                  <a:gd name="connsiteX1185" fmla="*/ 675232 w 1354145"/>
                  <a:gd name="connsiteY1185" fmla="*/ 1525684 h 1681299"/>
                  <a:gd name="connsiteX1186" fmla="*/ 674448 w 1354145"/>
                  <a:gd name="connsiteY1186" fmla="*/ 1525573 h 1681299"/>
                  <a:gd name="connsiteX1187" fmla="*/ 674279 w 1354145"/>
                  <a:gd name="connsiteY1187" fmla="*/ 1525853 h 1681299"/>
                  <a:gd name="connsiteX1188" fmla="*/ 669236 w 1354145"/>
                  <a:gd name="connsiteY1188" fmla="*/ 1530112 h 1681299"/>
                  <a:gd name="connsiteX1189" fmla="*/ 667051 w 1354145"/>
                  <a:gd name="connsiteY1189" fmla="*/ 1530952 h 1681299"/>
                  <a:gd name="connsiteX1190" fmla="*/ 665762 w 1354145"/>
                  <a:gd name="connsiteY1190" fmla="*/ 1531961 h 1681299"/>
                  <a:gd name="connsiteX1191" fmla="*/ 663016 w 1354145"/>
                  <a:gd name="connsiteY1191" fmla="*/ 1535827 h 1681299"/>
                  <a:gd name="connsiteX1192" fmla="*/ 661895 w 1354145"/>
                  <a:gd name="connsiteY1192" fmla="*/ 1537116 h 1681299"/>
                  <a:gd name="connsiteX1193" fmla="*/ 661167 w 1354145"/>
                  <a:gd name="connsiteY1193" fmla="*/ 1537845 h 1681299"/>
                  <a:gd name="connsiteX1194" fmla="*/ 653882 w 1354145"/>
                  <a:gd name="connsiteY1194" fmla="*/ 1540871 h 1681299"/>
                  <a:gd name="connsiteX1195" fmla="*/ 652425 w 1354145"/>
                  <a:gd name="connsiteY1195" fmla="*/ 1540871 h 1681299"/>
                  <a:gd name="connsiteX1196" fmla="*/ 645981 w 1354145"/>
                  <a:gd name="connsiteY1196" fmla="*/ 1538629 h 1681299"/>
                  <a:gd name="connsiteX1197" fmla="*/ 643683 w 1354145"/>
                  <a:gd name="connsiteY1197" fmla="*/ 1536780 h 1681299"/>
                  <a:gd name="connsiteX1198" fmla="*/ 639480 w 1354145"/>
                  <a:gd name="connsiteY1198" fmla="*/ 1535211 h 1681299"/>
                  <a:gd name="connsiteX1199" fmla="*/ 634998 w 1354145"/>
                  <a:gd name="connsiteY1199" fmla="*/ 1531961 h 1681299"/>
                  <a:gd name="connsiteX1200" fmla="*/ 634381 w 1354145"/>
                  <a:gd name="connsiteY1200" fmla="*/ 1532073 h 1681299"/>
                  <a:gd name="connsiteX1201" fmla="*/ 632364 w 1354145"/>
                  <a:gd name="connsiteY1201" fmla="*/ 1532297 h 1681299"/>
                  <a:gd name="connsiteX1202" fmla="*/ 629786 w 1354145"/>
                  <a:gd name="connsiteY1202" fmla="*/ 1532297 h 1681299"/>
                  <a:gd name="connsiteX1203" fmla="*/ 627656 w 1354145"/>
                  <a:gd name="connsiteY1203" fmla="*/ 1533361 h 1681299"/>
                  <a:gd name="connsiteX1204" fmla="*/ 618354 w 1354145"/>
                  <a:gd name="connsiteY1204" fmla="*/ 1533361 h 1681299"/>
                  <a:gd name="connsiteX1205" fmla="*/ 617402 w 1354145"/>
                  <a:gd name="connsiteY1205" fmla="*/ 1534314 h 1681299"/>
                  <a:gd name="connsiteX1206" fmla="*/ 612527 w 1354145"/>
                  <a:gd name="connsiteY1206" fmla="*/ 1537060 h 1681299"/>
                  <a:gd name="connsiteX1207" fmla="*/ 612414 w 1354145"/>
                  <a:gd name="connsiteY1207" fmla="*/ 1537172 h 1681299"/>
                  <a:gd name="connsiteX1208" fmla="*/ 603616 w 1354145"/>
                  <a:gd name="connsiteY1208" fmla="*/ 1540086 h 1681299"/>
                  <a:gd name="connsiteX1209" fmla="*/ 602496 w 1354145"/>
                  <a:gd name="connsiteY1209" fmla="*/ 1539918 h 1681299"/>
                  <a:gd name="connsiteX1210" fmla="*/ 601487 w 1354145"/>
                  <a:gd name="connsiteY1210" fmla="*/ 1540590 h 1681299"/>
                  <a:gd name="connsiteX1211" fmla="*/ 588991 w 1354145"/>
                  <a:gd name="connsiteY1211" fmla="*/ 1539806 h 1681299"/>
                  <a:gd name="connsiteX1212" fmla="*/ 588991 w 1354145"/>
                  <a:gd name="connsiteY1212" fmla="*/ 1539806 h 1681299"/>
                  <a:gd name="connsiteX1213" fmla="*/ 587590 w 1354145"/>
                  <a:gd name="connsiteY1213" fmla="*/ 1538965 h 1681299"/>
                  <a:gd name="connsiteX1214" fmla="*/ 582546 w 1354145"/>
                  <a:gd name="connsiteY1214" fmla="*/ 1535379 h 1681299"/>
                  <a:gd name="connsiteX1215" fmla="*/ 580025 w 1354145"/>
                  <a:gd name="connsiteY1215" fmla="*/ 1532801 h 1681299"/>
                  <a:gd name="connsiteX1216" fmla="*/ 574421 w 1354145"/>
                  <a:gd name="connsiteY1216" fmla="*/ 1526637 h 1681299"/>
                  <a:gd name="connsiteX1217" fmla="*/ 572292 w 1354145"/>
                  <a:gd name="connsiteY1217" fmla="*/ 1520193 h 1681299"/>
                  <a:gd name="connsiteX1218" fmla="*/ 571956 w 1354145"/>
                  <a:gd name="connsiteY1218" fmla="*/ 1519016 h 1681299"/>
                  <a:gd name="connsiteX1219" fmla="*/ 570442 w 1354145"/>
                  <a:gd name="connsiteY1219" fmla="*/ 1517783 h 1681299"/>
                  <a:gd name="connsiteX1220" fmla="*/ 568985 w 1354145"/>
                  <a:gd name="connsiteY1220" fmla="*/ 1516326 h 1681299"/>
                  <a:gd name="connsiteX1221" fmla="*/ 566015 w 1354145"/>
                  <a:gd name="connsiteY1221" fmla="*/ 1509994 h 1681299"/>
                  <a:gd name="connsiteX1222" fmla="*/ 564727 w 1354145"/>
                  <a:gd name="connsiteY1222" fmla="*/ 1509770 h 1681299"/>
                  <a:gd name="connsiteX1223" fmla="*/ 563662 w 1354145"/>
                  <a:gd name="connsiteY1223" fmla="*/ 1510386 h 1681299"/>
                  <a:gd name="connsiteX1224" fmla="*/ 562205 w 1354145"/>
                  <a:gd name="connsiteY1224" fmla="*/ 1511115 h 1681299"/>
                  <a:gd name="connsiteX1225" fmla="*/ 559291 w 1354145"/>
                  <a:gd name="connsiteY1225" fmla="*/ 1512067 h 1681299"/>
                  <a:gd name="connsiteX1226" fmla="*/ 557554 w 1354145"/>
                  <a:gd name="connsiteY1226" fmla="*/ 1512347 h 1681299"/>
                  <a:gd name="connsiteX1227" fmla="*/ 557162 w 1354145"/>
                  <a:gd name="connsiteY1227" fmla="*/ 1512572 h 1681299"/>
                  <a:gd name="connsiteX1228" fmla="*/ 555705 w 1354145"/>
                  <a:gd name="connsiteY1228" fmla="*/ 1513300 h 1681299"/>
                  <a:gd name="connsiteX1229" fmla="*/ 553407 w 1354145"/>
                  <a:gd name="connsiteY1229" fmla="*/ 1514141 h 1681299"/>
                  <a:gd name="connsiteX1230" fmla="*/ 551390 w 1354145"/>
                  <a:gd name="connsiteY1230" fmla="*/ 1515486 h 1681299"/>
                  <a:gd name="connsiteX1231" fmla="*/ 549933 w 1354145"/>
                  <a:gd name="connsiteY1231" fmla="*/ 1516214 h 1681299"/>
                  <a:gd name="connsiteX1232" fmla="*/ 549821 w 1354145"/>
                  <a:gd name="connsiteY1232" fmla="*/ 1516270 h 1681299"/>
                  <a:gd name="connsiteX1233" fmla="*/ 545450 w 1354145"/>
                  <a:gd name="connsiteY1233" fmla="*/ 1519464 h 1681299"/>
                  <a:gd name="connsiteX1234" fmla="*/ 540126 w 1354145"/>
                  <a:gd name="connsiteY1234" fmla="*/ 1526861 h 1681299"/>
                  <a:gd name="connsiteX1235" fmla="*/ 539846 w 1354145"/>
                  <a:gd name="connsiteY1235" fmla="*/ 1527366 h 1681299"/>
                  <a:gd name="connsiteX1236" fmla="*/ 534242 w 1354145"/>
                  <a:gd name="connsiteY1236" fmla="*/ 1531849 h 1681299"/>
                  <a:gd name="connsiteX1237" fmla="*/ 532113 w 1354145"/>
                  <a:gd name="connsiteY1237" fmla="*/ 1532577 h 1681299"/>
                  <a:gd name="connsiteX1238" fmla="*/ 531216 w 1354145"/>
                  <a:gd name="connsiteY1238" fmla="*/ 1532857 h 1681299"/>
                  <a:gd name="connsiteX1239" fmla="*/ 531272 w 1354145"/>
                  <a:gd name="connsiteY1239" fmla="*/ 1533698 h 1681299"/>
                  <a:gd name="connsiteX1240" fmla="*/ 532897 w 1354145"/>
                  <a:gd name="connsiteY1240" fmla="*/ 1543280 h 1681299"/>
                  <a:gd name="connsiteX1241" fmla="*/ 532169 w 1354145"/>
                  <a:gd name="connsiteY1241" fmla="*/ 1545410 h 1681299"/>
                  <a:gd name="connsiteX1242" fmla="*/ 528807 w 1354145"/>
                  <a:gd name="connsiteY1242" fmla="*/ 1550229 h 1681299"/>
                  <a:gd name="connsiteX1243" fmla="*/ 525220 w 1354145"/>
                  <a:gd name="connsiteY1243" fmla="*/ 1553087 h 1681299"/>
                  <a:gd name="connsiteX1244" fmla="*/ 521690 w 1354145"/>
                  <a:gd name="connsiteY1244" fmla="*/ 1554936 h 1681299"/>
                  <a:gd name="connsiteX1245" fmla="*/ 513004 w 1354145"/>
                  <a:gd name="connsiteY1245" fmla="*/ 1559643 h 1681299"/>
                  <a:gd name="connsiteX1246" fmla="*/ 512836 w 1354145"/>
                  <a:gd name="connsiteY1246" fmla="*/ 1559643 h 1681299"/>
                  <a:gd name="connsiteX1247" fmla="*/ 511603 w 1354145"/>
                  <a:gd name="connsiteY1247" fmla="*/ 1560315 h 1681299"/>
                  <a:gd name="connsiteX1248" fmla="*/ 504823 w 1354145"/>
                  <a:gd name="connsiteY1248" fmla="*/ 1575165 h 1681299"/>
                  <a:gd name="connsiteX1249" fmla="*/ 504374 w 1354145"/>
                  <a:gd name="connsiteY1249" fmla="*/ 1576959 h 1681299"/>
                  <a:gd name="connsiteX1250" fmla="*/ 503590 w 1354145"/>
                  <a:gd name="connsiteY1250" fmla="*/ 1579088 h 1681299"/>
                  <a:gd name="connsiteX1251" fmla="*/ 502861 w 1354145"/>
                  <a:gd name="connsiteY1251" fmla="*/ 1580545 h 1681299"/>
                  <a:gd name="connsiteX1252" fmla="*/ 502357 w 1354145"/>
                  <a:gd name="connsiteY1252" fmla="*/ 1581498 h 1681299"/>
                  <a:gd name="connsiteX1253" fmla="*/ 501741 w 1354145"/>
                  <a:gd name="connsiteY1253" fmla="*/ 1583459 h 1681299"/>
                  <a:gd name="connsiteX1254" fmla="*/ 501685 w 1354145"/>
                  <a:gd name="connsiteY1254" fmla="*/ 1584019 h 1681299"/>
                  <a:gd name="connsiteX1255" fmla="*/ 502133 w 1354145"/>
                  <a:gd name="connsiteY1255" fmla="*/ 1584972 h 1681299"/>
                  <a:gd name="connsiteX1256" fmla="*/ 503198 w 1354145"/>
                  <a:gd name="connsiteY1256" fmla="*/ 1589567 h 1681299"/>
                  <a:gd name="connsiteX1257" fmla="*/ 503198 w 1354145"/>
                  <a:gd name="connsiteY1257" fmla="*/ 1590296 h 1681299"/>
                  <a:gd name="connsiteX1258" fmla="*/ 502693 w 1354145"/>
                  <a:gd name="connsiteY1258" fmla="*/ 1593546 h 1681299"/>
                  <a:gd name="connsiteX1259" fmla="*/ 501236 w 1354145"/>
                  <a:gd name="connsiteY1259" fmla="*/ 1597860 h 1681299"/>
                  <a:gd name="connsiteX1260" fmla="*/ 500676 w 1354145"/>
                  <a:gd name="connsiteY1260" fmla="*/ 1599205 h 1681299"/>
                  <a:gd name="connsiteX1261" fmla="*/ 499219 w 1354145"/>
                  <a:gd name="connsiteY1261" fmla="*/ 1602063 h 1681299"/>
                  <a:gd name="connsiteX1262" fmla="*/ 496193 w 1354145"/>
                  <a:gd name="connsiteY1262" fmla="*/ 1605706 h 1681299"/>
                  <a:gd name="connsiteX1263" fmla="*/ 493335 w 1354145"/>
                  <a:gd name="connsiteY1263" fmla="*/ 1607835 h 1681299"/>
                  <a:gd name="connsiteX1264" fmla="*/ 492887 w 1354145"/>
                  <a:gd name="connsiteY1264" fmla="*/ 1608171 h 1681299"/>
                  <a:gd name="connsiteX1265" fmla="*/ 485546 w 1354145"/>
                  <a:gd name="connsiteY1265" fmla="*/ 1613103 h 1681299"/>
                  <a:gd name="connsiteX1266" fmla="*/ 483977 w 1354145"/>
                  <a:gd name="connsiteY1266" fmla="*/ 1615008 h 1681299"/>
                  <a:gd name="connsiteX1267" fmla="*/ 483136 w 1354145"/>
                  <a:gd name="connsiteY1267" fmla="*/ 1617081 h 1681299"/>
                  <a:gd name="connsiteX1268" fmla="*/ 482800 w 1354145"/>
                  <a:gd name="connsiteY1268" fmla="*/ 1617866 h 1681299"/>
                  <a:gd name="connsiteX1269" fmla="*/ 482072 w 1354145"/>
                  <a:gd name="connsiteY1269" fmla="*/ 1619323 h 1681299"/>
                  <a:gd name="connsiteX1270" fmla="*/ 476076 w 1354145"/>
                  <a:gd name="connsiteY1270" fmla="*/ 1624478 h 1681299"/>
                  <a:gd name="connsiteX1271" fmla="*/ 475011 w 1354145"/>
                  <a:gd name="connsiteY1271" fmla="*/ 1624814 h 1681299"/>
                  <a:gd name="connsiteX1272" fmla="*/ 475011 w 1354145"/>
                  <a:gd name="connsiteY1272" fmla="*/ 1624870 h 1681299"/>
                  <a:gd name="connsiteX1273" fmla="*/ 475235 w 1354145"/>
                  <a:gd name="connsiteY1273" fmla="*/ 1626888 h 1681299"/>
                  <a:gd name="connsiteX1274" fmla="*/ 475235 w 1354145"/>
                  <a:gd name="connsiteY1274" fmla="*/ 1629746 h 1681299"/>
                  <a:gd name="connsiteX1275" fmla="*/ 472209 w 1354145"/>
                  <a:gd name="connsiteY1275" fmla="*/ 1637030 h 1681299"/>
                  <a:gd name="connsiteX1276" fmla="*/ 470752 w 1354145"/>
                  <a:gd name="connsiteY1276" fmla="*/ 1638487 h 1681299"/>
                  <a:gd name="connsiteX1277" fmla="*/ 462178 w 1354145"/>
                  <a:gd name="connsiteY1277" fmla="*/ 1641458 h 1681299"/>
                  <a:gd name="connsiteX1278" fmla="*/ 458088 w 1354145"/>
                  <a:gd name="connsiteY1278" fmla="*/ 1640953 h 1681299"/>
                  <a:gd name="connsiteX1279" fmla="*/ 456126 w 1354145"/>
                  <a:gd name="connsiteY1279" fmla="*/ 1641345 h 1681299"/>
                  <a:gd name="connsiteX1280" fmla="*/ 451587 w 1354145"/>
                  <a:gd name="connsiteY1280" fmla="*/ 1641233 h 1681299"/>
                  <a:gd name="connsiteX1281" fmla="*/ 450915 w 1354145"/>
                  <a:gd name="connsiteY1281" fmla="*/ 1641065 h 1681299"/>
                  <a:gd name="connsiteX1282" fmla="*/ 450410 w 1354145"/>
                  <a:gd name="connsiteY1282" fmla="*/ 1642298 h 1681299"/>
                  <a:gd name="connsiteX1283" fmla="*/ 449738 w 1354145"/>
                  <a:gd name="connsiteY1283" fmla="*/ 1643643 h 1681299"/>
                  <a:gd name="connsiteX1284" fmla="*/ 449850 w 1354145"/>
                  <a:gd name="connsiteY1284" fmla="*/ 1644259 h 1681299"/>
                  <a:gd name="connsiteX1285" fmla="*/ 449794 w 1354145"/>
                  <a:gd name="connsiteY1285" fmla="*/ 1648574 h 1681299"/>
                  <a:gd name="connsiteX1286" fmla="*/ 454613 w 1354145"/>
                  <a:gd name="connsiteY1286" fmla="*/ 1653057 h 1681299"/>
                  <a:gd name="connsiteX1287" fmla="*/ 457583 w 1354145"/>
                  <a:gd name="connsiteY1287" fmla="*/ 1663368 h 1681299"/>
                  <a:gd name="connsiteX1288" fmla="*/ 449850 w 1354145"/>
                  <a:gd name="connsiteY1288" fmla="*/ 1670765 h 1681299"/>
                  <a:gd name="connsiteX1289" fmla="*/ 444190 w 1354145"/>
                  <a:gd name="connsiteY1289" fmla="*/ 1671998 h 1681299"/>
                  <a:gd name="connsiteX1290" fmla="*/ 434216 w 1354145"/>
                  <a:gd name="connsiteY1290" fmla="*/ 1675976 h 1681299"/>
                  <a:gd name="connsiteX1291" fmla="*/ 431862 w 1354145"/>
                  <a:gd name="connsiteY1291" fmla="*/ 1676593 h 1681299"/>
                  <a:gd name="connsiteX1292" fmla="*/ 426875 w 1354145"/>
                  <a:gd name="connsiteY1292" fmla="*/ 1677321 h 1681299"/>
                  <a:gd name="connsiteX1293" fmla="*/ 426202 w 1354145"/>
                  <a:gd name="connsiteY1293" fmla="*/ 1677994 h 1681299"/>
                  <a:gd name="connsiteX1294" fmla="*/ 418413 w 1354145"/>
                  <a:gd name="connsiteY1294" fmla="*/ 1681300 h 1681299"/>
                  <a:gd name="connsiteX1295" fmla="*/ 413202 w 1354145"/>
                  <a:gd name="connsiteY1295" fmla="*/ 1657708 h 1681299"/>
                  <a:gd name="connsiteX1296" fmla="*/ 413426 w 1354145"/>
                  <a:gd name="connsiteY1296" fmla="*/ 1657708 h 1681299"/>
                  <a:gd name="connsiteX1297" fmla="*/ 417405 w 1354145"/>
                  <a:gd name="connsiteY1297" fmla="*/ 1658493 h 1681299"/>
                  <a:gd name="connsiteX1298" fmla="*/ 422784 w 1354145"/>
                  <a:gd name="connsiteY1298" fmla="*/ 1656980 h 1681299"/>
                  <a:gd name="connsiteX1299" fmla="*/ 424185 w 1354145"/>
                  <a:gd name="connsiteY1299" fmla="*/ 1656980 h 1681299"/>
                  <a:gd name="connsiteX1300" fmla="*/ 428276 w 1354145"/>
                  <a:gd name="connsiteY1300" fmla="*/ 1656139 h 1681299"/>
                  <a:gd name="connsiteX1301" fmla="*/ 427491 w 1354145"/>
                  <a:gd name="connsiteY1301" fmla="*/ 1652217 h 1681299"/>
                  <a:gd name="connsiteX1302" fmla="*/ 427491 w 1354145"/>
                  <a:gd name="connsiteY1302" fmla="*/ 1649359 h 1681299"/>
                  <a:gd name="connsiteX1303" fmla="*/ 428444 w 1354145"/>
                  <a:gd name="connsiteY1303" fmla="*/ 1645044 h 1681299"/>
                  <a:gd name="connsiteX1304" fmla="*/ 428444 w 1354145"/>
                  <a:gd name="connsiteY1304" fmla="*/ 1644932 h 1681299"/>
                  <a:gd name="connsiteX1305" fmla="*/ 428780 w 1354145"/>
                  <a:gd name="connsiteY1305" fmla="*/ 1639664 h 1681299"/>
                  <a:gd name="connsiteX1306" fmla="*/ 429508 w 1354145"/>
                  <a:gd name="connsiteY1306" fmla="*/ 1637535 h 1681299"/>
                  <a:gd name="connsiteX1307" fmla="*/ 430069 w 1354145"/>
                  <a:gd name="connsiteY1307" fmla="*/ 1636190 h 1681299"/>
                  <a:gd name="connsiteX1308" fmla="*/ 430237 w 1354145"/>
                  <a:gd name="connsiteY1308" fmla="*/ 1635854 h 1681299"/>
                  <a:gd name="connsiteX1309" fmla="*/ 429901 w 1354145"/>
                  <a:gd name="connsiteY1309" fmla="*/ 1634173 h 1681299"/>
                  <a:gd name="connsiteX1310" fmla="*/ 431582 w 1354145"/>
                  <a:gd name="connsiteY1310" fmla="*/ 1626159 h 1681299"/>
                  <a:gd name="connsiteX1311" fmla="*/ 438587 w 1354145"/>
                  <a:gd name="connsiteY1311" fmla="*/ 1621901 h 1681299"/>
                  <a:gd name="connsiteX1312" fmla="*/ 441949 w 1354145"/>
                  <a:gd name="connsiteY1312" fmla="*/ 1621396 h 1681299"/>
                  <a:gd name="connsiteX1313" fmla="*/ 443294 w 1354145"/>
                  <a:gd name="connsiteY1313" fmla="*/ 1620724 h 1681299"/>
                  <a:gd name="connsiteX1314" fmla="*/ 450410 w 1354145"/>
                  <a:gd name="connsiteY1314" fmla="*/ 1619939 h 1681299"/>
                  <a:gd name="connsiteX1315" fmla="*/ 453717 w 1354145"/>
                  <a:gd name="connsiteY1315" fmla="*/ 1620780 h 1681299"/>
                  <a:gd name="connsiteX1316" fmla="*/ 453885 w 1354145"/>
                  <a:gd name="connsiteY1316" fmla="*/ 1620219 h 1681299"/>
                  <a:gd name="connsiteX1317" fmla="*/ 455342 w 1354145"/>
                  <a:gd name="connsiteY1317" fmla="*/ 1615905 h 1681299"/>
                  <a:gd name="connsiteX1318" fmla="*/ 457807 w 1354145"/>
                  <a:gd name="connsiteY1318" fmla="*/ 1611870 h 1681299"/>
                  <a:gd name="connsiteX1319" fmla="*/ 460665 w 1354145"/>
                  <a:gd name="connsiteY1319" fmla="*/ 1609012 h 1681299"/>
                  <a:gd name="connsiteX1320" fmla="*/ 464644 w 1354145"/>
                  <a:gd name="connsiteY1320" fmla="*/ 1606546 h 1681299"/>
                  <a:gd name="connsiteX1321" fmla="*/ 464868 w 1354145"/>
                  <a:gd name="connsiteY1321" fmla="*/ 1606042 h 1681299"/>
                  <a:gd name="connsiteX1322" fmla="*/ 466493 w 1354145"/>
                  <a:gd name="connsiteY1322" fmla="*/ 1603296 h 1681299"/>
                  <a:gd name="connsiteX1323" fmla="*/ 470080 w 1354145"/>
                  <a:gd name="connsiteY1323" fmla="*/ 1598981 h 1681299"/>
                  <a:gd name="connsiteX1324" fmla="*/ 472265 w 1354145"/>
                  <a:gd name="connsiteY1324" fmla="*/ 1597020 h 1681299"/>
                  <a:gd name="connsiteX1325" fmla="*/ 479774 w 1354145"/>
                  <a:gd name="connsiteY1325" fmla="*/ 1592033 h 1681299"/>
                  <a:gd name="connsiteX1326" fmla="*/ 478429 w 1354145"/>
                  <a:gd name="connsiteY1326" fmla="*/ 1586989 h 1681299"/>
                  <a:gd name="connsiteX1327" fmla="*/ 478429 w 1354145"/>
                  <a:gd name="connsiteY1327" fmla="*/ 1585532 h 1681299"/>
                  <a:gd name="connsiteX1328" fmla="*/ 480334 w 1354145"/>
                  <a:gd name="connsiteY1328" fmla="*/ 1579536 h 1681299"/>
                  <a:gd name="connsiteX1329" fmla="*/ 480951 w 1354145"/>
                  <a:gd name="connsiteY1329" fmla="*/ 1578023 h 1681299"/>
                  <a:gd name="connsiteX1330" fmla="*/ 481287 w 1354145"/>
                  <a:gd name="connsiteY1330" fmla="*/ 1577351 h 1681299"/>
                  <a:gd name="connsiteX1331" fmla="*/ 482352 w 1354145"/>
                  <a:gd name="connsiteY1331" fmla="*/ 1573036 h 1681299"/>
                  <a:gd name="connsiteX1332" fmla="*/ 483080 w 1354145"/>
                  <a:gd name="connsiteY1332" fmla="*/ 1571579 h 1681299"/>
                  <a:gd name="connsiteX1333" fmla="*/ 484425 w 1354145"/>
                  <a:gd name="connsiteY1333" fmla="*/ 1569562 h 1681299"/>
                  <a:gd name="connsiteX1334" fmla="*/ 484481 w 1354145"/>
                  <a:gd name="connsiteY1334" fmla="*/ 1569394 h 1681299"/>
                  <a:gd name="connsiteX1335" fmla="*/ 485266 w 1354145"/>
                  <a:gd name="connsiteY1335" fmla="*/ 1567320 h 1681299"/>
                  <a:gd name="connsiteX1336" fmla="*/ 486723 w 1354145"/>
                  <a:gd name="connsiteY1336" fmla="*/ 1564462 h 1681299"/>
                  <a:gd name="connsiteX1337" fmla="*/ 492999 w 1354145"/>
                  <a:gd name="connsiteY1337" fmla="*/ 1550509 h 1681299"/>
                  <a:gd name="connsiteX1338" fmla="*/ 495128 w 1354145"/>
                  <a:gd name="connsiteY1338" fmla="*/ 1547427 h 1681299"/>
                  <a:gd name="connsiteX1339" fmla="*/ 497986 w 1354145"/>
                  <a:gd name="connsiteY1339" fmla="*/ 1544569 h 1681299"/>
                  <a:gd name="connsiteX1340" fmla="*/ 500676 w 1354145"/>
                  <a:gd name="connsiteY1340" fmla="*/ 1542608 h 1681299"/>
                  <a:gd name="connsiteX1341" fmla="*/ 502133 w 1354145"/>
                  <a:gd name="connsiteY1341" fmla="*/ 1541879 h 1681299"/>
                  <a:gd name="connsiteX1342" fmla="*/ 502917 w 1354145"/>
                  <a:gd name="connsiteY1342" fmla="*/ 1541543 h 1681299"/>
                  <a:gd name="connsiteX1343" fmla="*/ 503870 w 1354145"/>
                  <a:gd name="connsiteY1343" fmla="*/ 1541151 h 1681299"/>
                  <a:gd name="connsiteX1344" fmla="*/ 505215 w 1354145"/>
                  <a:gd name="connsiteY1344" fmla="*/ 1539526 h 1681299"/>
                  <a:gd name="connsiteX1345" fmla="*/ 506672 w 1354145"/>
                  <a:gd name="connsiteY1345" fmla="*/ 1538069 h 1681299"/>
                  <a:gd name="connsiteX1346" fmla="*/ 508465 w 1354145"/>
                  <a:gd name="connsiteY1346" fmla="*/ 1536612 h 1681299"/>
                  <a:gd name="connsiteX1347" fmla="*/ 506896 w 1354145"/>
                  <a:gd name="connsiteY1347" fmla="*/ 1533474 h 1681299"/>
                  <a:gd name="connsiteX1348" fmla="*/ 508353 w 1354145"/>
                  <a:gd name="connsiteY1348" fmla="*/ 1522098 h 1681299"/>
                  <a:gd name="connsiteX1349" fmla="*/ 515470 w 1354145"/>
                  <a:gd name="connsiteY1349" fmla="*/ 1518568 h 1681299"/>
                  <a:gd name="connsiteX1350" fmla="*/ 518944 w 1354145"/>
                  <a:gd name="connsiteY1350" fmla="*/ 1515094 h 1681299"/>
                  <a:gd name="connsiteX1351" fmla="*/ 524772 w 1354145"/>
                  <a:gd name="connsiteY1351" fmla="*/ 1512180 h 1681299"/>
                  <a:gd name="connsiteX1352" fmla="*/ 525108 w 1354145"/>
                  <a:gd name="connsiteY1352" fmla="*/ 1511843 h 1681299"/>
                  <a:gd name="connsiteX1353" fmla="*/ 525613 w 1354145"/>
                  <a:gd name="connsiteY1353" fmla="*/ 1510666 h 1681299"/>
                  <a:gd name="connsiteX1354" fmla="*/ 526341 w 1354145"/>
                  <a:gd name="connsiteY1354" fmla="*/ 1509209 h 1681299"/>
                  <a:gd name="connsiteX1355" fmla="*/ 529871 w 1354145"/>
                  <a:gd name="connsiteY1355" fmla="*/ 1505231 h 1681299"/>
                  <a:gd name="connsiteX1356" fmla="*/ 535083 w 1354145"/>
                  <a:gd name="connsiteY1356" fmla="*/ 1501196 h 1681299"/>
                  <a:gd name="connsiteX1357" fmla="*/ 539510 w 1354145"/>
                  <a:gd name="connsiteY1357" fmla="*/ 1498282 h 1681299"/>
                  <a:gd name="connsiteX1358" fmla="*/ 539958 w 1354145"/>
                  <a:gd name="connsiteY1358" fmla="*/ 1498114 h 1681299"/>
                  <a:gd name="connsiteX1359" fmla="*/ 541191 w 1354145"/>
                  <a:gd name="connsiteY1359" fmla="*/ 1496601 h 1681299"/>
                  <a:gd name="connsiteX1360" fmla="*/ 548700 w 1354145"/>
                  <a:gd name="connsiteY1360" fmla="*/ 1492734 h 1681299"/>
                  <a:gd name="connsiteX1361" fmla="*/ 551053 w 1354145"/>
                  <a:gd name="connsiteY1361" fmla="*/ 1492903 h 1681299"/>
                  <a:gd name="connsiteX1362" fmla="*/ 551166 w 1354145"/>
                  <a:gd name="connsiteY1362" fmla="*/ 1492903 h 1681299"/>
                  <a:gd name="connsiteX1363" fmla="*/ 552230 w 1354145"/>
                  <a:gd name="connsiteY1363" fmla="*/ 1492734 h 1681299"/>
                  <a:gd name="connsiteX1364" fmla="*/ 552734 w 1354145"/>
                  <a:gd name="connsiteY1364" fmla="*/ 1492174 h 1681299"/>
                  <a:gd name="connsiteX1365" fmla="*/ 553463 w 1354145"/>
                  <a:gd name="connsiteY1365" fmla="*/ 1491446 h 1681299"/>
                  <a:gd name="connsiteX1366" fmla="*/ 563270 w 1354145"/>
                  <a:gd name="connsiteY1366" fmla="*/ 1488756 h 1681299"/>
                  <a:gd name="connsiteX1367" fmla="*/ 566744 w 1354145"/>
                  <a:gd name="connsiteY1367" fmla="*/ 1489596 h 1681299"/>
                  <a:gd name="connsiteX1368" fmla="*/ 573244 w 1354145"/>
                  <a:gd name="connsiteY1368" fmla="*/ 1488588 h 1681299"/>
                  <a:gd name="connsiteX1369" fmla="*/ 586021 w 1354145"/>
                  <a:gd name="connsiteY1369" fmla="*/ 1489989 h 1681299"/>
                  <a:gd name="connsiteX1370" fmla="*/ 586749 w 1354145"/>
                  <a:gd name="connsiteY1370" fmla="*/ 1490717 h 1681299"/>
                  <a:gd name="connsiteX1371" fmla="*/ 589775 w 1354145"/>
                  <a:gd name="connsiteY1371" fmla="*/ 1498058 h 1681299"/>
                  <a:gd name="connsiteX1372" fmla="*/ 589775 w 1354145"/>
                  <a:gd name="connsiteY1372" fmla="*/ 1498787 h 1681299"/>
                  <a:gd name="connsiteX1373" fmla="*/ 588935 w 1354145"/>
                  <a:gd name="connsiteY1373" fmla="*/ 1502877 h 1681299"/>
                  <a:gd name="connsiteX1374" fmla="*/ 588822 w 1354145"/>
                  <a:gd name="connsiteY1374" fmla="*/ 1503158 h 1681299"/>
                  <a:gd name="connsiteX1375" fmla="*/ 592970 w 1354145"/>
                  <a:gd name="connsiteY1375" fmla="*/ 1514589 h 1681299"/>
                  <a:gd name="connsiteX1376" fmla="*/ 592577 w 1354145"/>
                  <a:gd name="connsiteY1376" fmla="*/ 1516046 h 1681299"/>
                  <a:gd name="connsiteX1377" fmla="*/ 595155 w 1354145"/>
                  <a:gd name="connsiteY1377" fmla="*/ 1519352 h 1681299"/>
                  <a:gd name="connsiteX1378" fmla="*/ 595547 w 1354145"/>
                  <a:gd name="connsiteY1378" fmla="*/ 1520137 h 1681299"/>
                  <a:gd name="connsiteX1379" fmla="*/ 598797 w 1354145"/>
                  <a:gd name="connsiteY1379" fmla="*/ 1519352 h 1681299"/>
                  <a:gd name="connsiteX1380" fmla="*/ 601655 w 1354145"/>
                  <a:gd name="connsiteY1380" fmla="*/ 1517391 h 1681299"/>
                  <a:gd name="connsiteX1381" fmla="*/ 601487 w 1354145"/>
                  <a:gd name="connsiteY1381" fmla="*/ 1515710 h 1681299"/>
                  <a:gd name="connsiteX1382" fmla="*/ 601431 w 1354145"/>
                  <a:gd name="connsiteY1382" fmla="*/ 1514589 h 1681299"/>
                  <a:gd name="connsiteX1383" fmla="*/ 601431 w 1354145"/>
                  <a:gd name="connsiteY1383" fmla="*/ 1513132 h 1681299"/>
                  <a:gd name="connsiteX1384" fmla="*/ 604457 w 1354145"/>
                  <a:gd name="connsiteY1384" fmla="*/ 1505847 h 1681299"/>
                  <a:gd name="connsiteX1385" fmla="*/ 605914 w 1354145"/>
                  <a:gd name="connsiteY1385" fmla="*/ 1504390 h 1681299"/>
                  <a:gd name="connsiteX1386" fmla="*/ 617850 w 1354145"/>
                  <a:gd name="connsiteY1386" fmla="*/ 1502429 h 1681299"/>
                  <a:gd name="connsiteX1387" fmla="*/ 619307 w 1354145"/>
                  <a:gd name="connsiteY1387" fmla="*/ 1503158 h 1681299"/>
                  <a:gd name="connsiteX1388" fmla="*/ 624126 w 1354145"/>
                  <a:gd name="connsiteY1388" fmla="*/ 1508145 h 1681299"/>
                  <a:gd name="connsiteX1389" fmla="*/ 624462 w 1354145"/>
                  <a:gd name="connsiteY1389" fmla="*/ 1508425 h 1681299"/>
                  <a:gd name="connsiteX1390" fmla="*/ 625583 w 1354145"/>
                  <a:gd name="connsiteY1390" fmla="*/ 1509434 h 1681299"/>
                  <a:gd name="connsiteX1391" fmla="*/ 626311 w 1354145"/>
                  <a:gd name="connsiteY1391" fmla="*/ 1510162 h 1681299"/>
                  <a:gd name="connsiteX1392" fmla="*/ 627825 w 1354145"/>
                  <a:gd name="connsiteY1392" fmla="*/ 1512123 h 1681299"/>
                  <a:gd name="connsiteX1393" fmla="*/ 630850 w 1354145"/>
                  <a:gd name="connsiteY1393" fmla="*/ 1512123 h 1681299"/>
                  <a:gd name="connsiteX1394" fmla="*/ 637015 w 1354145"/>
                  <a:gd name="connsiteY1394" fmla="*/ 1510891 h 1681299"/>
                  <a:gd name="connsiteX1395" fmla="*/ 646373 w 1354145"/>
                  <a:gd name="connsiteY1395" fmla="*/ 1513693 h 1681299"/>
                  <a:gd name="connsiteX1396" fmla="*/ 647101 w 1354145"/>
                  <a:gd name="connsiteY1396" fmla="*/ 1514421 h 1681299"/>
                  <a:gd name="connsiteX1397" fmla="*/ 648390 w 1354145"/>
                  <a:gd name="connsiteY1397" fmla="*/ 1515990 h 1681299"/>
                  <a:gd name="connsiteX1398" fmla="*/ 649399 w 1354145"/>
                  <a:gd name="connsiteY1398" fmla="*/ 1517503 h 1681299"/>
                  <a:gd name="connsiteX1399" fmla="*/ 650520 w 1354145"/>
                  <a:gd name="connsiteY1399" fmla="*/ 1517895 h 1681299"/>
                  <a:gd name="connsiteX1400" fmla="*/ 651304 w 1354145"/>
                  <a:gd name="connsiteY1400" fmla="*/ 1517223 h 1681299"/>
                  <a:gd name="connsiteX1401" fmla="*/ 654891 w 1354145"/>
                  <a:gd name="connsiteY1401" fmla="*/ 1514365 h 1681299"/>
                  <a:gd name="connsiteX1402" fmla="*/ 657524 w 1354145"/>
                  <a:gd name="connsiteY1402" fmla="*/ 1512852 h 1681299"/>
                  <a:gd name="connsiteX1403" fmla="*/ 657860 w 1354145"/>
                  <a:gd name="connsiteY1403" fmla="*/ 1512684 h 1681299"/>
                  <a:gd name="connsiteX1404" fmla="*/ 658197 w 1354145"/>
                  <a:gd name="connsiteY1404" fmla="*/ 1512067 h 1681299"/>
                  <a:gd name="connsiteX1405" fmla="*/ 662399 w 1354145"/>
                  <a:gd name="connsiteY1405" fmla="*/ 1508145 h 1681299"/>
                  <a:gd name="connsiteX1406" fmla="*/ 663857 w 1354145"/>
                  <a:gd name="connsiteY1406" fmla="*/ 1507416 h 1681299"/>
                  <a:gd name="connsiteX1407" fmla="*/ 664641 w 1354145"/>
                  <a:gd name="connsiteY1407" fmla="*/ 1507080 h 1681299"/>
                  <a:gd name="connsiteX1408" fmla="*/ 668228 w 1354145"/>
                  <a:gd name="connsiteY1408" fmla="*/ 1505623 h 1681299"/>
                  <a:gd name="connsiteX1409" fmla="*/ 673215 w 1354145"/>
                  <a:gd name="connsiteY1409" fmla="*/ 1504951 h 1681299"/>
                  <a:gd name="connsiteX1410" fmla="*/ 678090 w 1354145"/>
                  <a:gd name="connsiteY1410" fmla="*/ 1499571 h 1681299"/>
                  <a:gd name="connsiteX1411" fmla="*/ 680500 w 1354145"/>
                  <a:gd name="connsiteY1411" fmla="*/ 1495761 h 1681299"/>
                  <a:gd name="connsiteX1412" fmla="*/ 681228 w 1354145"/>
                  <a:gd name="connsiteY1412" fmla="*/ 1495032 h 1681299"/>
                  <a:gd name="connsiteX1413" fmla="*/ 682853 w 1354145"/>
                  <a:gd name="connsiteY1413" fmla="*/ 1493687 h 1681299"/>
                  <a:gd name="connsiteX1414" fmla="*/ 687616 w 1354145"/>
                  <a:gd name="connsiteY1414" fmla="*/ 1489821 h 1681299"/>
                  <a:gd name="connsiteX1415" fmla="*/ 690754 w 1354145"/>
                  <a:gd name="connsiteY1415" fmla="*/ 1486514 h 1681299"/>
                  <a:gd name="connsiteX1416" fmla="*/ 692716 w 1354145"/>
                  <a:gd name="connsiteY1416" fmla="*/ 1485170 h 1681299"/>
                  <a:gd name="connsiteX1417" fmla="*/ 692604 w 1354145"/>
                  <a:gd name="connsiteY1417" fmla="*/ 1483600 h 1681299"/>
                  <a:gd name="connsiteX1418" fmla="*/ 692604 w 1354145"/>
                  <a:gd name="connsiteY1418" fmla="*/ 1481471 h 1681299"/>
                  <a:gd name="connsiteX1419" fmla="*/ 693724 w 1354145"/>
                  <a:gd name="connsiteY1419" fmla="*/ 1476820 h 1681299"/>
                  <a:gd name="connsiteX1420" fmla="*/ 693781 w 1354145"/>
                  <a:gd name="connsiteY1420" fmla="*/ 1476652 h 1681299"/>
                  <a:gd name="connsiteX1421" fmla="*/ 693612 w 1354145"/>
                  <a:gd name="connsiteY1421" fmla="*/ 1476035 h 1681299"/>
                  <a:gd name="connsiteX1422" fmla="*/ 693332 w 1354145"/>
                  <a:gd name="connsiteY1422" fmla="*/ 1473514 h 1681299"/>
                  <a:gd name="connsiteX1423" fmla="*/ 693332 w 1354145"/>
                  <a:gd name="connsiteY1423" fmla="*/ 1468471 h 1681299"/>
                  <a:gd name="connsiteX1424" fmla="*/ 693556 w 1354145"/>
                  <a:gd name="connsiteY1424" fmla="*/ 1466453 h 1681299"/>
                  <a:gd name="connsiteX1425" fmla="*/ 694173 w 1354145"/>
                  <a:gd name="connsiteY1425" fmla="*/ 1463259 h 1681299"/>
                  <a:gd name="connsiteX1426" fmla="*/ 693332 w 1354145"/>
                  <a:gd name="connsiteY1426" fmla="*/ 1459168 h 1681299"/>
                  <a:gd name="connsiteX1427" fmla="*/ 693332 w 1354145"/>
                  <a:gd name="connsiteY1427" fmla="*/ 1457039 h 1681299"/>
                  <a:gd name="connsiteX1428" fmla="*/ 695069 w 1354145"/>
                  <a:gd name="connsiteY1428" fmla="*/ 1451323 h 1681299"/>
                  <a:gd name="connsiteX1429" fmla="*/ 697927 w 1354145"/>
                  <a:gd name="connsiteY1429" fmla="*/ 1447008 h 1681299"/>
                  <a:gd name="connsiteX1430" fmla="*/ 699888 w 1354145"/>
                  <a:gd name="connsiteY1430" fmla="*/ 1444823 h 1681299"/>
                  <a:gd name="connsiteX1431" fmla="*/ 701962 w 1354145"/>
                  <a:gd name="connsiteY1431" fmla="*/ 1443085 h 1681299"/>
                  <a:gd name="connsiteX1432" fmla="*/ 704652 w 1354145"/>
                  <a:gd name="connsiteY1432" fmla="*/ 1439331 h 1681299"/>
                  <a:gd name="connsiteX1433" fmla="*/ 718269 w 1354145"/>
                  <a:gd name="connsiteY1433" fmla="*/ 1427115 h 1681299"/>
                  <a:gd name="connsiteX1434" fmla="*/ 727179 w 1354145"/>
                  <a:gd name="connsiteY1434" fmla="*/ 1419718 h 1681299"/>
                  <a:gd name="connsiteX1435" fmla="*/ 727571 w 1354145"/>
                  <a:gd name="connsiteY1435" fmla="*/ 1419382 h 1681299"/>
                  <a:gd name="connsiteX1436" fmla="*/ 730093 w 1354145"/>
                  <a:gd name="connsiteY1436" fmla="*/ 1417420 h 1681299"/>
                  <a:gd name="connsiteX1437" fmla="*/ 731157 w 1354145"/>
                  <a:gd name="connsiteY1437" fmla="*/ 1416468 h 1681299"/>
                  <a:gd name="connsiteX1438" fmla="*/ 734464 w 1354145"/>
                  <a:gd name="connsiteY1438" fmla="*/ 1413722 h 1681299"/>
                  <a:gd name="connsiteX1439" fmla="*/ 737546 w 1354145"/>
                  <a:gd name="connsiteY1439" fmla="*/ 1409407 h 1681299"/>
                  <a:gd name="connsiteX1440" fmla="*/ 738666 w 1354145"/>
                  <a:gd name="connsiteY1440" fmla="*/ 1408118 h 1681299"/>
                  <a:gd name="connsiteX1441" fmla="*/ 740796 w 1354145"/>
                  <a:gd name="connsiteY1441" fmla="*/ 1405989 h 1681299"/>
                  <a:gd name="connsiteX1442" fmla="*/ 743486 w 1354145"/>
                  <a:gd name="connsiteY1442" fmla="*/ 1404084 h 1681299"/>
                  <a:gd name="connsiteX1443" fmla="*/ 747800 w 1354145"/>
                  <a:gd name="connsiteY1443" fmla="*/ 1401954 h 1681299"/>
                  <a:gd name="connsiteX1444" fmla="*/ 749930 w 1354145"/>
                  <a:gd name="connsiteY1444" fmla="*/ 1401170 h 1681299"/>
                  <a:gd name="connsiteX1445" fmla="*/ 756654 w 1354145"/>
                  <a:gd name="connsiteY1445" fmla="*/ 1399433 h 1681299"/>
                  <a:gd name="connsiteX1446" fmla="*/ 761586 w 1354145"/>
                  <a:gd name="connsiteY1446" fmla="*/ 1393268 h 1681299"/>
                  <a:gd name="connsiteX1447" fmla="*/ 772177 w 1354145"/>
                  <a:gd name="connsiteY1447" fmla="*/ 1389682 h 1681299"/>
                  <a:gd name="connsiteX1448" fmla="*/ 775035 w 1354145"/>
                  <a:gd name="connsiteY1448" fmla="*/ 1390411 h 1681299"/>
                  <a:gd name="connsiteX1449" fmla="*/ 776492 w 1354145"/>
                  <a:gd name="connsiteY1449" fmla="*/ 1390915 h 1681299"/>
                  <a:gd name="connsiteX1450" fmla="*/ 778733 w 1354145"/>
                  <a:gd name="connsiteY1450" fmla="*/ 1389514 h 1681299"/>
                  <a:gd name="connsiteX1451" fmla="*/ 777612 w 1354145"/>
                  <a:gd name="connsiteY1451" fmla="*/ 1385031 h 1681299"/>
                  <a:gd name="connsiteX1452" fmla="*/ 777612 w 1354145"/>
                  <a:gd name="connsiteY1452" fmla="*/ 1380043 h 1681299"/>
                  <a:gd name="connsiteX1453" fmla="*/ 778004 w 1354145"/>
                  <a:gd name="connsiteY1453" fmla="*/ 1378250 h 1681299"/>
                  <a:gd name="connsiteX1454" fmla="*/ 783720 w 1354145"/>
                  <a:gd name="connsiteY1454" fmla="*/ 1369004 h 1681299"/>
                  <a:gd name="connsiteX1455" fmla="*/ 786746 w 1354145"/>
                  <a:gd name="connsiteY1455" fmla="*/ 1367379 h 1681299"/>
                  <a:gd name="connsiteX1456" fmla="*/ 788596 w 1354145"/>
                  <a:gd name="connsiteY1456" fmla="*/ 1365922 h 1681299"/>
                  <a:gd name="connsiteX1457" fmla="*/ 797225 w 1354145"/>
                  <a:gd name="connsiteY1457" fmla="*/ 1360487 h 1681299"/>
                  <a:gd name="connsiteX1458" fmla="*/ 797337 w 1354145"/>
                  <a:gd name="connsiteY1458" fmla="*/ 1359590 h 1681299"/>
                  <a:gd name="connsiteX1459" fmla="*/ 797337 w 1354145"/>
                  <a:gd name="connsiteY1459" fmla="*/ 1357461 h 1681299"/>
                  <a:gd name="connsiteX1460" fmla="*/ 797842 w 1354145"/>
                  <a:gd name="connsiteY1460" fmla="*/ 1354210 h 1681299"/>
                  <a:gd name="connsiteX1461" fmla="*/ 798570 w 1354145"/>
                  <a:gd name="connsiteY1461" fmla="*/ 1352081 h 1681299"/>
                  <a:gd name="connsiteX1462" fmla="*/ 799131 w 1354145"/>
                  <a:gd name="connsiteY1462" fmla="*/ 1350736 h 1681299"/>
                  <a:gd name="connsiteX1463" fmla="*/ 799859 w 1354145"/>
                  <a:gd name="connsiteY1463" fmla="*/ 1349279 h 1681299"/>
                  <a:gd name="connsiteX1464" fmla="*/ 801764 w 1354145"/>
                  <a:gd name="connsiteY1464" fmla="*/ 1346589 h 1681299"/>
                  <a:gd name="connsiteX1465" fmla="*/ 804622 w 1354145"/>
                  <a:gd name="connsiteY1465" fmla="*/ 1343731 h 1681299"/>
                  <a:gd name="connsiteX1466" fmla="*/ 806471 w 1354145"/>
                  <a:gd name="connsiteY1466" fmla="*/ 1342274 h 1681299"/>
                  <a:gd name="connsiteX1467" fmla="*/ 816446 w 1354145"/>
                  <a:gd name="connsiteY1467" fmla="*/ 1336054 h 1681299"/>
                  <a:gd name="connsiteX1468" fmla="*/ 817174 w 1354145"/>
                  <a:gd name="connsiteY1468" fmla="*/ 1335101 h 1681299"/>
                  <a:gd name="connsiteX1469" fmla="*/ 818295 w 1354145"/>
                  <a:gd name="connsiteY1469" fmla="*/ 1332188 h 1681299"/>
                  <a:gd name="connsiteX1470" fmla="*/ 820313 w 1354145"/>
                  <a:gd name="connsiteY1470" fmla="*/ 1311286 h 1681299"/>
                  <a:gd name="connsiteX1471" fmla="*/ 820873 w 1354145"/>
                  <a:gd name="connsiteY1471" fmla="*/ 1308820 h 1681299"/>
                  <a:gd name="connsiteX1472" fmla="*/ 824179 w 1354145"/>
                  <a:gd name="connsiteY1472" fmla="*/ 1299574 h 1681299"/>
                  <a:gd name="connsiteX1473" fmla="*/ 823675 w 1354145"/>
                  <a:gd name="connsiteY1473" fmla="*/ 1298341 h 1681299"/>
                  <a:gd name="connsiteX1474" fmla="*/ 822218 w 1354145"/>
                  <a:gd name="connsiteY1474" fmla="*/ 1294026 h 1681299"/>
                  <a:gd name="connsiteX1475" fmla="*/ 821658 w 1354145"/>
                  <a:gd name="connsiteY1475" fmla="*/ 1290776 h 1681299"/>
                  <a:gd name="connsiteX1476" fmla="*/ 821658 w 1354145"/>
                  <a:gd name="connsiteY1476" fmla="*/ 1287918 h 1681299"/>
                  <a:gd name="connsiteX1477" fmla="*/ 825020 w 1354145"/>
                  <a:gd name="connsiteY1477" fmla="*/ 1280297 h 1681299"/>
                  <a:gd name="connsiteX1478" fmla="*/ 825356 w 1354145"/>
                  <a:gd name="connsiteY1478" fmla="*/ 1277832 h 1681299"/>
                  <a:gd name="connsiteX1479" fmla="*/ 826309 w 1354145"/>
                  <a:gd name="connsiteY1479" fmla="*/ 1274693 h 1681299"/>
                  <a:gd name="connsiteX1480" fmla="*/ 827037 w 1354145"/>
                  <a:gd name="connsiteY1480" fmla="*/ 1273236 h 1681299"/>
                  <a:gd name="connsiteX1481" fmla="*/ 828214 w 1354145"/>
                  <a:gd name="connsiteY1481" fmla="*/ 1271387 h 1681299"/>
                  <a:gd name="connsiteX1482" fmla="*/ 841831 w 1354145"/>
                  <a:gd name="connsiteY1482" fmla="*/ 1254240 h 1681299"/>
                  <a:gd name="connsiteX1483" fmla="*/ 843120 w 1354145"/>
                  <a:gd name="connsiteY1483" fmla="*/ 1252895 h 1681299"/>
                  <a:gd name="connsiteX1484" fmla="*/ 854944 w 1354145"/>
                  <a:gd name="connsiteY1484" fmla="*/ 1242472 h 1681299"/>
                  <a:gd name="connsiteX1485" fmla="*/ 865087 w 1354145"/>
                  <a:gd name="connsiteY1485" fmla="*/ 1231657 h 1681299"/>
                  <a:gd name="connsiteX1486" fmla="*/ 867216 w 1354145"/>
                  <a:gd name="connsiteY1486" fmla="*/ 1228967 h 1681299"/>
                  <a:gd name="connsiteX1487" fmla="*/ 871867 w 1354145"/>
                  <a:gd name="connsiteY1487" fmla="*/ 1221010 h 1681299"/>
                  <a:gd name="connsiteX1488" fmla="*/ 872539 w 1354145"/>
                  <a:gd name="connsiteY1488" fmla="*/ 1220001 h 1681299"/>
                  <a:gd name="connsiteX1489" fmla="*/ 874669 w 1354145"/>
                  <a:gd name="connsiteY1489" fmla="*/ 1217143 h 1681299"/>
                  <a:gd name="connsiteX1490" fmla="*/ 876294 w 1354145"/>
                  <a:gd name="connsiteY1490" fmla="*/ 1215406 h 1681299"/>
                  <a:gd name="connsiteX1491" fmla="*/ 879208 w 1354145"/>
                  <a:gd name="connsiteY1491" fmla="*/ 1212660 h 1681299"/>
                  <a:gd name="connsiteX1492" fmla="*/ 879768 w 1354145"/>
                  <a:gd name="connsiteY1492" fmla="*/ 1211315 h 1681299"/>
                  <a:gd name="connsiteX1493" fmla="*/ 879768 w 1354145"/>
                  <a:gd name="connsiteY1493" fmla="*/ 1209746 h 1681299"/>
                  <a:gd name="connsiteX1494" fmla="*/ 880048 w 1354145"/>
                  <a:gd name="connsiteY1494" fmla="*/ 1207225 h 1681299"/>
                  <a:gd name="connsiteX1495" fmla="*/ 880777 w 1354145"/>
                  <a:gd name="connsiteY1495" fmla="*/ 1204367 h 1681299"/>
                  <a:gd name="connsiteX1496" fmla="*/ 882514 w 1354145"/>
                  <a:gd name="connsiteY1496" fmla="*/ 1200668 h 1681299"/>
                  <a:gd name="connsiteX1497" fmla="*/ 884644 w 1354145"/>
                  <a:gd name="connsiteY1497" fmla="*/ 1197810 h 1681299"/>
                  <a:gd name="connsiteX1498" fmla="*/ 884924 w 1354145"/>
                  <a:gd name="connsiteY1498" fmla="*/ 1197474 h 1681299"/>
                  <a:gd name="connsiteX1499" fmla="*/ 882850 w 1354145"/>
                  <a:gd name="connsiteY1499" fmla="*/ 1195569 h 1681299"/>
                  <a:gd name="connsiteX1500" fmla="*/ 882794 w 1354145"/>
                  <a:gd name="connsiteY1500" fmla="*/ 1195513 h 1681299"/>
                  <a:gd name="connsiteX1501" fmla="*/ 882458 w 1354145"/>
                  <a:gd name="connsiteY1501" fmla="*/ 1195569 h 1681299"/>
                  <a:gd name="connsiteX1502" fmla="*/ 876686 w 1354145"/>
                  <a:gd name="connsiteY1502" fmla="*/ 1194896 h 1681299"/>
                  <a:gd name="connsiteX1503" fmla="*/ 875005 w 1354145"/>
                  <a:gd name="connsiteY1503" fmla="*/ 1194168 h 1681299"/>
                  <a:gd name="connsiteX1504" fmla="*/ 874725 w 1354145"/>
                  <a:gd name="connsiteY1504" fmla="*/ 1194280 h 1681299"/>
                  <a:gd name="connsiteX1505" fmla="*/ 871587 w 1354145"/>
                  <a:gd name="connsiteY1505" fmla="*/ 1196914 h 1681299"/>
                  <a:gd name="connsiteX1506" fmla="*/ 868225 w 1354145"/>
                  <a:gd name="connsiteY1506" fmla="*/ 1198763 h 1681299"/>
                  <a:gd name="connsiteX1507" fmla="*/ 866095 w 1354145"/>
                  <a:gd name="connsiteY1507" fmla="*/ 1199491 h 1681299"/>
                  <a:gd name="connsiteX1508" fmla="*/ 862845 w 1354145"/>
                  <a:gd name="connsiteY1508" fmla="*/ 1199996 h 1681299"/>
                  <a:gd name="connsiteX1509" fmla="*/ 861388 w 1354145"/>
                  <a:gd name="connsiteY1509" fmla="*/ 1199996 h 1681299"/>
                  <a:gd name="connsiteX1510" fmla="*/ 851581 w 1354145"/>
                  <a:gd name="connsiteY1510" fmla="*/ 1192935 h 1681299"/>
                  <a:gd name="connsiteX1511" fmla="*/ 850853 w 1354145"/>
                  <a:gd name="connsiteY1511" fmla="*/ 1190806 h 1681299"/>
                  <a:gd name="connsiteX1512" fmla="*/ 850349 w 1354145"/>
                  <a:gd name="connsiteY1512" fmla="*/ 1188564 h 1681299"/>
                  <a:gd name="connsiteX1513" fmla="*/ 849620 w 1354145"/>
                  <a:gd name="connsiteY1513" fmla="*/ 1181391 h 1681299"/>
                  <a:gd name="connsiteX1514" fmla="*/ 849564 w 1354145"/>
                  <a:gd name="connsiteY1514" fmla="*/ 1180383 h 1681299"/>
                  <a:gd name="connsiteX1515" fmla="*/ 849564 w 1354145"/>
                  <a:gd name="connsiteY1515" fmla="*/ 1174163 h 1681299"/>
                  <a:gd name="connsiteX1516" fmla="*/ 850349 w 1354145"/>
                  <a:gd name="connsiteY1516" fmla="*/ 1170240 h 1681299"/>
                  <a:gd name="connsiteX1517" fmla="*/ 855840 w 1354145"/>
                  <a:gd name="connsiteY1517" fmla="*/ 1156847 h 1681299"/>
                  <a:gd name="connsiteX1518" fmla="*/ 854663 w 1354145"/>
                  <a:gd name="connsiteY1518" fmla="*/ 1145808 h 1681299"/>
                  <a:gd name="connsiteX1519" fmla="*/ 854663 w 1354145"/>
                  <a:gd name="connsiteY1519" fmla="*/ 1143566 h 1681299"/>
                  <a:gd name="connsiteX1520" fmla="*/ 855392 w 1354145"/>
                  <a:gd name="connsiteY1520" fmla="*/ 1137122 h 1681299"/>
                  <a:gd name="connsiteX1521" fmla="*/ 855448 w 1354145"/>
                  <a:gd name="connsiteY1521" fmla="*/ 1136562 h 1681299"/>
                  <a:gd name="connsiteX1522" fmla="*/ 856177 w 1354145"/>
                  <a:gd name="connsiteY1522" fmla="*/ 1132247 h 1681299"/>
                  <a:gd name="connsiteX1523" fmla="*/ 857746 w 1354145"/>
                  <a:gd name="connsiteY1523" fmla="*/ 1128212 h 1681299"/>
                  <a:gd name="connsiteX1524" fmla="*/ 858810 w 1354145"/>
                  <a:gd name="connsiteY1524" fmla="*/ 1126587 h 1681299"/>
                  <a:gd name="connsiteX1525" fmla="*/ 860659 w 1354145"/>
                  <a:gd name="connsiteY1525" fmla="*/ 1122832 h 1681299"/>
                  <a:gd name="connsiteX1526" fmla="*/ 863461 w 1354145"/>
                  <a:gd name="connsiteY1526" fmla="*/ 1119414 h 1681299"/>
                  <a:gd name="connsiteX1527" fmla="*/ 867048 w 1354145"/>
                  <a:gd name="connsiteY1527" fmla="*/ 1116556 h 1681299"/>
                  <a:gd name="connsiteX1528" fmla="*/ 868561 w 1354145"/>
                  <a:gd name="connsiteY1528" fmla="*/ 1115548 h 1681299"/>
                  <a:gd name="connsiteX1529" fmla="*/ 875790 w 1354145"/>
                  <a:gd name="connsiteY1529" fmla="*/ 1111569 h 1681299"/>
                  <a:gd name="connsiteX1530" fmla="*/ 877751 w 1354145"/>
                  <a:gd name="connsiteY1530" fmla="*/ 1110112 h 1681299"/>
                  <a:gd name="connsiteX1531" fmla="*/ 888230 w 1354145"/>
                  <a:gd name="connsiteY1531" fmla="*/ 1101034 h 1681299"/>
                  <a:gd name="connsiteX1532" fmla="*/ 890359 w 1354145"/>
                  <a:gd name="connsiteY1532" fmla="*/ 1099577 h 1681299"/>
                  <a:gd name="connsiteX1533" fmla="*/ 894674 w 1354145"/>
                  <a:gd name="connsiteY1533" fmla="*/ 1097447 h 1681299"/>
                  <a:gd name="connsiteX1534" fmla="*/ 896019 w 1354145"/>
                  <a:gd name="connsiteY1534" fmla="*/ 1096887 h 1681299"/>
                  <a:gd name="connsiteX1535" fmla="*/ 898148 w 1354145"/>
                  <a:gd name="connsiteY1535" fmla="*/ 1096159 h 1681299"/>
                  <a:gd name="connsiteX1536" fmla="*/ 905489 w 1354145"/>
                  <a:gd name="connsiteY1536" fmla="*/ 1093301 h 1681299"/>
                  <a:gd name="connsiteX1537" fmla="*/ 906274 w 1354145"/>
                  <a:gd name="connsiteY1537" fmla="*/ 1091732 h 1681299"/>
                  <a:gd name="connsiteX1538" fmla="*/ 913279 w 1354145"/>
                  <a:gd name="connsiteY1538" fmla="*/ 1073520 h 1681299"/>
                  <a:gd name="connsiteX1539" fmla="*/ 913895 w 1354145"/>
                  <a:gd name="connsiteY1539" fmla="*/ 1072175 h 1681299"/>
                  <a:gd name="connsiteX1540" fmla="*/ 923926 w 1354145"/>
                  <a:gd name="connsiteY1540" fmla="*/ 1054243 h 1681299"/>
                  <a:gd name="connsiteX1541" fmla="*/ 926503 w 1354145"/>
                  <a:gd name="connsiteY1541" fmla="*/ 1051217 h 1681299"/>
                  <a:gd name="connsiteX1542" fmla="*/ 930090 w 1354145"/>
                  <a:gd name="connsiteY1542" fmla="*/ 1048359 h 1681299"/>
                  <a:gd name="connsiteX1543" fmla="*/ 931939 w 1354145"/>
                  <a:gd name="connsiteY1543" fmla="*/ 1047182 h 1681299"/>
                  <a:gd name="connsiteX1544" fmla="*/ 936982 w 1354145"/>
                  <a:gd name="connsiteY1544" fmla="*/ 1044660 h 1681299"/>
                  <a:gd name="connsiteX1545" fmla="*/ 936590 w 1354145"/>
                  <a:gd name="connsiteY1545" fmla="*/ 1043147 h 1681299"/>
                  <a:gd name="connsiteX1546" fmla="*/ 936534 w 1354145"/>
                  <a:gd name="connsiteY1546" fmla="*/ 1038384 h 1681299"/>
                  <a:gd name="connsiteX1547" fmla="*/ 937991 w 1354145"/>
                  <a:gd name="connsiteY1547" fmla="*/ 1031940 h 1681299"/>
                  <a:gd name="connsiteX1548" fmla="*/ 939840 w 1354145"/>
                  <a:gd name="connsiteY1548" fmla="*/ 1027961 h 1681299"/>
                  <a:gd name="connsiteX1549" fmla="*/ 941409 w 1354145"/>
                  <a:gd name="connsiteY1549" fmla="*/ 1025832 h 1681299"/>
                  <a:gd name="connsiteX1550" fmla="*/ 943875 w 1354145"/>
                  <a:gd name="connsiteY1550" fmla="*/ 1020900 h 1681299"/>
                  <a:gd name="connsiteX1551" fmla="*/ 945052 w 1354145"/>
                  <a:gd name="connsiteY1551" fmla="*/ 1019051 h 1681299"/>
                  <a:gd name="connsiteX1552" fmla="*/ 947910 w 1354145"/>
                  <a:gd name="connsiteY1552" fmla="*/ 1015465 h 1681299"/>
                  <a:gd name="connsiteX1553" fmla="*/ 951384 w 1354145"/>
                  <a:gd name="connsiteY1553" fmla="*/ 1012663 h 1681299"/>
                  <a:gd name="connsiteX1554" fmla="*/ 954242 w 1354145"/>
                  <a:gd name="connsiteY1554" fmla="*/ 1011206 h 1681299"/>
                  <a:gd name="connsiteX1555" fmla="*/ 958332 w 1354145"/>
                  <a:gd name="connsiteY1555" fmla="*/ 1010141 h 1681299"/>
                  <a:gd name="connsiteX1556" fmla="*/ 967410 w 1354145"/>
                  <a:gd name="connsiteY1556" fmla="*/ 1006611 h 1681299"/>
                  <a:gd name="connsiteX1557" fmla="*/ 968756 w 1354145"/>
                  <a:gd name="connsiteY1557" fmla="*/ 1005266 h 1681299"/>
                  <a:gd name="connsiteX1558" fmla="*/ 971445 w 1354145"/>
                  <a:gd name="connsiteY1558" fmla="*/ 1003361 h 1681299"/>
                  <a:gd name="connsiteX1559" fmla="*/ 974696 w 1354145"/>
                  <a:gd name="connsiteY1559" fmla="*/ 1001736 h 1681299"/>
                  <a:gd name="connsiteX1560" fmla="*/ 978114 w 1354145"/>
                  <a:gd name="connsiteY1560" fmla="*/ 998934 h 1681299"/>
                  <a:gd name="connsiteX1561" fmla="*/ 981700 w 1354145"/>
                  <a:gd name="connsiteY1561" fmla="*/ 997029 h 1681299"/>
                  <a:gd name="connsiteX1562" fmla="*/ 988537 w 1354145"/>
                  <a:gd name="connsiteY1562" fmla="*/ 994955 h 1681299"/>
                  <a:gd name="connsiteX1563" fmla="*/ 989097 w 1354145"/>
                  <a:gd name="connsiteY1563" fmla="*/ 994171 h 1681299"/>
                  <a:gd name="connsiteX1564" fmla="*/ 989994 w 1354145"/>
                  <a:gd name="connsiteY1564" fmla="*/ 991481 h 1681299"/>
                  <a:gd name="connsiteX1565" fmla="*/ 991731 w 1354145"/>
                  <a:gd name="connsiteY1565" fmla="*/ 988287 h 1681299"/>
                  <a:gd name="connsiteX1566" fmla="*/ 993300 w 1354145"/>
                  <a:gd name="connsiteY1566" fmla="*/ 986326 h 1681299"/>
                  <a:gd name="connsiteX1567" fmla="*/ 995597 w 1354145"/>
                  <a:gd name="connsiteY1567" fmla="*/ 978256 h 1681299"/>
                  <a:gd name="connsiteX1568" fmla="*/ 996270 w 1354145"/>
                  <a:gd name="connsiteY1568" fmla="*/ 976463 h 1681299"/>
                  <a:gd name="connsiteX1569" fmla="*/ 999856 w 1354145"/>
                  <a:gd name="connsiteY1569" fmla="*/ 969290 h 1681299"/>
                  <a:gd name="connsiteX1570" fmla="*/ 1001817 w 1354145"/>
                  <a:gd name="connsiteY1570" fmla="*/ 966600 h 1681299"/>
                  <a:gd name="connsiteX1571" fmla="*/ 1003947 w 1354145"/>
                  <a:gd name="connsiteY1571" fmla="*/ 964471 h 1681299"/>
                  <a:gd name="connsiteX1572" fmla="*/ 1006637 w 1354145"/>
                  <a:gd name="connsiteY1572" fmla="*/ 962510 h 1681299"/>
                  <a:gd name="connsiteX1573" fmla="*/ 1008094 w 1354145"/>
                  <a:gd name="connsiteY1573" fmla="*/ 961781 h 1681299"/>
                  <a:gd name="connsiteX1574" fmla="*/ 1012689 w 1354145"/>
                  <a:gd name="connsiteY1574" fmla="*/ 960716 h 1681299"/>
                  <a:gd name="connsiteX1575" fmla="*/ 1016275 w 1354145"/>
                  <a:gd name="connsiteY1575" fmla="*/ 960716 h 1681299"/>
                  <a:gd name="connsiteX1576" fmla="*/ 1018797 w 1354145"/>
                  <a:gd name="connsiteY1576" fmla="*/ 960997 h 1681299"/>
                  <a:gd name="connsiteX1577" fmla="*/ 1021655 w 1354145"/>
                  <a:gd name="connsiteY1577" fmla="*/ 961725 h 1681299"/>
                  <a:gd name="connsiteX1578" fmla="*/ 1024457 w 1354145"/>
                  <a:gd name="connsiteY1578" fmla="*/ 962902 h 1681299"/>
                  <a:gd name="connsiteX1579" fmla="*/ 1025297 w 1354145"/>
                  <a:gd name="connsiteY1579" fmla="*/ 963406 h 1681299"/>
                  <a:gd name="connsiteX1580" fmla="*/ 1027426 w 1354145"/>
                  <a:gd name="connsiteY1580" fmla="*/ 962958 h 1681299"/>
                  <a:gd name="connsiteX1581" fmla="*/ 1028715 w 1354145"/>
                  <a:gd name="connsiteY1581" fmla="*/ 962286 h 1681299"/>
                  <a:gd name="connsiteX1582" fmla="*/ 1030901 w 1354145"/>
                  <a:gd name="connsiteY1582" fmla="*/ 961333 h 1681299"/>
                  <a:gd name="connsiteX1583" fmla="*/ 1031125 w 1354145"/>
                  <a:gd name="connsiteY1583" fmla="*/ 960773 h 1681299"/>
                  <a:gd name="connsiteX1584" fmla="*/ 1031853 w 1354145"/>
                  <a:gd name="connsiteY1584" fmla="*/ 958979 h 1681299"/>
                  <a:gd name="connsiteX1585" fmla="*/ 1032918 w 1354145"/>
                  <a:gd name="connsiteY1585" fmla="*/ 954945 h 1681299"/>
                  <a:gd name="connsiteX1586" fmla="*/ 1035047 w 1354145"/>
                  <a:gd name="connsiteY1586" fmla="*/ 950630 h 1681299"/>
                  <a:gd name="connsiteX1587" fmla="*/ 1037009 w 1354145"/>
                  <a:gd name="connsiteY1587" fmla="*/ 947940 h 1681299"/>
                  <a:gd name="connsiteX1588" fmla="*/ 1038466 w 1354145"/>
                  <a:gd name="connsiteY1588" fmla="*/ 946483 h 1681299"/>
                  <a:gd name="connsiteX1589" fmla="*/ 1039306 w 1354145"/>
                  <a:gd name="connsiteY1589" fmla="*/ 945754 h 1681299"/>
                  <a:gd name="connsiteX1590" fmla="*/ 1040203 w 1354145"/>
                  <a:gd name="connsiteY1590" fmla="*/ 945026 h 1681299"/>
                  <a:gd name="connsiteX1591" fmla="*/ 1042613 w 1354145"/>
                  <a:gd name="connsiteY1591" fmla="*/ 920089 h 1681299"/>
                  <a:gd name="connsiteX1592" fmla="*/ 1043958 w 1354145"/>
                  <a:gd name="connsiteY1592" fmla="*/ 914934 h 1681299"/>
                  <a:gd name="connsiteX1593" fmla="*/ 1048721 w 1354145"/>
                  <a:gd name="connsiteY1593" fmla="*/ 906136 h 1681299"/>
                  <a:gd name="connsiteX1594" fmla="*/ 1050626 w 1354145"/>
                  <a:gd name="connsiteY1594" fmla="*/ 903446 h 1681299"/>
                  <a:gd name="connsiteX1595" fmla="*/ 1052027 w 1354145"/>
                  <a:gd name="connsiteY1595" fmla="*/ 902045 h 1681299"/>
                  <a:gd name="connsiteX1596" fmla="*/ 1054829 w 1354145"/>
                  <a:gd name="connsiteY1596" fmla="*/ 895321 h 1681299"/>
                  <a:gd name="connsiteX1597" fmla="*/ 1057070 w 1354145"/>
                  <a:gd name="connsiteY1597" fmla="*/ 892015 h 1681299"/>
                  <a:gd name="connsiteX1598" fmla="*/ 1063178 w 1354145"/>
                  <a:gd name="connsiteY1598" fmla="*/ 885907 h 1681299"/>
                  <a:gd name="connsiteX1599" fmla="*/ 1068894 w 1354145"/>
                  <a:gd name="connsiteY1599" fmla="*/ 878902 h 1681299"/>
                  <a:gd name="connsiteX1600" fmla="*/ 1070071 w 1354145"/>
                  <a:gd name="connsiteY1600" fmla="*/ 877053 h 1681299"/>
                  <a:gd name="connsiteX1601" fmla="*/ 1070015 w 1354145"/>
                  <a:gd name="connsiteY1601" fmla="*/ 876604 h 1681299"/>
                  <a:gd name="connsiteX1602" fmla="*/ 1070183 w 1354145"/>
                  <a:gd name="connsiteY1602" fmla="*/ 872402 h 1681299"/>
                  <a:gd name="connsiteX1603" fmla="*/ 1071024 w 1354145"/>
                  <a:gd name="connsiteY1603" fmla="*/ 868983 h 1681299"/>
                  <a:gd name="connsiteX1604" fmla="*/ 1068894 w 1354145"/>
                  <a:gd name="connsiteY1604" fmla="*/ 858953 h 1681299"/>
                  <a:gd name="connsiteX1605" fmla="*/ 1068054 w 1354145"/>
                  <a:gd name="connsiteY1605" fmla="*/ 857272 h 1681299"/>
                  <a:gd name="connsiteX1606" fmla="*/ 1066933 w 1354145"/>
                  <a:gd name="connsiteY1606" fmla="*/ 852621 h 1681299"/>
                  <a:gd name="connsiteX1607" fmla="*/ 1066933 w 1354145"/>
                  <a:gd name="connsiteY1607" fmla="*/ 848306 h 1681299"/>
                  <a:gd name="connsiteX1608" fmla="*/ 1069118 w 1354145"/>
                  <a:gd name="connsiteY1608" fmla="*/ 841973 h 1681299"/>
                  <a:gd name="connsiteX1609" fmla="*/ 1072200 w 1354145"/>
                  <a:gd name="connsiteY1609" fmla="*/ 837995 h 1681299"/>
                  <a:gd name="connsiteX1610" fmla="*/ 1072705 w 1354145"/>
                  <a:gd name="connsiteY1610" fmla="*/ 831102 h 1681299"/>
                  <a:gd name="connsiteX1611" fmla="*/ 1074162 w 1354145"/>
                  <a:gd name="connsiteY1611" fmla="*/ 826451 h 1681299"/>
                  <a:gd name="connsiteX1612" fmla="*/ 1084192 w 1354145"/>
                  <a:gd name="connsiteY1612" fmla="*/ 809920 h 1681299"/>
                  <a:gd name="connsiteX1613" fmla="*/ 1089404 w 1354145"/>
                  <a:gd name="connsiteY1613" fmla="*/ 805605 h 1681299"/>
                  <a:gd name="connsiteX1614" fmla="*/ 1098930 w 1354145"/>
                  <a:gd name="connsiteY1614" fmla="*/ 802019 h 1681299"/>
                  <a:gd name="connsiteX1615" fmla="*/ 1109633 w 1354145"/>
                  <a:gd name="connsiteY1615" fmla="*/ 791932 h 1681299"/>
                  <a:gd name="connsiteX1616" fmla="*/ 1111090 w 1354145"/>
                  <a:gd name="connsiteY1616" fmla="*/ 790811 h 1681299"/>
                  <a:gd name="connsiteX1617" fmla="*/ 1123306 w 1354145"/>
                  <a:gd name="connsiteY1617" fmla="*/ 782910 h 1681299"/>
                  <a:gd name="connsiteX1618" fmla="*/ 1125268 w 1354145"/>
                  <a:gd name="connsiteY1618" fmla="*/ 781901 h 1681299"/>
                  <a:gd name="connsiteX1619" fmla="*/ 1129134 w 1354145"/>
                  <a:gd name="connsiteY1619" fmla="*/ 780444 h 1681299"/>
                  <a:gd name="connsiteX1620" fmla="*/ 1141798 w 1354145"/>
                  <a:gd name="connsiteY1620" fmla="*/ 768845 h 1681299"/>
                  <a:gd name="connsiteX1621" fmla="*/ 1142639 w 1354145"/>
                  <a:gd name="connsiteY1621" fmla="*/ 765202 h 1681299"/>
                  <a:gd name="connsiteX1622" fmla="*/ 1141855 w 1354145"/>
                  <a:gd name="connsiteY1622" fmla="*/ 763914 h 1681299"/>
                  <a:gd name="connsiteX1623" fmla="*/ 1140398 w 1354145"/>
                  <a:gd name="connsiteY1623" fmla="*/ 761056 h 1681299"/>
                  <a:gd name="connsiteX1624" fmla="*/ 1139501 w 1354145"/>
                  <a:gd name="connsiteY1624" fmla="*/ 758478 h 1681299"/>
                  <a:gd name="connsiteX1625" fmla="*/ 1138941 w 1354145"/>
                  <a:gd name="connsiteY1625" fmla="*/ 755732 h 1681299"/>
                  <a:gd name="connsiteX1626" fmla="*/ 1137092 w 1354145"/>
                  <a:gd name="connsiteY1626" fmla="*/ 750745 h 1681299"/>
                  <a:gd name="connsiteX1627" fmla="*/ 1136419 w 1354145"/>
                  <a:gd name="connsiteY1627" fmla="*/ 747102 h 1681299"/>
                  <a:gd name="connsiteX1628" fmla="*/ 1136419 w 1354145"/>
                  <a:gd name="connsiteY1628" fmla="*/ 739201 h 1681299"/>
                  <a:gd name="connsiteX1629" fmla="*/ 1136811 w 1354145"/>
                  <a:gd name="connsiteY1629" fmla="*/ 736343 h 1681299"/>
                  <a:gd name="connsiteX1630" fmla="*/ 1138268 w 1354145"/>
                  <a:gd name="connsiteY1630" fmla="*/ 731300 h 1681299"/>
                  <a:gd name="connsiteX1631" fmla="*/ 1138605 w 1354145"/>
                  <a:gd name="connsiteY1631" fmla="*/ 730291 h 1681299"/>
                  <a:gd name="connsiteX1632" fmla="*/ 1141462 w 1354145"/>
                  <a:gd name="connsiteY1632" fmla="*/ 723118 h 1681299"/>
                  <a:gd name="connsiteX1633" fmla="*/ 1143760 w 1354145"/>
                  <a:gd name="connsiteY1633" fmla="*/ 719644 h 1681299"/>
                  <a:gd name="connsiteX1634" fmla="*/ 1144600 w 1354145"/>
                  <a:gd name="connsiteY1634" fmla="*/ 718860 h 1681299"/>
                  <a:gd name="connsiteX1635" fmla="*/ 1144993 w 1354145"/>
                  <a:gd name="connsiteY1635" fmla="*/ 713312 h 1681299"/>
                  <a:gd name="connsiteX1636" fmla="*/ 1144264 w 1354145"/>
                  <a:gd name="connsiteY1636" fmla="*/ 712359 h 1681299"/>
                  <a:gd name="connsiteX1637" fmla="*/ 1142919 w 1354145"/>
                  <a:gd name="connsiteY1637" fmla="*/ 710006 h 1681299"/>
                  <a:gd name="connsiteX1638" fmla="*/ 1138605 w 1354145"/>
                  <a:gd name="connsiteY1638" fmla="*/ 699246 h 1681299"/>
                  <a:gd name="connsiteX1639" fmla="*/ 1137876 w 1354145"/>
                  <a:gd name="connsiteY1639" fmla="*/ 695380 h 1681299"/>
                  <a:gd name="connsiteX1640" fmla="*/ 1137876 w 1354145"/>
                  <a:gd name="connsiteY1640" fmla="*/ 691794 h 1681299"/>
                  <a:gd name="connsiteX1641" fmla="*/ 1138773 w 1354145"/>
                  <a:gd name="connsiteY1641" fmla="*/ 687591 h 1681299"/>
                  <a:gd name="connsiteX1642" fmla="*/ 1141631 w 1354145"/>
                  <a:gd name="connsiteY1642" fmla="*/ 681146 h 1681299"/>
                  <a:gd name="connsiteX1643" fmla="*/ 1142471 w 1354145"/>
                  <a:gd name="connsiteY1643" fmla="*/ 679633 h 1681299"/>
                  <a:gd name="connsiteX1644" fmla="*/ 1152222 w 1354145"/>
                  <a:gd name="connsiteY1644" fmla="*/ 664727 h 1681299"/>
                  <a:gd name="connsiteX1645" fmla="*/ 1162588 w 1354145"/>
                  <a:gd name="connsiteY1645" fmla="*/ 621242 h 1681299"/>
                  <a:gd name="connsiteX1646" fmla="*/ 1165054 w 1354145"/>
                  <a:gd name="connsiteY1646" fmla="*/ 616591 h 1681299"/>
                  <a:gd name="connsiteX1647" fmla="*/ 1173236 w 1354145"/>
                  <a:gd name="connsiteY1647" fmla="*/ 607794 h 1681299"/>
                  <a:gd name="connsiteX1648" fmla="*/ 1175421 w 1354145"/>
                  <a:gd name="connsiteY1648" fmla="*/ 602918 h 1681299"/>
                  <a:gd name="connsiteX1649" fmla="*/ 1176934 w 1354145"/>
                  <a:gd name="connsiteY1649" fmla="*/ 600509 h 1681299"/>
                  <a:gd name="connsiteX1650" fmla="*/ 1180520 w 1354145"/>
                  <a:gd name="connsiteY1650" fmla="*/ 596194 h 1681299"/>
                  <a:gd name="connsiteX1651" fmla="*/ 1181865 w 1354145"/>
                  <a:gd name="connsiteY1651" fmla="*/ 594849 h 1681299"/>
                  <a:gd name="connsiteX1652" fmla="*/ 1189206 w 1354145"/>
                  <a:gd name="connsiteY1652" fmla="*/ 588741 h 1681299"/>
                  <a:gd name="connsiteX1653" fmla="*/ 1192961 w 1354145"/>
                  <a:gd name="connsiteY1653" fmla="*/ 582689 h 1681299"/>
                  <a:gd name="connsiteX1654" fmla="*/ 1194810 w 1354145"/>
                  <a:gd name="connsiteY1654" fmla="*/ 569744 h 1681299"/>
                  <a:gd name="connsiteX1655" fmla="*/ 1195258 w 1354145"/>
                  <a:gd name="connsiteY1655" fmla="*/ 567951 h 1681299"/>
                  <a:gd name="connsiteX1656" fmla="*/ 1198957 w 1354145"/>
                  <a:gd name="connsiteY1656" fmla="*/ 557528 h 1681299"/>
                  <a:gd name="connsiteX1657" fmla="*/ 1201310 w 1354145"/>
                  <a:gd name="connsiteY1657" fmla="*/ 553830 h 1681299"/>
                  <a:gd name="connsiteX1658" fmla="*/ 1202039 w 1354145"/>
                  <a:gd name="connsiteY1658" fmla="*/ 553101 h 1681299"/>
                  <a:gd name="connsiteX1659" fmla="*/ 1202935 w 1354145"/>
                  <a:gd name="connsiteY1659" fmla="*/ 551812 h 1681299"/>
                  <a:gd name="connsiteX1660" fmla="*/ 1204224 w 1354145"/>
                  <a:gd name="connsiteY1660" fmla="*/ 550243 h 1681299"/>
                  <a:gd name="connsiteX1661" fmla="*/ 1204953 w 1354145"/>
                  <a:gd name="connsiteY1661" fmla="*/ 549515 h 1681299"/>
                  <a:gd name="connsiteX1662" fmla="*/ 1205569 w 1354145"/>
                  <a:gd name="connsiteY1662" fmla="*/ 548954 h 1681299"/>
                  <a:gd name="connsiteX1663" fmla="*/ 1210612 w 1354145"/>
                  <a:gd name="connsiteY1663" fmla="*/ 544640 h 1681299"/>
                  <a:gd name="connsiteX1664" fmla="*/ 1211621 w 1354145"/>
                  <a:gd name="connsiteY1664" fmla="*/ 543911 h 1681299"/>
                  <a:gd name="connsiteX1665" fmla="*/ 1215936 w 1354145"/>
                  <a:gd name="connsiteY1665" fmla="*/ 541053 h 1681299"/>
                  <a:gd name="connsiteX1666" fmla="*/ 1217841 w 1354145"/>
                  <a:gd name="connsiteY1666" fmla="*/ 540045 h 1681299"/>
                  <a:gd name="connsiteX1667" fmla="*/ 1221428 w 1354145"/>
                  <a:gd name="connsiteY1667" fmla="*/ 538587 h 1681299"/>
                  <a:gd name="connsiteX1668" fmla="*/ 1223221 w 1354145"/>
                  <a:gd name="connsiteY1668" fmla="*/ 538027 h 1681299"/>
                  <a:gd name="connsiteX1669" fmla="*/ 1237566 w 1354145"/>
                  <a:gd name="connsiteY1669" fmla="*/ 535169 h 1681299"/>
                  <a:gd name="connsiteX1670" fmla="*/ 1238239 w 1354145"/>
                  <a:gd name="connsiteY1670" fmla="*/ 535057 h 1681299"/>
                  <a:gd name="connsiteX1671" fmla="*/ 1248774 w 1354145"/>
                  <a:gd name="connsiteY1671" fmla="*/ 533712 h 1681299"/>
                  <a:gd name="connsiteX1672" fmla="*/ 1264184 w 1354145"/>
                  <a:gd name="connsiteY1672" fmla="*/ 484792 h 1681299"/>
                  <a:gd name="connsiteX1673" fmla="*/ 1272702 w 1354145"/>
                  <a:gd name="connsiteY1673" fmla="*/ 454251 h 1681299"/>
                  <a:gd name="connsiteX1674" fmla="*/ 1283517 w 1354145"/>
                  <a:gd name="connsiteY1674" fmla="*/ 416819 h 1681299"/>
                  <a:gd name="connsiteX1675" fmla="*/ 1283965 w 1354145"/>
                  <a:gd name="connsiteY1675" fmla="*/ 415586 h 1681299"/>
                  <a:gd name="connsiteX1676" fmla="*/ 1304811 w 1354145"/>
                  <a:gd name="connsiteY1676" fmla="*/ 367506 h 1681299"/>
                  <a:gd name="connsiteX1677" fmla="*/ 1331597 w 1354145"/>
                  <a:gd name="connsiteY1677" fmla="*/ 306985 h 1681299"/>
                  <a:gd name="connsiteX1678" fmla="*/ 1312432 w 1354145"/>
                  <a:gd name="connsiteY1678" fmla="*/ 272523 h 1681299"/>
                  <a:gd name="connsiteX1679" fmla="*/ 1311199 w 1354145"/>
                  <a:gd name="connsiteY1679" fmla="*/ 268880 h 1681299"/>
                  <a:gd name="connsiteX1680" fmla="*/ 1306156 w 1354145"/>
                  <a:gd name="connsiteY1680" fmla="*/ 231447 h 1681299"/>
                  <a:gd name="connsiteX1681" fmla="*/ 1226247 w 1354145"/>
                  <a:gd name="connsiteY1681" fmla="*/ 249547 h 1681299"/>
                  <a:gd name="connsiteX1682" fmla="*/ 1153118 w 1354145"/>
                  <a:gd name="connsiteY1682" fmla="*/ 266751 h 1681299"/>
                  <a:gd name="connsiteX1683" fmla="*/ 1140958 w 1354145"/>
                  <a:gd name="connsiteY1683" fmla="*/ 259970 h 1681299"/>
                  <a:gd name="connsiteX1684" fmla="*/ 1140061 w 1354145"/>
                  <a:gd name="connsiteY1684" fmla="*/ 257280 h 1681299"/>
                  <a:gd name="connsiteX1685" fmla="*/ 1138941 w 1354145"/>
                  <a:gd name="connsiteY1685" fmla="*/ 255767 h 1681299"/>
                  <a:gd name="connsiteX1686" fmla="*/ 1136923 w 1354145"/>
                  <a:gd name="connsiteY1686" fmla="*/ 248370 h 1681299"/>
                  <a:gd name="connsiteX1687" fmla="*/ 1137259 w 1354145"/>
                  <a:gd name="connsiteY1687" fmla="*/ 245625 h 1681299"/>
                  <a:gd name="connsiteX1688" fmla="*/ 1136699 w 1354145"/>
                  <a:gd name="connsiteY1688" fmla="*/ 245793 h 1681299"/>
                  <a:gd name="connsiteX1689" fmla="*/ 1125268 w 1354145"/>
                  <a:gd name="connsiteY1689" fmla="*/ 249771 h 1681299"/>
                  <a:gd name="connsiteX1690" fmla="*/ 1125268 w 1354145"/>
                  <a:gd name="connsiteY1690" fmla="*/ 262492 h 1681299"/>
                  <a:gd name="connsiteX1691" fmla="*/ 1114957 w 1354145"/>
                  <a:gd name="connsiteY1691" fmla="*/ 272803 h 1681299"/>
                  <a:gd name="connsiteX1692" fmla="*/ 1010111 w 1354145"/>
                  <a:gd name="connsiteY1692" fmla="*/ 272803 h 1681299"/>
                  <a:gd name="connsiteX1693" fmla="*/ 1002826 w 1354145"/>
                  <a:gd name="connsiteY1693" fmla="*/ 269777 h 1681299"/>
                  <a:gd name="connsiteX1694" fmla="*/ 1001369 w 1354145"/>
                  <a:gd name="connsiteY1694" fmla="*/ 268320 h 1681299"/>
                  <a:gd name="connsiteX1695" fmla="*/ 999800 w 1354145"/>
                  <a:gd name="connsiteY1695" fmla="*/ 266302 h 1681299"/>
                  <a:gd name="connsiteX1696" fmla="*/ 979795 w 1354145"/>
                  <a:gd name="connsiteY1696" fmla="*/ 233465 h 1681299"/>
                  <a:gd name="connsiteX1697" fmla="*/ 979235 w 1354145"/>
                  <a:gd name="connsiteY1697" fmla="*/ 223546 h 1681299"/>
                  <a:gd name="connsiteX1698" fmla="*/ 984166 w 1354145"/>
                  <a:gd name="connsiteY1698" fmla="*/ 218615 h 1681299"/>
                  <a:gd name="connsiteX1699" fmla="*/ 985231 w 1354145"/>
                  <a:gd name="connsiteY1699" fmla="*/ 171711 h 1681299"/>
                  <a:gd name="connsiteX1700" fmla="*/ 981028 w 1354145"/>
                  <a:gd name="connsiteY1700" fmla="*/ 170815 h 1681299"/>
                  <a:gd name="connsiteX1701" fmla="*/ 977889 w 1354145"/>
                  <a:gd name="connsiteY1701" fmla="*/ 170815 h 1681299"/>
                  <a:gd name="connsiteX1702" fmla="*/ 970885 w 1354145"/>
                  <a:gd name="connsiteY1702" fmla="*/ 173000 h 1681299"/>
                  <a:gd name="connsiteX1703" fmla="*/ 968756 w 1354145"/>
                  <a:gd name="connsiteY1703" fmla="*/ 174065 h 1681299"/>
                  <a:gd name="connsiteX1704" fmla="*/ 966178 w 1354145"/>
                  <a:gd name="connsiteY1704" fmla="*/ 174962 h 1681299"/>
                  <a:gd name="connsiteX1705" fmla="*/ 962591 w 1354145"/>
                  <a:gd name="connsiteY1705" fmla="*/ 175690 h 1681299"/>
                  <a:gd name="connsiteX1706" fmla="*/ 958052 w 1354145"/>
                  <a:gd name="connsiteY1706" fmla="*/ 175578 h 1681299"/>
                  <a:gd name="connsiteX1707" fmla="*/ 955194 w 1354145"/>
                  <a:gd name="connsiteY1707" fmla="*/ 174850 h 1681299"/>
                  <a:gd name="connsiteX1708" fmla="*/ 953849 w 1354145"/>
                  <a:gd name="connsiteY1708" fmla="*/ 174401 h 1681299"/>
                  <a:gd name="connsiteX1709" fmla="*/ 950263 w 1354145"/>
                  <a:gd name="connsiteY1709" fmla="*/ 172944 h 1681299"/>
                  <a:gd name="connsiteX1710" fmla="*/ 945500 w 1354145"/>
                  <a:gd name="connsiteY1710" fmla="*/ 169078 h 1681299"/>
                  <a:gd name="connsiteX1711" fmla="*/ 944043 w 1354145"/>
                  <a:gd name="connsiteY1711" fmla="*/ 166948 h 1681299"/>
                  <a:gd name="connsiteX1712" fmla="*/ 942306 w 1354145"/>
                  <a:gd name="connsiteY1712" fmla="*/ 161232 h 1681299"/>
                  <a:gd name="connsiteX1713" fmla="*/ 942306 w 1354145"/>
                  <a:gd name="connsiteY1713" fmla="*/ 151202 h 1681299"/>
                  <a:gd name="connsiteX1714" fmla="*/ 942978 w 1354145"/>
                  <a:gd name="connsiteY1714" fmla="*/ 147559 h 1681299"/>
                  <a:gd name="connsiteX1715" fmla="*/ 945108 w 1354145"/>
                  <a:gd name="connsiteY1715" fmla="*/ 141844 h 1681299"/>
                  <a:gd name="connsiteX1716" fmla="*/ 947461 w 1354145"/>
                  <a:gd name="connsiteY1716" fmla="*/ 138145 h 1681299"/>
                  <a:gd name="connsiteX1717" fmla="*/ 951048 w 1354145"/>
                  <a:gd name="connsiteY1717" fmla="*/ 134559 h 1681299"/>
                  <a:gd name="connsiteX1718" fmla="*/ 951776 w 1354145"/>
                  <a:gd name="connsiteY1718" fmla="*/ 133942 h 1681299"/>
                  <a:gd name="connsiteX1719" fmla="*/ 956091 w 1354145"/>
                  <a:gd name="connsiteY1719" fmla="*/ 130356 h 1681299"/>
                  <a:gd name="connsiteX1720" fmla="*/ 960182 w 1354145"/>
                  <a:gd name="connsiteY1720" fmla="*/ 128282 h 1681299"/>
                  <a:gd name="connsiteX1721" fmla="*/ 960966 w 1354145"/>
                  <a:gd name="connsiteY1721" fmla="*/ 128058 h 1681299"/>
                  <a:gd name="connsiteX1722" fmla="*/ 961190 w 1354145"/>
                  <a:gd name="connsiteY1722" fmla="*/ 126209 h 1681299"/>
                  <a:gd name="connsiteX1723" fmla="*/ 961919 w 1354145"/>
                  <a:gd name="connsiteY1723" fmla="*/ 122623 h 1681299"/>
                  <a:gd name="connsiteX1724" fmla="*/ 962255 w 1354145"/>
                  <a:gd name="connsiteY1724" fmla="*/ 121390 h 1681299"/>
                  <a:gd name="connsiteX1725" fmla="*/ 962703 w 1354145"/>
                  <a:gd name="connsiteY1725" fmla="*/ 120045 h 1681299"/>
                  <a:gd name="connsiteX1726" fmla="*/ 957660 w 1354145"/>
                  <a:gd name="connsiteY1726" fmla="*/ 109174 h 1681299"/>
                  <a:gd name="connsiteX1727" fmla="*/ 950768 w 1354145"/>
                  <a:gd name="connsiteY1727" fmla="*/ 112032 h 1681299"/>
                  <a:gd name="connsiteX1728" fmla="*/ 945500 w 1354145"/>
                  <a:gd name="connsiteY1728" fmla="*/ 113489 h 1681299"/>
                  <a:gd name="connsiteX1729" fmla="*/ 941914 w 1354145"/>
                  <a:gd name="connsiteY1729" fmla="*/ 113489 h 1681299"/>
                  <a:gd name="connsiteX1730" fmla="*/ 934573 w 1354145"/>
                  <a:gd name="connsiteY1730" fmla="*/ 110463 h 1681299"/>
                  <a:gd name="connsiteX1731" fmla="*/ 934349 w 1354145"/>
                  <a:gd name="connsiteY1731" fmla="*/ 110239 h 1681299"/>
                  <a:gd name="connsiteX1732" fmla="*/ 931435 w 1354145"/>
                  <a:gd name="connsiteY1732" fmla="*/ 112424 h 1681299"/>
                  <a:gd name="connsiteX1733" fmla="*/ 929978 w 1354145"/>
                  <a:gd name="connsiteY1733" fmla="*/ 113152 h 1681299"/>
                  <a:gd name="connsiteX1734" fmla="*/ 927568 w 1354145"/>
                  <a:gd name="connsiteY1734" fmla="*/ 113993 h 1681299"/>
                  <a:gd name="connsiteX1735" fmla="*/ 923253 w 1354145"/>
                  <a:gd name="connsiteY1735" fmla="*/ 114946 h 1681299"/>
                  <a:gd name="connsiteX1736" fmla="*/ 921796 w 1354145"/>
                  <a:gd name="connsiteY1736" fmla="*/ 114946 h 1681299"/>
                  <a:gd name="connsiteX1737" fmla="*/ 914679 w 1354145"/>
                  <a:gd name="connsiteY1737" fmla="*/ 112088 h 1681299"/>
                  <a:gd name="connsiteX1738" fmla="*/ 910645 w 1354145"/>
                  <a:gd name="connsiteY1738" fmla="*/ 109846 h 1681299"/>
                  <a:gd name="connsiteX1739" fmla="*/ 909188 w 1354145"/>
                  <a:gd name="connsiteY1739" fmla="*/ 109342 h 1681299"/>
                  <a:gd name="connsiteX1740" fmla="*/ 904649 w 1354145"/>
                  <a:gd name="connsiteY1740" fmla="*/ 106260 h 1681299"/>
                  <a:gd name="connsiteX1741" fmla="*/ 903136 w 1354145"/>
                  <a:gd name="connsiteY1741" fmla="*/ 106260 h 1681299"/>
                  <a:gd name="connsiteX1742" fmla="*/ 902687 w 1354145"/>
                  <a:gd name="connsiteY1742" fmla="*/ 106260 h 1681299"/>
                  <a:gd name="connsiteX1743" fmla="*/ 902015 w 1354145"/>
                  <a:gd name="connsiteY1743" fmla="*/ 106596 h 1681299"/>
                  <a:gd name="connsiteX1744" fmla="*/ 900614 w 1354145"/>
                  <a:gd name="connsiteY1744" fmla="*/ 107325 h 1681299"/>
                  <a:gd name="connsiteX1745" fmla="*/ 893833 w 1354145"/>
                  <a:gd name="connsiteY1745" fmla="*/ 109846 h 1681299"/>
                  <a:gd name="connsiteX1746" fmla="*/ 889519 w 1354145"/>
                  <a:gd name="connsiteY1746" fmla="*/ 109846 h 1681299"/>
                  <a:gd name="connsiteX1747" fmla="*/ 885540 w 1354145"/>
                  <a:gd name="connsiteY1747" fmla="*/ 109062 h 1681299"/>
                  <a:gd name="connsiteX1748" fmla="*/ 881617 w 1354145"/>
                  <a:gd name="connsiteY1748" fmla="*/ 109846 h 1681299"/>
                  <a:gd name="connsiteX1749" fmla="*/ 880889 w 1354145"/>
                  <a:gd name="connsiteY1749" fmla="*/ 109846 h 1681299"/>
                  <a:gd name="connsiteX1750" fmla="*/ 877639 w 1354145"/>
                  <a:gd name="connsiteY1750" fmla="*/ 109342 h 1681299"/>
                  <a:gd name="connsiteX1751" fmla="*/ 877022 w 1354145"/>
                  <a:gd name="connsiteY1751" fmla="*/ 109118 h 1681299"/>
                  <a:gd name="connsiteX1752" fmla="*/ 876574 w 1354145"/>
                  <a:gd name="connsiteY1752" fmla="*/ 109118 h 1681299"/>
                  <a:gd name="connsiteX1753" fmla="*/ 873716 w 1354145"/>
                  <a:gd name="connsiteY1753" fmla="*/ 109118 h 1681299"/>
                  <a:gd name="connsiteX1754" fmla="*/ 869401 w 1354145"/>
                  <a:gd name="connsiteY1754" fmla="*/ 108165 h 1681299"/>
                  <a:gd name="connsiteX1755" fmla="*/ 866488 w 1354145"/>
                  <a:gd name="connsiteY1755" fmla="*/ 107044 h 1681299"/>
                  <a:gd name="connsiteX1756" fmla="*/ 865142 w 1354145"/>
                  <a:gd name="connsiteY1756" fmla="*/ 107437 h 1681299"/>
                  <a:gd name="connsiteX1757" fmla="*/ 863966 w 1354145"/>
                  <a:gd name="connsiteY1757" fmla="*/ 107997 h 1681299"/>
                  <a:gd name="connsiteX1758" fmla="*/ 859595 w 1354145"/>
                  <a:gd name="connsiteY1758" fmla="*/ 109062 h 1681299"/>
                  <a:gd name="connsiteX1759" fmla="*/ 859034 w 1354145"/>
                  <a:gd name="connsiteY1759" fmla="*/ 109230 h 1681299"/>
                  <a:gd name="connsiteX1760" fmla="*/ 856457 w 1354145"/>
                  <a:gd name="connsiteY1760" fmla="*/ 109734 h 1681299"/>
                  <a:gd name="connsiteX1761" fmla="*/ 855896 w 1354145"/>
                  <a:gd name="connsiteY1761" fmla="*/ 110294 h 1681299"/>
                  <a:gd name="connsiteX1762" fmla="*/ 854439 w 1354145"/>
                  <a:gd name="connsiteY1762" fmla="*/ 111527 h 1681299"/>
                  <a:gd name="connsiteX1763" fmla="*/ 855056 w 1354145"/>
                  <a:gd name="connsiteY1763" fmla="*/ 123799 h 1681299"/>
                  <a:gd name="connsiteX1764" fmla="*/ 853599 w 1354145"/>
                  <a:gd name="connsiteY1764" fmla="*/ 125929 h 1681299"/>
                  <a:gd name="connsiteX1765" fmla="*/ 852310 w 1354145"/>
                  <a:gd name="connsiteY1765" fmla="*/ 127498 h 1681299"/>
                  <a:gd name="connsiteX1766" fmla="*/ 851581 w 1354145"/>
                  <a:gd name="connsiteY1766" fmla="*/ 128226 h 1681299"/>
                  <a:gd name="connsiteX1767" fmla="*/ 845417 w 1354145"/>
                  <a:gd name="connsiteY1767" fmla="*/ 131196 h 1681299"/>
                  <a:gd name="connsiteX1768" fmla="*/ 838973 w 1354145"/>
                  <a:gd name="connsiteY1768" fmla="*/ 131925 h 1681299"/>
                  <a:gd name="connsiteX1769" fmla="*/ 837852 w 1354145"/>
                  <a:gd name="connsiteY1769" fmla="*/ 131981 h 1681299"/>
                  <a:gd name="connsiteX1770" fmla="*/ 833762 w 1354145"/>
                  <a:gd name="connsiteY1770" fmla="*/ 131981 h 1681299"/>
                  <a:gd name="connsiteX1771" fmla="*/ 828494 w 1354145"/>
                  <a:gd name="connsiteY1771" fmla="*/ 133438 h 1681299"/>
                  <a:gd name="connsiteX1772" fmla="*/ 824908 w 1354145"/>
                  <a:gd name="connsiteY1772" fmla="*/ 133438 h 1681299"/>
                  <a:gd name="connsiteX1773" fmla="*/ 821041 w 1354145"/>
                  <a:gd name="connsiteY1773" fmla="*/ 132709 h 1681299"/>
                  <a:gd name="connsiteX1774" fmla="*/ 819136 w 1354145"/>
                  <a:gd name="connsiteY1774" fmla="*/ 132037 h 1681299"/>
                  <a:gd name="connsiteX1775" fmla="*/ 818351 w 1354145"/>
                  <a:gd name="connsiteY1775" fmla="*/ 132037 h 1681299"/>
                  <a:gd name="connsiteX1776" fmla="*/ 816222 w 1354145"/>
                  <a:gd name="connsiteY1776" fmla="*/ 131813 h 1681299"/>
                  <a:gd name="connsiteX1777" fmla="*/ 814092 w 1354145"/>
                  <a:gd name="connsiteY1777" fmla="*/ 132037 h 1681299"/>
                  <a:gd name="connsiteX1778" fmla="*/ 813364 w 1354145"/>
                  <a:gd name="connsiteY1778" fmla="*/ 132037 h 1681299"/>
                  <a:gd name="connsiteX1779" fmla="*/ 811683 w 1354145"/>
                  <a:gd name="connsiteY1779" fmla="*/ 131869 h 1681299"/>
                  <a:gd name="connsiteX1780" fmla="*/ 807368 w 1354145"/>
                  <a:gd name="connsiteY1780" fmla="*/ 131140 h 1681299"/>
                  <a:gd name="connsiteX1781" fmla="*/ 804454 w 1354145"/>
                  <a:gd name="connsiteY1781" fmla="*/ 130188 h 1681299"/>
                  <a:gd name="connsiteX1782" fmla="*/ 803782 w 1354145"/>
                  <a:gd name="connsiteY1782" fmla="*/ 129852 h 1681299"/>
                  <a:gd name="connsiteX1783" fmla="*/ 802941 w 1354145"/>
                  <a:gd name="connsiteY1783" fmla="*/ 129852 h 1681299"/>
                  <a:gd name="connsiteX1784" fmla="*/ 797954 w 1354145"/>
                  <a:gd name="connsiteY1784" fmla="*/ 132373 h 1681299"/>
                  <a:gd name="connsiteX1785" fmla="*/ 793359 w 1354145"/>
                  <a:gd name="connsiteY1785" fmla="*/ 133438 h 1681299"/>
                  <a:gd name="connsiteX1786" fmla="*/ 792574 w 1354145"/>
                  <a:gd name="connsiteY1786" fmla="*/ 133438 h 1681299"/>
                  <a:gd name="connsiteX1787" fmla="*/ 784617 w 1354145"/>
                  <a:gd name="connsiteY1787" fmla="*/ 134671 h 1681299"/>
                  <a:gd name="connsiteX1788" fmla="*/ 773634 w 1354145"/>
                  <a:gd name="connsiteY1788" fmla="*/ 137417 h 1681299"/>
                  <a:gd name="connsiteX1789" fmla="*/ 763043 w 1354145"/>
                  <a:gd name="connsiteY1789" fmla="*/ 133830 h 1681299"/>
                  <a:gd name="connsiteX1790" fmla="*/ 760521 w 1354145"/>
                  <a:gd name="connsiteY1790" fmla="*/ 130692 h 1681299"/>
                  <a:gd name="connsiteX1791" fmla="*/ 755926 w 1354145"/>
                  <a:gd name="connsiteY1791" fmla="*/ 126097 h 1681299"/>
                  <a:gd name="connsiteX1792" fmla="*/ 753965 w 1354145"/>
                  <a:gd name="connsiteY1792" fmla="*/ 123407 h 1681299"/>
                  <a:gd name="connsiteX1793" fmla="*/ 753684 w 1354145"/>
                  <a:gd name="connsiteY1793" fmla="*/ 122791 h 1681299"/>
                  <a:gd name="connsiteX1794" fmla="*/ 752339 w 1354145"/>
                  <a:gd name="connsiteY1794" fmla="*/ 121054 h 1681299"/>
                  <a:gd name="connsiteX1795" fmla="*/ 751051 w 1354145"/>
                  <a:gd name="connsiteY1795" fmla="*/ 120157 h 1681299"/>
                  <a:gd name="connsiteX1796" fmla="*/ 749482 w 1354145"/>
                  <a:gd name="connsiteY1796" fmla="*/ 118868 h 1681299"/>
                  <a:gd name="connsiteX1797" fmla="*/ 742309 w 1354145"/>
                  <a:gd name="connsiteY1797" fmla="*/ 111695 h 1681299"/>
                  <a:gd name="connsiteX1798" fmla="*/ 741524 w 1354145"/>
                  <a:gd name="connsiteY1798" fmla="*/ 110855 h 1681299"/>
                  <a:gd name="connsiteX1799" fmla="*/ 739339 w 1354145"/>
                  <a:gd name="connsiteY1799" fmla="*/ 108109 h 1681299"/>
                  <a:gd name="connsiteX1800" fmla="*/ 730093 w 1354145"/>
                  <a:gd name="connsiteY1800" fmla="*/ 105251 h 1681299"/>
                  <a:gd name="connsiteX1801" fmla="*/ 727291 w 1354145"/>
                  <a:gd name="connsiteY1801" fmla="*/ 100040 h 1681299"/>
                  <a:gd name="connsiteX1802" fmla="*/ 721631 w 1354145"/>
                  <a:gd name="connsiteY1802" fmla="*/ 96509 h 1681299"/>
                  <a:gd name="connsiteX1803" fmla="*/ 720062 w 1354145"/>
                  <a:gd name="connsiteY1803" fmla="*/ 95220 h 1681299"/>
                  <a:gd name="connsiteX1804" fmla="*/ 719334 w 1354145"/>
                  <a:gd name="connsiteY1804" fmla="*/ 94492 h 1681299"/>
                  <a:gd name="connsiteX1805" fmla="*/ 718044 w 1354145"/>
                  <a:gd name="connsiteY1805" fmla="*/ 92923 h 1681299"/>
                  <a:gd name="connsiteX1806" fmla="*/ 716588 w 1354145"/>
                  <a:gd name="connsiteY1806" fmla="*/ 90794 h 1681299"/>
                  <a:gd name="connsiteX1807" fmla="*/ 715971 w 1354145"/>
                  <a:gd name="connsiteY1807" fmla="*/ 89729 h 1681299"/>
                  <a:gd name="connsiteX1808" fmla="*/ 715131 w 1354145"/>
                  <a:gd name="connsiteY1808" fmla="*/ 88888 h 1681299"/>
                  <a:gd name="connsiteX1809" fmla="*/ 706837 w 1354145"/>
                  <a:gd name="connsiteY1809" fmla="*/ 84069 h 1681299"/>
                  <a:gd name="connsiteX1810" fmla="*/ 704708 w 1354145"/>
                  <a:gd name="connsiteY1810" fmla="*/ 83341 h 1681299"/>
                  <a:gd name="connsiteX1811" fmla="*/ 700617 w 1354145"/>
                  <a:gd name="connsiteY1811" fmla="*/ 80819 h 1681299"/>
                  <a:gd name="connsiteX1812" fmla="*/ 700449 w 1354145"/>
                  <a:gd name="connsiteY1812" fmla="*/ 80651 h 1681299"/>
                  <a:gd name="connsiteX1813" fmla="*/ 698936 w 1354145"/>
                  <a:gd name="connsiteY1813" fmla="*/ 79530 h 1681299"/>
                  <a:gd name="connsiteX1814" fmla="*/ 693612 w 1354145"/>
                  <a:gd name="connsiteY1814" fmla="*/ 76840 h 1681299"/>
                  <a:gd name="connsiteX1815" fmla="*/ 691819 w 1354145"/>
                  <a:gd name="connsiteY1815" fmla="*/ 76392 h 1681299"/>
                  <a:gd name="connsiteX1816" fmla="*/ 689690 w 1354145"/>
                  <a:gd name="connsiteY1816" fmla="*/ 75607 h 1681299"/>
                  <a:gd name="connsiteX1817" fmla="*/ 686832 w 1354145"/>
                  <a:gd name="connsiteY1817" fmla="*/ 74151 h 1681299"/>
                  <a:gd name="connsiteX1818" fmla="*/ 685991 w 1354145"/>
                  <a:gd name="connsiteY1818" fmla="*/ 73646 h 1681299"/>
                  <a:gd name="connsiteX1819" fmla="*/ 677137 w 1354145"/>
                  <a:gd name="connsiteY1819" fmla="*/ 68211 h 1681299"/>
                  <a:gd name="connsiteX1820" fmla="*/ 674616 w 1354145"/>
                  <a:gd name="connsiteY1820" fmla="*/ 66978 h 1681299"/>
                  <a:gd name="connsiteX1821" fmla="*/ 673663 w 1354145"/>
                  <a:gd name="connsiteY1821" fmla="*/ 66417 h 1681299"/>
                  <a:gd name="connsiteX1822" fmla="*/ 672374 w 1354145"/>
                  <a:gd name="connsiteY1822" fmla="*/ 66081 h 1681299"/>
                  <a:gd name="connsiteX1823" fmla="*/ 670245 w 1354145"/>
                  <a:gd name="connsiteY1823" fmla="*/ 65353 h 1681299"/>
                  <a:gd name="connsiteX1824" fmla="*/ 668396 w 1354145"/>
                  <a:gd name="connsiteY1824" fmla="*/ 64512 h 1681299"/>
                  <a:gd name="connsiteX1825" fmla="*/ 660999 w 1354145"/>
                  <a:gd name="connsiteY1825" fmla="*/ 60477 h 1681299"/>
                  <a:gd name="connsiteX1826" fmla="*/ 659878 w 1354145"/>
                  <a:gd name="connsiteY1826" fmla="*/ 59861 h 1681299"/>
                  <a:gd name="connsiteX1827" fmla="*/ 657749 w 1354145"/>
                  <a:gd name="connsiteY1827" fmla="*/ 58404 h 1681299"/>
                  <a:gd name="connsiteX1828" fmla="*/ 656740 w 1354145"/>
                  <a:gd name="connsiteY1828" fmla="*/ 57676 h 1681299"/>
                  <a:gd name="connsiteX1829" fmla="*/ 652425 w 1354145"/>
                  <a:gd name="connsiteY1829" fmla="*/ 54033 h 1681299"/>
                  <a:gd name="connsiteX1830" fmla="*/ 649735 w 1354145"/>
                  <a:gd name="connsiteY1830" fmla="*/ 52072 h 1681299"/>
                  <a:gd name="connsiteX1831" fmla="*/ 649007 w 1354145"/>
                  <a:gd name="connsiteY1831" fmla="*/ 51343 h 1681299"/>
                  <a:gd name="connsiteX1832" fmla="*/ 647494 w 1354145"/>
                  <a:gd name="connsiteY1832" fmla="*/ 49382 h 1681299"/>
                  <a:gd name="connsiteX1833" fmla="*/ 646261 w 1354145"/>
                  <a:gd name="connsiteY1833" fmla="*/ 47365 h 1681299"/>
                  <a:gd name="connsiteX1834" fmla="*/ 643851 w 1354145"/>
                  <a:gd name="connsiteY1834" fmla="*/ 46132 h 1681299"/>
                  <a:gd name="connsiteX1835" fmla="*/ 641161 w 1354145"/>
                  <a:gd name="connsiteY1835" fmla="*/ 44171 h 1681299"/>
                  <a:gd name="connsiteX1836" fmla="*/ 640769 w 1354145"/>
                  <a:gd name="connsiteY1836" fmla="*/ 43778 h 1681299"/>
                  <a:gd name="connsiteX1837" fmla="*/ 636846 w 1354145"/>
                  <a:gd name="connsiteY1837" fmla="*/ 40472 h 1681299"/>
                  <a:gd name="connsiteX1838" fmla="*/ 636174 w 1354145"/>
                  <a:gd name="connsiteY1838" fmla="*/ 39856 h 1681299"/>
                  <a:gd name="connsiteX1839" fmla="*/ 633316 w 1354145"/>
                  <a:gd name="connsiteY1839" fmla="*/ 36998 h 1681299"/>
                  <a:gd name="connsiteX1840" fmla="*/ 631075 w 1354145"/>
                  <a:gd name="connsiteY1840" fmla="*/ 36381 h 1681299"/>
                  <a:gd name="connsiteX1841" fmla="*/ 630570 w 1354145"/>
                  <a:gd name="connsiteY1841" fmla="*/ 36381 h 1681299"/>
                  <a:gd name="connsiteX1842" fmla="*/ 628553 w 1354145"/>
                  <a:gd name="connsiteY1842" fmla="*/ 36157 h 1681299"/>
                  <a:gd name="connsiteX1843" fmla="*/ 621829 w 1354145"/>
                  <a:gd name="connsiteY1843" fmla="*/ 34924 h 1681299"/>
                  <a:gd name="connsiteX1844" fmla="*/ 618690 w 1354145"/>
                  <a:gd name="connsiteY1844" fmla="*/ 34420 h 1681299"/>
                  <a:gd name="connsiteX1845" fmla="*/ 615945 w 1354145"/>
                  <a:gd name="connsiteY1845" fmla="*/ 33524 h 1681299"/>
                  <a:gd name="connsiteX1846" fmla="*/ 611574 w 1354145"/>
                  <a:gd name="connsiteY1846" fmla="*/ 32459 h 1681299"/>
                  <a:gd name="connsiteX1847" fmla="*/ 610117 w 1354145"/>
                  <a:gd name="connsiteY1847" fmla="*/ 31730 h 1681299"/>
                  <a:gd name="connsiteX1848" fmla="*/ 607427 w 1354145"/>
                  <a:gd name="connsiteY1848" fmla="*/ 29825 h 1681299"/>
                  <a:gd name="connsiteX1849" fmla="*/ 606082 w 1354145"/>
                  <a:gd name="connsiteY1849" fmla="*/ 28480 h 1681299"/>
                  <a:gd name="connsiteX1850" fmla="*/ 602496 w 1354145"/>
                  <a:gd name="connsiteY1850" fmla="*/ 26239 h 1681299"/>
                  <a:gd name="connsiteX1851" fmla="*/ 596052 w 1354145"/>
                  <a:gd name="connsiteY1851" fmla="*/ 30385 h 1681299"/>
                  <a:gd name="connsiteX1852" fmla="*/ 595771 w 1354145"/>
                  <a:gd name="connsiteY1852" fmla="*/ 30554 h 1681299"/>
                  <a:gd name="connsiteX1853" fmla="*/ 596219 w 1354145"/>
                  <a:gd name="connsiteY1853" fmla="*/ 31002 h 1681299"/>
                  <a:gd name="connsiteX1854" fmla="*/ 599806 w 1354145"/>
                  <a:gd name="connsiteY1854" fmla="*/ 34588 h 1681299"/>
                  <a:gd name="connsiteX1855" fmla="*/ 601711 w 1354145"/>
                  <a:gd name="connsiteY1855" fmla="*/ 37278 h 1681299"/>
                  <a:gd name="connsiteX1856" fmla="*/ 602440 w 1354145"/>
                  <a:gd name="connsiteY1856" fmla="*/ 38735 h 1681299"/>
                  <a:gd name="connsiteX1857" fmla="*/ 602608 w 1354145"/>
                  <a:gd name="connsiteY1857" fmla="*/ 39127 h 1681299"/>
                  <a:gd name="connsiteX1858" fmla="*/ 606026 w 1354145"/>
                  <a:gd name="connsiteY1858" fmla="*/ 43050 h 1681299"/>
                  <a:gd name="connsiteX1859" fmla="*/ 606754 w 1354145"/>
                  <a:gd name="connsiteY1859" fmla="*/ 44507 h 1681299"/>
                  <a:gd name="connsiteX1860" fmla="*/ 607315 w 1354145"/>
                  <a:gd name="connsiteY1860" fmla="*/ 52408 h 1681299"/>
                  <a:gd name="connsiteX1861" fmla="*/ 606587 w 1354145"/>
                  <a:gd name="connsiteY1861" fmla="*/ 54537 h 1681299"/>
                  <a:gd name="connsiteX1862" fmla="*/ 604737 w 1354145"/>
                  <a:gd name="connsiteY1862" fmla="*/ 57900 h 1681299"/>
                  <a:gd name="connsiteX1863" fmla="*/ 603560 w 1354145"/>
                  <a:gd name="connsiteY1863" fmla="*/ 59357 h 1681299"/>
                  <a:gd name="connsiteX1864" fmla="*/ 603560 w 1354145"/>
                  <a:gd name="connsiteY1864" fmla="*/ 61094 h 1681299"/>
                  <a:gd name="connsiteX1865" fmla="*/ 603897 w 1354145"/>
                  <a:gd name="connsiteY1865" fmla="*/ 61766 h 1681299"/>
                  <a:gd name="connsiteX1866" fmla="*/ 605017 w 1354145"/>
                  <a:gd name="connsiteY1866" fmla="*/ 66417 h 1681299"/>
                  <a:gd name="connsiteX1867" fmla="*/ 605017 w 1354145"/>
                  <a:gd name="connsiteY1867" fmla="*/ 68547 h 1681299"/>
                  <a:gd name="connsiteX1868" fmla="*/ 603056 w 1354145"/>
                  <a:gd name="connsiteY1868" fmla="*/ 74599 h 1681299"/>
                  <a:gd name="connsiteX1869" fmla="*/ 603785 w 1354145"/>
                  <a:gd name="connsiteY1869" fmla="*/ 76728 h 1681299"/>
                  <a:gd name="connsiteX1870" fmla="*/ 604345 w 1354145"/>
                  <a:gd name="connsiteY1870" fmla="*/ 80034 h 1681299"/>
                  <a:gd name="connsiteX1871" fmla="*/ 604345 w 1354145"/>
                  <a:gd name="connsiteY1871" fmla="*/ 81491 h 1681299"/>
                  <a:gd name="connsiteX1872" fmla="*/ 603224 w 1354145"/>
                  <a:gd name="connsiteY1872" fmla="*/ 86142 h 1681299"/>
                  <a:gd name="connsiteX1873" fmla="*/ 602496 w 1354145"/>
                  <a:gd name="connsiteY1873" fmla="*/ 87599 h 1681299"/>
                  <a:gd name="connsiteX1874" fmla="*/ 600591 w 1354145"/>
                  <a:gd name="connsiteY1874" fmla="*/ 90289 h 1681299"/>
                  <a:gd name="connsiteX1875" fmla="*/ 599694 w 1354145"/>
                  <a:gd name="connsiteY1875" fmla="*/ 91186 h 1681299"/>
                  <a:gd name="connsiteX1876" fmla="*/ 597957 w 1354145"/>
                  <a:gd name="connsiteY1876" fmla="*/ 93483 h 1681299"/>
                  <a:gd name="connsiteX1877" fmla="*/ 590840 w 1354145"/>
                  <a:gd name="connsiteY1877" fmla="*/ 97574 h 1681299"/>
                  <a:gd name="connsiteX1878" fmla="*/ 590055 w 1354145"/>
                  <a:gd name="connsiteY1878" fmla="*/ 97854 h 1681299"/>
                  <a:gd name="connsiteX1879" fmla="*/ 586805 w 1354145"/>
                  <a:gd name="connsiteY1879" fmla="*/ 98415 h 1681299"/>
                  <a:gd name="connsiteX1880" fmla="*/ 583443 w 1354145"/>
                  <a:gd name="connsiteY1880" fmla="*/ 98415 h 1681299"/>
                  <a:gd name="connsiteX1881" fmla="*/ 580305 w 1354145"/>
                  <a:gd name="connsiteY1881" fmla="*/ 99087 h 1681299"/>
                  <a:gd name="connsiteX1882" fmla="*/ 580305 w 1354145"/>
                  <a:gd name="connsiteY1882" fmla="*/ 99143 h 1681299"/>
                  <a:gd name="connsiteX1883" fmla="*/ 578344 w 1354145"/>
                  <a:gd name="connsiteY1883" fmla="*/ 101833 h 1681299"/>
                  <a:gd name="connsiteX1884" fmla="*/ 576158 w 1354145"/>
                  <a:gd name="connsiteY1884" fmla="*/ 104018 h 1681299"/>
                  <a:gd name="connsiteX1885" fmla="*/ 570386 w 1354145"/>
                  <a:gd name="connsiteY1885" fmla="*/ 106932 h 1681299"/>
                  <a:gd name="connsiteX1886" fmla="*/ 567753 w 1354145"/>
                  <a:gd name="connsiteY1886" fmla="*/ 108838 h 1681299"/>
                  <a:gd name="connsiteX1887" fmla="*/ 567697 w 1354145"/>
                  <a:gd name="connsiteY1887" fmla="*/ 108838 h 1681299"/>
                  <a:gd name="connsiteX1888" fmla="*/ 567697 w 1354145"/>
                  <a:gd name="connsiteY1888" fmla="*/ 109622 h 1681299"/>
                  <a:gd name="connsiteX1889" fmla="*/ 564670 w 1354145"/>
                  <a:gd name="connsiteY1889" fmla="*/ 116907 h 1681299"/>
                  <a:gd name="connsiteX1890" fmla="*/ 564670 w 1354145"/>
                  <a:gd name="connsiteY1890" fmla="*/ 116907 h 1681299"/>
                  <a:gd name="connsiteX1891" fmla="*/ 563774 w 1354145"/>
                  <a:gd name="connsiteY1891" fmla="*/ 118196 h 1681299"/>
                  <a:gd name="connsiteX1892" fmla="*/ 562485 w 1354145"/>
                  <a:gd name="connsiteY1892" fmla="*/ 119765 h 1681299"/>
                  <a:gd name="connsiteX1893" fmla="*/ 557498 w 1354145"/>
                  <a:gd name="connsiteY1893" fmla="*/ 124808 h 1681299"/>
                  <a:gd name="connsiteX1894" fmla="*/ 556377 w 1354145"/>
                  <a:gd name="connsiteY1894" fmla="*/ 125761 h 1681299"/>
                  <a:gd name="connsiteX1895" fmla="*/ 553519 w 1354145"/>
                  <a:gd name="connsiteY1895" fmla="*/ 127890 h 1681299"/>
                  <a:gd name="connsiteX1896" fmla="*/ 553351 w 1354145"/>
                  <a:gd name="connsiteY1896" fmla="*/ 128002 h 1681299"/>
                  <a:gd name="connsiteX1897" fmla="*/ 553351 w 1354145"/>
                  <a:gd name="connsiteY1897" fmla="*/ 128226 h 1681299"/>
                  <a:gd name="connsiteX1898" fmla="*/ 551894 w 1354145"/>
                  <a:gd name="connsiteY1898" fmla="*/ 133550 h 1681299"/>
                  <a:gd name="connsiteX1899" fmla="*/ 548028 w 1354145"/>
                  <a:gd name="connsiteY1899" fmla="*/ 138257 h 1681299"/>
                  <a:gd name="connsiteX1900" fmla="*/ 546010 w 1354145"/>
                  <a:gd name="connsiteY1900" fmla="*/ 139826 h 1681299"/>
                  <a:gd name="connsiteX1901" fmla="*/ 545338 w 1354145"/>
                  <a:gd name="connsiteY1901" fmla="*/ 140443 h 1681299"/>
                  <a:gd name="connsiteX1902" fmla="*/ 541527 w 1354145"/>
                  <a:gd name="connsiteY1902" fmla="*/ 143805 h 1681299"/>
                  <a:gd name="connsiteX1903" fmla="*/ 541359 w 1354145"/>
                  <a:gd name="connsiteY1903" fmla="*/ 144365 h 1681299"/>
                  <a:gd name="connsiteX1904" fmla="*/ 535363 w 1354145"/>
                  <a:gd name="connsiteY1904" fmla="*/ 150697 h 1681299"/>
                  <a:gd name="connsiteX1905" fmla="*/ 532785 w 1354145"/>
                  <a:gd name="connsiteY1905" fmla="*/ 151706 h 1681299"/>
                  <a:gd name="connsiteX1906" fmla="*/ 529367 w 1354145"/>
                  <a:gd name="connsiteY1906" fmla="*/ 154004 h 1681299"/>
                  <a:gd name="connsiteX1907" fmla="*/ 527350 w 1354145"/>
                  <a:gd name="connsiteY1907" fmla="*/ 155068 h 1681299"/>
                  <a:gd name="connsiteX1908" fmla="*/ 524492 w 1354145"/>
                  <a:gd name="connsiteY1908" fmla="*/ 160616 h 1681299"/>
                  <a:gd name="connsiteX1909" fmla="*/ 523035 w 1354145"/>
                  <a:gd name="connsiteY1909" fmla="*/ 162073 h 1681299"/>
                  <a:gd name="connsiteX1910" fmla="*/ 519393 w 1354145"/>
                  <a:gd name="connsiteY1910" fmla="*/ 164427 h 1681299"/>
                  <a:gd name="connsiteX1911" fmla="*/ 511155 w 1354145"/>
                  <a:gd name="connsiteY1911" fmla="*/ 167397 h 1681299"/>
                  <a:gd name="connsiteX1912" fmla="*/ 507905 w 1354145"/>
                  <a:gd name="connsiteY1912" fmla="*/ 167957 h 1681299"/>
                  <a:gd name="connsiteX1913" fmla="*/ 507176 w 1354145"/>
                  <a:gd name="connsiteY1913" fmla="*/ 167957 h 1681299"/>
                  <a:gd name="connsiteX1914" fmla="*/ 502525 w 1354145"/>
                  <a:gd name="connsiteY1914" fmla="*/ 166836 h 1681299"/>
                  <a:gd name="connsiteX1915" fmla="*/ 501068 w 1354145"/>
                  <a:gd name="connsiteY1915" fmla="*/ 166108 h 1681299"/>
                  <a:gd name="connsiteX1916" fmla="*/ 498378 w 1354145"/>
                  <a:gd name="connsiteY1916" fmla="*/ 164202 h 1681299"/>
                  <a:gd name="connsiteX1917" fmla="*/ 498154 w 1354145"/>
                  <a:gd name="connsiteY1917" fmla="*/ 164034 h 1681299"/>
                  <a:gd name="connsiteX1918" fmla="*/ 495857 w 1354145"/>
                  <a:gd name="connsiteY1918" fmla="*/ 162297 h 1681299"/>
                  <a:gd name="connsiteX1919" fmla="*/ 495745 w 1354145"/>
                  <a:gd name="connsiteY1919" fmla="*/ 162241 h 1681299"/>
                  <a:gd name="connsiteX1920" fmla="*/ 495296 w 1354145"/>
                  <a:gd name="connsiteY1920" fmla="*/ 162409 h 1681299"/>
                  <a:gd name="connsiteX1921" fmla="*/ 493167 w 1354145"/>
                  <a:gd name="connsiteY1921" fmla="*/ 163138 h 1681299"/>
                  <a:gd name="connsiteX1922" fmla="*/ 489861 w 1354145"/>
                  <a:gd name="connsiteY1922" fmla="*/ 163698 h 1681299"/>
                  <a:gd name="connsiteX1923" fmla="*/ 484593 w 1354145"/>
                  <a:gd name="connsiteY1923" fmla="*/ 163698 h 1681299"/>
                  <a:gd name="connsiteX1924" fmla="*/ 479102 w 1354145"/>
                  <a:gd name="connsiteY1924" fmla="*/ 164202 h 1681299"/>
                  <a:gd name="connsiteX1925" fmla="*/ 478653 w 1354145"/>
                  <a:gd name="connsiteY1925" fmla="*/ 164427 h 1681299"/>
                  <a:gd name="connsiteX1926" fmla="*/ 476860 w 1354145"/>
                  <a:gd name="connsiteY1926" fmla="*/ 165155 h 1681299"/>
                  <a:gd name="connsiteX1927" fmla="*/ 470528 w 1354145"/>
                  <a:gd name="connsiteY1927" fmla="*/ 167340 h 1681299"/>
                  <a:gd name="connsiteX1928" fmla="*/ 470528 w 1354145"/>
                  <a:gd name="connsiteY1928" fmla="*/ 167340 h 1681299"/>
                  <a:gd name="connsiteX1929" fmla="*/ 467782 w 1354145"/>
                  <a:gd name="connsiteY1929" fmla="*/ 172216 h 1681299"/>
                  <a:gd name="connsiteX1930" fmla="*/ 467054 w 1354145"/>
                  <a:gd name="connsiteY1930" fmla="*/ 172944 h 1681299"/>
                  <a:gd name="connsiteX1931" fmla="*/ 465933 w 1354145"/>
                  <a:gd name="connsiteY1931" fmla="*/ 173897 h 1681299"/>
                  <a:gd name="connsiteX1932" fmla="*/ 464364 w 1354145"/>
                  <a:gd name="connsiteY1932" fmla="*/ 175130 h 1681299"/>
                  <a:gd name="connsiteX1933" fmla="*/ 462458 w 1354145"/>
                  <a:gd name="connsiteY1933" fmla="*/ 178884 h 1681299"/>
                  <a:gd name="connsiteX1934" fmla="*/ 460553 w 1354145"/>
                  <a:gd name="connsiteY1934" fmla="*/ 181574 h 1681299"/>
                  <a:gd name="connsiteX1935" fmla="*/ 457695 w 1354145"/>
                  <a:gd name="connsiteY1935" fmla="*/ 184432 h 1681299"/>
                  <a:gd name="connsiteX1936" fmla="*/ 455006 w 1354145"/>
                  <a:gd name="connsiteY1936" fmla="*/ 186393 h 1681299"/>
                  <a:gd name="connsiteX1937" fmla="*/ 453549 w 1354145"/>
                  <a:gd name="connsiteY1937" fmla="*/ 187122 h 1681299"/>
                  <a:gd name="connsiteX1938" fmla="*/ 450579 w 1354145"/>
                  <a:gd name="connsiteY1938" fmla="*/ 188074 h 1681299"/>
                  <a:gd name="connsiteX1939" fmla="*/ 450635 w 1354145"/>
                  <a:gd name="connsiteY1939" fmla="*/ 189363 h 1681299"/>
                  <a:gd name="connsiteX1940" fmla="*/ 450242 w 1354145"/>
                  <a:gd name="connsiteY1940" fmla="*/ 192165 h 1681299"/>
                  <a:gd name="connsiteX1941" fmla="*/ 450410 w 1354145"/>
                  <a:gd name="connsiteY1941" fmla="*/ 193062 h 1681299"/>
                  <a:gd name="connsiteX1942" fmla="*/ 450635 w 1354145"/>
                  <a:gd name="connsiteY1942" fmla="*/ 195079 h 1681299"/>
                  <a:gd name="connsiteX1943" fmla="*/ 450635 w 1354145"/>
                  <a:gd name="connsiteY1943" fmla="*/ 196536 h 1681299"/>
                  <a:gd name="connsiteX1944" fmla="*/ 449514 w 1354145"/>
                  <a:gd name="connsiteY1944" fmla="*/ 201187 h 1681299"/>
                  <a:gd name="connsiteX1945" fmla="*/ 449178 w 1354145"/>
                  <a:gd name="connsiteY1945" fmla="*/ 202196 h 1681299"/>
                  <a:gd name="connsiteX1946" fmla="*/ 446432 w 1354145"/>
                  <a:gd name="connsiteY1946" fmla="*/ 208640 h 1681299"/>
                  <a:gd name="connsiteX1947" fmla="*/ 446712 w 1354145"/>
                  <a:gd name="connsiteY1947" fmla="*/ 209144 h 1681299"/>
                  <a:gd name="connsiteX1948" fmla="*/ 447048 w 1354145"/>
                  <a:gd name="connsiteY1948" fmla="*/ 209929 h 1681299"/>
                  <a:gd name="connsiteX1949" fmla="*/ 447441 w 1354145"/>
                  <a:gd name="connsiteY1949" fmla="*/ 210657 h 1681299"/>
                  <a:gd name="connsiteX1950" fmla="*/ 448169 w 1354145"/>
                  <a:gd name="connsiteY1950" fmla="*/ 212114 h 1681299"/>
                  <a:gd name="connsiteX1951" fmla="*/ 449066 w 1354145"/>
                  <a:gd name="connsiteY1951" fmla="*/ 214692 h 1681299"/>
                  <a:gd name="connsiteX1952" fmla="*/ 449178 w 1354145"/>
                  <a:gd name="connsiteY1952" fmla="*/ 215196 h 1681299"/>
                  <a:gd name="connsiteX1953" fmla="*/ 451363 w 1354145"/>
                  <a:gd name="connsiteY1953" fmla="*/ 218559 h 1681299"/>
                  <a:gd name="connsiteX1954" fmla="*/ 452260 w 1354145"/>
                  <a:gd name="connsiteY1954" fmla="*/ 220520 h 1681299"/>
                  <a:gd name="connsiteX1955" fmla="*/ 452708 w 1354145"/>
                  <a:gd name="connsiteY1955" fmla="*/ 220912 h 1681299"/>
                  <a:gd name="connsiteX1956" fmla="*/ 452932 w 1354145"/>
                  <a:gd name="connsiteY1956" fmla="*/ 221136 h 1681299"/>
                  <a:gd name="connsiteX1957" fmla="*/ 458592 w 1354145"/>
                  <a:gd name="connsiteY1957" fmla="*/ 230326 h 1681299"/>
                  <a:gd name="connsiteX1958" fmla="*/ 458592 w 1354145"/>
                  <a:gd name="connsiteY1958" fmla="*/ 231783 h 1681299"/>
                  <a:gd name="connsiteX1959" fmla="*/ 458536 w 1354145"/>
                  <a:gd name="connsiteY1959" fmla="*/ 232848 h 1681299"/>
                  <a:gd name="connsiteX1960" fmla="*/ 458592 w 1354145"/>
                  <a:gd name="connsiteY1960" fmla="*/ 233913 h 1681299"/>
                  <a:gd name="connsiteX1961" fmla="*/ 458592 w 1354145"/>
                  <a:gd name="connsiteY1961" fmla="*/ 234641 h 1681299"/>
                  <a:gd name="connsiteX1962" fmla="*/ 455566 w 1354145"/>
                  <a:gd name="connsiteY1962" fmla="*/ 241926 h 1681299"/>
                  <a:gd name="connsiteX1963" fmla="*/ 454837 w 1354145"/>
                  <a:gd name="connsiteY1963" fmla="*/ 242655 h 1681299"/>
                  <a:gd name="connsiteX1964" fmla="*/ 453717 w 1354145"/>
                  <a:gd name="connsiteY1964" fmla="*/ 243663 h 1681299"/>
                  <a:gd name="connsiteX1965" fmla="*/ 452148 w 1354145"/>
                  <a:gd name="connsiteY1965" fmla="*/ 245344 h 1681299"/>
                  <a:gd name="connsiteX1966" fmla="*/ 449122 w 1354145"/>
                  <a:gd name="connsiteY1966" fmla="*/ 251957 h 1681299"/>
                  <a:gd name="connsiteX1967" fmla="*/ 448841 w 1354145"/>
                  <a:gd name="connsiteY1967" fmla="*/ 252237 h 1681299"/>
                  <a:gd name="connsiteX1968" fmla="*/ 446936 w 1354145"/>
                  <a:gd name="connsiteY1968" fmla="*/ 254871 h 1681299"/>
                  <a:gd name="connsiteX1969" fmla="*/ 444807 w 1354145"/>
                  <a:gd name="connsiteY1969" fmla="*/ 257000 h 1681299"/>
                  <a:gd name="connsiteX1970" fmla="*/ 442789 w 1354145"/>
                  <a:gd name="connsiteY1970" fmla="*/ 258569 h 1681299"/>
                  <a:gd name="connsiteX1971" fmla="*/ 438531 w 1354145"/>
                  <a:gd name="connsiteY1971" fmla="*/ 262548 h 1681299"/>
                  <a:gd name="connsiteX1972" fmla="*/ 438531 w 1354145"/>
                  <a:gd name="connsiteY1972" fmla="*/ 262548 h 1681299"/>
                  <a:gd name="connsiteX1973" fmla="*/ 436401 w 1354145"/>
                  <a:gd name="connsiteY1973" fmla="*/ 264005 h 1681299"/>
                  <a:gd name="connsiteX1974" fmla="*/ 433543 w 1354145"/>
                  <a:gd name="connsiteY1974" fmla="*/ 265462 h 1681299"/>
                  <a:gd name="connsiteX1975" fmla="*/ 428948 w 1354145"/>
                  <a:gd name="connsiteY1975" fmla="*/ 266526 h 1681299"/>
                  <a:gd name="connsiteX1976" fmla="*/ 423905 w 1354145"/>
                  <a:gd name="connsiteY1976" fmla="*/ 266526 h 1681299"/>
                  <a:gd name="connsiteX1977" fmla="*/ 421775 w 1354145"/>
                  <a:gd name="connsiteY1977" fmla="*/ 266302 h 1681299"/>
                  <a:gd name="connsiteX1978" fmla="*/ 419646 w 1354145"/>
                  <a:gd name="connsiteY1978" fmla="*/ 266526 h 1681299"/>
                  <a:gd name="connsiteX1979" fmla="*/ 419198 w 1354145"/>
                  <a:gd name="connsiteY1979" fmla="*/ 266526 h 1681299"/>
                  <a:gd name="connsiteX1980" fmla="*/ 417068 w 1354145"/>
                  <a:gd name="connsiteY1980" fmla="*/ 267591 h 1681299"/>
                  <a:gd name="connsiteX1981" fmla="*/ 412473 w 1354145"/>
                  <a:gd name="connsiteY1981" fmla="*/ 268656 h 1681299"/>
                  <a:gd name="connsiteX1982" fmla="*/ 411296 w 1354145"/>
                  <a:gd name="connsiteY1982" fmla="*/ 268936 h 1681299"/>
                  <a:gd name="connsiteX1983" fmla="*/ 408270 w 1354145"/>
                  <a:gd name="connsiteY1983" fmla="*/ 271402 h 1681299"/>
                  <a:gd name="connsiteX1984" fmla="*/ 404572 w 1354145"/>
                  <a:gd name="connsiteY1984" fmla="*/ 273755 h 1681299"/>
                  <a:gd name="connsiteX1985" fmla="*/ 404852 w 1354145"/>
                  <a:gd name="connsiteY1985" fmla="*/ 276277 h 1681299"/>
                  <a:gd name="connsiteX1986" fmla="*/ 404852 w 1354145"/>
                  <a:gd name="connsiteY1986" fmla="*/ 277734 h 1681299"/>
                  <a:gd name="connsiteX1987" fmla="*/ 403395 w 1354145"/>
                  <a:gd name="connsiteY1987" fmla="*/ 283058 h 1681299"/>
                  <a:gd name="connsiteX1988" fmla="*/ 403227 w 1354145"/>
                  <a:gd name="connsiteY1988" fmla="*/ 284178 h 1681299"/>
                  <a:gd name="connsiteX1989" fmla="*/ 403451 w 1354145"/>
                  <a:gd name="connsiteY1989" fmla="*/ 286308 h 1681299"/>
                  <a:gd name="connsiteX1990" fmla="*/ 403451 w 1354145"/>
                  <a:gd name="connsiteY1990" fmla="*/ 287765 h 1681299"/>
                  <a:gd name="connsiteX1991" fmla="*/ 401994 w 1354145"/>
                  <a:gd name="connsiteY1991" fmla="*/ 293032 h 1681299"/>
                  <a:gd name="connsiteX1992" fmla="*/ 401994 w 1354145"/>
                  <a:gd name="connsiteY1992" fmla="*/ 293480 h 1681299"/>
                  <a:gd name="connsiteX1993" fmla="*/ 401994 w 1354145"/>
                  <a:gd name="connsiteY1993" fmla="*/ 294209 h 1681299"/>
                  <a:gd name="connsiteX1994" fmla="*/ 400930 w 1354145"/>
                  <a:gd name="connsiteY1994" fmla="*/ 298804 h 1681299"/>
                  <a:gd name="connsiteX1995" fmla="*/ 400201 w 1354145"/>
                  <a:gd name="connsiteY1995" fmla="*/ 300261 h 1681299"/>
                  <a:gd name="connsiteX1996" fmla="*/ 398856 w 1354145"/>
                  <a:gd name="connsiteY1996" fmla="*/ 302278 h 1681299"/>
                  <a:gd name="connsiteX1997" fmla="*/ 395662 w 1354145"/>
                  <a:gd name="connsiteY1997" fmla="*/ 307658 h 1681299"/>
                  <a:gd name="connsiteX1998" fmla="*/ 393196 w 1354145"/>
                  <a:gd name="connsiteY1998" fmla="*/ 311581 h 1681299"/>
                  <a:gd name="connsiteX1999" fmla="*/ 392468 w 1354145"/>
                  <a:gd name="connsiteY1999" fmla="*/ 312309 h 1681299"/>
                  <a:gd name="connsiteX2000" fmla="*/ 392132 w 1354145"/>
                  <a:gd name="connsiteY2000" fmla="*/ 312645 h 1681299"/>
                  <a:gd name="connsiteX2001" fmla="*/ 391739 w 1354145"/>
                  <a:gd name="connsiteY2001" fmla="*/ 313037 h 1681299"/>
                  <a:gd name="connsiteX2002" fmla="*/ 391011 w 1354145"/>
                  <a:gd name="connsiteY2002" fmla="*/ 313766 h 1681299"/>
                  <a:gd name="connsiteX2003" fmla="*/ 389890 w 1354145"/>
                  <a:gd name="connsiteY2003" fmla="*/ 314719 h 1681299"/>
                  <a:gd name="connsiteX2004" fmla="*/ 388881 w 1354145"/>
                  <a:gd name="connsiteY2004" fmla="*/ 315895 h 1681299"/>
                  <a:gd name="connsiteX2005" fmla="*/ 388153 w 1354145"/>
                  <a:gd name="connsiteY2005" fmla="*/ 316624 h 1681299"/>
                  <a:gd name="connsiteX2006" fmla="*/ 382942 w 1354145"/>
                  <a:gd name="connsiteY2006" fmla="*/ 319426 h 1681299"/>
                  <a:gd name="connsiteX2007" fmla="*/ 381709 w 1354145"/>
                  <a:gd name="connsiteY2007" fmla="*/ 320939 h 1681299"/>
                  <a:gd name="connsiteX2008" fmla="*/ 380980 w 1354145"/>
                  <a:gd name="connsiteY2008" fmla="*/ 321667 h 1681299"/>
                  <a:gd name="connsiteX2009" fmla="*/ 378963 w 1354145"/>
                  <a:gd name="connsiteY2009" fmla="*/ 323236 h 1681299"/>
                  <a:gd name="connsiteX2010" fmla="*/ 377674 w 1354145"/>
                  <a:gd name="connsiteY2010" fmla="*/ 324917 h 1681299"/>
                  <a:gd name="connsiteX2011" fmla="*/ 373191 w 1354145"/>
                  <a:gd name="connsiteY2011" fmla="*/ 330409 h 1681299"/>
                  <a:gd name="connsiteX2012" fmla="*/ 370557 w 1354145"/>
                  <a:gd name="connsiteY2012" fmla="*/ 333379 h 1681299"/>
                  <a:gd name="connsiteX2013" fmla="*/ 370277 w 1354145"/>
                  <a:gd name="connsiteY2013" fmla="*/ 334107 h 1681299"/>
                  <a:gd name="connsiteX2014" fmla="*/ 368540 w 1354145"/>
                  <a:gd name="connsiteY2014" fmla="*/ 336909 h 1681299"/>
                  <a:gd name="connsiteX2015" fmla="*/ 363945 w 1354145"/>
                  <a:gd name="connsiteY2015" fmla="*/ 341504 h 1681299"/>
                  <a:gd name="connsiteX2016" fmla="*/ 361031 w 1354145"/>
                  <a:gd name="connsiteY2016" fmla="*/ 342961 h 1681299"/>
                  <a:gd name="connsiteX2017" fmla="*/ 359686 w 1354145"/>
                  <a:gd name="connsiteY2017" fmla="*/ 343522 h 1681299"/>
                  <a:gd name="connsiteX2018" fmla="*/ 357557 w 1354145"/>
                  <a:gd name="connsiteY2018" fmla="*/ 344250 h 1681299"/>
                  <a:gd name="connsiteX2019" fmla="*/ 355315 w 1354145"/>
                  <a:gd name="connsiteY2019" fmla="*/ 344755 h 1681299"/>
                  <a:gd name="connsiteX2020" fmla="*/ 352457 w 1354145"/>
                  <a:gd name="connsiteY2020" fmla="*/ 345931 h 1681299"/>
                  <a:gd name="connsiteX2021" fmla="*/ 351225 w 1354145"/>
                  <a:gd name="connsiteY2021" fmla="*/ 346212 h 1681299"/>
                  <a:gd name="connsiteX2022" fmla="*/ 348759 w 1354145"/>
                  <a:gd name="connsiteY2022" fmla="*/ 347612 h 1681299"/>
                  <a:gd name="connsiteX2023" fmla="*/ 347806 w 1354145"/>
                  <a:gd name="connsiteY2023" fmla="*/ 348005 h 1681299"/>
                  <a:gd name="connsiteX2024" fmla="*/ 346461 w 1354145"/>
                  <a:gd name="connsiteY2024" fmla="*/ 349630 h 1681299"/>
                  <a:gd name="connsiteX2025" fmla="*/ 345733 w 1354145"/>
                  <a:gd name="connsiteY2025" fmla="*/ 350358 h 1681299"/>
                  <a:gd name="connsiteX2026" fmla="*/ 341810 w 1354145"/>
                  <a:gd name="connsiteY2026" fmla="*/ 352824 h 1681299"/>
                  <a:gd name="connsiteX2027" fmla="*/ 335814 w 1354145"/>
                  <a:gd name="connsiteY2027" fmla="*/ 355514 h 1681299"/>
                  <a:gd name="connsiteX2028" fmla="*/ 331892 w 1354145"/>
                  <a:gd name="connsiteY2028" fmla="*/ 356298 h 1681299"/>
                  <a:gd name="connsiteX2029" fmla="*/ 330883 w 1354145"/>
                  <a:gd name="connsiteY2029" fmla="*/ 356466 h 1681299"/>
                  <a:gd name="connsiteX2030" fmla="*/ 329930 w 1354145"/>
                  <a:gd name="connsiteY2030" fmla="*/ 356747 h 1681299"/>
                  <a:gd name="connsiteX2031" fmla="*/ 327128 w 1354145"/>
                  <a:gd name="connsiteY2031" fmla="*/ 358428 h 1681299"/>
                  <a:gd name="connsiteX2032" fmla="*/ 324943 w 1354145"/>
                  <a:gd name="connsiteY2032" fmla="*/ 359436 h 1681299"/>
                  <a:gd name="connsiteX2033" fmla="*/ 323598 w 1354145"/>
                  <a:gd name="connsiteY2033" fmla="*/ 360221 h 1681299"/>
                  <a:gd name="connsiteX2034" fmla="*/ 321917 w 1354145"/>
                  <a:gd name="connsiteY2034" fmla="*/ 361902 h 1681299"/>
                  <a:gd name="connsiteX2035" fmla="*/ 320796 w 1354145"/>
                  <a:gd name="connsiteY2035" fmla="*/ 362855 h 1681299"/>
                  <a:gd name="connsiteX2036" fmla="*/ 319844 w 1354145"/>
                  <a:gd name="connsiteY2036" fmla="*/ 363583 h 1681299"/>
                  <a:gd name="connsiteX2037" fmla="*/ 319283 w 1354145"/>
                  <a:gd name="connsiteY2037" fmla="*/ 364760 h 1681299"/>
                  <a:gd name="connsiteX2038" fmla="*/ 320964 w 1354145"/>
                  <a:gd name="connsiteY2038" fmla="*/ 367226 h 1681299"/>
                  <a:gd name="connsiteX2039" fmla="*/ 320964 w 1354145"/>
                  <a:gd name="connsiteY2039" fmla="*/ 367226 h 1681299"/>
                  <a:gd name="connsiteX2040" fmla="*/ 322982 w 1354145"/>
                  <a:gd name="connsiteY2040" fmla="*/ 370756 h 1681299"/>
                  <a:gd name="connsiteX2041" fmla="*/ 323878 w 1354145"/>
                  <a:gd name="connsiteY2041" fmla="*/ 372997 h 1681299"/>
                  <a:gd name="connsiteX2042" fmla="*/ 323990 w 1354145"/>
                  <a:gd name="connsiteY2042" fmla="*/ 373277 h 1681299"/>
                  <a:gd name="connsiteX2043" fmla="*/ 326960 w 1354145"/>
                  <a:gd name="connsiteY2043" fmla="*/ 375351 h 1681299"/>
                  <a:gd name="connsiteX2044" fmla="*/ 328417 w 1354145"/>
                  <a:gd name="connsiteY2044" fmla="*/ 376808 h 1681299"/>
                  <a:gd name="connsiteX2045" fmla="*/ 328641 w 1354145"/>
                  <a:gd name="connsiteY2045" fmla="*/ 377032 h 1681299"/>
                  <a:gd name="connsiteX2046" fmla="*/ 331331 w 1354145"/>
                  <a:gd name="connsiteY2046" fmla="*/ 378937 h 1681299"/>
                  <a:gd name="connsiteX2047" fmla="*/ 332060 w 1354145"/>
                  <a:gd name="connsiteY2047" fmla="*/ 379666 h 1681299"/>
                  <a:gd name="connsiteX2048" fmla="*/ 333965 w 1354145"/>
                  <a:gd name="connsiteY2048" fmla="*/ 382356 h 1681299"/>
                  <a:gd name="connsiteX2049" fmla="*/ 333965 w 1354145"/>
                  <a:gd name="connsiteY2049" fmla="*/ 382356 h 1681299"/>
                  <a:gd name="connsiteX2050" fmla="*/ 335870 w 1354145"/>
                  <a:gd name="connsiteY2050" fmla="*/ 385606 h 1681299"/>
                  <a:gd name="connsiteX2051" fmla="*/ 336094 w 1354145"/>
                  <a:gd name="connsiteY2051" fmla="*/ 385382 h 1681299"/>
                  <a:gd name="connsiteX2052" fmla="*/ 344108 w 1354145"/>
                  <a:gd name="connsiteY2052" fmla="*/ 382412 h 1681299"/>
                  <a:gd name="connsiteX2053" fmla="*/ 345397 w 1354145"/>
                  <a:gd name="connsiteY2053" fmla="*/ 381123 h 1681299"/>
                  <a:gd name="connsiteX2054" fmla="*/ 349936 w 1354145"/>
                  <a:gd name="connsiteY2054" fmla="*/ 378489 h 1681299"/>
                  <a:gd name="connsiteX2055" fmla="*/ 358117 w 1354145"/>
                  <a:gd name="connsiteY2055" fmla="*/ 371316 h 1681299"/>
                  <a:gd name="connsiteX2056" fmla="*/ 360246 w 1354145"/>
                  <a:gd name="connsiteY2056" fmla="*/ 369859 h 1681299"/>
                  <a:gd name="connsiteX2057" fmla="*/ 360471 w 1354145"/>
                  <a:gd name="connsiteY2057" fmla="*/ 369635 h 1681299"/>
                  <a:gd name="connsiteX2058" fmla="*/ 361311 w 1354145"/>
                  <a:gd name="connsiteY2058" fmla="*/ 368851 h 1681299"/>
                  <a:gd name="connsiteX2059" fmla="*/ 372070 w 1354145"/>
                  <a:gd name="connsiteY2059" fmla="*/ 360221 h 1681299"/>
                  <a:gd name="connsiteX2060" fmla="*/ 380084 w 1354145"/>
                  <a:gd name="connsiteY2060" fmla="*/ 358091 h 1681299"/>
                  <a:gd name="connsiteX2061" fmla="*/ 403003 w 1354145"/>
                  <a:gd name="connsiteY2061" fmla="*/ 361566 h 1681299"/>
                  <a:gd name="connsiteX2062" fmla="*/ 405525 w 1354145"/>
                  <a:gd name="connsiteY2062" fmla="*/ 361566 h 1681299"/>
                  <a:gd name="connsiteX2063" fmla="*/ 408102 w 1354145"/>
                  <a:gd name="connsiteY2063" fmla="*/ 361061 h 1681299"/>
                  <a:gd name="connsiteX2064" fmla="*/ 413370 w 1354145"/>
                  <a:gd name="connsiteY2064" fmla="*/ 361398 h 1681299"/>
                  <a:gd name="connsiteX2065" fmla="*/ 415499 w 1354145"/>
                  <a:gd name="connsiteY2065" fmla="*/ 362126 h 1681299"/>
                  <a:gd name="connsiteX2066" fmla="*/ 419534 w 1354145"/>
                  <a:gd name="connsiteY2066" fmla="*/ 364648 h 1681299"/>
                  <a:gd name="connsiteX2067" fmla="*/ 421551 w 1354145"/>
                  <a:gd name="connsiteY2067" fmla="*/ 366665 h 1681299"/>
                  <a:gd name="connsiteX2068" fmla="*/ 423008 w 1354145"/>
                  <a:gd name="connsiteY2068" fmla="*/ 366665 h 1681299"/>
                  <a:gd name="connsiteX2069" fmla="*/ 424577 w 1354145"/>
                  <a:gd name="connsiteY2069" fmla="*/ 366777 h 1681299"/>
                  <a:gd name="connsiteX2070" fmla="*/ 432086 w 1354145"/>
                  <a:gd name="connsiteY2070" fmla="*/ 367954 h 1681299"/>
                  <a:gd name="connsiteX2071" fmla="*/ 433880 w 1354145"/>
                  <a:gd name="connsiteY2071" fmla="*/ 367618 h 1681299"/>
                  <a:gd name="connsiteX2072" fmla="*/ 435897 w 1354145"/>
                  <a:gd name="connsiteY2072" fmla="*/ 367394 h 1681299"/>
                  <a:gd name="connsiteX2073" fmla="*/ 440212 w 1354145"/>
                  <a:gd name="connsiteY2073" fmla="*/ 367394 h 1681299"/>
                  <a:gd name="connsiteX2074" fmla="*/ 447384 w 1354145"/>
                  <a:gd name="connsiteY2074" fmla="*/ 370307 h 1681299"/>
                  <a:gd name="connsiteX2075" fmla="*/ 454109 w 1354145"/>
                  <a:gd name="connsiteY2075" fmla="*/ 373446 h 1681299"/>
                  <a:gd name="connsiteX2076" fmla="*/ 454949 w 1354145"/>
                  <a:gd name="connsiteY2076" fmla="*/ 373670 h 1681299"/>
                  <a:gd name="connsiteX2077" fmla="*/ 455678 w 1354145"/>
                  <a:gd name="connsiteY2077" fmla="*/ 373446 h 1681299"/>
                  <a:gd name="connsiteX2078" fmla="*/ 456799 w 1354145"/>
                  <a:gd name="connsiteY2078" fmla="*/ 373165 h 1681299"/>
                  <a:gd name="connsiteX2079" fmla="*/ 457471 w 1354145"/>
                  <a:gd name="connsiteY2079" fmla="*/ 372717 h 1681299"/>
                  <a:gd name="connsiteX2080" fmla="*/ 459376 w 1354145"/>
                  <a:gd name="connsiteY2080" fmla="*/ 371708 h 1681299"/>
                  <a:gd name="connsiteX2081" fmla="*/ 461674 w 1354145"/>
                  <a:gd name="connsiteY2081" fmla="*/ 370756 h 1681299"/>
                  <a:gd name="connsiteX2082" fmla="*/ 463467 w 1354145"/>
                  <a:gd name="connsiteY2082" fmla="*/ 369411 h 1681299"/>
                  <a:gd name="connsiteX2083" fmla="*/ 464980 w 1354145"/>
                  <a:gd name="connsiteY2083" fmla="*/ 368458 h 1681299"/>
                  <a:gd name="connsiteX2084" fmla="*/ 465933 w 1354145"/>
                  <a:gd name="connsiteY2084" fmla="*/ 367506 h 1681299"/>
                  <a:gd name="connsiteX2085" fmla="*/ 468623 w 1354145"/>
                  <a:gd name="connsiteY2085" fmla="*/ 365544 h 1681299"/>
                  <a:gd name="connsiteX2086" fmla="*/ 470080 w 1354145"/>
                  <a:gd name="connsiteY2086" fmla="*/ 364816 h 1681299"/>
                  <a:gd name="connsiteX2087" fmla="*/ 474675 w 1354145"/>
                  <a:gd name="connsiteY2087" fmla="*/ 363751 h 1681299"/>
                  <a:gd name="connsiteX2088" fmla="*/ 476804 w 1354145"/>
                  <a:gd name="connsiteY2088" fmla="*/ 363751 h 1681299"/>
                  <a:gd name="connsiteX2089" fmla="*/ 478597 w 1354145"/>
                  <a:gd name="connsiteY2089" fmla="*/ 363919 h 1681299"/>
                  <a:gd name="connsiteX2090" fmla="*/ 479326 w 1354145"/>
                  <a:gd name="connsiteY2090" fmla="*/ 363807 h 1681299"/>
                  <a:gd name="connsiteX2091" fmla="*/ 483248 w 1354145"/>
                  <a:gd name="connsiteY2091" fmla="*/ 363023 h 1681299"/>
                  <a:gd name="connsiteX2092" fmla="*/ 484705 w 1354145"/>
                  <a:gd name="connsiteY2092" fmla="*/ 363023 h 1681299"/>
                  <a:gd name="connsiteX2093" fmla="*/ 489356 w 1354145"/>
                  <a:gd name="connsiteY2093" fmla="*/ 364144 h 1681299"/>
                  <a:gd name="connsiteX2094" fmla="*/ 489805 w 1354145"/>
                  <a:gd name="connsiteY2094" fmla="*/ 364368 h 1681299"/>
                  <a:gd name="connsiteX2095" fmla="*/ 492663 w 1354145"/>
                  <a:gd name="connsiteY2095" fmla="*/ 363751 h 1681299"/>
                  <a:gd name="connsiteX2096" fmla="*/ 494624 w 1354145"/>
                  <a:gd name="connsiteY2096" fmla="*/ 361005 h 1681299"/>
                  <a:gd name="connsiteX2097" fmla="*/ 495352 w 1354145"/>
                  <a:gd name="connsiteY2097" fmla="*/ 360277 h 1681299"/>
                  <a:gd name="connsiteX2098" fmla="*/ 502637 w 1354145"/>
                  <a:gd name="connsiteY2098" fmla="*/ 357251 h 1681299"/>
                  <a:gd name="connsiteX2099" fmla="*/ 504094 w 1354145"/>
                  <a:gd name="connsiteY2099" fmla="*/ 357251 h 1681299"/>
                  <a:gd name="connsiteX2100" fmla="*/ 508689 w 1354145"/>
                  <a:gd name="connsiteY2100" fmla="*/ 358316 h 1681299"/>
                  <a:gd name="connsiteX2101" fmla="*/ 509362 w 1354145"/>
                  <a:gd name="connsiteY2101" fmla="*/ 358652 h 1681299"/>
                  <a:gd name="connsiteX2102" fmla="*/ 513677 w 1354145"/>
                  <a:gd name="connsiteY2102" fmla="*/ 359717 h 1681299"/>
                  <a:gd name="connsiteX2103" fmla="*/ 515134 w 1354145"/>
                  <a:gd name="connsiteY2103" fmla="*/ 360445 h 1681299"/>
                  <a:gd name="connsiteX2104" fmla="*/ 516254 w 1354145"/>
                  <a:gd name="connsiteY2104" fmla="*/ 361061 h 1681299"/>
                  <a:gd name="connsiteX2105" fmla="*/ 525781 w 1354145"/>
                  <a:gd name="connsiteY2105" fmla="*/ 360053 h 1681299"/>
                  <a:gd name="connsiteX2106" fmla="*/ 534578 w 1354145"/>
                  <a:gd name="connsiteY2106" fmla="*/ 365264 h 1681299"/>
                  <a:gd name="connsiteX2107" fmla="*/ 536764 w 1354145"/>
                  <a:gd name="connsiteY2107" fmla="*/ 369075 h 1681299"/>
                  <a:gd name="connsiteX2108" fmla="*/ 537941 w 1354145"/>
                  <a:gd name="connsiteY2108" fmla="*/ 370252 h 1681299"/>
                  <a:gd name="connsiteX2109" fmla="*/ 540407 w 1354145"/>
                  <a:gd name="connsiteY2109" fmla="*/ 374118 h 1681299"/>
                  <a:gd name="connsiteX2110" fmla="*/ 541247 w 1354145"/>
                  <a:gd name="connsiteY2110" fmla="*/ 375183 h 1681299"/>
                  <a:gd name="connsiteX2111" fmla="*/ 546290 w 1354145"/>
                  <a:gd name="connsiteY2111" fmla="*/ 382356 h 1681299"/>
                  <a:gd name="connsiteX2112" fmla="*/ 547075 w 1354145"/>
                  <a:gd name="connsiteY2112" fmla="*/ 383644 h 1681299"/>
                  <a:gd name="connsiteX2113" fmla="*/ 551390 w 1354145"/>
                  <a:gd name="connsiteY2113" fmla="*/ 392274 h 1681299"/>
                  <a:gd name="connsiteX2114" fmla="*/ 552286 w 1354145"/>
                  <a:gd name="connsiteY2114" fmla="*/ 394852 h 1681299"/>
                  <a:gd name="connsiteX2115" fmla="*/ 553015 w 1354145"/>
                  <a:gd name="connsiteY2115" fmla="*/ 398438 h 1681299"/>
                  <a:gd name="connsiteX2116" fmla="*/ 553239 w 1354145"/>
                  <a:gd name="connsiteY2116" fmla="*/ 400232 h 1681299"/>
                  <a:gd name="connsiteX2117" fmla="*/ 555592 w 1354145"/>
                  <a:gd name="connsiteY2117" fmla="*/ 407236 h 1681299"/>
                  <a:gd name="connsiteX2118" fmla="*/ 556097 w 1354145"/>
                  <a:gd name="connsiteY2118" fmla="*/ 410486 h 1681299"/>
                  <a:gd name="connsiteX2119" fmla="*/ 556097 w 1354145"/>
                  <a:gd name="connsiteY2119" fmla="*/ 410991 h 1681299"/>
                  <a:gd name="connsiteX2120" fmla="*/ 556937 w 1354145"/>
                  <a:gd name="connsiteY2120" fmla="*/ 413568 h 1681299"/>
                  <a:gd name="connsiteX2121" fmla="*/ 559627 w 1354145"/>
                  <a:gd name="connsiteY2121" fmla="*/ 421582 h 1681299"/>
                  <a:gd name="connsiteX2122" fmla="*/ 555088 w 1354145"/>
                  <a:gd name="connsiteY2122" fmla="*/ 429147 h 1681299"/>
                  <a:gd name="connsiteX2123" fmla="*/ 548644 w 1354145"/>
                  <a:gd name="connsiteY2123" fmla="*/ 433462 h 1681299"/>
                  <a:gd name="connsiteX2124" fmla="*/ 538333 w 1354145"/>
                  <a:gd name="connsiteY2124" fmla="*/ 434134 h 1681299"/>
                  <a:gd name="connsiteX2125" fmla="*/ 535811 w 1354145"/>
                  <a:gd name="connsiteY2125" fmla="*/ 434750 h 1681299"/>
                  <a:gd name="connsiteX2126" fmla="*/ 519729 w 1354145"/>
                  <a:gd name="connsiteY2126" fmla="*/ 440354 h 1681299"/>
                  <a:gd name="connsiteX2127" fmla="*/ 478653 w 1354145"/>
                  <a:gd name="connsiteY2127" fmla="*/ 452794 h 1681299"/>
                  <a:gd name="connsiteX2128" fmla="*/ 477813 w 1354145"/>
                  <a:gd name="connsiteY2128" fmla="*/ 461816 h 1681299"/>
                  <a:gd name="connsiteX2129" fmla="*/ 478317 w 1354145"/>
                  <a:gd name="connsiteY2129" fmla="*/ 468261 h 1681299"/>
                  <a:gd name="connsiteX2130" fmla="*/ 477589 w 1354145"/>
                  <a:gd name="connsiteY2130" fmla="*/ 471119 h 1681299"/>
                  <a:gd name="connsiteX2131" fmla="*/ 475515 w 1354145"/>
                  <a:gd name="connsiteY2131" fmla="*/ 475209 h 1681299"/>
                  <a:gd name="connsiteX2132" fmla="*/ 476244 w 1354145"/>
                  <a:gd name="connsiteY2132" fmla="*/ 476554 h 1681299"/>
                  <a:gd name="connsiteX2133" fmla="*/ 479438 w 1354145"/>
                  <a:gd name="connsiteY2133" fmla="*/ 483559 h 1681299"/>
                  <a:gd name="connsiteX2134" fmla="*/ 481175 w 1354145"/>
                  <a:gd name="connsiteY2134" fmla="*/ 483391 h 1681299"/>
                  <a:gd name="connsiteX2135" fmla="*/ 481903 w 1354145"/>
                  <a:gd name="connsiteY2135" fmla="*/ 483391 h 1681299"/>
                  <a:gd name="connsiteX2136" fmla="*/ 489188 w 1354145"/>
                  <a:gd name="connsiteY2136" fmla="*/ 486417 h 1681299"/>
                  <a:gd name="connsiteX2137" fmla="*/ 492046 w 1354145"/>
                  <a:gd name="connsiteY2137" fmla="*/ 489275 h 1681299"/>
                  <a:gd name="connsiteX2138" fmla="*/ 495072 w 1354145"/>
                  <a:gd name="connsiteY2138" fmla="*/ 496560 h 1681299"/>
                  <a:gd name="connsiteX2139" fmla="*/ 495072 w 1354145"/>
                  <a:gd name="connsiteY2139" fmla="*/ 498521 h 1681299"/>
                  <a:gd name="connsiteX2140" fmla="*/ 495801 w 1354145"/>
                  <a:gd name="connsiteY2140" fmla="*/ 502331 h 1681299"/>
                  <a:gd name="connsiteX2141" fmla="*/ 495801 w 1354145"/>
                  <a:gd name="connsiteY2141" fmla="*/ 503060 h 1681299"/>
                  <a:gd name="connsiteX2142" fmla="*/ 495745 w 1354145"/>
                  <a:gd name="connsiteY2142" fmla="*/ 504125 h 1681299"/>
                  <a:gd name="connsiteX2143" fmla="*/ 495801 w 1354145"/>
                  <a:gd name="connsiteY2143" fmla="*/ 505189 h 1681299"/>
                  <a:gd name="connsiteX2144" fmla="*/ 495801 w 1354145"/>
                  <a:gd name="connsiteY2144" fmla="*/ 506646 h 1681299"/>
                  <a:gd name="connsiteX2145" fmla="*/ 495016 w 1354145"/>
                  <a:gd name="connsiteY2145" fmla="*/ 510569 h 1681299"/>
                  <a:gd name="connsiteX2146" fmla="*/ 493951 w 1354145"/>
                  <a:gd name="connsiteY2146" fmla="*/ 514155 h 1681299"/>
                  <a:gd name="connsiteX2147" fmla="*/ 493223 w 1354145"/>
                  <a:gd name="connsiteY2147" fmla="*/ 515612 h 1681299"/>
                  <a:gd name="connsiteX2148" fmla="*/ 491486 w 1354145"/>
                  <a:gd name="connsiteY2148" fmla="*/ 518078 h 1681299"/>
                  <a:gd name="connsiteX2149" fmla="*/ 492158 w 1354145"/>
                  <a:gd name="connsiteY2149" fmla="*/ 521720 h 1681299"/>
                  <a:gd name="connsiteX2150" fmla="*/ 492158 w 1354145"/>
                  <a:gd name="connsiteY2150" fmla="*/ 522449 h 1681299"/>
                  <a:gd name="connsiteX2151" fmla="*/ 489132 w 1354145"/>
                  <a:gd name="connsiteY2151" fmla="*/ 529734 h 1681299"/>
                  <a:gd name="connsiteX2152" fmla="*/ 487675 w 1354145"/>
                  <a:gd name="connsiteY2152" fmla="*/ 531191 h 1681299"/>
                  <a:gd name="connsiteX2153" fmla="*/ 485210 w 1354145"/>
                  <a:gd name="connsiteY2153" fmla="*/ 532984 h 1681299"/>
                  <a:gd name="connsiteX2154" fmla="*/ 484425 w 1354145"/>
                  <a:gd name="connsiteY2154" fmla="*/ 535057 h 1681299"/>
                  <a:gd name="connsiteX2155" fmla="*/ 481959 w 1354145"/>
                  <a:gd name="connsiteY2155" fmla="*/ 539092 h 1681299"/>
                  <a:gd name="connsiteX2156" fmla="*/ 481399 w 1354145"/>
                  <a:gd name="connsiteY2156" fmla="*/ 539652 h 1681299"/>
                  <a:gd name="connsiteX2157" fmla="*/ 479942 w 1354145"/>
                  <a:gd name="connsiteY2157" fmla="*/ 544920 h 1681299"/>
                  <a:gd name="connsiteX2158" fmla="*/ 479942 w 1354145"/>
                  <a:gd name="connsiteY2158" fmla="*/ 545929 h 1681299"/>
                  <a:gd name="connsiteX2159" fmla="*/ 480671 w 1354145"/>
                  <a:gd name="connsiteY2159" fmla="*/ 549739 h 1681299"/>
                  <a:gd name="connsiteX2160" fmla="*/ 480671 w 1354145"/>
                  <a:gd name="connsiteY2160" fmla="*/ 551196 h 1681299"/>
                  <a:gd name="connsiteX2161" fmla="*/ 480671 w 1354145"/>
                  <a:gd name="connsiteY2161" fmla="*/ 551364 h 1681299"/>
                  <a:gd name="connsiteX2162" fmla="*/ 482520 w 1354145"/>
                  <a:gd name="connsiteY2162" fmla="*/ 555287 h 1681299"/>
                  <a:gd name="connsiteX2163" fmla="*/ 482632 w 1354145"/>
                  <a:gd name="connsiteY2163" fmla="*/ 555399 h 1681299"/>
                  <a:gd name="connsiteX2164" fmla="*/ 485658 w 1354145"/>
                  <a:gd name="connsiteY2164" fmla="*/ 563188 h 1681299"/>
                  <a:gd name="connsiteX2165" fmla="*/ 487115 w 1354145"/>
                  <a:gd name="connsiteY2165" fmla="*/ 568455 h 1681299"/>
                  <a:gd name="connsiteX2166" fmla="*/ 487115 w 1354145"/>
                  <a:gd name="connsiteY2166" fmla="*/ 570585 h 1681299"/>
                  <a:gd name="connsiteX2167" fmla="*/ 484089 w 1354145"/>
                  <a:gd name="connsiteY2167" fmla="*/ 577870 h 1681299"/>
                  <a:gd name="connsiteX2168" fmla="*/ 482632 w 1354145"/>
                  <a:gd name="connsiteY2168" fmla="*/ 579327 h 1681299"/>
                  <a:gd name="connsiteX2169" fmla="*/ 474507 w 1354145"/>
                  <a:gd name="connsiteY2169" fmla="*/ 582353 h 1681299"/>
                  <a:gd name="connsiteX2170" fmla="*/ 465148 w 1354145"/>
                  <a:gd name="connsiteY2170" fmla="*/ 581624 h 1681299"/>
                  <a:gd name="connsiteX2171" fmla="*/ 464476 w 1354145"/>
                  <a:gd name="connsiteY2171" fmla="*/ 581568 h 1681299"/>
                  <a:gd name="connsiteX2172" fmla="*/ 430013 w 1354145"/>
                  <a:gd name="connsiteY2172" fmla="*/ 576525 h 1681299"/>
                  <a:gd name="connsiteX2173" fmla="*/ 356268 w 1354145"/>
                  <a:gd name="connsiteY2173" fmla="*/ 564813 h 1681299"/>
                  <a:gd name="connsiteX2174" fmla="*/ 358005 w 1354145"/>
                  <a:gd name="connsiteY2174" fmla="*/ 568063 h 1681299"/>
                  <a:gd name="connsiteX2175" fmla="*/ 358453 w 1354145"/>
                  <a:gd name="connsiteY2175" fmla="*/ 569912 h 1681299"/>
                  <a:gd name="connsiteX2176" fmla="*/ 360695 w 1354145"/>
                  <a:gd name="connsiteY2176" fmla="*/ 576357 h 1681299"/>
                  <a:gd name="connsiteX2177" fmla="*/ 360695 w 1354145"/>
                  <a:gd name="connsiteY2177" fmla="*/ 577085 h 1681299"/>
                  <a:gd name="connsiteX2178" fmla="*/ 360303 w 1354145"/>
                  <a:gd name="connsiteY2178" fmla="*/ 579943 h 1681299"/>
                  <a:gd name="connsiteX2179" fmla="*/ 360415 w 1354145"/>
                  <a:gd name="connsiteY2179" fmla="*/ 580335 h 1681299"/>
                  <a:gd name="connsiteX2180" fmla="*/ 360415 w 1354145"/>
                  <a:gd name="connsiteY2180" fmla="*/ 580447 h 1681299"/>
                  <a:gd name="connsiteX2181" fmla="*/ 360527 w 1354145"/>
                  <a:gd name="connsiteY2181" fmla="*/ 580560 h 1681299"/>
                  <a:gd name="connsiteX2182" fmla="*/ 361255 w 1354145"/>
                  <a:gd name="connsiteY2182" fmla="*/ 581288 h 1681299"/>
                  <a:gd name="connsiteX2183" fmla="*/ 363945 w 1354145"/>
                  <a:gd name="connsiteY2183" fmla="*/ 591207 h 1681299"/>
                  <a:gd name="connsiteX2184" fmla="*/ 365010 w 1354145"/>
                  <a:gd name="connsiteY2184" fmla="*/ 595746 h 1681299"/>
                  <a:gd name="connsiteX2185" fmla="*/ 365010 w 1354145"/>
                  <a:gd name="connsiteY2185" fmla="*/ 596474 h 1681299"/>
                  <a:gd name="connsiteX2186" fmla="*/ 363833 w 1354145"/>
                  <a:gd name="connsiteY2186" fmla="*/ 601237 h 1681299"/>
                  <a:gd name="connsiteX2187" fmla="*/ 364225 w 1354145"/>
                  <a:gd name="connsiteY2187" fmla="*/ 601910 h 1681299"/>
                  <a:gd name="connsiteX2188" fmla="*/ 365682 w 1354145"/>
                  <a:gd name="connsiteY2188" fmla="*/ 607233 h 1681299"/>
                  <a:gd name="connsiteX2189" fmla="*/ 365682 w 1354145"/>
                  <a:gd name="connsiteY2189" fmla="*/ 609363 h 1681299"/>
                  <a:gd name="connsiteX2190" fmla="*/ 365010 w 1354145"/>
                  <a:gd name="connsiteY2190" fmla="*/ 613005 h 1681299"/>
                  <a:gd name="connsiteX2191" fmla="*/ 364113 w 1354145"/>
                  <a:gd name="connsiteY2191" fmla="*/ 615359 h 1681299"/>
                  <a:gd name="connsiteX2192" fmla="*/ 364729 w 1354145"/>
                  <a:gd name="connsiteY2192" fmla="*/ 616872 h 1681299"/>
                  <a:gd name="connsiteX2193" fmla="*/ 367307 w 1354145"/>
                  <a:gd name="connsiteY2193" fmla="*/ 618945 h 1681299"/>
                  <a:gd name="connsiteX2194" fmla="*/ 370725 w 1354145"/>
                  <a:gd name="connsiteY2194" fmla="*/ 626622 h 1681299"/>
                  <a:gd name="connsiteX2195" fmla="*/ 370725 w 1354145"/>
                  <a:gd name="connsiteY2195" fmla="*/ 627351 h 1681299"/>
                  <a:gd name="connsiteX2196" fmla="*/ 369661 w 1354145"/>
                  <a:gd name="connsiteY2196" fmla="*/ 631946 h 1681299"/>
                  <a:gd name="connsiteX2197" fmla="*/ 369268 w 1354145"/>
                  <a:gd name="connsiteY2197" fmla="*/ 632786 h 1681299"/>
                  <a:gd name="connsiteX2198" fmla="*/ 368260 w 1354145"/>
                  <a:gd name="connsiteY2198" fmla="*/ 636261 h 1681299"/>
                  <a:gd name="connsiteX2199" fmla="*/ 367531 w 1354145"/>
                  <a:gd name="connsiteY2199" fmla="*/ 637717 h 1681299"/>
                  <a:gd name="connsiteX2200" fmla="*/ 365626 w 1354145"/>
                  <a:gd name="connsiteY2200" fmla="*/ 640407 h 1681299"/>
                  <a:gd name="connsiteX2201" fmla="*/ 364505 w 1354145"/>
                  <a:gd name="connsiteY2201" fmla="*/ 641528 h 1681299"/>
                  <a:gd name="connsiteX2202" fmla="*/ 303761 w 1354145"/>
                  <a:gd name="connsiteY2202" fmla="*/ 714377 h 1681299"/>
                  <a:gd name="connsiteX2203" fmla="*/ 295804 w 1354145"/>
                  <a:gd name="connsiteY2203" fmla="*/ 718075 h 1681299"/>
                  <a:gd name="connsiteX2204" fmla="*/ 294347 w 1354145"/>
                  <a:gd name="connsiteY2204" fmla="*/ 718075 h 1681299"/>
                  <a:gd name="connsiteX2205" fmla="*/ 293226 w 1354145"/>
                  <a:gd name="connsiteY2205" fmla="*/ 718019 h 1681299"/>
                  <a:gd name="connsiteX2206" fmla="*/ 280281 w 1354145"/>
                  <a:gd name="connsiteY2206" fmla="*/ 716562 h 1681299"/>
                  <a:gd name="connsiteX2207" fmla="*/ 278152 w 1354145"/>
                  <a:gd name="connsiteY2207" fmla="*/ 716114 h 1681299"/>
                  <a:gd name="connsiteX2208" fmla="*/ 276583 w 1354145"/>
                  <a:gd name="connsiteY2208" fmla="*/ 715609 h 1681299"/>
                  <a:gd name="connsiteX2209" fmla="*/ 273613 w 1354145"/>
                  <a:gd name="connsiteY2209" fmla="*/ 714993 h 1681299"/>
                  <a:gd name="connsiteX2210" fmla="*/ 271540 w 1354145"/>
                  <a:gd name="connsiteY2210" fmla="*/ 714377 h 1681299"/>
                  <a:gd name="connsiteX2211" fmla="*/ 266496 w 1354145"/>
                  <a:gd name="connsiteY2211" fmla="*/ 712247 h 1681299"/>
                  <a:gd name="connsiteX2212" fmla="*/ 261677 w 1354145"/>
                  <a:gd name="connsiteY2212" fmla="*/ 708044 h 1681299"/>
                  <a:gd name="connsiteX2213" fmla="*/ 260724 w 1354145"/>
                  <a:gd name="connsiteY2213" fmla="*/ 706475 h 1681299"/>
                  <a:gd name="connsiteX2214" fmla="*/ 259043 w 1354145"/>
                  <a:gd name="connsiteY2214" fmla="*/ 706587 h 1681299"/>
                  <a:gd name="connsiteX2215" fmla="*/ 248732 w 1354145"/>
                  <a:gd name="connsiteY2215" fmla="*/ 696277 h 1681299"/>
                  <a:gd name="connsiteX2216" fmla="*/ 248732 w 1354145"/>
                  <a:gd name="connsiteY2216" fmla="*/ 692242 h 1681299"/>
                  <a:gd name="connsiteX2217" fmla="*/ 248004 w 1354145"/>
                  <a:gd name="connsiteY2217" fmla="*/ 690785 h 1681299"/>
                  <a:gd name="connsiteX2218" fmla="*/ 244698 w 1354145"/>
                  <a:gd name="connsiteY2218" fmla="*/ 690785 h 1681299"/>
                  <a:gd name="connsiteX2219" fmla="*/ 241391 w 1354145"/>
                  <a:gd name="connsiteY2219" fmla="*/ 690225 h 1681299"/>
                  <a:gd name="connsiteX2220" fmla="*/ 240663 w 1354145"/>
                  <a:gd name="connsiteY2220" fmla="*/ 690000 h 1681299"/>
                  <a:gd name="connsiteX2221" fmla="*/ 236404 w 1354145"/>
                  <a:gd name="connsiteY2221" fmla="*/ 689552 h 1681299"/>
                  <a:gd name="connsiteX2222" fmla="*/ 235339 w 1354145"/>
                  <a:gd name="connsiteY2222" fmla="*/ 689832 h 1681299"/>
                  <a:gd name="connsiteX2223" fmla="*/ 231024 w 1354145"/>
                  <a:gd name="connsiteY2223" fmla="*/ 690785 h 1681299"/>
                  <a:gd name="connsiteX2224" fmla="*/ 220097 w 1354145"/>
                  <a:gd name="connsiteY2224" fmla="*/ 690785 h 1681299"/>
                  <a:gd name="connsiteX2225" fmla="*/ 218472 w 1354145"/>
                  <a:gd name="connsiteY2225" fmla="*/ 691177 h 1681299"/>
                  <a:gd name="connsiteX2226" fmla="*/ 215950 w 1354145"/>
                  <a:gd name="connsiteY2226" fmla="*/ 691457 h 1681299"/>
                  <a:gd name="connsiteX2227" fmla="*/ 214718 w 1354145"/>
                  <a:gd name="connsiteY2227" fmla="*/ 691457 h 1681299"/>
                  <a:gd name="connsiteX2228" fmla="*/ 213149 w 1354145"/>
                  <a:gd name="connsiteY2228" fmla="*/ 691962 h 1681299"/>
                  <a:gd name="connsiteX2229" fmla="*/ 211972 w 1354145"/>
                  <a:gd name="connsiteY2229" fmla="*/ 692522 h 1681299"/>
                  <a:gd name="connsiteX2230" fmla="*/ 209842 w 1354145"/>
                  <a:gd name="connsiteY2230" fmla="*/ 693307 h 1681299"/>
                  <a:gd name="connsiteX2231" fmla="*/ 208217 w 1354145"/>
                  <a:gd name="connsiteY2231" fmla="*/ 693699 h 1681299"/>
                  <a:gd name="connsiteX2232" fmla="*/ 204631 w 1354145"/>
                  <a:gd name="connsiteY2232" fmla="*/ 696277 h 1681299"/>
                  <a:gd name="connsiteX2233" fmla="*/ 201997 w 1354145"/>
                  <a:gd name="connsiteY2233" fmla="*/ 698182 h 1681299"/>
                  <a:gd name="connsiteX2234" fmla="*/ 200316 w 1354145"/>
                  <a:gd name="connsiteY2234" fmla="*/ 699863 h 1681299"/>
                  <a:gd name="connsiteX2235" fmla="*/ 197682 w 1354145"/>
                  <a:gd name="connsiteY2235" fmla="*/ 701768 h 1681299"/>
                  <a:gd name="connsiteX2236" fmla="*/ 196225 w 1354145"/>
                  <a:gd name="connsiteY2236" fmla="*/ 702497 h 1681299"/>
                  <a:gd name="connsiteX2237" fmla="*/ 194824 w 1354145"/>
                  <a:gd name="connsiteY2237" fmla="*/ 703057 h 1681299"/>
                  <a:gd name="connsiteX2238" fmla="*/ 190509 w 1354145"/>
                  <a:gd name="connsiteY2238" fmla="*/ 704514 h 1681299"/>
                  <a:gd name="connsiteX2239" fmla="*/ 189725 w 1354145"/>
                  <a:gd name="connsiteY2239" fmla="*/ 704738 h 1681299"/>
                  <a:gd name="connsiteX2240" fmla="*/ 186811 w 1354145"/>
                  <a:gd name="connsiteY2240" fmla="*/ 705523 h 1681299"/>
                  <a:gd name="connsiteX2241" fmla="*/ 185802 w 1354145"/>
                  <a:gd name="connsiteY2241" fmla="*/ 706195 h 1681299"/>
                  <a:gd name="connsiteX2242" fmla="*/ 181768 w 1354145"/>
                  <a:gd name="connsiteY2242" fmla="*/ 707764 h 1681299"/>
                  <a:gd name="connsiteX2243" fmla="*/ 179190 w 1354145"/>
                  <a:gd name="connsiteY2243" fmla="*/ 708212 h 1681299"/>
                  <a:gd name="connsiteX2244" fmla="*/ 175772 w 1354145"/>
                  <a:gd name="connsiteY2244" fmla="*/ 710510 h 1681299"/>
                  <a:gd name="connsiteX2245" fmla="*/ 175380 w 1354145"/>
                  <a:gd name="connsiteY2245" fmla="*/ 710790 h 1681299"/>
                  <a:gd name="connsiteX2246" fmla="*/ 174987 w 1354145"/>
                  <a:gd name="connsiteY2246" fmla="*/ 711631 h 1681299"/>
                  <a:gd name="connsiteX2247" fmla="*/ 173082 w 1354145"/>
                  <a:gd name="connsiteY2247" fmla="*/ 714264 h 1681299"/>
                  <a:gd name="connsiteX2248" fmla="*/ 172353 w 1354145"/>
                  <a:gd name="connsiteY2248" fmla="*/ 714993 h 1681299"/>
                  <a:gd name="connsiteX2249" fmla="*/ 168599 w 1354145"/>
                  <a:gd name="connsiteY2249" fmla="*/ 720597 h 1681299"/>
                  <a:gd name="connsiteX2250" fmla="*/ 168263 w 1354145"/>
                  <a:gd name="connsiteY2250" fmla="*/ 721045 h 1681299"/>
                  <a:gd name="connsiteX2251" fmla="*/ 163331 w 1354145"/>
                  <a:gd name="connsiteY2251" fmla="*/ 727769 h 1681299"/>
                  <a:gd name="connsiteX2252" fmla="*/ 162939 w 1354145"/>
                  <a:gd name="connsiteY2252" fmla="*/ 729787 h 1681299"/>
                  <a:gd name="connsiteX2253" fmla="*/ 162155 w 1354145"/>
                  <a:gd name="connsiteY2253" fmla="*/ 732084 h 1681299"/>
                  <a:gd name="connsiteX2254" fmla="*/ 159353 w 1354145"/>
                  <a:gd name="connsiteY2254" fmla="*/ 737184 h 1681299"/>
                  <a:gd name="connsiteX2255" fmla="*/ 158176 w 1354145"/>
                  <a:gd name="connsiteY2255" fmla="*/ 738361 h 1681299"/>
                  <a:gd name="connsiteX2256" fmla="*/ 154926 w 1354145"/>
                  <a:gd name="connsiteY2256" fmla="*/ 742115 h 1681299"/>
                  <a:gd name="connsiteX2257" fmla="*/ 153805 w 1354145"/>
                  <a:gd name="connsiteY2257" fmla="*/ 745085 h 1681299"/>
                  <a:gd name="connsiteX2258" fmla="*/ 150947 w 1354145"/>
                  <a:gd name="connsiteY2258" fmla="*/ 750128 h 1681299"/>
                  <a:gd name="connsiteX2259" fmla="*/ 150555 w 1354145"/>
                  <a:gd name="connsiteY2259" fmla="*/ 750745 h 1681299"/>
                  <a:gd name="connsiteX2260" fmla="*/ 149098 w 1354145"/>
                  <a:gd name="connsiteY2260" fmla="*/ 752874 h 1681299"/>
                  <a:gd name="connsiteX2261" fmla="*/ 148089 w 1354145"/>
                  <a:gd name="connsiteY2261" fmla="*/ 754163 h 1681299"/>
                  <a:gd name="connsiteX2262" fmla="*/ 146016 w 1354145"/>
                  <a:gd name="connsiteY2262" fmla="*/ 758310 h 1681299"/>
                  <a:gd name="connsiteX2263" fmla="*/ 145288 w 1354145"/>
                  <a:gd name="connsiteY2263" fmla="*/ 760439 h 1681299"/>
                  <a:gd name="connsiteX2264" fmla="*/ 143662 w 1354145"/>
                  <a:gd name="connsiteY2264" fmla="*/ 763521 h 1681299"/>
                  <a:gd name="connsiteX2265" fmla="*/ 142934 w 1354145"/>
                  <a:gd name="connsiteY2265" fmla="*/ 765370 h 1681299"/>
                  <a:gd name="connsiteX2266" fmla="*/ 140636 w 1354145"/>
                  <a:gd name="connsiteY2266" fmla="*/ 768845 h 1681299"/>
                  <a:gd name="connsiteX2267" fmla="*/ 137778 w 1354145"/>
                  <a:gd name="connsiteY2267" fmla="*/ 771759 h 1681299"/>
                  <a:gd name="connsiteX2268" fmla="*/ 134080 w 1354145"/>
                  <a:gd name="connsiteY2268" fmla="*/ 774112 h 1681299"/>
                  <a:gd name="connsiteX2269" fmla="*/ 133127 w 1354145"/>
                  <a:gd name="connsiteY2269" fmla="*/ 774841 h 1681299"/>
                  <a:gd name="connsiteX2270" fmla="*/ 131558 w 1354145"/>
                  <a:gd name="connsiteY2270" fmla="*/ 775793 h 1681299"/>
                  <a:gd name="connsiteX2271" fmla="*/ 130101 w 1354145"/>
                  <a:gd name="connsiteY2271" fmla="*/ 776522 h 1681299"/>
                  <a:gd name="connsiteX2272" fmla="*/ 127524 w 1354145"/>
                  <a:gd name="connsiteY2272" fmla="*/ 777419 h 1681299"/>
                  <a:gd name="connsiteX2273" fmla="*/ 124778 w 1354145"/>
                  <a:gd name="connsiteY2273" fmla="*/ 777979 h 1681299"/>
                  <a:gd name="connsiteX2274" fmla="*/ 121696 w 1354145"/>
                  <a:gd name="connsiteY2274" fmla="*/ 779156 h 1681299"/>
                  <a:gd name="connsiteX2275" fmla="*/ 121247 w 1354145"/>
                  <a:gd name="connsiteY2275" fmla="*/ 779492 h 1681299"/>
                  <a:gd name="connsiteX2276" fmla="*/ 120855 w 1354145"/>
                  <a:gd name="connsiteY2276" fmla="*/ 779996 h 1681299"/>
                  <a:gd name="connsiteX2277" fmla="*/ 120575 w 1354145"/>
                  <a:gd name="connsiteY2277" fmla="*/ 780332 h 1681299"/>
                  <a:gd name="connsiteX2278" fmla="*/ 120239 w 1354145"/>
                  <a:gd name="connsiteY2278" fmla="*/ 781397 h 1681299"/>
                  <a:gd name="connsiteX2279" fmla="*/ 117381 w 1354145"/>
                  <a:gd name="connsiteY2279" fmla="*/ 785768 h 1681299"/>
                  <a:gd name="connsiteX2280" fmla="*/ 116260 w 1354145"/>
                  <a:gd name="connsiteY2280" fmla="*/ 786833 h 1681299"/>
                  <a:gd name="connsiteX2281" fmla="*/ 115532 w 1354145"/>
                  <a:gd name="connsiteY2281" fmla="*/ 787617 h 1681299"/>
                  <a:gd name="connsiteX2282" fmla="*/ 113850 w 1354145"/>
                  <a:gd name="connsiteY2282" fmla="*/ 789298 h 1681299"/>
                  <a:gd name="connsiteX2283" fmla="*/ 111945 w 1354145"/>
                  <a:gd name="connsiteY2283" fmla="*/ 791932 h 1681299"/>
                  <a:gd name="connsiteX2284" fmla="*/ 110488 w 1354145"/>
                  <a:gd name="connsiteY2284" fmla="*/ 793389 h 1681299"/>
                  <a:gd name="connsiteX2285" fmla="*/ 105333 w 1354145"/>
                  <a:gd name="connsiteY2285" fmla="*/ 796191 h 1681299"/>
                  <a:gd name="connsiteX2286" fmla="*/ 101018 w 1354145"/>
                  <a:gd name="connsiteY2286" fmla="*/ 797144 h 1681299"/>
                  <a:gd name="connsiteX2287" fmla="*/ 98888 w 1354145"/>
                  <a:gd name="connsiteY2287" fmla="*/ 797144 h 1681299"/>
                  <a:gd name="connsiteX2288" fmla="*/ 96871 w 1354145"/>
                  <a:gd name="connsiteY2288" fmla="*/ 796919 h 1681299"/>
                  <a:gd name="connsiteX2289" fmla="*/ 93845 w 1354145"/>
                  <a:gd name="connsiteY2289" fmla="*/ 796415 h 1681299"/>
                  <a:gd name="connsiteX2290" fmla="*/ 90203 w 1354145"/>
                  <a:gd name="connsiteY2290" fmla="*/ 795743 h 1681299"/>
                  <a:gd name="connsiteX2291" fmla="*/ 87849 w 1354145"/>
                  <a:gd name="connsiteY2291" fmla="*/ 794846 h 1681299"/>
                  <a:gd name="connsiteX2292" fmla="*/ 86840 w 1354145"/>
                  <a:gd name="connsiteY2292" fmla="*/ 795350 h 1681299"/>
                  <a:gd name="connsiteX2293" fmla="*/ 83422 w 1354145"/>
                  <a:gd name="connsiteY2293" fmla="*/ 798152 h 1681299"/>
                  <a:gd name="connsiteX2294" fmla="*/ 82470 w 1354145"/>
                  <a:gd name="connsiteY2294" fmla="*/ 799105 h 1681299"/>
                  <a:gd name="connsiteX2295" fmla="*/ 79780 w 1354145"/>
                  <a:gd name="connsiteY2295" fmla="*/ 801010 h 1681299"/>
                  <a:gd name="connsiteX2296" fmla="*/ 76922 w 1354145"/>
                  <a:gd name="connsiteY2296" fmla="*/ 802467 h 1681299"/>
                  <a:gd name="connsiteX2297" fmla="*/ 76137 w 1354145"/>
                  <a:gd name="connsiteY2297" fmla="*/ 802803 h 1681299"/>
                  <a:gd name="connsiteX2298" fmla="*/ 74512 w 1354145"/>
                  <a:gd name="connsiteY2298" fmla="*/ 803476 h 1681299"/>
                  <a:gd name="connsiteX2299" fmla="*/ 73896 w 1354145"/>
                  <a:gd name="connsiteY2299" fmla="*/ 804036 h 1681299"/>
                  <a:gd name="connsiteX2300" fmla="*/ 73840 w 1354145"/>
                  <a:gd name="connsiteY2300" fmla="*/ 804260 h 1681299"/>
                  <a:gd name="connsiteX2301" fmla="*/ 70534 w 1354145"/>
                  <a:gd name="connsiteY2301" fmla="*/ 810256 h 1681299"/>
                  <a:gd name="connsiteX2302" fmla="*/ 70029 w 1354145"/>
                  <a:gd name="connsiteY2302" fmla="*/ 811489 h 1681299"/>
                  <a:gd name="connsiteX2303" fmla="*/ 69693 w 1354145"/>
                  <a:gd name="connsiteY2303" fmla="*/ 812442 h 1681299"/>
                  <a:gd name="connsiteX2304" fmla="*/ 69693 w 1354145"/>
                  <a:gd name="connsiteY2304" fmla="*/ 814067 h 1681299"/>
                  <a:gd name="connsiteX2305" fmla="*/ 69301 w 1354145"/>
                  <a:gd name="connsiteY2305" fmla="*/ 816925 h 1681299"/>
                  <a:gd name="connsiteX2306" fmla="*/ 69693 w 1354145"/>
                  <a:gd name="connsiteY2306" fmla="*/ 819783 h 1681299"/>
                  <a:gd name="connsiteX2307" fmla="*/ 69693 w 1354145"/>
                  <a:gd name="connsiteY2307" fmla="*/ 821240 h 1681299"/>
                  <a:gd name="connsiteX2308" fmla="*/ 69469 w 1354145"/>
                  <a:gd name="connsiteY2308" fmla="*/ 823369 h 1681299"/>
                  <a:gd name="connsiteX2309" fmla="*/ 69189 w 1354145"/>
                  <a:gd name="connsiteY2309" fmla="*/ 828805 h 1681299"/>
                  <a:gd name="connsiteX2310" fmla="*/ 69021 w 1354145"/>
                  <a:gd name="connsiteY2310" fmla="*/ 829869 h 1681299"/>
                  <a:gd name="connsiteX2311" fmla="*/ 69021 w 1354145"/>
                  <a:gd name="connsiteY2311" fmla="*/ 831102 h 1681299"/>
                  <a:gd name="connsiteX2312" fmla="*/ 69749 w 1354145"/>
                  <a:gd name="connsiteY2312" fmla="*/ 834689 h 1681299"/>
                  <a:gd name="connsiteX2313" fmla="*/ 70478 w 1354145"/>
                  <a:gd name="connsiteY2313" fmla="*/ 838499 h 1681299"/>
                  <a:gd name="connsiteX2314" fmla="*/ 70478 w 1354145"/>
                  <a:gd name="connsiteY2314" fmla="*/ 839228 h 1681299"/>
                  <a:gd name="connsiteX2315" fmla="*/ 69301 w 1354145"/>
                  <a:gd name="connsiteY2315" fmla="*/ 844047 h 1681299"/>
                  <a:gd name="connsiteX2316" fmla="*/ 69749 w 1354145"/>
                  <a:gd name="connsiteY2316" fmla="*/ 847129 h 1681299"/>
                  <a:gd name="connsiteX2317" fmla="*/ 69749 w 1354145"/>
                  <a:gd name="connsiteY2317" fmla="*/ 847857 h 1681299"/>
                  <a:gd name="connsiteX2318" fmla="*/ 69021 w 1354145"/>
                  <a:gd name="connsiteY2318" fmla="*/ 851612 h 1681299"/>
                  <a:gd name="connsiteX2319" fmla="*/ 69021 w 1354145"/>
                  <a:gd name="connsiteY2319" fmla="*/ 852677 h 1681299"/>
                  <a:gd name="connsiteX2320" fmla="*/ 69749 w 1354145"/>
                  <a:gd name="connsiteY2320" fmla="*/ 856431 h 1681299"/>
                  <a:gd name="connsiteX2321" fmla="*/ 69917 w 1354145"/>
                  <a:gd name="connsiteY2321" fmla="*/ 858897 h 1681299"/>
                  <a:gd name="connsiteX2322" fmla="*/ 70253 w 1354145"/>
                  <a:gd name="connsiteY2322" fmla="*/ 864164 h 1681299"/>
                  <a:gd name="connsiteX2323" fmla="*/ 70646 w 1354145"/>
                  <a:gd name="connsiteY2323" fmla="*/ 865341 h 1681299"/>
                  <a:gd name="connsiteX2324" fmla="*/ 70870 w 1354145"/>
                  <a:gd name="connsiteY2324" fmla="*/ 866069 h 1681299"/>
                  <a:gd name="connsiteX2325" fmla="*/ 71598 w 1354145"/>
                  <a:gd name="connsiteY2325" fmla="*/ 868927 h 1681299"/>
                  <a:gd name="connsiteX2326" fmla="*/ 71935 w 1354145"/>
                  <a:gd name="connsiteY2326" fmla="*/ 871449 h 1681299"/>
                  <a:gd name="connsiteX2327" fmla="*/ 71935 w 1354145"/>
                  <a:gd name="connsiteY2327" fmla="*/ 873578 h 1681299"/>
                  <a:gd name="connsiteX2328" fmla="*/ 71374 w 1354145"/>
                  <a:gd name="connsiteY2328" fmla="*/ 876885 h 1681299"/>
                  <a:gd name="connsiteX2329" fmla="*/ 71094 w 1354145"/>
                  <a:gd name="connsiteY2329" fmla="*/ 877669 h 1681299"/>
                  <a:gd name="connsiteX2330" fmla="*/ 70534 w 1354145"/>
                  <a:gd name="connsiteY2330" fmla="*/ 880079 h 1681299"/>
                  <a:gd name="connsiteX2331" fmla="*/ 71150 w 1354145"/>
                  <a:gd name="connsiteY2331" fmla="*/ 883665 h 1681299"/>
                  <a:gd name="connsiteX2332" fmla="*/ 71150 w 1354145"/>
                  <a:gd name="connsiteY2332" fmla="*/ 885570 h 1681299"/>
                  <a:gd name="connsiteX2333" fmla="*/ 72607 w 1354145"/>
                  <a:gd name="connsiteY2333" fmla="*/ 890838 h 1681299"/>
                  <a:gd name="connsiteX2334" fmla="*/ 72607 w 1354145"/>
                  <a:gd name="connsiteY2334" fmla="*/ 893696 h 1681299"/>
                  <a:gd name="connsiteX2335" fmla="*/ 72551 w 1354145"/>
                  <a:gd name="connsiteY2335" fmla="*/ 894817 h 1681299"/>
                  <a:gd name="connsiteX2336" fmla="*/ 76530 w 1354145"/>
                  <a:gd name="connsiteY2336" fmla="*/ 899132 h 1681299"/>
                  <a:gd name="connsiteX2337" fmla="*/ 76866 w 1354145"/>
                  <a:gd name="connsiteY2337" fmla="*/ 899804 h 1681299"/>
                  <a:gd name="connsiteX2338" fmla="*/ 77762 w 1354145"/>
                  <a:gd name="connsiteY2338" fmla="*/ 900476 h 1681299"/>
                  <a:gd name="connsiteX2339" fmla="*/ 81573 w 1354145"/>
                  <a:gd name="connsiteY2339" fmla="*/ 906248 h 1681299"/>
                  <a:gd name="connsiteX2340" fmla="*/ 82301 w 1354145"/>
                  <a:gd name="connsiteY2340" fmla="*/ 909106 h 1681299"/>
                  <a:gd name="connsiteX2341" fmla="*/ 82638 w 1354145"/>
                  <a:gd name="connsiteY2341" fmla="*/ 911628 h 1681299"/>
                  <a:gd name="connsiteX2342" fmla="*/ 82638 w 1354145"/>
                  <a:gd name="connsiteY2342" fmla="*/ 912356 h 1681299"/>
                  <a:gd name="connsiteX2343" fmla="*/ 85496 w 1354145"/>
                  <a:gd name="connsiteY2343" fmla="*/ 919529 h 1681299"/>
                  <a:gd name="connsiteX2344" fmla="*/ 85496 w 1354145"/>
                  <a:gd name="connsiteY2344" fmla="*/ 922387 h 1681299"/>
                  <a:gd name="connsiteX2345" fmla="*/ 84711 w 1354145"/>
                  <a:gd name="connsiteY2345" fmla="*/ 926310 h 1681299"/>
                  <a:gd name="connsiteX2346" fmla="*/ 84767 w 1354145"/>
                  <a:gd name="connsiteY2346" fmla="*/ 927374 h 1681299"/>
                  <a:gd name="connsiteX2347" fmla="*/ 84767 w 1354145"/>
                  <a:gd name="connsiteY2347" fmla="*/ 928831 h 1681299"/>
                  <a:gd name="connsiteX2348" fmla="*/ 84711 w 1354145"/>
                  <a:gd name="connsiteY2348" fmla="*/ 929616 h 1681299"/>
                  <a:gd name="connsiteX2349" fmla="*/ 87681 w 1354145"/>
                  <a:gd name="connsiteY2349" fmla="*/ 931801 h 1681299"/>
                  <a:gd name="connsiteX2350" fmla="*/ 90483 w 1354145"/>
                  <a:gd name="connsiteY2350" fmla="*/ 939534 h 1681299"/>
                  <a:gd name="connsiteX2351" fmla="*/ 84767 w 1354145"/>
                  <a:gd name="connsiteY2351" fmla="*/ 1031436 h 1681299"/>
                  <a:gd name="connsiteX2352" fmla="*/ 83422 w 1354145"/>
                  <a:gd name="connsiteY2352" fmla="*/ 1058221 h 1681299"/>
                  <a:gd name="connsiteX2353" fmla="*/ 105221 w 1354145"/>
                  <a:gd name="connsiteY2353" fmla="*/ 1107198 h 1681299"/>
                  <a:gd name="connsiteX2354" fmla="*/ 109984 w 1354145"/>
                  <a:gd name="connsiteY2354" fmla="*/ 1115323 h 1681299"/>
                  <a:gd name="connsiteX2355" fmla="*/ 178630 w 1354145"/>
                  <a:gd name="connsiteY2355" fmla="*/ 1232217 h 1681299"/>
                  <a:gd name="connsiteX2356" fmla="*/ 180031 w 1354145"/>
                  <a:gd name="connsiteY2356" fmla="*/ 1232217 h 1681299"/>
                  <a:gd name="connsiteX2357" fmla="*/ 182552 w 1354145"/>
                  <a:gd name="connsiteY2357" fmla="*/ 1232553 h 1681299"/>
                  <a:gd name="connsiteX2358" fmla="*/ 184345 w 1354145"/>
                  <a:gd name="connsiteY2358" fmla="*/ 1232946 h 1681299"/>
                  <a:gd name="connsiteX2359" fmla="*/ 194656 w 1354145"/>
                  <a:gd name="connsiteY2359" fmla="*/ 1243257 h 1681299"/>
                  <a:gd name="connsiteX2360" fmla="*/ 184345 w 1354145"/>
                  <a:gd name="connsiteY2360" fmla="*/ 1253567 h 1681299"/>
                  <a:gd name="connsiteX2361" fmla="*/ 182888 w 1354145"/>
                  <a:gd name="connsiteY2361" fmla="*/ 1253567 h 1681299"/>
                  <a:gd name="connsiteX2362" fmla="*/ 180759 w 1354145"/>
                  <a:gd name="connsiteY2362" fmla="*/ 1253343 h 1681299"/>
                  <a:gd name="connsiteX2363" fmla="*/ 180647 w 1354145"/>
                  <a:gd name="connsiteY2363" fmla="*/ 1253623 h 1681299"/>
                  <a:gd name="connsiteX2364" fmla="*/ 178742 w 1354145"/>
                  <a:gd name="connsiteY2364" fmla="*/ 1256313 h 1681299"/>
                  <a:gd name="connsiteX2365" fmla="*/ 175884 w 1354145"/>
                  <a:gd name="connsiteY2365" fmla="*/ 1259171 h 1681299"/>
                  <a:gd name="connsiteX2366" fmla="*/ 171849 w 1354145"/>
                  <a:gd name="connsiteY2366" fmla="*/ 1261693 h 1681299"/>
                  <a:gd name="connsiteX2367" fmla="*/ 169664 w 1354145"/>
                  <a:gd name="connsiteY2367" fmla="*/ 1262421 h 1681299"/>
                  <a:gd name="connsiteX2368" fmla="*/ 164676 w 1354145"/>
                  <a:gd name="connsiteY2368" fmla="*/ 1266008 h 1681299"/>
                  <a:gd name="connsiteX2369" fmla="*/ 163219 w 1354145"/>
                  <a:gd name="connsiteY2369" fmla="*/ 1266512 h 1681299"/>
                  <a:gd name="connsiteX2370" fmla="*/ 158344 w 1354145"/>
                  <a:gd name="connsiteY2370" fmla="*/ 1268921 h 1681299"/>
                  <a:gd name="connsiteX2371" fmla="*/ 155878 w 1354145"/>
                  <a:gd name="connsiteY2371" fmla="*/ 1272004 h 1681299"/>
                  <a:gd name="connsiteX2372" fmla="*/ 155990 w 1354145"/>
                  <a:gd name="connsiteY2372" fmla="*/ 1273405 h 1681299"/>
                  <a:gd name="connsiteX2373" fmla="*/ 155990 w 1354145"/>
                  <a:gd name="connsiteY2373" fmla="*/ 1274861 h 1681299"/>
                  <a:gd name="connsiteX2374" fmla="*/ 149546 w 1354145"/>
                  <a:gd name="connsiteY2374" fmla="*/ 1284444 h 1681299"/>
                  <a:gd name="connsiteX2375" fmla="*/ 149546 w 1354145"/>
                  <a:gd name="connsiteY2375" fmla="*/ 1287078 h 1681299"/>
                  <a:gd name="connsiteX2376" fmla="*/ 146520 w 1354145"/>
                  <a:gd name="connsiteY2376" fmla="*/ 1294419 h 1681299"/>
                  <a:gd name="connsiteX2377" fmla="*/ 145063 w 1354145"/>
                  <a:gd name="connsiteY2377" fmla="*/ 1295875 h 1681299"/>
                  <a:gd name="connsiteX2378" fmla="*/ 141589 w 1354145"/>
                  <a:gd name="connsiteY2378" fmla="*/ 1298173 h 1681299"/>
                  <a:gd name="connsiteX2379" fmla="*/ 138003 w 1354145"/>
                  <a:gd name="connsiteY2379" fmla="*/ 1299630 h 1681299"/>
                  <a:gd name="connsiteX2380" fmla="*/ 134136 w 1354145"/>
                  <a:gd name="connsiteY2380" fmla="*/ 1300359 h 1681299"/>
                  <a:gd name="connsiteX2381" fmla="*/ 133688 w 1354145"/>
                  <a:gd name="connsiteY2381" fmla="*/ 1300359 h 1681299"/>
                  <a:gd name="connsiteX2382" fmla="*/ 133688 w 1354145"/>
                  <a:gd name="connsiteY2382" fmla="*/ 1301479 h 1681299"/>
                  <a:gd name="connsiteX2383" fmla="*/ 130774 w 1354145"/>
                  <a:gd name="connsiteY2383" fmla="*/ 1308652 h 1681299"/>
                  <a:gd name="connsiteX2384" fmla="*/ 127804 w 1354145"/>
                  <a:gd name="connsiteY2384" fmla="*/ 1315208 h 1681299"/>
                  <a:gd name="connsiteX2385" fmla="*/ 127075 w 1354145"/>
                  <a:gd name="connsiteY2385" fmla="*/ 1315937 h 1681299"/>
                  <a:gd name="connsiteX2386" fmla="*/ 124329 w 1354145"/>
                  <a:gd name="connsiteY2386" fmla="*/ 1317898 h 1681299"/>
                  <a:gd name="connsiteX2387" fmla="*/ 122873 w 1354145"/>
                  <a:gd name="connsiteY2387" fmla="*/ 1318627 h 1681299"/>
                  <a:gd name="connsiteX2388" fmla="*/ 119790 w 1354145"/>
                  <a:gd name="connsiteY2388" fmla="*/ 1319579 h 1681299"/>
                  <a:gd name="connsiteX2389" fmla="*/ 117157 w 1354145"/>
                  <a:gd name="connsiteY2389" fmla="*/ 1321484 h 1681299"/>
                  <a:gd name="connsiteX2390" fmla="*/ 115700 w 1354145"/>
                  <a:gd name="connsiteY2390" fmla="*/ 1322213 h 1681299"/>
                  <a:gd name="connsiteX2391" fmla="*/ 114971 w 1354145"/>
                  <a:gd name="connsiteY2391" fmla="*/ 1322549 h 1681299"/>
                  <a:gd name="connsiteX2392" fmla="*/ 112113 w 1354145"/>
                  <a:gd name="connsiteY2392" fmla="*/ 1329442 h 1681299"/>
                  <a:gd name="connsiteX2393" fmla="*/ 112113 w 1354145"/>
                  <a:gd name="connsiteY2393" fmla="*/ 1329498 h 1681299"/>
                  <a:gd name="connsiteX2394" fmla="*/ 108975 w 1354145"/>
                  <a:gd name="connsiteY2394" fmla="*/ 1336951 h 1681299"/>
                  <a:gd name="connsiteX2395" fmla="*/ 106230 w 1354145"/>
                  <a:gd name="connsiteY2395" fmla="*/ 1341826 h 1681299"/>
                  <a:gd name="connsiteX2396" fmla="*/ 105949 w 1354145"/>
                  <a:gd name="connsiteY2396" fmla="*/ 1342050 h 1681299"/>
                  <a:gd name="connsiteX2397" fmla="*/ 105781 w 1354145"/>
                  <a:gd name="connsiteY2397" fmla="*/ 1342387 h 1681299"/>
                  <a:gd name="connsiteX2398" fmla="*/ 76362 w 1354145"/>
                  <a:gd name="connsiteY2398" fmla="*/ 1395510 h 1681299"/>
                  <a:gd name="connsiteX2399" fmla="*/ 72271 w 1354145"/>
                  <a:gd name="connsiteY2399" fmla="*/ 1403747 h 1681299"/>
                  <a:gd name="connsiteX2400" fmla="*/ 70310 w 1354145"/>
                  <a:gd name="connsiteY2400" fmla="*/ 1406437 h 1681299"/>
                  <a:gd name="connsiteX2401" fmla="*/ 68853 w 1354145"/>
                  <a:gd name="connsiteY2401" fmla="*/ 1407894 h 1681299"/>
                  <a:gd name="connsiteX2402" fmla="*/ 61568 w 1354145"/>
                  <a:gd name="connsiteY2402" fmla="*/ 1410920 h 1681299"/>
                  <a:gd name="connsiteX2403" fmla="*/ 58654 w 1354145"/>
                  <a:gd name="connsiteY2403" fmla="*/ 1410920 h 1681299"/>
                  <a:gd name="connsiteX2404" fmla="*/ 55964 w 1354145"/>
                  <a:gd name="connsiteY2404" fmla="*/ 1420783 h 1681299"/>
                  <a:gd name="connsiteX2405" fmla="*/ 54451 w 1354145"/>
                  <a:gd name="connsiteY2405" fmla="*/ 1422296 h 1681299"/>
                  <a:gd name="connsiteX2406" fmla="*/ 48903 w 1354145"/>
                  <a:gd name="connsiteY2406" fmla="*/ 1425153 h 1681299"/>
                  <a:gd name="connsiteX2407" fmla="*/ 48399 w 1354145"/>
                  <a:gd name="connsiteY2407" fmla="*/ 1428292 h 1681299"/>
                  <a:gd name="connsiteX2408" fmla="*/ 47670 w 1354145"/>
                  <a:gd name="connsiteY2408" fmla="*/ 1430421 h 1681299"/>
                  <a:gd name="connsiteX2409" fmla="*/ 47446 w 1354145"/>
                  <a:gd name="connsiteY2409" fmla="*/ 1430982 h 1681299"/>
                  <a:gd name="connsiteX2410" fmla="*/ 47334 w 1354145"/>
                  <a:gd name="connsiteY2410" fmla="*/ 1431262 h 1681299"/>
                  <a:gd name="connsiteX2411" fmla="*/ 46382 w 1354145"/>
                  <a:gd name="connsiteY2411" fmla="*/ 1437538 h 1681299"/>
                  <a:gd name="connsiteX2412" fmla="*/ 45653 w 1354145"/>
                  <a:gd name="connsiteY2412" fmla="*/ 1438995 h 1681299"/>
                  <a:gd name="connsiteX2413" fmla="*/ 43692 w 1354145"/>
                  <a:gd name="connsiteY2413" fmla="*/ 1441685 h 1681299"/>
                  <a:gd name="connsiteX2414" fmla="*/ 42963 w 1354145"/>
                  <a:gd name="connsiteY2414" fmla="*/ 1442413 h 1681299"/>
                  <a:gd name="connsiteX2415" fmla="*/ 42739 w 1354145"/>
                  <a:gd name="connsiteY2415" fmla="*/ 1442637 h 1681299"/>
                  <a:gd name="connsiteX2416" fmla="*/ 44925 w 1354145"/>
                  <a:gd name="connsiteY2416" fmla="*/ 1445551 h 1681299"/>
                  <a:gd name="connsiteX2417" fmla="*/ 44925 w 1354145"/>
                  <a:gd name="connsiteY2417" fmla="*/ 1445607 h 1681299"/>
                  <a:gd name="connsiteX2418" fmla="*/ 46382 w 1354145"/>
                  <a:gd name="connsiteY2418" fmla="*/ 1456983 h 1681299"/>
                  <a:gd name="connsiteX2419" fmla="*/ 45653 w 1354145"/>
                  <a:gd name="connsiteY2419" fmla="*/ 1458440 h 1681299"/>
                  <a:gd name="connsiteX2420" fmla="*/ 45261 w 1354145"/>
                  <a:gd name="connsiteY2420" fmla="*/ 1459168 h 1681299"/>
                  <a:gd name="connsiteX2421" fmla="*/ 43524 w 1354145"/>
                  <a:gd name="connsiteY2421" fmla="*/ 1461970 h 1681299"/>
                  <a:gd name="connsiteX2422" fmla="*/ 41562 w 1354145"/>
                  <a:gd name="connsiteY2422" fmla="*/ 1466509 h 1681299"/>
                  <a:gd name="connsiteX2423" fmla="*/ 34558 w 1354145"/>
                  <a:gd name="connsiteY2423" fmla="*/ 1472449 h 1681299"/>
                  <a:gd name="connsiteX2424" fmla="*/ 33045 w 1354145"/>
                  <a:gd name="connsiteY2424" fmla="*/ 1472841 h 1681299"/>
                  <a:gd name="connsiteX2425" fmla="*/ 33045 w 1354145"/>
                  <a:gd name="connsiteY2425" fmla="*/ 1473177 h 1681299"/>
                  <a:gd name="connsiteX2426" fmla="*/ 30747 w 1354145"/>
                  <a:gd name="connsiteY2426" fmla="*/ 1479622 h 1681299"/>
                  <a:gd name="connsiteX2427" fmla="*/ 32989 w 1354145"/>
                  <a:gd name="connsiteY2427" fmla="*/ 1485450 h 1681299"/>
                  <a:gd name="connsiteX2428" fmla="*/ 33437 w 1354145"/>
                  <a:gd name="connsiteY2428" fmla="*/ 1487187 h 1681299"/>
                  <a:gd name="connsiteX2429" fmla="*/ 33717 w 1354145"/>
                  <a:gd name="connsiteY2429" fmla="*/ 1489709 h 1681299"/>
                  <a:gd name="connsiteX2430" fmla="*/ 33717 w 1354145"/>
                  <a:gd name="connsiteY2430" fmla="*/ 1492566 h 1681299"/>
                  <a:gd name="connsiteX2431" fmla="*/ 33493 w 1354145"/>
                  <a:gd name="connsiteY2431" fmla="*/ 1494584 h 1681299"/>
                  <a:gd name="connsiteX2432" fmla="*/ 32989 w 1354145"/>
                  <a:gd name="connsiteY2432" fmla="*/ 1497218 h 1681299"/>
                  <a:gd name="connsiteX2433" fmla="*/ 31252 w 1354145"/>
                  <a:gd name="connsiteY2433" fmla="*/ 1502597 h 1681299"/>
                  <a:gd name="connsiteX2434" fmla="*/ 29795 w 1354145"/>
                  <a:gd name="connsiteY2434" fmla="*/ 1504726 h 1681299"/>
                  <a:gd name="connsiteX2435" fmla="*/ 28282 w 1354145"/>
                  <a:gd name="connsiteY2435" fmla="*/ 1506576 h 1681299"/>
                  <a:gd name="connsiteX2436" fmla="*/ 27945 w 1354145"/>
                  <a:gd name="connsiteY2436" fmla="*/ 1507192 h 1681299"/>
                  <a:gd name="connsiteX2437" fmla="*/ 27945 w 1354145"/>
                  <a:gd name="connsiteY2437" fmla="*/ 1511227 h 1681299"/>
                  <a:gd name="connsiteX2438" fmla="*/ 27609 w 1354145"/>
                  <a:gd name="connsiteY2438" fmla="*/ 1513748 h 1681299"/>
                  <a:gd name="connsiteX2439" fmla="*/ 26656 w 1354145"/>
                  <a:gd name="connsiteY2439" fmla="*/ 1517671 h 1681299"/>
                  <a:gd name="connsiteX2440" fmla="*/ 26825 w 1354145"/>
                  <a:gd name="connsiteY2440" fmla="*/ 1517559 h 1681299"/>
                  <a:gd name="connsiteX2441" fmla="*/ 34109 w 1354145"/>
                  <a:gd name="connsiteY2441" fmla="*/ 1514533 h 1681299"/>
                  <a:gd name="connsiteX2442" fmla="*/ 36015 w 1354145"/>
                  <a:gd name="connsiteY2442" fmla="*/ 1514533 h 1681299"/>
                  <a:gd name="connsiteX2443" fmla="*/ 39097 w 1354145"/>
                  <a:gd name="connsiteY2443" fmla="*/ 1513300 h 1681299"/>
                  <a:gd name="connsiteX2444" fmla="*/ 43412 w 1354145"/>
                  <a:gd name="connsiteY2444" fmla="*/ 1512347 h 1681299"/>
                  <a:gd name="connsiteX2445" fmla="*/ 44869 w 1354145"/>
                  <a:gd name="connsiteY2445" fmla="*/ 1512347 h 1681299"/>
                  <a:gd name="connsiteX2446" fmla="*/ 48119 w 1354145"/>
                  <a:gd name="connsiteY2446" fmla="*/ 1512852 h 1681299"/>
                  <a:gd name="connsiteX2447" fmla="*/ 50248 w 1354145"/>
                  <a:gd name="connsiteY2447" fmla="*/ 1513580 h 1681299"/>
                  <a:gd name="connsiteX2448" fmla="*/ 50809 w 1354145"/>
                  <a:gd name="connsiteY2448" fmla="*/ 1513804 h 1681299"/>
                  <a:gd name="connsiteX2449" fmla="*/ 52602 w 1354145"/>
                  <a:gd name="connsiteY2449" fmla="*/ 1514533 h 1681299"/>
                  <a:gd name="connsiteX2450" fmla="*/ 56300 w 1354145"/>
                  <a:gd name="connsiteY2450" fmla="*/ 1515486 h 1681299"/>
                  <a:gd name="connsiteX2451" fmla="*/ 61456 w 1354145"/>
                  <a:gd name="connsiteY2451" fmla="*/ 1518287 h 1681299"/>
                  <a:gd name="connsiteX2452" fmla="*/ 62016 w 1354145"/>
                  <a:gd name="connsiteY2452" fmla="*/ 1518848 h 1681299"/>
                  <a:gd name="connsiteX2453" fmla="*/ 64202 w 1354145"/>
                  <a:gd name="connsiteY2453" fmla="*/ 1518848 h 1681299"/>
                  <a:gd name="connsiteX2454" fmla="*/ 68012 w 1354145"/>
                  <a:gd name="connsiteY2454" fmla="*/ 1519576 h 1681299"/>
                  <a:gd name="connsiteX2455" fmla="*/ 68909 w 1354145"/>
                  <a:gd name="connsiteY2455" fmla="*/ 1519913 h 1681299"/>
                  <a:gd name="connsiteX2456" fmla="*/ 73504 w 1354145"/>
                  <a:gd name="connsiteY2456" fmla="*/ 1518848 h 1681299"/>
                  <a:gd name="connsiteX2457" fmla="*/ 74232 w 1354145"/>
                  <a:gd name="connsiteY2457" fmla="*/ 1518848 h 1681299"/>
                  <a:gd name="connsiteX2458" fmla="*/ 81517 w 1354145"/>
                  <a:gd name="connsiteY2458" fmla="*/ 1521874 h 1681299"/>
                  <a:gd name="connsiteX2459" fmla="*/ 82246 w 1354145"/>
                  <a:gd name="connsiteY2459" fmla="*/ 1522602 h 1681299"/>
                  <a:gd name="connsiteX2460" fmla="*/ 85271 w 1354145"/>
                  <a:gd name="connsiteY2460" fmla="*/ 1529943 h 1681299"/>
                  <a:gd name="connsiteX2461" fmla="*/ 85271 w 1354145"/>
                  <a:gd name="connsiteY2461" fmla="*/ 1532801 h 1681299"/>
                  <a:gd name="connsiteX2462" fmla="*/ 84935 w 1354145"/>
                  <a:gd name="connsiteY2462" fmla="*/ 1535323 h 1681299"/>
                  <a:gd name="connsiteX2463" fmla="*/ 84543 w 1354145"/>
                  <a:gd name="connsiteY2463" fmla="*/ 1537116 h 1681299"/>
                  <a:gd name="connsiteX2464" fmla="*/ 84543 w 1354145"/>
                  <a:gd name="connsiteY2464" fmla="*/ 1555048 h 1681299"/>
                  <a:gd name="connsiteX2465" fmla="*/ 87289 w 1354145"/>
                  <a:gd name="connsiteY2465" fmla="*/ 1574157 h 1681299"/>
                  <a:gd name="connsiteX2466" fmla="*/ 88129 w 1354145"/>
                  <a:gd name="connsiteY2466" fmla="*/ 1574325 h 1681299"/>
                  <a:gd name="connsiteX2467" fmla="*/ 90539 w 1354145"/>
                  <a:gd name="connsiteY2467" fmla="*/ 1574997 h 1681299"/>
                  <a:gd name="connsiteX2468" fmla="*/ 93509 w 1354145"/>
                  <a:gd name="connsiteY2468" fmla="*/ 1576286 h 1681299"/>
                  <a:gd name="connsiteX2469" fmla="*/ 100345 w 1354145"/>
                  <a:gd name="connsiteY2469" fmla="*/ 1576062 h 1681299"/>
                  <a:gd name="connsiteX2470" fmla="*/ 102139 w 1354145"/>
                  <a:gd name="connsiteY2470" fmla="*/ 1574269 h 1681299"/>
                  <a:gd name="connsiteX2471" fmla="*/ 108303 w 1354145"/>
                  <a:gd name="connsiteY2471" fmla="*/ 1571299 h 1681299"/>
                  <a:gd name="connsiteX2472" fmla="*/ 109536 w 1354145"/>
                  <a:gd name="connsiteY2472" fmla="*/ 1571187 h 1681299"/>
                  <a:gd name="connsiteX2473" fmla="*/ 122648 w 1354145"/>
                  <a:gd name="connsiteY2473" fmla="*/ 1566311 h 1681299"/>
                  <a:gd name="connsiteX2474" fmla="*/ 122985 w 1354145"/>
                  <a:gd name="connsiteY2474" fmla="*/ 1566367 h 1681299"/>
                  <a:gd name="connsiteX2475" fmla="*/ 130213 w 1354145"/>
                  <a:gd name="connsiteY2475" fmla="*/ 1563398 h 1681299"/>
                  <a:gd name="connsiteX2476" fmla="*/ 132343 w 1354145"/>
                  <a:gd name="connsiteY2476" fmla="*/ 1563398 h 1681299"/>
                  <a:gd name="connsiteX2477" fmla="*/ 134024 w 1354145"/>
                  <a:gd name="connsiteY2477" fmla="*/ 1563566 h 1681299"/>
                  <a:gd name="connsiteX2478" fmla="*/ 136265 w 1354145"/>
                  <a:gd name="connsiteY2478" fmla="*/ 1562501 h 1681299"/>
                  <a:gd name="connsiteX2479" fmla="*/ 144503 w 1354145"/>
                  <a:gd name="connsiteY2479" fmla="*/ 1558410 h 1681299"/>
                  <a:gd name="connsiteX2480" fmla="*/ 145007 w 1354145"/>
                  <a:gd name="connsiteY2480" fmla="*/ 1558410 h 1681299"/>
                  <a:gd name="connsiteX2481" fmla="*/ 150275 w 1354145"/>
                  <a:gd name="connsiteY2481" fmla="*/ 1556953 h 1681299"/>
                  <a:gd name="connsiteX2482" fmla="*/ 152740 w 1354145"/>
                  <a:gd name="connsiteY2482" fmla="*/ 1556785 h 1681299"/>
                  <a:gd name="connsiteX2483" fmla="*/ 155990 w 1354145"/>
                  <a:gd name="connsiteY2483" fmla="*/ 1556281 h 1681299"/>
                  <a:gd name="connsiteX2484" fmla="*/ 156719 w 1354145"/>
                  <a:gd name="connsiteY2484" fmla="*/ 1556281 h 1681299"/>
                  <a:gd name="connsiteX2485" fmla="*/ 164004 w 1354145"/>
                  <a:gd name="connsiteY2485" fmla="*/ 1559307 h 1681299"/>
                  <a:gd name="connsiteX2486" fmla="*/ 165517 w 1354145"/>
                  <a:gd name="connsiteY2486" fmla="*/ 1560820 h 1681299"/>
                  <a:gd name="connsiteX2487" fmla="*/ 166414 w 1354145"/>
                  <a:gd name="connsiteY2487" fmla="*/ 1561828 h 1681299"/>
                  <a:gd name="connsiteX2488" fmla="*/ 167983 w 1354145"/>
                  <a:gd name="connsiteY2488" fmla="*/ 1559195 h 1681299"/>
                  <a:gd name="connsiteX2489" fmla="*/ 176836 w 1354145"/>
                  <a:gd name="connsiteY2489" fmla="*/ 1554151 h 1681299"/>
                  <a:gd name="connsiteX2490" fmla="*/ 178237 w 1354145"/>
                  <a:gd name="connsiteY2490" fmla="*/ 1554151 h 1681299"/>
                  <a:gd name="connsiteX2491" fmla="*/ 183057 w 1354145"/>
                  <a:gd name="connsiteY2491" fmla="*/ 1553423 h 1681299"/>
                  <a:gd name="connsiteX2492" fmla="*/ 184626 w 1354145"/>
                  <a:gd name="connsiteY2492" fmla="*/ 1551462 h 1681299"/>
                  <a:gd name="connsiteX2493" fmla="*/ 185354 w 1354145"/>
                  <a:gd name="connsiteY2493" fmla="*/ 1550733 h 1681299"/>
                  <a:gd name="connsiteX2494" fmla="*/ 192639 w 1354145"/>
                  <a:gd name="connsiteY2494" fmla="*/ 1547707 h 1681299"/>
                  <a:gd name="connsiteX2495" fmla="*/ 193367 w 1354145"/>
                  <a:gd name="connsiteY2495" fmla="*/ 1547707 h 1681299"/>
                  <a:gd name="connsiteX2496" fmla="*/ 196618 w 1354145"/>
                  <a:gd name="connsiteY2496" fmla="*/ 1548211 h 1681299"/>
                  <a:gd name="connsiteX2497" fmla="*/ 198747 w 1354145"/>
                  <a:gd name="connsiteY2497" fmla="*/ 1548940 h 1681299"/>
                  <a:gd name="connsiteX2498" fmla="*/ 203174 w 1354145"/>
                  <a:gd name="connsiteY2498" fmla="*/ 1551854 h 1681299"/>
                  <a:gd name="connsiteX2499" fmla="*/ 206648 w 1354145"/>
                  <a:gd name="connsiteY2499" fmla="*/ 1553871 h 1681299"/>
                  <a:gd name="connsiteX2500" fmla="*/ 206760 w 1354145"/>
                  <a:gd name="connsiteY2500" fmla="*/ 1553703 h 1681299"/>
                  <a:gd name="connsiteX2501" fmla="*/ 207937 w 1354145"/>
                  <a:gd name="connsiteY2501" fmla="*/ 1552470 h 1681299"/>
                  <a:gd name="connsiteX2502" fmla="*/ 214438 w 1354145"/>
                  <a:gd name="connsiteY2502" fmla="*/ 1546082 h 1681299"/>
                  <a:gd name="connsiteX2503" fmla="*/ 216567 w 1354145"/>
                  <a:gd name="connsiteY2503" fmla="*/ 1545353 h 1681299"/>
                  <a:gd name="connsiteX2504" fmla="*/ 219817 w 1354145"/>
                  <a:gd name="connsiteY2504" fmla="*/ 1544849 h 1681299"/>
                  <a:gd name="connsiteX2505" fmla="*/ 224524 w 1354145"/>
                  <a:gd name="connsiteY2505" fmla="*/ 1544849 h 1681299"/>
                  <a:gd name="connsiteX2506" fmla="*/ 227102 w 1354145"/>
                  <a:gd name="connsiteY2506" fmla="*/ 1544345 h 1681299"/>
                  <a:gd name="connsiteX2507" fmla="*/ 233714 w 1354145"/>
                  <a:gd name="connsiteY2507" fmla="*/ 1545241 h 1681299"/>
                  <a:gd name="connsiteX2508" fmla="*/ 235171 w 1354145"/>
                  <a:gd name="connsiteY2508" fmla="*/ 1545970 h 1681299"/>
                  <a:gd name="connsiteX2509" fmla="*/ 239542 w 1354145"/>
                  <a:gd name="connsiteY2509" fmla="*/ 1550061 h 1681299"/>
                  <a:gd name="connsiteX2510" fmla="*/ 245650 w 1354145"/>
                  <a:gd name="connsiteY2510" fmla="*/ 1553591 h 1681299"/>
                  <a:gd name="connsiteX2511" fmla="*/ 249461 w 1354145"/>
                  <a:gd name="connsiteY2511" fmla="*/ 1550789 h 1681299"/>
                  <a:gd name="connsiteX2512" fmla="*/ 252655 w 1354145"/>
                  <a:gd name="connsiteY2512" fmla="*/ 1549444 h 1681299"/>
                  <a:gd name="connsiteX2513" fmla="*/ 255569 w 1354145"/>
                  <a:gd name="connsiteY2513" fmla="*/ 1546530 h 1681299"/>
                  <a:gd name="connsiteX2514" fmla="*/ 266832 w 1354145"/>
                  <a:gd name="connsiteY2514" fmla="*/ 1544289 h 1681299"/>
                  <a:gd name="connsiteX2515" fmla="*/ 273221 w 1354145"/>
                  <a:gd name="connsiteY2515" fmla="*/ 1553815 h 1681299"/>
                  <a:gd name="connsiteX2516" fmla="*/ 273221 w 1354145"/>
                  <a:gd name="connsiteY2516" fmla="*/ 1559531 h 1681299"/>
                  <a:gd name="connsiteX2517" fmla="*/ 270195 w 1354145"/>
                  <a:gd name="connsiteY2517" fmla="*/ 1566872 h 1681299"/>
                  <a:gd name="connsiteX2518" fmla="*/ 268065 w 1354145"/>
                  <a:gd name="connsiteY2518" fmla="*/ 1569001 h 1681299"/>
                  <a:gd name="connsiteX2519" fmla="*/ 266496 w 1354145"/>
                  <a:gd name="connsiteY2519" fmla="*/ 1570290 h 1681299"/>
                  <a:gd name="connsiteX2520" fmla="*/ 265599 w 1354145"/>
                  <a:gd name="connsiteY2520" fmla="*/ 1570906 h 1681299"/>
                  <a:gd name="connsiteX2521" fmla="*/ 265207 w 1354145"/>
                  <a:gd name="connsiteY2521" fmla="*/ 1572307 h 1681299"/>
                  <a:gd name="connsiteX2522" fmla="*/ 264591 w 1354145"/>
                  <a:gd name="connsiteY2522" fmla="*/ 1577911 h 1681299"/>
                  <a:gd name="connsiteX2523" fmla="*/ 263022 w 1354145"/>
                  <a:gd name="connsiteY2523" fmla="*/ 1582338 h 1681299"/>
                  <a:gd name="connsiteX2524" fmla="*/ 257978 w 1354145"/>
                  <a:gd name="connsiteY2524" fmla="*/ 1590239 h 1681299"/>
                  <a:gd name="connsiteX2525" fmla="*/ 257418 w 1354145"/>
                  <a:gd name="connsiteY2525" fmla="*/ 1591024 h 1681299"/>
                  <a:gd name="connsiteX2526" fmla="*/ 253159 w 1354145"/>
                  <a:gd name="connsiteY2526" fmla="*/ 1596852 h 1681299"/>
                  <a:gd name="connsiteX2527" fmla="*/ 252599 w 1354145"/>
                  <a:gd name="connsiteY2527" fmla="*/ 1600158 h 1681299"/>
                  <a:gd name="connsiteX2528" fmla="*/ 251870 w 1354145"/>
                  <a:gd name="connsiteY2528" fmla="*/ 1602288 h 1681299"/>
                  <a:gd name="connsiteX2529" fmla="*/ 249909 w 1354145"/>
                  <a:gd name="connsiteY2529" fmla="*/ 1605762 h 1681299"/>
                  <a:gd name="connsiteX2530" fmla="*/ 249573 w 1354145"/>
                  <a:gd name="connsiteY2530" fmla="*/ 1606882 h 1681299"/>
                  <a:gd name="connsiteX2531" fmla="*/ 249573 w 1354145"/>
                  <a:gd name="connsiteY2531" fmla="*/ 1608115 h 1681299"/>
                  <a:gd name="connsiteX2532" fmla="*/ 250301 w 1354145"/>
                  <a:gd name="connsiteY2532" fmla="*/ 1611870 h 1681299"/>
                  <a:gd name="connsiteX2533" fmla="*/ 250301 w 1354145"/>
                  <a:gd name="connsiteY2533" fmla="*/ 1612038 h 1681299"/>
                  <a:gd name="connsiteX2534" fmla="*/ 250974 w 1354145"/>
                  <a:gd name="connsiteY2534" fmla="*/ 1617922 h 1681299"/>
                  <a:gd name="connsiteX2535" fmla="*/ 251030 w 1354145"/>
                  <a:gd name="connsiteY2535" fmla="*/ 1618426 h 1681299"/>
                  <a:gd name="connsiteX2536" fmla="*/ 251702 w 1354145"/>
                  <a:gd name="connsiteY2536" fmla="*/ 1620444 h 1681299"/>
                  <a:gd name="connsiteX2537" fmla="*/ 253159 w 1354145"/>
                  <a:gd name="connsiteY2537" fmla="*/ 1622349 h 1681299"/>
                  <a:gd name="connsiteX2538" fmla="*/ 255177 w 1354145"/>
                  <a:gd name="connsiteY2538" fmla="*/ 1625375 h 1681299"/>
                  <a:gd name="connsiteX2539" fmla="*/ 257754 w 1354145"/>
                  <a:gd name="connsiteY2539" fmla="*/ 1629690 h 1681299"/>
                  <a:gd name="connsiteX2540" fmla="*/ 261060 w 1354145"/>
                  <a:gd name="connsiteY2540" fmla="*/ 1630979 h 1681299"/>
                  <a:gd name="connsiteX2541" fmla="*/ 263862 w 1354145"/>
                  <a:gd name="connsiteY2541" fmla="*/ 1632660 h 1681299"/>
                  <a:gd name="connsiteX2542" fmla="*/ 265768 w 1354145"/>
                  <a:gd name="connsiteY2542" fmla="*/ 1634229 h 1681299"/>
                  <a:gd name="connsiteX2543" fmla="*/ 267673 w 1354145"/>
                  <a:gd name="connsiteY2543" fmla="*/ 1634957 h 1681299"/>
                  <a:gd name="connsiteX2544" fmla="*/ 268345 w 1354145"/>
                  <a:gd name="connsiteY2544" fmla="*/ 1635293 h 1681299"/>
                  <a:gd name="connsiteX2545" fmla="*/ 269466 w 1354145"/>
                  <a:gd name="connsiteY2545" fmla="*/ 1635293 h 1681299"/>
                  <a:gd name="connsiteX2546" fmla="*/ 271595 w 1354145"/>
                  <a:gd name="connsiteY2546" fmla="*/ 1635518 h 1681299"/>
                  <a:gd name="connsiteX2547" fmla="*/ 279161 w 1354145"/>
                  <a:gd name="connsiteY2547" fmla="*/ 1635125 h 1681299"/>
                  <a:gd name="connsiteX2548" fmla="*/ 279889 w 1354145"/>
                  <a:gd name="connsiteY2548" fmla="*/ 1635349 h 1681299"/>
                  <a:gd name="connsiteX2549" fmla="*/ 282018 w 1354145"/>
                  <a:gd name="connsiteY2549" fmla="*/ 1635798 h 1681299"/>
                  <a:gd name="connsiteX2550" fmla="*/ 284148 w 1354145"/>
                  <a:gd name="connsiteY2550" fmla="*/ 1636526 h 1681299"/>
                  <a:gd name="connsiteX2551" fmla="*/ 286445 w 1354145"/>
                  <a:gd name="connsiteY2551" fmla="*/ 1637647 h 1681299"/>
                  <a:gd name="connsiteX2552" fmla="*/ 290032 w 1354145"/>
                  <a:gd name="connsiteY2552" fmla="*/ 1634061 h 1681299"/>
                  <a:gd name="connsiteX2553" fmla="*/ 293898 w 1354145"/>
                  <a:gd name="connsiteY2553" fmla="*/ 1631595 h 1681299"/>
                  <a:gd name="connsiteX2554" fmla="*/ 298493 w 1354145"/>
                  <a:gd name="connsiteY2554" fmla="*/ 1627056 h 1681299"/>
                  <a:gd name="connsiteX2555" fmla="*/ 301351 w 1354145"/>
                  <a:gd name="connsiteY2555" fmla="*/ 1625599 h 1681299"/>
                  <a:gd name="connsiteX2556" fmla="*/ 303593 w 1354145"/>
                  <a:gd name="connsiteY2556" fmla="*/ 1624758 h 1681299"/>
                  <a:gd name="connsiteX2557" fmla="*/ 303705 w 1354145"/>
                  <a:gd name="connsiteY2557" fmla="*/ 1624646 h 1681299"/>
                  <a:gd name="connsiteX2558" fmla="*/ 304433 w 1354145"/>
                  <a:gd name="connsiteY2558" fmla="*/ 1623918 h 1681299"/>
                  <a:gd name="connsiteX2559" fmla="*/ 305890 w 1354145"/>
                  <a:gd name="connsiteY2559" fmla="*/ 1622685 h 1681299"/>
                  <a:gd name="connsiteX2560" fmla="*/ 306731 w 1354145"/>
                  <a:gd name="connsiteY2560" fmla="*/ 1621172 h 1681299"/>
                  <a:gd name="connsiteX2561" fmla="*/ 308188 w 1354145"/>
                  <a:gd name="connsiteY2561" fmla="*/ 1619043 h 1681299"/>
                  <a:gd name="connsiteX2562" fmla="*/ 316761 w 1354145"/>
                  <a:gd name="connsiteY2562" fmla="*/ 1614448 h 1681299"/>
                  <a:gd name="connsiteX2563" fmla="*/ 317322 w 1354145"/>
                  <a:gd name="connsiteY2563" fmla="*/ 1614448 h 1681299"/>
                  <a:gd name="connsiteX2564" fmla="*/ 318723 w 1354145"/>
                  <a:gd name="connsiteY2564" fmla="*/ 1613271 h 1681299"/>
                  <a:gd name="connsiteX2565" fmla="*/ 322085 w 1354145"/>
                  <a:gd name="connsiteY2565" fmla="*/ 1611422 h 1681299"/>
                  <a:gd name="connsiteX2566" fmla="*/ 324215 w 1354145"/>
                  <a:gd name="connsiteY2566" fmla="*/ 1610693 h 1681299"/>
                  <a:gd name="connsiteX2567" fmla="*/ 325615 w 1354145"/>
                  <a:gd name="connsiteY2567" fmla="*/ 1610357 h 1681299"/>
                  <a:gd name="connsiteX2568" fmla="*/ 330379 w 1354145"/>
                  <a:gd name="connsiteY2568" fmla="*/ 1609516 h 1681299"/>
                  <a:gd name="connsiteX2569" fmla="*/ 338168 w 1354145"/>
                  <a:gd name="connsiteY2569" fmla="*/ 1603856 h 1681299"/>
                  <a:gd name="connsiteX2570" fmla="*/ 340521 w 1354145"/>
                  <a:gd name="connsiteY2570" fmla="*/ 1603520 h 1681299"/>
                  <a:gd name="connsiteX2571" fmla="*/ 341754 w 1354145"/>
                  <a:gd name="connsiteY2571" fmla="*/ 1602960 h 1681299"/>
                  <a:gd name="connsiteX2572" fmla="*/ 347918 w 1354145"/>
                  <a:gd name="connsiteY2572" fmla="*/ 1600550 h 1681299"/>
                  <a:gd name="connsiteX2573" fmla="*/ 352513 w 1354145"/>
                  <a:gd name="connsiteY2573" fmla="*/ 1599486 h 1681299"/>
                  <a:gd name="connsiteX2574" fmla="*/ 354643 w 1354145"/>
                  <a:gd name="connsiteY2574" fmla="*/ 1599486 h 1681299"/>
                  <a:gd name="connsiteX2575" fmla="*/ 357893 w 1354145"/>
                  <a:gd name="connsiteY2575" fmla="*/ 1599990 h 1681299"/>
                  <a:gd name="connsiteX2576" fmla="*/ 362208 w 1354145"/>
                  <a:gd name="connsiteY2576" fmla="*/ 1601447 h 1681299"/>
                  <a:gd name="connsiteX2577" fmla="*/ 366467 w 1354145"/>
                  <a:gd name="connsiteY2577" fmla="*/ 1604193 h 1681299"/>
                  <a:gd name="connsiteX2578" fmla="*/ 369100 w 1354145"/>
                  <a:gd name="connsiteY2578" fmla="*/ 1604753 h 1681299"/>
                  <a:gd name="connsiteX2579" fmla="*/ 375433 w 1354145"/>
                  <a:gd name="connsiteY2579" fmla="*/ 1609124 h 1681299"/>
                  <a:gd name="connsiteX2580" fmla="*/ 379523 w 1354145"/>
                  <a:gd name="connsiteY2580" fmla="*/ 1614448 h 1681299"/>
                  <a:gd name="connsiteX2581" fmla="*/ 380252 w 1354145"/>
                  <a:gd name="connsiteY2581" fmla="*/ 1616577 h 1681299"/>
                  <a:gd name="connsiteX2582" fmla="*/ 380756 w 1354145"/>
                  <a:gd name="connsiteY2582" fmla="*/ 1619827 h 1681299"/>
                  <a:gd name="connsiteX2583" fmla="*/ 380756 w 1354145"/>
                  <a:gd name="connsiteY2583" fmla="*/ 1620612 h 1681299"/>
                  <a:gd name="connsiteX2584" fmla="*/ 386416 w 1354145"/>
                  <a:gd name="connsiteY2584" fmla="*/ 1628569 h 1681299"/>
                  <a:gd name="connsiteX2585" fmla="*/ 386696 w 1354145"/>
                  <a:gd name="connsiteY2585" fmla="*/ 1630642 h 1681299"/>
                  <a:gd name="connsiteX2586" fmla="*/ 387649 w 1354145"/>
                  <a:gd name="connsiteY2586" fmla="*/ 1633052 h 1681299"/>
                  <a:gd name="connsiteX2587" fmla="*/ 387705 w 1354145"/>
                  <a:gd name="connsiteY2587" fmla="*/ 1633276 h 1681299"/>
                  <a:gd name="connsiteX2588" fmla="*/ 388657 w 1354145"/>
                  <a:gd name="connsiteY2588" fmla="*/ 1633837 h 1681299"/>
                  <a:gd name="connsiteX2589" fmla="*/ 391291 w 1354145"/>
                  <a:gd name="connsiteY2589" fmla="*/ 1636134 h 1681299"/>
                  <a:gd name="connsiteX2590" fmla="*/ 397904 w 1354145"/>
                  <a:gd name="connsiteY2590" fmla="*/ 1636750 h 1681299"/>
                  <a:gd name="connsiteX2591" fmla="*/ 405973 w 1354145"/>
                  <a:gd name="connsiteY2591" fmla="*/ 1642018 h 1681299"/>
                  <a:gd name="connsiteX2592" fmla="*/ 406477 w 1354145"/>
                  <a:gd name="connsiteY2592" fmla="*/ 1651096 h 1681299"/>
                  <a:gd name="connsiteX2593" fmla="*/ 407598 w 1354145"/>
                  <a:gd name="connsiteY2593" fmla="*/ 1653618 h 1681299"/>
                  <a:gd name="connsiteX2594" fmla="*/ 410848 w 1354145"/>
                  <a:gd name="connsiteY2594" fmla="*/ 1656419 h 1681299"/>
                  <a:gd name="connsiteX2595" fmla="*/ 413202 w 1354145"/>
                  <a:gd name="connsiteY2595" fmla="*/ 1657708 h 1681299"/>
                  <a:gd name="connsiteX2596" fmla="*/ 581426 w 1354145"/>
                  <a:gd name="connsiteY2596" fmla="*/ 1516606 h 1681299"/>
                  <a:gd name="connsiteX2597" fmla="*/ 581426 w 1354145"/>
                  <a:gd name="connsiteY2597" fmla="*/ 1516606 h 1681299"/>
                  <a:gd name="connsiteX2598" fmla="*/ 581426 w 1354145"/>
                  <a:gd name="connsiteY2598" fmla="*/ 1516606 h 1681299"/>
                  <a:gd name="connsiteX2599" fmla="*/ 19932 w 1354145"/>
                  <a:gd name="connsiteY2599" fmla="*/ 1475643 h 1681299"/>
                  <a:gd name="connsiteX2600" fmla="*/ 19932 w 1354145"/>
                  <a:gd name="connsiteY2600" fmla="*/ 1475643 h 1681299"/>
                  <a:gd name="connsiteX2601" fmla="*/ 19932 w 1354145"/>
                  <a:gd name="connsiteY2601" fmla="*/ 1475643 h 1681299"/>
                  <a:gd name="connsiteX2602" fmla="*/ 35734 w 1354145"/>
                  <a:gd name="connsiteY2602" fmla="*/ 1454125 h 1681299"/>
                  <a:gd name="connsiteX2603" fmla="*/ 35734 w 1354145"/>
                  <a:gd name="connsiteY2603" fmla="*/ 1454125 h 1681299"/>
                  <a:gd name="connsiteX2604" fmla="*/ 35734 w 1354145"/>
                  <a:gd name="connsiteY2604" fmla="*/ 1454125 h 1681299"/>
                  <a:gd name="connsiteX2605" fmla="*/ 118333 w 1354145"/>
                  <a:gd name="connsiteY2605" fmla="*/ 1304113 h 1681299"/>
                  <a:gd name="connsiteX2606" fmla="*/ 118333 w 1354145"/>
                  <a:gd name="connsiteY2606" fmla="*/ 1304113 h 1681299"/>
                  <a:gd name="connsiteX2607" fmla="*/ 118333 w 1354145"/>
                  <a:gd name="connsiteY2607" fmla="*/ 1304113 h 1681299"/>
                  <a:gd name="connsiteX2608" fmla="*/ 149210 w 1354145"/>
                  <a:gd name="connsiteY2608" fmla="*/ 1263206 h 1681299"/>
                  <a:gd name="connsiteX2609" fmla="*/ 149210 w 1354145"/>
                  <a:gd name="connsiteY2609" fmla="*/ 1263206 h 1681299"/>
                  <a:gd name="connsiteX2610" fmla="*/ 149210 w 1354145"/>
                  <a:gd name="connsiteY2610" fmla="*/ 1263206 h 1681299"/>
                  <a:gd name="connsiteX2611" fmla="*/ 460049 w 1354145"/>
                  <a:gd name="connsiteY2611" fmla="*/ 449824 h 1681299"/>
                  <a:gd name="connsiteX2612" fmla="*/ 460049 w 1354145"/>
                  <a:gd name="connsiteY2612" fmla="*/ 449824 h 1681299"/>
                  <a:gd name="connsiteX2613" fmla="*/ 460049 w 1354145"/>
                  <a:gd name="connsiteY2613" fmla="*/ 449824 h 1681299"/>
                  <a:gd name="connsiteX2614" fmla="*/ 323654 w 1354145"/>
                  <a:gd name="connsiteY2614" fmla="*/ 393115 h 1681299"/>
                  <a:gd name="connsiteX2615" fmla="*/ 323654 w 1354145"/>
                  <a:gd name="connsiteY2615" fmla="*/ 393115 h 1681299"/>
                  <a:gd name="connsiteX2616" fmla="*/ 323654 w 1354145"/>
                  <a:gd name="connsiteY2616" fmla="*/ 393115 h 1681299"/>
                  <a:gd name="connsiteX2617" fmla="*/ 325111 w 1354145"/>
                  <a:gd name="connsiteY2617" fmla="*/ 389528 h 1681299"/>
                  <a:gd name="connsiteX2618" fmla="*/ 325111 w 1354145"/>
                  <a:gd name="connsiteY2618" fmla="*/ 389528 h 1681299"/>
                  <a:gd name="connsiteX2619" fmla="*/ 325111 w 1354145"/>
                  <a:gd name="connsiteY2619" fmla="*/ 389528 h 1681299"/>
                  <a:gd name="connsiteX2620" fmla="*/ 325111 w 1354145"/>
                  <a:gd name="connsiteY2620" fmla="*/ 388071 h 1681299"/>
                  <a:gd name="connsiteX2621" fmla="*/ 325111 w 1354145"/>
                  <a:gd name="connsiteY2621" fmla="*/ 388071 h 1681299"/>
                  <a:gd name="connsiteX2622" fmla="*/ 325111 w 1354145"/>
                  <a:gd name="connsiteY2622" fmla="*/ 388071 h 1681299"/>
                  <a:gd name="connsiteX2623" fmla="*/ 367419 w 1354145"/>
                  <a:gd name="connsiteY2623" fmla="*/ 320602 h 1681299"/>
                  <a:gd name="connsiteX2624" fmla="*/ 367419 w 1354145"/>
                  <a:gd name="connsiteY2624" fmla="*/ 320602 h 1681299"/>
                  <a:gd name="connsiteX2625" fmla="*/ 367419 w 1354145"/>
                  <a:gd name="connsiteY2625" fmla="*/ 320602 h 1681299"/>
                  <a:gd name="connsiteX2626" fmla="*/ 373191 w 1354145"/>
                  <a:gd name="connsiteY2626" fmla="*/ 309115 h 1681299"/>
                  <a:gd name="connsiteX2627" fmla="*/ 373191 w 1354145"/>
                  <a:gd name="connsiteY2627" fmla="*/ 309115 h 1681299"/>
                  <a:gd name="connsiteX2628" fmla="*/ 373191 w 1354145"/>
                  <a:gd name="connsiteY2628" fmla="*/ 309115 h 1681299"/>
                  <a:gd name="connsiteX2629" fmla="*/ 392580 w 1354145"/>
                  <a:gd name="connsiteY2629" fmla="*/ 278967 h 1681299"/>
                  <a:gd name="connsiteX2630" fmla="*/ 392580 w 1354145"/>
                  <a:gd name="connsiteY2630" fmla="*/ 278967 h 1681299"/>
                  <a:gd name="connsiteX2631" fmla="*/ 392580 w 1354145"/>
                  <a:gd name="connsiteY2631" fmla="*/ 278967 h 1681299"/>
                  <a:gd name="connsiteX2632" fmla="*/ 518944 w 1354145"/>
                  <a:gd name="connsiteY2632" fmla="*/ 147615 h 1681299"/>
                  <a:gd name="connsiteX2633" fmla="*/ 518944 w 1354145"/>
                  <a:gd name="connsiteY2633" fmla="*/ 147615 h 1681299"/>
                  <a:gd name="connsiteX2634" fmla="*/ 518944 w 1354145"/>
                  <a:gd name="connsiteY2634" fmla="*/ 147615 h 1681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</a:cxnLst>
                <a:rect l="l" t="t" r="r" b="b"/>
                <a:pathLst>
                  <a:path w="1354145" h="1681299">
                    <a:moveTo>
                      <a:pt x="418413" y="1681300"/>
                    </a:moveTo>
                    <a:lnTo>
                      <a:pt x="415555" y="1681300"/>
                    </a:lnTo>
                    <a:cubicBezTo>
                      <a:pt x="412697" y="1681300"/>
                      <a:pt x="410064" y="1680123"/>
                      <a:pt x="408102" y="1678162"/>
                    </a:cubicBezTo>
                    <a:lnTo>
                      <a:pt x="404852" y="1677490"/>
                    </a:lnTo>
                    <a:cubicBezTo>
                      <a:pt x="401994" y="1676929"/>
                      <a:pt x="399529" y="1675192"/>
                      <a:pt x="398016" y="1672670"/>
                    </a:cubicBezTo>
                    <a:lnTo>
                      <a:pt x="396727" y="1670541"/>
                    </a:lnTo>
                    <a:lnTo>
                      <a:pt x="393028" y="1667291"/>
                    </a:lnTo>
                    <a:cubicBezTo>
                      <a:pt x="391852" y="1666282"/>
                      <a:pt x="390955" y="1665049"/>
                      <a:pt x="390282" y="1663648"/>
                    </a:cubicBezTo>
                    <a:lnTo>
                      <a:pt x="386920" y="1656195"/>
                    </a:lnTo>
                    <a:cubicBezTo>
                      <a:pt x="386864" y="1656027"/>
                      <a:pt x="386808" y="1655915"/>
                      <a:pt x="386696" y="1655747"/>
                    </a:cubicBezTo>
                    <a:lnTo>
                      <a:pt x="384062" y="1655243"/>
                    </a:lnTo>
                    <a:cubicBezTo>
                      <a:pt x="381597" y="1654738"/>
                      <a:pt x="379355" y="1653337"/>
                      <a:pt x="377842" y="1651320"/>
                    </a:cubicBezTo>
                    <a:lnTo>
                      <a:pt x="376890" y="1650087"/>
                    </a:lnTo>
                    <a:lnTo>
                      <a:pt x="375040" y="1648966"/>
                    </a:lnTo>
                    <a:cubicBezTo>
                      <a:pt x="373695" y="1648182"/>
                      <a:pt x="372575" y="1647117"/>
                      <a:pt x="371734" y="1645828"/>
                    </a:cubicBezTo>
                    <a:lnTo>
                      <a:pt x="370277" y="1643699"/>
                    </a:lnTo>
                    <a:cubicBezTo>
                      <a:pt x="369717" y="1642915"/>
                      <a:pt x="369325" y="1642018"/>
                      <a:pt x="369044" y="1641121"/>
                    </a:cubicBezTo>
                    <a:cubicBezTo>
                      <a:pt x="368092" y="1639777"/>
                      <a:pt x="367419" y="1638151"/>
                      <a:pt x="367195" y="1636414"/>
                    </a:cubicBezTo>
                    <a:lnTo>
                      <a:pt x="367139" y="1636134"/>
                    </a:lnTo>
                    <a:cubicBezTo>
                      <a:pt x="366411" y="1635686"/>
                      <a:pt x="365682" y="1635181"/>
                      <a:pt x="365122" y="1634565"/>
                    </a:cubicBezTo>
                    <a:lnTo>
                      <a:pt x="362264" y="1631707"/>
                    </a:lnTo>
                    <a:cubicBezTo>
                      <a:pt x="359966" y="1629409"/>
                      <a:pt x="358958" y="1626215"/>
                      <a:pt x="359294" y="1623133"/>
                    </a:cubicBezTo>
                    <a:lnTo>
                      <a:pt x="358677" y="1623021"/>
                    </a:lnTo>
                    <a:cubicBezTo>
                      <a:pt x="356772" y="1622573"/>
                      <a:pt x="355035" y="1621676"/>
                      <a:pt x="353690" y="1620331"/>
                    </a:cubicBezTo>
                    <a:lnTo>
                      <a:pt x="351337" y="1621228"/>
                    </a:lnTo>
                    <a:cubicBezTo>
                      <a:pt x="350104" y="1622125"/>
                      <a:pt x="348703" y="1622797"/>
                      <a:pt x="347190" y="1623077"/>
                    </a:cubicBezTo>
                    <a:cubicBezTo>
                      <a:pt x="346181" y="1624534"/>
                      <a:pt x="344836" y="1625711"/>
                      <a:pt x="343267" y="1626495"/>
                    </a:cubicBezTo>
                    <a:lnTo>
                      <a:pt x="340409" y="1627952"/>
                    </a:lnTo>
                    <a:cubicBezTo>
                      <a:pt x="339513" y="1628401"/>
                      <a:pt x="338616" y="1628681"/>
                      <a:pt x="337607" y="1628905"/>
                    </a:cubicBezTo>
                    <a:lnTo>
                      <a:pt x="330715" y="1630138"/>
                    </a:lnTo>
                    <a:lnTo>
                      <a:pt x="328025" y="1632380"/>
                    </a:lnTo>
                    <a:cubicBezTo>
                      <a:pt x="327128" y="1633164"/>
                      <a:pt x="326064" y="1633724"/>
                      <a:pt x="324943" y="1634173"/>
                    </a:cubicBezTo>
                    <a:cubicBezTo>
                      <a:pt x="324102" y="1637591"/>
                      <a:pt x="321525" y="1640281"/>
                      <a:pt x="318331" y="1641401"/>
                    </a:cubicBezTo>
                    <a:cubicBezTo>
                      <a:pt x="316706" y="1643195"/>
                      <a:pt x="314520" y="1644427"/>
                      <a:pt x="312054" y="1644764"/>
                    </a:cubicBezTo>
                    <a:cubicBezTo>
                      <a:pt x="310934" y="1647061"/>
                      <a:pt x="309028" y="1648910"/>
                      <a:pt x="306619" y="1649863"/>
                    </a:cubicBezTo>
                    <a:lnTo>
                      <a:pt x="304153" y="1650872"/>
                    </a:lnTo>
                    <a:cubicBezTo>
                      <a:pt x="303985" y="1651544"/>
                      <a:pt x="303761" y="1652161"/>
                      <a:pt x="303425" y="1652777"/>
                    </a:cubicBezTo>
                    <a:lnTo>
                      <a:pt x="302696" y="1654234"/>
                    </a:lnTo>
                    <a:cubicBezTo>
                      <a:pt x="301463" y="1656700"/>
                      <a:pt x="299334" y="1658549"/>
                      <a:pt x="296700" y="1659445"/>
                    </a:cubicBezTo>
                    <a:lnTo>
                      <a:pt x="294571" y="1660174"/>
                    </a:lnTo>
                    <a:cubicBezTo>
                      <a:pt x="293506" y="1660510"/>
                      <a:pt x="292441" y="1660678"/>
                      <a:pt x="291321" y="1660678"/>
                    </a:cubicBezTo>
                    <a:lnTo>
                      <a:pt x="287734" y="1660678"/>
                    </a:lnTo>
                    <a:cubicBezTo>
                      <a:pt x="285773" y="1660678"/>
                      <a:pt x="283868" y="1660118"/>
                      <a:pt x="282187" y="1659053"/>
                    </a:cubicBezTo>
                    <a:lnTo>
                      <a:pt x="281626" y="1658885"/>
                    </a:lnTo>
                    <a:cubicBezTo>
                      <a:pt x="279833" y="1658437"/>
                      <a:pt x="278152" y="1657484"/>
                      <a:pt x="276807" y="1656139"/>
                    </a:cubicBezTo>
                    <a:lnTo>
                      <a:pt x="276191" y="1655523"/>
                    </a:lnTo>
                    <a:lnTo>
                      <a:pt x="273221" y="1656139"/>
                    </a:lnTo>
                    <a:cubicBezTo>
                      <a:pt x="271259" y="1656532"/>
                      <a:pt x="269242" y="1656363"/>
                      <a:pt x="267393" y="1655635"/>
                    </a:cubicBezTo>
                    <a:lnTo>
                      <a:pt x="266160" y="1655635"/>
                    </a:lnTo>
                    <a:cubicBezTo>
                      <a:pt x="264535" y="1655635"/>
                      <a:pt x="262966" y="1655243"/>
                      <a:pt x="261509" y="1654514"/>
                    </a:cubicBezTo>
                    <a:lnTo>
                      <a:pt x="260724" y="1654122"/>
                    </a:lnTo>
                    <a:cubicBezTo>
                      <a:pt x="258707" y="1653898"/>
                      <a:pt x="256802" y="1653113"/>
                      <a:pt x="255233" y="1651768"/>
                    </a:cubicBezTo>
                    <a:lnTo>
                      <a:pt x="253103" y="1649975"/>
                    </a:lnTo>
                    <a:cubicBezTo>
                      <a:pt x="250469" y="1650872"/>
                      <a:pt x="247556" y="1650760"/>
                      <a:pt x="245034" y="1649471"/>
                    </a:cubicBezTo>
                    <a:lnTo>
                      <a:pt x="243577" y="1648742"/>
                    </a:lnTo>
                    <a:cubicBezTo>
                      <a:pt x="242568" y="1648238"/>
                      <a:pt x="241672" y="1647565"/>
                      <a:pt x="240887" y="1646781"/>
                    </a:cubicBezTo>
                    <a:lnTo>
                      <a:pt x="239430" y="1645324"/>
                    </a:lnTo>
                    <a:cubicBezTo>
                      <a:pt x="237525" y="1643363"/>
                      <a:pt x="236404" y="1640785"/>
                      <a:pt x="236404" y="1638039"/>
                    </a:cubicBezTo>
                    <a:lnTo>
                      <a:pt x="236404" y="1636582"/>
                    </a:lnTo>
                    <a:cubicBezTo>
                      <a:pt x="236404" y="1635798"/>
                      <a:pt x="236516" y="1634957"/>
                      <a:pt x="236684" y="1634173"/>
                    </a:cubicBezTo>
                    <a:lnTo>
                      <a:pt x="235844" y="1633108"/>
                    </a:lnTo>
                    <a:cubicBezTo>
                      <a:pt x="234835" y="1632099"/>
                      <a:pt x="234051" y="1630923"/>
                      <a:pt x="233546" y="1629634"/>
                    </a:cubicBezTo>
                    <a:lnTo>
                      <a:pt x="232089" y="1626047"/>
                    </a:lnTo>
                    <a:cubicBezTo>
                      <a:pt x="231921" y="1625599"/>
                      <a:pt x="231753" y="1625151"/>
                      <a:pt x="231641" y="1624702"/>
                    </a:cubicBezTo>
                    <a:lnTo>
                      <a:pt x="230912" y="1621845"/>
                    </a:lnTo>
                    <a:cubicBezTo>
                      <a:pt x="230688" y="1621004"/>
                      <a:pt x="230632" y="1620163"/>
                      <a:pt x="230632" y="1619323"/>
                    </a:cubicBezTo>
                    <a:lnTo>
                      <a:pt x="230632" y="1619155"/>
                    </a:lnTo>
                    <a:lnTo>
                      <a:pt x="230072" y="1614111"/>
                    </a:lnTo>
                    <a:cubicBezTo>
                      <a:pt x="229512" y="1612823"/>
                      <a:pt x="229175" y="1611366"/>
                      <a:pt x="229175" y="1609965"/>
                    </a:cubicBezTo>
                    <a:lnTo>
                      <a:pt x="229175" y="1603520"/>
                    </a:lnTo>
                    <a:cubicBezTo>
                      <a:pt x="229175" y="1601895"/>
                      <a:pt x="229567" y="1600326"/>
                      <a:pt x="230240" y="1598925"/>
                    </a:cubicBezTo>
                    <a:lnTo>
                      <a:pt x="232369" y="1594610"/>
                    </a:lnTo>
                    <a:cubicBezTo>
                      <a:pt x="232482" y="1594386"/>
                      <a:pt x="232594" y="1594162"/>
                      <a:pt x="232706" y="1593994"/>
                    </a:cubicBezTo>
                    <a:lnTo>
                      <a:pt x="232706" y="1592089"/>
                    </a:lnTo>
                    <a:cubicBezTo>
                      <a:pt x="232706" y="1589343"/>
                      <a:pt x="233770" y="1586709"/>
                      <a:pt x="235732" y="1584804"/>
                    </a:cubicBezTo>
                    <a:lnTo>
                      <a:pt x="236740" y="1583795"/>
                    </a:lnTo>
                    <a:lnTo>
                      <a:pt x="242120" y="1576566"/>
                    </a:lnTo>
                    <a:cubicBezTo>
                      <a:pt x="240383" y="1576622"/>
                      <a:pt x="238590" y="1576286"/>
                      <a:pt x="237021" y="1575502"/>
                    </a:cubicBezTo>
                    <a:lnTo>
                      <a:pt x="235564" y="1574773"/>
                    </a:lnTo>
                    <a:cubicBezTo>
                      <a:pt x="233378" y="1573708"/>
                      <a:pt x="231641" y="1571859"/>
                      <a:pt x="230688" y="1569674"/>
                    </a:cubicBezTo>
                    <a:cubicBezTo>
                      <a:pt x="229736" y="1569394"/>
                      <a:pt x="228783" y="1568945"/>
                      <a:pt x="227943" y="1568385"/>
                    </a:cubicBezTo>
                    <a:lnTo>
                      <a:pt x="226093" y="1567432"/>
                    </a:lnTo>
                    <a:cubicBezTo>
                      <a:pt x="225253" y="1567152"/>
                      <a:pt x="224524" y="1566816"/>
                      <a:pt x="223796" y="1566311"/>
                    </a:cubicBezTo>
                    <a:cubicBezTo>
                      <a:pt x="223179" y="1566928"/>
                      <a:pt x="222451" y="1567488"/>
                      <a:pt x="221722" y="1567937"/>
                    </a:cubicBezTo>
                    <a:lnTo>
                      <a:pt x="220714" y="1569394"/>
                    </a:lnTo>
                    <a:cubicBezTo>
                      <a:pt x="220209" y="1570402"/>
                      <a:pt x="219537" y="1571299"/>
                      <a:pt x="218752" y="1572083"/>
                    </a:cubicBezTo>
                    <a:lnTo>
                      <a:pt x="217295" y="1573540"/>
                    </a:lnTo>
                    <a:cubicBezTo>
                      <a:pt x="214381" y="1576454"/>
                      <a:pt x="209954" y="1577351"/>
                      <a:pt x="206144" y="1575838"/>
                    </a:cubicBezTo>
                    <a:lnTo>
                      <a:pt x="200764" y="1573708"/>
                    </a:lnTo>
                    <a:cubicBezTo>
                      <a:pt x="198523" y="1573597"/>
                      <a:pt x="196449" y="1572756"/>
                      <a:pt x="194768" y="1571355"/>
                    </a:cubicBezTo>
                    <a:cubicBezTo>
                      <a:pt x="193087" y="1572420"/>
                      <a:pt x="191182" y="1573036"/>
                      <a:pt x="189165" y="1573036"/>
                    </a:cubicBezTo>
                    <a:lnTo>
                      <a:pt x="188772" y="1573036"/>
                    </a:lnTo>
                    <a:lnTo>
                      <a:pt x="186195" y="1573540"/>
                    </a:lnTo>
                    <a:cubicBezTo>
                      <a:pt x="186027" y="1573597"/>
                      <a:pt x="185802" y="1573597"/>
                      <a:pt x="185634" y="1573652"/>
                    </a:cubicBezTo>
                    <a:lnTo>
                      <a:pt x="183617" y="1573933"/>
                    </a:lnTo>
                    <a:cubicBezTo>
                      <a:pt x="183505" y="1574101"/>
                      <a:pt x="183449" y="1574325"/>
                      <a:pt x="183337" y="1574493"/>
                    </a:cubicBezTo>
                    <a:lnTo>
                      <a:pt x="182608" y="1575950"/>
                    </a:lnTo>
                    <a:cubicBezTo>
                      <a:pt x="181768" y="1577575"/>
                      <a:pt x="180591" y="1578920"/>
                      <a:pt x="179078" y="1579928"/>
                    </a:cubicBezTo>
                    <a:cubicBezTo>
                      <a:pt x="178686" y="1580489"/>
                      <a:pt x="178293" y="1580993"/>
                      <a:pt x="177789" y="1581498"/>
                    </a:cubicBezTo>
                    <a:lnTo>
                      <a:pt x="177061" y="1582226"/>
                    </a:lnTo>
                    <a:cubicBezTo>
                      <a:pt x="175660" y="1583627"/>
                      <a:pt x="173979" y="1584580"/>
                      <a:pt x="172129" y="1584972"/>
                    </a:cubicBezTo>
                    <a:lnTo>
                      <a:pt x="172017" y="1585084"/>
                    </a:lnTo>
                    <a:cubicBezTo>
                      <a:pt x="170056" y="1587045"/>
                      <a:pt x="167422" y="1588110"/>
                      <a:pt x="164732" y="1588110"/>
                    </a:cubicBezTo>
                    <a:lnTo>
                      <a:pt x="162883" y="1588110"/>
                    </a:lnTo>
                    <a:lnTo>
                      <a:pt x="162211" y="1588446"/>
                    </a:lnTo>
                    <a:cubicBezTo>
                      <a:pt x="159017" y="1590071"/>
                      <a:pt x="155206" y="1589847"/>
                      <a:pt x="152180" y="1587998"/>
                    </a:cubicBezTo>
                    <a:cubicBezTo>
                      <a:pt x="149995" y="1586653"/>
                      <a:pt x="148369" y="1584524"/>
                      <a:pt x="147697" y="1582058"/>
                    </a:cubicBezTo>
                    <a:cubicBezTo>
                      <a:pt x="147529" y="1582170"/>
                      <a:pt x="147305" y="1582226"/>
                      <a:pt x="147137" y="1582338"/>
                    </a:cubicBezTo>
                    <a:cubicBezTo>
                      <a:pt x="145343" y="1585364"/>
                      <a:pt x="142037" y="1587381"/>
                      <a:pt x="138227" y="1587381"/>
                    </a:cubicBezTo>
                    <a:lnTo>
                      <a:pt x="135201" y="1587381"/>
                    </a:lnTo>
                    <a:cubicBezTo>
                      <a:pt x="133407" y="1588782"/>
                      <a:pt x="131166" y="1589511"/>
                      <a:pt x="128868" y="1589511"/>
                    </a:cubicBezTo>
                    <a:lnTo>
                      <a:pt x="127412" y="1589511"/>
                    </a:lnTo>
                    <a:cubicBezTo>
                      <a:pt x="125786" y="1589511"/>
                      <a:pt x="124217" y="1589119"/>
                      <a:pt x="122816" y="1588446"/>
                    </a:cubicBezTo>
                    <a:lnTo>
                      <a:pt x="122760" y="1588390"/>
                    </a:lnTo>
                    <a:cubicBezTo>
                      <a:pt x="121191" y="1589791"/>
                      <a:pt x="119174" y="1590632"/>
                      <a:pt x="117101" y="1590912"/>
                    </a:cubicBezTo>
                    <a:lnTo>
                      <a:pt x="114299" y="1591192"/>
                    </a:lnTo>
                    <a:lnTo>
                      <a:pt x="113682" y="1592425"/>
                    </a:lnTo>
                    <a:cubicBezTo>
                      <a:pt x="112338" y="1595115"/>
                      <a:pt x="109872" y="1597076"/>
                      <a:pt x="106958" y="1597860"/>
                    </a:cubicBezTo>
                    <a:lnTo>
                      <a:pt x="104100" y="1598589"/>
                    </a:lnTo>
                    <a:cubicBezTo>
                      <a:pt x="103260" y="1598813"/>
                      <a:pt x="102419" y="1598869"/>
                      <a:pt x="101578" y="1598869"/>
                    </a:cubicBezTo>
                    <a:lnTo>
                      <a:pt x="100121" y="1598869"/>
                    </a:lnTo>
                    <a:cubicBezTo>
                      <a:pt x="98216" y="1598869"/>
                      <a:pt x="96423" y="1598365"/>
                      <a:pt x="94854" y="1597412"/>
                    </a:cubicBezTo>
                    <a:cubicBezTo>
                      <a:pt x="94237" y="1597412"/>
                      <a:pt x="93677" y="1597356"/>
                      <a:pt x="93061" y="1597188"/>
                    </a:cubicBezTo>
                    <a:lnTo>
                      <a:pt x="89474" y="1596459"/>
                    </a:lnTo>
                    <a:cubicBezTo>
                      <a:pt x="88746" y="1596348"/>
                      <a:pt x="88073" y="1596123"/>
                      <a:pt x="87401" y="1595843"/>
                    </a:cubicBezTo>
                    <a:lnTo>
                      <a:pt x="83534" y="1594162"/>
                    </a:lnTo>
                    <a:lnTo>
                      <a:pt x="80452" y="1593658"/>
                    </a:lnTo>
                    <a:cubicBezTo>
                      <a:pt x="78995" y="1593434"/>
                      <a:pt x="77650" y="1592873"/>
                      <a:pt x="76418" y="1592089"/>
                    </a:cubicBezTo>
                    <a:lnTo>
                      <a:pt x="72103" y="1589231"/>
                    </a:lnTo>
                    <a:cubicBezTo>
                      <a:pt x="69637" y="1587606"/>
                      <a:pt x="68012" y="1585028"/>
                      <a:pt x="67620" y="1582114"/>
                    </a:cubicBezTo>
                    <a:lnTo>
                      <a:pt x="64033" y="1557009"/>
                    </a:lnTo>
                    <a:cubicBezTo>
                      <a:pt x="63977" y="1556505"/>
                      <a:pt x="63921" y="1556057"/>
                      <a:pt x="63921" y="1555552"/>
                    </a:cubicBezTo>
                    <a:lnTo>
                      <a:pt x="63921" y="1540422"/>
                    </a:lnTo>
                    <a:cubicBezTo>
                      <a:pt x="63417" y="1540142"/>
                      <a:pt x="62913" y="1539862"/>
                      <a:pt x="62464" y="1539526"/>
                    </a:cubicBezTo>
                    <a:lnTo>
                      <a:pt x="62464" y="1539526"/>
                    </a:lnTo>
                    <a:cubicBezTo>
                      <a:pt x="61400" y="1539862"/>
                      <a:pt x="60279" y="1540030"/>
                      <a:pt x="59214" y="1540030"/>
                    </a:cubicBezTo>
                    <a:lnTo>
                      <a:pt x="58486" y="1540030"/>
                    </a:lnTo>
                    <a:cubicBezTo>
                      <a:pt x="55740" y="1540030"/>
                      <a:pt x="53106" y="1538965"/>
                      <a:pt x="51201" y="1537004"/>
                    </a:cubicBezTo>
                    <a:lnTo>
                      <a:pt x="49352" y="1535155"/>
                    </a:lnTo>
                    <a:cubicBezTo>
                      <a:pt x="49071" y="1535043"/>
                      <a:pt x="48735" y="1534931"/>
                      <a:pt x="48455" y="1534818"/>
                    </a:cubicBezTo>
                    <a:cubicBezTo>
                      <a:pt x="47895" y="1534707"/>
                      <a:pt x="47334" y="1534538"/>
                      <a:pt x="46774" y="1534314"/>
                    </a:cubicBezTo>
                    <a:lnTo>
                      <a:pt x="45093" y="1533642"/>
                    </a:lnTo>
                    <a:cubicBezTo>
                      <a:pt x="43524" y="1534538"/>
                      <a:pt x="41731" y="1535043"/>
                      <a:pt x="39881" y="1535043"/>
                    </a:cubicBezTo>
                    <a:lnTo>
                      <a:pt x="37696" y="1535043"/>
                    </a:lnTo>
                    <a:lnTo>
                      <a:pt x="37135" y="1535603"/>
                    </a:lnTo>
                    <a:cubicBezTo>
                      <a:pt x="36351" y="1536388"/>
                      <a:pt x="35454" y="1537060"/>
                      <a:pt x="34446" y="1537508"/>
                    </a:cubicBezTo>
                    <a:lnTo>
                      <a:pt x="33997" y="1537733"/>
                    </a:lnTo>
                    <a:lnTo>
                      <a:pt x="32653" y="1539750"/>
                    </a:lnTo>
                    <a:cubicBezTo>
                      <a:pt x="32260" y="1540310"/>
                      <a:pt x="31812" y="1540871"/>
                      <a:pt x="31308" y="1541375"/>
                    </a:cubicBezTo>
                    <a:lnTo>
                      <a:pt x="30579" y="1542103"/>
                    </a:lnTo>
                    <a:cubicBezTo>
                      <a:pt x="29234" y="1543392"/>
                      <a:pt x="27609" y="1544345"/>
                      <a:pt x="25816" y="1544793"/>
                    </a:cubicBezTo>
                    <a:lnTo>
                      <a:pt x="23294" y="1545522"/>
                    </a:lnTo>
                    <a:cubicBezTo>
                      <a:pt x="23238" y="1545522"/>
                      <a:pt x="23238" y="1545578"/>
                      <a:pt x="23182" y="1545578"/>
                    </a:cubicBezTo>
                    <a:lnTo>
                      <a:pt x="22622" y="1548268"/>
                    </a:lnTo>
                    <a:cubicBezTo>
                      <a:pt x="21949" y="1551630"/>
                      <a:pt x="19652" y="1554488"/>
                      <a:pt x="16458" y="1555776"/>
                    </a:cubicBezTo>
                    <a:cubicBezTo>
                      <a:pt x="13263" y="1557065"/>
                      <a:pt x="9621" y="1556729"/>
                      <a:pt x="6763" y="1554824"/>
                    </a:cubicBezTo>
                    <a:lnTo>
                      <a:pt x="4634" y="1553367"/>
                    </a:lnTo>
                    <a:cubicBezTo>
                      <a:pt x="2336" y="1551854"/>
                      <a:pt x="767" y="1549500"/>
                      <a:pt x="207" y="1546811"/>
                    </a:cubicBezTo>
                    <a:cubicBezTo>
                      <a:pt x="-241" y="1544569"/>
                      <a:pt x="39" y="1542272"/>
                      <a:pt x="1047" y="1540254"/>
                    </a:cubicBezTo>
                    <a:lnTo>
                      <a:pt x="767" y="1538181"/>
                    </a:lnTo>
                    <a:cubicBezTo>
                      <a:pt x="543" y="1536444"/>
                      <a:pt x="767" y="1534651"/>
                      <a:pt x="1440" y="1533025"/>
                    </a:cubicBezTo>
                    <a:lnTo>
                      <a:pt x="2448" y="1530560"/>
                    </a:lnTo>
                    <a:cubicBezTo>
                      <a:pt x="1776" y="1529159"/>
                      <a:pt x="1440" y="1527646"/>
                      <a:pt x="1440" y="1526077"/>
                    </a:cubicBezTo>
                    <a:lnTo>
                      <a:pt x="1440" y="1523219"/>
                    </a:lnTo>
                    <a:cubicBezTo>
                      <a:pt x="1440" y="1520081"/>
                      <a:pt x="2841" y="1517111"/>
                      <a:pt x="5306" y="1515149"/>
                    </a:cubicBezTo>
                    <a:lnTo>
                      <a:pt x="6035" y="1514533"/>
                    </a:lnTo>
                    <a:lnTo>
                      <a:pt x="7155" y="1509770"/>
                    </a:lnTo>
                    <a:cubicBezTo>
                      <a:pt x="6091" y="1507080"/>
                      <a:pt x="6203" y="1504054"/>
                      <a:pt x="7548" y="1501364"/>
                    </a:cubicBezTo>
                    <a:lnTo>
                      <a:pt x="11134" y="1494191"/>
                    </a:lnTo>
                    <a:cubicBezTo>
                      <a:pt x="11470" y="1493575"/>
                      <a:pt x="11807" y="1492959"/>
                      <a:pt x="12255" y="1492398"/>
                    </a:cubicBezTo>
                    <a:cubicBezTo>
                      <a:pt x="10910" y="1491053"/>
                      <a:pt x="9957" y="1489260"/>
                      <a:pt x="9509" y="1487299"/>
                    </a:cubicBezTo>
                    <a:cubicBezTo>
                      <a:pt x="8332" y="1484721"/>
                      <a:pt x="8276" y="1481807"/>
                      <a:pt x="9285" y="1479230"/>
                    </a:cubicBezTo>
                    <a:lnTo>
                      <a:pt x="9285" y="1475811"/>
                    </a:lnTo>
                    <a:cubicBezTo>
                      <a:pt x="9285" y="1474186"/>
                      <a:pt x="9677" y="1472617"/>
                      <a:pt x="10406" y="1471160"/>
                    </a:cubicBezTo>
                    <a:lnTo>
                      <a:pt x="11134" y="1469703"/>
                    </a:lnTo>
                    <a:cubicBezTo>
                      <a:pt x="11246" y="1469479"/>
                      <a:pt x="11358" y="1469311"/>
                      <a:pt x="11470" y="1469087"/>
                    </a:cubicBezTo>
                    <a:cubicBezTo>
                      <a:pt x="11470" y="1468919"/>
                      <a:pt x="11470" y="1468751"/>
                      <a:pt x="11470" y="1468638"/>
                    </a:cubicBezTo>
                    <a:lnTo>
                      <a:pt x="11470" y="1465052"/>
                    </a:lnTo>
                    <a:cubicBezTo>
                      <a:pt x="11470" y="1463035"/>
                      <a:pt x="12087" y="1461017"/>
                      <a:pt x="13208" y="1459336"/>
                    </a:cubicBezTo>
                    <a:lnTo>
                      <a:pt x="14664" y="1457207"/>
                    </a:lnTo>
                    <a:cubicBezTo>
                      <a:pt x="15449" y="1456086"/>
                      <a:pt x="16402" y="1455078"/>
                      <a:pt x="17522" y="1454349"/>
                    </a:cubicBezTo>
                    <a:lnTo>
                      <a:pt x="19652" y="1452892"/>
                    </a:lnTo>
                    <a:cubicBezTo>
                      <a:pt x="19988" y="1452668"/>
                      <a:pt x="20380" y="1452444"/>
                      <a:pt x="20773" y="1452220"/>
                    </a:cubicBezTo>
                    <a:cubicBezTo>
                      <a:pt x="20324" y="1451043"/>
                      <a:pt x="20100" y="1449810"/>
                      <a:pt x="20100" y="1448521"/>
                    </a:cubicBezTo>
                    <a:lnTo>
                      <a:pt x="20100" y="1446560"/>
                    </a:lnTo>
                    <a:cubicBezTo>
                      <a:pt x="19652" y="1445383"/>
                      <a:pt x="19372" y="1444094"/>
                      <a:pt x="19372" y="1442805"/>
                    </a:cubicBezTo>
                    <a:lnTo>
                      <a:pt x="19372" y="1442077"/>
                    </a:lnTo>
                    <a:cubicBezTo>
                      <a:pt x="19372" y="1440788"/>
                      <a:pt x="19596" y="1439499"/>
                      <a:pt x="20100" y="1438322"/>
                    </a:cubicBezTo>
                    <a:lnTo>
                      <a:pt x="20100" y="1437089"/>
                    </a:lnTo>
                    <a:cubicBezTo>
                      <a:pt x="20100" y="1432831"/>
                      <a:pt x="22622" y="1429188"/>
                      <a:pt x="26320" y="1427619"/>
                    </a:cubicBezTo>
                    <a:cubicBezTo>
                      <a:pt x="26432" y="1427339"/>
                      <a:pt x="26488" y="1427059"/>
                      <a:pt x="26600" y="1426779"/>
                    </a:cubicBezTo>
                    <a:lnTo>
                      <a:pt x="26993" y="1425770"/>
                    </a:lnTo>
                    <a:cubicBezTo>
                      <a:pt x="25816" y="1424033"/>
                      <a:pt x="25144" y="1421959"/>
                      <a:pt x="25144" y="1419830"/>
                    </a:cubicBezTo>
                    <a:cubicBezTo>
                      <a:pt x="25144" y="1417645"/>
                      <a:pt x="25816" y="1415571"/>
                      <a:pt x="27049" y="1413834"/>
                    </a:cubicBezTo>
                    <a:cubicBezTo>
                      <a:pt x="28114" y="1410416"/>
                      <a:pt x="30971" y="1407782"/>
                      <a:pt x="34502" y="1406941"/>
                    </a:cubicBezTo>
                    <a:cubicBezTo>
                      <a:pt x="34390" y="1405372"/>
                      <a:pt x="34614" y="1403803"/>
                      <a:pt x="35286" y="1402290"/>
                    </a:cubicBezTo>
                    <a:cubicBezTo>
                      <a:pt x="35903" y="1400833"/>
                      <a:pt x="36799" y="1399600"/>
                      <a:pt x="37920" y="1398592"/>
                    </a:cubicBezTo>
                    <a:cubicBezTo>
                      <a:pt x="38256" y="1398256"/>
                      <a:pt x="38592" y="1397919"/>
                      <a:pt x="38929" y="1397639"/>
                    </a:cubicBezTo>
                    <a:cubicBezTo>
                      <a:pt x="39489" y="1393773"/>
                      <a:pt x="42123" y="1390522"/>
                      <a:pt x="45877" y="1389290"/>
                    </a:cubicBezTo>
                    <a:lnTo>
                      <a:pt x="48007" y="1388561"/>
                    </a:lnTo>
                    <a:cubicBezTo>
                      <a:pt x="49071" y="1388225"/>
                      <a:pt x="50136" y="1388057"/>
                      <a:pt x="51257" y="1388057"/>
                    </a:cubicBezTo>
                    <a:lnTo>
                      <a:pt x="51985" y="1388057"/>
                    </a:lnTo>
                    <a:cubicBezTo>
                      <a:pt x="53498" y="1388057"/>
                      <a:pt x="54955" y="1388393"/>
                      <a:pt x="56244" y="1388954"/>
                    </a:cubicBezTo>
                    <a:lnTo>
                      <a:pt x="57813" y="1385872"/>
                    </a:lnTo>
                    <a:lnTo>
                      <a:pt x="86448" y="1334149"/>
                    </a:lnTo>
                    <a:cubicBezTo>
                      <a:pt x="86728" y="1333140"/>
                      <a:pt x="87121" y="1332188"/>
                      <a:pt x="87625" y="1331291"/>
                    </a:cubicBezTo>
                    <a:cubicBezTo>
                      <a:pt x="87737" y="1330058"/>
                      <a:pt x="88073" y="1328881"/>
                      <a:pt x="88634" y="1327705"/>
                    </a:cubicBezTo>
                    <a:lnTo>
                      <a:pt x="89082" y="1326752"/>
                    </a:lnTo>
                    <a:cubicBezTo>
                      <a:pt x="88746" y="1324679"/>
                      <a:pt x="89026" y="1322493"/>
                      <a:pt x="90035" y="1320532"/>
                    </a:cubicBezTo>
                    <a:lnTo>
                      <a:pt x="90427" y="1319747"/>
                    </a:lnTo>
                    <a:cubicBezTo>
                      <a:pt x="88017" y="1315769"/>
                      <a:pt x="88522" y="1310557"/>
                      <a:pt x="91940" y="1307139"/>
                    </a:cubicBezTo>
                    <a:lnTo>
                      <a:pt x="92668" y="1306410"/>
                    </a:lnTo>
                    <a:cubicBezTo>
                      <a:pt x="93453" y="1305626"/>
                      <a:pt x="94406" y="1304954"/>
                      <a:pt x="95414" y="1304449"/>
                    </a:cubicBezTo>
                    <a:lnTo>
                      <a:pt x="96871" y="1303721"/>
                    </a:lnTo>
                    <a:cubicBezTo>
                      <a:pt x="97600" y="1303385"/>
                      <a:pt x="98328" y="1303104"/>
                      <a:pt x="99113" y="1302880"/>
                    </a:cubicBezTo>
                    <a:cubicBezTo>
                      <a:pt x="100962" y="1301311"/>
                      <a:pt x="103315" y="1300470"/>
                      <a:pt x="105781" y="1300470"/>
                    </a:cubicBezTo>
                    <a:lnTo>
                      <a:pt x="107238" y="1300470"/>
                    </a:lnTo>
                    <a:cubicBezTo>
                      <a:pt x="107630" y="1300470"/>
                      <a:pt x="108023" y="1300470"/>
                      <a:pt x="108415" y="1300527"/>
                    </a:cubicBezTo>
                    <a:cubicBezTo>
                      <a:pt x="108919" y="1299238"/>
                      <a:pt x="109704" y="1298061"/>
                      <a:pt x="110712" y="1297052"/>
                    </a:cubicBezTo>
                    <a:lnTo>
                      <a:pt x="112842" y="1294923"/>
                    </a:lnTo>
                    <a:cubicBezTo>
                      <a:pt x="112898" y="1294867"/>
                      <a:pt x="112954" y="1294811"/>
                      <a:pt x="112954" y="1294811"/>
                    </a:cubicBezTo>
                    <a:cubicBezTo>
                      <a:pt x="113066" y="1294250"/>
                      <a:pt x="113290" y="1293690"/>
                      <a:pt x="113514" y="1293130"/>
                    </a:cubicBezTo>
                    <a:cubicBezTo>
                      <a:pt x="113402" y="1292569"/>
                      <a:pt x="113402" y="1292009"/>
                      <a:pt x="113402" y="1291505"/>
                    </a:cubicBezTo>
                    <a:lnTo>
                      <a:pt x="113402" y="1288647"/>
                    </a:lnTo>
                    <a:cubicBezTo>
                      <a:pt x="113402" y="1285453"/>
                      <a:pt x="114859" y="1282483"/>
                      <a:pt x="117381" y="1280521"/>
                    </a:cubicBezTo>
                    <a:cubicBezTo>
                      <a:pt x="119902" y="1278560"/>
                      <a:pt x="123153" y="1277888"/>
                      <a:pt x="126235" y="1278616"/>
                    </a:cubicBezTo>
                    <a:lnTo>
                      <a:pt x="128532" y="1279176"/>
                    </a:lnTo>
                    <a:cubicBezTo>
                      <a:pt x="128588" y="1278168"/>
                      <a:pt x="128868" y="1277159"/>
                      <a:pt x="129205" y="1276262"/>
                    </a:cubicBezTo>
                    <a:lnTo>
                      <a:pt x="129205" y="1275030"/>
                    </a:lnTo>
                    <a:cubicBezTo>
                      <a:pt x="129205" y="1273068"/>
                      <a:pt x="129765" y="1271219"/>
                      <a:pt x="130662" y="1269706"/>
                    </a:cubicBezTo>
                    <a:cubicBezTo>
                      <a:pt x="130774" y="1268473"/>
                      <a:pt x="131166" y="1267240"/>
                      <a:pt x="131726" y="1266120"/>
                    </a:cubicBezTo>
                    <a:lnTo>
                      <a:pt x="132455" y="1264663"/>
                    </a:lnTo>
                    <a:cubicBezTo>
                      <a:pt x="132959" y="1263654"/>
                      <a:pt x="133576" y="1262757"/>
                      <a:pt x="134360" y="1261973"/>
                    </a:cubicBezTo>
                    <a:lnTo>
                      <a:pt x="135817" y="1260516"/>
                    </a:lnTo>
                    <a:cubicBezTo>
                      <a:pt x="136153" y="1260180"/>
                      <a:pt x="136546" y="1259843"/>
                      <a:pt x="136994" y="1259507"/>
                    </a:cubicBezTo>
                    <a:cubicBezTo>
                      <a:pt x="137274" y="1259115"/>
                      <a:pt x="137610" y="1258723"/>
                      <a:pt x="138003" y="1258331"/>
                    </a:cubicBezTo>
                    <a:lnTo>
                      <a:pt x="138731" y="1257602"/>
                    </a:lnTo>
                    <a:cubicBezTo>
                      <a:pt x="139347" y="1256986"/>
                      <a:pt x="140020" y="1256481"/>
                      <a:pt x="140748" y="1256033"/>
                    </a:cubicBezTo>
                    <a:cubicBezTo>
                      <a:pt x="141197" y="1255304"/>
                      <a:pt x="141701" y="1254632"/>
                      <a:pt x="142317" y="1254016"/>
                    </a:cubicBezTo>
                    <a:lnTo>
                      <a:pt x="143774" y="1252559"/>
                    </a:lnTo>
                    <a:cubicBezTo>
                      <a:pt x="145624" y="1250709"/>
                      <a:pt x="148145" y="1249589"/>
                      <a:pt x="150779" y="1249533"/>
                    </a:cubicBezTo>
                    <a:lnTo>
                      <a:pt x="154309" y="1247740"/>
                    </a:lnTo>
                    <a:cubicBezTo>
                      <a:pt x="154366" y="1247683"/>
                      <a:pt x="154421" y="1247627"/>
                      <a:pt x="154534" y="1247516"/>
                    </a:cubicBezTo>
                    <a:lnTo>
                      <a:pt x="155262" y="1246787"/>
                    </a:lnTo>
                    <a:cubicBezTo>
                      <a:pt x="156047" y="1246002"/>
                      <a:pt x="156999" y="1245330"/>
                      <a:pt x="158008" y="1244825"/>
                    </a:cubicBezTo>
                    <a:lnTo>
                      <a:pt x="159465" y="1244097"/>
                    </a:lnTo>
                    <a:cubicBezTo>
                      <a:pt x="159913" y="1243873"/>
                      <a:pt x="160361" y="1243705"/>
                      <a:pt x="160810" y="1243537"/>
                    </a:cubicBezTo>
                    <a:lnTo>
                      <a:pt x="161090" y="1243425"/>
                    </a:lnTo>
                    <a:lnTo>
                      <a:pt x="86953" y="1117117"/>
                    </a:lnTo>
                    <a:cubicBezTo>
                      <a:pt x="86785" y="1116780"/>
                      <a:pt x="86616" y="1116444"/>
                      <a:pt x="86448" y="1116108"/>
                    </a:cubicBezTo>
                    <a:lnTo>
                      <a:pt x="63473" y="1064442"/>
                    </a:lnTo>
                    <a:cubicBezTo>
                      <a:pt x="62857" y="1063097"/>
                      <a:pt x="62576" y="1061696"/>
                      <a:pt x="62576" y="1060239"/>
                    </a:cubicBezTo>
                    <a:lnTo>
                      <a:pt x="62576" y="1059510"/>
                    </a:lnTo>
                    <a:lnTo>
                      <a:pt x="64033" y="1030259"/>
                    </a:lnTo>
                    <a:lnTo>
                      <a:pt x="69301" y="946259"/>
                    </a:lnTo>
                    <a:cubicBezTo>
                      <a:pt x="68460" y="945474"/>
                      <a:pt x="67788" y="944522"/>
                      <a:pt x="67284" y="943457"/>
                    </a:cubicBezTo>
                    <a:cubicBezTo>
                      <a:pt x="66723" y="942841"/>
                      <a:pt x="66275" y="942112"/>
                      <a:pt x="65883" y="941328"/>
                    </a:cubicBezTo>
                    <a:lnTo>
                      <a:pt x="64426" y="938470"/>
                    </a:lnTo>
                    <a:cubicBezTo>
                      <a:pt x="63697" y="937013"/>
                      <a:pt x="63305" y="935444"/>
                      <a:pt x="63305" y="933818"/>
                    </a:cubicBezTo>
                    <a:lnTo>
                      <a:pt x="63305" y="933090"/>
                    </a:lnTo>
                    <a:cubicBezTo>
                      <a:pt x="61512" y="931185"/>
                      <a:pt x="60447" y="928663"/>
                      <a:pt x="60447" y="925917"/>
                    </a:cubicBezTo>
                    <a:lnTo>
                      <a:pt x="60447" y="924460"/>
                    </a:lnTo>
                    <a:cubicBezTo>
                      <a:pt x="60447" y="922443"/>
                      <a:pt x="61007" y="920538"/>
                      <a:pt x="62016" y="918969"/>
                    </a:cubicBezTo>
                    <a:cubicBezTo>
                      <a:pt x="61904" y="918408"/>
                      <a:pt x="61904" y="917848"/>
                      <a:pt x="61904" y="917288"/>
                    </a:cubicBezTo>
                    <a:lnTo>
                      <a:pt x="61904" y="916839"/>
                    </a:lnTo>
                    <a:cubicBezTo>
                      <a:pt x="59046" y="916895"/>
                      <a:pt x="56300" y="915943"/>
                      <a:pt x="54171" y="913869"/>
                    </a:cubicBezTo>
                    <a:lnTo>
                      <a:pt x="52658" y="912356"/>
                    </a:lnTo>
                    <a:cubicBezTo>
                      <a:pt x="50752" y="910395"/>
                      <a:pt x="49632" y="907817"/>
                      <a:pt x="49632" y="905072"/>
                    </a:cubicBezTo>
                    <a:lnTo>
                      <a:pt x="49632" y="903614"/>
                    </a:lnTo>
                    <a:cubicBezTo>
                      <a:pt x="49632" y="902774"/>
                      <a:pt x="49744" y="901933"/>
                      <a:pt x="49912" y="901093"/>
                    </a:cubicBezTo>
                    <a:lnTo>
                      <a:pt x="50024" y="900701"/>
                    </a:lnTo>
                    <a:cubicBezTo>
                      <a:pt x="49408" y="898515"/>
                      <a:pt x="49520" y="896106"/>
                      <a:pt x="50360" y="893920"/>
                    </a:cubicBezTo>
                    <a:cubicBezTo>
                      <a:pt x="50416" y="893304"/>
                      <a:pt x="50528" y="892687"/>
                      <a:pt x="50697" y="892071"/>
                    </a:cubicBezTo>
                    <a:cubicBezTo>
                      <a:pt x="50640" y="891903"/>
                      <a:pt x="50584" y="891679"/>
                      <a:pt x="50528" y="891510"/>
                    </a:cubicBezTo>
                    <a:cubicBezTo>
                      <a:pt x="48175" y="889605"/>
                      <a:pt x="46662" y="886691"/>
                      <a:pt x="46662" y="883441"/>
                    </a:cubicBezTo>
                    <a:lnTo>
                      <a:pt x="46662" y="879126"/>
                    </a:lnTo>
                    <a:cubicBezTo>
                      <a:pt x="46662" y="876380"/>
                      <a:pt x="47727" y="873747"/>
                      <a:pt x="49688" y="871841"/>
                    </a:cubicBezTo>
                    <a:lnTo>
                      <a:pt x="49968" y="871561"/>
                    </a:lnTo>
                    <a:cubicBezTo>
                      <a:pt x="50136" y="871281"/>
                      <a:pt x="50304" y="870945"/>
                      <a:pt x="50472" y="870665"/>
                    </a:cubicBezTo>
                    <a:lnTo>
                      <a:pt x="49912" y="869376"/>
                    </a:lnTo>
                    <a:cubicBezTo>
                      <a:pt x="49183" y="867919"/>
                      <a:pt x="48847" y="866350"/>
                      <a:pt x="48847" y="864781"/>
                    </a:cubicBezTo>
                    <a:lnTo>
                      <a:pt x="48847" y="864052"/>
                    </a:lnTo>
                    <a:cubicBezTo>
                      <a:pt x="48847" y="863324"/>
                      <a:pt x="48903" y="862595"/>
                      <a:pt x="49071" y="861923"/>
                    </a:cubicBezTo>
                    <a:cubicBezTo>
                      <a:pt x="48903" y="861194"/>
                      <a:pt x="48847" y="860522"/>
                      <a:pt x="48847" y="859793"/>
                    </a:cubicBezTo>
                    <a:lnTo>
                      <a:pt x="48847" y="859289"/>
                    </a:lnTo>
                    <a:cubicBezTo>
                      <a:pt x="48399" y="858112"/>
                      <a:pt x="48119" y="856823"/>
                      <a:pt x="48119" y="855535"/>
                    </a:cubicBezTo>
                    <a:lnTo>
                      <a:pt x="48119" y="848362"/>
                    </a:lnTo>
                    <a:cubicBezTo>
                      <a:pt x="48119" y="847745"/>
                      <a:pt x="48175" y="847129"/>
                      <a:pt x="48287" y="846569"/>
                    </a:cubicBezTo>
                    <a:cubicBezTo>
                      <a:pt x="48175" y="845952"/>
                      <a:pt x="48119" y="845392"/>
                      <a:pt x="48119" y="844775"/>
                    </a:cubicBezTo>
                    <a:lnTo>
                      <a:pt x="48119" y="841917"/>
                    </a:lnTo>
                    <a:cubicBezTo>
                      <a:pt x="48119" y="841077"/>
                      <a:pt x="48231" y="840236"/>
                      <a:pt x="48399" y="839396"/>
                    </a:cubicBezTo>
                    <a:lnTo>
                      <a:pt x="48791" y="837771"/>
                    </a:lnTo>
                    <a:cubicBezTo>
                      <a:pt x="48343" y="836594"/>
                      <a:pt x="48063" y="835305"/>
                      <a:pt x="48063" y="834016"/>
                    </a:cubicBezTo>
                    <a:lnTo>
                      <a:pt x="48063" y="827572"/>
                    </a:lnTo>
                    <a:cubicBezTo>
                      <a:pt x="48063" y="826843"/>
                      <a:pt x="48119" y="826115"/>
                      <a:pt x="48287" y="825442"/>
                    </a:cubicBezTo>
                    <a:cubicBezTo>
                      <a:pt x="48119" y="824714"/>
                      <a:pt x="48063" y="824041"/>
                      <a:pt x="48063" y="823313"/>
                    </a:cubicBezTo>
                    <a:lnTo>
                      <a:pt x="48063" y="822585"/>
                    </a:lnTo>
                    <a:cubicBezTo>
                      <a:pt x="48063" y="821744"/>
                      <a:pt x="48175" y="820903"/>
                      <a:pt x="48343" y="820063"/>
                    </a:cubicBezTo>
                    <a:cubicBezTo>
                      <a:pt x="48119" y="819222"/>
                      <a:pt x="48063" y="818382"/>
                      <a:pt x="48063" y="817541"/>
                    </a:cubicBezTo>
                    <a:lnTo>
                      <a:pt x="48063" y="816084"/>
                    </a:lnTo>
                    <a:cubicBezTo>
                      <a:pt x="48063" y="814963"/>
                      <a:pt x="48231" y="813899"/>
                      <a:pt x="48567" y="812834"/>
                    </a:cubicBezTo>
                    <a:lnTo>
                      <a:pt x="48735" y="812274"/>
                    </a:lnTo>
                    <a:lnTo>
                      <a:pt x="48735" y="811097"/>
                    </a:lnTo>
                    <a:cubicBezTo>
                      <a:pt x="48735" y="810256"/>
                      <a:pt x="48847" y="809416"/>
                      <a:pt x="49015" y="808575"/>
                    </a:cubicBezTo>
                    <a:lnTo>
                      <a:pt x="49744" y="805717"/>
                    </a:lnTo>
                    <a:cubicBezTo>
                      <a:pt x="49856" y="805213"/>
                      <a:pt x="50024" y="804765"/>
                      <a:pt x="50192" y="804316"/>
                    </a:cubicBezTo>
                    <a:cubicBezTo>
                      <a:pt x="50360" y="802803"/>
                      <a:pt x="50865" y="801346"/>
                      <a:pt x="51649" y="800002"/>
                    </a:cubicBezTo>
                    <a:cubicBezTo>
                      <a:pt x="52153" y="798769"/>
                      <a:pt x="52882" y="797592"/>
                      <a:pt x="53891" y="796639"/>
                    </a:cubicBezTo>
                    <a:lnTo>
                      <a:pt x="53947" y="796471"/>
                    </a:lnTo>
                    <a:cubicBezTo>
                      <a:pt x="54283" y="794342"/>
                      <a:pt x="55291" y="792380"/>
                      <a:pt x="56860" y="790867"/>
                    </a:cubicBezTo>
                    <a:lnTo>
                      <a:pt x="58990" y="788738"/>
                    </a:lnTo>
                    <a:cubicBezTo>
                      <a:pt x="59775" y="787953"/>
                      <a:pt x="60671" y="787281"/>
                      <a:pt x="61680" y="786777"/>
                    </a:cubicBezTo>
                    <a:cubicBezTo>
                      <a:pt x="62520" y="785992"/>
                      <a:pt x="63529" y="785432"/>
                      <a:pt x="64594" y="784983"/>
                    </a:cubicBezTo>
                    <a:lnTo>
                      <a:pt x="69021" y="782966"/>
                    </a:lnTo>
                    <a:lnTo>
                      <a:pt x="69693" y="782294"/>
                    </a:lnTo>
                    <a:cubicBezTo>
                      <a:pt x="70085" y="781901"/>
                      <a:pt x="70478" y="781565"/>
                      <a:pt x="70870" y="781285"/>
                    </a:cubicBezTo>
                    <a:cubicBezTo>
                      <a:pt x="71823" y="779996"/>
                      <a:pt x="73111" y="778932"/>
                      <a:pt x="74512" y="778203"/>
                    </a:cubicBezTo>
                    <a:lnTo>
                      <a:pt x="81685" y="774617"/>
                    </a:lnTo>
                    <a:cubicBezTo>
                      <a:pt x="83142" y="773888"/>
                      <a:pt x="84711" y="773496"/>
                      <a:pt x="86336" y="773496"/>
                    </a:cubicBezTo>
                    <a:lnTo>
                      <a:pt x="87793" y="773496"/>
                    </a:lnTo>
                    <a:cubicBezTo>
                      <a:pt x="89026" y="773496"/>
                      <a:pt x="90259" y="773720"/>
                      <a:pt x="91436" y="774168"/>
                    </a:cubicBezTo>
                    <a:lnTo>
                      <a:pt x="95470" y="775681"/>
                    </a:lnTo>
                    <a:cubicBezTo>
                      <a:pt x="95975" y="775681"/>
                      <a:pt x="96535" y="775793"/>
                      <a:pt x="97039" y="775850"/>
                    </a:cubicBezTo>
                    <a:lnTo>
                      <a:pt x="97600" y="775962"/>
                    </a:lnTo>
                    <a:cubicBezTo>
                      <a:pt x="97656" y="775905"/>
                      <a:pt x="97712" y="775850"/>
                      <a:pt x="97768" y="775793"/>
                    </a:cubicBezTo>
                    <a:lnTo>
                      <a:pt x="99449" y="774112"/>
                    </a:lnTo>
                    <a:cubicBezTo>
                      <a:pt x="99785" y="773384"/>
                      <a:pt x="100233" y="772767"/>
                      <a:pt x="100738" y="772151"/>
                    </a:cubicBezTo>
                    <a:cubicBezTo>
                      <a:pt x="101354" y="769461"/>
                      <a:pt x="103035" y="767164"/>
                      <a:pt x="105389" y="765707"/>
                    </a:cubicBezTo>
                    <a:lnTo>
                      <a:pt x="106117" y="764698"/>
                    </a:lnTo>
                    <a:cubicBezTo>
                      <a:pt x="107238" y="763185"/>
                      <a:pt x="108751" y="762008"/>
                      <a:pt x="110488" y="761336"/>
                    </a:cubicBezTo>
                    <a:cubicBezTo>
                      <a:pt x="111049" y="761000"/>
                      <a:pt x="111609" y="760719"/>
                      <a:pt x="112169" y="760495"/>
                    </a:cubicBezTo>
                    <a:lnTo>
                      <a:pt x="117885" y="758366"/>
                    </a:lnTo>
                    <a:cubicBezTo>
                      <a:pt x="118390" y="758142"/>
                      <a:pt x="118950" y="758030"/>
                      <a:pt x="119510" y="757918"/>
                    </a:cubicBezTo>
                    <a:lnTo>
                      <a:pt x="121472" y="757525"/>
                    </a:lnTo>
                    <a:lnTo>
                      <a:pt x="123265" y="756180"/>
                    </a:lnTo>
                    <a:cubicBezTo>
                      <a:pt x="123601" y="755900"/>
                      <a:pt x="123993" y="755676"/>
                      <a:pt x="124386" y="755452"/>
                    </a:cubicBezTo>
                    <a:lnTo>
                      <a:pt x="124890" y="754163"/>
                    </a:lnTo>
                    <a:cubicBezTo>
                      <a:pt x="125170" y="753379"/>
                      <a:pt x="125618" y="752706"/>
                      <a:pt x="126067" y="752034"/>
                    </a:cubicBezTo>
                    <a:lnTo>
                      <a:pt x="126851" y="749736"/>
                    </a:lnTo>
                    <a:cubicBezTo>
                      <a:pt x="127075" y="749120"/>
                      <a:pt x="127356" y="748447"/>
                      <a:pt x="127692" y="747887"/>
                    </a:cubicBezTo>
                    <a:lnTo>
                      <a:pt x="130550" y="742843"/>
                    </a:lnTo>
                    <a:cubicBezTo>
                      <a:pt x="130998" y="742059"/>
                      <a:pt x="131558" y="741331"/>
                      <a:pt x="132231" y="740658"/>
                    </a:cubicBezTo>
                    <a:lnTo>
                      <a:pt x="134360" y="737128"/>
                    </a:lnTo>
                    <a:cubicBezTo>
                      <a:pt x="134584" y="735615"/>
                      <a:pt x="135145" y="734158"/>
                      <a:pt x="135985" y="732869"/>
                    </a:cubicBezTo>
                    <a:lnTo>
                      <a:pt x="137442" y="730739"/>
                    </a:lnTo>
                    <a:cubicBezTo>
                      <a:pt x="137666" y="730403"/>
                      <a:pt x="137891" y="730067"/>
                      <a:pt x="138171" y="729731"/>
                    </a:cubicBezTo>
                    <a:lnTo>
                      <a:pt x="142486" y="724687"/>
                    </a:lnTo>
                    <a:cubicBezTo>
                      <a:pt x="142486" y="724687"/>
                      <a:pt x="142486" y="724687"/>
                      <a:pt x="142542" y="724631"/>
                    </a:cubicBezTo>
                    <a:cubicBezTo>
                      <a:pt x="142542" y="724631"/>
                      <a:pt x="142542" y="724631"/>
                      <a:pt x="142542" y="724575"/>
                    </a:cubicBezTo>
                    <a:lnTo>
                      <a:pt x="142654" y="724407"/>
                    </a:lnTo>
                    <a:lnTo>
                      <a:pt x="143102" y="722166"/>
                    </a:lnTo>
                    <a:cubicBezTo>
                      <a:pt x="143270" y="721269"/>
                      <a:pt x="143606" y="720372"/>
                      <a:pt x="143999" y="719588"/>
                    </a:cubicBezTo>
                    <a:lnTo>
                      <a:pt x="144727" y="718131"/>
                    </a:lnTo>
                    <a:cubicBezTo>
                      <a:pt x="144951" y="717627"/>
                      <a:pt x="145231" y="717178"/>
                      <a:pt x="145568" y="716730"/>
                    </a:cubicBezTo>
                    <a:lnTo>
                      <a:pt x="155430" y="702665"/>
                    </a:lnTo>
                    <a:cubicBezTo>
                      <a:pt x="155822" y="702104"/>
                      <a:pt x="156215" y="701600"/>
                      <a:pt x="156719" y="701096"/>
                    </a:cubicBezTo>
                    <a:lnTo>
                      <a:pt x="156831" y="701040"/>
                    </a:lnTo>
                    <a:lnTo>
                      <a:pt x="157111" y="700143"/>
                    </a:lnTo>
                    <a:cubicBezTo>
                      <a:pt x="157616" y="698630"/>
                      <a:pt x="158456" y="697229"/>
                      <a:pt x="159633" y="696108"/>
                    </a:cubicBezTo>
                    <a:lnTo>
                      <a:pt x="160361" y="695380"/>
                    </a:lnTo>
                    <a:cubicBezTo>
                      <a:pt x="161706" y="694035"/>
                      <a:pt x="163331" y="693138"/>
                      <a:pt x="165125" y="692690"/>
                    </a:cubicBezTo>
                    <a:lnTo>
                      <a:pt x="168375" y="690505"/>
                    </a:lnTo>
                    <a:cubicBezTo>
                      <a:pt x="168711" y="690280"/>
                      <a:pt x="169103" y="690056"/>
                      <a:pt x="169440" y="689888"/>
                    </a:cubicBezTo>
                    <a:lnTo>
                      <a:pt x="170896" y="689160"/>
                    </a:lnTo>
                    <a:cubicBezTo>
                      <a:pt x="171793" y="688711"/>
                      <a:pt x="172802" y="688375"/>
                      <a:pt x="173810" y="688207"/>
                    </a:cubicBezTo>
                    <a:lnTo>
                      <a:pt x="176220" y="687647"/>
                    </a:lnTo>
                    <a:cubicBezTo>
                      <a:pt x="177004" y="687142"/>
                      <a:pt x="177789" y="686750"/>
                      <a:pt x="178630" y="686470"/>
                    </a:cubicBezTo>
                    <a:lnTo>
                      <a:pt x="180759" y="685741"/>
                    </a:lnTo>
                    <a:cubicBezTo>
                      <a:pt x="181039" y="685629"/>
                      <a:pt x="181263" y="685573"/>
                      <a:pt x="181543" y="685517"/>
                    </a:cubicBezTo>
                    <a:lnTo>
                      <a:pt x="186699" y="684004"/>
                    </a:lnTo>
                    <a:lnTo>
                      <a:pt x="188212" y="682491"/>
                    </a:lnTo>
                    <a:cubicBezTo>
                      <a:pt x="188997" y="681707"/>
                      <a:pt x="189893" y="681034"/>
                      <a:pt x="190902" y="680530"/>
                    </a:cubicBezTo>
                    <a:cubicBezTo>
                      <a:pt x="191126" y="680306"/>
                      <a:pt x="191406" y="680138"/>
                      <a:pt x="191686" y="679914"/>
                    </a:cubicBezTo>
                    <a:lnTo>
                      <a:pt x="196730" y="676327"/>
                    </a:lnTo>
                    <a:cubicBezTo>
                      <a:pt x="197178" y="675991"/>
                      <a:pt x="197626" y="675711"/>
                      <a:pt x="198131" y="675487"/>
                    </a:cubicBezTo>
                    <a:lnTo>
                      <a:pt x="199587" y="674758"/>
                    </a:lnTo>
                    <a:cubicBezTo>
                      <a:pt x="200260" y="674422"/>
                      <a:pt x="200988" y="674142"/>
                      <a:pt x="201717" y="673974"/>
                    </a:cubicBezTo>
                    <a:lnTo>
                      <a:pt x="202894" y="673693"/>
                    </a:lnTo>
                    <a:cubicBezTo>
                      <a:pt x="204407" y="672517"/>
                      <a:pt x="206256" y="671788"/>
                      <a:pt x="208161" y="671564"/>
                    </a:cubicBezTo>
                    <a:cubicBezTo>
                      <a:pt x="209394" y="671060"/>
                      <a:pt x="210739" y="670780"/>
                      <a:pt x="212084" y="670780"/>
                    </a:cubicBezTo>
                    <a:lnTo>
                      <a:pt x="214381" y="670780"/>
                    </a:lnTo>
                    <a:lnTo>
                      <a:pt x="216007" y="670387"/>
                    </a:lnTo>
                    <a:cubicBezTo>
                      <a:pt x="216847" y="670163"/>
                      <a:pt x="217688" y="670107"/>
                      <a:pt x="218528" y="670107"/>
                    </a:cubicBezTo>
                    <a:lnTo>
                      <a:pt x="228391" y="670107"/>
                    </a:lnTo>
                    <a:cubicBezTo>
                      <a:pt x="229007" y="669883"/>
                      <a:pt x="229567" y="669715"/>
                      <a:pt x="230184" y="669603"/>
                    </a:cubicBezTo>
                    <a:cubicBezTo>
                      <a:pt x="233042" y="667754"/>
                      <a:pt x="236628" y="667473"/>
                      <a:pt x="239654" y="668762"/>
                    </a:cubicBezTo>
                    <a:cubicBezTo>
                      <a:pt x="241615" y="668594"/>
                      <a:pt x="243577" y="668930"/>
                      <a:pt x="245370" y="669771"/>
                    </a:cubicBezTo>
                    <a:lnTo>
                      <a:pt x="246042" y="670107"/>
                    </a:lnTo>
                    <a:lnTo>
                      <a:pt x="253664" y="670107"/>
                    </a:lnTo>
                    <a:cubicBezTo>
                      <a:pt x="254784" y="670107"/>
                      <a:pt x="255849" y="670275"/>
                      <a:pt x="256914" y="670612"/>
                    </a:cubicBezTo>
                    <a:lnTo>
                      <a:pt x="258987" y="671284"/>
                    </a:lnTo>
                    <a:cubicBezTo>
                      <a:pt x="259211" y="671340"/>
                      <a:pt x="259435" y="671452"/>
                      <a:pt x="259659" y="671508"/>
                    </a:cubicBezTo>
                    <a:cubicBezTo>
                      <a:pt x="259772" y="671564"/>
                      <a:pt x="259828" y="671564"/>
                      <a:pt x="259940" y="671620"/>
                    </a:cubicBezTo>
                    <a:lnTo>
                      <a:pt x="261733" y="672405"/>
                    </a:lnTo>
                    <a:cubicBezTo>
                      <a:pt x="264871" y="671004"/>
                      <a:pt x="268457" y="671284"/>
                      <a:pt x="271371" y="673077"/>
                    </a:cubicBezTo>
                    <a:cubicBezTo>
                      <a:pt x="274397" y="674982"/>
                      <a:pt x="276247" y="678289"/>
                      <a:pt x="276247" y="681875"/>
                    </a:cubicBezTo>
                    <a:lnTo>
                      <a:pt x="276247" y="682043"/>
                    </a:lnTo>
                    <a:lnTo>
                      <a:pt x="276639" y="683668"/>
                    </a:lnTo>
                    <a:cubicBezTo>
                      <a:pt x="277087" y="685573"/>
                      <a:pt x="277031" y="687591"/>
                      <a:pt x="276415" y="689440"/>
                    </a:cubicBezTo>
                    <a:lnTo>
                      <a:pt x="276359" y="689552"/>
                    </a:lnTo>
                    <a:lnTo>
                      <a:pt x="276919" y="690953"/>
                    </a:lnTo>
                    <a:cubicBezTo>
                      <a:pt x="277367" y="692130"/>
                      <a:pt x="277648" y="693363"/>
                      <a:pt x="277648" y="694651"/>
                    </a:cubicBezTo>
                    <a:lnTo>
                      <a:pt x="278320" y="694932"/>
                    </a:lnTo>
                    <a:lnTo>
                      <a:pt x="280842" y="695436"/>
                    </a:lnTo>
                    <a:cubicBezTo>
                      <a:pt x="281234" y="695492"/>
                      <a:pt x="281682" y="695604"/>
                      <a:pt x="282074" y="695772"/>
                    </a:cubicBezTo>
                    <a:lnTo>
                      <a:pt x="283195" y="696164"/>
                    </a:lnTo>
                    <a:lnTo>
                      <a:pt x="290816" y="697005"/>
                    </a:lnTo>
                    <a:lnTo>
                      <a:pt x="347022" y="629592"/>
                    </a:lnTo>
                    <a:cubicBezTo>
                      <a:pt x="346853" y="629256"/>
                      <a:pt x="346685" y="628864"/>
                      <a:pt x="346573" y="628471"/>
                    </a:cubicBezTo>
                    <a:lnTo>
                      <a:pt x="345957" y="626622"/>
                    </a:lnTo>
                    <a:lnTo>
                      <a:pt x="343211" y="619730"/>
                    </a:lnTo>
                    <a:cubicBezTo>
                      <a:pt x="342707" y="618497"/>
                      <a:pt x="342483" y="617208"/>
                      <a:pt x="342483" y="615863"/>
                    </a:cubicBezTo>
                    <a:lnTo>
                      <a:pt x="342483" y="615134"/>
                    </a:lnTo>
                    <a:cubicBezTo>
                      <a:pt x="342483" y="613902"/>
                      <a:pt x="342707" y="612669"/>
                      <a:pt x="343155" y="611492"/>
                    </a:cubicBezTo>
                    <a:lnTo>
                      <a:pt x="344052" y="609082"/>
                    </a:lnTo>
                    <a:lnTo>
                      <a:pt x="343940" y="608970"/>
                    </a:lnTo>
                    <a:cubicBezTo>
                      <a:pt x="342987" y="607345"/>
                      <a:pt x="342483" y="605496"/>
                      <a:pt x="342483" y="603647"/>
                    </a:cubicBezTo>
                    <a:lnTo>
                      <a:pt x="342314" y="602582"/>
                    </a:lnTo>
                    <a:cubicBezTo>
                      <a:pt x="341978" y="601517"/>
                      <a:pt x="341810" y="600453"/>
                      <a:pt x="341810" y="599332"/>
                    </a:cubicBezTo>
                    <a:lnTo>
                      <a:pt x="341810" y="598604"/>
                    </a:lnTo>
                    <a:cubicBezTo>
                      <a:pt x="341810" y="597203"/>
                      <a:pt x="342090" y="595802"/>
                      <a:pt x="342651" y="594513"/>
                    </a:cubicBezTo>
                    <a:cubicBezTo>
                      <a:pt x="342595" y="594233"/>
                      <a:pt x="342539" y="593896"/>
                      <a:pt x="342539" y="593560"/>
                    </a:cubicBezTo>
                    <a:cubicBezTo>
                      <a:pt x="340690" y="591655"/>
                      <a:pt x="339625" y="589077"/>
                      <a:pt x="339625" y="586387"/>
                    </a:cubicBezTo>
                    <a:lnTo>
                      <a:pt x="339625" y="584090"/>
                    </a:lnTo>
                    <a:lnTo>
                      <a:pt x="339233" y="582465"/>
                    </a:lnTo>
                    <a:cubicBezTo>
                      <a:pt x="339120" y="581960"/>
                      <a:pt x="339008" y="581512"/>
                      <a:pt x="338952" y="581008"/>
                    </a:cubicBezTo>
                    <a:cubicBezTo>
                      <a:pt x="338840" y="580784"/>
                      <a:pt x="338728" y="580615"/>
                      <a:pt x="338616" y="580391"/>
                    </a:cubicBezTo>
                    <a:cubicBezTo>
                      <a:pt x="334581" y="578990"/>
                      <a:pt x="331724" y="575124"/>
                      <a:pt x="331724" y="570641"/>
                    </a:cubicBezTo>
                    <a:lnTo>
                      <a:pt x="331724" y="569912"/>
                    </a:lnTo>
                    <a:cubicBezTo>
                      <a:pt x="331724" y="568567"/>
                      <a:pt x="332004" y="567279"/>
                      <a:pt x="332452" y="566102"/>
                    </a:cubicBezTo>
                    <a:cubicBezTo>
                      <a:pt x="332452" y="565934"/>
                      <a:pt x="332452" y="565766"/>
                      <a:pt x="332452" y="565598"/>
                    </a:cubicBezTo>
                    <a:lnTo>
                      <a:pt x="332452" y="564869"/>
                    </a:lnTo>
                    <a:cubicBezTo>
                      <a:pt x="332452" y="564028"/>
                      <a:pt x="332564" y="563188"/>
                      <a:pt x="332732" y="562347"/>
                    </a:cubicBezTo>
                    <a:lnTo>
                      <a:pt x="333124" y="559097"/>
                    </a:lnTo>
                    <a:cubicBezTo>
                      <a:pt x="333124" y="558929"/>
                      <a:pt x="333124" y="558761"/>
                      <a:pt x="333124" y="558593"/>
                    </a:cubicBezTo>
                    <a:cubicBezTo>
                      <a:pt x="331667" y="554894"/>
                      <a:pt x="332396" y="550468"/>
                      <a:pt x="335422" y="547498"/>
                    </a:cubicBezTo>
                    <a:lnTo>
                      <a:pt x="337607" y="545312"/>
                    </a:lnTo>
                    <a:cubicBezTo>
                      <a:pt x="339961" y="542958"/>
                      <a:pt x="343267" y="541894"/>
                      <a:pt x="346517" y="542398"/>
                    </a:cubicBezTo>
                    <a:lnTo>
                      <a:pt x="432759" y="556071"/>
                    </a:lnTo>
                    <a:lnTo>
                      <a:pt x="459040" y="559882"/>
                    </a:lnTo>
                    <a:cubicBezTo>
                      <a:pt x="458872" y="559209"/>
                      <a:pt x="458816" y="558537"/>
                      <a:pt x="458816" y="557864"/>
                    </a:cubicBezTo>
                    <a:cubicBezTo>
                      <a:pt x="458368" y="556688"/>
                      <a:pt x="458088" y="555399"/>
                      <a:pt x="458088" y="554054"/>
                    </a:cubicBezTo>
                    <a:lnTo>
                      <a:pt x="458088" y="552597"/>
                    </a:lnTo>
                    <a:cubicBezTo>
                      <a:pt x="458088" y="551252"/>
                      <a:pt x="458368" y="549963"/>
                      <a:pt x="458816" y="548786"/>
                    </a:cubicBezTo>
                    <a:cubicBezTo>
                      <a:pt x="458816" y="548618"/>
                      <a:pt x="458816" y="548450"/>
                      <a:pt x="458816" y="548282"/>
                    </a:cubicBezTo>
                    <a:lnTo>
                      <a:pt x="458816" y="547105"/>
                    </a:lnTo>
                    <a:cubicBezTo>
                      <a:pt x="456743" y="543631"/>
                      <a:pt x="456911" y="539204"/>
                      <a:pt x="459320" y="535842"/>
                    </a:cubicBezTo>
                    <a:cubicBezTo>
                      <a:pt x="459376" y="535618"/>
                      <a:pt x="459488" y="535393"/>
                      <a:pt x="459545" y="535169"/>
                    </a:cubicBezTo>
                    <a:lnTo>
                      <a:pt x="459545" y="534665"/>
                    </a:lnTo>
                    <a:cubicBezTo>
                      <a:pt x="459545" y="531247"/>
                      <a:pt x="461170" y="528277"/>
                      <a:pt x="463691" y="526371"/>
                    </a:cubicBezTo>
                    <a:cubicBezTo>
                      <a:pt x="464364" y="525419"/>
                      <a:pt x="465204" y="524634"/>
                      <a:pt x="466157" y="524018"/>
                    </a:cubicBezTo>
                    <a:lnTo>
                      <a:pt x="467054" y="522169"/>
                    </a:lnTo>
                    <a:cubicBezTo>
                      <a:pt x="467558" y="521160"/>
                      <a:pt x="468230" y="520263"/>
                      <a:pt x="469015" y="519479"/>
                    </a:cubicBezTo>
                    <a:lnTo>
                      <a:pt x="469575" y="518918"/>
                    </a:lnTo>
                    <a:lnTo>
                      <a:pt x="469575" y="517461"/>
                    </a:lnTo>
                    <a:cubicBezTo>
                      <a:pt x="469575" y="516173"/>
                      <a:pt x="469799" y="514884"/>
                      <a:pt x="470304" y="513651"/>
                    </a:cubicBezTo>
                    <a:cubicBezTo>
                      <a:pt x="470360" y="511634"/>
                      <a:pt x="470976" y="509672"/>
                      <a:pt x="472097" y="508047"/>
                    </a:cubicBezTo>
                    <a:cubicBezTo>
                      <a:pt x="470416" y="507599"/>
                      <a:pt x="468847" y="506702"/>
                      <a:pt x="467558" y="505413"/>
                    </a:cubicBezTo>
                    <a:lnTo>
                      <a:pt x="465373" y="503228"/>
                    </a:lnTo>
                    <a:cubicBezTo>
                      <a:pt x="464027" y="501883"/>
                      <a:pt x="463075" y="500202"/>
                      <a:pt x="462627" y="498353"/>
                    </a:cubicBezTo>
                    <a:lnTo>
                      <a:pt x="462515" y="498241"/>
                    </a:lnTo>
                    <a:cubicBezTo>
                      <a:pt x="460609" y="496335"/>
                      <a:pt x="459488" y="493702"/>
                      <a:pt x="459488" y="491012"/>
                    </a:cubicBezTo>
                    <a:lnTo>
                      <a:pt x="457303" y="486193"/>
                    </a:lnTo>
                    <a:lnTo>
                      <a:pt x="455342" y="483895"/>
                    </a:lnTo>
                    <a:cubicBezTo>
                      <a:pt x="454557" y="483111"/>
                      <a:pt x="453885" y="482214"/>
                      <a:pt x="453380" y="481205"/>
                    </a:cubicBezTo>
                    <a:lnTo>
                      <a:pt x="451251" y="476946"/>
                    </a:lnTo>
                    <a:cubicBezTo>
                      <a:pt x="449234" y="472968"/>
                      <a:pt x="450018" y="468149"/>
                      <a:pt x="453212" y="465011"/>
                    </a:cubicBezTo>
                    <a:lnTo>
                      <a:pt x="453941" y="464282"/>
                    </a:lnTo>
                    <a:cubicBezTo>
                      <a:pt x="453997" y="464226"/>
                      <a:pt x="454053" y="464170"/>
                      <a:pt x="454109" y="464114"/>
                    </a:cubicBezTo>
                    <a:cubicBezTo>
                      <a:pt x="453941" y="463442"/>
                      <a:pt x="453829" y="462769"/>
                      <a:pt x="453773" y="462041"/>
                    </a:cubicBezTo>
                    <a:cubicBezTo>
                      <a:pt x="452036" y="460808"/>
                      <a:pt x="450691" y="459015"/>
                      <a:pt x="449962" y="456885"/>
                    </a:cubicBezTo>
                    <a:lnTo>
                      <a:pt x="449234" y="454756"/>
                    </a:lnTo>
                    <a:cubicBezTo>
                      <a:pt x="448393" y="452178"/>
                      <a:pt x="448561" y="449320"/>
                      <a:pt x="449794" y="446854"/>
                    </a:cubicBezTo>
                    <a:lnTo>
                      <a:pt x="450522" y="445398"/>
                    </a:lnTo>
                    <a:cubicBezTo>
                      <a:pt x="451027" y="444389"/>
                      <a:pt x="451699" y="443492"/>
                      <a:pt x="452484" y="442708"/>
                    </a:cubicBezTo>
                    <a:lnTo>
                      <a:pt x="455342" y="439850"/>
                    </a:lnTo>
                    <a:cubicBezTo>
                      <a:pt x="456687" y="438505"/>
                      <a:pt x="458312" y="437552"/>
                      <a:pt x="460161" y="437104"/>
                    </a:cubicBezTo>
                    <a:lnTo>
                      <a:pt x="460721" y="436936"/>
                    </a:lnTo>
                    <a:cubicBezTo>
                      <a:pt x="461506" y="436432"/>
                      <a:pt x="462290" y="436095"/>
                      <a:pt x="463187" y="435815"/>
                    </a:cubicBezTo>
                    <a:lnTo>
                      <a:pt x="484033" y="429371"/>
                    </a:lnTo>
                    <a:lnTo>
                      <a:pt x="512836" y="420741"/>
                    </a:lnTo>
                    <a:lnTo>
                      <a:pt x="528919" y="415137"/>
                    </a:lnTo>
                    <a:cubicBezTo>
                      <a:pt x="529199" y="415025"/>
                      <a:pt x="529535" y="414969"/>
                      <a:pt x="529815" y="414857"/>
                    </a:cubicBezTo>
                    <a:lnTo>
                      <a:pt x="533290" y="414017"/>
                    </a:lnTo>
                    <a:cubicBezTo>
                      <a:pt x="533794" y="413680"/>
                      <a:pt x="534354" y="413400"/>
                      <a:pt x="534971" y="413176"/>
                    </a:cubicBezTo>
                    <a:cubicBezTo>
                      <a:pt x="534971" y="413008"/>
                      <a:pt x="534971" y="412896"/>
                      <a:pt x="534971" y="412728"/>
                    </a:cubicBezTo>
                    <a:lnTo>
                      <a:pt x="534971" y="412223"/>
                    </a:lnTo>
                    <a:lnTo>
                      <a:pt x="532617" y="405219"/>
                    </a:lnTo>
                    <a:cubicBezTo>
                      <a:pt x="532281" y="404154"/>
                      <a:pt x="532113" y="403089"/>
                      <a:pt x="532113" y="401969"/>
                    </a:cubicBezTo>
                    <a:lnTo>
                      <a:pt x="531889" y="400344"/>
                    </a:lnTo>
                    <a:lnTo>
                      <a:pt x="528527" y="393675"/>
                    </a:lnTo>
                    <a:lnTo>
                      <a:pt x="523651" y="387063"/>
                    </a:lnTo>
                    <a:cubicBezTo>
                      <a:pt x="522531" y="385998"/>
                      <a:pt x="521746" y="384653"/>
                      <a:pt x="521242" y="383196"/>
                    </a:cubicBezTo>
                    <a:lnTo>
                      <a:pt x="520793" y="382748"/>
                    </a:lnTo>
                    <a:cubicBezTo>
                      <a:pt x="520793" y="382748"/>
                      <a:pt x="520793" y="382748"/>
                      <a:pt x="520793" y="382748"/>
                    </a:cubicBezTo>
                    <a:cubicBezTo>
                      <a:pt x="519448" y="383308"/>
                      <a:pt x="518047" y="383644"/>
                      <a:pt x="516646" y="383644"/>
                    </a:cubicBezTo>
                    <a:lnTo>
                      <a:pt x="515190" y="383644"/>
                    </a:lnTo>
                    <a:cubicBezTo>
                      <a:pt x="514069" y="383644"/>
                      <a:pt x="513004" y="383476"/>
                      <a:pt x="511939" y="383140"/>
                    </a:cubicBezTo>
                    <a:lnTo>
                      <a:pt x="509810" y="382412"/>
                    </a:lnTo>
                    <a:cubicBezTo>
                      <a:pt x="509474" y="382300"/>
                      <a:pt x="509138" y="382188"/>
                      <a:pt x="508857" y="382019"/>
                    </a:cubicBezTo>
                    <a:cubicBezTo>
                      <a:pt x="507176" y="384093"/>
                      <a:pt x="504711" y="385438"/>
                      <a:pt x="501909" y="385718"/>
                    </a:cubicBezTo>
                    <a:cubicBezTo>
                      <a:pt x="499275" y="386782"/>
                      <a:pt x="496305" y="386727"/>
                      <a:pt x="493671" y="385550"/>
                    </a:cubicBezTo>
                    <a:cubicBezTo>
                      <a:pt x="492326" y="386166"/>
                      <a:pt x="490869" y="386502"/>
                      <a:pt x="489356" y="386502"/>
                    </a:cubicBezTo>
                    <a:lnTo>
                      <a:pt x="488628" y="386502"/>
                    </a:lnTo>
                    <a:cubicBezTo>
                      <a:pt x="487003" y="386502"/>
                      <a:pt x="485434" y="386110"/>
                      <a:pt x="484033" y="385438"/>
                    </a:cubicBezTo>
                    <a:lnTo>
                      <a:pt x="482576" y="384709"/>
                    </a:lnTo>
                    <a:cubicBezTo>
                      <a:pt x="482408" y="384653"/>
                      <a:pt x="482240" y="384541"/>
                      <a:pt x="482128" y="384485"/>
                    </a:cubicBezTo>
                    <a:cubicBezTo>
                      <a:pt x="480559" y="385045"/>
                      <a:pt x="478878" y="385213"/>
                      <a:pt x="477252" y="384989"/>
                    </a:cubicBezTo>
                    <a:cubicBezTo>
                      <a:pt x="476188" y="385998"/>
                      <a:pt x="474955" y="386782"/>
                      <a:pt x="473610" y="387287"/>
                    </a:cubicBezTo>
                    <a:lnTo>
                      <a:pt x="472657" y="388015"/>
                    </a:lnTo>
                    <a:cubicBezTo>
                      <a:pt x="471929" y="388576"/>
                      <a:pt x="471144" y="389024"/>
                      <a:pt x="470304" y="389360"/>
                    </a:cubicBezTo>
                    <a:lnTo>
                      <a:pt x="467726" y="390369"/>
                    </a:lnTo>
                    <a:lnTo>
                      <a:pt x="466493" y="391209"/>
                    </a:lnTo>
                    <a:cubicBezTo>
                      <a:pt x="465485" y="391882"/>
                      <a:pt x="464420" y="392330"/>
                      <a:pt x="463243" y="392610"/>
                    </a:cubicBezTo>
                    <a:lnTo>
                      <a:pt x="458984" y="393843"/>
                    </a:lnTo>
                    <a:cubicBezTo>
                      <a:pt x="457976" y="394179"/>
                      <a:pt x="456967" y="394348"/>
                      <a:pt x="455902" y="394348"/>
                    </a:cubicBezTo>
                    <a:cubicBezTo>
                      <a:pt x="452708" y="395580"/>
                      <a:pt x="449234" y="395188"/>
                      <a:pt x="446544" y="393451"/>
                    </a:cubicBezTo>
                    <a:cubicBezTo>
                      <a:pt x="444471" y="393059"/>
                      <a:pt x="442565" y="391994"/>
                      <a:pt x="441108" y="390481"/>
                    </a:cubicBezTo>
                    <a:cubicBezTo>
                      <a:pt x="439932" y="390201"/>
                      <a:pt x="438811" y="389697"/>
                      <a:pt x="437802" y="389024"/>
                    </a:cubicBezTo>
                    <a:lnTo>
                      <a:pt x="436233" y="387959"/>
                    </a:lnTo>
                    <a:lnTo>
                      <a:pt x="434104" y="388408"/>
                    </a:lnTo>
                    <a:cubicBezTo>
                      <a:pt x="432927" y="388632"/>
                      <a:pt x="431694" y="388688"/>
                      <a:pt x="430517" y="388464"/>
                    </a:cubicBezTo>
                    <a:lnTo>
                      <a:pt x="421944" y="387175"/>
                    </a:lnTo>
                    <a:lnTo>
                      <a:pt x="419142" y="387175"/>
                    </a:lnTo>
                    <a:cubicBezTo>
                      <a:pt x="417797" y="387175"/>
                      <a:pt x="416508" y="386895"/>
                      <a:pt x="415275" y="386446"/>
                    </a:cubicBezTo>
                    <a:lnTo>
                      <a:pt x="411689" y="384989"/>
                    </a:lnTo>
                    <a:cubicBezTo>
                      <a:pt x="410400" y="384485"/>
                      <a:pt x="409223" y="383700"/>
                      <a:pt x="408214" y="382692"/>
                    </a:cubicBezTo>
                    <a:lnTo>
                      <a:pt x="407542" y="382019"/>
                    </a:lnTo>
                    <a:cubicBezTo>
                      <a:pt x="407094" y="382075"/>
                      <a:pt x="406645" y="382131"/>
                      <a:pt x="406197" y="382131"/>
                    </a:cubicBezTo>
                    <a:lnTo>
                      <a:pt x="401882" y="382131"/>
                    </a:lnTo>
                    <a:cubicBezTo>
                      <a:pt x="401378" y="382131"/>
                      <a:pt x="400874" y="382075"/>
                      <a:pt x="400313" y="382019"/>
                    </a:cubicBezTo>
                    <a:lnTo>
                      <a:pt x="381092" y="379105"/>
                    </a:lnTo>
                    <a:lnTo>
                      <a:pt x="373303" y="385550"/>
                    </a:lnTo>
                    <a:cubicBezTo>
                      <a:pt x="372519" y="386334"/>
                      <a:pt x="371566" y="387007"/>
                      <a:pt x="370613" y="387511"/>
                    </a:cubicBezTo>
                    <a:lnTo>
                      <a:pt x="370389" y="387623"/>
                    </a:lnTo>
                    <a:lnTo>
                      <a:pt x="359910" y="396813"/>
                    </a:lnTo>
                    <a:cubicBezTo>
                      <a:pt x="358902" y="397710"/>
                      <a:pt x="357725" y="398382"/>
                      <a:pt x="356548" y="398775"/>
                    </a:cubicBezTo>
                    <a:lnTo>
                      <a:pt x="354923" y="400400"/>
                    </a:lnTo>
                    <a:cubicBezTo>
                      <a:pt x="355819" y="401913"/>
                      <a:pt x="356268" y="403650"/>
                      <a:pt x="356268" y="405555"/>
                    </a:cubicBezTo>
                    <a:lnTo>
                      <a:pt x="356268" y="407684"/>
                    </a:lnTo>
                    <a:cubicBezTo>
                      <a:pt x="356268" y="408805"/>
                      <a:pt x="356100" y="409926"/>
                      <a:pt x="355764" y="410935"/>
                    </a:cubicBezTo>
                    <a:lnTo>
                      <a:pt x="353634" y="417379"/>
                    </a:lnTo>
                    <a:cubicBezTo>
                      <a:pt x="353242" y="418556"/>
                      <a:pt x="352681" y="419620"/>
                      <a:pt x="351897" y="420573"/>
                    </a:cubicBezTo>
                    <a:lnTo>
                      <a:pt x="349039" y="424159"/>
                    </a:lnTo>
                    <a:cubicBezTo>
                      <a:pt x="348815" y="424440"/>
                      <a:pt x="348535" y="424720"/>
                      <a:pt x="348254" y="425000"/>
                    </a:cubicBezTo>
                    <a:lnTo>
                      <a:pt x="345397" y="427858"/>
                    </a:lnTo>
                    <a:cubicBezTo>
                      <a:pt x="345229" y="428026"/>
                      <a:pt x="345004" y="428250"/>
                      <a:pt x="344836" y="428418"/>
                    </a:cubicBezTo>
                    <a:lnTo>
                      <a:pt x="339793" y="432733"/>
                    </a:lnTo>
                    <a:cubicBezTo>
                      <a:pt x="339233" y="433181"/>
                      <a:pt x="338672" y="433630"/>
                      <a:pt x="338000" y="433966"/>
                    </a:cubicBezTo>
                    <a:lnTo>
                      <a:pt x="330098" y="438281"/>
                    </a:lnTo>
                    <a:cubicBezTo>
                      <a:pt x="326120" y="440466"/>
                      <a:pt x="321245" y="439794"/>
                      <a:pt x="317994" y="436656"/>
                    </a:cubicBezTo>
                    <a:cubicBezTo>
                      <a:pt x="314744" y="433518"/>
                      <a:pt x="313904" y="428642"/>
                      <a:pt x="315921" y="424608"/>
                    </a:cubicBezTo>
                    <a:lnTo>
                      <a:pt x="317378" y="421750"/>
                    </a:lnTo>
                    <a:cubicBezTo>
                      <a:pt x="317882" y="420741"/>
                      <a:pt x="318555" y="419845"/>
                      <a:pt x="319339" y="419060"/>
                    </a:cubicBezTo>
                    <a:lnTo>
                      <a:pt x="322982" y="415418"/>
                    </a:lnTo>
                    <a:cubicBezTo>
                      <a:pt x="322870" y="414689"/>
                      <a:pt x="322758" y="414017"/>
                      <a:pt x="322814" y="413288"/>
                    </a:cubicBezTo>
                    <a:cubicBezTo>
                      <a:pt x="322253" y="412560"/>
                      <a:pt x="321749" y="411719"/>
                      <a:pt x="321413" y="410879"/>
                    </a:cubicBezTo>
                    <a:cubicBezTo>
                      <a:pt x="321132" y="410430"/>
                      <a:pt x="320908" y="409982"/>
                      <a:pt x="320684" y="409478"/>
                    </a:cubicBezTo>
                    <a:lnTo>
                      <a:pt x="320628" y="409365"/>
                    </a:lnTo>
                    <a:cubicBezTo>
                      <a:pt x="318555" y="408133"/>
                      <a:pt x="316930" y="406171"/>
                      <a:pt x="316145" y="403762"/>
                    </a:cubicBezTo>
                    <a:lnTo>
                      <a:pt x="315809" y="402809"/>
                    </a:lnTo>
                    <a:cubicBezTo>
                      <a:pt x="313848" y="400848"/>
                      <a:pt x="312783" y="398214"/>
                      <a:pt x="312783" y="395468"/>
                    </a:cubicBezTo>
                    <a:lnTo>
                      <a:pt x="312783" y="394740"/>
                    </a:lnTo>
                    <a:cubicBezTo>
                      <a:pt x="312783" y="393899"/>
                      <a:pt x="312895" y="393059"/>
                      <a:pt x="313063" y="392218"/>
                    </a:cubicBezTo>
                    <a:cubicBezTo>
                      <a:pt x="311662" y="391714"/>
                      <a:pt x="310373" y="390873"/>
                      <a:pt x="309309" y="389809"/>
                    </a:cubicBezTo>
                    <a:lnTo>
                      <a:pt x="308580" y="389080"/>
                    </a:lnTo>
                    <a:cubicBezTo>
                      <a:pt x="307796" y="388296"/>
                      <a:pt x="307179" y="387399"/>
                      <a:pt x="306675" y="386446"/>
                    </a:cubicBezTo>
                    <a:lnTo>
                      <a:pt x="305946" y="384989"/>
                    </a:lnTo>
                    <a:cubicBezTo>
                      <a:pt x="305610" y="384317"/>
                      <a:pt x="305330" y="383588"/>
                      <a:pt x="305162" y="382860"/>
                    </a:cubicBezTo>
                    <a:lnTo>
                      <a:pt x="304489" y="380674"/>
                    </a:lnTo>
                    <a:cubicBezTo>
                      <a:pt x="304265" y="380226"/>
                      <a:pt x="304097" y="379778"/>
                      <a:pt x="303929" y="379330"/>
                    </a:cubicBezTo>
                    <a:lnTo>
                      <a:pt x="303873" y="379218"/>
                    </a:lnTo>
                    <a:cubicBezTo>
                      <a:pt x="303593" y="378825"/>
                      <a:pt x="303313" y="378377"/>
                      <a:pt x="303088" y="377873"/>
                    </a:cubicBezTo>
                    <a:lnTo>
                      <a:pt x="299278" y="374062"/>
                    </a:lnTo>
                    <a:cubicBezTo>
                      <a:pt x="296308" y="371148"/>
                      <a:pt x="295411" y="366721"/>
                      <a:pt x="296924" y="362911"/>
                    </a:cubicBezTo>
                    <a:cubicBezTo>
                      <a:pt x="296980" y="360109"/>
                      <a:pt x="298213" y="357475"/>
                      <a:pt x="300175" y="355570"/>
                    </a:cubicBezTo>
                    <a:cubicBezTo>
                      <a:pt x="300399" y="355121"/>
                      <a:pt x="300679" y="354673"/>
                      <a:pt x="300959" y="354225"/>
                    </a:cubicBezTo>
                    <a:lnTo>
                      <a:pt x="301015" y="354113"/>
                    </a:lnTo>
                    <a:cubicBezTo>
                      <a:pt x="301519" y="352600"/>
                      <a:pt x="302360" y="351199"/>
                      <a:pt x="303537" y="350078"/>
                    </a:cubicBezTo>
                    <a:lnTo>
                      <a:pt x="304265" y="349350"/>
                    </a:lnTo>
                    <a:cubicBezTo>
                      <a:pt x="304601" y="349013"/>
                      <a:pt x="304994" y="348677"/>
                      <a:pt x="305386" y="348397"/>
                    </a:cubicBezTo>
                    <a:lnTo>
                      <a:pt x="307683" y="346660"/>
                    </a:lnTo>
                    <a:lnTo>
                      <a:pt x="310037" y="344306"/>
                    </a:lnTo>
                    <a:cubicBezTo>
                      <a:pt x="310373" y="343970"/>
                      <a:pt x="310766" y="343634"/>
                      <a:pt x="311214" y="343298"/>
                    </a:cubicBezTo>
                    <a:cubicBezTo>
                      <a:pt x="311774" y="342569"/>
                      <a:pt x="312391" y="341897"/>
                      <a:pt x="313063" y="341336"/>
                    </a:cubicBezTo>
                    <a:cubicBezTo>
                      <a:pt x="314744" y="337862"/>
                      <a:pt x="318275" y="335508"/>
                      <a:pt x="322365" y="335508"/>
                    </a:cubicBezTo>
                    <a:lnTo>
                      <a:pt x="326680" y="335508"/>
                    </a:lnTo>
                    <a:cubicBezTo>
                      <a:pt x="327185" y="335508"/>
                      <a:pt x="327633" y="335564"/>
                      <a:pt x="328137" y="335620"/>
                    </a:cubicBezTo>
                    <a:cubicBezTo>
                      <a:pt x="328417" y="335564"/>
                      <a:pt x="328697" y="335564"/>
                      <a:pt x="328978" y="335564"/>
                    </a:cubicBezTo>
                    <a:cubicBezTo>
                      <a:pt x="329706" y="335004"/>
                      <a:pt x="330547" y="334500"/>
                      <a:pt x="331443" y="334164"/>
                    </a:cubicBezTo>
                    <a:cubicBezTo>
                      <a:pt x="331667" y="334051"/>
                      <a:pt x="331892" y="333939"/>
                      <a:pt x="332060" y="333827"/>
                    </a:cubicBezTo>
                    <a:cubicBezTo>
                      <a:pt x="332116" y="333771"/>
                      <a:pt x="332228" y="333659"/>
                      <a:pt x="332284" y="333603"/>
                    </a:cubicBezTo>
                    <a:lnTo>
                      <a:pt x="333741" y="332146"/>
                    </a:lnTo>
                    <a:cubicBezTo>
                      <a:pt x="334750" y="331137"/>
                      <a:pt x="335926" y="330353"/>
                      <a:pt x="337215" y="329849"/>
                    </a:cubicBezTo>
                    <a:lnTo>
                      <a:pt x="338840" y="329176"/>
                    </a:lnTo>
                    <a:cubicBezTo>
                      <a:pt x="340185" y="327831"/>
                      <a:pt x="341866" y="326935"/>
                      <a:pt x="343659" y="326486"/>
                    </a:cubicBezTo>
                    <a:lnTo>
                      <a:pt x="343828" y="326318"/>
                    </a:lnTo>
                    <a:cubicBezTo>
                      <a:pt x="345509" y="324637"/>
                      <a:pt x="347750" y="323572"/>
                      <a:pt x="350104" y="323348"/>
                    </a:cubicBezTo>
                    <a:cubicBezTo>
                      <a:pt x="350104" y="323348"/>
                      <a:pt x="350160" y="323292"/>
                      <a:pt x="350160" y="323292"/>
                    </a:cubicBezTo>
                    <a:cubicBezTo>
                      <a:pt x="350664" y="322059"/>
                      <a:pt x="351449" y="320883"/>
                      <a:pt x="352401" y="319930"/>
                    </a:cubicBezTo>
                    <a:lnTo>
                      <a:pt x="353130" y="319202"/>
                    </a:lnTo>
                    <a:cubicBezTo>
                      <a:pt x="353914" y="318417"/>
                      <a:pt x="354811" y="317745"/>
                      <a:pt x="355819" y="317240"/>
                    </a:cubicBezTo>
                    <a:lnTo>
                      <a:pt x="356212" y="317016"/>
                    </a:lnTo>
                    <a:cubicBezTo>
                      <a:pt x="356548" y="316512"/>
                      <a:pt x="356996" y="316007"/>
                      <a:pt x="357445" y="315559"/>
                    </a:cubicBezTo>
                    <a:lnTo>
                      <a:pt x="358846" y="314158"/>
                    </a:lnTo>
                    <a:cubicBezTo>
                      <a:pt x="359182" y="311973"/>
                      <a:pt x="360190" y="309955"/>
                      <a:pt x="361759" y="308386"/>
                    </a:cubicBezTo>
                    <a:lnTo>
                      <a:pt x="362488" y="307658"/>
                    </a:lnTo>
                    <a:cubicBezTo>
                      <a:pt x="362768" y="307378"/>
                      <a:pt x="363048" y="307154"/>
                      <a:pt x="363328" y="306929"/>
                    </a:cubicBezTo>
                    <a:cubicBezTo>
                      <a:pt x="364001" y="303959"/>
                      <a:pt x="365962" y="301382"/>
                      <a:pt x="368820" y="299981"/>
                    </a:cubicBezTo>
                    <a:lnTo>
                      <a:pt x="368820" y="299981"/>
                    </a:lnTo>
                    <a:cubicBezTo>
                      <a:pt x="369212" y="299645"/>
                      <a:pt x="369661" y="299308"/>
                      <a:pt x="370165" y="299028"/>
                    </a:cubicBezTo>
                    <a:cubicBezTo>
                      <a:pt x="372070" y="297851"/>
                      <a:pt x="374200" y="297347"/>
                      <a:pt x="376385" y="297515"/>
                    </a:cubicBezTo>
                    <a:cubicBezTo>
                      <a:pt x="376890" y="296506"/>
                      <a:pt x="377506" y="295610"/>
                      <a:pt x="378291" y="294825"/>
                    </a:cubicBezTo>
                    <a:cubicBezTo>
                      <a:pt x="378571" y="293088"/>
                      <a:pt x="379243" y="291407"/>
                      <a:pt x="380308" y="290006"/>
                    </a:cubicBezTo>
                    <a:lnTo>
                      <a:pt x="380308" y="289838"/>
                    </a:lnTo>
                    <a:cubicBezTo>
                      <a:pt x="380308" y="288269"/>
                      <a:pt x="380644" y="286812"/>
                      <a:pt x="381260" y="285523"/>
                    </a:cubicBezTo>
                    <a:cubicBezTo>
                      <a:pt x="381092" y="284851"/>
                      <a:pt x="381036" y="284122"/>
                      <a:pt x="381036" y="283394"/>
                    </a:cubicBezTo>
                    <a:lnTo>
                      <a:pt x="381036" y="281937"/>
                    </a:lnTo>
                    <a:cubicBezTo>
                      <a:pt x="381036" y="280424"/>
                      <a:pt x="381372" y="278967"/>
                      <a:pt x="381989" y="277622"/>
                    </a:cubicBezTo>
                    <a:cubicBezTo>
                      <a:pt x="381036" y="275549"/>
                      <a:pt x="380756" y="273139"/>
                      <a:pt x="381372" y="270841"/>
                    </a:cubicBezTo>
                    <a:lnTo>
                      <a:pt x="381821" y="269104"/>
                    </a:lnTo>
                    <a:cubicBezTo>
                      <a:pt x="381933" y="267703"/>
                      <a:pt x="382269" y="266358"/>
                      <a:pt x="382886" y="265126"/>
                    </a:cubicBezTo>
                    <a:lnTo>
                      <a:pt x="383614" y="263669"/>
                    </a:lnTo>
                    <a:cubicBezTo>
                      <a:pt x="384623" y="261707"/>
                      <a:pt x="386192" y="260082"/>
                      <a:pt x="388153" y="259074"/>
                    </a:cubicBezTo>
                    <a:lnTo>
                      <a:pt x="388433" y="258793"/>
                    </a:lnTo>
                    <a:cubicBezTo>
                      <a:pt x="389218" y="258009"/>
                      <a:pt x="390114" y="257392"/>
                      <a:pt x="391067" y="256888"/>
                    </a:cubicBezTo>
                    <a:cubicBezTo>
                      <a:pt x="392524" y="255319"/>
                      <a:pt x="394541" y="254198"/>
                      <a:pt x="396783" y="253806"/>
                    </a:cubicBezTo>
                    <a:lnTo>
                      <a:pt x="398632" y="252293"/>
                    </a:lnTo>
                    <a:cubicBezTo>
                      <a:pt x="398856" y="252125"/>
                      <a:pt x="399136" y="251901"/>
                      <a:pt x="399361" y="251733"/>
                    </a:cubicBezTo>
                    <a:lnTo>
                      <a:pt x="401490" y="250276"/>
                    </a:lnTo>
                    <a:cubicBezTo>
                      <a:pt x="403003" y="249267"/>
                      <a:pt x="404796" y="248651"/>
                      <a:pt x="406589" y="248539"/>
                    </a:cubicBezTo>
                    <a:lnTo>
                      <a:pt x="408326" y="248090"/>
                    </a:lnTo>
                    <a:cubicBezTo>
                      <a:pt x="408775" y="247978"/>
                      <a:pt x="409223" y="247866"/>
                      <a:pt x="409727" y="247866"/>
                    </a:cubicBezTo>
                    <a:lnTo>
                      <a:pt x="411577" y="246689"/>
                    </a:lnTo>
                    <a:cubicBezTo>
                      <a:pt x="413258" y="245569"/>
                      <a:pt x="415275" y="244952"/>
                      <a:pt x="417292" y="244952"/>
                    </a:cubicBezTo>
                    <a:lnTo>
                      <a:pt x="418749" y="244952"/>
                    </a:lnTo>
                    <a:cubicBezTo>
                      <a:pt x="419366" y="244952"/>
                      <a:pt x="419982" y="245008"/>
                      <a:pt x="420543" y="245120"/>
                    </a:cubicBezTo>
                    <a:cubicBezTo>
                      <a:pt x="421159" y="245008"/>
                      <a:pt x="421719" y="244952"/>
                      <a:pt x="422336" y="244952"/>
                    </a:cubicBezTo>
                    <a:lnTo>
                      <a:pt x="423064" y="244952"/>
                    </a:lnTo>
                    <a:cubicBezTo>
                      <a:pt x="424129" y="244952"/>
                      <a:pt x="425138" y="245120"/>
                      <a:pt x="426146" y="245400"/>
                    </a:cubicBezTo>
                    <a:cubicBezTo>
                      <a:pt x="427267" y="243215"/>
                      <a:pt x="429172" y="241590"/>
                      <a:pt x="431414" y="240637"/>
                    </a:cubicBezTo>
                    <a:cubicBezTo>
                      <a:pt x="431414" y="240637"/>
                      <a:pt x="431414" y="240581"/>
                      <a:pt x="431470" y="240581"/>
                    </a:cubicBezTo>
                    <a:cubicBezTo>
                      <a:pt x="431638" y="238788"/>
                      <a:pt x="432310" y="237051"/>
                      <a:pt x="433375" y="235594"/>
                    </a:cubicBezTo>
                    <a:cubicBezTo>
                      <a:pt x="433655" y="234697"/>
                      <a:pt x="434104" y="233801"/>
                      <a:pt x="434608" y="233016"/>
                    </a:cubicBezTo>
                    <a:cubicBezTo>
                      <a:pt x="433880" y="231951"/>
                      <a:pt x="433375" y="230719"/>
                      <a:pt x="433095" y="229430"/>
                    </a:cubicBezTo>
                    <a:cubicBezTo>
                      <a:pt x="432983" y="229150"/>
                      <a:pt x="432815" y="228813"/>
                      <a:pt x="432759" y="228533"/>
                    </a:cubicBezTo>
                    <a:cubicBezTo>
                      <a:pt x="431918" y="227637"/>
                      <a:pt x="431246" y="226572"/>
                      <a:pt x="430797" y="225451"/>
                    </a:cubicBezTo>
                    <a:cubicBezTo>
                      <a:pt x="430181" y="224442"/>
                      <a:pt x="429733" y="223322"/>
                      <a:pt x="429508" y="222145"/>
                    </a:cubicBezTo>
                    <a:lnTo>
                      <a:pt x="429172" y="220520"/>
                    </a:lnTo>
                    <a:cubicBezTo>
                      <a:pt x="428276" y="219343"/>
                      <a:pt x="427715" y="217998"/>
                      <a:pt x="427379" y="216541"/>
                    </a:cubicBezTo>
                    <a:cubicBezTo>
                      <a:pt x="427211" y="216205"/>
                      <a:pt x="427099" y="215813"/>
                      <a:pt x="426931" y="215477"/>
                    </a:cubicBezTo>
                    <a:lnTo>
                      <a:pt x="426202" y="213347"/>
                    </a:lnTo>
                    <a:cubicBezTo>
                      <a:pt x="425866" y="212282"/>
                      <a:pt x="425698" y="211218"/>
                      <a:pt x="425698" y="210097"/>
                    </a:cubicBezTo>
                    <a:lnTo>
                      <a:pt x="425698" y="202924"/>
                    </a:lnTo>
                    <a:cubicBezTo>
                      <a:pt x="425698" y="200178"/>
                      <a:pt x="426763" y="197545"/>
                      <a:pt x="428724" y="195639"/>
                    </a:cubicBezTo>
                    <a:lnTo>
                      <a:pt x="429453" y="194911"/>
                    </a:lnTo>
                    <a:cubicBezTo>
                      <a:pt x="429565" y="194799"/>
                      <a:pt x="429621" y="194743"/>
                      <a:pt x="429733" y="194631"/>
                    </a:cubicBezTo>
                    <a:lnTo>
                      <a:pt x="429508" y="193510"/>
                    </a:lnTo>
                    <a:cubicBezTo>
                      <a:pt x="429396" y="192837"/>
                      <a:pt x="429284" y="192165"/>
                      <a:pt x="429284" y="191493"/>
                    </a:cubicBezTo>
                    <a:lnTo>
                      <a:pt x="429116" y="189755"/>
                    </a:lnTo>
                    <a:cubicBezTo>
                      <a:pt x="428780" y="188691"/>
                      <a:pt x="428612" y="187626"/>
                      <a:pt x="428612" y="186505"/>
                    </a:cubicBezTo>
                    <a:lnTo>
                      <a:pt x="428612" y="182919"/>
                    </a:lnTo>
                    <a:cubicBezTo>
                      <a:pt x="428612" y="180173"/>
                      <a:pt x="429677" y="177539"/>
                      <a:pt x="431638" y="175634"/>
                    </a:cubicBezTo>
                    <a:lnTo>
                      <a:pt x="432366" y="174905"/>
                    </a:lnTo>
                    <a:cubicBezTo>
                      <a:pt x="433151" y="174121"/>
                      <a:pt x="434048" y="173505"/>
                      <a:pt x="435000" y="173000"/>
                    </a:cubicBezTo>
                    <a:lnTo>
                      <a:pt x="435224" y="172776"/>
                    </a:lnTo>
                    <a:cubicBezTo>
                      <a:pt x="435673" y="172272"/>
                      <a:pt x="436233" y="171880"/>
                      <a:pt x="436793" y="171487"/>
                    </a:cubicBezTo>
                    <a:lnTo>
                      <a:pt x="438082" y="170591"/>
                    </a:lnTo>
                    <a:cubicBezTo>
                      <a:pt x="439932" y="168741"/>
                      <a:pt x="442453" y="167677"/>
                      <a:pt x="445087" y="167565"/>
                    </a:cubicBezTo>
                    <a:lnTo>
                      <a:pt x="446208" y="165379"/>
                    </a:lnTo>
                    <a:cubicBezTo>
                      <a:pt x="446376" y="164987"/>
                      <a:pt x="446600" y="164651"/>
                      <a:pt x="446824" y="164258"/>
                    </a:cubicBezTo>
                    <a:lnTo>
                      <a:pt x="448281" y="162129"/>
                    </a:lnTo>
                    <a:cubicBezTo>
                      <a:pt x="448953" y="161176"/>
                      <a:pt x="449738" y="160336"/>
                      <a:pt x="450635" y="159607"/>
                    </a:cubicBezTo>
                    <a:cubicBezTo>
                      <a:pt x="450859" y="158879"/>
                      <a:pt x="451195" y="158150"/>
                      <a:pt x="451587" y="157478"/>
                    </a:cubicBezTo>
                    <a:cubicBezTo>
                      <a:pt x="452092" y="156189"/>
                      <a:pt x="452876" y="155012"/>
                      <a:pt x="453885" y="154004"/>
                    </a:cubicBezTo>
                    <a:lnTo>
                      <a:pt x="454613" y="153275"/>
                    </a:lnTo>
                    <a:cubicBezTo>
                      <a:pt x="455398" y="152547"/>
                      <a:pt x="456238" y="151874"/>
                      <a:pt x="457191" y="151426"/>
                    </a:cubicBezTo>
                    <a:lnTo>
                      <a:pt x="459601" y="149016"/>
                    </a:lnTo>
                    <a:cubicBezTo>
                      <a:pt x="462066" y="146607"/>
                      <a:pt x="465485" y="145598"/>
                      <a:pt x="468791" y="146158"/>
                    </a:cubicBezTo>
                    <a:lnTo>
                      <a:pt x="471593" y="144925"/>
                    </a:lnTo>
                    <a:cubicBezTo>
                      <a:pt x="472769" y="144365"/>
                      <a:pt x="474002" y="143973"/>
                      <a:pt x="475291" y="143861"/>
                    </a:cubicBezTo>
                    <a:lnTo>
                      <a:pt x="483192" y="143132"/>
                    </a:lnTo>
                    <a:cubicBezTo>
                      <a:pt x="483472" y="143132"/>
                      <a:pt x="483809" y="143076"/>
                      <a:pt x="484145" y="143076"/>
                    </a:cubicBezTo>
                    <a:lnTo>
                      <a:pt x="488348" y="143020"/>
                    </a:lnTo>
                    <a:lnTo>
                      <a:pt x="491318" y="141732"/>
                    </a:lnTo>
                    <a:cubicBezTo>
                      <a:pt x="493167" y="140274"/>
                      <a:pt x="495408" y="139434"/>
                      <a:pt x="497762" y="139434"/>
                    </a:cubicBezTo>
                    <a:lnTo>
                      <a:pt x="499891" y="139434"/>
                    </a:lnTo>
                    <a:cubicBezTo>
                      <a:pt x="502637" y="139434"/>
                      <a:pt x="505271" y="140555"/>
                      <a:pt x="507232" y="142460"/>
                    </a:cubicBezTo>
                    <a:lnTo>
                      <a:pt x="507905" y="143132"/>
                    </a:lnTo>
                    <a:cubicBezTo>
                      <a:pt x="508241" y="142628"/>
                      <a:pt x="508633" y="142180"/>
                      <a:pt x="509082" y="141732"/>
                    </a:cubicBezTo>
                    <a:lnTo>
                      <a:pt x="509810" y="141003"/>
                    </a:lnTo>
                    <a:cubicBezTo>
                      <a:pt x="510931" y="139882"/>
                      <a:pt x="512276" y="139042"/>
                      <a:pt x="513733" y="138537"/>
                    </a:cubicBezTo>
                    <a:cubicBezTo>
                      <a:pt x="515021" y="137361"/>
                      <a:pt x="516535" y="136520"/>
                      <a:pt x="518216" y="136128"/>
                    </a:cubicBezTo>
                    <a:lnTo>
                      <a:pt x="519336" y="135847"/>
                    </a:lnTo>
                    <a:lnTo>
                      <a:pt x="522138" y="133942"/>
                    </a:lnTo>
                    <a:cubicBezTo>
                      <a:pt x="522642" y="133606"/>
                      <a:pt x="523147" y="133326"/>
                      <a:pt x="523651" y="133102"/>
                    </a:cubicBezTo>
                    <a:cubicBezTo>
                      <a:pt x="523707" y="132990"/>
                      <a:pt x="523819" y="132878"/>
                      <a:pt x="523932" y="132766"/>
                    </a:cubicBezTo>
                    <a:lnTo>
                      <a:pt x="526061" y="129908"/>
                    </a:lnTo>
                    <a:cubicBezTo>
                      <a:pt x="526565" y="129291"/>
                      <a:pt x="527070" y="128675"/>
                      <a:pt x="527686" y="128170"/>
                    </a:cubicBezTo>
                    <a:lnTo>
                      <a:pt x="531160" y="125312"/>
                    </a:lnTo>
                    <a:lnTo>
                      <a:pt x="531160" y="124640"/>
                    </a:lnTo>
                    <a:cubicBezTo>
                      <a:pt x="531160" y="123015"/>
                      <a:pt x="531553" y="121446"/>
                      <a:pt x="532225" y="120045"/>
                    </a:cubicBezTo>
                    <a:lnTo>
                      <a:pt x="532953" y="118588"/>
                    </a:lnTo>
                    <a:cubicBezTo>
                      <a:pt x="533458" y="117579"/>
                      <a:pt x="534130" y="116683"/>
                      <a:pt x="534915" y="115898"/>
                    </a:cubicBezTo>
                    <a:lnTo>
                      <a:pt x="536372" y="114441"/>
                    </a:lnTo>
                    <a:cubicBezTo>
                      <a:pt x="536988" y="113825"/>
                      <a:pt x="537660" y="113321"/>
                      <a:pt x="538389" y="112872"/>
                    </a:cubicBezTo>
                    <a:lnTo>
                      <a:pt x="543545" y="109398"/>
                    </a:lnTo>
                    <a:lnTo>
                      <a:pt x="547019" y="105924"/>
                    </a:lnTo>
                    <a:lnTo>
                      <a:pt x="547019" y="105195"/>
                    </a:lnTo>
                    <a:cubicBezTo>
                      <a:pt x="547019" y="103010"/>
                      <a:pt x="547691" y="100936"/>
                      <a:pt x="548924" y="99199"/>
                    </a:cubicBezTo>
                    <a:lnTo>
                      <a:pt x="548980" y="99087"/>
                    </a:lnTo>
                    <a:cubicBezTo>
                      <a:pt x="549204" y="98359"/>
                      <a:pt x="549541" y="97686"/>
                      <a:pt x="549933" y="97014"/>
                    </a:cubicBezTo>
                    <a:cubicBezTo>
                      <a:pt x="551053" y="94324"/>
                      <a:pt x="553239" y="92138"/>
                      <a:pt x="556097" y="91130"/>
                    </a:cubicBezTo>
                    <a:cubicBezTo>
                      <a:pt x="556937" y="90177"/>
                      <a:pt x="558002" y="89337"/>
                      <a:pt x="559179" y="88776"/>
                    </a:cubicBezTo>
                    <a:lnTo>
                      <a:pt x="560636" y="88048"/>
                    </a:lnTo>
                    <a:cubicBezTo>
                      <a:pt x="561308" y="87711"/>
                      <a:pt x="562037" y="87431"/>
                      <a:pt x="562765" y="87263"/>
                    </a:cubicBezTo>
                    <a:lnTo>
                      <a:pt x="562821" y="87263"/>
                    </a:lnTo>
                    <a:cubicBezTo>
                      <a:pt x="562821" y="85638"/>
                      <a:pt x="563213" y="84069"/>
                      <a:pt x="563886" y="82668"/>
                    </a:cubicBezTo>
                    <a:lnTo>
                      <a:pt x="564614" y="81211"/>
                    </a:lnTo>
                    <a:cubicBezTo>
                      <a:pt x="565623" y="79194"/>
                      <a:pt x="567248" y="77569"/>
                      <a:pt x="569266" y="76616"/>
                    </a:cubicBezTo>
                    <a:lnTo>
                      <a:pt x="570723" y="75888"/>
                    </a:lnTo>
                    <a:cubicBezTo>
                      <a:pt x="574253" y="74151"/>
                      <a:pt x="578456" y="74543"/>
                      <a:pt x="581594" y="76896"/>
                    </a:cubicBezTo>
                    <a:cubicBezTo>
                      <a:pt x="581089" y="75663"/>
                      <a:pt x="580809" y="74263"/>
                      <a:pt x="580809" y="72918"/>
                    </a:cubicBezTo>
                    <a:lnTo>
                      <a:pt x="580809" y="71461"/>
                    </a:lnTo>
                    <a:cubicBezTo>
                      <a:pt x="580809" y="69107"/>
                      <a:pt x="581594" y="66866"/>
                      <a:pt x="583051" y="65016"/>
                    </a:cubicBezTo>
                    <a:cubicBezTo>
                      <a:pt x="582995" y="64512"/>
                      <a:pt x="582939" y="64064"/>
                      <a:pt x="582939" y="63559"/>
                    </a:cubicBezTo>
                    <a:lnTo>
                      <a:pt x="582939" y="55658"/>
                    </a:lnTo>
                    <a:cubicBezTo>
                      <a:pt x="582939" y="54425"/>
                      <a:pt x="583163" y="53249"/>
                      <a:pt x="583555" y="52128"/>
                    </a:cubicBezTo>
                    <a:lnTo>
                      <a:pt x="583331" y="51623"/>
                    </a:lnTo>
                    <a:cubicBezTo>
                      <a:pt x="582659" y="50279"/>
                      <a:pt x="582266" y="48822"/>
                      <a:pt x="582266" y="47309"/>
                    </a:cubicBezTo>
                    <a:cubicBezTo>
                      <a:pt x="580753" y="47253"/>
                      <a:pt x="579296" y="46916"/>
                      <a:pt x="577951" y="46244"/>
                    </a:cubicBezTo>
                    <a:lnTo>
                      <a:pt x="576495" y="45515"/>
                    </a:lnTo>
                    <a:cubicBezTo>
                      <a:pt x="574197" y="44339"/>
                      <a:pt x="572460" y="42433"/>
                      <a:pt x="571507" y="40136"/>
                    </a:cubicBezTo>
                    <a:cubicBezTo>
                      <a:pt x="570555" y="38567"/>
                      <a:pt x="570050" y="36717"/>
                      <a:pt x="570050" y="34812"/>
                    </a:cubicBezTo>
                    <a:lnTo>
                      <a:pt x="570050" y="27639"/>
                    </a:lnTo>
                    <a:cubicBezTo>
                      <a:pt x="570050" y="24165"/>
                      <a:pt x="571787" y="20971"/>
                      <a:pt x="574645" y="19010"/>
                    </a:cubicBezTo>
                    <a:lnTo>
                      <a:pt x="578120" y="16712"/>
                    </a:lnTo>
                    <a:lnTo>
                      <a:pt x="579577" y="15255"/>
                    </a:lnTo>
                    <a:cubicBezTo>
                      <a:pt x="580697" y="14134"/>
                      <a:pt x="582098" y="13238"/>
                      <a:pt x="583611" y="12734"/>
                    </a:cubicBezTo>
                    <a:lnTo>
                      <a:pt x="585741" y="12005"/>
                    </a:lnTo>
                    <a:cubicBezTo>
                      <a:pt x="586133" y="11893"/>
                      <a:pt x="586581" y="11781"/>
                      <a:pt x="587029" y="11669"/>
                    </a:cubicBezTo>
                    <a:lnTo>
                      <a:pt x="588935" y="10380"/>
                    </a:lnTo>
                    <a:cubicBezTo>
                      <a:pt x="589439" y="8026"/>
                      <a:pt x="590728" y="5953"/>
                      <a:pt x="592521" y="4496"/>
                    </a:cubicBezTo>
                    <a:cubicBezTo>
                      <a:pt x="593418" y="3375"/>
                      <a:pt x="594538" y="2479"/>
                      <a:pt x="595883" y="1806"/>
                    </a:cubicBezTo>
                    <a:lnTo>
                      <a:pt x="597340" y="1078"/>
                    </a:lnTo>
                    <a:cubicBezTo>
                      <a:pt x="601879" y="-1164"/>
                      <a:pt x="607371" y="181"/>
                      <a:pt x="610341" y="4272"/>
                    </a:cubicBezTo>
                    <a:cubicBezTo>
                      <a:pt x="610957" y="5169"/>
                      <a:pt x="611462" y="6121"/>
                      <a:pt x="611798" y="7074"/>
                    </a:cubicBezTo>
                    <a:cubicBezTo>
                      <a:pt x="612190" y="7354"/>
                      <a:pt x="612527" y="7690"/>
                      <a:pt x="612863" y="8026"/>
                    </a:cubicBezTo>
                    <a:lnTo>
                      <a:pt x="613479" y="8643"/>
                    </a:lnTo>
                    <a:lnTo>
                      <a:pt x="618242" y="11613"/>
                    </a:lnTo>
                    <a:cubicBezTo>
                      <a:pt x="618914" y="12005"/>
                      <a:pt x="619531" y="12510"/>
                      <a:pt x="620091" y="13070"/>
                    </a:cubicBezTo>
                    <a:lnTo>
                      <a:pt x="620204" y="13182"/>
                    </a:lnTo>
                    <a:cubicBezTo>
                      <a:pt x="620484" y="13238"/>
                      <a:pt x="620764" y="13350"/>
                      <a:pt x="621044" y="13406"/>
                    </a:cubicBezTo>
                    <a:lnTo>
                      <a:pt x="623958" y="14359"/>
                    </a:lnTo>
                    <a:cubicBezTo>
                      <a:pt x="624126" y="14359"/>
                      <a:pt x="624294" y="14415"/>
                      <a:pt x="624518" y="14415"/>
                    </a:cubicBezTo>
                    <a:lnTo>
                      <a:pt x="631747" y="15704"/>
                    </a:lnTo>
                    <a:lnTo>
                      <a:pt x="633597" y="15704"/>
                    </a:lnTo>
                    <a:cubicBezTo>
                      <a:pt x="634941" y="15704"/>
                      <a:pt x="636286" y="15984"/>
                      <a:pt x="637519" y="16488"/>
                    </a:cubicBezTo>
                    <a:cubicBezTo>
                      <a:pt x="638304" y="16544"/>
                      <a:pt x="639032" y="16712"/>
                      <a:pt x="639761" y="16992"/>
                    </a:cubicBezTo>
                    <a:lnTo>
                      <a:pt x="641890" y="17721"/>
                    </a:lnTo>
                    <a:cubicBezTo>
                      <a:pt x="643403" y="18225"/>
                      <a:pt x="644804" y="19066"/>
                      <a:pt x="645925" y="20243"/>
                    </a:cubicBezTo>
                    <a:lnTo>
                      <a:pt x="650632" y="24950"/>
                    </a:lnTo>
                    <a:lnTo>
                      <a:pt x="654611" y="28256"/>
                    </a:lnTo>
                    <a:cubicBezTo>
                      <a:pt x="654666" y="28312"/>
                      <a:pt x="654722" y="28312"/>
                      <a:pt x="654778" y="28368"/>
                    </a:cubicBezTo>
                    <a:lnTo>
                      <a:pt x="655955" y="28928"/>
                    </a:lnTo>
                    <a:cubicBezTo>
                      <a:pt x="658981" y="29601"/>
                      <a:pt x="661615" y="31562"/>
                      <a:pt x="663016" y="34420"/>
                    </a:cubicBezTo>
                    <a:lnTo>
                      <a:pt x="664305" y="36774"/>
                    </a:lnTo>
                    <a:cubicBezTo>
                      <a:pt x="664753" y="37054"/>
                      <a:pt x="665145" y="37334"/>
                      <a:pt x="665538" y="37670"/>
                    </a:cubicBezTo>
                    <a:lnTo>
                      <a:pt x="671197" y="42321"/>
                    </a:lnTo>
                    <a:lnTo>
                      <a:pt x="673495" y="43442"/>
                    </a:lnTo>
                    <a:cubicBezTo>
                      <a:pt x="673663" y="43554"/>
                      <a:pt x="673831" y="43610"/>
                      <a:pt x="673999" y="43722"/>
                    </a:cubicBezTo>
                    <a:lnTo>
                      <a:pt x="677922" y="45964"/>
                    </a:lnTo>
                    <a:cubicBezTo>
                      <a:pt x="679827" y="46020"/>
                      <a:pt x="681620" y="46636"/>
                      <a:pt x="683246" y="47701"/>
                    </a:cubicBezTo>
                    <a:lnTo>
                      <a:pt x="684870" y="48766"/>
                    </a:lnTo>
                    <a:lnTo>
                      <a:pt x="687168" y="49886"/>
                    </a:lnTo>
                    <a:cubicBezTo>
                      <a:pt x="687392" y="49998"/>
                      <a:pt x="687616" y="50110"/>
                      <a:pt x="687841" y="50279"/>
                    </a:cubicBezTo>
                    <a:lnTo>
                      <a:pt x="698320" y="56555"/>
                    </a:lnTo>
                    <a:lnTo>
                      <a:pt x="700113" y="57003"/>
                    </a:lnTo>
                    <a:cubicBezTo>
                      <a:pt x="700841" y="57171"/>
                      <a:pt x="701569" y="57451"/>
                      <a:pt x="702242" y="57788"/>
                    </a:cubicBezTo>
                    <a:lnTo>
                      <a:pt x="709415" y="61374"/>
                    </a:lnTo>
                    <a:cubicBezTo>
                      <a:pt x="709975" y="61654"/>
                      <a:pt x="710480" y="61990"/>
                      <a:pt x="710984" y="62327"/>
                    </a:cubicBezTo>
                    <a:lnTo>
                      <a:pt x="713786" y="64400"/>
                    </a:lnTo>
                    <a:lnTo>
                      <a:pt x="715971" y="65128"/>
                    </a:lnTo>
                    <a:cubicBezTo>
                      <a:pt x="716700" y="65353"/>
                      <a:pt x="717428" y="65689"/>
                      <a:pt x="718101" y="66137"/>
                    </a:cubicBezTo>
                    <a:lnTo>
                      <a:pt x="727459" y="71853"/>
                    </a:lnTo>
                    <a:cubicBezTo>
                      <a:pt x="728131" y="72301"/>
                      <a:pt x="728804" y="72750"/>
                      <a:pt x="729364" y="73366"/>
                    </a:cubicBezTo>
                    <a:lnTo>
                      <a:pt x="732278" y="76224"/>
                    </a:lnTo>
                    <a:cubicBezTo>
                      <a:pt x="733063" y="77008"/>
                      <a:pt x="733679" y="77905"/>
                      <a:pt x="734183" y="78914"/>
                    </a:cubicBezTo>
                    <a:lnTo>
                      <a:pt x="734856" y="80090"/>
                    </a:lnTo>
                    <a:lnTo>
                      <a:pt x="738162" y="82108"/>
                    </a:lnTo>
                    <a:lnTo>
                      <a:pt x="741020" y="83229"/>
                    </a:lnTo>
                    <a:cubicBezTo>
                      <a:pt x="741300" y="83341"/>
                      <a:pt x="741524" y="83453"/>
                      <a:pt x="741805" y="83565"/>
                    </a:cubicBezTo>
                    <a:lnTo>
                      <a:pt x="743261" y="84293"/>
                    </a:lnTo>
                    <a:cubicBezTo>
                      <a:pt x="743654" y="84461"/>
                      <a:pt x="743990" y="84685"/>
                      <a:pt x="744382" y="84910"/>
                    </a:cubicBezTo>
                    <a:lnTo>
                      <a:pt x="746512" y="86367"/>
                    </a:lnTo>
                    <a:cubicBezTo>
                      <a:pt x="747352" y="86927"/>
                      <a:pt x="748136" y="87599"/>
                      <a:pt x="748753" y="88384"/>
                    </a:cubicBezTo>
                    <a:lnTo>
                      <a:pt x="751275" y="90289"/>
                    </a:lnTo>
                    <a:cubicBezTo>
                      <a:pt x="751667" y="90569"/>
                      <a:pt x="752059" y="90906"/>
                      <a:pt x="752395" y="91242"/>
                    </a:cubicBezTo>
                    <a:lnTo>
                      <a:pt x="754581" y="93427"/>
                    </a:lnTo>
                    <a:cubicBezTo>
                      <a:pt x="754861" y="93707"/>
                      <a:pt x="755085" y="93988"/>
                      <a:pt x="755309" y="94268"/>
                    </a:cubicBezTo>
                    <a:lnTo>
                      <a:pt x="757831" y="97406"/>
                    </a:lnTo>
                    <a:lnTo>
                      <a:pt x="763883" y="103458"/>
                    </a:lnTo>
                    <a:lnTo>
                      <a:pt x="765172" y="104355"/>
                    </a:lnTo>
                    <a:cubicBezTo>
                      <a:pt x="765732" y="104747"/>
                      <a:pt x="766237" y="105139"/>
                      <a:pt x="766741" y="105643"/>
                    </a:cubicBezTo>
                    <a:lnTo>
                      <a:pt x="768198" y="107100"/>
                    </a:lnTo>
                    <a:cubicBezTo>
                      <a:pt x="768534" y="107437"/>
                      <a:pt x="768870" y="107829"/>
                      <a:pt x="769150" y="108221"/>
                    </a:cubicBezTo>
                    <a:lnTo>
                      <a:pt x="771280" y="111079"/>
                    </a:lnTo>
                    <a:cubicBezTo>
                      <a:pt x="771616" y="111583"/>
                      <a:pt x="771952" y="112088"/>
                      <a:pt x="772233" y="112592"/>
                    </a:cubicBezTo>
                    <a:lnTo>
                      <a:pt x="775371" y="115730"/>
                    </a:lnTo>
                    <a:lnTo>
                      <a:pt x="784673" y="113601"/>
                    </a:lnTo>
                    <a:cubicBezTo>
                      <a:pt x="784897" y="113545"/>
                      <a:pt x="785177" y="113489"/>
                      <a:pt x="785401" y="113489"/>
                    </a:cubicBezTo>
                    <a:lnTo>
                      <a:pt x="791117" y="112760"/>
                    </a:lnTo>
                    <a:cubicBezTo>
                      <a:pt x="791173" y="112760"/>
                      <a:pt x="791229" y="112760"/>
                      <a:pt x="791285" y="112760"/>
                    </a:cubicBezTo>
                    <a:lnTo>
                      <a:pt x="796385" y="110182"/>
                    </a:lnTo>
                    <a:cubicBezTo>
                      <a:pt x="797842" y="109454"/>
                      <a:pt x="799411" y="109118"/>
                      <a:pt x="800980" y="109118"/>
                    </a:cubicBezTo>
                    <a:lnTo>
                      <a:pt x="806696" y="109118"/>
                    </a:lnTo>
                    <a:cubicBezTo>
                      <a:pt x="808321" y="109118"/>
                      <a:pt x="809890" y="109510"/>
                      <a:pt x="811347" y="110239"/>
                    </a:cubicBezTo>
                    <a:lnTo>
                      <a:pt x="812804" y="110967"/>
                    </a:lnTo>
                    <a:lnTo>
                      <a:pt x="813868" y="111135"/>
                    </a:lnTo>
                    <a:lnTo>
                      <a:pt x="814933" y="110855"/>
                    </a:lnTo>
                    <a:cubicBezTo>
                      <a:pt x="817007" y="110351"/>
                      <a:pt x="819248" y="110463"/>
                      <a:pt x="821209" y="111247"/>
                    </a:cubicBezTo>
                    <a:lnTo>
                      <a:pt x="821713" y="111247"/>
                    </a:lnTo>
                    <a:cubicBezTo>
                      <a:pt x="823059" y="111247"/>
                      <a:pt x="824347" y="111527"/>
                      <a:pt x="825580" y="111976"/>
                    </a:cubicBezTo>
                    <a:lnTo>
                      <a:pt x="826477" y="112312"/>
                    </a:lnTo>
                    <a:lnTo>
                      <a:pt x="826477" y="112312"/>
                    </a:lnTo>
                    <a:cubicBezTo>
                      <a:pt x="827878" y="111583"/>
                      <a:pt x="829503" y="111247"/>
                      <a:pt x="831072" y="111247"/>
                    </a:cubicBezTo>
                    <a:lnTo>
                      <a:pt x="831520" y="111247"/>
                    </a:lnTo>
                    <a:lnTo>
                      <a:pt x="831520" y="110799"/>
                    </a:lnTo>
                    <a:cubicBezTo>
                      <a:pt x="831520" y="108782"/>
                      <a:pt x="832137" y="106764"/>
                      <a:pt x="833257" y="105083"/>
                    </a:cubicBezTo>
                    <a:lnTo>
                      <a:pt x="834434" y="103290"/>
                    </a:lnTo>
                    <a:cubicBezTo>
                      <a:pt x="834826" y="102337"/>
                      <a:pt x="835331" y="101441"/>
                      <a:pt x="836003" y="100656"/>
                    </a:cubicBezTo>
                    <a:lnTo>
                      <a:pt x="836339" y="99647"/>
                    </a:lnTo>
                    <a:cubicBezTo>
                      <a:pt x="836844" y="98134"/>
                      <a:pt x="837684" y="96734"/>
                      <a:pt x="838805" y="95613"/>
                    </a:cubicBezTo>
                    <a:lnTo>
                      <a:pt x="839534" y="94884"/>
                    </a:lnTo>
                    <a:cubicBezTo>
                      <a:pt x="840935" y="93483"/>
                      <a:pt x="842616" y="92587"/>
                      <a:pt x="844465" y="92138"/>
                    </a:cubicBezTo>
                    <a:lnTo>
                      <a:pt x="844577" y="92026"/>
                    </a:lnTo>
                    <a:cubicBezTo>
                      <a:pt x="846538" y="90065"/>
                      <a:pt x="849172" y="89000"/>
                      <a:pt x="851918" y="89000"/>
                    </a:cubicBezTo>
                    <a:lnTo>
                      <a:pt x="855112" y="88832"/>
                    </a:lnTo>
                    <a:cubicBezTo>
                      <a:pt x="855560" y="88664"/>
                      <a:pt x="855953" y="88552"/>
                      <a:pt x="856401" y="88496"/>
                    </a:cubicBezTo>
                    <a:cubicBezTo>
                      <a:pt x="857185" y="87992"/>
                      <a:pt x="857970" y="87655"/>
                      <a:pt x="858810" y="87375"/>
                    </a:cubicBezTo>
                    <a:cubicBezTo>
                      <a:pt x="859259" y="87039"/>
                      <a:pt x="859707" y="86815"/>
                      <a:pt x="860211" y="86535"/>
                    </a:cubicBezTo>
                    <a:lnTo>
                      <a:pt x="861668" y="85806"/>
                    </a:lnTo>
                    <a:cubicBezTo>
                      <a:pt x="863125" y="85078"/>
                      <a:pt x="864694" y="84741"/>
                      <a:pt x="866263" y="84741"/>
                    </a:cubicBezTo>
                    <a:lnTo>
                      <a:pt x="868393" y="84741"/>
                    </a:lnTo>
                    <a:cubicBezTo>
                      <a:pt x="870298" y="84741"/>
                      <a:pt x="872147" y="85246"/>
                      <a:pt x="873716" y="86199"/>
                    </a:cubicBezTo>
                    <a:cubicBezTo>
                      <a:pt x="874613" y="86591"/>
                      <a:pt x="875509" y="87095"/>
                      <a:pt x="876294" y="87711"/>
                    </a:cubicBezTo>
                    <a:cubicBezTo>
                      <a:pt x="876798" y="87655"/>
                      <a:pt x="877247" y="87599"/>
                      <a:pt x="877751" y="87599"/>
                    </a:cubicBezTo>
                    <a:lnTo>
                      <a:pt x="878479" y="87599"/>
                    </a:lnTo>
                    <a:cubicBezTo>
                      <a:pt x="879208" y="87599"/>
                      <a:pt x="879936" y="87655"/>
                      <a:pt x="880609" y="87824"/>
                    </a:cubicBezTo>
                    <a:cubicBezTo>
                      <a:pt x="881954" y="87207"/>
                      <a:pt x="883411" y="86871"/>
                      <a:pt x="884924" y="86871"/>
                    </a:cubicBezTo>
                    <a:lnTo>
                      <a:pt x="885652" y="86871"/>
                    </a:lnTo>
                    <a:cubicBezTo>
                      <a:pt x="887277" y="86871"/>
                      <a:pt x="888846" y="87263"/>
                      <a:pt x="890247" y="87936"/>
                    </a:cubicBezTo>
                    <a:lnTo>
                      <a:pt x="891368" y="88496"/>
                    </a:lnTo>
                    <a:cubicBezTo>
                      <a:pt x="891648" y="88384"/>
                      <a:pt x="891984" y="88216"/>
                      <a:pt x="892265" y="88160"/>
                    </a:cubicBezTo>
                    <a:cubicBezTo>
                      <a:pt x="892993" y="87487"/>
                      <a:pt x="893778" y="86927"/>
                      <a:pt x="894618" y="86535"/>
                    </a:cubicBezTo>
                    <a:lnTo>
                      <a:pt x="896075" y="85806"/>
                    </a:lnTo>
                    <a:cubicBezTo>
                      <a:pt x="897532" y="85078"/>
                      <a:pt x="899101" y="84741"/>
                      <a:pt x="900670" y="84741"/>
                    </a:cubicBezTo>
                    <a:lnTo>
                      <a:pt x="902127" y="84741"/>
                    </a:lnTo>
                    <a:cubicBezTo>
                      <a:pt x="903416" y="84741"/>
                      <a:pt x="904705" y="84966"/>
                      <a:pt x="905938" y="85470"/>
                    </a:cubicBezTo>
                    <a:lnTo>
                      <a:pt x="908627" y="85470"/>
                    </a:lnTo>
                    <a:cubicBezTo>
                      <a:pt x="910253" y="85470"/>
                      <a:pt x="911822" y="85862"/>
                      <a:pt x="913222" y="86535"/>
                    </a:cubicBezTo>
                    <a:lnTo>
                      <a:pt x="916080" y="87992"/>
                    </a:lnTo>
                    <a:cubicBezTo>
                      <a:pt x="917425" y="88664"/>
                      <a:pt x="918602" y="89617"/>
                      <a:pt x="919555" y="90794"/>
                    </a:cubicBezTo>
                    <a:cubicBezTo>
                      <a:pt x="919611" y="90794"/>
                      <a:pt x="919611" y="90850"/>
                      <a:pt x="919667" y="90850"/>
                    </a:cubicBezTo>
                    <a:lnTo>
                      <a:pt x="921180" y="91578"/>
                    </a:lnTo>
                    <a:cubicBezTo>
                      <a:pt x="923085" y="89953"/>
                      <a:pt x="925495" y="89000"/>
                      <a:pt x="927960" y="89000"/>
                    </a:cubicBezTo>
                    <a:lnTo>
                      <a:pt x="929081" y="89000"/>
                    </a:lnTo>
                    <a:lnTo>
                      <a:pt x="931659" y="88496"/>
                    </a:lnTo>
                    <a:cubicBezTo>
                      <a:pt x="932331" y="88384"/>
                      <a:pt x="933004" y="88272"/>
                      <a:pt x="933676" y="88272"/>
                    </a:cubicBezTo>
                    <a:lnTo>
                      <a:pt x="936534" y="88272"/>
                    </a:lnTo>
                    <a:cubicBezTo>
                      <a:pt x="938832" y="88272"/>
                      <a:pt x="941017" y="89000"/>
                      <a:pt x="942810" y="90401"/>
                    </a:cubicBezTo>
                    <a:lnTo>
                      <a:pt x="943427" y="90121"/>
                    </a:lnTo>
                    <a:cubicBezTo>
                      <a:pt x="945052" y="89281"/>
                      <a:pt x="946901" y="88944"/>
                      <a:pt x="948582" y="89056"/>
                    </a:cubicBezTo>
                    <a:cubicBezTo>
                      <a:pt x="948974" y="88888"/>
                      <a:pt x="949367" y="88776"/>
                      <a:pt x="949759" y="88664"/>
                    </a:cubicBezTo>
                    <a:lnTo>
                      <a:pt x="950263" y="87880"/>
                    </a:lnTo>
                    <a:cubicBezTo>
                      <a:pt x="950655" y="87319"/>
                      <a:pt x="951048" y="86759"/>
                      <a:pt x="951552" y="86311"/>
                    </a:cubicBezTo>
                    <a:lnTo>
                      <a:pt x="952449" y="85022"/>
                    </a:lnTo>
                    <a:cubicBezTo>
                      <a:pt x="954522" y="81940"/>
                      <a:pt x="958052" y="80146"/>
                      <a:pt x="961863" y="80427"/>
                    </a:cubicBezTo>
                    <a:cubicBezTo>
                      <a:pt x="965618" y="80707"/>
                      <a:pt x="968867" y="83004"/>
                      <a:pt x="970437" y="86367"/>
                    </a:cubicBezTo>
                    <a:lnTo>
                      <a:pt x="984054" y="115786"/>
                    </a:lnTo>
                    <a:cubicBezTo>
                      <a:pt x="985567" y="119036"/>
                      <a:pt x="985286" y="122903"/>
                      <a:pt x="983269" y="125873"/>
                    </a:cubicBezTo>
                    <a:lnTo>
                      <a:pt x="982541" y="127106"/>
                    </a:lnTo>
                    <a:lnTo>
                      <a:pt x="982373" y="128058"/>
                    </a:lnTo>
                    <a:lnTo>
                      <a:pt x="982709" y="129627"/>
                    </a:lnTo>
                    <a:cubicBezTo>
                      <a:pt x="983157" y="131869"/>
                      <a:pt x="982821" y="134223"/>
                      <a:pt x="981812" y="136296"/>
                    </a:cubicBezTo>
                    <a:lnTo>
                      <a:pt x="980355" y="139154"/>
                    </a:lnTo>
                    <a:cubicBezTo>
                      <a:pt x="979851" y="140162"/>
                      <a:pt x="979235" y="141059"/>
                      <a:pt x="978450" y="141844"/>
                    </a:cubicBezTo>
                    <a:lnTo>
                      <a:pt x="976321" y="143973"/>
                    </a:lnTo>
                    <a:cubicBezTo>
                      <a:pt x="974976" y="145318"/>
                      <a:pt x="973350" y="146271"/>
                      <a:pt x="971501" y="146719"/>
                    </a:cubicBezTo>
                    <a:lnTo>
                      <a:pt x="968027" y="147559"/>
                    </a:lnTo>
                    <a:lnTo>
                      <a:pt x="964217" y="151034"/>
                    </a:lnTo>
                    <a:lnTo>
                      <a:pt x="963488" y="152939"/>
                    </a:lnTo>
                    <a:lnTo>
                      <a:pt x="963488" y="153723"/>
                    </a:lnTo>
                    <a:cubicBezTo>
                      <a:pt x="963824" y="153611"/>
                      <a:pt x="964161" y="153443"/>
                      <a:pt x="964497" y="153387"/>
                    </a:cubicBezTo>
                    <a:lnTo>
                      <a:pt x="973855" y="150529"/>
                    </a:lnTo>
                    <a:cubicBezTo>
                      <a:pt x="974863" y="150249"/>
                      <a:pt x="975872" y="150081"/>
                      <a:pt x="976881" y="150081"/>
                    </a:cubicBezTo>
                    <a:lnTo>
                      <a:pt x="982653" y="150081"/>
                    </a:lnTo>
                    <a:cubicBezTo>
                      <a:pt x="983381" y="150081"/>
                      <a:pt x="984054" y="150137"/>
                      <a:pt x="984782" y="150305"/>
                    </a:cubicBezTo>
                    <a:lnTo>
                      <a:pt x="998399" y="153163"/>
                    </a:lnTo>
                    <a:cubicBezTo>
                      <a:pt x="1003274" y="154172"/>
                      <a:pt x="1006693" y="158543"/>
                      <a:pt x="1006581" y="163530"/>
                    </a:cubicBezTo>
                    <a:lnTo>
                      <a:pt x="1005124" y="227412"/>
                    </a:lnTo>
                    <a:cubicBezTo>
                      <a:pt x="1005068" y="229094"/>
                      <a:pt x="1004619" y="230719"/>
                      <a:pt x="1003891" y="232120"/>
                    </a:cubicBezTo>
                    <a:lnTo>
                      <a:pt x="1005012" y="233913"/>
                    </a:lnTo>
                    <a:lnTo>
                      <a:pt x="1015883" y="252013"/>
                    </a:lnTo>
                    <a:lnTo>
                      <a:pt x="1105094" y="252013"/>
                    </a:lnTo>
                    <a:lnTo>
                      <a:pt x="1105094" y="242262"/>
                    </a:lnTo>
                    <a:cubicBezTo>
                      <a:pt x="1105094" y="237835"/>
                      <a:pt x="1107896" y="233913"/>
                      <a:pt x="1112043" y="232512"/>
                    </a:cubicBezTo>
                    <a:lnTo>
                      <a:pt x="1130703" y="226068"/>
                    </a:lnTo>
                    <a:lnTo>
                      <a:pt x="1144600" y="221697"/>
                    </a:lnTo>
                    <a:cubicBezTo>
                      <a:pt x="1147346" y="220856"/>
                      <a:pt x="1150260" y="221136"/>
                      <a:pt x="1152782" y="222537"/>
                    </a:cubicBezTo>
                    <a:cubicBezTo>
                      <a:pt x="1155248" y="223938"/>
                      <a:pt x="1157097" y="226292"/>
                      <a:pt x="1157769" y="229038"/>
                    </a:cubicBezTo>
                    <a:lnTo>
                      <a:pt x="1159226" y="234753"/>
                    </a:lnTo>
                    <a:cubicBezTo>
                      <a:pt x="1159506" y="235986"/>
                      <a:pt x="1159619" y="237219"/>
                      <a:pt x="1159450" y="238452"/>
                    </a:cubicBezTo>
                    <a:lnTo>
                      <a:pt x="1158778" y="244280"/>
                    </a:lnTo>
                    <a:lnTo>
                      <a:pt x="1222212" y="229374"/>
                    </a:lnTo>
                    <a:lnTo>
                      <a:pt x="1307725" y="209985"/>
                    </a:lnTo>
                    <a:cubicBezTo>
                      <a:pt x="1308005" y="209929"/>
                      <a:pt x="1308285" y="209873"/>
                      <a:pt x="1308566" y="209817"/>
                    </a:cubicBezTo>
                    <a:lnTo>
                      <a:pt x="1313609" y="209088"/>
                    </a:lnTo>
                    <a:cubicBezTo>
                      <a:pt x="1314113" y="209032"/>
                      <a:pt x="1314562" y="208976"/>
                      <a:pt x="1315066" y="208976"/>
                    </a:cubicBezTo>
                    <a:lnTo>
                      <a:pt x="1315795" y="208976"/>
                    </a:lnTo>
                    <a:cubicBezTo>
                      <a:pt x="1320950" y="208976"/>
                      <a:pt x="1325321" y="212787"/>
                      <a:pt x="1326049" y="217942"/>
                    </a:cubicBezTo>
                    <a:lnTo>
                      <a:pt x="1332270" y="264117"/>
                    </a:lnTo>
                    <a:lnTo>
                      <a:pt x="1352835" y="301157"/>
                    </a:lnTo>
                    <a:cubicBezTo>
                      <a:pt x="1354348" y="303847"/>
                      <a:pt x="1354572" y="307154"/>
                      <a:pt x="1353395" y="310011"/>
                    </a:cubicBezTo>
                    <a:lnTo>
                      <a:pt x="1350537" y="317184"/>
                    </a:lnTo>
                    <a:lnTo>
                      <a:pt x="1324536" y="375687"/>
                    </a:lnTo>
                    <a:lnTo>
                      <a:pt x="1304027" y="423095"/>
                    </a:lnTo>
                    <a:lnTo>
                      <a:pt x="1293436" y="459799"/>
                    </a:lnTo>
                    <a:lnTo>
                      <a:pt x="1284862" y="490564"/>
                    </a:lnTo>
                    <a:lnTo>
                      <a:pt x="1268275" y="543295"/>
                    </a:lnTo>
                    <a:cubicBezTo>
                      <a:pt x="1268107" y="543799"/>
                      <a:pt x="1267938" y="544303"/>
                      <a:pt x="1267658" y="544808"/>
                    </a:cubicBezTo>
                    <a:lnTo>
                      <a:pt x="1266201" y="547666"/>
                    </a:lnTo>
                    <a:cubicBezTo>
                      <a:pt x="1264689" y="550748"/>
                      <a:pt x="1261718" y="552877"/>
                      <a:pt x="1258300" y="553325"/>
                    </a:cubicBezTo>
                    <a:lnTo>
                      <a:pt x="1242105" y="555455"/>
                    </a:lnTo>
                    <a:lnTo>
                      <a:pt x="1228993" y="558089"/>
                    </a:lnTo>
                    <a:lnTo>
                      <a:pt x="1227255" y="558761"/>
                    </a:lnTo>
                    <a:lnTo>
                      <a:pt x="1224342" y="560666"/>
                    </a:lnTo>
                    <a:lnTo>
                      <a:pt x="1220307" y="564141"/>
                    </a:lnTo>
                    <a:lnTo>
                      <a:pt x="1219466" y="565373"/>
                    </a:lnTo>
                    <a:cubicBezTo>
                      <a:pt x="1219130" y="565878"/>
                      <a:pt x="1218738" y="566326"/>
                      <a:pt x="1218346" y="566774"/>
                    </a:cubicBezTo>
                    <a:lnTo>
                      <a:pt x="1215992" y="573499"/>
                    </a:lnTo>
                    <a:lnTo>
                      <a:pt x="1213975" y="587676"/>
                    </a:lnTo>
                    <a:cubicBezTo>
                      <a:pt x="1213751" y="589077"/>
                      <a:pt x="1213302" y="590422"/>
                      <a:pt x="1212574" y="591655"/>
                    </a:cubicBezTo>
                    <a:lnTo>
                      <a:pt x="1206858" y="600957"/>
                    </a:lnTo>
                    <a:cubicBezTo>
                      <a:pt x="1206297" y="601910"/>
                      <a:pt x="1205513" y="602750"/>
                      <a:pt x="1204672" y="603479"/>
                    </a:cubicBezTo>
                    <a:lnTo>
                      <a:pt x="1196771" y="610035"/>
                    </a:lnTo>
                    <a:lnTo>
                      <a:pt x="1194698" y="612501"/>
                    </a:lnTo>
                    <a:lnTo>
                      <a:pt x="1192400" y="617656"/>
                    </a:lnTo>
                    <a:cubicBezTo>
                      <a:pt x="1191952" y="618721"/>
                      <a:pt x="1191280" y="619673"/>
                      <a:pt x="1190495" y="620514"/>
                    </a:cubicBezTo>
                    <a:lnTo>
                      <a:pt x="1182986" y="628584"/>
                    </a:lnTo>
                    <a:lnTo>
                      <a:pt x="1172843" y="671172"/>
                    </a:lnTo>
                    <a:cubicBezTo>
                      <a:pt x="1172563" y="672349"/>
                      <a:pt x="1172115" y="673413"/>
                      <a:pt x="1171442" y="674422"/>
                    </a:cubicBezTo>
                    <a:lnTo>
                      <a:pt x="1161075" y="690280"/>
                    </a:lnTo>
                    <a:lnTo>
                      <a:pt x="1159563" y="693643"/>
                    </a:lnTo>
                    <a:lnTo>
                      <a:pt x="1162476" y="700984"/>
                    </a:lnTo>
                    <a:lnTo>
                      <a:pt x="1163821" y="702777"/>
                    </a:lnTo>
                    <a:cubicBezTo>
                      <a:pt x="1164774" y="704010"/>
                      <a:pt x="1165390" y="705467"/>
                      <a:pt x="1165670" y="706980"/>
                    </a:cubicBezTo>
                    <a:lnTo>
                      <a:pt x="1166399" y="710566"/>
                    </a:lnTo>
                    <a:cubicBezTo>
                      <a:pt x="1166567" y="711463"/>
                      <a:pt x="1166623" y="712415"/>
                      <a:pt x="1166567" y="713312"/>
                    </a:cubicBezTo>
                    <a:lnTo>
                      <a:pt x="1165839" y="723342"/>
                    </a:lnTo>
                    <a:cubicBezTo>
                      <a:pt x="1165727" y="725136"/>
                      <a:pt x="1165110" y="726873"/>
                      <a:pt x="1164102" y="728330"/>
                    </a:cubicBezTo>
                    <a:lnTo>
                      <a:pt x="1162645" y="730459"/>
                    </a:lnTo>
                    <a:cubicBezTo>
                      <a:pt x="1162252" y="731020"/>
                      <a:pt x="1161860" y="731524"/>
                      <a:pt x="1161356" y="732028"/>
                    </a:cubicBezTo>
                    <a:lnTo>
                      <a:pt x="1160683" y="732701"/>
                    </a:lnTo>
                    <a:lnTo>
                      <a:pt x="1158778" y="737408"/>
                    </a:lnTo>
                    <a:lnTo>
                      <a:pt x="1157881" y="740546"/>
                    </a:lnTo>
                    <a:lnTo>
                      <a:pt x="1157881" y="745141"/>
                    </a:lnTo>
                    <a:lnTo>
                      <a:pt x="1159394" y="749120"/>
                    </a:lnTo>
                    <a:cubicBezTo>
                      <a:pt x="1159619" y="749624"/>
                      <a:pt x="1159730" y="750184"/>
                      <a:pt x="1159843" y="750745"/>
                    </a:cubicBezTo>
                    <a:lnTo>
                      <a:pt x="1160347" y="753098"/>
                    </a:lnTo>
                    <a:lnTo>
                      <a:pt x="1162028" y="754779"/>
                    </a:lnTo>
                    <a:cubicBezTo>
                      <a:pt x="1164550" y="757301"/>
                      <a:pt x="1165614" y="761000"/>
                      <a:pt x="1164774" y="764474"/>
                    </a:cubicBezTo>
                    <a:lnTo>
                      <a:pt x="1161916" y="776690"/>
                    </a:lnTo>
                    <a:cubicBezTo>
                      <a:pt x="1161468" y="778707"/>
                      <a:pt x="1160347" y="780557"/>
                      <a:pt x="1158834" y="781958"/>
                    </a:cubicBezTo>
                    <a:lnTo>
                      <a:pt x="1142303" y="797032"/>
                    </a:lnTo>
                    <a:cubicBezTo>
                      <a:pt x="1141350" y="797928"/>
                      <a:pt x="1140174" y="798601"/>
                      <a:pt x="1138941" y="799049"/>
                    </a:cubicBezTo>
                    <a:lnTo>
                      <a:pt x="1134234" y="800842"/>
                    </a:lnTo>
                    <a:lnTo>
                      <a:pt x="1123755" y="807623"/>
                    </a:lnTo>
                    <a:lnTo>
                      <a:pt x="1112211" y="818494"/>
                    </a:lnTo>
                    <a:cubicBezTo>
                      <a:pt x="1111202" y="819447"/>
                      <a:pt x="1110025" y="820175"/>
                      <a:pt x="1108737" y="820623"/>
                    </a:cubicBezTo>
                    <a:lnTo>
                      <a:pt x="1100611" y="823649"/>
                    </a:lnTo>
                    <a:lnTo>
                      <a:pt x="1093719" y="834969"/>
                    </a:lnTo>
                    <a:lnTo>
                      <a:pt x="1093158" y="842534"/>
                    </a:lnTo>
                    <a:cubicBezTo>
                      <a:pt x="1092990" y="844551"/>
                      <a:pt x="1092262" y="846512"/>
                      <a:pt x="1091029" y="848138"/>
                    </a:cubicBezTo>
                    <a:lnTo>
                      <a:pt x="1088675" y="851163"/>
                    </a:lnTo>
                    <a:cubicBezTo>
                      <a:pt x="1089011" y="851836"/>
                      <a:pt x="1089236" y="852564"/>
                      <a:pt x="1089404" y="853293"/>
                    </a:cubicBezTo>
                    <a:lnTo>
                      <a:pt x="1092262" y="866910"/>
                    </a:lnTo>
                    <a:cubicBezTo>
                      <a:pt x="1092598" y="868423"/>
                      <a:pt x="1092542" y="870048"/>
                      <a:pt x="1092150" y="871561"/>
                    </a:cubicBezTo>
                    <a:lnTo>
                      <a:pt x="1091253" y="875204"/>
                    </a:lnTo>
                    <a:lnTo>
                      <a:pt x="1091645" y="877389"/>
                    </a:lnTo>
                    <a:cubicBezTo>
                      <a:pt x="1092038" y="879855"/>
                      <a:pt x="1091533" y="882432"/>
                      <a:pt x="1090188" y="884562"/>
                    </a:cubicBezTo>
                    <a:lnTo>
                      <a:pt x="1086602" y="890278"/>
                    </a:lnTo>
                    <a:cubicBezTo>
                      <a:pt x="1086378" y="890670"/>
                      <a:pt x="1086098" y="891006"/>
                      <a:pt x="1085817" y="891342"/>
                    </a:cubicBezTo>
                    <a:lnTo>
                      <a:pt x="1079373" y="899244"/>
                    </a:lnTo>
                    <a:cubicBezTo>
                      <a:pt x="1079149" y="899524"/>
                      <a:pt x="1078925" y="899748"/>
                      <a:pt x="1078701" y="900028"/>
                    </a:cubicBezTo>
                    <a:lnTo>
                      <a:pt x="1073713" y="905072"/>
                    </a:lnTo>
                    <a:lnTo>
                      <a:pt x="1070912" y="911796"/>
                    </a:lnTo>
                    <a:cubicBezTo>
                      <a:pt x="1070407" y="913029"/>
                      <a:pt x="1069623" y="914205"/>
                      <a:pt x="1068670" y="915158"/>
                    </a:cubicBezTo>
                    <a:lnTo>
                      <a:pt x="1066989" y="916839"/>
                    </a:lnTo>
                    <a:lnTo>
                      <a:pt x="1065588" y="919641"/>
                    </a:lnTo>
                    <a:cubicBezTo>
                      <a:pt x="1065476" y="919809"/>
                      <a:pt x="1065420" y="919977"/>
                      <a:pt x="1065308" y="920146"/>
                    </a:cubicBezTo>
                    <a:lnTo>
                      <a:pt x="1063795" y="922891"/>
                    </a:lnTo>
                    <a:cubicBezTo>
                      <a:pt x="1063795" y="923228"/>
                      <a:pt x="1063795" y="923620"/>
                      <a:pt x="1063739" y="923956"/>
                    </a:cubicBezTo>
                    <a:lnTo>
                      <a:pt x="1060881" y="951246"/>
                    </a:lnTo>
                    <a:cubicBezTo>
                      <a:pt x="1060657" y="953600"/>
                      <a:pt x="1059592" y="955785"/>
                      <a:pt x="1057911" y="957466"/>
                    </a:cubicBezTo>
                    <a:lnTo>
                      <a:pt x="1057182" y="958195"/>
                    </a:lnTo>
                    <a:cubicBezTo>
                      <a:pt x="1056902" y="958475"/>
                      <a:pt x="1056622" y="958699"/>
                      <a:pt x="1056342" y="958979"/>
                    </a:cubicBezTo>
                    <a:lnTo>
                      <a:pt x="1053316" y="961389"/>
                    </a:lnTo>
                    <a:lnTo>
                      <a:pt x="1052980" y="962061"/>
                    </a:lnTo>
                    <a:cubicBezTo>
                      <a:pt x="1052867" y="962958"/>
                      <a:pt x="1052643" y="963911"/>
                      <a:pt x="1052307" y="964751"/>
                    </a:cubicBezTo>
                    <a:lnTo>
                      <a:pt x="1051635" y="966656"/>
                    </a:lnTo>
                    <a:lnTo>
                      <a:pt x="1051635" y="968786"/>
                    </a:lnTo>
                    <a:cubicBezTo>
                      <a:pt x="1051635" y="971532"/>
                      <a:pt x="1050570" y="974165"/>
                      <a:pt x="1048609" y="976071"/>
                    </a:cubicBezTo>
                    <a:lnTo>
                      <a:pt x="1047880" y="976799"/>
                    </a:lnTo>
                    <a:cubicBezTo>
                      <a:pt x="1045919" y="978761"/>
                      <a:pt x="1043285" y="979825"/>
                      <a:pt x="1040595" y="979825"/>
                    </a:cubicBezTo>
                    <a:lnTo>
                      <a:pt x="1040539" y="979825"/>
                    </a:lnTo>
                    <a:lnTo>
                      <a:pt x="1039138" y="980442"/>
                    </a:lnTo>
                    <a:cubicBezTo>
                      <a:pt x="1037905" y="981450"/>
                      <a:pt x="1036448" y="982123"/>
                      <a:pt x="1034936" y="982459"/>
                    </a:cubicBezTo>
                    <a:lnTo>
                      <a:pt x="1028491" y="983916"/>
                    </a:lnTo>
                    <a:cubicBezTo>
                      <a:pt x="1027763" y="984084"/>
                      <a:pt x="1026978" y="984140"/>
                      <a:pt x="1026250" y="984140"/>
                    </a:cubicBezTo>
                    <a:lnTo>
                      <a:pt x="1023392" y="984140"/>
                    </a:lnTo>
                    <a:cubicBezTo>
                      <a:pt x="1021543" y="984140"/>
                      <a:pt x="1019693" y="983636"/>
                      <a:pt x="1018068" y="982683"/>
                    </a:cubicBezTo>
                    <a:lnTo>
                      <a:pt x="1017115" y="982123"/>
                    </a:lnTo>
                    <a:lnTo>
                      <a:pt x="1015771" y="984757"/>
                    </a:lnTo>
                    <a:lnTo>
                      <a:pt x="1013137" y="993890"/>
                    </a:lnTo>
                    <a:cubicBezTo>
                      <a:pt x="1012745" y="995179"/>
                      <a:pt x="1012128" y="996412"/>
                      <a:pt x="1011288" y="997477"/>
                    </a:cubicBezTo>
                    <a:lnTo>
                      <a:pt x="1009551" y="999606"/>
                    </a:lnTo>
                    <a:lnTo>
                      <a:pt x="1008710" y="1002184"/>
                    </a:lnTo>
                    <a:cubicBezTo>
                      <a:pt x="1008374" y="1003249"/>
                      <a:pt x="1007813" y="1004257"/>
                      <a:pt x="1007197" y="1005098"/>
                    </a:cubicBezTo>
                    <a:lnTo>
                      <a:pt x="1005068" y="1007956"/>
                    </a:lnTo>
                    <a:cubicBezTo>
                      <a:pt x="1004788" y="1008348"/>
                      <a:pt x="1004451" y="1008740"/>
                      <a:pt x="1004115" y="1009077"/>
                    </a:cubicBezTo>
                    <a:lnTo>
                      <a:pt x="1001986" y="1011206"/>
                    </a:lnTo>
                    <a:cubicBezTo>
                      <a:pt x="1000809" y="1012383"/>
                      <a:pt x="999352" y="1013279"/>
                      <a:pt x="997727" y="1013784"/>
                    </a:cubicBezTo>
                    <a:lnTo>
                      <a:pt x="990386" y="1016025"/>
                    </a:lnTo>
                    <a:lnTo>
                      <a:pt x="987640" y="1018267"/>
                    </a:lnTo>
                    <a:cubicBezTo>
                      <a:pt x="987023" y="1018771"/>
                      <a:pt x="986351" y="1019219"/>
                      <a:pt x="985679" y="1019556"/>
                    </a:cubicBezTo>
                    <a:lnTo>
                      <a:pt x="982877" y="1020957"/>
                    </a:lnTo>
                    <a:lnTo>
                      <a:pt x="981196" y="1022638"/>
                    </a:lnTo>
                    <a:cubicBezTo>
                      <a:pt x="980187" y="1023646"/>
                      <a:pt x="979010" y="1024431"/>
                      <a:pt x="977721" y="1024935"/>
                    </a:cubicBezTo>
                    <a:lnTo>
                      <a:pt x="964665" y="1030035"/>
                    </a:lnTo>
                    <a:cubicBezTo>
                      <a:pt x="964104" y="1030259"/>
                      <a:pt x="963488" y="1030427"/>
                      <a:pt x="962928" y="1030539"/>
                    </a:cubicBezTo>
                    <a:lnTo>
                      <a:pt x="962535" y="1030987"/>
                    </a:lnTo>
                    <a:lnTo>
                      <a:pt x="960126" y="1035750"/>
                    </a:lnTo>
                    <a:cubicBezTo>
                      <a:pt x="959846" y="1036311"/>
                      <a:pt x="959509" y="1036815"/>
                      <a:pt x="959173" y="1037319"/>
                    </a:cubicBezTo>
                    <a:lnTo>
                      <a:pt x="958389" y="1038384"/>
                    </a:lnTo>
                    <a:lnTo>
                      <a:pt x="957940" y="1040289"/>
                    </a:lnTo>
                    <a:lnTo>
                      <a:pt x="958052" y="1040794"/>
                    </a:lnTo>
                    <a:cubicBezTo>
                      <a:pt x="958276" y="1041634"/>
                      <a:pt x="958332" y="1042475"/>
                      <a:pt x="958332" y="1043315"/>
                    </a:cubicBezTo>
                    <a:lnTo>
                      <a:pt x="958332" y="1045333"/>
                    </a:lnTo>
                    <a:lnTo>
                      <a:pt x="958893" y="1048807"/>
                    </a:lnTo>
                    <a:cubicBezTo>
                      <a:pt x="959621" y="1053290"/>
                      <a:pt x="957380" y="1057717"/>
                      <a:pt x="953345" y="1059734"/>
                    </a:cubicBezTo>
                    <a:lnTo>
                      <a:pt x="942810" y="1065002"/>
                    </a:lnTo>
                    <a:lnTo>
                      <a:pt x="941633" y="1065898"/>
                    </a:lnTo>
                    <a:lnTo>
                      <a:pt x="932948" y="1081421"/>
                    </a:lnTo>
                    <a:lnTo>
                      <a:pt x="926055" y="1099409"/>
                    </a:lnTo>
                    <a:cubicBezTo>
                      <a:pt x="925943" y="1099745"/>
                      <a:pt x="925775" y="1100025"/>
                      <a:pt x="925663" y="1100305"/>
                    </a:cubicBezTo>
                    <a:lnTo>
                      <a:pt x="923533" y="1104620"/>
                    </a:lnTo>
                    <a:cubicBezTo>
                      <a:pt x="922805" y="1106077"/>
                      <a:pt x="921796" y="1107310"/>
                      <a:pt x="920507" y="1108263"/>
                    </a:cubicBezTo>
                    <a:lnTo>
                      <a:pt x="917649" y="1110392"/>
                    </a:lnTo>
                    <a:cubicBezTo>
                      <a:pt x="916865" y="1110952"/>
                      <a:pt x="916024" y="1111457"/>
                      <a:pt x="915184" y="1111793"/>
                    </a:cubicBezTo>
                    <a:lnTo>
                      <a:pt x="903977" y="1115996"/>
                    </a:lnTo>
                    <a:lnTo>
                      <a:pt x="901455" y="1117229"/>
                    </a:lnTo>
                    <a:lnTo>
                      <a:pt x="891648" y="1125690"/>
                    </a:lnTo>
                    <a:cubicBezTo>
                      <a:pt x="891480" y="1125858"/>
                      <a:pt x="891256" y="1126027"/>
                      <a:pt x="891088" y="1126139"/>
                    </a:cubicBezTo>
                    <a:lnTo>
                      <a:pt x="888230" y="1128268"/>
                    </a:lnTo>
                    <a:cubicBezTo>
                      <a:pt x="887838" y="1128548"/>
                      <a:pt x="887445" y="1128828"/>
                      <a:pt x="886997" y="1129053"/>
                    </a:cubicBezTo>
                    <a:lnTo>
                      <a:pt x="878760" y="1133816"/>
                    </a:lnTo>
                    <a:lnTo>
                      <a:pt x="877639" y="1136113"/>
                    </a:lnTo>
                    <a:cubicBezTo>
                      <a:pt x="877471" y="1136505"/>
                      <a:pt x="877247" y="1136842"/>
                      <a:pt x="877022" y="1137234"/>
                    </a:cubicBezTo>
                    <a:lnTo>
                      <a:pt x="876798" y="1137570"/>
                    </a:lnTo>
                    <a:lnTo>
                      <a:pt x="876462" y="1139419"/>
                    </a:lnTo>
                    <a:lnTo>
                      <a:pt x="875902" y="1144463"/>
                    </a:lnTo>
                    <a:lnTo>
                      <a:pt x="877247" y="1157015"/>
                    </a:lnTo>
                    <a:cubicBezTo>
                      <a:pt x="877415" y="1158696"/>
                      <a:pt x="877191" y="1160433"/>
                      <a:pt x="876518" y="1162002"/>
                    </a:cubicBezTo>
                    <a:lnTo>
                      <a:pt x="872203" y="1172481"/>
                    </a:lnTo>
                    <a:cubicBezTo>
                      <a:pt x="873044" y="1172257"/>
                      <a:pt x="873940" y="1172145"/>
                      <a:pt x="874837" y="1172145"/>
                    </a:cubicBezTo>
                    <a:lnTo>
                      <a:pt x="876294" y="1172145"/>
                    </a:lnTo>
                    <a:cubicBezTo>
                      <a:pt x="877695" y="1172145"/>
                      <a:pt x="879096" y="1172425"/>
                      <a:pt x="880385" y="1172986"/>
                    </a:cubicBezTo>
                    <a:lnTo>
                      <a:pt x="882626" y="1173938"/>
                    </a:lnTo>
                    <a:lnTo>
                      <a:pt x="883971" y="1173714"/>
                    </a:lnTo>
                    <a:cubicBezTo>
                      <a:pt x="884531" y="1173602"/>
                      <a:pt x="885092" y="1173546"/>
                      <a:pt x="885652" y="1173546"/>
                    </a:cubicBezTo>
                    <a:lnTo>
                      <a:pt x="887782" y="1173546"/>
                    </a:lnTo>
                    <a:cubicBezTo>
                      <a:pt x="890640" y="1173546"/>
                      <a:pt x="893385" y="1174723"/>
                      <a:pt x="895347" y="1176852"/>
                    </a:cubicBezTo>
                    <a:lnTo>
                      <a:pt x="896523" y="1176628"/>
                    </a:lnTo>
                    <a:cubicBezTo>
                      <a:pt x="899381" y="1176068"/>
                      <a:pt x="902407" y="1176740"/>
                      <a:pt x="904761" y="1178477"/>
                    </a:cubicBezTo>
                    <a:lnTo>
                      <a:pt x="907619" y="1180607"/>
                    </a:lnTo>
                    <a:cubicBezTo>
                      <a:pt x="910253" y="1182568"/>
                      <a:pt x="911765" y="1185650"/>
                      <a:pt x="911765" y="1188900"/>
                    </a:cubicBezTo>
                    <a:lnTo>
                      <a:pt x="911765" y="1191758"/>
                    </a:lnTo>
                    <a:cubicBezTo>
                      <a:pt x="911765" y="1192879"/>
                      <a:pt x="911597" y="1193944"/>
                      <a:pt x="911261" y="1195008"/>
                    </a:cubicBezTo>
                    <a:lnTo>
                      <a:pt x="909132" y="1201453"/>
                    </a:lnTo>
                    <a:cubicBezTo>
                      <a:pt x="908627" y="1202966"/>
                      <a:pt x="907787" y="1204367"/>
                      <a:pt x="906610" y="1205487"/>
                    </a:cubicBezTo>
                    <a:lnTo>
                      <a:pt x="905153" y="1206944"/>
                    </a:lnTo>
                    <a:cubicBezTo>
                      <a:pt x="904929" y="1207169"/>
                      <a:pt x="904705" y="1207337"/>
                      <a:pt x="904481" y="1207561"/>
                    </a:cubicBezTo>
                    <a:lnTo>
                      <a:pt x="901006" y="1210475"/>
                    </a:lnTo>
                    <a:lnTo>
                      <a:pt x="901006" y="1212548"/>
                    </a:lnTo>
                    <a:cubicBezTo>
                      <a:pt x="901006" y="1213893"/>
                      <a:pt x="900726" y="1215182"/>
                      <a:pt x="900278" y="1216415"/>
                    </a:cubicBezTo>
                    <a:lnTo>
                      <a:pt x="898821" y="1220001"/>
                    </a:lnTo>
                    <a:cubicBezTo>
                      <a:pt x="898709" y="1220281"/>
                      <a:pt x="898597" y="1220505"/>
                      <a:pt x="898485" y="1220786"/>
                    </a:cubicBezTo>
                    <a:lnTo>
                      <a:pt x="897028" y="1223643"/>
                    </a:lnTo>
                    <a:cubicBezTo>
                      <a:pt x="896411" y="1224932"/>
                      <a:pt x="895515" y="1226053"/>
                      <a:pt x="894394" y="1226950"/>
                    </a:cubicBezTo>
                    <a:lnTo>
                      <a:pt x="891032" y="1229751"/>
                    </a:lnTo>
                    <a:lnTo>
                      <a:pt x="889967" y="1231152"/>
                    </a:lnTo>
                    <a:lnTo>
                      <a:pt x="885260" y="1239278"/>
                    </a:lnTo>
                    <a:cubicBezTo>
                      <a:pt x="884980" y="1239726"/>
                      <a:pt x="884700" y="1240119"/>
                      <a:pt x="884419" y="1240511"/>
                    </a:cubicBezTo>
                    <a:lnTo>
                      <a:pt x="881562" y="1244097"/>
                    </a:lnTo>
                    <a:cubicBezTo>
                      <a:pt x="881393" y="1244321"/>
                      <a:pt x="881225" y="1244489"/>
                      <a:pt x="881057" y="1244714"/>
                    </a:cubicBezTo>
                    <a:lnTo>
                      <a:pt x="870298" y="1256201"/>
                    </a:lnTo>
                    <a:cubicBezTo>
                      <a:pt x="870074" y="1256425"/>
                      <a:pt x="869850" y="1256649"/>
                      <a:pt x="869570" y="1256874"/>
                    </a:cubicBezTo>
                    <a:lnTo>
                      <a:pt x="858082" y="1267016"/>
                    </a:lnTo>
                    <a:lnTo>
                      <a:pt x="846090" y="1282147"/>
                    </a:lnTo>
                    <a:lnTo>
                      <a:pt x="845698" y="1285060"/>
                    </a:lnTo>
                    <a:cubicBezTo>
                      <a:pt x="845585" y="1285677"/>
                      <a:pt x="845474" y="1286293"/>
                      <a:pt x="845249" y="1286853"/>
                    </a:cubicBezTo>
                    <a:lnTo>
                      <a:pt x="844521" y="1288983"/>
                    </a:lnTo>
                    <a:cubicBezTo>
                      <a:pt x="844297" y="1289599"/>
                      <a:pt x="844073" y="1290160"/>
                      <a:pt x="843736" y="1290720"/>
                    </a:cubicBezTo>
                    <a:lnTo>
                      <a:pt x="844633" y="1292569"/>
                    </a:lnTo>
                    <a:cubicBezTo>
                      <a:pt x="845585" y="1294531"/>
                      <a:pt x="845922" y="1296716"/>
                      <a:pt x="845585" y="1298902"/>
                    </a:cubicBezTo>
                    <a:lnTo>
                      <a:pt x="844857" y="1303217"/>
                    </a:lnTo>
                    <a:cubicBezTo>
                      <a:pt x="844745" y="1303833"/>
                      <a:pt x="844577" y="1304393"/>
                      <a:pt x="844409" y="1305009"/>
                    </a:cubicBezTo>
                    <a:lnTo>
                      <a:pt x="841271" y="1313863"/>
                    </a:lnTo>
                    <a:lnTo>
                      <a:pt x="839253" y="1334821"/>
                    </a:lnTo>
                    <a:cubicBezTo>
                      <a:pt x="839141" y="1335718"/>
                      <a:pt x="838973" y="1336615"/>
                      <a:pt x="838637" y="1337455"/>
                    </a:cubicBezTo>
                    <a:lnTo>
                      <a:pt x="836507" y="1343171"/>
                    </a:lnTo>
                    <a:cubicBezTo>
                      <a:pt x="836115" y="1344180"/>
                      <a:pt x="835611" y="1345132"/>
                      <a:pt x="834882" y="1345973"/>
                    </a:cubicBezTo>
                    <a:lnTo>
                      <a:pt x="832024" y="1349559"/>
                    </a:lnTo>
                    <a:cubicBezTo>
                      <a:pt x="831296" y="1350456"/>
                      <a:pt x="830400" y="1351240"/>
                      <a:pt x="829447" y="1351857"/>
                    </a:cubicBezTo>
                    <a:lnTo>
                      <a:pt x="818520" y="1358862"/>
                    </a:lnTo>
                    <a:lnTo>
                      <a:pt x="818520" y="1359590"/>
                    </a:lnTo>
                    <a:cubicBezTo>
                      <a:pt x="818520" y="1360094"/>
                      <a:pt x="818464" y="1360543"/>
                      <a:pt x="818407" y="1361047"/>
                    </a:cubicBezTo>
                    <a:lnTo>
                      <a:pt x="817679" y="1366090"/>
                    </a:lnTo>
                    <a:cubicBezTo>
                      <a:pt x="817455" y="1367603"/>
                      <a:pt x="816894" y="1369116"/>
                      <a:pt x="816054" y="1370405"/>
                    </a:cubicBezTo>
                    <a:lnTo>
                      <a:pt x="814597" y="1372535"/>
                    </a:lnTo>
                    <a:cubicBezTo>
                      <a:pt x="813756" y="1373767"/>
                      <a:pt x="812748" y="1374776"/>
                      <a:pt x="811515" y="1375561"/>
                    </a:cubicBezTo>
                    <a:lnTo>
                      <a:pt x="800419" y="1382733"/>
                    </a:lnTo>
                    <a:cubicBezTo>
                      <a:pt x="800027" y="1383125"/>
                      <a:pt x="799635" y="1383462"/>
                      <a:pt x="799187" y="1383798"/>
                    </a:cubicBezTo>
                    <a:lnTo>
                      <a:pt x="800251" y="1388001"/>
                    </a:lnTo>
                    <a:cubicBezTo>
                      <a:pt x="800475" y="1388841"/>
                      <a:pt x="800532" y="1389682"/>
                      <a:pt x="800532" y="1390522"/>
                    </a:cubicBezTo>
                    <a:lnTo>
                      <a:pt x="800532" y="1393380"/>
                    </a:lnTo>
                    <a:cubicBezTo>
                      <a:pt x="800532" y="1395005"/>
                      <a:pt x="800139" y="1396575"/>
                      <a:pt x="799467" y="1398032"/>
                    </a:cubicBezTo>
                    <a:lnTo>
                      <a:pt x="798738" y="1399489"/>
                    </a:lnTo>
                    <a:cubicBezTo>
                      <a:pt x="797730" y="1401506"/>
                      <a:pt x="796105" y="1403131"/>
                      <a:pt x="794087" y="1404139"/>
                    </a:cubicBezTo>
                    <a:lnTo>
                      <a:pt x="793078" y="1404644"/>
                    </a:lnTo>
                    <a:lnTo>
                      <a:pt x="788764" y="1407334"/>
                    </a:lnTo>
                    <a:lnTo>
                      <a:pt x="786746" y="1409351"/>
                    </a:lnTo>
                    <a:cubicBezTo>
                      <a:pt x="785962" y="1410135"/>
                      <a:pt x="785065" y="1410808"/>
                      <a:pt x="784057" y="1411312"/>
                    </a:cubicBezTo>
                    <a:lnTo>
                      <a:pt x="782600" y="1412041"/>
                    </a:lnTo>
                    <a:cubicBezTo>
                      <a:pt x="781199" y="1412769"/>
                      <a:pt x="779574" y="1413106"/>
                      <a:pt x="778004" y="1413106"/>
                    </a:cubicBezTo>
                    <a:lnTo>
                      <a:pt x="775875" y="1413106"/>
                    </a:lnTo>
                    <a:cubicBezTo>
                      <a:pt x="774754" y="1413106"/>
                      <a:pt x="773690" y="1412937"/>
                      <a:pt x="772625" y="1412601"/>
                    </a:cubicBezTo>
                    <a:lnTo>
                      <a:pt x="772457" y="1412826"/>
                    </a:lnTo>
                    <a:cubicBezTo>
                      <a:pt x="771897" y="1413498"/>
                      <a:pt x="771280" y="1414114"/>
                      <a:pt x="770607" y="1414618"/>
                    </a:cubicBezTo>
                    <a:lnTo>
                      <a:pt x="767750" y="1416748"/>
                    </a:lnTo>
                    <a:cubicBezTo>
                      <a:pt x="766629" y="1417589"/>
                      <a:pt x="765396" y="1418149"/>
                      <a:pt x="764051" y="1418485"/>
                    </a:cubicBezTo>
                    <a:lnTo>
                      <a:pt x="756542" y="1420334"/>
                    </a:lnTo>
                    <a:lnTo>
                      <a:pt x="754413" y="1421623"/>
                    </a:lnTo>
                    <a:lnTo>
                      <a:pt x="751331" y="1425938"/>
                    </a:lnTo>
                    <a:cubicBezTo>
                      <a:pt x="750994" y="1426386"/>
                      <a:pt x="750602" y="1426835"/>
                      <a:pt x="750210" y="1427227"/>
                    </a:cubicBezTo>
                    <a:lnTo>
                      <a:pt x="748081" y="1429356"/>
                    </a:lnTo>
                    <a:cubicBezTo>
                      <a:pt x="747745" y="1429692"/>
                      <a:pt x="747352" y="1430029"/>
                      <a:pt x="746960" y="1430309"/>
                    </a:cubicBezTo>
                    <a:lnTo>
                      <a:pt x="744438" y="1432270"/>
                    </a:lnTo>
                    <a:cubicBezTo>
                      <a:pt x="744102" y="1432606"/>
                      <a:pt x="743766" y="1432943"/>
                      <a:pt x="743373" y="1433223"/>
                    </a:cubicBezTo>
                    <a:lnTo>
                      <a:pt x="740740" y="1435240"/>
                    </a:lnTo>
                    <a:lnTo>
                      <a:pt x="732334" y="1442245"/>
                    </a:lnTo>
                    <a:lnTo>
                      <a:pt x="721015" y="1452388"/>
                    </a:lnTo>
                    <a:cubicBezTo>
                      <a:pt x="720398" y="1454013"/>
                      <a:pt x="719334" y="1455470"/>
                      <a:pt x="717989" y="1456591"/>
                    </a:cubicBezTo>
                    <a:lnTo>
                      <a:pt x="715691" y="1458496"/>
                    </a:lnTo>
                    <a:cubicBezTo>
                      <a:pt x="716027" y="1459897"/>
                      <a:pt x="716027" y="1461410"/>
                      <a:pt x="715747" y="1462867"/>
                    </a:cubicBezTo>
                    <a:lnTo>
                      <a:pt x="714514" y="1469031"/>
                    </a:lnTo>
                    <a:lnTo>
                      <a:pt x="714514" y="1471777"/>
                    </a:lnTo>
                    <a:lnTo>
                      <a:pt x="715635" y="1476316"/>
                    </a:lnTo>
                    <a:cubicBezTo>
                      <a:pt x="716307" y="1479006"/>
                      <a:pt x="715859" y="1481807"/>
                      <a:pt x="714514" y="1484105"/>
                    </a:cubicBezTo>
                    <a:cubicBezTo>
                      <a:pt x="714514" y="1484273"/>
                      <a:pt x="714514" y="1484441"/>
                      <a:pt x="714514" y="1484553"/>
                    </a:cubicBezTo>
                    <a:lnTo>
                      <a:pt x="714514" y="1488140"/>
                    </a:lnTo>
                    <a:cubicBezTo>
                      <a:pt x="714514" y="1490493"/>
                      <a:pt x="713730" y="1492734"/>
                      <a:pt x="712273" y="1494584"/>
                    </a:cubicBezTo>
                    <a:lnTo>
                      <a:pt x="709415" y="1498170"/>
                    </a:lnTo>
                    <a:cubicBezTo>
                      <a:pt x="708966" y="1498730"/>
                      <a:pt x="708518" y="1499179"/>
                      <a:pt x="707958" y="1499627"/>
                    </a:cubicBezTo>
                    <a:cubicBezTo>
                      <a:pt x="707566" y="1502429"/>
                      <a:pt x="705997" y="1505063"/>
                      <a:pt x="703475" y="1506744"/>
                    </a:cubicBezTo>
                    <a:lnTo>
                      <a:pt x="701345" y="1508201"/>
                    </a:lnTo>
                    <a:cubicBezTo>
                      <a:pt x="700001" y="1509098"/>
                      <a:pt x="698544" y="1509658"/>
                      <a:pt x="697030" y="1509826"/>
                    </a:cubicBezTo>
                    <a:lnTo>
                      <a:pt x="696246" y="1511395"/>
                    </a:lnTo>
                    <a:cubicBezTo>
                      <a:pt x="695462" y="1513020"/>
                      <a:pt x="694229" y="1514365"/>
                      <a:pt x="692716" y="1515374"/>
                    </a:cubicBezTo>
                    <a:lnTo>
                      <a:pt x="691651" y="1516102"/>
                    </a:lnTo>
                    <a:cubicBezTo>
                      <a:pt x="691147" y="1517503"/>
                      <a:pt x="690306" y="1518792"/>
                      <a:pt x="689297" y="1519857"/>
                    </a:cubicBezTo>
                    <a:lnTo>
                      <a:pt x="687841" y="1521314"/>
                    </a:lnTo>
                    <a:cubicBezTo>
                      <a:pt x="686832" y="1522322"/>
                      <a:pt x="685655" y="1523107"/>
                      <a:pt x="684366" y="1523611"/>
                    </a:cubicBezTo>
                    <a:lnTo>
                      <a:pt x="680780" y="1525068"/>
                    </a:lnTo>
                    <a:cubicBezTo>
                      <a:pt x="679043" y="1525797"/>
                      <a:pt x="677137" y="1525965"/>
                      <a:pt x="675232" y="1525684"/>
                    </a:cubicBezTo>
                    <a:lnTo>
                      <a:pt x="674448" y="1525573"/>
                    </a:lnTo>
                    <a:lnTo>
                      <a:pt x="674279" y="1525853"/>
                    </a:lnTo>
                    <a:cubicBezTo>
                      <a:pt x="673103" y="1527814"/>
                      <a:pt x="671366" y="1529271"/>
                      <a:pt x="669236" y="1530112"/>
                    </a:cubicBezTo>
                    <a:lnTo>
                      <a:pt x="667051" y="1530952"/>
                    </a:lnTo>
                    <a:lnTo>
                      <a:pt x="665762" y="1531961"/>
                    </a:lnTo>
                    <a:lnTo>
                      <a:pt x="663016" y="1535827"/>
                    </a:lnTo>
                    <a:cubicBezTo>
                      <a:pt x="662680" y="1536275"/>
                      <a:pt x="662343" y="1536724"/>
                      <a:pt x="661895" y="1537116"/>
                    </a:cubicBezTo>
                    <a:lnTo>
                      <a:pt x="661167" y="1537845"/>
                    </a:lnTo>
                    <a:cubicBezTo>
                      <a:pt x="659205" y="1539806"/>
                      <a:pt x="656572" y="1540871"/>
                      <a:pt x="653882" y="1540871"/>
                    </a:cubicBezTo>
                    <a:lnTo>
                      <a:pt x="652425" y="1540871"/>
                    </a:lnTo>
                    <a:cubicBezTo>
                      <a:pt x="650071" y="1540871"/>
                      <a:pt x="647830" y="1540086"/>
                      <a:pt x="645981" y="1538629"/>
                    </a:cubicBezTo>
                    <a:lnTo>
                      <a:pt x="643683" y="1536780"/>
                    </a:lnTo>
                    <a:lnTo>
                      <a:pt x="639480" y="1535211"/>
                    </a:lnTo>
                    <a:cubicBezTo>
                      <a:pt x="637687" y="1534538"/>
                      <a:pt x="636174" y="1533418"/>
                      <a:pt x="634998" y="1531961"/>
                    </a:cubicBezTo>
                    <a:lnTo>
                      <a:pt x="634381" y="1532073"/>
                    </a:lnTo>
                    <a:cubicBezTo>
                      <a:pt x="633708" y="1532185"/>
                      <a:pt x="633036" y="1532297"/>
                      <a:pt x="632364" y="1532297"/>
                    </a:cubicBezTo>
                    <a:lnTo>
                      <a:pt x="629786" y="1532297"/>
                    </a:lnTo>
                    <a:lnTo>
                      <a:pt x="627656" y="1533361"/>
                    </a:lnTo>
                    <a:cubicBezTo>
                      <a:pt x="624686" y="1534818"/>
                      <a:pt x="621212" y="1534762"/>
                      <a:pt x="618354" y="1533361"/>
                    </a:cubicBezTo>
                    <a:lnTo>
                      <a:pt x="617402" y="1534314"/>
                    </a:lnTo>
                    <a:cubicBezTo>
                      <a:pt x="616057" y="1535659"/>
                      <a:pt x="614320" y="1536612"/>
                      <a:pt x="612527" y="1537060"/>
                    </a:cubicBezTo>
                    <a:lnTo>
                      <a:pt x="612414" y="1537172"/>
                    </a:lnTo>
                    <a:cubicBezTo>
                      <a:pt x="610117" y="1539470"/>
                      <a:pt x="606867" y="1540534"/>
                      <a:pt x="603616" y="1540086"/>
                    </a:cubicBezTo>
                    <a:lnTo>
                      <a:pt x="602496" y="1539918"/>
                    </a:lnTo>
                    <a:lnTo>
                      <a:pt x="601487" y="1540590"/>
                    </a:lnTo>
                    <a:cubicBezTo>
                      <a:pt x="597620" y="1543168"/>
                      <a:pt x="592521" y="1542832"/>
                      <a:pt x="588991" y="1539806"/>
                    </a:cubicBezTo>
                    <a:lnTo>
                      <a:pt x="588991" y="1539806"/>
                    </a:lnTo>
                    <a:cubicBezTo>
                      <a:pt x="588486" y="1539582"/>
                      <a:pt x="588038" y="1539301"/>
                      <a:pt x="587590" y="1538965"/>
                    </a:cubicBezTo>
                    <a:lnTo>
                      <a:pt x="582546" y="1535379"/>
                    </a:lnTo>
                    <a:cubicBezTo>
                      <a:pt x="581594" y="1534651"/>
                      <a:pt x="580697" y="1533810"/>
                      <a:pt x="580025" y="1532801"/>
                    </a:cubicBezTo>
                    <a:cubicBezTo>
                      <a:pt x="577447" y="1531624"/>
                      <a:pt x="575374" y="1529439"/>
                      <a:pt x="574421" y="1526637"/>
                    </a:cubicBezTo>
                    <a:lnTo>
                      <a:pt x="572292" y="1520193"/>
                    </a:lnTo>
                    <a:cubicBezTo>
                      <a:pt x="572180" y="1519801"/>
                      <a:pt x="572067" y="1519408"/>
                      <a:pt x="571956" y="1519016"/>
                    </a:cubicBezTo>
                    <a:cubicBezTo>
                      <a:pt x="571451" y="1518680"/>
                      <a:pt x="570947" y="1518232"/>
                      <a:pt x="570442" y="1517783"/>
                    </a:cubicBezTo>
                    <a:lnTo>
                      <a:pt x="568985" y="1516326"/>
                    </a:lnTo>
                    <a:cubicBezTo>
                      <a:pt x="567248" y="1514589"/>
                      <a:pt x="566240" y="1512347"/>
                      <a:pt x="566015" y="1509994"/>
                    </a:cubicBezTo>
                    <a:cubicBezTo>
                      <a:pt x="565567" y="1509938"/>
                      <a:pt x="565175" y="1509882"/>
                      <a:pt x="564727" y="1509770"/>
                    </a:cubicBezTo>
                    <a:cubicBezTo>
                      <a:pt x="564390" y="1509994"/>
                      <a:pt x="564054" y="1510162"/>
                      <a:pt x="563662" y="1510386"/>
                    </a:cubicBezTo>
                    <a:lnTo>
                      <a:pt x="562205" y="1511115"/>
                    </a:lnTo>
                    <a:cubicBezTo>
                      <a:pt x="561308" y="1511563"/>
                      <a:pt x="560300" y="1511899"/>
                      <a:pt x="559291" y="1512067"/>
                    </a:cubicBezTo>
                    <a:lnTo>
                      <a:pt x="557554" y="1512347"/>
                    </a:lnTo>
                    <a:cubicBezTo>
                      <a:pt x="557442" y="1512404"/>
                      <a:pt x="557273" y="1512516"/>
                      <a:pt x="557162" y="1512572"/>
                    </a:cubicBezTo>
                    <a:lnTo>
                      <a:pt x="555705" y="1513300"/>
                    </a:lnTo>
                    <a:cubicBezTo>
                      <a:pt x="554976" y="1513693"/>
                      <a:pt x="554191" y="1513917"/>
                      <a:pt x="553407" y="1514141"/>
                    </a:cubicBezTo>
                    <a:cubicBezTo>
                      <a:pt x="552791" y="1514645"/>
                      <a:pt x="552118" y="1515094"/>
                      <a:pt x="551390" y="1515486"/>
                    </a:cubicBezTo>
                    <a:lnTo>
                      <a:pt x="549933" y="1516214"/>
                    </a:lnTo>
                    <a:cubicBezTo>
                      <a:pt x="549877" y="1516214"/>
                      <a:pt x="549877" y="1516270"/>
                      <a:pt x="549821" y="1516270"/>
                    </a:cubicBezTo>
                    <a:cubicBezTo>
                      <a:pt x="548700" y="1517727"/>
                      <a:pt x="547187" y="1518792"/>
                      <a:pt x="545450" y="1519464"/>
                    </a:cubicBezTo>
                    <a:cubicBezTo>
                      <a:pt x="544889" y="1522602"/>
                      <a:pt x="542928" y="1525348"/>
                      <a:pt x="540126" y="1526861"/>
                    </a:cubicBezTo>
                    <a:lnTo>
                      <a:pt x="539846" y="1527366"/>
                    </a:lnTo>
                    <a:cubicBezTo>
                      <a:pt x="538557" y="1529495"/>
                      <a:pt x="536596" y="1531064"/>
                      <a:pt x="534242" y="1531849"/>
                    </a:cubicBezTo>
                    <a:lnTo>
                      <a:pt x="532113" y="1532577"/>
                    </a:lnTo>
                    <a:cubicBezTo>
                      <a:pt x="531833" y="1532689"/>
                      <a:pt x="531496" y="1532745"/>
                      <a:pt x="531216" y="1532857"/>
                    </a:cubicBezTo>
                    <a:cubicBezTo>
                      <a:pt x="531272" y="1533137"/>
                      <a:pt x="531272" y="1533418"/>
                      <a:pt x="531272" y="1533698"/>
                    </a:cubicBezTo>
                    <a:cubicBezTo>
                      <a:pt x="533346" y="1536388"/>
                      <a:pt x="534018" y="1539974"/>
                      <a:pt x="532897" y="1543280"/>
                    </a:cubicBezTo>
                    <a:lnTo>
                      <a:pt x="532169" y="1545410"/>
                    </a:lnTo>
                    <a:cubicBezTo>
                      <a:pt x="531553" y="1547315"/>
                      <a:pt x="530376" y="1548996"/>
                      <a:pt x="528807" y="1550229"/>
                    </a:cubicBezTo>
                    <a:lnTo>
                      <a:pt x="525220" y="1553087"/>
                    </a:lnTo>
                    <a:cubicBezTo>
                      <a:pt x="524156" y="1553927"/>
                      <a:pt x="522979" y="1554544"/>
                      <a:pt x="521690" y="1554936"/>
                    </a:cubicBezTo>
                    <a:cubicBezTo>
                      <a:pt x="519841" y="1557794"/>
                      <a:pt x="516646" y="1559643"/>
                      <a:pt x="513004" y="1559643"/>
                    </a:cubicBezTo>
                    <a:lnTo>
                      <a:pt x="512836" y="1559643"/>
                    </a:lnTo>
                    <a:lnTo>
                      <a:pt x="511603" y="1560315"/>
                    </a:lnTo>
                    <a:lnTo>
                      <a:pt x="504823" y="1575165"/>
                    </a:lnTo>
                    <a:lnTo>
                      <a:pt x="504374" y="1576959"/>
                    </a:lnTo>
                    <a:cubicBezTo>
                      <a:pt x="504206" y="1577687"/>
                      <a:pt x="503926" y="1578416"/>
                      <a:pt x="503590" y="1579088"/>
                    </a:cubicBezTo>
                    <a:lnTo>
                      <a:pt x="502861" y="1580545"/>
                    </a:lnTo>
                    <a:cubicBezTo>
                      <a:pt x="502693" y="1580881"/>
                      <a:pt x="502525" y="1581161"/>
                      <a:pt x="502357" y="1581498"/>
                    </a:cubicBezTo>
                    <a:cubicBezTo>
                      <a:pt x="502245" y="1582170"/>
                      <a:pt x="502021" y="1582842"/>
                      <a:pt x="501741" y="1583459"/>
                    </a:cubicBezTo>
                    <a:cubicBezTo>
                      <a:pt x="501741" y="1583627"/>
                      <a:pt x="501685" y="1583851"/>
                      <a:pt x="501685" y="1584019"/>
                    </a:cubicBezTo>
                    <a:lnTo>
                      <a:pt x="502133" y="1584972"/>
                    </a:lnTo>
                    <a:cubicBezTo>
                      <a:pt x="502861" y="1586429"/>
                      <a:pt x="503198" y="1587998"/>
                      <a:pt x="503198" y="1589567"/>
                    </a:cubicBezTo>
                    <a:lnTo>
                      <a:pt x="503198" y="1590296"/>
                    </a:lnTo>
                    <a:cubicBezTo>
                      <a:pt x="503198" y="1591416"/>
                      <a:pt x="503030" y="1592481"/>
                      <a:pt x="502693" y="1593546"/>
                    </a:cubicBezTo>
                    <a:lnTo>
                      <a:pt x="501236" y="1597860"/>
                    </a:lnTo>
                    <a:cubicBezTo>
                      <a:pt x="501068" y="1598309"/>
                      <a:pt x="500900" y="1598757"/>
                      <a:pt x="500676" y="1599205"/>
                    </a:cubicBezTo>
                    <a:lnTo>
                      <a:pt x="499219" y="1602063"/>
                    </a:lnTo>
                    <a:cubicBezTo>
                      <a:pt x="498491" y="1603520"/>
                      <a:pt x="497482" y="1604753"/>
                      <a:pt x="496193" y="1605706"/>
                    </a:cubicBezTo>
                    <a:lnTo>
                      <a:pt x="493335" y="1607835"/>
                    </a:lnTo>
                    <a:cubicBezTo>
                      <a:pt x="493167" y="1607947"/>
                      <a:pt x="493055" y="1608059"/>
                      <a:pt x="492887" y="1608171"/>
                    </a:cubicBezTo>
                    <a:lnTo>
                      <a:pt x="485546" y="1613103"/>
                    </a:lnTo>
                    <a:lnTo>
                      <a:pt x="483977" y="1615008"/>
                    </a:lnTo>
                    <a:lnTo>
                      <a:pt x="483136" y="1617081"/>
                    </a:lnTo>
                    <a:cubicBezTo>
                      <a:pt x="483024" y="1617362"/>
                      <a:pt x="482912" y="1617586"/>
                      <a:pt x="482800" y="1617866"/>
                    </a:cubicBezTo>
                    <a:lnTo>
                      <a:pt x="482072" y="1619323"/>
                    </a:lnTo>
                    <a:cubicBezTo>
                      <a:pt x="480839" y="1621788"/>
                      <a:pt x="478709" y="1623638"/>
                      <a:pt x="476076" y="1624478"/>
                    </a:cubicBezTo>
                    <a:lnTo>
                      <a:pt x="475011" y="1624814"/>
                    </a:lnTo>
                    <a:lnTo>
                      <a:pt x="475011" y="1624870"/>
                    </a:lnTo>
                    <a:cubicBezTo>
                      <a:pt x="475123" y="1625543"/>
                      <a:pt x="475235" y="1626215"/>
                      <a:pt x="475235" y="1626888"/>
                    </a:cubicBezTo>
                    <a:lnTo>
                      <a:pt x="475235" y="1629746"/>
                    </a:lnTo>
                    <a:cubicBezTo>
                      <a:pt x="475235" y="1632491"/>
                      <a:pt x="474170" y="1635125"/>
                      <a:pt x="472209" y="1637030"/>
                    </a:cubicBezTo>
                    <a:lnTo>
                      <a:pt x="470752" y="1638487"/>
                    </a:lnTo>
                    <a:cubicBezTo>
                      <a:pt x="468511" y="1640729"/>
                      <a:pt x="465373" y="1641850"/>
                      <a:pt x="462178" y="1641458"/>
                    </a:cubicBezTo>
                    <a:lnTo>
                      <a:pt x="458088" y="1640953"/>
                    </a:lnTo>
                    <a:lnTo>
                      <a:pt x="456126" y="1641345"/>
                    </a:lnTo>
                    <a:cubicBezTo>
                      <a:pt x="454613" y="1641626"/>
                      <a:pt x="453100" y="1641626"/>
                      <a:pt x="451587" y="1641233"/>
                    </a:cubicBezTo>
                    <a:lnTo>
                      <a:pt x="450915" y="1641065"/>
                    </a:lnTo>
                    <a:cubicBezTo>
                      <a:pt x="450747" y="1641458"/>
                      <a:pt x="450579" y="1641906"/>
                      <a:pt x="450410" y="1642298"/>
                    </a:cubicBezTo>
                    <a:lnTo>
                      <a:pt x="449738" y="1643643"/>
                    </a:lnTo>
                    <a:lnTo>
                      <a:pt x="449850" y="1644259"/>
                    </a:lnTo>
                    <a:cubicBezTo>
                      <a:pt x="450130" y="1645716"/>
                      <a:pt x="450130" y="1647173"/>
                      <a:pt x="449794" y="1648574"/>
                    </a:cubicBezTo>
                    <a:lnTo>
                      <a:pt x="454613" y="1653057"/>
                    </a:lnTo>
                    <a:cubicBezTo>
                      <a:pt x="457415" y="1655691"/>
                      <a:pt x="458592" y="1659614"/>
                      <a:pt x="457583" y="1663368"/>
                    </a:cubicBezTo>
                    <a:cubicBezTo>
                      <a:pt x="456575" y="1667067"/>
                      <a:pt x="453605" y="1669924"/>
                      <a:pt x="449850" y="1670765"/>
                    </a:cubicBezTo>
                    <a:lnTo>
                      <a:pt x="444190" y="1671998"/>
                    </a:lnTo>
                    <a:lnTo>
                      <a:pt x="434216" y="1675976"/>
                    </a:lnTo>
                    <a:cubicBezTo>
                      <a:pt x="433431" y="1676257"/>
                      <a:pt x="432647" y="1676481"/>
                      <a:pt x="431862" y="1676593"/>
                    </a:cubicBezTo>
                    <a:lnTo>
                      <a:pt x="426875" y="1677321"/>
                    </a:lnTo>
                    <a:lnTo>
                      <a:pt x="426202" y="1677994"/>
                    </a:lnTo>
                    <a:cubicBezTo>
                      <a:pt x="423793" y="1680179"/>
                      <a:pt x="421159" y="1681300"/>
                      <a:pt x="418413" y="1681300"/>
                    </a:cubicBezTo>
                    <a:close/>
                    <a:moveTo>
                      <a:pt x="413202" y="1657708"/>
                    </a:moveTo>
                    <a:lnTo>
                      <a:pt x="413426" y="1657708"/>
                    </a:lnTo>
                    <a:cubicBezTo>
                      <a:pt x="414771" y="1657708"/>
                      <a:pt x="416116" y="1657989"/>
                      <a:pt x="417405" y="1658493"/>
                    </a:cubicBezTo>
                    <a:cubicBezTo>
                      <a:pt x="419030" y="1657484"/>
                      <a:pt x="420879" y="1656980"/>
                      <a:pt x="422784" y="1656980"/>
                    </a:cubicBezTo>
                    <a:lnTo>
                      <a:pt x="424185" y="1656980"/>
                    </a:lnTo>
                    <a:lnTo>
                      <a:pt x="428276" y="1656139"/>
                    </a:lnTo>
                    <a:cubicBezTo>
                      <a:pt x="427771" y="1654906"/>
                      <a:pt x="427491" y="1653618"/>
                      <a:pt x="427491" y="1652217"/>
                    </a:cubicBezTo>
                    <a:lnTo>
                      <a:pt x="427491" y="1649359"/>
                    </a:lnTo>
                    <a:cubicBezTo>
                      <a:pt x="427491" y="1647846"/>
                      <a:pt x="427827" y="1646389"/>
                      <a:pt x="428444" y="1645044"/>
                    </a:cubicBezTo>
                    <a:lnTo>
                      <a:pt x="428444" y="1644932"/>
                    </a:lnTo>
                    <a:cubicBezTo>
                      <a:pt x="428108" y="1643195"/>
                      <a:pt x="428220" y="1641345"/>
                      <a:pt x="428780" y="1639664"/>
                    </a:cubicBezTo>
                    <a:lnTo>
                      <a:pt x="429508" y="1637535"/>
                    </a:lnTo>
                    <a:cubicBezTo>
                      <a:pt x="429677" y="1637087"/>
                      <a:pt x="429845" y="1636638"/>
                      <a:pt x="430069" y="1636190"/>
                    </a:cubicBezTo>
                    <a:lnTo>
                      <a:pt x="430237" y="1635854"/>
                    </a:lnTo>
                    <a:lnTo>
                      <a:pt x="429901" y="1634173"/>
                    </a:lnTo>
                    <a:cubicBezTo>
                      <a:pt x="429340" y="1631371"/>
                      <a:pt x="429957" y="1628513"/>
                      <a:pt x="431582" y="1626159"/>
                    </a:cubicBezTo>
                    <a:cubicBezTo>
                      <a:pt x="433207" y="1623862"/>
                      <a:pt x="435729" y="1622293"/>
                      <a:pt x="438587" y="1621901"/>
                    </a:cubicBezTo>
                    <a:lnTo>
                      <a:pt x="441949" y="1621396"/>
                    </a:lnTo>
                    <a:lnTo>
                      <a:pt x="443294" y="1620724"/>
                    </a:lnTo>
                    <a:cubicBezTo>
                      <a:pt x="445479" y="1619603"/>
                      <a:pt x="448057" y="1619323"/>
                      <a:pt x="450410" y="1619939"/>
                    </a:cubicBezTo>
                    <a:lnTo>
                      <a:pt x="453717" y="1620780"/>
                    </a:lnTo>
                    <a:cubicBezTo>
                      <a:pt x="453773" y="1620612"/>
                      <a:pt x="453829" y="1620444"/>
                      <a:pt x="453885" y="1620219"/>
                    </a:cubicBezTo>
                    <a:lnTo>
                      <a:pt x="455342" y="1615905"/>
                    </a:lnTo>
                    <a:cubicBezTo>
                      <a:pt x="455846" y="1614391"/>
                      <a:pt x="456687" y="1612991"/>
                      <a:pt x="457807" y="1611870"/>
                    </a:cubicBezTo>
                    <a:lnTo>
                      <a:pt x="460665" y="1609012"/>
                    </a:lnTo>
                    <a:cubicBezTo>
                      <a:pt x="461786" y="1607891"/>
                      <a:pt x="463131" y="1607051"/>
                      <a:pt x="464644" y="1606546"/>
                    </a:cubicBezTo>
                    <a:lnTo>
                      <a:pt x="464868" y="1606042"/>
                    </a:lnTo>
                    <a:cubicBezTo>
                      <a:pt x="465260" y="1605033"/>
                      <a:pt x="465821" y="1604080"/>
                      <a:pt x="466493" y="1603296"/>
                    </a:cubicBezTo>
                    <a:lnTo>
                      <a:pt x="470080" y="1598981"/>
                    </a:lnTo>
                    <a:cubicBezTo>
                      <a:pt x="470696" y="1598197"/>
                      <a:pt x="471481" y="1597524"/>
                      <a:pt x="472265" y="1597020"/>
                    </a:cubicBezTo>
                    <a:lnTo>
                      <a:pt x="479774" y="1592033"/>
                    </a:lnTo>
                    <a:cubicBezTo>
                      <a:pt x="478933" y="1590520"/>
                      <a:pt x="478429" y="1588782"/>
                      <a:pt x="478429" y="1586989"/>
                    </a:cubicBezTo>
                    <a:lnTo>
                      <a:pt x="478429" y="1585532"/>
                    </a:lnTo>
                    <a:cubicBezTo>
                      <a:pt x="478429" y="1583347"/>
                      <a:pt x="479102" y="1581274"/>
                      <a:pt x="480334" y="1579536"/>
                    </a:cubicBezTo>
                    <a:cubicBezTo>
                      <a:pt x="480502" y="1579032"/>
                      <a:pt x="480671" y="1578527"/>
                      <a:pt x="480951" y="1578023"/>
                    </a:cubicBezTo>
                    <a:lnTo>
                      <a:pt x="481287" y="1577351"/>
                    </a:lnTo>
                    <a:cubicBezTo>
                      <a:pt x="481343" y="1575838"/>
                      <a:pt x="481679" y="1574381"/>
                      <a:pt x="482352" y="1573036"/>
                    </a:cubicBezTo>
                    <a:lnTo>
                      <a:pt x="483080" y="1571579"/>
                    </a:lnTo>
                    <a:cubicBezTo>
                      <a:pt x="483472" y="1570850"/>
                      <a:pt x="483921" y="1570178"/>
                      <a:pt x="484425" y="1569562"/>
                    </a:cubicBezTo>
                    <a:lnTo>
                      <a:pt x="484481" y="1569394"/>
                    </a:lnTo>
                    <a:cubicBezTo>
                      <a:pt x="484649" y="1568665"/>
                      <a:pt x="484929" y="1567993"/>
                      <a:pt x="485266" y="1567320"/>
                    </a:cubicBezTo>
                    <a:lnTo>
                      <a:pt x="486723" y="1564462"/>
                    </a:lnTo>
                    <a:lnTo>
                      <a:pt x="492999" y="1550509"/>
                    </a:lnTo>
                    <a:cubicBezTo>
                      <a:pt x="493503" y="1549388"/>
                      <a:pt x="494232" y="1548324"/>
                      <a:pt x="495128" y="1547427"/>
                    </a:cubicBezTo>
                    <a:lnTo>
                      <a:pt x="497986" y="1544569"/>
                    </a:lnTo>
                    <a:cubicBezTo>
                      <a:pt x="498771" y="1543785"/>
                      <a:pt x="499667" y="1543112"/>
                      <a:pt x="500676" y="1542608"/>
                    </a:cubicBezTo>
                    <a:lnTo>
                      <a:pt x="502133" y="1541879"/>
                    </a:lnTo>
                    <a:cubicBezTo>
                      <a:pt x="502357" y="1541767"/>
                      <a:pt x="502637" y="1541655"/>
                      <a:pt x="502917" y="1541543"/>
                    </a:cubicBezTo>
                    <a:lnTo>
                      <a:pt x="503870" y="1541151"/>
                    </a:lnTo>
                    <a:cubicBezTo>
                      <a:pt x="504262" y="1540534"/>
                      <a:pt x="504711" y="1540030"/>
                      <a:pt x="505215" y="1539526"/>
                    </a:cubicBezTo>
                    <a:lnTo>
                      <a:pt x="506672" y="1538069"/>
                    </a:lnTo>
                    <a:cubicBezTo>
                      <a:pt x="507232" y="1537508"/>
                      <a:pt x="507793" y="1537060"/>
                      <a:pt x="508465" y="1536612"/>
                    </a:cubicBezTo>
                    <a:lnTo>
                      <a:pt x="506896" y="1533474"/>
                    </a:lnTo>
                    <a:cubicBezTo>
                      <a:pt x="505047" y="1529719"/>
                      <a:pt x="505607" y="1525236"/>
                      <a:pt x="508353" y="1522098"/>
                    </a:cubicBezTo>
                    <a:cubicBezTo>
                      <a:pt x="510202" y="1519969"/>
                      <a:pt x="512780" y="1518736"/>
                      <a:pt x="515470" y="1518568"/>
                    </a:cubicBezTo>
                    <a:lnTo>
                      <a:pt x="518944" y="1515094"/>
                    </a:lnTo>
                    <a:cubicBezTo>
                      <a:pt x="520569" y="1513468"/>
                      <a:pt x="522642" y="1512460"/>
                      <a:pt x="524772" y="1512180"/>
                    </a:cubicBezTo>
                    <a:cubicBezTo>
                      <a:pt x="524884" y="1512067"/>
                      <a:pt x="524996" y="1511955"/>
                      <a:pt x="525108" y="1511843"/>
                    </a:cubicBezTo>
                    <a:cubicBezTo>
                      <a:pt x="525276" y="1511451"/>
                      <a:pt x="525388" y="1511059"/>
                      <a:pt x="525613" y="1510666"/>
                    </a:cubicBezTo>
                    <a:lnTo>
                      <a:pt x="526341" y="1509209"/>
                    </a:lnTo>
                    <a:cubicBezTo>
                      <a:pt x="527126" y="1507584"/>
                      <a:pt x="528358" y="1506240"/>
                      <a:pt x="529871" y="1505231"/>
                    </a:cubicBezTo>
                    <a:cubicBezTo>
                      <a:pt x="531104" y="1503326"/>
                      <a:pt x="532953" y="1501925"/>
                      <a:pt x="535083" y="1501196"/>
                    </a:cubicBezTo>
                    <a:cubicBezTo>
                      <a:pt x="536259" y="1499851"/>
                      <a:pt x="537829" y="1498843"/>
                      <a:pt x="539510" y="1498282"/>
                    </a:cubicBezTo>
                    <a:lnTo>
                      <a:pt x="539958" y="1498114"/>
                    </a:lnTo>
                    <a:lnTo>
                      <a:pt x="541191" y="1496601"/>
                    </a:lnTo>
                    <a:cubicBezTo>
                      <a:pt x="543040" y="1494304"/>
                      <a:pt x="545730" y="1492903"/>
                      <a:pt x="548700" y="1492734"/>
                    </a:cubicBezTo>
                    <a:cubicBezTo>
                      <a:pt x="549485" y="1492679"/>
                      <a:pt x="550325" y="1492734"/>
                      <a:pt x="551053" y="1492903"/>
                    </a:cubicBezTo>
                    <a:cubicBezTo>
                      <a:pt x="551110" y="1492903"/>
                      <a:pt x="551110" y="1492903"/>
                      <a:pt x="551166" y="1492903"/>
                    </a:cubicBezTo>
                    <a:lnTo>
                      <a:pt x="552230" y="1492734"/>
                    </a:lnTo>
                    <a:cubicBezTo>
                      <a:pt x="552398" y="1492566"/>
                      <a:pt x="552567" y="1492342"/>
                      <a:pt x="552734" y="1492174"/>
                    </a:cubicBezTo>
                    <a:lnTo>
                      <a:pt x="553463" y="1491446"/>
                    </a:lnTo>
                    <a:cubicBezTo>
                      <a:pt x="556041" y="1488868"/>
                      <a:pt x="559739" y="1487859"/>
                      <a:pt x="563270" y="1488756"/>
                    </a:cubicBezTo>
                    <a:lnTo>
                      <a:pt x="566744" y="1489596"/>
                    </a:lnTo>
                    <a:cubicBezTo>
                      <a:pt x="568705" y="1488532"/>
                      <a:pt x="571003" y="1488195"/>
                      <a:pt x="573244" y="1488588"/>
                    </a:cubicBezTo>
                    <a:cubicBezTo>
                      <a:pt x="577279" y="1486066"/>
                      <a:pt x="582602" y="1486627"/>
                      <a:pt x="586021" y="1489989"/>
                    </a:cubicBezTo>
                    <a:lnTo>
                      <a:pt x="586749" y="1490717"/>
                    </a:lnTo>
                    <a:cubicBezTo>
                      <a:pt x="588711" y="1492679"/>
                      <a:pt x="589775" y="1495312"/>
                      <a:pt x="589775" y="1498058"/>
                    </a:cubicBezTo>
                    <a:lnTo>
                      <a:pt x="589775" y="1498787"/>
                    </a:lnTo>
                    <a:cubicBezTo>
                      <a:pt x="589775" y="1500187"/>
                      <a:pt x="589495" y="1501588"/>
                      <a:pt x="588935" y="1502877"/>
                    </a:cubicBezTo>
                    <a:lnTo>
                      <a:pt x="588822" y="1503158"/>
                    </a:lnTo>
                    <a:cubicBezTo>
                      <a:pt x="592465" y="1505623"/>
                      <a:pt x="594202" y="1510218"/>
                      <a:pt x="592970" y="1514589"/>
                    </a:cubicBezTo>
                    <a:lnTo>
                      <a:pt x="592577" y="1516046"/>
                    </a:lnTo>
                    <a:cubicBezTo>
                      <a:pt x="593642" y="1516943"/>
                      <a:pt x="594538" y="1518063"/>
                      <a:pt x="595155" y="1519352"/>
                    </a:cubicBezTo>
                    <a:lnTo>
                      <a:pt x="595547" y="1520137"/>
                    </a:lnTo>
                    <a:cubicBezTo>
                      <a:pt x="596612" y="1519688"/>
                      <a:pt x="597676" y="1519464"/>
                      <a:pt x="598797" y="1519352"/>
                    </a:cubicBezTo>
                    <a:cubicBezTo>
                      <a:pt x="599638" y="1518568"/>
                      <a:pt x="600591" y="1517895"/>
                      <a:pt x="601655" y="1517391"/>
                    </a:cubicBezTo>
                    <a:lnTo>
                      <a:pt x="601487" y="1515710"/>
                    </a:lnTo>
                    <a:cubicBezTo>
                      <a:pt x="601431" y="1515318"/>
                      <a:pt x="601431" y="1514925"/>
                      <a:pt x="601431" y="1514589"/>
                    </a:cubicBezTo>
                    <a:lnTo>
                      <a:pt x="601431" y="1513132"/>
                    </a:lnTo>
                    <a:cubicBezTo>
                      <a:pt x="601431" y="1510386"/>
                      <a:pt x="602496" y="1507753"/>
                      <a:pt x="604457" y="1505847"/>
                    </a:cubicBezTo>
                    <a:lnTo>
                      <a:pt x="605914" y="1504390"/>
                    </a:lnTo>
                    <a:cubicBezTo>
                      <a:pt x="609052" y="1501252"/>
                      <a:pt x="613871" y="1500468"/>
                      <a:pt x="617850" y="1502429"/>
                    </a:cubicBezTo>
                    <a:lnTo>
                      <a:pt x="619307" y="1503158"/>
                    </a:lnTo>
                    <a:cubicBezTo>
                      <a:pt x="621436" y="1504222"/>
                      <a:pt x="623173" y="1506015"/>
                      <a:pt x="624126" y="1508145"/>
                    </a:cubicBezTo>
                    <a:lnTo>
                      <a:pt x="624462" y="1508425"/>
                    </a:lnTo>
                    <a:cubicBezTo>
                      <a:pt x="624854" y="1508705"/>
                      <a:pt x="625247" y="1509041"/>
                      <a:pt x="625583" y="1509434"/>
                    </a:cubicBezTo>
                    <a:lnTo>
                      <a:pt x="626311" y="1510162"/>
                    </a:lnTo>
                    <a:cubicBezTo>
                      <a:pt x="626928" y="1510779"/>
                      <a:pt x="627432" y="1511395"/>
                      <a:pt x="627825" y="1512123"/>
                    </a:cubicBezTo>
                    <a:lnTo>
                      <a:pt x="630850" y="1512123"/>
                    </a:lnTo>
                    <a:lnTo>
                      <a:pt x="637015" y="1510891"/>
                    </a:lnTo>
                    <a:cubicBezTo>
                      <a:pt x="640377" y="1510218"/>
                      <a:pt x="643907" y="1511283"/>
                      <a:pt x="646373" y="1513693"/>
                    </a:cubicBezTo>
                    <a:lnTo>
                      <a:pt x="647101" y="1514421"/>
                    </a:lnTo>
                    <a:cubicBezTo>
                      <a:pt x="647606" y="1514925"/>
                      <a:pt x="647998" y="1515430"/>
                      <a:pt x="648390" y="1515990"/>
                    </a:cubicBezTo>
                    <a:lnTo>
                      <a:pt x="649399" y="1517503"/>
                    </a:lnTo>
                    <a:lnTo>
                      <a:pt x="650520" y="1517895"/>
                    </a:lnTo>
                    <a:cubicBezTo>
                      <a:pt x="650744" y="1517671"/>
                      <a:pt x="651024" y="1517447"/>
                      <a:pt x="651304" y="1517223"/>
                    </a:cubicBezTo>
                    <a:lnTo>
                      <a:pt x="654891" y="1514365"/>
                    </a:lnTo>
                    <a:cubicBezTo>
                      <a:pt x="655675" y="1513748"/>
                      <a:pt x="656572" y="1513188"/>
                      <a:pt x="657524" y="1512852"/>
                    </a:cubicBezTo>
                    <a:lnTo>
                      <a:pt x="657860" y="1512684"/>
                    </a:lnTo>
                    <a:lnTo>
                      <a:pt x="658197" y="1512067"/>
                    </a:lnTo>
                    <a:cubicBezTo>
                      <a:pt x="659205" y="1510386"/>
                      <a:pt x="660662" y="1509041"/>
                      <a:pt x="662399" y="1508145"/>
                    </a:cubicBezTo>
                    <a:lnTo>
                      <a:pt x="663857" y="1507416"/>
                    </a:lnTo>
                    <a:cubicBezTo>
                      <a:pt x="664137" y="1507304"/>
                      <a:pt x="664361" y="1507136"/>
                      <a:pt x="664641" y="1507080"/>
                    </a:cubicBezTo>
                    <a:lnTo>
                      <a:pt x="668228" y="1505623"/>
                    </a:lnTo>
                    <a:cubicBezTo>
                      <a:pt x="669796" y="1505007"/>
                      <a:pt x="671534" y="1504783"/>
                      <a:pt x="673215" y="1504951"/>
                    </a:cubicBezTo>
                    <a:cubicBezTo>
                      <a:pt x="674168" y="1502597"/>
                      <a:pt x="675905" y="1500692"/>
                      <a:pt x="678090" y="1499571"/>
                    </a:cubicBezTo>
                    <a:cubicBezTo>
                      <a:pt x="678594" y="1498170"/>
                      <a:pt x="679435" y="1496825"/>
                      <a:pt x="680500" y="1495761"/>
                    </a:cubicBezTo>
                    <a:lnTo>
                      <a:pt x="681228" y="1495032"/>
                    </a:lnTo>
                    <a:cubicBezTo>
                      <a:pt x="681732" y="1494528"/>
                      <a:pt x="682237" y="1494080"/>
                      <a:pt x="682853" y="1493687"/>
                    </a:cubicBezTo>
                    <a:cubicBezTo>
                      <a:pt x="684030" y="1491950"/>
                      <a:pt x="685711" y="1490605"/>
                      <a:pt x="687616" y="1489821"/>
                    </a:cubicBezTo>
                    <a:cubicBezTo>
                      <a:pt x="688401" y="1488476"/>
                      <a:pt x="689466" y="1487355"/>
                      <a:pt x="690754" y="1486514"/>
                    </a:cubicBezTo>
                    <a:lnTo>
                      <a:pt x="692716" y="1485170"/>
                    </a:lnTo>
                    <a:cubicBezTo>
                      <a:pt x="692660" y="1484665"/>
                      <a:pt x="692604" y="1484105"/>
                      <a:pt x="692604" y="1483600"/>
                    </a:cubicBezTo>
                    <a:lnTo>
                      <a:pt x="692604" y="1481471"/>
                    </a:lnTo>
                    <a:cubicBezTo>
                      <a:pt x="692604" y="1479846"/>
                      <a:pt x="692996" y="1478277"/>
                      <a:pt x="693724" y="1476820"/>
                    </a:cubicBezTo>
                    <a:lnTo>
                      <a:pt x="693781" y="1476652"/>
                    </a:lnTo>
                    <a:lnTo>
                      <a:pt x="693612" y="1476035"/>
                    </a:lnTo>
                    <a:cubicBezTo>
                      <a:pt x="693388" y="1475195"/>
                      <a:pt x="693332" y="1474354"/>
                      <a:pt x="693332" y="1473514"/>
                    </a:cubicBezTo>
                    <a:lnTo>
                      <a:pt x="693332" y="1468471"/>
                    </a:lnTo>
                    <a:cubicBezTo>
                      <a:pt x="693332" y="1467798"/>
                      <a:pt x="693388" y="1467126"/>
                      <a:pt x="693556" y="1466453"/>
                    </a:cubicBezTo>
                    <a:lnTo>
                      <a:pt x="694173" y="1463259"/>
                    </a:lnTo>
                    <a:cubicBezTo>
                      <a:pt x="693612" y="1461970"/>
                      <a:pt x="693332" y="1460569"/>
                      <a:pt x="693332" y="1459168"/>
                    </a:cubicBezTo>
                    <a:lnTo>
                      <a:pt x="693332" y="1457039"/>
                    </a:lnTo>
                    <a:cubicBezTo>
                      <a:pt x="693332" y="1455021"/>
                      <a:pt x="693949" y="1453004"/>
                      <a:pt x="695069" y="1451323"/>
                    </a:cubicBezTo>
                    <a:lnTo>
                      <a:pt x="697927" y="1447008"/>
                    </a:lnTo>
                    <a:cubicBezTo>
                      <a:pt x="698488" y="1446167"/>
                      <a:pt x="699160" y="1445439"/>
                      <a:pt x="699888" y="1444823"/>
                    </a:cubicBezTo>
                    <a:lnTo>
                      <a:pt x="701962" y="1443085"/>
                    </a:lnTo>
                    <a:cubicBezTo>
                      <a:pt x="702578" y="1441628"/>
                      <a:pt x="703475" y="1440340"/>
                      <a:pt x="704652" y="1439331"/>
                    </a:cubicBezTo>
                    <a:lnTo>
                      <a:pt x="718269" y="1427115"/>
                    </a:lnTo>
                    <a:lnTo>
                      <a:pt x="727179" y="1419718"/>
                    </a:lnTo>
                    <a:cubicBezTo>
                      <a:pt x="727291" y="1419606"/>
                      <a:pt x="727459" y="1419494"/>
                      <a:pt x="727571" y="1419382"/>
                    </a:cubicBezTo>
                    <a:lnTo>
                      <a:pt x="730093" y="1417420"/>
                    </a:lnTo>
                    <a:cubicBezTo>
                      <a:pt x="730429" y="1417084"/>
                      <a:pt x="730765" y="1416748"/>
                      <a:pt x="731157" y="1416468"/>
                    </a:cubicBezTo>
                    <a:lnTo>
                      <a:pt x="734464" y="1413722"/>
                    </a:lnTo>
                    <a:lnTo>
                      <a:pt x="737546" y="1409407"/>
                    </a:lnTo>
                    <a:cubicBezTo>
                      <a:pt x="737882" y="1408959"/>
                      <a:pt x="738274" y="1408511"/>
                      <a:pt x="738666" y="1408118"/>
                    </a:cubicBezTo>
                    <a:lnTo>
                      <a:pt x="740796" y="1405989"/>
                    </a:lnTo>
                    <a:cubicBezTo>
                      <a:pt x="741580" y="1405204"/>
                      <a:pt x="742477" y="1404532"/>
                      <a:pt x="743486" y="1404084"/>
                    </a:cubicBezTo>
                    <a:lnTo>
                      <a:pt x="747800" y="1401954"/>
                    </a:lnTo>
                    <a:cubicBezTo>
                      <a:pt x="748473" y="1401618"/>
                      <a:pt x="749201" y="1401338"/>
                      <a:pt x="749930" y="1401170"/>
                    </a:cubicBezTo>
                    <a:lnTo>
                      <a:pt x="756654" y="1399433"/>
                    </a:lnTo>
                    <a:lnTo>
                      <a:pt x="761586" y="1393268"/>
                    </a:lnTo>
                    <a:cubicBezTo>
                      <a:pt x="764107" y="1390130"/>
                      <a:pt x="768254" y="1388729"/>
                      <a:pt x="772177" y="1389682"/>
                    </a:cubicBezTo>
                    <a:lnTo>
                      <a:pt x="775035" y="1390411"/>
                    </a:lnTo>
                    <a:cubicBezTo>
                      <a:pt x="775539" y="1390522"/>
                      <a:pt x="776043" y="1390691"/>
                      <a:pt x="776492" y="1390915"/>
                    </a:cubicBezTo>
                    <a:lnTo>
                      <a:pt x="778733" y="1389514"/>
                    </a:lnTo>
                    <a:lnTo>
                      <a:pt x="777612" y="1385031"/>
                    </a:lnTo>
                    <a:cubicBezTo>
                      <a:pt x="777220" y="1383406"/>
                      <a:pt x="777220" y="1381669"/>
                      <a:pt x="777612" y="1380043"/>
                    </a:cubicBezTo>
                    <a:lnTo>
                      <a:pt x="778004" y="1378250"/>
                    </a:lnTo>
                    <a:cubicBezTo>
                      <a:pt x="778004" y="1374328"/>
                      <a:pt x="780246" y="1370741"/>
                      <a:pt x="783720" y="1369004"/>
                    </a:cubicBezTo>
                    <a:lnTo>
                      <a:pt x="786746" y="1367379"/>
                    </a:lnTo>
                    <a:cubicBezTo>
                      <a:pt x="787307" y="1366819"/>
                      <a:pt x="787923" y="1366314"/>
                      <a:pt x="788596" y="1365922"/>
                    </a:cubicBezTo>
                    <a:lnTo>
                      <a:pt x="797225" y="1360487"/>
                    </a:lnTo>
                    <a:lnTo>
                      <a:pt x="797337" y="1359590"/>
                    </a:lnTo>
                    <a:lnTo>
                      <a:pt x="797337" y="1357461"/>
                    </a:lnTo>
                    <a:cubicBezTo>
                      <a:pt x="797337" y="1356340"/>
                      <a:pt x="797506" y="1355219"/>
                      <a:pt x="797842" y="1354210"/>
                    </a:cubicBezTo>
                    <a:lnTo>
                      <a:pt x="798570" y="1352081"/>
                    </a:lnTo>
                    <a:cubicBezTo>
                      <a:pt x="798738" y="1351633"/>
                      <a:pt x="798907" y="1351184"/>
                      <a:pt x="799131" y="1350736"/>
                    </a:cubicBezTo>
                    <a:lnTo>
                      <a:pt x="799859" y="1349279"/>
                    </a:lnTo>
                    <a:cubicBezTo>
                      <a:pt x="800363" y="1348270"/>
                      <a:pt x="800980" y="1347374"/>
                      <a:pt x="801764" y="1346589"/>
                    </a:cubicBezTo>
                    <a:lnTo>
                      <a:pt x="804622" y="1343731"/>
                    </a:lnTo>
                    <a:cubicBezTo>
                      <a:pt x="805183" y="1343171"/>
                      <a:pt x="805799" y="1342667"/>
                      <a:pt x="806471" y="1342274"/>
                    </a:cubicBezTo>
                    <a:lnTo>
                      <a:pt x="816446" y="1336054"/>
                    </a:lnTo>
                    <a:lnTo>
                      <a:pt x="817174" y="1335101"/>
                    </a:lnTo>
                    <a:lnTo>
                      <a:pt x="818295" y="1332188"/>
                    </a:lnTo>
                    <a:lnTo>
                      <a:pt x="820313" y="1311286"/>
                    </a:lnTo>
                    <a:cubicBezTo>
                      <a:pt x="820369" y="1310445"/>
                      <a:pt x="820593" y="1309605"/>
                      <a:pt x="820873" y="1308820"/>
                    </a:cubicBezTo>
                    <a:lnTo>
                      <a:pt x="824179" y="1299574"/>
                    </a:lnTo>
                    <a:cubicBezTo>
                      <a:pt x="824011" y="1299182"/>
                      <a:pt x="823843" y="1298789"/>
                      <a:pt x="823675" y="1298341"/>
                    </a:cubicBezTo>
                    <a:lnTo>
                      <a:pt x="822218" y="1294026"/>
                    </a:lnTo>
                    <a:cubicBezTo>
                      <a:pt x="821882" y="1292962"/>
                      <a:pt x="821658" y="1291841"/>
                      <a:pt x="821658" y="1290776"/>
                    </a:cubicBezTo>
                    <a:lnTo>
                      <a:pt x="821658" y="1287918"/>
                    </a:lnTo>
                    <a:cubicBezTo>
                      <a:pt x="821658" y="1285004"/>
                      <a:pt x="822890" y="1282258"/>
                      <a:pt x="825020" y="1280297"/>
                    </a:cubicBezTo>
                    <a:lnTo>
                      <a:pt x="825356" y="1277832"/>
                    </a:lnTo>
                    <a:cubicBezTo>
                      <a:pt x="825524" y="1276711"/>
                      <a:pt x="825861" y="1275702"/>
                      <a:pt x="826309" y="1274693"/>
                    </a:cubicBezTo>
                    <a:lnTo>
                      <a:pt x="827037" y="1273236"/>
                    </a:lnTo>
                    <a:cubicBezTo>
                      <a:pt x="827373" y="1272564"/>
                      <a:pt x="827766" y="1271948"/>
                      <a:pt x="828214" y="1271387"/>
                    </a:cubicBezTo>
                    <a:lnTo>
                      <a:pt x="841831" y="1254240"/>
                    </a:lnTo>
                    <a:cubicBezTo>
                      <a:pt x="842223" y="1253736"/>
                      <a:pt x="842616" y="1253287"/>
                      <a:pt x="843120" y="1252895"/>
                    </a:cubicBezTo>
                    <a:lnTo>
                      <a:pt x="854944" y="1242472"/>
                    </a:lnTo>
                    <a:lnTo>
                      <a:pt x="865087" y="1231657"/>
                    </a:lnTo>
                    <a:lnTo>
                      <a:pt x="867216" y="1228967"/>
                    </a:lnTo>
                    <a:lnTo>
                      <a:pt x="871867" y="1221010"/>
                    </a:lnTo>
                    <a:cubicBezTo>
                      <a:pt x="872091" y="1220673"/>
                      <a:pt x="872315" y="1220337"/>
                      <a:pt x="872539" y="1220001"/>
                    </a:cubicBezTo>
                    <a:lnTo>
                      <a:pt x="874669" y="1217143"/>
                    </a:lnTo>
                    <a:cubicBezTo>
                      <a:pt x="875173" y="1216527"/>
                      <a:pt x="875677" y="1215910"/>
                      <a:pt x="876294" y="1215406"/>
                    </a:cubicBezTo>
                    <a:lnTo>
                      <a:pt x="879208" y="1212660"/>
                    </a:lnTo>
                    <a:lnTo>
                      <a:pt x="879768" y="1211315"/>
                    </a:lnTo>
                    <a:lnTo>
                      <a:pt x="879768" y="1209746"/>
                    </a:lnTo>
                    <a:cubicBezTo>
                      <a:pt x="879768" y="1208906"/>
                      <a:pt x="879880" y="1208065"/>
                      <a:pt x="880048" y="1207225"/>
                    </a:cubicBezTo>
                    <a:lnTo>
                      <a:pt x="880777" y="1204367"/>
                    </a:lnTo>
                    <a:cubicBezTo>
                      <a:pt x="881113" y="1203022"/>
                      <a:pt x="881730" y="1201789"/>
                      <a:pt x="882514" y="1200668"/>
                    </a:cubicBezTo>
                    <a:lnTo>
                      <a:pt x="884644" y="1197810"/>
                    </a:lnTo>
                    <a:cubicBezTo>
                      <a:pt x="884755" y="1197698"/>
                      <a:pt x="884812" y="1197586"/>
                      <a:pt x="884924" y="1197474"/>
                    </a:cubicBezTo>
                    <a:cubicBezTo>
                      <a:pt x="884139" y="1196970"/>
                      <a:pt x="883467" y="1196297"/>
                      <a:pt x="882850" y="1195569"/>
                    </a:cubicBezTo>
                    <a:lnTo>
                      <a:pt x="882794" y="1195513"/>
                    </a:lnTo>
                    <a:lnTo>
                      <a:pt x="882458" y="1195569"/>
                    </a:lnTo>
                    <a:cubicBezTo>
                      <a:pt x="880497" y="1195905"/>
                      <a:pt x="878535" y="1195681"/>
                      <a:pt x="876686" y="1194896"/>
                    </a:cubicBezTo>
                    <a:lnTo>
                      <a:pt x="875005" y="1194168"/>
                    </a:lnTo>
                    <a:lnTo>
                      <a:pt x="874725" y="1194280"/>
                    </a:lnTo>
                    <a:lnTo>
                      <a:pt x="871587" y="1196914"/>
                    </a:lnTo>
                    <a:cubicBezTo>
                      <a:pt x="870578" y="1197754"/>
                      <a:pt x="869457" y="1198371"/>
                      <a:pt x="868225" y="1198763"/>
                    </a:cubicBezTo>
                    <a:lnTo>
                      <a:pt x="866095" y="1199491"/>
                    </a:lnTo>
                    <a:cubicBezTo>
                      <a:pt x="865031" y="1199828"/>
                      <a:pt x="863910" y="1199996"/>
                      <a:pt x="862845" y="1199996"/>
                    </a:cubicBezTo>
                    <a:lnTo>
                      <a:pt x="861388" y="1199996"/>
                    </a:lnTo>
                    <a:cubicBezTo>
                      <a:pt x="856961" y="1199996"/>
                      <a:pt x="852982" y="1197138"/>
                      <a:pt x="851581" y="1192935"/>
                    </a:cubicBezTo>
                    <a:lnTo>
                      <a:pt x="850853" y="1190806"/>
                    </a:lnTo>
                    <a:cubicBezTo>
                      <a:pt x="850629" y="1190077"/>
                      <a:pt x="850461" y="1189349"/>
                      <a:pt x="850349" y="1188564"/>
                    </a:cubicBezTo>
                    <a:lnTo>
                      <a:pt x="849620" y="1181391"/>
                    </a:lnTo>
                    <a:cubicBezTo>
                      <a:pt x="849564" y="1181055"/>
                      <a:pt x="849564" y="1180719"/>
                      <a:pt x="849564" y="1180383"/>
                    </a:cubicBezTo>
                    <a:lnTo>
                      <a:pt x="849564" y="1174163"/>
                    </a:lnTo>
                    <a:cubicBezTo>
                      <a:pt x="849564" y="1172818"/>
                      <a:pt x="849844" y="1171473"/>
                      <a:pt x="850349" y="1170240"/>
                    </a:cubicBezTo>
                    <a:lnTo>
                      <a:pt x="855840" y="1156847"/>
                    </a:lnTo>
                    <a:lnTo>
                      <a:pt x="854663" y="1145808"/>
                    </a:lnTo>
                    <a:cubicBezTo>
                      <a:pt x="854607" y="1145079"/>
                      <a:pt x="854607" y="1144351"/>
                      <a:pt x="854663" y="1143566"/>
                    </a:cubicBezTo>
                    <a:lnTo>
                      <a:pt x="855392" y="1137122"/>
                    </a:lnTo>
                    <a:cubicBezTo>
                      <a:pt x="855392" y="1136954"/>
                      <a:pt x="855448" y="1136730"/>
                      <a:pt x="855448" y="1136562"/>
                    </a:cubicBezTo>
                    <a:lnTo>
                      <a:pt x="856177" y="1132247"/>
                    </a:lnTo>
                    <a:cubicBezTo>
                      <a:pt x="856401" y="1130790"/>
                      <a:pt x="856961" y="1129445"/>
                      <a:pt x="857746" y="1128212"/>
                    </a:cubicBezTo>
                    <a:lnTo>
                      <a:pt x="858810" y="1126587"/>
                    </a:lnTo>
                    <a:lnTo>
                      <a:pt x="860659" y="1122832"/>
                    </a:lnTo>
                    <a:cubicBezTo>
                      <a:pt x="861332" y="1121488"/>
                      <a:pt x="862285" y="1120311"/>
                      <a:pt x="863461" y="1119414"/>
                    </a:cubicBezTo>
                    <a:lnTo>
                      <a:pt x="867048" y="1116556"/>
                    </a:lnTo>
                    <a:cubicBezTo>
                      <a:pt x="867496" y="1116164"/>
                      <a:pt x="868000" y="1115828"/>
                      <a:pt x="868561" y="1115548"/>
                    </a:cubicBezTo>
                    <a:lnTo>
                      <a:pt x="875790" y="1111569"/>
                    </a:lnTo>
                    <a:lnTo>
                      <a:pt x="877751" y="1110112"/>
                    </a:lnTo>
                    <a:lnTo>
                      <a:pt x="888230" y="1101034"/>
                    </a:lnTo>
                    <a:cubicBezTo>
                      <a:pt x="888902" y="1100474"/>
                      <a:pt x="889631" y="1099969"/>
                      <a:pt x="890359" y="1099577"/>
                    </a:cubicBezTo>
                    <a:lnTo>
                      <a:pt x="894674" y="1097447"/>
                    </a:lnTo>
                    <a:cubicBezTo>
                      <a:pt x="895123" y="1097223"/>
                      <a:pt x="895571" y="1097055"/>
                      <a:pt x="896019" y="1096887"/>
                    </a:cubicBezTo>
                    <a:lnTo>
                      <a:pt x="898148" y="1096159"/>
                    </a:lnTo>
                    <a:lnTo>
                      <a:pt x="905489" y="1093301"/>
                    </a:lnTo>
                    <a:lnTo>
                      <a:pt x="906274" y="1091732"/>
                    </a:lnTo>
                    <a:lnTo>
                      <a:pt x="913279" y="1073520"/>
                    </a:lnTo>
                    <a:cubicBezTo>
                      <a:pt x="913446" y="1073071"/>
                      <a:pt x="913671" y="1072623"/>
                      <a:pt x="913895" y="1072175"/>
                    </a:cubicBezTo>
                    <a:lnTo>
                      <a:pt x="923926" y="1054243"/>
                    </a:lnTo>
                    <a:cubicBezTo>
                      <a:pt x="924598" y="1053066"/>
                      <a:pt x="925439" y="1052057"/>
                      <a:pt x="926503" y="1051217"/>
                    </a:cubicBezTo>
                    <a:lnTo>
                      <a:pt x="930090" y="1048359"/>
                    </a:lnTo>
                    <a:cubicBezTo>
                      <a:pt x="930650" y="1047911"/>
                      <a:pt x="931267" y="1047518"/>
                      <a:pt x="931939" y="1047182"/>
                    </a:cubicBezTo>
                    <a:lnTo>
                      <a:pt x="936982" y="1044660"/>
                    </a:lnTo>
                    <a:lnTo>
                      <a:pt x="936590" y="1043147"/>
                    </a:lnTo>
                    <a:cubicBezTo>
                      <a:pt x="936198" y="1041578"/>
                      <a:pt x="936198" y="1039953"/>
                      <a:pt x="936534" y="1038384"/>
                    </a:cubicBezTo>
                    <a:lnTo>
                      <a:pt x="937991" y="1031940"/>
                    </a:lnTo>
                    <a:cubicBezTo>
                      <a:pt x="938327" y="1030483"/>
                      <a:pt x="938944" y="1029138"/>
                      <a:pt x="939840" y="1027961"/>
                    </a:cubicBezTo>
                    <a:lnTo>
                      <a:pt x="941409" y="1025832"/>
                    </a:lnTo>
                    <a:lnTo>
                      <a:pt x="943875" y="1020900"/>
                    </a:lnTo>
                    <a:cubicBezTo>
                      <a:pt x="944211" y="1020228"/>
                      <a:pt x="944604" y="1019612"/>
                      <a:pt x="945052" y="1019051"/>
                    </a:cubicBezTo>
                    <a:lnTo>
                      <a:pt x="947910" y="1015465"/>
                    </a:lnTo>
                    <a:cubicBezTo>
                      <a:pt x="948862" y="1014288"/>
                      <a:pt x="950039" y="1013335"/>
                      <a:pt x="951384" y="1012663"/>
                    </a:cubicBezTo>
                    <a:lnTo>
                      <a:pt x="954242" y="1011206"/>
                    </a:lnTo>
                    <a:cubicBezTo>
                      <a:pt x="955531" y="1010590"/>
                      <a:pt x="956931" y="1010197"/>
                      <a:pt x="958332" y="1010141"/>
                    </a:cubicBezTo>
                    <a:lnTo>
                      <a:pt x="967410" y="1006611"/>
                    </a:lnTo>
                    <a:lnTo>
                      <a:pt x="968756" y="1005266"/>
                    </a:lnTo>
                    <a:cubicBezTo>
                      <a:pt x="969540" y="1004482"/>
                      <a:pt x="970437" y="1003809"/>
                      <a:pt x="971445" y="1003361"/>
                    </a:cubicBezTo>
                    <a:lnTo>
                      <a:pt x="974696" y="1001736"/>
                    </a:lnTo>
                    <a:lnTo>
                      <a:pt x="978114" y="998934"/>
                    </a:lnTo>
                    <a:cubicBezTo>
                      <a:pt x="979178" y="998037"/>
                      <a:pt x="980355" y="997421"/>
                      <a:pt x="981700" y="997029"/>
                    </a:cubicBezTo>
                    <a:lnTo>
                      <a:pt x="988537" y="994955"/>
                    </a:lnTo>
                    <a:lnTo>
                      <a:pt x="989097" y="994171"/>
                    </a:lnTo>
                    <a:lnTo>
                      <a:pt x="989994" y="991481"/>
                    </a:lnTo>
                    <a:cubicBezTo>
                      <a:pt x="990386" y="990304"/>
                      <a:pt x="990946" y="989239"/>
                      <a:pt x="991731" y="988287"/>
                    </a:cubicBezTo>
                    <a:lnTo>
                      <a:pt x="993300" y="986326"/>
                    </a:lnTo>
                    <a:lnTo>
                      <a:pt x="995597" y="978256"/>
                    </a:lnTo>
                    <a:cubicBezTo>
                      <a:pt x="995765" y="977640"/>
                      <a:pt x="995990" y="977023"/>
                      <a:pt x="996270" y="976463"/>
                    </a:cubicBezTo>
                    <a:lnTo>
                      <a:pt x="999856" y="969290"/>
                    </a:lnTo>
                    <a:cubicBezTo>
                      <a:pt x="1000360" y="968282"/>
                      <a:pt x="1001033" y="967385"/>
                      <a:pt x="1001817" y="966600"/>
                    </a:cubicBezTo>
                    <a:lnTo>
                      <a:pt x="1003947" y="964471"/>
                    </a:lnTo>
                    <a:cubicBezTo>
                      <a:pt x="1004731" y="963686"/>
                      <a:pt x="1005628" y="963014"/>
                      <a:pt x="1006637" y="962510"/>
                    </a:cubicBezTo>
                    <a:lnTo>
                      <a:pt x="1008094" y="961781"/>
                    </a:lnTo>
                    <a:cubicBezTo>
                      <a:pt x="1009494" y="961053"/>
                      <a:pt x="1011120" y="960716"/>
                      <a:pt x="1012689" y="960716"/>
                    </a:cubicBezTo>
                    <a:lnTo>
                      <a:pt x="1016275" y="960716"/>
                    </a:lnTo>
                    <a:cubicBezTo>
                      <a:pt x="1017115" y="960716"/>
                      <a:pt x="1017956" y="960829"/>
                      <a:pt x="1018797" y="960997"/>
                    </a:cubicBezTo>
                    <a:lnTo>
                      <a:pt x="1021655" y="961725"/>
                    </a:lnTo>
                    <a:cubicBezTo>
                      <a:pt x="1022663" y="961949"/>
                      <a:pt x="1023560" y="962342"/>
                      <a:pt x="1024457" y="962902"/>
                    </a:cubicBezTo>
                    <a:lnTo>
                      <a:pt x="1025297" y="963406"/>
                    </a:lnTo>
                    <a:lnTo>
                      <a:pt x="1027426" y="962958"/>
                    </a:lnTo>
                    <a:cubicBezTo>
                      <a:pt x="1027819" y="962678"/>
                      <a:pt x="1028267" y="962510"/>
                      <a:pt x="1028715" y="962286"/>
                    </a:cubicBezTo>
                    <a:lnTo>
                      <a:pt x="1030901" y="961333"/>
                    </a:lnTo>
                    <a:cubicBezTo>
                      <a:pt x="1030957" y="961165"/>
                      <a:pt x="1031013" y="960941"/>
                      <a:pt x="1031125" y="960773"/>
                    </a:cubicBezTo>
                    <a:lnTo>
                      <a:pt x="1031853" y="958979"/>
                    </a:lnTo>
                    <a:cubicBezTo>
                      <a:pt x="1031909" y="957578"/>
                      <a:pt x="1032302" y="956233"/>
                      <a:pt x="1032918" y="954945"/>
                    </a:cubicBezTo>
                    <a:lnTo>
                      <a:pt x="1035047" y="950630"/>
                    </a:lnTo>
                    <a:cubicBezTo>
                      <a:pt x="1035552" y="949621"/>
                      <a:pt x="1036224" y="948724"/>
                      <a:pt x="1037009" y="947940"/>
                    </a:cubicBezTo>
                    <a:lnTo>
                      <a:pt x="1038466" y="946483"/>
                    </a:lnTo>
                    <a:cubicBezTo>
                      <a:pt x="1038746" y="946203"/>
                      <a:pt x="1039026" y="945979"/>
                      <a:pt x="1039306" y="945754"/>
                    </a:cubicBezTo>
                    <a:lnTo>
                      <a:pt x="1040203" y="945026"/>
                    </a:lnTo>
                    <a:lnTo>
                      <a:pt x="1042613" y="920089"/>
                    </a:lnTo>
                    <a:cubicBezTo>
                      <a:pt x="1042613" y="918296"/>
                      <a:pt x="1043061" y="916503"/>
                      <a:pt x="1043958" y="914934"/>
                    </a:cubicBezTo>
                    <a:lnTo>
                      <a:pt x="1048721" y="906136"/>
                    </a:lnTo>
                    <a:cubicBezTo>
                      <a:pt x="1049225" y="905127"/>
                      <a:pt x="1049841" y="904231"/>
                      <a:pt x="1050626" y="903446"/>
                    </a:cubicBezTo>
                    <a:lnTo>
                      <a:pt x="1052027" y="902045"/>
                    </a:lnTo>
                    <a:lnTo>
                      <a:pt x="1054829" y="895321"/>
                    </a:lnTo>
                    <a:cubicBezTo>
                      <a:pt x="1055333" y="894088"/>
                      <a:pt x="1056118" y="892967"/>
                      <a:pt x="1057070" y="892015"/>
                    </a:cubicBezTo>
                    <a:lnTo>
                      <a:pt x="1063178" y="885907"/>
                    </a:lnTo>
                    <a:lnTo>
                      <a:pt x="1068894" y="878902"/>
                    </a:lnTo>
                    <a:lnTo>
                      <a:pt x="1070071" y="877053"/>
                    </a:lnTo>
                    <a:lnTo>
                      <a:pt x="1070015" y="876604"/>
                    </a:lnTo>
                    <a:cubicBezTo>
                      <a:pt x="1069791" y="875204"/>
                      <a:pt x="1069847" y="873747"/>
                      <a:pt x="1070183" y="872402"/>
                    </a:cubicBezTo>
                    <a:lnTo>
                      <a:pt x="1071024" y="868983"/>
                    </a:lnTo>
                    <a:lnTo>
                      <a:pt x="1068894" y="858953"/>
                    </a:lnTo>
                    <a:lnTo>
                      <a:pt x="1068054" y="857272"/>
                    </a:lnTo>
                    <a:cubicBezTo>
                      <a:pt x="1067325" y="855815"/>
                      <a:pt x="1066933" y="854246"/>
                      <a:pt x="1066933" y="852621"/>
                    </a:cubicBezTo>
                    <a:lnTo>
                      <a:pt x="1066933" y="848306"/>
                    </a:lnTo>
                    <a:cubicBezTo>
                      <a:pt x="1066933" y="846008"/>
                      <a:pt x="1067717" y="843767"/>
                      <a:pt x="1069118" y="841973"/>
                    </a:cubicBezTo>
                    <a:lnTo>
                      <a:pt x="1072200" y="837995"/>
                    </a:lnTo>
                    <a:lnTo>
                      <a:pt x="1072705" y="831102"/>
                    </a:lnTo>
                    <a:cubicBezTo>
                      <a:pt x="1072817" y="829477"/>
                      <a:pt x="1073321" y="827852"/>
                      <a:pt x="1074162" y="826451"/>
                    </a:cubicBezTo>
                    <a:lnTo>
                      <a:pt x="1084192" y="809920"/>
                    </a:lnTo>
                    <a:cubicBezTo>
                      <a:pt x="1085369" y="807959"/>
                      <a:pt x="1087218" y="806446"/>
                      <a:pt x="1089404" y="805605"/>
                    </a:cubicBezTo>
                    <a:lnTo>
                      <a:pt x="1098930" y="802019"/>
                    </a:lnTo>
                    <a:lnTo>
                      <a:pt x="1109633" y="791932"/>
                    </a:lnTo>
                    <a:cubicBezTo>
                      <a:pt x="1110082" y="791484"/>
                      <a:pt x="1110586" y="791148"/>
                      <a:pt x="1111090" y="790811"/>
                    </a:cubicBezTo>
                    <a:lnTo>
                      <a:pt x="1123306" y="782910"/>
                    </a:lnTo>
                    <a:cubicBezTo>
                      <a:pt x="1123923" y="782518"/>
                      <a:pt x="1124595" y="782182"/>
                      <a:pt x="1125268" y="781901"/>
                    </a:cubicBezTo>
                    <a:lnTo>
                      <a:pt x="1129134" y="780444"/>
                    </a:lnTo>
                    <a:lnTo>
                      <a:pt x="1141798" y="768845"/>
                    </a:lnTo>
                    <a:lnTo>
                      <a:pt x="1142639" y="765202"/>
                    </a:lnTo>
                    <a:cubicBezTo>
                      <a:pt x="1142359" y="764810"/>
                      <a:pt x="1142079" y="764362"/>
                      <a:pt x="1141855" y="763914"/>
                    </a:cubicBezTo>
                    <a:lnTo>
                      <a:pt x="1140398" y="761056"/>
                    </a:lnTo>
                    <a:cubicBezTo>
                      <a:pt x="1140006" y="760215"/>
                      <a:pt x="1139669" y="759375"/>
                      <a:pt x="1139501" y="758478"/>
                    </a:cubicBezTo>
                    <a:lnTo>
                      <a:pt x="1138941" y="755732"/>
                    </a:lnTo>
                    <a:lnTo>
                      <a:pt x="1137092" y="750745"/>
                    </a:lnTo>
                    <a:cubicBezTo>
                      <a:pt x="1136643" y="749568"/>
                      <a:pt x="1136419" y="748335"/>
                      <a:pt x="1136419" y="747102"/>
                    </a:cubicBezTo>
                    <a:lnTo>
                      <a:pt x="1136419" y="739201"/>
                    </a:lnTo>
                    <a:cubicBezTo>
                      <a:pt x="1136419" y="738248"/>
                      <a:pt x="1136531" y="737296"/>
                      <a:pt x="1136811" y="736343"/>
                    </a:cubicBezTo>
                    <a:lnTo>
                      <a:pt x="1138268" y="731300"/>
                    </a:lnTo>
                    <a:cubicBezTo>
                      <a:pt x="1138380" y="730964"/>
                      <a:pt x="1138492" y="730627"/>
                      <a:pt x="1138605" y="730291"/>
                    </a:cubicBezTo>
                    <a:lnTo>
                      <a:pt x="1141462" y="723118"/>
                    </a:lnTo>
                    <a:cubicBezTo>
                      <a:pt x="1141967" y="721829"/>
                      <a:pt x="1142751" y="720653"/>
                      <a:pt x="1143760" y="719644"/>
                    </a:cubicBezTo>
                    <a:lnTo>
                      <a:pt x="1144600" y="718860"/>
                    </a:lnTo>
                    <a:lnTo>
                      <a:pt x="1144993" y="713312"/>
                    </a:lnTo>
                    <a:lnTo>
                      <a:pt x="1144264" y="712359"/>
                    </a:lnTo>
                    <a:cubicBezTo>
                      <a:pt x="1143704" y="711631"/>
                      <a:pt x="1143256" y="710846"/>
                      <a:pt x="1142919" y="710006"/>
                    </a:cubicBezTo>
                    <a:lnTo>
                      <a:pt x="1138605" y="699246"/>
                    </a:lnTo>
                    <a:cubicBezTo>
                      <a:pt x="1138100" y="698014"/>
                      <a:pt x="1137876" y="696725"/>
                      <a:pt x="1137876" y="695380"/>
                    </a:cubicBezTo>
                    <a:lnTo>
                      <a:pt x="1137876" y="691794"/>
                    </a:lnTo>
                    <a:cubicBezTo>
                      <a:pt x="1137876" y="690337"/>
                      <a:pt x="1138156" y="688936"/>
                      <a:pt x="1138773" y="687591"/>
                    </a:cubicBezTo>
                    <a:lnTo>
                      <a:pt x="1141631" y="681146"/>
                    </a:lnTo>
                    <a:cubicBezTo>
                      <a:pt x="1141855" y="680586"/>
                      <a:pt x="1142135" y="680082"/>
                      <a:pt x="1142471" y="679633"/>
                    </a:cubicBezTo>
                    <a:lnTo>
                      <a:pt x="1152222" y="664727"/>
                    </a:lnTo>
                    <a:lnTo>
                      <a:pt x="1162588" y="621242"/>
                    </a:lnTo>
                    <a:cubicBezTo>
                      <a:pt x="1162981" y="619505"/>
                      <a:pt x="1163877" y="617936"/>
                      <a:pt x="1165054" y="616591"/>
                    </a:cubicBezTo>
                    <a:lnTo>
                      <a:pt x="1173236" y="607794"/>
                    </a:lnTo>
                    <a:lnTo>
                      <a:pt x="1175421" y="602918"/>
                    </a:lnTo>
                    <a:cubicBezTo>
                      <a:pt x="1175813" y="602022"/>
                      <a:pt x="1176318" y="601237"/>
                      <a:pt x="1176934" y="600509"/>
                    </a:cubicBezTo>
                    <a:lnTo>
                      <a:pt x="1180520" y="596194"/>
                    </a:lnTo>
                    <a:cubicBezTo>
                      <a:pt x="1180913" y="595689"/>
                      <a:pt x="1181361" y="595297"/>
                      <a:pt x="1181865" y="594849"/>
                    </a:cubicBezTo>
                    <a:lnTo>
                      <a:pt x="1189206" y="588741"/>
                    </a:lnTo>
                    <a:lnTo>
                      <a:pt x="1192961" y="582689"/>
                    </a:lnTo>
                    <a:lnTo>
                      <a:pt x="1194810" y="569744"/>
                    </a:lnTo>
                    <a:cubicBezTo>
                      <a:pt x="1194922" y="569128"/>
                      <a:pt x="1195034" y="568512"/>
                      <a:pt x="1195258" y="567951"/>
                    </a:cubicBezTo>
                    <a:lnTo>
                      <a:pt x="1198957" y="557528"/>
                    </a:lnTo>
                    <a:cubicBezTo>
                      <a:pt x="1199461" y="556127"/>
                      <a:pt x="1200301" y="554894"/>
                      <a:pt x="1201310" y="553830"/>
                    </a:cubicBezTo>
                    <a:lnTo>
                      <a:pt x="1202039" y="553101"/>
                    </a:lnTo>
                    <a:lnTo>
                      <a:pt x="1202935" y="551812"/>
                    </a:lnTo>
                    <a:cubicBezTo>
                      <a:pt x="1203328" y="551252"/>
                      <a:pt x="1203720" y="550748"/>
                      <a:pt x="1204224" y="550243"/>
                    </a:cubicBezTo>
                    <a:lnTo>
                      <a:pt x="1204953" y="549515"/>
                    </a:lnTo>
                    <a:cubicBezTo>
                      <a:pt x="1205121" y="549347"/>
                      <a:pt x="1205345" y="549123"/>
                      <a:pt x="1205569" y="548954"/>
                    </a:cubicBezTo>
                    <a:lnTo>
                      <a:pt x="1210612" y="544640"/>
                    </a:lnTo>
                    <a:cubicBezTo>
                      <a:pt x="1210949" y="544359"/>
                      <a:pt x="1211285" y="544135"/>
                      <a:pt x="1211621" y="543911"/>
                    </a:cubicBezTo>
                    <a:lnTo>
                      <a:pt x="1215936" y="541053"/>
                    </a:lnTo>
                    <a:cubicBezTo>
                      <a:pt x="1216552" y="540661"/>
                      <a:pt x="1217169" y="540325"/>
                      <a:pt x="1217841" y="540045"/>
                    </a:cubicBezTo>
                    <a:lnTo>
                      <a:pt x="1221428" y="538587"/>
                    </a:lnTo>
                    <a:cubicBezTo>
                      <a:pt x="1221988" y="538363"/>
                      <a:pt x="1222604" y="538195"/>
                      <a:pt x="1223221" y="538027"/>
                    </a:cubicBezTo>
                    <a:lnTo>
                      <a:pt x="1237566" y="535169"/>
                    </a:lnTo>
                    <a:cubicBezTo>
                      <a:pt x="1237790" y="535113"/>
                      <a:pt x="1238015" y="535057"/>
                      <a:pt x="1238239" y="535057"/>
                    </a:cubicBezTo>
                    <a:lnTo>
                      <a:pt x="1248774" y="533712"/>
                    </a:lnTo>
                    <a:lnTo>
                      <a:pt x="1264184" y="484792"/>
                    </a:lnTo>
                    <a:lnTo>
                      <a:pt x="1272702" y="454251"/>
                    </a:lnTo>
                    <a:lnTo>
                      <a:pt x="1283517" y="416819"/>
                    </a:lnTo>
                    <a:cubicBezTo>
                      <a:pt x="1283629" y="416370"/>
                      <a:pt x="1283797" y="415978"/>
                      <a:pt x="1283965" y="415586"/>
                    </a:cubicBezTo>
                    <a:lnTo>
                      <a:pt x="1304811" y="367506"/>
                    </a:lnTo>
                    <a:lnTo>
                      <a:pt x="1331597" y="306985"/>
                    </a:lnTo>
                    <a:lnTo>
                      <a:pt x="1312432" y="272523"/>
                    </a:lnTo>
                    <a:cubicBezTo>
                      <a:pt x="1311816" y="271402"/>
                      <a:pt x="1311367" y="270169"/>
                      <a:pt x="1311199" y="268880"/>
                    </a:cubicBezTo>
                    <a:lnTo>
                      <a:pt x="1306156" y="231447"/>
                    </a:lnTo>
                    <a:lnTo>
                      <a:pt x="1226247" y="249547"/>
                    </a:lnTo>
                    <a:lnTo>
                      <a:pt x="1153118" y="266751"/>
                    </a:lnTo>
                    <a:cubicBezTo>
                      <a:pt x="1147907" y="267984"/>
                      <a:pt x="1142639" y="265014"/>
                      <a:pt x="1140958" y="259970"/>
                    </a:cubicBezTo>
                    <a:lnTo>
                      <a:pt x="1140061" y="257280"/>
                    </a:lnTo>
                    <a:lnTo>
                      <a:pt x="1138941" y="255767"/>
                    </a:lnTo>
                    <a:cubicBezTo>
                      <a:pt x="1137372" y="253638"/>
                      <a:pt x="1136643" y="251004"/>
                      <a:pt x="1136923" y="248370"/>
                    </a:cubicBezTo>
                    <a:lnTo>
                      <a:pt x="1137259" y="245625"/>
                    </a:lnTo>
                    <a:lnTo>
                      <a:pt x="1136699" y="245793"/>
                    </a:lnTo>
                    <a:lnTo>
                      <a:pt x="1125268" y="249771"/>
                    </a:lnTo>
                    <a:lnTo>
                      <a:pt x="1125268" y="262492"/>
                    </a:lnTo>
                    <a:cubicBezTo>
                      <a:pt x="1125268" y="268208"/>
                      <a:pt x="1120617" y="272803"/>
                      <a:pt x="1114957" y="272803"/>
                    </a:cubicBezTo>
                    <a:lnTo>
                      <a:pt x="1010111" y="272803"/>
                    </a:lnTo>
                    <a:cubicBezTo>
                      <a:pt x="1007365" y="272803"/>
                      <a:pt x="1004731" y="271738"/>
                      <a:pt x="1002826" y="269777"/>
                    </a:cubicBezTo>
                    <a:lnTo>
                      <a:pt x="1001369" y="268320"/>
                    </a:lnTo>
                    <a:cubicBezTo>
                      <a:pt x="1000753" y="267703"/>
                      <a:pt x="1000249" y="267031"/>
                      <a:pt x="999800" y="266302"/>
                    </a:cubicBezTo>
                    <a:lnTo>
                      <a:pt x="979795" y="233465"/>
                    </a:lnTo>
                    <a:cubicBezTo>
                      <a:pt x="977945" y="230495"/>
                      <a:pt x="977721" y="226740"/>
                      <a:pt x="979235" y="223546"/>
                    </a:cubicBezTo>
                    <a:cubicBezTo>
                      <a:pt x="980299" y="221360"/>
                      <a:pt x="982036" y="219623"/>
                      <a:pt x="984166" y="218615"/>
                    </a:cubicBezTo>
                    <a:lnTo>
                      <a:pt x="985231" y="171711"/>
                    </a:lnTo>
                    <a:lnTo>
                      <a:pt x="981028" y="170815"/>
                    </a:lnTo>
                    <a:lnTo>
                      <a:pt x="977889" y="170815"/>
                    </a:lnTo>
                    <a:lnTo>
                      <a:pt x="970885" y="173000"/>
                    </a:lnTo>
                    <a:lnTo>
                      <a:pt x="968756" y="174065"/>
                    </a:lnTo>
                    <a:cubicBezTo>
                      <a:pt x="967915" y="174457"/>
                      <a:pt x="967074" y="174793"/>
                      <a:pt x="966178" y="174962"/>
                    </a:cubicBezTo>
                    <a:lnTo>
                      <a:pt x="962591" y="175690"/>
                    </a:lnTo>
                    <a:cubicBezTo>
                      <a:pt x="961078" y="175970"/>
                      <a:pt x="959565" y="175970"/>
                      <a:pt x="958052" y="175578"/>
                    </a:cubicBezTo>
                    <a:lnTo>
                      <a:pt x="955194" y="174850"/>
                    </a:lnTo>
                    <a:cubicBezTo>
                      <a:pt x="954746" y="174737"/>
                      <a:pt x="954298" y="174569"/>
                      <a:pt x="953849" y="174401"/>
                    </a:cubicBezTo>
                    <a:lnTo>
                      <a:pt x="950263" y="172944"/>
                    </a:lnTo>
                    <a:cubicBezTo>
                      <a:pt x="948302" y="172160"/>
                      <a:pt x="946677" y="170815"/>
                      <a:pt x="945500" y="169078"/>
                    </a:cubicBezTo>
                    <a:lnTo>
                      <a:pt x="944043" y="166948"/>
                    </a:lnTo>
                    <a:cubicBezTo>
                      <a:pt x="942922" y="165267"/>
                      <a:pt x="942306" y="163250"/>
                      <a:pt x="942306" y="161232"/>
                    </a:cubicBezTo>
                    <a:lnTo>
                      <a:pt x="942306" y="151202"/>
                    </a:lnTo>
                    <a:cubicBezTo>
                      <a:pt x="942306" y="149969"/>
                      <a:pt x="942530" y="148736"/>
                      <a:pt x="942978" y="147559"/>
                    </a:cubicBezTo>
                    <a:lnTo>
                      <a:pt x="945108" y="141844"/>
                    </a:lnTo>
                    <a:cubicBezTo>
                      <a:pt x="945612" y="140443"/>
                      <a:pt x="946453" y="139210"/>
                      <a:pt x="947461" y="138145"/>
                    </a:cubicBezTo>
                    <a:lnTo>
                      <a:pt x="951048" y="134559"/>
                    </a:lnTo>
                    <a:cubicBezTo>
                      <a:pt x="951272" y="134335"/>
                      <a:pt x="951496" y="134110"/>
                      <a:pt x="951776" y="133942"/>
                    </a:cubicBezTo>
                    <a:lnTo>
                      <a:pt x="956091" y="130356"/>
                    </a:lnTo>
                    <a:cubicBezTo>
                      <a:pt x="957268" y="129347"/>
                      <a:pt x="958669" y="128675"/>
                      <a:pt x="960182" y="128282"/>
                    </a:cubicBezTo>
                    <a:lnTo>
                      <a:pt x="960966" y="128058"/>
                    </a:lnTo>
                    <a:cubicBezTo>
                      <a:pt x="960966" y="127442"/>
                      <a:pt x="961022" y="126826"/>
                      <a:pt x="961190" y="126209"/>
                    </a:cubicBezTo>
                    <a:lnTo>
                      <a:pt x="961919" y="122623"/>
                    </a:lnTo>
                    <a:cubicBezTo>
                      <a:pt x="961975" y="122230"/>
                      <a:pt x="962087" y="121782"/>
                      <a:pt x="962255" y="121390"/>
                    </a:cubicBezTo>
                    <a:lnTo>
                      <a:pt x="962703" y="120045"/>
                    </a:lnTo>
                    <a:lnTo>
                      <a:pt x="957660" y="109174"/>
                    </a:lnTo>
                    <a:cubicBezTo>
                      <a:pt x="955811" y="110911"/>
                      <a:pt x="953401" y="111976"/>
                      <a:pt x="950768" y="112032"/>
                    </a:cubicBezTo>
                    <a:cubicBezTo>
                      <a:pt x="949198" y="112928"/>
                      <a:pt x="947405" y="113489"/>
                      <a:pt x="945500" y="113489"/>
                    </a:cubicBezTo>
                    <a:lnTo>
                      <a:pt x="941914" y="113489"/>
                    </a:lnTo>
                    <a:cubicBezTo>
                      <a:pt x="939168" y="113489"/>
                      <a:pt x="936534" y="112368"/>
                      <a:pt x="934573" y="110463"/>
                    </a:cubicBezTo>
                    <a:lnTo>
                      <a:pt x="934349" y="110239"/>
                    </a:lnTo>
                    <a:cubicBezTo>
                      <a:pt x="933508" y="111135"/>
                      <a:pt x="932555" y="111864"/>
                      <a:pt x="931435" y="112424"/>
                    </a:cubicBezTo>
                    <a:lnTo>
                      <a:pt x="929978" y="113152"/>
                    </a:lnTo>
                    <a:cubicBezTo>
                      <a:pt x="929193" y="113545"/>
                      <a:pt x="928409" y="113825"/>
                      <a:pt x="927568" y="113993"/>
                    </a:cubicBezTo>
                    <a:cubicBezTo>
                      <a:pt x="926223" y="114609"/>
                      <a:pt x="924766" y="114946"/>
                      <a:pt x="923253" y="114946"/>
                    </a:cubicBezTo>
                    <a:lnTo>
                      <a:pt x="921796" y="114946"/>
                    </a:lnTo>
                    <a:cubicBezTo>
                      <a:pt x="919162" y="114946"/>
                      <a:pt x="916585" y="113937"/>
                      <a:pt x="914679" y="112088"/>
                    </a:cubicBezTo>
                    <a:lnTo>
                      <a:pt x="910645" y="109846"/>
                    </a:lnTo>
                    <a:lnTo>
                      <a:pt x="909188" y="109342"/>
                    </a:lnTo>
                    <a:cubicBezTo>
                      <a:pt x="907395" y="108725"/>
                      <a:pt x="905825" y="107717"/>
                      <a:pt x="904649" y="106260"/>
                    </a:cubicBezTo>
                    <a:lnTo>
                      <a:pt x="903136" y="106260"/>
                    </a:lnTo>
                    <a:cubicBezTo>
                      <a:pt x="902968" y="106260"/>
                      <a:pt x="902800" y="106260"/>
                      <a:pt x="902687" y="106260"/>
                    </a:cubicBezTo>
                    <a:cubicBezTo>
                      <a:pt x="902463" y="106372"/>
                      <a:pt x="902239" y="106484"/>
                      <a:pt x="902015" y="106596"/>
                    </a:cubicBezTo>
                    <a:lnTo>
                      <a:pt x="900614" y="107325"/>
                    </a:lnTo>
                    <a:cubicBezTo>
                      <a:pt x="898765" y="108950"/>
                      <a:pt x="896355" y="109846"/>
                      <a:pt x="893833" y="109846"/>
                    </a:cubicBezTo>
                    <a:lnTo>
                      <a:pt x="889519" y="109846"/>
                    </a:lnTo>
                    <a:cubicBezTo>
                      <a:pt x="888174" y="109846"/>
                      <a:pt x="886829" y="109566"/>
                      <a:pt x="885540" y="109062"/>
                    </a:cubicBezTo>
                    <a:cubicBezTo>
                      <a:pt x="884307" y="109566"/>
                      <a:pt x="882963" y="109846"/>
                      <a:pt x="881617" y="109846"/>
                    </a:cubicBezTo>
                    <a:lnTo>
                      <a:pt x="880889" y="109846"/>
                    </a:lnTo>
                    <a:cubicBezTo>
                      <a:pt x="879768" y="109846"/>
                      <a:pt x="878704" y="109678"/>
                      <a:pt x="877639" y="109342"/>
                    </a:cubicBezTo>
                    <a:lnTo>
                      <a:pt x="877022" y="109118"/>
                    </a:lnTo>
                    <a:cubicBezTo>
                      <a:pt x="876854" y="109118"/>
                      <a:pt x="876742" y="109118"/>
                      <a:pt x="876574" y="109118"/>
                    </a:cubicBezTo>
                    <a:lnTo>
                      <a:pt x="873716" y="109118"/>
                    </a:lnTo>
                    <a:cubicBezTo>
                      <a:pt x="872203" y="109118"/>
                      <a:pt x="870746" y="108782"/>
                      <a:pt x="869401" y="108165"/>
                    </a:cubicBezTo>
                    <a:cubicBezTo>
                      <a:pt x="868393" y="107941"/>
                      <a:pt x="867384" y="107549"/>
                      <a:pt x="866488" y="107044"/>
                    </a:cubicBezTo>
                    <a:cubicBezTo>
                      <a:pt x="866039" y="107213"/>
                      <a:pt x="865591" y="107325"/>
                      <a:pt x="865142" y="107437"/>
                    </a:cubicBezTo>
                    <a:lnTo>
                      <a:pt x="863966" y="107997"/>
                    </a:lnTo>
                    <a:cubicBezTo>
                      <a:pt x="862621" y="108669"/>
                      <a:pt x="861108" y="109062"/>
                      <a:pt x="859595" y="109062"/>
                    </a:cubicBezTo>
                    <a:lnTo>
                      <a:pt x="859034" y="109230"/>
                    </a:lnTo>
                    <a:cubicBezTo>
                      <a:pt x="858194" y="109510"/>
                      <a:pt x="857353" y="109678"/>
                      <a:pt x="856457" y="109734"/>
                    </a:cubicBezTo>
                    <a:lnTo>
                      <a:pt x="855896" y="110294"/>
                    </a:lnTo>
                    <a:cubicBezTo>
                      <a:pt x="855448" y="110743"/>
                      <a:pt x="854944" y="111191"/>
                      <a:pt x="854439" y="111527"/>
                    </a:cubicBezTo>
                    <a:cubicBezTo>
                      <a:pt x="857297" y="115002"/>
                      <a:pt x="857577" y="119989"/>
                      <a:pt x="855056" y="123799"/>
                    </a:cubicBezTo>
                    <a:lnTo>
                      <a:pt x="853599" y="125929"/>
                    </a:lnTo>
                    <a:cubicBezTo>
                      <a:pt x="853206" y="126489"/>
                      <a:pt x="852814" y="126994"/>
                      <a:pt x="852310" y="127498"/>
                    </a:cubicBezTo>
                    <a:lnTo>
                      <a:pt x="851581" y="128226"/>
                    </a:lnTo>
                    <a:cubicBezTo>
                      <a:pt x="849900" y="129908"/>
                      <a:pt x="847715" y="130916"/>
                      <a:pt x="845417" y="131196"/>
                    </a:cubicBezTo>
                    <a:lnTo>
                      <a:pt x="838973" y="131925"/>
                    </a:lnTo>
                    <a:cubicBezTo>
                      <a:pt x="838581" y="131981"/>
                      <a:pt x="838188" y="131981"/>
                      <a:pt x="837852" y="131981"/>
                    </a:cubicBezTo>
                    <a:lnTo>
                      <a:pt x="833762" y="131981"/>
                    </a:lnTo>
                    <a:cubicBezTo>
                      <a:pt x="832192" y="132934"/>
                      <a:pt x="830343" y="133438"/>
                      <a:pt x="828494" y="133438"/>
                    </a:cubicBezTo>
                    <a:lnTo>
                      <a:pt x="824908" y="133438"/>
                    </a:lnTo>
                    <a:cubicBezTo>
                      <a:pt x="823563" y="133438"/>
                      <a:pt x="822274" y="133214"/>
                      <a:pt x="821041" y="132709"/>
                    </a:cubicBezTo>
                    <a:lnTo>
                      <a:pt x="819136" y="132037"/>
                    </a:lnTo>
                    <a:lnTo>
                      <a:pt x="818351" y="132037"/>
                    </a:lnTo>
                    <a:cubicBezTo>
                      <a:pt x="817623" y="132037"/>
                      <a:pt x="816894" y="131981"/>
                      <a:pt x="816222" y="131813"/>
                    </a:cubicBezTo>
                    <a:cubicBezTo>
                      <a:pt x="815493" y="131981"/>
                      <a:pt x="814821" y="132037"/>
                      <a:pt x="814092" y="132037"/>
                    </a:cubicBezTo>
                    <a:lnTo>
                      <a:pt x="813364" y="132037"/>
                    </a:lnTo>
                    <a:cubicBezTo>
                      <a:pt x="812804" y="132037"/>
                      <a:pt x="812243" y="131981"/>
                      <a:pt x="811683" y="131869"/>
                    </a:cubicBezTo>
                    <a:lnTo>
                      <a:pt x="807368" y="131140"/>
                    </a:lnTo>
                    <a:cubicBezTo>
                      <a:pt x="806359" y="130972"/>
                      <a:pt x="805351" y="130636"/>
                      <a:pt x="804454" y="130188"/>
                    </a:cubicBezTo>
                    <a:lnTo>
                      <a:pt x="803782" y="129852"/>
                    </a:lnTo>
                    <a:lnTo>
                      <a:pt x="802941" y="129852"/>
                    </a:lnTo>
                    <a:lnTo>
                      <a:pt x="797954" y="132373"/>
                    </a:lnTo>
                    <a:cubicBezTo>
                      <a:pt x="796497" y="133102"/>
                      <a:pt x="794928" y="133438"/>
                      <a:pt x="793359" y="133438"/>
                    </a:cubicBezTo>
                    <a:lnTo>
                      <a:pt x="792574" y="133438"/>
                    </a:lnTo>
                    <a:lnTo>
                      <a:pt x="784617" y="134671"/>
                    </a:lnTo>
                    <a:lnTo>
                      <a:pt x="773634" y="137417"/>
                    </a:lnTo>
                    <a:cubicBezTo>
                      <a:pt x="769711" y="138369"/>
                      <a:pt x="765564" y="137024"/>
                      <a:pt x="763043" y="133830"/>
                    </a:cubicBezTo>
                    <a:lnTo>
                      <a:pt x="760521" y="130692"/>
                    </a:lnTo>
                    <a:lnTo>
                      <a:pt x="755926" y="126097"/>
                    </a:lnTo>
                    <a:cubicBezTo>
                      <a:pt x="755141" y="125312"/>
                      <a:pt x="754469" y="124416"/>
                      <a:pt x="753965" y="123407"/>
                    </a:cubicBezTo>
                    <a:lnTo>
                      <a:pt x="753684" y="122791"/>
                    </a:lnTo>
                    <a:lnTo>
                      <a:pt x="752339" y="121054"/>
                    </a:lnTo>
                    <a:lnTo>
                      <a:pt x="751051" y="120157"/>
                    </a:lnTo>
                    <a:cubicBezTo>
                      <a:pt x="750490" y="119765"/>
                      <a:pt x="749986" y="119373"/>
                      <a:pt x="749482" y="118868"/>
                    </a:cubicBezTo>
                    <a:lnTo>
                      <a:pt x="742309" y="111695"/>
                    </a:lnTo>
                    <a:cubicBezTo>
                      <a:pt x="742029" y="111415"/>
                      <a:pt x="741805" y="111135"/>
                      <a:pt x="741524" y="110855"/>
                    </a:cubicBezTo>
                    <a:lnTo>
                      <a:pt x="739339" y="108109"/>
                    </a:lnTo>
                    <a:cubicBezTo>
                      <a:pt x="736089" y="108725"/>
                      <a:pt x="732614" y="107773"/>
                      <a:pt x="730093" y="105251"/>
                    </a:cubicBezTo>
                    <a:cubicBezTo>
                      <a:pt x="728636" y="103794"/>
                      <a:pt x="727683" y="101945"/>
                      <a:pt x="727291" y="100040"/>
                    </a:cubicBezTo>
                    <a:lnTo>
                      <a:pt x="721631" y="96509"/>
                    </a:lnTo>
                    <a:cubicBezTo>
                      <a:pt x="721071" y="96117"/>
                      <a:pt x="720510" y="95669"/>
                      <a:pt x="720062" y="95220"/>
                    </a:cubicBezTo>
                    <a:lnTo>
                      <a:pt x="719334" y="94492"/>
                    </a:lnTo>
                    <a:cubicBezTo>
                      <a:pt x="718885" y="94044"/>
                      <a:pt x="718437" y="93483"/>
                      <a:pt x="718044" y="92923"/>
                    </a:cubicBezTo>
                    <a:lnTo>
                      <a:pt x="716588" y="90794"/>
                    </a:lnTo>
                    <a:cubicBezTo>
                      <a:pt x="716363" y="90457"/>
                      <a:pt x="716139" y="90121"/>
                      <a:pt x="715971" y="89729"/>
                    </a:cubicBezTo>
                    <a:lnTo>
                      <a:pt x="715131" y="88888"/>
                    </a:lnTo>
                    <a:lnTo>
                      <a:pt x="706837" y="84069"/>
                    </a:lnTo>
                    <a:lnTo>
                      <a:pt x="704708" y="83341"/>
                    </a:lnTo>
                    <a:cubicBezTo>
                      <a:pt x="703195" y="82836"/>
                      <a:pt x="701794" y="81996"/>
                      <a:pt x="700617" y="80819"/>
                    </a:cubicBezTo>
                    <a:lnTo>
                      <a:pt x="700449" y="80651"/>
                    </a:lnTo>
                    <a:lnTo>
                      <a:pt x="698936" y="79530"/>
                    </a:lnTo>
                    <a:lnTo>
                      <a:pt x="693612" y="76840"/>
                    </a:lnTo>
                    <a:lnTo>
                      <a:pt x="691819" y="76392"/>
                    </a:lnTo>
                    <a:cubicBezTo>
                      <a:pt x="691091" y="76224"/>
                      <a:pt x="690362" y="75944"/>
                      <a:pt x="689690" y="75607"/>
                    </a:cubicBezTo>
                    <a:lnTo>
                      <a:pt x="686832" y="74151"/>
                    </a:lnTo>
                    <a:cubicBezTo>
                      <a:pt x="686552" y="73982"/>
                      <a:pt x="686271" y="73870"/>
                      <a:pt x="685991" y="73646"/>
                    </a:cubicBezTo>
                    <a:lnTo>
                      <a:pt x="677137" y="68211"/>
                    </a:lnTo>
                    <a:lnTo>
                      <a:pt x="674616" y="66978"/>
                    </a:lnTo>
                    <a:cubicBezTo>
                      <a:pt x="674279" y="66810"/>
                      <a:pt x="673999" y="66641"/>
                      <a:pt x="673663" y="66417"/>
                    </a:cubicBezTo>
                    <a:cubicBezTo>
                      <a:pt x="673215" y="66305"/>
                      <a:pt x="672767" y="66193"/>
                      <a:pt x="672374" y="66081"/>
                    </a:cubicBezTo>
                    <a:lnTo>
                      <a:pt x="670245" y="65353"/>
                    </a:lnTo>
                    <a:cubicBezTo>
                      <a:pt x="669629" y="65128"/>
                      <a:pt x="669012" y="64848"/>
                      <a:pt x="668396" y="64512"/>
                    </a:cubicBezTo>
                    <a:lnTo>
                      <a:pt x="660999" y="60477"/>
                    </a:lnTo>
                    <a:cubicBezTo>
                      <a:pt x="660606" y="60309"/>
                      <a:pt x="660270" y="60085"/>
                      <a:pt x="659878" y="59861"/>
                    </a:cubicBezTo>
                    <a:lnTo>
                      <a:pt x="657749" y="58404"/>
                    </a:lnTo>
                    <a:cubicBezTo>
                      <a:pt x="657412" y="58180"/>
                      <a:pt x="657076" y="57900"/>
                      <a:pt x="656740" y="57676"/>
                    </a:cubicBezTo>
                    <a:lnTo>
                      <a:pt x="652425" y="54033"/>
                    </a:lnTo>
                    <a:cubicBezTo>
                      <a:pt x="651416" y="53529"/>
                      <a:pt x="650520" y="52856"/>
                      <a:pt x="649735" y="52072"/>
                    </a:cubicBezTo>
                    <a:lnTo>
                      <a:pt x="649007" y="51343"/>
                    </a:lnTo>
                    <a:cubicBezTo>
                      <a:pt x="648446" y="50727"/>
                      <a:pt x="647886" y="50110"/>
                      <a:pt x="647494" y="49382"/>
                    </a:cubicBezTo>
                    <a:lnTo>
                      <a:pt x="646261" y="47365"/>
                    </a:lnTo>
                    <a:lnTo>
                      <a:pt x="643851" y="46132"/>
                    </a:lnTo>
                    <a:cubicBezTo>
                      <a:pt x="642843" y="45627"/>
                      <a:pt x="641946" y="44955"/>
                      <a:pt x="641161" y="44171"/>
                    </a:cubicBezTo>
                    <a:lnTo>
                      <a:pt x="640769" y="43778"/>
                    </a:lnTo>
                    <a:lnTo>
                      <a:pt x="636846" y="40472"/>
                    </a:lnTo>
                    <a:cubicBezTo>
                      <a:pt x="636622" y="40248"/>
                      <a:pt x="636398" y="40080"/>
                      <a:pt x="636174" y="39856"/>
                    </a:cubicBezTo>
                    <a:lnTo>
                      <a:pt x="633316" y="36998"/>
                    </a:lnTo>
                    <a:cubicBezTo>
                      <a:pt x="632532" y="36886"/>
                      <a:pt x="631803" y="36662"/>
                      <a:pt x="631075" y="36381"/>
                    </a:cubicBezTo>
                    <a:lnTo>
                      <a:pt x="630570" y="36381"/>
                    </a:lnTo>
                    <a:cubicBezTo>
                      <a:pt x="629898" y="36381"/>
                      <a:pt x="629226" y="36325"/>
                      <a:pt x="628553" y="36157"/>
                    </a:cubicBezTo>
                    <a:lnTo>
                      <a:pt x="621829" y="34924"/>
                    </a:lnTo>
                    <a:cubicBezTo>
                      <a:pt x="620764" y="34924"/>
                      <a:pt x="619699" y="34756"/>
                      <a:pt x="618690" y="34420"/>
                    </a:cubicBezTo>
                    <a:lnTo>
                      <a:pt x="615945" y="33524"/>
                    </a:lnTo>
                    <a:cubicBezTo>
                      <a:pt x="614432" y="33467"/>
                      <a:pt x="612919" y="33131"/>
                      <a:pt x="611574" y="32459"/>
                    </a:cubicBezTo>
                    <a:lnTo>
                      <a:pt x="610117" y="31730"/>
                    </a:lnTo>
                    <a:cubicBezTo>
                      <a:pt x="609108" y="31226"/>
                      <a:pt x="608212" y="30609"/>
                      <a:pt x="607427" y="29825"/>
                    </a:cubicBezTo>
                    <a:lnTo>
                      <a:pt x="606082" y="28480"/>
                    </a:lnTo>
                    <a:lnTo>
                      <a:pt x="602496" y="26239"/>
                    </a:lnTo>
                    <a:lnTo>
                      <a:pt x="596052" y="30385"/>
                    </a:lnTo>
                    <a:cubicBezTo>
                      <a:pt x="595939" y="30441"/>
                      <a:pt x="595827" y="30497"/>
                      <a:pt x="595771" y="30554"/>
                    </a:cubicBezTo>
                    <a:cubicBezTo>
                      <a:pt x="595939" y="30666"/>
                      <a:pt x="596052" y="30834"/>
                      <a:pt x="596219" y="31002"/>
                    </a:cubicBezTo>
                    <a:lnTo>
                      <a:pt x="599806" y="34588"/>
                    </a:lnTo>
                    <a:cubicBezTo>
                      <a:pt x="600591" y="35373"/>
                      <a:pt x="601263" y="36269"/>
                      <a:pt x="601711" y="37278"/>
                    </a:cubicBezTo>
                    <a:lnTo>
                      <a:pt x="602440" y="38735"/>
                    </a:lnTo>
                    <a:cubicBezTo>
                      <a:pt x="602496" y="38847"/>
                      <a:pt x="602552" y="39015"/>
                      <a:pt x="602608" y="39127"/>
                    </a:cubicBezTo>
                    <a:cubicBezTo>
                      <a:pt x="604065" y="40136"/>
                      <a:pt x="605241" y="41481"/>
                      <a:pt x="606026" y="43050"/>
                    </a:cubicBezTo>
                    <a:lnTo>
                      <a:pt x="606754" y="44507"/>
                    </a:lnTo>
                    <a:cubicBezTo>
                      <a:pt x="607987" y="46972"/>
                      <a:pt x="608155" y="49774"/>
                      <a:pt x="607315" y="52408"/>
                    </a:cubicBezTo>
                    <a:lnTo>
                      <a:pt x="606587" y="54537"/>
                    </a:lnTo>
                    <a:cubicBezTo>
                      <a:pt x="606194" y="55770"/>
                      <a:pt x="605522" y="56891"/>
                      <a:pt x="604737" y="57900"/>
                    </a:cubicBezTo>
                    <a:lnTo>
                      <a:pt x="603560" y="59357"/>
                    </a:lnTo>
                    <a:lnTo>
                      <a:pt x="603560" y="61094"/>
                    </a:lnTo>
                    <a:lnTo>
                      <a:pt x="603897" y="61766"/>
                    </a:lnTo>
                    <a:cubicBezTo>
                      <a:pt x="604625" y="63223"/>
                      <a:pt x="605017" y="64792"/>
                      <a:pt x="605017" y="66417"/>
                    </a:cubicBezTo>
                    <a:lnTo>
                      <a:pt x="605017" y="68547"/>
                    </a:lnTo>
                    <a:cubicBezTo>
                      <a:pt x="605017" y="70732"/>
                      <a:pt x="604289" y="72862"/>
                      <a:pt x="603056" y="74599"/>
                    </a:cubicBezTo>
                    <a:lnTo>
                      <a:pt x="603785" y="76728"/>
                    </a:lnTo>
                    <a:cubicBezTo>
                      <a:pt x="604121" y="77793"/>
                      <a:pt x="604345" y="78914"/>
                      <a:pt x="604345" y="80034"/>
                    </a:cubicBezTo>
                    <a:lnTo>
                      <a:pt x="604345" y="81491"/>
                    </a:lnTo>
                    <a:cubicBezTo>
                      <a:pt x="604345" y="83116"/>
                      <a:pt x="603953" y="84685"/>
                      <a:pt x="603224" y="86142"/>
                    </a:cubicBezTo>
                    <a:lnTo>
                      <a:pt x="602496" y="87599"/>
                    </a:lnTo>
                    <a:cubicBezTo>
                      <a:pt x="601991" y="88608"/>
                      <a:pt x="601375" y="89505"/>
                      <a:pt x="600591" y="90289"/>
                    </a:cubicBezTo>
                    <a:lnTo>
                      <a:pt x="599694" y="91186"/>
                    </a:lnTo>
                    <a:lnTo>
                      <a:pt x="597957" y="93483"/>
                    </a:lnTo>
                    <a:cubicBezTo>
                      <a:pt x="596219" y="95781"/>
                      <a:pt x="593642" y="97238"/>
                      <a:pt x="590840" y="97574"/>
                    </a:cubicBezTo>
                    <a:lnTo>
                      <a:pt x="590055" y="97854"/>
                    </a:lnTo>
                    <a:cubicBezTo>
                      <a:pt x="588991" y="98190"/>
                      <a:pt x="587870" y="98415"/>
                      <a:pt x="586805" y="98415"/>
                    </a:cubicBezTo>
                    <a:lnTo>
                      <a:pt x="583443" y="98415"/>
                    </a:lnTo>
                    <a:cubicBezTo>
                      <a:pt x="582435" y="98807"/>
                      <a:pt x="581370" y="99031"/>
                      <a:pt x="580305" y="99087"/>
                    </a:cubicBezTo>
                    <a:lnTo>
                      <a:pt x="580305" y="99143"/>
                    </a:lnTo>
                    <a:cubicBezTo>
                      <a:pt x="579801" y="100152"/>
                      <a:pt x="579128" y="101048"/>
                      <a:pt x="578344" y="101833"/>
                    </a:cubicBezTo>
                    <a:lnTo>
                      <a:pt x="576158" y="104018"/>
                    </a:lnTo>
                    <a:cubicBezTo>
                      <a:pt x="574589" y="105587"/>
                      <a:pt x="572572" y="106596"/>
                      <a:pt x="570386" y="106932"/>
                    </a:cubicBezTo>
                    <a:cubicBezTo>
                      <a:pt x="569602" y="107717"/>
                      <a:pt x="568705" y="108333"/>
                      <a:pt x="567753" y="108838"/>
                    </a:cubicBezTo>
                    <a:lnTo>
                      <a:pt x="567697" y="108838"/>
                    </a:lnTo>
                    <a:lnTo>
                      <a:pt x="567697" y="109622"/>
                    </a:lnTo>
                    <a:cubicBezTo>
                      <a:pt x="567697" y="112368"/>
                      <a:pt x="566632" y="115002"/>
                      <a:pt x="564670" y="116907"/>
                    </a:cubicBezTo>
                    <a:lnTo>
                      <a:pt x="564670" y="116907"/>
                    </a:lnTo>
                    <a:lnTo>
                      <a:pt x="563774" y="118196"/>
                    </a:lnTo>
                    <a:cubicBezTo>
                      <a:pt x="563382" y="118756"/>
                      <a:pt x="562989" y="119260"/>
                      <a:pt x="562485" y="119765"/>
                    </a:cubicBezTo>
                    <a:lnTo>
                      <a:pt x="557498" y="124808"/>
                    </a:lnTo>
                    <a:cubicBezTo>
                      <a:pt x="557162" y="125144"/>
                      <a:pt x="556769" y="125481"/>
                      <a:pt x="556377" y="125761"/>
                    </a:cubicBezTo>
                    <a:lnTo>
                      <a:pt x="553519" y="127890"/>
                    </a:lnTo>
                    <a:cubicBezTo>
                      <a:pt x="553463" y="127946"/>
                      <a:pt x="553407" y="128002"/>
                      <a:pt x="553351" y="128002"/>
                    </a:cubicBezTo>
                    <a:lnTo>
                      <a:pt x="553351" y="128226"/>
                    </a:lnTo>
                    <a:cubicBezTo>
                      <a:pt x="553351" y="130132"/>
                      <a:pt x="552847" y="131981"/>
                      <a:pt x="551894" y="133550"/>
                    </a:cubicBezTo>
                    <a:cubicBezTo>
                      <a:pt x="551110" y="135455"/>
                      <a:pt x="549821" y="137080"/>
                      <a:pt x="548028" y="138257"/>
                    </a:cubicBezTo>
                    <a:lnTo>
                      <a:pt x="546010" y="139826"/>
                    </a:lnTo>
                    <a:cubicBezTo>
                      <a:pt x="545786" y="140050"/>
                      <a:pt x="545562" y="140274"/>
                      <a:pt x="545338" y="140443"/>
                    </a:cubicBezTo>
                    <a:lnTo>
                      <a:pt x="541527" y="143805"/>
                    </a:lnTo>
                    <a:lnTo>
                      <a:pt x="541359" y="144365"/>
                    </a:lnTo>
                    <a:cubicBezTo>
                      <a:pt x="540407" y="147279"/>
                      <a:pt x="538221" y="149577"/>
                      <a:pt x="535363" y="150697"/>
                    </a:cubicBezTo>
                    <a:lnTo>
                      <a:pt x="532785" y="151706"/>
                    </a:lnTo>
                    <a:lnTo>
                      <a:pt x="529367" y="154004"/>
                    </a:lnTo>
                    <a:cubicBezTo>
                      <a:pt x="528751" y="154452"/>
                      <a:pt x="528078" y="154788"/>
                      <a:pt x="527350" y="155068"/>
                    </a:cubicBezTo>
                    <a:cubicBezTo>
                      <a:pt x="527014" y="157142"/>
                      <a:pt x="526005" y="159103"/>
                      <a:pt x="524492" y="160616"/>
                    </a:cubicBezTo>
                    <a:lnTo>
                      <a:pt x="523035" y="162073"/>
                    </a:lnTo>
                    <a:cubicBezTo>
                      <a:pt x="521970" y="163138"/>
                      <a:pt x="520737" y="163922"/>
                      <a:pt x="519393" y="164427"/>
                    </a:cubicBezTo>
                    <a:lnTo>
                      <a:pt x="511155" y="167397"/>
                    </a:lnTo>
                    <a:cubicBezTo>
                      <a:pt x="510090" y="167733"/>
                      <a:pt x="508970" y="167957"/>
                      <a:pt x="507905" y="167957"/>
                    </a:cubicBezTo>
                    <a:lnTo>
                      <a:pt x="507176" y="167957"/>
                    </a:lnTo>
                    <a:cubicBezTo>
                      <a:pt x="505551" y="167957"/>
                      <a:pt x="503982" y="167565"/>
                      <a:pt x="502525" y="166836"/>
                    </a:cubicBezTo>
                    <a:lnTo>
                      <a:pt x="501068" y="166108"/>
                    </a:lnTo>
                    <a:cubicBezTo>
                      <a:pt x="500060" y="165603"/>
                      <a:pt x="499163" y="164987"/>
                      <a:pt x="498378" y="164202"/>
                    </a:cubicBezTo>
                    <a:lnTo>
                      <a:pt x="498154" y="164034"/>
                    </a:lnTo>
                    <a:lnTo>
                      <a:pt x="495857" y="162297"/>
                    </a:lnTo>
                    <a:cubicBezTo>
                      <a:pt x="495801" y="162297"/>
                      <a:pt x="495801" y="162241"/>
                      <a:pt x="495745" y="162241"/>
                    </a:cubicBezTo>
                    <a:cubicBezTo>
                      <a:pt x="495577" y="162297"/>
                      <a:pt x="495408" y="162353"/>
                      <a:pt x="495296" y="162409"/>
                    </a:cubicBezTo>
                    <a:lnTo>
                      <a:pt x="493167" y="163138"/>
                    </a:lnTo>
                    <a:cubicBezTo>
                      <a:pt x="492102" y="163474"/>
                      <a:pt x="490981" y="163698"/>
                      <a:pt x="489861" y="163698"/>
                    </a:cubicBezTo>
                    <a:lnTo>
                      <a:pt x="484593" y="163698"/>
                    </a:lnTo>
                    <a:lnTo>
                      <a:pt x="479102" y="164202"/>
                    </a:lnTo>
                    <a:cubicBezTo>
                      <a:pt x="478933" y="164258"/>
                      <a:pt x="478821" y="164315"/>
                      <a:pt x="478653" y="164427"/>
                    </a:cubicBezTo>
                    <a:lnTo>
                      <a:pt x="476860" y="165155"/>
                    </a:lnTo>
                    <a:cubicBezTo>
                      <a:pt x="475067" y="166556"/>
                      <a:pt x="472825" y="167340"/>
                      <a:pt x="470528" y="167340"/>
                    </a:cubicBezTo>
                    <a:lnTo>
                      <a:pt x="470528" y="167340"/>
                    </a:lnTo>
                    <a:cubicBezTo>
                      <a:pt x="470080" y="169190"/>
                      <a:pt x="469127" y="170871"/>
                      <a:pt x="467782" y="172216"/>
                    </a:cubicBezTo>
                    <a:lnTo>
                      <a:pt x="467054" y="172944"/>
                    </a:lnTo>
                    <a:cubicBezTo>
                      <a:pt x="466717" y="173281"/>
                      <a:pt x="466325" y="173617"/>
                      <a:pt x="465933" y="173897"/>
                    </a:cubicBezTo>
                    <a:lnTo>
                      <a:pt x="464364" y="175130"/>
                    </a:lnTo>
                    <a:lnTo>
                      <a:pt x="462458" y="178884"/>
                    </a:lnTo>
                    <a:cubicBezTo>
                      <a:pt x="461954" y="179893"/>
                      <a:pt x="461282" y="180790"/>
                      <a:pt x="460553" y="181574"/>
                    </a:cubicBezTo>
                    <a:lnTo>
                      <a:pt x="457695" y="184432"/>
                    </a:lnTo>
                    <a:cubicBezTo>
                      <a:pt x="456911" y="185216"/>
                      <a:pt x="456014" y="185889"/>
                      <a:pt x="455006" y="186393"/>
                    </a:cubicBezTo>
                    <a:lnTo>
                      <a:pt x="453549" y="187122"/>
                    </a:lnTo>
                    <a:cubicBezTo>
                      <a:pt x="452596" y="187570"/>
                      <a:pt x="451587" y="187906"/>
                      <a:pt x="450579" y="188074"/>
                    </a:cubicBezTo>
                    <a:cubicBezTo>
                      <a:pt x="450635" y="188467"/>
                      <a:pt x="450635" y="188915"/>
                      <a:pt x="450635" y="189363"/>
                    </a:cubicBezTo>
                    <a:cubicBezTo>
                      <a:pt x="450635" y="190316"/>
                      <a:pt x="450522" y="191268"/>
                      <a:pt x="450242" y="192165"/>
                    </a:cubicBezTo>
                    <a:lnTo>
                      <a:pt x="450410" y="193062"/>
                    </a:lnTo>
                    <a:cubicBezTo>
                      <a:pt x="450522" y="193734"/>
                      <a:pt x="450635" y="194407"/>
                      <a:pt x="450635" y="195079"/>
                    </a:cubicBezTo>
                    <a:lnTo>
                      <a:pt x="450635" y="196536"/>
                    </a:lnTo>
                    <a:cubicBezTo>
                      <a:pt x="450635" y="198161"/>
                      <a:pt x="450242" y="199730"/>
                      <a:pt x="449514" y="201187"/>
                    </a:cubicBezTo>
                    <a:lnTo>
                      <a:pt x="449178" y="202196"/>
                    </a:lnTo>
                    <a:cubicBezTo>
                      <a:pt x="449010" y="204605"/>
                      <a:pt x="448057" y="206903"/>
                      <a:pt x="446432" y="208640"/>
                    </a:cubicBezTo>
                    <a:lnTo>
                      <a:pt x="446712" y="209144"/>
                    </a:lnTo>
                    <a:cubicBezTo>
                      <a:pt x="446824" y="209368"/>
                      <a:pt x="446936" y="209649"/>
                      <a:pt x="447048" y="209929"/>
                    </a:cubicBezTo>
                    <a:cubicBezTo>
                      <a:pt x="447160" y="210153"/>
                      <a:pt x="447328" y="210377"/>
                      <a:pt x="447441" y="210657"/>
                    </a:cubicBezTo>
                    <a:lnTo>
                      <a:pt x="448169" y="212114"/>
                    </a:lnTo>
                    <a:cubicBezTo>
                      <a:pt x="448561" y="212955"/>
                      <a:pt x="448898" y="213795"/>
                      <a:pt x="449066" y="214692"/>
                    </a:cubicBezTo>
                    <a:lnTo>
                      <a:pt x="449178" y="215196"/>
                    </a:lnTo>
                    <a:cubicBezTo>
                      <a:pt x="450130" y="216149"/>
                      <a:pt x="450859" y="217270"/>
                      <a:pt x="451363" y="218559"/>
                    </a:cubicBezTo>
                    <a:cubicBezTo>
                      <a:pt x="451755" y="219175"/>
                      <a:pt x="452036" y="219847"/>
                      <a:pt x="452260" y="220520"/>
                    </a:cubicBezTo>
                    <a:cubicBezTo>
                      <a:pt x="452428" y="220632"/>
                      <a:pt x="452540" y="220800"/>
                      <a:pt x="452708" y="220912"/>
                    </a:cubicBezTo>
                    <a:lnTo>
                      <a:pt x="452932" y="221136"/>
                    </a:lnTo>
                    <a:cubicBezTo>
                      <a:pt x="456294" y="222817"/>
                      <a:pt x="458592" y="226348"/>
                      <a:pt x="458592" y="230326"/>
                    </a:cubicBezTo>
                    <a:lnTo>
                      <a:pt x="458592" y="231783"/>
                    </a:lnTo>
                    <a:cubicBezTo>
                      <a:pt x="458592" y="232120"/>
                      <a:pt x="458592" y="232512"/>
                      <a:pt x="458536" y="232848"/>
                    </a:cubicBezTo>
                    <a:cubicBezTo>
                      <a:pt x="458592" y="233184"/>
                      <a:pt x="458592" y="233577"/>
                      <a:pt x="458592" y="233913"/>
                    </a:cubicBezTo>
                    <a:lnTo>
                      <a:pt x="458592" y="234641"/>
                    </a:lnTo>
                    <a:cubicBezTo>
                      <a:pt x="458592" y="237387"/>
                      <a:pt x="457527" y="240021"/>
                      <a:pt x="455566" y="241926"/>
                    </a:cubicBezTo>
                    <a:lnTo>
                      <a:pt x="454837" y="242655"/>
                    </a:lnTo>
                    <a:cubicBezTo>
                      <a:pt x="454501" y="242991"/>
                      <a:pt x="454109" y="243327"/>
                      <a:pt x="453717" y="243663"/>
                    </a:cubicBezTo>
                    <a:cubicBezTo>
                      <a:pt x="453268" y="244280"/>
                      <a:pt x="452708" y="244840"/>
                      <a:pt x="452148" y="245344"/>
                    </a:cubicBezTo>
                    <a:cubicBezTo>
                      <a:pt x="451980" y="247810"/>
                      <a:pt x="450915" y="250220"/>
                      <a:pt x="449122" y="251957"/>
                    </a:cubicBezTo>
                    <a:lnTo>
                      <a:pt x="448841" y="252237"/>
                    </a:lnTo>
                    <a:cubicBezTo>
                      <a:pt x="448337" y="253190"/>
                      <a:pt x="447721" y="254086"/>
                      <a:pt x="446936" y="254871"/>
                    </a:cubicBezTo>
                    <a:lnTo>
                      <a:pt x="444807" y="257000"/>
                    </a:lnTo>
                    <a:cubicBezTo>
                      <a:pt x="444190" y="257617"/>
                      <a:pt x="443518" y="258121"/>
                      <a:pt x="442789" y="258569"/>
                    </a:cubicBezTo>
                    <a:cubicBezTo>
                      <a:pt x="441781" y="260250"/>
                      <a:pt x="440324" y="261651"/>
                      <a:pt x="438531" y="262548"/>
                    </a:cubicBezTo>
                    <a:lnTo>
                      <a:pt x="438531" y="262548"/>
                    </a:lnTo>
                    <a:cubicBezTo>
                      <a:pt x="437858" y="263108"/>
                      <a:pt x="437186" y="263613"/>
                      <a:pt x="436401" y="264005"/>
                    </a:cubicBezTo>
                    <a:lnTo>
                      <a:pt x="433543" y="265462"/>
                    </a:lnTo>
                    <a:cubicBezTo>
                      <a:pt x="432086" y="266190"/>
                      <a:pt x="430517" y="266526"/>
                      <a:pt x="428948" y="266526"/>
                    </a:cubicBezTo>
                    <a:lnTo>
                      <a:pt x="423905" y="266526"/>
                    </a:lnTo>
                    <a:cubicBezTo>
                      <a:pt x="423176" y="266526"/>
                      <a:pt x="422448" y="266470"/>
                      <a:pt x="421775" y="266302"/>
                    </a:cubicBezTo>
                    <a:cubicBezTo>
                      <a:pt x="421047" y="266470"/>
                      <a:pt x="420375" y="266526"/>
                      <a:pt x="419646" y="266526"/>
                    </a:cubicBezTo>
                    <a:lnTo>
                      <a:pt x="419198" y="266526"/>
                    </a:lnTo>
                    <a:lnTo>
                      <a:pt x="417068" y="267591"/>
                    </a:lnTo>
                    <a:cubicBezTo>
                      <a:pt x="415611" y="268320"/>
                      <a:pt x="414042" y="268656"/>
                      <a:pt x="412473" y="268656"/>
                    </a:cubicBezTo>
                    <a:lnTo>
                      <a:pt x="411296" y="268936"/>
                    </a:lnTo>
                    <a:lnTo>
                      <a:pt x="408270" y="271402"/>
                    </a:lnTo>
                    <a:cubicBezTo>
                      <a:pt x="407206" y="272466"/>
                      <a:pt x="405917" y="273251"/>
                      <a:pt x="404572" y="273755"/>
                    </a:cubicBezTo>
                    <a:cubicBezTo>
                      <a:pt x="404796" y="274540"/>
                      <a:pt x="404852" y="275380"/>
                      <a:pt x="404852" y="276277"/>
                    </a:cubicBezTo>
                    <a:lnTo>
                      <a:pt x="404852" y="277734"/>
                    </a:lnTo>
                    <a:cubicBezTo>
                      <a:pt x="404852" y="279639"/>
                      <a:pt x="404348" y="281489"/>
                      <a:pt x="403395" y="283058"/>
                    </a:cubicBezTo>
                    <a:cubicBezTo>
                      <a:pt x="403339" y="283450"/>
                      <a:pt x="403283" y="283842"/>
                      <a:pt x="403227" y="284178"/>
                    </a:cubicBezTo>
                    <a:cubicBezTo>
                      <a:pt x="403395" y="284907"/>
                      <a:pt x="403451" y="285579"/>
                      <a:pt x="403451" y="286308"/>
                    </a:cubicBezTo>
                    <a:lnTo>
                      <a:pt x="403451" y="287765"/>
                    </a:lnTo>
                    <a:cubicBezTo>
                      <a:pt x="403451" y="289614"/>
                      <a:pt x="402947" y="291463"/>
                      <a:pt x="401994" y="293032"/>
                    </a:cubicBezTo>
                    <a:cubicBezTo>
                      <a:pt x="401994" y="293200"/>
                      <a:pt x="401994" y="293368"/>
                      <a:pt x="401994" y="293480"/>
                    </a:cubicBezTo>
                    <a:lnTo>
                      <a:pt x="401994" y="294209"/>
                    </a:lnTo>
                    <a:cubicBezTo>
                      <a:pt x="401994" y="295834"/>
                      <a:pt x="401602" y="297403"/>
                      <a:pt x="400930" y="298804"/>
                    </a:cubicBezTo>
                    <a:lnTo>
                      <a:pt x="400201" y="300261"/>
                    </a:lnTo>
                    <a:cubicBezTo>
                      <a:pt x="399865" y="300989"/>
                      <a:pt x="399417" y="301662"/>
                      <a:pt x="398856" y="302278"/>
                    </a:cubicBezTo>
                    <a:cubicBezTo>
                      <a:pt x="398352" y="304408"/>
                      <a:pt x="397231" y="306257"/>
                      <a:pt x="395662" y="307658"/>
                    </a:cubicBezTo>
                    <a:cubicBezTo>
                      <a:pt x="395158" y="309115"/>
                      <a:pt x="394317" y="310460"/>
                      <a:pt x="393196" y="311581"/>
                    </a:cubicBezTo>
                    <a:lnTo>
                      <a:pt x="392468" y="312309"/>
                    </a:lnTo>
                    <a:cubicBezTo>
                      <a:pt x="392356" y="312421"/>
                      <a:pt x="392244" y="312533"/>
                      <a:pt x="392132" y="312645"/>
                    </a:cubicBezTo>
                    <a:cubicBezTo>
                      <a:pt x="392020" y="312757"/>
                      <a:pt x="391852" y="312925"/>
                      <a:pt x="391739" y="313037"/>
                    </a:cubicBezTo>
                    <a:lnTo>
                      <a:pt x="391011" y="313766"/>
                    </a:lnTo>
                    <a:cubicBezTo>
                      <a:pt x="390675" y="314102"/>
                      <a:pt x="390282" y="314438"/>
                      <a:pt x="389890" y="314719"/>
                    </a:cubicBezTo>
                    <a:cubicBezTo>
                      <a:pt x="389554" y="315167"/>
                      <a:pt x="389218" y="315559"/>
                      <a:pt x="388881" y="315895"/>
                    </a:cubicBezTo>
                    <a:lnTo>
                      <a:pt x="388153" y="316624"/>
                    </a:lnTo>
                    <a:cubicBezTo>
                      <a:pt x="386696" y="318025"/>
                      <a:pt x="384903" y="319033"/>
                      <a:pt x="382942" y="319426"/>
                    </a:cubicBezTo>
                    <a:cubicBezTo>
                      <a:pt x="382605" y="319986"/>
                      <a:pt x="382157" y="320490"/>
                      <a:pt x="381709" y="320939"/>
                    </a:cubicBezTo>
                    <a:lnTo>
                      <a:pt x="380980" y="321667"/>
                    </a:lnTo>
                    <a:cubicBezTo>
                      <a:pt x="380364" y="322284"/>
                      <a:pt x="379691" y="322788"/>
                      <a:pt x="378963" y="323236"/>
                    </a:cubicBezTo>
                    <a:cubicBezTo>
                      <a:pt x="378627" y="323853"/>
                      <a:pt x="378178" y="324413"/>
                      <a:pt x="377674" y="324917"/>
                    </a:cubicBezTo>
                    <a:cubicBezTo>
                      <a:pt x="376890" y="327215"/>
                      <a:pt x="375264" y="329176"/>
                      <a:pt x="373191" y="330409"/>
                    </a:cubicBezTo>
                    <a:cubicBezTo>
                      <a:pt x="372519" y="331586"/>
                      <a:pt x="371622" y="332538"/>
                      <a:pt x="370557" y="333379"/>
                    </a:cubicBezTo>
                    <a:cubicBezTo>
                      <a:pt x="370501" y="333603"/>
                      <a:pt x="370389" y="333883"/>
                      <a:pt x="370277" y="334107"/>
                    </a:cubicBezTo>
                    <a:cubicBezTo>
                      <a:pt x="369829" y="335172"/>
                      <a:pt x="369268" y="336069"/>
                      <a:pt x="368540" y="336909"/>
                    </a:cubicBezTo>
                    <a:cubicBezTo>
                      <a:pt x="367587" y="338871"/>
                      <a:pt x="365962" y="340496"/>
                      <a:pt x="363945" y="341504"/>
                    </a:cubicBezTo>
                    <a:lnTo>
                      <a:pt x="361031" y="342961"/>
                    </a:lnTo>
                    <a:cubicBezTo>
                      <a:pt x="360583" y="343185"/>
                      <a:pt x="360134" y="343354"/>
                      <a:pt x="359686" y="343522"/>
                    </a:cubicBezTo>
                    <a:lnTo>
                      <a:pt x="357557" y="344250"/>
                    </a:lnTo>
                    <a:cubicBezTo>
                      <a:pt x="356828" y="344474"/>
                      <a:pt x="356100" y="344642"/>
                      <a:pt x="355315" y="344755"/>
                    </a:cubicBezTo>
                    <a:cubicBezTo>
                      <a:pt x="354419" y="345259"/>
                      <a:pt x="353466" y="345707"/>
                      <a:pt x="352457" y="345931"/>
                    </a:cubicBezTo>
                    <a:lnTo>
                      <a:pt x="351225" y="346212"/>
                    </a:lnTo>
                    <a:cubicBezTo>
                      <a:pt x="350440" y="346772"/>
                      <a:pt x="349655" y="347276"/>
                      <a:pt x="348759" y="347612"/>
                    </a:cubicBezTo>
                    <a:lnTo>
                      <a:pt x="347806" y="348005"/>
                    </a:lnTo>
                    <a:cubicBezTo>
                      <a:pt x="347414" y="348565"/>
                      <a:pt x="346966" y="349125"/>
                      <a:pt x="346461" y="349630"/>
                    </a:cubicBezTo>
                    <a:lnTo>
                      <a:pt x="345733" y="350358"/>
                    </a:lnTo>
                    <a:cubicBezTo>
                      <a:pt x="344612" y="351479"/>
                      <a:pt x="343267" y="352320"/>
                      <a:pt x="341810" y="352824"/>
                    </a:cubicBezTo>
                    <a:cubicBezTo>
                      <a:pt x="340185" y="354337"/>
                      <a:pt x="338112" y="355290"/>
                      <a:pt x="335814" y="355514"/>
                    </a:cubicBezTo>
                    <a:cubicBezTo>
                      <a:pt x="334581" y="356018"/>
                      <a:pt x="333236" y="356298"/>
                      <a:pt x="331892" y="356298"/>
                    </a:cubicBezTo>
                    <a:lnTo>
                      <a:pt x="330883" y="356466"/>
                    </a:lnTo>
                    <a:cubicBezTo>
                      <a:pt x="330603" y="356578"/>
                      <a:pt x="330267" y="356634"/>
                      <a:pt x="329930" y="356747"/>
                    </a:cubicBezTo>
                    <a:cubicBezTo>
                      <a:pt x="329090" y="357419"/>
                      <a:pt x="328193" y="357979"/>
                      <a:pt x="327128" y="358428"/>
                    </a:cubicBezTo>
                    <a:cubicBezTo>
                      <a:pt x="326456" y="358820"/>
                      <a:pt x="325727" y="359156"/>
                      <a:pt x="324943" y="359436"/>
                    </a:cubicBezTo>
                    <a:cubicBezTo>
                      <a:pt x="324495" y="359717"/>
                      <a:pt x="324102" y="359997"/>
                      <a:pt x="323598" y="360221"/>
                    </a:cubicBezTo>
                    <a:lnTo>
                      <a:pt x="321917" y="361902"/>
                    </a:lnTo>
                    <a:cubicBezTo>
                      <a:pt x="321581" y="362238"/>
                      <a:pt x="321188" y="362574"/>
                      <a:pt x="320796" y="362855"/>
                    </a:cubicBezTo>
                    <a:lnTo>
                      <a:pt x="319844" y="363583"/>
                    </a:lnTo>
                    <a:cubicBezTo>
                      <a:pt x="319676" y="363975"/>
                      <a:pt x="319507" y="364368"/>
                      <a:pt x="319283" y="364760"/>
                    </a:cubicBezTo>
                    <a:cubicBezTo>
                      <a:pt x="319956" y="365488"/>
                      <a:pt x="320572" y="366329"/>
                      <a:pt x="320964" y="367226"/>
                    </a:cubicBezTo>
                    <a:lnTo>
                      <a:pt x="320964" y="367226"/>
                    </a:lnTo>
                    <a:cubicBezTo>
                      <a:pt x="321861" y="368234"/>
                      <a:pt x="322533" y="369467"/>
                      <a:pt x="322982" y="370756"/>
                    </a:cubicBezTo>
                    <a:lnTo>
                      <a:pt x="323878" y="372997"/>
                    </a:lnTo>
                    <a:cubicBezTo>
                      <a:pt x="323934" y="373109"/>
                      <a:pt x="323990" y="373165"/>
                      <a:pt x="323990" y="373277"/>
                    </a:cubicBezTo>
                    <a:cubicBezTo>
                      <a:pt x="325055" y="373782"/>
                      <a:pt x="326064" y="374454"/>
                      <a:pt x="326960" y="375351"/>
                    </a:cubicBezTo>
                    <a:lnTo>
                      <a:pt x="328417" y="376808"/>
                    </a:lnTo>
                    <a:cubicBezTo>
                      <a:pt x="328473" y="376864"/>
                      <a:pt x="328585" y="376976"/>
                      <a:pt x="328641" y="377032"/>
                    </a:cubicBezTo>
                    <a:cubicBezTo>
                      <a:pt x="329594" y="377536"/>
                      <a:pt x="330547" y="378153"/>
                      <a:pt x="331331" y="378937"/>
                    </a:cubicBezTo>
                    <a:lnTo>
                      <a:pt x="332060" y="379666"/>
                    </a:lnTo>
                    <a:cubicBezTo>
                      <a:pt x="332844" y="380450"/>
                      <a:pt x="333461" y="381347"/>
                      <a:pt x="333965" y="382356"/>
                    </a:cubicBezTo>
                    <a:lnTo>
                      <a:pt x="333965" y="382356"/>
                    </a:lnTo>
                    <a:cubicBezTo>
                      <a:pt x="334806" y="383364"/>
                      <a:pt x="335422" y="384429"/>
                      <a:pt x="335870" y="385606"/>
                    </a:cubicBezTo>
                    <a:lnTo>
                      <a:pt x="336094" y="385382"/>
                    </a:lnTo>
                    <a:cubicBezTo>
                      <a:pt x="338280" y="383252"/>
                      <a:pt x="341194" y="382188"/>
                      <a:pt x="344108" y="382412"/>
                    </a:cubicBezTo>
                    <a:lnTo>
                      <a:pt x="345397" y="381123"/>
                    </a:lnTo>
                    <a:cubicBezTo>
                      <a:pt x="346685" y="379834"/>
                      <a:pt x="348254" y="378937"/>
                      <a:pt x="349936" y="378489"/>
                    </a:cubicBezTo>
                    <a:lnTo>
                      <a:pt x="358117" y="371316"/>
                    </a:lnTo>
                    <a:cubicBezTo>
                      <a:pt x="358789" y="370756"/>
                      <a:pt x="359462" y="370252"/>
                      <a:pt x="360246" y="369859"/>
                    </a:cubicBezTo>
                    <a:lnTo>
                      <a:pt x="360471" y="369635"/>
                    </a:lnTo>
                    <a:cubicBezTo>
                      <a:pt x="360751" y="369355"/>
                      <a:pt x="361031" y="369131"/>
                      <a:pt x="361311" y="368851"/>
                    </a:cubicBezTo>
                    <a:lnTo>
                      <a:pt x="372070" y="360221"/>
                    </a:lnTo>
                    <a:cubicBezTo>
                      <a:pt x="374312" y="358428"/>
                      <a:pt x="377226" y="357643"/>
                      <a:pt x="380084" y="358091"/>
                    </a:cubicBezTo>
                    <a:lnTo>
                      <a:pt x="403003" y="361566"/>
                    </a:lnTo>
                    <a:lnTo>
                      <a:pt x="405525" y="361566"/>
                    </a:lnTo>
                    <a:lnTo>
                      <a:pt x="408102" y="361061"/>
                    </a:lnTo>
                    <a:cubicBezTo>
                      <a:pt x="409840" y="360725"/>
                      <a:pt x="411689" y="360837"/>
                      <a:pt x="413370" y="361398"/>
                    </a:cubicBezTo>
                    <a:lnTo>
                      <a:pt x="415499" y="362126"/>
                    </a:lnTo>
                    <a:cubicBezTo>
                      <a:pt x="417012" y="362630"/>
                      <a:pt x="418413" y="363471"/>
                      <a:pt x="419534" y="364648"/>
                    </a:cubicBezTo>
                    <a:lnTo>
                      <a:pt x="421551" y="366665"/>
                    </a:lnTo>
                    <a:lnTo>
                      <a:pt x="423008" y="366665"/>
                    </a:lnTo>
                    <a:cubicBezTo>
                      <a:pt x="423513" y="366665"/>
                      <a:pt x="424073" y="366721"/>
                      <a:pt x="424577" y="366777"/>
                    </a:cubicBezTo>
                    <a:lnTo>
                      <a:pt x="432086" y="367954"/>
                    </a:lnTo>
                    <a:lnTo>
                      <a:pt x="433880" y="367618"/>
                    </a:lnTo>
                    <a:cubicBezTo>
                      <a:pt x="434552" y="367506"/>
                      <a:pt x="435224" y="367394"/>
                      <a:pt x="435897" y="367394"/>
                    </a:cubicBezTo>
                    <a:lnTo>
                      <a:pt x="440212" y="367394"/>
                    </a:lnTo>
                    <a:cubicBezTo>
                      <a:pt x="442901" y="367394"/>
                      <a:pt x="445479" y="368458"/>
                      <a:pt x="447384" y="370307"/>
                    </a:cubicBezTo>
                    <a:cubicBezTo>
                      <a:pt x="449962" y="370476"/>
                      <a:pt x="452316" y="371596"/>
                      <a:pt x="454109" y="373446"/>
                    </a:cubicBezTo>
                    <a:cubicBezTo>
                      <a:pt x="454389" y="373502"/>
                      <a:pt x="454669" y="373614"/>
                      <a:pt x="454949" y="373670"/>
                    </a:cubicBezTo>
                    <a:cubicBezTo>
                      <a:pt x="455174" y="373614"/>
                      <a:pt x="455454" y="373502"/>
                      <a:pt x="455678" y="373446"/>
                    </a:cubicBezTo>
                    <a:lnTo>
                      <a:pt x="456799" y="373165"/>
                    </a:lnTo>
                    <a:lnTo>
                      <a:pt x="457471" y="372717"/>
                    </a:lnTo>
                    <a:cubicBezTo>
                      <a:pt x="458088" y="372325"/>
                      <a:pt x="458704" y="371989"/>
                      <a:pt x="459376" y="371708"/>
                    </a:cubicBezTo>
                    <a:lnTo>
                      <a:pt x="461674" y="370756"/>
                    </a:lnTo>
                    <a:lnTo>
                      <a:pt x="463467" y="369411"/>
                    </a:lnTo>
                    <a:cubicBezTo>
                      <a:pt x="463972" y="369075"/>
                      <a:pt x="464476" y="368738"/>
                      <a:pt x="464980" y="368458"/>
                    </a:cubicBezTo>
                    <a:lnTo>
                      <a:pt x="465933" y="367506"/>
                    </a:lnTo>
                    <a:cubicBezTo>
                      <a:pt x="466717" y="366721"/>
                      <a:pt x="467614" y="366049"/>
                      <a:pt x="468623" y="365544"/>
                    </a:cubicBezTo>
                    <a:lnTo>
                      <a:pt x="470080" y="364816"/>
                    </a:lnTo>
                    <a:cubicBezTo>
                      <a:pt x="471536" y="364087"/>
                      <a:pt x="473106" y="363751"/>
                      <a:pt x="474675" y="363751"/>
                    </a:cubicBezTo>
                    <a:lnTo>
                      <a:pt x="476804" y="363751"/>
                    </a:lnTo>
                    <a:cubicBezTo>
                      <a:pt x="477420" y="363751"/>
                      <a:pt x="477981" y="363807"/>
                      <a:pt x="478597" y="363919"/>
                    </a:cubicBezTo>
                    <a:cubicBezTo>
                      <a:pt x="478821" y="363863"/>
                      <a:pt x="479102" y="363863"/>
                      <a:pt x="479326" y="363807"/>
                    </a:cubicBezTo>
                    <a:cubicBezTo>
                      <a:pt x="480559" y="363303"/>
                      <a:pt x="481903" y="363023"/>
                      <a:pt x="483248" y="363023"/>
                    </a:cubicBezTo>
                    <a:lnTo>
                      <a:pt x="484705" y="363023"/>
                    </a:lnTo>
                    <a:cubicBezTo>
                      <a:pt x="486330" y="363023"/>
                      <a:pt x="487899" y="363415"/>
                      <a:pt x="489356" y="364144"/>
                    </a:cubicBezTo>
                    <a:lnTo>
                      <a:pt x="489805" y="364368"/>
                    </a:lnTo>
                    <a:cubicBezTo>
                      <a:pt x="490757" y="364031"/>
                      <a:pt x="491710" y="363863"/>
                      <a:pt x="492663" y="363751"/>
                    </a:cubicBezTo>
                    <a:cubicBezTo>
                      <a:pt x="493167" y="362743"/>
                      <a:pt x="493839" y="361790"/>
                      <a:pt x="494624" y="361005"/>
                    </a:cubicBezTo>
                    <a:lnTo>
                      <a:pt x="495352" y="360277"/>
                    </a:lnTo>
                    <a:cubicBezTo>
                      <a:pt x="497314" y="358372"/>
                      <a:pt x="499891" y="357251"/>
                      <a:pt x="502637" y="357251"/>
                    </a:cubicBezTo>
                    <a:lnTo>
                      <a:pt x="504094" y="357251"/>
                    </a:lnTo>
                    <a:cubicBezTo>
                      <a:pt x="505719" y="357251"/>
                      <a:pt x="507288" y="357643"/>
                      <a:pt x="508689" y="358316"/>
                    </a:cubicBezTo>
                    <a:lnTo>
                      <a:pt x="509362" y="358652"/>
                    </a:lnTo>
                    <a:cubicBezTo>
                      <a:pt x="510875" y="358708"/>
                      <a:pt x="512332" y="359044"/>
                      <a:pt x="513677" y="359717"/>
                    </a:cubicBezTo>
                    <a:lnTo>
                      <a:pt x="515134" y="360445"/>
                    </a:lnTo>
                    <a:cubicBezTo>
                      <a:pt x="515526" y="360613"/>
                      <a:pt x="515918" y="360837"/>
                      <a:pt x="516254" y="361061"/>
                    </a:cubicBezTo>
                    <a:cubicBezTo>
                      <a:pt x="519056" y="359212"/>
                      <a:pt x="522586" y="358764"/>
                      <a:pt x="525781" y="360053"/>
                    </a:cubicBezTo>
                    <a:cubicBezTo>
                      <a:pt x="529423" y="360109"/>
                      <a:pt x="532729" y="362070"/>
                      <a:pt x="534578" y="365264"/>
                    </a:cubicBezTo>
                    <a:lnTo>
                      <a:pt x="536764" y="369075"/>
                    </a:lnTo>
                    <a:lnTo>
                      <a:pt x="537941" y="370252"/>
                    </a:lnTo>
                    <a:cubicBezTo>
                      <a:pt x="539061" y="371372"/>
                      <a:pt x="539846" y="372661"/>
                      <a:pt x="540407" y="374118"/>
                    </a:cubicBezTo>
                    <a:cubicBezTo>
                      <a:pt x="540743" y="374454"/>
                      <a:pt x="541023" y="374791"/>
                      <a:pt x="541247" y="375183"/>
                    </a:cubicBezTo>
                    <a:lnTo>
                      <a:pt x="546290" y="382356"/>
                    </a:lnTo>
                    <a:cubicBezTo>
                      <a:pt x="546570" y="382748"/>
                      <a:pt x="546851" y="383196"/>
                      <a:pt x="547075" y="383644"/>
                    </a:cubicBezTo>
                    <a:lnTo>
                      <a:pt x="551390" y="392274"/>
                    </a:lnTo>
                    <a:cubicBezTo>
                      <a:pt x="551782" y="393115"/>
                      <a:pt x="552118" y="393955"/>
                      <a:pt x="552286" y="394852"/>
                    </a:cubicBezTo>
                    <a:lnTo>
                      <a:pt x="553015" y="398438"/>
                    </a:lnTo>
                    <a:cubicBezTo>
                      <a:pt x="553127" y="398999"/>
                      <a:pt x="553183" y="399615"/>
                      <a:pt x="553239" y="400232"/>
                    </a:cubicBezTo>
                    <a:lnTo>
                      <a:pt x="555592" y="407236"/>
                    </a:lnTo>
                    <a:cubicBezTo>
                      <a:pt x="555929" y="408301"/>
                      <a:pt x="556097" y="409422"/>
                      <a:pt x="556097" y="410486"/>
                    </a:cubicBezTo>
                    <a:lnTo>
                      <a:pt x="556097" y="410991"/>
                    </a:lnTo>
                    <a:lnTo>
                      <a:pt x="556937" y="413568"/>
                    </a:lnTo>
                    <a:cubicBezTo>
                      <a:pt x="558955" y="415754"/>
                      <a:pt x="559907" y="418668"/>
                      <a:pt x="559627" y="421582"/>
                    </a:cubicBezTo>
                    <a:cubicBezTo>
                      <a:pt x="559347" y="424664"/>
                      <a:pt x="557666" y="427466"/>
                      <a:pt x="555088" y="429147"/>
                    </a:cubicBezTo>
                    <a:lnTo>
                      <a:pt x="548644" y="433462"/>
                    </a:lnTo>
                    <a:cubicBezTo>
                      <a:pt x="545506" y="435535"/>
                      <a:pt x="541583" y="435703"/>
                      <a:pt x="538333" y="434134"/>
                    </a:cubicBezTo>
                    <a:lnTo>
                      <a:pt x="535811" y="434750"/>
                    </a:lnTo>
                    <a:lnTo>
                      <a:pt x="519729" y="440354"/>
                    </a:lnTo>
                    <a:lnTo>
                      <a:pt x="478653" y="452794"/>
                    </a:lnTo>
                    <a:cubicBezTo>
                      <a:pt x="479774" y="455708"/>
                      <a:pt x="479438" y="459071"/>
                      <a:pt x="477813" y="461816"/>
                    </a:cubicBezTo>
                    <a:cubicBezTo>
                      <a:pt x="478653" y="463834"/>
                      <a:pt x="478821" y="466075"/>
                      <a:pt x="478317" y="468261"/>
                    </a:cubicBezTo>
                    <a:lnTo>
                      <a:pt x="477589" y="471119"/>
                    </a:lnTo>
                    <a:cubicBezTo>
                      <a:pt x="477196" y="472632"/>
                      <a:pt x="476524" y="474033"/>
                      <a:pt x="475515" y="475209"/>
                    </a:cubicBezTo>
                    <a:cubicBezTo>
                      <a:pt x="475795" y="475658"/>
                      <a:pt x="476020" y="476106"/>
                      <a:pt x="476244" y="476554"/>
                    </a:cubicBezTo>
                    <a:lnTo>
                      <a:pt x="479438" y="483559"/>
                    </a:lnTo>
                    <a:cubicBezTo>
                      <a:pt x="479998" y="483447"/>
                      <a:pt x="480615" y="483391"/>
                      <a:pt x="481175" y="483391"/>
                    </a:cubicBezTo>
                    <a:lnTo>
                      <a:pt x="481903" y="483391"/>
                    </a:lnTo>
                    <a:cubicBezTo>
                      <a:pt x="484649" y="483391"/>
                      <a:pt x="487283" y="484456"/>
                      <a:pt x="489188" y="486417"/>
                    </a:cubicBezTo>
                    <a:lnTo>
                      <a:pt x="492046" y="489275"/>
                    </a:lnTo>
                    <a:cubicBezTo>
                      <a:pt x="493951" y="491236"/>
                      <a:pt x="495072" y="493814"/>
                      <a:pt x="495072" y="496560"/>
                    </a:cubicBezTo>
                    <a:lnTo>
                      <a:pt x="495072" y="498521"/>
                    </a:lnTo>
                    <a:cubicBezTo>
                      <a:pt x="495521" y="499698"/>
                      <a:pt x="495801" y="500986"/>
                      <a:pt x="495801" y="502331"/>
                    </a:cubicBezTo>
                    <a:lnTo>
                      <a:pt x="495801" y="503060"/>
                    </a:lnTo>
                    <a:cubicBezTo>
                      <a:pt x="495801" y="503396"/>
                      <a:pt x="495801" y="503788"/>
                      <a:pt x="495745" y="504125"/>
                    </a:cubicBezTo>
                    <a:cubicBezTo>
                      <a:pt x="495801" y="504461"/>
                      <a:pt x="495801" y="504853"/>
                      <a:pt x="495801" y="505189"/>
                    </a:cubicBezTo>
                    <a:lnTo>
                      <a:pt x="495801" y="506646"/>
                    </a:lnTo>
                    <a:cubicBezTo>
                      <a:pt x="495801" y="507991"/>
                      <a:pt x="495521" y="509336"/>
                      <a:pt x="495016" y="510569"/>
                    </a:cubicBezTo>
                    <a:cubicBezTo>
                      <a:pt x="494904" y="511802"/>
                      <a:pt x="494512" y="513034"/>
                      <a:pt x="493951" y="514155"/>
                    </a:cubicBezTo>
                    <a:lnTo>
                      <a:pt x="493223" y="515612"/>
                    </a:lnTo>
                    <a:cubicBezTo>
                      <a:pt x="492775" y="516509"/>
                      <a:pt x="492158" y="517349"/>
                      <a:pt x="491486" y="518078"/>
                    </a:cubicBezTo>
                    <a:cubicBezTo>
                      <a:pt x="491934" y="519255"/>
                      <a:pt x="492158" y="520488"/>
                      <a:pt x="492158" y="521720"/>
                    </a:cubicBezTo>
                    <a:lnTo>
                      <a:pt x="492158" y="522449"/>
                    </a:lnTo>
                    <a:cubicBezTo>
                      <a:pt x="492158" y="525195"/>
                      <a:pt x="491094" y="527828"/>
                      <a:pt x="489132" y="529734"/>
                    </a:cubicBezTo>
                    <a:lnTo>
                      <a:pt x="487675" y="531191"/>
                    </a:lnTo>
                    <a:cubicBezTo>
                      <a:pt x="486947" y="531919"/>
                      <a:pt x="486106" y="532536"/>
                      <a:pt x="485210" y="532984"/>
                    </a:cubicBezTo>
                    <a:lnTo>
                      <a:pt x="484425" y="535057"/>
                    </a:lnTo>
                    <a:cubicBezTo>
                      <a:pt x="483921" y="536570"/>
                      <a:pt x="483080" y="537971"/>
                      <a:pt x="481959" y="539092"/>
                    </a:cubicBezTo>
                    <a:lnTo>
                      <a:pt x="481399" y="539652"/>
                    </a:lnTo>
                    <a:cubicBezTo>
                      <a:pt x="481399" y="541557"/>
                      <a:pt x="480895" y="543351"/>
                      <a:pt x="479942" y="544920"/>
                    </a:cubicBezTo>
                    <a:lnTo>
                      <a:pt x="479942" y="545929"/>
                    </a:lnTo>
                    <a:cubicBezTo>
                      <a:pt x="480390" y="547105"/>
                      <a:pt x="480671" y="548394"/>
                      <a:pt x="480671" y="549739"/>
                    </a:cubicBezTo>
                    <a:lnTo>
                      <a:pt x="480671" y="551196"/>
                    </a:lnTo>
                    <a:cubicBezTo>
                      <a:pt x="480671" y="551252"/>
                      <a:pt x="480671" y="551308"/>
                      <a:pt x="480671" y="551364"/>
                    </a:cubicBezTo>
                    <a:cubicBezTo>
                      <a:pt x="481567" y="552485"/>
                      <a:pt x="482184" y="553830"/>
                      <a:pt x="482520" y="555287"/>
                    </a:cubicBezTo>
                    <a:lnTo>
                      <a:pt x="482632" y="555399"/>
                    </a:lnTo>
                    <a:cubicBezTo>
                      <a:pt x="484761" y="557472"/>
                      <a:pt x="485826" y="560330"/>
                      <a:pt x="485658" y="563188"/>
                    </a:cubicBezTo>
                    <a:cubicBezTo>
                      <a:pt x="486611" y="564757"/>
                      <a:pt x="487115" y="566606"/>
                      <a:pt x="487115" y="568455"/>
                    </a:cubicBezTo>
                    <a:lnTo>
                      <a:pt x="487115" y="570585"/>
                    </a:lnTo>
                    <a:cubicBezTo>
                      <a:pt x="487115" y="573331"/>
                      <a:pt x="486050" y="575964"/>
                      <a:pt x="484089" y="577870"/>
                    </a:cubicBezTo>
                    <a:lnTo>
                      <a:pt x="482632" y="579327"/>
                    </a:lnTo>
                    <a:cubicBezTo>
                      <a:pt x="480502" y="581456"/>
                      <a:pt x="477532" y="582577"/>
                      <a:pt x="474507" y="582353"/>
                    </a:cubicBezTo>
                    <a:lnTo>
                      <a:pt x="465148" y="581624"/>
                    </a:lnTo>
                    <a:cubicBezTo>
                      <a:pt x="464924" y="581624"/>
                      <a:pt x="464700" y="581568"/>
                      <a:pt x="464476" y="581568"/>
                    </a:cubicBezTo>
                    <a:lnTo>
                      <a:pt x="430013" y="576525"/>
                    </a:lnTo>
                    <a:lnTo>
                      <a:pt x="356268" y="564813"/>
                    </a:lnTo>
                    <a:cubicBezTo>
                      <a:pt x="357052" y="565766"/>
                      <a:pt x="357613" y="566830"/>
                      <a:pt x="358005" y="568063"/>
                    </a:cubicBezTo>
                    <a:cubicBezTo>
                      <a:pt x="358229" y="568680"/>
                      <a:pt x="358341" y="569296"/>
                      <a:pt x="358453" y="569912"/>
                    </a:cubicBezTo>
                    <a:cubicBezTo>
                      <a:pt x="359910" y="571706"/>
                      <a:pt x="360695" y="574003"/>
                      <a:pt x="360695" y="576357"/>
                    </a:cubicBezTo>
                    <a:lnTo>
                      <a:pt x="360695" y="577085"/>
                    </a:lnTo>
                    <a:cubicBezTo>
                      <a:pt x="360695" y="578038"/>
                      <a:pt x="360583" y="578990"/>
                      <a:pt x="360303" y="579943"/>
                    </a:cubicBezTo>
                    <a:lnTo>
                      <a:pt x="360415" y="580335"/>
                    </a:lnTo>
                    <a:cubicBezTo>
                      <a:pt x="360415" y="580391"/>
                      <a:pt x="360415" y="580391"/>
                      <a:pt x="360415" y="580447"/>
                    </a:cubicBezTo>
                    <a:cubicBezTo>
                      <a:pt x="360471" y="580503"/>
                      <a:pt x="360527" y="580560"/>
                      <a:pt x="360527" y="580560"/>
                    </a:cubicBezTo>
                    <a:lnTo>
                      <a:pt x="361255" y="581288"/>
                    </a:lnTo>
                    <a:cubicBezTo>
                      <a:pt x="363889" y="583922"/>
                      <a:pt x="364842" y="587732"/>
                      <a:pt x="363945" y="591207"/>
                    </a:cubicBezTo>
                    <a:cubicBezTo>
                      <a:pt x="364617" y="592608"/>
                      <a:pt x="365010" y="594177"/>
                      <a:pt x="365010" y="595746"/>
                    </a:cubicBezTo>
                    <a:lnTo>
                      <a:pt x="365010" y="596474"/>
                    </a:lnTo>
                    <a:cubicBezTo>
                      <a:pt x="365010" y="598155"/>
                      <a:pt x="364617" y="599780"/>
                      <a:pt x="363833" y="601237"/>
                    </a:cubicBezTo>
                    <a:lnTo>
                      <a:pt x="364225" y="601910"/>
                    </a:lnTo>
                    <a:cubicBezTo>
                      <a:pt x="365178" y="603535"/>
                      <a:pt x="365682" y="605384"/>
                      <a:pt x="365682" y="607233"/>
                    </a:cubicBezTo>
                    <a:lnTo>
                      <a:pt x="365682" y="609363"/>
                    </a:lnTo>
                    <a:cubicBezTo>
                      <a:pt x="365682" y="610595"/>
                      <a:pt x="365458" y="611828"/>
                      <a:pt x="365010" y="613005"/>
                    </a:cubicBezTo>
                    <a:lnTo>
                      <a:pt x="364113" y="615359"/>
                    </a:lnTo>
                    <a:lnTo>
                      <a:pt x="364729" y="616872"/>
                    </a:lnTo>
                    <a:cubicBezTo>
                      <a:pt x="365682" y="617432"/>
                      <a:pt x="366579" y="618104"/>
                      <a:pt x="367307" y="618945"/>
                    </a:cubicBezTo>
                    <a:cubicBezTo>
                      <a:pt x="369381" y="620850"/>
                      <a:pt x="370725" y="623540"/>
                      <a:pt x="370725" y="626622"/>
                    </a:cubicBezTo>
                    <a:lnTo>
                      <a:pt x="370725" y="627351"/>
                    </a:lnTo>
                    <a:cubicBezTo>
                      <a:pt x="370725" y="628976"/>
                      <a:pt x="370333" y="630545"/>
                      <a:pt x="369661" y="631946"/>
                    </a:cubicBezTo>
                    <a:lnTo>
                      <a:pt x="369268" y="632786"/>
                    </a:lnTo>
                    <a:cubicBezTo>
                      <a:pt x="369156" y="633963"/>
                      <a:pt x="368764" y="635140"/>
                      <a:pt x="368260" y="636261"/>
                    </a:cubicBezTo>
                    <a:lnTo>
                      <a:pt x="367531" y="637717"/>
                    </a:lnTo>
                    <a:cubicBezTo>
                      <a:pt x="367027" y="638726"/>
                      <a:pt x="366411" y="639623"/>
                      <a:pt x="365626" y="640407"/>
                    </a:cubicBezTo>
                    <a:lnTo>
                      <a:pt x="364505" y="641528"/>
                    </a:lnTo>
                    <a:lnTo>
                      <a:pt x="303761" y="714377"/>
                    </a:lnTo>
                    <a:cubicBezTo>
                      <a:pt x="301800" y="716730"/>
                      <a:pt x="298886" y="718075"/>
                      <a:pt x="295804" y="718075"/>
                    </a:cubicBezTo>
                    <a:lnTo>
                      <a:pt x="294347" y="718075"/>
                    </a:lnTo>
                    <a:cubicBezTo>
                      <a:pt x="293954" y="718075"/>
                      <a:pt x="293562" y="718075"/>
                      <a:pt x="293226" y="718019"/>
                    </a:cubicBezTo>
                    <a:lnTo>
                      <a:pt x="280281" y="716562"/>
                    </a:lnTo>
                    <a:cubicBezTo>
                      <a:pt x="279553" y="716506"/>
                      <a:pt x="278880" y="716338"/>
                      <a:pt x="278152" y="716114"/>
                    </a:cubicBezTo>
                    <a:lnTo>
                      <a:pt x="276583" y="715609"/>
                    </a:lnTo>
                    <a:lnTo>
                      <a:pt x="273613" y="714993"/>
                    </a:lnTo>
                    <a:cubicBezTo>
                      <a:pt x="272884" y="714881"/>
                      <a:pt x="272212" y="714657"/>
                      <a:pt x="271540" y="714377"/>
                    </a:cubicBezTo>
                    <a:lnTo>
                      <a:pt x="266496" y="712247"/>
                    </a:lnTo>
                    <a:cubicBezTo>
                      <a:pt x="264479" y="711407"/>
                      <a:pt x="262798" y="709950"/>
                      <a:pt x="261677" y="708044"/>
                    </a:cubicBezTo>
                    <a:lnTo>
                      <a:pt x="260724" y="706475"/>
                    </a:lnTo>
                    <a:cubicBezTo>
                      <a:pt x="260164" y="706587"/>
                      <a:pt x="259604" y="706587"/>
                      <a:pt x="259043" y="706587"/>
                    </a:cubicBezTo>
                    <a:cubicBezTo>
                      <a:pt x="253327" y="706587"/>
                      <a:pt x="248732" y="701936"/>
                      <a:pt x="248732" y="696277"/>
                    </a:cubicBezTo>
                    <a:lnTo>
                      <a:pt x="248732" y="692242"/>
                    </a:lnTo>
                    <a:lnTo>
                      <a:pt x="248004" y="690785"/>
                    </a:lnTo>
                    <a:lnTo>
                      <a:pt x="244698" y="690785"/>
                    </a:lnTo>
                    <a:cubicBezTo>
                      <a:pt x="243577" y="690785"/>
                      <a:pt x="242456" y="690617"/>
                      <a:pt x="241391" y="690225"/>
                    </a:cubicBezTo>
                    <a:lnTo>
                      <a:pt x="240663" y="690000"/>
                    </a:lnTo>
                    <a:cubicBezTo>
                      <a:pt x="239206" y="690168"/>
                      <a:pt x="237805" y="690000"/>
                      <a:pt x="236404" y="689552"/>
                    </a:cubicBezTo>
                    <a:cubicBezTo>
                      <a:pt x="236068" y="689664"/>
                      <a:pt x="235732" y="689776"/>
                      <a:pt x="235339" y="689832"/>
                    </a:cubicBezTo>
                    <a:cubicBezTo>
                      <a:pt x="233994" y="690449"/>
                      <a:pt x="232482" y="690785"/>
                      <a:pt x="231024" y="690785"/>
                    </a:cubicBezTo>
                    <a:lnTo>
                      <a:pt x="220097" y="690785"/>
                    </a:lnTo>
                    <a:lnTo>
                      <a:pt x="218472" y="691177"/>
                    </a:lnTo>
                    <a:cubicBezTo>
                      <a:pt x="217632" y="691401"/>
                      <a:pt x="216791" y="691457"/>
                      <a:pt x="215950" y="691457"/>
                    </a:cubicBezTo>
                    <a:lnTo>
                      <a:pt x="214718" y="691457"/>
                    </a:lnTo>
                    <a:cubicBezTo>
                      <a:pt x="214213" y="691681"/>
                      <a:pt x="213653" y="691794"/>
                      <a:pt x="213149" y="691962"/>
                    </a:cubicBezTo>
                    <a:lnTo>
                      <a:pt x="211972" y="692522"/>
                    </a:lnTo>
                    <a:cubicBezTo>
                      <a:pt x="211299" y="692858"/>
                      <a:pt x="210571" y="693138"/>
                      <a:pt x="209842" y="693307"/>
                    </a:cubicBezTo>
                    <a:lnTo>
                      <a:pt x="208217" y="693699"/>
                    </a:lnTo>
                    <a:lnTo>
                      <a:pt x="204631" y="696277"/>
                    </a:lnTo>
                    <a:cubicBezTo>
                      <a:pt x="203846" y="697061"/>
                      <a:pt x="202950" y="697734"/>
                      <a:pt x="201997" y="698182"/>
                    </a:cubicBezTo>
                    <a:lnTo>
                      <a:pt x="200316" y="699863"/>
                    </a:lnTo>
                    <a:cubicBezTo>
                      <a:pt x="199532" y="700647"/>
                      <a:pt x="198635" y="701264"/>
                      <a:pt x="197682" y="701768"/>
                    </a:cubicBezTo>
                    <a:lnTo>
                      <a:pt x="196225" y="702497"/>
                    </a:lnTo>
                    <a:cubicBezTo>
                      <a:pt x="195777" y="702721"/>
                      <a:pt x="195329" y="702889"/>
                      <a:pt x="194824" y="703057"/>
                    </a:cubicBezTo>
                    <a:lnTo>
                      <a:pt x="190509" y="704514"/>
                    </a:lnTo>
                    <a:cubicBezTo>
                      <a:pt x="190285" y="704626"/>
                      <a:pt x="190005" y="704682"/>
                      <a:pt x="189725" y="704738"/>
                    </a:cubicBezTo>
                    <a:lnTo>
                      <a:pt x="186811" y="705523"/>
                    </a:lnTo>
                    <a:lnTo>
                      <a:pt x="185802" y="706195"/>
                    </a:lnTo>
                    <a:cubicBezTo>
                      <a:pt x="184570" y="706980"/>
                      <a:pt x="183225" y="707540"/>
                      <a:pt x="181768" y="707764"/>
                    </a:cubicBezTo>
                    <a:lnTo>
                      <a:pt x="179190" y="708212"/>
                    </a:lnTo>
                    <a:lnTo>
                      <a:pt x="175772" y="710510"/>
                    </a:lnTo>
                    <a:cubicBezTo>
                      <a:pt x="175660" y="710622"/>
                      <a:pt x="175492" y="710678"/>
                      <a:pt x="175380" y="710790"/>
                    </a:cubicBezTo>
                    <a:lnTo>
                      <a:pt x="174987" y="711631"/>
                    </a:lnTo>
                    <a:cubicBezTo>
                      <a:pt x="174483" y="712583"/>
                      <a:pt x="173866" y="713480"/>
                      <a:pt x="173082" y="714264"/>
                    </a:cubicBezTo>
                    <a:lnTo>
                      <a:pt x="172353" y="714993"/>
                    </a:lnTo>
                    <a:lnTo>
                      <a:pt x="168599" y="720597"/>
                    </a:lnTo>
                    <a:cubicBezTo>
                      <a:pt x="168487" y="720765"/>
                      <a:pt x="168375" y="720933"/>
                      <a:pt x="168263" y="721045"/>
                    </a:cubicBezTo>
                    <a:lnTo>
                      <a:pt x="163331" y="727769"/>
                    </a:lnTo>
                    <a:lnTo>
                      <a:pt x="162939" y="729787"/>
                    </a:lnTo>
                    <a:cubicBezTo>
                      <a:pt x="162771" y="730571"/>
                      <a:pt x="162547" y="731356"/>
                      <a:pt x="162155" y="732084"/>
                    </a:cubicBezTo>
                    <a:cubicBezTo>
                      <a:pt x="161762" y="733990"/>
                      <a:pt x="160754" y="735783"/>
                      <a:pt x="159353" y="737184"/>
                    </a:cubicBezTo>
                    <a:lnTo>
                      <a:pt x="158176" y="738361"/>
                    </a:lnTo>
                    <a:lnTo>
                      <a:pt x="154926" y="742115"/>
                    </a:lnTo>
                    <a:cubicBezTo>
                      <a:pt x="154702" y="743124"/>
                      <a:pt x="154309" y="744132"/>
                      <a:pt x="153805" y="745085"/>
                    </a:cubicBezTo>
                    <a:lnTo>
                      <a:pt x="150947" y="750128"/>
                    </a:lnTo>
                    <a:cubicBezTo>
                      <a:pt x="150835" y="750352"/>
                      <a:pt x="150723" y="750521"/>
                      <a:pt x="150555" y="750745"/>
                    </a:cubicBezTo>
                    <a:lnTo>
                      <a:pt x="149098" y="752874"/>
                    </a:lnTo>
                    <a:cubicBezTo>
                      <a:pt x="148818" y="753322"/>
                      <a:pt x="148482" y="753771"/>
                      <a:pt x="148089" y="754163"/>
                    </a:cubicBezTo>
                    <a:lnTo>
                      <a:pt x="146016" y="758310"/>
                    </a:lnTo>
                    <a:lnTo>
                      <a:pt x="145288" y="760439"/>
                    </a:lnTo>
                    <a:cubicBezTo>
                      <a:pt x="144895" y="761560"/>
                      <a:pt x="144391" y="762569"/>
                      <a:pt x="143662" y="763521"/>
                    </a:cubicBezTo>
                    <a:lnTo>
                      <a:pt x="142934" y="765370"/>
                    </a:lnTo>
                    <a:cubicBezTo>
                      <a:pt x="142430" y="766659"/>
                      <a:pt x="141645" y="767836"/>
                      <a:pt x="140636" y="768845"/>
                    </a:cubicBezTo>
                    <a:lnTo>
                      <a:pt x="137778" y="771759"/>
                    </a:lnTo>
                    <a:cubicBezTo>
                      <a:pt x="136714" y="772823"/>
                      <a:pt x="135425" y="773608"/>
                      <a:pt x="134080" y="774112"/>
                    </a:cubicBezTo>
                    <a:lnTo>
                      <a:pt x="133127" y="774841"/>
                    </a:lnTo>
                    <a:cubicBezTo>
                      <a:pt x="132623" y="775233"/>
                      <a:pt x="132119" y="775569"/>
                      <a:pt x="131558" y="775793"/>
                    </a:cubicBezTo>
                    <a:lnTo>
                      <a:pt x="130101" y="776522"/>
                    </a:lnTo>
                    <a:cubicBezTo>
                      <a:pt x="129261" y="776914"/>
                      <a:pt x="128420" y="777250"/>
                      <a:pt x="127524" y="777419"/>
                    </a:cubicBezTo>
                    <a:lnTo>
                      <a:pt x="124778" y="777979"/>
                    </a:lnTo>
                    <a:lnTo>
                      <a:pt x="121696" y="779156"/>
                    </a:lnTo>
                    <a:cubicBezTo>
                      <a:pt x="121528" y="779268"/>
                      <a:pt x="121416" y="779380"/>
                      <a:pt x="121247" y="779492"/>
                    </a:cubicBezTo>
                    <a:lnTo>
                      <a:pt x="120855" y="779996"/>
                    </a:lnTo>
                    <a:cubicBezTo>
                      <a:pt x="120743" y="780108"/>
                      <a:pt x="120687" y="780220"/>
                      <a:pt x="120575" y="780332"/>
                    </a:cubicBezTo>
                    <a:lnTo>
                      <a:pt x="120239" y="781397"/>
                    </a:lnTo>
                    <a:cubicBezTo>
                      <a:pt x="119678" y="783078"/>
                      <a:pt x="118670" y="784591"/>
                      <a:pt x="117381" y="785768"/>
                    </a:cubicBezTo>
                    <a:cubicBezTo>
                      <a:pt x="117045" y="786160"/>
                      <a:pt x="116652" y="786497"/>
                      <a:pt x="116260" y="786833"/>
                    </a:cubicBezTo>
                    <a:cubicBezTo>
                      <a:pt x="116036" y="787113"/>
                      <a:pt x="115812" y="787337"/>
                      <a:pt x="115532" y="787617"/>
                    </a:cubicBezTo>
                    <a:lnTo>
                      <a:pt x="113850" y="789298"/>
                    </a:lnTo>
                    <a:cubicBezTo>
                      <a:pt x="113346" y="790251"/>
                      <a:pt x="112730" y="791148"/>
                      <a:pt x="111945" y="791932"/>
                    </a:cubicBezTo>
                    <a:lnTo>
                      <a:pt x="110488" y="793389"/>
                    </a:lnTo>
                    <a:cubicBezTo>
                      <a:pt x="109087" y="794790"/>
                      <a:pt x="107294" y="795799"/>
                      <a:pt x="105333" y="796191"/>
                    </a:cubicBezTo>
                    <a:cubicBezTo>
                      <a:pt x="103988" y="796807"/>
                      <a:pt x="102531" y="797144"/>
                      <a:pt x="101018" y="797144"/>
                    </a:cubicBezTo>
                    <a:lnTo>
                      <a:pt x="98888" y="797144"/>
                    </a:lnTo>
                    <a:cubicBezTo>
                      <a:pt x="98216" y="797144"/>
                      <a:pt x="97544" y="797088"/>
                      <a:pt x="96871" y="796919"/>
                    </a:cubicBezTo>
                    <a:lnTo>
                      <a:pt x="93845" y="796415"/>
                    </a:lnTo>
                    <a:cubicBezTo>
                      <a:pt x="92612" y="796415"/>
                      <a:pt x="91379" y="796191"/>
                      <a:pt x="90203" y="795743"/>
                    </a:cubicBezTo>
                    <a:lnTo>
                      <a:pt x="87849" y="794846"/>
                    </a:lnTo>
                    <a:lnTo>
                      <a:pt x="86840" y="795350"/>
                    </a:lnTo>
                    <a:cubicBezTo>
                      <a:pt x="85944" y="796527"/>
                      <a:pt x="84767" y="797424"/>
                      <a:pt x="83422" y="798152"/>
                    </a:cubicBezTo>
                    <a:lnTo>
                      <a:pt x="82470" y="799105"/>
                    </a:lnTo>
                    <a:cubicBezTo>
                      <a:pt x="81685" y="799889"/>
                      <a:pt x="80789" y="800562"/>
                      <a:pt x="79780" y="801010"/>
                    </a:cubicBezTo>
                    <a:lnTo>
                      <a:pt x="76922" y="802467"/>
                    </a:lnTo>
                    <a:cubicBezTo>
                      <a:pt x="76642" y="802579"/>
                      <a:pt x="76418" y="802747"/>
                      <a:pt x="76137" y="802803"/>
                    </a:cubicBezTo>
                    <a:lnTo>
                      <a:pt x="74512" y="803476"/>
                    </a:lnTo>
                    <a:cubicBezTo>
                      <a:pt x="74288" y="803644"/>
                      <a:pt x="74120" y="803868"/>
                      <a:pt x="73896" y="804036"/>
                    </a:cubicBezTo>
                    <a:lnTo>
                      <a:pt x="73840" y="804260"/>
                    </a:lnTo>
                    <a:cubicBezTo>
                      <a:pt x="73448" y="806614"/>
                      <a:pt x="72271" y="808743"/>
                      <a:pt x="70534" y="810256"/>
                    </a:cubicBezTo>
                    <a:cubicBezTo>
                      <a:pt x="70366" y="810649"/>
                      <a:pt x="70197" y="811097"/>
                      <a:pt x="70029" y="811489"/>
                    </a:cubicBezTo>
                    <a:lnTo>
                      <a:pt x="69693" y="812442"/>
                    </a:lnTo>
                    <a:lnTo>
                      <a:pt x="69693" y="814067"/>
                    </a:lnTo>
                    <a:cubicBezTo>
                      <a:pt x="69693" y="815020"/>
                      <a:pt x="69581" y="816028"/>
                      <a:pt x="69301" y="816925"/>
                    </a:cubicBezTo>
                    <a:cubicBezTo>
                      <a:pt x="69581" y="817877"/>
                      <a:pt x="69693" y="818830"/>
                      <a:pt x="69693" y="819783"/>
                    </a:cubicBezTo>
                    <a:lnTo>
                      <a:pt x="69693" y="821240"/>
                    </a:lnTo>
                    <a:cubicBezTo>
                      <a:pt x="69693" y="821968"/>
                      <a:pt x="69637" y="822697"/>
                      <a:pt x="69469" y="823369"/>
                    </a:cubicBezTo>
                    <a:cubicBezTo>
                      <a:pt x="69861" y="825162"/>
                      <a:pt x="69749" y="827011"/>
                      <a:pt x="69189" y="828805"/>
                    </a:cubicBezTo>
                    <a:lnTo>
                      <a:pt x="69021" y="829869"/>
                    </a:lnTo>
                    <a:lnTo>
                      <a:pt x="69021" y="831102"/>
                    </a:lnTo>
                    <a:cubicBezTo>
                      <a:pt x="69469" y="832223"/>
                      <a:pt x="69693" y="833456"/>
                      <a:pt x="69749" y="834689"/>
                    </a:cubicBezTo>
                    <a:cubicBezTo>
                      <a:pt x="70197" y="835865"/>
                      <a:pt x="70478" y="837154"/>
                      <a:pt x="70478" y="838499"/>
                    </a:cubicBezTo>
                    <a:lnTo>
                      <a:pt x="70478" y="839228"/>
                    </a:lnTo>
                    <a:cubicBezTo>
                      <a:pt x="70478" y="840965"/>
                      <a:pt x="70029" y="842590"/>
                      <a:pt x="69301" y="844047"/>
                    </a:cubicBezTo>
                    <a:cubicBezTo>
                      <a:pt x="69637" y="845055"/>
                      <a:pt x="69749" y="846064"/>
                      <a:pt x="69749" y="847129"/>
                    </a:cubicBezTo>
                    <a:lnTo>
                      <a:pt x="69749" y="847857"/>
                    </a:lnTo>
                    <a:cubicBezTo>
                      <a:pt x="69749" y="849146"/>
                      <a:pt x="69525" y="850435"/>
                      <a:pt x="69021" y="851612"/>
                    </a:cubicBezTo>
                    <a:lnTo>
                      <a:pt x="69021" y="852677"/>
                    </a:lnTo>
                    <a:cubicBezTo>
                      <a:pt x="69469" y="853853"/>
                      <a:pt x="69749" y="855142"/>
                      <a:pt x="69749" y="856431"/>
                    </a:cubicBezTo>
                    <a:lnTo>
                      <a:pt x="69917" y="858897"/>
                    </a:lnTo>
                    <a:cubicBezTo>
                      <a:pt x="70478" y="860634"/>
                      <a:pt x="70590" y="862427"/>
                      <a:pt x="70253" y="864164"/>
                    </a:cubicBezTo>
                    <a:lnTo>
                      <a:pt x="70646" y="865341"/>
                    </a:lnTo>
                    <a:cubicBezTo>
                      <a:pt x="70702" y="865565"/>
                      <a:pt x="70814" y="865845"/>
                      <a:pt x="70870" y="866069"/>
                    </a:cubicBezTo>
                    <a:lnTo>
                      <a:pt x="71598" y="868927"/>
                    </a:lnTo>
                    <a:cubicBezTo>
                      <a:pt x="71823" y="869768"/>
                      <a:pt x="71935" y="870608"/>
                      <a:pt x="71935" y="871449"/>
                    </a:cubicBezTo>
                    <a:lnTo>
                      <a:pt x="71935" y="873578"/>
                    </a:lnTo>
                    <a:cubicBezTo>
                      <a:pt x="71935" y="874699"/>
                      <a:pt x="71766" y="875820"/>
                      <a:pt x="71374" y="876885"/>
                    </a:cubicBezTo>
                    <a:lnTo>
                      <a:pt x="71094" y="877669"/>
                    </a:lnTo>
                    <a:cubicBezTo>
                      <a:pt x="70982" y="878510"/>
                      <a:pt x="70814" y="879294"/>
                      <a:pt x="70534" y="880079"/>
                    </a:cubicBezTo>
                    <a:cubicBezTo>
                      <a:pt x="70926" y="881200"/>
                      <a:pt x="71150" y="882432"/>
                      <a:pt x="71150" y="883665"/>
                    </a:cubicBezTo>
                    <a:lnTo>
                      <a:pt x="71150" y="885570"/>
                    </a:lnTo>
                    <a:cubicBezTo>
                      <a:pt x="72103" y="887140"/>
                      <a:pt x="72607" y="888989"/>
                      <a:pt x="72607" y="890838"/>
                    </a:cubicBezTo>
                    <a:lnTo>
                      <a:pt x="72607" y="893696"/>
                    </a:lnTo>
                    <a:cubicBezTo>
                      <a:pt x="72607" y="894088"/>
                      <a:pt x="72607" y="894480"/>
                      <a:pt x="72551" y="894817"/>
                    </a:cubicBezTo>
                    <a:cubicBezTo>
                      <a:pt x="74288" y="895825"/>
                      <a:pt x="75633" y="897338"/>
                      <a:pt x="76530" y="899132"/>
                    </a:cubicBezTo>
                    <a:lnTo>
                      <a:pt x="76866" y="899804"/>
                    </a:lnTo>
                    <a:lnTo>
                      <a:pt x="77762" y="900476"/>
                    </a:lnTo>
                    <a:cubicBezTo>
                      <a:pt x="79668" y="901877"/>
                      <a:pt x="81013" y="903951"/>
                      <a:pt x="81573" y="906248"/>
                    </a:cubicBezTo>
                    <a:lnTo>
                      <a:pt x="82301" y="909106"/>
                    </a:lnTo>
                    <a:cubicBezTo>
                      <a:pt x="82526" y="909947"/>
                      <a:pt x="82638" y="910787"/>
                      <a:pt x="82638" y="911628"/>
                    </a:cubicBezTo>
                    <a:lnTo>
                      <a:pt x="82638" y="912356"/>
                    </a:lnTo>
                    <a:cubicBezTo>
                      <a:pt x="84487" y="914262"/>
                      <a:pt x="85496" y="916839"/>
                      <a:pt x="85496" y="919529"/>
                    </a:cubicBezTo>
                    <a:lnTo>
                      <a:pt x="85496" y="922387"/>
                    </a:lnTo>
                    <a:cubicBezTo>
                      <a:pt x="85496" y="923788"/>
                      <a:pt x="85216" y="925133"/>
                      <a:pt x="84711" y="926310"/>
                    </a:cubicBezTo>
                    <a:cubicBezTo>
                      <a:pt x="84767" y="926646"/>
                      <a:pt x="84767" y="927038"/>
                      <a:pt x="84767" y="927374"/>
                    </a:cubicBezTo>
                    <a:lnTo>
                      <a:pt x="84767" y="928831"/>
                    </a:lnTo>
                    <a:cubicBezTo>
                      <a:pt x="84767" y="929111"/>
                      <a:pt x="84767" y="929336"/>
                      <a:pt x="84711" y="929616"/>
                    </a:cubicBezTo>
                    <a:cubicBezTo>
                      <a:pt x="85832" y="930176"/>
                      <a:pt x="86840" y="930905"/>
                      <a:pt x="87681" y="931801"/>
                    </a:cubicBezTo>
                    <a:cubicBezTo>
                      <a:pt x="89642" y="933875"/>
                      <a:pt x="90651" y="936676"/>
                      <a:pt x="90483" y="939534"/>
                    </a:cubicBezTo>
                    <a:lnTo>
                      <a:pt x="84767" y="1031436"/>
                    </a:lnTo>
                    <a:lnTo>
                      <a:pt x="83422" y="1058221"/>
                    </a:lnTo>
                    <a:lnTo>
                      <a:pt x="105221" y="1107198"/>
                    </a:lnTo>
                    <a:lnTo>
                      <a:pt x="109984" y="1115323"/>
                    </a:lnTo>
                    <a:lnTo>
                      <a:pt x="178630" y="1232217"/>
                    </a:lnTo>
                    <a:lnTo>
                      <a:pt x="180031" y="1232217"/>
                    </a:lnTo>
                    <a:cubicBezTo>
                      <a:pt x="180871" y="1232217"/>
                      <a:pt x="181712" y="1232329"/>
                      <a:pt x="182552" y="1232553"/>
                    </a:cubicBezTo>
                    <a:lnTo>
                      <a:pt x="184345" y="1232946"/>
                    </a:lnTo>
                    <a:cubicBezTo>
                      <a:pt x="190061" y="1232946"/>
                      <a:pt x="194656" y="1237597"/>
                      <a:pt x="194656" y="1243257"/>
                    </a:cubicBezTo>
                    <a:cubicBezTo>
                      <a:pt x="194656" y="1248972"/>
                      <a:pt x="190005" y="1253567"/>
                      <a:pt x="184345" y="1253567"/>
                    </a:cubicBezTo>
                    <a:lnTo>
                      <a:pt x="182888" y="1253567"/>
                    </a:lnTo>
                    <a:cubicBezTo>
                      <a:pt x="182160" y="1253567"/>
                      <a:pt x="181488" y="1253511"/>
                      <a:pt x="180759" y="1253343"/>
                    </a:cubicBezTo>
                    <a:lnTo>
                      <a:pt x="180647" y="1253623"/>
                    </a:lnTo>
                    <a:cubicBezTo>
                      <a:pt x="180143" y="1254632"/>
                      <a:pt x="179526" y="1255529"/>
                      <a:pt x="178742" y="1256313"/>
                    </a:cubicBezTo>
                    <a:lnTo>
                      <a:pt x="175884" y="1259171"/>
                    </a:lnTo>
                    <a:cubicBezTo>
                      <a:pt x="174763" y="1260292"/>
                      <a:pt x="173362" y="1261133"/>
                      <a:pt x="171849" y="1261693"/>
                    </a:cubicBezTo>
                    <a:lnTo>
                      <a:pt x="169664" y="1262421"/>
                    </a:lnTo>
                    <a:cubicBezTo>
                      <a:pt x="168431" y="1264102"/>
                      <a:pt x="166694" y="1265335"/>
                      <a:pt x="164676" y="1266008"/>
                    </a:cubicBezTo>
                    <a:lnTo>
                      <a:pt x="163219" y="1266512"/>
                    </a:lnTo>
                    <a:lnTo>
                      <a:pt x="158344" y="1268921"/>
                    </a:lnTo>
                    <a:cubicBezTo>
                      <a:pt x="157728" y="1270098"/>
                      <a:pt x="156887" y="1271163"/>
                      <a:pt x="155878" y="1272004"/>
                    </a:cubicBezTo>
                    <a:cubicBezTo>
                      <a:pt x="155935" y="1272452"/>
                      <a:pt x="155990" y="1272956"/>
                      <a:pt x="155990" y="1273405"/>
                    </a:cubicBezTo>
                    <a:lnTo>
                      <a:pt x="155990" y="1274861"/>
                    </a:lnTo>
                    <a:cubicBezTo>
                      <a:pt x="155990" y="1279176"/>
                      <a:pt x="153301" y="1282931"/>
                      <a:pt x="149546" y="1284444"/>
                    </a:cubicBezTo>
                    <a:lnTo>
                      <a:pt x="149546" y="1287078"/>
                    </a:lnTo>
                    <a:cubicBezTo>
                      <a:pt x="149546" y="1289824"/>
                      <a:pt x="148426" y="1292457"/>
                      <a:pt x="146520" y="1294419"/>
                    </a:cubicBezTo>
                    <a:lnTo>
                      <a:pt x="145063" y="1295875"/>
                    </a:lnTo>
                    <a:cubicBezTo>
                      <a:pt x="144055" y="1296828"/>
                      <a:pt x="142878" y="1297613"/>
                      <a:pt x="141589" y="1298173"/>
                    </a:cubicBezTo>
                    <a:lnTo>
                      <a:pt x="138003" y="1299630"/>
                    </a:lnTo>
                    <a:cubicBezTo>
                      <a:pt x="136770" y="1300134"/>
                      <a:pt x="135481" y="1300359"/>
                      <a:pt x="134136" y="1300359"/>
                    </a:cubicBezTo>
                    <a:lnTo>
                      <a:pt x="133688" y="1300359"/>
                    </a:lnTo>
                    <a:lnTo>
                      <a:pt x="133688" y="1301479"/>
                    </a:lnTo>
                    <a:cubicBezTo>
                      <a:pt x="133688" y="1304169"/>
                      <a:pt x="132623" y="1306747"/>
                      <a:pt x="130774" y="1308652"/>
                    </a:cubicBezTo>
                    <a:cubicBezTo>
                      <a:pt x="130606" y="1311118"/>
                      <a:pt x="129541" y="1313471"/>
                      <a:pt x="127804" y="1315208"/>
                    </a:cubicBezTo>
                    <a:lnTo>
                      <a:pt x="127075" y="1315937"/>
                    </a:lnTo>
                    <a:cubicBezTo>
                      <a:pt x="126291" y="1316721"/>
                      <a:pt x="125338" y="1317394"/>
                      <a:pt x="124329" y="1317898"/>
                    </a:cubicBezTo>
                    <a:lnTo>
                      <a:pt x="122873" y="1318627"/>
                    </a:lnTo>
                    <a:cubicBezTo>
                      <a:pt x="121920" y="1319131"/>
                      <a:pt x="120855" y="1319411"/>
                      <a:pt x="119790" y="1319579"/>
                    </a:cubicBezTo>
                    <a:cubicBezTo>
                      <a:pt x="119006" y="1320364"/>
                      <a:pt x="118109" y="1320980"/>
                      <a:pt x="117157" y="1321484"/>
                    </a:cubicBezTo>
                    <a:lnTo>
                      <a:pt x="115700" y="1322213"/>
                    </a:lnTo>
                    <a:cubicBezTo>
                      <a:pt x="115476" y="1322325"/>
                      <a:pt x="115195" y="1322437"/>
                      <a:pt x="114971" y="1322549"/>
                    </a:cubicBezTo>
                    <a:cubicBezTo>
                      <a:pt x="114915" y="1325183"/>
                      <a:pt x="113850" y="1327593"/>
                      <a:pt x="112113" y="1329442"/>
                    </a:cubicBezTo>
                    <a:lnTo>
                      <a:pt x="112113" y="1329498"/>
                    </a:lnTo>
                    <a:cubicBezTo>
                      <a:pt x="112113" y="1332356"/>
                      <a:pt x="110937" y="1334990"/>
                      <a:pt x="108975" y="1336951"/>
                    </a:cubicBezTo>
                    <a:cubicBezTo>
                      <a:pt x="108527" y="1338800"/>
                      <a:pt x="107574" y="1340481"/>
                      <a:pt x="106230" y="1341826"/>
                    </a:cubicBezTo>
                    <a:lnTo>
                      <a:pt x="105949" y="1342050"/>
                    </a:lnTo>
                    <a:cubicBezTo>
                      <a:pt x="105893" y="1342162"/>
                      <a:pt x="105837" y="1342274"/>
                      <a:pt x="105781" y="1342387"/>
                    </a:cubicBezTo>
                    <a:lnTo>
                      <a:pt x="76362" y="1395510"/>
                    </a:lnTo>
                    <a:lnTo>
                      <a:pt x="72271" y="1403747"/>
                    </a:lnTo>
                    <a:cubicBezTo>
                      <a:pt x="71766" y="1404756"/>
                      <a:pt x="71094" y="1405653"/>
                      <a:pt x="70310" y="1406437"/>
                    </a:cubicBezTo>
                    <a:lnTo>
                      <a:pt x="68853" y="1407894"/>
                    </a:lnTo>
                    <a:cubicBezTo>
                      <a:pt x="66891" y="1409855"/>
                      <a:pt x="64257" y="1410920"/>
                      <a:pt x="61568" y="1410920"/>
                    </a:cubicBezTo>
                    <a:lnTo>
                      <a:pt x="58654" y="1410920"/>
                    </a:lnTo>
                    <a:cubicBezTo>
                      <a:pt x="59550" y="1414450"/>
                      <a:pt x="58542" y="1418205"/>
                      <a:pt x="55964" y="1420783"/>
                    </a:cubicBezTo>
                    <a:lnTo>
                      <a:pt x="54451" y="1422296"/>
                    </a:lnTo>
                    <a:cubicBezTo>
                      <a:pt x="52882" y="1423865"/>
                      <a:pt x="50921" y="1424817"/>
                      <a:pt x="48903" y="1425153"/>
                    </a:cubicBezTo>
                    <a:cubicBezTo>
                      <a:pt x="48903" y="1426218"/>
                      <a:pt x="48735" y="1427283"/>
                      <a:pt x="48399" y="1428292"/>
                    </a:cubicBezTo>
                    <a:lnTo>
                      <a:pt x="47670" y="1430421"/>
                    </a:lnTo>
                    <a:cubicBezTo>
                      <a:pt x="47614" y="1430589"/>
                      <a:pt x="47558" y="1430813"/>
                      <a:pt x="47446" y="1430982"/>
                    </a:cubicBezTo>
                    <a:lnTo>
                      <a:pt x="47334" y="1431262"/>
                    </a:lnTo>
                    <a:cubicBezTo>
                      <a:pt x="47670" y="1433391"/>
                      <a:pt x="47334" y="1435577"/>
                      <a:pt x="46382" y="1437538"/>
                    </a:cubicBezTo>
                    <a:lnTo>
                      <a:pt x="45653" y="1438995"/>
                    </a:lnTo>
                    <a:cubicBezTo>
                      <a:pt x="45149" y="1440003"/>
                      <a:pt x="44476" y="1440900"/>
                      <a:pt x="43692" y="1441685"/>
                    </a:cubicBezTo>
                    <a:lnTo>
                      <a:pt x="42963" y="1442413"/>
                    </a:lnTo>
                    <a:cubicBezTo>
                      <a:pt x="42907" y="1442469"/>
                      <a:pt x="42795" y="1442581"/>
                      <a:pt x="42739" y="1442637"/>
                    </a:cubicBezTo>
                    <a:cubicBezTo>
                      <a:pt x="43580" y="1443478"/>
                      <a:pt x="44364" y="1444430"/>
                      <a:pt x="44925" y="1445551"/>
                    </a:cubicBezTo>
                    <a:lnTo>
                      <a:pt x="44925" y="1445607"/>
                    </a:lnTo>
                    <a:cubicBezTo>
                      <a:pt x="47670" y="1448745"/>
                      <a:pt x="48231" y="1453228"/>
                      <a:pt x="46382" y="1456983"/>
                    </a:cubicBezTo>
                    <a:lnTo>
                      <a:pt x="45653" y="1458440"/>
                    </a:lnTo>
                    <a:cubicBezTo>
                      <a:pt x="45541" y="1458664"/>
                      <a:pt x="45373" y="1458944"/>
                      <a:pt x="45261" y="1459168"/>
                    </a:cubicBezTo>
                    <a:cubicBezTo>
                      <a:pt x="44869" y="1460177"/>
                      <a:pt x="44252" y="1461130"/>
                      <a:pt x="43524" y="1461970"/>
                    </a:cubicBezTo>
                    <a:lnTo>
                      <a:pt x="41562" y="1466509"/>
                    </a:lnTo>
                    <a:cubicBezTo>
                      <a:pt x="40274" y="1469479"/>
                      <a:pt x="37696" y="1471665"/>
                      <a:pt x="34558" y="1472449"/>
                    </a:cubicBezTo>
                    <a:lnTo>
                      <a:pt x="33045" y="1472841"/>
                    </a:lnTo>
                    <a:lnTo>
                      <a:pt x="33045" y="1473177"/>
                    </a:lnTo>
                    <a:cubicBezTo>
                      <a:pt x="33045" y="1475531"/>
                      <a:pt x="32260" y="1477829"/>
                      <a:pt x="30747" y="1479622"/>
                    </a:cubicBezTo>
                    <a:cubicBezTo>
                      <a:pt x="32092" y="1481303"/>
                      <a:pt x="32877" y="1483320"/>
                      <a:pt x="32989" y="1485450"/>
                    </a:cubicBezTo>
                    <a:lnTo>
                      <a:pt x="33437" y="1487187"/>
                    </a:lnTo>
                    <a:cubicBezTo>
                      <a:pt x="33661" y="1488027"/>
                      <a:pt x="33717" y="1488868"/>
                      <a:pt x="33717" y="1489709"/>
                    </a:cubicBezTo>
                    <a:lnTo>
                      <a:pt x="33717" y="1492566"/>
                    </a:lnTo>
                    <a:cubicBezTo>
                      <a:pt x="33717" y="1493239"/>
                      <a:pt x="33661" y="1493911"/>
                      <a:pt x="33493" y="1494584"/>
                    </a:cubicBezTo>
                    <a:lnTo>
                      <a:pt x="32989" y="1497218"/>
                    </a:lnTo>
                    <a:cubicBezTo>
                      <a:pt x="32933" y="1499123"/>
                      <a:pt x="32316" y="1501028"/>
                      <a:pt x="31252" y="1502597"/>
                    </a:cubicBezTo>
                    <a:lnTo>
                      <a:pt x="29795" y="1504726"/>
                    </a:lnTo>
                    <a:cubicBezTo>
                      <a:pt x="29346" y="1505399"/>
                      <a:pt x="28842" y="1506015"/>
                      <a:pt x="28282" y="1506576"/>
                    </a:cubicBezTo>
                    <a:lnTo>
                      <a:pt x="27945" y="1507192"/>
                    </a:lnTo>
                    <a:lnTo>
                      <a:pt x="27945" y="1511227"/>
                    </a:lnTo>
                    <a:cubicBezTo>
                      <a:pt x="27945" y="1512067"/>
                      <a:pt x="27833" y="1512908"/>
                      <a:pt x="27609" y="1513748"/>
                    </a:cubicBezTo>
                    <a:lnTo>
                      <a:pt x="26656" y="1517671"/>
                    </a:lnTo>
                    <a:lnTo>
                      <a:pt x="26825" y="1517559"/>
                    </a:lnTo>
                    <a:cubicBezTo>
                      <a:pt x="28786" y="1515654"/>
                      <a:pt x="31364" y="1514533"/>
                      <a:pt x="34109" y="1514533"/>
                    </a:cubicBezTo>
                    <a:lnTo>
                      <a:pt x="36015" y="1514533"/>
                    </a:lnTo>
                    <a:cubicBezTo>
                      <a:pt x="36967" y="1513973"/>
                      <a:pt x="38032" y="1513580"/>
                      <a:pt x="39097" y="1513300"/>
                    </a:cubicBezTo>
                    <a:cubicBezTo>
                      <a:pt x="40442" y="1512684"/>
                      <a:pt x="41899" y="1512347"/>
                      <a:pt x="43412" y="1512347"/>
                    </a:cubicBezTo>
                    <a:lnTo>
                      <a:pt x="44869" y="1512347"/>
                    </a:lnTo>
                    <a:cubicBezTo>
                      <a:pt x="45989" y="1512347"/>
                      <a:pt x="47110" y="1512516"/>
                      <a:pt x="48119" y="1512852"/>
                    </a:cubicBezTo>
                    <a:lnTo>
                      <a:pt x="50248" y="1513580"/>
                    </a:lnTo>
                    <a:cubicBezTo>
                      <a:pt x="50416" y="1513637"/>
                      <a:pt x="50640" y="1513693"/>
                      <a:pt x="50809" y="1513804"/>
                    </a:cubicBezTo>
                    <a:lnTo>
                      <a:pt x="52602" y="1514533"/>
                    </a:lnTo>
                    <a:cubicBezTo>
                      <a:pt x="53891" y="1514589"/>
                      <a:pt x="55179" y="1514925"/>
                      <a:pt x="56300" y="1515486"/>
                    </a:cubicBezTo>
                    <a:cubicBezTo>
                      <a:pt x="58206" y="1515878"/>
                      <a:pt x="59999" y="1516886"/>
                      <a:pt x="61456" y="1518287"/>
                    </a:cubicBezTo>
                    <a:lnTo>
                      <a:pt x="62016" y="1518848"/>
                    </a:lnTo>
                    <a:lnTo>
                      <a:pt x="64202" y="1518848"/>
                    </a:lnTo>
                    <a:cubicBezTo>
                      <a:pt x="65490" y="1518848"/>
                      <a:pt x="66835" y="1519072"/>
                      <a:pt x="68012" y="1519576"/>
                    </a:cubicBezTo>
                    <a:lnTo>
                      <a:pt x="68909" y="1519913"/>
                    </a:lnTo>
                    <a:cubicBezTo>
                      <a:pt x="70310" y="1519184"/>
                      <a:pt x="71879" y="1518848"/>
                      <a:pt x="73504" y="1518848"/>
                    </a:cubicBezTo>
                    <a:lnTo>
                      <a:pt x="74232" y="1518848"/>
                    </a:lnTo>
                    <a:cubicBezTo>
                      <a:pt x="76978" y="1518848"/>
                      <a:pt x="79556" y="1519913"/>
                      <a:pt x="81517" y="1521874"/>
                    </a:cubicBezTo>
                    <a:lnTo>
                      <a:pt x="82246" y="1522602"/>
                    </a:lnTo>
                    <a:cubicBezTo>
                      <a:pt x="84207" y="1524564"/>
                      <a:pt x="85271" y="1527197"/>
                      <a:pt x="85271" y="1529943"/>
                    </a:cubicBezTo>
                    <a:lnTo>
                      <a:pt x="85271" y="1532801"/>
                    </a:lnTo>
                    <a:cubicBezTo>
                      <a:pt x="85271" y="1533642"/>
                      <a:pt x="85159" y="1534482"/>
                      <a:pt x="84935" y="1535323"/>
                    </a:cubicBezTo>
                    <a:lnTo>
                      <a:pt x="84543" y="1537116"/>
                    </a:lnTo>
                    <a:lnTo>
                      <a:pt x="84543" y="1555048"/>
                    </a:lnTo>
                    <a:lnTo>
                      <a:pt x="87289" y="1574157"/>
                    </a:lnTo>
                    <a:lnTo>
                      <a:pt x="88129" y="1574325"/>
                    </a:lnTo>
                    <a:cubicBezTo>
                      <a:pt x="88970" y="1574437"/>
                      <a:pt x="89755" y="1574717"/>
                      <a:pt x="90539" y="1574997"/>
                    </a:cubicBezTo>
                    <a:lnTo>
                      <a:pt x="93509" y="1576286"/>
                    </a:lnTo>
                    <a:cubicBezTo>
                      <a:pt x="95694" y="1575445"/>
                      <a:pt x="98104" y="1575389"/>
                      <a:pt x="100345" y="1576062"/>
                    </a:cubicBezTo>
                    <a:lnTo>
                      <a:pt x="102139" y="1574269"/>
                    </a:lnTo>
                    <a:cubicBezTo>
                      <a:pt x="103820" y="1572588"/>
                      <a:pt x="105949" y="1571579"/>
                      <a:pt x="108303" y="1571299"/>
                    </a:cubicBezTo>
                    <a:lnTo>
                      <a:pt x="109536" y="1571187"/>
                    </a:lnTo>
                    <a:cubicBezTo>
                      <a:pt x="112001" y="1566367"/>
                      <a:pt x="117717" y="1564238"/>
                      <a:pt x="122648" y="1566311"/>
                    </a:cubicBezTo>
                    <a:cubicBezTo>
                      <a:pt x="122760" y="1566311"/>
                      <a:pt x="122873" y="1566311"/>
                      <a:pt x="122985" y="1566367"/>
                    </a:cubicBezTo>
                    <a:cubicBezTo>
                      <a:pt x="124890" y="1564462"/>
                      <a:pt x="127524" y="1563398"/>
                      <a:pt x="130213" y="1563398"/>
                    </a:cubicBezTo>
                    <a:lnTo>
                      <a:pt x="132343" y="1563398"/>
                    </a:lnTo>
                    <a:cubicBezTo>
                      <a:pt x="132903" y="1563398"/>
                      <a:pt x="133464" y="1563453"/>
                      <a:pt x="134024" y="1563566"/>
                    </a:cubicBezTo>
                    <a:cubicBezTo>
                      <a:pt x="134752" y="1563117"/>
                      <a:pt x="135481" y="1562781"/>
                      <a:pt x="136265" y="1562501"/>
                    </a:cubicBezTo>
                    <a:cubicBezTo>
                      <a:pt x="138171" y="1559923"/>
                      <a:pt x="141253" y="1558410"/>
                      <a:pt x="144503" y="1558410"/>
                    </a:cubicBezTo>
                    <a:lnTo>
                      <a:pt x="145007" y="1558410"/>
                    </a:lnTo>
                    <a:cubicBezTo>
                      <a:pt x="146576" y="1557458"/>
                      <a:pt x="148426" y="1556953"/>
                      <a:pt x="150275" y="1556953"/>
                    </a:cubicBezTo>
                    <a:lnTo>
                      <a:pt x="152740" y="1556785"/>
                    </a:lnTo>
                    <a:cubicBezTo>
                      <a:pt x="153805" y="1556449"/>
                      <a:pt x="154870" y="1556281"/>
                      <a:pt x="155990" y="1556281"/>
                    </a:cubicBezTo>
                    <a:lnTo>
                      <a:pt x="156719" y="1556281"/>
                    </a:lnTo>
                    <a:cubicBezTo>
                      <a:pt x="159465" y="1556281"/>
                      <a:pt x="162043" y="1557346"/>
                      <a:pt x="164004" y="1559307"/>
                    </a:cubicBezTo>
                    <a:lnTo>
                      <a:pt x="165517" y="1560820"/>
                    </a:lnTo>
                    <a:cubicBezTo>
                      <a:pt x="165853" y="1561156"/>
                      <a:pt x="166133" y="1561492"/>
                      <a:pt x="166414" y="1561828"/>
                    </a:cubicBezTo>
                    <a:lnTo>
                      <a:pt x="167983" y="1559195"/>
                    </a:lnTo>
                    <a:cubicBezTo>
                      <a:pt x="169832" y="1556057"/>
                      <a:pt x="173194" y="1554151"/>
                      <a:pt x="176836" y="1554151"/>
                    </a:cubicBezTo>
                    <a:lnTo>
                      <a:pt x="178237" y="1554151"/>
                    </a:lnTo>
                    <a:lnTo>
                      <a:pt x="183057" y="1553423"/>
                    </a:lnTo>
                    <a:cubicBezTo>
                      <a:pt x="183505" y="1552694"/>
                      <a:pt x="184009" y="1552022"/>
                      <a:pt x="184626" y="1551462"/>
                    </a:cubicBezTo>
                    <a:lnTo>
                      <a:pt x="185354" y="1550733"/>
                    </a:lnTo>
                    <a:cubicBezTo>
                      <a:pt x="187315" y="1548772"/>
                      <a:pt x="189949" y="1547707"/>
                      <a:pt x="192639" y="1547707"/>
                    </a:cubicBezTo>
                    <a:lnTo>
                      <a:pt x="193367" y="1547707"/>
                    </a:lnTo>
                    <a:cubicBezTo>
                      <a:pt x="194488" y="1547707"/>
                      <a:pt x="195553" y="1547875"/>
                      <a:pt x="196618" y="1548211"/>
                    </a:cubicBezTo>
                    <a:lnTo>
                      <a:pt x="198747" y="1548940"/>
                    </a:lnTo>
                    <a:cubicBezTo>
                      <a:pt x="200484" y="1549500"/>
                      <a:pt x="201997" y="1550509"/>
                      <a:pt x="203174" y="1551854"/>
                    </a:cubicBezTo>
                    <a:cubicBezTo>
                      <a:pt x="204463" y="1552302"/>
                      <a:pt x="205640" y="1552974"/>
                      <a:pt x="206648" y="1553871"/>
                    </a:cubicBezTo>
                    <a:lnTo>
                      <a:pt x="206760" y="1553703"/>
                    </a:lnTo>
                    <a:cubicBezTo>
                      <a:pt x="207097" y="1553255"/>
                      <a:pt x="207489" y="1552863"/>
                      <a:pt x="207937" y="1552470"/>
                    </a:cubicBezTo>
                    <a:cubicBezTo>
                      <a:pt x="209002" y="1549444"/>
                      <a:pt x="211411" y="1547091"/>
                      <a:pt x="214438" y="1546082"/>
                    </a:cubicBezTo>
                    <a:lnTo>
                      <a:pt x="216567" y="1545353"/>
                    </a:lnTo>
                    <a:cubicBezTo>
                      <a:pt x="217632" y="1545017"/>
                      <a:pt x="218696" y="1544849"/>
                      <a:pt x="219817" y="1544849"/>
                    </a:cubicBezTo>
                    <a:lnTo>
                      <a:pt x="224524" y="1544849"/>
                    </a:lnTo>
                    <a:lnTo>
                      <a:pt x="227102" y="1544345"/>
                    </a:lnTo>
                    <a:cubicBezTo>
                      <a:pt x="229343" y="1543896"/>
                      <a:pt x="231697" y="1544177"/>
                      <a:pt x="233714" y="1545241"/>
                    </a:cubicBezTo>
                    <a:lnTo>
                      <a:pt x="235171" y="1545970"/>
                    </a:lnTo>
                    <a:cubicBezTo>
                      <a:pt x="237021" y="1546867"/>
                      <a:pt x="238533" y="1548324"/>
                      <a:pt x="239542" y="1550061"/>
                    </a:cubicBezTo>
                    <a:cubicBezTo>
                      <a:pt x="241952" y="1550453"/>
                      <a:pt x="244081" y="1551742"/>
                      <a:pt x="245650" y="1553591"/>
                    </a:cubicBezTo>
                    <a:cubicBezTo>
                      <a:pt x="246659" y="1552358"/>
                      <a:pt x="248004" y="1551406"/>
                      <a:pt x="249461" y="1550789"/>
                    </a:cubicBezTo>
                    <a:lnTo>
                      <a:pt x="252655" y="1549444"/>
                    </a:lnTo>
                    <a:lnTo>
                      <a:pt x="255569" y="1546530"/>
                    </a:lnTo>
                    <a:cubicBezTo>
                      <a:pt x="258539" y="1543560"/>
                      <a:pt x="262966" y="1542720"/>
                      <a:pt x="266832" y="1544289"/>
                    </a:cubicBezTo>
                    <a:cubicBezTo>
                      <a:pt x="270699" y="1545914"/>
                      <a:pt x="273221" y="1549668"/>
                      <a:pt x="273221" y="1553815"/>
                    </a:cubicBezTo>
                    <a:lnTo>
                      <a:pt x="273221" y="1559531"/>
                    </a:lnTo>
                    <a:cubicBezTo>
                      <a:pt x="273221" y="1562277"/>
                      <a:pt x="272156" y="1564910"/>
                      <a:pt x="270195" y="1566872"/>
                    </a:cubicBezTo>
                    <a:lnTo>
                      <a:pt x="268065" y="1569001"/>
                    </a:lnTo>
                    <a:cubicBezTo>
                      <a:pt x="267617" y="1569449"/>
                      <a:pt x="267056" y="1569898"/>
                      <a:pt x="266496" y="1570290"/>
                    </a:cubicBezTo>
                    <a:lnTo>
                      <a:pt x="265599" y="1570906"/>
                    </a:lnTo>
                    <a:lnTo>
                      <a:pt x="265207" y="1572307"/>
                    </a:lnTo>
                    <a:lnTo>
                      <a:pt x="264591" y="1577911"/>
                    </a:lnTo>
                    <a:cubicBezTo>
                      <a:pt x="264423" y="1579480"/>
                      <a:pt x="263862" y="1580993"/>
                      <a:pt x="263022" y="1582338"/>
                    </a:cubicBezTo>
                    <a:lnTo>
                      <a:pt x="257978" y="1590239"/>
                    </a:lnTo>
                    <a:cubicBezTo>
                      <a:pt x="257810" y="1590520"/>
                      <a:pt x="257642" y="1590800"/>
                      <a:pt x="257418" y="1591024"/>
                    </a:cubicBezTo>
                    <a:lnTo>
                      <a:pt x="253159" y="1596852"/>
                    </a:lnTo>
                    <a:cubicBezTo>
                      <a:pt x="253159" y="1597973"/>
                      <a:pt x="252991" y="1599093"/>
                      <a:pt x="252599" y="1600158"/>
                    </a:cubicBezTo>
                    <a:lnTo>
                      <a:pt x="251870" y="1602288"/>
                    </a:lnTo>
                    <a:cubicBezTo>
                      <a:pt x="251422" y="1603576"/>
                      <a:pt x="250750" y="1604753"/>
                      <a:pt x="249909" y="1605762"/>
                    </a:cubicBezTo>
                    <a:lnTo>
                      <a:pt x="249573" y="1606882"/>
                    </a:lnTo>
                    <a:lnTo>
                      <a:pt x="249573" y="1608115"/>
                    </a:lnTo>
                    <a:cubicBezTo>
                      <a:pt x="250021" y="1609292"/>
                      <a:pt x="250301" y="1610581"/>
                      <a:pt x="250301" y="1611870"/>
                    </a:cubicBezTo>
                    <a:lnTo>
                      <a:pt x="250301" y="1612038"/>
                    </a:lnTo>
                    <a:lnTo>
                      <a:pt x="250974" y="1617922"/>
                    </a:lnTo>
                    <a:cubicBezTo>
                      <a:pt x="250974" y="1618090"/>
                      <a:pt x="251030" y="1618258"/>
                      <a:pt x="251030" y="1618426"/>
                    </a:cubicBezTo>
                    <a:lnTo>
                      <a:pt x="251702" y="1620444"/>
                    </a:lnTo>
                    <a:cubicBezTo>
                      <a:pt x="252263" y="1621004"/>
                      <a:pt x="252767" y="1621676"/>
                      <a:pt x="253159" y="1622349"/>
                    </a:cubicBezTo>
                    <a:lnTo>
                      <a:pt x="255177" y="1625375"/>
                    </a:lnTo>
                    <a:cubicBezTo>
                      <a:pt x="256409" y="1626608"/>
                      <a:pt x="257250" y="1628065"/>
                      <a:pt x="257754" y="1629690"/>
                    </a:cubicBezTo>
                    <a:lnTo>
                      <a:pt x="261060" y="1630979"/>
                    </a:lnTo>
                    <a:cubicBezTo>
                      <a:pt x="262069" y="1631371"/>
                      <a:pt x="263022" y="1631931"/>
                      <a:pt x="263862" y="1632660"/>
                    </a:cubicBezTo>
                    <a:lnTo>
                      <a:pt x="265768" y="1634229"/>
                    </a:lnTo>
                    <a:cubicBezTo>
                      <a:pt x="266440" y="1634397"/>
                      <a:pt x="267056" y="1634621"/>
                      <a:pt x="267673" y="1634957"/>
                    </a:cubicBezTo>
                    <a:lnTo>
                      <a:pt x="268345" y="1635293"/>
                    </a:lnTo>
                    <a:lnTo>
                      <a:pt x="269466" y="1635293"/>
                    </a:lnTo>
                    <a:cubicBezTo>
                      <a:pt x="270195" y="1635293"/>
                      <a:pt x="270923" y="1635349"/>
                      <a:pt x="271595" y="1635518"/>
                    </a:cubicBezTo>
                    <a:cubicBezTo>
                      <a:pt x="273949" y="1634397"/>
                      <a:pt x="276695" y="1634285"/>
                      <a:pt x="279161" y="1635125"/>
                    </a:cubicBezTo>
                    <a:lnTo>
                      <a:pt x="279889" y="1635349"/>
                    </a:lnTo>
                    <a:cubicBezTo>
                      <a:pt x="280618" y="1635405"/>
                      <a:pt x="281346" y="1635574"/>
                      <a:pt x="282018" y="1635798"/>
                    </a:cubicBezTo>
                    <a:lnTo>
                      <a:pt x="284148" y="1636526"/>
                    </a:lnTo>
                    <a:cubicBezTo>
                      <a:pt x="284988" y="1636806"/>
                      <a:pt x="285717" y="1637143"/>
                      <a:pt x="286445" y="1637647"/>
                    </a:cubicBezTo>
                    <a:lnTo>
                      <a:pt x="290032" y="1634061"/>
                    </a:lnTo>
                    <a:cubicBezTo>
                      <a:pt x="291153" y="1632940"/>
                      <a:pt x="292497" y="1632099"/>
                      <a:pt x="293898" y="1631595"/>
                    </a:cubicBezTo>
                    <a:cubicBezTo>
                      <a:pt x="294907" y="1629690"/>
                      <a:pt x="296476" y="1628065"/>
                      <a:pt x="298493" y="1627056"/>
                    </a:cubicBezTo>
                    <a:lnTo>
                      <a:pt x="301351" y="1625599"/>
                    </a:lnTo>
                    <a:cubicBezTo>
                      <a:pt x="302080" y="1625263"/>
                      <a:pt x="302808" y="1624983"/>
                      <a:pt x="303593" y="1624758"/>
                    </a:cubicBezTo>
                    <a:cubicBezTo>
                      <a:pt x="303649" y="1624702"/>
                      <a:pt x="303649" y="1624646"/>
                      <a:pt x="303705" y="1624646"/>
                    </a:cubicBezTo>
                    <a:lnTo>
                      <a:pt x="304433" y="1623918"/>
                    </a:lnTo>
                    <a:cubicBezTo>
                      <a:pt x="304882" y="1623469"/>
                      <a:pt x="305386" y="1623077"/>
                      <a:pt x="305890" y="1622685"/>
                    </a:cubicBezTo>
                    <a:cubicBezTo>
                      <a:pt x="306114" y="1622181"/>
                      <a:pt x="306395" y="1621676"/>
                      <a:pt x="306731" y="1621172"/>
                    </a:cubicBezTo>
                    <a:lnTo>
                      <a:pt x="308188" y="1619043"/>
                    </a:lnTo>
                    <a:cubicBezTo>
                      <a:pt x="310093" y="1616185"/>
                      <a:pt x="313343" y="1614448"/>
                      <a:pt x="316761" y="1614448"/>
                    </a:cubicBezTo>
                    <a:lnTo>
                      <a:pt x="317322" y="1614448"/>
                    </a:lnTo>
                    <a:lnTo>
                      <a:pt x="318723" y="1613271"/>
                    </a:lnTo>
                    <a:cubicBezTo>
                      <a:pt x="319731" y="1612430"/>
                      <a:pt x="320852" y="1611814"/>
                      <a:pt x="322085" y="1611422"/>
                    </a:cubicBezTo>
                    <a:lnTo>
                      <a:pt x="324215" y="1610693"/>
                    </a:lnTo>
                    <a:cubicBezTo>
                      <a:pt x="324663" y="1610525"/>
                      <a:pt x="325167" y="1610413"/>
                      <a:pt x="325615" y="1610357"/>
                    </a:cubicBezTo>
                    <a:lnTo>
                      <a:pt x="330379" y="1609516"/>
                    </a:lnTo>
                    <a:cubicBezTo>
                      <a:pt x="331892" y="1606490"/>
                      <a:pt x="334806" y="1604361"/>
                      <a:pt x="338168" y="1603856"/>
                    </a:cubicBezTo>
                    <a:lnTo>
                      <a:pt x="340521" y="1603520"/>
                    </a:lnTo>
                    <a:cubicBezTo>
                      <a:pt x="340914" y="1603296"/>
                      <a:pt x="341306" y="1603128"/>
                      <a:pt x="341754" y="1602960"/>
                    </a:cubicBezTo>
                    <a:lnTo>
                      <a:pt x="347918" y="1600550"/>
                    </a:lnTo>
                    <a:cubicBezTo>
                      <a:pt x="349375" y="1599822"/>
                      <a:pt x="350944" y="1599486"/>
                      <a:pt x="352513" y="1599486"/>
                    </a:cubicBezTo>
                    <a:lnTo>
                      <a:pt x="354643" y="1599486"/>
                    </a:lnTo>
                    <a:cubicBezTo>
                      <a:pt x="355764" y="1599486"/>
                      <a:pt x="356884" y="1599654"/>
                      <a:pt x="357893" y="1599990"/>
                    </a:cubicBezTo>
                    <a:lnTo>
                      <a:pt x="362208" y="1601447"/>
                    </a:lnTo>
                    <a:cubicBezTo>
                      <a:pt x="363833" y="1602007"/>
                      <a:pt x="365290" y="1602904"/>
                      <a:pt x="366467" y="1604193"/>
                    </a:cubicBezTo>
                    <a:lnTo>
                      <a:pt x="369100" y="1604753"/>
                    </a:lnTo>
                    <a:cubicBezTo>
                      <a:pt x="371790" y="1605370"/>
                      <a:pt x="374032" y="1606938"/>
                      <a:pt x="375433" y="1609124"/>
                    </a:cubicBezTo>
                    <a:cubicBezTo>
                      <a:pt x="377338" y="1610413"/>
                      <a:pt x="378795" y="1612262"/>
                      <a:pt x="379523" y="1614448"/>
                    </a:cubicBezTo>
                    <a:lnTo>
                      <a:pt x="380252" y="1616577"/>
                    </a:lnTo>
                    <a:cubicBezTo>
                      <a:pt x="380588" y="1617642"/>
                      <a:pt x="380756" y="1618706"/>
                      <a:pt x="380756" y="1619827"/>
                    </a:cubicBezTo>
                    <a:lnTo>
                      <a:pt x="380756" y="1620612"/>
                    </a:lnTo>
                    <a:cubicBezTo>
                      <a:pt x="383838" y="1622181"/>
                      <a:pt x="385968" y="1625151"/>
                      <a:pt x="386416" y="1628569"/>
                    </a:cubicBezTo>
                    <a:lnTo>
                      <a:pt x="386696" y="1630642"/>
                    </a:lnTo>
                    <a:cubicBezTo>
                      <a:pt x="387088" y="1631371"/>
                      <a:pt x="387425" y="1632211"/>
                      <a:pt x="387649" y="1633052"/>
                    </a:cubicBezTo>
                    <a:lnTo>
                      <a:pt x="387705" y="1633276"/>
                    </a:lnTo>
                    <a:lnTo>
                      <a:pt x="388657" y="1633837"/>
                    </a:lnTo>
                    <a:cubicBezTo>
                      <a:pt x="389666" y="1634453"/>
                      <a:pt x="390563" y="1635238"/>
                      <a:pt x="391291" y="1636134"/>
                    </a:cubicBezTo>
                    <a:lnTo>
                      <a:pt x="397904" y="1636750"/>
                    </a:lnTo>
                    <a:cubicBezTo>
                      <a:pt x="401322" y="1637087"/>
                      <a:pt x="404348" y="1639048"/>
                      <a:pt x="405973" y="1642018"/>
                    </a:cubicBezTo>
                    <a:cubicBezTo>
                      <a:pt x="407542" y="1644820"/>
                      <a:pt x="407710" y="1648182"/>
                      <a:pt x="406477" y="1651096"/>
                    </a:cubicBezTo>
                    <a:lnTo>
                      <a:pt x="407598" y="1653618"/>
                    </a:lnTo>
                    <a:lnTo>
                      <a:pt x="410848" y="1656419"/>
                    </a:lnTo>
                    <a:cubicBezTo>
                      <a:pt x="412137" y="1656419"/>
                      <a:pt x="412697" y="1657036"/>
                      <a:pt x="413202" y="1657708"/>
                    </a:cubicBezTo>
                    <a:close/>
                    <a:moveTo>
                      <a:pt x="581426" y="1516606"/>
                    </a:moveTo>
                    <a:lnTo>
                      <a:pt x="581426" y="1516606"/>
                    </a:lnTo>
                    <a:lnTo>
                      <a:pt x="581426" y="1516606"/>
                    </a:lnTo>
                    <a:close/>
                    <a:moveTo>
                      <a:pt x="19932" y="1475643"/>
                    </a:moveTo>
                    <a:lnTo>
                      <a:pt x="19932" y="1475643"/>
                    </a:lnTo>
                    <a:lnTo>
                      <a:pt x="19932" y="1475643"/>
                    </a:lnTo>
                    <a:close/>
                    <a:moveTo>
                      <a:pt x="35734" y="1454125"/>
                    </a:moveTo>
                    <a:lnTo>
                      <a:pt x="35734" y="1454125"/>
                    </a:lnTo>
                    <a:lnTo>
                      <a:pt x="35734" y="1454125"/>
                    </a:lnTo>
                    <a:close/>
                    <a:moveTo>
                      <a:pt x="118333" y="1304113"/>
                    </a:moveTo>
                    <a:lnTo>
                      <a:pt x="118333" y="1304113"/>
                    </a:lnTo>
                    <a:lnTo>
                      <a:pt x="118333" y="1304113"/>
                    </a:lnTo>
                    <a:close/>
                    <a:moveTo>
                      <a:pt x="149210" y="1263206"/>
                    </a:moveTo>
                    <a:lnTo>
                      <a:pt x="149210" y="1263206"/>
                    </a:lnTo>
                    <a:lnTo>
                      <a:pt x="149210" y="1263206"/>
                    </a:lnTo>
                    <a:close/>
                    <a:moveTo>
                      <a:pt x="460049" y="449824"/>
                    </a:moveTo>
                    <a:lnTo>
                      <a:pt x="460049" y="449824"/>
                    </a:lnTo>
                    <a:lnTo>
                      <a:pt x="460049" y="449824"/>
                    </a:lnTo>
                    <a:close/>
                    <a:moveTo>
                      <a:pt x="323654" y="393115"/>
                    </a:moveTo>
                    <a:lnTo>
                      <a:pt x="323654" y="393115"/>
                    </a:lnTo>
                    <a:lnTo>
                      <a:pt x="323654" y="393115"/>
                    </a:lnTo>
                    <a:close/>
                    <a:moveTo>
                      <a:pt x="325111" y="389528"/>
                    </a:moveTo>
                    <a:lnTo>
                      <a:pt x="325111" y="389528"/>
                    </a:lnTo>
                    <a:lnTo>
                      <a:pt x="325111" y="389528"/>
                    </a:lnTo>
                    <a:close/>
                    <a:moveTo>
                      <a:pt x="325111" y="388071"/>
                    </a:moveTo>
                    <a:lnTo>
                      <a:pt x="325111" y="388071"/>
                    </a:lnTo>
                    <a:lnTo>
                      <a:pt x="325111" y="388071"/>
                    </a:lnTo>
                    <a:close/>
                    <a:moveTo>
                      <a:pt x="367419" y="320602"/>
                    </a:moveTo>
                    <a:lnTo>
                      <a:pt x="367419" y="320602"/>
                    </a:lnTo>
                    <a:lnTo>
                      <a:pt x="367419" y="320602"/>
                    </a:lnTo>
                    <a:close/>
                    <a:moveTo>
                      <a:pt x="373191" y="309115"/>
                    </a:moveTo>
                    <a:lnTo>
                      <a:pt x="373191" y="309115"/>
                    </a:lnTo>
                    <a:lnTo>
                      <a:pt x="373191" y="309115"/>
                    </a:lnTo>
                    <a:close/>
                    <a:moveTo>
                      <a:pt x="392580" y="278967"/>
                    </a:moveTo>
                    <a:lnTo>
                      <a:pt x="392580" y="278967"/>
                    </a:lnTo>
                    <a:lnTo>
                      <a:pt x="392580" y="278967"/>
                    </a:lnTo>
                    <a:close/>
                    <a:moveTo>
                      <a:pt x="518944" y="147615"/>
                    </a:moveTo>
                    <a:lnTo>
                      <a:pt x="518944" y="147615"/>
                    </a:lnTo>
                    <a:lnTo>
                      <a:pt x="518944" y="147615"/>
                    </a:lnTo>
                    <a:close/>
                  </a:path>
                </a:pathLst>
              </a:custGeom>
              <a:grpFill/>
              <a:ln w="559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pt-BR" sz="27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55" name="Gráfico 6">
              <a:extLst>
                <a:ext uri="{FF2B5EF4-FFF2-40B4-BE49-F238E27FC236}">
                  <a16:creationId xmlns:a16="http://schemas.microsoft.com/office/drawing/2014/main" id="{C7578F5A-4C0F-4DAE-B953-6BDDD90272C5}"/>
                </a:ext>
              </a:extLst>
            </p:cNvPr>
            <p:cNvGrpSpPr/>
            <p:nvPr/>
          </p:nvGrpSpPr>
          <p:grpSpPr>
            <a:xfrm>
              <a:off x="8191013" y="2806501"/>
              <a:ext cx="1703335" cy="1593770"/>
              <a:chOff x="8191013" y="2806501"/>
              <a:chExt cx="1703335" cy="1593770"/>
            </a:xfrm>
            <a:grpFill/>
          </p:grpSpPr>
          <p:sp>
            <p:nvSpPr>
              <p:cNvPr id="56" name="Forma Livre: Forma 55">
                <a:extLst>
                  <a:ext uri="{FF2B5EF4-FFF2-40B4-BE49-F238E27FC236}">
                    <a16:creationId xmlns:a16="http://schemas.microsoft.com/office/drawing/2014/main" id="{16DCC6A6-F0AA-4185-9910-CA26B8ECC54D}"/>
                  </a:ext>
                </a:extLst>
              </p:cNvPr>
              <p:cNvSpPr/>
              <p:nvPr/>
            </p:nvSpPr>
            <p:spPr>
              <a:xfrm>
                <a:off x="8201358" y="2817372"/>
                <a:ext cx="1682911" cy="1572126"/>
              </a:xfrm>
              <a:custGeom>
                <a:avLst/>
                <a:gdLst>
                  <a:gd name="connsiteX0" fmla="*/ 1682912 w 1682911"/>
                  <a:gd name="connsiteY0" fmla="*/ 443647 h 1572126"/>
                  <a:gd name="connsiteX1" fmla="*/ 1681455 w 1682911"/>
                  <a:gd name="connsiteY1" fmla="*/ 442190 h 1572126"/>
                  <a:gd name="connsiteX2" fmla="*/ 1679326 w 1682911"/>
                  <a:gd name="connsiteY2" fmla="*/ 435746 h 1572126"/>
                  <a:gd name="connsiteX3" fmla="*/ 1679326 w 1682911"/>
                  <a:gd name="connsiteY3" fmla="*/ 433561 h 1572126"/>
                  <a:gd name="connsiteX4" fmla="*/ 1677196 w 1682911"/>
                  <a:gd name="connsiteY4" fmla="*/ 427116 h 1572126"/>
                  <a:gd name="connsiteX5" fmla="*/ 1676468 w 1682911"/>
                  <a:gd name="connsiteY5" fmla="*/ 424987 h 1572126"/>
                  <a:gd name="connsiteX6" fmla="*/ 1676468 w 1682911"/>
                  <a:gd name="connsiteY6" fmla="*/ 423530 h 1572126"/>
                  <a:gd name="connsiteX7" fmla="*/ 1675739 w 1682911"/>
                  <a:gd name="connsiteY7" fmla="*/ 419943 h 1572126"/>
                  <a:gd name="connsiteX8" fmla="*/ 1674282 w 1682911"/>
                  <a:gd name="connsiteY8" fmla="*/ 417086 h 1572126"/>
                  <a:gd name="connsiteX9" fmla="*/ 1671424 w 1682911"/>
                  <a:gd name="connsiteY9" fmla="*/ 411314 h 1572126"/>
                  <a:gd name="connsiteX10" fmla="*/ 1666381 w 1682911"/>
                  <a:gd name="connsiteY10" fmla="*/ 404141 h 1572126"/>
                  <a:gd name="connsiteX11" fmla="*/ 1664980 w 1682911"/>
                  <a:gd name="connsiteY11" fmla="*/ 402740 h 1572126"/>
                  <a:gd name="connsiteX12" fmla="*/ 1664252 w 1682911"/>
                  <a:gd name="connsiteY12" fmla="*/ 400554 h 1572126"/>
                  <a:gd name="connsiteX13" fmla="*/ 1662066 w 1682911"/>
                  <a:gd name="connsiteY13" fmla="*/ 398425 h 1572126"/>
                  <a:gd name="connsiteX14" fmla="*/ 1659208 w 1682911"/>
                  <a:gd name="connsiteY14" fmla="*/ 393382 h 1572126"/>
                  <a:gd name="connsiteX15" fmla="*/ 1657079 w 1682911"/>
                  <a:gd name="connsiteY15" fmla="*/ 393382 h 1572126"/>
                  <a:gd name="connsiteX16" fmla="*/ 1655622 w 1682911"/>
                  <a:gd name="connsiteY16" fmla="*/ 392653 h 1572126"/>
                  <a:gd name="connsiteX17" fmla="*/ 1653492 w 1682911"/>
                  <a:gd name="connsiteY17" fmla="*/ 394839 h 1572126"/>
                  <a:gd name="connsiteX18" fmla="*/ 1652035 w 1682911"/>
                  <a:gd name="connsiteY18" fmla="*/ 395511 h 1572126"/>
                  <a:gd name="connsiteX19" fmla="*/ 1650578 w 1682911"/>
                  <a:gd name="connsiteY19" fmla="*/ 396240 h 1572126"/>
                  <a:gd name="connsiteX20" fmla="*/ 1649177 w 1682911"/>
                  <a:gd name="connsiteY20" fmla="*/ 396240 h 1572126"/>
                  <a:gd name="connsiteX21" fmla="*/ 1646992 w 1682911"/>
                  <a:gd name="connsiteY21" fmla="*/ 395511 h 1572126"/>
                  <a:gd name="connsiteX22" fmla="*/ 1645591 w 1682911"/>
                  <a:gd name="connsiteY22" fmla="*/ 394839 h 1572126"/>
                  <a:gd name="connsiteX23" fmla="*/ 1644134 w 1682911"/>
                  <a:gd name="connsiteY23" fmla="*/ 392653 h 1572126"/>
                  <a:gd name="connsiteX24" fmla="*/ 1642733 w 1682911"/>
                  <a:gd name="connsiteY24" fmla="*/ 391925 h 1572126"/>
                  <a:gd name="connsiteX25" fmla="*/ 1641276 w 1682911"/>
                  <a:gd name="connsiteY25" fmla="*/ 391925 h 1572126"/>
                  <a:gd name="connsiteX26" fmla="*/ 1640548 w 1682911"/>
                  <a:gd name="connsiteY26" fmla="*/ 391925 h 1572126"/>
                  <a:gd name="connsiteX27" fmla="*/ 1637690 w 1682911"/>
                  <a:gd name="connsiteY27" fmla="*/ 390524 h 1572126"/>
                  <a:gd name="connsiteX28" fmla="*/ 1636233 w 1682911"/>
                  <a:gd name="connsiteY28" fmla="*/ 390524 h 1572126"/>
                  <a:gd name="connsiteX29" fmla="*/ 1635504 w 1682911"/>
                  <a:gd name="connsiteY29" fmla="*/ 391252 h 1572126"/>
                  <a:gd name="connsiteX30" fmla="*/ 1634832 w 1682911"/>
                  <a:gd name="connsiteY30" fmla="*/ 394839 h 1572126"/>
                  <a:gd name="connsiteX31" fmla="*/ 1634832 w 1682911"/>
                  <a:gd name="connsiteY31" fmla="*/ 396240 h 1572126"/>
                  <a:gd name="connsiteX32" fmla="*/ 1634832 w 1682911"/>
                  <a:gd name="connsiteY32" fmla="*/ 398425 h 1572126"/>
                  <a:gd name="connsiteX33" fmla="*/ 1634103 w 1682911"/>
                  <a:gd name="connsiteY33" fmla="*/ 398425 h 1572126"/>
                  <a:gd name="connsiteX34" fmla="*/ 1633375 w 1682911"/>
                  <a:gd name="connsiteY34" fmla="*/ 398425 h 1572126"/>
                  <a:gd name="connsiteX35" fmla="*/ 1631918 w 1682911"/>
                  <a:gd name="connsiteY35" fmla="*/ 399098 h 1572126"/>
                  <a:gd name="connsiteX36" fmla="*/ 1630517 w 1682911"/>
                  <a:gd name="connsiteY36" fmla="*/ 398425 h 1572126"/>
                  <a:gd name="connsiteX37" fmla="*/ 1628332 w 1682911"/>
                  <a:gd name="connsiteY37" fmla="*/ 397697 h 1572126"/>
                  <a:gd name="connsiteX38" fmla="*/ 1626931 w 1682911"/>
                  <a:gd name="connsiteY38" fmla="*/ 396968 h 1572126"/>
                  <a:gd name="connsiteX39" fmla="*/ 1625474 w 1682911"/>
                  <a:gd name="connsiteY39" fmla="*/ 397697 h 1572126"/>
                  <a:gd name="connsiteX40" fmla="*/ 1623344 w 1682911"/>
                  <a:gd name="connsiteY40" fmla="*/ 399098 h 1572126"/>
                  <a:gd name="connsiteX41" fmla="*/ 1622616 w 1682911"/>
                  <a:gd name="connsiteY41" fmla="*/ 399098 h 1572126"/>
                  <a:gd name="connsiteX42" fmla="*/ 1621159 w 1682911"/>
                  <a:gd name="connsiteY42" fmla="*/ 398425 h 1572126"/>
                  <a:gd name="connsiteX43" fmla="*/ 1619758 w 1682911"/>
                  <a:gd name="connsiteY43" fmla="*/ 396968 h 1572126"/>
                  <a:gd name="connsiteX44" fmla="*/ 1618301 w 1682911"/>
                  <a:gd name="connsiteY44" fmla="*/ 396240 h 1572126"/>
                  <a:gd name="connsiteX45" fmla="*/ 1616844 w 1682911"/>
                  <a:gd name="connsiteY45" fmla="*/ 396240 h 1572126"/>
                  <a:gd name="connsiteX46" fmla="*/ 1616172 w 1682911"/>
                  <a:gd name="connsiteY46" fmla="*/ 396968 h 1572126"/>
                  <a:gd name="connsiteX47" fmla="*/ 1615443 w 1682911"/>
                  <a:gd name="connsiteY47" fmla="*/ 396968 h 1572126"/>
                  <a:gd name="connsiteX48" fmla="*/ 1613986 w 1682911"/>
                  <a:gd name="connsiteY48" fmla="*/ 396968 h 1572126"/>
                  <a:gd name="connsiteX49" fmla="*/ 1612529 w 1682911"/>
                  <a:gd name="connsiteY49" fmla="*/ 397697 h 1572126"/>
                  <a:gd name="connsiteX50" fmla="*/ 1610400 w 1682911"/>
                  <a:gd name="connsiteY50" fmla="*/ 396968 h 1572126"/>
                  <a:gd name="connsiteX51" fmla="*/ 1608270 w 1682911"/>
                  <a:gd name="connsiteY51" fmla="*/ 396968 h 1572126"/>
                  <a:gd name="connsiteX52" fmla="*/ 1606813 w 1682911"/>
                  <a:gd name="connsiteY52" fmla="*/ 397697 h 1572126"/>
                  <a:gd name="connsiteX53" fmla="*/ 1603955 w 1682911"/>
                  <a:gd name="connsiteY53" fmla="*/ 400554 h 1572126"/>
                  <a:gd name="connsiteX54" fmla="*/ 1603227 w 1682911"/>
                  <a:gd name="connsiteY54" fmla="*/ 400554 h 1572126"/>
                  <a:gd name="connsiteX55" fmla="*/ 1600369 w 1682911"/>
                  <a:gd name="connsiteY55" fmla="*/ 402740 h 1572126"/>
                  <a:gd name="connsiteX56" fmla="*/ 1596783 w 1682911"/>
                  <a:gd name="connsiteY56" fmla="*/ 404141 h 1572126"/>
                  <a:gd name="connsiteX57" fmla="*/ 1594597 w 1682911"/>
                  <a:gd name="connsiteY57" fmla="*/ 405598 h 1572126"/>
                  <a:gd name="connsiteX58" fmla="*/ 1591739 w 1682911"/>
                  <a:gd name="connsiteY58" fmla="*/ 406326 h 1572126"/>
                  <a:gd name="connsiteX59" fmla="*/ 1589554 w 1682911"/>
                  <a:gd name="connsiteY59" fmla="*/ 406999 h 1572126"/>
                  <a:gd name="connsiteX60" fmla="*/ 1587424 w 1682911"/>
                  <a:gd name="connsiteY60" fmla="*/ 406999 h 1572126"/>
                  <a:gd name="connsiteX61" fmla="*/ 1585967 w 1682911"/>
                  <a:gd name="connsiteY61" fmla="*/ 407727 h 1572126"/>
                  <a:gd name="connsiteX62" fmla="*/ 1585295 w 1682911"/>
                  <a:gd name="connsiteY62" fmla="*/ 406326 h 1572126"/>
                  <a:gd name="connsiteX63" fmla="*/ 1582381 w 1682911"/>
                  <a:gd name="connsiteY63" fmla="*/ 406326 h 1572126"/>
                  <a:gd name="connsiteX64" fmla="*/ 1580252 w 1682911"/>
                  <a:gd name="connsiteY64" fmla="*/ 403412 h 1572126"/>
                  <a:gd name="connsiteX65" fmla="*/ 1578795 w 1682911"/>
                  <a:gd name="connsiteY65" fmla="*/ 403412 h 1572126"/>
                  <a:gd name="connsiteX66" fmla="*/ 1577394 w 1682911"/>
                  <a:gd name="connsiteY66" fmla="*/ 403412 h 1572126"/>
                  <a:gd name="connsiteX67" fmla="*/ 1575208 w 1682911"/>
                  <a:gd name="connsiteY67" fmla="*/ 402011 h 1572126"/>
                  <a:gd name="connsiteX68" fmla="*/ 1573807 w 1682911"/>
                  <a:gd name="connsiteY68" fmla="*/ 400554 h 1572126"/>
                  <a:gd name="connsiteX69" fmla="*/ 1571622 w 1682911"/>
                  <a:gd name="connsiteY69" fmla="*/ 400554 h 1572126"/>
                  <a:gd name="connsiteX70" fmla="*/ 1569492 w 1682911"/>
                  <a:gd name="connsiteY70" fmla="*/ 400554 h 1572126"/>
                  <a:gd name="connsiteX71" fmla="*/ 1565906 w 1682911"/>
                  <a:gd name="connsiteY71" fmla="*/ 401283 h 1572126"/>
                  <a:gd name="connsiteX72" fmla="*/ 1556548 w 1682911"/>
                  <a:gd name="connsiteY72" fmla="*/ 399826 h 1572126"/>
                  <a:gd name="connsiteX73" fmla="*/ 1552962 w 1682911"/>
                  <a:gd name="connsiteY73" fmla="*/ 399826 h 1572126"/>
                  <a:gd name="connsiteX74" fmla="*/ 1549375 w 1682911"/>
                  <a:gd name="connsiteY74" fmla="*/ 398425 h 1572126"/>
                  <a:gd name="connsiteX75" fmla="*/ 1545789 w 1682911"/>
                  <a:gd name="connsiteY75" fmla="*/ 394839 h 1572126"/>
                  <a:gd name="connsiteX76" fmla="*/ 1543603 w 1682911"/>
                  <a:gd name="connsiteY76" fmla="*/ 394110 h 1572126"/>
                  <a:gd name="connsiteX77" fmla="*/ 1540017 w 1682911"/>
                  <a:gd name="connsiteY77" fmla="*/ 394839 h 1572126"/>
                  <a:gd name="connsiteX78" fmla="*/ 1535758 w 1682911"/>
                  <a:gd name="connsiteY78" fmla="*/ 394839 h 1572126"/>
                  <a:gd name="connsiteX79" fmla="*/ 1512054 w 1682911"/>
                  <a:gd name="connsiteY79" fmla="*/ 391252 h 1572126"/>
                  <a:gd name="connsiteX80" fmla="*/ 1501295 w 1682911"/>
                  <a:gd name="connsiteY80" fmla="*/ 399826 h 1572126"/>
                  <a:gd name="connsiteX81" fmla="*/ 1500567 w 1682911"/>
                  <a:gd name="connsiteY81" fmla="*/ 400554 h 1572126"/>
                  <a:gd name="connsiteX82" fmla="*/ 1499838 w 1682911"/>
                  <a:gd name="connsiteY82" fmla="*/ 401283 h 1572126"/>
                  <a:gd name="connsiteX83" fmla="*/ 1498381 w 1682911"/>
                  <a:gd name="connsiteY83" fmla="*/ 402011 h 1572126"/>
                  <a:gd name="connsiteX84" fmla="*/ 1486894 w 1682911"/>
                  <a:gd name="connsiteY84" fmla="*/ 412042 h 1572126"/>
                  <a:gd name="connsiteX85" fmla="*/ 1486165 w 1682911"/>
                  <a:gd name="connsiteY85" fmla="*/ 411314 h 1572126"/>
                  <a:gd name="connsiteX86" fmla="*/ 1484036 w 1682911"/>
                  <a:gd name="connsiteY86" fmla="*/ 413499 h 1572126"/>
                  <a:gd name="connsiteX87" fmla="*/ 1480449 w 1682911"/>
                  <a:gd name="connsiteY87" fmla="*/ 417086 h 1572126"/>
                  <a:gd name="connsiteX88" fmla="*/ 1476863 w 1682911"/>
                  <a:gd name="connsiteY88" fmla="*/ 415629 h 1572126"/>
                  <a:gd name="connsiteX89" fmla="*/ 1475406 w 1682911"/>
                  <a:gd name="connsiteY89" fmla="*/ 417086 h 1572126"/>
                  <a:gd name="connsiteX90" fmla="*/ 1474677 w 1682911"/>
                  <a:gd name="connsiteY90" fmla="*/ 418486 h 1572126"/>
                  <a:gd name="connsiteX91" fmla="*/ 1474677 w 1682911"/>
                  <a:gd name="connsiteY91" fmla="*/ 419215 h 1572126"/>
                  <a:gd name="connsiteX92" fmla="*/ 1474005 w 1682911"/>
                  <a:gd name="connsiteY92" fmla="*/ 420672 h 1572126"/>
                  <a:gd name="connsiteX93" fmla="*/ 1473277 w 1682911"/>
                  <a:gd name="connsiteY93" fmla="*/ 422801 h 1572126"/>
                  <a:gd name="connsiteX94" fmla="*/ 1474677 w 1682911"/>
                  <a:gd name="connsiteY94" fmla="*/ 423530 h 1572126"/>
                  <a:gd name="connsiteX95" fmla="*/ 1475406 w 1682911"/>
                  <a:gd name="connsiteY95" fmla="*/ 424258 h 1572126"/>
                  <a:gd name="connsiteX96" fmla="*/ 1474005 w 1682911"/>
                  <a:gd name="connsiteY96" fmla="*/ 425715 h 1572126"/>
                  <a:gd name="connsiteX97" fmla="*/ 1474005 w 1682911"/>
                  <a:gd name="connsiteY97" fmla="*/ 427116 h 1572126"/>
                  <a:gd name="connsiteX98" fmla="*/ 1475406 w 1682911"/>
                  <a:gd name="connsiteY98" fmla="*/ 428573 h 1572126"/>
                  <a:gd name="connsiteX99" fmla="*/ 1476863 w 1682911"/>
                  <a:gd name="connsiteY99" fmla="*/ 427845 h 1572126"/>
                  <a:gd name="connsiteX100" fmla="*/ 1479721 w 1682911"/>
                  <a:gd name="connsiteY100" fmla="*/ 428573 h 1572126"/>
                  <a:gd name="connsiteX101" fmla="*/ 1479721 w 1682911"/>
                  <a:gd name="connsiteY101" fmla="*/ 430703 h 1572126"/>
                  <a:gd name="connsiteX102" fmla="*/ 1477591 w 1682911"/>
                  <a:gd name="connsiteY102" fmla="*/ 437147 h 1572126"/>
                  <a:gd name="connsiteX103" fmla="*/ 1474677 w 1682911"/>
                  <a:gd name="connsiteY103" fmla="*/ 440789 h 1572126"/>
                  <a:gd name="connsiteX104" fmla="*/ 1471819 w 1682911"/>
                  <a:gd name="connsiteY104" fmla="*/ 443647 h 1572126"/>
                  <a:gd name="connsiteX105" fmla="*/ 1466832 w 1682911"/>
                  <a:gd name="connsiteY105" fmla="*/ 447962 h 1572126"/>
                  <a:gd name="connsiteX106" fmla="*/ 1458931 w 1682911"/>
                  <a:gd name="connsiteY106" fmla="*/ 452221 h 1572126"/>
                  <a:gd name="connsiteX107" fmla="*/ 1460332 w 1682911"/>
                  <a:gd name="connsiteY107" fmla="*/ 449363 h 1572126"/>
                  <a:gd name="connsiteX108" fmla="*/ 1465375 w 1682911"/>
                  <a:gd name="connsiteY108" fmla="*/ 444376 h 1572126"/>
                  <a:gd name="connsiteX109" fmla="*/ 1466832 w 1682911"/>
                  <a:gd name="connsiteY109" fmla="*/ 442919 h 1572126"/>
                  <a:gd name="connsiteX110" fmla="*/ 1468233 w 1682911"/>
                  <a:gd name="connsiteY110" fmla="*/ 440061 h 1572126"/>
                  <a:gd name="connsiteX111" fmla="*/ 1466832 w 1682911"/>
                  <a:gd name="connsiteY111" fmla="*/ 436474 h 1572126"/>
                  <a:gd name="connsiteX112" fmla="*/ 1468233 w 1682911"/>
                  <a:gd name="connsiteY112" fmla="*/ 434289 h 1572126"/>
                  <a:gd name="connsiteX113" fmla="*/ 1468233 w 1682911"/>
                  <a:gd name="connsiteY113" fmla="*/ 432888 h 1572126"/>
                  <a:gd name="connsiteX114" fmla="*/ 1467505 w 1682911"/>
                  <a:gd name="connsiteY114" fmla="*/ 431431 h 1572126"/>
                  <a:gd name="connsiteX115" fmla="*/ 1464647 w 1682911"/>
                  <a:gd name="connsiteY115" fmla="*/ 429974 h 1572126"/>
                  <a:gd name="connsiteX116" fmla="*/ 1464647 w 1682911"/>
                  <a:gd name="connsiteY116" fmla="*/ 429302 h 1572126"/>
                  <a:gd name="connsiteX117" fmla="*/ 1464647 w 1682911"/>
                  <a:gd name="connsiteY117" fmla="*/ 428573 h 1572126"/>
                  <a:gd name="connsiteX118" fmla="*/ 1463918 w 1682911"/>
                  <a:gd name="connsiteY118" fmla="*/ 428573 h 1572126"/>
                  <a:gd name="connsiteX119" fmla="*/ 1463918 w 1682911"/>
                  <a:gd name="connsiteY119" fmla="*/ 427845 h 1572126"/>
                  <a:gd name="connsiteX120" fmla="*/ 1463190 w 1682911"/>
                  <a:gd name="connsiteY120" fmla="*/ 427116 h 1572126"/>
                  <a:gd name="connsiteX121" fmla="*/ 1461789 w 1682911"/>
                  <a:gd name="connsiteY121" fmla="*/ 424987 h 1572126"/>
                  <a:gd name="connsiteX122" fmla="*/ 1460332 w 1682911"/>
                  <a:gd name="connsiteY122" fmla="*/ 423530 h 1572126"/>
                  <a:gd name="connsiteX123" fmla="*/ 1459603 w 1682911"/>
                  <a:gd name="connsiteY123" fmla="*/ 423530 h 1572126"/>
                  <a:gd name="connsiteX124" fmla="*/ 1458931 w 1682911"/>
                  <a:gd name="connsiteY124" fmla="*/ 421400 h 1572126"/>
                  <a:gd name="connsiteX125" fmla="*/ 1458931 w 1682911"/>
                  <a:gd name="connsiteY125" fmla="*/ 420672 h 1572126"/>
                  <a:gd name="connsiteX126" fmla="*/ 1458202 w 1682911"/>
                  <a:gd name="connsiteY126" fmla="*/ 419943 h 1572126"/>
                  <a:gd name="connsiteX127" fmla="*/ 1457474 w 1682911"/>
                  <a:gd name="connsiteY127" fmla="*/ 419215 h 1572126"/>
                  <a:gd name="connsiteX128" fmla="*/ 1456745 w 1682911"/>
                  <a:gd name="connsiteY128" fmla="*/ 418486 h 1572126"/>
                  <a:gd name="connsiteX129" fmla="*/ 1456745 w 1682911"/>
                  <a:gd name="connsiteY129" fmla="*/ 417814 h 1572126"/>
                  <a:gd name="connsiteX130" fmla="*/ 1457474 w 1682911"/>
                  <a:gd name="connsiteY130" fmla="*/ 417086 h 1572126"/>
                  <a:gd name="connsiteX131" fmla="*/ 1457474 w 1682911"/>
                  <a:gd name="connsiteY131" fmla="*/ 416357 h 1572126"/>
                  <a:gd name="connsiteX132" fmla="*/ 1458202 w 1682911"/>
                  <a:gd name="connsiteY132" fmla="*/ 415629 h 1572126"/>
                  <a:gd name="connsiteX133" fmla="*/ 1458202 w 1682911"/>
                  <a:gd name="connsiteY133" fmla="*/ 414900 h 1572126"/>
                  <a:gd name="connsiteX134" fmla="*/ 1458202 w 1682911"/>
                  <a:gd name="connsiteY134" fmla="*/ 414228 h 1572126"/>
                  <a:gd name="connsiteX135" fmla="*/ 1458931 w 1682911"/>
                  <a:gd name="connsiteY135" fmla="*/ 414228 h 1572126"/>
                  <a:gd name="connsiteX136" fmla="*/ 1458931 w 1682911"/>
                  <a:gd name="connsiteY136" fmla="*/ 412771 h 1572126"/>
                  <a:gd name="connsiteX137" fmla="*/ 1459603 w 1682911"/>
                  <a:gd name="connsiteY137" fmla="*/ 412042 h 1572126"/>
                  <a:gd name="connsiteX138" fmla="*/ 1458931 w 1682911"/>
                  <a:gd name="connsiteY138" fmla="*/ 411314 h 1572126"/>
                  <a:gd name="connsiteX139" fmla="*/ 1458202 w 1682911"/>
                  <a:gd name="connsiteY139" fmla="*/ 409913 h 1572126"/>
                  <a:gd name="connsiteX140" fmla="*/ 1457474 w 1682911"/>
                  <a:gd name="connsiteY140" fmla="*/ 409184 h 1572126"/>
                  <a:gd name="connsiteX141" fmla="*/ 1456745 w 1682911"/>
                  <a:gd name="connsiteY141" fmla="*/ 409184 h 1572126"/>
                  <a:gd name="connsiteX142" fmla="*/ 1455345 w 1682911"/>
                  <a:gd name="connsiteY142" fmla="*/ 409184 h 1572126"/>
                  <a:gd name="connsiteX143" fmla="*/ 1455345 w 1682911"/>
                  <a:gd name="connsiteY143" fmla="*/ 408456 h 1572126"/>
                  <a:gd name="connsiteX144" fmla="*/ 1454616 w 1682911"/>
                  <a:gd name="connsiteY144" fmla="*/ 406999 h 1572126"/>
                  <a:gd name="connsiteX145" fmla="*/ 1453887 w 1682911"/>
                  <a:gd name="connsiteY145" fmla="*/ 406326 h 1572126"/>
                  <a:gd name="connsiteX146" fmla="*/ 1453159 w 1682911"/>
                  <a:gd name="connsiteY146" fmla="*/ 405598 h 1572126"/>
                  <a:gd name="connsiteX147" fmla="*/ 1452431 w 1682911"/>
                  <a:gd name="connsiteY147" fmla="*/ 405598 h 1572126"/>
                  <a:gd name="connsiteX148" fmla="*/ 1451702 w 1682911"/>
                  <a:gd name="connsiteY148" fmla="*/ 405598 h 1572126"/>
                  <a:gd name="connsiteX149" fmla="*/ 1450301 w 1682911"/>
                  <a:gd name="connsiteY149" fmla="*/ 405598 h 1572126"/>
                  <a:gd name="connsiteX150" fmla="*/ 1449573 w 1682911"/>
                  <a:gd name="connsiteY150" fmla="*/ 404869 h 1572126"/>
                  <a:gd name="connsiteX151" fmla="*/ 1448844 w 1682911"/>
                  <a:gd name="connsiteY151" fmla="*/ 403412 h 1572126"/>
                  <a:gd name="connsiteX152" fmla="*/ 1448116 w 1682911"/>
                  <a:gd name="connsiteY152" fmla="*/ 400554 h 1572126"/>
                  <a:gd name="connsiteX153" fmla="*/ 1447443 w 1682911"/>
                  <a:gd name="connsiteY153" fmla="*/ 399154 h 1572126"/>
                  <a:gd name="connsiteX154" fmla="*/ 1446715 w 1682911"/>
                  <a:gd name="connsiteY154" fmla="*/ 396968 h 1572126"/>
                  <a:gd name="connsiteX155" fmla="*/ 1445986 w 1682911"/>
                  <a:gd name="connsiteY155" fmla="*/ 396240 h 1572126"/>
                  <a:gd name="connsiteX156" fmla="*/ 1445258 w 1682911"/>
                  <a:gd name="connsiteY156" fmla="*/ 394839 h 1572126"/>
                  <a:gd name="connsiteX157" fmla="*/ 1440943 w 1682911"/>
                  <a:gd name="connsiteY157" fmla="*/ 390524 h 1572126"/>
                  <a:gd name="connsiteX158" fmla="*/ 1440215 w 1682911"/>
                  <a:gd name="connsiteY158" fmla="*/ 389795 h 1572126"/>
                  <a:gd name="connsiteX159" fmla="*/ 1440943 w 1682911"/>
                  <a:gd name="connsiteY159" fmla="*/ 388338 h 1572126"/>
                  <a:gd name="connsiteX160" fmla="*/ 1440943 w 1682911"/>
                  <a:gd name="connsiteY160" fmla="*/ 386937 h 1572126"/>
                  <a:gd name="connsiteX161" fmla="*/ 1440943 w 1682911"/>
                  <a:gd name="connsiteY161" fmla="*/ 386209 h 1572126"/>
                  <a:gd name="connsiteX162" fmla="*/ 1442400 w 1682911"/>
                  <a:gd name="connsiteY162" fmla="*/ 385480 h 1572126"/>
                  <a:gd name="connsiteX163" fmla="*/ 1442400 w 1682911"/>
                  <a:gd name="connsiteY163" fmla="*/ 384752 h 1572126"/>
                  <a:gd name="connsiteX164" fmla="*/ 1443128 w 1682911"/>
                  <a:gd name="connsiteY164" fmla="*/ 383351 h 1572126"/>
                  <a:gd name="connsiteX165" fmla="*/ 1443857 w 1682911"/>
                  <a:gd name="connsiteY165" fmla="*/ 382623 h 1572126"/>
                  <a:gd name="connsiteX166" fmla="*/ 1444529 w 1682911"/>
                  <a:gd name="connsiteY166" fmla="*/ 380437 h 1572126"/>
                  <a:gd name="connsiteX167" fmla="*/ 1445258 w 1682911"/>
                  <a:gd name="connsiteY167" fmla="*/ 379765 h 1572126"/>
                  <a:gd name="connsiteX168" fmla="*/ 1448116 w 1682911"/>
                  <a:gd name="connsiteY168" fmla="*/ 377579 h 1572126"/>
                  <a:gd name="connsiteX169" fmla="*/ 1451030 w 1682911"/>
                  <a:gd name="connsiteY169" fmla="*/ 374721 h 1572126"/>
                  <a:gd name="connsiteX170" fmla="*/ 1452431 w 1682911"/>
                  <a:gd name="connsiteY170" fmla="*/ 373993 h 1572126"/>
                  <a:gd name="connsiteX171" fmla="*/ 1453159 w 1682911"/>
                  <a:gd name="connsiteY171" fmla="*/ 373264 h 1572126"/>
                  <a:gd name="connsiteX172" fmla="*/ 1453159 w 1682911"/>
                  <a:gd name="connsiteY172" fmla="*/ 372592 h 1572126"/>
                  <a:gd name="connsiteX173" fmla="*/ 1454616 w 1682911"/>
                  <a:gd name="connsiteY173" fmla="*/ 372592 h 1572126"/>
                  <a:gd name="connsiteX174" fmla="*/ 1455345 w 1682911"/>
                  <a:gd name="connsiteY174" fmla="*/ 372592 h 1572126"/>
                  <a:gd name="connsiteX175" fmla="*/ 1456017 w 1682911"/>
                  <a:gd name="connsiteY175" fmla="*/ 371863 h 1572126"/>
                  <a:gd name="connsiteX176" fmla="*/ 1456745 w 1682911"/>
                  <a:gd name="connsiteY176" fmla="*/ 371863 h 1572126"/>
                  <a:gd name="connsiteX177" fmla="*/ 1456745 w 1682911"/>
                  <a:gd name="connsiteY177" fmla="*/ 371135 h 1572126"/>
                  <a:gd name="connsiteX178" fmla="*/ 1456745 w 1682911"/>
                  <a:gd name="connsiteY178" fmla="*/ 370407 h 1572126"/>
                  <a:gd name="connsiteX179" fmla="*/ 1456017 w 1682911"/>
                  <a:gd name="connsiteY179" fmla="*/ 370407 h 1572126"/>
                  <a:gd name="connsiteX180" fmla="*/ 1456017 w 1682911"/>
                  <a:gd name="connsiteY180" fmla="*/ 369678 h 1572126"/>
                  <a:gd name="connsiteX181" fmla="*/ 1456017 w 1682911"/>
                  <a:gd name="connsiteY181" fmla="*/ 368950 h 1572126"/>
                  <a:gd name="connsiteX182" fmla="*/ 1456745 w 1682911"/>
                  <a:gd name="connsiteY182" fmla="*/ 368950 h 1572126"/>
                  <a:gd name="connsiteX183" fmla="*/ 1458202 w 1682911"/>
                  <a:gd name="connsiteY183" fmla="*/ 368950 h 1572126"/>
                  <a:gd name="connsiteX184" fmla="*/ 1458931 w 1682911"/>
                  <a:gd name="connsiteY184" fmla="*/ 368950 h 1572126"/>
                  <a:gd name="connsiteX185" fmla="*/ 1459603 w 1682911"/>
                  <a:gd name="connsiteY185" fmla="*/ 368950 h 1572126"/>
                  <a:gd name="connsiteX186" fmla="*/ 1460332 w 1682911"/>
                  <a:gd name="connsiteY186" fmla="*/ 368950 h 1572126"/>
                  <a:gd name="connsiteX187" fmla="*/ 1460332 w 1682911"/>
                  <a:gd name="connsiteY187" fmla="*/ 369678 h 1572126"/>
                  <a:gd name="connsiteX188" fmla="*/ 1461060 w 1682911"/>
                  <a:gd name="connsiteY188" fmla="*/ 369678 h 1572126"/>
                  <a:gd name="connsiteX189" fmla="*/ 1463190 w 1682911"/>
                  <a:gd name="connsiteY189" fmla="*/ 368950 h 1572126"/>
                  <a:gd name="connsiteX190" fmla="*/ 1465375 w 1682911"/>
                  <a:gd name="connsiteY190" fmla="*/ 368950 h 1572126"/>
                  <a:gd name="connsiteX191" fmla="*/ 1466832 w 1682911"/>
                  <a:gd name="connsiteY191" fmla="*/ 368277 h 1572126"/>
                  <a:gd name="connsiteX192" fmla="*/ 1467505 w 1682911"/>
                  <a:gd name="connsiteY192" fmla="*/ 368277 h 1572126"/>
                  <a:gd name="connsiteX193" fmla="*/ 1468233 w 1682911"/>
                  <a:gd name="connsiteY193" fmla="*/ 368277 h 1572126"/>
                  <a:gd name="connsiteX194" fmla="*/ 1468962 w 1682911"/>
                  <a:gd name="connsiteY194" fmla="*/ 366820 h 1572126"/>
                  <a:gd name="connsiteX195" fmla="*/ 1469690 w 1682911"/>
                  <a:gd name="connsiteY195" fmla="*/ 366820 h 1572126"/>
                  <a:gd name="connsiteX196" fmla="*/ 1470419 w 1682911"/>
                  <a:gd name="connsiteY196" fmla="*/ 366092 h 1572126"/>
                  <a:gd name="connsiteX197" fmla="*/ 1471091 w 1682911"/>
                  <a:gd name="connsiteY197" fmla="*/ 366092 h 1572126"/>
                  <a:gd name="connsiteX198" fmla="*/ 1471819 w 1682911"/>
                  <a:gd name="connsiteY198" fmla="*/ 366092 h 1572126"/>
                  <a:gd name="connsiteX199" fmla="*/ 1472548 w 1682911"/>
                  <a:gd name="connsiteY199" fmla="*/ 365363 h 1572126"/>
                  <a:gd name="connsiteX200" fmla="*/ 1473277 w 1682911"/>
                  <a:gd name="connsiteY200" fmla="*/ 363962 h 1572126"/>
                  <a:gd name="connsiteX201" fmla="*/ 1474677 w 1682911"/>
                  <a:gd name="connsiteY201" fmla="*/ 362505 h 1572126"/>
                  <a:gd name="connsiteX202" fmla="*/ 1478320 w 1682911"/>
                  <a:gd name="connsiteY202" fmla="*/ 361104 h 1572126"/>
                  <a:gd name="connsiteX203" fmla="*/ 1478992 w 1682911"/>
                  <a:gd name="connsiteY203" fmla="*/ 360376 h 1572126"/>
                  <a:gd name="connsiteX204" fmla="*/ 1479721 w 1682911"/>
                  <a:gd name="connsiteY204" fmla="*/ 359647 h 1572126"/>
                  <a:gd name="connsiteX205" fmla="*/ 1480449 w 1682911"/>
                  <a:gd name="connsiteY205" fmla="*/ 359647 h 1572126"/>
                  <a:gd name="connsiteX206" fmla="*/ 1483307 w 1682911"/>
                  <a:gd name="connsiteY206" fmla="*/ 358919 h 1572126"/>
                  <a:gd name="connsiteX207" fmla="*/ 1484036 w 1682911"/>
                  <a:gd name="connsiteY207" fmla="*/ 357518 h 1572126"/>
                  <a:gd name="connsiteX208" fmla="*/ 1484764 w 1682911"/>
                  <a:gd name="connsiteY208" fmla="*/ 356789 h 1572126"/>
                  <a:gd name="connsiteX209" fmla="*/ 1485493 w 1682911"/>
                  <a:gd name="connsiteY209" fmla="*/ 357518 h 1572126"/>
                  <a:gd name="connsiteX210" fmla="*/ 1486165 w 1682911"/>
                  <a:gd name="connsiteY210" fmla="*/ 357518 h 1572126"/>
                  <a:gd name="connsiteX211" fmla="*/ 1486894 w 1682911"/>
                  <a:gd name="connsiteY211" fmla="*/ 357518 h 1572126"/>
                  <a:gd name="connsiteX212" fmla="*/ 1487622 w 1682911"/>
                  <a:gd name="connsiteY212" fmla="*/ 357518 h 1572126"/>
                  <a:gd name="connsiteX213" fmla="*/ 1489807 w 1682911"/>
                  <a:gd name="connsiteY213" fmla="*/ 356789 h 1572126"/>
                  <a:gd name="connsiteX214" fmla="*/ 1491208 w 1682911"/>
                  <a:gd name="connsiteY214" fmla="*/ 356061 h 1572126"/>
                  <a:gd name="connsiteX215" fmla="*/ 1492665 w 1682911"/>
                  <a:gd name="connsiteY215" fmla="*/ 355332 h 1572126"/>
                  <a:gd name="connsiteX216" fmla="*/ 1492665 w 1682911"/>
                  <a:gd name="connsiteY216" fmla="*/ 354604 h 1572126"/>
                  <a:gd name="connsiteX217" fmla="*/ 1493394 w 1682911"/>
                  <a:gd name="connsiteY217" fmla="*/ 353203 h 1572126"/>
                  <a:gd name="connsiteX218" fmla="*/ 1494066 w 1682911"/>
                  <a:gd name="connsiteY218" fmla="*/ 353203 h 1572126"/>
                  <a:gd name="connsiteX219" fmla="*/ 1493394 w 1682911"/>
                  <a:gd name="connsiteY219" fmla="*/ 352475 h 1572126"/>
                  <a:gd name="connsiteX220" fmla="*/ 1493394 w 1682911"/>
                  <a:gd name="connsiteY220" fmla="*/ 351746 h 1572126"/>
                  <a:gd name="connsiteX221" fmla="*/ 1492665 w 1682911"/>
                  <a:gd name="connsiteY221" fmla="*/ 351746 h 1572126"/>
                  <a:gd name="connsiteX222" fmla="*/ 1493394 w 1682911"/>
                  <a:gd name="connsiteY222" fmla="*/ 351018 h 1572126"/>
                  <a:gd name="connsiteX223" fmla="*/ 1493394 w 1682911"/>
                  <a:gd name="connsiteY223" fmla="*/ 350289 h 1572126"/>
                  <a:gd name="connsiteX224" fmla="*/ 1494066 w 1682911"/>
                  <a:gd name="connsiteY224" fmla="*/ 349617 h 1572126"/>
                  <a:gd name="connsiteX225" fmla="*/ 1495523 w 1682911"/>
                  <a:gd name="connsiteY225" fmla="*/ 348888 h 1572126"/>
                  <a:gd name="connsiteX226" fmla="*/ 1496252 w 1682911"/>
                  <a:gd name="connsiteY226" fmla="*/ 348888 h 1572126"/>
                  <a:gd name="connsiteX227" fmla="*/ 1496980 w 1682911"/>
                  <a:gd name="connsiteY227" fmla="*/ 348160 h 1572126"/>
                  <a:gd name="connsiteX228" fmla="*/ 1497653 w 1682911"/>
                  <a:gd name="connsiteY228" fmla="*/ 348160 h 1572126"/>
                  <a:gd name="connsiteX229" fmla="*/ 1498381 w 1682911"/>
                  <a:gd name="connsiteY229" fmla="*/ 346030 h 1572126"/>
                  <a:gd name="connsiteX230" fmla="*/ 1499838 w 1682911"/>
                  <a:gd name="connsiteY230" fmla="*/ 344573 h 1572126"/>
                  <a:gd name="connsiteX231" fmla="*/ 1501295 w 1682911"/>
                  <a:gd name="connsiteY231" fmla="*/ 344573 h 1572126"/>
                  <a:gd name="connsiteX232" fmla="*/ 1501295 w 1682911"/>
                  <a:gd name="connsiteY232" fmla="*/ 343845 h 1572126"/>
                  <a:gd name="connsiteX233" fmla="*/ 1501968 w 1682911"/>
                  <a:gd name="connsiteY233" fmla="*/ 342388 h 1572126"/>
                  <a:gd name="connsiteX234" fmla="*/ 1503425 w 1682911"/>
                  <a:gd name="connsiteY234" fmla="*/ 340987 h 1572126"/>
                  <a:gd name="connsiteX235" fmla="*/ 1502696 w 1682911"/>
                  <a:gd name="connsiteY235" fmla="*/ 340258 h 1572126"/>
                  <a:gd name="connsiteX236" fmla="*/ 1502696 w 1682911"/>
                  <a:gd name="connsiteY236" fmla="*/ 339530 h 1572126"/>
                  <a:gd name="connsiteX237" fmla="*/ 1502696 w 1682911"/>
                  <a:gd name="connsiteY237" fmla="*/ 338801 h 1572126"/>
                  <a:gd name="connsiteX238" fmla="*/ 1503425 w 1682911"/>
                  <a:gd name="connsiteY238" fmla="*/ 338129 h 1572126"/>
                  <a:gd name="connsiteX239" fmla="*/ 1505554 w 1682911"/>
                  <a:gd name="connsiteY239" fmla="*/ 338129 h 1572126"/>
                  <a:gd name="connsiteX240" fmla="*/ 1506282 w 1682911"/>
                  <a:gd name="connsiteY240" fmla="*/ 337400 h 1572126"/>
                  <a:gd name="connsiteX241" fmla="*/ 1507011 w 1682911"/>
                  <a:gd name="connsiteY241" fmla="*/ 337400 h 1572126"/>
                  <a:gd name="connsiteX242" fmla="*/ 1507739 w 1682911"/>
                  <a:gd name="connsiteY242" fmla="*/ 336672 h 1572126"/>
                  <a:gd name="connsiteX243" fmla="*/ 1507011 w 1682911"/>
                  <a:gd name="connsiteY243" fmla="*/ 335215 h 1572126"/>
                  <a:gd name="connsiteX244" fmla="*/ 1507011 w 1682911"/>
                  <a:gd name="connsiteY244" fmla="*/ 334543 h 1572126"/>
                  <a:gd name="connsiteX245" fmla="*/ 1507011 w 1682911"/>
                  <a:gd name="connsiteY245" fmla="*/ 333086 h 1572126"/>
                  <a:gd name="connsiteX246" fmla="*/ 1507011 w 1682911"/>
                  <a:gd name="connsiteY246" fmla="*/ 332357 h 1572126"/>
                  <a:gd name="connsiteX247" fmla="*/ 1508468 w 1682911"/>
                  <a:gd name="connsiteY247" fmla="*/ 331629 h 1572126"/>
                  <a:gd name="connsiteX248" fmla="*/ 1509140 w 1682911"/>
                  <a:gd name="connsiteY248" fmla="*/ 331629 h 1572126"/>
                  <a:gd name="connsiteX249" fmla="*/ 1509140 w 1682911"/>
                  <a:gd name="connsiteY249" fmla="*/ 330900 h 1572126"/>
                  <a:gd name="connsiteX250" fmla="*/ 1510597 w 1682911"/>
                  <a:gd name="connsiteY250" fmla="*/ 331629 h 1572126"/>
                  <a:gd name="connsiteX251" fmla="*/ 1511326 w 1682911"/>
                  <a:gd name="connsiteY251" fmla="*/ 332357 h 1572126"/>
                  <a:gd name="connsiteX252" fmla="*/ 1512054 w 1682911"/>
                  <a:gd name="connsiteY252" fmla="*/ 332357 h 1572126"/>
                  <a:gd name="connsiteX253" fmla="*/ 1513455 w 1682911"/>
                  <a:gd name="connsiteY253" fmla="*/ 332357 h 1572126"/>
                  <a:gd name="connsiteX254" fmla="*/ 1514184 w 1682911"/>
                  <a:gd name="connsiteY254" fmla="*/ 332357 h 1572126"/>
                  <a:gd name="connsiteX255" fmla="*/ 1514912 w 1682911"/>
                  <a:gd name="connsiteY255" fmla="*/ 331629 h 1572126"/>
                  <a:gd name="connsiteX256" fmla="*/ 1516369 w 1682911"/>
                  <a:gd name="connsiteY256" fmla="*/ 329499 h 1572126"/>
                  <a:gd name="connsiteX257" fmla="*/ 1517042 w 1682911"/>
                  <a:gd name="connsiteY257" fmla="*/ 329499 h 1572126"/>
                  <a:gd name="connsiteX258" fmla="*/ 1517770 w 1682911"/>
                  <a:gd name="connsiteY258" fmla="*/ 328771 h 1572126"/>
                  <a:gd name="connsiteX259" fmla="*/ 1517770 w 1682911"/>
                  <a:gd name="connsiteY259" fmla="*/ 328042 h 1572126"/>
                  <a:gd name="connsiteX260" fmla="*/ 1518498 w 1682911"/>
                  <a:gd name="connsiteY260" fmla="*/ 328042 h 1572126"/>
                  <a:gd name="connsiteX261" fmla="*/ 1519227 w 1682911"/>
                  <a:gd name="connsiteY261" fmla="*/ 327314 h 1572126"/>
                  <a:gd name="connsiteX262" fmla="*/ 1519227 w 1682911"/>
                  <a:gd name="connsiteY262" fmla="*/ 325184 h 1572126"/>
                  <a:gd name="connsiteX263" fmla="*/ 1519956 w 1682911"/>
                  <a:gd name="connsiteY263" fmla="*/ 324456 h 1572126"/>
                  <a:gd name="connsiteX264" fmla="*/ 1521356 w 1682911"/>
                  <a:gd name="connsiteY264" fmla="*/ 323055 h 1572126"/>
                  <a:gd name="connsiteX265" fmla="*/ 1522085 w 1682911"/>
                  <a:gd name="connsiteY265" fmla="*/ 323055 h 1572126"/>
                  <a:gd name="connsiteX266" fmla="*/ 1522085 w 1682911"/>
                  <a:gd name="connsiteY266" fmla="*/ 322326 h 1572126"/>
                  <a:gd name="connsiteX267" fmla="*/ 1522085 w 1682911"/>
                  <a:gd name="connsiteY267" fmla="*/ 321598 h 1572126"/>
                  <a:gd name="connsiteX268" fmla="*/ 1522085 w 1682911"/>
                  <a:gd name="connsiteY268" fmla="*/ 319468 h 1572126"/>
                  <a:gd name="connsiteX269" fmla="*/ 1522813 w 1682911"/>
                  <a:gd name="connsiteY269" fmla="*/ 318740 h 1572126"/>
                  <a:gd name="connsiteX270" fmla="*/ 1523542 w 1682911"/>
                  <a:gd name="connsiteY270" fmla="*/ 318740 h 1572126"/>
                  <a:gd name="connsiteX271" fmla="*/ 1524214 w 1682911"/>
                  <a:gd name="connsiteY271" fmla="*/ 318740 h 1572126"/>
                  <a:gd name="connsiteX272" fmla="*/ 1524943 w 1682911"/>
                  <a:gd name="connsiteY272" fmla="*/ 317283 h 1572126"/>
                  <a:gd name="connsiteX273" fmla="*/ 1524943 w 1682911"/>
                  <a:gd name="connsiteY273" fmla="*/ 316555 h 1572126"/>
                  <a:gd name="connsiteX274" fmla="*/ 1524214 w 1682911"/>
                  <a:gd name="connsiteY274" fmla="*/ 315826 h 1572126"/>
                  <a:gd name="connsiteX275" fmla="*/ 1524214 w 1682911"/>
                  <a:gd name="connsiteY275" fmla="*/ 315154 h 1572126"/>
                  <a:gd name="connsiteX276" fmla="*/ 1524214 w 1682911"/>
                  <a:gd name="connsiteY276" fmla="*/ 313697 h 1572126"/>
                  <a:gd name="connsiteX277" fmla="*/ 1524214 w 1682911"/>
                  <a:gd name="connsiteY277" fmla="*/ 312968 h 1572126"/>
                  <a:gd name="connsiteX278" fmla="*/ 1524943 w 1682911"/>
                  <a:gd name="connsiteY278" fmla="*/ 312968 h 1572126"/>
                  <a:gd name="connsiteX279" fmla="*/ 1525671 w 1682911"/>
                  <a:gd name="connsiteY279" fmla="*/ 311567 h 1572126"/>
                  <a:gd name="connsiteX280" fmla="*/ 1526400 w 1682911"/>
                  <a:gd name="connsiteY280" fmla="*/ 310839 h 1572126"/>
                  <a:gd name="connsiteX281" fmla="*/ 1526400 w 1682911"/>
                  <a:gd name="connsiteY281" fmla="*/ 310110 h 1572126"/>
                  <a:gd name="connsiteX282" fmla="*/ 1526400 w 1682911"/>
                  <a:gd name="connsiteY282" fmla="*/ 309382 h 1572126"/>
                  <a:gd name="connsiteX283" fmla="*/ 1525671 w 1682911"/>
                  <a:gd name="connsiteY283" fmla="*/ 308653 h 1572126"/>
                  <a:gd name="connsiteX284" fmla="*/ 1525671 w 1682911"/>
                  <a:gd name="connsiteY284" fmla="*/ 307252 h 1572126"/>
                  <a:gd name="connsiteX285" fmla="*/ 1524943 w 1682911"/>
                  <a:gd name="connsiteY285" fmla="*/ 306524 h 1572126"/>
                  <a:gd name="connsiteX286" fmla="*/ 1524943 w 1682911"/>
                  <a:gd name="connsiteY286" fmla="*/ 305796 h 1572126"/>
                  <a:gd name="connsiteX287" fmla="*/ 1524943 w 1682911"/>
                  <a:gd name="connsiteY287" fmla="*/ 305067 h 1572126"/>
                  <a:gd name="connsiteX288" fmla="*/ 1526400 w 1682911"/>
                  <a:gd name="connsiteY288" fmla="*/ 305067 h 1572126"/>
                  <a:gd name="connsiteX289" fmla="*/ 1526400 w 1682911"/>
                  <a:gd name="connsiteY289" fmla="*/ 304395 h 1572126"/>
                  <a:gd name="connsiteX290" fmla="*/ 1526400 w 1682911"/>
                  <a:gd name="connsiteY290" fmla="*/ 302938 h 1572126"/>
                  <a:gd name="connsiteX291" fmla="*/ 1526400 w 1682911"/>
                  <a:gd name="connsiteY291" fmla="*/ 302209 h 1572126"/>
                  <a:gd name="connsiteX292" fmla="*/ 1527128 w 1682911"/>
                  <a:gd name="connsiteY292" fmla="*/ 301481 h 1572126"/>
                  <a:gd name="connsiteX293" fmla="*/ 1527857 w 1682911"/>
                  <a:gd name="connsiteY293" fmla="*/ 300752 h 1572126"/>
                  <a:gd name="connsiteX294" fmla="*/ 1527857 w 1682911"/>
                  <a:gd name="connsiteY294" fmla="*/ 299351 h 1572126"/>
                  <a:gd name="connsiteX295" fmla="*/ 1527128 w 1682911"/>
                  <a:gd name="connsiteY295" fmla="*/ 298623 h 1572126"/>
                  <a:gd name="connsiteX296" fmla="*/ 1527128 w 1682911"/>
                  <a:gd name="connsiteY296" fmla="*/ 297894 h 1572126"/>
                  <a:gd name="connsiteX297" fmla="*/ 1525671 w 1682911"/>
                  <a:gd name="connsiteY297" fmla="*/ 297166 h 1572126"/>
                  <a:gd name="connsiteX298" fmla="*/ 1524943 w 1682911"/>
                  <a:gd name="connsiteY298" fmla="*/ 296493 h 1572126"/>
                  <a:gd name="connsiteX299" fmla="*/ 1525671 w 1682911"/>
                  <a:gd name="connsiteY299" fmla="*/ 293579 h 1572126"/>
                  <a:gd name="connsiteX300" fmla="*/ 1525671 w 1682911"/>
                  <a:gd name="connsiteY300" fmla="*/ 292907 h 1572126"/>
                  <a:gd name="connsiteX301" fmla="*/ 1526400 w 1682911"/>
                  <a:gd name="connsiteY301" fmla="*/ 291450 h 1572126"/>
                  <a:gd name="connsiteX302" fmla="*/ 1527857 w 1682911"/>
                  <a:gd name="connsiteY302" fmla="*/ 290722 h 1572126"/>
                  <a:gd name="connsiteX303" fmla="*/ 1528529 w 1682911"/>
                  <a:gd name="connsiteY303" fmla="*/ 289993 h 1572126"/>
                  <a:gd name="connsiteX304" fmla="*/ 1529258 w 1682911"/>
                  <a:gd name="connsiteY304" fmla="*/ 289264 h 1572126"/>
                  <a:gd name="connsiteX305" fmla="*/ 1530715 w 1682911"/>
                  <a:gd name="connsiteY305" fmla="*/ 289264 h 1572126"/>
                  <a:gd name="connsiteX306" fmla="*/ 1532116 w 1682911"/>
                  <a:gd name="connsiteY306" fmla="*/ 287864 h 1572126"/>
                  <a:gd name="connsiteX307" fmla="*/ 1532116 w 1682911"/>
                  <a:gd name="connsiteY307" fmla="*/ 287135 h 1572126"/>
                  <a:gd name="connsiteX308" fmla="*/ 1532844 w 1682911"/>
                  <a:gd name="connsiteY308" fmla="*/ 287135 h 1572126"/>
                  <a:gd name="connsiteX309" fmla="*/ 1534301 w 1682911"/>
                  <a:gd name="connsiteY309" fmla="*/ 287135 h 1572126"/>
                  <a:gd name="connsiteX310" fmla="*/ 1535030 w 1682911"/>
                  <a:gd name="connsiteY310" fmla="*/ 286407 h 1572126"/>
                  <a:gd name="connsiteX311" fmla="*/ 1538616 w 1682911"/>
                  <a:gd name="connsiteY311" fmla="*/ 283549 h 1572126"/>
                  <a:gd name="connsiteX312" fmla="*/ 1540745 w 1682911"/>
                  <a:gd name="connsiteY312" fmla="*/ 282092 h 1572126"/>
                  <a:gd name="connsiteX313" fmla="*/ 1541474 w 1682911"/>
                  <a:gd name="connsiteY313" fmla="*/ 282092 h 1572126"/>
                  <a:gd name="connsiteX314" fmla="*/ 1544332 w 1682911"/>
                  <a:gd name="connsiteY314" fmla="*/ 281419 h 1572126"/>
                  <a:gd name="connsiteX315" fmla="*/ 1545060 w 1682911"/>
                  <a:gd name="connsiteY315" fmla="*/ 281419 h 1572126"/>
                  <a:gd name="connsiteX316" fmla="*/ 1545789 w 1682911"/>
                  <a:gd name="connsiteY316" fmla="*/ 281419 h 1572126"/>
                  <a:gd name="connsiteX317" fmla="*/ 1548647 w 1682911"/>
                  <a:gd name="connsiteY317" fmla="*/ 279962 h 1572126"/>
                  <a:gd name="connsiteX318" fmla="*/ 1550832 w 1682911"/>
                  <a:gd name="connsiteY318" fmla="*/ 278505 h 1572126"/>
                  <a:gd name="connsiteX319" fmla="*/ 1551505 w 1682911"/>
                  <a:gd name="connsiteY319" fmla="*/ 278505 h 1572126"/>
                  <a:gd name="connsiteX320" fmla="*/ 1552233 w 1682911"/>
                  <a:gd name="connsiteY320" fmla="*/ 278505 h 1572126"/>
                  <a:gd name="connsiteX321" fmla="*/ 1552233 w 1682911"/>
                  <a:gd name="connsiteY321" fmla="*/ 279234 h 1572126"/>
                  <a:gd name="connsiteX322" fmla="*/ 1552962 w 1682911"/>
                  <a:gd name="connsiteY322" fmla="*/ 279234 h 1572126"/>
                  <a:gd name="connsiteX323" fmla="*/ 1555819 w 1682911"/>
                  <a:gd name="connsiteY323" fmla="*/ 278505 h 1572126"/>
                  <a:gd name="connsiteX324" fmla="*/ 1556548 w 1682911"/>
                  <a:gd name="connsiteY324" fmla="*/ 278505 h 1572126"/>
                  <a:gd name="connsiteX325" fmla="*/ 1557276 w 1682911"/>
                  <a:gd name="connsiteY325" fmla="*/ 279234 h 1572126"/>
                  <a:gd name="connsiteX326" fmla="*/ 1558005 w 1682911"/>
                  <a:gd name="connsiteY326" fmla="*/ 279234 h 1572126"/>
                  <a:gd name="connsiteX327" fmla="*/ 1559406 w 1682911"/>
                  <a:gd name="connsiteY327" fmla="*/ 279234 h 1572126"/>
                  <a:gd name="connsiteX328" fmla="*/ 1560134 w 1682911"/>
                  <a:gd name="connsiteY328" fmla="*/ 279234 h 1572126"/>
                  <a:gd name="connsiteX329" fmla="*/ 1562320 w 1682911"/>
                  <a:gd name="connsiteY329" fmla="*/ 279234 h 1572126"/>
                  <a:gd name="connsiteX330" fmla="*/ 1565178 w 1682911"/>
                  <a:gd name="connsiteY330" fmla="*/ 277833 h 1572126"/>
                  <a:gd name="connsiteX331" fmla="*/ 1565906 w 1682911"/>
                  <a:gd name="connsiteY331" fmla="*/ 277104 h 1572126"/>
                  <a:gd name="connsiteX332" fmla="*/ 1567307 w 1682911"/>
                  <a:gd name="connsiteY332" fmla="*/ 276376 h 1572126"/>
                  <a:gd name="connsiteX333" fmla="*/ 1568036 w 1682911"/>
                  <a:gd name="connsiteY333" fmla="*/ 274919 h 1572126"/>
                  <a:gd name="connsiteX334" fmla="*/ 1568764 w 1682911"/>
                  <a:gd name="connsiteY334" fmla="*/ 273518 h 1572126"/>
                  <a:gd name="connsiteX335" fmla="*/ 1570893 w 1682911"/>
                  <a:gd name="connsiteY335" fmla="*/ 272790 h 1572126"/>
                  <a:gd name="connsiteX336" fmla="*/ 1573079 w 1682911"/>
                  <a:gd name="connsiteY336" fmla="*/ 270604 h 1572126"/>
                  <a:gd name="connsiteX337" fmla="*/ 1573807 w 1682911"/>
                  <a:gd name="connsiteY337" fmla="*/ 269203 h 1572126"/>
                  <a:gd name="connsiteX338" fmla="*/ 1575208 w 1682911"/>
                  <a:gd name="connsiteY338" fmla="*/ 267746 h 1572126"/>
                  <a:gd name="connsiteX339" fmla="*/ 1575208 w 1682911"/>
                  <a:gd name="connsiteY339" fmla="*/ 266345 h 1572126"/>
                  <a:gd name="connsiteX340" fmla="*/ 1575208 w 1682911"/>
                  <a:gd name="connsiteY340" fmla="*/ 264888 h 1572126"/>
                  <a:gd name="connsiteX341" fmla="*/ 1575937 w 1682911"/>
                  <a:gd name="connsiteY341" fmla="*/ 264160 h 1572126"/>
                  <a:gd name="connsiteX342" fmla="*/ 1576665 w 1682911"/>
                  <a:gd name="connsiteY342" fmla="*/ 262703 h 1572126"/>
                  <a:gd name="connsiteX343" fmla="*/ 1576665 w 1682911"/>
                  <a:gd name="connsiteY343" fmla="*/ 262030 h 1572126"/>
                  <a:gd name="connsiteX344" fmla="*/ 1578795 w 1682911"/>
                  <a:gd name="connsiteY344" fmla="*/ 260573 h 1572126"/>
                  <a:gd name="connsiteX345" fmla="*/ 1578066 w 1682911"/>
                  <a:gd name="connsiteY345" fmla="*/ 259116 h 1572126"/>
                  <a:gd name="connsiteX346" fmla="*/ 1578795 w 1682911"/>
                  <a:gd name="connsiteY346" fmla="*/ 258444 h 1572126"/>
                  <a:gd name="connsiteX347" fmla="*/ 1579523 w 1682911"/>
                  <a:gd name="connsiteY347" fmla="*/ 258444 h 1572126"/>
                  <a:gd name="connsiteX348" fmla="*/ 1580980 w 1682911"/>
                  <a:gd name="connsiteY348" fmla="*/ 258444 h 1572126"/>
                  <a:gd name="connsiteX349" fmla="*/ 1581653 w 1682911"/>
                  <a:gd name="connsiteY349" fmla="*/ 257715 h 1572126"/>
                  <a:gd name="connsiteX350" fmla="*/ 1581653 w 1682911"/>
                  <a:gd name="connsiteY350" fmla="*/ 256987 h 1572126"/>
                  <a:gd name="connsiteX351" fmla="*/ 1580980 w 1682911"/>
                  <a:gd name="connsiteY351" fmla="*/ 256258 h 1572126"/>
                  <a:gd name="connsiteX352" fmla="*/ 1580980 w 1682911"/>
                  <a:gd name="connsiteY352" fmla="*/ 255530 h 1572126"/>
                  <a:gd name="connsiteX353" fmla="*/ 1581653 w 1682911"/>
                  <a:gd name="connsiteY353" fmla="*/ 254857 h 1572126"/>
                  <a:gd name="connsiteX354" fmla="*/ 1581653 w 1682911"/>
                  <a:gd name="connsiteY354" fmla="*/ 254129 h 1572126"/>
                  <a:gd name="connsiteX355" fmla="*/ 1581653 w 1682911"/>
                  <a:gd name="connsiteY355" fmla="*/ 253401 h 1572126"/>
                  <a:gd name="connsiteX356" fmla="*/ 1580252 w 1682911"/>
                  <a:gd name="connsiteY356" fmla="*/ 253401 h 1572126"/>
                  <a:gd name="connsiteX357" fmla="*/ 1579523 w 1682911"/>
                  <a:gd name="connsiteY357" fmla="*/ 251944 h 1572126"/>
                  <a:gd name="connsiteX358" fmla="*/ 1578795 w 1682911"/>
                  <a:gd name="connsiteY358" fmla="*/ 251215 h 1572126"/>
                  <a:gd name="connsiteX359" fmla="*/ 1577394 w 1682911"/>
                  <a:gd name="connsiteY359" fmla="*/ 250543 h 1572126"/>
                  <a:gd name="connsiteX360" fmla="*/ 1576665 w 1682911"/>
                  <a:gd name="connsiteY360" fmla="*/ 250543 h 1572126"/>
                  <a:gd name="connsiteX361" fmla="*/ 1576665 w 1682911"/>
                  <a:gd name="connsiteY361" fmla="*/ 249814 h 1572126"/>
                  <a:gd name="connsiteX362" fmla="*/ 1575937 w 1682911"/>
                  <a:gd name="connsiteY362" fmla="*/ 248357 h 1572126"/>
                  <a:gd name="connsiteX363" fmla="*/ 1575937 w 1682911"/>
                  <a:gd name="connsiteY363" fmla="*/ 246956 h 1572126"/>
                  <a:gd name="connsiteX364" fmla="*/ 1575208 w 1682911"/>
                  <a:gd name="connsiteY364" fmla="*/ 246228 h 1572126"/>
                  <a:gd name="connsiteX365" fmla="*/ 1575208 w 1682911"/>
                  <a:gd name="connsiteY365" fmla="*/ 245499 h 1572126"/>
                  <a:gd name="connsiteX366" fmla="*/ 1573807 w 1682911"/>
                  <a:gd name="connsiteY366" fmla="*/ 244771 h 1572126"/>
                  <a:gd name="connsiteX367" fmla="*/ 1573807 w 1682911"/>
                  <a:gd name="connsiteY367" fmla="*/ 244042 h 1572126"/>
                  <a:gd name="connsiteX368" fmla="*/ 1573079 w 1682911"/>
                  <a:gd name="connsiteY368" fmla="*/ 243370 h 1572126"/>
                  <a:gd name="connsiteX369" fmla="*/ 1572350 w 1682911"/>
                  <a:gd name="connsiteY369" fmla="*/ 239783 h 1572126"/>
                  <a:gd name="connsiteX370" fmla="*/ 1571622 w 1682911"/>
                  <a:gd name="connsiteY370" fmla="*/ 238327 h 1572126"/>
                  <a:gd name="connsiteX371" fmla="*/ 1570893 w 1682911"/>
                  <a:gd name="connsiteY371" fmla="*/ 237598 h 1572126"/>
                  <a:gd name="connsiteX372" fmla="*/ 1570893 w 1682911"/>
                  <a:gd name="connsiteY372" fmla="*/ 236870 h 1572126"/>
                  <a:gd name="connsiteX373" fmla="*/ 1570221 w 1682911"/>
                  <a:gd name="connsiteY373" fmla="*/ 235469 h 1572126"/>
                  <a:gd name="connsiteX374" fmla="*/ 1569492 w 1682911"/>
                  <a:gd name="connsiteY374" fmla="*/ 233283 h 1572126"/>
                  <a:gd name="connsiteX375" fmla="*/ 1569492 w 1682911"/>
                  <a:gd name="connsiteY375" fmla="*/ 232555 h 1572126"/>
                  <a:gd name="connsiteX376" fmla="*/ 1569492 w 1682911"/>
                  <a:gd name="connsiteY376" fmla="*/ 231154 h 1572126"/>
                  <a:gd name="connsiteX377" fmla="*/ 1569492 w 1682911"/>
                  <a:gd name="connsiteY377" fmla="*/ 229697 h 1572126"/>
                  <a:gd name="connsiteX378" fmla="*/ 1569492 w 1682911"/>
                  <a:gd name="connsiteY378" fmla="*/ 228296 h 1572126"/>
                  <a:gd name="connsiteX379" fmla="*/ 1569492 w 1682911"/>
                  <a:gd name="connsiteY379" fmla="*/ 227567 h 1572126"/>
                  <a:gd name="connsiteX380" fmla="*/ 1569492 w 1682911"/>
                  <a:gd name="connsiteY380" fmla="*/ 226111 h 1572126"/>
                  <a:gd name="connsiteX381" fmla="*/ 1570221 w 1682911"/>
                  <a:gd name="connsiteY381" fmla="*/ 225382 h 1572126"/>
                  <a:gd name="connsiteX382" fmla="*/ 1570893 w 1682911"/>
                  <a:gd name="connsiteY382" fmla="*/ 225382 h 1572126"/>
                  <a:gd name="connsiteX383" fmla="*/ 1572350 w 1682911"/>
                  <a:gd name="connsiteY383" fmla="*/ 224710 h 1572126"/>
                  <a:gd name="connsiteX384" fmla="*/ 1572350 w 1682911"/>
                  <a:gd name="connsiteY384" fmla="*/ 223981 h 1572126"/>
                  <a:gd name="connsiteX385" fmla="*/ 1573079 w 1682911"/>
                  <a:gd name="connsiteY385" fmla="*/ 221067 h 1572126"/>
                  <a:gd name="connsiteX386" fmla="*/ 1573807 w 1682911"/>
                  <a:gd name="connsiteY386" fmla="*/ 219666 h 1572126"/>
                  <a:gd name="connsiteX387" fmla="*/ 1573807 w 1682911"/>
                  <a:gd name="connsiteY387" fmla="*/ 218209 h 1572126"/>
                  <a:gd name="connsiteX388" fmla="*/ 1573079 w 1682911"/>
                  <a:gd name="connsiteY388" fmla="*/ 214623 h 1572126"/>
                  <a:gd name="connsiteX389" fmla="*/ 1573079 w 1682911"/>
                  <a:gd name="connsiteY389" fmla="*/ 213222 h 1572126"/>
                  <a:gd name="connsiteX390" fmla="*/ 1573807 w 1682911"/>
                  <a:gd name="connsiteY390" fmla="*/ 212493 h 1572126"/>
                  <a:gd name="connsiteX391" fmla="*/ 1573079 w 1682911"/>
                  <a:gd name="connsiteY391" fmla="*/ 211765 h 1572126"/>
                  <a:gd name="connsiteX392" fmla="*/ 1572350 w 1682911"/>
                  <a:gd name="connsiteY392" fmla="*/ 209579 h 1572126"/>
                  <a:gd name="connsiteX393" fmla="*/ 1572350 w 1682911"/>
                  <a:gd name="connsiteY393" fmla="*/ 208179 h 1572126"/>
                  <a:gd name="connsiteX394" fmla="*/ 1572350 w 1682911"/>
                  <a:gd name="connsiteY394" fmla="*/ 206721 h 1572126"/>
                  <a:gd name="connsiteX395" fmla="*/ 1572350 w 1682911"/>
                  <a:gd name="connsiteY395" fmla="*/ 205993 h 1572126"/>
                  <a:gd name="connsiteX396" fmla="*/ 1573079 w 1682911"/>
                  <a:gd name="connsiteY396" fmla="*/ 205321 h 1572126"/>
                  <a:gd name="connsiteX397" fmla="*/ 1571622 w 1682911"/>
                  <a:gd name="connsiteY397" fmla="*/ 205993 h 1572126"/>
                  <a:gd name="connsiteX398" fmla="*/ 1570221 w 1682911"/>
                  <a:gd name="connsiteY398" fmla="*/ 205993 h 1572126"/>
                  <a:gd name="connsiteX399" fmla="*/ 1569492 w 1682911"/>
                  <a:gd name="connsiteY399" fmla="*/ 205993 h 1572126"/>
                  <a:gd name="connsiteX400" fmla="*/ 1568764 w 1682911"/>
                  <a:gd name="connsiteY400" fmla="*/ 205993 h 1572126"/>
                  <a:gd name="connsiteX401" fmla="*/ 1567307 w 1682911"/>
                  <a:gd name="connsiteY401" fmla="*/ 205321 h 1572126"/>
                  <a:gd name="connsiteX402" fmla="*/ 1564449 w 1682911"/>
                  <a:gd name="connsiteY402" fmla="*/ 205321 h 1572126"/>
                  <a:gd name="connsiteX403" fmla="*/ 1563721 w 1682911"/>
                  <a:gd name="connsiteY403" fmla="*/ 205321 h 1572126"/>
                  <a:gd name="connsiteX404" fmla="*/ 1562320 w 1682911"/>
                  <a:gd name="connsiteY404" fmla="*/ 204592 h 1572126"/>
                  <a:gd name="connsiteX405" fmla="*/ 1560134 w 1682911"/>
                  <a:gd name="connsiteY405" fmla="*/ 203135 h 1572126"/>
                  <a:gd name="connsiteX406" fmla="*/ 1559406 w 1682911"/>
                  <a:gd name="connsiteY406" fmla="*/ 203135 h 1572126"/>
                  <a:gd name="connsiteX407" fmla="*/ 1558005 w 1682911"/>
                  <a:gd name="connsiteY407" fmla="*/ 203135 h 1572126"/>
                  <a:gd name="connsiteX408" fmla="*/ 1555091 w 1682911"/>
                  <a:gd name="connsiteY408" fmla="*/ 202407 h 1572126"/>
                  <a:gd name="connsiteX409" fmla="*/ 1552962 w 1682911"/>
                  <a:gd name="connsiteY409" fmla="*/ 201006 h 1572126"/>
                  <a:gd name="connsiteX410" fmla="*/ 1551505 w 1682911"/>
                  <a:gd name="connsiteY410" fmla="*/ 201006 h 1572126"/>
                  <a:gd name="connsiteX411" fmla="*/ 1549375 w 1682911"/>
                  <a:gd name="connsiteY411" fmla="*/ 200277 h 1572126"/>
                  <a:gd name="connsiteX412" fmla="*/ 1548647 w 1682911"/>
                  <a:gd name="connsiteY412" fmla="*/ 200277 h 1572126"/>
                  <a:gd name="connsiteX413" fmla="*/ 1547918 w 1682911"/>
                  <a:gd name="connsiteY413" fmla="*/ 199549 h 1572126"/>
                  <a:gd name="connsiteX414" fmla="*/ 1545789 w 1682911"/>
                  <a:gd name="connsiteY414" fmla="*/ 199549 h 1572126"/>
                  <a:gd name="connsiteX415" fmla="*/ 1544332 w 1682911"/>
                  <a:gd name="connsiteY415" fmla="*/ 200277 h 1572126"/>
                  <a:gd name="connsiteX416" fmla="*/ 1542931 w 1682911"/>
                  <a:gd name="connsiteY416" fmla="*/ 200277 h 1572126"/>
                  <a:gd name="connsiteX417" fmla="*/ 1542202 w 1682911"/>
                  <a:gd name="connsiteY417" fmla="*/ 199549 h 1572126"/>
                  <a:gd name="connsiteX418" fmla="*/ 1541474 w 1682911"/>
                  <a:gd name="connsiteY418" fmla="*/ 199549 h 1572126"/>
                  <a:gd name="connsiteX419" fmla="*/ 1540745 w 1682911"/>
                  <a:gd name="connsiteY419" fmla="*/ 199549 h 1572126"/>
                  <a:gd name="connsiteX420" fmla="*/ 1539344 w 1682911"/>
                  <a:gd name="connsiteY420" fmla="*/ 199549 h 1572126"/>
                  <a:gd name="connsiteX421" fmla="*/ 1535758 w 1682911"/>
                  <a:gd name="connsiteY421" fmla="*/ 201006 h 1572126"/>
                  <a:gd name="connsiteX422" fmla="*/ 1535030 w 1682911"/>
                  <a:gd name="connsiteY422" fmla="*/ 201006 h 1572126"/>
                  <a:gd name="connsiteX423" fmla="*/ 1534301 w 1682911"/>
                  <a:gd name="connsiteY423" fmla="*/ 201006 h 1572126"/>
                  <a:gd name="connsiteX424" fmla="*/ 1533573 w 1682911"/>
                  <a:gd name="connsiteY424" fmla="*/ 201006 h 1572126"/>
                  <a:gd name="connsiteX425" fmla="*/ 1532844 w 1682911"/>
                  <a:gd name="connsiteY425" fmla="*/ 199549 h 1572126"/>
                  <a:gd name="connsiteX426" fmla="*/ 1531443 w 1682911"/>
                  <a:gd name="connsiteY426" fmla="*/ 198148 h 1572126"/>
                  <a:gd name="connsiteX427" fmla="*/ 1529986 w 1682911"/>
                  <a:gd name="connsiteY427" fmla="*/ 196691 h 1572126"/>
                  <a:gd name="connsiteX428" fmla="*/ 1529258 w 1682911"/>
                  <a:gd name="connsiteY428" fmla="*/ 195962 h 1572126"/>
                  <a:gd name="connsiteX429" fmla="*/ 1527857 w 1682911"/>
                  <a:gd name="connsiteY429" fmla="*/ 195962 h 1572126"/>
                  <a:gd name="connsiteX430" fmla="*/ 1523542 w 1682911"/>
                  <a:gd name="connsiteY430" fmla="*/ 196691 h 1572126"/>
                  <a:gd name="connsiteX431" fmla="*/ 1522813 w 1682911"/>
                  <a:gd name="connsiteY431" fmla="*/ 197419 h 1572126"/>
                  <a:gd name="connsiteX432" fmla="*/ 1522085 w 1682911"/>
                  <a:gd name="connsiteY432" fmla="*/ 197419 h 1572126"/>
                  <a:gd name="connsiteX433" fmla="*/ 1520628 w 1682911"/>
                  <a:gd name="connsiteY433" fmla="*/ 198148 h 1572126"/>
                  <a:gd name="connsiteX434" fmla="*/ 1520628 w 1682911"/>
                  <a:gd name="connsiteY434" fmla="*/ 198820 h 1572126"/>
                  <a:gd name="connsiteX435" fmla="*/ 1519956 w 1682911"/>
                  <a:gd name="connsiteY435" fmla="*/ 201006 h 1572126"/>
                  <a:gd name="connsiteX436" fmla="*/ 1519227 w 1682911"/>
                  <a:gd name="connsiteY436" fmla="*/ 201006 h 1572126"/>
                  <a:gd name="connsiteX437" fmla="*/ 1518498 w 1682911"/>
                  <a:gd name="connsiteY437" fmla="*/ 201734 h 1572126"/>
                  <a:gd name="connsiteX438" fmla="*/ 1517042 w 1682911"/>
                  <a:gd name="connsiteY438" fmla="*/ 201734 h 1572126"/>
                  <a:gd name="connsiteX439" fmla="*/ 1516369 w 1682911"/>
                  <a:gd name="connsiteY439" fmla="*/ 201734 h 1572126"/>
                  <a:gd name="connsiteX440" fmla="*/ 1515641 w 1682911"/>
                  <a:gd name="connsiteY440" fmla="*/ 202407 h 1572126"/>
                  <a:gd name="connsiteX441" fmla="*/ 1514912 w 1682911"/>
                  <a:gd name="connsiteY441" fmla="*/ 203864 h 1572126"/>
                  <a:gd name="connsiteX442" fmla="*/ 1514184 w 1682911"/>
                  <a:gd name="connsiteY442" fmla="*/ 203864 h 1572126"/>
                  <a:gd name="connsiteX443" fmla="*/ 1512054 w 1682911"/>
                  <a:gd name="connsiteY443" fmla="*/ 204592 h 1572126"/>
                  <a:gd name="connsiteX444" fmla="*/ 1511326 w 1682911"/>
                  <a:gd name="connsiteY444" fmla="*/ 204592 h 1572126"/>
                  <a:gd name="connsiteX445" fmla="*/ 1510597 w 1682911"/>
                  <a:gd name="connsiteY445" fmla="*/ 205321 h 1572126"/>
                  <a:gd name="connsiteX446" fmla="*/ 1508468 w 1682911"/>
                  <a:gd name="connsiteY446" fmla="*/ 206721 h 1572126"/>
                  <a:gd name="connsiteX447" fmla="*/ 1507739 w 1682911"/>
                  <a:gd name="connsiteY447" fmla="*/ 208907 h 1572126"/>
                  <a:gd name="connsiteX448" fmla="*/ 1507011 w 1682911"/>
                  <a:gd name="connsiteY448" fmla="*/ 209579 h 1572126"/>
                  <a:gd name="connsiteX449" fmla="*/ 1506282 w 1682911"/>
                  <a:gd name="connsiteY449" fmla="*/ 209579 h 1572126"/>
                  <a:gd name="connsiteX450" fmla="*/ 1505554 w 1682911"/>
                  <a:gd name="connsiteY450" fmla="*/ 208907 h 1572126"/>
                  <a:gd name="connsiteX451" fmla="*/ 1504881 w 1682911"/>
                  <a:gd name="connsiteY451" fmla="*/ 208907 h 1572126"/>
                  <a:gd name="connsiteX452" fmla="*/ 1504153 w 1682911"/>
                  <a:gd name="connsiteY452" fmla="*/ 208907 h 1572126"/>
                  <a:gd name="connsiteX453" fmla="*/ 1502696 w 1682911"/>
                  <a:gd name="connsiteY453" fmla="*/ 208907 h 1572126"/>
                  <a:gd name="connsiteX454" fmla="*/ 1501968 w 1682911"/>
                  <a:gd name="connsiteY454" fmla="*/ 210308 h 1572126"/>
                  <a:gd name="connsiteX455" fmla="*/ 1501295 w 1682911"/>
                  <a:gd name="connsiteY455" fmla="*/ 210308 h 1572126"/>
                  <a:gd name="connsiteX456" fmla="*/ 1499838 w 1682911"/>
                  <a:gd name="connsiteY456" fmla="*/ 211036 h 1572126"/>
                  <a:gd name="connsiteX457" fmla="*/ 1499110 w 1682911"/>
                  <a:gd name="connsiteY457" fmla="*/ 211036 h 1572126"/>
                  <a:gd name="connsiteX458" fmla="*/ 1496980 w 1682911"/>
                  <a:gd name="connsiteY458" fmla="*/ 213222 h 1572126"/>
                  <a:gd name="connsiteX459" fmla="*/ 1495523 w 1682911"/>
                  <a:gd name="connsiteY459" fmla="*/ 213222 h 1572126"/>
                  <a:gd name="connsiteX460" fmla="*/ 1494066 w 1682911"/>
                  <a:gd name="connsiteY460" fmla="*/ 213222 h 1572126"/>
                  <a:gd name="connsiteX461" fmla="*/ 1491937 w 1682911"/>
                  <a:gd name="connsiteY461" fmla="*/ 213222 h 1572126"/>
                  <a:gd name="connsiteX462" fmla="*/ 1489807 w 1682911"/>
                  <a:gd name="connsiteY462" fmla="*/ 214623 h 1572126"/>
                  <a:gd name="connsiteX463" fmla="*/ 1489079 w 1682911"/>
                  <a:gd name="connsiteY463" fmla="*/ 214623 h 1572126"/>
                  <a:gd name="connsiteX464" fmla="*/ 1484764 w 1682911"/>
                  <a:gd name="connsiteY464" fmla="*/ 220395 h 1572126"/>
                  <a:gd name="connsiteX465" fmla="*/ 1484036 w 1682911"/>
                  <a:gd name="connsiteY465" fmla="*/ 221067 h 1572126"/>
                  <a:gd name="connsiteX466" fmla="*/ 1482579 w 1682911"/>
                  <a:gd name="connsiteY466" fmla="*/ 222524 h 1572126"/>
                  <a:gd name="connsiteX467" fmla="*/ 1481178 w 1682911"/>
                  <a:gd name="connsiteY467" fmla="*/ 223253 h 1572126"/>
                  <a:gd name="connsiteX468" fmla="*/ 1478320 w 1682911"/>
                  <a:gd name="connsiteY468" fmla="*/ 223253 h 1572126"/>
                  <a:gd name="connsiteX469" fmla="*/ 1476134 w 1682911"/>
                  <a:gd name="connsiteY469" fmla="*/ 224710 h 1572126"/>
                  <a:gd name="connsiteX470" fmla="*/ 1474677 w 1682911"/>
                  <a:gd name="connsiteY470" fmla="*/ 224710 h 1572126"/>
                  <a:gd name="connsiteX471" fmla="*/ 1474005 w 1682911"/>
                  <a:gd name="connsiteY471" fmla="*/ 225382 h 1572126"/>
                  <a:gd name="connsiteX472" fmla="*/ 1472548 w 1682911"/>
                  <a:gd name="connsiteY472" fmla="*/ 225382 h 1572126"/>
                  <a:gd name="connsiteX473" fmla="*/ 1469690 w 1682911"/>
                  <a:gd name="connsiteY473" fmla="*/ 226111 h 1572126"/>
                  <a:gd name="connsiteX474" fmla="*/ 1468233 w 1682911"/>
                  <a:gd name="connsiteY474" fmla="*/ 225382 h 1572126"/>
                  <a:gd name="connsiteX475" fmla="*/ 1468233 w 1682911"/>
                  <a:gd name="connsiteY475" fmla="*/ 224710 h 1572126"/>
                  <a:gd name="connsiteX476" fmla="*/ 1467505 w 1682911"/>
                  <a:gd name="connsiteY476" fmla="*/ 223253 h 1572126"/>
                  <a:gd name="connsiteX477" fmla="*/ 1467505 w 1682911"/>
                  <a:gd name="connsiteY477" fmla="*/ 220395 h 1572126"/>
                  <a:gd name="connsiteX478" fmla="*/ 1471091 w 1682911"/>
                  <a:gd name="connsiteY478" fmla="*/ 214623 h 1572126"/>
                  <a:gd name="connsiteX479" fmla="*/ 1474005 w 1682911"/>
                  <a:gd name="connsiteY479" fmla="*/ 213894 h 1572126"/>
                  <a:gd name="connsiteX480" fmla="*/ 1471819 w 1682911"/>
                  <a:gd name="connsiteY480" fmla="*/ 213222 h 1572126"/>
                  <a:gd name="connsiteX481" fmla="*/ 1470419 w 1682911"/>
                  <a:gd name="connsiteY481" fmla="*/ 213222 h 1572126"/>
                  <a:gd name="connsiteX482" fmla="*/ 1468962 w 1682911"/>
                  <a:gd name="connsiteY482" fmla="*/ 212493 h 1572126"/>
                  <a:gd name="connsiteX483" fmla="*/ 1467505 w 1682911"/>
                  <a:gd name="connsiteY483" fmla="*/ 212493 h 1572126"/>
                  <a:gd name="connsiteX484" fmla="*/ 1466832 w 1682911"/>
                  <a:gd name="connsiteY484" fmla="*/ 213222 h 1572126"/>
                  <a:gd name="connsiteX485" fmla="*/ 1463190 w 1682911"/>
                  <a:gd name="connsiteY485" fmla="*/ 213222 h 1572126"/>
                  <a:gd name="connsiteX486" fmla="*/ 1459603 w 1682911"/>
                  <a:gd name="connsiteY486" fmla="*/ 211765 h 1572126"/>
                  <a:gd name="connsiteX487" fmla="*/ 1458931 w 1682911"/>
                  <a:gd name="connsiteY487" fmla="*/ 211765 h 1572126"/>
                  <a:gd name="connsiteX488" fmla="*/ 1453159 w 1682911"/>
                  <a:gd name="connsiteY488" fmla="*/ 208179 h 1572126"/>
                  <a:gd name="connsiteX489" fmla="*/ 1451702 w 1682911"/>
                  <a:gd name="connsiteY489" fmla="*/ 204592 h 1572126"/>
                  <a:gd name="connsiteX490" fmla="*/ 1450301 w 1682911"/>
                  <a:gd name="connsiteY490" fmla="*/ 200277 h 1572126"/>
                  <a:gd name="connsiteX491" fmla="*/ 1448116 w 1682911"/>
                  <a:gd name="connsiteY491" fmla="*/ 195234 h 1572126"/>
                  <a:gd name="connsiteX492" fmla="*/ 1445986 w 1682911"/>
                  <a:gd name="connsiteY492" fmla="*/ 192376 h 1572126"/>
                  <a:gd name="connsiteX493" fmla="*/ 1443128 w 1682911"/>
                  <a:gd name="connsiteY493" fmla="*/ 187333 h 1572126"/>
                  <a:gd name="connsiteX494" fmla="*/ 1441671 w 1682911"/>
                  <a:gd name="connsiteY494" fmla="*/ 186660 h 1572126"/>
                  <a:gd name="connsiteX495" fmla="*/ 1439542 w 1682911"/>
                  <a:gd name="connsiteY495" fmla="*/ 186660 h 1572126"/>
                  <a:gd name="connsiteX496" fmla="*/ 1438814 w 1682911"/>
                  <a:gd name="connsiteY496" fmla="*/ 187333 h 1572126"/>
                  <a:gd name="connsiteX497" fmla="*/ 1438085 w 1682911"/>
                  <a:gd name="connsiteY497" fmla="*/ 189518 h 1572126"/>
                  <a:gd name="connsiteX498" fmla="*/ 1437357 w 1682911"/>
                  <a:gd name="connsiteY498" fmla="*/ 190919 h 1572126"/>
                  <a:gd name="connsiteX499" fmla="*/ 1436628 w 1682911"/>
                  <a:gd name="connsiteY499" fmla="*/ 193104 h 1572126"/>
                  <a:gd name="connsiteX500" fmla="*/ 1435227 w 1682911"/>
                  <a:gd name="connsiteY500" fmla="*/ 193104 h 1572126"/>
                  <a:gd name="connsiteX501" fmla="*/ 1434499 w 1682911"/>
                  <a:gd name="connsiteY501" fmla="*/ 192376 h 1572126"/>
                  <a:gd name="connsiteX502" fmla="*/ 1434499 w 1682911"/>
                  <a:gd name="connsiteY502" fmla="*/ 191647 h 1572126"/>
                  <a:gd name="connsiteX503" fmla="*/ 1433042 w 1682911"/>
                  <a:gd name="connsiteY503" fmla="*/ 190919 h 1572126"/>
                  <a:gd name="connsiteX504" fmla="*/ 1432369 w 1682911"/>
                  <a:gd name="connsiteY504" fmla="*/ 190247 h 1572126"/>
                  <a:gd name="connsiteX505" fmla="*/ 1432369 w 1682911"/>
                  <a:gd name="connsiteY505" fmla="*/ 188790 h 1572126"/>
                  <a:gd name="connsiteX506" fmla="*/ 1431641 w 1682911"/>
                  <a:gd name="connsiteY506" fmla="*/ 184475 h 1572126"/>
                  <a:gd name="connsiteX507" fmla="*/ 1430912 w 1682911"/>
                  <a:gd name="connsiteY507" fmla="*/ 183746 h 1572126"/>
                  <a:gd name="connsiteX508" fmla="*/ 1428727 w 1682911"/>
                  <a:gd name="connsiteY508" fmla="*/ 183018 h 1572126"/>
                  <a:gd name="connsiteX509" fmla="*/ 1427326 w 1682911"/>
                  <a:gd name="connsiteY509" fmla="*/ 183018 h 1572126"/>
                  <a:gd name="connsiteX510" fmla="*/ 1426597 w 1682911"/>
                  <a:gd name="connsiteY510" fmla="*/ 183018 h 1572126"/>
                  <a:gd name="connsiteX511" fmla="*/ 1425869 w 1682911"/>
                  <a:gd name="connsiteY511" fmla="*/ 182345 h 1572126"/>
                  <a:gd name="connsiteX512" fmla="*/ 1420882 w 1682911"/>
                  <a:gd name="connsiteY512" fmla="*/ 180160 h 1572126"/>
                  <a:gd name="connsiteX513" fmla="*/ 1419425 w 1682911"/>
                  <a:gd name="connsiteY513" fmla="*/ 178759 h 1572126"/>
                  <a:gd name="connsiteX514" fmla="*/ 1418696 w 1682911"/>
                  <a:gd name="connsiteY514" fmla="*/ 178759 h 1572126"/>
                  <a:gd name="connsiteX515" fmla="*/ 1417239 w 1682911"/>
                  <a:gd name="connsiteY515" fmla="*/ 178030 h 1572126"/>
                  <a:gd name="connsiteX516" fmla="*/ 1417239 w 1682911"/>
                  <a:gd name="connsiteY516" fmla="*/ 176573 h 1572126"/>
                  <a:gd name="connsiteX517" fmla="*/ 1418696 w 1682911"/>
                  <a:gd name="connsiteY517" fmla="*/ 175172 h 1572126"/>
                  <a:gd name="connsiteX518" fmla="*/ 1420882 w 1682911"/>
                  <a:gd name="connsiteY518" fmla="*/ 172987 h 1572126"/>
                  <a:gd name="connsiteX519" fmla="*/ 1420882 w 1682911"/>
                  <a:gd name="connsiteY519" fmla="*/ 172259 h 1572126"/>
                  <a:gd name="connsiteX520" fmla="*/ 1420882 w 1682911"/>
                  <a:gd name="connsiteY520" fmla="*/ 171586 h 1572126"/>
                  <a:gd name="connsiteX521" fmla="*/ 1415838 w 1682911"/>
                  <a:gd name="connsiteY521" fmla="*/ 168672 h 1572126"/>
                  <a:gd name="connsiteX522" fmla="*/ 1415110 w 1682911"/>
                  <a:gd name="connsiteY522" fmla="*/ 167271 h 1572126"/>
                  <a:gd name="connsiteX523" fmla="*/ 1415110 w 1682911"/>
                  <a:gd name="connsiteY523" fmla="*/ 165086 h 1572126"/>
                  <a:gd name="connsiteX524" fmla="*/ 1416567 w 1682911"/>
                  <a:gd name="connsiteY524" fmla="*/ 162956 h 1572126"/>
                  <a:gd name="connsiteX525" fmla="*/ 1415838 w 1682911"/>
                  <a:gd name="connsiteY525" fmla="*/ 160771 h 1572126"/>
                  <a:gd name="connsiteX526" fmla="*/ 1413653 w 1682911"/>
                  <a:gd name="connsiteY526" fmla="*/ 159370 h 1572126"/>
                  <a:gd name="connsiteX527" fmla="*/ 1413653 w 1682911"/>
                  <a:gd name="connsiteY527" fmla="*/ 156512 h 1572126"/>
                  <a:gd name="connsiteX528" fmla="*/ 1413653 w 1682911"/>
                  <a:gd name="connsiteY528" fmla="*/ 155055 h 1572126"/>
                  <a:gd name="connsiteX529" fmla="*/ 1410066 w 1682911"/>
                  <a:gd name="connsiteY529" fmla="*/ 155055 h 1572126"/>
                  <a:gd name="connsiteX530" fmla="*/ 1409394 w 1682911"/>
                  <a:gd name="connsiteY530" fmla="*/ 154327 h 1572126"/>
                  <a:gd name="connsiteX531" fmla="*/ 1407209 w 1682911"/>
                  <a:gd name="connsiteY531" fmla="*/ 140710 h 1572126"/>
                  <a:gd name="connsiteX532" fmla="*/ 1406480 w 1682911"/>
                  <a:gd name="connsiteY532" fmla="*/ 141382 h 1572126"/>
                  <a:gd name="connsiteX533" fmla="*/ 1404351 w 1682911"/>
                  <a:gd name="connsiteY533" fmla="*/ 141382 h 1572126"/>
                  <a:gd name="connsiteX534" fmla="*/ 1402165 w 1682911"/>
                  <a:gd name="connsiteY534" fmla="*/ 139981 h 1572126"/>
                  <a:gd name="connsiteX535" fmla="*/ 1400764 w 1682911"/>
                  <a:gd name="connsiteY535" fmla="*/ 139253 h 1572126"/>
                  <a:gd name="connsiteX536" fmla="*/ 1397906 w 1682911"/>
                  <a:gd name="connsiteY536" fmla="*/ 140710 h 1572126"/>
                  <a:gd name="connsiteX537" fmla="*/ 1396449 w 1682911"/>
                  <a:gd name="connsiteY537" fmla="*/ 140710 h 1572126"/>
                  <a:gd name="connsiteX538" fmla="*/ 1393591 w 1682911"/>
                  <a:gd name="connsiteY538" fmla="*/ 142110 h 1572126"/>
                  <a:gd name="connsiteX539" fmla="*/ 1392863 w 1682911"/>
                  <a:gd name="connsiteY539" fmla="*/ 142110 h 1572126"/>
                  <a:gd name="connsiteX540" fmla="*/ 1392134 w 1682911"/>
                  <a:gd name="connsiteY540" fmla="*/ 142839 h 1572126"/>
                  <a:gd name="connsiteX541" fmla="*/ 1391406 w 1682911"/>
                  <a:gd name="connsiteY541" fmla="*/ 145025 h 1572126"/>
                  <a:gd name="connsiteX542" fmla="*/ 1390677 w 1682911"/>
                  <a:gd name="connsiteY542" fmla="*/ 147154 h 1572126"/>
                  <a:gd name="connsiteX543" fmla="*/ 1390005 w 1682911"/>
                  <a:gd name="connsiteY543" fmla="*/ 147882 h 1572126"/>
                  <a:gd name="connsiteX544" fmla="*/ 1387091 w 1682911"/>
                  <a:gd name="connsiteY544" fmla="*/ 148611 h 1572126"/>
                  <a:gd name="connsiteX545" fmla="*/ 1385690 w 1682911"/>
                  <a:gd name="connsiteY545" fmla="*/ 148611 h 1572126"/>
                  <a:gd name="connsiteX546" fmla="*/ 1384233 w 1682911"/>
                  <a:gd name="connsiteY546" fmla="*/ 147882 h 1572126"/>
                  <a:gd name="connsiteX547" fmla="*/ 1382776 w 1682911"/>
                  <a:gd name="connsiteY547" fmla="*/ 147154 h 1572126"/>
                  <a:gd name="connsiteX548" fmla="*/ 1373474 w 1682911"/>
                  <a:gd name="connsiteY548" fmla="*/ 146425 h 1572126"/>
                  <a:gd name="connsiteX549" fmla="*/ 1370616 w 1682911"/>
                  <a:gd name="connsiteY549" fmla="*/ 147154 h 1572126"/>
                  <a:gd name="connsiteX550" fmla="*/ 1367702 w 1682911"/>
                  <a:gd name="connsiteY550" fmla="*/ 147882 h 1572126"/>
                  <a:gd name="connsiteX551" fmla="*/ 1364116 w 1682911"/>
                  <a:gd name="connsiteY551" fmla="*/ 149283 h 1572126"/>
                  <a:gd name="connsiteX552" fmla="*/ 1359801 w 1682911"/>
                  <a:gd name="connsiteY552" fmla="*/ 150740 h 1572126"/>
                  <a:gd name="connsiteX553" fmla="*/ 1356943 w 1682911"/>
                  <a:gd name="connsiteY553" fmla="*/ 151469 h 1572126"/>
                  <a:gd name="connsiteX554" fmla="*/ 1351956 w 1682911"/>
                  <a:gd name="connsiteY554" fmla="*/ 152197 h 1572126"/>
                  <a:gd name="connsiteX555" fmla="*/ 1349770 w 1682911"/>
                  <a:gd name="connsiteY555" fmla="*/ 151469 h 1572126"/>
                  <a:gd name="connsiteX556" fmla="*/ 1349042 w 1682911"/>
                  <a:gd name="connsiteY556" fmla="*/ 150740 h 1572126"/>
                  <a:gd name="connsiteX557" fmla="*/ 1346912 w 1682911"/>
                  <a:gd name="connsiteY557" fmla="*/ 150012 h 1572126"/>
                  <a:gd name="connsiteX558" fmla="*/ 1344055 w 1682911"/>
                  <a:gd name="connsiteY558" fmla="*/ 150012 h 1572126"/>
                  <a:gd name="connsiteX559" fmla="*/ 1343326 w 1682911"/>
                  <a:gd name="connsiteY559" fmla="*/ 151469 h 1572126"/>
                  <a:gd name="connsiteX560" fmla="*/ 1347641 w 1682911"/>
                  <a:gd name="connsiteY560" fmla="*/ 159370 h 1572126"/>
                  <a:gd name="connsiteX561" fmla="*/ 1346912 w 1682911"/>
                  <a:gd name="connsiteY561" fmla="*/ 159370 h 1572126"/>
                  <a:gd name="connsiteX562" fmla="*/ 1345455 w 1682911"/>
                  <a:gd name="connsiteY562" fmla="*/ 158642 h 1572126"/>
                  <a:gd name="connsiteX563" fmla="*/ 1344055 w 1682911"/>
                  <a:gd name="connsiteY563" fmla="*/ 159370 h 1572126"/>
                  <a:gd name="connsiteX564" fmla="*/ 1341869 w 1682911"/>
                  <a:gd name="connsiteY564" fmla="*/ 161500 h 1572126"/>
                  <a:gd name="connsiteX565" fmla="*/ 1339011 w 1682911"/>
                  <a:gd name="connsiteY565" fmla="*/ 159370 h 1572126"/>
                  <a:gd name="connsiteX566" fmla="*/ 1336153 w 1682911"/>
                  <a:gd name="connsiteY566" fmla="*/ 159370 h 1572126"/>
                  <a:gd name="connsiteX567" fmla="*/ 1333239 w 1682911"/>
                  <a:gd name="connsiteY567" fmla="*/ 154327 h 1572126"/>
                  <a:gd name="connsiteX568" fmla="*/ 1331838 w 1682911"/>
                  <a:gd name="connsiteY568" fmla="*/ 155055 h 1572126"/>
                  <a:gd name="connsiteX569" fmla="*/ 1331110 w 1682911"/>
                  <a:gd name="connsiteY569" fmla="*/ 157185 h 1572126"/>
                  <a:gd name="connsiteX570" fmla="*/ 1329653 w 1682911"/>
                  <a:gd name="connsiteY570" fmla="*/ 157913 h 1572126"/>
                  <a:gd name="connsiteX571" fmla="*/ 1328980 w 1682911"/>
                  <a:gd name="connsiteY571" fmla="*/ 159370 h 1572126"/>
                  <a:gd name="connsiteX572" fmla="*/ 1328980 w 1682911"/>
                  <a:gd name="connsiteY572" fmla="*/ 161500 h 1572126"/>
                  <a:gd name="connsiteX573" fmla="*/ 1329653 w 1682911"/>
                  <a:gd name="connsiteY573" fmla="*/ 165086 h 1572126"/>
                  <a:gd name="connsiteX574" fmla="*/ 1328980 w 1682911"/>
                  <a:gd name="connsiteY574" fmla="*/ 167944 h 1572126"/>
                  <a:gd name="connsiteX575" fmla="*/ 1327523 w 1682911"/>
                  <a:gd name="connsiteY575" fmla="*/ 166543 h 1572126"/>
                  <a:gd name="connsiteX576" fmla="*/ 1325394 w 1682911"/>
                  <a:gd name="connsiteY576" fmla="*/ 165814 h 1572126"/>
                  <a:gd name="connsiteX577" fmla="*/ 1323937 w 1682911"/>
                  <a:gd name="connsiteY577" fmla="*/ 165814 h 1572126"/>
                  <a:gd name="connsiteX578" fmla="*/ 1323209 w 1682911"/>
                  <a:gd name="connsiteY578" fmla="*/ 166543 h 1572126"/>
                  <a:gd name="connsiteX579" fmla="*/ 1322480 w 1682911"/>
                  <a:gd name="connsiteY579" fmla="*/ 168672 h 1572126"/>
                  <a:gd name="connsiteX580" fmla="*/ 1322480 w 1682911"/>
                  <a:gd name="connsiteY580" fmla="*/ 172259 h 1572126"/>
                  <a:gd name="connsiteX581" fmla="*/ 1321079 w 1682911"/>
                  <a:gd name="connsiteY581" fmla="*/ 174444 h 1572126"/>
                  <a:gd name="connsiteX582" fmla="*/ 1318165 w 1682911"/>
                  <a:gd name="connsiteY582" fmla="*/ 175172 h 1572126"/>
                  <a:gd name="connsiteX583" fmla="*/ 1312449 w 1682911"/>
                  <a:gd name="connsiteY583" fmla="*/ 175845 h 1572126"/>
                  <a:gd name="connsiteX584" fmla="*/ 1310264 w 1682911"/>
                  <a:gd name="connsiteY584" fmla="*/ 175845 h 1572126"/>
                  <a:gd name="connsiteX585" fmla="*/ 1309591 w 1682911"/>
                  <a:gd name="connsiteY585" fmla="*/ 176573 h 1572126"/>
                  <a:gd name="connsiteX586" fmla="*/ 1308135 w 1682911"/>
                  <a:gd name="connsiteY586" fmla="*/ 183746 h 1572126"/>
                  <a:gd name="connsiteX587" fmla="*/ 1306678 w 1682911"/>
                  <a:gd name="connsiteY587" fmla="*/ 183746 h 1572126"/>
                  <a:gd name="connsiteX588" fmla="*/ 1303820 w 1682911"/>
                  <a:gd name="connsiteY588" fmla="*/ 188790 h 1572126"/>
                  <a:gd name="connsiteX589" fmla="*/ 1303091 w 1682911"/>
                  <a:gd name="connsiteY589" fmla="*/ 189518 h 1572126"/>
                  <a:gd name="connsiteX590" fmla="*/ 1300233 w 1682911"/>
                  <a:gd name="connsiteY590" fmla="*/ 190919 h 1572126"/>
                  <a:gd name="connsiteX591" fmla="*/ 1299505 w 1682911"/>
                  <a:gd name="connsiteY591" fmla="*/ 192376 h 1572126"/>
                  <a:gd name="connsiteX592" fmla="*/ 1299505 w 1682911"/>
                  <a:gd name="connsiteY592" fmla="*/ 194505 h 1572126"/>
                  <a:gd name="connsiteX593" fmla="*/ 1299505 w 1682911"/>
                  <a:gd name="connsiteY593" fmla="*/ 195962 h 1572126"/>
                  <a:gd name="connsiteX594" fmla="*/ 1298776 w 1682911"/>
                  <a:gd name="connsiteY594" fmla="*/ 197419 h 1572126"/>
                  <a:gd name="connsiteX595" fmla="*/ 1297375 w 1682911"/>
                  <a:gd name="connsiteY595" fmla="*/ 198148 h 1572126"/>
                  <a:gd name="connsiteX596" fmla="*/ 1296647 w 1682911"/>
                  <a:gd name="connsiteY596" fmla="*/ 198148 h 1572126"/>
                  <a:gd name="connsiteX597" fmla="*/ 1287289 w 1682911"/>
                  <a:gd name="connsiteY597" fmla="*/ 196691 h 1572126"/>
                  <a:gd name="connsiteX598" fmla="*/ 1284431 w 1682911"/>
                  <a:gd name="connsiteY598" fmla="*/ 194505 h 1572126"/>
                  <a:gd name="connsiteX599" fmla="*/ 1283702 w 1682911"/>
                  <a:gd name="connsiteY599" fmla="*/ 194505 h 1572126"/>
                  <a:gd name="connsiteX600" fmla="*/ 1282301 w 1682911"/>
                  <a:gd name="connsiteY600" fmla="*/ 194505 h 1572126"/>
                  <a:gd name="connsiteX601" fmla="*/ 1280844 w 1682911"/>
                  <a:gd name="connsiteY601" fmla="*/ 195962 h 1572126"/>
                  <a:gd name="connsiteX602" fmla="*/ 1278715 w 1682911"/>
                  <a:gd name="connsiteY602" fmla="*/ 195234 h 1572126"/>
                  <a:gd name="connsiteX603" fmla="*/ 1276529 w 1682911"/>
                  <a:gd name="connsiteY603" fmla="*/ 195234 h 1572126"/>
                  <a:gd name="connsiteX604" fmla="*/ 1275801 w 1682911"/>
                  <a:gd name="connsiteY604" fmla="*/ 195962 h 1572126"/>
                  <a:gd name="connsiteX605" fmla="*/ 1273672 w 1682911"/>
                  <a:gd name="connsiteY605" fmla="*/ 195962 h 1572126"/>
                  <a:gd name="connsiteX606" fmla="*/ 1272215 w 1682911"/>
                  <a:gd name="connsiteY606" fmla="*/ 197419 h 1572126"/>
                  <a:gd name="connsiteX607" fmla="*/ 1271542 w 1682911"/>
                  <a:gd name="connsiteY607" fmla="*/ 198148 h 1572126"/>
                  <a:gd name="connsiteX608" fmla="*/ 1270085 w 1682911"/>
                  <a:gd name="connsiteY608" fmla="*/ 198148 h 1572126"/>
                  <a:gd name="connsiteX609" fmla="*/ 1257869 w 1682911"/>
                  <a:gd name="connsiteY609" fmla="*/ 190247 h 1572126"/>
                  <a:gd name="connsiteX610" fmla="*/ 1255740 w 1682911"/>
                  <a:gd name="connsiteY610" fmla="*/ 190247 h 1572126"/>
                  <a:gd name="connsiteX611" fmla="*/ 1254283 w 1682911"/>
                  <a:gd name="connsiteY611" fmla="*/ 190919 h 1572126"/>
                  <a:gd name="connsiteX612" fmla="*/ 1252826 w 1682911"/>
                  <a:gd name="connsiteY612" fmla="*/ 192376 h 1572126"/>
                  <a:gd name="connsiteX613" fmla="*/ 1252153 w 1682911"/>
                  <a:gd name="connsiteY613" fmla="*/ 193833 h 1572126"/>
                  <a:gd name="connsiteX614" fmla="*/ 1250696 w 1682911"/>
                  <a:gd name="connsiteY614" fmla="*/ 195962 h 1572126"/>
                  <a:gd name="connsiteX615" fmla="*/ 1248567 w 1682911"/>
                  <a:gd name="connsiteY615" fmla="*/ 198820 h 1572126"/>
                  <a:gd name="connsiteX616" fmla="*/ 1247838 w 1682911"/>
                  <a:gd name="connsiteY616" fmla="*/ 201006 h 1572126"/>
                  <a:gd name="connsiteX617" fmla="*/ 1244980 w 1682911"/>
                  <a:gd name="connsiteY617" fmla="*/ 205321 h 1572126"/>
                  <a:gd name="connsiteX618" fmla="*/ 1240666 w 1682911"/>
                  <a:gd name="connsiteY618" fmla="*/ 204592 h 1572126"/>
                  <a:gd name="connsiteX619" fmla="*/ 1240666 w 1682911"/>
                  <a:gd name="connsiteY619" fmla="*/ 204592 h 1572126"/>
                  <a:gd name="connsiteX620" fmla="*/ 1240666 w 1682911"/>
                  <a:gd name="connsiteY620" fmla="*/ 204592 h 1572126"/>
                  <a:gd name="connsiteX621" fmla="*/ 1240666 w 1682911"/>
                  <a:gd name="connsiteY621" fmla="*/ 204592 h 1572126"/>
                  <a:gd name="connsiteX622" fmla="*/ 1240666 w 1682911"/>
                  <a:gd name="connsiteY622" fmla="*/ 204592 h 1572126"/>
                  <a:gd name="connsiteX623" fmla="*/ 1239209 w 1682911"/>
                  <a:gd name="connsiteY623" fmla="*/ 206721 h 1572126"/>
                  <a:gd name="connsiteX624" fmla="*/ 1238480 w 1682911"/>
                  <a:gd name="connsiteY624" fmla="*/ 209636 h 1572126"/>
                  <a:gd name="connsiteX625" fmla="*/ 1237752 w 1682911"/>
                  <a:gd name="connsiteY625" fmla="*/ 211036 h 1572126"/>
                  <a:gd name="connsiteX626" fmla="*/ 1237079 w 1682911"/>
                  <a:gd name="connsiteY626" fmla="*/ 212493 h 1572126"/>
                  <a:gd name="connsiteX627" fmla="*/ 1238480 w 1682911"/>
                  <a:gd name="connsiteY627" fmla="*/ 213222 h 1572126"/>
                  <a:gd name="connsiteX628" fmla="*/ 1239209 w 1682911"/>
                  <a:gd name="connsiteY628" fmla="*/ 213894 h 1572126"/>
                  <a:gd name="connsiteX629" fmla="*/ 1239209 w 1682911"/>
                  <a:gd name="connsiteY629" fmla="*/ 214623 h 1572126"/>
                  <a:gd name="connsiteX630" fmla="*/ 1238480 w 1682911"/>
                  <a:gd name="connsiteY630" fmla="*/ 216080 h 1572126"/>
                  <a:gd name="connsiteX631" fmla="*/ 1234165 w 1682911"/>
                  <a:gd name="connsiteY631" fmla="*/ 218938 h 1572126"/>
                  <a:gd name="connsiteX632" fmla="*/ 1233493 w 1682911"/>
                  <a:gd name="connsiteY632" fmla="*/ 228968 h 1572126"/>
                  <a:gd name="connsiteX633" fmla="*/ 1232036 w 1682911"/>
                  <a:gd name="connsiteY633" fmla="*/ 233283 h 1572126"/>
                  <a:gd name="connsiteX634" fmla="*/ 1229178 w 1682911"/>
                  <a:gd name="connsiteY634" fmla="*/ 233283 h 1572126"/>
                  <a:gd name="connsiteX635" fmla="*/ 1226264 w 1682911"/>
                  <a:gd name="connsiteY635" fmla="*/ 235469 h 1572126"/>
                  <a:gd name="connsiteX636" fmla="*/ 1224863 w 1682911"/>
                  <a:gd name="connsiteY636" fmla="*/ 238327 h 1572126"/>
                  <a:gd name="connsiteX637" fmla="*/ 1222678 w 1682911"/>
                  <a:gd name="connsiteY637" fmla="*/ 238327 h 1572126"/>
                  <a:gd name="connsiteX638" fmla="*/ 1221277 w 1682911"/>
                  <a:gd name="connsiteY638" fmla="*/ 238327 h 1572126"/>
                  <a:gd name="connsiteX639" fmla="*/ 1216233 w 1682911"/>
                  <a:gd name="connsiteY639" fmla="*/ 236870 h 1572126"/>
                  <a:gd name="connsiteX640" fmla="*/ 1211190 w 1682911"/>
                  <a:gd name="connsiteY640" fmla="*/ 236870 h 1572126"/>
                  <a:gd name="connsiteX641" fmla="*/ 1210518 w 1682911"/>
                  <a:gd name="connsiteY641" fmla="*/ 237598 h 1572126"/>
                  <a:gd name="connsiteX642" fmla="*/ 1214776 w 1682911"/>
                  <a:gd name="connsiteY642" fmla="*/ 242641 h 1572126"/>
                  <a:gd name="connsiteX643" fmla="*/ 1214776 w 1682911"/>
                  <a:gd name="connsiteY643" fmla="*/ 243370 h 1572126"/>
                  <a:gd name="connsiteX644" fmla="*/ 1212647 w 1682911"/>
                  <a:gd name="connsiteY644" fmla="*/ 244042 h 1572126"/>
                  <a:gd name="connsiteX645" fmla="*/ 1211190 w 1682911"/>
                  <a:gd name="connsiteY645" fmla="*/ 244771 h 1572126"/>
                  <a:gd name="connsiteX646" fmla="*/ 1210518 w 1682911"/>
                  <a:gd name="connsiteY646" fmla="*/ 244771 h 1572126"/>
                  <a:gd name="connsiteX647" fmla="*/ 1209789 w 1682911"/>
                  <a:gd name="connsiteY647" fmla="*/ 246956 h 1572126"/>
                  <a:gd name="connsiteX648" fmla="*/ 1209061 w 1682911"/>
                  <a:gd name="connsiteY648" fmla="*/ 247629 h 1572126"/>
                  <a:gd name="connsiteX649" fmla="*/ 1207604 w 1682911"/>
                  <a:gd name="connsiteY649" fmla="*/ 248357 h 1572126"/>
                  <a:gd name="connsiteX650" fmla="*/ 1206875 w 1682911"/>
                  <a:gd name="connsiteY650" fmla="*/ 249086 h 1572126"/>
                  <a:gd name="connsiteX651" fmla="*/ 1205474 w 1682911"/>
                  <a:gd name="connsiteY651" fmla="*/ 251944 h 1572126"/>
                  <a:gd name="connsiteX652" fmla="*/ 1204746 w 1682911"/>
                  <a:gd name="connsiteY652" fmla="*/ 251944 h 1572126"/>
                  <a:gd name="connsiteX653" fmla="*/ 1204017 w 1682911"/>
                  <a:gd name="connsiteY653" fmla="*/ 252672 h 1572126"/>
                  <a:gd name="connsiteX654" fmla="*/ 1202616 w 1682911"/>
                  <a:gd name="connsiteY654" fmla="*/ 253401 h 1572126"/>
                  <a:gd name="connsiteX655" fmla="*/ 1200431 w 1682911"/>
                  <a:gd name="connsiteY655" fmla="*/ 253401 h 1572126"/>
                  <a:gd name="connsiteX656" fmla="*/ 1199030 w 1682911"/>
                  <a:gd name="connsiteY656" fmla="*/ 254857 h 1572126"/>
                  <a:gd name="connsiteX657" fmla="*/ 1198301 w 1682911"/>
                  <a:gd name="connsiteY657" fmla="*/ 255530 h 1572126"/>
                  <a:gd name="connsiteX658" fmla="*/ 1196116 w 1682911"/>
                  <a:gd name="connsiteY658" fmla="*/ 256987 h 1572126"/>
                  <a:gd name="connsiteX659" fmla="*/ 1195388 w 1682911"/>
                  <a:gd name="connsiteY659" fmla="*/ 257715 h 1572126"/>
                  <a:gd name="connsiteX660" fmla="*/ 1194715 w 1682911"/>
                  <a:gd name="connsiteY660" fmla="*/ 258444 h 1572126"/>
                  <a:gd name="connsiteX661" fmla="*/ 1194715 w 1682911"/>
                  <a:gd name="connsiteY661" fmla="*/ 259116 h 1572126"/>
                  <a:gd name="connsiteX662" fmla="*/ 1193987 w 1682911"/>
                  <a:gd name="connsiteY662" fmla="*/ 260573 h 1572126"/>
                  <a:gd name="connsiteX663" fmla="*/ 1193987 w 1682911"/>
                  <a:gd name="connsiteY663" fmla="*/ 261302 h 1572126"/>
                  <a:gd name="connsiteX664" fmla="*/ 1193258 w 1682911"/>
                  <a:gd name="connsiteY664" fmla="*/ 262030 h 1572126"/>
                  <a:gd name="connsiteX665" fmla="*/ 1192530 w 1682911"/>
                  <a:gd name="connsiteY665" fmla="*/ 262703 h 1572126"/>
                  <a:gd name="connsiteX666" fmla="*/ 1191801 w 1682911"/>
                  <a:gd name="connsiteY666" fmla="*/ 262703 h 1572126"/>
                  <a:gd name="connsiteX667" fmla="*/ 1190400 w 1682911"/>
                  <a:gd name="connsiteY667" fmla="*/ 262030 h 1572126"/>
                  <a:gd name="connsiteX668" fmla="*/ 1187542 w 1682911"/>
                  <a:gd name="connsiteY668" fmla="*/ 263431 h 1572126"/>
                  <a:gd name="connsiteX669" fmla="*/ 1186085 w 1682911"/>
                  <a:gd name="connsiteY669" fmla="*/ 263431 h 1572126"/>
                  <a:gd name="connsiteX670" fmla="*/ 1183227 w 1682911"/>
                  <a:gd name="connsiteY670" fmla="*/ 263431 h 1572126"/>
                  <a:gd name="connsiteX671" fmla="*/ 1179641 w 1682911"/>
                  <a:gd name="connsiteY671" fmla="*/ 262703 h 1572126"/>
                  <a:gd name="connsiteX672" fmla="*/ 1178913 w 1682911"/>
                  <a:gd name="connsiteY672" fmla="*/ 262703 h 1572126"/>
                  <a:gd name="connsiteX673" fmla="*/ 1177456 w 1682911"/>
                  <a:gd name="connsiteY673" fmla="*/ 262703 h 1572126"/>
                  <a:gd name="connsiteX674" fmla="*/ 1175326 w 1682911"/>
                  <a:gd name="connsiteY674" fmla="*/ 264160 h 1572126"/>
                  <a:gd name="connsiteX675" fmla="*/ 1174598 w 1682911"/>
                  <a:gd name="connsiteY675" fmla="*/ 264160 h 1572126"/>
                  <a:gd name="connsiteX676" fmla="*/ 1173869 w 1682911"/>
                  <a:gd name="connsiteY676" fmla="*/ 263431 h 1572126"/>
                  <a:gd name="connsiteX677" fmla="*/ 1173869 w 1682911"/>
                  <a:gd name="connsiteY677" fmla="*/ 262703 h 1572126"/>
                  <a:gd name="connsiteX678" fmla="*/ 1173869 w 1682911"/>
                  <a:gd name="connsiteY678" fmla="*/ 260573 h 1572126"/>
                  <a:gd name="connsiteX679" fmla="*/ 1173869 w 1682911"/>
                  <a:gd name="connsiteY679" fmla="*/ 259116 h 1572126"/>
                  <a:gd name="connsiteX680" fmla="*/ 1173141 w 1682911"/>
                  <a:gd name="connsiteY680" fmla="*/ 257715 h 1572126"/>
                  <a:gd name="connsiteX681" fmla="*/ 1171740 w 1682911"/>
                  <a:gd name="connsiteY681" fmla="*/ 255530 h 1572126"/>
                  <a:gd name="connsiteX682" fmla="*/ 1171011 w 1682911"/>
                  <a:gd name="connsiteY682" fmla="*/ 254857 h 1572126"/>
                  <a:gd name="connsiteX683" fmla="*/ 1171011 w 1682911"/>
                  <a:gd name="connsiteY683" fmla="*/ 254129 h 1572126"/>
                  <a:gd name="connsiteX684" fmla="*/ 1171740 w 1682911"/>
                  <a:gd name="connsiteY684" fmla="*/ 251215 h 1572126"/>
                  <a:gd name="connsiteX685" fmla="*/ 1171011 w 1682911"/>
                  <a:gd name="connsiteY685" fmla="*/ 248357 h 1572126"/>
                  <a:gd name="connsiteX686" fmla="*/ 1170283 w 1682911"/>
                  <a:gd name="connsiteY686" fmla="*/ 247629 h 1572126"/>
                  <a:gd name="connsiteX687" fmla="*/ 1168826 w 1682911"/>
                  <a:gd name="connsiteY687" fmla="*/ 246228 h 1572126"/>
                  <a:gd name="connsiteX688" fmla="*/ 1168153 w 1682911"/>
                  <a:gd name="connsiteY688" fmla="*/ 245499 h 1572126"/>
                  <a:gd name="connsiteX689" fmla="*/ 1167425 w 1682911"/>
                  <a:gd name="connsiteY689" fmla="*/ 244771 h 1572126"/>
                  <a:gd name="connsiteX690" fmla="*/ 1167425 w 1682911"/>
                  <a:gd name="connsiteY690" fmla="*/ 243370 h 1572126"/>
                  <a:gd name="connsiteX691" fmla="*/ 1166696 w 1682911"/>
                  <a:gd name="connsiteY691" fmla="*/ 241913 h 1572126"/>
                  <a:gd name="connsiteX692" fmla="*/ 1166696 w 1682911"/>
                  <a:gd name="connsiteY692" fmla="*/ 241184 h 1572126"/>
                  <a:gd name="connsiteX693" fmla="*/ 1165968 w 1682911"/>
                  <a:gd name="connsiteY693" fmla="*/ 239783 h 1572126"/>
                  <a:gd name="connsiteX694" fmla="*/ 1164567 w 1682911"/>
                  <a:gd name="connsiteY694" fmla="*/ 239055 h 1572126"/>
                  <a:gd name="connsiteX695" fmla="*/ 1162382 w 1682911"/>
                  <a:gd name="connsiteY695" fmla="*/ 239055 h 1572126"/>
                  <a:gd name="connsiteX696" fmla="*/ 1161653 w 1682911"/>
                  <a:gd name="connsiteY696" fmla="*/ 239055 h 1572126"/>
                  <a:gd name="connsiteX697" fmla="*/ 1161653 w 1682911"/>
                  <a:gd name="connsiteY697" fmla="*/ 238327 h 1572126"/>
                  <a:gd name="connsiteX698" fmla="*/ 1160252 w 1682911"/>
                  <a:gd name="connsiteY698" fmla="*/ 237598 h 1572126"/>
                  <a:gd name="connsiteX699" fmla="*/ 1158067 w 1682911"/>
                  <a:gd name="connsiteY699" fmla="*/ 236141 h 1572126"/>
                  <a:gd name="connsiteX700" fmla="*/ 1157338 w 1682911"/>
                  <a:gd name="connsiteY700" fmla="*/ 234740 h 1572126"/>
                  <a:gd name="connsiteX701" fmla="*/ 1154480 w 1682911"/>
                  <a:gd name="connsiteY701" fmla="*/ 230425 h 1572126"/>
                  <a:gd name="connsiteX702" fmla="*/ 1153752 w 1682911"/>
                  <a:gd name="connsiteY702" fmla="*/ 230425 h 1572126"/>
                  <a:gd name="connsiteX703" fmla="*/ 1153079 w 1682911"/>
                  <a:gd name="connsiteY703" fmla="*/ 229697 h 1572126"/>
                  <a:gd name="connsiteX704" fmla="*/ 1153079 w 1682911"/>
                  <a:gd name="connsiteY704" fmla="*/ 228296 h 1572126"/>
                  <a:gd name="connsiteX705" fmla="*/ 1154480 w 1682911"/>
                  <a:gd name="connsiteY705" fmla="*/ 223981 h 1572126"/>
                  <a:gd name="connsiteX706" fmla="*/ 1157338 w 1682911"/>
                  <a:gd name="connsiteY706" fmla="*/ 220395 h 1572126"/>
                  <a:gd name="connsiteX707" fmla="*/ 1165968 w 1682911"/>
                  <a:gd name="connsiteY707" fmla="*/ 211765 h 1572126"/>
                  <a:gd name="connsiteX708" fmla="*/ 1168153 w 1682911"/>
                  <a:gd name="connsiteY708" fmla="*/ 210308 h 1572126"/>
                  <a:gd name="connsiteX709" fmla="*/ 1168153 w 1682911"/>
                  <a:gd name="connsiteY709" fmla="*/ 209636 h 1572126"/>
                  <a:gd name="connsiteX710" fmla="*/ 1168153 w 1682911"/>
                  <a:gd name="connsiteY710" fmla="*/ 208179 h 1572126"/>
                  <a:gd name="connsiteX711" fmla="*/ 1167425 w 1682911"/>
                  <a:gd name="connsiteY711" fmla="*/ 206721 h 1572126"/>
                  <a:gd name="connsiteX712" fmla="*/ 1166696 w 1682911"/>
                  <a:gd name="connsiteY712" fmla="*/ 205993 h 1572126"/>
                  <a:gd name="connsiteX713" fmla="*/ 1165968 w 1682911"/>
                  <a:gd name="connsiteY713" fmla="*/ 204592 h 1572126"/>
                  <a:gd name="connsiteX714" fmla="*/ 1165968 w 1682911"/>
                  <a:gd name="connsiteY714" fmla="*/ 203864 h 1572126"/>
                  <a:gd name="connsiteX715" fmla="*/ 1165968 w 1682911"/>
                  <a:gd name="connsiteY715" fmla="*/ 201006 h 1572126"/>
                  <a:gd name="connsiteX716" fmla="*/ 1165968 w 1682911"/>
                  <a:gd name="connsiteY716" fmla="*/ 198820 h 1572126"/>
                  <a:gd name="connsiteX717" fmla="*/ 1165968 w 1682911"/>
                  <a:gd name="connsiteY717" fmla="*/ 198148 h 1572126"/>
                  <a:gd name="connsiteX718" fmla="*/ 1165240 w 1682911"/>
                  <a:gd name="connsiteY718" fmla="*/ 196691 h 1572126"/>
                  <a:gd name="connsiteX719" fmla="*/ 1164567 w 1682911"/>
                  <a:gd name="connsiteY719" fmla="*/ 195234 h 1572126"/>
                  <a:gd name="connsiteX720" fmla="*/ 1164567 w 1682911"/>
                  <a:gd name="connsiteY720" fmla="*/ 193833 h 1572126"/>
                  <a:gd name="connsiteX721" fmla="*/ 1164567 w 1682911"/>
                  <a:gd name="connsiteY721" fmla="*/ 193104 h 1572126"/>
                  <a:gd name="connsiteX722" fmla="*/ 1163839 w 1682911"/>
                  <a:gd name="connsiteY722" fmla="*/ 193104 h 1572126"/>
                  <a:gd name="connsiteX723" fmla="*/ 1162382 w 1682911"/>
                  <a:gd name="connsiteY723" fmla="*/ 192376 h 1572126"/>
                  <a:gd name="connsiteX724" fmla="*/ 1161653 w 1682911"/>
                  <a:gd name="connsiteY724" fmla="*/ 193104 h 1572126"/>
                  <a:gd name="connsiteX725" fmla="*/ 1160252 w 1682911"/>
                  <a:gd name="connsiteY725" fmla="*/ 193104 h 1572126"/>
                  <a:gd name="connsiteX726" fmla="*/ 1158795 w 1682911"/>
                  <a:gd name="connsiteY726" fmla="*/ 193833 h 1572126"/>
                  <a:gd name="connsiteX727" fmla="*/ 1158067 w 1682911"/>
                  <a:gd name="connsiteY727" fmla="*/ 193833 h 1572126"/>
                  <a:gd name="connsiteX728" fmla="*/ 1156666 w 1682911"/>
                  <a:gd name="connsiteY728" fmla="*/ 192376 h 1572126"/>
                  <a:gd name="connsiteX729" fmla="*/ 1155209 w 1682911"/>
                  <a:gd name="connsiteY729" fmla="*/ 191647 h 1572126"/>
                  <a:gd name="connsiteX730" fmla="*/ 1154480 w 1682911"/>
                  <a:gd name="connsiteY730" fmla="*/ 191647 h 1572126"/>
                  <a:gd name="connsiteX731" fmla="*/ 1152351 w 1682911"/>
                  <a:gd name="connsiteY731" fmla="*/ 191647 h 1572126"/>
                  <a:gd name="connsiteX732" fmla="*/ 1151622 w 1682911"/>
                  <a:gd name="connsiteY732" fmla="*/ 192376 h 1572126"/>
                  <a:gd name="connsiteX733" fmla="*/ 1150165 w 1682911"/>
                  <a:gd name="connsiteY733" fmla="*/ 193104 h 1572126"/>
                  <a:gd name="connsiteX734" fmla="*/ 1147308 w 1682911"/>
                  <a:gd name="connsiteY734" fmla="*/ 194505 h 1572126"/>
                  <a:gd name="connsiteX735" fmla="*/ 1145850 w 1682911"/>
                  <a:gd name="connsiteY735" fmla="*/ 194505 h 1572126"/>
                  <a:gd name="connsiteX736" fmla="*/ 1142993 w 1682911"/>
                  <a:gd name="connsiteY736" fmla="*/ 195234 h 1572126"/>
                  <a:gd name="connsiteX737" fmla="*/ 1142264 w 1682911"/>
                  <a:gd name="connsiteY737" fmla="*/ 195234 h 1572126"/>
                  <a:gd name="connsiteX738" fmla="*/ 1140135 w 1682911"/>
                  <a:gd name="connsiteY738" fmla="*/ 195234 h 1572126"/>
                  <a:gd name="connsiteX739" fmla="*/ 1140135 w 1682911"/>
                  <a:gd name="connsiteY739" fmla="*/ 194505 h 1572126"/>
                  <a:gd name="connsiteX740" fmla="*/ 1140135 w 1682911"/>
                  <a:gd name="connsiteY740" fmla="*/ 194505 h 1572126"/>
                  <a:gd name="connsiteX741" fmla="*/ 1140135 w 1682911"/>
                  <a:gd name="connsiteY741" fmla="*/ 193833 h 1572126"/>
                  <a:gd name="connsiteX742" fmla="*/ 1140863 w 1682911"/>
                  <a:gd name="connsiteY742" fmla="*/ 193104 h 1572126"/>
                  <a:gd name="connsiteX743" fmla="*/ 1140863 w 1682911"/>
                  <a:gd name="connsiteY743" fmla="*/ 191647 h 1572126"/>
                  <a:gd name="connsiteX744" fmla="*/ 1140863 w 1682911"/>
                  <a:gd name="connsiteY744" fmla="*/ 190919 h 1572126"/>
                  <a:gd name="connsiteX745" fmla="*/ 1140863 w 1682911"/>
                  <a:gd name="connsiteY745" fmla="*/ 190247 h 1572126"/>
                  <a:gd name="connsiteX746" fmla="*/ 1141592 w 1682911"/>
                  <a:gd name="connsiteY746" fmla="*/ 188061 h 1572126"/>
                  <a:gd name="connsiteX747" fmla="*/ 1141592 w 1682911"/>
                  <a:gd name="connsiteY747" fmla="*/ 187333 h 1572126"/>
                  <a:gd name="connsiteX748" fmla="*/ 1141592 w 1682911"/>
                  <a:gd name="connsiteY748" fmla="*/ 186660 h 1572126"/>
                  <a:gd name="connsiteX749" fmla="*/ 1140863 w 1682911"/>
                  <a:gd name="connsiteY749" fmla="*/ 184475 h 1572126"/>
                  <a:gd name="connsiteX750" fmla="*/ 1140135 w 1682911"/>
                  <a:gd name="connsiteY750" fmla="*/ 183746 h 1572126"/>
                  <a:gd name="connsiteX751" fmla="*/ 1138678 w 1682911"/>
                  <a:gd name="connsiteY751" fmla="*/ 183074 h 1572126"/>
                  <a:gd name="connsiteX752" fmla="*/ 1137277 w 1682911"/>
                  <a:gd name="connsiteY752" fmla="*/ 181617 h 1572126"/>
                  <a:gd name="connsiteX753" fmla="*/ 1135820 w 1682911"/>
                  <a:gd name="connsiteY753" fmla="*/ 180888 h 1572126"/>
                  <a:gd name="connsiteX754" fmla="*/ 1135091 w 1682911"/>
                  <a:gd name="connsiteY754" fmla="*/ 180160 h 1572126"/>
                  <a:gd name="connsiteX755" fmla="*/ 1132962 w 1682911"/>
                  <a:gd name="connsiteY755" fmla="*/ 180160 h 1572126"/>
                  <a:gd name="connsiteX756" fmla="*/ 1130104 w 1682911"/>
                  <a:gd name="connsiteY756" fmla="*/ 180160 h 1572126"/>
                  <a:gd name="connsiteX757" fmla="*/ 1128647 w 1682911"/>
                  <a:gd name="connsiteY757" fmla="*/ 179431 h 1572126"/>
                  <a:gd name="connsiteX758" fmla="*/ 1127919 w 1682911"/>
                  <a:gd name="connsiteY758" fmla="*/ 179431 h 1572126"/>
                  <a:gd name="connsiteX759" fmla="*/ 1127190 w 1682911"/>
                  <a:gd name="connsiteY759" fmla="*/ 178030 h 1572126"/>
                  <a:gd name="connsiteX760" fmla="*/ 1125789 w 1682911"/>
                  <a:gd name="connsiteY760" fmla="*/ 175172 h 1572126"/>
                  <a:gd name="connsiteX761" fmla="*/ 1125061 w 1682911"/>
                  <a:gd name="connsiteY761" fmla="*/ 175172 h 1572126"/>
                  <a:gd name="connsiteX762" fmla="*/ 1124332 w 1682911"/>
                  <a:gd name="connsiteY762" fmla="*/ 174444 h 1572126"/>
                  <a:gd name="connsiteX763" fmla="*/ 1123604 w 1682911"/>
                  <a:gd name="connsiteY763" fmla="*/ 174444 h 1572126"/>
                  <a:gd name="connsiteX764" fmla="*/ 1122875 w 1682911"/>
                  <a:gd name="connsiteY764" fmla="*/ 174444 h 1572126"/>
                  <a:gd name="connsiteX765" fmla="*/ 1122203 w 1682911"/>
                  <a:gd name="connsiteY765" fmla="*/ 174444 h 1572126"/>
                  <a:gd name="connsiteX766" fmla="*/ 1119289 w 1682911"/>
                  <a:gd name="connsiteY766" fmla="*/ 175845 h 1572126"/>
                  <a:gd name="connsiteX767" fmla="*/ 1117159 w 1682911"/>
                  <a:gd name="connsiteY767" fmla="*/ 177302 h 1572126"/>
                  <a:gd name="connsiteX768" fmla="*/ 1116431 w 1682911"/>
                  <a:gd name="connsiteY768" fmla="*/ 178030 h 1572126"/>
                  <a:gd name="connsiteX769" fmla="*/ 1115030 w 1682911"/>
                  <a:gd name="connsiteY769" fmla="*/ 178030 h 1572126"/>
                  <a:gd name="connsiteX770" fmla="*/ 1114302 w 1682911"/>
                  <a:gd name="connsiteY770" fmla="*/ 177302 h 1572126"/>
                  <a:gd name="connsiteX771" fmla="*/ 1112116 w 1682911"/>
                  <a:gd name="connsiteY771" fmla="*/ 176573 h 1572126"/>
                  <a:gd name="connsiteX772" fmla="*/ 1111388 w 1682911"/>
                  <a:gd name="connsiteY772" fmla="*/ 176573 h 1572126"/>
                  <a:gd name="connsiteX773" fmla="*/ 1108530 w 1682911"/>
                  <a:gd name="connsiteY773" fmla="*/ 172259 h 1572126"/>
                  <a:gd name="connsiteX774" fmla="*/ 1107801 w 1682911"/>
                  <a:gd name="connsiteY774" fmla="*/ 171586 h 1572126"/>
                  <a:gd name="connsiteX775" fmla="*/ 1104943 w 1682911"/>
                  <a:gd name="connsiteY775" fmla="*/ 169401 h 1572126"/>
                  <a:gd name="connsiteX776" fmla="*/ 1100629 w 1682911"/>
                  <a:gd name="connsiteY776" fmla="*/ 168672 h 1572126"/>
                  <a:gd name="connsiteX777" fmla="*/ 1098499 w 1682911"/>
                  <a:gd name="connsiteY777" fmla="*/ 167944 h 1572126"/>
                  <a:gd name="connsiteX778" fmla="*/ 1096314 w 1682911"/>
                  <a:gd name="connsiteY778" fmla="*/ 167944 h 1572126"/>
                  <a:gd name="connsiteX779" fmla="*/ 1094913 w 1682911"/>
                  <a:gd name="connsiteY779" fmla="*/ 168672 h 1572126"/>
                  <a:gd name="connsiteX780" fmla="*/ 1093456 w 1682911"/>
                  <a:gd name="connsiteY780" fmla="*/ 169401 h 1572126"/>
                  <a:gd name="connsiteX781" fmla="*/ 1091326 w 1682911"/>
                  <a:gd name="connsiteY781" fmla="*/ 170858 h 1572126"/>
                  <a:gd name="connsiteX782" fmla="*/ 1087011 w 1682911"/>
                  <a:gd name="connsiteY782" fmla="*/ 169401 h 1572126"/>
                  <a:gd name="connsiteX783" fmla="*/ 1084154 w 1682911"/>
                  <a:gd name="connsiteY783" fmla="*/ 167271 h 1572126"/>
                  <a:gd name="connsiteX784" fmla="*/ 1082697 w 1682911"/>
                  <a:gd name="connsiteY784" fmla="*/ 166543 h 1572126"/>
                  <a:gd name="connsiteX785" fmla="*/ 1080567 w 1682911"/>
                  <a:gd name="connsiteY785" fmla="*/ 166543 h 1572126"/>
                  <a:gd name="connsiteX786" fmla="*/ 1077653 w 1682911"/>
                  <a:gd name="connsiteY786" fmla="*/ 166543 h 1572126"/>
                  <a:gd name="connsiteX787" fmla="*/ 1075524 w 1682911"/>
                  <a:gd name="connsiteY787" fmla="*/ 166543 h 1572126"/>
                  <a:gd name="connsiteX788" fmla="*/ 1073338 w 1682911"/>
                  <a:gd name="connsiteY788" fmla="*/ 167944 h 1572126"/>
                  <a:gd name="connsiteX789" fmla="*/ 1071209 w 1682911"/>
                  <a:gd name="connsiteY789" fmla="*/ 169401 h 1572126"/>
                  <a:gd name="connsiteX790" fmla="*/ 1069752 w 1682911"/>
                  <a:gd name="connsiteY790" fmla="*/ 171586 h 1572126"/>
                  <a:gd name="connsiteX791" fmla="*/ 1068351 w 1682911"/>
                  <a:gd name="connsiteY791" fmla="*/ 172987 h 1572126"/>
                  <a:gd name="connsiteX792" fmla="*/ 1066166 w 1682911"/>
                  <a:gd name="connsiteY792" fmla="*/ 175172 h 1572126"/>
                  <a:gd name="connsiteX793" fmla="*/ 1064036 w 1682911"/>
                  <a:gd name="connsiteY793" fmla="*/ 177302 h 1572126"/>
                  <a:gd name="connsiteX794" fmla="*/ 1062579 w 1682911"/>
                  <a:gd name="connsiteY794" fmla="*/ 178030 h 1572126"/>
                  <a:gd name="connsiteX795" fmla="*/ 1058993 w 1682911"/>
                  <a:gd name="connsiteY795" fmla="*/ 179431 h 1572126"/>
                  <a:gd name="connsiteX796" fmla="*/ 1056863 w 1682911"/>
                  <a:gd name="connsiteY796" fmla="*/ 180160 h 1572126"/>
                  <a:gd name="connsiteX797" fmla="*/ 1055406 w 1682911"/>
                  <a:gd name="connsiteY797" fmla="*/ 180160 h 1572126"/>
                  <a:gd name="connsiteX798" fmla="*/ 1053277 w 1682911"/>
                  <a:gd name="connsiteY798" fmla="*/ 179431 h 1572126"/>
                  <a:gd name="connsiteX799" fmla="*/ 1052548 w 1682911"/>
                  <a:gd name="connsiteY799" fmla="*/ 178759 h 1572126"/>
                  <a:gd name="connsiteX800" fmla="*/ 1050363 w 1682911"/>
                  <a:gd name="connsiteY800" fmla="*/ 177302 h 1572126"/>
                  <a:gd name="connsiteX801" fmla="*/ 1049691 w 1682911"/>
                  <a:gd name="connsiteY801" fmla="*/ 175845 h 1572126"/>
                  <a:gd name="connsiteX802" fmla="*/ 1048234 w 1682911"/>
                  <a:gd name="connsiteY802" fmla="*/ 175172 h 1572126"/>
                  <a:gd name="connsiteX803" fmla="*/ 1047505 w 1682911"/>
                  <a:gd name="connsiteY803" fmla="*/ 174444 h 1572126"/>
                  <a:gd name="connsiteX804" fmla="*/ 1046777 w 1682911"/>
                  <a:gd name="connsiteY804" fmla="*/ 172987 h 1572126"/>
                  <a:gd name="connsiteX805" fmla="*/ 1046104 w 1682911"/>
                  <a:gd name="connsiteY805" fmla="*/ 169401 h 1572126"/>
                  <a:gd name="connsiteX806" fmla="*/ 1045376 w 1682911"/>
                  <a:gd name="connsiteY806" fmla="*/ 167944 h 1572126"/>
                  <a:gd name="connsiteX807" fmla="*/ 1043919 w 1682911"/>
                  <a:gd name="connsiteY807" fmla="*/ 167271 h 1572126"/>
                  <a:gd name="connsiteX808" fmla="*/ 1042462 w 1682911"/>
                  <a:gd name="connsiteY808" fmla="*/ 166543 h 1572126"/>
                  <a:gd name="connsiteX809" fmla="*/ 1041789 w 1682911"/>
                  <a:gd name="connsiteY809" fmla="*/ 166543 h 1572126"/>
                  <a:gd name="connsiteX810" fmla="*/ 1040332 w 1682911"/>
                  <a:gd name="connsiteY810" fmla="*/ 166543 h 1572126"/>
                  <a:gd name="connsiteX811" fmla="*/ 1038203 w 1682911"/>
                  <a:gd name="connsiteY811" fmla="*/ 165814 h 1572126"/>
                  <a:gd name="connsiteX812" fmla="*/ 1036018 w 1682911"/>
                  <a:gd name="connsiteY812" fmla="*/ 165814 h 1572126"/>
                  <a:gd name="connsiteX813" fmla="*/ 1033888 w 1682911"/>
                  <a:gd name="connsiteY813" fmla="*/ 166543 h 1572126"/>
                  <a:gd name="connsiteX814" fmla="*/ 1031703 w 1682911"/>
                  <a:gd name="connsiteY814" fmla="*/ 167271 h 1572126"/>
                  <a:gd name="connsiteX815" fmla="*/ 1030302 w 1682911"/>
                  <a:gd name="connsiteY815" fmla="*/ 167944 h 1572126"/>
                  <a:gd name="connsiteX816" fmla="*/ 1028116 w 1682911"/>
                  <a:gd name="connsiteY816" fmla="*/ 169401 h 1572126"/>
                  <a:gd name="connsiteX817" fmla="*/ 1027388 w 1682911"/>
                  <a:gd name="connsiteY817" fmla="*/ 170129 h 1572126"/>
                  <a:gd name="connsiteX818" fmla="*/ 1025987 w 1682911"/>
                  <a:gd name="connsiteY818" fmla="*/ 169401 h 1572126"/>
                  <a:gd name="connsiteX819" fmla="*/ 1025258 w 1682911"/>
                  <a:gd name="connsiteY819" fmla="*/ 169401 h 1572126"/>
                  <a:gd name="connsiteX820" fmla="*/ 1024530 w 1682911"/>
                  <a:gd name="connsiteY820" fmla="*/ 166543 h 1572126"/>
                  <a:gd name="connsiteX821" fmla="*/ 1023801 w 1682911"/>
                  <a:gd name="connsiteY821" fmla="*/ 164357 h 1572126"/>
                  <a:gd name="connsiteX822" fmla="*/ 1023073 w 1682911"/>
                  <a:gd name="connsiteY822" fmla="*/ 163685 h 1572126"/>
                  <a:gd name="connsiteX823" fmla="*/ 1022400 w 1682911"/>
                  <a:gd name="connsiteY823" fmla="*/ 163685 h 1572126"/>
                  <a:gd name="connsiteX824" fmla="*/ 1020215 w 1682911"/>
                  <a:gd name="connsiteY824" fmla="*/ 165086 h 1572126"/>
                  <a:gd name="connsiteX825" fmla="*/ 1018814 w 1682911"/>
                  <a:gd name="connsiteY825" fmla="*/ 166543 h 1572126"/>
                  <a:gd name="connsiteX826" fmla="*/ 1017357 w 1682911"/>
                  <a:gd name="connsiteY826" fmla="*/ 167271 h 1572126"/>
                  <a:gd name="connsiteX827" fmla="*/ 1015900 w 1682911"/>
                  <a:gd name="connsiteY827" fmla="*/ 168672 h 1572126"/>
                  <a:gd name="connsiteX828" fmla="*/ 1014499 w 1682911"/>
                  <a:gd name="connsiteY828" fmla="*/ 169401 h 1572126"/>
                  <a:gd name="connsiteX829" fmla="*/ 1013042 w 1682911"/>
                  <a:gd name="connsiteY829" fmla="*/ 169401 h 1572126"/>
                  <a:gd name="connsiteX830" fmla="*/ 1012314 w 1682911"/>
                  <a:gd name="connsiteY830" fmla="*/ 168672 h 1572126"/>
                  <a:gd name="connsiteX831" fmla="*/ 1011641 w 1682911"/>
                  <a:gd name="connsiteY831" fmla="*/ 168672 h 1572126"/>
                  <a:gd name="connsiteX832" fmla="*/ 1008727 w 1682911"/>
                  <a:gd name="connsiteY832" fmla="*/ 163685 h 1572126"/>
                  <a:gd name="connsiteX833" fmla="*/ 1007999 w 1682911"/>
                  <a:gd name="connsiteY833" fmla="*/ 162956 h 1572126"/>
                  <a:gd name="connsiteX834" fmla="*/ 1007326 w 1682911"/>
                  <a:gd name="connsiteY834" fmla="*/ 161500 h 1572126"/>
                  <a:gd name="connsiteX835" fmla="*/ 1006598 w 1682911"/>
                  <a:gd name="connsiteY835" fmla="*/ 160099 h 1572126"/>
                  <a:gd name="connsiteX836" fmla="*/ 1005141 w 1682911"/>
                  <a:gd name="connsiteY836" fmla="*/ 157185 h 1572126"/>
                  <a:gd name="connsiteX837" fmla="*/ 1005869 w 1682911"/>
                  <a:gd name="connsiteY837" fmla="*/ 155055 h 1572126"/>
                  <a:gd name="connsiteX838" fmla="*/ 1005869 w 1682911"/>
                  <a:gd name="connsiteY838" fmla="*/ 154327 h 1572126"/>
                  <a:gd name="connsiteX839" fmla="*/ 1003740 w 1682911"/>
                  <a:gd name="connsiteY839" fmla="*/ 153598 h 1572126"/>
                  <a:gd name="connsiteX840" fmla="*/ 1002283 w 1682911"/>
                  <a:gd name="connsiteY840" fmla="*/ 153598 h 1572126"/>
                  <a:gd name="connsiteX841" fmla="*/ 1000826 w 1682911"/>
                  <a:gd name="connsiteY841" fmla="*/ 153598 h 1572126"/>
                  <a:gd name="connsiteX842" fmla="*/ 998697 w 1682911"/>
                  <a:gd name="connsiteY842" fmla="*/ 154327 h 1572126"/>
                  <a:gd name="connsiteX843" fmla="*/ 995110 w 1682911"/>
                  <a:gd name="connsiteY843" fmla="*/ 155784 h 1572126"/>
                  <a:gd name="connsiteX844" fmla="*/ 993653 w 1682911"/>
                  <a:gd name="connsiteY844" fmla="*/ 155784 h 1572126"/>
                  <a:gd name="connsiteX845" fmla="*/ 992925 w 1682911"/>
                  <a:gd name="connsiteY845" fmla="*/ 156456 h 1572126"/>
                  <a:gd name="connsiteX846" fmla="*/ 990795 w 1682911"/>
                  <a:gd name="connsiteY846" fmla="*/ 156456 h 1572126"/>
                  <a:gd name="connsiteX847" fmla="*/ 990067 w 1682911"/>
                  <a:gd name="connsiteY847" fmla="*/ 156456 h 1572126"/>
                  <a:gd name="connsiteX848" fmla="*/ 988610 w 1682911"/>
                  <a:gd name="connsiteY848" fmla="*/ 157185 h 1572126"/>
                  <a:gd name="connsiteX849" fmla="*/ 987209 w 1682911"/>
                  <a:gd name="connsiteY849" fmla="*/ 157913 h 1572126"/>
                  <a:gd name="connsiteX850" fmla="*/ 984351 w 1682911"/>
                  <a:gd name="connsiteY850" fmla="*/ 159370 h 1572126"/>
                  <a:gd name="connsiteX851" fmla="*/ 982894 w 1682911"/>
                  <a:gd name="connsiteY851" fmla="*/ 159370 h 1572126"/>
                  <a:gd name="connsiteX852" fmla="*/ 982166 w 1682911"/>
                  <a:gd name="connsiteY852" fmla="*/ 159370 h 1572126"/>
                  <a:gd name="connsiteX853" fmla="*/ 980765 w 1682911"/>
                  <a:gd name="connsiteY853" fmla="*/ 159370 h 1572126"/>
                  <a:gd name="connsiteX854" fmla="*/ 980036 w 1682911"/>
                  <a:gd name="connsiteY854" fmla="*/ 159370 h 1572126"/>
                  <a:gd name="connsiteX855" fmla="*/ 979308 w 1682911"/>
                  <a:gd name="connsiteY855" fmla="*/ 159370 h 1572126"/>
                  <a:gd name="connsiteX856" fmla="*/ 977178 w 1682911"/>
                  <a:gd name="connsiteY856" fmla="*/ 159370 h 1572126"/>
                  <a:gd name="connsiteX857" fmla="*/ 974993 w 1682911"/>
                  <a:gd name="connsiteY857" fmla="*/ 160771 h 1572126"/>
                  <a:gd name="connsiteX858" fmla="*/ 972135 w 1682911"/>
                  <a:gd name="connsiteY858" fmla="*/ 161500 h 1572126"/>
                  <a:gd name="connsiteX859" fmla="*/ 971407 w 1682911"/>
                  <a:gd name="connsiteY859" fmla="*/ 161500 h 1572126"/>
                  <a:gd name="connsiteX860" fmla="*/ 969277 w 1682911"/>
                  <a:gd name="connsiteY860" fmla="*/ 161500 h 1572126"/>
                  <a:gd name="connsiteX861" fmla="*/ 967820 w 1682911"/>
                  <a:gd name="connsiteY861" fmla="*/ 161500 h 1572126"/>
                  <a:gd name="connsiteX862" fmla="*/ 967092 w 1682911"/>
                  <a:gd name="connsiteY862" fmla="*/ 162956 h 1572126"/>
                  <a:gd name="connsiteX863" fmla="*/ 965691 w 1682911"/>
                  <a:gd name="connsiteY863" fmla="*/ 164357 h 1572126"/>
                  <a:gd name="connsiteX864" fmla="*/ 964234 w 1682911"/>
                  <a:gd name="connsiteY864" fmla="*/ 166543 h 1572126"/>
                  <a:gd name="connsiteX865" fmla="*/ 962777 w 1682911"/>
                  <a:gd name="connsiteY865" fmla="*/ 167271 h 1572126"/>
                  <a:gd name="connsiteX866" fmla="*/ 959919 w 1682911"/>
                  <a:gd name="connsiteY866" fmla="*/ 168672 h 1572126"/>
                  <a:gd name="connsiteX867" fmla="*/ 958462 w 1682911"/>
                  <a:gd name="connsiteY867" fmla="*/ 169401 h 1572126"/>
                  <a:gd name="connsiteX868" fmla="*/ 957061 w 1682911"/>
                  <a:gd name="connsiteY868" fmla="*/ 170129 h 1572126"/>
                  <a:gd name="connsiteX869" fmla="*/ 956332 w 1682911"/>
                  <a:gd name="connsiteY869" fmla="*/ 172259 h 1572126"/>
                  <a:gd name="connsiteX870" fmla="*/ 954875 w 1682911"/>
                  <a:gd name="connsiteY870" fmla="*/ 174444 h 1572126"/>
                  <a:gd name="connsiteX871" fmla="*/ 954203 w 1682911"/>
                  <a:gd name="connsiteY871" fmla="*/ 175845 h 1572126"/>
                  <a:gd name="connsiteX872" fmla="*/ 952746 w 1682911"/>
                  <a:gd name="connsiteY872" fmla="*/ 177302 h 1572126"/>
                  <a:gd name="connsiteX873" fmla="*/ 951289 w 1682911"/>
                  <a:gd name="connsiteY873" fmla="*/ 178030 h 1572126"/>
                  <a:gd name="connsiteX874" fmla="*/ 949160 w 1682911"/>
                  <a:gd name="connsiteY874" fmla="*/ 180160 h 1572126"/>
                  <a:gd name="connsiteX875" fmla="*/ 947703 w 1682911"/>
                  <a:gd name="connsiteY875" fmla="*/ 180888 h 1572126"/>
                  <a:gd name="connsiteX876" fmla="*/ 945573 w 1682911"/>
                  <a:gd name="connsiteY876" fmla="*/ 180160 h 1572126"/>
                  <a:gd name="connsiteX877" fmla="*/ 945573 w 1682911"/>
                  <a:gd name="connsiteY877" fmla="*/ 179431 h 1572126"/>
                  <a:gd name="connsiteX878" fmla="*/ 944116 w 1682911"/>
                  <a:gd name="connsiteY878" fmla="*/ 177302 h 1572126"/>
                  <a:gd name="connsiteX879" fmla="*/ 943388 w 1682911"/>
                  <a:gd name="connsiteY879" fmla="*/ 176573 h 1572126"/>
                  <a:gd name="connsiteX880" fmla="*/ 942715 w 1682911"/>
                  <a:gd name="connsiteY880" fmla="*/ 177302 h 1572126"/>
                  <a:gd name="connsiteX881" fmla="*/ 939801 w 1682911"/>
                  <a:gd name="connsiteY881" fmla="*/ 176573 h 1572126"/>
                  <a:gd name="connsiteX882" fmla="*/ 934814 w 1682911"/>
                  <a:gd name="connsiteY882" fmla="*/ 175845 h 1572126"/>
                  <a:gd name="connsiteX883" fmla="*/ 932629 w 1682911"/>
                  <a:gd name="connsiteY883" fmla="*/ 175172 h 1572126"/>
                  <a:gd name="connsiteX884" fmla="*/ 930499 w 1682911"/>
                  <a:gd name="connsiteY884" fmla="*/ 173716 h 1572126"/>
                  <a:gd name="connsiteX885" fmla="*/ 926913 w 1682911"/>
                  <a:gd name="connsiteY885" fmla="*/ 171586 h 1572126"/>
                  <a:gd name="connsiteX886" fmla="*/ 926184 w 1682911"/>
                  <a:gd name="connsiteY886" fmla="*/ 171586 h 1572126"/>
                  <a:gd name="connsiteX887" fmla="*/ 925456 w 1682911"/>
                  <a:gd name="connsiteY887" fmla="*/ 172987 h 1572126"/>
                  <a:gd name="connsiteX888" fmla="*/ 924727 w 1682911"/>
                  <a:gd name="connsiteY888" fmla="*/ 178030 h 1572126"/>
                  <a:gd name="connsiteX889" fmla="*/ 923326 w 1682911"/>
                  <a:gd name="connsiteY889" fmla="*/ 178759 h 1572126"/>
                  <a:gd name="connsiteX890" fmla="*/ 919012 w 1682911"/>
                  <a:gd name="connsiteY890" fmla="*/ 178759 h 1572126"/>
                  <a:gd name="connsiteX891" fmla="*/ 916826 w 1682911"/>
                  <a:gd name="connsiteY891" fmla="*/ 178030 h 1572126"/>
                  <a:gd name="connsiteX892" fmla="*/ 915425 w 1682911"/>
                  <a:gd name="connsiteY892" fmla="*/ 177302 h 1572126"/>
                  <a:gd name="connsiteX893" fmla="*/ 913968 w 1682911"/>
                  <a:gd name="connsiteY893" fmla="*/ 178030 h 1572126"/>
                  <a:gd name="connsiteX894" fmla="*/ 912511 w 1682911"/>
                  <a:gd name="connsiteY894" fmla="*/ 178759 h 1572126"/>
                  <a:gd name="connsiteX895" fmla="*/ 911110 w 1682911"/>
                  <a:gd name="connsiteY895" fmla="*/ 179431 h 1572126"/>
                  <a:gd name="connsiteX896" fmla="*/ 908925 w 1682911"/>
                  <a:gd name="connsiteY896" fmla="*/ 180160 h 1572126"/>
                  <a:gd name="connsiteX897" fmla="*/ 906796 w 1682911"/>
                  <a:gd name="connsiteY897" fmla="*/ 178759 h 1572126"/>
                  <a:gd name="connsiteX898" fmla="*/ 905339 w 1682911"/>
                  <a:gd name="connsiteY898" fmla="*/ 178759 h 1572126"/>
                  <a:gd name="connsiteX899" fmla="*/ 901752 w 1682911"/>
                  <a:gd name="connsiteY899" fmla="*/ 178759 h 1572126"/>
                  <a:gd name="connsiteX900" fmla="*/ 899623 w 1682911"/>
                  <a:gd name="connsiteY900" fmla="*/ 178759 h 1572126"/>
                  <a:gd name="connsiteX901" fmla="*/ 898166 w 1682911"/>
                  <a:gd name="connsiteY901" fmla="*/ 178030 h 1572126"/>
                  <a:gd name="connsiteX902" fmla="*/ 896036 w 1682911"/>
                  <a:gd name="connsiteY902" fmla="*/ 177302 h 1572126"/>
                  <a:gd name="connsiteX903" fmla="*/ 894579 w 1682911"/>
                  <a:gd name="connsiteY903" fmla="*/ 175845 h 1572126"/>
                  <a:gd name="connsiteX904" fmla="*/ 893851 w 1682911"/>
                  <a:gd name="connsiteY904" fmla="*/ 175172 h 1572126"/>
                  <a:gd name="connsiteX905" fmla="*/ 893122 w 1682911"/>
                  <a:gd name="connsiteY905" fmla="*/ 173716 h 1572126"/>
                  <a:gd name="connsiteX906" fmla="*/ 892450 w 1682911"/>
                  <a:gd name="connsiteY906" fmla="*/ 172987 h 1572126"/>
                  <a:gd name="connsiteX907" fmla="*/ 891721 w 1682911"/>
                  <a:gd name="connsiteY907" fmla="*/ 171586 h 1572126"/>
                  <a:gd name="connsiteX908" fmla="*/ 890993 w 1682911"/>
                  <a:gd name="connsiteY908" fmla="*/ 170858 h 1572126"/>
                  <a:gd name="connsiteX909" fmla="*/ 890264 w 1682911"/>
                  <a:gd name="connsiteY909" fmla="*/ 170129 h 1572126"/>
                  <a:gd name="connsiteX910" fmla="*/ 888864 w 1682911"/>
                  <a:gd name="connsiteY910" fmla="*/ 170858 h 1572126"/>
                  <a:gd name="connsiteX911" fmla="*/ 887406 w 1682911"/>
                  <a:gd name="connsiteY911" fmla="*/ 170858 h 1572126"/>
                  <a:gd name="connsiteX912" fmla="*/ 886678 w 1682911"/>
                  <a:gd name="connsiteY912" fmla="*/ 170858 h 1572126"/>
                  <a:gd name="connsiteX913" fmla="*/ 885950 w 1682911"/>
                  <a:gd name="connsiteY913" fmla="*/ 170858 h 1572126"/>
                  <a:gd name="connsiteX914" fmla="*/ 885277 w 1682911"/>
                  <a:gd name="connsiteY914" fmla="*/ 170129 h 1572126"/>
                  <a:gd name="connsiteX915" fmla="*/ 883820 w 1682911"/>
                  <a:gd name="connsiteY915" fmla="*/ 170129 h 1572126"/>
                  <a:gd name="connsiteX916" fmla="*/ 882363 w 1682911"/>
                  <a:gd name="connsiteY916" fmla="*/ 170129 h 1572126"/>
                  <a:gd name="connsiteX917" fmla="*/ 881635 w 1682911"/>
                  <a:gd name="connsiteY917" fmla="*/ 170129 h 1572126"/>
                  <a:gd name="connsiteX918" fmla="*/ 875919 w 1682911"/>
                  <a:gd name="connsiteY918" fmla="*/ 173716 h 1572126"/>
                  <a:gd name="connsiteX919" fmla="*/ 874462 w 1682911"/>
                  <a:gd name="connsiteY919" fmla="*/ 174444 h 1572126"/>
                  <a:gd name="connsiteX920" fmla="*/ 873061 w 1682911"/>
                  <a:gd name="connsiteY920" fmla="*/ 174444 h 1572126"/>
                  <a:gd name="connsiteX921" fmla="*/ 870147 w 1682911"/>
                  <a:gd name="connsiteY921" fmla="*/ 175172 h 1572126"/>
                  <a:gd name="connsiteX922" fmla="*/ 864431 w 1682911"/>
                  <a:gd name="connsiteY922" fmla="*/ 175845 h 1572126"/>
                  <a:gd name="connsiteX923" fmla="*/ 862974 w 1682911"/>
                  <a:gd name="connsiteY923" fmla="*/ 175172 h 1572126"/>
                  <a:gd name="connsiteX924" fmla="*/ 861573 w 1682911"/>
                  <a:gd name="connsiteY924" fmla="*/ 174444 h 1572126"/>
                  <a:gd name="connsiteX925" fmla="*/ 860845 w 1682911"/>
                  <a:gd name="connsiteY925" fmla="*/ 174444 h 1572126"/>
                  <a:gd name="connsiteX926" fmla="*/ 859388 w 1682911"/>
                  <a:gd name="connsiteY926" fmla="*/ 175172 h 1572126"/>
                  <a:gd name="connsiteX927" fmla="*/ 858659 w 1682911"/>
                  <a:gd name="connsiteY927" fmla="*/ 175845 h 1572126"/>
                  <a:gd name="connsiteX928" fmla="*/ 856530 w 1682911"/>
                  <a:gd name="connsiteY928" fmla="*/ 175845 h 1572126"/>
                  <a:gd name="connsiteX929" fmla="*/ 851487 w 1682911"/>
                  <a:gd name="connsiteY929" fmla="*/ 177302 h 1572126"/>
                  <a:gd name="connsiteX930" fmla="*/ 848629 w 1682911"/>
                  <a:gd name="connsiteY930" fmla="*/ 178030 h 1572126"/>
                  <a:gd name="connsiteX931" fmla="*/ 847172 w 1682911"/>
                  <a:gd name="connsiteY931" fmla="*/ 179431 h 1572126"/>
                  <a:gd name="connsiteX932" fmla="*/ 846499 w 1682911"/>
                  <a:gd name="connsiteY932" fmla="*/ 180888 h 1572126"/>
                  <a:gd name="connsiteX933" fmla="*/ 845771 w 1682911"/>
                  <a:gd name="connsiteY933" fmla="*/ 183074 h 1572126"/>
                  <a:gd name="connsiteX934" fmla="*/ 845042 w 1682911"/>
                  <a:gd name="connsiteY934" fmla="*/ 184475 h 1572126"/>
                  <a:gd name="connsiteX935" fmla="*/ 845042 w 1682911"/>
                  <a:gd name="connsiteY935" fmla="*/ 185203 h 1572126"/>
                  <a:gd name="connsiteX936" fmla="*/ 843585 w 1682911"/>
                  <a:gd name="connsiteY936" fmla="*/ 186660 h 1572126"/>
                  <a:gd name="connsiteX937" fmla="*/ 842185 w 1682911"/>
                  <a:gd name="connsiteY937" fmla="*/ 187333 h 1572126"/>
                  <a:gd name="connsiteX938" fmla="*/ 839999 w 1682911"/>
                  <a:gd name="connsiteY938" fmla="*/ 188061 h 1572126"/>
                  <a:gd name="connsiteX939" fmla="*/ 838598 w 1682911"/>
                  <a:gd name="connsiteY939" fmla="*/ 188790 h 1572126"/>
                  <a:gd name="connsiteX940" fmla="*/ 837870 w 1682911"/>
                  <a:gd name="connsiteY940" fmla="*/ 189518 h 1572126"/>
                  <a:gd name="connsiteX941" fmla="*/ 836413 w 1682911"/>
                  <a:gd name="connsiteY941" fmla="*/ 213894 h 1572126"/>
                  <a:gd name="connsiteX942" fmla="*/ 835012 w 1682911"/>
                  <a:gd name="connsiteY942" fmla="*/ 215351 h 1572126"/>
                  <a:gd name="connsiteX943" fmla="*/ 833555 w 1682911"/>
                  <a:gd name="connsiteY943" fmla="*/ 217481 h 1572126"/>
                  <a:gd name="connsiteX944" fmla="*/ 833555 w 1682911"/>
                  <a:gd name="connsiteY944" fmla="*/ 218938 h 1572126"/>
                  <a:gd name="connsiteX945" fmla="*/ 832826 w 1682911"/>
                  <a:gd name="connsiteY945" fmla="*/ 220395 h 1572126"/>
                  <a:gd name="connsiteX946" fmla="*/ 832098 w 1682911"/>
                  <a:gd name="connsiteY946" fmla="*/ 221067 h 1572126"/>
                  <a:gd name="connsiteX947" fmla="*/ 831425 w 1682911"/>
                  <a:gd name="connsiteY947" fmla="*/ 221796 h 1572126"/>
                  <a:gd name="connsiteX948" fmla="*/ 829968 w 1682911"/>
                  <a:gd name="connsiteY948" fmla="*/ 222524 h 1572126"/>
                  <a:gd name="connsiteX949" fmla="*/ 829968 w 1682911"/>
                  <a:gd name="connsiteY949" fmla="*/ 225382 h 1572126"/>
                  <a:gd name="connsiteX950" fmla="*/ 829240 w 1682911"/>
                  <a:gd name="connsiteY950" fmla="*/ 227567 h 1572126"/>
                  <a:gd name="connsiteX951" fmla="*/ 827839 w 1682911"/>
                  <a:gd name="connsiteY951" fmla="*/ 228968 h 1572126"/>
                  <a:gd name="connsiteX952" fmla="*/ 824925 w 1682911"/>
                  <a:gd name="connsiteY952" fmla="*/ 231882 h 1572126"/>
                  <a:gd name="connsiteX953" fmla="*/ 822067 w 1682911"/>
                  <a:gd name="connsiteY953" fmla="*/ 233283 h 1572126"/>
                  <a:gd name="connsiteX954" fmla="*/ 820610 w 1682911"/>
                  <a:gd name="connsiteY954" fmla="*/ 234740 h 1572126"/>
                  <a:gd name="connsiteX955" fmla="*/ 819209 w 1682911"/>
                  <a:gd name="connsiteY955" fmla="*/ 234012 h 1572126"/>
                  <a:gd name="connsiteX956" fmla="*/ 818481 w 1682911"/>
                  <a:gd name="connsiteY956" fmla="*/ 233283 h 1572126"/>
                  <a:gd name="connsiteX957" fmla="*/ 817024 w 1682911"/>
                  <a:gd name="connsiteY957" fmla="*/ 232555 h 1572126"/>
                  <a:gd name="connsiteX958" fmla="*/ 816351 w 1682911"/>
                  <a:gd name="connsiteY958" fmla="*/ 234012 h 1572126"/>
                  <a:gd name="connsiteX959" fmla="*/ 813437 w 1682911"/>
                  <a:gd name="connsiteY959" fmla="*/ 236141 h 1572126"/>
                  <a:gd name="connsiteX960" fmla="*/ 811308 w 1682911"/>
                  <a:gd name="connsiteY960" fmla="*/ 236870 h 1572126"/>
                  <a:gd name="connsiteX961" fmla="*/ 810579 w 1682911"/>
                  <a:gd name="connsiteY961" fmla="*/ 237598 h 1572126"/>
                  <a:gd name="connsiteX962" fmla="*/ 809851 w 1682911"/>
                  <a:gd name="connsiteY962" fmla="*/ 239055 h 1572126"/>
                  <a:gd name="connsiteX963" fmla="*/ 807721 w 1682911"/>
                  <a:gd name="connsiteY963" fmla="*/ 239055 h 1572126"/>
                  <a:gd name="connsiteX964" fmla="*/ 804864 w 1682911"/>
                  <a:gd name="connsiteY964" fmla="*/ 239055 h 1572126"/>
                  <a:gd name="connsiteX965" fmla="*/ 803407 w 1682911"/>
                  <a:gd name="connsiteY965" fmla="*/ 240456 h 1572126"/>
                  <a:gd name="connsiteX966" fmla="*/ 801950 w 1682911"/>
                  <a:gd name="connsiteY966" fmla="*/ 241913 h 1572126"/>
                  <a:gd name="connsiteX967" fmla="*/ 800549 w 1682911"/>
                  <a:gd name="connsiteY967" fmla="*/ 241913 h 1572126"/>
                  <a:gd name="connsiteX968" fmla="*/ 797635 w 1682911"/>
                  <a:gd name="connsiteY968" fmla="*/ 245499 h 1572126"/>
                  <a:gd name="connsiteX969" fmla="*/ 795505 w 1682911"/>
                  <a:gd name="connsiteY969" fmla="*/ 246956 h 1572126"/>
                  <a:gd name="connsiteX970" fmla="*/ 793376 w 1682911"/>
                  <a:gd name="connsiteY970" fmla="*/ 247629 h 1572126"/>
                  <a:gd name="connsiteX971" fmla="*/ 790462 w 1682911"/>
                  <a:gd name="connsiteY971" fmla="*/ 251271 h 1572126"/>
                  <a:gd name="connsiteX972" fmla="*/ 789790 w 1682911"/>
                  <a:gd name="connsiteY972" fmla="*/ 251944 h 1572126"/>
                  <a:gd name="connsiteX973" fmla="*/ 785475 w 1682911"/>
                  <a:gd name="connsiteY973" fmla="*/ 254129 h 1572126"/>
                  <a:gd name="connsiteX974" fmla="*/ 782561 w 1682911"/>
                  <a:gd name="connsiteY974" fmla="*/ 254857 h 1572126"/>
                  <a:gd name="connsiteX975" fmla="*/ 780431 w 1682911"/>
                  <a:gd name="connsiteY975" fmla="*/ 255530 h 1572126"/>
                  <a:gd name="connsiteX976" fmla="*/ 778974 w 1682911"/>
                  <a:gd name="connsiteY976" fmla="*/ 256258 h 1572126"/>
                  <a:gd name="connsiteX977" fmla="*/ 776117 w 1682911"/>
                  <a:gd name="connsiteY977" fmla="*/ 259116 h 1572126"/>
                  <a:gd name="connsiteX978" fmla="*/ 773987 w 1682911"/>
                  <a:gd name="connsiteY978" fmla="*/ 261302 h 1572126"/>
                  <a:gd name="connsiteX979" fmla="*/ 771073 w 1682911"/>
                  <a:gd name="connsiteY979" fmla="*/ 262030 h 1572126"/>
                  <a:gd name="connsiteX980" fmla="*/ 769672 w 1682911"/>
                  <a:gd name="connsiteY980" fmla="*/ 261302 h 1572126"/>
                  <a:gd name="connsiteX981" fmla="*/ 768215 w 1682911"/>
                  <a:gd name="connsiteY981" fmla="*/ 260573 h 1572126"/>
                  <a:gd name="connsiteX982" fmla="*/ 767487 w 1682911"/>
                  <a:gd name="connsiteY982" fmla="*/ 259845 h 1572126"/>
                  <a:gd name="connsiteX983" fmla="*/ 767487 w 1682911"/>
                  <a:gd name="connsiteY983" fmla="*/ 258444 h 1572126"/>
                  <a:gd name="connsiteX984" fmla="*/ 768215 w 1682911"/>
                  <a:gd name="connsiteY984" fmla="*/ 258444 h 1572126"/>
                  <a:gd name="connsiteX985" fmla="*/ 768944 w 1682911"/>
                  <a:gd name="connsiteY985" fmla="*/ 256987 h 1572126"/>
                  <a:gd name="connsiteX986" fmla="*/ 769672 w 1682911"/>
                  <a:gd name="connsiteY986" fmla="*/ 255530 h 1572126"/>
                  <a:gd name="connsiteX987" fmla="*/ 768944 w 1682911"/>
                  <a:gd name="connsiteY987" fmla="*/ 254129 h 1572126"/>
                  <a:gd name="connsiteX988" fmla="*/ 768944 w 1682911"/>
                  <a:gd name="connsiteY988" fmla="*/ 251271 h 1572126"/>
                  <a:gd name="connsiteX989" fmla="*/ 768944 w 1682911"/>
                  <a:gd name="connsiteY989" fmla="*/ 250543 h 1572126"/>
                  <a:gd name="connsiteX990" fmla="*/ 767487 w 1682911"/>
                  <a:gd name="connsiteY990" fmla="*/ 249086 h 1572126"/>
                  <a:gd name="connsiteX991" fmla="*/ 766814 w 1682911"/>
                  <a:gd name="connsiteY991" fmla="*/ 249086 h 1572126"/>
                  <a:gd name="connsiteX992" fmla="*/ 766814 w 1682911"/>
                  <a:gd name="connsiteY992" fmla="*/ 249086 h 1572126"/>
                  <a:gd name="connsiteX993" fmla="*/ 767487 w 1682911"/>
                  <a:gd name="connsiteY993" fmla="*/ 249086 h 1572126"/>
                  <a:gd name="connsiteX994" fmla="*/ 766086 w 1682911"/>
                  <a:gd name="connsiteY994" fmla="*/ 247629 h 1572126"/>
                  <a:gd name="connsiteX995" fmla="*/ 766086 w 1682911"/>
                  <a:gd name="connsiteY995" fmla="*/ 246956 h 1572126"/>
                  <a:gd name="connsiteX996" fmla="*/ 766086 w 1682911"/>
                  <a:gd name="connsiteY996" fmla="*/ 246228 h 1572126"/>
                  <a:gd name="connsiteX997" fmla="*/ 768944 w 1682911"/>
                  <a:gd name="connsiteY997" fmla="*/ 244771 h 1572126"/>
                  <a:gd name="connsiteX998" fmla="*/ 766086 w 1682911"/>
                  <a:gd name="connsiteY998" fmla="*/ 244042 h 1572126"/>
                  <a:gd name="connsiteX999" fmla="*/ 761771 w 1682911"/>
                  <a:gd name="connsiteY999" fmla="*/ 241184 h 1572126"/>
                  <a:gd name="connsiteX1000" fmla="*/ 761042 w 1682911"/>
                  <a:gd name="connsiteY1000" fmla="*/ 240456 h 1572126"/>
                  <a:gd name="connsiteX1001" fmla="*/ 760314 w 1682911"/>
                  <a:gd name="connsiteY1001" fmla="*/ 240456 h 1572126"/>
                  <a:gd name="connsiteX1002" fmla="*/ 755271 w 1682911"/>
                  <a:gd name="connsiteY1002" fmla="*/ 238327 h 1572126"/>
                  <a:gd name="connsiteX1003" fmla="*/ 754598 w 1682911"/>
                  <a:gd name="connsiteY1003" fmla="*/ 238327 h 1572126"/>
                  <a:gd name="connsiteX1004" fmla="*/ 754598 w 1682911"/>
                  <a:gd name="connsiteY1004" fmla="*/ 237598 h 1572126"/>
                  <a:gd name="connsiteX1005" fmla="*/ 755271 w 1682911"/>
                  <a:gd name="connsiteY1005" fmla="*/ 236870 h 1572126"/>
                  <a:gd name="connsiteX1006" fmla="*/ 755271 w 1682911"/>
                  <a:gd name="connsiteY1006" fmla="*/ 235469 h 1572126"/>
                  <a:gd name="connsiteX1007" fmla="*/ 753141 w 1682911"/>
                  <a:gd name="connsiteY1007" fmla="*/ 231154 h 1572126"/>
                  <a:gd name="connsiteX1008" fmla="*/ 753870 w 1682911"/>
                  <a:gd name="connsiteY1008" fmla="*/ 228296 h 1572126"/>
                  <a:gd name="connsiteX1009" fmla="*/ 753141 w 1682911"/>
                  <a:gd name="connsiteY1009" fmla="*/ 225382 h 1572126"/>
                  <a:gd name="connsiteX1010" fmla="*/ 753141 w 1682911"/>
                  <a:gd name="connsiteY1010" fmla="*/ 224710 h 1572126"/>
                  <a:gd name="connsiteX1011" fmla="*/ 753870 w 1682911"/>
                  <a:gd name="connsiteY1011" fmla="*/ 223981 h 1572126"/>
                  <a:gd name="connsiteX1012" fmla="*/ 755271 w 1682911"/>
                  <a:gd name="connsiteY1012" fmla="*/ 224710 h 1572126"/>
                  <a:gd name="connsiteX1013" fmla="*/ 755999 w 1682911"/>
                  <a:gd name="connsiteY1013" fmla="*/ 224710 h 1572126"/>
                  <a:gd name="connsiteX1014" fmla="*/ 756728 w 1682911"/>
                  <a:gd name="connsiteY1014" fmla="*/ 223981 h 1572126"/>
                  <a:gd name="connsiteX1015" fmla="*/ 755999 w 1682911"/>
                  <a:gd name="connsiteY1015" fmla="*/ 222524 h 1572126"/>
                  <a:gd name="connsiteX1016" fmla="*/ 755999 w 1682911"/>
                  <a:gd name="connsiteY1016" fmla="*/ 221067 h 1572126"/>
                  <a:gd name="connsiteX1017" fmla="*/ 755999 w 1682911"/>
                  <a:gd name="connsiteY1017" fmla="*/ 220395 h 1572126"/>
                  <a:gd name="connsiteX1018" fmla="*/ 755999 w 1682911"/>
                  <a:gd name="connsiteY1018" fmla="*/ 219666 h 1572126"/>
                  <a:gd name="connsiteX1019" fmla="*/ 755271 w 1682911"/>
                  <a:gd name="connsiteY1019" fmla="*/ 219666 h 1572126"/>
                  <a:gd name="connsiteX1020" fmla="*/ 754598 w 1682911"/>
                  <a:gd name="connsiteY1020" fmla="*/ 218938 h 1572126"/>
                  <a:gd name="connsiteX1021" fmla="*/ 753870 w 1682911"/>
                  <a:gd name="connsiteY1021" fmla="*/ 218938 h 1572126"/>
                  <a:gd name="connsiteX1022" fmla="*/ 752413 w 1682911"/>
                  <a:gd name="connsiteY1022" fmla="*/ 219666 h 1572126"/>
                  <a:gd name="connsiteX1023" fmla="*/ 749555 w 1682911"/>
                  <a:gd name="connsiteY1023" fmla="*/ 221796 h 1572126"/>
                  <a:gd name="connsiteX1024" fmla="*/ 745240 w 1682911"/>
                  <a:gd name="connsiteY1024" fmla="*/ 222524 h 1572126"/>
                  <a:gd name="connsiteX1025" fmla="*/ 744511 w 1682911"/>
                  <a:gd name="connsiteY1025" fmla="*/ 221796 h 1572126"/>
                  <a:gd name="connsiteX1026" fmla="*/ 744511 w 1682911"/>
                  <a:gd name="connsiteY1026" fmla="*/ 221067 h 1572126"/>
                  <a:gd name="connsiteX1027" fmla="*/ 743839 w 1682911"/>
                  <a:gd name="connsiteY1027" fmla="*/ 220395 h 1572126"/>
                  <a:gd name="connsiteX1028" fmla="*/ 745240 w 1682911"/>
                  <a:gd name="connsiteY1028" fmla="*/ 217481 h 1572126"/>
                  <a:gd name="connsiteX1029" fmla="*/ 743839 w 1682911"/>
                  <a:gd name="connsiteY1029" fmla="*/ 217481 h 1572126"/>
                  <a:gd name="connsiteX1030" fmla="*/ 741654 w 1682911"/>
                  <a:gd name="connsiteY1030" fmla="*/ 215351 h 1572126"/>
                  <a:gd name="connsiteX1031" fmla="*/ 738796 w 1682911"/>
                  <a:gd name="connsiteY1031" fmla="*/ 211765 h 1572126"/>
                  <a:gd name="connsiteX1032" fmla="*/ 738067 w 1682911"/>
                  <a:gd name="connsiteY1032" fmla="*/ 211765 h 1572126"/>
                  <a:gd name="connsiteX1033" fmla="*/ 737339 w 1682911"/>
                  <a:gd name="connsiteY1033" fmla="*/ 211765 h 1572126"/>
                  <a:gd name="connsiteX1034" fmla="*/ 734481 w 1682911"/>
                  <a:gd name="connsiteY1034" fmla="*/ 213894 h 1572126"/>
                  <a:gd name="connsiteX1035" fmla="*/ 730166 w 1682911"/>
                  <a:gd name="connsiteY1035" fmla="*/ 211765 h 1572126"/>
                  <a:gd name="connsiteX1036" fmla="*/ 728709 w 1682911"/>
                  <a:gd name="connsiteY1036" fmla="*/ 213222 h 1572126"/>
                  <a:gd name="connsiteX1037" fmla="*/ 726580 w 1682911"/>
                  <a:gd name="connsiteY1037" fmla="*/ 211765 h 1572126"/>
                  <a:gd name="connsiteX1038" fmla="*/ 723722 w 1682911"/>
                  <a:gd name="connsiteY1038" fmla="*/ 212493 h 1572126"/>
                  <a:gd name="connsiteX1039" fmla="*/ 717950 w 1682911"/>
                  <a:gd name="connsiteY1039" fmla="*/ 214623 h 1572126"/>
                  <a:gd name="connsiteX1040" fmla="*/ 717221 w 1682911"/>
                  <a:gd name="connsiteY1040" fmla="*/ 213894 h 1572126"/>
                  <a:gd name="connsiteX1041" fmla="*/ 716549 w 1682911"/>
                  <a:gd name="connsiteY1041" fmla="*/ 211765 h 1572126"/>
                  <a:gd name="connsiteX1042" fmla="*/ 715092 w 1682911"/>
                  <a:gd name="connsiteY1042" fmla="*/ 208907 h 1572126"/>
                  <a:gd name="connsiteX1043" fmla="*/ 714363 w 1682911"/>
                  <a:gd name="connsiteY1043" fmla="*/ 208179 h 1572126"/>
                  <a:gd name="connsiteX1044" fmla="*/ 713635 w 1682911"/>
                  <a:gd name="connsiteY1044" fmla="*/ 207450 h 1572126"/>
                  <a:gd name="connsiteX1045" fmla="*/ 713635 w 1682911"/>
                  <a:gd name="connsiteY1045" fmla="*/ 206721 h 1572126"/>
                  <a:gd name="connsiteX1046" fmla="*/ 712962 w 1682911"/>
                  <a:gd name="connsiteY1046" fmla="*/ 206721 h 1572126"/>
                  <a:gd name="connsiteX1047" fmla="*/ 710049 w 1682911"/>
                  <a:gd name="connsiteY1047" fmla="*/ 203864 h 1572126"/>
                  <a:gd name="connsiteX1048" fmla="*/ 710049 w 1682911"/>
                  <a:gd name="connsiteY1048" fmla="*/ 202407 h 1572126"/>
                  <a:gd name="connsiteX1049" fmla="*/ 710049 w 1682911"/>
                  <a:gd name="connsiteY1049" fmla="*/ 201006 h 1572126"/>
                  <a:gd name="connsiteX1050" fmla="*/ 710777 w 1682911"/>
                  <a:gd name="connsiteY1050" fmla="*/ 200277 h 1572126"/>
                  <a:gd name="connsiteX1051" fmla="*/ 711506 w 1682911"/>
                  <a:gd name="connsiteY1051" fmla="*/ 198820 h 1572126"/>
                  <a:gd name="connsiteX1052" fmla="*/ 711506 w 1682911"/>
                  <a:gd name="connsiteY1052" fmla="*/ 197419 h 1572126"/>
                  <a:gd name="connsiteX1053" fmla="*/ 711506 w 1682911"/>
                  <a:gd name="connsiteY1053" fmla="*/ 195234 h 1572126"/>
                  <a:gd name="connsiteX1054" fmla="*/ 711506 w 1682911"/>
                  <a:gd name="connsiteY1054" fmla="*/ 194505 h 1572126"/>
                  <a:gd name="connsiteX1055" fmla="*/ 712962 w 1682911"/>
                  <a:gd name="connsiteY1055" fmla="*/ 192376 h 1572126"/>
                  <a:gd name="connsiteX1056" fmla="*/ 713635 w 1682911"/>
                  <a:gd name="connsiteY1056" fmla="*/ 190919 h 1572126"/>
                  <a:gd name="connsiteX1057" fmla="*/ 712962 w 1682911"/>
                  <a:gd name="connsiteY1057" fmla="*/ 188790 h 1572126"/>
                  <a:gd name="connsiteX1058" fmla="*/ 712962 w 1682911"/>
                  <a:gd name="connsiteY1058" fmla="*/ 188061 h 1572126"/>
                  <a:gd name="connsiteX1059" fmla="*/ 714363 w 1682911"/>
                  <a:gd name="connsiteY1059" fmla="*/ 185932 h 1572126"/>
                  <a:gd name="connsiteX1060" fmla="*/ 714363 w 1682911"/>
                  <a:gd name="connsiteY1060" fmla="*/ 185203 h 1572126"/>
                  <a:gd name="connsiteX1061" fmla="*/ 712234 w 1682911"/>
                  <a:gd name="connsiteY1061" fmla="*/ 185932 h 1572126"/>
                  <a:gd name="connsiteX1062" fmla="*/ 711506 w 1682911"/>
                  <a:gd name="connsiteY1062" fmla="*/ 185932 h 1572126"/>
                  <a:gd name="connsiteX1063" fmla="*/ 710777 w 1682911"/>
                  <a:gd name="connsiteY1063" fmla="*/ 184475 h 1572126"/>
                  <a:gd name="connsiteX1064" fmla="*/ 710777 w 1682911"/>
                  <a:gd name="connsiteY1064" fmla="*/ 183746 h 1572126"/>
                  <a:gd name="connsiteX1065" fmla="*/ 714363 w 1682911"/>
                  <a:gd name="connsiteY1065" fmla="*/ 180160 h 1572126"/>
                  <a:gd name="connsiteX1066" fmla="*/ 714363 w 1682911"/>
                  <a:gd name="connsiteY1066" fmla="*/ 179431 h 1572126"/>
                  <a:gd name="connsiteX1067" fmla="*/ 713635 w 1682911"/>
                  <a:gd name="connsiteY1067" fmla="*/ 176573 h 1572126"/>
                  <a:gd name="connsiteX1068" fmla="*/ 714363 w 1682911"/>
                  <a:gd name="connsiteY1068" fmla="*/ 170129 h 1572126"/>
                  <a:gd name="connsiteX1069" fmla="*/ 712962 w 1682911"/>
                  <a:gd name="connsiteY1069" fmla="*/ 168672 h 1572126"/>
                  <a:gd name="connsiteX1070" fmla="*/ 710777 w 1682911"/>
                  <a:gd name="connsiteY1070" fmla="*/ 166543 h 1572126"/>
                  <a:gd name="connsiteX1071" fmla="*/ 706462 w 1682911"/>
                  <a:gd name="connsiteY1071" fmla="*/ 165086 h 1572126"/>
                  <a:gd name="connsiteX1072" fmla="*/ 703604 w 1682911"/>
                  <a:gd name="connsiteY1072" fmla="*/ 163685 h 1572126"/>
                  <a:gd name="connsiteX1073" fmla="*/ 702876 w 1682911"/>
                  <a:gd name="connsiteY1073" fmla="*/ 163685 h 1572126"/>
                  <a:gd name="connsiteX1074" fmla="*/ 702876 w 1682911"/>
                  <a:gd name="connsiteY1074" fmla="*/ 162228 h 1572126"/>
                  <a:gd name="connsiteX1075" fmla="*/ 702876 w 1682911"/>
                  <a:gd name="connsiteY1075" fmla="*/ 155784 h 1572126"/>
                  <a:gd name="connsiteX1076" fmla="*/ 703604 w 1682911"/>
                  <a:gd name="connsiteY1076" fmla="*/ 154327 h 1572126"/>
                  <a:gd name="connsiteX1077" fmla="*/ 704333 w 1682911"/>
                  <a:gd name="connsiteY1077" fmla="*/ 153598 h 1572126"/>
                  <a:gd name="connsiteX1078" fmla="*/ 704333 w 1682911"/>
                  <a:gd name="connsiteY1078" fmla="*/ 152870 h 1572126"/>
                  <a:gd name="connsiteX1079" fmla="*/ 703604 w 1682911"/>
                  <a:gd name="connsiteY1079" fmla="*/ 151469 h 1572126"/>
                  <a:gd name="connsiteX1080" fmla="*/ 702876 w 1682911"/>
                  <a:gd name="connsiteY1080" fmla="*/ 151469 h 1572126"/>
                  <a:gd name="connsiteX1081" fmla="*/ 701475 w 1682911"/>
                  <a:gd name="connsiteY1081" fmla="*/ 150012 h 1572126"/>
                  <a:gd name="connsiteX1082" fmla="*/ 699289 w 1682911"/>
                  <a:gd name="connsiteY1082" fmla="*/ 144296 h 1572126"/>
                  <a:gd name="connsiteX1083" fmla="*/ 697889 w 1682911"/>
                  <a:gd name="connsiteY1083" fmla="*/ 142110 h 1572126"/>
                  <a:gd name="connsiteX1084" fmla="*/ 696431 w 1682911"/>
                  <a:gd name="connsiteY1084" fmla="*/ 139253 h 1572126"/>
                  <a:gd name="connsiteX1085" fmla="*/ 694974 w 1682911"/>
                  <a:gd name="connsiteY1085" fmla="*/ 137796 h 1572126"/>
                  <a:gd name="connsiteX1086" fmla="*/ 693574 w 1682911"/>
                  <a:gd name="connsiteY1086" fmla="*/ 137123 h 1572126"/>
                  <a:gd name="connsiteX1087" fmla="*/ 692117 w 1682911"/>
                  <a:gd name="connsiteY1087" fmla="*/ 136395 h 1572126"/>
                  <a:gd name="connsiteX1088" fmla="*/ 689987 w 1682911"/>
                  <a:gd name="connsiteY1088" fmla="*/ 135666 h 1572126"/>
                  <a:gd name="connsiteX1089" fmla="*/ 687073 w 1682911"/>
                  <a:gd name="connsiteY1089" fmla="*/ 133537 h 1572126"/>
                  <a:gd name="connsiteX1090" fmla="*/ 686401 w 1682911"/>
                  <a:gd name="connsiteY1090" fmla="*/ 132080 h 1572126"/>
                  <a:gd name="connsiteX1091" fmla="*/ 684944 w 1682911"/>
                  <a:gd name="connsiteY1091" fmla="*/ 129222 h 1572126"/>
                  <a:gd name="connsiteX1092" fmla="*/ 684215 w 1682911"/>
                  <a:gd name="connsiteY1092" fmla="*/ 127036 h 1572126"/>
                  <a:gd name="connsiteX1093" fmla="*/ 683487 w 1682911"/>
                  <a:gd name="connsiteY1093" fmla="*/ 124907 h 1572126"/>
                  <a:gd name="connsiteX1094" fmla="*/ 685672 w 1682911"/>
                  <a:gd name="connsiteY1094" fmla="*/ 122049 h 1572126"/>
                  <a:gd name="connsiteX1095" fmla="*/ 687073 w 1682911"/>
                  <a:gd name="connsiteY1095" fmla="*/ 120592 h 1572126"/>
                  <a:gd name="connsiteX1096" fmla="*/ 688530 w 1682911"/>
                  <a:gd name="connsiteY1096" fmla="*/ 119135 h 1572126"/>
                  <a:gd name="connsiteX1097" fmla="*/ 690660 w 1682911"/>
                  <a:gd name="connsiteY1097" fmla="*/ 113419 h 1572126"/>
                  <a:gd name="connsiteX1098" fmla="*/ 691388 w 1682911"/>
                  <a:gd name="connsiteY1098" fmla="*/ 111962 h 1572126"/>
                  <a:gd name="connsiteX1099" fmla="*/ 691388 w 1682911"/>
                  <a:gd name="connsiteY1099" fmla="*/ 108376 h 1572126"/>
                  <a:gd name="connsiteX1100" fmla="*/ 692845 w 1682911"/>
                  <a:gd name="connsiteY1100" fmla="*/ 106975 h 1572126"/>
                  <a:gd name="connsiteX1101" fmla="*/ 693574 w 1682911"/>
                  <a:gd name="connsiteY1101" fmla="*/ 106247 h 1572126"/>
                  <a:gd name="connsiteX1102" fmla="*/ 693574 w 1682911"/>
                  <a:gd name="connsiteY1102" fmla="*/ 104790 h 1572126"/>
                  <a:gd name="connsiteX1103" fmla="*/ 692845 w 1682911"/>
                  <a:gd name="connsiteY1103" fmla="*/ 104061 h 1572126"/>
                  <a:gd name="connsiteX1104" fmla="*/ 689987 w 1682911"/>
                  <a:gd name="connsiteY1104" fmla="*/ 103333 h 1572126"/>
                  <a:gd name="connsiteX1105" fmla="*/ 688530 w 1682911"/>
                  <a:gd name="connsiteY1105" fmla="*/ 101932 h 1572126"/>
                  <a:gd name="connsiteX1106" fmla="*/ 688530 w 1682911"/>
                  <a:gd name="connsiteY1106" fmla="*/ 96888 h 1572126"/>
                  <a:gd name="connsiteX1107" fmla="*/ 687802 w 1682911"/>
                  <a:gd name="connsiteY1107" fmla="*/ 94031 h 1572126"/>
                  <a:gd name="connsiteX1108" fmla="*/ 685672 w 1682911"/>
                  <a:gd name="connsiteY1108" fmla="*/ 92574 h 1572126"/>
                  <a:gd name="connsiteX1109" fmla="*/ 683487 w 1682911"/>
                  <a:gd name="connsiteY1109" fmla="*/ 92574 h 1572126"/>
                  <a:gd name="connsiteX1110" fmla="*/ 682758 w 1682911"/>
                  <a:gd name="connsiteY1110" fmla="*/ 93302 h 1572126"/>
                  <a:gd name="connsiteX1111" fmla="*/ 682086 w 1682911"/>
                  <a:gd name="connsiteY1111" fmla="*/ 92574 h 1572126"/>
                  <a:gd name="connsiteX1112" fmla="*/ 679900 w 1682911"/>
                  <a:gd name="connsiteY1112" fmla="*/ 91173 h 1572126"/>
                  <a:gd name="connsiteX1113" fmla="*/ 679900 w 1682911"/>
                  <a:gd name="connsiteY1113" fmla="*/ 84672 h 1572126"/>
                  <a:gd name="connsiteX1114" fmla="*/ 677043 w 1682911"/>
                  <a:gd name="connsiteY1114" fmla="*/ 84000 h 1572126"/>
                  <a:gd name="connsiteX1115" fmla="*/ 674913 w 1682911"/>
                  <a:gd name="connsiteY1115" fmla="*/ 83271 h 1572126"/>
                  <a:gd name="connsiteX1116" fmla="*/ 673456 w 1682911"/>
                  <a:gd name="connsiteY1116" fmla="*/ 82543 h 1572126"/>
                  <a:gd name="connsiteX1117" fmla="*/ 673456 w 1682911"/>
                  <a:gd name="connsiteY1117" fmla="*/ 81086 h 1572126"/>
                  <a:gd name="connsiteX1118" fmla="*/ 674913 w 1682911"/>
                  <a:gd name="connsiteY1118" fmla="*/ 79685 h 1572126"/>
                  <a:gd name="connsiteX1119" fmla="*/ 673456 w 1682911"/>
                  <a:gd name="connsiteY1119" fmla="*/ 76099 h 1572126"/>
                  <a:gd name="connsiteX1120" fmla="*/ 671271 w 1682911"/>
                  <a:gd name="connsiteY1120" fmla="*/ 71784 h 1572126"/>
                  <a:gd name="connsiteX1121" fmla="*/ 671271 w 1682911"/>
                  <a:gd name="connsiteY1121" fmla="*/ 69598 h 1572126"/>
                  <a:gd name="connsiteX1122" fmla="*/ 671271 w 1682911"/>
                  <a:gd name="connsiteY1122" fmla="*/ 68197 h 1572126"/>
                  <a:gd name="connsiteX1123" fmla="*/ 669141 w 1682911"/>
                  <a:gd name="connsiteY1123" fmla="*/ 65340 h 1572126"/>
                  <a:gd name="connsiteX1124" fmla="*/ 667012 w 1682911"/>
                  <a:gd name="connsiteY1124" fmla="*/ 64611 h 1572126"/>
                  <a:gd name="connsiteX1125" fmla="*/ 664826 w 1682911"/>
                  <a:gd name="connsiteY1125" fmla="*/ 64611 h 1572126"/>
                  <a:gd name="connsiteX1126" fmla="*/ 662697 w 1682911"/>
                  <a:gd name="connsiteY1126" fmla="*/ 62425 h 1572126"/>
                  <a:gd name="connsiteX1127" fmla="*/ 661969 w 1682911"/>
                  <a:gd name="connsiteY1127" fmla="*/ 61025 h 1572126"/>
                  <a:gd name="connsiteX1128" fmla="*/ 659111 w 1682911"/>
                  <a:gd name="connsiteY1128" fmla="*/ 58839 h 1572126"/>
                  <a:gd name="connsiteX1129" fmla="*/ 657654 w 1682911"/>
                  <a:gd name="connsiteY1129" fmla="*/ 58111 h 1572126"/>
                  <a:gd name="connsiteX1130" fmla="*/ 656925 w 1682911"/>
                  <a:gd name="connsiteY1130" fmla="*/ 57438 h 1572126"/>
                  <a:gd name="connsiteX1131" fmla="*/ 656197 w 1682911"/>
                  <a:gd name="connsiteY1131" fmla="*/ 55253 h 1572126"/>
                  <a:gd name="connsiteX1132" fmla="*/ 656925 w 1682911"/>
                  <a:gd name="connsiteY1132" fmla="*/ 53852 h 1572126"/>
                  <a:gd name="connsiteX1133" fmla="*/ 656925 w 1682911"/>
                  <a:gd name="connsiteY1133" fmla="*/ 52395 h 1572126"/>
                  <a:gd name="connsiteX1134" fmla="*/ 656197 w 1682911"/>
                  <a:gd name="connsiteY1134" fmla="*/ 48808 h 1572126"/>
                  <a:gd name="connsiteX1135" fmla="*/ 655524 w 1682911"/>
                  <a:gd name="connsiteY1135" fmla="*/ 48080 h 1572126"/>
                  <a:gd name="connsiteX1136" fmla="*/ 655524 w 1682911"/>
                  <a:gd name="connsiteY1136" fmla="*/ 46623 h 1572126"/>
                  <a:gd name="connsiteX1137" fmla="*/ 654796 w 1682911"/>
                  <a:gd name="connsiteY1137" fmla="*/ 45222 h 1572126"/>
                  <a:gd name="connsiteX1138" fmla="*/ 654796 w 1682911"/>
                  <a:gd name="connsiteY1138" fmla="*/ 43037 h 1572126"/>
                  <a:gd name="connsiteX1139" fmla="*/ 655524 w 1682911"/>
                  <a:gd name="connsiteY1139" fmla="*/ 40179 h 1572126"/>
                  <a:gd name="connsiteX1140" fmla="*/ 655524 w 1682911"/>
                  <a:gd name="connsiteY1140" fmla="*/ 38778 h 1572126"/>
                  <a:gd name="connsiteX1141" fmla="*/ 655524 w 1682911"/>
                  <a:gd name="connsiteY1141" fmla="*/ 37321 h 1572126"/>
                  <a:gd name="connsiteX1142" fmla="*/ 654796 w 1682911"/>
                  <a:gd name="connsiteY1142" fmla="*/ 36592 h 1572126"/>
                  <a:gd name="connsiteX1143" fmla="*/ 654067 w 1682911"/>
                  <a:gd name="connsiteY1143" fmla="*/ 35135 h 1572126"/>
                  <a:gd name="connsiteX1144" fmla="*/ 653339 w 1682911"/>
                  <a:gd name="connsiteY1144" fmla="*/ 35135 h 1572126"/>
                  <a:gd name="connsiteX1145" fmla="*/ 653339 w 1682911"/>
                  <a:gd name="connsiteY1145" fmla="*/ 34463 h 1572126"/>
                  <a:gd name="connsiteX1146" fmla="*/ 653339 w 1682911"/>
                  <a:gd name="connsiteY1146" fmla="*/ 33006 h 1572126"/>
                  <a:gd name="connsiteX1147" fmla="*/ 651938 w 1682911"/>
                  <a:gd name="connsiteY1147" fmla="*/ 31549 h 1572126"/>
                  <a:gd name="connsiteX1148" fmla="*/ 650481 w 1682911"/>
                  <a:gd name="connsiteY1148" fmla="*/ 30148 h 1572126"/>
                  <a:gd name="connsiteX1149" fmla="*/ 649752 w 1682911"/>
                  <a:gd name="connsiteY1149" fmla="*/ 29420 h 1572126"/>
                  <a:gd name="connsiteX1150" fmla="*/ 649024 w 1682911"/>
                  <a:gd name="connsiteY1150" fmla="*/ 28691 h 1572126"/>
                  <a:gd name="connsiteX1151" fmla="*/ 648295 w 1682911"/>
                  <a:gd name="connsiteY1151" fmla="*/ 27290 h 1572126"/>
                  <a:gd name="connsiteX1152" fmla="*/ 647623 w 1682911"/>
                  <a:gd name="connsiteY1152" fmla="*/ 25105 h 1572126"/>
                  <a:gd name="connsiteX1153" fmla="*/ 646895 w 1682911"/>
                  <a:gd name="connsiteY1153" fmla="*/ 23704 h 1572126"/>
                  <a:gd name="connsiteX1154" fmla="*/ 646166 w 1682911"/>
                  <a:gd name="connsiteY1154" fmla="*/ 22247 h 1572126"/>
                  <a:gd name="connsiteX1155" fmla="*/ 644709 w 1682911"/>
                  <a:gd name="connsiteY1155" fmla="*/ 22247 h 1572126"/>
                  <a:gd name="connsiteX1156" fmla="*/ 643308 w 1682911"/>
                  <a:gd name="connsiteY1156" fmla="*/ 21518 h 1572126"/>
                  <a:gd name="connsiteX1157" fmla="*/ 642580 w 1682911"/>
                  <a:gd name="connsiteY1157" fmla="*/ 21518 h 1572126"/>
                  <a:gd name="connsiteX1158" fmla="*/ 642580 w 1682911"/>
                  <a:gd name="connsiteY1158" fmla="*/ 20790 h 1572126"/>
                  <a:gd name="connsiteX1159" fmla="*/ 643308 w 1682911"/>
                  <a:gd name="connsiteY1159" fmla="*/ 20061 h 1572126"/>
                  <a:gd name="connsiteX1160" fmla="*/ 644037 w 1682911"/>
                  <a:gd name="connsiteY1160" fmla="*/ 19389 h 1572126"/>
                  <a:gd name="connsiteX1161" fmla="*/ 644709 w 1682911"/>
                  <a:gd name="connsiteY1161" fmla="*/ 18660 h 1572126"/>
                  <a:gd name="connsiteX1162" fmla="*/ 644709 w 1682911"/>
                  <a:gd name="connsiteY1162" fmla="*/ 17932 h 1572126"/>
                  <a:gd name="connsiteX1163" fmla="*/ 643308 w 1682911"/>
                  <a:gd name="connsiteY1163" fmla="*/ 16475 h 1572126"/>
                  <a:gd name="connsiteX1164" fmla="*/ 641123 w 1682911"/>
                  <a:gd name="connsiteY1164" fmla="*/ 15074 h 1572126"/>
                  <a:gd name="connsiteX1165" fmla="*/ 638993 w 1682911"/>
                  <a:gd name="connsiteY1165" fmla="*/ 12216 h 1572126"/>
                  <a:gd name="connsiteX1166" fmla="*/ 636808 w 1682911"/>
                  <a:gd name="connsiteY1166" fmla="*/ 10031 h 1572126"/>
                  <a:gd name="connsiteX1167" fmla="*/ 636135 w 1682911"/>
                  <a:gd name="connsiteY1167" fmla="*/ 9302 h 1572126"/>
                  <a:gd name="connsiteX1168" fmla="*/ 635407 w 1682911"/>
                  <a:gd name="connsiteY1168" fmla="*/ 8630 h 1572126"/>
                  <a:gd name="connsiteX1169" fmla="*/ 635407 w 1682911"/>
                  <a:gd name="connsiteY1169" fmla="*/ 7901 h 1572126"/>
                  <a:gd name="connsiteX1170" fmla="*/ 635407 w 1682911"/>
                  <a:gd name="connsiteY1170" fmla="*/ 7173 h 1572126"/>
                  <a:gd name="connsiteX1171" fmla="*/ 636135 w 1682911"/>
                  <a:gd name="connsiteY1171" fmla="*/ 5716 h 1572126"/>
                  <a:gd name="connsiteX1172" fmla="*/ 636135 w 1682911"/>
                  <a:gd name="connsiteY1172" fmla="*/ 2858 h 1572126"/>
                  <a:gd name="connsiteX1173" fmla="*/ 635407 w 1682911"/>
                  <a:gd name="connsiteY1173" fmla="*/ 1401 h 1572126"/>
                  <a:gd name="connsiteX1174" fmla="*/ 633221 w 1682911"/>
                  <a:gd name="connsiteY1174" fmla="*/ 729 h 1572126"/>
                  <a:gd name="connsiteX1175" fmla="*/ 631092 w 1682911"/>
                  <a:gd name="connsiteY1175" fmla="*/ 729 h 1572126"/>
                  <a:gd name="connsiteX1176" fmla="*/ 629635 w 1682911"/>
                  <a:gd name="connsiteY1176" fmla="*/ 729 h 1572126"/>
                  <a:gd name="connsiteX1177" fmla="*/ 626777 w 1682911"/>
                  <a:gd name="connsiteY1177" fmla="*/ 729 h 1572126"/>
                  <a:gd name="connsiteX1178" fmla="*/ 626049 w 1682911"/>
                  <a:gd name="connsiteY1178" fmla="*/ 1401 h 1572126"/>
                  <a:gd name="connsiteX1179" fmla="*/ 625320 w 1682911"/>
                  <a:gd name="connsiteY1179" fmla="*/ 2129 h 1572126"/>
                  <a:gd name="connsiteX1180" fmla="*/ 626049 w 1682911"/>
                  <a:gd name="connsiteY1180" fmla="*/ 2858 h 1572126"/>
                  <a:gd name="connsiteX1181" fmla="*/ 626777 w 1682911"/>
                  <a:gd name="connsiteY1181" fmla="*/ 3586 h 1572126"/>
                  <a:gd name="connsiteX1182" fmla="*/ 628234 w 1682911"/>
                  <a:gd name="connsiteY1182" fmla="*/ 4315 h 1572126"/>
                  <a:gd name="connsiteX1183" fmla="*/ 628234 w 1682911"/>
                  <a:gd name="connsiteY1183" fmla="*/ 5716 h 1572126"/>
                  <a:gd name="connsiteX1184" fmla="*/ 627506 w 1682911"/>
                  <a:gd name="connsiteY1184" fmla="*/ 7173 h 1572126"/>
                  <a:gd name="connsiteX1185" fmla="*/ 626777 w 1682911"/>
                  <a:gd name="connsiteY1185" fmla="*/ 7901 h 1572126"/>
                  <a:gd name="connsiteX1186" fmla="*/ 626777 w 1682911"/>
                  <a:gd name="connsiteY1186" fmla="*/ 9302 h 1572126"/>
                  <a:gd name="connsiteX1187" fmla="*/ 626777 w 1682911"/>
                  <a:gd name="connsiteY1187" fmla="*/ 12889 h 1572126"/>
                  <a:gd name="connsiteX1188" fmla="*/ 628234 w 1682911"/>
                  <a:gd name="connsiteY1188" fmla="*/ 15074 h 1572126"/>
                  <a:gd name="connsiteX1189" fmla="*/ 627506 w 1682911"/>
                  <a:gd name="connsiteY1189" fmla="*/ 15803 h 1572126"/>
                  <a:gd name="connsiteX1190" fmla="*/ 627506 w 1682911"/>
                  <a:gd name="connsiteY1190" fmla="*/ 16475 h 1572126"/>
                  <a:gd name="connsiteX1191" fmla="*/ 626777 w 1682911"/>
                  <a:gd name="connsiteY1191" fmla="*/ 16475 h 1572126"/>
                  <a:gd name="connsiteX1192" fmla="*/ 625320 w 1682911"/>
                  <a:gd name="connsiteY1192" fmla="*/ 15803 h 1572126"/>
                  <a:gd name="connsiteX1193" fmla="*/ 624648 w 1682911"/>
                  <a:gd name="connsiteY1193" fmla="*/ 16475 h 1572126"/>
                  <a:gd name="connsiteX1194" fmla="*/ 624648 w 1682911"/>
                  <a:gd name="connsiteY1194" fmla="*/ 17203 h 1572126"/>
                  <a:gd name="connsiteX1195" fmla="*/ 624648 w 1682911"/>
                  <a:gd name="connsiteY1195" fmla="*/ 17932 h 1572126"/>
                  <a:gd name="connsiteX1196" fmla="*/ 624648 w 1682911"/>
                  <a:gd name="connsiteY1196" fmla="*/ 18660 h 1572126"/>
                  <a:gd name="connsiteX1197" fmla="*/ 624648 w 1682911"/>
                  <a:gd name="connsiteY1197" fmla="*/ 19389 h 1572126"/>
                  <a:gd name="connsiteX1198" fmla="*/ 623191 w 1682911"/>
                  <a:gd name="connsiteY1198" fmla="*/ 21518 h 1572126"/>
                  <a:gd name="connsiteX1199" fmla="*/ 621061 w 1682911"/>
                  <a:gd name="connsiteY1199" fmla="*/ 24376 h 1572126"/>
                  <a:gd name="connsiteX1200" fmla="*/ 620333 w 1682911"/>
                  <a:gd name="connsiteY1200" fmla="*/ 25833 h 1572126"/>
                  <a:gd name="connsiteX1201" fmla="*/ 620333 w 1682911"/>
                  <a:gd name="connsiteY1201" fmla="*/ 27963 h 1572126"/>
                  <a:gd name="connsiteX1202" fmla="*/ 619604 w 1682911"/>
                  <a:gd name="connsiteY1202" fmla="*/ 30148 h 1572126"/>
                  <a:gd name="connsiteX1203" fmla="*/ 618147 w 1682911"/>
                  <a:gd name="connsiteY1203" fmla="*/ 31549 h 1572126"/>
                  <a:gd name="connsiteX1204" fmla="*/ 616746 w 1682911"/>
                  <a:gd name="connsiteY1204" fmla="*/ 31549 h 1572126"/>
                  <a:gd name="connsiteX1205" fmla="*/ 616018 w 1682911"/>
                  <a:gd name="connsiteY1205" fmla="*/ 30876 h 1572126"/>
                  <a:gd name="connsiteX1206" fmla="*/ 615289 w 1682911"/>
                  <a:gd name="connsiteY1206" fmla="*/ 30876 h 1572126"/>
                  <a:gd name="connsiteX1207" fmla="*/ 614561 w 1682911"/>
                  <a:gd name="connsiteY1207" fmla="*/ 27963 h 1572126"/>
                  <a:gd name="connsiteX1208" fmla="*/ 614561 w 1682911"/>
                  <a:gd name="connsiteY1208" fmla="*/ 26562 h 1572126"/>
                  <a:gd name="connsiteX1209" fmla="*/ 614561 w 1682911"/>
                  <a:gd name="connsiteY1209" fmla="*/ 25105 h 1572126"/>
                  <a:gd name="connsiteX1210" fmla="*/ 615289 w 1682911"/>
                  <a:gd name="connsiteY1210" fmla="*/ 24376 h 1572126"/>
                  <a:gd name="connsiteX1211" fmla="*/ 615289 w 1682911"/>
                  <a:gd name="connsiteY1211" fmla="*/ 22975 h 1572126"/>
                  <a:gd name="connsiteX1212" fmla="*/ 613833 w 1682911"/>
                  <a:gd name="connsiteY1212" fmla="*/ 22247 h 1572126"/>
                  <a:gd name="connsiteX1213" fmla="*/ 613160 w 1682911"/>
                  <a:gd name="connsiteY1213" fmla="*/ 19389 h 1572126"/>
                  <a:gd name="connsiteX1214" fmla="*/ 613160 w 1682911"/>
                  <a:gd name="connsiteY1214" fmla="*/ 17203 h 1572126"/>
                  <a:gd name="connsiteX1215" fmla="*/ 612432 w 1682911"/>
                  <a:gd name="connsiteY1215" fmla="*/ 15074 h 1572126"/>
                  <a:gd name="connsiteX1216" fmla="*/ 611703 w 1682911"/>
                  <a:gd name="connsiteY1216" fmla="*/ 12889 h 1572126"/>
                  <a:gd name="connsiteX1217" fmla="*/ 611703 w 1682911"/>
                  <a:gd name="connsiteY1217" fmla="*/ 12216 h 1572126"/>
                  <a:gd name="connsiteX1218" fmla="*/ 610975 w 1682911"/>
                  <a:gd name="connsiteY1218" fmla="*/ 10031 h 1572126"/>
                  <a:gd name="connsiteX1219" fmla="*/ 610975 w 1682911"/>
                  <a:gd name="connsiteY1219" fmla="*/ 8630 h 1572126"/>
                  <a:gd name="connsiteX1220" fmla="*/ 610975 w 1682911"/>
                  <a:gd name="connsiteY1220" fmla="*/ 7173 h 1572126"/>
                  <a:gd name="connsiteX1221" fmla="*/ 610246 w 1682911"/>
                  <a:gd name="connsiteY1221" fmla="*/ 4315 h 1572126"/>
                  <a:gd name="connsiteX1222" fmla="*/ 610246 w 1682911"/>
                  <a:gd name="connsiteY1222" fmla="*/ 1401 h 1572126"/>
                  <a:gd name="connsiteX1223" fmla="*/ 610975 w 1682911"/>
                  <a:gd name="connsiteY1223" fmla="*/ 0 h 1572126"/>
                  <a:gd name="connsiteX1224" fmla="*/ 610246 w 1682911"/>
                  <a:gd name="connsiteY1224" fmla="*/ 0 h 1572126"/>
                  <a:gd name="connsiteX1225" fmla="*/ 609574 w 1682911"/>
                  <a:gd name="connsiteY1225" fmla="*/ 729 h 1572126"/>
                  <a:gd name="connsiteX1226" fmla="*/ 608117 w 1682911"/>
                  <a:gd name="connsiteY1226" fmla="*/ 1401 h 1572126"/>
                  <a:gd name="connsiteX1227" fmla="*/ 608117 w 1682911"/>
                  <a:gd name="connsiteY1227" fmla="*/ 2858 h 1572126"/>
                  <a:gd name="connsiteX1228" fmla="*/ 607388 w 1682911"/>
                  <a:gd name="connsiteY1228" fmla="*/ 2858 h 1572126"/>
                  <a:gd name="connsiteX1229" fmla="*/ 606660 w 1682911"/>
                  <a:gd name="connsiteY1229" fmla="*/ 2858 h 1572126"/>
                  <a:gd name="connsiteX1230" fmla="*/ 604530 w 1682911"/>
                  <a:gd name="connsiteY1230" fmla="*/ 2129 h 1572126"/>
                  <a:gd name="connsiteX1231" fmla="*/ 602345 w 1682911"/>
                  <a:gd name="connsiteY1231" fmla="*/ 1401 h 1572126"/>
                  <a:gd name="connsiteX1232" fmla="*/ 600944 w 1682911"/>
                  <a:gd name="connsiteY1232" fmla="*/ 729 h 1572126"/>
                  <a:gd name="connsiteX1233" fmla="*/ 598759 w 1682911"/>
                  <a:gd name="connsiteY1233" fmla="*/ 729 h 1572126"/>
                  <a:gd name="connsiteX1234" fmla="*/ 598086 w 1682911"/>
                  <a:gd name="connsiteY1234" fmla="*/ 729 h 1572126"/>
                  <a:gd name="connsiteX1235" fmla="*/ 597358 w 1682911"/>
                  <a:gd name="connsiteY1235" fmla="*/ 729 h 1572126"/>
                  <a:gd name="connsiteX1236" fmla="*/ 597358 w 1682911"/>
                  <a:gd name="connsiteY1236" fmla="*/ 1401 h 1572126"/>
                  <a:gd name="connsiteX1237" fmla="*/ 596629 w 1682911"/>
                  <a:gd name="connsiteY1237" fmla="*/ 2129 h 1572126"/>
                  <a:gd name="connsiteX1238" fmla="*/ 597358 w 1682911"/>
                  <a:gd name="connsiteY1238" fmla="*/ 2858 h 1572126"/>
                  <a:gd name="connsiteX1239" fmla="*/ 596629 w 1682911"/>
                  <a:gd name="connsiteY1239" fmla="*/ 4987 h 1572126"/>
                  <a:gd name="connsiteX1240" fmla="*/ 597358 w 1682911"/>
                  <a:gd name="connsiteY1240" fmla="*/ 5716 h 1572126"/>
                  <a:gd name="connsiteX1241" fmla="*/ 597358 w 1682911"/>
                  <a:gd name="connsiteY1241" fmla="*/ 6444 h 1572126"/>
                  <a:gd name="connsiteX1242" fmla="*/ 598086 w 1682911"/>
                  <a:gd name="connsiteY1242" fmla="*/ 7901 h 1572126"/>
                  <a:gd name="connsiteX1243" fmla="*/ 598759 w 1682911"/>
                  <a:gd name="connsiteY1243" fmla="*/ 7901 h 1572126"/>
                  <a:gd name="connsiteX1244" fmla="*/ 599487 w 1682911"/>
                  <a:gd name="connsiteY1244" fmla="*/ 12216 h 1572126"/>
                  <a:gd name="connsiteX1245" fmla="*/ 600215 w 1682911"/>
                  <a:gd name="connsiteY1245" fmla="*/ 12216 h 1572126"/>
                  <a:gd name="connsiteX1246" fmla="*/ 600944 w 1682911"/>
                  <a:gd name="connsiteY1246" fmla="*/ 13617 h 1572126"/>
                  <a:gd name="connsiteX1247" fmla="*/ 600944 w 1682911"/>
                  <a:gd name="connsiteY1247" fmla="*/ 14346 h 1572126"/>
                  <a:gd name="connsiteX1248" fmla="*/ 603073 w 1682911"/>
                  <a:gd name="connsiteY1248" fmla="*/ 17203 h 1572126"/>
                  <a:gd name="connsiteX1249" fmla="*/ 602345 w 1682911"/>
                  <a:gd name="connsiteY1249" fmla="*/ 19389 h 1572126"/>
                  <a:gd name="connsiteX1250" fmla="*/ 601672 w 1682911"/>
                  <a:gd name="connsiteY1250" fmla="*/ 20790 h 1572126"/>
                  <a:gd name="connsiteX1251" fmla="*/ 600944 w 1682911"/>
                  <a:gd name="connsiteY1251" fmla="*/ 20790 h 1572126"/>
                  <a:gd name="connsiteX1252" fmla="*/ 599487 w 1682911"/>
                  <a:gd name="connsiteY1252" fmla="*/ 20790 h 1572126"/>
                  <a:gd name="connsiteX1253" fmla="*/ 597358 w 1682911"/>
                  <a:gd name="connsiteY1253" fmla="*/ 20061 h 1572126"/>
                  <a:gd name="connsiteX1254" fmla="*/ 595901 w 1682911"/>
                  <a:gd name="connsiteY1254" fmla="*/ 20061 h 1572126"/>
                  <a:gd name="connsiteX1255" fmla="*/ 594500 w 1682911"/>
                  <a:gd name="connsiteY1255" fmla="*/ 20061 h 1572126"/>
                  <a:gd name="connsiteX1256" fmla="*/ 593043 w 1682911"/>
                  <a:gd name="connsiteY1256" fmla="*/ 18660 h 1572126"/>
                  <a:gd name="connsiteX1257" fmla="*/ 591586 w 1682911"/>
                  <a:gd name="connsiteY1257" fmla="*/ 17203 h 1572126"/>
                  <a:gd name="connsiteX1258" fmla="*/ 590185 w 1682911"/>
                  <a:gd name="connsiteY1258" fmla="*/ 15074 h 1572126"/>
                  <a:gd name="connsiteX1259" fmla="*/ 589456 w 1682911"/>
                  <a:gd name="connsiteY1259" fmla="*/ 14346 h 1572126"/>
                  <a:gd name="connsiteX1260" fmla="*/ 587271 w 1682911"/>
                  <a:gd name="connsiteY1260" fmla="*/ 12889 h 1572126"/>
                  <a:gd name="connsiteX1261" fmla="*/ 585870 w 1682911"/>
                  <a:gd name="connsiteY1261" fmla="*/ 12216 h 1572126"/>
                  <a:gd name="connsiteX1262" fmla="*/ 583684 w 1682911"/>
                  <a:gd name="connsiteY1262" fmla="*/ 11488 h 1572126"/>
                  <a:gd name="connsiteX1263" fmla="*/ 582284 w 1682911"/>
                  <a:gd name="connsiteY1263" fmla="*/ 10031 h 1572126"/>
                  <a:gd name="connsiteX1264" fmla="*/ 580827 w 1682911"/>
                  <a:gd name="connsiteY1264" fmla="*/ 9302 h 1572126"/>
                  <a:gd name="connsiteX1265" fmla="*/ 580098 w 1682911"/>
                  <a:gd name="connsiteY1265" fmla="*/ 5716 h 1572126"/>
                  <a:gd name="connsiteX1266" fmla="*/ 579370 w 1682911"/>
                  <a:gd name="connsiteY1266" fmla="*/ 4315 h 1572126"/>
                  <a:gd name="connsiteX1267" fmla="*/ 576512 w 1682911"/>
                  <a:gd name="connsiteY1267" fmla="*/ 4315 h 1572126"/>
                  <a:gd name="connsiteX1268" fmla="*/ 576512 w 1682911"/>
                  <a:gd name="connsiteY1268" fmla="*/ 4987 h 1572126"/>
                  <a:gd name="connsiteX1269" fmla="*/ 575783 w 1682911"/>
                  <a:gd name="connsiteY1269" fmla="*/ 4987 h 1572126"/>
                  <a:gd name="connsiteX1270" fmla="*/ 574382 w 1682911"/>
                  <a:gd name="connsiteY1270" fmla="*/ 5716 h 1572126"/>
                  <a:gd name="connsiteX1271" fmla="*/ 572925 w 1682911"/>
                  <a:gd name="connsiteY1271" fmla="*/ 5716 h 1572126"/>
                  <a:gd name="connsiteX1272" fmla="*/ 571524 w 1682911"/>
                  <a:gd name="connsiteY1272" fmla="*/ 4987 h 1572126"/>
                  <a:gd name="connsiteX1273" fmla="*/ 570067 w 1682911"/>
                  <a:gd name="connsiteY1273" fmla="*/ 4987 h 1572126"/>
                  <a:gd name="connsiteX1274" fmla="*/ 568610 w 1682911"/>
                  <a:gd name="connsiteY1274" fmla="*/ 4987 h 1572126"/>
                  <a:gd name="connsiteX1275" fmla="*/ 567210 w 1682911"/>
                  <a:gd name="connsiteY1275" fmla="*/ 7901 h 1572126"/>
                  <a:gd name="connsiteX1276" fmla="*/ 565752 w 1682911"/>
                  <a:gd name="connsiteY1276" fmla="*/ 8630 h 1572126"/>
                  <a:gd name="connsiteX1277" fmla="*/ 565024 w 1682911"/>
                  <a:gd name="connsiteY1277" fmla="*/ 9302 h 1572126"/>
                  <a:gd name="connsiteX1278" fmla="*/ 565024 w 1682911"/>
                  <a:gd name="connsiteY1278" fmla="*/ 11488 h 1572126"/>
                  <a:gd name="connsiteX1279" fmla="*/ 565024 w 1682911"/>
                  <a:gd name="connsiteY1279" fmla="*/ 12216 h 1572126"/>
                  <a:gd name="connsiteX1280" fmla="*/ 564295 w 1682911"/>
                  <a:gd name="connsiteY1280" fmla="*/ 12889 h 1572126"/>
                  <a:gd name="connsiteX1281" fmla="*/ 563623 w 1682911"/>
                  <a:gd name="connsiteY1281" fmla="*/ 13617 h 1572126"/>
                  <a:gd name="connsiteX1282" fmla="*/ 561438 w 1682911"/>
                  <a:gd name="connsiteY1282" fmla="*/ 13617 h 1572126"/>
                  <a:gd name="connsiteX1283" fmla="*/ 560037 w 1682911"/>
                  <a:gd name="connsiteY1283" fmla="*/ 14346 h 1572126"/>
                  <a:gd name="connsiteX1284" fmla="*/ 560037 w 1682911"/>
                  <a:gd name="connsiteY1284" fmla="*/ 15803 h 1572126"/>
                  <a:gd name="connsiteX1285" fmla="*/ 554993 w 1682911"/>
                  <a:gd name="connsiteY1285" fmla="*/ 21518 h 1572126"/>
                  <a:gd name="connsiteX1286" fmla="*/ 554265 w 1682911"/>
                  <a:gd name="connsiteY1286" fmla="*/ 23704 h 1572126"/>
                  <a:gd name="connsiteX1287" fmla="*/ 552808 w 1682911"/>
                  <a:gd name="connsiteY1287" fmla="*/ 23704 h 1572126"/>
                  <a:gd name="connsiteX1288" fmla="*/ 552135 w 1682911"/>
                  <a:gd name="connsiteY1288" fmla="*/ 25105 h 1572126"/>
                  <a:gd name="connsiteX1289" fmla="*/ 552808 w 1682911"/>
                  <a:gd name="connsiteY1289" fmla="*/ 27963 h 1572126"/>
                  <a:gd name="connsiteX1290" fmla="*/ 553536 w 1682911"/>
                  <a:gd name="connsiteY1290" fmla="*/ 29420 h 1572126"/>
                  <a:gd name="connsiteX1291" fmla="*/ 553536 w 1682911"/>
                  <a:gd name="connsiteY1291" fmla="*/ 30876 h 1572126"/>
                  <a:gd name="connsiteX1292" fmla="*/ 554265 w 1682911"/>
                  <a:gd name="connsiteY1292" fmla="*/ 31549 h 1572126"/>
                  <a:gd name="connsiteX1293" fmla="*/ 555722 w 1682911"/>
                  <a:gd name="connsiteY1293" fmla="*/ 31549 h 1572126"/>
                  <a:gd name="connsiteX1294" fmla="*/ 557851 w 1682911"/>
                  <a:gd name="connsiteY1294" fmla="*/ 31549 h 1572126"/>
                  <a:gd name="connsiteX1295" fmla="*/ 559308 w 1682911"/>
                  <a:gd name="connsiteY1295" fmla="*/ 31549 h 1572126"/>
                  <a:gd name="connsiteX1296" fmla="*/ 560037 w 1682911"/>
                  <a:gd name="connsiteY1296" fmla="*/ 31549 h 1572126"/>
                  <a:gd name="connsiteX1297" fmla="*/ 561438 w 1682911"/>
                  <a:gd name="connsiteY1297" fmla="*/ 31549 h 1572126"/>
                  <a:gd name="connsiteX1298" fmla="*/ 562895 w 1682911"/>
                  <a:gd name="connsiteY1298" fmla="*/ 32277 h 1572126"/>
                  <a:gd name="connsiteX1299" fmla="*/ 562166 w 1682911"/>
                  <a:gd name="connsiteY1299" fmla="*/ 33006 h 1572126"/>
                  <a:gd name="connsiteX1300" fmla="*/ 561438 w 1682911"/>
                  <a:gd name="connsiteY1300" fmla="*/ 36592 h 1572126"/>
                  <a:gd name="connsiteX1301" fmla="*/ 561438 w 1682911"/>
                  <a:gd name="connsiteY1301" fmla="*/ 38778 h 1572126"/>
                  <a:gd name="connsiteX1302" fmla="*/ 561438 w 1682911"/>
                  <a:gd name="connsiteY1302" fmla="*/ 41636 h 1572126"/>
                  <a:gd name="connsiteX1303" fmla="*/ 560709 w 1682911"/>
                  <a:gd name="connsiteY1303" fmla="*/ 41636 h 1572126"/>
                  <a:gd name="connsiteX1304" fmla="*/ 560037 w 1682911"/>
                  <a:gd name="connsiteY1304" fmla="*/ 41636 h 1572126"/>
                  <a:gd name="connsiteX1305" fmla="*/ 559308 w 1682911"/>
                  <a:gd name="connsiteY1305" fmla="*/ 41636 h 1572126"/>
                  <a:gd name="connsiteX1306" fmla="*/ 557851 w 1682911"/>
                  <a:gd name="connsiteY1306" fmla="*/ 40907 h 1572126"/>
                  <a:gd name="connsiteX1307" fmla="*/ 557123 w 1682911"/>
                  <a:gd name="connsiteY1307" fmla="*/ 40907 h 1572126"/>
                  <a:gd name="connsiteX1308" fmla="*/ 556394 w 1682911"/>
                  <a:gd name="connsiteY1308" fmla="*/ 41636 h 1572126"/>
                  <a:gd name="connsiteX1309" fmla="*/ 556394 w 1682911"/>
                  <a:gd name="connsiteY1309" fmla="*/ 42364 h 1572126"/>
                  <a:gd name="connsiteX1310" fmla="*/ 557123 w 1682911"/>
                  <a:gd name="connsiteY1310" fmla="*/ 43037 h 1572126"/>
                  <a:gd name="connsiteX1311" fmla="*/ 557851 w 1682911"/>
                  <a:gd name="connsiteY1311" fmla="*/ 43765 h 1572126"/>
                  <a:gd name="connsiteX1312" fmla="*/ 559308 w 1682911"/>
                  <a:gd name="connsiteY1312" fmla="*/ 44494 h 1572126"/>
                  <a:gd name="connsiteX1313" fmla="*/ 559308 w 1682911"/>
                  <a:gd name="connsiteY1313" fmla="*/ 45222 h 1572126"/>
                  <a:gd name="connsiteX1314" fmla="*/ 560037 w 1682911"/>
                  <a:gd name="connsiteY1314" fmla="*/ 46623 h 1572126"/>
                  <a:gd name="connsiteX1315" fmla="*/ 560037 w 1682911"/>
                  <a:gd name="connsiteY1315" fmla="*/ 48080 h 1572126"/>
                  <a:gd name="connsiteX1316" fmla="*/ 560037 w 1682911"/>
                  <a:gd name="connsiteY1316" fmla="*/ 50209 h 1572126"/>
                  <a:gd name="connsiteX1317" fmla="*/ 560037 w 1682911"/>
                  <a:gd name="connsiteY1317" fmla="*/ 50938 h 1572126"/>
                  <a:gd name="connsiteX1318" fmla="*/ 559308 w 1682911"/>
                  <a:gd name="connsiteY1318" fmla="*/ 51666 h 1572126"/>
                  <a:gd name="connsiteX1319" fmla="*/ 557851 w 1682911"/>
                  <a:gd name="connsiteY1319" fmla="*/ 52395 h 1572126"/>
                  <a:gd name="connsiteX1320" fmla="*/ 554265 w 1682911"/>
                  <a:gd name="connsiteY1320" fmla="*/ 52395 h 1572126"/>
                  <a:gd name="connsiteX1321" fmla="*/ 552808 w 1682911"/>
                  <a:gd name="connsiteY1321" fmla="*/ 52395 h 1572126"/>
                  <a:gd name="connsiteX1322" fmla="*/ 551407 w 1682911"/>
                  <a:gd name="connsiteY1322" fmla="*/ 51666 h 1572126"/>
                  <a:gd name="connsiteX1323" fmla="*/ 547092 w 1682911"/>
                  <a:gd name="connsiteY1323" fmla="*/ 48080 h 1572126"/>
                  <a:gd name="connsiteX1324" fmla="*/ 546364 w 1682911"/>
                  <a:gd name="connsiteY1324" fmla="*/ 46623 h 1572126"/>
                  <a:gd name="connsiteX1325" fmla="*/ 545635 w 1682911"/>
                  <a:gd name="connsiteY1325" fmla="*/ 45222 h 1572126"/>
                  <a:gd name="connsiteX1326" fmla="*/ 544907 w 1682911"/>
                  <a:gd name="connsiteY1326" fmla="*/ 43765 h 1572126"/>
                  <a:gd name="connsiteX1327" fmla="*/ 544907 w 1682911"/>
                  <a:gd name="connsiteY1327" fmla="*/ 42364 h 1572126"/>
                  <a:gd name="connsiteX1328" fmla="*/ 544234 w 1682911"/>
                  <a:gd name="connsiteY1328" fmla="*/ 41636 h 1572126"/>
                  <a:gd name="connsiteX1329" fmla="*/ 543506 w 1682911"/>
                  <a:gd name="connsiteY1329" fmla="*/ 41636 h 1572126"/>
                  <a:gd name="connsiteX1330" fmla="*/ 541320 w 1682911"/>
                  <a:gd name="connsiteY1330" fmla="*/ 40907 h 1572126"/>
                  <a:gd name="connsiteX1331" fmla="*/ 539919 w 1682911"/>
                  <a:gd name="connsiteY1331" fmla="*/ 40907 h 1572126"/>
                  <a:gd name="connsiteX1332" fmla="*/ 539191 w 1682911"/>
                  <a:gd name="connsiteY1332" fmla="*/ 40907 h 1572126"/>
                  <a:gd name="connsiteX1333" fmla="*/ 537061 w 1682911"/>
                  <a:gd name="connsiteY1333" fmla="*/ 39450 h 1572126"/>
                  <a:gd name="connsiteX1334" fmla="*/ 536333 w 1682911"/>
                  <a:gd name="connsiteY1334" fmla="*/ 38049 h 1572126"/>
                  <a:gd name="connsiteX1335" fmla="*/ 536333 w 1682911"/>
                  <a:gd name="connsiteY1335" fmla="*/ 36592 h 1572126"/>
                  <a:gd name="connsiteX1336" fmla="*/ 535604 w 1682911"/>
                  <a:gd name="connsiteY1336" fmla="*/ 36592 h 1572126"/>
                  <a:gd name="connsiteX1337" fmla="*/ 534876 w 1682911"/>
                  <a:gd name="connsiteY1337" fmla="*/ 36592 h 1572126"/>
                  <a:gd name="connsiteX1338" fmla="*/ 532747 w 1682911"/>
                  <a:gd name="connsiteY1338" fmla="*/ 37321 h 1572126"/>
                  <a:gd name="connsiteX1339" fmla="*/ 530561 w 1682911"/>
                  <a:gd name="connsiteY1339" fmla="*/ 36592 h 1572126"/>
                  <a:gd name="connsiteX1340" fmla="*/ 529160 w 1682911"/>
                  <a:gd name="connsiteY1340" fmla="*/ 35864 h 1572126"/>
                  <a:gd name="connsiteX1341" fmla="*/ 527703 w 1682911"/>
                  <a:gd name="connsiteY1341" fmla="*/ 35864 h 1572126"/>
                  <a:gd name="connsiteX1342" fmla="*/ 526975 w 1682911"/>
                  <a:gd name="connsiteY1342" fmla="*/ 36592 h 1572126"/>
                  <a:gd name="connsiteX1343" fmla="*/ 526246 w 1682911"/>
                  <a:gd name="connsiteY1343" fmla="*/ 36592 h 1572126"/>
                  <a:gd name="connsiteX1344" fmla="*/ 524845 w 1682911"/>
                  <a:gd name="connsiteY1344" fmla="*/ 38049 h 1572126"/>
                  <a:gd name="connsiteX1345" fmla="*/ 523388 w 1682911"/>
                  <a:gd name="connsiteY1345" fmla="*/ 38778 h 1572126"/>
                  <a:gd name="connsiteX1346" fmla="*/ 520530 w 1682911"/>
                  <a:gd name="connsiteY1346" fmla="*/ 38049 h 1572126"/>
                  <a:gd name="connsiteX1347" fmla="*/ 519802 w 1682911"/>
                  <a:gd name="connsiteY1347" fmla="*/ 38049 h 1572126"/>
                  <a:gd name="connsiteX1348" fmla="*/ 518345 w 1682911"/>
                  <a:gd name="connsiteY1348" fmla="*/ 38778 h 1572126"/>
                  <a:gd name="connsiteX1349" fmla="*/ 516944 w 1682911"/>
                  <a:gd name="connsiteY1349" fmla="*/ 38778 h 1572126"/>
                  <a:gd name="connsiteX1350" fmla="*/ 515487 w 1682911"/>
                  <a:gd name="connsiteY1350" fmla="*/ 38049 h 1572126"/>
                  <a:gd name="connsiteX1351" fmla="*/ 514758 w 1682911"/>
                  <a:gd name="connsiteY1351" fmla="*/ 38049 h 1572126"/>
                  <a:gd name="connsiteX1352" fmla="*/ 509771 w 1682911"/>
                  <a:gd name="connsiteY1352" fmla="*/ 35135 h 1572126"/>
                  <a:gd name="connsiteX1353" fmla="*/ 508314 w 1682911"/>
                  <a:gd name="connsiteY1353" fmla="*/ 33734 h 1572126"/>
                  <a:gd name="connsiteX1354" fmla="*/ 508314 w 1682911"/>
                  <a:gd name="connsiteY1354" fmla="*/ 31549 h 1572126"/>
                  <a:gd name="connsiteX1355" fmla="*/ 507586 w 1682911"/>
                  <a:gd name="connsiteY1355" fmla="*/ 30876 h 1572126"/>
                  <a:gd name="connsiteX1356" fmla="*/ 506857 w 1682911"/>
                  <a:gd name="connsiteY1356" fmla="*/ 30876 h 1572126"/>
                  <a:gd name="connsiteX1357" fmla="*/ 506185 w 1682911"/>
                  <a:gd name="connsiteY1357" fmla="*/ 31549 h 1572126"/>
                  <a:gd name="connsiteX1358" fmla="*/ 505456 w 1682911"/>
                  <a:gd name="connsiteY1358" fmla="*/ 32277 h 1572126"/>
                  <a:gd name="connsiteX1359" fmla="*/ 504728 w 1682911"/>
                  <a:gd name="connsiteY1359" fmla="*/ 32277 h 1572126"/>
                  <a:gd name="connsiteX1360" fmla="*/ 503999 w 1682911"/>
                  <a:gd name="connsiteY1360" fmla="*/ 32277 h 1572126"/>
                  <a:gd name="connsiteX1361" fmla="*/ 503271 w 1682911"/>
                  <a:gd name="connsiteY1361" fmla="*/ 32277 h 1572126"/>
                  <a:gd name="connsiteX1362" fmla="*/ 503999 w 1682911"/>
                  <a:gd name="connsiteY1362" fmla="*/ 33734 h 1572126"/>
                  <a:gd name="connsiteX1363" fmla="*/ 503999 w 1682911"/>
                  <a:gd name="connsiteY1363" fmla="*/ 35135 h 1572126"/>
                  <a:gd name="connsiteX1364" fmla="*/ 503271 w 1682911"/>
                  <a:gd name="connsiteY1364" fmla="*/ 35135 h 1572126"/>
                  <a:gd name="connsiteX1365" fmla="*/ 502598 w 1682911"/>
                  <a:gd name="connsiteY1365" fmla="*/ 35864 h 1572126"/>
                  <a:gd name="connsiteX1366" fmla="*/ 501870 w 1682911"/>
                  <a:gd name="connsiteY1366" fmla="*/ 35864 h 1572126"/>
                  <a:gd name="connsiteX1367" fmla="*/ 500413 w 1682911"/>
                  <a:gd name="connsiteY1367" fmla="*/ 34463 h 1572126"/>
                  <a:gd name="connsiteX1368" fmla="*/ 499684 w 1682911"/>
                  <a:gd name="connsiteY1368" fmla="*/ 35135 h 1572126"/>
                  <a:gd name="connsiteX1369" fmla="*/ 500413 w 1682911"/>
                  <a:gd name="connsiteY1369" fmla="*/ 35864 h 1572126"/>
                  <a:gd name="connsiteX1370" fmla="*/ 500413 w 1682911"/>
                  <a:gd name="connsiteY1370" fmla="*/ 37321 h 1572126"/>
                  <a:gd name="connsiteX1371" fmla="*/ 500413 w 1682911"/>
                  <a:gd name="connsiteY1371" fmla="*/ 38049 h 1572126"/>
                  <a:gd name="connsiteX1372" fmla="*/ 501141 w 1682911"/>
                  <a:gd name="connsiteY1372" fmla="*/ 39450 h 1572126"/>
                  <a:gd name="connsiteX1373" fmla="*/ 501141 w 1682911"/>
                  <a:gd name="connsiteY1373" fmla="*/ 40179 h 1572126"/>
                  <a:gd name="connsiteX1374" fmla="*/ 501141 w 1682911"/>
                  <a:gd name="connsiteY1374" fmla="*/ 40907 h 1572126"/>
                  <a:gd name="connsiteX1375" fmla="*/ 500413 w 1682911"/>
                  <a:gd name="connsiteY1375" fmla="*/ 41636 h 1572126"/>
                  <a:gd name="connsiteX1376" fmla="*/ 499012 w 1682911"/>
                  <a:gd name="connsiteY1376" fmla="*/ 42364 h 1572126"/>
                  <a:gd name="connsiteX1377" fmla="*/ 495370 w 1682911"/>
                  <a:gd name="connsiteY1377" fmla="*/ 43037 h 1572126"/>
                  <a:gd name="connsiteX1378" fmla="*/ 493240 w 1682911"/>
                  <a:gd name="connsiteY1378" fmla="*/ 44494 h 1572126"/>
                  <a:gd name="connsiteX1379" fmla="*/ 492512 w 1682911"/>
                  <a:gd name="connsiteY1379" fmla="*/ 45222 h 1572126"/>
                  <a:gd name="connsiteX1380" fmla="*/ 488197 w 1682911"/>
                  <a:gd name="connsiteY1380" fmla="*/ 45950 h 1572126"/>
                  <a:gd name="connsiteX1381" fmla="*/ 487524 w 1682911"/>
                  <a:gd name="connsiteY1381" fmla="*/ 45222 h 1572126"/>
                  <a:gd name="connsiteX1382" fmla="*/ 486067 w 1682911"/>
                  <a:gd name="connsiteY1382" fmla="*/ 44494 h 1572126"/>
                  <a:gd name="connsiteX1383" fmla="*/ 485339 w 1682911"/>
                  <a:gd name="connsiteY1383" fmla="*/ 45950 h 1572126"/>
                  <a:gd name="connsiteX1384" fmla="*/ 485339 w 1682911"/>
                  <a:gd name="connsiteY1384" fmla="*/ 47351 h 1572126"/>
                  <a:gd name="connsiteX1385" fmla="*/ 483882 w 1682911"/>
                  <a:gd name="connsiteY1385" fmla="*/ 48808 h 1572126"/>
                  <a:gd name="connsiteX1386" fmla="*/ 483882 w 1682911"/>
                  <a:gd name="connsiteY1386" fmla="*/ 50209 h 1572126"/>
                  <a:gd name="connsiteX1387" fmla="*/ 483209 w 1682911"/>
                  <a:gd name="connsiteY1387" fmla="*/ 52395 h 1572126"/>
                  <a:gd name="connsiteX1388" fmla="*/ 483209 w 1682911"/>
                  <a:gd name="connsiteY1388" fmla="*/ 55253 h 1572126"/>
                  <a:gd name="connsiteX1389" fmla="*/ 483209 w 1682911"/>
                  <a:gd name="connsiteY1389" fmla="*/ 57438 h 1572126"/>
                  <a:gd name="connsiteX1390" fmla="*/ 483882 w 1682911"/>
                  <a:gd name="connsiteY1390" fmla="*/ 58111 h 1572126"/>
                  <a:gd name="connsiteX1391" fmla="*/ 486067 w 1682911"/>
                  <a:gd name="connsiteY1391" fmla="*/ 60296 h 1572126"/>
                  <a:gd name="connsiteX1392" fmla="*/ 490382 w 1682911"/>
                  <a:gd name="connsiteY1392" fmla="*/ 62425 h 1572126"/>
                  <a:gd name="connsiteX1393" fmla="*/ 491111 w 1682911"/>
                  <a:gd name="connsiteY1393" fmla="*/ 64611 h 1572126"/>
                  <a:gd name="connsiteX1394" fmla="*/ 493240 w 1682911"/>
                  <a:gd name="connsiteY1394" fmla="*/ 66740 h 1572126"/>
                  <a:gd name="connsiteX1395" fmla="*/ 494697 w 1682911"/>
                  <a:gd name="connsiteY1395" fmla="*/ 67469 h 1572126"/>
                  <a:gd name="connsiteX1396" fmla="*/ 499012 w 1682911"/>
                  <a:gd name="connsiteY1396" fmla="*/ 69598 h 1572126"/>
                  <a:gd name="connsiteX1397" fmla="*/ 501141 w 1682911"/>
                  <a:gd name="connsiteY1397" fmla="*/ 70327 h 1572126"/>
                  <a:gd name="connsiteX1398" fmla="*/ 501870 w 1682911"/>
                  <a:gd name="connsiteY1398" fmla="*/ 70327 h 1572126"/>
                  <a:gd name="connsiteX1399" fmla="*/ 497555 w 1682911"/>
                  <a:gd name="connsiteY1399" fmla="*/ 72512 h 1572126"/>
                  <a:gd name="connsiteX1400" fmla="*/ 494697 w 1682911"/>
                  <a:gd name="connsiteY1400" fmla="*/ 75370 h 1572126"/>
                  <a:gd name="connsiteX1401" fmla="*/ 493969 w 1682911"/>
                  <a:gd name="connsiteY1401" fmla="*/ 76827 h 1572126"/>
                  <a:gd name="connsiteX1402" fmla="*/ 491783 w 1682911"/>
                  <a:gd name="connsiteY1402" fmla="*/ 78228 h 1572126"/>
                  <a:gd name="connsiteX1403" fmla="*/ 490382 w 1682911"/>
                  <a:gd name="connsiteY1403" fmla="*/ 79685 h 1572126"/>
                  <a:gd name="connsiteX1404" fmla="*/ 488197 w 1682911"/>
                  <a:gd name="connsiteY1404" fmla="*/ 81086 h 1572126"/>
                  <a:gd name="connsiteX1405" fmla="*/ 483882 w 1682911"/>
                  <a:gd name="connsiteY1405" fmla="*/ 84000 h 1572126"/>
                  <a:gd name="connsiteX1406" fmla="*/ 482481 w 1682911"/>
                  <a:gd name="connsiteY1406" fmla="*/ 85401 h 1572126"/>
                  <a:gd name="connsiteX1407" fmla="*/ 481024 w 1682911"/>
                  <a:gd name="connsiteY1407" fmla="*/ 85401 h 1572126"/>
                  <a:gd name="connsiteX1408" fmla="*/ 478895 w 1682911"/>
                  <a:gd name="connsiteY1408" fmla="*/ 87586 h 1572126"/>
                  <a:gd name="connsiteX1409" fmla="*/ 476709 w 1682911"/>
                  <a:gd name="connsiteY1409" fmla="*/ 88259 h 1572126"/>
                  <a:gd name="connsiteX1410" fmla="*/ 475981 w 1682911"/>
                  <a:gd name="connsiteY1410" fmla="*/ 88259 h 1572126"/>
                  <a:gd name="connsiteX1411" fmla="*/ 475308 w 1682911"/>
                  <a:gd name="connsiteY1411" fmla="*/ 88259 h 1572126"/>
                  <a:gd name="connsiteX1412" fmla="*/ 474580 w 1682911"/>
                  <a:gd name="connsiteY1412" fmla="*/ 86858 h 1572126"/>
                  <a:gd name="connsiteX1413" fmla="*/ 474580 w 1682911"/>
                  <a:gd name="connsiteY1413" fmla="*/ 84672 h 1572126"/>
                  <a:gd name="connsiteX1414" fmla="*/ 473851 w 1682911"/>
                  <a:gd name="connsiteY1414" fmla="*/ 84000 h 1572126"/>
                  <a:gd name="connsiteX1415" fmla="*/ 473851 w 1682911"/>
                  <a:gd name="connsiteY1415" fmla="*/ 84672 h 1572126"/>
                  <a:gd name="connsiteX1416" fmla="*/ 473123 w 1682911"/>
                  <a:gd name="connsiteY1416" fmla="*/ 86129 h 1572126"/>
                  <a:gd name="connsiteX1417" fmla="*/ 471722 w 1682911"/>
                  <a:gd name="connsiteY1417" fmla="*/ 86858 h 1572126"/>
                  <a:gd name="connsiteX1418" fmla="*/ 470265 w 1682911"/>
                  <a:gd name="connsiteY1418" fmla="*/ 87586 h 1572126"/>
                  <a:gd name="connsiteX1419" fmla="*/ 469537 w 1682911"/>
                  <a:gd name="connsiteY1419" fmla="*/ 86858 h 1572126"/>
                  <a:gd name="connsiteX1420" fmla="*/ 468808 w 1682911"/>
                  <a:gd name="connsiteY1420" fmla="*/ 86858 h 1572126"/>
                  <a:gd name="connsiteX1421" fmla="*/ 466679 w 1682911"/>
                  <a:gd name="connsiteY1421" fmla="*/ 86129 h 1572126"/>
                  <a:gd name="connsiteX1422" fmla="*/ 465950 w 1682911"/>
                  <a:gd name="connsiteY1422" fmla="*/ 86129 h 1572126"/>
                  <a:gd name="connsiteX1423" fmla="*/ 463092 w 1682911"/>
                  <a:gd name="connsiteY1423" fmla="*/ 86858 h 1572126"/>
                  <a:gd name="connsiteX1424" fmla="*/ 458777 w 1682911"/>
                  <a:gd name="connsiteY1424" fmla="*/ 86858 h 1572126"/>
                  <a:gd name="connsiteX1425" fmla="*/ 457320 w 1682911"/>
                  <a:gd name="connsiteY1425" fmla="*/ 86858 h 1572126"/>
                  <a:gd name="connsiteX1426" fmla="*/ 456648 w 1682911"/>
                  <a:gd name="connsiteY1426" fmla="*/ 87586 h 1572126"/>
                  <a:gd name="connsiteX1427" fmla="*/ 455919 w 1682911"/>
                  <a:gd name="connsiteY1427" fmla="*/ 88987 h 1572126"/>
                  <a:gd name="connsiteX1428" fmla="*/ 455919 w 1682911"/>
                  <a:gd name="connsiteY1428" fmla="*/ 89716 h 1572126"/>
                  <a:gd name="connsiteX1429" fmla="*/ 455919 w 1682911"/>
                  <a:gd name="connsiteY1429" fmla="*/ 90444 h 1572126"/>
                  <a:gd name="connsiteX1430" fmla="*/ 455919 w 1682911"/>
                  <a:gd name="connsiteY1430" fmla="*/ 91901 h 1572126"/>
                  <a:gd name="connsiteX1431" fmla="*/ 456648 w 1682911"/>
                  <a:gd name="connsiteY1431" fmla="*/ 92574 h 1572126"/>
                  <a:gd name="connsiteX1432" fmla="*/ 456648 w 1682911"/>
                  <a:gd name="connsiteY1432" fmla="*/ 96160 h 1572126"/>
                  <a:gd name="connsiteX1433" fmla="*/ 458777 w 1682911"/>
                  <a:gd name="connsiteY1433" fmla="*/ 96888 h 1572126"/>
                  <a:gd name="connsiteX1434" fmla="*/ 459506 w 1682911"/>
                  <a:gd name="connsiteY1434" fmla="*/ 97617 h 1572126"/>
                  <a:gd name="connsiteX1435" fmla="*/ 459506 w 1682911"/>
                  <a:gd name="connsiteY1435" fmla="*/ 99074 h 1572126"/>
                  <a:gd name="connsiteX1436" fmla="*/ 459506 w 1682911"/>
                  <a:gd name="connsiteY1436" fmla="*/ 101203 h 1572126"/>
                  <a:gd name="connsiteX1437" fmla="*/ 459506 w 1682911"/>
                  <a:gd name="connsiteY1437" fmla="*/ 101932 h 1572126"/>
                  <a:gd name="connsiteX1438" fmla="*/ 460234 w 1682911"/>
                  <a:gd name="connsiteY1438" fmla="*/ 104061 h 1572126"/>
                  <a:gd name="connsiteX1439" fmla="*/ 460907 w 1682911"/>
                  <a:gd name="connsiteY1439" fmla="*/ 104790 h 1572126"/>
                  <a:gd name="connsiteX1440" fmla="*/ 460234 w 1682911"/>
                  <a:gd name="connsiteY1440" fmla="*/ 106247 h 1572126"/>
                  <a:gd name="connsiteX1441" fmla="*/ 459506 w 1682911"/>
                  <a:gd name="connsiteY1441" fmla="*/ 106975 h 1572126"/>
                  <a:gd name="connsiteX1442" fmla="*/ 456648 w 1682911"/>
                  <a:gd name="connsiteY1442" fmla="*/ 108376 h 1572126"/>
                  <a:gd name="connsiteX1443" fmla="*/ 453734 w 1682911"/>
                  <a:gd name="connsiteY1443" fmla="*/ 109105 h 1572126"/>
                  <a:gd name="connsiteX1444" fmla="*/ 452333 w 1682911"/>
                  <a:gd name="connsiteY1444" fmla="*/ 110561 h 1572126"/>
                  <a:gd name="connsiteX1445" fmla="*/ 450148 w 1682911"/>
                  <a:gd name="connsiteY1445" fmla="*/ 111962 h 1572126"/>
                  <a:gd name="connsiteX1446" fmla="*/ 448747 w 1682911"/>
                  <a:gd name="connsiteY1446" fmla="*/ 112691 h 1572126"/>
                  <a:gd name="connsiteX1447" fmla="*/ 447290 w 1682911"/>
                  <a:gd name="connsiteY1447" fmla="*/ 112691 h 1572126"/>
                  <a:gd name="connsiteX1448" fmla="*/ 445160 w 1682911"/>
                  <a:gd name="connsiteY1448" fmla="*/ 115549 h 1572126"/>
                  <a:gd name="connsiteX1449" fmla="*/ 443703 w 1682911"/>
                  <a:gd name="connsiteY1449" fmla="*/ 117006 h 1572126"/>
                  <a:gd name="connsiteX1450" fmla="*/ 440117 w 1682911"/>
                  <a:gd name="connsiteY1450" fmla="*/ 118463 h 1572126"/>
                  <a:gd name="connsiteX1451" fmla="*/ 438660 w 1682911"/>
                  <a:gd name="connsiteY1451" fmla="*/ 119864 h 1572126"/>
                  <a:gd name="connsiteX1452" fmla="*/ 436530 w 1682911"/>
                  <a:gd name="connsiteY1452" fmla="*/ 121321 h 1572126"/>
                  <a:gd name="connsiteX1453" fmla="*/ 435073 w 1682911"/>
                  <a:gd name="connsiteY1453" fmla="*/ 122722 h 1572126"/>
                  <a:gd name="connsiteX1454" fmla="*/ 433673 w 1682911"/>
                  <a:gd name="connsiteY1454" fmla="*/ 123450 h 1572126"/>
                  <a:gd name="connsiteX1455" fmla="*/ 432944 w 1682911"/>
                  <a:gd name="connsiteY1455" fmla="*/ 124907 h 1572126"/>
                  <a:gd name="connsiteX1456" fmla="*/ 431487 w 1682911"/>
                  <a:gd name="connsiteY1456" fmla="*/ 126308 h 1572126"/>
                  <a:gd name="connsiteX1457" fmla="*/ 429358 w 1682911"/>
                  <a:gd name="connsiteY1457" fmla="*/ 127765 h 1572126"/>
                  <a:gd name="connsiteX1458" fmla="*/ 427172 w 1682911"/>
                  <a:gd name="connsiteY1458" fmla="*/ 128493 h 1572126"/>
                  <a:gd name="connsiteX1459" fmla="*/ 424314 w 1682911"/>
                  <a:gd name="connsiteY1459" fmla="*/ 129894 h 1572126"/>
                  <a:gd name="connsiteX1460" fmla="*/ 406382 w 1682911"/>
                  <a:gd name="connsiteY1460" fmla="*/ 129222 h 1572126"/>
                  <a:gd name="connsiteX1461" fmla="*/ 404926 w 1682911"/>
                  <a:gd name="connsiteY1461" fmla="*/ 131351 h 1572126"/>
                  <a:gd name="connsiteX1462" fmla="*/ 404926 w 1682911"/>
                  <a:gd name="connsiteY1462" fmla="*/ 133537 h 1572126"/>
                  <a:gd name="connsiteX1463" fmla="*/ 404197 w 1682911"/>
                  <a:gd name="connsiteY1463" fmla="*/ 134938 h 1572126"/>
                  <a:gd name="connsiteX1464" fmla="*/ 401339 w 1682911"/>
                  <a:gd name="connsiteY1464" fmla="*/ 135666 h 1572126"/>
                  <a:gd name="connsiteX1465" fmla="*/ 399210 w 1682911"/>
                  <a:gd name="connsiteY1465" fmla="*/ 135666 h 1572126"/>
                  <a:gd name="connsiteX1466" fmla="*/ 396296 w 1682911"/>
                  <a:gd name="connsiteY1466" fmla="*/ 138524 h 1572126"/>
                  <a:gd name="connsiteX1467" fmla="*/ 394166 w 1682911"/>
                  <a:gd name="connsiteY1467" fmla="*/ 139253 h 1572126"/>
                  <a:gd name="connsiteX1468" fmla="*/ 391981 w 1682911"/>
                  <a:gd name="connsiteY1468" fmla="*/ 142839 h 1572126"/>
                  <a:gd name="connsiteX1469" fmla="*/ 391308 w 1682911"/>
                  <a:gd name="connsiteY1469" fmla="*/ 144296 h 1572126"/>
                  <a:gd name="connsiteX1470" fmla="*/ 390580 w 1682911"/>
                  <a:gd name="connsiteY1470" fmla="*/ 145697 h 1572126"/>
                  <a:gd name="connsiteX1471" fmla="*/ 389123 w 1682911"/>
                  <a:gd name="connsiteY1471" fmla="*/ 148611 h 1572126"/>
                  <a:gd name="connsiteX1472" fmla="*/ 388394 w 1682911"/>
                  <a:gd name="connsiteY1472" fmla="*/ 148611 h 1572126"/>
                  <a:gd name="connsiteX1473" fmla="*/ 386994 w 1682911"/>
                  <a:gd name="connsiteY1473" fmla="*/ 147154 h 1572126"/>
                  <a:gd name="connsiteX1474" fmla="*/ 386265 w 1682911"/>
                  <a:gd name="connsiteY1474" fmla="*/ 146425 h 1572126"/>
                  <a:gd name="connsiteX1475" fmla="*/ 385537 w 1682911"/>
                  <a:gd name="connsiteY1475" fmla="*/ 147154 h 1572126"/>
                  <a:gd name="connsiteX1476" fmla="*/ 384808 w 1682911"/>
                  <a:gd name="connsiteY1476" fmla="*/ 147882 h 1572126"/>
                  <a:gd name="connsiteX1477" fmla="*/ 384808 w 1682911"/>
                  <a:gd name="connsiteY1477" fmla="*/ 149283 h 1572126"/>
                  <a:gd name="connsiteX1478" fmla="*/ 385537 w 1682911"/>
                  <a:gd name="connsiteY1478" fmla="*/ 149283 h 1572126"/>
                  <a:gd name="connsiteX1479" fmla="*/ 385537 w 1682911"/>
                  <a:gd name="connsiteY1479" fmla="*/ 150012 h 1572126"/>
                  <a:gd name="connsiteX1480" fmla="*/ 385537 w 1682911"/>
                  <a:gd name="connsiteY1480" fmla="*/ 150740 h 1572126"/>
                  <a:gd name="connsiteX1481" fmla="*/ 386265 w 1682911"/>
                  <a:gd name="connsiteY1481" fmla="*/ 152870 h 1572126"/>
                  <a:gd name="connsiteX1482" fmla="*/ 387722 w 1682911"/>
                  <a:gd name="connsiteY1482" fmla="*/ 153598 h 1572126"/>
                  <a:gd name="connsiteX1483" fmla="*/ 387722 w 1682911"/>
                  <a:gd name="connsiteY1483" fmla="*/ 155055 h 1572126"/>
                  <a:gd name="connsiteX1484" fmla="*/ 386265 w 1682911"/>
                  <a:gd name="connsiteY1484" fmla="*/ 156512 h 1572126"/>
                  <a:gd name="connsiteX1485" fmla="*/ 384136 w 1682911"/>
                  <a:gd name="connsiteY1485" fmla="*/ 157913 h 1572126"/>
                  <a:gd name="connsiteX1486" fmla="*/ 381222 w 1682911"/>
                  <a:gd name="connsiteY1486" fmla="*/ 155055 h 1572126"/>
                  <a:gd name="connsiteX1487" fmla="*/ 379821 w 1682911"/>
                  <a:gd name="connsiteY1487" fmla="*/ 154327 h 1572126"/>
                  <a:gd name="connsiteX1488" fmla="*/ 375506 w 1682911"/>
                  <a:gd name="connsiteY1488" fmla="*/ 154327 h 1572126"/>
                  <a:gd name="connsiteX1489" fmla="*/ 372648 w 1682911"/>
                  <a:gd name="connsiteY1489" fmla="*/ 154327 h 1572126"/>
                  <a:gd name="connsiteX1490" fmla="*/ 371919 w 1682911"/>
                  <a:gd name="connsiteY1490" fmla="*/ 156512 h 1572126"/>
                  <a:gd name="connsiteX1491" fmla="*/ 370462 w 1682911"/>
                  <a:gd name="connsiteY1491" fmla="*/ 158642 h 1572126"/>
                  <a:gd name="connsiteX1492" fmla="*/ 371191 w 1682911"/>
                  <a:gd name="connsiteY1492" fmla="*/ 160099 h 1572126"/>
                  <a:gd name="connsiteX1493" fmla="*/ 373320 w 1682911"/>
                  <a:gd name="connsiteY1493" fmla="*/ 162956 h 1572126"/>
                  <a:gd name="connsiteX1494" fmla="*/ 374049 w 1682911"/>
                  <a:gd name="connsiteY1494" fmla="*/ 165086 h 1572126"/>
                  <a:gd name="connsiteX1495" fmla="*/ 374049 w 1682911"/>
                  <a:gd name="connsiteY1495" fmla="*/ 168672 h 1572126"/>
                  <a:gd name="connsiteX1496" fmla="*/ 374049 w 1682911"/>
                  <a:gd name="connsiteY1496" fmla="*/ 169401 h 1572126"/>
                  <a:gd name="connsiteX1497" fmla="*/ 376234 w 1682911"/>
                  <a:gd name="connsiteY1497" fmla="*/ 170858 h 1572126"/>
                  <a:gd name="connsiteX1498" fmla="*/ 378364 w 1682911"/>
                  <a:gd name="connsiteY1498" fmla="*/ 171586 h 1572126"/>
                  <a:gd name="connsiteX1499" fmla="*/ 381222 w 1682911"/>
                  <a:gd name="connsiteY1499" fmla="*/ 173716 h 1572126"/>
                  <a:gd name="connsiteX1500" fmla="*/ 383407 w 1682911"/>
                  <a:gd name="connsiteY1500" fmla="*/ 175172 h 1572126"/>
                  <a:gd name="connsiteX1501" fmla="*/ 386994 w 1682911"/>
                  <a:gd name="connsiteY1501" fmla="*/ 174444 h 1572126"/>
                  <a:gd name="connsiteX1502" fmla="*/ 388394 w 1682911"/>
                  <a:gd name="connsiteY1502" fmla="*/ 175845 h 1572126"/>
                  <a:gd name="connsiteX1503" fmla="*/ 390580 w 1682911"/>
                  <a:gd name="connsiteY1503" fmla="*/ 174444 h 1572126"/>
                  <a:gd name="connsiteX1504" fmla="*/ 392709 w 1682911"/>
                  <a:gd name="connsiteY1504" fmla="*/ 173716 h 1572126"/>
                  <a:gd name="connsiteX1505" fmla="*/ 395623 w 1682911"/>
                  <a:gd name="connsiteY1505" fmla="*/ 174444 h 1572126"/>
                  <a:gd name="connsiteX1506" fmla="*/ 398481 w 1682911"/>
                  <a:gd name="connsiteY1506" fmla="*/ 175172 h 1572126"/>
                  <a:gd name="connsiteX1507" fmla="*/ 399210 w 1682911"/>
                  <a:gd name="connsiteY1507" fmla="*/ 176573 h 1572126"/>
                  <a:gd name="connsiteX1508" fmla="*/ 399882 w 1682911"/>
                  <a:gd name="connsiteY1508" fmla="*/ 177302 h 1572126"/>
                  <a:gd name="connsiteX1509" fmla="*/ 400611 w 1682911"/>
                  <a:gd name="connsiteY1509" fmla="*/ 175845 h 1572126"/>
                  <a:gd name="connsiteX1510" fmla="*/ 401339 w 1682911"/>
                  <a:gd name="connsiteY1510" fmla="*/ 177302 h 1572126"/>
                  <a:gd name="connsiteX1511" fmla="*/ 402068 w 1682911"/>
                  <a:gd name="connsiteY1511" fmla="*/ 175172 h 1572126"/>
                  <a:gd name="connsiteX1512" fmla="*/ 402068 w 1682911"/>
                  <a:gd name="connsiteY1512" fmla="*/ 173716 h 1572126"/>
                  <a:gd name="connsiteX1513" fmla="*/ 404197 w 1682911"/>
                  <a:gd name="connsiteY1513" fmla="*/ 172987 h 1572126"/>
                  <a:gd name="connsiteX1514" fmla="*/ 405654 w 1682911"/>
                  <a:gd name="connsiteY1514" fmla="*/ 173716 h 1572126"/>
                  <a:gd name="connsiteX1515" fmla="*/ 407111 w 1682911"/>
                  <a:gd name="connsiteY1515" fmla="*/ 177302 h 1572126"/>
                  <a:gd name="connsiteX1516" fmla="*/ 409240 w 1682911"/>
                  <a:gd name="connsiteY1516" fmla="*/ 179431 h 1572126"/>
                  <a:gd name="connsiteX1517" fmla="*/ 411370 w 1682911"/>
                  <a:gd name="connsiteY1517" fmla="*/ 180160 h 1572126"/>
                  <a:gd name="connsiteX1518" fmla="*/ 414284 w 1682911"/>
                  <a:gd name="connsiteY1518" fmla="*/ 179431 h 1572126"/>
                  <a:gd name="connsiteX1519" fmla="*/ 417142 w 1682911"/>
                  <a:gd name="connsiteY1519" fmla="*/ 180160 h 1572126"/>
                  <a:gd name="connsiteX1520" fmla="*/ 420728 w 1682911"/>
                  <a:gd name="connsiteY1520" fmla="*/ 180160 h 1572126"/>
                  <a:gd name="connsiteX1521" fmla="*/ 424314 w 1682911"/>
                  <a:gd name="connsiteY1521" fmla="*/ 179431 h 1572126"/>
                  <a:gd name="connsiteX1522" fmla="*/ 425771 w 1682911"/>
                  <a:gd name="connsiteY1522" fmla="*/ 179431 h 1572126"/>
                  <a:gd name="connsiteX1523" fmla="*/ 429358 w 1682911"/>
                  <a:gd name="connsiteY1523" fmla="*/ 180888 h 1572126"/>
                  <a:gd name="connsiteX1524" fmla="*/ 431487 w 1682911"/>
                  <a:gd name="connsiteY1524" fmla="*/ 181617 h 1572126"/>
                  <a:gd name="connsiteX1525" fmla="*/ 432944 w 1682911"/>
                  <a:gd name="connsiteY1525" fmla="*/ 182345 h 1572126"/>
                  <a:gd name="connsiteX1526" fmla="*/ 430086 w 1682911"/>
                  <a:gd name="connsiteY1526" fmla="*/ 183746 h 1572126"/>
                  <a:gd name="connsiteX1527" fmla="*/ 427901 w 1682911"/>
                  <a:gd name="connsiteY1527" fmla="*/ 184475 h 1572126"/>
                  <a:gd name="connsiteX1528" fmla="*/ 425771 w 1682911"/>
                  <a:gd name="connsiteY1528" fmla="*/ 185932 h 1572126"/>
                  <a:gd name="connsiteX1529" fmla="*/ 419271 w 1682911"/>
                  <a:gd name="connsiteY1529" fmla="*/ 190247 h 1572126"/>
                  <a:gd name="connsiteX1530" fmla="*/ 417870 w 1682911"/>
                  <a:gd name="connsiteY1530" fmla="*/ 191647 h 1572126"/>
                  <a:gd name="connsiteX1531" fmla="*/ 416413 w 1682911"/>
                  <a:gd name="connsiteY1531" fmla="*/ 192376 h 1572126"/>
                  <a:gd name="connsiteX1532" fmla="*/ 416413 w 1682911"/>
                  <a:gd name="connsiteY1532" fmla="*/ 193833 h 1572126"/>
                  <a:gd name="connsiteX1533" fmla="*/ 420728 w 1682911"/>
                  <a:gd name="connsiteY1533" fmla="*/ 193104 h 1572126"/>
                  <a:gd name="connsiteX1534" fmla="*/ 421456 w 1682911"/>
                  <a:gd name="connsiteY1534" fmla="*/ 193833 h 1572126"/>
                  <a:gd name="connsiteX1535" fmla="*/ 420728 w 1682911"/>
                  <a:gd name="connsiteY1535" fmla="*/ 194505 h 1572126"/>
                  <a:gd name="connsiteX1536" fmla="*/ 418598 w 1682911"/>
                  <a:gd name="connsiteY1536" fmla="*/ 195962 h 1572126"/>
                  <a:gd name="connsiteX1537" fmla="*/ 418598 w 1682911"/>
                  <a:gd name="connsiteY1537" fmla="*/ 196691 h 1572126"/>
                  <a:gd name="connsiteX1538" fmla="*/ 418598 w 1682911"/>
                  <a:gd name="connsiteY1538" fmla="*/ 197419 h 1572126"/>
                  <a:gd name="connsiteX1539" fmla="*/ 419999 w 1682911"/>
                  <a:gd name="connsiteY1539" fmla="*/ 197419 h 1572126"/>
                  <a:gd name="connsiteX1540" fmla="*/ 422185 w 1682911"/>
                  <a:gd name="connsiteY1540" fmla="*/ 197419 h 1572126"/>
                  <a:gd name="connsiteX1541" fmla="*/ 424314 w 1682911"/>
                  <a:gd name="connsiteY1541" fmla="*/ 197419 h 1572126"/>
                  <a:gd name="connsiteX1542" fmla="*/ 425771 w 1682911"/>
                  <a:gd name="connsiteY1542" fmla="*/ 198820 h 1572126"/>
                  <a:gd name="connsiteX1543" fmla="*/ 427901 w 1682911"/>
                  <a:gd name="connsiteY1543" fmla="*/ 200277 h 1572126"/>
                  <a:gd name="connsiteX1544" fmla="*/ 430086 w 1682911"/>
                  <a:gd name="connsiteY1544" fmla="*/ 202407 h 1572126"/>
                  <a:gd name="connsiteX1545" fmla="*/ 432944 w 1682911"/>
                  <a:gd name="connsiteY1545" fmla="*/ 203864 h 1572126"/>
                  <a:gd name="connsiteX1546" fmla="*/ 430759 w 1682911"/>
                  <a:gd name="connsiteY1546" fmla="*/ 205321 h 1572126"/>
                  <a:gd name="connsiteX1547" fmla="*/ 429358 w 1682911"/>
                  <a:gd name="connsiteY1547" fmla="*/ 205993 h 1572126"/>
                  <a:gd name="connsiteX1548" fmla="*/ 427901 w 1682911"/>
                  <a:gd name="connsiteY1548" fmla="*/ 206721 h 1572126"/>
                  <a:gd name="connsiteX1549" fmla="*/ 426444 w 1682911"/>
                  <a:gd name="connsiteY1549" fmla="*/ 211765 h 1572126"/>
                  <a:gd name="connsiteX1550" fmla="*/ 423586 w 1682911"/>
                  <a:gd name="connsiteY1550" fmla="*/ 212493 h 1572126"/>
                  <a:gd name="connsiteX1551" fmla="*/ 419999 w 1682911"/>
                  <a:gd name="connsiteY1551" fmla="*/ 212493 h 1572126"/>
                  <a:gd name="connsiteX1552" fmla="*/ 418598 w 1682911"/>
                  <a:gd name="connsiteY1552" fmla="*/ 211765 h 1572126"/>
                  <a:gd name="connsiteX1553" fmla="*/ 418598 w 1682911"/>
                  <a:gd name="connsiteY1553" fmla="*/ 212493 h 1572126"/>
                  <a:gd name="connsiteX1554" fmla="*/ 417870 w 1682911"/>
                  <a:gd name="connsiteY1554" fmla="*/ 213222 h 1572126"/>
                  <a:gd name="connsiteX1555" fmla="*/ 417870 w 1682911"/>
                  <a:gd name="connsiteY1555" fmla="*/ 213894 h 1572126"/>
                  <a:gd name="connsiteX1556" fmla="*/ 419271 w 1682911"/>
                  <a:gd name="connsiteY1556" fmla="*/ 214623 h 1572126"/>
                  <a:gd name="connsiteX1557" fmla="*/ 421456 w 1682911"/>
                  <a:gd name="connsiteY1557" fmla="*/ 215351 h 1572126"/>
                  <a:gd name="connsiteX1558" fmla="*/ 420728 w 1682911"/>
                  <a:gd name="connsiteY1558" fmla="*/ 218938 h 1572126"/>
                  <a:gd name="connsiteX1559" fmla="*/ 419271 w 1682911"/>
                  <a:gd name="connsiteY1559" fmla="*/ 220395 h 1572126"/>
                  <a:gd name="connsiteX1560" fmla="*/ 418598 w 1682911"/>
                  <a:gd name="connsiteY1560" fmla="*/ 221796 h 1572126"/>
                  <a:gd name="connsiteX1561" fmla="*/ 419271 w 1682911"/>
                  <a:gd name="connsiteY1561" fmla="*/ 223253 h 1572126"/>
                  <a:gd name="connsiteX1562" fmla="*/ 419271 w 1682911"/>
                  <a:gd name="connsiteY1562" fmla="*/ 223981 h 1572126"/>
                  <a:gd name="connsiteX1563" fmla="*/ 419999 w 1682911"/>
                  <a:gd name="connsiteY1563" fmla="*/ 225382 h 1572126"/>
                  <a:gd name="connsiteX1564" fmla="*/ 419999 w 1682911"/>
                  <a:gd name="connsiteY1564" fmla="*/ 226839 h 1572126"/>
                  <a:gd name="connsiteX1565" fmla="*/ 419271 w 1682911"/>
                  <a:gd name="connsiteY1565" fmla="*/ 227567 h 1572126"/>
                  <a:gd name="connsiteX1566" fmla="*/ 418598 w 1682911"/>
                  <a:gd name="connsiteY1566" fmla="*/ 229697 h 1572126"/>
                  <a:gd name="connsiteX1567" fmla="*/ 417870 w 1682911"/>
                  <a:gd name="connsiteY1567" fmla="*/ 231882 h 1572126"/>
                  <a:gd name="connsiteX1568" fmla="*/ 417142 w 1682911"/>
                  <a:gd name="connsiteY1568" fmla="*/ 232555 h 1572126"/>
                  <a:gd name="connsiteX1569" fmla="*/ 417142 w 1682911"/>
                  <a:gd name="connsiteY1569" fmla="*/ 234012 h 1572126"/>
                  <a:gd name="connsiteX1570" fmla="*/ 416413 w 1682911"/>
                  <a:gd name="connsiteY1570" fmla="*/ 236141 h 1572126"/>
                  <a:gd name="connsiteX1571" fmla="*/ 416413 w 1682911"/>
                  <a:gd name="connsiteY1571" fmla="*/ 236141 h 1572126"/>
                  <a:gd name="connsiteX1572" fmla="*/ 417142 w 1682911"/>
                  <a:gd name="connsiteY1572" fmla="*/ 234012 h 1572126"/>
                  <a:gd name="connsiteX1573" fmla="*/ 417142 w 1682911"/>
                  <a:gd name="connsiteY1573" fmla="*/ 232555 h 1572126"/>
                  <a:gd name="connsiteX1574" fmla="*/ 417870 w 1682911"/>
                  <a:gd name="connsiteY1574" fmla="*/ 231882 h 1572126"/>
                  <a:gd name="connsiteX1575" fmla="*/ 418543 w 1682911"/>
                  <a:gd name="connsiteY1575" fmla="*/ 229697 h 1572126"/>
                  <a:gd name="connsiteX1576" fmla="*/ 419271 w 1682911"/>
                  <a:gd name="connsiteY1576" fmla="*/ 227567 h 1572126"/>
                  <a:gd name="connsiteX1577" fmla="*/ 419999 w 1682911"/>
                  <a:gd name="connsiteY1577" fmla="*/ 226839 h 1572126"/>
                  <a:gd name="connsiteX1578" fmla="*/ 419999 w 1682911"/>
                  <a:gd name="connsiteY1578" fmla="*/ 225382 h 1572126"/>
                  <a:gd name="connsiteX1579" fmla="*/ 419271 w 1682911"/>
                  <a:gd name="connsiteY1579" fmla="*/ 223981 h 1572126"/>
                  <a:gd name="connsiteX1580" fmla="*/ 419271 w 1682911"/>
                  <a:gd name="connsiteY1580" fmla="*/ 223253 h 1572126"/>
                  <a:gd name="connsiteX1581" fmla="*/ 418543 w 1682911"/>
                  <a:gd name="connsiteY1581" fmla="*/ 221796 h 1572126"/>
                  <a:gd name="connsiteX1582" fmla="*/ 407111 w 1682911"/>
                  <a:gd name="connsiteY1582" fmla="*/ 244771 h 1572126"/>
                  <a:gd name="connsiteX1583" fmla="*/ 344629 w 1682911"/>
                  <a:gd name="connsiteY1583" fmla="*/ 232555 h 1572126"/>
                  <a:gd name="connsiteX1584" fmla="*/ 359703 w 1682911"/>
                  <a:gd name="connsiteY1584" fmla="*/ 276376 h 1572126"/>
                  <a:gd name="connsiteX1585" fmla="*/ 358975 w 1682911"/>
                  <a:gd name="connsiteY1585" fmla="*/ 275647 h 1572126"/>
                  <a:gd name="connsiteX1586" fmla="*/ 358246 w 1682911"/>
                  <a:gd name="connsiteY1586" fmla="*/ 275647 h 1572126"/>
                  <a:gd name="connsiteX1587" fmla="*/ 357518 w 1682911"/>
                  <a:gd name="connsiteY1587" fmla="*/ 275647 h 1572126"/>
                  <a:gd name="connsiteX1588" fmla="*/ 357518 w 1682911"/>
                  <a:gd name="connsiteY1588" fmla="*/ 276376 h 1572126"/>
                  <a:gd name="connsiteX1589" fmla="*/ 356845 w 1682911"/>
                  <a:gd name="connsiteY1589" fmla="*/ 275647 h 1572126"/>
                  <a:gd name="connsiteX1590" fmla="*/ 356117 w 1682911"/>
                  <a:gd name="connsiteY1590" fmla="*/ 274919 h 1572126"/>
                  <a:gd name="connsiteX1591" fmla="*/ 354660 w 1682911"/>
                  <a:gd name="connsiteY1591" fmla="*/ 274190 h 1572126"/>
                  <a:gd name="connsiteX1592" fmla="*/ 353932 w 1682911"/>
                  <a:gd name="connsiteY1592" fmla="*/ 272790 h 1572126"/>
                  <a:gd name="connsiteX1593" fmla="*/ 353932 w 1682911"/>
                  <a:gd name="connsiteY1593" fmla="*/ 272061 h 1572126"/>
                  <a:gd name="connsiteX1594" fmla="*/ 353932 w 1682911"/>
                  <a:gd name="connsiteY1594" fmla="*/ 271332 h 1572126"/>
                  <a:gd name="connsiteX1595" fmla="*/ 354660 w 1682911"/>
                  <a:gd name="connsiteY1595" fmla="*/ 271332 h 1572126"/>
                  <a:gd name="connsiteX1596" fmla="*/ 355388 w 1682911"/>
                  <a:gd name="connsiteY1596" fmla="*/ 270604 h 1572126"/>
                  <a:gd name="connsiteX1597" fmla="*/ 355388 w 1682911"/>
                  <a:gd name="connsiteY1597" fmla="*/ 269932 h 1572126"/>
                  <a:gd name="connsiteX1598" fmla="*/ 354660 w 1682911"/>
                  <a:gd name="connsiteY1598" fmla="*/ 268475 h 1572126"/>
                  <a:gd name="connsiteX1599" fmla="*/ 353932 w 1682911"/>
                  <a:gd name="connsiteY1599" fmla="*/ 268475 h 1572126"/>
                  <a:gd name="connsiteX1600" fmla="*/ 352531 w 1682911"/>
                  <a:gd name="connsiteY1600" fmla="*/ 267746 h 1572126"/>
                  <a:gd name="connsiteX1601" fmla="*/ 352531 w 1682911"/>
                  <a:gd name="connsiteY1601" fmla="*/ 267018 h 1572126"/>
                  <a:gd name="connsiteX1602" fmla="*/ 351802 w 1682911"/>
                  <a:gd name="connsiteY1602" fmla="*/ 266345 h 1572126"/>
                  <a:gd name="connsiteX1603" fmla="*/ 348944 w 1682911"/>
                  <a:gd name="connsiteY1603" fmla="*/ 265617 h 1572126"/>
                  <a:gd name="connsiteX1604" fmla="*/ 347487 w 1682911"/>
                  <a:gd name="connsiteY1604" fmla="*/ 264888 h 1572126"/>
                  <a:gd name="connsiteX1605" fmla="*/ 346759 w 1682911"/>
                  <a:gd name="connsiteY1605" fmla="*/ 264888 h 1572126"/>
                  <a:gd name="connsiteX1606" fmla="*/ 346030 w 1682911"/>
                  <a:gd name="connsiteY1606" fmla="*/ 264888 h 1572126"/>
                  <a:gd name="connsiteX1607" fmla="*/ 345358 w 1682911"/>
                  <a:gd name="connsiteY1607" fmla="*/ 264888 h 1572126"/>
                  <a:gd name="connsiteX1608" fmla="*/ 343901 w 1682911"/>
                  <a:gd name="connsiteY1608" fmla="*/ 264160 h 1572126"/>
                  <a:gd name="connsiteX1609" fmla="*/ 341771 w 1682911"/>
                  <a:gd name="connsiteY1609" fmla="*/ 262703 h 1572126"/>
                  <a:gd name="connsiteX1610" fmla="*/ 340314 w 1682911"/>
                  <a:gd name="connsiteY1610" fmla="*/ 262703 h 1572126"/>
                  <a:gd name="connsiteX1611" fmla="*/ 338858 w 1682911"/>
                  <a:gd name="connsiteY1611" fmla="*/ 262703 h 1572126"/>
                  <a:gd name="connsiteX1612" fmla="*/ 338858 w 1682911"/>
                  <a:gd name="connsiteY1612" fmla="*/ 262030 h 1572126"/>
                  <a:gd name="connsiteX1613" fmla="*/ 338185 w 1682911"/>
                  <a:gd name="connsiteY1613" fmla="*/ 260573 h 1572126"/>
                  <a:gd name="connsiteX1614" fmla="*/ 337457 w 1682911"/>
                  <a:gd name="connsiteY1614" fmla="*/ 260573 h 1572126"/>
                  <a:gd name="connsiteX1615" fmla="*/ 337457 w 1682911"/>
                  <a:gd name="connsiteY1615" fmla="*/ 259845 h 1572126"/>
                  <a:gd name="connsiteX1616" fmla="*/ 336000 w 1682911"/>
                  <a:gd name="connsiteY1616" fmla="*/ 259845 h 1572126"/>
                  <a:gd name="connsiteX1617" fmla="*/ 335271 w 1682911"/>
                  <a:gd name="connsiteY1617" fmla="*/ 259845 h 1572126"/>
                  <a:gd name="connsiteX1618" fmla="*/ 334543 w 1682911"/>
                  <a:gd name="connsiteY1618" fmla="*/ 259116 h 1572126"/>
                  <a:gd name="connsiteX1619" fmla="*/ 334543 w 1682911"/>
                  <a:gd name="connsiteY1619" fmla="*/ 258444 h 1572126"/>
                  <a:gd name="connsiteX1620" fmla="*/ 335271 w 1682911"/>
                  <a:gd name="connsiteY1620" fmla="*/ 257715 h 1572126"/>
                  <a:gd name="connsiteX1621" fmla="*/ 335271 w 1682911"/>
                  <a:gd name="connsiteY1621" fmla="*/ 256987 h 1572126"/>
                  <a:gd name="connsiteX1622" fmla="*/ 334543 w 1682911"/>
                  <a:gd name="connsiteY1622" fmla="*/ 256258 h 1572126"/>
                  <a:gd name="connsiteX1623" fmla="*/ 333142 w 1682911"/>
                  <a:gd name="connsiteY1623" fmla="*/ 254857 h 1572126"/>
                  <a:gd name="connsiteX1624" fmla="*/ 332413 w 1682911"/>
                  <a:gd name="connsiteY1624" fmla="*/ 254857 h 1572126"/>
                  <a:gd name="connsiteX1625" fmla="*/ 330284 w 1682911"/>
                  <a:gd name="connsiteY1625" fmla="*/ 255530 h 1572126"/>
                  <a:gd name="connsiteX1626" fmla="*/ 329555 w 1682911"/>
                  <a:gd name="connsiteY1626" fmla="*/ 255530 h 1572126"/>
                  <a:gd name="connsiteX1627" fmla="*/ 327370 w 1682911"/>
                  <a:gd name="connsiteY1627" fmla="*/ 254129 h 1572126"/>
                  <a:gd name="connsiteX1628" fmla="*/ 326697 w 1682911"/>
                  <a:gd name="connsiteY1628" fmla="*/ 254857 h 1572126"/>
                  <a:gd name="connsiteX1629" fmla="*/ 325969 w 1682911"/>
                  <a:gd name="connsiteY1629" fmla="*/ 254857 h 1572126"/>
                  <a:gd name="connsiteX1630" fmla="*/ 325241 w 1682911"/>
                  <a:gd name="connsiteY1630" fmla="*/ 255530 h 1572126"/>
                  <a:gd name="connsiteX1631" fmla="*/ 325241 w 1682911"/>
                  <a:gd name="connsiteY1631" fmla="*/ 256258 h 1572126"/>
                  <a:gd name="connsiteX1632" fmla="*/ 324512 w 1682911"/>
                  <a:gd name="connsiteY1632" fmla="*/ 256987 h 1572126"/>
                  <a:gd name="connsiteX1633" fmla="*/ 323055 w 1682911"/>
                  <a:gd name="connsiteY1633" fmla="*/ 256987 h 1572126"/>
                  <a:gd name="connsiteX1634" fmla="*/ 321654 w 1682911"/>
                  <a:gd name="connsiteY1634" fmla="*/ 256987 h 1572126"/>
                  <a:gd name="connsiteX1635" fmla="*/ 320926 w 1682911"/>
                  <a:gd name="connsiteY1635" fmla="*/ 256987 h 1572126"/>
                  <a:gd name="connsiteX1636" fmla="*/ 320926 w 1682911"/>
                  <a:gd name="connsiteY1636" fmla="*/ 257715 h 1572126"/>
                  <a:gd name="connsiteX1637" fmla="*/ 320197 w 1682911"/>
                  <a:gd name="connsiteY1637" fmla="*/ 257715 h 1572126"/>
                  <a:gd name="connsiteX1638" fmla="*/ 319469 w 1682911"/>
                  <a:gd name="connsiteY1638" fmla="*/ 257715 h 1572126"/>
                  <a:gd name="connsiteX1639" fmla="*/ 318796 w 1682911"/>
                  <a:gd name="connsiteY1639" fmla="*/ 256987 h 1572126"/>
                  <a:gd name="connsiteX1640" fmla="*/ 318068 w 1682911"/>
                  <a:gd name="connsiteY1640" fmla="*/ 256987 h 1572126"/>
                  <a:gd name="connsiteX1641" fmla="*/ 317339 w 1682911"/>
                  <a:gd name="connsiteY1641" fmla="*/ 256987 h 1572126"/>
                  <a:gd name="connsiteX1642" fmla="*/ 317339 w 1682911"/>
                  <a:gd name="connsiteY1642" fmla="*/ 257715 h 1572126"/>
                  <a:gd name="connsiteX1643" fmla="*/ 317339 w 1682911"/>
                  <a:gd name="connsiteY1643" fmla="*/ 259116 h 1572126"/>
                  <a:gd name="connsiteX1644" fmla="*/ 316611 w 1682911"/>
                  <a:gd name="connsiteY1644" fmla="*/ 259845 h 1572126"/>
                  <a:gd name="connsiteX1645" fmla="*/ 315882 w 1682911"/>
                  <a:gd name="connsiteY1645" fmla="*/ 259116 h 1572126"/>
                  <a:gd name="connsiteX1646" fmla="*/ 314481 w 1682911"/>
                  <a:gd name="connsiteY1646" fmla="*/ 259116 h 1572126"/>
                  <a:gd name="connsiteX1647" fmla="*/ 313753 w 1682911"/>
                  <a:gd name="connsiteY1647" fmla="*/ 258444 h 1572126"/>
                  <a:gd name="connsiteX1648" fmla="*/ 313024 w 1682911"/>
                  <a:gd name="connsiteY1648" fmla="*/ 258444 h 1572126"/>
                  <a:gd name="connsiteX1649" fmla="*/ 312296 w 1682911"/>
                  <a:gd name="connsiteY1649" fmla="*/ 258444 h 1572126"/>
                  <a:gd name="connsiteX1650" fmla="*/ 311623 w 1682911"/>
                  <a:gd name="connsiteY1650" fmla="*/ 259116 h 1572126"/>
                  <a:gd name="connsiteX1651" fmla="*/ 311623 w 1682911"/>
                  <a:gd name="connsiteY1651" fmla="*/ 259845 h 1572126"/>
                  <a:gd name="connsiteX1652" fmla="*/ 311623 w 1682911"/>
                  <a:gd name="connsiteY1652" fmla="*/ 261302 h 1572126"/>
                  <a:gd name="connsiteX1653" fmla="*/ 310895 w 1682911"/>
                  <a:gd name="connsiteY1653" fmla="*/ 262030 h 1572126"/>
                  <a:gd name="connsiteX1654" fmla="*/ 310166 w 1682911"/>
                  <a:gd name="connsiteY1654" fmla="*/ 262703 h 1572126"/>
                  <a:gd name="connsiteX1655" fmla="*/ 309438 w 1682911"/>
                  <a:gd name="connsiteY1655" fmla="*/ 262703 h 1572126"/>
                  <a:gd name="connsiteX1656" fmla="*/ 308709 w 1682911"/>
                  <a:gd name="connsiteY1656" fmla="*/ 262030 h 1572126"/>
                  <a:gd name="connsiteX1657" fmla="*/ 307309 w 1682911"/>
                  <a:gd name="connsiteY1657" fmla="*/ 261302 h 1572126"/>
                  <a:gd name="connsiteX1658" fmla="*/ 305123 w 1682911"/>
                  <a:gd name="connsiteY1658" fmla="*/ 260573 h 1572126"/>
                  <a:gd name="connsiteX1659" fmla="*/ 304395 w 1682911"/>
                  <a:gd name="connsiteY1659" fmla="*/ 260573 h 1572126"/>
                  <a:gd name="connsiteX1660" fmla="*/ 303722 w 1682911"/>
                  <a:gd name="connsiteY1660" fmla="*/ 260573 h 1572126"/>
                  <a:gd name="connsiteX1661" fmla="*/ 302994 w 1682911"/>
                  <a:gd name="connsiteY1661" fmla="*/ 261302 h 1572126"/>
                  <a:gd name="connsiteX1662" fmla="*/ 301537 w 1682911"/>
                  <a:gd name="connsiteY1662" fmla="*/ 262703 h 1572126"/>
                  <a:gd name="connsiteX1663" fmla="*/ 300080 w 1682911"/>
                  <a:gd name="connsiteY1663" fmla="*/ 262703 h 1572126"/>
                  <a:gd name="connsiteX1664" fmla="*/ 297950 w 1682911"/>
                  <a:gd name="connsiteY1664" fmla="*/ 262030 h 1572126"/>
                  <a:gd name="connsiteX1665" fmla="*/ 297222 w 1682911"/>
                  <a:gd name="connsiteY1665" fmla="*/ 261302 h 1572126"/>
                  <a:gd name="connsiteX1666" fmla="*/ 297222 w 1682911"/>
                  <a:gd name="connsiteY1666" fmla="*/ 260573 h 1572126"/>
                  <a:gd name="connsiteX1667" fmla="*/ 296493 w 1682911"/>
                  <a:gd name="connsiteY1667" fmla="*/ 259845 h 1572126"/>
                  <a:gd name="connsiteX1668" fmla="*/ 295821 w 1682911"/>
                  <a:gd name="connsiteY1668" fmla="*/ 260573 h 1572126"/>
                  <a:gd name="connsiteX1669" fmla="*/ 293635 w 1682911"/>
                  <a:gd name="connsiteY1669" fmla="*/ 260573 h 1572126"/>
                  <a:gd name="connsiteX1670" fmla="*/ 292907 w 1682911"/>
                  <a:gd name="connsiteY1670" fmla="*/ 261302 h 1572126"/>
                  <a:gd name="connsiteX1671" fmla="*/ 291506 w 1682911"/>
                  <a:gd name="connsiteY1671" fmla="*/ 262030 h 1572126"/>
                  <a:gd name="connsiteX1672" fmla="*/ 290777 w 1682911"/>
                  <a:gd name="connsiteY1672" fmla="*/ 262703 h 1572126"/>
                  <a:gd name="connsiteX1673" fmla="*/ 290777 w 1682911"/>
                  <a:gd name="connsiteY1673" fmla="*/ 263431 h 1572126"/>
                  <a:gd name="connsiteX1674" fmla="*/ 291506 w 1682911"/>
                  <a:gd name="connsiteY1674" fmla="*/ 264160 h 1572126"/>
                  <a:gd name="connsiteX1675" fmla="*/ 291506 w 1682911"/>
                  <a:gd name="connsiteY1675" fmla="*/ 264888 h 1572126"/>
                  <a:gd name="connsiteX1676" fmla="*/ 291506 w 1682911"/>
                  <a:gd name="connsiteY1676" fmla="*/ 265617 h 1572126"/>
                  <a:gd name="connsiteX1677" fmla="*/ 291506 w 1682911"/>
                  <a:gd name="connsiteY1677" fmla="*/ 266345 h 1572126"/>
                  <a:gd name="connsiteX1678" fmla="*/ 290777 w 1682911"/>
                  <a:gd name="connsiteY1678" fmla="*/ 267018 h 1572126"/>
                  <a:gd name="connsiteX1679" fmla="*/ 290049 w 1682911"/>
                  <a:gd name="connsiteY1679" fmla="*/ 267018 h 1572126"/>
                  <a:gd name="connsiteX1680" fmla="*/ 290049 w 1682911"/>
                  <a:gd name="connsiteY1680" fmla="*/ 267746 h 1572126"/>
                  <a:gd name="connsiteX1681" fmla="*/ 288592 w 1682911"/>
                  <a:gd name="connsiteY1681" fmla="*/ 270604 h 1572126"/>
                  <a:gd name="connsiteX1682" fmla="*/ 288592 w 1682911"/>
                  <a:gd name="connsiteY1682" fmla="*/ 272790 h 1572126"/>
                  <a:gd name="connsiteX1683" fmla="*/ 289321 w 1682911"/>
                  <a:gd name="connsiteY1683" fmla="*/ 274190 h 1572126"/>
                  <a:gd name="connsiteX1684" fmla="*/ 288592 w 1682911"/>
                  <a:gd name="connsiteY1684" fmla="*/ 274919 h 1572126"/>
                  <a:gd name="connsiteX1685" fmla="*/ 288592 w 1682911"/>
                  <a:gd name="connsiteY1685" fmla="*/ 275647 h 1572126"/>
                  <a:gd name="connsiteX1686" fmla="*/ 287920 w 1682911"/>
                  <a:gd name="connsiteY1686" fmla="*/ 277104 h 1572126"/>
                  <a:gd name="connsiteX1687" fmla="*/ 287191 w 1682911"/>
                  <a:gd name="connsiteY1687" fmla="*/ 277104 h 1572126"/>
                  <a:gd name="connsiteX1688" fmla="*/ 286463 w 1682911"/>
                  <a:gd name="connsiteY1688" fmla="*/ 277777 h 1572126"/>
                  <a:gd name="connsiteX1689" fmla="*/ 285734 w 1682911"/>
                  <a:gd name="connsiteY1689" fmla="*/ 278505 h 1572126"/>
                  <a:gd name="connsiteX1690" fmla="*/ 285006 w 1682911"/>
                  <a:gd name="connsiteY1690" fmla="*/ 279234 h 1572126"/>
                  <a:gd name="connsiteX1691" fmla="*/ 284333 w 1682911"/>
                  <a:gd name="connsiteY1691" fmla="*/ 279234 h 1572126"/>
                  <a:gd name="connsiteX1692" fmla="*/ 283605 w 1682911"/>
                  <a:gd name="connsiteY1692" fmla="*/ 279962 h 1572126"/>
                  <a:gd name="connsiteX1693" fmla="*/ 282876 w 1682911"/>
                  <a:gd name="connsiteY1693" fmla="*/ 279962 h 1572126"/>
                  <a:gd name="connsiteX1694" fmla="*/ 282876 w 1682911"/>
                  <a:gd name="connsiteY1694" fmla="*/ 280691 h 1572126"/>
                  <a:gd name="connsiteX1695" fmla="*/ 282876 w 1682911"/>
                  <a:gd name="connsiteY1695" fmla="*/ 281419 h 1572126"/>
                  <a:gd name="connsiteX1696" fmla="*/ 282876 w 1682911"/>
                  <a:gd name="connsiteY1696" fmla="*/ 282092 h 1572126"/>
                  <a:gd name="connsiteX1697" fmla="*/ 282148 w 1682911"/>
                  <a:gd name="connsiteY1697" fmla="*/ 282092 h 1572126"/>
                  <a:gd name="connsiteX1698" fmla="*/ 281419 w 1682911"/>
                  <a:gd name="connsiteY1698" fmla="*/ 282092 h 1572126"/>
                  <a:gd name="connsiteX1699" fmla="*/ 280747 w 1682911"/>
                  <a:gd name="connsiteY1699" fmla="*/ 282092 h 1572126"/>
                  <a:gd name="connsiteX1700" fmla="*/ 280018 w 1682911"/>
                  <a:gd name="connsiteY1700" fmla="*/ 283549 h 1572126"/>
                  <a:gd name="connsiteX1701" fmla="*/ 279290 w 1682911"/>
                  <a:gd name="connsiteY1701" fmla="*/ 284277 h 1572126"/>
                  <a:gd name="connsiteX1702" fmla="*/ 279290 w 1682911"/>
                  <a:gd name="connsiteY1702" fmla="*/ 285006 h 1572126"/>
                  <a:gd name="connsiteX1703" fmla="*/ 280018 w 1682911"/>
                  <a:gd name="connsiteY1703" fmla="*/ 286407 h 1572126"/>
                  <a:gd name="connsiteX1704" fmla="*/ 279290 w 1682911"/>
                  <a:gd name="connsiteY1704" fmla="*/ 287135 h 1572126"/>
                  <a:gd name="connsiteX1705" fmla="*/ 280018 w 1682911"/>
                  <a:gd name="connsiteY1705" fmla="*/ 287864 h 1572126"/>
                  <a:gd name="connsiteX1706" fmla="*/ 280747 w 1682911"/>
                  <a:gd name="connsiteY1706" fmla="*/ 287864 h 1572126"/>
                  <a:gd name="connsiteX1707" fmla="*/ 280018 w 1682911"/>
                  <a:gd name="connsiteY1707" fmla="*/ 288592 h 1572126"/>
                  <a:gd name="connsiteX1708" fmla="*/ 280018 w 1682911"/>
                  <a:gd name="connsiteY1708" fmla="*/ 289264 h 1572126"/>
                  <a:gd name="connsiteX1709" fmla="*/ 279290 w 1682911"/>
                  <a:gd name="connsiteY1709" fmla="*/ 289993 h 1572126"/>
                  <a:gd name="connsiteX1710" fmla="*/ 279290 w 1682911"/>
                  <a:gd name="connsiteY1710" fmla="*/ 290722 h 1572126"/>
                  <a:gd name="connsiteX1711" fmla="*/ 280018 w 1682911"/>
                  <a:gd name="connsiteY1711" fmla="*/ 291450 h 1572126"/>
                  <a:gd name="connsiteX1712" fmla="*/ 280018 w 1682911"/>
                  <a:gd name="connsiteY1712" fmla="*/ 292178 h 1572126"/>
                  <a:gd name="connsiteX1713" fmla="*/ 280747 w 1682911"/>
                  <a:gd name="connsiteY1713" fmla="*/ 292178 h 1572126"/>
                  <a:gd name="connsiteX1714" fmla="*/ 281419 w 1682911"/>
                  <a:gd name="connsiteY1714" fmla="*/ 292178 h 1572126"/>
                  <a:gd name="connsiteX1715" fmla="*/ 282148 w 1682911"/>
                  <a:gd name="connsiteY1715" fmla="*/ 292178 h 1572126"/>
                  <a:gd name="connsiteX1716" fmla="*/ 282148 w 1682911"/>
                  <a:gd name="connsiteY1716" fmla="*/ 292907 h 1572126"/>
                  <a:gd name="connsiteX1717" fmla="*/ 282148 w 1682911"/>
                  <a:gd name="connsiteY1717" fmla="*/ 293579 h 1572126"/>
                  <a:gd name="connsiteX1718" fmla="*/ 282148 w 1682911"/>
                  <a:gd name="connsiteY1718" fmla="*/ 295036 h 1572126"/>
                  <a:gd name="connsiteX1719" fmla="*/ 281419 w 1682911"/>
                  <a:gd name="connsiteY1719" fmla="*/ 295765 h 1572126"/>
                  <a:gd name="connsiteX1720" fmla="*/ 280747 w 1682911"/>
                  <a:gd name="connsiteY1720" fmla="*/ 296493 h 1572126"/>
                  <a:gd name="connsiteX1721" fmla="*/ 280018 w 1682911"/>
                  <a:gd name="connsiteY1721" fmla="*/ 296493 h 1572126"/>
                  <a:gd name="connsiteX1722" fmla="*/ 279290 w 1682911"/>
                  <a:gd name="connsiteY1722" fmla="*/ 295765 h 1572126"/>
                  <a:gd name="connsiteX1723" fmla="*/ 278561 w 1682911"/>
                  <a:gd name="connsiteY1723" fmla="*/ 296493 h 1572126"/>
                  <a:gd name="connsiteX1724" fmla="*/ 277104 w 1682911"/>
                  <a:gd name="connsiteY1724" fmla="*/ 297166 h 1572126"/>
                  <a:gd name="connsiteX1725" fmla="*/ 274975 w 1682911"/>
                  <a:gd name="connsiteY1725" fmla="*/ 298623 h 1572126"/>
                  <a:gd name="connsiteX1726" fmla="*/ 274975 w 1682911"/>
                  <a:gd name="connsiteY1726" fmla="*/ 299351 h 1572126"/>
                  <a:gd name="connsiteX1727" fmla="*/ 274975 w 1682911"/>
                  <a:gd name="connsiteY1727" fmla="*/ 300752 h 1572126"/>
                  <a:gd name="connsiteX1728" fmla="*/ 273518 w 1682911"/>
                  <a:gd name="connsiteY1728" fmla="*/ 301481 h 1572126"/>
                  <a:gd name="connsiteX1729" fmla="*/ 273518 w 1682911"/>
                  <a:gd name="connsiteY1729" fmla="*/ 302209 h 1572126"/>
                  <a:gd name="connsiteX1730" fmla="*/ 274247 w 1682911"/>
                  <a:gd name="connsiteY1730" fmla="*/ 302938 h 1572126"/>
                  <a:gd name="connsiteX1731" fmla="*/ 274247 w 1682911"/>
                  <a:gd name="connsiteY1731" fmla="*/ 303666 h 1572126"/>
                  <a:gd name="connsiteX1732" fmla="*/ 274975 w 1682911"/>
                  <a:gd name="connsiteY1732" fmla="*/ 304395 h 1572126"/>
                  <a:gd name="connsiteX1733" fmla="*/ 274975 w 1682911"/>
                  <a:gd name="connsiteY1733" fmla="*/ 305067 h 1572126"/>
                  <a:gd name="connsiteX1734" fmla="*/ 273518 w 1682911"/>
                  <a:gd name="connsiteY1734" fmla="*/ 305796 h 1572126"/>
                  <a:gd name="connsiteX1735" fmla="*/ 272846 w 1682911"/>
                  <a:gd name="connsiteY1735" fmla="*/ 307252 h 1572126"/>
                  <a:gd name="connsiteX1736" fmla="*/ 273518 w 1682911"/>
                  <a:gd name="connsiteY1736" fmla="*/ 307981 h 1572126"/>
                  <a:gd name="connsiteX1737" fmla="*/ 273518 w 1682911"/>
                  <a:gd name="connsiteY1737" fmla="*/ 308653 h 1572126"/>
                  <a:gd name="connsiteX1738" fmla="*/ 272846 w 1682911"/>
                  <a:gd name="connsiteY1738" fmla="*/ 308653 h 1572126"/>
                  <a:gd name="connsiteX1739" fmla="*/ 272117 w 1682911"/>
                  <a:gd name="connsiteY1739" fmla="*/ 309382 h 1572126"/>
                  <a:gd name="connsiteX1740" fmla="*/ 270660 w 1682911"/>
                  <a:gd name="connsiteY1740" fmla="*/ 310839 h 1572126"/>
                  <a:gd name="connsiteX1741" fmla="*/ 269259 w 1682911"/>
                  <a:gd name="connsiteY1741" fmla="*/ 310839 h 1572126"/>
                  <a:gd name="connsiteX1742" fmla="*/ 267802 w 1682911"/>
                  <a:gd name="connsiteY1742" fmla="*/ 310839 h 1572126"/>
                  <a:gd name="connsiteX1743" fmla="*/ 263487 w 1682911"/>
                  <a:gd name="connsiteY1743" fmla="*/ 310839 h 1572126"/>
                  <a:gd name="connsiteX1744" fmla="*/ 262759 w 1682911"/>
                  <a:gd name="connsiteY1744" fmla="*/ 310839 h 1572126"/>
                  <a:gd name="connsiteX1745" fmla="*/ 262030 w 1682911"/>
                  <a:gd name="connsiteY1745" fmla="*/ 310839 h 1572126"/>
                  <a:gd name="connsiteX1746" fmla="*/ 259172 w 1682911"/>
                  <a:gd name="connsiteY1746" fmla="*/ 310110 h 1572126"/>
                  <a:gd name="connsiteX1747" fmla="*/ 257043 w 1682911"/>
                  <a:gd name="connsiteY1747" fmla="*/ 310110 h 1572126"/>
                  <a:gd name="connsiteX1748" fmla="*/ 255586 w 1682911"/>
                  <a:gd name="connsiteY1748" fmla="*/ 310110 h 1572126"/>
                  <a:gd name="connsiteX1749" fmla="*/ 254858 w 1682911"/>
                  <a:gd name="connsiteY1749" fmla="*/ 309382 h 1572126"/>
                  <a:gd name="connsiteX1750" fmla="*/ 252000 w 1682911"/>
                  <a:gd name="connsiteY1750" fmla="*/ 309382 h 1572126"/>
                  <a:gd name="connsiteX1751" fmla="*/ 250543 w 1682911"/>
                  <a:gd name="connsiteY1751" fmla="*/ 309382 h 1572126"/>
                  <a:gd name="connsiteX1752" fmla="*/ 249870 w 1682911"/>
                  <a:gd name="connsiteY1752" fmla="*/ 309382 h 1572126"/>
                  <a:gd name="connsiteX1753" fmla="*/ 248413 w 1682911"/>
                  <a:gd name="connsiteY1753" fmla="*/ 310839 h 1572126"/>
                  <a:gd name="connsiteX1754" fmla="*/ 247685 w 1682911"/>
                  <a:gd name="connsiteY1754" fmla="*/ 310839 h 1572126"/>
                  <a:gd name="connsiteX1755" fmla="*/ 246956 w 1682911"/>
                  <a:gd name="connsiteY1755" fmla="*/ 310839 h 1572126"/>
                  <a:gd name="connsiteX1756" fmla="*/ 245555 w 1682911"/>
                  <a:gd name="connsiteY1756" fmla="*/ 310110 h 1572126"/>
                  <a:gd name="connsiteX1757" fmla="*/ 244827 w 1682911"/>
                  <a:gd name="connsiteY1757" fmla="*/ 310110 h 1572126"/>
                  <a:gd name="connsiteX1758" fmla="*/ 241240 w 1682911"/>
                  <a:gd name="connsiteY1758" fmla="*/ 310110 h 1572126"/>
                  <a:gd name="connsiteX1759" fmla="*/ 240512 w 1682911"/>
                  <a:gd name="connsiteY1759" fmla="*/ 310110 h 1572126"/>
                  <a:gd name="connsiteX1760" fmla="*/ 239784 w 1682911"/>
                  <a:gd name="connsiteY1760" fmla="*/ 309382 h 1572126"/>
                  <a:gd name="connsiteX1761" fmla="*/ 239055 w 1682911"/>
                  <a:gd name="connsiteY1761" fmla="*/ 308653 h 1572126"/>
                  <a:gd name="connsiteX1762" fmla="*/ 239055 w 1682911"/>
                  <a:gd name="connsiteY1762" fmla="*/ 307981 h 1572126"/>
                  <a:gd name="connsiteX1763" fmla="*/ 239784 w 1682911"/>
                  <a:gd name="connsiteY1763" fmla="*/ 307252 h 1572126"/>
                  <a:gd name="connsiteX1764" fmla="*/ 239784 w 1682911"/>
                  <a:gd name="connsiteY1764" fmla="*/ 306524 h 1572126"/>
                  <a:gd name="connsiteX1765" fmla="*/ 239784 w 1682911"/>
                  <a:gd name="connsiteY1765" fmla="*/ 305796 h 1572126"/>
                  <a:gd name="connsiteX1766" fmla="*/ 239055 w 1682911"/>
                  <a:gd name="connsiteY1766" fmla="*/ 305067 h 1572126"/>
                  <a:gd name="connsiteX1767" fmla="*/ 238383 w 1682911"/>
                  <a:gd name="connsiteY1767" fmla="*/ 303666 h 1572126"/>
                  <a:gd name="connsiteX1768" fmla="*/ 234068 w 1682911"/>
                  <a:gd name="connsiteY1768" fmla="*/ 300752 h 1572126"/>
                  <a:gd name="connsiteX1769" fmla="*/ 231882 w 1682911"/>
                  <a:gd name="connsiteY1769" fmla="*/ 300080 h 1572126"/>
                  <a:gd name="connsiteX1770" fmla="*/ 231210 w 1682911"/>
                  <a:gd name="connsiteY1770" fmla="*/ 299351 h 1572126"/>
                  <a:gd name="connsiteX1771" fmla="*/ 229753 w 1682911"/>
                  <a:gd name="connsiteY1771" fmla="*/ 299351 h 1572126"/>
                  <a:gd name="connsiteX1772" fmla="*/ 229024 w 1682911"/>
                  <a:gd name="connsiteY1772" fmla="*/ 297894 h 1572126"/>
                  <a:gd name="connsiteX1773" fmla="*/ 226895 w 1682911"/>
                  <a:gd name="connsiteY1773" fmla="*/ 296493 h 1572126"/>
                  <a:gd name="connsiteX1774" fmla="*/ 226166 w 1682911"/>
                  <a:gd name="connsiteY1774" fmla="*/ 295765 h 1572126"/>
                  <a:gd name="connsiteX1775" fmla="*/ 225438 w 1682911"/>
                  <a:gd name="connsiteY1775" fmla="*/ 295036 h 1572126"/>
                  <a:gd name="connsiteX1776" fmla="*/ 224710 w 1682911"/>
                  <a:gd name="connsiteY1776" fmla="*/ 295765 h 1572126"/>
                  <a:gd name="connsiteX1777" fmla="*/ 223981 w 1682911"/>
                  <a:gd name="connsiteY1777" fmla="*/ 295765 h 1572126"/>
                  <a:gd name="connsiteX1778" fmla="*/ 223309 w 1682911"/>
                  <a:gd name="connsiteY1778" fmla="*/ 296493 h 1572126"/>
                  <a:gd name="connsiteX1779" fmla="*/ 222580 w 1682911"/>
                  <a:gd name="connsiteY1779" fmla="*/ 296493 h 1572126"/>
                  <a:gd name="connsiteX1780" fmla="*/ 221852 w 1682911"/>
                  <a:gd name="connsiteY1780" fmla="*/ 296493 h 1572126"/>
                  <a:gd name="connsiteX1781" fmla="*/ 221123 w 1682911"/>
                  <a:gd name="connsiteY1781" fmla="*/ 295765 h 1572126"/>
                  <a:gd name="connsiteX1782" fmla="*/ 221123 w 1682911"/>
                  <a:gd name="connsiteY1782" fmla="*/ 294308 h 1572126"/>
                  <a:gd name="connsiteX1783" fmla="*/ 220395 w 1682911"/>
                  <a:gd name="connsiteY1783" fmla="*/ 294308 h 1572126"/>
                  <a:gd name="connsiteX1784" fmla="*/ 219666 w 1682911"/>
                  <a:gd name="connsiteY1784" fmla="*/ 293579 h 1572126"/>
                  <a:gd name="connsiteX1785" fmla="*/ 217537 w 1682911"/>
                  <a:gd name="connsiteY1785" fmla="*/ 292178 h 1572126"/>
                  <a:gd name="connsiteX1786" fmla="*/ 216808 w 1682911"/>
                  <a:gd name="connsiteY1786" fmla="*/ 292178 h 1572126"/>
                  <a:gd name="connsiteX1787" fmla="*/ 216080 w 1682911"/>
                  <a:gd name="connsiteY1787" fmla="*/ 292907 h 1572126"/>
                  <a:gd name="connsiteX1788" fmla="*/ 216080 w 1682911"/>
                  <a:gd name="connsiteY1788" fmla="*/ 293579 h 1572126"/>
                  <a:gd name="connsiteX1789" fmla="*/ 216808 w 1682911"/>
                  <a:gd name="connsiteY1789" fmla="*/ 295036 h 1572126"/>
                  <a:gd name="connsiteX1790" fmla="*/ 217537 w 1682911"/>
                  <a:gd name="connsiteY1790" fmla="*/ 295765 h 1572126"/>
                  <a:gd name="connsiteX1791" fmla="*/ 218994 w 1682911"/>
                  <a:gd name="connsiteY1791" fmla="*/ 296493 h 1572126"/>
                  <a:gd name="connsiteX1792" fmla="*/ 219666 w 1682911"/>
                  <a:gd name="connsiteY1792" fmla="*/ 297894 h 1572126"/>
                  <a:gd name="connsiteX1793" fmla="*/ 220395 w 1682911"/>
                  <a:gd name="connsiteY1793" fmla="*/ 298623 h 1572126"/>
                  <a:gd name="connsiteX1794" fmla="*/ 220395 w 1682911"/>
                  <a:gd name="connsiteY1794" fmla="*/ 300080 h 1572126"/>
                  <a:gd name="connsiteX1795" fmla="*/ 219666 w 1682911"/>
                  <a:gd name="connsiteY1795" fmla="*/ 302209 h 1572126"/>
                  <a:gd name="connsiteX1796" fmla="*/ 219666 w 1682911"/>
                  <a:gd name="connsiteY1796" fmla="*/ 302938 h 1572126"/>
                  <a:gd name="connsiteX1797" fmla="*/ 218994 w 1682911"/>
                  <a:gd name="connsiteY1797" fmla="*/ 302938 h 1572126"/>
                  <a:gd name="connsiteX1798" fmla="*/ 218265 w 1682911"/>
                  <a:gd name="connsiteY1798" fmla="*/ 302938 h 1572126"/>
                  <a:gd name="connsiteX1799" fmla="*/ 217537 w 1682911"/>
                  <a:gd name="connsiteY1799" fmla="*/ 303666 h 1572126"/>
                  <a:gd name="connsiteX1800" fmla="*/ 216808 w 1682911"/>
                  <a:gd name="connsiteY1800" fmla="*/ 304395 h 1572126"/>
                  <a:gd name="connsiteX1801" fmla="*/ 216808 w 1682911"/>
                  <a:gd name="connsiteY1801" fmla="*/ 305067 h 1572126"/>
                  <a:gd name="connsiteX1802" fmla="*/ 217537 w 1682911"/>
                  <a:gd name="connsiteY1802" fmla="*/ 306524 h 1572126"/>
                  <a:gd name="connsiteX1803" fmla="*/ 218994 w 1682911"/>
                  <a:gd name="connsiteY1803" fmla="*/ 307981 h 1572126"/>
                  <a:gd name="connsiteX1804" fmla="*/ 220395 w 1682911"/>
                  <a:gd name="connsiteY1804" fmla="*/ 310839 h 1572126"/>
                  <a:gd name="connsiteX1805" fmla="*/ 222580 w 1682911"/>
                  <a:gd name="connsiteY1805" fmla="*/ 313697 h 1572126"/>
                  <a:gd name="connsiteX1806" fmla="*/ 223981 w 1682911"/>
                  <a:gd name="connsiteY1806" fmla="*/ 314425 h 1572126"/>
                  <a:gd name="connsiteX1807" fmla="*/ 225438 w 1682911"/>
                  <a:gd name="connsiteY1807" fmla="*/ 315826 h 1572126"/>
                  <a:gd name="connsiteX1808" fmla="*/ 226166 w 1682911"/>
                  <a:gd name="connsiteY1808" fmla="*/ 316555 h 1572126"/>
                  <a:gd name="connsiteX1809" fmla="*/ 226895 w 1682911"/>
                  <a:gd name="connsiteY1809" fmla="*/ 318012 h 1572126"/>
                  <a:gd name="connsiteX1810" fmla="*/ 226166 w 1682911"/>
                  <a:gd name="connsiteY1810" fmla="*/ 320141 h 1572126"/>
                  <a:gd name="connsiteX1811" fmla="*/ 224710 w 1682911"/>
                  <a:gd name="connsiteY1811" fmla="*/ 322326 h 1572126"/>
                  <a:gd name="connsiteX1812" fmla="*/ 223309 w 1682911"/>
                  <a:gd name="connsiteY1812" fmla="*/ 323055 h 1572126"/>
                  <a:gd name="connsiteX1813" fmla="*/ 221852 w 1682911"/>
                  <a:gd name="connsiteY1813" fmla="*/ 323055 h 1572126"/>
                  <a:gd name="connsiteX1814" fmla="*/ 220395 w 1682911"/>
                  <a:gd name="connsiteY1814" fmla="*/ 323727 h 1572126"/>
                  <a:gd name="connsiteX1815" fmla="*/ 220395 w 1682911"/>
                  <a:gd name="connsiteY1815" fmla="*/ 325184 h 1572126"/>
                  <a:gd name="connsiteX1816" fmla="*/ 219666 w 1682911"/>
                  <a:gd name="connsiteY1816" fmla="*/ 325184 h 1572126"/>
                  <a:gd name="connsiteX1817" fmla="*/ 218265 w 1682911"/>
                  <a:gd name="connsiteY1817" fmla="*/ 325913 h 1572126"/>
                  <a:gd name="connsiteX1818" fmla="*/ 217537 w 1682911"/>
                  <a:gd name="connsiteY1818" fmla="*/ 326641 h 1572126"/>
                  <a:gd name="connsiteX1819" fmla="*/ 214679 w 1682911"/>
                  <a:gd name="connsiteY1819" fmla="*/ 331629 h 1572126"/>
                  <a:gd name="connsiteX1820" fmla="*/ 213950 w 1682911"/>
                  <a:gd name="connsiteY1820" fmla="*/ 332357 h 1572126"/>
                  <a:gd name="connsiteX1821" fmla="*/ 212493 w 1682911"/>
                  <a:gd name="connsiteY1821" fmla="*/ 333086 h 1572126"/>
                  <a:gd name="connsiteX1822" fmla="*/ 208907 w 1682911"/>
                  <a:gd name="connsiteY1822" fmla="*/ 335215 h 1572126"/>
                  <a:gd name="connsiteX1823" fmla="*/ 207506 w 1682911"/>
                  <a:gd name="connsiteY1823" fmla="*/ 336672 h 1572126"/>
                  <a:gd name="connsiteX1824" fmla="*/ 207506 w 1682911"/>
                  <a:gd name="connsiteY1824" fmla="*/ 337400 h 1572126"/>
                  <a:gd name="connsiteX1825" fmla="*/ 207506 w 1682911"/>
                  <a:gd name="connsiteY1825" fmla="*/ 338129 h 1572126"/>
                  <a:gd name="connsiteX1826" fmla="*/ 208907 w 1682911"/>
                  <a:gd name="connsiteY1826" fmla="*/ 338801 h 1572126"/>
                  <a:gd name="connsiteX1827" fmla="*/ 209636 w 1682911"/>
                  <a:gd name="connsiteY1827" fmla="*/ 339530 h 1572126"/>
                  <a:gd name="connsiteX1828" fmla="*/ 209636 w 1682911"/>
                  <a:gd name="connsiteY1828" fmla="*/ 340258 h 1572126"/>
                  <a:gd name="connsiteX1829" fmla="*/ 209636 w 1682911"/>
                  <a:gd name="connsiteY1829" fmla="*/ 341715 h 1572126"/>
                  <a:gd name="connsiteX1830" fmla="*/ 208907 w 1682911"/>
                  <a:gd name="connsiteY1830" fmla="*/ 343116 h 1572126"/>
                  <a:gd name="connsiteX1831" fmla="*/ 208235 w 1682911"/>
                  <a:gd name="connsiteY1831" fmla="*/ 343845 h 1572126"/>
                  <a:gd name="connsiteX1832" fmla="*/ 207506 w 1682911"/>
                  <a:gd name="connsiteY1832" fmla="*/ 344573 h 1572126"/>
                  <a:gd name="connsiteX1833" fmla="*/ 207506 w 1682911"/>
                  <a:gd name="connsiteY1833" fmla="*/ 346030 h 1572126"/>
                  <a:gd name="connsiteX1834" fmla="*/ 207506 w 1682911"/>
                  <a:gd name="connsiteY1834" fmla="*/ 346703 h 1572126"/>
                  <a:gd name="connsiteX1835" fmla="*/ 208235 w 1682911"/>
                  <a:gd name="connsiteY1835" fmla="*/ 347431 h 1572126"/>
                  <a:gd name="connsiteX1836" fmla="*/ 208907 w 1682911"/>
                  <a:gd name="connsiteY1836" fmla="*/ 347431 h 1572126"/>
                  <a:gd name="connsiteX1837" fmla="*/ 208907 w 1682911"/>
                  <a:gd name="connsiteY1837" fmla="*/ 348888 h 1572126"/>
                  <a:gd name="connsiteX1838" fmla="*/ 208235 w 1682911"/>
                  <a:gd name="connsiteY1838" fmla="*/ 348888 h 1572126"/>
                  <a:gd name="connsiteX1839" fmla="*/ 208235 w 1682911"/>
                  <a:gd name="connsiteY1839" fmla="*/ 349617 h 1572126"/>
                  <a:gd name="connsiteX1840" fmla="*/ 208235 w 1682911"/>
                  <a:gd name="connsiteY1840" fmla="*/ 350289 h 1572126"/>
                  <a:gd name="connsiteX1841" fmla="*/ 209636 w 1682911"/>
                  <a:gd name="connsiteY1841" fmla="*/ 351746 h 1572126"/>
                  <a:gd name="connsiteX1842" fmla="*/ 209636 w 1682911"/>
                  <a:gd name="connsiteY1842" fmla="*/ 352475 h 1572126"/>
                  <a:gd name="connsiteX1843" fmla="*/ 208907 w 1682911"/>
                  <a:gd name="connsiteY1843" fmla="*/ 352475 h 1572126"/>
                  <a:gd name="connsiteX1844" fmla="*/ 208907 w 1682911"/>
                  <a:gd name="connsiteY1844" fmla="*/ 353203 h 1572126"/>
                  <a:gd name="connsiteX1845" fmla="*/ 209636 w 1682911"/>
                  <a:gd name="connsiteY1845" fmla="*/ 353875 h 1572126"/>
                  <a:gd name="connsiteX1846" fmla="*/ 210364 w 1682911"/>
                  <a:gd name="connsiteY1846" fmla="*/ 354604 h 1572126"/>
                  <a:gd name="connsiteX1847" fmla="*/ 211092 w 1682911"/>
                  <a:gd name="connsiteY1847" fmla="*/ 355332 h 1572126"/>
                  <a:gd name="connsiteX1848" fmla="*/ 211821 w 1682911"/>
                  <a:gd name="connsiteY1848" fmla="*/ 356061 h 1572126"/>
                  <a:gd name="connsiteX1849" fmla="*/ 211821 w 1682911"/>
                  <a:gd name="connsiteY1849" fmla="*/ 356789 h 1572126"/>
                  <a:gd name="connsiteX1850" fmla="*/ 211821 w 1682911"/>
                  <a:gd name="connsiteY1850" fmla="*/ 357462 h 1572126"/>
                  <a:gd name="connsiteX1851" fmla="*/ 211092 w 1682911"/>
                  <a:gd name="connsiteY1851" fmla="*/ 357462 h 1572126"/>
                  <a:gd name="connsiteX1852" fmla="*/ 211092 w 1682911"/>
                  <a:gd name="connsiteY1852" fmla="*/ 358190 h 1572126"/>
                  <a:gd name="connsiteX1853" fmla="*/ 211092 w 1682911"/>
                  <a:gd name="connsiteY1853" fmla="*/ 358919 h 1572126"/>
                  <a:gd name="connsiteX1854" fmla="*/ 212493 w 1682911"/>
                  <a:gd name="connsiteY1854" fmla="*/ 359647 h 1572126"/>
                  <a:gd name="connsiteX1855" fmla="*/ 213950 w 1682911"/>
                  <a:gd name="connsiteY1855" fmla="*/ 359647 h 1572126"/>
                  <a:gd name="connsiteX1856" fmla="*/ 214679 w 1682911"/>
                  <a:gd name="connsiteY1856" fmla="*/ 360376 h 1572126"/>
                  <a:gd name="connsiteX1857" fmla="*/ 215407 w 1682911"/>
                  <a:gd name="connsiteY1857" fmla="*/ 360376 h 1572126"/>
                  <a:gd name="connsiteX1858" fmla="*/ 216808 w 1682911"/>
                  <a:gd name="connsiteY1858" fmla="*/ 361777 h 1572126"/>
                  <a:gd name="connsiteX1859" fmla="*/ 218265 w 1682911"/>
                  <a:gd name="connsiteY1859" fmla="*/ 363962 h 1572126"/>
                  <a:gd name="connsiteX1860" fmla="*/ 218265 w 1682911"/>
                  <a:gd name="connsiteY1860" fmla="*/ 365363 h 1572126"/>
                  <a:gd name="connsiteX1861" fmla="*/ 219666 w 1682911"/>
                  <a:gd name="connsiteY1861" fmla="*/ 366820 h 1572126"/>
                  <a:gd name="connsiteX1862" fmla="*/ 222580 w 1682911"/>
                  <a:gd name="connsiteY1862" fmla="*/ 371135 h 1572126"/>
                  <a:gd name="connsiteX1863" fmla="*/ 223309 w 1682911"/>
                  <a:gd name="connsiteY1863" fmla="*/ 371863 h 1572126"/>
                  <a:gd name="connsiteX1864" fmla="*/ 224710 w 1682911"/>
                  <a:gd name="connsiteY1864" fmla="*/ 374721 h 1572126"/>
                  <a:gd name="connsiteX1865" fmla="*/ 226166 w 1682911"/>
                  <a:gd name="connsiteY1865" fmla="*/ 375450 h 1572126"/>
                  <a:gd name="connsiteX1866" fmla="*/ 227567 w 1682911"/>
                  <a:gd name="connsiteY1866" fmla="*/ 376851 h 1572126"/>
                  <a:gd name="connsiteX1867" fmla="*/ 228296 w 1682911"/>
                  <a:gd name="connsiteY1867" fmla="*/ 377579 h 1572126"/>
                  <a:gd name="connsiteX1868" fmla="*/ 229024 w 1682911"/>
                  <a:gd name="connsiteY1868" fmla="*/ 378308 h 1572126"/>
                  <a:gd name="connsiteX1869" fmla="*/ 229753 w 1682911"/>
                  <a:gd name="connsiteY1869" fmla="*/ 379036 h 1572126"/>
                  <a:gd name="connsiteX1870" fmla="*/ 229753 w 1682911"/>
                  <a:gd name="connsiteY1870" fmla="*/ 379765 h 1572126"/>
                  <a:gd name="connsiteX1871" fmla="*/ 229753 w 1682911"/>
                  <a:gd name="connsiteY1871" fmla="*/ 381166 h 1572126"/>
                  <a:gd name="connsiteX1872" fmla="*/ 230481 w 1682911"/>
                  <a:gd name="connsiteY1872" fmla="*/ 381894 h 1572126"/>
                  <a:gd name="connsiteX1873" fmla="*/ 231210 w 1682911"/>
                  <a:gd name="connsiteY1873" fmla="*/ 382623 h 1572126"/>
                  <a:gd name="connsiteX1874" fmla="*/ 233339 w 1682911"/>
                  <a:gd name="connsiteY1874" fmla="*/ 384024 h 1572126"/>
                  <a:gd name="connsiteX1875" fmla="*/ 234796 w 1682911"/>
                  <a:gd name="connsiteY1875" fmla="*/ 386209 h 1572126"/>
                  <a:gd name="connsiteX1876" fmla="*/ 235469 w 1682911"/>
                  <a:gd name="connsiteY1876" fmla="*/ 386209 h 1572126"/>
                  <a:gd name="connsiteX1877" fmla="*/ 236197 w 1682911"/>
                  <a:gd name="connsiteY1877" fmla="*/ 386209 h 1572126"/>
                  <a:gd name="connsiteX1878" fmla="*/ 236926 w 1682911"/>
                  <a:gd name="connsiteY1878" fmla="*/ 386937 h 1572126"/>
                  <a:gd name="connsiteX1879" fmla="*/ 238383 w 1682911"/>
                  <a:gd name="connsiteY1879" fmla="*/ 388338 h 1572126"/>
                  <a:gd name="connsiteX1880" fmla="*/ 239784 w 1682911"/>
                  <a:gd name="connsiteY1880" fmla="*/ 389795 h 1572126"/>
                  <a:gd name="connsiteX1881" fmla="*/ 241240 w 1682911"/>
                  <a:gd name="connsiteY1881" fmla="*/ 389795 h 1572126"/>
                  <a:gd name="connsiteX1882" fmla="*/ 241969 w 1682911"/>
                  <a:gd name="connsiteY1882" fmla="*/ 390524 h 1572126"/>
                  <a:gd name="connsiteX1883" fmla="*/ 242641 w 1682911"/>
                  <a:gd name="connsiteY1883" fmla="*/ 391252 h 1572126"/>
                  <a:gd name="connsiteX1884" fmla="*/ 245555 w 1682911"/>
                  <a:gd name="connsiteY1884" fmla="*/ 391925 h 1572126"/>
                  <a:gd name="connsiteX1885" fmla="*/ 246284 w 1682911"/>
                  <a:gd name="connsiteY1885" fmla="*/ 392653 h 1572126"/>
                  <a:gd name="connsiteX1886" fmla="*/ 246956 w 1682911"/>
                  <a:gd name="connsiteY1886" fmla="*/ 393382 h 1572126"/>
                  <a:gd name="connsiteX1887" fmla="*/ 246956 w 1682911"/>
                  <a:gd name="connsiteY1887" fmla="*/ 394839 h 1572126"/>
                  <a:gd name="connsiteX1888" fmla="*/ 247685 w 1682911"/>
                  <a:gd name="connsiteY1888" fmla="*/ 395511 h 1572126"/>
                  <a:gd name="connsiteX1889" fmla="*/ 249142 w 1682911"/>
                  <a:gd name="connsiteY1889" fmla="*/ 395511 h 1572126"/>
                  <a:gd name="connsiteX1890" fmla="*/ 249870 w 1682911"/>
                  <a:gd name="connsiteY1890" fmla="*/ 396240 h 1572126"/>
                  <a:gd name="connsiteX1891" fmla="*/ 251271 w 1682911"/>
                  <a:gd name="connsiteY1891" fmla="*/ 398425 h 1572126"/>
                  <a:gd name="connsiteX1892" fmla="*/ 252000 w 1682911"/>
                  <a:gd name="connsiteY1892" fmla="*/ 399154 h 1572126"/>
                  <a:gd name="connsiteX1893" fmla="*/ 252728 w 1682911"/>
                  <a:gd name="connsiteY1893" fmla="*/ 399154 h 1572126"/>
                  <a:gd name="connsiteX1894" fmla="*/ 253457 w 1682911"/>
                  <a:gd name="connsiteY1894" fmla="*/ 399826 h 1572126"/>
                  <a:gd name="connsiteX1895" fmla="*/ 253457 w 1682911"/>
                  <a:gd name="connsiteY1895" fmla="*/ 400554 h 1572126"/>
                  <a:gd name="connsiteX1896" fmla="*/ 253457 w 1682911"/>
                  <a:gd name="connsiteY1896" fmla="*/ 401283 h 1572126"/>
                  <a:gd name="connsiteX1897" fmla="*/ 254129 w 1682911"/>
                  <a:gd name="connsiteY1897" fmla="*/ 402011 h 1572126"/>
                  <a:gd name="connsiteX1898" fmla="*/ 255586 w 1682911"/>
                  <a:gd name="connsiteY1898" fmla="*/ 401283 h 1572126"/>
                  <a:gd name="connsiteX1899" fmla="*/ 257043 w 1682911"/>
                  <a:gd name="connsiteY1899" fmla="*/ 402011 h 1572126"/>
                  <a:gd name="connsiteX1900" fmla="*/ 257772 w 1682911"/>
                  <a:gd name="connsiteY1900" fmla="*/ 402740 h 1572126"/>
                  <a:gd name="connsiteX1901" fmla="*/ 258444 w 1682911"/>
                  <a:gd name="connsiteY1901" fmla="*/ 403412 h 1572126"/>
                  <a:gd name="connsiteX1902" fmla="*/ 259901 w 1682911"/>
                  <a:gd name="connsiteY1902" fmla="*/ 403412 h 1572126"/>
                  <a:gd name="connsiteX1903" fmla="*/ 260630 w 1682911"/>
                  <a:gd name="connsiteY1903" fmla="*/ 403412 h 1572126"/>
                  <a:gd name="connsiteX1904" fmla="*/ 261358 w 1682911"/>
                  <a:gd name="connsiteY1904" fmla="*/ 404141 h 1572126"/>
                  <a:gd name="connsiteX1905" fmla="*/ 262030 w 1682911"/>
                  <a:gd name="connsiteY1905" fmla="*/ 404869 h 1572126"/>
                  <a:gd name="connsiteX1906" fmla="*/ 261358 w 1682911"/>
                  <a:gd name="connsiteY1906" fmla="*/ 404869 h 1572126"/>
                  <a:gd name="connsiteX1907" fmla="*/ 260630 w 1682911"/>
                  <a:gd name="connsiteY1907" fmla="*/ 405598 h 1572126"/>
                  <a:gd name="connsiteX1908" fmla="*/ 259901 w 1682911"/>
                  <a:gd name="connsiteY1908" fmla="*/ 404869 h 1572126"/>
                  <a:gd name="connsiteX1909" fmla="*/ 259172 w 1682911"/>
                  <a:gd name="connsiteY1909" fmla="*/ 405598 h 1572126"/>
                  <a:gd name="connsiteX1910" fmla="*/ 258444 w 1682911"/>
                  <a:gd name="connsiteY1910" fmla="*/ 406999 h 1572126"/>
                  <a:gd name="connsiteX1911" fmla="*/ 258444 w 1682911"/>
                  <a:gd name="connsiteY1911" fmla="*/ 407727 h 1572126"/>
                  <a:gd name="connsiteX1912" fmla="*/ 258444 w 1682911"/>
                  <a:gd name="connsiteY1912" fmla="*/ 409184 h 1572126"/>
                  <a:gd name="connsiteX1913" fmla="*/ 259172 w 1682911"/>
                  <a:gd name="connsiteY1913" fmla="*/ 409184 h 1572126"/>
                  <a:gd name="connsiteX1914" fmla="*/ 260630 w 1682911"/>
                  <a:gd name="connsiteY1914" fmla="*/ 408456 h 1572126"/>
                  <a:gd name="connsiteX1915" fmla="*/ 261358 w 1682911"/>
                  <a:gd name="connsiteY1915" fmla="*/ 409184 h 1572126"/>
                  <a:gd name="connsiteX1916" fmla="*/ 262030 w 1682911"/>
                  <a:gd name="connsiteY1916" fmla="*/ 409913 h 1572126"/>
                  <a:gd name="connsiteX1917" fmla="*/ 262030 w 1682911"/>
                  <a:gd name="connsiteY1917" fmla="*/ 410585 h 1572126"/>
                  <a:gd name="connsiteX1918" fmla="*/ 260630 w 1682911"/>
                  <a:gd name="connsiteY1918" fmla="*/ 410585 h 1572126"/>
                  <a:gd name="connsiteX1919" fmla="*/ 259172 w 1682911"/>
                  <a:gd name="connsiteY1919" fmla="*/ 412042 h 1572126"/>
                  <a:gd name="connsiteX1920" fmla="*/ 257043 w 1682911"/>
                  <a:gd name="connsiteY1920" fmla="*/ 412771 h 1572126"/>
                  <a:gd name="connsiteX1921" fmla="*/ 256315 w 1682911"/>
                  <a:gd name="connsiteY1921" fmla="*/ 412771 h 1572126"/>
                  <a:gd name="connsiteX1922" fmla="*/ 255586 w 1682911"/>
                  <a:gd name="connsiteY1922" fmla="*/ 413499 h 1572126"/>
                  <a:gd name="connsiteX1923" fmla="*/ 256315 w 1682911"/>
                  <a:gd name="connsiteY1923" fmla="*/ 414900 h 1572126"/>
                  <a:gd name="connsiteX1924" fmla="*/ 255586 w 1682911"/>
                  <a:gd name="connsiteY1924" fmla="*/ 415629 h 1572126"/>
                  <a:gd name="connsiteX1925" fmla="*/ 254129 w 1682911"/>
                  <a:gd name="connsiteY1925" fmla="*/ 414900 h 1572126"/>
                  <a:gd name="connsiteX1926" fmla="*/ 253457 w 1682911"/>
                  <a:gd name="connsiteY1926" fmla="*/ 415629 h 1572126"/>
                  <a:gd name="connsiteX1927" fmla="*/ 252728 w 1682911"/>
                  <a:gd name="connsiteY1927" fmla="*/ 415629 h 1572126"/>
                  <a:gd name="connsiteX1928" fmla="*/ 252000 w 1682911"/>
                  <a:gd name="connsiteY1928" fmla="*/ 416357 h 1572126"/>
                  <a:gd name="connsiteX1929" fmla="*/ 252000 w 1682911"/>
                  <a:gd name="connsiteY1929" fmla="*/ 417086 h 1572126"/>
                  <a:gd name="connsiteX1930" fmla="*/ 252728 w 1682911"/>
                  <a:gd name="connsiteY1930" fmla="*/ 417814 h 1572126"/>
                  <a:gd name="connsiteX1931" fmla="*/ 253457 w 1682911"/>
                  <a:gd name="connsiteY1931" fmla="*/ 417814 h 1572126"/>
                  <a:gd name="connsiteX1932" fmla="*/ 254129 w 1682911"/>
                  <a:gd name="connsiteY1932" fmla="*/ 418486 h 1572126"/>
                  <a:gd name="connsiteX1933" fmla="*/ 254129 w 1682911"/>
                  <a:gd name="connsiteY1933" fmla="*/ 419215 h 1572126"/>
                  <a:gd name="connsiteX1934" fmla="*/ 253457 w 1682911"/>
                  <a:gd name="connsiteY1934" fmla="*/ 419943 h 1572126"/>
                  <a:gd name="connsiteX1935" fmla="*/ 252728 w 1682911"/>
                  <a:gd name="connsiteY1935" fmla="*/ 421400 h 1572126"/>
                  <a:gd name="connsiteX1936" fmla="*/ 252000 w 1682911"/>
                  <a:gd name="connsiteY1936" fmla="*/ 422073 h 1572126"/>
                  <a:gd name="connsiteX1937" fmla="*/ 251271 w 1682911"/>
                  <a:gd name="connsiteY1937" fmla="*/ 421400 h 1572126"/>
                  <a:gd name="connsiteX1938" fmla="*/ 251271 w 1682911"/>
                  <a:gd name="connsiteY1938" fmla="*/ 420672 h 1572126"/>
                  <a:gd name="connsiteX1939" fmla="*/ 250543 w 1682911"/>
                  <a:gd name="connsiteY1939" fmla="*/ 419943 h 1572126"/>
                  <a:gd name="connsiteX1940" fmla="*/ 249870 w 1682911"/>
                  <a:gd name="connsiteY1940" fmla="*/ 420672 h 1572126"/>
                  <a:gd name="connsiteX1941" fmla="*/ 249142 w 1682911"/>
                  <a:gd name="connsiteY1941" fmla="*/ 420672 h 1572126"/>
                  <a:gd name="connsiteX1942" fmla="*/ 249142 w 1682911"/>
                  <a:gd name="connsiteY1942" fmla="*/ 421400 h 1572126"/>
                  <a:gd name="connsiteX1943" fmla="*/ 246956 w 1682911"/>
                  <a:gd name="connsiteY1943" fmla="*/ 419943 h 1572126"/>
                  <a:gd name="connsiteX1944" fmla="*/ 246284 w 1682911"/>
                  <a:gd name="connsiteY1944" fmla="*/ 420672 h 1572126"/>
                  <a:gd name="connsiteX1945" fmla="*/ 245555 w 1682911"/>
                  <a:gd name="connsiteY1945" fmla="*/ 420672 h 1572126"/>
                  <a:gd name="connsiteX1946" fmla="*/ 245555 w 1682911"/>
                  <a:gd name="connsiteY1946" fmla="*/ 422073 h 1572126"/>
                  <a:gd name="connsiteX1947" fmla="*/ 244827 w 1682911"/>
                  <a:gd name="connsiteY1947" fmla="*/ 422801 h 1572126"/>
                  <a:gd name="connsiteX1948" fmla="*/ 244098 w 1682911"/>
                  <a:gd name="connsiteY1948" fmla="*/ 422801 h 1572126"/>
                  <a:gd name="connsiteX1949" fmla="*/ 243370 w 1682911"/>
                  <a:gd name="connsiteY1949" fmla="*/ 421400 h 1572126"/>
                  <a:gd name="connsiteX1950" fmla="*/ 242641 w 1682911"/>
                  <a:gd name="connsiteY1950" fmla="*/ 420672 h 1572126"/>
                  <a:gd name="connsiteX1951" fmla="*/ 241240 w 1682911"/>
                  <a:gd name="connsiteY1951" fmla="*/ 421400 h 1572126"/>
                  <a:gd name="connsiteX1952" fmla="*/ 240512 w 1682911"/>
                  <a:gd name="connsiteY1952" fmla="*/ 422073 h 1572126"/>
                  <a:gd name="connsiteX1953" fmla="*/ 238383 w 1682911"/>
                  <a:gd name="connsiteY1953" fmla="*/ 423530 h 1572126"/>
                  <a:gd name="connsiteX1954" fmla="*/ 237654 w 1682911"/>
                  <a:gd name="connsiteY1954" fmla="*/ 424258 h 1572126"/>
                  <a:gd name="connsiteX1955" fmla="*/ 236197 w 1682911"/>
                  <a:gd name="connsiteY1955" fmla="*/ 424987 h 1572126"/>
                  <a:gd name="connsiteX1956" fmla="*/ 234796 w 1682911"/>
                  <a:gd name="connsiteY1956" fmla="*/ 426388 h 1572126"/>
                  <a:gd name="connsiteX1957" fmla="*/ 234068 w 1682911"/>
                  <a:gd name="connsiteY1957" fmla="*/ 427116 h 1572126"/>
                  <a:gd name="connsiteX1958" fmla="*/ 232611 w 1682911"/>
                  <a:gd name="connsiteY1958" fmla="*/ 429302 h 1572126"/>
                  <a:gd name="connsiteX1959" fmla="*/ 231210 w 1682911"/>
                  <a:gd name="connsiteY1959" fmla="*/ 429974 h 1572126"/>
                  <a:gd name="connsiteX1960" fmla="*/ 230481 w 1682911"/>
                  <a:gd name="connsiteY1960" fmla="*/ 429302 h 1572126"/>
                  <a:gd name="connsiteX1961" fmla="*/ 229753 w 1682911"/>
                  <a:gd name="connsiteY1961" fmla="*/ 428573 h 1572126"/>
                  <a:gd name="connsiteX1962" fmla="*/ 229024 w 1682911"/>
                  <a:gd name="connsiteY1962" fmla="*/ 427845 h 1572126"/>
                  <a:gd name="connsiteX1963" fmla="*/ 228296 w 1682911"/>
                  <a:gd name="connsiteY1963" fmla="*/ 428573 h 1572126"/>
                  <a:gd name="connsiteX1964" fmla="*/ 226166 w 1682911"/>
                  <a:gd name="connsiteY1964" fmla="*/ 429974 h 1572126"/>
                  <a:gd name="connsiteX1965" fmla="*/ 225438 w 1682911"/>
                  <a:gd name="connsiteY1965" fmla="*/ 432160 h 1572126"/>
                  <a:gd name="connsiteX1966" fmla="*/ 224710 w 1682911"/>
                  <a:gd name="connsiteY1966" fmla="*/ 432888 h 1572126"/>
                  <a:gd name="connsiteX1967" fmla="*/ 223309 w 1682911"/>
                  <a:gd name="connsiteY1967" fmla="*/ 434289 h 1572126"/>
                  <a:gd name="connsiteX1968" fmla="*/ 223309 w 1682911"/>
                  <a:gd name="connsiteY1968" fmla="*/ 435746 h 1572126"/>
                  <a:gd name="connsiteX1969" fmla="*/ 223981 w 1682911"/>
                  <a:gd name="connsiteY1969" fmla="*/ 436474 h 1572126"/>
                  <a:gd name="connsiteX1970" fmla="*/ 223981 w 1682911"/>
                  <a:gd name="connsiteY1970" fmla="*/ 437147 h 1572126"/>
                  <a:gd name="connsiteX1971" fmla="*/ 223309 w 1682911"/>
                  <a:gd name="connsiteY1971" fmla="*/ 437875 h 1572126"/>
                  <a:gd name="connsiteX1972" fmla="*/ 222580 w 1682911"/>
                  <a:gd name="connsiteY1972" fmla="*/ 438604 h 1572126"/>
                  <a:gd name="connsiteX1973" fmla="*/ 221852 w 1682911"/>
                  <a:gd name="connsiteY1973" fmla="*/ 440061 h 1572126"/>
                  <a:gd name="connsiteX1974" fmla="*/ 221123 w 1682911"/>
                  <a:gd name="connsiteY1974" fmla="*/ 440061 h 1572126"/>
                  <a:gd name="connsiteX1975" fmla="*/ 220395 w 1682911"/>
                  <a:gd name="connsiteY1975" fmla="*/ 440061 h 1572126"/>
                  <a:gd name="connsiteX1976" fmla="*/ 219666 w 1682911"/>
                  <a:gd name="connsiteY1976" fmla="*/ 438604 h 1572126"/>
                  <a:gd name="connsiteX1977" fmla="*/ 218994 w 1682911"/>
                  <a:gd name="connsiteY1977" fmla="*/ 438604 h 1572126"/>
                  <a:gd name="connsiteX1978" fmla="*/ 218265 w 1682911"/>
                  <a:gd name="connsiteY1978" fmla="*/ 438604 h 1572126"/>
                  <a:gd name="connsiteX1979" fmla="*/ 218265 w 1682911"/>
                  <a:gd name="connsiteY1979" fmla="*/ 437875 h 1572126"/>
                  <a:gd name="connsiteX1980" fmla="*/ 217537 w 1682911"/>
                  <a:gd name="connsiteY1980" fmla="*/ 437875 h 1572126"/>
                  <a:gd name="connsiteX1981" fmla="*/ 216808 w 1682911"/>
                  <a:gd name="connsiteY1981" fmla="*/ 437875 h 1572126"/>
                  <a:gd name="connsiteX1982" fmla="*/ 215407 w 1682911"/>
                  <a:gd name="connsiteY1982" fmla="*/ 438604 h 1572126"/>
                  <a:gd name="connsiteX1983" fmla="*/ 215407 w 1682911"/>
                  <a:gd name="connsiteY1983" fmla="*/ 439332 h 1572126"/>
                  <a:gd name="connsiteX1984" fmla="*/ 215407 w 1682911"/>
                  <a:gd name="connsiteY1984" fmla="*/ 440789 h 1572126"/>
                  <a:gd name="connsiteX1985" fmla="*/ 214679 w 1682911"/>
                  <a:gd name="connsiteY1985" fmla="*/ 441462 h 1572126"/>
                  <a:gd name="connsiteX1986" fmla="*/ 213222 w 1682911"/>
                  <a:gd name="connsiteY1986" fmla="*/ 442190 h 1572126"/>
                  <a:gd name="connsiteX1987" fmla="*/ 212493 w 1682911"/>
                  <a:gd name="connsiteY1987" fmla="*/ 442190 h 1572126"/>
                  <a:gd name="connsiteX1988" fmla="*/ 211821 w 1682911"/>
                  <a:gd name="connsiteY1988" fmla="*/ 442919 h 1572126"/>
                  <a:gd name="connsiteX1989" fmla="*/ 211092 w 1682911"/>
                  <a:gd name="connsiteY1989" fmla="*/ 443647 h 1572126"/>
                  <a:gd name="connsiteX1990" fmla="*/ 209636 w 1682911"/>
                  <a:gd name="connsiteY1990" fmla="*/ 445048 h 1572126"/>
                  <a:gd name="connsiteX1991" fmla="*/ 208907 w 1682911"/>
                  <a:gd name="connsiteY1991" fmla="*/ 444376 h 1572126"/>
                  <a:gd name="connsiteX1992" fmla="*/ 207506 w 1682911"/>
                  <a:gd name="connsiteY1992" fmla="*/ 443647 h 1572126"/>
                  <a:gd name="connsiteX1993" fmla="*/ 206049 w 1682911"/>
                  <a:gd name="connsiteY1993" fmla="*/ 442919 h 1572126"/>
                  <a:gd name="connsiteX1994" fmla="*/ 206049 w 1682911"/>
                  <a:gd name="connsiteY1994" fmla="*/ 442190 h 1572126"/>
                  <a:gd name="connsiteX1995" fmla="*/ 206049 w 1682911"/>
                  <a:gd name="connsiteY1995" fmla="*/ 440061 h 1572126"/>
                  <a:gd name="connsiteX1996" fmla="*/ 205321 w 1682911"/>
                  <a:gd name="connsiteY1996" fmla="*/ 440061 h 1572126"/>
                  <a:gd name="connsiteX1997" fmla="*/ 203920 w 1682911"/>
                  <a:gd name="connsiteY1997" fmla="*/ 440061 h 1572126"/>
                  <a:gd name="connsiteX1998" fmla="*/ 201734 w 1682911"/>
                  <a:gd name="connsiteY1998" fmla="*/ 440789 h 1572126"/>
                  <a:gd name="connsiteX1999" fmla="*/ 201006 w 1682911"/>
                  <a:gd name="connsiteY1999" fmla="*/ 441462 h 1572126"/>
                  <a:gd name="connsiteX2000" fmla="*/ 200333 w 1682911"/>
                  <a:gd name="connsiteY2000" fmla="*/ 442190 h 1572126"/>
                  <a:gd name="connsiteX2001" fmla="*/ 199605 w 1682911"/>
                  <a:gd name="connsiteY2001" fmla="*/ 442919 h 1572126"/>
                  <a:gd name="connsiteX2002" fmla="*/ 198876 w 1682911"/>
                  <a:gd name="connsiteY2002" fmla="*/ 443647 h 1572126"/>
                  <a:gd name="connsiteX2003" fmla="*/ 198148 w 1682911"/>
                  <a:gd name="connsiteY2003" fmla="*/ 445048 h 1572126"/>
                  <a:gd name="connsiteX2004" fmla="*/ 197419 w 1682911"/>
                  <a:gd name="connsiteY2004" fmla="*/ 445777 h 1572126"/>
                  <a:gd name="connsiteX2005" fmla="*/ 196747 w 1682911"/>
                  <a:gd name="connsiteY2005" fmla="*/ 446505 h 1572126"/>
                  <a:gd name="connsiteX2006" fmla="*/ 195290 w 1682911"/>
                  <a:gd name="connsiteY2006" fmla="*/ 447234 h 1572126"/>
                  <a:gd name="connsiteX2007" fmla="*/ 194561 w 1682911"/>
                  <a:gd name="connsiteY2007" fmla="*/ 447962 h 1572126"/>
                  <a:gd name="connsiteX2008" fmla="*/ 195290 w 1682911"/>
                  <a:gd name="connsiteY2008" fmla="*/ 448635 h 1572126"/>
                  <a:gd name="connsiteX2009" fmla="*/ 195290 w 1682911"/>
                  <a:gd name="connsiteY2009" fmla="*/ 449363 h 1572126"/>
                  <a:gd name="connsiteX2010" fmla="*/ 193833 w 1682911"/>
                  <a:gd name="connsiteY2010" fmla="*/ 451548 h 1572126"/>
                  <a:gd name="connsiteX2011" fmla="*/ 194561 w 1682911"/>
                  <a:gd name="connsiteY2011" fmla="*/ 452277 h 1572126"/>
                  <a:gd name="connsiteX2012" fmla="*/ 196018 w 1682911"/>
                  <a:gd name="connsiteY2012" fmla="*/ 452949 h 1572126"/>
                  <a:gd name="connsiteX2013" fmla="*/ 196747 w 1682911"/>
                  <a:gd name="connsiteY2013" fmla="*/ 453678 h 1572126"/>
                  <a:gd name="connsiteX2014" fmla="*/ 196747 w 1682911"/>
                  <a:gd name="connsiteY2014" fmla="*/ 454406 h 1572126"/>
                  <a:gd name="connsiteX2015" fmla="*/ 196018 w 1682911"/>
                  <a:gd name="connsiteY2015" fmla="*/ 455135 h 1572126"/>
                  <a:gd name="connsiteX2016" fmla="*/ 195290 w 1682911"/>
                  <a:gd name="connsiteY2016" fmla="*/ 455863 h 1572126"/>
                  <a:gd name="connsiteX2017" fmla="*/ 194561 w 1682911"/>
                  <a:gd name="connsiteY2017" fmla="*/ 455135 h 1572126"/>
                  <a:gd name="connsiteX2018" fmla="*/ 193833 w 1682911"/>
                  <a:gd name="connsiteY2018" fmla="*/ 454406 h 1572126"/>
                  <a:gd name="connsiteX2019" fmla="*/ 193104 w 1682911"/>
                  <a:gd name="connsiteY2019" fmla="*/ 454406 h 1572126"/>
                  <a:gd name="connsiteX2020" fmla="*/ 193104 w 1682911"/>
                  <a:gd name="connsiteY2020" fmla="*/ 455863 h 1572126"/>
                  <a:gd name="connsiteX2021" fmla="*/ 193104 w 1682911"/>
                  <a:gd name="connsiteY2021" fmla="*/ 456536 h 1572126"/>
                  <a:gd name="connsiteX2022" fmla="*/ 192432 w 1682911"/>
                  <a:gd name="connsiteY2022" fmla="*/ 456536 h 1572126"/>
                  <a:gd name="connsiteX2023" fmla="*/ 191704 w 1682911"/>
                  <a:gd name="connsiteY2023" fmla="*/ 456536 h 1572126"/>
                  <a:gd name="connsiteX2024" fmla="*/ 190975 w 1682911"/>
                  <a:gd name="connsiteY2024" fmla="*/ 455135 h 1572126"/>
                  <a:gd name="connsiteX2025" fmla="*/ 190247 w 1682911"/>
                  <a:gd name="connsiteY2025" fmla="*/ 454406 h 1572126"/>
                  <a:gd name="connsiteX2026" fmla="*/ 189518 w 1682911"/>
                  <a:gd name="connsiteY2026" fmla="*/ 454406 h 1572126"/>
                  <a:gd name="connsiteX2027" fmla="*/ 188846 w 1682911"/>
                  <a:gd name="connsiteY2027" fmla="*/ 455863 h 1572126"/>
                  <a:gd name="connsiteX2028" fmla="*/ 188846 w 1682911"/>
                  <a:gd name="connsiteY2028" fmla="*/ 457264 h 1572126"/>
                  <a:gd name="connsiteX2029" fmla="*/ 189518 w 1682911"/>
                  <a:gd name="connsiteY2029" fmla="*/ 457993 h 1572126"/>
                  <a:gd name="connsiteX2030" fmla="*/ 189518 w 1682911"/>
                  <a:gd name="connsiteY2030" fmla="*/ 458721 h 1572126"/>
                  <a:gd name="connsiteX2031" fmla="*/ 189518 w 1682911"/>
                  <a:gd name="connsiteY2031" fmla="*/ 459450 h 1572126"/>
                  <a:gd name="connsiteX2032" fmla="*/ 189518 w 1682911"/>
                  <a:gd name="connsiteY2032" fmla="*/ 460122 h 1572126"/>
                  <a:gd name="connsiteX2033" fmla="*/ 188846 w 1682911"/>
                  <a:gd name="connsiteY2033" fmla="*/ 461579 h 1572126"/>
                  <a:gd name="connsiteX2034" fmla="*/ 188846 w 1682911"/>
                  <a:gd name="connsiteY2034" fmla="*/ 462308 h 1572126"/>
                  <a:gd name="connsiteX2035" fmla="*/ 190975 w 1682911"/>
                  <a:gd name="connsiteY2035" fmla="*/ 475196 h 1572126"/>
                  <a:gd name="connsiteX2036" fmla="*/ 197419 w 1682911"/>
                  <a:gd name="connsiteY2036" fmla="*/ 517560 h 1572126"/>
                  <a:gd name="connsiteX2037" fmla="*/ 197419 w 1682911"/>
                  <a:gd name="connsiteY2037" fmla="*/ 532634 h 1572126"/>
                  <a:gd name="connsiteX2038" fmla="*/ 196747 w 1682911"/>
                  <a:gd name="connsiteY2038" fmla="*/ 540536 h 1572126"/>
                  <a:gd name="connsiteX2039" fmla="*/ 196018 w 1682911"/>
                  <a:gd name="connsiteY2039" fmla="*/ 540536 h 1572126"/>
                  <a:gd name="connsiteX2040" fmla="*/ 193833 w 1682911"/>
                  <a:gd name="connsiteY2040" fmla="*/ 540536 h 1572126"/>
                  <a:gd name="connsiteX2041" fmla="*/ 190975 w 1682911"/>
                  <a:gd name="connsiteY2041" fmla="*/ 539807 h 1572126"/>
                  <a:gd name="connsiteX2042" fmla="*/ 188846 w 1682911"/>
                  <a:gd name="connsiteY2042" fmla="*/ 540536 h 1572126"/>
                  <a:gd name="connsiteX2043" fmla="*/ 186660 w 1682911"/>
                  <a:gd name="connsiteY2043" fmla="*/ 539807 h 1572126"/>
                  <a:gd name="connsiteX2044" fmla="*/ 185259 w 1682911"/>
                  <a:gd name="connsiteY2044" fmla="*/ 539807 h 1572126"/>
                  <a:gd name="connsiteX2045" fmla="*/ 184531 w 1682911"/>
                  <a:gd name="connsiteY2045" fmla="*/ 541264 h 1572126"/>
                  <a:gd name="connsiteX2046" fmla="*/ 183802 w 1682911"/>
                  <a:gd name="connsiteY2046" fmla="*/ 543394 h 1572126"/>
                  <a:gd name="connsiteX2047" fmla="*/ 184531 w 1682911"/>
                  <a:gd name="connsiteY2047" fmla="*/ 546308 h 1572126"/>
                  <a:gd name="connsiteX2048" fmla="*/ 185932 w 1682911"/>
                  <a:gd name="connsiteY2048" fmla="*/ 548437 h 1572126"/>
                  <a:gd name="connsiteX2049" fmla="*/ 187389 w 1682911"/>
                  <a:gd name="connsiteY2049" fmla="*/ 550622 h 1572126"/>
                  <a:gd name="connsiteX2050" fmla="*/ 188846 w 1682911"/>
                  <a:gd name="connsiteY2050" fmla="*/ 554209 h 1572126"/>
                  <a:gd name="connsiteX2051" fmla="*/ 186660 w 1682911"/>
                  <a:gd name="connsiteY2051" fmla="*/ 557795 h 1572126"/>
                  <a:gd name="connsiteX2052" fmla="*/ 183074 w 1682911"/>
                  <a:gd name="connsiteY2052" fmla="*/ 562782 h 1572126"/>
                  <a:gd name="connsiteX2053" fmla="*/ 178759 w 1682911"/>
                  <a:gd name="connsiteY2053" fmla="*/ 567826 h 1572126"/>
                  <a:gd name="connsiteX2054" fmla="*/ 170858 w 1682911"/>
                  <a:gd name="connsiteY2054" fmla="*/ 575727 h 1572126"/>
                  <a:gd name="connsiteX2055" fmla="*/ 161556 w 1682911"/>
                  <a:gd name="connsiteY2055" fmla="*/ 582171 h 1572126"/>
                  <a:gd name="connsiteX2056" fmla="*/ 161556 w 1682911"/>
                  <a:gd name="connsiteY2056" fmla="*/ 584357 h 1572126"/>
                  <a:gd name="connsiteX2057" fmla="*/ 160099 w 1682911"/>
                  <a:gd name="connsiteY2057" fmla="*/ 585758 h 1572126"/>
                  <a:gd name="connsiteX2058" fmla="*/ 158642 w 1682911"/>
                  <a:gd name="connsiteY2058" fmla="*/ 587215 h 1572126"/>
                  <a:gd name="connsiteX2059" fmla="*/ 157241 w 1682911"/>
                  <a:gd name="connsiteY2059" fmla="*/ 590073 h 1572126"/>
                  <a:gd name="connsiteX2060" fmla="*/ 156512 w 1682911"/>
                  <a:gd name="connsiteY2060" fmla="*/ 590801 h 1572126"/>
                  <a:gd name="connsiteX2061" fmla="*/ 156512 w 1682911"/>
                  <a:gd name="connsiteY2061" fmla="*/ 592258 h 1572126"/>
                  <a:gd name="connsiteX2062" fmla="*/ 156512 w 1682911"/>
                  <a:gd name="connsiteY2062" fmla="*/ 594388 h 1572126"/>
                  <a:gd name="connsiteX2063" fmla="*/ 124179 w 1682911"/>
                  <a:gd name="connsiteY2063" fmla="*/ 611647 h 1572126"/>
                  <a:gd name="connsiteX2064" fmla="*/ 0 w 1682911"/>
                  <a:gd name="connsiteY2064" fmla="*/ 671215 h 1572126"/>
                  <a:gd name="connsiteX2065" fmla="*/ 728 w 1682911"/>
                  <a:gd name="connsiteY2065" fmla="*/ 671215 h 1572126"/>
                  <a:gd name="connsiteX2066" fmla="*/ 2129 w 1682911"/>
                  <a:gd name="connsiteY2066" fmla="*/ 672616 h 1572126"/>
                  <a:gd name="connsiteX2067" fmla="*/ 3586 w 1682911"/>
                  <a:gd name="connsiteY2067" fmla="*/ 672616 h 1572126"/>
                  <a:gd name="connsiteX2068" fmla="*/ 6444 w 1682911"/>
                  <a:gd name="connsiteY2068" fmla="*/ 672616 h 1572126"/>
                  <a:gd name="connsiteX2069" fmla="*/ 7901 w 1682911"/>
                  <a:gd name="connsiteY2069" fmla="*/ 671943 h 1572126"/>
                  <a:gd name="connsiteX2070" fmla="*/ 10031 w 1682911"/>
                  <a:gd name="connsiteY2070" fmla="*/ 669758 h 1572126"/>
                  <a:gd name="connsiteX2071" fmla="*/ 11488 w 1682911"/>
                  <a:gd name="connsiteY2071" fmla="*/ 669758 h 1572126"/>
                  <a:gd name="connsiteX2072" fmla="*/ 11488 w 1682911"/>
                  <a:gd name="connsiteY2072" fmla="*/ 670486 h 1572126"/>
                  <a:gd name="connsiteX2073" fmla="*/ 12216 w 1682911"/>
                  <a:gd name="connsiteY2073" fmla="*/ 670486 h 1572126"/>
                  <a:gd name="connsiteX2074" fmla="*/ 22975 w 1682911"/>
                  <a:gd name="connsiteY2074" fmla="*/ 675529 h 1572126"/>
                  <a:gd name="connsiteX2075" fmla="*/ 24432 w 1682911"/>
                  <a:gd name="connsiteY2075" fmla="*/ 674072 h 1572126"/>
                  <a:gd name="connsiteX2076" fmla="*/ 25105 w 1682911"/>
                  <a:gd name="connsiteY2076" fmla="*/ 671943 h 1572126"/>
                  <a:gd name="connsiteX2077" fmla="*/ 25105 w 1682911"/>
                  <a:gd name="connsiteY2077" fmla="*/ 670486 h 1572126"/>
                  <a:gd name="connsiteX2078" fmla="*/ 25105 w 1682911"/>
                  <a:gd name="connsiteY2078" fmla="*/ 669758 h 1572126"/>
                  <a:gd name="connsiteX2079" fmla="*/ 29420 w 1682911"/>
                  <a:gd name="connsiteY2079" fmla="*/ 669029 h 1572126"/>
                  <a:gd name="connsiteX2080" fmla="*/ 31605 w 1682911"/>
                  <a:gd name="connsiteY2080" fmla="*/ 669029 h 1572126"/>
                  <a:gd name="connsiteX2081" fmla="*/ 34463 w 1682911"/>
                  <a:gd name="connsiteY2081" fmla="*/ 670486 h 1572126"/>
                  <a:gd name="connsiteX2082" fmla="*/ 35920 w 1682911"/>
                  <a:gd name="connsiteY2082" fmla="*/ 671215 h 1572126"/>
                  <a:gd name="connsiteX2083" fmla="*/ 39506 w 1682911"/>
                  <a:gd name="connsiteY2083" fmla="*/ 671215 h 1572126"/>
                  <a:gd name="connsiteX2084" fmla="*/ 41636 w 1682911"/>
                  <a:gd name="connsiteY2084" fmla="*/ 671215 h 1572126"/>
                  <a:gd name="connsiteX2085" fmla="*/ 43765 w 1682911"/>
                  <a:gd name="connsiteY2085" fmla="*/ 669758 h 1572126"/>
                  <a:gd name="connsiteX2086" fmla="*/ 44494 w 1682911"/>
                  <a:gd name="connsiteY2086" fmla="*/ 669029 h 1572126"/>
                  <a:gd name="connsiteX2087" fmla="*/ 45951 w 1682911"/>
                  <a:gd name="connsiteY2087" fmla="*/ 668357 h 1572126"/>
                  <a:gd name="connsiteX2088" fmla="*/ 47408 w 1682911"/>
                  <a:gd name="connsiteY2088" fmla="*/ 668357 h 1572126"/>
                  <a:gd name="connsiteX2089" fmla="*/ 47408 w 1682911"/>
                  <a:gd name="connsiteY2089" fmla="*/ 669758 h 1572126"/>
                  <a:gd name="connsiteX2090" fmla="*/ 47408 w 1682911"/>
                  <a:gd name="connsiteY2090" fmla="*/ 671215 h 1572126"/>
                  <a:gd name="connsiteX2091" fmla="*/ 48808 w 1682911"/>
                  <a:gd name="connsiteY2091" fmla="*/ 671215 h 1572126"/>
                  <a:gd name="connsiteX2092" fmla="*/ 49537 w 1682911"/>
                  <a:gd name="connsiteY2092" fmla="*/ 672616 h 1572126"/>
                  <a:gd name="connsiteX2093" fmla="*/ 50265 w 1682911"/>
                  <a:gd name="connsiteY2093" fmla="*/ 672616 h 1572126"/>
                  <a:gd name="connsiteX2094" fmla="*/ 51666 w 1682911"/>
                  <a:gd name="connsiteY2094" fmla="*/ 671943 h 1572126"/>
                  <a:gd name="connsiteX2095" fmla="*/ 53852 w 1682911"/>
                  <a:gd name="connsiteY2095" fmla="*/ 671943 h 1572126"/>
                  <a:gd name="connsiteX2096" fmla="*/ 55253 w 1682911"/>
                  <a:gd name="connsiteY2096" fmla="*/ 671215 h 1572126"/>
                  <a:gd name="connsiteX2097" fmla="*/ 55981 w 1682911"/>
                  <a:gd name="connsiteY2097" fmla="*/ 670486 h 1572126"/>
                  <a:gd name="connsiteX2098" fmla="*/ 58167 w 1682911"/>
                  <a:gd name="connsiteY2098" fmla="*/ 670486 h 1572126"/>
                  <a:gd name="connsiteX2099" fmla="*/ 61025 w 1682911"/>
                  <a:gd name="connsiteY2099" fmla="*/ 671215 h 1572126"/>
                  <a:gd name="connsiteX2100" fmla="*/ 62482 w 1682911"/>
                  <a:gd name="connsiteY2100" fmla="*/ 671215 h 1572126"/>
                  <a:gd name="connsiteX2101" fmla="*/ 63154 w 1682911"/>
                  <a:gd name="connsiteY2101" fmla="*/ 669758 h 1572126"/>
                  <a:gd name="connsiteX2102" fmla="*/ 64611 w 1682911"/>
                  <a:gd name="connsiteY2102" fmla="*/ 669758 h 1572126"/>
                  <a:gd name="connsiteX2103" fmla="*/ 66740 w 1682911"/>
                  <a:gd name="connsiteY2103" fmla="*/ 671215 h 1572126"/>
                  <a:gd name="connsiteX2104" fmla="*/ 68926 w 1682911"/>
                  <a:gd name="connsiteY2104" fmla="*/ 673344 h 1572126"/>
                  <a:gd name="connsiteX2105" fmla="*/ 69654 w 1682911"/>
                  <a:gd name="connsiteY2105" fmla="*/ 674801 h 1572126"/>
                  <a:gd name="connsiteX2106" fmla="*/ 70383 w 1682911"/>
                  <a:gd name="connsiteY2106" fmla="*/ 676930 h 1572126"/>
                  <a:gd name="connsiteX2107" fmla="*/ 71055 w 1682911"/>
                  <a:gd name="connsiteY2107" fmla="*/ 678387 h 1572126"/>
                  <a:gd name="connsiteX2108" fmla="*/ 71784 w 1682911"/>
                  <a:gd name="connsiteY2108" fmla="*/ 679116 h 1572126"/>
                  <a:gd name="connsiteX2109" fmla="*/ 72512 w 1682911"/>
                  <a:gd name="connsiteY2109" fmla="*/ 678387 h 1572126"/>
                  <a:gd name="connsiteX2110" fmla="*/ 73969 w 1682911"/>
                  <a:gd name="connsiteY2110" fmla="*/ 678387 h 1572126"/>
                  <a:gd name="connsiteX2111" fmla="*/ 76827 w 1682911"/>
                  <a:gd name="connsiteY2111" fmla="*/ 679844 h 1572126"/>
                  <a:gd name="connsiteX2112" fmla="*/ 78228 w 1682911"/>
                  <a:gd name="connsiteY2112" fmla="*/ 679116 h 1572126"/>
                  <a:gd name="connsiteX2113" fmla="*/ 79685 w 1682911"/>
                  <a:gd name="connsiteY2113" fmla="*/ 679116 h 1572126"/>
                  <a:gd name="connsiteX2114" fmla="*/ 81142 w 1682911"/>
                  <a:gd name="connsiteY2114" fmla="*/ 678387 h 1572126"/>
                  <a:gd name="connsiteX2115" fmla="*/ 81870 w 1682911"/>
                  <a:gd name="connsiteY2115" fmla="*/ 676930 h 1572126"/>
                  <a:gd name="connsiteX2116" fmla="*/ 82543 w 1682911"/>
                  <a:gd name="connsiteY2116" fmla="*/ 674801 h 1572126"/>
                  <a:gd name="connsiteX2117" fmla="*/ 84000 w 1682911"/>
                  <a:gd name="connsiteY2117" fmla="*/ 672616 h 1572126"/>
                  <a:gd name="connsiteX2118" fmla="*/ 85457 w 1682911"/>
                  <a:gd name="connsiteY2118" fmla="*/ 671943 h 1572126"/>
                  <a:gd name="connsiteX2119" fmla="*/ 86858 w 1682911"/>
                  <a:gd name="connsiteY2119" fmla="*/ 671215 h 1572126"/>
                  <a:gd name="connsiteX2120" fmla="*/ 87586 w 1682911"/>
                  <a:gd name="connsiteY2120" fmla="*/ 671215 h 1572126"/>
                  <a:gd name="connsiteX2121" fmla="*/ 87586 w 1682911"/>
                  <a:gd name="connsiteY2121" fmla="*/ 671943 h 1572126"/>
                  <a:gd name="connsiteX2122" fmla="*/ 87586 w 1682911"/>
                  <a:gd name="connsiteY2122" fmla="*/ 672616 h 1572126"/>
                  <a:gd name="connsiteX2123" fmla="*/ 88315 w 1682911"/>
                  <a:gd name="connsiteY2123" fmla="*/ 673344 h 1572126"/>
                  <a:gd name="connsiteX2124" fmla="*/ 89716 w 1682911"/>
                  <a:gd name="connsiteY2124" fmla="*/ 674801 h 1572126"/>
                  <a:gd name="connsiteX2125" fmla="*/ 91173 w 1682911"/>
                  <a:gd name="connsiteY2125" fmla="*/ 674801 h 1572126"/>
                  <a:gd name="connsiteX2126" fmla="*/ 91901 w 1682911"/>
                  <a:gd name="connsiteY2126" fmla="*/ 676202 h 1572126"/>
                  <a:gd name="connsiteX2127" fmla="*/ 93358 w 1682911"/>
                  <a:gd name="connsiteY2127" fmla="*/ 677659 h 1572126"/>
                  <a:gd name="connsiteX2128" fmla="*/ 94031 w 1682911"/>
                  <a:gd name="connsiteY2128" fmla="*/ 678387 h 1572126"/>
                  <a:gd name="connsiteX2129" fmla="*/ 94759 w 1682911"/>
                  <a:gd name="connsiteY2129" fmla="*/ 679844 h 1572126"/>
                  <a:gd name="connsiteX2130" fmla="*/ 94031 w 1682911"/>
                  <a:gd name="connsiteY2130" fmla="*/ 681245 h 1572126"/>
                  <a:gd name="connsiteX2131" fmla="*/ 94031 w 1682911"/>
                  <a:gd name="connsiteY2131" fmla="*/ 683431 h 1572126"/>
                  <a:gd name="connsiteX2132" fmla="*/ 94759 w 1682911"/>
                  <a:gd name="connsiteY2132" fmla="*/ 684832 h 1572126"/>
                  <a:gd name="connsiteX2133" fmla="*/ 95488 w 1682911"/>
                  <a:gd name="connsiteY2133" fmla="*/ 686289 h 1572126"/>
                  <a:gd name="connsiteX2134" fmla="*/ 98345 w 1682911"/>
                  <a:gd name="connsiteY2134" fmla="*/ 687690 h 1572126"/>
                  <a:gd name="connsiteX2135" fmla="*/ 99074 w 1682911"/>
                  <a:gd name="connsiteY2135" fmla="*/ 689147 h 1572126"/>
                  <a:gd name="connsiteX2136" fmla="*/ 100531 w 1682911"/>
                  <a:gd name="connsiteY2136" fmla="*/ 690604 h 1572126"/>
                  <a:gd name="connsiteX2137" fmla="*/ 101932 w 1682911"/>
                  <a:gd name="connsiteY2137" fmla="*/ 691276 h 1572126"/>
                  <a:gd name="connsiteX2138" fmla="*/ 103389 w 1682911"/>
                  <a:gd name="connsiteY2138" fmla="*/ 691276 h 1572126"/>
                  <a:gd name="connsiteX2139" fmla="*/ 104117 w 1682911"/>
                  <a:gd name="connsiteY2139" fmla="*/ 691276 h 1572126"/>
                  <a:gd name="connsiteX2140" fmla="*/ 104846 w 1682911"/>
                  <a:gd name="connsiteY2140" fmla="*/ 689875 h 1572126"/>
                  <a:gd name="connsiteX2141" fmla="*/ 105518 w 1682911"/>
                  <a:gd name="connsiteY2141" fmla="*/ 687017 h 1572126"/>
                  <a:gd name="connsiteX2142" fmla="*/ 105518 w 1682911"/>
                  <a:gd name="connsiteY2142" fmla="*/ 686289 h 1572126"/>
                  <a:gd name="connsiteX2143" fmla="*/ 109105 w 1682911"/>
                  <a:gd name="connsiteY2143" fmla="*/ 687690 h 1572126"/>
                  <a:gd name="connsiteX2144" fmla="*/ 111290 w 1682911"/>
                  <a:gd name="connsiteY2144" fmla="*/ 687017 h 1572126"/>
                  <a:gd name="connsiteX2145" fmla="*/ 112018 w 1682911"/>
                  <a:gd name="connsiteY2145" fmla="*/ 687690 h 1572126"/>
                  <a:gd name="connsiteX2146" fmla="*/ 114876 w 1682911"/>
                  <a:gd name="connsiteY2146" fmla="*/ 688418 h 1572126"/>
                  <a:gd name="connsiteX2147" fmla="*/ 117006 w 1682911"/>
                  <a:gd name="connsiteY2147" fmla="*/ 688418 h 1572126"/>
                  <a:gd name="connsiteX2148" fmla="*/ 119920 w 1682911"/>
                  <a:gd name="connsiteY2148" fmla="*/ 687690 h 1572126"/>
                  <a:gd name="connsiteX2149" fmla="*/ 121321 w 1682911"/>
                  <a:gd name="connsiteY2149" fmla="*/ 687690 h 1572126"/>
                  <a:gd name="connsiteX2150" fmla="*/ 122778 w 1682911"/>
                  <a:gd name="connsiteY2150" fmla="*/ 687017 h 1572126"/>
                  <a:gd name="connsiteX2151" fmla="*/ 124179 w 1682911"/>
                  <a:gd name="connsiteY2151" fmla="*/ 687690 h 1572126"/>
                  <a:gd name="connsiteX2152" fmla="*/ 124907 w 1682911"/>
                  <a:gd name="connsiteY2152" fmla="*/ 688418 h 1572126"/>
                  <a:gd name="connsiteX2153" fmla="*/ 126364 w 1682911"/>
                  <a:gd name="connsiteY2153" fmla="*/ 689875 h 1572126"/>
                  <a:gd name="connsiteX2154" fmla="*/ 127093 w 1682911"/>
                  <a:gd name="connsiteY2154" fmla="*/ 691276 h 1572126"/>
                  <a:gd name="connsiteX2155" fmla="*/ 127821 w 1682911"/>
                  <a:gd name="connsiteY2155" fmla="*/ 692733 h 1572126"/>
                  <a:gd name="connsiteX2156" fmla="*/ 129222 w 1682911"/>
                  <a:gd name="connsiteY2156" fmla="*/ 694190 h 1572126"/>
                  <a:gd name="connsiteX2157" fmla="*/ 129950 w 1682911"/>
                  <a:gd name="connsiteY2157" fmla="*/ 695591 h 1572126"/>
                  <a:gd name="connsiteX2158" fmla="*/ 130679 w 1682911"/>
                  <a:gd name="connsiteY2158" fmla="*/ 697048 h 1572126"/>
                  <a:gd name="connsiteX2159" fmla="*/ 129950 w 1682911"/>
                  <a:gd name="connsiteY2159" fmla="*/ 697048 h 1572126"/>
                  <a:gd name="connsiteX2160" fmla="*/ 128493 w 1682911"/>
                  <a:gd name="connsiteY2160" fmla="*/ 699177 h 1572126"/>
                  <a:gd name="connsiteX2161" fmla="*/ 128493 w 1682911"/>
                  <a:gd name="connsiteY2161" fmla="*/ 702091 h 1572126"/>
                  <a:gd name="connsiteX2162" fmla="*/ 128493 w 1682911"/>
                  <a:gd name="connsiteY2162" fmla="*/ 702764 h 1572126"/>
                  <a:gd name="connsiteX2163" fmla="*/ 129222 w 1682911"/>
                  <a:gd name="connsiteY2163" fmla="*/ 704949 h 1572126"/>
                  <a:gd name="connsiteX2164" fmla="*/ 129950 w 1682911"/>
                  <a:gd name="connsiteY2164" fmla="*/ 705678 h 1572126"/>
                  <a:gd name="connsiteX2165" fmla="*/ 130679 w 1682911"/>
                  <a:gd name="connsiteY2165" fmla="*/ 706350 h 1572126"/>
                  <a:gd name="connsiteX2166" fmla="*/ 134994 w 1682911"/>
                  <a:gd name="connsiteY2166" fmla="*/ 706350 h 1572126"/>
                  <a:gd name="connsiteX2167" fmla="*/ 135666 w 1682911"/>
                  <a:gd name="connsiteY2167" fmla="*/ 707079 h 1572126"/>
                  <a:gd name="connsiteX2168" fmla="*/ 137123 w 1682911"/>
                  <a:gd name="connsiteY2168" fmla="*/ 707807 h 1572126"/>
                  <a:gd name="connsiteX2169" fmla="*/ 137852 w 1682911"/>
                  <a:gd name="connsiteY2169" fmla="*/ 708536 h 1572126"/>
                  <a:gd name="connsiteX2170" fmla="*/ 138580 w 1682911"/>
                  <a:gd name="connsiteY2170" fmla="*/ 709264 h 1572126"/>
                  <a:gd name="connsiteX2171" fmla="*/ 138580 w 1682911"/>
                  <a:gd name="connsiteY2171" fmla="*/ 709992 h 1572126"/>
                  <a:gd name="connsiteX2172" fmla="*/ 137852 w 1682911"/>
                  <a:gd name="connsiteY2172" fmla="*/ 710665 h 1572126"/>
                  <a:gd name="connsiteX2173" fmla="*/ 134994 w 1682911"/>
                  <a:gd name="connsiteY2173" fmla="*/ 712122 h 1572126"/>
                  <a:gd name="connsiteX2174" fmla="*/ 134265 w 1682911"/>
                  <a:gd name="connsiteY2174" fmla="*/ 712850 h 1572126"/>
                  <a:gd name="connsiteX2175" fmla="*/ 132808 w 1682911"/>
                  <a:gd name="connsiteY2175" fmla="*/ 714251 h 1572126"/>
                  <a:gd name="connsiteX2176" fmla="*/ 132080 w 1682911"/>
                  <a:gd name="connsiteY2176" fmla="*/ 716437 h 1572126"/>
                  <a:gd name="connsiteX2177" fmla="*/ 131407 w 1682911"/>
                  <a:gd name="connsiteY2177" fmla="*/ 717838 h 1572126"/>
                  <a:gd name="connsiteX2178" fmla="*/ 130679 w 1682911"/>
                  <a:gd name="connsiteY2178" fmla="*/ 719295 h 1572126"/>
                  <a:gd name="connsiteX2179" fmla="*/ 129950 w 1682911"/>
                  <a:gd name="connsiteY2179" fmla="*/ 721480 h 1572126"/>
                  <a:gd name="connsiteX2180" fmla="*/ 128493 w 1682911"/>
                  <a:gd name="connsiteY2180" fmla="*/ 722153 h 1572126"/>
                  <a:gd name="connsiteX2181" fmla="*/ 127821 w 1682911"/>
                  <a:gd name="connsiteY2181" fmla="*/ 723610 h 1572126"/>
                  <a:gd name="connsiteX2182" fmla="*/ 127093 w 1682911"/>
                  <a:gd name="connsiteY2182" fmla="*/ 723610 h 1572126"/>
                  <a:gd name="connsiteX2183" fmla="*/ 126364 w 1682911"/>
                  <a:gd name="connsiteY2183" fmla="*/ 724338 h 1572126"/>
                  <a:gd name="connsiteX2184" fmla="*/ 124907 w 1682911"/>
                  <a:gd name="connsiteY2184" fmla="*/ 725739 h 1572126"/>
                  <a:gd name="connsiteX2185" fmla="*/ 124907 w 1682911"/>
                  <a:gd name="connsiteY2185" fmla="*/ 726467 h 1572126"/>
                  <a:gd name="connsiteX2186" fmla="*/ 125636 w 1682911"/>
                  <a:gd name="connsiteY2186" fmla="*/ 727924 h 1572126"/>
                  <a:gd name="connsiteX2187" fmla="*/ 124907 w 1682911"/>
                  <a:gd name="connsiteY2187" fmla="*/ 729325 h 1572126"/>
                  <a:gd name="connsiteX2188" fmla="*/ 124179 w 1682911"/>
                  <a:gd name="connsiteY2188" fmla="*/ 731511 h 1572126"/>
                  <a:gd name="connsiteX2189" fmla="*/ 122778 w 1682911"/>
                  <a:gd name="connsiteY2189" fmla="*/ 733640 h 1572126"/>
                  <a:gd name="connsiteX2190" fmla="*/ 122049 w 1682911"/>
                  <a:gd name="connsiteY2190" fmla="*/ 734369 h 1572126"/>
                  <a:gd name="connsiteX2191" fmla="*/ 121321 w 1682911"/>
                  <a:gd name="connsiteY2191" fmla="*/ 735826 h 1572126"/>
                  <a:gd name="connsiteX2192" fmla="*/ 120592 w 1682911"/>
                  <a:gd name="connsiteY2192" fmla="*/ 736554 h 1572126"/>
                  <a:gd name="connsiteX2193" fmla="*/ 119920 w 1682911"/>
                  <a:gd name="connsiteY2193" fmla="*/ 737227 h 1572126"/>
                  <a:gd name="connsiteX2194" fmla="*/ 119191 w 1682911"/>
                  <a:gd name="connsiteY2194" fmla="*/ 738684 h 1572126"/>
                  <a:gd name="connsiteX2195" fmla="*/ 118463 w 1682911"/>
                  <a:gd name="connsiteY2195" fmla="*/ 740140 h 1572126"/>
                  <a:gd name="connsiteX2196" fmla="*/ 117006 w 1682911"/>
                  <a:gd name="connsiteY2196" fmla="*/ 740813 h 1572126"/>
                  <a:gd name="connsiteX2197" fmla="*/ 115605 w 1682911"/>
                  <a:gd name="connsiteY2197" fmla="*/ 740813 h 1572126"/>
                  <a:gd name="connsiteX2198" fmla="*/ 114148 w 1682911"/>
                  <a:gd name="connsiteY2198" fmla="*/ 741541 h 1572126"/>
                  <a:gd name="connsiteX2199" fmla="*/ 114148 w 1682911"/>
                  <a:gd name="connsiteY2199" fmla="*/ 742998 h 1572126"/>
                  <a:gd name="connsiteX2200" fmla="*/ 114148 w 1682911"/>
                  <a:gd name="connsiteY2200" fmla="*/ 744399 h 1572126"/>
                  <a:gd name="connsiteX2201" fmla="*/ 114876 w 1682911"/>
                  <a:gd name="connsiteY2201" fmla="*/ 745856 h 1572126"/>
                  <a:gd name="connsiteX2202" fmla="*/ 114876 w 1682911"/>
                  <a:gd name="connsiteY2202" fmla="*/ 746585 h 1572126"/>
                  <a:gd name="connsiteX2203" fmla="*/ 114876 w 1682911"/>
                  <a:gd name="connsiteY2203" fmla="*/ 748042 h 1572126"/>
                  <a:gd name="connsiteX2204" fmla="*/ 114876 w 1682911"/>
                  <a:gd name="connsiteY2204" fmla="*/ 750900 h 1572126"/>
                  <a:gd name="connsiteX2205" fmla="*/ 114876 w 1682911"/>
                  <a:gd name="connsiteY2205" fmla="*/ 753029 h 1572126"/>
                  <a:gd name="connsiteX2206" fmla="*/ 115605 w 1682911"/>
                  <a:gd name="connsiteY2206" fmla="*/ 753758 h 1572126"/>
                  <a:gd name="connsiteX2207" fmla="*/ 116333 w 1682911"/>
                  <a:gd name="connsiteY2207" fmla="*/ 754486 h 1572126"/>
                  <a:gd name="connsiteX2208" fmla="*/ 117006 w 1682911"/>
                  <a:gd name="connsiteY2208" fmla="*/ 755887 h 1572126"/>
                  <a:gd name="connsiteX2209" fmla="*/ 117734 w 1682911"/>
                  <a:gd name="connsiteY2209" fmla="*/ 758072 h 1572126"/>
                  <a:gd name="connsiteX2210" fmla="*/ 117734 w 1682911"/>
                  <a:gd name="connsiteY2210" fmla="*/ 760930 h 1572126"/>
                  <a:gd name="connsiteX2211" fmla="*/ 117734 w 1682911"/>
                  <a:gd name="connsiteY2211" fmla="*/ 763116 h 1572126"/>
                  <a:gd name="connsiteX2212" fmla="*/ 116333 w 1682911"/>
                  <a:gd name="connsiteY2212" fmla="*/ 765974 h 1572126"/>
                  <a:gd name="connsiteX2213" fmla="*/ 114876 w 1682911"/>
                  <a:gd name="connsiteY2213" fmla="*/ 767375 h 1572126"/>
                  <a:gd name="connsiteX2214" fmla="*/ 114148 w 1682911"/>
                  <a:gd name="connsiteY2214" fmla="*/ 768103 h 1572126"/>
                  <a:gd name="connsiteX2215" fmla="*/ 114148 w 1682911"/>
                  <a:gd name="connsiteY2215" fmla="*/ 769560 h 1572126"/>
                  <a:gd name="connsiteX2216" fmla="*/ 114148 w 1682911"/>
                  <a:gd name="connsiteY2216" fmla="*/ 770961 h 1572126"/>
                  <a:gd name="connsiteX2217" fmla="*/ 114148 w 1682911"/>
                  <a:gd name="connsiteY2217" fmla="*/ 772418 h 1572126"/>
                  <a:gd name="connsiteX2218" fmla="*/ 113419 w 1682911"/>
                  <a:gd name="connsiteY2218" fmla="*/ 773875 h 1572126"/>
                  <a:gd name="connsiteX2219" fmla="*/ 112691 w 1682911"/>
                  <a:gd name="connsiteY2219" fmla="*/ 776004 h 1572126"/>
                  <a:gd name="connsiteX2220" fmla="*/ 112691 w 1682911"/>
                  <a:gd name="connsiteY2220" fmla="*/ 778862 h 1572126"/>
                  <a:gd name="connsiteX2221" fmla="*/ 113419 w 1682911"/>
                  <a:gd name="connsiteY2221" fmla="*/ 781776 h 1572126"/>
                  <a:gd name="connsiteX2222" fmla="*/ 112691 w 1682911"/>
                  <a:gd name="connsiteY2222" fmla="*/ 783177 h 1572126"/>
                  <a:gd name="connsiteX2223" fmla="*/ 111290 w 1682911"/>
                  <a:gd name="connsiteY2223" fmla="*/ 783906 h 1572126"/>
                  <a:gd name="connsiteX2224" fmla="*/ 107704 w 1682911"/>
                  <a:gd name="connsiteY2224" fmla="*/ 784634 h 1572126"/>
                  <a:gd name="connsiteX2225" fmla="*/ 106975 w 1682911"/>
                  <a:gd name="connsiteY2225" fmla="*/ 785363 h 1572126"/>
                  <a:gd name="connsiteX2226" fmla="*/ 106247 w 1682911"/>
                  <a:gd name="connsiteY2226" fmla="*/ 786035 h 1572126"/>
                  <a:gd name="connsiteX2227" fmla="*/ 104846 w 1682911"/>
                  <a:gd name="connsiteY2227" fmla="*/ 787492 h 1572126"/>
                  <a:gd name="connsiteX2228" fmla="*/ 105518 w 1682911"/>
                  <a:gd name="connsiteY2228" fmla="*/ 790350 h 1572126"/>
                  <a:gd name="connsiteX2229" fmla="*/ 105518 w 1682911"/>
                  <a:gd name="connsiteY2229" fmla="*/ 791807 h 1572126"/>
                  <a:gd name="connsiteX2230" fmla="*/ 106975 w 1682911"/>
                  <a:gd name="connsiteY2230" fmla="*/ 792535 h 1572126"/>
                  <a:gd name="connsiteX2231" fmla="*/ 109105 w 1682911"/>
                  <a:gd name="connsiteY2231" fmla="*/ 793264 h 1572126"/>
                  <a:gd name="connsiteX2232" fmla="*/ 110562 w 1682911"/>
                  <a:gd name="connsiteY2232" fmla="*/ 793264 h 1572126"/>
                  <a:gd name="connsiteX2233" fmla="*/ 112691 w 1682911"/>
                  <a:gd name="connsiteY2233" fmla="*/ 793264 h 1572126"/>
                  <a:gd name="connsiteX2234" fmla="*/ 117006 w 1682911"/>
                  <a:gd name="connsiteY2234" fmla="*/ 793936 h 1572126"/>
                  <a:gd name="connsiteX2235" fmla="*/ 118463 w 1682911"/>
                  <a:gd name="connsiteY2235" fmla="*/ 794665 h 1572126"/>
                  <a:gd name="connsiteX2236" fmla="*/ 119920 w 1682911"/>
                  <a:gd name="connsiteY2236" fmla="*/ 793936 h 1572126"/>
                  <a:gd name="connsiteX2237" fmla="*/ 121321 w 1682911"/>
                  <a:gd name="connsiteY2237" fmla="*/ 793936 h 1572126"/>
                  <a:gd name="connsiteX2238" fmla="*/ 123506 w 1682911"/>
                  <a:gd name="connsiteY2238" fmla="*/ 795393 h 1572126"/>
                  <a:gd name="connsiteX2239" fmla="*/ 124907 w 1682911"/>
                  <a:gd name="connsiteY2239" fmla="*/ 796122 h 1572126"/>
                  <a:gd name="connsiteX2240" fmla="*/ 126364 w 1682911"/>
                  <a:gd name="connsiteY2240" fmla="*/ 796850 h 1572126"/>
                  <a:gd name="connsiteX2241" fmla="*/ 128493 w 1682911"/>
                  <a:gd name="connsiteY2241" fmla="*/ 796850 h 1572126"/>
                  <a:gd name="connsiteX2242" fmla="*/ 129950 w 1682911"/>
                  <a:gd name="connsiteY2242" fmla="*/ 796850 h 1572126"/>
                  <a:gd name="connsiteX2243" fmla="*/ 130679 w 1682911"/>
                  <a:gd name="connsiteY2243" fmla="*/ 796850 h 1572126"/>
                  <a:gd name="connsiteX2244" fmla="*/ 132808 w 1682911"/>
                  <a:gd name="connsiteY2244" fmla="*/ 799708 h 1572126"/>
                  <a:gd name="connsiteX2245" fmla="*/ 134265 w 1682911"/>
                  <a:gd name="connsiteY2245" fmla="*/ 800437 h 1572126"/>
                  <a:gd name="connsiteX2246" fmla="*/ 134994 w 1682911"/>
                  <a:gd name="connsiteY2246" fmla="*/ 801838 h 1572126"/>
                  <a:gd name="connsiteX2247" fmla="*/ 135666 w 1682911"/>
                  <a:gd name="connsiteY2247" fmla="*/ 802566 h 1572126"/>
                  <a:gd name="connsiteX2248" fmla="*/ 134994 w 1682911"/>
                  <a:gd name="connsiteY2248" fmla="*/ 803295 h 1572126"/>
                  <a:gd name="connsiteX2249" fmla="*/ 134994 w 1682911"/>
                  <a:gd name="connsiteY2249" fmla="*/ 804751 h 1572126"/>
                  <a:gd name="connsiteX2250" fmla="*/ 134265 w 1682911"/>
                  <a:gd name="connsiteY2250" fmla="*/ 806152 h 1572126"/>
                  <a:gd name="connsiteX2251" fmla="*/ 132080 w 1682911"/>
                  <a:gd name="connsiteY2251" fmla="*/ 809739 h 1572126"/>
                  <a:gd name="connsiteX2252" fmla="*/ 132080 w 1682911"/>
                  <a:gd name="connsiteY2252" fmla="*/ 810467 h 1572126"/>
                  <a:gd name="connsiteX2253" fmla="*/ 132080 w 1682911"/>
                  <a:gd name="connsiteY2253" fmla="*/ 811196 h 1572126"/>
                  <a:gd name="connsiteX2254" fmla="*/ 133537 w 1682911"/>
                  <a:gd name="connsiteY2254" fmla="*/ 811924 h 1572126"/>
                  <a:gd name="connsiteX2255" fmla="*/ 134265 w 1682911"/>
                  <a:gd name="connsiteY2255" fmla="*/ 812597 h 1572126"/>
                  <a:gd name="connsiteX2256" fmla="*/ 135666 w 1682911"/>
                  <a:gd name="connsiteY2256" fmla="*/ 813325 h 1572126"/>
                  <a:gd name="connsiteX2257" fmla="*/ 138580 w 1682911"/>
                  <a:gd name="connsiteY2257" fmla="*/ 815511 h 1572126"/>
                  <a:gd name="connsiteX2258" fmla="*/ 139309 w 1682911"/>
                  <a:gd name="connsiteY2258" fmla="*/ 815511 h 1572126"/>
                  <a:gd name="connsiteX2259" fmla="*/ 139981 w 1682911"/>
                  <a:gd name="connsiteY2259" fmla="*/ 816239 h 1572126"/>
                  <a:gd name="connsiteX2260" fmla="*/ 140710 w 1682911"/>
                  <a:gd name="connsiteY2260" fmla="*/ 816239 h 1572126"/>
                  <a:gd name="connsiteX2261" fmla="*/ 141438 w 1682911"/>
                  <a:gd name="connsiteY2261" fmla="*/ 816912 h 1572126"/>
                  <a:gd name="connsiteX2262" fmla="*/ 141438 w 1682911"/>
                  <a:gd name="connsiteY2262" fmla="*/ 818368 h 1572126"/>
                  <a:gd name="connsiteX2263" fmla="*/ 141438 w 1682911"/>
                  <a:gd name="connsiteY2263" fmla="*/ 819097 h 1572126"/>
                  <a:gd name="connsiteX2264" fmla="*/ 141438 w 1682911"/>
                  <a:gd name="connsiteY2264" fmla="*/ 820498 h 1572126"/>
                  <a:gd name="connsiteX2265" fmla="*/ 140710 w 1682911"/>
                  <a:gd name="connsiteY2265" fmla="*/ 821955 h 1572126"/>
                  <a:gd name="connsiteX2266" fmla="*/ 139309 w 1682911"/>
                  <a:gd name="connsiteY2266" fmla="*/ 822683 h 1572126"/>
                  <a:gd name="connsiteX2267" fmla="*/ 137852 w 1682911"/>
                  <a:gd name="connsiteY2267" fmla="*/ 822683 h 1572126"/>
                  <a:gd name="connsiteX2268" fmla="*/ 137123 w 1682911"/>
                  <a:gd name="connsiteY2268" fmla="*/ 823412 h 1572126"/>
                  <a:gd name="connsiteX2269" fmla="*/ 137123 w 1682911"/>
                  <a:gd name="connsiteY2269" fmla="*/ 824813 h 1572126"/>
                  <a:gd name="connsiteX2270" fmla="*/ 138580 w 1682911"/>
                  <a:gd name="connsiteY2270" fmla="*/ 826270 h 1572126"/>
                  <a:gd name="connsiteX2271" fmla="*/ 139309 w 1682911"/>
                  <a:gd name="connsiteY2271" fmla="*/ 826998 h 1572126"/>
                  <a:gd name="connsiteX2272" fmla="*/ 139309 w 1682911"/>
                  <a:gd name="connsiteY2272" fmla="*/ 826998 h 1572126"/>
                  <a:gd name="connsiteX2273" fmla="*/ 137852 w 1682911"/>
                  <a:gd name="connsiteY2273" fmla="*/ 828399 h 1572126"/>
                  <a:gd name="connsiteX2274" fmla="*/ 136395 w 1682911"/>
                  <a:gd name="connsiteY2274" fmla="*/ 831313 h 1572126"/>
                  <a:gd name="connsiteX2275" fmla="*/ 135666 w 1682911"/>
                  <a:gd name="connsiteY2275" fmla="*/ 831986 h 1572126"/>
                  <a:gd name="connsiteX2276" fmla="*/ 136395 w 1682911"/>
                  <a:gd name="connsiteY2276" fmla="*/ 832714 h 1572126"/>
                  <a:gd name="connsiteX2277" fmla="*/ 137123 w 1682911"/>
                  <a:gd name="connsiteY2277" fmla="*/ 833443 h 1572126"/>
                  <a:gd name="connsiteX2278" fmla="*/ 137852 w 1682911"/>
                  <a:gd name="connsiteY2278" fmla="*/ 834171 h 1572126"/>
                  <a:gd name="connsiteX2279" fmla="*/ 137123 w 1682911"/>
                  <a:gd name="connsiteY2279" fmla="*/ 835572 h 1572126"/>
                  <a:gd name="connsiteX2280" fmla="*/ 136395 w 1682911"/>
                  <a:gd name="connsiteY2280" fmla="*/ 836300 h 1572126"/>
                  <a:gd name="connsiteX2281" fmla="*/ 134994 w 1682911"/>
                  <a:gd name="connsiteY2281" fmla="*/ 837758 h 1572126"/>
                  <a:gd name="connsiteX2282" fmla="*/ 133537 w 1682911"/>
                  <a:gd name="connsiteY2282" fmla="*/ 838486 h 1572126"/>
                  <a:gd name="connsiteX2283" fmla="*/ 132808 w 1682911"/>
                  <a:gd name="connsiteY2283" fmla="*/ 839158 h 1572126"/>
                  <a:gd name="connsiteX2284" fmla="*/ 132080 w 1682911"/>
                  <a:gd name="connsiteY2284" fmla="*/ 840615 h 1572126"/>
                  <a:gd name="connsiteX2285" fmla="*/ 133537 w 1682911"/>
                  <a:gd name="connsiteY2285" fmla="*/ 841344 h 1572126"/>
                  <a:gd name="connsiteX2286" fmla="*/ 134265 w 1682911"/>
                  <a:gd name="connsiteY2286" fmla="*/ 842072 h 1572126"/>
                  <a:gd name="connsiteX2287" fmla="*/ 134265 w 1682911"/>
                  <a:gd name="connsiteY2287" fmla="*/ 843473 h 1572126"/>
                  <a:gd name="connsiteX2288" fmla="*/ 132808 w 1682911"/>
                  <a:gd name="connsiteY2288" fmla="*/ 844202 h 1572126"/>
                  <a:gd name="connsiteX2289" fmla="*/ 129222 w 1682911"/>
                  <a:gd name="connsiteY2289" fmla="*/ 847788 h 1572126"/>
                  <a:gd name="connsiteX2290" fmla="*/ 128493 w 1682911"/>
                  <a:gd name="connsiteY2290" fmla="*/ 847788 h 1572126"/>
                  <a:gd name="connsiteX2291" fmla="*/ 127093 w 1682911"/>
                  <a:gd name="connsiteY2291" fmla="*/ 847788 h 1572126"/>
                  <a:gd name="connsiteX2292" fmla="*/ 126364 w 1682911"/>
                  <a:gd name="connsiteY2292" fmla="*/ 847788 h 1572126"/>
                  <a:gd name="connsiteX2293" fmla="*/ 125636 w 1682911"/>
                  <a:gd name="connsiteY2293" fmla="*/ 848517 h 1572126"/>
                  <a:gd name="connsiteX2294" fmla="*/ 124179 w 1682911"/>
                  <a:gd name="connsiteY2294" fmla="*/ 849245 h 1572126"/>
                  <a:gd name="connsiteX2295" fmla="*/ 123506 w 1682911"/>
                  <a:gd name="connsiteY2295" fmla="*/ 849974 h 1572126"/>
                  <a:gd name="connsiteX2296" fmla="*/ 122778 w 1682911"/>
                  <a:gd name="connsiteY2296" fmla="*/ 851375 h 1572126"/>
                  <a:gd name="connsiteX2297" fmla="*/ 122049 w 1682911"/>
                  <a:gd name="connsiteY2297" fmla="*/ 852103 h 1572126"/>
                  <a:gd name="connsiteX2298" fmla="*/ 120592 w 1682911"/>
                  <a:gd name="connsiteY2298" fmla="*/ 851375 h 1572126"/>
                  <a:gd name="connsiteX2299" fmla="*/ 119920 w 1682911"/>
                  <a:gd name="connsiteY2299" fmla="*/ 850646 h 1572126"/>
                  <a:gd name="connsiteX2300" fmla="*/ 119191 w 1682911"/>
                  <a:gd name="connsiteY2300" fmla="*/ 850646 h 1572126"/>
                  <a:gd name="connsiteX2301" fmla="*/ 117734 w 1682911"/>
                  <a:gd name="connsiteY2301" fmla="*/ 852103 h 1572126"/>
                  <a:gd name="connsiteX2302" fmla="*/ 117006 w 1682911"/>
                  <a:gd name="connsiteY2302" fmla="*/ 852832 h 1572126"/>
                  <a:gd name="connsiteX2303" fmla="*/ 115605 w 1682911"/>
                  <a:gd name="connsiteY2303" fmla="*/ 854233 h 1572126"/>
                  <a:gd name="connsiteX2304" fmla="*/ 111290 w 1682911"/>
                  <a:gd name="connsiteY2304" fmla="*/ 854233 h 1572126"/>
                  <a:gd name="connsiteX2305" fmla="*/ 109105 w 1682911"/>
                  <a:gd name="connsiteY2305" fmla="*/ 854961 h 1572126"/>
                  <a:gd name="connsiteX2306" fmla="*/ 108432 w 1682911"/>
                  <a:gd name="connsiteY2306" fmla="*/ 854961 h 1572126"/>
                  <a:gd name="connsiteX2307" fmla="*/ 106247 w 1682911"/>
                  <a:gd name="connsiteY2307" fmla="*/ 855689 h 1572126"/>
                  <a:gd name="connsiteX2308" fmla="*/ 105518 w 1682911"/>
                  <a:gd name="connsiteY2308" fmla="*/ 857146 h 1572126"/>
                  <a:gd name="connsiteX2309" fmla="*/ 104846 w 1682911"/>
                  <a:gd name="connsiteY2309" fmla="*/ 858547 h 1572126"/>
                  <a:gd name="connsiteX2310" fmla="*/ 104846 w 1682911"/>
                  <a:gd name="connsiteY2310" fmla="*/ 860004 h 1572126"/>
                  <a:gd name="connsiteX2311" fmla="*/ 105518 w 1682911"/>
                  <a:gd name="connsiteY2311" fmla="*/ 860733 h 1572126"/>
                  <a:gd name="connsiteX2312" fmla="*/ 105518 w 1682911"/>
                  <a:gd name="connsiteY2312" fmla="*/ 862134 h 1572126"/>
                  <a:gd name="connsiteX2313" fmla="*/ 107704 w 1682911"/>
                  <a:gd name="connsiteY2313" fmla="*/ 862862 h 1572126"/>
                  <a:gd name="connsiteX2314" fmla="*/ 109105 w 1682911"/>
                  <a:gd name="connsiteY2314" fmla="*/ 864319 h 1572126"/>
                  <a:gd name="connsiteX2315" fmla="*/ 108432 w 1682911"/>
                  <a:gd name="connsiteY2315" fmla="*/ 865048 h 1572126"/>
                  <a:gd name="connsiteX2316" fmla="*/ 107704 w 1682911"/>
                  <a:gd name="connsiteY2316" fmla="*/ 865720 h 1572126"/>
                  <a:gd name="connsiteX2317" fmla="*/ 106975 w 1682911"/>
                  <a:gd name="connsiteY2317" fmla="*/ 866449 h 1572126"/>
                  <a:gd name="connsiteX2318" fmla="*/ 105518 w 1682911"/>
                  <a:gd name="connsiteY2318" fmla="*/ 867177 h 1572126"/>
                  <a:gd name="connsiteX2319" fmla="*/ 104846 w 1682911"/>
                  <a:gd name="connsiteY2319" fmla="*/ 867906 h 1572126"/>
                  <a:gd name="connsiteX2320" fmla="*/ 104846 w 1682911"/>
                  <a:gd name="connsiteY2320" fmla="*/ 868634 h 1572126"/>
                  <a:gd name="connsiteX2321" fmla="*/ 104117 w 1682911"/>
                  <a:gd name="connsiteY2321" fmla="*/ 869362 h 1572126"/>
                  <a:gd name="connsiteX2322" fmla="*/ 104117 w 1682911"/>
                  <a:gd name="connsiteY2322" fmla="*/ 870035 h 1572126"/>
                  <a:gd name="connsiteX2323" fmla="*/ 104846 w 1682911"/>
                  <a:gd name="connsiteY2323" fmla="*/ 870763 h 1572126"/>
                  <a:gd name="connsiteX2324" fmla="*/ 104846 w 1682911"/>
                  <a:gd name="connsiteY2324" fmla="*/ 871492 h 1572126"/>
                  <a:gd name="connsiteX2325" fmla="*/ 104846 w 1682911"/>
                  <a:gd name="connsiteY2325" fmla="*/ 872220 h 1572126"/>
                  <a:gd name="connsiteX2326" fmla="*/ 104846 w 1682911"/>
                  <a:gd name="connsiteY2326" fmla="*/ 872949 h 1572126"/>
                  <a:gd name="connsiteX2327" fmla="*/ 104846 w 1682911"/>
                  <a:gd name="connsiteY2327" fmla="*/ 874350 h 1572126"/>
                  <a:gd name="connsiteX2328" fmla="*/ 104117 w 1682911"/>
                  <a:gd name="connsiteY2328" fmla="*/ 876535 h 1572126"/>
                  <a:gd name="connsiteX2329" fmla="*/ 101932 w 1682911"/>
                  <a:gd name="connsiteY2329" fmla="*/ 880122 h 1572126"/>
                  <a:gd name="connsiteX2330" fmla="*/ 101932 w 1682911"/>
                  <a:gd name="connsiteY2330" fmla="*/ 881523 h 1572126"/>
                  <a:gd name="connsiteX2331" fmla="*/ 102660 w 1682911"/>
                  <a:gd name="connsiteY2331" fmla="*/ 883708 h 1572126"/>
                  <a:gd name="connsiteX2332" fmla="*/ 101932 w 1682911"/>
                  <a:gd name="connsiteY2332" fmla="*/ 884437 h 1572126"/>
                  <a:gd name="connsiteX2333" fmla="*/ 100531 w 1682911"/>
                  <a:gd name="connsiteY2333" fmla="*/ 884437 h 1572126"/>
                  <a:gd name="connsiteX2334" fmla="*/ 100531 w 1682911"/>
                  <a:gd name="connsiteY2334" fmla="*/ 886566 h 1572126"/>
                  <a:gd name="connsiteX2335" fmla="*/ 100531 w 1682911"/>
                  <a:gd name="connsiteY2335" fmla="*/ 888023 h 1572126"/>
                  <a:gd name="connsiteX2336" fmla="*/ 101203 w 1682911"/>
                  <a:gd name="connsiteY2336" fmla="*/ 890152 h 1572126"/>
                  <a:gd name="connsiteX2337" fmla="*/ 102660 w 1682911"/>
                  <a:gd name="connsiteY2337" fmla="*/ 893010 h 1572126"/>
                  <a:gd name="connsiteX2338" fmla="*/ 103389 w 1682911"/>
                  <a:gd name="connsiteY2338" fmla="*/ 893739 h 1572126"/>
                  <a:gd name="connsiteX2339" fmla="*/ 103389 w 1682911"/>
                  <a:gd name="connsiteY2339" fmla="*/ 894467 h 1572126"/>
                  <a:gd name="connsiteX2340" fmla="*/ 102660 w 1682911"/>
                  <a:gd name="connsiteY2340" fmla="*/ 896597 h 1572126"/>
                  <a:gd name="connsiteX2341" fmla="*/ 101932 w 1682911"/>
                  <a:gd name="connsiteY2341" fmla="*/ 898782 h 1572126"/>
                  <a:gd name="connsiteX2342" fmla="*/ 100531 w 1682911"/>
                  <a:gd name="connsiteY2342" fmla="*/ 900911 h 1572126"/>
                  <a:gd name="connsiteX2343" fmla="*/ 98345 w 1682911"/>
                  <a:gd name="connsiteY2343" fmla="*/ 904498 h 1572126"/>
                  <a:gd name="connsiteX2344" fmla="*/ 96944 w 1682911"/>
                  <a:gd name="connsiteY2344" fmla="*/ 906683 h 1572126"/>
                  <a:gd name="connsiteX2345" fmla="*/ 96216 w 1682911"/>
                  <a:gd name="connsiteY2345" fmla="*/ 907412 h 1572126"/>
                  <a:gd name="connsiteX2346" fmla="*/ 96944 w 1682911"/>
                  <a:gd name="connsiteY2346" fmla="*/ 908084 h 1572126"/>
                  <a:gd name="connsiteX2347" fmla="*/ 99074 w 1682911"/>
                  <a:gd name="connsiteY2347" fmla="*/ 908084 h 1572126"/>
                  <a:gd name="connsiteX2348" fmla="*/ 100531 w 1682911"/>
                  <a:gd name="connsiteY2348" fmla="*/ 908084 h 1572126"/>
                  <a:gd name="connsiteX2349" fmla="*/ 100531 w 1682911"/>
                  <a:gd name="connsiteY2349" fmla="*/ 908813 h 1572126"/>
                  <a:gd name="connsiteX2350" fmla="*/ 100531 w 1682911"/>
                  <a:gd name="connsiteY2350" fmla="*/ 910270 h 1572126"/>
                  <a:gd name="connsiteX2351" fmla="*/ 100531 w 1682911"/>
                  <a:gd name="connsiteY2351" fmla="*/ 911671 h 1572126"/>
                  <a:gd name="connsiteX2352" fmla="*/ 100531 w 1682911"/>
                  <a:gd name="connsiteY2352" fmla="*/ 913856 h 1572126"/>
                  <a:gd name="connsiteX2353" fmla="*/ 98345 w 1682911"/>
                  <a:gd name="connsiteY2353" fmla="*/ 915986 h 1572126"/>
                  <a:gd name="connsiteX2354" fmla="*/ 96216 w 1682911"/>
                  <a:gd name="connsiteY2354" fmla="*/ 917443 h 1572126"/>
                  <a:gd name="connsiteX2355" fmla="*/ 94759 w 1682911"/>
                  <a:gd name="connsiteY2355" fmla="*/ 918843 h 1572126"/>
                  <a:gd name="connsiteX2356" fmla="*/ 94031 w 1682911"/>
                  <a:gd name="connsiteY2356" fmla="*/ 919572 h 1572126"/>
                  <a:gd name="connsiteX2357" fmla="*/ 94031 w 1682911"/>
                  <a:gd name="connsiteY2357" fmla="*/ 920300 h 1572126"/>
                  <a:gd name="connsiteX2358" fmla="*/ 94759 w 1682911"/>
                  <a:gd name="connsiteY2358" fmla="*/ 921757 h 1572126"/>
                  <a:gd name="connsiteX2359" fmla="*/ 95488 w 1682911"/>
                  <a:gd name="connsiteY2359" fmla="*/ 922486 h 1572126"/>
                  <a:gd name="connsiteX2360" fmla="*/ 99802 w 1682911"/>
                  <a:gd name="connsiteY2360" fmla="*/ 921757 h 1572126"/>
                  <a:gd name="connsiteX2361" fmla="*/ 100531 w 1682911"/>
                  <a:gd name="connsiteY2361" fmla="*/ 921757 h 1572126"/>
                  <a:gd name="connsiteX2362" fmla="*/ 100531 w 1682911"/>
                  <a:gd name="connsiteY2362" fmla="*/ 922486 h 1572126"/>
                  <a:gd name="connsiteX2363" fmla="*/ 101203 w 1682911"/>
                  <a:gd name="connsiteY2363" fmla="*/ 923158 h 1572126"/>
                  <a:gd name="connsiteX2364" fmla="*/ 101203 w 1682911"/>
                  <a:gd name="connsiteY2364" fmla="*/ 923887 h 1572126"/>
                  <a:gd name="connsiteX2365" fmla="*/ 101203 w 1682911"/>
                  <a:gd name="connsiteY2365" fmla="*/ 925344 h 1572126"/>
                  <a:gd name="connsiteX2366" fmla="*/ 99802 w 1682911"/>
                  <a:gd name="connsiteY2366" fmla="*/ 925344 h 1572126"/>
                  <a:gd name="connsiteX2367" fmla="*/ 96944 w 1682911"/>
                  <a:gd name="connsiteY2367" fmla="*/ 926745 h 1572126"/>
                  <a:gd name="connsiteX2368" fmla="*/ 96944 w 1682911"/>
                  <a:gd name="connsiteY2368" fmla="*/ 927473 h 1572126"/>
                  <a:gd name="connsiteX2369" fmla="*/ 96944 w 1682911"/>
                  <a:gd name="connsiteY2369" fmla="*/ 928202 h 1572126"/>
                  <a:gd name="connsiteX2370" fmla="*/ 97617 w 1682911"/>
                  <a:gd name="connsiteY2370" fmla="*/ 928930 h 1572126"/>
                  <a:gd name="connsiteX2371" fmla="*/ 101203 w 1682911"/>
                  <a:gd name="connsiteY2371" fmla="*/ 928930 h 1572126"/>
                  <a:gd name="connsiteX2372" fmla="*/ 104117 w 1682911"/>
                  <a:gd name="connsiteY2372" fmla="*/ 928930 h 1572126"/>
                  <a:gd name="connsiteX2373" fmla="*/ 104846 w 1682911"/>
                  <a:gd name="connsiteY2373" fmla="*/ 928930 h 1572126"/>
                  <a:gd name="connsiteX2374" fmla="*/ 105518 w 1682911"/>
                  <a:gd name="connsiteY2374" fmla="*/ 929659 h 1572126"/>
                  <a:gd name="connsiteX2375" fmla="*/ 104846 w 1682911"/>
                  <a:gd name="connsiteY2375" fmla="*/ 931060 h 1572126"/>
                  <a:gd name="connsiteX2376" fmla="*/ 104117 w 1682911"/>
                  <a:gd name="connsiteY2376" fmla="*/ 933245 h 1572126"/>
                  <a:gd name="connsiteX2377" fmla="*/ 104117 w 1682911"/>
                  <a:gd name="connsiteY2377" fmla="*/ 934646 h 1572126"/>
                  <a:gd name="connsiteX2378" fmla="*/ 103389 w 1682911"/>
                  <a:gd name="connsiteY2378" fmla="*/ 935374 h 1572126"/>
                  <a:gd name="connsiteX2379" fmla="*/ 104117 w 1682911"/>
                  <a:gd name="connsiteY2379" fmla="*/ 936103 h 1572126"/>
                  <a:gd name="connsiteX2380" fmla="*/ 104846 w 1682911"/>
                  <a:gd name="connsiteY2380" fmla="*/ 936831 h 1572126"/>
                  <a:gd name="connsiteX2381" fmla="*/ 105518 w 1682911"/>
                  <a:gd name="connsiteY2381" fmla="*/ 938232 h 1572126"/>
                  <a:gd name="connsiteX2382" fmla="*/ 105518 w 1682911"/>
                  <a:gd name="connsiteY2382" fmla="*/ 939689 h 1572126"/>
                  <a:gd name="connsiteX2383" fmla="*/ 104846 w 1682911"/>
                  <a:gd name="connsiteY2383" fmla="*/ 943276 h 1572126"/>
                  <a:gd name="connsiteX2384" fmla="*/ 104846 w 1682911"/>
                  <a:gd name="connsiteY2384" fmla="*/ 944733 h 1572126"/>
                  <a:gd name="connsiteX2385" fmla="*/ 104846 w 1682911"/>
                  <a:gd name="connsiteY2385" fmla="*/ 946862 h 1572126"/>
                  <a:gd name="connsiteX2386" fmla="*/ 105518 w 1682911"/>
                  <a:gd name="connsiteY2386" fmla="*/ 948319 h 1572126"/>
                  <a:gd name="connsiteX2387" fmla="*/ 106247 w 1682911"/>
                  <a:gd name="connsiteY2387" fmla="*/ 950448 h 1572126"/>
                  <a:gd name="connsiteX2388" fmla="*/ 106247 w 1682911"/>
                  <a:gd name="connsiteY2388" fmla="*/ 951905 h 1572126"/>
                  <a:gd name="connsiteX2389" fmla="*/ 106247 w 1682911"/>
                  <a:gd name="connsiteY2389" fmla="*/ 954763 h 1572126"/>
                  <a:gd name="connsiteX2390" fmla="*/ 105518 w 1682911"/>
                  <a:gd name="connsiteY2390" fmla="*/ 956220 h 1572126"/>
                  <a:gd name="connsiteX2391" fmla="*/ 106247 w 1682911"/>
                  <a:gd name="connsiteY2391" fmla="*/ 956220 h 1572126"/>
                  <a:gd name="connsiteX2392" fmla="*/ 109833 w 1682911"/>
                  <a:gd name="connsiteY2392" fmla="*/ 956220 h 1572126"/>
                  <a:gd name="connsiteX2393" fmla="*/ 111290 w 1682911"/>
                  <a:gd name="connsiteY2393" fmla="*/ 956893 h 1572126"/>
                  <a:gd name="connsiteX2394" fmla="*/ 112018 w 1682911"/>
                  <a:gd name="connsiteY2394" fmla="*/ 957621 h 1572126"/>
                  <a:gd name="connsiteX2395" fmla="*/ 112691 w 1682911"/>
                  <a:gd name="connsiteY2395" fmla="*/ 958350 h 1572126"/>
                  <a:gd name="connsiteX2396" fmla="*/ 113419 w 1682911"/>
                  <a:gd name="connsiteY2396" fmla="*/ 959078 h 1572126"/>
                  <a:gd name="connsiteX2397" fmla="*/ 113419 w 1682911"/>
                  <a:gd name="connsiteY2397" fmla="*/ 959807 h 1572126"/>
                  <a:gd name="connsiteX2398" fmla="*/ 114148 w 1682911"/>
                  <a:gd name="connsiteY2398" fmla="*/ 960479 h 1572126"/>
                  <a:gd name="connsiteX2399" fmla="*/ 114148 w 1682911"/>
                  <a:gd name="connsiteY2399" fmla="*/ 961936 h 1572126"/>
                  <a:gd name="connsiteX2400" fmla="*/ 113419 w 1682911"/>
                  <a:gd name="connsiteY2400" fmla="*/ 963393 h 1572126"/>
                  <a:gd name="connsiteX2401" fmla="*/ 112018 w 1682911"/>
                  <a:gd name="connsiteY2401" fmla="*/ 965522 h 1572126"/>
                  <a:gd name="connsiteX2402" fmla="*/ 111290 w 1682911"/>
                  <a:gd name="connsiteY2402" fmla="*/ 966251 h 1572126"/>
                  <a:gd name="connsiteX2403" fmla="*/ 111290 w 1682911"/>
                  <a:gd name="connsiteY2403" fmla="*/ 968380 h 1572126"/>
                  <a:gd name="connsiteX2404" fmla="*/ 111290 w 1682911"/>
                  <a:gd name="connsiteY2404" fmla="*/ 971967 h 1572126"/>
                  <a:gd name="connsiteX2405" fmla="*/ 110562 w 1682911"/>
                  <a:gd name="connsiteY2405" fmla="*/ 972695 h 1572126"/>
                  <a:gd name="connsiteX2406" fmla="*/ 109833 w 1682911"/>
                  <a:gd name="connsiteY2406" fmla="*/ 973424 h 1572126"/>
                  <a:gd name="connsiteX2407" fmla="*/ 108432 w 1682911"/>
                  <a:gd name="connsiteY2407" fmla="*/ 975609 h 1572126"/>
                  <a:gd name="connsiteX2408" fmla="*/ 107704 w 1682911"/>
                  <a:gd name="connsiteY2408" fmla="*/ 980597 h 1572126"/>
                  <a:gd name="connsiteX2409" fmla="*/ 109833 w 1682911"/>
                  <a:gd name="connsiteY2409" fmla="*/ 980597 h 1572126"/>
                  <a:gd name="connsiteX2410" fmla="*/ 115605 w 1682911"/>
                  <a:gd name="connsiteY2410" fmla="*/ 980597 h 1572126"/>
                  <a:gd name="connsiteX2411" fmla="*/ 116333 w 1682911"/>
                  <a:gd name="connsiteY2411" fmla="*/ 981325 h 1572126"/>
                  <a:gd name="connsiteX2412" fmla="*/ 117006 w 1682911"/>
                  <a:gd name="connsiteY2412" fmla="*/ 981325 h 1572126"/>
                  <a:gd name="connsiteX2413" fmla="*/ 120592 w 1682911"/>
                  <a:gd name="connsiteY2413" fmla="*/ 983454 h 1572126"/>
                  <a:gd name="connsiteX2414" fmla="*/ 122049 w 1682911"/>
                  <a:gd name="connsiteY2414" fmla="*/ 983454 h 1572126"/>
                  <a:gd name="connsiteX2415" fmla="*/ 122778 w 1682911"/>
                  <a:gd name="connsiteY2415" fmla="*/ 982054 h 1572126"/>
                  <a:gd name="connsiteX2416" fmla="*/ 124907 w 1682911"/>
                  <a:gd name="connsiteY2416" fmla="*/ 979868 h 1572126"/>
                  <a:gd name="connsiteX2417" fmla="*/ 126364 w 1682911"/>
                  <a:gd name="connsiteY2417" fmla="*/ 978467 h 1572126"/>
                  <a:gd name="connsiteX2418" fmla="*/ 127093 w 1682911"/>
                  <a:gd name="connsiteY2418" fmla="*/ 977739 h 1572126"/>
                  <a:gd name="connsiteX2419" fmla="*/ 127821 w 1682911"/>
                  <a:gd name="connsiteY2419" fmla="*/ 977739 h 1572126"/>
                  <a:gd name="connsiteX2420" fmla="*/ 130679 w 1682911"/>
                  <a:gd name="connsiteY2420" fmla="*/ 979196 h 1572126"/>
                  <a:gd name="connsiteX2421" fmla="*/ 132080 w 1682911"/>
                  <a:gd name="connsiteY2421" fmla="*/ 980597 h 1572126"/>
                  <a:gd name="connsiteX2422" fmla="*/ 132808 w 1682911"/>
                  <a:gd name="connsiteY2422" fmla="*/ 981325 h 1572126"/>
                  <a:gd name="connsiteX2423" fmla="*/ 133537 w 1682911"/>
                  <a:gd name="connsiteY2423" fmla="*/ 981325 h 1572126"/>
                  <a:gd name="connsiteX2424" fmla="*/ 134265 w 1682911"/>
                  <a:gd name="connsiteY2424" fmla="*/ 982782 h 1572126"/>
                  <a:gd name="connsiteX2425" fmla="*/ 134265 w 1682911"/>
                  <a:gd name="connsiteY2425" fmla="*/ 983454 h 1572126"/>
                  <a:gd name="connsiteX2426" fmla="*/ 133537 w 1682911"/>
                  <a:gd name="connsiteY2426" fmla="*/ 984183 h 1572126"/>
                  <a:gd name="connsiteX2427" fmla="*/ 131407 w 1682911"/>
                  <a:gd name="connsiteY2427" fmla="*/ 987041 h 1572126"/>
                  <a:gd name="connsiteX2428" fmla="*/ 130679 w 1682911"/>
                  <a:gd name="connsiteY2428" fmla="*/ 988498 h 1572126"/>
                  <a:gd name="connsiteX2429" fmla="*/ 129950 w 1682911"/>
                  <a:gd name="connsiteY2429" fmla="*/ 990683 h 1572126"/>
                  <a:gd name="connsiteX2430" fmla="*/ 129950 w 1682911"/>
                  <a:gd name="connsiteY2430" fmla="*/ 992084 h 1572126"/>
                  <a:gd name="connsiteX2431" fmla="*/ 130679 w 1682911"/>
                  <a:gd name="connsiteY2431" fmla="*/ 993541 h 1572126"/>
                  <a:gd name="connsiteX2432" fmla="*/ 130679 w 1682911"/>
                  <a:gd name="connsiteY2432" fmla="*/ 994942 h 1572126"/>
                  <a:gd name="connsiteX2433" fmla="*/ 129950 w 1682911"/>
                  <a:gd name="connsiteY2433" fmla="*/ 999257 h 1572126"/>
                  <a:gd name="connsiteX2434" fmla="*/ 130679 w 1682911"/>
                  <a:gd name="connsiteY2434" fmla="*/ 999985 h 1572126"/>
                  <a:gd name="connsiteX2435" fmla="*/ 132808 w 1682911"/>
                  <a:gd name="connsiteY2435" fmla="*/ 999985 h 1572126"/>
                  <a:gd name="connsiteX2436" fmla="*/ 133537 w 1682911"/>
                  <a:gd name="connsiteY2436" fmla="*/ 999985 h 1572126"/>
                  <a:gd name="connsiteX2437" fmla="*/ 134994 w 1682911"/>
                  <a:gd name="connsiteY2437" fmla="*/ 1000714 h 1572126"/>
                  <a:gd name="connsiteX2438" fmla="*/ 134994 w 1682911"/>
                  <a:gd name="connsiteY2438" fmla="*/ 1001442 h 1572126"/>
                  <a:gd name="connsiteX2439" fmla="*/ 134994 w 1682911"/>
                  <a:gd name="connsiteY2439" fmla="*/ 1002115 h 1572126"/>
                  <a:gd name="connsiteX2440" fmla="*/ 134265 w 1682911"/>
                  <a:gd name="connsiteY2440" fmla="*/ 1002843 h 1572126"/>
                  <a:gd name="connsiteX2441" fmla="*/ 134265 w 1682911"/>
                  <a:gd name="connsiteY2441" fmla="*/ 1004300 h 1572126"/>
                  <a:gd name="connsiteX2442" fmla="*/ 134265 w 1682911"/>
                  <a:gd name="connsiteY2442" fmla="*/ 1005029 h 1572126"/>
                  <a:gd name="connsiteX2443" fmla="*/ 134994 w 1682911"/>
                  <a:gd name="connsiteY2443" fmla="*/ 1006430 h 1572126"/>
                  <a:gd name="connsiteX2444" fmla="*/ 136395 w 1682911"/>
                  <a:gd name="connsiteY2444" fmla="*/ 1005757 h 1572126"/>
                  <a:gd name="connsiteX2445" fmla="*/ 137123 w 1682911"/>
                  <a:gd name="connsiteY2445" fmla="*/ 1005029 h 1572126"/>
                  <a:gd name="connsiteX2446" fmla="*/ 138580 w 1682911"/>
                  <a:gd name="connsiteY2446" fmla="*/ 1005029 h 1572126"/>
                  <a:gd name="connsiteX2447" fmla="*/ 139309 w 1682911"/>
                  <a:gd name="connsiteY2447" fmla="*/ 1005029 h 1572126"/>
                  <a:gd name="connsiteX2448" fmla="*/ 139981 w 1682911"/>
                  <a:gd name="connsiteY2448" fmla="*/ 1005757 h 1572126"/>
                  <a:gd name="connsiteX2449" fmla="*/ 142895 w 1682911"/>
                  <a:gd name="connsiteY2449" fmla="*/ 1008615 h 1572126"/>
                  <a:gd name="connsiteX2450" fmla="*/ 146481 w 1682911"/>
                  <a:gd name="connsiteY2450" fmla="*/ 1010745 h 1572126"/>
                  <a:gd name="connsiteX2451" fmla="*/ 145753 w 1682911"/>
                  <a:gd name="connsiteY2451" fmla="*/ 1013603 h 1572126"/>
                  <a:gd name="connsiteX2452" fmla="*/ 142167 w 1682911"/>
                  <a:gd name="connsiteY2452" fmla="*/ 1019374 h 1572126"/>
                  <a:gd name="connsiteX2453" fmla="*/ 142167 w 1682911"/>
                  <a:gd name="connsiteY2453" fmla="*/ 1020103 h 1572126"/>
                  <a:gd name="connsiteX2454" fmla="*/ 142167 w 1682911"/>
                  <a:gd name="connsiteY2454" fmla="*/ 1020831 h 1572126"/>
                  <a:gd name="connsiteX2455" fmla="*/ 142895 w 1682911"/>
                  <a:gd name="connsiteY2455" fmla="*/ 1021504 h 1572126"/>
                  <a:gd name="connsiteX2456" fmla="*/ 145024 w 1682911"/>
                  <a:gd name="connsiteY2456" fmla="*/ 1023689 h 1572126"/>
                  <a:gd name="connsiteX2457" fmla="*/ 145753 w 1682911"/>
                  <a:gd name="connsiteY2457" fmla="*/ 1024418 h 1572126"/>
                  <a:gd name="connsiteX2458" fmla="*/ 145024 w 1682911"/>
                  <a:gd name="connsiteY2458" fmla="*/ 1025819 h 1572126"/>
                  <a:gd name="connsiteX2459" fmla="*/ 142895 w 1682911"/>
                  <a:gd name="connsiteY2459" fmla="*/ 1027276 h 1572126"/>
                  <a:gd name="connsiteX2460" fmla="*/ 141438 w 1682911"/>
                  <a:gd name="connsiteY2460" fmla="*/ 1028004 h 1572126"/>
                  <a:gd name="connsiteX2461" fmla="*/ 139981 w 1682911"/>
                  <a:gd name="connsiteY2461" fmla="*/ 1029405 h 1572126"/>
                  <a:gd name="connsiteX2462" fmla="*/ 139309 w 1682911"/>
                  <a:gd name="connsiteY2462" fmla="*/ 1030133 h 1572126"/>
                  <a:gd name="connsiteX2463" fmla="*/ 139309 w 1682911"/>
                  <a:gd name="connsiteY2463" fmla="*/ 1032991 h 1572126"/>
                  <a:gd name="connsiteX2464" fmla="*/ 136395 w 1682911"/>
                  <a:gd name="connsiteY2464" fmla="*/ 1038035 h 1572126"/>
                  <a:gd name="connsiteX2465" fmla="*/ 134994 w 1682911"/>
                  <a:gd name="connsiteY2465" fmla="*/ 1040893 h 1572126"/>
                  <a:gd name="connsiteX2466" fmla="*/ 133537 w 1682911"/>
                  <a:gd name="connsiteY2466" fmla="*/ 1042350 h 1572126"/>
                  <a:gd name="connsiteX2467" fmla="*/ 132080 w 1682911"/>
                  <a:gd name="connsiteY2467" fmla="*/ 1045208 h 1572126"/>
                  <a:gd name="connsiteX2468" fmla="*/ 130679 w 1682911"/>
                  <a:gd name="connsiteY2468" fmla="*/ 1046665 h 1572126"/>
                  <a:gd name="connsiteX2469" fmla="*/ 128493 w 1682911"/>
                  <a:gd name="connsiteY2469" fmla="*/ 1047393 h 1572126"/>
                  <a:gd name="connsiteX2470" fmla="*/ 127821 w 1682911"/>
                  <a:gd name="connsiteY2470" fmla="*/ 1050251 h 1572126"/>
                  <a:gd name="connsiteX2471" fmla="*/ 127821 w 1682911"/>
                  <a:gd name="connsiteY2471" fmla="*/ 1052380 h 1572126"/>
                  <a:gd name="connsiteX2472" fmla="*/ 126364 w 1682911"/>
                  <a:gd name="connsiteY2472" fmla="*/ 1054566 h 1572126"/>
                  <a:gd name="connsiteX2473" fmla="*/ 124179 w 1682911"/>
                  <a:gd name="connsiteY2473" fmla="*/ 1054566 h 1572126"/>
                  <a:gd name="connsiteX2474" fmla="*/ 117734 w 1682911"/>
                  <a:gd name="connsiteY2474" fmla="*/ 1054566 h 1572126"/>
                  <a:gd name="connsiteX2475" fmla="*/ 116333 w 1682911"/>
                  <a:gd name="connsiteY2475" fmla="*/ 1055294 h 1572126"/>
                  <a:gd name="connsiteX2476" fmla="*/ 111290 w 1682911"/>
                  <a:gd name="connsiteY2476" fmla="*/ 1057424 h 1572126"/>
                  <a:gd name="connsiteX2477" fmla="*/ 110562 w 1682911"/>
                  <a:gd name="connsiteY2477" fmla="*/ 1061010 h 1572126"/>
                  <a:gd name="connsiteX2478" fmla="*/ 109833 w 1682911"/>
                  <a:gd name="connsiteY2478" fmla="*/ 1061739 h 1572126"/>
                  <a:gd name="connsiteX2479" fmla="*/ 108432 w 1682911"/>
                  <a:gd name="connsiteY2479" fmla="*/ 1063140 h 1572126"/>
                  <a:gd name="connsiteX2480" fmla="*/ 106247 w 1682911"/>
                  <a:gd name="connsiteY2480" fmla="*/ 1063868 h 1572126"/>
                  <a:gd name="connsiteX2481" fmla="*/ 103389 w 1682911"/>
                  <a:gd name="connsiteY2481" fmla="*/ 1064596 h 1572126"/>
                  <a:gd name="connsiteX2482" fmla="*/ 100531 w 1682911"/>
                  <a:gd name="connsiteY2482" fmla="*/ 1066053 h 1572126"/>
                  <a:gd name="connsiteX2483" fmla="*/ 99802 w 1682911"/>
                  <a:gd name="connsiteY2483" fmla="*/ 1066726 h 1572126"/>
                  <a:gd name="connsiteX2484" fmla="*/ 99074 w 1682911"/>
                  <a:gd name="connsiteY2484" fmla="*/ 1066726 h 1572126"/>
                  <a:gd name="connsiteX2485" fmla="*/ 98345 w 1682911"/>
                  <a:gd name="connsiteY2485" fmla="*/ 1066726 h 1572126"/>
                  <a:gd name="connsiteX2486" fmla="*/ 98345 w 1682911"/>
                  <a:gd name="connsiteY2486" fmla="*/ 1065325 h 1572126"/>
                  <a:gd name="connsiteX2487" fmla="*/ 97617 w 1682911"/>
                  <a:gd name="connsiteY2487" fmla="*/ 1066053 h 1572126"/>
                  <a:gd name="connsiteX2488" fmla="*/ 96944 w 1682911"/>
                  <a:gd name="connsiteY2488" fmla="*/ 1066726 h 1572126"/>
                  <a:gd name="connsiteX2489" fmla="*/ 96216 w 1682911"/>
                  <a:gd name="connsiteY2489" fmla="*/ 1067454 h 1572126"/>
                  <a:gd name="connsiteX2490" fmla="*/ 93358 w 1682911"/>
                  <a:gd name="connsiteY2490" fmla="*/ 1068183 h 1572126"/>
                  <a:gd name="connsiteX2491" fmla="*/ 87586 w 1682911"/>
                  <a:gd name="connsiteY2491" fmla="*/ 1069640 h 1572126"/>
                  <a:gd name="connsiteX2492" fmla="*/ 86129 w 1682911"/>
                  <a:gd name="connsiteY2492" fmla="*/ 1070368 h 1572126"/>
                  <a:gd name="connsiteX2493" fmla="*/ 84728 w 1682911"/>
                  <a:gd name="connsiteY2493" fmla="*/ 1071041 h 1572126"/>
                  <a:gd name="connsiteX2494" fmla="*/ 84728 w 1682911"/>
                  <a:gd name="connsiteY2494" fmla="*/ 1071769 h 1572126"/>
                  <a:gd name="connsiteX2495" fmla="*/ 85457 w 1682911"/>
                  <a:gd name="connsiteY2495" fmla="*/ 1073226 h 1572126"/>
                  <a:gd name="connsiteX2496" fmla="*/ 86129 w 1682911"/>
                  <a:gd name="connsiteY2496" fmla="*/ 1073955 h 1572126"/>
                  <a:gd name="connsiteX2497" fmla="*/ 85457 w 1682911"/>
                  <a:gd name="connsiteY2497" fmla="*/ 1076813 h 1572126"/>
                  <a:gd name="connsiteX2498" fmla="*/ 86858 w 1682911"/>
                  <a:gd name="connsiteY2498" fmla="*/ 1077541 h 1572126"/>
                  <a:gd name="connsiteX2499" fmla="*/ 89043 w 1682911"/>
                  <a:gd name="connsiteY2499" fmla="*/ 1078214 h 1572126"/>
                  <a:gd name="connsiteX2500" fmla="*/ 91173 w 1682911"/>
                  <a:gd name="connsiteY2500" fmla="*/ 1078214 h 1572126"/>
                  <a:gd name="connsiteX2501" fmla="*/ 93358 w 1682911"/>
                  <a:gd name="connsiteY2501" fmla="*/ 1077541 h 1572126"/>
                  <a:gd name="connsiteX2502" fmla="*/ 95488 w 1682911"/>
                  <a:gd name="connsiteY2502" fmla="*/ 1077541 h 1572126"/>
                  <a:gd name="connsiteX2503" fmla="*/ 97617 w 1682911"/>
                  <a:gd name="connsiteY2503" fmla="*/ 1078214 h 1572126"/>
                  <a:gd name="connsiteX2504" fmla="*/ 99802 w 1682911"/>
                  <a:gd name="connsiteY2504" fmla="*/ 1078942 h 1572126"/>
                  <a:gd name="connsiteX2505" fmla="*/ 101203 w 1682911"/>
                  <a:gd name="connsiteY2505" fmla="*/ 1080399 h 1572126"/>
                  <a:gd name="connsiteX2506" fmla="*/ 104117 w 1682911"/>
                  <a:gd name="connsiteY2506" fmla="*/ 1082528 h 1572126"/>
                  <a:gd name="connsiteX2507" fmla="*/ 105518 w 1682911"/>
                  <a:gd name="connsiteY2507" fmla="*/ 1084714 h 1572126"/>
                  <a:gd name="connsiteX2508" fmla="*/ 106247 w 1682911"/>
                  <a:gd name="connsiteY2508" fmla="*/ 1085442 h 1572126"/>
                  <a:gd name="connsiteX2509" fmla="*/ 106247 w 1682911"/>
                  <a:gd name="connsiteY2509" fmla="*/ 1086115 h 1572126"/>
                  <a:gd name="connsiteX2510" fmla="*/ 104846 w 1682911"/>
                  <a:gd name="connsiteY2510" fmla="*/ 1086843 h 1572126"/>
                  <a:gd name="connsiteX2511" fmla="*/ 103389 w 1682911"/>
                  <a:gd name="connsiteY2511" fmla="*/ 1088300 h 1572126"/>
                  <a:gd name="connsiteX2512" fmla="*/ 103389 w 1682911"/>
                  <a:gd name="connsiteY2512" fmla="*/ 1089701 h 1572126"/>
                  <a:gd name="connsiteX2513" fmla="*/ 102660 w 1682911"/>
                  <a:gd name="connsiteY2513" fmla="*/ 1092615 h 1572126"/>
                  <a:gd name="connsiteX2514" fmla="*/ 102660 w 1682911"/>
                  <a:gd name="connsiteY2514" fmla="*/ 1094744 h 1572126"/>
                  <a:gd name="connsiteX2515" fmla="*/ 102660 w 1682911"/>
                  <a:gd name="connsiteY2515" fmla="*/ 1095473 h 1572126"/>
                  <a:gd name="connsiteX2516" fmla="*/ 103389 w 1682911"/>
                  <a:gd name="connsiteY2516" fmla="*/ 1096202 h 1572126"/>
                  <a:gd name="connsiteX2517" fmla="*/ 105518 w 1682911"/>
                  <a:gd name="connsiteY2517" fmla="*/ 1096202 h 1572126"/>
                  <a:gd name="connsiteX2518" fmla="*/ 107704 w 1682911"/>
                  <a:gd name="connsiteY2518" fmla="*/ 1096202 h 1572126"/>
                  <a:gd name="connsiteX2519" fmla="*/ 108432 w 1682911"/>
                  <a:gd name="connsiteY2519" fmla="*/ 1096202 h 1572126"/>
                  <a:gd name="connsiteX2520" fmla="*/ 109105 w 1682911"/>
                  <a:gd name="connsiteY2520" fmla="*/ 1097602 h 1572126"/>
                  <a:gd name="connsiteX2521" fmla="*/ 109833 w 1682911"/>
                  <a:gd name="connsiteY2521" fmla="*/ 1097602 h 1572126"/>
                  <a:gd name="connsiteX2522" fmla="*/ 109833 w 1682911"/>
                  <a:gd name="connsiteY2522" fmla="*/ 1098331 h 1572126"/>
                  <a:gd name="connsiteX2523" fmla="*/ 109105 w 1682911"/>
                  <a:gd name="connsiteY2523" fmla="*/ 1099059 h 1572126"/>
                  <a:gd name="connsiteX2524" fmla="*/ 109105 w 1682911"/>
                  <a:gd name="connsiteY2524" fmla="*/ 1100516 h 1572126"/>
                  <a:gd name="connsiteX2525" fmla="*/ 109105 w 1682911"/>
                  <a:gd name="connsiteY2525" fmla="*/ 1101917 h 1572126"/>
                  <a:gd name="connsiteX2526" fmla="*/ 109833 w 1682911"/>
                  <a:gd name="connsiteY2526" fmla="*/ 1104103 h 1572126"/>
                  <a:gd name="connsiteX2527" fmla="*/ 110562 w 1682911"/>
                  <a:gd name="connsiteY2527" fmla="*/ 1104775 h 1572126"/>
                  <a:gd name="connsiteX2528" fmla="*/ 111290 w 1682911"/>
                  <a:gd name="connsiteY2528" fmla="*/ 1105504 h 1572126"/>
                  <a:gd name="connsiteX2529" fmla="*/ 112018 w 1682911"/>
                  <a:gd name="connsiteY2529" fmla="*/ 1106232 h 1572126"/>
                  <a:gd name="connsiteX2530" fmla="*/ 111290 w 1682911"/>
                  <a:gd name="connsiteY2530" fmla="*/ 1106961 h 1572126"/>
                  <a:gd name="connsiteX2531" fmla="*/ 109833 w 1682911"/>
                  <a:gd name="connsiteY2531" fmla="*/ 1106961 h 1572126"/>
                  <a:gd name="connsiteX2532" fmla="*/ 109105 w 1682911"/>
                  <a:gd name="connsiteY2532" fmla="*/ 1108418 h 1572126"/>
                  <a:gd name="connsiteX2533" fmla="*/ 106975 w 1682911"/>
                  <a:gd name="connsiteY2533" fmla="*/ 1112676 h 1572126"/>
                  <a:gd name="connsiteX2534" fmla="*/ 105518 w 1682911"/>
                  <a:gd name="connsiteY2534" fmla="*/ 1115590 h 1572126"/>
                  <a:gd name="connsiteX2535" fmla="*/ 104117 w 1682911"/>
                  <a:gd name="connsiteY2535" fmla="*/ 1119177 h 1572126"/>
                  <a:gd name="connsiteX2536" fmla="*/ 102660 w 1682911"/>
                  <a:gd name="connsiteY2536" fmla="*/ 1119849 h 1572126"/>
                  <a:gd name="connsiteX2537" fmla="*/ 98345 w 1682911"/>
                  <a:gd name="connsiteY2537" fmla="*/ 1122763 h 1572126"/>
                  <a:gd name="connsiteX2538" fmla="*/ 98345 w 1682911"/>
                  <a:gd name="connsiteY2538" fmla="*/ 1123492 h 1572126"/>
                  <a:gd name="connsiteX2539" fmla="*/ 102660 w 1682911"/>
                  <a:gd name="connsiteY2539" fmla="*/ 1123492 h 1572126"/>
                  <a:gd name="connsiteX2540" fmla="*/ 104117 w 1682911"/>
                  <a:gd name="connsiteY2540" fmla="*/ 1123492 h 1572126"/>
                  <a:gd name="connsiteX2541" fmla="*/ 106247 w 1682911"/>
                  <a:gd name="connsiteY2541" fmla="*/ 1124164 h 1572126"/>
                  <a:gd name="connsiteX2542" fmla="*/ 107704 w 1682911"/>
                  <a:gd name="connsiteY2542" fmla="*/ 1125621 h 1572126"/>
                  <a:gd name="connsiteX2543" fmla="*/ 108432 w 1682911"/>
                  <a:gd name="connsiteY2543" fmla="*/ 1127078 h 1572126"/>
                  <a:gd name="connsiteX2544" fmla="*/ 107704 w 1682911"/>
                  <a:gd name="connsiteY2544" fmla="*/ 1127751 h 1572126"/>
                  <a:gd name="connsiteX2545" fmla="*/ 104117 w 1682911"/>
                  <a:gd name="connsiteY2545" fmla="*/ 1130664 h 1572126"/>
                  <a:gd name="connsiteX2546" fmla="*/ 101932 w 1682911"/>
                  <a:gd name="connsiteY2546" fmla="*/ 1132065 h 1572126"/>
                  <a:gd name="connsiteX2547" fmla="*/ 101203 w 1682911"/>
                  <a:gd name="connsiteY2547" fmla="*/ 1133522 h 1572126"/>
                  <a:gd name="connsiteX2548" fmla="*/ 100531 w 1682911"/>
                  <a:gd name="connsiteY2548" fmla="*/ 1137109 h 1572126"/>
                  <a:gd name="connsiteX2549" fmla="*/ 99074 w 1682911"/>
                  <a:gd name="connsiteY2549" fmla="*/ 1141424 h 1572126"/>
                  <a:gd name="connsiteX2550" fmla="*/ 96944 w 1682911"/>
                  <a:gd name="connsiteY2550" fmla="*/ 1142825 h 1572126"/>
                  <a:gd name="connsiteX2551" fmla="*/ 95488 w 1682911"/>
                  <a:gd name="connsiteY2551" fmla="*/ 1145738 h 1572126"/>
                  <a:gd name="connsiteX2552" fmla="*/ 92630 w 1682911"/>
                  <a:gd name="connsiteY2552" fmla="*/ 1147868 h 1572126"/>
                  <a:gd name="connsiteX2553" fmla="*/ 90444 w 1682911"/>
                  <a:gd name="connsiteY2553" fmla="*/ 1150726 h 1572126"/>
                  <a:gd name="connsiteX2554" fmla="*/ 89043 w 1682911"/>
                  <a:gd name="connsiteY2554" fmla="*/ 1152183 h 1572126"/>
                  <a:gd name="connsiteX2555" fmla="*/ 89043 w 1682911"/>
                  <a:gd name="connsiteY2555" fmla="*/ 1153640 h 1572126"/>
                  <a:gd name="connsiteX2556" fmla="*/ 90444 w 1682911"/>
                  <a:gd name="connsiteY2556" fmla="*/ 1155041 h 1572126"/>
                  <a:gd name="connsiteX2557" fmla="*/ 90444 w 1682911"/>
                  <a:gd name="connsiteY2557" fmla="*/ 1155769 h 1572126"/>
                  <a:gd name="connsiteX2558" fmla="*/ 90444 w 1682911"/>
                  <a:gd name="connsiteY2558" fmla="*/ 1157899 h 1572126"/>
                  <a:gd name="connsiteX2559" fmla="*/ 91173 w 1682911"/>
                  <a:gd name="connsiteY2559" fmla="*/ 1159355 h 1572126"/>
                  <a:gd name="connsiteX2560" fmla="*/ 91901 w 1682911"/>
                  <a:gd name="connsiteY2560" fmla="*/ 1159355 h 1572126"/>
                  <a:gd name="connsiteX2561" fmla="*/ 92630 w 1682911"/>
                  <a:gd name="connsiteY2561" fmla="*/ 1158627 h 1572126"/>
                  <a:gd name="connsiteX2562" fmla="*/ 94031 w 1682911"/>
                  <a:gd name="connsiteY2562" fmla="*/ 1158627 h 1572126"/>
                  <a:gd name="connsiteX2563" fmla="*/ 94759 w 1682911"/>
                  <a:gd name="connsiteY2563" fmla="*/ 1159355 h 1572126"/>
                  <a:gd name="connsiteX2564" fmla="*/ 95488 w 1682911"/>
                  <a:gd name="connsiteY2564" fmla="*/ 1161485 h 1572126"/>
                  <a:gd name="connsiteX2565" fmla="*/ 96944 w 1682911"/>
                  <a:gd name="connsiteY2565" fmla="*/ 1164399 h 1572126"/>
                  <a:gd name="connsiteX2566" fmla="*/ 96944 w 1682911"/>
                  <a:gd name="connsiteY2566" fmla="*/ 1165800 h 1572126"/>
                  <a:gd name="connsiteX2567" fmla="*/ 96944 w 1682911"/>
                  <a:gd name="connsiteY2567" fmla="*/ 1167257 h 1572126"/>
                  <a:gd name="connsiteX2568" fmla="*/ 96216 w 1682911"/>
                  <a:gd name="connsiteY2568" fmla="*/ 1169386 h 1572126"/>
                  <a:gd name="connsiteX2569" fmla="*/ 96944 w 1682911"/>
                  <a:gd name="connsiteY2569" fmla="*/ 1172300 h 1572126"/>
                  <a:gd name="connsiteX2570" fmla="*/ 96944 w 1682911"/>
                  <a:gd name="connsiteY2570" fmla="*/ 1172973 h 1572126"/>
                  <a:gd name="connsiteX2571" fmla="*/ 100531 w 1682911"/>
                  <a:gd name="connsiteY2571" fmla="*/ 1172973 h 1572126"/>
                  <a:gd name="connsiteX2572" fmla="*/ 101203 w 1682911"/>
                  <a:gd name="connsiteY2572" fmla="*/ 1173701 h 1572126"/>
                  <a:gd name="connsiteX2573" fmla="*/ 102660 w 1682911"/>
                  <a:gd name="connsiteY2573" fmla="*/ 1172973 h 1572126"/>
                  <a:gd name="connsiteX2574" fmla="*/ 104117 w 1682911"/>
                  <a:gd name="connsiteY2574" fmla="*/ 1171572 h 1572126"/>
                  <a:gd name="connsiteX2575" fmla="*/ 105518 w 1682911"/>
                  <a:gd name="connsiteY2575" fmla="*/ 1171572 h 1572126"/>
                  <a:gd name="connsiteX2576" fmla="*/ 106247 w 1682911"/>
                  <a:gd name="connsiteY2576" fmla="*/ 1172300 h 1572126"/>
                  <a:gd name="connsiteX2577" fmla="*/ 106975 w 1682911"/>
                  <a:gd name="connsiteY2577" fmla="*/ 1172300 h 1572126"/>
                  <a:gd name="connsiteX2578" fmla="*/ 106975 w 1682911"/>
                  <a:gd name="connsiteY2578" fmla="*/ 1175158 h 1572126"/>
                  <a:gd name="connsiteX2579" fmla="*/ 107704 w 1682911"/>
                  <a:gd name="connsiteY2579" fmla="*/ 1176615 h 1572126"/>
                  <a:gd name="connsiteX2580" fmla="*/ 107704 w 1682911"/>
                  <a:gd name="connsiteY2580" fmla="*/ 1177287 h 1572126"/>
                  <a:gd name="connsiteX2581" fmla="*/ 109105 w 1682911"/>
                  <a:gd name="connsiteY2581" fmla="*/ 1177287 h 1572126"/>
                  <a:gd name="connsiteX2582" fmla="*/ 111290 w 1682911"/>
                  <a:gd name="connsiteY2582" fmla="*/ 1177287 h 1572126"/>
                  <a:gd name="connsiteX2583" fmla="*/ 112018 w 1682911"/>
                  <a:gd name="connsiteY2583" fmla="*/ 1177287 h 1572126"/>
                  <a:gd name="connsiteX2584" fmla="*/ 112691 w 1682911"/>
                  <a:gd name="connsiteY2584" fmla="*/ 1178016 h 1572126"/>
                  <a:gd name="connsiteX2585" fmla="*/ 112691 w 1682911"/>
                  <a:gd name="connsiteY2585" fmla="*/ 1178745 h 1572126"/>
                  <a:gd name="connsiteX2586" fmla="*/ 112691 w 1682911"/>
                  <a:gd name="connsiteY2586" fmla="*/ 1179473 h 1572126"/>
                  <a:gd name="connsiteX2587" fmla="*/ 113419 w 1682911"/>
                  <a:gd name="connsiteY2587" fmla="*/ 1179473 h 1572126"/>
                  <a:gd name="connsiteX2588" fmla="*/ 114148 w 1682911"/>
                  <a:gd name="connsiteY2588" fmla="*/ 1179473 h 1572126"/>
                  <a:gd name="connsiteX2589" fmla="*/ 113419 w 1682911"/>
                  <a:gd name="connsiteY2589" fmla="*/ 1180874 h 1572126"/>
                  <a:gd name="connsiteX2590" fmla="*/ 113419 w 1682911"/>
                  <a:gd name="connsiteY2590" fmla="*/ 1181602 h 1572126"/>
                  <a:gd name="connsiteX2591" fmla="*/ 113419 w 1682911"/>
                  <a:gd name="connsiteY2591" fmla="*/ 1183788 h 1572126"/>
                  <a:gd name="connsiteX2592" fmla="*/ 114148 w 1682911"/>
                  <a:gd name="connsiteY2592" fmla="*/ 1185917 h 1572126"/>
                  <a:gd name="connsiteX2593" fmla="*/ 114876 w 1682911"/>
                  <a:gd name="connsiteY2593" fmla="*/ 1188047 h 1572126"/>
                  <a:gd name="connsiteX2594" fmla="*/ 116333 w 1682911"/>
                  <a:gd name="connsiteY2594" fmla="*/ 1192362 h 1572126"/>
                  <a:gd name="connsiteX2595" fmla="*/ 117006 w 1682911"/>
                  <a:gd name="connsiteY2595" fmla="*/ 1193818 h 1572126"/>
                  <a:gd name="connsiteX2596" fmla="*/ 118463 w 1682911"/>
                  <a:gd name="connsiteY2596" fmla="*/ 1195275 h 1572126"/>
                  <a:gd name="connsiteX2597" fmla="*/ 122778 w 1682911"/>
                  <a:gd name="connsiteY2597" fmla="*/ 1195275 h 1572126"/>
                  <a:gd name="connsiteX2598" fmla="*/ 124179 w 1682911"/>
                  <a:gd name="connsiteY2598" fmla="*/ 1194547 h 1572126"/>
                  <a:gd name="connsiteX2599" fmla="*/ 129222 w 1682911"/>
                  <a:gd name="connsiteY2599" fmla="*/ 1193818 h 1572126"/>
                  <a:gd name="connsiteX2600" fmla="*/ 134994 w 1682911"/>
                  <a:gd name="connsiteY2600" fmla="*/ 1194547 h 1572126"/>
                  <a:gd name="connsiteX2601" fmla="*/ 138580 w 1682911"/>
                  <a:gd name="connsiteY2601" fmla="*/ 1193818 h 1572126"/>
                  <a:gd name="connsiteX2602" fmla="*/ 138580 w 1682911"/>
                  <a:gd name="connsiteY2602" fmla="*/ 1193818 h 1572126"/>
                  <a:gd name="connsiteX2603" fmla="*/ 140710 w 1682911"/>
                  <a:gd name="connsiteY2603" fmla="*/ 1193818 h 1572126"/>
                  <a:gd name="connsiteX2604" fmla="*/ 142167 w 1682911"/>
                  <a:gd name="connsiteY2604" fmla="*/ 1193090 h 1572126"/>
                  <a:gd name="connsiteX2605" fmla="*/ 142895 w 1682911"/>
                  <a:gd name="connsiteY2605" fmla="*/ 1191689 h 1572126"/>
                  <a:gd name="connsiteX2606" fmla="*/ 143568 w 1682911"/>
                  <a:gd name="connsiteY2606" fmla="*/ 1190961 h 1572126"/>
                  <a:gd name="connsiteX2607" fmla="*/ 144296 w 1682911"/>
                  <a:gd name="connsiteY2607" fmla="*/ 1190961 h 1572126"/>
                  <a:gd name="connsiteX2608" fmla="*/ 145753 w 1682911"/>
                  <a:gd name="connsiteY2608" fmla="*/ 1190961 h 1572126"/>
                  <a:gd name="connsiteX2609" fmla="*/ 148611 w 1682911"/>
                  <a:gd name="connsiteY2609" fmla="*/ 1193818 h 1572126"/>
                  <a:gd name="connsiteX2610" fmla="*/ 150796 w 1682911"/>
                  <a:gd name="connsiteY2610" fmla="*/ 1195948 h 1572126"/>
                  <a:gd name="connsiteX2611" fmla="*/ 152197 w 1682911"/>
                  <a:gd name="connsiteY2611" fmla="*/ 1197405 h 1572126"/>
                  <a:gd name="connsiteX2612" fmla="*/ 152926 w 1682911"/>
                  <a:gd name="connsiteY2612" fmla="*/ 1198862 h 1572126"/>
                  <a:gd name="connsiteX2613" fmla="*/ 153654 w 1682911"/>
                  <a:gd name="connsiteY2613" fmla="*/ 1200991 h 1572126"/>
                  <a:gd name="connsiteX2614" fmla="*/ 153654 w 1682911"/>
                  <a:gd name="connsiteY2614" fmla="*/ 1203121 h 1572126"/>
                  <a:gd name="connsiteX2615" fmla="*/ 152197 w 1682911"/>
                  <a:gd name="connsiteY2615" fmla="*/ 1210349 h 1572126"/>
                  <a:gd name="connsiteX2616" fmla="*/ 152926 w 1682911"/>
                  <a:gd name="connsiteY2616" fmla="*/ 1213207 h 1572126"/>
                  <a:gd name="connsiteX2617" fmla="*/ 152926 w 1682911"/>
                  <a:gd name="connsiteY2617" fmla="*/ 1213936 h 1572126"/>
                  <a:gd name="connsiteX2618" fmla="*/ 151469 w 1682911"/>
                  <a:gd name="connsiteY2618" fmla="*/ 1216065 h 1572126"/>
                  <a:gd name="connsiteX2619" fmla="*/ 151469 w 1682911"/>
                  <a:gd name="connsiteY2619" fmla="*/ 1216794 h 1572126"/>
                  <a:gd name="connsiteX2620" fmla="*/ 152926 w 1682911"/>
                  <a:gd name="connsiteY2620" fmla="*/ 1217522 h 1572126"/>
                  <a:gd name="connsiteX2621" fmla="*/ 155055 w 1682911"/>
                  <a:gd name="connsiteY2621" fmla="*/ 1216794 h 1572126"/>
                  <a:gd name="connsiteX2622" fmla="*/ 156512 w 1682911"/>
                  <a:gd name="connsiteY2622" fmla="*/ 1216794 h 1572126"/>
                  <a:gd name="connsiteX2623" fmla="*/ 157241 w 1682911"/>
                  <a:gd name="connsiteY2623" fmla="*/ 1217522 h 1572126"/>
                  <a:gd name="connsiteX2624" fmla="*/ 156512 w 1682911"/>
                  <a:gd name="connsiteY2624" fmla="*/ 1219652 h 1572126"/>
                  <a:gd name="connsiteX2625" fmla="*/ 154383 w 1682911"/>
                  <a:gd name="connsiteY2625" fmla="*/ 1224695 h 1572126"/>
                  <a:gd name="connsiteX2626" fmla="*/ 153654 w 1682911"/>
                  <a:gd name="connsiteY2626" fmla="*/ 1225423 h 1572126"/>
                  <a:gd name="connsiteX2627" fmla="*/ 152926 w 1682911"/>
                  <a:gd name="connsiteY2627" fmla="*/ 1226824 h 1572126"/>
                  <a:gd name="connsiteX2628" fmla="*/ 152197 w 1682911"/>
                  <a:gd name="connsiteY2628" fmla="*/ 1229738 h 1572126"/>
                  <a:gd name="connsiteX2629" fmla="*/ 152926 w 1682911"/>
                  <a:gd name="connsiteY2629" fmla="*/ 1231139 h 1572126"/>
                  <a:gd name="connsiteX2630" fmla="*/ 155055 w 1682911"/>
                  <a:gd name="connsiteY2630" fmla="*/ 1233997 h 1572126"/>
                  <a:gd name="connsiteX2631" fmla="*/ 155055 w 1682911"/>
                  <a:gd name="connsiteY2631" fmla="*/ 1234726 h 1572126"/>
                  <a:gd name="connsiteX2632" fmla="*/ 156512 w 1682911"/>
                  <a:gd name="connsiteY2632" fmla="*/ 1236911 h 1572126"/>
                  <a:gd name="connsiteX2633" fmla="*/ 156512 w 1682911"/>
                  <a:gd name="connsiteY2633" fmla="*/ 1238312 h 1572126"/>
                  <a:gd name="connsiteX2634" fmla="*/ 157241 w 1682911"/>
                  <a:gd name="connsiteY2634" fmla="*/ 1240498 h 1572126"/>
                  <a:gd name="connsiteX2635" fmla="*/ 156512 w 1682911"/>
                  <a:gd name="connsiteY2635" fmla="*/ 1243355 h 1572126"/>
                  <a:gd name="connsiteX2636" fmla="*/ 156512 w 1682911"/>
                  <a:gd name="connsiteY2636" fmla="*/ 1244812 h 1572126"/>
                  <a:gd name="connsiteX2637" fmla="*/ 155784 w 1682911"/>
                  <a:gd name="connsiteY2637" fmla="*/ 1246213 h 1572126"/>
                  <a:gd name="connsiteX2638" fmla="*/ 152926 w 1682911"/>
                  <a:gd name="connsiteY2638" fmla="*/ 1249071 h 1572126"/>
                  <a:gd name="connsiteX2639" fmla="*/ 151469 w 1682911"/>
                  <a:gd name="connsiteY2639" fmla="*/ 1251985 h 1572126"/>
                  <a:gd name="connsiteX2640" fmla="*/ 150796 w 1682911"/>
                  <a:gd name="connsiteY2640" fmla="*/ 1253386 h 1572126"/>
                  <a:gd name="connsiteX2641" fmla="*/ 150796 w 1682911"/>
                  <a:gd name="connsiteY2641" fmla="*/ 1254843 h 1572126"/>
                  <a:gd name="connsiteX2642" fmla="*/ 152197 w 1682911"/>
                  <a:gd name="connsiteY2642" fmla="*/ 1256973 h 1572126"/>
                  <a:gd name="connsiteX2643" fmla="*/ 153654 w 1682911"/>
                  <a:gd name="connsiteY2643" fmla="*/ 1257701 h 1572126"/>
                  <a:gd name="connsiteX2644" fmla="*/ 157241 w 1682911"/>
                  <a:gd name="connsiteY2644" fmla="*/ 1258430 h 1572126"/>
                  <a:gd name="connsiteX2645" fmla="*/ 159370 w 1682911"/>
                  <a:gd name="connsiteY2645" fmla="*/ 1258430 h 1572126"/>
                  <a:gd name="connsiteX2646" fmla="*/ 165142 w 1682911"/>
                  <a:gd name="connsiteY2646" fmla="*/ 1259887 h 1572126"/>
                  <a:gd name="connsiteX2647" fmla="*/ 167271 w 1682911"/>
                  <a:gd name="connsiteY2647" fmla="*/ 1260559 h 1572126"/>
                  <a:gd name="connsiteX2648" fmla="*/ 168000 w 1682911"/>
                  <a:gd name="connsiteY2648" fmla="*/ 1261287 h 1572126"/>
                  <a:gd name="connsiteX2649" fmla="*/ 168728 w 1682911"/>
                  <a:gd name="connsiteY2649" fmla="*/ 1263473 h 1572126"/>
                  <a:gd name="connsiteX2650" fmla="*/ 168728 w 1682911"/>
                  <a:gd name="connsiteY2650" fmla="*/ 1267732 h 1572126"/>
                  <a:gd name="connsiteX2651" fmla="*/ 168728 w 1682911"/>
                  <a:gd name="connsiteY2651" fmla="*/ 1270646 h 1572126"/>
                  <a:gd name="connsiteX2652" fmla="*/ 169457 w 1682911"/>
                  <a:gd name="connsiteY2652" fmla="*/ 1271374 h 1572126"/>
                  <a:gd name="connsiteX2653" fmla="*/ 170858 w 1682911"/>
                  <a:gd name="connsiteY2653" fmla="*/ 1272047 h 1572126"/>
                  <a:gd name="connsiteX2654" fmla="*/ 171586 w 1682911"/>
                  <a:gd name="connsiteY2654" fmla="*/ 1273504 h 1572126"/>
                  <a:gd name="connsiteX2655" fmla="*/ 172315 w 1682911"/>
                  <a:gd name="connsiteY2655" fmla="*/ 1275633 h 1572126"/>
                  <a:gd name="connsiteX2656" fmla="*/ 173043 w 1682911"/>
                  <a:gd name="connsiteY2656" fmla="*/ 1277090 h 1572126"/>
                  <a:gd name="connsiteX2657" fmla="*/ 173772 w 1682911"/>
                  <a:gd name="connsiteY2657" fmla="*/ 1278547 h 1572126"/>
                  <a:gd name="connsiteX2658" fmla="*/ 173772 w 1682911"/>
                  <a:gd name="connsiteY2658" fmla="*/ 1279948 h 1572126"/>
                  <a:gd name="connsiteX2659" fmla="*/ 173772 w 1682911"/>
                  <a:gd name="connsiteY2659" fmla="*/ 1282133 h 1572126"/>
                  <a:gd name="connsiteX2660" fmla="*/ 174444 w 1682911"/>
                  <a:gd name="connsiteY2660" fmla="*/ 1282806 h 1572126"/>
                  <a:gd name="connsiteX2661" fmla="*/ 174444 w 1682911"/>
                  <a:gd name="connsiteY2661" fmla="*/ 1283534 h 1572126"/>
                  <a:gd name="connsiteX2662" fmla="*/ 173043 w 1682911"/>
                  <a:gd name="connsiteY2662" fmla="*/ 1284991 h 1572126"/>
                  <a:gd name="connsiteX2663" fmla="*/ 172315 w 1682911"/>
                  <a:gd name="connsiteY2663" fmla="*/ 1285720 h 1572126"/>
                  <a:gd name="connsiteX2664" fmla="*/ 171586 w 1682911"/>
                  <a:gd name="connsiteY2664" fmla="*/ 1287121 h 1572126"/>
                  <a:gd name="connsiteX2665" fmla="*/ 171586 w 1682911"/>
                  <a:gd name="connsiteY2665" fmla="*/ 1288578 h 1572126"/>
                  <a:gd name="connsiteX2666" fmla="*/ 172315 w 1682911"/>
                  <a:gd name="connsiteY2666" fmla="*/ 1290035 h 1572126"/>
                  <a:gd name="connsiteX2667" fmla="*/ 173772 w 1682911"/>
                  <a:gd name="connsiteY2667" fmla="*/ 1292164 h 1572126"/>
                  <a:gd name="connsiteX2668" fmla="*/ 175173 w 1682911"/>
                  <a:gd name="connsiteY2668" fmla="*/ 1293621 h 1572126"/>
                  <a:gd name="connsiteX2669" fmla="*/ 177358 w 1682911"/>
                  <a:gd name="connsiteY2669" fmla="*/ 1294293 h 1572126"/>
                  <a:gd name="connsiteX2670" fmla="*/ 180216 w 1682911"/>
                  <a:gd name="connsiteY2670" fmla="*/ 1297207 h 1572126"/>
                  <a:gd name="connsiteX2671" fmla="*/ 181617 w 1682911"/>
                  <a:gd name="connsiteY2671" fmla="*/ 1299337 h 1572126"/>
                  <a:gd name="connsiteX2672" fmla="*/ 183802 w 1682911"/>
                  <a:gd name="connsiteY2672" fmla="*/ 1300065 h 1572126"/>
                  <a:gd name="connsiteX2673" fmla="*/ 188117 w 1682911"/>
                  <a:gd name="connsiteY2673" fmla="*/ 1300065 h 1572126"/>
                  <a:gd name="connsiteX2674" fmla="*/ 189518 w 1682911"/>
                  <a:gd name="connsiteY2674" fmla="*/ 1300794 h 1572126"/>
                  <a:gd name="connsiteX2675" fmla="*/ 191704 w 1682911"/>
                  <a:gd name="connsiteY2675" fmla="*/ 1300794 h 1572126"/>
                  <a:gd name="connsiteX2676" fmla="*/ 193833 w 1682911"/>
                  <a:gd name="connsiteY2676" fmla="*/ 1298608 h 1572126"/>
                  <a:gd name="connsiteX2677" fmla="*/ 194561 w 1682911"/>
                  <a:gd name="connsiteY2677" fmla="*/ 1297936 h 1572126"/>
                  <a:gd name="connsiteX2678" fmla="*/ 195290 w 1682911"/>
                  <a:gd name="connsiteY2678" fmla="*/ 1296479 h 1572126"/>
                  <a:gd name="connsiteX2679" fmla="*/ 196747 w 1682911"/>
                  <a:gd name="connsiteY2679" fmla="*/ 1295750 h 1572126"/>
                  <a:gd name="connsiteX2680" fmla="*/ 197419 w 1682911"/>
                  <a:gd name="connsiteY2680" fmla="*/ 1295022 h 1572126"/>
                  <a:gd name="connsiteX2681" fmla="*/ 198148 w 1682911"/>
                  <a:gd name="connsiteY2681" fmla="*/ 1295750 h 1572126"/>
                  <a:gd name="connsiteX2682" fmla="*/ 200333 w 1682911"/>
                  <a:gd name="connsiteY2682" fmla="*/ 1296479 h 1572126"/>
                  <a:gd name="connsiteX2683" fmla="*/ 201006 w 1682911"/>
                  <a:gd name="connsiteY2683" fmla="*/ 1297207 h 1572126"/>
                  <a:gd name="connsiteX2684" fmla="*/ 201006 w 1682911"/>
                  <a:gd name="connsiteY2684" fmla="*/ 1298608 h 1572126"/>
                  <a:gd name="connsiteX2685" fmla="*/ 201734 w 1682911"/>
                  <a:gd name="connsiteY2685" fmla="*/ 1299337 h 1572126"/>
                  <a:gd name="connsiteX2686" fmla="*/ 203920 w 1682911"/>
                  <a:gd name="connsiteY2686" fmla="*/ 1300065 h 1572126"/>
                  <a:gd name="connsiteX2687" fmla="*/ 205321 w 1682911"/>
                  <a:gd name="connsiteY2687" fmla="*/ 1300065 h 1572126"/>
                  <a:gd name="connsiteX2688" fmla="*/ 206778 w 1682911"/>
                  <a:gd name="connsiteY2688" fmla="*/ 1300065 h 1572126"/>
                  <a:gd name="connsiteX2689" fmla="*/ 207506 w 1682911"/>
                  <a:gd name="connsiteY2689" fmla="*/ 1300794 h 1572126"/>
                  <a:gd name="connsiteX2690" fmla="*/ 208235 w 1682911"/>
                  <a:gd name="connsiteY2690" fmla="*/ 1300794 h 1572126"/>
                  <a:gd name="connsiteX2691" fmla="*/ 207506 w 1682911"/>
                  <a:gd name="connsiteY2691" fmla="*/ 1301522 h 1572126"/>
                  <a:gd name="connsiteX2692" fmla="*/ 208235 w 1682911"/>
                  <a:gd name="connsiteY2692" fmla="*/ 1303652 h 1572126"/>
                  <a:gd name="connsiteX2693" fmla="*/ 208907 w 1682911"/>
                  <a:gd name="connsiteY2693" fmla="*/ 1304380 h 1572126"/>
                  <a:gd name="connsiteX2694" fmla="*/ 211092 w 1682911"/>
                  <a:gd name="connsiteY2694" fmla="*/ 1305108 h 1572126"/>
                  <a:gd name="connsiteX2695" fmla="*/ 218994 w 1682911"/>
                  <a:gd name="connsiteY2695" fmla="*/ 1304380 h 1572126"/>
                  <a:gd name="connsiteX2696" fmla="*/ 220395 w 1682911"/>
                  <a:gd name="connsiteY2696" fmla="*/ 1304380 h 1572126"/>
                  <a:gd name="connsiteX2697" fmla="*/ 221852 w 1682911"/>
                  <a:gd name="connsiteY2697" fmla="*/ 1304380 h 1572126"/>
                  <a:gd name="connsiteX2698" fmla="*/ 223309 w 1682911"/>
                  <a:gd name="connsiteY2698" fmla="*/ 1305108 h 1572126"/>
                  <a:gd name="connsiteX2699" fmla="*/ 226895 w 1682911"/>
                  <a:gd name="connsiteY2699" fmla="*/ 1307238 h 1572126"/>
                  <a:gd name="connsiteX2700" fmla="*/ 229753 w 1682911"/>
                  <a:gd name="connsiteY2700" fmla="*/ 1308695 h 1572126"/>
                  <a:gd name="connsiteX2701" fmla="*/ 231882 w 1682911"/>
                  <a:gd name="connsiteY2701" fmla="*/ 1310096 h 1572126"/>
                  <a:gd name="connsiteX2702" fmla="*/ 236197 w 1682911"/>
                  <a:gd name="connsiteY2702" fmla="*/ 1310096 h 1572126"/>
                  <a:gd name="connsiteX2703" fmla="*/ 236197 w 1682911"/>
                  <a:gd name="connsiteY2703" fmla="*/ 1310824 h 1572126"/>
                  <a:gd name="connsiteX2704" fmla="*/ 236197 w 1682911"/>
                  <a:gd name="connsiteY2704" fmla="*/ 1311553 h 1572126"/>
                  <a:gd name="connsiteX2705" fmla="*/ 234796 w 1682911"/>
                  <a:gd name="connsiteY2705" fmla="*/ 1312281 h 1572126"/>
                  <a:gd name="connsiteX2706" fmla="*/ 233339 w 1682911"/>
                  <a:gd name="connsiteY2706" fmla="*/ 1313682 h 1572126"/>
                  <a:gd name="connsiteX2707" fmla="*/ 232611 w 1682911"/>
                  <a:gd name="connsiteY2707" fmla="*/ 1314411 h 1572126"/>
                  <a:gd name="connsiteX2708" fmla="*/ 232611 w 1682911"/>
                  <a:gd name="connsiteY2708" fmla="*/ 1316596 h 1572126"/>
                  <a:gd name="connsiteX2709" fmla="*/ 232611 w 1682911"/>
                  <a:gd name="connsiteY2709" fmla="*/ 1317269 h 1572126"/>
                  <a:gd name="connsiteX2710" fmla="*/ 230481 w 1682911"/>
                  <a:gd name="connsiteY2710" fmla="*/ 1320182 h 1572126"/>
                  <a:gd name="connsiteX2711" fmla="*/ 229024 w 1682911"/>
                  <a:gd name="connsiteY2711" fmla="*/ 1322312 h 1572126"/>
                  <a:gd name="connsiteX2712" fmla="*/ 227567 w 1682911"/>
                  <a:gd name="connsiteY2712" fmla="*/ 1323769 h 1572126"/>
                  <a:gd name="connsiteX2713" fmla="*/ 226895 w 1682911"/>
                  <a:gd name="connsiteY2713" fmla="*/ 1325170 h 1572126"/>
                  <a:gd name="connsiteX2714" fmla="*/ 226166 w 1682911"/>
                  <a:gd name="connsiteY2714" fmla="*/ 1326627 h 1572126"/>
                  <a:gd name="connsiteX2715" fmla="*/ 225438 w 1682911"/>
                  <a:gd name="connsiteY2715" fmla="*/ 1327355 h 1572126"/>
                  <a:gd name="connsiteX2716" fmla="*/ 225438 w 1682911"/>
                  <a:gd name="connsiteY2716" fmla="*/ 1328084 h 1572126"/>
                  <a:gd name="connsiteX2717" fmla="*/ 224710 w 1682911"/>
                  <a:gd name="connsiteY2717" fmla="*/ 1329485 h 1572126"/>
                  <a:gd name="connsiteX2718" fmla="*/ 224710 w 1682911"/>
                  <a:gd name="connsiteY2718" fmla="*/ 1331670 h 1572126"/>
                  <a:gd name="connsiteX2719" fmla="*/ 223981 w 1682911"/>
                  <a:gd name="connsiteY2719" fmla="*/ 1332343 h 1572126"/>
                  <a:gd name="connsiteX2720" fmla="*/ 221852 w 1682911"/>
                  <a:gd name="connsiteY2720" fmla="*/ 1333071 h 1572126"/>
                  <a:gd name="connsiteX2721" fmla="*/ 220395 w 1682911"/>
                  <a:gd name="connsiteY2721" fmla="*/ 1333071 h 1572126"/>
                  <a:gd name="connsiteX2722" fmla="*/ 219722 w 1682911"/>
                  <a:gd name="connsiteY2722" fmla="*/ 1333800 h 1572126"/>
                  <a:gd name="connsiteX2723" fmla="*/ 218265 w 1682911"/>
                  <a:gd name="connsiteY2723" fmla="*/ 1335929 h 1572126"/>
                  <a:gd name="connsiteX2724" fmla="*/ 217537 w 1682911"/>
                  <a:gd name="connsiteY2724" fmla="*/ 1339571 h 1572126"/>
                  <a:gd name="connsiteX2725" fmla="*/ 216808 w 1682911"/>
                  <a:gd name="connsiteY2725" fmla="*/ 1339571 h 1572126"/>
                  <a:gd name="connsiteX2726" fmla="*/ 215407 w 1682911"/>
                  <a:gd name="connsiteY2726" fmla="*/ 1338843 h 1572126"/>
                  <a:gd name="connsiteX2727" fmla="*/ 214679 w 1682911"/>
                  <a:gd name="connsiteY2727" fmla="*/ 1338114 h 1572126"/>
                  <a:gd name="connsiteX2728" fmla="*/ 213950 w 1682911"/>
                  <a:gd name="connsiteY2728" fmla="*/ 1338114 h 1572126"/>
                  <a:gd name="connsiteX2729" fmla="*/ 211092 w 1682911"/>
                  <a:gd name="connsiteY2729" fmla="*/ 1339571 h 1572126"/>
                  <a:gd name="connsiteX2730" fmla="*/ 206049 w 1682911"/>
                  <a:gd name="connsiteY2730" fmla="*/ 1343830 h 1572126"/>
                  <a:gd name="connsiteX2731" fmla="*/ 202463 w 1682911"/>
                  <a:gd name="connsiteY2731" fmla="*/ 1346016 h 1572126"/>
                  <a:gd name="connsiteX2732" fmla="*/ 199605 w 1682911"/>
                  <a:gd name="connsiteY2732" fmla="*/ 1347417 h 1572126"/>
                  <a:gd name="connsiteX2733" fmla="*/ 198876 w 1682911"/>
                  <a:gd name="connsiteY2733" fmla="*/ 1348145 h 1572126"/>
                  <a:gd name="connsiteX2734" fmla="*/ 198876 w 1682911"/>
                  <a:gd name="connsiteY2734" fmla="*/ 1349602 h 1572126"/>
                  <a:gd name="connsiteX2735" fmla="*/ 200333 w 1682911"/>
                  <a:gd name="connsiteY2735" fmla="*/ 1349602 h 1572126"/>
                  <a:gd name="connsiteX2736" fmla="*/ 203191 w 1682911"/>
                  <a:gd name="connsiteY2736" fmla="*/ 1349602 h 1572126"/>
                  <a:gd name="connsiteX2737" fmla="*/ 204592 w 1682911"/>
                  <a:gd name="connsiteY2737" fmla="*/ 1349602 h 1572126"/>
                  <a:gd name="connsiteX2738" fmla="*/ 204592 w 1682911"/>
                  <a:gd name="connsiteY2738" fmla="*/ 1352460 h 1572126"/>
                  <a:gd name="connsiteX2739" fmla="*/ 205321 w 1682911"/>
                  <a:gd name="connsiteY2739" fmla="*/ 1353188 h 1572126"/>
                  <a:gd name="connsiteX2740" fmla="*/ 206778 w 1682911"/>
                  <a:gd name="connsiteY2740" fmla="*/ 1353917 h 1572126"/>
                  <a:gd name="connsiteX2741" fmla="*/ 209636 w 1682911"/>
                  <a:gd name="connsiteY2741" fmla="*/ 1355318 h 1572126"/>
                  <a:gd name="connsiteX2742" fmla="*/ 211092 w 1682911"/>
                  <a:gd name="connsiteY2742" fmla="*/ 1356046 h 1572126"/>
                  <a:gd name="connsiteX2743" fmla="*/ 214679 w 1682911"/>
                  <a:gd name="connsiteY2743" fmla="*/ 1357503 h 1572126"/>
                  <a:gd name="connsiteX2744" fmla="*/ 216080 w 1682911"/>
                  <a:gd name="connsiteY2744" fmla="*/ 1357503 h 1572126"/>
                  <a:gd name="connsiteX2745" fmla="*/ 217537 w 1682911"/>
                  <a:gd name="connsiteY2745" fmla="*/ 1356046 h 1572126"/>
                  <a:gd name="connsiteX2746" fmla="*/ 218265 w 1682911"/>
                  <a:gd name="connsiteY2746" fmla="*/ 1356046 h 1572126"/>
                  <a:gd name="connsiteX2747" fmla="*/ 218994 w 1682911"/>
                  <a:gd name="connsiteY2747" fmla="*/ 1356046 h 1572126"/>
                  <a:gd name="connsiteX2748" fmla="*/ 218994 w 1682911"/>
                  <a:gd name="connsiteY2748" fmla="*/ 1357503 h 1572126"/>
                  <a:gd name="connsiteX2749" fmla="*/ 218265 w 1682911"/>
                  <a:gd name="connsiteY2749" fmla="*/ 1358904 h 1572126"/>
                  <a:gd name="connsiteX2750" fmla="*/ 218265 w 1682911"/>
                  <a:gd name="connsiteY2750" fmla="*/ 1359633 h 1572126"/>
                  <a:gd name="connsiteX2751" fmla="*/ 218994 w 1682911"/>
                  <a:gd name="connsiteY2751" fmla="*/ 1360361 h 1572126"/>
                  <a:gd name="connsiteX2752" fmla="*/ 221123 w 1682911"/>
                  <a:gd name="connsiteY2752" fmla="*/ 1360361 h 1572126"/>
                  <a:gd name="connsiteX2753" fmla="*/ 223309 w 1682911"/>
                  <a:gd name="connsiteY2753" fmla="*/ 1361818 h 1572126"/>
                  <a:gd name="connsiteX2754" fmla="*/ 223981 w 1682911"/>
                  <a:gd name="connsiteY2754" fmla="*/ 1363948 h 1572126"/>
                  <a:gd name="connsiteX2755" fmla="*/ 225438 w 1682911"/>
                  <a:gd name="connsiteY2755" fmla="*/ 1364676 h 1572126"/>
                  <a:gd name="connsiteX2756" fmla="*/ 226166 w 1682911"/>
                  <a:gd name="connsiteY2756" fmla="*/ 1364676 h 1572126"/>
                  <a:gd name="connsiteX2757" fmla="*/ 229024 w 1682911"/>
                  <a:gd name="connsiteY2757" fmla="*/ 1363948 h 1572126"/>
                  <a:gd name="connsiteX2758" fmla="*/ 229753 w 1682911"/>
                  <a:gd name="connsiteY2758" fmla="*/ 1363948 h 1572126"/>
                  <a:gd name="connsiteX2759" fmla="*/ 230481 w 1682911"/>
                  <a:gd name="connsiteY2759" fmla="*/ 1365405 h 1572126"/>
                  <a:gd name="connsiteX2760" fmla="*/ 231154 w 1682911"/>
                  <a:gd name="connsiteY2760" fmla="*/ 1366805 h 1572126"/>
                  <a:gd name="connsiteX2761" fmla="*/ 231154 w 1682911"/>
                  <a:gd name="connsiteY2761" fmla="*/ 1367534 h 1572126"/>
                  <a:gd name="connsiteX2762" fmla="*/ 232611 w 1682911"/>
                  <a:gd name="connsiteY2762" fmla="*/ 1367534 h 1572126"/>
                  <a:gd name="connsiteX2763" fmla="*/ 233339 w 1682911"/>
                  <a:gd name="connsiteY2763" fmla="*/ 1368262 h 1572126"/>
                  <a:gd name="connsiteX2764" fmla="*/ 234068 w 1682911"/>
                  <a:gd name="connsiteY2764" fmla="*/ 1368262 h 1572126"/>
                  <a:gd name="connsiteX2765" fmla="*/ 234796 w 1682911"/>
                  <a:gd name="connsiteY2765" fmla="*/ 1369720 h 1572126"/>
                  <a:gd name="connsiteX2766" fmla="*/ 235469 w 1682911"/>
                  <a:gd name="connsiteY2766" fmla="*/ 1371120 h 1572126"/>
                  <a:gd name="connsiteX2767" fmla="*/ 236197 w 1682911"/>
                  <a:gd name="connsiteY2767" fmla="*/ 1372577 h 1572126"/>
                  <a:gd name="connsiteX2768" fmla="*/ 237654 w 1682911"/>
                  <a:gd name="connsiteY2768" fmla="*/ 1373306 h 1572126"/>
                  <a:gd name="connsiteX2769" fmla="*/ 241969 w 1682911"/>
                  <a:gd name="connsiteY2769" fmla="*/ 1376164 h 1572126"/>
                  <a:gd name="connsiteX2770" fmla="*/ 243370 w 1682911"/>
                  <a:gd name="connsiteY2770" fmla="*/ 1376164 h 1572126"/>
                  <a:gd name="connsiteX2771" fmla="*/ 245555 w 1682911"/>
                  <a:gd name="connsiteY2771" fmla="*/ 1376164 h 1572126"/>
                  <a:gd name="connsiteX2772" fmla="*/ 248413 w 1682911"/>
                  <a:gd name="connsiteY2772" fmla="*/ 1373306 h 1572126"/>
                  <a:gd name="connsiteX2773" fmla="*/ 250543 w 1682911"/>
                  <a:gd name="connsiteY2773" fmla="*/ 1372577 h 1572126"/>
                  <a:gd name="connsiteX2774" fmla="*/ 252728 w 1682911"/>
                  <a:gd name="connsiteY2774" fmla="*/ 1371849 h 1572126"/>
                  <a:gd name="connsiteX2775" fmla="*/ 259172 w 1682911"/>
                  <a:gd name="connsiteY2775" fmla="*/ 1371849 h 1572126"/>
                  <a:gd name="connsiteX2776" fmla="*/ 263487 w 1682911"/>
                  <a:gd name="connsiteY2776" fmla="*/ 1371849 h 1572126"/>
                  <a:gd name="connsiteX2777" fmla="*/ 264944 w 1682911"/>
                  <a:gd name="connsiteY2777" fmla="*/ 1371849 h 1572126"/>
                  <a:gd name="connsiteX2778" fmla="*/ 267074 w 1682911"/>
                  <a:gd name="connsiteY2778" fmla="*/ 1370392 h 1572126"/>
                  <a:gd name="connsiteX2779" fmla="*/ 271389 w 1682911"/>
                  <a:gd name="connsiteY2779" fmla="*/ 1366805 h 1572126"/>
                  <a:gd name="connsiteX2780" fmla="*/ 274247 w 1682911"/>
                  <a:gd name="connsiteY2780" fmla="*/ 1363948 h 1572126"/>
                  <a:gd name="connsiteX2781" fmla="*/ 277833 w 1682911"/>
                  <a:gd name="connsiteY2781" fmla="*/ 1360361 h 1572126"/>
                  <a:gd name="connsiteX2782" fmla="*/ 280747 w 1682911"/>
                  <a:gd name="connsiteY2782" fmla="*/ 1358904 h 1572126"/>
                  <a:gd name="connsiteX2783" fmla="*/ 283605 w 1682911"/>
                  <a:gd name="connsiteY2783" fmla="*/ 1358232 h 1572126"/>
                  <a:gd name="connsiteX2784" fmla="*/ 284333 w 1682911"/>
                  <a:gd name="connsiteY2784" fmla="*/ 1358232 h 1572126"/>
                  <a:gd name="connsiteX2785" fmla="*/ 284333 w 1682911"/>
                  <a:gd name="connsiteY2785" fmla="*/ 1359633 h 1572126"/>
                  <a:gd name="connsiteX2786" fmla="*/ 285734 w 1682911"/>
                  <a:gd name="connsiteY2786" fmla="*/ 1361090 h 1572126"/>
                  <a:gd name="connsiteX2787" fmla="*/ 286463 w 1682911"/>
                  <a:gd name="connsiteY2787" fmla="*/ 1363948 h 1572126"/>
                  <a:gd name="connsiteX2788" fmla="*/ 287191 w 1682911"/>
                  <a:gd name="connsiteY2788" fmla="*/ 1365405 h 1572126"/>
                  <a:gd name="connsiteX2789" fmla="*/ 287920 w 1682911"/>
                  <a:gd name="connsiteY2789" fmla="*/ 1365405 h 1572126"/>
                  <a:gd name="connsiteX2790" fmla="*/ 288648 w 1682911"/>
                  <a:gd name="connsiteY2790" fmla="*/ 1365405 h 1572126"/>
                  <a:gd name="connsiteX2791" fmla="*/ 289321 w 1682911"/>
                  <a:gd name="connsiteY2791" fmla="*/ 1364676 h 1572126"/>
                  <a:gd name="connsiteX2792" fmla="*/ 291506 w 1682911"/>
                  <a:gd name="connsiteY2792" fmla="*/ 1364676 h 1572126"/>
                  <a:gd name="connsiteX2793" fmla="*/ 292907 w 1682911"/>
                  <a:gd name="connsiteY2793" fmla="*/ 1364676 h 1572126"/>
                  <a:gd name="connsiteX2794" fmla="*/ 293635 w 1682911"/>
                  <a:gd name="connsiteY2794" fmla="*/ 1365405 h 1572126"/>
                  <a:gd name="connsiteX2795" fmla="*/ 292907 w 1682911"/>
                  <a:gd name="connsiteY2795" fmla="*/ 1366133 h 1572126"/>
                  <a:gd name="connsiteX2796" fmla="*/ 290777 w 1682911"/>
                  <a:gd name="connsiteY2796" fmla="*/ 1366805 h 1572126"/>
                  <a:gd name="connsiteX2797" fmla="*/ 290049 w 1682911"/>
                  <a:gd name="connsiteY2797" fmla="*/ 1367534 h 1572126"/>
                  <a:gd name="connsiteX2798" fmla="*/ 289321 w 1682911"/>
                  <a:gd name="connsiteY2798" fmla="*/ 1368262 h 1572126"/>
                  <a:gd name="connsiteX2799" fmla="*/ 289321 w 1682911"/>
                  <a:gd name="connsiteY2799" fmla="*/ 1369720 h 1572126"/>
                  <a:gd name="connsiteX2800" fmla="*/ 290049 w 1682911"/>
                  <a:gd name="connsiteY2800" fmla="*/ 1370392 h 1572126"/>
                  <a:gd name="connsiteX2801" fmla="*/ 290777 w 1682911"/>
                  <a:gd name="connsiteY2801" fmla="*/ 1371120 h 1572126"/>
                  <a:gd name="connsiteX2802" fmla="*/ 292234 w 1682911"/>
                  <a:gd name="connsiteY2802" fmla="*/ 1371120 h 1572126"/>
                  <a:gd name="connsiteX2803" fmla="*/ 292234 w 1682911"/>
                  <a:gd name="connsiteY2803" fmla="*/ 1372577 h 1572126"/>
                  <a:gd name="connsiteX2804" fmla="*/ 290049 w 1682911"/>
                  <a:gd name="connsiteY2804" fmla="*/ 1373306 h 1572126"/>
                  <a:gd name="connsiteX2805" fmla="*/ 287920 w 1682911"/>
                  <a:gd name="connsiteY2805" fmla="*/ 1372577 h 1572126"/>
                  <a:gd name="connsiteX2806" fmla="*/ 287191 w 1682911"/>
                  <a:gd name="connsiteY2806" fmla="*/ 1372577 h 1572126"/>
                  <a:gd name="connsiteX2807" fmla="*/ 286463 w 1682911"/>
                  <a:gd name="connsiteY2807" fmla="*/ 1373306 h 1572126"/>
                  <a:gd name="connsiteX2808" fmla="*/ 285734 w 1682911"/>
                  <a:gd name="connsiteY2808" fmla="*/ 1373978 h 1572126"/>
                  <a:gd name="connsiteX2809" fmla="*/ 285006 w 1682911"/>
                  <a:gd name="connsiteY2809" fmla="*/ 1374707 h 1572126"/>
                  <a:gd name="connsiteX2810" fmla="*/ 285006 w 1682911"/>
                  <a:gd name="connsiteY2810" fmla="*/ 1376164 h 1572126"/>
                  <a:gd name="connsiteX2811" fmla="*/ 284333 w 1682911"/>
                  <a:gd name="connsiteY2811" fmla="*/ 1376892 h 1572126"/>
                  <a:gd name="connsiteX2812" fmla="*/ 282148 w 1682911"/>
                  <a:gd name="connsiteY2812" fmla="*/ 1378293 h 1572126"/>
                  <a:gd name="connsiteX2813" fmla="*/ 280018 w 1682911"/>
                  <a:gd name="connsiteY2813" fmla="*/ 1379750 h 1572126"/>
                  <a:gd name="connsiteX2814" fmla="*/ 278561 w 1682911"/>
                  <a:gd name="connsiteY2814" fmla="*/ 1380479 h 1572126"/>
                  <a:gd name="connsiteX2815" fmla="*/ 277833 w 1682911"/>
                  <a:gd name="connsiteY2815" fmla="*/ 1381880 h 1572126"/>
                  <a:gd name="connsiteX2816" fmla="*/ 278561 w 1682911"/>
                  <a:gd name="connsiteY2816" fmla="*/ 1382608 h 1572126"/>
                  <a:gd name="connsiteX2817" fmla="*/ 277833 w 1682911"/>
                  <a:gd name="connsiteY2817" fmla="*/ 1384065 h 1572126"/>
                  <a:gd name="connsiteX2818" fmla="*/ 277833 w 1682911"/>
                  <a:gd name="connsiteY2818" fmla="*/ 1384794 h 1572126"/>
                  <a:gd name="connsiteX2819" fmla="*/ 278561 w 1682911"/>
                  <a:gd name="connsiteY2819" fmla="*/ 1384794 h 1572126"/>
                  <a:gd name="connsiteX2820" fmla="*/ 279290 w 1682911"/>
                  <a:gd name="connsiteY2820" fmla="*/ 1384794 h 1572126"/>
                  <a:gd name="connsiteX2821" fmla="*/ 280747 w 1682911"/>
                  <a:gd name="connsiteY2821" fmla="*/ 1384794 h 1572126"/>
                  <a:gd name="connsiteX2822" fmla="*/ 280747 w 1682911"/>
                  <a:gd name="connsiteY2822" fmla="*/ 1385466 h 1572126"/>
                  <a:gd name="connsiteX2823" fmla="*/ 281419 w 1682911"/>
                  <a:gd name="connsiteY2823" fmla="*/ 1385466 h 1572126"/>
                  <a:gd name="connsiteX2824" fmla="*/ 283605 w 1682911"/>
                  <a:gd name="connsiteY2824" fmla="*/ 1385466 h 1572126"/>
                  <a:gd name="connsiteX2825" fmla="*/ 284333 w 1682911"/>
                  <a:gd name="connsiteY2825" fmla="*/ 1386194 h 1572126"/>
                  <a:gd name="connsiteX2826" fmla="*/ 284333 w 1682911"/>
                  <a:gd name="connsiteY2826" fmla="*/ 1387652 h 1572126"/>
                  <a:gd name="connsiteX2827" fmla="*/ 285734 w 1682911"/>
                  <a:gd name="connsiteY2827" fmla="*/ 1387652 h 1572126"/>
                  <a:gd name="connsiteX2828" fmla="*/ 287920 w 1682911"/>
                  <a:gd name="connsiteY2828" fmla="*/ 1387652 h 1572126"/>
                  <a:gd name="connsiteX2829" fmla="*/ 288648 w 1682911"/>
                  <a:gd name="connsiteY2829" fmla="*/ 1388380 h 1572126"/>
                  <a:gd name="connsiteX2830" fmla="*/ 289321 w 1682911"/>
                  <a:gd name="connsiteY2830" fmla="*/ 1388380 h 1572126"/>
                  <a:gd name="connsiteX2831" fmla="*/ 289321 w 1682911"/>
                  <a:gd name="connsiteY2831" fmla="*/ 1389109 h 1572126"/>
                  <a:gd name="connsiteX2832" fmla="*/ 290049 w 1682911"/>
                  <a:gd name="connsiteY2832" fmla="*/ 1390509 h 1572126"/>
                  <a:gd name="connsiteX2833" fmla="*/ 290777 w 1682911"/>
                  <a:gd name="connsiteY2833" fmla="*/ 1390509 h 1572126"/>
                  <a:gd name="connsiteX2834" fmla="*/ 292234 w 1682911"/>
                  <a:gd name="connsiteY2834" fmla="*/ 1390509 h 1572126"/>
                  <a:gd name="connsiteX2835" fmla="*/ 292907 w 1682911"/>
                  <a:gd name="connsiteY2835" fmla="*/ 1391966 h 1572126"/>
                  <a:gd name="connsiteX2836" fmla="*/ 293635 w 1682911"/>
                  <a:gd name="connsiteY2836" fmla="*/ 1392695 h 1572126"/>
                  <a:gd name="connsiteX2837" fmla="*/ 294364 w 1682911"/>
                  <a:gd name="connsiteY2837" fmla="*/ 1394096 h 1572126"/>
                  <a:gd name="connsiteX2838" fmla="*/ 295821 w 1682911"/>
                  <a:gd name="connsiteY2838" fmla="*/ 1394096 h 1572126"/>
                  <a:gd name="connsiteX2839" fmla="*/ 297222 w 1682911"/>
                  <a:gd name="connsiteY2839" fmla="*/ 1395553 h 1572126"/>
                  <a:gd name="connsiteX2840" fmla="*/ 297950 w 1682911"/>
                  <a:gd name="connsiteY2840" fmla="*/ 1396281 h 1572126"/>
                  <a:gd name="connsiteX2841" fmla="*/ 300136 w 1682911"/>
                  <a:gd name="connsiteY2841" fmla="*/ 1396281 h 1572126"/>
                  <a:gd name="connsiteX2842" fmla="*/ 300808 w 1682911"/>
                  <a:gd name="connsiteY2842" fmla="*/ 1396281 h 1572126"/>
                  <a:gd name="connsiteX2843" fmla="*/ 300808 w 1682911"/>
                  <a:gd name="connsiteY2843" fmla="*/ 1397682 h 1572126"/>
                  <a:gd name="connsiteX2844" fmla="*/ 300808 w 1682911"/>
                  <a:gd name="connsiteY2844" fmla="*/ 1399868 h 1572126"/>
                  <a:gd name="connsiteX2845" fmla="*/ 300808 w 1682911"/>
                  <a:gd name="connsiteY2845" fmla="*/ 1400540 h 1572126"/>
                  <a:gd name="connsiteX2846" fmla="*/ 300136 w 1682911"/>
                  <a:gd name="connsiteY2846" fmla="*/ 1401997 h 1572126"/>
                  <a:gd name="connsiteX2847" fmla="*/ 300808 w 1682911"/>
                  <a:gd name="connsiteY2847" fmla="*/ 1402726 h 1572126"/>
                  <a:gd name="connsiteX2848" fmla="*/ 301537 w 1682911"/>
                  <a:gd name="connsiteY2848" fmla="*/ 1403454 h 1572126"/>
                  <a:gd name="connsiteX2849" fmla="*/ 302994 w 1682911"/>
                  <a:gd name="connsiteY2849" fmla="*/ 1403454 h 1572126"/>
                  <a:gd name="connsiteX2850" fmla="*/ 303722 w 1682911"/>
                  <a:gd name="connsiteY2850" fmla="*/ 1404126 h 1572126"/>
                  <a:gd name="connsiteX2851" fmla="*/ 303722 w 1682911"/>
                  <a:gd name="connsiteY2851" fmla="*/ 1406312 h 1572126"/>
                  <a:gd name="connsiteX2852" fmla="*/ 304395 w 1682911"/>
                  <a:gd name="connsiteY2852" fmla="*/ 1407040 h 1572126"/>
                  <a:gd name="connsiteX2853" fmla="*/ 305123 w 1682911"/>
                  <a:gd name="connsiteY2853" fmla="*/ 1407040 h 1572126"/>
                  <a:gd name="connsiteX2854" fmla="*/ 315882 w 1682911"/>
                  <a:gd name="connsiteY2854" fmla="*/ 1401997 h 1572126"/>
                  <a:gd name="connsiteX2855" fmla="*/ 316611 w 1682911"/>
                  <a:gd name="connsiteY2855" fmla="*/ 1402726 h 1572126"/>
                  <a:gd name="connsiteX2856" fmla="*/ 316611 w 1682911"/>
                  <a:gd name="connsiteY2856" fmla="*/ 1407040 h 1572126"/>
                  <a:gd name="connsiteX2857" fmla="*/ 318796 w 1682911"/>
                  <a:gd name="connsiteY2857" fmla="*/ 1412028 h 1572126"/>
                  <a:gd name="connsiteX2858" fmla="*/ 318796 w 1682911"/>
                  <a:gd name="connsiteY2858" fmla="*/ 1414942 h 1572126"/>
                  <a:gd name="connsiteX2859" fmla="*/ 318796 w 1682911"/>
                  <a:gd name="connsiteY2859" fmla="*/ 1416343 h 1572126"/>
                  <a:gd name="connsiteX2860" fmla="*/ 319469 w 1682911"/>
                  <a:gd name="connsiteY2860" fmla="*/ 1417800 h 1572126"/>
                  <a:gd name="connsiteX2861" fmla="*/ 318796 w 1682911"/>
                  <a:gd name="connsiteY2861" fmla="*/ 1419257 h 1572126"/>
                  <a:gd name="connsiteX2862" fmla="*/ 318068 w 1682911"/>
                  <a:gd name="connsiteY2862" fmla="*/ 1420658 h 1572126"/>
                  <a:gd name="connsiteX2863" fmla="*/ 317339 w 1682911"/>
                  <a:gd name="connsiteY2863" fmla="*/ 1422843 h 1572126"/>
                  <a:gd name="connsiteX2864" fmla="*/ 317339 w 1682911"/>
                  <a:gd name="connsiteY2864" fmla="*/ 1424244 h 1572126"/>
                  <a:gd name="connsiteX2865" fmla="*/ 319469 w 1682911"/>
                  <a:gd name="connsiteY2865" fmla="*/ 1429287 h 1572126"/>
                  <a:gd name="connsiteX2866" fmla="*/ 320926 w 1682911"/>
                  <a:gd name="connsiteY2866" fmla="*/ 1433602 h 1572126"/>
                  <a:gd name="connsiteX2867" fmla="*/ 321654 w 1682911"/>
                  <a:gd name="connsiteY2867" fmla="*/ 1435732 h 1572126"/>
                  <a:gd name="connsiteX2868" fmla="*/ 320926 w 1682911"/>
                  <a:gd name="connsiteY2868" fmla="*/ 1437188 h 1572126"/>
                  <a:gd name="connsiteX2869" fmla="*/ 319469 w 1682911"/>
                  <a:gd name="connsiteY2869" fmla="*/ 1442176 h 1572126"/>
                  <a:gd name="connsiteX2870" fmla="*/ 318796 w 1682911"/>
                  <a:gd name="connsiteY2870" fmla="*/ 1445090 h 1572126"/>
                  <a:gd name="connsiteX2871" fmla="*/ 318796 w 1682911"/>
                  <a:gd name="connsiteY2871" fmla="*/ 1446491 h 1572126"/>
                  <a:gd name="connsiteX2872" fmla="*/ 318796 w 1682911"/>
                  <a:gd name="connsiteY2872" fmla="*/ 1447948 h 1572126"/>
                  <a:gd name="connsiteX2873" fmla="*/ 317339 w 1682911"/>
                  <a:gd name="connsiteY2873" fmla="*/ 1448676 h 1572126"/>
                  <a:gd name="connsiteX2874" fmla="*/ 312296 w 1682911"/>
                  <a:gd name="connsiteY2874" fmla="*/ 1449404 h 1572126"/>
                  <a:gd name="connsiteX2875" fmla="*/ 311567 w 1682911"/>
                  <a:gd name="connsiteY2875" fmla="*/ 1450805 h 1572126"/>
                  <a:gd name="connsiteX2876" fmla="*/ 310895 w 1682911"/>
                  <a:gd name="connsiteY2876" fmla="*/ 1451534 h 1572126"/>
                  <a:gd name="connsiteX2877" fmla="*/ 309438 w 1682911"/>
                  <a:gd name="connsiteY2877" fmla="*/ 1452991 h 1572126"/>
                  <a:gd name="connsiteX2878" fmla="*/ 309438 w 1682911"/>
                  <a:gd name="connsiteY2878" fmla="*/ 1453663 h 1572126"/>
                  <a:gd name="connsiteX2879" fmla="*/ 308709 w 1682911"/>
                  <a:gd name="connsiteY2879" fmla="*/ 1453663 h 1572126"/>
                  <a:gd name="connsiteX2880" fmla="*/ 308709 w 1682911"/>
                  <a:gd name="connsiteY2880" fmla="*/ 1454392 h 1572126"/>
                  <a:gd name="connsiteX2881" fmla="*/ 310166 w 1682911"/>
                  <a:gd name="connsiteY2881" fmla="*/ 1455120 h 1572126"/>
                  <a:gd name="connsiteX2882" fmla="*/ 311567 w 1682911"/>
                  <a:gd name="connsiteY2882" fmla="*/ 1455120 h 1572126"/>
                  <a:gd name="connsiteX2883" fmla="*/ 312296 w 1682911"/>
                  <a:gd name="connsiteY2883" fmla="*/ 1456577 h 1572126"/>
                  <a:gd name="connsiteX2884" fmla="*/ 311567 w 1682911"/>
                  <a:gd name="connsiteY2884" fmla="*/ 1457306 h 1572126"/>
                  <a:gd name="connsiteX2885" fmla="*/ 310895 w 1682911"/>
                  <a:gd name="connsiteY2885" fmla="*/ 1457306 h 1572126"/>
                  <a:gd name="connsiteX2886" fmla="*/ 309438 w 1682911"/>
                  <a:gd name="connsiteY2886" fmla="*/ 1457978 h 1572126"/>
                  <a:gd name="connsiteX2887" fmla="*/ 308709 w 1682911"/>
                  <a:gd name="connsiteY2887" fmla="*/ 1458707 h 1572126"/>
                  <a:gd name="connsiteX2888" fmla="*/ 307981 w 1682911"/>
                  <a:gd name="connsiteY2888" fmla="*/ 1460164 h 1572126"/>
                  <a:gd name="connsiteX2889" fmla="*/ 306580 w 1682911"/>
                  <a:gd name="connsiteY2889" fmla="*/ 1461565 h 1572126"/>
                  <a:gd name="connsiteX2890" fmla="*/ 305123 w 1682911"/>
                  <a:gd name="connsiteY2890" fmla="*/ 1461565 h 1572126"/>
                  <a:gd name="connsiteX2891" fmla="*/ 303722 w 1682911"/>
                  <a:gd name="connsiteY2891" fmla="*/ 1460892 h 1572126"/>
                  <a:gd name="connsiteX2892" fmla="*/ 300808 w 1682911"/>
                  <a:gd name="connsiteY2892" fmla="*/ 1461565 h 1572126"/>
                  <a:gd name="connsiteX2893" fmla="*/ 300808 w 1682911"/>
                  <a:gd name="connsiteY2893" fmla="*/ 1460892 h 1572126"/>
                  <a:gd name="connsiteX2894" fmla="*/ 301537 w 1682911"/>
                  <a:gd name="connsiteY2894" fmla="*/ 1459435 h 1572126"/>
                  <a:gd name="connsiteX2895" fmla="*/ 301537 w 1682911"/>
                  <a:gd name="connsiteY2895" fmla="*/ 1457978 h 1572126"/>
                  <a:gd name="connsiteX2896" fmla="*/ 300136 w 1682911"/>
                  <a:gd name="connsiteY2896" fmla="*/ 1457978 h 1572126"/>
                  <a:gd name="connsiteX2897" fmla="*/ 298679 w 1682911"/>
                  <a:gd name="connsiteY2897" fmla="*/ 1458707 h 1572126"/>
                  <a:gd name="connsiteX2898" fmla="*/ 297950 w 1682911"/>
                  <a:gd name="connsiteY2898" fmla="*/ 1459435 h 1572126"/>
                  <a:gd name="connsiteX2899" fmla="*/ 297950 w 1682911"/>
                  <a:gd name="connsiteY2899" fmla="*/ 1460892 h 1572126"/>
                  <a:gd name="connsiteX2900" fmla="*/ 297222 w 1682911"/>
                  <a:gd name="connsiteY2900" fmla="*/ 1463022 h 1572126"/>
                  <a:gd name="connsiteX2901" fmla="*/ 295821 w 1682911"/>
                  <a:gd name="connsiteY2901" fmla="*/ 1464478 h 1572126"/>
                  <a:gd name="connsiteX2902" fmla="*/ 293635 w 1682911"/>
                  <a:gd name="connsiteY2902" fmla="*/ 1465151 h 1572126"/>
                  <a:gd name="connsiteX2903" fmla="*/ 292234 w 1682911"/>
                  <a:gd name="connsiteY2903" fmla="*/ 1466608 h 1572126"/>
                  <a:gd name="connsiteX2904" fmla="*/ 291506 w 1682911"/>
                  <a:gd name="connsiteY2904" fmla="*/ 1468737 h 1572126"/>
                  <a:gd name="connsiteX2905" fmla="*/ 292234 w 1682911"/>
                  <a:gd name="connsiteY2905" fmla="*/ 1470194 h 1572126"/>
                  <a:gd name="connsiteX2906" fmla="*/ 291506 w 1682911"/>
                  <a:gd name="connsiteY2906" fmla="*/ 1472380 h 1572126"/>
                  <a:gd name="connsiteX2907" fmla="*/ 290049 w 1682911"/>
                  <a:gd name="connsiteY2907" fmla="*/ 1472380 h 1572126"/>
                  <a:gd name="connsiteX2908" fmla="*/ 287920 w 1682911"/>
                  <a:gd name="connsiteY2908" fmla="*/ 1473052 h 1572126"/>
                  <a:gd name="connsiteX2909" fmla="*/ 287191 w 1682911"/>
                  <a:gd name="connsiteY2909" fmla="*/ 1475966 h 1572126"/>
                  <a:gd name="connsiteX2910" fmla="*/ 286463 w 1682911"/>
                  <a:gd name="connsiteY2910" fmla="*/ 1476639 h 1572126"/>
                  <a:gd name="connsiteX2911" fmla="*/ 282148 w 1682911"/>
                  <a:gd name="connsiteY2911" fmla="*/ 1476639 h 1572126"/>
                  <a:gd name="connsiteX2912" fmla="*/ 281419 w 1682911"/>
                  <a:gd name="connsiteY2912" fmla="*/ 1476639 h 1572126"/>
                  <a:gd name="connsiteX2913" fmla="*/ 280747 w 1682911"/>
                  <a:gd name="connsiteY2913" fmla="*/ 1476639 h 1572126"/>
                  <a:gd name="connsiteX2914" fmla="*/ 280747 w 1682911"/>
                  <a:gd name="connsiteY2914" fmla="*/ 1477367 h 1572126"/>
                  <a:gd name="connsiteX2915" fmla="*/ 281419 w 1682911"/>
                  <a:gd name="connsiteY2915" fmla="*/ 1478096 h 1572126"/>
                  <a:gd name="connsiteX2916" fmla="*/ 282148 w 1682911"/>
                  <a:gd name="connsiteY2916" fmla="*/ 1479552 h 1572126"/>
                  <a:gd name="connsiteX2917" fmla="*/ 282876 w 1682911"/>
                  <a:gd name="connsiteY2917" fmla="*/ 1480225 h 1572126"/>
                  <a:gd name="connsiteX2918" fmla="*/ 283605 w 1682911"/>
                  <a:gd name="connsiteY2918" fmla="*/ 1482410 h 1572126"/>
                  <a:gd name="connsiteX2919" fmla="*/ 282876 w 1682911"/>
                  <a:gd name="connsiteY2919" fmla="*/ 1484540 h 1572126"/>
                  <a:gd name="connsiteX2920" fmla="*/ 280747 w 1682911"/>
                  <a:gd name="connsiteY2920" fmla="*/ 1486725 h 1572126"/>
                  <a:gd name="connsiteX2921" fmla="*/ 277104 w 1682911"/>
                  <a:gd name="connsiteY2921" fmla="*/ 1488126 h 1572126"/>
                  <a:gd name="connsiteX2922" fmla="*/ 272117 w 1682911"/>
                  <a:gd name="connsiteY2922" fmla="*/ 1490312 h 1572126"/>
                  <a:gd name="connsiteX2923" fmla="*/ 269932 w 1682911"/>
                  <a:gd name="connsiteY2923" fmla="*/ 1493898 h 1572126"/>
                  <a:gd name="connsiteX2924" fmla="*/ 269259 w 1682911"/>
                  <a:gd name="connsiteY2924" fmla="*/ 1494627 h 1572126"/>
                  <a:gd name="connsiteX2925" fmla="*/ 268531 w 1682911"/>
                  <a:gd name="connsiteY2925" fmla="*/ 1495299 h 1572126"/>
                  <a:gd name="connsiteX2926" fmla="*/ 269932 w 1682911"/>
                  <a:gd name="connsiteY2926" fmla="*/ 1496027 h 1572126"/>
                  <a:gd name="connsiteX2927" fmla="*/ 270660 w 1682911"/>
                  <a:gd name="connsiteY2927" fmla="*/ 1496756 h 1572126"/>
                  <a:gd name="connsiteX2928" fmla="*/ 269932 w 1682911"/>
                  <a:gd name="connsiteY2928" fmla="*/ 1498213 h 1572126"/>
                  <a:gd name="connsiteX2929" fmla="*/ 268531 w 1682911"/>
                  <a:gd name="connsiteY2929" fmla="*/ 1499614 h 1572126"/>
                  <a:gd name="connsiteX2930" fmla="*/ 267802 w 1682911"/>
                  <a:gd name="connsiteY2930" fmla="*/ 1501799 h 1572126"/>
                  <a:gd name="connsiteX2931" fmla="*/ 266345 w 1682911"/>
                  <a:gd name="connsiteY2931" fmla="*/ 1503929 h 1572126"/>
                  <a:gd name="connsiteX2932" fmla="*/ 262030 w 1682911"/>
                  <a:gd name="connsiteY2932" fmla="*/ 1504657 h 1572126"/>
                  <a:gd name="connsiteX2933" fmla="*/ 257043 w 1682911"/>
                  <a:gd name="connsiteY2933" fmla="*/ 1504657 h 1572126"/>
                  <a:gd name="connsiteX2934" fmla="*/ 255586 w 1682911"/>
                  <a:gd name="connsiteY2934" fmla="*/ 1505386 h 1572126"/>
                  <a:gd name="connsiteX2935" fmla="*/ 252000 w 1682911"/>
                  <a:gd name="connsiteY2935" fmla="*/ 1505386 h 1572126"/>
                  <a:gd name="connsiteX2936" fmla="*/ 250543 w 1682911"/>
                  <a:gd name="connsiteY2936" fmla="*/ 1506114 h 1572126"/>
                  <a:gd name="connsiteX2937" fmla="*/ 250543 w 1682911"/>
                  <a:gd name="connsiteY2937" fmla="*/ 1507515 h 1572126"/>
                  <a:gd name="connsiteX2938" fmla="*/ 251271 w 1682911"/>
                  <a:gd name="connsiteY2938" fmla="*/ 1510373 h 1572126"/>
                  <a:gd name="connsiteX2939" fmla="*/ 251271 w 1682911"/>
                  <a:gd name="connsiteY2939" fmla="*/ 1511101 h 1572126"/>
                  <a:gd name="connsiteX2940" fmla="*/ 250543 w 1682911"/>
                  <a:gd name="connsiteY2940" fmla="*/ 1511830 h 1572126"/>
                  <a:gd name="connsiteX2941" fmla="*/ 249142 w 1682911"/>
                  <a:gd name="connsiteY2941" fmla="*/ 1512559 h 1572126"/>
                  <a:gd name="connsiteX2942" fmla="*/ 249142 w 1682911"/>
                  <a:gd name="connsiteY2942" fmla="*/ 1516145 h 1572126"/>
                  <a:gd name="connsiteX2943" fmla="*/ 249142 w 1682911"/>
                  <a:gd name="connsiteY2943" fmla="*/ 1516873 h 1572126"/>
                  <a:gd name="connsiteX2944" fmla="*/ 250543 w 1682911"/>
                  <a:gd name="connsiteY2944" fmla="*/ 1516873 h 1572126"/>
                  <a:gd name="connsiteX2945" fmla="*/ 251271 w 1682911"/>
                  <a:gd name="connsiteY2945" fmla="*/ 1518274 h 1572126"/>
                  <a:gd name="connsiteX2946" fmla="*/ 250543 w 1682911"/>
                  <a:gd name="connsiteY2946" fmla="*/ 1519003 h 1572126"/>
                  <a:gd name="connsiteX2947" fmla="*/ 249142 w 1682911"/>
                  <a:gd name="connsiteY2947" fmla="*/ 1520460 h 1572126"/>
                  <a:gd name="connsiteX2948" fmla="*/ 248413 w 1682911"/>
                  <a:gd name="connsiteY2948" fmla="*/ 1522589 h 1572126"/>
                  <a:gd name="connsiteX2949" fmla="*/ 246284 w 1682911"/>
                  <a:gd name="connsiteY2949" fmla="*/ 1524046 h 1572126"/>
                  <a:gd name="connsiteX2950" fmla="*/ 246284 w 1682911"/>
                  <a:gd name="connsiteY2950" fmla="*/ 1525503 h 1572126"/>
                  <a:gd name="connsiteX2951" fmla="*/ 246284 w 1682911"/>
                  <a:gd name="connsiteY2951" fmla="*/ 1526904 h 1572126"/>
                  <a:gd name="connsiteX2952" fmla="*/ 244827 w 1682911"/>
                  <a:gd name="connsiteY2952" fmla="*/ 1528361 h 1572126"/>
                  <a:gd name="connsiteX2953" fmla="*/ 243370 w 1682911"/>
                  <a:gd name="connsiteY2953" fmla="*/ 1529090 h 1572126"/>
                  <a:gd name="connsiteX2954" fmla="*/ 241240 w 1682911"/>
                  <a:gd name="connsiteY2954" fmla="*/ 1530491 h 1572126"/>
                  <a:gd name="connsiteX2955" fmla="*/ 238383 w 1682911"/>
                  <a:gd name="connsiteY2955" fmla="*/ 1534077 h 1572126"/>
                  <a:gd name="connsiteX2956" fmla="*/ 236197 w 1682911"/>
                  <a:gd name="connsiteY2956" fmla="*/ 1536262 h 1572126"/>
                  <a:gd name="connsiteX2957" fmla="*/ 232611 w 1682911"/>
                  <a:gd name="connsiteY2957" fmla="*/ 1538392 h 1572126"/>
                  <a:gd name="connsiteX2958" fmla="*/ 227567 w 1682911"/>
                  <a:gd name="connsiteY2958" fmla="*/ 1541978 h 1572126"/>
                  <a:gd name="connsiteX2959" fmla="*/ 223981 w 1682911"/>
                  <a:gd name="connsiteY2959" fmla="*/ 1544836 h 1572126"/>
                  <a:gd name="connsiteX2960" fmla="*/ 222580 w 1682911"/>
                  <a:gd name="connsiteY2960" fmla="*/ 1547750 h 1572126"/>
                  <a:gd name="connsiteX2961" fmla="*/ 221852 w 1682911"/>
                  <a:gd name="connsiteY2961" fmla="*/ 1547750 h 1572126"/>
                  <a:gd name="connsiteX2962" fmla="*/ 218994 w 1682911"/>
                  <a:gd name="connsiteY2962" fmla="*/ 1547022 h 1572126"/>
                  <a:gd name="connsiteX2963" fmla="*/ 218265 w 1682911"/>
                  <a:gd name="connsiteY2963" fmla="*/ 1547750 h 1572126"/>
                  <a:gd name="connsiteX2964" fmla="*/ 217537 w 1682911"/>
                  <a:gd name="connsiteY2964" fmla="*/ 1547750 h 1572126"/>
                  <a:gd name="connsiteX2965" fmla="*/ 213950 w 1682911"/>
                  <a:gd name="connsiteY2965" fmla="*/ 1547750 h 1572126"/>
                  <a:gd name="connsiteX2966" fmla="*/ 212493 w 1682911"/>
                  <a:gd name="connsiteY2966" fmla="*/ 1548423 h 1572126"/>
                  <a:gd name="connsiteX2967" fmla="*/ 210364 w 1682911"/>
                  <a:gd name="connsiteY2967" fmla="*/ 1549151 h 1572126"/>
                  <a:gd name="connsiteX2968" fmla="*/ 209636 w 1682911"/>
                  <a:gd name="connsiteY2968" fmla="*/ 1549880 h 1572126"/>
                  <a:gd name="connsiteX2969" fmla="*/ 208907 w 1682911"/>
                  <a:gd name="connsiteY2969" fmla="*/ 1549151 h 1572126"/>
                  <a:gd name="connsiteX2970" fmla="*/ 208907 w 1682911"/>
                  <a:gd name="connsiteY2970" fmla="*/ 1548423 h 1572126"/>
                  <a:gd name="connsiteX2971" fmla="*/ 208235 w 1682911"/>
                  <a:gd name="connsiteY2971" fmla="*/ 1547750 h 1572126"/>
                  <a:gd name="connsiteX2972" fmla="*/ 206778 w 1682911"/>
                  <a:gd name="connsiteY2972" fmla="*/ 1547750 h 1572126"/>
                  <a:gd name="connsiteX2973" fmla="*/ 202463 w 1682911"/>
                  <a:gd name="connsiteY2973" fmla="*/ 1549880 h 1572126"/>
                  <a:gd name="connsiteX2974" fmla="*/ 200333 w 1682911"/>
                  <a:gd name="connsiteY2974" fmla="*/ 1552737 h 1572126"/>
                  <a:gd name="connsiteX2975" fmla="*/ 196747 w 1682911"/>
                  <a:gd name="connsiteY2975" fmla="*/ 1554194 h 1572126"/>
                  <a:gd name="connsiteX2976" fmla="*/ 196018 w 1682911"/>
                  <a:gd name="connsiteY2976" fmla="*/ 1554923 h 1572126"/>
                  <a:gd name="connsiteX2977" fmla="*/ 195290 w 1682911"/>
                  <a:gd name="connsiteY2977" fmla="*/ 1556324 h 1572126"/>
                  <a:gd name="connsiteX2978" fmla="*/ 195290 w 1682911"/>
                  <a:gd name="connsiteY2978" fmla="*/ 1557781 h 1572126"/>
                  <a:gd name="connsiteX2979" fmla="*/ 195290 w 1682911"/>
                  <a:gd name="connsiteY2979" fmla="*/ 1559238 h 1572126"/>
                  <a:gd name="connsiteX2980" fmla="*/ 195290 w 1682911"/>
                  <a:gd name="connsiteY2980" fmla="*/ 1560639 h 1572126"/>
                  <a:gd name="connsiteX2981" fmla="*/ 197419 w 1682911"/>
                  <a:gd name="connsiteY2981" fmla="*/ 1562096 h 1572126"/>
                  <a:gd name="connsiteX2982" fmla="*/ 199605 w 1682911"/>
                  <a:gd name="connsiteY2982" fmla="*/ 1562824 h 1572126"/>
                  <a:gd name="connsiteX2983" fmla="*/ 200333 w 1682911"/>
                  <a:gd name="connsiteY2983" fmla="*/ 1564225 h 1572126"/>
                  <a:gd name="connsiteX2984" fmla="*/ 201006 w 1682911"/>
                  <a:gd name="connsiteY2984" fmla="*/ 1564954 h 1572126"/>
                  <a:gd name="connsiteX2985" fmla="*/ 202463 w 1682911"/>
                  <a:gd name="connsiteY2985" fmla="*/ 1564954 h 1572126"/>
                  <a:gd name="connsiteX2986" fmla="*/ 202463 w 1682911"/>
                  <a:gd name="connsiteY2986" fmla="*/ 1565682 h 1572126"/>
                  <a:gd name="connsiteX2987" fmla="*/ 201734 w 1682911"/>
                  <a:gd name="connsiteY2987" fmla="*/ 1566410 h 1572126"/>
                  <a:gd name="connsiteX2988" fmla="*/ 201734 w 1682911"/>
                  <a:gd name="connsiteY2988" fmla="*/ 1567139 h 1572126"/>
                  <a:gd name="connsiteX2989" fmla="*/ 205321 w 1682911"/>
                  <a:gd name="connsiteY2989" fmla="*/ 1566410 h 1572126"/>
                  <a:gd name="connsiteX2990" fmla="*/ 208907 w 1682911"/>
                  <a:gd name="connsiteY2990" fmla="*/ 1568540 h 1572126"/>
                  <a:gd name="connsiteX2991" fmla="*/ 211092 w 1682911"/>
                  <a:gd name="connsiteY2991" fmla="*/ 1571398 h 1572126"/>
                  <a:gd name="connsiteX2992" fmla="*/ 216080 w 1682911"/>
                  <a:gd name="connsiteY2992" fmla="*/ 1571398 h 1572126"/>
                  <a:gd name="connsiteX2993" fmla="*/ 221852 w 1682911"/>
                  <a:gd name="connsiteY2993" fmla="*/ 1564225 h 1572126"/>
                  <a:gd name="connsiteX2994" fmla="*/ 229753 w 1682911"/>
                  <a:gd name="connsiteY2994" fmla="*/ 1559910 h 1572126"/>
                  <a:gd name="connsiteX2995" fmla="*/ 230481 w 1682911"/>
                  <a:gd name="connsiteY2995" fmla="*/ 1560639 h 1572126"/>
                  <a:gd name="connsiteX2996" fmla="*/ 231154 w 1682911"/>
                  <a:gd name="connsiteY2996" fmla="*/ 1559910 h 1572126"/>
                  <a:gd name="connsiteX2997" fmla="*/ 231882 w 1682911"/>
                  <a:gd name="connsiteY2997" fmla="*/ 1558509 h 1572126"/>
                  <a:gd name="connsiteX2998" fmla="*/ 239055 w 1682911"/>
                  <a:gd name="connsiteY2998" fmla="*/ 1549880 h 1572126"/>
                  <a:gd name="connsiteX2999" fmla="*/ 245555 w 1682911"/>
                  <a:gd name="connsiteY2999" fmla="*/ 1547750 h 1572126"/>
                  <a:gd name="connsiteX3000" fmla="*/ 246284 w 1682911"/>
                  <a:gd name="connsiteY3000" fmla="*/ 1548423 h 1572126"/>
                  <a:gd name="connsiteX3001" fmla="*/ 247685 w 1682911"/>
                  <a:gd name="connsiteY3001" fmla="*/ 1550608 h 1572126"/>
                  <a:gd name="connsiteX3002" fmla="*/ 251271 w 1682911"/>
                  <a:gd name="connsiteY3002" fmla="*/ 1552737 h 1572126"/>
                  <a:gd name="connsiteX3003" fmla="*/ 251271 w 1682911"/>
                  <a:gd name="connsiteY3003" fmla="*/ 1554194 h 1572126"/>
                  <a:gd name="connsiteX3004" fmla="*/ 252000 w 1682911"/>
                  <a:gd name="connsiteY3004" fmla="*/ 1557052 h 1572126"/>
                  <a:gd name="connsiteX3005" fmla="*/ 252000 w 1682911"/>
                  <a:gd name="connsiteY3005" fmla="*/ 1559238 h 1572126"/>
                  <a:gd name="connsiteX3006" fmla="*/ 252000 w 1682911"/>
                  <a:gd name="connsiteY3006" fmla="*/ 1559910 h 1572126"/>
                  <a:gd name="connsiteX3007" fmla="*/ 257043 w 1682911"/>
                  <a:gd name="connsiteY3007" fmla="*/ 1559910 h 1572126"/>
                  <a:gd name="connsiteX3008" fmla="*/ 262759 w 1682911"/>
                  <a:gd name="connsiteY3008" fmla="*/ 1563497 h 1572126"/>
                  <a:gd name="connsiteX3009" fmla="*/ 266345 w 1682911"/>
                  <a:gd name="connsiteY3009" fmla="*/ 1565682 h 1572126"/>
                  <a:gd name="connsiteX3010" fmla="*/ 266345 w 1682911"/>
                  <a:gd name="connsiteY3010" fmla="*/ 1564954 h 1572126"/>
                  <a:gd name="connsiteX3011" fmla="*/ 267074 w 1682911"/>
                  <a:gd name="connsiteY3011" fmla="*/ 1565682 h 1572126"/>
                  <a:gd name="connsiteX3012" fmla="*/ 268531 w 1682911"/>
                  <a:gd name="connsiteY3012" fmla="*/ 1565682 h 1572126"/>
                  <a:gd name="connsiteX3013" fmla="*/ 269932 w 1682911"/>
                  <a:gd name="connsiteY3013" fmla="*/ 1564225 h 1572126"/>
                  <a:gd name="connsiteX3014" fmla="*/ 269259 w 1682911"/>
                  <a:gd name="connsiteY3014" fmla="*/ 1563497 h 1572126"/>
                  <a:gd name="connsiteX3015" fmla="*/ 267802 w 1682911"/>
                  <a:gd name="connsiteY3015" fmla="*/ 1562824 h 1572126"/>
                  <a:gd name="connsiteX3016" fmla="*/ 268531 w 1682911"/>
                  <a:gd name="connsiteY3016" fmla="*/ 1561367 h 1572126"/>
                  <a:gd name="connsiteX3017" fmla="*/ 269932 w 1682911"/>
                  <a:gd name="connsiteY3017" fmla="*/ 1561367 h 1572126"/>
                  <a:gd name="connsiteX3018" fmla="*/ 279290 w 1682911"/>
                  <a:gd name="connsiteY3018" fmla="*/ 1558509 h 1572126"/>
                  <a:gd name="connsiteX3019" fmla="*/ 280018 w 1682911"/>
                  <a:gd name="connsiteY3019" fmla="*/ 1556324 h 1572126"/>
                  <a:gd name="connsiteX3020" fmla="*/ 278561 w 1682911"/>
                  <a:gd name="connsiteY3020" fmla="*/ 1554194 h 1572126"/>
                  <a:gd name="connsiteX3021" fmla="*/ 279290 w 1682911"/>
                  <a:gd name="connsiteY3021" fmla="*/ 1553466 h 1572126"/>
                  <a:gd name="connsiteX3022" fmla="*/ 281419 w 1682911"/>
                  <a:gd name="connsiteY3022" fmla="*/ 1552737 h 1572126"/>
                  <a:gd name="connsiteX3023" fmla="*/ 282148 w 1682911"/>
                  <a:gd name="connsiteY3023" fmla="*/ 1554194 h 1572126"/>
                  <a:gd name="connsiteX3024" fmla="*/ 282876 w 1682911"/>
                  <a:gd name="connsiteY3024" fmla="*/ 1554194 h 1572126"/>
                  <a:gd name="connsiteX3025" fmla="*/ 284333 w 1682911"/>
                  <a:gd name="connsiteY3025" fmla="*/ 1552009 h 1572126"/>
                  <a:gd name="connsiteX3026" fmla="*/ 286463 w 1682911"/>
                  <a:gd name="connsiteY3026" fmla="*/ 1549151 h 1572126"/>
                  <a:gd name="connsiteX3027" fmla="*/ 290777 w 1682911"/>
                  <a:gd name="connsiteY3027" fmla="*/ 1548423 h 1572126"/>
                  <a:gd name="connsiteX3028" fmla="*/ 291506 w 1682911"/>
                  <a:gd name="connsiteY3028" fmla="*/ 1547750 h 1572126"/>
                  <a:gd name="connsiteX3029" fmla="*/ 290049 w 1682911"/>
                  <a:gd name="connsiteY3029" fmla="*/ 1546293 h 1572126"/>
                  <a:gd name="connsiteX3030" fmla="*/ 290777 w 1682911"/>
                  <a:gd name="connsiteY3030" fmla="*/ 1544164 h 1572126"/>
                  <a:gd name="connsiteX3031" fmla="*/ 292234 w 1682911"/>
                  <a:gd name="connsiteY3031" fmla="*/ 1543435 h 1572126"/>
                  <a:gd name="connsiteX3032" fmla="*/ 294364 w 1682911"/>
                  <a:gd name="connsiteY3032" fmla="*/ 1543435 h 1572126"/>
                  <a:gd name="connsiteX3033" fmla="*/ 297950 w 1682911"/>
                  <a:gd name="connsiteY3033" fmla="*/ 1541250 h 1572126"/>
                  <a:gd name="connsiteX3034" fmla="*/ 297222 w 1682911"/>
                  <a:gd name="connsiteY3034" fmla="*/ 1536935 h 1572126"/>
                  <a:gd name="connsiteX3035" fmla="*/ 297950 w 1682911"/>
                  <a:gd name="connsiteY3035" fmla="*/ 1534805 h 1572126"/>
                  <a:gd name="connsiteX3036" fmla="*/ 300808 w 1682911"/>
                  <a:gd name="connsiteY3036" fmla="*/ 1532676 h 1572126"/>
                  <a:gd name="connsiteX3037" fmla="*/ 306580 w 1682911"/>
                  <a:gd name="connsiteY3037" fmla="*/ 1529090 h 1572126"/>
                  <a:gd name="connsiteX3038" fmla="*/ 308709 w 1682911"/>
                  <a:gd name="connsiteY3038" fmla="*/ 1529090 h 1572126"/>
                  <a:gd name="connsiteX3039" fmla="*/ 311567 w 1682911"/>
                  <a:gd name="connsiteY3039" fmla="*/ 1527633 h 1572126"/>
                  <a:gd name="connsiteX3040" fmla="*/ 313753 w 1682911"/>
                  <a:gd name="connsiteY3040" fmla="*/ 1523318 h 1572126"/>
                  <a:gd name="connsiteX3041" fmla="*/ 315882 w 1682911"/>
                  <a:gd name="connsiteY3041" fmla="*/ 1521861 h 1572126"/>
                  <a:gd name="connsiteX3042" fmla="*/ 320197 w 1682911"/>
                  <a:gd name="connsiteY3042" fmla="*/ 1518274 h 1572126"/>
                  <a:gd name="connsiteX3043" fmla="*/ 327370 w 1682911"/>
                  <a:gd name="connsiteY3043" fmla="*/ 1511101 h 1572126"/>
                  <a:gd name="connsiteX3044" fmla="*/ 328098 w 1682911"/>
                  <a:gd name="connsiteY3044" fmla="*/ 1506114 h 1572126"/>
                  <a:gd name="connsiteX3045" fmla="*/ 329555 w 1682911"/>
                  <a:gd name="connsiteY3045" fmla="*/ 1506114 h 1572126"/>
                  <a:gd name="connsiteX3046" fmla="*/ 330284 w 1682911"/>
                  <a:gd name="connsiteY3046" fmla="*/ 1504657 h 1572126"/>
                  <a:gd name="connsiteX3047" fmla="*/ 330284 w 1682911"/>
                  <a:gd name="connsiteY3047" fmla="*/ 1503200 h 1572126"/>
                  <a:gd name="connsiteX3048" fmla="*/ 328098 w 1682911"/>
                  <a:gd name="connsiteY3048" fmla="*/ 1503200 h 1572126"/>
                  <a:gd name="connsiteX3049" fmla="*/ 327370 w 1682911"/>
                  <a:gd name="connsiteY3049" fmla="*/ 1502528 h 1572126"/>
                  <a:gd name="connsiteX3050" fmla="*/ 327370 w 1682911"/>
                  <a:gd name="connsiteY3050" fmla="*/ 1501071 h 1572126"/>
                  <a:gd name="connsiteX3051" fmla="*/ 327370 w 1682911"/>
                  <a:gd name="connsiteY3051" fmla="*/ 1499614 h 1572126"/>
                  <a:gd name="connsiteX3052" fmla="*/ 325969 w 1682911"/>
                  <a:gd name="connsiteY3052" fmla="*/ 1497484 h 1572126"/>
                  <a:gd name="connsiteX3053" fmla="*/ 326697 w 1682911"/>
                  <a:gd name="connsiteY3053" fmla="*/ 1495299 h 1572126"/>
                  <a:gd name="connsiteX3054" fmla="*/ 328098 w 1682911"/>
                  <a:gd name="connsiteY3054" fmla="*/ 1492441 h 1572126"/>
                  <a:gd name="connsiteX3055" fmla="*/ 329555 w 1682911"/>
                  <a:gd name="connsiteY3055" fmla="*/ 1491713 h 1572126"/>
                  <a:gd name="connsiteX3056" fmla="*/ 330284 w 1682911"/>
                  <a:gd name="connsiteY3056" fmla="*/ 1491713 h 1572126"/>
                  <a:gd name="connsiteX3057" fmla="*/ 334543 w 1682911"/>
                  <a:gd name="connsiteY3057" fmla="*/ 1491713 h 1572126"/>
                  <a:gd name="connsiteX3058" fmla="*/ 336728 w 1682911"/>
                  <a:gd name="connsiteY3058" fmla="*/ 1490312 h 1572126"/>
                  <a:gd name="connsiteX3059" fmla="*/ 337457 w 1682911"/>
                  <a:gd name="connsiteY3059" fmla="*/ 1488126 h 1572126"/>
                  <a:gd name="connsiteX3060" fmla="*/ 338858 w 1682911"/>
                  <a:gd name="connsiteY3060" fmla="*/ 1483139 h 1572126"/>
                  <a:gd name="connsiteX3061" fmla="*/ 339586 w 1682911"/>
                  <a:gd name="connsiteY3061" fmla="*/ 1482410 h 1572126"/>
                  <a:gd name="connsiteX3062" fmla="*/ 340314 w 1682911"/>
                  <a:gd name="connsiteY3062" fmla="*/ 1482410 h 1572126"/>
                  <a:gd name="connsiteX3063" fmla="*/ 341771 w 1682911"/>
                  <a:gd name="connsiteY3063" fmla="*/ 1483811 h 1572126"/>
                  <a:gd name="connsiteX3064" fmla="*/ 341771 w 1682911"/>
                  <a:gd name="connsiteY3064" fmla="*/ 1484540 h 1572126"/>
                  <a:gd name="connsiteX3065" fmla="*/ 342444 w 1682911"/>
                  <a:gd name="connsiteY3065" fmla="*/ 1485268 h 1572126"/>
                  <a:gd name="connsiteX3066" fmla="*/ 343901 w 1682911"/>
                  <a:gd name="connsiteY3066" fmla="*/ 1485997 h 1572126"/>
                  <a:gd name="connsiteX3067" fmla="*/ 344629 w 1682911"/>
                  <a:gd name="connsiteY3067" fmla="*/ 1485997 h 1572126"/>
                  <a:gd name="connsiteX3068" fmla="*/ 346030 w 1682911"/>
                  <a:gd name="connsiteY3068" fmla="*/ 1485997 h 1572126"/>
                  <a:gd name="connsiteX3069" fmla="*/ 347487 w 1682911"/>
                  <a:gd name="connsiteY3069" fmla="*/ 1486725 h 1572126"/>
                  <a:gd name="connsiteX3070" fmla="*/ 349673 w 1682911"/>
                  <a:gd name="connsiteY3070" fmla="*/ 1485997 h 1572126"/>
                  <a:gd name="connsiteX3071" fmla="*/ 351074 w 1682911"/>
                  <a:gd name="connsiteY3071" fmla="*/ 1486725 h 1572126"/>
                  <a:gd name="connsiteX3072" fmla="*/ 351074 w 1682911"/>
                  <a:gd name="connsiteY3072" fmla="*/ 1488126 h 1572126"/>
                  <a:gd name="connsiteX3073" fmla="*/ 351802 w 1682911"/>
                  <a:gd name="connsiteY3073" fmla="*/ 1489583 h 1572126"/>
                  <a:gd name="connsiteX3074" fmla="*/ 354660 w 1682911"/>
                  <a:gd name="connsiteY3074" fmla="*/ 1490312 h 1572126"/>
                  <a:gd name="connsiteX3075" fmla="*/ 357518 w 1682911"/>
                  <a:gd name="connsiteY3075" fmla="*/ 1491040 h 1572126"/>
                  <a:gd name="connsiteX3076" fmla="*/ 358975 w 1682911"/>
                  <a:gd name="connsiteY3076" fmla="*/ 1491040 h 1572126"/>
                  <a:gd name="connsiteX3077" fmla="*/ 360432 w 1682911"/>
                  <a:gd name="connsiteY3077" fmla="*/ 1491040 h 1572126"/>
                  <a:gd name="connsiteX3078" fmla="*/ 361160 w 1682911"/>
                  <a:gd name="connsiteY3078" fmla="*/ 1491040 h 1572126"/>
                  <a:gd name="connsiteX3079" fmla="*/ 361833 w 1682911"/>
                  <a:gd name="connsiteY3079" fmla="*/ 1491040 h 1572126"/>
                  <a:gd name="connsiteX3080" fmla="*/ 364018 w 1682911"/>
                  <a:gd name="connsiteY3080" fmla="*/ 1490312 h 1572126"/>
                  <a:gd name="connsiteX3081" fmla="*/ 366148 w 1682911"/>
                  <a:gd name="connsiteY3081" fmla="*/ 1488855 h 1572126"/>
                  <a:gd name="connsiteX3082" fmla="*/ 366876 w 1682911"/>
                  <a:gd name="connsiteY3082" fmla="*/ 1488855 h 1572126"/>
                  <a:gd name="connsiteX3083" fmla="*/ 369006 w 1682911"/>
                  <a:gd name="connsiteY3083" fmla="*/ 1488855 h 1572126"/>
                  <a:gd name="connsiteX3084" fmla="*/ 371191 w 1682911"/>
                  <a:gd name="connsiteY3084" fmla="*/ 1488126 h 1572126"/>
                  <a:gd name="connsiteX3085" fmla="*/ 374049 w 1682911"/>
                  <a:gd name="connsiteY3085" fmla="*/ 1486725 h 1572126"/>
                  <a:gd name="connsiteX3086" fmla="*/ 375506 w 1682911"/>
                  <a:gd name="connsiteY3086" fmla="*/ 1486725 h 1572126"/>
                  <a:gd name="connsiteX3087" fmla="*/ 375506 w 1682911"/>
                  <a:gd name="connsiteY3087" fmla="*/ 1485268 h 1572126"/>
                  <a:gd name="connsiteX3088" fmla="*/ 376907 w 1682911"/>
                  <a:gd name="connsiteY3088" fmla="*/ 1485997 h 1572126"/>
                  <a:gd name="connsiteX3089" fmla="*/ 379092 w 1682911"/>
                  <a:gd name="connsiteY3089" fmla="*/ 1481682 h 1572126"/>
                  <a:gd name="connsiteX3090" fmla="*/ 381950 w 1682911"/>
                  <a:gd name="connsiteY3090" fmla="*/ 1478096 h 1572126"/>
                  <a:gd name="connsiteX3091" fmla="*/ 383407 w 1682911"/>
                  <a:gd name="connsiteY3091" fmla="*/ 1478096 h 1572126"/>
                  <a:gd name="connsiteX3092" fmla="*/ 384808 w 1682911"/>
                  <a:gd name="connsiteY3092" fmla="*/ 1478096 h 1572126"/>
                  <a:gd name="connsiteX3093" fmla="*/ 389123 w 1682911"/>
                  <a:gd name="connsiteY3093" fmla="*/ 1478096 h 1572126"/>
                  <a:gd name="connsiteX3094" fmla="*/ 391308 w 1682911"/>
                  <a:gd name="connsiteY3094" fmla="*/ 1476639 h 1572126"/>
                  <a:gd name="connsiteX3095" fmla="*/ 394166 w 1682911"/>
                  <a:gd name="connsiteY3095" fmla="*/ 1478096 h 1572126"/>
                  <a:gd name="connsiteX3096" fmla="*/ 394895 w 1682911"/>
                  <a:gd name="connsiteY3096" fmla="*/ 1477367 h 1572126"/>
                  <a:gd name="connsiteX3097" fmla="*/ 395623 w 1682911"/>
                  <a:gd name="connsiteY3097" fmla="*/ 1476639 h 1572126"/>
                  <a:gd name="connsiteX3098" fmla="*/ 395623 w 1682911"/>
                  <a:gd name="connsiteY3098" fmla="*/ 1477367 h 1572126"/>
                  <a:gd name="connsiteX3099" fmla="*/ 397753 w 1682911"/>
                  <a:gd name="connsiteY3099" fmla="*/ 1475966 h 1572126"/>
                  <a:gd name="connsiteX3100" fmla="*/ 400611 w 1682911"/>
                  <a:gd name="connsiteY3100" fmla="*/ 1470923 h 1572126"/>
                  <a:gd name="connsiteX3101" fmla="*/ 402796 w 1682911"/>
                  <a:gd name="connsiteY3101" fmla="*/ 1468737 h 1572126"/>
                  <a:gd name="connsiteX3102" fmla="*/ 415685 w 1682911"/>
                  <a:gd name="connsiteY3102" fmla="*/ 1455120 h 1572126"/>
                  <a:gd name="connsiteX3103" fmla="*/ 417870 w 1682911"/>
                  <a:gd name="connsiteY3103" fmla="*/ 1452991 h 1572126"/>
                  <a:gd name="connsiteX3104" fmla="*/ 425771 w 1682911"/>
                  <a:gd name="connsiteY3104" fmla="*/ 1447219 h 1572126"/>
                  <a:gd name="connsiteX3105" fmla="*/ 427172 w 1682911"/>
                  <a:gd name="connsiteY3105" fmla="*/ 1447219 h 1572126"/>
                  <a:gd name="connsiteX3106" fmla="*/ 427172 w 1682911"/>
                  <a:gd name="connsiteY3106" fmla="*/ 1449404 h 1572126"/>
                  <a:gd name="connsiteX3107" fmla="*/ 425043 w 1682911"/>
                  <a:gd name="connsiteY3107" fmla="*/ 1451534 h 1572126"/>
                  <a:gd name="connsiteX3108" fmla="*/ 419271 w 1682911"/>
                  <a:gd name="connsiteY3108" fmla="*/ 1461565 h 1572126"/>
                  <a:gd name="connsiteX3109" fmla="*/ 414956 w 1682911"/>
                  <a:gd name="connsiteY3109" fmla="*/ 1465151 h 1572126"/>
                  <a:gd name="connsiteX3110" fmla="*/ 408512 w 1682911"/>
                  <a:gd name="connsiteY3110" fmla="*/ 1470923 h 1572126"/>
                  <a:gd name="connsiteX3111" fmla="*/ 408512 w 1682911"/>
                  <a:gd name="connsiteY3111" fmla="*/ 1473781 h 1572126"/>
                  <a:gd name="connsiteX3112" fmla="*/ 404926 w 1682911"/>
                  <a:gd name="connsiteY3112" fmla="*/ 1475966 h 1572126"/>
                  <a:gd name="connsiteX3113" fmla="*/ 404197 w 1682911"/>
                  <a:gd name="connsiteY3113" fmla="*/ 1478824 h 1572126"/>
                  <a:gd name="connsiteX3114" fmla="*/ 405654 w 1682911"/>
                  <a:gd name="connsiteY3114" fmla="*/ 1480953 h 1572126"/>
                  <a:gd name="connsiteX3115" fmla="*/ 408512 w 1682911"/>
                  <a:gd name="connsiteY3115" fmla="*/ 1482410 h 1572126"/>
                  <a:gd name="connsiteX3116" fmla="*/ 407055 w 1682911"/>
                  <a:gd name="connsiteY3116" fmla="*/ 1486725 h 1572126"/>
                  <a:gd name="connsiteX3117" fmla="*/ 407055 w 1682911"/>
                  <a:gd name="connsiteY3117" fmla="*/ 1488126 h 1572126"/>
                  <a:gd name="connsiteX3118" fmla="*/ 408512 w 1682911"/>
                  <a:gd name="connsiteY3118" fmla="*/ 1488126 h 1572126"/>
                  <a:gd name="connsiteX3119" fmla="*/ 413555 w 1682911"/>
                  <a:gd name="connsiteY3119" fmla="*/ 1488855 h 1572126"/>
                  <a:gd name="connsiteX3120" fmla="*/ 414956 w 1682911"/>
                  <a:gd name="connsiteY3120" fmla="*/ 1488855 h 1572126"/>
                  <a:gd name="connsiteX3121" fmla="*/ 417142 w 1682911"/>
                  <a:gd name="connsiteY3121" fmla="*/ 1490312 h 1572126"/>
                  <a:gd name="connsiteX3122" fmla="*/ 417870 w 1682911"/>
                  <a:gd name="connsiteY3122" fmla="*/ 1491040 h 1572126"/>
                  <a:gd name="connsiteX3123" fmla="*/ 417870 w 1682911"/>
                  <a:gd name="connsiteY3123" fmla="*/ 1490312 h 1572126"/>
                  <a:gd name="connsiteX3124" fmla="*/ 418598 w 1682911"/>
                  <a:gd name="connsiteY3124" fmla="*/ 1491040 h 1572126"/>
                  <a:gd name="connsiteX3125" fmla="*/ 419271 w 1682911"/>
                  <a:gd name="connsiteY3125" fmla="*/ 1491040 h 1572126"/>
                  <a:gd name="connsiteX3126" fmla="*/ 419271 w 1682911"/>
                  <a:gd name="connsiteY3126" fmla="*/ 1488855 h 1572126"/>
                  <a:gd name="connsiteX3127" fmla="*/ 420728 w 1682911"/>
                  <a:gd name="connsiteY3127" fmla="*/ 1485268 h 1572126"/>
                  <a:gd name="connsiteX3128" fmla="*/ 420728 w 1682911"/>
                  <a:gd name="connsiteY3128" fmla="*/ 1483139 h 1572126"/>
                  <a:gd name="connsiteX3129" fmla="*/ 421456 w 1682911"/>
                  <a:gd name="connsiteY3129" fmla="*/ 1483139 h 1572126"/>
                  <a:gd name="connsiteX3130" fmla="*/ 422185 w 1682911"/>
                  <a:gd name="connsiteY3130" fmla="*/ 1483811 h 1572126"/>
                  <a:gd name="connsiteX3131" fmla="*/ 422857 w 1682911"/>
                  <a:gd name="connsiteY3131" fmla="*/ 1485268 h 1572126"/>
                  <a:gd name="connsiteX3132" fmla="*/ 424314 w 1682911"/>
                  <a:gd name="connsiteY3132" fmla="*/ 1484540 h 1572126"/>
                  <a:gd name="connsiteX3133" fmla="*/ 424314 w 1682911"/>
                  <a:gd name="connsiteY3133" fmla="*/ 1482410 h 1572126"/>
                  <a:gd name="connsiteX3134" fmla="*/ 424314 w 1682911"/>
                  <a:gd name="connsiteY3134" fmla="*/ 1480953 h 1572126"/>
                  <a:gd name="connsiteX3135" fmla="*/ 422857 w 1682911"/>
                  <a:gd name="connsiteY3135" fmla="*/ 1477367 h 1572126"/>
                  <a:gd name="connsiteX3136" fmla="*/ 425771 w 1682911"/>
                  <a:gd name="connsiteY3136" fmla="*/ 1476639 h 1572126"/>
                  <a:gd name="connsiteX3137" fmla="*/ 427901 w 1682911"/>
                  <a:gd name="connsiteY3137" fmla="*/ 1477367 h 1572126"/>
                  <a:gd name="connsiteX3138" fmla="*/ 430086 w 1682911"/>
                  <a:gd name="connsiteY3138" fmla="*/ 1478824 h 1572126"/>
                  <a:gd name="connsiteX3139" fmla="*/ 434345 w 1682911"/>
                  <a:gd name="connsiteY3139" fmla="*/ 1479552 h 1572126"/>
                  <a:gd name="connsiteX3140" fmla="*/ 437259 w 1682911"/>
                  <a:gd name="connsiteY3140" fmla="*/ 1478096 h 1572126"/>
                  <a:gd name="connsiteX3141" fmla="*/ 442246 w 1682911"/>
                  <a:gd name="connsiteY3141" fmla="*/ 1475966 h 1572126"/>
                  <a:gd name="connsiteX3142" fmla="*/ 443703 w 1682911"/>
                  <a:gd name="connsiteY3142" fmla="*/ 1475238 h 1572126"/>
                  <a:gd name="connsiteX3143" fmla="*/ 445160 w 1682911"/>
                  <a:gd name="connsiteY3143" fmla="*/ 1475966 h 1572126"/>
                  <a:gd name="connsiteX3144" fmla="*/ 445833 w 1682911"/>
                  <a:gd name="connsiteY3144" fmla="*/ 1478096 h 1572126"/>
                  <a:gd name="connsiteX3145" fmla="*/ 452333 w 1682911"/>
                  <a:gd name="connsiteY3145" fmla="*/ 1485997 h 1572126"/>
                  <a:gd name="connsiteX3146" fmla="*/ 460907 w 1682911"/>
                  <a:gd name="connsiteY3146" fmla="*/ 1485997 h 1572126"/>
                  <a:gd name="connsiteX3147" fmla="*/ 463092 w 1682911"/>
                  <a:gd name="connsiteY3147" fmla="*/ 1491040 h 1572126"/>
                  <a:gd name="connsiteX3148" fmla="*/ 467407 w 1682911"/>
                  <a:gd name="connsiteY3148" fmla="*/ 1492441 h 1572126"/>
                  <a:gd name="connsiteX3149" fmla="*/ 468136 w 1682911"/>
                  <a:gd name="connsiteY3149" fmla="*/ 1491040 h 1572126"/>
                  <a:gd name="connsiteX3150" fmla="*/ 468808 w 1682911"/>
                  <a:gd name="connsiteY3150" fmla="*/ 1491040 h 1572126"/>
                  <a:gd name="connsiteX3151" fmla="*/ 472394 w 1682911"/>
                  <a:gd name="connsiteY3151" fmla="*/ 1492441 h 1572126"/>
                  <a:gd name="connsiteX3152" fmla="*/ 473851 w 1682911"/>
                  <a:gd name="connsiteY3152" fmla="*/ 1489583 h 1572126"/>
                  <a:gd name="connsiteX3153" fmla="*/ 473851 w 1682911"/>
                  <a:gd name="connsiteY3153" fmla="*/ 1480225 h 1572126"/>
                  <a:gd name="connsiteX3154" fmla="*/ 474580 w 1682911"/>
                  <a:gd name="connsiteY3154" fmla="*/ 1479552 h 1572126"/>
                  <a:gd name="connsiteX3155" fmla="*/ 475308 w 1682911"/>
                  <a:gd name="connsiteY3155" fmla="*/ 1478824 h 1572126"/>
                  <a:gd name="connsiteX3156" fmla="*/ 474580 w 1682911"/>
                  <a:gd name="connsiteY3156" fmla="*/ 1478096 h 1572126"/>
                  <a:gd name="connsiteX3157" fmla="*/ 474580 w 1682911"/>
                  <a:gd name="connsiteY3157" fmla="*/ 1475966 h 1572126"/>
                  <a:gd name="connsiteX3158" fmla="*/ 475308 w 1682911"/>
                  <a:gd name="connsiteY3158" fmla="*/ 1473781 h 1572126"/>
                  <a:gd name="connsiteX3159" fmla="*/ 476709 w 1682911"/>
                  <a:gd name="connsiteY3159" fmla="*/ 1470923 h 1572126"/>
                  <a:gd name="connsiteX3160" fmla="*/ 476037 w 1682911"/>
                  <a:gd name="connsiteY3160" fmla="*/ 1468737 h 1572126"/>
                  <a:gd name="connsiteX3161" fmla="*/ 476037 w 1682911"/>
                  <a:gd name="connsiteY3161" fmla="*/ 1466608 h 1572126"/>
                  <a:gd name="connsiteX3162" fmla="*/ 476709 w 1682911"/>
                  <a:gd name="connsiteY3162" fmla="*/ 1465879 h 1572126"/>
                  <a:gd name="connsiteX3163" fmla="*/ 478166 w 1682911"/>
                  <a:gd name="connsiteY3163" fmla="*/ 1463750 h 1572126"/>
                  <a:gd name="connsiteX3164" fmla="*/ 478895 w 1682911"/>
                  <a:gd name="connsiteY3164" fmla="*/ 1463750 h 1572126"/>
                  <a:gd name="connsiteX3165" fmla="*/ 481753 w 1682911"/>
                  <a:gd name="connsiteY3165" fmla="*/ 1464478 h 1572126"/>
                  <a:gd name="connsiteX3166" fmla="*/ 483209 w 1682911"/>
                  <a:gd name="connsiteY3166" fmla="*/ 1463022 h 1572126"/>
                  <a:gd name="connsiteX3167" fmla="*/ 484610 w 1682911"/>
                  <a:gd name="connsiteY3167" fmla="*/ 1460164 h 1572126"/>
                  <a:gd name="connsiteX3168" fmla="*/ 486067 w 1682911"/>
                  <a:gd name="connsiteY3168" fmla="*/ 1452262 h 1572126"/>
                  <a:gd name="connsiteX3169" fmla="*/ 490382 w 1682911"/>
                  <a:gd name="connsiteY3169" fmla="*/ 1445818 h 1572126"/>
                  <a:gd name="connsiteX3170" fmla="*/ 491783 w 1682911"/>
                  <a:gd name="connsiteY3170" fmla="*/ 1444361 h 1572126"/>
                  <a:gd name="connsiteX3171" fmla="*/ 493969 w 1682911"/>
                  <a:gd name="connsiteY3171" fmla="*/ 1438589 h 1572126"/>
                  <a:gd name="connsiteX3172" fmla="*/ 497555 w 1682911"/>
                  <a:gd name="connsiteY3172" fmla="*/ 1439318 h 1572126"/>
                  <a:gd name="connsiteX3173" fmla="*/ 500413 w 1682911"/>
                  <a:gd name="connsiteY3173" fmla="*/ 1437917 h 1572126"/>
                  <a:gd name="connsiteX3174" fmla="*/ 506185 w 1682911"/>
                  <a:gd name="connsiteY3174" fmla="*/ 1442904 h 1572126"/>
                  <a:gd name="connsiteX3175" fmla="*/ 518345 w 1682911"/>
                  <a:gd name="connsiteY3175" fmla="*/ 1448676 h 1572126"/>
                  <a:gd name="connsiteX3176" fmla="*/ 520530 w 1682911"/>
                  <a:gd name="connsiteY3176" fmla="*/ 1446491 h 1572126"/>
                  <a:gd name="connsiteX3177" fmla="*/ 520530 w 1682911"/>
                  <a:gd name="connsiteY3177" fmla="*/ 1447219 h 1572126"/>
                  <a:gd name="connsiteX3178" fmla="*/ 520530 w 1682911"/>
                  <a:gd name="connsiteY3178" fmla="*/ 1448676 h 1572126"/>
                  <a:gd name="connsiteX3179" fmla="*/ 524117 w 1682911"/>
                  <a:gd name="connsiteY3179" fmla="*/ 1448676 h 1572126"/>
                  <a:gd name="connsiteX3180" fmla="*/ 528432 w 1682911"/>
                  <a:gd name="connsiteY3180" fmla="*/ 1450805 h 1572126"/>
                  <a:gd name="connsiteX3181" fmla="*/ 531290 w 1682911"/>
                  <a:gd name="connsiteY3181" fmla="*/ 1452262 h 1572126"/>
                  <a:gd name="connsiteX3182" fmla="*/ 532747 w 1682911"/>
                  <a:gd name="connsiteY3182" fmla="*/ 1453663 h 1572126"/>
                  <a:gd name="connsiteX3183" fmla="*/ 534148 w 1682911"/>
                  <a:gd name="connsiteY3183" fmla="*/ 1455120 h 1572126"/>
                  <a:gd name="connsiteX3184" fmla="*/ 535604 w 1682911"/>
                  <a:gd name="connsiteY3184" fmla="*/ 1455849 h 1572126"/>
                  <a:gd name="connsiteX3185" fmla="*/ 537061 w 1682911"/>
                  <a:gd name="connsiteY3185" fmla="*/ 1457306 h 1572126"/>
                  <a:gd name="connsiteX3186" fmla="*/ 537734 w 1682911"/>
                  <a:gd name="connsiteY3186" fmla="*/ 1457978 h 1572126"/>
                  <a:gd name="connsiteX3187" fmla="*/ 537734 w 1682911"/>
                  <a:gd name="connsiteY3187" fmla="*/ 1458707 h 1572126"/>
                  <a:gd name="connsiteX3188" fmla="*/ 539191 w 1682911"/>
                  <a:gd name="connsiteY3188" fmla="*/ 1460164 h 1572126"/>
                  <a:gd name="connsiteX3189" fmla="*/ 541320 w 1682911"/>
                  <a:gd name="connsiteY3189" fmla="*/ 1460164 h 1572126"/>
                  <a:gd name="connsiteX3190" fmla="*/ 542777 w 1682911"/>
                  <a:gd name="connsiteY3190" fmla="*/ 1460164 h 1572126"/>
                  <a:gd name="connsiteX3191" fmla="*/ 543506 w 1682911"/>
                  <a:gd name="connsiteY3191" fmla="*/ 1460164 h 1572126"/>
                  <a:gd name="connsiteX3192" fmla="*/ 544963 w 1682911"/>
                  <a:gd name="connsiteY3192" fmla="*/ 1458707 h 1572126"/>
                  <a:gd name="connsiteX3193" fmla="*/ 545635 w 1682911"/>
                  <a:gd name="connsiteY3193" fmla="*/ 1457306 h 1572126"/>
                  <a:gd name="connsiteX3194" fmla="*/ 545635 w 1682911"/>
                  <a:gd name="connsiteY3194" fmla="*/ 1454392 h 1572126"/>
                  <a:gd name="connsiteX3195" fmla="*/ 545635 w 1682911"/>
                  <a:gd name="connsiteY3195" fmla="*/ 1451534 h 1572126"/>
                  <a:gd name="connsiteX3196" fmla="*/ 547092 w 1682911"/>
                  <a:gd name="connsiteY3196" fmla="*/ 1449404 h 1572126"/>
                  <a:gd name="connsiteX3197" fmla="*/ 549222 w 1682911"/>
                  <a:gd name="connsiteY3197" fmla="*/ 1446491 h 1572126"/>
                  <a:gd name="connsiteX3198" fmla="*/ 551407 w 1682911"/>
                  <a:gd name="connsiteY3198" fmla="*/ 1445818 h 1572126"/>
                  <a:gd name="connsiteX3199" fmla="*/ 556394 w 1682911"/>
                  <a:gd name="connsiteY3199" fmla="*/ 1445818 h 1572126"/>
                  <a:gd name="connsiteX3200" fmla="*/ 560709 w 1682911"/>
                  <a:gd name="connsiteY3200" fmla="*/ 1442904 h 1572126"/>
                  <a:gd name="connsiteX3201" fmla="*/ 562166 w 1682911"/>
                  <a:gd name="connsiteY3201" fmla="*/ 1441503 h 1572126"/>
                  <a:gd name="connsiteX3202" fmla="*/ 562895 w 1682911"/>
                  <a:gd name="connsiteY3202" fmla="*/ 1440046 h 1572126"/>
                  <a:gd name="connsiteX3203" fmla="*/ 564295 w 1682911"/>
                  <a:gd name="connsiteY3203" fmla="*/ 1440775 h 1572126"/>
                  <a:gd name="connsiteX3204" fmla="*/ 565024 w 1682911"/>
                  <a:gd name="connsiteY3204" fmla="*/ 1440775 h 1572126"/>
                  <a:gd name="connsiteX3205" fmla="*/ 565752 w 1682911"/>
                  <a:gd name="connsiteY3205" fmla="*/ 1439318 h 1572126"/>
                  <a:gd name="connsiteX3206" fmla="*/ 566481 w 1682911"/>
                  <a:gd name="connsiteY3206" fmla="*/ 1435732 h 1572126"/>
                  <a:gd name="connsiteX3207" fmla="*/ 575111 w 1682911"/>
                  <a:gd name="connsiteY3207" fmla="*/ 1432874 h 1572126"/>
                  <a:gd name="connsiteX3208" fmla="*/ 577240 w 1682911"/>
                  <a:gd name="connsiteY3208" fmla="*/ 1432874 h 1572126"/>
                  <a:gd name="connsiteX3209" fmla="*/ 577969 w 1682911"/>
                  <a:gd name="connsiteY3209" fmla="*/ 1432874 h 1572126"/>
                  <a:gd name="connsiteX3210" fmla="*/ 578697 w 1682911"/>
                  <a:gd name="connsiteY3210" fmla="*/ 1432874 h 1572126"/>
                  <a:gd name="connsiteX3211" fmla="*/ 579370 w 1682911"/>
                  <a:gd name="connsiteY3211" fmla="*/ 1432874 h 1572126"/>
                  <a:gd name="connsiteX3212" fmla="*/ 580827 w 1682911"/>
                  <a:gd name="connsiteY3212" fmla="*/ 1430016 h 1572126"/>
                  <a:gd name="connsiteX3213" fmla="*/ 582284 w 1682911"/>
                  <a:gd name="connsiteY3213" fmla="*/ 1425701 h 1572126"/>
                  <a:gd name="connsiteX3214" fmla="*/ 581555 w 1682911"/>
                  <a:gd name="connsiteY3214" fmla="*/ 1422114 h 1572126"/>
                  <a:gd name="connsiteX3215" fmla="*/ 583012 w 1682911"/>
                  <a:gd name="connsiteY3215" fmla="*/ 1409170 h 1572126"/>
                  <a:gd name="connsiteX3216" fmla="*/ 584413 w 1682911"/>
                  <a:gd name="connsiteY3216" fmla="*/ 1399868 h 1572126"/>
                  <a:gd name="connsiteX3217" fmla="*/ 587271 w 1682911"/>
                  <a:gd name="connsiteY3217" fmla="*/ 1394824 h 1572126"/>
                  <a:gd name="connsiteX3218" fmla="*/ 589456 w 1682911"/>
                  <a:gd name="connsiteY3218" fmla="*/ 1391238 h 1572126"/>
                  <a:gd name="connsiteX3219" fmla="*/ 591586 w 1682911"/>
                  <a:gd name="connsiteY3219" fmla="*/ 1383337 h 1572126"/>
                  <a:gd name="connsiteX3220" fmla="*/ 591586 w 1682911"/>
                  <a:gd name="connsiteY3220" fmla="*/ 1377621 h 1572126"/>
                  <a:gd name="connsiteX3221" fmla="*/ 589456 w 1682911"/>
                  <a:gd name="connsiteY3221" fmla="*/ 1373306 h 1572126"/>
                  <a:gd name="connsiteX3222" fmla="*/ 589456 w 1682911"/>
                  <a:gd name="connsiteY3222" fmla="*/ 1371120 h 1572126"/>
                  <a:gd name="connsiteX3223" fmla="*/ 589456 w 1682911"/>
                  <a:gd name="connsiteY3223" fmla="*/ 1368991 h 1572126"/>
                  <a:gd name="connsiteX3224" fmla="*/ 590185 w 1682911"/>
                  <a:gd name="connsiteY3224" fmla="*/ 1361818 h 1572126"/>
                  <a:gd name="connsiteX3225" fmla="*/ 590185 w 1682911"/>
                  <a:gd name="connsiteY3225" fmla="*/ 1361090 h 1572126"/>
                  <a:gd name="connsiteX3226" fmla="*/ 592314 w 1682911"/>
                  <a:gd name="connsiteY3226" fmla="*/ 1358904 h 1572126"/>
                  <a:gd name="connsiteX3227" fmla="*/ 593771 w 1682911"/>
                  <a:gd name="connsiteY3227" fmla="*/ 1352460 h 1572126"/>
                  <a:gd name="connsiteX3228" fmla="*/ 595172 w 1682911"/>
                  <a:gd name="connsiteY3228" fmla="*/ 1338843 h 1572126"/>
                  <a:gd name="connsiteX3229" fmla="*/ 594500 w 1682911"/>
                  <a:gd name="connsiteY3229" fmla="*/ 1338114 h 1572126"/>
                  <a:gd name="connsiteX3230" fmla="*/ 593043 w 1682911"/>
                  <a:gd name="connsiteY3230" fmla="*/ 1337386 h 1572126"/>
                  <a:gd name="connsiteX3231" fmla="*/ 593043 w 1682911"/>
                  <a:gd name="connsiteY3231" fmla="*/ 1332343 h 1572126"/>
                  <a:gd name="connsiteX3232" fmla="*/ 591586 w 1682911"/>
                  <a:gd name="connsiteY3232" fmla="*/ 1330213 h 1572126"/>
                  <a:gd name="connsiteX3233" fmla="*/ 587999 w 1682911"/>
                  <a:gd name="connsiteY3233" fmla="*/ 1329485 h 1572126"/>
                  <a:gd name="connsiteX3234" fmla="*/ 585870 w 1682911"/>
                  <a:gd name="connsiteY3234" fmla="*/ 1325898 h 1572126"/>
                  <a:gd name="connsiteX3235" fmla="*/ 586598 w 1682911"/>
                  <a:gd name="connsiteY3235" fmla="*/ 1318726 h 1572126"/>
                  <a:gd name="connsiteX3236" fmla="*/ 589456 w 1682911"/>
                  <a:gd name="connsiteY3236" fmla="*/ 1313010 h 1572126"/>
                  <a:gd name="connsiteX3237" fmla="*/ 593043 w 1682911"/>
                  <a:gd name="connsiteY3237" fmla="*/ 1305781 h 1572126"/>
                  <a:gd name="connsiteX3238" fmla="*/ 593771 w 1682911"/>
                  <a:gd name="connsiteY3238" fmla="*/ 1305781 h 1572126"/>
                  <a:gd name="connsiteX3239" fmla="*/ 595901 w 1682911"/>
                  <a:gd name="connsiteY3239" fmla="*/ 1305108 h 1572126"/>
                  <a:gd name="connsiteX3240" fmla="*/ 633950 w 1682911"/>
                  <a:gd name="connsiteY3240" fmla="*/ 1221109 h 1572126"/>
                  <a:gd name="connsiteX3241" fmla="*/ 636808 w 1682911"/>
                  <a:gd name="connsiteY3241" fmla="*/ 1214608 h 1572126"/>
                  <a:gd name="connsiteX3242" fmla="*/ 636808 w 1682911"/>
                  <a:gd name="connsiteY3242" fmla="*/ 1213936 h 1572126"/>
                  <a:gd name="connsiteX3243" fmla="*/ 636808 w 1682911"/>
                  <a:gd name="connsiteY3243" fmla="*/ 1213207 h 1572126"/>
                  <a:gd name="connsiteX3244" fmla="*/ 636808 w 1682911"/>
                  <a:gd name="connsiteY3244" fmla="*/ 1212479 h 1572126"/>
                  <a:gd name="connsiteX3245" fmla="*/ 636808 w 1682911"/>
                  <a:gd name="connsiteY3245" fmla="*/ 1209621 h 1572126"/>
                  <a:gd name="connsiteX3246" fmla="*/ 639722 w 1682911"/>
                  <a:gd name="connsiteY3246" fmla="*/ 1206763 h 1572126"/>
                  <a:gd name="connsiteX3247" fmla="*/ 639722 w 1682911"/>
                  <a:gd name="connsiteY3247" fmla="*/ 1206035 h 1572126"/>
                  <a:gd name="connsiteX3248" fmla="*/ 641123 w 1682911"/>
                  <a:gd name="connsiteY3248" fmla="*/ 1206035 h 1572126"/>
                  <a:gd name="connsiteX3249" fmla="*/ 646166 w 1682911"/>
                  <a:gd name="connsiteY3249" fmla="*/ 1207436 h 1572126"/>
                  <a:gd name="connsiteX3250" fmla="*/ 649024 w 1682911"/>
                  <a:gd name="connsiteY3250" fmla="*/ 1206035 h 1572126"/>
                  <a:gd name="connsiteX3251" fmla="*/ 651209 w 1682911"/>
                  <a:gd name="connsiteY3251" fmla="*/ 1202448 h 1572126"/>
                  <a:gd name="connsiteX3252" fmla="*/ 651938 w 1682911"/>
                  <a:gd name="connsiteY3252" fmla="*/ 1198862 h 1572126"/>
                  <a:gd name="connsiteX3253" fmla="*/ 654796 w 1682911"/>
                  <a:gd name="connsiteY3253" fmla="*/ 1195948 h 1572126"/>
                  <a:gd name="connsiteX3254" fmla="*/ 659111 w 1682911"/>
                  <a:gd name="connsiteY3254" fmla="*/ 1191689 h 1572126"/>
                  <a:gd name="connsiteX3255" fmla="*/ 659111 w 1682911"/>
                  <a:gd name="connsiteY3255" fmla="*/ 1188775 h 1572126"/>
                  <a:gd name="connsiteX3256" fmla="*/ 659111 w 1682911"/>
                  <a:gd name="connsiteY3256" fmla="*/ 1185917 h 1572126"/>
                  <a:gd name="connsiteX3257" fmla="*/ 660512 w 1682911"/>
                  <a:gd name="connsiteY3257" fmla="*/ 1185189 h 1572126"/>
                  <a:gd name="connsiteX3258" fmla="*/ 663425 w 1682911"/>
                  <a:gd name="connsiteY3258" fmla="*/ 1184460 h 1572126"/>
                  <a:gd name="connsiteX3259" fmla="*/ 664826 w 1682911"/>
                  <a:gd name="connsiteY3259" fmla="*/ 1187374 h 1572126"/>
                  <a:gd name="connsiteX3260" fmla="*/ 666283 w 1682911"/>
                  <a:gd name="connsiteY3260" fmla="*/ 1190232 h 1572126"/>
                  <a:gd name="connsiteX3261" fmla="*/ 666283 w 1682911"/>
                  <a:gd name="connsiteY3261" fmla="*/ 1193090 h 1572126"/>
                  <a:gd name="connsiteX3262" fmla="*/ 667684 w 1682911"/>
                  <a:gd name="connsiteY3262" fmla="*/ 1194547 h 1572126"/>
                  <a:gd name="connsiteX3263" fmla="*/ 668413 w 1682911"/>
                  <a:gd name="connsiteY3263" fmla="*/ 1194547 h 1572126"/>
                  <a:gd name="connsiteX3264" fmla="*/ 670598 w 1682911"/>
                  <a:gd name="connsiteY3264" fmla="*/ 1193818 h 1572126"/>
                  <a:gd name="connsiteX3265" fmla="*/ 672728 w 1682911"/>
                  <a:gd name="connsiteY3265" fmla="*/ 1193818 h 1572126"/>
                  <a:gd name="connsiteX3266" fmla="*/ 674185 w 1682911"/>
                  <a:gd name="connsiteY3266" fmla="*/ 1195948 h 1572126"/>
                  <a:gd name="connsiteX3267" fmla="*/ 676314 w 1682911"/>
                  <a:gd name="connsiteY3267" fmla="*/ 1195275 h 1572126"/>
                  <a:gd name="connsiteX3268" fmla="*/ 677771 w 1682911"/>
                  <a:gd name="connsiteY3268" fmla="*/ 1194547 h 1572126"/>
                  <a:gd name="connsiteX3269" fmla="*/ 678499 w 1682911"/>
                  <a:gd name="connsiteY3269" fmla="*/ 1195275 h 1572126"/>
                  <a:gd name="connsiteX3270" fmla="*/ 677771 w 1682911"/>
                  <a:gd name="connsiteY3270" fmla="*/ 1197405 h 1572126"/>
                  <a:gd name="connsiteX3271" fmla="*/ 674913 w 1682911"/>
                  <a:gd name="connsiteY3271" fmla="*/ 1199534 h 1572126"/>
                  <a:gd name="connsiteX3272" fmla="*/ 675586 w 1682911"/>
                  <a:gd name="connsiteY3272" fmla="*/ 1200263 h 1572126"/>
                  <a:gd name="connsiteX3273" fmla="*/ 677043 w 1682911"/>
                  <a:gd name="connsiteY3273" fmla="*/ 1202448 h 1572126"/>
                  <a:gd name="connsiteX3274" fmla="*/ 677771 w 1682911"/>
                  <a:gd name="connsiteY3274" fmla="*/ 1203177 h 1572126"/>
                  <a:gd name="connsiteX3275" fmla="*/ 678499 w 1682911"/>
                  <a:gd name="connsiteY3275" fmla="*/ 1204578 h 1572126"/>
                  <a:gd name="connsiteX3276" fmla="*/ 679172 w 1682911"/>
                  <a:gd name="connsiteY3276" fmla="*/ 1206763 h 1572126"/>
                  <a:gd name="connsiteX3277" fmla="*/ 681357 w 1682911"/>
                  <a:gd name="connsiteY3277" fmla="*/ 1206763 h 1572126"/>
                  <a:gd name="connsiteX3278" fmla="*/ 682086 w 1682911"/>
                  <a:gd name="connsiteY3278" fmla="*/ 1207436 h 1572126"/>
                  <a:gd name="connsiteX3279" fmla="*/ 681357 w 1682911"/>
                  <a:gd name="connsiteY3279" fmla="*/ 1208892 h 1572126"/>
                  <a:gd name="connsiteX3280" fmla="*/ 681357 w 1682911"/>
                  <a:gd name="connsiteY3280" fmla="*/ 1212479 h 1572126"/>
                  <a:gd name="connsiteX3281" fmla="*/ 682086 w 1682911"/>
                  <a:gd name="connsiteY3281" fmla="*/ 1214608 h 1572126"/>
                  <a:gd name="connsiteX3282" fmla="*/ 684215 w 1682911"/>
                  <a:gd name="connsiteY3282" fmla="*/ 1216794 h 1572126"/>
                  <a:gd name="connsiteX3283" fmla="*/ 686401 w 1682911"/>
                  <a:gd name="connsiteY3283" fmla="*/ 1218923 h 1572126"/>
                  <a:gd name="connsiteX3284" fmla="*/ 703604 w 1682911"/>
                  <a:gd name="connsiteY3284" fmla="*/ 1209621 h 1572126"/>
                  <a:gd name="connsiteX3285" fmla="*/ 749555 w 1682911"/>
                  <a:gd name="connsiteY3285" fmla="*/ 1233997 h 1572126"/>
                  <a:gd name="connsiteX3286" fmla="*/ 783289 w 1682911"/>
                  <a:gd name="connsiteY3286" fmla="*/ 1252658 h 1572126"/>
                  <a:gd name="connsiteX3287" fmla="*/ 806265 w 1682911"/>
                  <a:gd name="connsiteY3287" fmla="*/ 1264874 h 1572126"/>
                  <a:gd name="connsiteX3288" fmla="*/ 812036 w 1682911"/>
                  <a:gd name="connsiteY3288" fmla="*/ 1263473 h 1572126"/>
                  <a:gd name="connsiteX3289" fmla="*/ 818481 w 1682911"/>
                  <a:gd name="connsiteY3289" fmla="*/ 1261287 h 1572126"/>
                  <a:gd name="connsiteX3290" fmla="*/ 819209 w 1682911"/>
                  <a:gd name="connsiteY3290" fmla="*/ 1259887 h 1572126"/>
                  <a:gd name="connsiteX3291" fmla="*/ 822796 w 1682911"/>
                  <a:gd name="connsiteY3291" fmla="*/ 1259158 h 1572126"/>
                  <a:gd name="connsiteX3292" fmla="*/ 824196 w 1682911"/>
                  <a:gd name="connsiteY3292" fmla="*/ 1256300 h 1572126"/>
                  <a:gd name="connsiteX3293" fmla="*/ 824925 w 1682911"/>
                  <a:gd name="connsiteY3293" fmla="*/ 1251257 h 1572126"/>
                  <a:gd name="connsiteX3294" fmla="*/ 826382 w 1682911"/>
                  <a:gd name="connsiteY3294" fmla="*/ 1251257 h 1572126"/>
                  <a:gd name="connsiteX3295" fmla="*/ 828511 w 1682911"/>
                  <a:gd name="connsiteY3295" fmla="*/ 1252658 h 1572126"/>
                  <a:gd name="connsiteX3296" fmla="*/ 829968 w 1682911"/>
                  <a:gd name="connsiteY3296" fmla="*/ 1252658 h 1572126"/>
                  <a:gd name="connsiteX3297" fmla="*/ 830697 w 1682911"/>
                  <a:gd name="connsiteY3297" fmla="*/ 1249071 h 1572126"/>
                  <a:gd name="connsiteX3298" fmla="*/ 831425 w 1682911"/>
                  <a:gd name="connsiteY3298" fmla="*/ 1248399 h 1572126"/>
                  <a:gd name="connsiteX3299" fmla="*/ 832826 w 1682911"/>
                  <a:gd name="connsiteY3299" fmla="*/ 1247670 h 1572126"/>
                  <a:gd name="connsiteX3300" fmla="*/ 836413 w 1682911"/>
                  <a:gd name="connsiteY3300" fmla="*/ 1248399 h 1572126"/>
                  <a:gd name="connsiteX3301" fmla="*/ 841456 w 1682911"/>
                  <a:gd name="connsiteY3301" fmla="*/ 1242627 h 1572126"/>
                  <a:gd name="connsiteX3302" fmla="*/ 845771 w 1682911"/>
                  <a:gd name="connsiteY3302" fmla="*/ 1239041 h 1572126"/>
                  <a:gd name="connsiteX3303" fmla="*/ 848629 w 1682911"/>
                  <a:gd name="connsiteY3303" fmla="*/ 1236911 h 1572126"/>
                  <a:gd name="connsiteX3304" fmla="*/ 850086 w 1682911"/>
                  <a:gd name="connsiteY3304" fmla="*/ 1237584 h 1572126"/>
                  <a:gd name="connsiteX3305" fmla="*/ 850814 w 1682911"/>
                  <a:gd name="connsiteY3305" fmla="*/ 1238312 h 1572126"/>
                  <a:gd name="connsiteX3306" fmla="*/ 852215 w 1682911"/>
                  <a:gd name="connsiteY3306" fmla="*/ 1242627 h 1572126"/>
                  <a:gd name="connsiteX3307" fmla="*/ 854401 w 1682911"/>
                  <a:gd name="connsiteY3307" fmla="*/ 1242627 h 1572126"/>
                  <a:gd name="connsiteX3308" fmla="*/ 856530 w 1682911"/>
                  <a:gd name="connsiteY3308" fmla="*/ 1241898 h 1572126"/>
                  <a:gd name="connsiteX3309" fmla="*/ 857258 w 1682911"/>
                  <a:gd name="connsiteY3309" fmla="*/ 1239769 h 1572126"/>
                  <a:gd name="connsiteX3310" fmla="*/ 857987 w 1682911"/>
                  <a:gd name="connsiteY3310" fmla="*/ 1237584 h 1572126"/>
                  <a:gd name="connsiteX3311" fmla="*/ 859388 w 1682911"/>
                  <a:gd name="connsiteY3311" fmla="*/ 1236911 h 1572126"/>
                  <a:gd name="connsiteX3312" fmla="*/ 862302 w 1682911"/>
                  <a:gd name="connsiteY3312" fmla="*/ 1235454 h 1572126"/>
                  <a:gd name="connsiteX3313" fmla="*/ 862974 w 1682911"/>
                  <a:gd name="connsiteY3313" fmla="*/ 1234726 h 1572126"/>
                  <a:gd name="connsiteX3314" fmla="*/ 862974 w 1682911"/>
                  <a:gd name="connsiteY3314" fmla="*/ 1233325 h 1572126"/>
                  <a:gd name="connsiteX3315" fmla="*/ 862974 w 1682911"/>
                  <a:gd name="connsiteY3315" fmla="*/ 1230411 h 1572126"/>
                  <a:gd name="connsiteX3316" fmla="*/ 863703 w 1682911"/>
                  <a:gd name="connsiteY3316" fmla="*/ 1226096 h 1572126"/>
                  <a:gd name="connsiteX3317" fmla="*/ 863703 w 1682911"/>
                  <a:gd name="connsiteY3317" fmla="*/ 1223238 h 1572126"/>
                  <a:gd name="connsiteX3318" fmla="*/ 864151 w 1682911"/>
                  <a:gd name="connsiteY3318" fmla="*/ 1221837 h 1572126"/>
                  <a:gd name="connsiteX3319" fmla="*/ 863703 w 1682911"/>
                  <a:gd name="connsiteY3319" fmla="*/ 1223238 h 1572126"/>
                  <a:gd name="connsiteX3320" fmla="*/ 863703 w 1682911"/>
                  <a:gd name="connsiteY3320" fmla="*/ 1226096 h 1572126"/>
                  <a:gd name="connsiteX3321" fmla="*/ 862974 w 1682911"/>
                  <a:gd name="connsiteY3321" fmla="*/ 1230411 h 1572126"/>
                  <a:gd name="connsiteX3322" fmla="*/ 862974 w 1682911"/>
                  <a:gd name="connsiteY3322" fmla="*/ 1233325 h 1572126"/>
                  <a:gd name="connsiteX3323" fmla="*/ 862974 w 1682911"/>
                  <a:gd name="connsiteY3323" fmla="*/ 1234726 h 1572126"/>
                  <a:gd name="connsiteX3324" fmla="*/ 862302 w 1682911"/>
                  <a:gd name="connsiteY3324" fmla="*/ 1235454 h 1572126"/>
                  <a:gd name="connsiteX3325" fmla="*/ 859388 w 1682911"/>
                  <a:gd name="connsiteY3325" fmla="*/ 1236911 h 1572126"/>
                  <a:gd name="connsiteX3326" fmla="*/ 857987 w 1682911"/>
                  <a:gd name="connsiteY3326" fmla="*/ 1237584 h 1572126"/>
                  <a:gd name="connsiteX3327" fmla="*/ 857258 w 1682911"/>
                  <a:gd name="connsiteY3327" fmla="*/ 1239769 h 1572126"/>
                  <a:gd name="connsiteX3328" fmla="*/ 856530 w 1682911"/>
                  <a:gd name="connsiteY3328" fmla="*/ 1241898 h 1572126"/>
                  <a:gd name="connsiteX3329" fmla="*/ 858659 w 1682911"/>
                  <a:gd name="connsiteY3329" fmla="*/ 1241898 h 1572126"/>
                  <a:gd name="connsiteX3330" fmla="*/ 859388 w 1682911"/>
                  <a:gd name="connsiteY3330" fmla="*/ 1242627 h 1572126"/>
                  <a:gd name="connsiteX3331" fmla="*/ 860116 w 1682911"/>
                  <a:gd name="connsiteY3331" fmla="*/ 1243355 h 1572126"/>
                  <a:gd name="connsiteX3332" fmla="*/ 861573 w 1682911"/>
                  <a:gd name="connsiteY3332" fmla="*/ 1244084 h 1572126"/>
                  <a:gd name="connsiteX3333" fmla="*/ 862302 w 1682911"/>
                  <a:gd name="connsiteY3333" fmla="*/ 1244084 h 1572126"/>
                  <a:gd name="connsiteX3334" fmla="*/ 863703 w 1682911"/>
                  <a:gd name="connsiteY3334" fmla="*/ 1244084 h 1572126"/>
                  <a:gd name="connsiteX3335" fmla="*/ 865888 w 1682911"/>
                  <a:gd name="connsiteY3335" fmla="*/ 1244084 h 1572126"/>
                  <a:gd name="connsiteX3336" fmla="*/ 867289 w 1682911"/>
                  <a:gd name="connsiteY3336" fmla="*/ 1242627 h 1572126"/>
                  <a:gd name="connsiteX3337" fmla="*/ 869475 w 1682911"/>
                  <a:gd name="connsiteY3337" fmla="*/ 1241898 h 1572126"/>
                  <a:gd name="connsiteX3338" fmla="*/ 870147 w 1682911"/>
                  <a:gd name="connsiteY3338" fmla="*/ 1241170 h 1572126"/>
                  <a:gd name="connsiteX3339" fmla="*/ 870876 w 1682911"/>
                  <a:gd name="connsiteY3339" fmla="*/ 1240498 h 1572126"/>
                  <a:gd name="connsiteX3340" fmla="*/ 873061 w 1682911"/>
                  <a:gd name="connsiteY3340" fmla="*/ 1239769 h 1572126"/>
                  <a:gd name="connsiteX3341" fmla="*/ 874462 w 1682911"/>
                  <a:gd name="connsiteY3341" fmla="*/ 1238312 h 1572126"/>
                  <a:gd name="connsiteX3342" fmla="*/ 875190 w 1682911"/>
                  <a:gd name="connsiteY3342" fmla="*/ 1237584 h 1572126"/>
                  <a:gd name="connsiteX3343" fmla="*/ 876647 w 1682911"/>
                  <a:gd name="connsiteY3343" fmla="*/ 1238312 h 1572126"/>
                  <a:gd name="connsiteX3344" fmla="*/ 878048 w 1682911"/>
                  <a:gd name="connsiteY3344" fmla="*/ 1241170 h 1572126"/>
                  <a:gd name="connsiteX3345" fmla="*/ 879505 w 1682911"/>
                  <a:gd name="connsiteY3345" fmla="*/ 1242627 h 1572126"/>
                  <a:gd name="connsiteX3346" fmla="*/ 880962 w 1682911"/>
                  <a:gd name="connsiteY3346" fmla="*/ 1243355 h 1572126"/>
                  <a:gd name="connsiteX3347" fmla="*/ 881635 w 1682911"/>
                  <a:gd name="connsiteY3347" fmla="*/ 1242627 h 1572126"/>
                  <a:gd name="connsiteX3348" fmla="*/ 883092 w 1682911"/>
                  <a:gd name="connsiteY3348" fmla="*/ 1242627 h 1572126"/>
                  <a:gd name="connsiteX3349" fmla="*/ 883092 w 1682911"/>
                  <a:gd name="connsiteY3349" fmla="*/ 1243355 h 1572126"/>
                  <a:gd name="connsiteX3350" fmla="*/ 883092 w 1682911"/>
                  <a:gd name="connsiteY3350" fmla="*/ 1244084 h 1572126"/>
                  <a:gd name="connsiteX3351" fmla="*/ 883820 w 1682911"/>
                  <a:gd name="connsiteY3351" fmla="*/ 1244812 h 1572126"/>
                  <a:gd name="connsiteX3352" fmla="*/ 885277 w 1682911"/>
                  <a:gd name="connsiteY3352" fmla="*/ 1245485 h 1572126"/>
                  <a:gd name="connsiteX3353" fmla="*/ 888135 w 1682911"/>
                  <a:gd name="connsiteY3353" fmla="*/ 1246213 h 1572126"/>
                  <a:gd name="connsiteX3354" fmla="*/ 889536 w 1682911"/>
                  <a:gd name="connsiteY3354" fmla="*/ 1246942 h 1572126"/>
                  <a:gd name="connsiteX3355" fmla="*/ 890264 w 1682911"/>
                  <a:gd name="connsiteY3355" fmla="*/ 1246942 h 1572126"/>
                  <a:gd name="connsiteX3356" fmla="*/ 890264 w 1682911"/>
                  <a:gd name="connsiteY3356" fmla="*/ 1247670 h 1572126"/>
                  <a:gd name="connsiteX3357" fmla="*/ 891721 w 1682911"/>
                  <a:gd name="connsiteY3357" fmla="*/ 1249800 h 1572126"/>
                  <a:gd name="connsiteX3358" fmla="*/ 893851 w 1682911"/>
                  <a:gd name="connsiteY3358" fmla="*/ 1249800 h 1572126"/>
                  <a:gd name="connsiteX3359" fmla="*/ 895308 w 1682911"/>
                  <a:gd name="connsiteY3359" fmla="*/ 1249800 h 1572126"/>
                  <a:gd name="connsiteX3360" fmla="*/ 896765 w 1682911"/>
                  <a:gd name="connsiteY3360" fmla="*/ 1249071 h 1572126"/>
                  <a:gd name="connsiteX3361" fmla="*/ 896765 w 1682911"/>
                  <a:gd name="connsiteY3361" fmla="*/ 1247670 h 1572126"/>
                  <a:gd name="connsiteX3362" fmla="*/ 898894 w 1682911"/>
                  <a:gd name="connsiteY3362" fmla="*/ 1245485 h 1572126"/>
                  <a:gd name="connsiteX3363" fmla="*/ 899623 w 1682911"/>
                  <a:gd name="connsiteY3363" fmla="*/ 1244084 h 1572126"/>
                  <a:gd name="connsiteX3364" fmla="*/ 901752 w 1682911"/>
                  <a:gd name="connsiteY3364" fmla="*/ 1244812 h 1572126"/>
                  <a:gd name="connsiteX3365" fmla="*/ 902481 w 1682911"/>
                  <a:gd name="connsiteY3365" fmla="*/ 1245485 h 1572126"/>
                  <a:gd name="connsiteX3366" fmla="*/ 902481 w 1682911"/>
                  <a:gd name="connsiteY3366" fmla="*/ 1246213 h 1572126"/>
                  <a:gd name="connsiteX3367" fmla="*/ 903938 w 1682911"/>
                  <a:gd name="connsiteY3367" fmla="*/ 1246213 h 1572126"/>
                  <a:gd name="connsiteX3368" fmla="*/ 906796 w 1682911"/>
                  <a:gd name="connsiteY3368" fmla="*/ 1246942 h 1572126"/>
                  <a:gd name="connsiteX3369" fmla="*/ 908252 w 1682911"/>
                  <a:gd name="connsiteY3369" fmla="*/ 1249800 h 1572126"/>
                  <a:gd name="connsiteX3370" fmla="*/ 908252 w 1682911"/>
                  <a:gd name="connsiteY3370" fmla="*/ 1251257 h 1572126"/>
                  <a:gd name="connsiteX3371" fmla="*/ 907524 w 1682911"/>
                  <a:gd name="connsiteY3371" fmla="*/ 1252658 h 1572126"/>
                  <a:gd name="connsiteX3372" fmla="*/ 906796 w 1682911"/>
                  <a:gd name="connsiteY3372" fmla="*/ 1254115 h 1572126"/>
                  <a:gd name="connsiteX3373" fmla="*/ 907524 w 1682911"/>
                  <a:gd name="connsiteY3373" fmla="*/ 1254843 h 1572126"/>
                  <a:gd name="connsiteX3374" fmla="*/ 909653 w 1682911"/>
                  <a:gd name="connsiteY3374" fmla="*/ 1256244 h 1572126"/>
                  <a:gd name="connsiteX3375" fmla="*/ 912511 w 1682911"/>
                  <a:gd name="connsiteY3375" fmla="*/ 1257701 h 1572126"/>
                  <a:gd name="connsiteX3376" fmla="*/ 911839 w 1682911"/>
                  <a:gd name="connsiteY3376" fmla="*/ 1257701 h 1572126"/>
                  <a:gd name="connsiteX3377" fmla="*/ 912511 w 1682911"/>
                  <a:gd name="connsiteY3377" fmla="*/ 1259158 h 1572126"/>
                  <a:gd name="connsiteX3378" fmla="*/ 919012 w 1682911"/>
                  <a:gd name="connsiteY3378" fmla="*/ 1261287 h 1572126"/>
                  <a:gd name="connsiteX3379" fmla="*/ 919012 w 1682911"/>
                  <a:gd name="connsiteY3379" fmla="*/ 1262744 h 1572126"/>
                  <a:gd name="connsiteX3380" fmla="*/ 919012 w 1682911"/>
                  <a:gd name="connsiteY3380" fmla="*/ 1266331 h 1572126"/>
                  <a:gd name="connsiteX3381" fmla="*/ 919012 w 1682911"/>
                  <a:gd name="connsiteY3381" fmla="*/ 1267059 h 1572126"/>
                  <a:gd name="connsiteX3382" fmla="*/ 922598 w 1682911"/>
                  <a:gd name="connsiteY3382" fmla="*/ 1267059 h 1572126"/>
                  <a:gd name="connsiteX3383" fmla="*/ 923326 w 1682911"/>
                  <a:gd name="connsiteY3383" fmla="*/ 1267732 h 1572126"/>
                  <a:gd name="connsiteX3384" fmla="*/ 924727 w 1682911"/>
                  <a:gd name="connsiteY3384" fmla="*/ 1269189 h 1572126"/>
                  <a:gd name="connsiteX3385" fmla="*/ 940530 w 1682911"/>
                  <a:gd name="connsiteY3385" fmla="*/ 1269917 h 1572126"/>
                  <a:gd name="connsiteX3386" fmla="*/ 941987 w 1682911"/>
                  <a:gd name="connsiteY3386" fmla="*/ 1269917 h 1572126"/>
                  <a:gd name="connsiteX3387" fmla="*/ 943388 w 1682911"/>
                  <a:gd name="connsiteY3387" fmla="*/ 1272775 h 1572126"/>
                  <a:gd name="connsiteX3388" fmla="*/ 946302 w 1682911"/>
                  <a:gd name="connsiteY3388" fmla="*/ 1278547 h 1572126"/>
                  <a:gd name="connsiteX3389" fmla="*/ 946974 w 1682911"/>
                  <a:gd name="connsiteY3389" fmla="*/ 1278547 h 1572126"/>
                  <a:gd name="connsiteX3390" fmla="*/ 948431 w 1682911"/>
                  <a:gd name="connsiteY3390" fmla="*/ 1278547 h 1572126"/>
                  <a:gd name="connsiteX3391" fmla="*/ 949888 w 1682911"/>
                  <a:gd name="connsiteY3391" fmla="*/ 1278547 h 1572126"/>
                  <a:gd name="connsiteX3392" fmla="*/ 952017 w 1682911"/>
                  <a:gd name="connsiteY3392" fmla="*/ 1278547 h 1572126"/>
                  <a:gd name="connsiteX3393" fmla="*/ 953475 w 1682911"/>
                  <a:gd name="connsiteY3393" fmla="*/ 1278547 h 1572126"/>
                  <a:gd name="connsiteX3394" fmla="*/ 955604 w 1682911"/>
                  <a:gd name="connsiteY3394" fmla="*/ 1277090 h 1572126"/>
                  <a:gd name="connsiteX3395" fmla="*/ 957061 w 1682911"/>
                  <a:gd name="connsiteY3395" fmla="*/ 1277090 h 1572126"/>
                  <a:gd name="connsiteX3396" fmla="*/ 960647 w 1682911"/>
                  <a:gd name="connsiteY3396" fmla="*/ 1277090 h 1572126"/>
                  <a:gd name="connsiteX3397" fmla="*/ 962048 w 1682911"/>
                  <a:gd name="connsiteY3397" fmla="*/ 1276362 h 1572126"/>
                  <a:gd name="connsiteX3398" fmla="*/ 963505 w 1682911"/>
                  <a:gd name="connsiteY3398" fmla="*/ 1276362 h 1572126"/>
                  <a:gd name="connsiteX3399" fmla="*/ 963505 w 1682911"/>
                  <a:gd name="connsiteY3399" fmla="*/ 1276362 h 1572126"/>
                  <a:gd name="connsiteX3400" fmla="*/ 951289 w 1682911"/>
                  <a:gd name="connsiteY3400" fmla="*/ 1313682 h 1572126"/>
                  <a:gd name="connsiteX3401" fmla="*/ 944845 w 1682911"/>
                  <a:gd name="connsiteY3401" fmla="*/ 1335256 h 1572126"/>
                  <a:gd name="connsiteX3402" fmla="*/ 944845 w 1682911"/>
                  <a:gd name="connsiteY3402" fmla="*/ 1335929 h 1572126"/>
                  <a:gd name="connsiteX3403" fmla="*/ 946974 w 1682911"/>
                  <a:gd name="connsiteY3403" fmla="*/ 1336657 h 1572126"/>
                  <a:gd name="connsiteX3404" fmla="*/ 953475 w 1682911"/>
                  <a:gd name="connsiteY3404" fmla="*/ 1339571 h 1572126"/>
                  <a:gd name="connsiteX3405" fmla="*/ 955604 w 1682911"/>
                  <a:gd name="connsiteY3405" fmla="*/ 1341701 h 1572126"/>
                  <a:gd name="connsiteX3406" fmla="*/ 956332 w 1682911"/>
                  <a:gd name="connsiteY3406" fmla="*/ 1343830 h 1572126"/>
                  <a:gd name="connsiteX3407" fmla="*/ 955604 w 1682911"/>
                  <a:gd name="connsiteY3407" fmla="*/ 1346016 h 1572126"/>
                  <a:gd name="connsiteX3408" fmla="*/ 952746 w 1682911"/>
                  <a:gd name="connsiteY3408" fmla="*/ 1346744 h 1572126"/>
                  <a:gd name="connsiteX3409" fmla="*/ 952017 w 1682911"/>
                  <a:gd name="connsiteY3409" fmla="*/ 1348145 h 1572126"/>
                  <a:gd name="connsiteX3410" fmla="*/ 952017 w 1682911"/>
                  <a:gd name="connsiteY3410" fmla="*/ 1350330 h 1572126"/>
                  <a:gd name="connsiteX3411" fmla="*/ 952746 w 1682911"/>
                  <a:gd name="connsiteY3411" fmla="*/ 1354645 h 1572126"/>
                  <a:gd name="connsiteX3412" fmla="*/ 954203 w 1682911"/>
                  <a:gd name="connsiteY3412" fmla="*/ 1369720 h 1572126"/>
                  <a:gd name="connsiteX3413" fmla="*/ 953475 w 1682911"/>
                  <a:gd name="connsiteY3413" fmla="*/ 1374707 h 1572126"/>
                  <a:gd name="connsiteX3414" fmla="*/ 953475 w 1682911"/>
                  <a:gd name="connsiteY3414" fmla="*/ 1376892 h 1572126"/>
                  <a:gd name="connsiteX3415" fmla="*/ 950561 w 1682911"/>
                  <a:gd name="connsiteY3415" fmla="*/ 1378293 h 1572126"/>
                  <a:gd name="connsiteX3416" fmla="*/ 949160 w 1682911"/>
                  <a:gd name="connsiteY3416" fmla="*/ 1381207 h 1572126"/>
                  <a:gd name="connsiteX3417" fmla="*/ 949160 w 1682911"/>
                  <a:gd name="connsiteY3417" fmla="*/ 1382608 h 1572126"/>
                  <a:gd name="connsiteX3418" fmla="*/ 949888 w 1682911"/>
                  <a:gd name="connsiteY3418" fmla="*/ 1384065 h 1572126"/>
                  <a:gd name="connsiteX3419" fmla="*/ 949888 w 1682911"/>
                  <a:gd name="connsiteY3419" fmla="*/ 1384794 h 1572126"/>
                  <a:gd name="connsiteX3420" fmla="*/ 949888 w 1682911"/>
                  <a:gd name="connsiteY3420" fmla="*/ 1386194 h 1572126"/>
                  <a:gd name="connsiteX3421" fmla="*/ 947703 w 1682911"/>
                  <a:gd name="connsiteY3421" fmla="*/ 1389052 h 1572126"/>
                  <a:gd name="connsiteX3422" fmla="*/ 946974 w 1682911"/>
                  <a:gd name="connsiteY3422" fmla="*/ 1391238 h 1572126"/>
                  <a:gd name="connsiteX3423" fmla="*/ 946974 w 1682911"/>
                  <a:gd name="connsiteY3423" fmla="*/ 1391966 h 1572126"/>
                  <a:gd name="connsiteX3424" fmla="*/ 948431 w 1682911"/>
                  <a:gd name="connsiteY3424" fmla="*/ 1393367 h 1572126"/>
                  <a:gd name="connsiteX3425" fmla="*/ 948431 w 1682911"/>
                  <a:gd name="connsiteY3425" fmla="*/ 1394096 h 1572126"/>
                  <a:gd name="connsiteX3426" fmla="*/ 948431 w 1682911"/>
                  <a:gd name="connsiteY3426" fmla="*/ 1399868 h 1572126"/>
                  <a:gd name="connsiteX3427" fmla="*/ 949888 w 1682911"/>
                  <a:gd name="connsiteY3427" fmla="*/ 1400540 h 1572126"/>
                  <a:gd name="connsiteX3428" fmla="*/ 951289 w 1682911"/>
                  <a:gd name="connsiteY3428" fmla="*/ 1401269 h 1572126"/>
                  <a:gd name="connsiteX3429" fmla="*/ 951289 w 1682911"/>
                  <a:gd name="connsiteY3429" fmla="*/ 1401997 h 1572126"/>
                  <a:gd name="connsiteX3430" fmla="*/ 951289 w 1682911"/>
                  <a:gd name="connsiteY3430" fmla="*/ 1404126 h 1572126"/>
                  <a:gd name="connsiteX3431" fmla="*/ 951289 w 1682911"/>
                  <a:gd name="connsiteY3431" fmla="*/ 1406312 h 1572126"/>
                  <a:gd name="connsiteX3432" fmla="*/ 951289 w 1682911"/>
                  <a:gd name="connsiteY3432" fmla="*/ 1407769 h 1572126"/>
                  <a:gd name="connsiteX3433" fmla="*/ 951289 w 1682911"/>
                  <a:gd name="connsiteY3433" fmla="*/ 1411355 h 1572126"/>
                  <a:gd name="connsiteX3434" fmla="*/ 951289 w 1682911"/>
                  <a:gd name="connsiteY3434" fmla="*/ 1413485 h 1572126"/>
                  <a:gd name="connsiteX3435" fmla="*/ 950561 w 1682911"/>
                  <a:gd name="connsiteY3435" fmla="*/ 1414942 h 1572126"/>
                  <a:gd name="connsiteX3436" fmla="*/ 949888 w 1682911"/>
                  <a:gd name="connsiteY3436" fmla="*/ 1417071 h 1572126"/>
                  <a:gd name="connsiteX3437" fmla="*/ 949888 w 1682911"/>
                  <a:gd name="connsiteY3437" fmla="*/ 1417800 h 1572126"/>
                  <a:gd name="connsiteX3438" fmla="*/ 950561 w 1682911"/>
                  <a:gd name="connsiteY3438" fmla="*/ 1419257 h 1572126"/>
                  <a:gd name="connsiteX3439" fmla="*/ 952017 w 1682911"/>
                  <a:gd name="connsiteY3439" fmla="*/ 1420658 h 1572126"/>
                  <a:gd name="connsiteX3440" fmla="*/ 952746 w 1682911"/>
                  <a:gd name="connsiteY3440" fmla="*/ 1420658 h 1572126"/>
                  <a:gd name="connsiteX3441" fmla="*/ 954203 w 1682911"/>
                  <a:gd name="connsiteY3441" fmla="*/ 1422114 h 1572126"/>
                  <a:gd name="connsiteX3442" fmla="*/ 954875 w 1682911"/>
                  <a:gd name="connsiteY3442" fmla="*/ 1427102 h 1572126"/>
                  <a:gd name="connsiteX3443" fmla="*/ 955604 w 1682911"/>
                  <a:gd name="connsiteY3443" fmla="*/ 1430744 h 1572126"/>
                  <a:gd name="connsiteX3444" fmla="*/ 955604 w 1682911"/>
                  <a:gd name="connsiteY3444" fmla="*/ 1431417 h 1572126"/>
                  <a:gd name="connsiteX3445" fmla="*/ 955604 w 1682911"/>
                  <a:gd name="connsiteY3445" fmla="*/ 1433602 h 1572126"/>
                  <a:gd name="connsiteX3446" fmla="*/ 954875 w 1682911"/>
                  <a:gd name="connsiteY3446" fmla="*/ 1435003 h 1572126"/>
                  <a:gd name="connsiteX3447" fmla="*/ 957061 w 1682911"/>
                  <a:gd name="connsiteY3447" fmla="*/ 1435732 h 1572126"/>
                  <a:gd name="connsiteX3448" fmla="*/ 958462 w 1682911"/>
                  <a:gd name="connsiteY3448" fmla="*/ 1435732 h 1572126"/>
                  <a:gd name="connsiteX3449" fmla="*/ 959919 w 1682911"/>
                  <a:gd name="connsiteY3449" fmla="*/ 1435003 h 1572126"/>
                  <a:gd name="connsiteX3450" fmla="*/ 959919 w 1682911"/>
                  <a:gd name="connsiteY3450" fmla="*/ 1436460 h 1572126"/>
                  <a:gd name="connsiteX3451" fmla="*/ 960647 w 1682911"/>
                  <a:gd name="connsiteY3451" fmla="*/ 1437188 h 1572126"/>
                  <a:gd name="connsiteX3452" fmla="*/ 962048 w 1682911"/>
                  <a:gd name="connsiteY3452" fmla="*/ 1436460 h 1572126"/>
                  <a:gd name="connsiteX3453" fmla="*/ 962048 w 1682911"/>
                  <a:gd name="connsiteY3453" fmla="*/ 1435732 h 1572126"/>
                  <a:gd name="connsiteX3454" fmla="*/ 962048 w 1682911"/>
                  <a:gd name="connsiteY3454" fmla="*/ 1434331 h 1572126"/>
                  <a:gd name="connsiteX3455" fmla="*/ 962777 w 1682911"/>
                  <a:gd name="connsiteY3455" fmla="*/ 1432145 h 1572126"/>
                  <a:gd name="connsiteX3456" fmla="*/ 963505 w 1682911"/>
                  <a:gd name="connsiteY3456" fmla="*/ 1430016 h 1572126"/>
                  <a:gd name="connsiteX3457" fmla="*/ 964234 w 1682911"/>
                  <a:gd name="connsiteY3457" fmla="*/ 1428559 h 1572126"/>
                  <a:gd name="connsiteX3458" fmla="*/ 964962 w 1682911"/>
                  <a:gd name="connsiteY3458" fmla="*/ 1427830 h 1572126"/>
                  <a:gd name="connsiteX3459" fmla="*/ 966363 w 1682911"/>
                  <a:gd name="connsiteY3459" fmla="*/ 1428559 h 1572126"/>
                  <a:gd name="connsiteX3460" fmla="*/ 967092 w 1682911"/>
                  <a:gd name="connsiteY3460" fmla="*/ 1428559 h 1572126"/>
                  <a:gd name="connsiteX3461" fmla="*/ 968549 w 1682911"/>
                  <a:gd name="connsiteY3461" fmla="*/ 1429287 h 1572126"/>
                  <a:gd name="connsiteX3462" fmla="*/ 969949 w 1682911"/>
                  <a:gd name="connsiteY3462" fmla="*/ 1429287 h 1572126"/>
                  <a:gd name="connsiteX3463" fmla="*/ 972863 w 1682911"/>
                  <a:gd name="connsiteY3463" fmla="*/ 1431417 h 1572126"/>
                  <a:gd name="connsiteX3464" fmla="*/ 974993 w 1682911"/>
                  <a:gd name="connsiteY3464" fmla="*/ 1430016 h 1572126"/>
                  <a:gd name="connsiteX3465" fmla="*/ 976450 w 1682911"/>
                  <a:gd name="connsiteY3465" fmla="*/ 1429287 h 1572126"/>
                  <a:gd name="connsiteX3466" fmla="*/ 977851 w 1682911"/>
                  <a:gd name="connsiteY3466" fmla="*/ 1429287 h 1572126"/>
                  <a:gd name="connsiteX3467" fmla="*/ 980036 w 1682911"/>
                  <a:gd name="connsiteY3467" fmla="*/ 1430016 h 1572126"/>
                  <a:gd name="connsiteX3468" fmla="*/ 982166 w 1682911"/>
                  <a:gd name="connsiteY3468" fmla="*/ 1432145 h 1572126"/>
                  <a:gd name="connsiteX3469" fmla="*/ 982166 w 1682911"/>
                  <a:gd name="connsiteY3469" fmla="*/ 1433602 h 1572126"/>
                  <a:gd name="connsiteX3470" fmla="*/ 982166 w 1682911"/>
                  <a:gd name="connsiteY3470" fmla="*/ 1435732 h 1572126"/>
                  <a:gd name="connsiteX3471" fmla="*/ 981437 w 1682911"/>
                  <a:gd name="connsiteY3471" fmla="*/ 1436460 h 1572126"/>
                  <a:gd name="connsiteX3472" fmla="*/ 981437 w 1682911"/>
                  <a:gd name="connsiteY3472" fmla="*/ 1438589 h 1572126"/>
                  <a:gd name="connsiteX3473" fmla="*/ 982894 w 1682911"/>
                  <a:gd name="connsiteY3473" fmla="*/ 1439318 h 1572126"/>
                  <a:gd name="connsiteX3474" fmla="*/ 984351 w 1682911"/>
                  <a:gd name="connsiteY3474" fmla="*/ 1439318 h 1572126"/>
                  <a:gd name="connsiteX3475" fmla="*/ 987209 w 1682911"/>
                  <a:gd name="connsiteY3475" fmla="*/ 1436460 h 1572126"/>
                  <a:gd name="connsiteX3476" fmla="*/ 987937 w 1682911"/>
                  <a:gd name="connsiteY3476" fmla="*/ 1437188 h 1572126"/>
                  <a:gd name="connsiteX3477" fmla="*/ 987209 w 1682911"/>
                  <a:gd name="connsiteY3477" fmla="*/ 1442904 h 1572126"/>
                  <a:gd name="connsiteX3478" fmla="*/ 989338 w 1682911"/>
                  <a:gd name="connsiteY3478" fmla="*/ 1450077 h 1572126"/>
                  <a:gd name="connsiteX3479" fmla="*/ 994382 w 1682911"/>
                  <a:gd name="connsiteY3479" fmla="*/ 1454392 h 1572126"/>
                  <a:gd name="connsiteX3480" fmla="*/ 999425 w 1682911"/>
                  <a:gd name="connsiteY3480" fmla="*/ 1451534 h 1572126"/>
                  <a:gd name="connsiteX3481" fmla="*/ 1005141 w 1682911"/>
                  <a:gd name="connsiteY3481" fmla="*/ 1450805 h 1572126"/>
                  <a:gd name="connsiteX3482" fmla="*/ 1008727 w 1682911"/>
                  <a:gd name="connsiteY3482" fmla="*/ 1447948 h 1572126"/>
                  <a:gd name="connsiteX3483" fmla="*/ 1010913 w 1682911"/>
                  <a:gd name="connsiteY3483" fmla="*/ 1448676 h 1572126"/>
                  <a:gd name="connsiteX3484" fmla="*/ 1011641 w 1682911"/>
                  <a:gd name="connsiteY3484" fmla="*/ 1448676 h 1572126"/>
                  <a:gd name="connsiteX3485" fmla="*/ 1010184 w 1682911"/>
                  <a:gd name="connsiteY3485" fmla="*/ 1451534 h 1572126"/>
                  <a:gd name="connsiteX3486" fmla="*/ 1009456 w 1682911"/>
                  <a:gd name="connsiteY3486" fmla="*/ 1455120 h 1572126"/>
                  <a:gd name="connsiteX3487" fmla="*/ 1010913 w 1682911"/>
                  <a:gd name="connsiteY3487" fmla="*/ 1460164 h 1572126"/>
                  <a:gd name="connsiteX3488" fmla="*/ 1017357 w 1682911"/>
                  <a:gd name="connsiteY3488" fmla="*/ 1454392 h 1572126"/>
                  <a:gd name="connsiteX3489" fmla="*/ 1021672 w 1682911"/>
                  <a:gd name="connsiteY3489" fmla="*/ 1454392 h 1572126"/>
                  <a:gd name="connsiteX3490" fmla="*/ 1027388 w 1682911"/>
                  <a:gd name="connsiteY3490" fmla="*/ 1459435 h 1572126"/>
                  <a:gd name="connsiteX3491" fmla="*/ 1036746 w 1682911"/>
                  <a:gd name="connsiteY3491" fmla="*/ 1463022 h 1572126"/>
                  <a:gd name="connsiteX3492" fmla="*/ 1044647 w 1682911"/>
                  <a:gd name="connsiteY3492" fmla="*/ 1462293 h 1572126"/>
                  <a:gd name="connsiteX3493" fmla="*/ 1048962 w 1682911"/>
                  <a:gd name="connsiteY3493" fmla="*/ 1468065 h 1572126"/>
                  <a:gd name="connsiteX3494" fmla="*/ 1050363 w 1682911"/>
                  <a:gd name="connsiteY3494" fmla="*/ 1468737 h 1572126"/>
                  <a:gd name="connsiteX3495" fmla="*/ 1051092 w 1682911"/>
                  <a:gd name="connsiteY3495" fmla="*/ 1468737 h 1572126"/>
                  <a:gd name="connsiteX3496" fmla="*/ 1051820 w 1682911"/>
                  <a:gd name="connsiteY3496" fmla="*/ 1468065 h 1572126"/>
                  <a:gd name="connsiteX3497" fmla="*/ 1054678 w 1682911"/>
                  <a:gd name="connsiteY3497" fmla="*/ 1468065 h 1572126"/>
                  <a:gd name="connsiteX3498" fmla="*/ 1055406 w 1682911"/>
                  <a:gd name="connsiteY3498" fmla="*/ 1469466 h 1572126"/>
                  <a:gd name="connsiteX3499" fmla="*/ 1056135 w 1682911"/>
                  <a:gd name="connsiteY3499" fmla="*/ 1469466 h 1572126"/>
                  <a:gd name="connsiteX3500" fmla="*/ 1057536 w 1682911"/>
                  <a:gd name="connsiteY3500" fmla="*/ 1469466 h 1572126"/>
                  <a:gd name="connsiteX3501" fmla="*/ 1060450 w 1682911"/>
                  <a:gd name="connsiteY3501" fmla="*/ 1468737 h 1572126"/>
                  <a:gd name="connsiteX3502" fmla="*/ 1061178 w 1682911"/>
                  <a:gd name="connsiteY3502" fmla="*/ 1468065 h 1572126"/>
                  <a:gd name="connsiteX3503" fmla="*/ 1061851 w 1682911"/>
                  <a:gd name="connsiteY3503" fmla="*/ 1468065 h 1572126"/>
                  <a:gd name="connsiteX3504" fmla="*/ 1061851 w 1682911"/>
                  <a:gd name="connsiteY3504" fmla="*/ 1468737 h 1572126"/>
                  <a:gd name="connsiteX3505" fmla="*/ 1062579 w 1682911"/>
                  <a:gd name="connsiteY3505" fmla="*/ 1470194 h 1572126"/>
                  <a:gd name="connsiteX3506" fmla="*/ 1061851 w 1682911"/>
                  <a:gd name="connsiteY3506" fmla="*/ 1473781 h 1572126"/>
                  <a:gd name="connsiteX3507" fmla="*/ 1063308 w 1682911"/>
                  <a:gd name="connsiteY3507" fmla="*/ 1475238 h 1572126"/>
                  <a:gd name="connsiteX3508" fmla="*/ 1063308 w 1682911"/>
                  <a:gd name="connsiteY3508" fmla="*/ 1477367 h 1572126"/>
                  <a:gd name="connsiteX3509" fmla="*/ 1061851 w 1682911"/>
                  <a:gd name="connsiteY3509" fmla="*/ 1478824 h 1572126"/>
                  <a:gd name="connsiteX3510" fmla="*/ 1064036 w 1682911"/>
                  <a:gd name="connsiteY3510" fmla="*/ 1481682 h 1572126"/>
                  <a:gd name="connsiteX3511" fmla="*/ 1067622 w 1682911"/>
                  <a:gd name="connsiteY3511" fmla="*/ 1489583 h 1572126"/>
                  <a:gd name="connsiteX3512" fmla="*/ 1069752 w 1682911"/>
                  <a:gd name="connsiteY3512" fmla="*/ 1494627 h 1572126"/>
                  <a:gd name="connsiteX3513" fmla="*/ 1069752 w 1682911"/>
                  <a:gd name="connsiteY3513" fmla="*/ 1495299 h 1572126"/>
                  <a:gd name="connsiteX3514" fmla="*/ 1073338 w 1682911"/>
                  <a:gd name="connsiteY3514" fmla="*/ 1494627 h 1572126"/>
                  <a:gd name="connsiteX3515" fmla="*/ 1076252 w 1682911"/>
                  <a:gd name="connsiteY3515" fmla="*/ 1494627 h 1572126"/>
                  <a:gd name="connsiteX3516" fmla="*/ 1077653 w 1682911"/>
                  <a:gd name="connsiteY3516" fmla="*/ 1495299 h 1572126"/>
                  <a:gd name="connsiteX3517" fmla="*/ 1077653 w 1682911"/>
                  <a:gd name="connsiteY3517" fmla="*/ 1496756 h 1572126"/>
                  <a:gd name="connsiteX3518" fmla="*/ 1078382 w 1682911"/>
                  <a:gd name="connsiteY3518" fmla="*/ 1497484 h 1572126"/>
                  <a:gd name="connsiteX3519" fmla="*/ 1079839 w 1682911"/>
                  <a:gd name="connsiteY3519" fmla="*/ 1496027 h 1572126"/>
                  <a:gd name="connsiteX3520" fmla="*/ 1081968 w 1682911"/>
                  <a:gd name="connsiteY3520" fmla="*/ 1492441 h 1572126"/>
                  <a:gd name="connsiteX3521" fmla="*/ 1082697 w 1682911"/>
                  <a:gd name="connsiteY3521" fmla="*/ 1493170 h 1572126"/>
                  <a:gd name="connsiteX3522" fmla="*/ 1084826 w 1682911"/>
                  <a:gd name="connsiteY3522" fmla="*/ 1494627 h 1572126"/>
                  <a:gd name="connsiteX3523" fmla="*/ 1087011 w 1682911"/>
                  <a:gd name="connsiteY3523" fmla="*/ 1496756 h 1572126"/>
                  <a:gd name="connsiteX3524" fmla="*/ 1087740 w 1682911"/>
                  <a:gd name="connsiteY3524" fmla="*/ 1497484 h 1572126"/>
                  <a:gd name="connsiteX3525" fmla="*/ 1088412 w 1682911"/>
                  <a:gd name="connsiteY3525" fmla="*/ 1496756 h 1572126"/>
                  <a:gd name="connsiteX3526" fmla="*/ 1089869 w 1682911"/>
                  <a:gd name="connsiteY3526" fmla="*/ 1495299 h 1572126"/>
                  <a:gd name="connsiteX3527" fmla="*/ 1091326 w 1682911"/>
                  <a:gd name="connsiteY3527" fmla="*/ 1495299 h 1572126"/>
                  <a:gd name="connsiteX3528" fmla="*/ 1091326 w 1682911"/>
                  <a:gd name="connsiteY3528" fmla="*/ 1493898 h 1572126"/>
                  <a:gd name="connsiteX3529" fmla="*/ 1090598 w 1682911"/>
                  <a:gd name="connsiteY3529" fmla="*/ 1492441 h 1572126"/>
                  <a:gd name="connsiteX3530" fmla="*/ 1089869 w 1682911"/>
                  <a:gd name="connsiteY3530" fmla="*/ 1491713 h 1572126"/>
                  <a:gd name="connsiteX3531" fmla="*/ 1089141 w 1682911"/>
                  <a:gd name="connsiteY3531" fmla="*/ 1491040 h 1572126"/>
                  <a:gd name="connsiteX3532" fmla="*/ 1089141 w 1682911"/>
                  <a:gd name="connsiteY3532" fmla="*/ 1489583 h 1572126"/>
                  <a:gd name="connsiteX3533" fmla="*/ 1089141 w 1682911"/>
                  <a:gd name="connsiteY3533" fmla="*/ 1488126 h 1572126"/>
                  <a:gd name="connsiteX3534" fmla="*/ 1088412 w 1682911"/>
                  <a:gd name="connsiteY3534" fmla="*/ 1485997 h 1572126"/>
                  <a:gd name="connsiteX3535" fmla="*/ 1088412 w 1682911"/>
                  <a:gd name="connsiteY3535" fmla="*/ 1484540 h 1572126"/>
                  <a:gd name="connsiteX3536" fmla="*/ 1087011 w 1682911"/>
                  <a:gd name="connsiteY3536" fmla="*/ 1483139 h 1572126"/>
                  <a:gd name="connsiteX3537" fmla="*/ 1087011 w 1682911"/>
                  <a:gd name="connsiteY3537" fmla="*/ 1481682 h 1572126"/>
                  <a:gd name="connsiteX3538" fmla="*/ 1087011 w 1682911"/>
                  <a:gd name="connsiteY3538" fmla="*/ 1480953 h 1572126"/>
                  <a:gd name="connsiteX3539" fmla="*/ 1087740 w 1682911"/>
                  <a:gd name="connsiteY3539" fmla="*/ 1480225 h 1572126"/>
                  <a:gd name="connsiteX3540" fmla="*/ 1087011 w 1682911"/>
                  <a:gd name="connsiteY3540" fmla="*/ 1478096 h 1572126"/>
                  <a:gd name="connsiteX3541" fmla="*/ 1087011 w 1682911"/>
                  <a:gd name="connsiteY3541" fmla="*/ 1477367 h 1572126"/>
                  <a:gd name="connsiteX3542" fmla="*/ 1089141 w 1682911"/>
                  <a:gd name="connsiteY3542" fmla="*/ 1478096 h 1572126"/>
                  <a:gd name="connsiteX3543" fmla="*/ 1090598 w 1682911"/>
                  <a:gd name="connsiteY3543" fmla="*/ 1478096 h 1572126"/>
                  <a:gd name="connsiteX3544" fmla="*/ 1094184 w 1682911"/>
                  <a:gd name="connsiteY3544" fmla="*/ 1479552 h 1572126"/>
                  <a:gd name="connsiteX3545" fmla="*/ 1095641 w 1682911"/>
                  <a:gd name="connsiteY3545" fmla="*/ 1479552 h 1572126"/>
                  <a:gd name="connsiteX3546" fmla="*/ 1097042 w 1682911"/>
                  <a:gd name="connsiteY3546" fmla="*/ 1479552 h 1572126"/>
                  <a:gd name="connsiteX3547" fmla="*/ 1099228 w 1682911"/>
                  <a:gd name="connsiteY3547" fmla="*/ 1478824 h 1572126"/>
                  <a:gd name="connsiteX3548" fmla="*/ 1103486 w 1682911"/>
                  <a:gd name="connsiteY3548" fmla="*/ 1471651 h 1572126"/>
                  <a:gd name="connsiteX3549" fmla="*/ 1104215 w 1682911"/>
                  <a:gd name="connsiteY3549" fmla="*/ 1470923 h 1572126"/>
                  <a:gd name="connsiteX3550" fmla="*/ 1104943 w 1682911"/>
                  <a:gd name="connsiteY3550" fmla="*/ 1471651 h 1572126"/>
                  <a:gd name="connsiteX3551" fmla="*/ 1105672 w 1682911"/>
                  <a:gd name="connsiteY3551" fmla="*/ 1471651 h 1572126"/>
                  <a:gd name="connsiteX3552" fmla="*/ 1106400 w 1682911"/>
                  <a:gd name="connsiteY3552" fmla="*/ 1474509 h 1572126"/>
                  <a:gd name="connsiteX3553" fmla="*/ 1107129 w 1682911"/>
                  <a:gd name="connsiteY3553" fmla="*/ 1475966 h 1572126"/>
                  <a:gd name="connsiteX3554" fmla="*/ 1109258 w 1682911"/>
                  <a:gd name="connsiteY3554" fmla="*/ 1477367 h 1572126"/>
                  <a:gd name="connsiteX3555" fmla="*/ 1110715 w 1682911"/>
                  <a:gd name="connsiteY3555" fmla="*/ 1479552 h 1572126"/>
                  <a:gd name="connsiteX3556" fmla="*/ 1110715 w 1682911"/>
                  <a:gd name="connsiteY3556" fmla="*/ 1480953 h 1572126"/>
                  <a:gd name="connsiteX3557" fmla="*/ 1112116 w 1682911"/>
                  <a:gd name="connsiteY3557" fmla="*/ 1483811 h 1572126"/>
                  <a:gd name="connsiteX3558" fmla="*/ 1113573 w 1682911"/>
                  <a:gd name="connsiteY3558" fmla="*/ 1488126 h 1572126"/>
                  <a:gd name="connsiteX3559" fmla="*/ 1114302 w 1682911"/>
                  <a:gd name="connsiteY3559" fmla="*/ 1488855 h 1572126"/>
                  <a:gd name="connsiteX3560" fmla="*/ 1116431 w 1682911"/>
                  <a:gd name="connsiteY3560" fmla="*/ 1488855 h 1572126"/>
                  <a:gd name="connsiteX3561" fmla="*/ 1118616 w 1682911"/>
                  <a:gd name="connsiteY3561" fmla="*/ 1488855 h 1572126"/>
                  <a:gd name="connsiteX3562" fmla="*/ 1120017 w 1682911"/>
                  <a:gd name="connsiteY3562" fmla="*/ 1489583 h 1572126"/>
                  <a:gd name="connsiteX3563" fmla="*/ 1121474 w 1682911"/>
                  <a:gd name="connsiteY3563" fmla="*/ 1490312 h 1572126"/>
                  <a:gd name="connsiteX3564" fmla="*/ 1122875 w 1682911"/>
                  <a:gd name="connsiteY3564" fmla="*/ 1491040 h 1572126"/>
                  <a:gd name="connsiteX3565" fmla="*/ 1124332 w 1682911"/>
                  <a:gd name="connsiteY3565" fmla="*/ 1491040 h 1572126"/>
                  <a:gd name="connsiteX3566" fmla="*/ 1125789 w 1682911"/>
                  <a:gd name="connsiteY3566" fmla="*/ 1491040 h 1572126"/>
                  <a:gd name="connsiteX3567" fmla="*/ 1127190 w 1682911"/>
                  <a:gd name="connsiteY3567" fmla="*/ 1489583 h 1572126"/>
                  <a:gd name="connsiteX3568" fmla="*/ 1127919 w 1682911"/>
                  <a:gd name="connsiteY3568" fmla="*/ 1492441 h 1572126"/>
                  <a:gd name="connsiteX3569" fmla="*/ 1128647 w 1682911"/>
                  <a:gd name="connsiteY3569" fmla="*/ 1493898 h 1572126"/>
                  <a:gd name="connsiteX3570" fmla="*/ 1129376 w 1682911"/>
                  <a:gd name="connsiteY3570" fmla="*/ 1494627 h 1572126"/>
                  <a:gd name="connsiteX3571" fmla="*/ 1131505 w 1682911"/>
                  <a:gd name="connsiteY3571" fmla="*/ 1496756 h 1572126"/>
                  <a:gd name="connsiteX3572" fmla="*/ 1132233 w 1682911"/>
                  <a:gd name="connsiteY3572" fmla="*/ 1497484 h 1572126"/>
                  <a:gd name="connsiteX3573" fmla="*/ 1132233 w 1682911"/>
                  <a:gd name="connsiteY3573" fmla="*/ 1500342 h 1572126"/>
                  <a:gd name="connsiteX3574" fmla="*/ 1132233 w 1682911"/>
                  <a:gd name="connsiteY3574" fmla="*/ 1501071 h 1572126"/>
                  <a:gd name="connsiteX3575" fmla="*/ 1132233 w 1682911"/>
                  <a:gd name="connsiteY3575" fmla="*/ 1502528 h 1572126"/>
                  <a:gd name="connsiteX3576" fmla="*/ 1132962 w 1682911"/>
                  <a:gd name="connsiteY3576" fmla="*/ 1502528 h 1572126"/>
                  <a:gd name="connsiteX3577" fmla="*/ 1133690 w 1682911"/>
                  <a:gd name="connsiteY3577" fmla="*/ 1504657 h 1572126"/>
                  <a:gd name="connsiteX3578" fmla="*/ 1133690 w 1682911"/>
                  <a:gd name="connsiteY3578" fmla="*/ 1508244 h 1572126"/>
                  <a:gd name="connsiteX3579" fmla="*/ 1134363 w 1682911"/>
                  <a:gd name="connsiteY3579" fmla="*/ 1513287 h 1572126"/>
                  <a:gd name="connsiteX3580" fmla="*/ 1135091 w 1682911"/>
                  <a:gd name="connsiteY3580" fmla="*/ 1514688 h 1572126"/>
                  <a:gd name="connsiteX3581" fmla="*/ 1135091 w 1682911"/>
                  <a:gd name="connsiteY3581" fmla="*/ 1515416 h 1572126"/>
                  <a:gd name="connsiteX3582" fmla="*/ 1135820 w 1682911"/>
                  <a:gd name="connsiteY3582" fmla="*/ 1516873 h 1572126"/>
                  <a:gd name="connsiteX3583" fmla="*/ 1135091 w 1682911"/>
                  <a:gd name="connsiteY3583" fmla="*/ 1517602 h 1572126"/>
                  <a:gd name="connsiteX3584" fmla="*/ 1135091 w 1682911"/>
                  <a:gd name="connsiteY3584" fmla="*/ 1516873 h 1572126"/>
                  <a:gd name="connsiteX3585" fmla="*/ 1134363 w 1682911"/>
                  <a:gd name="connsiteY3585" fmla="*/ 1516873 h 1572126"/>
                  <a:gd name="connsiteX3586" fmla="*/ 1134363 w 1682911"/>
                  <a:gd name="connsiteY3586" fmla="*/ 1520460 h 1572126"/>
                  <a:gd name="connsiteX3587" fmla="*/ 1133690 w 1682911"/>
                  <a:gd name="connsiteY3587" fmla="*/ 1523318 h 1572126"/>
                  <a:gd name="connsiteX3588" fmla="*/ 1133690 w 1682911"/>
                  <a:gd name="connsiteY3588" fmla="*/ 1525503 h 1572126"/>
                  <a:gd name="connsiteX3589" fmla="*/ 1132962 w 1682911"/>
                  <a:gd name="connsiteY3589" fmla="*/ 1526904 h 1572126"/>
                  <a:gd name="connsiteX3590" fmla="*/ 1132233 w 1682911"/>
                  <a:gd name="connsiteY3590" fmla="*/ 1529762 h 1572126"/>
                  <a:gd name="connsiteX3591" fmla="*/ 1133690 w 1682911"/>
                  <a:gd name="connsiteY3591" fmla="*/ 1529762 h 1572126"/>
                  <a:gd name="connsiteX3592" fmla="*/ 1133690 w 1682911"/>
                  <a:gd name="connsiteY3592" fmla="*/ 1530491 h 1572126"/>
                  <a:gd name="connsiteX3593" fmla="*/ 1132962 w 1682911"/>
                  <a:gd name="connsiteY3593" fmla="*/ 1531219 h 1572126"/>
                  <a:gd name="connsiteX3594" fmla="*/ 1133690 w 1682911"/>
                  <a:gd name="connsiteY3594" fmla="*/ 1531948 h 1572126"/>
                  <a:gd name="connsiteX3595" fmla="*/ 1133690 w 1682911"/>
                  <a:gd name="connsiteY3595" fmla="*/ 1532676 h 1572126"/>
                  <a:gd name="connsiteX3596" fmla="*/ 1132962 w 1682911"/>
                  <a:gd name="connsiteY3596" fmla="*/ 1532676 h 1572126"/>
                  <a:gd name="connsiteX3597" fmla="*/ 1132233 w 1682911"/>
                  <a:gd name="connsiteY3597" fmla="*/ 1532676 h 1572126"/>
                  <a:gd name="connsiteX3598" fmla="*/ 1133690 w 1682911"/>
                  <a:gd name="connsiteY3598" fmla="*/ 1535534 h 1572126"/>
                  <a:gd name="connsiteX3599" fmla="*/ 1133690 w 1682911"/>
                  <a:gd name="connsiteY3599" fmla="*/ 1536935 h 1572126"/>
                  <a:gd name="connsiteX3600" fmla="*/ 1132962 w 1682911"/>
                  <a:gd name="connsiteY3600" fmla="*/ 1537663 h 1572126"/>
                  <a:gd name="connsiteX3601" fmla="*/ 1132233 w 1682911"/>
                  <a:gd name="connsiteY3601" fmla="*/ 1538392 h 1572126"/>
                  <a:gd name="connsiteX3602" fmla="*/ 1131505 w 1682911"/>
                  <a:gd name="connsiteY3602" fmla="*/ 1540577 h 1572126"/>
                  <a:gd name="connsiteX3603" fmla="*/ 1130104 w 1682911"/>
                  <a:gd name="connsiteY3603" fmla="*/ 1541978 h 1572126"/>
                  <a:gd name="connsiteX3604" fmla="*/ 1129376 w 1682911"/>
                  <a:gd name="connsiteY3604" fmla="*/ 1543435 h 1572126"/>
                  <a:gd name="connsiteX3605" fmla="*/ 1129376 w 1682911"/>
                  <a:gd name="connsiteY3605" fmla="*/ 1544836 h 1572126"/>
                  <a:gd name="connsiteX3606" fmla="*/ 1130104 w 1682911"/>
                  <a:gd name="connsiteY3606" fmla="*/ 1546293 h 1572126"/>
                  <a:gd name="connsiteX3607" fmla="*/ 1131505 w 1682911"/>
                  <a:gd name="connsiteY3607" fmla="*/ 1546293 h 1572126"/>
                  <a:gd name="connsiteX3608" fmla="*/ 1133690 w 1682911"/>
                  <a:gd name="connsiteY3608" fmla="*/ 1546293 h 1572126"/>
                  <a:gd name="connsiteX3609" fmla="*/ 1135091 w 1682911"/>
                  <a:gd name="connsiteY3609" fmla="*/ 1555651 h 1572126"/>
                  <a:gd name="connsiteX3610" fmla="*/ 1135820 w 1682911"/>
                  <a:gd name="connsiteY3610" fmla="*/ 1556324 h 1572126"/>
                  <a:gd name="connsiteX3611" fmla="*/ 1140135 w 1682911"/>
                  <a:gd name="connsiteY3611" fmla="*/ 1557781 h 1572126"/>
                  <a:gd name="connsiteX3612" fmla="*/ 1140863 w 1682911"/>
                  <a:gd name="connsiteY3612" fmla="*/ 1558509 h 1572126"/>
                  <a:gd name="connsiteX3613" fmla="*/ 1140863 w 1682911"/>
                  <a:gd name="connsiteY3613" fmla="*/ 1559238 h 1572126"/>
                  <a:gd name="connsiteX3614" fmla="*/ 1137949 w 1682911"/>
                  <a:gd name="connsiteY3614" fmla="*/ 1565682 h 1572126"/>
                  <a:gd name="connsiteX3615" fmla="*/ 1137949 w 1682911"/>
                  <a:gd name="connsiteY3615" fmla="*/ 1568540 h 1572126"/>
                  <a:gd name="connsiteX3616" fmla="*/ 1137949 w 1682911"/>
                  <a:gd name="connsiteY3616" fmla="*/ 1569997 h 1572126"/>
                  <a:gd name="connsiteX3617" fmla="*/ 1140135 w 1682911"/>
                  <a:gd name="connsiteY3617" fmla="*/ 1571398 h 1572126"/>
                  <a:gd name="connsiteX3618" fmla="*/ 1140863 w 1682911"/>
                  <a:gd name="connsiteY3618" fmla="*/ 1571398 h 1572126"/>
                  <a:gd name="connsiteX3619" fmla="*/ 1140863 w 1682911"/>
                  <a:gd name="connsiteY3619" fmla="*/ 1572126 h 1572126"/>
                  <a:gd name="connsiteX3620" fmla="*/ 1141592 w 1682911"/>
                  <a:gd name="connsiteY3620" fmla="*/ 1571398 h 1572126"/>
                  <a:gd name="connsiteX3621" fmla="*/ 1142264 w 1682911"/>
                  <a:gd name="connsiteY3621" fmla="*/ 1572126 h 1572126"/>
                  <a:gd name="connsiteX3622" fmla="*/ 1146579 w 1682911"/>
                  <a:gd name="connsiteY3622" fmla="*/ 1569268 h 1572126"/>
                  <a:gd name="connsiteX3623" fmla="*/ 1144450 w 1682911"/>
                  <a:gd name="connsiteY3623" fmla="*/ 1567811 h 1572126"/>
                  <a:gd name="connsiteX3624" fmla="*/ 1145850 w 1682911"/>
                  <a:gd name="connsiteY3624" fmla="*/ 1565682 h 1572126"/>
                  <a:gd name="connsiteX3625" fmla="*/ 1145178 w 1682911"/>
                  <a:gd name="connsiteY3625" fmla="*/ 1559910 h 1572126"/>
                  <a:gd name="connsiteX3626" fmla="*/ 1148036 w 1682911"/>
                  <a:gd name="connsiteY3626" fmla="*/ 1552737 h 1572126"/>
                  <a:gd name="connsiteX3627" fmla="*/ 1148036 w 1682911"/>
                  <a:gd name="connsiteY3627" fmla="*/ 1551336 h 1572126"/>
                  <a:gd name="connsiteX3628" fmla="*/ 1145850 w 1682911"/>
                  <a:gd name="connsiteY3628" fmla="*/ 1549151 h 1572126"/>
                  <a:gd name="connsiteX3629" fmla="*/ 1145850 w 1682911"/>
                  <a:gd name="connsiteY3629" fmla="*/ 1546293 h 1572126"/>
                  <a:gd name="connsiteX3630" fmla="*/ 1149437 w 1682911"/>
                  <a:gd name="connsiteY3630" fmla="*/ 1543435 h 1572126"/>
                  <a:gd name="connsiteX3631" fmla="*/ 1150894 w 1682911"/>
                  <a:gd name="connsiteY3631" fmla="*/ 1536935 h 1572126"/>
                  <a:gd name="connsiteX3632" fmla="*/ 1151622 w 1682911"/>
                  <a:gd name="connsiteY3632" fmla="*/ 1534077 h 1572126"/>
                  <a:gd name="connsiteX3633" fmla="*/ 1151622 w 1682911"/>
                  <a:gd name="connsiteY3633" fmla="*/ 1529762 h 1572126"/>
                  <a:gd name="connsiteX3634" fmla="*/ 1150894 w 1682911"/>
                  <a:gd name="connsiteY3634" fmla="*/ 1529090 h 1572126"/>
                  <a:gd name="connsiteX3635" fmla="*/ 1154480 w 1682911"/>
                  <a:gd name="connsiteY3635" fmla="*/ 1521861 h 1572126"/>
                  <a:gd name="connsiteX3636" fmla="*/ 1155209 w 1682911"/>
                  <a:gd name="connsiteY3636" fmla="*/ 1521861 h 1572126"/>
                  <a:gd name="connsiteX3637" fmla="*/ 1156666 w 1682911"/>
                  <a:gd name="connsiteY3637" fmla="*/ 1519731 h 1572126"/>
                  <a:gd name="connsiteX3638" fmla="*/ 1156666 w 1682911"/>
                  <a:gd name="connsiteY3638" fmla="*/ 1519003 h 1572126"/>
                  <a:gd name="connsiteX3639" fmla="*/ 1157338 w 1682911"/>
                  <a:gd name="connsiteY3639" fmla="*/ 1515416 h 1572126"/>
                  <a:gd name="connsiteX3640" fmla="*/ 1157338 w 1682911"/>
                  <a:gd name="connsiteY3640" fmla="*/ 1512559 h 1572126"/>
                  <a:gd name="connsiteX3641" fmla="*/ 1156666 w 1682911"/>
                  <a:gd name="connsiteY3641" fmla="*/ 1509701 h 1572126"/>
                  <a:gd name="connsiteX3642" fmla="*/ 1156666 w 1682911"/>
                  <a:gd name="connsiteY3642" fmla="*/ 1508972 h 1572126"/>
                  <a:gd name="connsiteX3643" fmla="*/ 1155937 w 1682911"/>
                  <a:gd name="connsiteY3643" fmla="*/ 1508244 h 1572126"/>
                  <a:gd name="connsiteX3644" fmla="*/ 1154480 w 1682911"/>
                  <a:gd name="connsiteY3644" fmla="*/ 1508244 h 1572126"/>
                  <a:gd name="connsiteX3645" fmla="*/ 1153752 w 1682911"/>
                  <a:gd name="connsiteY3645" fmla="*/ 1508244 h 1572126"/>
                  <a:gd name="connsiteX3646" fmla="*/ 1153752 w 1682911"/>
                  <a:gd name="connsiteY3646" fmla="*/ 1507515 h 1572126"/>
                  <a:gd name="connsiteX3647" fmla="*/ 1153079 w 1682911"/>
                  <a:gd name="connsiteY3647" fmla="*/ 1506114 h 1572126"/>
                  <a:gd name="connsiteX3648" fmla="*/ 1153752 w 1682911"/>
                  <a:gd name="connsiteY3648" fmla="*/ 1504657 h 1572126"/>
                  <a:gd name="connsiteX3649" fmla="*/ 1153752 w 1682911"/>
                  <a:gd name="connsiteY3649" fmla="*/ 1499614 h 1572126"/>
                  <a:gd name="connsiteX3650" fmla="*/ 1153752 w 1682911"/>
                  <a:gd name="connsiteY3650" fmla="*/ 1498941 h 1572126"/>
                  <a:gd name="connsiteX3651" fmla="*/ 1154480 w 1682911"/>
                  <a:gd name="connsiteY3651" fmla="*/ 1497484 h 1572126"/>
                  <a:gd name="connsiteX3652" fmla="*/ 1155937 w 1682911"/>
                  <a:gd name="connsiteY3652" fmla="*/ 1496756 h 1572126"/>
                  <a:gd name="connsiteX3653" fmla="*/ 1156666 w 1682911"/>
                  <a:gd name="connsiteY3653" fmla="*/ 1496027 h 1572126"/>
                  <a:gd name="connsiteX3654" fmla="*/ 1156666 w 1682911"/>
                  <a:gd name="connsiteY3654" fmla="*/ 1493898 h 1572126"/>
                  <a:gd name="connsiteX3655" fmla="*/ 1155937 w 1682911"/>
                  <a:gd name="connsiteY3655" fmla="*/ 1491713 h 1572126"/>
                  <a:gd name="connsiteX3656" fmla="*/ 1155937 w 1682911"/>
                  <a:gd name="connsiteY3656" fmla="*/ 1488126 h 1572126"/>
                  <a:gd name="connsiteX3657" fmla="*/ 1157338 w 1682911"/>
                  <a:gd name="connsiteY3657" fmla="*/ 1485997 h 1572126"/>
                  <a:gd name="connsiteX3658" fmla="*/ 1159524 w 1682911"/>
                  <a:gd name="connsiteY3658" fmla="*/ 1484540 h 1572126"/>
                  <a:gd name="connsiteX3659" fmla="*/ 1160252 w 1682911"/>
                  <a:gd name="connsiteY3659" fmla="*/ 1485268 h 1572126"/>
                  <a:gd name="connsiteX3660" fmla="*/ 1160925 w 1682911"/>
                  <a:gd name="connsiteY3660" fmla="*/ 1485997 h 1572126"/>
                  <a:gd name="connsiteX3661" fmla="*/ 1162382 w 1682911"/>
                  <a:gd name="connsiteY3661" fmla="*/ 1485997 h 1572126"/>
                  <a:gd name="connsiteX3662" fmla="*/ 1163110 w 1682911"/>
                  <a:gd name="connsiteY3662" fmla="*/ 1485997 h 1572126"/>
                  <a:gd name="connsiteX3663" fmla="*/ 1165968 w 1682911"/>
                  <a:gd name="connsiteY3663" fmla="*/ 1485268 h 1572126"/>
                  <a:gd name="connsiteX3664" fmla="*/ 1168153 w 1682911"/>
                  <a:gd name="connsiteY3664" fmla="*/ 1480225 h 1572126"/>
                  <a:gd name="connsiteX3665" fmla="*/ 1168826 w 1682911"/>
                  <a:gd name="connsiteY3665" fmla="*/ 1478824 h 1572126"/>
                  <a:gd name="connsiteX3666" fmla="*/ 1169554 w 1682911"/>
                  <a:gd name="connsiteY3666" fmla="*/ 1478096 h 1572126"/>
                  <a:gd name="connsiteX3667" fmla="*/ 1169554 w 1682911"/>
                  <a:gd name="connsiteY3667" fmla="*/ 1477367 h 1572126"/>
                  <a:gd name="connsiteX3668" fmla="*/ 1170283 w 1682911"/>
                  <a:gd name="connsiteY3668" fmla="*/ 1476639 h 1572126"/>
                  <a:gd name="connsiteX3669" fmla="*/ 1171011 w 1682911"/>
                  <a:gd name="connsiteY3669" fmla="*/ 1475238 h 1572126"/>
                  <a:gd name="connsiteX3670" fmla="*/ 1170283 w 1682911"/>
                  <a:gd name="connsiteY3670" fmla="*/ 1474509 h 1572126"/>
                  <a:gd name="connsiteX3671" fmla="*/ 1169554 w 1682911"/>
                  <a:gd name="connsiteY3671" fmla="*/ 1473052 h 1572126"/>
                  <a:gd name="connsiteX3672" fmla="*/ 1168153 w 1682911"/>
                  <a:gd name="connsiteY3672" fmla="*/ 1473052 h 1572126"/>
                  <a:gd name="connsiteX3673" fmla="*/ 1165240 w 1682911"/>
                  <a:gd name="connsiteY3673" fmla="*/ 1472380 h 1572126"/>
                  <a:gd name="connsiteX3674" fmla="*/ 1164567 w 1682911"/>
                  <a:gd name="connsiteY3674" fmla="*/ 1471651 h 1572126"/>
                  <a:gd name="connsiteX3675" fmla="*/ 1164567 w 1682911"/>
                  <a:gd name="connsiteY3675" fmla="*/ 1467336 h 1572126"/>
                  <a:gd name="connsiteX3676" fmla="*/ 1163839 w 1682911"/>
                  <a:gd name="connsiteY3676" fmla="*/ 1465879 h 1572126"/>
                  <a:gd name="connsiteX3677" fmla="*/ 1163839 w 1682911"/>
                  <a:gd name="connsiteY3677" fmla="*/ 1465151 h 1572126"/>
                  <a:gd name="connsiteX3678" fmla="*/ 1164567 w 1682911"/>
                  <a:gd name="connsiteY3678" fmla="*/ 1463750 h 1572126"/>
                  <a:gd name="connsiteX3679" fmla="*/ 1164567 w 1682911"/>
                  <a:gd name="connsiteY3679" fmla="*/ 1462293 h 1572126"/>
                  <a:gd name="connsiteX3680" fmla="*/ 1164567 w 1682911"/>
                  <a:gd name="connsiteY3680" fmla="*/ 1461565 h 1572126"/>
                  <a:gd name="connsiteX3681" fmla="*/ 1164567 w 1682911"/>
                  <a:gd name="connsiteY3681" fmla="*/ 1460164 h 1572126"/>
                  <a:gd name="connsiteX3682" fmla="*/ 1165240 w 1682911"/>
                  <a:gd name="connsiteY3682" fmla="*/ 1460164 h 1572126"/>
                  <a:gd name="connsiteX3683" fmla="*/ 1167425 w 1682911"/>
                  <a:gd name="connsiteY3683" fmla="*/ 1459435 h 1572126"/>
                  <a:gd name="connsiteX3684" fmla="*/ 1169554 w 1682911"/>
                  <a:gd name="connsiteY3684" fmla="*/ 1457978 h 1572126"/>
                  <a:gd name="connsiteX3685" fmla="*/ 1170283 w 1682911"/>
                  <a:gd name="connsiteY3685" fmla="*/ 1457306 h 1572126"/>
                  <a:gd name="connsiteX3686" fmla="*/ 1171011 w 1682911"/>
                  <a:gd name="connsiteY3686" fmla="*/ 1455849 h 1572126"/>
                  <a:gd name="connsiteX3687" fmla="*/ 1170283 w 1682911"/>
                  <a:gd name="connsiteY3687" fmla="*/ 1454392 h 1572126"/>
                  <a:gd name="connsiteX3688" fmla="*/ 1170283 w 1682911"/>
                  <a:gd name="connsiteY3688" fmla="*/ 1453663 h 1572126"/>
                  <a:gd name="connsiteX3689" fmla="*/ 1171740 w 1682911"/>
                  <a:gd name="connsiteY3689" fmla="*/ 1450077 h 1572126"/>
                  <a:gd name="connsiteX3690" fmla="*/ 1172412 w 1682911"/>
                  <a:gd name="connsiteY3690" fmla="*/ 1447948 h 1572126"/>
                  <a:gd name="connsiteX3691" fmla="*/ 1172412 w 1682911"/>
                  <a:gd name="connsiteY3691" fmla="*/ 1446491 h 1572126"/>
                  <a:gd name="connsiteX3692" fmla="*/ 1171740 w 1682911"/>
                  <a:gd name="connsiteY3692" fmla="*/ 1445818 h 1572126"/>
                  <a:gd name="connsiteX3693" fmla="*/ 1171740 w 1682911"/>
                  <a:gd name="connsiteY3693" fmla="*/ 1444361 h 1572126"/>
                  <a:gd name="connsiteX3694" fmla="*/ 1171011 w 1682911"/>
                  <a:gd name="connsiteY3694" fmla="*/ 1443633 h 1572126"/>
                  <a:gd name="connsiteX3695" fmla="*/ 1170283 w 1682911"/>
                  <a:gd name="connsiteY3695" fmla="*/ 1443633 h 1572126"/>
                  <a:gd name="connsiteX3696" fmla="*/ 1169554 w 1682911"/>
                  <a:gd name="connsiteY3696" fmla="*/ 1442904 h 1572126"/>
                  <a:gd name="connsiteX3697" fmla="*/ 1170283 w 1682911"/>
                  <a:gd name="connsiteY3697" fmla="*/ 1442176 h 1572126"/>
                  <a:gd name="connsiteX3698" fmla="*/ 1171011 w 1682911"/>
                  <a:gd name="connsiteY3698" fmla="*/ 1440775 h 1572126"/>
                  <a:gd name="connsiteX3699" fmla="*/ 1171011 w 1682911"/>
                  <a:gd name="connsiteY3699" fmla="*/ 1440046 h 1572126"/>
                  <a:gd name="connsiteX3700" fmla="*/ 1171740 w 1682911"/>
                  <a:gd name="connsiteY3700" fmla="*/ 1440046 h 1572126"/>
                  <a:gd name="connsiteX3701" fmla="*/ 1172412 w 1682911"/>
                  <a:gd name="connsiteY3701" fmla="*/ 1440046 h 1572126"/>
                  <a:gd name="connsiteX3702" fmla="*/ 1173869 w 1682911"/>
                  <a:gd name="connsiteY3702" fmla="*/ 1440775 h 1572126"/>
                  <a:gd name="connsiteX3703" fmla="*/ 1174598 w 1682911"/>
                  <a:gd name="connsiteY3703" fmla="*/ 1440775 h 1572126"/>
                  <a:gd name="connsiteX3704" fmla="*/ 1178184 w 1682911"/>
                  <a:gd name="connsiteY3704" fmla="*/ 1438589 h 1572126"/>
                  <a:gd name="connsiteX3705" fmla="*/ 1179641 w 1682911"/>
                  <a:gd name="connsiteY3705" fmla="*/ 1437917 h 1572126"/>
                  <a:gd name="connsiteX3706" fmla="*/ 1180314 w 1682911"/>
                  <a:gd name="connsiteY3706" fmla="*/ 1437188 h 1572126"/>
                  <a:gd name="connsiteX3707" fmla="*/ 1181042 w 1682911"/>
                  <a:gd name="connsiteY3707" fmla="*/ 1437917 h 1572126"/>
                  <a:gd name="connsiteX3708" fmla="*/ 1181770 w 1682911"/>
                  <a:gd name="connsiteY3708" fmla="*/ 1437188 h 1572126"/>
                  <a:gd name="connsiteX3709" fmla="*/ 1182499 w 1682911"/>
                  <a:gd name="connsiteY3709" fmla="*/ 1436460 h 1572126"/>
                  <a:gd name="connsiteX3710" fmla="*/ 1181042 w 1682911"/>
                  <a:gd name="connsiteY3710" fmla="*/ 1432145 h 1572126"/>
                  <a:gd name="connsiteX3711" fmla="*/ 1181042 w 1682911"/>
                  <a:gd name="connsiteY3711" fmla="*/ 1431417 h 1572126"/>
                  <a:gd name="connsiteX3712" fmla="*/ 1180314 w 1682911"/>
                  <a:gd name="connsiteY3712" fmla="*/ 1430744 h 1572126"/>
                  <a:gd name="connsiteX3713" fmla="*/ 1179641 w 1682911"/>
                  <a:gd name="connsiteY3713" fmla="*/ 1430016 h 1572126"/>
                  <a:gd name="connsiteX3714" fmla="*/ 1178913 w 1682911"/>
                  <a:gd name="connsiteY3714" fmla="*/ 1429287 h 1572126"/>
                  <a:gd name="connsiteX3715" fmla="*/ 1179641 w 1682911"/>
                  <a:gd name="connsiteY3715" fmla="*/ 1429287 h 1572126"/>
                  <a:gd name="connsiteX3716" fmla="*/ 1179641 w 1682911"/>
                  <a:gd name="connsiteY3716" fmla="*/ 1428559 h 1572126"/>
                  <a:gd name="connsiteX3717" fmla="*/ 1181770 w 1682911"/>
                  <a:gd name="connsiteY3717" fmla="*/ 1427830 h 1572126"/>
                  <a:gd name="connsiteX3718" fmla="*/ 1182499 w 1682911"/>
                  <a:gd name="connsiteY3718" fmla="*/ 1427102 h 1572126"/>
                  <a:gd name="connsiteX3719" fmla="*/ 1183227 w 1682911"/>
                  <a:gd name="connsiteY3719" fmla="*/ 1426429 h 1572126"/>
                  <a:gd name="connsiteX3720" fmla="*/ 1183227 w 1682911"/>
                  <a:gd name="connsiteY3720" fmla="*/ 1424972 h 1572126"/>
                  <a:gd name="connsiteX3721" fmla="*/ 1183227 w 1682911"/>
                  <a:gd name="connsiteY3721" fmla="*/ 1424244 h 1572126"/>
                  <a:gd name="connsiteX3722" fmla="*/ 1183227 w 1682911"/>
                  <a:gd name="connsiteY3722" fmla="*/ 1423515 h 1572126"/>
                  <a:gd name="connsiteX3723" fmla="*/ 1183227 w 1682911"/>
                  <a:gd name="connsiteY3723" fmla="*/ 1422843 h 1572126"/>
                  <a:gd name="connsiteX3724" fmla="*/ 1183227 w 1682911"/>
                  <a:gd name="connsiteY3724" fmla="*/ 1422114 h 1572126"/>
                  <a:gd name="connsiteX3725" fmla="*/ 1185357 w 1682911"/>
                  <a:gd name="connsiteY3725" fmla="*/ 1421386 h 1572126"/>
                  <a:gd name="connsiteX3726" fmla="*/ 1186085 w 1682911"/>
                  <a:gd name="connsiteY3726" fmla="*/ 1421386 h 1572126"/>
                  <a:gd name="connsiteX3727" fmla="*/ 1186814 w 1682911"/>
                  <a:gd name="connsiteY3727" fmla="*/ 1422114 h 1572126"/>
                  <a:gd name="connsiteX3728" fmla="*/ 1187542 w 1682911"/>
                  <a:gd name="connsiteY3728" fmla="*/ 1422843 h 1572126"/>
                  <a:gd name="connsiteX3729" fmla="*/ 1188215 w 1682911"/>
                  <a:gd name="connsiteY3729" fmla="*/ 1423515 h 1572126"/>
                  <a:gd name="connsiteX3730" fmla="*/ 1188943 w 1682911"/>
                  <a:gd name="connsiteY3730" fmla="*/ 1423515 h 1572126"/>
                  <a:gd name="connsiteX3731" fmla="*/ 1191129 w 1682911"/>
                  <a:gd name="connsiteY3731" fmla="*/ 1423515 h 1572126"/>
                  <a:gd name="connsiteX3732" fmla="*/ 1192530 w 1682911"/>
                  <a:gd name="connsiteY3732" fmla="*/ 1423515 h 1572126"/>
                  <a:gd name="connsiteX3733" fmla="*/ 1193987 w 1682911"/>
                  <a:gd name="connsiteY3733" fmla="*/ 1423515 h 1572126"/>
                  <a:gd name="connsiteX3734" fmla="*/ 1195388 w 1682911"/>
                  <a:gd name="connsiteY3734" fmla="*/ 1423515 h 1572126"/>
                  <a:gd name="connsiteX3735" fmla="*/ 1196844 w 1682911"/>
                  <a:gd name="connsiteY3735" fmla="*/ 1422114 h 1572126"/>
                  <a:gd name="connsiteX3736" fmla="*/ 1201159 w 1682911"/>
                  <a:gd name="connsiteY3736" fmla="*/ 1413485 h 1572126"/>
                  <a:gd name="connsiteX3737" fmla="*/ 1230579 w 1682911"/>
                  <a:gd name="connsiteY3737" fmla="*/ 1360361 h 1572126"/>
                  <a:gd name="connsiteX3738" fmla="*/ 1230579 w 1682911"/>
                  <a:gd name="connsiteY3738" fmla="*/ 1359633 h 1572126"/>
                  <a:gd name="connsiteX3739" fmla="*/ 1231307 w 1682911"/>
                  <a:gd name="connsiteY3739" fmla="*/ 1358904 h 1572126"/>
                  <a:gd name="connsiteX3740" fmla="*/ 1232036 w 1682911"/>
                  <a:gd name="connsiteY3740" fmla="*/ 1358232 h 1572126"/>
                  <a:gd name="connsiteX3741" fmla="*/ 1232764 w 1682911"/>
                  <a:gd name="connsiteY3741" fmla="*/ 1357503 h 1572126"/>
                  <a:gd name="connsiteX3742" fmla="*/ 1232764 w 1682911"/>
                  <a:gd name="connsiteY3742" fmla="*/ 1356046 h 1572126"/>
                  <a:gd name="connsiteX3743" fmla="*/ 1232036 w 1682911"/>
                  <a:gd name="connsiteY3743" fmla="*/ 1355318 h 1572126"/>
                  <a:gd name="connsiteX3744" fmla="*/ 1232764 w 1682911"/>
                  <a:gd name="connsiteY3744" fmla="*/ 1353917 h 1572126"/>
                  <a:gd name="connsiteX3745" fmla="*/ 1234165 w 1682911"/>
                  <a:gd name="connsiteY3745" fmla="*/ 1353188 h 1572126"/>
                  <a:gd name="connsiteX3746" fmla="*/ 1235622 w 1682911"/>
                  <a:gd name="connsiteY3746" fmla="*/ 1352460 h 1572126"/>
                  <a:gd name="connsiteX3747" fmla="*/ 1235622 w 1682911"/>
                  <a:gd name="connsiteY3747" fmla="*/ 1351059 h 1572126"/>
                  <a:gd name="connsiteX3748" fmla="*/ 1235622 w 1682911"/>
                  <a:gd name="connsiteY3748" fmla="*/ 1350330 h 1572126"/>
                  <a:gd name="connsiteX3749" fmla="*/ 1234894 w 1682911"/>
                  <a:gd name="connsiteY3749" fmla="*/ 1348874 h 1572126"/>
                  <a:gd name="connsiteX3750" fmla="*/ 1233493 w 1682911"/>
                  <a:gd name="connsiteY3750" fmla="*/ 1348145 h 1572126"/>
                  <a:gd name="connsiteX3751" fmla="*/ 1234165 w 1682911"/>
                  <a:gd name="connsiteY3751" fmla="*/ 1346744 h 1572126"/>
                  <a:gd name="connsiteX3752" fmla="*/ 1234894 w 1682911"/>
                  <a:gd name="connsiteY3752" fmla="*/ 1346016 h 1572126"/>
                  <a:gd name="connsiteX3753" fmla="*/ 1236351 w 1682911"/>
                  <a:gd name="connsiteY3753" fmla="*/ 1346016 h 1572126"/>
                  <a:gd name="connsiteX3754" fmla="*/ 1237079 w 1682911"/>
                  <a:gd name="connsiteY3754" fmla="*/ 1346016 h 1572126"/>
                  <a:gd name="connsiteX3755" fmla="*/ 1238480 w 1682911"/>
                  <a:gd name="connsiteY3755" fmla="*/ 1345287 h 1572126"/>
                  <a:gd name="connsiteX3756" fmla="*/ 1238480 w 1682911"/>
                  <a:gd name="connsiteY3756" fmla="*/ 1344559 h 1572126"/>
                  <a:gd name="connsiteX3757" fmla="*/ 1238480 w 1682911"/>
                  <a:gd name="connsiteY3757" fmla="*/ 1343830 h 1572126"/>
                  <a:gd name="connsiteX3758" fmla="*/ 1237752 w 1682911"/>
                  <a:gd name="connsiteY3758" fmla="*/ 1342429 h 1572126"/>
                  <a:gd name="connsiteX3759" fmla="*/ 1236351 w 1682911"/>
                  <a:gd name="connsiteY3759" fmla="*/ 1342429 h 1572126"/>
                  <a:gd name="connsiteX3760" fmla="*/ 1235622 w 1682911"/>
                  <a:gd name="connsiteY3760" fmla="*/ 1340972 h 1572126"/>
                  <a:gd name="connsiteX3761" fmla="*/ 1235622 w 1682911"/>
                  <a:gd name="connsiteY3761" fmla="*/ 1339571 h 1572126"/>
                  <a:gd name="connsiteX3762" fmla="*/ 1234165 w 1682911"/>
                  <a:gd name="connsiteY3762" fmla="*/ 1338114 h 1572126"/>
                  <a:gd name="connsiteX3763" fmla="*/ 1233493 w 1682911"/>
                  <a:gd name="connsiteY3763" fmla="*/ 1337386 h 1572126"/>
                  <a:gd name="connsiteX3764" fmla="*/ 1234165 w 1682911"/>
                  <a:gd name="connsiteY3764" fmla="*/ 1336657 h 1572126"/>
                  <a:gd name="connsiteX3765" fmla="*/ 1235622 w 1682911"/>
                  <a:gd name="connsiteY3765" fmla="*/ 1335929 h 1572126"/>
                  <a:gd name="connsiteX3766" fmla="*/ 1236351 w 1682911"/>
                  <a:gd name="connsiteY3766" fmla="*/ 1335929 h 1572126"/>
                  <a:gd name="connsiteX3767" fmla="*/ 1237752 w 1682911"/>
                  <a:gd name="connsiteY3767" fmla="*/ 1335256 h 1572126"/>
                  <a:gd name="connsiteX3768" fmla="*/ 1239209 w 1682911"/>
                  <a:gd name="connsiteY3768" fmla="*/ 1334528 h 1572126"/>
                  <a:gd name="connsiteX3769" fmla="*/ 1239937 w 1682911"/>
                  <a:gd name="connsiteY3769" fmla="*/ 1333800 h 1572126"/>
                  <a:gd name="connsiteX3770" fmla="*/ 1241338 w 1682911"/>
                  <a:gd name="connsiteY3770" fmla="*/ 1333800 h 1572126"/>
                  <a:gd name="connsiteX3771" fmla="*/ 1242067 w 1682911"/>
                  <a:gd name="connsiteY3771" fmla="*/ 1335256 h 1572126"/>
                  <a:gd name="connsiteX3772" fmla="*/ 1243524 w 1682911"/>
                  <a:gd name="connsiteY3772" fmla="*/ 1335929 h 1572126"/>
                  <a:gd name="connsiteX3773" fmla="*/ 1244980 w 1682911"/>
                  <a:gd name="connsiteY3773" fmla="*/ 1335929 h 1572126"/>
                  <a:gd name="connsiteX3774" fmla="*/ 1246381 w 1682911"/>
                  <a:gd name="connsiteY3774" fmla="*/ 1335256 h 1572126"/>
                  <a:gd name="connsiteX3775" fmla="*/ 1247110 w 1682911"/>
                  <a:gd name="connsiteY3775" fmla="*/ 1334528 h 1572126"/>
                  <a:gd name="connsiteX3776" fmla="*/ 1249239 w 1682911"/>
                  <a:gd name="connsiteY3776" fmla="*/ 1332343 h 1572126"/>
                  <a:gd name="connsiteX3777" fmla="*/ 1249968 w 1682911"/>
                  <a:gd name="connsiteY3777" fmla="*/ 1332343 h 1572126"/>
                  <a:gd name="connsiteX3778" fmla="*/ 1251425 w 1682911"/>
                  <a:gd name="connsiteY3778" fmla="*/ 1332343 h 1572126"/>
                  <a:gd name="connsiteX3779" fmla="*/ 1252153 w 1682911"/>
                  <a:gd name="connsiteY3779" fmla="*/ 1332343 h 1572126"/>
                  <a:gd name="connsiteX3780" fmla="*/ 1253554 w 1682911"/>
                  <a:gd name="connsiteY3780" fmla="*/ 1331670 h 1572126"/>
                  <a:gd name="connsiteX3781" fmla="*/ 1254283 w 1682911"/>
                  <a:gd name="connsiteY3781" fmla="*/ 1330942 h 1572126"/>
                  <a:gd name="connsiteX3782" fmla="*/ 1254283 w 1682911"/>
                  <a:gd name="connsiteY3782" fmla="*/ 1330213 h 1572126"/>
                  <a:gd name="connsiteX3783" fmla="*/ 1253554 w 1682911"/>
                  <a:gd name="connsiteY3783" fmla="*/ 1329485 h 1572126"/>
                  <a:gd name="connsiteX3784" fmla="*/ 1252826 w 1682911"/>
                  <a:gd name="connsiteY3784" fmla="*/ 1329485 h 1572126"/>
                  <a:gd name="connsiteX3785" fmla="*/ 1252153 w 1682911"/>
                  <a:gd name="connsiteY3785" fmla="*/ 1328084 h 1572126"/>
                  <a:gd name="connsiteX3786" fmla="*/ 1252153 w 1682911"/>
                  <a:gd name="connsiteY3786" fmla="*/ 1327355 h 1572126"/>
                  <a:gd name="connsiteX3787" fmla="*/ 1254283 w 1682911"/>
                  <a:gd name="connsiteY3787" fmla="*/ 1325170 h 1572126"/>
                  <a:gd name="connsiteX3788" fmla="*/ 1255011 w 1682911"/>
                  <a:gd name="connsiteY3788" fmla="*/ 1325170 h 1572126"/>
                  <a:gd name="connsiteX3789" fmla="*/ 1256468 w 1682911"/>
                  <a:gd name="connsiteY3789" fmla="*/ 1325170 h 1572126"/>
                  <a:gd name="connsiteX3790" fmla="*/ 1257141 w 1682911"/>
                  <a:gd name="connsiteY3790" fmla="*/ 1324497 h 1572126"/>
                  <a:gd name="connsiteX3791" fmla="*/ 1257141 w 1682911"/>
                  <a:gd name="connsiteY3791" fmla="*/ 1323040 h 1572126"/>
                  <a:gd name="connsiteX3792" fmla="*/ 1257141 w 1682911"/>
                  <a:gd name="connsiteY3792" fmla="*/ 1321583 h 1572126"/>
                  <a:gd name="connsiteX3793" fmla="*/ 1257141 w 1682911"/>
                  <a:gd name="connsiteY3793" fmla="*/ 1320855 h 1572126"/>
                  <a:gd name="connsiteX3794" fmla="*/ 1257141 w 1682911"/>
                  <a:gd name="connsiteY3794" fmla="*/ 1320182 h 1572126"/>
                  <a:gd name="connsiteX3795" fmla="*/ 1257869 w 1682911"/>
                  <a:gd name="connsiteY3795" fmla="*/ 1318726 h 1572126"/>
                  <a:gd name="connsiteX3796" fmla="*/ 1258598 w 1682911"/>
                  <a:gd name="connsiteY3796" fmla="*/ 1317997 h 1572126"/>
                  <a:gd name="connsiteX3797" fmla="*/ 1258598 w 1682911"/>
                  <a:gd name="connsiteY3797" fmla="*/ 1317269 h 1572126"/>
                  <a:gd name="connsiteX3798" fmla="*/ 1258598 w 1682911"/>
                  <a:gd name="connsiteY3798" fmla="*/ 1316596 h 1572126"/>
                  <a:gd name="connsiteX3799" fmla="*/ 1257869 w 1682911"/>
                  <a:gd name="connsiteY3799" fmla="*/ 1314411 h 1572126"/>
                  <a:gd name="connsiteX3800" fmla="*/ 1257869 w 1682911"/>
                  <a:gd name="connsiteY3800" fmla="*/ 1311553 h 1572126"/>
                  <a:gd name="connsiteX3801" fmla="*/ 1260727 w 1682911"/>
                  <a:gd name="connsiteY3801" fmla="*/ 1312281 h 1572126"/>
                  <a:gd name="connsiteX3802" fmla="*/ 1262912 w 1682911"/>
                  <a:gd name="connsiteY3802" fmla="*/ 1313010 h 1572126"/>
                  <a:gd name="connsiteX3803" fmla="*/ 1265042 w 1682911"/>
                  <a:gd name="connsiteY3803" fmla="*/ 1313010 h 1572126"/>
                  <a:gd name="connsiteX3804" fmla="*/ 1267956 w 1682911"/>
                  <a:gd name="connsiteY3804" fmla="*/ 1313010 h 1572126"/>
                  <a:gd name="connsiteX3805" fmla="*/ 1271542 w 1682911"/>
                  <a:gd name="connsiteY3805" fmla="*/ 1311553 h 1572126"/>
                  <a:gd name="connsiteX3806" fmla="*/ 1272943 w 1682911"/>
                  <a:gd name="connsiteY3806" fmla="*/ 1310096 h 1572126"/>
                  <a:gd name="connsiteX3807" fmla="*/ 1272943 w 1682911"/>
                  <a:gd name="connsiteY3807" fmla="*/ 1307966 h 1572126"/>
                  <a:gd name="connsiteX3808" fmla="*/ 1272943 w 1682911"/>
                  <a:gd name="connsiteY3808" fmla="*/ 1305781 h 1572126"/>
                  <a:gd name="connsiteX3809" fmla="*/ 1272943 w 1682911"/>
                  <a:gd name="connsiteY3809" fmla="*/ 1303652 h 1572126"/>
                  <a:gd name="connsiteX3810" fmla="*/ 1272943 w 1682911"/>
                  <a:gd name="connsiteY3810" fmla="*/ 1302923 h 1572126"/>
                  <a:gd name="connsiteX3811" fmla="*/ 1273672 w 1682911"/>
                  <a:gd name="connsiteY3811" fmla="*/ 1301522 h 1572126"/>
                  <a:gd name="connsiteX3812" fmla="*/ 1273672 w 1682911"/>
                  <a:gd name="connsiteY3812" fmla="*/ 1298608 h 1572126"/>
                  <a:gd name="connsiteX3813" fmla="*/ 1273672 w 1682911"/>
                  <a:gd name="connsiteY3813" fmla="*/ 1297936 h 1572126"/>
                  <a:gd name="connsiteX3814" fmla="*/ 1274400 w 1682911"/>
                  <a:gd name="connsiteY3814" fmla="*/ 1297936 h 1572126"/>
                  <a:gd name="connsiteX3815" fmla="*/ 1275129 w 1682911"/>
                  <a:gd name="connsiteY3815" fmla="*/ 1298608 h 1572126"/>
                  <a:gd name="connsiteX3816" fmla="*/ 1275801 w 1682911"/>
                  <a:gd name="connsiteY3816" fmla="*/ 1298608 h 1572126"/>
                  <a:gd name="connsiteX3817" fmla="*/ 1276529 w 1682911"/>
                  <a:gd name="connsiteY3817" fmla="*/ 1298608 h 1572126"/>
                  <a:gd name="connsiteX3818" fmla="*/ 1277258 w 1682911"/>
                  <a:gd name="connsiteY3818" fmla="*/ 1298608 h 1572126"/>
                  <a:gd name="connsiteX3819" fmla="*/ 1278715 w 1682911"/>
                  <a:gd name="connsiteY3819" fmla="*/ 1297936 h 1572126"/>
                  <a:gd name="connsiteX3820" fmla="*/ 1279387 w 1682911"/>
                  <a:gd name="connsiteY3820" fmla="*/ 1297936 h 1572126"/>
                  <a:gd name="connsiteX3821" fmla="*/ 1279387 w 1682911"/>
                  <a:gd name="connsiteY3821" fmla="*/ 1297207 h 1572126"/>
                  <a:gd name="connsiteX3822" fmla="*/ 1279387 w 1682911"/>
                  <a:gd name="connsiteY3822" fmla="*/ 1296479 h 1572126"/>
                  <a:gd name="connsiteX3823" fmla="*/ 1278715 w 1682911"/>
                  <a:gd name="connsiteY3823" fmla="*/ 1296479 h 1572126"/>
                  <a:gd name="connsiteX3824" fmla="*/ 1277258 w 1682911"/>
                  <a:gd name="connsiteY3824" fmla="*/ 1296479 h 1572126"/>
                  <a:gd name="connsiteX3825" fmla="*/ 1276529 w 1682911"/>
                  <a:gd name="connsiteY3825" fmla="*/ 1296479 h 1572126"/>
                  <a:gd name="connsiteX3826" fmla="*/ 1276529 w 1682911"/>
                  <a:gd name="connsiteY3826" fmla="*/ 1295750 h 1572126"/>
                  <a:gd name="connsiteX3827" fmla="*/ 1275129 w 1682911"/>
                  <a:gd name="connsiteY3827" fmla="*/ 1295022 h 1572126"/>
                  <a:gd name="connsiteX3828" fmla="*/ 1275129 w 1682911"/>
                  <a:gd name="connsiteY3828" fmla="*/ 1294293 h 1572126"/>
                  <a:gd name="connsiteX3829" fmla="*/ 1275129 w 1682911"/>
                  <a:gd name="connsiteY3829" fmla="*/ 1293621 h 1572126"/>
                  <a:gd name="connsiteX3830" fmla="*/ 1275801 w 1682911"/>
                  <a:gd name="connsiteY3830" fmla="*/ 1292164 h 1572126"/>
                  <a:gd name="connsiteX3831" fmla="*/ 1276529 w 1682911"/>
                  <a:gd name="connsiteY3831" fmla="*/ 1291436 h 1572126"/>
                  <a:gd name="connsiteX3832" fmla="*/ 1277258 w 1682911"/>
                  <a:gd name="connsiteY3832" fmla="*/ 1290707 h 1572126"/>
                  <a:gd name="connsiteX3833" fmla="*/ 1277987 w 1682911"/>
                  <a:gd name="connsiteY3833" fmla="*/ 1290707 h 1572126"/>
                  <a:gd name="connsiteX3834" fmla="*/ 1278715 w 1682911"/>
                  <a:gd name="connsiteY3834" fmla="*/ 1290035 h 1572126"/>
                  <a:gd name="connsiteX3835" fmla="*/ 1279387 w 1682911"/>
                  <a:gd name="connsiteY3835" fmla="*/ 1288578 h 1572126"/>
                  <a:gd name="connsiteX3836" fmla="*/ 1280116 w 1682911"/>
                  <a:gd name="connsiteY3836" fmla="*/ 1287849 h 1572126"/>
                  <a:gd name="connsiteX3837" fmla="*/ 1280844 w 1682911"/>
                  <a:gd name="connsiteY3837" fmla="*/ 1287849 h 1572126"/>
                  <a:gd name="connsiteX3838" fmla="*/ 1282301 w 1682911"/>
                  <a:gd name="connsiteY3838" fmla="*/ 1287121 h 1572126"/>
                  <a:gd name="connsiteX3839" fmla="*/ 1283030 w 1682911"/>
                  <a:gd name="connsiteY3839" fmla="*/ 1287121 h 1572126"/>
                  <a:gd name="connsiteX3840" fmla="*/ 1283030 w 1682911"/>
                  <a:gd name="connsiteY3840" fmla="*/ 1286448 h 1572126"/>
                  <a:gd name="connsiteX3841" fmla="*/ 1283702 w 1682911"/>
                  <a:gd name="connsiteY3841" fmla="*/ 1284263 h 1572126"/>
                  <a:gd name="connsiteX3842" fmla="*/ 1285159 w 1682911"/>
                  <a:gd name="connsiteY3842" fmla="*/ 1282806 h 1572126"/>
                  <a:gd name="connsiteX3843" fmla="*/ 1285888 w 1682911"/>
                  <a:gd name="connsiteY3843" fmla="*/ 1282806 h 1572126"/>
                  <a:gd name="connsiteX3844" fmla="*/ 1287289 w 1682911"/>
                  <a:gd name="connsiteY3844" fmla="*/ 1282806 h 1572126"/>
                  <a:gd name="connsiteX3845" fmla="*/ 1293061 w 1682911"/>
                  <a:gd name="connsiteY3845" fmla="*/ 1279948 h 1572126"/>
                  <a:gd name="connsiteX3846" fmla="*/ 1295190 w 1682911"/>
                  <a:gd name="connsiteY3846" fmla="*/ 1279219 h 1572126"/>
                  <a:gd name="connsiteX3847" fmla="*/ 1295919 w 1682911"/>
                  <a:gd name="connsiteY3847" fmla="*/ 1277818 h 1572126"/>
                  <a:gd name="connsiteX3848" fmla="*/ 1296647 w 1682911"/>
                  <a:gd name="connsiteY3848" fmla="*/ 1277090 h 1572126"/>
                  <a:gd name="connsiteX3849" fmla="*/ 1298104 w 1682911"/>
                  <a:gd name="connsiteY3849" fmla="*/ 1276362 h 1572126"/>
                  <a:gd name="connsiteX3850" fmla="*/ 1300233 w 1682911"/>
                  <a:gd name="connsiteY3850" fmla="*/ 1275633 h 1572126"/>
                  <a:gd name="connsiteX3851" fmla="*/ 1302419 w 1682911"/>
                  <a:gd name="connsiteY3851" fmla="*/ 1274961 h 1572126"/>
                  <a:gd name="connsiteX3852" fmla="*/ 1303091 w 1682911"/>
                  <a:gd name="connsiteY3852" fmla="*/ 1274232 h 1572126"/>
                  <a:gd name="connsiteX3853" fmla="*/ 1304548 w 1682911"/>
                  <a:gd name="connsiteY3853" fmla="*/ 1272775 h 1572126"/>
                  <a:gd name="connsiteX3854" fmla="*/ 1305277 w 1682911"/>
                  <a:gd name="connsiteY3854" fmla="*/ 1272047 h 1572126"/>
                  <a:gd name="connsiteX3855" fmla="*/ 1306005 w 1682911"/>
                  <a:gd name="connsiteY3855" fmla="*/ 1270646 h 1572126"/>
                  <a:gd name="connsiteX3856" fmla="*/ 1306678 w 1682911"/>
                  <a:gd name="connsiteY3856" fmla="*/ 1268460 h 1572126"/>
                  <a:gd name="connsiteX3857" fmla="*/ 1306678 w 1682911"/>
                  <a:gd name="connsiteY3857" fmla="*/ 1267732 h 1572126"/>
                  <a:gd name="connsiteX3858" fmla="*/ 1307406 w 1682911"/>
                  <a:gd name="connsiteY3858" fmla="*/ 1267059 h 1572126"/>
                  <a:gd name="connsiteX3859" fmla="*/ 1234894 w 1682911"/>
                  <a:gd name="connsiteY3859" fmla="*/ 1143553 h 1572126"/>
                  <a:gd name="connsiteX3860" fmla="*/ 1229851 w 1682911"/>
                  <a:gd name="connsiteY3860" fmla="*/ 1134923 h 1572126"/>
                  <a:gd name="connsiteX3861" fmla="*/ 1206875 w 1682911"/>
                  <a:gd name="connsiteY3861" fmla="*/ 1083257 h 1572126"/>
                  <a:gd name="connsiteX3862" fmla="*/ 1206875 w 1682911"/>
                  <a:gd name="connsiteY3862" fmla="*/ 1082528 h 1572126"/>
                  <a:gd name="connsiteX3863" fmla="*/ 1208332 w 1682911"/>
                  <a:gd name="connsiteY3863" fmla="*/ 1053837 h 1572126"/>
                  <a:gd name="connsiteX3864" fmla="*/ 1214104 w 1682911"/>
                  <a:gd name="connsiteY3864" fmla="*/ 961936 h 1572126"/>
                  <a:gd name="connsiteX3865" fmla="*/ 1213376 w 1682911"/>
                  <a:gd name="connsiteY3865" fmla="*/ 961936 h 1572126"/>
                  <a:gd name="connsiteX3866" fmla="*/ 1212647 w 1682911"/>
                  <a:gd name="connsiteY3866" fmla="*/ 961936 h 1572126"/>
                  <a:gd name="connsiteX3867" fmla="*/ 1211190 w 1682911"/>
                  <a:gd name="connsiteY3867" fmla="*/ 961936 h 1572126"/>
                  <a:gd name="connsiteX3868" fmla="*/ 1210518 w 1682911"/>
                  <a:gd name="connsiteY3868" fmla="*/ 961936 h 1572126"/>
                  <a:gd name="connsiteX3869" fmla="*/ 1210518 w 1682911"/>
                  <a:gd name="connsiteY3869" fmla="*/ 961208 h 1572126"/>
                  <a:gd name="connsiteX3870" fmla="*/ 1209789 w 1682911"/>
                  <a:gd name="connsiteY3870" fmla="*/ 960535 h 1572126"/>
                  <a:gd name="connsiteX3871" fmla="*/ 1209061 w 1682911"/>
                  <a:gd name="connsiteY3871" fmla="*/ 959807 h 1572126"/>
                  <a:gd name="connsiteX3872" fmla="*/ 1207604 w 1682911"/>
                  <a:gd name="connsiteY3872" fmla="*/ 956893 h 1572126"/>
                  <a:gd name="connsiteX3873" fmla="*/ 1207604 w 1682911"/>
                  <a:gd name="connsiteY3873" fmla="*/ 954763 h 1572126"/>
                  <a:gd name="connsiteX3874" fmla="*/ 1208332 w 1682911"/>
                  <a:gd name="connsiteY3874" fmla="*/ 951905 h 1572126"/>
                  <a:gd name="connsiteX3875" fmla="*/ 1208332 w 1682911"/>
                  <a:gd name="connsiteY3875" fmla="*/ 950448 h 1572126"/>
                  <a:gd name="connsiteX3876" fmla="*/ 1206875 w 1682911"/>
                  <a:gd name="connsiteY3876" fmla="*/ 949720 h 1572126"/>
                  <a:gd name="connsiteX3877" fmla="*/ 1204746 w 1682911"/>
                  <a:gd name="connsiteY3877" fmla="*/ 949048 h 1572126"/>
                  <a:gd name="connsiteX3878" fmla="*/ 1204746 w 1682911"/>
                  <a:gd name="connsiteY3878" fmla="*/ 947591 h 1572126"/>
                  <a:gd name="connsiteX3879" fmla="*/ 1205474 w 1682911"/>
                  <a:gd name="connsiteY3879" fmla="*/ 947591 h 1572126"/>
                  <a:gd name="connsiteX3880" fmla="*/ 1206203 w 1682911"/>
                  <a:gd name="connsiteY3880" fmla="*/ 947591 h 1572126"/>
                  <a:gd name="connsiteX3881" fmla="*/ 1206875 w 1682911"/>
                  <a:gd name="connsiteY3881" fmla="*/ 946862 h 1572126"/>
                  <a:gd name="connsiteX3882" fmla="*/ 1206875 w 1682911"/>
                  <a:gd name="connsiteY3882" fmla="*/ 945405 h 1572126"/>
                  <a:gd name="connsiteX3883" fmla="*/ 1206875 w 1682911"/>
                  <a:gd name="connsiteY3883" fmla="*/ 944733 h 1572126"/>
                  <a:gd name="connsiteX3884" fmla="*/ 1208332 w 1682911"/>
                  <a:gd name="connsiteY3884" fmla="*/ 945405 h 1572126"/>
                  <a:gd name="connsiteX3885" fmla="*/ 1209061 w 1682911"/>
                  <a:gd name="connsiteY3885" fmla="*/ 945405 h 1572126"/>
                  <a:gd name="connsiteX3886" fmla="*/ 1209061 w 1682911"/>
                  <a:gd name="connsiteY3886" fmla="*/ 944004 h 1572126"/>
                  <a:gd name="connsiteX3887" fmla="*/ 1209061 w 1682911"/>
                  <a:gd name="connsiteY3887" fmla="*/ 942547 h 1572126"/>
                  <a:gd name="connsiteX3888" fmla="*/ 1208332 w 1682911"/>
                  <a:gd name="connsiteY3888" fmla="*/ 941819 h 1572126"/>
                  <a:gd name="connsiteX3889" fmla="*/ 1206875 w 1682911"/>
                  <a:gd name="connsiteY3889" fmla="*/ 941146 h 1572126"/>
                  <a:gd name="connsiteX3890" fmla="*/ 1206203 w 1682911"/>
                  <a:gd name="connsiteY3890" fmla="*/ 940418 h 1572126"/>
                  <a:gd name="connsiteX3891" fmla="*/ 1206203 w 1682911"/>
                  <a:gd name="connsiteY3891" fmla="*/ 937560 h 1572126"/>
                  <a:gd name="connsiteX3892" fmla="*/ 1206203 w 1682911"/>
                  <a:gd name="connsiteY3892" fmla="*/ 936103 h 1572126"/>
                  <a:gd name="connsiteX3893" fmla="*/ 1206203 w 1682911"/>
                  <a:gd name="connsiteY3893" fmla="*/ 934646 h 1572126"/>
                  <a:gd name="connsiteX3894" fmla="*/ 1205474 w 1682911"/>
                  <a:gd name="connsiteY3894" fmla="*/ 931788 h 1572126"/>
                  <a:gd name="connsiteX3895" fmla="*/ 1202616 w 1682911"/>
                  <a:gd name="connsiteY3895" fmla="*/ 929659 h 1572126"/>
                  <a:gd name="connsiteX3896" fmla="*/ 1201159 w 1682911"/>
                  <a:gd name="connsiteY3896" fmla="*/ 926745 h 1572126"/>
                  <a:gd name="connsiteX3897" fmla="*/ 1199702 w 1682911"/>
                  <a:gd name="connsiteY3897" fmla="*/ 926072 h 1572126"/>
                  <a:gd name="connsiteX3898" fmla="*/ 1199030 w 1682911"/>
                  <a:gd name="connsiteY3898" fmla="*/ 926745 h 1572126"/>
                  <a:gd name="connsiteX3899" fmla="*/ 1197573 w 1682911"/>
                  <a:gd name="connsiteY3899" fmla="*/ 928202 h 1572126"/>
                  <a:gd name="connsiteX3900" fmla="*/ 1196844 w 1682911"/>
                  <a:gd name="connsiteY3900" fmla="*/ 928930 h 1572126"/>
                  <a:gd name="connsiteX3901" fmla="*/ 1196116 w 1682911"/>
                  <a:gd name="connsiteY3901" fmla="*/ 928930 h 1572126"/>
                  <a:gd name="connsiteX3902" fmla="*/ 1195388 w 1682911"/>
                  <a:gd name="connsiteY3902" fmla="*/ 929659 h 1572126"/>
                  <a:gd name="connsiteX3903" fmla="*/ 1194715 w 1682911"/>
                  <a:gd name="connsiteY3903" fmla="*/ 928930 h 1572126"/>
                  <a:gd name="connsiteX3904" fmla="*/ 1193987 w 1682911"/>
                  <a:gd name="connsiteY3904" fmla="*/ 928202 h 1572126"/>
                  <a:gd name="connsiteX3905" fmla="*/ 1193987 w 1682911"/>
                  <a:gd name="connsiteY3905" fmla="*/ 926745 h 1572126"/>
                  <a:gd name="connsiteX3906" fmla="*/ 1194715 w 1682911"/>
                  <a:gd name="connsiteY3906" fmla="*/ 923887 h 1572126"/>
                  <a:gd name="connsiteX3907" fmla="*/ 1195388 w 1682911"/>
                  <a:gd name="connsiteY3907" fmla="*/ 922486 h 1572126"/>
                  <a:gd name="connsiteX3908" fmla="*/ 1194715 w 1682911"/>
                  <a:gd name="connsiteY3908" fmla="*/ 922486 h 1572126"/>
                  <a:gd name="connsiteX3909" fmla="*/ 1194715 w 1682911"/>
                  <a:gd name="connsiteY3909" fmla="*/ 921757 h 1572126"/>
                  <a:gd name="connsiteX3910" fmla="*/ 1193987 w 1682911"/>
                  <a:gd name="connsiteY3910" fmla="*/ 921029 h 1572126"/>
                  <a:gd name="connsiteX3911" fmla="*/ 1194715 w 1682911"/>
                  <a:gd name="connsiteY3911" fmla="*/ 919572 h 1572126"/>
                  <a:gd name="connsiteX3912" fmla="*/ 1194715 w 1682911"/>
                  <a:gd name="connsiteY3912" fmla="*/ 918171 h 1572126"/>
                  <a:gd name="connsiteX3913" fmla="*/ 1196116 w 1682911"/>
                  <a:gd name="connsiteY3913" fmla="*/ 916714 h 1572126"/>
                  <a:gd name="connsiteX3914" fmla="*/ 1196116 w 1682911"/>
                  <a:gd name="connsiteY3914" fmla="*/ 915257 h 1572126"/>
                  <a:gd name="connsiteX3915" fmla="*/ 1196116 w 1682911"/>
                  <a:gd name="connsiteY3915" fmla="*/ 913856 h 1572126"/>
                  <a:gd name="connsiteX3916" fmla="*/ 1195388 w 1682911"/>
                  <a:gd name="connsiteY3916" fmla="*/ 913128 h 1572126"/>
                  <a:gd name="connsiteX3917" fmla="*/ 1194715 w 1682911"/>
                  <a:gd name="connsiteY3917" fmla="*/ 912399 h 1572126"/>
                  <a:gd name="connsiteX3918" fmla="*/ 1194715 w 1682911"/>
                  <a:gd name="connsiteY3918" fmla="*/ 911671 h 1572126"/>
                  <a:gd name="connsiteX3919" fmla="*/ 1194715 w 1682911"/>
                  <a:gd name="connsiteY3919" fmla="*/ 909541 h 1572126"/>
                  <a:gd name="connsiteX3920" fmla="*/ 1194715 w 1682911"/>
                  <a:gd name="connsiteY3920" fmla="*/ 907412 h 1572126"/>
                  <a:gd name="connsiteX3921" fmla="*/ 1194715 w 1682911"/>
                  <a:gd name="connsiteY3921" fmla="*/ 906683 h 1572126"/>
                  <a:gd name="connsiteX3922" fmla="*/ 1193987 w 1682911"/>
                  <a:gd name="connsiteY3922" fmla="*/ 906683 h 1572126"/>
                  <a:gd name="connsiteX3923" fmla="*/ 1193258 w 1682911"/>
                  <a:gd name="connsiteY3923" fmla="*/ 905955 h 1572126"/>
                  <a:gd name="connsiteX3924" fmla="*/ 1191801 w 1682911"/>
                  <a:gd name="connsiteY3924" fmla="*/ 906683 h 1572126"/>
                  <a:gd name="connsiteX3925" fmla="*/ 1191129 w 1682911"/>
                  <a:gd name="connsiteY3925" fmla="*/ 906683 h 1572126"/>
                  <a:gd name="connsiteX3926" fmla="*/ 1191129 w 1682911"/>
                  <a:gd name="connsiteY3926" fmla="*/ 905955 h 1572126"/>
                  <a:gd name="connsiteX3927" fmla="*/ 1191129 w 1682911"/>
                  <a:gd name="connsiteY3927" fmla="*/ 904498 h 1572126"/>
                  <a:gd name="connsiteX3928" fmla="*/ 1191129 w 1682911"/>
                  <a:gd name="connsiteY3928" fmla="*/ 903769 h 1572126"/>
                  <a:gd name="connsiteX3929" fmla="*/ 1191129 w 1682911"/>
                  <a:gd name="connsiteY3929" fmla="*/ 902369 h 1572126"/>
                  <a:gd name="connsiteX3930" fmla="*/ 1191801 w 1682911"/>
                  <a:gd name="connsiteY3930" fmla="*/ 901640 h 1572126"/>
                  <a:gd name="connsiteX3931" fmla="*/ 1192530 w 1682911"/>
                  <a:gd name="connsiteY3931" fmla="*/ 900911 h 1572126"/>
                  <a:gd name="connsiteX3932" fmla="*/ 1193258 w 1682911"/>
                  <a:gd name="connsiteY3932" fmla="*/ 900183 h 1572126"/>
                  <a:gd name="connsiteX3933" fmla="*/ 1193258 w 1682911"/>
                  <a:gd name="connsiteY3933" fmla="*/ 899511 h 1572126"/>
                  <a:gd name="connsiteX3934" fmla="*/ 1193987 w 1682911"/>
                  <a:gd name="connsiteY3934" fmla="*/ 898782 h 1572126"/>
                  <a:gd name="connsiteX3935" fmla="*/ 1194715 w 1682911"/>
                  <a:gd name="connsiteY3935" fmla="*/ 899511 h 1572126"/>
                  <a:gd name="connsiteX3936" fmla="*/ 1194715 w 1682911"/>
                  <a:gd name="connsiteY3936" fmla="*/ 898782 h 1572126"/>
                  <a:gd name="connsiteX3937" fmla="*/ 1195388 w 1682911"/>
                  <a:gd name="connsiteY3937" fmla="*/ 896597 h 1572126"/>
                  <a:gd name="connsiteX3938" fmla="*/ 1195388 w 1682911"/>
                  <a:gd name="connsiteY3938" fmla="*/ 895196 h 1572126"/>
                  <a:gd name="connsiteX3939" fmla="*/ 1195388 w 1682911"/>
                  <a:gd name="connsiteY3939" fmla="*/ 894467 h 1572126"/>
                  <a:gd name="connsiteX3940" fmla="*/ 1194715 w 1682911"/>
                  <a:gd name="connsiteY3940" fmla="*/ 891609 h 1572126"/>
                  <a:gd name="connsiteX3941" fmla="*/ 1193987 w 1682911"/>
                  <a:gd name="connsiteY3941" fmla="*/ 889424 h 1572126"/>
                  <a:gd name="connsiteX3942" fmla="*/ 1193258 w 1682911"/>
                  <a:gd name="connsiteY3942" fmla="*/ 888023 h 1572126"/>
                  <a:gd name="connsiteX3943" fmla="*/ 1193258 w 1682911"/>
                  <a:gd name="connsiteY3943" fmla="*/ 887294 h 1572126"/>
                  <a:gd name="connsiteX3944" fmla="*/ 1193987 w 1682911"/>
                  <a:gd name="connsiteY3944" fmla="*/ 885109 h 1572126"/>
                  <a:gd name="connsiteX3945" fmla="*/ 1193258 w 1682911"/>
                  <a:gd name="connsiteY3945" fmla="*/ 882980 h 1572126"/>
                  <a:gd name="connsiteX3946" fmla="*/ 1193258 w 1682911"/>
                  <a:gd name="connsiteY3946" fmla="*/ 880850 h 1572126"/>
                  <a:gd name="connsiteX3947" fmla="*/ 1193258 w 1682911"/>
                  <a:gd name="connsiteY3947" fmla="*/ 879393 h 1572126"/>
                  <a:gd name="connsiteX3948" fmla="*/ 1192530 w 1682911"/>
                  <a:gd name="connsiteY3948" fmla="*/ 878665 h 1572126"/>
                  <a:gd name="connsiteX3949" fmla="*/ 1192530 w 1682911"/>
                  <a:gd name="connsiteY3949" fmla="*/ 877936 h 1572126"/>
                  <a:gd name="connsiteX3950" fmla="*/ 1192530 w 1682911"/>
                  <a:gd name="connsiteY3950" fmla="*/ 875807 h 1572126"/>
                  <a:gd name="connsiteX3951" fmla="*/ 1192530 w 1682911"/>
                  <a:gd name="connsiteY3951" fmla="*/ 871492 h 1572126"/>
                  <a:gd name="connsiteX3952" fmla="*/ 1193258 w 1682911"/>
                  <a:gd name="connsiteY3952" fmla="*/ 870763 h 1572126"/>
                  <a:gd name="connsiteX3953" fmla="*/ 1193258 w 1682911"/>
                  <a:gd name="connsiteY3953" fmla="*/ 870035 h 1572126"/>
                  <a:gd name="connsiteX3954" fmla="*/ 1192530 w 1682911"/>
                  <a:gd name="connsiteY3954" fmla="*/ 867906 h 1572126"/>
                  <a:gd name="connsiteX3955" fmla="*/ 1192530 w 1682911"/>
                  <a:gd name="connsiteY3955" fmla="*/ 866449 h 1572126"/>
                  <a:gd name="connsiteX3956" fmla="*/ 1192530 w 1682911"/>
                  <a:gd name="connsiteY3956" fmla="*/ 865048 h 1572126"/>
                  <a:gd name="connsiteX3957" fmla="*/ 1193258 w 1682911"/>
                  <a:gd name="connsiteY3957" fmla="*/ 862134 h 1572126"/>
                  <a:gd name="connsiteX3958" fmla="*/ 1193987 w 1682911"/>
                  <a:gd name="connsiteY3958" fmla="*/ 862134 h 1572126"/>
                  <a:gd name="connsiteX3959" fmla="*/ 1193987 w 1682911"/>
                  <a:gd name="connsiteY3959" fmla="*/ 861461 h 1572126"/>
                  <a:gd name="connsiteX3960" fmla="*/ 1193258 w 1682911"/>
                  <a:gd name="connsiteY3960" fmla="*/ 860733 h 1572126"/>
                  <a:gd name="connsiteX3961" fmla="*/ 1193258 w 1682911"/>
                  <a:gd name="connsiteY3961" fmla="*/ 860004 h 1572126"/>
                  <a:gd name="connsiteX3962" fmla="*/ 1193258 w 1682911"/>
                  <a:gd name="connsiteY3962" fmla="*/ 857875 h 1572126"/>
                  <a:gd name="connsiteX3963" fmla="*/ 1192530 w 1682911"/>
                  <a:gd name="connsiteY3963" fmla="*/ 857146 h 1572126"/>
                  <a:gd name="connsiteX3964" fmla="*/ 1192530 w 1682911"/>
                  <a:gd name="connsiteY3964" fmla="*/ 855689 h 1572126"/>
                  <a:gd name="connsiteX3965" fmla="*/ 1192530 w 1682911"/>
                  <a:gd name="connsiteY3965" fmla="*/ 854233 h 1572126"/>
                  <a:gd name="connsiteX3966" fmla="*/ 1192530 w 1682911"/>
                  <a:gd name="connsiteY3966" fmla="*/ 852832 h 1572126"/>
                  <a:gd name="connsiteX3967" fmla="*/ 1192530 w 1682911"/>
                  <a:gd name="connsiteY3967" fmla="*/ 850646 h 1572126"/>
                  <a:gd name="connsiteX3968" fmla="*/ 1193258 w 1682911"/>
                  <a:gd name="connsiteY3968" fmla="*/ 848517 h 1572126"/>
                  <a:gd name="connsiteX3969" fmla="*/ 1192530 w 1682911"/>
                  <a:gd name="connsiteY3969" fmla="*/ 846387 h 1572126"/>
                  <a:gd name="connsiteX3970" fmla="*/ 1192530 w 1682911"/>
                  <a:gd name="connsiteY3970" fmla="*/ 845659 h 1572126"/>
                  <a:gd name="connsiteX3971" fmla="*/ 1193258 w 1682911"/>
                  <a:gd name="connsiteY3971" fmla="*/ 844202 h 1572126"/>
                  <a:gd name="connsiteX3972" fmla="*/ 1193258 w 1682911"/>
                  <a:gd name="connsiteY3972" fmla="*/ 842801 h 1572126"/>
                  <a:gd name="connsiteX3973" fmla="*/ 1192530 w 1682911"/>
                  <a:gd name="connsiteY3973" fmla="*/ 840615 h 1572126"/>
                  <a:gd name="connsiteX3974" fmla="*/ 1192530 w 1682911"/>
                  <a:gd name="connsiteY3974" fmla="*/ 839158 h 1572126"/>
                  <a:gd name="connsiteX3975" fmla="*/ 1193258 w 1682911"/>
                  <a:gd name="connsiteY3975" fmla="*/ 837029 h 1572126"/>
                  <a:gd name="connsiteX3976" fmla="*/ 1193258 w 1682911"/>
                  <a:gd name="connsiteY3976" fmla="*/ 836300 h 1572126"/>
                  <a:gd name="connsiteX3977" fmla="*/ 1193258 w 1682911"/>
                  <a:gd name="connsiteY3977" fmla="*/ 834171 h 1572126"/>
                  <a:gd name="connsiteX3978" fmla="*/ 1193987 w 1682911"/>
                  <a:gd name="connsiteY3978" fmla="*/ 831313 h 1572126"/>
                  <a:gd name="connsiteX3979" fmla="*/ 1194715 w 1682911"/>
                  <a:gd name="connsiteY3979" fmla="*/ 829856 h 1572126"/>
                  <a:gd name="connsiteX3980" fmla="*/ 1194715 w 1682911"/>
                  <a:gd name="connsiteY3980" fmla="*/ 828399 h 1572126"/>
                  <a:gd name="connsiteX3981" fmla="*/ 1195388 w 1682911"/>
                  <a:gd name="connsiteY3981" fmla="*/ 827727 h 1572126"/>
                  <a:gd name="connsiteX3982" fmla="*/ 1195388 w 1682911"/>
                  <a:gd name="connsiteY3982" fmla="*/ 826998 h 1572126"/>
                  <a:gd name="connsiteX3983" fmla="*/ 1196116 w 1682911"/>
                  <a:gd name="connsiteY3983" fmla="*/ 826270 h 1572126"/>
                  <a:gd name="connsiteX3984" fmla="*/ 1197573 w 1682911"/>
                  <a:gd name="connsiteY3984" fmla="*/ 825541 h 1572126"/>
                  <a:gd name="connsiteX3985" fmla="*/ 1198301 w 1682911"/>
                  <a:gd name="connsiteY3985" fmla="*/ 821226 h 1572126"/>
                  <a:gd name="connsiteX3986" fmla="*/ 1199030 w 1682911"/>
                  <a:gd name="connsiteY3986" fmla="*/ 820498 h 1572126"/>
                  <a:gd name="connsiteX3987" fmla="*/ 1200431 w 1682911"/>
                  <a:gd name="connsiteY3987" fmla="*/ 819097 h 1572126"/>
                  <a:gd name="connsiteX3988" fmla="*/ 1201159 w 1682911"/>
                  <a:gd name="connsiteY3988" fmla="*/ 819097 h 1572126"/>
                  <a:gd name="connsiteX3989" fmla="*/ 1202616 w 1682911"/>
                  <a:gd name="connsiteY3989" fmla="*/ 817640 h 1572126"/>
                  <a:gd name="connsiteX3990" fmla="*/ 1206203 w 1682911"/>
                  <a:gd name="connsiteY3990" fmla="*/ 816239 h 1572126"/>
                  <a:gd name="connsiteX3991" fmla="*/ 1209061 w 1682911"/>
                  <a:gd name="connsiteY3991" fmla="*/ 814782 h 1572126"/>
                  <a:gd name="connsiteX3992" fmla="*/ 1210518 w 1682911"/>
                  <a:gd name="connsiteY3992" fmla="*/ 813325 h 1572126"/>
                  <a:gd name="connsiteX3993" fmla="*/ 1211190 w 1682911"/>
                  <a:gd name="connsiteY3993" fmla="*/ 812597 h 1572126"/>
                  <a:gd name="connsiteX3994" fmla="*/ 1212647 w 1682911"/>
                  <a:gd name="connsiteY3994" fmla="*/ 811924 h 1572126"/>
                  <a:gd name="connsiteX3995" fmla="*/ 1213376 w 1682911"/>
                  <a:gd name="connsiteY3995" fmla="*/ 810467 h 1572126"/>
                  <a:gd name="connsiteX3996" fmla="*/ 1216233 w 1682911"/>
                  <a:gd name="connsiteY3996" fmla="*/ 809010 h 1572126"/>
                  <a:gd name="connsiteX3997" fmla="*/ 1217690 w 1682911"/>
                  <a:gd name="connsiteY3997" fmla="*/ 808338 h 1572126"/>
                  <a:gd name="connsiteX3998" fmla="*/ 1219091 w 1682911"/>
                  <a:gd name="connsiteY3998" fmla="*/ 807609 h 1572126"/>
                  <a:gd name="connsiteX3999" fmla="*/ 1220548 w 1682911"/>
                  <a:gd name="connsiteY3999" fmla="*/ 806881 h 1572126"/>
                  <a:gd name="connsiteX4000" fmla="*/ 1221277 w 1682911"/>
                  <a:gd name="connsiteY4000" fmla="*/ 806881 h 1572126"/>
                  <a:gd name="connsiteX4001" fmla="*/ 1221949 w 1682911"/>
                  <a:gd name="connsiteY4001" fmla="*/ 806881 h 1572126"/>
                  <a:gd name="connsiteX4002" fmla="*/ 1227721 w 1682911"/>
                  <a:gd name="connsiteY4002" fmla="*/ 809010 h 1572126"/>
                  <a:gd name="connsiteX4003" fmla="*/ 1229178 w 1682911"/>
                  <a:gd name="connsiteY4003" fmla="*/ 809010 h 1572126"/>
                  <a:gd name="connsiteX4004" fmla="*/ 1232764 w 1682911"/>
                  <a:gd name="connsiteY4004" fmla="*/ 809739 h 1572126"/>
                  <a:gd name="connsiteX4005" fmla="*/ 1234894 w 1682911"/>
                  <a:gd name="connsiteY4005" fmla="*/ 809739 h 1572126"/>
                  <a:gd name="connsiteX4006" fmla="*/ 1236351 w 1682911"/>
                  <a:gd name="connsiteY4006" fmla="*/ 809010 h 1572126"/>
                  <a:gd name="connsiteX4007" fmla="*/ 1237079 w 1682911"/>
                  <a:gd name="connsiteY4007" fmla="*/ 809010 h 1572126"/>
                  <a:gd name="connsiteX4008" fmla="*/ 1238480 w 1682911"/>
                  <a:gd name="connsiteY4008" fmla="*/ 807609 h 1572126"/>
                  <a:gd name="connsiteX4009" fmla="*/ 1239209 w 1682911"/>
                  <a:gd name="connsiteY4009" fmla="*/ 806152 h 1572126"/>
                  <a:gd name="connsiteX4010" fmla="*/ 1240666 w 1682911"/>
                  <a:gd name="connsiteY4010" fmla="*/ 804751 h 1572126"/>
                  <a:gd name="connsiteX4011" fmla="*/ 1241338 w 1682911"/>
                  <a:gd name="connsiteY4011" fmla="*/ 804023 h 1572126"/>
                  <a:gd name="connsiteX4012" fmla="*/ 1242067 w 1682911"/>
                  <a:gd name="connsiteY4012" fmla="*/ 803295 h 1572126"/>
                  <a:gd name="connsiteX4013" fmla="*/ 1242795 w 1682911"/>
                  <a:gd name="connsiteY4013" fmla="*/ 801838 h 1572126"/>
                  <a:gd name="connsiteX4014" fmla="*/ 1243524 w 1682911"/>
                  <a:gd name="connsiteY4014" fmla="*/ 801838 h 1572126"/>
                  <a:gd name="connsiteX4015" fmla="*/ 1243524 w 1682911"/>
                  <a:gd name="connsiteY4015" fmla="*/ 801165 h 1572126"/>
                  <a:gd name="connsiteX4016" fmla="*/ 1244252 w 1682911"/>
                  <a:gd name="connsiteY4016" fmla="*/ 801165 h 1572126"/>
                  <a:gd name="connsiteX4017" fmla="*/ 1244980 w 1682911"/>
                  <a:gd name="connsiteY4017" fmla="*/ 798980 h 1572126"/>
                  <a:gd name="connsiteX4018" fmla="*/ 1244980 w 1682911"/>
                  <a:gd name="connsiteY4018" fmla="*/ 797523 h 1572126"/>
                  <a:gd name="connsiteX4019" fmla="*/ 1246381 w 1682911"/>
                  <a:gd name="connsiteY4019" fmla="*/ 796850 h 1572126"/>
                  <a:gd name="connsiteX4020" fmla="*/ 1248567 w 1682911"/>
                  <a:gd name="connsiteY4020" fmla="*/ 793936 h 1572126"/>
                  <a:gd name="connsiteX4021" fmla="*/ 1249239 w 1682911"/>
                  <a:gd name="connsiteY4021" fmla="*/ 793936 h 1572126"/>
                  <a:gd name="connsiteX4022" fmla="*/ 1249968 w 1682911"/>
                  <a:gd name="connsiteY4022" fmla="*/ 793264 h 1572126"/>
                  <a:gd name="connsiteX4023" fmla="*/ 1255740 w 1682911"/>
                  <a:gd name="connsiteY4023" fmla="*/ 791078 h 1572126"/>
                  <a:gd name="connsiteX4024" fmla="*/ 1259326 w 1682911"/>
                  <a:gd name="connsiteY4024" fmla="*/ 790350 h 1572126"/>
                  <a:gd name="connsiteX4025" fmla="*/ 1260727 w 1682911"/>
                  <a:gd name="connsiteY4025" fmla="*/ 789677 h 1572126"/>
                  <a:gd name="connsiteX4026" fmla="*/ 1263641 w 1682911"/>
                  <a:gd name="connsiteY4026" fmla="*/ 787492 h 1572126"/>
                  <a:gd name="connsiteX4027" fmla="*/ 1264313 w 1682911"/>
                  <a:gd name="connsiteY4027" fmla="*/ 787492 h 1572126"/>
                  <a:gd name="connsiteX4028" fmla="*/ 1265770 w 1682911"/>
                  <a:gd name="connsiteY4028" fmla="*/ 786035 h 1572126"/>
                  <a:gd name="connsiteX4029" fmla="*/ 1266499 w 1682911"/>
                  <a:gd name="connsiteY4029" fmla="*/ 785363 h 1572126"/>
                  <a:gd name="connsiteX4030" fmla="*/ 1267227 w 1682911"/>
                  <a:gd name="connsiteY4030" fmla="*/ 784634 h 1572126"/>
                  <a:gd name="connsiteX4031" fmla="*/ 1268628 w 1682911"/>
                  <a:gd name="connsiteY4031" fmla="*/ 781048 h 1572126"/>
                  <a:gd name="connsiteX4032" fmla="*/ 1269357 w 1682911"/>
                  <a:gd name="connsiteY4032" fmla="*/ 780319 h 1572126"/>
                  <a:gd name="connsiteX4033" fmla="*/ 1270085 w 1682911"/>
                  <a:gd name="connsiteY4033" fmla="*/ 778190 h 1572126"/>
                  <a:gd name="connsiteX4034" fmla="*/ 1270814 w 1682911"/>
                  <a:gd name="connsiteY4034" fmla="*/ 776004 h 1572126"/>
                  <a:gd name="connsiteX4035" fmla="*/ 1273672 w 1682911"/>
                  <a:gd name="connsiteY4035" fmla="*/ 770961 h 1572126"/>
                  <a:gd name="connsiteX4036" fmla="*/ 1274400 w 1682911"/>
                  <a:gd name="connsiteY4036" fmla="*/ 770289 h 1572126"/>
                  <a:gd name="connsiteX4037" fmla="*/ 1275801 w 1682911"/>
                  <a:gd name="connsiteY4037" fmla="*/ 768103 h 1572126"/>
                  <a:gd name="connsiteX4038" fmla="*/ 1278715 w 1682911"/>
                  <a:gd name="connsiteY4038" fmla="*/ 763116 h 1572126"/>
                  <a:gd name="connsiteX4039" fmla="*/ 1278715 w 1682911"/>
                  <a:gd name="connsiteY4039" fmla="*/ 761659 h 1572126"/>
                  <a:gd name="connsiteX4040" fmla="*/ 1280116 w 1682911"/>
                  <a:gd name="connsiteY4040" fmla="*/ 759529 h 1572126"/>
                  <a:gd name="connsiteX4041" fmla="*/ 1284431 w 1682911"/>
                  <a:gd name="connsiteY4041" fmla="*/ 754486 h 1572126"/>
                  <a:gd name="connsiteX4042" fmla="*/ 1285888 w 1682911"/>
                  <a:gd name="connsiteY4042" fmla="*/ 753029 h 1572126"/>
                  <a:gd name="connsiteX4043" fmla="*/ 1285888 w 1682911"/>
                  <a:gd name="connsiteY4043" fmla="*/ 752301 h 1572126"/>
                  <a:gd name="connsiteX4044" fmla="*/ 1286616 w 1682911"/>
                  <a:gd name="connsiteY4044" fmla="*/ 750900 h 1572126"/>
                  <a:gd name="connsiteX4045" fmla="*/ 1287289 w 1682911"/>
                  <a:gd name="connsiteY4045" fmla="*/ 747313 h 1572126"/>
                  <a:gd name="connsiteX4046" fmla="*/ 1288017 w 1682911"/>
                  <a:gd name="connsiteY4046" fmla="*/ 745856 h 1572126"/>
                  <a:gd name="connsiteX4047" fmla="*/ 1291604 w 1682911"/>
                  <a:gd name="connsiteY4047" fmla="*/ 740813 h 1572126"/>
                  <a:gd name="connsiteX4048" fmla="*/ 1293789 w 1682911"/>
                  <a:gd name="connsiteY4048" fmla="*/ 737955 h 1572126"/>
                  <a:gd name="connsiteX4049" fmla="*/ 1296647 w 1682911"/>
                  <a:gd name="connsiteY4049" fmla="*/ 733640 h 1572126"/>
                  <a:gd name="connsiteX4050" fmla="*/ 1298104 w 1682911"/>
                  <a:gd name="connsiteY4050" fmla="*/ 731511 h 1572126"/>
                  <a:gd name="connsiteX4051" fmla="*/ 1299505 w 1682911"/>
                  <a:gd name="connsiteY4051" fmla="*/ 730054 h 1572126"/>
                  <a:gd name="connsiteX4052" fmla="*/ 1300233 w 1682911"/>
                  <a:gd name="connsiteY4052" fmla="*/ 728653 h 1572126"/>
                  <a:gd name="connsiteX4053" fmla="*/ 1300962 w 1682911"/>
                  <a:gd name="connsiteY4053" fmla="*/ 726467 h 1572126"/>
                  <a:gd name="connsiteX4054" fmla="*/ 1301690 w 1682911"/>
                  <a:gd name="connsiteY4054" fmla="*/ 725739 h 1572126"/>
                  <a:gd name="connsiteX4055" fmla="*/ 1302363 w 1682911"/>
                  <a:gd name="connsiteY4055" fmla="*/ 725739 h 1572126"/>
                  <a:gd name="connsiteX4056" fmla="*/ 1303820 w 1682911"/>
                  <a:gd name="connsiteY4056" fmla="*/ 725066 h 1572126"/>
                  <a:gd name="connsiteX4057" fmla="*/ 1306005 w 1682911"/>
                  <a:gd name="connsiteY4057" fmla="*/ 723610 h 1572126"/>
                  <a:gd name="connsiteX4058" fmla="*/ 1308135 w 1682911"/>
                  <a:gd name="connsiteY4058" fmla="*/ 722153 h 1572126"/>
                  <a:gd name="connsiteX4059" fmla="*/ 1309591 w 1682911"/>
                  <a:gd name="connsiteY4059" fmla="*/ 721480 h 1572126"/>
                  <a:gd name="connsiteX4060" fmla="*/ 1313906 w 1682911"/>
                  <a:gd name="connsiteY4060" fmla="*/ 720752 h 1572126"/>
                  <a:gd name="connsiteX4061" fmla="*/ 1316036 w 1682911"/>
                  <a:gd name="connsiteY4061" fmla="*/ 719295 h 1572126"/>
                  <a:gd name="connsiteX4062" fmla="*/ 1318165 w 1682911"/>
                  <a:gd name="connsiteY4062" fmla="*/ 718566 h 1572126"/>
                  <a:gd name="connsiteX4063" fmla="*/ 1321079 w 1682911"/>
                  <a:gd name="connsiteY4063" fmla="*/ 717838 h 1572126"/>
                  <a:gd name="connsiteX4064" fmla="*/ 1323209 w 1682911"/>
                  <a:gd name="connsiteY4064" fmla="*/ 717165 h 1572126"/>
                  <a:gd name="connsiteX4065" fmla="*/ 1325338 w 1682911"/>
                  <a:gd name="connsiteY4065" fmla="*/ 716437 h 1572126"/>
                  <a:gd name="connsiteX4066" fmla="*/ 1326795 w 1682911"/>
                  <a:gd name="connsiteY4066" fmla="*/ 715708 h 1572126"/>
                  <a:gd name="connsiteX4067" fmla="*/ 1327523 w 1682911"/>
                  <a:gd name="connsiteY4067" fmla="*/ 714980 h 1572126"/>
                  <a:gd name="connsiteX4068" fmla="*/ 1329653 w 1682911"/>
                  <a:gd name="connsiteY4068" fmla="*/ 712850 h 1572126"/>
                  <a:gd name="connsiteX4069" fmla="*/ 1331110 w 1682911"/>
                  <a:gd name="connsiteY4069" fmla="*/ 712122 h 1572126"/>
                  <a:gd name="connsiteX4070" fmla="*/ 1331838 w 1682911"/>
                  <a:gd name="connsiteY4070" fmla="*/ 711393 h 1572126"/>
                  <a:gd name="connsiteX4071" fmla="*/ 1336826 w 1682911"/>
                  <a:gd name="connsiteY4071" fmla="*/ 707807 h 1572126"/>
                  <a:gd name="connsiteX4072" fmla="*/ 1338283 w 1682911"/>
                  <a:gd name="connsiteY4072" fmla="*/ 707079 h 1572126"/>
                  <a:gd name="connsiteX4073" fmla="*/ 1341140 w 1682911"/>
                  <a:gd name="connsiteY4073" fmla="*/ 706350 h 1572126"/>
                  <a:gd name="connsiteX4074" fmla="*/ 1342598 w 1682911"/>
                  <a:gd name="connsiteY4074" fmla="*/ 705678 h 1572126"/>
                  <a:gd name="connsiteX4075" fmla="*/ 1343326 w 1682911"/>
                  <a:gd name="connsiteY4075" fmla="*/ 704949 h 1572126"/>
                  <a:gd name="connsiteX4076" fmla="*/ 1344727 w 1682911"/>
                  <a:gd name="connsiteY4076" fmla="*/ 704949 h 1572126"/>
                  <a:gd name="connsiteX4077" fmla="*/ 1346184 w 1682911"/>
                  <a:gd name="connsiteY4077" fmla="*/ 704221 h 1572126"/>
                  <a:gd name="connsiteX4078" fmla="*/ 1349770 w 1682911"/>
                  <a:gd name="connsiteY4078" fmla="*/ 704221 h 1572126"/>
                  <a:gd name="connsiteX4079" fmla="*/ 1352628 w 1682911"/>
                  <a:gd name="connsiteY4079" fmla="*/ 703492 h 1572126"/>
                  <a:gd name="connsiteX4080" fmla="*/ 1353357 w 1682911"/>
                  <a:gd name="connsiteY4080" fmla="*/ 703492 h 1572126"/>
                  <a:gd name="connsiteX4081" fmla="*/ 1354814 w 1682911"/>
                  <a:gd name="connsiteY4081" fmla="*/ 703492 h 1572126"/>
                  <a:gd name="connsiteX4082" fmla="*/ 1356215 w 1682911"/>
                  <a:gd name="connsiteY4082" fmla="*/ 703492 h 1572126"/>
                  <a:gd name="connsiteX4083" fmla="*/ 1359129 w 1682911"/>
                  <a:gd name="connsiteY4083" fmla="*/ 703492 h 1572126"/>
                  <a:gd name="connsiteX4084" fmla="*/ 1364116 w 1682911"/>
                  <a:gd name="connsiteY4084" fmla="*/ 703492 h 1572126"/>
                  <a:gd name="connsiteX4085" fmla="*/ 1364844 w 1682911"/>
                  <a:gd name="connsiteY4085" fmla="*/ 703492 h 1572126"/>
                  <a:gd name="connsiteX4086" fmla="*/ 1366301 w 1682911"/>
                  <a:gd name="connsiteY4086" fmla="*/ 702764 h 1572126"/>
                  <a:gd name="connsiteX4087" fmla="*/ 1367030 w 1682911"/>
                  <a:gd name="connsiteY4087" fmla="*/ 702764 h 1572126"/>
                  <a:gd name="connsiteX4088" fmla="*/ 1369159 w 1682911"/>
                  <a:gd name="connsiteY4088" fmla="*/ 702091 h 1572126"/>
                  <a:gd name="connsiteX4089" fmla="*/ 1369888 w 1682911"/>
                  <a:gd name="connsiteY4089" fmla="*/ 701363 h 1572126"/>
                  <a:gd name="connsiteX4090" fmla="*/ 1370616 w 1682911"/>
                  <a:gd name="connsiteY4090" fmla="*/ 702091 h 1572126"/>
                  <a:gd name="connsiteX4091" fmla="*/ 1372017 w 1682911"/>
                  <a:gd name="connsiteY4091" fmla="*/ 702091 h 1572126"/>
                  <a:gd name="connsiteX4092" fmla="*/ 1373474 w 1682911"/>
                  <a:gd name="connsiteY4092" fmla="*/ 702764 h 1572126"/>
                  <a:gd name="connsiteX4093" fmla="*/ 1374931 w 1682911"/>
                  <a:gd name="connsiteY4093" fmla="*/ 702091 h 1572126"/>
                  <a:gd name="connsiteX4094" fmla="*/ 1376332 w 1682911"/>
                  <a:gd name="connsiteY4094" fmla="*/ 702764 h 1572126"/>
                  <a:gd name="connsiteX4095" fmla="*/ 1378517 w 1682911"/>
                  <a:gd name="connsiteY4095" fmla="*/ 703492 h 1572126"/>
                  <a:gd name="connsiteX4096" fmla="*/ 1379190 w 1682911"/>
                  <a:gd name="connsiteY4096" fmla="*/ 703492 h 1572126"/>
                  <a:gd name="connsiteX4097" fmla="*/ 1384962 w 1682911"/>
                  <a:gd name="connsiteY4097" fmla="*/ 703492 h 1572126"/>
                  <a:gd name="connsiteX4098" fmla="*/ 1387091 w 1682911"/>
                  <a:gd name="connsiteY4098" fmla="*/ 703492 h 1572126"/>
                  <a:gd name="connsiteX4099" fmla="*/ 1387820 w 1682911"/>
                  <a:gd name="connsiteY4099" fmla="*/ 703492 h 1572126"/>
                  <a:gd name="connsiteX4100" fmla="*/ 1390005 w 1682911"/>
                  <a:gd name="connsiteY4100" fmla="*/ 704221 h 1572126"/>
                  <a:gd name="connsiteX4101" fmla="*/ 1394992 w 1682911"/>
                  <a:gd name="connsiteY4101" fmla="*/ 706350 h 1572126"/>
                  <a:gd name="connsiteX4102" fmla="*/ 1397178 w 1682911"/>
                  <a:gd name="connsiteY4102" fmla="*/ 706350 h 1572126"/>
                  <a:gd name="connsiteX4103" fmla="*/ 1400036 w 1682911"/>
                  <a:gd name="connsiteY4103" fmla="*/ 704949 h 1572126"/>
                  <a:gd name="connsiteX4104" fmla="*/ 1400036 w 1682911"/>
                  <a:gd name="connsiteY4104" fmla="*/ 706350 h 1572126"/>
                  <a:gd name="connsiteX4105" fmla="*/ 1400764 w 1682911"/>
                  <a:gd name="connsiteY4105" fmla="*/ 709264 h 1572126"/>
                  <a:gd name="connsiteX4106" fmla="*/ 1400036 w 1682911"/>
                  <a:gd name="connsiteY4106" fmla="*/ 711393 h 1572126"/>
                  <a:gd name="connsiteX4107" fmla="*/ 1400036 w 1682911"/>
                  <a:gd name="connsiteY4107" fmla="*/ 714251 h 1572126"/>
                  <a:gd name="connsiteX4108" fmla="*/ 1401493 w 1682911"/>
                  <a:gd name="connsiteY4108" fmla="*/ 717838 h 1572126"/>
                  <a:gd name="connsiteX4109" fmla="*/ 1401493 w 1682911"/>
                  <a:gd name="connsiteY4109" fmla="*/ 720023 h 1572126"/>
                  <a:gd name="connsiteX4110" fmla="*/ 1402165 w 1682911"/>
                  <a:gd name="connsiteY4110" fmla="*/ 722153 h 1572126"/>
                  <a:gd name="connsiteX4111" fmla="*/ 1404351 w 1682911"/>
                  <a:gd name="connsiteY4111" fmla="*/ 725739 h 1572126"/>
                  <a:gd name="connsiteX4112" fmla="*/ 1409394 w 1682911"/>
                  <a:gd name="connsiteY4112" fmla="*/ 727924 h 1572126"/>
                  <a:gd name="connsiteX4113" fmla="*/ 1412980 w 1682911"/>
                  <a:gd name="connsiteY4113" fmla="*/ 728653 h 1572126"/>
                  <a:gd name="connsiteX4114" fmla="*/ 1415110 w 1682911"/>
                  <a:gd name="connsiteY4114" fmla="*/ 729325 h 1572126"/>
                  <a:gd name="connsiteX4115" fmla="*/ 1428054 w 1682911"/>
                  <a:gd name="connsiteY4115" fmla="*/ 730782 h 1572126"/>
                  <a:gd name="connsiteX4116" fmla="*/ 1429455 w 1682911"/>
                  <a:gd name="connsiteY4116" fmla="*/ 730782 h 1572126"/>
                  <a:gd name="connsiteX4117" fmla="*/ 1490480 w 1682911"/>
                  <a:gd name="connsiteY4117" fmla="*/ 657542 h 1572126"/>
                  <a:gd name="connsiteX4118" fmla="*/ 1491937 w 1682911"/>
                  <a:gd name="connsiteY4118" fmla="*/ 656141 h 1572126"/>
                  <a:gd name="connsiteX4119" fmla="*/ 1492665 w 1682911"/>
                  <a:gd name="connsiteY4119" fmla="*/ 654684 h 1572126"/>
                  <a:gd name="connsiteX4120" fmla="*/ 1492665 w 1682911"/>
                  <a:gd name="connsiteY4120" fmla="*/ 653955 h 1572126"/>
                  <a:gd name="connsiteX4121" fmla="*/ 1493394 w 1682911"/>
                  <a:gd name="connsiteY4121" fmla="*/ 651826 h 1572126"/>
                  <a:gd name="connsiteX4122" fmla="*/ 1494066 w 1682911"/>
                  <a:gd name="connsiteY4122" fmla="*/ 650369 h 1572126"/>
                  <a:gd name="connsiteX4123" fmla="*/ 1494066 w 1682911"/>
                  <a:gd name="connsiteY4123" fmla="*/ 649640 h 1572126"/>
                  <a:gd name="connsiteX4124" fmla="*/ 1493394 w 1682911"/>
                  <a:gd name="connsiteY4124" fmla="*/ 649640 h 1572126"/>
                  <a:gd name="connsiteX4125" fmla="*/ 1493394 w 1682911"/>
                  <a:gd name="connsiteY4125" fmla="*/ 648968 h 1572126"/>
                  <a:gd name="connsiteX4126" fmla="*/ 1492665 w 1682911"/>
                  <a:gd name="connsiteY4126" fmla="*/ 648968 h 1572126"/>
                  <a:gd name="connsiteX4127" fmla="*/ 1491208 w 1682911"/>
                  <a:gd name="connsiteY4127" fmla="*/ 648239 h 1572126"/>
                  <a:gd name="connsiteX4128" fmla="*/ 1490480 w 1682911"/>
                  <a:gd name="connsiteY4128" fmla="*/ 648239 h 1572126"/>
                  <a:gd name="connsiteX4129" fmla="*/ 1489807 w 1682911"/>
                  <a:gd name="connsiteY4129" fmla="*/ 646054 h 1572126"/>
                  <a:gd name="connsiteX4130" fmla="*/ 1486894 w 1682911"/>
                  <a:gd name="connsiteY4130" fmla="*/ 638881 h 1572126"/>
                  <a:gd name="connsiteX4131" fmla="*/ 1486894 w 1682911"/>
                  <a:gd name="connsiteY4131" fmla="*/ 638153 h 1572126"/>
                  <a:gd name="connsiteX4132" fmla="*/ 1489079 w 1682911"/>
                  <a:gd name="connsiteY4132" fmla="*/ 632437 h 1572126"/>
                  <a:gd name="connsiteX4133" fmla="*/ 1489079 w 1682911"/>
                  <a:gd name="connsiteY4133" fmla="*/ 631708 h 1572126"/>
                  <a:gd name="connsiteX4134" fmla="*/ 1489079 w 1682911"/>
                  <a:gd name="connsiteY4134" fmla="*/ 630307 h 1572126"/>
                  <a:gd name="connsiteX4135" fmla="*/ 1486894 w 1682911"/>
                  <a:gd name="connsiteY4135" fmla="*/ 626721 h 1572126"/>
                  <a:gd name="connsiteX4136" fmla="*/ 1486894 w 1682911"/>
                  <a:gd name="connsiteY4136" fmla="*/ 625993 h 1572126"/>
                  <a:gd name="connsiteX4137" fmla="*/ 1486894 w 1682911"/>
                  <a:gd name="connsiteY4137" fmla="*/ 625993 h 1572126"/>
                  <a:gd name="connsiteX4138" fmla="*/ 1486894 w 1682911"/>
                  <a:gd name="connsiteY4138" fmla="*/ 624536 h 1572126"/>
                  <a:gd name="connsiteX4139" fmla="*/ 1486165 w 1682911"/>
                  <a:gd name="connsiteY4139" fmla="*/ 622406 h 1572126"/>
                  <a:gd name="connsiteX4140" fmla="*/ 1486165 w 1682911"/>
                  <a:gd name="connsiteY4140" fmla="*/ 621678 h 1572126"/>
                  <a:gd name="connsiteX4141" fmla="*/ 1488351 w 1682911"/>
                  <a:gd name="connsiteY4141" fmla="*/ 619492 h 1572126"/>
                  <a:gd name="connsiteX4142" fmla="*/ 1488351 w 1682911"/>
                  <a:gd name="connsiteY4142" fmla="*/ 618820 h 1572126"/>
                  <a:gd name="connsiteX4143" fmla="*/ 1487622 w 1682911"/>
                  <a:gd name="connsiteY4143" fmla="*/ 618091 h 1572126"/>
                  <a:gd name="connsiteX4144" fmla="*/ 1487622 w 1682911"/>
                  <a:gd name="connsiteY4144" fmla="*/ 617363 h 1572126"/>
                  <a:gd name="connsiteX4145" fmla="*/ 1486894 w 1682911"/>
                  <a:gd name="connsiteY4145" fmla="*/ 615906 h 1572126"/>
                  <a:gd name="connsiteX4146" fmla="*/ 1486894 w 1682911"/>
                  <a:gd name="connsiteY4146" fmla="*/ 615233 h 1572126"/>
                  <a:gd name="connsiteX4147" fmla="*/ 1486894 w 1682911"/>
                  <a:gd name="connsiteY4147" fmla="*/ 613776 h 1572126"/>
                  <a:gd name="connsiteX4148" fmla="*/ 1486894 w 1682911"/>
                  <a:gd name="connsiteY4148" fmla="*/ 613048 h 1572126"/>
                  <a:gd name="connsiteX4149" fmla="*/ 1487622 w 1682911"/>
                  <a:gd name="connsiteY4149" fmla="*/ 611591 h 1572126"/>
                  <a:gd name="connsiteX4150" fmla="*/ 1486894 w 1682911"/>
                  <a:gd name="connsiteY4150" fmla="*/ 610919 h 1572126"/>
                  <a:gd name="connsiteX4151" fmla="*/ 1485493 w 1682911"/>
                  <a:gd name="connsiteY4151" fmla="*/ 610190 h 1572126"/>
                  <a:gd name="connsiteX4152" fmla="*/ 1484036 w 1682911"/>
                  <a:gd name="connsiteY4152" fmla="*/ 609461 h 1572126"/>
                  <a:gd name="connsiteX4153" fmla="*/ 1484036 w 1682911"/>
                  <a:gd name="connsiteY4153" fmla="*/ 608733 h 1572126"/>
                  <a:gd name="connsiteX4154" fmla="*/ 1484036 w 1682911"/>
                  <a:gd name="connsiteY4154" fmla="*/ 608005 h 1572126"/>
                  <a:gd name="connsiteX4155" fmla="*/ 1484036 w 1682911"/>
                  <a:gd name="connsiteY4155" fmla="*/ 605875 h 1572126"/>
                  <a:gd name="connsiteX4156" fmla="*/ 1483307 w 1682911"/>
                  <a:gd name="connsiteY4156" fmla="*/ 603017 h 1572126"/>
                  <a:gd name="connsiteX4157" fmla="*/ 1483307 w 1682911"/>
                  <a:gd name="connsiteY4157" fmla="*/ 602289 h 1572126"/>
                  <a:gd name="connsiteX4158" fmla="*/ 1484036 w 1682911"/>
                  <a:gd name="connsiteY4158" fmla="*/ 600103 h 1572126"/>
                  <a:gd name="connsiteX4159" fmla="*/ 1484036 w 1682911"/>
                  <a:gd name="connsiteY4159" fmla="*/ 599431 h 1572126"/>
                  <a:gd name="connsiteX4160" fmla="*/ 1483307 w 1682911"/>
                  <a:gd name="connsiteY4160" fmla="*/ 598702 h 1572126"/>
                  <a:gd name="connsiteX4161" fmla="*/ 1482579 w 1682911"/>
                  <a:gd name="connsiteY4161" fmla="*/ 598702 h 1572126"/>
                  <a:gd name="connsiteX4162" fmla="*/ 1481906 w 1682911"/>
                  <a:gd name="connsiteY4162" fmla="*/ 598702 h 1572126"/>
                  <a:gd name="connsiteX4163" fmla="*/ 1481178 w 1682911"/>
                  <a:gd name="connsiteY4163" fmla="*/ 597245 h 1572126"/>
                  <a:gd name="connsiteX4164" fmla="*/ 1481178 w 1682911"/>
                  <a:gd name="connsiteY4164" fmla="*/ 596517 h 1572126"/>
                  <a:gd name="connsiteX4165" fmla="*/ 1481178 w 1682911"/>
                  <a:gd name="connsiteY4165" fmla="*/ 595844 h 1572126"/>
                  <a:gd name="connsiteX4166" fmla="*/ 1481906 w 1682911"/>
                  <a:gd name="connsiteY4166" fmla="*/ 594388 h 1572126"/>
                  <a:gd name="connsiteX4167" fmla="*/ 1480449 w 1682911"/>
                  <a:gd name="connsiteY4167" fmla="*/ 593659 h 1572126"/>
                  <a:gd name="connsiteX4168" fmla="*/ 1479721 w 1682911"/>
                  <a:gd name="connsiteY4168" fmla="*/ 593659 h 1572126"/>
                  <a:gd name="connsiteX4169" fmla="*/ 1478320 w 1682911"/>
                  <a:gd name="connsiteY4169" fmla="*/ 594388 h 1572126"/>
                  <a:gd name="connsiteX4170" fmla="*/ 1478320 w 1682911"/>
                  <a:gd name="connsiteY4170" fmla="*/ 593659 h 1572126"/>
                  <a:gd name="connsiteX4171" fmla="*/ 1477591 w 1682911"/>
                  <a:gd name="connsiteY4171" fmla="*/ 593659 h 1572126"/>
                  <a:gd name="connsiteX4172" fmla="*/ 1476863 w 1682911"/>
                  <a:gd name="connsiteY4172" fmla="*/ 593659 h 1572126"/>
                  <a:gd name="connsiteX4173" fmla="*/ 1476134 w 1682911"/>
                  <a:gd name="connsiteY4173" fmla="*/ 593659 h 1572126"/>
                  <a:gd name="connsiteX4174" fmla="*/ 1476134 w 1682911"/>
                  <a:gd name="connsiteY4174" fmla="*/ 592931 h 1572126"/>
                  <a:gd name="connsiteX4175" fmla="*/ 1476863 w 1682911"/>
                  <a:gd name="connsiteY4175" fmla="*/ 592258 h 1572126"/>
                  <a:gd name="connsiteX4176" fmla="*/ 1477591 w 1682911"/>
                  <a:gd name="connsiteY4176" fmla="*/ 591530 h 1572126"/>
                  <a:gd name="connsiteX4177" fmla="*/ 1478320 w 1682911"/>
                  <a:gd name="connsiteY4177" fmla="*/ 591530 h 1572126"/>
                  <a:gd name="connsiteX4178" fmla="*/ 1478992 w 1682911"/>
                  <a:gd name="connsiteY4178" fmla="*/ 590801 h 1572126"/>
                  <a:gd name="connsiteX4179" fmla="*/ 1478992 w 1682911"/>
                  <a:gd name="connsiteY4179" fmla="*/ 590073 h 1572126"/>
                  <a:gd name="connsiteX4180" fmla="*/ 1478992 w 1682911"/>
                  <a:gd name="connsiteY4180" fmla="*/ 589344 h 1572126"/>
                  <a:gd name="connsiteX4181" fmla="*/ 1478320 w 1682911"/>
                  <a:gd name="connsiteY4181" fmla="*/ 589344 h 1572126"/>
                  <a:gd name="connsiteX4182" fmla="*/ 1477591 w 1682911"/>
                  <a:gd name="connsiteY4182" fmla="*/ 589344 h 1572126"/>
                  <a:gd name="connsiteX4183" fmla="*/ 1477591 w 1682911"/>
                  <a:gd name="connsiteY4183" fmla="*/ 588672 h 1572126"/>
                  <a:gd name="connsiteX4184" fmla="*/ 1476863 w 1682911"/>
                  <a:gd name="connsiteY4184" fmla="*/ 588672 h 1572126"/>
                  <a:gd name="connsiteX4185" fmla="*/ 1476863 w 1682911"/>
                  <a:gd name="connsiteY4185" fmla="*/ 587943 h 1572126"/>
                  <a:gd name="connsiteX4186" fmla="*/ 1477591 w 1682911"/>
                  <a:gd name="connsiteY4186" fmla="*/ 585085 h 1572126"/>
                  <a:gd name="connsiteX4187" fmla="*/ 1477591 w 1682911"/>
                  <a:gd name="connsiteY4187" fmla="*/ 584357 h 1572126"/>
                  <a:gd name="connsiteX4188" fmla="*/ 1477591 w 1682911"/>
                  <a:gd name="connsiteY4188" fmla="*/ 582900 h 1572126"/>
                  <a:gd name="connsiteX4189" fmla="*/ 1477591 w 1682911"/>
                  <a:gd name="connsiteY4189" fmla="*/ 582171 h 1572126"/>
                  <a:gd name="connsiteX4190" fmla="*/ 1478320 w 1682911"/>
                  <a:gd name="connsiteY4190" fmla="*/ 580770 h 1572126"/>
                  <a:gd name="connsiteX4191" fmla="*/ 1478992 w 1682911"/>
                  <a:gd name="connsiteY4191" fmla="*/ 580042 h 1572126"/>
                  <a:gd name="connsiteX4192" fmla="*/ 1478320 w 1682911"/>
                  <a:gd name="connsiteY4192" fmla="*/ 579314 h 1572126"/>
                  <a:gd name="connsiteX4193" fmla="*/ 1477591 w 1682911"/>
                  <a:gd name="connsiteY4193" fmla="*/ 578585 h 1572126"/>
                  <a:gd name="connsiteX4194" fmla="*/ 1476863 w 1682911"/>
                  <a:gd name="connsiteY4194" fmla="*/ 577857 h 1572126"/>
                  <a:gd name="connsiteX4195" fmla="*/ 1477591 w 1682911"/>
                  <a:gd name="connsiteY4195" fmla="*/ 577184 h 1572126"/>
                  <a:gd name="connsiteX4196" fmla="*/ 1478992 w 1682911"/>
                  <a:gd name="connsiteY4196" fmla="*/ 575727 h 1572126"/>
                  <a:gd name="connsiteX4197" fmla="*/ 1478992 w 1682911"/>
                  <a:gd name="connsiteY4197" fmla="*/ 574270 h 1572126"/>
                  <a:gd name="connsiteX4198" fmla="*/ 1478992 w 1682911"/>
                  <a:gd name="connsiteY4198" fmla="*/ 573598 h 1572126"/>
                  <a:gd name="connsiteX4199" fmla="*/ 1478992 w 1682911"/>
                  <a:gd name="connsiteY4199" fmla="*/ 572869 h 1572126"/>
                  <a:gd name="connsiteX4200" fmla="*/ 1478992 w 1682911"/>
                  <a:gd name="connsiteY4200" fmla="*/ 572141 h 1572126"/>
                  <a:gd name="connsiteX4201" fmla="*/ 1478320 w 1682911"/>
                  <a:gd name="connsiteY4201" fmla="*/ 571412 h 1572126"/>
                  <a:gd name="connsiteX4202" fmla="*/ 1478320 w 1682911"/>
                  <a:gd name="connsiteY4202" fmla="*/ 569955 h 1572126"/>
                  <a:gd name="connsiteX4203" fmla="*/ 1478320 w 1682911"/>
                  <a:gd name="connsiteY4203" fmla="*/ 569283 h 1572126"/>
                  <a:gd name="connsiteX4204" fmla="*/ 1478152 w 1682911"/>
                  <a:gd name="connsiteY4204" fmla="*/ 569171 h 1572126"/>
                  <a:gd name="connsiteX4205" fmla="*/ 1478320 w 1682911"/>
                  <a:gd name="connsiteY4205" fmla="*/ 569283 h 1572126"/>
                  <a:gd name="connsiteX4206" fmla="*/ 1478320 w 1682911"/>
                  <a:gd name="connsiteY4206" fmla="*/ 569955 h 1572126"/>
                  <a:gd name="connsiteX4207" fmla="*/ 1478320 w 1682911"/>
                  <a:gd name="connsiteY4207" fmla="*/ 571412 h 1572126"/>
                  <a:gd name="connsiteX4208" fmla="*/ 1478992 w 1682911"/>
                  <a:gd name="connsiteY4208" fmla="*/ 572141 h 1572126"/>
                  <a:gd name="connsiteX4209" fmla="*/ 1478992 w 1682911"/>
                  <a:gd name="connsiteY4209" fmla="*/ 572869 h 1572126"/>
                  <a:gd name="connsiteX4210" fmla="*/ 1478992 w 1682911"/>
                  <a:gd name="connsiteY4210" fmla="*/ 573598 h 1572126"/>
                  <a:gd name="connsiteX4211" fmla="*/ 1478992 w 1682911"/>
                  <a:gd name="connsiteY4211" fmla="*/ 574270 h 1572126"/>
                  <a:gd name="connsiteX4212" fmla="*/ 1478992 w 1682911"/>
                  <a:gd name="connsiteY4212" fmla="*/ 575727 h 1572126"/>
                  <a:gd name="connsiteX4213" fmla="*/ 1515641 w 1682911"/>
                  <a:gd name="connsiteY4213" fmla="*/ 581443 h 1572126"/>
                  <a:gd name="connsiteX4214" fmla="*/ 1538616 w 1682911"/>
                  <a:gd name="connsiteY4214" fmla="*/ 585085 h 1572126"/>
                  <a:gd name="connsiteX4215" fmla="*/ 1565178 w 1682911"/>
                  <a:gd name="connsiteY4215" fmla="*/ 589344 h 1572126"/>
                  <a:gd name="connsiteX4216" fmla="*/ 1599641 w 1682911"/>
                  <a:gd name="connsiteY4216" fmla="*/ 594388 h 1572126"/>
                  <a:gd name="connsiteX4217" fmla="*/ 1608943 w 1682911"/>
                  <a:gd name="connsiteY4217" fmla="*/ 595116 h 1572126"/>
                  <a:gd name="connsiteX4218" fmla="*/ 1610400 w 1682911"/>
                  <a:gd name="connsiteY4218" fmla="*/ 593659 h 1572126"/>
                  <a:gd name="connsiteX4219" fmla="*/ 1610400 w 1682911"/>
                  <a:gd name="connsiteY4219" fmla="*/ 591530 h 1572126"/>
                  <a:gd name="connsiteX4220" fmla="*/ 1608270 w 1682911"/>
                  <a:gd name="connsiteY4220" fmla="*/ 587943 h 1572126"/>
                  <a:gd name="connsiteX4221" fmla="*/ 1608943 w 1682911"/>
                  <a:gd name="connsiteY4221" fmla="*/ 585758 h 1572126"/>
                  <a:gd name="connsiteX4222" fmla="*/ 1608270 w 1682911"/>
                  <a:gd name="connsiteY4222" fmla="*/ 585085 h 1572126"/>
                  <a:gd name="connsiteX4223" fmla="*/ 1606813 w 1682911"/>
                  <a:gd name="connsiteY4223" fmla="*/ 583628 h 1572126"/>
                  <a:gd name="connsiteX4224" fmla="*/ 1606085 w 1682911"/>
                  <a:gd name="connsiteY4224" fmla="*/ 582900 h 1572126"/>
                  <a:gd name="connsiteX4225" fmla="*/ 1606085 w 1682911"/>
                  <a:gd name="connsiteY4225" fmla="*/ 582171 h 1572126"/>
                  <a:gd name="connsiteX4226" fmla="*/ 1606085 w 1682911"/>
                  <a:gd name="connsiteY4226" fmla="*/ 581443 h 1572126"/>
                  <a:gd name="connsiteX4227" fmla="*/ 1606085 w 1682911"/>
                  <a:gd name="connsiteY4227" fmla="*/ 580770 h 1572126"/>
                  <a:gd name="connsiteX4228" fmla="*/ 1604684 w 1682911"/>
                  <a:gd name="connsiteY4228" fmla="*/ 580770 h 1572126"/>
                  <a:gd name="connsiteX4229" fmla="*/ 1603955 w 1682911"/>
                  <a:gd name="connsiteY4229" fmla="*/ 580770 h 1572126"/>
                  <a:gd name="connsiteX4230" fmla="*/ 1603227 w 1682911"/>
                  <a:gd name="connsiteY4230" fmla="*/ 580770 h 1572126"/>
                  <a:gd name="connsiteX4231" fmla="*/ 1603227 w 1682911"/>
                  <a:gd name="connsiteY4231" fmla="*/ 580042 h 1572126"/>
                  <a:gd name="connsiteX4232" fmla="*/ 1603227 w 1682911"/>
                  <a:gd name="connsiteY4232" fmla="*/ 578585 h 1572126"/>
                  <a:gd name="connsiteX4233" fmla="*/ 1603227 w 1682911"/>
                  <a:gd name="connsiteY4233" fmla="*/ 577857 h 1572126"/>
                  <a:gd name="connsiteX4234" fmla="*/ 1602498 w 1682911"/>
                  <a:gd name="connsiteY4234" fmla="*/ 577184 h 1572126"/>
                  <a:gd name="connsiteX4235" fmla="*/ 1602498 w 1682911"/>
                  <a:gd name="connsiteY4235" fmla="*/ 576456 h 1572126"/>
                  <a:gd name="connsiteX4236" fmla="*/ 1602498 w 1682911"/>
                  <a:gd name="connsiteY4236" fmla="*/ 575727 h 1572126"/>
                  <a:gd name="connsiteX4237" fmla="*/ 1603227 w 1682911"/>
                  <a:gd name="connsiteY4237" fmla="*/ 574999 h 1572126"/>
                  <a:gd name="connsiteX4238" fmla="*/ 1603955 w 1682911"/>
                  <a:gd name="connsiteY4238" fmla="*/ 574270 h 1572126"/>
                  <a:gd name="connsiteX4239" fmla="*/ 1603955 w 1682911"/>
                  <a:gd name="connsiteY4239" fmla="*/ 572869 h 1572126"/>
                  <a:gd name="connsiteX4240" fmla="*/ 1603227 w 1682911"/>
                  <a:gd name="connsiteY4240" fmla="*/ 571412 h 1572126"/>
                  <a:gd name="connsiteX4241" fmla="*/ 1603227 w 1682911"/>
                  <a:gd name="connsiteY4241" fmla="*/ 568554 h 1572126"/>
                  <a:gd name="connsiteX4242" fmla="*/ 1603227 w 1682911"/>
                  <a:gd name="connsiteY4242" fmla="*/ 567097 h 1572126"/>
                  <a:gd name="connsiteX4243" fmla="*/ 1602498 w 1682911"/>
                  <a:gd name="connsiteY4243" fmla="*/ 565696 h 1572126"/>
                  <a:gd name="connsiteX4244" fmla="*/ 1601770 w 1682911"/>
                  <a:gd name="connsiteY4244" fmla="*/ 564968 h 1572126"/>
                  <a:gd name="connsiteX4245" fmla="*/ 1602498 w 1682911"/>
                  <a:gd name="connsiteY4245" fmla="*/ 564240 h 1572126"/>
                  <a:gd name="connsiteX4246" fmla="*/ 1603227 w 1682911"/>
                  <a:gd name="connsiteY4246" fmla="*/ 563511 h 1572126"/>
                  <a:gd name="connsiteX4247" fmla="*/ 1603227 w 1682911"/>
                  <a:gd name="connsiteY4247" fmla="*/ 562782 h 1572126"/>
                  <a:gd name="connsiteX4248" fmla="*/ 1603227 w 1682911"/>
                  <a:gd name="connsiteY4248" fmla="*/ 562110 h 1572126"/>
                  <a:gd name="connsiteX4249" fmla="*/ 1603955 w 1682911"/>
                  <a:gd name="connsiteY4249" fmla="*/ 562110 h 1572126"/>
                  <a:gd name="connsiteX4250" fmla="*/ 1604684 w 1682911"/>
                  <a:gd name="connsiteY4250" fmla="*/ 562782 h 1572126"/>
                  <a:gd name="connsiteX4251" fmla="*/ 1604684 w 1682911"/>
                  <a:gd name="connsiteY4251" fmla="*/ 562110 h 1572126"/>
                  <a:gd name="connsiteX4252" fmla="*/ 1604684 w 1682911"/>
                  <a:gd name="connsiteY4252" fmla="*/ 560653 h 1572126"/>
                  <a:gd name="connsiteX4253" fmla="*/ 1603955 w 1682911"/>
                  <a:gd name="connsiteY4253" fmla="*/ 558468 h 1572126"/>
                  <a:gd name="connsiteX4254" fmla="*/ 1603955 w 1682911"/>
                  <a:gd name="connsiteY4254" fmla="*/ 557795 h 1572126"/>
                  <a:gd name="connsiteX4255" fmla="*/ 1604684 w 1682911"/>
                  <a:gd name="connsiteY4255" fmla="*/ 557795 h 1572126"/>
                  <a:gd name="connsiteX4256" fmla="*/ 1605356 w 1682911"/>
                  <a:gd name="connsiteY4256" fmla="*/ 557067 h 1572126"/>
                  <a:gd name="connsiteX4257" fmla="*/ 1606085 w 1682911"/>
                  <a:gd name="connsiteY4257" fmla="*/ 555610 h 1572126"/>
                  <a:gd name="connsiteX4258" fmla="*/ 1606813 w 1682911"/>
                  <a:gd name="connsiteY4258" fmla="*/ 555610 h 1572126"/>
                  <a:gd name="connsiteX4259" fmla="*/ 1607542 w 1682911"/>
                  <a:gd name="connsiteY4259" fmla="*/ 555610 h 1572126"/>
                  <a:gd name="connsiteX4260" fmla="*/ 1608270 w 1682911"/>
                  <a:gd name="connsiteY4260" fmla="*/ 554881 h 1572126"/>
                  <a:gd name="connsiteX4261" fmla="*/ 1608943 w 1682911"/>
                  <a:gd name="connsiteY4261" fmla="*/ 552752 h 1572126"/>
                  <a:gd name="connsiteX4262" fmla="*/ 1609671 w 1682911"/>
                  <a:gd name="connsiteY4262" fmla="*/ 551295 h 1572126"/>
                  <a:gd name="connsiteX4263" fmla="*/ 1610400 w 1682911"/>
                  <a:gd name="connsiteY4263" fmla="*/ 549894 h 1572126"/>
                  <a:gd name="connsiteX4264" fmla="*/ 1612529 w 1682911"/>
                  <a:gd name="connsiteY4264" fmla="*/ 547708 h 1572126"/>
                  <a:gd name="connsiteX4265" fmla="*/ 1613986 w 1682911"/>
                  <a:gd name="connsiteY4265" fmla="*/ 547036 h 1572126"/>
                  <a:gd name="connsiteX4266" fmla="*/ 1614715 w 1682911"/>
                  <a:gd name="connsiteY4266" fmla="*/ 546308 h 1572126"/>
                  <a:gd name="connsiteX4267" fmla="*/ 1615443 w 1682911"/>
                  <a:gd name="connsiteY4267" fmla="*/ 545579 h 1572126"/>
                  <a:gd name="connsiteX4268" fmla="*/ 1615443 w 1682911"/>
                  <a:gd name="connsiteY4268" fmla="*/ 544850 h 1572126"/>
                  <a:gd name="connsiteX4269" fmla="*/ 1613986 w 1682911"/>
                  <a:gd name="connsiteY4269" fmla="*/ 543394 h 1572126"/>
                  <a:gd name="connsiteX4270" fmla="*/ 1613986 w 1682911"/>
                  <a:gd name="connsiteY4270" fmla="*/ 542721 h 1572126"/>
                  <a:gd name="connsiteX4271" fmla="*/ 1613986 w 1682911"/>
                  <a:gd name="connsiteY4271" fmla="*/ 541264 h 1572126"/>
                  <a:gd name="connsiteX4272" fmla="*/ 1613986 w 1682911"/>
                  <a:gd name="connsiteY4272" fmla="*/ 540536 h 1572126"/>
                  <a:gd name="connsiteX4273" fmla="*/ 1614715 w 1682911"/>
                  <a:gd name="connsiteY4273" fmla="*/ 539135 h 1572126"/>
                  <a:gd name="connsiteX4274" fmla="*/ 1614715 w 1682911"/>
                  <a:gd name="connsiteY4274" fmla="*/ 536949 h 1572126"/>
                  <a:gd name="connsiteX4275" fmla="*/ 1615443 w 1682911"/>
                  <a:gd name="connsiteY4275" fmla="*/ 536221 h 1572126"/>
                  <a:gd name="connsiteX4276" fmla="*/ 1616172 w 1682911"/>
                  <a:gd name="connsiteY4276" fmla="*/ 535548 h 1572126"/>
                  <a:gd name="connsiteX4277" fmla="*/ 1616844 w 1682911"/>
                  <a:gd name="connsiteY4277" fmla="*/ 534820 h 1572126"/>
                  <a:gd name="connsiteX4278" fmla="*/ 1617573 w 1682911"/>
                  <a:gd name="connsiteY4278" fmla="*/ 534091 h 1572126"/>
                  <a:gd name="connsiteX4279" fmla="*/ 1618301 w 1682911"/>
                  <a:gd name="connsiteY4279" fmla="*/ 532634 h 1572126"/>
                  <a:gd name="connsiteX4280" fmla="*/ 1618301 w 1682911"/>
                  <a:gd name="connsiteY4280" fmla="*/ 531906 h 1572126"/>
                  <a:gd name="connsiteX4281" fmla="*/ 1618301 w 1682911"/>
                  <a:gd name="connsiteY4281" fmla="*/ 531233 h 1572126"/>
                  <a:gd name="connsiteX4282" fmla="*/ 1619029 w 1682911"/>
                  <a:gd name="connsiteY4282" fmla="*/ 529776 h 1572126"/>
                  <a:gd name="connsiteX4283" fmla="*/ 1619029 w 1682911"/>
                  <a:gd name="connsiteY4283" fmla="*/ 529048 h 1572126"/>
                  <a:gd name="connsiteX4284" fmla="*/ 1619029 w 1682911"/>
                  <a:gd name="connsiteY4284" fmla="*/ 528320 h 1572126"/>
                  <a:gd name="connsiteX4285" fmla="*/ 1618301 w 1682911"/>
                  <a:gd name="connsiteY4285" fmla="*/ 528320 h 1572126"/>
                  <a:gd name="connsiteX4286" fmla="*/ 1619029 w 1682911"/>
                  <a:gd name="connsiteY4286" fmla="*/ 526190 h 1572126"/>
                  <a:gd name="connsiteX4287" fmla="*/ 1619029 w 1682911"/>
                  <a:gd name="connsiteY4287" fmla="*/ 525462 h 1572126"/>
                  <a:gd name="connsiteX4288" fmla="*/ 1618301 w 1682911"/>
                  <a:gd name="connsiteY4288" fmla="*/ 524061 h 1572126"/>
                  <a:gd name="connsiteX4289" fmla="*/ 1618301 w 1682911"/>
                  <a:gd name="connsiteY4289" fmla="*/ 523332 h 1572126"/>
                  <a:gd name="connsiteX4290" fmla="*/ 1618301 w 1682911"/>
                  <a:gd name="connsiteY4290" fmla="*/ 521875 h 1572126"/>
                  <a:gd name="connsiteX4291" fmla="*/ 1618301 w 1682911"/>
                  <a:gd name="connsiteY4291" fmla="*/ 520474 h 1572126"/>
                  <a:gd name="connsiteX4292" fmla="*/ 1618301 w 1682911"/>
                  <a:gd name="connsiteY4292" fmla="*/ 519746 h 1572126"/>
                  <a:gd name="connsiteX4293" fmla="*/ 1617573 w 1682911"/>
                  <a:gd name="connsiteY4293" fmla="*/ 519017 h 1572126"/>
                  <a:gd name="connsiteX4294" fmla="*/ 1616844 w 1682911"/>
                  <a:gd name="connsiteY4294" fmla="*/ 518289 h 1572126"/>
                  <a:gd name="connsiteX4295" fmla="*/ 1615443 w 1682911"/>
                  <a:gd name="connsiteY4295" fmla="*/ 516832 h 1572126"/>
                  <a:gd name="connsiteX4296" fmla="*/ 1614715 w 1682911"/>
                  <a:gd name="connsiteY4296" fmla="*/ 516832 h 1572126"/>
                  <a:gd name="connsiteX4297" fmla="*/ 1613986 w 1682911"/>
                  <a:gd name="connsiteY4297" fmla="*/ 517560 h 1572126"/>
                  <a:gd name="connsiteX4298" fmla="*/ 1613258 w 1682911"/>
                  <a:gd name="connsiteY4298" fmla="*/ 518289 h 1572126"/>
                  <a:gd name="connsiteX4299" fmla="*/ 1612529 w 1682911"/>
                  <a:gd name="connsiteY4299" fmla="*/ 519746 h 1572126"/>
                  <a:gd name="connsiteX4300" fmla="*/ 1611857 w 1682911"/>
                  <a:gd name="connsiteY4300" fmla="*/ 520474 h 1572126"/>
                  <a:gd name="connsiteX4301" fmla="*/ 1611128 w 1682911"/>
                  <a:gd name="connsiteY4301" fmla="*/ 520474 h 1572126"/>
                  <a:gd name="connsiteX4302" fmla="*/ 1610400 w 1682911"/>
                  <a:gd name="connsiteY4302" fmla="*/ 520474 h 1572126"/>
                  <a:gd name="connsiteX4303" fmla="*/ 1609671 w 1682911"/>
                  <a:gd name="connsiteY4303" fmla="*/ 520474 h 1572126"/>
                  <a:gd name="connsiteX4304" fmla="*/ 1609671 w 1682911"/>
                  <a:gd name="connsiteY4304" fmla="*/ 521147 h 1572126"/>
                  <a:gd name="connsiteX4305" fmla="*/ 1608943 w 1682911"/>
                  <a:gd name="connsiteY4305" fmla="*/ 521147 h 1572126"/>
                  <a:gd name="connsiteX4306" fmla="*/ 1608270 w 1682911"/>
                  <a:gd name="connsiteY4306" fmla="*/ 520474 h 1572126"/>
                  <a:gd name="connsiteX4307" fmla="*/ 1607542 w 1682911"/>
                  <a:gd name="connsiteY4307" fmla="*/ 519746 h 1572126"/>
                  <a:gd name="connsiteX4308" fmla="*/ 1606813 w 1682911"/>
                  <a:gd name="connsiteY4308" fmla="*/ 519017 h 1572126"/>
                  <a:gd name="connsiteX4309" fmla="*/ 1606813 w 1682911"/>
                  <a:gd name="connsiteY4309" fmla="*/ 517560 h 1572126"/>
                  <a:gd name="connsiteX4310" fmla="*/ 1606085 w 1682911"/>
                  <a:gd name="connsiteY4310" fmla="*/ 516159 h 1572126"/>
                  <a:gd name="connsiteX4311" fmla="*/ 1605356 w 1682911"/>
                  <a:gd name="connsiteY4311" fmla="*/ 515431 h 1572126"/>
                  <a:gd name="connsiteX4312" fmla="*/ 1604684 w 1682911"/>
                  <a:gd name="connsiteY4312" fmla="*/ 514703 h 1572126"/>
                  <a:gd name="connsiteX4313" fmla="*/ 1603955 w 1682911"/>
                  <a:gd name="connsiteY4313" fmla="*/ 513974 h 1572126"/>
                  <a:gd name="connsiteX4314" fmla="*/ 1603955 w 1682911"/>
                  <a:gd name="connsiteY4314" fmla="*/ 512573 h 1572126"/>
                  <a:gd name="connsiteX4315" fmla="*/ 1603955 w 1682911"/>
                  <a:gd name="connsiteY4315" fmla="*/ 511845 h 1572126"/>
                  <a:gd name="connsiteX4316" fmla="*/ 1600369 w 1682911"/>
                  <a:gd name="connsiteY4316" fmla="*/ 503943 h 1572126"/>
                  <a:gd name="connsiteX4317" fmla="*/ 1598184 w 1682911"/>
                  <a:gd name="connsiteY4317" fmla="*/ 501085 h 1572126"/>
                  <a:gd name="connsiteX4318" fmla="*/ 1596783 w 1682911"/>
                  <a:gd name="connsiteY4318" fmla="*/ 499629 h 1572126"/>
                  <a:gd name="connsiteX4319" fmla="*/ 1595326 w 1682911"/>
                  <a:gd name="connsiteY4319" fmla="*/ 496771 h 1572126"/>
                  <a:gd name="connsiteX4320" fmla="*/ 1594597 w 1682911"/>
                  <a:gd name="connsiteY4320" fmla="*/ 495314 h 1572126"/>
                  <a:gd name="connsiteX4321" fmla="*/ 1595326 w 1682911"/>
                  <a:gd name="connsiteY4321" fmla="*/ 494585 h 1572126"/>
                  <a:gd name="connsiteX4322" fmla="*/ 1600369 w 1682911"/>
                  <a:gd name="connsiteY4322" fmla="*/ 492456 h 1572126"/>
                  <a:gd name="connsiteX4323" fmla="*/ 1601041 w 1682911"/>
                  <a:gd name="connsiteY4323" fmla="*/ 491727 h 1572126"/>
                  <a:gd name="connsiteX4324" fmla="*/ 1601770 w 1682911"/>
                  <a:gd name="connsiteY4324" fmla="*/ 488869 h 1572126"/>
                  <a:gd name="connsiteX4325" fmla="*/ 1600369 w 1682911"/>
                  <a:gd name="connsiteY4325" fmla="*/ 487412 h 1572126"/>
                  <a:gd name="connsiteX4326" fmla="*/ 1598912 w 1682911"/>
                  <a:gd name="connsiteY4326" fmla="*/ 486684 h 1572126"/>
                  <a:gd name="connsiteX4327" fmla="*/ 1598184 w 1682911"/>
                  <a:gd name="connsiteY4327" fmla="*/ 484554 h 1572126"/>
                  <a:gd name="connsiteX4328" fmla="*/ 1599641 w 1682911"/>
                  <a:gd name="connsiteY4328" fmla="*/ 482425 h 1572126"/>
                  <a:gd name="connsiteX4329" fmla="*/ 1601041 w 1682911"/>
                  <a:gd name="connsiteY4329" fmla="*/ 480968 h 1572126"/>
                  <a:gd name="connsiteX4330" fmla="*/ 1602498 w 1682911"/>
                  <a:gd name="connsiteY4330" fmla="*/ 479511 h 1572126"/>
                  <a:gd name="connsiteX4331" fmla="*/ 1601770 w 1682911"/>
                  <a:gd name="connsiteY4331" fmla="*/ 478783 h 1572126"/>
                  <a:gd name="connsiteX4332" fmla="*/ 1600369 w 1682911"/>
                  <a:gd name="connsiteY4332" fmla="*/ 478783 h 1572126"/>
                  <a:gd name="connsiteX4333" fmla="*/ 1596054 w 1682911"/>
                  <a:gd name="connsiteY4333" fmla="*/ 476653 h 1572126"/>
                  <a:gd name="connsiteX4334" fmla="*/ 1593869 w 1682911"/>
                  <a:gd name="connsiteY4334" fmla="*/ 476653 h 1572126"/>
                  <a:gd name="connsiteX4335" fmla="*/ 1593140 w 1682911"/>
                  <a:gd name="connsiteY4335" fmla="*/ 474524 h 1572126"/>
                  <a:gd name="connsiteX4336" fmla="*/ 1593869 w 1682911"/>
                  <a:gd name="connsiteY4336" fmla="*/ 473067 h 1572126"/>
                  <a:gd name="connsiteX4337" fmla="*/ 1595326 w 1682911"/>
                  <a:gd name="connsiteY4337" fmla="*/ 471610 h 1572126"/>
                  <a:gd name="connsiteX4338" fmla="*/ 1596783 w 1682911"/>
                  <a:gd name="connsiteY4338" fmla="*/ 470209 h 1572126"/>
                  <a:gd name="connsiteX4339" fmla="*/ 1599641 w 1682911"/>
                  <a:gd name="connsiteY4339" fmla="*/ 469480 h 1572126"/>
                  <a:gd name="connsiteX4340" fmla="*/ 1600369 w 1682911"/>
                  <a:gd name="connsiteY4340" fmla="*/ 468752 h 1572126"/>
                  <a:gd name="connsiteX4341" fmla="*/ 1621159 w 1682911"/>
                  <a:gd name="connsiteY4341" fmla="*/ 462308 h 1572126"/>
                  <a:gd name="connsiteX4342" fmla="*/ 1649906 w 1682911"/>
                  <a:gd name="connsiteY4342" fmla="*/ 453678 h 1572126"/>
                  <a:gd name="connsiteX4343" fmla="*/ 1666381 w 1682911"/>
                  <a:gd name="connsiteY4343" fmla="*/ 447962 h 1572126"/>
                  <a:gd name="connsiteX4344" fmla="*/ 1672153 w 1682911"/>
                  <a:gd name="connsiteY4344" fmla="*/ 446505 h 1572126"/>
                  <a:gd name="connsiteX4345" fmla="*/ 1672881 w 1682911"/>
                  <a:gd name="connsiteY4345" fmla="*/ 445777 h 1572126"/>
                  <a:gd name="connsiteX4346" fmla="*/ 1673554 w 1682911"/>
                  <a:gd name="connsiteY4346" fmla="*/ 445777 h 1572126"/>
                  <a:gd name="connsiteX4347" fmla="*/ 1675011 w 1682911"/>
                  <a:gd name="connsiteY4347" fmla="*/ 446505 h 1572126"/>
                  <a:gd name="connsiteX4348" fmla="*/ 1676468 w 1682911"/>
                  <a:gd name="connsiteY4348" fmla="*/ 447962 h 1572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</a:cxnLst>
                <a:rect l="l" t="t" r="r" b="b"/>
                <a:pathLst>
                  <a:path w="1682911" h="1572126">
                    <a:moveTo>
                      <a:pt x="1682912" y="443647"/>
                    </a:moveTo>
                    <a:lnTo>
                      <a:pt x="1681455" y="442190"/>
                    </a:lnTo>
                    <a:lnTo>
                      <a:pt x="1679326" y="435746"/>
                    </a:lnTo>
                    <a:lnTo>
                      <a:pt x="1679326" y="433561"/>
                    </a:lnTo>
                    <a:lnTo>
                      <a:pt x="1677196" y="427116"/>
                    </a:lnTo>
                    <a:lnTo>
                      <a:pt x="1676468" y="424987"/>
                    </a:lnTo>
                    <a:lnTo>
                      <a:pt x="1676468" y="423530"/>
                    </a:lnTo>
                    <a:lnTo>
                      <a:pt x="1675739" y="419943"/>
                    </a:lnTo>
                    <a:lnTo>
                      <a:pt x="1674282" y="417086"/>
                    </a:lnTo>
                    <a:lnTo>
                      <a:pt x="1671424" y="411314"/>
                    </a:lnTo>
                    <a:lnTo>
                      <a:pt x="1666381" y="404141"/>
                    </a:lnTo>
                    <a:lnTo>
                      <a:pt x="1664980" y="402740"/>
                    </a:lnTo>
                    <a:lnTo>
                      <a:pt x="1664252" y="400554"/>
                    </a:lnTo>
                    <a:lnTo>
                      <a:pt x="1662066" y="398425"/>
                    </a:lnTo>
                    <a:lnTo>
                      <a:pt x="1659208" y="393382"/>
                    </a:lnTo>
                    <a:lnTo>
                      <a:pt x="1657079" y="393382"/>
                    </a:lnTo>
                    <a:lnTo>
                      <a:pt x="1655622" y="392653"/>
                    </a:lnTo>
                    <a:lnTo>
                      <a:pt x="1653492" y="394839"/>
                    </a:lnTo>
                    <a:lnTo>
                      <a:pt x="1652035" y="395511"/>
                    </a:lnTo>
                    <a:lnTo>
                      <a:pt x="1650578" y="396240"/>
                    </a:lnTo>
                    <a:lnTo>
                      <a:pt x="1649177" y="396240"/>
                    </a:lnTo>
                    <a:lnTo>
                      <a:pt x="1646992" y="395511"/>
                    </a:lnTo>
                    <a:lnTo>
                      <a:pt x="1645591" y="394839"/>
                    </a:lnTo>
                    <a:lnTo>
                      <a:pt x="1644134" y="392653"/>
                    </a:lnTo>
                    <a:lnTo>
                      <a:pt x="1642733" y="391925"/>
                    </a:lnTo>
                    <a:lnTo>
                      <a:pt x="1641276" y="391925"/>
                    </a:lnTo>
                    <a:lnTo>
                      <a:pt x="1640548" y="391925"/>
                    </a:lnTo>
                    <a:lnTo>
                      <a:pt x="1637690" y="390524"/>
                    </a:lnTo>
                    <a:lnTo>
                      <a:pt x="1636233" y="390524"/>
                    </a:lnTo>
                    <a:lnTo>
                      <a:pt x="1635504" y="391252"/>
                    </a:lnTo>
                    <a:lnTo>
                      <a:pt x="1634832" y="394839"/>
                    </a:lnTo>
                    <a:lnTo>
                      <a:pt x="1634832" y="396240"/>
                    </a:lnTo>
                    <a:lnTo>
                      <a:pt x="1634832" y="398425"/>
                    </a:lnTo>
                    <a:lnTo>
                      <a:pt x="1634103" y="398425"/>
                    </a:lnTo>
                    <a:lnTo>
                      <a:pt x="1633375" y="398425"/>
                    </a:lnTo>
                    <a:lnTo>
                      <a:pt x="1631918" y="399098"/>
                    </a:lnTo>
                    <a:lnTo>
                      <a:pt x="1630517" y="398425"/>
                    </a:lnTo>
                    <a:lnTo>
                      <a:pt x="1628332" y="397697"/>
                    </a:lnTo>
                    <a:lnTo>
                      <a:pt x="1626931" y="396968"/>
                    </a:lnTo>
                    <a:lnTo>
                      <a:pt x="1625474" y="397697"/>
                    </a:lnTo>
                    <a:lnTo>
                      <a:pt x="1623344" y="399098"/>
                    </a:lnTo>
                    <a:lnTo>
                      <a:pt x="1622616" y="399098"/>
                    </a:lnTo>
                    <a:lnTo>
                      <a:pt x="1621159" y="398425"/>
                    </a:lnTo>
                    <a:lnTo>
                      <a:pt x="1619758" y="396968"/>
                    </a:lnTo>
                    <a:lnTo>
                      <a:pt x="1618301" y="396240"/>
                    </a:lnTo>
                    <a:lnTo>
                      <a:pt x="1616844" y="396240"/>
                    </a:lnTo>
                    <a:lnTo>
                      <a:pt x="1616172" y="396968"/>
                    </a:lnTo>
                    <a:lnTo>
                      <a:pt x="1615443" y="396968"/>
                    </a:lnTo>
                    <a:lnTo>
                      <a:pt x="1613986" y="396968"/>
                    </a:lnTo>
                    <a:lnTo>
                      <a:pt x="1612529" y="397697"/>
                    </a:lnTo>
                    <a:lnTo>
                      <a:pt x="1610400" y="396968"/>
                    </a:lnTo>
                    <a:lnTo>
                      <a:pt x="1608270" y="396968"/>
                    </a:lnTo>
                    <a:lnTo>
                      <a:pt x="1606813" y="397697"/>
                    </a:lnTo>
                    <a:lnTo>
                      <a:pt x="1603955" y="400554"/>
                    </a:lnTo>
                    <a:lnTo>
                      <a:pt x="1603227" y="400554"/>
                    </a:lnTo>
                    <a:lnTo>
                      <a:pt x="1600369" y="402740"/>
                    </a:lnTo>
                    <a:lnTo>
                      <a:pt x="1596783" y="404141"/>
                    </a:lnTo>
                    <a:lnTo>
                      <a:pt x="1594597" y="405598"/>
                    </a:lnTo>
                    <a:lnTo>
                      <a:pt x="1591739" y="406326"/>
                    </a:lnTo>
                    <a:lnTo>
                      <a:pt x="1589554" y="406999"/>
                    </a:lnTo>
                    <a:lnTo>
                      <a:pt x="1587424" y="406999"/>
                    </a:lnTo>
                    <a:lnTo>
                      <a:pt x="1585967" y="407727"/>
                    </a:lnTo>
                    <a:lnTo>
                      <a:pt x="1585295" y="406326"/>
                    </a:lnTo>
                    <a:lnTo>
                      <a:pt x="1582381" y="406326"/>
                    </a:lnTo>
                    <a:lnTo>
                      <a:pt x="1580252" y="403412"/>
                    </a:lnTo>
                    <a:lnTo>
                      <a:pt x="1578795" y="403412"/>
                    </a:lnTo>
                    <a:lnTo>
                      <a:pt x="1577394" y="403412"/>
                    </a:lnTo>
                    <a:lnTo>
                      <a:pt x="1575208" y="402011"/>
                    </a:lnTo>
                    <a:lnTo>
                      <a:pt x="1573807" y="400554"/>
                    </a:lnTo>
                    <a:lnTo>
                      <a:pt x="1571622" y="400554"/>
                    </a:lnTo>
                    <a:lnTo>
                      <a:pt x="1569492" y="400554"/>
                    </a:lnTo>
                    <a:lnTo>
                      <a:pt x="1565906" y="401283"/>
                    </a:lnTo>
                    <a:lnTo>
                      <a:pt x="1556548" y="399826"/>
                    </a:lnTo>
                    <a:lnTo>
                      <a:pt x="1552962" y="399826"/>
                    </a:lnTo>
                    <a:lnTo>
                      <a:pt x="1549375" y="398425"/>
                    </a:lnTo>
                    <a:lnTo>
                      <a:pt x="1545789" y="394839"/>
                    </a:lnTo>
                    <a:lnTo>
                      <a:pt x="1543603" y="394110"/>
                    </a:lnTo>
                    <a:lnTo>
                      <a:pt x="1540017" y="394839"/>
                    </a:lnTo>
                    <a:lnTo>
                      <a:pt x="1535758" y="394839"/>
                    </a:lnTo>
                    <a:lnTo>
                      <a:pt x="1512054" y="391252"/>
                    </a:lnTo>
                    <a:lnTo>
                      <a:pt x="1501295" y="399826"/>
                    </a:lnTo>
                    <a:lnTo>
                      <a:pt x="1500567" y="400554"/>
                    </a:lnTo>
                    <a:lnTo>
                      <a:pt x="1499838" y="401283"/>
                    </a:lnTo>
                    <a:lnTo>
                      <a:pt x="1498381" y="402011"/>
                    </a:lnTo>
                    <a:lnTo>
                      <a:pt x="1486894" y="412042"/>
                    </a:lnTo>
                    <a:lnTo>
                      <a:pt x="1486165" y="411314"/>
                    </a:lnTo>
                    <a:lnTo>
                      <a:pt x="1484036" y="413499"/>
                    </a:lnTo>
                    <a:lnTo>
                      <a:pt x="1480449" y="417086"/>
                    </a:lnTo>
                    <a:lnTo>
                      <a:pt x="1476863" y="415629"/>
                    </a:lnTo>
                    <a:lnTo>
                      <a:pt x="1475406" y="417086"/>
                    </a:lnTo>
                    <a:lnTo>
                      <a:pt x="1474677" y="418486"/>
                    </a:lnTo>
                    <a:lnTo>
                      <a:pt x="1474677" y="419215"/>
                    </a:lnTo>
                    <a:lnTo>
                      <a:pt x="1474005" y="420672"/>
                    </a:lnTo>
                    <a:lnTo>
                      <a:pt x="1473277" y="422801"/>
                    </a:lnTo>
                    <a:lnTo>
                      <a:pt x="1474677" y="423530"/>
                    </a:lnTo>
                    <a:lnTo>
                      <a:pt x="1475406" y="424258"/>
                    </a:lnTo>
                    <a:lnTo>
                      <a:pt x="1474005" y="425715"/>
                    </a:lnTo>
                    <a:lnTo>
                      <a:pt x="1474005" y="427116"/>
                    </a:lnTo>
                    <a:lnTo>
                      <a:pt x="1475406" y="428573"/>
                    </a:lnTo>
                    <a:lnTo>
                      <a:pt x="1476863" y="427845"/>
                    </a:lnTo>
                    <a:lnTo>
                      <a:pt x="1479721" y="428573"/>
                    </a:lnTo>
                    <a:lnTo>
                      <a:pt x="1479721" y="430703"/>
                    </a:lnTo>
                    <a:lnTo>
                      <a:pt x="1477591" y="437147"/>
                    </a:lnTo>
                    <a:lnTo>
                      <a:pt x="1474677" y="440789"/>
                    </a:lnTo>
                    <a:lnTo>
                      <a:pt x="1471819" y="443647"/>
                    </a:lnTo>
                    <a:lnTo>
                      <a:pt x="1466832" y="447962"/>
                    </a:lnTo>
                    <a:lnTo>
                      <a:pt x="1458931" y="452221"/>
                    </a:lnTo>
                    <a:lnTo>
                      <a:pt x="1460332" y="449363"/>
                    </a:lnTo>
                    <a:lnTo>
                      <a:pt x="1465375" y="444376"/>
                    </a:lnTo>
                    <a:lnTo>
                      <a:pt x="1466832" y="442919"/>
                    </a:lnTo>
                    <a:lnTo>
                      <a:pt x="1468233" y="440061"/>
                    </a:lnTo>
                    <a:lnTo>
                      <a:pt x="1466832" y="436474"/>
                    </a:lnTo>
                    <a:lnTo>
                      <a:pt x="1468233" y="434289"/>
                    </a:lnTo>
                    <a:lnTo>
                      <a:pt x="1468233" y="432888"/>
                    </a:lnTo>
                    <a:lnTo>
                      <a:pt x="1467505" y="431431"/>
                    </a:lnTo>
                    <a:lnTo>
                      <a:pt x="1464647" y="429974"/>
                    </a:lnTo>
                    <a:lnTo>
                      <a:pt x="1464647" y="429302"/>
                    </a:lnTo>
                    <a:lnTo>
                      <a:pt x="1464647" y="428573"/>
                    </a:lnTo>
                    <a:lnTo>
                      <a:pt x="1463918" y="428573"/>
                    </a:lnTo>
                    <a:lnTo>
                      <a:pt x="1463918" y="427845"/>
                    </a:lnTo>
                    <a:lnTo>
                      <a:pt x="1463190" y="427116"/>
                    </a:lnTo>
                    <a:lnTo>
                      <a:pt x="1461789" y="424987"/>
                    </a:lnTo>
                    <a:lnTo>
                      <a:pt x="1460332" y="423530"/>
                    </a:lnTo>
                    <a:lnTo>
                      <a:pt x="1459603" y="423530"/>
                    </a:lnTo>
                    <a:lnTo>
                      <a:pt x="1458931" y="421400"/>
                    </a:lnTo>
                    <a:lnTo>
                      <a:pt x="1458931" y="420672"/>
                    </a:lnTo>
                    <a:lnTo>
                      <a:pt x="1458202" y="419943"/>
                    </a:lnTo>
                    <a:lnTo>
                      <a:pt x="1457474" y="419215"/>
                    </a:lnTo>
                    <a:lnTo>
                      <a:pt x="1456745" y="418486"/>
                    </a:lnTo>
                    <a:lnTo>
                      <a:pt x="1456745" y="417814"/>
                    </a:lnTo>
                    <a:lnTo>
                      <a:pt x="1457474" y="417086"/>
                    </a:lnTo>
                    <a:lnTo>
                      <a:pt x="1457474" y="416357"/>
                    </a:lnTo>
                    <a:lnTo>
                      <a:pt x="1458202" y="415629"/>
                    </a:lnTo>
                    <a:lnTo>
                      <a:pt x="1458202" y="414900"/>
                    </a:lnTo>
                    <a:lnTo>
                      <a:pt x="1458202" y="414228"/>
                    </a:lnTo>
                    <a:lnTo>
                      <a:pt x="1458931" y="414228"/>
                    </a:lnTo>
                    <a:lnTo>
                      <a:pt x="1458931" y="412771"/>
                    </a:lnTo>
                    <a:lnTo>
                      <a:pt x="1459603" y="412042"/>
                    </a:lnTo>
                    <a:lnTo>
                      <a:pt x="1458931" y="411314"/>
                    </a:lnTo>
                    <a:lnTo>
                      <a:pt x="1458202" y="409913"/>
                    </a:lnTo>
                    <a:lnTo>
                      <a:pt x="1457474" y="409184"/>
                    </a:lnTo>
                    <a:lnTo>
                      <a:pt x="1456745" y="409184"/>
                    </a:lnTo>
                    <a:lnTo>
                      <a:pt x="1455345" y="409184"/>
                    </a:lnTo>
                    <a:lnTo>
                      <a:pt x="1455345" y="408456"/>
                    </a:lnTo>
                    <a:lnTo>
                      <a:pt x="1454616" y="406999"/>
                    </a:lnTo>
                    <a:lnTo>
                      <a:pt x="1453887" y="406326"/>
                    </a:lnTo>
                    <a:lnTo>
                      <a:pt x="1453159" y="405598"/>
                    </a:lnTo>
                    <a:lnTo>
                      <a:pt x="1452431" y="405598"/>
                    </a:lnTo>
                    <a:lnTo>
                      <a:pt x="1451702" y="405598"/>
                    </a:lnTo>
                    <a:lnTo>
                      <a:pt x="1450301" y="405598"/>
                    </a:lnTo>
                    <a:lnTo>
                      <a:pt x="1449573" y="404869"/>
                    </a:lnTo>
                    <a:lnTo>
                      <a:pt x="1448844" y="403412"/>
                    </a:lnTo>
                    <a:lnTo>
                      <a:pt x="1448116" y="400554"/>
                    </a:lnTo>
                    <a:lnTo>
                      <a:pt x="1447443" y="399154"/>
                    </a:lnTo>
                    <a:lnTo>
                      <a:pt x="1446715" y="396968"/>
                    </a:lnTo>
                    <a:lnTo>
                      <a:pt x="1445986" y="396240"/>
                    </a:lnTo>
                    <a:lnTo>
                      <a:pt x="1445258" y="394839"/>
                    </a:lnTo>
                    <a:lnTo>
                      <a:pt x="1440943" y="390524"/>
                    </a:lnTo>
                    <a:lnTo>
                      <a:pt x="1440215" y="389795"/>
                    </a:lnTo>
                    <a:lnTo>
                      <a:pt x="1440943" y="388338"/>
                    </a:lnTo>
                    <a:lnTo>
                      <a:pt x="1440943" y="386937"/>
                    </a:lnTo>
                    <a:lnTo>
                      <a:pt x="1440943" y="386209"/>
                    </a:lnTo>
                    <a:lnTo>
                      <a:pt x="1442400" y="385480"/>
                    </a:lnTo>
                    <a:lnTo>
                      <a:pt x="1442400" y="384752"/>
                    </a:lnTo>
                    <a:lnTo>
                      <a:pt x="1443128" y="383351"/>
                    </a:lnTo>
                    <a:lnTo>
                      <a:pt x="1443857" y="382623"/>
                    </a:lnTo>
                    <a:lnTo>
                      <a:pt x="1444529" y="380437"/>
                    </a:lnTo>
                    <a:lnTo>
                      <a:pt x="1445258" y="379765"/>
                    </a:lnTo>
                    <a:lnTo>
                      <a:pt x="1448116" y="377579"/>
                    </a:lnTo>
                    <a:lnTo>
                      <a:pt x="1451030" y="374721"/>
                    </a:lnTo>
                    <a:lnTo>
                      <a:pt x="1452431" y="373993"/>
                    </a:lnTo>
                    <a:lnTo>
                      <a:pt x="1453159" y="373264"/>
                    </a:lnTo>
                    <a:lnTo>
                      <a:pt x="1453159" y="372592"/>
                    </a:lnTo>
                    <a:lnTo>
                      <a:pt x="1454616" y="372592"/>
                    </a:lnTo>
                    <a:lnTo>
                      <a:pt x="1455345" y="372592"/>
                    </a:lnTo>
                    <a:lnTo>
                      <a:pt x="1456017" y="371863"/>
                    </a:lnTo>
                    <a:lnTo>
                      <a:pt x="1456745" y="371863"/>
                    </a:lnTo>
                    <a:lnTo>
                      <a:pt x="1456745" y="371135"/>
                    </a:lnTo>
                    <a:lnTo>
                      <a:pt x="1456745" y="370407"/>
                    </a:lnTo>
                    <a:lnTo>
                      <a:pt x="1456017" y="370407"/>
                    </a:lnTo>
                    <a:lnTo>
                      <a:pt x="1456017" y="369678"/>
                    </a:lnTo>
                    <a:lnTo>
                      <a:pt x="1456017" y="368950"/>
                    </a:lnTo>
                    <a:lnTo>
                      <a:pt x="1456745" y="368950"/>
                    </a:lnTo>
                    <a:lnTo>
                      <a:pt x="1458202" y="368950"/>
                    </a:lnTo>
                    <a:lnTo>
                      <a:pt x="1458931" y="368950"/>
                    </a:lnTo>
                    <a:lnTo>
                      <a:pt x="1459603" y="368950"/>
                    </a:lnTo>
                    <a:lnTo>
                      <a:pt x="1460332" y="368950"/>
                    </a:lnTo>
                    <a:lnTo>
                      <a:pt x="1460332" y="369678"/>
                    </a:lnTo>
                    <a:lnTo>
                      <a:pt x="1461060" y="369678"/>
                    </a:lnTo>
                    <a:lnTo>
                      <a:pt x="1463190" y="368950"/>
                    </a:lnTo>
                    <a:lnTo>
                      <a:pt x="1465375" y="368950"/>
                    </a:lnTo>
                    <a:lnTo>
                      <a:pt x="1466832" y="368277"/>
                    </a:lnTo>
                    <a:lnTo>
                      <a:pt x="1467505" y="368277"/>
                    </a:lnTo>
                    <a:lnTo>
                      <a:pt x="1468233" y="368277"/>
                    </a:lnTo>
                    <a:lnTo>
                      <a:pt x="1468962" y="366820"/>
                    </a:lnTo>
                    <a:lnTo>
                      <a:pt x="1469690" y="366820"/>
                    </a:lnTo>
                    <a:lnTo>
                      <a:pt x="1470419" y="366092"/>
                    </a:lnTo>
                    <a:lnTo>
                      <a:pt x="1471091" y="366092"/>
                    </a:lnTo>
                    <a:lnTo>
                      <a:pt x="1471819" y="366092"/>
                    </a:lnTo>
                    <a:lnTo>
                      <a:pt x="1472548" y="365363"/>
                    </a:lnTo>
                    <a:lnTo>
                      <a:pt x="1473277" y="363962"/>
                    </a:lnTo>
                    <a:lnTo>
                      <a:pt x="1474677" y="362505"/>
                    </a:lnTo>
                    <a:lnTo>
                      <a:pt x="1478320" y="361104"/>
                    </a:lnTo>
                    <a:lnTo>
                      <a:pt x="1478992" y="360376"/>
                    </a:lnTo>
                    <a:lnTo>
                      <a:pt x="1479721" y="359647"/>
                    </a:lnTo>
                    <a:lnTo>
                      <a:pt x="1480449" y="359647"/>
                    </a:lnTo>
                    <a:lnTo>
                      <a:pt x="1483307" y="358919"/>
                    </a:lnTo>
                    <a:lnTo>
                      <a:pt x="1484036" y="357518"/>
                    </a:lnTo>
                    <a:lnTo>
                      <a:pt x="1484764" y="356789"/>
                    </a:lnTo>
                    <a:lnTo>
                      <a:pt x="1485493" y="357518"/>
                    </a:lnTo>
                    <a:lnTo>
                      <a:pt x="1486165" y="357518"/>
                    </a:lnTo>
                    <a:lnTo>
                      <a:pt x="1486894" y="357518"/>
                    </a:lnTo>
                    <a:lnTo>
                      <a:pt x="1487622" y="357518"/>
                    </a:lnTo>
                    <a:lnTo>
                      <a:pt x="1489807" y="356789"/>
                    </a:lnTo>
                    <a:lnTo>
                      <a:pt x="1491208" y="356061"/>
                    </a:lnTo>
                    <a:lnTo>
                      <a:pt x="1492665" y="355332"/>
                    </a:lnTo>
                    <a:lnTo>
                      <a:pt x="1492665" y="354604"/>
                    </a:lnTo>
                    <a:lnTo>
                      <a:pt x="1493394" y="353203"/>
                    </a:lnTo>
                    <a:lnTo>
                      <a:pt x="1494066" y="353203"/>
                    </a:lnTo>
                    <a:lnTo>
                      <a:pt x="1493394" y="352475"/>
                    </a:lnTo>
                    <a:lnTo>
                      <a:pt x="1493394" y="351746"/>
                    </a:lnTo>
                    <a:lnTo>
                      <a:pt x="1492665" y="351746"/>
                    </a:lnTo>
                    <a:lnTo>
                      <a:pt x="1493394" y="351018"/>
                    </a:lnTo>
                    <a:lnTo>
                      <a:pt x="1493394" y="350289"/>
                    </a:lnTo>
                    <a:lnTo>
                      <a:pt x="1494066" y="349617"/>
                    </a:lnTo>
                    <a:lnTo>
                      <a:pt x="1495523" y="348888"/>
                    </a:lnTo>
                    <a:lnTo>
                      <a:pt x="1496252" y="348888"/>
                    </a:lnTo>
                    <a:lnTo>
                      <a:pt x="1496980" y="348160"/>
                    </a:lnTo>
                    <a:lnTo>
                      <a:pt x="1497653" y="348160"/>
                    </a:lnTo>
                    <a:lnTo>
                      <a:pt x="1498381" y="346030"/>
                    </a:lnTo>
                    <a:lnTo>
                      <a:pt x="1499838" y="344573"/>
                    </a:lnTo>
                    <a:lnTo>
                      <a:pt x="1501295" y="344573"/>
                    </a:lnTo>
                    <a:lnTo>
                      <a:pt x="1501295" y="343845"/>
                    </a:lnTo>
                    <a:lnTo>
                      <a:pt x="1501968" y="342388"/>
                    </a:lnTo>
                    <a:lnTo>
                      <a:pt x="1503425" y="340987"/>
                    </a:lnTo>
                    <a:lnTo>
                      <a:pt x="1502696" y="340258"/>
                    </a:lnTo>
                    <a:lnTo>
                      <a:pt x="1502696" y="339530"/>
                    </a:lnTo>
                    <a:lnTo>
                      <a:pt x="1502696" y="338801"/>
                    </a:lnTo>
                    <a:lnTo>
                      <a:pt x="1503425" y="338129"/>
                    </a:lnTo>
                    <a:lnTo>
                      <a:pt x="1505554" y="338129"/>
                    </a:lnTo>
                    <a:lnTo>
                      <a:pt x="1506282" y="337400"/>
                    </a:lnTo>
                    <a:lnTo>
                      <a:pt x="1507011" y="337400"/>
                    </a:lnTo>
                    <a:lnTo>
                      <a:pt x="1507739" y="336672"/>
                    </a:lnTo>
                    <a:lnTo>
                      <a:pt x="1507011" y="335215"/>
                    </a:lnTo>
                    <a:lnTo>
                      <a:pt x="1507011" y="334543"/>
                    </a:lnTo>
                    <a:lnTo>
                      <a:pt x="1507011" y="333086"/>
                    </a:lnTo>
                    <a:lnTo>
                      <a:pt x="1507011" y="332357"/>
                    </a:lnTo>
                    <a:lnTo>
                      <a:pt x="1508468" y="331629"/>
                    </a:lnTo>
                    <a:lnTo>
                      <a:pt x="1509140" y="331629"/>
                    </a:lnTo>
                    <a:lnTo>
                      <a:pt x="1509140" y="330900"/>
                    </a:lnTo>
                    <a:lnTo>
                      <a:pt x="1510597" y="331629"/>
                    </a:lnTo>
                    <a:lnTo>
                      <a:pt x="1511326" y="332357"/>
                    </a:lnTo>
                    <a:lnTo>
                      <a:pt x="1512054" y="332357"/>
                    </a:lnTo>
                    <a:lnTo>
                      <a:pt x="1513455" y="332357"/>
                    </a:lnTo>
                    <a:lnTo>
                      <a:pt x="1514184" y="332357"/>
                    </a:lnTo>
                    <a:lnTo>
                      <a:pt x="1514912" y="331629"/>
                    </a:lnTo>
                    <a:lnTo>
                      <a:pt x="1516369" y="329499"/>
                    </a:lnTo>
                    <a:lnTo>
                      <a:pt x="1517042" y="329499"/>
                    </a:lnTo>
                    <a:lnTo>
                      <a:pt x="1517770" y="328771"/>
                    </a:lnTo>
                    <a:lnTo>
                      <a:pt x="1517770" y="328042"/>
                    </a:lnTo>
                    <a:lnTo>
                      <a:pt x="1518498" y="328042"/>
                    </a:lnTo>
                    <a:lnTo>
                      <a:pt x="1519227" y="327314"/>
                    </a:lnTo>
                    <a:lnTo>
                      <a:pt x="1519227" y="325184"/>
                    </a:lnTo>
                    <a:lnTo>
                      <a:pt x="1519956" y="324456"/>
                    </a:lnTo>
                    <a:lnTo>
                      <a:pt x="1521356" y="323055"/>
                    </a:lnTo>
                    <a:lnTo>
                      <a:pt x="1522085" y="323055"/>
                    </a:lnTo>
                    <a:lnTo>
                      <a:pt x="1522085" y="322326"/>
                    </a:lnTo>
                    <a:lnTo>
                      <a:pt x="1522085" y="321598"/>
                    </a:lnTo>
                    <a:lnTo>
                      <a:pt x="1522085" y="319468"/>
                    </a:lnTo>
                    <a:lnTo>
                      <a:pt x="1522813" y="318740"/>
                    </a:lnTo>
                    <a:lnTo>
                      <a:pt x="1523542" y="318740"/>
                    </a:lnTo>
                    <a:lnTo>
                      <a:pt x="1524214" y="318740"/>
                    </a:lnTo>
                    <a:lnTo>
                      <a:pt x="1524943" y="317283"/>
                    </a:lnTo>
                    <a:lnTo>
                      <a:pt x="1524943" y="316555"/>
                    </a:lnTo>
                    <a:lnTo>
                      <a:pt x="1524214" y="315826"/>
                    </a:lnTo>
                    <a:lnTo>
                      <a:pt x="1524214" y="315154"/>
                    </a:lnTo>
                    <a:lnTo>
                      <a:pt x="1524214" y="313697"/>
                    </a:lnTo>
                    <a:lnTo>
                      <a:pt x="1524214" y="312968"/>
                    </a:lnTo>
                    <a:lnTo>
                      <a:pt x="1524943" y="312968"/>
                    </a:lnTo>
                    <a:lnTo>
                      <a:pt x="1525671" y="311567"/>
                    </a:lnTo>
                    <a:lnTo>
                      <a:pt x="1526400" y="310839"/>
                    </a:lnTo>
                    <a:lnTo>
                      <a:pt x="1526400" y="310110"/>
                    </a:lnTo>
                    <a:lnTo>
                      <a:pt x="1526400" y="309382"/>
                    </a:lnTo>
                    <a:lnTo>
                      <a:pt x="1525671" y="308653"/>
                    </a:lnTo>
                    <a:lnTo>
                      <a:pt x="1525671" y="307252"/>
                    </a:lnTo>
                    <a:lnTo>
                      <a:pt x="1524943" y="306524"/>
                    </a:lnTo>
                    <a:lnTo>
                      <a:pt x="1524943" y="305796"/>
                    </a:lnTo>
                    <a:lnTo>
                      <a:pt x="1524943" y="305067"/>
                    </a:lnTo>
                    <a:lnTo>
                      <a:pt x="1526400" y="305067"/>
                    </a:lnTo>
                    <a:lnTo>
                      <a:pt x="1526400" y="304395"/>
                    </a:lnTo>
                    <a:lnTo>
                      <a:pt x="1526400" y="302938"/>
                    </a:lnTo>
                    <a:lnTo>
                      <a:pt x="1526400" y="302209"/>
                    </a:lnTo>
                    <a:lnTo>
                      <a:pt x="1527128" y="301481"/>
                    </a:lnTo>
                    <a:lnTo>
                      <a:pt x="1527857" y="300752"/>
                    </a:lnTo>
                    <a:lnTo>
                      <a:pt x="1527857" y="299351"/>
                    </a:lnTo>
                    <a:lnTo>
                      <a:pt x="1527128" y="298623"/>
                    </a:lnTo>
                    <a:lnTo>
                      <a:pt x="1527128" y="297894"/>
                    </a:lnTo>
                    <a:lnTo>
                      <a:pt x="1525671" y="297166"/>
                    </a:lnTo>
                    <a:lnTo>
                      <a:pt x="1524943" y="296493"/>
                    </a:lnTo>
                    <a:lnTo>
                      <a:pt x="1525671" y="293579"/>
                    </a:lnTo>
                    <a:lnTo>
                      <a:pt x="1525671" y="292907"/>
                    </a:lnTo>
                    <a:lnTo>
                      <a:pt x="1526400" y="291450"/>
                    </a:lnTo>
                    <a:lnTo>
                      <a:pt x="1527857" y="290722"/>
                    </a:lnTo>
                    <a:lnTo>
                      <a:pt x="1528529" y="289993"/>
                    </a:lnTo>
                    <a:lnTo>
                      <a:pt x="1529258" y="289264"/>
                    </a:lnTo>
                    <a:lnTo>
                      <a:pt x="1530715" y="289264"/>
                    </a:lnTo>
                    <a:lnTo>
                      <a:pt x="1532116" y="287864"/>
                    </a:lnTo>
                    <a:lnTo>
                      <a:pt x="1532116" y="287135"/>
                    </a:lnTo>
                    <a:lnTo>
                      <a:pt x="1532844" y="287135"/>
                    </a:lnTo>
                    <a:lnTo>
                      <a:pt x="1534301" y="287135"/>
                    </a:lnTo>
                    <a:lnTo>
                      <a:pt x="1535030" y="286407"/>
                    </a:lnTo>
                    <a:lnTo>
                      <a:pt x="1538616" y="283549"/>
                    </a:lnTo>
                    <a:lnTo>
                      <a:pt x="1540745" y="282092"/>
                    </a:lnTo>
                    <a:lnTo>
                      <a:pt x="1541474" y="282092"/>
                    </a:lnTo>
                    <a:lnTo>
                      <a:pt x="1544332" y="281419"/>
                    </a:lnTo>
                    <a:lnTo>
                      <a:pt x="1545060" y="281419"/>
                    </a:lnTo>
                    <a:lnTo>
                      <a:pt x="1545789" y="281419"/>
                    </a:lnTo>
                    <a:lnTo>
                      <a:pt x="1548647" y="279962"/>
                    </a:lnTo>
                    <a:lnTo>
                      <a:pt x="1550832" y="278505"/>
                    </a:lnTo>
                    <a:lnTo>
                      <a:pt x="1551505" y="278505"/>
                    </a:lnTo>
                    <a:lnTo>
                      <a:pt x="1552233" y="278505"/>
                    </a:lnTo>
                    <a:lnTo>
                      <a:pt x="1552233" y="279234"/>
                    </a:lnTo>
                    <a:lnTo>
                      <a:pt x="1552962" y="279234"/>
                    </a:lnTo>
                    <a:lnTo>
                      <a:pt x="1555819" y="278505"/>
                    </a:lnTo>
                    <a:lnTo>
                      <a:pt x="1556548" y="278505"/>
                    </a:lnTo>
                    <a:lnTo>
                      <a:pt x="1557276" y="279234"/>
                    </a:lnTo>
                    <a:lnTo>
                      <a:pt x="1558005" y="279234"/>
                    </a:lnTo>
                    <a:lnTo>
                      <a:pt x="1559406" y="279234"/>
                    </a:lnTo>
                    <a:lnTo>
                      <a:pt x="1560134" y="279234"/>
                    </a:lnTo>
                    <a:lnTo>
                      <a:pt x="1562320" y="279234"/>
                    </a:lnTo>
                    <a:lnTo>
                      <a:pt x="1565178" y="277833"/>
                    </a:lnTo>
                    <a:lnTo>
                      <a:pt x="1565906" y="277104"/>
                    </a:lnTo>
                    <a:lnTo>
                      <a:pt x="1567307" y="276376"/>
                    </a:lnTo>
                    <a:lnTo>
                      <a:pt x="1568036" y="274919"/>
                    </a:lnTo>
                    <a:lnTo>
                      <a:pt x="1568764" y="273518"/>
                    </a:lnTo>
                    <a:lnTo>
                      <a:pt x="1570893" y="272790"/>
                    </a:lnTo>
                    <a:lnTo>
                      <a:pt x="1573079" y="270604"/>
                    </a:lnTo>
                    <a:lnTo>
                      <a:pt x="1573807" y="269203"/>
                    </a:lnTo>
                    <a:lnTo>
                      <a:pt x="1575208" y="267746"/>
                    </a:lnTo>
                    <a:lnTo>
                      <a:pt x="1575208" y="266345"/>
                    </a:lnTo>
                    <a:lnTo>
                      <a:pt x="1575208" y="264888"/>
                    </a:lnTo>
                    <a:lnTo>
                      <a:pt x="1575937" y="264160"/>
                    </a:lnTo>
                    <a:lnTo>
                      <a:pt x="1576665" y="262703"/>
                    </a:lnTo>
                    <a:lnTo>
                      <a:pt x="1576665" y="262030"/>
                    </a:lnTo>
                    <a:lnTo>
                      <a:pt x="1578795" y="260573"/>
                    </a:lnTo>
                    <a:lnTo>
                      <a:pt x="1578066" y="259116"/>
                    </a:lnTo>
                    <a:lnTo>
                      <a:pt x="1578795" y="258444"/>
                    </a:lnTo>
                    <a:lnTo>
                      <a:pt x="1579523" y="258444"/>
                    </a:lnTo>
                    <a:lnTo>
                      <a:pt x="1580980" y="258444"/>
                    </a:lnTo>
                    <a:lnTo>
                      <a:pt x="1581653" y="257715"/>
                    </a:lnTo>
                    <a:lnTo>
                      <a:pt x="1581653" y="256987"/>
                    </a:lnTo>
                    <a:lnTo>
                      <a:pt x="1580980" y="256258"/>
                    </a:lnTo>
                    <a:lnTo>
                      <a:pt x="1580980" y="255530"/>
                    </a:lnTo>
                    <a:lnTo>
                      <a:pt x="1581653" y="254857"/>
                    </a:lnTo>
                    <a:lnTo>
                      <a:pt x="1581653" y="254129"/>
                    </a:lnTo>
                    <a:lnTo>
                      <a:pt x="1581653" y="253401"/>
                    </a:lnTo>
                    <a:lnTo>
                      <a:pt x="1580252" y="253401"/>
                    </a:lnTo>
                    <a:lnTo>
                      <a:pt x="1579523" y="251944"/>
                    </a:lnTo>
                    <a:lnTo>
                      <a:pt x="1578795" y="251215"/>
                    </a:lnTo>
                    <a:lnTo>
                      <a:pt x="1577394" y="250543"/>
                    </a:lnTo>
                    <a:lnTo>
                      <a:pt x="1576665" y="250543"/>
                    </a:lnTo>
                    <a:lnTo>
                      <a:pt x="1576665" y="249814"/>
                    </a:lnTo>
                    <a:lnTo>
                      <a:pt x="1575937" y="248357"/>
                    </a:lnTo>
                    <a:lnTo>
                      <a:pt x="1575937" y="246956"/>
                    </a:lnTo>
                    <a:lnTo>
                      <a:pt x="1575208" y="246228"/>
                    </a:lnTo>
                    <a:lnTo>
                      <a:pt x="1575208" y="245499"/>
                    </a:lnTo>
                    <a:lnTo>
                      <a:pt x="1573807" y="244771"/>
                    </a:lnTo>
                    <a:lnTo>
                      <a:pt x="1573807" y="244042"/>
                    </a:lnTo>
                    <a:lnTo>
                      <a:pt x="1573079" y="243370"/>
                    </a:lnTo>
                    <a:lnTo>
                      <a:pt x="1572350" y="239783"/>
                    </a:lnTo>
                    <a:lnTo>
                      <a:pt x="1571622" y="238327"/>
                    </a:lnTo>
                    <a:lnTo>
                      <a:pt x="1570893" y="237598"/>
                    </a:lnTo>
                    <a:lnTo>
                      <a:pt x="1570893" y="236870"/>
                    </a:lnTo>
                    <a:lnTo>
                      <a:pt x="1570221" y="235469"/>
                    </a:lnTo>
                    <a:lnTo>
                      <a:pt x="1569492" y="233283"/>
                    </a:lnTo>
                    <a:lnTo>
                      <a:pt x="1569492" y="232555"/>
                    </a:lnTo>
                    <a:lnTo>
                      <a:pt x="1569492" y="231154"/>
                    </a:lnTo>
                    <a:lnTo>
                      <a:pt x="1569492" y="229697"/>
                    </a:lnTo>
                    <a:lnTo>
                      <a:pt x="1569492" y="228296"/>
                    </a:lnTo>
                    <a:lnTo>
                      <a:pt x="1569492" y="227567"/>
                    </a:lnTo>
                    <a:lnTo>
                      <a:pt x="1569492" y="226111"/>
                    </a:lnTo>
                    <a:lnTo>
                      <a:pt x="1570221" y="225382"/>
                    </a:lnTo>
                    <a:lnTo>
                      <a:pt x="1570893" y="225382"/>
                    </a:lnTo>
                    <a:lnTo>
                      <a:pt x="1572350" y="224710"/>
                    </a:lnTo>
                    <a:lnTo>
                      <a:pt x="1572350" y="223981"/>
                    </a:lnTo>
                    <a:lnTo>
                      <a:pt x="1573079" y="221067"/>
                    </a:lnTo>
                    <a:lnTo>
                      <a:pt x="1573807" y="219666"/>
                    </a:lnTo>
                    <a:lnTo>
                      <a:pt x="1573807" y="218209"/>
                    </a:lnTo>
                    <a:lnTo>
                      <a:pt x="1573079" y="214623"/>
                    </a:lnTo>
                    <a:lnTo>
                      <a:pt x="1573079" y="213222"/>
                    </a:lnTo>
                    <a:lnTo>
                      <a:pt x="1573807" y="212493"/>
                    </a:lnTo>
                    <a:lnTo>
                      <a:pt x="1573079" y="211765"/>
                    </a:lnTo>
                    <a:lnTo>
                      <a:pt x="1572350" y="209579"/>
                    </a:lnTo>
                    <a:lnTo>
                      <a:pt x="1572350" y="208179"/>
                    </a:lnTo>
                    <a:lnTo>
                      <a:pt x="1572350" y="206721"/>
                    </a:lnTo>
                    <a:lnTo>
                      <a:pt x="1572350" y="205993"/>
                    </a:lnTo>
                    <a:lnTo>
                      <a:pt x="1573079" y="205321"/>
                    </a:lnTo>
                    <a:lnTo>
                      <a:pt x="1571622" y="205993"/>
                    </a:lnTo>
                    <a:lnTo>
                      <a:pt x="1570221" y="205993"/>
                    </a:lnTo>
                    <a:lnTo>
                      <a:pt x="1569492" y="205993"/>
                    </a:lnTo>
                    <a:lnTo>
                      <a:pt x="1568764" y="205993"/>
                    </a:lnTo>
                    <a:lnTo>
                      <a:pt x="1567307" y="205321"/>
                    </a:lnTo>
                    <a:lnTo>
                      <a:pt x="1564449" y="205321"/>
                    </a:lnTo>
                    <a:lnTo>
                      <a:pt x="1563721" y="205321"/>
                    </a:lnTo>
                    <a:lnTo>
                      <a:pt x="1562320" y="204592"/>
                    </a:lnTo>
                    <a:lnTo>
                      <a:pt x="1560134" y="203135"/>
                    </a:lnTo>
                    <a:lnTo>
                      <a:pt x="1559406" y="203135"/>
                    </a:lnTo>
                    <a:lnTo>
                      <a:pt x="1558005" y="203135"/>
                    </a:lnTo>
                    <a:lnTo>
                      <a:pt x="1555091" y="202407"/>
                    </a:lnTo>
                    <a:lnTo>
                      <a:pt x="1552962" y="201006"/>
                    </a:lnTo>
                    <a:lnTo>
                      <a:pt x="1551505" y="201006"/>
                    </a:lnTo>
                    <a:lnTo>
                      <a:pt x="1549375" y="200277"/>
                    </a:lnTo>
                    <a:lnTo>
                      <a:pt x="1548647" y="200277"/>
                    </a:lnTo>
                    <a:lnTo>
                      <a:pt x="1547918" y="199549"/>
                    </a:lnTo>
                    <a:lnTo>
                      <a:pt x="1545789" y="199549"/>
                    </a:lnTo>
                    <a:lnTo>
                      <a:pt x="1544332" y="200277"/>
                    </a:lnTo>
                    <a:lnTo>
                      <a:pt x="1542931" y="200277"/>
                    </a:lnTo>
                    <a:lnTo>
                      <a:pt x="1542202" y="199549"/>
                    </a:lnTo>
                    <a:lnTo>
                      <a:pt x="1541474" y="199549"/>
                    </a:lnTo>
                    <a:lnTo>
                      <a:pt x="1540745" y="199549"/>
                    </a:lnTo>
                    <a:lnTo>
                      <a:pt x="1539344" y="199549"/>
                    </a:lnTo>
                    <a:lnTo>
                      <a:pt x="1535758" y="201006"/>
                    </a:lnTo>
                    <a:lnTo>
                      <a:pt x="1535030" y="201006"/>
                    </a:lnTo>
                    <a:lnTo>
                      <a:pt x="1534301" y="201006"/>
                    </a:lnTo>
                    <a:lnTo>
                      <a:pt x="1533573" y="201006"/>
                    </a:lnTo>
                    <a:lnTo>
                      <a:pt x="1532844" y="199549"/>
                    </a:lnTo>
                    <a:lnTo>
                      <a:pt x="1531443" y="198148"/>
                    </a:lnTo>
                    <a:lnTo>
                      <a:pt x="1529986" y="196691"/>
                    </a:lnTo>
                    <a:lnTo>
                      <a:pt x="1529258" y="195962"/>
                    </a:lnTo>
                    <a:lnTo>
                      <a:pt x="1527857" y="195962"/>
                    </a:lnTo>
                    <a:lnTo>
                      <a:pt x="1523542" y="196691"/>
                    </a:lnTo>
                    <a:lnTo>
                      <a:pt x="1522813" y="197419"/>
                    </a:lnTo>
                    <a:lnTo>
                      <a:pt x="1522085" y="197419"/>
                    </a:lnTo>
                    <a:lnTo>
                      <a:pt x="1520628" y="198148"/>
                    </a:lnTo>
                    <a:lnTo>
                      <a:pt x="1520628" y="198820"/>
                    </a:lnTo>
                    <a:lnTo>
                      <a:pt x="1519956" y="201006"/>
                    </a:lnTo>
                    <a:lnTo>
                      <a:pt x="1519227" y="201006"/>
                    </a:lnTo>
                    <a:lnTo>
                      <a:pt x="1518498" y="201734"/>
                    </a:lnTo>
                    <a:lnTo>
                      <a:pt x="1517042" y="201734"/>
                    </a:lnTo>
                    <a:lnTo>
                      <a:pt x="1516369" y="201734"/>
                    </a:lnTo>
                    <a:lnTo>
                      <a:pt x="1515641" y="202407"/>
                    </a:lnTo>
                    <a:lnTo>
                      <a:pt x="1514912" y="203864"/>
                    </a:lnTo>
                    <a:lnTo>
                      <a:pt x="1514184" y="203864"/>
                    </a:lnTo>
                    <a:lnTo>
                      <a:pt x="1512054" y="204592"/>
                    </a:lnTo>
                    <a:lnTo>
                      <a:pt x="1511326" y="204592"/>
                    </a:lnTo>
                    <a:lnTo>
                      <a:pt x="1510597" y="205321"/>
                    </a:lnTo>
                    <a:lnTo>
                      <a:pt x="1508468" y="206721"/>
                    </a:lnTo>
                    <a:lnTo>
                      <a:pt x="1507739" y="208907"/>
                    </a:lnTo>
                    <a:lnTo>
                      <a:pt x="1507011" y="209579"/>
                    </a:lnTo>
                    <a:lnTo>
                      <a:pt x="1506282" y="209579"/>
                    </a:lnTo>
                    <a:lnTo>
                      <a:pt x="1505554" y="208907"/>
                    </a:lnTo>
                    <a:lnTo>
                      <a:pt x="1504881" y="208907"/>
                    </a:lnTo>
                    <a:lnTo>
                      <a:pt x="1504153" y="208907"/>
                    </a:lnTo>
                    <a:lnTo>
                      <a:pt x="1502696" y="208907"/>
                    </a:lnTo>
                    <a:lnTo>
                      <a:pt x="1501968" y="210308"/>
                    </a:lnTo>
                    <a:lnTo>
                      <a:pt x="1501295" y="210308"/>
                    </a:lnTo>
                    <a:lnTo>
                      <a:pt x="1499838" y="211036"/>
                    </a:lnTo>
                    <a:lnTo>
                      <a:pt x="1499110" y="211036"/>
                    </a:lnTo>
                    <a:lnTo>
                      <a:pt x="1496980" y="213222"/>
                    </a:lnTo>
                    <a:lnTo>
                      <a:pt x="1495523" y="213222"/>
                    </a:lnTo>
                    <a:lnTo>
                      <a:pt x="1494066" y="213222"/>
                    </a:lnTo>
                    <a:lnTo>
                      <a:pt x="1491937" y="213222"/>
                    </a:lnTo>
                    <a:lnTo>
                      <a:pt x="1489807" y="214623"/>
                    </a:lnTo>
                    <a:lnTo>
                      <a:pt x="1489079" y="214623"/>
                    </a:lnTo>
                    <a:lnTo>
                      <a:pt x="1484764" y="220395"/>
                    </a:lnTo>
                    <a:lnTo>
                      <a:pt x="1484036" y="221067"/>
                    </a:lnTo>
                    <a:lnTo>
                      <a:pt x="1482579" y="222524"/>
                    </a:lnTo>
                    <a:lnTo>
                      <a:pt x="1481178" y="223253"/>
                    </a:lnTo>
                    <a:lnTo>
                      <a:pt x="1478320" y="223253"/>
                    </a:lnTo>
                    <a:lnTo>
                      <a:pt x="1476134" y="224710"/>
                    </a:lnTo>
                    <a:lnTo>
                      <a:pt x="1474677" y="224710"/>
                    </a:lnTo>
                    <a:lnTo>
                      <a:pt x="1474005" y="225382"/>
                    </a:lnTo>
                    <a:lnTo>
                      <a:pt x="1472548" y="225382"/>
                    </a:lnTo>
                    <a:lnTo>
                      <a:pt x="1469690" y="226111"/>
                    </a:lnTo>
                    <a:lnTo>
                      <a:pt x="1468233" y="225382"/>
                    </a:lnTo>
                    <a:lnTo>
                      <a:pt x="1468233" y="224710"/>
                    </a:lnTo>
                    <a:lnTo>
                      <a:pt x="1467505" y="223253"/>
                    </a:lnTo>
                    <a:lnTo>
                      <a:pt x="1467505" y="220395"/>
                    </a:lnTo>
                    <a:lnTo>
                      <a:pt x="1471091" y="214623"/>
                    </a:lnTo>
                    <a:lnTo>
                      <a:pt x="1474005" y="213894"/>
                    </a:lnTo>
                    <a:lnTo>
                      <a:pt x="1471819" y="213222"/>
                    </a:lnTo>
                    <a:lnTo>
                      <a:pt x="1470419" y="213222"/>
                    </a:lnTo>
                    <a:lnTo>
                      <a:pt x="1468962" y="212493"/>
                    </a:lnTo>
                    <a:lnTo>
                      <a:pt x="1467505" y="212493"/>
                    </a:lnTo>
                    <a:lnTo>
                      <a:pt x="1466832" y="213222"/>
                    </a:lnTo>
                    <a:lnTo>
                      <a:pt x="1463190" y="213222"/>
                    </a:lnTo>
                    <a:lnTo>
                      <a:pt x="1459603" y="211765"/>
                    </a:lnTo>
                    <a:lnTo>
                      <a:pt x="1458931" y="211765"/>
                    </a:lnTo>
                    <a:lnTo>
                      <a:pt x="1453159" y="208179"/>
                    </a:lnTo>
                    <a:lnTo>
                      <a:pt x="1451702" y="204592"/>
                    </a:lnTo>
                    <a:lnTo>
                      <a:pt x="1450301" y="200277"/>
                    </a:lnTo>
                    <a:lnTo>
                      <a:pt x="1448116" y="195234"/>
                    </a:lnTo>
                    <a:lnTo>
                      <a:pt x="1445986" y="192376"/>
                    </a:lnTo>
                    <a:lnTo>
                      <a:pt x="1443128" y="187333"/>
                    </a:lnTo>
                    <a:lnTo>
                      <a:pt x="1441671" y="186660"/>
                    </a:lnTo>
                    <a:lnTo>
                      <a:pt x="1439542" y="186660"/>
                    </a:lnTo>
                    <a:lnTo>
                      <a:pt x="1438814" y="187333"/>
                    </a:lnTo>
                    <a:lnTo>
                      <a:pt x="1438085" y="189518"/>
                    </a:lnTo>
                    <a:lnTo>
                      <a:pt x="1437357" y="190919"/>
                    </a:lnTo>
                    <a:lnTo>
                      <a:pt x="1436628" y="193104"/>
                    </a:lnTo>
                    <a:lnTo>
                      <a:pt x="1435227" y="193104"/>
                    </a:lnTo>
                    <a:lnTo>
                      <a:pt x="1434499" y="192376"/>
                    </a:lnTo>
                    <a:lnTo>
                      <a:pt x="1434499" y="191647"/>
                    </a:lnTo>
                    <a:lnTo>
                      <a:pt x="1433042" y="190919"/>
                    </a:lnTo>
                    <a:lnTo>
                      <a:pt x="1432369" y="190247"/>
                    </a:lnTo>
                    <a:lnTo>
                      <a:pt x="1432369" y="188790"/>
                    </a:lnTo>
                    <a:lnTo>
                      <a:pt x="1431641" y="184475"/>
                    </a:lnTo>
                    <a:lnTo>
                      <a:pt x="1430912" y="183746"/>
                    </a:lnTo>
                    <a:lnTo>
                      <a:pt x="1428727" y="183018"/>
                    </a:lnTo>
                    <a:lnTo>
                      <a:pt x="1427326" y="183018"/>
                    </a:lnTo>
                    <a:lnTo>
                      <a:pt x="1426597" y="183018"/>
                    </a:lnTo>
                    <a:lnTo>
                      <a:pt x="1425869" y="182345"/>
                    </a:lnTo>
                    <a:lnTo>
                      <a:pt x="1420882" y="180160"/>
                    </a:lnTo>
                    <a:lnTo>
                      <a:pt x="1419425" y="178759"/>
                    </a:lnTo>
                    <a:lnTo>
                      <a:pt x="1418696" y="178759"/>
                    </a:lnTo>
                    <a:lnTo>
                      <a:pt x="1417239" y="178030"/>
                    </a:lnTo>
                    <a:lnTo>
                      <a:pt x="1417239" y="176573"/>
                    </a:lnTo>
                    <a:lnTo>
                      <a:pt x="1418696" y="175172"/>
                    </a:lnTo>
                    <a:lnTo>
                      <a:pt x="1420882" y="172987"/>
                    </a:lnTo>
                    <a:lnTo>
                      <a:pt x="1420882" y="172259"/>
                    </a:lnTo>
                    <a:lnTo>
                      <a:pt x="1420882" y="171586"/>
                    </a:lnTo>
                    <a:lnTo>
                      <a:pt x="1415838" y="168672"/>
                    </a:lnTo>
                    <a:lnTo>
                      <a:pt x="1415110" y="167271"/>
                    </a:lnTo>
                    <a:lnTo>
                      <a:pt x="1415110" y="165086"/>
                    </a:lnTo>
                    <a:lnTo>
                      <a:pt x="1416567" y="162956"/>
                    </a:lnTo>
                    <a:lnTo>
                      <a:pt x="1415838" y="160771"/>
                    </a:lnTo>
                    <a:lnTo>
                      <a:pt x="1413653" y="159370"/>
                    </a:lnTo>
                    <a:lnTo>
                      <a:pt x="1413653" y="156512"/>
                    </a:lnTo>
                    <a:lnTo>
                      <a:pt x="1413653" y="155055"/>
                    </a:lnTo>
                    <a:lnTo>
                      <a:pt x="1410066" y="155055"/>
                    </a:lnTo>
                    <a:lnTo>
                      <a:pt x="1409394" y="154327"/>
                    </a:lnTo>
                    <a:lnTo>
                      <a:pt x="1407209" y="140710"/>
                    </a:lnTo>
                    <a:lnTo>
                      <a:pt x="1406480" y="141382"/>
                    </a:lnTo>
                    <a:lnTo>
                      <a:pt x="1404351" y="141382"/>
                    </a:lnTo>
                    <a:lnTo>
                      <a:pt x="1402165" y="139981"/>
                    </a:lnTo>
                    <a:lnTo>
                      <a:pt x="1400764" y="139253"/>
                    </a:lnTo>
                    <a:lnTo>
                      <a:pt x="1397906" y="140710"/>
                    </a:lnTo>
                    <a:lnTo>
                      <a:pt x="1396449" y="140710"/>
                    </a:lnTo>
                    <a:lnTo>
                      <a:pt x="1393591" y="142110"/>
                    </a:lnTo>
                    <a:lnTo>
                      <a:pt x="1392863" y="142110"/>
                    </a:lnTo>
                    <a:lnTo>
                      <a:pt x="1392134" y="142839"/>
                    </a:lnTo>
                    <a:lnTo>
                      <a:pt x="1391406" y="145025"/>
                    </a:lnTo>
                    <a:lnTo>
                      <a:pt x="1390677" y="147154"/>
                    </a:lnTo>
                    <a:lnTo>
                      <a:pt x="1390005" y="147882"/>
                    </a:lnTo>
                    <a:lnTo>
                      <a:pt x="1387091" y="148611"/>
                    </a:lnTo>
                    <a:lnTo>
                      <a:pt x="1385690" y="148611"/>
                    </a:lnTo>
                    <a:lnTo>
                      <a:pt x="1384233" y="147882"/>
                    </a:lnTo>
                    <a:lnTo>
                      <a:pt x="1382776" y="147154"/>
                    </a:lnTo>
                    <a:lnTo>
                      <a:pt x="1373474" y="146425"/>
                    </a:lnTo>
                    <a:lnTo>
                      <a:pt x="1370616" y="147154"/>
                    </a:lnTo>
                    <a:lnTo>
                      <a:pt x="1367702" y="147882"/>
                    </a:lnTo>
                    <a:lnTo>
                      <a:pt x="1364116" y="149283"/>
                    </a:lnTo>
                    <a:lnTo>
                      <a:pt x="1359801" y="150740"/>
                    </a:lnTo>
                    <a:lnTo>
                      <a:pt x="1356943" y="151469"/>
                    </a:lnTo>
                    <a:lnTo>
                      <a:pt x="1351956" y="152197"/>
                    </a:lnTo>
                    <a:lnTo>
                      <a:pt x="1349770" y="151469"/>
                    </a:lnTo>
                    <a:lnTo>
                      <a:pt x="1349042" y="150740"/>
                    </a:lnTo>
                    <a:lnTo>
                      <a:pt x="1346912" y="150012"/>
                    </a:lnTo>
                    <a:lnTo>
                      <a:pt x="1344055" y="150012"/>
                    </a:lnTo>
                    <a:lnTo>
                      <a:pt x="1343326" y="151469"/>
                    </a:lnTo>
                    <a:lnTo>
                      <a:pt x="1347641" y="159370"/>
                    </a:lnTo>
                    <a:lnTo>
                      <a:pt x="1346912" y="159370"/>
                    </a:lnTo>
                    <a:lnTo>
                      <a:pt x="1345455" y="158642"/>
                    </a:lnTo>
                    <a:lnTo>
                      <a:pt x="1344055" y="159370"/>
                    </a:lnTo>
                    <a:lnTo>
                      <a:pt x="1341869" y="161500"/>
                    </a:lnTo>
                    <a:lnTo>
                      <a:pt x="1339011" y="159370"/>
                    </a:lnTo>
                    <a:lnTo>
                      <a:pt x="1336153" y="159370"/>
                    </a:lnTo>
                    <a:lnTo>
                      <a:pt x="1333239" y="154327"/>
                    </a:lnTo>
                    <a:lnTo>
                      <a:pt x="1331838" y="155055"/>
                    </a:lnTo>
                    <a:lnTo>
                      <a:pt x="1331110" y="157185"/>
                    </a:lnTo>
                    <a:lnTo>
                      <a:pt x="1329653" y="157913"/>
                    </a:lnTo>
                    <a:lnTo>
                      <a:pt x="1328980" y="159370"/>
                    </a:lnTo>
                    <a:lnTo>
                      <a:pt x="1328980" y="161500"/>
                    </a:lnTo>
                    <a:lnTo>
                      <a:pt x="1329653" y="165086"/>
                    </a:lnTo>
                    <a:lnTo>
                      <a:pt x="1328980" y="167944"/>
                    </a:lnTo>
                    <a:lnTo>
                      <a:pt x="1327523" y="166543"/>
                    </a:lnTo>
                    <a:lnTo>
                      <a:pt x="1325394" y="165814"/>
                    </a:lnTo>
                    <a:lnTo>
                      <a:pt x="1323937" y="165814"/>
                    </a:lnTo>
                    <a:lnTo>
                      <a:pt x="1323209" y="166543"/>
                    </a:lnTo>
                    <a:lnTo>
                      <a:pt x="1322480" y="168672"/>
                    </a:lnTo>
                    <a:lnTo>
                      <a:pt x="1322480" y="172259"/>
                    </a:lnTo>
                    <a:lnTo>
                      <a:pt x="1321079" y="174444"/>
                    </a:lnTo>
                    <a:lnTo>
                      <a:pt x="1318165" y="175172"/>
                    </a:lnTo>
                    <a:lnTo>
                      <a:pt x="1312449" y="175845"/>
                    </a:lnTo>
                    <a:lnTo>
                      <a:pt x="1310264" y="175845"/>
                    </a:lnTo>
                    <a:lnTo>
                      <a:pt x="1309591" y="176573"/>
                    </a:lnTo>
                    <a:lnTo>
                      <a:pt x="1308135" y="183746"/>
                    </a:lnTo>
                    <a:lnTo>
                      <a:pt x="1306678" y="183746"/>
                    </a:lnTo>
                    <a:lnTo>
                      <a:pt x="1303820" y="188790"/>
                    </a:lnTo>
                    <a:lnTo>
                      <a:pt x="1303091" y="189518"/>
                    </a:lnTo>
                    <a:lnTo>
                      <a:pt x="1300233" y="190919"/>
                    </a:lnTo>
                    <a:lnTo>
                      <a:pt x="1299505" y="192376"/>
                    </a:lnTo>
                    <a:lnTo>
                      <a:pt x="1299505" y="194505"/>
                    </a:lnTo>
                    <a:lnTo>
                      <a:pt x="1299505" y="195962"/>
                    </a:lnTo>
                    <a:lnTo>
                      <a:pt x="1298776" y="197419"/>
                    </a:lnTo>
                    <a:lnTo>
                      <a:pt x="1297375" y="198148"/>
                    </a:lnTo>
                    <a:lnTo>
                      <a:pt x="1296647" y="198148"/>
                    </a:lnTo>
                    <a:lnTo>
                      <a:pt x="1287289" y="196691"/>
                    </a:lnTo>
                    <a:lnTo>
                      <a:pt x="1284431" y="194505"/>
                    </a:lnTo>
                    <a:lnTo>
                      <a:pt x="1283702" y="194505"/>
                    </a:lnTo>
                    <a:lnTo>
                      <a:pt x="1282301" y="194505"/>
                    </a:lnTo>
                    <a:lnTo>
                      <a:pt x="1280844" y="195962"/>
                    </a:lnTo>
                    <a:lnTo>
                      <a:pt x="1278715" y="195234"/>
                    </a:lnTo>
                    <a:lnTo>
                      <a:pt x="1276529" y="195234"/>
                    </a:lnTo>
                    <a:lnTo>
                      <a:pt x="1275801" y="195962"/>
                    </a:lnTo>
                    <a:lnTo>
                      <a:pt x="1273672" y="195962"/>
                    </a:lnTo>
                    <a:lnTo>
                      <a:pt x="1272215" y="197419"/>
                    </a:lnTo>
                    <a:lnTo>
                      <a:pt x="1271542" y="198148"/>
                    </a:lnTo>
                    <a:lnTo>
                      <a:pt x="1270085" y="198148"/>
                    </a:lnTo>
                    <a:lnTo>
                      <a:pt x="1257869" y="190247"/>
                    </a:lnTo>
                    <a:lnTo>
                      <a:pt x="1255740" y="190247"/>
                    </a:lnTo>
                    <a:lnTo>
                      <a:pt x="1254283" y="190919"/>
                    </a:lnTo>
                    <a:lnTo>
                      <a:pt x="1252826" y="192376"/>
                    </a:lnTo>
                    <a:lnTo>
                      <a:pt x="1252153" y="193833"/>
                    </a:lnTo>
                    <a:lnTo>
                      <a:pt x="1250696" y="195962"/>
                    </a:lnTo>
                    <a:lnTo>
                      <a:pt x="1248567" y="198820"/>
                    </a:lnTo>
                    <a:lnTo>
                      <a:pt x="1247838" y="201006"/>
                    </a:lnTo>
                    <a:lnTo>
                      <a:pt x="1244980" y="205321"/>
                    </a:lnTo>
                    <a:lnTo>
                      <a:pt x="1240666" y="204592"/>
                    </a:lnTo>
                    <a:lnTo>
                      <a:pt x="1240666" y="204592"/>
                    </a:lnTo>
                    <a:lnTo>
                      <a:pt x="1240666" y="204592"/>
                    </a:lnTo>
                    <a:lnTo>
                      <a:pt x="1240666" y="204592"/>
                    </a:lnTo>
                    <a:lnTo>
                      <a:pt x="1240666" y="204592"/>
                    </a:lnTo>
                    <a:lnTo>
                      <a:pt x="1239209" y="206721"/>
                    </a:lnTo>
                    <a:lnTo>
                      <a:pt x="1238480" y="209636"/>
                    </a:lnTo>
                    <a:lnTo>
                      <a:pt x="1237752" y="211036"/>
                    </a:lnTo>
                    <a:lnTo>
                      <a:pt x="1237079" y="212493"/>
                    </a:lnTo>
                    <a:lnTo>
                      <a:pt x="1238480" y="213222"/>
                    </a:lnTo>
                    <a:lnTo>
                      <a:pt x="1239209" y="213894"/>
                    </a:lnTo>
                    <a:lnTo>
                      <a:pt x="1239209" y="214623"/>
                    </a:lnTo>
                    <a:lnTo>
                      <a:pt x="1238480" y="216080"/>
                    </a:lnTo>
                    <a:lnTo>
                      <a:pt x="1234165" y="218938"/>
                    </a:lnTo>
                    <a:lnTo>
                      <a:pt x="1233493" y="228968"/>
                    </a:lnTo>
                    <a:lnTo>
                      <a:pt x="1232036" y="233283"/>
                    </a:lnTo>
                    <a:lnTo>
                      <a:pt x="1229178" y="233283"/>
                    </a:lnTo>
                    <a:lnTo>
                      <a:pt x="1226264" y="235469"/>
                    </a:lnTo>
                    <a:lnTo>
                      <a:pt x="1224863" y="238327"/>
                    </a:lnTo>
                    <a:lnTo>
                      <a:pt x="1222678" y="238327"/>
                    </a:lnTo>
                    <a:lnTo>
                      <a:pt x="1221277" y="238327"/>
                    </a:lnTo>
                    <a:lnTo>
                      <a:pt x="1216233" y="236870"/>
                    </a:lnTo>
                    <a:lnTo>
                      <a:pt x="1211190" y="236870"/>
                    </a:lnTo>
                    <a:lnTo>
                      <a:pt x="1210518" y="237598"/>
                    </a:lnTo>
                    <a:lnTo>
                      <a:pt x="1214776" y="242641"/>
                    </a:lnTo>
                    <a:lnTo>
                      <a:pt x="1214776" y="243370"/>
                    </a:lnTo>
                    <a:lnTo>
                      <a:pt x="1212647" y="244042"/>
                    </a:lnTo>
                    <a:lnTo>
                      <a:pt x="1211190" y="244771"/>
                    </a:lnTo>
                    <a:lnTo>
                      <a:pt x="1210518" y="244771"/>
                    </a:lnTo>
                    <a:lnTo>
                      <a:pt x="1209789" y="246956"/>
                    </a:lnTo>
                    <a:lnTo>
                      <a:pt x="1209061" y="247629"/>
                    </a:lnTo>
                    <a:lnTo>
                      <a:pt x="1207604" y="248357"/>
                    </a:lnTo>
                    <a:lnTo>
                      <a:pt x="1206875" y="249086"/>
                    </a:lnTo>
                    <a:lnTo>
                      <a:pt x="1205474" y="251944"/>
                    </a:lnTo>
                    <a:lnTo>
                      <a:pt x="1204746" y="251944"/>
                    </a:lnTo>
                    <a:lnTo>
                      <a:pt x="1204017" y="252672"/>
                    </a:lnTo>
                    <a:lnTo>
                      <a:pt x="1202616" y="253401"/>
                    </a:lnTo>
                    <a:lnTo>
                      <a:pt x="1200431" y="253401"/>
                    </a:lnTo>
                    <a:lnTo>
                      <a:pt x="1199030" y="254857"/>
                    </a:lnTo>
                    <a:lnTo>
                      <a:pt x="1198301" y="255530"/>
                    </a:lnTo>
                    <a:lnTo>
                      <a:pt x="1196116" y="256987"/>
                    </a:lnTo>
                    <a:lnTo>
                      <a:pt x="1195388" y="257715"/>
                    </a:lnTo>
                    <a:lnTo>
                      <a:pt x="1194715" y="258444"/>
                    </a:lnTo>
                    <a:lnTo>
                      <a:pt x="1194715" y="259116"/>
                    </a:lnTo>
                    <a:lnTo>
                      <a:pt x="1193987" y="260573"/>
                    </a:lnTo>
                    <a:lnTo>
                      <a:pt x="1193987" y="261302"/>
                    </a:lnTo>
                    <a:lnTo>
                      <a:pt x="1193258" y="262030"/>
                    </a:lnTo>
                    <a:lnTo>
                      <a:pt x="1192530" y="262703"/>
                    </a:lnTo>
                    <a:lnTo>
                      <a:pt x="1191801" y="262703"/>
                    </a:lnTo>
                    <a:lnTo>
                      <a:pt x="1190400" y="262030"/>
                    </a:lnTo>
                    <a:lnTo>
                      <a:pt x="1187542" y="263431"/>
                    </a:lnTo>
                    <a:lnTo>
                      <a:pt x="1186085" y="263431"/>
                    </a:lnTo>
                    <a:lnTo>
                      <a:pt x="1183227" y="263431"/>
                    </a:lnTo>
                    <a:lnTo>
                      <a:pt x="1179641" y="262703"/>
                    </a:lnTo>
                    <a:lnTo>
                      <a:pt x="1178913" y="262703"/>
                    </a:lnTo>
                    <a:lnTo>
                      <a:pt x="1177456" y="262703"/>
                    </a:lnTo>
                    <a:lnTo>
                      <a:pt x="1175326" y="264160"/>
                    </a:lnTo>
                    <a:lnTo>
                      <a:pt x="1174598" y="264160"/>
                    </a:lnTo>
                    <a:lnTo>
                      <a:pt x="1173869" y="263431"/>
                    </a:lnTo>
                    <a:lnTo>
                      <a:pt x="1173869" y="262703"/>
                    </a:lnTo>
                    <a:lnTo>
                      <a:pt x="1173869" y="260573"/>
                    </a:lnTo>
                    <a:lnTo>
                      <a:pt x="1173869" y="259116"/>
                    </a:lnTo>
                    <a:lnTo>
                      <a:pt x="1173141" y="257715"/>
                    </a:lnTo>
                    <a:lnTo>
                      <a:pt x="1171740" y="255530"/>
                    </a:lnTo>
                    <a:lnTo>
                      <a:pt x="1171011" y="254857"/>
                    </a:lnTo>
                    <a:lnTo>
                      <a:pt x="1171011" y="254129"/>
                    </a:lnTo>
                    <a:lnTo>
                      <a:pt x="1171740" y="251215"/>
                    </a:lnTo>
                    <a:lnTo>
                      <a:pt x="1171011" y="248357"/>
                    </a:lnTo>
                    <a:lnTo>
                      <a:pt x="1170283" y="247629"/>
                    </a:lnTo>
                    <a:lnTo>
                      <a:pt x="1168826" y="246228"/>
                    </a:lnTo>
                    <a:lnTo>
                      <a:pt x="1168153" y="245499"/>
                    </a:lnTo>
                    <a:lnTo>
                      <a:pt x="1167425" y="244771"/>
                    </a:lnTo>
                    <a:lnTo>
                      <a:pt x="1167425" y="243370"/>
                    </a:lnTo>
                    <a:lnTo>
                      <a:pt x="1166696" y="241913"/>
                    </a:lnTo>
                    <a:lnTo>
                      <a:pt x="1166696" y="241184"/>
                    </a:lnTo>
                    <a:lnTo>
                      <a:pt x="1165968" y="239783"/>
                    </a:lnTo>
                    <a:lnTo>
                      <a:pt x="1164567" y="239055"/>
                    </a:lnTo>
                    <a:lnTo>
                      <a:pt x="1162382" y="239055"/>
                    </a:lnTo>
                    <a:lnTo>
                      <a:pt x="1161653" y="239055"/>
                    </a:lnTo>
                    <a:lnTo>
                      <a:pt x="1161653" y="238327"/>
                    </a:lnTo>
                    <a:lnTo>
                      <a:pt x="1160252" y="237598"/>
                    </a:lnTo>
                    <a:lnTo>
                      <a:pt x="1158067" y="236141"/>
                    </a:lnTo>
                    <a:lnTo>
                      <a:pt x="1157338" y="234740"/>
                    </a:lnTo>
                    <a:lnTo>
                      <a:pt x="1154480" y="230425"/>
                    </a:lnTo>
                    <a:lnTo>
                      <a:pt x="1153752" y="230425"/>
                    </a:lnTo>
                    <a:lnTo>
                      <a:pt x="1153079" y="229697"/>
                    </a:lnTo>
                    <a:lnTo>
                      <a:pt x="1153079" y="228296"/>
                    </a:lnTo>
                    <a:lnTo>
                      <a:pt x="1154480" y="223981"/>
                    </a:lnTo>
                    <a:lnTo>
                      <a:pt x="1157338" y="220395"/>
                    </a:lnTo>
                    <a:lnTo>
                      <a:pt x="1165968" y="211765"/>
                    </a:lnTo>
                    <a:lnTo>
                      <a:pt x="1168153" y="210308"/>
                    </a:lnTo>
                    <a:lnTo>
                      <a:pt x="1168153" y="209636"/>
                    </a:lnTo>
                    <a:lnTo>
                      <a:pt x="1168153" y="208179"/>
                    </a:lnTo>
                    <a:lnTo>
                      <a:pt x="1167425" y="206721"/>
                    </a:lnTo>
                    <a:lnTo>
                      <a:pt x="1166696" y="205993"/>
                    </a:lnTo>
                    <a:lnTo>
                      <a:pt x="1165968" y="204592"/>
                    </a:lnTo>
                    <a:lnTo>
                      <a:pt x="1165968" y="203864"/>
                    </a:lnTo>
                    <a:lnTo>
                      <a:pt x="1165968" y="201006"/>
                    </a:lnTo>
                    <a:lnTo>
                      <a:pt x="1165968" y="198820"/>
                    </a:lnTo>
                    <a:lnTo>
                      <a:pt x="1165968" y="198148"/>
                    </a:lnTo>
                    <a:lnTo>
                      <a:pt x="1165240" y="196691"/>
                    </a:lnTo>
                    <a:lnTo>
                      <a:pt x="1164567" y="195234"/>
                    </a:lnTo>
                    <a:lnTo>
                      <a:pt x="1164567" y="193833"/>
                    </a:lnTo>
                    <a:lnTo>
                      <a:pt x="1164567" y="193104"/>
                    </a:lnTo>
                    <a:lnTo>
                      <a:pt x="1163839" y="193104"/>
                    </a:lnTo>
                    <a:lnTo>
                      <a:pt x="1162382" y="192376"/>
                    </a:lnTo>
                    <a:lnTo>
                      <a:pt x="1161653" y="193104"/>
                    </a:lnTo>
                    <a:lnTo>
                      <a:pt x="1160252" y="193104"/>
                    </a:lnTo>
                    <a:lnTo>
                      <a:pt x="1158795" y="193833"/>
                    </a:lnTo>
                    <a:lnTo>
                      <a:pt x="1158067" y="193833"/>
                    </a:lnTo>
                    <a:lnTo>
                      <a:pt x="1156666" y="192376"/>
                    </a:lnTo>
                    <a:lnTo>
                      <a:pt x="1155209" y="191647"/>
                    </a:lnTo>
                    <a:lnTo>
                      <a:pt x="1154480" y="191647"/>
                    </a:lnTo>
                    <a:lnTo>
                      <a:pt x="1152351" y="191647"/>
                    </a:lnTo>
                    <a:lnTo>
                      <a:pt x="1151622" y="192376"/>
                    </a:lnTo>
                    <a:lnTo>
                      <a:pt x="1150165" y="193104"/>
                    </a:lnTo>
                    <a:lnTo>
                      <a:pt x="1147308" y="194505"/>
                    </a:lnTo>
                    <a:lnTo>
                      <a:pt x="1145850" y="194505"/>
                    </a:lnTo>
                    <a:lnTo>
                      <a:pt x="1142993" y="195234"/>
                    </a:lnTo>
                    <a:lnTo>
                      <a:pt x="1142264" y="195234"/>
                    </a:lnTo>
                    <a:lnTo>
                      <a:pt x="1140135" y="195234"/>
                    </a:lnTo>
                    <a:lnTo>
                      <a:pt x="1140135" y="194505"/>
                    </a:lnTo>
                    <a:lnTo>
                      <a:pt x="1140135" y="194505"/>
                    </a:lnTo>
                    <a:lnTo>
                      <a:pt x="1140135" y="193833"/>
                    </a:lnTo>
                    <a:lnTo>
                      <a:pt x="1140863" y="193104"/>
                    </a:lnTo>
                    <a:lnTo>
                      <a:pt x="1140863" y="191647"/>
                    </a:lnTo>
                    <a:lnTo>
                      <a:pt x="1140863" y="190919"/>
                    </a:lnTo>
                    <a:lnTo>
                      <a:pt x="1140863" y="190247"/>
                    </a:lnTo>
                    <a:lnTo>
                      <a:pt x="1141592" y="188061"/>
                    </a:lnTo>
                    <a:lnTo>
                      <a:pt x="1141592" y="187333"/>
                    </a:lnTo>
                    <a:lnTo>
                      <a:pt x="1141592" y="186660"/>
                    </a:lnTo>
                    <a:lnTo>
                      <a:pt x="1140863" y="184475"/>
                    </a:lnTo>
                    <a:lnTo>
                      <a:pt x="1140135" y="183746"/>
                    </a:lnTo>
                    <a:lnTo>
                      <a:pt x="1138678" y="183074"/>
                    </a:lnTo>
                    <a:lnTo>
                      <a:pt x="1137277" y="181617"/>
                    </a:lnTo>
                    <a:lnTo>
                      <a:pt x="1135820" y="180888"/>
                    </a:lnTo>
                    <a:lnTo>
                      <a:pt x="1135091" y="180160"/>
                    </a:lnTo>
                    <a:lnTo>
                      <a:pt x="1132962" y="180160"/>
                    </a:lnTo>
                    <a:lnTo>
                      <a:pt x="1130104" y="180160"/>
                    </a:lnTo>
                    <a:lnTo>
                      <a:pt x="1128647" y="179431"/>
                    </a:lnTo>
                    <a:lnTo>
                      <a:pt x="1127919" y="179431"/>
                    </a:lnTo>
                    <a:lnTo>
                      <a:pt x="1127190" y="178030"/>
                    </a:lnTo>
                    <a:lnTo>
                      <a:pt x="1125789" y="175172"/>
                    </a:lnTo>
                    <a:lnTo>
                      <a:pt x="1125061" y="175172"/>
                    </a:lnTo>
                    <a:lnTo>
                      <a:pt x="1124332" y="174444"/>
                    </a:lnTo>
                    <a:lnTo>
                      <a:pt x="1123604" y="174444"/>
                    </a:lnTo>
                    <a:lnTo>
                      <a:pt x="1122875" y="174444"/>
                    </a:lnTo>
                    <a:lnTo>
                      <a:pt x="1122203" y="174444"/>
                    </a:lnTo>
                    <a:lnTo>
                      <a:pt x="1119289" y="175845"/>
                    </a:lnTo>
                    <a:lnTo>
                      <a:pt x="1117159" y="177302"/>
                    </a:lnTo>
                    <a:lnTo>
                      <a:pt x="1116431" y="178030"/>
                    </a:lnTo>
                    <a:lnTo>
                      <a:pt x="1115030" y="178030"/>
                    </a:lnTo>
                    <a:lnTo>
                      <a:pt x="1114302" y="177302"/>
                    </a:lnTo>
                    <a:lnTo>
                      <a:pt x="1112116" y="176573"/>
                    </a:lnTo>
                    <a:lnTo>
                      <a:pt x="1111388" y="176573"/>
                    </a:lnTo>
                    <a:lnTo>
                      <a:pt x="1108530" y="172259"/>
                    </a:lnTo>
                    <a:lnTo>
                      <a:pt x="1107801" y="171586"/>
                    </a:lnTo>
                    <a:lnTo>
                      <a:pt x="1104943" y="169401"/>
                    </a:lnTo>
                    <a:lnTo>
                      <a:pt x="1100629" y="168672"/>
                    </a:lnTo>
                    <a:lnTo>
                      <a:pt x="1098499" y="167944"/>
                    </a:lnTo>
                    <a:lnTo>
                      <a:pt x="1096314" y="167944"/>
                    </a:lnTo>
                    <a:lnTo>
                      <a:pt x="1094913" y="168672"/>
                    </a:lnTo>
                    <a:lnTo>
                      <a:pt x="1093456" y="169401"/>
                    </a:lnTo>
                    <a:lnTo>
                      <a:pt x="1091326" y="170858"/>
                    </a:lnTo>
                    <a:lnTo>
                      <a:pt x="1087011" y="169401"/>
                    </a:lnTo>
                    <a:lnTo>
                      <a:pt x="1084154" y="167271"/>
                    </a:lnTo>
                    <a:lnTo>
                      <a:pt x="1082697" y="166543"/>
                    </a:lnTo>
                    <a:lnTo>
                      <a:pt x="1080567" y="166543"/>
                    </a:lnTo>
                    <a:lnTo>
                      <a:pt x="1077653" y="166543"/>
                    </a:lnTo>
                    <a:lnTo>
                      <a:pt x="1075524" y="166543"/>
                    </a:lnTo>
                    <a:lnTo>
                      <a:pt x="1073338" y="167944"/>
                    </a:lnTo>
                    <a:lnTo>
                      <a:pt x="1071209" y="169401"/>
                    </a:lnTo>
                    <a:lnTo>
                      <a:pt x="1069752" y="171586"/>
                    </a:lnTo>
                    <a:lnTo>
                      <a:pt x="1068351" y="172987"/>
                    </a:lnTo>
                    <a:lnTo>
                      <a:pt x="1066166" y="175172"/>
                    </a:lnTo>
                    <a:lnTo>
                      <a:pt x="1064036" y="177302"/>
                    </a:lnTo>
                    <a:lnTo>
                      <a:pt x="1062579" y="178030"/>
                    </a:lnTo>
                    <a:lnTo>
                      <a:pt x="1058993" y="179431"/>
                    </a:lnTo>
                    <a:lnTo>
                      <a:pt x="1056863" y="180160"/>
                    </a:lnTo>
                    <a:lnTo>
                      <a:pt x="1055406" y="180160"/>
                    </a:lnTo>
                    <a:lnTo>
                      <a:pt x="1053277" y="179431"/>
                    </a:lnTo>
                    <a:lnTo>
                      <a:pt x="1052548" y="178759"/>
                    </a:lnTo>
                    <a:lnTo>
                      <a:pt x="1050363" y="177302"/>
                    </a:lnTo>
                    <a:lnTo>
                      <a:pt x="1049691" y="175845"/>
                    </a:lnTo>
                    <a:lnTo>
                      <a:pt x="1048234" y="175172"/>
                    </a:lnTo>
                    <a:lnTo>
                      <a:pt x="1047505" y="174444"/>
                    </a:lnTo>
                    <a:lnTo>
                      <a:pt x="1046777" y="172987"/>
                    </a:lnTo>
                    <a:lnTo>
                      <a:pt x="1046104" y="169401"/>
                    </a:lnTo>
                    <a:lnTo>
                      <a:pt x="1045376" y="167944"/>
                    </a:lnTo>
                    <a:lnTo>
                      <a:pt x="1043919" y="167271"/>
                    </a:lnTo>
                    <a:lnTo>
                      <a:pt x="1042462" y="166543"/>
                    </a:lnTo>
                    <a:lnTo>
                      <a:pt x="1041789" y="166543"/>
                    </a:lnTo>
                    <a:lnTo>
                      <a:pt x="1040332" y="166543"/>
                    </a:lnTo>
                    <a:lnTo>
                      <a:pt x="1038203" y="165814"/>
                    </a:lnTo>
                    <a:lnTo>
                      <a:pt x="1036018" y="165814"/>
                    </a:lnTo>
                    <a:lnTo>
                      <a:pt x="1033888" y="166543"/>
                    </a:lnTo>
                    <a:lnTo>
                      <a:pt x="1031703" y="167271"/>
                    </a:lnTo>
                    <a:lnTo>
                      <a:pt x="1030302" y="167944"/>
                    </a:lnTo>
                    <a:lnTo>
                      <a:pt x="1028116" y="169401"/>
                    </a:lnTo>
                    <a:lnTo>
                      <a:pt x="1027388" y="170129"/>
                    </a:lnTo>
                    <a:lnTo>
                      <a:pt x="1025987" y="169401"/>
                    </a:lnTo>
                    <a:lnTo>
                      <a:pt x="1025258" y="169401"/>
                    </a:lnTo>
                    <a:lnTo>
                      <a:pt x="1024530" y="166543"/>
                    </a:lnTo>
                    <a:lnTo>
                      <a:pt x="1023801" y="164357"/>
                    </a:lnTo>
                    <a:lnTo>
                      <a:pt x="1023073" y="163685"/>
                    </a:lnTo>
                    <a:lnTo>
                      <a:pt x="1022400" y="163685"/>
                    </a:lnTo>
                    <a:lnTo>
                      <a:pt x="1020215" y="165086"/>
                    </a:lnTo>
                    <a:lnTo>
                      <a:pt x="1018814" y="166543"/>
                    </a:lnTo>
                    <a:lnTo>
                      <a:pt x="1017357" y="167271"/>
                    </a:lnTo>
                    <a:lnTo>
                      <a:pt x="1015900" y="168672"/>
                    </a:lnTo>
                    <a:lnTo>
                      <a:pt x="1014499" y="169401"/>
                    </a:lnTo>
                    <a:lnTo>
                      <a:pt x="1013042" y="169401"/>
                    </a:lnTo>
                    <a:lnTo>
                      <a:pt x="1012314" y="168672"/>
                    </a:lnTo>
                    <a:lnTo>
                      <a:pt x="1011641" y="168672"/>
                    </a:lnTo>
                    <a:lnTo>
                      <a:pt x="1008727" y="163685"/>
                    </a:lnTo>
                    <a:lnTo>
                      <a:pt x="1007999" y="162956"/>
                    </a:lnTo>
                    <a:lnTo>
                      <a:pt x="1007326" y="161500"/>
                    </a:lnTo>
                    <a:lnTo>
                      <a:pt x="1006598" y="160099"/>
                    </a:lnTo>
                    <a:lnTo>
                      <a:pt x="1005141" y="157185"/>
                    </a:lnTo>
                    <a:lnTo>
                      <a:pt x="1005869" y="155055"/>
                    </a:lnTo>
                    <a:lnTo>
                      <a:pt x="1005869" y="154327"/>
                    </a:lnTo>
                    <a:lnTo>
                      <a:pt x="1003740" y="153598"/>
                    </a:lnTo>
                    <a:lnTo>
                      <a:pt x="1002283" y="153598"/>
                    </a:lnTo>
                    <a:lnTo>
                      <a:pt x="1000826" y="153598"/>
                    </a:lnTo>
                    <a:lnTo>
                      <a:pt x="998697" y="154327"/>
                    </a:lnTo>
                    <a:lnTo>
                      <a:pt x="995110" y="155784"/>
                    </a:lnTo>
                    <a:lnTo>
                      <a:pt x="993653" y="155784"/>
                    </a:lnTo>
                    <a:lnTo>
                      <a:pt x="992925" y="156456"/>
                    </a:lnTo>
                    <a:lnTo>
                      <a:pt x="990795" y="156456"/>
                    </a:lnTo>
                    <a:lnTo>
                      <a:pt x="990067" y="156456"/>
                    </a:lnTo>
                    <a:lnTo>
                      <a:pt x="988610" y="157185"/>
                    </a:lnTo>
                    <a:lnTo>
                      <a:pt x="987209" y="157913"/>
                    </a:lnTo>
                    <a:lnTo>
                      <a:pt x="984351" y="159370"/>
                    </a:lnTo>
                    <a:lnTo>
                      <a:pt x="982894" y="159370"/>
                    </a:lnTo>
                    <a:lnTo>
                      <a:pt x="982166" y="159370"/>
                    </a:lnTo>
                    <a:lnTo>
                      <a:pt x="980765" y="159370"/>
                    </a:lnTo>
                    <a:lnTo>
                      <a:pt x="980036" y="159370"/>
                    </a:lnTo>
                    <a:lnTo>
                      <a:pt x="979308" y="159370"/>
                    </a:lnTo>
                    <a:lnTo>
                      <a:pt x="977178" y="159370"/>
                    </a:lnTo>
                    <a:lnTo>
                      <a:pt x="974993" y="160771"/>
                    </a:lnTo>
                    <a:lnTo>
                      <a:pt x="972135" y="161500"/>
                    </a:lnTo>
                    <a:lnTo>
                      <a:pt x="971407" y="161500"/>
                    </a:lnTo>
                    <a:lnTo>
                      <a:pt x="969277" y="161500"/>
                    </a:lnTo>
                    <a:lnTo>
                      <a:pt x="967820" y="161500"/>
                    </a:lnTo>
                    <a:lnTo>
                      <a:pt x="967092" y="162956"/>
                    </a:lnTo>
                    <a:lnTo>
                      <a:pt x="965691" y="164357"/>
                    </a:lnTo>
                    <a:lnTo>
                      <a:pt x="964234" y="166543"/>
                    </a:lnTo>
                    <a:lnTo>
                      <a:pt x="962777" y="167271"/>
                    </a:lnTo>
                    <a:lnTo>
                      <a:pt x="959919" y="168672"/>
                    </a:lnTo>
                    <a:lnTo>
                      <a:pt x="958462" y="169401"/>
                    </a:lnTo>
                    <a:lnTo>
                      <a:pt x="957061" y="170129"/>
                    </a:lnTo>
                    <a:lnTo>
                      <a:pt x="956332" y="172259"/>
                    </a:lnTo>
                    <a:lnTo>
                      <a:pt x="954875" y="174444"/>
                    </a:lnTo>
                    <a:lnTo>
                      <a:pt x="954203" y="175845"/>
                    </a:lnTo>
                    <a:lnTo>
                      <a:pt x="952746" y="177302"/>
                    </a:lnTo>
                    <a:lnTo>
                      <a:pt x="951289" y="178030"/>
                    </a:lnTo>
                    <a:lnTo>
                      <a:pt x="949160" y="180160"/>
                    </a:lnTo>
                    <a:lnTo>
                      <a:pt x="947703" y="180888"/>
                    </a:lnTo>
                    <a:lnTo>
                      <a:pt x="945573" y="180160"/>
                    </a:lnTo>
                    <a:lnTo>
                      <a:pt x="945573" y="179431"/>
                    </a:lnTo>
                    <a:lnTo>
                      <a:pt x="944116" y="177302"/>
                    </a:lnTo>
                    <a:lnTo>
                      <a:pt x="943388" y="176573"/>
                    </a:lnTo>
                    <a:lnTo>
                      <a:pt x="942715" y="177302"/>
                    </a:lnTo>
                    <a:lnTo>
                      <a:pt x="939801" y="176573"/>
                    </a:lnTo>
                    <a:lnTo>
                      <a:pt x="934814" y="175845"/>
                    </a:lnTo>
                    <a:lnTo>
                      <a:pt x="932629" y="175172"/>
                    </a:lnTo>
                    <a:lnTo>
                      <a:pt x="930499" y="173716"/>
                    </a:lnTo>
                    <a:lnTo>
                      <a:pt x="926913" y="171586"/>
                    </a:lnTo>
                    <a:lnTo>
                      <a:pt x="926184" y="171586"/>
                    </a:lnTo>
                    <a:lnTo>
                      <a:pt x="925456" y="172987"/>
                    </a:lnTo>
                    <a:lnTo>
                      <a:pt x="924727" y="178030"/>
                    </a:lnTo>
                    <a:lnTo>
                      <a:pt x="923326" y="178759"/>
                    </a:lnTo>
                    <a:lnTo>
                      <a:pt x="919012" y="178759"/>
                    </a:lnTo>
                    <a:lnTo>
                      <a:pt x="916826" y="178030"/>
                    </a:lnTo>
                    <a:lnTo>
                      <a:pt x="915425" y="177302"/>
                    </a:lnTo>
                    <a:lnTo>
                      <a:pt x="913968" y="178030"/>
                    </a:lnTo>
                    <a:lnTo>
                      <a:pt x="912511" y="178759"/>
                    </a:lnTo>
                    <a:lnTo>
                      <a:pt x="911110" y="179431"/>
                    </a:lnTo>
                    <a:lnTo>
                      <a:pt x="908925" y="180160"/>
                    </a:lnTo>
                    <a:lnTo>
                      <a:pt x="906796" y="178759"/>
                    </a:lnTo>
                    <a:lnTo>
                      <a:pt x="905339" y="178759"/>
                    </a:lnTo>
                    <a:lnTo>
                      <a:pt x="901752" y="178759"/>
                    </a:lnTo>
                    <a:lnTo>
                      <a:pt x="899623" y="178759"/>
                    </a:lnTo>
                    <a:lnTo>
                      <a:pt x="898166" y="178030"/>
                    </a:lnTo>
                    <a:lnTo>
                      <a:pt x="896036" y="177302"/>
                    </a:lnTo>
                    <a:lnTo>
                      <a:pt x="894579" y="175845"/>
                    </a:lnTo>
                    <a:lnTo>
                      <a:pt x="893851" y="175172"/>
                    </a:lnTo>
                    <a:lnTo>
                      <a:pt x="893122" y="173716"/>
                    </a:lnTo>
                    <a:lnTo>
                      <a:pt x="892450" y="172987"/>
                    </a:lnTo>
                    <a:lnTo>
                      <a:pt x="891721" y="171586"/>
                    </a:lnTo>
                    <a:lnTo>
                      <a:pt x="890993" y="170858"/>
                    </a:lnTo>
                    <a:lnTo>
                      <a:pt x="890264" y="170129"/>
                    </a:lnTo>
                    <a:lnTo>
                      <a:pt x="888864" y="170858"/>
                    </a:lnTo>
                    <a:lnTo>
                      <a:pt x="887406" y="170858"/>
                    </a:lnTo>
                    <a:lnTo>
                      <a:pt x="886678" y="170858"/>
                    </a:lnTo>
                    <a:lnTo>
                      <a:pt x="885950" y="170858"/>
                    </a:lnTo>
                    <a:lnTo>
                      <a:pt x="885277" y="170129"/>
                    </a:lnTo>
                    <a:lnTo>
                      <a:pt x="883820" y="170129"/>
                    </a:lnTo>
                    <a:lnTo>
                      <a:pt x="882363" y="170129"/>
                    </a:lnTo>
                    <a:lnTo>
                      <a:pt x="881635" y="170129"/>
                    </a:lnTo>
                    <a:lnTo>
                      <a:pt x="875919" y="173716"/>
                    </a:lnTo>
                    <a:lnTo>
                      <a:pt x="874462" y="174444"/>
                    </a:lnTo>
                    <a:lnTo>
                      <a:pt x="873061" y="174444"/>
                    </a:lnTo>
                    <a:lnTo>
                      <a:pt x="870147" y="175172"/>
                    </a:lnTo>
                    <a:lnTo>
                      <a:pt x="864431" y="175845"/>
                    </a:lnTo>
                    <a:lnTo>
                      <a:pt x="862974" y="175172"/>
                    </a:lnTo>
                    <a:lnTo>
                      <a:pt x="861573" y="174444"/>
                    </a:lnTo>
                    <a:lnTo>
                      <a:pt x="860845" y="174444"/>
                    </a:lnTo>
                    <a:lnTo>
                      <a:pt x="859388" y="175172"/>
                    </a:lnTo>
                    <a:lnTo>
                      <a:pt x="858659" y="175845"/>
                    </a:lnTo>
                    <a:lnTo>
                      <a:pt x="856530" y="175845"/>
                    </a:lnTo>
                    <a:lnTo>
                      <a:pt x="851487" y="177302"/>
                    </a:lnTo>
                    <a:lnTo>
                      <a:pt x="848629" y="178030"/>
                    </a:lnTo>
                    <a:lnTo>
                      <a:pt x="847172" y="179431"/>
                    </a:lnTo>
                    <a:lnTo>
                      <a:pt x="846499" y="180888"/>
                    </a:lnTo>
                    <a:lnTo>
                      <a:pt x="845771" y="183074"/>
                    </a:lnTo>
                    <a:lnTo>
                      <a:pt x="845042" y="184475"/>
                    </a:lnTo>
                    <a:lnTo>
                      <a:pt x="845042" y="185203"/>
                    </a:lnTo>
                    <a:lnTo>
                      <a:pt x="843585" y="186660"/>
                    </a:lnTo>
                    <a:lnTo>
                      <a:pt x="842185" y="187333"/>
                    </a:lnTo>
                    <a:lnTo>
                      <a:pt x="839999" y="188061"/>
                    </a:lnTo>
                    <a:lnTo>
                      <a:pt x="838598" y="188790"/>
                    </a:lnTo>
                    <a:lnTo>
                      <a:pt x="837870" y="189518"/>
                    </a:lnTo>
                    <a:lnTo>
                      <a:pt x="836413" y="213894"/>
                    </a:lnTo>
                    <a:lnTo>
                      <a:pt x="835012" y="215351"/>
                    </a:lnTo>
                    <a:lnTo>
                      <a:pt x="833555" y="217481"/>
                    </a:lnTo>
                    <a:lnTo>
                      <a:pt x="833555" y="218938"/>
                    </a:lnTo>
                    <a:lnTo>
                      <a:pt x="832826" y="220395"/>
                    </a:lnTo>
                    <a:lnTo>
                      <a:pt x="832098" y="221067"/>
                    </a:lnTo>
                    <a:lnTo>
                      <a:pt x="831425" y="221796"/>
                    </a:lnTo>
                    <a:lnTo>
                      <a:pt x="829968" y="222524"/>
                    </a:lnTo>
                    <a:lnTo>
                      <a:pt x="829968" y="225382"/>
                    </a:lnTo>
                    <a:lnTo>
                      <a:pt x="829240" y="227567"/>
                    </a:lnTo>
                    <a:lnTo>
                      <a:pt x="827839" y="228968"/>
                    </a:lnTo>
                    <a:lnTo>
                      <a:pt x="824925" y="231882"/>
                    </a:lnTo>
                    <a:lnTo>
                      <a:pt x="822067" y="233283"/>
                    </a:lnTo>
                    <a:lnTo>
                      <a:pt x="820610" y="234740"/>
                    </a:lnTo>
                    <a:lnTo>
                      <a:pt x="819209" y="234012"/>
                    </a:lnTo>
                    <a:lnTo>
                      <a:pt x="818481" y="233283"/>
                    </a:lnTo>
                    <a:lnTo>
                      <a:pt x="817024" y="232555"/>
                    </a:lnTo>
                    <a:lnTo>
                      <a:pt x="816351" y="234012"/>
                    </a:lnTo>
                    <a:lnTo>
                      <a:pt x="813437" y="236141"/>
                    </a:lnTo>
                    <a:lnTo>
                      <a:pt x="811308" y="236870"/>
                    </a:lnTo>
                    <a:lnTo>
                      <a:pt x="810579" y="237598"/>
                    </a:lnTo>
                    <a:lnTo>
                      <a:pt x="809851" y="239055"/>
                    </a:lnTo>
                    <a:lnTo>
                      <a:pt x="807721" y="239055"/>
                    </a:lnTo>
                    <a:lnTo>
                      <a:pt x="804864" y="239055"/>
                    </a:lnTo>
                    <a:lnTo>
                      <a:pt x="803407" y="240456"/>
                    </a:lnTo>
                    <a:lnTo>
                      <a:pt x="801950" y="241913"/>
                    </a:lnTo>
                    <a:lnTo>
                      <a:pt x="800549" y="241913"/>
                    </a:lnTo>
                    <a:lnTo>
                      <a:pt x="797635" y="245499"/>
                    </a:lnTo>
                    <a:lnTo>
                      <a:pt x="795505" y="246956"/>
                    </a:lnTo>
                    <a:lnTo>
                      <a:pt x="793376" y="247629"/>
                    </a:lnTo>
                    <a:lnTo>
                      <a:pt x="790462" y="251271"/>
                    </a:lnTo>
                    <a:lnTo>
                      <a:pt x="789790" y="251944"/>
                    </a:lnTo>
                    <a:lnTo>
                      <a:pt x="785475" y="254129"/>
                    </a:lnTo>
                    <a:lnTo>
                      <a:pt x="782561" y="254857"/>
                    </a:lnTo>
                    <a:lnTo>
                      <a:pt x="780431" y="255530"/>
                    </a:lnTo>
                    <a:lnTo>
                      <a:pt x="778974" y="256258"/>
                    </a:lnTo>
                    <a:lnTo>
                      <a:pt x="776117" y="259116"/>
                    </a:lnTo>
                    <a:lnTo>
                      <a:pt x="773987" y="261302"/>
                    </a:lnTo>
                    <a:lnTo>
                      <a:pt x="771073" y="262030"/>
                    </a:lnTo>
                    <a:lnTo>
                      <a:pt x="769672" y="261302"/>
                    </a:lnTo>
                    <a:lnTo>
                      <a:pt x="768215" y="260573"/>
                    </a:lnTo>
                    <a:lnTo>
                      <a:pt x="767487" y="259845"/>
                    </a:lnTo>
                    <a:lnTo>
                      <a:pt x="767487" y="258444"/>
                    </a:lnTo>
                    <a:lnTo>
                      <a:pt x="768215" y="258444"/>
                    </a:lnTo>
                    <a:lnTo>
                      <a:pt x="768944" y="256987"/>
                    </a:lnTo>
                    <a:lnTo>
                      <a:pt x="769672" y="255530"/>
                    </a:lnTo>
                    <a:lnTo>
                      <a:pt x="768944" y="254129"/>
                    </a:lnTo>
                    <a:lnTo>
                      <a:pt x="768944" y="251271"/>
                    </a:lnTo>
                    <a:lnTo>
                      <a:pt x="768944" y="250543"/>
                    </a:lnTo>
                    <a:lnTo>
                      <a:pt x="767487" y="249086"/>
                    </a:lnTo>
                    <a:lnTo>
                      <a:pt x="766814" y="249086"/>
                    </a:lnTo>
                    <a:lnTo>
                      <a:pt x="766814" y="249086"/>
                    </a:lnTo>
                    <a:lnTo>
                      <a:pt x="767487" y="249086"/>
                    </a:lnTo>
                    <a:lnTo>
                      <a:pt x="766086" y="247629"/>
                    </a:lnTo>
                    <a:lnTo>
                      <a:pt x="766086" y="246956"/>
                    </a:lnTo>
                    <a:lnTo>
                      <a:pt x="766086" y="246228"/>
                    </a:lnTo>
                    <a:lnTo>
                      <a:pt x="768944" y="244771"/>
                    </a:lnTo>
                    <a:lnTo>
                      <a:pt x="766086" y="244042"/>
                    </a:lnTo>
                    <a:lnTo>
                      <a:pt x="761771" y="241184"/>
                    </a:lnTo>
                    <a:lnTo>
                      <a:pt x="761042" y="240456"/>
                    </a:lnTo>
                    <a:lnTo>
                      <a:pt x="760314" y="240456"/>
                    </a:lnTo>
                    <a:lnTo>
                      <a:pt x="755271" y="238327"/>
                    </a:lnTo>
                    <a:lnTo>
                      <a:pt x="754598" y="238327"/>
                    </a:lnTo>
                    <a:lnTo>
                      <a:pt x="754598" y="237598"/>
                    </a:lnTo>
                    <a:lnTo>
                      <a:pt x="755271" y="236870"/>
                    </a:lnTo>
                    <a:lnTo>
                      <a:pt x="755271" y="235469"/>
                    </a:lnTo>
                    <a:lnTo>
                      <a:pt x="753141" y="231154"/>
                    </a:lnTo>
                    <a:lnTo>
                      <a:pt x="753870" y="228296"/>
                    </a:lnTo>
                    <a:lnTo>
                      <a:pt x="753141" y="225382"/>
                    </a:lnTo>
                    <a:lnTo>
                      <a:pt x="753141" y="224710"/>
                    </a:lnTo>
                    <a:lnTo>
                      <a:pt x="753870" y="223981"/>
                    </a:lnTo>
                    <a:lnTo>
                      <a:pt x="755271" y="224710"/>
                    </a:lnTo>
                    <a:lnTo>
                      <a:pt x="755999" y="224710"/>
                    </a:lnTo>
                    <a:lnTo>
                      <a:pt x="756728" y="223981"/>
                    </a:lnTo>
                    <a:lnTo>
                      <a:pt x="755999" y="222524"/>
                    </a:lnTo>
                    <a:lnTo>
                      <a:pt x="755999" y="221067"/>
                    </a:lnTo>
                    <a:lnTo>
                      <a:pt x="755999" y="220395"/>
                    </a:lnTo>
                    <a:lnTo>
                      <a:pt x="755999" y="219666"/>
                    </a:lnTo>
                    <a:lnTo>
                      <a:pt x="755271" y="219666"/>
                    </a:lnTo>
                    <a:lnTo>
                      <a:pt x="754598" y="218938"/>
                    </a:lnTo>
                    <a:lnTo>
                      <a:pt x="753870" y="218938"/>
                    </a:lnTo>
                    <a:lnTo>
                      <a:pt x="752413" y="219666"/>
                    </a:lnTo>
                    <a:lnTo>
                      <a:pt x="749555" y="221796"/>
                    </a:lnTo>
                    <a:lnTo>
                      <a:pt x="745240" y="222524"/>
                    </a:lnTo>
                    <a:lnTo>
                      <a:pt x="744511" y="221796"/>
                    </a:lnTo>
                    <a:lnTo>
                      <a:pt x="744511" y="221067"/>
                    </a:lnTo>
                    <a:lnTo>
                      <a:pt x="743839" y="220395"/>
                    </a:lnTo>
                    <a:lnTo>
                      <a:pt x="745240" y="217481"/>
                    </a:lnTo>
                    <a:lnTo>
                      <a:pt x="743839" y="217481"/>
                    </a:lnTo>
                    <a:lnTo>
                      <a:pt x="741654" y="215351"/>
                    </a:lnTo>
                    <a:lnTo>
                      <a:pt x="738796" y="211765"/>
                    </a:lnTo>
                    <a:lnTo>
                      <a:pt x="738067" y="211765"/>
                    </a:lnTo>
                    <a:lnTo>
                      <a:pt x="737339" y="211765"/>
                    </a:lnTo>
                    <a:lnTo>
                      <a:pt x="734481" y="213894"/>
                    </a:lnTo>
                    <a:lnTo>
                      <a:pt x="730166" y="211765"/>
                    </a:lnTo>
                    <a:lnTo>
                      <a:pt x="728709" y="213222"/>
                    </a:lnTo>
                    <a:lnTo>
                      <a:pt x="726580" y="211765"/>
                    </a:lnTo>
                    <a:lnTo>
                      <a:pt x="723722" y="212493"/>
                    </a:lnTo>
                    <a:lnTo>
                      <a:pt x="717950" y="214623"/>
                    </a:lnTo>
                    <a:lnTo>
                      <a:pt x="717221" y="213894"/>
                    </a:lnTo>
                    <a:lnTo>
                      <a:pt x="716549" y="211765"/>
                    </a:lnTo>
                    <a:lnTo>
                      <a:pt x="715092" y="208907"/>
                    </a:lnTo>
                    <a:lnTo>
                      <a:pt x="714363" y="208179"/>
                    </a:lnTo>
                    <a:lnTo>
                      <a:pt x="713635" y="207450"/>
                    </a:lnTo>
                    <a:lnTo>
                      <a:pt x="713635" y="206721"/>
                    </a:lnTo>
                    <a:lnTo>
                      <a:pt x="712962" y="206721"/>
                    </a:lnTo>
                    <a:lnTo>
                      <a:pt x="710049" y="203864"/>
                    </a:lnTo>
                    <a:lnTo>
                      <a:pt x="710049" y="202407"/>
                    </a:lnTo>
                    <a:lnTo>
                      <a:pt x="710049" y="201006"/>
                    </a:lnTo>
                    <a:lnTo>
                      <a:pt x="710777" y="200277"/>
                    </a:lnTo>
                    <a:lnTo>
                      <a:pt x="711506" y="198820"/>
                    </a:lnTo>
                    <a:lnTo>
                      <a:pt x="711506" y="197419"/>
                    </a:lnTo>
                    <a:lnTo>
                      <a:pt x="711506" y="195234"/>
                    </a:lnTo>
                    <a:lnTo>
                      <a:pt x="711506" y="194505"/>
                    </a:lnTo>
                    <a:lnTo>
                      <a:pt x="712962" y="192376"/>
                    </a:lnTo>
                    <a:lnTo>
                      <a:pt x="713635" y="190919"/>
                    </a:lnTo>
                    <a:lnTo>
                      <a:pt x="712962" y="188790"/>
                    </a:lnTo>
                    <a:lnTo>
                      <a:pt x="712962" y="188061"/>
                    </a:lnTo>
                    <a:lnTo>
                      <a:pt x="714363" y="185932"/>
                    </a:lnTo>
                    <a:lnTo>
                      <a:pt x="714363" y="185203"/>
                    </a:lnTo>
                    <a:lnTo>
                      <a:pt x="712234" y="185932"/>
                    </a:lnTo>
                    <a:lnTo>
                      <a:pt x="711506" y="185932"/>
                    </a:lnTo>
                    <a:lnTo>
                      <a:pt x="710777" y="184475"/>
                    </a:lnTo>
                    <a:lnTo>
                      <a:pt x="710777" y="183746"/>
                    </a:lnTo>
                    <a:lnTo>
                      <a:pt x="714363" y="180160"/>
                    </a:lnTo>
                    <a:lnTo>
                      <a:pt x="714363" y="179431"/>
                    </a:lnTo>
                    <a:lnTo>
                      <a:pt x="713635" y="176573"/>
                    </a:lnTo>
                    <a:lnTo>
                      <a:pt x="714363" y="170129"/>
                    </a:lnTo>
                    <a:lnTo>
                      <a:pt x="712962" y="168672"/>
                    </a:lnTo>
                    <a:lnTo>
                      <a:pt x="710777" y="166543"/>
                    </a:lnTo>
                    <a:lnTo>
                      <a:pt x="706462" y="165086"/>
                    </a:lnTo>
                    <a:lnTo>
                      <a:pt x="703604" y="163685"/>
                    </a:lnTo>
                    <a:lnTo>
                      <a:pt x="702876" y="163685"/>
                    </a:lnTo>
                    <a:lnTo>
                      <a:pt x="702876" y="162228"/>
                    </a:lnTo>
                    <a:lnTo>
                      <a:pt x="702876" y="155784"/>
                    </a:lnTo>
                    <a:lnTo>
                      <a:pt x="703604" y="154327"/>
                    </a:lnTo>
                    <a:lnTo>
                      <a:pt x="704333" y="153598"/>
                    </a:lnTo>
                    <a:lnTo>
                      <a:pt x="704333" y="152870"/>
                    </a:lnTo>
                    <a:lnTo>
                      <a:pt x="703604" y="151469"/>
                    </a:lnTo>
                    <a:lnTo>
                      <a:pt x="702876" y="151469"/>
                    </a:lnTo>
                    <a:lnTo>
                      <a:pt x="701475" y="150012"/>
                    </a:lnTo>
                    <a:lnTo>
                      <a:pt x="699289" y="144296"/>
                    </a:lnTo>
                    <a:lnTo>
                      <a:pt x="697889" y="142110"/>
                    </a:lnTo>
                    <a:lnTo>
                      <a:pt x="696431" y="139253"/>
                    </a:lnTo>
                    <a:lnTo>
                      <a:pt x="694974" y="137796"/>
                    </a:lnTo>
                    <a:lnTo>
                      <a:pt x="693574" y="137123"/>
                    </a:lnTo>
                    <a:lnTo>
                      <a:pt x="692117" y="136395"/>
                    </a:lnTo>
                    <a:lnTo>
                      <a:pt x="689987" y="135666"/>
                    </a:lnTo>
                    <a:lnTo>
                      <a:pt x="687073" y="133537"/>
                    </a:lnTo>
                    <a:lnTo>
                      <a:pt x="686401" y="132080"/>
                    </a:lnTo>
                    <a:lnTo>
                      <a:pt x="684944" y="129222"/>
                    </a:lnTo>
                    <a:lnTo>
                      <a:pt x="684215" y="127036"/>
                    </a:lnTo>
                    <a:lnTo>
                      <a:pt x="683487" y="124907"/>
                    </a:lnTo>
                    <a:lnTo>
                      <a:pt x="685672" y="122049"/>
                    </a:lnTo>
                    <a:lnTo>
                      <a:pt x="687073" y="120592"/>
                    </a:lnTo>
                    <a:lnTo>
                      <a:pt x="688530" y="119135"/>
                    </a:lnTo>
                    <a:lnTo>
                      <a:pt x="690660" y="113419"/>
                    </a:lnTo>
                    <a:lnTo>
                      <a:pt x="691388" y="111962"/>
                    </a:lnTo>
                    <a:lnTo>
                      <a:pt x="691388" y="108376"/>
                    </a:lnTo>
                    <a:lnTo>
                      <a:pt x="692845" y="106975"/>
                    </a:lnTo>
                    <a:lnTo>
                      <a:pt x="693574" y="106247"/>
                    </a:lnTo>
                    <a:lnTo>
                      <a:pt x="693574" y="104790"/>
                    </a:lnTo>
                    <a:lnTo>
                      <a:pt x="692845" y="104061"/>
                    </a:lnTo>
                    <a:lnTo>
                      <a:pt x="689987" y="103333"/>
                    </a:lnTo>
                    <a:lnTo>
                      <a:pt x="688530" y="101932"/>
                    </a:lnTo>
                    <a:lnTo>
                      <a:pt x="688530" y="96888"/>
                    </a:lnTo>
                    <a:lnTo>
                      <a:pt x="687802" y="94031"/>
                    </a:lnTo>
                    <a:lnTo>
                      <a:pt x="685672" y="92574"/>
                    </a:lnTo>
                    <a:lnTo>
                      <a:pt x="683487" y="92574"/>
                    </a:lnTo>
                    <a:lnTo>
                      <a:pt x="682758" y="93302"/>
                    </a:lnTo>
                    <a:lnTo>
                      <a:pt x="682086" y="92574"/>
                    </a:lnTo>
                    <a:lnTo>
                      <a:pt x="679900" y="91173"/>
                    </a:lnTo>
                    <a:lnTo>
                      <a:pt x="679900" y="84672"/>
                    </a:lnTo>
                    <a:lnTo>
                      <a:pt x="677043" y="84000"/>
                    </a:lnTo>
                    <a:lnTo>
                      <a:pt x="674913" y="83271"/>
                    </a:lnTo>
                    <a:lnTo>
                      <a:pt x="673456" y="82543"/>
                    </a:lnTo>
                    <a:lnTo>
                      <a:pt x="673456" y="81086"/>
                    </a:lnTo>
                    <a:lnTo>
                      <a:pt x="674913" y="79685"/>
                    </a:lnTo>
                    <a:lnTo>
                      <a:pt x="673456" y="76099"/>
                    </a:lnTo>
                    <a:lnTo>
                      <a:pt x="671271" y="71784"/>
                    </a:lnTo>
                    <a:lnTo>
                      <a:pt x="671271" y="69598"/>
                    </a:lnTo>
                    <a:lnTo>
                      <a:pt x="671271" y="68197"/>
                    </a:lnTo>
                    <a:lnTo>
                      <a:pt x="669141" y="65340"/>
                    </a:lnTo>
                    <a:lnTo>
                      <a:pt x="667012" y="64611"/>
                    </a:lnTo>
                    <a:lnTo>
                      <a:pt x="664826" y="64611"/>
                    </a:lnTo>
                    <a:lnTo>
                      <a:pt x="662697" y="62425"/>
                    </a:lnTo>
                    <a:lnTo>
                      <a:pt x="661969" y="61025"/>
                    </a:lnTo>
                    <a:lnTo>
                      <a:pt x="659111" y="58839"/>
                    </a:lnTo>
                    <a:lnTo>
                      <a:pt x="657654" y="58111"/>
                    </a:lnTo>
                    <a:lnTo>
                      <a:pt x="656925" y="57438"/>
                    </a:lnTo>
                    <a:lnTo>
                      <a:pt x="656197" y="55253"/>
                    </a:lnTo>
                    <a:lnTo>
                      <a:pt x="656925" y="53852"/>
                    </a:lnTo>
                    <a:lnTo>
                      <a:pt x="656925" y="52395"/>
                    </a:lnTo>
                    <a:lnTo>
                      <a:pt x="656197" y="48808"/>
                    </a:lnTo>
                    <a:lnTo>
                      <a:pt x="655524" y="48080"/>
                    </a:lnTo>
                    <a:lnTo>
                      <a:pt x="655524" y="46623"/>
                    </a:lnTo>
                    <a:lnTo>
                      <a:pt x="654796" y="45222"/>
                    </a:lnTo>
                    <a:lnTo>
                      <a:pt x="654796" y="43037"/>
                    </a:lnTo>
                    <a:lnTo>
                      <a:pt x="655524" y="40179"/>
                    </a:lnTo>
                    <a:lnTo>
                      <a:pt x="655524" y="38778"/>
                    </a:lnTo>
                    <a:lnTo>
                      <a:pt x="655524" y="37321"/>
                    </a:lnTo>
                    <a:lnTo>
                      <a:pt x="654796" y="36592"/>
                    </a:lnTo>
                    <a:lnTo>
                      <a:pt x="654067" y="35135"/>
                    </a:lnTo>
                    <a:lnTo>
                      <a:pt x="653339" y="35135"/>
                    </a:lnTo>
                    <a:lnTo>
                      <a:pt x="653339" y="34463"/>
                    </a:lnTo>
                    <a:lnTo>
                      <a:pt x="653339" y="33006"/>
                    </a:lnTo>
                    <a:lnTo>
                      <a:pt x="651938" y="31549"/>
                    </a:lnTo>
                    <a:lnTo>
                      <a:pt x="650481" y="30148"/>
                    </a:lnTo>
                    <a:lnTo>
                      <a:pt x="649752" y="29420"/>
                    </a:lnTo>
                    <a:lnTo>
                      <a:pt x="649024" y="28691"/>
                    </a:lnTo>
                    <a:lnTo>
                      <a:pt x="648295" y="27290"/>
                    </a:lnTo>
                    <a:lnTo>
                      <a:pt x="647623" y="25105"/>
                    </a:lnTo>
                    <a:lnTo>
                      <a:pt x="646895" y="23704"/>
                    </a:lnTo>
                    <a:lnTo>
                      <a:pt x="646166" y="22247"/>
                    </a:lnTo>
                    <a:lnTo>
                      <a:pt x="644709" y="22247"/>
                    </a:lnTo>
                    <a:lnTo>
                      <a:pt x="643308" y="21518"/>
                    </a:lnTo>
                    <a:lnTo>
                      <a:pt x="642580" y="21518"/>
                    </a:lnTo>
                    <a:lnTo>
                      <a:pt x="642580" y="20790"/>
                    </a:lnTo>
                    <a:lnTo>
                      <a:pt x="643308" y="20061"/>
                    </a:lnTo>
                    <a:lnTo>
                      <a:pt x="644037" y="19389"/>
                    </a:lnTo>
                    <a:lnTo>
                      <a:pt x="644709" y="18660"/>
                    </a:lnTo>
                    <a:lnTo>
                      <a:pt x="644709" y="17932"/>
                    </a:lnTo>
                    <a:lnTo>
                      <a:pt x="643308" y="16475"/>
                    </a:lnTo>
                    <a:lnTo>
                      <a:pt x="641123" y="15074"/>
                    </a:lnTo>
                    <a:lnTo>
                      <a:pt x="638993" y="12216"/>
                    </a:lnTo>
                    <a:lnTo>
                      <a:pt x="636808" y="10031"/>
                    </a:lnTo>
                    <a:lnTo>
                      <a:pt x="636135" y="9302"/>
                    </a:lnTo>
                    <a:lnTo>
                      <a:pt x="635407" y="8630"/>
                    </a:lnTo>
                    <a:lnTo>
                      <a:pt x="635407" y="7901"/>
                    </a:lnTo>
                    <a:lnTo>
                      <a:pt x="635407" y="7173"/>
                    </a:lnTo>
                    <a:lnTo>
                      <a:pt x="636135" y="5716"/>
                    </a:lnTo>
                    <a:lnTo>
                      <a:pt x="636135" y="2858"/>
                    </a:lnTo>
                    <a:lnTo>
                      <a:pt x="635407" y="1401"/>
                    </a:lnTo>
                    <a:lnTo>
                      <a:pt x="633221" y="729"/>
                    </a:lnTo>
                    <a:lnTo>
                      <a:pt x="631092" y="729"/>
                    </a:lnTo>
                    <a:lnTo>
                      <a:pt x="629635" y="729"/>
                    </a:lnTo>
                    <a:lnTo>
                      <a:pt x="626777" y="729"/>
                    </a:lnTo>
                    <a:lnTo>
                      <a:pt x="626049" y="1401"/>
                    </a:lnTo>
                    <a:lnTo>
                      <a:pt x="625320" y="2129"/>
                    </a:lnTo>
                    <a:lnTo>
                      <a:pt x="626049" y="2858"/>
                    </a:lnTo>
                    <a:lnTo>
                      <a:pt x="626777" y="3586"/>
                    </a:lnTo>
                    <a:lnTo>
                      <a:pt x="628234" y="4315"/>
                    </a:lnTo>
                    <a:lnTo>
                      <a:pt x="628234" y="5716"/>
                    </a:lnTo>
                    <a:lnTo>
                      <a:pt x="627506" y="7173"/>
                    </a:lnTo>
                    <a:lnTo>
                      <a:pt x="626777" y="7901"/>
                    </a:lnTo>
                    <a:lnTo>
                      <a:pt x="626777" y="9302"/>
                    </a:lnTo>
                    <a:lnTo>
                      <a:pt x="626777" y="12889"/>
                    </a:lnTo>
                    <a:lnTo>
                      <a:pt x="628234" y="15074"/>
                    </a:lnTo>
                    <a:lnTo>
                      <a:pt x="627506" y="15803"/>
                    </a:lnTo>
                    <a:lnTo>
                      <a:pt x="627506" y="16475"/>
                    </a:lnTo>
                    <a:lnTo>
                      <a:pt x="626777" y="16475"/>
                    </a:lnTo>
                    <a:lnTo>
                      <a:pt x="625320" y="15803"/>
                    </a:lnTo>
                    <a:lnTo>
                      <a:pt x="624648" y="16475"/>
                    </a:lnTo>
                    <a:lnTo>
                      <a:pt x="624648" y="17203"/>
                    </a:lnTo>
                    <a:lnTo>
                      <a:pt x="624648" y="17932"/>
                    </a:lnTo>
                    <a:lnTo>
                      <a:pt x="624648" y="18660"/>
                    </a:lnTo>
                    <a:lnTo>
                      <a:pt x="624648" y="19389"/>
                    </a:lnTo>
                    <a:lnTo>
                      <a:pt x="623191" y="21518"/>
                    </a:lnTo>
                    <a:lnTo>
                      <a:pt x="621061" y="24376"/>
                    </a:lnTo>
                    <a:lnTo>
                      <a:pt x="620333" y="25833"/>
                    </a:lnTo>
                    <a:lnTo>
                      <a:pt x="620333" y="27963"/>
                    </a:lnTo>
                    <a:lnTo>
                      <a:pt x="619604" y="30148"/>
                    </a:lnTo>
                    <a:lnTo>
                      <a:pt x="618147" y="31549"/>
                    </a:lnTo>
                    <a:lnTo>
                      <a:pt x="616746" y="31549"/>
                    </a:lnTo>
                    <a:lnTo>
                      <a:pt x="616018" y="30876"/>
                    </a:lnTo>
                    <a:lnTo>
                      <a:pt x="615289" y="30876"/>
                    </a:lnTo>
                    <a:lnTo>
                      <a:pt x="614561" y="27963"/>
                    </a:lnTo>
                    <a:lnTo>
                      <a:pt x="614561" y="26562"/>
                    </a:lnTo>
                    <a:lnTo>
                      <a:pt x="614561" y="25105"/>
                    </a:lnTo>
                    <a:lnTo>
                      <a:pt x="615289" y="24376"/>
                    </a:lnTo>
                    <a:lnTo>
                      <a:pt x="615289" y="22975"/>
                    </a:lnTo>
                    <a:lnTo>
                      <a:pt x="613833" y="22247"/>
                    </a:lnTo>
                    <a:lnTo>
                      <a:pt x="613160" y="19389"/>
                    </a:lnTo>
                    <a:lnTo>
                      <a:pt x="613160" y="17203"/>
                    </a:lnTo>
                    <a:lnTo>
                      <a:pt x="612432" y="15074"/>
                    </a:lnTo>
                    <a:lnTo>
                      <a:pt x="611703" y="12889"/>
                    </a:lnTo>
                    <a:lnTo>
                      <a:pt x="611703" y="12216"/>
                    </a:lnTo>
                    <a:lnTo>
                      <a:pt x="610975" y="10031"/>
                    </a:lnTo>
                    <a:lnTo>
                      <a:pt x="610975" y="8630"/>
                    </a:lnTo>
                    <a:lnTo>
                      <a:pt x="610975" y="7173"/>
                    </a:lnTo>
                    <a:lnTo>
                      <a:pt x="610246" y="4315"/>
                    </a:lnTo>
                    <a:lnTo>
                      <a:pt x="610246" y="1401"/>
                    </a:lnTo>
                    <a:lnTo>
                      <a:pt x="610975" y="0"/>
                    </a:lnTo>
                    <a:lnTo>
                      <a:pt x="610246" y="0"/>
                    </a:lnTo>
                    <a:lnTo>
                      <a:pt x="609574" y="729"/>
                    </a:lnTo>
                    <a:lnTo>
                      <a:pt x="608117" y="1401"/>
                    </a:lnTo>
                    <a:lnTo>
                      <a:pt x="608117" y="2858"/>
                    </a:lnTo>
                    <a:lnTo>
                      <a:pt x="607388" y="2858"/>
                    </a:lnTo>
                    <a:lnTo>
                      <a:pt x="606660" y="2858"/>
                    </a:lnTo>
                    <a:lnTo>
                      <a:pt x="604530" y="2129"/>
                    </a:lnTo>
                    <a:lnTo>
                      <a:pt x="602345" y="1401"/>
                    </a:lnTo>
                    <a:lnTo>
                      <a:pt x="600944" y="729"/>
                    </a:lnTo>
                    <a:lnTo>
                      <a:pt x="598759" y="729"/>
                    </a:lnTo>
                    <a:lnTo>
                      <a:pt x="598086" y="729"/>
                    </a:lnTo>
                    <a:lnTo>
                      <a:pt x="597358" y="729"/>
                    </a:lnTo>
                    <a:lnTo>
                      <a:pt x="597358" y="1401"/>
                    </a:lnTo>
                    <a:lnTo>
                      <a:pt x="596629" y="2129"/>
                    </a:lnTo>
                    <a:lnTo>
                      <a:pt x="597358" y="2858"/>
                    </a:lnTo>
                    <a:lnTo>
                      <a:pt x="596629" y="4987"/>
                    </a:lnTo>
                    <a:lnTo>
                      <a:pt x="597358" y="5716"/>
                    </a:lnTo>
                    <a:lnTo>
                      <a:pt x="597358" y="6444"/>
                    </a:lnTo>
                    <a:lnTo>
                      <a:pt x="598086" y="7901"/>
                    </a:lnTo>
                    <a:lnTo>
                      <a:pt x="598759" y="7901"/>
                    </a:lnTo>
                    <a:lnTo>
                      <a:pt x="599487" y="12216"/>
                    </a:lnTo>
                    <a:lnTo>
                      <a:pt x="600215" y="12216"/>
                    </a:lnTo>
                    <a:lnTo>
                      <a:pt x="600944" y="13617"/>
                    </a:lnTo>
                    <a:lnTo>
                      <a:pt x="600944" y="14346"/>
                    </a:lnTo>
                    <a:lnTo>
                      <a:pt x="603073" y="17203"/>
                    </a:lnTo>
                    <a:lnTo>
                      <a:pt x="602345" y="19389"/>
                    </a:lnTo>
                    <a:lnTo>
                      <a:pt x="601672" y="20790"/>
                    </a:lnTo>
                    <a:lnTo>
                      <a:pt x="600944" y="20790"/>
                    </a:lnTo>
                    <a:lnTo>
                      <a:pt x="599487" y="20790"/>
                    </a:lnTo>
                    <a:lnTo>
                      <a:pt x="597358" y="20061"/>
                    </a:lnTo>
                    <a:lnTo>
                      <a:pt x="595901" y="20061"/>
                    </a:lnTo>
                    <a:lnTo>
                      <a:pt x="594500" y="20061"/>
                    </a:lnTo>
                    <a:lnTo>
                      <a:pt x="593043" y="18660"/>
                    </a:lnTo>
                    <a:lnTo>
                      <a:pt x="591586" y="17203"/>
                    </a:lnTo>
                    <a:lnTo>
                      <a:pt x="590185" y="15074"/>
                    </a:lnTo>
                    <a:lnTo>
                      <a:pt x="589456" y="14346"/>
                    </a:lnTo>
                    <a:lnTo>
                      <a:pt x="587271" y="12889"/>
                    </a:lnTo>
                    <a:lnTo>
                      <a:pt x="585870" y="12216"/>
                    </a:lnTo>
                    <a:lnTo>
                      <a:pt x="583684" y="11488"/>
                    </a:lnTo>
                    <a:lnTo>
                      <a:pt x="582284" y="10031"/>
                    </a:lnTo>
                    <a:lnTo>
                      <a:pt x="580827" y="9302"/>
                    </a:lnTo>
                    <a:lnTo>
                      <a:pt x="580098" y="5716"/>
                    </a:lnTo>
                    <a:lnTo>
                      <a:pt x="579370" y="4315"/>
                    </a:lnTo>
                    <a:lnTo>
                      <a:pt x="576512" y="4315"/>
                    </a:lnTo>
                    <a:lnTo>
                      <a:pt x="576512" y="4987"/>
                    </a:lnTo>
                    <a:lnTo>
                      <a:pt x="575783" y="4987"/>
                    </a:lnTo>
                    <a:lnTo>
                      <a:pt x="574382" y="5716"/>
                    </a:lnTo>
                    <a:lnTo>
                      <a:pt x="572925" y="5716"/>
                    </a:lnTo>
                    <a:lnTo>
                      <a:pt x="571524" y="4987"/>
                    </a:lnTo>
                    <a:lnTo>
                      <a:pt x="570067" y="4987"/>
                    </a:lnTo>
                    <a:lnTo>
                      <a:pt x="568610" y="4987"/>
                    </a:lnTo>
                    <a:lnTo>
                      <a:pt x="567210" y="7901"/>
                    </a:lnTo>
                    <a:lnTo>
                      <a:pt x="565752" y="8630"/>
                    </a:lnTo>
                    <a:lnTo>
                      <a:pt x="565024" y="9302"/>
                    </a:lnTo>
                    <a:lnTo>
                      <a:pt x="565024" y="11488"/>
                    </a:lnTo>
                    <a:lnTo>
                      <a:pt x="565024" y="12216"/>
                    </a:lnTo>
                    <a:lnTo>
                      <a:pt x="564295" y="12889"/>
                    </a:lnTo>
                    <a:lnTo>
                      <a:pt x="563623" y="13617"/>
                    </a:lnTo>
                    <a:lnTo>
                      <a:pt x="561438" y="13617"/>
                    </a:lnTo>
                    <a:lnTo>
                      <a:pt x="560037" y="14346"/>
                    </a:lnTo>
                    <a:lnTo>
                      <a:pt x="560037" y="15803"/>
                    </a:lnTo>
                    <a:lnTo>
                      <a:pt x="554993" y="21518"/>
                    </a:lnTo>
                    <a:lnTo>
                      <a:pt x="554265" y="23704"/>
                    </a:lnTo>
                    <a:lnTo>
                      <a:pt x="552808" y="23704"/>
                    </a:lnTo>
                    <a:lnTo>
                      <a:pt x="552135" y="25105"/>
                    </a:lnTo>
                    <a:lnTo>
                      <a:pt x="552808" y="27963"/>
                    </a:lnTo>
                    <a:lnTo>
                      <a:pt x="553536" y="29420"/>
                    </a:lnTo>
                    <a:lnTo>
                      <a:pt x="553536" y="30876"/>
                    </a:lnTo>
                    <a:lnTo>
                      <a:pt x="554265" y="31549"/>
                    </a:lnTo>
                    <a:lnTo>
                      <a:pt x="555722" y="31549"/>
                    </a:lnTo>
                    <a:lnTo>
                      <a:pt x="557851" y="31549"/>
                    </a:lnTo>
                    <a:lnTo>
                      <a:pt x="559308" y="31549"/>
                    </a:lnTo>
                    <a:lnTo>
                      <a:pt x="560037" y="31549"/>
                    </a:lnTo>
                    <a:lnTo>
                      <a:pt x="561438" y="31549"/>
                    </a:lnTo>
                    <a:lnTo>
                      <a:pt x="562895" y="32277"/>
                    </a:lnTo>
                    <a:lnTo>
                      <a:pt x="562166" y="33006"/>
                    </a:lnTo>
                    <a:lnTo>
                      <a:pt x="561438" y="36592"/>
                    </a:lnTo>
                    <a:lnTo>
                      <a:pt x="561438" y="38778"/>
                    </a:lnTo>
                    <a:lnTo>
                      <a:pt x="561438" y="41636"/>
                    </a:lnTo>
                    <a:lnTo>
                      <a:pt x="560709" y="41636"/>
                    </a:lnTo>
                    <a:lnTo>
                      <a:pt x="560037" y="41636"/>
                    </a:lnTo>
                    <a:lnTo>
                      <a:pt x="559308" y="41636"/>
                    </a:lnTo>
                    <a:lnTo>
                      <a:pt x="557851" y="40907"/>
                    </a:lnTo>
                    <a:lnTo>
                      <a:pt x="557123" y="40907"/>
                    </a:lnTo>
                    <a:lnTo>
                      <a:pt x="556394" y="41636"/>
                    </a:lnTo>
                    <a:lnTo>
                      <a:pt x="556394" y="42364"/>
                    </a:lnTo>
                    <a:lnTo>
                      <a:pt x="557123" y="43037"/>
                    </a:lnTo>
                    <a:lnTo>
                      <a:pt x="557851" y="43765"/>
                    </a:lnTo>
                    <a:lnTo>
                      <a:pt x="559308" y="44494"/>
                    </a:lnTo>
                    <a:lnTo>
                      <a:pt x="559308" y="45222"/>
                    </a:lnTo>
                    <a:lnTo>
                      <a:pt x="560037" y="46623"/>
                    </a:lnTo>
                    <a:lnTo>
                      <a:pt x="560037" y="48080"/>
                    </a:lnTo>
                    <a:lnTo>
                      <a:pt x="560037" y="50209"/>
                    </a:lnTo>
                    <a:lnTo>
                      <a:pt x="560037" y="50938"/>
                    </a:lnTo>
                    <a:lnTo>
                      <a:pt x="559308" y="51666"/>
                    </a:lnTo>
                    <a:lnTo>
                      <a:pt x="557851" y="52395"/>
                    </a:lnTo>
                    <a:lnTo>
                      <a:pt x="554265" y="52395"/>
                    </a:lnTo>
                    <a:lnTo>
                      <a:pt x="552808" y="52395"/>
                    </a:lnTo>
                    <a:lnTo>
                      <a:pt x="551407" y="51666"/>
                    </a:lnTo>
                    <a:lnTo>
                      <a:pt x="547092" y="48080"/>
                    </a:lnTo>
                    <a:lnTo>
                      <a:pt x="546364" y="46623"/>
                    </a:lnTo>
                    <a:lnTo>
                      <a:pt x="545635" y="45222"/>
                    </a:lnTo>
                    <a:lnTo>
                      <a:pt x="544907" y="43765"/>
                    </a:lnTo>
                    <a:lnTo>
                      <a:pt x="544907" y="42364"/>
                    </a:lnTo>
                    <a:lnTo>
                      <a:pt x="544234" y="41636"/>
                    </a:lnTo>
                    <a:lnTo>
                      <a:pt x="543506" y="41636"/>
                    </a:lnTo>
                    <a:lnTo>
                      <a:pt x="541320" y="40907"/>
                    </a:lnTo>
                    <a:lnTo>
                      <a:pt x="539919" y="40907"/>
                    </a:lnTo>
                    <a:lnTo>
                      <a:pt x="539191" y="40907"/>
                    </a:lnTo>
                    <a:lnTo>
                      <a:pt x="537061" y="39450"/>
                    </a:lnTo>
                    <a:lnTo>
                      <a:pt x="536333" y="38049"/>
                    </a:lnTo>
                    <a:lnTo>
                      <a:pt x="536333" y="36592"/>
                    </a:lnTo>
                    <a:lnTo>
                      <a:pt x="535604" y="36592"/>
                    </a:lnTo>
                    <a:lnTo>
                      <a:pt x="534876" y="36592"/>
                    </a:lnTo>
                    <a:lnTo>
                      <a:pt x="532747" y="37321"/>
                    </a:lnTo>
                    <a:lnTo>
                      <a:pt x="530561" y="36592"/>
                    </a:lnTo>
                    <a:lnTo>
                      <a:pt x="529160" y="35864"/>
                    </a:lnTo>
                    <a:lnTo>
                      <a:pt x="527703" y="35864"/>
                    </a:lnTo>
                    <a:lnTo>
                      <a:pt x="526975" y="36592"/>
                    </a:lnTo>
                    <a:lnTo>
                      <a:pt x="526246" y="36592"/>
                    </a:lnTo>
                    <a:lnTo>
                      <a:pt x="524845" y="38049"/>
                    </a:lnTo>
                    <a:lnTo>
                      <a:pt x="523388" y="38778"/>
                    </a:lnTo>
                    <a:lnTo>
                      <a:pt x="520530" y="38049"/>
                    </a:lnTo>
                    <a:lnTo>
                      <a:pt x="519802" y="38049"/>
                    </a:lnTo>
                    <a:lnTo>
                      <a:pt x="518345" y="38778"/>
                    </a:lnTo>
                    <a:lnTo>
                      <a:pt x="516944" y="38778"/>
                    </a:lnTo>
                    <a:lnTo>
                      <a:pt x="515487" y="38049"/>
                    </a:lnTo>
                    <a:lnTo>
                      <a:pt x="514758" y="38049"/>
                    </a:lnTo>
                    <a:lnTo>
                      <a:pt x="509771" y="35135"/>
                    </a:lnTo>
                    <a:lnTo>
                      <a:pt x="508314" y="33734"/>
                    </a:lnTo>
                    <a:lnTo>
                      <a:pt x="508314" y="31549"/>
                    </a:lnTo>
                    <a:lnTo>
                      <a:pt x="507586" y="30876"/>
                    </a:lnTo>
                    <a:lnTo>
                      <a:pt x="506857" y="30876"/>
                    </a:lnTo>
                    <a:lnTo>
                      <a:pt x="506185" y="31549"/>
                    </a:lnTo>
                    <a:lnTo>
                      <a:pt x="505456" y="32277"/>
                    </a:lnTo>
                    <a:lnTo>
                      <a:pt x="504728" y="32277"/>
                    </a:lnTo>
                    <a:lnTo>
                      <a:pt x="503999" y="32277"/>
                    </a:lnTo>
                    <a:lnTo>
                      <a:pt x="503271" y="32277"/>
                    </a:lnTo>
                    <a:lnTo>
                      <a:pt x="503999" y="33734"/>
                    </a:lnTo>
                    <a:lnTo>
                      <a:pt x="503999" y="35135"/>
                    </a:lnTo>
                    <a:lnTo>
                      <a:pt x="503271" y="35135"/>
                    </a:lnTo>
                    <a:lnTo>
                      <a:pt x="502598" y="35864"/>
                    </a:lnTo>
                    <a:lnTo>
                      <a:pt x="501870" y="35864"/>
                    </a:lnTo>
                    <a:lnTo>
                      <a:pt x="500413" y="34463"/>
                    </a:lnTo>
                    <a:lnTo>
                      <a:pt x="499684" y="35135"/>
                    </a:lnTo>
                    <a:lnTo>
                      <a:pt x="500413" y="35864"/>
                    </a:lnTo>
                    <a:lnTo>
                      <a:pt x="500413" y="37321"/>
                    </a:lnTo>
                    <a:lnTo>
                      <a:pt x="500413" y="38049"/>
                    </a:lnTo>
                    <a:lnTo>
                      <a:pt x="501141" y="39450"/>
                    </a:lnTo>
                    <a:lnTo>
                      <a:pt x="501141" y="40179"/>
                    </a:lnTo>
                    <a:lnTo>
                      <a:pt x="501141" y="40907"/>
                    </a:lnTo>
                    <a:lnTo>
                      <a:pt x="500413" y="41636"/>
                    </a:lnTo>
                    <a:lnTo>
                      <a:pt x="499012" y="42364"/>
                    </a:lnTo>
                    <a:lnTo>
                      <a:pt x="495370" y="43037"/>
                    </a:lnTo>
                    <a:lnTo>
                      <a:pt x="493240" y="44494"/>
                    </a:lnTo>
                    <a:lnTo>
                      <a:pt x="492512" y="45222"/>
                    </a:lnTo>
                    <a:lnTo>
                      <a:pt x="488197" y="45950"/>
                    </a:lnTo>
                    <a:lnTo>
                      <a:pt x="487524" y="45222"/>
                    </a:lnTo>
                    <a:lnTo>
                      <a:pt x="486067" y="44494"/>
                    </a:lnTo>
                    <a:lnTo>
                      <a:pt x="485339" y="45950"/>
                    </a:lnTo>
                    <a:lnTo>
                      <a:pt x="485339" y="47351"/>
                    </a:lnTo>
                    <a:lnTo>
                      <a:pt x="483882" y="48808"/>
                    </a:lnTo>
                    <a:lnTo>
                      <a:pt x="483882" y="50209"/>
                    </a:lnTo>
                    <a:lnTo>
                      <a:pt x="483209" y="52395"/>
                    </a:lnTo>
                    <a:lnTo>
                      <a:pt x="483209" y="55253"/>
                    </a:lnTo>
                    <a:lnTo>
                      <a:pt x="483209" y="57438"/>
                    </a:lnTo>
                    <a:lnTo>
                      <a:pt x="483882" y="58111"/>
                    </a:lnTo>
                    <a:lnTo>
                      <a:pt x="486067" y="60296"/>
                    </a:lnTo>
                    <a:lnTo>
                      <a:pt x="490382" y="62425"/>
                    </a:lnTo>
                    <a:lnTo>
                      <a:pt x="491111" y="64611"/>
                    </a:lnTo>
                    <a:lnTo>
                      <a:pt x="493240" y="66740"/>
                    </a:lnTo>
                    <a:lnTo>
                      <a:pt x="494697" y="67469"/>
                    </a:lnTo>
                    <a:lnTo>
                      <a:pt x="499012" y="69598"/>
                    </a:lnTo>
                    <a:lnTo>
                      <a:pt x="501141" y="70327"/>
                    </a:lnTo>
                    <a:lnTo>
                      <a:pt x="501870" y="70327"/>
                    </a:lnTo>
                    <a:lnTo>
                      <a:pt x="497555" y="72512"/>
                    </a:lnTo>
                    <a:lnTo>
                      <a:pt x="494697" y="75370"/>
                    </a:lnTo>
                    <a:lnTo>
                      <a:pt x="493969" y="76827"/>
                    </a:lnTo>
                    <a:lnTo>
                      <a:pt x="491783" y="78228"/>
                    </a:lnTo>
                    <a:lnTo>
                      <a:pt x="490382" y="79685"/>
                    </a:lnTo>
                    <a:lnTo>
                      <a:pt x="488197" y="81086"/>
                    </a:lnTo>
                    <a:lnTo>
                      <a:pt x="483882" y="84000"/>
                    </a:lnTo>
                    <a:lnTo>
                      <a:pt x="482481" y="85401"/>
                    </a:lnTo>
                    <a:lnTo>
                      <a:pt x="481024" y="85401"/>
                    </a:lnTo>
                    <a:lnTo>
                      <a:pt x="478895" y="87586"/>
                    </a:lnTo>
                    <a:lnTo>
                      <a:pt x="476709" y="88259"/>
                    </a:lnTo>
                    <a:lnTo>
                      <a:pt x="475981" y="88259"/>
                    </a:lnTo>
                    <a:lnTo>
                      <a:pt x="475308" y="88259"/>
                    </a:lnTo>
                    <a:lnTo>
                      <a:pt x="474580" y="86858"/>
                    </a:lnTo>
                    <a:lnTo>
                      <a:pt x="474580" y="84672"/>
                    </a:lnTo>
                    <a:lnTo>
                      <a:pt x="473851" y="84000"/>
                    </a:lnTo>
                    <a:lnTo>
                      <a:pt x="473851" y="84672"/>
                    </a:lnTo>
                    <a:lnTo>
                      <a:pt x="473123" y="86129"/>
                    </a:lnTo>
                    <a:lnTo>
                      <a:pt x="471722" y="86858"/>
                    </a:lnTo>
                    <a:lnTo>
                      <a:pt x="470265" y="87586"/>
                    </a:lnTo>
                    <a:lnTo>
                      <a:pt x="469537" y="86858"/>
                    </a:lnTo>
                    <a:lnTo>
                      <a:pt x="468808" y="86858"/>
                    </a:lnTo>
                    <a:lnTo>
                      <a:pt x="466679" y="86129"/>
                    </a:lnTo>
                    <a:lnTo>
                      <a:pt x="465950" y="86129"/>
                    </a:lnTo>
                    <a:lnTo>
                      <a:pt x="463092" y="86858"/>
                    </a:lnTo>
                    <a:lnTo>
                      <a:pt x="458777" y="86858"/>
                    </a:lnTo>
                    <a:lnTo>
                      <a:pt x="457320" y="86858"/>
                    </a:lnTo>
                    <a:lnTo>
                      <a:pt x="456648" y="87586"/>
                    </a:lnTo>
                    <a:lnTo>
                      <a:pt x="455919" y="88987"/>
                    </a:lnTo>
                    <a:lnTo>
                      <a:pt x="455919" y="89716"/>
                    </a:lnTo>
                    <a:lnTo>
                      <a:pt x="455919" y="90444"/>
                    </a:lnTo>
                    <a:lnTo>
                      <a:pt x="455919" y="91901"/>
                    </a:lnTo>
                    <a:lnTo>
                      <a:pt x="456648" y="92574"/>
                    </a:lnTo>
                    <a:lnTo>
                      <a:pt x="456648" y="96160"/>
                    </a:lnTo>
                    <a:lnTo>
                      <a:pt x="458777" y="96888"/>
                    </a:lnTo>
                    <a:lnTo>
                      <a:pt x="459506" y="97617"/>
                    </a:lnTo>
                    <a:lnTo>
                      <a:pt x="459506" y="99074"/>
                    </a:lnTo>
                    <a:lnTo>
                      <a:pt x="459506" y="101203"/>
                    </a:lnTo>
                    <a:lnTo>
                      <a:pt x="459506" y="101932"/>
                    </a:lnTo>
                    <a:lnTo>
                      <a:pt x="460234" y="104061"/>
                    </a:lnTo>
                    <a:lnTo>
                      <a:pt x="460907" y="104790"/>
                    </a:lnTo>
                    <a:lnTo>
                      <a:pt x="460234" y="106247"/>
                    </a:lnTo>
                    <a:lnTo>
                      <a:pt x="459506" y="106975"/>
                    </a:lnTo>
                    <a:lnTo>
                      <a:pt x="456648" y="108376"/>
                    </a:lnTo>
                    <a:lnTo>
                      <a:pt x="453734" y="109105"/>
                    </a:lnTo>
                    <a:lnTo>
                      <a:pt x="452333" y="110561"/>
                    </a:lnTo>
                    <a:lnTo>
                      <a:pt x="450148" y="111962"/>
                    </a:lnTo>
                    <a:lnTo>
                      <a:pt x="448747" y="112691"/>
                    </a:lnTo>
                    <a:lnTo>
                      <a:pt x="447290" y="112691"/>
                    </a:lnTo>
                    <a:lnTo>
                      <a:pt x="445160" y="115549"/>
                    </a:lnTo>
                    <a:lnTo>
                      <a:pt x="443703" y="117006"/>
                    </a:lnTo>
                    <a:lnTo>
                      <a:pt x="440117" y="118463"/>
                    </a:lnTo>
                    <a:lnTo>
                      <a:pt x="438660" y="119864"/>
                    </a:lnTo>
                    <a:lnTo>
                      <a:pt x="436530" y="121321"/>
                    </a:lnTo>
                    <a:lnTo>
                      <a:pt x="435073" y="122722"/>
                    </a:lnTo>
                    <a:lnTo>
                      <a:pt x="433673" y="123450"/>
                    </a:lnTo>
                    <a:lnTo>
                      <a:pt x="432944" y="124907"/>
                    </a:lnTo>
                    <a:lnTo>
                      <a:pt x="431487" y="126308"/>
                    </a:lnTo>
                    <a:lnTo>
                      <a:pt x="429358" y="127765"/>
                    </a:lnTo>
                    <a:lnTo>
                      <a:pt x="427172" y="128493"/>
                    </a:lnTo>
                    <a:lnTo>
                      <a:pt x="424314" y="129894"/>
                    </a:lnTo>
                    <a:lnTo>
                      <a:pt x="406382" y="129222"/>
                    </a:lnTo>
                    <a:lnTo>
                      <a:pt x="404926" y="131351"/>
                    </a:lnTo>
                    <a:lnTo>
                      <a:pt x="404926" y="133537"/>
                    </a:lnTo>
                    <a:lnTo>
                      <a:pt x="404197" y="134938"/>
                    </a:lnTo>
                    <a:lnTo>
                      <a:pt x="401339" y="135666"/>
                    </a:lnTo>
                    <a:lnTo>
                      <a:pt x="399210" y="135666"/>
                    </a:lnTo>
                    <a:lnTo>
                      <a:pt x="396296" y="138524"/>
                    </a:lnTo>
                    <a:lnTo>
                      <a:pt x="394166" y="139253"/>
                    </a:lnTo>
                    <a:lnTo>
                      <a:pt x="391981" y="142839"/>
                    </a:lnTo>
                    <a:lnTo>
                      <a:pt x="391308" y="144296"/>
                    </a:lnTo>
                    <a:lnTo>
                      <a:pt x="390580" y="145697"/>
                    </a:lnTo>
                    <a:lnTo>
                      <a:pt x="389123" y="148611"/>
                    </a:lnTo>
                    <a:lnTo>
                      <a:pt x="388394" y="148611"/>
                    </a:lnTo>
                    <a:lnTo>
                      <a:pt x="386994" y="147154"/>
                    </a:lnTo>
                    <a:lnTo>
                      <a:pt x="386265" y="146425"/>
                    </a:lnTo>
                    <a:lnTo>
                      <a:pt x="385537" y="147154"/>
                    </a:lnTo>
                    <a:lnTo>
                      <a:pt x="384808" y="147882"/>
                    </a:lnTo>
                    <a:lnTo>
                      <a:pt x="384808" y="149283"/>
                    </a:lnTo>
                    <a:lnTo>
                      <a:pt x="385537" y="149283"/>
                    </a:lnTo>
                    <a:lnTo>
                      <a:pt x="385537" y="150012"/>
                    </a:lnTo>
                    <a:lnTo>
                      <a:pt x="385537" y="150740"/>
                    </a:lnTo>
                    <a:lnTo>
                      <a:pt x="386265" y="152870"/>
                    </a:lnTo>
                    <a:lnTo>
                      <a:pt x="387722" y="153598"/>
                    </a:lnTo>
                    <a:lnTo>
                      <a:pt x="387722" y="155055"/>
                    </a:lnTo>
                    <a:lnTo>
                      <a:pt x="386265" y="156512"/>
                    </a:lnTo>
                    <a:lnTo>
                      <a:pt x="384136" y="157913"/>
                    </a:lnTo>
                    <a:lnTo>
                      <a:pt x="381222" y="155055"/>
                    </a:lnTo>
                    <a:lnTo>
                      <a:pt x="379821" y="154327"/>
                    </a:lnTo>
                    <a:lnTo>
                      <a:pt x="375506" y="154327"/>
                    </a:lnTo>
                    <a:lnTo>
                      <a:pt x="372648" y="154327"/>
                    </a:lnTo>
                    <a:lnTo>
                      <a:pt x="371919" y="156512"/>
                    </a:lnTo>
                    <a:lnTo>
                      <a:pt x="370462" y="158642"/>
                    </a:lnTo>
                    <a:lnTo>
                      <a:pt x="371191" y="160099"/>
                    </a:lnTo>
                    <a:lnTo>
                      <a:pt x="373320" y="162956"/>
                    </a:lnTo>
                    <a:lnTo>
                      <a:pt x="374049" y="165086"/>
                    </a:lnTo>
                    <a:lnTo>
                      <a:pt x="374049" y="168672"/>
                    </a:lnTo>
                    <a:lnTo>
                      <a:pt x="374049" y="169401"/>
                    </a:lnTo>
                    <a:lnTo>
                      <a:pt x="376234" y="170858"/>
                    </a:lnTo>
                    <a:lnTo>
                      <a:pt x="378364" y="171586"/>
                    </a:lnTo>
                    <a:lnTo>
                      <a:pt x="381222" y="173716"/>
                    </a:lnTo>
                    <a:lnTo>
                      <a:pt x="383407" y="175172"/>
                    </a:lnTo>
                    <a:lnTo>
                      <a:pt x="386994" y="174444"/>
                    </a:lnTo>
                    <a:lnTo>
                      <a:pt x="388394" y="175845"/>
                    </a:lnTo>
                    <a:lnTo>
                      <a:pt x="390580" y="174444"/>
                    </a:lnTo>
                    <a:lnTo>
                      <a:pt x="392709" y="173716"/>
                    </a:lnTo>
                    <a:lnTo>
                      <a:pt x="395623" y="174444"/>
                    </a:lnTo>
                    <a:lnTo>
                      <a:pt x="398481" y="175172"/>
                    </a:lnTo>
                    <a:lnTo>
                      <a:pt x="399210" y="176573"/>
                    </a:lnTo>
                    <a:lnTo>
                      <a:pt x="399882" y="177302"/>
                    </a:lnTo>
                    <a:lnTo>
                      <a:pt x="400611" y="175845"/>
                    </a:lnTo>
                    <a:lnTo>
                      <a:pt x="401339" y="177302"/>
                    </a:lnTo>
                    <a:lnTo>
                      <a:pt x="402068" y="175172"/>
                    </a:lnTo>
                    <a:lnTo>
                      <a:pt x="402068" y="173716"/>
                    </a:lnTo>
                    <a:lnTo>
                      <a:pt x="404197" y="172987"/>
                    </a:lnTo>
                    <a:lnTo>
                      <a:pt x="405654" y="173716"/>
                    </a:lnTo>
                    <a:lnTo>
                      <a:pt x="407111" y="177302"/>
                    </a:lnTo>
                    <a:lnTo>
                      <a:pt x="409240" y="179431"/>
                    </a:lnTo>
                    <a:lnTo>
                      <a:pt x="411370" y="180160"/>
                    </a:lnTo>
                    <a:lnTo>
                      <a:pt x="414284" y="179431"/>
                    </a:lnTo>
                    <a:lnTo>
                      <a:pt x="417142" y="180160"/>
                    </a:lnTo>
                    <a:lnTo>
                      <a:pt x="420728" y="180160"/>
                    </a:lnTo>
                    <a:lnTo>
                      <a:pt x="424314" y="179431"/>
                    </a:lnTo>
                    <a:lnTo>
                      <a:pt x="425771" y="179431"/>
                    </a:lnTo>
                    <a:lnTo>
                      <a:pt x="429358" y="180888"/>
                    </a:lnTo>
                    <a:lnTo>
                      <a:pt x="431487" y="181617"/>
                    </a:lnTo>
                    <a:lnTo>
                      <a:pt x="432944" y="182345"/>
                    </a:lnTo>
                    <a:lnTo>
                      <a:pt x="430086" y="183746"/>
                    </a:lnTo>
                    <a:lnTo>
                      <a:pt x="427901" y="184475"/>
                    </a:lnTo>
                    <a:lnTo>
                      <a:pt x="425771" y="185932"/>
                    </a:lnTo>
                    <a:lnTo>
                      <a:pt x="419271" y="190247"/>
                    </a:lnTo>
                    <a:lnTo>
                      <a:pt x="417870" y="191647"/>
                    </a:lnTo>
                    <a:lnTo>
                      <a:pt x="416413" y="192376"/>
                    </a:lnTo>
                    <a:lnTo>
                      <a:pt x="416413" y="193833"/>
                    </a:lnTo>
                    <a:lnTo>
                      <a:pt x="420728" y="193104"/>
                    </a:lnTo>
                    <a:lnTo>
                      <a:pt x="421456" y="193833"/>
                    </a:lnTo>
                    <a:lnTo>
                      <a:pt x="420728" y="194505"/>
                    </a:lnTo>
                    <a:lnTo>
                      <a:pt x="418598" y="195962"/>
                    </a:lnTo>
                    <a:lnTo>
                      <a:pt x="418598" y="196691"/>
                    </a:lnTo>
                    <a:lnTo>
                      <a:pt x="418598" y="197419"/>
                    </a:lnTo>
                    <a:lnTo>
                      <a:pt x="419999" y="197419"/>
                    </a:lnTo>
                    <a:lnTo>
                      <a:pt x="422185" y="197419"/>
                    </a:lnTo>
                    <a:lnTo>
                      <a:pt x="424314" y="197419"/>
                    </a:lnTo>
                    <a:lnTo>
                      <a:pt x="425771" y="198820"/>
                    </a:lnTo>
                    <a:lnTo>
                      <a:pt x="427901" y="200277"/>
                    </a:lnTo>
                    <a:lnTo>
                      <a:pt x="430086" y="202407"/>
                    </a:lnTo>
                    <a:lnTo>
                      <a:pt x="432944" y="203864"/>
                    </a:lnTo>
                    <a:lnTo>
                      <a:pt x="430759" y="205321"/>
                    </a:lnTo>
                    <a:lnTo>
                      <a:pt x="429358" y="205993"/>
                    </a:lnTo>
                    <a:lnTo>
                      <a:pt x="427901" y="206721"/>
                    </a:lnTo>
                    <a:lnTo>
                      <a:pt x="426444" y="211765"/>
                    </a:lnTo>
                    <a:lnTo>
                      <a:pt x="423586" y="212493"/>
                    </a:lnTo>
                    <a:lnTo>
                      <a:pt x="419999" y="212493"/>
                    </a:lnTo>
                    <a:lnTo>
                      <a:pt x="418598" y="211765"/>
                    </a:lnTo>
                    <a:lnTo>
                      <a:pt x="418598" y="212493"/>
                    </a:lnTo>
                    <a:lnTo>
                      <a:pt x="417870" y="213222"/>
                    </a:lnTo>
                    <a:lnTo>
                      <a:pt x="417870" y="213894"/>
                    </a:lnTo>
                    <a:lnTo>
                      <a:pt x="419271" y="214623"/>
                    </a:lnTo>
                    <a:lnTo>
                      <a:pt x="421456" y="215351"/>
                    </a:lnTo>
                    <a:lnTo>
                      <a:pt x="420728" y="218938"/>
                    </a:lnTo>
                    <a:lnTo>
                      <a:pt x="419271" y="220395"/>
                    </a:lnTo>
                    <a:lnTo>
                      <a:pt x="418598" y="221796"/>
                    </a:lnTo>
                    <a:lnTo>
                      <a:pt x="419271" y="223253"/>
                    </a:lnTo>
                    <a:lnTo>
                      <a:pt x="419271" y="223981"/>
                    </a:lnTo>
                    <a:lnTo>
                      <a:pt x="419999" y="225382"/>
                    </a:lnTo>
                    <a:lnTo>
                      <a:pt x="419999" y="226839"/>
                    </a:lnTo>
                    <a:lnTo>
                      <a:pt x="419271" y="227567"/>
                    </a:lnTo>
                    <a:lnTo>
                      <a:pt x="418598" y="229697"/>
                    </a:lnTo>
                    <a:lnTo>
                      <a:pt x="417870" y="231882"/>
                    </a:lnTo>
                    <a:lnTo>
                      <a:pt x="417142" y="232555"/>
                    </a:lnTo>
                    <a:lnTo>
                      <a:pt x="417142" y="234012"/>
                    </a:lnTo>
                    <a:lnTo>
                      <a:pt x="416413" y="236141"/>
                    </a:lnTo>
                    <a:lnTo>
                      <a:pt x="416413" y="236141"/>
                    </a:lnTo>
                    <a:lnTo>
                      <a:pt x="417142" y="234012"/>
                    </a:lnTo>
                    <a:lnTo>
                      <a:pt x="417142" y="232555"/>
                    </a:lnTo>
                    <a:lnTo>
                      <a:pt x="417870" y="231882"/>
                    </a:lnTo>
                    <a:lnTo>
                      <a:pt x="418543" y="229697"/>
                    </a:lnTo>
                    <a:lnTo>
                      <a:pt x="419271" y="227567"/>
                    </a:lnTo>
                    <a:lnTo>
                      <a:pt x="419999" y="226839"/>
                    </a:lnTo>
                    <a:lnTo>
                      <a:pt x="419999" y="225382"/>
                    </a:lnTo>
                    <a:lnTo>
                      <a:pt x="419271" y="223981"/>
                    </a:lnTo>
                    <a:lnTo>
                      <a:pt x="419271" y="223253"/>
                    </a:lnTo>
                    <a:lnTo>
                      <a:pt x="418543" y="221796"/>
                    </a:lnTo>
                    <a:lnTo>
                      <a:pt x="407111" y="244771"/>
                    </a:lnTo>
                    <a:lnTo>
                      <a:pt x="344629" y="232555"/>
                    </a:lnTo>
                    <a:lnTo>
                      <a:pt x="359703" y="276376"/>
                    </a:lnTo>
                    <a:lnTo>
                      <a:pt x="358975" y="275647"/>
                    </a:lnTo>
                    <a:lnTo>
                      <a:pt x="358246" y="275647"/>
                    </a:lnTo>
                    <a:lnTo>
                      <a:pt x="357518" y="275647"/>
                    </a:lnTo>
                    <a:lnTo>
                      <a:pt x="357518" y="276376"/>
                    </a:lnTo>
                    <a:lnTo>
                      <a:pt x="356845" y="275647"/>
                    </a:lnTo>
                    <a:lnTo>
                      <a:pt x="356117" y="274919"/>
                    </a:lnTo>
                    <a:lnTo>
                      <a:pt x="354660" y="274190"/>
                    </a:lnTo>
                    <a:lnTo>
                      <a:pt x="353932" y="272790"/>
                    </a:lnTo>
                    <a:lnTo>
                      <a:pt x="353932" y="272061"/>
                    </a:lnTo>
                    <a:lnTo>
                      <a:pt x="353932" y="271332"/>
                    </a:lnTo>
                    <a:lnTo>
                      <a:pt x="354660" y="271332"/>
                    </a:lnTo>
                    <a:lnTo>
                      <a:pt x="355388" y="270604"/>
                    </a:lnTo>
                    <a:lnTo>
                      <a:pt x="355388" y="269932"/>
                    </a:lnTo>
                    <a:lnTo>
                      <a:pt x="354660" y="268475"/>
                    </a:lnTo>
                    <a:lnTo>
                      <a:pt x="353932" y="268475"/>
                    </a:lnTo>
                    <a:lnTo>
                      <a:pt x="352531" y="267746"/>
                    </a:lnTo>
                    <a:lnTo>
                      <a:pt x="352531" y="267018"/>
                    </a:lnTo>
                    <a:lnTo>
                      <a:pt x="351802" y="266345"/>
                    </a:lnTo>
                    <a:lnTo>
                      <a:pt x="348944" y="265617"/>
                    </a:lnTo>
                    <a:lnTo>
                      <a:pt x="347487" y="264888"/>
                    </a:lnTo>
                    <a:lnTo>
                      <a:pt x="346759" y="264888"/>
                    </a:lnTo>
                    <a:lnTo>
                      <a:pt x="346030" y="264888"/>
                    </a:lnTo>
                    <a:lnTo>
                      <a:pt x="345358" y="264888"/>
                    </a:lnTo>
                    <a:lnTo>
                      <a:pt x="343901" y="264160"/>
                    </a:lnTo>
                    <a:lnTo>
                      <a:pt x="341771" y="262703"/>
                    </a:lnTo>
                    <a:lnTo>
                      <a:pt x="340314" y="262703"/>
                    </a:lnTo>
                    <a:lnTo>
                      <a:pt x="338858" y="262703"/>
                    </a:lnTo>
                    <a:lnTo>
                      <a:pt x="338858" y="262030"/>
                    </a:lnTo>
                    <a:lnTo>
                      <a:pt x="338185" y="260573"/>
                    </a:lnTo>
                    <a:lnTo>
                      <a:pt x="337457" y="260573"/>
                    </a:lnTo>
                    <a:lnTo>
                      <a:pt x="337457" y="259845"/>
                    </a:lnTo>
                    <a:lnTo>
                      <a:pt x="336000" y="259845"/>
                    </a:lnTo>
                    <a:lnTo>
                      <a:pt x="335271" y="259845"/>
                    </a:lnTo>
                    <a:lnTo>
                      <a:pt x="334543" y="259116"/>
                    </a:lnTo>
                    <a:lnTo>
                      <a:pt x="334543" y="258444"/>
                    </a:lnTo>
                    <a:lnTo>
                      <a:pt x="335271" y="257715"/>
                    </a:lnTo>
                    <a:lnTo>
                      <a:pt x="335271" y="256987"/>
                    </a:lnTo>
                    <a:lnTo>
                      <a:pt x="334543" y="256258"/>
                    </a:lnTo>
                    <a:lnTo>
                      <a:pt x="333142" y="254857"/>
                    </a:lnTo>
                    <a:lnTo>
                      <a:pt x="332413" y="254857"/>
                    </a:lnTo>
                    <a:lnTo>
                      <a:pt x="330284" y="255530"/>
                    </a:lnTo>
                    <a:lnTo>
                      <a:pt x="329555" y="255530"/>
                    </a:lnTo>
                    <a:lnTo>
                      <a:pt x="327370" y="254129"/>
                    </a:lnTo>
                    <a:lnTo>
                      <a:pt x="326697" y="254857"/>
                    </a:lnTo>
                    <a:lnTo>
                      <a:pt x="325969" y="254857"/>
                    </a:lnTo>
                    <a:lnTo>
                      <a:pt x="325241" y="255530"/>
                    </a:lnTo>
                    <a:lnTo>
                      <a:pt x="325241" y="256258"/>
                    </a:lnTo>
                    <a:lnTo>
                      <a:pt x="324512" y="256987"/>
                    </a:lnTo>
                    <a:lnTo>
                      <a:pt x="323055" y="256987"/>
                    </a:lnTo>
                    <a:lnTo>
                      <a:pt x="321654" y="256987"/>
                    </a:lnTo>
                    <a:lnTo>
                      <a:pt x="320926" y="256987"/>
                    </a:lnTo>
                    <a:lnTo>
                      <a:pt x="320926" y="257715"/>
                    </a:lnTo>
                    <a:lnTo>
                      <a:pt x="320197" y="257715"/>
                    </a:lnTo>
                    <a:lnTo>
                      <a:pt x="319469" y="257715"/>
                    </a:lnTo>
                    <a:lnTo>
                      <a:pt x="318796" y="256987"/>
                    </a:lnTo>
                    <a:lnTo>
                      <a:pt x="318068" y="256987"/>
                    </a:lnTo>
                    <a:lnTo>
                      <a:pt x="317339" y="256987"/>
                    </a:lnTo>
                    <a:lnTo>
                      <a:pt x="317339" y="257715"/>
                    </a:lnTo>
                    <a:lnTo>
                      <a:pt x="317339" y="259116"/>
                    </a:lnTo>
                    <a:lnTo>
                      <a:pt x="316611" y="259845"/>
                    </a:lnTo>
                    <a:lnTo>
                      <a:pt x="315882" y="259116"/>
                    </a:lnTo>
                    <a:lnTo>
                      <a:pt x="314481" y="259116"/>
                    </a:lnTo>
                    <a:lnTo>
                      <a:pt x="313753" y="258444"/>
                    </a:lnTo>
                    <a:lnTo>
                      <a:pt x="313024" y="258444"/>
                    </a:lnTo>
                    <a:lnTo>
                      <a:pt x="312296" y="258444"/>
                    </a:lnTo>
                    <a:lnTo>
                      <a:pt x="311623" y="259116"/>
                    </a:lnTo>
                    <a:lnTo>
                      <a:pt x="311623" y="259845"/>
                    </a:lnTo>
                    <a:lnTo>
                      <a:pt x="311623" y="261302"/>
                    </a:lnTo>
                    <a:lnTo>
                      <a:pt x="310895" y="262030"/>
                    </a:lnTo>
                    <a:lnTo>
                      <a:pt x="310166" y="262703"/>
                    </a:lnTo>
                    <a:lnTo>
                      <a:pt x="309438" y="262703"/>
                    </a:lnTo>
                    <a:lnTo>
                      <a:pt x="308709" y="262030"/>
                    </a:lnTo>
                    <a:lnTo>
                      <a:pt x="307309" y="261302"/>
                    </a:lnTo>
                    <a:lnTo>
                      <a:pt x="305123" y="260573"/>
                    </a:lnTo>
                    <a:lnTo>
                      <a:pt x="304395" y="260573"/>
                    </a:lnTo>
                    <a:lnTo>
                      <a:pt x="303722" y="260573"/>
                    </a:lnTo>
                    <a:lnTo>
                      <a:pt x="302994" y="261302"/>
                    </a:lnTo>
                    <a:lnTo>
                      <a:pt x="301537" y="262703"/>
                    </a:lnTo>
                    <a:lnTo>
                      <a:pt x="300080" y="262703"/>
                    </a:lnTo>
                    <a:lnTo>
                      <a:pt x="297950" y="262030"/>
                    </a:lnTo>
                    <a:lnTo>
                      <a:pt x="297222" y="261302"/>
                    </a:lnTo>
                    <a:lnTo>
                      <a:pt x="297222" y="260573"/>
                    </a:lnTo>
                    <a:lnTo>
                      <a:pt x="296493" y="259845"/>
                    </a:lnTo>
                    <a:lnTo>
                      <a:pt x="295821" y="260573"/>
                    </a:lnTo>
                    <a:lnTo>
                      <a:pt x="293635" y="260573"/>
                    </a:lnTo>
                    <a:lnTo>
                      <a:pt x="292907" y="261302"/>
                    </a:lnTo>
                    <a:lnTo>
                      <a:pt x="291506" y="262030"/>
                    </a:lnTo>
                    <a:lnTo>
                      <a:pt x="290777" y="262703"/>
                    </a:lnTo>
                    <a:lnTo>
                      <a:pt x="290777" y="263431"/>
                    </a:lnTo>
                    <a:lnTo>
                      <a:pt x="291506" y="264160"/>
                    </a:lnTo>
                    <a:lnTo>
                      <a:pt x="291506" y="264888"/>
                    </a:lnTo>
                    <a:lnTo>
                      <a:pt x="291506" y="265617"/>
                    </a:lnTo>
                    <a:lnTo>
                      <a:pt x="291506" y="266345"/>
                    </a:lnTo>
                    <a:lnTo>
                      <a:pt x="290777" y="267018"/>
                    </a:lnTo>
                    <a:lnTo>
                      <a:pt x="290049" y="267018"/>
                    </a:lnTo>
                    <a:lnTo>
                      <a:pt x="290049" y="267746"/>
                    </a:lnTo>
                    <a:lnTo>
                      <a:pt x="288592" y="270604"/>
                    </a:lnTo>
                    <a:lnTo>
                      <a:pt x="288592" y="272790"/>
                    </a:lnTo>
                    <a:lnTo>
                      <a:pt x="289321" y="274190"/>
                    </a:lnTo>
                    <a:lnTo>
                      <a:pt x="288592" y="274919"/>
                    </a:lnTo>
                    <a:lnTo>
                      <a:pt x="288592" y="275647"/>
                    </a:lnTo>
                    <a:lnTo>
                      <a:pt x="287920" y="277104"/>
                    </a:lnTo>
                    <a:lnTo>
                      <a:pt x="287191" y="277104"/>
                    </a:lnTo>
                    <a:lnTo>
                      <a:pt x="286463" y="277777"/>
                    </a:lnTo>
                    <a:lnTo>
                      <a:pt x="285734" y="278505"/>
                    </a:lnTo>
                    <a:lnTo>
                      <a:pt x="285006" y="279234"/>
                    </a:lnTo>
                    <a:lnTo>
                      <a:pt x="284333" y="279234"/>
                    </a:lnTo>
                    <a:lnTo>
                      <a:pt x="283605" y="279962"/>
                    </a:lnTo>
                    <a:lnTo>
                      <a:pt x="282876" y="279962"/>
                    </a:lnTo>
                    <a:lnTo>
                      <a:pt x="282876" y="280691"/>
                    </a:lnTo>
                    <a:lnTo>
                      <a:pt x="282876" y="281419"/>
                    </a:lnTo>
                    <a:lnTo>
                      <a:pt x="282876" y="282092"/>
                    </a:lnTo>
                    <a:lnTo>
                      <a:pt x="282148" y="282092"/>
                    </a:lnTo>
                    <a:lnTo>
                      <a:pt x="281419" y="282092"/>
                    </a:lnTo>
                    <a:lnTo>
                      <a:pt x="280747" y="282092"/>
                    </a:lnTo>
                    <a:lnTo>
                      <a:pt x="280018" y="283549"/>
                    </a:lnTo>
                    <a:lnTo>
                      <a:pt x="279290" y="284277"/>
                    </a:lnTo>
                    <a:lnTo>
                      <a:pt x="279290" y="285006"/>
                    </a:lnTo>
                    <a:lnTo>
                      <a:pt x="280018" y="286407"/>
                    </a:lnTo>
                    <a:lnTo>
                      <a:pt x="279290" y="287135"/>
                    </a:lnTo>
                    <a:lnTo>
                      <a:pt x="280018" y="287864"/>
                    </a:lnTo>
                    <a:lnTo>
                      <a:pt x="280747" y="287864"/>
                    </a:lnTo>
                    <a:lnTo>
                      <a:pt x="280018" y="288592"/>
                    </a:lnTo>
                    <a:lnTo>
                      <a:pt x="280018" y="289264"/>
                    </a:lnTo>
                    <a:lnTo>
                      <a:pt x="279290" y="289993"/>
                    </a:lnTo>
                    <a:lnTo>
                      <a:pt x="279290" y="290722"/>
                    </a:lnTo>
                    <a:lnTo>
                      <a:pt x="280018" y="291450"/>
                    </a:lnTo>
                    <a:lnTo>
                      <a:pt x="280018" y="292178"/>
                    </a:lnTo>
                    <a:lnTo>
                      <a:pt x="280747" y="292178"/>
                    </a:lnTo>
                    <a:lnTo>
                      <a:pt x="281419" y="292178"/>
                    </a:lnTo>
                    <a:lnTo>
                      <a:pt x="282148" y="292178"/>
                    </a:lnTo>
                    <a:lnTo>
                      <a:pt x="282148" y="292907"/>
                    </a:lnTo>
                    <a:lnTo>
                      <a:pt x="282148" y="293579"/>
                    </a:lnTo>
                    <a:lnTo>
                      <a:pt x="282148" y="295036"/>
                    </a:lnTo>
                    <a:lnTo>
                      <a:pt x="281419" y="295765"/>
                    </a:lnTo>
                    <a:lnTo>
                      <a:pt x="280747" y="296493"/>
                    </a:lnTo>
                    <a:lnTo>
                      <a:pt x="280018" y="296493"/>
                    </a:lnTo>
                    <a:lnTo>
                      <a:pt x="279290" y="295765"/>
                    </a:lnTo>
                    <a:lnTo>
                      <a:pt x="278561" y="296493"/>
                    </a:lnTo>
                    <a:lnTo>
                      <a:pt x="277104" y="297166"/>
                    </a:lnTo>
                    <a:lnTo>
                      <a:pt x="274975" y="298623"/>
                    </a:lnTo>
                    <a:lnTo>
                      <a:pt x="274975" y="299351"/>
                    </a:lnTo>
                    <a:lnTo>
                      <a:pt x="274975" y="300752"/>
                    </a:lnTo>
                    <a:lnTo>
                      <a:pt x="273518" y="301481"/>
                    </a:lnTo>
                    <a:lnTo>
                      <a:pt x="273518" y="302209"/>
                    </a:lnTo>
                    <a:lnTo>
                      <a:pt x="274247" y="302938"/>
                    </a:lnTo>
                    <a:lnTo>
                      <a:pt x="274247" y="303666"/>
                    </a:lnTo>
                    <a:lnTo>
                      <a:pt x="274975" y="304395"/>
                    </a:lnTo>
                    <a:lnTo>
                      <a:pt x="274975" y="305067"/>
                    </a:lnTo>
                    <a:lnTo>
                      <a:pt x="273518" y="305796"/>
                    </a:lnTo>
                    <a:lnTo>
                      <a:pt x="272846" y="307252"/>
                    </a:lnTo>
                    <a:lnTo>
                      <a:pt x="273518" y="307981"/>
                    </a:lnTo>
                    <a:lnTo>
                      <a:pt x="273518" y="308653"/>
                    </a:lnTo>
                    <a:lnTo>
                      <a:pt x="272846" y="308653"/>
                    </a:lnTo>
                    <a:lnTo>
                      <a:pt x="272117" y="309382"/>
                    </a:lnTo>
                    <a:lnTo>
                      <a:pt x="270660" y="310839"/>
                    </a:lnTo>
                    <a:lnTo>
                      <a:pt x="269259" y="310839"/>
                    </a:lnTo>
                    <a:lnTo>
                      <a:pt x="267802" y="310839"/>
                    </a:lnTo>
                    <a:lnTo>
                      <a:pt x="263487" y="310839"/>
                    </a:lnTo>
                    <a:lnTo>
                      <a:pt x="262759" y="310839"/>
                    </a:lnTo>
                    <a:lnTo>
                      <a:pt x="262030" y="310839"/>
                    </a:lnTo>
                    <a:lnTo>
                      <a:pt x="259172" y="310110"/>
                    </a:lnTo>
                    <a:lnTo>
                      <a:pt x="257043" y="310110"/>
                    </a:lnTo>
                    <a:lnTo>
                      <a:pt x="255586" y="310110"/>
                    </a:lnTo>
                    <a:lnTo>
                      <a:pt x="254858" y="309382"/>
                    </a:lnTo>
                    <a:lnTo>
                      <a:pt x="252000" y="309382"/>
                    </a:lnTo>
                    <a:lnTo>
                      <a:pt x="250543" y="309382"/>
                    </a:lnTo>
                    <a:lnTo>
                      <a:pt x="249870" y="309382"/>
                    </a:lnTo>
                    <a:lnTo>
                      <a:pt x="248413" y="310839"/>
                    </a:lnTo>
                    <a:lnTo>
                      <a:pt x="247685" y="310839"/>
                    </a:lnTo>
                    <a:lnTo>
                      <a:pt x="246956" y="310839"/>
                    </a:lnTo>
                    <a:lnTo>
                      <a:pt x="245555" y="310110"/>
                    </a:lnTo>
                    <a:lnTo>
                      <a:pt x="244827" y="310110"/>
                    </a:lnTo>
                    <a:lnTo>
                      <a:pt x="241240" y="310110"/>
                    </a:lnTo>
                    <a:lnTo>
                      <a:pt x="240512" y="310110"/>
                    </a:lnTo>
                    <a:lnTo>
                      <a:pt x="239784" y="309382"/>
                    </a:lnTo>
                    <a:lnTo>
                      <a:pt x="239055" y="308653"/>
                    </a:lnTo>
                    <a:lnTo>
                      <a:pt x="239055" y="307981"/>
                    </a:lnTo>
                    <a:lnTo>
                      <a:pt x="239784" y="307252"/>
                    </a:lnTo>
                    <a:lnTo>
                      <a:pt x="239784" y="306524"/>
                    </a:lnTo>
                    <a:lnTo>
                      <a:pt x="239784" y="305796"/>
                    </a:lnTo>
                    <a:lnTo>
                      <a:pt x="239055" y="305067"/>
                    </a:lnTo>
                    <a:lnTo>
                      <a:pt x="238383" y="303666"/>
                    </a:lnTo>
                    <a:lnTo>
                      <a:pt x="234068" y="300752"/>
                    </a:lnTo>
                    <a:lnTo>
                      <a:pt x="231882" y="300080"/>
                    </a:lnTo>
                    <a:lnTo>
                      <a:pt x="231210" y="299351"/>
                    </a:lnTo>
                    <a:lnTo>
                      <a:pt x="229753" y="299351"/>
                    </a:lnTo>
                    <a:lnTo>
                      <a:pt x="229024" y="297894"/>
                    </a:lnTo>
                    <a:lnTo>
                      <a:pt x="226895" y="296493"/>
                    </a:lnTo>
                    <a:lnTo>
                      <a:pt x="226166" y="295765"/>
                    </a:lnTo>
                    <a:lnTo>
                      <a:pt x="225438" y="295036"/>
                    </a:lnTo>
                    <a:lnTo>
                      <a:pt x="224710" y="295765"/>
                    </a:lnTo>
                    <a:lnTo>
                      <a:pt x="223981" y="295765"/>
                    </a:lnTo>
                    <a:lnTo>
                      <a:pt x="223309" y="296493"/>
                    </a:lnTo>
                    <a:lnTo>
                      <a:pt x="222580" y="296493"/>
                    </a:lnTo>
                    <a:lnTo>
                      <a:pt x="221852" y="296493"/>
                    </a:lnTo>
                    <a:lnTo>
                      <a:pt x="221123" y="295765"/>
                    </a:lnTo>
                    <a:lnTo>
                      <a:pt x="221123" y="294308"/>
                    </a:lnTo>
                    <a:lnTo>
                      <a:pt x="220395" y="294308"/>
                    </a:lnTo>
                    <a:lnTo>
                      <a:pt x="219666" y="293579"/>
                    </a:lnTo>
                    <a:lnTo>
                      <a:pt x="217537" y="292178"/>
                    </a:lnTo>
                    <a:lnTo>
                      <a:pt x="216808" y="292178"/>
                    </a:lnTo>
                    <a:lnTo>
                      <a:pt x="216080" y="292907"/>
                    </a:lnTo>
                    <a:lnTo>
                      <a:pt x="216080" y="293579"/>
                    </a:lnTo>
                    <a:lnTo>
                      <a:pt x="216808" y="295036"/>
                    </a:lnTo>
                    <a:lnTo>
                      <a:pt x="217537" y="295765"/>
                    </a:lnTo>
                    <a:lnTo>
                      <a:pt x="218994" y="296493"/>
                    </a:lnTo>
                    <a:lnTo>
                      <a:pt x="219666" y="297894"/>
                    </a:lnTo>
                    <a:lnTo>
                      <a:pt x="220395" y="298623"/>
                    </a:lnTo>
                    <a:lnTo>
                      <a:pt x="220395" y="300080"/>
                    </a:lnTo>
                    <a:lnTo>
                      <a:pt x="219666" y="302209"/>
                    </a:lnTo>
                    <a:lnTo>
                      <a:pt x="219666" y="302938"/>
                    </a:lnTo>
                    <a:lnTo>
                      <a:pt x="218994" y="302938"/>
                    </a:lnTo>
                    <a:lnTo>
                      <a:pt x="218265" y="302938"/>
                    </a:lnTo>
                    <a:lnTo>
                      <a:pt x="217537" y="303666"/>
                    </a:lnTo>
                    <a:lnTo>
                      <a:pt x="216808" y="304395"/>
                    </a:lnTo>
                    <a:lnTo>
                      <a:pt x="216808" y="305067"/>
                    </a:lnTo>
                    <a:lnTo>
                      <a:pt x="217537" y="306524"/>
                    </a:lnTo>
                    <a:lnTo>
                      <a:pt x="218994" y="307981"/>
                    </a:lnTo>
                    <a:lnTo>
                      <a:pt x="220395" y="310839"/>
                    </a:lnTo>
                    <a:lnTo>
                      <a:pt x="222580" y="313697"/>
                    </a:lnTo>
                    <a:lnTo>
                      <a:pt x="223981" y="314425"/>
                    </a:lnTo>
                    <a:lnTo>
                      <a:pt x="225438" y="315826"/>
                    </a:lnTo>
                    <a:lnTo>
                      <a:pt x="226166" y="316555"/>
                    </a:lnTo>
                    <a:lnTo>
                      <a:pt x="226895" y="318012"/>
                    </a:lnTo>
                    <a:lnTo>
                      <a:pt x="226166" y="320141"/>
                    </a:lnTo>
                    <a:lnTo>
                      <a:pt x="224710" y="322326"/>
                    </a:lnTo>
                    <a:lnTo>
                      <a:pt x="223309" y="323055"/>
                    </a:lnTo>
                    <a:lnTo>
                      <a:pt x="221852" y="323055"/>
                    </a:lnTo>
                    <a:lnTo>
                      <a:pt x="220395" y="323727"/>
                    </a:lnTo>
                    <a:lnTo>
                      <a:pt x="220395" y="325184"/>
                    </a:lnTo>
                    <a:lnTo>
                      <a:pt x="219666" y="325184"/>
                    </a:lnTo>
                    <a:lnTo>
                      <a:pt x="218265" y="325913"/>
                    </a:lnTo>
                    <a:lnTo>
                      <a:pt x="217537" y="326641"/>
                    </a:lnTo>
                    <a:lnTo>
                      <a:pt x="214679" y="331629"/>
                    </a:lnTo>
                    <a:lnTo>
                      <a:pt x="213950" y="332357"/>
                    </a:lnTo>
                    <a:lnTo>
                      <a:pt x="212493" y="333086"/>
                    </a:lnTo>
                    <a:lnTo>
                      <a:pt x="208907" y="335215"/>
                    </a:lnTo>
                    <a:lnTo>
                      <a:pt x="207506" y="336672"/>
                    </a:lnTo>
                    <a:lnTo>
                      <a:pt x="207506" y="337400"/>
                    </a:lnTo>
                    <a:lnTo>
                      <a:pt x="207506" y="338129"/>
                    </a:lnTo>
                    <a:lnTo>
                      <a:pt x="208907" y="338801"/>
                    </a:lnTo>
                    <a:lnTo>
                      <a:pt x="209636" y="339530"/>
                    </a:lnTo>
                    <a:lnTo>
                      <a:pt x="209636" y="340258"/>
                    </a:lnTo>
                    <a:lnTo>
                      <a:pt x="209636" y="341715"/>
                    </a:lnTo>
                    <a:lnTo>
                      <a:pt x="208907" y="343116"/>
                    </a:lnTo>
                    <a:lnTo>
                      <a:pt x="208235" y="343845"/>
                    </a:lnTo>
                    <a:lnTo>
                      <a:pt x="207506" y="344573"/>
                    </a:lnTo>
                    <a:lnTo>
                      <a:pt x="207506" y="346030"/>
                    </a:lnTo>
                    <a:lnTo>
                      <a:pt x="207506" y="346703"/>
                    </a:lnTo>
                    <a:lnTo>
                      <a:pt x="208235" y="347431"/>
                    </a:lnTo>
                    <a:lnTo>
                      <a:pt x="208907" y="347431"/>
                    </a:lnTo>
                    <a:lnTo>
                      <a:pt x="208907" y="348888"/>
                    </a:lnTo>
                    <a:lnTo>
                      <a:pt x="208235" y="348888"/>
                    </a:lnTo>
                    <a:lnTo>
                      <a:pt x="208235" y="349617"/>
                    </a:lnTo>
                    <a:lnTo>
                      <a:pt x="208235" y="350289"/>
                    </a:lnTo>
                    <a:lnTo>
                      <a:pt x="209636" y="351746"/>
                    </a:lnTo>
                    <a:lnTo>
                      <a:pt x="209636" y="352475"/>
                    </a:lnTo>
                    <a:lnTo>
                      <a:pt x="208907" y="352475"/>
                    </a:lnTo>
                    <a:lnTo>
                      <a:pt x="208907" y="353203"/>
                    </a:lnTo>
                    <a:lnTo>
                      <a:pt x="209636" y="353875"/>
                    </a:lnTo>
                    <a:lnTo>
                      <a:pt x="210364" y="354604"/>
                    </a:lnTo>
                    <a:lnTo>
                      <a:pt x="211092" y="355332"/>
                    </a:lnTo>
                    <a:lnTo>
                      <a:pt x="211821" y="356061"/>
                    </a:lnTo>
                    <a:lnTo>
                      <a:pt x="211821" y="356789"/>
                    </a:lnTo>
                    <a:lnTo>
                      <a:pt x="211821" y="357462"/>
                    </a:lnTo>
                    <a:lnTo>
                      <a:pt x="211092" y="357462"/>
                    </a:lnTo>
                    <a:lnTo>
                      <a:pt x="211092" y="358190"/>
                    </a:lnTo>
                    <a:lnTo>
                      <a:pt x="211092" y="358919"/>
                    </a:lnTo>
                    <a:lnTo>
                      <a:pt x="212493" y="359647"/>
                    </a:lnTo>
                    <a:lnTo>
                      <a:pt x="213950" y="359647"/>
                    </a:lnTo>
                    <a:lnTo>
                      <a:pt x="214679" y="360376"/>
                    </a:lnTo>
                    <a:lnTo>
                      <a:pt x="215407" y="360376"/>
                    </a:lnTo>
                    <a:lnTo>
                      <a:pt x="216808" y="361777"/>
                    </a:lnTo>
                    <a:lnTo>
                      <a:pt x="218265" y="363962"/>
                    </a:lnTo>
                    <a:lnTo>
                      <a:pt x="218265" y="365363"/>
                    </a:lnTo>
                    <a:lnTo>
                      <a:pt x="219666" y="366820"/>
                    </a:lnTo>
                    <a:lnTo>
                      <a:pt x="222580" y="371135"/>
                    </a:lnTo>
                    <a:lnTo>
                      <a:pt x="223309" y="371863"/>
                    </a:lnTo>
                    <a:lnTo>
                      <a:pt x="224710" y="374721"/>
                    </a:lnTo>
                    <a:lnTo>
                      <a:pt x="226166" y="375450"/>
                    </a:lnTo>
                    <a:lnTo>
                      <a:pt x="227567" y="376851"/>
                    </a:lnTo>
                    <a:lnTo>
                      <a:pt x="228296" y="377579"/>
                    </a:lnTo>
                    <a:lnTo>
                      <a:pt x="229024" y="378308"/>
                    </a:lnTo>
                    <a:lnTo>
                      <a:pt x="229753" y="379036"/>
                    </a:lnTo>
                    <a:lnTo>
                      <a:pt x="229753" y="379765"/>
                    </a:lnTo>
                    <a:lnTo>
                      <a:pt x="229753" y="381166"/>
                    </a:lnTo>
                    <a:lnTo>
                      <a:pt x="230481" y="381894"/>
                    </a:lnTo>
                    <a:lnTo>
                      <a:pt x="231210" y="382623"/>
                    </a:lnTo>
                    <a:lnTo>
                      <a:pt x="233339" y="384024"/>
                    </a:lnTo>
                    <a:lnTo>
                      <a:pt x="234796" y="386209"/>
                    </a:lnTo>
                    <a:lnTo>
                      <a:pt x="235469" y="386209"/>
                    </a:lnTo>
                    <a:lnTo>
                      <a:pt x="236197" y="386209"/>
                    </a:lnTo>
                    <a:lnTo>
                      <a:pt x="236926" y="386937"/>
                    </a:lnTo>
                    <a:lnTo>
                      <a:pt x="238383" y="388338"/>
                    </a:lnTo>
                    <a:lnTo>
                      <a:pt x="239784" y="389795"/>
                    </a:lnTo>
                    <a:lnTo>
                      <a:pt x="241240" y="389795"/>
                    </a:lnTo>
                    <a:lnTo>
                      <a:pt x="241969" y="390524"/>
                    </a:lnTo>
                    <a:lnTo>
                      <a:pt x="242641" y="391252"/>
                    </a:lnTo>
                    <a:lnTo>
                      <a:pt x="245555" y="391925"/>
                    </a:lnTo>
                    <a:lnTo>
                      <a:pt x="246284" y="392653"/>
                    </a:lnTo>
                    <a:lnTo>
                      <a:pt x="246956" y="393382"/>
                    </a:lnTo>
                    <a:lnTo>
                      <a:pt x="246956" y="394839"/>
                    </a:lnTo>
                    <a:lnTo>
                      <a:pt x="247685" y="395511"/>
                    </a:lnTo>
                    <a:lnTo>
                      <a:pt x="249142" y="395511"/>
                    </a:lnTo>
                    <a:lnTo>
                      <a:pt x="249870" y="396240"/>
                    </a:lnTo>
                    <a:lnTo>
                      <a:pt x="251271" y="398425"/>
                    </a:lnTo>
                    <a:lnTo>
                      <a:pt x="252000" y="399154"/>
                    </a:lnTo>
                    <a:lnTo>
                      <a:pt x="252728" y="399154"/>
                    </a:lnTo>
                    <a:lnTo>
                      <a:pt x="253457" y="399826"/>
                    </a:lnTo>
                    <a:lnTo>
                      <a:pt x="253457" y="400554"/>
                    </a:lnTo>
                    <a:lnTo>
                      <a:pt x="253457" y="401283"/>
                    </a:lnTo>
                    <a:lnTo>
                      <a:pt x="254129" y="402011"/>
                    </a:lnTo>
                    <a:lnTo>
                      <a:pt x="255586" y="401283"/>
                    </a:lnTo>
                    <a:lnTo>
                      <a:pt x="257043" y="402011"/>
                    </a:lnTo>
                    <a:lnTo>
                      <a:pt x="257772" y="402740"/>
                    </a:lnTo>
                    <a:lnTo>
                      <a:pt x="258444" y="403412"/>
                    </a:lnTo>
                    <a:lnTo>
                      <a:pt x="259901" y="403412"/>
                    </a:lnTo>
                    <a:lnTo>
                      <a:pt x="260630" y="403412"/>
                    </a:lnTo>
                    <a:lnTo>
                      <a:pt x="261358" y="404141"/>
                    </a:lnTo>
                    <a:lnTo>
                      <a:pt x="262030" y="404869"/>
                    </a:lnTo>
                    <a:lnTo>
                      <a:pt x="261358" y="404869"/>
                    </a:lnTo>
                    <a:lnTo>
                      <a:pt x="260630" y="405598"/>
                    </a:lnTo>
                    <a:lnTo>
                      <a:pt x="259901" y="404869"/>
                    </a:lnTo>
                    <a:lnTo>
                      <a:pt x="259172" y="405598"/>
                    </a:lnTo>
                    <a:lnTo>
                      <a:pt x="258444" y="406999"/>
                    </a:lnTo>
                    <a:lnTo>
                      <a:pt x="258444" y="407727"/>
                    </a:lnTo>
                    <a:lnTo>
                      <a:pt x="258444" y="409184"/>
                    </a:lnTo>
                    <a:lnTo>
                      <a:pt x="259172" y="409184"/>
                    </a:lnTo>
                    <a:lnTo>
                      <a:pt x="260630" y="408456"/>
                    </a:lnTo>
                    <a:lnTo>
                      <a:pt x="261358" y="409184"/>
                    </a:lnTo>
                    <a:lnTo>
                      <a:pt x="262030" y="409913"/>
                    </a:lnTo>
                    <a:lnTo>
                      <a:pt x="262030" y="410585"/>
                    </a:lnTo>
                    <a:lnTo>
                      <a:pt x="260630" y="410585"/>
                    </a:lnTo>
                    <a:lnTo>
                      <a:pt x="259172" y="412042"/>
                    </a:lnTo>
                    <a:lnTo>
                      <a:pt x="257043" y="412771"/>
                    </a:lnTo>
                    <a:lnTo>
                      <a:pt x="256315" y="412771"/>
                    </a:lnTo>
                    <a:lnTo>
                      <a:pt x="255586" y="413499"/>
                    </a:lnTo>
                    <a:lnTo>
                      <a:pt x="256315" y="414900"/>
                    </a:lnTo>
                    <a:lnTo>
                      <a:pt x="255586" y="415629"/>
                    </a:lnTo>
                    <a:lnTo>
                      <a:pt x="254129" y="414900"/>
                    </a:lnTo>
                    <a:lnTo>
                      <a:pt x="253457" y="415629"/>
                    </a:lnTo>
                    <a:lnTo>
                      <a:pt x="252728" y="415629"/>
                    </a:lnTo>
                    <a:lnTo>
                      <a:pt x="252000" y="416357"/>
                    </a:lnTo>
                    <a:lnTo>
                      <a:pt x="252000" y="417086"/>
                    </a:lnTo>
                    <a:lnTo>
                      <a:pt x="252728" y="417814"/>
                    </a:lnTo>
                    <a:lnTo>
                      <a:pt x="253457" y="417814"/>
                    </a:lnTo>
                    <a:lnTo>
                      <a:pt x="254129" y="418486"/>
                    </a:lnTo>
                    <a:lnTo>
                      <a:pt x="254129" y="419215"/>
                    </a:lnTo>
                    <a:lnTo>
                      <a:pt x="253457" y="419943"/>
                    </a:lnTo>
                    <a:lnTo>
                      <a:pt x="252728" y="421400"/>
                    </a:lnTo>
                    <a:lnTo>
                      <a:pt x="252000" y="422073"/>
                    </a:lnTo>
                    <a:lnTo>
                      <a:pt x="251271" y="421400"/>
                    </a:lnTo>
                    <a:lnTo>
                      <a:pt x="251271" y="420672"/>
                    </a:lnTo>
                    <a:lnTo>
                      <a:pt x="250543" y="419943"/>
                    </a:lnTo>
                    <a:lnTo>
                      <a:pt x="249870" y="420672"/>
                    </a:lnTo>
                    <a:lnTo>
                      <a:pt x="249142" y="420672"/>
                    </a:lnTo>
                    <a:lnTo>
                      <a:pt x="249142" y="421400"/>
                    </a:lnTo>
                    <a:lnTo>
                      <a:pt x="246956" y="419943"/>
                    </a:lnTo>
                    <a:lnTo>
                      <a:pt x="246284" y="420672"/>
                    </a:lnTo>
                    <a:lnTo>
                      <a:pt x="245555" y="420672"/>
                    </a:lnTo>
                    <a:lnTo>
                      <a:pt x="245555" y="422073"/>
                    </a:lnTo>
                    <a:lnTo>
                      <a:pt x="244827" y="422801"/>
                    </a:lnTo>
                    <a:lnTo>
                      <a:pt x="244098" y="422801"/>
                    </a:lnTo>
                    <a:lnTo>
                      <a:pt x="243370" y="421400"/>
                    </a:lnTo>
                    <a:lnTo>
                      <a:pt x="242641" y="420672"/>
                    </a:lnTo>
                    <a:lnTo>
                      <a:pt x="241240" y="421400"/>
                    </a:lnTo>
                    <a:lnTo>
                      <a:pt x="240512" y="422073"/>
                    </a:lnTo>
                    <a:lnTo>
                      <a:pt x="238383" y="423530"/>
                    </a:lnTo>
                    <a:lnTo>
                      <a:pt x="237654" y="424258"/>
                    </a:lnTo>
                    <a:lnTo>
                      <a:pt x="236197" y="424987"/>
                    </a:lnTo>
                    <a:lnTo>
                      <a:pt x="234796" y="426388"/>
                    </a:lnTo>
                    <a:lnTo>
                      <a:pt x="234068" y="427116"/>
                    </a:lnTo>
                    <a:lnTo>
                      <a:pt x="232611" y="429302"/>
                    </a:lnTo>
                    <a:lnTo>
                      <a:pt x="231210" y="429974"/>
                    </a:lnTo>
                    <a:lnTo>
                      <a:pt x="230481" y="429302"/>
                    </a:lnTo>
                    <a:lnTo>
                      <a:pt x="229753" y="428573"/>
                    </a:lnTo>
                    <a:lnTo>
                      <a:pt x="229024" y="427845"/>
                    </a:lnTo>
                    <a:lnTo>
                      <a:pt x="228296" y="428573"/>
                    </a:lnTo>
                    <a:lnTo>
                      <a:pt x="226166" y="429974"/>
                    </a:lnTo>
                    <a:lnTo>
                      <a:pt x="225438" y="432160"/>
                    </a:lnTo>
                    <a:lnTo>
                      <a:pt x="224710" y="432888"/>
                    </a:lnTo>
                    <a:lnTo>
                      <a:pt x="223309" y="434289"/>
                    </a:lnTo>
                    <a:lnTo>
                      <a:pt x="223309" y="435746"/>
                    </a:lnTo>
                    <a:lnTo>
                      <a:pt x="223981" y="436474"/>
                    </a:lnTo>
                    <a:lnTo>
                      <a:pt x="223981" y="437147"/>
                    </a:lnTo>
                    <a:lnTo>
                      <a:pt x="223309" y="437875"/>
                    </a:lnTo>
                    <a:lnTo>
                      <a:pt x="222580" y="438604"/>
                    </a:lnTo>
                    <a:lnTo>
                      <a:pt x="221852" y="440061"/>
                    </a:lnTo>
                    <a:lnTo>
                      <a:pt x="221123" y="440061"/>
                    </a:lnTo>
                    <a:lnTo>
                      <a:pt x="220395" y="440061"/>
                    </a:lnTo>
                    <a:lnTo>
                      <a:pt x="219666" y="438604"/>
                    </a:lnTo>
                    <a:lnTo>
                      <a:pt x="218994" y="438604"/>
                    </a:lnTo>
                    <a:lnTo>
                      <a:pt x="218265" y="438604"/>
                    </a:lnTo>
                    <a:lnTo>
                      <a:pt x="218265" y="437875"/>
                    </a:lnTo>
                    <a:lnTo>
                      <a:pt x="217537" y="437875"/>
                    </a:lnTo>
                    <a:lnTo>
                      <a:pt x="216808" y="437875"/>
                    </a:lnTo>
                    <a:lnTo>
                      <a:pt x="215407" y="438604"/>
                    </a:lnTo>
                    <a:lnTo>
                      <a:pt x="215407" y="439332"/>
                    </a:lnTo>
                    <a:lnTo>
                      <a:pt x="215407" y="440789"/>
                    </a:lnTo>
                    <a:lnTo>
                      <a:pt x="214679" y="441462"/>
                    </a:lnTo>
                    <a:lnTo>
                      <a:pt x="213222" y="442190"/>
                    </a:lnTo>
                    <a:lnTo>
                      <a:pt x="212493" y="442190"/>
                    </a:lnTo>
                    <a:lnTo>
                      <a:pt x="211821" y="442919"/>
                    </a:lnTo>
                    <a:lnTo>
                      <a:pt x="211092" y="443647"/>
                    </a:lnTo>
                    <a:lnTo>
                      <a:pt x="209636" y="445048"/>
                    </a:lnTo>
                    <a:lnTo>
                      <a:pt x="208907" y="444376"/>
                    </a:lnTo>
                    <a:lnTo>
                      <a:pt x="207506" y="443647"/>
                    </a:lnTo>
                    <a:lnTo>
                      <a:pt x="206049" y="442919"/>
                    </a:lnTo>
                    <a:lnTo>
                      <a:pt x="206049" y="442190"/>
                    </a:lnTo>
                    <a:lnTo>
                      <a:pt x="206049" y="440061"/>
                    </a:lnTo>
                    <a:lnTo>
                      <a:pt x="205321" y="440061"/>
                    </a:lnTo>
                    <a:lnTo>
                      <a:pt x="203920" y="440061"/>
                    </a:lnTo>
                    <a:lnTo>
                      <a:pt x="201734" y="440789"/>
                    </a:lnTo>
                    <a:lnTo>
                      <a:pt x="201006" y="441462"/>
                    </a:lnTo>
                    <a:lnTo>
                      <a:pt x="200333" y="442190"/>
                    </a:lnTo>
                    <a:lnTo>
                      <a:pt x="199605" y="442919"/>
                    </a:lnTo>
                    <a:lnTo>
                      <a:pt x="198876" y="443647"/>
                    </a:lnTo>
                    <a:lnTo>
                      <a:pt x="198148" y="445048"/>
                    </a:lnTo>
                    <a:lnTo>
                      <a:pt x="197419" y="445777"/>
                    </a:lnTo>
                    <a:lnTo>
                      <a:pt x="196747" y="446505"/>
                    </a:lnTo>
                    <a:lnTo>
                      <a:pt x="195290" y="447234"/>
                    </a:lnTo>
                    <a:lnTo>
                      <a:pt x="194561" y="447962"/>
                    </a:lnTo>
                    <a:lnTo>
                      <a:pt x="195290" y="448635"/>
                    </a:lnTo>
                    <a:lnTo>
                      <a:pt x="195290" y="449363"/>
                    </a:lnTo>
                    <a:lnTo>
                      <a:pt x="193833" y="451548"/>
                    </a:lnTo>
                    <a:lnTo>
                      <a:pt x="194561" y="452277"/>
                    </a:lnTo>
                    <a:lnTo>
                      <a:pt x="196018" y="452949"/>
                    </a:lnTo>
                    <a:lnTo>
                      <a:pt x="196747" y="453678"/>
                    </a:lnTo>
                    <a:lnTo>
                      <a:pt x="196747" y="454406"/>
                    </a:lnTo>
                    <a:lnTo>
                      <a:pt x="196018" y="455135"/>
                    </a:lnTo>
                    <a:lnTo>
                      <a:pt x="195290" y="455863"/>
                    </a:lnTo>
                    <a:lnTo>
                      <a:pt x="194561" y="455135"/>
                    </a:lnTo>
                    <a:lnTo>
                      <a:pt x="193833" y="454406"/>
                    </a:lnTo>
                    <a:lnTo>
                      <a:pt x="193104" y="454406"/>
                    </a:lnTo>
                    <a:lnTo>
                      <a:pt x="193104" y="455863"/>
                    </a:lnTo>
                    <a:lnTo>
                      <a:pt x="193104" y="456536"/>
                    </a:lnTo>
                    <a:lnTo>
                      <a:pt x="192432" y="456536"/>
                    </a:lnTo>
                    <a:lnTo>
                      <a:pt x="191704" y="456536"/>
                    </a:lnTo>
                    <a:lnTo>
                      <a:pt x="190975" y="455135"/>
                    </a:lnTo>
                    <a:lnTo>
                      <a:pt x="190247" y="454406"/>
                    </a:lnTo>
                    <a:lnTo>
                      <a:pt x="189518" y="454406"/>
                    </a:lnTo>
                    <a:lnTo>
                      <a:pt x="188846" y="455863"/>
                    </a:lnTo>
                    <a:lnTo>
                      <a:pt x="188846" y="457264"/>
                    </a:lnTo>
                    <a:lnTo>
                      <a:pt x="189518" y="457993"/>
                    </a:lnTo>
                    <a:lnTo>
                      <a:pt x="189518" y="458721"/>
                    </a:lnTo>
                    <a:lnTo>
                      <a:pt x="189518" y="459450"/>
                    </a:lnTo>
                    <a:lnTo>
                      <a:pt x="189518" y="460122"/>
                    </a:lnTo>
                    <a:lnTo>
                      <a:pt x="188846" y="461579"/>
                    </a:lnTo>
                    <a:lnTo>
                      <a:pt x="188846" y="462308"/>
                    </a:lnTo>
                    <a:lnTo>
                      <a:pt x="190975" y="475196"/>
                    </a:lnTo>
                    <a:lnTo>
                      <a:pt x="197419" y="517560"/>
                    </a:lnTo>
                    <a:lnTo>
                      <a:pt x="197419" y="532634"/>
                    </a:lnTo>
                    <a:lnTo>
                      <a:pt x="196747" y="540536"/>
                    </a:lnTo>
                    <a:lnTo>
                      <a:pt x="196018" y="540536"/>
                    </a:lnTo>
                    <a:lnTo>
                      <a:pt x="193833" y="540536"/>
                    </a:lnTo>
                    <a:lnTo>
                      <a:pt x="190975" y="539807"/>
                    </a:lnTo>
                    <a:lnTo>
                      <a:pt x="188846" y="540536"/>
                    </a:lnTo>
                    <a:lnTo>
                      <a:pt x="186660" y="539807"/>
                    </a:lnTo>
                    <a:lnTo>
                      <a:pt x="185259" y="539807"/>
                    </a:lnTo>
                    <a:lnTo>
                      <a:pt x="184531" y="541264"/>
                    </a:lnTo>
                    <a:lnTo>
                      <a:pt x="183802" y="543394"/>
                    </a:lnTo>
                    <a:lnTo>
                      <a:pt x="184531" y="546308"/>
                    </a:lnTo>
                    <a:lnTo>
                      <a:pt x="185932" y="548437"/>
                    </a:lnTo>
                    <a:lnTo>
                      <a:pt x="187389" y="550622"/>
                    </a:lnTo>
                    <a:lnTo>
                      <a:pt x="188846" y="554209"/>
                    </a:lnTo>
                    <a:lnTo>
                      <a:pt x="186660" y="557795"/>
                    </a:lnTo>
                    <a:lnTo>
                      <a:pt x="183074" y="562782"/>
                    </a:lnTo>
                    <a:lnTo>
                      <a:pt x="178759" y="567826"/>
                    </a:lnTo>
                    <a:lnTo>
                      <a:pt x="170858" y="575727"/>
                    </a:lnTo>
                    <a:lnTo>
                      <a:pt x="161556" y="582171"/>
                    </a:lnTo>
                    <a:lnTo>
                      <a:pt x="161556" y="584357"/>
                    </a:lnTo>
                    <a:lnTo>
                      <a:pt x="160099" y="585758"/>
                    </a:lnTo>
                    <a:lnTo>
                      <a:pt x="158642" y="587215"/>
                    </a:lnTo>
                    <a:lnTo>
                      <a:pt x="157241" y="590073"/>
                    </a:lnTo>
                    <a:lnTo>
                      <a:pt x="156512" y="590801"/>
                    </a:lnTo>
                    <a:lnTo>
                      <a:pt x="156512" y="592258"/>
                    </a:lnTo>
                    <a:lnTo>
                      <a:pt x="156512" y="594388"/>
                    </a:lnTo>
                    <a:lnTo>
                      <a:pt x="124179" y="611647"/>
                    </a:lnTo>
                    <a:lnTo>
                      <a:pt x="0" y="671215"/>
                    </a:lnTo>
                    <a:lnTo>
                      <a:pt x="728" y="671215"/>
                    </a:lnTo>
                    <a:lnTo>
                      <a:pt x="2129" y="672616"/>
                    </a:lnTo>
                    <a:lnTo>
                      <a:pt x="3586" y="672616"/>
                    </a:lnTo>
                    <a:lnTo>
                      <a:pt x="6444" y="672616"/>
                    </a:lnTo>
                    <a:lnTo>
                      <a:pt x="7901" y="671943"/>
                    </a:lnTo>
                    <a:lnTo>
                      <a:pt x="10031" y="669758"/>
                    </a:lnTo>
                    <a:lnTo>
                      <a:pt x="11488" y="669758"/>
                    </a:lnTo>
                    <a:lnTo>
                      <a:pt x="11488" y="670486"/>
                    </a:lnTo>
                    <a:lnTo>
                      <a:pt x="12216" y="670486"/>
                    </a:lnTo>
                    <a:lnTo>
                      <a:pt x="22975" y="675529"/>
                    </a:lnTo>
                    <a:lnTo>
                      <a:pt x="24432" y="674072"/>
                    </a:lnTo>
                    <a:lnTo>
                      <a:pt x="25105" y="671943"/>
                    </a:lnTo>
                    <a:lnTo>
                      <a:pt x="25105" y="670486"/>
                    </a:lnTo>
                    <a:lnTo>
                      <a:pt x="25105" y="669758"/>
                    </a:lnTo>
                    <a:lnTo>
                      <a:pt x="29420" y="669029"/>
                    </a:lnTo>
                    <a:lnTo>
                      <a:pt x="31605" y="669029"/>
                    </a:lnTo>
                    <a:lnTo>
                      <a:pt x="34463" y="670486"/>
                    </a:lnTo>
                    <a:lnTo>
                      <a:pt x="35920" y="671215"/>
                    </a:lnTo>
                    <a:lnTo>
                      <a:pt x="39506" y="671215"/>
                    </a:lnTo>
                    <a:lnTo>
                      <a:pt x="41636" y="671215"/>
                    </a:lnTo>
                    <a:lnTo>
                      <a:pt x="43765" y="669758"/>
                    </a:lnTo>
                    <a:lnTo>
                      <a:pt x="44494" y="669029"/>
                    </a:lnTo>
                    <a:lnTo>
                      <a:pt x="45951" y="668357"/>
                    </a:lnTo>
                    <a:lnTo>
                      <a:pt x="47408" y="668357"/>
                    </a:lnTo>
                    <a:lnTo>
                      <a:pt x="47408" y="669758"/>
                    </a:lnTo>
                    <a:lnTo>
                      <a:pt x="47408" y="671215"/>
                    </a:lnTo>
                    <a:lnTo>
                      <a:pt x="48808" y="671215"/>
                    </a:lnTo>
                    <a:lnTo>
                      <a:pt x="49537" y="672616"/>
                    </a:lnTo>
                    <a:lnTo>
                      <a:pt x="50265" y="672616"/>
                    </a:lnTo>
                    <a:lnTo>
                      <a:pt x="51666" y="671943"/>
                    </a:lnTo>
                    <a:lnTo>
                      <a:pt x="53852" y="671943"/>
                    </a:lnTo>
                    <a:lnTo>
                      <a:pt x="55253" y="671215"/>
                    </a:lnTo>
                    <a:lnTo>
                      <a:pt x="55981" y="670486"/>
                    </a:lnTo>
                    <a:lnTo>
                      <a:pt x="58167" y="670486"/>
                    </a:lnTo>
                    <a:lnTo>
                      <a:pt x="61025" y="671215"/>
                    </a:lnTo>
                    <a:lnTo>
                      <a:pt x="62482" y="671215"/>
                    </a:lnTo>
                    <a:lnTo>
                      <a:pt x="63154" y="669758"/>
                    </a:lnTo>
                    <a:lnTo>
                      <a:pt x="64611" y="669758"/>
                    </a:lnTo>
                    <a:lnTo>
                      <a:pt x="66740" y="671215"/>
                    </a:lnTo>
                    <a:lnTo>
                      <a:pt x="68926" y="673344"/>
                    </a:lnTo>
                    <a:lnTo>
                      <a:pt x="69654" y="674801"/>
                    </a:lnTo>
                    <a:lnTo>
                      <a:pt x="70383" y="676930"/>
                    </a:lnTo>
                    <a:lnTo>
                      <a:pt x="71055" y="678387"/>
                    </a:lnTo>
                    <a:lnTo>
                      <a:pt x="71784" y="679116"/>
                    </a:lnTo>
                    <a:lnTo>
                      <a:pt x="72512" y="678387"/>
                    </a:lnTo>
                    <a:lnTo>
                      <a:pt x="73969" y="678387"/>
                    </a:lnTo>
                    <a:lnTo>
                      <a:pt x="76827" y="679844"/>
                    </a:lnTo>
                    <a:lnTo>
                      <a:pt x="78228" y="679116"/>
                    </a:lnTo>
                    <a:lnTo>
                      <a:pt x="79685" y="679116"/>
                    </a:lnTo>
                    <a:lnTo>
                      <a:pt x="81142" y="678387"/>
                    </a:lnTo>
                    <a:lnTo>
                      <a:pt x="81870" y="676930"/>
                    </a:lnTo>
                    <a:lnTo>
                      <a:pt x="82543" y="674801"/>
                    </a:lnTo>
                    <a:lnTo>
                      <a:pt x="84000" y="672616"/>
                    </a:lnTo>
                    <a:lnTo>
                      <a:pt x="85457" y="671943"/>
                    </a:lnTo>
                    <a:lnTo>
                      <a:pt x="86858" y="671215"/>
                    </a:lnTo>
                    <a:lnTo>
                      <a:pt x="87586" y="671215"/>
                    </a:lnTo>
                    <a:lnTo>
                      <a:pt x="87586" y="671943"/>
                    </a:lnTo>
                    <a:lnTo>
                      <a:pt x="87586" y="672616"/>
                    </a:lnTo>
                    <a:lnTo>
                      <a:pt x="88315" y="673344"/>
                    </a:lnTo>
                    <a:lnTo>
                      <a:pt x="89716" y="674801"/>
                    </a:lnTo>
                    <a:lnTo>
                      <a:pt x="91173" y="674801"/>
                    </a:lnTo>
                    <a:lnTo>
                      <a:pt x="91901" y="676202"/>
                    </a:lnTo>
                    <a:lnTo>
                      <a:pt x="93358" y="677659"/>
                    </a:lnTo>
                    <a:lnTo>
                      <a:pt x="94031" y="678387"/>
                    </a:lnTo>
                    <a:lnTo>
                      <a:pt x="94759" y="679844"/>
                    </a:lnTo>
                    <a:lnTo>
                      <a:pt x="94031" y="681245"/>
                    </a:lnTo>
                    <a:lnTo>
                      <a:pt x="94031" y="683431"/>
                    </a:lnTo>
                    <a:lnTo>
                      <a:pt x="94759" y="684832"/>
                    </a:lnTo>
                    <a:lnTo>
                      <a:pt x="95488" y="686289"/>
                    </a:lnTo>
                    <a:lnTo>
                      <a:pt x="98345" y="687690"/>
                    </a:lnTo>
                    <a:lnTo>
                      <a:pt x="99074" y="689147"/>
                    </a:lnTo>
                    <a:lnTo>
                      <a:pt x="100531" y="690604"/>
                    </a:lnTo>
                    <a:lnTo>
                      <a:pt x="101932" y="691276"/>
                    </a:lnTo>
                    <a:lnTo>
                      <a:pt x="103389" y="691276"/>
                    </a:lnTo>
                    <a:lnTo>
                      <a:pt x="104117" y="691276"/>
                    </a:lnTo>
                    <a:lnTo>
                      <a:pt x="104846" y="689875"/>
                    </a:lnTo>
                    <a:lnTo>
                      <a:pt x="105518" y="687017"/>
                    </a:lnTo>
                    <a:lnTo>
                      <a:pt x="105518" y="686289"/>
                    </a:lnTo>
                    <a:lnTo>
                      <a:pt x="109105" y="687690"/>
                    </a:lnTo>
                    <a:lnTo>
                      <a:pt x="111290" y="687017"/>
                    </a:lnTo>
                    <a:lnTo>
                      <a:pt x="112018" y="687690"/>
                    </a:lnTo>
                    <a:lnTo>
                      <a:pt x="114876" y="688418"/>
                    </a:lnTo>
                    <a:lnTo>
                      <a:pt x="117006" y="688418"/>
                    </a:lnTo>
                    <a:lnTo>
                      <a:pt x="119920" y="687690"/>
                    </a:lnTo>
                    <a:lnTo>
                      <a:pt x="121321" y="687690"/>
                    </a:lnTo>
                    <a:lnTo>
                      <a:pt x="122778" y="687017"/>
                    </a:lnTo>
                    <a:lnTo>
                      <a:pt x="124179" y="687690"/>
                    </a:lnTo>
                    <a:lnTo>
                      <a:pt x="124907" y="688418"/>
                    </a:lnTo>
                    <a:lnTo>
                      <a:pt x="126364" y="689875"/>
                    </a:lnTo>
                    <a:lnTo>
                      <a:pt x="127093" y="691276"/>
                    </a:lnTo>
                    <a:lnTo>
                      <a:pt x="127821" y="692733"/>
                    </a:lnTo>
                    <a:lnTo>
                      <a:pt x="129222" y="694190"/>
                    </a:lnTo>
                    <a:lnTo>
                      <a:pt x="129950" y="695591"/>
                    </a:lnTo>
                    <a:lnTo>
                      <a:pt x="130679" y="697048"/>
                    </a:lnTo>
                    <a:lnTo>
                      <a:pt x="129950" y="697048"/>
                    </a:lnTo>
                    <a:lnTo>
                      <a:pt x="128493" y="699177"/>
                    </a:lnTo>
                    <a:lnTo>
                      <a:pt x="128493" y="702091"/>
                    </a:lnTo>
                    <a:lnTo>
                      <a:pt x="128493" y="702764"/>
                    </a:lnTo>
                    <a:lnTo>
                      <a:pt x="129222" y="704949"/>
                    </a:lnTo>
                    <a:lnTo>
                      <a:pt x="129950" y="705678"/>
                    </a:lnTo>
                    <a:lnTo>
                      <a:pt x="130679" y="706350"/>
                    </a:lnTo>
                    <a:lnTo>
                      <a:pt x="134994" y="706350"/>
                    </a:lnTo>
                    <a:lnTo>
                      <a:pt x="135666" y="707079"/>
                    </a:lnTo>
                    <a:lnTo>
                      <a:pt x="137123" y="707807"/>
                    </a:lnTo>
                    <a:lnTo>
                      <a:pt x="137852" y="708536"/>
                    </a:lnTo>
                    <a:lnTo>
                      <a:pt x="138580" y="709264"/>
                    </a:lnTo>
                    <a:lnTo>
                      <a:pt x="138580" y="709992"/>
                    </a:lnTo>
                    <a:lnTo>
                      <a:pt x="137852" y="710665"/>
                    </a:lnTo>
                    <a:lnTo>
                      <a:pt x="134994" y="712122"/>
                    </a:lnTo>
                    <a:lnTo>
                      <a:pt x="134265" y="712850"/>
                    </a:lnTo>
                    <a:lnTo>
                      <a:pt x="132808" y="714251"/>
                    </a:lnTo>
                    <a:lnTo>
                      <a:pt x="132080" y="716437"/>
                    </a:lnTo>
                    <a:lnTo>
                      <a:pt x="131407" y="717838"/>
                    </a:lnTo>
                    <a:lnTo>
                      <a:pt x="130679" y="719295"/>
                    </a:lnTo>
                    <a:lnTo>
                      <a:pt x="129950" y="721480"/>
                    </a:lnTo>
                    <a:lnTo>
                      <a:pt x="128493" y="722153"/>
                    </a:lnTo>
                    <a:lnTo>
                      <a:pt x="127821" y="723610"/>
                    </a:lnTo>
                    <a:lnTo>
                      <a:pt x="127093" y="723610"/>
                    </a:lnTo>
                    <a:lnTo>
                      <a:pt x="126364" y="724338"/>
                    </a:lnTo>
                    <a:lnTo>
                      <a:pt x="124907" y="725739"/>
                    </a:lnTo>
                    <a:lnTo>
                      <a:pt x="124907" y="726467"/>
                    </a:lnTo>
                    <a:lnTo>
                      <a:pt x="125636" y="727924"/>
                    </a:lnTo>
                    <a:lnTo>
                      <a:pt x="124907" y="729325"/>
                    </a:lnTo>
                    <a:lnTo>
                      <a:pt x="124179" y="731511"/>
                    </a:lnTo>
                    <a:lnTo>
                      <a:pt x="122778" y="733640"/>
                    </a:lnTo>
                    <a:lnTo>
                      <a:pt x="122049" y="734369"/>
                    </a:lnTo>
                    <a:lnTo>
                      <a:pt x="121321" y="735826"/>
                    </a:lnTo>
                    <a:lnTo>
                      <a:pt x="120592" y="736554"/>
                    </a:lnTo>
                    <a:lnTo>
                      <a:pt x="119920" y="737227"/>
                    </a:lnTo>
                    <a:lnTo>
                      <a:pt x="119191" y="738684"/>
                    </a:lnTo>
                    <a:lnTo>
                      <a:pt x="118463" y="740140"/>
                    </a:lnTo>
                    <a:lnTo>
                      <a:pt x="117006" y="740813"/>
                    </a:lnTo>
                    <a:lnTo>
                      <a:pt x="115605" y="740813"/>
                    </a:lnTo>
                    <a:lnTo>
                      <a:pt x="114148" y="741541"/>
                    </a:lnTo>
                    <a:lnTo>
                      <a:pt x="114148" y="742998"/>
                    </a:lnTo>
                    <a:lnTo>
                      <a:pt x="114148" y="744399"/>
                    </a:lnTo>
                    <a:lnTo>
                      <a:pt x="114876" y="745856"/>
                    </a:lnTo>
                    <a:lnTo>
                      <a:pt x="114876" y="746585"/>
                    </a:lnTo>
                    <a:lnTo>
                      <a:pt x="114876" y="748042"/>
                    </a:lnTo>
                    <a:lnTo>
                      <a:pt x="114876" y="750900"/>
                    </a:lnTo>
                    <a:lnTo>
                      <a:pt x="114876" y="753029"/>
                    </a:lnTo>
                    <a:lnTo>
                      <a:pt x="115605" y="753758"/>
                    </a:lnTo>
                    <a:lnTo>
                      <a:pt x="116333" y="754486"/>
                    </a:lnTo>
                    <a:lnTo>
                      <a:pt x="117006" y="755887"/>
                    </a:lnTo>
                    <a:lnTo>
                      <a:pt x="117734" y="758072"/>
                    </a:lnTo>
                    <a:lnTo>
                      <a:pt x="117734" y="760930"/>
                    </a:lnTo>
                    <a:lnTo>
                      <a:pt x="117734" y="763116"/>
                    </a:lnTo>
                    <a:lnTo>
                      <a:pt x="116333" y="765974"/>
                    </a:lnTo>
                    <a:lnTo>
                      <a:pt x="114876" y="767375"/>
                    </a:lnTo>
                    <a:lnTo>
                      <a:pt x="114148" y="768103"/>
                    </a:lnTo>
                    <a:lnTo>
                      <a:pt x="114148" y="769560"/>
                    </a:lnTo>
                    <a:lnTo>
                      <a:pt x="114148" y="770961"/>
                    </a:lnTo>
                    <a:lnTo>
                      <a:pt x="114148" y="772418"/>
                    </a:lnTo>
                    <a:lnTo>
                      <a:pt x="113419" y="773875"/>
                    </a:lnTo>
                    <a:lnTo>
                      <a:pt x="112691" y="776004"/>
                    </a:lnTo>
                    <a:lnTo>
                      <a:pt x="112691" y="778862"/>
                    </a:lnTo>
                    <a:lnTo>
                      <a:pt x="113419" y="781776"/>
                    </a:lnTo>
                    <a:lnTo>
                      <a:pt x="112691" y="783177"/>
                    </a:lnTo>
                    <a:lnTo>
                      <a:pt x="111290" y="783906"/>
                    </a:lnTo>
                    <a:lnTo>
                      <a:pt x="107704" y="784634"/>
                    </a:lnTo>
                    <a:lnTo>
                      <a:pt x="106975" y="785363"/>
                    </a:lnTo>
                    <a:lnTo>
                      <a:pt x="106247" y="786035"/>
                    </a:lnTo>
                    <a:lnTo>
                      <a:pt x="104846" y="787492"/>
                    </a:lnTo>
                    <a:lnTo>
                      <a:pt x="105518" y="790350"/>
                    </a:lnTo>
                    <a:lnTo>
                      <a:pt x="105518" y="791807"/>
                    </a:lnTo>
                    <a:lnTo>
                      <a:pt x="106975" y="792535"/>
                    </a:lnTo>
                    <a:lnTo>
                      <a:pt x="109105" y="793264"/>
                    </a:lnTo>
                    <a:lnTo>
                      <a:pt x="110562" y="793264"/>
                    </a:lnTo>
                    <a:lnTo>
                      <a:pt x="112691" y="793264"/>
                    </a:lnTo>
                    <a:lnTo>
                      <a:pt x="117006" y="793936"/>
                    </a:lnTo>
                    <a:lnTo>
                      <a:pt x="118463" y="794665"/>
                    </a:lnTo>
                    <a:lnTo>
                      <a:pt x="119920" y="793936"/>
                    </a:lnTo>
                    <a:lnTo>
                      <a:pt x="121321" y="793936"/>
                    </a:lnTo>
                    <a:lnTo>
                      <a:pt x="123506" y="795393"/>
                    </a:lnTo>
                    <a:lnTo>
                      <a:pt x="124907" y="796122"/>
                    </a:lnTo>
                    <a:lnTo>
                      <a:pt x="126364" y="796850"/>
                    </a:lnTo>
                    <a:lnTo>
                      <a:pt x="128493" y="796850"/>
                    </a:lnTo>
                    <a:lnTo>
                      <a:pt x="129950" y="796850"/>
                    </a:lnTo>
                    <a:lnTo>
                      <a:pt x="130679" y="796850"/>
                    </a:lnTo>
                    <a:lnTo>
                      <a:pt x="132808" y="799708"/>
                    </a:lnTo>
                    <a:lnTo>
                      <a:pt x="134265" y="800437"/>
                    </a:lnTo>
                    <a:lnTo>
                      <a:pt x="134994" y="801838"/>
                    </a:lnTo>
                    <a:lnTo>
                      <a:pt x="135666" y="802566"/>
                    </a:lnTo>
                    <a:lnTo>
                      <a:pt x="134994" y="803295"/>
                    </a:lnTo>
                    <a:lnTo>
                      <a:pt x="134994" y="804751"/>
                    </a:lnTo>
                    <a:lnTo>
                      <a:pt x="134265" y="806152"/>
                    </a:lnTo>
                    <a:lnTo>
                      <a:pt x="132080" y="809739"/>
                    </a:lnTo>
                    <a:lnTo>
                      <a:pt x="132080" y="810467"/>
                    </a:lnTo>
                    <a:lnTo>
                      <a:pt x="132080" y="811196"/>
                    </a:lnTo>
                    <a:lnTo>
                      <a:pt x="133537" y="811924"/>
                    </a:lnTo>
                    <a:lnTo>
                      <a:pt x="134265" y="812597"/>
                    </a:lnTo>
                    <a:lnTo>
                      <a:pt x="135666" y="813325"/>
                    </a:lnTo>
                    <a:lnTo>
                      <a:pt x="138580" y="815511"/>
                    </a:lnTo>
                    <a:lnTo>
                      <a:pt x="139309" y="815511"/>
                    </a:lnTo>
                    <a:lnTo>
                      <a:pt x="139981" y="816239"/>
                    </a:lnTo>
                    <a:lnTo>
                      <a:pt x="140710" y="816239"/>
                    </a:lnTo>
                    <a:lnTo>
                      <a:pt x="141438" y="816912"/>
                    </a:lnTo>
                    <a:lnTo>
                      <a:pt x="141438" y="818368"/>
                    </a:lnTo>
                    <a:lnTo>
                      <a:pt x="141438" y="819097"/>
                    </a:lnTo>
                    <a:lnTo>
                      <a:pt x="141438" y="820498"/>
                    </a:lnTo>
                    <a:lnTo>
                      <a:pt x="140710" y="821955"/>
                    </a:lnTo>
                    <a:lnTo>
                      <a:pt x="139309" y="822683"/>
                    </a:lnTo>
                    <a:lnTo>
                      <a:pt x="137852" y="822683"/>
                    </a:lnTo>
                    <a:lnTo>
                      <a:pt x="137123" y="823412"/>
                    </a:lnTo>
                    <a:lnTo>
                      <a:pt x="137123" y="824813"/>
                    </a:lnTo>
                    <a:lnTo>
                      <a:pt x="138580" y="826270"/>
                    </a:lnTo>
                    <a:lnTo>
                      <a:pt x="139309" y="826998"/>
                    </a:lnTo>
                    <a:lnTo>
                      <a:pt x="139309" y="826998"/>
                    </a:lnTo>
                    <a:lnTo>
                      <a:pt x="137852" y="828399"/>
                    </a:lnTo>
                    <a:lnTo>
                      <a:pt x="136395" y="831313"/>
                    </a:lnTo>
                    <a:lnTo>
                      <a:pt x="135666" y="831986"/>
                    </a:lnTo>
                    <a:lnTo>
                      <a:pt x="136395" y="832714"/>
                    </a:lnTo>
                    <a:lnTo>
                      <a:pt x="137123" y="833443"/>
                    </a:lnTo>
                    <a:lnTo>
                      <a:pt x="137852" y="834171"/>
                    </a:lnTo>
                    <a:lnTo>
                      <a:pt x="137123" y="835572"/>
                    </a:lnTo>
                    <a:lnTo>
                      <a:pt x="136395" y="836300"/>
                    </a:lnTo>
                    <a:lnTo>
                      <a:pt x="134994" y="837758"/>
                    </a:lnTo>
                    <a:lnTo>
                      <a:pt x="133537" y="838486"/>
                    </a:lnTo>
                    <a:lnTo>
                      <a:pt x="132808" y="839158"/>
                    </a:lnTo>
                    <a:lnTo>
                      <a:pt x="132080" y="840615"/>
                    </a:lnTo>
                    <a:lnTo>
                      <a:pt x="133537" y="841344"/>
                    </a:lnTo>
                    <a:lnTo>
                      <a:pt x="134265" y="842072"/>
                    </a:lnTo>
                    <a:lnTo>
                      <a:pt x="134265" y="843473"/>
                    </a:lnTo>
                    <a:lnTo>
                      <a:pt x="132808" y="844202"/>
                    </a:lnTo>
                    <a:lnTo>
                      <a:pt x="129222" y="847788"/>
                    </a:lnTo>
                    <a:lnTo>
                      <a:pt x="128493" y="847788"/>
                    </a:lnTo>
                    <a:lnTo>
                      <a:pt x="127093" y="847788"/>
                    </a:lnTo>
                    <a:lnTo>
                      <a:pt x="126364" y="847788"/>
                    </a:lnTo>
                    <a:lnTo>
                      <a:pt x="125636" y="848517"/>
                    </a:lnTo>
                    <a:lnTo>
                      <a:pt x="124179" y="849245"/>
                    </a:lnTo>
                    <a:lnTo>
                      <a:pt x="123506" y="849974"/>
                    </a:lnTo>
                    <a:lnTo>
                      <a:pt x="122778" y="851375"/>
                    </a:lnTo>
                    <a:lnTo>
                      <a:pt x="122049" y="852103"/>
                    </a:lnTo>
                    <a:lnTo>
                      <a:pt x="120592" y="851375"/>
                    </a:lnTo>
                    <a:lnTo>
                      <a:pt x="119920" y="850646"/>
                    </a:lnTo>
                    <a:lnTo>
                      <a:pt x="119191" y="850646"/>
                    </a:lnTo>
                    <a:lnTo>
                      <a:pt x="117734" y="852103"/>
                    </a:lnTo>
                    <a:lnTo>
                      <a:pt x="117006" y="852832"/>
                    </a:lnTo>
                    <a:lnTo>
                      <a:pt x="115605" y="854233"/>
                    </a:lnTo>
                    <a:lnTo>
                      <a:pt x="111290" y="854233"/>
                    </a:lnTo>
                    <a:lnTo>
                      <a:pt x="109105" y="854961"/>
                    </a:lnTo>
                    <a:lnTo>
                      <a:pt x="108432" y="854961"/>
                    </a:lnTo>
                    <a:lnTo>
                      <a:pt x="106247" y="855689"/>
                    </a:lnTo>
                    <a:lnTo>
                      <a:pt x="105518" y="857146"/>
                    </a:lnTo>
                    <a:lnTo>
                      <a:pt x="104846" y="858547"/>
                    </a:lnTo>
                    <a:lnTo>
                      <a:pt x="104846" y="860004"/>
                    </a:lnTo>
                    <a:lnTo>
                      <a:pt x="105518" y="860733"/>
                    </a:lnTo>
                    <a:lnTo>
                      <a:pt x="105518" y="862134"/>
                    </a:lnTo>
                    <a:lnTo>
                      <a:pt x="107704" y="862862"/>
                    </a:lnTo>
                    <a:lnTo>
                      <a:pt x="109105" y="864319"/>
                    </a:lnTo>
                    <a:lnTo>
                      <a:pt x="108432" y="865048"/>
                    </a:lnTo>
                    <a:lnTo>
                      <a:pt x="107704" y="865720"/>
                    </a:lnTo>
                    <a:lnTo>
                      <a:pt x="106975" y="866449"/>
                    </a:lnTo>
                    <a:lnTo>
                      <a:pt x="105518" y="867177"/>
                    </a:lnTo>
                    <a:lnTo>
                      <a:pt x="104846" y="867906"/>
                    </a:lnTo>
                    <a:lnTo>
                      <a:pt x="104846" y="868634"/>
                    </a:lnTo>
                    <a:lnTo>
                      <a:pt x="104117" y="869362"/>
                    </a:lnTo>
                    <a:lnTo>
                      <a:pt x="104117" y="870035"/>
                    </a:lnTo>
                    <a:lnTo>
                      <a:pt x="104846" y="870763"/>
                    </a:lnTo>
                    <a:lnTo>
                      <a:pt x="104846" y="871492"/>
                    </a:lnTo>
                    <a:lnTo>
                      <a:pt x="104846" y="872220"/>
                    </a:lnTo>
                    <a:lnTo>
                      <a:pt x="104846" y="872949"/>
                    </a:lnTo>
                    <a:lnTo>
                      <a:pt x="104846" y="874350"/>
                    </a:lnTo>
                    <a:lnTo>
                      <a:pt x="104117" y="876535"/>
                    </a:lnTo>
                    <a:lnTo>
                      <a:pt x="101932" y="880122"/>
                    </a:lnTo>
                    <a:lnTo>
                      <a:pt x="101932" y="881523"/>
                    </a:lnTo>
                    <a:lnTo>
                      <a:pt x="102660" y="883708"/>
                    </a:lnTo>
                    <a:lnTo>
                      <a:pt x="101932" y="884437"/>
                    </a:lnTo>
                    <a:lnTo>
                      <a:pt x="100531" y="884437"/>
                    </a:lnTo>
                    <a:lnTo>
                      <a:pt x="100531" y="886566"/>
                    </a:lnTo>
                    <a:lnTo>
                      <a:pt x="100531" y="888023"/>
                    </a:lnTo>
                    <a:lnTo>
                      <a:pt x="101203" y="890152"/>
                    </a:lnTo>
                    <a:lnTo>
                      <a:pt x="102660" y="893010"/>
                    </a:lnTo>
                    <a:lnTo>
                      <a:pt x="103389" y="893739"/>
                    </a:lnTo>
                    <a:lnTo>
                      <a:pt x="103389" y="894467"/>
                    </a:lnTo>
                    <a:lnTo>
                      <a:pt x="102660" y="896597"/>
                    </a:lnTo>
                    <a:lnTo>
                      <a:pt x="101932" y="898782"/>
                    </a:lnTo>
                    <a:lnTo>
                      <a:pt x="100531" y="900911"/>
                    </a:lnTo>
                    <a:lnTo>
                      <a:pt x="98345" y="904498"/>
                    </a:lnTo>
                    <a:lnTo>
                      <a:pt x="96944" y="906683"/>
                    </a:lnTo>
                    <a:lnTo>
                      <a:pt x="96216" y="907412"/>
                    </a:lnTo>
                    <a:lnTo>
                      <a:pt x="96944" y="908084"/>
                    </a:lnTo>
                    <a:lnTo>
                      <a:pt x="99074" y="908084"/>
                    </a:lnTo>
                    <a:lnTo>
                      <a:pt x="100531" y="908084"/>
                    </a:lnTo>
                    <a:lnTo>
                      <a:pt x="100531" y="908813"/>
                    </a:lnTo>
                    <a:lnTo>
                      <a:pt x="100531" y="910270"/>
                    </a:lnTo>
                    <a:lnTo>
                      <a:pt x="100531" y="911671"/>
                    </a:lnTo>
                    <a:lnTo>
                      <a:pt x="100531" y="913856"/>
                    </a:lnTo>
                    <a:lnTo>
                      <a:pt x="98345" y="915986"/>
                    </a:lnTo>
                    <a:lnTo>
                      <a:pt x="96216" y="917443"/>
                    </a:lnTo>
                    <a:lnTo>
                      <a:pt x="94759" y="918843"/>
                    </a:lnTo>
                    <a:lnTo>
                      <a:pt x="94031" y="919572"/>
                    </a:lnTo>
                    <a:lnTo>
                      <a:pt x="94031" y="920300"/>
                    </a:lnTo>
                    <a:lnTo>
                      <a:pt x="94759" y="921757"/>
                    </a:lnTo>
                    <a:lnTo>
                      <a:pt x="95488" y="922486"/>
                    </a:lnTo>
                    <a:lnTo>
                      <a:pt x="99802" y="921757"/>
                    </a:lnTo>
                    <a:lnTo>
                      <a:pt x="100531" y="921757"/>
                    </a:lnTo>
                    <a:lnTo>
                      <a:pt x="100531" y="922486"/>
                    </a:lnTo>
                    <a:lnTo>
                      <a:pt x="101203" y="923158"/>
                    </a:lnTo>
                    <a:lnTo>
                      <a:pt x="101203" y="923887"/>
                    </a:lnTo>
                    <a:lnTo>
                      <a:pt x="101203" y="925344"/>
                    </a:lnTo>
                    <a:lnTo>
                      <a:pt x="99802" y="925344"/>
                    </a:lnTo>
                    <a:lnTo>
                      <a:pt x="96944" y="926745"/>
                    </a:lnTo>
                    <a:lnTo>
                      <a:pt x="96944" y="927473"/>
                    </a:lnTo>
                    <a:lnTo>
                      <a:pt x="96944" y="928202"/>
                    </a:lnTo>
                    <a:lnTo>
                      <a:pt x="97617" y="928930"/>
                    </a:lnTo>
                    <a:lnTo>
                      <a:pt x="101203" y="928930"/>
                    </a:lnTo>
                    <a:lnTo>
                      <a:pt x="104117" y="928930"/>
                    </a:lnTo>
                    <a:lnTo>
                      <a:pt x="104846" y="928930"/>
                    </a:lnTo>
                    <a:lnTo>
                      <a:pt x="105518" y="929659"/>
                    </a:lnTo>
                    <a:lnTo>
                      <a:pt x="104846" y="931060"/>
                    </a:lnTo>
                    <a:lnTo>
                      <a:pt x="104117" y="933245"/>
                    </a:lnTo>
                    <a:lnTo>
                      <a:pt x="104117" y="934646"/>
                    </a:lnTo>
                    <a:lnTo>
                      <a:pt x="103389" y="935374"/>
                    </a:lnTo>
                    <a:lnTo>
                      <a:pt x="104117" y="936103"/>
                    </a:lnTo>
                    <a:lnTo>
                      <a:pt x="104846" y="936831"/>
                    </a:lnTo>
                    <a:lnTo>
                      <a:pt x="105518" y="938232"/>
                    </a:lnTo>
                    <a:lnTo>
                      <a:pt x="105518" y="939689"/>
                    </a:lnTo>
                    <a:lnTo>
                      <a:pt x="104846" y="943276"/>
                    </a:lnTo>
                    <a:lnTo>
                      <a:pt x="104846" y="944733"/>
                    </a:lnTo>
                    <a:lnTo>
                      <a:pt x="104846" y="946862"/>
                    </a:lnTo>
                    <a:lnTo>
                      <a:pt x="105518" y="948319"/>
                    </a:lnTo>
                    <a:lnTo>
                      <a:pt x="106247" y="950448"/>
                    </a:lnTo>
                    <a:lnTo>
                      <a:pt x="106247" y="951905"/>
                    </a:lnTo>
                    <a:lnTo>
                      <a:pt x="106247" y="954763"/>
                    </a:lnTo>
                    <a:lnTo>
                      <a:pt x="105518" y="956220"/>
                    </a:lnTo>
                    <a:lnTo>
                      <a:pt x="106247" y="956220"/>
                    </a:lnTo>
                    <a:lnTo>
                      <a:pt x="109833" y="956220"/>
                    </a:lnTo>
                    <a:lnTo>
                      <a:pt x="111290" y="956893"/>
                    </a:lnTo>
                    <a:lnTo>
                      <a:pt x="112018" y="957621"/>
                    </a:lnTo>
                    <a:lnTo>
                      <a:pt x="112691" y="958350"/>
                    </a:lnTo>
                    <a:lnTo>
                      <a:pt x="113419" y="959078"/>
                    </a:lnTo>
                    <a:lnTo>
                      <a:pt x="113419" y="959807"/>
                    </a:lnTo>
                    <a:lnTo>
                      <a:pt x="114148" y="960479"/>
                    </a:lnTo>
                    <a:lnTo>
                      <a:pt x="114148" y="961936"/>
                    </a:lnTo>
                    <a:lnTo>
                      <a:pt x="113419" y="963393"/>
                    </a:lnTo>
                    <a:lnTo>
                      <a:pt x="112018" y="965522"/>
                    </a:lnTo>
                    <a:lnTo>
                      <a:pt x="111290" y="966251"/>
                    </a:lnTo>
                    <a:lnTo>
                      <a:pt x="111290" y="968380"/>
                    </a:lnTo>
                    <a:lnTo>
                      <a:pt x="111290" y="971967"/>
                    </a:lnTo>
                    <a:lnTo>
                      <a:pt x="110562" y="972695"/>
                    </a:lnTo>
                    <a:lnTo>
                      <a:pt x="109833" y="973424"/>
                    </a:lnTo>
                    <a:lnTo>
                      <a:pt x="108432" y="975609"/>
                    </a:lnTo>
                    <a:lnTo>
                      <a:pt x="107704" y="980597"/>
                    </a:lnTo>
                    <a:lnTo>
                      <a:pt x="109833" y="980597"/>
                    </a:lnTo>
                    <a:lnTo>
                      <a:pt x="115605" y="980597"/>
                    </a:lnTo>
                    <a:lnTo>
                      <a:pt x="116333" y="981325"/>
                    </a:lnTo>
                    <a:lnTo>
                      <a:pt x="117006" y="981325"/>
                    </a:lnTo>
                    <a:lnTo>
                      <a:pt x="120592" y="983454"/>
                    </a:lnTo>
                    <a:lnTo>
                      <a:pt x="122049" y="983454"/>
                    </a:lnTo>
                    <a:lnTo>
                      <a:pt x="122778" y="982054"/>
                    </a:lnTo>
                    <a:lnTo>
                      <a:pt x="124907" y="979868"/>
                    </a:lnTo>
                    <a:lnTo>
                      <a:pt x="126364" y="978467"/>
                    </a:lnTo>
                    <a:lnTo>
                      <a:pt x="127093" y="977739"/>
                    </a:lnTo>
                    <a:lnTo>
                      <a:pt x="127821" y="977739"/>
                    </a:lnTo>
                    <a:lnTo>
                      <a:pt x="130679" y="979196"/>
                    </a:lnTo>
                    <a:lnTo>
                      <a:pt x="132080" y="980597"/>
                    </a:lnTo>
                    <a:lnTo>
                      <a:pt x="132808" y="981325"/>
                    </a:lnTo>
                    <a:lnTo>
                      <a:pt x="133537" y="981325"/>
                    </a:lnTo>
                    <a:lnTo>
                      <a:pt x="134265" y="982782"/>
                    </a:lnTo>
                    <a:lnTo>
                      <a:pt x="134265" y="983454"/>
                    </a:lnTo>
                    <a:lnTo>
                      <a:pt x="133537" y="984183"/>
                    </a:lnTo>
                    <a:lnTo>
                      <a:pt x="131407" y="987041"/>
                    </a:lnTo>
                    <a:lnTo>
                      <a:pt x="130679" y="988498"/>
                    </a:lnTo>
                    <a:lnTo>
                      <a:pt x="129950" y="990683"/>
                    </a:lnTo>
                    <a:lnTo>
                      <a:pt x="129950" y="992084"/>
                    </a:lnTo>
                    <a:lnTo>
                      <a:pt x="130679" y="993541"/>
                    </a:lnTo>
                    <a:lnTo>
                      <a:pt x="130679" y="994942"/>
                    </a:lnTo>
                    <a:lnTo>
                      <a:pt x="129950" y="999257"/>
                    </a:lnTo>
                    <a:lnTo>
                      <a:pt x="130679" y="999985"/>
                    </a:lnTo>
                    <a:lnTo>
                      <a:pt x="132808" y="999985"/>
                    </a:lnTo>
                    <a:lnTo>
                      <a:pt x="133537" y="999985"/>
                    </a:lnTo>
                    <a:lnTo>
                      <a:pt x="134994" y="1000714"/>
                    </a:lnTo>
                    <a:lnTo>
                      <a:pt x="134994" y="1001442"/>
                    </a:lnTo>
                    <a:lnTo>
                      <a:pt x="134994" y="1002115"/>
                    </a:lnTo>
                    <a:lnTo>
                      <a:pt x="134265" y="1002843"/>
                    </a:lnTo>
                    <a:lnTo>
                      <a:pt x="134265" y="1004300"/>
                    </a:lnTo>
                    <a:lnTo>
                      <a:pt x="134265" y="1005029"/>
                    </a:lnTo>
                    <a:lnTo>
                      <a:pt x="134994" y="1006430"/>
                    </a:lnTo>
                    <a:lnTo>
                      <a:pt x="136395" y="1005757"/>
                    </a:lnTo>
                    <a:lnTo>
                      <a:pt x="137123" y="1005029"/>
                    </a:lnTo>
                    <a:lnTo>
                      <a:pt x="138580" y="1005029"/>
                    </a:lnTo>
                    <a:lnTo>
                      <a:pt x="139309" y="1005029"/>
                    </a:lnTo>
                    <a:lnTo>
                      <a:pt x="139981" y="1005757"/>
                    </a:lnTo>
                    <a:lnTo>
                      <a:pt x="142895" y="1008615"/>
                    </a:lnTo>
                    <a:lnTo>
                      <a:pt x="146481" y="1010745"/>
                    </a:lnTo>
                    <a:lnTo>
                      <a:pt x="145753" y="1013603"/>
                    </a:lnTo>
                    <a:lnTo>
                      <a:pt x="142167" y="1019374"/>
                    </a:lnTo>
                    <a:lnTo>
                      <a:pt x="142167" y="1020103"/>
                    </a:lnTo>
                    <a:lnTo>
                      <a:pt x="142167" y="1020831"/>
                    </a:lnTo>
                    <a:lnTo>
                      <a:pt x="142895" y="1021504"/>
                    </a:lnTo>
                    <a:lnTo>
                      <a:pt x="145024" y="1023689"/>
                    </a:lnTo>
                    <a:lnTo>
                      <a:pt x="145753" y="1024418"/>
                    </a:lnTo>
                    <a:lnTo>
                      <a:pt x="145024" y="1025819"/>
                    </a:lnTo>
                    <a:lnTo>
                      <a:pt x="142895" y="1027276"/>
                    </a:lnTo>
                    <a:lnTo>
                      <a:pt x="141438" y="1028004"/>
                    </a:lnTo>
                    <a:lnTo>
                      <a:pt x="139981" y="1029405"/>
                    </a:lnTo>
                    <a:lnTo>
                      <a:pt x="139309" y="1030133"/>
                    </a:lnTo>
                    <a:lnTo>
                      <a:pt x="139309" y="1032991"/>
                    </a:lnTo>
                    <a:lnTo>
                      <a:pt x="136395" y="1038035"/>
                    </a:lnTo>
                    <a:lnTo>
                      <a:pt x="134994" y="1040893"/>
                    </a:lnTo>
                    <a:lnTo>
                      <a:pt x="133537" y="1042350"/>
                    </a:lnTo>
                    <a:lnTo>
                      <a:pt x="132080" y="1045208"/>
                    </a:lnTo>
                    <a:lnTo>
                      <a:pt x="130679" y="1046665"/>
                    </a:lnTo>
                    <a:lnTo>
                      <a:pt x="128493" y="1047393"/>
                    </a:lnTo>
                    <a:lnTo>
                      <a:pt x="127821" y="1050251"/>
                    </a:lnTo>
                    <a:lnTo>
                      <a:pt x="127821" y="1052380"/>
                    </a:lnTo>
                    <a:lnTo>
                      <a:pt x="126364" y="1054566"/>
                    </a:lnTo>
                    <a:lnTo>
                      <a:pt x="124179" y="1054566"/>
                    </a:lnTo>
                    <a:lnTo>
                      <a:pt x="117734" y="1054566"/>
                    </a:lnTo>
                    <a:lnTo>
                      <a:pt x="116333" y="1055294"/>
                    </a:lnTo>
                    <a:lnTo>
                      <a:pt x="111290" y="1057424"/>
                    </a:lnTo>
                    <a:lnTo>
                      <a:pt x="110562" y="1061010"/>
                    </a:lnTo>
                    <a:lnTo>
                      <a:pt x="109833" y="1061739"/>
                    </a:lnTo>
                    <a:lnTo>
                      <a:pt x="108432" y="1063140"/>
                    </a:lnTo>
                    <a:lnTo>
                      <a:pt x="106247" y="1063868"/>
                    </a:lnTo>
                    <a:lnTo>
                      <a:pt x="103389" y="1064596"/>
                    </a:lnTo>
                    <a:lnTo>
                      <a:pt x="100531" y="1066053"/>
                    </a:lnTo>
                    <a:lnTo>
                      <a:pt x="99802" y="1066726"/>
                    </a:lnTo>
                    <a:lnTo>
                      <a:pt x="99074" y="1066726"/>
                    </a:lnTo>
                    <a:lnTo>
                      <a:pt x="98345" y="1066726"/>
                    </a:lnTo>
                    <a:lnTo>
                      <a:pt x="98345" y="1065325"/>
                    </a:lnTo>
                    <a:lnTo>
                      <a:pt x="97617" y="1066053"/>
                    </a:lnTo>
                    <a:lnTo>
                      <a:pt x="96944" y="1066726"/>
                    </a:lnTo>
                    <a:lnTo>
                      <a:pt x="96216" y="1067454"/>
                    </a:lnTo>
                    <a:lnTo>
                      <a:pt x="93358" y="1068183"/>
                    </a:lnTo>
                    <a:lnTo>
                      <a:pt x="87586" y="1069640"/>
                    </a:lnTo>
                    <a:lnTo>
                      <a:pt x="86129" y="1070368"/>
                    </a:lnTo>
                    <a:lnTo>
                      <a:pt x="84728" y="1071041"/>
                    </a:lnTo>
                    <a:lnTo>
                      <a:pt x="84728" y="1071769"/>
                    </a:lnTo>
                    <a:lnTo>
                      <a:pt x="85457" y="1073226"/>
                    </a:lnTo>
                    <a:lnTo>
                      <a:pt x="86129" y="1073955"/>
                    </a:lnTo>
                    <a:lnTo>
                      <a:pt x="85457" y="1076813"/>
                    </a:lnTo>
                    <a:lnTo>
                      <a:pt x="86858" y="1077541"/>
                    </a:lnTo>
                    <a:lnTo>
                      <a:pt x="89043" y="1078214"/>
                    </a:lnTo>
                    <a:lnTo>
                      <a:pt x="91173" y="1078214"/>
                    </a:lnTo>
                    <a:lnTo>
                      <a:pt x="93358" y="1077541"/>
                    </a:lnTo>
                    <a:lnTo>
                      <a:pt x="95488" y="1077541"/>
                    </a:lnTo>
                    <a:lnTo>
                      <a:pt x="97617" y="1078214"/>
                    </a:lnTo>
                    <a:lnTo>
                      <a:pt x="99802" y="1078942"/>
                    </a:lnTo>
                    <a:lnTo>
                      <a:pt x="101203" y="1080399"/>
                    </a:lnTo>
                    <a:lnTo>
                      <a:pt x="104117" y="1082528"/>
                    </a:lnTo>
                    <a:lnTo>
                      <a:pt x="105518" y="1084714"/>
                    </a:lnTo>
                    <a:lnTo>
                      <a:pt x="106247" y="1085442"/>
                    </a:lnTo>
                    <a:lnTo>
                      <a:pt x="106247" y="1086115"/>
                    </a:lnTo>
                    <a:lnTo>
                      <a:pt x="104846" y="1086843"/>
                    </a:lnTo>
                    <a:lnTo>
                      <a:pt x="103389" y="1088300"/>
                    </a:lnTo>
                    <a:lnTo>
                      <a:pt x="103389" y="1089701"/>
                    </a:lnTo>
                    <a:lnTo>
                      <a:pt x="102660" y="1092615"/>
                    </a:lnTo>
                    <a:lnTo>
                      <a:pt x="102660" y="1094744"/>
                    </a:lnTo>
                    <a:lnTo>
                      <a:pt x="102660" y="1095473"/>
                    </a:lnTo>
                    <a:lnTo>
                      <a:pt x="103389" y="1096202"/>
                    </a:lnTo>
                    <a:lnTo>
                      <a:pt x="105518" y="1096202"/>
                    </a:lnTo>
                    <a:lnTo>
                      <a:pt x="107704" y="1096202"/>
                    </a:lnTo>
                    <a:lnTo>
                      <a:pt x="108432" y="1096202"/>
                    </a:lnTo>
                    <a:lnTo>
                      <a:pt x="109105" y="1097602"/>
                    </a:lnTo>
                    <a:lnTo>
                      <a:pt x="109833" y="1097602"/>
                    </a:lnTo>
                    <a:lnTo>
                      <a:pt x="109833" y="1098331"/>
                    </a:lnTo>
                    <a:lnTo>
                      <a:pt x="109105" y="1099059"/>
                    </a:lnTo>
                    <a:lnTo>
                      <a:pt x="109105" y="1100516"/>
                    </a:lnTo>
                    <a:lnTo>
                      <a:pt x="109105" y="1101917"/>
                    </a:lnTo>
                    <a:lnTo>
                      <a:pt x="109833" y="1104103"/>
                    </a:lnTo>
                    <a:lnTo>
                      <a:pt x="110562" y="1104775"/>
                    </a:lnTo>
                    <a:lnTo>
                      <a:pt x="111290" y="1105504"/>
                    </a:lnTo>
                    <a:lnTo>
                      <a:pt x="112018" y="1106232"/>
                    </a:lnTo>
                    <a:lnTo>
                      <a:pt x="111290" y="1106961"/>
                    </a:lnTo>
                    <a:lnTo>
                      <a:pt x="109833" y="1106961"/>
                    </a:lnTo>
                    <a:lnTo>
                      <a:pt x="109105" y="1108418"/>
                    </a:lnTo>
                    <a:lnTo>
                      <a:pt x="106975" y="1112676"/>
                    </a:lnTo>
                    <a:lnTo>
                      <a:pt x="105518" y="1115590"/>
                    </a:lnTo>
                    <a:lnTo>
                      <a:pt x="104117" y="1119177"/>
                    </a:lnTo>
                    <a:lnTo>
                      <a:pt x="102660" y="1119849"/>
                    </a:lnTo>
                    <a:lnTo>
                      <a:pt x="98345" y="1122763"/>
                    </a:lnTo>
                    <a:lnTo>
                      <a:pt x="98345" y="1123492"/>
                    </a:lnTo>
                    <a:lnTo>
                      <a:pt x="102660" y="1123492"/>
                    </a:lnTo>
                    <a:lnTo>
                      <a:pt x="104117" y="1123492"/>
                    </a:lnTo>
                    <a:lnTo>
                      <a:pt x="106247" y="1124164"/>
                    </a:lnTo>
                    <a:lnTo>
                      <a:pt x="107704" y="1125621"/>
                    </a:lnTo>
                    <a:lnTo>
                      <a:pt x="108432" y="1127078"/>
                    </a:lnTo>
                    <a:lnTo>
                      <a:pt x="107704" y="1127751"/>
                    </a:lnTo>
                    <a:lnTo>
                      <a:pt x="104117" y="1130664"/>
                    </a:lnTo>
                    <a:lnTo>
                      <a:pt x="101932" y="1132065"/>
                    </a:lnTo>
                    <a:lnTo>
                      <a:pt x="101203" y="1133522"/>
                    </a:lnTo>
                    <a:lnTo>
                      <a:pt x="100531" y="1137109"/>
                    </a:lnTo>
                    <a:lnTo>
                      <a:pt x="99074" y="1141424"/>
                    </a:lnTo>
                    <a:lnTo>
                      <a:pt x="96944" y="1142825"/>
                    </a:lnTo>
                    <a:lnTo>
                      <a:pt x="95488" y="1145738"/>
                    </a:lnTo>
                    <a:lnTo>
                      <a:pt x="92630" y="1147868"/>
                    </a:lnTo>
                    <a:lnTo>
                      <a:pt x="90444" y="1150726"/>
                    </a:lnTo>
                    <a:lnTo>
                      <a:pt x="89043" y="1152183"/>
                    </a:lnTo>
                    <a:lnTo>
                      <a:pt x="89043" y="1153640"/>
                    </a:lnTo>
                    <a:lnTo>
                      <a:pt x="90444" y="1155041"/>
                    </a:lnTo>
                    <a:lnTo>
                      <a:pt x="90444" y="1155769"/>
                    </a:lnTo>
                    <a:lnTo>
                      <a:pt x="90444" y="1157899"/>
                    </a:lnTo>
                    <a:lnTo>
                      <a:pt x="91173" y="1159355"/>
                    </a:lnTo>
                    <a:lnTo>
                      <a:pt x="91901" y="1159355"/>
                    </a:lnTo>
                    <a:lnTo>
                      <a:pt x="92630" y="1158627"/>
                    </a:lnTo>
                    <a:lnTo>
                      <a:pt x="94031" y="1158627"/>
                    </a:lnTo>
                    <a:lnTo>
                      <a:pt x="94759" y="1159355"/>
                    </a:lnTo>
                    <a:lnTo>
                      <a:pt x="95488" y="1161485"/>
                    </a:lnTo>
                    <a:lnTo>
                      <a:pt x="96944" y="1164399"/>
                    </a:lnTo>
                    <a:lnTo>
                      <a:pt x="96944" y="1165800"/>
                    </a:lnTo>
                    <a:lnTo>
                      <a:pt x="96944" y="1167257"/>
                    </a:lnTo>
                    <a:lnTo>
                      <a:pt x="96216" y="1169386"/>
                    </a:lnTo>
                    <a:lnTo>
                      <a:pt x="96944" y="1172300"/>
                    </a:lnTo>
                    <a:lnTo>
                      <a:pt x="96944" y="1172973"/>
                    </a:lnTo>
                    <a:lnTo>
                      <a:pt x="100531" y="1172973"/>
                    </a:lnTo>
                    <a:lnTo>
                      <a:pt x="101203" y="1173701"/>
                    </a:lnTo>
                    <a:lnTo>
                      <a:pt x="102660" y="1172973"/>
                    </a:lnTo>
                    <a:lnTo>
                      <a:pt x="104117" y="1171572"/>
                    </a:lnTo>
                    <a:lnTo>
                      <a:pt x="105518" y="1171572"/>
                    </a:lnTo>
                    <a:lnTo>
                      <a:pt x="106247" y="1172300"/>
                    </a:lnTo>
                    <a:lnTo>
                      <a:pt x="106975" y="1172300"/>
                    </a:lnTo>
                    <a:lnTo>
                      <a:pt x="106975" y="1175158"/>
                    </a:lnTo>
                    <a:lnTo>
                      <a:pt x="107704" y="1176615"/>
                    </a:lnTo>
                    <a:lnTo>
                      <a:pt x="107704" y="1177287"/>
                    </a:lnTo>
                    <a:lnTo>
                      <a:pt x="109105" y="1177287"/>
                    </a:lnTo>
                    <a:lnTo>
                      <a:pt x="111290" y="1177287"/>
                    </a:lnTo>
                    <a:lnTo>
                      <a:pt x="112018" y="1177287"/>
                    </a:lnTo>
                    <a:lnTo>
                      <a:pt x="112691" y="1178016"/>
                    </a:lnTo>
                    <a:lnTo>
                      <a:pt x="112691" y="1178745"/>
                    </a:lnTo>
                    <a:lnTo>
                      <a:pt x="112691" y="1179473"/>
                    </a:lnTo>
                    <a:lnTo>
                      <a:pt x="113419" y="1179473"/>
                    </a:lnTo>
                    <a:lnTo>
                      <a:pt x="114148" y="1179473"/>
                    </a:lnTo>
                    <a:lnTo>
                      <a:pt x="113419" y="1180874"/>
                    </a:lnTo>
                    <a:lnTo>
                      <a:pt x="113419" y="1181602"/>
                    </a:lnTo>
                    <a:lnTo>
                      <a:pt x="113419" y="1183788"/>
                    </a:lnTo>
                    <a:lnTo>
                      <a:pt x="114148" y="1185917"/>
                    </a:lnTo>
                    <a:lnTo>
                      <a:pt x="114876" y="1188047"/>
                    </a:lnTo>
                    <a:lnTo>
                      <a:pt x="116333" y="1192362"/>
                    </a:lnTo>
                    <a:lnTo>
                      <a:pt x="117006" y="1193818"/>
                    </a:lnTo>
                    <a:lnTo>
                      <a:pt x="118463" y="1195275"/>
                    </a:lnTo>
                    <a:lnTo>
                      <a:pt x="122778" y="1195275"/>
                    </a:lnTo>
                    <a:lnTo>
                      <a:pt x="124179" y="1194547"/>
                    </a:lnTo>
                    <a:lnTo>
                      <a:pt x="129222" y="1193818"/>
                    </a:lnTo>
                    <a:lnTo>
                      <a:pt x="134994" y="1194547"/>
                    </a:lnTo>
                    <a:lnTo>
                      <a:pt x="138580" y="1193818"/>
                    </a:lnTo>
                    <a:lnTo>
                      <a:pt x="138580" y="1193818"/>
                    </a:lnTo>
                    <a:lnTo>
                      <a:pt x="140710" y="1193818"/>
                    </a:lnTo>
                    <a:lnTo>
                      <a:pt x="142167" y="1193090"/>
                    </a:lnTo>
                    <a:lnTo>
                      <a:pt x="142895" y="1191689"/>
                    </a:lnTo>
                    <a:lnTo>
                      <a:pt x="143568" y="1190961"/>
                    </a:lnTo>
                    <a:lnTo>
                      <a:pt x="144296" y="1190961"/>
                    </a:lnTo>
                    <a:lnTo>
                      <a:pt x="145753" y="1190961"/>
                    </a:lnTo>
                    <a:lnTo>
                      <a:pt x="148611" y="1193818"/>
                    </a:lnTo>
                    <a:lnTo>
                      <a:pt x="150796" y="1195948"/>
                    </a:lnTo>
                    <a:lnTo>
                      <a:pt x="152197" y="1197405"/>
                    </a:lnTo>
                    <a:lnTo>
                      <a:pt x="152926" y="1198862"/>
                    </a:lnTo>
                    <a:lnTo>
                      <a:pt x="153654" y="1200991"/>
                    </a:lnTo>
                    <a:lnTo>
                      <a:pt x="153654" y="1203121"/>
                    </a:lnTo>
                    <a:lnTo>
                      <a:pt x="152197" y="1210349"/>
                    </a:lnTo>
                    <a:lnTo>
                      <a:pt x="152926" y="1213207"/>
                    </a:lnTo>
                    <a:lnTo>
                      <a:pt x="152926" y="1213936"/>
                    </a:lnTo>
                    <a:lnTo>
                      <a:pt x="151469" y="1216065"/>
                    </a:lnTo>
                    <a:lnTo>
                      <a:pt x="151469" y="1216794"/>
                    </a:lnTo>
                    <a:lnTo>
                      <a:pt x="152926" y="1217522"/>
                    </a:lnTo>
                    <a:lnTo>
                      <a:pt x="155055" y="1216794"/>
                    </a:lnTo>
                    <a:lnTo>
                      <a:pt x="156512" y="1216794"/>
                    </a:lnTo>
                    <a:lnTo>
                      <a:pt x="157241" y="1217522"/>
                    </a:lnTo>
                    <a:lnTo>
                      <a:pt x="156512" y="1219652"/>
                    </a:lnTo>
                    <a:lnTo>
                      <a:pt x="154383" y="1224695"/>
                    </a:lnTo>
                    <a:lnTo>
                      <a:pt x="153654" y="1225423"/>
                    </a:lnTo>
                    <a:lnTo>
                      <a:pt x="152926" y="1226824"/>
                    </a:lnTo>
                    <a:lnTo>
                      <a:pt x="152197" y="1229738"/>
                    </a:lnTo>
                    <a:lnTo>
                      <a:pt x="152926" y="1231139"/>
                    </a:lnTo>
                    <a:lnTo>
                      <a:pt x="155055" y="1233997"/>
                    </a:lnTo>
                    <a:lnTo>
                      <a:pt x="155055" y="1234726"/>
                    </a:lnTo>
                    <a:lnTo>
                      <a:pt x="156512" y="1236911"/>
                    </a:lnTo>
                    <a:lnTo>
                      <a:pt x="156512" y="1238312"/>
                    </a:lnTo>
                    <a:lnTo>
                      <a:pt x="157241" y="1240498"/>
                    </a:lnTo>
                    <a:lnTo>
                      <a:pt x="156512" y="1243355"/>
                    </a:lnTo>
                    <a:lnTo>
                      <a:pt x="156512" y="1244812"/>
                    </a:lnTo>
                    <a:lnTo>
                      <a:pt x="155784" y="1246213"/>
                    </a:lnTo>
                    <a:lnTo>
                      <a:pt x="152926" y="1249071"/>
                    </a:lnTo>
                    <a:lnTo>
                      <a:pt x="151469" y="1251985"/>
                    </a:lnTo>
                    <a:lnTo>
                      <a:pt x="150796" y="1253386"/>
                    </a:lnTo>
                    <a:lnTo>
                      <a:pt x="150796" y="1254843"/>
                    </a:lnTo>
                    <a:lnTo>
                      <a:pt x="152197" y="1256973"/>
                    </a:lnTo>
                    <a:lnTo>
                      <a:pt x="153654" y="1257701"/>
                    </a:lnTo>
                    <a:lnTo>
                      <a:pt x="157241" y="1258430"/>
                    </a:lnTo>
                    <a:lnTo>
                      <a:pt x="159370" y="1258430"/>
                    </a:lnTo>
                    <a:lnTo>
                      <a:pt x="165142" y="1259887"/>
                    </a:lnTo>
                    <a:lnTo>
                      <a:pt x="167271" y="1260559"/>
                    </a:lnTo>
                    <a:lnTo>
                      <a:pt x="168000" y="1261287"/>
                    </a:lnTo>
                    <a:lnTo>
                      <a:pt x="168728" y="1263473"/>
                    </a:lnTo>
                    <a:lnTo>
                      <a:pt x="168728" y="1267732"/>
                    </a:lnTo>
                    <a:lnTo>
                      <a:pt x="168728" y="1270646"/>
                    </a:lnTo>
                    <a:lnTo>
                      <a:pt x="169457" y="1271374"/>
                    </a:lnTo>
                    <a:lnTo>
                      <a:pt x="170858" y="1272047"/>
                    </a:lnTo>
                    <a:lnTo>
                      <a:pt x="171586" y="1273504"/>
                    </a:lnTo>
                    <a:lnTo>
                      <a:pt x="172315" y="1275633"/>
                    </a:lnTo>
                    <a:lnTo>
                      <a:pt x="173043" y="1277090"/>
                    </a:lnTo>
                    <a:lnTo>
                      <a:pt x="173772" y="1278547"/>
                    </a:lnTo>
                    <a:lnTo>
                      <a:pt x="173772" y="1279948"/>
                    </a:lnTo>
                    <a:lnTo>
                      <a:pt x="173772" y="1282133"/>
                    </a:lnTo>
                    <a:lnTo>
                      <a:pt x="174444" y="1282806"/>
                    </a:lnTo>
                    <a:lnTo>
                      <a:pt x="174444" y="1283534"/>
                    </a:lnTo>
                    <a:lnTo>
                      <a:pt x="173043" y="1284991"/>
                    </a:lnTo>
                    <a:lnTo>
                      <a:pt x="172315" y="1285720"/>
                    </a:lnTo>
                    <a:lnTo>
                      <a:pt x="171586" y="1287121"/>
                    </a:lnTo>
                    <a:lnTo>
                      <a:pt x="171586" y="1288578"/>
                    </a:lnTo>
                    <a:lnTo>
                      <a:pt x="172315" y="1290035"/>
                    </a:lnTo>
                    <a:lnTo>
                      <a:pt x="173772" y="1292164"/>
                    </a:lnTo>
                    <a:lnTo>
                      <a:pt x="175173" y="1293621"/>
                    </a:lnTo>
                    <a:lnTo>
                      <a:pt x="177358" y="1294293"/>
                    </a:lnTo>
                    <a:lnTo>
                      <a:pt x="180216" y="1297207"/>
                    </a:lnTo>
                    <a:lnTo>
                      <a:pt x="181617" y="1299337"/>
                    </a:lnTo>
                    <a:lnTo>
                      <a:pt x="183802" y="1300065"/>
                    </a:lnTo>
                    <a:lnTo>
                      <a:pt x="188117" y="1300065"/>
                    </a:lnTo>
                    <a:lnTo>
                      <a:pt x="189518" y="1300794"/>
                    </a:lnTo>
                    <a:lnTo>
                      <a:pt x="191704" y="1300794"/>
                    </a:lnTo>
                    <a:lnTo>
                      <a:pt x="193833" y="1298608"/>
                    </a:lnTo>
                    <a:lnTo>
                      <a:pt x="194561" y="1297936"/>
                    </a:lnTo>
                    <a:lnTo>
                      <a:pt x="195290" y="1296479"/>
                    </a:lnTo>
                    <a:lnTo>
                      <a:pt x="196747" y="1295750"/>
                    </a:lnTo>
                    <a:lnTo>
                      <a:pt x="197419" y="1295022"/>
                    </a:lnTo>
                    <a:lnTo>
                      <a:pt x="198148" y="1295750"/>
                    </a:lnTo>
                    <a:lnTo>
                      <a:pt x="200333" y="1296479"/>
                    </a:lnTo>
                    <a:lnTo>
                      <a:pt x="201006" y="1297207"/>
                    </a:lnTo>
                    <a:lnTo>
                      <a:pt x="201006" y="1298608"/>
                    </a:lnTo>
                    <a:lnTo>
                      <a:pt x="201734" y="1299337"/>
                    </a:lnTo>
                    <a:lnTo>
                      <a:pt x="203920" y="1300065"/>
                    </a:lnTo>
                    <a:lnTo>
                      <a:pt x="205321" y="1300065"/>
                    </a:lnTo>
                    <a:lnTo>
                      <a:pt x="206778" y="1300065"/>
                    </a:lnTo>
                    <a:lnTo>
                      <a:pt x="207506" y="1300794"/>
                    </a:lnTo>
                    <a:lnTo>
                      <a:pt x="208235" y="1300794"/>
                    </a:lnTo>
                    <a:lnTo>
                      <a:pt x="207506" y="1301522"/>
                    </a:lnTo>
                    <a:lnTo>
                      <a:pt x="208235" y="1303652"/>
                    </a:lnTo>
                    <a:lnTo>
                      <a:pt x="208907" y="1304380"/>
                    </a:lnTo>
                    <a:lnTo>
                      <a:pt x="211092" y="1305108"/>
                    </a:lnTo>
                    <a:lnTo>
                      <a:pt x="218994" y="1304380"/>
                    </a:lnTo>
                    <a:lnTo>
                      <a:pt x="220395" y="1304380"/>
                    </a:lnTo>
                    <a:lnTo>
                      <a:pt x="221852" y="1304380"/>
                    </a:lnTo>
                    <a:lnTo>
                      <a:pt x="223309" y="1305108"/>
                    </a:lnTo>
                    <a:lnTo>
                      <a:pt x="226895" y="1307238"/>
                    </a:lnTo>
                    <a:lnTo>
                      <a:pt x="229753" y="1308695"/>
                    </a:lnTo>
                    <a:lnTo>
                      <a:pt x="231882" y="1310096"/>
                    </a:lnTo>
                    <a:lnTo>
                      <a:pt x="236197" y="1310096"/>
                    </a:lnTo>
                    <a:lnTo>
                      <a:pt x="236197" y="1310824"/>
                    </a:lnTo>
                    <a:lnTo>
                      <a:pt x="236197" y="1311553"/>
                    </a:lnTo>
                    <a:lnTo>
                      <a:pt x="234796" y="1312281"/>
                    </a:lnTo>
                    <a:lnTo>
                      <a:pt x="233339" y="1313682"/>
                    </a:lnTo>
                    <a:lnTo>
                      <a:pt x="232611" y="1314411"/>
                    </a:lnTo>
                    <a:lnTo>
                      <a:pt x="232611" y="1316596"/>
                    </a:lnTo>
                    <a:lnTo>
                      <a:pt x="232611" y="1317269"/>
                    </a:lnTo>
                    <a:lnTo>
                      <a:pt x="230481" y="1320182"/>
                    </a:lnTo>
                    <a:lnTo>
                      <a:pt x="229024" y="1322312"/>
                    </a:lnTo>
                    <a:lnTo>
                      <a:pt x="227567" y="1323769"/>
                    </a:lnTo>
                    <a:lnTo>
                      <a:pt x="226895" y="1325170"/>
                    </a:lnTo>
                    <a:lnTo>
                      <a:pt x="226166" y="1326627"/>
                    </a:lnTo>
                    <a:lnTo>
                      <a:pt x="225438" y="1327355"/>
                    </a:lnTo>
                    <a:lnTo>
                      <a:pt x="225438" y="1328084"/>
                    </a:lnTo>
                    <a:lnTo>
                      <a:pt x="224710" y="1329485"/>
                    </a:lnTo>
                    <a:lnTo>
                      <a:pt x="224710" y="1331670"/>
                    </a:lnTo>
                    <a:lnTo>
                      <a:pt x="223981" y="1332343"/>
                    </a:lnTo>
                    <a:lnTo>
                      <a:pt x="221852" y="1333071"/>
                    </a:lnTo>
                    <a:lnTo>
                      <a:pt x="220395" y="1333071"/>
                    </a:lnTo>
                    <a:lnTo>
                      <a:pt x="219722" y="1333800"/>
                    </a:lnTo>
                    <a:lnTo>
                      <a:pt x="218265" y="1335929"/>
                    </a:lnTo>
                    <a:lnTo>
                      <a:pt x="217537" y="1339571"/>
                    </a:lnTo>
                    <a:lnTo>
                      <a:pt x="216808" y="1339571"/>
                    </a:lnTo>
                    <a:lnTo>
                      <a:pt x="215407" y="1338843"/>
                    </a:lnTo>
                    <a:lnTo>
                      <a:pt x="214679" y="1338114"/>
                    </a:lnTo>
                    <a:lnTo>
                      <a:pt x="213950" y="1338114"/>
                    </a:lnTo>
                    <a:lnTo>
                      <a:pt x="211092" y="1339571"/>
                    </a:lnTo>
                    <a:lnTo>
                      <a:pt x="206049" y="1343830"/>
                    </a:lnTo>
                    <a:lnTo>
                      <a:pt x="202463" y="1346016"/>
                    </a:lnTo>
                    <a:lnTo>
                      <a:pt x="199605" y="1347417"/>
                    </a:lnTo>
                    <a:lnTo>
                      <a:pt x="198876" y="1348145"/>
                    </a:lnTo>
                    <a:lnTo>
                      <a:pt x="198876" y="1349602"/>
                    </a:lnTo>
                    <a:lnTo>
                      <a:pt x="200333" y="1349602"/>
                    </a:lnTo>
                    <a:lnTo>
                      <a:pt x="203191" y="1349602"/>
                    </a:lnTo>
                    <a:lnTo>
                      <a:pt x="204592" y="1349602"/>
                    </a:lnTo>
                    <a:lnTo>
                      <a:pt x="204592" y="1352460"/>
                    </a:lnTo>
                    <a:lnTo>
                      <a:pt x="205321" y="1353188"/>
                    </a:lnTo>
                    <a:lnTo>
                      <a:pt x="206778" y="1353917"/>
                    </a:lnTo>
                    <a:lnTo>
                      <a:pt x="209636" y="1355318"/>
                    </a:lnTo>
                    <a:lnTo>
                      <a:pt x="211092" y="1356046"/>
                    </a:lnTo>
                    <a:lnTo>
                      <a:pt x="214679" y="1357503"/>
                    </a:lnTo>
                    <a:lnTo>
                      <a:pt x="216080" y="1357503"/>
                    </a:lnTo>
                    <a:lnTo>
                      <a:pt x="217537" y="1356046"/>
                    </a:lnTo>
                    <a:lnTo>
                      <a:pt x="218265" y="1356046"/>
                    </a:lnTo>
                    <a:lnTo>
                      <a:pt x="218994" y="1356046"/>
                    </a:lnTo>
                    <a:lnTo>
                      <a:pt x="218994" y="1357503"/>
                    </a:lnTo>
                    <a:lnTo>
                      <a:pt x="218265" y="1358904"/>
                    </a:lnTo>
                    <a:lnTo>
                      <a:pt x="218265" y="1359633"/>
                    </a:lnTo>
                    <a:lnTo>
                      <a:pt x="218994" y="1360361"/>
                    </a:lnTo>
                    <a:lnTo>
                      <a:pt x="221123" y="1360361"/>
                    </a:lnTo>
                    <a:lnTo>
                      <a:pt x="223309" y="1361818"/>
                    </a:lnTo>
                    <a:lnTo>
                      <a:pt x="223981" y="1363948"/>
                    </a:lnTo>
                    <a:lnTo>
                      <a:pt x="225438" y="1364676"/>
                    </a:lnTo>
                    <a:lnTo>
                      <a:pt x="226166" y="1364676"/>
                    </a:lnTo>
                    <a:lnTo>
                      <a:pt x="229024" y="1363948"/>
                    </a:lnTo>
                    <a:lnTo>
                      <a:pt x="229753" y="1363948"/>
                    </a:lnTo>
                    <a:lnTo>
                      <a:pt x="230481" y="1365405"/>
                    </a:lnTo>
                    <a:lnTo>
                      <a:pt x="231154" y="1366805"/>
                    </a:lnTo>
                    <a:lnTo>
                      <a:pt x="231154" y="1367534"/>
                    </a:lnTo>
                    <a:lnTo>
                      <a:pt x="232611" y="1367534"/>
                    </a:lnTo>
                    <a:lnTo>
                      <a:pt x="233339" y="1368262"/>
                    </a:lnTo>
                    <a:lnTo>
                      <a:pt x="234068" y="1368262"/>
                    </a:lnTo>
                    <a:lnTo>
                      <a:pt x="234796" y="1369720"/>
                    </a:lnTo>
                    <a:lnTo>
                      <a:pt x="235469" y="1371120"/>
                    </a:lnTo>
                    <a:lnTo>
                      <a:pt x="236197" y="1372577"/>
                    </a:lnTo>
                    <a:lnTo>
                      <a:pt x="237654" y="1373306"/>
                    </a:lnTo>
                    <a:lnTo>
                      <a:pt x="241969" y="1376164"/>
                    </a:lnTo>
                    <a:lnTo>
                      <a:pt x="243370" y="1376164"/>
                    </a:lnTo>
                    <a:lnTo>
                      <a:pt x="245555" y="1376164"/>
                    </a:lnTo>
                    <a:lnTo>
                      <a:pt x="248413" y="1373306"/>
                    </a:lnTo>
                    <a:lnTo>
                      <a:pt x="250543" y="1372577"/>
                    </a:lnTo>
                    <a:lnTo>
                      <a:pt x="252728" y="1371849"/>
                    </a:lnTo>
                    <a:lnTo>
                      <a:pt x="259172" y="1371849"/>
                    </a:lnTo>
                    <a:lnTo>
                      <a:pt x="263487" y="1371849"/>
                    </a:lnTo>
                    <a:lnTo>
                      <a:pt x="264944" y="1371849"/>
                    </a:lnTo>
                    <a:lnTo>
                      <a:pt x="267074" y="1370392"/>
                    </a:lnTo>
                    <a:lnTo>
                      <a:pt x="271389" y="1366805"/>
                    </a:lnTo>
                    <a:lnTo>
                      <a:pt x="274247" y="1363948"/>
                    </a:lnTo>
                    <a:lnTo>
                      <a:pt x="277833" y="1360361"/>
                    </a:lnTo>
                    <a:lnTo>
                      <a:pt x="280747" y="1358904"/>
                    </a:lnTo>
                    <a:lnTo>
                      <a:pt x="283605" y="1358232"/>
                    </a:lnTo>
                    <a:lnTo>
                      <a:pt x="284333" y="1358232"/>
                    </a:lnTo>
                    <a:lnTo>
                      <a:pt x="284333" y="1359633"/>
                    </a:lnTo>
                    <a:lnTo>
                      <a:pt x="285734" y="1361090"/>
                    </a:lnTo>
                    <a:lnTo>
                      <a:pt x="286463" y="1363948"/>
                    </a:lnTo>
                    <a:lnTo>
                      <a:pt x="287191" y="1365405"/>
                    </a:lnTo>
                    <a:lnTo>
                      <a:pt x="287920" y="1365405"/>
                    </a:lnTo>
                    <a:lnTo>
                      <a:pt x="288648" y="1365405"/>
                    </a:lnTo>
                    <a:lnTo>
                      <a:pt x="289321" y="1364676"/>
                    </a:lnTo>
                    <a:lnTo>
                      <a:pt x="291506" y="1364676"/>
                    </a:lnTo>
                    <a:lnTo>
                      <a:pt x="292907" y="1364676"/>
                    </a:lnTo>
                    <a:lnTo>
                      <a:pt x="293635" y="1365405"/>
                    </a:lnTo>
                    <a:lnTo>
                      <a:pt x="292907" y="1366133"/>
                    </a:lnTo>
                    <a:lnTo>
                      <a:pt x="290777" y="1366805"/>
                    </a:lnTo>
                    <a:lnTo>
                      <a:pt x="290049" y="1367534"/>
                    </a:lnTo>
                    <a:lnTo>
                      <a:pt x="289321" y="1368262"/>
                    </a:lnTo>
                    <a:lnTo>
                      <a:pt x="289321" y="1369720"/>
                    </a:lnTo>
                    <a:lnTo>
                      <a:pt x="290049" y="1370392"/>
                    </a:lnTo>
                    <a:lnTo>
                      <a:pt x="290777" y="1371120"/>
                    </a:lnTo>
                    <a:lnTo>
                      <a:pt x="292234" y="1371120"/>
                    </a:lnTo>
                    <a:lnTo>
                      <a:pt x="292234" y="1372577"/>
                    </a:lnTo>
                    <a:lnTo>
                      <a:pt x="290049" y="1373306"/>
                    </a:lnTo>
                    <a:lnTo>
                      <a:pt x="287920" y="1372577"/>
                    </a:lnTo>
                    <a:lnTo>
                      <a:pt x="287191" y="1372577"/>
                    </a:lnTo>
                    <a:lnTo>
                      <a:pt x="286463" y="1373306"/>
                    </a:lnTo>
                    <a:lnTo>
                      <a:pt x="285734" y="1373978"/>
                    </a:lnTo>
                    <a:lnTo>
                      <a:pt x="285006" y="1374707"/>
                    </a:lnTo>
                    <a:lnTo>
                      <a:pt x="285006" y="1376164"/>
                    </a:lnTo>
                    <a:lnTo>
                      <a:pt x="284333" y="1376892"/>
                    </a:lnTo>
                    <a:lnTo>
                      <a:pt x="282148" y="1378293"/>
                    </a:lnTo>
                    <a:lnTo>
                      <a:pt x="280018" y="1379750"/>
                    </a:lnTo>
                    <a:lnTo>
                      <a:pt x="278561" y="1380479"/>
                    </a:lnTo>
                    <a:lnTo>
                      <a:pt x="277833" y="1381880"/>
                    </a:lnTo>
                    <a:lnTo>
                      <a:pt x="278561" y="1382608"/>
                    </a:lnTo>
                    <a:lnTo>
                      <a:pt x="277833" y="1384065"/>
                    </a:lnTo>
                    <a:lnTo>
                      <a:pt x="277833" y="1384794"/>
                    </a:lnTo>
                    <a:lnTo>
                      <a:pt x="278561" y="1384794"/>
                    </a:lnTo>
                    <a:lnTo>
                      <a:pt x="279290" y="1384794"/>
                    </a:lnTo>
                    <a:lnTo>
                      <a:pt x="280747" y="1384794"/>
                    </a:lnTo>
                    <a:lnTo>
                      <a:pt x="280747" y="1385466"/>
                    </a:lnTo>
                    <a:lnTo>
                      <a:pt x="281419" y="1385466"/>
                    </a:lnTo>
                    <a:lnTo>
                      <a:pt x="283605" y="1385466"/>
                    </a:lnTo>
                    <a:lnTo>
                      <a:pt x="284333" y="1386194"/>
                    </a:lnTo>
                    <a:lnTo>
                      <a:pt x="284333" y="1387652"/>
                    </a:lnTo>
                    <a:lnTo>
                      <a:pt x="285734" y="1387652"/>
                    </a:lnTo>
                    <a:lnTo>
                      <a:pt x="287920" y="1387652"/>
                    </a:lnTo>
                    <a:lnTo>
                      <a:pt x="288648" y="1388380"/>
                    </a:lnTo>
                    <a:lnTo>
                      <a:pt x="289321" y="1388380"/>
                    </a:lnTo>
                    <a:lnTo>
                      <a:pt x="289321" y="1389109"/>
                    </a:lnTo>
                    <a:lnTo>
                      <a:pt x="290049" y="1390509"/>
                    </a:lnTo>
                    <a:lnTo>
                      <a:pt x="290777" y="1390509"/>
                    </a:lnTo>
                    <a:lnTo>
                      <a:pt x="292234" y="1390509"/>
                    </a:lnTo>
                    <a:lnTo>
                      <a:pt x="292907" y="1391966"/>
                    </a:lnTo>
                    <a:lnTo>
                      <a:pt x="293635" y="1392695"/>
                    </a:lnTo>
                    <a:lnTo>
                      <a:pt x="294364" y="1394096"/>
                    </a:lnTo>
                    <a:lnTo>
                      <a:pt x="295821" y="1394096"/>
                    </a:lnTo>
                    <a:lnTo>
                      <a:pt x="297222" y="1395553"/>
                    </a:lnTo>
                    <a:lnTo>
                      <a:pt x="297950" y="1396281"/>
                    </a:lnTo>
                    <a:lnTo>
                      <a:pt x="300136" y="1396281"/>
                    </a:lnTo>
                    <a:lnTo>
                      <a:pt x="300808" y="1396281"/>
                    </a:lnTo>
                    <a:lnTo>
                      <a:pt x="300808" y="1397682"/>
                    </a:lnTo>
                    <a:lnTo>
                      <a:pt x="300808" y="1399868"/>
                    </a:lnTo>
                    <a:lnTo>
                      <a:pt x="300808" y="1400540"/>
                    </a:lnTo>
                    <a:lnTo>
                      <a:pt x="300136" y="1401997"/>
                    </a:lnTo>
                    <a:lnTo>
                      <a:pt x="300808" y="1402726"/>
                    </a:lnTo>
                    <a:lnTo>
                      <a:pt x="301537" y="1403454"/>
                    </a:lnTo>
                    <a:lnTo>
                      <a:pt x="302994" y="1403454"/>
                    </a:lnTo>
                    <a:lnTo>
                      <a:pt x="303722" y="1404126"/>
                    </a:lnTo>
                    <a:lnTo>
                      <a:pt x="303722" y="1406312"/>
                    </a:lnTo>
                    <a:lnTo>
                      <a:pt x="304395" y="1407040"/>
                    </a:lnTo>
                    <a:lnTo>
                      <a:pt x="305123" y="1407040"/>
                    </a:lnTo>
                    <a:lnTo>
                      <a:pt x="315882" y="1401997"/>
                    </a:lnTo>
                    <a:lnTo>
                      <a:pt x="316611" y="1402726"/>
                    </a:lnTo>
                    <a:lnTo>
                      <a:pt x="316611" y="1407040"/>
                    </a:lnTo>
                    <a:lnTo>
                      <a:pt x="318796" y="1412028"/>
                    </a:lnTo>
                    <a:lnTo>
                      <a:pt x="318796" y="1414942"/>
                    </a:lnTo>
                    <a:lnTo>
                      <a:pt x="318796" y="1416343"/>
                    </a:lnTo>
                    <a:lnTo>
                      <a:pt x="319469" y="1417800"/>
                    </a:lnTo>
                    <a:lnTo>
                      <a:pt x="318796" y="1419257"/>
                    </a:lnTo>
                    <a:lnTo>
                      <a:pt x="318068" y="1420658"/>
                    </a:lnTo>
                    <a:lnTo>
                      <a:pt x="317339" y="1422843"/>
                    </a:lnTo>
                    <a:lnTo>
                      <a:pt x="317339" y="1424244"/>
                    </a:lnTo>
                    <a:lnTo>
                      <a:pt x="319469" y="1429287"/>
                    </a:lnTo>
                    <a:lnTo>
                      <a:pt x="320926" y="1433602"/>
                    </a:lnTo>
                    <a:lnTo>
                      <a:pt x="321654" y="1435732"/>
                    </a:lnTo>
                    <a:lnTo>
                      <a:pt x="320926" y="1437188"/>
                    </a:lnTo>
                    <a:lnTo>
                      <a:pt x="319469" y="1442176"/>
                    </a:lnTo>
                    <a:lnTo>
                      <a:pt x="318796" y="1445090"/>
                    </a:lnTo>
                    <a:lnTo>
                      <a:pt x="318796" y="1446491"/>
                    </a:lnTo>
                    <a:lnTo>
                      <a:pt x="318796" y="1447948"/>
                    </a:lnTo>
                    <a:lnTo>
                      <a:pt x="317339" y="1448676"/>
                    </a:lnTo>
                    <a:lnTo>
                      <a:pt x="312296" y="1449404"/>
                    </a:lnTo>
                    <a:lnTo>
                      <a:pt x="311567" y="1450805"/>
                    </a:lnTo>
                    <a:lnTo>
                      <a:pt x="310895" y="1451534"/>
                    </a:lnTo>
                    <a:lnTo>
                      <a:pt x="309438" y="1452991"/>
                    </a:lnTo>
                    <a:lnTo>
                      <a:pt x="309438" y="1453663"/>
                    </a:lnTo>
                    <a:lnTo>
                      <a:pt x="308709" y="1453663"/>
                    </a:lnTo>
                    <a:lnTo>
                      <a:pt x="308709" y="1454392"/>
                    </a:lnTo>
                    <a:lnTo>
                      <a:pt x="310166" y="1455120"/>
                    </a:lnTo>
                    <a:lnTo>
                      <a:pt x="311567" y="1455120"/>
                    </a:lnTo>
                    <a:lnTo>
                      <a:pt x="312296" y="1456577"/>
                    </a:lnTo>
                    <a:lnTo>
                      <a:pt x="311567" y="1457306"/>
                    </a:lnTo>
                    <a:lnTo>
                      <a:pt x="310895" y="1457306"/>
                    </a:lnTo>
                    <a:lnTo>
                      <a:pt x="309438" y="1457978"/>
                    </a:lnTo>
                    <a:lnTo>
                      <a:pt x="308709" y="1458707"/>
                    </a:lnTo>
                    <a:lnTo>
                      <a:pt x="307981" y="1460164"/>
                    </a:lnTo>
                    <a:lnTo>
                      <a:pt x="306580" y="1461565"/>
                    </a:lnTo>
                    <a:lnTo>
                      <a:pt x="305123" y="1461565"/>
                    </a:lnTo>
                    <a:lnTo>
                      <a:pt x="303722" y="1460892"/>
                    </a:lnTo>
                    <a:lnTo>
                      <a:pt x="300808" y="1461565"/>
                    </a:lnTo>
                    <a:lnTo>
                      <a:pt x="300808" y="1460892"/>
                    </a:lnTo>
                    <a:lnTo>
                      <a:pt x="301537" y="1459435"/>
                    </a:lnTo>
                    <a:lnTo>
                      <a:pt x="301537" y="1457978"/>
                    </a:lnTo>
                    <a:lnTo>
                      <a:pt x="300136" y="1457978"/>
                    </a:lnTo>
                    <a:lnTo>
                      <a:pt x="298679" y="1458707"/>
                    </a:lnTo>
                    <a:lnTo>
                      <a:pt x="297950" y="1459435"/>
                    </a:lnTo>
                    <a:lnTo>
                      <a:pt x="297950" y="1460892"/>
                    </a:lnTo>
                    <a:lnTo>
                      <a:pt x="297222" y="1463022"/>
                    </a:lnTo>
                    <a:lnTo>
                      <a:pt x="295821" y="1464478"/>
                    </a:lnTo>
                    <a:lnTo>
                      <a:pt x="293635" y="1465151"/>
                    </a:lnTo>
                    <a:lnTo>
                      <a:pt x="292234" y="1466608"/>
                    </a:lnTo>
                    <a:lnTo>
                      <a:pt x="291506" y="1468737"/>
                    </a:lnTo>
                    <a:lnTo>
                      <a:pt x="292234" y="1470194"/>
                    </a:lnTo>
                    <a:lnTo>
                      <a:pt x="291506" y="1472380"/>
                    </a:lnTo>
                    <a:lnTo>
                      <a:pt x="290049" y="1472380"/>
                    </a:lnTo>
                    <a:lnTo>
                      <a:pt x="287920" y="1473052"/>
                    </a:lnTo>
                    <a:lnTo>
                      <a:pt x="287191" y="1475966"/>
                    </a:lnTo>
                    <a:lnTo>
                      <a:pt x="286463" y="1476639"/>
                    </a:lnTo>
                    <a:lnTo>
                      <a:pt x="282148" y="1476639"/>
                    </a:lnTo>
                    <a:lnTo>
                      <a:pt x="281419" y="1476639"/>
                    </a:lnTo>
                    <a:lnTo>
                      <a:pt x="280747" y="1476639"/>
                    </a:lnTo>
                    <a:lnTo>
                      <a:pt x="280747" y="1477367"/>
                    </a:lnTo>
                    <a:lnTo>
                      <a:pt x="281419" y="1478096"/>
                    </a:lnTo>
                    <a:lnTo>
                      <a:pt x="282148" y="1479552"/>
                    </a:lnTo>
                    <a:lnTo>
                      <a:pt x="282876" y="1480225"/>
                    </a:lnTo>
                    <a:lnTo>
                      <a:pt x="283605" y="1482410"/>
                    </a:lnTo>
                    <a:lnTo>
                      <a:pt x="282876" y="1484540"/>
                    </a:lnTo>
                    <a:lnTo>
                      <a:pt x="280747" y="1486725"/>
                    </a:lnTo>
                    <a:lnTo>
                      <a:pt x="277104" y="1488126"/>
                    </a:lnTo>
                    <a:lnTo>
                      <a:pt x="272117" y="1490312"/>
                    </a:lnTo>
                    <a:lnTo>
                      <a:pt x="269932" y="1493898"/>
                    </a:lnTo>
                    <a:lnTo>
                      <a:pt x="269259" y="1494627"/>
                    </a:lnTo>
                    <a:lnTo>
                      <a:pt x="268531" y="1495299"/>
                    </a:lnTo>
                    <a:lnTo>
                      <a:pt x="269932" y="1496027"/>
                    </a:lnTo>
                    <a:lnTo>
                      <a:pt x="270660" y="1496756"/>
                    </a:lnTo>
                    <a:lnTo>
                      <a:pt x="269932" y="1498213"/>
                    </a:lnTo>
                    <a:lnTo>
                      <a:pt x="268531" y="1499614"/>
                    </a:lnTo>
                    <a:lnTo>
                      <a:pt x="267802" y="1501799"/>
                    </a:lnTo>
                    <a:lnTo>
                      <a:pt x="266345" y="1503929"/>
                    </a:lnTo>
                    <a:lnTo>
                      <a:pt x="262030" y="1504657"/>
                    </a:lnTo>
                    <a:lnTo>
                      <a:pt x="257043" y="1504657"/>
                    </a:lnTo>
                    <a:lnTo>
                      <a:pt x="255586" y="1505386"/>
                    </a:lnTo>
                    <a:lnTo>
                      <a:pt x="252000" y="1505386"/>
                    </a:lnTo>
                    <a:lnTo>
                      <a:pt x="250543" y="1506114"/>
                    </a:lnTo>
                    <a:lnTo>
                      <a:pt x="250543" y="1507515"/>
                    </a:lnTo>
                    <a:lnTo>
                      <a:pt x="251271" y="1510373"/>
                    </a:lnTo>
                    <a:lnTo>
                      <a:pt x="251271" y="1511101"/>
                    </a:lnTo>
                    <a:lnTo>
                      <a:pt x="250543" y="1511830"/>
                    </a:lnTo>
                    <a:lnTo>
                      <a:pt x="249142" y="1512559"/>
                    </a:lnTo>
                    <a:lnTo>
                      <a:pt x="249142" y="1516145"/>
                    </a:lnTo>
                    <a:lnTo>
                      <a:pt x="249142" y="1516873"/>
                    </a:lnTo>
                    <a:lnTo>
                      <a:pt x="250543" y="1516873"/>
                    </a:lnTo>
                    <a:lnTo>
                      <a:pt x="251271" y="1518274"/>
                    </a:lnTo>
                    <a:lnTo>
                      <a:pt x="250543" y="1519003"/>
                    </a:lnTo>
                    <a:lnTo>
                      <a:pt x="249142" y="1520460"/>
                    </a:lnTo>
                    <a:lnTo>
                      <a:pt x="248413" y="1522589"/>
                    </a:lnTo>
                    <a:lnTo>
                      <a:pt x="246284" y="1524046"/>
                    </a:lnTo>
                    <a:lnTo>
                      <a:pt x="246284" y="1525503"/>
                    </a:lnTo>
                    <a:lnTo>
                      <a:pt x="246284" y="1526904"/>
                    </a:lnTo>
                    <a:lnTo>
                      <a:pt x="244827" y="1528361"/>
                    </a:lnTo>
                    <a:lnTo>
                      <a:pt x="243370" y="1529090"/>
                    </a:lnTo>
                    <a:lnTo>
                      <a:pt x="241240" y="1530491"/>
                    </a:lnTo>
                    <a:lnTo>
                      <a:pt x="238383" y="1534077"/>
                    </a:lnTo>
                    <a:lnTo>
                      <a:pt x="236197" y="1536262"/>
                    </a:lnTo>
                    <a:lnTo>
                      <a:pt x="232611" y="1538392"/>
                    </a:lnTo>
                    <a:lnTo>
                      <a:pt x="227567" y="1541978"/>
                    </a:lnTo>
                    <a:lnTo>
                      <a:pt x="223981" y="1544836"/>
                    </a:lnTo>
                    <a:lnTo>
                      <a:pt x="222580" y="1547750"/>
                    </a:lnTo>
                    <a:lnTo>
                      <a:pt x="221852" y="1547750"/>
                    </a:lnTo>
                    <a:lnTo>
                      <a:pt x="218994" y="1547022"/>
                    </a:lnTo>
                    <a:lnTo>
                      <a:pt x="218265" y="1547750"/>
                    </a:lnTo>
                    <a:lnTo>
                      <a:pt x="217537" y="1547750"/>
                    </a:lnTo>
                    <a:lnTo>
                      <a:pt x="213950" y="1547750"/>
                    </a:lnTo>
                    <a:lnTo>
                      <a:pt x="212493" y="1548423"/>
                    </a:lnTo>
                    <a:lnTo>
                      <a:pt x="210364" y="1549151"/>
                    </a:lnTo>
                    <a:lnTo>
                      <a:pt x="209636" y="1549880"/>
                    </a:lnTo>
                    <a:lnTo>
                      <a:pt x="208907" y="1549151"/>
                    </a:lnTo>
                    <a:lnTo>
                      <a:pt x="208907" y="1548423"/>
                    </a:lnTo>
                    <a:lnTo>
                      <a:pt x="208235" y="1547750"/>
                    </a:lnTo>
                    <a:lnTo>
                      <a:pt x="206778" y="1547750"/>
                    </a:lnTo>
                    <a:lnTo>
                      <a:pt x="202463" y="1549880"/>
                    </a:lnTo>
                    <a:lnTo>
                      <a:pt x="200333" y="1552737"/>
                    </a:lnTo>
                    <a:lnTo>
                      <a:pt x="196747" y="1554194"/>
                    </a:lnTo>
                    <a:lnTo>
                      <a:pt x="196018" y="1554923"/>
                    </a:lnTo>
                    <a:lnTo>
                      <a:pt x="195290" y="1556324"/>
                    </a:lnTo>
                    <a:lnTo>
                      <a:pt x="195290" y="1557781"/>
                    </a:lnTo>
                    <a:lnTo>
                      <a:pt x="195290" y="1559238"/>
                    </a:lnTo>
                    <a:lnTo>
                      <a:pt x="195290" y="1560639"/>
                    </a:lnTo>
                    <a:lnTo>
                      <a:pt x="197419" y="1562096"/>
                    </a:lnTo>
                    <a:lnTo>
                      <a:pt x="199605" y="1562824"/>
                    </a:lnTo>
                    <a:lnTo>
                      <a:pt x="200333" y="1564225"/>
                    </a:lnTo>
                    <a:lnTo>
                      <a:pt x="201006" y="1564954"/>
                    </a:lnTo>
                    <a:lnTo>
                      <a:pt x="202463" y="1564954"/>
                    </a:lnTo>
                    <a:lnTo>
                      <a:pt x="202463" y="1565682"/>
                    </a:lnTo>
                    <a:lnTo>
                      <a:pt x="201734" y="1566410"/>
                    </a:lnTo>
                    <a:lnTo>
                      <a:pt x="201734" y="1567139"/>
                    </a:lnTo>
                    <a:lnTo>
                      <a:pt x="205321" y="1566410"/>
                    </a:lnTo>
                    <a:lnTo>
                      <a:pt x="208907" y="1568540"/>
                    </a:lnTo>
                    <a:lnTo>
                      <a:pt x="211092" y="1571398"/>
                    </a:lnTo>
                    <a:lnTo>
                      <a:pt x="216080" y="1571398"/>
                    </a:lnTo>
                    <a:lnTo>
                      <a:pt x="221852" y="1564225"/>
                    </a:lnTo>
                    <a:lnTo>
                      <a:pt x="229753" y="1559910"/>
                    </a:lnTo>
                    <a:lnTo>
                      <a:pt x="230481" y="1560639"/>
                    </a:lnTo>
                    <a:lnTo>
                      <a:pt x="231154" y="1559910"/>
                    </a:lnTo>
                    <a:lnTo>
                      <a:pt x="231882" y="1558509"/>
                    </a:lnTo>
                    <a:lnTo>
                      <a:pt x="239055" y="1549880"/>
                    </a:lnTo>
                    <a:lnTo>
                      <a:pt x="245555" y="1547750"/>
                    </a:lnTo>
                    <a:lnTo>
                      <a:pt x="246284" y="1548423"/>
                    </a:lnTo>
                    <a:lnTo>
                      <a:pt x="247685" y="1550608"/>
                    </a:lnTo>
                    <a:lnTo>
                      <a:pt x="251271" y="1552737"/>
                    </a:lnTo>
                    <a:lnTo>
                      <a:pt x="251271" y="1554194"/>
                    </a:lnTo>
                    <a:lnTo>
                      <a:pt x="252000" y="1557052"/>
                    </a:lnTo>
                    <a:lnTo>
                      <a:pt x="252000" y="1559238"/>
                    </a:lnTo>
                    <a:lnTo>
                      <a:pt x="252000" y="1559910"/>
                    </a:lnTo>
                    <a:lnTo>
                      <a:pt x="257043" y="1559910"/>
                    </a:lnTo>
                    <a:lnTo>
                      <a:pt x="262759" y="1563497"/>
                    </a:lnTo>
                    <a:lnTo>
                      <a:pt x="266345" y="1565682"/>
                    </a:lnTo>
                    <a:lnTo>
                      <a:pt x="266345" y="1564954"/>
                    </a:lnTo>
                    <a:lnTo>
                      <a:pt x="267074" y="1565682"/>
                    </a:lnTo>
                    <a:lnTo>
                      <a:pt x="268531" y="1565682"/>
                    </a:lnTo>
                    <a:lnTo>
                      <a:pt x="269932" y="1564225"/>
                    </a:lnTo>
                    <a:lnTo>
                      <a:pt x="269259" y="1563497"/>
                    </a:lnTo>
                    <a:lnTo>
                      <a:pt x="267802" y="1562824"/>
                    </a:lnTo>
                    <a:lnTo>
                      <a:pt x="268531" y="1561367"/>
                    </a:lnTo>
                    <a:lnTo>
                      <a:pt x="269932" y="1561367"/>
                    </a:lnTo>
                    <a:lnTo>
                      <a:pt x="279290" y="1558509"/>
                    </a:lnTo>
                    <a:lnTo>
                      <a:pt x="280018" y="1556324"/>
                    </a:lnTo>
                    <a:lnTo>
                      <a:pt x="278561" y="1554194"/>
                    </a:lnTo>
                    <a:lnTo>
                      <a:pt x="279290" y="1553466"/>
                    </a:lnTo>
                    <a:lnTo>
                      <a:pt x="281419" y="1552737"/>
                    </a:lnTo>
                    <a:lnTo>
                      <a:pt x="282148" y="1554194"/>
                    </a:lnTo>
                    <a:lnTo>
                      <a:pt x="282876" y="1554194"/>
                    </a:lnTo>
                    <a:lnTo>
                      <a:pt x="284333" y="1552009"/>
                    </a:lnTo>
                    <a:lnTo>
                      <a:pt x="286463" y="1549151"/>
                    </a:lnTo>
                    <a:lnTo>
                      <a:pt x="290777" y="1548423"/>
                    </a:lnTo>
                    <a:lnTo>
                      <a:pt x="291506" y="1547750"/>
                    </a:lnTo>
                    <a:lnTo>
                      <a:pt x="290049" y="1546293"/>
                    </a:lnTo>
                    <a:lnTo>
                      <a:pt x="290777" y="1544164"/>
                    </a:lnTo>
                    <a:lnTo>
                      <a:pt x="292234" y="1543435"/>
                    </a:lnTo>
                    <a:lnTo>
                      <a:pt x="294364" y="1543435"/>
                    </a:lnTo>
                    <a:lnTo>
                      <a:pt x="297950" y="1541250"/>
                    </a:lnTo>
                    <a:lnTo>
                      <a:pt x="297222" y="1536935"/>
                    </a:lnTo>
                    <a:lnTo>
                      <a:pt x="297950" y="1534805"/>
                    </a:lnTo>
                    <a:lnTo>
                      <a:pt x="300808" y="1532676"/>
                    </a:lnTo>
                    <a:lnTo>
                      <a:pt x="306580" y="1529090"/>
                    </a:lnTo>
                    <a:lnTo>
                      <a:pt x="308709" y="1529090"/>
                    </a:lnTo>
                    <a:lnTo>
                      <a:pt x="311567" y="1527633"/>
                    </a:lnTo>
                    <a:lnTo>
                      <a:pt x="313753" y="1523318"/>
                    </a:lnTo>
                    <a:lnTo>
                      <a:pt x="315882" y="1521861"/>
                    </a:lnTo>
                    <a:lnTo>
                      <a:pt x="320197" y="1518274"/>
                    </a:lnTo>
                    <a:lnTo>
                      <a:pt x="327370" y="1511101"/>
                    </a:lnTo>
                    <a:lnTo>
                      <a:pt x="328098" y="1506114"/>
                    </a:lnTo>
                    <a:lnTo>
                      <a:pt x="329555" y="1506114"/>
                    </a:lnTo>
                    <a:lnTo>
                      <a:pt x="330284" y="1504657"/>
                    </a:lnTo>
                    <a:lnTo>
                      <a:pt x="330284" y="1503200"/>
                    </a:lnTo>
                    <a:lnTo>
                      <a:pt x="328098" y="1503200"/>
                    </a:lnTo>
                    <a:lnTo>
                      <a:pt x="327370" y="1502528"/>
                    </a:lnTo>
                    <a:lnTo>
                      <a:pt x="327370" y="1501071"/>
                    </a:lnTo>
                    <a:lnTo>
                      <a:pt x="327370" y="1499614"/>
                    </a:lnTo>
                    <a:lnTo>
                      <a:pt x="325969" y="1497484"/>
                    </a:lnTo>
                    <a:lnTo>
                      <a:pt x="326697" y="1495299"/>
                    </a:lnTo>
                    <a:lnTo>
                      <a:pt x="328098" y="1492441"/>
                    </a:lnTo>
                    <a:lnTo>
                      <a:pt x="329555" y="1491713"/>
                    </a:lnTo>
                    <a:lnTo>
                      <a:pt x="330284" y="1491713"/>
                    </a:lnTo>
                    <a:lnTo>
                      <a:pt x="334543" y="1491713"/>
                    </a:lnTo>
                    <a:lnTo>
                      <a:pt x="336728" y="1490312"/>
                    </a:lnTo>
                    <a:lnTo>
                      <a:pt x="337457" y="1488126"/>
                    </a:lnTo>
                    <a:lnTo>
                      <a:pt x="338858" y="1483139"/>
                    </a:lnTo>
                    <a:lnTo>
                      <a:pt x="339586" y="1482410"/>
                    </a:lnTo>
                    <a:lnTo>
                      <a:pt x="340314" y="1482410"/>
                    </a:lnTo>
                    <a:lnTo>
                      <a:pt x="341771" y="1483811"/>
                    </a:lnTo>
                    <a:lnTo>
                      <a:pt x="341771" y="1484540"/>
                    </a:lnTo>
                    <a:lnTo>
                      <a:pt x="342444" y="1485268"/>
                    </a:lnTo>
                    <a:lnTo>
                      <a:pt x="343901" y="1485997"/>
                    </a:lnTo>
                    <a:lnTo>
                      <a:pt x="344629" y="1485997"/>
                    </a:lnTo>
                    <a:lnTo>
                      <a:pt x="346030" y="1485997"/>
                    </a:lnTo>
                    <a:lnTo>
                      <a:pt x="347487" y="1486725"/>
                    </a:lnTo>
                    <a:lnTo>
                      <a:pt x="349673" y="1485997"/>
                    </a:lnTo>
                    <a:lnTo>
                      <a:pt x="351074" y="1486725"/>
                    </a:lnTo>
                    <a:lnTo>
                      <a:pt x="351074" y="1488126"/>
                    </a:lnTo>
                    <a:lnTo>
                      <a:pt x="351802" y="1489583"/>
                    </a:lnTo>
                    <a:lnTo>
                      <a:pt x="354660" y="1490312"/>
                    </a:lnTo>
                    <a:lnTo>
                      <a:pt x="357518" y="1491040"/>
                    </a:lnTo>
                    <a:lnTo>
                      <a:pt x="358975" y="1491040"/>
                    </a:lnTo>
                    <a:lnTo>
                      <a:pt x="360432" y="1491040"/>
                    </a:lnTo>
                    <a:lnTo>
                      <a:pt x="361160" y="1491040"/>
                    </a:lnTo>
                    <a:lnTo>
                      <a:pt x="361833" y="1491040"/>
                    </a:lnTo>
                    <a:lnTo>
                      <a:pt x="364018" y="1490312"/>
                    </a:lnTo>
                    <a:lnTo>
                      <a:pt x="366148" y="1488855"/>
                    </a:lnTo>
                    <a:lnTo>
                      <a:pt x="366876" y="1488855"/>
                    </a:lnTo>
                    <a:lnTo>
                      <a:pt x="369006" y="1488855"/>
                    </a:lnTo>
                    <a:lnTo>
                      <a:pt x="371191" y="1488126"/>
                    </a:lnTo>
                    <a:lnTo>
                      <a:pt x="374049" y="1486725"/>
                    </a:lnTo>
                    <a:lnTo>
                      <a:pt x="375506" y="1486725"/>
                    </a:lnTo>
                    <a:lnTo>
                      <a:pt x="375506" y="1485268"/>
                    </a:lnTo>
                    <a:lnTo>
                      <a:pt x="376907" y="1485997"/>
                    </a:lnTo>
                    <a:lnTo>
                      <a:pt x="379092" y="1481682"/>
                    </a:lnTo>
                    <a:lnTo>
                      <a:pt x="381950" y="1478096"/>
                    </a:lnTo>
                    <a:lnTo>
                      <a:pt x="383407" y="1478096"/>
                    </a:lnTo>
                    <a:lnTo>
                      <a:pt x="384808" y="1478096"/>
                    </a:lnTo>
                    <a:lnTo>
                      <a:pt x="389123" y="1478096"/>
                    </a:lnTo>
                    <a:lnTo>
                      <a:pt x="391308" y="1476639"/>
                    </a:lnTo>
                    <a:lnTo>
                      <a:pt x="394166" y="1478096"/>
                    </a:lnTo>
                    <a:lnTo>
                      <a:pt x="394895" y="1477367"/>
                    </a:lnTo>
                    <a:lnTo>
                      <a:pt x="395623" y="1476639"/>
                    </a:lnTo>
                    <a:lnTo>
                      <a:pt x="395623" y="1477367"/>
                    </a:lnTo>
                    <a:lnTo>
                      <a:pt x="397753" y="1475966"/>
                    </a:lnTo>
                    <a:lnTo>
                      <a:pt x="400611" y="1470923"/>
                    </a:lnTo>
                    <a:lnTo>
                      <a:pt x="402796" y="1468737"/>
                    </a:lnTo>
                    <a:lnTo>
                      <a:pt x="415685" y="1455120"/>
                    </a:lnTo>
                    <a:lnTo>
                      <a:pt x="417870" y="1452991"/>
                    </a:lnTo>
                    <a:lnTo>
                      <a:pt x="425771" y="1447219"/>
                    </a:lnTo>
                    <a:lnTo>
                      <a:pt x="427172" y="1447219"/>
                    </a:lnTo>
                    <a:lnTo>
                      <a:pt x="427172" y="1449404"/>
                    </a:lnTo>
                    <a:lnTo>
                      <a:pt x="425043" y="1451534"/>
                    </a:lnTo>
                    <a:lnTo>
                      <a:pt x="419271" y="1461565"/>
                    </a:lnTo>
                    <a:lnTo>
                      <a:pt x="414956" y="1465151"/>
                    </a:lnTo>
                    <a:lnTo>
                      <a:pt x="408512" y="1470923"/>
                    </a:lnTo>
                    <a:lnTo>
                      <a:pt x="408512" y="1473781"/>
                    </a:lnTo>
                    <a:lnTo>
                      <a:pt x="404926" y="1475966"/>
                    </a:lnTo>
                    <a:lnTo>
                      <a:pt x="404197" y="1478824"/>
                    </a:lnTo>
                    <a:lnTo>
                      <a:pt x="405654" y="1480953"/>
                    </a:lnTo>
                    <a:lnTo>
                      <a:pt x="408512" y="1482410"/>
                    </a:lnTo>
                    <a:lnTo>
                      <a:pt x="407055" y="1486725"/>
                    </a:lnTo>
                    <a:lnTo>
                      <a:pt x="407055" y="1488126"/>
                    </a:lnTo>
                    <a:lnTo>
                      <a:pt x="408512" y="1488126"/>
                    </a:lnTo>
                    <a:lnTo>
                      <a:pt x="413555" y="1488855"/>
                    </a:lnTo>
                    <a:lnTo>
                      <a:pt x="414956" y="1488855"/>
                    </a:lnTo>
                    <a:lnTo>
                      <a:pt x="417142" y="1490312"/>
                    </a:lnTo>
                    <a:lnTo>
                      <a:pt x="417870" y="1491040"/>
                    </a:lnTo>
                    <a:lnTo>
                      <a:pt x="417870" y="1490312"/>
                    </a:lnTo>
                    <a:lnTo>
                      <a:pt x="418598" y="1491040"/>
                    </a:lnTo>
                    <a:lnTo>
                      <a:pt x="419271" y="1491040"/>
                    </a:lnTo>
                    <a:lnTo>
                      <a:pt x="419271" y="1488855"/>
                    </a:lnTo>
                    <a:lnTo>
                      <a:pt x="420728" y="1485268"/>
                    </a:lnTo>
                    <a:lnTo>
                      <a:pt x="420728" y="1483139"/>
                    </a:lnTo>
                    <a:lnTo>
                      <a:pt x="421456" y="1483139"/>
                    </a:lnTo>
                    <a:lnTo>
                      <a:pt x="422185" y="1483811"/>
                    </a:lnTo>
                    <a:lnTo>
                      <a:pt x="422857" y="1485268"/>
                    </a:lnTo>
                    <a:lnTo>
                      <a:pt x="424314" y="1484540"/>
                    </a:lnTo>
                    <a:lnTo>
                      <a:pt x="424314" y="1482410"/>
                    </a:lnTo>
                    <a:lnTo>
                      <a:pt x="424314" y="1480953"/>
                    </a:lnTo>
                    <a:lnTo>
                      <a:pt x="422857" y="1477367"/>
                    </a:lnTo>
                    <a:lnTo>
                      <a:pt x="425771" y="1476639"/>
                    </a:lnTo>
                    <a:lnTo>
                      <a:pt x="427901" y="1477367"/>
                    </a:lnTo>
                    <a:lnTo>
                      <a:pt x="430086" y="1478824"/>
                    </a:lnTo>
                    <a:lnTo>
                      <a:pt x="434345" y="1479552"/>
                    </a:lnTo>
                    <a:lnTo>
                      <a:pt x="437259" y="1478096"/>
                    </a:lnTo>
                    <a:lnTo>
                      <a:pt x="442246" y="1475966"/>
                    </a:lnTo>
                    <a:lnTo>
                      <a:pt x="443703" y="1475238"/>
                    </a:lnTo>
                    <a:lnTo>
                      <a:pt x="445160" y="1475966"/>
                    </a:lnTo>
                    <a:lnTo>
                      <a:pt x="445833" y="1478096"/>
                    </a:lnTo>
                    <a:lnTo>
                      <a:pt x="452333" y="1485997"/>
                    </a:lnTo>
                    <a:lnTo>
                      <a:pt x="460907" y="1485997"/>
                    </a:lnTo>
                    <a:lnTo>
                      <a:pt x="463092" y="1491040"/>
                    </a:lnTo>
                    <a:lnTo>
                      <a:pt x="467407" y="1492441"/>
                    </a:lnTo>
                    <a:lnTo>
                      <a:pt x="468136" y="1491040"/>
                    </a:lnTo>
                    <a:lnTo>
                      <a:pt x="468808" y="1491040"/>
                    </a:lnTo>
                    <a:lnTo>
                      <a:pt x="472394" y="1492441"/>
                    </a:lnTo>
                    <a:lnTo>
                      <a:pt x="473851" y="1489583"/>
                    </a:lnTo>
                    <a:lnTo>
                      <a:pt x="473851" y="1480225"/>
                    </a:lnTo>
                    <a:lnTo>
                      <a:pt x="474580" y="1479552"/>
                    </a:lnTo>
                    <a:lnTo>
                      <a:pt x="475308" y="1478824"/>
                    </a:lnTo>
                    <a:lnTo>
                      <a:pt x="474580" y="1478096"/>
                    </a:lnTo>
                    <a:lnTo>
                      <a:pt x="474580" y="1475966"/>
                    </a:lnTo>
                    <a:lnTo>
                      <a:pt x="475308" y="1473781"/>
                    </a:lnTo>
                    <a:lnTo>
                      <a:pt x="476709" y="1470923"/>
                    </a:lnTo>
                    <a:lnTo>
                      <a:pt x="476037" y="1468737"/>
                    </a:lnTo>
                    <a:lnTo>
                      <a:pt x="476037" y="1466608"/>
                    </a:lnTo>
                    <a:lnTo>
                      <a:pt x="476709" y="1465879"/>
                    </a:lnTo>
                    <a:lnTo>
                      <a:pt x="478166" y="1463750"/>
                    </a:lnTo>
                    <a:lnTo>
                      <a:pt x="478895" y="1463750"/>
                    </a:lnTo>
                    <a:lnTo>
                      <a:pt x="481753" y="1464478"/>
                    </a:lnTo>
                    <a:lnTo>
                      <a:pt x="483209" y="1463022"/>
                    </a:lnTo>
                    <a:lnTo>
                      <a:pt x="484610" y="1460164"/>
                    </a:lnTo>
                    <a:lnTo>
                      <a:pt x="486067" y="1452262"/>
                    </a:lnTo>
                    <a:lnTo>
                      <a:pt x="490382" y="1445818"/>
                    </a:lnTo>
                    <a:lnTo>
                      <a:pt x="491783" y="1444361"/>
                    </a:lnTo>
                    <a:lnTo>
                      <a:pt x="493969" y="1438589"/>
                    </a:lnTo>
                    <a:lnTo>
                      <a:pt x="497555" y="1439318"/>
                    </a:lnTo>
                    <a:lnTo>
                      <a:pt x="500413" y="1437917"/>
                    </a:lnTo>
                    <a:lnTo>
                      <a:pt x="506185" y="1442904"/>
                    </a:lnTo>
                    <a:lnTo>
                      <a:pt x="518345" y="1448676"/>
                    </a:lnTo>
                    <a:lnTo>
                      <a:pt x="520530" y="1446491"/>
                    </a:lnTo>
                    <a:lnTo>
                      <a:pt x="520530" y="1447219"/>
                    </a:lnTo>
                    <a:lnTo>
                      <a:pt x="520530" y="1448676"/>
                    </a:lnTo>
                    <a:lnTo>
                      <a:pt x="524117" y="1448676"/>
                    </a:lnTo>
                    <a:lnTo>
                      <a:pt x="528432" y="1450805"/>
                    </a:lnTo>
                    <a:lnTo>
                      <a:pt x="531290" y="1452262"/>
                    </a:lnTo>
                    <a:lnTo>
                      <a:pt x="532747" y="1453663"/>
                    </a:lnTo>
                    <a:lnTo>
                      <a:pt x="534148" y="1455120"/>
                    </a:lnTo>
                    <a:lnTo>
                      <a:pt x="535604" y="1455849"/>
                    </a:lnTo>
                    <a:lnTo>
                      <a:pt x="537061" y="1457306"/>
                    </a:lnTo>
                    <a:lnTo>
                      <a:pt x="537734" y="1457978"/>
                    </a:lnTo>
                    <a:lnTo>
                      <a:pt x="537734" y="1458707"/>
                    </a:lnTo>
                    <a:lnTo>
                      <a:pt x="539191" y="1460164"/>
                    </a:lnTo>
                    <a:lnTo>
                      <a:pt x="541320" y="1460164"/>
                    </a:lnTo>
                    <a:lnTo>
                      <a:pt x="542777" y="1460164"/>
                    </a:lnTo>
                    <a:lnTo>
                      <a:pt x="543506" y="1460164"/>
                    </a:lnTo>
                    <a:lnTo>
                      <a:pt x="544963" y="1458707"/>
                    </a:lnTo>
                    <a:lnTo>
                      <a:pt x="545635" y="1457306"/>
                    </a:lnTo>
                    <a:lnTo>
                      <a:pt x="545635" y="1454392"/>
                    </a:lnTo>
                    <a:lnTo>
                      <a:pt x="545635" y="1451534"/>
                    </a:lnTo>
                    <a:lnTo>
                      <a:pt x="547092" y="1449404"/>
                    </a:lnTo>
                    <a:lnTo>
                      <a:pt x="549222" y="1446491"/>
                    </a:lnTo>
                    <a:lnTo>
                      <a:pt x="551407" y="1445818"/>
                    </a:lnTo>
                    <a:lnTo>
                      <a:pt x="556394" y="1445818"/>
                    </a:lnTo>
                    <a:lnTo>
                      <a:pt x="560709" y="1442904"/>
                    </a:lnTo>
                    <a:lnTo>
                      <a:pt x="562166" y="1441503"/>
                    </a:lnTo>
                    <a:lnTo>
                      <a:pt x="562895" y="1440046"/>
                    </a:lnTo>
                    <a:lnTo>
                      <a:pt x="564295" y="1440775"/>
                    </a:lnTo>
                    <a:lnTo>
                      <a:pt x="565024" y="1440775"/>
                    </a:lnTo>
                    <a:lnTo>
                      <a:pt x="565752" y="1439318"/>
                    </a:lnTo>
                    <a:lnTo>
                      <a:pt x="566481" y="1435732"/>
                    </a:lnTo>
                    <a:lnTo>
                      <a:pt x="575111" y="1432874"/>
                    </a:lnTo>
                    <a:lnTo>
                      <a:pt x="577240" y="1432874"/>
                    </a:lnTo>
                    <a:lnTo>
                      <a:pt x="577969" y="1432874"/>
                    </a:lnTo>
                    <a:lnTo>
                      <a:pt x="578697" y="1432874"/>
                    </a:lnTo>
                    <a:lnTo>
                      <a:pt x="579370" y="1432874"/>
                    </a:lnTo>
                    <a:lnTo>
                      <a:pt x="580827" y="1430016"/>
                    </a:lnTo>
                    <a:lnTo>
                      <a:pt x="582284" y="1425701"/>
                    </a:lnTo>
                    <a:lnTo>
                      <a:pt x="581555" y="1422114"/>
                    </a:lnTo>
                    <a:lnTo>
                      <a:pt x="583012" y="1409170"/>
                    </a:lnTo>
                    <a:lnTo>
                      <a:pt x="584413" y="1399868"/>
                    </a:lnTo>
                    <a:lnTo>
                      <a:pt x="587271" y="1394824"/>
                    </a:lnTo>
                    <a:lnTo>
                      <a:pt x="589456" y="1391238"/>
                    </a:lnTo>
                    <a:lnTo>
                      <a:pt x="591586" y="1383337"/>
                    </a:lnTo>
                    <a:lnTo>
                      <a:pt x="591586" y="1377621"/>
                    </a:lnTo>
                    <a:lnTo>
                      <a:pt x="589456" y="1373306"/>
                    </a:lnTo>
                    <a:lnTo>
                      <a:pt x="589456" y="1371120"/>
                    </a:lnTo>
                    <a:lnTo>
                      <a:pt x="589456" y="1368991"/>
                    </a:lnTo>
                    <a:lnTo>
                      <a:pt x="590185" y="1361818"/>
                    </a:lnTo>
                    <a:lnTo>
                      <a:pt x="590185" y="1361090"/>
                    </a:lnTo>
                    <a:lnTo>
                      <a:pt x="592314" y="1358904"/>
                    </a:lnTo>
                    <a:lnTo>
                      <a:pt x="593771" y="1352460"/>
                    </a:lnTo>
                    <a:lnTo>
                      <a:pt x="595172" y="1338843"/>
                    </a:lnTo>
                    <a:lnTo>
                      <a:pt x="594500" y="1338114"/>
                    </a:lnTo>
                    <a:lnTo>
                      <a:pt x="593043" y="1337386"/>
                    </a:lnTo>
                    <a:lnTo>
                      <a:pt x="593043" y="1332343"/>
                    </a:lnTo>
                    <a:lnTo>
                      <a:pt x="591586" y="1330213"/>
                    </a:lnTo>
                    <a:lnTo>
                      <a:pt x="587999" y="1329485"/>
                    </a:lnTo>
                    <a:lnTo>
                      <a:pt x="585870" y="1325898"/>
                    </a:lnTo>
                    <a:lnTo>
                      <a:pt x="586598" y="1318726"/>
                    </a:lnTo>
                    <a:lnTo>
                      <a:pt x="589456" y="1313010"/>
                    </a:lnTo>
                    <a:lnTo>
                      <a:pt x="593043" y="1305781"/>
                    </a:lnTo>
                    <a:lnTo>
                      <a:pt x="593771" y="1305781"/>
                    </a:lnTo>
                    <a:lnTo>
                      <a:pt x="595901" y="1305108"/>
                    </a:lnTo>
                    <a:lnTo>
                      <a:pt x="633950" y="1221109"/>
                    </a:lnTo>
                    <a:lnTo>
                      <a:pt x="636808" y="1214608"/>
                    </a:lnTo>
                    <a:lnTo>
                      <a:pt x="636808" y="1213936"/>
                    </a:lnTo>
                    <a:lnTo>
                      <a:pt x="636808" y="1213207"/>
                    </a:lnTo>
                    <a:lnTo>
                      <a:pt x="636808" y="1212479"/>
                    </a:lnTo>
                    <a:lnTo>
                      <a:pt x="636808" y="1209621"/>
                    </a:lnTo>
                    <a:lnTo>
                      <a:pt x="639722" y="1206763"/>
                    </a:lnTo>
                    <a:lnTo>
                      <a:pt x="639722" y="1206035"/>
                    </a:lnTo>
                    <a:lnTo>
                      <a:pt x="641123" y="1206035"/>
                    </a:lnTo>
                    <a:lnTo>
                      <a:pt x="646166" y="1207436"/>
                    </a:lnTo>
                    <a:lnTo>
                      <a:pt x="649024" y="1206035"/>
                    </a:lnTo>
                    <a:lnTo>
                      <a:pt x="651209" y="1202448"/>
                    </a:lnTo>
                    <a:lnTo>
                      <a:pt x="651938" y="1198862"/>
                    </a:lnTo>
                    <a:lnTo>
                      <a:pt x="654796" y="1195948"/>
                    </a:lnTo>
                    <a:lnTo>
                      <a:pt x="659111" y="1191689"/>
                    </a:lnTo>
                    <a:lnTo>
                      <a:pt x="659111" y="1188775"/>
                    </a:lnTo>
                    <a:lnTo>
                      <a:pt x="659111" y="1185917"/>
                    </a:lnTo>
                    <a:lnTo>
                      <a:pt x="660512" y="1185189"/>
                    </a:lnTo>
                    <a:lnTo>
                      <a:pt x="663425" y="1184460"/>
                    </a:lnTo>
                    <a:lnTo>
                      <a:pt x="664826" y="1187374"/>
                    </a:lnTo>
                    <a:lnTo>
                      <a:pt x="666283" y="1190232"/>
                    </a:lnTo>
                    <a:lnTo>
                      <a:pt x="666283" y="1193090"/>
                    </a:lnTo>
                    <a:lnTo>
                      <a:pt x="667684" y="1194547"/>
                    </a:lnTo>
                    <a:lnTo>
                      <a:pt x="668413" y="1194547"/>
                    </a:lnTo>
                    <a:lnTo>
                      <a:pt x="670598" y="1193818"/>
                    </a:lnTo>
                    <a:lnTo>
                      <a:pt x="672728" y="1193818"/>
                    </a:lnTo>
                    <a:lnTo>
                      <a:pt x="674185" y="1195948"/>
                    </a:lnTo>
                    <a:lnTo>
                      <a:pt x="676314" y="1195275"/>
                    </a:lnTo>
                    <a:lnTo>
                      <a:pt x="677771" y="1194547"/>
                    </a:lnTo>
                    <a:lnTo>
                      <a:pt x="678499" y="1195275"/>
                    </a:lnTo>
                    <a:lnTo>
                      <a:pt x="677771" y="1197405"/>
                    </a:lnTo>
                    <a:lnTo>
                      <a:pt x="674913" y="1199534"/>
                    </a:lnTo>
                    <a:lnTo>
                      <a:pt x="675586" y="1200263"/>
                    </a:lnTo>
                    <a:lnTo>
                      <a:pt x="677043" y="1202448"/>
                    </a:lnTo>
                    <a:lnTo>
                      <a:pt x="677771" y="1203177"/>
                    </a:lnTo>
                    <a:lnTo>
                      <a:pt x="678499" y="1204578"/>
                    </a:lnTo>
                    <a:lnTo>
                      <a:pt x="679172" y="1206763"/>
                    </a:lnTo>
                    <a:lnTo>
                      <a:pt x="681357" y="1206763"/>
                    </a:lnTo>
                    <a:lnTo>
                      <a:pt x="682086" y="1207436"/>
                    </a:lnTo>
                    <a:lnTo>
                      <a:pt x="681357" y="1208892"/>
                    </a:lnTo>
                    <a:lnTo>
                      <a:pt x="681357" y="1212479"/>
                    </a:lnTo>
                    <a:lnTo>
                      <a:pt x="682086" y="1214608"/>
                    </a:lnTo>
                    <a:lnTo>
                      <a:pt x="684215" y="1216794"/>
                    </a:lnTo>
                    <a:lnTo>
                      <a:pt x="686401" y="1218923"/>
                    </a:lnTo>
                    <a:lnTo>
                      <a:pt x="703604" y="1209621"/>
                    </a:lnTo>
                    <a:lnTo>
                      <a:pt x="749555" y="1233997"/>
                    </a:lnTo>
                    <a:lnTo>
                      <a:pt x="783289" y="1252658"/>
                    </a:lnTo>
                    <a:lnTo>
                      <a:pt x="806265" y="1264874"/>
                    </a:lnTo>
                    <a:lnTo>
                      <a:pt x="812036" y="1263473"/>
                    </a:lnTo>
                    <a:lnTo>
                      <a:pt x="818481" y="1261287"/>
                    </a:lnTo>
                    <a:lnTo>
                      <a:pt x="819209" y="1259887"/>
                    </a:lnTo>
                    <a:lnTo>
                      <a:pt x="822796" y="1259158"/>
                    </a:lnTo>
                    <a:lnTo>
                      <a:pt x="824196" y="1256300"/>
                    </a:lnTo>
                    <a:lnTo>
                      <a:pt x="824925" y="1251257"/>
                    </a:lnTo>
                    <a:lnTo>
                      <a:pt x="826382" y="1251257"/>
                    </a:lnTo>
                    <a:lnTo>
                      <a:pt x="828511" y="1252658"/>
                    </a:lnTo>
                    <a:lnTo>
                      <a:pt x="829968" y="1252658"/>
                    </a:lnTo>
                    <a:lnTo>
                      <a:pt x="830697" y="1249071"/>
                    </a:lnTo>
                    <a:lnTo>
                      <a:pt x="831425" y="1248399"/>
                    </a:lnTo>
                    <a:lnTo>
                      <a:pt x="832826" y="1247670"/>
                    </a:lnTo>
                    <a:lnTo>
                      <a:pt x="836413" y="1248399"/>
                    </a:lnTo>
                    <a:lnTo>
                      <a:pt x="841456" y="1242627"/>
                    </a:lnTo>
                    <a:lnTo>
                      <a:pt x="845771" y="1239041"/>
                    </a:lnTo>
                    <a:lnTo>
                      <a:pt x="848629" y="1236911"/>
                    </a:lnTo>
                    <a:lnTo>
                      <a:pt x="850086" y="1237584"/>
                    </a:lnTo>
                    <a:lnTo>
                      <a:pt x="850814" y="1238312"/>
                    </a:lnTo>
                    <a:lnTo>
                      <a:pt x="852215" y="1242627"/>
                    </a:lnTo>
                    <a:lnTo>
                      <a:pt x="854401" y="1242627"/>
                    </a:lnTo>
                    <a:lnTo>
                      <a:pt x="856530" y="1241898"/>
                    </a:lnTo>
                    <a:lnTo>
                      <a:pt x="857258" y="1239769"/>
                    </a:lnTo>
                    <a:lnTo>
                      <a:pt x="857987" y="1237584"/>
                    </a:lnTo>
                    <a:lnTo>
                      <a:pt x="859388" y="1236911"/>
                    </a:lnTo>
                    <a:lnTo>
                      <a:pt x="862302" y="1235454"/>
                    </a:lnTo>
                    <a:lnTo>
                      <a:pt x="862974" y="1234726"/>
                    </a:lnTo>
                    <a:lnTo>
                      <a:pt x="862974" y="1233325"/>
                    </a:lnTo>
                    <a:lnTo>
                      <a:pt x="862974" y="1230411"/>
                    </a:lnTo>
                    <a:lnTo>
                      <a:pt x="863703" y="1226096"/>
                    </a:lnTo>
                    <a:lnTo>
                      <a:pt x="863703" y="1223238"/>
                    </a:lnTo>
                    <a:lnTo>
                      <a:pt x="864151" y="1221837"/>
                    </a:lnTo>
                    <a:lnTo>
                      <a:pt x="863703" y="1223238"/>
                    </a:lnTo>
                    <a:lnTo>
                      <a:pt x="863703" y="1226096"/>
                    </a:lnTo>
                    <a:lnTo>
                      <a:pt x="862974" y="1230411"/>
                    </a:lnTo>
                    <a:lnTo>
                      <a:pt x="862974" y="1233325"/>
                    </a:lnTo>
                    <a:lnTo>
                      <a:pt x="862974" y="1234726"/>
                    </a:lnTo>
                    <a:lnTo>
                      <a:pt x="862302" y="1235454"/>
                    </a:lnTo>
                    <a:lnTo>
                      <a:pt x="859388" y="1236911"/>
                    </a:lnTo>
                    <a:lnTo>
                      <a:pt x="857987" y="1237584"/>
                    </a:lnTo>
                    <a:lnTo>
                      <a:pt x="857258" y="1239769"/>
                    </a:lnTo>
                    <a:lnTo>
                      <a:pt x="856530" y="1241898"/>
                    </a:lnTo>
                    <a:lnTo>
                      <a:pt x="858659" y="1241898"/>
                    </a:lnTo>
                    <a:lnTo>
                      <a:pt x="859388" y="1242627"/>
                    </a:lnTo>
                    <a:lnTo>
                      <a:pt x="860116" y="1243355"/>
                    </a:lnTo>
                    <a:lnTo>
                      <a:pt x="861573" y="1244084"/>
                    </a:lnTo>
                    <a:lnTo>
                      <a:pt x="862302" y="1244084"/>
                    </a:lnTo>
                    <a:lnTo>
                      <a:pt x="863703" y="1244084"/>
                    </a:lnTo>
                    <a:lnTo>
                      <a:pt x="865888" y="1244084"/>
                    </a:lnTo>
                    <a:lnTo>
                      <a:pt x="867289" y="1242627"/>
                    </a:lnTo>
                    <a:lnTo>
                      <a:pt x="869475" y="1241898"/>
                    </a:lnTo>
                    <a:lnTo>
                      <a:pt x="870147" y="1241170"/>
                    </a:lnTo>
                    <a:lnTo>
                      <a:pt x="870876" y="1240498"/>
                    </a:lnTo>
                    <a:lnTo>
                      <a:pt x="873061" y="1239769"/>
                    </a:lnTo>
                    <a:lnTo>
                      <a:pt x="874462" y="1238312"/>
                    </a:lnTo>
                    <a:lnTo>
                      <a:pt x="875190" y="1237584"/>
                    </a:lnTo>
                    <a:lnTo>
                      <a:pt x="876647" y="1238312"/>
                    </a:lnTo>
                    <a:lnTo>
                      <a:pt x="878048" y="1241170"/>
                    </a:lnTo>
                    <a:lnTo>
                      <a:pt x="879505" y="1242627"/>
                    </a:lnTo>
                    <a:lnTo>
                      <a:pt x="880962" y="1243355"/>
                    </a:lnTo>
                    <a:lnTo>
                      <a:pt x="881635" y="1242627"/>
                    </a:lnTo>
                    <a:lnTo>
                      <a:pt x="883092" y="1242627"/>
                    </a:lnTo>
                    <a:lnTo>
                      <a:pt x="883092" y="1243355"/>
                    </a:lnTo>
                    <a:lnTo>
                      <a:pt x="883092" y="1244084"/>
                    </a:lnTo>
                    <a:lnTo>
                      <a:pt x="883820" y="1244812"/>
                    </a:lnTo>
                    <a:lnTo>
                      <a:pt x="885277" y="1245485"/>
                    </a:lnTo>
                    <a:lnTo>
                      <a:pt x="888135" y="1246213"/>
                    </a:lnTo>
                    <a:lnTo>
                      <a:pt x="889536" y="1246942"/>
                    </a:lnTo>
                    <a:lnTo>
                      <a:pt x="890264" y="1246942"/>
                    </a:lnTo>
                    <a:lnTo>
                      <a:pt x="890264" y="1247670"/>
                    </a:lnTo>
                    <a:lnTo>
                      <a:pt x="891721" y="1249800"/>
                    </a:lnTo>
                    <a:lnTo>
                      <a:pt x="893851" y="1249800"/>
                    </a:lnTo>
                    <a:lnTo>
                      <a:pt x="895308" y="1249800"/>
                    </a:lnTo>
                    <a:lnTo>
                      <a:pt x="896765" y="1249071"/>
                    </a:lnTo>
                    <a:lnTo>
                      <a:pt x="896765" y="1247670"/>
                    </a:lnTo>
                    <a:lnTo>
                      <a:pt x="898894" y="1245485"/>
                    </a:lnTo>
                    <a:lnTo>
                      <a:pt x="899623" y="1244084"/>
                    </a:lnTo>
                    <a:lnTo>
                      <a:pt x="901752" y="1244812"/>
                    </a:lnTo>
                    <a:lnTo>
                      <a:pt x="902481" y="1245485"/>
                    </a:lnTo>
                    <a:lnTo>
                      <a:pt x="902481" y="1246213"/>
                    </a:lnTo>
                    <a:lnTo>
                      <a:pt x="903938" y="1246213"/>
                    </a:lnTo>
                    <a:lnTo>
                      <a:pt x="906796" y="1246942"/>
                    </a:lnTo>
                    <a:lnTo>
                      <a:pt x="908252" y="1249800"/>
                    </a:lnTo>
                    <a:lnTo>
                      <a:pt x="908252" y="1251257"/>
                    </a:lnTo>
                    <a:lnTo>
                      <a:pt x="907524" y="1252658"/>
                    </a:lnTo>
                    <a:lnTo>
                      <a:pt x="906796" y="1254115"/>
                    </a:lnTo>
                    <a:lnTo>
                      <a:pt x="907524" y="1254843"/>
                    </a:lnTo>
                    <a:lnTo>
                      <a:pt x="909653" y="1256244"/>
                    </a:lnTo>
                    <a:lnTo>
                      <a:pt x="912511" y="1257701"/>
                    </a:lnTo>
                    <a:lnTo>
                      <a:pt x="911839" y="1257701"/>
                    </a:lnTo>
                    <a:lnTo>
                      <a:pt x="912511" y="1259158"/>
                    </a:lnTo>
                    <a:lnTo>
                      <a:pt x="919012" y="1261287"/>
                    </a:lnTo>
                    <a:lnTo>
                      <a:pt x="919012" y="1262744"/>
                    </a:lnTo>
                    <a:lnTo>
                      <a:pt x="919012" y="1266331"/>
                    </a:lnTo>
                    <a:lnTo>
                      <a:pt x="919012" y="1267059"/>
                    </a:lnTo>
                    <a:lnTo>
                      <a:pt x="922598" y="1267059"/>
                    </a:lnTo>
                    <a:lnTo>
                      <a:pt x="923326" y="1267732"/>
                    </a:lnTo>
                    <a:lnTo>
                      <a:pt x="924727" y="1269189"/>
                    </a:lnTo>
                    <a:lnTo>
                      <a:pt x="940530" y="1269917"/>
                    </a:lnTo>
                    <a:lnTo>
                      <a:pt x="941987" y="1269917"/>
                    </a:lnTo>
                    <a:lnTo>
                      <a:pt x="943388" y="1272775"/>
                    </a:lnTo>
                    <a:lnTo>
                      <a:pt x="946302" y="1278547"/>
                    </a:lnTo>
                    <a:lnTo>
                      <a:pt x="946974" y="1278547"/>
                    </a:lnTo>
                    <a:lnTo>
                      <a:pt x="948431" y="1278547"/>
                    </a:lnTo>
                    <a:lnTo>
                      <a:pt x="949888" y="1278547"/>
                    </a:lnTo>
                    <a:lnTo>
                      <a:pt x="952017" y="1278547"/>
                    </a:lnTo>
                    <a:lnTo>
                      <a:pt x="953475" y="1278547"/>
                    </a:lnTo>
                    <a:lnTo>
                      <a:pt x="955604" y="1277090"/>
                    </a:lnTo>
                    <a:lnTo>
                      <a:pt x="957061" y="1277090"/>
                    </a:lnTo>
                    <a:lnTo>
                      <a:pt x="960647" y="1277090"/>
                    </a:lnTo>
                    <a:lnTo>
                      <a:pt x="962048" y="1276362"/>
                    </a:lnTo>
                    <a:lnTo>
                      <a:pt x="963505" y="1276362"/>
                    </a:lnTo>
                    <a:lnTo>
                      <a:pt x="963505" y="1276362"/>
                    </a:lnTo>
                    <a:lnTo>
                      <a:pt x="951289" y="1313682"/>
                    </a:lnTo>
                    <a:lnTo>
                      <a:pt x="944845" y="1335256"/>
                    </a:lnTo>
                    <a:lnTo>
                      <a:pt x="944845" y="1335929"/>
                    </a:lnTo>
                    <a:lnTo>
                      <a:pt x="946974" y="1336657"/>
                    </a:lnTo>
                    <a:lnTo>
                      <a:pt x="953475" y="1339571"/>
                    </a:lnTo>
                    <a:lnTo>
                      <a:pt x="955604" y="1341701"/>
                    </a:lnTo>
                    <a:lnTo>
                      <a:pt x="956332" y="1343830"/>
                    </a:lnTo>
                    <a:lnTo>
                      <a:pt x="955604" y="1346016"/>
                    </a:lnTo>
                    <a:lnTo>
                      <a:pt x="952746" y="1346744"/>
                    </a:lnTo>
                    <a:lnTo>
                      <a:pt x="952017" y="1348145"/>
                    </a:lnTo>
                    <a:lnTo>
                      <a:pt x="952017" y="1350330"/>
                    </a:lnTo>
                    <a:lnTo>
                      <a:pt x="952746" y="1354645"/>
                    </a:lnTo>
                    <a:lnTo>
                      <a:pt x="954203" y="1369720"/>
                    </a:lnTo>
                    <a:lnTo>
                      <a:pt x="953475" y="1374707"/>
                    </a:lnTo>
                    <a:lnTo>
                      <a:pt x="953475" y="1376892"/>
                    </a:lnTo>
                    <a:lnTo>
                      <a:pt x="950561" y="1378293"/>
                    </a:lnTo>
                    <a:lnTo>
                      <a:pt x="949160" y="1381207"/>
                    </a:lnTo>
                    <a:lnTo>
                      <a:pt x="949160" y="1382608"/>
                    </a:lnTo>
                    <a:lnTo>
                      <a:pt x="949888" y="1384065"/>
                    </a:lnTo>
                    <a:lnTo>
                      <a:pt x="949888" y="1384794"/>
                    </a:lnTo>
                    <a:lnTo>
                      <a:pt x="949888" y="1386194"/>
                    </a:lnTo>
                    <a:lnTo>
                      <a:pt x="947703" y="1389052"/>
                    </a:lnTo>
                    <a:lnTo>
                      <a:pt x="946974" y="1391238"/>
                    </a:lnTo>
                    <a:lnTo>
                      <a:pt x="946974" y="1391966"/>
                    </a:lnTo>
                    <a:lnTo>
                      <a:pt x="948431" y="1393367"/>
                    </a:lnTo>
                    <a:lnTo>
                      <a:pt x="948431" y="1394096"/>
                    </a:lnTo>
                    <a:lnTo>
                      <a:pt x="948431" y="1399868"/>
                    </a:lnTo>
                    <a:lnTo>
                      <a:pt x="949888" y="1400540"/>
                    </a:lnTo>
                    <a:lnTo>
                      <a:pt x="951289" y="1401269"/>
                    </a:lnTo>
                    <a:lnTo>
                      <a:pt x="951289" y="1401997"/>
                    </a:lnTo>
                    <a:lnTo>
                      <a:pt x="951289" y="1404126"/>
                    </a:lnTo>
                    <a:lnTo>
                      <a:pt x="951289" y="1406312"/>
                    </a:lnTo>
                    <a:lnTo>
                      <a:pt x="951289" y="1407769"/>
                    </a:lnTo>
                    <a:lnTo>
                      <a:pt x="951289" y="1411355"/>
                    </a:lnTo>
                    <a:lnTo>
                      <a:pt x="951289" y="1413485"/>
                    </a:lnTo>
                    <a:lnTo>
                      <a:pt x="950561" y="1414942"/>
                    </a:lnTo>
                    <a:lnTo>
                      <a:pt x="949888" y="1417071"/>
                    </a:lnTo>
                    <a:lnTo>
                      <a:pt x="949888" y="1417800"/>
                    </a:lnTo>
                    <a:lnTo>
                      <a:pt x="950561" y="1419257"/>
                    </a:lnTo>
                    <a:lnTo>
                      <a:pt x="952017" y="1420658"/>
                    </a:lnTo>
                    <a:lnTo>
                      <a:pt x="952746" y="1420658"/>
                    </a:lnTo>
                    <a:lnTo>
                      <a:pt x="954203" y="1422114"/>
                    </a:lnTo>
                    <a:lnTo>
                      <a:pt x="954875" y="1427102"/>
                    </a:lnTo>
                    <a:lnTo>
                      <a:pt x="955604" y="1430744"/>
                    </a:lnTo>
                    <a:lnTo>
                      <a:pt x="955604" y="1431417"/>
                    </a:lnTo>
                    <a:lnTo>
                      <a:pt x="955604" y="1433602"/>
                    </a:lnTo>
                    <a:lnTo>
                      <a:pt x="954875" y="1435003"/>
                    </a:lnTo>
                    <a:lnTo>
                      <a:pt x="957061" y="1435732"/>
                    </a:lnTo>
                    <a:lnTo>
                      <a:pt x="958462" y="1435732"/>
                    </a:lnTo>
                    <a:lnTo>
                      <a:pt x="959919" y="1435003"/>
                    </a:lnTo>
                    <a:lnTo>
                      <a:pt x="959919" y="1436460"/>
                    </a:lnTo>
                    <a:lnTo>
                      <a:pt x="960647" y="1437188"/>
                    </a:lnTo>
                    <a:lnTo>
                      <a:pt x="962048" y="1436460"/>
                    </a:lnTo>
                    <a:lnTo>
                      <a:pt x="962048" y="1435732"/>
                    </a:lnTo>
                    <a:lnTo>
                      <a:pt x="962048" y="1434331"/>
                    </a:lnTo>
                    <a:lnTo>
                      <a:pt x="962777" y="1432145"/>
                    </a:lnTo>
                    <a:lnTo>
                      <a:pt x="963505" y="1430016"/>
                    </a:lnTo>
                    <a:lnTo>
                      <a:pt x="964234" y="1428559"/>
                    </a:lnTo>
                    <a:lnTo>
                      <a:pt x="964962" y="1427830"/>
                    </a:lnTo>
                    <a:lnTo>
                      <a:pt x="966363" y="1428559"/>
                    </a:lnTo>
                    <a:lnTo>
                      <a:pt x="967092" y="1428559"/>
                    </a:lnTo>
                    <a:lnTo>
                      <a:pt x="968549" y="1429287"/>
                    </a:lnTo>
                    <a:lnTo>
                      <a:pt x="969949" y="1429287"/>
                    </a:lnTo>
                    <a:lnTo>
                      <a:pt x="972863" y="1431417"/>
                    </a:lnTo>
                    <a:lnTo>
                      <a:pt x="974993" y="1430016"/>
                    </a:lnTo>
                    <a:lnTo>
                      <a:pt x="976450" y="1429287"/>
                    </a:lnTo>
                    <a:lnTo>
                      <a:pt x="977851" y="1429287"/>
                    </a:lnTo>
                    <a:lnTo>
                      <a:pt x="980036" y="1430016"/>
                    </a:lnTo>
                    <a:lnTo>
                      <a:pt x="982166" y="1432145"/>
                    </a:lnTo>
                    <a:lnTo>
                      <a:pt x="982166" y="1433602"/>
                    </a:lnTo>
                    <a:lnTo>
                      <a:pt x="982166" y="1435732"/>
                    </a:lnTo>
                    <a:lnTo>
                      <a:pt x="981437" y="1436460"/>
                    </a:lnTo>
                    <a:lnTo>
                      <a:pt x="981437" y="1438589"/>
                    </a:lnTo>
                    <a:lnTo>
                      <a:pt x="982894" y="1439318"/>
                    </a:lnTo>
                    <a:lnTo>
                      <a:pt x="984351" y="1439318"/>
                    </a:lnTo>
                    <a:lnTo>
                      <a:pt x="987209" y="1436460"/>
                    </a:lnTo>
                    <a:lnTo>
                      <a:pt x="987937" y="1437188"/>
                    </a:lnTo>
                    <a:lnTo>
                      <a:pt x="987209" y="1442904"/>
                    </a:lnTo>
                    <a:lnTo>
                      <a:pt x="989338" y="1450077"/>
                    </a:lnTo>
                    <a:lnTo>
                      <a:pt x="994382" y="1454392"/>
                    </a:lnTo>
                    <a:lnTo>
                      <a:pt x="999425" y="1451534"/>
                    </a:lnTo>
                    <a:lnTo>
                      <a:pt x="1005141" y="1450805"/>
                    </a:lnTo>
                    <a:lnTo>
                      <a:pt x="1008727" y="1447948"/>
                    </a:lnTo>
                    <a:lnTo>
                      <a:pt x="1010913" y="1448676"/>
                    </a:lnTo>
                    <a:lnTo>
                      <a:pt x="1011641" y="1448676"/>
                    </a:lnTo>
                    <a:lnTo>
                      <a:pt x="1010184" y="1451534"/>
                    </a:lnTo>
                    <a:lnTo>
                      <a:pt x="1009456" y="1455120"/>
                    </a:lnTo>
                    <a:lnTo>
                      <a:pt x="1010913" y="1460164"/>
                    </a:lnTo>
                    <a:lnTo>
                      <a:pt x="1017357" y="1454392"/>
                    </a:lnTo>
                    <a:lnTo>
                      <a:pt x="1021672" y="1454392"/>
                    </a:lnTo>
                    <a:lnTo>
                      <a:pt x="1027388" y="1459435"/>
                    </a:lnTo>
                    <a:lnTo>
                      <a:pt x="1036746" y="1463022"/>
                    </a:lnTo>
                    <a:lnTo>
                      <a:pt x="1044647" y="1462293"/>
                    </a:lnTo>
                    <a:lnTo>
                      <a:pt x="1048962" y="1468065"/>
                    </a:lnTo>
                    <a:lnTo>
                      <a:pt x="1050363" y="1468737"/>
                    </a:lnTo>
                    <a:lnTo>
                      <a:pt x="1051092" y="1468737"/>
                    </a:lnTo>
                    <a:lnTo>
                      <a:pt x="1051820" y="1468065"/>
                    </a:lnTo>
                    <a:lnTo>
                      <a:pt x="1054678" y="1468065"/>
                    </a:lnTo>
                    <a:lnTo>
                      <a:pt x="1055406" y="1469466"/>
                    </a:lnTo>
                    <a:lnTo>
                      <a:pt x="1056135" y="1469466"/>
                    </a:lnTo>
                    <a:lnTo>
                      <a:pt x="1057536" y="1469466"/>
                    </a:lnTo>
                    <a:lnTo>
                      <a:pt x="1060450" y="1468737"/>
                    </a:lnTo>
                    <a:lnTo>
                      <a:pt x="1061178" y="1468065"/>
                    </a:lnTo>
                    <a:lnTo>
                      <a:pt x="1061851" y="1468065"/>
                    </a:lnTo>
                    <a:lnTo>
                      <a:pt x="1061851" y="1468737"/>
                    </a:lnTo>
                    <a:lnTo>
                      <a:pt x="1062579" y="1470194"/>
                    </a:lnTo>
                    <a:lnTo>
                      <a:pt x="1061851" y="1473781"/>
                    </a:lnTo>
                    <a:lnTo>
                      <a:pt x="1063308" y="1475238"/>
                    </a:lnTo>
                    <a:lnTo>
                      <a:pt x="1063308" y="1477367"/>
                    </a:lnTo>
                    <a:lnTo>
                      <a:pt x="1061851" y="1478824"/>
                    </a:lnTo>
                    <a:lnTo>
                      <a:pt x="1064036" y="1481682"/>
                    </a:lnTo>
                    <a:lnTo>
                      <a:pt x="1067622" y="1489583"/>
                    </a:lnTo>
                    <a:lnTo>
                      <a:pt x="1069752" y="1494627"/>
                    </a:lnTo>
                    <a:lnTo>
                      <a:pt x="1069752" y="1495299"/>
                    </a:lnTo>
                    <a:lnTo>
                      <a:pt x="1073338" y="1494627"/>
                    </a:lnTo>
                    <a:lnTo>
                      <a:pt x="1076252" y="1494627"/>
                    </a:lnTo>
                    <a:lnTo>
                      <a:pt x="1077653" y="1495299"/>
                    </a:lnTo>
                    <a:lnTo>
                      <a:pt x="1077653" y="1496756"/>
                    </a:lnTo>
                    <a:lnTo>
                      <a:pt x="1078382" y="1497484"/>
                    </a:lnTo>
                    <a:lnTo>
                      <a:pt x="1079839" y="1496027"/>
                    </a:lnTo>
                    <a:lnTo>
                      <a:pt x="1081968" y="1492441"/>
                    </a:lnTo>
                    <a:lnTo>
                      <a:pt x="1082697" y="1493170"/>
                    </a:lnTo>
                    <a:lnTo>
                      <a:pt x="1084826" y="1494627"/>
                    </a:lnTo>
                    <a:lnTo>
                      <a:pt x="1087011" y="1496756"/>
                    </a:lnTo>
                    <a:lnTo>
                      <a:pt x="1087740" y="1497484"/>
                    </a:lnTo>
                    <a:lnTo>
                      <a:pt x="1088412" y="1496756"/>
                    </a:lnTo>
                    <a:lnTo>
                      <a:pt x="1089869" y="1495299"/>
                    </a:lnTo>
                    <a:lnTo>
                      <a:pt x="1091326" y="1495299"/>
                    </a:lnTo>
                    <a:lnTo>
                      <a:pt x="1091326" y="1493898"/>
                    </a:lnTo>
                    <a:lnTo>
                      <a:pt x="1090598" y="1492441"/>
                    </a:lnTo>
                    <a:lnTo>
                      <a:pt x="1089869" y="1491713"/>
                    </a:lnTo>
                    <a:lnTo>
                      <a:pt x="1089141" y="1491040"/>
                    </a:lnTo>
                    <a:lnTo>
                      <a:pt x="1089141" y="1489583"/>
                    </a:lnTo>
                    <a:lnTo>
                      <a:pt x="1089141" y="1488126"/>
                    </a:lnTo>
                    <a:lnTo>
                      <a:pt x="1088412" y="1485997"/>
                    </a:lnTo>
                    <a:lnTo>
                      <a:pt x="1088412" y="1484540"/>
                    </a:lnTo>
                    <a:lnTo>
                      <a:pt x="1087011" y="1483139"/>
                    </a:lnTo>
                    <a:lnTo>
                      <a:pt x="1087011" y="1481682"/>
                    </a:lnTo>
                    <a:lnTo>
                      <a:pt x="1087011" y="1480953"/>
                    </a:lnTo>
                    <a:lnTo>
                      <a:pt x="1087740" y="1480225"/>
                    </a:lnTo>
                    <a:lnTo>
                      <a:pt x="1087011" y="1478096"/>
                    </a:lnTo>
                    <a:lnTo>
                      <a:pt x="1087011" y="1477367"/>
                    </a:lnTo>
                    <a:lnTo>
                      <a:pt x="1089141" y="1478096"/>
                    </a:lnTo>
                    <a:lnTo>
                      <a:pt x="1090598" y="1478096"/>
                    </a:lnTo>
                    <a:lnTo>
                      <a:pt x="1094184" y="1479552"/>
                    </a:lnTo>
                    <a:lnTo>
                      <a:pt x="1095641" y="1479552"/>
                    </a:lnTo>
                    <a:lnTo>
                      <a:pt x="1097042" y="1479552"/>
                    </a:lnTo>
                    <a:lnTo>
                      <a:pt x="1099228" y="1478824"/>
                    </a:lnTo>
                    <a:lnTo>
                      <a:pt x="1103486" y="1471651"/>
                    </a:lnTo>
                    <a:lnTo>
                      <a:pt x="1104215" y="1470923"/>
                    </a:lnTo>
                    <a:lnTo>
                      <a:pt x="1104943" y="1471651"/>
                    </a:lnTo>
                    <a:lnTo>
                      <a:pt x="1105672" y="1471651"/>
                    </a:lnTo>
                    <a:lnTo>
                      <a:pt x="1106400" y="1474509"/>
                    </a:lnTo>
                    <a:lnTo>
                      <a:pt x="1107129" y="1475966"/>
                    </a:lnTo>
                    <a:lnTo>
                      <a:pt x="1109258" y="1477367"/>
                    </a:lnTo>
                    <a:lnTo>
                      <a:pt x="1110715" y="1479552"/>
                    </a:lnTo>
                    <a:lnTo>
                      <a:pt x="1110715" y="1480953"/>
                    </a:lnTo>
                    <a:lnTo>
                      <a:pt x="1112116" y="1483811"/>
                    </a:lnTo>
                    <a:lnTo>
                      <a:pt x="1113573" y="1488126"/>
                    </a:lnTo>
                    <a:lnTo>
                      <a:pt x="1114302" y="1488855"/>
                    </a:lnTo>
                    <a:lnTo>
                      <a:pt x="1116431" y="1488855"/>
                    </a:lnTo>
                    <a:lnTo>
                      <a:pt x="1118616" y="1488855"/>
                    </a:lnTo>
                    <a:lnTo>
                      <a:pt x="1120017" y="1489583"/>
                    </a:lnTo>
                    <a:lnTo>
                      <a:pt x="1121474" y="1490312"/>
                    </a:lnTo>
                    <a:lnTo>
                      <a:pt x="1122875" y="1491040"/>
                    </a:lnTo>
                    <a:lnTo>
                      <a:pt x="1124332" y="1491040"/>
                    </a:lnTo>
                    <a:lnTo>
                      <a:pt x="1125789" y="1491040"/>
                    </a:lnTo>
                    <a:lnTo>
                      <a:pt x="1127190" y="1489583"/>
                    </a:lnTo>
                    <a:lnTo>
                      <a:pt x="1127919" y="1492441"/>
                    </a:lnTo>
                    <a:lnTo>
                      <a:pt x="1128647" y="1493898"/>
                    </a:lnTo>
                    <a:lnTo>
                      <a:pt x="1129376" y="1494627"/>
                    </a:lnTo>
                    <a:lnTo>
                      <a:pt x="1131505" y="1496756"/>
                    </a:lnTo>
                    <a:lnTo>
                      <a:pt x="1132233" y="1497484"/>
                    </a:lnTo>
                    <a:lnTo>
                      <a:pt x="1132233" y="1500342"/>
                    </a:lnTo>
                    <a:lnTo>
                      <a:pt x="1132233" y="1501071"/>
                    </a:lnTo>
                    <a:lnTo>
                      <a:pt x="1132233" y="1502528"/>
                    </a:lnTo>
                    <a:lnTo>
                      <a:pt x="1132962" y="1502528"/>
                    </a:lnTo>
                    <a:lnTo>
                      <a:pt x="1133690" y="1504657"/>
                    </a:lnTo>
                    <a:lnTo>
                      <a:pt x="1133690" y="1508244"/>
                    </a:lnTo>
                    <a:lnTo>
                      <a:pt x="1134363" y="1513287"/>
                    </a:lnTo>
                    <a:lnTo>
                      <a:pt x="1135091" y="1514688"/>
                    </a:lnTo>
                    <a:lnTo>
                      <a:pt x="1135091" y="1515416"/>
                    </a:lnTo>
                    <a:lnTo>
                      <a:pt x="1135820" y="1516873"/>
                    </a:lnTo>
                    <a:lnTo>
                      <a:pt x="1135091" y="1517602"/>
                    </a:lnTo>
                    <a:lnTo>
                      <a:pt x="1135091" y="1516873"/>
                    </a:lnTo>
                    <a:lnTo>
                      <a:pt x="1134363" y="1516873"/>
                    </a:lnTo>
                    <a:lnTo>
                      <a:pt x="1134363" y="1520460"/>
                    </a:lnTo>
                    <a:lnTo>
                      <a:pt x="1133690" y="1523318"/>
                    </a:lnTo>
                    <a:lnTo>
                      <a:pt x="1133690" y="1525503"/>
                    </a:lnTo>
                    <a:lnTo>
                      <a:pt x="1132962" y="1526904"/>
                    </a:lnTo>
                    <a:lnTo>
                      <a:pt x="1132233" y="1529762"/>
                    </a:lnTo>
                    <a:lnTo>
                      <a:pt x="1133690" y="1529762"/>
                    </a:lnTo>
                    <a:lnTo>
                      <a:pt x="1133690" y="1530491"/>
                    </a:lnTo>
                    <a:lnTo>
                      <a:pt x="1132962" y="1531219"/>
                    </a:lnTo>
                    <a:lnTo>
                      <a:pt x="1133690" y="1531948"/>
                    </a:lnTo>
                    <a:lnTo>
                      <a:pt x="1133690" y="1532676"/>
                    </a:lnTo>
                    <a:lnTo>
                      <a:pt x="1132962" y="1532676"/>
                    </a:lnTo>
                    <a:lnTo>
                      <a:pt x="1132233" y="1532676"/>
                    </a:lnTo>
                    <a:lnTo>
                      <a:pt x="1133690" y="1535534"/>
                    </a:lnTo>
                    <a:lnTo>
                      <a:pt x="1133690" y="1536935"/>
                    </a:lnTo>
                    <a:lnTo>
                      <a:pt x="1132962" y="1537663"/>
                    </a:lnTo>
                    <a:lnTo>
                      <a:pt x="1132233" y="1538392"/>
                    </a:lnTo>
                    <a:lnTo>
                      <a:pt x="1131505" y="1540577"/>
                    </a:lnTo>
                    <a:lnTo>
                      <a:pt x="1130104" y="1541978"/>
                    </a:lnTo>
                    <a:lnTo>
                      <a:pt x="1129376" y="1543435"/>
                    </a:lnTo>
                    <a:lnTo>
                      <a:pt x="1129376" y="1544836"/>
                    </a:lnTo>
                    <a:lnTo>
                      <a:pt x="1130104" y="1546293"/>
                    </a:lnTo>
                    <a:lnTo>
                      <a:pt x="1131505" y="1546293"/>
                    </a:lnTo>
                    <a:lnTo>
                      <a:pt x="1133690" y="1546293"/>
                    </a:lnTo>
                    <a:lnTo>
                      <a:pt x="1135091" y="1555651"/>
                    </a:lnTo>
                    <a:lnTo>
                      <a:pt x="1135820" y="1556324"/>
                    </a:lnTo>
                    <a:lnTo>
                      <a:pt x="1140135" y="1557781"/>
                    </a:lnTo>
                    <a:lnTo>
                      <a:pt x="1140863" y="1558509"/>
                    </a:lnTo>
                    <a:lnTo>
                      <a:pt x="1140863" y="1559238"/>
                    </a:lnTo>
                    <a:lnTo>
                      <a:pt x="1137949" y="1565682"/>
                    </a:lnTo>
                    <a:lnTo>
                      <a:pt x="1137949" y="1568540"/>
                    </a:lnTo>
                    <a:lnTo>
                      <a:pt x="1137949" y="1569997"/>
                    </a:lnTo>
                    <a:lnTo>
                      <a:pt x="1140135" y="1571398"/>
                    </a:lnTo>
                    <a:lnTo>
                      <a:pt x="1140863" y="1571398"/>
                    </a:lnTo>
                    <a:lnTo>
                      <a:pt x="1140863" y="1572126"/>
                    </a:lnTo>
                    <a:lnTo>
                      <a:pt x="1141592" y="1571398"/>
                    </a:lnTo>
                    <a:lnTo>
                      <a:pt x="1142264" y="1572126"/>
                    </a:lnTo>
                    <a:lnTo>
                      <a:pt x="1146579" y="1569268"/>
                    </a:lnTo>
                    <a:lnTo>
                      <a:pt x="1144450" y="1567811"/>
                    </a:lnTo>
                    <a:lnTo>
                      <a:pt x="1145850" y="1565682"/>
                    </a:lnTo>
                    <a:lnTo>
                      <a:pt x="1145178" y="1559910"/>
                    </a:lnTo>
                    <a:lnTo>
                      <a:pt x="1148036" y="1552737"/>
                    </a:lnTo>
                    <a:lnTo>
                      <a:pt x="1148036" y="1551336"/>
                    </a:lnTo>
                    <a:lnTo>
                      <a:pt x="1145850" y="1549151"/>
                    </a:lnTo>
                    <a:lnTo>
                      <a:pt x="1145850" y="1546293"/>
                    </a:lnTo>
                    <a:lnTo>
                      <a:pt x="1149437" y="1543435"/>
                    </a:lnTo>
                    <a:lnTo>
                      <a:pt x="1150894" y="1536935"/>
                    </a:lnTo>
                    <a:lnTo>
                      <a:pt x="1151622" y="1534077"/>
                    </a:lnTo>
                    <a:lnTo>
                      <a:pt x="1151622" y="1529762"/>
                    </a:lnTo>
                    <a:lnTo>
                      <a:pt x="1150894" y="1529090"/>
                    </a:lnTo>
                    <a:lnTo>
                      <a:pt x="1154480" y="1521861"/>
                    </a:lnTo>
                    <a:lnTo>
                      <a:pt x="1155209" y="1521861"/>
                    </a:lnTo>
                    <a:lnTo>
                      <a:pt x="1156666" y="1519731"/>
                    </a:lnTo>
                    <a:lnTo>
                      <a:pt x="1156666" y="1519003"/>
                    </a:lnTo>
                    <a:lnTo>
                      <a:pt x="1157338" y="1515416"/>
                    </a:lnTo>
                    <a:lnTo>
                      <a:pt x="1157338" y="1512559"/>
                    </a:lnTo>
                    <a:lnTo>
                      <a:pt x="1156666" y="1509701"/>
                    </a:lnTo>
                    <a:lnTo>
                      <a:pt x="1156666" y="1508972"/>
                    </a:lnTo>
                    <a:lnTo>
                      <a:pt x="1155937" y="1508244"/>
                    </a:lnTo>
                    <a:lnTo>
                      <a:pt x="1154480" y="1508244"/>
                    </a:lnTo>
                    <a:lnTo>
                      <a:pt x="1153752" y="1508244"/>
                    </a:lnTo>
                    <a:lnTo>
                      <a:pt x="1153752" y="1507515"/>
                    </a:lnTo>
                    <a:lnTo>
                      <a:pt x="1153079" y="1506114"/>
                    </a:lnTo>
                    <a:lnTo>
                      <a:pt x="1153752" y="1504657"/>
                    </a:lnTo>
                    <a:lnTo>
                      <a:pt x="1153752" y="1499614"/>
                    </a:lnTo>
                    <a:lnTo>
                      <a:pt x="1153752" y="1498941"/>
                    </a:lnTo>
                    <a:lnTo>
                      <a:pt x="1154480" y="1497484"/>
                    </a:lnTo>
                    <a:lnTo>
                      <a:pt x="1155937" y="1496756"/>
                    </a:lnTo>
                    <a:lnTo>
                      <a:pt x="1156666" y="1496027"/>
                    </a:lnTo>
                    <a:lnTo>
                      <a:pt x="1156666" y="1493898"/>
                    </a:lnTo>
                    <a:lnTo>
                      <a:pt x="1155937" y="1491713"/>
                    </a:lnTo>
                    <a:lnTo>
                      <a:pt x="1155937" y="1488126"/>
                    </a:lnTo>
                    <a:lnTo>
                      <a:pt x="1157338" y="1485997"/>
                    </a:lnTo>
                    <a:lnTo>
                      <a:pt x="1159524" y="1484540"/>
                    </a:lnTo>
                    <a:lnTo>
                      <a:pt x="1160252" y="1485268"/>
                    </a:lnTo>
                    <a:lnTo>
                      <a:pt x="1160925" y="1485997"/>
                    </a:lnTo>
                    <a:lnTo>
                      <a:pt x="1162382" y="1485997"/>
                    </a:lnTo>
                    <a:lnTo>
                      <a:pt x="1163110" y="1485997"/>
                    </a:lnTo>
                    <a:lnTo>
                      <a:pt x="1165968" y="1485268"/>
                    </a:lnTo>
                    <a:lnTo>
                      <a:pt x="1168153" y="1480225"/>
                    </a:lnTo>
                    <a:lnTo>
                      <a:pt x="1168826" y="1478824"/>
                    </a:lnTo>
                    <a:lnTo>
                      <a:pt x="1169554" y="1478096"/>
                    </a:lnTo>
                    <a:lnTo>
                      <a:pt x="1169554" y="1477367"/>
                    </a:lnTo>
                    <a:lnTo>
                      <a:pt x="1170283" y="1476639"/>
                    </a:lnTo>
                    <a:lnTo>
                      <a:pt x="1171011" y="1475238"/>
                    </a:lnTo>
                    <a:lnTo>
                      <a:pt x="1170283" y="1474509"/>
                    </a:lnTo>
                    <a:lnTo>
                      <a:pt x="1169554" y="1473052"/>
                    </a:lnTo>
                    <a:lnTo>
                      <a:pt x="1168153" y="1473052"/>
                    </a:lnTo>
                    <a:lnTo>
                      <a:pt x="1165240" y="1472380"/>
                    </a:lnTo>
                    <a:lnTo>
                      <a:pt x="1164567" y="1471651"/>
                    </a:lnTo>
                    <a:lnTo>
                      <a:pt x="1164567" y="1467336"/>
                    </a:lnTo>
                    <a:lnTo>
                      <a:pt x="1163839" y="1465879"/>
                    </a:lnTo>
                    <a:lnTo>
                      <a:pt x="1163839" y="1465151"/>
                    </a:lnTo>
                    <a:lnTo>
                      <a:pt x="1164567" y="1463750"/>
                    </a:lnTo>
                    <a:lnTo>
                      <a:pt x="1164567" y="1462293"/>
                    </a:lnTo>
                    <a:lnTo>
                      <a:pt x="1164567" y="1461565"/>
                    </a:lnTo>
                    <a:lnTo>
                      <a:pt x="1164567" y="1460164"/>
                    </a:lnTo>
                    <a:lnTo>
                      <a:pt x="1165240" y="1460164"/>
                    </a:lnTo>
                    <a:lnTo>
                      <a:pt x="1167425" y="1459435"/>
                    </a:lnTo>
                    <a:lnTo>
                      <a:pt x="1169554" y="1457978"/>
                    </a:lnTo>
                    <a:lnTo>
                      <a:pt x="1170283" y="1457306"/>
                    </a:lnTo>
                    <a:lnTo>
                      <a:pt x="1171011" y="1455849"/>
                    </a:lnTo>
                    <a:lnTo>
                      <a:pt x="1170283" y="1454392"/>
                    </a:lnTo>
                    <a:lnTo>
                      <a:pt x="1170283" y="1453663"/>
                    </a:lnTo>
                    <a:lnTo>
                      <a:pt x="1171740" y="1450077"/>
                    </a:lnTo>
                    <a:lnTo>
                      <a:pt x="1172412" y="1447948"/>
                    </a:lnTo>
                    <a:lnTo>
                      <a:pt x="1172412" y="1446491"/>
                    </a:lnTo>
                    <a:lnTo>
                      <a:pt x="1171740" y="1445818"/>
                    </a:lnTo>
                    <a:lnTo>
                      <a:pt x="1171740" y="1444361"/>
                    </a:lnTo>
                    <a:lnTo>
                      <a:pt x="1171011" y="1443633"/>
                    </a:lnTo>
                    <a:lnTo>
                      <a:pt x="1170283" y="1443633"/>
                    </a:lnTo>
                    <a:lnTo>
                      <a:pt x="1169554" y="1442904"/>
                    </a:lnTo>
                    <a:lnTo>
                      <a:pt x="1170283" y="1442176"/>
                    </a:lnTo>
                    <a:lnTo>
                      <a:pt x="1171011" y="1440775"/>
                    </a:lnTo>
                    <a:lnTo>
                      <a:pt x="1171011" y="1440046"/>
                    </a:lnTo>
                    <a:lnTo>
                      <a:pt x="1171740" y="1440046"/>
                    </a:lnTo>
                    <a:lnTo>
                      <a:pt x="1172412" y="1440046"/>
                    </a:lnTo>
                    <a:lnTo>
                      <a:pt x="1173869" y="1440775"/>
                    </a:lnTo>
                    <a:lnTo>
                      <a:pt x="1174598" y="1440775"/>
                    </a:lnTo>
                    <a:lnTo>
                      <a:pt x="1178184" y="1438589"/>
                    </a:lnTo>
                    <a:lnTo>
                      <a:pt x="1179641" y="1437917"/>
                    </a:lnTo>
                    <a:lnTo>
                      <a:pt x="1180314" y="1437188"/>
                    </a:lnTo>
                    <a:lnTo>
                      <a:pt x="1181042" y="1437917"/>
                    </a:lnTo>
                    <a:lnTo>
                      <a:pt x="1181770" y="1437188"/>
                    </a:lnTo>
                    <a:lnTo>
                      <a:pt x="1182499" y="1436460"/>
                    </a:lnTo>
                    <a:lnTo>
                      <a:pt x="1181042" y="1432145"/>
                    </a:lnTo>
                    <a:lnTo>
                      <a:pt x="1181042" y="1431417"/>
                    </a:lnTo>
                    <a:lnTo>
                      <a:pt x="1180314" y="1430744"/>
                    </a:lnTo>
                    <a:lnTo>
                      <a:pt x="1179641" y="1430016"/>
                    </a:lnTo>
                    <a:lnTo>
                      <a:pt x="1178913" y="1429287"/>
                    </a:lnTo>
                    <a:lnTo>
                      <a:pt x="1179641" y="1429287"/>
                    </a:lnTo>
                    <a:lnTo>
                      <a:pt x="1179641" y="1428559"/>
                    </a:lnTo>
                    <a:lnTo>
                      <a:pt x="1181770" y="1427830"/>
                    </a:lnTo>
                    <a:lnTo>
                      <a:pt x="1182499" y="1427102"/>
                    </a:lnTo>
                    <a:lnTo>
                      <a:pt x="1183227" y="1426429"/>
                    </a:lnTo>
                    <a:lnTo>
                      <a:pt x="1183227" y="1424972"/>
                    </a:lnTo>
                    <a:lnTo>
                      <a:pt x="1183227" y="1424244"/>
                    </a:lnTo>
                    <a:lnTo>
                      <a:pt x="1183227" y="1423515"/>
                    </a:lnTo>
                    <a:lnTo>
                      <a:pt x="1183227" y="1422843"/>
                    </a:lnTo>
                    <a:lnTo>
                      <a:pt x="1183227" y="1422114"/>
                    </a:lnTo>
                    <a:lnTo>
                      <a:pt x="1185357" y="1421386"/>
                    </a:lnTo>
                    <a:lnTo>
                      <a:pt x="1186085" y="1421386"/>
                    </a:lnTo>
                    <a:lnTo>
                      <a:pt x="1186814" y="1422114"/>
                    </a:lnTo>
                    <a:lnTo>
                      <a:pt x="1187542" y="1422843"/>
                    </a:lnTo>
                    <a:lnTo>
                      <a:pt x="1188215" y="1423515"/>
                    </a:lnTo>
                    <a:lnTo>
                      <a:pt x="1188943" y="1423515"/>
                    </a:lnTo>
                    <a:lnTo>
                      <a:pt x="1191129" y="1423515"/>
                    </a:lnTo>
                    <a:lnTo>
                      <a:pt x="1192530" y="1423515"/>
                    </a:lnTo>
                    <a:lnTo>
                      <a:pt x="1193987" y="1423515"/>
                    </a:lnTo>
                    <a:lnTo>
                      <a:pt x="1195388" y="1423515"/>
                    </a:lnTo>
                    <a:lnTo>
                      <a:pt x="1196844" y="1422114"/>
                    </a:lnTo>
                    <a:lnTo>
                      <a:pt x="1201159" y="1413485"/>
                    </a:lnTo>
                    <a:lnTo>
                      <a:pt x="1230579" y="1360361"/>
                    </a:lnTo>
                    <a:lnTo>
                      <a:pt x="1230579" y="1359633"/>
                    </a:lnTo>
                    <a:lnTo>
                      <a:pt x="1231307" y="1358904"/>
                    </a:lnTo>
                    <a:lnTo>
                      <a:pt x="1232036" y="1358232"/>
                    </a:lnTo>
                    <a:lnTo>
                      <a:pt x="1232764" y="1357503"/>
                    </a:lnTo>
                    <a:lnTo>
                      <a:pt x="1232764" y="1356046"/>
                    </a:lnTo>
                    <a:lnTo>
                      <a:pt x="1232036" y="1355318"/>
                    </a:lnTo>
                    <a:lnTo>
                      <a:pt x="1232764" y="1353917"/>
                    </a:lnTo>
                    <a:lnTo>
                      <a:pt x="1234165" y="1353188"/>
                    </a:lnTo>
                    <a:lnTo>
                      <a:pt x="1235622" y="1352460"/>
                    </a:lnTo>
                    <a:lnTo>
                      <a:pt x="1235622" y="1351059"/>
                    </a:lnTo>
                    <a:lnTo>
                      <a:pt x="1235622" y="1350330"/>
                    </a:lnTo>
                    <a:lnTo>
                      <a:pt x="1234894" y="1348874"/>
                    </a:lnTo>
                    <a:lnTo>
                      <a:pt x="1233493" y="1348145"/>
                    </a:lnTo>
                    <a:lnTo>
                      <a:pt x="1234165" y="1346744"/>
                    </a:lnTo>
                    <a:lnTo>
                      <a:pt x="1234894" y="1346016"/>
                    </a:lnTo>
                    <a:lnTo>
                      <a:pt x="1236351" y="1346016"/>
                    </a:lnTo>
                    <a:lnTo>
                      <a:pt x="1237079" y="1346016"/>
                    </a:lnTo>
                    <a:lnTo>
                      <a:pt x="1238480" y="1345287"/>
                    </a:lnTo>
                    <a:lnTo>
                      <a:pt x="1238480" y="1344559"/>
                    </a:lnTo>
                    <a:lnTo>
                      <a:pt x="1238480" y="1343830"/>
                    </a:lnTo>
                    <a:lnTo>
                      <a:pt x="1237752" y="1342429"/>
                    </a:lnTo>
                    <a:lnTo>
                      <a:pt x="1236351" y="1342429"/>
                    </a:lnTo>
                    <a:lnTo>
                      <a:pt x="1235622" y="1340972"/>
                    </a:lnTo>
                    <a:lnTo>
                      <a:pt x="1235622" y="1339571"/>
                    </a:lnTo>
                    <a:lnTo>
                      <a:pt x="1234165" y="1338114"/>
                    </a:lnTo>
                    <a:lnTo>
                      <a:pt x="1233493" y="1337386"/>
                    </a:lnTo>
                    <a:lnTo>
                      <a:pt x="1234165" y="1336657"/>
                    </a:lnTo>
                    <a:lnTo>
                      <a:pt x="1235622" y="1335929"/>
                    </a:lnTo>
                    <a:lnTo>
                      <a:pt x="1236351" y="1335929"/>
                    </a:lnTo>
                    <a:lnTo>
                      <a:pt x="1237752" y="1335256"/>
                    </a:lnTo>
                    <a:lnTo>
                      <a:pt x="1239209" y="1334528"/>
                    </a:lnTo>
                    <a:lnTo>
                      <a:pt x="1239937" y="1333800"/>
                    </a:lnTo>
                    <a:lnTo>
                      <a:pt x="1241338" y="1333800"/>
                    </a:lnTo>
                    <a:lnTo>
                      <a:pt x="1242067" y="1335256"/>
                    </a:lnTo>
                    <a:lnTo>
                      <a:pt x="1243524" y="1335929"/>
                    </a:lnTo>
                    <a:lnTo>
                      <a:pt x="1244980" y="1335929"/>
                    </a:lnTo>
                    <a:lnTo>
                      <a:pt x="1246381" y="1335256"/>
                    </a:lnTo>
                    <a:lnTo>
                      <a:pt x="1247110" y="1334528"/>
                    </a:lnTo>
                    <a:lnTo>
                      <a:pt x="1249239" y="1332343"/>
                    </a:lnTo>
                    <a:lnTo>
                      <a:pt x="1249968" y="1332343"/>
                    </a:lnTo>
                    <a:lnTo>
                      <a:pt x="1251425" y="1332343"/>
                    </a:lnTo>
                    <a:lnTo>
                      <a:pt x="1252153" y="1332343"/>
                    </a:lnTo>
                    <a:lnTo>
                      <a:pt x="1253554" y="1331670"/>
                    </a:lnTo>
                    <a:lnTo>
                      <a:pt x="1254283" y="1330942"/>
                    </a:lnTo>
                    <a:lnTo>
                      <a:pt x="1254283" y="1330213"/>
                    </a:lnTo>
                    <a:lnTo>
                      <a:pt x="1253554" y="1329485"/>
                    </a:lnTo>
                    <a:lnTo>
                      <a:pt x="1252826" y="1329485"/>
                    </a:lnTo>
                    <a:lnTo>
                      <a:pt x="1252153" y="1328084"/>
                    </a:lnTo>
                    <a:lnTo>
                      <a:pt x="1252153" y="1327355"/>
                    </a:lnTo>
                    <a:lnTo>
                      <a:pt x="1254283" y="1325170"/>
                    </a:lnTo>
                    <a:lnTo>
                      <a:pt x="1255011" y="1325170"/>
                    </a:lnTo>
                    <a:lnTo>
                      <a:pt x="1256468" y="1325170"/>
                    </a:lnTo>
                    <a:lnTo>
                      <a:pt x="1257141" y="1324497"/>
                    </a:lnTo>
                    <a:lnTo>
                      <a:pt x="1257141" y="1323040"/>
                    </a:lnTo>
                    <a:lnTo>
                      <a:pt x="1257141" y="1321583"/>
                    </a:lnTo>
                    <a:lnTo>
                      <a:pt x="1257141" y="1320855"/>
                    </a:lnTo>
                    <a:lnTo>
                      <a:pt x="1257141" y="1320182"/>
                    </a:lnTo>
                    <a:lnTo>
                      <a:pt x="1257869" y="1318726"/>
                    </a:lnTo>
                    <a:lnTo>
                      <a:pt x="1258598" y="1317997"/>
                    </a:lnTo>
                    <a:lnTo>
                      <a:pt x="1258598" y="1317269"/>
                    </a:lnTo>
                    <a:lnTo>
                      <a:pt x="1258598" y="1316596"/>
                    </a:lnTo>
                    <a:lnTo>
                      <a:pt x="1257869" y="1314411"/>
                    </a:lnTo>
                    <a:lnTo>
                      <a:pt x="1257869" y="1311553"/>
                    </a:lnTo>
                    <a:lnTo>
                      <a:pt x="1260727" y="1312281"/>
                    </a:lnTo>
                    <a:lnTo>
                      <a:pt x="1262912" y="1313010"/>
                    </a:lnTo>
                    <a:lnTo>
                      <a:pt x="1265042" y="1313010"/>
                    </a:lnTo>
                    <a:lnTo>
                      <a:pt x="1267956" y="1313010"/>
                    </a:lnTo>
                    <a:lnTo>
                      <a:pt x="1271542" y="1311553"/>
                    </a:lnTo>
                    <a:lnTo>
                      <a:pt x="1272943" y="1310096"/>
                    </a:lnTo>
                    <a:lnTo>
                      <a:pt x="1272943" y="1307966"/>
                    </a:lnTo>
                    <a:lnTo>
                      <a:pt x="1272943" y="1305781"/>
                    </a:lnTo>
                    <a:lnTo>
                      <a:pt x="1272943" y="1303652"/>
                    </a:lnTo>
                    <a:lnTo>
                      <a:pt x="1272943" y="1302923"/>
                    </a:lnTo>
                    <a:lnTo>
                      <a:pt x="1273672" y="1301522"/>
                    </a:lnTo>
                    <a:lnTo>
                      <a:pt x="1273672" y="1298608"/>
                    </a:lnTo>
                    <a:lnTo>
                      <a:pt x="1273672" y="1297936"/>
                    </a:lnTo>
                    <a:lnTo>
                      <a:pt x="1274400" y="1297936"/>
                    </a:lnTo>
                    <a:lnTo>
                      <a:pt x="1275129" y="1298608"/>
                    </a:lnTo>
                    <a:lnTo>
                      <a:pt x="1275801" y="1298608"/>
                    </a:lnTo>
                    <a:lnTo>
                      <a:pt x="1276529" y="1298608"/>
                    </a:lnTo>
                    <a:lnTo>
                      <a:pt x="1277258" y="1298608"/>
                    </a:lnTo>
                    <a:lnTo>
                      <a:pt x="1278715" y="1297936"/>
                    </a:lnTo>
                    <a:lnTo>
                      <a:pt x="1279387" y="1297936"/>
                    </a:lnTo>
                    <a:lnTo>
                      <a:pt x="1279387" y="1297207"/>
                    </a:lnTo>
                    <a:lnTo>
                      <a:pt x="1279387" y="1296479"/>
                    </a:lnTo>
                    <a:lnTo>
                      <a:pt x="1278715" y="1296479"/>
                    </a:lnTo>
                    <a:lnTo>
                      <a:pt x="1277258" y="1296479"/>
                    </a:lnTo>
                    <a:lnTo>
                      <a:pt x="1276529" y="1296479"/>
                    </a:lnTo>
                    <a:lnTo>
                      <a:pt x="1276529" y="1295750"/>
                    </a:lnTo>
                    <a:lnTo>
                      <a:pt x="1275129" y="1295022"/>
                    </a:lnTo>
                    <a:lnTo>
                      <a:pt x="1275129" y="1294293"/>
                    </a:lnTo>
                    <a:lnTo>
                      <a:pt x="1275129" y="1293621"/>
                    </a:lnTo>
                    <a:lnTo>
                      <a:pt x="1275801" y="1292164"/>
                    </a:lnTo>
                    <a:lnTo>
                      <a:pt x="1276529" y="1291436"/>
                    </a:lnTo>
                    <a:lnTo>
                      <a:pt x="1277258" y="1290707"/>
                    </a:lnTo>
                    <a:lnTo>
                      <a:pt x="1277987" y="1290707"/>
                    </a:lnTo>
                    <a:lnTo>
                      <a:pt x="1278715" y="1290035"/>
                    </a:lnTo>
                    <a:lnTo>
                      <a:pt x="1279387" y="1288578"/>
                    </a:lnTo>
                    <a:lnTo>
                      <a:pt x="1280116" y="1287849"/>
                    </a:lnTo>
                    <a:lnTo>
                      <a:pt x="1280844" y="1287849"/>
                    </a:lnTo>
                    <a:lnTo>
                      <a:pt x="1282301" y="1287121"/>
                    </a:lnTo>
                    <a:lnTo>
                      <a:pt x="1283030" y="1287121"/>
                    </a:lnTo>
                    <a:lnTo>
                      <a:pt x="1283030" y="1286448"/>
                    </a:lnTo>
                    <a:lnTo>
                      <a:pt x="1283702" y="1284263"/>
                    </a:lnTo>
                    <a:lnTo>
                      <a:pt x="1285159" y="1282806"/>
                    </a:lnTo>
                    <a:lnTo>
                      <a:pt x="1285888" y="1282806"/>
                    </a:lnTo>
                    <a:lnTo>
                      <a:pt x="1287289" y="1282806"/>
                    </a:lnTo>
                    <a:lnTo>
                      <a:pt x="1293061" y="1279948"/>
                    </a:lnTo>
                    <a:lnTo>
                      <a:pt x="1295190" y="1279219"/>
                    </a:lnTo>
                    <a:lnTo>
                      <a:pt x="1295919" y="1277818"/>
                    </a:lnTo>
                    <a:lnTo>
                      <a:pt x="1296647" y="1277090"/>
                    </a:lnTo>
                    <a:lnTo>
                      <a:pt x="1298104" y="1276362"/>
                    </a:lnTo>
                    <a:lnTo>
                      <a:pt x="1300233" y="1275633"/>
                    </a:lnTo>
                    <a:lnTo>
                      <a:pt x="1302419" y="1274961"/>
                    </a:lnTo>
                    <a:lnTo>
                      <a:pt x="1303091" y="1274232"/>
                    </a:lnTo>
                    <a:lnTo>
                      <a:pt x="1304548" y="1272775"/>
                    </a:lnTo>
                    <a:lnTo>
                      <a:pt x="1305277" y="1272047"/>
                    </a:lnTo>
                    <a:lnTo>
                      <a:pt x="1306005" y="1270646"/>
                    </a:lnTo>
                    <a:lnTo>
                      <a:pt x="1306678" y="1268460"/>
                    </a:lnTo>
                    <a:lnTo>
                      <a:pt x="1306678" y="1267732"/>
                    </a:lnTo>
                    <a:lnTo>
                      <a:pt x="1307406" y="1267059"/>
                    </a:lnTo>
                    <a:lnTo>
                      <a:pt x="1234894" y="1143553"/>
                    </a:lnTo>
                    <a:lnTo>
                      <a:pt x="1229851" y="1134923"/>
                    </a:lnTo>
                    <a:lnTo>
                      <a:pt x="1206875" y="1083257"/>
                    </a:lnTo>
                    <a:lnTo>
                      <a:pt x="1206875" y="1082528"/>
                    </a:lnTo>
                    <a:lnTo>
                      <a:pt x="1208332" y="1053837"/>
                    </a:lnTo>
                    <a:lnTo>
                      <a:pt x="1214104" y="961936"/>
                    </a:lnTo>
                    <a:lnTo>
                      <a:pt x="1213376" y="961936"/>
                    </a:lnTo>
                    <a:lnTo>
                      <a:pt x="1212647" y="961936"/>
                    </a:lnTo>
                    <a:lnTo>
                      <a:pt x="1211190" y="961936"/>
                    </a:lnTo>
                    <a:lnTo>
                      <a:pt x="1210518" y="961936"/>
                    </a:lnTo>
                    <a:lnTo>
                      <a:pt x="1210518" y="961208"/>
                    </a:lnTo>
                    <a:lnTo>
                      <a:pt x="1209789" y="960535"/>
                    </a:lnTo>
                    <a:lnTo>
                      <a:pt x="1209061" y="959807"/>
                    </a:lnTo>
                    <a:lnTo>
                      <a:pt x="1207604" y="956893"/>
                    </a:lnTo>
                    <a:lnTo>
                      <a:pt x="1207604" y="954763"/>
                    </a:lnTo>
                    <a:lnTo>
                      <a:pt x="1208332" y="951905"/>
                    </a:lnTo>
                    <a:lnTo>
                      <a:pt x="1208332" y="950448"/>
                    </a:lnTo>
                    <a:lnTo>
                      <a:pt x="1206875" y="949720"/>
                    </a:lnTo>
                    <a:lnTo>
                      <a:pt x="1204746" y="949048"/>
                    </a:lnTo>
                    <a:lnTo>
                      <a:pt x="1204746" y="947591"/>
                    </a:lnTo>
                    <a:lnTo>
                      <a:pt x="1205474" y="947591"/>
                    </a:lnTo>
                    <a:lnTo>
                      <a:pt x="1206203" y="947591"/>
                    </a:lnTo>
                    <a:lnTo>
                      <a:pt x="1206875" y="946862"/>
                    </a:lnTo>
                    <a:lnTo>
                      <a:pt x="1206875" y="945405"/>
                    </a:lnTo>
                    <a:lnTo>
                      <a:pt x="1206875" y="944733"/>
                    </a:lnTo>
                    <a:lnTo>
                      <a:pt x="1208332" y="945405"/>
                    </a:lnTo>
                    <a:lnTo>
                      <a:pt x="1209061" y="945405"/>
                    </a:lnTo>
                    <a:lnTo>
                      <a:pt x="1209061" y="944004"/>
                    </a:lnTo>
                    <a:lnTo>
                      <a:pt x="1209061" y="942547"/>
                    </a:lnTo>
                    <a:lnTo>
                      <a:pt x="1208332" y="941819"/>
                    </a:lnTo>
                    <a:lnTo>
                      <a:pt x="1206875" y="941146"/>
                    </a:lnTo>
                    <a:lnTo>
                      <a:pt x="1206203" y="940418"/>
                    </a:lnTo>
                    <a:lnTo>
                      <a:pt x="1206203" y="937560"/>
                    </a:lnTo>
                    <a:lnTo>
                      <a:pt x="1206203" y="936103"/>
                    </a:lnTo>
                    <a:lnTo>
                      <a:pt x="1206203" y="934646"/>
                    </a:lnTo>
                    <a:lnTo>
                      <a:pt x="1205474" y="931788"/>
                    </a:lnTo>
                    <a:lnTo>
                      <a:pt x="1202616" y="929659"/>
                    </a:lnTo>
                    <a:lnTo>
                      <a:pt x="1201159" y="926745"/>
                    </a:lnTo>
                    <a:lnTo>
                      <a:pt x="1199702" y="926072"/>
                    </a:lnTo>
                    <a:lnTo>
                      <a:pt x="1199030" y="926745"/>
                    </a:lnTo>
                    <a:lnTo>
                      <a:pt x="1197573" y="928202"/>
                    </a:lnTo>
                    <a:lnTo>
                      <a:pt x="1196844" y="928930"/>
                    </a:lnTo>
                    <a:lnTo>
                      <a:pt x="1196116" y="928930"/>
                    </a:lnTo>
                    <a:lnTo>
                      <a:pt x="1195388" y="929659"/>
                    </a:lnTo>
                    <a:lnTo>
                      <a:pt x="1194715" y="928930"/>
                    </a:lnTo>
                    <a:lnTo>
                      <a:pt x="1193987" y="928202"/>
                    </a:lnTo>
                    <a:lnTo>
                      <a:pt x="1193987" y="926745"/>
                    </a:lnTo>
                    <a:lnTo>
                      <a:pt x="1194715" y="923887"/>
                    </a:lnTo>
                    <a:lnTo>
                      <a:pt x="1195388" y="922486"/>
                    </a:lnTo>
                    <a:lnTo>
                      <a:pt x="1194715" y="922486"/>
                    </a:lnTo>
                    <a:lnTo>
                      <a:pt x="1194715" y="921757"/>
                    </a:lnTo>
                    <a:lnTo>
                      <a:pt x="1193987" y="921029"/>
                    </a:lnTo>
                    <a:lnTo>
                      <a:pt x="1194715" y="919572"/>
                    </a:lnTo>
                    <a:lnTo>
                      <a:pt x="1194715" y="918171"/>
                    </a:lnTo>
                    <a:lnTo>
                      <a:pt x="1196116" y="916714"/>
                    </a:lnTo>
                    <a:lnTo>
                      <a:pt x="1196116" y="915257"/>
                    </a:lnTo>
                    <a:lnTo>
                      <a:pt x="1196116" y="913856"/>
                    </a:lnTo>
                    <a:lnTo>
                      <a:pt x="1195388" y="913128"/>
                    </a:lnTo>
                    <a:lnTo>
                      <a:pt x="1194715" y="912399"/>
                    </a:lnTo>
                    <a:lnTo>
                      <a:pt x="1194715" y="911671"/>
                    </a:lnTo>
                    <a:lnTo>
                      <a:pt x="1194715" y="909541"/>
                    </a:lnTo>
                    <a:lnTo>
                      <a:pt x="1194715" y="907412"/>
                    </a:lnTo>
                    <a:lnTo>
                      <a:pt x="1194715" y="906683"/>
                    </a:lnTo>
                    <a:lnTo>
                      <a:pt x="1193987" y="906683"/>
                    </a:lnTo>
                    <a:lnTo>
                      <a:pt x="1193258" y="905955"/>
                    </a:lnTo>
                    <a:lnTo>
                      <a:pt x="1191801" y="906683"/>
                    </a:lnTo>
                    <a:lnTo>
                      <a:pt x="1191129" y="906683"/>
                    </a:lnTo>
                    <a:lnTo>
                      <a:pt x="1191129" y="905955"/>
                    </a:lnTo>
                    <a:lnTo>
                      <a:pt x="1191129" y="904498"/>
                    </a:lnTo>
                    <a:lnTo>
                      <a:pt x="1191129" y="903769"/>
                    </a:lnTo>
                    <a:lnTo>
                      <a:pt x="1191129" y="902369"/>
                    </a:lnTo>
                    <a:lnTo>
                      <a:pt x="1191801" y="901640"/>
                    </a:lnTo>
                    <a:lnTo>
                      <a:pt x="1192530" y="900911"/>
                    </a:lnTo>
                    <a:lnTo>
                      <a:pt x="1193258" y="900183"/>
                    </a:lnTo>
                    <a:lnTo>
                      <a:pt x="1193258" y="899511"/>
                    </a:lnTo>
                    <a:lnTo>
                      <a:pt x="1193987" y="898782"/>
                    </a:lnTo>
                    <a:lnTo>
                      <a:pt x="1194715" y="899511"/>
                    </a:lnTo>
                    <a:lnTo>
                      <a:pt x="1194715" y="898782"/>
                    </a:lnTo>
                    <a:lnTo>
                      <a:pt x="1195388" y="896597"/>
                    </a:lnTo>
                    <a:lnTo>
                      <a:pt x="1195388" y="895196"/>
                    </a:lnTo>
                    <a:lnTo>
                      <a:pt x="1195388" y="894467"/>
                    </a:lnTo>
                    <a:lnTo>
                      <a:pt x="1194715" y="891609"/>
                    </a:lnTo>
                    <a:lnTo>
                      <a:pt x="1193987" y="889424"/>
                    </a:lnTo>
                    <a:lnTo>
                      <a:pt x="1193258" y="888023"/>
                    </a:lnTo>
                    <a:lnTo>
                      <a:pt x="1193258" y="887294"/>
                    </a:lnTo>
                    <a:lnTo>
                      <a:pt x="1193987" y="885109"/>
                    </a:lnTo>
                    <a:lnTo>
                      <a:pt x="1193258" y="882980"/>
                    </a:lnTo>
                    <a:lnTo>
                      <a:pt x="1193258" y="880850"/>
                    </a:lnTo>
                    <a:lnTo>
                      <a:pt x="1193258" y="879393"/>
                    </a:lnTo>
                    <a:lnTo>
                      <a:pt x="1192530" y="878665"/>
                    </a:lnTo>
                    <a:lnTo>
                      <a:pt x="1192530" y="877936"/>
                    </a:lnTo>
                    <a:lnTo>
                      <a:pt x="1192530" y="875807"/>
                    </a:lnTo>
                    <a:lnTo>
                      <a:pt x="1192530" y="871492"/>
                    </a:lnTo>
                    <a:lnTo>
                      <a:pt x="1193258" y="870763"/>
                    </a:lnTo>
                    <a:lnTo>
                      <a:pt x="1193258" y="870035"/>
                    </a:lnTo>
                    <a:lnTo>
                      <a:pt x="1192530" y="867906"/>
                    </a:lnTo>
                    <a:lnTo>
                      <a:pt x="1192530" y="866449"/>
                    </a:lnTo>
                    <a:lnTo>
                      <a:pt x="1192530" y="865048"/>
                    </a:lnTo>
                    <a:lnTo>
                      <a:pt x="1193258" y="862134"/>
                    </a:lnTo>
                    <a:lnTo>
                      <a:pt x="1193987" y="862134"/>
                    </a:lnTo>
                    <a:lnTo>
                      <a:pt x="1193987" y="861461"/>
                    </a:lnTo>
                    <a:lnTo>
                      <a:pt x="1193258" y="860733"/>
                    </a:lnTo>
                    <a:lnTo>
                      <a:pt x="1193258" y="860004"/>
                    </a:lnTo>
                    <a:lnTo>
                      <a:pt x="1193258" y="857875"/>
                    </a:lnTo>
                    <a:lnTo>
                      <a:pt x="1192530" y="857146"/>
                    </a:lnTo>
                    <a:lnTo>
                      <a:pt x="1192530" y="855689"/>
                    </a:lnTo>
                    <a:lnTo>
                      <a:pt x="1192530" y="854233"/>
                    </a:lnTo>
                    <a:lnTo>
                      <a:pt x="1192530" y="852832"/>
                    </a:lnTo>
                    <a:lnTo>
                      <a:pt x="1192530" y="850646"/>
                    </a:lnTo>
                    <a:lnTo>
                      <a:pt x="1193258" y="848517"/>
                    </a:lnTo>
                    <a:lnTo>
                      <a:pt x="1192530" y="846387"/>
                    </a:lnTo>
                    <a:lnTo>
                      <a:pt x="1192530" y="845659"/>
                    </a:lnTo>
                    <a:lnTo>
                      <a:pt x="1193258" y="844202"/>
                    </a:lnTo>
                    <a:lnTo>
                      <a:pt x="1193258" y="842801"/>
                    </a:lnTo>
                    <a:lnTo>
                      <a:pt x="1192530" y="840615"/>
                    </a:lnTo>
                    <a:lnTo>
                      <a:pt x="1192530" y="839158"/>
                    </a:lnTo>
                    <a:lnTo>
                      <a:pt x="1193258" y="837029"/>
                    </a:lnTo>
                    <a:lnTo>
                      <a:pt x="1193258" y="836300"/>
                    </a:lnTo>
                    <a:lnTo>
                      <a:pt x="1193258" y="834171"/>
                    </a:lnTo>
                    <a:lnTo>
                      <a:pt x="1193987" y="831313"/>
                    </a:lnTo>
                    <a:lnTo>
                      <a:pt x="1194715" y="829856"/>
                    </a:lnTo>
                    <a:lnTo>
                      <a:pt x="1194715" y="828399"/>
                    </a:lnTo>
                    <a:lnTo>
                      <a:pt x="1195388" y="827727"/>
                    </a:lnTo>
                    <a:lnTo>
                      <a:pt x="1195388" y="826998"/>
                    </a:lnTo>
                    <a:lnTo>
                      <a:pt x="1196116" y="826270"/>
                    </a:lnTo>
                    <a:lnTo>
                      <a:pt x="1197573" y="825541"/>
                    </a:lnTo>
                    <a:lnTo>
                      <a:pt x="1198301" y="821226"/>
                    </a:lnTo>
                    <a:lnTo>
                      <a:pt x="1199030" y="820498"/>
                    </a:lnTo>
                    <a:lnTo>
                      <a:pt x="1200431" y="819097"/>
                    </a:lnTo>
                    <a:lnTo>
                      <a:pt x="1201159" y="819097"/>
                    </a:lnTo>
                    <a:lnTo>
                      <a:pt x="1202616" y="817640"/>
                    </a:lnTo>
                    <a:lnTo>
                      <a:pt x="1206203" y="816239"/>
                    </a:lnTo>
                    <a:lnTo>
                      <a:pt x="1209061" y="814782"/>
                    </a:lnTo>
                    <a:lnTo>
                      <a:pt x="1210518" y="813325"/>
                    </a:lnTo>
                    <a:lnTo>
                      <a:pt x="1211190" y="812597"/>
                    </a:lnTo>
                    <a:lnTo>
                      <a:pt x="1212647" y="811924"/>
                    </a:lnTo>
                    <a:lnTo>
                      <a:pt x="1213376" y="810467"/>
                    </a:lnTo>
                    <a:lnTo>
                      <a:pt x="1216233" y="809010"/>
                    </a:lnTo>
                    <a:lnTo>
                      <a:pt x="1217690" y="808338"/>
                    </a:lnTo>
                    <a:lnTo>
                      <a:pt x="1219091" y="807609"/>
                    </a:lnTo>
                    <a:lnTo>
                      <a:pt x="1220548" y="806881"/>
                    </a:lnTo>
                    <a:lnTo>
                      <a:pt x="1221277" y="806881"/>
                    </a:lnTo>
                    <a:lnTo>
                      <a:pt x="1221949" y="806881"/>
                    </a:lnTo>
                    <a:lnTo>
                      <a:pt x="1227721" y="809010"/>
                    </a:lnTo>
                    <a:lnTo>
                      <a:pt x="1229178" y="809010"/>
                    </a:lnTo>
                    <a:lnTo>
                      <a:pt x="1232764" y="809739"/>
                    </a:lnTo>
                    <a:lnTo>
                      <a:pt x="1234894" y="809739"/>
                    </a:lnTo>
                    <a:lnTo>
                      <a:pt x="1236351" y="809010"/>
                    </a:lnTo>
                    <a:lnTo>
                      <a:pt x="1237079" y="809010"/>
                    </a:lnTo>
                    <a:lnTo>
                      <a:pt x="1238480" y="807609"/>
                    </a:lnTo>
                    <a:lnTo>
                      <a:pt x="1239209" y="806152"/>
                    </a:lnTo>
                    <a:lnTo>
                      <a:pt x="1240666" y="804751"/>
                    </a:lnTo>
                    <a:lnTo>
                      <a:pt x="1241338" y="804023"/>
                    </a:lnTo>
                    <a:lnTo>
                      <a:pt x="1242067" y="803295"/>
                    </a:lnTo>
                    <a:lnTo>
                      <a:pt x="1242795" y="801838"/>
                    </a:lnTo>
                    <a:lnTo>
                      <a:pt x="1243524" y="801838"/>
                    </a:lnTo>
                    <a:lnTo>
                      <a:pt x="1243524" y="801165"/>
                    </a:lnTo>
                    <a:lnTo>
                      <a:pt x="1244252" y="801165"/>
                    </a:lnTo>
                    <a:lnTo>
                      <a:pt x="1244980" y="798980"/>
                    </a:lnTo>
                    <a:lnTo>
                      <a:pt x="1244980" y="797523"/>
                    </a:lnTo>
                    <a:lnTo>
                      <a:pt x="1246381" y="796850"/>
                    </a:lnTo>
                    <a:lnTo>
                      <a:pt x="1248567" y="793936"/>
                    </a:lnTo>
                    <a:lnTo>
                      <a:pt x="1249239" y="793936"/>
                    </a:lnTo>
                    <a:lnTo>
                      <a:pt x="1249968" y="793264"/>
                    </a:lnTo>
                    <a:lnTo>
                      <a:pt x="1255740" y="791078"/>
                    </a:lnTo>
                    <a:lnTo>
                      <a:pt x="1259326" y="790350"/>
                    </a:lnTo>
                    <a:lnTo>
                      <a:pt x="1260727" y="789677"/>
                    </a:lnTo>
                    <a:lnTo>
                      <a:pt x="1263641" y="787492"/>
                    </a:lnTo>
                    <a:lnTo>
                      <a:pt x="1264313" y="787492"/>
                    </a:lnTo>
                    <a:lnTo>
                      <a:pt x="1265770" y="786035"/>
                    </a:lnTo>
                    <a:lnTo>
                      <a:pt x="1266499" y="785363"/>
                    </a:lnTo>
                    <a:lnTo>
                      <a:pt x="1267227" y="784634"/>
                    </a:lnTo>
                    <a:lnTo>
                      <a:pt x="1268628" y="781048"/>
                    </a:lnTo>
                    <a:lnTo>
                      <a:pt x="1269357" y="780319"/>
                    </a:lnTo>
                    <a:lnTo>
                      <a:pt x="1270085" y="778190"/>
                    </a:lnTo>
                    <a:lnTo>
                      <a:pt x="1270814" y="776004"/>
                    </a:lnTo>
                    <a:lnTo>
                      <a:pt x="1273672" y="770961"/>
                    </a:lnTo>
                    <a:lnTo>
                      <a:pt x="1274400" y="770289"/>
                    </a:lnTo>
                    <a:lnTo>
                      <a:pt x="1275801" y="768103"/>
                    </a:lnTo>
                    <a:lnTo>
                      <a:pt x="1278715" y="763116"/>
                    </a:lnTo>
                    <a:lnTo>
                      <a:pt x="1278715" y="761659"/>
                    </a:lnTo>
                    <a:lnTo>
                      <a:pt x="1280116" y="759529"/>
                    </a:lnTo>
                    <a:lnTo>
                      <a:pt x="1284431" y="754486"/>
                    </a:lnTo>
                    <a:lnTo>
                      <a:pt x="1285888" y="753029"/>
                    </a:lnTo>
                    <a:lnTo>
                      <a:pt x="1285888" y="752301"/>
                    </a:lnTo>
                    <a:lnTo>
                      <a:pt x="1286616" y="750900"/>
                    </a:lnTo>
                    <a:lnTo>
                      <a:pt x="1287289" y="747313"/>
                    </a:lnTo>
                    <a:lnTo>
                      <a:pt x="1288017" y="745856"/>
                    </a:lnTo>
                    <a:lnTo>
                      <a:pt x="1291604" y="740813"/>
                    </a:lnTo>
                    <a:lnTo>
                      <a:pt x="1293789" y="737955"/>
                    </a:lnTo>
                    <a:lnTo>
                      <a:pt x="1296647" y="733640"/>
                    </a:lnTo>
                    <a:lnTo>
                      <a:pt x="1298104" y="731511"/>
                    </a:lnTo>
                    <a:lnTo>
                      <a:pt x="1299505" y="730054"/>
                    </a:lnTo>
                    <a:lnTo>
                      <a:pt x="1300233" y="728653"/>
                    </a:lnTo>
                    <a:lnTo>
                      <a:pt x="1300962" y="726467"/>
                    </a:lnTo>
                    <a:lnTo>
                      <a:pt x="1301690" y="725739"/>
                    </a:lnTo>
                    <a:lnTo>
                      <a:pt x="1302363" y="725739"/>
                    </a:lnTo>
                    <a:lnTo>
                      <a:pt x="1303820" y="725066"/>
                    </a:lnTo>
                    <a:lnTo>
                      <a:pt x="1306005" y="723610"/>
                    </a:lnTo>
                    <a:lnTo>
                      <a:pt x="1308135" y="722153"/>
                    </a:lnTo>
                    <a:lnTo>
                      <a:pt x="1309591" y="721480"/>
                    </a:lnTo>
                    <a:lnTo>
                      <a:pt x="1313906" y="720752"/>
                    </a:lnTo>
                    <a:lnTo>
                      <a:pt x="1316036" y="719295"/>
                    </a:lnTo>
                    <a:lnTo>
                      <a:pt x="1318165" y="718566"/>
                    </a:lnTo>
                    <a:lnTo>
                      <a:pt x="1321079" y="717838"/>
                    </a:lnTo>
                    <a:lnTo>
                      <a:pt x="1323209" y="717165"/>
                    </a:lnTo>
                    <a:lnTo>
                      <a:pt x="1325338" y="716437"/>
                    </a:lnTo>
                    <a:lnTo>
                      <a:pt x="1326795" y="715708"/>
                    </a:lnTo>
                    <a:lnTo>
                      <a:pt x="1327523" y="714980"/>
                    </a:lnTo>
                    <a:lnTo>
                      <a:pt x="1329653" y="712850"/>
                    </a:lnTo>
                    <a:lnTo>
                      <a:pt x="1331110" y="712122"/>
                    </a:lnTo>
                    <a:lnTo>
                      <a:pt x="1331838" y="711393"/>
                    </a:lnTo>
                    <a:lnTo>
                      <a:pt x="1336826" y="707807"/>
                    </a:lnTo>
                    <a:lnTo>
                      <a:pt x="1338283" y="707079"/>
                    </a:lnTo>
                    <a:lnTo>
                      <a:pt x="1341140" y="706350"/>
                    </a:lnTo>
                    <a:lnTo>
                      <a:pt x="1342598" y="705678"/>
                    </a:lnTo>
                    <a:lnTo>
                      <a:pt x="1343326" y="704949"/>
                    </a:lnTo>
                    <a:lnTo>
                      <a:pt x="1344727" y="704949"/>
                    </a:lnTo>
                    <a:lnTo>
                      <a:pt x="1346184" y="704221"/>
                    </a:lnTo>
                    <a:lnTo>
                      <a:pt x="1349770" y="704221"/>
                    </a:lnTo>
                    <a:lnTo>
                      <a:pt x="1352628" y="703492"/>
                    </a:lnTo>
                    <a:lnTo>
                      <a:pt x="1353357" y="703492"/>
                    </a:lnTo>
                    <a:lnTo>
                      <a:pt x="1354814" y="703492"/>
                    </a:lnTo>
                    <a:lnTo>
                      <a:pt x="1356215" y="703492"/>
                    </a:lnTo>
                    <a:lnTo>
                      <a:pt x="1359129" y="703492"/>
                    </a:lnTo>
                    <a:lnTo>
                      <a:pt x="1364116" y="703492"/>
                    </a:lnTo>
                    <a:lnTo>
                      <a:pt x="1364844" y="703492"/>
                    </a:lnTo>
                    <a:lnTo>
                      <a:pt x="1366301" y="702764"/>
                    </a:lnTo>
                    <a:lnTo>
                      <a:pt x="1367030" y="702764"/>
                    </a:lnTo>
                    <a:lnTo>
                      <a:pt x="1369159" y="702091"/>
                    </a:lnTo>
                    <a:lnTo>
                      <a:pt x="1369888" y="701363"/>
                    </a:lnTo>
                    <a:lnTo>
                      <a:pt x="1370616" y="702091"/>
                    </a:lnTo>
                    <a:lnTo>
                      <a:pt x="1372017" y="702091"/>
                    </a:lnTo>
                    <a:lnTo>
                      <a:pt x="1373474" y="702764"/>
                    </a:lnTo>
                    <a:lnTo>
                      <a:pt x="1374931" y="702091"/>
                    </a:lnTo>
                    <a:lnTo>
                      <a:pt x="1376332" y="702764"/>
                    </a:lnTo>
                    <a:lnTo>
                      <a:pt x="1378517" y="703492"/>
                    </a:lnTo>
                    <a:lnTo>
                      <a:pt x="1379190" y="703492"/>
                    </a:lnTo>
                    <a:lnTo>
                      <a:pt x="1384962" y="703492"/>
                    </a:lnTo>
                    <a:lnTo>
                      <a:pt x="1387091" y="703492"/>
                    </a:lnTo>
                    <a:lnTo>
                      <a:pt x="1387820" y="703492"/>
                    </a:lnTo>
                    <a:lnTo>
                      <a:pt x="1390005" y="704221"/>
                    </a:lnTo>
                    <a:lnTo>
                      <a:pt x="1394992" y="706350"/>
                    </a:lnTo>
                    <a:lnTo>
                      <a:pt x="1397178" y="706350"/>
                    </a:lnTo>
                    <a:lnTo>
                      <a:pt x="1400036" y="704949"/>
                    </a:lnTo>
                    <a:lnTo>
                      <a:pt x="1400036" y="706350"/>
                    </a:lnTo>
                    <a:lnTo>
                      <a:pt x="1400764" y="709264"/>
                    </a:lnTo>
                    <a:lnTo>
                      <a:pt x="1400036" y="711393"/>
                    </a:lnTo>
                    <a:lnTo>
                      <a:pt x="1400036" y="714251"/>
                    </a:lnTo>
                    <a:lnTo>
                      <a:pt x="1401493" y="717838"/>
                    </a:lnTo>
                    <a:lnTo>
                      <a:pt x="1401493" y="720023"/>
                    </a:lnTo>
                    <a:lnTo>
                      <a:pt x="1402165" y="722153"/>
                    </a:lnTo>
                    <a:lnTo>
                      <a:pt x="1404351" y="725739"/>
                    </a:lnTo>
                    <a:lnTo>
                      <a:pt x="1409394" y="727924"/>
                    </a:lnTo>
                    <a:lnTo>
                      <a:pt x="1412980" y="728653"/>
                    </a:lnTo>
                    <a:lnTo>
                      <a:pt x="1415110" y="729325"/>
                    </a:lnTo>
                    <a:lnTo>
                      <a:pt x="1428054" y="730782"/>
                    </a:lnTo>
                    <a:lnTo>
                      <a:pt x="1429455" y="730782"/>
                    </a:lnTo>
                    <a:lnTo>
                      <a:pt x="1490480" y="657542"/>
                    </a:lnTo>
                    <a:lnTo>
                      <a:pt x="1491937" y="656141"/>
                    </a:lnTo>
                    <a:lnTo>
                      <a:pt x="1492665" y="654684"/>
                    </a:lnTo>
                    <a:lnTo>
                      <a:pt x="1492665" y="653955"/>
                    </a:lnTo>
                    <a:lnTo>
                      <a:pt x="1493394" y="651826"/>
                    </a:lnTo>
                    <a:lnTo>
                      <a:pt x="1494066" y="650369"/>
                    </a:lnTo>
                    <a:lnTo>
                      <a:pt x="1494066" y="649640"/>
                    </a:lnTo>
                    <a:lnTo>
                      <a:pt x="1493394" y="649640"/>
                    </a:lnTo>
                    <a:lnTo>
                      <a:pt x="1493394" y="648968"/>
                    </a:lnTo>
                    <a:lnTo>
                      <a:pt x="1492665" y="648968"/>
                    </a:lnTo>
                    <a:lnTo>
                      <a:pt x="1491208" y="648239"/>
                    </a:lnTo>
                    <a:lnTo>
                      <a:pt x="1490480" y="648239"/>
                    </a:lnTo>
                    <a:lnTo>
                      <a:pt x="1489807" y="646054"/>
                    </a:lnTo>
                    <a:lnTo>
                      <a:pt x="1486894" y="638881"/>
                    </a:lnTo>
                    <a:lnTo>
                      <a:pt x="1486894" y="638153"/>
                    </a:lnTo>
                    <a:lnTo>
                      <a:pt x="1489079" y="632437"/>
                    </a:lnTo>
                    <a:lnTo>
                      <a:pt x="1489079" y="631708"/>
                    </a:lnTo>
                    <a:lnTo>
                      <a:pt x="1489079" y="630307"/>
                    </a:lnTo>
                    <a:lnTo>
                      <a:pt x="1486894" y="626721"/>
                    </a:lnTo>
                    <a:lnTo>
                      <a:pt x="1486894" y="625993"/>
                    </a:lnTo>
                    <a:lnTo>
                      <a:pt x="1486894" y="625993"/>
                    </a:lnTo>
                    <a:lnTo>
                      <a:pt x="1486894" y="624536"/>
                    </a:lnTo>
                    <a:lnTo>
                      <a:pt x="1486165" y="622406"/>
                    </a:lnTo>
                    <a:lnTo>
                      <a:pt x="1486165" y="621678"/>
                    </a:lnTo>
                    <a:lnTo>
                      <a:pt x="1488351" y="619492"/>
                    </a:lnTo>
                    <a:lnTo>
                      <a:pt x="1488351" y="618820"/>
                    </a:lnTo>
                    <a:lnTo>
                      <a:pt x="1487622" y="618091"/>
                    </a:lnTo>
                    <a:lnTo>
                      <a:pt x="1487622" y="617363"/>
                    </a:lnTo>
                    <a:lnTo>
                      <a:pt x="1486894" y="615906"/>
                    </a:lnTo>
                    <a:lnTo>
                      <a:pt x="1486894" y="615233"/>
                    </a:lnTo>
                    <a:lnTo>
                      <a:pt x="1486894" y="613776"/>
                    </a:lnTo>
                    <a:lnTo>
                      <a:pt x="1486894" y="613048"/>
                    </a:lnTo>
                    <a:lnTo>
                      <a:pt x="1487622" y="611591"/>
                    </a:lnTo>
                    <a:lnTo>
                      <a:pt x="1486894" y="610919"/>
                    </a:lnTo>
                    <a:lnTo>
                      <a:pt x="1485493" y="610190"/>
                    </a:lnTo>
                    <a:lnTo>
                      <a:pt x="1484036" y="609461"/>
                    </a:lnTo>
                    <a:lnTo>
                      <a:pt x="1484036" y="608733"/>
                    </a:lnTo>
                    <a:lnTo>
                      <a:pt x="1484036" y="608005"/>
                    </a:lnTo>
                    <a:lnTo>
                      <a:pt x="1484036" y="605875"/>
                    </a:lnTo>
                    <a:lnTo>
                      <a:pt x="1483307" y="603017"/>
                    </a:lnTo>
                    <a:lnTo>
                      <a:pt x="1483307" y="602289"/>
                    </a:lnTo>
                    <a:lnTo>
                      <a:pt x="1484036" y="600103"/>
                    </a:lnTo>
                    <a:lnTo>
                      <a:pt x="1484036" y="599431"/>
                    </a:lnTo>
                    <a:lnTo>
                      <a:pt x="1483307" y="598702"/>
                    </a:lnTo>
                    <a:lnTo>
                      <a:pt x="1482579" y="598702"/>
                    </a:lnTo>
                    <a:lnTo>
                      <a:pt x="1481906" y="598702"/>
                    </a:lnTo>
                    <a:lnTo>
                      <a:pt x="1481178" y="597245"/>
                    </a:lnTo>
                    <a:lnTo>
                      <a:pt x="1481178" y="596517"/>
                    </a:lnTo>
                    <a:lnTo>
                      <a:pt x="1481178" y="595844"/>
                    </a:lnTo>
                    <a:lnTo>
                      <a:pt x="1481906" y="594388"/>
                    </a:lnTo>
                    <a:lnTo>
                      <a:pt x="1480449" y="593659"/>
                    </a:lnTo>
                    <a:lnTo>
                      <a:pt x="1479721" y="593659"/>
                    </a:lnTo>
                    <a:lnTo>
                      <a:pt x="1478320" y="594388"/>
                    </a:lnTo>
                    <a:lnTo>
                      <a:pt x="1478320" y="593659"/>
                    </a:lnTo>
                    <a:lnTo>
                      <a:pt x="1477591" y="593659"/>
                    </a:lnTo>
                    <a:lnTo>
                      <a:pt x="1476863" y="593659"/>
                    </a:lnTo>
                    <a:lnTo>
                      <a:pt x="1476134" y="593659"/>
                    </a:lnTo>
                    <a:lnTo>
                      <a:pt x="1476134" y="592931"/>
                    </a:lnTo>
                    <a:lnTo>
                      <a:pt x="1476863" y="592258"/>
                    </a:lnTo>
                    <a:lnTo>
                      <a:pt x="1477591" y="591530"/>
                    </a:lnTo>
                    <a:lnTo>
                      <a:pt x="1478320" y="591530"/>
                    </a:lnTo>
                    <a:lnTo>
                      <a:pt x="1478992" y="590801"/>
                    </a:lnTo>
                    <a:lnTo>
                      <a:pt x="1478992" y="590073"/>
                    </a:lnTo>
                    <a:lnTo>
                      <a:pt x="1478992" y="589344"/>
                    </a:lnTo>
                    <a:lnTo>
                      <a:pt x="1478320" y="589344"/>
                    </a:lnTo>
                    <a:lnTo>
                      <a:pt x="1477591" y="589344"/>
                    </a:lnTo>
                    <a:lnTo>
                      <a:pt x="1477591" y="588672"/>
                    </a:lnTo>
                    <a:lnTo>
                      <a:pt x="1476863" y="588672"/>
                    </a:lnTo>
                    <a:lnTo>
                      <a:pt x="1476863" y="587943"/>
                    </a:lnTo>
                    <a:lnTo>
                      <a:pt x="1477591" y="585085"/>
                    </a:lnTo>
                    <a:lnTo>
                      <a:pt x="1477591" y="584357"/>
                    </a:lnTo>
                    <a:lnTo>
                      <a:pt x="1477591" y="582900"/>
                    </a:lnTo>
                    <a:lnTo>
                      <a:pt x="1477591" y="582171"/>
                    </a:lnTo>
                    <a:lnTo>
                      <a:pt x="1478320" y="580770"/>
                    </a:lnTo>
                    <a:lnTo>
                      <a:pt x="1478992" y="580042"/>
                    </a:lnTo>
                    <a:lnTo>
                      <a:pt x="1478320" y="579314"/>
                    </a:lnTo>
                    <a:lnTo>
                      <a:pt x="1477591" y="578585"/>
                    </a:lnTo>
                    <a:lnTo>
                      <a:pt x="1476863" y="577857"/>
                    </a:lnTo>
                    <a:lnTo>
                      <a:pt x="1477591" y="577184"/>
                    </a:lnTo>
                    <a:lnTo>
                      <a:pt x="1478992" y="575727"/>
                    </a:lnTo>
                    <a:lnTo>
                      <a:pt x="1478992" y="574270"/>
                    </a:lnTo>
                    <a:lnTo>
                      <a:pt x="1478992" y="573598"/>
                    </a:lnTo>
                    <a:lnTo>
                      <a:pt x="1478992" y="572869"/>
                    </a:lnTo>
                    <a:lnTo>
                      <a:pt x="1478992" y="572141"/>
                    </a:lnTo>
                    <a:lnTo>
                      <a:pt x="1478320" y="571412"/>
                    </a:lnTo>
                    <a:lnTo>
                      <a:pt x="1478320" y="569955"/>
                    </a:lnTo>
                    <a:lnTo>
                      <a:pt x="1478320" y="569283"/>
                    </a:lnTo>
                    <a:lnTo>
                      <a:pt x="1478152" y="569171"/>
                    </a:lnTo>
                    <a:lnTo>
                      <a:pt x="1478320" y="569283"/>
                    </a:lnTo>
                    <a:lnTo>
                      <a:pt x="1478320" y="569955"/>
                    </a:lnTo>
                    <a:lnTo>
                      <a:pt x="1478320" y="571412"/>
                    </a:lnTo>
                    <a:lnTo>
                      <a:pt x="1478992" y="572141"/>
                    </a:lnTo>
                    <a:lnTo>
                      <a:pt x="1478992" y="572869"/>
                    </a:lnTo>
                    <a:lnTo>
                      <a:pt x="1478992" y="573598"/>
                    </a:lnTo>
                    <a:lnTo>
                      <a:pt x="1478992" y="574270"/>
                    </a:lnTo>
                    <a:lnTo>
                      <a:pt x="1478992" y="575727"/>
                    </a:lnTo>
                    <a:lnTo>
                      <a:pt x="1515641" y="581443"/>
                    </a:lnTo>
                    <a:lnTo>
                      <a:pt x="1538616" y="585085"/>
                    </a:lnTo>
                    <a:lnTo>
                      <a:pt x="1565178" y="589344"/>
                    </a:lnTo>
                    <a:lnTo>
                      <a:pt x="1599641" y="594388"/>
                    </a:lnTo>
                    <a:lnTo>
                      <a:pt x="1608943" y="595116"/>
                    </a:lnTo>
                    <a:lnTo>
                      <a:pt x="1610400" y="593659"/>
                    </a:lnTo>
                    <a:lnTo>
                      <a:pt x="1610400" y="591530"/>
                    </a:lnTo>
                    <a:lnTo>
                      <a:pt x="1608270" y="587943"/>
                    </a:lnTo>
                    <a:lnTo>
                      <a:pt x="1608943" y="585758"/>
                    </a:lnTo>
                    <a:lnTo>
                      <a:pt x="1608270" y="585085"/>
                    </a:lnTo>
                    <a:lnTo>
                      <a:pt x="1606813" y="583628"/>
                    </a:lnTo>
                    <a:lnTo>
                      <a:pt x="1606085" y="582900"/>
                    </a:lnTo>
                    <a:lnTo>
                      <a:pt x="1606085" y="582171"/>
                    </a:lnTo>
                    <a:lnTo>
                      <a:pt x="1606085" y="581443"/>
                    </a:lnTo>
                    <a:lnTo>
                      <a:pt x="1606085" y="580770"/>
                    </a:lnTo>
                    <a:lnTo>
                      <a:pt x="1604684" y="580770"/>
                    </a:lnTo>
                    <a:lnTo>
                      <a:pt x="1603955" y="580770"/>
                    </a:lnTo>
                    <a:lnTo>
                      <a:pt x="1603227" y="580770"/>
                    </a:lnTo>
                    <a:lnTo>
                      <a:pt x="1603227" y="580042"/>
                    </a:lnTo>
                    <a:lnTo>
                      <a:pt x="1603227" y="578585"/>
                    </a:lnTo>
                    <a:lnTo>
                      <a:pt x="1603227" y="577857"/>
                    </a:lnTo>
                    <a:lnTo>
                      <a:pt x="1602498" y="577184"/>
                    </a:lnTo>
                    <a:lnTo>
                      <a:pt x="1602498" y="576456"/>
                    </a:lnTo>
                    <a:lnTo>
                      <a:pt x="1602498" y="575727"/>
                    </a:lnTo>
                    <a:lnTo>
                      <a:pt x="1603227" y="574999"/>
                    </a:lnTo>
                    <a:lnTo>
                      <a:pt x="1603955" y="574270"/>
                    </a:lnTo>
                    <a:lnTo>
                      <a:pt x="1603955" y="572869"/>
                    </a:lnTo>
                    <a:lnTo>
                      <a:pt x="1603227" y="571412"/>
                    </a:lnTo>
                    <a:lnTo>
                      <a:pt x="1603227" y="568554"/>
                    </a:lnTo>
                    <a:lnTo>
                      <a:pt x="1603227" y="567097"/>
                    </a:lnTo>
                    <a:lnTo>
                      <a:pt x="1602498" y="565696"/>
                    </a:lnTo>
                    <a:lnTo>
                      <a:pt x="1601770" y="564968"/>
                    </a:lnTo>
                    <a:lnTo>
                      <a:pt x="1602498" y="564240"/>
                    </a:lnTo>
                    <a:lnTo>
                      <a:pt x="1603227" y="563511"/>
                    </a:lnTo>
                    <a:lnTo>
                      <a:pt x="1603227" y="562782"/>
                    </a:lnTo>
                    <a:lnTo>
                      <a:pt x="1603227" y="562110"/>
                    </a:lnTo>
                    <a:lnTo>
                      <a:pt x="1603955" y="562110"/>
                    </a:lnTo>
                    <a:lnTo>
                      <a:pt x="1604684" y="562782"/>
                    </a:lnTo>
                    <a:lnTo>
                      <a:pt x="1604684" y="562110"/>
                    </a:lnTo>
                    <a:lnTo>
                      <a:pt x="1604684" y="560653"/>
                    </a:lnTo>
                    <a:lnTo>
                      <a:pt x="1603955" y="558468"/>
                    </a:lnTo>
                    <a:lnTo>
                      <a:pt x="1603955" y="557795"/>
                    </a:lnTo>
                    <a:lnTo>
                      <a:pt x="1604684" y="557795"/>
                    </a:lnTo>
                    <a:lnTo>
                      <a:pt x="1605356" y="557067"/>
                    </a:lnTo>
                    <a:lnTo>
                      <a:pt x="1606085" y="555610"/>
                    </a:lnTo>
                    <a:lnTo>
                      <a:pt x="1606813" y="555610"/>
                    </a:lnTo>
                    <a:lnTo>
                      <a:pt x="1607542" y="555610"/>
                    </a:lnTo>
                    <a:lnTo>
                      <a:pt x="1608270" y="554881"/>
                    </a:lnTo>
                    <a:lnTo>
                      <a:pt x="1608943" y="552752"/>
                    </a:lnTo>
                    <a:lnTo>
                      <a:pt x="1609671" y="551295"/>
                    </a:lnTo>
                    <a:lnTo>
                      <a:pt x="1610400" y="549894"/>
                    </a:lnTo>
                    <a:lnTo>
                      <a:pt x="1612529" y="547708"/>
                    </a:lnTo>
                    <a:lnTo>
                      <a:pt x="1613986" y="547036"/>
                    </a:lnTo>
                    <a:lnTo>
                      <a:pt x="1614715" y="546308"/>
                    </a:lnTo>
                    <a:lnTo>
                      <a:pt x="1615443" y="545579"/>
                    </a:lnTo>
                    <a:lnTo>
                      <a:pt x="1615443" y="544850"/>
                    </a:lnTo>
                    <a:lnTo>
                      <a:pt x="1613986" y="543394"/>
                    </a:lnTo>
                    <a:lnTo>
                      <a:pt x="1613986" y="542721"/>
                    </a:lnTo>
                    <a:lnTo>
                      <a:pt x="1613986" y="541264"/>
                    </a:lnTo>
                    <a:lnTo>
                      <a:pt x="1613986" y="540536"/>
                    </a:lnTo>
                    <a:lnTo>
                      <a:pt x="1614715" y="539135"/>
                    </a:lnTo>
                    <a:lnTo>
                      <a:pt x="1614715" y="536949"/>
                    </a:lnTo>
                    <a:lnTo>
                      <a:pt x="1615443" y="536221"/>
                    </a:lnTo>
                    <a:lnTo>
                      <a:pt x="1616172" y="535548"/>
                    </a:lnTo>
                    <a:lnTo>
                      <a:pt x="1616844" y="534820"/>
                    </a:lnTo>
                    <a:lnTo>
                      <a:pt x="1617573" y="534091"/>
                    </a:lnTo>
                    <a:lnTo>
                      <a:pt x="1618301" y="532634"/>
                    </a:lnTo>
                    <a:lnTo>
                      <a:pt x="1618301" y="531906"/>
                    </a:lnTo>
                    <a:lnTo>
                      <a:pt x="1618301" y="531233"/>
                    </a:lnTo>
                    <a:lnTo>
                      <a:pt x="1619029" y="529776"/>
                    </a:lnTo>
                    <a:lnTo>
                      <a:pt x="1619029" y="529048"/>
                    </a:lnTo>
                    <a:lnTo>
                      <a:pt x="1619029" y="528320"/>
                    </a:lnTo>
                    <a:lnTo>
                      <a:pt x="1618301" y="528320"/>
                    </a:lnTo>
                    <a:lnTo>
                      <a:pt x="1619029" y="526190"/>
                    </a:lnTo>
                    <a:lnTo>
                      <a:pt x="1619029" y="525462"/>
                    </a:lnTo>
                    <a:lnTo>
                      <a:pt x="1618301" y="524061"/>
                    </a:lnTo>
                    <a:lnTo>
                      <a:pt x="1618301" y="523332"/>
                    </a:lnTo>
                    <a:lnTo>
                      <a:pt x="1618301" y="521875"/>
                    </a:lnTo>
                    <a:lnTo>
                      <a:pt x="1618301" y="520474"/>
                    </a:lnTo>
                    <a:lnTo>
                      <a:pt x="1618301" y="519746"/>
                    </a:lnTo>
                    <a:lnTo>
                      <a:pt x="1617573" y="519017"/>
                    </a:lnTo>
                    <a:lnTo>
                      <a:pt x="1616844" y="518289"/>
                    </a:lnTo>
                    <a:lnTo>
                      <a:pt x="1615443" y="516832"/>
                    </a:lnTo>
                    <a:lnTo>
                      <a:pt x="1614715" y="516832"/>
                    </a:lnTo>
                    <a:lnTo>
                      <a:pt x="1613986" y="517560"/>
                    </a:lnTo>
                    <a:lnTo>
                      <a:pt x="1613258" y="518289"/>
                    </a:lnTo>
                    <a:lnTo>
                      <a:pt x="1612529" y="519746"/>
                    </a:lnTo>
                    <a:lnTo>
                      <a:pt x="1611857" y="520474"/>
                    </a:lnTo>
                    <a:lnTo>
                      <a:pt x="1611128" y="520474"/>
                    </a:lnTo>
                    <a:lnTo>
                      <a:pt x="1610400" y="520474"/>
                    </a:lnTo>
                    <a:lnTo>
                      <a:pt x="1609671" y="520474"/>
                    </a:lnTo>
                    <a:lnTo>
                      <a:pt x="1609671" y="521147"/>
                    </a:lnTo>
                    <a:lnTo>
                      <a:pt x="1608943" y="521147"/>
                    </a:lnTo>
                    <a:lnTo>
                      <a:pt x="1608270" y="520474"/>
                    </a:lnTo>
                    <a:lnTo>
                      <a:pt x="1607542" y="519746"/>
                    </a:lnTo>
                    <a:lnTo>
                      <a:pt x="1606813" y="519017"/>
                    </a:lnTo>
                    <a:lnTo>
                      <a:pt x="1606813" y="517560"/>
                    </a:lnTo>
                    <a:lnTo>
                      <a:pt x="1606085" y="516159"/>
                    </a:lnTo>
                    <a:lnTo>
                      <a:pt x="1605356" y="515431"/>
                    </a:lnTo>
                    <a:lnTo>
                      <a:pt x="1604684" y="514703"/>
                    </a:lnTo>
                    <a:lnTo>
                      <a:pt x="1603955" y="513974"/>
                    </a:lnTo>
                    <a:lnTo>
                      <a:pt x="1603955" y="512573"/>
                    </a:lnTo>
                    <a:lnTo>
                      <a:pt x="1603955" y="511845"/>
                    </a:lnTo>
                    <a:lnTo>
                      <a:pt x="1600369" y="503943"/>
                    </a:lnTo>
                    <a:lnTo>
                      <a:pt x="1598184" y="501085"/>
                    </a:lnTo>
                    <a:lnTo>
                      <a:pt x="1596783" y="499629"/>
                    </a:lnTo>
                    <a:lnTo>
                      <a:pt x="1595326" y="496771"/>
                    </a:lnTo>
                    <a:lnTo>
                      <a:pt x="1594597" y="495314"/>
                    </a:lnTo>
                    <a:lnTo>
                      <a:pt x="1595326" y="494585"/>
                    </a:lnTo>
                    <a:lnTo>
                      <a:pt x="1600369" y="492456"/>
                    </a:lnTo>
                    <a:lnTo>
                      <a:pt x="1601041" y="491727"/>
                    </a:lnTo>
                    <a:lnTo>
                      <a:pt x="1601770" y="488869"/>
                    </a:lnTo>
                    <a:lnTo>
                      <a:pt x="1600369" y="487412"/>
                    </a:lnTo>
                    <a:lnTo>
                      <a:pt x="1598912" y="486684"/>
                    </a:lnTo>
                    <a:lnTo>
                      <a:pt x="1598184" y="484554"/>
                    </a:lnTo>
                    <a:lnTo>
                      <a:pt x="1599641" y="482425"/>
                    </a:lnTo>
                    <a:lnTo>
                      <a:pt x="1601041" y="480968"/>
                    </a:lnTo>
                    <a:lnTo>
                      <a:pt x="1602498" y="479511"/>
                    </a:lnTo>
                    <a:lnTo>
                      <a:pt x="1601770" y="478783"/>
                    </a:lnTo>
                    <a:lnTo>
                      <a:pt x="1600369" y="478783"/>
                    </a:lnTo>
                    <a:lnTo>
                      <a:pt x="1596054" y="476653"/>
                    </a:lnTo>
                    <a:lnTo>
                      <a:pt x="1593869" y="476653"/>
                    </a:lnTo>
                    <a:lnTo>
                      <a:pt x="1593140" y="474524"/>
                    </a:lnTo>
                    <a:lnTo>
                      <a:pt x="1593869" y="473067"/>
                    </a:lnTo>
                    <a:lnTo>
                      <a:pt x="1595326" y="471610"/>
                    </a:lnTo>
                    <a:lnTo>
                      <a:pt x="1596783" y="470209"/>
                    </a:lnTo>
                    <a:lnTo>
                      <a:pt x="1599641" y="469480"/>
                    </a:lnTo>
                    <a:lnTo>
                      <a:pt x="1600369" y="468752"/>
                    </a:lnTo>
                    <a:lnTo>
                      <a:pt x="1621159" y="462308"/>
                    </a:lnTo>
                    <a:lnTo>
                      <a:pt x="1649906" y="453678"/>
                    </a:lnTo>
                    <a:lnTo>
                      <a:pt x="1666381" y="447962"/>
                    </a:lnTo>
                    <a:lnTo>
                      <a:pt x="1672153" y="446505"/>
                    </a:lnTo>
                    <a:lnTo>
                      <a:pt x="1672881" y="445777"/>
                    </a:lnTo>
                    <a:lnTo>
                      <a:pt x="1673554" y="445777"/>
                    </a:lnTo>
                    <a:lnTo>
                      <a:pt x="1675011" y="446505"/>
                    </a:lnTo>
                    <a:lnTo>
                      <a:pt x="1676468" y="447962"/>
                    </a:lnTo>
                    <a:close/>
                  </a:path>
                </a:pathLst>
              </a:custGeom>
              <a:grpFill/>
              <a:ln w="559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pt-BR" sz="27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57" name="Forma Livre: Forma 56">
                <a:extLst>
                  <a:ext uri="{FF2B5EF4-FFF2-40B4-BE49-F238E27FC236}">
                    <a16:creationId xmlns:a16="http://schemas.microsoft.com/office/drawing/2014/main" id="{0C25FD68-B70B-49F3-9A51-A1DFF7DC6B5D}"/>
                  </a:ext>
                </a:extLst>
              </p:cNvPr>
              <p:cNvSpPr/>
              <p:nvPr/>
            </p:nvSpPr>
            <p:spPr>
              <a:xfrm>
                <a:off x="8191013" y="2806501"/>
                <a:ext cx="1703335" cy="1593770"/>
              </a:xfrm>
              <a:custGeom>
                <a:avLst/>
                <a:gdLst>
                  <a:gd name="connsiteX0" fmla="*/ 1151208 w 1703335"/>
                  <a:gd name="connsiteY0" fmla="*/ 1593364 h 1593770"/>
                  <a:gd name="connsiteX1" fmla="*/ 1147230 w 1703335"/>
                  <a:gd name="connsiteY1" fmla="*/ 1592580 h 1593770"/>
                  <a:gd name="connsiteX2" fmla="*/ 1143867 w 1703335"/>
                  <a:gd name="connsiteY2" fmla="*/ 1590338 h 1593770"/>
                  <a:gd name="connsiteX3" fmla="*/ 1142523 w 1703335"/>
                  <a:gd name="connsiteY3" fmla="*/ 1589442 h 1593770"/>
                  <a:gd name="connsiteX4" fmla="*/ 1137927 w 1703335"/>
                  <a:gd name="connsiteY4" fmla="*/ 1580868 h 1593770"/>
                  <a:gd name="connsiteX5" fmla="*/ 1137927 w 1703335"/>
                  <a:gd name="connsiteY5" fmla="*/ 1576553 h 1593770"/>
                  <a:gd name="connsiteX6" fmla="*/ 1138264 w 1703335"/>
                  <a:gd name="connsiteY6" fmla="*/ 1573976 h 1593770"/>
                  <a:gd name="connsiteX7" fmla="*/ 1138096 w 1703335"/>
                  <a:gd name="connsiteY7" fmla="*/ 1573751 h 1593770"/>
                  <a:gd name="connsiteX8" fmla="*/ 1135238 w 1703335"/>
                  <a:gd name="connsiteY8" fmla="*/ 1568036 h 1593770"/>
                  <a:gd name="connsiteX9" fmla="*/ 1134901 w 1703335"/>
                  <a:gd name="connsiteY9" fmla="*/ 1565850 h 1593770"/>
                  <a:gd name="connsiteX10" fmla="*/ 1131147 w 1703335"/>
                  <a:gd name="connsiteY10" fmla="*/ 1561703 h 1593770"/>
                  <a:gd name="connsiteX11" fmla="*/ 1130418 w 1703335"/>
                  <a:gd name="connsiteY11" fmla="*/ 1560246 h 1593770"/>
                  <a:gd name="connsiteX12" fmla="*/ 1129354 w 1703335"/>
                  <a:gd name="connsiteY12" fmla="*/ 1555651 h 1593770"/>
                  <a:gd name="connsiteX13" fmla="*/ 1129354 w 1703335"/>
                  <a:gd name="connsiteY13" fmla="*/ 1554194 h 1593770"/>
                  <a:gd name="connsiteX14" fmla="*/ 1130418 w 1703335"/>
                  <a:gd name="connsiteY14" fmla="*/ 1549599 h 1593770"/>
                  <a:gd name="connsiteX15" fmla="*/ 1131147 w 1703335"/>
                  <a:gd name="connsiteY15" fmla="*/ 1548142 h 1593770"/>
                  <a:gd name="connsiteX16" fmla="*/ 1132548 w 1703335"/>
                  <a:gd name="connsiteY16" fmla="*/ 1546013 h 1593770"/>
                  <a:gd name="connsiteX17" fmla="*/ 1132324 w 1703335"/>
                  <a:gd name="connsiteY17" fmla="*/ 1541978 h 1593770"/>
                  <a:gd name="connsiteX18" fmla="*/ 1132548 w 1703335"/>
                  <a:gd name="connsiteY18" fmla="*/ 1538055 h 1593770"/>
                  <a:gd name="connsiteX19" fmla="*/ 1133276 w 1703335"/>
                  <a:gd name="connsiteY19" fmla="*/ 1535198 h 1593770"/>
                  <a:gd name="connsiteX20" fmla="*/ 1133669 w 1703335"/>
                  <a:gd name="connsiteY20" fmla="*/ 1533909 h 1593770"/>
                  <a:gd name="connsiteX21" fmla="*/ 1134005 w 1703335"/>
                  <a:gd name="connsiteY21" fmla="*/ 1531555 h 1593770"/>
                  <a:gd name="connsiteX22" fmla="*/ 1134397 w 1703335"/>
                  <a:gd name="connsiteY22" fmla="*/ 1529930 h 1593770"/>
                  <a:gd name="connsiteX23" fmla="*/ 1134397 w 1703335"/>
                  <a:gd name="connsiteY23" fmla="*/ 1527633 h 1593770"/>
                  <a:gd name="connsiteX24" fmla="*/ 1134565 w 1703335"/>
                  <a:gd name="connsiteY24" fmla="*/ 1525839 h 1593770"/>
                  <a:gd name="connsiteX25" fmla="*/ 1134509 w 1703335"/>
                  <a:gd name="connsiteY25" fmla="*/ 1525503 h 1593770"/>
                  <a:gd name="connsiteX26" fmla="*/ 1133781 w 1703335"/>
                  <a:gd name="connsiteY26" fmla="*/ 1520460 h 1593770"/>
                  <a:gd name="connsiteX27" fmla="*/ 1133669 w 1703335"/>
                  <a:gd name="connsiteY27" fmla="*/ 1519003 h 1593770"/>
                  <a:gd name="connsiteX28" fmla="*/ 1133669 w 1703335"/>
                  <a:gd name="connsiteY28" fmla="*/ 1518498 h 1593770"/>
                  <a:gd name="connsiteX29" fmla="*/ 1132212 w 1703335"/>
                  <a:gd name="connsiteY29" fmla="*/ 1513231 h 1593770"/>
                  <a:gd name="connsiteX30" fmla="*/ 1132212 w 1703335"/>
                  <a:gd name="connsiteY30" fmla="*/ 1512502 h 1593770"/>
                  <a:gd name="connsiteX31" fmla="*/ 1131707 w 1703335"/>
                  <a:gd name="connsiteY31" fmla="*/ 1511998 h 1593770"/>
                  <a:gd name="connsiteX32" fmla="*/ 1128625 w 1703335"/>
                  <a:gd name="connsiteY32" fmla="*/ 1510990 h 1593770"/>
                  <a:gd name="connsiteX33" fmla="*/ 1126496 w 1703335"/>
                  <a:gd name="connsiteY33" fmla="*/ 1509925 h 1593770"/>
                  <a:gd name="connsiteX34" fmla="*/ 1124647 w 1703335"/>
                  <a:gd name="connsiteY34" fmla="*/ 1509925 h 1593770"/>
                  <a:gd name="connsiteX35" fmla="*/ 1117362 w 1703335"/>
                  <a:gd name="connsiteY35" fmla="*/ 1506899 h 1593770"/>
                  <a:gd name="connsiteX36" fmla="*/ 1116633 w 1703335"/>
                  <a:gd name="connsiteY36" fmla="*/ 1506170 h 1593770"/>
                  <a:gd name="connsiteX37" fmla="*/ 1114112 w 1703335"/>
                  <a:gd name="connsiteY37" fmla="*/ 1502136 h 1593770"/>
                  <a:gd name="connsiteX38" fmla="*/ 1113159 w 1703335"/>
                  <a:gd name="connsiteY38" fmla="*/ 1499222 h 1593770"/>
                  <a:gd name="connsiteX39" fmla="*/ 1112879 w 1703335"/>
                  <a:gd name="connsiteY39" fmla="*/ 1499334 h 1593770"/>
                  <a:gd name="connsiteX40" fmla="*/ 1110917 w 1703335"/>
                  <a:gd name="connsiteY40" fmla="*/ 1500006 h 1593770"/>
                  <a:gd name="connsiteX41" fmla="*/ 1112038 w 1703335"/>
                  <a:gd name="connsiteY41" fmla="*/ 1504657 h 1593770"/>
                  <a:gd name="connsiteX42" fmla="*/ 1112038 w 1703335"/>
                  <a:gd name="connsiteY42" fmla="*/ 1506114 h 1593770"/>
                  <a:gd name="connsiteX43" fmla="*/ 1105089 w 1703335"/>
                  <a:gd name="connsiteY43" fmla="*/ 1515865 h 1593770"/>
                  <a:gd name="connsiteX44" fmla="*/ 1093434 w 1703335"/>
                  <a:gd name="connsiteY44" fmla="*/ 1517490 h 1593770"/>
                  <a:gd name="connsiteX45" fmla="*/ 1082170 w 1703335"/>
                  <a:gd name="connsiteY45" fmla="*/ 1516257 h 1593770"/>
                  <a:gd name="connsiteX46" fmla="*/ 1082170 w 1703335"/>
                  <a:gd name="connsiteY46" fmla="*/ 1516257 h 1593770"/>
                  <a:gd name="connsiteX47" fmla="*/ 1073597 w 1703335"/>
                  <a:gd name="connsiteY47" fmla="*/ 1514128 h 1593770"/>
                  <a:gd name="connsiteX48" fmla="*/ 1069954 w 1703335"/>
                  <a:gd name="connsiteY48" fmla="*/ 1507907 h 1593770"/>
                  <a:gd name="connsiteX49" fmla="*/ 1065471 w 1703335"/>
                  <a:gd name="connsiteY49" fmla="*/ 1497821 h 1593770"/>
                  <a:gd name="connsiteX50" fmla="*/ 1064014 w 1703335"/>
                  <a:gd name="connsiteY50" fmla="*/ 1495860 h 1593770"/>
                  <a:gd name="connsiteX51" fmla="*/ 1061941 w 1703335"/>
                  <a:gd name="connsiteY51" fmla="*/ 1489920 h 1593770"/>
                  <a:gd name="connsiteX52" fmla="*/ 1061492 w 1703335"/>
                  <a:gd name="connsiteY52" fmla="*/ 1489920 h 1593770"/>
                  <a:gd name="connsiteX53" fmla="*/ 1060764 w 1703335"/>
                  <a:gd name="connsiteY53" fmla="*/ 1489920 h 1593770"/>
                  <a:gd name="connsiteX54" fmla="*/ 1056169 w 1703335"/>
                  <a:gd name="connsiteY54" fmla="*/ 1488855 h 1593770"/>
                  <a:gd name="connsiteX55" fmla="*/ 1054712 w 1703335"/>
                  <a:gd name="connsiteY55" fmla="*/ 1488126 h 1593770"/>
                  <a:gd name="connsiteX56" fmla="*/ 1051070 w 1703335"/>
                  <a:gd name="connsiteY56" fmla="*/ 1485100 h 1593770"/>
                  <a:gd name="connsiteX57" fmla="*/ 1050229 w 1703335"/>
                  <a:gd name="connsiteY57" fmla="*/ 1483980 h 1593770"/>
                  <a:gd name="connsiteX58" fmla="*/ 1048100 w 1703335"/>
                  <a:gd name="connsiteY58" fmla="*/ 1484204 h 1593770"/>
                  <a:gd name="connsiteX59" fmla="*/ 1043448 w 1703335"/>
                  <a:gd name="connsiteY59" fmla="*/ 1483531 h 1593770"/>
                  <a:gd name="connsiteX60" fmla="*/ 1034090 w 1703335"/>
                  <a:gd name="connsiteY60" fmla="*/ 1479945 h 1593770"/>
                  <a:gd name="connsiteX61" fmla="*/ 1031008 w 1703335"/>
                  <a:gd name="connsiteY61" fmla="*/ 1478096 h 1593770"/>
                  <a:gd name="connsiteX62" fmla="*/ 1029943 w 1703335"/>
                  <a:gd name="connsiteY62" fmla="*/ 1477199 h 1593770"/>
                  <a:gd name="connsiteX63" fmla="*/ 1028150 w 1703335"/>
                  <a:gd name="connsiteY63" fmla="*/ 1478768 h 1593770"/>
                  <a:gd name="connsiteX64" fmla="*/ 1018400 w 1703335"/>
                  <a:gd name="connsiteY64" fmla="*/ 1480953 h 1593770"/>
                  <a:gd name="connsiteX65" fmla="*/ 1011339 w 1703335"/>
                  <a:gd name="connsiteY65" fmla="*/ 1473893 h 1593770"/>
                  <a:gd name="connsiteX66" fmla="*/ 1011227 w 1703335"/>
                  <a:gd name="connsiteY66" fmla="*/ 1473501 h 1593770"/>
                  <a:gd name="connsiteX67" fmla="*/ 1009882 w 1703335"/>
                  <a:gd name="connsiteY67" fmla="*/ 1474285 h 1593770"/>
                  <a:gd name="connsiteX68" fmla="*/ 998002 w 1703335"/>
                  <a:gd name="connsiteY68" fmla="*/ 1473164 h 1593770"/>
                  <a:gd name="connsiteX69" fmla="*/ 992959 w 1703335"/>
                  <a:gd name="connsiteY69" fmla="*/ 1468849 h 1593770"/>
                  <a:gd name="connsiteX70" fmla="*/ 989765 w 1703335"/>
                  <a:gd name="connsiteY70" fmla="*/ 1463974 h 1593770"/>
                  <a:gd name="connsiteX71" fmla="*/ 988364 w 1703335"/>
                  <a:gd name="connsiteY71" fmla="*/ 1459379 h 1593770"/>
                  <a:gd name="connsiteX72" fmla="*/ 987131 w 1703335"/>
                  <a:gd name="connsiteY72" fmla="*/ 1458763 h 1593770"/>
                  <a:gd name="connsiteX73" fmla="*/ 981863 w 1703335"/>
                  <a:gd name="connsiteY73" fmla="*/ 1452599 h 1593770"/>
                  <a:gd name="connsiteX74" fmla="*/ 981303 w 1703335"/>
                  <a:gd name="connsiteY74" fmla="*/ 1452487 h 1593770"/>
                  <a:gd name="connsiteX75" fmla="*/ 976932 w 1703335"/>
                  <a:gd name="connsiteY75" fmla="*/ 1456577 h 1593770"/>
                  <a:gd name="connsiteX76" fmla="*/ 975475 w 1703335"/>
                  <a:gd name="connsiteY76" fmla="*/ 1457306 h 1593770"/>
                  <a:gd name="connsiteX77" fmla="*/ 965332 w 1703335"/>
                  <a:gd name="connsiteY77" fmla="*/ 1456746 h 1593770"/>
                  <a:gd name="connsiteX78" fmla="*/ 964044 w 1703335"/>
                  <a:gd name="connsiteY78" fmla="*/ 1456409 h 1593770"/>
                  <a:gd name="connsiteX79" fmla="*/ 961914 w 1703335"/>
                  <a:gd name="connsiteY79" fmla="*/ 1455681 h 1593770"/>
                  <a:gd name="connsiteX80" fmla="*/ 955638 w 1703335"/>
                  <a:gd name="connsiteY80" fmla="*/ 1449853 h 1593770"/>
                  <a:gd name="connsiteX81" fmla="*/ 955526 w 1703335"/>
                  <a:gd name="connsiteY81" fmla="*/ 1442288 h 1593770"/>
                  <a:gd name="connsiteX82" fmla="*/ 955078 w 1703335"/>
                  <a:gd name="connsiteY82" fmla="*/ 1440046 h 1593770"/>
                  <a:gd name="connsiteX83" fmla="*/ 954966 w 1703335"/>
                  <a:gd name="connsiteY83" fmla="*/ 1439486 h 1593770"/>
                  <a:gd name="connsiteX84" fmla="*/ 954853 w 1703335"/>
                  <a:gd name="connsiteY84" fmla="*/ 1438701 h 1593770"/>
                  <a:gd name="connsiteX85" fmla="*/ 953565 w 1703335"/>
                  <a:gd name="connsiteY85" fmla="*/ 1437413 h 1593770"/>
                  <a:gd name="connsiteX86" fmla="*/ 951659 w 1703335"/>
                  <a:gd name="connsiteY86" fmla="*/ 1434779 h 1593770"/>
                  <a:gd name="connsiteX87" fmla="*/ 950931 w 1703335"/>
                  <a:gd name="connsiteY87" fmla="*/ 1433322 h 1593770"/>
                  <a:gd name="connsiteX88" fmla="*/ 949810 w 1703335"/>
                  <a:gd name="connsiteY88" fmla="*/ 1428671 h 1593770"/>
                  <a:gd name="connsiteX89" fmla="*/ 949810 w 1703335"/>
                  <a:gd name="connsiteY89" fmla="*/ 1427942 h 1593770"/>
                  <a:gd name="connsiteX90" fmla="*/ 950371 w 1703335"/>
                  <a:gd name="connsiteY90" fmla="*/ 1424636 h 1593770"/>
                  <a:gd name="connsiteX91" fmla="*/ 951099 w 1703335"/>
                  <a:gd name="connsiteY91" fmla="*/ 1422507 h 1593770"/>
                  <a:gd name="connsiteX92" fmla="*/ 951267 w 1703335"/>
                  <a:gd name="connsiteY92" fmla="*/ 1422002 h 1593770"/>
                  <a:gd name="connsiteX93" fmla="*/ 951267 w 1703335"/>
                  <a:gd name="connsiteY93" fmla="*/ 1417856 h 1593770"/>
                  <a:gd name="connsiteX94" fmla="*/ 948409 w 1703335"/>
                  <a:gd name="connsiteY94" fmla="*/ 1410683 h 1593770"/>
                  <a:gd name="connsiteX95" fmla="*/ 948409 w 1703335"/>
                  <a:gd name="connsiteY95" fmla="*/ 1408049 h 1593770"/>
                  <a:gd name="connsiteX96" fmla="*/ 946952 w 1703335"/>
                  <a:gd name="connsiteY96" fmla="*/ 1402782 h 1593770"/>
                  <a:gd name="connsiteX97" fmla="*/ 946952 w 1703335"/>
                  <a:gd name="connsiteY97" fmla="*/ 1402053 h 1593770"/>
                  <a:gd name="connsiteX98" fmla="*/ 947457 w 1703335"/>
                  <a:gd name="connsiteY98" fmla="*/ 1398803 h 1593770"/>
                  <a:gd name="connsiteX99" fmla="*/ 948185 w 1703335"/>
                  <a:gd name="connsiteY99" fmla="*/ 1396673 h 1593770"/>
                  <a:gd name="connsiteX100" fmla="*/ 949138 w 1703335"/>
                  <a:gd name="connsiteY100" fmla="*/ 1394600 h 1593770"/>
                  <a:gd name="connsiteX101" fmla="*/ 949082 w 1703335"/>
                  <a:gd name="connsiteY101" fmla="*/ 1393479 h 1593770"/>
                  <a:gd name="connsiteX102" fmla="*/ 949082 w 1703335"/>
                  <a:gd name="connsiteY102" fmla="*/ 1392022 h 1593770"/>
                  <a:gd name="connsiteX103" fmla="*/ 950202 w 1703335"/>
                  <a:gd name="connsiteY103" fmla="*/ 1387371 h 1593770"/>
                  <a:gd name="connsiteX104" fmla="*/ 951659 w 1703335"/>
                  <a:gd name="connsiteY104" fmla="*/ 1384513 h 1593770"/>
                  <a:gd name="connsiteX105" fmla="*/ 953901 w 1703335"/>
                  <a:gd name="connsiteY105" fmla="*/ 1381543 h 1593770"/>
                  <a:gd name="connsiteX106" fmla="*/ 954069 w 1703335"/>
                  <a:gd name="connsiteY106" fmla="*/ 1380311 h 1593770"/>
                  <a:gd name="connsiteX107" fmla="*/ 952780 w 1703335"/>
                  <a:gd name="connsiteY107" fmla="*/ 1366805 h 1593770"/>
                  <a:gd name="connsiteX108" fmla="*/ 952108 w 1703335"/>
                  <a:gd name="connsiteY108" fmla="*/ 1362827 h 1593770"/>
                  <a:gd name="connsiteX109" fmla="*/ 951940 w 1703335"/>
                  <a:gd name="connsiteY109" fmla="*/ 1361146 h 1593770"/>
                  <a:gd name="connsiteX110" fmla="*/ 951940 w 1703335"/>
                  <a:gd name="connsiteY110" fmla="*/ 1359017 h 1593770"/>
                  <a:gd name="connsiteX111" fmla="*/ 952220 w 1703335"/>
                  <a:gd name="connsiteY111" fmla="*/ 1356719 h 1593770"/>
                  <a:gd name="connsiteX112" fmla="*/ 951884 w 1703335"/>
                  <a:gd name="connsiteY112" fmla="*/ 1356607 h 1593770"/>
                  <a:gd name="connsiteX113" fmla="*/ 944823 w 1703335"/>
                  <a:gd name="connsiteY113" fmla="*/ 1346800 h 1593770"/>
                  <a:gd name="connsiteX114" fmla="*/ 944823 w 1703335"/>
                  <a:gd name="connsiteY114" fmla="*/ 1346072 h 1593770"/>
                  <a:gd name="connsiteX115" fmla="*/ 945271 w 1703335"/>
                  <a:gd name="connsiteY115" fmla="*/ 1343102 h 1593770"/>
                  <a:gd name="connsiteX116" fmla="*/ 951715 w 1703335"/>
                  <a:gd name="connsiteY116" fmla="*/ 1321583 h 1593770"/>
                  <a:gd name="connsiteX117" fmla="*/ 958888 w 1703335"/>
                  <a:gd name="connsiteY117" fmla="*/ 1299729 h 1593770"/>
                  <a:gd name="connsiteX118" fmla="*/ 956591 w 1703335"/>
                  <a:gd name="connsiteY118" fmla="*/ 1299729 h 1593770"/>
                  <a:gd name="connsiteX119" fmla="*/ 947345 w 1703335"/>
                  <a:gd name="connsiteY119" fmla="*/ 1294013 h 1593770"/>
                  <a:gd name="connsiteX120" fmla="*/ 945775 w 1703335"/>
                  <a:gd name="connsiteY120" fmla="*/ 1290875 h 1593770"/>
                  <a:gd name="connsiteX121" fmla="*/ 934568 w 1703335"/>
                  <a:gd name="connsiteY121" fmla="*/ 1290371 h 1593770"/>
                  <a:gd name="connsiteX122" fmla="*/ 928684 w 1703335"/>
                  <a:gd name="connsiteY122" fmla="*/ 1288185 h 1593770"/>
                  <a:gd name="connsiteX123" fmla="*/ 919102 w 1703335"/>
                  <a:gd name="connsiteY123" fmla="*/ 1279611 h 1593770"/>
                  <a:gd name="connsiteX124" fmla="*/ 914226 w 1703335"/>
                  <a:gd name="connsiteY124" fmla="*/ 1275689 h 1593770"/>
                  <a:gd name="connsiteX125" fmla="*/ 912097 w 1703335"/>
                  <a:gd name="connsiteY125" fmla="*/ 1274288 h 1593770"/>
                  <a:gd name="connsiteX126" fmla="*/ 910472 w 1703335"/>
                  <a:gd name="connsiteY126" fmla="*/ 1272943 h 1593770"/>
                  <a:gd name="connsiteX127" fmla="*/ 909744 w 1703335"/>
                  <a:gd name="connsiteY127" fmla="*/ 1272214 h 1593770"/>
                  <a:gd name="connsiteX128" fmla="*/ 908399 w 1703335"/>
                  <a:gd name="connsiteY128" fmla="*/ 1270590 h 1593770"/>
                  <a:gd name="connsiteX129" fmla="*/ 905597 w 1703335"/>
                  <a:gd name="connsiteY129" fmla="*/ 1270982 h 1593770"/>
                  <a:gd name="connsiteX130" fmla="*/ 902010 w 1703335"/>
                  <a:gd name="connsiteY130" fmla="*/ 1270982 h 1593770"/>
                  <a:gd name="connsiteX131" fmla="*/ 893493 w 1703335"/>
                  <a:gd name="connsiteY131" fmla="*/ 1266499 h 1593770"/>
                  <a:gd name="connsiteX132" fmla="*/ 893044 w 1703335"/>
                  <a:gd name="connsiteY132" fmla="*/ 1266387 h 1593770"/>
                  <a:gd name="connsiteX133" fmla="*/ 890915 w 1703335"/>
                  <a:gd name="connsiteY133" fmla="*/ 1265602 h 1593770"/>
                  <a:gd name="connsiteX134" fmla="*/ 889458 w 1703335"/>
                  <a:gd name="connsiteY134" fmla="*/ 1264874 h 1593770"/>
                  <a:gd name="connsiteX135" fmla="*/ 888057 w 1703335"/>
                  <a:gd name="connsiteY135" fmla="*/ 1264033 h 1593770"/>
                  <a:gd name="connsiteX136" fmla="*/ 886544 w 1703335"/>
                  <a:gd name="connsiteY136" fmla="*/ 1263417 h 1593770"/>
                  <a:gd name="connsiteX137" fmla="*/ 885087 w 1703335"/>
                  <a:gd name="connsiteY137" fmla="*/ 1262688 h 1593770"/>
                  <a:gd name="connsiteX138" fmla="*/ 884022 w 1703335"/>
                  <a:gd name="connsiteY138" fmla="*/ 1262072 h 1593770"/>
                  <a:gd name="connsiteX139" fmla="*/ 883070 w 1703335"/>
                  <a:gd name="connsiteY139" fmla="*/ 1262464 h 1593770"/>
                  <a:gd name="connsiteX140" fmla="*/ 876065 w 1703335"/>
                  <a:gd name="connsiteY140" fmla="*/ 1265210 h 1593770"/>
                  <a:gd name="connsiteX141" fmla="*/ 871750 w 1703335"/>
                  <a:gd name="connsiteY141" fmla="*/ 1265210 h 1593770"/>
                  <a:gd name="connsiteX142" fmla="*/ 867155 w 1703335"/>
                  <a:gd name="connsiteY142" fmla="*/ 1264145 h 1593770"/>
                  <a:gd name="connsiteX143" fmla="*/ 866202 w 1703335"/>
                  <a:gd name="connsiteY143" fmla="*/ 1263697 h 1593770"/>
                  <a:gd name="connsiteX144" fmla="*/ 864577 w 1703335"/>
                  <a:gd name="connsiteY144" fmla="*/ 1263809 h 1593770"/>
                  <a:gd name="connsiteX145" fmla="*/ 862448 w 1703335"/>
                  <a:gd name="connsiteY145" fmla="*/ 1263809 h 1593770"/>
                  <a:gd name="connsiteX146" fmla="*/ 857461 w 1703335"/>
                  <a:gd name="connsiteY146" fmla="*/ 1262520 h 1593770"/>
                  <a:gd name="connsiteX147" fmla="*/ 854435 w 1703335"/>
                  <a:gd name="connsiteY147" fmla="*/ 1265994 h 1593770"/>
                  <a:gd name="connsiteX148" fmla="*/ 848719 w 1703335"/>
                  <a:gd name="connsiteY148" fmla="*/ 1269301 h 1593770"/>
                  <a:gd name="connsiteX149" fmla="*/ 842779 w 1703335"/>
                  <a:gd name="connsiteY149" fmla="*/ 1273504 h 1593770"/>
                  <a:gd name="connsiteX150" fmla="*/ 842218 w 1703335"/>
                  <a:gd name="connsiteY150" fmla="*/ 1274568 h 1593770"/>
                  <a:gd name="connsiteX151" fmla="*/ 835326 w 1703335"/>
                  <a:gd name="connsiteY151" fmla="*/ 1280004 h 1593770"/>
                  <a:gd name="connsiteX152" fmla="*/ 831964 w 1703335"/>
                  <a:gd name="connsiteY152" fmla="*/ 1281909 h 1593770"/>
                  <a:gd name="connsiteX153" fmla="*/ 825519 w 1703335"/>
                  <a:gd name="connsiteY153" fmla="*/ 1284039 h 1593770"/>
                  <a:gd name="connsiteX154" fmla="*/ 824791 w 1703335"/>
                  <a:gd name="connsiteY154" fmla="*/ 1284263 h 1593770"/>
                  <a:gd name="connsiteX155" fmla="*/ 819075 w 1703335"/>
                  <a:gd name="connsiteY155" fmla="*/ 1285720 h 1593770"/>
                  <a:gd name="connsiteX156" fmla="*/ 811734 w 1703335"/>
                  <a:gd name="connsiteY156" fmla="*/ 1284823 h 1593770"/>
                  <a:gd name="connsiteX157" fmla="*/ 788759 w 1703335"/>
                  <a:gd name="connsiteY157" fmla="*/ 1272607 h 1593770"/>
                  <a:gd name="connsiteX158" fmla="*/ 754856 w 1703335"/>
                  <a:gd name="connsiteY158" fmla="*/ 1253834 h 1593770"/>
                  <a:gd name="connsiteX159" fmla="*/ 713949 w 1703335"/>
                  <a:gd name="connsiteY159" fmla="*/ 1232092 h 1593770"/>
                  <a:gd name="connsiteX160" fmla="*/ 701621 w 1703335"/>
                  <a:gd name="connsiteY160" fmla="*/ 1238760 h 1593770"/>
                  <a:gd name="connsiteX161" fmla="*/ 689405 w 1703335"/>
                  <a:gd name="connsiteY161" fmla="*/ 1236967 h 1593770"/>
                  <a:gd name="connsiteX162" fmla="*/ 685090 w 1703335"/>
                  <a:gd name="connsiteY162" fmla="*/ 1232652 h 1593770"/>
                  <a:gd name="connsiteX163" fmla="*/ 682568 w 1703335"/>
                  <a:gd name="connsiteY163" fmla="*/ 1228618 h 1593770"/>
                  <a:gd name="connsiteX164" fmla="*/ 681840 w 1703335"/>
                  <a:gd name="connsiteY164" fmla="*/ 1226488 h 1593770"/>
                  <a:gd name="connsiteX165" fmla="*/ 681335 w 1703335"/>
                  <a:gd name="connsiteY165" fmla="*/ 1223798 h 1593770"/>
                  <a:gd name="connsiteX166" fmla="*/ 679710 w 1703335"/>
                  <a:gd name="connsiteY166" fmla="*/ 1220716 h 1593770"/>
                  <a:gd name="connsiteX167" fmla="*/ 679374 w 1703335"/>
                  <a:gd name="connsiteY167" fmla="*/ 1219708 h 1593770"/>
                  <a:gd name="connsiteX168" fmla="*/ 678758 w 1703335"/>
                  <a:gd name="connsiteY168" fmla="*/ 1218867 h 1593770"/>
                  <a:gd name="connsiteX169" fmla="*/ 677917 w 1703335"/>
                  <a:gd name="connsiteY169" fmla="*/ 1217578 h 1593770"/>
                  <a:gd name="connsiteX170" fmla="*/ 676292 w 1703335"/>
                  <a:gd name="connsiteY170" fmla="*/ 1215449 h 1593770"/>
                  <a:gd name="connsiteX171" fmla="*/ 672482 w 1703335"/>
                  <a:gd name="connsiteY171" fmla="*/ 1213992 h 1593770"/>
                  <a:gd name="connsiteX172" fmla="*/ 671753 w 1703335"/>
                  <a:gd name="connsiteY172" fmla="*/ 1214664 h 1593770"/>
                  <a:gd name="connsiteX173" fmla="*/ 671641 w 1703335"/>
                  <a:gd name="connsiteY173" fmla="*/ 1215169 h 1593770"/>
                  <a:gd name="connsiteX174" fmla="*/ 670352 w 1703335"/>
                  <a:gd name="connsiteY174" fmla="*/ 1218475 h 1593770"/>
                  <a:gd name="connsiteX175" fmla="*/ 668223 w 1703335"/>
                  <a:gd name="connsiteY175" fmla="*/ 1222061 h 1593770"/>
                  <a:gd name="connsiteX176" fmla="*/ 663964 w 1703335"/>
                  <a:gd name="connsiteY176" fmla="*/ 1225984 h 1593770"/>
                  <a:gd name="connsiteX177" fmla="*/ 661106 w 1703335"/>
                  <a:gd name="connsiteY177" fmla="*/ 1227441 h 1593770"/>
                  <a:gd name="connsiteX178" fmla="*/ 657015 w 1703335"/>
                  <a:gd name="connsiteY178" fmla="*/ 1228505 h 1593770"/>
                  <a:gd name="connsiteX179" fmla="*/ 656623 w 1703335"/>
                  <a:gd name="connsiteY179" fmla="*/ 1229570 h 1593770"/>
                  <a:gd name="connsiteX180" fmla="*/ 653765 w 1703335"/>
                  <a:gd name="connsiteY180" fmla="*/ 1236015 h 1593770"/>
                  <a:gd name="connsiteX181" fmla="*/ 615716 w 1703335"/>
                  <a:gd name="connsiteY181" fmla="*/ 1320071 h 1593770"/>
                  <a:gd name="connsiteX182" fmla="*/ 610673 w 1703335"/>
                  <a:gd name="connsiteY182" fmla="*/ 1325170 h 1593770"/>
                  <a:gd name="connsiteX183" fmla="*/ 607254 w 1703335"/>
                  <a:gd name="connsiteY183" fmla="*/ 1332007 h 1593770"/>
                  <a:gd name="connsiteX184" fmla="*/ 610616 w 1703335"/>
                  <a:gd name="connsiteY184" fmla="*/ 1335201 h 1593770"/>
                  <a:gd name="connsiteX185" fmla="*/ 612073 w 1703335"/>
                  <a:gd name="connsiteY185" fmla="*/ 1337330 h 1593770"/>
                  <a:gd name="connsiteX186" fmla="*/ 613811 w 1703335"/>
                  <a:gd name="connsiteY186" fmla="*/ 1343046 h 1593770"/>
                  <a:gd name="connsiteX187" fmla="*/ 613811 w 1703335"/>
                  <a:gd name="connsiteY187" fmla="*/ 1343214 h 1593770"/>
                  <a:gd name="connsiteX188" fmla="*/ 615884 w 1703335"/>
                  <a:gd name="connsiteY188" fmla="*/ 1350611 h 1593770"/>
                  <a:gd name="connsiteX189" fmla="*/ 614427 w 1703335"/>
                  <a:gd name="connsiteY189" fmla="*/ 1364228 h 1593770"/>
                  <a:gd name="connsiteX190" fmla="*/ 614259 w 1703335"/>
                  <a:gd name="connsiteY190" fmla="*/ 1365405 h 1593770"/>
                  <a:gd name="connsiteX191" fmla="*/ 612802 w 1703335"/>
                  <a:gd name="connsiteY191" fmla="*/ 1371849 h 1593770"/>
                  <a:gd name="connsiteX192" fmla="*/ 610560 w 1703335"/>
                  <a:gd name="connsiteY192" fmla="*/ 1376332 h 1593770"/>
                  <a:gd name="connsiteX193" fmla="*/ 610168 w 1703335"/>
                  <a:gd name="connsiteY193" fmla="*/ 1381543 h 1593770"/>
                  <a:gd name="connsiteX194" fmla="*/ 611233 w 1703335"/>
                  <a:gd name="connsiteY194" fmla="*/ 1383673 h 1593770"/>
                  <a:gd name="connsiteX195" fmla="*/ 612354 w 1703335"/>
                  <a:gd name="connsiteY195" fmla="*/ 1388324 h 1593770"/>
                  <a:gd name="connsiteX196" fmla="*/ 612354 w 1703335"/>
                  <a:gd name="connsiteY196" fmla="*/ 1394040 h 1593770"/>
                  <a:gd name="connsiteX197" fmla="*/ 612017 w 1703335"/>
                  <a:gd name="connsiteY197" fmla="*/ 1396786 h 1593770"/>
                  <a:gd name="connsiteX198" fmla="*/ 609888 w 1703335"/>
                  <a:gd name="connsiteY198" fmla="*/ 1404687 h 1593770"/>
                  <a:gd name="connsiteX199" fmla="*/ 608767 w 1703335"/>
                  <a:gd name="connsiteY199" fmla="*/ 1407265 h 1593770"/>
                  <a:gd name="connsiteX200" fmla="*/ 604789 w 1703335"/>
                  <a:gd name="connsiteY200" fmla="*/ 1414045 h 1593770"/>
                  <a:gd name="connsiteX201" fmla="*/ 603668 w 1703335"/>
                  <a:gd name="connsiteY201" fmla="*/ 1421498 h 1593770"/>
                  <a:gd name="connsiteX202" fmla="*/ 602491 w 1703335"/>
                  <a:gd name="connsiteY202" fmla="*/ 1432369 h 1593770"/>
                  <a:gd name="connsiteX203" fmla="*/ 602883 w 1703335"/>
                  <a:gd name="connsiteY203" fmla="*/ 1434386 h 1593770"/>
                  <a:gd name="connsiteX204" fmla="*/ 602547 w 1703335"/>
                  <a:gd name="connsiteY204" fmla="*/ 1439710 h 1593770"/>
                  <a:gd name="connsiteX205" fmla="*/ 601090 w 1703335"/>
                  <a:gd name="connsiteY205" fmla="*/ 1444025 h 1593770"/>
                  <a:gd name="connsiteX206" fmla="*/ 600530 w 1703335"/>
                  <a:gd name="connsiteY206" fmla="*/ 1445370 h 1593770"/>
                  <a:gd name="connsiteX207" fmla="*/ 599073 w 1703335"/>
                  <a:gd name="connsiteY207" fmla="*/ 1448228 h 1593770"/>
                  <a:gd name="connsiteX208" fmla="*/ 589827 w 1703335"/>
                  <a:gd name="connsiteY208" fmla="*/ 1453944 h 1593770"/>
                  <a:gd name="connsiteX209" fmla="*/ 587193 w 1703335"/>
                  <a:gd name="connsiteY209" fmla="*/ 1453944 h 1593770"/>
                  <a:gd name="connsiteX210" fmla="*/ 585512 w 1703335"/>
                  <a:gd name="connsiteY210" fmla="*/ 1454504 h 1593770"/>
                  <a:gd name="connsiteX211" fmla="*/ 585400 w 1703335"/>
                  <a:gd name="connsiteY211" fmla="*/ 1454728 h 1593770"/>
                  <a:gd name="connsiteX212" fmla="*/ 584671 w 1703335"/>
                  <a:gd name="connsiteY212" fmla="*/ 1456185 h 1593770"/>
                  <a:gd name="connsiteX213" fmla="*/ 577779 w 1703335"/>
                  <a:gd name="connsiteY213" fmla="*/ 1461621 h 1593770"/>
                  <a:gd name="connsiteX214" fmla="*/ 576882 w 1703335"/>
                  <a:gd name="connsiteY214" fmla="*/ 1462293 h 1593770"/>
                  <a:gd name="connsiteX215" fmla="*/ 572567 w 1703335"/>
                  <a:gd name="connsiteY215" fmla="*/ 1465151 h 1593770"/>
                  <a:gd name="connsiteX216" fmla="*/ 566851 w 1703335"/>
                  <a:gd name="connsiteY216" fmla="*/ 1466888 h 1593770"/>
                  <a:gd name="connsiteX217" fmla="*/ 566403 w 1703335"/>
                  <a:gd name="connsiteY217" fmla="*/ 1466888 h 1593770"/>
                  <a:gd name="connsiteX218" fmla="*/ 566403 w 1703335"/>
                  <a:gd name="connsiteY218" fmla="*/ 1468065 h 1593770"/>
                  <a:gd name="connsiteX219" fmla="*/ 565282 w 1703335"/>
                  <a:gd name="connsiteY219" fmla="*/ 1472716 h 1593770"/>
                  <a:gd name="connsiteX220" fmla="*/ 564554 w 1703335"/>
                  <a:gd name="connsiteY220" fmla="*/ 1474173 h 1593770"/>
                  <a:gd name="connsiteX221" fmla="*/ 562649 w 1703335"/>
                  <a:gd name="connsiteY221" fmla="*/ 1476863 h 1593770"/>
                  <a:gd name="connsiteX222" fmla="*/ 561192 w 1703335"/>
                  <a:gd name="connsiteY222" fmla="*/ 1478320 h 1593770"/>
                  <a:gd name="connsiteX223" fmla="*/ 553907 w 1703335"/>
                  <a:gd name="connsiteY223" fmla="*/ 1481346 h 1593770"/>
                  <a:gd name="connsiteX224" fmla="*/ 549592 w 1703335"/>
                  <a:gd name="connsiteY224" fmla="*/ 1481346 h 1593770"/>
                  <a:gd name="connsiteX225" fmla="*/ 542307 w 1703335"/>
                  <a:gd name="connsiteY225" fmla="*/ 1478320 h 1593770"/>
                  <a:gd name="connsiteX226" fmla="*/ 540850 w 1703335"/>
                  <a:gd name="connsiteY226" fmla="*/ 1476863 h 1593770"/>
                  <a:gd name="connsiteX227" fmla="*/ 539281 w 1703335"/>
                  <a:gd name="connsiteY227" fmla="*/ 1474846 h 1593770"/>
                  <a:gd name="connsiteX228" fmla="*/ 537264 w 1703335"/>
                  <a:gd name="connsiteY228" fmla="*/ 1473276 h 1593770"/>
                  <a:gd name="connsiteX229" fmla="*/ 535582 w 1703335"/>
                  <a:gd name="connsiteY229" fmla="*/ 1471595 h 1593770"/>
                  <a:gd name="connsiteX230" fmla="*/ 532108 w 1703335"/>
                  <a:gd name="connsiteY230" fmla="*/ 1469858 h 1593770"/>
                  <a:gd name="connsiteX231" fmla="*/ 530931 w 1703335"/>
                  <a:gd name="connsiteY231" fmla="*/ 1469858 h 1593770"/>
                  <a:gd name="connsiteX232" fmla="*/ 529867 w 1703335"/>
                  <a:gd name="connsiteY232" fmla="*/ 1469802 h 1593770"/>
                  <a:gd name="connsiteX233" fmla="*/ 524375 w 1703335"/>
                  <a:gd name="connsiteY233" fmla="*/ 1468849 h 1593770"/>
                  <a:gd name="connsiteX234" fmla="*/ 512159 w 1703335"/>
                  <a:gd name="connsiteY234" fmla="*/ 1463134 h 1593770"/>
                  <a:gd name="connsiteX235" fmla="*/ 510142 w 1703335"/>
                  <a:gd name="connsiteY235" fmla="*/ 1461845 h 1593770"/>
                  <a:gd name="connsiteX236" fmla="*/ 509525 w 1703335"/>
                  <a:gd name="connsiteY236" fmla="*/ 1462517 h 1593770"/>
                  <a:gd name="connsiteX237" fmla="*/ 508797 w 1703335"/>
                  <a:gd name="connsiteY237" fmla="*/ 1463246 h 1593770"/>
                  <a:gd name="connsiteX238" fmla="*/ 506219 w 1703335"/>
                  <a:gd name="connsiteY238" fmla="*/ 1467056 h 1593770"/>
                  <a:gd name="connsiteX239" fmla="*/ 505154 w 1703335"/>
                  <a:gd name="connsiteY239" fmla="*/ 1472828 h 1593770"/>
                  <a:gd name="connsiteX240" fmla="*/ 504258 w 1703335"/>
                  <a:gd name="connsiteY240" fmla="*/ 1475574 h 1593770"/>
                  <a:gd name="connsiteX241" fmla="*/ 502801 w 1703335"/>
                  <a:gd name="connsiteY241" fmla="*/ 1478432 h 1593770"/>
                  <a:gd name="connsiteX242" fmla="*/ 500839 w 1703335"/>
                  <a:gd name="connsiteY242" fmla="*/ 1481122 h 1593770"/>
                  <a:gd name="connsiteX243" fmla="*/ 499382 w 1703335"/>
                  <a:gd name="connsiteY243" fmla="*/ 1482579 h 1593770"/>
                  <a:gd name="connsiteX244" fmla="*/ 497029 w 1703335"/>
                  <a:gd name="connsiteY244" fmla="*/ 1484316 h 1593770"/>
                  <a:gd name="connsiteX245" fmla="*/ 496244 w 1703335"/>
                  <a:gd name="connsiteY245" fmla="*/ 1486333 h 1593770"/>
                  <a:gd name="connsiteX246" fmla="*/ 495684 w 1703335"/>
                  <a:gd name="connsiteY246" fmla="*/ 1487454 h 1593770"/>
                  <a:gd name="connsiteX247" fmla="*/ 494451 w 1703335"/>
                  <a:gd name="connsiteY247" fmla="*/ 1494851 h 1593770"/>
                  <a:gd name="connsiteX248" fmla="*/ 494451 w 1703335"/>
                  <a:gd name="connsiteY248" fmla="*/ 1500342 h 1593770"/>
                  <a:gd name="connsiteX249" fmla="*/ 493386 w 1703335"/>
                  <a:gd name="connsiteY249" fmla="*/ 1504938 h 1593770"/>
                  <a:gd name="connsiteX250" fmla="*/ 491929 w 1703335"/>
                  <a:gd name="connsiteY250" fmla="*/ 1507795 h 1593770"/>
                  <a:gd name="connsiteX251" fmla="*/ 480162 w 1703335"/>
                  <a:gd name="connsiteY251" fmla="*/ 1513231 h 1593770"/>
                  <a:gd name="connsiteX252" fmla="*/ 474390 w 1703335"/>
                  <a:gd name="connsiteY252" fmla="*/ 1513007 h 1593770"/>
                  <a:gd name="connsiteX253" fmla="*/ 470075 w 1703335"/>
                  <a:gd name="connsiteY253" fmla="*/ 1511550 h 1593770"/>
                  <a:gd name="connsiteX254" fmla="*/ 464471 w 1703335"/>
                  <a:gd name="connsiteY254" fmla="*/ 1507067 h 1593770"/>
                  <a:gd name="connsiteX255" fmla="*/ 462566 w 1703335"/>
                  <a:gd name="connsiteY255" fmla="*/ 1507067 h 1593770"/>
                  <a:gd name="connsiteX256" fmla="*/ 454553 w 1703335"/>
                  <a:gd name="connsiteY256" fmla="*/ 1503256 h 1593770"/>
                  <a:gd name="connsiteX257" fmla="*/ 450798 w 1703335"/>
                  <a:gd name="connsiteY257" fmla="*/ 1498717 h 1593770"/>
                  <a:gd name="connsiteX258" fmla="*/ 449229 w 1703335"/>
                  <a:gd name="connsiteY258" fmla="*/ 1499502 h 1593770"/>
                  <a:gd name="connsiteX259" fmla="*/ 443457 w 1703335"/>
                  <a:gd name="connsiteY259" fmla="*/ 1500511 h 1593770"/>
                  <a:gd name="connsiteX260" fmla="*/ 439535 w 1703335"/>
                  <a:gd name="connsiteY260" fmla="*/ 1504321 h 1593770"/>
                  <a:gd name="connsiteX261" fmla="*/ 429504 w 1703335"/>
                  <a:gd name="connsiteY261" fmla="*/ 1512054 h 1593770"/>
                  <a:gd name="connsiteX262" fmla="*/ 428775 w 1703335"/>
                  <a:gd name="connsiteY262" fmla="*/ 1512054 h 1593770"/>
                  <a:gd name="connsiteX263" fmla="*/ 428047 w 1703335"/>
                  <a:gd name="connsiteY263" fmla="*/ 1512054 h 1593770"/>
                  <a:gd name="connsiteX264" fmla="*/ 421434 w 1703335"/>
                  <a:gd name="connsiteY264" fmla="*/ 1509701 h 1593770"/>
                  <a:gd name="connsiteX265" fmla="*/ 417288 w 1703335"/>
                  <a:gd name="connsiteY265" fmla="*/ 1509196 h 1593770"/>
                  <a:gd name="connsiteX266" fmla="*/ 406977 w 1703335"/>
                  <a:gd name="connsiteY266" fmla="*/ 1498885 h 1593770"/>
                  <a:gd name="connsiteX267" fmla="*/ 406977 w 1703335"/>
                  <a:gd name="connsiteY267" fmla="*/ 1498829 h 1593770"/>
                  <a:gd name="connsiteX268" fmla="*/ 401878 w 1703335"/>
                  <a:gd name="connsiteY268" fmla="*/ 1498829 h 1593770"/>
                  <a:gd name="connsiteX269" fmla="*/ 399356 w 1703335"/>
                  <a:gd name="connsiteY269" fmla="*/ 1499110 h 1593770"/>
                  <a:gd name="connsiteX270" fmla="*/ 397507 w 1703335"/>
                  <a:gd name="connsiteY270" fmla="*/ 1499110 h 1593770"/>
                  <a:gd name="connsiteX271" fmla="*/ 396442 w 1703335"/>
                  <a:gd name="connsiteY271" fmla="*/ 1501295 h 1593770"/>
                  <a:gd name="connsiteX272" fmla="*/ 391118 w 1703335"/>
                  <a:gd name="connsiteY272" fmla="*/ 1506226 h 1593770"/>
                  <a:gd name="connsiteX273" fmla="*/ 386915 w 1703335"/>
                  <a:gd name="connsiteY273" fmla="*/ 1507627 h 1593770"/>
                  <a:gd name="connsiteX274" fmla="*/ 386131 w 1703335"/>
                  <a:gd name="connsiteY274" fmla="*/ 1508020 h 1593770"/>
                  <a:gd name="connsiteX275" fmla="*/ 384786 w 1703335"/>
                  <a:gd name="connsiteY275" fmla="*/ 1508580 h 1593770"/>
                  <a:gd name="connsiteX276" fmla="*/ 382657 w 1703335"/>
                  <a:gd name="connsiteY276" fmla="*/ 1509308 h 1593770"/>
                  <a:gd name="connsiteX277" fmla="*/ 379631 w 1703335"/>
                  <a:gd name="connsiteY277" fmla="*/ 1509813 h 1593770"/>
                  <a:gd name="connsiteX278" fmla="*/ 377669 w 1703335"/>
                  <a:gd name="connsiteY278" fmla="*/ 1510709 h 1593770"/>
                  <a:gd name="connsiteX279" fmla="*/ 375540 w 1703335"/>
                  <a:gd name="connsiteY279" fmla="*/ 1511438 h 1593770"/>
                  <a:gd name="connsiteX280" fmla="*/ 372234 w 1703335"/>
                  <a:gd name="connsiteY280" fmla="*/ 1511998 h 1593770"/>
                  <a:gd name="connsiteX281" fmla="*/ 367919 w 1703335"/>
                  <a:gd name="connsiteY281" fmla="*/ 1511998 h 1593770"/>
                  <a:gd name="connsiteX282" fmla="*/ 365397 w 1703335"/>
                  <a:gd name="connsiteY282" fmla="*/ 1511662 h 1593770"/>
                  <a:gd name="connsiteX283" fmla="*/ 359681 w 1703335"/>
                  <a:gd name="connsiteY283" fmla="*/ 1510205 h 1593770"/>
                  <a:gd name="connsiteX284" fmla="*/ 354974 w 1703335"/>
                  <a:gd name="connsiteY284" fmla="*/ 1507571 h 1593770"/>
                  <a:gd name="connsiteX285" fmla="*/ 352845 w 1703335"/>
                  <a:gd name="connsiteY285" fmla="*/ 1509477 h 1593770"/>
                  <a:gd name="connsiteX286" fmla="*/ 350715 w 1703335"/>
                  <a:gd name="connsiteY286" fmla="*/ 1510934 h 1593770"/>
                  <a:gd name="connsiteX287" fmla="*/ 350603 w 1703335"/>
                  <a:gd name="connsiteY287" fmla="*/ 1510990 h 1593770"/>
                  <a:gd name="connsiteX288" fmla="*/ 350996 w 1703335"/>
                  <a:gd name="connsiteY288" fmla="*/ 1513792 h 1593770"/>
                  <a:gd name="connsiteX289" fmla="*/ 350996 w 1703335"/>
                  <a:gd name="connsiteY289" fmla="*/ 1515249 h 1593770"/>
                  <a:gd name="connsiteX290" fmla="*/ 349931 w 1703335"/>
                  <a:gd name="connsiteY290" fmla="*/ 1519843 h 1593770"/>
                  <a:gd name="connsiteX291" fmla="*/ 349202 w 1703335"/>
                  <a:gd name="connsiteY291" fmla="*/ 1521300 h 1593770"/>
                  <a:gd name="connsiteX292" fmla="*/ 348026 w 1703335"/>
                  <a:gd name="connsiteY292" fmla="*/ 1523150 h 1593770"/>
                  <a:gd name="connsiteX293" fmla="*/ 348026 w 1703335"/>
                  <a:gd name="connsiteY293" fmla="*/ 1523206 h 1593770"/>
                  <a:gd name="connsiteX294" fmla="*/ 345112 w 1703335"/>
                  <a:gd name="connsiteY294" fmla="*/ 1529033 h 1593770"/>
                  <a:gd name="connsiteX295" fmla="*/ 337939 w 1703335"/>
                  <a:gd name="connsiteY295" fmla="*/ 1536206 h 1593770"/>
                  <a:gd name="connsiteX296" fmla="*/ 337267 w 1703335"/>
                  <a:gd name="connsiteY296" fmla="*/ 1536823 h 1593770"/>
                  <a:gd name="connsiteX297" fmla="*/ 332952 w 1703335"/>
                  <a:gd name="connsiteY297" fmla="*/ 1540409 h 1593770"/>
                  <a:gd name="connsiteX298" fmla="*/ 332223 w 1703335"/>
                  <a:gd name="connsiteY298" fmla="*/ 1540969 h 1593770"/>
                  <a:gd name="connsiteX299" fmla="*/ 331327 w 1703335"/>
                  <a:gd name="connsiteY299" fmla="*/ 1542819 h 1593770"/>
                  <a:gd name="connsiteX300" fmla="*/ 326731 w 1703335"/>
                  <a:gd name="connsiteY300" fmla="*/ 1547470 h 1593770"/>
                  <a:gd name="connsiteX301" fmla="*/ 323874 w 1703335"/>
                  <a:gd name="connsiteY301" fmla="*/ 1548927 h 1593770"/>
                  <a:gd name="connsiteX302" fmla="*/ 320119 w 1703335"/>
                  <a:gd name="connsiteY302" fmla="*/ 1549991 h 1593770"/>
                  <a:gd name="connsiteX303" fmla="*/ 318774 w 1703335"/>
                  <a:gd name="connsiteY303" fmla="*/ 1550832 h 1593770"/>
                  <a:gd name="connsiteX304" fmla="*/ 313787 w 1703335"/>
                  <a:gd name="connsiteY304" fmla="*/ 1560751 h 1593770"/>
                  <a:gd name="connsiteX305" fmla="*/ 311657 w 1703335"/>
                  <a:gd name="connsiteY305" fmla="*/ 1562040 h 1593770"/>
                  <a:gd name="connsiteX306" fmla="*/ 309304 w 1703335"/>
                  <a:gd name="connsiteY306" fmla="*/ 1565682 h 1593770"/>
                  <a:gd name="connsiteX307" fmla="*/ 308575 w 1703335"/>
                  <a:gd name="connsiteY307" fmla="*/ 1566410 h 1593770"/>
                  <a:gd name="connsiteX308" fmla="*/ 302972 w 1703335"/>
                  <a:gd name="connsiteY308" fmla="*/ 1569324 h 1593770"/>
                  <a:gd name="connsiteX309" fmla="*/ 302804 w 1703335"/>
                  <a:gd name="connsiteY309" fmla="*/ 1569380 h 1593770"/>
                  <a:gd name="connsiteX310" fmla="*/ 301963 w 1703335"/>
                  <a:gd name="connsiteY310" fmla="*/ 1570613 h 1593770"/>
                  <a:gd name="connsiteX311" fmla="*/ 299217 w 1703335"/>
                  <a:gd name="connsiteY311" fmla="*/ 1573415 h 1593770"/>
                  <a:gd name="connsiteX312" fmla="*/ 292829 w 1703335"/>
                  <a:gd name="connsiteY312" fmla="*/ 1579075 h 1593770"/>
                  <a:gd name="connsiteX313" fmla="*/ 289411 w 1703335"/>
                  <a:gd name="connsiteY313" fmla="*/ 1580139 h 1593770"/>
                  <a:gd name="connsiteX314" fmla="*/ 287786 w 1703335"/>
                  <a:gd name="connsiteY314" fmla="*/ 1582269 h 1593770"/>
                  <a:gd name="connsiteX315" fmla="*/ 286329 w 1703335"/>
                  <a:gd name="connsiteY315" fmla="*/ 1583726 h 1593770"/>
                  <a:gd name="connsiteX316" fmla="*/ 278988 w 1703335"/>
                  <a:gd name="connsiteY316" fmla="*/ 1586752 h 1593770"/>
                  <a:gd name="connsiteX317" fmla="*/ 277531 w 1703335"/>
                  <a:gd name="connsiteY317" fmla="*/ 1586752 h 1593770"/>
                  <a:gd name="connsiteX318" fmla="*/ 276802 w 1703335"/>
                  <a:gd name="connsiteY318" fmla="*/ 1586752 h 1593770"/>
                  <a:gd name="connsiteX319" fmla="*/ 271479 w 1703335"/>
                  <a:gd name="connsiteY319" fmla="*/ 1585295 h 1593770"/>
                  <a:gd name="connsiteX320" fmla="*/ 264530 w 1703335"/>
                  <a:gd name="connsiteY320" fmla="*/ 1581036 h 1593770"/>
                  <a:gd name="connsiteX321" fmla="*/ 262457 w 1703335"/>
                  <a:gd name="connsiteY321" fmla="*/ 1581036 h 1593770"/>
                  <a:gd name="connsiteX322" fmla="*/ 252426 w 1703335"/>
                  <a:gd name="connsiteY322" fmla="*/ 1573303 h 1593770"/>
                  <a:gd name="connsiteX323" fmla="*/ 250857 w 1703335"/>
                  <a:gd name="connsiteY323" fmla="*/ 1575320 h 1593770"/>
                  <a:gd name="connsiteX324" fmla="*/ 248896 w 1703335"/>
                  <a:gd name="connsiteY324" fmla="*/ 1578010 h 1593770"/>
                  <a:gd name="connsiteX325" fmla="*/ 248167 w 1703335"/>
                  <a:gd name="connsiteY325" fmla="*/ 1578739 h 1593770"/>
                  <a:gd name="connsiteX326" fmla="*/ 241499 w 1703335"/>
                  <a:gd name="connsiteY326" fmla="*/ 1581765 h 1593770"/>
                  <a:gd name="connsiteX327" fmla="*/ 239033 w 1703335"/>
                  <a:gd name="connsiteY327" fmla="*/ 1583110 h 1593770"/>
                  <a:gd name="connsiteX328" fmla="*/ 234606 w 1703335"/>
                  <a:gd name="connsiteY328" fmla="*/ 1588657 h 1593770"/>
                  <a:gd name="connsiteX329" fmla="*/ 226537 w 1703335"/>
                  <a:gd name="connsiteY329" fmla="*/ 1592524 h 1593770"/>
                  <a:gd name="connsiteX330" fmla="*/ 221493 w 1703335"/>
                  <a:gd name="connsiteY330" fmla="*/ 1592524 h 1593770"/>
                  <a:gd name="connsiteX331" fmla="*/ 213200 w 1703335"/>
                  <a:gd name="connsiteY331" fmla="*/ 1588377 h 1593770"/>
                  <a:gd name="connsiteX332" fmla="*/ 213032 w 1703335"/>
                  <a:gd name="connsiteY332" fmla="*/ 1588153 h 1593770"/>
                  <a:gd name="connsiteX333" fmla="*/ 205579 w 1703335"/>
                  <a:gd name="connsiteY333" fmla="*/ 1585855 h 1593770"/>
                  <a:gd name="connsiteX334" fmla="*/ 202553 w 1703335"/>
                  <a:gd name="connsiteY334" fmla="*/ 1581709 h 1593770"/>
                  <a:gd name="connsiteX335" fmla="*/ 202105 w 1703335"/>
                  <a:gd name="connsiteY335" fmla="*/ 1581429 h 1593770"/>
                  <a:gd name="connsiteX336" fmla="*/ 199975 w 1703335"/>
                  <a:gd name="connsiteY336" fmla="*/ 1579972 h 1593770"/>
                  <a:gd name="connsiteX337" fmla="*/ 195380 w 1703335"/>
                  <a:gd name="connsiteY337" fmla="*/ 1571398 h 1593770"/>
                  <a:gd name="connsiteX338" fmla="*/ 195380 w 1703335"/>
                  <a:gd name="connsiteY338" fmla="*/ 1567083 h 1593770"/>
                  <a:gd name="connsiteX339" fmla="*/ 196445 w 1703335"/>
                  <a:gd name="connsiteY339" fmla="*/ 1562488 h 1593770"/>
                  <a:gd name="connsiteX340" fmla="*/ 197173 w 1703335"/>
                  <a:gd name="connsiteY340" fmla="*/ 1561031 h 1593770"/>
                  <a:gd name="connsiteX341" fmla="*/ 199135 w 1703335"/>
                  <a:gd name="connsiteY341" fmla="*/ 1558285 h 1593770"/>
                  <a:gd name="connsiteX342" fmla="*/ 199863 w 1703335"/>
                  <a:gd name="connsiteY342" fmla="*/ 1557557 h 1593770"/>
                  <a:gd name="connsiteX343" fmla="*/ 203281 w 1703335"/>
                  <a:gd name="connsiteY343" fmla="*/ 1555315 h 1593770"/>
                  <a:gd name="connsiteX344" fmla="*/ 204178 w 1703335"/>
                  <a:gd name="connsiteY344" fmla="*/ 1554979 h 1593770"/>
                  <a:gd name="connsiteX345" fmla="*/ 204570 w 1703335"/>
                  <a:gd name="connsiteY345" fmla="*/ 1554419 h 1593770"/>
                  <a:gd name="connsiteX346" fmla="*/ 208213 w 1703335"/>
                  <a:gd name="connsiteY346" fmla="*/ 1551392 h 1593770"/>
                  <a:gd name="connsiteX347" fmla="*/ 212528 w 1703335"/>
                  <a:gd name="connsiteY347" fmla="*/ 1549263 h 1593770"/>
                  <a:gd name="connsiteX348" fmla="*/ 217123 w 1703335"/>
                  <a:gd name="connsiteY348" fmla="*/ 1548198 h 1593770"/>
                  <a:gd name="connsiteX349" fmla="*/ 218579 w 1703335"/>
                  <a:gd name="connsiteY349" fmla="*/ 1548198 h 1593770"/>
                  <a:gd name="connsiteX350" fmla="*/ 221437 w 1703335"/>
                  <a:gd name="connsiteY350" fmla="*/ 1548590 h 1593770"/>
                  <a:gd name="connsiteX351" fmla="*/ 224295 w 1703335"/>
                  <a:gd name="connsiteY351" fmla="*/ 1548198 h 1593770"/>
                  <a:gd name="connsiteX352" fmla="*/ 225528 w 1703335"/>
                  <a:gd name="connsiteY352" fmla="*/ 1548198 h 1593770"/>
                  <a:gd name="connsiteX353" fmla="*/ 227938 w 1703335"/>
                  <a:gd name="connsiteY353" fmla="*/ 1547582 h 1593770"/>
                  <a:gd name="connsiteX354" fmla="*/ 231524 w 1703335"/>
                  <a:gd name="connsiteY354" fmla="*/ 1544724 h 1593770"/>
                  <a:gd name="connsiteX355" fmla="*/ 231972 w 1703335"/>
                  <a:gd name="connsiteY355" fmla="*/ 1544388 h 1593770"/>
                  <a:gd name="connsiteX356" fmla="*/ 237016 w 1703335"/>
                  <a:gd name="connsiteY356" fmla="*/ 1540802 h 1593770"/>
                  <a:gd name="connsiteX357" fmla="*/ 237688 w 1703335"/>
                  <a:gd name="connsiteY357" fmla="*/ 1540353 h 1593770"/>
                  <a:gd name="connsiteX358" fmla="*/ 240210 w 1703335"/>
                  <a:gd name="connsiteY358" fmla="*/ 1538840 h 1593770"/>
                  <a:gd name="connsiteX359" fmla="*/ 241050 w 1703335"/>
                  <a:gd name="connsiteY359" fmla="*/ 1538000 h 1593770"/>
                  <a:gd name="connsiteX360" fmla="*/ 243572 w 1703335"/>
                  <a:gd name="connsiteY360" fmla="*/ 1534862 h 1593770"/>
                  <a:gd name="connsiteX361" fmla="*/ 245926 w 1703335"/>
                  <a:gd name="connsiteY361" fmla="*/ 1532732 h 1593770"/>
                  <a:gd name="connsiteX362" fmla="*/ 246710 w 1703335"/>
                  <a:gd name="connsiteY362" fmla="*/ 1532228 h 1593770"/>
                  <a:gd name="connsiteX363" fmla="*/ 249232 w 1703335"/>
                  <a:gd name="connsiteY363" fmla="*/ 1527745 h 1593770"/>
                  <a:gd name="connsiteX364" fmla="*/ 249232 w 1703335"/>
                  <a:gd name="connsiteY364" fmla="*/ 1527689 h 1593770"/>
                  <a:gd name="connsiteX365" fmla="*/ 249232 w 1703335"/>
                  <a:gd name="connsiteY365" fmla="*/ 1523374 h 1593770"/>
                  <a:gd name="connsiteX366" fmla="*/ 250689 w 1703335"/>
                  <a:gd name="connsiteY366" fmla="*/ 1518106 h 1593770"/>
                  <a:gd name="connsiteX367" fmla="*/ 250689 w 1703335"/>
                  <a:gd name="connsiteY367" fmla="*/ 1516930 h 1593770"/>
                  <a:gd name="connsiteX368" fmla="*/ 256405 w 1703335"/>
                  <a:gd name="connsiteY368" fmla="*/ 1507683 h 1593770"/>
                  <a:gd name="connsiteX369" fmla="*/ 257862 w 1703335"/>
                  <a:gd name="connsiteY369" fmla="*/ 1506955 h 1593770"/>
                  <a:gd name="connsiteX370" fmla="*/ 262457 w 1703335"/>
                  <a:gd name="connsiteY370" fmla="*/ 1505890 h 1593770"/>
                  <a:gd name="connsiteX371" fmla="*/ 263690 w 1703335"/>
                  <a:gd name="connsiteY371" fmla="*/ 1505890 h 1593770"/>
                  <a:gd name="connsiteX372" fmla="*/ 267500 w 1703335"/>
                  <a:gd name="connsiteY372" fmla="*/ 1505162 h 1593770"/>
                  <a:gd name="connsiteX373" fmla="*/ 268677 w 1703335"/>
                  <a:gd name="connsiteY373" fmla="*/ 1505162 h 1593770"/>
                  <a:gd name="connsiteX374" fmla="*/ 271647 w 1703335"/>
                  <a:gd name="connsiteY374" fmla="*/ 1498885 h 1593770"/>
                  <a:gd name="connsiteX375" fmla="*/ 272151 w 1703335"/>
                  <a:gd name="connsiteY375" fmla="*/ 1498325 h 1593770"/>
                  <a:gd name="connsiteX376" fmla="*/ 273664 w 1703335"/>
                  <a:gd name="connsiteY376" fmla="*/ 1495803 h 1593770"/>
                  <a:gd name="connsiteX377" fmla="*/ 278483 w 1703335"/>
                  <a:gd name="connsiteY377" fmla="*/ 1491601 h 1593770"/>
                  <a:gd name="connsiteX378" fmla="*/ 281061 w 1703335"/>
                  <a:gd name="connsiteY378" fmla="*/ 1490480 h 1593770"/>
                  <a:gd name="connsiteX379" fmla="*/ 280781 w 1703335"/>
                  <a:gd name="connsiteY379" fmla="*/ 1488182 h 1593770"/>
                  <a:gd name="connsiteX380" fmla="*/ 280781 w 1703335"/>
                  <a:gd name="connsiteY380" fmla="*/ 1487454 h 1593770"/>
                  <a:gd name="connsiteX381" fmla="*/ 290419 w 1703335"/>
                  <a:gd name="connsiteY381" fmla="*/ 1477143 h 1593770"/>
                  <a:gd name="connsiteX382" fmla="*/ 292381 w 1703335"/>
                  <a:gd name="connsiteY382" fmla="*/ 1475406 h 1593770"/>
                  <a:gd name="connsiteX383" fmla="*/ 292829 w 1703335"/>
                  <a:gd name="connsiteY383" fmla="*/ 1474117 h 1593770"/>
                  <a:gd name="connsiteX384" fmla="*/ 295295 w 1703335"/>
                  <a:gd name="connsiteY384" fmla="*/ 1470082 h 1593770"/>
                  <a:gd name="connsiteX385" fmla="*/ 296751 w 1703335"/>
                  <a:gd name="connsiteY385" fmla="*/ 1468625 h 1593770"/>
                  <a:gd name="connsiteX386" fmla="*/ 298489 w 1703335"/>
                  <a:gd name="connsiteY386" fmla="*/ 1467225 h 1593770"/>
                  <a:gd name="connsiteX387" fmla="*/ 301066 w 1703335"/>
                  <a:gd name="connsiteY387" fmla="*/ 1462853 h 1593770"/>
                  <a:gd name="connsiteX388" fmla="*/ 301795 w 1703335"/>
                  <a:gd name="connsiteY388" fmla="*/ 1462125 h 1593770"/>
                  <a:gd name="connsiteX389" fmla="*/ 304485 w 1703335"/>
                  <a:gd name="connsiteY389" fmla="*/ 1460164 h 1593770"/>
                  <a:gd name="connsiteX390" fmla="*/ 305942 w 1703335"/>
                  <a:gd name="connsiteY390" fmla="*/ 1459435 h 1593770"/>
                  <a:gd name="connsiteX391" fmla="*/ 310537 w 1703335"/>
                  <a:gd name="connsiteY391" fmla="*/ 1458371 h 1593770"/>
                  <a:gd name="connsiteX392" fmla="*/ 310761 w 1703335"/>
                  <a:gd name="connsiteY392" fmla="*/ 1458371 h 1593770"/>
                  <a:gd name="connsiteX393" fmla="*/ 312218 w 1703335"/>
                  <a:gd name="connsiteY393" fmla="*/ 1456689 h 1593770"/>
                  <a:gd name="connsiteX394" fmla="*/ 312554 w 1703335"/>
                  <a:gd name="connsiteY394" fmla="*/ 1456353 h 1593770"/>
                  <a:gd name="connsiteX395" fmla="*/ 313563 w 1703335"/>
                  <a:gd name="connsiteY395" fmla="*/ 1455345 h 1593770"/>
                  <a:gd name="connsiteX396" fmla="*/ 320007 w 1703335"/>
                  <a:gd name="connsiteY396" fmla="*/ 1450077 h 1593770"/>
                  <a:gd name="connsiteX397" fmla="*/ 321128 w 1703335"/>
                  <a:gd name="connsiteY397" fmla="*/ 1446154 h 1593770"/>
                  <a:gd name="connsiteX398" fmla="*/ 320287 w 1703335"/>
                  <a:gd name="connsiteY398" fmla="*/ 1443633 h 1593770"/>
                  <a:gd name="connsiteX399" fmla="*/ 318326 w 1703335"/>
                  <a:gd name="connsiteY399" fmla="*/ 1438982 h 1593770"/>
                  <a:gd name="connsiteX400" fmla="*/ 317485 w 1703335"/>
                  <a:gd name="connsiteY400" fmla="*/ 1434891 h 1593770"/>
                  <a:gd name="connsiteX401" fmla="*/ 317485 w 1703335"/>
                  <a:gd name="connsiteY401" fmla="*/ 1433434 h 1593770"/>
                  <a:gd name="connsiteX402" fmla="*/ 318046 w 1703335"/>
                  <a:gd name="connsiteY402" fmla="*/ 1430128 h 1593770"/>
                  <a:gd name="connsiteX403" fmla="*/ 318774 w 1703335"/>
                  <a:gd name="connsiteY403" fmla="*/ 1427998 h 1593770"/>
                  <a:gd name="connsiteX404" fmla="*/ 318942 w 1703335"/>
                  <a:gd name="connsiteY404" fmla="*/ 1427494 h 1593770"/>
                  <a:gd name="connsiteX405" fmla="*/ 318942 w 1703335"/>
                  <a:gd name="connsiteY405" fmla="*/ 1427438 h 1593770"/>
                  <a:gd name="connsiteX406" fmla="*/ 315636 w 1703335"/>
                  <a:gd name="connsiteY406" fmla="*/ 1427998 h 1593770"/>
                  <a:gd name="connsiteX407" fmla="*/ 314908 w 1703335"/>
                  <a:gd name="connsiteY407" fmla="*/ 1427998 h 1593770"/>
                  <a:gd name="connsiteX408" fmla="*/ 307623 w 1703335"/>
                  <a:gd name="connsiteY408" fmla="*/ 1424972 h 1593770"/>
                  <a:gd name="connsiteX409" fmla="*/ 306894 w 1703335"/>
                  <a:gd name="connsiteY409" fmla="*/ 1424244 h 1593770"/>
                  <a:gd name="connsiteX410" fmla="*/ 304989 w 1703335"/>
                  <a:gd name="connsiteY410" fmla="*/ 1421610 h 1593770"/>
                  <a:gd name="connsiteX411" fmla="*/ 304765 w 1703335"/>
                  <a:gd name="connsiteY411" fmla="*/ 1421386 h 1593770"/>
                  <a:gd name="connsiteX412" fmla="*/ 303308 w 1703335"/>
                  <a:gd name="connsiteY412" fmla="*/ 1419929 h 1593770"/>
                  <a:gd name="connsiteX413" fmla="*/ 300394 w 1703335"/>
                  <a:gd name="connsiteY413" fmla="*/ 1414045 h 1593770"/>
                  <a:gd name="connsiteX414" fmla="*/ 296359 w 1703335"/>
                  <a:gd name="connsiteY414" fmla="*/ 1410571 h 1593770"/>
                  <a:gd name="connsiteX415" fmla="*/ 293333 w 1703335"/>
                  <a:gd name="connsiteY415" fmla="*/ 1408497 h 1593770"/>
                  <a:gd name="connsiteX416" fmla="*/ 287842 w 1703335"/>
                  <a:gd name="connsiteY416" fmla="*/ 1405864 h 1593770"/>
                  <a:gd name="connsiteX417" fmla="*/ 287337 w 1703335"/>
                  <a:gd name="connsiteY417" fmla="*/ 1405695 h 1593770"/>
                  <a:gd name="connsiteX418" fmla="*/ 278035 w 1703335"/>
                  <a:gd name="connsiteY418" fmla="*/ 1395385 h 1593770"/>
                  <a:gd name="connsiteX419" fmla="*/ 278035 w 1703335"/>
                  <a:gd name="connsiteY419" fmla="*/ 1394656 h 1593770"/>
                  <a:gd name="connsiteX420" fmla="*/ 278091 w 1703335"/>
                  <a:gd name="connsiteY420" fmla="*/ 1393591 h 1593770"/>
                  <a:gd name="connsiteX421" fmla="*/ 278035 w 1703335"/>
                  <a:gd name="connsiteY421" fmla="*/ 1392471 h 1593770"/>
                  <a:gd name="connsiteX422" fmla="*/ 275457 w 1703335"/>
                  <a:gd name="connsiteY422" fmla="*/ 1392807 h 1593770"/>
                  <a:gd name="connsiteX423" fmla="*/ 264530 w 1703335"/>
                  <a:gd name="connsiteY423" fmla="*/ 1392975 h 1593770"/>
                  <a:gd name="connsiteX424" fmla="*/ 263353 w 1703335"/>
                  <a:gd name="connsiteY424" fmla="*/ 1394096 h 1593770"/>
                  <a:gd name="connsiteX425" fmla="*/ 256069 w 1703335"/>
                  <a:gd name="connsiteY425" fmla="*/ 1397122 h 1593770"/>
                  <a:gd name="connsiteX426" fmla="*/ 252482 w 1703335"/>
                  <a:gd name="connsiteY426" fmla="*/ 1397122 h 1593770"/>
                  <a:gd name="connsiteX427" fmla="*/ 246766 w 1703335"/>
                  <a:gd name="connsiteY427" fmla="*/ 1395385 h 1593770"/>
                  <a:gd name="connsiteX428" fmla="*/ 242171 w 1703335"/>
                  <a:gd name="connsiteY428" fmla="*/ 1392471 h 1593770"/>
                  <a:gd name="connsiteX429" fmla="*/ 237520 w 1703335"/>
                  <a:gd name="connsiteY429" fmla="*/ 1387819 h 1593770"/>
                  <a:gd name="connsiteX430" fmla="*/ 237408 w 1703335"/>
                  <a:gd name="connsiteY430" fmla="*/ 1387539 h 1593770"/>
                  <a:gd name="connsiteX431" fmla="*/ 234494 w 1703335"/>
                  <a:gd name="connsiteY431" fmla="*/ 1385522 h 1593770"/>
                  <a:gd name="connsiteX432" fmla="*/ 231412 w 1703335"/>
                  <a:gd name="connsiteY432" fmla="*/ 1384570 h 1593770"/>
                  <a:gd name="connsiteX433" fmla="*/ 229955 w 1703335"/>
                  <a:gd name="connsiteY433" fmla="*/ 1383841 h 1593770"/>
                  <a:gd name="connsiteX434" fmla="*/ 226313 w 1703335"/>
                  <a:gd name="connsiteY434" fmla="*/ 1380815 h 1593770"/>
                  <a:gd name="connsiteX435" fmla="*/ 222222 w 1703335"/>
                  <a:gd name="connsiteY435" fmla="*/ 1378293 h 1593770"/>
                  <a:gd name="connsiteX436" fmla="*/ 221774 w 1703335"/>
                  <a:gd name="connsiteY436" fmla="*/ 1377845 h 1593770"/>
                  <a:gd name="connsiteX437" fmla="*/ 221381 w 1703335"/>
                  <a:gd name="connsiteY437" fmla="*/ 1377677 h 1593770"/>
                  <a:gd name="connsiteX438" fmla="*/ 217795 w 1703335"/>
                  <a:gd name="connsiteY438" fmla="*/ 1376220 h 1593770"/>
                  <a:gd name="connsiteX439" fmla="*/ 217010 w 1703335"/>
                  <a:gd name="connsiteY439" fmla="*/ 1375883 h 1593770"/>
                  <a:gd name="connsiteX440" fmla="*/ 211239 w 1703335"/>
                  <a:gd name="connsiteY440" fmla="*/ 1373026 h 1593770"/>
                  <a:gd name="connsiteX441" fmla="*/ 208605 w 1703335"/>
                  <a:gd name="connsiteY441" fmla="*/ 1371120 h 1593770"/>
                  <a:gd name="connsiteX442" fmla="*/ 207876 w 1703335"/>
                  <a:gd name="connsiteY442" fmla="*/ 1370448 h 1593770"/>
                  <a:gd name="connsiteX443" fmla="*/ 199079 w 1703335"/>
                  <a:gd name="connsiteY443" fmla="*/ 1360249 h 1593770"/>
                  <a:gd name="connsiteX444" fmla="*/ 199079 w 1703335"/>
                  <a:gd name="connsiteY444" fmla="*/ 1358792 h 1593770"/>
                  <a:gd name="connsiteX445" fmla="*/ 202105 w 1703335"/>
                  <a:gd name="connsiteY445" fmla="*/ 1351451 h 1593770"/>
                  <a:gd name="connsiteX446" fmla="*/ 202833 w 1703335"/>
                  <a:gd name="connsiteY446" fmla="*/ 1350723 h 1593770"/>
                  <a:gd name="connsiteX447" fmla="*/ 205523 w 1703335"/>
                  <a:gd name="connsiteY447" fmla="*/ 1348818 h 1593770"/>
                  <a:gd name="connsiteX448" fmla="*/ 210566 w 1703335"/>
                  <a:gd name="connsiteY448" fmla="*/ 1346072 h 1593770"/>
                  <a:gd name="connsiteX449" fmla="*/ 214937 w 1703335"/>
                  <a:gd name="connsiteY449" fmla="*/ 1342317 h 1593770"/>
                  <a:gd name="connsiteX450" fmla="*/ 217067 w 1703335"/>
                  <a:gd name="connsiteY450" fmla="*/ 1340916 h 1593770"/>
                  <a:gd name="connsiteX451" fmla="*/ 219924 w 1703335"/>
                  <a:gd name="connsiteY451" fmla="*/ 1339459 h 1593770"/>
                  <a:gd name="connsiteX452" fmla="*/ 221605 w 1703335"/>
                  <a:gd name="connsiteY452" fmla="*/ 1338787 h 1593770"/>
                  <a:gd name="connsiteX453" fmla="*/ 221718 w 1703335"/>
                  <a:gd name="connsiteY453" fmla="*/ 1338675 h 1593770"/>
                  <a:gd name="connsiteX454" fmla="*/ 223006 w 1703335"/>
                  <a:gd name="connsiteY454" fmla="*/ 1337106 h 1593770"/>
                  <a:gd name="connsiteX455" fmla="*/ 223735 w 1703335"/>
                  <a:gd name="connsiteY455" fmla="*/ 1336377 h 1593770"/>
                  <a:gd name="connsiteX456" fmla="*/ 226313 w 1703335"/>
                  <a:gd name="connsiteY456" fmla="*/ 1334472 h 1593770"/>
                  <a:gd name="connsiteX457" fmla="*/ 228218 w 1703335"/>
                  <a:gd name="connsiteY457" fmla="*/ 1331166 h 1593770"/>
                  <a:gd name="connsiteX458" fmla="*/ 228947 w 1703335"/>
                  <a:gd name="connsiteY458" fmla="*/ 1329709 h 1593770"/>
                  <a:gd name="connsiteX459" fmla="*/ 230908 w 1703335"/>
                  <a:gd name="connsiteY459" fmla="*/ 1327019 h 1593770"/>
                  <a:gd name="connsiteX460" fmla="*/ 231580 w 1703335"/>
                  <a:gd name="connsiteY460" fmla="*/ 1326347 h 1593770"/>
                  <a:gd name="connsiteX461" fmla="*/ 229843 w 1703335"/>
                  <a:gd name="connsiteY461" fmla="*/ 1325338 h 1593770"/>
                  <a:gd name="connsiteX462" fmla="*/ 222614 w 1703335"/>
                  <a:gd name="connsiteY462" fmla="*/ 1326010 h 1593770"/>
                  <a:gd name="connsiteX463" fmla="*/ 218411 w 1703335"/>
                  <a:gd name="connsiteY463" fmla="*/ 1325506 h 1593770"/>
                  <a:gd name="connsiteX464" fmla="*/ 216282 w 1703335"/>
                  <a:gd name="connsiteY464" fmla="*/ 1324777 h 1593770"/>
                  <a:gd name="connsiteX465" fmla="*/ 212191 w 1703335"/>
                  <a:gd name="connsiteY465" fmla="*/ 1322256 h 1593770"/>
                  <a:gd name="connsiteX466" fmla="*/ 211463 w 1703335"/>
                  <a:gd name="connsiteY466" fmla="*/ 1321528 h 1593770"/>
                  <a:gd name="connsiteX467" fmla="*/ 210342 w 1703335"/>
                  <a:gd name="connsiteY467" fmla="*/ 1320182 h 1593770"/>
                  <a:gd name="connsiteX468" fmla="*/ 209109 w 1703335"/>
                  <a:gd name="connsiteY468" fmla="*/ 1319790 h 1593770"/>
                  <a:gd name="connsiteX469" fmla="*/ 208605 w 1703335"/>
                  <a:gd name="connsiteY469" fmla="*/ 1319622 h 1593770"/>
                  <a:gd name="connsiteX470" fmla="*/ 202329 w 1703335"/>
                  <a:gd name="connsiteY470" fmla="*/ 1321752 h 1593770"/>
                  <a:gd name="connsiteX471" fmla="*/ 200199 w 1703335"/>
                  <a:gd name="connsiteY471" fmla="*/ 1321752 h 1593770"/>
                  <a:gd name="connsiteX472" fmla="*/ 196445 w 1703335"/>
                  <a:gd name="connsiteY472" fmla="*/ 1321023 h 1593770"/>
                  <a:gd name="connsiteX473" fmla="*/ 194484 w 1703335"/>
                  <a:gd name="connsiteY473" fmla="*/ 1321023 h 1593770"/>
                  <a:gd name="connsiteX474" fmla="*/ 191233 w 1703335"/>
                  <a:gd name="connsiteY474" fmla="*/ 1320519 h 1593770"/>
                  <a:gd name="connsiteX475" fmla="*/ 189104 w 1703335"/>
                  <a:gd name="connsiteY475" fmla="*/ 1319790 h 1593770"/>
                  <a:gd name="connsiteX476" fmla="*/ 183780 w 1703335"/>
                  <a:gd name="connsiteY476" fmla="*/ 1315699 h 1593770"/>
                  <a:gd name="connsiteX477" fmla="*/ 182492 w 1703335"/>
                  <a:gd name="connsiteY477" fmla="*/ 1313962 h 1593770"/>
                  <a:gd name="connsiteX478" fmla="*/ 178569 w 1703335"/>
                  <a:gd name="connsiteY478" fmla="*/ 1311497 h 1593770"/>
                  <a:gd name="connsiteX479" fmla="*/ 177112 w 1703335"/>
                  <a:gd name="connsiteY479" fmla="*/ 1310040 h 1593770"/>
                  <a:gd name="connsiteX480" fmla="*/ 175823 w 1703335"/>
                  <a:gd name="connsiteY480" fmla="*/ 1308471 h 1593770"/>
                  <a:gd name="connsiteX481" fmla="*/ 174366 w 1703335"/>
                  <a:gd name="connsiteY481" fmla="*/ 1306341 h 1593770"/>
                  <a:gd name="connsiteX482" fmla="*/ 173694 w 1703335"/>
                  <a:gd name="connsiteY482" fmla="*/ 1305221 h 1593770"/>
                  <a:gd name="connsiteX483" fmla="*/ 172965 w 1703335"/>
                  <a:gd name="connsiteY483" fmla="*/ 1303764 h 1593770"/>
                  <a:gd name="connsiteX484" fmla="*/ 171900 w 1703335"/>
                  <a:gd name="connsiteY484" fmla="*/ 1299168 h 1593770"/>
                  <a:gd name="connsiteX485" fmla="*/ 171900 w 1703335"/>
                  <a:gd name="connsiteY485" fmla="*/ 1297712 h 1593770"/>
                  <a:gd name="connsiteX486" fmla="*/ 172965 w 1703335"/>
                  <a:gd name="connsiteY486" fmla="*/ 1293117 h 1593770"/>
                  <a:gd name="connsiteX487" fmla="*/ 173694 w 1703335"/>
                  <a:gd name="connsiteY487" fmla="*/ 1291660 h 1593770"/>
                  <a:gd name="connsiteX488" fmla="*/ 173918 w 1703335"/>
                  <a:gd name="connsiteY488" fmla="*/ 1291267 h 1593770"/>
                  <a:gd name="connsiteX489" fmla="*/ 173694 w 1703335"/>
                  <a:gd name="connsiteY489" fmla="*/ 1290819 h 1593770"/>
                  <a:gd name="connsiteX490" fmla="*/ 173189 w 1703335"/>
                  <a:gd name="connsiteY490" fmla="*/ 1289586 h 1593770"/>
                  <a:gd name="connsiteX491" fmla="*/ 172741 w 1703335"/>
                  <a:gd name="connsiteY491" fmla="*/ 1289138 h 1593770"/>
                  <a:gd name="connsiteX492" fmla="*/ 172013 w 1703335"/>
                  <a:gd name="connsiteY492" fmla="*/ 1288409 h 1593770"/>
                  <a:gd name="connsiteX493" fmla="*/ 168987 w 1703335"/>
                  <a:gd name="connsiteY493" fmla="*/ 1281125 h 1593770"/>
                  <a:gd name="connsiteX494" fmla="*/ 168987 w 1703335"/>
                  <a:gd name="connsiteY494" fmla="*/ 1279331 h 1593770"/>
                  <a:gd name="connsiteX495" fmla="*/ 167810 w 1703335"/>
                  <a:gd name="connsiteY495" fmla="*/ 1279275 h 1593770"/>
                  <a:gd name="connsiteX496" fmla="*/ 165792 w 1703335"/>
                  <a:gd name="connsiteY496" fmla="*/ 1279051 h 1593770"/>
                  <a:gd name="connsiteX497" fmla="*/ 162206 w 1703335"/>
                  <a:gd name="connsiteY497" fmla="*/ 1278323 h 1593770"/>
                  <a:gd name="connsiteX498" fmla="*/ 159628 w 1703335"/>
                  <a:gd name="connsiteY498" fmla="*/ 1277426 h 1593770"/>
                  <a:gd name="connsiteX499" fmla="*/ 158171 w 1703335"/>
                  <a:gd name="connsiteY499" fmla="*/ 1276698 h 1593770"/>
                  <a:gd name="connsiteX500" fmla="*/ 154193 w 1703335"/>
                  <a:gd name="connsiteY500" fmla="*/ 1273167 h 1593770"/>
                  <a:gd name="connsiteX501" fmla="*/ 152736 w 1703335"/>
                  <a:gd name="connsiteY501" fmla="*/ 1271038 h 1593770"/>
                  <a:gd name="connsiteX502" fmla="*/ 150999 w 1703335"/>
                  <a:gd name="connsiteY502" fmla="*/ 1265322 h 1593770"/>
                  <a:gd name="connsiteX503" fmla="*/ 150999 w 1703335"/>
                  <a:gd name="connsiteY503" fmla="*/ 1263865 h 1593770"/>
                  <a:gd name="connsiteX504" fmla="*/ 152063 w 1703335"/>
                  <a:gd name="connsiteY504" fmla="*/ 1259270 h 1593770"/>
                  <a:gd name="connsiteX505" fmla="*/ 154249 w 1703335"/>
                  <a:gd name="connsiteY505" fmla="*/ 1254955 h 1593770"/>
                  <a:gd name="connsiteX506" fmla="*/ 156154 w 1703335"/>
                  <a:gd name="connsiteY506" fmla="*/ 1252265 h 1593770"/>
                  <a:gd name="connsiteX507" fmla="*/ 156995 w 1703335"/>
                  <a:gd name="connsiteY507" fmla="*/ 1251425 h 1593770"/>
                  <a:gd name="connsiteX508" fmla="*/ 156995 w 1703335"/>
                  <a:gd name="connsiteY508" fmla="*/ 1251313 h 1593770"/>
                  <a:gd name="connsiteX509" fmla="*/ 156995 w 1703335"/>
                  <a:gd name="connsiteY509" fmla="*/ 1251313 h 1593770"/>
                  <a:gd name="connsiteX510" fmla="*/ 156882 w 1703335"/>
                  <a:gd name="connsiteY510" fmla="*/ 1250752 h 1593770"/>
                  <a:gd name="connsiteX511" fmla="*/ 155874 w 1703335"/>
                  <a:gd name="connsiteY511" fmla="*/ 1248791 h 1593770"/>
                  <a:gd name="connsiteX512" fmla="*/ 155145 w 1703335"/>
                  <a:gd name="connsiteY512" fmla="*/ 1247838 h 1593770"/>
                  <a:gd name="connsiteX513" fmla="*/ 154137 w 1703335"/>
                  <a:gd name="connsiteY513" fmla="*/ 1246269 h 1593770"/>
                  <a:gd name="connsiteX514" fmla="*/ 153408 w 1703335"/>
                  <a:gd name="connsiteY514" fmla="*/ 1244812 h 1593770"/>
                  <a:gd name="connsiteX515" fmla="*/ 152624 w 1703335"/>
                  <a:gd name="connsiteY515" fmla="*/ 1237696 h 1593770"/>
                  <a:gd name="connsiteX516" fmla="*/ 153352 w 1703335"/>
                  <a:gd name="connsiteY516" fmla="*/ 1234838 h 1593770"/>
                  <a:gd name="connsiteX517" fmla="*/ 153744 w 1703335"/>
                  <a:gd name="connsiteY517" fmla="*/ 1233605 h 1593770"/>
                  <a:gd name="connsiteX518" fmla="*/ 151615 w 1703335"/>
                  <a:gd name="connsiteY518" fmla="*/ 1227329 h 1593770"/>
                  <a:gd name="connsiteX519" fmla="*/ 151615 w 1703335"/>
                  <a:gd name="connsiteY519" fmla="*/ 1226600 h 1593770"/>
                  <a:gd name="connsiteX520" fmla="*/ 152456 w 1703335"/>
                  <a:gd name="connsiteY520" fmla="*/ 1222510 h 1593770"/>
                  <a:gd name="connsiteX521" fmla="*/ 152512 w 1703335"/>
                  <a:gd name="connsiteY521" fmla="*/ 1218867 h 1593770"/>
                  <a:gd name="connsiteX522" fmla="*/ 153408 w 1703335"/>
                  <a:gd name="connsiteY522" fmla="*/ 1214496 h 1593770"/>
                  <a:gd name="connsiteX523" fmla="*/ 151167 w 1703335"/>
                  <a:gd name="connsiteY523" fmla="*/ 1214720 h 1593770"/>
                  <a:gd name="connsiteX524" fmla="*/ 150046 w 1703335"/>
                  <a:gd name="connsiteY524" fmla="*/ 1214720 h 1593770"/>
                  <a:gd name="connsiteX525" fmla="*/ 147468 w 1703335"/>
                  <a:gd name="connsiteY525" fmla="*/ 1215225 h 1593770"/>
                  <a:gd name="connsiteX526" fmla="*/ 144162 w 1703335"/>
                  <a:gd name="connsiteY526" fmla="*/ 1215337 h 1593770"/>
                  <a:gd name="connsiteX527" fmla="*/ 139791 w 1703335"/>
                  <a:gd name="connsiteY527" fmla="*/ 1214776 h 1593770"/>
                  <a:gd name="connsiteX528" fmla="*/ 137774 w 1703335"/>
                  <a:gd name="connsiteY528" fmla="*/ 1215057 h 1593770"/>
                  <a:gd name="connsiteX529" fmla="*/ 133235 w 1703335"/>
                  <a:gd name="connsiteY529" fmla="*/ 1216121 h 1593770"/>
                  <a:gd name="connsiteX530" fmla="*/ 128920 w 1703335"/>
                  <a:gd name="connsiteY530" fmla="*/ 1216121 h 1593770"/>
                  <a:gd name="connsiteX531" fmla="*/ 121635 w 1703335"/>
                  <a:gd name="connsiteY531" fmla="*/ 1213095 h 1593770"/>
                  <a:gd name="connsiteX532" fmla="*/ 120178 w 1703335"/>
                  <a:gd name="connsiteY532" fmla="*/ 1211638 h 1593770"/>
                  <a:gd name="connsiteX533" fmla="*/ 118217 w 1703335"/>
                  <a:gd name="connsiteY533" fmla="*/ 1208949 h 1593770"/>
                  <a:gd name="connsiteX534" fmla="*/ 117488 w 1703335"/>
                  <a:gd name="connsiteY534" fmla="*/ 1207491 h 1593770"/>
                  <a:gd name="connsiteX535" fmla="*/ 116928 w 1703335"/>
                  <a:gd name="connsiteY535" fmla="*/ 1206147 h 1593770"/>
                  <a:gd name="connsiteX536" fmla="*/ 114070 w 1703335"/>
                  <a:gd name="connsiteY536" fmla="*/ 1197517 h 1593770"/>
                  <a:gd name="connsiteX537" fmla="*/ 114014 w 1703335"/>
                  <a:gd name="connsiteY537" fmla="*/ 1197293 h 1593770"/>
                  <a:gd name="connsiteX538" fmla="*/ 110259 w 1703335"/>
                  <a:gd name="connsiteY538" fmla="*/ 1194435 h 1593770"/>
                  <a:gd name="connsiteX539" fmla="*/ 107906 w 1703335"/>
                  <a:gd name="connsiteY539" fmla="*/ 1193819 h 1593770"/>
                  <a:gd name="connsiteX540" fmla="*/ 107402 w 1703335"/>
                  <a:gd name="connsiteY540" fmla="*/ 1193819 h 1593770"/>
                  <a:gd name="connsiteX541" fmla="*/ 97091 w 1703335"/>
                  <a:gd name="connsiteY541" fmla="*/ 1184124 h 1593770"/>
                  <a:gd name="connsiteX542" fmla="*/ 96642 w 1703335"/>
                  <a:gd name="connsiteY542" fmla="*/ 1182387 h 1593770"/>
                  <a:gd name="connsiteX543" fmla="*/ 96418 w 1703335"/>
                  <a:gd name="connsiteY543" fmla="*/ 1178745 h 1593770"/>
                  <a:gd name="connsiteX544" fmla="*/ 92384 w 1703335"/>
                  <a:gd name="connsiteY544" fmla="*/ 1174486 h 1593770"/>
                  <a:gd name="connsiteX545" fmla="*/ 91655 w 1703335"/>
                  <a:gd name="connsiteY545" fmla="*/ 1173029 h 1593770"/>
                  <a:gd name="connsiteX546" fmla="*/ 90590 w 1703335"/>
                  <a:gd name="connsiteY546" fmla="*/ 1169442 h 1593770"/>
                  <a:gd name="connsiteX547" fmla="*/ 89133 w 1703335"/>
                  <a:gd name="connsiteY547" fmla="*/ 1164119 h 1593770"/>
                  <a:gd name="connsiteX548" fmla="*/ 89133 w 1703335"/>
                  <a:gd name="connsiteY548" fmla="*/ 1162662 h 1593770"/>
                  <a:gd name="connsiteX549" fmla="*/ 92159 w 1703335"/>
                  <a:gd name="connsiteY549" fmla="*/ 1155377 h 1593770"/>
                  <a:gd name="connsiteX550" fmla="*/ 93112 w 1703335"/>
                  <a:gd name="connsiteY550" fmla="*/ 1154424 h 1593770"/>
                  <a:gd name="connsiteX551" fmla="*/ 94849 w 1703335"/>
                  <a:gd name="connsiteY551" fmla="*/ 1152127 h 1593770"/>
                  <a:gd name="connsiteX552" fmla="*/ 96923 w 1703335"/>
                  <a:gd name="connsiteY552" fmla="*/ 1150053 h 1593770"/>
                  <a:gd name="connsiteX553" fmla="*/ 97819 w 1703335"/>
                  <a:gd name="connsiteY553" fmla="*/ 1149381 h 1593770"/>
                  <a:gd name="connsiteX554" fmla="*/ 98155 w 1703335"/>
                  <a:gd name="connsiteY554" fmla="*/ 1148708 h 1593770"/>
                  <a:gd name="connsiteX555" fmla="*/ 100845 w 1703335"/>
                  <a:gd name="connsiteY555" fmla="*/ 1145346 h 1593770"/>
                  <a:gd name="connsiteX556" fmla="*/ 100957 w 1703335"/>
                  <a:gd name="connsiteY556" fmla="*/ 1144954 h 1593770"/>
                  <a:gd name="connsiteX557" fmla="*/ 101574 w 1703335"/>
                  <a:gd name="connsiteY557" fmla="*/ 1141984 h 1593770"/>
                  <a:gd name="connsiteX558" fmla="*/ 101686 w 1703335"/>
                  <a:gd name="connsiteY558" fmla="*/ 1141424 h 1593770"/>
                  <a:gd name="connsiteX559" fmla="*/ 98492 w 1703335"/>
                  <a:gd name="connsiteY559" fmla="*/ 1133971 h 1593770"/>
                  <a:gd name="connsiteX560" fmla="*/ 98492 w 1703335"/>
                  <a:gd name="connsiteY560" fmla="*/ 1133242 h 1593770"/>
                  <a:gd name="connsiteX561" fmla="*/ 103087 w 1703335"/>
                  <a:gd name="connsiteY561" fmla="*/ 1124668 h 1593770"/>
                  <a:gd name="connsiteX562" fmla="*/ 106393 w 1703335"/>
                  <a:gd name="connsiteY562" fmla="*/ 1122259 h 1593770"/>
                  <a:gd name="connsiteX563" fmla="*/ 106729 w 1703335"/>
                  <a:gd name="connsiteY563" fmla="*/ 1121474 h 1593770"/>
                  <a:gd name="connsiteX564" fmla="*/ 109419 w 1703335"/>
                  <a:gd name="connsiteY564" fmla="*/ 1116039 h 1593770"/>
                  <a:gd name="connsiteX565" fmla="*/ 106505 w 1703335"/>
                  <a:gd name="connsiteY565" fmla="*/ 1113965 h 1593770"/>
                  <a:gd name="connsiteX566" fmla="*/ 105776 w 1703335"/>
                  <a:gd name="connsiteY566" fmla="*/ 1113237 h 1593770"/>
                  <a:gd name="connsiteX567" fmla="*/ 102750 w 1703335"/>
                  <a:gd name="connsiteY567" fmla="*/ 1105952 h 1593770"/>
                  <a:gd name="connsiteX568" fmla="*/ 102750 w 1703335"/>
                  <a:gd name="connsiteY568" fmla="*/ 1103094 h 1593770"/>
                  <a:gd name="connsiteX569" fmla="*/ 103031 w 1703335"/>
                  <a:gd name="connsiteY569" fmla="*/ 1100572 h 1593770"/>
                  <a:gd name="connsiteX570" fmla="*/ 103423 w 1703335"/>
                  <a:gd name="connsiteY570" fmla="*/ 1098891 h 1593770"/>
                  <a:gd name="connsiteX571" fmla="*/ 101574 w 1703335"/>
                  <a:gd name="connsiteY571" fmla="*/ 1099059 h 1593770"/>
                  <a:gd name="connsiteX572" fmla="*/ 99444 w 1703335"/>
                  <a:gd name="connsiteY572" fmla="*/ 1099059 h 1593770"/>
                  <a:gd name="connsiteX573" fmla="*/ 96194 w 1703335"/>
                  <a:gd name="connsiteY573" fmla="*/ 1098555 h 1593770"/>
                  <a:gd name="connsiteX574" fmla="*/ 94065 w 1703335"/>
                  <a:gd name="connsiteY574" fmla="*/ 1097827 h 1593770"/>
                  <a:gd name="connsiteX575" fmla="*/ 92720 w 1703335"/>
                  <a:gd name="connsiteY575" fmla="*/ 1097266 h 1593770"/>
                  <a:gd name="connsiteX576" fmla="*/ 91263 w 1703335"/>
                  <a:gd name="connsiteY576" fmla="*/ 1096538 h 1593770"/>
                  <a:gd name="connsiteX577" fmla="*/ 85603 w 1703335"/>
                  <a:gd name="connsiteY577" fmla="*/ 1086227 h 1593770"/>
                  <a:gd name="connsiteX578" fmla="*/ 84818 w 1703335"/>
                  <a:gd name="connsiteY578" fmla="*/ 1082304 h 1593770"/>
                  <a:gd name="connsiteX579" fmla="*/ 84818 w 1703335"/>
                  <a:gd name="connsiteY579" fmla="*/ 1081576 h 1593770"/>
                  <a:gd name="connsiteX580" fmla="*/ 90534 w 1703335"/>
                  <a:gd name="connsiteY580" fmla="*/ 1072330 h 1593770"/>
                  <a:gd name="connsiteX581" fmla="*/ 93392 w 1703335"/>
                  <a:gd name="connsiteY581" fmla="*/ 1070929 h 1593770"/>
                  <a:gd name="connsiteX582" fmla="*/ 95522 w 1703335"/>
                  <a:gd name="connsiteY582" fmla="*/ 1070144 h 1593770"/>
                  <a:gd name="connsiteX583" fmla="*/ 101462 w 1703335"/>
                  <a:gd name="connsiteY583" fmla="*/ 1068575 h 1593770"/>
                  <a:gd name="connsiteX584" fmla="*/ 109867 w 1703335"/>
                  <a:gd name="connsiteY584" fmla="*/ 1065605 h 1593770"/>
                  <a:gd name="connsiteX585" fmla="*/ 111268 w 1703335"/>
                  <a:gd name="connsiteY585" fmla="*/ 1065157 h 1593770"/>
                  <a:gd name="connsiteX586" fmla="*/ 111772 w 1703335"/>
                  <a:gd name="connsiteY586" fmla="*/ 1065045 h 1593770"/>
                  <a:gd name="connsiteX587" fmla="*/ 117600 w 1703335"/>
                  <a:gd name="connsiteY587" fmla="*/ 1058544 h 1593770"/>
                  <a:gd name="connsiteX588" fmla="*/ 123484 w 1703335"/>
                  <a:gd name="connsiteY588" fmla="*/ 1055911 h 1593770"/>
                  <a:gd name="connsiteX589" fmla="*/ 128079 w 1703335"/>
                  <a:gd name="connsiteY589" fmla="*/ 1054846 h 1593770"/>
                  <a:gd name="connsiteX590" fmla="*/ 129032 w 1703335"/>
                  <a:gd name="connsiteY590" fmla="*/ 1054846 h 1593770"/>
                  <a:gd name="connsiteX591" fmla="*/ 134524 w 1703335"/>
                  <a:gd name="connsiteY591" fmla="*/ 1048626 h 1593770"/>
                  <a:gd name="connsiteX592" fmla="*/ 134692 w 1703335"/>
                  <a:gd name="connsiteY592" fmla="*/ 1048346 h 1593770"/>
                  <a:gd name="connsiteX593" fmla="*/ 136597 w 1703335"/>
                  <a:gd name="connsiteY593" fmla="*/ 1045656 h 1593770"/>
                  <a:gd name="connsiteX594" fmla="*/ 136877 w 1703335"/>
                  <a:gd name="connsiteY594" fmla="*/ 1045376 h 1593770"/>
                  <a:gd name="connsiteX595" fmla="*/ 137550 w 1703335"/>
                  <a:gd name="connsiteY595" fmla="*/ 1043975 h 1593770"/>
                  <a:gd name="connsiteX596" fmla="*/ 137830 w 1703335"/>
                  <a:gd name="connsiteY596" fmla="*/ 1043470 h 1593770"/>
                  <a:gd name="connsiteX597" fmla="*/ 139343 w 1703335"/>
                  <a:gd name="connsiteY597" fmla="*/ 1040725 h 1593770"/>
                  <a:gd name="connsiteX598" fmla="*/ 142369 w 1703335"/>
                  <a:gd name="connsiteY598" fmla="*/ 1033440 h 1593770"/>
                  <a:gd name="connsiteX599" fmla="*/ 142425 w 1703335"/>
                  <a:gd name="connsiteY599" fmla="*/ 1033384 h 1593770"/>
                  <a:gd name="connsiteX600" fmla="*/ 142257 w 1703335"/>
                  <a:gd name="connsiteY600" fmla="*/ 1031422 h 1593770"/>
                  <a:gd name="connsiteX601" fmla="*/ 142257 w 1703335"/>
                  <a:gd name="connsiteY601" fmla="*/ 1029965 h 1593770"/>
                  <a:gd name="connsiteX602" fmla="*/ 142705 w 1703335"/>
                  <a:gd name="connsiteY602" fmla="*/ 1026995 h 1593770"/>
                  <a:gd name="connsiteX603" fmla="*/ 142145 w 1703335"/>
                  <a:gd name="connsiteY603" fmla="*/ 1026827 h 1593770"/>
                  <a:gd name="connsiteX604" fmla="*/ 136149 w 1703335"/>
                  <a:gd name="connsiteY604" fmla="*/ 1021616 h 1593770"/>
                  <a:gd name="connsiteX605" fmla="*/ 135420 w 1703335"/>
                  <a:gd name="connsiteY605" fmla="*/ 1020159 h 1593770"/>
                  <a:gd name="connsiteX606" fmla="*/ 134860 w 1703335"/>
                  <a:gd name="connsiteY606" fmla="*/ 1018758 h 1593770"/>
                  <a:gd name="connsiteX607" fmla="*/ 133795 w 1703335"/>
                  <a:gd name="connsiteY607" fmla="*/ 1017861 h 1593770"/>
                  <a:gd name="connsiteX608" fmla="*/ 133067 w 1703335"/>
                  <a:gd name="connsiteY608" fmla="*/ 1017133 h 1593770"/>
                  <a:gd name="connsiteX609" fmla="*/ 130153 w 1703335"/>
                  <a:gd name="connsiteY609" fmla="*/ 1008111 h 1593770"/>
                  <a:gd name="connsiteX610" fmla="*/ 130545 w 1703335"/>
                  <a:gd name="connsiteY610" fmla="*/ 1005869 h 1593770"/>
                  <a:gd name="connsiteX611" fmla="*/ 130153 w 1703335"/>
                  <a:gd name="connsiteY611" fmla="*/ 1004300 h 1593770"/>
                  <a:gd name="connsiteX612" fmla="*/ 125726 w 1703335"/>
                  <a:gd name="connsiteY612" fmla="*/ 1002843 h 1593770"/>
                  <a:gd name="connsiteX613" fmla="*/ 123932 w 1703335"/>
                  <a:gd name="connsiteY613" fmla="*/ 1001779 h 1593770"/>
                  <a:gd name="connsiteX614" fmla="*/ 122924 w 1703335"/>
                  <a:gd name="connsiteY614" fmla="*/ 1001442 h 1593770"/>
                  <a:gd name="connsiteX615" fmla="*/ 118105 w 1703335"/>
                  <a:gd name="connsiteY615" fmla="*/ 1001442 h 1593770"/>
                  <a:gd name="connsiteX616" fmla="*/ 110315 w 1703335"/>
                  <a:gd name="connsiteY616" fmla="*/ 997856 h 1593770"/>
                  <a:gd name="connsiteX617" fmla="*/ 107906 w 1703335"/>
                  <a:gd name="connsiteY617" fmla="*/ 989619 h 1593770"/>
                  <a:gd name="connsiteX618" fmla="*/ 108634 w 1703335"/>
                  <a:gd name="connsiteY618" fmla="*/ 984575 h 1593770"/>
                  <a:gd name="connsiteX619" fmla="*/ 110259 w 1703335"/>
                  <a:gd name="connsiteY619" fmla="*/ 980316 h 1593770"/>
                  <a:gd name="connsiteX620" fmla="*/ 111380 w 1703335"/>
                  <a:gd name="connsiteY620" fmla="*/ 978635 h 1593770"/>
                  <a:gd name="connsiteX621" fmla="*/ 111380 w 1703335"/>
                  <a:gd name="connsiteY621" fmla="*/ 976730 h 1593770"/>
                  <a:gd name="connsiteX622" fmla="*/ 111436 w 1703335"/>
                  <a:gd name="connsiteY622" fmla="*/ 975946 h 1593770"/>
                  <a:gd name="connsiteX623" fmla="*/ 107233 w 1703335"/>
                  <a:gd name="connsiteY623" fmla="*/ 972079 h 1593770"/>
                  <a:gd name="connsiteX624" fmla="*/ 106393 w 1703335"/>
                  <a:gd name="connsiteY624" fmla="*/ 962889 h 1593770"/>
                  <a:gd name="connsiteX625" fmla="*/ 106393 w 1703335"/>
                  <a:gd name="connsiteY625" fmla="*/ 962665 h 1593770"/>
                  <a:gd name="connsiteX626" fmla="*/ 106057 w 1703335"/>
                  <a:gd name="connsiteY626" fmla="*/ 961992 h 1593770"/>
                  <a:gd name="connsiteX627" fmla="*/ 104992 w 1703335"/>
                  <a:gd name="connsiteY627" fmla="*/ 957397 h 1593770"/>
                  <a:gd name="connsiteX628" fmla="*/ 104992 w 1703335"/>
                  <a:gd name="connsiteY628" fmla="*/ 953811 h 1593770"/>
                  <a:gd name="connsiteX629" fmla="*/ 105216 w 1703335"/>
                  <a:gd name="connsiteY629" fmla="*/ 951793 h 1593770"/>
                  <a:gd name="connsiteX630" fmla="*/ 105272 w 1703335"/>
                  <a:gd name="connsiteY630" fmla="*/ 951569 h 1593770"/>
                  <a:gd name="connsiteX631" fmla="*/ 104039 w 1703335"/>
                  <a:gd name="connsiteY631" fmla="*/ 948935 h 1593770"/>
                  <a:gd name="connsiteX632" fmla="*/ 100845 w 1703335"/>
                  <a:gd name="connsiteY632" fmla="*/ 946750 h 1593770"/>
                  <a:gd name="connsiteX633" fmla="*/ 100117 w 1703335"/>
                  <a:gd name="connsiteY633" fmla="*/ 946022 h 1593770"/>
                  <a:gd name="connsiteX634" fmla="*/ 97091 w 1703335"/>
                  <a:gd name="connsiteY634" fmla="*/ 938737 h 1593770"/>
                  <a:gd name="connsiteX635" fmla="*/ 97091 w 1703335"/>
                  <a:gd name="connsiteY635" fmla="*/ 938569 h 1593770"/>
                  <a:gd name="connsiteX636" fmla="*/ 96026 w 1703335"/>
                  <a:gd name="connsiteY636" fmla="*/ 936888 h 1593770"/>
                  <a:gd name="connsiteX637" fmla="*/ 95297 w 1703335"/>
                  <a:gd name="connsiteY637" fmla="*/ 935430 h 1593770"/>
                  <a:gd name="connsiteX638" fmla="*/ 94177 w 1703335"/>
                  <a:gd name="connsiteY638" fmla="*/ 930779 h 1593770"/>
                  <a:gd name="connsiteX639" fmla="*/ 94177 w 1703335"/>
                  <a:gd name="connsiteY639" fmla="*/ 930051 h 1593770"/>
                  <a:gd name="connsiteX640" fmla="*/ 97203 w 1703335"/>
                  <a:gd name="connsiteY640" fmla="*/ 922710 h 1593770"/>
                  <a:gd name="connsiteX641" fmla="*/ 97427 w 1703335"/>
                  <a:gd name="connsiteY641" fmla="*/ 922486 h 1593770"/>
                  <a:gd name="connsiteX642" fmla="*/ 99332 w 1703335"/>
                  <a:gd name="connsiteY642" fmla="*/ 910550 h 1593770"/>
                  <a:gd name="connsiteX643" fmla="*/ 102526 w 1703335"/>
                  <a:gd name="connsiteY643" fmla="*/ 905395 h 1593770"/>
                  <a:gd name="connsiteX644" fmla="*/ 102414 w 1703335"/>
                  <a:gd name="connsiteY644" fmla="*/ 905226 h 1593770"/>
                  <a:gd name="connsiteX645" fmla="*/ 101854 w 1703335"/>
                  <a:gd name="connsiteY645" fmla="*/ 903881 h 1593770"/>
                  <a:gd name="connsiteX646" fmla="*/ 101125 w 1703335"/>
                  <a:gd name="connsiteY646" fmla="*/ 901752 h 1593770"/>
                  <a:gd name="connsiteX647" fmla="*/ 100621 w 1703335"/>
                  <a:gd name="connsiteY647" fmla="*/ 898502 h 1593770"/>
                  <a:gd name="connsiteX648" fmla="*/ 100621 w 1703335"/>
                  <a:gd name="connsiteY648" fmla="*/ 894915 h 1593770"/>
                  <a:gd name="connsiteX649" fmla="*/ 102134 w 1703335"/>
                  <a:gd name="connsiteY649" fmla="*/ 889592 h 1593770"/>
                  <a:gd name="connsiteX650" fmla="*/ 103535 w 1703335"/>
                  <a:gd name="connsiteY650" fmla="*/ 885333 h 1593770"/>
                  <a:gd name="connsiteX651" fmla="*/ 104656 w 1703335"/>
                  <a:gd name="connsiteY651" fmla="*/ 883484 h 1593770"/>
                  <a:gd name="connsiteX652" fmla="*/ 104263 w 1703335"/>
                  <a:gd name="connsiteY652" fmla="*/ 880570 h 1593770"/>
                  <a:gd name="connsiteX653" fmla="*/ 104263 w 1703335"/>
                  <a:gd name="connsiteY653" fmla="*/ 879842 h 1593770"/>
                  <a:gd name="connsiteX654" fmla="*/ 105776 w 1703335"/>
                  <a:gd name="connsiteY654" fmla="*/ 874518 h 1593770"/>
                  <a:gd name="connsiteX655" fmla="*/ 105776 w 1703335"/>
                  <a:gd name="connsiteY655" fmla="*/ 874462 h 1593770"/>
                  <a:gd name="connsiteX656" fmla="*/ 104992 w 1703335"/>
                  <a:gd name="connsiteY656" fmla="*/ 870539 h 1593770"/>
                  <a:gd name="connsiteX657" fmla="*/ 104992 w 1703335"/>
                  <a:gd name="connsiteY657" fmla="*/ 869082 h 1593770"/>
                  <a:gd name="connsiteX658" fmla="*/ 106057 w 1703335"/>
                  <a:gd name="connsiteY658" fmla="*/ 864487 h 1593770"/>
                  <a:gd name="connsiteX659" fmla="*/ 107514 w 1703335"/>
                  <a:gd name="connsiteY659" fmla="*/ 861573 h 1593770"/>
                  <a:gd name="connsiteX660" fmla="*/ 113510 w 1703335"/>
                  <a:gd name="connsiteY660" fmla="*/ 856418 h 1593770"/>
                  <a:gd name="connsiteX661" fmla="*/ 115639 w 1703335"/>
                  <a:gd name="connsiteY661" fmla="*/ 855689 h 1593770"/>
                  <a:gd name="connsiteX662" fmla="*/ 117712 w 1703335"/>
                  <a:gd name="connsiteY662" fmla="*/ 855241 h 1593770"/>
                  <a:gd name="connsiteX663" fmla="*/ 118497 w 1703335"/>
                  <a:gd name="connsiteY663" fmla="*/ 854961 h 1593770"/>
                  <a:gd name="connsiteX664" fmla="*/ 121803 w 1703335"/>
                  <a:gd name="connsiteY664" fmla="*/ 854401 h 1593770"/>
                  <a:gd name="connsiteX665" fmla="*/ 121859 w 1703335"/>
                  <a:gd name="connsiteY665" fmla="*/ 854401 h 1593770"/>
                  <a:gd name="connsiteX666" fmla="*/ 122420 w 1703335"/>
                  <a:gd name="connsiteY666" fmla="*/ 853840 h 1593770"/>
                  <a:gd name="connsiteX667" fmla="*/ 129480 w 1703335"/>
                  <a:gd name="connsiteY667" fmla="*/ 850814 h 1593770"/>
                  <a:gd name="connsiteX668" fmla="*/ 130097 w 1703335"/>
                  <a:gd name="connsiteY668" fmla="*/ 850478 h 1593770"/>
                  <a:gd name="connsiteX669" fmla="*/ 130097 w 1703335"/>
                  <a:gd name="connsiteY669" fmla="*/ 850478 h 1593770"/>
                  <a:gd name="connsiteX670" fmla="*/ 132506 w 1703335"/>
                  <a:gd name="connsiteY670" fmla="*/ 848909 h 1593770"/>
                  <a:gd name="connsiteX671" fmla="*/ 133347 w 1703335"/>
                  <a:gd name="connsiteY671" fmla="*/ 846499 h 1593770"/>
                  <a:gd name="connsiteX672" fmla="*/ 134075 w 1703335"/>
                  <a:gd name="connsiteY672" fmla="*/ 845042 h 1593770"/>
                  <a:gd name="connsiteX673" fmla="*/ 135868 w 1703335"/>
                  <a:gd name="connsiteY673" fmla="*/ 842521 h 1593770"/>
                  <a:gd name="connsiteX674" fmla="*/ 137438 w 1703335"/>
                  <a:gd name="connsiteY674" fmla="*/ 837029 h 1593770"/>
                  <a:gd name="connsiteX675" fmla="*/ 137269 w 1703335"/>
                  <a:gd name="connsiteY675" fmla="*/ 835348 h 1593770"/>
                  <a:gd name="connsiteX676" fmla="*/ 137269 w 1703335"/>
                  <a:gd name="connsiteY676" fmla="*/ 833891 h 1593770"/>
                  <a:gd name="connsiteX677" fmla="*/ 137718 w 1703335"/>
                  <a:gd name="connsiteY677" fmla="*/ 830809 h 1593770"/>
                  <a:gd name="connsiteX678" fmla="*/ 132226 w 1703335"/>
                  <a:gd name="connsiteY678" fmla="*/ 821675 h 1593770"/>
                  <a:gd name="connsiteX679" fmla="*/ 132226 w 1703335"/>
                  <a:gd name="connsiteY679" fmla="*/ 820218 h 1593770"/>
                  <a:gd name="connsiteX680" fmla="*/ 132786 w 1703335"/>
                  <a:gd name="connsiteY680" fmla="*/ 816800 h 1593770"/>
                  <a:gd name="connsiteX681" fmla="*/ 132170 w 1703335"/>
                  <a:gd name="connsiteY681" fmla="*/ 816519 h 1593770"/>
                  <a:gd name="connsiteX682" fmla="*/ 129929 w 1703335"/>
                  <a:gd name="connsiteY682" fmla="*/ 815399 h 1593770"/>
                  <a:gd name="connsiteX683" fmla="*/ 124269 w 1703335"/>
                  <a:gd name="connsiteY683" fmla="*/ 814334 h 1593770"/>
                  <a:gd name="connsiteX684" fmla="*/ 124213 w 1703335"/>
                  <a:gd name="connsiteY684" fmla="*/ 814334 h 1593770"/>
                  <a:gd name="connsiteX685" fmla="*/ 119562 w 1703335"/>
                  <a:gd name="connsiteY685" fmla="*/ 813998 h 1593770"/>
                  <a:gd name="connsiteX686" fmla="*/ 116311 w 1703335"/>
                  <a:gd name="connsiteY686" fmla="*/ 813493 h 1593770"/>
                  <a:gd name="connsiteX687" fmla="*/ 114182 w 1703335"/>
                  <a:gd name="connsiteY687" fmla="*/ 812765 h 1593770"/>
                  <a:gd name="connsiteX688" fmla="*/ 112781 w 1703335"/>
                  <a:gd name="connsiteY688" fmla="*/ 812205 h 1593770"/>
                  <a:gd name="connsiteX689" fmla="*/ 111324 w 1703335"/>
                  <a:gd name="connsiteY689" fmla="*/ 811476 h 1593770"/>
                  <a:gd name="connsiteX690" fmla="*/ 105664 w 1703335"/>
                  <a:gd name="connsiteY690" fmla="*/ 802230 h 1593770"/>
                  <a:gd name="connsiteX691" fmla="*/ 105664 w 1703335"/>
                  <a:gd name="connsiteY691" fmla="*/ 802062 h 1593770"/>
                  <a:gd name="connsiteX692" fmla="*/ 105272 w 1703335"/>
                  <a:gd name="connsiteY692" fmla="*/ 800437 h 1593770"/>
                  <a:gd name="connsiteX693" fmla="*/ 107962 w 1703335"/>
                  <a:gd name="connsiteY693" fmla="*/ 790630 h 1593770"/>
                  <a:gd name="connsiteX694" fmla="*/ 110876 w 1703335"/>
                  <a:gd name="connsiteY694" fmla="*/ 787716 h 1593770"/>
                  <a:gd name="connsiteX695" fmla="*/ 112837 w 1703335"/>
                  <a:gd name="connsiteY695" fmla="*/ 786203 h 1593770"/>
                  <a:gd name="connsiteX696" fmla="*/ 113341 w 1703335"/>
                  <a:gd name="connsiteY696" fmla="*/ 783177 h 1593770"/>
                  <a:gd name="connsiteX697" fmla="*/ 114070 w 1703335"/>
                  <a:gd name="connsiteY697" fmla="*/ 781048 h 1593770"/>
                  <a:gd name="connsiteX698" fmla="*/ 114238 w 1703335"/>
                  <a:gd name="connsiteY698" fmla="*/ 780543 h 1593770"/>
                  <a:gd name="connsiteX699" fmla="*/ 114238 w 1703335"/>
                  <a:gd name="connsiteY699" fmla="*/ 778582 h 1593770"/>
                  <a:gd name="connsiteX700" fmla="*/ 117264 w 1703335"/>
                  <a:gd name="connsiteY700" fmla="*/ 771297 h 1593770"/>
                  <a:gd name="connsiteX701" fmla="*/ 117824 w 1703335"/>
                  <a:gd name="connsiteY701" fmla="*/ 770681 h 1593770"/>
                  <a:gd name="connsiteX702" fmla="*/ 114967 w 1703335"/>
                  <a:gd name="connsiteY702" fmla="*/ 763508 h 1593770"/>
                  <a:gd name="connsiteX703" fmla="*/ 114967 w 1703335"/>
                  <a:gd name="connsiteY703" fmla="*/ 758689 h 1593770"/>
                  <a:gd name="connsiteX704" fmla="*/ 114238 w 1703335"/>
                  <a:gd name="connsiteY704" fmla="*/ 754934 h 1593770"/>
                  <a:gd name="connsiteX705" fmla="*/ 114238 w 1703335"/>
                  <a:gd name="connsiteY705" fmla="*/ 752076 h 1593770"/>
                  <a:gd name="connsiteX706" fmla="*/ 119954 w 1703335"/>
                  <a:gd name="connsiteY706" fmla="*/ 742830 h 1593770"/>
                  <a:gd name="connsiteX707" fmla="*/ 121411 w 1703335"/>
                  <a:gd name="connsiteY707" fmla="*/ 742102 h 1593770"/>
                  <a:gd name="connsiteX708" fmla="*/ 121803 w 1703335"/>
                  <a:gd name="connsiteY708" fmla="*/ 741934 h 1593770"/>
                  <a:gd name="connsiteX709" fmla="*/ 122980 w 1703335"/>
                  <a:gd name="connsiteY709" fmla="*/ 740477 h 1593770"/>
                  <a:gd name="connsiteX710" fmla="*/ 123260 w 1703335"/>
                  <a:gd name="connsiteY710" fmla="*/ 740197 h 1593770"/>
                  <a:gd name="connsiteX711" fmla="*/ 125053 w 1703335"/>
                  <a:gd name="connsiteY711" fmla="*/ 737731 h 1593770"/>
                  <a:gd name="connsiteX712" fmla="*/ 125053 w 1703335"/>
                  <a:gd name="connsiteY712" fmla="*/ 737002 h 1593770"/>
                  <a:gd name="connsiteX713" fmla="*/ 125053 w 1703335"/>
                  <a:gd name="connsiteY713" fmla="*/ 736274 h 1593770"/>
                  <a:gd name="connsiteX714" fmla="*/ 128079 w 1703335"/>
                  <a:gd name="connsiteY714" fmla="*/ 728989 h 1593770"/>
                  <a:gd name="connsiteX715" fmla="*/ 130209 w 1703335"/>
                  <a:gd name="connsiteY715" fmla="*/ 726860 h 1593770"/>
                  <a:gd name="connsiteX716" fmla="*/ 130937 w 1703335"/>
                  <a:gd name="connsiteY716" fmla="*/ 726187 h 1593770"/>
                  <a:gd name="connsiteX717" fmla="*/ 131834 w 1703335"/>
                  <a:gd name="connsiteY717" fmla="*/ 725179 h 1593770"/>
                  <a:gd name="connsiteX718" fmla="*/ 132786 w 1703335"/>
                  <a:gd name="connsiteY718" fmla="*/ 723273 h 1593770"/>
                  <a:gd name="connsiteX719" fmla="*/ 132338 w 1703335"/>
                  <a:gd name="connsiteY719" fmla="*/ 722825 h 1593770"/>
                  <a:gd name="connsiteX720" fmla="*/ 129816 w 1703335"/>
                  <a:gd name="connsiteY720" fmla="*/ 718790 h 1593770"/>
                  <a:gd name="connsiteX721" fmla="*/ 129088 w 1703335"/>
                  <a:gd name="connsiteY721" fmla="*/ 716661 h 1593770"/>
                  <a:gd name="connsiteX722" fmla="*/ 128584 w 1703335"/>
                  <a:gd name="connsiteY722" fmla="*/ 713411 h 1593770"/>
                  <a:gd name="connsiteX723" fmla="*/ 128584 w 1703335"/>
                  <a:gd name="connsiteY723" fmla="*/ 709824 h 1593770"/>
                  <a:gd name="connsiteX724" fmla="*/ 128584 w 1703335"/>
                  <a:gd name="connsiteY724" fmla="*/ 709320 h 1593770"/>
                  <a:gd name="connsiteX725" fmla="*/ 127407 w 1703335"/>
                  <a:gd name="connsiteY725" fmla="*/ 709376 h 1593770"/>
                  <a:gd name="connsiteX726" fmla="*/ 125277 w 1703335"/>
                  <a:gd name="connsiteY726" fmla="*/ 709376 h 1593770"/>
                  <a:gd name="connsiteX727" fmla="*/ 122756 w 1703335"/>
                  <a:gd name="connsiteY727" fmla="*/ 709040 h 1593770"/>
                  <a:gd name="connsiteX728" fmla="*/ 122139 w 1703335"/>
                  <a:gd name="connsiteY728" fmla="*/ 708872 h 1593770"/>
                  <a:gd name="connsiteX729" fmla="*/ 114518 w 1703335"/>
                  <a:gd name="connsiteY729" fmla="*/ 712234 h 1593770"/>
                  <a:gd name="connsiteX730" fmla="*/ 112389 w 1703335"/>
                  <a:gd name="connsiteY730" fmla="*/ 712234 h 1593770"/>
                  <a:gd name="connsiteX731" fmla="*/ 107794 w 1703335"/>
                  <a:gd name="connsiteY731" fmla="*/ 711169 h 1593770"/>
                  <a:gd name="connsiteX732" fmla="*/ 106337 w 1703335"/>
                  <a:gd name="connsiteY732" fmla="*/ 710441 h 1593770"/>
                  <a:gd name="connsiteX733" fmla="*/ 103647 w 1703335"/>
                  <a:gd name="connsiteY733" fmla="*/ 708536 h 1593770"/>
                  <a:gd name="connsiteX734" fmla="*/ 102190 w 1703335"/>
                  <a:gd name="connsiteY734" fmla="*/ 707079 h 1593770"/>
                  <a:gd name="connsiteX735" fmla="*/ 101406 w 1703335"/>
                  <a:gd name="connsiteY735" fmla="*/ 706182 h 1593770"/>
                  <a:gd name="connsiteX736" fmla="*/ 101293 w 1703335"/>
                  <a:gd name="connsiteY736" fmla="*/ 706126 h 1593770"/>
                  <a:gd name="connsiteX737" fmla="*/ 96642 w 1703335"/>
                  <a:gd name="connsiteY737" fmla="*/ 701475 h 1593770"/>
                  <a:gd name="connsiteX738" fmla="*/ 95241 w 1703335"/>
                  <a:gd name="connsiteY738" fmla="*/ 698673 h 1593770"/>
                  <a:gd name="connsiteX739" fmla="*/ 94681 w 1703335"/>
                  <a:gd name="connsiteY739" fmla="*/ 698953 h 1593770"/>
                  <a:gd name="connsiteX740" fmla="*/ 91151 w 1703335"/>
                  <a:gd name="connsiteY740" fmla="*/ 699962 h 1593770"/>
                  <a:gd name="connsiteX741" fmla="*/ 83305 w 1703335"/>
                  <a:gd name="connsiteY741" fmla="*/ 699962 h 1593770"/>
                  <a:gd name="connsiteX742" fmla="*/ 74956 w 1703335"/>
                  <a:gd name="connsiteY742" fmla="*/ 696992 h 1593770"/>
                  <a:gd name="connsiteX743" fmla="*/ 74227 w 1703335"/>
                  <a:gd name="connsiteY743" fmla="*/ 696263 h 1593770"/>
                  <a:gd name="connsiteX744" fmla="*/ 72266 w 1703335"/>
                  <a:gd name="connsiteY744" fmla="*/ 693574 h 1593770"/>
                  <a:gd name="connsiteX745" fmla="*/ 71538 w 1703335"/>
                  <a:gd name="connsiteY745" fmla="*/ 692117 h 1593770"/>
                  <a:gd name="connsiteX746" fmla="*/ 71538 w 1703335"/>
                  <a:gd name="connsiteY746" fmla="*/ 692061 h 1593770"/>
                  <a:gd name="connsiteX747" fmla="*/ 71482 w 1703335"/>
                  <a:gd name="connsiteY747" fmla="*/ 692061 h 1593770"/>
                  <a:gd name="connsiteX748" fmla="*/ 68960 w 1703335"/>
                  <a:gd name="connsiteY748" fmla="*/ 691724 h 1593770"/>
                  <a:gd name="connsiteX749" fmla="*/ 68848 w 1703335"/>
                  <a:gd name="connsiteY749" fmla="*/ 691668 h 1593770"/>
                  <a:gd name="connsiteX750" fmla="*/ 64477 w 1703335"/>
                  <a:gd name="connsiteY750" fmla="*/ 692733 h 1593770"/>
                  <a:gd name="connsiteX751" fmla="*/ 60666 w 1703335"/>
                  <a:gd name="connsiteY751" fmla="*/ 693462 h 1593770"/>
                  <a:gd name="connsiteX752" fmla="*/ 59938 w 1703335"/>
                  <a:gd name="connsiteY752" fmla="*/ 693462 h 1593770"/>
                  <a:gd name="connsiteX753" fmla="*/ 54278 w 1703335"/>
                  <a:gd name="connsiteY753" fmla="*/ 691780 h 1593770"/>
                  <a:gd name="connsiteX754" fmla="*/ 52037 w 1703335"/>
                  <a:gd name="connsiteY754" fmla="*/ 692004 h 1593770"/>
                  <a:gd name="connsiteX755" fmla="*/ 46321 w 1703335"/>
                  <a:gd name="connsiteY755" fmla="*/ 692004 h 1593770"/>
                  <a:gd name="connsiteX756" fmla="*/ 42622 w 1703335"/>
                  <a:gd name="connsiteY756" fmla="*/ 691332 h 1593770"/>
                  <a:gd name="connsiteX757" fmla="*/ 42118 w 1703335"/>
                  <a:gd name="connsiteY757" fmla="*/ 691892 h 1593770"/>
                  <a:gd name="connsiteX758" fmla="*/ 40661 w 1703335"/>
                  <a:gd name="connsiteY758" fmla="*/ 693349 h 1593770"/>
                  <a:gd name="connsiteX759" fmla="*/ 29005 w 1703335"/>
                  <a:gd name="connsiteY759" fmla="*/ 695367 h 1593770"/>
                  <a:gd name="connsiteX760" fmla="*/ 22001 w 1703335"/>
                  <a:gd name="connsiteY760" fmla="*/ 692117 h 1593770"/>
                  <a:gd name="connsiteX761" fmla="*/ 21440 w 1703335"/>
                  <a:gd name="connsiteY761" fmla="*/ 692397 h 1593770"/>
                  <a:gd name="connsiteX762" fmla="*/ 16845 w 1703335"/>
                  <a:gd name="connsiteY762" fmla="*/ 693462 h 1593770"/>
                  <a:gd name="connsiteX763" fmla="*/ 12530 w 1703335"/>
                  <a:gd name="connsiteY763" fmla="*/ 693462 h 1593770"/>
                  <a:gd name="connsiteX764" fmla="*/ 5750 w 1703335"/>
                  <a:gd name="connsiteY764" fmla="*/ 690940 h 1593770"/>
                  <a:gd name="connsiteX765" fmla="*/ 258 w 1703335"/>
                  <a:gd name="connsiteY765" fmla="*/ 683991 h 1593770"/>
                  <a:gd name="connsiteX766" fmla="*/ 5862 w 1703335"/>
                  <a:gd name="connsiteY766" fmla="*/ 672391 h 1593770"/>
                  <a:gd name="connsiteX767" fmla="*/ 130097 w 1703335"/>
                  <a:gd name="connsiteY767" fmla="*/ 613160 h 1593770"/>
                  <a:gd name="connsiteX768" fmla="*/ 156938 w 1703335"/>
                  <a:gd name="connsiteY768" fmla="*/ 598814 h 1593770"/>
                  <a:gd name="connsiteX769" fmla="*/ 159068 w 1703335"/>
                  <a:gd name="connsiteY769" fmla="*/ 594892 h 1593770"/>
                  <a:gd name="connsiteX770" fmla="*/ 159796 w 1703335"/>
                  <a:gd name="connsiteY770" fmla="*/ 593435 h 1593770"/>
                  <a:gd name="connsiteX771" fmla="*/ 161758 w 1703335"/>
                  <a:gd name="connsiteY771" fmla="*/ 590745 h 1593770"/>
                  <a:gd name="connsiteX772" fmla="*/ 161870 w 1703335"/>
                  <a:gd name="connsiteY772" fmla="*/ 590633 h 1593770"/>
                  <a:gd name="connsiteX773" fmla="*/ 166017 w 1703335"/>
                  <a:gd name="connsiteY773" fmla="*/ 584525 h 1593770"/>
                  <a:gd name="connsiteX774" fmla="*/ 174590 w 1703335"/>
                  <a:gd name="connsiteY774" fmla="*/ 578585 h 1593770"/>
                  <a:gd name="connsiteX775" fmla="*/ 181539 w 1703335"/>
                  <a:gd name="connsiteY775" fmla="*/ 571636 h 1593770"/>
                  <a:gd name="connsiteX776" fmla="*/ 185293 w 1703335"/>
                  <a:gd name="connsiteY776" fmla="*/ 567265 h 1593770"/>
                  <a:gd name="connsiteX777" fmla="*/ 187311 w 1703335"/>
                  <a:gd name="connsiteY777" fmla="*/ 564408 h 1593770"/>
                  <a:gd name="connsiteX778" fmla="*/ 186246 w 1703335"/>
                  <a:gd name="connsiteY778" fmla="*/ 562839 h 1593770"/>
                  <a:gd name="connsiteX779" fmla="*/ 184845 w 1703335"/>
                  <a:gd name="connsiteY779" fmla="*/ 559644 h 1593770"/>
                  <a:gd name="connsiteX780" fmla="*/ 184117 w 1703335"/>
                  <a:gd name="connsiteY780" fmla="*/ 556786 h 1593770"/>
                  <a:gd name="connsiteX781" fmla="*/ 184341 w 1703335"/>
                  <a:gd name="connsiteY781" fmla="*/ 550959 h 1593770"/>
                  <a:gd name="connsiteX782" fmla="*/ 185069 w 1703335"/>
                  <a:gd name="connsiteY782" fmla="*/ 548829 h 1593770"/>
                  <a:gd name="connsiteX783" fmla="*/ 185630 w 1703335"/>
                  <a:gd name="connsiteY783" fmla="*/ 547484 h 1593770"/>
                  <a:gd name="connsiteX784" fmla="*/ 186358 w 1703335"/>
                  <a:gd name="connsiteY784" fmla="*/ 546027 h 1593770"/>
                  <a:gd name="connsiteX785" fmla="*/ 195604 w 1703335"/>
                  <a:gd name="connsiteY785" fmla="*/ 540311 h 1593770"/>
                  <a:gd name="connsiteX786" fmla="*/ 197061 w 1703335"/>
                  <a:gd name="connsiteY786" fmla="*/ 540311 h 1593770"/>
                  <a:gd name="connsiteX787" fmla="*/ 197509 w 1703335"/>
                  <a:gd name="connsiteY787" fmla="*/ 540311 h 1593770"/>
                  <a:gd name="connsiteX788" fmla="*/ 197509 w 1703335"/>
                  <a:gd name="connsiteY788" fmla="*/ 529160 h 1593770"/>
                  <a:gd name="connsiteX789" fmla="*/ 189048 w 1703335"/>
                  <a:gd name="connsiteY789" fmla="*/ 474804 h 1593770"/>
                  <a:gd name="connsiteX790" fmla="*/ 188880 w 1703335"/>
                  <a:gd name="connsiteY790" fmla="*/ 473123 h 1593770"/>
                  <a:gd name="connsiteX791" fmla="*/ 188880 w 1703335"/>
                  <a:gd name="connsiteY791" fmla="*/ 472394 h 1593770"/>
                  <a:gd name="connsiteX792" fmla="*/ 189104 w 1703335"/>
                  <a:gd name="connsiteY792" fmla="*/ 470265 h 1593770"/>
                  <a:gd name="connsiteX793" fmla="*/ 188880 w 1703335"/>
                  <a:gd name="connsiteY793" fmla="*/ 468136 h 1593770"/>
                  <a:gd name="connsiteX794" fmla="*/ 188880 w 1703335"/>
                  <a:gd name="connsiteY794" fmla="*/ 466679 h 1593770"/>
                  <a:gd name="connsiteX795" fmla="*/ 189944 w 1703335"/>
                  <a:gd name="connsiteY795" fmla="*/ 462083 h 1593770"/>
                  <a:gd name="connsiteX796" fmla="*/ 190673 w 1703335"/>
                  <a:gd name="connsiteY796" fmla="*/ 460626 h 1593770"/>
                  <a:gd name="connsiteX797" fmla="*/ 194932 w 1703335"/>
                  <a:gd name="connsiteY797" fmla="*/ 456200 h 1593770"/>
                  <a:gd name="connsiteX798" fmla="*/ 197622 w 1703335"/>
                  <a:gd name="connsiteY798" fmla="*/ 451493 h 1593770"/>
                  <a:gd name="connsiteX799" fmla="*/ 198350 w 1703335"/>
                  <a:gd name="connsiteY799" fmla="*/ 450764 h 1593770"/>
                  <a:gd name="connsiteX800" fmla="*/ 200367 w 1703335"/>
                  <a:gd name="connsiteY800" fmla="*/ 449195 h 1593770"/>
                  <a:gd name="connsiteX801" fmla="*/ 201936 w 1703335"/>
                  <a:gd name="connsiteY801" fmla="*/ 447178 h 1593770"/>
                  <a:gd name="connsiteX802" fmla="*/ 204794 w 1703335"/>
                  <a:gd name="connsiteY802" fmla="*/ 444320 h 1593770"/>
                  <a:gd name="connsiteX803" fmla="*/ 208829 w 1703335"/>
                  <a:gd name="connsiteY803" fmla="*/ 441854 h 1593770"/>
                  <a:gd name="connsiteX804" fmla="*/ 210958 w 1703335"/>
                  <a:gd name="connsiteY804" fmla="*/ 441126 h 1593770"/>
                  <a:gd name="connsiteX805" fmla="*/ 214209 w 1703335"/>
                  <a:gd name="connsiteY805" fmla="*/ 440621 h 1593770"/>
                  <a:gd name="connsiteX806" fmla="*/ 216338 w 1703335"/>
                  <a:gd name="connsiteY806" fmla="*/ 440621 h 1593770"/>
                  <a:gd name="connsiteX807" fmla="*/ 219588 w 1703335"/>
                  <a:gd name="connsiteY807" fmla="*/ 441126 h 1593770"/>
                  <a:gd name="connsiteX808" fmla="*/ 221045 w 1703335"/>
                  <a:gd name="connsiteY808" fmla="*/ 440229 h 1593770"/>
                  <a:gd name="connsiteX809" fmla="*/ 222502 w 1703335"/>
                  <a:gd name="connsiteY809" fmla="*/ 439500 h 1593770"/>
                  <a:gd name="connsiteX810" fmla="*/ 225696 w 1703335"/>
                  <a:gd name="connsiteY810" fmla="*/ 438492 h 1593770"/>
                  <a:gd name="connsiteX811" fmla="*/ 226313 w 1703335"/>
                  <a:gd name="connsiteY811" fmla="*/ 437819 h 1593770"/>
                  <a:gd name="connsiteX812" fmla="*/ 226761 w 1703335"/>
                  <a:gd name="connsiteY812" fmla="*/ 437371 h 1593770"/>
                  <a:gd name="connsiteX813" fmla="*/ 230796 w 1703335"/>
                  <a:gd name="connsiteY813" fmla="*/ 432216 h 1593770"/>
                  <a:gd name="connsiteX814" fmla="*/ 232085 w 1703335"/>
                  <a:gd name="connsiteY814" fmla="*/ 431319 h 1593770"/>
                  <a:gd name="connsiteX815" fmla="*/ 239369 w 1703335"/>
                  <a:gd name="connsiteY815" fmla="*/ 428293 h 1593770"/>
                  <a:gd name="connsiteX816" fmla="*/ 239369 w 1703335"/>
                  <a:gd name="connsiteY816" fmla="*/ 428293 h 1593770"/>
                  <a:gd name="connsiteX817" fmla="*/ 239369 w 1703335"/>
                  <a:gd name="connsiteY817" fmla="*/ 428293 h 1593770"/>
                  <a:gd name="connsiteX818" fmla="*/ 241891 w 1703335"/>
                  <a:gd name="connsiteY818" fmla="*/ 426500 h 1593770"/>
                  <a:gd name="connsiteX819" fmla="*/ 241891 w 1703335"/>
                  <a:gd name="connsiteY819" fmla="*/ 426500 h 1593770"/>
                  <a:gd name="connsiteX820" fmla="*/ 242900 w 1703335"/>
                  <a:gd name="connsiteY820" fmla="*/ 425715 h 1593770"/>
                  <a:gd name="connsiteX821" fmla="*/ 244188 w 1703335"/>
                  <a:gd name="connsiteY821" fmla="*/ 424819 h 1593770"/>
                  <a:gd name="connsiteX822" fmla="*/ 246822 w 1703335"/>
                  <a:gd name="connsiteY822" fmla="*/ 422913 h 1593770"/>
                  <a:gd name="connsiteX823" fmla="*/ 248279 w 1703335"/>
                  <a:gd name="connsiteY823" fmla="*/ 422185 h 1593770"/>
                  <a:gd name="connsiteX824" fmla="*/ 253435 w 1703335"/>
                  <a:gd name="connsiteY824" fmla="*/ 421120 h 1593770"/>
                  <a:gd name="connsiteX825" fmla="*/ 254051 w 1703335"/>
                  <a:gd name="connsiteY825" fmla="*/ 420896 h 1593770"/>
                  <a:gd name="connsiteX826" fmla="*/ 254948 w 1703335"/>
                  <a:gd name="connsiteY826" fmla="*/ 419831 h 1593770"/>
                  <a:gd name="connsiteX827" fmla="*/ 255676 w 1703335"/>
                  <a:gd name="connsiteY827" fmla="*/ 419103 h 1593770"/>
                  <a:gd name="connsiteX828" fmla="*/ 255956 w 1703335"/>
                  <a:gd name="connsiteY828" fmla="*/ 418823 h 1593770"/>
                  <a:gd name="connsiteX829" fmla="*/ 254499 w 1703335"/>
                  <a:gd name="connsiteY829" fmla="*/ 416693 h 1593770"/>
                  <a:gd name="connsiteX830" fmla="*/ 254275 w 1703335"/>
                  <a:gd name="connsiteY830" fmla="*/ 416469 h 1593770"/>
                  <a:gd name="connsiteX831" fmla="*/ 253491 w 1703335"/>
                  <a:gd name="connsiteY831" fmla="*/ 415573 h 1593770"/>
                  <a:gd name="connsiteX832" fmla="*/ 250689 w 1703335"/>
                  <a:gd name="connsiteY832" fmla="*/ 413555 h 1593770"/>
                  <a:gd name="connsiteX833" fmla="*/ 249960 w 1703335"/>
                  <a:gd name="connsiteY833" fmla="*/ 412827 h 1593770"/>
                  <a:gd name="connsiteX834" fmla="*/ 248728 w 1703335"/>
                  <a:gd name="connsiteY834" fmla="*/ 411370 h 1593770"/>
                  <a:gd name="connsiteX835" fmla="*/ 246934 w 1703335"/>
                  <a:gd name="connsiteY835" fmla="*/ 410361 h 1593770"/>
                  <a:gd name="connsiteX836" fmla="*/ 242732 w 1703335"/>
                  <a:gd name="connsiteY836" fmla="*/ 407839 h 1593770"/>
                  <a:gd name="connsiteX837" fmla="*/ 241611 w 1703335"/>
                  <a:gd name="connsiteY837" fmla="*/ 406719 h 1593770"/>
                  <a:gd name="connsiteX838" fmla="*/ 236455 w 1703335"/>
                  <a:gd name="connsiteY838" fmla="*/ 402684 h 1593770"/>
                  <a:gd name="connsiteX839" fmla="*/ 235727 w 1703335"/>
                  <a:gd name="connsiteY839" fmla="*/ 401955 h 1593770"/>
                  <a:gd name="connsiteX840" fmla="*/ 234158 w 1703335"/>
                  <a:gd name="connsiteY840" fmla="*/ 400667 h 1593770"/>
                  <a:gd name="connsiteX841" fmla="*/ 232701 w 1703335"/>
                  <a:gd name="connsiteY841" fmla="*/ 399210 h 1593770"/>
                  <a:gd name="connsiteX842" fmla="*/ 230011 w 1703335"/>
                  <a:gd name="connsiteY842" fmla="*/ 394503 h 1593770"/>
                  <a:gd name="connsiteX843" fmla="*/ 225752 w 1703335"/>
                  <a:gd name="connsiteY843" fmla="*/ 390076 h 1593770"/>
                  <a:gd name="connsiteX844" fmla="*/ 225024 w 1703335"/>
                  <a:gd name="connsiteY844" fmla="*/ 388619 h 1593770"/>
                  <a:gd name="connsiteX845" fmla="*/ 224239 w 1703335"/>
                  <a:gd name="connsiteY845" fmla="*/ 387554 h 1593770"/>
                  <a:gd name="connsiteX846" fmla="*/ 221213 w 1703335"/>
                  <a:gd name="connsiteY846" fmla="*/ 383407 h 1593770"/>
                  <a:gd name="connsiteX847" fmla="*/ 218916 w 1703335"/>
                  <a:gd name="connsiteY847" fmla="*/ 379933 h 1593770"/>
                  <a:gd name="connsiteX848" fmla="*/ 218131 w 1703335"/>
                  <a:gd name="connsiteY848" fmla="*/ 379597 h 1593770"/>
                  <a:gd name="connsiteX849" fmla="*/ 216674 w 1703335"/>
                  <a:gd name="connsiteY849" fmla="*/ 378868 h 1593770"/>
                  <a:gd name="connsiteX850" fmla="*/ 210958 w 1703335"/>
                  <a:gd name="connsiteY850" fmla="*/ 370238 h 1593770"/>
                  <a:gd name="connsiteX851" fmla="*/ 208829 w 1703335"/>
                  <a:gd name="connsiteY851" fmla="*/ 364915 h 1593770"/>
                  <a:gd name="connsiteX852" fmla="*/ 208045 w 1703335"/>
                  <a:gd name="connsiteY852" fmla="*/ 361216 h 1593770"/>
                  <a:gd name="connsiteX853" fmla="*/ 207316 w 1703335"/>
                  <a:gd name="connsiteY853" fmla="*/ 357406 h 1593770"/>
                  <a:gd name="connsiteX854" fmla="*/ 207316 w 1703335"/>
                  <a:gd name="connsiteY854" fmla="*/ 355276 h 1593770"/>
                  <a:gd name="connsiteX855" fmla="*/ 207820 w 1703335"/>
                  <a:gd name="connsiteY855" fmla="*/ 352026 h 1593770"/>
                  <a:gd name="connsiteX856" fmla="*/ 207316 w 1703335"/>
                  <a:gd name="connsiteY856" fmla="*/ 348776 h 1593770"/>
                  <a:gd name="connsiteX857" fmla="*/ 207316 w 1703335"/>
                  <a:gd name="connsiteY857" fmla="*/ 347319 h 1593770"/>
                  <a:gd name="connsiteX858" fmla="*/ 210342 w 1703335"/>
                  <a:gd name="connsiteY858" fmla="*/ 340034 h 1593770"/>
                  <a:gd name="connsiteX859" fmla="*/ 211799 w 1703335"/>
                  <a:gd name="connsiteY859" fmla="*/ 338577 h 1593770"/>
                  <a:gd name="connsiteX860" fmla="*/ 213816 w 1703335"/>
                  <a:gd name="connsiteY860" fmla="*/ 337008 h 1593770"/>
                  <a:gd name="connsiteX861" fmla="*/ 217123 w 1703335"/>
                  <a:gd name="connsiteY861" fmla="*/ 335047 h 1593770"/>
                  <a:gd name="connsiteX862" fmla="*/ 218804 w 1703335"/>
                  <a:gd name="connsiteY862" fmla="*/ 332133 h 1593770"/>
                  <a:gd name="connsiteX863" fmla="*/ 220485 w 1703335"/>
                  <a:gd name="connsiteY863" fmla="*/ 329948 h 1593770"/>
                  <a:gd name="connsiteX864" fmla="*/ 221213 w 1703335"/>
                  <a:gd name="connsiteY864" fmla="*/ 329219 h 1593770"/>
                  <a:gd name="connsiteX865" fmla="*/ 222390 w 1703335"/>
                  <a:gd name="connsiteY865" fmla="*/ 328210 h 1593770"/>
                  <a:gd name="connsiteX866" fmla="*/ 222614 w 1703335"/>
                  <a:gd name="connsiteY866" fmla="*/ 327930 h 1593770"/>
                  <a:gd name="connsiteX867" fmla="*/ 222390 w 1703335"/>
                  <a:gd name="connsiteY867" fmla="*/ 327650 h 1593770"/>
                  <a:gd name="connsiteX868" fmla="*/ 221437 w 1703335"/>
                  <a:gd name="connsiteY868" fmla="*/ 326081 h 1593770"/>
                  <a:gd name="connsiteX869" fmla="*/ 220485 w 1703335"/>
                  <a:gd name="connsiteY869" fmla="*/ 324456 h 1593770"/>
                  <a:gd name="connsiteX870" fmla="*/ 218523 w 1703335"/>
                  <a:gd name="connsiteY870" fmla="*/ 321766 h 1593770"/>
                  <a:gd name="connsiteX871" fmla="*/ 217795 w 1703335"/>
                  <a:gd name="connsiteY871" fmla="*/ 320309 h 1593770"/>
                  <a:gd name="connsiteX872" fmla="*/ 216730 w 1703335"/>
                  <a:gd name="connsiteY872" fmla="*/ 315714 h 1593770"/>
                  <a:gd name="connsiteX873" fmla="*/ 216730 w 1703335"/>
                  <a:gd name="connsiteY873" fmla="*/ 314986 h 1593770"/>
                  <a:gd name="connsiteX874" fmla="*/ 217851 w 1703335"/>
                  <a:gd name="connsiteY874" fmla="*/ 310335 h 1593770"/>
                  <a:gd name="connsiteX875" fmla="*/ 217851 w 1703335"/>
                  <a:gd name="connsiteY875" fmla="*/ 310278 h 1593770"/>
                  <a:gd name="connsiteX876" fmla="*/ 217123 w 1703335"/>
                  <a:gd name="connsiteY876" fmla="*/ 308821 h 1593770"/>
                  <a:gd name="connsiteX877" fmla="*/ 216058 w 1703335"/>
                  <a:gd name="connsiteY877" fmla="*/ 304227 h 1593770"/>
                  <a:gd name="connsiteX878" fmla="*/ 216058 w 1703335"/>
                  <a:gd name="connsiteY878" fmla="*/ 303498 h 1593770"/>
                  <a:gd name="connsiteX879" fmla="*/ 219084 w 1703335"/>
                  <a:gd name="connsiteY879" fmla="*/ 296213 h 1593770"/>
                  <a:gd name="connsiteX880" fmla="*/ 219812 w 1703335"/>
                  <a:gd name="connsiteY880" fmla="*/ 295485 h 1593770"/>
                  <a:gd name="connsiteX881" fmla="*/ 227097 w 1703335"/>
                  <a:gd name="connsiteY881" fmla="*/ 292459 h 1593770"/>
                  <a:gd name="connsiteX882" fmla="*/ 227826 w 1703335"/>
                  <a:gd name="connsiteY882" fmla="*/ 292459 h 1593770"/>
                  <a:gd name="connsiteX883" fmla="*/ 233541 w 1703335"/>
                  <a:gd name="connsiteY883" fmla="*/ 294196 h 1593770"/>
                  <a:gd name="connsiteX884" fmla="*/ 235279 w 1703335"/>
                  <a:gd name="connsiteY884" fmla="*/ 295316 h 1593770"/>
                  <a:gd name="connsiteX885" fmla="*/ 243012 w 1703335"/>
                  <a:gd name="connsiteY885" fmla="*/ 298342 h 1593770"/>
                  <a:gd name="connsiteX886" fmla="*/ 243740 w 1703335"/>
                  <a:gd name="connsiteY886" fmla="*/ 299071 h 1593770"/>
                  <a:gd name="connsiteX887" fmla="*/ 245029 w 1703335"/>
                  <a:gd name="connsiteY887" fmla="*/ 299912 h 1593770"/>
                  <a:gd name="connsiteX888" fmla="*/ 246038 w 1703335"/>
                  <a:gd name="connsiteY888" fmla="*/ 300696 h 1593770"/>
                  <a:gd name="connsiteX889" fmla="*/ 247439 w 1703335"/>
                  <a:gd name="connsiteY889" fmla="*/ 301537 h 1593770"/>
                  <a:gd name="connsiteX890" fmla="*/ 247607 w 1703335"/>
                  <a:gd name="connsiteY890" fmla="*/ 301593 h 1593770"/>
                  <a:gd name="connsiteX891" fmla="*/ 250073 w 1703335"/>
                  <a:gd name="connsiteY891" fmla="*/ 302826 h 1593770"/>
                  <a:gd name="connsiteX892" fmla="*/ 254387 w 1703335"/>
                  <a:gd name="connsiteY892" fmla="*/ 305683 h 1593770"/>
                  <a:gd name="connsiteX893" fmla="*/ 257918 w 1703335"/>
                  <a:gd name="connsiteY893" fmla="*/ 309662 h 1593770"/>
                  <a:gd name="connsiteX894" fmla="*/ 257918 w 1703335"/>
                  <a:gd name="connsiteY894" fmla="*/ 309662 h 1593770"/>
                  <a:gd name="connsiteX895" fmla="*/ 258086 w 1703335"/>
                  <a:gd name="connsiteY895" fmla="*/ 309886 h 1593770"/>
                  <a:gd name="connsiteX896" fmla="*/ 260159 w 1703335"/>
                  <a:gd name="connsiteY896" fmla="*/ 309662 h 1593770"/>
                  <a:gd name="connsiteX897" fmla="*/ 265202 w 1703335"/>
                  <a:gd name="connsiteY897" fmla="*/ 309662 h 1593770"/>
                  <a:gd name="connsiteX898" fmla="*/ 268957 w 1703335"/>
                  <a:gd name="connsiteY898" fmla="*/ 310390 h 1593770"/>
                  <a:gd name="connsiteX899" fmla="*/ 269461 w 1703335"/>
                  <a:gd name="connsiteY899" fmla="*/ 310390 h 1593770"/>
                  <a:gd name="connsiteX900" fmla="*/ 271983 w 1703335"/>
                  <a:gd name="connsiteY900" fmla="*/ 310671 h 1593770"/>
                  <a:gd name="connsiteX901" fmla="*/ 273552 w 1703335"/>
                  <a:gd name="connsiteY901" fmla="*/ 311063 h 1593770"/>
                  <a:gd name="connsiteX902" fmla="*/ 275401 w 1703335"/>
                  <a:gd name="connsiteY902" fmla="*/ 306076 h 1593770"/>
                  <a:gd name="connsiteX903" fmla="*/ 279212 w 1703335"/>
                  <a:gd name="connsiteY903" fmla="*/ 300808 h 1593770"/>
                  <a:gd name="connsiteX904" fmla="*/ 279212 w 1703335"/>
                  <a:gd name="connsiteY904" fmla="*/ 300584 h 1593770"/>
                  <a:gd name="connsiteX905" fmla="*/ 279324 w 1703335"/>
                  <a:gd name="connsiteY905" fmla="*/ 299127 h 1593770"/>
                  <a:gd name="connsiteX906" fmla="*/ 279268 w 1703335"/>
                  <a:gd name="connsiteY906" fmla="*/ 296605 h 1593770"/>
                  <a:gd name="connsiteX907" fmla="*/ 279212 w 1703335"/>
                  <a:gd name="connsiteY907" fmla="*/ 295541 h 1593770"/>
                  <a:gd name="connsiteX908" fmla="*/ 279212 w 1703335"/>
                  <a:gd name="connsiteY908" fmla="*/ 294812 h 1593770"/>
                  <a:gd name="connsiteX909" fmla="*/ 281734 w 1703335"/>
                  <a:gd name="connsiteY909" fmla="*/ 288032 h 1593770"/>
                  <a:gd name="connsiteX910" fmla="*/ 281734 w 1703335"/>
                  <a:gd name="connsiteY910" fmla="*/ 288032 h 1593770"/>
                  <a:gd name="connsiteX911" fmla="*/ 284816 w 1703335"/>
                  <a:gd name="connsiteY911" fmla="*/ 284333 h 1593770"/>
                  <a:gd name="connsiteX912" fmla="*/ 288514 w 1703335"/>
                  <a:gd name="connsiteY912" fmla="*/ 281195 h 1593770"/>
                  <a:gd name="connsiteX913" fmla="*/ 288514 w 1703335"/>
                  <a:gd name="connsiteY913" fmla="*/ 281139 h 1593770"/>
                  <a:gd name="connsiteX914" fmla="*/ 289635 w 1703335"/>
                  <a:gd name="connsiteY914" fmla="*/ 276488 h 1593770"/>
                  <a:gd name="connsiteX915" fmla="*/ 290195 w 1703335"/>
                  <a:gd name="connsiteY915" fmla="*/ 275311 h 1593770"/>
                  <a:gd name="connsiteX916" fmla="*/ 290700 w 1703335"/>
                  <a:gd name="connsiteY916" fmla="*/ 273686 h 1593770"/>
                  <a:gd name="connsiteX917" fmla="*/ 290700 w 1703335"/>
                  <a:gd name="connsiteY917" fmla="*/ 273182 h 1593770"/>
                  <a:gd name="connsiteX918" fmla="*/ 293726 w 1703335"/>
                  <a:gd name="connsiteY918" fmla="*/ 265897 h 1593770"/>
                  <a:gd name="connsiteX919" fmla="*/ 294454 w 1703335"/>
                  <a:gd name="connsiteY919" fmla="*/ 265169 h 1593770"/>
                  <a:gd name="connsiteX920" fmla="*/ 297144 w 1703335"/>
                  <a:gd name="connsiteY920" fmla="*/ 263207 h 1593770"/>
                  <a:gd name="connsiteX921" fmla="*/ 297144 w 1703335"/>
                  <a:gd name="connsiteY921" fmla="*/ 263207 h 1593770"/>
                  <a:gd name="connsiteX922" fmla="*/ 302860 w 1703335"/>
                  <a:gd name="connsiteY922" fmla="*/ 260742 h 1593770"/>
                  <a:gd name="connsiteX923" fmla="*/ 311321 w 1703335"/>
                  <a:gd name="connsiteY923" fmla="*/ 261022 h 1593770"/>
                  <a:gd name="connsiteX924" fmla="*/ 313955 w 1703335"/>
                  <a:gd name="connsiteY924" fmla="*/ 260685 h 1593770"/>
                  <a:gd name="connsiteX925" fmla="*/ 315412 w 1703335"/>
                  <a:gd name="connsiteY925" fmla="*/ 260685 h 1593770"/>
                  <a:gd name="connsiteX926" fmla="*/ 316253 w 1703335"/>
                  <a:gd name="connsiteY926" fmla="*/ 260742 h 1593770"/>
                  <a:gd name="connsiteX927" fmla="*/ 322361 w 1703335"/>
                  <a:gd name="connsiteY927" fmla="*/ 258556 h 1593770"/>
                  <a:gd name="connsiteX928" fmla="*/ 327628 w 1703335"/>
                  <a:gd name="connsiteY928" fmla="*/ 257099 h 1593770"/>
                  <a:gd name="connsiteX929" fmla="*/ 329085 w 1703335"/>
                  <a:gd name="connsiteY929" fmla="*/ 257099 h 1593770"/>
                  <a:gd name="connsiteX930" fmla="*/ 329926 w 1703335"/>
                  <a:gd name="connsiteY930" fmla="*/ 257155 h 1593770"/>
                  <a:gd name="connsiteX931" fmla="*/ 332391 w 1703335"/>
                  <a:gd name="connsiteY931" fmla="*/ 255754 h 1593770"/>
                  <a:gd name="connsiteX932" fmla="*/ 341694 w 1703335"/>
                  <a:gd name="connsiteY932" fmla="*/ 255026 h 1593770"/>
                  <a:gd name="connsiteX933" fmla="*/ 342758 w 1703335"/>
                  <a:gd name="connsiteY933" fmla="*/ 254970 h 1593770"/>
                  <a:gd name="connsiteX934" fmla="*/ 343487 w 1703335"/>
                  <a:gd name="connsiteY934" fmla="*/ 254970 h 1593770"/>
                  <a:gd name="connsiteX935" fmla="*/ 348642 w 1703335"/>
                  <a:gd name="connsiteY935" fmla="*/ 256315 h 1593770"/>
                  <a:gd name="connsiteX936" fmla="*/ 345224 w 1703335"/>
                  <a:gd name="connsiteY936" fmla="*/ 246396 h 1593770"/>
                  <a:gd name="connsiteX937" fmla="*/ 347185 w 1703335"/>
                  <a:gd name="connsiteY937" fmla="*/ 236253 h 1593770"/>
                  <a:gd name="connsiteX938" fmla="*/ 356992 w 1703335"/>
                  <a:gd name="connsiteY938" fmla="*/ 232891 h 1593770"/>
                  <a:gd name="connsiteX939" fmla="*/ 411740 w 1703335"/>
                  <a:gd name="connsiteY939" fmla="*/ 243594 h 1593770"/>
                  <a:gd name="connsiteX940" fmla="*/ 419025 w 1703335"/>
                  <a:gd name="connsiteY940" fmla="*/ 229024 h 1593770"/>
                  <a:gd name="connsiteX941" fmla="*/ 417904 w 1703335"/>
                  <a:gd name="connsiteY941" fmla="*/ 224373 h 1593770"/>
                  <a:gd name="connsiteX942" fmla="*/ 417904 w 1703335"/>
                  <a:gd name="connsiteY942" fmla="*/ 223645 h 1593770"/>
                  <a:gd name="connsiteX943" fmla="*/ 419361 w 1703335"/>
                  <a:gd name="connsiteY943" fmla="*/ 218321 h 1593770"/>
                  <a:gd name="connsiteX944" fmla="*/ 421491 w 1703335"/>
                  <a:gd name="connsiteY944" fmla="*/ 215015 h 1593770"/>
                  <a:gd name="connsiteX945" fmla="*/ 419137 w 1703335"/>
                  <a:gd name="connsiteY945" fmla="*/ 211260 h 1593770"/>
                  <a:gd name="connsiteX946" fmla="*/ 416391 w 1703335"/>
                  <a:gd name="connsiteY946" fmla="*/ 204256 h 1593770"/>
                  <a:gd name="connsiteX947" fmla="*/ 416391 w 1703335"/>
                  <a:gd name="connsiteY947" fmla="*/ 202799 h 1593770"/>
                  <a:gd name="connsiteX948" fmla="*/ 416840 w 1703335"/>
                  <a:gd name="connsiteY948" fmla="*/ 199885 h 1593770"/>
                  <a:gd name="connsiteX949" fmla="*/ 416279 w 1703335"/>
                  <a:gd name="connsiteY949" fmla="*/ 199717 h 1593770"/>
                  <a:gd name="connsiteX950" fmla="*/ 413085 w 1703335"/>
                  <a:gd name="connsiteY950" fmla="*/ 197980 h 1593770"/>
                  <a:gd name="connsiteX951" fmla="*/ 412356 w 1703335"/>
                  <a:gd name="connsiteY951" fmla="*/ 198036 h 1593770"/>
                  <a:gd name="connsiteX952" fmla="*/ 410899 w 1703335"/>
                  <a:gd name="connsiteY952" fmla="*/ 198036 h 1593770"/>
                  <a:gd name="connsiteX953" fmla="*/ 403390 w 1703335"/>
                  <a:gd name="connsiteY953" fmla="*/ 195514 h 1593770"/>
                  <a:gd name="connsiteX954" fmla="*/ 394761 w 1703335"/>
                  <a:gd name="connsiteY954" fmla="*/ 195850 h 1593770"/>
                  <a:gd name="connsiteX955" fmla="*/ 387924 w 1703335"/>
                  <a:gd name="connsiteY955" fmla="*/ 194169 h 1593770"/>
                  <a:gd name="connsiteX956" fmla="*/ 385795 w 1703335"/>
                  <a:gd name="connsiteY956" fmla="*/ 192712 h 1593770"/>
                  <a:gd name="connsiteX957" fmla="*/ 385346 w 1703335"/>
                  <a:gd name="connsiteY957" fmla="*/ 192376 h 1593770"/>
                  <a:gd name="connsiteX958" fmla="*/ 383273 w 1703335"/>
                  <a:gd name="connsiteY958" fmla="*/ 191031 h 1593770"/>
                  <a:gd name="connsiteX959" fmla="*/ 380807 w 1703335"/>
                  <a:gd name="connsiteY959" fmla="*/ 189854 h 1593770"/>
                  <a:gd name="connsiteX960" fmla="*/ 378678 w 1703335"/>
                  <a:gd name="connsiteY960" fmla="*/ 188397 h 1593770"/>
                  <a:gd name="connsiteX961" fmla="*/ 374083 w 1703335"/>
                  <a:gd name="connsiteY961" fmla="*/ 179768 h 1593770"/>
                  <a:gd name="connsiteX962" fmla="*/ 374083 w 1703335"/>
                  <a:gd name="connsiteY962" fmla="*/ 177694 h 1593770"/>
                  <a:gd name="connsiteX963" fmla="*/ 373298 w 1703335"/>
                  <a:gd name="connsiteY963" fmla="*/ 176629 h 1593770"/>
                  <a:gd name="connsiteX964" fmla="*/ 372346 w 1703335"/>
                  <a:gd name="connsiteY964" fmla="*/ 175060 h 1593770"/>
                  <a:gd name="connsiteX965" fmla="*/ 371617 w 1703335"/>
                  <a:gd name="connsiteY965" fmla="*/ 173603 h 1593770"/>
                  <a:gd name="connsiteX966" fmla="*/ 372290 w 1703335"/>
                  <a:gd name="connsiteY966" fmla="*/ 163237 h 1593770"/>
                  <a:gd name="connsiteX967" fmla="*/ 373243 w 1703335"/>
                  <a:gd name="connsiteY967" fmla="*/ 161387 h 1593770"/>
                  <a:gd name="connsiteX968" fmla="*/ 383049 w 1703335"/>
                  <a:gd name="connsiteY968" fmla="*/ 154327 h 1593770"/>
                  <a:gd name="connsiteX969" fmla="*/ 385683 w 1703335"/>
                  <a:gd name="connsiteY969" fmla="*/ 154327 h 1593770"/>
                  <a:gd name="connsiteX970" fmla="*/ 387980 w 1703335"/>
                  <a:gd name="connsiteY970" fmla="*/ 150908 h 1593770"/>
                  <a:gd name="connsiteX971" fmla="*/ 389437 w 1703335"/>
                  <a:gd name="connsiteY971" fmla="*/ 149451 h 1593770"/>
                  <a:gd name="connsiteX972" fmla="*/ 394312 w 1703335"/>
                  <a:gd name="connsiteY972" fmla="*/ 146706 h 1593770"/>
                  <a:gd name="connsiteX973" fmla="*/ 395769 w 1703335"/>
                  <a:gd name="connsiteY973" fmla="*/ 144240 h 1593770"/>
                  <a:gd name="connsiteX974" fmla="*/ 401205 w 1703335"/>
                  <a:gd name="connsiteY974" fmla="*/ 139813 h 1593770"/>
                  <a:gd name="connsiteX975" fmla="*/ 402382 w 1703335"/>
                  <a:gd name="connsiteY975" fmla="*/ 138636 h 1593770"/>
                  <a:gd name="connsiteX976" fmla="*/ 406753 w 1703335"/>
                  <a:gd name="connsiteY976" fmla="*/ 136059 h 1593770"/>
                  <a:gd name="connsiteX977" fmla="*/ 406809 w 1703335"/>
                  <a:gd name="connsiteY977" fmla="*/ 135947 h 1593770"/>
                  <a:gd name="connsiteX978" fmla="*/ 408266 w 1703335"/>
                  <a:gd name="connsiteY978" fmla="*/ 133817 h 1593770"/>
                  <a:gd name="connsiteX979" fmla="*/ 417288 w 1703335"/>
                  <a:gd name="connsiteY979" fmla="*/ 129222 h 1593770"/>
                  <a:gd name="connsiteX980" fmla="*/ 432586 w 1703335"/>
                  <a:gd name="connsiteY980" fmla="*/ 129838 h 1593770"/>
                  <a:gd name="connsiteX981" fmla="*/ 433090 w 1703335"/>
                  <a:gd name="connsiteY981" fmla="*/ 129614 h 1593770"/>
                  <a:gd name="connsiteX982" fmla="*/ 434435 w 1703335"/>
                  <a:gd name="connsiteY982" fmla="*/ 129054 h 1593770"/>
                  <a:gd name="connsiteX983" fmla="*/ 435108 w 1703335"/>
                  <a:gd name="connsiteY983" fmla="*/ 128830 h 1593770"/>
                  <a:gd name="connsiteX984" fmla="*/ 439478 w 1703335"/>
                  <a:gd name="connsiteY984" fmla="*/ 124627 h 1593770"/>
                  <a:gd name="connsiteX985" fmla="*/ 439759 w 1703335"/>
                  <a:gd name="connsiteY985" fmla="*/ 124347 h 1593770"/>
                  <a:gd name="connsiteX986" fmla="*/ 441328 w 1703335"/>
                  <a:gd name="connsiteY986" fmla="*/ 123058 h 1593770"/>
                  <a:gd name="connsiteX987" fmla="*/ 443345 w 1703335"/>
                  <a:gd name="connsiteY987" fmla="*/ 121489 h 1593770"/>
                  <a:gd name="connsiteX988" fmla="*/ 446819 w 1703335"/>
                  <a:gd name="connsiteY988" fmla="*/ 119191 h 1593770"/>
                  <a:gd name="connsiteX989" fmla="*/ 448220 w 1703335"/>
                  <a:gd name="connsiteY989" fmla="*/ 118631 h 1593770"/>
                  <a:gd name="connsiteX990" fmla="*/ 449565 w 1703335"/>
                  <a:gd name="connsiteY990" fmla="*/ 116838 h 1593770"/>
                  <a:gd name="connsiteX991" fmla="*/ 456290 w 1703335"/>
                  <a:gd name="connsiteY991" fmla="*/ 112803 h 1593770"/>
                  <a:gd name="connsiteX992" fmla="*/ 456962 w 1703335"/>
                  <a:gd name="connsiteY992" fmla="*/ 112131 h 1593770"/>
                  <a:gd name="connsiteX993" fmla="*/ 457971 w 1703335"/>
                  <a:gd name="connsiteY993" fmla="*/ 111234 h 1593770"/>
                  <a:gd name="connsiteX994" fmla="*/ 456794 w 1703335"/>
                  <a:gd name="connsiteY994" fmla="*/ 106471 h 1593770"/>
                  <a:gd name="connsiteX995" fmla="*/ 456794 w 1703335"/>
                  <a:gd name="connsiteY995" fmla="*/ 105967 h 1593770"/>
                  <a:gd name="connsiteX996" fmla="*/ 456066 w 1703335"/>
                  <a:gd name="connsiteY996" fmla="*/ 102156 h 1593770"/>
                  <a:gd name="connsiteX997" fmla="*/ 456066 w 1703335"/>
                  <a:gd name="connsiteY997" fmla="*/ 99298 h 1593770"/>
                  <a:gd name="connsiteX998" fmla="*/ 457130 w 1703335"/>
                  <a:gd name="connsiteY998" fmla="*/ 94703 h 1593770"/>
                  <a:gd name="connsiteX999" fmla="*/ 457859 w 1703335"/>
                  <a:gd name="connsiteY999" fmla="*/ 93246 h 1593770"/>
                  <a:gd name="connsiteX1000" fmla="*/ 459820 w 1703335"/>
                  <a:gd name="connsiteY1000" fmla="*/ 90556 h 1593770"/>
                  <a:gd name="connsiteX1001" fmla="*/ 460549 w 1703335"/>
                  <a:gd name="connsiteY1001" fmla="*/ 89828 h 1593770"/>
                  <a:gd name="connsiteX1002" fmla="*/ 467833 w 1703335"/>
                  <a:gd name="connsiteY1002" fmla="*/ 86802 h 1593770"/>
                  <a:gd name="connsiteX1003" fmla="*/ 472316 w 1703335"/>
                  <a:gd name="connsiteY1003" fmla="*/ 86802 h 1593770"/>
                  <a:gd name="connsiteX1004" fmla="*/ 473941 w 1703335"/>
                  <a:gd name="connsiteY1004" fmla="*/ 86409 h 1593770"/>
                  <a:gd name="connsiteX1005" fmla="*/ 476407 w 1703335"/>
                  <a:gd name="connsiteY1005" fmla="*/ 86129 h 1593770"/>
                  <a:gd name="connsiteX1006" fmla="*/ 477136 w 1703335"/>
                  <a:gd name="connsiteY1006" fmla="*/ 86129 h 1593770"/>
                  <a:gd name="connsiteX1007" fmla="*/ 477976 w 1703335"/>
                  <a:gd name="connsiteY1007" fmla="*/ 86185 h 1593770"/>
                  <a:gd name="connsiteX1008" fmla="*/ 480386 w 1703335"/>
                  <a:gd name="connsiteY1008" fmla="*/ 84784 h 1593770"/>
                  <a:gd name="connsiteX1009" fmla="*/ 489352 w 1703335"/>
                  <a:gd name="connsiteY1009" fmla="*/ 85289 h 1593770"/>
                  <a:gd name="connsiteX1010" fmla="*/ 494115 w 1703335"/>
                  <a:gd name="connsiteY1010" fmla="*/ 82095 h 1593770"/>
                  <a:gd name="connsiteX1011" fmla="*/ 492714 w 1703335"/>
                  <a:gd name="connsiteY1011" fmla="*/ 80301 h 1593770"/>
                  <a:gd name="connsiteX1012" fmla="*/ 491929 w 1703335"/>
                  <a:gd name="connsiteY1012" fmla="*/ 79909 h 1593770"/>
                  <a:gd name="connsiteX1013" fmla="*/ 489240 w 1703335"/>
                  <a:gd name="connsiteY1013" fmla="*/ 77948 h 1593770"/>
                  <a:gd name="connsiteX1014" fmla="*/ 486382 w 1703335"/>
                  <a:gd name="connsiteY1014" fmla="*/ 75090 h 1593770"/>
                  <a:gd name="connsiteX1015" fmla="*/ 483356 w 1703335"/>
                  <a:gd name="connsiteY1015" fmla="*/ 67805 h 1593770"/>
                  <a:gd name="connsiteX1016" fmla="*/ 483356 w 1703335"/>
                  <a:gd name="connsiteY1016" fmla="*/ 62762 h 1593770"/>
                  <a:gd name="connsiteX1017" fmla="*/ 483860 w 1703335"/>
                  <a:gd name="connsiteY1017" fmla="*/ 59512 h 1593770"/>
                  <a:gd name="connsiteX1018" fmla="*/ 484028 w 1703335"/>
                  <a:gd name="connsiteY1018" fmla="*/ 58951 h 1593770"/>
                  <a:gd name="connsiteX1019" fmla="*/ 485933 w 1703335"/>
                  <a:gd name="connsiteY1019" fmla="*/ 53179 h 1593770"/>
                  <a:gd name="connsiteX1020" fmla="*/ 486550 w 1703335"/>
                  <a:gd name="connsiteY1020" fmla="*/ 51722 h 1593770"/>
                  <a:gd name="connsiteX1021" fmla="*/ 487278 w 1703335"/>
                  <a:gd name="connsiteY1021" fmla="*/ 50265 h 1593770"/>
                  <a:gd name="connsiteX1022" fmla="*/ 493274 w 1703335"/>
                  <a:gd name="connsiteY1022" fmla="*/ 45054 h 1593770"/>
                  <a:gd name="connsiteX1023" fmla="*/ 499831 w 1703335"/>
                  <a:gd name="connsiteY1023" fmla="*/ 45054 h 1593770"/>
                  <a:gd name="connsiteX1024" fmla="*/ 499887 w 1703335"/>
                  <a:gd name="connsiteY1024" fmla="*/ 44998 h 1593770"/>
                  <a:gd name="connsiteX1025" fmla="*/ 502913 w 1703335"/>
                  <a:gd name="connsiteY1025" fmla="*/ 38217 h 1593770"/>
                  <a:gd name="connsiteX1026" fmla="*/ 503641 w 1703335"/>
                  <a:gd name="connsiteY1026" fmla="*/ 37489 h 1593770"/>
                  <a:gd name="connsiteX1027" fmla="*/ 506275 w 1703335"/>
                  <a:gd name="connsiteY1027" fmla="*/ 35584 h 1593770"/>
                  <a:gd name="connsiteX1028" fmla="*/ 511823 w 1703335"/>
                  <a:gd name="connsiteY1028" fmla="*/ 32502 h 1593770"/>
                  <a:gd name="connsiteX1029" fmla="*/ 517370 w 1703335"/>
                  <a:gd name="connsiteY1029" fmla="*/ 30877 h 1593770"/>
                  <a:gd name="connsiteX1030" fmla="*/ 518099 w 1703335"/>
                  <a:gd name="connsiteY1030" fmla="*/ 30877 h 1593770"/>
                  <a:gd name="connsiteX1031" fmla="*/ 525440 w 1703335"/>
                  <a:gd name="connsiteY1031" fmla="*/ 33902 h 1593770"/>
                  <a:gd name="connsiteX1032" fmla="*/ 526168 w 1703335"/>
                  <a:gd name="connsiteY1032" fmla="*/ 34631 h 1593770"/>
                  <a:gd name="connsiteX1033" fmla="*/ 528466 w 1703335"/>
                  <a:gd name="connsiteY1033" fmla="*/ 38217 h 1593770"/>
                  <a:gd name="connsiteX1034" fmla="*/ 530315 w 1703335"/>
                  <a:gd name="connsiteY1034" fmla="*/ 38049 h 1593770"/>
                  <a:gd name="connsiteX1035" fmla="*/ 531043 w 1703335"/>
                  <a:gd name="connsiteY1035" fmla="*/ 38049 h 1593770"/>
                  <a:gd name="connsiteX1036" fmla="*/ 531492 w 1703335"/>
                  <a:gd name="connsiteY1036" fmla="*/ 38049 h 1593770"/>
                  <a:gd name="connsiteX1037" fmla="*/ 532893 w 1703335"/>
                  <a:gd name="connsiteY1037" fmla="*/ 37377 h 1593770"/>
                  <a:gd name="connsiteX1038" fmla="*/ 538216 w 1703335"/>
                  <a:gd name="connsiteY1038" fmla="*/ 35920 h 1593770"/>
                  <a:gd name="connsiteX1039" fmla="*/ 539673 w 1703335"/>
                  <a:gd name="connsiteY1039" fmla="*/ 35920 h 1593770"/>
                  <a:gd name="connsiteX1040" fmla="*/ 543764 w 1703335"/>
                  <a:gd name="connsiteY1040" fmla="*/ 36760 h 1593770"/>
                  <a:gd name="connsiteX1041" fmla="*/ 545389 w 1703335"/>
                  <a:gd name="connsiteY1041" fmla="*/ 36648 h 1593770"/>
                  <a:gd name="connsiteX1042" fmla="*/ 546846 w 1703335"/>
                  <a:gd name="connsiteY1042" fmla="*/ 36648 h 1593770"/>
                  <a:gd name="connsiteX1043" fmla="*/ 552730 w 1703335"/>
                  <a:gd name="connsiteY1043" fmla="*/ 38498 h 1593770"/>
                  <a:gd name="connsiteX1044" fmla="*/ 552618 w 1703335"/>
                  <a:gd name="connsiteY1044" fmla="*/ 37993 h 1593770"/>
                  <a:gd name="connsiteX1045" fmla="*/ 553402 w 1703335"/>
                  <a:gd name="connsiteY1045" fmla="*/ 30877 h 1593770"/>
                  <a:gd name="connsiteX1046" fmla="*/ 554131 w 1703335"/>
                  <a:gd name="connsiteY1046" fmla="*/ 29420 h 1593770"/>
                  <a:gd name="connsiteX1047" fmla="*/ 557213 w 1703335"/>
                  <a:gd name="connsiteY1047" fmla="*/ 25721 h 1593770"/>
                  <a:gd name="connsiteX1048" fmla="*/ 557717 w 1703335"/>
                  <a:gd name="connsiteY1048" fmla="*/ 25049 h 1593770"/>
                  <a:gd name="connsiteX1049" fmla="*/ 560631 w 1703335"/>
                  <a:gd name="connsiteY1049" fmla="*/ 21742 h 1593770"/>
                  <a:gd name="connsiteX1050" fmla="*/ 565899 w 1703335"/>
                  <a:gd name="connsiteY1050" fmla="*/ 15410 h 1593770"/>
                  <a:gd name="connsiteX1051" fmla="*/ 566179 w 1703335"/>
                  <a:gd name="connsiteY1051" fmla="*/ 15298 h 1593770"/>
                  <a:gd name="connsiteX1052" fmla="*/ 568252 w 1703335"/>
                  <a:gd name="connsiteY1052" fmla="*/ 12384 h 1593770"/>
                  <a:gd name="connsiteX1053" fmla="*/ 568981 w 1703335"/>
                  <a:gd name="connsiteY1053" fmla="*/ 11656 h 1593770"/>
                  <a:gd name="connsiteX1054" fmla="*/ 569877 w 1703335"/>
                  <a:gd name="connsiteY1054" fmla="*/ 10871 h 1593770"/>
                  <a:gd name="connsiteX1055" fmla="*/ 569933 w 1703335"/>
                  <a:gd name="connsiteY1055" fmla="*/ 10759 h 1593770"/>
                  <a:gd name="connsiteX1056" fmla="*/ 579180 w 1703335"/>
                  <a:gd name="connsiteY1056" fmla="*/ 5043 h 1593770"/>
                  <a:gd name="connsiteX1057" fmla="*/ 582037 w 1703335"/>
                  <a:gd name="connsiteY1057" fmla="*/ 5043 h 1593770"/>
                  <a:gd name="connsiteX1058" fmla="*/ 583102 w 1703335"/>
                  <a:gd name="connsiteY1058" fmla="*/ 5099 h 1593770"/>
                  <a:gd name="connsiteX1059" fmla="*/ 587025 w 1703335"/>
                  <a:gd name="connsiteY1059" fmla="*/ 4315 h 1593770"/>
                  <a:gd name="connsiteX1060" fmla="*/ 589883 w 1703335"/>
                  <a:gd name="connsiteY1060" fmla="*/ 4315 h 1593770"/>
                  <a:gd name="connsiteX1061" fmla="*/ 597784 w 1703335"/>
                  <a:gd name="connsiteY1061" fmla="*/ 8013 h 1593770"/>
                  <a:gd name="connsiteX1062" fmla="*/ 598232 w 1703335"/>
                  <a:gd name="connsiteY1062" fmla="*/ 7173 h 1593770"/>
                  <a:gd name="connsiteX1063" fmla="*/ 607815 w 1703335"/>
                  <a:gd name="connsiteY1063" fmla="*/ 729 h 1593770"/>
                  <a:gd name="connsiteX1064" fmla="*/ 611401 w 1703335"/>
                  <a:gd name="connsiteY1064" fmla="*/ 729 h 1593770"/>
                  <a:gd name="connsiteX1065" fmla="*/ 615380 w 1703335"/>
                  <a:gd name="connsiteY1065" fmla="*/ 1513 h 1593770"/>
                  <a:gd name="connsiteX1066" fmla="*/ 620759 w 1703335"/>
                  <a:gd name="connsiteY1066" fmla="*/ 0 h 1593770"/>
                  <a:gd name="connsiteX1067" fmla="*/ 621488 w 1703335"/>
                  <a:gd name="connsiteY1067" fmla="*/ 0 h 1593770"/>
                  <a:gd name="connsiteX1068" fmla="*/ 629669 w 1703335"/>
                  <a:gd name="connsiteY1068" fmla="*/ 4035 h 1593770"/>
                  <a:gd name="connsiteX1069" fmla="*/ 629949 w 1703335"/>
                  <a:gd name="connsiteY1069" fmla="*/ 3754 h 1593770"/>
                  <a:gd name="connsiteX1070" fmla="*/ 637234 w 1703335"/>
                  <a:gd name="connsiteY1070" fmla="*/ 729 h 1593770"/>
                  <a:gd name="connsiteX1071" fmla="*/ 643678 w 1703335"/>
                  <a:gd name="connsiteY1071" fmla="*/ 729 h 1593770"/>
                  <a:gd name="connsiteX1072" fmla="*/ 646929 w 1703335"/>
                  <a:gd name="connsiteY1072" fmla="*/ 1233 h 1593770"/>
                  <a:gd name="connsiteX1073" fmla="*/ 649058 w 1703335"/>
                  <a:gd name="connsiteY1073" fmla="*/ 1961 h 1593770"/>
                  <a:gd name="connsiteX1074" fmla="*/ 655054 w 1703335"/>
                  <a:gd name="connsiteY1074" fmla="*/ 7173 h 1593770"/>
                  <a:gd name="connsiteX1075" fmla="*/ 655782 w 1703335"/>
                  <a:gd name="connsiteY1075" fmla="*/ 8630 h 1593770"/>
                  <a:gd name="connsiteX1076" fmla="*/ 656847 w 1703335"/>
                  <a:gd name="connsiteY1076" fmla="*/ 13225 h 1593770"/>
                  <a:gd name="connsiteX1077" fmla="*/ 656847 w 1703335"/>
                  <a:gd name="connsiteY1077" fmla="*/ 15410 h 1593770"/>
                  <a:gd name="connsiteX1078" fmla="*/ 657632 w 1703335"/>
                  <a:gd name="connsiteY1078" fmla="*/ 16363 h 1593770"/>
                  <a:gd name="connsiteX1079" fmla="*/ 658696 w 1703335"/>
                  <a:gd name="connsiteY1079" fmla="*/ 17820 h 1593770"/>
                  <a:gd name="connsiteX1080" fmla="*/ 659369 w 1703335"/>
                  <a:gd name="connsiteY1080" fmla="*/ 18268 h 1593770"/>
                  <a:gd name="connsiteX1081" fmla="*/ 660938 w 1703335"/>
                  <a:gd name="connsiteY1081" fmla="*/ 19557 h 1593770"/>
                  <a:gd name="connsiteX1082" fmla="*/ 662395 w 1703335"/>
                  <a:gd name="connsiteY1082" fmla="*/ 21014 h 1593770"/>
                  <a:gd name="connsiteX1083" fmla="*/ 665365 w 1703335"/>
                  <a:gd name="connsiteY1083" fmla="*/ 27290 h 1593770"/>
                  <a:gd name="connsiteX1084" fmla="*/ 665757 w 1703335"/>
                  <a:gd name="connsiteY1084" fmla="*/ 27963 h 1593770"/>
                  <a:gd name="connsiteX1085" fmla="*/ 667214 w 1703335"/>
                  <a:gd name="connsiteY1085" fmla="*/ 30877 h 1593770"/>
                  <a:gd name="connsiteX1086" fmla="*/ 667775 w 1703335"/>
                  <a:gd name="connsiteY1086" fmla="*/ 32221 h 1593770"/>
                  <a:gd name="connsiteX1087" fmla="*/ 668111 w 1703335"/>
                  <a:gd name="connsiteY1087" fmla="*/ 33174 h 1593770"/>
                  <a:gd name="connsiteX1088" fmla="*/ 671025 w 1703335"/>
                  <a:gd name="connsiteY1088" fmla="*/ 36088 h 1593770"/>
                  <a:gd name="connsiteX1089" fmla="*/ 673770 w 1703335"/>
                  <a:gd name="connsiteY1089" fmla="*/ 41075 h 1593770"/>
                  <a:gd name="connsiteX1090" fmla="*/ 676180 w 1703335"/>
                  <a:gd name="connsiteY1090" fmla="*/ 47744 h 1593770"/>
                  <a:gd name="connsiteX1091" fmla="*/ 676180 w 1703335"/>
                  <a:gd name="connsiteY1091" fmla="*/ 50602 h 1593770"/>
                  <a:gd name="connsiteX1092" fmla="*/ 675844 w 1703335"/>
                  <a:gd name="connsiteY1092" fmla="*/ 53123 h 1593770"/>
                  <a:gd name="connsiteX1093" fmla="*/ 675676 w 1703335"/>
                  <a:gd name="connsiteY1093" fmla="*/ 53908 h 1593770"/>
                  <a:gd name="connsiteX1094" fmla="*/ 675956 w 1703335"/>
                  <a:gd name="connsiteY1094" fmla="*/ 54916 h 1593770"/>
                  <a:gd name="connsiteX1095" fmla="*/ 676684 w 1703335"/>
                  <a:gd name="connsiteY1095" fmla="*/ 57214 h 1593770"/>
                  <a:gd name="connsiteX1096" fmla="*/ 677413 w 1703335"/>
                  <a:gd name="connsiteY1096" fmla="*/ 60800 h 1593770"/>
                  <a:gd name="connsiteX1097" fmla="*/ 677637 w 1703335"/>
                  <a:gd name="connsiteY1097" fmla="*/ 62482 h 1593770"/>
                  <a:gd name="connsiteX1098" fmla="*/ 678534 w 1703335"/>
                  <a:gd name="connsiteY1098" fmla="*/ 63154 h 1593770"/>
                  <a:gd name="connsiteX1099" fmla="*/ 680607 w 1703335"/>
                  <a:gd name="connsiteY1099" fmla="*/ 65171 h 1593770"/>
                  <a:gd name="connsiteX1100" fmla="*/ 680663 w 1703335"/>
                  <a:gd name="connsiteY1100" fmla="*/ 65171 h 1593770"/>
                  <a:gd name="connsiteX1101" fmla="*/ 682792 w 1703335"/>
                  <a:gd name="connsiteY1101" fmla="*/ 65900 h 1593770"/>
                  <a:gd name="connsiteX1102" fmla="*/ 687780 w 1703335"/>
                  <a:gd name="connsiteY1102" fmla="*/ 69486 h 1593770"/>
                  <a:gd name="connsiteX1103" fmla="*/ 689909 w 1703335"/>
                  <a:gd name="connsiteY1103" fmla="*/ 72344 h 1593770"/>
                  <a:gd name="connsiteX1104" fmla="*/ 691983 w 1703335"/>
                  <a:gd name="connsiteY1104" fmla="*/ 78564 h 1593770"/>
                  <a:gd name="connsiteX1105" fmla="*/ 691983 w 1703335"/>
                  <a:gd name="connsiteY1105" fmla="*/ 79741 h 1593770"/>
                  <a:gd name="connsiteX1106" fmla="*/ 693047 w 1703335"/>
                  <a:gd name="connsiteY1106" fmla="*/ 81870 h 1593770"/>
                  <a:gd name="connsiteX1107" fmla="*/ 693383 w 1703335"/>
                  <a:gd name="connsiteY1107" fmla="*/ 82655 h 1593770"/>
                  <a:gd name="connsiteX1108" fmla="*/ 694616 w 1703335"/>
                  <a:gd name="connsiteY1108" fmla="*/ 85737 h 1593770"/>
                  <a:gd name="connsiteX1109" fmla="*/ 700500 w 1703335"/>
                  <a:gd name="connsiteY1109" fmla="*/ 93694 h 1593770"/>
                  <a:gd name="connsiteX1110" fmla="*/ 701733 w 1703335"/>
                  <a:gd name="connsiteY1110" fmla="*/ 94423 h 1593770"/>
                  <a:gd name="connsiteX1111" fmla="*/ 703863 w 1703335"/>
                  <a:gd name="connsiteY1111" fmla="*/ 95880 h 1593770"/>
                  <a:gd name="connsiteX1112" fmla="*/ 708121 w 1703335"/>
                  <a:gd name="connsiteY1112" fmla="*/ 101932 h 1593770"/>
                  <a:gd name="connsiteX1113" fmla="*/ 708850 w 1703335"/>
                  <a:gd name="connsiteY1113" fmla="*/ 104790 h 1593770"/>
                  <a:gd name="connsiteX1114" fmla="*/ 709074 w 1703335"/>
                  <a:gd name="connsiteY1114" fmla="*/ 106022 h 1593770"/>
                  <a:gd name="connsiteX1115" fmla="*/ 710419 w 1703335"/>
                  <a:gd name="connsiteY1115" fmla="*/ 107199 h 1593770"/>
                  <a:gd name="connsiteX1116" fmla="*/ 711147 w 1703335"/>
                  <a:gd name="connsiteY1116" fmla="*/ 107928 h 1593770"/>
                  <a:gd name="connsiteX1117" fmla="*/ 714173 w 1703335"/>
                  <a:gd name="connsiteY1117" fmla="*/ 115213 h 1593770"/>
                  <a:gd name="connsiteX1118" fmla="*/ 714173 w 1703335"/>
                  <a:gd name="connsiteY1118" fmla="*/ 116670 h 1593770"/>
                  <a:gd name="connsiteX1119" fmla="*/ 711988 w 1703335"/>
                  <a:gd name="connsiteY1119" fmla="*/ 123002 h 1593770"/>
                  <a:gd name="connsiteX1120" fmla="*/ 710923 w 1703335"/>
                  <a:gd name="connsiteY1120" fmla="*/ 127036 h 1593770"/>
                  <a:gd name="connsiteX1121" fmla="*/ 710475 w 1703335"/>
                  <a:gd name="connsiteY1121" fmla="*/ 127989 h 1593770"/>
                  <a:gd name="connsiteX1122" fmla="*/ 708514 w 1703335"/>
                  <a:gd name="connsiteY1122" fmla="*/ 133201 h 1593770"/>
                  <a:gd name="connsiteX1123" fmla="*/ 706160 w 1703335"/>
                  <a:gd name="connsiteY1123" fmla="*/ 136899 h 1593770"/>
                  <a:gd name="connsiteX1124" fmla="*/ 705936 w 1703335"/>
                  <a:gd name="connsiteY1124" fmla="*/ 137067 h 1593770"/>
                  <a:gd name="connsiteX1125" fmla="*/ 707057 w 1703335"/>
                  <a:gd name="connsiteY1125" fmla="*/ 137571 h 1593770"/>
                  <a:gd name="connsiteX1126" fmla="*/ 709915 w 1703335"/>
                  <a:gd name="connsiteY1126" fmla="*/ 138972 h 1593770"/>
                  <a:gd name="connsiteX1127" fmla="*/ 712604 w 1703335"/>
                  <a:gd name="connsiteY1127" fmla="*/ 140934 h 1593770"/>
                  <a:gd name="connsiteX1128" fmla="*/ 714061 w 1703335"/>
                  <a:gd name="connsiteY1128" fmla="*/ 142391 h 1593770"/>
                  <a:gd name="connsiteX1129" fmla="*/ 715966 w 1703335"/>
                  <a:gd name="connsiteY1129" fmla="*/ 145080 h 1593770"/>
                  <a:gd name="connsiteX1130" fmla="*/ 718208 w 1703335"/>
                  <a:gd name="connsiteY1130" fmla="*/ 149003 h 1593770"/>
                  <a:gd name="connsiteX1131" fmla="*/ 719273 w 1703335"/>
                  <a:gd name="connsiteY1131" fmla="*/ 151076 h 1593770"/>
                  <a:gd name="connsiteX1132" fmla="*/ 720281 w 1703335"/>
                  <a:gd name="connsiteY1132" fmla="*/ 153766 h 1593770"/>
                  <a:gd name="connsiteX1133" fmla="*/ 723139 w 1703335"/>
                  <a:gd name="connsiteY1133" fmla="*/ 157297 h 1593770"/>
                  <a:gd name="connsiteX1134" fmla="*/ 723868 w 1703335"/>
                  <a:gd name="connsiteY1134" fmla="*/ 158754 h 1593770"/>
                  <a:gd name="connsiteX1135" fmla="*/ 724932 w 1703335"/>
                  <a:gd name="connsiteY1135" fmla="*/ 163349 h 1593770"/>
                  <a:gd name="connsiteX1136" fmla="*/ 724932 w 1703335"/>
                  <a:gd name="connsiteY1136" fmla="*/ 164077 h 1593770"/>
                  <a:gd name="connsiteX1137" fmla="*/ 724428 w 1703335"/>
                  <a:gd name="connsiteY1137" fmla="*/ 167215 h 1593770"/>
                  <a:gd name="connsiteX1138" fmla="*/ 728351 w 1703335"/>
                  <a:gd name="connsiteY1138" fmla="*/ 169681 h 1593770"/>
                  <a:gd name="connsiteX1139" fmla="*/ 731937 w 1703335"/>
                  <a:gd name="connsiteY1139" fmla="*/ 173267 h 1593770"/>
                  <a:gd name="connsiteX1140" fmla="*/ 734907 w 1703335"/>
                  <a:gd name="connsiteY1140" fmla="*/ 181729 h 1593770"/>
                  <a:gd name="connsiteX1141" fmla="*/ 734403 w 1703335"/>
                  <a:gd name="connsiteY1141" fmla="*/ 186324 h 1593770"/>
                  <a:gd name="connsiteX1142" fmla="*/ 734683 w 1703335"/>
                  <a:gd name="connsiteY1142" fmla="*/ 187389 h 1593770"/>
                  <a:gd name="connsiteX1143" fmla="*/ 735019 w 1703335"/>
                  <a:gd name="connsiteY1143" fmla="*/ 189910 h 1593770"/>
                  <a:gd name="connsiteX1144" fmla="*/ 735019 w 1703335"/>
                  <a:gd name="connsiteY1144" fmla="*/ 190639 h 1593770"/>
                  <a:gd name="connsiteX1145" fmla="*/ 734739 w 1703335"/>
                  <a:gd name="connsiteY1145" fmla="*/ 193161 h 1593770"/>
                  <a:gd name="connsiteX1146" fmla="*/ 735019 w 1703335"/>
                  <a:gd name="connsiteY1146" fmla="*/ 195682 h 1593770"/>
                  <a:gd name="connsiteX1147" fmla="*/ 735019 w 1703335"/>
                  <a:gd name="connsiteY1147" fmla="*/ 196411 h 1593770"/>
                  <a:gd name="connsiteX1148" fmla="*/ 734235 w 1703335"/>
                  <a:gd name="connsiteY1148" fmla="*/ 200333 h 1593770"/>
                  <a:gd name="connsiteX1149" fmla="*/ 733226 w 1703335"/>
                  <a:gd name="connsiteY1149" fmla="*/ 206049 h 1593770"/>
                  <a:gd name="connsiteX1150" fmla="*/ 732498 w 1703335"/>
                  <a:gd name="connsiteY1150" fmla="*/ 207506 h 1593770"/>
                  <a:gd name="connsiteX1151" fmla="*/ 732161 w 1703335"/>
                  <a:gd name="connsiteY1151" fmla="*/ 208122 h 1593770"/>
                  <a:gd name="connsiteX1152" fmla="*/ 732161 w 1703335"/>
                  <a:gd name="connsiteY1152" fmla="*/ 209355 h 1593770"/>
                  <a:gd name="connsiteX1153" fmla="*/ 732049 w 1703335"/>
                  <a:gd name="connsiteY1153" fmla="*/ 210812 h 1593770"/>
                  <a:gd name="connsiteX1154" fmla="*/ 733170 w 1703335"/>
                  <a:gd name="connsiteY1154" fmla="*/ 212549 h 1593770"/>
                  <a:gd name="connsiteX1155" fmla="*/ 734347 w 1703335"/>
                  <a:gd name="connsiteY1155" fmla="*/ 212269 h 1593770"/>
                  <a:gd name="connsiteX1156" fmla="*/ 738662 w 1703335"/>
                  <a:gd name="connsiteY1156" fmla="*/ 212101 h 1593770"/>
                  <a:gd name="connsiteX1157" fmla="*/ 744041 w 1703335"/>
                  <a:gd name="connsiteY1157" fmla="*/ 212606 h 1593770"/>
                  <a:gd name="connsiteX1158" fmla="*/ 747628 w 1703335"/>
                  <a:gd name="connsiteY1158" fmla="*/ 211989 h 1593770"/>
                  <a:gd name="connsiteX1159" fmla="*/ 749085 w 1703335"/>
                  <a:gd name="connsiteY1159" fmla="*/ 211989 h 1593770"/>
                  <a:gd name="connsiteX1160" fmla="*/ 757154 w 1703335"/>
                  <a:gd name="connsiteY1160" fmla="*/ 215856 h 1593770"/>
                  <a:gd name="connsiteX1161" fmla="*/ 759171 w 1703335"/>
                  <a:gd name="connsiteY1161" fmla="*/ 218377 h 1593770"/>
                  <a:gd name="connsiteX1162" fmla="*/ 761413 w 1703335"/>
                  <a:gd name="connsiteY1162" fmla="*/ 219554 h 1593770"/>
                  <a:gd name="connsiteX1163" fmla="*/ 764159 w 1703335"/>
                  <a:gd name="connsiteY1163" fmla="*/ 219162 h 1593770"/>
                  <a:gd name="connsiteX1164" fmla="*/ 764887 w 1703335"/>
                  <a:gd name="connsiteY1164" fmla="*/ 219162 h 1593770"/>
                  <a:gd name="connsiteX1165" fmla="*/ 770211 w 1703335"/>
                  <a:gd name="connsiteY1165" fmla="*/ 220619 h 1593770"/>
                  <a:gd name="connsiteX1166" fmla="*/ 776655 w 1703335"/>
                  <a:gd name="connsiteY1166" fmla="*/ 230201 h 1593770"/>
                  <a:gd name="connsiteX1167" fmla="*/ 776655 w 1703335"/>
                  <a:gd name="connsiteY1167" fmla="*/ 230705 h 1593770"/>
                  <a:gd name="connsiteX1168" fmla="*/ 774862 w 1703335"/>
                  <a:gd name="connsiteY1168" fmla="*/ 241297 h 1593770"/>
                  <a:gd name="connsiteX1169" fmla="*/ 778672 w 1703335"/>
                  <a:gd name="connsiteY1169" fmla="*/ 243706 h 1593770"/>
                  <a:gd name="connsiteX1170" fmla="*/ 780634 w 1703335"/>
                  <a:gd name="connsiteY1170" fmla="*/ 244995 h 1593770"/>
                  <a:gd name="connsiteX1171" fmla="*/ 781754 w 1703335"/>
                  <a:gd name="connsiteY1171" fmla="*/ 245275 h 1593770"/>
                  <a:gd name="connsiteX1172" fmla="*/ 789543 w 1703335"/>
                  <a:gd name="connsiteY1172" fmla="*/ 254185 h 1593770"/>
                  <a:gd name="connsiteX1173" fmla="*/ 789600 w 1703335"/>
                  <a:gd name="connsiteY1173" fmla="*/ 255586 h 1593770"/>
                  <a:gd name="connsiteX1174" fmla="*/ 789656 w 1703335"/>
                  <a:gd name="connsiteY1174" fmla="*/ 255586 h 1593770"/>
                  <a:gd name="connsiteX1175" fmla="*/ 790440 w 1703335"/>
                  <a:gd name="connsiteY1175" fmla="*/ 255362 h 1593770"/>
                  <a:gd name="connsiteX1176" fmla="*/ 792233 w 1703335"/>
                  <a:gd name="connsiteY1176" fmla="*/ 254914 h 1593770"/>
                  <a:gd name="connsiteX1177" fmla="*/ 793746 w 1703335"/>
                  <a:gd name="connsiteY1177" fmla="*/ 254185 h 1593770"/>
                  <a:gd name="connsiteX1178" fmla="*/ 795652 w 1703335"/>
                  <a:gd name="connsiteY1178" fmla="*/ 251776 h 1593770"/>
                  <a:gd name="connsiteX1179" fmla="*/ 800415 w 1703335"/>
                  <a:gd name="connsiteY1179" fmla="*/ 248413 h 1593770"/>
                  <a:gd name="connsiteX1180" fmla="*/ 801031 w 1703335"/>
                  <a:gd name="connsiteY1180" fmla="*/ 248189 h 1593770"/>
                  <a:gd name="connsiteX1181" fmla="*/ 802768 w 1703335"/>
                  <a:gd name="connsiteY1181" fmla="*/ 246004 h 1593770"/>
                  <a:gd name="connsiteX1182" fmla="*/ 807419 w 1703335"/>
                  <a:gd name="connsiteY1182" fmla="*/ 242697 h 1593770"/>
                  <a:gd name="connsiteX1183" fmla="*/ 807868 w 1703335"/>
                  <a:gd name="connsiteY1183" fmla="*/ 242249 h 1593770"/>
                  <a:gd name="connsiteX1184" fmla="*/ 815153 w 1703335"/>
                  <a:gd name="connsiteY1184" fmla="*/ 239223 h 1593770"/>
                  <a:gd name="connsiteX1185" fmla="*/ 815321 w 1703335"/>
                  <a:gd name="connsiteY1185" fmla="*/ 239223 h 1593770"/>
                  <a:gd name="connsiteX1186" fmla="*/ 818403 w 1703335"/>
                  <a:gd name="connsiteY1186" fmla="*/ 237598 h 1593770"/>
                  <a:gd name="connsiteX1187" fmla="*/ 818739 w 1703335"/>
                  <a:gd name="connsiteY1187" fmla="*/ 237486 h 1593770"/>
                  <a:gd name="connsiteX1188" fmla="*/ 824174 w 1703335"/>
                  <a:gd name="connsiteY1188" fmla="*/ 233283 h 1593770"/>
                  <a:gd name="connsiteX1189" fmla="*/ 830002 w 1703335"/>
                  <a:gd name="connsiteY1189" fmla="*/ 233059 h 1593770"/>
                  <a:gd name="connsiteX1190" fmla="*/ 830002 w 1703335"/>
                  <a:gd name="connsiteY1190" fmla="*/ 233003 h 1593770"/>
                  <a:gd name="connsiteX1191" fmla="*/ 834093 w 1703335"/>
                  <a:gd name="connsiteY1191" fmla="*/ 224765 h 1593770"/>
                  <a:gd name="connsiteX1192" fmla="*/ 835326 w 1703335"/>
                  <a:gd name="connsiteY1192" fmla="*/ 222244 h 1593770"/>
                  <a:gd name="connsiteX1193" fmla="*/ 836671 w 1703335"/>
                  <a:gd name="connsiteY1193" fmla="*/ 220226 h 1593770"/>
                  <a:gd name="connsiteX1194" fmla="*/ 837904 w 1703335"/>
                  <a:gd name="connsiteY1194" fmla="*/ 199381 h 1593770"/>
                  <a:gd name="connsiteX1195" fmla="*/ 840874 w 1703335"/>
                  <a:gd name="connsiteY1195" fmla="*/ 192712 h 1593770"/>
                  <a:gd name="connsiteX1196" fmla="*/ 841602 w 1703335"/>
                  <a:gd name="connsiteY1196" fmla="*/ 191984 h 1593770"/>
                  <a:gd name="connsiteX1197" fmla="*/ 844292 w 1703335"/>
                  <a:gd name="connsiteY1197" fmla="*/ 190022 h 1593770"/>
                  <a:gd name="connsiteX1198" fmla="*/ 845749 w 1703335"/>
                  <a:gd name="connsiteY1198" fmla="*/ 189294 h 1593770"/>
                  <a:gd name="connsiteX1199" fmla="*/ 846758 w 1703335"/>
                  <a:gd name="connsiteY1199" fmla="*/ 188846 h 1593770"/>
                  <a:gd name="connsiteX1200" fmla="*/ 847038 w 1703335"/>
                  <a:gd name="connsiteY1200" fmla="*/ 188061 h 1593770"/>
                  <a:gd name="connsiteX1201" fmla="*/ 847598 w 1703335"/>
                  <a:gd name="connsiteY1201" fmla="*/ 186716 h 1593770"/>
                  <a:gd name="connsiteX1202" fmla="*/ 848327 w 1703335"/>
                  <a:gd name="connsiteY1202" fmla="*/ 185259 h 1593770"/>
                  <a:gd name="connsiteX1203" fmla="*/ 850288 w 1703335"/>
                  <a:gd name="connsiteY1203" fmla="*/ 182569 h 1593770"/>
                  <a:gd name="connsiteX1204" fmla="*/ 851745 w 1703335"/>
                  <a:gd name="connsiteY1204" fmla="*/ 181113 h 1593770"/>
                  <a:gd name="connsiteX1205" fmla="*/ 856508 w 1703335"/>
                  <a:gd name="connsiteY1205" fmla="*/ 178423 h 1593770"/>
                  <a:gd name="connsiteX1206" fmla="*/ 864073 w 1703335"/>
                  <a:gd name="connsiteY1206" fmla="*/ 176349 h 1593770"/>
                  <a:gd name="connsiteX1207" fmla="*/ 865810 w 1703335"/>
                  <a:gd name="connsiteY1207" fmla="*/ 176013 h 1593770"/>
                  <a:gd name="connsiteX1208" fmla="*/ 866595 w 1703335"/>
                  <a:gd name="connsiteY1208" fmla="*/ 175621 h 1593770"/>
                  <a:gd name="connsiteX1209" fmla="*/ 871190 w 1703335"/>
                  <a:gd name="connsiteY1209" fmla="*/ 174556 h 1593770"/>
                  <a:gd name="connsiteX1210" fmla="*/ 871918 w 1703335"/>
                  <a:gd name="connsiteY1210" fmla="*/ 174556 h 1593770"/>
                  <a:gd name="connsiteX1211" fmla="*/ 876513 w 1703335"/>
                  <a:gd name="connsiteY1211" fmla="*/ 175621 h 1593770"/>
                  <a:gd name="connsiteX1212" fmla="*/ 876569 w 1703335"/>
                  <a:gd name="connsiteY1212" fmla="*/ 175677 h 1593770"/>
                  <a:gd name="connsiteX1213" fmla="*/ 878587 w 1703335"/>
                  <a:gd name="connsiteY1213" fmla="*/ 175397 h 1593770"/>
                  <a:gd name="connsiteX1214" fmla="*/ 880828 w 1703335"/>
                  <a:gd name="connsiteY1214" fmla="*/ 174836 h 1593770"/>
                  <a:gd name="connsiteX1215" fmla="*/ 881949 w 1703335"/>
                  <a:gd name="connsiteY1215" fmla="*/ 174612 h 1593770"/>
                  <a:gd name="connsiteX1216" fmla="*/ 886488 w 1703335"/>
                  <a:gd name="connsiteY1216" fmla="*/ 171810 h 1593770"/>
                  <a:gd name="connsiteX1217" fmla="*/ 891980 w 1703335"/>
                  <a:gd name="connsiteY1217" fmla="*/ 170241 h 1593770"/>
                  <a:gd name="connsiteX1218" fmla="*/ 895566 w 1703335"/>
                  <a:gd name="connsiteY1218" fmla="*/ 170241 h 1593770"/>
                  <a:gd name="connsiteX1219" fmla="*/ 898088 w 1703335"/>
                  <a:gd name="connsiteY1219" fmla="*/ 170578 h 1593770"/>
                  <a:gd name="connsiteX1220" fmla="*/ 907950 w 1703335"/>
                  <a:gd name="connsiteY1220" fmla="*/ 173323 h 1593770"/>
                  <a:gd name="connsiteX1221" fmla="*/ 909351 w 1703335"/>
                  <a:gd name="connsiteY1221" fmla="*/ 174724 h 1593770"/>
                  <a:gd name="connsiteX1222" fmla="*/ 911313 w 1703335"/>
                  <a:gd name="connsiteY1222" fmla="*/ 177414 h 1593770"/>
                  <a:gd name="connsiteX1223" fmla="*/ 911313 w 1703335"/>
                  <a:gd name="connsiteY1223" fmla="*/ 177414 h 1593770"/>
                  <a:gd name="connsiteX1224" fmla="*/ 912377 w 1703335"/>
                  <a:gd name="connsiteY1224" fmla="*/ 178871 h 1593770"/>
                  <a:gd name="connsiteX1225" fmla="*/ 917140 w 1703335"/>
                  <a:gd name="connsiteY1225" fmla="*/ 178871 h 1593770"/>
                  <a:gd name="connsiteX1226" fmla="*/ 919774 w 1703335"/>
                  <a:gd name="connsiteY1226" fmla="*/ 179207 h 1593770"/>
                  <a:gd name="connsiteX1227" fmla="*/ 921119 w 1703335"/>
                  <a:gd name="connsiteY1227" fmla="*/ 178535 h 1593770"/>
                  <a:gd name="connsiteX1228" fmla="*/ 927227 w 1703335"/>
                  <a:gd name="connsiteY1228" fmla="*/ 177526 h 1593770"/>
                  <a:gd name="connsiteX1229" fmla="*/ 927283 w 1703335"/>
                  <a:gd name="connsiteY1229" fmla="*/ 177414 h 1593770"/>
                  <a:gd name="connsiteX1230" fmla="*/ 936529 w 1703335"/>
                  <a:gd name="connsiteY1230" fmla="*/ 171698 h 1593770"/>
                  <a:gd name="connsiteX1231" fmla="*/ 937258 w 1703335"/>
                  <a:gd name="connsiteY1231" fmla="*/ 171698 h 1593770"/>
                  <a:gd name="connsiteX1232" fmla="*/ 942581 w 1703335"/>
                  <a:gd name="connsiteY1232" fmla="*/ 173155 h 1593770"/>
                  <a:gd name="connsiteX1233" fmla="*/ 947569 w 1703335"/>
                  <a:gd name="connsiteY1233" fmla="*/ 176237 h 1593770"/>
                  <a:gd name="connsiteX1234" fmla="*/ 951659 w 1703335"/>
                  <a:gd name="connsiteY1234" fmla="*/ 176798 h 1593770"/>
                  <a:gd name="connsiteX1235" fmla="*/ 951996 w 1703335"/>
                  <a:gd name="connsiteY1235" fmla="*/ 176854 h 1593770"/>
                  <a:gd name="connsiteX1236" fmla="*/ 957599 w 1703335"/>
                  <a:gd name="connsiteY1236" fmla="*/ 177414 h 1593770"/>
                  <a:gd name="connsiteX1237" fmla="*/ 957655 w 1703335"/>
                  <a:gd name="connsiteY1237" fmla="*/ 177302 h 1593770"/>
                  <a:gd name="connsiteX1238" fmla="*/ 962867 w 1703335"/>
                  <a:gd name="connsiteY1238" fmla="*/ 171306 h 1593770"/>
                  <a:gd name="connsiteX1239" fmla="*/ 967574 w 1703335"/>
                  <a:gd name="connsiteY1239" fmla="*/ 168952 h 1593770"/>
                  <a:gd name="connsiteX1240" fmla="*/ 968807 w 1703335"/>
                  <a:gd name="connsiteY1240" fmla="*/ 167495 h 1593770"/>
                  <a:gd name="connsiteX1241" fmla="*/ 969031 w 1703335"/>
                  <a:gd name="connsiteY1241" fmla="*/ 167271 h 1593770"/>
                  <a:gd name="connsiteX1242" fmla="*/ 978221 w 1703335"/>
                  <a:gd name="connsiteY1242" fmla="*/ 161612 h 1593770"/>
                  <a:gd name="connsiteX1243" fmla="*/ 981191 w 1703335"/>
                  <a:gd name="connsiteY1243" fmla="*/ 161612 h 1593770"/>
                  <a:gd name="connsiteX1244" fmla="*/ 981807 w 1703335"/>
                  <a:gd name="connsiteY1244" fmla="*/ 161219 h 1593770"/>
                  <a:gd name="connsiteX1245" fmla="*/ 987523 w 1703335"/>
                  <a:gd name="connsiteY1245" fmla="*/ 159482 h 1593770"/>
                  <a:gd name="connsiteX1246" fmla="*/ 992286 w 1703335"/>
                  <a:gd name="connsiteY1246" fmla="*/ 159482 h 1593770"/>
                  <a:gd name="connsiteX1247" fmla="*/ 995873 w 1703335"/>
                  <a:gd name="connsiteY1247" fmla="*/ 157689 h 1593770"/>
                  <a:gd name="connsiteX1248" fmla="*/ 1000300 w 1703335"/>
                  <a:gd name="connsiteY1248" fmla="*/ 156624 h 1593770"/>
                  <a:gd name="connsiteX1249" fmla="*/ 1003494 w 1703335"/>
                  <a:gd name="connsiteY1249" fmla="*/ 155896 h 1593770"/>
                  <a:gd name="connsiteX1250" fmla="*/ 1005287 w 1703335"/>
                  <a:gd name="connsiteY1250" fmla="*/ 155167 h 1593770"/>
                  <a:gd name="connsiteX1251" fmla="*/ 1005847 w 1703335"/>
                  <a:gd name="connsiteY1251" fmla="*/ 154943 h 1593770"/>
                  <a:gd name="connsiteX1252" fmla="*/ 1007977 w 1703335"/>
                  <a:gd name="connsiteY1252" fmla="*/ 154215 h 1593770"/>
                  <a:gd name="connsiteX1253" fmla="*/ 1011227 w 1703335"/>
                  <a:gd name="connsiteY1253" fmla="*/ 153710 h 1593770"/>
                  <a:gd name="connsiteX1254" fmla="*/ 1014085 w 1703335"/>
                  <a:gd name="connsiteY1254" fmla="*/ 153710 h 1593770"/>
                  <a:gd name="connsiteX1255" fmla="*/ 1017335 w 1703335"/>
                  <a:gd name="connsiteY1255" fmla="*/ 154215 h 1593770"/>
                  <a:gd name="connsiteX1256" fmla="*/ 1019464 w 1703335"/>
                  <a:gd name="connsiteY1256" fmla="*/ 154943 h 1593770"/>
                  <a:gd name="connsiteX1257" fmla="*/ 1026525 w 1703335"/>
                  <a:gd name="connsiteY1257" fmla="*/ 164750 h 1593770"/>
                  <a:gd name="connsiteX1258" fmla="*/ 1026525 w 1703335"/>
                  <a:gd name="connsiteY1258" fmla="*/ 165478 h 1593770"/>
                  <a:gd name="connsiteX1259" fmla="*/ 1026525 w 1703335"/>
                  <a:gd name="connsiteY1259" fmla="*/ 165814 h 1593770"/>
                  <a:gd name="connsiteX1260" fmla="*/ 1026973 w 1703335"/>
                  <a:gd name="connsiteY1260" fmla="*/ 165534 h 1593770"/>
                  <a:gd name="connsiteX1261" fmla="*/ 1032689 w 1703335"/>
                  <a:gd name="connsiteY1261" fmla="*/ 163797 h 1593770"/>
                  <a:gd name="connsiteX1262" fmla="*/ 1033418 w 1703335"/>
                  <a:gd name="connsiteY1262" fmla="*/ 163797 h 1593770"/>
                  <a:gd name="connsiteX1263" fmla="*/ 1040703 w 1703335"/>
                  <a:gd name="connsiteY1263" fmla="*/ 166823 h 1593770"/>
                  <a:gd name="connsiteX1264" fmla="*/ 1041039 w 1703335"/>
                  <a:gd name="connsiteY1264" fmla="*/ 167159 h 1593770"/>
                  <a:gd name="connsiteX1265" fmla="*/ 1043056 w 1703335"/>
                  <a:gd name="connsiteY1265" fmla="*/ 166487 h 1593770"/>
                  <a:gd name="connsiteX1266" fmla="*/ 1046306 w 1703335"/>
                  <a:gd name="connsiteY1266" fmla="*/ 165926 h 1593770"/>
                  <a:gd name="connsiteX1267" fmla="*/ 1048436 w 1703335"/>
                  <a:gd name="connsiteY1267" fmla="*/ 165926 h 1593770"/>
                  <a:gd name="connsiteX1268" fmla="*/ 1051686 w 1703335"/>
                  <a:gd name="connsiteY1268" fmla="*/ 166487 h 1593770"/>
                  <a:gd name="connsiteX1269" fmla="*/ 1052751 w 1703335"/>
                  <a:gd name="connsiteY1269" fmla="*/ 166655 h 1593770"/>
                  <a:gd name="connsiteX1270" fmla="*/ 1057346 w 1703335"/>
                  <a:gd name="connsiteY1270" fmla="*/ 167720 h 1593770"/>
                  <a:gd name="connsiteX1271" fmla="*/ 1060260 w 1703335"/>
                  <a:gd name="connsiteY1271" fmla="*/ 169177 h 1593770"/>
                  <a:gd name="connsiteX1272" fmla="*/ 1064855 w 1703335"/>
                  <a:gd name="connsiteY1272" fmla="*/ 173772 h 1593770"/>
                  <a:gd name="connsiteX1273" fmla="*/ 1065583 w 1703335"/>
                  <a:gd name="connsiteY1273" fmla="*/ 175229 h 1593770"/>
                  <a:gd name="connsiteX1274" fmla="*/ 1066480 w 1703335"/>
                  <a:gd name="connsiteY1274" fmla="*/ 177806 h 1593770"/>
                  <a:gd name="connsiteX1275" fmla="*/ 1066592 w 1703335"/>
                  <a:gd name="connsiteY1275" fmla="*/ 178367 h 1593770"/>
                  <a:gd name="connsiteX1276" fmla="*/ 1067657 w 1703335"/>
                  <a:gd name="connsiteY1276" fmla="*/ 179375 h 1593770"/>
                  <a:gd name="connsiteX1277" fmla="*/ 1068273 w 1703335"/>
                  <a:gd name="connsiteY1277" fmla="*/ 179151 h 1593770"/>
                  <a:gd name="connsiteX1278" fmla="*/ 1072028 w 1703335"/>
                  <a:gd name="connsiteY1278" fmla="*/ 175397 h 1593770"/>
                  <a:gd name="connsiteX1279" fmla="*/ 1072868 w 1703335"/>
                  <a:gd name="connsiteY1279" fmla="*/ 174108 h 1593770"/>
                  <a:gd name="connsiteX1280" fmla="*/ 1075726 w 1703335"/>
                  <a:gd name="connsiteY1280" fmla="*/ 171250 h 1593770"/>
                  <a:gd name="connsiteX1281" fmla="*/ 1080041 w 1703335"/>
                  <a:gd name="connsiteY1281" fmla="*/ 168392 h 1593770"/>
                  <a:gd name="connsiteX1282" fmla="*/ 1085757 w 1703335"/>
                  <a:gd name="connsiteY1282" fmla="*/ 166655 h 1593770"/>
                  <a:gd name="connsiteX1283" fmla="*/ 1092929 w 1703335"/>
                  <a:gd name="connsiteY1283" fmla="*/ 166655 h 1593770"/>
                  <a:gd name="connsiteX1284" fmla="*/ 1097525 w 1703335"/>
                  <a:gd name="connsiteY1284" fmla="*/ 167720 h 1593770"/>
                  <a:gd name="connsiteX1285" fmla="*/ 1098981 w 1703335"/>
                  <a:gd name="connsiteY1285" fmla="*/ 168448 h 1593770"/>
                  <a:gd name="connsiteX1286" fmla="*/ 1100550 w 1703335"/>
                  <a:gd name="connsiteY1286" fmla="*/ 169457 h 1593770"/>
                  <a:gd name="connsiteX1287" fmla="*/ 1100887 w 1703335"/>
                  <a:gd name="connsiteY1287" fmla="*/ 169737 h 1593770"/>
                  <a:gd name="connsiteX1288" fmla="*/ 1101895 w 1703335"/>
                  <a:gd name="connsiteY1288" fmla="*/ 169233 h 1593770"/>
                  <a:gd name="connsiteX1289" fmla="*/ 1106490 w 1703335"/>
                  <a:gd name="connsiteY1289" fmla="*/ 168168 h 1593770"/>
                  <a:gd name="connsiteX1290" fmla="*/ 1108620 w 1703335"/>
                  <a:gd name="connsiteY1290" fmla="*/ 168168 h 1593770"/>
                  <a:gd name="connsiteX1291" fmla="*/ 1111870 w 1703335"/>
                  <a:gd name="connsiteY1291" fmla="*/ 168672 h 1593770"/>
                  <a:gd name="connsiteX1292" fmla="*/ 1113271 w 1703335"/>
                  <a:gd name="connsiteY1292" fmla="*/ 169121 h 1593770"/>
                  <a:gd name="connsiteX1293" fmla="*/ 1116801 w 1703335"/>
                  <a:gd name="connsiteY1293" fmla="*/ 169681 h 1593770"/>
                  <a:gd name="connsiteX1294" fmla="*/ 1121284 w 1703335"/>
                  <a:gd name="connsiteY1294" fmla="*/ 171586 h 1593770"/>
                  <a:gd name="connsiteX1295" fmla="*/ 1124142 w 1703335"/>
                  <a:gd name="connsiteY1295" fmla="*/ 173716 h 1593770"/>
                  <a:gd name="connsiteX1296" fmla="*/ 1125263 w 1703335"/>
                  <a:gd name="connsiteY1296" fmla="*/ 174668 h 1593770"/>
                  <a:gd name="connsiteX1297" fmla="*/ 1125991 w 1703335"/>
                  <a:gd name="connsiteY1297" fmla="*/ 175397 h 1593770"/>
                  <a:gd name="connsiteX1298" fmla="*/ 1126664 w 1703335"/>
                  <a:gd name="connsiteY1298" fmla="*/ 176125 h 1593770"/>
                  <a:gd name="connsiteX1299" fmla="*/ 1127729 w 1703335"/>
                  <a:gd name="connsiteY1299" fmla="*/ 175621 h 1593770"/>
                  <a:gd name="connsiteX1300" fmla="*/ 1132324 w 1703335"/>
                  <a:gd name="connsiteY1300" fmla="*/ 174556 h 1593770"/>
                  <a:gd name="connsiteX1301" fmla="*/ 1134453 w 1703335"/>
                  <a:gd name="connsiteY1301" fmla="*/ 174556 h 1593770"/>
                  <a:gd name="connsiteX1302" fmla="*/ 1139777 w 1703335"/>
                  <a:gd name="connsiteY1302" fmla="*/ 176013 h 1593770"/>
                  <a:gd name="connsiteX1303" fmla="*/ 1144764 w 1703335"/>
                  <a:gd name="connsiteY1303" fmla="*/ 180272 h 1593770"/>
                  <a:gd name="connsiteX1304" fmla="*/ 1145212 w 1703335"/>
                  <a:gd name="connsiteY1304" fmla="*/ 180272 h 1593770"/>
                  <a:gd name="connsiteX1305" fmla="*/ 1151993 w 1703335"/>
                  <a:gd name="connsiteY1305" fmla="*/ 182794 h 1593770"/>
                  <a:gd name="connsiteX1306" fmla="*/ 1151993 w 1703335"/>
                  <a:gd name="connsiteY1306" fmla="*/ 182794 h 1593770"/>
                  <a:gd name="connsiteX1307" fmla="*/ 1154683 w 1703335"/>
                  <a:gd name="connsiteY1307" fmla="*/ 184699 h 1593770"/>
                  <a:gd name="connsiteX1308" fmla="*/ 1154963 w 1703335"/>
                  <a:gd name="connsiteY1308" fmla="*/ 184979 h 1593770"/>
                  <a:gd name="connsiteX1309" fmla="*/ 1157596 w 1703335"/>
                  <a:gd name="connsiteY1309" fmla="*/ 186884 h 1593770"/>
                  <a:gd name="connsiteX1310" fmla="*/ 1158325 w 1703335"/>
                  <a:gd name="connsiteY1310" fmla="*/ 187613 h 1593770"/>
                  <a:gd name="connsiteX1311" fmla="*/ 1160791 w 1703335"/>
                  <a:gd name="connsiteY1311" fmla="*/ 191647 h 1593770"/>
                  <a:gd name="connsiteX1312" fmla="*/ 1160903 w 1703335"/>
                  <a:gd name="connsiteY1312" fmla="*/ 191928 h 1593770"/>
                  <a:gd name="connsiteX1313" fmla="*/ 1162528 w 1703335"/>
                  <a:gd name="connsiteY1313" fmla="*/ 191816 h 1593770"/>
                  <a:gd name="connsiteX1314" fmla="*/ 1165386 w 1703335"/>
                  <a:gd name="connsiteY1314" fmla="*/ 191816 h 1593770"/>
                  <a:gd name="connsiteX1315" fmla="*/ 1169925 w 1703335"/>
                  <a:gd name="connsiteY1315" fmla="*/ 192880 h 1593770"/>
                  <a:gd name="connsiteX1316" fmla="*/ 1176873 w 1703335"/>
                  <a:gd name="connsiteY1316" fmla="*/ 193497 h 1593770"/>
                  <a:gd name="connsiteX1317" fmla="*/ 1185055 w 1703335"/>
                  <a:gd name="connsiteY1317" fmla="*/ 203303 h 1593770"/>
                  <a:gd name="connsiteX1318" fmla="*/ 1185391 w 1703335"/>
                  <a:gd name="connsiteY1318" fmla="*/ 203976 h 1593770"/>
                  <a:gd name="connsiteX1319" fmla="*/ 1186512 w 1703335"/>
                  <a:gd name="connsiteY1319" fmla="*/ 208627 h 1593770"/>
                  <a:gd name="connsiteX1320" fmla="*/ 1186512 w 1703335"/>
                  <a:gd name="connsiteY1320" fmla="*/ 211989 h 1593770"/>
                  <a:gd name="connsiteX1321" fmla="*/ 1186848 w 1703335"/>
                  <a:gd name="connsiteY1321" fmla="*/ 212606 h 1593770"/>
                  <a:gd name="connsiteX1322" fmla="*/ 1187576 w 1703335"/>
                  <a:gd name="connsiteY1322" fmla="*/ 214062 h 1593770"/>
                  <a:gd name="connsiteX1323" fmla="*/ 1188641 w 1703335"/>
                  <a:gd name="connsiteY1323" fmla="*/ 218657 h 1593770"/>
                  <a:gd name="connsiteX1324" fmla="*/ 1188641 w 1703335"/>
                  <a:gd name="connsiteY1324" fmla="*/ 220787 h 1593770"/>
                  <a:gd name="connsiteX1325" fmla="*/ 1184046 w 1703335"/>
                  <a:gd name="connsiteY1325" fmla="*/ 229361 h 1593770"/>
                  <a:gd name="connsiteX1326" fmla="*/ 1182757 w 1703335"/>
                  <a:gd name="connsiteY1326" fmla="*/ 230257 h 1593770"/>
                  <a:gd name="connsiteX1327" fmla="*/ 1175136 w 1703335"/>
                  <a:gd name="connsiteY1327" fmla="*/ 237934 h 1593770"/>
                  <a:gd name="connsiteX1328" fmla="*/ 1176033 w 1703335"/>
                  <a:gd name="connsiteY1328" fmla="*/ 239279 h 1593770"/>
                  <a:gd name="connsiteX1329" fmla="*/ 1179395 w 1703335"/>
                  <a:gd name="connsiteY1329" fmla="*/ 240288 h 1593770"/>
                  <a:gd name="connsiteX1330" fmla="*/ 1180852 w 1703335"/>
                  <a:gd name="connsiteY1330" fmla="*/ 241016 h 1593770"/>
                  <a:gd name="connsiteX1331" fmla="*/ 1185447 w 1703335"/>
                  <a:gd name="connsiteY1331" fmla="*/ 245667 h 1593770"/>
                  <a:gd name="connsiteX1332" fmla="*/ 1186175 w 1703335"/>
                  <a:gd name="connsiteY1332" fmla="*/ 247124 h 1593770"/>
                  <a:gd name="connsiteX1333" fmla="*/ 1187016 w 1703335"/>
                  <a:gd name="connsiteY1333" fmla="*/ 249590 h 1593770"/>
                  <a:gd name="connsiteX1334" fmla="*/ 1187352 w 1703335"/>
                  <a:gd name="connsiteY1334" fmla="*/ 250487 h 1593770"/>
                  <a:gd name="connsiteX1335" fmla="*/ 1188529 w 1703335"/>
                  <a:gd name="connsiteY1335" fmla="*/ 251663 h 1593770"/>
                  <a:gd name="connsiteX1336" fmla="*/ 1191219 w 1703335"/>
                  <a:gd name="connsiteY1336" fmla="*/ 256427 h 1593770"/>
                  <a:gd name="connsiteX1337" fmla="*/ 1191947 w 1703335"/>
                  <a:gd name="connsiteY1337" fmla="*/ 259284 h 1593770"/>
                  <a:gd name="connsiteX1338" fmla="*/ 1192228 w 1703335"/>
                  <a:gd name="connsiteY1338" fmla="*/ 262927 h 1593770"/>
                  <a:gd name="connsiteX1339" fmla="*/ 1192452 w 1703335"/>
                  <a:gd name="connsiteY1339" fmla="*/ 263263 h 1593770"/>
                  <a:gd name="connsiteX1340" fmla="*/ 1195310 w 1703335"/>
                  <a:gd name="connsiteY1340" fmla="*/ 263655 h 1593770"/>
                  <a:gd name="connsiteX1341" fmla="*/ 1195982 w 1703335"/>
                  <a:gd name="connsiteY1341" fmla="*/ 263319 h 1593770"/>
                  <a:gd name="connsiteX1342" fmla="*/ 1196374 w 1703335"/>
                  <a:gd name="connsiteY1342" fmla="*/ 263151 h 1593770"/>
                  <a:gd name="connsiteX1343" fmla="*/ 1197551 w 1703335"/>
                  <a:gd name="connsiteY1343" fmla="*/ 261694 h 1593770"/>
                  <a:gd name="connsiteX1344" fmla="*/ 1199008 w 1703335"/>
                  <a:gd name="connsiteY1344" fmla="*/ 260237 h 1593770"/>
                  <a:gd name="connsiteX1345" fmla="*/ 1200577 w 1703335"/>
                  <a:gd name="connsiteY1345" fmla="*/ 258948 h 1593770"/>
                  <a:gd name="connsiteX1346" fmla="*/ 1201866 w 1703335"/>
                  <a:gd name="connsiteY1346" fmla="*/ 258108 h 1593770"/>
                  <a:gd name="connsiteX1347" fmla="*/ 1203267 w 1703335"/>
                  <a:gd name="connsiteY1347" fmla="*/ 256707 h 1593770"/>
                  <a:gd name="connsiteX1348" fmla="*/ 1208478 w 1703335"/>
                  <a:gd name="connsiteY1348" fmla="*/ 253905 h 1593770"/>
                  <a:gd name="connsiteX1349" fmla="*/ 1209711 w 1703335"/>
                  <a:gd name="connsiteY1349" fmla="*/ 252392 h 1593770"/>
                  <a:gd name="connsiteX1350" fmla="*/ 1210440 w 1703335"/>
                  <a:gd name="connsiteY1350" fmla="*/ 251663 h 1593770"/>
                  <a:gd name="connsiteX1351" fmla="*/ 1210776 w 1703335"/>
                  <a:gd name="connsiteY1351" fmla="*/ 251383 h 1593770"/>
                  <a:gd name="connsiteX1352" fmla="*/ 1213297 w 1703335"/>
                  <a:gd name="connsiteY1352" fmla="*/ 240960 h 1593770"/>
                  <a:gd name="connsiteX1353" fmla="*/ 1214026 w 1703335"/>
                  <a:gd name="connsiteY1353" fmla="*/ 240232 h 1593770"/>
                  <a:gd name="connsiteX1354" fmla="*/ 1221367 w 1703335"/>
                  <a:gd name="connsiteY1354" fmla="*/ 237206 h 1593770"/>
                  <a:gd name="connsiteX1355" fmla="*/ 1226410 w 1703335"/>
                  <a:gd name="connsiteY1355" fmla="*/ 237206 h 1593770"/>
                  <a:gd name="connsiteX1356" fmla="*/ 1229268 w 1703335"/>
                  <a:gd name="connsiteY1356" fmla="*/ 237598 h 1593770"/>
                  <a:gd name="connsiteX1357" fmla="*/ 1230221 w 1703335"/>
                  <a:gd name="connsiteY1357" fmla="*/ 237878 h 1593770"/>
                  <a:gd name="connsiteX1358" fmla="*/ 1230277 w 1703335"/>
                  <a:gd name="connsiteY1358" fmla="*/ 237822 h 1593770"/>
                  <a:gd name="connsiteX1359" fmla="*/ 1233135 w 1703335"/>
                  <a:gd name="connsiteY1359" fmla="*/ 235693 h 1593770"/>
                  <a:gd name="connsiteX1360" fmla="*/ 1233583 w 1703335"/>
                  <a:gd name="connsiteY1360" fmla="*/ 235357 h 1593770"/>
                  <a:gd name="connsiteX1361" fmla="*/ 1234031 w 1703335"/>
                  <a:gd name="connsiteY1361" fmla="*/ 228856 h 1593770"/>
                  <a:gd name="connsiteX1362" fmla="*/ 1236889 w 1703335"/>
                  <a:gd name="connsiteY1362" fmla="*/ 222412 h 1593770"/>
                  <a:gd name="connsiteX1363" fmla="*/ 1237954 w 1703335"/>
                  <a:gd name="connsiteY1363" fmla="*/ 218489 h 1593770"/>
                  <a:gd name="connsiteX1364" fmla="*/ 1238850 w 1703335"/>
                  <a:gd name="connsiteY1364" fmla="*/ 216640 h 1593770"/>
                  <a:gd name="connsiteX1365" fmla="*/ 1239299 w 1703335"/>
                  <a:gd name="connsiteY1365" fmla="*/ 214847 h 1593770"/>
                  <a:gd name="connsiteX1366" fmla="*/ 1240756 w 1703335"/>
                  <a:gd name="connsiteY1366" fmla="*/ 211597 h 1593770"/>
                  <a:gd name="connsiteX1367" fmla="*/ 1242213 w 1703335"/>
                  <a:gd name="connsiteY1367" fmla="*/ 209467 h 1593770"/>
                  <a:gd name="connsiteX1368" fmla="*/ 1249386 w 1703335"/>
                  <a:gd name="connsiteY1368" fmla="*/ 204984 h 1593770"/>
                  <a:gd name="connsiteX1369" fmla="*/ 1250450 w 1703335"/>
                  <a:gd name="connsiteY1369" fmla="*/ 203303 h 1593770"/>
                  <a:gd name="connsiteX1370" fmla="*/ 1253812 w 1703335"/>
                  <a:gd name="connsiteY1370" fmla="*/ 198428 h 1593770"/>
                  <a:gd name="connsiteX1371" fmla="*/ 1255718 w 1703335"/>
                  <a:gd name="connsiteY1371" fmla="*/ 195794 h 1593770"/>
                  <a:gd name="connsiteX1372" fmla="*/ 1257175 w 1703335"/>
                  <a:gd name="connsiteY1372" fmla="*/ 194337 h 1593770"/>
                  <a:gd name="connsiteX1373" fmla="*/ 1259864 w 1703335"/>
                  <a:gd name="connsiteY1373" fmla="*/ 192376 h 1593770"/>
                  <a:gd name="connsiteX1374" fmla="*/ 1261321 w 1703335"/>
                  <a:gd name="connsiteY1374" fmla="*/ 191647 h 1593770"/>
                  <a:gd name="connsiteX1375" fmla="*/ 1265917 w 1703335"/>
                  <a:gd name="connsiteY1375" fmla="*/ 190583 h 1593770"/>
                  <a:gd name="connsiteX1376" fmla="*/ 1268046 w 1703335"/>
                  <a:gd name="connsiteY1376" fmla="*/ 190583 h 1593770"/>
                  <a:gd name="connsiteX1377" fmla="*/ 1273650 w 1703335"/>
                  <a:gd name="connsiteY1377" fmla="*/ 192264 h 1593770"/>
                  <a:gd name="connsiteX1378" fmla="*/ 1280710 w 1703335"/>
                  <a:gd name="connsiteY1378" fmla="*/ 196859 h 1593770"/>
                  <a:gd name="connsiteX1379" fmla="*/ 1282784 w 1703335"/>
                  <a:gd name="connsiteY1379" fmla="*/ 196411 h 1593770"/>
                  <a:gd name="connsiteX1380" fmla="*/ 1286706 w 1703335"/>
                  <a:gd name="connsiteY1380" fmla="*/ 195626 h 1593770"/>
                  <a:gd name="connsiteX1381" fmla="*/ 1288668 w 1703335"/>
                  <a:gd name="connsiteY1381" fmla="*/ 195626 h 1593770"/>
                  <a:gd name="connsiteX1382" fmla="*/ 1292422 w 1703335"/>
                  <a:gd name="connsiteY1382" fmla="*/ 194898 h 1593770"/>
                  <a:gd name="connsiteX1383" fmla="*/ 1294552 w 1703335"/>
                  <a:gd name="connsiteY1383" fmla="*/ 194898 h 1593770"/>
                  <a:gd name="connsiteX1384" fmla="*/ 1300772 w 1703335"/>
                  <a:gd name="connsiteY1384" fmla="*/ 196971 h 1593770"/>
                  <a:gd name="connsiteX1385" fmla="*/ 1301052 w 1703335"/>
                  <a:gd name="connsiteY1385" fmla="*/ 197195 h 1593770"/>
                  <a:gd name="connsiteX1386" fmla="*/ 1301164 w 1703335"/>
                  <a:gd name="connsiteY1386" fmla="*/ 197027 h 1593770"/>
                  <a:gd name="connsiteX1387" fmla="*/ 1305759 w 1703335"/>
                  <a:gd name="connsiteY1387" fmla="*/ 192432 h 1593770"/>
                  <a:gd name="connsiteX1388" fmla="*/ 1306263 w 1703335"/>
                  <a:gd name="connsiteY1388" fmla="*/ 192152 h 1593770"/>
                  <a:gd name="connsiteX1389" fmla="*/ 1307888 w 1703335"/>
                  <a:gd name="connsiteY1389" fmla="*/ 189350 h 1593770"/>
                  <a:gd name="connsiteX1390" fmla="*/ 1309121 w 1703335"/>
                  <a:gd name="connsiteY1390" fmla="*/ 187613 h 1593770"/>
                  <a:gd name="connsiteX1391" fmla="*/ 1309570 w 1703335"/>
                  <a:gd name="connsiteY1391" fmla="*/ 185259 h 1593770"/>
                  <a:gd name="connsiteX1392" fmla="*/ 1312372 w 1703335"/>
                  <a:gd name="connsiteY1392" fmla="*/ 179992 h 1593770"/>
                  <a:gd name="connsiteX1393" fmla="*/ 1313100 w 1703335"/>
                  <a:gd name="connsiteY1393" fmla="*/ 179263 h 1593770"/>
                  <a:gd name="connsiteX1394" fmla="*/ 1320385 w 1703335"/>
                  <a:gd name="connsiteY1394" fmla="*/ 176237 h 1593770"/>
                  <a:gd name="connsiteX1395" fmla="*/ 1322794 w 1703335"/>
                  <a:gd name="connsiteY1395" fmla="*/ 176125 h 1593770"/>
                  <a:gd name="connsiteX1396" fmla="*/ 1322794 w 1703335"/>
                  <a:gd name="connsiteY1396" fmla="*/ 176125 h 1593770"/>
                  <a:gd name="connsiteX1397" fmla="*/ 1323523 w 1703335"/>
                  <a:gd name="connsiteY1397" fmla="*/ 173996 h 1593770"/>
                  <a:gd name="connsiteX1398" fmla="*/ 1325989 w 1703335"/>
                  <a:gd name="connsiteY1398" fmla="*/ 169961 h 1593770"/>
                  <a:gd name="connsiteX1399" fmla="*/ 1326717 w 1703335"/>
                  <a:gd name="connsiteY1399" fmla="*/ 169233 h 1593770"/>
                  <a:gd name="connsiteX1400" fmla="*/ 1329071 w 1703335"/>
                  <a:gd name="connsiteY1400" fmla="*/ 167495 h 1593770"/>
                  <a:gd name="connsiteX1401" fmla="*/ 1329855 w 1703335"/>
                  <a:gd name="connsiteY1401" fmla="*/ 165478 h 1593770"/>
                  <a:gd name="connsiteX1402" fmla="*/ 1330584 w 1703335"/>
                  <a:gd name="connsiteY1402" fmla="*/ 164021 h 1593770"/>
                  <a:gd name="connsiteX1403" fmla="*/ 1332769 w 1703335"/>
                  <a:gd name="connsiteY1403" fmla="*/ 161107 h 1593770"/>
                  <a:gd name="connsiteX1404" fmla="*/ 1337364 w 1703335"/>
                  <a:gd name="connsiteY1404" fmla="*/ 156512 h 1593770"/>
                  <a:gd name="connsiteX1405" fmla="*/ 1338821 w 1703335"/>
                  <a:gd name="connsiteY1405" fmla="*/ 155784 h 1593770"/>
                  <a:gd name="connsiteX1406" fmla="*/ 1345658 w 1703335"/>
                  <a:gd name="connsiteY1406" fmla="*/ 154943 h 1593770"/>
                  <a:gd name="connsiteX1407" fmla="*/ 1354231 w 1703335"/>
                  <a:gd name="connsiteY1407" fmla="*/ 150404 h 1593770"/>
                  <a:gd name="connsiteX1408" fmla="*/ 1357089 w 1703335"/>
                  <a:gd name="connsiteY1408" fmla="*/ 150404 h 1593770"/>
                  <a:gd name="connsiteX1409" fmla="*/ 1360339 w 1703335"/>
                  <a:gd name="connsiteY1409" fmla="*/ 150908 h 1593770"/>
                  <a:gd name="connsiteX1410" fmla="*/ 1362469 w 1703335"/>
                  <a:gd name="connsiteY1410" fmla="*/ 151637 h 1593770"/>
                  <a:gd name="connsiteX1411" fmla="*/ 1363814 w 1703335"/>
                  <a:gd name="connsiteY1411" fmla="*/ 152197 h 1593770"/>
                  <a:gd name="connsiteX1412" fmla="*/ 1367064 w 1703335"/>
                  <a:gd name="connsiteY1412" fmla="*/ 151525 h 1593770"/>
                  <a:gd name="connsiteX1413" fmla="*/ 1374013 w 1703335"/>
                  <a:gd name="connsiteY1413" fmla="*/ 149003 h 1593770"/>
                  <a:gd name="connsiteX1414" fmla="*/ 1375357 w 1703335"/>
                  <a:gd name="connsiteY1414" fmla="*/ 148555 h 1593770"/>
                  <a:gd name="connsiteX1415" fmla="*/ 1381073 w 1703335"/>
                  <a:gd name="connsiteY1415" fmla="*/ 147098 h 1593770"/>
                  <a:gd name="connsiteX1416" fmla="*/ 1384379 w 1703335"/>
                  <a:gd name="connsiteY1416" fmla="*/ 146818 h 1593770"/>
                  <a:gd name="connsiteX1417" fmla="*/ 1393738 w 1703335"/>
                  <a:gd name="connsiteY1417" fmla="*/ 147546 h 1593770"/>
                  <a:gd name="connsiteX1418" fmla="*/ 1393850 w 1703335"/>
                  <a:gd name="connsiteY1418" fmla="*/ 147546 h 1593770"/>
                  <a:gd name="connsiteX1419" fmla="*/ 1394970 w 1703335"/>
                  <a:gd name="connsiteY1419" fmla="*/ 146257 h 1593770"/>
                  <a:gd name="connsiteX1420" fmla="*/ 1395699 w 1703335"/>
                  <a:gd name="connsiteY1420" fmla="*/ 145529 h 1593770"/>
                  <a:gd name="connsiteX1421" fmla="*/ 1400854 w 1703335"/>
                  <a:gd name="connsiteY1421" fmla="*/ 142727 h 1593770"/>
                  <a:gd name="connsiteX1422" fmla="*/ 1402031 w 1703335"/>
                  <a:gd name="connsiteY1422" fmla="*/ 142167 h 1593770"/>
                  <a:gd name="connsiteX1423" fmla="*/ 1405505 w 1703335"/>
                  <a:gd name="connsiteY1423" fmla="*/ 141158 h 1593770"/>
                  <a:gd name="connsiteX1424" fmla="*/ 1406346 w 1703335"/>
                  <a:gd name="connsiteY1424" fmla="*/ 140766 h 1593770"/>
                  <a:gd name="connsiteX1425" fmla="*/ 1415592 w 1703335"/>
                  <a:gd name="connsiteY1425" fmla="*/ 140766 h 1593770"/>
                  <a:gd name="connsiteX1426" fmla="*/ 1416377 w 1703335"/>
                  <a:gd name="connsiteY1426" fmla="*/ 141158 h 1593770"/>
                  <a:gd name="connsiteX1427" fmla="*/ 1420635 w 1703335"/>
                  <a:gd name="connsiteY1427" fmla="*/ 141606 h 1593770"/>
                  <a:gd name="connsiteX1428" fmla="*/ 1427640 w 1703335"/>
                  <a:gd name="connsiteY1428" fmla="*/ 149844 h 1593770"/>
                  <a:gd name="connsiteX1429" fmla="*/ 1428705 w 1703335"/>
                  <a:gd name="connsiteY1429" fmla="*/ 156680 h 1593770"/>
                  <a:gd name="connsiteX1430" fmla="*/ 1434197 w 1703335"/>
                  <a:gd name="connsiteY1430" fmla="*/ 165254 h 1593770"/>
                  <a:gd name="connsiteX1431" fmla="*/ 1435822 w 1703335"/>
                  <a:gd name="connsiteY1431" fmla="*/ 168336 h 1593770"/>
                  <a:gd name="connsiteX1432" fmla="*/ 1436550 w 1703335"/>
                  <a:gd name="connsiteY1432" fmla="*/ 170465 h 1593770"/>
                  <a:gd name="connsiteX1433" fmla="*/ 1437055 w 1703335"/>
                  <a:gd name="connsiteY1433" fmla="*/ 173940 h 1593770"/>
                  <a:gd name="connsiteX1434" fmla="*/ 1441369 w 1703335"/>
                  <a:gd name="connsiteY1434" fmla="*/ 182345 h 1593770"/>
                  <a:gd name="connsiteX1435" fmla="*/ 1441369 w 1703335"/>
                  <a:gd name="connsiteY1435" fmla="*/ 183802 h 1593770"/>
                  <a:gd name="connsiteX1436" fmla="*/ 1441369 w 1703335"/>
                  <a:gd name="connsiteY1436" fmla="*/ 183802 h 1593770"/>
                  <a:gd name="connsiteX1437" fmla="*/ 1442210 w 1703335"/>
                  <a:gd name="connsiteY1437" fmla="*/ 184026 h 1593770"/>
                  <a:gd name="connsiteX1438" fmla="*/ 1444339 w 1703335"/>
                  <a:gd name="connsiteY1438" fmla="*/ 184755 h 1593770"/>
                  <a:gd name="connsiteX1439" fmla="*/ 1448318 w 1703335"/>
                  <a:gd name="connsiteY1439" fmla="*/ 187165 h 1593770"/>
                  <a:gd name="connsiteX1440" fmla="*/ 1449663 w 1703335"/>
                  <a:gd name="connsiteY1440" fmla="*/ 187053 h 1593770"/>
                  <a:gd name="connsiteX1441" fmla="*/ 1451792 w 1703335"/>
                  <a:gd name="connsiteY1441" fmla="*/ 187053 h 1593770"/>
                  <a:gd name="connsiteX1442" fmla="*/ 1456443 w 1703335"/>
                  <a:gd name="connsiteY1442" fmla="*/ 188173 h 1593770"/>
                  <a:gd name="connsiteX1443" fmla="*/ 1457900 w 1703335"/>
                  <a:gd name="connsiteY1443" fmla="*/ 188902 h 1593770"/>
                  <a:gd name="connsiteX1444" fmla="*/ 1462215 w 1703335"/>
                  <a:gd name="connsiteY1444" fmla="*/ 192992 h 1593770"/>
                  <a:gd name="connsiteX1445" fmla="*/ 1464793 w 1703335"/>
                  <a:gd name="connsiteY1445" fmla="*/ 197475 h 1593770"/>
                  <a:gd name="connsiteX1446" fmla="*/ 1466586 w 1703335"/>
                  <a:gd name="connsiteY1446" fmla="*/ 199829 h 1593770"/>
                  <a:gd name="connsiteX1447" fmla="*/ 1467819 w 1703335"/>
                  <a:gd name="connsiteY1447" fmla="*/ 201958 h 1593770"/>
                  <a:gd name="connsiteX1448" fmla="*/ 1469948 w 1703335"/>
                  <a:gd name="connsiteY1448" fmla="*/ 207002 h 1593770"/>
                  <a:gd name="connsiteX1449" fmla="*/ 1470228 w 1703335"/>
                  <a:gd name="connsiteY1449" fmla="*/ 207786 h 1593770"/>
                  <a:gd name="connsiteX1450" fmla="*/ 1471629 w 1703335"/>
                  <a:gd name="connsiteY1450" fmla="*/ 211989 h 1593770"/>
                  <a:gd name="connsiteX1451" fmla="*/ 1472638 w 1703335"/>
                  <a:gd name="connsiteY1451" fmla="*/ 212661 h 1593770"/>
                  <a:gd name="connsiteX1452" fmla="*/ 1473535 w 1703335"/>
                  <a:gd name="connsiteY1452" fmla="*/ 212998 h 1593770"/>
                  <a:gd name="connsiteX1453" fmla="*/ 1474599 w 1703335"/>
                  <a:gd name="connsiteY1453" fmla="*/ 213446 h 1593770"/>
                  <a:gd name="connsiteX1454" fmla="*/ 1477625 w 1703335"/>
                  <a:gd name="connsiteY1454" fmla="*/ 212998 h 1593770"/>
                  <a:gd name="connsiteX1455" fmla="*/ 1479082 w 1703335"/>
                  <a:gd name="connsiteY1455" fmla="*/ 212998 h 1593770"/>
                  <a:gd name="connsiteX1456" fmla="*/ 1483005 w 1703335"/>
                  <a:gd name="connsiteY1456" fmla="*/ 213782 h 1593770"/>
                  <a:gd name="connsiteX1457" fmla="*/ 1485246 w 1703335"/>
                  <a:gd name="connsiteY1457" fmla="*/ 214287 h 1593770"/>
                  <a:gd name="connsiteX1458" fmla="*/ 1487376 w 1703335"/>
                  <a:gd name="connsiteY1458" fmla="*/ 215015 h 1593770"/>
                  <a:gd name="connsiteX1459" fmla="*/ 1491971 w 1703335"/>
                  <a:gd name="connsiteY1459" fmla="*/ 218097 h 1593770"/>
                  <a:gd name="connsiteX1460" fmla="*/ 1496006 w 1703335"/>
                  <a:gd name="connsiteY1460" fmla="*/ 215687 h 1593770"/>
                  <a:gd name="connsiteX1461" fmla="*/ 1496286 w 1703335"/>
                  <a:gd name="connsiteY1461" fmla="*/ 215519 h 1593770"/>
                  <a:gd name="connsiteX1462" fmla="*/ 1502002 w 1703335"/>
                  <a:gd name="connsiteY1462" fmla="*/ 213782 h 1593770"/>
                  <a:gd name="connsiteX1463" fmla="*/ 1502842 w 1703335"/>
                  <a:gd name="connsiteY1463" fmla="*/ 213782 h 1593770"/>
                  <a:gd name="connsiteX1464" fmla="*/ 1505756 w 1703335"/>
                  <a:gd name="connsiteY1464" fmla="*/ 212213 h 1593770"/>
                  <a:gd name="connsiteX1465" fmla="*/ 1512144 w 1703335"/>
                  <a:gd name="connsiteY1465" fmla="*/ 209523 h 1593770"/>
                  <a:gd name="connsiteX1466" fmla="*/ 1512761 w 1703335"/>
                  <a:gd name="connsiteY1466" fmla="*/ 209075 h 1593770"/>
                  <a:gd name="connsiteX1467" fmla="*/ 1514050 w 1703335"/>
                  <a:gd name="connsiteY1467" fmla="*/ 208235 h 1593770"/>
                  <a:gd name="connsiteX1468" fmla="*/ 1518925 w 1703335"/>
                  <a:gd name="connsiteY1468" fmla="*/ 205489 h 1593770"/>
                  <a:gd name="connsiteX1469" fmla="*/ 1519093 w 1703335"/>
                  <a:gd name="connsiteY1469" fmla="*/ 205321 h 1593770"/>
                  <a:gd name="connsiteX1470" fmla="*/ 1522175 w 1703335"/>
                  <a:gd name="connsiteY1470" fmla="*/ 203191 h 1593770"/>
                  <a:gd name="connsiteX1471" fmla="*/ 1526098 w 1703335"/>
                  <a:gd name="connsiteY1471" fmla="*/ 199773 h 1593770"/>
                  <a:gd name="connsiteX1472" fmla="*/ 1527555 w 1703335"/>
                  <a:gd name="connsiteY1472" fmla="*/ 199044 h 1593770"/>
                  <a:gd name="connsiteX1473" fmla="*/ 1528283 w 1703335"/>
                  <a:gd name="connsiteY1473" fmla="*/ 198708 h 1593770"/>
                  <a:gd name="connsiteX1474" fmla="*/ 1531926 w 1703335"/>
                  <a:gd name="connsiteY1474" fmla="*/ 197363 h 1593770"/>
                  <a:gd name="connsiteX1475" fmla="*/ 1536240 w 1703335"/>
                  <a:gd name="connsiteY1475" fmla="*/ 196635 h 1593770"/>
                  <a:gd name="connsiteX1476" fmla="*/ 1537922 w 1703335"/>
                  <a:gd name="connsiteY1476" fmla="*/ 196523 h 1593770"/>
                  <a:gd name="connsiteX1477" fmla="*/ 1539378 w 1703335"/>
                  <a:gd name="connsiteY1477" fmla="*/ 196523 h 1593770"/>
                  <a:gd name="connsiteX1478" fmla="*/ 1546663 w 1703335"/>
                  <a:gd name="connsiteY1478" fmla="*/ 199549 h 1593770"/>
                  <a:gd name="connsiteX1479" fmla="*/ 1547392 w 1703335"/>
                  <a:gd name="connsiteY1479" fmla="*/ 200277 h 1593770"/>
                  <a:gd name="connsiteX1480" fmla="*/ 1549353 w 1703335"/>
                  <a:gd name="connsiteY1480" fmla="*/ 200109 h 1593770"/>
                  <a:gd name="connsiteX1481" fmla="*/ 1552211 w 1703335"/>
                  <a:gd name="connsiteY1481" fmla="*/ 200109 h 1593770"/>
                  <a:gd name="connsiteX1482" fmla="*/ 1554004 w 1703335"/>
                  <a:gd name="connsiteY1482" fmla="*/ 200277 h 1593770"/>
                  <a:gd name="connsiteX1483" fmla="*/ 1555798 w 1703335"/>
                  <a:gd name="connsiteY1483" fmla="*/ 200109 h 1593770"/>
                  <a:gd name="connsiteX1484" fmla="*/ 1557927 w 1703335"/>
                  <a:gd name="connsiteY1484" fmla="*/ 200109 h 1593770"/>
                  <a:gd name="connsiteX1485" fmla="*/ 1563194 w 1703335"/>
                  <a:gd name="connsiteY1485" fmla="*/ 201566 h 1593770"/>
                  <a:gd name="connsiteX1486" fmla="*/ 1563194 w 1703335"/>
                  <a:gd name="connsiteY1486" fmla="*/ 201566 h 1593770"/>
                  <a:gd name="connsiteX1487" fmla="*/ 1568686 w 1703335"/>
                  <a:gd name="connsiteY1487" fmla="*/ 203303 h 1593770"/>
                  <a:gd name="connsiteX1488" fmla="*/ 1569415 w 1703335"/>
                  <a:gd name="connsiteY1488" fmla="*/ 203752 h 1593770"/>
                  <a:gd name="connsiteX1489" fmla="*/ 1570143 w 1703335"/>
                  <a:gd name="connsiteY1489" fmla="*/ 203752 h 1593770"/>
                  <a:gd name="connsiteX1490" fmla="*/ 1575859 w 1703335"/>
                  <a:gd name="connsiteY1490" fmla="*/ 205489 h 1593770"/>
                  <a:gd name="connsiteX1491" fmla="*/ 1576475 w 1703335"/>
                  <a:gd name="connsiteY1491" fmla="*/ 205881 h 1593770"/>
                  <a:gd name="connsiteX1492" fmla="*/ 1577316 w 1703335"/>
                  <a:gd name="connsiteY1492" fmla="*/ 205881 h 1593770"/>
                  <a:gd name="connsiteX1493" fmla="*/ 1580174 w 1703335"/>
                  <a:gd name="connsiteY1493" fmla="*/ 206273 h 1593770"/>
                  <a:gd name="connsiteX1494" fmla="*/ 1591437 w 1703335"/>
                  <a:gd name="connsiteY1494" fmla="*/ 210140 h 1593770"/>
                  <a:gd name="connsiteX1495" fmla="*/ 1593062 w 1703335"/>
                  <a:gd name="connsiteY1495" fmla="*/ 218826 h 1593770"/>
                  <a:gd name="connsiteX1496" fmla="*/ 1593735 w 1703335"/>
                  <a:gd name="connsiteY1496" fmla="*/ 226166 h 1593770"/>
                  <a:gd name="connsiteX1497" fmla="*/ 1593903 w 1703335"/>
                  <a:gd name="connsiteY1497" fmla="*/ 227063 h 1593770"/>
                  <a:gd name="connsiteX1498" fmla="*/ 1594127 w 1703335"/>
                  <a:gd name="connsiteY1498" fmla="*/ 229080 h 1593770"/>
                  <a:gd name="connsiteX1499" fmla="*/ 1594127 w 1703335"/>
                  <a:gd name="connsiteY1499" fmla="*/ 230537 h 1593770"/>
                  <a:gd name="connsiteX1500" fmla="*/ 1593062 w 1703335"/>
                  <a:gd name="connsiteY1500" fmla="*/ 235132 h 1593770"/>
                  <a:gd name="connsiteX1501" fmla="*/ 1592726 w 1703335"/>
                  <a:gd name="connsiteY1501" fmla="*/ 236197 h 1593770"/>
                  <a:gd name="connsiteX1502" fmla="*/ 1589980 w 1703335"/>
                  <a:gd name="connsiteY1502" fmla="*/ 242641 h 1593770"/>
                  <a:gd name="connsiteX1503" fmla="*/ 1590260 w 1703335"/>
                  <a:gd name="connsiteY1503" fmla="*/ 243146 h 1593770"/>
                  <a:gd name="connsiteX1504" fmla="*/ 1590597 w 1703335"/>
                  <a:gd name="connsiteY1504" fmla="*/ 243874 h 1593770"/>
                  <a:gd name="connsiteX1505" fmla="*/ 1590989 w 1703335"/>
                  <a:gd name="connsiteY1505" fmla="*/ 244547 h 1593770"/>
                  <a:gd name="connsiteX1506" fmla="*/ 1591717 w 1703335"/>
                  <a:gd name="connsiteY1506" fmla="*/ 246004 h 1593770"/>
                  <a:gd name="connsiteX1507" fmla="*/ 1592614 w 1703335"/>
                  <a:gd name="connsiteY1507" fmla="*/ 248637 h 1593770"/>
                  <a:gd name="connsiteX1508" fmla="*/ 1592726 w 1703335"/>
                  <a:gd name="connsiteY1508" fmla="*/ 249142 h 1593770"/>
                  <a:gd name="connsiteX1509" fmla="*/ 1594911 w 1703335"/>
                  <a:gd name="connsiteY1509" fmla="*/ 252504 h 1593770"/>
                  <a:gd name="connsiteX1510" fmla="*/ 1595808 w 1703335"/>
                  <a:gd name="connsiteY1510" fmla="*/ 254409 h 1593770"/>
                  <a:gd name="connsiteX1511" fmla="*/ 1596200 w 1703335"/>
                  <a:gd name="connsiteY1511" fmla="*/ 254802 h 1593770"/>
                  <a:gd name="connsiteX1512" fmla="*/ 1596425 w 1703335"/>
                  <a:gd name="connsiteY1512" fmla="*/ 255026 h 1593770"/>
                  <a:gd name="connsiteX1513" fmla="*/ 1602084 w 1703335"/>
                  <a:gd name="connsiteY1513" fmla="*/ 264216 h 1593770"/>
                  <a:gd name="connsiteX1514" fmla="*/ 1602084 w 1703335"/>
                  <a:gd name="connsiteY1514" fmla="*/ 265673 h 1593770"/>
                  <a:gd name="connsiteX1515" fmla="*/ 1602028 w 1703335"/>
                  <a:gd name="connsiteY1515" fmla="*/ 266738 h 1593770"/>
                  <a:gd name="connsiteX1516" fmla="*/ 1602084 w 1703335"/>
                  <a:gd name="connsiteY1516" fmla="*/ 267802 h 1593770"/>
                  <a:gd name="connsiteX1517" fmla="*/ 1602084 w 1703335"/>
                  <a:gd name="connsiteY1517" fmla="*/ 268531 h 1593770"/>
                  <a:gd name="connsiteX1518" fmla="*/ 1599058 w 1703335"/>
                  <a:gd name="connsiteY1518" fmla="*/ 275816 h 1593770"/>
                  <a:gd name="connsiteX1519" fmla="*/ 1598330 w 1703335"/>
                  <a:gd name="connsiteY1519" fmla="*/ 276544 h 1593770"/>
                  <a:gd name="connsiteX1520" fmla="*/ 1597153 w 1703335"/>
                  <a:gd name="connsiteY1520" fmla="*/ 277553 h 1593770"/>
                  <a:gd name="connsiteX1521" fmla="*/ 1595584 w 1703335"/>
                  <a:gd name="connsiteY1521" fmla="*/ 279234 h 1593770"/>
                  <a:gd name="connsiteX1522" fmla="*/ 1592558 w 1703335"/>
                  <a:gd name="connsiteY1522" fmla="*/ 285902 h 1593770"/>
                  <a:gd name="connsiteX1523" fmla="*/ 1592334 w 1703335"/>
                  <a:gd name="connsiteY1523" fmla="*/ 286126 h 1593770"/>
                  <a:gd name="connsiteX1524" fmla="*/ 1590429 w 1703335"/>
                  <a:gd name="connsiteY1524" fmla="*/ 288760 h 1593770"/>
                  <a:gd name="connsiteX1525" fmla="*/ 1588299 w 1703335"/>
                  <a:gd name="connsiteY1525" fmla="*/ 290890 h 1593770"/>
                  <a:gd name="connsiteX1526" fmla="*/ 1586282 w 1703335"/>
                  <a:gd name="connsiteY1526" fmla="*/ 292459 h 1593770"/>
                  <a:gd name="connsiteX1527" fmla="*/ 1582023 w 1703335"/>
                  <a:gd name="connsiteY1527" fmla="*/ 296437 h 1593770"/>
                  <a:gd name="connsiteX1528" fmla="*/ 1582023 w 1703335"/>
                  <a:gd name="connsiteY1528" fmla="*/ 296437 h 1593770"/>
                  <a:gd name="connsiteX1529" fmla="*/ 1579894 w 1703335"/>
                  <a:gd name="connsiteY1529" fmla="*/ 297838 h 1593770"/>
                  <a:gd name="connsiteX1530" fmla="*/ 1577036 w 1703335"/>
                  <a:gd name="connsiteY1530" fmla="*/ 299295 h 1593770"/>
                  <a:gd name="connsiteX1531" fmla="*/ 1572441 w 1703335"/>
                  <a:gd name="connsiteY1531" fmla="*/ 300360 h 1593770"/>
                  <a:gd name="connsiteX1532" fmla="*/ 1567397 w 1703335"/>
                  <a:gd name="connsiteY1532" fmla="*/ 300360 h 1593770"/>
                  <a:gd name="connsiteX1533" fmla="*/ 1565268 w 1703335"/>
                  <a:gd name="connsiteY1533" fmla="*/ 300136 h 1593770"/>
                  <a:gd name="connsiteX1534" fmla="*/ 1563138 w 1703335"/>
                  <a:gd name="connsiteY1534" fmla="*/ 300360 h 1593770"/>
                  <a:gd name="connsiteX1535" fmla="*/ 1562690 w 1703335"/>
                  <a:gd name="connsiteY1535" fmla="*/ 300360 h 1593770"/>
                  <a:gd name="connsiteX1536" fmla="*/ 1560561 w 1703335"/>
                  <a:gd name="connsiteY1536" fmla="*/ 301425 h 1593770"/>
                  <a:gd name="connsiteX1537" fmla="*/ 1555966 w 1703335"/>
                  <a:gd name="connsiteY1537" fmla="*/ 302489 h 1593770"/>
                  <a:gd name="connsiteX1538" fmla="*/ 1554789 w 1703335"/>
                  <a:gd name="connsiteY1538" fmla="*/ 302769 h 1593770"/>
                  <a:gd name="connsiteX1539" fmla="*/ 1551819 w 1703335"/>
                  <a:gd name="connsiteY1539" fmla="*/ 305235 h 1593770"/>
                  <a:gd name="connsiteX1540" fmla="*/ 1548064 w 1703335"/>
                  <a:gd name="connsiteY1540" fmla="*/ 307645 h 1593770"/>
                  <a:gd name="connsiteX1541" fmla="*/ 1548344 w 1703335"/>
                  <a:gd name="connsiteY1541" fmla="*/ 310166 h 1593770"/>
                  <a:gd name="connsiteX1542" fmla="*/ 1548344 w 1703335"/>
                  <a:gd name="connsiteY1542" fmla="*/ 311623 h 1593770"/>
                  <a:gd name="connsiteX1543" fmla="*/ 1546887 w 1703335"/>
                  <a:gd name="connsiteY1543" fmla="*/ 316947 h 1593770"/>
                  <a:gd name="connsiteX1544" fmla="*/ 1546719 w 1703335"/>
                  <a:gd name="connsiteY1544" fmla="*/ 318068 h 1593770"/>
                  <a:gd name="connsiteX1545" fmla="*/ 1546944 w 1703335"/>
                  <a:gd name="connsiteY1545" fmla="*/ 320197 h 1593770"/>
                  <a:gd name="connsiteX1546" fmla="*/ 1546944 w 1703335"/>
                  <a:gd name="connsiteY1546" fmla="*/ 321654 h 1593770"/>
                  <a:gd name="connsiteX1547" fmla="*/ 1545487 w 1703335"/>
                  <a:gd name="connsiteY1547" fmla="*/ 326922 h 1593770"/>
                  <a:gd name="connsiteX1548" fmla="*/ 1545487 w 1703335"/>
                  <a:gd name="connsiteY1548" fmla="*/ 327370 h 1593770"/>
                  <a:gd name="connsiteX1549" fmla="*/ 1545487 w 1703335"/>
                  <a:gd name="connsiteY1549" fmla="*/ 328098 h 1593770"/>
                  <a:gd name="connsiteX1550" fmla="*/ 1544422 w 1703335"/>
                  <a:gd name="connsiteY1550" fmla="*/ 332693 h 1593770"/>
                  <a:gd name="connsiteX1551" fmla="*/ 1543693 w 1703335"/>
                  <a:gd name="connsiteY1551" fmla="*/ 334150 h 1593770"/>
                  <a:gd name="connsiteX1552" fmla="*/ 1542348 w 1703335"/>
                  <a:gd name="connsiteY1552" fmla="*/ 336168 h 1593770"/>
                  <a:gd name="connsiteX1553" fmla="*/ 1539154 w 1703335"/>
                  <a:gd name="connsiteY1553" fmla="*/ 341547 h 1593770"/>
                  <a:gd name="connsiteX1554" fmla="*/ 1536745 w 1703335"/>
                  <a:gd name="connsiteY1554" fmla="*/ 345414 h 1593770"/>
                  <a:gd name="connsiteX1555" fmla="*/ 1536016 w 1703335"/>
                  <a:gd name="connsiteY1555" fmla="*/ 346142 h 1593770"/>
                  <a:gd name="connsiteX1556" fmla="*/ 1535624 w 1703335"/>
                  <a:gd name="connsiteY1556" fmla="*/ 346535 h 1593770"/>
                  <a:gd name="connsiteX1557" fmla="*/ 1535288 w 1703335"/>
                  <a:gd name="connsiteY1557" fmla="*/ 346871 h 1593770"/>
                  <a:gd name="connsiteX1558" fmla="*/ 1534559 w 1703335"/>
                  <a:gd name="connsiteY1558" fmla="*/ 347599 h 1593770"/>
                  <a:gd name="connsiteX1559" fmla="*/ 1533383 w 1703335"/>
                  <a:gd name="connsiteY1559" fmla="*/ 348608 h 1593770"/>
                  <a:gd name="connsiteX1560" fmla="*/ 1532430 w 1703335"/>
                  <a:gd name="connsiteY1560" fmla="*/ 349729 h 1593770"/>
                  <a:gd name="connsiteX1561" fmla="*/ 1531701 w 1703335"/>
                  <a:gd name="connsiteY1561" fmla="*/ 350457 h 1593770"/>
                  <a:gd name="connsiteX1562" fmla="*/ 1526490 w 1703335"/>
                  <a:gd name="connsiteY1562" fmla="*/ 353259 h 1593770"/>
                  <a:gd name="connsiteX1563" fmla="*/ 1525257 w 1703335"/>
                  <a:gd name="connsiteY1563" fmla="*/ 354772 h 1593770"/>
                  <a:gd name="connsiteX1564" fmla="*/ 1524529 w 1703335"/>
                  <a:gd name="connsiteY1564" fmla="*/ 355501 h 1593770"/>
                  <a:gd name="connsiteX1565" fmla="*/ 1522511 w 1703335"/>
                  <a:gd name="connsiteY1565" fmla="*/ 357070 h 1593770"/>
                  <a:gd name="connsiteX1566" fmla="*/ 1521222 w 1703335"/>
                  <a:gd name="connsiteY1566" fmla="*/ 358751 h 1593770"/>
                  <a:gd name="connsiteX1567" fmla="*/ 1516740 w 1703335"/>
                  <a:gd name="connsiteY1567" fmla="*/ 364242 h 1593770"/>
                  <a:gd name="connsiteX1568" fmla="*/ 1514106 w 1703335"/>
                  <a:gd name="connsiteY1568" fmla="*/ 367212 h 1593770"/>
                  <a:gd name="connsiteX1569" fmla="*/ 1513825 w 1703335"/>
                  <a:gd name="connsiteY1569" fmla="*/ 367941 h 1593770"/>
                  <a:gd name="connsiteX1570" fmla="*/ 1512088 w 1703335"/>
                  <a:gd name="connsiteY1570" fmla="*/ 370743 h 1593770"/>
                  <a:gd name="connsiteX1571" fmla="*/ 1507437 w 1703335"/>
                  <a:gd name="connsiteY1571" fmla="*/ 375394 h 1593770"/>
                  <a:gd name="connsiteX1572" fmla="*/ 1504579 w 1703335"/>
                  <a:gd name="connsiteY1572" fmla="*/ 376795 h 1593770"/>
                  <a:gd name="connsiteX1573" fmla="*/ 1503235 w 1703335"/>
                  <a:gd name="connsiteY1573" fmla="*/ 377355 h 1593770"/>
                  <a:gd name="connsiteX1574" fmla="*/ 1501105 w 1703335"/>
                  <a:gd name="connsiteY1574" fmla="*/ 378084 h 1593770"/>
                  <a:gd name="connsiteX1575" fmla="*/ 1498864 w 1703335"/>
                  <a:gd name="connsiteY1575" fmla="*/ 378588 h 1593770"/>
                  <a:gd name="connsiteX1576" fmla="*/ 1496006 w 1703335"/>
                  <a:gd name="connsiteY1576" fmla="*/ 379765 h 1593770"/>
                  <a:gd name="connsiteX1577" fmla="*/ 1494773 w 1703335"/>
                  <a:gd name="connsiteY1577" fmla="*/ 380045 h 1593770"/>
                  <a:gd name="connsiteX1578" fmla="*/ 1492307 w 1703335"/>
                  <a:gd name="connsiteY1578" fmla="*/ 381446 h 1593770"/>
                  <a:gd name="connsiteX1579" fmla="*/ 1491355 w 1703335"/>
                  <a:gd name="connsiteY1579" fmla="*/ 381838 h 1593770"/>
                  <a:gd name="connsiteX1580" fmla="*/ 1490010 w 1703335"/>
                  <a:gd name="connsiteY1580" fmla="*/ 383463 h 1593770"/>
                  <a:gd name="connsiteX1581" fmla="*/ 1489281 w 1703335"/>
                  <a:gd name="connsiteY1581" fmla="*/ 384192 h 1593770"/>
                  <a:gd name="connsiteX1582" fmla="*/ 1485359 w 1703335"/>
                  <a:gd name="connsiteY1582" fmla="*/ 386657 h 1593770"/>
                  <a:gd name="connsiteX1583" fmla="*/ 1479419 w 1703335"/>
                  <a:gd name="connsiteY1583" fmla="*/ 389347 h 1593770"/>
                  <a:gd name="connsiteX1584" fmla="*/ 1475496 w 1703335"/>
                  <a:gd name="connsiteY1584" fmla="*/ 390132 h 1593770"/>
                  <a:gd name="connsiteX1585" fmla="*/ 1474431 w 1703335"/>
                  <a:gd name="connsiteY1585" fmla="*/ 390300 h 1593770"/>
                  <a:gd name="connsiteX1586" fmla="*/ 1473479 w 1703335"/>
                  <a:gd name="connsiteY1586" fmla="*/ 390580 h 1593770"/>
                  <a:gd name="connsiteX1587" fmla="*/ 1470733 w 1703335"/>
                  <a:gd name="connsiteY1587" fmla="*/ 392261 h 1593770"/>
                  <a:gd name="connsiteX1588" fmla="*/ 1468547 w 1703335"/>
                  <a:gd name="connsiteY1588" fmla="*/ 393270 h 1593770"/>
                  <a:gd name="connsiteX1589" fmla="*/ 1467202 w 1703335"/>
                  <a:gd name="connsiteY1589" fmla="*/ 394054 h 1593770"/>
                  <a:gd name="connsiteX1590" fmla="*/ 1465521 w 1703335"/>
                  <a:gd name="connsiteY1590" fmla="*/ 395735 h 1593770"/>
                  <a:gd name="connsiteX1591" fmla="*/ 1464401 w 1703335"/>
                  <a:gd name="connsiteY1591" fmla="*/ 396688 h 1593770"/>
                  <a:gd name="connsiteX1592" fmla="*/ 1463448 w 1703335"/>
                  <a:gd name="connsiteY1592" fmla="*/ 397416 h 1593770"/>
                  <a:gd name="connsiteX1593" fmla="*/ 1462888 w 1703335"/>
                  <a:gd name="connsiteY1593" fmla="*/ 398593 h 1593770"/>
                  <a:gd name="connsiteX1594" fmla="*/ 1464625 w 1703335"/>
                  <a:gd name="connsiteY1594" fmla="*/ 401059 h 1593770"/>
                  <a:gd name="connsiteX1595" fmla="*/ 1464625 w 1703335"/>
                  <a:gd name="connsiteY1595" fmla="*/ 401059 h 1593770"/>
                  <a:gd name="connsiteX1596" fmla="*/ 1466586 w 1703335"/>
                  <a:gd name="connsiteY1596" fmla="*/ 404533 h 1593770"/>
                  <a:gd name="connsiteX1597" fmla="*/ 1467483 w 1703335"/>
                  <a:gd name="connsiteY1597" fmla="*/ 406775 h 1593770"/>
                  <a:gd name="connsiteX1598" fmla="*/ 1467595 w 1703335"/>
                  <a:gd name="connsiteY1598" fmla="*/ 407055 h 1593770"/>
                  <a:gd name="connsiteX1599" fmla="*/ 1470565 w 1703335"/>
                  <a:gd name="connsiteY1599" fmla="*/ 409128 h 1593770"/>
                  <a:gd name="connsiteX1600" fmla="*/ 1472022 w 1703335"/>
                  <a:gd name="connsiteY1600" fmla="*/ 410585 h 1593770"/>
                  <a:gd name="connsiteX1601" fmla="*/ 1472246 w 1703335"/>
                  <a:gd name="connsiteY1601" fmla="*/ 410809 h 1593770"/>
                  <a:gd name="connsiteX1602" fmla="*/ 1474880 w 1703335"/>
                  <a:gd name="connsiteY1602" fmla="*/ 412715 h 1593770"/>
                  <a:gd name="connsiteX1603" fmla="*/ 1475608 w 1703335"/>
                  <a:gd name="connsiteY1603" fmla="*/ 413443 h 1593770"/>
                  <a:gd name="connsiteX1604" fmla="*/ 1477569 w 1703335"/>
                  <a:gd name="connsiteY1604" fmla="*/ 416133 h 1593770"/>
                  <a:gd name="connsiteX1605" fmla="*/ 1477569 w 1703335"/>
                  <a:gd name="connsiteY1605" fmla="*/ 416133 h 1593770"/>
                  <a:gd name="connsiteX1606" fmla="*/ 1479475 w 1703335"/>
                  <a:gd name="connsiteY1606" fmla="*/ 419383 h 1593770"/>
                  <a:gd name="connsiteX1607" fmla="*/ 1479699 w 1703335"/>
                  <a:gd name="connsiteY1607" fmla="*/ 419215 h 1593770"/>
                  <a:gd name="connsiteX1608" fmla="*/ 1487712 w 1703335"/>
                  <a:gd name="connsiteY1608" fmla="*/ 416189 h 1593770"/>
                  <a:gd name="connsiteX1609" fmla="*/ 1489001 w 1703335"/>
                  <a:gd name="connsiteY1609" fmla="*/ 414900 h 1593770"/>
                  <a:gd name="connsiteX1610" fmla="*/ 1493540 w 1703335"/>
                  <a:gd name="connsiteY1610" fmla="*/ 412266 h 1593770"/>
                  <a:gd name="connsiteX1611" fmla="*/ 1501721 w 1703335"/>
                  <a:gd name="connsiteY1611" fmla="*/ 405094 h 1593770"/>
                  <a:gd name="connsiteX1612" fmla="*/ 1503851 w 1703335"/>
                  <a:gd name="connsiteY1612" fmla="*/ 403637 h 1593770"/>
                  <a:gd name="connsiteX1613" fmla="*/ 1504131 w 1703335"/>
                  <a:gd name="connsiteY1613" fmla="*/ 403356 h 1593770"/>
                  <a:gd name="connsiteX1614" fmla="*/ 1504972 w 1703335"/>
                  <a:gd name="connsiteY1614" fmla="*/ 402628 h 1593770"/>
                  <a:gd name="connsiteX1615" fmla="*/ 1515731 w 1703335"/>
                  <a:gd name="connsiteY1615" fmla="*/ 393998 h 1593770"/>
                  <a:gd name="connsiteX1616" fmla="*/ 1523744 w 1703335"/>
                  <a:gd name="connsiteY1616" fmla="*/ 391869 h 1593770"/>
                  <a:gd name="connsiteX1617" fmla="*/ 1546663 w 1703335"/>
                  <a:gd name="connsiteY1617" fmla="*/ 395343 h 1593770"/>
                  <a:gd name="connsiteX1618" fmla="*/ 1549185 w 1703335"/>
                  <a:gd name="connsiteY1618" fmla="*/ 395343 h 1593770"/>
                  <a:gd name="connsiteX1619" fmla="*/ 1551763 w 1703335"/>
                  <a:gd name="connsiteY1619" fmla="*/ 394839 h 1593770"/>
                  <a:gd name="connsiteX1620" fmla="*/ 1557030 w 1703335"/>
                  <a:gd name="connsiteY1620" fmla="*/ 395175 h 1593770"/>
                  <a:gd name="connsiteX1621" fmla="*/ 1559160 w 1703335"/>
                  <a:gd name="connsiteY1621" fmla="*/ 395903 h 1593770"/>
                  <a:gd name="connsiteX1622" fmla="*/ 1563194 w 1703335"/>
                  <a:gd name="connsiteY1622" fmla="*/ 398425 h 1593770"/>
                  <a:gd name="connsiteX1623" fmla="*/ 1565212 w 1703335"/>
                  <a:gd name="connsiteY1623" fmla="*/ 400442 h 1593770"/>
                  <a:gd name="connsiteX1624" fmla="*/ 1566669 w 1703335"/>
                  <a:gd name="connsiteY1624" fmla="*/ 400442 h 1593770"/>
                  <a:gd name="connsiteX1625" fmla="*/ 1568238 w 1703335"/>
                  <a:gd name="connsiteY1625" fmla="*/ 400554 h 1593770"/>
                  <a:gd name="connsiteX1626" fmla="*/ 1575747 w 1703335"/>
                  <a:gd name="connsiteY1626" fmla="*/ 401731 h 1593770"/>
                  <a:gd name="connsiteX1627" fmla="*/ 1577540 w 1703335"/>
                  <a:gd name="connsiteY1627" fmla="*/ 401395 h 1593770"/>
                  <a:gd name="connsiteX1628" fmla="*/ 1579557 w 1703335"/>
                  <a:gd name="connsiteY1628" fmla="*/ 401171 h 1593770"/>
                  <a:gd name="connsiteX1629" fmla="*/ 1583872 w 1703335"/>
                  <a:gd name="connsiteY1629" fmla="*/ 401171 h 1593770"/>
                  <a:gd name="connsiteX1630" fmla="*/ 1591045 w 1703335"/>
                  <a:gd name="connsiteY1630" fmla="*/ 404085 h 1593770"/>
                  <a:gd name="connsiteX1631" fmla="*/ 1597769 w 1703335"/>
                  <a:gd name="connsiteY1631" fmla="*/ 407223 h 1593770"/>
                  <a:gd name="connsiteX1632" fmla="*/ 1598610 w 1703335"/>
                  <a:gd name="connsiteY1632" fmla="*/ 407447 h 1593770"/>
                  <a:gd name="connsiteX1633" fmla="*/ 1599338 w 1703335"/>
                  <a:gd name="connsiteY1633" fmla="*/ 407223 h 1593770"/>
                  <a:gd name="connsiteX1634" fmla="*/ 1600459 w 1703335"/>
                  <a:gd name="connsiteY1634" fmla="*/ 406943 h 1593770"/>
                  <a:gd name="connsiteX1635" fmla="*/ 1601132 w 1703335"/>
                  <a:gd name="connsiteY1635" fmla="*/ 406495 h 1593770"/>
                  <a:gd name="connsiteX1636" fmla="*/ 1603037 w 1703335"/>
                  <a:gd name="connsiteY1636" fmla="*/ 405486 h 1593770"/>
                  <a:gd name="connsiteX1637" fmla="*/ 1605334 w 1703335"/>
                  <a:gd name="connsiteY1637" fmla="*/ 404533 h 1593770"/>
                  <a:gd name="connsiteX1638" fmla="*/ 1607128 w 1703335"/>
                  <a:gd name="connsiteY1638" fmla="*/ 403188 h 1593770"/>
                  <a:gd name="connsiteX1639" fmla="*/ 1608641 w 1703335"/>
                  <a:gd name="connsiteY1639" fmla="*/ 402236 h 1593770"/>
                  <a:gd name="connsiteX1640" fmla="*/ 1609593 w 1703335"/>
                  <a:gd name="connsiteY1640" fmla="*/ 401283 h 1593770"/>
                  <a:gd name="connsiteX1641" fmla="*/ 1612283 w 1703335"/>
                  <a:gd name="connsiteY1641" fmla="*/ 399378 h 1593770"/>
                  <a:gd name="connsiteX1642" fmla="*/ 1613740 w 1703335"/>
                  <a:gd name="connsiteY1642" fmla="*/ 398649 h 1593770"/>
                  <a:gd name="connsiteX1643" fmla="*/ 1618391 w 1703335"/>
                  <a:gd name="connsiteY1643" fmla="*/ 397529 h 1593770"/>
                  <a:gd name="connsiteX1644" fmla="*/ 1620521 w 1703335"/>
                  <a:gd name="connsiteY1644" fmla="*/ 397529 h 1593770"/>
                  <a:gd name="connsiteX1645" fmla="*/ 1622314 w 1703335"/>
                  <a:gd name="connsiteY1645" fmla="*/ 397697 h 1593770"/>
                  <a:gd name="connsiteX1646" fmla="*/ 1623042 w 1703335"/>
                  <a:gd name="connsiteY1646" fmla="*/ 397584 h 1593770"/>
                  <a:gd name="connsiteX1647" fmla="*/ 1626965 w 1703335"/>
                  <a:gd name="connsiteY1647" fmla="*/ 396800 h 1593770"/>
                  <a:gd name="connsiteX1648" fmla="*/ 1628422 w 1703335"/>
                  <a:gd name="connsiteY1648" fmla="*/ 396800 h 1593770"/>
                  <a:gd name="connsiteX1649" fmla="*/ 1633017 w 1703335"/>
                  <a:gd name="connsiteY1649" fmla="*/ 397865 h 1593770"/>
                  <a:gd name="connsiteX1650" fmla="*/ 1633521 w 1703335"/>
                  <a:gd name="connsiteY1650" fmla="*/ 398089 h 1593770"/>
                  <a:gd name="connsiteX1651" fmla="*/ 1636379 w 1703335"/>
                  <a:gd name="connsiteY1651" fmla="*/ 397472 h 1593770"/>
                  <a:gd name="connsiteX1652" fmla="*/ 1638340 w 1703335"/>
                  <a:gd name="connsiteY1652" fmla="*/ 394727 h 1593770"/>
                  <a:gd name="connsiteX1653" fmla="*/ 1639069 w 1703335"/>
                  <a:gd name="connsiteY1653" fmla="*/ 393998 h 1593770"/>
                  <a:gd name="connsiteX1654" fmla="*/ 1646354 w 1703335"/>
                  <a:gd name="connsiteY1654" fmla="*/ 390972 h 1593770"/>
                  <a:gd name="connsiteX1655" fmla="*/ 1647811 w 1703335"/>
                  <a:gd name="connsiteY1655" fmla="*/ 390972 h 1593770"/>
                  <a:gd name="connsiteX1656" fmla="*/ 1652406 w 1703335"/>
                  <a:gd name="connsiteY1656" fmla="*/ 392037 h 1593770"/>
                  <a:gd name="connsiteX1657" fmla="*/ 1653078 w 1703335"/>
                  <a:gd name="connsiteY1657" fmla="*/ 392373 h 1593770"/>
                  <a:gd name="connsiteX1658" fmla="*/ 1657393 w 1703335"/>
                  <a:gd name="connsiteY1658" fmla="*/ 393438 h 1593770"/>
                  <a:gd name="connsiteX1659" fmla="*/ 1658850 w 1703335"/>
                  <a:gd name="connsiteY1659" fmla="*/ 394166 h 1593770"/>
                  <a:gd name="connsiteX1660" fmla="*/ 1659971 w 1703335"/>
                  <a:gd name="connsiteY1660" fmla="*/ 394839 h 1593770"/>
                  <a:gd name="connsiteX1661" fmla="*/ 1669497 w 1703335"/>
                  <a:gd name="connsiteY1661" fmla="*/ 393830 h 1593770"/>
                  <a:gd name="connsiteX1662" fmla="*/ 1678239 w 1703335"/>
                  <a:gd name="connsiteY1662" fmla="*/ 399042 h 1593770"/>
                  <a:gd name="connsiteX1663" fmla="*/ 1680424 w 1703335"/>
                  <a:gd name="connsiteY1663" fmla="*/ 402852 h 1593770"/>
                  <a:gd name="connsiteX1664" fmla="*/ 1681601 w 1703335"/>
                  <a:gd name="connsiteY1664" fmla="*/ 404029 h 1593770"/>
                  <a:gd name="connsiteX1665" fmla="*/ 1684067 w 1703335"/>
                  <a:gd name="connsiteY1665" fmla="*/ 407951 h 1593770"/>
                  <a:gd name="connsiteX1666" fmla="*/ 1684908 w 1703335"/>
                  <a:gd name="connsiteY1666" fmla="*/ 409016 h 1593770"/>
                  <a:gd name="connsiteX1667" fmla="*/ 1689951 w 1703335"/>
                  <a:gd name="connsiteY1667" fmla="*/ 416189 h 1593770"/>
                  <a:gd name="connsiteX1668" fmla="*/ 1690735 w 1703335"/>
                  <a:gd name="connsiteY1668" fmla="*/ 417478 h 1593770"/>
                  <a:gd name="connsiteX1669" fmla="*/ 1695050 w 1703335"/>
                  <a:gd name="connsiteY1669" fmla="*/ 426108 h 1593770"/>
                  <a:gd name="connsiteX1670" fmla="*/ 1695947 w 1703335"/>
                  <a:gd name="connsiteY1670" fmla="*/ 428685 h 1593770"/>
                  <a:gd name="connsiteX1671" fmla="*/ 1696675 w 1703335"/>
                  <a:gd name="connsiteY1671" fmla="*/ 432272 h 1593770"/>
                  <a:gd name="connsiteX1672" fmla="*/ 1696899 w 1703335"/>
                  <a:gd name="connsiteY1672" fmla="*/ 434065 h 1593770"/>
                  <a:gd name="connsiteX1673" fmla="*/ 1699253 w 1703335"/>
                  <a:gd name="connsiteY1673" fmla="*/ 441069 h 1593770"/>
                  <a:gd name="connsiteX1674" fmla="*/ 1699757 w 1703335"/>
                  <a:gd name="connsiteY1674" fmla="*/ 444320 h 1593770"/>
                  <a:gd name="connsiteX1675" fmla="*/ 1699757 w 1703335"/>
                  <a:gd name="connsiteY1675" fmla="*/ 444768 h 1593770"/>
                  <a:gd name="connsiteX1676" fmla="*/ 1700598 w 1703335"/>
                  <a:gd name="connsiteY1676" fmla="*/ 447346 h 1593770"/>
                  <a:gd name="connsiteX1677" fmla="*/ 1703288 w 1703335"/>
                  <a:gd name="connsiteY1677" fmla="*/ 455359 h 1593770"/>
                  <a:gd name="connsiteX1678" fmla="*/ 1698749 w 1703335"/>
                  <a:gd name="connsiteY1678" fmla="*/ 462924 h 1593770"/>
                  <a:gd name="connsiteX1679" fmla="*/ 1692304 w 1703335"/>
                  <a:gd name="connsiteY1679" fmla="*/ 467239 h 1593770"/>
                  <a:gd name="connsiteX1680" fmla="*/ 1681993 w 1703335"/>
                  <a:gd name="connsiteY1680" fmla="*/ 467911 h 1593770"/>
                  <a:gd name="connsiteX1681" fmla="*/ 1679472 w 1703335"/>
                  <a:gd name="connsiteY1681" fmla="*/ 468528 h 1593770"/>
                  <a:gd name="connsiteX1682" fmla="*/ 1663389 w 1703335"/>
                  <a:gd name="connsiteY1682" fmla="*/ 474131 h 1593770"/>
                  <a:gd name="connsiteX1683" fmla="*/ 1622314 w 1703335"/>
                  <a:gd name="connsiteY1683" fmla="*/ 486572 h 1593770"/>
                  <a:gd name="connsiteX1684" fmla="*/ 1621473 w 1703335"/>
                  <a:gd name="connsiteY1684" fmla="*/ 495538 h 1593770"/>
                  <a:gd name="connsiteX1685" fmla="*/ 1621978 w 1703335"/>
                  <a:gd name="connsiteY1685" fmla="*/ 501982 h 1593770"/>
                  <a:gd name="connsiteX1686" fmla="*/ 1621249 w 1703335"/>
                  <a:gd name="connsiteY1686" fmla="*/ 504840 h 1593770"/>
                  <a:gd name="connsiteX1687" fmla="*/ 1619176 w 1703335"/>
                  <a:gd name="connsiteY1687" fmla="*/ 508931 h 1593770"/>
                  <a:gd name="connsiteX1688" fmla="*/ 1619904 w 1703335"/>
                  <a:gd name="connsiteY1688" fmla="*/ 510276 h 1593770"/>
                  <a:gd name="connsiteX1689" fmla="*/ 1623098 w 1703335"/>
                  <a:gd name="connsiteY1689" fmla="*/ 517280 h 1593770"/>
                  <a:gd name="connsiteX1690" fmla="*/ 1624835 w 1703335"/>
                  <a:gd name="connsiteY1690" fmla="*/ 517112 h 1593770"/>
                  <a:gd name="connsiteX1691" fmla="*/ 1625564 w 1703335"/>
                  <a:gd name="connsiteY1691" fmla="*/ 517112 h 1593770"/>
                  <a:gd name="connsiteX1692" fmla="*/ 1632849 w 1703335"/>
                  <a:gd name="connsiteY1692" fmla="*/ 520138 h 1593770"/>
                  <a:gd name="connsiteX1693" fmla="*/ 1635707 w 1703335"/>
                  <a:gd name="connsiteY1693" fmla="*/ 522996 h 1593770"/>
                  <a:gd name="connsiteX1694" fmla="*/ 1638733 w 1703335"/>
                  <a:gd name="connsiteY1694" fmla="*/ 530281 h 1593770"/>
                  <a:gd name="connsiteX1695" fmla="*/ 1638733 w 1703335"/>
                  <a:gd name="connsiteY1695" fmla="*/ 532242 h 1593770"/>
                  <a:gd name="connsiteX1696" fmla="*/ 1639461 w 1703335"/>
                  <a:gd name="connsiteY1696" fmla="*/ 536053 h 1593770"/>
                  <a:gd name="connsiteX1697" fmla="*/ 1639461 w 1703335"/>
                  <a:gd name="connsiteY1697" fmla="*/ 536781 h 1593770"/>
                  <a:gd name="connsiteX1698" fmla="*/ 1639405 w 1703335"/>
                  <a:gd name="connsiteY1698" fmla="*/ 537846 h 1593770"/>
                  <a:gd name="connsiteX1699" fmla="*/ 1639461 w 1703335"/>
                  <a:gd name="connsiteY1699" fmla="*/ 538911 h 1593770"/>
                  <a:gd name="connsiteX1700" fmla="*/ 1639461 w 1703335"/>
                  <a:gd name="connsiteY1700" fmla="*/ 540368 h 1593770"/>
                  <a:gd name="connsiteX1701" fmla="*/ 1638677 w 1703335"/>
                  <a:gd name="connsiteY1701" fmla="*/ 544290 h 1593770"/>
                  <a:gd name="connsiteX1702" fmla="*/ 1637612 w 1703335"/>
                  <a:gd name="connsiteY1702" fmla="*/ 547877 h 1593770"/>
                  <a:gd name="connsiteX1703" fmla="*/ 1636884 w 1703335"/>
                  <a:gd name="connsiteY1703" fmla="*/ 549334 h 1593770"/>
                  <a:gd name="connsiteX1704" fmla="*/ 1635146 w 1703335"/>
                  <a:gd name="connsiteY1704" fmla="*/ 551799 h 1593770"/>
                  <a:gd name="connsiteX1705" fmla="*/ 1635819 w 1703335"/>
                  <a:gd name="connsiteY1705" fmla="*/ 555442 h 1593770"/>
                  <a:gd name="connsiteX1706" fmla="*/ 1635819 w 1703335"/>
                  <a:gd name="connsiteY1706" fmla="*/ 556170 h 1593770"/>
                  <a:gd name="connsiteX1707" fmla="*/ 1632793 w 1703335"/>
                  <a:gd name="connsiteY1707" fmla="*/ 563455 h 1593770"/>
                  <a:gd name="connsiteX1708" fmla="*/ 1631336 w 1703335"/>
                  <a:gd name="connsiteY1708" fmla="*/ 564912 h 1593770"/>
                  <a:gd name="connsiteX1709" fmla="*/ 1628870 w 1703335"/>
                  <a:gd name="connsiteY1709" fmla="*/ 566705 h 1593770"/>
                  <a:gd name="connsiteX1710" fmla="*/ 1628086 w 1703335"/>
                  <a:gd name="connsiteY1710" fmla="*/ 568722 h 1593770"/>
                  <a:gd name="connsiteX1711" fmla="*/ 1625620 w 1703335"/>
                  <a:gd name="connsiteY1711" fmla="*/ 572757 h 1593770"/>
                  <a:gd name="connsiteX1712" fmla="*/ 1625060 w 1703335"/>
                  <a:gd name="connsiteY1712" fmla="*/ 573374 h 1593770"/>
                  <a:gd name="connsiteX1713" fmla="*/ 1623603 w 1703335"/>
                  <a:gd name="connsiteY1713" fmla="*/ 578641 h 1593770"/>
                  <a:gd name="connsiteX1714" fmla="*/ 1623603 w 1703335"/>
                  <a:gd name="connsiteY1714" fmla="*/ 579650 h 1593770"/>
                  <a:gd name="connsiteX1715" fmla="*/ 1624331 w 1703335"/>
                  <a:gd name="connsiteY1715" fmla="*/ 583460 h 1593770"/>
                  <a:gd name="connsiteX1716" fmla="*/ 1624331 w 1703335"/>
                  <a:gd name="connsiteY1716" fmla="*/ 584917 h 1593770"/>
                  <a:gd name="connsiteX1717" fmla="*/ 1624331 w 1703335"/>
                  <a:gd name="connsiteY1717" fmla="*/ 585085 h 1593770"/>
                  <a:gd name="connsiteX1718" fmla="*/ 1626180 w 1703335"/>
                  <a:gd name="connsiteY1718" fmla="*/ 589008 h 1593770"/>
                  <a:gd name="connsiteX1719" fmla="*/ 1626292 w 1703335"/>
                  <a:gd name="connsiteY1719" fmla="*/ 589120 h 1593770"/>
                  <a:gd name="connsiteX1720" fmla="*/ 1629318 w 1703335"/>
                  <a:gd name="connsiteY1720" fmla="*/ 596909 h 1593770"/>
                  <a:gd name="connsiteX1721" fmla="*/ 1630775 w 1703335"/>
                  <a:gd name="connsiteY1721" fmla="*/ 602177 h 1593770"/>
                  <a:gd name="connsiteX1722" fmla="*/ 1630775 w 1703335"/>
                  <a:gd name="connsiteY1722" fmla="*/ 604306 h 1593770"/>
                  <a:gd name="connsiteX1723" fmla="*/ 1627749 w 1703335"/>
                  <a:gd name="connsiteY1723" fmla="*/ 611591 h 1593770"/>
                  <a:gd name="connsiteX1724" fmla="*/ 1626292 w 1703335"/>
                  <a:gd name="connsiteY1724" fmla="*/ 613048 h 1593770"/>
                  <a:gd name="connsiteX1725" fmla="*/ 1618167 w 1703335"/>
                  <a:gd name="connsiteY1725" fmla="*/ 616074 h 1593770"/>
                  <a:gd name="connsiteX1726" fmla="*/ 1608809 w 1703335"/>
                  <a:gd name="connsiteY1726" fmla="*/ 615346 h 1593770"/>
                  <a:gd name="connsiteX1727" fmla="*/ 1608080 w 1703335"/>
                  <a:gd name="connsiteY1727" fmla="*/ 615289 h 1593770"/>
                  <a:gd name="connsiteX1728" fmla="*/ 1573617 w 1703335"/>
                  <a:gd name="connsiteY1728" fmla="*/ 610246 h 1593770"/>
                  <a:gd name="connsiteX1729" fmla="*/ 1499872 w 1703335"/>
                  <a:gd name="connsiteY1729" fmla="*/ 598534 h 1593770"/>
                  <a:gd name="connsiteX1730" fmla="*/ 1501665 w 1703335"/>
                  <a:gd name="connsiteY1730" fmla="*/ 601784 h 1593770"/>
                  <a:gd name="connsiteX1731" fmla="*/ 1502114 w 1703335"/>
                  <a:gd name="connsiteY1731" fmla="*/ 603634 h 1593770"/>
                  <a:gd name="connsiteX1732" fmla="*/ 1504355 w 1703335"/>
                  <a:gd name="connsiteY1732" fmla="*/ 610078 h 1593770"/>
                  <a:gd name="connsiteX1733" fmla="*/ 1504355 w 1703335"/>
                  <a:gd name="connsiteY1733" fmla="*/ 610806 h 1593770"/>
                  <a:gd name="connsiteX1734" fmla="*/ 1503963 w 1703335"/>
                  <a:gd name="connsiteY1734" fmla="*/ 613664 h 1593770"/>
                  <a:gd name="connsiteX1735" fmla="*/ 1504075 w 1703335"/>
                  <a:gd name="connsiteY1735" fmla="*/ 614057 h 1593770"/>
                  <a:gd name="connsiteX1736" fmla="*/ 1504075 w 1703335"/>
                  <a:gd name="connsiteY1736" fmla="*/ 614169 h 1593770"/>
                  <a:gd name="connsiteX1737" fmla="*/ 1504243 w 1703335"/>
                  <a:gd name="connsiteY1737" fmla="*/ 614337 h 1593770"/>
                  <a:gd name="connsiteX1738" fmla="*/ 1504972 w 1703335"/>
                  <a:gd name="connsiteY1738" fmla="*/ 615065 h 1593770"/>
                  <a:gd name="connsiteX1739" fmla="*/ 1507661 w 1703335"/>
                  <a:gd name="connsiteY1739" fmla="*/ 624984 h 1593770"/>
                  <a:gd name="connsiteX1740" fmla="*/ 1508726 w 1703335"/>
                  <a:gd name="connsiteY1740" fmla="*/ 629523 h 1593770"/>
                  <a:gd name="connsiteX1741" fmla="*/ 1508726 w 1703335"/>
                  <a:gd name="connsiteY1741" fmla="*/ 630251 h 1593770"/>
                  <a:gd name="connsiteX1742" fmla="*/ 1507549 w 1703335"/>
                  <a:gd name="connsiteY1742" fmla="*/ 635015 h 1593770"/>
                  <a:gd name="connsiteX1743" fmla="*/ 1507942 w 1703335"/>
                  <a:gd name="connsiteY1743" fmla="*/ 635687 h 1593770"/>
                  <a:gd name="connsiteX1744" fmla="*/ 1509399 w 1703335"/>
                  <a:gd name="connsiteY1744" fmla="*/ 641011 h 1593770"/>
                  <a:gd name="connsiteX1745" fmla="*/ 1509399 w 1703335"/>
                  <a:gd name="connsiteY1745" fmla="*/ 643140 h 1593770"/>
                  <a:gd name="connsiteX1746" fmla="*/ 1508726 w 1703335"/>
                  <a:gd name="connsiteY1746" fmla="*/ 646782 h 1593770"/>
                  <a:gd name="connsiteX1747" fmla="*/ 1507829 w 1703335"/>
                  <a:gd name="connsiteY1747" fmla="*/ 649136 h 1593770"/>
                  <a:gd name="connsiteX1748" fmla="*/ 1508446 w 1703335"/>
                  <a:gd name="connsiteY1748" fmla="*/ 650649 h 1593770"/>
                  <a:gd name="connsiteX1749" fmla="*/ 1511024 w 1703335"/>
                  <a:gd name="connsiteY1749" fmla="*/ 652722 h 1593770"/>
                  <a:gd name="connsiteX1750" fmla="*/ 1514386 w 1703335"/>
                  <a:gd name="connsiteY1750" fmla="*/ 660343 h 1593770"/>
                  <a:gd name="connsiteX1751" fmla="*/ 1514386 w 1703335"/>
                  <a:gd name="connsiteY1751" fmla="*/ 661072 h 1593770"/>
                  <a:gd name="connsiteX1752" fmla="*/ 1513321 w 1703335"/>
                  <a:gd name="connsiteY1752" fmla="*/ 665667 h 1593770"/>
                  <a:gd name="connsiteX1753" fmla="*/ 1512929 w 1703335"/>
                  <a:gd name="connsiteY1753" fmla="*/ 666508 h 1593770"/>
                  <a:gd name="connsiteX1754" fmla="*/ 1511920 w 1703335"/>
                  <a:gd name="connsiteY1754" fmla="*/ 669982 h 1593770"/>
                  <a:gd name="connsiteX1755" fmla="*/ 1511192 w 1703335"/>
                  <a:gd name="connsiteY1755" fmla="*/ 671439 h 1593770"/>
                  <a:gd name="connsiteX1756" fmla="*/ 1509286 w 1703335"/>
                  <a:gd name="connsiteY1756" fmla="*/ 674129 h 1593770"/>
                  <a:gd name="connsiteX1757" fmla="*/ 1508166 w 1703335"/>
                  <a:gd name="connsiteY1757" fmla="*/ 675249 h 1593770"/>
                  <a:gd name="connsiteX1758" fmla="*/ 1447421 w 1703335"/>
                  <a:gd name="connsiteY1758" fmla="*/ 748098 h 1593770"/>
                  <a:gd name="connsiteX1759" fmla="*/ 1439464 w 1703335"/>
                  <a:gd name="connsiteY1759" fmla="*/ 751796 h 1593770"/>
                  <a:gd name="connsiteX1760" fmla="*/ 1438007 w 1703335"/>
                  <a:gd name="connsiteY1760" fmla="*/ 751796 h 1593770"/>
                  <a:gd name="connsiteX1761" fmla="*/ 1436886 w 1703335"/>
                  <a:gd name="connsiteY1761" fmla="*/ 751740 h 1593770"/>
                  <a:gd name="connsiteX1762" fmla="*/ 1423942 w 1703335"/>
                  <a:gd name="connsiteY1762" fmla="*/ 750283 h 1593770"/>
                  <a:gd name="connsiteX1763" fmla="*/ 1421812 w 1703335"/>
                  <a:gd name="connsiteY1763" fmla="*/ 749835 h 1593770"/>
                  <a:gd name="connsiteX1764" fmla="*/ 1420243 w 1703335"/>
                  <a:gd name="connsiteY1764" fmla="*/ 749331 h 1593770"/>
                  <a:gd name="connsiteX1765" fmla="*/ 1417273 w 1703335"/>
                  <a:gd name="connsiteY1765" fmla="*/ 748714 h 1593770"/>
                  <a:gd name="connsiteX1766" fmla="*/ 1415200 w 1703335"/>
                  <a:gd name="connsiteY1766" fmla="*/ 748098 h 1593770"/>
                  <a:gd name="connsiteX1767" fmla="*/ 1410157 w 1703335"/>
                  <a:gd name="connsiteY1767" fmla="*/ 745968 h 1593770"/>
                  <a:gd name="connsiteX1768" fmla="*/ 1405337 w 1703335"/>
                  <a:gd name="connsiteY1768" fmla="*/ 741766 h 1593770"/>
                  <a:gd name="connsiteX1769" fmla="*/ 1403208 w 1703335"/>
                  <a:gd name="connsiteY1769" fmla="*/ 738179 h 1593770"/>
                  <a:gd name="connsiteX1770" fmla="*/ 1402255 w 1703335"/>
                  <a:gd name="connsiteY1770" fmla="*/ 736162 h 1593770"/>
                  <a:gd name="connsiteX1771" fmla="*/ 1401527 w 1703335"/>
                  <a:gd name="connsiteY1771" fmla="*/ 734032 h 1593770"/>
                  <a:gd name="connsiteX1772" fmla="*/ 1400966 w 1703335"/>
                  <a:gd name="connsiteY1772" fmla="*/ 730726 h 1593770"/>
                  <a:gd name="connsiteX1773" fmla="*/ 1400966 w 1703335"/>
                  <a:gd name="connsiteY1773" fmla="*/ 730558 h 1593770"/>
                  <a:gd name="connsiteX1774" fmla="*/ 1400294 w 1703335"/>
                  <a:gd name="connsiteY1774" fmla="*/ 728821 h 1593770"/>
                  <a:gd name="connsiteX1775" fmla="*/ 1399621 w 1703335"/>
                  <a:gd name="connsiteY1775" fmla="*/ 726075 h 1593770"/>
                  <a:gd name="connsiteX1776" fmla="*/ 1395979 w 1703335"/>
                  <a:gd name="connsiteY1776" fmla="*/ 724562 h 1593770"/>
                  <a:gd name="connsiteX1777" fmla="*/ 1388358 w 1703335"/>
                  <a:gd name="connsiteY1777" fmla="*/ 724562 h 1593770"/>
                  <a:gd name="connsiteX1778" fmla="*/ 1385108 w 1703335"/>
                  <a:gd name="connsiteY1778" fmla="*/ 724058 h 1593770"/>
                  <a:gd name="connsiteX1779" fmla="*/ 1384379 w 1703335"/>
                  <a:gd name="connsiteY1779" fmla="*/ 723834 h 1593770"/>
                  <a:gd name="connsiteX1780" fmla="*/ 1380121 w 1703335"/>
                  <a:gd name="connsiteY1780" fmla="*/ 723385 h 1593770"/>
                  <a:gd name="connsiteX1781" fmla="*/ 1379056 w 1703335"/>
                  <a:gd name="connsiteY1781" fmla="*/ 723666 h 1593770"/>
                  <a:gd name="connsiteX1782" fmla="*/ 1374741 w 1703335"/>
                  <a:gd name="connsiteY1782" fmla="*/ 724618 h 1593770"/>
                  <a:gd name="connsiteX1783" fmla="*/ 1363814 w 1703335"/>
                  <a:gd name="connsiteY1783" fmla="*/ 724618 h 1593770"/>
                  <a:gd name="connsiteX1784" fmla="*/ 1362189 w 1703335"/>
                  <a:gd name="connsiteY1784" fmla="*/ 725011 h 1593770"/>
                  <a:gd name="connsiteX1785" fmla="*/ 1359667 w 1703335"/>
                  <a:gd name="connsiteY1785" fmla="*/ 725347 h 1593770"/>
                  <a:gd name="connsiteX1786" fmla="*/ 1358434 w 1703335"/>
                  <a:gd name="connsiteY1786" fmla="*/ 725347 h 1593770"/>
                  <a:gd name="connsiteX1787" fmla="*/ 1356865 w 1703335"/>
                  <a:gd name="connsiteY1787" fmla="*/ 725851 h 1593770"/>
                  <a:gd name="connsiteX1788" fmla="*/ 1355688 w 1703335"/>
                  <a:gd name="connsiteY1788" fmla="*/ 726411 h 1593770"/>
                  <a:gd name="connsiteX1789" fmla="*/ 1353615 w 1703335"/>
                  <a:gd name="connsiteY1789" fmla="*/ 727196 h 1593770"/>
                  <a:gd name="connsiteX1790" fmla="*/ 1351990 w 1703335"/>
                  <a:gd name="connsiteY1790" fmla="*/ 727588 h 1593770"/>
                  <a:gd name="connsiteX1791" fmla="*/ 1348347 w 1703335"/>
                  <a:gd name="connsiteY1791" fmla="*/ 730222 h 1593770"/>
                  <a:gd name="connsiteX1792" fmla="*/ 1345714 w 1703335"/>
                  <a:gd name="connsiteY1792" fmla="*/ 732127 h 1593770"/>
                  <a:gd name="connsiteX1793" fmla="*/ 1344033 w 1703335"/>
                  <a:gd name="connsiteY1793" fmla="*/ 733808 h 1593770"/>
                  <a:gd name="connsiteX1794" fmla="*/ 1341343 w 1703335"/>
                  <a:gd name="connsiteY1794" fmla="*/ 735770 h 1593770"/>
                  <a:gd name="connsiteX1795" fmla="*/ 1339886 w 1703335"/>
                  <a:gd name="connsiteY1795" fmla="*/ 736498 h 1593770"/>
                  <a:gd name="connsiteX1796" fmla="*/ 1338541 w 1703335"/>
                  <a:gd name="connsiteY1796" fmla="*/ 737059 h 1593770"/>
                  <a:gd name="connsiteX1797" fmla="*/ 1334226 w 1703335"/>
                  <a:gd name="connsiteY1797" fmla="*/ 738516 h 1593770"/>
                  <a:gd name="connsiteX1798" fmla="*/ 1333498 w 1703335"/>
                  <a:gd name="connsiteY1798" fmla="*/ 738740 h 1593770"/>
                  <a:gd name="connsiteX1799" fmla="*/ 1330528 w 1703335"/>
                  <a:gd name="connsiteY1799" fmla="*/ 739524 h 1593770"/>
                  <a:gd name="connsiteX1800" fmla="*/ 1329519 w 1703335"/>
                  <a:gd name="connsiteY1800" fmla="*/ 740197 h 1593770"/>
                  <a:gd name="connsiteX1801" fmla="*/ 1325484 w 1703335"/>
                  <a:gd name="connsiteY1801" fmla="*/ 741766 h 1593770"/>
                  <a:gd name="connsiteX1802" fmla="*/ 1322850 w 1703335"/>
                  <a:gd name="connsiteY1802" fmla="*/ 742214 h 1593770"/>
                  <a:gd name="connsiteX1803" fmla="*/ 1319432 w 1703335"/>
                  <a:gd name="connsiteY1803" fmla="*/ 744455 h 1593770"/>
                  <a:gd name="connsiteX1804" fmla="*/ 1319040 w 1703335"/>
                  <a:gd name="connsiteY1804" fmla="*/ 744736 h 1593770"/>
                  <a:gd name="connsiteX1805" fmla="*/ 1318648 w 1703335"/>
                  <a:gd name="connsiteY1805" fmla="*/ 745520 h 1593770"/>
                  <a:gd name="connsiteX1806" fmla="*/ 1316742 w 1703335"/>
                  <a:gd name="connsiteY1806" fmla="*/ 748210 h 1593770"/>
                  <a:gd name="connsiteX1807" fmla="*/ 1316014 w 1703335"/>
                  <a:gd name="connsiteY1807" fmla="*/ 748938 h 1593770"/>
                  <a:gd name="connsiteX1808" fmla="*/ 1312259 w 1703335"/>
                  <a:gd name="connsiteY1808" fmla="*/ 754542 h 1593770"/>
                  <a:gd name="connsiteX1809" fmla="*/ 1311923 w 1703335"/>
                  <a:gd name="connsiteY1809" fmla="*/ 754990 h 1593770"/>
                  <a:gd name="connsiteX1810" fmla="*/ 1306992 w 1703335"/>
                  <a:gd name="connsiteY1810" fmla="*/ 761715 h 1593770"/>
                  <a:gd name="connsiteX1811" fmla="*/ 1306600 w 1703335"/>
                  <a:gd name="connsiteY1811" fmla="*/ 763732 h 1593770"/>
                  <a:gd name="connsiteX1812" fmla="*/ 1305871 w 1703335"/>
                  <a:gd name="connsiteY1812" fmla="*/ 766030 h 1593770"/>
                  <a:gd name="connsiteX1813" fmla="*/ 1303069 w 1703335"/>
                  <a:gd name="connsiteY1813" fmla="*/ 771129 h 1593770"/>
                  <a:gd name="connsiteX1814" fmla="*/ 1301892 w 1703335"/>
                  <a:gd name="connsiteY1814" fmla="*/ 772306 h 1593770"/>
                  <a:gd name="connsiteX1815" fmla="*/ 1298642 w 1703335"/>
                  <a:gd name="connsiteY1815" fmla="*/ 776060 h 1593770"/>
                  <a:gd name="connsiteX1816" fmla="*/ 1297522 w 1703335"/>
                  <a:gd name="connsiteY1816" fmla="*/ 779030 h 1593770"/>
                  <a:gd name="connsiteX1817" fmla="*/ 1294664 w 1703335"/>
                  <a:gd name="connsiteY1817" fmla="*/ 784074 h 1593770"/>
                  <a:gd name="connsiteX1818" fmla="*/ 1294271 w 1703335"/>
                  <a:gd name="connsiteY1818" fmla="*/ 784690 h 1593770"/>
                  <a:gd name="connsiteX1819" fmla="*/ 1292814 w 1703335"/>
                  <a:gd name="connsiteY1819" fmla="*/ 786820 h 1593770"/>
                  <a:gd name="connsiteX1820" fmla="*/ 1291806 w 1703335"/>
                  <a:gd name="connsiteY1820" fmla="*/ 788108 h 1593770"/>
                  <a:gd name="connsiteX1821" fmla="*/ 1289732 w 1703335"/>
                  <a:gd name="connsiteY1821" fmla="*/ 792255 h 1593770"/>
                  <a:gd name="connsiteX1822" fmla="*/ 1289004 w 1703335"/>
                  <a:gd name="connsiteY1822" fmla="*/ 794441 h 1593770"/>
                  <a:gd name="connsiteX1823" fmla="*/ 1287379 w 1703335"/>
                  <a:gd name="connsiteY1823" fmla="*/ 797523 h 1593770"/>
                  <a:gd name="connsiteX1824" fmla="*/ 1286650 w 1703335"/>
                  <a:gd name="connsiteY1824" fmla="*/ 799372 h 1593770"/>
                  <a:gd name="connsiteX1825" fmla="*/ 1284353 w 1703335"/>
                  <a:gd name="connsiteY1825" fmla="*/ 802846 h 1593770"/>
                  <a:gd name="connsiteX1826" fmla="*/ 1281495 w 1703335"/>
                  <a:gd name="connsiteY1826" fmla="*/ 805704 h 1593770"/>
                  <a:gd name="connsiteX1827" fmla="*/ 1277796 w 1703335"/>
                  <a:gd name="connsiteY1827" fmla="*/ 808114 h 1593770"/>
                  <a:gd name="connsiteX1828" fmla="*/ 1276844 w 1703335"/>
                  <a:gd name="connsiteY1828" fmla="*/ 808842 h 1593770"/>
                  <a:gd name="connsiteX1829" fmla="*/ 1275275 w 1703335"/>
                  <a:gd name="connsiteY1829" fmla="*/ 809851 h 1593770"/>
                  <a:gd name="connsiteX1830" fmla="*/ 1273818 w 1703335"/>
                  <a:gd name="connsiteY1830" fmla="*/ 810579 h 1593770"/>
                  <a:gd name="connsiteX1831" fmla="*/ 1271240 w 1703335"/>
                  <a:gd name="connsiteY1831" fmla="*/ 811476 h 1593770"/>
                  <a:gd name="connsiteX1832" fmla="*/ 1268494 w 1703335"/>
                  <a:gd name="connsiteY1832" fmla="*/ 812036 h 1593770"/>
                  <a:gd name="connsiteX1833" fmla="*/ 1265412 w 1703335"/>
                  <a:gd name="connsiteY1833" fmla="*/ 813213 h 1593770"/>
                  <a:gd name="connsiteX1834" fmla="*/ 1264964 w 1703335"/>
                  <a:gd name="connsiteY1834" fmla="*/ 813549 h 1593770"/>
                  <a:gd name="connsiteX1835" fmla="*/ 1264572 w 1703335"/>
                  <a:gd name="connsiteY1835" fmla="*/ 814054 h 1593770"/>
                  <a:gd name="connsiteX1836" fmla="*/ 1264291 w 1703335"/>
                  <a:gd name="connsiteY1836" fmla="*/ 814390 h 1593770"/>
                  <a:gd name="connsiteX1837" fmla="*/ 1263955 w 1703335"/>
                  <a:gd name="connsiteY1837" fmla="*/ 815455 h 1593770"/>
                  <a:gd name="connsiteX1838" fmla="*/ 1261097 w 1703335"/>
                  <a:gd name="connsiteY1838" fmla="*/ 819826 h 1593770"/>
                  <a:gd name="connsiteX1839" fmla="*/ 1259977 w 1703335"/>
                  <a:gd name="connsiteY1839" fmla="*/ 820890 h 1593770"/>
                  <a:gd name="connsiteX1840" fmla="*/ 1259304 w 1703335"/>
                  <a:gd name="connsiteY1840" fmla="*/ 821619 h 1593770"/>
                  <a:gd name="connsiteX1841" fmla="*/ 1257623 w 1703335"/>
                  <a:gd name="connsiteY1841" fmla="*/ 823300 h 1593770"/>
                  <a:gd name="connsiteX1842" fmla="*/ 1255718 w 1703335"/>
                  <a:gd name="connsiteY1842" fmla="*/ 825934 h 1593770"/>
                  <a:gd name="connsiteX1843" fmla="*/ 1254261 w 1703335"/>
                  <a:gd name="connsiteY1843" fmla="*/ 827391 h 1593770"/>
                  <a:gd name="connsiteX1844" fmla="*/ 1249105 w 1703335"/>
                  <a:gd name="connsiteY1844" fmla="*/ 830192 h 1593770"/>
                  <a:gd name="connsiteX1845" fmla="*/ 1244791 w 1703335"/>
                  <a:gd name="connsiteY1845" fmla="*/ 831145 h 1593770"/>
                  <a:gd name="connsiteX1846" fmla="*/ 1242661 w 1703335"/>
                  <a:gd name="connsiteY1846" fmla="*/ 831145 h 1593770"/>
                  <a:gd name="connsiteX1847" fmla="*/ 1240644 w 1703335"/>
                  <a:gd name="connsiteY1847" fmla="*/ 830921 h 1593770"/>
                  <a:gd name="connsiteX1848" fmla="*/ 1237618 w 1703335"/>
                  <a:gd name="connsiteY1848" fmla="*/ 830417 h 1593770"/>
                  <a:gd name="connsiteX1849" fmla="*/ 1233975 w 1703335"/>
                  <a:gd name="connsiteY1849" fmla="*/ 829744 h 1593770"/>
                  <a:gd name="connsiteX1850" fmla="*/ 1231622 w 1703335"/>
                  <a:gd name="connsiteY1850" fmla="*/ 828848 h 1593770"/>
                  <a:gd name="connsiteX1851" fmla="*/ 1230613 w 1703335"/>
                  <a:gd name="connsiteY1851" fmla="*/ 829352 h 1593770"/>
                  <a:gd name="connsiteX1852" fmla="*/ 1227195 w 1703335"/>
                  <a:gd name="connsiteY1852" fmla="*/ 832154 h 1593770"/>
                  <a:gd name="connsiteX1853" fmla="*/ 1226242 w 1703335"/>
                  <a:gd name="connsiteY1853" fmla="*/ 833106 h 1593770"/>
                  <a:gd name="connsiteX1854" fmla="*/ 1223552 w 1703335"/>
                  <a:gd name="connsiteY1854" fmla="*/ 835068 h 1593770"/>
                  <a:gd name="connsiteX1855" fmla="*/ 1220694 w 1703335"/>
                  <a:gd name="connsiteY1855" fmla="*/ 836525 h 1593770"/>
                  <a:gd name="connsiteX1856" fmla="*/ 1219910 w 1703335"/>
                  <a:gd name="connsiteY1856" fmla="*/ 836861 h 1593770"/>
                  <a:gd name="connsiteX1857" fmla="*/ 1218285 w 1703335"/>
                  <a:gd name="connsiteY1857" fmla="*/ 837533 h 1593770"/>
                  <a:gd name="connsiteX1858" fmla="*/ 1217668 w 1703335"/>
                  <a:gd name="connsiteY1858" fmla="*/ 838094 h 1593770"/>
                  <a:gd name="connsiteX1859" fmla="*/ 1217612 w 1703335"/>
                  <a:gd name="connsiteY1859" fmla="*/ 838374 h 1593770"/>
                  <a:gd name="connsiteX1860" fmla="*/ 1214306 w 1703335"/>
                  <a:gd name="connsiteY1860" fmla="*/ 844370 h 1593770"/>
                  <a:gd name="connsiteX1861" fmla="*/ 1213802 w 1703335"/>
                  <a:gd name="connsiteY1861" fmla="*/ 845603 h 1593770"/>
                  <a:gd name="connsiteX1862" fmla="*/ 1213466 w 1703335"/>
                  <a:gd name="connsiteY1862" fmla="*/ 846555 h 1593770"/>
                  <a:gd name="connsiteX1863" fmla="*/ 1213466 w 1703335"/>
                  <a:gd name="connsiteY1863" fmla="*/ 848180 h 1593770"/>
                  <a:gd name="connsiteX1864" fmla="*/ 1213073 w 1703335"/>
                  <a:gd name="connsiteY1864" fmla="*/ 851038 h 1593770"/>
                  <a:gd name="connsiteX1865" fmla="*/ 1213466 w 1703335"/>
                  <a:gd name="connsiteY1865" fmla="*/ 853896 h 1593770"/>
                  <a:gd name="connsiteX1866" fmla="*/ 1213466 w 1703335"/>
                  <a:gd name="connsiteY1866" fmla="*/ 855353 h 1593770"/>
                  <a:gd name="connsiteX1867" fmla="*/ 1213242 w 1703335"/>
                  <a:gd name="connsiteY1867" fmla="*/ 857483 h 1593770"/>
                  <a:gd name="connsiteX1868" fmla="*/ 1212961 w 1703335"/>
                  <a:gd name="connsiteY1868" fmla="*/ 862918 h 1593770"/>
                  <a:gd name="connsiteX1869" fmla="*/ 1212793 w 1703335"/>
                  <a:gd name="connsiteY1869" fmla="*/ 863983 h 1593770"/>
                  <a:gd name="connsiteX1870" fmla="*/ 1212793 w 1703335"/>
                  <a:gd name="connsiteY1870" fmla="*/ 865216 h 1593770"/>
                  <a:gd name="connsiteX1871" fmla="*/ 1213522 w 1703335"/>
                  <a:gd name="connsiteY1871" fmla="*/ 868802 h 1593770"/>
                  <a:gd name="connsiteX1872" fmla="*/ 1214250 w 1703335"/>
                  <a:gd name="connsiteY1872" fmla="*/ 872613 h 1593770"/>
                  <a:gd name="connsiteX1873" fmla="*/ 1214250 w 1703335"/>
                  <a:gd name="connsiteY1873" fmla="*/ 873341 h 1593770"/>
                  <a:gd name="connsiteX1874" fmla="*/ 1213073 w 1703335"/>
                  <a:gd name="connsiteY1874" fmla="*/ 878160 h 1593770"/>
                  <a:gd name="connsiteX1875" fmla="*/ 1213522 w 1703335"/>
                  <a:gd name="connsiteY1875" fmla="*/ 881243 h 1593770"/>
                  <a:gd name="connsiteX1876" fmla="*/ 1213522 w 1703335"/>
                  <a:gd name="connsiteY1876" fmla="*/ 881971 h 1593770"/>
                  <a:gd name="connsiteX1877" fmla="*/ 1212793 w 1703335"/>
                  <a:gd name="connsiteY1877" fmla="*/ 885725 h 1593770"/>
                  <a:gd name="connsiteX1878" fmla="*/ 1212793 w 1703335"/>
                  <a:gd name="connsiteY1878" fmla="*/ 886790 h 1593770"/>
                  <a:gd name="connsiteX1879" fmla="*/ 1213522 w 1703335"/>
                  <a:gd name="connsiteY1879" fmla="*/ 890545 h 1593770"/>
                  <a:gd name="connsiteX1880" fmla="*/ 1213690 w 1703335"/>
                  <a:gd name="connsiteY1880" fmla="*/ 893010 h 1593770"/>
                  <a:gd name="connsiteX1881" fmla="*/ 1214026 w 1703335"/>
                  <a:gd name="connsiteY1881" fmla="*/ 898278 h 1593770"/>
                  <a:gd name="connsiteX1882" fmla="*/ 1214418 w 1703335"/>
                  <a:gd name="connsiteY1882" fmla="*/ 899455 h 1593770"/>
                  <a:gd name="connsiteX1883" fmla="*/ 1214642 w 1703335"/>
                  <a:gd name="connsiteY1883" fmla="*/ 900183 h 1593770"/>
                  <a:gd name="connsiteX1884" fmla="*/ 1215371 w 1703335"/>
                  <a:gd name="connsiteY1884" fmla="*/ 903041 h 1593770"/>
                  <a:gd name="connsiteX1885" fmla="*/ 1215707 w 1703335"/>
                  <a:gd name="connsiteY1885" fmla="*/ 905563 h 1593770"/>
                  <a:gd name="connsiteX1886" fmla="*/ 1215707 w 1703335"/>
                  <a:gd name="connsiteY1886" fmla="*/ 907692 h 1593770"/>
                  <a:gd name="connsiteX1887" fmla="*/ 1215147 w 1703335"/>
                  <a:gd name="connsiteY1887" fmla="*/ 910998 h 1593770"/>
                  <a:gd name="connsiteX1888" fmla="*/ 1214867 w 1703335"/>
                  <a:gd name="connsiteY1888" fmla="*/ 911727 h 1593770"/>
                  <a:gd name="connsiteX1889" fmla="*/ 1214306 w 1703335"/>
                  <a:gd name="connsiteY1889" fmla="*/ 914136 h 1593770"/>
                  <a:gd name="connsiteX1890" fmla="*/ 1214923 w 1703335"/>
                  <a:gd name="connsiteY1890" fmla="*/ 917723 h 1593770"/>
                  <a:gd name="connsiteX1891" fmla="*/ 1214923 w 1703335"/>
                  <a:gd name="connsiteY1891" fmla="*/ 919628 h 1593770"/>
                  <a:gd name="connsiteX1892" fmla="*/ 1216380 w 1703335"/>
                  <a:gd name="connsiteY1892" fmla="*/ 924895 h 1593770"/>
                  <a:gd name="connsiteX1893" fmla="*/ 1216380 w 1703335"/>
                  <a:gd name="connsiteY1893" fmla="*/ 927753 h 1593770"/>
                  <a:gd name="connsiteX1894" fmla="*/ 1216324 w 1703335"/>
                  <a:gd name="connsiteY1894" fmla="*/ 928874 h 1593770"/>
                  <a:gd name="connsiteX1895" fmla="*/ 1220302 w 1703335"/>
                  <a:gd name="connsiteY1895" fmla="*/ 933189 h 1593770"/>
                  <a:gd name="connsiteX1896" fmla="*/ 1220638 w 1703335"/>
                  <a:gd name="connsiteY1896" fmla="*/ 933861 h 1593770"/>
                  <a:gd name="connsiteX1897" fmla="*/ 1221535 w 1703335"/>
                  <a:gd name="connsiteY1897" fmla="*/ 934534 h 1593770"/>
                  <a:gd name="connsiteX1898" fmla="*/ 1225346 w 1703335"/>
                  <a:gd name="connsiteY1898" fmla="*/ 940306 h 1593770"/>
                  <a:gd name="connsiteX1899" fmla="*/ 1226074 w 1703335"/>
                  <a:gd name="connsiteY1899" fmla="*/ 943164 h 1593770"/>
                  <a:gd name="connsiteX1900" fmla="*/ 1226354 w 1703335"/>
                  <a:gd name="connsiteY1900" fmla="*/ 945685 h 1593770"/>
                  <a:gd name="connsiteX1901" fmla="*/ 1226354 w 1703335"/>
                  <a:gd name="connsiteY1901" fmla="*/ 946414 h 1593770"/>
                  <a:gd name="connsiteX1902" fmla="*/ 1229212 w 1703335"/>
                  <a:gd name="connsiteY1902" fmla="*/ 953587 h 1593770"/>
                  <a:gd name="connsiteX1903" fmla="*/ 1229212 w 1703335"/>
                  <a:gd name="connsiteY1903" fmla="*/ 956444 h 1593770"/>
                  <a:gd name="connsiteX1904" fmla="*/ 1228428 w 1703335"/>
                  <a:gd name="connsiteY1904" fmla="*/ 960367 h 1593770"/>
                  <a:gd name="connsiteX1905" fmla="*/ 1228484 w 1703335"/>
                  <a:gd name="connsiteY1905" fmla="*/ 961432 h 1593770"/>
                  <a:gd name="connsiteX1906" fmla="*/ 1228484 w 1703335"/>
                  <a:gd name="connsiteY1906" fmla="*/ 962889 h 1593770"/>
                  <a:gd name="connsiteX1907" fmla="*/ 1228428 w 1703335"/>
                  <a:gd name="connsiteY1907" fmla="*/ 963673 h 1593770"/>
                  <a:gd name="connsiteX1908" fmla="*/ 1231398 w 1703335"/>
                  <a:gd name="connsiteY1908" fmla="*/ 965859 h 1593770"/>
                  <a:gd name="connsiteX1909" fmla="*/ 1234199 w 1703335"/>
                  <a:gd name="connsiteY1909" fmla="*/ 973592 h 1593770"/>
                  <a:gd name="connsiteX1910" fmla="*/ 1228484 w 1703335"/>
                  <a:gd name="connsiteY1910" fmla="*/ 1065493 h 1593770"/>
                  <a:gd name="connsiteX1911" fmla="*/ 1227139 w 1703335"/>
                  <a:gd name="connsiteY1911" fmla="*/ 1092279 h 1593770"/>
                  <a:gd name="connsiteX1912" fmla="*/ 1248937 w 1703335"/>
                  <a:gd name="connsiteY1912" fmla="*/ 1141256 h 1593770"/>
                  <a:gd name="connsiteX1913" fmla="*/ 1253700 w 1703335"/>
                  <a:gd name="connsiteY1913" fmla="*/ 1149381 h 1593770"/>
                  <a:gd name="connsiteX1914" fmla="*/ 1326213 w 1703335"/>
                  <a:gd name="connsiteY1914" fmla="*/ 1272831 h 1593770"/>
                  <a:gd name="connsiteX1915" fmla="*/ 1326213 w 1703335"/>
                  <a:gd name="connsiteY1915" fmla="*/ 1283310 h 1593770"/>
                  <a:gd name="connsiteX1916" fmla="*/ 1325652 w 1703335"/>
                  <a:gd name="connsiteY1916" fmla="*/ 1284935 h 1593770"/>
                  <a:gd name="connsiteX1917" fmla="*/ 1325092 w 1703335"/>
                  <a:gd name="connsiteY1917" fmla="*/ 1286280 h 1593770"/>
                  <a:gd name="connsiteX1918" fmla="*/ 1324363 w 1703335"/>
                  <a:gd name="connsiteY1918" fmla="*/ 1287737 h 1593770"/>
                  <a:gd name="connsiteX1919" fmla="*/ 1322458 w 1703335"/>
                  <a:gd name="connsiteY1919" fmla="*/ 1290427 h 1593770"/>
                  <a:gd name="connsiteX1920" fmla="*/ 1319600 w 1703335"/>
                  <a:gd name="connsiteY1920" fmla="*/ 1293285 h 1593770"/>
                  <a:gd name="connsiteX1921" fmla="*/ 1315566 w 1703335"/>
                  <a:gd name="connsiteY1921" fmla="*/ 1295806 h 1593770"/>
                  <a:gd name="connsiteX1922" fmla="*/ 1313380 w 1703335"/>
                  <a:gd name="connsiteY1922" fmla="*/ 1296535 h 1593770"/>
                  <a:gd name="connsiteX1923" fmla="*/ 1308393 w 1703335"/>
                  <a:gd name="connsiteY1923" fmla="*/ 1300121 h 1593770"/>
                  <a:gd name="connsiteX1924" fmla="*/ 1306936 w 1703335"/>
                  <a:gd name="connsiteY1924" fmla="*/ 1300625 h 1593770"/>
                  <a:gd name="connsiteX1925" fmla="*/ 1302061 w 1703335"/>
                  <a:gd name="connsiteY1925" fmla="*/ 1303035 h 1593770"/>
                  <a:gd name="connsiteX1926" fmla="*/ 1299595 w 1703335"/>
                  <a:gd name="connsiteY1926" fmla="*/ 1306117 h 1593770"/>
                  <a:gd name="connsiteX1927" fmla="*/ 1299707 w 1703335"/>
                  <a:gd name="connsiteY1927" fmla="*/ 1307518 h 1593770"/>
                  <a:gd name="connsiteX1928" fmla="*/ 1299707 w 1703335"/>
                  <a:gd name="connsiteY1928" fmla="*/ 1308975 h 1593770"/>
                  <a:gd name="connsiteX1929" fmla="*/ 1293263 w 1703335"/>
                  <a:gd name="connsiteY1929" fmla="*/ 1318557 h 1593770"/>
                  <a:gd name="connsiteX1930" fmla="*/ 1293263 w 1703335"/>
                  <a:gd name="connsiteY1930" fmla="*/ 1321191 h 1593770"/>
                  <a:gd name="connsiteX1931" fmla="*/ 1290237 w 1703335"/>
                  <a:gd name="connsiteY1931" fmla="*/ 1328532 h 1593770"/>
                  <a:gd name="connsiteX1932" fmla="*/ 1288780 w 1703335"/>
                  <a:gd name="connsiteY1932" fmla="*/ 1329989 h 1593770"/>
                  <a:gd name="connsiteX1933" fmla="*/ 1285305 w 1703335"/>
                  <a:gd name="connsiteY1933" fmla="*/ 1332287 h 1593770"/>
                  <a:gd name="connsiteX1934" fmla="*/ 1281719 w 1703335"/>
                  <a:gd name="connsiteY1934" fmla="*/ 1333744 h 1593770"/>
                  <a:gd name="connsiteX1935" fmla="*/ 1277853 w 1703335"/>
                  <a:gd name="connsiteY1935" fmla="*/ 1334472 h 1593770"/>
                  <a:gd name="connsiteX1936" fmla="*/ 1277404 w 1703335"/>
                  <a:gd name="connsiteY1936" fmla="*/ 1334472 h 1593770"/>
                  <a:gd name="connsiteX1937" fmla="*/ 1277404 w 1703335"/>
                  <a:gd name="connsiteY1937" fmla="*/ 1335593 h 1593770"/>
                  <a:gd name="connsiteX1938" fmla="*/ 1274490 w 1703335"/>
                  <a:gd name="connsiteY1938" fmla="*/ 1342766 h 1593770"/>
                  <a:gd name="connsiteX1939" fmla="*/ 1271520 w 1703335"/>
                  <a:gd name="connsiteY1939" fmla="*/ 1349322 h 1593770"/>
                  <a:gd name="connsiteX1940" fmla="*/ 1270792 w 1703335"/>
                  <a:gd name="connsiteY1940" fmla="*/ 1350050 h 1593770"/>
                  <a:gd name="connsiteX1941" fmla="*/ 1268046 w 1703335"/>
                  <a:gd name="connsiteY1941" fmla="*/ 1352012 h 1593770"/>
                  <a:gd name="connsiteX1942" fmla="*/ 1266589 w 1703335"/>
                  <a:gd name="connsiteY1942" fmla="*/ 1352740 h 1593770"/>
                  <a:gd name="connsiteX1943" fmla="*/ 1263507 w 1703335"/>
                  <a:gd name="connsiteY1943" fmla="*/ 1353693 h 1593770"/>
                  <a:gd name="connsiteX1944" fmla="*/ 1260873 w 1703335"/>
                  <a:gd name="connsiteY1944" fmla="*/ 1355598 h 1593770"/>
                  <a:gd name="connsiteX1945" fmla="*/ 1259416 w 1703335"/>
                  <a:gd name="connsiteY1945" fmla="*/ 1356327 h 1593770"/>
                  <a:gd name="connsiteX1946" fmla="*/ 1258688 w 1703335"/>
                  <a:gd name="connsiteY1946" fmla="*/ 1356663 h 1593770"/>
                  <a:gd name="connsiteX1947" fmla="*/ 1255830 w 1703335"/>
                  <a:gd name="connsiteY1947" fmla="*/ 1363556 h 1593770"/>
                  <a:gd name="connsiteX1948" fmla="*/ 1255830 w 1703335"/>
                  <a:gd name="connsiteY1948" fmla="*/ 1363611 h 1593770"/>
                  <a:gd name="connsiteX1949" fmla="*/ 1252692 w 1703335"/>
                  <a:gd name="connsiteY1949" fmla="*/ 1371064 h 1593770"/>
                  <a:gd name="connsiteX1950" fmla="*/ 1249946 w 1703335"/>
                  <a:gd name="connsiteY1950" fmla="*/ 1375996 h 1593770"/>
                  <a:gd name="connsiteX1951" fmla="*/ 1249722 w 1703335"/>
                  <a:gd name="connsiteY1951" fmla="*/ 1376220 h 1593770"/>
                  <a:gd name="connsiteX1952" fmla="*/ 1249554 w 1703335"/>
                  <a:gd name="connsiteY1952" fmla="*/ 1376556 h 1593770"/>
                  <a:gd name="connsiteX1953" fmla="*/ 1220134 w 1703335"/>
                  <a:gd name="connsiteY1953" fmla="*/ 1429679 h 1593770"/>
                  <a:gd name="connsiteX1954" fmla="*/ 1216043 w 1703335"/>
                  <a:gd name="connsiteY1954" fmla="*/ 1437917 h 1593770"/>
                  <a:gd name="connsiteX1955" fmla="*/ 1214082 w 1703335"/>
                  <a:gd name="connsiteY1955" fmla="*/ 1440607 h 1593770"/>
                  <a:gd name="connsiteX1956" fmla="*/ 1212625 w 1703335"/>
                  <a:gd name="connsiteY1956" fmla="*/ 1442064 h 1593770"/>
                  <a:gd name="connsiteX1957" fmla="*/ 1205340 w 1703335"/>
                  <a:gd name="connsiteY1957" fmla="*/ 1445090 h 1593770"/>
                  <a:gd name="connsiteX1958" fmla="*/ 1202426 w 1703335"/>
                  <a:gd name="connsiteY1958" fmla="*/ 1445090 h 1593770"/>
                  <a:gd name="connsiteX1959" fmla="*/ 1199737 w 1703335"/>
                  <a:gd name="connsiteY1959" fmla="*/ 1455008 h 1593770"/>
                  <a:gd name="connsiteX1960" fmla="*/ 1198280 w 1703335"/>
                  <a:gd name="connsiteY1960" fmla="*/ 1456465 h 1593770"/>
                  <a:gd name="connsiteX1961" fmla="*/ 1192732 w 1703335"/>
                  <a:gd name="connsiteY1961" fmla="*/ 1459323 h 1593770"/>
                  <a:gd name="connsiteX1962" fmla="*/ 1192228 w 1703335"/>
                  <a:gd name="connsiteY1962" fmla="*/ 1462461 h 1593770"/>
                  <a:gd name="connsiteX1963" fmla="*/ 1191499 w 1703335"/>
                  <a:gd name="connsiteY1963" fmla="*/ 1464591 h 1593770"/>
                  <a:gd name="connsiteX1964" fmla="*/ 1191275 w 1703335"/>
                  <a:gd name="connsiteY1964" fmla="*/ 1465151 h 1593770"/>
                  <a:gd name="connsiteX1965" fmla="*/ 1191163 w 1703335"/>
                  <a:gd name="connsiteY1965" fmla="*/ 1465431 h 1593770"/>
                  <a:gd name="connsiteX1966" fmla="*/ 1190210 w 1703335"/>
                  <a:gd name="connsiteY1966" fmla="*/ 1471707 h 1593770"/>
                  <a:gd name="connsiteX1967" fmla="*/ 1189482 w 1703335"/>
                  <a:gd name="connsiteY1967" fmla="*/ 1473164 h 1593770"/>
                  <a:gd name="connsiteX1968" fmla="*/ 1187520 w 1703335"/>
                  <a:gd name="connsiteY1968" fmla="*/ 1475854 h 1593770"/>
                  <a:gd name="connsiteX1969" fmla="*/ 1186792 w 1703335"/>
                  <a:gd name="connsiteY1969" fmla="*/ 1476583 h 1593770"/>
                  <a:gd name="connsiteX1970" fmla="*/ 1186568 w 1703335"/>
                  <a:gd name="connsiteY1970" fmla="*/ 1476807 h 1593770"/>
                  <a:gd name="connsiteX1971" fmla="*/ 1188753 w 1703335"/>
                  <a:gd name="connsiteY1971" fmla="*/ 1479721 h 1593770"/>
                  <a:gd name="connsiteX1972" fmla="*/ 1188753 w 1703335"/>
                  <a:gd name="connsiteY1972" fmla="*/ 1479721 h 1593770"/>
                  <a:gd name="connsiteX1973" fmla="*/ 1190210 w 1703335"/>
                  <a:gd name="connsiteY1973" fmla="*/ 1491096 h 1593770"/>
                  <a:gd name="connsiteX1974" fmla="*/ 1189482 w 1703335"/>
                  <a:gd name="connsiteY1974" fmla="*/ 1492553 h 1593770"/>
                  <a:gd name="connsiteX1975" fmla="*/ 1189089 w 1703335"/>
                  <a:gd name="connsiteY1975" fmla="*/ 1493282 h 1593770"/>
                  <a:gd name="connsiteX1976" fmla="*/ 1187408 w 1703335"/>
                  <a:gd name="connsiteY1976" fmla="*/ 1496084 h 1593770"/>
                  <a:gd name="connsiteX1977" fmla="*/ 1185447 w 1703335"/>
                  <a:gd name="connsiteY1977" fmla="*/ 1500623 h 1593770"/>
                  <a:gd name="connsiteX1978" fmla="*/ 1178442 w 1703335"/>
                  <a:gd name="connsiteY1978" fmla="*/ 1506562 h 1593770"/>
                  <a:gd name="connsiteX1979" fmla="*/ 1176929 w 1703335"/>
                  <a:gd name="connsiteY1979" fmla="*/ 1506955 h 1593770"/>
                  <a:gd name="connsiteX1980" fmla="*/ 1176929 w 1703335"/>
                  <a:gd name="connsiteY1980" fmla="*/ 1507291 h 1593770"/>
                  <a:gd name="connsiteX1981" fmla="*/ 1174632 w 1703335"/>
                  <a:gd name="connsiteY1981" fmla="*/ 1513735 h 1593770"/>
                  <a:gd name="connsiteX1982" fmla="*/ 1176873 w 1703335"/>
                  <a:gd name="connsiteY1982" fmla="*/ 1519563 h 1593770"/>
                  <a:gd name="connsiteX1983" fmla="*/ 1177322 w 1703335"/>
                  <a:gd name="connsiteY1983" fmla="*/ 1521300 h 1593770"/>
                  <a:gd name="connsiteX1984" fmla="*/ 1177602 w 1703335"/>
                  <a:gd name="connsiteY1984" fmla="*/ 1523822 h 1593770"/>
                  <a:gd name="connsiteX1985" fmla="*/ 1177602 w 1703335"/>
                  <a:gd name="connsiteY1985" fmla="*/ 1526680 h 1593770"/>
                  <a:gd name="connsiteX1986" fmla="*/ 1177378 w 1703335"/>
                  <a:gd name="connsiteY1986" fmla="*/ 1528697 h 1593770"/>
                  <a:gd name="connsiteX1987" fmla="*/ 1176873 w 1703335"/>
                  <a:gd name="connsiteY1987" fmla="*/ 1531331 h 1593770"/>
                  <a:gd name="connsiteX1988" fmla="*/ 1175136 w 1703335"/>
                  <a:gd name="connsiteY1988" fmla="*/ 1536711 h 1593770"/>
                  <a:gd name="connsiteX1989" fmla="*/ 1173679 w 1703335"/>
                  <a:gd name="connsiteY1989" fmla="*/ 1538840 h 1593770"/>
                  <a:gd name="connsiteX1990" fmla="*/ 1172166 w 1703335"/>
                  <a:gd name="connsiteY1990" fmla="*/ 1540689 h 1593770"/>
                  <a:gd name="connsiteX1991" fmla="*/ 1171830 w 1703335"/>
                  <a:gd name="connsiteY1991" fmla="*/ 1541362 h 1593770"/>
                  <a:gd name="connsiteX1992" fmla="*/ 1171830 w 1703335"/>
                  <a:gd name="connsiteY1992" fmla="*/ 1545396 h 1593770"/>
                  <a:gd name="connsiteX1993" fmla="*/ 1171550 w 1703335"/>
                  <a:gd name="connsiteY1993" fmla="*/ 1547918 h 1593770"/>
                  <a:gd name="connsiteX1994" fmla="*/ 1169476 w 1703335"/>
                  <a:gd name="connsiteY1994" fmla="*/ 1556996 h 1593770"/>
                  <a:gd name="connsiteX1995" fmla="*/ 1168019 w 1703335"/>
                  <a:gd name="connsiteY1995" fmla="*/ 1560415 h 1593770"/>
                  <a:gd name="connsiteX1996" fmla="*/ 1168244 w 1703335"/>
                  <a:gd name="connsiteY1996" fmla="*/ 1562656 h 1593770"/>
                  <a:gd name="connsiteX1997" fmla="*/ 1168244 w 1703335"/>
                  <a:gd name="connsiteY1997" fmla="*/ 1564113 h 1593770"/>
                  <a:gd name="connsiteX1998" fmla="*/ 1167515 w 1703335"/>
                  <a:gd name="connsiteY1998" fmla="*/ 1567923 h 1593770"/>
                  <a:gd name="connsiteX1999" fmla="*/ 1165610 w 1703335"/>
                  <a:gd name="connsiteY1999" fmla="*/ 1572631 h 1593770"/>
                  <a:gd name="connsiteX2000" fmla="*/ 1166002 w 1703335"/>
                  <a:gd name="connsiteY2000" fmla="*/ 1575713 h 1593770"/>
                  <a:gd name="connsiteX2001" fmla="*/ 1166058 w 1703335"/>
                  <a:gd name="connsiteY2001" fmla="*/ 1576777 h 1593770"/>
                  <a:gd name="connsiteX2002" fmla="*/ 1166787 w 1703335"/>
                  <a:gd name="connsiteY2002" fmla="*/ 1580532 h 1593770"/>
                  <a:gd name="connsiteX2003" fmla="*/ 1162191 w 1703335"/>
                  <a:gd name="connsiteY2003" fmla="*/ 1589161 h 1593770"/>
                  <a:gd name="connsiteX2004" fmla="*/ 1157877 w 1703335"/>
                  <a:gd name="connsiteY2004" fmla="*/ 1592019 h 1593770"/>
                  <a:gd name="connsiteX2005" fmla="*/ 1151432 w 1703335"/>
                  <a:gd name="connsiteY2005" fmla="*/ 1593756 h 1593770"/>
                  <a:gd name="connsiteX2006" fmla="*/ 1151208 w 1703335"/>
                  <a:gd name="connsiteY2006" fmla="*/ 1593364 h 1593770"/>
                  <a:gd name="connsiteX2007" fmla="*/ 271759 w 1703335"/>
                  <a:gd name="connsiteY2007" fmla="*/ 1561423 h 1593770"/>
                  <a:gd name="connsiteX2008" fmla="*/ 272880 w 1703335"/>
                  <a:gd name="connsiteY2008" fmla="*/ 1562040 h 1593770"/>
                  <a:gd name="connsiteX2009" fmla="*/ 274337 w 1703335"/>
                  <a:gd name="connsiteY2009" fmla="*/ 1562936 h 1593770"/>
                  <a:gd name="connsiteX2010" fmla="*/ 278764 w 1703335"/>
                  <a:gd name="connsiteY2010" fmla="*/ 1561871 h 1593770"/>
                  <a:gd name="connsiteX2011" fmla="*/ 279100 w 1703335"/>
                  <a:gd name="connsiteY2011" fmla="*/ 1561759 h 1593770"/>
                  <a:gd name="connsiteX2012" fmla="*/ 281622 w 1703335"/>
                  <a:gd name="connsiteY2012" fmla="*/ 1557668 h 1593770"/>
                  <a:gd name="connsiteX2013" fmla="*/ 282350 w 1703335"/>
                  <a:gd name="connsiteY2013" fmla="*/ 1556940 h 1593770"/>
                  <a:gd name="connsiteX2014" fmla="*/ 286329 w 1703335"/>
                  <a:gd name="connsiteY2014" fmla="*/ 1554475 h 1593770"/>
                  <a:gd name="connsiteX2015" fmla="*/ 288458 w 1703335"/>
                  <a:gd name="connsiteY2015" fmla="*/ 1553746 h 1593770"/>
                  <a:gd name="connsiteX2016" fmla="*/ 288514 w 1703335"/>
                  <a:gd name="connsiteY2016" fmla="*/ 1553746 h 1593770"/>
                  <a:gd name="connsiteX2017" fmla="*/ 291484 w 1703335"/>
                  <a:gd name="connsiteY2017" fmla="*/ 1551112 h 1593770"/>
                  <a:gd name="connsiteX2018" fmla="*/ 296471 w 1703335"/>
                  <a:gd name="connsiteY2018" fmla="*/ 1545732 h 1593770"/>
                  <a:gd name="connsiteX2019" fmla="*/ 297536 w 1703335"/>
                  <a:gd name="connsiteY2019" fmla="*/ 1545228 h 1593770"/>
                  <a:gd name="connsiteX2020" fmla="*/ 297760 w 1703335"/>
                  <a:gd name="connsiteY2020" fmla="*/ 1544556 h 1593770"/>
                  <a:gd name="connsiteX2021" fmla="*/ 298489 w 1703335"/>
                  <a:gd name="connsiteY2021" fmla="*/ 1542426 h 1593770"/>
                  <a:gd name="connsiteX2022" fmla="*/ 302075 w 1703335"/>
                  <a:gd name="connsiteY2022" fmla="*/ 1537439 h 1593770"/>
                  <a:gd name="connsiteX2023" fmla="*/ 304933 w 1703335"/>
                  <a:gd name="connsiteY2023" fmla="*/ 1535310 h 1593770"/>
                  <a:gd name="connsiteX2024" fmla="*/ 305661 w 1703335"/>
                  <a:gd name="connsiteY2024" fmla="*/ 1534805 h 1593770"/>
                  <a:gd name="connsiteX2025" fmla="*/ 311377 w 1703335"/>
                  <a:gd name="connsiteY2025" fmla="*/ 1531219 h 1593770"/>
                  <a:gd name="connsiteX2026" fmla="*/ 314627 w 1703335"/>
                  <a:gd name="connsiteY2026" fmla="*/ 1529874 h 1593770"/>
                  <a:gd name="connsiteX2027" fmla="*/ 314740 w 1703335"/>
                  <a:gd name="connsiteY2027" fmla="*/ 1529594 h 1593770"/>
                  <a:gd name="connsiteX2028" fmla="*/ 318270 w 1703335"/>
                  <a:gd name="connsiteY2028" fmla="*/ 1525615 h 1593770"/>
                  <a:gd name="connsiteX2029" fmla="*/ 319951 w 1703335"/>
                  <a:gd name="connsiteY2029" fmla="*/ 1524494 h 1593770"/>
                  <a:gd name="connsiteX2030" fmla="*/ 323481 w 1703335"/>
                  <a:gd name="connsiteY2030" fmla="*/ 1521580 h 1593770"/>
                  <a:gd name="connsiteX2031" fmla="*/ 327908 w 1703335"/>
                  <a:gd name="connsiteY2031" fmla="*/ 1516930 h 1593770"/>
                  <a:gd name="connsiteX2032" fmla="*/ 327292 w 1703335"/>
                  <a:gd name="connsiteY2032" fmla="*/ 1513623 h 1593770"/>
                  <a:gd name="connsiteX2033" fmla="*/ 326395 w 1703335"/>
                  <a:gd name="connsiteY2033" fmla="*/ 1505050 h 1593770"/>
                  <a:gd name="connsiteX2034" fmla="*/ 327124 w 1703335"/>
                  <a:gd name="connsiteY2034" fmla="*/ 1502920 h 1593770"/>
                  <a:gd name="connsiteX2035" fmla="*/ 327684 w 1703335"/>
                  <a:gd name="connsiteY2035" fmla="*/ 1501575 h 1593770"/>
                  <a:gd name="connsiteX2036" fmla="*/ 329141 w 1703335"/>
                  <a:gd name="connsiteY2036" fmla="*/ 1498717 h 1593770"/>
                  <a:gd name="connsiteX2037" fmla="*/ 333736 w 1703335"/>
                  <a:gd name="connsiteY2037" fmla="*/ 1494122 h 1593770"/>
                  <a:gd name="connsiteX2038" fmla="*/ 335193 w 1703335"/>
                  <a:gd name="connsiteY2038" fmla="*/ 1493394 h 1593770"/>
                  <a:gd name="connsiteX2039" fmla="*/ 338892 w 1703335"/>
                  <a:gd name="connsiteY2039" fmla="*/ 1492329 h 1593770"/>
                  <a:gd name="connsiteX2040" fmla="*/ 339228 w 1703335"/>
                  <a:gd name="connsiteY2040" fmla="*/ 1491152 h 1593770"/>
                  <a:gd name="connsiteX2041" fmla="*/ 341862 w 1703335"/>
                  <a:gd name="connsiteY2041" fmla="*/ 1486669 h 1593770"/>
                  <a:gd name="connsiteX2042" fmla="*/ 342590 w 1703335"/>
                  <a:gd name="connsiteY2042" fmla="*/ 1485941 h 1593770"/>
                  <a:gd name="connsiteX2043" fmla="*/ 349875 w 1703335"/>
                  <a:gd name="connsiteY2043" fmla="*/ 1482915 h 1593770"/>
                  <a:gd name="connsiteX2044" fmla="*/ 350603 w 1703335"/>
                  <a:gd name="connsiteY2044" fmla="*/ 1482915 h 1593770"/>
                  <a:gd name="connsiteX2045" fmla="*/ 357888 w 1703335"/>
                  <a:gd name="connsiteY2045" fmla="*/ 1485941 h 1593770"/>
                  <a:gd name="connsiteX2046" fmla="*/ 358561 w 1703335"/>
                  <a:gd name="connsiteY2046" fmla="*/ 1486613 h 1593770"/>
                  <a:gd name="connsiteX2047" fmla="*/ 364557 w 1703335"/>
                  <a:gd name="connsiteY2047" fmla="*/ 1487622 h 1593770"/>
                  <a:gd name="connsiteX2048" fmla="*/ 366014 w 1703335"/>
                  <a:gd name="connsiteY2048" fmla="*/ 1488350 h 1593770"/>
                  <a:gd name="connsiteX2049" fmla="*/ 369824 w 1703335"/>
                  <a:gd name="connsiteY2049" fmla="*/ 1491601 h 1593770"/>
                  <a:gd name="connsiteX2050" fmla="*/ 370160 w 1703335"/>
                  <a:gd name="connsiteY2050" fmla="*/ 1491601 h 1593770"/>
                  <a:gd name="connsiteX2051" fmla="*/ 370777 w 1703335"/>
                  <a:gd name="connsiteY2051" fmla="*/ 1491152 h 1593770"/>
                  <a:gd name="connsiteX2052" fmla="*/ 376493 w 1703335"/>
                  <a:gd name="connsiteY2052" fmla="*/ 1489415 h 1593770"/>
                  <a:gd name="connsiteX2053" fmla="*/ 377669 w 1703335"/>
                  <a:gd name="connsiteY2053" fmla="*/ 1489415 h 1593770"/>
                  <a:gd name="connsiteX2054" fmla="*/ 378342 w 1703335"/>
                  <a:gd name="connsiteY2054" fmla="*/ 1489079 h 1593770"/>
                  <a:gd name="connsiteX2055" fmla="*/ 380471 w 1703335"/>
                  <a:gd name="connsiteY2055" fmla="*/ 1487342 h 1593770"/>
                  <a:gd name="connsiteX2056" fmla="*/ 380639 w 1703335"/>
                  <a:gd name="connsiteY2056" fmla="*/ 1487230 h 1593770"/>
                  <a:gd name="connsiteX2057" fmla="*/ 381424 w 1703335"/>
                  <a:gd name="connsiteY2057" fmla="*/ 1486053 h 1593770"/>
                  <a:gd name="connsiteX2058" fmla="*/ 384282 w 1703335"/>
                  <a:gd name="connsiteY2058" fmla="*/ 1482467 h 1593770"/>
                  <a:gd name="connsiteX2059" fmla="*/ 392351 w 1703335"/>
                  <a:gd name="connsiteY2059" fmla="*/ 1478600 h 1593770"/>
                  <a:gd name="connsiteX2060" fmla="*/ 396442 w 1703335"/>
                  <a:gd name="connsiteY2060" fmla="*/ 1478600 h 1593770"/>
                  <a:gd name="connsiteX2061" fmla="*/ 401765 w 1703335"/>
                  <a:gd name="connsiteY2061" fmla="*/ 1477143 h 1593770"/>
                  <a:gd name="connsiteX2062" fmla="*/ 402046 w 1703335"/>
                  <a:gd name="connsiteY2062" fmla="*/ 1476583 h 1593770"/>
                  <a:gd name="connsiteX2063" fmla="*/ 403727 w 1703335"/>
                  <a:gd name="connsiteY2063" fmla="*/ 1474397 h 1593770"/>
                  <a:gd name="connsiteX2064" fmla="*/ 405856 w 1703335"/>
                  <a:gd name="connsiteY2064" fmla="*/ 1472268 h 1593770"/>
                  <a:gd name="connsiteX2065" fmla="*/ 420930 w 1703335"/>
                  <a:gd name="connsiteY2065" fmla="*/ 1456465 h 1593770"/>
                  <a:gd name="connsiteX2066" fmla="*/ 422163 w 1703335"/>
                  <a:gd name="connsiteY2066" fmla="*/ 1455400 h 1593770"/>
                  <a:gd name="connsiteX2067" fmla="*/ 430064 w 1703335"/>
                  <a:gd name="connsiteY2067" fmla="*/ 1449685 h 1593770"/>
                  <a:gd name="connsiteX2068" fmla="*/ 436116 w 1703335"/>
                  <a:gd name="connsiteY2068" fmla="*/ 1447723 h 1593770"/>
                  <a:gd name="connsiteX2069" fmla="*/ 437573 w 1703335"/>
                  <a:gd name="connsiteY2069" fmla="*/ 1447723 h 1593770"/>
                  <a:gd name="connsiteX2070" fmla="*/ 447884 w 1703335"/>
                  <a:gd name="connsiteY2070" fmla="*/ 1458034 h 1593770"/>
                  <a:gd name="connsiteX2071" fmla="*/ 447884 w 1703335"/>
                  <a:gd name="connsiteY2071" fmla="*/ 1460164 h 1593770"/>
                  <a:gd name="connsiteX2072" fmla="*/ 444858 w 1703335"/>
                  <a:gd name="connsiteY2072" fmla="*/ 1467505 h 1593770"/>
                  <a:gd name="connsiteX2073" fmla="*/ 443681 w 1703335"/>
                  <a:gd name="connsiteY2073" fmla="*/ 1468681 h 1593770"/>
                  <a:gd name="connsiteX2074" fmla="*/ 438638 w 1703335"/>
                  <a:gd name="connsiteY2074" fmla="*/ 1477479 h 1593770"/>
                  <a:gd name="connsiteX2075" fmla="*/ 439366 w 1703335"/>
                  <a:gd name="connsiteY2075" fmla="*/ 1477703 h 1593770"/>
                  <a:gd name="connsiteX2076" fmla="*/ 441496 w 1703335"/>
                  <a:gd name="connsiteY2076" fmla="*/ 1478432 h 1593770"/>
                  <a:gd name="connsiteX2077" fmla="*/ 443625 w 1703335"/>
                  <a:gd name="connsiteY2077" fmla="*/ 1479385 h 1593770"/>
                  <a:gd name="connsiteX2078" fmla="*/ 449397 w 1703335"/>
                  <a:gd name="connsiteY2078" fmla="*/ 1476807 h 1593770"/>
                  <a:gd name="connsiteX2079" fmla="*/ 458643 w 1703335"/>
                  <a:gd name="connsiteY2079" fmla="*/ 1476807 h 1593770"/>
                  <a:gd name="connsiteX2080" fmla="*/ 460100 w 1703335"/>
                  <a:gd name="connsiteY2080" fmla="*/ 1477535 h 1593770"/>
                  <a:gd name="connsiteX2081" fmla="*/ 465312 w 1703335"/>
                  <a:gd name="connsiteY2081" fmla="*/ 1483531 h 1593770"/>
                  <a:gd name="connsiteX2082" fmla="*/ 465424 w 1703335"/>
                  <a:gd name="connsiteY2082" fmla="*/ 1483867 h 1593770"/>
                  <a:gd name="connsiteX2083" fmla="*/ 467553 w 1703335"/>
                  <a:gd name="connsiteY2083" fmla="*/ 1486501 h 1593770"/>
                  <a:gd name="connsiteX2084" fmla="*/ 471252 w 1703335"/>
                  <a:gd name="connsiteY2084" fmla="*/ 1486501 h 1593770"/>
                  <a:gd name="connsiteX2085" fmla="*/ 474558 w 1703335"/>
                  <a:gd name="connsiteY2085" fmla="*/ 1487062 h 1593770"/>
                  <a:gd name="connsiteX2086" fmla="*/ 474558 w 1703335"/>
                  <a:gd name="connsiteY2086" fmla="*/ 1486781 h 1593770"/>
                  <a:gd name="connsiteX2087" fmla="*/ 475062 w 1703335"/>
                  <a:gd name="connsiteY2087" fmla="*/ 1483531 h 1593770"/>
                  <a:gd name="connsiteX2088" fmla="*/ 475791 w 1703335"/>
                  <a:gd name="connsiteY2088" fmla="*/ 1481402 h 1593770"/>
                  <a:gd name="connsiteX2089" fmla="*/ 476015 w 1703335"/>
                  <a:gd name="connsiteY2089" fmla="*/ 1480729 h 1593770"/>
                  <a:gd name="connsiteX2090" fmla="*/ 475959 w 1703335"/>
                  <a:gd name="connsiteY2090" fmla="*/ 1479609 h 1593770"/>
                  <a:gd name="connsiteX2091" fmla="*/ 475959 w 1703335"/>
                  <a:gd name="connsiteY2091" fmla="*/ 1477479 h 1593770"/>
                  <a:gd name="connsiteX2092" fmla="*/ 478985 w 1703335"/>
                  <a:gd name="connsiteY2092" fmla="*/ 1470194 h 1593770"/>
                  <a:gd name="connsiteX2093" fmla="*/ 479825 w 1703335"/>
                  <a:gd name="connsiteY2093" fmla="*/ 1468906 h 1593770"/>
                  <a:gd name="connsiteX2094" fmla="*/ 485541 w 1703335"/>
                  <a:gd name="connsiteY2094" fmla="*/ 1464703 h 1593770"/>
                  <a:gd name="connsiteX2095" fmla="*/ 486158 w 1703335"/>
                  <a:gd name="connsiteY2095" fmla="*/ 1461285 h 1593770"/>
                  <a:gd name="connsiteX2096" fmla="*/ 487727 w 1703335"/>
                  <a:gd name="connsiteY2096" fmla="*/ 1457418 h 1593770"/>
                  <a:gd name="connsiteX2097" fmla="*/ 492041 w 1703335"/>
                  <a:gd name="connsiteY2097" fmla="*/ 1450974 h 1593770"/>
                  <a:gd name="connsiteX2098" fmla="*/ 493162 w 1703335"/>
                  <a:gd name="connsiteY2098" fmla="*/ 1449573 h 1593770"/>
                  <a:gd name="connsiteX2099" fmla="*/ 494507 w 1703335"/>
                  <a:gd name="connsiteY2099" fmla="*/ 1445930 h 1593770"/>
                  <a:gd name="connsiteX2100" fmla="*/ 506219 w 1703335"/>
                  <a:gd name="connsiteY2100" fmla="*/ 1439430 h 1593770"/>
                  <a:gd name="connsiteX2101" fmla="*/ 506331 w 1703335"/>
                  <a:gd name="connsiteY2101" fmla="*/ 1439430 h 1593770"/>
                  <a:gd name="connsiteX2102" fmla="*/ 517426 w 1703335"/>
                  <a:gd name="connsiteY2102" fmla="*/ 1441055 h 1593770"/>
                  <a:gd name="connsiteX2103" fmla="*/ 522078 w 1703335"/>
                  <a:gd name="connsiteY2103" fmla="*/ 1445146 h 1593770"/>
                  <a:gd name="connsiteX2104" fmla="*/ 527457 w 1703335"/>
                  <a:gd name="connsiteY2104" fmla="*/ 1447667 h 1593770"/>
                  <a:gd name="connsiteX2105" fmla="*/ 534686 w 1703335"/>
                  <a:gd name="connsiteY2105" fmla="*/ 1447892 h 1593770"/>
                  <a:gd name="connsiteX2106" fmla="*/ 537712 w 1703335"/>
                  <a:gd name="connsiteY2106" fmla="*/ 1449853 h 1593770"/>
                  <a:gd name="connsiteX2107" fmla="*/ 538945 w 1703335"/>
                  <a:gd name="connsiteY2107" fmla="*/ 1450357 h 1593770"/>
                  <a:gd name="connsiteX2108" fmla="*/ 546117 w 1703335"/>
                  <a:gd name="connsiteY2108" fmla="*/ 1453944 h 1593770"/>
                  <a:gd name="connsiteX2109" fmla="*/ 548191 w 1703335"/>
                  <a:gd name="connsiteY2109" fmla="*/ 1455289 h 1593770"/>
                  <a:gd name="connsiteX2110" fmla="*/ 548695 w 1703335"/>
                  <a:gd name="connsiteY2110" fmla="*/ 1454560 h 1593770"/>
                  <a:gd name="connsiteX2111" fmla="*/ 549032 w 1703335"/>
                  <a:gd name="connsiteY2111" fmla="*/ 1454112 h 1593770"/>
                  <a:gd name="connsiteX2112" fmla="*/ 551161 w 1703335"/>
                  <a:gd name="connsiteY2112" fmla="*/ 1451254 h 1593770"/>
                  <a:gd name="connsiteX2113" fmla="*/ 556148 w 1703335"/>
                  <a:gd name="connsiteY2113" fmla="*/ 1447667 h 1593770"/>
                  <a:gd name="connsiteX2114" fmla="*/ 558278 w 1703335"/>
                  <a:gd name="connsiteY2114" fmla="*/ 1446939 h 1593770"/>
                  <a:gd name="connsiteX2115" fmla="*/ 561584 w 1703335"/>
                  <a:gd name="connsiteY2115" fmla="*/ 1446378 h 1593770"/>
                  <a:gd name="connsiteX2116" fmla="*/ 563489 w 1703335"/>
                  <a:gd name="connsiteY2116" fmla="*/ 1446378 h 1593770"/>
                  <a:gd name="connsiteX2117" fmla="*/ 563993 w 1703335"/>
                  <a:gd name="connsiteY2117" fmla="*/ 1446042 h 1593770"/>
                  <a:gd name="connsiteX2118" fmla="*/ 567244 w 1703335"/>
                  <a:gd name="connsiteY2118" fmla="*/ 1442456 h 1593770"/>
                  <a:gd name="connsiteX2119" fmla="*/ 573408 w 1703335"/>
                  <a:gd name="connsiteY2119" fmla="*/ 1436852 h 1593770"/>
                  <a:gd name="connsiteX2120" fmla="*/ 581477 w 1703335"/>
                  <a:gd name="connsiteY2120" fmla="*/ 1434162 h 1593770"/>
                  <a:gd name="connsiteX2121" fmla="*/ 581477 w 1703335"/>
                  <a:gd name="connsiteY2121" fmla="*/ 1431865 h 1593770"/>
                  <a:gd name="connsiteX2122" fmla="*/ 582934 w 1703335"/>
                  <a:gd name="connsiteY2122" fmla="*/ 1418920 h 1593770"/>
                  <a:gd name="connsiteX2123" fmla="*/ 584447 w 1703335"/>
                  <a:gd name="connsiteY2123" fmla="*/ 1409170 h 1593770"/>
                  <a:gd name="connsiteX2124" fmla="*/ 585680 w 1703335"/>
                  <a:gd name="connsiteY2124" fmla="*/ 1405639 h 1593770"/>
                  <a:gd name="connsiteX2125" fmla="*/ 590051 w 1703335"/>
                  <a:gd name="connsiteY2125" fmla="*/ 1398074 h 1593770"/>
                  <a:gd name="connsiteX2126" fmla="*/ 591452 w 1703335"/>
                  <a:gd name="connsiteY2126" fmla="*/ 1392863 h 1593770"/>
                  <a:gd name="connsiteX2127" fmla="*/ 591452 w 1703335"/>
                  <a:gd name="connsiteY2127" fmla="*/ 1390958 h 1593770"/>
                  <a:gd name="connsiteX2128" fmla="*/ 590387 w 1703335"/>
                  <a:gd name="connsiteY2128" fmla="*/ 1388828 h 1593770"/>
                  <a:gd name="connsiteX2129" fmla="*/ 589266 w 1703335"/>
                  <a:gd name="connsiteY2129" fmla="*/ 1384177 h 1593770"/>
                  <a:gd name="connsiteX2130" fmla="*/ 589266 w 1703335"/>
                  <a:gd name="connsiteY2130" fmla="*/ 1379862 h 1593770"/>
                  <a:gd name="connsiteX2131" fmla="*/ 589322 w 1703335"/>
                  <a:gd name="connsiteY2131" fmla="*/ 1378854 h 1593770"/>
                  <a:gd name="connsiteX2132" fmla="*/ 589995 w 1703335"/>
                  <a:gd name="connsiteY2132" fmla="*/ 1372017 h 1593770"/>
                  <a:gd name="connsiteX2133" fmla="*/ 593021 w 1703335"/>
                  <a:gd name="connsiteY2133" fmla="*/ 1364732 h 1593770"/>
                  <a:gd name="connsiteX2134" fmla="*/ 593077 w 1703335"/>
                  <a:gd name="connsiteY2134" fmla="*/ 1364676 h 1593770"/>
                  <a:gd name="connsiteX2135" fmla="*/ 593749 w 1703335"/>
                  <a:gd name="connsiteY2135" fmla="*/ 1361706 h 1593770"/>
                  <a:gd name="connsiteX2136" fmla="*/ 594590 w 1703335"/>
                  <a:gd name="connsiteY2136" fmla="*/ 1353917 h 1593770"/>
                  <a:gd name="connsiteX2137" fmla="*/ 592965 w 1703335"/>
                  <a:gd name="connsiteY2137" fmla="*/ 1349322 h 1593770"/>
                  <a:gd name="connsiteX2138" fmla="*/ 589378 w 1703335"/>
                  <a:gd name="connsiteY2138" fmla="*/ 1345736 h 1593770"/>
                  <a:gd name="connsiteX2139" fmla="*/ 587249 w 1703335"/>
                  <a:gd name="connsiteY2139" fmla="*/ 1342149 h 1593770"/>
                  <a:gd name="connsiteX2140" fmla="*/ 585848 w 1703335"/>
                  <a:gd name="connsiteY2140" fmla="*/ 1335817 h 1593770"/>
                  <a:gd name="connsiteX2141" fmla="*/ 586576 w 1703335"/>
                  <a:gd name="connsiteY2141" fmla="*/ 1328644 h 1593770"/>
                  <a:gd name="connsiteX2142" fmla="*/ 587641 w 1703335"/>
                  <a:gd name="connsiteY2142" fmla="*/ 1325058 h 1593770"/>
                  <a:gd name="connsiteX2143" fmla="*/ 594085 w 1703335"/>
                  <a:gd name="connsiteY2143" fmla="*/ 1312169 h 1593770"/>
                  <a:gd name="connsiteX2144" fmla="*/ 598737 w 1703335"/>
                  <a:gd name="connsiteY2144" fmla="*/ 1307518 h 1593770"/>
                  <a:gd name="connsiteX2145" fmla="*/ 636786 w 1703335"/>
                  <a:gd name="connsiteY2145" fmla="*/ 1223406 h 1593770"/>
                  <a:gd name="connsiteX2146" fmla="*/ 636786 w 1703335"/>
                  <a:gd name="connsiteY2146" fmla="*/ 1220548 h 1593770"/>
                  <a:gd name="connsiteX2147" fmla="*/ 639812 w 1703335"/>
                  <a:gd name="connsiteY2147" fmla="*/ 1213263 h 1593770"/>
                  <a:gd name="connsiteX2148" fmla="*/ 640765 w 1703335"/>
                  <a:gd name="connsiteY2148" fmla="*/ 1212311 h 1593770"/>
                  <a:gd name="connsiteX2149" fmla="*/ 649955 w 1703335"/>
                  <a:gd name="connsiteY2149" fmla="*/ 1206651 h 1593770"/>
                  <a:gd name="connsiteX2150" fmla="*/ 651412 w 1703335"/>
                  <a:gd name="connsiteY2150" fmla="*/ 1206651 h 1593770"/>
                  <a:gd name="connsiteX2151" fmla="*/ 652308 w 1703335"/>
                  <a:gd name="connsiteY2151" fmla="*/ 1206707 h 1593770"/>
                  <a:gd name="connsiteX2152" fmla="*/ 654830 w 1703335"/>
                  <a:gd name="connsiteY2152" fmla="*/ 1202504 h 1593770"/>
                  <a:gd name="connsiteX2153" fmla="*/ 658977 w 1703335"/>
                  <a:gd name="connsiteY2153" fmla="*/ 1198358 h 1593770"/>
                  <a:gd name="connsiteX2154" fmla="*/ 658977 w 1703335"/>
                  <a:gd name="connsiteY2154" fmla="*/ 1196901 h 1593770"/>
                  <a:gd name="connsiteX2155" fmla="*/ 664636 w 1703335"/>
                  <a:gd name="connsiteY2155" fmla="*/ 1187654 h 1593770"/>
                  <a:gd name="connsiteX2156" fmla="*/ 666093 w 1703335"/>
                  <a:gd name="connsiteY2156" fmla="*/ 1186926 h 1593770"/>
                  <a:gd name="connsiteX2157" fmla="*/ 668223 w 1703335"/>
                  <a:gd name="connsiteY2157" fmla="*/ 1186141 h 1593770"/>
                  <a:gd name="connsiteX2158" fmla="*/ 671081 w 1703335"/>
                  <a:gd name="connsiteY2158" fmla="*/ 1185413 h 1593770"/>
                  <a:gd name="connsiteX2159" fmla="*/ 682849 w 1703335"/>
                  <a:gd name="connsiteY2159" fmla="*/ 1190792 h 1593770"/>
                  <a:gd name="connsiteX2160" fmla="*/ 684754 w 1703335"/>
                  <a:gd name="connsiteY2160" fmla="*/ 1194547 h 1593770"/>
                  <a:gd name="connsiteX2161" fmla="*/ 686883 w 1703335"/>
                  <a:gd name="connsiteY2161" fmla="*/ 1195163 h 1593770"/>
                  <a:gd name="connsiteX2162" fmla="*/ 695345 w 1703335"/>
                  <a:gd name="connsiteY2162" fmla="*/ 1198133 h 1593770"/>
                  <a:gd name="connsiteX2163" fmla="*/ 696073 w 1703335"/>
                  <a:gd name="connsiteY2163" fmla="*/ 1198862 h 1593770"/>
                  <a:gd name="connsiteX2164" fmla="*/ 698539 w 1703335"/>
                  <a:gd name="connsiteY2164" fmla="*/ 1209397 h 1593770"/>
                  <a:gd name="connsiteX2165" fmla="*/ 698371 w 1703335"/>
                  <a:gd name="connsiteY2165" fmla="*/ 1209845 h 1593770"/>
                  <a:gd name="connsiteX2166" fmla="*/ 698875 w 1703335"/>
                  <a:gd name="connsiteY2166" fmla="*/ 1210349 h 1593770"/>
                  <a:gd name="connsiteX2167" fmla="*/ 699604 w 1703335"/>
                  <a:gd name="connsiteY2167" fmla="*/ 1211078 h 1593770"/>
                  <a:gd name="connsiteX2168" fmla="*/ 702125 w 1703335"/>
                  <a:gd name="connsiteY2168" fmla="*/ 1215113 h 1593770"/>
                  <a:gd name="connsiteX2169" fmla="*/ 708906 w 1703335"/>
                  <a:gd name="connsiteY2169" fmla="*/ 1211414 h 1593770"/>
                  <a:gd name="connsiteX2170" fmla="*/ 718656 w 1703335"/>
                  <a:gd name="connsiteY2170" fmla="*/ 1211358 h 1593770"/>
                  <a:gd name="connsiteX2171" fmla="*/ 764607 w 1703335"/>
                  <a:gd name="connsiteY2171" fmla="*/ 1235790 h 1593770"/>
                  <a:gd name="connsiteX2172" fmla="*/ 798509 w 1703335"/>
                  <a:gd name="connsiteY2172" fmla="*/ 1254563 h 1593770"/>
                  <a:gd name="connsiteX2173" fmla="*/ 817842 w 1703335"/>
                  <a:gd name="connsiteY2173" fmla="*/ 1264818 h 1593770"/>
                  <a:gd name="connsiteX2174" fmla="*/ 822045 w 1703335"/>
                  <a:gd name="connsiteY2174" fmla="*/ 1263529 h 1593770"/>
                  <a:gd name="connsiteX2175" fmla="*/ 824791 w 1703335"/>
                  <a:gd name="connsiteY2175" fmla="*/ 1261512 h 1593770"/>
                  <a:gd name="connsiteX2176" fmla="*/ 824903 w 1703335"/>
                  <a:gd name="connsiteY2176" fmla="*/ 1260671 h 1593770"/>
                  <a:gd name="connsiteX2177" fmla="*/ 834429 w 1703335"/>
                  <a:gd name="connsiteY2177" fmla="*/ 1251817 h 1593770"/>
                  <a:gd name="connsiteX2178" fmla="*/ 836951 w 1703335"/>
                  <a:gd name="connsiteY2178" fmla="*/ 1250024 h 1593770"/>
                  <a:gd name="connsiteX2179" fmla="*/ 838408 w 1703335"/>
                  <a:gd name="connsiteY2179" fmla="*/ 1249295 h 1593770"/>
                  <a:gd name="connsiteX2180" fmla="*/ 842555 w 1703335"/>
                  <a:gd name="connsiteY2180" fmla="*/ 1248231 h 1593770"/>
                  <a:gd name="connsiteX2181" fmla="*/ 843900 w 1703335"/>
                  <a:gd name="connsiteY2181" fmla="*/ 1246718 h 1593770"/>
                  <a:gd name="connsiteX2182" fmla="*/ 845076 w 1703335"/>
                  <a:gd name="connsiteY2182" fmla="*/ 1245597 h 1593770"/>
                  <a:gd name="connsiteX2183" fmla="*/ 849391 w 1703335"/>
                  <a:gd name="connsiteY2183" fmla="*/ 1242010 h 1593770"/>
                  <a:gd name="connsiteX2184" fmla="*/ 849840 w 1703335"/>
                  <a:gd name="connsiteY2184" fmla="*/ 1241674 h 1593770"/>
                  <a:gd name="connsiteX2185" fmla="*/ 852698 w 1703335"/>
                  <a:gd name="connsiteY2185" fmla="*/ 1239545 h 1593770"/>
                  <a:gd name="connsiteX2186" fmla="*/ 863232 w 1703335"/>
                  <a:gd name="connsiteY2186" fmla="*/ 1238424 h 1593770"/>
                  <a:gd name="connsiteX2187" fmla="*/ 863625 w 1703335"/>
                  <a:gd name="connsiteY2187" fmla="*/ 1236183 h 1593770"/>
                  <a:gd name="connsiteX2188" fmla="*/ 863625 w 1703335"/>
                  <a:gd name="connsiteY2188" fmla="*/ 1234165 h 1593770"/>
                  <a:gd name="connsiteX2189" fmla="*/ 864129 w 1703335"/>
                  <a:gd name="connsiteY2189" fmla="*/ 1230915 h 1593770"/>
                  <a:gd name="connsiteX2190" fmla="*/ 864577 w 1703335"/>
                  <a:gd name="connsiteY2190" fmla="*/ 1229514 h 1593770"/>
                  <a:gd name="connsiteX2191" fmla="*/ 877634 w 1703335"/>
                  <a:gd name="connsiteY2191" fmla="*/ 1222958 h 1593770"/>
                  <a:gd name="connsiteX2192" fmla="*/ 884695 w 1703335"/>
                  <a:gd name="connsiteY2192" fmla="*/ 1232764 h 1593770"/>
                  <a:gd name="connsiteX2193" fmla="*/ 884246 w 1703335"/>
                  <a:gd name="connsiteY2193" fmla="*/ 1235847 h 1593770"/>
                  <a:gd name="connsiteX2194" fmla="*/ 884246 w 1703335"/>
                  <a:gd name="connsiteY2194" fmla="*/ 1237023 h 1593770"/>
                  <a:gd name="connsiteX2195" fmla="*/ 884246 w 1703335"/>
                  <a:gd name="connsiteY2195" fmla="*/ 1237079 h 1593770"/>
                  <a:gd name="connsiteX2196" fmla="*/ 884191 w 1703335"/>
                  <a:gd name="connsiteY2196" fmla="*/ 1238256 h 1593770"/>
                  <a:gd name="connsiteX2197" fmla="*/ 890018 w 1703335"/>
                  <a:gd name="connsiteY2197" fmla="*/ 1239265 h 1593770"/>
                  <a:gd name="connsiteX2198" fmla="*/ 891475 w 1703335"/>
                  <a:gd name="connsiteY2198" fmla="*/ 1239993 h 1593770"/>
                  <a:gd name="connsiteX2199" fmla="*/ 895398 w 1703335"/>
                  <a:gd name="connsiteY2199" fmla="*/ 1243411 h 1593770"/>
                  <a:gd name="connsiteX2200" fmla="*/ 901562 w 1703335"/>
                  <a:gd name="connsiteY2200" fmla="*/ 1247334 h 1593770"/>
                  <a:gd name="connsiteX2201" fmla="*/ 902515 w 1703335"/>
                  <a:gd name="connsiteY2201" fmla="*/ 1247670 h 1593770"/>
                  <a:gd name="connsiteX2202" fmla="*/ 913106 w 1703335"/>
                  <a:gd name="connsiteY2202" fmla="*/ 1245149 h 1593770"/>
                  <a:gd name="connsiteX2203" fmla="*/ 915235 w 1703335"/>
                  <a:gd name="connsiteY2203" fmla="*/ 1245877 h 1593770"/>
                  <a:gd name="connsiteX2204" fmla="*/ 918261 w 1703335"/>
                  <a:gd name="connsiteY2204" fmla="*/ 1247502 h 1593770"/>
                  <a:gd name="connsiteX2205" fmla="*/ 919494 w 1703335"/>
                  <a:gd name="connsiteY2205" fmla="*/ 1247782 h 1593770"/>
                  <a:gd name="connsiteX2206" fmla="*/ 926219 w 1703335"/>
                  <a:gd name="connsiteY2206" fmla="*/ 1253218 h 1593770"/>
                  <a:gd name="connsiteX2207" fmla="*/ 927675 w 1703335"/>
                  <a:gd name="connsiteY2207" fmla="*/ 1256076 h 1593770"/>
                  <a:gd name="connsiteX2208" fmla="*/ 928740 w 1703335"/>
                  <a:gd name="connsiteY2208" fmla="*/ 1260167 h 1593770"/>
                  <a:gd name="connsiteX2209" fmla="*/ 930421 w 1703335"/>
                  <a:gd name="connsiteY2209" fmla="*/ 1261680 h 1593770"/>
                  <a:gd name="connsiteX2210" fmla="*/ 932439 w 1703335"/>
                  <a:gd name="connsiteY2210" fmla="*/ 1262352 h 1593770"/>
                  <a:gd name="connsiteX2211" fmla="*/ 939219 w 1703335"/>
                  <a:gd name="connsiteY2211" fmla="*/ 1269861 h 1593770"/>
                  <a:gd name="connsiteX2212" fmla="*/ 939275 w 1703335"/>
                  <a:gd name="connsiteY2212" fmla="*/ 1269917 h 1593770"/>
                  <a:gd name="connsiteX2213" fmla="*/ 951155 w 1703335"/>
                  <a:gd name="connsiteY2213" fmla="*/ 1270477 h 1593770"/>
                  <a:gd name="connsiteX2214" fmla="*/ 952108 w 1703335"/>
                  <a:gd name="connsiteY2214" fmla="*/ 1270477 h 1593770"/>
                  <a:gd name="connsiteX2215" fmla="*/ 961354 w 1703335"/>
                  <a:gd name="connsiteY2215" fmla="*/ 1276193 h 1593770"/>
                  <a:gd name="connsiteX2216" fmla="*/ 962362 w 1703335"/>
                  <a:gd name="connsiteY2216" fmla="*/ 1278211 h 1593770"/>
                  <a:gd name="connsiteX2217" fmla="*/ 965725 w 1703335"/>
                  <a:gd name="connsiteY2217" fmla="*/ 1277650 h 1593770"/>
                  <a:gd name="connsiteX2218" fmla="*/ 968415 w 1703335"/>
                  <a:gd name="connsiteY2218" fmla="*/ 1277650 h 1593770"/>
                  <a:gd name="connsiteX2219" fmla="*/ 972169 w 1703335"/>
                  <a:gd name="connsiteY2219" fmla="*/ 1276922 h 1593770"/>
                  <a:gd name="connsiteX2220" fmla="*/ 973626 w 1703335"/>
                  <a:gd name="connsiteY2220" fmla="*/ 1276922 h 1593770"/>
                  <a:gd name="connsiteX2221" fmla="*/ 981976 w 1703335"/>
                  <a:gd name="connsiteY2221" fmla="*/ 1281181 h 1593770"/>
                  <a:gd name="connsiteX2222" fmla="*/ 983433 w 1703335"/>
                  <a:gd name="connsiteY2222" fmla="*/ 1290483 h 1593770"/>
                  <a:gd name="connsiteX2223" fmla="*/ 971216 w 1703335"/>
                  <a:gd name="connsiteY2223" fmla="*/ 1327804 h 1593770"/>
                  <a:gd name="connsiteX2224" fmla="*/ 967294 w 1703335"/>
                  <a:gd name="connsiteY2224" fmla="*/ 1340804 h 1593770"/>
                  <a:gd name="connsiteX2225" fmla="*/ 967742 w 1703335"/>
                  <a:gd name="connsiteY2225" fmla="*/ 1340972 h 1593770"/>
                  <a:gd name="connsiteX2226" fmla="*/ 970880 w 1703335"/>
                  <a:gd name="connsiteY2226" fmla="*/ 1343102 h 1593770"/>
                  <a:gd name="connsiteX2227" fmla="*/ 973010 w 1703335"/>
                  <a:gd name="connsiteY2227" fmla="*/ 1345231 h 1593770"/>
                  <a:gd name="connsiteX2228" fmla="*/ 975475 w 1703335"/>
                  <a:gd name="connsiteY2228" fmla="*/ 1349266 h 1593770"/>
                  <a:gd name="connsiteX2229" fmla="*/ 976204 w 1703335"/>
                  <a:gd name="connsiteY2229" fmla="*/ 1351395 h 1593770"/>
                  <a:gd name="connsiteX2230" fmla="*/ 976204 w 1703335"/>
                  <a:gd name="connsiteY2230" fmla="*/ 1357896 h 1593770"/>
                  <a:gd name="connsiteX2231" fmla="*/ 975475 w 1703335"/>
                  <a:gd name="connsiteY2231" fmla="*/ 1360025 h 1593770"/>
                  <a:gd name="connsiteX2232" fmla="*/ 973066 w 1703335"/>
                  <a:gd name="connsiteY2232" fmla="*/ 1364004 h 1593770"/>
                  <a:gd name="connsiteX2233" fmla="*/ 973122 w 1703335"/>
                  <a:gd name="connsiteY2233" fmla="*/ 1364396 h 1593770"/>
                  <a:gd name="connsiteX2234" fmla="*/ 974579 w 1703335"/>
                  <a:gd name="connsiteY2234" fmla="*/ 1379470 h 1593770"/>
                  <a:gd name="connsiteX2235" fmla="*/ 974523 w 1703335"/>
                  <a:gd name="connsiteY2235" fmla="*/ 1381936 h 1593770"/>
                  <a:gd name="connsiteX2236" fmla="*/ 973906 w 1703335"/>
                  <a:gd name="connsiteY2236" fmla="*/ 1387652 h 1593770"/>
                  <a:gd name="connsiteX2237" fmla="*/ 970320 w 1703335"/>
                  <a:gd name="connsiteY2237" fmla="*/ 1395497 h 1593770"/>
                  <a:gd name="connsiteX2238" fmla="*/ 970320 w 1703335"/>
                  <a:gd name="connsiteY2238" fmla="*/ 1397010 h 1593770"/>
                  <a:gd name="connsiteX2239" fmla="*/ 968751 w 1703335"/>
                  <a:gd name="connsiteY2239" fmla="*/ 1402501 h 1593770"/>
                  <a:gd name="connsiteX2240" fmla="*/ 968919 w 1703335"/>
                  <a:gd name="connsiteY2240" fmla="*/ 1404183 h 1593770"/>
                  <a:gd name="connsiteX2241" fmla="*/ 968919 w 1703335"/>
                  <a:gd name="connsiteY2241" fmla="*/ 1404911 h 1593770"/>
                  <a:gd name="connsiteX2242" fmla="*/ 971777 w 1703335"/>
                  <a:gd name="connsiteY2242" fmla="*/ 1412084 h 1593770"/>
                  <a:gd name="connsiteX2243" fmla="*/ 971777 w 1703335"/>
                  <a:gd name="connsiteY2243" fmla="*/ 1424300 h 1593770"/>
                  <a:gd name="connsiteX2244" fmla="*/ 971665 w 1703335"/>
                  <a:gd name="connsiteY2244" fmla="*/ 1425645 h 1593770"/>
                  <a:gd name="connsiteX2245" fmla="*/ 973626 w 1703335"/>
                  <a:gd name="connsiteY2245" fmla="*/ 1428391 h 1593770"/>
                  <a:gd name="connsiteX2246" fmla="*/ 979398 w 1703335"/>
                  <a:gd name="connsiteY2246" fmla="*/ 1429231 h 1593770"/>
                  <a:gd name="connsiteX2247" fmla="*/ 981135 w 1703335"/>
                  <a:gd name="connsiteY2247" fmla="*/ 1429792 h 1593770"/>
                  <a:gd name="connsiteX2248" fmla="*/ 983321 w 1703335"/>
                  <a:gd name="connsiteY2248" fmla="*/ 1430240 h 1593770"/>
                  <a:gd name="connsiteX2249" fmla="*/ 986571 w 1703335"/>
                  <a:gd name="connsiteY2249" fmla="*/ 1429736 h 1593770"/>
                  <a:gd name="connsiteX2250" fmla="*/ 988028 w 1703335"/>
                  <a:gd name="connsiteY2250" fmla="*/ 1429736 h 1593770"/>
                  <a:gd name="connsiteX2251" fmla="*/ 991278 w 1703335"/>
                  <a:gd name="connsiteY2251" fmla="*/ 1430240 h 1593770"/>
                  <a:gd name="connsiteX2252" fmla="*/ 993407 w 1703335"/>
                  <a:gd name="connsiteY2252" fmla="*/ 1430968 h 1593770"/>
                  <a:gd name="connsiteX2253" fmla="*/ 997442 w 1703335"/>
                  <a:gd name="connsiteY2253" fmla="*/ 1433490 h 1593770"/>
                  <a:gd name="connsiteX2254" fmla="*/ 999571 w 1703335"/>
                  <a:gd name="connsiteY2254" fmla="*/ 1435619 h 1593770"/>
                  <a:gd name="connsiteX2255" fmla="*/ 1001140 w 1703335"/>
                  <a:gd name="connsiteY2255" fmla="*/ 1437637 h 1593770"/>
                  <a:gd name="connsiteX2256" fmla="*/ 1004615 w 1703335"/>
                  <a:gd name="connsiteY2256" fmla="*/ 1439934 h 1593770"/>
                  <a:gd name="connsiteX2257" fmla="*/ 1005343 w 1703335"/>
                  <a:gd name="connsiteY2257" fmla="*/ 1440663 h 1593770"/>
                  <a:gd name="connsiteX2258" fmla="*/ 1008313 w 1703335"/>
                  <a:gd name="connsiteY2258" fmla="*/ 1449236 h 1593770"/>
                  <a:gd name="connsiteX2259" fmla="*/ 1007977 w 1703335"/>
                  <a:gd name="connsiteY2259" fmla="*/ 1452094 h 1593770"/>
                  <a:gd name="connsiteX2260" fmla="*/ 1008257 w 1703335"/>
                  <a:gd name="connsiteY2260" fmla="*/ 1452038 h 1593770"/>
                  <a:gd name="connsiteX2261" fmla="*/ 1011115 w 1703335"/>
                  <a:gd name="connsiteY2261" fmla="*/ 1451702 h 1593770"/>
                  <a:gd name="connsiteX2262" fmla="*/ 1012404 w 1703335"/>
                  <a:gd name="connsiteY2262" fmla="*/ 1450637 h 1593770"/>
                  <a:gd name="connsiteX2263" fmla="*/ 1022098 w 1703335"/>
                  <a:gd name="connsiteY2263" fmla="*/ 1448900 h 1593770"/>
                  <a:gd name="connsiteX2264" fmla="*/ 1022883 w 1703335"/>
                  <a:gd name="connsiteY2264" fmla="*/ 1449180 h 1593770"/>
                  <a:gd name="connsiteX2265" fmla="*/ 1030504 w 1703335"/>
                  <a:gd name="connsiteY2265" fmla="*/ 1453999 h 1593770"/>
                  <a:gd name="connsiteX2266" fmla="*/ 1030952 w 1703335"/>
                  <a:gd name="connsiteY2266" fmla="*/ 1454840 h 1593770"/>
                  <a:gd name="connsiteX2267" fmla="*/ 1031737 w 1703335"/>
                  <a:gd name="connsiteY2267" fmla="*/ 1454840 h 1593770"/>
                  <a:gd name="connsiteX2268" fmla="*/ 1038517 w 1703335"/>
                  <a:gd name="connsiteY2268" fmla="*/ 1457418 h 1593770"/>
                  <a:gd name="connsiteX2269" fmla="*/ 1042888 w 1703335"/>
                  <a:gd name="connsiteY2269" fmla="*/ 1461229 h 1593770"/>
                  <a:gd name="connsiteX2270" fmla="*/ 1048268 w 1703335"/>
                  <a:gd name="connsiteY2270" fmla="*/ 1463302 h 1593770"/>
                  <a:gd name="connsiteX2271" fmla="*/ 1053759 w 1703335"/>
                  <a:gd name="connsiteY2271" fmla="*/ 1462797 h 1593770"/>
                  <a:gd name="connsiteX2272" fmla="*/ 1062949 w 1703335"/>
                  <a:gd name="connsiteY2272" fmla="*/ 1466888 h 1593770"/>
                  <a:gd name="connsiteX2273" fmla="*/ 1064182 w 1703335"/>
                  <a:gd name="connsiteY2273" fmla="*/ 1468513 h 1593770"/>
                  <a:gd name="connsiteX2274" fmla="*/ 1064743 w 1703335"/>
                  <a:gd name="connsiteY2274" fmla="*/ 1468513 h 1593770"/>
                  <a:gd name="connsiteX2275" fmla="*/ 1067993 w 1703335"/>
                  <a:gd name="connsiteY2275" fmla="*/ 1469018 h 1593770"/>
                  <a:gd name="connsiteX2276" fmla="*/ 1071243 w 1703335"/>
                  <a:gd name="connsiteY2276" fmla="*/ 1468513 h 1593770"/>
                  <a:gd name="connsiteX2277" fmla="*/ 1071971 w 1703335"/>
                  <a:gd name="connsiteY2277" fmla="*/ 1468513 h 1593770"/>
                  <a:gd name="connsiteX2278" fmla="*/ 1082058 w 1703335"/>
                  <a:gd name="connsiteY2278" fmla="*/ 1476695 h 1593770"/>
                  <a:gd name="connsiteX2279" fmla="*/ 1082955 w 1703335"/>
                  <a:gd name="connsiteY2279" fmla="*/ 1482074 h 1593770"/>
                  <a:gd name="connsiteX2280" fmla="*/ 1083739 w 1703335"/>
                  <a:gd name="connsiteY2280" fmla="*/ 1485997 h 1593770"/>
                  <a:gd name="connsiteX2281" fmla="*/ 1083739 w 1703335"/>
                  <a:gd name="connsiteY2281" fmla="*/ 1488126 h 1593770"/>
                  <a:gd name="connsiteX2282" fmla="*/ 1083739 w 1703335"/>
                  <a:gd name="connsiteY2282" fmla="*/ 1488575 h 1593770"/>
                  <a:gd name="connsiteX2283" fmla="*/ 1086429 w 1703335"/>
                  <a:gd name="connsiteY2283" fmla="*/ 1494515 h 1593770"/>
                  <a:gd name="connsiteX2284" fmla="*/ 1086765 w 1703335"/>
                  <a:gd name="connsiteY2284" fmla="*/ 1494290 h 1593770"/>
                  <a:gd name="connsiteX2285" fmla="*/ 1086765 w 1703335"/>
                  <a:gd name="connsiteY2285" fmla="*/ 1493842 h 1593770"/>
                  <a:gd name="connsiteX2286" fmla="*/ 1086765 w 1703335"/>
                  <a:gd name="connsiteY2286" fmla="*/ 1491713 h 1593770"/>
                  <a:gd name="connsiteX2287" fmla="*/ 1086877 w 1703335"/>
                  <a:gd name="connsiteY2287" fmla="*/ 1490256 h 1593770"/>
                  <a:gd name="connsiteX2288" fmla="*/ 1086765 w 1703335"/>
                  <a:gd name="connsiteY2288" fmla="*/ 1488799 h 1593770"/>
                  <a:gd name="connsiteX2289" fmla="*/ 1086765 w 1703335"/>
                  <a:gd name="connsiteY2289" fmla="*/ 1488070 h 1593770"/>
                  <a:gd name="connsiteX2290" fmla="*/ 1091080 w 1703335"/>
                  <a:gd name="connsiteY2290" fmla="*/ 1479665 h 1593770"/>
                  <a:gd name="connsiteX2291" fmla="*/ 1100382 w 1703335"/>
                  <a:gd name="connsiteY2291" fmla="*/ 1478264 h 1593770"/>
                  <a:gd name="connsiteX2292" fmla="*/ 1100943 w 1703335"/>
                  <a:gd name="connsiteY2292" fmla="*/ 1478432 h 1593770"/>
                  <a:gd name="connsiteX2293" fmla="*/ 1103633 w 1703335"/>
                  <a:gd name="connsiteY2293" fmla="*/ 1478880 h 1593770"/>
                  <a:gd name="connsiteX2294" fmla="*/ 1104753 w 1703335"/>
                  <a:gd name="connsiteY2294" fmla="*/ 1477031 h 1593770"/>
                  <a:gd name="connsiteX2295" fmla="*/ 1106322 w 1703335"/>
                  <a:gd name="connsiteY2295" fmla="*/ 1475013 h 1593770"/>
                  <a:gd name="connsiteX2296" fmla="*/ 1107051 w 1703335"/>
                  <a:gd name="connsiteY2296" fmla="*/ 1474285 h 1593770"/>
                  <a:gd name="connsiteX2297" fmla="*/ 1119659 w 1703335"/>
                  <a:gd name="connsiteY2297" fmla="*/ 1472716 h 1593770"/>
                  <a:gd name="connsiteX2298" fmla="*/ 1125823 w 1703335"/>
                  <a:gd name="connsiteY2298" fmla="*/ 1479777 h 1593770"/>
                  <a:gd name="connsiteX2299" fmla="*/ 1125879 w 1703335"/>
                  <a:gd name="connsiteY2299" fmla="*/ 1480001 h 1593770"/>
                  <a:gd name="connsiteX2300" fmla="*/ 1128009 w 1703335"/>
                  <a:gd name="connsiteY2300" fmla="*/ 1482299 h 1593770"/>
                  <a:gd name="connsiteX2301" fmla="*/ 1129466 w 1703335"/>
                  <a:gd name="connsiteY2301" fmla="*/ 1484428 h 1593770"/>
                  <a:gd name="connsiteX2302" fmla="*/ 1131147 w 1703335"/>
                  <a:gd name="connsiteY2302" fmla="*/ 1489023 h 1593770"/>
                  <a:gd name="connsiteX2303" fmla="*/ 1131371 w 1703335"/>
                  <a:gd name="connsiteY2303" fmla="*/ 1489471 h 1593770"/>
                  <a:gd name="connsiteX2304" fmla="*/ 1133388 w 1703335"/>
                  <a:gd name="connsiteY2304" fmla="*/ 1490200 h 1593770"/>
                  <a:gd name="connsiteX2305" fmla="*/ 1133893 w 1703335"/>
                  <a:gd name="connsiteY2305" fmla="*/ 1490424 h 1593770"/>
                  <a:gd name="connsiteX2306" fmla="*/ 1140169 w 1703335"/>
                  <a:gd name="connsiteY2306" fmla="*/ 1490200 h 1593770"/>
                  <a:gd name="connsiteX2307" fmla="*/ 1147454 w 1703335"/>
                  <a:gd name="connsiteY2307" fmla="*/ 1497653 h 1593770"/>
                  <a:gd name="connsiteX2308" fmla="*/ 1147734 w 1703335"/>
                  <a:gd name="connsiteY2308" fmla="*/ 1498717 h 1593770"/>
                  <a:gd name="connsiteX2309" fmla="*/ 1149751 w 1703335"/>
                  <a:gd name="connsiteY2309" fmla="*/ 1500735 h 1593770"/>
                  <a:gd name="connsiteX2310" fmla="*/ 1152777 w 1703335"/>
                  <a:gd name="connsiteY2310" fmla="*/ 1508076 h 1593770"/>
                  <a:gd name="connsiteX2311" fmla="*/ 1152777 w 1703335"/>
                  <a:gd name="connsiteY2311" fmla="*/ 1509308 h 1593770"/>
                  <a:gd name="connsiteX2312" fmla="*/ 1152945 w 1703335"/>
                  <a:gd name="connsiteY2312" fmla="*/ 1509813 h 1593770"/>
                  <a:gd name="connsiteX2313" fmla="*/ 1153618 w 1703335"/>
                  <a:gd name="connsiteY2313" fmla="*/ 1511830 h 1593770"/>
                  <a:gd name="connsiteX2314" fmla="*/ 1153618 w 1703335"/>
                  <a:gd name="connsiteY2314" fmla="*/ 1509477 h 1593770"/>
                  <a:gd name="connsiteX2315" fmla="*/ 1154739 w 1703335"/>
                  <a:gd name="connsiteY2315" fmla="*/ 1504825 h 1593770"/>
                  <a:gd name="connsiteX2316" fmla="*/ 1155467 w 1703335"/>
                  <a:gd name="connsiteY2316" fmla="*/ 1503368 h 1593770"/>
                  <a:gd name="connsiteX2317" fmla="*/ 1155803 w 1703335"/>
                  <a:gd name="connsiteY2317" fmla="*/ 1502752 h 1593770"/>
                  <a:gd name="connsiteX2318" fmla="*/ 1155803 w 1703335"/>
                  <a:gd name="connsiteY2318" fmla="*/ 1502304 h 1593770"/>
                  <a:gd name="connsiteX2319" fmla="*/ 1155803 w 1703335"/>
                  <a:gd name="connsiteY2319" fmla="*/ 1498717 h 1593770"/>
                  <a:gd name="connsiteX2320" fmla="*/ 1157540 w 1703335"/>
                  <a:gd name="connsiteY2320" fmla="*/ 1493002 h 1593770"/>
                  <a:gd name="connsiteX2321" fmla="*/ 1158997 w 1703335"/>
                  <a:gd name="connsiteY2321" fmla="*/ 1490872 h 1593770"/>
                  <a:gd name="connsiteX2322" fmla="*/ 1161855 w 1703335"/>
                  <a:gd name="connsiteY2322" fmla="*/ 1488014 h 1593770"/>
                  <a:gd name="connsiteX2323" fmla="*/ 1163985 w 1703335"/>
                  <a:gd name="connsiteY2323" fmla="*/ 1486557 h 1593770"/>
                  <a:gd name="connsiteX2324" fmla="*/ 1165106 w 1703335"/>
                  <a:gd name="connsiteY2324" fmla="*/ 1485885 h 1593770"/>
                  <a:gd name="connsiteX2325" fmla="*/ 1164433 w 1703335"/>
                  <a:gd name="connsiteY2325" fmla="*/ 1482186 h 1593770"/>
                  <a:gd name="connsiteX2326" fmla="*/ 1164433 w 1703335"/>
                  <a:gd name="connsiteY2326" fmla="*/ 1480225 h 1593770"/>
                  <a:gd name="connsiteX2327" fmla="*/ 1163705 w 1703335"/>
                  <a:gd name="connsiteY2327" fmla="*/ 1476470 h 1593770"/>
                  <a:gd name="connsiteX2328" fmla="*/ 1163705 w 1703335"/>
                  <a:gd name="connsiteY2328" fmla="*/ 1475742 h 1593770"/>
                  <a:gd name="connsiteX2329" fmla="*/ 1164433 w 1703335"/>
                  <a:gd name="connsiteY2329" fmla="*/ 1471988 h 1593770"/>
                  <a:gd name="connsiteX2330" fmla="*/ 1164433 w 1703335"/>
                  <a:gd name="connsiteY2330" fmla="*/ 1470755 h 1593770"/>
                  <a:gd name="connsiteX2331" fmla="*/ 1170653 w 1703335"/>
                  <a:gd name="connsiteY2331" fmla="*/ 1461285 h 1593770"/>
                  <a:gd name="connsiteX2332" fmla="*/ 1170933 w 1703335"/>
                  <a:gd name="connsiteY2332" fmla="*/ 1460444 h 1593770"/>
                  <a:gd name="connsiteX2333" fmla="*/ 1171326 w 1703335"/>
                  <a:gd name="connsiteY2333" fmla="*/ 1459435 h 1593770"/>
                  <a:gd name="connsiteX2334" fmla="*/ 1169476 w 1703335"/>
                  <a:gd name="connsiteY2334" fmla="*/ 1453495 h 1593770"/>
                  <a:gd name="connsiteX2335" fmla="*/ 1171382 w 1703335"/>
                  <a:gd name="connsiteY2335" fmla="*/ 1447499 h 1593770"/>
                  <a:gd name="connsiteX2336" fmla="*/ 1178835 w 1703335"/>
                  <a:gd name="connsiteY2336" fmla="*/ 1440551 h 1593770"/>
                  <a:gd name="connsiteX2337" fmla="*/ 1179619 w 1703335"/>
                  <a:gd name="connsiteY2337" fmla="*/ 1435900 h 1593770"/>
                  <a:gd name="connsiteX2338" fmla="*/ 1182253 w 1703335"/>
                  <a:gd name="connsiteY2338" fmla="*/ 1432201 h 1593770"/>
                  <a:gd name="connsiteX2339" fmla="*/ 1183262 w 1703335"/>
                  <a:gd name="connsiteY2339" fmla="*/ 1431248 h 1593770"/>
                  <a:gd name="connsiteX2340" fmla="*/ 1190210 w 1703335"/>
                  <a:gd name="connsiteY2340" fmla="*/ 1422899 h 1593770"/>
                  <a:gd name="connsiteX2341" fmla="*/ 1192340 w 1703335"/>
                  <a:gd name="connsiteY2341" fmla="*/ 1422170 h 1593770"/>
                  <a:gd name="connsiteX2342" fmla="*/ 1195590 w 1703335"/>
                  <a:gd name="connsiteY2342" fmla="*/ 1421666 h 1593770"/>
                  <a:gd name="connsiteX2343" fmla="*/ 1196318 w 1703335"/>
                  <a:gd name="connsiteY2343" fmla="*/ 1421666 h 1593770"/>
                  <a:gd name="connsiteX2344" fmla="*/ 1200577 w 1703335"/>
                  <a:gd name="connsiteY2344" fmla="*/ 1422563 h 1593770"/>
                  <a:gd name="connsiteX2345" fmla="*/ 1202146 w 1703335"/>
                  <a:gd name="connsiteY2345" fmla="*/ 1419481 h 1593770"/>
                  <a:gd name="connsiteX2346" fmla="*/ 1230781 w 1703335"/>
                  <a:gd name="connsiteY2346" fmla="*/ 1367758 h 1593770"/>
                  <a:gd name="connsiteX2347" fmla="*/ 1231958 w 1703335"/>
                  <a:gd name="connsiteY2347" fmla="*/ 1364956 h 1593770"/>
                  <a:gd name="connsiteX2348" fmla="*/ 1232967 w 1703335"/>
                  <a:gd name="connsiteY2348" fmla="*/ 1361370 h 1593770"/>
                  <a:gd name="connsiteX2349" fmla="*/ 1233415 w 1703335"/>
                  <a:gd name="connsiteY2349" fmla="*/ 1360417 h 1593770"/>
                  <a:gd name="connsiteX2350" fmla="*/ 1234368 w 1703335"/>
                  <a:gd name="connsiteY2350" fmla="*/ 1354197 h 1593770"/>
                  <a:gd name="connsiteX2351" fmla="*/ 1234760 w 1703335"/>
                  <a:gd name="connsiteY2351" fmla="*/ 1353413 h 1593770"/>
                  <a:gd name="connsiteX2352" fmla="*/ 1236273 w 1703335"/>
                  <a:gd name="connsiteY2352" fmla="*/ 1340804 h 1593770"/>
                  <a:gd name="connsiteX2353" fmla="*/ 1237001 w 1703335"/>
                  <a:gd name="connsiteY2353" fmla="*/ 1340076 h 1593770"/>
                  <a:gd name="connsiteX2354" fmla="*/ 1239747 w 1703335"/>
                  <a:gd name="connsiteY2354" fmla="*/ 1338114 h 1593770"/>
                  <a:gd name="connsiteX2355" fmla="*/ 1241204 w 1703335"/>
                  <a:gd name="connsiteY2355" fmla="*/ 1337386 h 1593770"/>
                  <a:gd name="connsiteX2356" fmla="*/ 1243446 w 1703335"/>
                  <a:gd name="connsiteY2356" fmla="*/ 1336546 h 1593770"/>
                  <a:gd name="connsiteX2357" fmla="*/ 1250114 w 1703335"/>
                  <a:gd name="connsiteY2357" fmla="*/ 1334136 h 1593770"/>
                  <a:gd name="connsiteX2358" fmla="*/ 1251571 w 1703335"/>
                  <a:gd name="connsiteY2358" fmla="*/ 1334136 h 1593770"/>
                  <a:gd name="connsiteX2359" fmla="*/ 1252748 w 1703335"/>
                  <a:gd name="connsiteY2359" fmla="*/ 1334192 h 1593770"/>
                  <a:gd name="connsiteX2360" fmla="*/ 1255045 w 1703335"/>
                  <a:gd name="connsiteY2360" fmla="*/ 1330717 h 1593770"/>
                  <a:gd name="connsiteX2361" fmla="*/ 1257175 w 1703335"/>
                  <a:gd name="connsiteY2361" fmla="*/ 1328588 h 1593770"/>
                  <a:gd name="connsiteX2362" fmla="*/ 1257287 w 1703335"/>
                  <a:gd name="connsiteY2362" fmla="*/ 1328476 h 1593770"/>
                  <a:gd name="connsiteX2363" fmla="*/ 1257847 w 1703335"/>
                  <a:gd name="connsiteY2363" fmla="*/ 1326795 h 1593770"/>
                  <a:gd name="connsiteX2364" fmla="*/ 1257735 w 1703335"/>
                  <a:gd name="connsiteY2364" fmla="*/ 1325170 h 1593770"/>
                  <a:gd name="connsiteX2365" fmla="*/ 1257735 w 1703335"/>
                  <a:gd name="connsiteY2365" fmla="*/ 1322312 h 1593770"/>
                  <a:gd name="connsiteX2366" fmla="*/ 1261714 w 1703335"/>
                  <a:gd name="connsiteY2366" fmla="*/ 1314187 h 1593770"/>
                  <a:gd name="connsiteX2367" fmla="*/ 1270568 w 1703335"/>
                  <a:gd name="connsiteY2367" fmla="*/ 1312281 h 1593770"/>
                  <a:gd name="connsiteX2368" fmla="*/ 1272865 w 1703335"/>
                  <a:gd name="connsiteY2368" fmla="*/ 1312842 h 1593770"/>
                  <a:gd name="connsiteX2369" fmla="*/ 1273538 w 1703335"/>
                  <a:gd name="connsiteY2369" fmla="*/ 1309928 h 1593770"/>
                  <a:gd name="connsiteX2370" fmla="*/ 1273538 w 1703335"/>
                  <a:gd name="connsiteY2370" fmla="*/ 1308695 h 1593770"/>
                  <a:gd name="connsiteX2371" fmla="*/ 1274995 w 1703335"/>
                  <a:gd name="connsiteY2371" fmla="*/ 1303371 h 1593770"/>
                  <a:gd name="connsiteX2372" fmla="*/ 1276059 w 1703335"/>
                  <a:gd name="connsiteY2372" fmla="*/ 1299785 h 1593770"/>
                  <a:gd name="connsiteX2373" fmla="*/ 1276788 w 1703335"/>
                  <a:gd name="connsiteY2373" fmla="*/ 1298328 h 1593770"/>
                  <a:gd name="connsiteX2374" fmla="*/ 1278693 w 1703335"/>
                  <a:gd name="connsiteY2374" fmla="*/ 1295638 h 1593770"/>
                  <a:gd name="connsiteX2375" fmla="*/ 1280150 w 1703335"/>
                  <a:gd name="connsiteY2375" fmla="*/ 1294181 h 1593770"/>
                  <a:gd name="connsiteX2376" fmla="*/ 1281327 w 1703335"/>
                  <a:gd name="connsiteY2376" fmla="*/ 1293173 h 1593770"/>
                  <a:gd name="connsiteX2377" fmla="*/ 1282335 w 1703335"/>
                  <a:gd name="connsiteY2377" fmla="*/ 1291996 h 1593770"/>
                  <a:gd name="connsiteX2378" fmla="*/ 1283064 w 1703335"/>
                  <a:gd name="connsiteY2378" fmla="*/ 1291267 h 1593770"/>
                  <a:gd name="connsiteX2379" fmla="*/ 1285081 w 1703335"/>
                  <a:gd name="connsiteY2379" fmla="*/ 1289698 h 1593770"/>
                  <a:gd name="connsiteX2380" fmla="*/ 1286650 w 1703335"/>
                  <a:gd name="connsiteY2380" fmla="*/ 1287681 h 1593770"/>
                  <a:gd name="connsiteX2381" fmla="*/ 1288107 w 1703335"/>
                  <a:gd name="connsiteY2381" fmla="*/ 1286224 h 1593770"/>
                  <a:gd name="connsiteX2382" fmla="*/ 1295112 w 1703335"/>
                  <a:gd name="connsiteY2382" fmla="*/ 1283198 h 1593770"/>
                  <a:gd name="connsiteX2383" fmla="*/ 1298642 w 1703335"/>
                  <a:gd name="connsiteY2383" fmla="*/ 1281461 h 1593770"/>
                  <a:gd name="connsiteX2384" fmla="*/ 1298867 w 1703335"/>
                  <a:gd name="connsiteY2384" fmla="*/ 1281237 h 1593770"/>
                  <a:gd name="connsiteX2385" fmla="*/ 1299595 w 1703335"/>
                  <a:gd name="connsiteY2385" fmla="*/ 1280508 h 1593770"/>
                  <a:gd name="connsiteX2386" fmla="*/ 1302285 w 1703335"/>
                  <a:gd name="connsiteY2386" fmla="*/ 1278603 h 1593770"/>
                  <a:gd name="connsiteX2387" fmla="*/ 1303742 w 1703335"/>
                  <a:gd name="connsiteY2387" fmla="*/ 1277874 h 1593770"/>
                  <a:gd name="connsiteX2388" fmla="*/ 1305087 w 1703335"/>
                  <a:gd name="connsiteY2388" fmla="*/ 1277314 h 1593770"/>
                  <a:gd name="connsiteX2389" fmla="*/ 1305367 w 1703335"/>
                  <a:gd name="connsiteY2389" fmla="*/ 1277202 h 1593770"/>
                  <a:gd name="connsiteX2390" fmla="*/ 1231229 w 1703335"/>
                  <a:gd name="connsiteY2390" fmla="*/ 1150894 h 1593770"/>
                  <a:gd name="connsiteX2391" fmla="*/ 1230725 w 1703335"/>
                  <a:gd name="connsiteY2391" fmla="*/ 1149885 h 1593770"/>
                  <a:gd name="connsiteX2392" fmla="*/ 1207750 w 1703335"/>
                  <a:gd name="connsiteY2392" fmla="*/ 1098219 h 1593770"/>
                  <a:gd name="connsiteX2393" fmla="*/ 1206853 w 1703335"/>
                  <a:gd name="connsiteY2393" fmla="*/ 1094016 h 1593770"/>
                  <a:gd name="connsiteX2394" fmla="*/ 1206853 w 1703335"/>
                  <a:gd name="connsiteY2394" fmla="*/ 1093288 h 1593770"/>
                  <a:gd name="connsiteX2395" fmla="*/ 1206853 w 1703335"/>
                  <a:gd name="connsiteY2395" fmla="*/ 1092783 h 1593770"/>
                  <a:gd name="connsiteX2396" fmla="*/ 1208310 w 1703335"/>
                  <a:gd name="connsiteY2396" fmla="*/ 1064092 h 1593770"/>
                  <a:gd name="connsiteX2397" fmla="*/ 1213578 w 1703335"/>
                  <a:gd name="connsiteY2397" fmla="*/ 980092 h 1593770"/>
                  <a:gd name="connsiteX2398" fmla="*/ 1211560 w 1703335"/>
                  <a:gd name="connsiteY2398" fmla="*/ 977290 h 1593770"/>
                  <a:gd name="connsiteX2399" fmla="*/ 1210159 w 1703335"/>
                  <a:gd name="connsiteY2399" fmla="*/ 975161 h 1593770"/>
                  <a:gd name="connsiteX2400" fmla="*/ 1208703 w 1703335"/>
                  <a:gd name="connsiteY2400" fmla="*/ 972303 h 1593770"/>
                  <a:gd name="connsiteX2401" fmla="*/ 1207582 w 1703335"/>
                  <a:gd name="connsiteY2401" fmla="*/ 967652 h 1593770"/>
                  <a:gd name="connsiteX2402" fmla="*/ 1207582 w 1703335"/>
                  <a:gd name="connsiteY2402" fmla="*/ 966923 h 1593770"/>
                  <a:gd name="connsiteX2403" fmla="*/ 1204724 w 1703335"/>
                  <a:gd name="connsiteY2403" fmla="*/ 959751 h 1593770"/>
                  <a:gd name="connsiteX2404" fmla="*/ 1204724 w 1703335"/>
                  <a:gd name="connsiteY2404" fmla="*/ 958294 h 1593770"/>
                  <a:gd name="connsiteX2405" fmla="*/ 1206293 w 1703335"/>
                  <a:gd name="connsiteY2405" fmla="*/ 952802 h 1593770"/>
                  <a:gd name="connsiteX2406" fmla="*/ 1206125 w 1703335"/>
                  <a:gd name="connsiteY2406" fmla="*/ 951121 h 1593770"/>
                  <a:gd name="connsiteX2407" fmla="*/ 1206125 w 1703335"/>
                  <a:gd name="connsiteY2407" fmla="*/ 950673 h 1593770"/>
                  <a:gd name="connsiteX2408" fmla="*/ 1198392 w 1703335"/>
                  <a:gd name="connsiteY2408" fmla="*/ 947703 h 1593770"/>
                  <a:gd name="connsiteX2409" fmla="*/ 1196879 w 1703335"/>
                  <a:gd name="connsiteY2409" fmla="*/ 946190 h 1593770"/>
                  <a:gd name="connsiteX2410" fmla="*/ 1193853 w 1703335"/>
                  <a:gd name="connsiteY2410" fmla="*/ 938905 h 1593770"/>
                  <a:gd name="connsiteX2411" fmla="*/ 1193853 w 1703335"/>
                  <a:gd name="connsiteY2411" fmla="*/ 937448 h 1593770"/>
                  <a:gd name="connsiteX2412" fmla="*/ 1194133 w 1703335"/>
                  <a:gd name="connsiteY2412" fmla="*/ 934926 h 1593770"/>
                  <a:gd name="connsiteX2413" fmla="*/ 1194245 w 1703335"/>
                  <a:gd name="connsiteY2413" fmla="*/ 934534 h 1593770"/>
                  <a:gd name="connsiteX2414" fmla="*/ 1194581 w 1703335"/>
                  <a:gd name="connsiteY2414" fmla="*/ 927753 h 1593770"/>
                  <a:gd name="connsiteX2415" fmla="*/ 1194917 w 1703335"/>
                  <a:gd name="connsiteY2415" fmla="*/ 925904 h 1593770"/>
                  <a:gd name="connsiteX2416" fmla="*/ 1194749 w 1703335"/>
                  <a:gd name="connsiteY2416" fmla="*/ 925344 h 1593770"/>
                  <a:gd name="connsiteX2417" fmla="*/ 1190883 w 1703335"/>
                  <a:gd name="connsiteY2417" fmla="*/ 917274 h 1593770"/>
                  <a:gd name="connsiteX2418" fmla="*/ 1190883 w 1703335"/>
                  <a:gd name="connsiteY2418" fmla="*/ 912959 h 1593770"/>
                  <a:gd name="connsiteX2419" fmla="*/ 1193909 w 1703335"/>
                  <a:gd name="connsiteY2419" fmla="*/ 905675 h 1593770"/>
                  <a:gd name="connsiteX2420" fmla="*/ 1194189 w 1703335"/>
                  <a:gd name="connsiteY2420" fmla="*/ 905395 h 1593770"/>
                  <a:gd name="connsiteX2421" fmla="*/ 1194693 w 1703335"/>
                  <a:gd name="connsiteY2421" fmla="*/ 904498 h 1593770"/>
                  <a:gd name="connsiteX2422" fmla="*/ 1194133 w 1703335"/>
                  <a:gd name="connsiteY2422" fmla="*/ 903209 h 1593770"/>
                  <a:gd name="connsiteX2423" fmla="*/ 1193068 w 1703335"/>
                  <a:gd name="connsiteY2423" fmla="*/ 898614 h 1593770"/>
                  <a:gd name="connsiteX2424" fmla="*/ 1193068 w 1703335"/>
                  <a:gd name="connsiteY2424" fmla="*/ 897885 h 1593770"/>
                  <a:gd name="connsiteX2425" fmla="*/ 1193292 w 1703335"/>
                  <a:gd name="connsiteY2425" fmla="*/ 895756 h 1593770"/>
                  <a:gd name="connsiteX2426" fmla="*/ 1193068 w 1703335"/>
                  <a:gd name="connsiteY2426" fmla="*/ 893627 h 1593770"/>
                  <a:gd name="connsiteX2427" fmla="*/ 1193068 w 1703335"/>
                  <a:gd name="connsiteY2427" fmla="*/ 893122 h 1593770"/>
                  <a:gd name="connsiteX2428" fmla="*/ 1192340 w 1703335"/>
                  <a:gd name="connsiteY2428" fmla="*/ 889368 h 1593770"/>
                  <a:gd name="connsiteX2429" fmla="*/ 1192340 w 1703335"/>
                  <a:gd name="connsiteY2429" fmla="*/ 882195 h 1593770"/>
                  <a:gd name="connsiteX2430" fmla="*/ 1192508 w 1703335"/>
                  <a:gd name="connsiteY2430" fmla="*/ 880402 h 1593770"/>
                  <a:gd name="connsiteX2431" fmla="*/ 1192340 w 1703335"/>
                  <a:gd name="connsiteY2431" fmla="*/ 878609 h 1593770"/>
                  <a:gd name="connsiteX2432" fmla="*/ 1192340 w 1703335"/>
                  <a:gd name="connsiteY2432" fmla="*/ 875751 h 1593770"/>
                  <a:gd name="connsiteX2433" fmla="*/ 1192620 w 1703335"/>
                  <a:gd name="connsiteY2433" fmla="*/ 873229 h 1593770"/>
                  <a:gd name="connsiteX2434" fmla="*/ 1193012 w 1703335"/>
                  <a:gd name="connsiteY2434" fmla="*/ 871604 h 1593770"/>
                  <a:gd name="connsiteX2435" fmla="*/ 1192283 w 1703335"/>
                  <a:gd name="connsiteY2435" fmla="*/ 867850 h 1593770"/>
                  <a:gd name="connsiteX2436" fmla="*/ 1192283 w 1703335"/>
                  <a:gd name="connsiteY2436" fmla="*/ 861405 h 1593770"/>
                  <a:gd name="connsiteX2437" fmla="*/ 1192508 w 1703335"/>
                  <a:gd name="connsiteY2437" fmla="*/ 859276 h 1593770"/>
                  <a:gd name="connsiteX2438" fmla="*/ 1192283 w 1703335"/>
                  <a:gd name="connsiteY2438" fmla="*/ 857146 h 1593770"/>
                  <a:gd name="connsiteX2439" fmla="*/ 1192283 w 1703335"/>
                  <a:gd name="connsiteY2439" fmla="*/ 856418 h 1593770"/>
                  <a:gd name="connsiteX2440" fmla="*/ 1192564 w 1703335"/>
                  <a:gd name="connsiteY2440" fmla="*/ 853896 h 1593770"/>
                  <a:gd name="connsiteX2441" fmla="*/ 1192283 w 1703335"/>
                  <a:gd name="connsiteY2441" fmla="*/ 851375 h 1593770"/>
                  <a:gd name="connsiteX2442" fmla="*/ 1192283 w 1703335"/>
                  <a:gd name="connsiteY2442" fmla="*/ 849918 h 1593770"/>
                  <a:gd name="connsiteX2443" fmla="*/ 1192788 w 1703335"/>
                  <a:gd name="connsiteY2443" fmla="*/ 846667 h 1593770"/>
                  <a:gd name="connsiteX2444" fmla="*/ 1192956 w 1703335"/>
                  <a:gd name="connsiteY2444" fmla="*/ 846107 h 1593770"/>
                  <a:gd name="connsiteX2445" fmla="*/ 1192956 w 1703335"/>
                  <a:gd name="connsiteY2445" fmla="*/ 844930 h 1593770"/>
                  <a:gd name="connsiteX2446" fmla="*/ 1193236 w 1703335"/>
                  <a:gd name="connsiteY2446" fmla="*/ 842409 h 1593770"/>
                  <a:gd name="connsiteX2447" fmla="*/ 1193965 w 1703335"/>
                  <a:gd name="connsiteY2447" fmla="*/ 839551 h 1593770"/>
                  <a:gd name="connsiteX2448" fmla="*/ 1194413 w 1703335"/>
                  <a:gd name="connsiteY2448" fmla="*/ 838150 h 1593770"/>
                  <a:gd name="connsiteX2449" fmla="*/ 1195870 w 1703335"/>
                  <a:gd name="connsiteY2449" fmla="*/ 833835 h 1593770"/>
                  <a:gd name="connsiteX2450" fmla="*/ 1198111 w 1703335"/>
                  <a:gd name="connsiteY2450" fmla="*/ 830473 h 1593770"/>
                  <a:gd name="connsiteX2451" fmla="*/ 1198168 w 1703335"/>
                  <a:gd name="connsiteY2451" fmla="*/ 830304 h 1593770"/>
                  <a:gd name="connsiteX2452" fmla="*/ 1201081 w 1703335"/>
                  <a:gd name="connsiteY2452" fmla="*/ 824701 h 1593770"/>
                  <a:gd name="connsiteX2453" fmla="*/ 1203211 w 1703335"/>
                  <a:gd name="connsiteY2453" fmla="*/ 822571 h 1593770"/>
                  <a:gd name="connsiteX2454" fmla="*/ 1205957 w 1703335"/>
                  <a:gd name="connsiteY2454" fmla="*/ 820610 h 1593770"/>
                  <a:gd name="connsiteX2455" fmla="*/ 1208871 w 1703335"/>
                  <a:gd name="connsiteY2455" fmla="*/ 818817 h 1593770"/>
                  <a:gd name="connsiteX2456" fmla="*/ 1213297 w 1703335"/>
                  <a:gd name="connsiteY2456" fmla="*/ 816800 h 1593770"/>
                  <a:gd name="connsiteX2457" fmla="*/ 1214026 w 1703335"/>
                  <a:gd name="connsiteY2457" fmla="*/ 816071 h 1593770"/>
                  <a:gd name="connsiteX2458" fmla="*/ 1215203 w 1703335"/>
                  <a:gd name="connsiteY2458" fmla="*/ 815062 h 1593770"/>
                  <a:gd name="connsiteX2459" fmla="*/ 1218901 w 1703335"/>
                  <a:gd name="connsiteY2459" fmla="*/ 811980 h 1593770"/>
                  <a:gd name="connsiteX2460" fmla="*/ 1226074 w 1703335"/>
                  <a:gd name="connsiteY2460" fmla="*/ 808394 h 1593770"/>
                  <a:gd name="connsiteX2461" fmla="*/ 1230669 w 1703335"/>
                  <a:gd name="connsiteY2461" fmla="*/ 807329 h 1593770"/>
                  <a:gd name="connsiteX2462" fmla="*/ 1232126 w 1703335"/>
                  <a:gd name="connsiteY2462" fmla="*/ 807329 h 1593770"/>
                  <a:gd name="connsiteX2463" fmla="*/ 1235768 w 1703335"/>
                  <a:gd name="connsiteY2463" fmla="*/ 808002 h 1593770"/>
                  <a:gd name="connsiteX2464" fmla="*/ 1239803 w 1703335"/>
                  <a:gd name="connsiteY2464" fmla="*/ 809515 h 1593770"/>
                  <a:gd name="connsiteX2465" fmla="*/ 1241372 w 1703335"/>
                  <a:gd name="connsiteY2465" fmla="*/ 809683 h 1593770"/>
                  <a:gd name="connsiteX2466" fmla="*/ 1241933 w 1703335"/>
                  <a:gd name="connsiteY2466" fmla="*/ 809795 h 1593770"/>
                  <a:gd name="connsiteX2467" fmla="*/ 1242101 w 1703335"/>
                  <a:gd name="connsiteY2467" fmla="*/ 809627 h 1593770"/>
                  <a:gd name="connsiteX2468" fmla="*/ 1243782 w 1703335"/>
                  <a:gd name="connsiteY2468" fmla="*/ 807946 h 1593770"/>
                  <a:gd name="connsiteX2469" fmla="*/ 1245071 w 1703335"/>
                  <a:gd name="connsiteY2469" fmla="*/ 805984 h 1593770"/>
                  <a:gd name="connsiteX2470" fmla="*/ 1249722 w 1703335"/>
                  <a:gd name="connsiteY2470" fmla="*/ 799540 h 1593770"/>
                  <a:gd name="connsiteX2471" fmla="*/ 1250450 w 1703335"/>
                  <a:gd name="connsiteY2471" fmla="*/ 798531 h 1593770"/>
                  <a:gd name="connsiteX2472" fmla="*/ 1254821 w 1703335"/>
                  <a:gd name="connsiteY2472" fmla="*/ 795169 h 1593770"/>
                  <a:gd name="connsiteX2473" fmla="*/ 1256502 w 1703335"/>
                  <a:gd name="connsiteY2473" fmla="*/ 794329 h 1593770"/>
                  <a:gd name="connsiteX2474" fmla="*/ 1262218 w 1703335"/>
                  <a:gd name="connsiteY2474" fmla="*/ 792199 h 1593770"/>
                  <a:gd name="connsiteX2475" fmla="*/ 1263843 w 1703335"/>
                  <a:gd name="connsiteY2475" fmla="*/ 791751 h 1593770"/>
                  <a:gd name="connsiteX2476" fmla="*/ 1265805 w 1703335"/>
                  <a:gd name="connsiteY2476" fmla="*/ 791359 h 1593770"/>
                  <a:gd name="connsiteX2477" fmla="*/ 1267598 w 1703335"/>
                  <a:gd name="connsiteY2477" fmla="*/ 790014 h 1593770"/>
                  <a:gd name="connsiteX2478" fmla="*/ 1268718 w 1703335"/>
                  <a:gd name="connsiteY2478" fmla="*/ 789285 h 1593770"/>
                  <a:gd name="connsiteX2479" fmla="*/ 1269223 w 1703335"/>
                  <a:gd name="connsiteY2479" fmla="*/ 787996 h 1593770"/>
                  <a:gd name="connsiteX2480" fmla="*/ 1270399 w 1703335"/>
                  <a:gd name="connsiteY2480" fmla="*/ 785867 h 1593770"/>
                  <a:gd name="connsiteX2481" fmla="*/ 1271184 w 1703335"/>
                  <a:gd name="connsiteY2481" fmla="*/ 783569 h 1593770"/>
                  <a:gd name="connsiteX2482" fmla="*/ 1272025 w 1703335"/>
                  <a:gd name="connsiteY2482" fmla="*/ 781720 h 1593770"/>
                  <a:gd name="connsiteX2483" fmla="*/ 1274883 w 1703335"/>
                  <a:gd name="connsiteY2483" fmla="*/ 776677 h 1593770"/>
                  <a:gd name="connsiteX2484" fmla="*/ 1276564 w 1703335"/>
                  <a:gd name="connsiteY2484" fmla="*/ 774491 h 1593770"/>
                  <a:gd name="connsiteX2485" fmla="*/ 1278693 w 1703335"/>
                  <a:gd name="connsiteY2485" fmla="*/ 770961 h 1593770"/>
                  <a:gd name="connsiteX2486" fmla="*/ 1280318 w 1703335"/>
                  <a:gd name="connsiteY2486" fmla="*/ 766702 h 1593770"/>
                  <a:gd name="connsiteX2487" fmla="*/ 1281775 w 1703335"/>
                  <a:gd name="connsiteY2487" fmla="*/ 764573 h 1593770"/>
                  <a:gd name="connsiteX2488" fmla="*/ 1282504 w 1703335"/>
                  <a:gd name="connsiteY2488" fmla="*/ 763564 h 1593770"/>
                  <a:gd name="connsiteX2489" fmla="*/ 1286819 w 1703335"/>
                  <a:gd name="connsiteY2489" fmla="*/ 758521 h 1593770"/>
                  <a:gd name="connsiteX2490" fmla="*/ 1286819 w 1703335"/>
                  <a:gd name="connsiteY2490" fmla="*/ 758465 h 1593770"/>
                  <a:gd name="connsiteX2491" fmla="*/ 1286819 w 1703335"/>
                  <a:gd name="connsiteY2491" fmla="*/ 758409 h 1593770"/>
                  <a:gd name="connsiteX2492" fmla="*/ 1286931 w 1703335"/>
                  <a:gd name="connsiteY2492" fmla="*/ 758185 h 1593770"/>
                  <a:gd name="connsiteX2493" fmla="*/ 1287379 w 1703335"/>
                  <a:gd name="connsiteY2493" fmla="*/ 755943 h 1593770"/>
                  <a:gd name="connsiteX2494" fmla="*/ 1288275 w 1703335"/>
                  <a:gd name="connsiteY2494" fmla="*/ 753365 h 1593770"/>
                  <a:gd name="connsiteX2495" fmla="*/ 1289004 w 1703335"/>
                  <a:gd name="connsiteY2495" fmla="*/ 751908 h 1593770"/>
                  <a:gd name="connsiteX2496" fmla="*/ 1289844 w 1703335"/>
                  <a:gd name="connsiteY2496" fmla="*/ 750507 h 1593770"/>
                  <a:gd name="connsiteX2497" fmla="*/ 1299707 w 1703335"/>
                  <a:gd name="connsiteY2497" fmla="*/ 736386 h 1593770"/>
                  <a:gd name="connsiteX2498" fmla="*/ 1300996 w 1703335"/>
                  <a:gd name="connsiteY2498" fmla="*/ 734817 h 1593770"/>
                  <a:gd name="connsiteX2499" fmla="*/ 1301052 w 1703335"/>
                  <a:gd name="connsiteY2499" fmla="*/ 734761 h 1593770"/>
                  <a:gd name="connsiteX2500" fmla="*/ 1301388 w 1703335"/>
                  <a:gd name="connsiteY2500" fmla="*/ 733808 h 1593770"/>
                  <a:gd name="connsiteX2501" fmla="*/ 1303854 w 1703335"/>
                  <a:gd name="connsiteY2501" fmla="*/ 729774 h 1593770"/>
                  <a:gd name="connsiteX2502" fmla="*/ 1304582 w 1703335"/>
                  <a:gd name="connsiteY2502" fmla="*/ 729045 h 1593770"/>
                  <a:gd name="connsiteX2503" fmla="*/ 1309345 w 1703335"/>
                  <a:gd name="connsiteY2503" fmla="*/ 726355 h 1593770"/>
                  <a:gd name="connsiteX2504" fmla="*/ 1312596 w 1703335"/>
                  <a:gd name="connsiteY2504" fmla="*/ 724170 h 1593770"/>
                  <a:gd name="connsiteX2505" fmla="*/ 1313716 w 1703335"/>
                  <a:gd name="connsiteY2505" fmla="*/ 723497 h 1593770"/>
                  <a:gd name="connsiteX2506" fmla="*/ 1315173 w 1703335"/>
                  <a:gd name="connsiteY2506" fmla="*/ 722769 h 1593770"/>
                  <a:gd name="connsiteX2507" fmla="*/ 1318087 w 1703335"/>
                  <a:gd name="connsiteY2507" fmla="*/ 721816 h 1593770"/>
                  <a:gd name="connsiteX2508" fmla="*/ 1320497 w 1703335"/>
                  <a:gd name="connsiteY2508" fmla="*/ 721256 h 1593770"/>
                  <a:gd name="connsiteX2509" fmla="*/ 1322962 w 1703335"/>
                  <a:gd name="connsiteY2509" fmla="*/ 720023 h 1593770"/>
                  <a:gd name="connsiteX2510" fmla="*/ 1325092 w 1703335"/>
                  <a:gd name="connsiteY2510" fmla="*/ 719295 h 1593770"/>
                  <a:gd name="connsiteX2511" fmla="*/ 1325820 w 1703335"/>
                  <a:gd name="connsiteY2511" fmla="*/ 719071 h 1593770"/>
                  <a:gd name="connsiteX2512" fmla="*/ 1331032 w 1703335"/>
                  <a:gd name="connsiteY2512" fmla="*/ 717557 h 1593770"/>
                  <a:gd name="connsiteX2513" fmla="*/ 1332545 w 1703335"/>
                  <a:gd name="connsiteY2513" fmla="*/ 716045 h 1593770"/>
                  <a:gd name="connsiteX2514" fmla="*/ 1335235 w 1703335"/>
                  <a:gd name="connsiteY2514" fmla="*/ 714139 h 1593770"/>
                  <a:gd name="connsiteX2515" fmla="*/ 1335235 w 1703335"/>
                  <a:gd name="connsiteY2515" fmla="*/ 714139 h 1593770"/>
                  <a:gd name="connsiteX2516" fmla="*/ 1336019 w 1703335"/>
                  <a:gd name="connsiteY2516" fmla="*/ 713523 h 1593770"/>
                  <a:gd name="connsiteX2517" fmla="*/ 1341063 w 1703335"/>
                  <a:gd name="connsiteY2517" fmla="*/ 709936 h 1593770"/>
                  <a:gd name="connsiteX2518" fmla="*/ 1342464 w 1703335"/>
                  <a:gd name="connsiteY2518" fmla="*/ 709096 h 1593770"/>
                  <a:gd name="connsiteX2519" fmla="*/ 1343920 w 1703335"/>
                  <a:gd name="connsiteY2519" fmla="*/ 708367 h 1593770"/>
                  <a:gd name="connsiteX2520" fmla="*/ 1346050 w 1703335"/>
                  <a:gd name="connsiteY2520" fmla="*/ 707583 h 1593770"/>
                  <a:gd name="connsiteX2521" fmla="*/ 1347283 w 1703335"/>
                  <a:gd name="connsiteY2521" fmla="*/ 707303 h 1593770"/>
                  <a:gd name="connsiteX2522" fmla="*/ 1352550 w 1703335"/>
                  <a:gd name="connsiteY2522" fmla="*/ 705173 h 1593770"/>
                  <a:gd name="connsiteX2523" fmla="*/ 1356473 w 1703335"/>
                  <a:gd name="connsiteY2523" fmla="*/ 704389 h 1593770"/>
                  <a:gd name="connsiteX2524" fmla="*/ 1358770 w 1703335"/>
                  <a:gd name="connsiteY2524" fmla="*/ 704389 h 1593770"/>
                  <a:gd name="connsiteX2525" fmla="*/ 1360395 w 1703335"/>
                  <a:gd name="connsiteY2525" fmla="*/ 703997 h 1593770"/>
                  <a:gd name="connsiteX2526" fmla="*/ 1362917 w 1703335"/>
                  <a:gd name="connsiteY2526" fmla="*/ 703660 h 1593770"/>
                  <a:gd name="connsiteX2527" fmla="*/ 1372780 w 1703335"/>
                  <a:gd name="connsiteY2527" fmla="*/ 703660 h 1593770"/>
                  <a:gd name="connsiteX2528" fmla="*/ 1374573 w 1703335"/>
                  <a:gd name="connsiteY2528" fmla="*/ 703156 h 1593770"/>
                  <a:gd name="connsiteX2529" fmla="*/ 1384043 w 1703335"/>
                  <a:gd name="connsiteY2529" fmla="*/ 702315 h 1593770"/>
                  <a:gd name="connsiteX2530" fmla="*/ 1389759 w 1703335"/>
                  <a:gd name="connsiteY2530" fmla="*/ 703324 h 1593770"/>
                  <a:gd name="connsiteX2531" fmla="*/ 1390431 w 1703335"/>
                  <a:gd name="connsiteY2531" fmla="*/ 703660 h 1593770"/>
                  <a:gd name="connsiteX2532" fmla="*/ 1398052 w 1703335"/>
                  <a:gd name="connsiteY2532" fmla="*/ 703660 h 1593770"/>
                  <a:gd name="connsiteX2533" fmla="*/ 1401359 w 1703335"/>
                  <a:gd name="connsiteY2533" fmla="*/ 704221 h 1593770"/>
                  <a:gd name="connsiteX2534" fmla="*/ 1403488 w 1703335"/>
                  <a:gd name="connsiteY2534" fmla="*/ 704949 h 1593770"/>
                  <a:gd name="connsiteX2535" fmla="*/ 1404273 w 1703335"/>
                  <a:gd name="connsiteY2535" fmla="*/ 705229 h 1593770"/>
                  <a:gd name="connsiteX2536" fmla="*/ 1406066 w 1703335"/>
                  <a:gd name="connsiteY2536" fmla="*/ 706014 h 1593770"/>
                  <a:gd name="connsiteX2537" fmla="*/ 1415704 w 1703335"/>
                  <a:gd name="connsiteY2537" fmla="*/ 706686 h 1593770"/>
                  <a:gd name="connsiteX2538" fmla="*/ 1420580 w 1703335"/>
                  <a:gd name="connsiteY2538" fmla="*/ 715484 h 1593770"/>
                  <a:gd name="connsiteX2539" fmla="*/ 1420580 w 1703335"/>
                  <a:gd name="connsiteY2539" fmla="*/ 715652 h 1593770"/>
                  <a:gd name="connsiteX2540" fmla="*/ 1420972 w 1703335"/>
                  <a:gd name="connsiteY2540" fmla="*/ 717277 h 1593770"/>
                  <a:gd name="connsiteX2541" fmla="*/ 1420748 w 1703335"/>
                  <a:gd name="connsiteY2541" fmla="*/ 723049 h 1593770"/>
                  <a:gd name="connsiteX2542" fmla="*/ 1420692 w 1703335"/>
                  <a:gd name="connsiteY2542" fmla="*/ 723161 h 1593770"/>
                  <a:gd name="connsiteX2543" fmla="*/ 1421252 w 1703335"/>
                  <a:gd name="connsiteY2543" fmla="*/ 724562 h 1593770"/>
                  <a:gd name="connsiteX2544" fmla="*/ 1421980 w 1703335"/>
                  <a:gd name="connsiteY2544" fmla="*/ 728261 h 1593770"/>
                  <a:gd name="connsiteX2545" fmla="*/ 1422653 w 1703335"/>
                  <a:gd name="connsiteY2545" fmla="*/ 728541 h 1593770"/>
                  <a:gd name="connsiteX2546" fmla="*/ 1425174 w 1703335"/>
                  <a:gd name="connsiteY2546" fmla="*/ 729045 h 1593770"/>
                  <a:gd name="connsiteX2547" fmla="*/ 1426407 w 1703335"/>
                  <a:gd name="connsiteY2547" fmla="*/ 729381 h 1593770"/>
                  <a:gd name="connsiteX2548" fmla="*/ 1427528 w 1703335"/>
                  <a:gd name="connsiteY2548" fmla="*/ 729774 h 1593770"/>
                  <a:gd name="connsiteX2549" fmla="*/ 1435149 w 1703335"/>
                  <a:gd name="connsiteY2549" fmla="*/ 730614 h 1593770"/>
                  <a:gd name="connsiteX2550" fmla="*/ 1491355 w 1703335"/>
                  <a:gd name="connsiteY2550" fmla="*/ 663201 h 1593770"/>
                  <a:gd name="connsiteX2551" fmla="*/ 1490906 w 1703335"/>
                  <a:gd name="connsiteY2551" fmla="*/ 662081 h 1593770"/>
                  <a:gd name="connsiteX2552" fmla="*/ 1490290 w 1703335"/>
                  <a:gd name="connsiteY2552" fmla="*/ 660231 h 1593770"/>
                  <a:gd name="connsiteX2553" fmla="*/ 1487544 w 1703335"/>
                  <a:gd name="connsiteY2553" fmla="*/ 653339 h 1593770"/>
                  <a:gd name="connsiteX2554" fmla="*/ 1486815 w 1703335"/>
                  <a:gd name="connsiteY2554" fmla="*/ 649528 h 1593770"/>
                  <a:gd name="connsiteX2555" fmla="*/ 1486815 w 1703335"/>
                  <a:gd name="connsiteY2555" fmla="*/ 648800 h 1593770"/>
                  <a:gd name="connsiteX2556" fmla="*/ 1487488 w 1703335"/>
                  <a:gd name="connsiteY2556" fmla="*/ 645157 h 1593770"/>
                  <a:gd name="connsiteX2557" fmla="*/ 1488385 w 1703335"/>
                  <a:gd name="connsiteY2557" fmla="*/ 642748 h 1593770"/>
                  <a:gd name="connsiteX2558" fmla="*/ 1488273 w 1703335"/>
                  <a:gd name="connsiteY2558" fmla="*/ 642636 h 1593770"/>
                  <a:gd name="connsiteX2559" fmla="*/ 1486815 w 1703335"/>
                  <a:gd name="connsiteY2559" fmla="*/ 637312 h 1593770"/>
                  <a:gd name="connsiteX2560" fmla="*/ 1486647 w 1703335"/>
                  <a:gd name="connsiteY2560" fmla="*/ 636247 h 1593770"/>
                  <a:gd name="connsiteX2561" fmla="*/ 1486143 w 1703335"/>
                  <a:gd name="connsiteY2561" fmla="*/ 632997 h 1593770"/>
                  <a:gd name="connsiteX2562" fmla="*/ 1486143 w 1703335"/>
                  <a:gd name="connsiteY2562" fmla="*/ 632269 h 1593770"/>
                  <a:gd name="connsiteX2563" fmla="*/ 1486984 w 1703335"/>
                  <a:gd name="connsiteY2563" fmla="*/ 628178 h 1593770"/>
                  <a:gd name="connsiteX2564" fmla="*/ 1486872 w 1703335"/>
                  <a:gd name="connsiteY2564" fmla="*/ 627225 h 1593770"/>
                  <a:gd name="connsiteX2565" fmla="*/ 1483958 w 1703335"/>
                  <a:gd name="connsiteY2565" fmla="*/ 620053 h 1593770"/>
                  <a:gd name="connsiteX2566" fmla="*/ 1483958 w 1703335"/>
                  <a:gd name="connsiteY2566" fmla="*/ 617755 h 1593770"/>
                  <a:gd name="connsiteX2567" fmla="*/ 1483565 w 1703335"/>
                  <a:gd name="connsiteY2567" fmla="*/ 616130 h 1593770"/>
                  <a:gd name="connsiteX2568" fmla="*/ 1483285 w 1703335"/>
                  <a:gd name="connsiteY2568" fmla="*/ 614673 h 1593770"/>
                  <a:gd name="connsiteX2569" fmla="*/ 1482949 w 1703335"/>
                  <a:gd name="connsiteY2569" fmla="*/ 614057 h 1593770"/>
                  <a:gd name="connsiteX2570" fmla="*/ 1476056 w 1703335"/>
                  <a:gd name="connsiteY2570" fmla="*/ 604306 h 1593770"/>
                  <a:gd name="connsiteX2571" fmla="*/ 1476056 w 1703335"/>
                  <a:gd name="connsiteY2571" fmla="*/ 603578 h 1593770"/>
                  <a:gd name="connsiteX2572" fmla="*/ 1476785 w 1703335"/>
                  <a:gd name="connsiteY2572" fmla="*/ 599767 h 1593770"/>
                  <a:gd name="connsiteX2573" fmla="*/ 1476785 w 1703335"/>
                  <a:gd name="connsiteY2573" fmla="*/ 599263 h 1593770"/>
                  <a:gd name="connsiteX2574" fmla="*/ 1476785 w 1703335"/>
                  <a:gd name="connsiteY2574" fmla="*/ 598534 h 1593770"/>
                  <a:gd name="connsiteX2575" fmla="*/ 1477065 w 1703335"/>
                  <a:gd name="connsiteY2575" fmla="*/ 596013 h 1593770"/>
                  <a:gd name="connsiteX2576" fmla="*/ 1477457 w 1703335"/>
                  <a:gd name="connsiteY2576" fmla="*/ 592762 h 1593770"/>
                  <a:gd name="connsiteX2577" fmla="*/ 1477457 w 1703335"/>
                  <a:gd name="connsiteY2577" fmla="*/ 592258 h 1593770"/>
                  <a:gd name="connsiteX2578" fmla="*/ 1478242 w 1703335"/>
                  <a:gd name="connsiteY2578" fmla="*/ 583068 h 1593770"/>
                  <a:gd name="connsiteX2579" fmla="*/ 1478186 w 1703335"/>
                  <a:gd name="connsiteY2579" fmla="*/ 581947 h 1593770"/>
                  <a:gd name="connsiteX2580" fmla="*/ 1478186 w 1703335"/>
                  <a:gd name="connsiteY2580" fmla="*/ 580827 h 1593770"/>
                  <a:gd name="connsiteX2581" fmla="*/ 1478130 w 1703335"/>
                  <a:gd name="connsiteY2581" fmla="*/ 579706 h 1593770"/>
                  <a:gd name="connsiteX2582" fmla="*/ 1479251 w 1703335"/>
                  <a:gd name="connsiteY2582" fmla="*/ 575055 h 1593770"/>
                  <a:gd name="connsiteX2583" fmla="*/ 1493092 w 1703335"/>
                  <a:gd name="connsiteY2583" fmla="*/ 570572 h 1593770"/>
                  <a:gd name="connsiteX2584" fmla="*/ 1498527 w 1703335"/>
                  <a:gd name="connsiteY2584" fmla="*/ 577296 h 1593770"/>
                  <a:gd name="connsiteX2585" fmla="*/ 1577036 w 1703335"/>
                  <a:gd name="connsiteY2585" fmla="*/ 589736 h 1593770"/>
                  <a:gd name="connsiteX2586" fmla="*/ 1603317 w 1703335"/>
                  <a:gd name="connsiteY2586" fmla="*/ 593547 h 1593770"/>
                  <a:gd name="connsiteX2587" fmla="*/ 1603093 w 1703335"/>
                  <a:gd name="connsiteY2587" fmla="*/ 591530 h 1593770"/>
                  <a:gd name="connsiteX2588" fmla="*/ 1602365 w 1703335"/>
                  <a:gd name="connsiteY2588" fmla="*/ 587719 h 1593770"/>
                  <a:gd name="connsiteX2589" fmla="*/ 1602365 w 1703335"/>
                  <a:gd name="connsiteY2589" fmla="*/ 586262 h 1593770"/>
                  <a:gd name="connsiteX2590" fmla="*/ 1603093 w 1703335"/>
                  <a:gd name="connsiteY2590" fmla="*/ 582452 h 1593770"/>
                  <a:gd name="connsiteX2591" fmla="*/ 1603093 w 1703335"/>
                  <a:gd name="connsiteY2591" fmla="*/ 581947 h 1593770"/>
                  <a:gd name="connsiteX2592" fmla="*/ 1603093 w 1703335"/>
                  <a:gd name="connsiteY2592" fmla="*/ 580770 h 1593770"/>
                  <a:gd name="connsiteX2593" fmla="*/ 1603597 w 1703335"/>
                  <a:gd name="connsiteY2593" fmla="*/ 569507 h 1593770"/>
                  <a:gd name="connsiteX2594" fmla="*/ 1603821 w 1703335"/>
                  <a:gd name="connsiteY2594" fmla="*/ 568835 h 1593770"/>
                  <a:gd name="connsiteX2595" fmla="*/ 1603821 w 1703335"/>
                  <a:gd name="connsiteY2595" fmla="*/ 568330 h 1593770"/>
                  <a:gd name="connsiteX2596" fmla="*/ 1608024 w 1703335"/>
                  <a:gd name="connsiteY2596" fmla="*/ 560037 h 1593770"/>
                  <a:gd name="connsiteX2597" fmla="*/ 1610434 w 1703335"/>
                  <a:gd name="connsiteY2597" fmla="*/ 557683 h 1593770"/>
                  <a:gd name="connsiteX2598" fmla="*/ 1611330 w 1703335"/>
                  <a:gd name="connsiteY2598" fmla="*/ 555834 h 1593770"/>
                  <a:gd name="connsiteX2599" fmla="*/ 1613292 w 1703335"/>
                  <a:gd name="connsiteY2599" fmla="*/ 553144 h 1593770"/>
                  <a:gd name="connsiteX2600" fmla="*/ 1613852 w 1703335"/>
                  <a:gd name="connsiteY2600" fmla="*/ 552584 h 1593770"/>
                  <a:gd name="connsiteX2601" fmla="*/ 1613852 w 1703335"/>
                  <a:gd name="connsiteY2601" fmla="*/ 551127 h 1593770"/>
                  <a:gd name="connsiteX2602" fmla="*/ 1614581 w 1703335"/>
                  <a:gd name="connsiteY2602" fmla="*/ 547316 h 1593770"/>
                  <a:gd name="connsiteX2603" fmla="*/ 1616374 w 1703335"/>
                  <a:gd name="connsiteY2603" fmla="*/ 541712 h 1593770"/>
                  <a:gd name="connsiteX2604" fmla="*/ 1611891 w 1703335"/>
                  <a:gd name="connsiteY2604" fmla="*/ 539079 h 1593770"/>
                  <a:gd name="connsiteX2605" fmla="*/ 1609705 w 1703335"/>
                  <a:gd name="connsiteY2605" fmla="*/ 536893 h 1593770"/>
                  <a:gd name="connsiteX2606" fmla="*/ 1606959 w 1703335"/>
                  <a:gd name="connsiteY2606" fmla="*/ 532018 h 1593770"/>
                  <a:gd name="connsiteX2607" fmla="*/ 1606791 w 1703335"/>
                  <a:gd name="connsiteY2607" fmla="*/ 531850 h 1593770"/>
                  <a:gd name="connsiteX2608" fmla="*/ 1603765 w 1703335"/>
                  <a:gd name="connsiteY2608" fmla="*/ 524621 h 1593770"/>
                  <a:gd name="connsiteX2609" fmla="*/ 1601580 w 1703335"/>
                  <a:gd name="connsiteY2609" fmla="*/ 519802 h 1593770"/>
                  <a:gd name="connsiteX2610" fmla="*/ 1599619 w 1703335"/>
                  <a:gd name="connsiteY2610" fmla="*/ 517504 h 1593770"/>
                  <a:gd name="connsiteX2611" fmla="*/ 1597713 w 1703335"/>
                  <a:gd name="connsiteY2611" fmla="*/ 514815 h 1593770"/>
                  <a:gd name="connsiteX2612" fmla="*/ 1595584 w 1703335"/>
                  <a:gd name="connsiteY2612" fmla="*/ 510556 h 1593770"/>
                  <a:gd name="connsiteX2613" fmla="*/ 1597545 w 1703335"/>
                  <a:gd name="connsiteY2613" fmla="*/ 498564 h 1593770"/>
                  <a:gd name="connsiteX2614" fmla="*/ 1598274 w 1703335"/>
                  <a:gd name="connsiteY2614" fmla="*/ 497835 h 1593770"/>
                  <a:gd name="connsiteX2615" fmla="*/ 1598442 w 1703335"/>
                  <a:gd name="connsiteY2615" fmla="*/ 497723 h 1593770"/>
                  <a:gd name="connsiteX2616" fmla="*/ 1598106 w 1703335"/>
                  <a:gd name="connsiteY2616" fmla="*/ 495650 h 1593770"/>
                  <a:gd name="connsiteX2617" fmla="*/ 1594295 w 1703335"/>
                  <a:gd name="connsiteY2617" fmla="*/ 490494 h 1593770"/>
                  <a:gd name="connsiteX2618" fmla="*/ 1593567 w 1703335"/>
                  <a:gd name="connsiteY2618" fmla="*/ 488365 h 1593770"/>
                  <a:gd name="connsiteX2619" fmla="*/ 1594127 w 1703335"/>
                  <a:gd name="connsiteY2619" fmla="*/ 480464 h 1593770"/>
                  <a:gd name="connsiteX2620" fmla="*/ 1594856 w 1703335"/>
                  <a:gd name="connsiteY2620" fmla="*/ 479007 h 1593770"/>
                  <a:gd name="connsiteX2621" fmla="*/ 1596817 w 1703335"/>
                  <a:gd name="connsiteY2621" fmla="*/ 476317 h 1593770"/>
                  <a:gd name="connsiteX2622" fmla="*/ 1599675 w 1703335"/>
                  <a:gd name="connsiteY2622" fmla="*/ 473459 h 1593770"/>
                  <a:gd name="connsiteX2623" fmla="*/ 1604494 w 1703335"/>
                  <a:gd name="connsiteY2623" fmla="*/ 470769 h 1593770"/>
                  <a:gd name="connsiteX2624" fmla="*/ 1605054 w 1703335"/>
                  <a:gd name="connsiteY2624" fmla="*/ 470601 h 1593770"/>
                  <a:gd name="connsiteX2625" fmla="*/ 1607520 w 1703335"/>
                  <a:gd name="connsiteY2625" fmla="*/ 469480 h 1593770"/>
                  <a:gd name="connsiteX2626" fmla="*/ 1628366 w 1703335"/>
                  <a:gd name="connsiteY2626" fmla="*/ 463036 h 1593770"/>
                  <a:gd name="connsiteX2627" fmla="*/ 1657169 w 1703335"/>
                  <a:gd name="connsiteY2627" fmla="*/ 454406 h 1593770"/>
                  <a:gd name="connsiteX2628" fmla="*/ 1673252 w 1703335"/>
                  <a:gd name="connsiteY2628" fmla="*/ 448803 h 1593770"/>
                  <a:gd name="connsiteX2629" fmla="*/ 1674148 w 1703335"/>
                  <a:gd name="connsiteY2629" fmla="*/ 448523 h 1593770"/>
                  <a:gd name="connsiteX2630" fmla="*/ 1677622 w 1703335"/>
                  <a:gd name="connsiteY2630" fmla="*/ 447682 h 1593770"/>
                  <a:gd name="connsiteX2631" fmla="*/ 1679304 w 1703335"/>
                  <a:gd name="connsiteY2631" fmla="*/ 446841 h 1593770"/>
                  <a:gd name="connsiteX2632" fmla="*/ 1679304 w 1703335"/>
                  <a:gd name="connsiteY2632" fmla="*/ 446393 h 1593770"/>
                  <a:gd name="connsiteX2633" fmla="*/ 1679304 w 1703335"/>
                  <a:gd name="connsiteY2633" fmla="*/ 445945 h 1593770"/>
                  <a:gd name="connsiteX2634" fmla="*/ 1676950 w 1703335"/>
                  <a:gd name="connsiteY2634" fmla="*/ 438940 h 1593770"/>
                  <a:gd name="connsiteX2635" fmla="*/ 1676446 w 1703335"/>
                  <a:gd name="connsiteY2635" fmla="*/ 435690 h 1593770"/>
                  <a:gd name="connsiteX2636" fmla="*/ 1676221 w 1703335"/>
                  <a:gd name="connsiteY2636" fmla="*/ 434065 h 1593770"/>
                  <a:gd name="connsiteX2637" fmla="*/ 1672859 w 1703335"/>
                  <a:gd name="connsiteY2637" fmla="*/ 427340 h 1593770"/>
                  <a:gd name="connsiteX2638" fmla="*/ 1667984 w 1703335"/>
                  <a:gd name="connsiteY2638" fmla="*/ 420728 h 1593770"/>
                  <a:gd name="connsiteX2639" fmla="*/ 1665575 w 1703335"/>
                  <a:gd name="connsiteY2639" fmla="*/ 416861 h 1593770"/>
                  <a:gd name="connsiteX2640" fmla="*/ 1665126 w 1703335"/>
                  <a:gd name="connsiteY2640" fmla="*/ 416413 h 1593770"/>
                  <a:gd name="connsiteX2641" fmla="*/ 1665126 w 1703335"/>
                  <a:gd name="connsiteY2641" fmla="*/ 416413 h 1593770"/>
                  <a:gd name="connsiteX2642" fmla="*/ 1660979 w 1703335"/>
                  <a:gd name="connsiteY2642" fmla="*/ 417310 h 1593770"/>
                  <a:gd name="connsiteX2643" fmla="*/ 1659522 w 1703335"/>
                  <a:gd name="connsiteY2643" fmla="*/ 417310 h 1593770"/>
                  <a:gd name="connsiteX2644" fmla="*/ 1656216 w 1703335"/>
                  <a:gd name="connsiteY2644" fmla="*/ 416749 h 1593770"/>
                  <a:gd name="connsiteX2645" fmla="*/ 1654087 w 1703335"/>
                  <a:gd name="connsiteY2645" fmla="*/ 416021 h 1593770"/>
                  <a:gd name="connsiteX2646" fmla="*/ 1653134 w 1703335"/>
                  <a:gd name="connsiteY2646" fmla="*/ 415629 h 1593770"/>
                  <a:gd name="connsiteX2647" fmla="*/ 1646186 w 1703335"/>
                  <a:gd name="connsiteY2647" fmla="*/ 419327 h 1593770"/>
                  <a:gd name="connsiteX2648" fmla="*/ 1637948 w 1703335"/>
                  <a:gd name="connsiteY2648" fmla="*/ 419159 h 1593770"/>
                  <a:gd name="connsiteX2649" fmla="*/ 1633633 w 1703335"/>
                  <a:gd name="connsiteY2649" fmla="*/ 420112 h 1593770"/>
                  <a:gd name="connsiteX2650" fmla="*/ 1632905 w 1703335"/>
                  <a:gd name="connsiteY2650" fmla="*/ 420112 h 1593770"/>
                  <a:gd name="connsiteX2651" fmla="*/ 1628310 w 1703335"/>
                  <a:gd name="connsiteY2651" fmla="*/ 419047 h 1593770"/>
                  <a:gd name="connsiteX2652" fmla="*/ 1626853 w 1703335"/>
                  <a:gd name="connsiteY2652" fmla="*/ 418318 h 1593770"/>
                  <a:gd name="connsiteX2653" fmla="*/ 1626404 w 1703335"/>
                  <a:gd name="connsiteY2653" fmla="*/ 418094 h 1593770"/>
                  <a:gd name="connsiteX2654" fmla="*/ 1621529 w 1703335"/>
                  <a:gd name="connsiteY2654" fmla="*/ 418598 h 1593770"/>
                  <a:gd name="connsiteX2655" fmla="*/ 1617887 w 1703335"/>
                  <a:gd name="connsiteY2655" fmla="*/ 420896 h 1593770"/>
                  <a:gd name="connsiteX2656" fmla="*/ 1616934 w 1703335"/>
                  <a:gd name="connsiteY2656" fmla="*/ 421625 h 1593770"/>
                  <a:gd name="connsiteX2657" fmla="*/ 1614581 w 1703335"/>
                  <a:gd name="connsiteY2657" fmla="*/ 422969 h 1593770"/>
                  <a:gd name="connsiteX2658" fmla="*/ 1612003 w 1703335"/>
                  <a:gd name="connsiteY2658" fmla="*/ 423978 h 1593770"/>
                  <a:gd name="connsiteX2659" fmla="*/ 1610770 w 1703335"/>
                  <a:gd name="connsiteY2659" fmla="*/ 424819 h 1593770"/>
                  <a:gd name="connsiteX2660" fmla="*/ 1607576 w 1703335"/>
                  <a:gd name="connsiteY2660" fmla="*/ 426220 h 1593770"/>
                  <a:gd name="connsiteX2661" fmla="*/ 1603317 w 1703335"/>
                  <a:gd name="connsiteY2661" fmla="*/ 427452 h 1593770"/>
                  <a:gd name="connsiteX2662" fmla="*/ 1600291 w 1703335"/>
                  <a:gd name="connsiteY2662" fmla="*/ 427957 h 1593770"/>
                  <a:gd name="connsiteX2663" fmla="*/ 1593230 w 1703335"/>
                  <a:gd name="connsiteY2663" fmla="*/ 428125 h 1593770"/>
                  <a:gd name="connsiteX2664" fmla="*/ 1590933 w 1703335"/>
                  <a:gd name="connsiteY2664" fmla="*/ 427004 h 1593770"/>
                  <a:gd name="connsiteX2665" fmla="*/ 1585497 w 1703335"/>
                  <a:gd name="connsiteY2665" fmla="*/ 424034 h 1593770"/>
                  <a:gd name="connsiteX2666" fmla="*/ 1582191 w 1703335"/>
                  <a:gd name="connsiteY2666" fmla="*/ 422577 h 1593770"/>
                  <a:gd name="connsiteX2667" fmla="*/ 1580622 w 1703335"/>
                  <a:gd name="connsiteY2667" fmla="*/ 421513 h 1593770"/>
                  <a:gd name="connsiteX2668" fmla="*/ 1578493 w 1703335"/>
                  <a:gd name="connsiteY2668" fmla="*/ 421961 h 1593770"/>
                  <a:gd name="connsiteX2669" fmla="*/ 1574906 w 1703335"/>
                  <a:gd name="connsiteY2669" fmla="*/ 422017 h 1593770"/>
                  <a:gd name="connsiteX2670" fmla="*/ 1566332 w 1703335"/>
                  <a:gd name="connsiteY2670" fmla="*/ 420728 h 1593770"/>
                  <a:gd name="connsiteX2671" fmla="*/ 1563531 w 1703335"/>
                  <a:gd name="connsiteY2671" fmla="*/ 420728 h 1593770"/>
                  <a:gd name="connsiteX2672" fmla="*/ 1559664 w 1703335"/>
                  <a:gd name="connsiteY2672" fmla="*/ 419999 h 1593770"/>
                  <a:gd name="connsiteX2673" fmla="*/ 1556078 w 1703335"/>
                  <a:gd name="connsiteY2673" fmla="*/ 418543 h 1593770"/>
                  <a:gd name="connsiteX2674" fmla="*/ 1552603 w 1703335"/>
                  <a:gd name="connsiteY2674" fmla="*/ 416245 h 1593770"/>
                  <a:gd name="connsiteX2675" fmla="*/ 1551931 w 1703335"/>
                  <a:gd name="connsiteY2675" fmla="*/ 415573 h 1593770"/>
                  <a:gd name="connsiteX2676" fmla="*/ 1550586 w 1703335"/>
                  <a:gd name="connsiteY2676" fmla="*/ 415685 h 1593770"/>
                  <a:gd name="connsiteX2677" fmla="*/ 1546271 w 1703335"/>
                  <a:gd name="connsiteY2677" fmla="*/ 415685 h 1593770"/>
                  <a:gd name="connsiteX2678" fmla="*/ 1544702 w 1703335"/>
                  <a:gd name="connsiteY2678" fmla="*/ 415573 h 1593770"/>
                  <a:gd name="connsiteX2679" fmla="*/ 1525481 w 1703335"/>
                  <a:gd name="connsiteY2679" fmla="*/ 412659 h 1593770"/>
                  <a:gd name="connsiteX2680" fmla="*/ 1517636 w 1703335"/>
                  <a:gd name="connsiteY2680" fmla="*/ 419103 h 1593770"/>
                  <a:gd name="connsiteX2681" fmla="*/ 1514946 w 1703335"/>
                  <a:gd name="connsiteY2681" fmla="*/ 421064 h 1593770"/>
                  <a:gd name="connsiteX2682" fmla="*/ 1514666 w 1703335"/>
                  <a:gd name="connsiteY2682" fmla="*/ 421176 h 1593770"/>
                  <a:gd name="connsiteX2683" fmla="*/ 1504187 w 1703335"/>
                  <a:gd name="connsiteY2683" fmla="*/ 430366 h 1593770"/>
                  <a:gd name="connsiteX2684" fmla="*/ 1500825 w 1703335"/>
                  <a:gd name="connsiteY2684" fmla="*/ 432328 h 1593770"/>
                  <a:gd name="connsiteX2685" fmla="*/ 1499200 w 1703335"/>
                  <a:gd name="connsiteY2685" fmla="*/ 433953 h 1593770"/>
                  <a:gd name="connsiteX2686" fmla="*/ 1500545 w 1703335"/>
                  <a:gd name="connsiteY2686" fmla="*/ 439108 h 1593770"/>
                  <a:gd name="connsiteX2687" fmla="*/ 1500545 w 1703335"/>
                  <a:gd name="connsiteY2687" fmla="*/ 441238 h 1593770"/>
                  <a:gd name="connsiteX2688" fmla="*/ 1500040 w 1703335"/>
                  <a:gd name="connsiteY2688" fmla="*/ 444488 h 1593770"/>
                  <a:gd name="connsiteX2689" fmla="*/ 1497911 w 1703335"/>
                  <a:gd name="connsiteY2689" fmla="*/ 450932 h 1593770"/>
                  <a:gd name="connsiteX2690" fmla="*/ 1496174 w 1703335"/>
                  <a:gd name="connsiteY2690" fmla="*/ 454126 h 1593770"/>
                  <a:gd name="connsiteX2691" fmla="*/ 1493316 w 1703335"/>
                  <a:gd name="connsiteY2691" fmla="*/ 457713 h 1593770"/>
                  <a:gd name="connsiteX2692" fmla="*/ 1492531 w 1703335"/>
                  <a:gd name="connsiteY2692" fmla="*/ 458553 h 1593770"/>
                  <a:gd name="connsiteX2693" fmla="*/ 1489673 w 1703335"/>
                  <a:gd name="connsiteY2693" fmla="*/ 461411 h 1593770"/>
                  <a:gd name="connsiteX2694" fmla="*/ 1489113 w 1703335"/>
                  <a:gd name="connsiteY2694" fmla="*/ 461971 h 1593770"/>
                  <a:gd name="connsiteX2695" fmla="*/ 1484070 w 1703335"/>
                  <a:gd name="connsiteY2695" fmla="*/ 466286 h 1593770"/>
                  <a:gd name="connsiteX2696" fmla="*/ 1482276 w 1703335"/>
                  <a:gd name="connsiteY2696" fmla="*/ 467519 h 1593770"/>
                  <a:gd name="connsiteX2697" fmla="*/ 1474375 w 1703335"/>
                  <a:gd name="connsiteY2697" fmla="*/ 471834 h 1593770"/>
                  <a:gd name="connsiteX2698" fmla="*/ 1462215 w 1703335"/>
                  <a:gd name="connsiteY2698" fmla="*/ 470209 h 1593770"/>
                  <a:gd name="connsiteX2699" fmla="*/ 1460142 w 1703335"/>
                  <a:gd name="connsiteY2699" fmla="*/ 458161 h 1593770"/>
                  <a:gd name="connsiteX2700" fmla="*/ 1461599 w 1703335"/>
                  <a:gd name="connsiteY2700" fmla="*/ 455303 h 1593770"/>
                  <a:gd name="connsiteX2701" fmla="*/ 1463504 w 1703335"/>
                  <a:gd name="connsiteY2701" fmla="*/ 452613 h 1593770"/>
                  <a:gd name="connsiteX2702" fmla="*/ 1467147 w 1703335"/>
                  <a:gd name="connsiteY2702" fmla="*/ 448971 h 1593770"/>
                  <a:gd name="connsiteX2703" fmla="*/ 1466978 w 1703335"/>
                  <a:gd name="connsiteY2703" fmla="*/ 446841 h 1593770"/>
                  <a:gd name="connsiteX2704" fmla="*/ 1465577 w 1703335"/>
                  <a:gd name="connsiteY2704" fmla="*/ 444432 h 1593770"/>
                  <a:gd name="connsiteX2705" fmla="*/ 1464849 w 1703335"/>
                  <a:gd name="connsiteY2705" fmla="*/ 443031 h 1593770"/>
                  <a:gd name="connsiteX2706" fmla="*/ 1464793 w 1703335"/>
                  <a:gd name="connsiteY2706" fmla="*/ 442919 h 1593770"/>
                  <a:gd name="connsiteX2707" fmla="*/ 1460310 w 1703335"/>
                  <a:gd name="connsiteY2707" fmla="*/ 437315 h 1593770"/>
                  <a:gd name="connsiteX2708" fmla="*/ 1459974 w 1703335"/>
                  <a:gd name="connsiteY2708" fmla="*/ 436362 h 1593770"/>
                  <a:gd name="connsiteX2709" fmla="*/ 1456948 w 1703335"/>
                  <a:gd name="connsiteY2709" fmla="*/ 429021 h 1593770"/>
                  <a:gd name="connsiteX2710" fmla="*/ 1456948 w 1703335"/>
                  <a:gd name="connsiteY2710" fmla="*/ 428293 h 1593770"/>
                  <a:gd name="connsiteX2711" fmla="*/ 1457228 w 1703335"/>
                  <a:gd name="connsiteY2711" fmla="*/ 425771 h 1593770"/>
                  <a:gd name="connsiteX2712" fmla="*/ 1453473 w 1703335"/>
                  <a:gd name="connsiteY2712" fmla="*/ 423362 h 1593770"/>
                  <a:gd name="connsiteX2713" fmla="*/ 1452745 w 1703335"/>
                  <a:gd name="connsiteY2713" fmla="*/ 422633 h 1593770"/>
                  <a:gd name="connsiteX2714" fmla="*/ 1450784 w 1703335"/>
                  <a:gd name="connsiteY2714" fmla="*/ 419943 h 1593770"/>
                  <a:gd name="connsiteX2715" fmla="*/ 1450055 w 1703335"/>
                  <a:gd name="connsiteY2715" fmla="*/ 418486 h 1593770"/>
                  <a:gd name="connsiteX2716" fmla="*/ 1449271 w 1703335"/>
                  <a:gd name="connsiteY2716" fmla="*/ 416413 h 1593770"/>
                  <a:gd name="connsiteX2717" fmla="*/ 1448598 w 1703335"/>
                  <a:gd name="connsiteY2717" fmla="*/ 414172 h 1593770"/>
                  <a:gd name="connsiteX2718" fmla="*/ 1448038 w 1703335"/>
                  <a:gd name="connsiteY2718" fmla="*/ 412827 h 1593770"/>
                  <a:gd name="connsiteX2719" fmla="*/ 1447982 w 1703335"/>
                  <a:gd name="connsiteY2719" fmla="*/ 412659 h 1593770"/>
                  <a:gd name="connsiteX2720" fmla="*/ 1447197 w 1703335"/>
                  <a:gd name="connsiteY2720" fmla="*/ 411370 h 1593770"/>
                  <a:gd name="connsiteX2721" fmla="*/ 1443331 w 1703335"/>
                  <a:gd name="connsiteY2721" fmla="*/ 407503 h 1593770"/>
                  <a:gd name="connsiteX2722" fmla="*/ 1441033 w 1703335"/>
                  <a:gd name="connsiteY2722" fmla="*/ 396408 h 1593770"/>
                  <a:gd name="connsiteX2723" fmla="*/ 1444283 w 1703335"/>
                  <a:gd name="connsiteY2723" fmla="*/ 389067 h 1593770"/>
                  <a:gd name="connsiteX2724" fmla="*/ 1445068 w 1703335"/>
                  <a:gd name="connsiteY2724" fmla="*/ 387722 h 1593770"/>
                  <a:gd name="connsiteX2725" fmla="*/ 1445124 w 1703335"/>
                  <a:gd name="connsiteY2725" fmla="*/ 387554 h 1593770"/>
                  <a:gd name="connsiteX2726" fmla="*/ 1447645 w 1703335"/>
                  <a:gd name="connsiteY2726" fmla="*/ 383519 h 1593770"/>
                  <a:gd name="connsiteX2727" fmla="*/ 1448374 w 1703335"/>
                  <a:gd name="connsiteY2727" fmla="*/ 382791 h 1593770"/>
                  <a:gd name="connsiteX2728" fmla="*/ 1449439 w 1703335"/>
                  <a:gd name="connsiteY2728" fmla="*/ 381838 h 1593770"/>
                  <a:gd name="connsiteX2729" fmla="*/ 1451736 w 1703335"/>
                  <a:gd name="connsiteY2729" fmla="*/ 380101 h 1593770"/>
                  <a:gd name="connsiteX2730" fmla="*/ 1454090 w 1703335"/>
                  <a:gd name="connsiteY2730" fmla="*/ 377747 h 1593770"/>
                  <a:gd name="connsiteX2731" fmla="*/ 1455267 w 1703335"/>
                  <a:gd name="connsiteY2731" fmla="*/ 376739 h 1593770"/>
                  <a:gd name="connsiteX2732" fmla="*/ 1457116 w 1703335"/>
                  <a:gd name="connsiteY2732" fmla="*/ 374833 h 1593770"/>
                  <a:gd name="connsiteX2733" fmla="*/ 1466418 w 1703335"/>
                  <a:gd name="connsiteY2733" fmla="*/ 369006 h 1593770"/>
                  <a:gd name="connsiteX2734" fmla="*/ 1470733 w 1703335"/>
                  <a:gd name="connsiteY2734" fmla="*/ 369006 h 1593770"/>
                  <a:gd name="connsiteX2735" fmla="*/ 1472190 w 1703335"/>
                  <a:gd name="connsiteY2735" fmla="*/ 369118 h 1593770"/>
                  <a:gd name="connsiteX2736" fmla="*/ 1473030 w 1703335"/>
                  <a:gd name="connsiteY2736" fmla="*/ 369062 h 1593770"/>
                  <a:gd name="connsiteX2737" fmla="*/ 1475440 w 1703335"/>
                  <a:gd name="connsiteY2737" fmla="*/ 367661 h 1593770"/>
                  <a:gd name="connsiteX2738" fmla="*/ 1476113 w 1703335"/>
                  <a:gd name="connsiteY2738" fmla="*/ 367268 h 1593770"/>
                  <a:gd name="connsiteX2739" fmla="*/ 1476337 w 1703335"/>
                  <a:gd name="connsiteY2739" fmla="*/ 366988 h 1593770"/>
                  <a:gd name="connsiteX2740" fmla="*/ 1477794 w 1703335"/>
                  <a:gd name="connsiteY2740" fmla="*/ 365531 h 1593770"/>
                  <a:gd name="connsiteX2741" fmla="*/ 1481268 w 1703335"/>
                  <a:gd name="connsiteY2741" fmla="*/ 363234 h 1593770"/>
                  <a:gd name="connsiteX2742" fmla="*/ 1482893 w 1703335"/>
                  <a:gd name="connsiteY2742" fmla="*/ 362561 h 1593770"/>
                  <a:gd name="connsiteX2743" fmla="*/ 1487712 w 1703335"/>
                  <a:gd name="connsiteY2743" fmla="*/ 359872 h 1593770"/>
                  <a:gd name="connsiteX2744" fmla="*/ 1487880 w 1703335"/>
                  <a:gd name="connsiteY2744" fmla="*/ 359703 h 1593770"/>
                  <a:gd name="connsiteX2745" fmla="*/ 1494157 w 1703335"/>
                  <a:gd name="connsiteY2745" fmla="*/ 356733 h 1593770"/>
                  <a:gd name="connsiteX2746" fmla="*/ 1494212 w 1703335"/>
                  <a:gd name="connsiteY2746" fmla="*/ 356677 h 1593770"/>
                  <a:gd name="connsiteX2747" fmla="*/ 1496510 w 1703335"/>
                  <a:gd name="connsiteY2747" fmla="*/ 353259 h 1593770"/>
                  <a:gd name="connsiteX2748" fmla="*/ 1497239 w 1703335"/>
                  <a:gd name="connsiteY2748" fmla="*/ 352531 h 1593770"/>
                  <a:gd name="connsiteX2749" fmla="*/ 1499928 w 1703335"/>
                  <a:gd name="connsiteY2749" fmla="*/ 350625 h 1593770"/>
                  <a:gd name="connsiteX2750" fmla="*/ 1500377 w 1703335"/>
                  <a:gd name="connsiteY2750" fmla="*/ 350401 h 1593770"/>
                  <a:gd name="connsiteX2751" fmla="*/ 1501553 w 1703335"/>
                  <a:gd name="connsiteY2751" fmla="*/ 348944 h 1593770"/>
                  <a:gd name="connsiteX2752" fmla="*/ 1502954 w 1703335"/>
                  <a:gd name="connsiteY2752" fmla="*/ 347543 h 1593770"/>
                  <a:gd name="connsiteX2753" fmla="*/ 1505868 w 1703335"/>
                  <a:gd name="connsiteY2753" fmla="*/ 341771 h 1593770"/>
                  <a:gd name="connsiteX2754" fmla="*/ 1506597 w 1703335"/>
                  <a:gd name="connsiteY2754" fmla="*/ 341043 h 1593770"/>
                  <a:gd name="connsiteX2755" fmla="*/ 1507437 w 1703335"/>
                  <a:gd name="connsiteY2755" fmla="*/ 340314 h 1593770"/>
                  <a:gd name="connsiteX2756" fmla="*/ 1512873 w 1703335"/>
                  <a:gd name="connsiteY2756" fmla="*/ 333366 h 1593770"/>
                  <a:gd name="connsiteX2757" fmla="*/ 1512873 w 1703335"/>
                  <a:gd name="connsiteY2757" fmla="*/ 333366 h 1593770"/>
                  <a:gd name="connsiteX2758" fmla="*/ 1514218 w 1703335"/>
                  <a:gd name="connsiteY2758" fmla="*/ 332413 h 1593770"/>
                  <a:gd name="connsiteX2759" fmla="*/ 1520438 w 1703335"/>
                  <a:gd name="connsiteY2759" fmla="*/ 330900 h 1593770"/>
                  <a:gd name="connsiteX2760" fmla="*/ 1522343 w 1703335"/>
                  <a:gd name="connsiteY2760" fmla="*/ 328210 h 1593770"/>
                  <a:gd name="connsiteX2761" fmla="*/ 1524361 w 1703335"/>
                  <a:gd name="connsiteY2761" fmla="*/ 323391 h 1593770"/>
                  <a:gd name="connsiteX2762" fmla="*/ 1524361 w 1703335"/>
                  <a:gd name="connsiteY2762" fmla="*/ 323223 h 1593770"/>
                  <a:gd name="connsiteX2763" fmla="*/ 1525313 w 1703335"/>
                  <a:gd name="connsiteY2763" fmla="*/ 318908 h 1593770"/>
                  <a:gd name="connsiteX2764" fmla="*/ 1525089 w 1703335"/>
                  <a:gd name="connsiteY2764" fmla="*/ 316779 h 1593770"/>
                  <a:gd name="connsiteX2765" fmla="*/ 1525089 w 1703335"/>
                  <a:gd name="connsiteY2765" fmla="*/ 315322 h 1593770"/>
                  <a:gd name="connsiteX2766" fmla="*/ 1526042 w 1703335"/>
                  <a:gd name="connsiteY2766" fmla="*/ 311007 h 1593770"/>
                  <a:gd name="connsiteX2767" fmla="*/ 1525425 w 1703335"/>
                  <a:gd name="connsiteY2767" fmla="*/ 304170 h 1593770"/>
                  <a:gd name="connsiteX2768" fmla="*/ 1525873 w 1703335"/>
                  <a:gd name="connsiteY2768" fmla="*/ 302433 h 1593770"/>
                  <a:gd name="connsiteX2769" fmla="*/ 1526938 w 1703335"/>
                  <a:gd name="connsiteY2769" fmla="*/ 298455 h 1593770"/>
                  <a:gd name="connsiteX2770" fmla="*/ 1527667 w 1703335"/>
                  <a:gd name="connsiteY2770" fmla="*/ 296998 h 1593770"/>
                  <a:gd name="connsiteX2771" fmla="*/ 1532206 w 1703335"/>
                  <a:gd name="connsiteY2771" fmla="*/ 292403 h 1593770"/>
                  <a:gd name="connsiteX2772" fmla="*/ 1532430 w 1703335"/>
                  <a:gd name="connsiteY2772" fmla="*/ 292178 h 1593770"/>
                  <a:gd name="connsiteX2773" fmla="*/ 1535064 w 1703335"/>
                  <a:gd name="connsiteY2773" fmla="*/ 290273 h 1593770"/>
                  <a:gd name="connsiteX2774" fmla="*/ 1540723 w 1703335"/>
                  <a:gd name="connsiteY2774" fmla="*/ 287191 h 1593770"/>
                  <a:gd name="connsiteX2775" fmla="*/ 1542573 w 1703335"/>
                  <a:gd name="connsiteY2775" fmla="*/ 285678 h 1593770"/>
                  <a:gd name="connsiteX2776" fmla="*/ 1543301 w 1703335"/>
                  <a:gd name="connsiteY2776" fmla="*/ 285174 h 1593770"/>
                  <a:gd name="connsiteX2777" fmla="*/ 1545431 w 1703335"/>
                  <a:gd name="connsiteY2777" fmla="*/ 283717 h 1593770"/>
                  <a:gd name="connsiteX2778" fmla="*/ 1550530 w 1703335"/>
                  <a:gd name="connsiteY2778" fmla="*/ 281980 h 1593770"/>
                  <a:gd name="connsiteX2779" fmla="*/ 1552267 w 1703335"/>
                  <a:gd name="connsiteY2779" fmla="*/ 281531 h 1593770"/>
                  <a:gd name="connsiteX2780" fmla="*/ 1553668 w 1703335"/>
                  <a:gd name="connsiteY2780" fmla="*/ 281307 h 1593770"/>
                  <a:gd name="connsiteX2781" fmla="*/ 1555517 w 1703335"/>
                  <a:gd name="connsiteY2781" fmla="*/ 280130 h 1593770"/>
                  <a:gd name="connsiteX2782" fmla="*/ 1561233 w 1703335"/>
                  <a:gd name="connsiteY2782" fmla="*/ 278393 h 1593770"/>
                  <a:gd name="connsiteX2783" fmla="*/ 1562690 w 1703335"/>
                  <a:gd name="connsiteY2783" fmla="*/ 278393 h 1593770"/>
                  <a:gd name="connsiteX2784" fmla="*/ 1564483 w 1703335"/>
                  <a:gd name="connsiteY2784" fmla="*/ 278561 h 1593770"/>
                  <a:gd name="connsiteX2785" fmla="*/ 1566276 w 1703335"/>
                  <a:gd name="connsiteY2785" fmla="*/ 278393 h 1593770"/>
                  <a:gd name="connsiteX2786" fmla="*/ 1567005 w 1703335"/>
                  <a:gd name="connsiteY2786" fmla="*/ 278393 h 1593770"/>
                  <a:gd name="connsiteX2787" fmla="*/ 1570087 w 1703335"/>
                  <a:gd name="connsiteY2787" fmla="*/ 278842 h 1593770"/>
                  <a:gd name="connsiteX2788" fmla="*/ 1575355 w 1703335"/>
                  <a:gd name="connsiteY2788" fmla="*/ 274078 h 1593770"/>
                  <a:gd name="connsiteX2789" fmla="*/ 1575411 w 1703335"/>
                  <a:gd name="connsiteY2789" fmla="*/ 274022 h 1593770"/>
                  <a:gd name="connsiteX2790" fmla="*/ 1577260 w 1703335"/>
                  <a:gd name="connsiteY2790" fmla="*/ 269091 h 1593770"/>
                  <a:gd name="connsiteX2791" fmla="*/ 1578493 w 1703335"/>
                  <a:gd name="connsiteY2791" fmla="*/ 266457 h 1593770"/>
                  <a:gd name="connsiteX2792" fmla="*/ 1576980 w 1703335"/>
                  <a:gd name="connsiteY2792" fmla="*/ 262871 h 1593770"/>
                  <a:gd name="connsiteX2793" fmla="*/ 1576643 w 1703335"/>
                  <a:gd name="connsiteY2793" fmla="*/ 261974 h 1593770"/>
                  <a:gd name="connsiteX2794" fmla="*/ 1574682 w 1703335"/>
                  <a:gd name="connsiteY2794" fmla="*/ 258836 h 1593770"/>
                  <a:gd name="connsiteX2795" fmla="*/ 1573393 w 1703335"/>
                  <a:gd name="connsiteY2795" fmla="*/ 255530 h 1593770"/>
                  <a:gd name="connsiteX2796" fmla="*/ 1573057 w 1703335"/>
                  <a:gd name="connsiteY2796" fmla="*/ 253905 h 1593770"/>
                  <a:gd name="connsiteX2797" fmla="*/ 1571264 w 1703335"/>
                  <a:gd name="connsiteY2797" fmla="*/ 249926 h 1593770"/>
                  <a:gd name="connsiteX2798" fmla="*/ 1570871 w 1703335"/>
                  <a:gd name="connsiteY2798" fmla="*/ 248862 h 1593770"/>
                  <a:gd name="connsiteX2799" fmla="*/ 1570143 w 1703335"/>
                  <a:gd name="connsiteY2799" fmla="*/ 246732 h 1593770"/>
                  <a:gd name="connsiteX2800" fmla="*/ 1569583 w 1703335"/>
                  <a:gd name="connsiteY2800" fmla="*/ 243426 h 1593770"/>
                  <a:gd name="connsiteX2801" fmla="*/ 1569583 w 1703335"/>
                  <a:gd name="connsiteY2801" fmla="*/ 236253 h 1593770"/>
                  <a:gd name="connsiteX2802" fmla="*/ 1572609 w 1703335"/>
                  <a:gd name="connsiteY2802" fmla="*/ 228912 h 1593770"/>
                  <a:gd name="connsiteX2803" fmla="*/ 1573337 w 1703335"/>
                  <a:gd name="connsiteY2803" fmla="*/ 228184 h 1593770"/>
                  <a:gd name="connsiteX2804" fmla="*/ 1573617 w 1703335"/>
                  <a:gd name="connsiteY2804" fmla="*/ 227960 h 1593770"/>
                  <a:gd name="connsiteX2805" fmla="*/ 1573393 w 1703335"/>
                  <a:gd name="connsiteY2805" fmla="*/ 226783 h 1593770"/>
                  <a:gd name="connsiteX2806" fmla="*/ 1573225 w 1703335"/>
                  <a:gd name="connsiteY2806" fmla="*/ 225718 h 1593770"/>
                  <a:gd name="connsiteX2807" fmla="*/ 1569583 w 1703335"/>
                  <a:gd name="connsiteY2807" fmla="*/ 224653 h 1593770"/>
                  <a:gd name="connsiteX2808" fmla="*/ 1568126 w 1703335"/>
                  <a:gd name="connsiteY2808" fmla="*/ 223925 h 1593770"/>
                  <a:gd name="connsiteX2809" fmla="*/ 1567397 w 1703335"/>
                  <a:gd name="connsiteY2809" fmla="*/ 223533 h 1593770"/>
                  <a:gd name="connsiteX2810" fmla="*/ 1565940 w 1703335"/>
                  <a:gd name="connsiteY2810" fmla="*/ 223253 h 1593770"/>
                  <a:gd name="connsiteX2811" fmla="*/ 1563082 w 1703335"/>
                  <a:gd name="connsiteY2811" fmla="*/ 222524 h 1593770"/>
                  <a:gd name="connsiteX2812" fmla="*/ 1560056 w 1703335"/>
                  <a:gd name="connsiteY2812" fmla="*/ 221179 h 1593770"/>
                  <a:gd name="connsiteX2813" fmla="*/ 1558768 w 1703335"/>
                  <a:gd name="connsiteY2813" fmla="*/ 220843 h 1593770"/>
                  <a:gd name="connsiteX2814" fmla="*/ 1557983 w 1703335"/>
                  <a:gd name="connsiteY2814" fmla="*/ 220563 h 1593770"/>
                  <a:gd name="connsiteX2815" fmla="*/ 1556974 w 1703335"/>
                  <a:gd name="connsiteY2815" fmla="*/ 220395 h 1593770"/>
                  <a:gd name="connsiteX2816" fmla="*/ 1554845 w 1703335"/>
                  <a:gd name="connsiteY2816" fmla="*/ 220619 h 1593770"/>
                  <a:gd name="connsiteX2817" fmla="*/ 1553388 w 1703335"/>
                  <a:gd name="connsiteY2817" fmla="*/ 220619 h 1593770"/>
                  <a:gd name="connsiteX2818" fmla="*/ 1550810 w 1703335"/>
                  <a:gd name="connsiteY2818" fmla="*/ 220283 h 1593770"/>
                  <a:gd name="connsiteX2819" fmla="*/ 1550026 w 1703335"/>
                  <a:gd name="connsiteY2819" fmla="*/ 220563 h 1593770"/>
                  <a:gd name="connsiteX2820" fmla="*/ 1546159 w 1703335"/>
                  <a:gd name="connsiteY2820" fmla="*/ 221291 h 1593770"/>
                  <a:gd name="connsiteX2821" fmla="*/ 1544030 w 1703335"/>
                  <a:gd name="connsiteY2821" fmla="*/ 221291 h 1593770"/>
                  <a:gd name="connsiteX2822" fmla="*/ 1537193 w 1703335"/>
                  <a:gd name="connsiteY2822" fmla="*/ 218714 h 1593770"/>
                  <a:gd name="connsiteX2823" fmla="*/ 1534279 w 1703335"/>
                  <a:gd name="connsiteY2823" fmla="*/ 220507 h 1593770"/>
                  <a:gd name="connsiteX2824" fmla="*/ 1532374 w 1703335"/>
                  <a:gd name="connsiteY2824" fmla="*/ 221403 h 1593770"/>
                  <a:gd name="connsiteX2825" fmla="*/ 1527162 w 1703335"/>
                  <a:gd name="connsiteY2825" fmla="*/ 223981 h 1593770"/>
                  <a:gd name="connsiteX2826" fmla="*/ 1525537 w 1703335"/>
                  <a:gd name="connsiteY2826" fmla="*/ 226111 h 1593770"/>
                  <a:gd name="connsiteX2827" fmla="*/ 1524809 w 1703335"/>
                  <a:gd name="connsiteY2827" fmla="*/ 226839 h 1593770"/>
                  <a:gd name="connsiteX2828" fmla="*/ 1517524 w 1703335"/>
                  <a:gd name="connsiteY2828" fmla="*/ 229865 h 1593770"/>
                  <a:gd name="connsiteX2829" fmla="*/ 1516795 w 1703335"/>
                  <a:gd name="connsiteY2829" fmla="*/ 229865 h 1593770"/>
                  <a:gd name="connsiteX2830" fmla="*/ 1516291 w 1703335"/>
                  <a:gd name="connsiteY2830" fmla="*/ 229865 h 1593770"/>
                  <a:gd name="connsiteX2831" fmla="*/ 1514890 w 1703335"/>
                  <a:gd name="connsiteY2831" fmla="*/ 230313 h 1593770"/>
                  <a:gd name="connsiteX2832" fmla="*/ 1514778 w 1703335"/>
                  <a:gd name="connsiteY2832" fmla="*/ 230425 h 1593770"/>
                  <a:gd name="connsiteX2833" fmla="*/ 1507493 w 1703335"/>
                  <a:gd name="connsiteY2833" fmla="*/ 233451 h 1593770"/>
                  <a:gd name="connsiteX2834" fmla="*/ 1505868 w 1703335"/>
                  <a:gd name="connsiteY2834" fmla="*/ 233451 h 1593770"/>
                  <a:gd name="connsiteX2835" fmla="*/ 1503571 w 1703335"/>
                  <a:gd name="connsiteY2835" fmla="*/ 236477 h 1593770"/>
                  <a:gd name="connsiteX2836" fmla="*/ 1502618 w 1703335"/>
                  <a:gd name="connsiteY2836" fmla="*/ 237598 h 1593770"/>
                  <a:gd name="connsiteX2837" fmla="*/ 1500489 w 1703335"/>
                  <a:gd name="connsiteY2837" fmla="*/ 239728 h 1593770"/>
                  <a:gd name="connsiteX2838" fmla="*/ 1497799 w 1703335"/>
                  <a:gd name="connsiteY2838" fmla="*/ 241689 h 1593770"/>
                  <a:gd name="connsiteX2839" fmla="*/ 1496342 w 1703335"/>
                  <a:gd name="connsiteY2839" fmla="*/ 242417 h 1593770"/>
                  <a:gd name="connsiteX2840" fmla="*/ 1491971 w 1703335"/>
                  <a:gd name="connsiteY2840" fmla="*/ 243482 h 1593770"/>
                  <a:gd name="connsiteX2841" fmla="*/ 1488889 w 1703335"/>
                  <a:gd name="connsiteY2841" fmla="*/ 244715 h 1593770"/>
                  <a:gd name="connsiteX2842" fmla="*/ 1484574 w 1703335"/>
                  <a:gd name="connsiteY2842" fmla="*/ 245667 h 1593770"/>
                  <a:gd name="connsiteX2843" fmla="*/ 1484406 w 1703335"/>
                  <a:gd name="connsiteY2843" fmla="*/ 245667 h 1593770"/>
                  <a:gd name="connsiteX2844" fmla="*/ 1482781 w 1703335"/>
                  <a:gd name="connsiteY2844" fmla="*/ 246060 h 1593770"/>
                  <a:gd name="connsiteX2845" fmla="*/ 1475664 w 1703335"/>
                  <a:gd name="connsiteY2845" fmla="*/ 245275 h 1593770"/>
                  <a:gd name="connsiteX2846" fmla="*/ 1474207 w 1703335"/>
                  <a:gd name="connsiteY2846" fmla="*/ 244547 h 1593770"/>
                  <a:gd name="connsiteX2847" fmla="*/ 1468716 w 1703335"/>
                  <a:gd name="connsiteY2847" fmla="*/ 237486 h 1593770"/>
                  <a:gd name="connsiteX2848" fmla="*/ 1467763 w 1703335"/>
                  <a:gd name="connsiteY2848" fmla="*/ 233171 h 1593770"/>
                  <a:gd name="connsiteX2849" fmla="*/ 1467763 w 1703335"/>
                  <a:gd name="connsiteY2849" fmla="*/ 231882 h 1593770"/>
                  <a:gd name="connsiteX2850" fmla="*/ 1464008 w 1703335"/>
                  <a:gd name="connsiteY2850" fmla="*/ 230481 h 1593770"/>
                  <a:gd name="connsiteX2851" fmla="*/ 1458293 w 1703335"/>
                  <a:gd name="connsiteY2851" fmla="*/ 226895 h 1593770"/>
                  <a:gd name="connsiteX2852" fmla="*/ 1454146 w 1703335"/>
                  <a:gd name="connsiteY2852" fmla="*/ 221964 h 1593770"/>
                  <a:gd name="connsiteX2853" fmla="*/ 1452689 w 1703335"/>
                  <a:gd name="connsiteY2853" fmla="*/ 218377 h 1593770"/>
                  <a:gd name="connsiteX2854" fmla="*/ 1452465 w 1703335"/>
                  <a:gd name="connsiteY2854" fmla="*/ 217817 h 1593770"/>
                  <a:gd name="connsiteX2855" fmla="*/ 1450672 w 1703335"/>
                  <a:gd name="connsiteY2855" fmla="*/ 212774 h 1593770"/>
                  <a:gd name="connsiteX2856" fmla="*/ 1447197 w 1703335"/>
                  <a:gd name="connsiteY2856" fmla="*/ 213390 h 1593770"/>
                  <a:gd name="connsiteX2857" fmla="*/ 1445740 w 1703335"/>
                  <a:gd name="connsiteY2857" fmla="*/ 213390 h 1593770"/>
                  <a:gd name="connsiteX2858" fmla="*/ 1438399 w 1703335"/>
                  <a:gd name="connsiteY2858" fmla="*/ 210364 h 1593770"/>
                  <a:gd name="connsiteX2859" fmla="*/ 1437671 w 1703335"/>
                  <a:gd name="connsiteY2859" fmla="*/ 209636 h 1593770"/>
                  <a:gd name="connsiteX2860" fmla="*/ 1436998 w 1703335"/>
                  <a:gd name="connsiteY2860" fmla="*/ 208907 h 1593770"/>
                  <a:gd name="connsiteX2861" fmla="*/ 1436270 w 1703335"/>
                  <a:gd name="connsiteY2861" fmla="*/ 208235 h 1593770"/>
                  <a:gd name="connsiteX2862" fmla="*/ 1435541 w 1703335"/>
                  <a:gd name="connsiteY2862" fmla="*/ 207506 h 1593770"/>
                  <a:gd name="connsiteX2863" fmla="*/ 1432740 w 1703335"/>
                  <a:gd name="connsiteY2863" fmla="*/ 202351 h 1593770"/>
                  <a:gd name="connsiteX2864" fmla="*/ 1430610 w 1703335"/>
                  <a:gd name="connsiteY2864" fmla="*/ 201062 h 1593770"/>
                  <a:gd name="connsiteX2865" fmla="*/ 1427248 w 1703335"/>
                  <a:gd name="connsiteY2865" fmla="*/ 199605 h 1593770"/>
                  <a:gd name="connsiteX2866" fmla="*/ 1424558 w 1703335"/>
                  <a:gd name="connsiteY2866" fmla="*/ 197924 h 1593770"/>
                  <a:gd name="connsiteX2867" fmla="*/ 1424558 w 1703335"/>
                  <a:gd name="connsiteY2867" fmla="*/ 197924 h 1593770"/>
                  <a:gd name="connsiteX2868" fmla="*/ 1423101 w 1703335"/>
                  <a:gd name="connsiteY2868" fmla="*/ 197195 h 1593770"/>
                  <a:gd name="connsiteX2869" fmla="*/ 1417385 w 1703335"/>
                  <a:gd name="connsiteY2869" fmla="*/ 187949 h 1593770"/>
                  <a:gd name="connsiteX2870" fmla="*/ 1417385 w 1703335"/>
                  <a:gd name="connsiteY2870" fmla="*/ 186492 h 1593770"/>
                  <a:gd name="connsiteX2871" fmla="*/ 1417610 w 1703335"/>
                  <a:gd name="connsiteY2871" fmla="*/ 184251 h 1593770"/>
                  <a:gd name="connsiteX2872" fmla="*/ 1417049 w 1703335"/>
                  <a:gd name="connsiteY2872" fmla="*/ 183242 h 1593770"/>
                  <a:gd name="connsiteX2873" fmla="*/ 1416321 w 1703335"/>
                  <a:gd name="connsiteY2873" fmla="*/ 181785 h 1593770"/>
                  <a:gd name="connsiteX2874" fmla="*/ 1415200 w 1703335"/>
                  <a:gd name="connsiteY2874" fmla="*/ 177134 h 1593770"/>
                  <a:gd name="connsiteX2875" fmla="*/ 1415200 w 1703335"/>
                  <a:gd name="connsiteY2875" fmla="*/ 175004 h 1593770"/>
                  <a:gd name="connsiteX2876" fmla="*/ 1415200 w 1703335"/>
                  <a:gd name="connsiteY2876" fmla="*/ 174556 h 1593770"/>
                  <a:gd name="connsiteX2877" fmla="*/ 1414640 w 1703335"/>
                  <a:gd name="connsiteY2877" fmla="*/ 173491 h 1593770"/>
                  <a:gd name="connsiteX2878" fmla="*/ 1413183 w 1703335"/>
                  <a:gd name="connsiteY2878" fmla="*/ 172315 h 1593770"/>
                  <a:gd name="connsiteX2879" fmla="*/ 1412454 w 1703335"/>
                  <a:gd name="connsiteY2879" fmla="*/ 171586 h 1593770"/>
                  <a:gd name="connsiteX2880" fmla="*/ 1409540 w 1703335"/>
                  <a:gd name="connsiteY2880" fmla="*/ 165870 h 1593770"/>
                  <a:gd name="connsiteX2881" fmla="*/ 1409148 w 1703335"/>
                  <a:gd name="connsiteY2881" fmla="*/ 163517 h 1593770"/>
                  <a:gd name="connsiteX2882" fmla="*/ 1408363 w 1703335"/>
                  <a:gd name="connsiteY2882" fmla="*/ 164413 h 1593770"/>
                  <a:gd name="connsiteX2883" fmla="*/ 1407635 w 1703335"/>
                  <a:gd name="connsiteY2883" fmla="*/ 165142 h 1593770"/>
                  <a:gd name="connsiteX2884" fmla="*/ 1402816 w 1703335"/>
                  <a:gd name="connsiteY2884" fmla="*/ 167832 h 1593770"/>
                  <a:gd name="connsiteX2885" fmla="*/ 1399958 w 1703335"/>
                  <a:gd name="connsiteY2885" fmla="*/ 168560 h 1593770"/>
                  <a:gd name="connsiteX2886" fmla="*/ 1397436 w 1703335"/>
                  <a:gd name="connsiteY2886" fmla="*/ 168896 h 1593770"/>
                  <a:gd name="connsiteX2887" fmla="*/ 1395979 w 1703335"/>
                  <a:gd name="connsiteY2887" fmla="*/ 168896 h 1593770"/>
                  <a:gd name="connsiteX2888" fmla="*/ 1391328 w 1703335"/>
                  <a:gd name="connsiteY2888" fmla="*/ 167776 h 1593770"/>
                  <a:gd name="connsiteX2889" fmla="*/ 1390263 w 1703335"/>
                  <a:gd name="connsiteY2889" fmla="*/ 167271 h 1593770"/>
                  <a:gd name="connsiteX2890" fmla="*/ 1384604 w 1703335"/>
                  <a:gd name="connsiteY2890" fmla="*/ 166823 h 1593770"/>
                  <a:gd name="connsiteX2891" fmla="*/ 1381185 w 1703335"/>
                  <a:gd name="connsiteY2891" fmla="*/ 167663 h 1593770"/>
                  <a:gd name="connsiteX2892" fmla="*/ 1378271 w 1703335"/>
                  <a:gd name="connsiteY2892" fmla="*/ 168840 h 1593770"/>
                  <a:gd name="connsiteX2893" fmla="*/ 1377711 w 1703335"/>
                  <a:gd name="connsiteY2893" fmla="*/ 169064 h 1593770"/>
                  <a:gd name="connsiteX2894" fmla="*/ 1373396 w 1703335"/>
                  <a:gd name="connsiteY2894" fmla="*/ 170521 h 1593770"/>
                  <a:gd name="connsiteX2895" fmla="*/ 1372668 w 1703335"/>
                  <a:gd name="connsiteY2895" fmla="*/ 170746 h 1593770"/>
                  <a:gd name="connsiteX2896" fmla="*/ 1369810 w 1703335"/>
                  <a:gd name="connsiteY2896" fmla="*/ 171474 h 1593770"/>
                  <a:gd name="connsiteX2897" fmla="*/ 1368745 w 1703335"/>
                  <a:gd name="connsiteY2897" fmla="*/ 171698 h 1593770"/>
                  <a:gd name="connsiteX2898" fmla="*/ 1368017 w 1703335"/>
                  <a:gd name="connsiteY2898" fmla="*/ 171810 h 1593770"/>
                  <a:gd name="connsiteX2899" fmla="*/ 1366840 w 1703335"/>
                  <a:gd name="connsiteY2899" fmla="*/ 174668 h 1593770"/>
                  <a:gd name="connsiteX2900" fmla="*/ 1358546 w 1703335"/>
                  <a:gd name="connsiteY2900" fmla="*/ 179712 h 1593770"/>
                  <a:gd name="connsiteX2901" fmla="*/ 1349076 w 1703335"/>
                  <a:gd name="connsiteY2901" fmla="*/ 181393 h 1593770"/>
                  <a:gd name="connsiteX2902" fmla="*/ 1342071 w 1703335"/>
                  <a:gd name="connsiteY2902" fmla="*/ 187949 h 1593770"/>
                  <a:gd name="connsiteX2903" fmla="*/ 1341399 w 1703335"/>
                  <a:gd name="connsiteY2903" fmla="*/ 188117 h 1593770"/>
                  <a:gd name="connsiteX2904" fmla="*/ 1340054 w 1703335"/>
                  <a:gd name="connsiteY2904" fmla="*/ 190191 h 1593770"/>
                  <a:gd name="connsiteX2905" fmla="*/ 1333946 w 1703335"/>
                  <a:gd name="connsiteY2905" fmla="*/ 194505 h 1593770"/>
                  <a:gd name="connsiteX2906" fmla="*/ 1331088 w 1703335"/>
                  <a:gd name="connsiteY2906" fmla="*/ 195234 h 1593770"/>
                  <a:gd name="connsiteX2907" fmla="*/ 1329855 w 1703335"/>
                  <a:gd name="connsiteY2907" fmla="*/ 195458 h 1593770"/>
                  <a:gd name="connsiteX2908" fmla="*/ 1328678 w 1703335"/>
                  <a:gd name="connsiteY2908" fmla="*/ 195850 h 1593770"/>
                  <a:gd name="connsiteX2909" fmla="*/ 1324027 w 1703335"/>
                  <a:gd name="connsiteY2909" fmla="*/ 202575 h 1593770"/>
                  <a:gd name="connsiteX2910" fmla="*/ 1323243 w 1703335"/>
                  <a:gd name="connsiteY2910" fmla="*/ 203976 h 1593770"/>
                  <a:gd name="connsiteX2911" fmla="*/ 1321562 w 1703335"/>
                  <a:gd name="connsiteY2911" fmla="*/ 206161 h 1593770"/>
                  <a:gd name="connsiteX2912" fmla="*/ 1320833 w 1703335"/>
                  <a:gd name="connsiteY2912" fmla="*/ 206890 h 1593770"/>
                  <a:gd name="connsiteX2913" fmla="*/ 1320217 w 1703335"/>
                  <a:gd name="connsiteY2913" fmla="*/ 207450 h 1593770"/>
                  <a:gd name="connsiteX2914" fmla="*/ 1319208 w 1703335"/>
                  <a:gd name="connsiteY2914" fmla="*/ 210588 h 1593770"/>
                  <a:gd name="connsiteX2915" fmla="*/ 1318480 w 1703335"/>
                  <a:gd name="connsiteY2915" fmla="*/ 212045 h 1593770"/>
                  <a:gd name="connsiteX2916" fmla="*/ 1313884 w 1703335"/>
                  <a:gd name="connsiteY2916" fmla="*/ 216696 h 1593770"/>
                  <a:gd name="connsiteX2917" fmla="*/ 1312427 w 1703335"/>
                  <a:gd name="connsiteY2917" fmla="*/ 217425 h 1593770"/>
                  <a:gd name="connsiteX2918" fmla="*/ 1307833 w 1703335"/>
                  <a:gd name="connsiteY2918" fmla="*/ 218489 h 1593770"/>
                  <a:gd name="connsiteX2919" fmla="*/ 1307104 w 1703335"/>
                  <a:gd name="connsiteY2919" fmla="*/ 218489 h 1593770"/>
                  <a:gd name="connsiteX2920" fmla="*/ 1305535 w 1703335"/>
                  <a:gd name="connsiteY2920" fmla="*/ 218377 h 1593770"/>
                  <a:gd name="connsiteX2921" fmla="*/ 1296177 w 1703335"/>
                  <a:gd name="connsiteY2921" fmla="*/ 216920 h 1593770"/>
                  <a:gd name="connsiteX2922" fmla="*/ 1293431 w 1703335"/>
                  <a:gd name="connsiteY2922" fmla="*/ 216080 h 1593770"/>
                  <a:gd name="connsiteX2923" fmla="*/ 1288780 w 1703335"/>
                  <a:gd name="connsiteY2923" fmla="*/ 216024 h 1593770"/>
                  <a:gd name="connsiteX2924" fmla="*/ 1288612 w 1703335"/>
                  <a:gd name="connsiteY2924" fmla="*/ 216080 h 1593770"/>
                  <a:gd name="connsiteX2925" fmla="*/ 1281943 w 1703335"/>
                  <a:gd name="connsiteY2925" fmla="*/ 218489 h 1593770"/>
                  <a:gd name="connsiteX2926" fmla="*/ 1280486 w 1703335"/>
                  <a:gd name="connsiteY2926" fmla="*/ 218489 h 1593770"/>
                  <a:gd name="connsiteX2927" fmla="*/ 1274883 w 1703335"/>
                  <a:gd name="connsiteY2927" fmla="*/ 216808 h 1593770"/>
                  <a:gd name="connsiteX2928" fmla="*/ 1268830 w 1703335"/>
                  <a:gd name="connsiteY2928" fmla="*/ 212886 h 1593770"/>
                  <a:gd name="connsiteX2929" fmla="*/ 1268046 w 1703335"/>
                  <a:gd name="connsiteY2929" fmla="*/ 214230 h 1593770"/>
                  <a:gd name="connsiteX2930" fmla="*/ 1266813 w 1703335"/>
                  <a:gd name="connsiteY2930" fmla="*/ 216696 h 1593770"/>
                  <a:gd name="connsiteX2931" fmla="*/ 1263955 w 1703335"/>
                  <a:gd name="connsiteY2931" fmla="*/ 221011 h 1593770"/>
                  <a:gd name="connsiteX2932" fmla="*/ 1259921 w 1703335"/>
                  <a:gd name="connsiteY2932" fmla="*/ 224541 h 1593770"/>
                  <a:gd name="connsiteX2933" fmla="*/ 1259921 w 1703335"/>
                  <a:gd name="connsiteY2933" fmla="*/ 224597 h 1593770"/>
                  <a:gd name="connsiteX2934" fmla="*/ 1258856 w 1703335"/>
                  <a:gd name="connsiteY2934" fmla="*/ 229192 h 1593770"/>
                  <a:gd name="connsiteX2935" fmla="*/ 1258127 w 1703335"/>
                  <a:gd name="connsiteY2935" fmla="*/ 230650 h 1593770"/>
                  <a:gd name="connsiteX2936" fmla="*/ 1254597 w 1703335"/>
                  <a:gd name="connsiteY2936" fmla="*/ 234628 h 1593770"/>
                  <a:gd name="connsiteX2937" fmla="*/ 1254485 w 1703335"/>
                  <a:gd name="connsiteY2937" fmla="*/ 234684 h 1593770"/>
                  <a:gd name="connsiteX2938" fmla="*/ 1254149 w 1703335"/>
                  <a:gd name="connsiteY2938" fmla="*/ 239671 h 1593770"/>
                  <a:gd name="connsiteX2939" fmla="*/ 1253644 w 1703335"/>
                  <a:gd name="connsiteY2939" fmla="*/ 242193 h 1593770"/>
                  <a:gd name="connsiteX2940" fmla="*/ 1252187 w 1703335"/>
                  <a:gd name="connsiteY2940" fmla="*/ 246508 h 1593770"/>
                  <a:gd name="connsiteX2941" fmla="*/ 1244174 w 1703335"/>
                  <a:gd name="connsiteY2941" fmla="*/ 253401 h 1593770"/>
                  <a:gd name="connsiteX2942" fmla="*/ 1235208 w 1703335"/>
                  <a:gd name="connsiteY2942" fmla="*/ 258556 h 1593770"/>
                  <a:gd name="connsiteX2943" fmla="*/ 1234031 w 1703335"/>
                  <a:gd name="connsiteY2943" fmla="*/ 258556 h 1593770"/>
                  <a:gd name="connsiteX2944" fmla="*/ 1228428 w 1703335"/>
                  <a:gd name="connsiteY2944" fmla="*/ 263039 h 1593770"/>
                  <a:gd name="connsiteX2945" fmla="*/ 1228372 w 1703335"/>
                  <a:gd name="connsiteY2945" fmla="*/ 263039 h 1593770"/>
                  <a:gd name="connsiteX2946" fmla="*/ 1227419 w 1703335"/>
                  <a:gd name="connsiteY2946" fmla="*/ 264160 h 1593770"/>
                  <a:gd name="connsiteX2947" fmla="*/ 1226690 w 1703335"/>
                  <a:gd name="connsiteY2947" fmla="*/ 264888 h 1593770"/>
                  <a:gd name="connsiteX2948" fmla="*/ 1225290 w 1703335"/>
                  <a:gd name="connsiteY2948" fmla="*/ 266065 h 1593770"/>
                  <a:gd name="connsiteX2949" fmla="*/ 1225065 w 1703335"/>
                  <a:gd name="connsiteY2949" fmla="*/ 266513 h 1593770"/>
                  <a:gd name="connsiteX2950" fmla="*/ 1219686 w 1703335"/>
                  <a:gd name="connsiteY2950" fmla="*/ 271445 h 1593770"/>
                  <a:gd name="connsiteX2951" fmla="*/ 1218957 w 1703335"/>
                  <a:gd name="connsiteY2951" fmla="*/ 271837 h 1593770"/>
                  <a:gd name="connsiteX2952" fmla="*/ 1217500 w 1703335"/>
                  <a:gd name="connsiteY2952" fmla="*/ 272565 h 1593770"/>
                  <a:gd name="connsiteX2953" fmla="*/ 1215203 w 1703335"/>
                  <a:gd name="connsiteY2953" fmla="*/ 273406 h 1593770"/>
                  <a:gd name="connsiteX2954" fmla="*/ 1214306 w 1703335"/>
                  <a:gd name="connsiteY2954" fmla="*/ 274078 h 1593770"/>
                  <a:gd name="connsiteX2955" fmla="*/ 1214194 w 1703335"/>
                  <a:gd name="connsiteY2955" fmla="*/ 274190 h 1593770"/>
                  <a:gd name="connsiteX2956" fmla="*/ 1211616 w 1703335"/>
                  <a:gd name="connsiteY2956" fmla="*/ 278561 h 1593770"/>
                  <a:gd name="connsiteX2957" fmla="*/ 1210159 w 1703335"/>
                  <a:gd name="connsiteY2957" fmla="*/ 280018 h 1593770"/>
                  <a:gd name="connsiteX2958" fmla="*/ 1202875 w 1703335"/>
                  <a:gd name="connsiteY2958" fmla="*/ 283044 h 1593770"/>
                  <a:gd name="connsiteX2959" fmla="*/ 1202146 w 1703335"/>
                  <a:gd name="connsiteY2959" fmla="*/ 283044 h 1593770"/>
                  <a:gd name="connsiteX2960" fmla="*/ 1201642 w 1703335"/>
                  <a:gd name="connsiteY2960" fmla="*/ 283044 h 1593770"/>
                  <a:gd name="connsiteX2961" fmla="*/ 1197831 w 1703335"/>
                  <a:gd name="connsiteY2961" fmla="*/ 283773 h 1593770"/>
                  <a:gd name="connsiteX2962" fmla="*/ 1193516 w 1703335"/>
                  <a:gd name="connsiteY2962" fmla="*/ 283773 h 1593770"/>
                  <a:gd name="connsiteX2963" fmla="*/ 1191499 w 1703335"/>
                  <a:gd name="connsiteY2963" fmla="*/ 283549 h 1593770"/>
                  <a:gd name="connsiteX2964" fmla="*/ 1190378 w 1703335"/>
                  <a:gd name="connsiteY2964" fmla="*/ 283325 h 1593770"/>
                  <a:gd name="connsiteX2965" fmla="*/ 1185671 w 1703335"/>
                  <a:gd name="connsiteY2965" fmla="*/ 284445 h 1593770"/>
                  <a:gd name="connsiteX2966" fmla="*/ 1184943 w 1703335"/>
                  <a:gd name="connsiteY2966" fmla="*/ 284445 h 1593770"/>
                  <a:gd name="connsiteX2967" fmla="*/ 1177602 w 1703335"/>
                  <a:gd name="connsiteY2967" fmla="*/ 281419 h 1593770"/>
                  <a:gd name="connsiteX2968" fmla="*/ 1176873 w 1703335"/>
                  <a:gd name="connsiteY2968" fmla="*/ 280691 h 1593770"/>
                  <a:gd name="connsiteX2969" fmla="*/ 1173847 w 1703335"/>
                  <a:gd name="connsiteY2969" fmla="*/ 273406 h 1593770"/>
                  <a:gd name="connsiteX2970" fmla="*/ 1173847 w 1703335"/>
                  <a:gd name="connsiteY2970" fmla="*/ 271949 h 1593770"/>
                  <a:gd name="connsiteX2971" fmla="*/ 1170989 w 1703335"/>
                  <a:gd name="connsiteY2971" fmla="*/ 264776 h 1593770"/>
                  <a:gd name="connsiteX2972" fmla="*/ 1170989 w 1703335"/>
                  <a:gd name="connsiteY2972" fmla="*/ 264048 h 1593770"/>
                  <a:gd name="connsiteX2973" fmla="*/ 1171101 w 1703335"/>
                  <a:gd name="connsiteY2973" fmla="*/ 262703 h 1593770"/>
                  <a:gd name="connsiteX2974" fmla="*/ 1170429 w 1703335"/>
                  <a:gd name="connsiteY2974" fmla="*/ 262030 h 1593770"/>
                  <a:gd name="connsiteX2975" fmla="*/ 1168188 w 1703335"/>
                  <a:gd name="connsiteY2975" fmla="*/ 258612 h 1593770"/>
                  <a:gd name="connsiteX2976" fmla="*/ 1164153 w 1703335"/>
                  <a:gd name="connsiteY2976" fmla="*/ 255698 h 1593770"/>
                  <a:gd name="connsiteX2977" fmla="*/ 1162696 w 1703335"/>
                  <a:gd name="connsiteY2977" fmla="*/ 254745 h 1593770"/>
                  <a:gd name="connsiteX2978" fmla="*/ 1159166 w 1703335"/>
                  <a:gd name="connsiteY2978" fmla="*/ 250767 h 1593770"/>
                  <a:gd name="connsiteX2979" fmla="*/ 1157933 w 1703335"/>
                  <a:gd name="connsiteY2979" fmla="*/ 248694 h 1593770"/>
                  <a:gd name="connsiteX2980" fmla="*/ 1156756 w 1703335"/>
                  <a:gd name="connsiteY2980" fmla="*/ 247685 h 1593770"/>
                  <a:gd name="connsiteX2981" fmla="*/ 1156027 w 1703335"/>
                  <a:gd name="connsiteY2981" fmla="*/ 246956 h 1593770"/>
                  <a:gd name="connsiteX2982" fmla="*/ 1153001 w 1703335"/>
                  <a:gd name="connsiteY2982" fmla="*/ 239671 h 1593770"/>
                  <a:gd name="connsiteX2983" fmla="*/ 1153001 w 1703335"/>
                  <a:gd name="connsiteY2983" fmla="*/ 238215 h 1593770"/>
                  <a:gd name="connsiteX2984" fmla="*/ 1153506 w 1703335"/>
                  <a:gd name="connsiteY2984" fmla="*/ 234964 h 1593770"/>
                  <a:gd name="connsiteX2985" fmla="*/ 1154963 w 1703335"/>
                  <a:gd name="connsiteY2985" fmla="*/ 230650 h 1593770"/>
                  <a:gd name="connsiteX2986" fmla="*/ 1156700 w 1703335"/>
                  <a:gd name="connsiteY2986" fmla="*/ 227455 h 1593770"/>
                  <a:gd name="connsiteX2987" fmla="*/ 1159558 w 1703335"/>
                  <a:gd name="connsiteY2987" fmla="*/ 223869 h 1593770"/>
                  <a:gd name="connsiteX2988" fmla="*/ 1160342 w 1703335"/>
                  <a:gd name="connsiteY2988" fmla="*/ 223028 h 1593770"/>
                  <a:gd name="connsiteX2989" fmla="*/ 1166226 w 1703335"/>
                  <a:gd name="connsiteY2989" fmla="*/ 217088 h 1593770"/>
                  <a:gd name="connsiteX2990" fmla="*/ 1165890 w 1703335"/>
                  <a:gd name="connsiteY2990" fmla="*/ 214511 h 1593770"/>
                  <a:gd name="connsiteX2991" fmla="*/ 1165890 w 1703335"/>
                  <a:gd name="connsiteY2991" fmla="*/ 213782 h 1593770"/>
                  <a:gd name="connsiteX2992" fmla="*/ 1163649 w 1703335"/>
                  <a:gd name="connsiteY2992" fmla="*/ 212942 h 1593770"/>
                  <a:gd name="connsiteX2993" fmla="*/ 1162191 w 1703335"/>
                  <a:gd name="connsiteY2993" fmla="*/ 213670 h 1593770"/>
                  <a:gd name="connsiteX2994" fmla="*/ 1157596 w 1703335"/>
                  <a:gd name="connsiteY2994" fmla="*/ 214735 h 1593770"/>
                  <a:gd name="connsiteX2995" fmla="*/ 1157428 w 1703335"/>
                  <a:gd name="connsiteY2995" fmla="*/ 214735 h 1593770"/>
                  <a:gd name="connsiteX2996" fmla="*/ 1155803 w 1703335"/>
                  <a:gd name="connsiteY2996" fmla="*/ 215127 h 1593770"/>
                  <a:gd name="connsiteX2997" fmla="*/ 1153282 w 1703335"/>
                  <a:gd name="connsiteY2997" fmla="*/ 215407 h 1593770"/>
                  <a:gd name="connsiteX2998" fmla="*/ 1150424 w 1703335"/>
                  <a:gd name="connsiteY2998" fmla="*/ 215407 h 1593770"/>
                  <a:gd name="connsiteX2999" fmla="*/ 1140113 w 1703335"/>
                  <a:gd name="connsiteY2999" fmla="*/ 205097 h 1593770"/>
                  <a:gd name="connsiteX3000" fmla="*/ 1140113 w 1703335"/>
                  <a:gd name="connsiteY3000" fmla="*/ 203752 h 1593770"/>
                  <a:gd name="connsiteX3001" fmla="*/ 1140673 w 1703335"/>
                  <a:gd name="connsiteY3001" fmla="*/ 200389 h 1593770"/>
                  <a:gd name="connsiteX3002" fmla="*/ 1140393 w 1703335"/>
                  <a:gd name="connsiteY3002" fmla="*/ 200389 h 1593770"/>
                  <a:gd name="connsiteX3003" fmla="*/ 1136078 w 1703335"/>
                  <a:gd name="connsiteY3003" fmla="*/ 199437 h 1593770"/>
                  <a:gd name="connsiteX3004" fmla="*/ 1131427 w 1703335"/>
                  <a:gd name="connsiteY3004" fmla="*/ 197083 h 1593770"/>
                  <a:gd name="connsiteX3005" fmla="*/ 1126720 w 1703335"/>
                  <a:gd name="connsiteY3005" fmla="*/ 198204 h 1593770"/>
                  <a:gd name="connsiteX3006" fmla="*/ 1125263 w 1703335"/>
                  <a:gd name="connsiteY3006" fmla="*/ 198204 h 1593770"/>
                  <a:gd name="connsiteX3007" fmla="*/ 1119715 w 1703335"/>
                  <a:gd name="connsiteY3007" fmla="*/ 196579 h 1593770"/>
                  <a:gd name="connsiteX3008" fmla="*/ 1113103 w 1703335"/>
                  <a:gd name="connsiteY3008" fmla="*/ 192152 h 1593770"/>
                  <a:gd name="connsiteX3009" fmla="*/ 1111029 w 1703335"/>
                  <a:gd name="connsiteY3009" fmla="*/ 189014 h 1593770"/>
                  <a:gd name="connsiteX3010" fmla="*/ 1109236 w 1703335"/>
                  <a:gd name="connsiteY3010" fmla="*/ 188734 h 1593770"/>
                  <a:gd name="connsiteX3011" fmla="*/ 1108452 w 1703335"/>
                  <a:gd name="connsiteY3011" fmla="*/ 188565 h 1593770"/>
                  <a:gd name="connsiteX3012" fmla="*/ 1107387 w 1703335"/>
                  <a:gd name="connsiteY3012" fmla="*/ 189294 h 1593770"/>
                  <a:gd name="connsiteX3013" fmla="*/ 1098365 w 1703335"/>
                  <a:gd name="connsiteY3013" fmla="*/ 190527 h 1593770"/>
                  <a:gd name="connsiteX3014" fmla="*/ 1094050 w 1703335"/>
                  <a:gd name="connsiteY3014" fmla="*/ 189070 h 1593770"/>
                  <a:gd name="connsiteX3015" fmla="*/ 1091136 w 1703335"/>
                  <a:gd name="connsiteY3015" fmla="*/ 187557 h 1593770"/>
                  <a:gd name="connsiteX3016" fmla="*/ 1090072 w 1703335"/>
                  <a:gd name="connsiteY3016" fmla="*/ 186772 h 1593770"/>
                  <a:gd name="connsiteX3017" fmla="*/ 1089007 w 1703335"/>
                  <a:gd name="connsiteY3017" fmla="*/ 186772 h 1593770"/>
                  <a:gd name="connsiteX3018" fmla="*/ 1088727 w 1703335"/>
                  <a:gd name="connsiteY3018" fmla="*/ 187221 h 1593770"/>
                  <a:gd name="connsiteX3019" fmla="*/ 1087438 w 1703335"/>
                  <a:gd name="connsiteY3019" fmla="*/ 188790 h 1593770"/>
                  <a:gd name="connsiteX3020" fmla="*/ 1081722 w 1703335"/>
                  <a:gd name="connsiteY3020" fmla="*/ 194505 h 1593770"/>
                  <a:gd name="connsiteX3021" fmla="*/ 1079032 w 1703335"/>
                  <a:gd name="connsiteY3021" fmla="*/ 196467 h 1593770"/>
                  <a:gd name="connsiteX3022" fmla="*/ 1077575 w 1703335"/>
                  <a:gd name="connsiteY3022" fmla="*/ 197195 h 1593770"/>
                  <a:gd name="connsiteX3023" fmla="*/ 1076791 w 1703335"/>
                  <a:gd name="connsiteY3023" fmla="*/ 197531 h 1593770"/>
                  <a:gd name="connsiteX3024" fmla="*/ 1073204 w 1703335"/>
                  <a:gd name="connsiteY3024" fmla="*/ 198988 h 1593770"/>
                  <a:gd name="connsiteX3025" fmla="*/ 1072644 w 1703335"/>
                  <a:gd name="connsiteY3025" fmla="*/ 199213 h 1593770"/>
                  <a:gd name="connsiteX3026" fmla="*/ 1070515 w 1703335"/>
                  <a:gd name="connsiteY3026" fmla="*/ 199941 h 1593770"/>
                  <a:gd name="connsiteX3027" fmla="*/ 1067264 w 1703335"/>
                  <a:gd name="connsiteY3027" fmla="*/ 200445 h 1593770"/>
                  <a:gd name="connsiteX3028" fmla="*/ 1065807 w 1703335"/>
                  <a:gd name="connsiteY3028" fmla="*/ 200445 h 1593770"/>
                  <a:gd name="connsiteX3029" fmla="*/ 1062557 w 1703335"/>
                  <a:gd name="connsiteY3029" fmla="*/ 199941 h 1593770"/>
                  <a:gd name="connsiteX3030" fmla="*/ 1060428 w 1703335"/>
                  <a:gd name="connsiteY3030" fmla="*/ 199213 h 1593770"/>
                  <a:gd name="connsiteX3031" fmla="*/ 1056393 w 1703335"/>
                  <a:gd name="connsiteY3031" fmla="*/ 196691 h 1593770"/>
                  <a:gd name="connsiteX3032" fmla="*/ 1055104 w 1703335"/>
                  <a:gd name="connsiteY3032" fmla="*/ 195850 h 1593770"/>
                  <a:gd name="connsiteX3033" fmla="*/ 1052526 w 1703335"/>
                  <a:gd name="connsiteY3033" fmla="*/ 193385 h 1593770"/>
                  <a:gd name="connsiteX3034" fmla="*/ 1051350 w 1703335"/>
                  <a:gd name="connsiteY3034" fmla="*/ 192376 h 1593770"/>
                  <a:gd name="connsiteX3035" fmla="*/ 1050621 w 1703335"/>
                  <a:gd name="connsiteY3035" fmla="*/ 191647 h 1593770"/>
                  <a:gd name="connsiteX3036" fmla="*/ 1048716 w 1703335"/>
                  <a:gd name="connsiteY3036" fmla="*/ 189014 h 1593770"/>
                  <a:gd name="connsiteX3037" fmla="*/ 1047987 w 1703335"/>
                  <a:gd name="connsiteY3037" fmla="*/ 187557 h 1593770"/>
                  <a:gd name="connsiteX3038" fmla="*/ 1047483 w 1703335"/>
                  <a:gd name="connsiteY3038" fmla="*/ 186324 h 1593770"/>
                  <a:gd name="connsiteX3039" fmla="*/ 1045130 w 1703335"/>
                  <a:gd name="connsiteY3039" fmla="*/ 187389 h 1593770"/>
                  <a:gd name="connsiteX3040" fmla="*/ 1033530 w 1703335"/>
                  <a:gd name="connsiteY3040" fmla="*/ 189462 h 1593770"/>
                  <a:gd name="connsiteX3041" fmla="*/ 1030336 w 1703335"/>
                  <a:gd name="connsiteY3041" fmla="*/ 188173 h 1593770"/>
                  <a:gd name="connsiteX3042" fmla="*/ 1029551 w 1703335"/>
                  <a:gd name="connsiteY3042" fmla="*/ 188565 h 1593770"/>
                  <a:gd name="connsiteX3043" fmla="*/ 1024900 w 1703335"/>
                  <a:gd name="connsiteY3043" fmla="*/ 189686 h 1593770"/>
                  <a:gd name="connsiteX3044" fmla="*/ 1023443 w 1703335"/>
                  <a:gd name="connsiteY3044" fmla="*/ 189686 h 1593770"/>
                  <a:gd name="connsiteX3045" fmla="*/ 1018120 w 1703335"/>
                  <a:gd name="connsiteY3045" fmla="*/ 188229 h 1593770"/>
                  <a:gd name="connsiteX3046" fmla="*/ 1013076 w 1703335"/>
                  <a:gd name="connsiteY3046" fmla="*/ 183802 h 1593770"/>
                  <a:gd name="connsiteX3047" fmla="*/ 1010891 w 1703335"/>
                  <a:gd name="connsiteY3047" fmla="*/ 179936 h 1593770"/>
                  <a:gd name="connsiteX3048" fmla="*/ 1009210 w 1703335"/>
                  <a:gd name="connsiteY3048" fmla="*/ 177526 h 1593770"/>
                  <a:gd name="connsiteX3049" fmla="*/ 1008313 w 1703335"/>
                  <a:gd name="connsiteY3049" fmla="*/ 175677 h 1593770"/>
                  <a:gd name="connsiteX3050" fmla="*/ 1007753 w 1703335"/>
                  <a:gd name="connsiteY3050" fmla="*/ 175845 h 1593770"/>
                  <a:gd name="connsiteX3051" fmla="*/ 1003438 w 1703335"/>
                  <a:gd name="connsiteY3051" fmla="*/ 176798 h 1593770"/>
                  <a:gd name="connsiteX3052" fmla="*/ 1002989 w 1703335"/>
                  <a:gd name="connsiteY3052" fmla="*/ 176798 h 1593770"/>
                  <a:gd name="connsiteX3053" fmla="*/ 999459 w 1703335"/>
                  <a:gd name="connsiteY3053" fmla="*/ 178591 h 1593770"/>
                  <a:gd name="connsiteX3054" fmla="*/ 994864 w 1703335"/>
                  <a:gd name="connsiteY3054" fmla="*/ 179656 h 1593770"/>
                  <a:gd name="connsiteX3055" fmla="*/ 990773 w 1703335"/>
                  <a:gd name="connsiteY3055" fmla="*/ 179656 h 1593770"/>
                  <a:gd name="connsiteX3056" fmla="*/ 988028 w 1703335"/>
                  <a:gd name="connsiteY3056" fmla="*/ 180776 h 1593770"/>
                  <a:gd name="connsiteX3057" fmla="*/ 985170 w 1703335"/>
                  <a:gd name="connsiteY3057" fmla="*/ 181505 h 1593770"/>
                  <a:gd name="connsiteX3058" fmla="*/ 983713 w 1703335"/>
                  <a:gd name="connsiteY3058" fmla="*/ 181785 h 1593770"/>
                  <a:gd name="connsiteX3059" fmla="*/ 983376 w 1703335"/>
                  <a:gd name="connsiteY3059" fmla="*/ 182289 h 1593770"/>
                  <a:gd name="connsiteX3060" fmla="*/ 979398 w 1703335"/>
                  <a:gd name="connsiteY3060" fmla="*/ 185820 h 1593770"/>
                  <a:gd name="connsiteX3061" fmla="*/ 975755 w 1703335"/>
                  <a:gd name="connsiteY3061" fmla="*/ 187669 h 1593770"/>
                  <a:gd name="connsiteX3062" fmla="*/ 975475 w 1703335"/>
                  <a:gd name="connsiteY3062" fmla="*/ 188061 h 1593770"/>
                  <a:gd name="connsiteX3063" fmla="*/ 973962 w 1703335"/>
                  <a:gd name="connsiteY3063" fmla="*/ 190527 h 1593770"/>
                  <a:gd name="connsiteX3064" fmla="*/ 972001 w 1703335"/>
                  <a:gd name="connsiteY3064" fmla="*/ 193216 h 1593770"/>
                  <a:gd name="connsiteX3065" fmla="*/ 970544 w 1703335"/>
                  <a:gd name="connsiteY3065" fmla="*/ 194674 h 1593770"/>
                  <a:gd name="connsiteX3066" fmla="*/ 967910 w 1703335"/>
                  <a:gd name="connsiteY3066" fmla="*/ 196579 h 1593770"/>
                  <a:gd name="connsiteX3067" fmla="*/ 966958 w 1703335"/>
                  <a:gd name="connsiteY3067" fmla="*/ 197531 h 1593770"/>
                  <a:gd name="connsiteX3068" fmla="*/ 964268 w 1703335"/>
                  <a:gd name="connsiteY3068" fmla="*/ 199437 h 1593770"/>
                  <a:gd name="connsiteX3069" fmla="*/ 962811 w 1703335"/>
                  <a:gd name="connsiteY3069" fmla="*/ 200165 h 1593770"/>
                  <a:gd name="connsiteX3070" fmla="*/ 954910 w 1703335"/>
                  <a:gd name="connsiteY3070" fmla="*/ 200726 h 1593770"/>
                  <a:gd name="connsiteX3071" fmla="*/ 952780 w 1703335"/>
                  <a:gd name="connsiteY3071" fmla="*/ 199997 h 1593770"/>
                  <a:gd name="connsiteX3072" fmla="*/ 948073 w 1703335"/>
                  <a:gd name="connsiteY3072" fmla="*/ 196747 h 1593770"/>
                  <a:gd name="connsiteX3073" fmla="*/ 943870 w 1703335"/>
                  <a:gd name="connsiteY3073" fmla="*/ 196131 h 1593770"/>
                  <a:gd name="connsiteX3074" fmla="*/ 942189 w 1703335"/>
                  <a:gd name="connsiteY3074" fmla="*/ 195738 h 1593770"/>
                  <a:gd name="connsiteX3075" fmla="*/ 939892 w 1703335"/>
                  <a:gd name="connsiteY3075" fmla="*/ 197307 h 1593770"/>
                  <a:gd name="connsiteX3076" fmla="*/ 938435 w 1703335"/>
                  <a:gd name="connsiteY3076" fmla="*/ 198036 h 1593770"/>
                  <a:gd name="connsiteX3077" fmla="*/ 933839 w 1703335"/>
                  <a:gd name="connsiteY3077" fmla="*/ 199100 h 1593770"/>
                  <a:gd name="connsiteX3078" fmla="*/ 929525 w 1703335"/>
                  <a:gd name="connsiteY3078" fmla="*/ 199100 h 1593770"/>
                  <a:gd name="connsiteX3079" fmla="*/ 926443 w 1703335"/>
                  <a:gd name="connsiteY3079" fmla="*/ 198652 h 1593770"/>
                  <a:gd name="connsiteX3080" fmla="*/ 926219 w 1703335"/>
                  <a:gd name="connsiteY3080" fmla="*/ 198764 h 1593770"/>
                  <a:gd name="connsiteX3081" fmla="*/ 924873 w 1703335"/>
                  <a:gd name="connsiteY3081" fmla="*/ 199325 h 1593770"/>
                  <a:gd name="connsiteX3082" fmla="*/ 922744 w 1703335"/>
                  <a:gd name="connsiteY3082" fmla="*/ 200053 h 1593770"/>
                  <a:gd name="connsiteX3083" fmla="*/ 914226 w 1703335"/>
                  <a:gd name="connsiteY3083" fmla="*/ 199157 h 1593770"/>
                  <a:gd name="connsiteX3084" fmla="*/ 910136 w 1703335"/>
                  <a:gd name="connsiteY3084" fmla="*/ 199157 h 1593770"/>
                  <a:gd name="connsiteX3085" fmla="*/ 905541 w 1703335"/>
                  <a:gd name="connsiteY3085" fmla="*/ 198092 h 1593770"/>
                  <a:gd name="connsiteX3086" fmla="*/ 903299 w 1703335"/>
                  <a:gd name="connsiteY3086" fmla="*/ 197195 h 1593770"/>
                  <a:gd name="connsiteX3087" fmla="*/ 899265 w 1703335"/>
                  <a:gd name="connsiteY3087" fmla="*/ 194730 h 1593770"/>
                  <a:gd name="connsiteX3088" fmla="*/ 897079 w 1703335"/>
                  <a:gd name="connsiteY3088" fmla="*/ 192544 h 1593770"/>
                  <a:gd name="connsiteX3089" fmla="*/ 895958 w 1703335"/>
                  <a:gd name="connsiteY3089" fmla="*/ 191255 h 1593770"/>
                  <a:gd name="connsiteX3090" fmla="*/ 894333 w 1703335"/>
                  <a:gd name="connsiteY3090" fmla="*/ 191031 h 1593770"/>
                  <a:gd name="connsiteX3091" fmla="*/ 891924 w 1703335"/>
                  <a:gd name="connsiteY3091" fmla="*/ 192544 h 1593770"/>
                  <a:gd name="connsiteX3092" fmla="*/ 891027 w 1703335"/>
                  <a:gd name="connsiteY3092" fmla="*/ 193048 h 1593770"/>
                  <a:gd name="connsiteX3093" fmla="*/ 889570 w 1703335"/>
                  <a:gd name="connsiteY3093" fmla="*/ 193777 h 1593770"/>
                  <a:gd name="connsiteX3094" fmla="*/ 884975 w 1703335"/>
                  <a:gd name="connsiteY3094" fmla="*/ 194842 h 1593770"/>
                  <a:gd name="connsiteX3095" fmla="*/ 884807 w 1703335"/>
                  <a:gd name="connsiteY3095" fmla="*/ 194842 h 1593770"/>
                  <a:gd name="connsiteX3096" fmla="*/ 883182 w 1703335"/>
                  <a:gd name="connsiteY3096" fmla="*/ 195234 h 1593770"/>
                  <a:gd name="connsiteX3097" fmla="*/ 881949 w 1703335"/>
                  <a:gd name="connsiteY3097" fmla="*/ 195458 h 1593770"/>
                  <a:gd name="connsiteX3098" fmla="*/ 876233 w 1703335"/>
                  <a:gd name="connsiteY3098" fmla="*/ 196187 h 1593770"/>
                  <a:gd name="connsiteX3099" fmla="*/ 872086 w 1703335"/>
                  <a:gd name="connsiteY3099" fmla="*/ 195850 h 1593770"/>
                  <a:gd name="connsiteX3100" fmla="*/ 869229 w 1703335"/>
                  <a:gd name="connsiteY3100" fmla="*/ 196243 h 1593770"/>
                  <a:gd name="connsiteX3101" fmla="*/ 868500 w 1703335"/>
                  <a:gd name="connsiteY3101" fmla="*/ 196243 h 1593770"/>
                  <a:gd name="connsiteX3102" fmla="*/ 865866 w 1703335"/>
                  <a:gd name="connsiteY3102" fmla="*/ 197027 h 1593770"/>
                  <a:gd name="connsiteX3103" fmla="*/ 865698 w 1703335"/>
                  <a:gd name="connsiteY3103" fmla="*/ 197419 h 1593770"/>
                  <a:gd name="connsiteX3104" fmla="*/ 862896 w 1703335"/>
                  <a:gd name="connsiteY3104" fmla="*/ 202575 h 1593770"/>
                  <a:gd name="connsiteX3105" fmla="*/ 861439 w 1703335"/>
                  <a:gd name="connsiteY3105" fmla="*/ 204032 h 1593770"/>
                  <a:gd name="connsiteX3106" fmla="*/ 858750 w 1703335"/>
                  <a:gd name="connsiteY3106" fmla="*/ 205993 h 1593770"/>
                  <a:gd name="connsiteX3107" fmla="*/ 858357 w 1703335"/>
                  <a:gd name="connsiteY3107" fmla="*/ 206161 h 1593770"/>
                  <a:gd name="connsiteX3108" fmla="*/ 857293 w 1703335"/>
                  <a:gd name="connsiteY3108" fmla="*/ 224597 h 1593770"/>
                  <a:gd name="connsiteX3109" fmla="*/ 854267 w 1703335"/>
                  <a:gd name="connsiteY3109" fmla="*/ 231266 h 1593770"/>
                  <a:gd name="connsiteX3110" fmla="*/ 854154 w 1703335"/>
                  <a:gd name="connsiteY3110" fmla="*/ 231378 h 1593770"/>
                  <a:gd name="connsiteX3111" fmla="*/ 853370 w 1703335"/>
                  <a:gd name="connsiteY3111" fmla="*/ 233563 h 1593770"/>
                  <a:gd name="connsiteX3112" fmla="*/ 852642 w 1703335"/>
                  <a:gd name="connsiteY3112" fmla="*/ 235020 h 1593770"/>
                  <a:gd name="connsiteX3113" fmla="*/ 850736 w 1703335"/>
                  <a:gd name="connsiteY3113" fmla="*/ 237710 h 1593770"/>
                  <a:gd name="connsiteX3114" fmla="*/ 850568 w 1703335"/>
                  <a:gd name="connsiteY3114" fmla="*/ 237878 h 1593770"/>
                  <a:gd name="connsiteX3115" fmla="*/ 850344 w 1703335"/>
                  <a:gd name="connsiteY3115" fmla="*/ 238719 h 1593770"/>
                  <a:gd name="connsiteX3116" fmla="*/ 849615 w 1703335"/>
                  <a:gd name="connsiteY3116" fmla="*/ 240848 h 1593770"/>
                  <a:gd name="connsiteX3117" fmla="*/ 847094 w 1703335"/>
                  <a:gd name="connsiteY3117" fmla="*/ 244883 h 1593770"/>
                  <a:gd name="connsiteX3118" fmla="*/ 842779 w 1703335"/>
                  <a:gd name="connsiteY3118" fmla="*/ 249198 h 1593770"/>
                  <a:gd name="connsiteX3119" fmla="*/ 840089 w 1703335"/>
                  <a:gd name="connsiteY3119" fmla="*/ 251103 h 1593770"/>
                  <a:gd name="connsiteX3120" fmla="*/ 838464 w 1703335"/>
                  <a:gd name="connsiteY3120" fmla="*/ 252056 h 1593770"/>
                  <a:gd name="connsiteX3121" fmla="*/ 829498 w 1703335"/>
                  <a:gd name="connsiteY3121" fmla="*/ 254914 h 1593770"/>
                  <a:gd name="connsiteX3122" fmla="*/ 828489 w 1703335"/>
                  <a:gd name="connsiteY3122" fmla="*/ 255474 h 1593770"/>
                  <a:gd name="connsiteX3123" fmla="*/ 820420 w 1703335"/>
                  <a:gd name="connsiteY3123" fmla="*/ 259397 h 1593770"/>
                  <a:gd name="connsiteX3124" fmla="*/ 819692 w 1703335"/>
                  <a:gd name="connsiteY3124" fmla="*/ 259397 h 1593770"/>
                  <a:gd name="connsiteX3125" fmla="*/ 816778 w 1703335"/>
                  <a:gd name="connsiteY3125" fmla="*/ 261358 h 1593770"/>
                  <a:gd name="connsiteX3126" fmla="*/ 816273 w 1703335"/>
                  <a:gd name="connsiteY3126" fmla="*/ 261974 h 1593770"/>
                  <a:gd name="connsiteX3127" fmla="*/ 813920 w 1703335"/>
                  <a:gd name="connsiteY3127" fmla="*/ 264104 h 1593770"/>
                  <a:gd name="connsiteX3128" fmla="*/ 811790 w 1703335"/>
                  <a:gd name="connsiteY3128" fmla="*/ 265561 h 1593770"/>
                  <a:gd name="connsiteX3129" fmla="*/ 810109 w 1703335"/>
                  <a:gd name="connsiteY3129" fmla="*/ 266457 h 1593770"/>
                  <a:gd name="connsiteX3130" fmla="*/ 809101 w 1703335"/>
                  <a:gd name="connsiteY3130" fmla="*/ 267690 h 1593770"/>
                  <a:gd name="connsiteX3131" fmla="*/ 808316 w 1703335"/>
                  <a:gd name="connsiteY3131" fmla="*/ 268531 h 1593770"/>
                  <a:gd name="connsiteX3132" fmla="*/ 807587 w 1703335"/>
                  <a:gd name="connsiteY3132" fmla="*/ 269259 h 1593770"/>
                  <a:gd name="connsiteX3133" fmla="*/ 804898 w 1703335"/>
                  <a:gd name="connsiteY3133" fmla="*/ 271164 h 1593770"/>
                  <a:gd name="connsiteX3134" fmla="*/ 800583 w 1703335"/>
                  <a:gd name="connsiteY3134" fmla="*/ 273294 h 1593770"/>
                  <a:gd name="connsiteX3135" fmla="*/ 798453 w 1703335"/>
                  <a:gd name="connsiteY3135" fmla="*/ 274078 h 1593770"/>
                  <a:gd name="connsiteX3136" fmla="*/ 795427 w 1703335"/>
                  <a:gd name="connsiteY3136" fmla="*/ 274863 h 1593770"/>
                  <a:gd name="connsiteX3137" fmla="*/ 791785 w 1703335"/>
                  <a:gd name="connsiteY3137" fmla="*/ 278505 h 1593770"/>
                  <a:gd name="connsiteX3138" fmla="*/ 787022 w 1703335"/>
                  <a:gd name="connsiteY3138" fmla="*/ 281195 h 1593770"/>
                  <a:gd name="connsiteX3139" fmla="*/ 784164 w 1703335"/>
                  <a:gd name="connsiteY3139" fmla="*/ 281924 h 1593770"/>
                  <a:gd name="connsiteX3140" fmla="*/ 776991 w 1703335"/>
                  <a:gd name="connsiteY3140" fmla="*/ 281139 h 1593770"/>
                  <a:gd name="connsiteX3141" fmla="*/ 774133 w 1703335"/>
                  <a:gd name="connsiteY3141" fmla="*/ 279738 h 1593770"/>
                  <a:gd name="connsiteX3142" fmla="*/ 771444 w 1703335"/>
                  <a:gd name="connsiteY3142" fmla="*/ 277777 h 1593770"/>
                  <a:gd name="connsiteX3143" fmla="*/ 770715 w 1703335"/>
                  <a:gd name="connsiteY3143" fmla="*/ 277048 h 1593770"/>
                  <a:gd name="connsiteX3144" fmla="*/ 767689 w 1703335"/>
                  <a:gd name="connsiteY3144" fmla="*/ 269763 h 1593770"/>
                  <a:gd name="connsiteX3145" fmla="*/ 767689 w 1703335"/>
                  <a:gd name="connsiteY3145" fmla="*/ 268307 h 1593770"/>
                  <a:gd name="connsiteX3146" fmla="*/ 768474 w 1703335"/>
                  <a:gd name="connsiteY3146" fmla="*/ 264328 h 1593770"/>
                  <a:gd name="connsiteX3147" fmla="*/ 767689 w 1703335"/>
                  <a:gd name="connsiteY3147" fmla="*/ 262815 h 1593770"/>
                  <a:gd name="connsiteX3148" fmla="*/ 766456 w 1703335"/>
                  <a:gd name="connsiteY3148" fmla="*/ 259733 h 1593770"/>
                  <a:gd name="connsiteX3149" fmla="*/ 763318 w 1703335"/>
                  <a:gd name="connsiteY3149" fmla="*/ 258388 h 1593770"/>
                  <a:gd name="connsiteX3150" fmla="*/ 754744 w 1703335"/>
                  <a:gd name="connsiteY3150" fmla="*/ 248189 h 1593770"/>
                  <a:gd name="connsiteX3151" fmla="*/ 754744 w 1703335"/>
                  <a:gd name="connsiteY3151" fmla="*/ 247461 h 1593770"/>
                  <a:gd name="connsiteX3152" fmla="*/ 754800 w 1703335"/>
                  <a:gd name="connsiteY3152" fmla="*/ 246396 h 1593770"/>
                  <a:gd name="connsiteX3153" fmla="*/ 754408 w 1703335"/>
                  <a:gd name="connsiteY3153" fmla="*/ 245611 h 1593770"/>
                  <a:gd name="connsiteX3154" fmla="*/ 753400 w 1703335"/>
                  <a:gd name="connsiteY3154" fmla="*/ 242473 h 1593770"/>
                  <a:gd name="connsiteX3155" fmla="*/ 748412 w 1703335"/>
                  <a:gd name="connsiteY3155" fmla="*/ 239728 h 1593770"/>
                  <a:gd name="connsiteX3156" fmla="*/ 747684 w 1703335"/>
                  <a:gd name="connsiteY3156" fmla="*/ 238999 h 1593770"/>
                  <a:gd name="connsiteX3157" fmla="*/ 745442 w 1703335"/>
                  <a:gd name="connsiteY3157" fmla="*/ 235637 h 1593770"/>
                  <a:gd name="connsiteX3158" fmla="*/ 744714 w 1703335"/>
                  <a:gd name="connsiteY3158" fmla="*/ 234180 h 1593770"/>
                  <a:gd name="connsiteX3159" fmla="*/ 740847 w 1703335"/>
                  <a:gd name="connsiteY3159" fmla="*/ 233339 h 1593770"/>
                  <a:gd name="connsiteX3160" fmla="*/ 735748 w 1703335"/>
                  <a:gd name="connsiteY3160" fmla="*/ 232891 h 1593770"/>
                  <a:gd name="connsiteX3161" fmla="*/ 732049 w 1703335"/>
                  <a:gd name="connsiteY3161" fmla="*/ 234292 h 1593770"/>
                  <a:gd name="connsiteX3162" fmla="*/ 721122 w 1703335"/>
                  <a:gd name="connsiteY3162" fmla="*/ 231938 h 1593770"/>
                  <a:gd name="connsiteX3163" fmla="*/ 720393 w 1703335"/>
                  <a:gd name="connsiteY3163" fmla="*/ 231210 h 1593770"/>
                  <a:gd name="connsiteX3164" fmla="*/ 717928 w 1703335"/>
                  <a:gd name="connsiteY3164" fmla="*/ 227175 h 1593770"/>
                  <a:gd name="connsiteX3165" fmla="*/ 716863 w 1703335"/>
                  <a:gd name="connsiteY3165" fmla="*/ 224765 h 1593770"/>
                  <a:gd name="connsiteX3166" fmla="*/ 716471 w 1703335"/>
                  <a:gd name="connsiteY3166" fmla="*/ 224373 h 1593770"/>
                  <a:gd name="connsiteX3167" fmla="*/ 716135 w 1703335"/>
                  <a:gd name="connsiteY3167" fmla="*/ 224037 h 1593770"/>
                  <a:gd name="connsiteX3168" fmla="*/ 713277 w 1703335"/>
                  <a:gd name="connsiteY3168" fmla="*/ 221179 h 1593770"/>
                  <a:gd name="connsiteX3169" fmla="*/ 710251 w 1703335"/>
                  <a:gd name="connsiteY3169" fmla="*/ 213894 h 1593770"/>
                  <a:gd name="connsiteX3170" fmla="*/ 710251 w 1703335"/>
                  <a:gd name="connsiteY3170" fmla="*/ 211036 h 1593770"/>
                  <a:gd name="connsiteX3171" fmla="*/ 711708 w 1703335"/>
                  <a:gd name="connsiteY3171" fmla="*/ 205769 h 1593770"/>
                  <a:gd name="connsiteX3172" fmla="*/ 711708 w 1703335"/>
                  <a:gd name="connsiteY3172" fmla="*/ 204592 h 1593770"/>
                  <a:gd name="connsiteX3173" fmla="*/ 712660 w 1703335"/>
                  <a:gd name="connsiteY3173" fmla="*/ 200277 h 1593770"/>
                  <a:gd name="connsiteX3174" fmla="*/ 712100 w 1703335"/>
                  <a:gd name="connsiteY3174" fmla="*/ 199157 h 1593770"/>
                  <a:gd name="connsiteX3175" fmla="*/ 710979 w 1703335"/>
                  <a:gd name="connsiteY3175" fmla="*/ 194505 h 1593770"/>
                  <a:gd name="connsiteX3176" fmla="*/ 710979 w 1703335"/>
                  <a:gd name="connsiteY3176" fmla="*/ 193777 h 1593770"/>
                  <a:gd name="connsiteX3177" fmla="*/ 713837 w 1703335"/>
                  <a:gd name="connsiteY3177" fmla="*/ 186604 h 1593770"/>
                  <a:gd name="connsiteX3178" fmla="*/ 713893 w 1703335"/>
                  <a:gd name="connsiteY3178" fmla="*/ 185427 h 1593770"/>
                  <a:gd name="connsiteX3179" fmla="*/ 713949 w 1703335"/>
                  <a:gd name="connsiteY3179" fmla="*/ 184979 h 1593770"/>
                  <a:gd name="connsiteX3180" fmla="*/ 713725 w 1703335"/>
                  <a:gd name="connsiteY3180" fmla="*/ 184923 h 1593770"/>
                  <a:gd name="connsiteX3181" fmla="*/ 712380 w 1703335"/>
                  <a:gd name="connsiteY3181" fmla="*/ 184363 h 1593770"/>
                  <a:gd name="connsiteX3182" fmla="*/ 711203 w 1703335"/>
                  <a:gd name="connsiteY3182" fmla="*/ 183802 h 1593770"/>
                  <a:gd name="connsiteX3183" fmla="*/ 703022 w 1703335"/>
                  <a:gd name="connsiteY3183" fmla="*/ 173716 h 1593770"/>
                  <a:gd name="connsiteX3184" fmla="*/ 703022 w 1703335"/>
                  <a:gd name="connsiteY3184" fmla="*/ 165814 h 1593770"/>
                  <a:gd name="connsiteX3185" fmla="*/ 703022 w 1703335"/>
                  <a:gd name="connsiteY3185" fmla="*/ 165366 h 1593770"/>
                  <a:gd name="connsiteX3186" fmla="*/ 702237 w 1703335"/>
                  <a:gd name="connsiteY3186" fmla="*/ 163741 h 1593770"/>
                  <a:gd name="connsiteX3187" fmla="*/ 700500 w 1703335"/>
                  <a:gd name="connsiteY3187" fmla="*/ 159090 h 1593770"/>
                  <a:gd name="connsiteX3188" fmla="*/ 699716 w 1703335"/>
                  <a:gd name="connsiteY3188" fmla="*/ 157913 h 1593770"/>
                  <a:gd name="connsiteX3189" fmla="*/ 699099 w 1703335"/>
                  <a:gd name="connsiteY3189" fmla="*/ 156792 h 1593770"/>
                  <a:gd name="connsiteX3190" fmla="*/ 698651 w 1703335"/>
                  <a:gd name="connsiteY3190" fmla="*/ 156008 h 1593770"/>
                  <a:gd name="connsiteX3191" fmla="*/ 697194 w 1703335"/>
                  <a:gd name="connsiteY3191" fmla="*/ 155503 h 1593770"/>
                  <a:gd name="connsiteX3192" fmla="*/ 694224 w 1703335"/>
                  <a:gd name="connsiteY3192" fmla="*/ 153934 h 1593770"/>
                  <a:gd name="connsiteX3193" fmla="*/ 691366 w 1703335"/>
                  <a:gd name="connsiteY3193" fmla="*/ 151805 h 1593770"/>
                  <a:gd name="connsiteX3194" fmla="*/ 688340 w 1703335"/>
                  <a:gd name="connsiteY3194" fmla="*/ 148163 h 1593770"/>
                  <a:gd name="connsiteX3195" fmla="*/ 686211 w 1703335"/>
                  <a:gd name="connsiteY3195" fmla="*/ 143848 h 1593770"/>
                  <a:gd name="connsiteX3196" fmla="*/ 685650 w 1703335"/>
                  <a:gd name="connsiteY3196" fmla="*/ 142503 h 1593770"/>
                  <a:gd name="connsiteX3197" fmla="*/ 684193 w 1703335"/>
                  <a:gd name="connsiteY3197" fmla="*/ 138188 h 1593770"/>
                  <a:gd name="connsiteX3198" fmla="*/ 685706 w 1703335"/>
                  <a:gd name="connsiteY3198" fmla="*/ 128718 h 1593770"/>
                  <a:gd name="connsiteX3199" fmla="*/ 687836 w 1703335"/>
                  <a:gd name="connsiteY3199" fmla="*/ 125860 h 1593770"/>
                  <a:gd name="connsiteX3200" fmla="*/ 688789 w 1703335"/>
                  <a:gd name="connsiteY3200" fmla="*/ 124739 h 1593770"/>
                  <a:gd name="connsiteX3201" fmla="*/ 690077 w 1703335"/>
                  <a:gd name="connsiteY3201" fmla="*/ 123450 h 1593770"/>
                  <a:gd name="connsiteX3202" fmla="*/ 691422 w 1703335"/>
                  <a:gd name="connsiteY3202" fmla="*/ 119808 h 1593770"/>
                  <a:gd name="connsiteX3203" fmla="*/ 691478 w 1703335"/>
                  <a:gd name="connsiteY3203" fmla="*/ 119640 h 1593770"/>
                  <a:gd name="connsiteX3204" fmla="*/ 691478 w 1703335"/>
                  <a:gd name="connsiteY3204" fmla="*/ 119079 h 1593770"/>
                  <a:gd name="connsiteX3205" fmla="*/ 688620 w 1703335"/>
                  <a:gd name="connsiteY3205" fmla="*/ 112579 h 1593770"/>
                  <a:gd name="connsiteX3206" fmla="*/ 685874 w 1703335"/>
                  <a:gd name="connsiteY3206" fmla="*/ 110618 h 1593770"/>
                  <a:gd name="connsiteX3207" fmla="*/ 684586 w 1703335"/>
                  <a:gd name="connsiteY3207" fmla="*/ 109721 h 1593770"/>
                  <a:gd name="connsiteX3208" fmla="*/ 680047 w 1703335"/>
                  <a:gd name="connsiteY3208" fmla="*/ 102156 h 1593770"/>
                  <a:gd name="connsiteX3209" fmla="*/ 679262 w 1703335"/>
                  <a:gd name="connsiteY3209" fmla="*/ 101764 h 1593770"/>
                  <a:gd name="connsiteX3210" fmla="*/ 673546 w 1703335"/>
                  <a:gd name="connsiteY3210" fmla="*/ 92518 h 1593770"/>
                  <a:gd name="connsiteX3211" fmla="*/ 673546 w 1703335"/>
                  <a:gd name="connsiteY3211" fmla="*/ 91061 h 1593770"/>
                  <a:gd name="connsiteX3212" fmla="*/ 673770 w 1703335"/>
                  <a:gd name="connsiteY3212" fmla="*/ 88931 h 1593770"/>
                  <a:gd name="connsiteX3213" fmla="*/ 672482 w 1703335"/>
                  <a:gd name="connsiteY3213" fmla="*/ 86353 h 1593770"/>
                  <a:gd name="connsiteX3214" fmla="*/ 671697 w 1703335"/>
                  <a:gd name="connsiteY3214" fmla="*/ 84224 h 1593770"/>
                  <a:gd name="connsiteX3215" fmla="*/ 667943 w 1703335"/>
                  <a:gd name="connsiteY3215" fmla="*/ 81814 h 1593770"/>
                  <a:gd name="connsiteX3216" fmla="*/ 665813 w 1703335"/>
                  <a:gd name="connsiteY3216" fmla="*/ 79685 h 1593770"/>
                  <a:gd name="connsiteX3217" fmla="*/ 664300 w 1703335"/>
                  <a:gd name="connsiteY3217" fmla="*/ 77780 h 1593770"/>
                  <a:gd name="connsiteX3218" fmla="*/ 663460 w 1703335"/>
                  <a:gd name="connsiteY3218" fmla="*/ 77275 h 1593770"/>
                  <a:gd name="connsiteX3219" fmla="*/ 660770 w 1703335"/>
                  <a:gd name="connsiteY3219" fmla="*/ 75314 h 1593770"/>
                  <a:gd name="connsiteX3220" fmla="*/ 660041 w 1703335"/>
                  <a:gd name="connsiteY3220" fmla="*/ 74586 h 1593770"/>
                  <a:gd name="connsiteX3221" fmla="*/ 657520 w 1703335"/>
                  <a:gd name="connsiteY3221" fmla="*/ 70551 h 1593770"/>
                  <a:gd name="connsiteX3222" fmla="*/ 656791 w 1703335"/>
                  <a:gd name="connsiteY3222" fmla="*/ 68421 h 1593770"/>
                  <a:gd name="connsiteX3223" fmla="*/ 656623 w 1703335"/>
                  <a:gd name="connsiteY3223" fmla="*/ 62538 h 1593770"/>
                  <a:gd name="connsiteX3224" fmla="*/ 655614 w 1703335"/>
                  <a:gd name="connsiteY3224" fmla="*/ 59063 h 1593770"/>
                  <a:gd name="connsiteX3225" fmla="*/ 654830 w 1703335"/>
                  <a:gd name="connsiteY3225" fmla="*/ 55141 h 1593770"/>
                  <a:gd name="connsiteX3226" fmla="*/ 654830 w 1703335"/>
                  <a:gd name="connsiteY3226" fmla="*/ 53908 h 1593770"/>
                  <a:gd name="connsiteX3227" fmla="*/ 655054 w 1703335"/>
                  <a:gd name="connsiteY3227" fmla="*/ 51666 h 1593770"/>
                  <a:gd name="connsiteX3228" fmla="*/ 653653 w 1703335"/>
                  <a:gd name="connsiteY3228" fmla="*/ 48416 h 1593770"/>
                  <a:gd name="connsiteX3229" fmla="*/ 652084 w 1703335"/>
                  <a:gd name="connsiteY3229" fmla="*/ 46847 h 1593770"/>
                  <a:gd name="connsiteX3230" fmla="*/ 650123 w 1703335"/>
                  <a:gd name="connsiteY3230" fmla="*/ 44157 h 1593770"/>
                  <a:gd name="connsiteX3231" fmla="*/ 649394 w 1703335"/>
                  <a:gd name="connsiteY3231" fmla="*/ 42700 h 1593770"/>
                  <a:gd name="connsiteX3232" fmla="*/ 649058 w 1703335"/>
                  <a:gd name="connsiteY3232" fmla="*/ 41916 h 1593770"/>
                  <a:gd name="connsiteX3233" fmla="*/ 643342 w 1703335"/>
                  <a:gd name="connsiteY3233" fmla="*/ 36200 h 1593770"/>
                  <a:gd name="connsiteX3234" fmla="*/ 642109 w 1703335"/>
                  <a:gd name="connsiteY3234" fmla="*/ 37993 h 1593770"/>
                  <a:gd name="connsiteX3235" fmla="*/ 641773 w 1703335"/>
                  <a:gd name="connsiteY3235" fmla="*/ 38498 h 1593770"/>
                  <a:gd name="connsiteX3236" fmla="*/ 640933 w 1703335"/>
                  <a:gd name="connsiteY3236" fmla="*/ 39618 h 1593770"/>
                  <a:gd name="connsiteX3237" fmla="*/ 640428 w 1703335"/>
                  <a:gd name="connsiteY3237" fmla="*/ 42028 h 1593770"/>
                  <a:gd name="connsiteX3238" fmla="*/ 639700 w 1703335"/>
                  <a:gd name="connsiteY3238" fmla="*/ 44157 h 1593770"/>
                  <a:gd name="connsiteX3239" fmla="*/ 637234 w 1703335"/>
                  <a:gd name="connsiteY3239" fmla="*/ 48192 h 1593770"/>
                  <a:gd name="connsiteX3240" fmla="*/ 635777 w 1703335"/>
                  <a:gd name="connsiteY3240" fmla="*/ 49649 h 1593770"/>
                  <a:gd name="connsiteX3241" fmla="*/ 628436 w 1703335"/>
                  <a:gd name="connsiteY3241" fmla="*/ 52675 h 1593770"/>
                  <a:gd name="connsiteX3242" fmla="*/ 626979 w 1703335"/>
                  <a:gd name="connsiteY3242" fmla="*/ 52675 h 1593770"/>
                  <a:gd name="connsiteX3243" fmla="*/ 621656 w 1703335"/>
                  <a:gd name="connsiteY3243" fmla="*/ 51218 h 1593770"/>
                  <a:gd name="connsiteX3244" fmla="*/ 615548 w 1703335"/>
                  <a:gd name="connsiteY3244" fmla="*/ 44157 h 1593770"/>
                  <a:gd name="connsiteX3245" fmla="*/ 614875 w 1703335"/>
                  <a:gd name="connsiteY3245" fmla="*/ 41524 h 1593770"/>
                  <a:gd name="connsiteX3246" fmla="*/ 611905 w 1703335"/>
                  <a:gd name="connsiteY3246" fmla="*/ 41972 h 1593770"/>
                  <a:gd name="connsiteX3247" fmla="*/ 609776 w 1703335"/>
                  <a:gd name="connsiteY3247" fmla="*/ 41972 h 1593770"/>
                  <a:gd name="connsiteX3248" fmla="*/ 606526 w 1703335"/>
                  <a:gd name="connsiteY3248" fmla="*/ 41411 h 1593770"/>
                  <a:gd name="connsiteX3249" fmla="*/ 605965 w 1703335"/>
                  <a:gd name="connsiteY3249" fmla="*/ 41243 h 1593770"/>
                  <a:gd name="connsiteX3250" fmla="*/ 604789 w 1703335"/>
                  <a:gd name="connsiteY3250" fmla="*/ 41243 h 1593770"/>
                  <a:gd name="connsiteX3251" fmla="*/ 597448 w 1703335"/>
                  <a:gd name="connsiteY3251" fmla="*/ 38217 h 1593770"/>
                  <a:gd name="connsiteX3252" fmla="*/ 594590 w 1703335"/>
                  <a:gd name="connsiteY3252" fmla="*/ 35360 h 1593770"/>
                  <a:gd name="connsiteX3253" fmla="*/ 593301 w 1703335"/>
                  <a:gd name="connsiteY3253" fmla="*/ 33790 h 1593770"/>
                  <a:gd name="connsiteX3254" fmla="*/ 592180 w 1703335"/>
                  <a:gd name="connsiteY3254" fmla="*/ 32614 h 1593770"/>
                  <a:gd name="connsiteX3255" fmla="*/ 590723 w 1703335"/>
                  <a:gd name="connsiteY3255" fmla="*/ 32109 h 1593770"/>
                  <a:gd name="connsiteX3256" fmla="*/ 586689 w 1703335"/>
                  <a:gd name="connsiteY3256" fmla="*/ 29588 h 1593770"/>
                  <a:gd name="connsiteX3257" fmla="*/ 586464 w 1703335"/>
                  <a:gd name="connsiteY3257" fmla="*/ 29363 h 1593770"/>
                  <a:gd name="connsiteX3258" fmla="*/ 584391 w 1703335"/>
                  <a:gd name="connsiteY3258" fmla="*/ 28019 h 1593770"/>
                  <a:gd name="connsiteX3259" fmla="*/ 582654 w 1703335"/>
                  <a:gd name="connsiteY3259" fmla="*/ 30372 h 1593770"/>
                  <a:gd name="connsiteX3260" fmla="*/ 581197 w 1703335"/>
                  <a:gd name="connsiteY3260" fmla="*/ 31829 h 1593770"/>
                  <a:gd name="connsiteX3261" fmla="*/ 577947 w 1703335"/>
                  <a:gd name="connsiteY3261" fmla="*/ 34015 h 1593770"/>
                  <a:gd name="connsiteX3262" fmla="*/ 583382 w 1703335"/>
                  <a:gd name="connsiteY3262" fmla="*/ 41524 h 1593770"/>
                  <a:gd name="connsiteX3263" fmla="*/ 582093 w 1703335"/>
                  <a:gd name="connsiteY3263" fmla="*/ 48416 h 1593770"/>
                  <a:gd name="connsiteX3264" fmla="*/ 582093 w 1703335"/>
                  <a:gd name="connsiteY3264" fmla="*/ 49649 h 1593770"/>
                  <a:gd name="connsiteX3265" fmla="*/ 582093 w 1703335"/>
                  <a:gd name="connsiteY3265" fmla="*/ 52507 h 1593770"/>
                  <a:gd name="connsiteX3266" fmla="*/ 580636 w 1703335"/>
                  <a:gd name="connsiteY3266" fmla="*/ 57774 h 1593770"/>
                  <a:gd name="connsiteX3267" fmla="*/ 580636 w 1703335"/>
                  <a:gd name="connsiteY3267" fmla="*/ 61865 h 1593770"/>
                  <a:gd name="connsiteX3268" fmla="*/ 577610 w 1703335"/>
                  <a:gd name="connsiteY3268" fmla="*/ 69206 h 1593770"/>
                  <a:gd name="connsiteX3269" fmla="*/ 576882 w 1703335"/>
                  <a:gd name="connsiteY3269" fmla="*/ 69934 h 1593770"/>
                  <a:gd name="connsiteX3270" fmla="*/ 574192 w 1703335"/>
                  <a:gd name="connsiteY3270" fmla="*/ 71840 h 1593770"/>
                  <a:gd name="connsiteX3271" fmla="*/ 572735 w 1703335"/>
                  <a:gd name="connsiteY3271" fmla="*/ 72568 h 1593770"/>
                  <a:gd name="connsiteX3272" fmla="*/ 568140 w 1703335"/>
                  <a:gd name="connsiteY3272" fmla="*/ 73633 h 1593770"/>
                  <a:gd name="connsiteX3273" fmla="*/ 563097 w 1703335"/>
                  <a:gd name="connsiteY3273" fmla="*/ 73633 h 1593770"/>
                  <a:gd name="connsiteX3274" fmla="*/ 558502 w 1703335"/>
                  <a:gd name="connsiteY3274" fmla="*/ 72568 h 1593770"/>
                  <a:gd name="connsiteX3275" fmla="*/ 557045 w 1703335"/>
                  <a:gd name="connsiteY3275" fmla="*/ 71840 h 1593770"/>
                  <a:gd name="connsiteX3276" fmla="*/ 555083 w 1703335"/>
                  <a:gd name="connsiteY3276" fmla="*/ 70551 h 1593770"/>
                  <a:gd name="connsiteX3277" fmla="*/ 550769 w 1703335"/>
                  <a:gd name="connsiteY3277" fmla="*/ 66964 h 1593770"/>
                  <a:gd name="connsiteX3278" fmla="*/ 548135 w 1703335"/>
                  <a:gd name="connsiteY3278" fmla="*/ 63658 h 1593770"/>
                  <a:gd name="connsiteX3279" fmla="*/ 547294 w 1703335"/>
                  <a:gd name="connsiteY3279" fmla="*/ 61977 h 1593770"/>
                  <a:gd name="connsiteX3280" fmla="*/ 543764 w 1703335"/>
                  <a:gd name="connsiteY3280" fmla="*/ 60464 h 1593770"/>
                  <a:gd name="connsiteX3281" fmla="*/ 541635 w 1703335"/>
                  <a:gd name="connsiteY3281" fmla="*/ 59007 h 1593770"/>
                  <a:gd name="connsiteX3282" fmla="*/ 540738 w 1703335"/>
                  <a:gd name="connsiteY3282" fmla="*/ 58335 h 1593770"/>
                  <a:gd name="connsiteX3283" fmla="*/ 540009 w 1703335"/>
                  <a:gd name="connsiteY3283" fmla="*/ 58111 h 1593770"/>
                  <a:gd name="connsiteX3284" fmla="*/ 539841 w 1703335"/>
                  <a:gd name="connsiteY3284" fmla="*/ 58223 h 1593770"/>
                  <a:gd name="connsiteX3285" fmla="*/ 538384 w 1703335"/>
                  <a:gd name="connsiteY3285" fmla="*/ 58951 h 1593770"/>
                  <a:gd name="connsiteX3286" fmla="*/ 531212 w 1703335"/>
                  <a:gd name="connsiteY3286" fmla="*/ 59736 h 1593770"/>
                  <a:gd name="connsiteX3287" fmla="*/ 531212 w 1703335"/>
                  <a:gd name="connsiteY3287" fmla="*/ 59736 h 1593770"/>
                  <a:gd name="connsiteX3288" fmla="*/ 528690 w 1703335"/>
                  <a:gd name="connsiteY3288" fmla="*/ 60072 h 1593770"/>
                  <a:gd name="connsiteX3289" fmla="*/ 527233 w 1703335"/>
                  <a:gd name="connsiteY3289" fmla="*/ 60072 h 1593770"/>
                  <a:gd name="connsiteX3290" fmla="*/ 522918 w 1703335"/>
                  <a:gd name="connsiteY3290" fmla="*/ 59119 h 1593770"/>
                  <a:gd name="connsiteX3291" fmla="*/ 519948 w 1703335"/>
                  <a:gd name="connsiteY3291" fmla="*/ 57999 h 1593770"/>
                  <a:gd name="connsiteX3292" fmla="*/ 519836 w 1703335"/>
                  <a:gd name="connsiteY3292" fmla="*/ 57943 h 1593770"/>
                  <a:gd name="connsiteX3293" fmla="*/ 518771 w 1703335"/>
                  <a:gd name="connsiteY3293" fmla="*/ 59231 h 1593770"/>
                  <a:gd name="connsiteX3294" fmla="*/ 518043 w 1703335"/>
                  <a:gd name="connsiteY3294" fmla="*/ 59960 h 1593770"/>
                  <a:gd name="connsiteX3295" fmla="*/ 515353 w 1703335"/>
                  <a:gd name="connsiteY3295" fmla="*/ 61921 h 1593770"/>
                  <a:gd name="connsiteX3296" fmla="*/ 513896 w 1703335"/>
                  <a:gd name="connsiteY3296" fmla="*/ 62650 h 1593770"/>
                  <a:gd name="connsiteX3297" fmla="*/ 511318 w 1703335"/>
                  <a:gd name="connsiteY3297" fmla="*/ 63546 h 1593770"/>
                  <a:gd name="connsiteX3298" fmla="*/ 509861 w 1703335"/>
                  <a:gd name="connsiteY3298" fmla="*/ 63826 h 1593770"/>
                  <a:gd name="connsiteX3299" fmla="*/ 507284 w 1703335"/>
                  <a:gd name="connsiteY3299" fmla="*/ 65564 h 1593770"/>
                  <a:gd name="connsiteX3300" fmla="*/ 510198 w 1703335"/>
                  <a:gd name="connsiteY3300" fmla="*/ 69598 h 1593770"/>
                  <a:gd name="connsiteX3301" fmla="*/ 513280 w 1703335"/>
                  <a:gd name="connsiteY3301" fmla="*/ 71111 h 1593770"/>
                  <a:gd name="connsiteX3302" fmla="*/ 522190 w 1703335"/>
                  <a:gd name="connsiteY3302" fmla="*/ 79013 h 1593770"/>
                  <a:gd name="connsiteX3303" fmla="*/ 516754 w 1703335"/>
                  <a:gd name="connsiteY3303" fmla="*/ 90612 h 1593770"/>
                  <a:gd name="connsiteX3304" fmla="*/ 513448 w 1703335"/>
                  <a:gd name="connsiteY3304" fmla="*/ 92518 h 1593770"/>
                  <a:gd name="connsiteX3305" fmla="*/ 509973 w 1703335"/>
                  <a:gd name="connsiteY3305" fmla="*/ 96440 h 1593770"/>
                  <a:gd name="connsiteX3306" fmla="*/ 507956 w 1703335"/>
                  <a:gd name="connsiteY3306" fmla="*/ 98009 h 1593770"/>
                  <a:gd name="connsiteX3307" fmla="*/ 506387 w 1703335"/>
                  <a:gd name="connsiteY3307" fmla="*/ 99298 h 1593770"/>
                  <a:gd name="connsiteX3308" fmla="*/ 500055 w 1703335"/>
                  <a:gd name="connsiteY3308" fmla="*/ 103725 h 1593770"/>
                  <a:gd name="connsiteX3309" fmla="*/ 496132 w 1703335"/>
                  <a:gd name="connsiteY3309" fmla="*/ 106191 h 1593770"/>
                  <a:gd name="connsiteX3310" fmla="*/ 492378 w 1703335"/>
                  <a:gd name="connsiteY3310" fmla="*/ 108376 h 1593770"/>
                  <a:gd name="connsiteX3311" fmla="*/ 490248 w 1703335"/>
                  <a:gd name="connsiteY3311" fmla="*/ 109105 h 1593770"/>
                  <a:gd name="connsiteX3312" fmla="*/ 486998 w 1703335"/>
                  <a:gd name="connsiteY3312" fmla="*/ 109609 h 1593770"/>
                  <a:gd name="connsiteX3313" fmla="*/ 485541 w 1703335"/>
                  <a:gd name="connsiteY3313" fmla="*/ 109609 h 1593770"/>
                  <a:gd name="connsiteX3314" fmla="*/ 481619 w 1703335"/>
                  <a:gd name="connsiteY3314" fmla="*/ 108824 h 1593770"/>
                  <a:gd name="connsiteX3315" fmla="*/ 480106 w 1703335"/>
                  <a:gd name="connsiteY3315" fmla="*/ 108880 h 1593770"/>
                  <a:gd name="connsiteX3316" fmla="*/ 480106 w 1703335"/>
                  <a:gd name="connsiteY3316" fmla="*/ 110506 h 1593770"/>
                  <a:gd name="connsiteX3317" fmla="*/ 480442 w 1703335"/>
                  <a:gd name="connsiteY3317" fmla="*/ 120424 h 1593770"/>
                  <a:gd name="connsiteX3318" fmla="*/ 479713 w 1703335"/>
                  <a:gd name="connsiteY3318" fmla="*/ 121881 h 1593770"/>
                  <a:gd name="connsiteX3319" fmla="*/ 477808 w 1703335"/>
                  <a:gd name="connsiteY3319" fmla="*/ 124571 h 1593770"/>
                  <a:gd name="connsiteX3320" fmla="*/ 477080 w 1703335"/>
                  <a:gd name="connsiteY3320" fmla="*/ 125299 h 1593770"/>
                  <a:gd name="connsiteX3321" fmla="*/ 474390 w 1703335"/>
                  <a:gd name="connsiteY3321" fmla="*/ 127261 h 1593770"/>
                  <a:gd name="connsiteX3322" fmla="*/ 471532 w 1703335"/>
                  <a:gd name="connsiteY3322" fmla="*/ 128718 h 1593770"/>
                  <a:gd name="connsiteX3323" fmla="*/ 469402 w 1703335"/>
                  <a:gd name="connsiteY3323" fmla="*/ 129502 h 1593770"/>
                  <a:gd name="connsiteX3324" fmla="*/ 469234 w 1703335"/>
                  <a:gd name="connsiteY3324" fmla="*/ 129558 h 1593770"/>
                  <a:gd name="connsiteX3325" fmla="*/ 468338 w 1703335"/>
                  <a:gd name="connsiteY3325" fmla="*/ 130231 h 1593770"/>
                  <a:gd name="connsiteX3326" fmla="*/ 466208 w 1703335"/>
                  <a:gd name="connsiteY3326" fmla="*/ 131688 h 1593770"/>
                  <a:gd name="connsiteX3327" fmla="*/ 465088 w 1703335"/>
                  <a:gd name="connsiteY3327" fmla="*/ 132360 h 1593770"/>
                  <a:gd name="connsiteX3328" fmla="*/ 463631 w 1703335"/>
                  <a:gd name="connsiteY3328" fmla="*/ 133089 h 1593770"/>
                  <a:gd name="connsiteX3329" fmla="*/ 463519 w 1703335"/>
                  <a:gd name="connsiteY3329" fmla="*/ 133145 h 1593770"/>
                  <a:gd name="connsiteX3330" fmla="*/ 462734 w 1703335"/>
                  <a:gd name="connsiteY3330" fmla="*/ 133985 h 1593770"/>
                  <a:gd name="connsiteX3331" fmla="*/ 461277 w 1703335"/>
                  <a:gd name="connsiteY3331" fmla="*/ 135442 h 1593770"/>
                  <a:gd name="connsiteX3332" fmla="*/ 457803 w 1703335"/>
                  <a:gd name="connsiteY3332" fmla="*/ 137740 h 1593770"/>
                  <a:gd name="connsiteX3333" fmla="*/ 456178 w 1703335"/>
                  <a:gd name="connsiteY3333" fmla="*/ 138356 h 1593770"/>
                  <a:gd name="connsiteX3334" fmla="*/ 454665 w 1703335"/>
                  <a:gd name="connsiteY3334" fmla="*/ 139589 h 1593770"/>
                  <a:gd name="connsiteX3335" fmla="*/ 452647 w 1703335"/>
                  <a:gd name="connsiteY3335" fmla="*/ 141158 h 1593770"/>
                  <a:gd name="connsiteX3336" fmla="*/ 451471 w 1703335"/>
                  <a:gd name="connsiteY3336" fmla="*/ 142167 h 1593770"/>
                  <a:gd name="connsiteX3337" fmla="*/ 450462 w 1703335"/>
                  <a:gd name="connsiteY3337" fmla="*/ 143343 h 1593770"/>
                  <a:gd name="connsiteX3338" fmla="*/ 449005 w 1703335"/>
                  <a:gd name="connsiteY3338" fmla="*/ 144800 h 1593770"/>
                  <a:gd name="connsiteX3339" fmla="*/ 447436 w 1703335"/>
                  <a:gd name="connsiteY3339" fmla="*/ 146089 h 1593770"/>
                  <a:gd name="connsiteX3340" fmla="*/ 445306 w 1703335"/>
                  <a:gd name="connsiteY3340" fmla="*/ 147546 h 1593770"/>
                  <a:gd name="connsiteX3341" fmla="*/ 442841 w 1703335"/>
                  <a:gd name="connsiteY3341" fmla="*/ 148723 h 1593770"/>
                  <a:gd name="connsiteX3342" fmla="*/ 441384 w 1703335"/>
                  <a:gd name="connsiteY3342" fmla="*/ 149227 h 1593770"/>
                  <a:gd name="connsiteX3343" fmla="*/ 439142 w 1703335"/>
                  <a:gd name="connsiteY3343" fmla="*/ 150348 h 1593770"/>
                  <a:gd name="connsiteX3344" fmla="*/ 434099 w 1703335"/>
                  <a:gd name="connsiteY3344" fmla="*/ 151413 h 1593770"/>
                  <a:gd name="connsiteX3345" fmla="*/ 423508 w 1703335"/>
                  <a:gd name="connsiteY3345" fmla="*/ 150964 h 1593770"/>
                  <a:gd name="connsiteX3346" fmla="*/ 416895 w 1703335"/>
                  <a:gd name="connsiteY3346" fmla="*/ 156120 h 1593770"/>
                  <a:gd name="connsiteX3347" fmla="*/ 414038 w 1703335"/>
                  <a:gd name="connsiteY3347" fmla="*/ 156848 h 1593770"/>
                  <a:gd name="connsiteX3348" fmla="*/ 413925 w 1703335"/>
                  <a:gd name="connsiteY3348" fmla="*/ 156848 h 1593770"/>
                  <a:gd name="connsiteX3349" fmla="*/ 413813 w 1703335"/>
                  <a:gd name="connsiteY3349" fmla="*/ 156961 h 1593770"/>
                  <a:gd name="connsiteX3350" fmla="*/ 411348 w 1703335"/>
                  <a:gd name="connsiteY3350" fmla="*/ 158754 h 1593770"/>
                  <a:gd name="connsiteX3351" fmla="*/ 408546 w 1703335"/>
                  <a:gd name="connsiteY3351" fmla="*/ 164301 h 1593770"/>
                  <a:gd name="connsiteX3352" fmla="*/ 408210 w 1703335"/>
                  <a:gd name="connsiteY3352" fmla="*/ 164918 h 1593770"/>
                  <a:gd name="connsiteX3353" fmla="*/ 408210 w 1703335"/>
                  <a:gd name="connsiteY3353" fmla="*/ 166151 h 1593770"/>
                  <a:gd name="connsiteX3354" fmla="*/ 405184 w 1703335"/>
                  <a:gd name="connsiteY3354" fmla="*/ 173435 h 1593770"/>
                  <a:gd name="connsiteX3355" fmla="*/ 404119 w 1703335"/>
                  <a:gd name="connsiteY3355" fmla="*/ 174556 h 1593770"/>
                  <a:gd name="connsiteX3356" fmla="*/ 405464 w 1703335"/>
                  <a:gd name="connsiteY3356" fmla="*/ 174780 h 1593770"/>
                  <a:gd name="connsiteX3357" fmla="*/ 407986 w 1703335"/>
                  <a:gd name="connsiteY3357" fmla="*/ 175397 h 1593770"/>
                  <a:gd name="connsiteX3358" fmla="*/ 409050 w 1703335"/>
                  <a:gd name="connsiteY3358" fmla="*/ 175004 h 1593770"/>
                  <a:gd name="connsiteX3359" fmla="*/ 411180 w 1703335"/>
                  <a:gd name="connsiteY3359" fmla="*/ 174276 h 1593770"/>
                  <a:gd name="connsiteX3360" fmla="*/ 419081 w 1703335"/>
                  <a:gd name="connsiteY3360" fmla="*/ 174836 h 1593770"/>
                  <a:gd name="connsiteX3361" fmla="*/ 420538 w 1703335"/>
                  <a:gd name="connsiteY3361" fmla="*/ 175565 h 1593770"/>
                  <a:gd name="connsiteX3362" fmla="*/ 425189 w 1703335"/>
                  <a:gd name="connsiteY3362" fmla="*/ 180216 h 1593770"/>
                  <a:gd name="connsiteX3363" fmla="*/ 427038 w 1703335"/>
                  <a:gd name="connsiteY3363" fmla="*/ 180496 h 1593770"/>
                  <a:gd name="connsiteX3364" fmla="*/ 428663 w 1703335"/>
                  <a:gd name="connsiteY3364" fmla="*/ 180888 h 1593770"/>
                  <a:gd name="connsiteX3365" fmla="*/ 429952 w 1703335"/>
                  <a:gd name="connsiteY3365" fmla="*/ 180888 h 1593770"/>
                  <a:gd name="connsiteX3366" fmla="*/ 432530 w 1703335"/>
                  <a:gd name="connsiteY3366" fmla="*/ 180384 h 1593770"/>
                  <a:gd name="connsiteX3367" fmla="*/ 434547 w 1703335"/>
                  <a:gd name="connsiteY3367" fmla="*/ 180160 h 1593770"/>
                  <a:gd name="connsiteX3368" fmla="*/ 436004 w 1703335"/>
                  <a:gd name="connsiteY3368" fmla="*/ 180160 h 1593770"/>
                  <a:gd name="connsiteX3369" fmla="*/ 439871 w 1703335"/>
                  <a:gd name="connsiteY3369" fmla="*/ 180888 h 1593770"/>
                  <a:gd name="connsiteX3370" fmla="*/ 445026 w 1703335"/>
                  <a:gd name="connsiteY3370" fmla="*/ 182850 h 1593770"/>
                  <a:gd name="connsiteX3371" fmla="*/ 446371 w 1703335"/>
                  <a:gd name="connsiteY3371" fmla="*/ 183410 h 1593770"/>
                  <a:gd name="connsiteX3372" fmla="*/ 447828 w 1703335"/>
                  <a:gd name="connsiteY3372" fmla="*/ 184138 h 1593770"/>
                  <a:gd name="connsiteX3373" fmla="*/ 453544 w 1703335"/>
                  <a:gd name="connsiteY3373" fmla="*/ 193385 h 1593770"/>
                  <a:gd name="connsiteX3374" fmla="*/ 447828 w 1703335"/>
                  <a:gd name="connsiteY3374" fmla="*/ 202631 h 1593770"/>
                  <a:gd name="connsiteX3375" fmla="*/ 445363 w 1703335"/>
                  <a:gd name="connsiteY3375" fmla="*/ 203864 h 1593770"/>
                  <a:gd name="connsiteX3376" fmla="*/ 445531 w 1703335"/>
                  <a:gd name="connsiteY3376" fmla="*/ 204032 h 1593770"/>
                  <a:gd name="connsiteX3377" fmla="*/ 446483 w 1703335"/>
                  <a:gd name="connsiteY3377" fmla="*/ 204984 h 1593770"/>
                  <a:gd name="connsiteX3378" fmla="*/ 447828 w 1703335"/>
                  <a:gd name="connsiteY3378" fmla="*/ 205657 h 1593770"/>
                  <a:gd name="connsiteX3379" fmla="*/ 453544 w 1703335"/>
                  <a:gd name="connsiteY3379" fmla="*/ 214230 h 1593770"/>
                  <a:gd name="connsiteX3380" fmla="*/ 448949 w 1703335"/>
                  <a:gd name="connsiteY3380" fmla="*/ 223477 h 1593770"/>
                  <a:gd name="connsiteX3381" fmla="*/ 446875 w 1703335"/>
                  <a:gd name="connsiteY3381" fmla="*/ 224822 h 1593770"/>
                  <a:gd name="connsiteX3382" fmla="*/ 446651 w 1703335"/>
                  <a:gd name="connsiteY3382" fmla="*/ 225606 h 1593770"/>
                  <a:gd name="connsiteX3383" fmla="*/ 441048 w 1703335"/>
                  <a:gd name="connsiteY3383" fmla="*/ 232106 h 1593770"/>
                  <a:gd name="connsiteX3384" fmla="*/ 440319 w 1703335"/>
                  <a:gd name="connsiteY3384" fmla="*/ 234236 h 1593770"/>
                  <a:gd name="connsiteX3385" fmla="*/ 440487 w 1703335"/>
                  <a:gd name="connsiteY3385" fmla="*/ 235244 h 1593770"/>
                  <a:gd name="connsiteX3386" fmla="*/ 440487 w 1703335"/>
                  <a:gd name="connsiteY3386" fmla="*/ 235244 h 1593770"/>
                  <a:gd name="connsiteX3387" fmla="*/ 440487 w 1703335"/>
                  <a:gd name="connsiteY3387" fmla="*/ 235357 h 1593770"/>
                  <a:gd name="connsiteX3388" fmla="*/ 440487 w 1703335"/>
                  <a:gd name="connsiteY3388" fmla="*/ 235357 h 1593770"/>
                  <a:gd name="connsiteX3389" fmla="*/ 440487 w 1703335"/>
                  <a:gd name="connsiteY3389" fmla="*/ 235413 h 1593770"/>
                  <a:gd name="connsiteX3390" fmla="*/ 440487 w 1703335"/>
                  <a:gd name="connsiteY3390" fmla="*/ 235413 h 1593770"/>
                  <a:gd name="connsiteX3391" fmla="*/ 440487 w 1703335"/>
                  <a:gd name="connsiteY3391" fmla="*/ 235469 h 1593770"/>
                  <a:gd name="connsiteX3392" fmla="*/ 440487 w 1703335"/>
                  <a:gd name="connsiteY3392" fmla="*/ 235469 h 1593770"/>
                  <a:gd name="connsiteX3393" fmla="*/ 440487 w 1703335"/>
                  <a:gd name="connsiteY3393" fmla="*/ 235525 h 1593770"/>
                  <a:gd name="connsiteX3394" fmla="*/ 440487 w 1703335"/>
                  <a:gd name="connsiteY3394" fmla="*/ 235525 h 1593770"/>
                  <a:gd name="connsiteX3395" fmla="*/ 440487 w 1703335"/>
                  <a:gd name="connsiteY3395" fmla="*/ 235581 h 1593770"/>
                  <a:gd name="connsiteX3396" fmla="*/ 440487 w 1703335"/>
                  <a:gd name="connsiteY3396" fmla="*/ 235581 h 1593770"/>
                  <a:gd name="connsiteX3397" fmla="*/ 440487 w 1703335"/>
                  <a:gd name="connsiteY3397" fmla="*/ 235637 h 1593770"/>
                  <a:gd name="connsiteX3398" fmla="*/ 440487 w 1703335"/>
                  <a:gd name="connsiteY3398" fmla="*/ 235637 h 1593770"/>
                  <a:gd name="connsiteX3399" fmla="*/ 440487 w 1703335"/>
                  <a:gd name="connsiteY3399" fmla="*/ 235693 h 1593770"/>
                  <a:gd name="connsiteX3400" fmla="*/ 440487 w 1703335"/>
                  <a:gd name="connsiteY3400" fmla="*/ 235693 h 1593770"/>
                  <a:gd name="connsiteX3401" fmla="*/ 440487 w 1703335"/>
                  <a:gd name="connsiteY3401" fmla="*/ 235749 h 1593770"/>
                  <a:gd name="connsiteX3402" fmla="*/ 440487 w 1703335"/>
                  <a:gd name="connsiteY3402" fmla="*/ 235749 h 1593770"/>
                  <a:gd name="connsiteX3403" fmla="*/ 440487 w 1703335"/>
                  <a:gd name="connsiteY3403" fmla="*/ 235805 h 1593770"/>
                  <a:gd name="connsiteX3404" fmla="*/ 440487 w 1703335"/>
                  <a:gd name="connsiteY3404" fmla="*/ 235805 h 1593770"/>
                  <a:gd name="connsiteX3405" fmla="*/ 440487 w 1703335"/>
                  <a:gd name="connsiteY3405" fmla="*/ 235861 h 1593770"/>
                  <a:gd name="connsiteX3406" fmla="*/ 440487 w 1703335"/>
                  <a:gd name="connsiteY3406" fmla="*/ 235861 h 1593770"/>
                  <a:gd name="connsiteX3407" fmla="*/ 440487 w 1703335"/>
                  <a:gd name="connsiteY3407" fmla="*/ 235917 h 1593770"/>
                  <a:gd name="connsiteX3408" fmla="*/ 440487 w 1703335"/>
                  <a:gd name="connsiteY3408" fmla="*/ 235917 h 1593770"/>
                  <a:gd name="connsiteX3409" fmla="*/ 440487 w 1703335"/>
                  <a:gd name="connsiteY3409" fmla="*/ 235973 h 1593770"/>
                  <a:gd name="connsiteX3410" fmla="*/ 440487 w 1703335"/>
                  <a:gd name="connsiteY3410" fmla="*/ 235973 h 1593770"/>
                  <a:gd name="connsiteX3411" fmla="*/ 440487 w 1703335"/>
                  <a:gd name="connsiteY3411" fmla="*/ 236029 h 1593770"/>
                  <a:gd name="connsiteX3412" fmla="*/ 440487 w 1703335"/>
                  <a:gd name="connsiteY3412" fmla="*/ 236029 h 1593770"/>
                  <a:gd name="connsiteX3413" fmla="*/ 440487 w 1703335"/>
                  <a:gd name="connsiteY3413" fmla="*/ 236029 h 1593770"/>
                  <a:gd name="connsiteX3414" fmla="*/ 440487 w 1703335"/>
                  <a:gd name="connsiteY3414" fmla="*/ 236029 h 1593770"/>
                  <a:gd name="connsiteX3415" fmla="*/ 440487 w 1703335"/>
                  <a:gd name="connsiteY3415" fmla="*/ 236029 h 1593770"/>
                  <a:gd name="connsiteX3416" fmla="*/ 440487 w 1703335"/>
                  <a:gd name="connsiteY3416" fmla="*/ 236029 h 1593770"/>
                  <a:gd name="connsiteX3417" fmla="*/ 440487 w 1703335"/>
                  <a:gd name="connsiteY3417" fmla="*/ 236029 h 1593770"/>
                  <a:gd name="connsiteX3418" fmla="*/ 440487 w 1703335"/>
                  <a:gd name="connsiteY3418" fmla="*/ 236029 h 1593770"/>
                  <a:gd name="connsiteX3419" fmla="*/ 440487 w 1703335"/>
                  <a:gd name="connsiteY3419" fmla="*/ 236029 h 1593770"/>
                  <a:gd name="connsiteX3420" fmla="*/ 440487 w 1703335"/>
                  <a:gd name="connsiteY3420" fmla="*/ 236029 h 1593770"/>
                  <a:gd name="connsiteX3421" fmla="*/ 440487 w 1703335"/>
                  <a:gd name="connsiteY3421" fmla="*/ 236029 h 1593770"/>
                  <a:gd name="connsiteX3422" fmla="*/ 440487 w 1703335"/>
                  <a:gd name="connsiteY3422" fmla="*/ 236029 h 1593770"/>
                  <a:gd name="connsiteX3423" fmla="*/ 440487 w 1703335"/>
                  <a:gd name="connsiteY3423" fmla="*/ 236029 h 1593770"/>
                  <a:gd name="connsiteX3424" fmla="*/ 440487 w 1703335"/>
                  <a:gd name="connsiteY3424" fmla="*/ 236029 h 1593770"/>
                  <a:gd name="connsiteX3425" fmla="*/ 440487 w 1703335"/>
                  <a:gd name="connsiteY3425" fmla="*/ 236029 h 1593770"/>
                  <a:gd name="connsiteX3426" fmla="*/ 440487 w 1703335"/>
                  <a:gd name="connsiteY3426" fmla="*/ 236085 h 1593770"/>
                  <a:gd name="connsiteX3427" fmla="*/ 440487 w 1703335"/>
                  <a:gd name="connsiteY3427" fmla="*/ 236085 h 1593770"/>
                  <a:gd name="connsiteX3428" fmla="*/ 440487 w 1703335"/>
                  <a:gd name="connsiteY3428" fmla="*/ 236085 h 1593770"/>
                  <a:gd name="connsiteX3429" fmla="*/ 440487 w 1703335"/>
                  <a:gd name="connsiteY3429" fmla="*/ 236085 h 1593770"/>
                  <a:gd name="connsiteX3430" fmla="*/ 440487 w 1703335"/>
                  <a:gd name="connsiteY3430" fmla="*/ 236085 h 1593770"/>
                  <a:gd name="connsiteX3431" fmla="*/ 440487 w 1703335"/>
                  <a:gd name="connsiteY3431" fmla="*/ 236085 h 1593770"/>
                  <a:gd name="connsiteX3432" fmla="*/ 440487 w 1703335"/>
                  <a:gd name="connsiteY3432" fmla="*/ 236085 h 1593770"/>
                  <a:gd name="connsiteX3433" fmla="*/ 440487 w 1703335"/>
                  <a:gd name="connsiteY3433" fmla="*/ 236085 h 1593770"/>
                  <a:gd name="connsiteX3434" fmla="*/ 440487 w 1703335"/>
                  <a:gd name="connsiteY3434" fmla="*/ 236141 h 1593770"/>
                  <a:gd name="connsiteX3435" fmla="*/ 440487 w 1703335"/>
                  <a:gd name="connsiteY3435" fmla="*/ 236141 h 1593770"/>
                  <a:gd name="connsiteX3436" fmla="*/ 440487 w 1703335"/>
                  <a:gd name="connsiteY3436" fmla="*/ 236197 h 1593770"/>
                  <a:gd name="connsiteX3437" fmla="*/ 440487 w 1703335"/>
                  <a:gd name="connsiteY3437" fmla="*/ 236197 h 1593770"/>
                  <a:gd name="connsiteX3438" fmla="*/ 440487 w 1703335"/>
                  <a:gd name="connsiteY3438" fmla="*/ 236253 h 1593770"/>
                  <a:gd name="connsiteX3439" fmla="*/ 440487 w 1703335"/>
                  <a:gd name="connsiteY3439" fmla="*/ 237710 h 1593770"/>
                  <a:gd name="connsiteX3440" fmla="*/ 440487 w 1703335"/>
                  <a:gd name="connsiteY3440" fmla="*/ 237766 h 1593770"/>
                  <a:gd name="connsiteX3441" fmla="*/ 440487 w 1703335"/>
                  <a:gd name="connsiteY3441" fmla="*/ 237766 h 1593770"/>
                  <a:gd name="connsiteX3442" fmla="*/ 440487 w 1703335"/>
                  <a:gd name="connsiteY3442" fmla="*/ 237766 h 1593770"/>
                  <a:gd name="connsiteX3443" fmla="*/ 440487 w 1703335"/>
                  <a:gd name="connsiteY3443" fmla="*/ 238046 h 1593770"/>
                  <a:gd name="connsiteX3444" fmla="*/ 440487 w 1703335"/>
                  <a:gd name="connsiteY3444" fmla="*/ 238046 h 1593770"/>
                  <a:gd name="connsiteX3445" fmla="*/ 440487 w 1703335"/>
                  <a:gd name="connsiteY3445" fmla="*/ 238102 h 1593770"/>
                  <a:gd name="connsiteX3446" fmla="*/ 440487 w 1703335"/>
                  <a:gd name="connsiteY3446" fmla="*/ 238102 h 1593770"/>
                  <a:gd name="connsiteX3447" fmla="*/ 440487 w 1703335"/>
                  <a:gd name="connsiteY3447" fmla="*/ 238102 h 1593770"/>
                  <a:gd name="connsiteX3448" fmla="*/ 440487 w 1703335"/>
                  <a:gd name="connsiteY3448" fmla="*/ 238102 h 1593770"/>
                  <a:gd name="connsiteX3449" fmla="*/ 440487 w 1703335"/>
                  <a:gd name="connsiteY3449" fmla="*/ 238102 h 1593770"/>
                  <a:gd name="connsiteX3450" fmla="*/ 440487 w 1703335"/>
                  <a:gd name="connsiteY3450" fmla="*/ 238158 h 1593770"/>
                  <a:gd name="connsiteX3451" fmla="*/ 440487 w 1703335"/>
                  <a:gd name="connsiteY3451" fmla="*/ 238215 h 1593770"/>
                  <a:gd name="connsiteX3452" fmla="*/ 440487 w 1703335"/>
                  <a:gd name="connsiteY3452" fmla="*/ 238215 h 1593770"/>
                  <a:gd name="connsiteX3453" fmla="*/ 440487 w 1703335"/>
                  <a:gd name="connsiteY3453" fmla="*/ 238215 h 1593770"/>
                  <a:gd name="connsiteX3454" fmla="*/ 440487 w 1703335"/>
                  <a:gd name="connsiteY3454" fmla="*/ 238215 h 1593770"/>
                  <a:gd name="connsiteX3455" fmla="*/ 440487 w 1703335"/>
                  <a:gd name="connsiteY3455" fmla="*/ 238215 h 1593770"/>
                  <a:gd name="connsiteX3456" fmla="*/ 440487 w 1703335"/>
                  <a:gd name="connsiteY3456" fmla="*/ 238215 h 1593770"/>
                  <a:gd name="connsiteX3457" fmla="*/ 440487 w 1703335"/>
                  <a:gd name="connsiteY3457" fmla="*/ 238215 h 1593770"/>
                  <a:gd name="connsiteX3458" fmla="*/ 440487 w 1703335"/>
                  <a:gd name="connsiteY3458" fmla="*/ 238215 h 1593770"/>
                  <a:gd name="connsiteX3459" fmla="*/ 440487 w 1703335"/>
                  <a:gd name="connsiteY3459" fmla="*/ 238215 h 1593770"/>
                  <a:gd name="connsiteX3460" fmla="*/ 440487 w 1703335"/>
                  <a:gd name="connsiteY3460" fmla="*/ 238215 h 1593770"/>
                  <a:gd name="connsiteX3461" fmla="*/ 440487 w 1703335"/>
                  <a:gd name="connsiteY3461" fmla="*/ 238215 h 1593770"/>
                  <a:gd name="connsiteX3462" fmla="*/ 440487 w 1703335"/>
                  <a:gd name="connsiteY3462" fmla="*/ 238215 h 1593770"/>
                  <a:gd name="connsiteX3463" fmla="*/ 438582 w 1703335"/>
                  <a:gd name="connsiteY3463" fmla="*/ 243538 h 1593770"/>
                  <a:gd name="connsiteX3464" fmla="*/ 437797 w 1703335"/>
                  <a:gd name="connsiteY3464" fmla="*/ 245836 h 1593770"/>
                  <a:gd name="connsiteX3465" fmla="*/ 437405 w 1703335"/>
                  <a:gd name="connsiteY3465" fmla="*/ 246900 h 1593770"/>
                  <a:gd name="connsiteX3466" fmla="*/ 437125 w 1703335"/>
                  <a:gd name="connsiteY3466" fmla="*/ 248021 h 1593770"/>
                  <a:gd name="connsiteX3467" fmla="*/ 436397 w 1703335"/>
                  <a:gd name="connsiteY3467" fmla="*/ 250150 h 1593770"/>
                  <a:gd name="connsiteX3468" fmla="*/ 427991 w 1703335"/>
                  <a:gd name="connsiteY3468" fmla="*/ 257155 h 1593770"/>
                  <a:gd name="connsiteX3469" fmla="*/ 426478 w 1703335"/>
                  <a:gd name="connsiteY3469" fmla="*/ 260125 h 1593770"/>
                  <a:gd name="connsiteX3470" fmla="*/ 415271 w 1703335"/>
                  <a:gd name="connsiteY3470" fmla="*/ 265673 h 1593770"/>
                  <a:gd name="connsiteX3471" fmla="*/ 370385 w 1703335"/>
                  <a:gd name="connsiteY3471" fmla="*/ 256931 h 1593770"/>
                  <a:gd name="connsiteX3472" fmla="*/ 379631 w 1703335"/>
                  <a:gd name="connsiteY3472" fmla="*/ 283773 h 1593770"/>
                  <a:gd name="connsiteX3473" fmla="*/ 375316 w 1703335"/>
                  <a:gd name="connsiteY3473" fmla="*/ 295933 h 1593770"/>
                  <a:gd name="connsiteX3474" fmla="*/ 368759 w 1703335"/>
                  <a:gd name="connsiteY3474" fmla="*/ 297446 h 1593770"/>
                  <a:gd name="connsiteX3475" fmla="*/ 360354 w 1703335"/>
                  <a:gd name="connsiteY3475" fmla="*/ 294476 h 1593770"/>
                  <a:gd name="connsiteX3476" fmla="*/ 360130 w 1703335"/>
                  <a:gd name="connsiteY3476" fmla="*/ 294252 h 1593770"/>
                  <a:gd name="connsiteX3477" fmla="*/ 355591 w 1703335"/>
                  <a:gd name="connsiteY3477" fmla="*/ 289657 h 1593770"/>
                  <a:gd name="connsiteX3478" fmla="*/ 354862 w 1703335"/>
                  <a:gd name="connsiteY3478" fmla="*/ 288200 h 1593770"/>
                  <a:gd name="connsiteX3479" fmla="*/ 354022 w 1703335"/>
                  <a:gd name="connsiteY3479" fmla="*/ 285902 h 1593770"/>
                  <a:gd name="connsiteX3480" fmla="*/ 350828 w 1703335"/>
                  <a:gd name="connsiteY3480" fmla="*/ 284894 h 1593770"/>
                  <a:gd name="connsiteX3481" fmla="*/ 349371 w 1703335"/>
                  <a:gd name="connsiteY3481" fmla="*/ 284165 h 1593770"/>
                  <a:gd name="connsiteX3482" fmla="*/ 348754 w 1703335"/>
                  <a:gd name="connsiteY3482" fmla="*/ 283829 h 1593770"/>
                  <a:gd name="connsiteX3483" fmla="*/ 340909 w 1703335"/>
                  <a:gd name="connsiteY3483" fmla="*/ 279906 h 1593770"/>
                  <a:gd name="connsiteX3484" fmla="*/ 338107 w 1703335"/>
                  <a:gd name="connsiteY3484" fmla="*/ 277889 h 1593770"/>
                  <a:gd name="connsiteX3485" fmla="*/ 337771 w 1703335"/>
                  <a:gd name="connsiteY3485" fmla="*/ 277553 h 1593770"/>
                  <a:gd name="connsiteX3486" fmla="*/ 334857 w 1703335"/>
                  <a:gd name="connsiteY3486" fmla="*/ 278057 h 1593770"/>
                  <a:gd name="connsiteX3487" fmla="*/ 333400 w 1703335"/>
                  <a:gd name="connsiteY3487" fmla="*/ 278505 h 1593770"/>
                  <a:gd name="connsiteX3488" fmla="*/ 327460 w 1703335"/>
                  <a:gd name="connsiteY3488" fmla="*/ 280915 h 1593770"/>
                  <a:gd name="connsiteX3489" fmla="*/ 320287 w 1703335"/>
                  <a:gd name="connsiteY3489" fmla="*/ 283829 h 1593770"/>
                  <a:gd name="connsiteX3490" fmla="*/ 319559 w 1703335"/>
                  <a:gd name="connsiteY3490" fmla="*/ 283829 h 1593770"/>
                  <a:gd name="connsiteX3491" fmla="*/ 315580 w 1703335"/>
                  <a:gd name="connsiteY3491" fmla="*/ 283044 h 1593770"/>
                  <a:gd name="connsiteX3492" fmla="*/ 311657 w 1703335"/>
                  <a:gd name="connsiteY3492" fmla="*/ 283829 h 1593770"/>
                  <a:gd name="connsiteX3493" fmla="*/ 310201 w 1703335"/>
                  <a:gd name="connsiteY3493" fmla="*/ 283829 h 1593770"/>
                  <a:gd name="connsiteX3494" fmla="*/ 309696 w 1703335"/>
                  <a:gd name="connsiteY3494" fmla="*/ 283829 h 1593770"/>
                  <a:gd name="connsiteX3495" fmla="*/ 308295 w 1703335"/>
                  <a:gd name="connsiteY3495" fmla="*/ 290329 h 1593770"/>
                  <a:gd name="connsiteX3496" fmla="*/ 307959 w 1703335"/>
                  <a:gd name="connsiteY3496" fmla="*/ 291058 h 1593770"/>
                  <a:gd name="connsiteX3497" fmla="*/ 307230 w 1703335"/>
                  <a:gd name="connsiteY3497" fmla="*/ 292515 h 1593770"/>
                  <a:gd name="connsiteX3498" fmla="*/ 302691 w 1703335"/>
                  <a:gd name="connsiteY3498" fmla="*/ 297110 h 1593770"/>
                  <a:gd name="connsiteX3499" fmla="*/ 302467 w 1703335"/>
                  <a:gd name="connsiteY3499" fmla="*/ 297334 h 1593770"/>
                  <a:gd name="connsiteX3500" fmla="*/ 302187 w 1703335"/>
                  <a:gd name="connsiteY3500" fmla="*/ 297558 h 1593770"/>
                  <a:gd name="connsiteX3501" fmla="*/ 301627 w 1703335"/>
                  <a:gd name="connsiteY3501" fmla="*/ 298567 h 1593770"/>
                  <a:gd name="connsiteX3502" fmla="*/ 302579 w 1703335"/>
                  <a:gd name="connsiteY3502" fmla="*/ 302938 h 1593770"/>
                  <a:gd name="connsiteX3503" fmla="*/ 302579 w 1703335"/>
                  <a:gd name="connsiteY3503" fmla="*/ 305796 h 1593770"/>
                  <a:gd name="connsiteX3504" fmla="*/ 299553 w 1703335"/>
                  <a:gd name="connsiteY3504" fmla="*/ 313080 h 1593770"/>
                  <a:gd name="connsiteX3505" fmla="*/ 298097 w 1703335"/>
                  <a:gd name="connsiteY3505" fmla="*/ 314537 h 1593770"/>
                  <a:gd name="connsiteX3506" fmla="*/ 295351 w 1703335"/>
                  <a:gd name="connsiteY3506" fmla="*/ 316499 h 1593770"/>
                  <a:gd name="connsiteX3507" fmla="*/ 293726 w 1703335"/>
                  <a:gd name="connsiteY3507" fmla="*/ 321374 h 1593770"/>
                  <a:gd name="connsiteX3508" fmla="*/ 288234 w 1703335"/>
                  <a:gd name="connsiteY3508" fmla="*/ 328603 h 1593770"/>
                  <a:gd name="connsiteX3509" fmla="*/ 288010 w 1703335"/>
                  <a:gd name="connsiteY3509" fmla="*/ 328827 h 1593770"/>
                  <a:gd name="connsiteX3510" fmla="*/ 280669 w 1703335"/>
                  <a:gd name="connsiteY3510" fmla="*/ 331853 h 1593770"/>
                  <a:gd name="connsiteX3511" fmla="*/ 272039 w 1703335"/>
                  <a:gd name="connsiteY3511" fmla="*/ 331853 h 1593770"/>
                  <a:gd name="connsiteX3512" fmla="*/ 269517 w 1703335"/>
                  <a:gd name="connsiteY3512" fmla="*/ 331573 h 1593770"/>
                  <a:gd name="connsiteX3513" fmla="*/ 266996 w 1703335"/>
                  <a:gd name="connsiteY3513" fmla="*/ 331180 h 1593770"/>
                  <a:gd name="connsiteX3514" fmla="*/ 265539 w 1703335"/>
                  <a:gd name="connsiteY3514" fmla="*/ 331180 h 1593770"/>
                  <a:gd name="connsiteX3515" fmla="*/ 262905 w 1703335"/>
                  <a:gd name="connsiteY3515" fmla="*/ 330844 h 1593770"/>
                  <a:gd name="connsiteX3516" fmla="*/ 258366 w 1703335"/>
                  <a:gd name="connsiteY3516" fmla="*/ 331909 h 1593770"/>
                  <a:gd name="connsiteX3517" fmla="*/ 256909 w 1703335"/>
                  <a:gd name="connsiteY3517" fmla="*/ 331909 h 1593770"/>
                  <a:gd name="connsiteX3518" fmla="*/ 253099 w 1703335"/>
                  <a:gd name="connsiteY3518" fmla="*/ 331180 h 1593770"/>
                  <a:gd name="connsiteX3519" fmla="*/ 250409 w 1703335"/>
                  <a:gd name="connsiteY3519" fmla="*/ 331180 h 1593770"/>
                  <a:gd name="connsiteX3520" fmla="*/ 246934 w 1703335"/>
                  <a:gd name="connsiteY3520" fmla="*/ 330564 h 1593770"/>
                  <a:gd name="connsiteX3521" fmla="*/ 246598 w 1703335"/>
                  <a:gd name="connsiteY3521" fmla="*/ 331965 h 1593770"/>
                  <a:gd name="connsiteX3522" fmla="*/ 245870 w 1703335"/>
                  <a:gd name="connsiteY3522" fmla="*/ 334094 h 1593770"/>
                  <a:gd name="connsiteX3523" fmla="*/ 244637 w 1703335"/>
                  <a:gd name="connsiteY3523" fmla="*/ 336560 h 1593770"/>
                  <a:gd name="connsiteX3524" fmla="*/ 243180 w 1703335"/>
                  <a:gd name="connsiteY3524" fmla="*/ 338689 h 1593770"/>
                  <a:gd name="connsiteX3525" fmla="*/ 239201 w 1703335"/>
                  <a:gd name="connsiteY3525" fmla="*/ 342164 h 1593770"/>
                  <a:gd name="connsiteX3526" fmla="*/ 237800 w 1703335"/>
                  <a:gd name="connsiteY3526" fmla="*/ 342892 h 1593770"/>
                  <a:gd name="connsiteX3527" fmla="*/ 234830 w 1703335"/>
                  <a:gd name="connsiteY3527" fmla="*/ 345078 h 1593770"/>
                  <a:gd name="connsiteX3528" fmla="*/ 233486 w 1703335"/>
                  <a:gd name="connsiteY3528" fmla="*/ 347375 h 1593770"/>
                  <a:gd name="connsiteX3529" fmla="*/ 231804 w 1703335"/>
                  <a:gd name="connsiteY3529" fmla="*/ 349561 h 1593770"/>
                  <a:gd name="connsiteX3530" fmla="*/ 231076 w 1703335"/>
                  <a:gd name="connsiteY3530" fmla="*/ 350289 h 1593770"/>
                  <a:gd name="connsiteX3531" fmla="*/ 229787 w 1703335"/>
                  <a:gd name="connsiteY3531" fmla="*/ 351354 h 1593770"/>
                  <a:gd name="connsiteX3532" fmla="*/ 229787 w 1703335"/>
                  <a:gd name="connsiteY3532" fmla="*/ 352306 h 1593770"/>
                  <a:gd name="connsiteX3533" fmla="*/ 228947 w 1703335"/>
                  <a:gd name="connsiteY3533" fmla="*/ 356397 h 1593770"/>
                  <a:gd name="connsiteX3534" fmla="*/ 229059 w 1703335"/>
                  <a:gd name="connsiteY3534" fmla="*/ 358022 h 1593770"/>
                  <a:gd name="connsiteX3535" fmla="*/ 229059 w 1703335"/>
                  <a:gd name="connsiteY3535" fmla="*/ 358526 h 1593770"/>
                  <a:gd name="connsiteX3536" fmla="*/ 229507 w 1703335"/>
                  <a:gd name="connsiteY3536" fmla="*/ 359984 h 1593770"/>
                  <a:gd name="connsiteX3537" fmla="*/ 231020 w 1703335"/>
                  <a:gd name="connsiteY3537" fmla="*/ 362393 h 1593770"/>
                  <a:gd name="connsiteX3538" fmla="*/ 232477 w 1703335"/>
                  <a:gd name="connsiteY3538" fmla="*/ 363626 h 1593770"/>
                  <a:gd name="connsiteX3539" fmla="*/ 233934 w 1703335"/>
                  <a:gd name="connsiteY3539" fmla="*/ 365083 h 1593770"/>
                  <a:gd name="connsiteX3540" fmla="*/ 235223 w 1703335"/>
                  <a:gd name="connsiteY3540" fmla="*/ 366652 h 1593770"/>
                  <a:gd name="connsiteX3541" fmla="*/ 236680 w 1703335"/>
                  <a:gd name="connsiteY3541" fmla="*/ 368781 h 1593770"/>
                  <a:gd name="connsiteX3542" fmla="*/ 237912 w 1703335"/>
                  <a:gd name="connsiteY3542" fmla="*/ 371359 h 1593770"/>
                  <a:gd name="connsiteX3543" fmla="*/ 238080 w 1703335"/>
                  <a:gd name="connsiteY3543" fmla="*/ 371639 h 1593770"/>
                  <a:gd name="connsiteX3544" fmla="*/ 240378 w 1703335"/>
                  <a:gd name="connsiteY3544" fmla="*/ 375114 h 1593770"/>
                  <a:gd name="connsiteX3545" fmla="*/ 242339 w 1703335"/>
                  <a:gd name="connsiteY3545" fmla="*/ 377803 h 1593770"/>
                  <a:gd name="connsiteX3546" fmla="*/ 242395 w 1703335"/>
                  <a:gd name="connsiteY3546" fmla="*/ 377916 h 1593770"/>
                  <a:gd name="connsiteX3547" fmla="*/ 243292 w 1703335"/>
                  <a:gd name="connsiteY3547" fmla="*/ 378700 h 1593770"/>
                  <a:gd name="connsiteX3548" fmla="*/ 246878 w 1703335"/>
                  <a:gd name="connsiteY3548" fmla="*/ 382286 h 1593770"/>
                  <a:gd name="connsiteX3549" fmla="*/ 249400 w 1703335"/>
                  <a:gd name="connsiteY3549" fmla="*/ 386377 h 1593770"/>
                  <a:gd name="connsiteX3550" fmla="*/ 250689 w 1703335"/>
                  <a:gd name="connsiteY3550" fmla="*/ 387554 h 1593770"/>
                  <a:gd name="connsiteX3551" fmla="*/ 253323 w 1703335"/>
                  <a:gd name="connsiteY3551" fmla="*/ 389459 h 1593770"/>
                  <a:gd name="connsiteX3552" fmla="*/ 254499 w 1703335"/>
                  <a:gd name="connsiteY3552" fmla="*/ 390636 h 1593770"/>
                  <a:gd name="connsiteX3553" fmla="*/ 257693 w 1703335"/>
                  <a:gd name="connsiteY3553" fmla="*/ 392485 h 1593770"/>
                  <a:gd name="connsiteX3554" fmla="*/ 257862 w 1703335"/>
                  <a:gd name="connsiteY3554" fmla="*/ 392541 h 1593770"/>
                  <a:gd name="connsiteX3555" fmla="*/ 262681 w 1703335"/>
                  <a:gd name="connsiteY3555" fmla="*/ 395287 h 1593770"/>
                  <a:gd name="connsiteX3556" fmla="*/ 264138 w 1703335"/>
                  <a:gd name="connsiteY3556" fmla="*/ 396744 h 1593770"/>
                  <a:gd name="connsiteX3557" fmla="*/ 265090 w 1703335"/>
                  <a:gd name="connsiteY3557" fmla="*/ 397865 h 1593770"/>
                  <a:gd name="connsiteX3558" fmla="*/ 266267 w 1703335"/>
                  <a:gd name="connsiteY3558" fmla="*/ 398873 h 1593770"/>
                  <a:gd name="connsiteX3559" fmla="*/ 266996 w 1703335"/>
                  <a:gd name="connsiteY3559" fmla="*/ 399602 h 1593770"/>
                  <a:gd name="connsiteX3560" fmla="*/ 268285 w 1703335"/>
                  <a:gd name="connsiteY3560" fmla="*/ 401171 h 1593770"/>
                  <a:gd name="connsiteX3561" fmla="*/ 269854 w 1703335"/>
                  <a:gd name="connsiteY3561" fmla="*/ 402460 h 1593770"/>
                  <a:gd name="connsiteX3562" fmla="*/ 270134 w 1703335"/>
                  <a:gd name="connsiteY3562" fmla="*/ 402740 h 1593770"/>
                  <a:gd name="connsiteX3563" fmla="*/ 271479 w 1703335"/>
                  <a:gd name="connsiteY3563" fmla="*/ 403412 h 1593770"/>
                  <a:gd name="connsiteX3564" fmla="*/ 272431 w 1703335"/>
                  <a:gd name="connsiteY3564" fmla="*/ 403973 h 1593770"/>
                  <a:gd name="connsiteX3565" fmla="*/ 277755 w 1703335"/>
                  <a:gd name="connsiteY3565" fmla="*/ 406775 h 1593770"/>
                  <a:gd name="connsiteX3566" fmla="*/ 279212 w 1703335"/>
                  <a:gd name="connsiteY3566" fmla="*/ 408232 h 1593770"/>
                  <a:gd name="connsiteX3567" fmla="*/ 281958 w 1703335"/>
                  <a:gd name="connsiteY3567" fmla="*/ 418038 h 1593770"/>
                  <a:gd name="connsiteX3568" fmla="*/ 282238 w 1703335"/>
                  <a:gd name="connsiteY3568" fmla="*/ 420560 h 1593770"/>
                  <a:gd name="connsiteX3569" fmla="*/ 282238 w 1703335"/>
                  <a:gd name="connsiteY3569" fmla="*/ 421288 h 1593770"/>
                  <a:gd name="connsiteX3570" fmla="*/ 275009 w 1703335"/>
                  <a:gd name="connsiteY3570" fmla="*/ 431151 h 1593770"/>
                  <a:gd name="connsiteX3571" fmla="*/ 274729 w 1703335"/>
                  <a:gd name="connsiteY3571" fmla="*/ 431319 h 1593770"/>
                  <a:gd name="connsiteX3572" fmla="*/ 274056 w 1703335"/>
                  <a:gd name="connsiteY3572" fmla="*/ 432216 h 1593770"/>
                  <a:gd name="connsiteX3573" fmla="*/ 271815 w 1703335"/>
                  <a:gd name="connsiteY3573" fmla="*/ 436642 h 1593770"/>
                  <a:gd name="connsiteX3574" fmla="*/ 271815 w 1703335"/>
                  <a:gd name="connsiteY3574" fmla="*/ 436642 h 1593770"/>
                  <a:gd name="connsiteX3575" fmla="*/ 269854 w 1703335"/>
                  <a:gd name="connsiteY3575" fmla="*/ 439332 h 1593770"/>
                  <a:gd name="connsiteX3576" fmla="*/ 269125 w 1703335"/>
                  <a:gd name="connsiteY3576" fmla="*/ 440061 h 1593770"/>
                  <a:gd name="connsiteX3577" fmla="*/ 259207 w 1703335"/>
                  <a:gd name="connsiteY3577" fmla="*/ 442751 h 1593770"/>
                  <a:gd name="connsiteX3578" fmla="*/ 254668 w 1703335"/>
                  <a:gd name="connsiteY3578" fmla="*/ 443815 h 1593770"/>
                  <a:gd name="connsiteX3579" fmla="*/ 253939 w 1703335"/>
                  <a:gd name="connsiteY3579" fmla="*/ 443815 h 1593770"/>
                  <a:gd name="connsiteX3580" fmla="*/ 252818 w 1703335"/>
                  <a:gd name="connsiteY3580" fmla="*/ 443759 h 1593770"/>
                  <a:gd name="connsiteX3581" fmla="*/ 252146 w 1703335"/>
                  <a:gd name="connsiteY3581" fmla="*/ 444152 h 1593770"/>
                  <a:gd name="connsiteX3582" fmla="*/ 251922 w 1703335"/>
                  <a:gd name="connsiteY3582" fmla="*/ 444376 h 1593770"/>
                  <a:gd name="connsiteX3583" fmla="*/ 251025 w 1703335"/>
                  <a:gd name="connsiteY3583" fmla="*/ 445665 h 1593770"/>
                  <a:gd name="connsiteX3584" fmla="*/ 247046 w 1703335"/>
                  <a:gd name="connsiteY3584" fmla="*/ 449195 h 1593770"/>
                  <a:gd name="connsiteX3585" fmla="*/ 245589 w 1703335"/>
                  <a:gd name="connsiteY3585" fmla="*/ 449923 h 1593770"/>
                  <a:gd name="connsiteX3586" fmla="*/ 243740 w 1703335"/>
                  <a:gd name="connsiteY3586" fmla="*/ 450652 h 1593770"/>
                  <a:gd name="connsiteX3587" fmla="*/ 241106 w 1703335"/>
                  <a:gd name="connsiteY3587" fmla="*/ 455191 h 1593770"/>
                  <a:gd name="connsiteX3588" fmla="*/ 240826 w 1703335"/>
                  <a:gd name="connsiteY3588" fmla="*/ 455471 h 1593770"/>
                  <a:gd name="connsiteX3589" fmla="*/ 231636 w 1703335"/>
                  <a:gd name="connsiteY3589" fmla="*/ 461131 h 1593770"/>
                  <a:gd name="connsiteX3590" fmla="*/ 230179 w 1703335"/>
                  <a:gd name="connsiteY3590" fmla="*/ 461131 h 1593770"/>
                  <a:gd name="connsiteX3591" fmla="*/ 229731 w 1703335"/>
                  <a:gd name="connsiteY3591" fmla="*/ 461131 h 1593770"/>
                  <a:gd name="connsiteX3592" fmla="*/ 229059 w 1703335"/>
                  <a:gd name="connsiteY3592" fmla="*/ 461467 h 1593770"/>
                  <a:gd name="connsiteX3593" fmla="*/ 227714 w 1703335"/>
                  <a:gd name="connsiteY3593" fmla="*/ 462140 h 1593770"/>
                  <a:gd name="connsiteX3594" fmla="*/ 226761 w 1703335"/>
                  <a:gd name="connsiteY3594" fmla="*/ 463092 h 1593770"/>
                  <a:gd name="connsiteX3595" fmla="*/ 216842 w 1703335"/>
                  <a:gd name="connsiteY3595" fmla="*/ 465782 h 1593770"/>
                  <a:gd name="connsiteX3596" fmla="*/ 213816 w 1703335"/>
                  <a:gd name="connsiteY3596" fmla="*/ 472394 h 1593770"/>
                  <a:gd name="connsiteX3597" fmla="*/ 212359 w 1703335"/>
                  <a:gd name="connsiteY3597" fmla="*/ 473851 h 1593770"/>
                  <a:gd name="connsiteX3598" fmla="*/ 209557 w 1703335"/>
                  <a:gd name="connsiteY3598" fmla="*/ 475813 h 1593770"/>
                  <a:gd name="connsiteX3599" fmla="*/ 210958 w 1703335"/>
                  <a:gd name="connsiteY3599" fmla="*/ 484162 h 1593770"/>
                  <a:gd name="connsiteX3600" fmla="*/ 217459 w 1703335"/>
                  <a:gd name="connsiteY3600" fmla="*/ 526638 h 1593770"/>
                  <a:gd name="connsiteX3601" fmla="*/ 217571 w 1703335"/>
                  <a:gd name="connsiteY3601" fmla="*/ 528208 h 1593770"/>
                  <a:gd name="connsiteX3602" fmla="*/ 217571 w 1703335"/>
                  <a:gd name="connsiteY3602" fmla="*/ 543281 h 1593770"/>
                  <a:gd name="connsiteX3603" fmla="*/ 217515 w 1703335"/>
                  <a:gd name="connsiteY3603" fmla="*/ 544234 h 1593770"/>
                  <a:gd name="connsiteX3604" fmla="*/ 216786 w 1703335"/>
                  <a:gd name="connsiteY3604" fmla="*/ 552135 h 1593770"/>
                  <a:gd name="connsiteX3605" fmla="*/ 208325 w 1703335"/>
                  <a:gd name="connsiteY3605" fmla="*/ 561382 h 1593770"/>
                  <a:gd name="connsiteX3606" fmla="*/ 207428 w 1703335"/>
                  <a:gd name="connsiteY3606" fmla="*/ 570179 h 1593770"/>
                  <a:gd name="connsiteX3607" fmla="*/ 205299 w 1703335"/>
                  <a:gd name="connsiteY3607" fmla="*/ 573766 h 1593770"/>
                  <a:gd name="connsiteX3608" fmla="*/ 204850 w 1703335"/>
                  <a:gd name="connsiteY3608" fmla="*/ 574438 h 1593770"/>
                  <a:gd name="connsiteX3609" fmla="*/ 201264 w 1703335"/>
                  <a:gd name="connsiteY3609" fmla="*/ 579482 h 1593770"/>
                  <a:gd name="connsiteX3610" fmla="*/ 200704 w 1703335"/>
                  <a:gd name="connsiteY3610" fmla="*/ 580210 h 1593770"/>
                  <a:gd name="connsiteX3611" fmla="*/ 196389 w 1703335"/>
                  <a:gd name="connsiteY3611" fmla="*/ 585254 h 1593770"/>
                  <a:gd name="connsiteX3612" fmla="*/ 195828 w 1703335"/>
                  <a:gd name="connsiteY3612" fmla="*/ 585814 h 1593770"/>
                  <a:gd name="connsiteX3613" fmla="*/ 187927 w 1703335"/>
                  <a:gd name="connsiteY3613" fmla="*/ 593715 h 1593770"/>
                  <a:gd name="connsiteX3614" fmla="*/ 186526 w 1703335"/>
                  <a:gd name="connsiteY3614" fmla="*/ 594892 h 1593770"/>
                  <a:gd name="connsiteX3615" fmla="*/ 180923 w 1703335"/>
                  <a:gd name="connsiteY3615" fmla="*/ 598759 h 1593770"/>
                  <a:gd name="connsiteX3616" fmla="*/ 178625 w 1703335"/>
                  <a:gd name="connsiteY3616" fmla="*/ 602289 h 1593770"/>
                  <a:gd name="connsiteX3617" fmla="*/ 176608 w 1703335"/>
                  <a:gd name="connsiteY3617" fmla="*/ 604586 h 1593770"/>
                  <a:gd name="connsiteX3618" fmla="*/ 176608 w 1703335"/>
                  <a:gd name="connsiteY3618" fmla="*/ 605035 h 1593770"/>
                  <a:gd name="connsiteX3619" fmla="*/ 171116 w 1703335"/>
                  <a:gd name="connsiteY3619" fmla="*/ 614169 h 1593770"/>
                  <a:gd name="connsiteX3620" fmla="*/ 138782 w 1703335"/>
                  <a:gd name="connsiteY3620" fmla="*/ 631372 h 1593770"/>
                  <a:gd name="connsiteX3621" fmla="*/ 60162 w 1703335"/>
                  <a:gd name="connsiteY3621" fmla="*/ 669085 h 1593770"/>
                  <a:gd name="connsiteX3622" fmla="*/ 63692 w 1703335"/>
                  <a:gd name="connsiteY3622" fmla="*/ 670990 h 1593770"/>
                  <a:gd name="connsiteX3623" fmla="*/ 65766 w 1703335"/>
                  <a:gd name="connsiteY3623" fmla="*/ 670766 h 1593770"/>
                  <a:gd name="connsiteX3624" fmla="*/ 67895 w 1703335"/>
                  <a:gd name="connsiteY3624" fmla="*/ 670766 h 1593770"/>
                  <a:gd name="connsiteX3625" fmla="*/ 69016 w 1703335"/>
                  <a:gd name="connsiteY3625" fmla="*/ 670822 h 1593770"/>
                  <a:gd name="connsiteX3626" fmla="*/ 72939 w 1703335"/>
                  <a:gd name="connsiteY3626" fmla="*/ 670038 h 1593770"/>
                  <a:gd name="connsiteX3627" fmla="*/ 74396 w 1703335"/>
                  <a:gd name="connsiteY3627" fmla="*/ 670038 h 1593770"/>
                  <a:gd name="connsiteX3628" fmla="*/ 80111 w 1703335"/>
                  <a:gd name="connsiteY3628" fmla="*/ 671775 h 1593770"/>
                  <a:gd name="connsiteX3629" fmla="*/ 82241 w 1703335"/>
                  <a:gd name="connsiteY3629" fmla="*/ 673232 h 1593770"/>
                  <a:gd name="connsiteX3630" fmla="*/ 83810 w 1703335"/>
                  <a:gd name="connsiteY3630" fmla="*/ 674521 h 1593770"/>
                  <a:gd name="connsiteX3631" fmla="*/ 85883 w 1703335"/>
                  <a:gd name="connsiteY3631" fmla="*/ 676594 h 1593770"/>
                  <a:gd name="connsiteX3632" fmla="*/ 89133 w 1703335"/>
                  <a:gd name="connsiteY3632" fmla="*/ 674073 h 1593770"/>
                  <a:gd name="connsiteX3633" fmla="*/ 91991 w 1703335"/>
                  <a:gd name="connsiteY3633" fmla="*/ 672616 h 1593770"/>
                  <a:gd name="connsiteX3634" fmla="*/ 96586 w 1703335"/>
                  <a:gd name="connsiteY3634" fmla="*/ 671551 h 1593770"/>
                  <a:gd name="connsiteX3635" fmla="*/ 97315 w 1703335"/>
                  <a:gd name="connsiteY3635" fmla="*/ 671551 h 1593770"/>
                  <a:gd name="connsiteX3636" fmla="*/ 106225 w 1703335"/>
                  <a:gd name="connsiteY3636" fmla="*/ 676594 h 1593770"/>
                  <a:gd name="connsiteX3637" fmla="*/ 110147 w 1703335"/>
                  <a:gd name="connsiteY3637" fmla="*/ 680797 h 1593770"/>
                  <a:gd name="connsiteX3638" fmla="*/ 111100 w 1703335"/>
                  <a:gd name="connsiteY3638" fmla="*/ 681750 h 1593770"/>
                  <a:gd name="connsiteX3639" fmla="*/ 113005 w 1703335"/>
                  <a:gd name="connsiteY3639" fmla="*/ 684439 h 1593770"/>
                  <a:gd name="connsiteX3640" fmla="*/ 113734 w 1703335"/>
                  <a:gd name="connsiteY3640" fmla="*/ 685896 h 1593770"/>
                  <a:gd name="connsiteX3641" fmla="*/ 114126 w 1703335"/>
                  <a:gd name="connsiteY3641" fmla="*/ 686737 h 1593770"/>
                  <a:gd name="connsiteX3642" fmla="*/ 119113 w 1703335"/>
                  <a:gd name="connsiteY3642" fmla="*/ 687409 h 1593770"/>
                  <a:gd name="connsiteX3643" fmla="*/ 119393 w 1703335"/>
                  <a:gd name="connsiteY3643" fmla="*/ 687522 h 1593770"/>
                  <a:gd name="connsiteX3644" fmla="*/ 126062 w 1703335"/>
                  <a:gd name="connsiteY3644" fmla="*/ 688698 h 1593770"/>
                  <a:gd name="connsiteX3645" fmla="*/ 127127 w 1703335"/>
                  <a:gd name="connsiteY3645" fmla="*/ 688418 h 1593770"/>
                  <a:gd name="connsiteX3646" fmla="*/ 128584 w 1703335"/>
                  <a:gd name="connsiteY3646" fmla="*/ 688138 h 1593770"/>
                  <a:gd name="connsiteX3647" fmla="*/ 137101 w 1703335"/>
                  <a:gd name="connsiteY3647" fmla="*/ 688474 h 1593770"/>
                  <a:gd name="connsiteX3648" fmla="*/ 138558 w 1703335"/>
                  <a:gd name="connsiteY3648" fmla="*/ 689203 h 1593770"/>
                  <a:gd name="connsiteX3649" fmla="*/ 141248 w 1703335"/>
                  <a:gd name="connsiteY3649" fmla="*/ 691164 h 1593770"/>
                  <a:gd name="connsiteX3650" fmla="*/ 143377 w 1703335"/>
                  <a:gd name="connsiteY3650" fmla="*/ 693293 h 1593770"/>
                  <a:gd name="connsiteX3651" fmla="*/ 145283 w 1703335"/>
                  <a:gd name="connsiteY3651" fmla="*/ 695927 h 1593770"/>
                  <a:gd name="connsiteX3652" fmla="*/ 146235 w 1703335"/>
                  <a:gd name="connsiteY3652" fmla="*/ 697552 h 1593770"/>
                  <a:gd name="connsiteX3653" fmla="*/ 148197 w 1703335"/>
                  <a:gd name="connsiteY3653" fmla="*/ 700242 h 1593770"/>
                  <a:gd name="connsiteX3654" fmla="*/ 149598 w 1703335"/>
                  <a:gd name="connsiteY3654" fmla="*/ 703100 h 1593770"/>
                  <a:gd name="connsiteX3655" fmla="*/ 150662 w 1703335"/>
                  <a:gd name="connsiteY3655" fmla="*/ 708648 h 1593770"/>
                  <a:gd name="connsiteX3656" fmla="*/ 151447 w 1703335"/>
                  <a:gd name="connsiteY3656" fmla="*/ 709264 h 1593770"/>
                  <a:gd name="connsiteX3657" fmla="*/ 151447 w 1703335"/>
                  <a:gd name="connsiteY3657" fmla="*/ 709264 h 1593770"/>
                  <a:gd name="connsiteX3658" fmla="*/ 154137 w 1703335"/>
                  <a:gd name="connsiteY3658" fmla="*/ 711225 h 1593770"/>
                  <a:gd name="connsiteX3659" fmla="*/ 155538 w 1703335"/>
                  <a:gd name="connsiteY3659" fmla="*/ 712626 h 1593770"/>
                  <a:gd name="connsiteX3660" fmla="*/ 158564 w 1703335"/>
                  <a:gd name="connsiteY3660" fmla="*/ 719967 h 1593770"/>
                  <a:gd name="connsiteX3661" fmla="*/ 158564 w 1703335"/>
                  <a:gd name="connsiteY3661" fmla="*/ 720696 h 1593770"/>
                  <a:gd name="connsiteX3662" fmla="*/ 155538 w 1703335"/>
                  <a:gd name="connsiteY3662" fmla="*/ 728036 h 1593770"/>
                  <a:gd name="connsiteX3663" fmla="*/ 154809 w 1703335"/>
                  <a:gd name="connsiteY3663" fmla="*/ 728765 h 1593770"/>
                  <a:gd name="connsiteX3664" fmla="*/ 152119 w 1703335"/>
                  <a:gd name="connsiteY3664" fmla="*/ 730670 h 1593770"/>
                  <a:gd name="connsiteX3665" fmla="*/ 151335 w 1703335"/>
                  <a:gd name="connsiteY3665" fmla="*/ 731062 h 1593770"/>
                  <a:gd name="connsiteX3666" fmla="*/ 150999 w 1703335"/>
                  <a:gd name="connsiteY3666" fmla="*/ 731791 h 1593770"/>
                  <a:gd name="connsiteX3667" fmla="*/ 149373 w 1703335"/>
                  <a:gd name="connsiteY3667" fmla="*/ 735489 h 1593770"/>
                  <a:gd name="connsiteX3668" fmla="*/ 145731 w 1703335"/>
                  <a:gd name="connsiteY3668" fmla="*/ 740533 h 1593770"/>
                  <a:gd name="connsiteX3669" fmla="*/ 145339 w 1703335"/>
                  <a:gd name="connsiteY3669" fmla="*/ 741037 h 1593770"/>
                  <a:gd name="connsiteX3670" fmla="*/ 144498 w 1703335"/>
                  <a:gd name="connsiteY3670" fmla="*/ 743335 h 1593770"/>
                  <a:gd name="connsiteX3671" fmla="*/ 143602 w 1703335"/>
                  <a:gd name="connsiteY3671" fmla="*/ 745576 h 1593770"/>
                  <a:gd name="connsiteX3672" fmla="*/ 142425 w 1703335"/>
                  <a:gd name="connsiteY3672" fmla="*/ 748042 h 1593770"/>
                  <a:gd name="connsiteX3673" fmla="*/ 140968 w 1703335"/>
                  <a:gd name="connsiteY3673" fmla="*/ 750171 h 1593770"/>
                  <a:gd name="connsiteX3674" fmla="*/ 140183 w 1703335"/>
                  <a:gd name="connsiteY3674" fmla="*/ 751180 h 1593770"/>
                  <a:gd name="connsiteX3675" fmla="*/ 140183 w 1703335"/>
                  <a:gd name="connsiteY3675" fmla="*/ 751236 h 1593770"/>
                  <a:gd name="connsiteX3676" fmla="*/ 138278 w 1703335"/>
                  <a:gd name="connsiteY3676" fmla="*/ 753870 h 1593770"/>
                  <a:gd name="connsiteX3677" fmla="*/ 138054 w 1703335"/>
                  <a:gd name="connsiteY3677" fmla="*/ 754094 h 1593770"/>
                  <a:gd name="connsiteX3678" fmla="*/ 137325 w 1703335"/>
                  <a:gd name="connsiteY3678" fmla="*/ 755495 h 1593770"/>
                  <a:gd name="connsiteX3679" fmla="*/ 134860 w 1703335"/>
                  <a:gd name="connsiteY3679" fmla="*/ 758689 h 1593770"/>
                  <a:gd name="connsiteX3680" fmla="*/ 134860 w 1703335"/>
                  <a:gd name="connsiteY3680" fmla="*/ 759978 h 1593770"/>
                  <a:gd name="connsiteX3681" fmla="*/ 135196 w 1703335"/>
                  <a:gd name="connsiteY3681" fmla="*/ 760594 h 1593770"/>
                  <a:gd name="connsiteX3682" fmla="*/ 135924 w 1703335"/>
                  <a:gd name="connsiteY3682" fmla="*/ 762051 h 1593770"/>
                  <a:gd name="connsiteX3683" fmla="*/ 136485 w 1703335"/>
                  <a:gd name="connsiteY3683" fmla="*/ 763396 h 1593770"/>
                  <a:gd name="connsiteX3684" fmla="*/ 137213 w 1703335"/>
                  <a:gd name="connsiteY3684" fmla="*/ 765525 h 1593770"/>
                  <a:gd name="connsiteX3685" fmla="*/ 137718 w 1703335"/>
                  <a:gd name="connsiteY3685" fmla="*/ 768776 h 1593770"/>
                  <a:gd name="connsiteX3686" fmla="*/ 137718 w 1703335"/>
                  <a:gd name="connsiteY3686" fmla="*/ 773819 h 1593770"/>
                  <a:gd name="connsiteX3687" fmla="*/ 136653 w 1703335"/>
                  <a:gd name="connsiteY3687" fmla="*/ 778414 h 1593770"/>
                  <a:gd name="connsiteX3688" fmla="*/ 135196 w 1703335"/>
                  <a:gd name="connsiteY3688" fmla="*/ 781272 h 1593770"/>
                  <a:gd name="connsiteX3689" fmla="*/ 134131 w 1703335"/>
                  <a:gd name="connsiteY3689" fmla="*/ 782953 h 1593770"/>
                  <a:gd name="connsiteX3690" fmla="*/ 134131 w 1703335"/>
                  <a:gd name="connsiteY3690" fmla="*/ 783121 h 1593770"/>
                  <a:gd name="connsiteX3691" fmla="*/ 133067 w 1703335"/>
                  <a:gd name="connsiteY3691" fmla="*/ 787716 h 1593770"/>
                  <a:gd name="connsiteX3692" fmla="*/ 132730 w 1703335"/>
                  <a:gd name="connsiteY3692" fmla="*/ 788389 h 1593770"/>
                  <a:gd name="connsiteX3693" fmla="*/ 133123 w 1703335"/>
                  <a:gd name="connsiteY3693" fmla="*/ 789958 h 1593770"/>
                  <a:gd name="connsiteX3694" fmla="*/ 133235 w 1703335"/>
                  <a:gd name="connsiteY3694" fmla="*/ 794609 h 1593770"/>
                  <a:gd name="connsiteX3695" fmla="*/ 136765 w 1703335"/>
                  <a:gd name="connsiteY3695" fmla="*/ 796122 h 1593770"/>
                  <a:gd name="connsiteX3696" fmla="*/ 138502 w 1703335"/>
                  <a:gd name="connsiteY3696" fmla="*/ 797243 h 1593770"/>
                  <a:gd name="connsiteX3697" fmla="*/ 140351 w 1703335"/>
                  <a:gd name="connsiteY3697" fmla="*/ 797243 h 1593770"/>
                  <a:gd name="connsiteX3698" fmla="*/ 148645 w 1703335"/>
                  <a:gd name="connsiteY3698" fmla="*/ 801389 h 1593770"/>
                  <a:gd name="connsiteX3699" fmla="*/ 149373 w 1703335"/>
                  <a:gd name="connsiteY3699" fmla="*/ 802342 h 1593770"/>
                  <a:gd name="connsiteX3700" fmla="*/ 153184 w 1703335"/>
                  <a:gd name="connsiteY3700" fmla="*/ 806545 h 1593770"/>
                  <a:gd name="connsiteX3701" fmla="*/ 155706 w 1703335"/>
                  <a:gd name="connsiteY3701" fmla="*/ 813325 h 1593770"/>
                  <a:gd name="connsiteX3702" fmla="*/ 154753 w 1703335"/>
                  <a:gd name="connsiteY3702" fmla="*/ 817584 h 1593770"/>
                  <a:gd name="connsiteX3703" fmla="*/ 157667 w 1703335"/>
                  <a:gd name="connsiteY3703" fmla="*/ 819657 h 1593770"/>
                  <a:gd name="connsiteX3704" fmla="*/ 158395 w 1703335"/>
                  <a:gd name="connsiteY3704" fmla="*/ 820386 h 1593770"/>
                  <a:gd name="connsiteX3705" fmla="*/ 161421 w 1703335"/>
                  <a:gd name="connsiteY3705" fmla="*/ 827671 h 1593770"/>
                  <a:gd name="connsiteX3706" fmla="*/ 161421 w 1703335"/>
                  <a:gd name="connsiteY3706" fmla="*/ 831257 h 1593770"/>
                  <a:gd name="connsiteX3707" fmla="*/ 160301 w 1703335"/>
                  <a:gd name="connsiteY3707" fmla="*/ 835908 h 1593770"/>
                  <a:gd name="connsiteX3708" fmla="*/ 159572 w 1703335"/>
                  <a:gd name="connsiteY3708" fmla="*/ 837365 h 1593770"/>
                  <a:gd name="connsiteX3709" fmla="*/ 159236 w 1703335"/>
                  <a:gd name="connsiteY3709" fmla="*/ 837982 h 1593770"/>
                  <a:gd name="connsiteX3710" fmla="*/ 157667 w 1703335"/>
                  <a:gd name="connsiteY3710" fmla="*/ 843249 h 1593770"/>
                  <a:gd name="connsiteX3711" fmla="*/ 156714 w 1703335"/>
                  <a:gd name="connsiteY3711" fmla="*/ 849581 h 1593770"/>
                  <a:gd name="connsiteX3712" fmla="*/ 155986 w 1703335"/>
                  <a:gd name="connsiteY3712" fmla="*/ 851038 h 1593770"/>
                  <a:gd name="connsiteX3713" fmla="*/ 154193 w 1703335"/>
                  <a:gd name="connsiteY3713" fmla="*/ 853560 h 1593770"/>
                  <a:gd name="connsiteX3714" fmla="*/ 154193 w 1703335"/>
                  <a:gd name="connsiteY3714" fmla="*/ 854288 h 1593770"/>
                  <a:gd name="connsiteX3715" fmla="*/ 148533 w 1703335"/>
                  <a:gd name="connsiteY3715" fmla="*/ 863479 h 1593770"/>
                  <a:gd name="connsiteX3716" fmla="*/ 146123 w 1703335"/>
                  <a:gd name="connsiteY3716" fmla="*/ 865888 h 1593770"/>
                  <a:gd name="connsiteX3717" fmla="*/ 140295 w 1703335"/>
                  <a:gd name="connsiteY3717" fmla="*/ 868802 h 1593770"/>
                  <a:gd name="connsiteX3718" fmla="*/ 139735 w 1703335"/>
                  <a:gd name="connsiteY3718" fmla="*/ 869419 h 1593770"/>
                  <a:gd name="connsiteX3719" fmla="*/ 139007 w 1703335"/>
                  <a:gd name="connsiteY3719" fmla="*/ 870147 h 1593770"/>
                  <a:gd name="connsiteX3720" fmla="*/ 131498 w 1703335"/>
                  <a:gd name="connsiteY3720" fmla="*/ 873173 h 1593770"/>
                  <a:gd name="connsiteX3721" fmla="*/ 129032 w 1703335"/>
                  <a:gd name="connsiteY3721" fmla="*/ 874574 h 1593770"/>
                  <a:gd name="connsiteX3722" fmla="*/ 126006 w 1703335"/>
                  <a:gd name="connsiteY3722" fmla="*/ 882363 h 1593770"/>
                  <a:gd name="connsiteX3723" fmla="*/ 124717 w 1703335"/>
                  <a:gd name="connsiteY3723" fmla="*/ 883652 h 1593770"/>
                  <a:gd name="connsiteX3724" fmla="*/ 124717 w 1703335"/>
                  <a:gd name="connsiteY3724" fmla="*/ 885109 h 1593770"/>
                  <a:gd name="connsiteX3725" fmla="*/ 124157 w 1703335"/>
                  <a:gd name="connsiteY3725" fmla="*/ 888415 h 1593770"/>
                  <a:gd name="connsiteX3726" fmla="*/ 123428 w 1703335"/>
                  <a:gd name="connsiteY3726" fmla="*/ 890545 h 1593770"/>
                  <a:gd name="connsiteX3727" fmla="*/ 122476 w 1703335"/>
                  <a:gd name="connsiteY3727" fmla="*/ 892562 h 1593770"/>
                  <a:gd name="connsiteX3728" fmla="*/ 122363 w 1703335"/>
                  <a:gd name="connsiteY3728" fmla="*/ 892730 h 1593770"/>
                  <a:gd name="connsiteX3729" fmla="*/ 121523 w 1703335"/>
                  <a:gd name="connsiteY3729" fmla="*/ 898782 h 1593770"/>
                  <a:gd name="connsiteX3730" fmla="*/ 123204 w 1703335"/>
                  <a:gd name="connsiteY3730" fmla="*/ 904442 h 1593770"/>
                  <a:gd name="connsiteX3731" fmla="*/ 123204 w 1703335"/>
                  <a:gd name="connsiteY3731" fmla="*/ 905170 h 1593770"/>
                  <a:gd name="connsiteX3732" fmla="*/ 122700 w 1703335"/>
                  <a:gd name="connsiteY3732" fmla="*/ 908420 h 1593770"/>
                  <a:gd name="connsiteX3733" fmla="*/ 121243 w 1703335"/>
                  <a:gd name="connsiteY3733" fmla="*/ 912735 h 1593770"/>
                  <a:gd name="connsiteX3734" fmla="*/ 120010 w 1703335"/>
                  <a:gd name="connsiteY3734" fmla="*/ 915201 h 1593770"/>
                  <a:gd name="connsiteX3735" fmla="*/ 119786 w 1703335"/>
                  <a:gd name="connsiteY3735" fmla="*/ 915537 h 1593770"/>
                  <a:gd name="connsiteX3736" fmla="*/ 120290 w 1703335"/>
                  <a:gd name="connsiteY3736" fmla="*/ 918787 h 1593770"/>
                  <a:gd name="connsiteX3737" fmla="*/ 120290 w 1703335"/>
                  <a:gd name="connsiteY3737" fmla="*/ 924503 h 1593770"/>
                  <a:gd name="connsiteX3738" fmla="*/ 119506 w 1703335"/>
                  <a:gd name="connsiteY3738" fmla="*/ 928426 h 1593770"/>
                  <a:gd name="connsiteX3739" fmla="*/ 119562 w 1703335"/>
                  <a:gd name="connsiteY3739" fmla="*/ 928482 h 1593770"/>
                  <a:gd name="connsiteX3740" fmla="*/ 120794 w 1703335"/>
                  <a:gd name="connsiteY3740" fmla="*/ 931508 h 1593770"/>
                  <a:gd name="connsiteX3741" fmla="*/ 121635 w 1703335"/>
                  <a:gd name="connsiteY3741" fmla="*/ 932236 h 1593770"/>
                  <a:gd name="connsiteX3742" fmla="*/ 122363 w 1703335"/>
                  <a:gd name="connsiteY3742" fmla="*/ 932965 h 1593770"/>
                  <a:gd name="connsiteX3743" fmla="*/ 124437 w 1703335"/>
                  <a:gd name="connsiteY3743" fmla="*/ 944565 h 1593770"/>
                  <a:gd name="connsiteX3744" fmla="*/ 125390 w 1703335"/>
                  <a:gd name="connsiteY3744" fmla="*/ 948879 h 1593770"/>
                  <a:gd name="connsiteX3745" fmla="*/ 125390 w 1703335"/>
                  <a:gd name="connsiteY3745" fmla="*/ 950336 h 1593770"/>
                  <a:gd name="connsiteX3746" fmla="*/ 125165 w 1703335"/>
                  <a:gd name="connsiteY3746" fmla="*/ 952354 h 1593770"/>
                  <a:gd name="connsiteX3747" fmla="*/ 124661 w 1703335"/>
                  <a:gd name="connsiteY3747" fmla="*/ 955156 h 1593770"/>
                  <a:gd name="connsiteX3748" fmla="*/ 124829 w 1703335"/>
                  <a:gd name="connsiteY3748" fmla="*/ 955660 h 1593770"/>
                  <a:gd name="connsiteX3749" fmla="*/ 125558 w 1703335"/>
                  <a:gd name="connsiteY3749" fmla="*/ 957789 h 1593770"/>
                  <a:gd name="connsiteX3750" fmla="*/ 125782 w 1703335"/>
                  <a:gd name="connsiteY3750" fmla="*/ 958462 h 1593770"/>
                  <a:gd name="connsiteX3751" fmla="*/ 128135 w 1703335"/>
                  <a:gd name="connsiteY3751" fmla="*/ 960199 h 1593770"/>
                  <a:gd name="connsiteX3752" fmla="*/ 130265 w 1703335"/>
                  <a:gd name="connsiteY3752" fmla="*/ 962328 h 1593770"/>
                  <a:gd name="connsiteX3753" fmla="*/ 132506 w 1703335"/>
                  <a:gd name="connsiteY3753" fmla="*/ 965747 h 1593770"/>
                  <a:gd name="connsiteX3754" fmla="*/ 133963 w 1703335"/>
                  <a:gd name="connsiteY3754" fmla="*/ 971070 h 1593770"/>
                  <a:gd name="connsiteX3755" fmla="*/ 133963 w 1703335"/>
                  <a:gd name="connsiteY3755" fmla="*/ 972527 h 1593770"/>
                  <a:gd name="connsiteX3756" fmla="*/ 132899 w 1703335"/>
                  <a:gd name="connsiteY3756" fmla="*/ 977122 h 1593770"/>
                  <a:gd name="connsiteX3757" fmla="*/ 132170 w 1703335"/>
                  <a:gd name="connsiteY3757" fmla="*/ 978579 h 1593770"/>
                  <a:gd name="connsiteX3758" fmla="*/ 131890 w 1703335"/>
                  <a:gd name="connsiteY3758" fmla="*/ 979084 h 1593770"/>
                  <a:gd name="connsiteX3759" fmla="*/ 136541 w 1703335"/>
                  <a:gd name="connsiteY3759" fmla="*/ 977963 h 1593770"/>
                  <a:gd name="connsiteX3760" fmla="*/ 137269 w 1703335"/>
                  <a:gd name="connsiteY3760" fmla="*/ 977963 h 1593770"/>
                  <a:gd name="connsiteX3761" fmla="*/ 141921 w 1703335"/>
                  <a:gd name="connsiteY3761" fmla="*/ 979084 h 1593770"/>
                  <a:gd name="connsiteX3762" fmla="*/ 144778 w 1703335"/>
                  <a:gd name="connsiteY3762" fmla="*/ 980540 h 1593770"/>
                  <a:gd name="connsiteX3763" fmla="*/ 147468 w 1703335"/>
                  <a:gd name="connsiteY3763" fmla="*/ 982446 h 1593770"/>
                  <a:gd name="connsiteX3764" fmla="*/ 147692 w 1703335"/>
                  <a:gd name="connsiteY3764" fmla="*/ 982670 h 1593770"/>
                  <a:gd name="connsiteX3765" fmla="*/ 152287 w 1703335"/>
                  <a:gd name="connsiteY3765" fmla="*/ 987265 h 1593770"/>
                  <a:gd name="connsiteX3766" fmla="*/ 153016 w 1703335"/>
                  <a:gd name="connsiteY3766" fmla="*/ 988722 h 1593770"/>
                  <a:gd name="connsiteX3767" fmla="*/ 154081 w 1703335"/>
                  <a:gd name="connsiteY3767" fmla="*/ 993317 h 1593770"/>
                  <a:gd name="connsiteX3768" fmla="*/ 154081 w 1703335"/>
                  <a:gd name="connsiteY3768" fmla="*/ 994045 h 1593770"/>
                  <a:gd name="connsiteX3769" fmla="*/ 151055 w 1703335"/>
                  <a:gd name="connsiteY3769" fmla="*/ 1001330 h 1593770"/>
                  <a:gd name="connsiteX3770" fmla="*/ 150326 w 1703335"/>
                  <a:gd name="connsiteY3770" fmla="*/ 1002227 h 1593770"/>
                  <a:gd name="connsiteX3771" fmla="*/ 150438 w 1703335"/>
                  <a:gd name="connsiteY3771" fmla="*/ 1002787 h 1593770"/>
                  <a:gd name="connsiteX3772" fmla="*/ 153632 w 1703335"/>
                  <a:gd name="connsiteY3772" fmla="*/ 1006374 h 1593770"/>
                  <a:gd name="connsiteX3773" fmla="*/ 156098 w 1703335"/>
                  <a:gd name="connsiteY3773" fmla="*/ 1008223 h 1593770"/>
                  <a:gd name="connsiteX3774" fmla="*/ 158788 w 1703335"/>
                  <a:gd name="connsiteY3774" fmla="*/ 1010913 h 1593770"/>
                  <a:gd name="connsiteX3775" fmla="*/ 161309 w 1703335"/>
                  <a:gd name="connsiteY3775" fmla="*/ 1012426 h 1593770"/>
                  <a:gd name="connsiteX3776" fmla="*/ 166017 w 1703335"/>
                  <a:gd name="connsiteY3776" fmla="*/ 1023801 h 1593770"/>
                  <a:gd name="connsiteX3777" fmla="*/ 165288 w 1703335"/>
                  <a:gd name="connsiteY3777" fmla="*/ 1026659 h 1593770"/>
                  <a:gd name="connsiteX3778" fmla="*/ 164111 w 1703335"/>
                  <a:gd name="connsiteY3778" fmla="*/ 1029517 h 1593770"/>
                  <a:gd name="connsiteX3779" fmla="*/ 164560 w 1703335"/>
                  <a:gd name="connsiteY3779" fmla="*/ 1039492 h 1593770"/>
                  <a:gd name="connsiteX3780" fmla="*/ 163831 w 1703335"/>
                  <a:gd name="connsiteY3780" fmla="*/ 1040949 h 1593770"/>
                  <a:gd name="connsiteX3781" fmla="*/ 160301 w 1703335"/>
                  <a:gd name="connsiteY3781" fmla="*/ 1044927 h 1593770"/>
                  <a:gd name="connsiteX3782" fmla="*/ 158900 w 1703335"/>
                  <a:gd name="connsiteY3782" fmla="*/ 1045880 h 1593770"/>
                  <a:gd name="connsiteX3783" fmla="*/ 157835 w 1703335"/>
                  <a:gd name="connsiteY3783" fmla="*/ 1048626 h 1593770"/>
                  <a:gd name="connsiteX3784" fmla="*/ 153800 w 1703335"/>
                  <a:gd name="connsiteY3784" fmla="*/ 1056023 h 1593770"/>
                  <a:gd name="connsiteX3785" fmla="*/ 151895 w 1703335"/>
                  <a:gd name="connsiteY3785" fmla="*/ 1058713 h 1593770"/>
                  <a:gd name="connsiteX3786" fmla="*/ 151615 w 1703335"/>
                  <a:gd name="connsiteY3786" fmla="*/ 1058993 h 1593770"/>
                  <a:gd name="connsiteX3787" fmla="*/ 150943 w 1703335"/>
                  <a:gd name="connsiteY3787" fmla="*/ 1060394 h 1593770"/>
                  <a:gd name="connsiteX3788" fmla="*/ 149037 w 1703335"/>
                  <a:gd name="connsiteY3788" fmla="*/ 1063083 h 1593770"/>
                  <a:gd name="connsiteX3789" fmla="*/ 147636 w 1703335"/>
                  <a:gd name="connsiteY3789" fmla="*/ 1064484 h 1593770"/>
                  <a:gd name="connsiteX3790" fmla="*/ 146011 w 1703335"/>
                  <a:gd name="connsiteY3790" fmla="*/ 1068687 h 1593770"/>
                  <a:gd name="connsiteX3791" fmla="*/ 144554 w 1703335"/>
                  <a:gd name="connsiteY3791" fmla="*/ 1070817 h 1593770"/>
                  <a:gd name="connsiteX3792" fmla="*/ 135981 w 1703335"/>
                  <a:gd name="connsiteY3792" fmla="*/ 1075412 h 1593770"/>
                  <a:gd name="connsiteX3793" fmla="*/ 129760 w 1703335"/>
                  <a:gd name="connsiteY3793" fmla="*/ 1075412 h 1593770"/>
                  <a:gd name="connsiteX3794" fmla="*/ 127463 w 1703335"/>
                  <a:gd name="connsiteY3794" fmla="*/ 1078830 h 1593770"/>
                  <a:gd name="connsiteX3795" fmla="*/ 125333 w 1703335"/>
                  <a:gd name="connsiteY3795" fmla="*/ 1080959 h 1593770"/>
                  <a:gd name="connsiteX3796" fmla="*/ 121299 w 1703335"/>
                  <a:gd name="connsiteY3796" fmla="*/ 1083481 h 1593770"/>
                  <a:gd name="connsiteX3797" fmla="*/ 119169 w 1703335"/>
                  <a:gd name="connsiteY3797" fmla="*/ 1084209 h 1593770"/>
                  <a:gd name="connsiteX3798" fmla="*/ 119954 w 1703335"/>
                  <a:gd name="connsiteY3798" fmla="*/ 1084770 h 1593770"/>
                  <a:gd name="connsiteX3799" fmla="*/ 122363 w 1703335"/>
                  <a:gd name="connsiteY3799" fmla="*/ 1087292 h 1593770"/>
                  <a:gd name="connsiteX3800" fmla="*/ 123260 w 1703335"/>
                  <a:gd name="connsiteY3800" fmla="*/ 1088581 h 1593770"/>
                  <a:gd name="connsiteX3801" fmla="*/ 126286 w 1703335"/>
                  <a:gd name="connsiteY3801" fmla="*/ 1095865 h 1593770"/>
                  <a:gd name="connsiteX3802" fmla="*/ 126286 w 1703335"/>
                  <a:gd name="connsiteY3802" fmla="*/ 1096594 h 1593770"/>
                  <a:gd name="connsiteX3803" fmla="*/ 125782 w 1703335"/>
                  <a:gd name="connsiteY3803" fmla="*/ 1099732 h 1593770"/>
                  <a:gd name="connsiteX3804" fmla="*/ 126118 w 1703335"/>
                  <a:gd name="connsiteY3804" fmla="*/ 1100068 h 1593770"/>
                  <a:gd name="connsiteX3805" fmla="*/ 129873 w 1703335"/>
                  <a:gd name="connsiteY3805" fmla="*/ 1108025 h 1593770"/>
                  <a:gd name="connsiteX3806" fmla="*/ 129873 w 1703335"/>
                  <a:gd name="connsiteY3806" fmla="*/ 1108754 h 1593770"/>
                  <a:gd name="connsiteX3807" fmla="*/ 129760 w 1703335"/>
                  <a:gd name="connsiteY3807" fmla="*/ 1110211 h 1593770"/>
                  <a:gd name="connsiteX3808" fmla="*/ 128976 w 1703335"/>
                  <a:gd name="connsiteY3808" fmla="*/ 1123996 h 1593770"/>
                  <a:gd name="connsiteX3809" fmla="*/ 128247 w 1703335"/>
                  <a:gd name="connsiteY3809" fmla="*/ 1124724 h 1593770"/>
                  <a:gd name="connsiteX3810" fmla="*/ 126790 w 1703335"/>
                  <a:gd name="connsiteY3810" fmla="*/ 1125957 h 1593770"/>
                  <a:gd name="connsiteX3811" fmla="*/ 125109 w 1703335"/>
                  <a:gd name="connsiteY3811" fmla="*/ 1129320 h 1593770"/>
                  <a:gd name="connsiteX3812" fmla="*/ 126566 w 1703335"/>
                  <a:gd name="connsiteY3812" fmla="*/ 1131505 h 1593770"/>
                  <a:gd name="connsiteX3813" fmla="*/ 127295 w 1703335"/>
                  <a:gd name="connsiteY3813" fmla="*/ 1132962 h 1593770"/>
                  <a:gd name="connsiteX3814" fmla="*/ 125333 w 1703335"/>
                  <a:gd name="connsiteY3814" fmla="*/ 1144898 h 1593770"/>
                  <a:gd name="connsiteX3815" fmla="*/ 124605 w 1703335"/>
                  <a:gd name="connsiteY3815" fmla="*/ 1145626 h 1593770"/>
                  <a:gd name="connsiteX3816" fmla="*/ 123764 w 1703335"/>
                  <a:gd name="connsiteY3816" fmla="*/ 1146411 h 1593770"/>
                  <a:gd name="connsiteX3817" fmla="*/ 120402 w 1703335"/>
                  <a:gd name="connsiteY3817" fmla="*/ 1149101 h 1593770"/>
                  <a:gd name="connsiteX3818" fmla="*/ 120290 w 1703335"/>
                  <a:gd name="connsiteY3818" fmla="*/ 1149661 h 1593770"/>
                  <a:gd name="connsiteX3819" fmla="*/ 119954 w 1703335"/>
                  <a:gd name="connsiteY3819" fmla="*/ 1150894 h 1593770"/>
                  <a:gd name="connsiteX3820" fmla="*/ 118497 w 1703335"/>
                  <a:gd name="connsiteY3820" fmla="*/ 1155209 h 1593770"/>
                  <a:gd name="connsiteX3821" fmla="*/ 114574 w 1703335"/>
                  <a:gd name="connsiteY3821" fmla="*/ 1160476 h 1593770"/>
                  <a:gd name="connsiteX3822" fmla="*/ 114350 w 1703335"/>
                  <a:gd name="connsiteY3822" fmla="*/ 1160869 h 1593770"/>
                  <a:gd name="connsiteX3823" fmla="*/ 112501 w 1703335"/>
                  <a:gd name="connsiteY3823" fmla="*/ 1163446 h 1593770"/>
                  <a:gd name="connsiteX3824" fmla="*/ 114182 w 1703335"/>
                  <a:gd name="connsiteY3824" fmla="*/ 1166584 h 1593770"/>
                  <a:gd name="connsiteX3825" fmla="*/ 114686 w 1703335"/>
                  <a:gd name="connsiteY3825" fmla="*/ 1168041 h 1593770"/>
                  <a:gd name="connsiteX3826" fmla="*/ 115807 w 1703335"/>
                  <a:gd name="connsiteY3826" fmla="*/ 1170227 h 1593770"/>
                  <a:gd name="connsiteX3827" fmla="*/ 116424 w 1703335"/>
                  <a:gd name="connsiteY3827" fmla="*/ 1171796 h 1593770"/>
                  <a:gd name="connsiteX3828" fmla="*/ 120458 w 1703335"/>
                  <a:gd name="connsiteY3828" fmla="*/ 1173197 h 1593770"/>
                  <a:gd name="connsiteX3829" fmla="*/ 125950 w 1703335"/>
                  <a:gd name="connsiteY3829" fmla="*/ 1178408 h 1593770"/>
                  <a:gd name="connsiteX3830" fmla="*/ 128920 w 1703335"/>
                  <a:gd name="connsiteY3830" fmla="*/ 1180482 h 1593770"/>
                  <a:gd name="connsiteX3831" fmla="*/ 129648 w 1703335"/>
                  <a:gd name="connsiteY3831" fmla="*/ 1181210 h 1593770"/>
                  <a:gd name="connsiteX3832" fmla="*/ 130321 w 1703335"/>
                  <a:gd name="connsiteY3832" fmla="*/ 1181938 h 1593770"/>
                  <a:gd name="connsiteX3833" fmla="*/ 132562 w 1703335"/>
                  <a:gd name="connsiteY3833" fmla="*/ 1184516 h 1593770"/>
                  <a:gd name="connsiteX3834" fmla="*/ 133571 w 1703335"/>
                  <a:gd name="connsiteY3834" fmla="*/ 1193202 h 1593770"/>
                  <a:gd name="connsiteX3835" fmla="*/ 134019 w 1703335"/>
                  <a:gd name="connsiteY3835" fmla="*/ 1194547 h 1593770"/>
                  <a:gd name="connsiteX3836" fmla="*/ 137382 w 1703335"/>
                  <a:gd name="connsiteY3836" fmla="*/ 1194043 h 1593770"/>
                  <a:gd name="connsiteX3837" fmla="*/ 140127 w 1703335"/>
                  <a:gd name="connsiteY3837" fmla="*/ 1194043 h 1593770"/>
                  <a:gd name="connsiteX3838" fmla="*/ 144218 w 1703335"/>
                  <a:gd name="connsiteY3838" fmla="*/ 1194547 h 1593770"/>
                  <a:gd name="connsiteX3839" fmla="*/ 145899 w 1703335"/>
                  <a:gd name="connsiteY3839" fmla="*/ 1194099 h 1593770"/>
                  <a:gd name="connsiteX3840" fmla="*/ 153184 w 1703335"/>
                  <a:gd name="connsiteY3840" fmla="*/ 1191073 h 1593770"/>
                  <a:gd name="connsiteX3841" fmla="*/ 155313 w 1703335"/>
                  <a:gd name="connsiteY3841" fmla="*/ 1191073 h 1593770"/>
                  <a:gd name="connsiteX3842" fmla="*/ 162598 w 1703335"/>
                  <a:gd name="connsiteY3842" fmla="*/ 1194099 h 1593770"/>
                  <a:gd name="connsiteX3843" fmla="*/ 169043 w 1703335"/>
                  <a:gd name="connsiteY3843" fmla="*/ 1200543 h 1593770"/>
                  <a:gd name="connsiteX3844" fmla="*/ 171004 w 1703335"/>
                  <a:gd name="connsiteY3844" fmla="*/ 1203233 h 1593770"/>
                  <a:gd name="connsiteX3845" fmla="*/ 171732 w 1703335"/>
                  <a:gd name="connsiteY3845" fmla="*/ 1204690 h 1593770"/>
                  <a:gd name="connsiteX3846" fmla="*/ 172293 w 1703335"/>
                  <a:gd name="connsiteY3846" fmla="*/ 1206035 h 1593770"/>
                  <a:gd name="connsiteX3847" fmla="*/ 173021 w 1703335"/>
                  <a:gd name="connsiteY3847" fmla="*/ 1208164 h 1593770"/>
                  <a:gd name="connsiteX3848" fmla="*/ 173526 w 1703335"/>
                  <a:gd name="connsiteY3848" fmla="*/ 1211414 h 1593770"/>
                  <a:gd name="connsiteX3849" fmla="*/ 173526 w 1703335"/>
                  <a:gd name="connsiteY3849" fmla="*/ 1213544 h 1593770"/>
                  <a:gd name="connsiteX3850" fmla="*/ 173301 w 1703335"/>
                  <a:gd name="connsiteY3850" fmla="*/ 1215561 h 1593770"/>
                  <a:gd name="connsiteX3851" fmla="*/ 172573 w 1703335"/>
                  <a:gd name="connsiteY3851" fmla="*/ 1219203 h 1593770"/>
                  <a:gd name="connsiteX3852" fmla="*/ 173357 w 1703335"/>
                  <a:gd name="connsiteY3852" fmla="*/ 1219876 h 1593770"/>
                  <a:gd name="connsiteX3853" fmla="*/ 174086 w 1703335"/>
                  <a:gd name="connsiteY3853" fmla="*/ 1220604 h 1593770"/>
                  <a:gd name="connsiteX3854" fmla="*/ 176608 w 1703335"/>
                  <a:gd name="connsiteY3854" fmla="*/ 1231195 h 1593770"/>
                  <a:gd name="connsiteX3855" fmla="*/ 175879 w 1703335"/>
                  <a:gd name="connsiteY3855" fmla="*/ 1233325 h 1593770"/>
                  <a:gd name="connsiteX3856" fmla="*/ 175599 w 1703335"/>
                  <a:gd name="connsiteY3856" fmla="*/ 1234109 h 1593770"/>
                  <a:gd name="connsiteX3857" fmla="*/ 173470 w 1703335"/>
                  <a:gd name="connsiteY3857" fmla="*/ 1239041 h 1593770"/>
                  <a:gd name="connsiteX3858" fmla="*/ 174478 w 1703335"/>
                  <a:gd name="connsiteY3858" fmla="*/ 1241282 h 1593770"/>
                  <a:gd name="connsiteX3859" fmla="*/ 174646 w 1703335"/>
                  <a:gd name="connsiteY3859" fmla="*/ 1241562 h 1593770"/>
                  <a:gd name="connsiteX3860" fmla="*/ 176383 w 1703335"/>
                  <a:gd name="connsiteY3860" fmla="*/ 1247054 h 1593770"/>
                  <a:gd name="connsiteX3861" fmla="*/ 176552 w 1703335"/>
                  <a:gd name="connsiteY3861" fmla="*/ 1247614 h 1593770"/>
                  <a:gd name="connsiteX3862" fmla="*/ 176776 w 1703335"/>
                  <a:gd name="connsiteY3862" fmla="*/ 1253386 h 1593770"/>
                  <a:gd name="connsiteX3863" fmla="*/ 176383 w 1703335"/>
                  <a:gd name="connsiteY3863" fmla="*/ 1255179 h 1593770"/>
                  <a:gd name="connsiteX3864" fmla="*/ 175319 w 1703335"/>
                  <a:gd name="connsiteY3864" fmla="*/ 1259774 h 1593770"/>
                  <a:gd name="connsiteX3865" fmla="*/ 177168 w 1703335"/>
                  <a:gd name="connsiteY3865" fmla="*/ 1260223 h 1593770"/>
                  <a:gd name="connsiteX3866" fmla="*/ 177952 w 1703335"/>
                  <a:gd name="connsiteY3866" fmla="*/ 1260447 h 1593770"/>
                  <a:gd name="connsiteX3867" fmla="*/ 180082 w 1703335"/>
                  <a:gd name="connsiteY3867" fmla="*/ 1261175 h 1593770"/>
                  <a:gd name="connsiteX3868" fmla="*/ 184061 w 1703335"/>
                  <a:gd name="connsiteY3868" fmla="*/ 1263641 h 1593770"/>
                  <a:gd name="connsiteX3869" fmla="*/ 184789 w 1703335"/>
                  <a:gd name="connsiteY3869" fmla="*/ 1264369 h 1593770"/>
                  <a:gd name="connsiteX3870" fmla="*/ 187311 w 1703335"/>
                  <a:gd name="connsiteY3870" fmla="*/ 1268460 h 1593770"/>
                  <a:gd name="connsiteX3871" fmla="*/ 188039 w 1703335"/>
                  <a:gd name="connsiteY3871" fmla="*/ 1270590 h 1593770"/>
                  <a:gd name="connsiteX3872" fmla="*/ 188543 w 1703335"/>
                  <a:gd name="connsiteY3872" fmla="*/ 1273840 h 1593770"/>
                  <a:gd name="connsiteX3873" fmla="*/ 188543 w 1703335"/>
                  <a:gd name="connsiteY3873" fmla="*/ 1276137 h 1593770"/>
                  <a:gd name="connsiteX3874" fmla="*/ 189608 w 1703335"/>
                  <a:gd name="connsiteY3874" fmla="*/ 1277818 h 1593770"/>
                  <a:gd name="connsiteX3875" fmla="*/ 190337 w 1703335"/>
                  <a:gd name="connsiteY3875" fmla="*/ 1279275 h 1593770"/>
                  <a:gd name="connsiteX3876" fmla="*/ 190897 w 1703335"/>
                  <a:gd name="connsiteY3876" fmla="*/ 1280620 h 1593770"/>
                  <a:gd name="connsiteX3877" fmla="*/ 192466 w 1703335"/>
                  <a:gd name="connsiteY3877" fmla="*/ 1284263 h 1593770"/>
                  <a:gd name="connsiteX3878" fmla="*/ 193587 w 1703335"/>
                  <a:gd name="connsiteY3878" fmla="*/ 1288914 h 1593770"/>
                  <a:gd name="connsiteX3879" fmla="*/ 193587 w 1703335"/>
                  <a:gd name="connsiteY3879" fmla="*/ 1289418 h 1593770"/>
                  <a:gd name="connsiteX3880" fmla="*/ 194315 w 1703335"/>
                  <a:gd name="connsiteY3880" fmla="*/ 1293173 h 1593770"/>
                  <a:gd name="connsiteX3881" fmla="*/ 194315 w 1703335"/>
                  <a:gd name="connsiteY3881" fmla="*/ 1293901 h 1593770"/>
                  <a:gd name="connsiteX3882" fmla="*/ 193811 w 1703335"/>
                  <a:gd name="connsiteY3882" fmla="*/ 1297039 h 1593770"/>
                  <a:gd name="connsiteX3883" fmla="*/ 194147 w 1703335"/>
                  <a:gd name="connsiteY3883" fmla="*/ 1297376 h 1593770"/>
                  <a:gd name="connsiteX3884" fmla="*/ 196949 w 1703335"/>
                  <a:gd name="connsiteY3884" fmla="*/ 1300065 h 1593770"/>
                  <a:gd name="connsiteX3885" fmla="*/ 200143 w 1703335"/>
                  <a:gd name="connsiteY3885" fmla="*/ 1297543 h 1593770"/>
                  <a:gd name="connsiteX3886" fmla="*/ 212920 w 1703335"/>
                  <a:gd name="connsiteY3886" fmla="*/ 1296927 h 1593770"/>
                  <a:gd name="connsiteX3887" fmla="*/ 213032 w 1703335"/>
                  <a:gd name="connsiteY3887" fmla="*/ 1296983 h 1593770"/>
                  <a:gd name="connsiteX3888" fmla="*/ 217067 w 1703335"/>
                  <a:gd name="connsiteY3888" fmla="*/ 1299505 h 1593770"/>
                  <a:gd name="connsiteX3889" fmla="*/ 217739 w 1703335"/>
                  <a:gd name="connsiteY3889" fmla="*/ 1300177 h 1593770"/>
                  <a:gd name="connsiteX3890" fmla="*/ 221550 w 1703335"/>
                  <a:gd name="connsiteY3890" fmla="*/ 1301522 h 1593770"/>
                  <a:gd name="connsiteX3891" fmla="*/ 225640 w 1703335"/>
                  <a:gd name="connsiteY3891" fmla="*/ 1304548 h 1593770"/>
                  <a:gd name="connsiteX3892" fmla="*/ 227489 w 1703335"/>
                  <a:gd name="connsiteY3892" fmla="*/ 1304380 h 1593770"/>
                  <a:gd name="connsiteX3893" fmla="*/ 228442 w 1703335"/>
                  <a:gd name="connsiteY3893" fmla="*/ 1304324 h 1593770"/>
                  <a:gd name="connsiteX3894" fmla="*/ 231300 w 1703335"/>
                  <a:gd name="connsiteY3894" fmla="*/ 1304324 h 1593770"/>
                  <a:gd name="connsiteX3895" fmla="*/ 235895 w 1703335"/>
                  <a:gd name="connsiteY3895" fmla="*/ 1305389 h 1593770"/>
                  <a:gd name="connsiteX3896" fmla="*/ 237352 w 1703335"/>
                  <a:gd name="connsiteY3896" fmla="*/ 1306117 h 1593770"/>
                  <a:gd name="connsiteX3897" fmla="*/ 238025 w 1703335"/>
                  <a:gd name="connsiteY3897" fmla="*/ 1306510 h 1593770"/>
                  <a:gd name="connsiteX3898" fmla="*/ 243796 w 1703335"/>
                  <a:gd name="connsiteY3898" fmla="*/ 1309703 h 1593770"/>
                  <a:gd name="connsiteX3899" fmla="*/ 244413 w 1703335"/>
                  <a:gd name="connsiteY3899" fmla="*/ 1310040 h 1593770"/>
                  <a:gd name="connsiteX3900" fmla="*/ 245589 w 1703335"/>
                  <a:gd name="connsiteY3900" fmla="*/ 1310040 h 1593770"/>
                  <a:gd name="connsiteX3901" fmla="*/ 255900 w 1703335"/>
                  <a:gd name="connsiteY3901" fmla="*/ 1320351 h 1593770"/>
                  <a:gd name="connsiteX3902" fmla="*/ 255900 w 1703335"/>
                  <a:gd name="connsiteY3902" fmla="*/ 1321808 h 1593770"/>
                  <a:gd name="connsiteX3903" fmla="*/ 252034 w 1703335"/>
                  <a:gd name="connsiteY3903" fmla="*/ 1329877 h 1593770"/>
                  <a:gd name="connsiteX3904" fmla="*/ 250241 w 1703335"/>
                  <a:gd name="connsiteY3904" fmla="*/ 1333800 h 1593770"/>
                  <a:gd name="connsiteX3905" fmla="*/ 246990 w 1703335"/>
                  <a:gd name="connsiteY3905" fmla="*/ 1338339 h 1593770"/>
                  <a:gd name="connsiteX3906" fmla="*/ 245702 w 1703335"/>
                  <a:gd name="connsiteY3906" fmla="*/ 1339908 h 1593770"/>
                  <a:gd name="connsiteX3907" fmla="*/ 245421 w 1703335"/>
                  <a:gd name="connsiteY3907" fmla="*/ 1340188 h 1593770"/>
                  <a:gd name="connsiteX3908" fmla="*/ 244749 w 1703335"/>
                  <a:gd name="connsiteY3908" fmla="*/ 1341533 h 1593770"/>
                  <a:gd name="connsiteX3909" fmla="*/ 244413 w 1703335"/>
                  <a:gd name="connsiteY3909" fmla="*/ 1342205 h 1593770"/>
                  <a:gd name="connsiteX3910" fmla="*/ 241387 w 1703335"/>
                  <a:gd name="connsiteY3910" fmla="*/ 1349266 h 1593770"/>
                  <a:gd name="connsiteX3911" fmla="*/ 240658 w 1703335"/>
                  <a:gd name="connsiteY3911" fmla="*/ 1349994 h 1593770"/>
                  <a:gd name="connsiteX3912" fmla="*/ 236904 w 1703335"/>
                  <a:gd name="connsiteY3912" fmla="*/ 1352404 h 1593770"/>
                  <a:gd name="connsiteX3913" fmla="*/ 233766 w 1703335"/>
                  <a:gd name="connsiteY3913" fmla="*/ 1357616 h 1593770"/>
                  <a:gd name="connsiteX3914" fmla="*/ 238249 w 1703335"/>
                  <a:gd name="connsiteY3914" fmla="*/ 1363443 h 1593770"/>
                  <a:gd name="connsiteX3915" fmla="*/ 238417 w 1703335"/>
                  <a:gd name="connsiteY3915" fmla="*/ 1363556 h 1593770"/>
                  <a:gd name="connsiteX3916" fmla="*/ 238977 w 1703335"/>
                  <a:gd name="connsiteY3916" fmla="*/ 1363948 h 1593770"/>
                  <a:gd name="connsiteX3917" fmla="*/ 239145 w 1703335"/>
                  <a:gd name="connsiteY3917" fmla="*/ 1363948 h 1593770"/>
                  <a:gd name="connsiteX3918" fmla="*/ 248279 w 1703335"/>
                  <a:gd name="connsiteY3918" fmla="*/ 1369439 h 1593770"/>
                  <a:gd name="connsiteX3919" fmla="*/ 252706 w 1703335"/>
                  <a:gd name="connsiteY3919" fmla="*/ 1373978 h 1593770"/>
                  <a:gd name="connsiteX3920" fmla="*/ 252986 w 1703335"/>
                  <a:gd name="connsiteY3920" fmla="*/ 1374483 h 1593770"/>
                  <a:gd name="connsiteX3921" fmla="*/ 254555 w 1703335"/>
                  <a:gd name="connsiteY3921" fmla="*/ 1373810 h 1593770"/>
                  <a:gd name="connsiteX3922" fmla="*/ 258814 w 1703335"/>
                  <a:gd name="connsiteY3922" fmla="*/ 1372353 h 1593770"/>
                  <a:gd name="connsiteX3923" fmla="*/ 262120 w 1703335"/>
                  <a:gd name="connsiteY3923" fmla="*/ 1371793 h 1593770"/>
                  <a:gd name="connsiteX3924" fmla="*/ 271030 w 1703335"/>
                  <a:gd name="connsiteY3924" fmla="*/ 1371793 h 1593770"/>
                  <a:gd name="connsiteX3925" fmla="*/ 273832 w 1703335"/>
                  <a:gd name="connsiteY3925" fmla="*/ 1369439 h 1593770"/>
                  <a:gd name="connsiteX3926" fmla="*/ 279940 w 1703335"/>
                  <a:gd name="connsiteY3926" fmla="*/ 1363331 h 1593770"/>
                  <a:gd name="connsiteX3927" fmla="*/ 282630 w 1703335"/>
                  <a:gd name="connsiteY3927" fmla="*/ 1361370 h 1593770"/>
                  <a:gd name="connsiteX3928" fmla="*/ 285488 w 1703335"/>
                  <a:gd name="connsiteY3928" fmla="*/ 1359913 h 1593770"/>
                  <a:gd name="connsiteX3929" fmla="*/ 287617 w 1703335"/>
                  <a:gd name="connsiteY3929" fmla="*/ 1359128 h 1593770"/>
                  <a:gd name="connsiteX3930" fmla="*/ 290475 w 1703335"/>
                  <a:gd name="connsiteY3930" fmla="*/ 1358400 h 1593770"/>
                  <a:gd name="connsiteX3931" fmla="*/ 292997 w 1703335"/>
                  <a:gd name="connsiteY3931" fmla="*/ 1358120 h 1593770"/>
                  <a:gd name="connsiteX3932" fmla="*/ 293726 w 1703335"/>
                  <a:gd name="connsiteY3932" fmla="*/ 1358120 h 1593770"/>
                  <a:gd name="connsiteX3933" fmla="*/ 303308 w 1703335"/>
                  <a:gd name="connsiteY3933" fmla="*/ 1364620 h 1593770"/>
                  <a:gd name="connsiteX3934" fmla="*/ 309640 w 1703335"/>
                  <a:gd name="connsiteY3934" fmla="*/ 1367590 h 1593770"/>
                  <a:gd name="connsiteX3935" fmla="*/ 310369 w 1703335"/>
                  <a:gd name="connsiteY3935" fmla="*/ 1368319 h 1593770"/>
                  <a:gd name="connsiteX3936" fmla="*/ 311938 w 1703335"/>
                  <a:gd name="connsiteY3936" fmla="*/ 1380927 h 1593770"/>
                  <a:gd name="connsiteX3937" fmla="*/ 311938 w 1703335"/>
                  <a:gd name="connsiteY3937" fmla="*/ 1381375 h 1593770"/>
                  <a:gd name="connsiteX3938" fmla="*/ 311938 w 1703335"/>
                  <a:gd name="connsiteY3938" fmla="*/ 1382832 h 1593770"/>
                  <a:gd name="connsiteX3939" fmla="*/ 306726 w 1703335"/>
                  <a:gd name="connsiteY3939" fmla="*/ 1391798 h 1593770"/>
                  <a:gd name="connsiteX3940" fmla="*/ 310481 w 1703335"/>
                  <a:gd name="connsiteY3940" fmla="*/ 1395497 h 1593770"/>
                  <a:gd name="connsiteX3941" fmla="*/ 311602 w 1703335"/>
                  <a:gd name="connsiteY3941" fmla="*/ 1396281 h 1593770"/>
                  <a:gd name="connsiteX3942" fmla="*/ 320007 w 1703335"/>
                  <a:gd name="connsiteY3942" fmla="*/ 1403286 h 1593770"/>
                  <a:gd name="connsiteX3943" fmla="*/ 320904 w 1703335"/>
                  <a:gd name="connsiteY3943" fmla="*/ 1402893 h 1593770"/>
                  <a:gd name="connsiteX3944" fmla="*/ 332616 w 1703335"/>
                  <a:gd name="connsiteY3944" fmla="*/ 1404967 h 1593770"/>
                  <a:gd name="connsiteX3945" fmla="*/ 333344 w 1703335"/>
                  <a:gd name="connsiteY3945" fmla="*/ 1405695 h 1593770"/>
                  <a:gd name="connsiteX3946" fmla="*/ 336370 w 1703335"/>
                  <a:gd name="connsiteY3946" fmla="*/ 1412980 h 1593770"/>
                  <a:gd name="connsiteX3947" fmla="*/ 336370 w 1703335"/>
                  <a:gd name="connsiteY3947" fmla="*/ 1415166 h 1593770"/>
                  <a:gd name="connsiteX3948" fmla="*/ 337715 w 1703335"/>
                  <a:gd name="connsiteY3948" fmla="*/ 1418248 h 1593770"/>
                  <a:gd name="connsiteX3949" fmla="*/ 338555 w 1703335"/>
                  <a:gd name="connsiteY3949" fmla="*/ 1422339 h 1593770"/>
                  <a:gd name="connsiteX3950" fmla="*/ 338555 w 1703335"/>
                  <a:gd name="connsiteY3950" fmla="*/ 1424300 h 1593770"/>
                  <a:gd name="connsiteX3951" fmla="*/ 338163 w 1703335"/>
                  <a:gd name="connsiteY3951" fmla="*/ 1432705 h 1593770"/>
                  <a:gd name="connsiteX3952" fmla="*/ 337659 w 1703335"/>
                  <a:gd name="connsiteY3952" fmla="*/ 1433714 h 1593770"/>
                  <a:gd name="connsiteX3953" fmla="*/ 338443 w 1703335"/>
                  <a:gd name="connsiteY3953" fmla="*/ 1435507 h 1593770"/>
                  <a:gd name="connsiteX3954" fmla="*/ 338724 w 1703335"/>
                  <a:gd name="connsiteY3954" fmla="*/ 1436292 h 1593770"/>
                  <a:gd name="connsiteX3955" fmla="*/ 340909 w 1703335"/>
                  <a:gd name="connsiteY3955" fmla="*/ 1442792 h 1593770"/>
                  <a:gd name="connsiteX3956" fmla="*/ 340349 w 1703335"/>
                  <a:gd name="connsiteY3956" fmla="*/ 1450693 h 1593770"/>
                  <a:gd name="connsiteX3957" fmla="*/ 340068 w 1703335"/>
                  <a:gd name="connsiteY3957" fmla="*/ 1451254 h 1593770"/>
                  <a:gd name="connsiteX3958" fmla="*/ 338555 w 1703335"/>
                  <a:gd name="connsiteY3958" fmla="*/ 1456801 h 1593770"/>
                  <a:gd name="connsiteX3959" fmla="*/ 338555 w 1703335"/>
                  <a:gd name="connsiteY3959" fmla="*/ 1458258 h 1593770"/>
                  <a:gd name="connsiteX3960" fmla="*/ 332840 w 1703335"/>
                  <a:gd name="connsiteY3960" fmla="*/ 1467505 h 1593770"/>
                  <a:gd name="connsiteX3961" fmla="*/ 332055 w 1703335"/>
                  <a:gd name="connsiteY3961" fmla="*/ 1467897 h 1593770"/>
                  <a:gd name="connsiteX3962" fmla="*/ 329085 w 1703335"/>
                  <a:gd name="connsiteY3962" fmla="*/ 1474173 h 1593770"/>
                  <a:gd name="connsiteX3963" fmla="*/ 328357 w 1703335"/>
                  <a:gd name="connsiteY3963" fmla="*/ 1474902 h 1593770"/>
                  <a:gd name="connsiteX3964" fmla="*/ 325555 w 1703335"/>
                  <a:gd name="connsiteY3964" fmla="*/ 1476919 h 1593770"/>
                  <a:gd name="connsiteX3965" fmla="*/ 324770 w 1703335"/>
                  <a:gd name="connsiteY3965" fmla="*/ 1477760 h 1593770"/>
                  <a:gd name="connsiteX3966" fmla="*/ 323313 w 1703335"/>
                  <a:gd name="connsiteY3966" fmla="*/ 1479216 h 1593770"/>
                  <a:gd name="connsiteX3967" fmla="*/ 315972 w 1703335"/>
                  <a:gd name="connsiteY3967" fmla="*/ 1482242 h 1593770"/>
                  <a:gd name="connsiteX3968" fmla="*/ 314515 w 1703335"/>
                  <a:gd name="connsiteY3968" fmla="*/ 1482242 h 1593770"/>
                  <a:gd name="connsiteX3969" fmla="*/ 312554 w 1703335"/>
                  <a:gd name="connsiteY3969" fmla="*/ 1482074 h 1593770"/>
                  <a:gd name="connsiteX3970" fmla="*/ 312554 w 1703335"/>
                  <a:gd name="connsiteY3970" fmla="*/ 1482074 h 1593770"/>
                  <a:gd name="connsiteX3971" fmla="*/ 311714 w 1703335"/>
                  <a:gd name="connsiteY3971" fmla="*/ 1482803 h 1593770"/>
                  <a:gd name="connsiteX3972" fmla="*/ 311433 w 1703335"/>
                  <a:gd name="connsiteY3972" fmla="*/ 1483755 h 1593770"/>
                  <a:gd name="connsiteX3973" fmla="*/ 310705 w 1703335"/>
                  <a:gd name="connsiteY3973" fmla="*/ 1485885 h 1593770"/>
                  <a:gd name="connsiteX3974" fmla="*/ 305101 w 1703335"/>
                  <a:gd name="connsiteY3974" fmla="*/ 1492049 h 1593770"/>
                  <a:gd name="connsiteX3975" fmla="*/ 303868 w 1703335"/>
                  <a:gd name="connsiteY3975" fmla="*/ 1493506 h 1593770"/>
                  <a:gd name="connsiteX3976" fmla="*/ 303196 w 1703335"/>
                  <a:gd name="connsiteY3976" fmla="*/ 1494178 h 1593770"/>
                  <a:gd name="connsiteX3977" fmla="*/ 302804 w 1703335"/>
                  <a:gd name="connsiteY3977" fmla="*/ 1495916 h 1593770"/>
                  <a:gd name="connsiteX3978" fmla="*/ 302075 w 1703335"/>
                  <a:gd name="connsiteY3978" fmla="*/ 1498045 h 1593770"/>
                  <a:gd name="connsiteX3979" fmla="*/ 299553 w 1703335"/>
                  <a:gd name="connsiteY3979" fmla="*/ 1502080 h 1593770"/>
                  <a:gd name="connsiteX3980" fmla="*/ 297424 w 1703335"/>
                  <a:gd name="connsiteY3980" fmla="*/ 1504209 h 1593770"/>
                  <a:gd name="connsiteX3981" fmla="*/ 293950 w 1703335"/>
                  <a:gd name="connsiteY3981" fmla="*/ 1506506 h 1593770"/>
                  <a:gd name="connsiteX3982" fmla="*/ 290363 w 1703335"/>
                  <a:gd name="connsiteY3982" fmla="*/ 1507963 h 1593770"/>
                  <a:gd name="connsiteX3983" fmla="*/ 289299 w 1703335"/>
                  <a:gd name="connsiteY3983" fmla="*/ 1511606 h 1593770"/>
                  <a:gd name="connsiteX3984" fmla="*/ 288570 w 1703335"/>
                  <a:gd name="connsiteY3984" fmla="*/ 1513063 h 1593770"/>
                  <a:gd name="connsiteX3985" fmla="*/ 286945 w 1703335"/>
                  <a:gd name="connsiteY3985" fmla="*/ 1515416 h 1593770"/>
                  <a:gd name="connsiteX3986" fmla="*/ 285768 w 1703335"/>
                  <a:gd name="connsiteY3986" fmla="*/ 1517714 h 1593770"/>
                  <a:gd name="connsiteX3987" fmla="*/ 284311 w 1703335"/>
                  <a:gd name="connsiteY3987" fmla="*/ 1519843 h 1593770"/>
                  <a:gd name="connsiteX3988" fmla="*/ 277419 w 1703335"/>
                  <a:gd name="connsiteY3988" fmla="*/ 1524327 h 1593770"/>
                  <a:gd name="connsiteX3989" fmla="*/ 273104 w 1703335"/>
                  <a:gd name="connsiteY3989" fmla="*/ 1525055 h 1593770"/>
                  <a:gd name="connsiteX3990" fmla="*/ 271423 w 1703335"/>
                  <a:gd name="connsiteY3990" fmla="*/ 1525223 h 1593770"/>
                  <a:gd name="connsiteX3991" fmla="*/ 270470 w 1703335"/>
                  <a:gd name="connsiteY3991" fmla="*/ 1525223 h 1593770"/>
                  <a:gd name="connsiteX3992" fmla="*/ 268004 w 1703335"/>
                  <a:gd name="connsiteY3992" fmla="*/ 1535814 h 1593770"/>
                  <a:gd name="connsiteX3993" fmla="*/ 267556 w 1703335"/>
                  <a:gd name="connsiteY3993" fmla="*/ 1536263 h 1593770"/>
                  <a:gd name="connsiteX3994" fmla="*/ 265707 w 1703335"/>
                  <a:gd name="connsiteY3994" fmla="*/ 1539456 h 1593770"/>
                  <a:gd name="connsiteX3995" fmla="*/ 262961 w 1703335"/>
                  <a:gd name="connsiteY3995" fmla="*/ 1544444 h 1593770"/>
                  <a:gd name="connsiteX3996" fmla="*/ 261504 w 1703335"/>
                  <a:gd name="connsiteY3996" fmla="*/ 1545901 h 1593770"/>
                  <a:gd name="connsiteX3997" fmla="*/ 258814 w 1703335"/>
                  <a:gd name="connsiteY3997" fmla="*/ 1547806 h 1593770"/>
                  <a:gd name="connsiteX3998" fmla="*/ 258142 w 1703335"/>
                  <a:gd name="connsiteY3998" fmla="*/ 1548142 h 1593770"/>
                  <a:gd name="connsiteX3999" fmla="*/ 262177 w 1703335"/>
                  <a:gd name="connsiteY3999" fmla="*/ 1550608 h 1593770"/>
                  <a:gd name="connsiteX4000" fmla="*/ 262905 w 1703335"/>
                  <a:gd name="connsiteY4000" fmla="*/ 1551336 h 1593770"/>
                  <a:gd name="connsiteX4001" fmla="*/ 264250 w 1703335"/>
                  <a:gd name="connsiteY4001" fmla="*/ 1552962 h 1593770"/>
                  <a:gd name="connsiteX4002" fmla="*/ 264418 w 1703335"/>
                  <a:gd name="connsiteY4002" fmla="*/ 1553186 h 1593770"/>
                  <a:gd name="connsiteX4003" fmla="*/ 265987 w 1703335"/>
                  <a:gd name="connsiteY4003" fmla="*/ 1554138 h 1593770"/>
                  <a:gd name="connsiteX4004" fmla="*/ 271759 w 1703335"/>
                  <a:gd name="connsiteY4004" fmla="*/ 1561423 h 1593770"/>
                  <a:gd name="connsiteX4005" fmla="*/ 1140449 w 1703335"/>
                  <a:gd name="connsiteY4005" fmla="*/ 1552849 h 1593770"/>
                  <a:gd name="connsiteX4006" fmla="*/ 1140449 w 1703335"/>
                  <a:gd name="connsiteY4006" fmla="*/ 1552849 h 1593770"/>
                  <a:gd name="connsiteX4007" fmla="*/ 1140449 w 1703335"/>
                  <a:gd name="connsiteY4007" fmla="*/ 1552849 h 1593770"/>
                  <a:gd name="connsiteX4008" fmla="*/ 1156364 w 1703335"/>
                  <a:gd name="connsiteY4008" fmla="*/ 1525952 h 1593770"/>
                  <a:gd name="connsiteX4009" fmla="*/ 1156476 w 1703335"/>
                  <a:gd name="connsiteY4009" fmla="*/ 1526736 h 1593770"/>
                  <a:gd name="connsiteX4010" fmla="*/ 1156756 w 1703335"/>
                  <a:gd name="connsiteY4010" fmla="*/ 1526400 h 1593770"/>
                  <a:gd name="connsiteX4011" fmla="*/ 1156364 w 1703335"/>
                  <a:gd name="connsiteY4011" fmla="*/ 1525952 h 1593770"/>
                  <a:gd name="connsiteX4012" fmla="*/ 259487 w 1703335"/>
                  <a:gd name="connsiteY4012" fmla="*/ 1523430 h 1593770"/>
                  <a:gd name="connsiteX4013" fmla="*/ 259487 w 1703335"/>
                  <a:gd name="connsiteY4013" fmla="*/ 1523430 h 1593770"/>
                  <a:gd name="connsiteX4014" fmla="*/ 259487 w 1703335"/>
                  <a:gd name="connsiteY4014" fmla="*/ 1523430 h 1593770"/>
                  <a:gd name="connsiteX4015" fmla="*/ 1164097 w 1703335"/>
                  <a:gd name="connsiteY4015" fmla="*/ 1509757 h 1593770"/>
                  <a:gd name="connsiteX4016" fmla="*/ 1164097 w 1703335"/>
                  <a:gd name="connsiteY4016" fmla="*/ 1509757 h 1593770"/>
                  <a:gd name="connsiteX4017" fmla="*/ 1164097 w 1703335"/>
                  <a:gd name="connsiteY4017" fmla="*/ 1509757 h 1593770"/>
                  <a:gd name="connsiteX4018" fmla="*/ 417456 w 1703335"/>
                  <a:gd name="connsiteY4018" fmla="*/ 1497597 h 1593770"/>
                  <a:gd name="connsiteX4019" fmla="*/ 417456 w 1703335"/>
                  <a:gd name="connsiteY4019" fmla="*/ 1497597 h 1593770"/>
                  <a:gd name="connsiteX4020" fmla="*/ 417456 w 1703335"/>
                  <a:gd name="connsiteY4020" fmla="*/ 1497597 h 1593770"/>
                  <a:gd name="connsiteX4021" fmla="*/ 288178 w 1703335"/>
                  <a:gd name="connsiteY4021" fmla="*/ 1394936 h 1593770"/>
                  <a:gd name="connsiteX4022" fmla="*/ 288178 w 1703335"/>
                  <a:gd name="connsiteY4022" fmla="*/ 1394936 h 1593770"/>
                  <a:gd name="connsiteX4023" fmla="*/ 288178 w 1703335"/>
                  <a:gd name="connsiteY4023" fmla="*/ 1394936 h 1593770"/>
                  <a:gd name="connsiteX4024" fmla="*/ 209221 w 1703335"/>
                  <a:gd name="connsiteY4024" fmla="*/ 1359017 h 1593770"/>
                  <a:gd name="connsiteX4025" fmla="*/ 209221 w 1703335"/>
                  <a:gd name="connsiteY4025" fmla="*/ 1359017 h 1593770"/>
                  <a:gd name="connsiteX4026" fmla="*/ 209221 w 1703335"/>
                  <a:gd name="connsiteY4026" fmla="*/ 1359017 h 1593770"/>
                  <a:gd name="connsiteX4027" fmla="*/ 218579 w 1703335"/>
                  <a:gd name="connsiteY4027" fmla="*/ 1314523 h 1593770"/>
                  <a:gd name="connsiteX4028" fmla="*/ 218579 w 1703335"/>
                  <a:gd name="connsiteY4028" fmla="*/ 1314523 h 1593770"/>
                  <a:gd name="connsiteX4029" fmla="*/ 218579 w 1703335"/>
                  <a:gd name="connsiteY4029" fmla="*/ 1314523 h 1593770"/>
                  <a:gd name="connsiteX4030" fmla="*/ 691702 w 1703335"/>
                  <a:gd name="connsiteY4030" fmla="*/ 1219764 h 1593770"/>
                  <a:gd name="connsiteX4031" fmla="*/ 691702 w 1703335"/>
                  <a:gd name="connsiteY4031" fmla="*/ 1219764 h 1593770"/>
                  <a:gd name="connsiteX4032" fmla="*/ 691702 w 1703335"/>
                  <a:gd name="connsiteY4032" fmla="*/ 1219764 h 1593770"/>
                  <a:gd name="connsiteX4033" fmla="*/ 143882 w 1703335"/>
                  <a:gd name="connsiteY4033" fmla="*/ 995054 h 1593770"/>
                  <a:gd name="connsiteX4034" fmla="*/ 143882 w 1703335"/>
                  <a:gd name="connsiteY4034" fmla="*/ 995054 h 1593770"/>
                  <a:gd name="connsiteX4035" fmla="*/ 143882 w 1703335"/>
                  <a:gd name="connsiteY4035" fmla="*/ 995054 h 1593770"/>
                  <a:gd name="connsiteX4036" fmla="*/ 112277 w 1703335"/>
                  <a:gd name="connsiteY4036" fmla="*/ 890993 h 1593770"/>
                  <a:gd name="connsiteX4037" fmla="*/ 112277 w 1703335"/>
                  <a:gd name="connsiteY4037" fmla="*/ 890993 h 1593770"/>
                  <a:gd name="connsiteX4038" fmla="*/ 112277 w 1703335"/>
                  <a:gd name="connsiteY4038" fmla="*/ 890993 h 1593770"/>
                  <a:gd name="connsiteX4039" fmla="*/ 1604214 w 1703335"/>
                  <a:gd name="connsiteY4039" fmla="*/ 483938 h 1593770"/>
                  <a:gd name="connsiteX4040" fmla="*/ 1604214 w 1703335"/>
                  <a:gd name="connsiteY4040" fmla="*/ 483938 h 1593770"/>
                  <a:gd name="connsiteX4041" fmla="*/ 1604214 w 1703335"/>
                  <a:gd name="connsiteY4041" fmla="*/ 483938 h 1593770"/>
                  <a:gd name="connsiteX4042" fmla="*/ 1645177 w 1703335"/>
                  <a:gd name="connsiteY4042" fmla="*/ 405710 h 1593770"/>
                  <a:gd name="connsiteX4043" fmla="*/ 1645177 w 1703335"/>
                  <a:gd name="connsiteY4043" fmla="*/ 405710 h 1593770"/>
                  <a:gd name="connsiteX4044" fmla="*/ 1645177 w 1703335"/>
                  <a:gd name="connsiteY4044" fmla="*/ 405710 h 1593770"/>
                  <a:gd name="connsiteX4045" fmla="*/ 230740 w 1703335"/>
                  <a:gd name="connsiteY4045" fmla="*/ 334599 h 1593770"/>
                  <a:gd name="connsiteX4046" fmla="*/ 230740 w 1703335"/>
                  <a:gd name="connsiteY4046" fmla="*/ 334599 h 1593770"/>
                  <a:gd name="connsiteX4047" fmla="*/ 230740 w 1703335"/>
                  <a:gd name="connsiteY4047" fmla="*/ 334599 h 1593770"/>
                  <a:gd name="connsiteX4048" fmla="*/ 283863 w 1703335"/>
                  <a:gd name="connsiteY4048" fmla="*/ 316667 h 1593770"/>
                  <a:gd name="connsiteX4049" fmla="*/ 283863 w 1703335"/>
                  <a:gd name="connsiteY4049" fmla="*/ 316667 h 1593770"/>
                  <a:gd name="connsiteX4050" fmla="*/ 283863 w 1703335"/>
                  <a:gd name="connsiteY4050" fmla="*/ 316667 h 1593770"/>
                  <a:gd name="connsiteX4051" fmla="*/ 764943 w 1703335"/>
                  <a:gd name="connsiteY4051" fmla="*/ 248469 h 1593770"/>
                  <a:gd name="connsiteX4052" fmla="*/ 764943 w 1703335"/>
                  <a:gd name="connsiteY4052" fmla="*/ 248469 h 1593770"/>
                  <a:gd name="connsiteX4053" fmla="*/ 764943 w 1703335"/>
                  <a:gd name="connsiteY4053" fmla="*/ 248469 h 1593770"/>
                  <a:gd name="connsiteX4054" fmla="*/ 540906 w 1703335"/>
                  <a:gd name="connsiteY4054" fmla="*/ 47464 h 1593770"/>
                  <a:gd name="connsiteX4055" fmla="*/ 540906 w 1703335"/>
                  <a:gd name="connsiteY4055" fmla="*/ 47464 h 1593770"/>
                  <a:gd name="connsiteX4056" fmla="*/ 540906 w 1703335"/>
                  <a:gd name="connsiteY4056" fmla="*/ 47464 h 1593770"/>
                  <a:gd name="connsiteX4057" fmla="*/ 652925 w 1703335"/>
                  <a:gd name="connsiteY4057" fmla="*/ 31661 h 1593770"/>
                  <a:gd name="connsiteX4058" fmla="*/ 652925 w 1703335"/>
                  <a:gd name="connsiteY4058" fmla="*/ 31661 h 1593770"/>
                  <a:gd name="connsiteX4059" fmla="*/ 652925 w 1703335"/>
                  <a:gd name="connsiteY4059" fmla="*/ 31661 h 1593770"/>
                  <a:gd name="connsiteX4060" fmla="*/ 637850 w 1703335"/>
                  <a:gd name="connsiteY4060" fmla="*/ 26674 h 1593770"/>
                  <a:gd name="connsiteX4061" fmla="*/ 637850 w 1703335"/>
                  <a:gd name="connsiteY4061" fmla="*/ 26674 h 1593770"/>
                  <a:gd name="connsiteX4062" fmla="*/ 637850 w 1703335"/>
                  <a:gd name="connsiteY4062" fmla="*/ 26674 h 1593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</a:cxnLst>
                <a:rect l="l" t="t" r="r" b="b"/>
                <a:pathLst>
                  <a:path w="1703335" h="1593770">
                    <a:moveTo>
                      <a:pt x="1151208" y="1593364"/>
                    </a:moveTo>
                    <a:cubicBezTo>
                      <a:pt x="1149863" y="1593364"/>
                      <a:pt x="1148518" y="1593084"/>
                      <a:pt x="1147230" y="1592580"/>
                    </a:cubicBezTo>
                    <a:cubicBezTo>
                      <a:pt x="1145941" y="1592075"/>
                      <a:pt x="1144820" y="1591291"/>
                      <a:pt x="1143867" y="1590338"/>
                    </a:cubicBezTo>
                    <a:lnTo>
                      <a:pt x="1142523" y="1589442"/>
                    </a:lnTo>
                    <a:cubicBezTo>
                      <a:pt x="1139665" y="1587536"/>
                      <a:pt x="1137927" y="1584286"/>
                      <a:pt x="1137927" y="1580868"/>
                    </a:cubicBezTo>
                    <a:lnTo>
                      <a:pt x="1137927" y="1576553"/>
                    </a:lnTo>
                    <a:cubicBezTo>
                      <a:pt x="1137927" y="1575713"/>
                      <a:pt x="1138039" y="1574816"/>
                      <a:pt x="1138264" y="1573976"/>
                    </a:cubicBezTo>
                    <a:lnTo>
                      <a:pt x="1138096" y="1573751"/>
                    </a:lnTo>
                    <a:cubicBezTo>
                      <a:pt x="1136582" y="1572182"/>
                      <a:pt x="1135574" y="1570221"/>
                      <a:pt x="1135238" y="1568036"/>
                    </a:cubicBezTo>
                    <a:lnTo>
                      <a:pt x="1134901" y="1565850"/>
                    </a:lnTo>
                    <a:cubicBezTo>
                      <a:pt x="1133332" y="1564841"/>
                      <a:pt x="1132043" y="1563440"/>
                      <a:pt x="1131147" y="1561703"/>
                    </a:cubicBezTo>
                    <a:lnTo>
                      <a:pt x="1130418" y="1560246"/>
                    </a:lnTo>
                    <a:cubicBezTo>
                      <a:pt x="1129690" y="1558845"/>
                      <a:pt x="1129354" y="1557220"/>
                      <a:pt x="1129354" y="1555651"/>
                    </a:cubicBezTo>
                    <a:lnTo>
                      <a:pt x="1129354" y="1554194"/>
                    </a:lnTo>
                    <a:cubicBezTo>
                      <a:pt x="1129354" y="1552569"/>
                      <a:pt x="1129746" y="1551000"/>
                      <a:pt x="1130418" y="1549599"/>
                    </a:cubicBezTo>
                    <a:lnTo>
                      <a:pt x="1131147" y="1548142"/>
                    </a:lnTo>
                    <a:cubicBezTo>
                      <a:pt x="1131539" y="1547358"/>
                      <a:pt x="1131987" y="1546685"/>
                      <a:pt x="1132548" y="1546013"/>
                    </a:cubicBezTo>
                    <a:cubicBezTo>
                      <a:pt x="1132212" y="1544668"/>
                      <a:pt x="1132156" y="1543323"/>
                      <a:pt x="1132324" y="1541978"/>
                    </a:cubicBezTo>
                    <a:cubicBezTo>
                      <a:pt x="1132156" y="1540689"/>
                      <a:pt x="1132212" y="1539345"/>
                      <a:pt x="1132548" y="1538055"/>
                    </a:cubicBezTo>
                    <a:lnTo>
                      <a:pt x="1133276" y="1535198"/>
                    </a:lnTo>
                    <a:cubicBezTo>
                      <a:pt x="1133388" y="1534749"/>
                      <a:pt x="1133500" y="1534357"/>
                      <a:pt x="1133669" y="1533909"/>
                    </a:cubicBezTo>
                    <a:cubicBezTo>
                      <a:pt x="1133669" y="1533124"/>
                      <a:pt x="1133781" y="1532340"/>
                      <a:pt x="1134005" y="1531555"/>
                    </a:cubicBezTo>
                    <a:lnTo>
                      <a:pt x="1134397" y="1529930"/>
                    </a:lnTo>
                    <a:lnTo>
                      <a:pt x="1134397" y="1527633"/>
                    </a:lnTo>
                    <a:cubicBezTo>
                      <a:pt x="1134397" y="1527016"/>
                      <a:pt x="1134453" y="1526400"/>
                      <a:pt x="1134565" y="1525839"/>
                    </a:cubicBezTo>
                    <a:cubicBezTo>
                      <a:pt x="1134565" y="1525727"/>
                      <a:pt x="1134509" y="1525615"/>
                      <a:pt x="1134509" y="1525503"/>
                    </a:cubicBezTo>
                    <a:lnTo>
                      <a:pt x="1133781" y="1520460"/>
                    </a:lnTo>
                    <a:cubicBezTo>
                      <a:pt x="1133725" y="1519955"/>
                      <a:pt x="1133669" y="1519507"/>
                      <a:pt x="1133669" y="1519003"/>
                    </a:cubicBezTo>
                    <a:lnTo>
                      <a:pt x="1133669" y="1518498"/>
                    </a:lnTo>
                    <a:cubicBezTo>
                      <a:pt x="1132772" y="1516986"/>
                      <a:pt x="1132212" y="1515136"/>
                      <a:pt x="1132212" y="1513231"/>
                    </a:cubicBezTo>
                    <a:lnTo>
                      <a:pt x="1132212" y="1512502"/>
                    </a:lnTo>
                    <a:lnTo>
                      <a:pt x="1131707" y="1511998"/>
                    </a:lnTo>
                    <a:cubicBezTo>
                      <a:pt x="1130642" y="1511830"/>
                      <a:pt x="1129578" y="1511494"/>
                      <a:pt x="1128625" y="1510990"/>
                    </a:cubicBezTo>
                    <a:lnTo>
                      <a:pt x="1126496" y="1509925"/>
                    </a:lnTo>
                    <a:lnTo>
                      <a:pt x="1124647" y="1509925"/>
                    </a:lnTo>
                    <a:cubicBezTo>
                      <a:pt x="1121901" y="1509925"/>
                      <a:pt x="1119267" y="1508860"/>
                      <a:pt x="1117362" y="1506899"/>
                    </a:cubicBezTo>
                    <a:lnTo>
                      <a:pt x="1116633" y="1506170"/>
                    </a:lnTo>
                    <a:cubicBezTo>
                      <a:pt x="1115513" y="1505050"/>
                      <a:pt x="1114672" y="1503649"/>
                      <a:pt x="1114112" y="1502136"/>
                    </a:cubicBezTo>
                    <a:lnTo>
                      <a:pt x="1113159" y="1499222"/>
                    </a:lnTo>
                    <a:cubicBezTo>
                      <a:pt x="1113047" y="1499278"/>
                      <a:pt x="1112935" y="1499278"/>
                      <a:pt x="1112879" y="1499334"/>
                    </a:cubicBezTo>
                    <a:lnTo>
                      <a:pt x="1110917" y="1500006"/>
                    </a:lnTo>
                    <a:cubicBezTo>
                      <a:pt x="1111646" y="1501463"/>
                      <a:pt x="1112038" y="1503032"/>
                      <a:pt x="1112038" y="1504657"/>
                    </a:cubicBezTo>
                    <a:lnTo>
                      <a:pt x="1112038" y="1506114"/>
                    </a:lnTo>
                    <a:cubicBezTo>
                      <a:pt x="1112038" y="1510653"/>
                      <a:pt x="1109124" y="1514464"/>
                      <a:pt x="1105089" y="1515865"/>
                    </a:cubicBezTo>
                    <a:cubicBezTo>
                      <a:pt x="1101839" y="1518835"/>
                      <a:pt x="1097188" y="1519395"/>
                      <a:pt x="1093434" y="1517490"/>
                    </a:cubicBezTo>
                    <a:cubicBezTo>
                      <a:pt x="1089847" y="1519339"/>
                      <a:pt x="1085421" y="1518891"/>
                      <a:pt x="1082170" y="1516257"/>
                    </a:cubicBezTo>
                    <a:lnTo>
                      <a:pt x="1082170" y="1516257"/>
                    </a:lnTo>
                    <a:cubicBezTo>
                      <a:pt x="1079144" y="1516873"/>
                      <a:pt x="1076006" y="1516089"/>
                      <a:pt x="1073597" y="1514128"/>
                    </a:cubicBezTo>
                    <a:cubicBezTo>
                      <a:pt x="1071691" y="1512559"/>
                      <a:pt x="1070402" y="1510317"/>
                      <a:pt x="1069954" y="1507907"/>
                    </a:cubicBezTo>
                    <a:lnTo>
                      <a:pt x="1065471" y="1497821"/>
                    </a:lnTo>
                    <a:lnTo>
                      <a:pt x="1064014" y="1495860"/>
                    </a:lnTo>
                    <a:cubicBezTo>
                      <a:pt x="1062669" y="1494066"/>
                      <a:pt x="1061997" y="1491993"/>
                      <a:pt x="1061941" y="1489920"/>
                    </a:cubicBezTo>
                    <a:cubicBezTo>
                      <a:pt x="1061773" y="1489920"/>
                      <a:pt x="1061661" y="1489920"/>
                      <a:pt x="1061492" y="1489920"/>
                    </a:cubicBezTo>
                    <a:lnTo>
                      <a:pt x="1060764" y="1489920"/>
                    </a:lnTo>
                    <a:cubicBezTo>
                      <a:pt x="1059139" y="1489920"/>
                      <a:pt x="1057570" y="1489527"/>
                      <a:pt x="1056169" y="1488855"/>
                    </a:cubicBezTo>
                    <a:lnTo>
                      <a:pt x="1054712" y="1488126"/>
                    </a:lnTo>
                    <a:cubicBezTo>
                      <a:pt x="1053255" y="1487398"/>
                      <a:pt x="1052022" y="1486389"/>
                      <a:pt x="1051070" y="1485100"/>
                    </a:cubicBezTo>
                    <a:lnTo>
                      <a:pt x="1050229" y="1483980"/>
                    </a:lnTo>
                    <a:lnTo>
                      <a:pt x="1048100" y="1484204"/>
                    </a:lnTo>
                    <a:cubicBezTo>
                      <a:pt x="1046531" y="1484316"/>
                      <a:pt x="1044962" y="1484148"/>
                      <a:pt x="1043448" y="1483531"/>
                    </a:cubicBezTo>
                    <a:lnTo>
                      <a:pt x="1034090" y="1479945"/>
                    </a:lnTo>
                    <a:cubicBezTo>
                      <a:pt x="1032969" y="1479497"/>
                      <a:pt x="1031905" y="1478880"/>
                      <a:pt x="1031008" y="1478096"/>
                    </a:cubicBezTo>
                    <a:lnTo>
                      <a:pt x="1029943" y="1477199"/>
                    </a:lnTo>
                    <a:lnTo>
                      <a:pt x="1028150" y="1478768"/>
                    </a:lnTo>
                    <a:cubicBezTo>
                      <a:pt x="1025517" y="1481122"/>
                      <a:pt x="1021818" y="1481962"/>
                      <a:pt x="1018400" y="1480953"/>
                    </a:cubicBezTo>
                    <a:cubicBezTo>
                      <a:pt x="1014982" y="1479945"/>
                      <a:pt x="1012348" y="1477311"/>
                      <a:pt x="1011339" y="1473893"/>
                    </a:cubicBezTo>
                    <a:lnTo>
                      <a:pt x="1011227" y="1473501"/>
                    </a:lnTo>
                    <a:lnTo>
                      <a:pt x="1009882" y="1474285"/>
                    </a:lnTo>
                    <a:cubicBezTo>
                      <a:pt x="1006072" y="1476470"/>
                      <a:pt x="1001365" y="1476022"/>
                      <a:pt x="998002" y="1473164"/>
                    </a:cubicBezTo>
                    <a:lnTo>
                      <a:pt x="992959" y="1468849"/>
                    </a:lnTo>
                    <a:cubicBezTo>
                      <a:pt x="991446" y="1467561"/>
                      <a:pt x="990381" y="1465879"/>
                      <a:pt x="989765" y="1463974"/>
                    </a:cubicBezTo>
                    <a:lnTo>
                      <a:pt x="988364" y="1459379"/>
                    </a:lnTo>
                    <a:lnTo>
                      <a:pt x="987131" y="1458763"/>
                    </a:lnTo>
                    <a:cubicBezTo>
                      <a:pt x="984609" y="1457474"/>
                      <a:pt x="982704" y="1455232"/>
                      <a:pt x="981863" y="1452599"/>
                    </a:cubicBezTo>
                    <a:cubicBezTo>
                      <a:pt x="981695" y="1452599"/>
                      <a:pt x="981471" y="1452543"/>
                      <a:pt x="981303" y="1452487"/>
                    </a:cubicBezTo>
                    <a:cubicBezTo>
                      <a:pt x="980294" y="1454224"/>
                      <a:pt x="978837" y="1455681"/>
                      <a:pt x="976932" y="1456577"/>
                    </a:cubicBezTo>
                    <a:lnTo>
                      <a:pt x="975475" y="1457306"/>
                    </a:lnTo>
                    <a:cubicBezTo>
                      <a:pt x="972169" y="1458931"/>
                      <a:pt x="968302" y="1458707"/>
                      <a:pt x="965332" y="1456746"/>
                    </a:cubicBezTo>
                    <a:cubicBezTo>
                      <a:pt x="964884" y="1456633"/>
                      <a:pt x="964436" y="1456521"/>
                      <a:pt x="964044" y="1456409"/>
                    </a:cubicBezTo>
                    <a:lnTo>
                      <a:pt x="961914" y="1455681"/>
                    </a:lnTo>
                    <a:cubicBezTo>
                      <a:pt x="959056" y="1454728"/>
                      <a:pt x="956759" y="1452599"/>
                      <a:pt x="955638" y="1449853"/>
                    </a:cubicBezTo>
                    <a:cubicBezTo>
                      <a:pt x="954629" y="1447443"/>
                      <a:pt x="954573" y="1444754"/>
                      <a:pt x="955526" y="1442288"/>
                    </a:cubicBezTo>
                    <a:lnTo>
                      <a:pt x="955078" y="1440046"/>
                    </a:lnTo>
                    <a:cubicBezTo>
                      <a:pt x="955022" y="1439878"/>
                      <a:pt x="955022" y="1439654"/>
                      <a:pt x="954966" y="1439486"/>
                    </a:cubicBezTo>
                    <a:lnTo>
                      <a:pt x="954853" y="1438701"/>
                    </a:lnTo>
                    <a:lnTo>
                      <a:pt x="953565" y="1437413"/>
                    </a:lnTo>
                    <a:cubicBezTo>
                      <a:pt x="952780" y="1436628"/>
                      <a:pt x="952164" y="1435732"/>
                      <a:pt x="951659" y="1434779"/>
                    </a:cubicBezTo>
                    <a:lnTo>
                      <a:pt x="950931" y="1433322"/>
                    </a:lnTo>
                    <a:cubicBezTo>
                      <a:pt x="950202" y="1431865"/>
                      <a:pt x="949810" y="1430296"/>
                      <a:pt x="949810" y="1428671"/>
                    </a:cubicBezTo>
                    <a:lnTo>
                      <a:pt x="949810" y="1427942"/>
                    </a:lnTo>
                    <a:cubicBezTo>
                      <a:pt x="949810" y="1426822"/>
                      <a:pt x="949978" y="1425701"/>
                      <a:pt x="950371" y="1424636"/>
                    </a:cubicBezTo>
                    <a:lnTo>
                      <a:pt x="951099" y="1422507"/>
                    </a:lnTo>
                    <a:cubicBezTo>
                      <a:pt x="951155" y="1422339"/>
                      <a:pt x="951211" y="1422170"/>
                      <a:pt x="951267" y="1422002"/>
                    </a:cubicBezTo>
                    <a:lnTo>
                      <a:pt x="951267" y="1417856"/>
                    </a:lnTo>
                    <a:cubicBezTo>
                      <a:pt x="949474" y="1415950"/>
                      <a:pt x="948409" y="1413429"/>
                      <a:pt x="948409" y="1410683"/>
                    </a:cubicBezTo>
                    <a:lnTo>
                      <a:pt x="948409" y="1408049"/>
                    </a:lnTo>
                    <a:cubicBezTo>
                      <a:pt x="947457" y="1406480"/>
                      <a:pt x="946952" y="1404631"/>
                      <a:pt x="946952" y="1402782"/>
                    </a:cubicBezTo>
                    <a:lnTo>
                      <a:pt x="946952" y="1402053"/>
                    </a:lnTo>
                    <a:cubicBezTo>
                      <a:pt x="946952" y="1400932"/>
                      <a:pt x="947120" y="1399868"/>
                      <a:pt x="947457" y="1398803"/>
                    </a:cubicBezTo>
                    <a:lnTo>
                      <a:pt x="948185" y="1396673"/>
                    </a:lnTo>
                    <a:cubicBezTo>
                      <a:pt x="948409" y="1395945"/>
                      <a:pt x="948745" y="1395216"/>
                      <a:pt x="949138" y="1394600"/>
                    </a:cubicBezTo>
                    <a:cubicBezTo>
                      <a:pt x="949082" y="1394264"/>
                      <a:pt x="949082" y="1393872"/>
                      <a:pt x="949082" y="1393479"/>
                    </a:cubicBezTo>
                    <a:lnTo>
                      <a:pt x="949082" y="1392022"/>
                    </a:lnTo>
                    <a:cubicBezTo>
                      <a:pt x="949082" y="1390397"/>
                      <a:pt x="949474" y="1388828"/>
                      <a:pt x="950202" y="1387371"/>
                    </a:cubicBezTo>
                    <a:lnTo>
                      <a:pt x="951659" y="1384513"/>
                    </a:lnTo>
                    <a:cubicBezTo>
                      <a:pt x="952220" y="1383393"/>
                      <a:pt x="953004" y="1382384"/>
                      <a:pt x="953901" y="1381543"/>
                    </a:cubicBezTo>
                    <a:lnTo>
                      <a:pt x="954069" y="1380311"/>
                    </a:lnTo>
                    <a:lnTo>
                      <a:pt x="952780" y="1366805"/>
                    </a:lnTo>
                    <a:lnTo>
                      <a:pt x="952108" y="1362827"/>
                    </a:lnTo>
                    <a:cubicBezTo>
                      <a:pt x="951996" y="1362266"/>
                      <a:pt x="951940" y="1361706"/>
                      <a:pt x="951940" y="1361146"/>
                    </a:cubicBezTo>
                    <a:lnTo>
                      <a:pt x="951940" y="1359017"/>
                    </a:lnTo>
                    <a:cubicBezTo>
                      <a:pt x="951940" y="1358232"/>
                      <a:pt x="952052" y="1357503"/>
                      <a:pt x="952220" y="1356719"/>
                    </a:cubicBezTo>
                    <a:lnTo>
                      <a:pt x="951884" y="1356607"/>
                    </a:lnTo>
                    <a:cubicBezTo>
                      <a:pt x="947681" y="1355206"/>
                      <a:pt x="944823" y="1351227"/>
                      <a:pt x="944823" y="1346800"/>
                    </a:cubicBezTo>
                    <a:lnTo>
                      <a:pt x="944823" y="1346072"/>
                    </a:lnTo>
                    <a:cubicBezTo>
                      <a:pt x="944823" y="1345063"/>
                      <a:pt x="944991" y="1344054"/>
                      <a:pt x="945271" y="1343102"/>
                    </a:cubicBezTo>
                    <a:lnTo>
                      <a:pt x="951715" y="1321583"/>
                    </a:lnTo>
                    <a:lnTo>
                      <a:pt x="958888" y="1299729"/>
                    </a:lnTo>
                    <a:lnTo>
                      <a:pt x="956591" y="1299729"/>
                    </a:lnTo>
                    <a:cubicBezTo>
                      <a:pt x="952668" y="1299729"/>
                      <a:pt x="949082" y="1297543"/>
                      <a:pt x="947345" y="1294013"/>
                    </a:cubicBezTo>
                    <a:lnTo>
                      <a:pt x="945775" y="1290875"/>
                    </a:lnTo>
                    <a:lnTo>
                      <a:pt x="934568" y="1290371"/>
                    </a:lnTo>
                    <a:cubicBezTo>
                      <a:pt x="932439" y="1290259"/>
                      <a:pt x="930365" y="1289530"/>
                      <a:pt x="928684" y="1288185"/>
                    </a:cubicBezTo>
                    <a:cubicBezTo>
                      <a:pt x="923865" y="1287905"/>
                      <a:pt x="919886" y="1284319"/>
                      <a:pt x="919102" y="1279611"/>
                    </a:cubicBezTo>
                    <a:cubicBezTo>
                      <a:pt x="917084" y="1278827"/>
                      <a:pt x="915403" y="1277482"/>
                      <a:pt x="914226" y="1275689"/>
                    </a:cubicBezTo>
                    <a:lnTo>
                      <a:pt x="912097" y="1274288"/>
                    </a:lnTo>
                    <a:cubicBezTo>
                      <a:pt x="911537" y="1273896"/>
                      <a:pt x="910976" y="1273447"/>
                      <a:pt x="910472" y="1272943"/>
                    </a:cubicBezTo>
                    <a:lnTo>
                      <a:pt x="909744" y="1272214"/>
                    </a:lnTo>
                    <a:cubicBezTo>
                      <a:pt x="909239" y="1271710"/>
                      <a:pt x="908791" y="1271150"/>
                      <a:pt x="908399" y="1270590"/>
                    </a:cubicBezTo>
                    <a:cubicBezTo>
                      <a:pt x="907502" y="1270870"/>
                      <a:pt x="906549" y="1270982"/>
                      <a:pt x="905597" y="1270982"/>
                    </a:cubicBezTo>
                    <a:lnTo>
                      <a:pt x="902010" y="1270982"/>
                    </a:lnTo>
                    <a:cubicBezTo>
                      <a:pt x="898592" y="1270982"/>
                      <a:pt x="895398" y="1269301"/>
                      <a:pt x="893493" y="1266499"/>
                    </a:cubicBezTo>
                    <a:lnTo>
                      <a:pt x="893044" y="1266387"/>
                    </a:lnTo>
                    <a:cubicBezTo>
                      <a:pt x="892316" y="1266219"/>
                      <a:pt x="891588" y="1265938"/>
                      <a:pt x="890915" y="1265602"/>
                    </a:cubicBezTo>
                    <a:lnTo>
                      <a:pt x="889458" y="1264874"/>
                    </a:lnTo>
                    <a:cubicBezTo>
                      <a:pt x="888954" y="1264650"/>
                      <a:pt x="888505" y="1264369"/>
                      <a:pt x="888057" y="1264033"/>
                    </a:cubicBezTo>
                    <a:cubicBezTo>
                      <a:pt x="887553" y="1263865"/>
                      <a:pt x="887048" y="1263697"/>
                      <a:pt x="886544" y="1263417"/>
                    </a:cubicBezTo>
                    <a:lnTo>
                      <a:pt x="885087" y="1262688"/>
                    </a:lnTo>
                    <a:cubicBezTo>
                      <a:pt x="884751" y="1262520"/>
                      <a:pt x="884359" y="1262296"/>
                      <a:pt x="884022" y="1262072"/>
                    </a:cubicBezTo>
                    <a:cubicBezTo>
                      <a:pt x="883686" y="1262240"/>
                      <a:pt x="883350" y="1262352"/>
                      <a:pt x="883070" y="1262464"/>
                    </a:cubicBezTo>
                    <a:cubicBezTo>
                      <a:pt x="881164" y="1264201"/>
                      <a:pt x="878699" y="1265210"/>
                      <a:pt x="876065" y="1265210"/>
                    </a:cubicBezTo>
                    <a:lnTo>
                      <a:pt x="871750" y="1265210"/>
                    </a:lnTo>
                    <a:cubicBezTo>
                      <a:pt x="870125" y="1265210"/>
                      <a:pt x="868556" y="1264818"/>
                      <a:pt x="867155" y="1264145"/>
                    </a:cubicBezTo>
                    <a:lnTo>
                      <a:pt x="866202" y="1263697"/>
                    </a:lnTo>
                    <a:cubicBezTo>
                      <a:pt x="865642" y="1263809"/>
                      <a:pt x="865138" y="1263809"/>
                      <a:pt x="864577" y="1263809"/>
                    </a:cubicBezTo>
                    <a:lnTo>
                      <a:pt x="862448" y="1263809"/>
                    </a:lnTo>
                    <a:cubicBezTo>
                      <a:pt x="860655" y="1263809"/>
                      <a:pt x="858974" y="1263361"/>
                      <a:pt x="857461" y="1262520"/>
                    </a:cubicBezTo>
                    <a:lnTo>
                      <a:pt x="854435" y="1265994"/>
                    </a:lnTo>
                    <a:cubicBezTo>
                      <a:pt x="852922" y="1267732"/>
                      <a:pt x="850904" y="1268852"/>
                      <a:pt x="848719" y="1269301"/>
                    </a:cubicBezTo>
                    <a:cubicBezTo>
                      <a:pt x="847318" y="1271374"/>
                      <a:pt x="845188" y="1272831"/>
                      <a:pt x="842779" y="1273504"/>
                    </a:cubicBezTo>
                    <a:lnTo>
                      <a:pt x="842218" y="1274568"/>
                    </a:lnTo>
                    <a:cubicBezTo>
                      <a:pt x="840818" y="1277314"/>
                      <a:pt x="838296" y="1279331"/>
                      <a:pt x="835326" y="1280004"/>
                    </a:cubicBezTo>
                    <a:cubicBezTo>
                      <a:pt x="834317" y="1280844"/>
                      <a:pt x="833197" y="1281461"/>
                      <a:pt x="831964" y="1281909"/>
                    </a:cubicBezTo>
                    <a:lnTo>
                      <a:pt x="825519" y="1284039"/>
                    </a:lnTo>
                    <a:cubicBezTo>
                      <a:pt x="825295" y="1284150"/>
                      <a:pt x="825015" y="1284207"/>
                      <a:pt x="824791" y="1284263"/>
                    </a:cubicBezTo>
                    <a:lnTo>
                      <a:pt x="819075" y="1285720"/>
                    </a:lnTo>
                    <a:cubicBezTo>
                      <a:pt x="816610" y="1286336"/>
                      <a:pt x="813976" y="1286000"/>
                      <a:pt x="811734" y="1284823"/>
                    </a:cubicBezTo>
                    <a:lnTo>
                      <a:pt x="788759" y="1272607"/>
                    </a:lnTo>
                    <a:lnTo>
                      <a:pt x="754856" y="1253834"/>
                    </a:lnTo>
                    <a:lnTo>
                      <a:pt x="713949" y="1232092"/>
                    </a:lnTo>
                    <a:lnTo>
                      <a:pt x="701621" y="1238760"/>
                    </a:lnTo>
                    <a:cubicBezTo>
                      <a:pt x="697586" y="1240946"/>
                      <a:pt x="692599" y="1240217"/>
                      <a:pt x="689405" y="1236967"/>
                    </a:cubicBezTo>
                    <a:lnTo>
                      <a:pt x="685090" y="1232652"/>
                    </a:lnTo>
                    <a:cubicBezTo>
                      <a:pt x="683969" y="1231532"/>
                      <a:pt x="683129" y="1230131"/>
                      <a:pt x="682568" y="1228618"/>
                    </a:cubicBezTo>
                    <a:lnTo>
                      <a:pt x="681840" y="1226488"/>
                    </a:lnTo>
                    <a:cubicBezTo>
                      <a:pt x="681560" y="1225648"/>
                      <a:pt x="681392" y="1224695"/>
                      <a:pt x="681335" y="1223798"/>
                    </a:cubicBezTo>
                    <a:cubicBezTo>
                      <a:pt x="680607" y="1222902"/>
                      <a:pt x="680047" y="1221837"/>
                      <a:pt x="679710" y="1220716"/>
                    </a:cubicBezTo>
                    <a:lnTo>
                      <a:pt x="679374" y="1219708"/>
                    </a:lnTo>
                    <a:cubicBezTo>
                      <a:pt x="679150" y="1219427"/>
                      <a:pt x="678926" y="1219147"/>
                      <a:pt x="678758" y="1218867"/>
                    </a:cubicBezTo>
                    <a:lnTo>
                      <a:pt x="677917" y="1217578"/>
                    </a:lnTo>
                    <a:cubicBezTo>
                      <a:pt x="677245" y="1216906"/>
                      <a:pt x="676740" y="1216233"/>
                      <a:pt x="676292" y="1215449"/>
                    </a:cubicBezTo>
                    <a:cubicBezTo>
                      <a:pt x="674947" y="1215225"/>
                      <a:pt x="673658" y="1214720"/>
                      <a:pt x="672482" y="1213992"/>
                    </a:cubicBezTo>
                    <a:lnTo>
                      <a:pt x="671753" y="1214664"/>
                    </a:lnTo>
                    <a:lnTo>
                      <a:pt x="671641" y="1215169"/>
                    </a:lnTo>
                    <a:cubicBezTo>
                      <a:pt x="671417" y="1216345"/>
                      <a:pt x="670969" y="1217466"/>
                      <a:pt x="670352" y="1218475"/>
                    </a:cubicBezTo>
                    <a:lnTo>
                      <a:pt x="668223" y="1222061"/>
                    </a:lnTo>
                    <a:cubicBezTo>
                      <a:pt x="667214" y="1223742"/>
                      <a:pt x="665757" y="1225087"/>
                      <a:pt x="663964" y="1225984"/>
                    </a:cubicBezTo>
                    <a:lnTo>
                      <a:pt x="661106" y="1227441"/>
                    </a:lnTo>
                    <a:cubicBezTo>
                      <a:pt x="659817" y="1228113"/>
                      <a:pt x="658416" y="1228450"/>
                      <a:pt x="657015" y="1228505"/>
                    </a:cubicBezTo>
                    <a:cubicBezTo>
                      <a:pt x="656903" y="1228842"/>
                      <a:pt x="656791" y="1229234"/>
                      <a:pt x="656623" y="1229570"/>
                    </a:cubicBezTo>
                    <a:lnTo>
                      <a:pt x="653765" y="1236015"/>
                    </a:lnTo>
                    <a:lnTo>
                      <a:pt x="615716" y="1320071"/>
                    </a:lnTo>
                    <a:cubicBezTo>
                      <a:pt x="614707" y="1322312"/>
                      <a:pt x="612858" y="1324161"/>
                      <a:pt x="610673" y="1325170"/>
                    </a:cubicBezTo>
                    <a:lnTo>
                      <a:pt x="607254" y="1332007"/>
                    </a:lnTo>
                    <a:cubicBezTo>
                      <a:pt x="608599" y="1332791"/>
                      <a:pt x="609720" y="1333856"/>
                      <a:pt x="610616" y="1335201"/>
                    </a:cubicBezTo>
                    <a:lnTo>
                      <a:pt x="612073" y="1337330"/>
                    </a:lnTo>
                    <a:cubicBezTo>
                      <a:pt x="613194" y="1339011"/>
                      <a:pt x="613811" y="1341028"/>
                      <a:pt x="613811" y="1343046"/>
                    </a:cubicBezTo>
                    <a:lnTo>
                      <a:pt x="613811" y="1343214"/>
                    </a:lnTo>
                    <a:cubicBezTo>
                      <a:pt x="615436" y="1345287"/>
                      <a:pt x="616164" y="1347977"/>
                      <a:pt x="615884" y="1350611"/>
                    </a:cubicBezTo>
                    <a:lnTo>
                      <a:pt x="614427" y="1364228"/>
                    </a:lnTo>
                    <a:cubicBezTo>
                      <a:pt x="614371" y="1364620"/>
                      <a:pt x="614315" y="1365012"/>
                      <a:pt x="614259" y="1365405"/>
                    </a:cubicBezTo>
                    <a:lnTo>
                      <a:pt x="612802" y="1371849"/>
                    </a:lnTo>
                    <a:cubicBezTo>
                      <a:pt x="612410" y="1373530"/>
                      <a:pt x="611681" y="1375043"/>
                      <a:pt x="610560" y="1376332"/>
                    </a:cubicBezTo>
                    <a:lnTo>
                      <a:pt x="610168" y="1381543"/>
                    </a:lnTo>
                    <a:lnTo>
                      <a:pt x="611233" y="1383673"/>
                    </a:lnTo>
                    <a:cubicBezTo>
                      <a:pt x="611961" y="1385130"/>
                      <a:pt x="612354" y="1386699"/>
                      <a:pt x="612354" y="1388324"/>
                    </a:cubicBezTo>
                    <a:lnTo>
                      <a:pt x="612354" y="1394040"/>
                    </a:lnTo>
                    <a:cubicBezTo>
                      <a:pt x="612354" y="1394936"/>
                      <a:pt x="612242" y="1395889"/>
                      <a:pt x="612017" y="1396786"/>
                    </a:cubicBezTo>
                    <a:lnTo>
                      <a:pt x="609888" y="1404687"/>
                    </a:lnTo>
                    <a:cubicBezTo>
                      <a:pt x="609664" y="1405584"/>
                      <a:pt x="609272" y="1406480"/>
                      <a:pt x="608767" y="1407265"/>
                    </a:cubicBezTo>
                    <a:lnTo>
                      <a:pt x="604789" y="1414045"/>
                    </a:lnTo>
                    <a:lnTo>
                      <a:pt x="603668" y="1421498"/>
                    </a:lnTo>
                    <a:lnTo>
                      <a:pt x="602491" y="1432369"/>
                    </a:lnTo>
                    <a:lnTo>
                      <a:pt x="602883" y="1434386"/>
                    </a:lnTo>
                    <a:cubicBezTo>
                      <a:pt x="603219" y="1436180"/>
                      <a:pt x="603107" y="1437973"/>
                      <a:pt x="602547" y="1439710"/>
                    </a:cubicBezTo>
                    <a:lnTo>
                      <a:pt x="601090" y="1444025"/>
                    </a:lnTo>
                    <a:cubicBezTo>
                      <a:pt x="600922" y="1444473"/>
                      <a:pt x="600754" y="1444921"/>
                      <a:pt x="600530" y="1445370"/>
                    </a:cubicBezTo>
                    <a:lnTo>
                      <a:pt x="599073" y="1448228"/>
                    </a:lnTo>
                    <a:cubicBezTo>
                      <a:pt x="597336" y="1451758"/>
                      <a:pt x="593749" y="1453944"/>
                      <a:pt x="589827" y="1453944"/>
                    </a:cubicBezTo>
                    <a:lnTo>
                      <a:pt x="587193" y="1453944"/>
                    </a:lnTo>
                    <a:lnTo>
                      <a:pt x="585512" y="1454504"/>
                    </a:lnTo>
                    <a:cubicBezTo>
                      <a:pt x="585456" y="1454560"/>
                      <a:pt x="585456" y="1454616"/>
                      <a:pt x="585400" y="1454728"/>
                    </a:cubicBezTo>
                    <a:lnTo>
                      <a:pt x="584671" y="1456185"/>
                    </a:lnTo>
                    <a:cubicBezTo>
                      <a:pt x="583270" y="1458987"/>
                      <a:pt x="580749" y="1460948"/>
                      <a:pt x="577779" y="1461621"/>
                    </a:cubicBezTo>
                    <a:cubicBezTo>
                      <a:pt x="577498" y="1461845"/>
                      <a:pt x="577162" y="1462069"/>
                      <a:pt x="576882" y="1462293"/>
                    </a:cubicBezTo>
                    <a:lnTo>
                      <a:pt x="572567" y="1465151"/>
                    </a:lnTo>
                    <a:cubicBezTo>
                      <a:pt x="570886" y="1466272"/>
                      <a:pt x="568869" y="1466888"/>
                      <a:pt x="566851" y="1466888"/>
                    </a:cubicBezTo>
                    <a:lnTo>
                      <a:pt x="566403" y="1466888"/>
                    </a:lnTo>
                    <a:lnTo>
                      <a:pt x="566403" y="1468065"/>
                    </a:lnTo>
                    <a:cubicBezTo>
                      <a:pt x="566403" y="1469690"/>
                      <a:pt x="566011" y="1471259"/>
                      <a:pt x="565282" y="1472716"/>
                    </a:cubicBezTo>
                    <a:lnTo>
                      <a:pt x="564554" y="1474173"/>
                    </a:lnTo>
                    <a:cubicBezTo>
                      <a:pt x="564049" y="1475182"/>
                      <a:pt x="563433" y="1476078"/>
                      <a:pt x="562649" y="1476863"/>
                    </a:cubicBezTo>
                    <a:lnTo>
                      <a:pt x="561192" y="1478320"/>
                    </a:lnTo>
                    <a:cubicBezTo>
                      <a:pt x="559230" y="1480281"/>
                      <a:pt x="556596" y="1481346"/>
                      <a:pt x="553907" y="1481346"/>
                    </a:cubicBezTo>
                    <a:lnTo>
                      <a:pt x="549592" y="1481346"/>
                    </a:lnTo>
                    <a:cubicBezTo>
                      <a:pt x="546846" y="1481346"/>
                      <a:pt x="544212" y="1480281"/>
                      <a:pt x="542307" y="1478320"/>
                    </a:cubicBezTo>
                    <a:lnTo>
                      <a:pt x="540850" y="1476863"/>
                    </a:lnTo>
                    <a:cubicBezTo>
                      <a:pt x="540234" y="1476246"/>
                      <a:pt x="539729" y="1475574"/>
                      <a:pt x="539281" y="1474846"/>
                    </a:cubicBezTo>
                    <a:cubicBezTo>
                      <a:pt x="538553" y="1474397"/>
                      <a:pt x="537880" y="1473893"/>
                      <a:pt x="537264" y="1473276"/>
                    </a:cubicBezTo>
                    <a:lnTo>
                      <a:pt x="535582" y="1471595"/>
                    </a:lnTo>
                    <a:lnTo>
                      <a:pt x="532108" y="1469858"/>
                    </a:lnTo>
                    <a:lnTo>
                      <a:pt x="530931" y="1469858"/>
                    </a:lnTo>
                    <a:cubicBezTo>
                      <a:pt x="530595" y="1469858"/>
                      <a:pt x="530203" y="1469858"/>
                      <a:pt x="529867" y="1469802"/>
                    </a:cubicBezTo>
                    <a:cubicBezTo>
                      <a:pt x="528018" y="1469970"/>
                      <a:pt x="526168" y="1469690"/>
                      <a:pt x="524375" y="1468849"/>
                    </a:cubicBezTo>
                    <a:lnTo>
                      <a:pt x="512159" y="1463134"/>
                    </a:lnTo>
                    <a:cubicBezTo>
                      <a:pt x="511430" y="1462797"/>
                      <a:pt x="510758" y="1462349"/>
                      <a:pt x="510142" y="1461845"/>
                    </a:cubicBezTo>
                    <a:cubicBezTo>
                      <a:pt x="509973" y="1462069"/>
                      <a:pt x="509749" y="1462293"/>
                      <a:pt x="509525" y="1462517"/>
                    </a:cubicBezTo>
                    <a:lnTo>
                      <a:pt x="508797" y="1463246"/>
                    </a:lnTo>
                    <a:lnTo>
                      <a:pt x="506219" y="1467056"/>
                    </a:lnTo>
                    <a:lnTo>
                      <a:pt x="505154" y="1472828"/>
                    </a:lnTo>
                    <a:cubicBezTo>
                      <a:pt x="504986" y="1473781"/>
                      <a:pt x="504650" y="1474733"/>
                      <a:pt x="504258" y="1475574"/>
                    </a:cubicBezTo>
                    <a:lnTo>
                      <a:pt x="502801" y="1478432"/>
                    </a:lnTo>
                    <a:cubicBezTo>
                      <a:pt x="502296" y="1479441"/>
                      <a:pt x="501624" y="1480337"/>
                      <a:pt x="500839" y="1481122"/>
                    </a:cubicBezTo>
                    <a:lnTo>
                      <a:pt x="499382" y="1482579"/>
                    </a:lnTo>
                    <a:cubicBezTo>
                      <a:pt x="498710" y="1483307"/>
                      <a:pt x="497926" y="1483867"/>
                      <a:pt x="497029" y="1484316"/>
                    </a:cubicBezTo>
                    <a:cubicBezTo>
                      <a:pt x="496861" y="1485044"/>
                      <a:pt x="496580" y="1485717"/>
                      <a:pt x="496244" y="1486333"/>
                    </a:cubicBezTo>
                    <a:lnTo>
                      <a:pt x="495684" y="1487454"/>
                    </a:lnTo>
                    <a:cubicBezTo>
                      <a:pt x="496188" y="1489920"/>
                      <a:pt x="495796" y="1492609"/>
                      <a:pt x="494451" y="1494851"/>
                    </a:cubicBezTo>
                    <a:lnTo>
                      <a:pt x="494451" y="1500342"/>
                    </a:lnTo>
                    <a:cubicBezTo>
                      <a:pt x="494451" y="1501967"/>
                      <a:pt x="494059" y="1503537"/>
                      <a:pt x="493386" y="1504938"/>
                    </a:cubicBezTo>
                    <a:lnTo>
                      <a:pt x="491929" y="1507795"/>
                    </a:lnTo>
                    <a:cubicBezTo>
                      <a:pt x="489744" y="1512166"/>
                      <a:pt x="484813" y="1514352"/>
                      <a:pt x="480162" y="1513231"/>
                    </a:cubicBezTo>
                    <a:cubicBezTo>
                      <a:pt x="478312" y="1513679"/>
                      <a:pt x="476295" y="1513679"/>
                      <a:pt x="474390" y="1513007"/>
                    </a:cubicBezTo>
                    <a:lnTo>
                      <a:pt x="470075" y="1511550"/>
                    </a:lnTo>
                    <a:cubicBezTo>
                      <a:pt x="467721" y="1510765"/>
                      <a:pt x="465760" y="1509140"/>
                      <a:pt x="464471" y="1507067"/>
                    </a:cubicBezTo>
                    <a:lnTo>
                      <a:pt x="462566" y="1507067"/>
                    </a:lnTo>
                    <a:cubicBezTo>
                      <a:pt x="459484" y="1507067"/>
                      <a:pt x="456514" y="1505666"/>
                      <a:pt x="454553" y="1503256"/>
                    </a:cubicBezTo>
                    <a:lnTo>
                      <a:pt x="450798" y="1498717"/>
                    </a:lnTo>
                    <a:lnTo>
                      <a:pt x="449229" y="1499502"/>
                    </a:lnTo>
                    <a:cubicBezTo>
                      <a:pt x="447436" y="1500399"/>
                      <a:pt x="445418" y="1500791"/>
                      <a:pt x="443457" y="1500511"/>
                    </a:cubicBezTo>
                    <a:cubicBezTo>
                      <a:pt x="442561" y="1502080"/>
                      <a:pt x="441216" y="1503424"/>
                      <a:pt x="439535" y="1504321"/>
                    </a:cubicBezTo>
                    <a:cubicBezTo>
                      <a:pt x="438414" y="1508804"/>
                      <a:pt x="434323" y="1512054"/>
                      <a:pt x="429504" y="1512054"/>
                    </a:cubicBezTo>
                    <a:lnTo>
                      <a:pt x="428775" y="1512054"/>
                    </a:lnTo>
                    <a:cubicBezTo>
                      <a:pt x="428551" y="1512054"/>
                      <a:pt x="428271" y="1512054"/>
                      <a:pt x="428047" y="1512054"/>
                    </a:cubicBezTo>
                    <a:cubicBezTo>
                      <a:pt x="425693" y="1512054"/>
                      <a:pt x="423340" y="1511214"/>
                      <a:pt x="421434" y="1509701"/>
                    </a:cubicBezTo>
                    <a:lnTo>
                      <a:pt x="417288" y="1509196"/>
                    </a:lnTo>
                    <a:cubicBezTo>
                      <a:pt x="411572" y="1509196"/>
                      <a:pt x="406977" y="1504545"/>
                      <a:pt x="406977" y="1498885"/>
                    </a:cubicBezTo>
                    <a:lnTo>
                      <a:pt x="406977" y="1498829"/>
                    </a:lnTo>
                    <a:cubicBezTo>
                      <a:pt x="405352" y="1499278"/>
                      <a:pt x="403559" y="1499278"/>
                      <a:pt x="401878" y="1498829"/>
                    </a:cubicBezTo>
                    <a:cubicBezTo>
                      <a:pt x="401037" y="1499054"/>
                      <a:pt x="400196" y="1499110"/>
                      <a:pt x="399356" y="1499110"/>
                    </a:cubicBezTo>
                    <a:lnTo>
                      <a:pt x="397507" y="1499110"/>
                    </a:lnTo>
                    <a:lnTo>
                      <a:pt x="396442" y="1501295"/>
                    </a:lnTo>
                    <a:cubicBezTo>
                      <a:pt x="395265" y="1503649"/>
                      <a:pt x="393360" y="1505330"/>
                      <a:pt x="391118" y="1506226"/>
                    </a:cubicBezTo>
                    <a:cubicBezTo>
                      <a:pt x="389885" y="1507011"/>
                      <a:pt x="388429" y="1507459"/>
                      <a:pt x="386915" y="1507627"/>
                    </a:cubicBezTo>
                    <a:lnTo>
                      <a:pt x="386131" y="1508020"/>
                    </a:lnTo>
                    <a:cubicBezTo>
                      <a:pt x="385683" y="1508244"/>
                      <a:pt x="385234" y="1508412"/>
                      <a:pt x="384786" y="1508580"/>
                    </a:cubicBezTo>
                    <a:lnTo>
                      <a:pt x="382657" y="1509308"/>
                    </a:lnTo>
                    <a:cubicBezTo>
                      <a:pt x="381648" y="1509645"/>
                      <a:pt x="380639" y="1509813"/>
                      <a:pt x="379631" y="1509813"/>
                    </a:cubicBezTo>
                    <a:cubicBezTo>
                      <a:pt x="379014" y="1510149"/>
                      <a:pt x="378342" y="1510485"/>
                      <a:pt x="377669" y="1510709"/>
                    </a:cubicBezTo>
                    <a:lnTo>
                      <a:pt x="375540" y="1511438"/>
                    </a:lnTo>
                    <a:cubicBezTo>
                      <a:pt x="374475" y="1511774"/>
                      <a:pt x="373355" y="1511998"/>
                      <a:pt x="372234" y="1511998"/>
                    </a:cubicBezTo>
                    <a:lnTo>
                      <a:pt x="367919" y="1511998"/>
                    </a:lnTo>
                    <a:cubicBezTo>
                      <a:pt x="367078" y="1511998"/>
                      <a:pt x="366238" y="1511886"/>
                      <a:pt x="365397" y="1511662"/>
                    </a:cubicBezTo>
                    <a:lnTo>
                      <a:pt x="359681" y="1510205"/>
                    </a:lnTo>
                    <a:cubicBezTo>
                      <a:pt x="357888" y="1509757"/>
                      <a:pt x="356263" y="1508860"/>
                      <a:pt x="354974" y="1507571"/>
                    </a:cubicBezTo>
                    <a:cubicBezTo>
                      <a:pt x="354358" y="1508300"/>
                      <a:pt x="353629" y="1508916"/>
                      <a:pt x="352845" y="1509477"/>
                    </a:cubicBezTo>
                    <a:lnTo>
                      <a:pt x="350715" y="1510934"/>
                    </a:lnTo>
                    <a:cubicBezTo>
                      <a:pt x="350659" y="1510934"/>
                      <a:pt x="350659" y="1510990"/>
                      <a:pt x="350603" y="1510990"/>
                    </a:cubicBezTo>
                    <a:cubicBezTo>
                      <a:pt x="350884" y="1511886"/>
                      <a:pt x="350996" y="1512839"/>
                      <a:pt x="350996" y="1513792"/>
                    </a:cubicBezTo>
                    <a:lnTo>
                      <a:pt x="350996" y="1515249"/>
                    </a:lnTo>
                    <a:cubicBezTo>
                      <a:pt x="350996" y="1516873"/>
                      <a:pt x="350603" y="1518442"/>
                      <a:pt x="349931" y="1519843"/>
                    </a:cubicBezTo>
                    <a:lnTo>
                      <a:pt x="349202" y="1521300"/>
                    </a:lnTo>
                    <a:cubicBezTo>
                      <a:pt x="348866" y="1521973"/>
                      <a:pt x="348474" y="1522589"/>
                      <a:pt x="348026" y="1523150"/>
                    </a:cubicBezTo>
                    <a:lnTo>
                      <a:pt x="348026" y="1523206"/>
                    </a:lnTo>
                    <a:cubicBezTo>
                      <a:pt x="347689" y="1525447"/>
                      <a:pt x="346681" y="1527465"/>
                      <a:pt x="345112" y="1529033"/>
                    </a:cubicBezTo>
                    <a:lnTo>
                      <a:pt x="337939" y="1536206"/>
                    </a:lnTo>
                    <a:cubicBezTo>
                      <a:pt x="337715" y="1536430"/>
                      <a:pt x="337491" y="1536654"/>
                      <a:pt x="337267" y="1536823"/>
                    </a:cubicBezTo>
                    <a:lnTo>
                      <a:pt x="332952" y="1540409"/>
                    </a:lnTo>
                    <a:cubicBezTo>
                      <a:pt x="332728" y="1540633"/>
                      <a:pt x="332447" y="1540802"/>
                      <a:pt x="332223" y="1540969"/>
                    </a:cubicBezTo>
                    <a:lnTo>
                      <a:pt x="331327" y="1542819"/>
                    </a:lnTo>
                    <a:cubicBezTo>
                      <a:pt x="330318" y="1544836"/>
                      <a:pt x="328693" y="1546461"/>
                      <a:pt x="326731" y="1547470"/>
                    </a:cubicBezTo>
                    <a:lnTo>
                      <a:pt x="323874" y="1548927"/>
                    </a:lnTo>
                    <a:cubicBezTo>
                      <a:pt x="322697" y="1549487"/>
                      <a:pt x="321408" y="1549880"/>
                      <a:pt x="320119" y="1549991"/>
                    </a:cubicBezTo>
                    <a:lnTo>
                      <a:pt x="318774" y="1550832"/>
                    </a:lnTo>
                    <a:cubicBezTo>
                      <a:pt x="319166" y="1554811"/>
                      <a:pt x="317261" y="1558677"/>
                      <a:pt x="313787" y="1560751"/>
                    </a:cubicBezTo>
                    <a:lnTo>
                      <a:pt x="311657" y="1562040"/>
                    </a:lnTo>
                    <a:cubicBezTo>
                      <a:pt x="311153" y="1563384"/>
                      <a:pt x="310369" y="1564617"/>
                      <a:pt x="309304" y="1565682"/>
                    </a:cubicBezTo>
                    <a:lnTo>
                      <a:pt x="308575" y="1566410"/>
                    </a:lnTo>
                    <a:cubicBezTo>
                      <a:pt x="307062" y="1567923"/>
                      <a:pt x="305101" y="1568932"/>
                      <a:pt x="302972" y="1569324"/>
                    </a:cubicBezTo>
                    <a:lnTo>
                      <a:pt x="302804" y="1569380"/>
                    </a:lnTo>
                    <a:lnTo>
                      <a:pt x="301963" y="1570613"/>
                    </a:lnTo>
                    <a:cubicBezTo>
                      <a:pt x="301235" y="1571734"/>
                      <a:pt x="300282" y="1572687"/>
                      <a:pt x="299217" y="1573415"/>
                    </a:cubicBezTo>
                    <a:cubicBezTo>
                      <a:pt x="297984" y="1576105"/>
                      <a:pt x="295687" y="1578178"/>
                      <a:pt x="292829" y="1579075"/>
                    </a:cubicBezTo>
                    <a:lnTo>
                      <a:pt x="289411" y="1580139"/>
                    </a:lnTo>
                    <a:cubicBezTo>
                      <a:pt x="288962" y="1580868"/>
                      <a:pt x="288458" y="1581596"/>
                      <a:pt x="287786" y="1582269"/>
                    </a:cubicBezTo>
                    <a:lnTo>
                      <a:pt x="286329" y="1583726"/>
                    </a:lnTo>
                    <a:cubicBezTo>
                      <a:pt x="284367" y="1585687"/>
                      <a:pt x="281734" y="1586752"/>
                      <a:pt x="278988" y="1586752"/>
                    </a:cubicBezTo>
                    <a:lnTo>
                      <a:pt x="277531" y="1586752"/>
                    </a:lnTo>
                    <a:cubicBezTo>
                      <a:pt x="277307" y="1586752"/>
                      <a:pt x="277083" y="1586752"/>
                      <a:pt x="276802" y="1586752"/>
                    </a:cubicBezTo>
                    <a:cubicBezTo>
                      <a:pt x="274953" y="1586752"/>
                      <a:pt x="273104" y="1586248"/>
                      <a:pt x="271479" y="1585295"/>
                    </a:cubicBezTo>
                    <a:lnTo>
                      <a:pt x="264530" y="1581036"/>
                    </a:lnTo>
                    <a:lnTo>
                      <a:pt x="262457" y="1581036"/>
                    </a:lnTo>
                    <a:cubicBezTo>
                      <a:pt x="257638" y="1581036"/>
                      <a:pt x="253603" y="1577730"/>
                      <a:pt x="252426" y="1573303"/>
                    </a:cubicBezTo>
                    <a:lnTo>
                      <a:pt x="250857" y="1575320"/>
                    </a:lnTo>
                    <a:cubicBezTo>
                      <a:pt x="250353" y="1576329"/>
                      <a:pt x="249680" y="1577226"/>
                      <a:pt x="248896" y="1578010"/>
                    </a:cubicBezTo>
                    <a:lnTo>
                      <a:pt x="248167" y="1578739"/>
                    </a:lnTo>
                    <a:cubicBezTo>
                      <a:pt x="246318" y="1580588"/>
                      <a:pt x="243908" y="1581596"/>
                      <a:pt x="241499" y="1581765"/>
                    </a:cubicBezTo>
                    <a:lnTo>
                      <a:pt x="239033" y="1583110"/>
                    </a:lnTo>
                    <a:lnTo>
                      <a:pt x="234606" y="1588657"/>
                    </a:lnTo>
                    <a:cubicBezTo>
                      <a:pt x="232645" y="1591123"/>
                      <a:pt x="229675" y="1592524"/>
                      <a:pt x="226537" y="1592524"/>
                    </a:cubicBezTo>
                    <a:lnTo>
                      <a:pt x="221493" y="1592524"/>
                    </a:lnTo>
                    <a:cubicBezTo>
                      <a:pt x="218243" y="1592524"/>
                      <a:pt x="215161" y="1591011"/>
                      <a:pt x="213200" y="1588377"/>
                    </a:cubicBezTo>
                    <a:lnTo>
                      <a:pt x="213032" y="1588153"/>
                    </a:lnTo>
                    <a:cubicBezTo>
                      <a:pt x="210342" y="1588377"/>
                      <a:pt x="207652" y="1587593"/>
                      <a:pt x="205579" y="1585855"/>
                    </a:cubicBezTo>
                    <a:cubicBezTo>
                      <a:pt x="204234" y="1584735"/>
                      <a:pt x="203169" y="1583334"/>
                      <a:pt x="202553" y="1581709"/>
                    </a:cubicBezTo>
                    <a:cubicBezTo>
                      <a:pt x="202385" y="1581596"/>
                      <a:pt x="202273" y="1581540"/>
                      <a:pt x="202105" y="1581429"/>
                    </a:cubicBezTo>
                    <a:lnTo>
                      <a:pt x="199975" y="1579972"/>
                    </a:lnTo>
                    <a:cubicBezTo>
                      <a:pt x="197117" y="1578066"/>
                      <a:pt x="195380" y="1574816"/>
                      <a:pt x="195380" y="1571398"/>
                    </a:cubicBezTo>
                    <a:lnTo>
                      <a:pt x="195380" y="1567083"/>
                    </a:lnTo>
                    <a:cubicBezTo>
                      <a:pt x="195380" y="1565458"/>
                      <a:pt x="195772" y="1563889"/>
                      <a:pt x="196445" y="1562488"/>
                    </a:cubicBezTo>
                    <a:lnTo>
                      <a:pt x="197173" y="1561031"/>
                    </a:lnTo>
                    <a:cubicBezTo>
                      <a:pt x="197678" y="1560022"/>
                      <a:pt x="198350" y="1559125"/>
                      <a:pt x="199135" y="1558285"/>
                    </a:cubicBezTo>
                    <a:lnTo>
                      <a:pt x="199863" y="1557557"/>
                    </a:lnTo>
                    <a:cubicBezTo>
                      <a:pt x="200872" y="1556604"/>
                      <a:pt x="201992" y="1555819"/>
                      <a:pt x="203281" y="1555315"/>
                    </a:cubicBezTo>
                    <a:lnTo>
                      <a:pt x="204178" y="1554979"/>
                    </a:lnTo>
                    <a:lnTo>
                      <a:pt x="204570" y="1554419"/>
                    </a:lnTo>
                    <a:cubicBezTo>
                      <a:pt x="205523" y="1553129"/>
                      <a:pt x="206812" y="1552065"/>
                      <a:pt x="208213" y="1551392"/>
                    </a:cubicBezTo>
                    <a:lnTo>
                      <a:pt x="212528" y="1549263"/>
                    </a:lnTo>
                    <a:cubicBezTo>
                      <a:pt x="213984" y="1548534"/>
                      <a:pt x="215554" y="1548198"/>
                      <a:pt x="217123" y="1548198"/>
                    </a:cubicBezTo>
                    <a:lnTo>
                      <a:pt x="218579" y="1548198"/>
                    </a:lnTo>
                    <a:cubicBezTo>
                      <a:pt x="219532" y="1548198"/>
                      <a:pt x="220541" y="1548366"/>
                      <a:pt x="221437" y="1548590"/>
                    </a:cubicBezTo>
                    <a:cubicBezTo>
                      <a:pt x="222390" y="1548310"/>
                      <a:pt x="223343" y="1548198"/>
                      <a:pt x="224295" y="1548198"/>
                    </a:cubicBezTo>
                    <a:lnTo>
                      <a:pt x="225528" y="1548198"/>
                    </a:lnTo>
                    <a:cubicBezTo>
                      <a:pt x="226313" y="1547918"/>
                      <a:pt x="227097" y="1547694"/>
                      <a:pt x="227938" y="1547582"/>
                    </a:cubicBezTo>
                    <a:lnTo>
                      <a:pt x="231524" y="1544724"/>
                    </a:lnTo>
                    <a:cubicBezTo>
                      <a:pt x="231692" y="1544612"/>
                      <a:pt x="231804" y="1544500"/>
                      <a:pt x="231972" y="1544388"/>
                    </a:cubicBezTo>
                    <a:lnTo>
                      <a:pt x="237016" y="1540802"/>
                    </a:lnTo>
                    <a:cubicBezTo>
                      <a:pt x="237240" y="1540633"/>
                      <a:pt x="237464" y="1540521"/>
                      <a:pt x="237688" y="1540353"/>
                    </a:cubicBezTo>
                    <a:lnTo>
                      <a:pt x="240210" y="1538840"/>
                    </a:lnTo>
                    <a:lnTo>
                      <a:pt x="241050" y="1538000"/>
                    </a:lnTo>
                    <a:lnTo>
                      <a:pt x="243572" y="1534862"/>
                    </a:lnTo>
                    <a:cubicBezTo>
                      <a:pt x="244245" y="1534021"/>
                      <a:pt x="245029" y="1533292"/>
                      <a:pt x="245926" y="1532732"/>
                    </a:cubicBezTo>
                    <a:lnTo>
                      <a:pt x="246710" y="1532228"/>
                    </a:lnTo>
                    <a:cubicBezTo>
                      <a:pt x="247159" y="1530547"/>
                      <a:pt x="247999" y="1528977"/>
                      <a:pt x="249232" y="1527745"/>
                    </a:cubicBezTo>
                    <a:cubicBezTo>
                      <a:pt x="249232" y="1527745"/>
                      <a:pt x="249232" y="1527745"/>
                      <a:pt x="249232" y="1527689"/>
                    </a:cubicBezTo>
                    <a:lnTo>
                      <a:pt x="249232" y="1523374"/>
                    </a:lnTo>
                    <a:cubicBezTo>
                      <a:pt x="249232" y="1521469"/>
                      <a:pt x="249736" y="1519675"/>
                      <a:pt x="250689" y="1518106"/>
                    </a:cubicBezTo>
                    <a:lnTo>
                      <a:pt x="250689" y="1516930"/>
                    </a:lnTo>
                    <a:cubicBezTo>
                      <a:pt x="250689" y="1513007"/>
                      <a:pt x="252874" y="1509420"/>
                      <a:pt x="256405" y="1507683"/>
                    </a:cubicBezTo>
                    <a:lnTo>
                      <a:pt x="257862" y="1506955"/>
                    </a:lnTo>
                    <a:cubicBezTo>
                      <a:pt x="259319" y="1506226"/>
                      <a:pt x="260888" y="1505890"/>
                      <a:pt x="262457" y="1505890"/>
                    </a:cubicBezTo>
                    <a:lnTo>
                      <a:pt x="263690" y="1505890"/>
                    </a:lnTo>
                    <a:cubicBezTo>
                      <a:pt x="264922" y="1505442"/>
                      <a:pt x="266155" y="1505162"/>
                      <a:pt x="267500" y="1505162"/>
                    </a:cubicBezTo>
                    <a:lnTo>
                      <a:pt x="268677" y="1505162"/>
                    </a:lnTo>
                    <a:cubicBezTo>
                      <a:pt x="268901" y="1502808"/>
                      <a:pt x="269966" y="1500566"/>
                      <a:pt x="271647" y="1498885"/>
                    </a:cubicBezTo>
                    <a:lnTo>
                      <a:pt x="272151" y="1498325"/>
                    </a:lnTo>
                    <a:lnTo>
                      <a:pt x="273664" y="1495803"/>
                    </a:lnTo>
                    <a:cubicBezTo>
                      <a:pt x="274785" y="1493954"/>
                      <a:pt x="276466" y="1492497"/>
                      <a:pt x="278483" y="1491601"/>
                    </a:cubicBezTo>
                    <a:lnTo>
                      <a:pt x="281061" y="1490480"/>
                    </a:lnTo>
                    <a:cubicBezTo>
                      <a:pt x="280893" y="1489751"/>
                      <a:pt x="280781" y="1488967"/>
                      <a:pt x="280781" y="1488182"/>
                    </a:cubicBezTo>
                    <a:lnTo>
                      <a:pt x="280781" y="1487454"/>
                    </a:lnTo>
                    <a:cubicBezTo>
                      <a:pt x="280781" y="1481962"/>
                      <a:pt x="285040" y="1477479"/>
                      <a:pt x="290419" y="1477143"/>
                    </a:cubicBezTo>
                    <a:cubicBezTo>
                      <a:pt x="290980" y="1476470"/>
                      <a:pt x="291652" y="1475910"/>
                      <a:pt x="292381" y="1475406"/>
                    </a:cubicBezTo>
                    <a:lnTo>
                      <a:pt x="292829" y="1474117"/>
                    </a:lnTo>
                    <a:cubicBezTo>
                      <a:pt x="293333" y="1472604"/>
                      <a:pt x="294174" y="1471259"/>
                      <a:pt x="295295" y="1470082"/>
                    </a:cubicBezTo>
                    <a:lnTo>
                      <a:pt x="296751" y="1468625"/>
                    </a:lnTo>
                    <a:cubicBezTo>
                      <a:pt x="297256" y="1468121"/>
                      <a:pt x="297872" y="1467617"/>
                      <a:pt x="298489" y="1467225"/>
                    </a:cubicBezTo>
                    <a:cubicBezTo>
                      <a:pt x="298993" y="1465599"/>
                      <a:pt x="299834" y="1464086"/>
                      <a:pt x="301066" y="1462853"/>
                    </a:cubicBezTo>
                    <a:lnTo>
                      <a:pt x="301795" y="1462125"/>
                    </a:lnTo>
                    <a:cubicBezTo>
                      <a:pt x="302579" y="1461340"/>
                      <a:pt x="303476" y="1460668"/>
                      <a:pt x="304485" y="1460164"/>
                    </a:cubicBezTo>
                    <a:lnTo>
                      <a:pt x="305942" y="1459435"/>
                    </a:lnTo>
                    <a:cubicBezTo>
                      <a:pt x="307343" y="1458707"/>
                      <a:pt x="308968" y="1458371"/>
                      <a:pt x="310537" y="1458371"/>
                    </a:cubicBezTo>
                    <a:lnTo>
                      <a:pt x="310761" y="1458371"/>
                    </a:lnTo>
                    <a:cubicBezTo>
                      <a:pt x="311209" y="1457754"/>
                      <a:pt x="311714" y="1457194"/>
                      <a:pt x="312218" y="1456689"/>
                    </a:cubicBezTo>
                    <a:cubicBezTo>
                      <a:pt x="312330" y="1456577"/>
                      <a:pt x="312442" y="1456465"/>
                      <a:pt x="312554" y="1456353"/>
                    </a:cubicBezTo>
                    <a:lnTo>
                      <a:pt x="313563" y="1455345"/>
                    </a:lnTo>
                    <a:cubicBezTo>
                      <a:pt x="314908" y="1452767"/>
                      <a:pt x="317205" y="1450861"/>
                      <a:pt x="320007" y="1450077"/>
                    </a:cubicBezTo>
                    <a:lnTo>
                      <a:pt x="321128" y="1446154"/>
                    </a:lnTo>
                    <a:lnTo>
                      <a:pt x="320287" y="1443633"/>
                    </a:lnTo>
                    <a:lnTo>
                      <a:pt x="318326" y="1438982"/>
                    </a:lnTo>
                    <a:cubicBezTo>
                      <a:pt x="317765" y="1437693"/>
                      <a:pt x="317485" y="1436292"/>
                      <a:pt x="317485" y="1434891"/>
                    </a:cubicBezTo>
                    <a:lnTo>
                      <a:pt x="317485" y="1433434"/>
                    </a:lnTo>
                    <a:cubicBezTo>
                      <a:pt x="317485" y="1432313"/>
                      <a:pt x="317653" y="1431193"/>
                      <a:pt x="318046" y="1430128"/>
                    </a:cubicBezTo>
                    <a:lnTo>
                      <a:pt x="318774" y="1427998"/>
                    </a:lnTo>
                    <a:cubicBezTo>
                      <a:pt x="318830" y="1427830"/>
                      <a:pt x="318886" y="1427662"/>
                      <a:pt x="318942" y="1427494"/>
                    </a:cubicBezTo>
                    <a:cubicBezTo>
                      <a:pt x="318942" y="1427494"/>
                      <a:pt x="318942" y="1427438"/>
                      <a:pt x="318942" y="1427438"/>
                    </a:cubicBezTo>
                    <a:cubicBezTo>
                      <a:pt x="317878" y="1427774"/>
                      <a:pt x="316757" y="1427998"/>
                      <a:pt x="315636" y="1427998"/>
                    </a:cubicBezTo>
                    <a:lnTo>
                      <a:pt x="314908" y="1427998"/>
                    </a:lnTo>
                    <a:cubicBezTo>
                      <a:pt x="312162" y="1427998"/>
                      <a:pt x="309528" y="1426934"/>
                      <a:pt x="307623" y="1424972"/>
                    </a:cubicBezTo>
                    <a:lnTo>
                      <a:pt x="306894" y="1424244"/>
                    </a:lnTo>
                    <a:cubicBezTo>
                      <a:pt x="306110" y="1423459"/>
                      <a:pt x="305493" y="1422563"/>
                      <a:pt x="304989" y="1421610"/>
                    </a:cubicBezTo>
                    <a:cubicBezTo>
                      <a:pt x="304933" y="1421554"/>
                      <a:pt x="304821" y="1421442"/>
                      <a:pt x="304765" y="1421386"/>
                    </a:cubicBezTo>
                    <a:lnTo>
                      <a:pt x="303308" y="1419929"/>
                    </a:lnTo>
                    <a:cubicBezTo>
                      <a:pt x="301683" y="1418304"/>
                      <a:pt x="300730" y="1416230"/>
                      <a:pt x="300394" y="1414045"/>
                    </a:cubicBezTo>
                    <a:cubicBezTo>
                      <a:pt x="298769" y="1413261"/>
                      <a:pt x="297368" y="1412084"/>
                      <a:pt x="296359" y="1410571"/>
                    </a:cubicBezTo>
                    <a:cubicBezTo>
                      <a:pt x="295239" y="1410066"/>
                      <a:pt x="294174" y="1409338"/>
                      <a:pt x="293333" y="1408497"/>
                    </a:cubicBezTo>
                    <a:cubicBezTo>
                      <a:pt x="291260" y="1408217"/>
                      <a:pt x="289355" y="1407265"/>
                      <a:pt x="287842" y="1405864"/>
                    </a:cubicBezTo>
                    <a:cubicBezTo>
                      <a:pt x="287673" y="1405808"/>
                      <a:pt x="287505" y="1405751"/>
                      <a:pt x="287337" y="1405695"/>
                    </a:cubicBezTo>
                    <a:cubicBezTo>
                      <a:pt x="282126" y="1405191"/>
                      <a:pt x="278035" y="1400764"/>
                      <a:pt x="278035" y="1395385"/>
                    </a:cubicBezTo>
                    <a:lnTo>
                      <a:pt x="278035" y="1394656"/>
                    </a:lnTo>
                    <a:cubicBezTo>
                      <a:pt x="278035" y="1394320"/>
                      <a:pt x="278035" y="1393928"/>
                      <a:pt x="278091" y="1393591"/>
                    </a:cubicBezTo>
                    <a:cubicBezTo>
                      <a:pt x="278035" y="1393199"/>
                      <a:pt x="278035" y="1392863"/>
                      <a:pt x="278035" y="1392471"/>
                    </a:cubicBezTo>
                    <a:cubicBezTo>
                      <a:pt x="277195" y="1392695"/>
                      <a:pt x="276354" y="1392807"/>
                      <a:pt x="275457" y="1392807"/>
                    </a:cubicBezTo>
                    <a:lnTo>
                      <a:pt x="264530" y="1392975"/>
                    </a:lnTo>
                    <a:lnTo>
                      <a:pt x="263353" y="1394096"/>
                    </a:lnTo>
                    <a:cubicBezTo>
                      <a:pt x="261392" y="1396057"/>
                      <a:pt x="258814" y="1397122"/>
                      <a:pt x="256069" y="1397122"/>
                    </a:cubicBezTo>
                    <a:lnTo>
                      <a:pt x="252482" y="1397122"/>
                    </a:lnTo>
                    <a:cubicBezTo>
                      <a:pt x="250465" y="1397122"/>
                      <a:pt x="248447" y="1396506"/>
                      <a:pt x="246766" y="1395385"/>
                    </a:cubicBezTo>
                    <a:lnTo>
                      <a:pt x="242171" y="1392471"/>
                    </a:lnTo>
                    <a:cubicBezTo>
                      <a:pt x="240154" y="1391462"/>
                      <a:pt x="238529" y="1389837"/>
                      <a:pt x="237520" y="1387819"/>
                    </a:cubicBezTo>
                    <a:lnTo>
                      <a:pt x="237408" y="1387539"/>
                    </a:lnTo>
                    <a:cubicBezTo>
                      <a:pt x="236343" y="1387035"/>
                      <a:pt x="235335" y="1386363"/>
                      <a:pt x="234494" y="1385522"/>
                    </a:cubicBezTo>
                    <a:cubicBezTo>
                      <a:pt x="233429" y="1385354"/>
                      <a:pt x="232365" y="1385018"/>
                      <a:pt x="231412" y="1384570"/>
                    </a:cubicBezTo>
                    <a:lnTo>
                      <a:pt x="229955" y="1383841"/>
                    </a:lnTo>
                    <a:cubicBezTo>
                      <a:pt x="228498" y="1383113"/>
                      <a:pt x="227265" y="1382104"/>
                      <a:pt x="226313" y="1380815"/>
                    </a:cubicBezTo>
                    <a:cubicBezTo>
                      <a:pt x="224800" y="1380311"/>
                      <a:pt x="223399" y="1379470"/>
                      <a:pt x="222222" y="1378293"/>
                    </a:cubicBezTo>
                    <a:lnTo>
                      <a:pt x="221774" y="1377845"/>
                    </a:lnTo>
                    <a:cubicBezTo>
                      <a:pt x="221662" y="1377789"/>
                      <a:pt x="221493" y="1377733"/>
                      <a:pt x="221381" y="1377677"/>
                    </a:cubicBezTo>
                    <a:lnTo>
                      <a:pt x="217795" y="1376220"/>
                    </a:lnTo>
                    <a:cubicBezTo>
                      <a:pt x="217515" y="1376108"/>
                      <a:pt x="217235" y="1375996"/>
                      <a:pt x="217010" y="1375883"/>
                    </a:cubicBezTo>
                    <a:lnTo>
                      <a:pt x="211239" y="1373026"/>
                    </a:lnTo>
                    <a:cubicBezTo>
                      <a:pt x="210286" y="1372521"/>
                      <a:pt x="209389" y="1371905"/>
                      <a:pt x="208605" y="1371120"/>
                    </a:cubicBezTo>
                    <a:lnTo>
                      <a:pt x="207876" y="1370448"/>
                    </a:lnTo>
                    <a:cubicBezTo>
                      <a:pt x="202889" y="1369720"/>
                      <a:pt x="199079" y="1365405"/>
                      <a:pt x="199079" y="1360249"/>
                    </a:cubicBezTo>
                    <a:lnTo>
                      <a:pt x="199079" y="1358792"/>
                    </a:lnTo>
                    <a:cubicBezTo>
                      <a:pt x="199079" y="1356046"/>
                      <a:pt x="200199" y="1353413"/>
                      <a:pt x="202105" y="1351451"/>
                    </a:cubicBezTo>
                    <a:lnTo>
                      <a:pt x="202833" y="1350723"/>
                    </a:lnTo>
                    <a:cubicBezTo>
                      <a:pt x="203618" y="1349939"/>
                      <a:pt x="204514" y="1349322"/>
                      <a:pt x="205523" y="1348818"/>
                    </a:cubicBezTo>
                    <a:lnTo>
                      <a:pt x="210566" y="1346072"/>
                    </a:lnTo>
                    <a:lnTo>
                      <a:pt x="214937" y="1342317"/>
                    </a:lnTo>
                    <a:cubicBezTo>
                      <a:pt x="215610" y="1341757"/>
                      <a:pt x="216282" y="1341309"/>
                      <a:pt x="217067" y="1340916"/>
                    </a:cubicBezTo>
                    <a:lnTo>
                      <a:pt x="219924" y="1339459"/>
                    </a:lnTo>
                    <a:cubicBezTo>
                      <a:pt x="220485" y="1339179"/>
                      <a:pt x="221045" y="1338955"/>
                      <a:pt x="221605" y="1338787"/>
                    </a:cubicBezTo>
                    <a:lnTo>
                      <a:pt x="221718" y="1338675"/>
                    </a:lnTo>
                    <a:cubicBezTo>
                      <a:pt x="222110" y="1338114"/>
                      <a:pt x="222502" y="1337554"/>
                      <a:pt x="223006" y="1337106"/>
                    </a:cubicBezTo>
                    <a:lnTo>
                      <a:pt x="223735" y="1336377"/>
                    </a:lnTo>
                    <a:cubicBezTo>
                      <a:pt x="224520" y="1335593"/>
                      <a:pt x="225360" y="1334976"/>
                      <a:pt x="226313" y="1334472"/>
                    </a:cubicBezTo>
                    <a:cubicBezTo>
                      <a:pt x="226761" y="1333239"/>
                      <a:pt x="227377" y="1332118"/>
                      <a:pt x="228218" y="1331166"/>
                    </a:cubicBezTo>
                    <a:lnTo>
                      <a:pt x="228947" y="1329709"/>
                    </a:lnTo>
                    <a:cubicBezTo>
                      <a:pt x="229451" y="1328700"/>
                      <a:pt x="230123" y="1327804"/>
                      <a:pt x="230908" y="1327019"/>
                    </a:cubicBezTo>
                    <a:lnTo>
                      <a:pt x="231580" y="1326347"/>
                    </a:lnTo>
                    <a:lnTo>
                      <a:pt x="229843" y="1325338"/>
                    </a:lnTo>
                    <a:lnTo>
                      <a:pt x="222614" y="1326010"/>
                    </a:lnTo>
                    <a:cubicBezTo>
                      <a:pt x="221213" y="1326123"/>
                      <a:pt x="219756" y="1325954"/>
                      <a:pt x="218411" y="1325506"/>
                    </a:cubicBezTo>
                    <a:lnTo>
                      <a:pt x="216282" y="1324777"/>
                    </a:lnTo>
                    <a:cubicBezTo>
                      <a:pt x="214769" y="1324273"/>
                      <a:pt x="213368" y="1323433"/>
                      <a:pt x="212191" y="1322256"/>
                    </a:cubicBezTo>
                    <a:lnTo>
                      <a:pt x="211463" y="1321528"/>
                    </a:lnTo>
                    <a:cubicBezTo>
                      <a:pt x="211071" y="1321079"/>
                      <a:pt x="210678" y="1320631"/>
                      <a:pt x="210342" y="1320182"/>
                    </a:cubicBezTo>
                    <a:lnTo>
                      <a:pt x="209109" y="1319790"/>
                    </a:lnTo>
                    <a:cubicBezTo>
                      <a:pt x="208941" y="1319734"/>
                      <a:pt x="208773" y="1319678"/>
                      <a:pt x="208605" y="1319622"/>
                    </a:cubicBezTo>
                    <a:cubicBezTo>
                      <a:pt x="206812" y="1321023"/>
                      <a:pt x="204626" y="1321752"/>
                      <a:pt x="202329" y="1321752"/>
                    </a:cubicBezTo>
                    <a:lnTo>
                      <a:pt x="200199" y="1321752"/>
                    </a:lnTo>
                    <a:cubicBezTo>
                      <a:pt x="198910" y="1321752"/>
                      <a:pt x="197622" y="1321528"/>
                      <a:pt x="196445" y="1321023"/>
                    </a:cubicBezTo>
                    <a:lnTo>
                      <a:pt x="194484" y="1321023"/>
                    </a:lnTo>
                    <a:cubicBezTo>
                      <a:pt x="193363" y="1321023"/>
                      <a:pt x="192242" y="1320855"/>
                      <a:pt x="191233" y="1320519"/>
                    </a:cubicBezTo>
                    <a:lnTo>
                      <a:pt x="189104" y="1319790"/>
                    </a:lnTo>
                    <a:cubicBezTo>
                      <a:pt x="186918" y="1319062"/>
                      <a:pt x="185069" y="1317605"/>
                      <a:pt x="183780" y="1315699"/>
                    </a:cubicBezTo>
                    <a:lnTo>
                      <a:pt x="182492" y="1313962"/>
                    </a:lnTo>
                    <a:cubicBezTo>
                      <a:pt x="181035" y="1313458"/>
                      <a:pt x="179690" y="1312617"/>
                      <a:pt x="178569" y="1311497"/>
                    </a:cubicBezTo>
                    <a:lnTo>
                      <a:pt x="177112" y="1310040"/>
                    </a:lnTo>
                    <a:cubicBezTo>
                      <a:pt x="176664" y="1309592"/>
                      <a:pt x="176215" y="1309031"/>
                      <a:pt x="175823" y="1308471"/>
                    </a:cubicBezTo>
                    <a:lnTo>
                      <a:pt x="174366" y="1306341"/>
                    </a:lnTo>
                    <a:cubicBezTo>
                      <a:pt x="174142" y="1305949"/>
                      <a:pt x="173918" y="1305613"/>
                      <a:pt x="173694" y="1305221"/>
                    </a:cubicBezTo>
                    <a:lnTo>
                      <a:pt x="172965" y="1303764"/>
                    </a:lnTo>
                    <a:cubicBezTo>
                      <a:pt x="172237" y="1302363"/>
                      <a:pt x="171900" y="1300738"/>
                      <a:pt x="171900" y="1299168"/>
                    </a:cubicBezTo>
                    <a:lnTo>
                      <a:pt x="171900" y="1297712"/>
                    </a:lnTo>
                    <a:cubicBezTo>
                      <a:pt x="171900" y="1296086"/>
                      <a:pt x="172293" y="1294518"/>
                      <a:pt x="172965" y="1293117"/>
                    </a:cubicBezTo>
                    <a:lnTo>
                      <a:pt x="173694" y="1291660"/>
                    </a:lnTo>
                    <a:cubicBezTo>
                      <a:pt x="173750" y="1291547"/>
                      <a:pt x="173806" y="1291379"/>
                      <a:pt x="173918" y="1291267"/>
                    </a:cubicBezTo>
                    <a:lnTo>
                      <a:pt x="173694" y="1290819"/>
                    </a:lnTo>
                    <a:cubicBezTo>
                      <a:pt x="173470" y="1290427"/>
                      <a:pt x="173357" y="1290035"/>
                      <a:pt x="173189" y="1289586"/>
                    </a:cubicBezTo>
                    <a:cubicBezTo>
                      <a:pt x="173021" y="1289474"/>
                      <a:pt x="172909" y="1289306"/>
                      <a:pt x="172741" y="1289138"/>
                    </a:cubicBezTo>
                    <a:lnTo>
                      <a:pt x="172013" y="1288409"/>
                    </a:lnTo>
                    <a:cubicBezTo>
                      <a:pt x="170107" y="1286448"/>
                      <a:pt x="168987" y="1283870"/>
                      <a:pt x="168987" y="1281125"/>
                    </a:cubicBezTo>
                    <a:lnTo>
                      <a:pt x="168987" y="1279331"/>
                    </a:lnTo>
                    <a:lnTo>
                      <a:pt x="167810" y="1279275"/>
                    </a:lnTo>
                    <a:cubicBezTo>
                      <a:pt x="167137" y="1279275"/>
                      <a:pt x="166465" y="1279219"/>
                      <a:pt x="165792" y="1279051"/>
                    </a:cubicBezTo>
                    <a:lnTo>
                      <a:pt x="162206" y="1278323"/>
                    </a:lnTo>
                    <a:cubicBezTo>
                      <a:pt x="161309" y="1278154"/>
                      <a:pt x="160413" y="1277818"/>
                      <a:pt x="159628" y="1277426"/>
                    </a:cubicBezTo>
                    <a:lnTo>
                      <a:pt x="158171" y="1276698"/>
                    </a:lnTo>
                    <a:cubicBezTo>
                      <a:pt x="156546" y="1275913"/>
                      <a:pt x="155201" y="1274680"/>
                      <a:pt x="154193" y="1273167"/>
                    </a:cubicBezTo>
                    <a:lnTo>
                      <a:pt x="152736" y="1271038"/>
                    </a:lnTo>
                    <a:cubicBezTo>
                      <a:pt x="151615" y="1269357"/>
                      <a:pt x="150999" y="1267339"/>
                      <a:pt x="150999" y="1265322"/>
                    </a:cubicBezTo>
                    <a:lnTo>
                      <a:pt x="150999" y="1263865"/>
                    </a:lnTo>
                    <a:cubicBezTo>
                      <a:pt x="150999" y="1262240"/>
                      <a:pt x="151391" y="1260671"/>
                      <a:pt x="152063" y="1259270"/>
                    </a:cubicBezTo>
                    <a:lnTo>
                      <a:pt x="154249" y="1254955"/>
                    </a:lnTo>
                    <a:cubicBezTo>
                      <a:pt x="154753" y="1253946"/>
                      <a:pt x="155426" y="1253050"/>
                      <a:pt x="156154" y="1252265"/>
                    </a:cubicBezTo>
                    <a:lnTo>
                      <a:pt x="156995" y="1251425"/>
                    </a:lnTo>
                    <a:cubicBezTo>
                      <a:pt x="156995" y="1251369"/>
                      <a:pt x="156995" y="1251369"/>
                      <a:pt x="156995" y="1251313"/>
                    </a:cubicBezTo>
                    <a:lnTo>
                      <a:pt x="156995" y="1251313"/>
                    </a:lnTo>
                    <a:cubicBezTo>
                      <a:pt x="156938" y="1251145"/>
                      <a:pt x="156938" y="1250976"/>
                      <a:pt x="156882" y="1250752"/>
                    </a:cubicBezTo>
                    <a:cubicBezTo>
                      <a:pt x="156490" y="1250136"/>
                      <a:pt x="156154" y="1249464"/>
                      <a:pt x="155874" y="1248791"/>
                    </a:cubicBezTo>
                    <a:lnTo>
                      <a:pt x="155145" y="1247838"/>
                    </a:lnTo>
                    <a:cubicBezTo>
                      <a:pt x="154753" y="1247334"/>
                      <a:pt x="154417" y="1246830"/>
                      <a:pt x="154137" y="1246269"/>
                    </a:cubicBezTo>
                    <a:lnTo>
                      <a:pt x="153408" y="1244812"/>
                    </a:lnTo>
                    <a:cubicBezTo>
                      <a:pt x="152287" y="1242627"/>
                      <a:pt x="152063" y="1240105"/>
                      <a:pt x="152624" y="1237696"/>
                    </a:cubicBezTo>
                    <a:lnTo>
                      <a:pt x="153352" y="1234838"/>
                    </a:lnTo>
                    <a:cubicBezTo>
                      <a:pt x="153464" y="1234389"/>
                      <a:pt x="153576" y="1233997"/>
                      <a:pt x="153744" y="1233605"/>
                    </a:cubicBezTo>
                    <a:cubicBezTo>
                      <a:pt x="152399" y="1231812"/>
                      <a:pt x="151615" y="1229626"/>
                      <a:pt x="151615" y="1227329"/>
                    </a:cubicBezTo>
                    <a:lnTo>
                      <a:pt x="151615" y="1226600"/>
                    </a:lnTo>
                    <a:cubicBezTo>
                      <a:pt x="151615" y="1225199"/>
                      <a:pt x="151895" y="1223798"/>
                      <a:pt x="152456" y="1222510"/>
                    </a:cubicBezTo>
                    <a:cubicBezTo>
                      <a:pt x="152231" y="1221277"/>
                      <a:pt x="152287" y="1220044"/>
                      <a:pt x="152512" y="1218867"/>
                    </a:cubicBezTo>
                    <a:lnTo>
                      <a:pt x="153408" y="1214496"/>
                    </a:lnTo>
                    <a:cubicBezTo>
                      <a:pt x="152680" y="1214664"/>
                      <a:pt x="151951" y="1214720"/>
                      <a:pt x="151167" y="1214720"/>
                    </a:cubicBezTo>
                    <a:lnTo>
                      <a:pt x="150046" y="1214720"/>
                    </a:lnTo>
                    <a:lnTo>
                      <a:pt x="147468" y="1215225"/>
                    </a:lnTo>
                    <a:cubicBezTo>
                      <a:pt x="146347" y="1215449"/>
                      <a:pt x="145283" y="1215505"/>
                      <a:pt x="144162" y="1215337"/>
                    </a:cubicBezTo>
                    <a:lnTo>
                      <a:pt x="139791" y="1214776"/>
                    </a:lnTo>
                    <a:lnTo>
                      <a:pt x="137774" y="1215057"/>
                    </a:lnTo>
                    <a:cubicBezTo>
                      <a:pt x="136373" y="1215729"/>
                      <a:pt x="134804" y="1216121"/>
                      <a:pt x="133235" y="1216121"/>
                    </a:cubicBezTo>
                    <a:lnTo>
                      <a:pt x="128920" y="1216121"/>
                    </a:lnTo>
                    <a:cubicBezTo>
                      <a:pt x="126174" y="1216121"/>
                      <a:pt x="123540" y="1215057"/>
                      <a:pt x="121635" y="1213095"/>
                    </a:cubicBezTo>
                    <a:lnTo>
                      <a:pt x="120178" y="1211638"/>
                    </a:lnTo>
                    <a:cubicBezTo>
                      <a:pt x="119393" y="1210854"/>
                      <a:pt x="118721" y="1209957"/>
                      <a:pt x="118217" y="1208949"/>
                    </a:cubicBezTo>
                    <a:lnTo>
                      <a:pt x="117488" y="1207491"/>
                    </a:lnTo>
                    <a:cubicBezTo>
                      <a:pt x="117264" y="1207043"/>
                      <a:pt x="117096" y="1206595"/>
                      <a:pt x="116928" y="1206147"/>
                    </a:cubicBezTo>
                    <a:lnTo>
                      <a:pt x="114070" y="1197517"/>
                    </a:lnTo>
                    <a:cubicBezTo>
                      <a:pt x="114014" y="1197461"/>
                      <a:pt x="114014" y="1197349"/>
                      <a:pt x="114014" y="1197293"/>
                    </a:cubicBezTo>
                    <a:cubicBezTo>
                      <a:pt x="112557" y="1196620"/>
                      <a:pt x="111268" y="1195668"/>
                      <a:pt x="110259" y="1194435"/>
                    </a:cubicBezTo>
                    <a:cubicBezTo>
                      <a:pt x="109475" y="1194323"/>
                      <a:pt x="108690" y="1194099"/>
                      <a:pt x="107906" y="1193819"/>
                    </a:cubicBezTo>
                    <a:lnTo>
                      <a:pt x="107402" y="1193819"/>
                    </a:lnTo>
                    <a:cubicBezTo>
                      <a:pt x="101910" y="1193819"/>
                      <a:pt x="97427" y="1189504"/>
                      <a:pt x="97091" y="1184124"/>
                    </a:cubicBezTo>
                    <a:lnTo>
                      <a:pt x="96642" y="1182387"/>
                    </a:lnTo>
                    <a:cubicBezTo>
                      <a:pt x="96362" y="1181210"/>
                      <a:pt x="96250" y="1179977"/>
                      <a:pt x="96418" y="1178745"/>
                    </a:cubicBezTo>
                    <a:cubicBezTo>
                      <a:pt x="94737" y="1177736"/>
                      <a:pt x="93336" y="1176279"/>
                      <a:pt x="92384" y="1174486"/>
                    </a:cubicBezTo>
                    <a:lnTo>
                      <a:pt x="91655" y="1173029"/>
                    </a:lnTo>
                    <a:cubicBezTo>
                      <a:pt x="91095" y="1171908"/>
                      <a:pt x="90758" y="1170675"/>
                      <a:pt x="90590" y="1169442"/>
                    </a:cubicBezTo>
                    <a:cubicBezTo>
                      <a:pt x="89638" y="1167873"/>
                      <a:pt x="89133" y="1166024"/>
                      <a:pt x="89133" y="1164119"/>
                    </a:cubicBezTo>
                    <a:lnTo>
                      <a:pt x="89133" y="1162662"/>
                    </a:lnTo>
                    <a:cubicBezTo>
                      <a:pt x="89133" y="1159916"/>
                      <a:pt x="90198" y="1157282"/>
                      <a:pt x="92159" y="1155377"/>
                    </a:cubicBezTo>
                    <a:lnTo>
                      <a:pt x="93112" y="1154424"/>
                    </a:lnTo>
                    <a:lnTo>
                      <a:pt x="94849" y="1152127"/>
                    </a:lnTo>
                    <a:cubicBezTo>
                      <a:pt x="95410" y="1151342"/>
                      <a:pt x="96138" y="1150670"/>
                      <a:pt x="96923" y="1150053"/>
                    </a:cubicBezTo>
                    <a:lnTo>
                      <a:pt x="97819" y="1149381"/>
                    </a:lnTo>
                    <a:lnTo>
                      <a:pt x="98155" y="1148708"/>
                    </a:lnTo>
                    <a:cubicBezTo>
                      <a:pt x="98828" y="1147420"/>
                      <a:pt x="99724" y="1146243"/>
                      <a:pt x="100845" y="1145346"/>
                    </a:cubicBezTo>
                    <a:lnTo>
                      <a:pt x="100957" y="1144954"/>
                    </a:lnTo>
                    <a:lnTo>
                      <a:pt x="101574" y="1141984"/>
                    </a:lnTo>
                    <a:cubicBezTo>
                      <a:pt x="101630" y="1141816"/>
                      <a:pt x="101630" y="1141592"/>
                      <a:pt x="101686" y="1141424"/>
                    </a:cubicBezTo>
                    <a:cubicBezTo>
                      <a:pt x="99724" y="1139518"/>
                      <a:pt x="98492" y="1136885"/>
                      <a:pt x="98492" y="1133971"/>
                    </a:cubicBezTo>
                    <a:lnTo>
                      <a:pt x="98492" y="1133242"/>
                    </a:lnTo>
                    <a:cubicBezTo>
                      <a:pt x="98492" y="1129768"/>
                      <a:pt x="100229" y="1126574"/>
                      <a:pt x="103087" y="1124668"/>
                    </a:cubicBezTo>
                    <a:lnTo>
                      <a:pt x="106393" y="1122259"/>
                    </a:lnTo>
                    <a:cubicBezTo>
                      <a:pt x="106505" y="1121979"/>
                      <a:pt x="106617" y="1121755"/>
                      <a:pt x="106729" y="1121474"/>
                    </a:cubicBezTo>
                    <a:lnTo>
                      <a:pt x="109419" y="1116039"/>
                    </a:lnTo>
                    <a:cubicBezTo>
                      <a:pt x="108354" y="1115534"/>
                      <a:pt x="107346" y="1114862"/>
                      <a:pt x="106505" y="1113965"/>
                    </a:cubicBezTo>
                    <a:lnTo>
                      <a:pt x="105776" y="1113237"/>
                    </a:lnTo>
                    <a:cubicBezTo>
                      <a:pt x="103815" y="1111276"/>
                      <a:pt x="102750" y="1108642"/>
                      <a:pt x="102750" y="1105952"/>
                    </a:cubicBezTo>
                    <a:lnTo>
                      <a:pt x="102750" y="1103094"/>
                    </a:lnTo>
                    <a:cubicBezTo>
                      <a:pt x="102750" y="1102253"/>
                      <a:pt x="102863" y="1101413"/>
                      <a:pt x="103031" y="1100572"/>
                    </a:cubicBezTo>
                    <a:lnTo>
                      <a:pt x="103423" y="1098891"/>
                    </a:lnTo>
                    <a:cubicBezTo>
                      <a:pt x="102807" y="1099003"/>
                      <a:pt x="102190" y="1099059"/>
                      <a:pt x="101574" y="1099059"/>
                    </a:cubicBezTo>
                    <a:lnTo>
                      <a:pt x="99444" y="1099059"/>
                    </a:lnTo>
                    <a:cubicBezTo>
                      <a:pt x="98324" y="1099059"/>
                      <a:pt x="97259" y="1098891"/>
                      <a:pt x="96194" y="1098555"/>
                    </a:cubicBezTo>
                    <a:lnTo>
                      <a:pt x="94065" y="1097827"/>
                    </a:lnTo>
                    <a:cubicBezTo>
                      <a:pt x="93616" y="1097659"/>
                      <a:pt x="93112" y="1097490"/>
                      <a:pt x="92720" y="1097266"/>
                    </a:cubicBezTo>
                    <a:lnTo>
                      <a:pt x="91263" y="1096538"/>
                    </a:lnTo>
                    <a:cubicBezTo>
                      <a:pt x="87340" y="1094576"/>
                      <a:pt x="85155" y="1090430"/>
                      <a:pt x="85603" y="1086227"/>
                    </a:cubicBezTo>
                    <a:cubicBezTo>
                      <a:pt x="85099" y="1084994"/>
                      <a:pt x="84818" y="1083649"/>
                      <a:pt x="84818" y="1082304"/>
                    </a:cubicBezTo>
                    <a:lnTo>
                      <a:pt x="84818" y="1081576"/>
                    </a:lnTo>
                    <a:cubicBezTo>
                      <a:pt x="84818" y="1077653"/>
                      <a:pt x="87060" y="1074067"/>
                      <a:pt x="90534" y="1072330"/>
                    </a:cubicBezTo>
                    <a:lnTo>
                      <a:pt x="93392" y="1070929"/>
                    </a:lnTo>
                    <a:cubicBezTo>
                      <a:pt x="94065" y="1070592"/>
                      <a:pt x="94793" y="1070312"/>
                      <a:pt x="95522" y="1070144"/>
                    </a:cubicBezTo>
                    <a:lnTo>
                      <a:pt x="101462" y="1068575"/>
                    </a:lnTo>
                    <a:cubicBezTo>
                      <a:pt x="103703" y="1066334"/>
                      <a:pt x="106841" y="1065269"/>
                      <a:pt x="109867" y="1065605"/>
                    </a:cubicBezTo>
                    <a:cubicBezTo>
                      <a:pt x="110315" y="1065437"/>
                      <a:pt x="110820" y="1065269"/>
                      <a:pt x="111268" y="1065157"/>
                    </a:cubicBezTo>
                    <a:lnTo>
                      <a:pt x="111772" y="1065045"/>
                    </a:lnTo>
                    <a:cubicBezTo>
                      <a:pt x="112669" y="1062131"/>
                      <a:pt x="114742" y="1059721"/>
                      <a:pt x="117600" y="1058544"/>
                    </a:cubicBezTo>
                    <a:lnTo>
                      <a:pt x="123484" y="1055911"/>
                    </a:lnTo>
                    <a:cubicBezTo>
                      <a:pt x="124941" y="1055182"/>
                      <a:pt x="126510" y="1054846"/>
                      <a:pt x="128079" y="1054846"/>
                    </a:cubicBezTo>
                    <a:lnTo>
                      <a:pt x="129032" y="1054846"/>
                    </a:lnTo>
                    <a:cubicBezTo>
                      <a:pt x="129929" y="1052100"/>
                      <a:pt x="131890" y="1049859"/>
                      <a:pt x="134524" y="1048626"/>
                    </a:cubicBezTo>
                    <a:lnTo>
                      <a:pt x="134692" y="1048346"/>
                    </a:lnTo>
                    <a:cubicBezTo>
                      <a:pt x="135196" y="1047337"/>
                      <a:pt x="135812" y="1046440"/>
                      <a:pt x="136597" y="1045656"/>
                    </a:cubicBezTo>
                    <a:lnTo>
                      <a:pt x="136877" y="1045376"/>
                    </a:lnTo>
                    <a:lnTo>
                      <a:pt x="137550" y="1043975"/>
                    </a:lnTo>
                    <a:cubicBezTo>
                      <a:pt x="137662" y="1043807"/>
                      <a:pt x="137718" y="1043638"/>
                      <a:pt x="137830" y="1043470"/>
                    </a:cubicBezTo>
                    <a:lnTo>
                      <a:pt x="139343" y="1040725"/>
                    </a:lnTo>
                    <a:cubicBezTo>
                      <a:pt x="139343" y="1037979"/>
                      <a:pt x="140407" y="1035345"/>
                      <a:pt x="142369" y="1033440"/>
                    </a:cubicBezTo>
                    <a:lnTo>
                      <a:pt x="142425" y="1033384"/>
                    </a:lnTo>
                    <a:cubicBezTo>
                      <a:pt x="142313" y="1032711"/>
                      <a:pt x="142257" y="1032039"/>
                      <a:pt x="142257" y="1031422"/>
                    </a:cubicBezTo>
                    <a:lnTo>
                      <a:pt x="142257" y="1029965"/>
                    </a:lnTo>
                    <a:cubicBezTo>
                      <a:pt x="142257" y="1028957"/>
                      <a:pt x="142425" y="1027948"/>
                      <a:pt x="142705" y="1026995"/>
                    </a:cubicBezTo>
                    <a:cubicBezTo>
                      <a:pt x="142537" y="1026939"/>
                      <a:pt x="142369" y="1026883"/>
                      <a:pt x="142145" y="1026827"/>
                    </a:cubicBezTo>
                    <a:cubicBezTo>
                      <a:pt x="139567" y="1025987"/>
                      <a:pt x="137382" y="1024082"/>
                      <a:pt x="136149" y="1021616"/>
                    </a:cubicBezTo>
                    <a:lnTo>
                      <a:pt x="135420" y="1020159"/>
                    </a:lnTo>
                    <a:cubicBezTo>
                      <a:pt x="135196" y="1019711"/>
                      <a:pt x="135028" y="1019262"/>
                      <a:pt x="134860" y="1018758"/>
                    </a:cubicBezTo>
                    <a:cubicBezTo>
                      <a:pt x="134468" y="1018478"/>
                      <a:pt x="134131" y="1018197"/>
                      <a:pt x="133795" y="1017861"/>
                    </a:cubicBezTo>
                    <a:lnTo>
                      <a:pt x="133067" y="1017133"/>
                    </a:lnTo>
                    <a:cubicBezTo>
                      <a:pt x="130657" y="1014779"/>
                      <a:pt x="129592" y="1011417"/>
                      <a:pt x="130153" y="1008111"/>
                    </a:cubicBezTo>
                    <a:lnTo>
                      <a:pt x="130545" y="1005869"/>
                    </a:lnTo>
                    <a:cubicBezTo>
                      <a:pt x="130377" y="1005365"/>
                      <a:pt x="130265" y="1004861"/>
                      <a:pt x="130153" y="1004300"/>
                    </a:cubicBezTo>
                    <a:cubicBezTo>
                      <a:pt x="128584" y="1004188"/>
                      <a:pt x="127071" y="1003684"/>
                      <a:pt x="125726" y="1002843"/>
                    </a:cubicBezTo>
                    <a:lnTo>
                      <a:pt x="123932" y="1001779"/>
                    </a:lnTo>
                    <a:cubicBezTo>
                      <a:pt x="123596" y="1001667"/>
                      <a:pt x="123260" y="1001554"/>
                      <a:pt x="122924" y="1001442"/>
                    </a:cubicBezTo>
                    <a:lnTo>
                      <a:pt x="118105" y="1001442"/>
                    </a:lnTo>
                    <a:cubicBezTo>
                      <a:pt x="115135" y="1001442"/>
                      <a:pt x="112277" y="1000153"/>
                      <a:pt x="110315" y="997856"/>
                    </a:cubicBezTo>
                    <a:cubicBezTo>
                      <a:pt x="108354" y="995559"/>
                      <a:pt x="107458" y="992589"/>
                      <a:pt x="107906" y="989619"/>
                    </a:cubicBezTo>
                    <a:lnTo>
                      <a:pt x="108634" y="984575"/>
                    </a:lnTo>
                    <a:cubicBezTo>
                      <a:pt x="108859" y="983062"/>
                      <a:pt x="109419" y="981605"/>
                      <a:pt x="110259" y="980316"/>
                    </a:cubicBezTo>
                    <a:lnTo>
                      <a:pt x="111380" y="978635"/>
                    </a:lnTo>
                    <a:lnTo>
                      <a:pt x="111380" y="976730"/>
                    </a:lnTo>
                    <a:cubicBezTo>
                      <a:pt x="111380" y="976450"/>
                      <a:pt x="111380" y="976226"/>
                      <a:pt x="111436" y="975946"/>
                    </a:cubicBezTo>
                    <a:cubicBezTo>
                      <a:pt x="109699" y="975105"/>
                      <a:pt x="108242" y="973760"/>
                      <a:pt x="107233" y="972079"/>
                    </a:cubicBezTo>
                    <a:cubicBezTo>
                      <a:pt x="105496" y="969277"/>
                      <a:pt x="105216" y="965859"/>
                      <a:pt x="106393" y="962889"/>
                    </a:cubicBezTo>
                    <a:lnTo>
                      <a:pt x="106393" y="962665"/>
                    </a:lnTo>
                    <a:lnTo>
                      <a:pt x="106057" y="961992"/>
                    </a:lnTo>
                    <a:cubicBezTo>
                      <a:pt x="105328" y="960535"/>
                      <a:pt x="104992" y="958966"/>
                      <a:pt x="104992" y="957397"/>
                    </a:cubicBezTo>
                    <a:lnTo>
                      <a:pt x="104992" y="953811"/>
                    </a:lnTo>
                    <a:cubicBezTo>
                      <a:pt x="104992" y="953138"/>
                      <a:pt x="105048" y="952466"/>
                      <a:pt x="105216" y="951793"/>
                    </a:cubicBezTo>
                    <a:lnTo>
                      <a:pt x="105272" y="951569"/>
                    </a:lnTo>
                    <a:cubicBezTo>
                      <a:pt x="104712" y="950729"/>
                      <a:pt x="104319" y="949832"/>
                      <a:pt x="104039" y="948935"/>
                    </a:cubicBezTo>
                    <a:cubicBezTo>
                      <a:pt x="102863" y="948431"/>
                      <a:pt x="101798" y="947703"/>
                      <a:pt x="100845" y="946750"/>
                    </a:cubicBezTo>
                    <a:lnTo>
                      <a:pt x="100117" y="946022"/>
                    </a:lnTo>
                    <a:cubicBezTo>
                      <a:pt x="98211" y="944060"/>
                      <a:pt x="97091" y="941483"/>
                      <a:pt x="97091" y="938737"/>
                    </a:cubicBezTo>
                    <a:lnTo>
                      <a:pt x="97091" y="938569"/>
                    </a:lnTo>
                    <a:cubicBezTo>
                      <a:pt x="96698" y="938064"/>
                      <a:pt x="96306" y="937504"/>
                      <a:pt x="96026" y="936888"/>
                    </a:cubicBezTo>
                    <a:lnTo>
                      <a:pt x="95297" y="935430"/>
                    </a:lnTo>
                    <a:cubicBezTo>
                      <a:pt x="94569" y="933973"/>
                      <a:pt x="94177" y="932404"/>
                      <a:pt x="94177" y="930779"/>
                    </a:cubicBezTo>
                    <a:lnTo>
                      <a:pt x="94177" y="930051"/>
                    </a:lnTo>
                    <a:cubicBezTo>
                      <a:pt x="94177" y="927305"/>
                      <a:pt x="95297" y="924671"/>
                      <a:pt x="97203" y="922710"/>
                    </a:cubicBezTo>
                    <a:lnTo>
                      <a:pt x="97427" y="922486"/>
                    </a:lnTo>
                    <a:cubicBezTo>
                      <a:pt x="95466" y="918619"/>
                      <a:pt x="96082" y="913744"/>
                      <a:pt x="99332" y="910550"/>
                    </a:cubicBezTo>
                    <a:lnTo>
                      <a:pt x="102526" y="905395"/>
                    </a:lnTo>
                    <a:lnTo>
                      <a:pt x="102414" y="905226"/>
                    </a:lnTo>
                    <a:cubicBezTo>
                      <a:pt x="102190" y="904778"/>
                      <a:pt x="102022" y="904330"/>
                      <a:pt x="101854" y="903881"/>
                    </a:cubicBezTo>
                    <a:lnTo>
                      <a:pt x="101125" y="901752"/>
                    </a:lnTo>
                    <a:cubicBezTo>
                      <a:pt x="100789" y="900687"/>
                      <a:pt x="100621" y="899567"/>
                      <a:pt x="100621" y="898502"/>
                    </a:cubicBezTo>
                    <a:lnTo>
                      <a:pt x="100621" y="894915"/>
                    </a:lnTo>
                    <a:cubicBezTo>
                      <a:pt x="100621" y="892954"/>
                      <a:pt x="101181" y="891105"/>
                      <a:pt x="102134" y="889592"/>
                    </a:cubicBezTo>
                    <a:cubicBezTo>
                      <a:pt x="102302" y="888079"/>
                      <a:pt x="102750" y="886622"/>
                      <a:pt x="103535" y="885333"/>
                    </a:cubicBezTo>
                    <a:lnTo>
                      <a:pt x="104656" y="883484"/>
                    </a:lnTo>
                    <a:cubicBezTo>
                      <a:pt x="104376" y="882531"/>
                      <a:pt x="104263" y="881579"/>
                      <a:pt x="104263" y="880570"/>
                    </a:cubicBezTo>
                    <a:lnTo>
                      <a:pt x="104263" y="879842"/>
                    </a:lnTo>
                    <a:cubicBezTo>
                      <a:pt x="104263" y="877936"/>
                      <a:pt x="104768" y="876087"/>
                      <a:pt x="105776" y="874518"/>
                    </a:cubicBezTo>
                    <a:cubicBezTo>
                      <a:pt x="105776" y="874518"/>
                      <a:pt x="105776" y="874462"/>
                      <a:pt x="105776" y="874462"/>
                    </a:cubicBezTo>
                    <a:cubicBezTo>
                      <a:pt x="105272" y="873229"/>
                      <a:pt x="104992" y="871884"/>
                      <a:pt x="104992" y="870539"/>
                    </a:cubicBezTo>
                    <a:lnTo>
                      <a:pt x="104992" y="869082"/>
                    </a:lnTo>
                    <a:cubicBezTo>
                      <a:pt x="104992" y="867457"/>
                      <a:pt x="105384" y="865888"/>
                      <a:pt x="106057" y="864487"/>
                    </a:cubicBezTo>
                    <a:lnTo>
                      <a:pt x="107514" y="861573"/>
                    </a:lnTo>
                    <a:cubicBezTo>
                      <a:pt x="108746" y="859108"/>
                      <a:pt x="110876" y="857258"/>
                      <a:pt x="113510" y="856418"/>
                    </a:cubicBezTo>
                    <a:lnTo>
                      <a:pt x="115639" y="855689"/>
                    </a:lnTo>
                    <a:cubicBezTo>
                      <a:pt x="116311" y="855465"/>
                      <a:pt x="117040" y="855297"/>
                      <a:pt x="117712" y="855241"/>
                    </a:cubicBezTo>
                    <a:lnTo>
                      <a:pt x="118497" y="854961"/>
                    </a:lnTo>
                    <a:cubicBezTo>
                      <a:pt x="119562" y="854625"/>
                      <a:pt x="120682" y="854401"/>
                      <a:pt x="121803" y="854401"/>
                    </a:cubicBezTo>
                    <a:lnTo>
                      <a:pt x="121859" y="854401"/>
                    </a:lnTo>
                    <a:lnTo>
                      <a:pt x="122420" y="853840"/>
                    </a:lnTo>
                    <a:cubicBezTo>
                      <a:pt x="124325" y="851935"/>
                      <a:pt x="126846" y="850870"/>
                      <a:pt x="129480" y="850814"/>
                    </a:cubicBezTo>
                    <a:cubicBezTo>
                      <a:pt x="129704" y="850702"/>
                      <a:pt x="129873" y="850590"/>
                      <a:pt x="130097" y="850478"/>
                    </a:cubicBezTo>
                    <a:lnTo>
                      <a:pt x="130097" y="850478"/>
                    </a:lnTo>
                    <a:cubicBezTo>
                      <a:pt x="130825" y="849862"/>
                      <a:pt x="131610" y="849301"/>
                      <a:pt x="132506" y="848909"/>
                    </a:cubicBezTo>
                    <a:cubicBezTo>
                      <a:pt x="132674" y="848068"/>
                      <a:pt x="132955" y="847284"/>
                      <a:pt x="133347" y="846499"/>
                    </a:cubicBezTo>
                    <a:lnTo>
                      <a:pt x="134075" y="845042"/>
                    </a:lnTo>
                    <a:cubicBezTo>
                      <a:pt x="134524" y="844090"/>
                      <a:pt x="135140" y="843249"/>
                      <a:pt x="135868" y="842521"/>
                    </a:cubicBezTo>
                    <a:cubicBezTo>
                      <a:pt x="135868" y="840615"/>
                      <a:pt x="136373" y="838710"/>
                      <a:pt x="137438" y="837029"/>
                    </a:cubicBezTo>
                    <a:cubicBezTo>
                      <a:pt x="137325" y="836469"/>
                      <a:pt x="137269" y="835908"/>
                      <a:pt x="137269" y="835348"/>
                    </a:cubicBezTo>
                    <a:lnTo>
                      <a:pt x="137269" y="833891"/>
                    </a:lnTo>
                    <a:cubicBezTo>
                      <a:pt x="137269" y="832826"/>
                      <a:pt x="137438" y="831818"/>
                      <a:pt x="137718" y="830809"/>
                    </a:cubicBezTo>
                    <a:cubicBezTo>
                      <a:pt x="134355" y="829016"/>
                      <a:pt x="132226" y="825485"/>
                      <a:pt x="132226" y="821675"/>
                    </a:cubicBezTo>
                    <a:lnTo>
                      <a:pt x="132226" y="820218"/>
                    </a:lnTo>
                    <a:cubicBezTo>
                      <a:pt x="132226" y="819041"/>
                      <a:pt x="132450" y="817920"/>
                      <a:pt x="132786" y="816800"/>
                    </a:cubicBezTo>
                    <a:cubicBezTo>
                      <a:pt x="132562" y="816687"/>
                      <a:pt x="132394" y="816631"/>
                      <a:pt x="132170" y="816519"/>
                    </a:cubicBezTo>
                    <a:lnTo>
                      <a:pt x="129929" y="815399"/>
                    </a:lnTo>
                    <a:cubicBezTo>
                      <a:pt x="128023" y="815623"/>
                      <a:pt x="126062" y="815230"/>
                      <a:pt x="124269" y="814334"/>
                    </a:cubicBezTo>
                    <a:lnTo>
                      <a:pt x="124213" y="814334"/>
                    </a:lnTo>
                    <a:lnTo>
                      <a:pt x="119562" y="813998"/>
                    </a:lnTo>
                    <a:cubicBezTo>
                      <a:pt x="118441" y="813998"/>
                      <a:pt x="117376" y="813829"/>
                      <a:pt x="116311" y="813493"/>
                    </a:cubicBezTo>
                    <a:lnTo>
                      <a:pt x="114182" y="812765"/>
                    </a:lnTo>
                    <a:cubicBezTo>
                      <a:pt x="113678" y="812597"/>
                      <a:pt x="113229" y="812429"/>
                      <a:pt x="112781" y="812205"/>
                    </a:cubicBezTo>
                    <a:lnTo>
                      <a:pt x="111324" y="811476"/>
                    </a:lnTo>
                    <a:cubicBezTo>
                      <a:pt x="107850" y="809739"/>
                      <a:pt x="105664" y="806152"/>
                      <a:pt x="105664" y="802230"/>
                    </a:cubicBezTo>
                    <a:lnTo>
                      <a:pt x="105664" y="802062"/>
                    </a:lnTo>
                    <a:lnTo>
                      <a:pt x="105272" y="800437"/>
                    </a:lnTo>
                    <a:cubicBezTo>
                      <a:pt x="104376" y="796906"/>
                      <a:pt x="105440" y="793208"/>
                      <a:pt x="107962" y="790630"/>
                    </a:cubicBezTo>
                    <a:lnTo>
                      <a:pt x="110876" y="787716"/>
                    </a:lnTo>
                    <a:cubicBezTo>
                      <a:pt x="111492" y="787100"/>
                      <a:pt x="112109" y="786595"/>
                      <a:pt x="112837" y="786203"/>
                    </a:cubicBezTo>
                    <a:cubicBezTo>
                      <a:pt x="112837" y="785195"/>
                      <a:pt x="113061" y="784130"/>
                      <a:pt x="113341" y="783177"/>
                    </a:cubicBezTo>
                    <a:lnTo>
                      <a:pt x="114070" y="781048"/>
                    </a:lnTo>
                    <a:cubicBezTo>
                      <a:pt x="114126" y="780880"/>
                      <a:pt x="114182" y="780712"/>
                      <a:pt x="114238" y="780543"/>
                    </a:cubicBezTo>
                    <a:lnTo>
                      <a:pt x="114238" y="778582"/>
                    </a:lnTo>
                    <a:cubicBezTo>
                      <a:pt x="114238" y="775836"/>
                      <a:pt x="115303" y="773202"/>
                      <a:pt x="117264" y="771297"/>
                    </a:cubicBezTo>
                    <a:lnTo>
                      <a:pt x="117824" y="770681"/>
                    </a:lnTo>
                    <a:cubicBezTo>
                      <a:pt x="115975" y="768776"/>
                      <a:pt x="114967" y="766198"/>
                      <a:pt x="114967" y="763508"/>
                    </a:cubicBezTo>
                    <a:lnTo>
                      <a:pt x="114967" y="758689"/>
                    </a:lnTo>
                    <a:cubicBezTo>
                      <a:pt x="114518" y="757512"/>
                      <a:pt x="114238" y="756223"/>
                      <a:pt x="114238" y="754934"/>
                    </a:cubicBezTo>
                    <a:lnTo>
                      <a:pt x="114238" y="752076"/>
                    </a:lnTo>
                    <a:cubicBezTo>
                      <a:pt x="114238" y="748154"/>
                      <a:pt x="116424" y="744567"/>
                      <a:pt x="119954" y="742830"/>
                    </a:cubicBezTo>
                    <a:lnTo>
                      <a:pt x="121411" y="742102"/>
                    </a:lnTo>
                    <a:cubicBezTo>
                      <a:pt x="121523" y="742046"/>
                      <a:pt x="121691" y="741990"/>
                      <a:pt x="121803" y="741934"/>
                    </a:cubicBezTo>
                    <a:cubicBezTo>
                      <a:pt x="122139" y="741429"/>
                      <a:pt x="122532" y="740925"/>
                      <a:pt x="122980" y="740477"/>
                    </a:cubicBezTo>
                    <a:lnTo>
                      <a:pt x="123260" y="740197"/>
                    </a:lnTo>
                    <a:cubicBezTo>
                      <a:pt x="123708" y="739300"/>
                      <a:pt x="124325" y="738459"/>
                      <a:pt x="125053" y="737731"/>
                    </a:cubicBezTo>
                    <a:cubicBezTo>
                      <a:pt x="125053" y="737507"/>
                      <a:pt x="125053" y="737227"/>
                      <a:pt x="125053" y="737002"/>
                    </a:cubicBezTo>
                    <a:lnTo>
                      <a:pt x="125053" y="736274"/>
                    </a:lnTo>
                    <a:cubicBezTo>
                      <a:pt x="125053" y="733528"/>
                      <a:pt x="126118" y="730894"/>
                      <a:pt x="128079" y="728989"/>
                    </a:cubicBezTo>
                    <a:lnTo>
                      <a:pt x="130209" y="726860"/>
                    </a:lnTo>
                    <a:cubicBezTo>
                      <a:pt x="130433" y="726635"/>
                      <a:pt x="130713" y="726411"/>
                      <a:pt x="130937" y="726187"/>
                    </a:cubicBezTo>
                    <a:cubicBezTo>
                      <a:pt x="131217" y="725851"/>
                      <a:pt x="131554" y="725515"/>
                      <a:pt x="131834" y="725179"/>
                    </a:cubicBezTo>
                    <a:lnTo>
                      <a:pt x="132786" y="723273"/>
                    </a:lnTo>
                    <a:lnTo>
                      <a:pt x="132338" y="722825"/>
                    </a:lnTo>
                    <a:cubicBezTo>
                      <a:pt x="131217" y="721704"/>
                      <a:pt x="130321" y="720303"/>
                      <a:pt x="129816" y="718790"/>
                    </a:cubicBezTo>
                    <a:lnTo>
                      <a:pt x="129088" y="716661"/>
                    </a:lnTo>
                    <a:cubicBezTo>
                      <a:pt x="128752" y="715596"/>
                      <a:pt x="128584" y="714532"/>
                      <a:pt x="128584" y="713411"/>
                    </a:cubicBezTo>
                    <a:lnTo>
                      <a:pt x="128584" y="709824"/>
                    </a:lnTo>
                    <a:cubicBezTo>
                      <a:pt x="128584" y="709656"/>
                      <a:pt x="128584" y="709488"/>
                      <a:pt x="128584" y="709320"/>
                    </a:cubicBezTo>
                    <a:cubicBezTo>
                      <a:pt x="128191" y="709376"/>
                      <a:pt x="127799" y="709376"/>
                      <a:pt x="127407" y="709376"/>
                    </a:cubicBezTo>
                    <a:lnTo>
                      <a:pt x="125277" y="709376"/>
                    </a:lnTo>
                    <a:cubicBezTo>
                      <a:pt x="124437" y="709376"/>
                      <a:pt x="123596" y="709264"/>
                      <a:pt x="122756" y="709040"/>
                    </a:cubicBezTo>
                    <a:lnTo>
                      <a:pt x="122139" y="708872"/>
                    </a:lnTo>
                    <a:cubicBezTo>
                      <a:pt x="120234" y="710945"/>
                      <a:pt x="117488" y="712234"/>
                      <a:pt x="114518" y="712234"/>
                    </a:cubicBezTo>
                    <a:lnTo>
                      <a:pt x="112389" y="712234"/>
                    </a:lnTo>
                    <a:cubicBezTo>
                      <a:pt x="110764" y="712234"/>
                      <a:pt x="109195" y="711842"/>
                      <a:pt x="107794" y="711169"/>
                    </a:cubicBezTo>
                    <a:lnTo>
                      <a:pt x="106337" y="710441"/>
                    </a:lnTo>
                    <a:cubicBezTo>
                      <a:pt x="105328" y="709936"/>
                      <a:pt x="104432" y="709320"/>
                      <a:pt x="103647" y="708536"/>
                    </a:cubicBezTo>
                    <a:lnTo>
                      <a:pt x="102190" y="707079"/>
                    </a:lnTo>
                    <a:cubicBezTo>
                      <a:pt x="101910" y="706798"/>
                      <a:pt x="101630" y="706518"/>
                      <a:pt x="101406" y="706182"/>
                    </a:cubicBezTo>
                    <a:lnTo>
                      <a:pt x="101293" y="706126"/>
                    </a:lnTo>
                    <a:cubicBezTo>
                      <a:pt x="99276" y="705117"/>
                      <a:pt x="97651" y="703492"/>
                      <a:pt x="96642" y="701475"/>
                    </a:cubicBezTo>
                    <a:lnTo>
                      <a:pt x="95241" y="698673"/>
                    </a:lnTo>
                    <a:lnTo>
                      <a:pt x="94681" y="698953"/>
                    </a:lnTo>
                    <a:cubicBezTo>
                      <a:pt x="93560" y="699513"/>
                      <a:pt x="92384" y="699850"/>
                      <a:pt x="91151" y="699962"/>
                    </a:cubicBezTo>
                    <a:cubicBezTo>
                      <a:pt x="88629" y="701027"/>
                      <a:pt x="85827" y="701027"/>
                      <a:pt x="83305" y="699962"/>
                    </a:cubicBezTo>
                    <a:cubicBezTo>
                      <a:pt x="80335" y="700242"/>
                      <a:pt x="77254" y="699289"/>
                      <a:pt x="74956" y="696992"/>
                    </a:cubicBezTo>
                    <a:lnTo>
                      <a:pt x="74227" y="696263"/>
                    </a:lnTo>
                    <a:cubicBezTo>
                      <a:pt x="73443" y="695479"/>
                      <a:pt x="72771" y="694582"/>
                      <a:pt x="72266" y="693574"/>
                    </a:cubicBezTo>
                    <a:lnTo>
                      <a:pt x="71538" y="692117"/>
                    </a:lnTo>
                    <a:cubicBezTo>
                      <a:pt x="71538" y="692117"/>
                      <a:pt x="71538" y="692117"/>
                      <a:pt x="71538" y="692061"/>
                    </a:cubicBezTo>
                    <a:lnTo>
                      <a:pt x="71482" y="692061"/>
                    </a:lnTo>
                    <a:cubicBezTo>
                      <a:pt x="70641" y="692061"/>
                      <a:pt x="69801" y="691948"/>
                      <a:pt x="68960" y="691724"/>
                    </a:cubicBezTo>
                    <a:lnTo>
                      <a:pt x="68848" y="691668"/>
                    </a:lnTo>
                    <a:cubicBezTo>
                      <a:pt x="67503" y="692341"/>
                      <a:pt x="65990" y="692677"/>
                      <a:pt x="64477" y="692733"/>
                    </a:cubicBezTo>
                    <a:cubicBezTo>
                      <a:pt x="63300" y="693181"/>
                      <a:pt x="62011" y="693462"/>
                      <a:pt x="60666" y="693462"/>
                    </a:cubicBezTo>
                    <a:lnTo>
                      <a:pt x="59938" y="693462"/>
                    </a:lnTo>
                    <a:cubicBezTo>
                      <a:pt x="57865" y="693462"/>
                      <a:pt x="55959" y="692845"/>
                      <a:pt x="54278" y="691780"/>
                    </a:cubicBezTo>
                    <a:cubicBezTo>
                      <a:pt x="53550" y="691948"/>
                      <a:pt x="52765" y="692004"/>
                      <a:pt x="52037" y="692004"/>
                    </a:cubicBezTo>
                    <a:lnTo>
                      <a:pt x="46321" y="692004"/>
                    </a:lnTo>
                    <a:cubicBezTo>
                      <a:pt x="45032" y="692004"/>
                      <a:pt x="43799" y="691780"/>
                      <a:pt x="42622" y="691332"/>
                    </a:cubicBezTo>
                    <a:cubicBezTo>
                      <a:pt x="42454" y="691500"/>
                      <a:pt x="42286" y="691668"/>
                      <a:pt x="42118" y="691892"/>
                    </a:cubicBezTo>
                    <a:lnTo>
                      <a:pt x="40661" y="693349"/>
                    </a:lnTo>
                    <a:cubicBezTo>
                      <a:pt x="37579" y="696431"/>
                      <a:pt x="32928" y="697216"/>
                      <a:pt x="29005" y="695367"/>
                    </a:cubicBezTo>
                    <a:lnTo>
                      <a:pt x="22001" y="692117"/>
                    </a:lnTo>
                    <a:lnTo>
                      <a:pt x="21440" y="692397"/>
                    </a:lnTo>
                    <a:cubicBezTo>
                      <a:pt x="19983" y="693125"/>
                      <a:pt x="18414" y="693462"/>
                      <a:pt x="16845" y="693462"/>
                    </a:cubicBezTo>
                    <a:lnTo>
                      <a:pt x="12530" y="693462"/>
                    </a:lnTo>
                    <a:cubicBezTo>
                      <a:pt x="10065" y="693462"/>
                      <a:pt x="7655" y="692565"/>
                      <a:pt x="5750" y="690940"/>
                    </a:cubicBezTo>
                    <a:cubicBezTo>
                      <a:pt x="3060" y="689595"/>
                      <a:pt x="987" y="687073"/>
                      <a:pt x="258" y="683991"/>
                    </a:cubicBezTo>
                    <a:cubicBezTo>
                      <a:pt x="-806" y="679284"/>
                      <a:pt x="1491" y="674465"/>
                      <a:pt x="5862" y="672391"/>
                    </a:cubicBezTo>
                    <a:lnTo>
                      <a:pt x="130097" y="613160"/>
                    </a:lnTo>
                    <a:lnTo>
                      <a:pt x="156938" y="598814"/>
                    </a:lnTo>
                    <a:cubicBezTo>
                      <a:pt x="157331" y="597358"/>
                      <a:pt x="158059" y="596013"/>
                      <a:pt x="159068" y="594892"/>
                    </a:cubicBezTo>
                    <a:lnTo>
                      <a:pt x="159796" y="593435"/>
                    </a:lnTo>
                    <a:cubicBezTo>
                      <a:pt x="160301" y="592426"/>
                      <a:pt x="160973" y="591530"/>
                      <a:pt x="161758" y="590745"/>
                    </a:cubicBezTo>
                    <a:lnTo>
                      <a:pt x="161870" y="590633"/>
                    </a:lnTo>
                    <a:cubicBezTo>
                      <a:pt x="162486" y="588167"/>
                      <a:pt x="163943" y="585982"/>
                      <a:pt x="166017" y="584525"/>
                    </a:cubicBezTo>
                    <a:lnTo>
                      <a:pt x="174590" y="578585"/>
                    </a:lnTo>
                    <a:lnTo>
                      <a:pt x="181539" y="571636"/>
                    </a:lnTo>
                    <a:lnTo>
                      <a:pt x="185293" y="567265"/>
                    </a:lnTo>
                    <a:lnTo>
                      <a:pt x="187311" y="564408"/>
                    </a:lnTo>
                    <a:lnTo>
                      <a:pt x="186246" y="562839"/>
                    </a:lnTo>
                    <a:cubicBezTo>
                      <a:pt x="185574" y="561886"/>
                      <a:pt x="185125" y="560765"/>
                      <a:pt x="184845" y="559644"/>
                    </a:cubicBezTo>
                    <a:lnTo>
                      <a:pt x="184117" y="556786"/>
                    </a:lnTo>
                    <a:cubicBezTo>
                      <a:pt x="183612" y="554881"/>
                      <a:pt x="183724" y="552864"/>
                      <a:pt x="184341" y="550959"/>
                    </a:cubicBezTo>
                    <a:lnTo>
                      <a:pt x="185069" y="548829"/>
                    </a:lnTo>
                    <a:cubicBezTo>
                      <a:pt x="185237" y="548381"/>
                      <a:pt x="185405" y="547933"/>
                      <a:pt x="185630" y="547484"/>
                    </a:cubicBezTo>
                    <a:lnTo>
                      <a:pt x="186358" y="546027"/>
                    </a:lnTo>
                    <a:cubicBezTo>
                      <a:pt x="188095" y="542497"/>
                      <a:pt x="191682" y="540311"/>
                      <a:pt x="195604" y="540311"/>
                    </a:cubicBezTo>
                    <a:lnTo>
                      <a:pt x="197061" y="540311"/>
                    </a:lnTo>
                    <a:cubicBezTo>
                      <a:pt x="197229" y="540311"/>
                      <a:pt x="197341" y="540311"/>
                      <a:pt x="197509" y="540311"/>
                    </a:cubicBezTo>
                    <a:lnTo>
                      <a:pt x="197509" y="529160"/>
                    </a:lnTo>
                    <a:lnTo>
                      <a:pt x="189048" y="474804"/>
                    </a:lnTo>
                    <a:cubicBezTo>
                      <a:pt x="188936" y="474244"/>
                      <a:pt x="188880" y="473683"/>
                      <a:pt x="188880" y="473123"/>
                    </a:cubicBezTo>
                    <a:lnTo>
                      <a:pt x="188880" y="472394"/>
                    </a:lnTo>
                    <a:cubicBezTo>
                      <a:pt x="188880" y="471666"/>
                      <a:pt x="188936" y="470937"/>
                      <a:pt x="189104" y="470265"/>
                    </a:cubicBezTo>
                    <a:cubicBezTo>
                      <a:pt x="188936" y="469537"/>
                      <a:pt x="188880" y="468864"/>
                      <a:pt x="188880" y="468136"/>
                    </a:cubicBezTo>
                    <a:lnTo>
                      <a:pt x="188880" y="466679"/>
                    </a:lnTo>
                    <a:cubicBezTo>
                      <a:pt x="188880" y="465053"/>
                      <a:pt x="189272" y="463484"/>
                      <a:pt x="189944" y="462083"/>
                    </a:cubicBezTo>
                    <a:lnTo>
                      <a:pt x="190673" y="460626"/>
                    </a:lnTo>
                    <a:cubicBezTo>
                      <a:pt x="191626" y="458721"/>
                      <a:pt x="193139" y="457152"/>
                      <a:pt x="194932" y="456200"/>
                    </a:cubicBezTo>
                    <a:cubicBezTo>
                      <a:pt x="195380" y="454462"/>
                      <a:pt x="196277" y="452837"/>
                      <a:pt x="197622" y="451493"/>
                    </a:cubicBezTo>
                    <a:lnTo>
                      <a:pt x="198350" y="450764"/>
                    </a:lnTo>
                    <a:cubicBezTo>
                      <a:pt x="198966" y="450147"/>
                      <a:pt x="199639" y="449643"/>
                      <a:pt x="200367" y="449195"/>
                    </a:cubicBezTo>
                    <a:cubicBezTo>
                      <a:pt x="200816" y="448466"/>
                      <a:pt x="201320" y="447794"/>
                      <a:pt x="201936" y="447178"/>
                    </a:cubicBezTo>
                    <a:lnTo>
                      <a:pt x="204794" y="444320"/>
                    </a:lnTo>
                    <a:cubicBezTo>
                      <a:pt x="205915" y="443199"/>
                      <a:pt x="207316" y="442358"/>
                      <a:pt x="208829" y="441854"/>
                    </a:cubicBezTo>
                    <a:lnTo>
                      <a:pt x="210958" y="441126"/>
                    </a:lnTo>
                    <a:cubicBezTo>
                      <a:pt x="212023" y="440789"/>
                      <a:pt x="213144" y="440621"/>
                      <a:pt x="214209" y="440621"/>
                    </a:cubicBezTo>
                    <a:lnTo>
                      <a:pt x="216338" y="440621"/>
                    </a:lnTo>
                    <a:cubicBezTo>
                      <a:pt x="217459" y="440621"/>
                      <a:pt x="218579" y="440789"/>
                      <a:pt x="219588" y="441126"/>
                    </a:cubicBezTo>
                    <a:cubicBezTo>
                      <a:pt x="220036" y="440789"/>
                      <a:pt x="220541" y="440509"/>
                      <a:pt x="221045" y="440229"/>
                    </a:cubicBezTo>
                    <a:lnTo>
                      <a:pt x="222502" y="439500"/>
                    </a:lnTo>
                    <a:cubicBezTo>
                      <a:pt x="223511" y="438996"/>
                      <a:pt x="224575" y="438660"/>
                      <a:pt x="225696" y="438492"/>
                    </a:cubicBezTo>
                    <a:cubicBezTo>
                      <a:pt x="225864" y="438268"/>
                      <a:pt x="226089" y="438043"/>
                      <a:pt x="226313" y="437819"/>
                    </a:cubicBezTo>
                    <a:lnTo>
                      <a:pt x="226761" y="437371"/>
                    </a:lnTo>
                    <a:cubicBezTo>
                      <a:pt x="227489" y="435242"/>
                      <a:pt x="228890" y="433448"/>
                      <a:pt x="230796" y="432216"/>
                    </a:cubicBezTo>
                    <a:lnTo>
                      <a:pt x="232085" y="431319"/>
                    </a:lnTo>
                    <a:cubicBezTo>
                      <a:pt x="234046" y="429414"/>
                      <a:pt x="236624" y="428293"/>
                      <a:pt x="239369" y="428293"/>
                    </a:cubicBezTo>
                    <a:cubicBezTo>
                      <a:pt x="239369" y="428293"/>
                      <a:pt x="239369" y="428293"/>
                      <a:pt x="239369" y="428293"/>
                    </a:cubicBezTo>
                    <a:lnTo>
                      <a:pt x="239369" y="428293"/>
                    </a:lnTo>
                    <a:cubicBezTo>
                      <a:pt x="240098" y="427564"/>
                      <a:pt x="240994" y="426948"/>
                      <a:pt x="241891" y="426500"/>
                    </a:cubicBezTo>
                    <a:lnTo>
                      <a:pt x="241891" y="426500"/>
                    </a:lnTo>
                    <a:cubicBezTo>
                      <a:pt x="242227" y="426220"/>
                      <a:pt x="242564" y="425940"/>
                      <a:pt x="242900" y="425715"/>
                    </a:cubicBezTo>
                    <a:lnTo>
                      <a:pt x="244188" y="424819"/>
                    </a:lnTo>
                    <a:cubicBezTo>
                      <a:pt x="244973" y="424034"/>
                      <a:pt x="245870" y="423418"/>
                      <a:pt x="246822" y="422913"/>
                    </a:cubicBezTo>
                    <a:lnTo>
                      <a:pt x="248279" y="422185"/>
                    </a:lnTo>
                    <a:cubicBezTo>
                      <a:pt x="249904" y="421344"/>
                      <a:pt x="251642" y="421008"/>
                      <a:pt x="253435" y="421120"/>
                    </a:cubicBezTo>
                    <a:cubicBezTo>
                      <a:pt x="253659" y="421064"/>
                      <a:pt x="253827" y="420952"/>
                      <a:pt x="254051" y="420896"/>
                    </a:cubicBezTo>
                    <a:cubicBezTo>
                      <a:pt x="254331" y="420504"/>
                      <a:pt x="254668" y="420168"/>
                      <a:pt x="254948" y="419831"/>
                    </a:cubicBezTo>
                    <a:lnTo>
                      <a:pt x="255676" y="419103"/>
                    </a:lnTo>
                    <a:cubicBezTo>
                      <a:pt x="255788" y="418991"/>
                      <a:pt x="255844" y="418935"/>
                      <a:pt x="255956" y="418823"/>
                    </a:cubicBezTo>
                    <a:cubicBezTo>
                      <a:pt x="255396" y="418150"/>
                      <a:pt x="254892" y="417478"/>
                      <a:pt x="254499" y="416693"/>
                    </a:cubicBezTo>
                    <a:lnTo>
                      <a:pt x="254275" y="416469"/>
                    </a:lnTo>
                    <a:cubicBezTo>
                      <a:pt x="253995" y="416189"/>
                      <a:pt x="253715" y="415909"/>
                      <a:pt x="253491" y="415573"/>
                    </a:cubicBezTo>
                    <a:cubicBezTo>
                      <a:pt x="252482" y="415068"/>
                      <a:pt x="251530" y="414396"/>
                      <a:pt x="250689" y="413555"/>
                    </a:cubicBezTo>
                    <a:lnTo>
                      <a:pt x="249960" y="412827"/>
                    </a:lnTo>
                    <a:cubicBezTo>
                      <a:pt x="249512" y="412378"/>
                      <a:pt x="249120" y="411874"/>
                      <a:pt x="248728" y="411370"/>
                    </a:cubicBezTo>
                    <a:cubicBezTo>
                      <a:pt x="248111" y="411089"/>
                      <a:pt x="247495" y="410753"/>
                      <a:pt x="246934" y="410361"/>
                    </a:cubicBezTo>
                    <a:cubicBezTo>
                      <a:pt x="245365" y="409857"/>
                      <a:pt x="243908" y="409016"/>
                      <a:pt x="242732" y="407839"/>
                    </a:cubicBezTo>
                    <a:lnTo>
                      <a:pt x="241611" y="406719"/>
                    </a:lnTo>
                    <a:cubicBezTo>
                      <a:pt x="239537" y="405990"/>
                      <a:pt x="237688" y="404589"/>
                      <a:pt x="236455" y="402684"/>
                    </a:cubicBezTo>
                    <a:lnTo>
                      <a:pt x="235727" y="401955"/>
                    </a:lnTo>
                    <a:cubicBezTo>
                      <a:pt x="235167" y="401563"/>
                      <a:pt x="234606" y="401115"/>
                      <a:pt x="234158" y="400667"/>
                    </a:cubicBezTo>
                    <a:lnTo>
                      <a:pt x="232701" y="399210"/>
                    </a:lnTo>
                    <a:cubicBezTo>
                      <a:pt x="231412" y="397921"/>
                      <a:pt x="230459" y="396296"/>
                      <a:pt x="230011" y="394503"/>
                    </a:cubicBezTo>
                    <a:cubicBezTo>
                      <a:pt x="228162" y="393494"/>
                      <a:pt x="226705" y="391925"/>
                      <a:pt x="225752" y="390076"/>
                    </a:cubicBezTo>
                    <a:lnTo>
                      <a:pt x="225024" y="388619"/>
                    </a:lnTo>
                    <a:cubicBezTo>
                      <a:pt x="224744" y="388282"/>
                      <a:pt x="224463" y="387946"/>
                      <a:pt x="224239" y="387554"/>
                    </a:cubicBezTo>
                    <a:lnTo>
                      <a:pt x="221213" y="383407"/>
                    </a:lnTo>
                    <a:cubicBezTo>
                      <a:pt x="220205" y="382398"/>
                      <a:pt x="219420" y="381222"/>
                      <a:pt x="218916" y="379933"/>
                    </a:cubicBezTo>
                    <a:cubicBezTo>
                      <a:pt x="218636" y="379821"/>
                      <a:pt x="218411" y="379709"/>
                      <a:pt x="218131" y="379597"/>
                    </a:cubicBezTo>
                    <a:lnTo>
                      <a:pt x="216674" y="378868"/>
                    </a:lnTo>
                    <a:cubicBezTo>
                      <a:pt x="213368" y="377187"/>
                      <a:pt x="211183" y="373881"/>
                      <a:pt x="210958" y="370238"/>
                    </a:cubicBezTo>
                    <a:cubicBezTo>
                      <a:pt x="209782" y="368725"/>
                      <a:pt x="209053" y="366876"/>
                      <a:pt x="208829" y="364915"/>
                    </a:cubicBezTo>
                    <a:cubicBezTo>
                      <a:pt x="208381" y="363738"/>
                      <a:pt x="208101" y="362505"/>
                      <a:pt x="208045" y="361216"/>
                    </a:cubicBezTo>
                    <a:cubicBezTo>
                      <a:pt x="207596" y="360040"/>
                      <a:pt x="207316" y="358751"/>
                      <a:pt x="207316" y="357406"/>
                    </a:cubicBezTo>
                    <a:lnTo>
                      <a:pt x="207316" y="355276"/>
                    </a:lnTo>
                    <a:cubicBezTo>
                      <a:pt x="207316" y="354156"/>
                      <a:pt x="207484" y="353091"/>
                      <a:pt x="207820" y="352026"/>
                    </a:cubicBezTo>
                    <a:cubicBezTo>
                      <a:pt x="207484" y="351018"/>
                      <a:pt x="207316" y="349897"/>
                      <a:pt x="207316" y="348776"/>
                    </a:cubicBezTo>
                    <a:lnTo>
                      <a:pt x="207316" y="347319"/>
                    </a:lnTo>
                    <a:cubicBezTo>
                      <a:pt x="207316" y="344573"/>
                      <a:pt x="208381" y="341940"/>
                      <a:pt x="210342" y="340034"/>
                    </a:cubicBezTo>
                    <a:lnTo>
                      <a:pt x="211799" y="338577"/>
                    </a:lnTo>
                    <a:cubicBezTo>
                      <a:pt x="212415" y="337961"/>
                      <a:pt x="213088" y="337457"/>
                      <a:pt x="213816" y="337008"/>
                    </a:cubicBezTo>
                    <a:lnTo>
                      <a:pt x="217123" y="335047"/>
                    </a:lnTo>
                    <a:lnTo>
                      <a:pt x="218804" y="332133"/>
                    </a:lnTo>
                    <a:cubicBezTo>
                      <a:pt x="219252" y="331349"/>
                      <a:pt x="219812" y="330620"/>
                      <a:pt x="220485" y="329948"/>
                    </a:cubicBezTo>
                    <a:lnTo>
                      <a:pt x="221213" y="329219"/>
                    </a:lnTo>
                    <a:cubicBezTo>
                      <a:pt x="221550" y="328883"/>
                      <a:pt x="221942" y="328547"/>
                      <a:pt x="222390" y="328210"/>
                    </a:cubicBezTo>
                    <a:cubicBezTo>
                      <a:pt x="222446" y="328098"/>
                      <a:pt x="222558" y="327986"/>
                      <a:pt x="222614" y="327930"/>
                    </a:cubicBezTo>
                    <a:lnTo>
                      <a:pt x="222390" y="327650"/>
                    </a:lnTo>
                    <a:cubicBezTo>
                      <a:pt x="221998" y="327146"/>
                      <a:pt x="221662" y="326641"/>
                      <a:pt x="221437" y="326081"/>
                    </a:cubicBezTo>
                    <a:lnTo>
                      <a:pt x="220485" y="324456"/>
                    </a:lnTo>
                    <a:cubicBezTo>
                      <a:pt x="219700" y="323671"/>
                      <a:pt x="219028" y="322775"/>
                      <a:pt x="218523" y="321766"/>
                    </a:cubicBezTo>
                    <a:lnTo>
                      <a:pt x="217795" y="320309"/>
                    </a:lnTo>
                    <a:cubicBezTo>
                      <a:pt x="217067" y="318852"/>
                      <a:pt x="216730" y="317283"/>
                      <a:pt x="216730" y="315714"/>
                    </a:cubicBezTo>
                    <a:lnTo>
                      <a:pt x="216730" y="314986"/>
                    </a:lnTo>
                    <a:cubicBezTo>
                      <a:pt x="216730" y="313360"/>
                      <a:pt x="217123" y="311735"/>
                      <a:pt x="217851" y="310335"/>
                    </a:cubicBezTo>
                    <a:cubicBezTo>
                      <a:pt x="217851" y="310335"/>
                      <a:pt x="217851" y="310278"/>
                      <a:pt x="217851" y="310278"/>
                    </a:cubicBezTo>
                    <a:lnTo>
                      <a:pt x="217123" y="308821"/>
                    </a:lnTo>
                    <a:cubicBezTo>
                      <a:pt x="216394" y="307365"/>
                      <a:pt x="216058" y="305796"/>
                      <a:pt x="216058" y="304227"/>
                    </a:cubicBezTo>
                    <a:lnTo>
                      <a:pt x="216058" y="303498"/>
                    </a:lnTo>
                    <a:cubicBezTo>
                      <a:pt x="216058" y="300752"/>
                      <a:pt x="217123" y="298118"/>
                      <a:pt x="219084" y="296213"/>
                    </a:cubicBezTo>
                    <a:lnTo>
                      <a:pt x="219812" y="295485"/>
                    </a:lnTo>
                    <a:cubicBezTo>
                      <a:pt x="221774" y="293523"/>
                      <a:pt x="224407" y="292459"/>
                      <a:pt x="227097" y="292459"/>
                    </a:cubicBezTo>
                    <a:lnTo>
                      <a:pt x="227826" y="292459"/>
                    </a:lnTo>
                    <a:cubicBezTo>
                      <a:pt x="229843" y="292459"/>
                      <a:pt x="231860" y="293075"/>
                      <a:pt x="233541" y="294196"/>
                    </a:cubicBezTo>
                    <a:lnTo>
                      <a:pt x="235279" y="295316"/>
                    </a:lnTo>
                    <a:cubicBezTo>
                      <a:pt x="237968" y="295148"/>
                      <a:pt x="240882" y="296213"/>
                      <a:pt x="243012" y="298342"/>
                    </a:cubicBezTo>
                    <a:lnTo>
                      <a:pt x="243740" y="299071"/>
                    </a:lnTo>
                    <a:lnTo>
                      <a:pt x="245029" y="299912"/>
                    </a:lnTo>
                    <a:cubicBezTo>
                      <a:pt x="245365" y="300136"/>
                      <a:pt x="245758" y="300416"/>
                      <a:pt x="246038" y="300696"/>
                    </a:cubicBezTo>
                    <a:cubicBezTo>
                      <a:pt x="246542" y="300920"/>
                      <a:pt x="246990" y="301200"/>
                      <a:pt x="247439" y="301537"/>
                    </a:cubicBezTo>
                    <a:lnTo>
                      <a:pt x="247607" y="301593"/>
                    </a:lnTo>
                    <a:cubicBezTo>
                      <a:pt x="248503" y="301873"/>
                      <a:pt x="249288" y="302265"/>
                      <a:pt x="250073" y="302826"/>
                    </a:cubicBezTo>
                    <a:lnTo>
                      <a:pt x="254387" y="305683"/>
                    </a:lnTo>
                    <a:cubicBezTo>
                      <a:pt x="255900" y="306692"/>
                      <a:pt x="257077" y="308037"/>
                      <a:pt x="257918" y="309662"/>
                    </a:cubicBezTo>
                    <a:lnTo>
                      <a:pt x="257918" y="309662"/>
                    </a:lnTo>
                    <a:cubicBezTo>
                      <a:pt x="257974" y="309718"/>
                      <a:pt x="258030" y="309830"/>
                      <a:pt x="258086" y="309886"/>
                    </a:cubicBezTo>
                    <a:cubicBezTo>
                      <a:pt x="258758" y="309774"/>
                      <a:pt x="259431" y="309662"/>
                      <a:pt x="260159" y="309662"/>
                    </a:cubicBezTo>
                    <a:lnTo>
                      <a:pt x="265202" y="309662"/>
                    </a:lnTo>
                    <a:cubicBezTo>
                      <a:pt x="266491" y="309662"/>
                      <a:pt x="267780" y="309886"/>
                      <a:pt x="268957" y="310390"/>
                    </a:cubicBezTo>
                    <a:lnTo>
                      <a:pt x="269461" y="310390"/>
                    </a:lnTo>
                    <a:cubicBezTo>
                      <a:pt x="270302" y="310390"/>
                      <a:pt x="271143" y="310503"/>
                      <a:pt x="271983" y="310671"/>
                    </a:cubicBezTo>
                    <a:lnTo>
                      <a:pt x="273552" y="311063"/>
                    </a:lnTo>
                    <a:cubicBezTo>
                      <a:pt x="273720" y="309270"/>
                      <a:pt x="274393" y="307533"/>
                      <a:pt x="275401" y="306076"/>
                    </a:cubicBezTo>
                    <a:cubicBezTo>
                      <a:pt x="276074" y="303946"/>
                      <a:pt x="277419" y="302097"/>
                      <a:pt x="279212" y="300808"/>
                    </a:cubicBezTo>
                    <a:lnTo>
                      <a:pt x="279212" y="300584"/>
                    </a:lnTo>
                    <a:cubicBezTo>
                      <a:pt x="279212" y="300080"/>
                      <a:pt x="279268" y="299631"/>
                      <a:pt x="279324" y="299127"/>
                    </a:cubicBezTo>
                    <a:cubicBezTo>
                      <a:pt x="279212" y="298286"/>
                      <a:pt x="279212" y="297446"/>
                      <a:pt x="279268" y="296605"/>
                    </a:cubicBezTo>
                    <a:cubicBezTo>
                      <a:pt x="279212" y="296269"/>
                      <a:pt x="279212" y="295877"/>
                      <a:pt x="279212" y="295541"/>
                    </a:cubicBezTo>
                    <a:lnTo>
                      <a:pt x="279212" y="294812"/>
                    </a:lnTo>
                    <a:cubicBezTo>
                      <a:pt x="279212" y="292346"/>
                      <a:pt x="280108" y="289937"/>
                      <a:pt x="281734" y="288032"/>
                    </a:cubicBezTo>
                    <a:lnTo>
                      <a:pt x="281734" y="288032"/>
                    </a:lnTo>
                    <a:cubicBezTo>
                      <a:pt x="282462" y="286575"/>
                      <a:pt x="283527" y="285286"/>
                      <a:pt x="284816" y="284333"/>
                    </a:cubicBezTo>
                    <a:cubicBezTo>
                      <a:pt x="285768" y="283044"/>
                      <a:pt x="287057" y="281924"/>
                      <a:pt x="288514" y="281195"/>
                    </a:cubicBezTo>
                    <a:lnTo>
                      <a:pt x="288514" y="281139"/>
                    </a:lnTo>
                    <a:cubicBezTo>
                      <a:pt x="288514" y="279514"/>
                      <a:pt x="288906" y="277945"/>
                      <a:pt x="289635" y="276488"/>
                    </a:cubicBezTo>
                    <a:lnTo>
                      <a:pt x="290195" y="275311"/>
                    </a:lnTo>
                    <a:cubicBezTo>
                      <a:pt x="290307" y="274751"/>
                      <a:pt x="290475" y="274247"/>
                      <a:pt x="290700" y="273686"/>
                    </a:cubicBezTo>
                    <a:lnTo>
                      <a:pt x="290700" y="273182"/>
                    </a:lnTo>
                    <a:cubicBezTo>
                      <a:pt x="290700" y="270436"/>
                      <a:pt x="291764" y="267802"/>
                      <a:pt x="293726" y="265897"/>
                    </a:cubicBezTo>
                    <a:lnTo>
                      <a:pt x="294454" y="265169"/>
                    </a:lnTo>
                    <a:cubicBezTo>
                      <a:pt x="295239" y="264384"/>
                      <a:pt x="296135" y="263711"/>
                      <a:pt x="297144" y="263207"/>
                    </a:cubicBezTo>
                    <a:lnTo>
                      <a:pt x="297144" y="263207"/>
                    </a:lnTo>
                    <a:cubicBezTo>
                      <a:pt x="298769" y="261806"/>
                      <a:pt x="300730" y="260966"/>
                      <a:pt x="302860" y="260742"/>
                    </a:cubicBezTo>
                    <a:cubicBezTo>
                      <a:pt x="305549" y="259621"/>
                      <a:pt x="308744" y="259733"/>
                      <a:pt x="311321" y="261022"/>
                    </a:cubicBezTo>
                    <a:cubicBezTo>
                      <a:pt x="312162" y="260798"/>
                      <a:pt x="313058" y="260685"/>
                      <a:pt x="313955" y="260685"/>
                    </a:cubicBezTo>
                    <a:lnTo>
                      <a:pt x="315412" y="260685"/>
                    </a:lnTo>
                    <a:cubicBezTo>
                      <a:pt x="315692" y="260685"/>
                      <a:pt x="315972" y="260685"/>
                      <a:pt x="316253" y="260742"/>
                    </a:cubicBezTo>
                    <a:cubicBezTo>
                      <a:pt x="317990" y="259397"/>
                      <a:pt x="320119" y="258612"/>
                      <a:pt x="322361" y="258556"/>
                    </a:cubicBezTo>
                    <a:cubicBezTo>
                      <a:pt x="323930" y="257659"/>
                      <a:pt x="325723" y="257099"/>
                      <a:pt x="327628" y="257099"/>
                    </a:cubicBezTo>
                    <a:lnTo>
                      <a:pt x="329085" y="257099"/>
                    </a:lnTo>
                    <a:cubicBezTo>
                      <a:pt x="329365" y="257099"/>
                      <a:pt x="329645" y="257099"/>
                      <a:pt x="329926" y="257155"/>
                    </a:cubicBezTo>
                    <a:cubicBezTo>
                      <a:pt x="330654" y="256595"/>
                      <a:pt x="331495" y="256090"/>
                      <a:pt x="332391" y="255754"/>
                    </a:cubicBezTo>
                    <a:cubicBezTo>
                      <a:pt x="335193" y="254073"/>
                      <a:pt x="338611" y="253793"/>
                      <a:pt x="341694" y="255026"/>
                    </a:cubicBezTo>
                    <a:cubicBezTo>
                      <a:pt x="342030" y="254970"/>
                      <a:pt x="342422" y="254970"/>
                      <a:pt x="342758" y="254970"/>
                    </a:cubicBezTo>
                    <a:lnTo>
                      <a:pt x="343487" y="254970"/>
                    </a:lnTo>
                    <a:cubicBezTo>
                      <a:pt x="345280" y="254970"/>
                      <a:pt x="347073" y="255474"/>
                      <a:pt x="348642" y="256315"/>
                    </a:cubicBezTo>
                    <a:lnTo>
                      <a:pt x="345224" y="246396"/>
                    </a:lnTo>
                    <a:cubicBezTo>
                      <a:pt x="343991" y="242922"/>
                      <a:pt x="344775" y="239055"/>
                      <a:pt x="347185" y="236253"/>
                    </a:cubicBezTo>
                    <a:cubicBezTo>
                      <a:pt x="349595" y="233451"/>
                      <a:pt x="353349" y="232219"/>
                      <a:pt x="356992" y="232891"/>
                    </a:cubicBezTo>
                    <a:lnTo>
                      <a:pt x="411740" y="243594"/>
                    </a:lnTo>
                    <a:lnTo>
                      <a:pt x="419025" y="229024"/>
                    </a:lnTo>
                    <a:cubicBezTo>
                      <a:pt x="418296" y="227623"/>
                      <a:pt x="417904" y="225998"/>
                      <a:pt x="417904" y="224373"/>
                    </a:cubicBezTo>
                    <a:lnTo>
                      <a:pt x="417904" y="223645"/>
                    </a:lnTo>
                    <a:cubicBezTo>
                      <a:pt x="417904" y="221740"/>
                      <a:pt x="418409" y="219890"/>
                      <a:pt x="419361" y="218321"/>
                    </a:cubicBezTo>
                    <a:cubicBezTo>
                      <a:pt x="419865" y="217088"/>
                      <a:pt x="420594" y="215968"/>
                      <a:pt x="421491" y="215015"/>
                    </a:cubicBezTo>
                    <a:cubicBezTo>
                      <a:pt x="420482" y="213950"/>
                      <a:pt x="419641" y="212661"/>
                      <a:pt x="419137" y="211260"/>
                    </a:cubicBezTo>
                    <a:cubicBezTo>
                      <a:pt x="417400" y="209355"/>
                      <a:pt x="416391" y="206890"/>
                      <a:pt x="416391" y="204256"/>
                    </a:cubicBezTo>
                    <a:lnTo>
                      <a:pt x="416391" y="202799"/>
                    </a:lnTo>
                    <a:cubicBezTo>
                      <a:pt x="416391" y="201790"/>
                      <a:pt x="416559" y="200782"/>
                      <a:pt x="416840" y="199885"/>
                    </a:cubicBezTo>
                    <a:lnTo>
                      <a:pt x="416279" y="199717"/>
                    </a:lnTo>
                    <a:cubicBezTo>
                      <a:pt x="415102" y="199325"/>
                      <a:pt x="414038" y="198764"/>
                      <a:pt x="413085" y="197980"/>
                    </a:cubicBezTo>
                    <a:cubicBezTo>
                      <a:pt x="412861" y="198036"/>
                      <a:pt x="412581" y="198036"/>
                      <a:pt x="412356" y="198036"/>
                    </a:cubicBezTo>
                    <a:cubicBezTo>
                      <a:pt x="411852" y="198092"/>
                      <a:pt x="411404" y="198092"/>
                      <a:pt x="410899" y="198036"/>
                    </a:cubicBezTo>
                    <a:cubicBezTo>
                      <a:pt x="408098" y="198260"/>
                      <a:pt x="405464" y="197307"/>
                      <a:pt x="403390" y="195514"/>
                    </a:cubicBezTo>
                    <a:cubicBezTo>
                      <a:pt x="400645" y="196915"/>
                      <a:pt x="397507" y="196971"/>
                      <a:pt x="394761" y="195850"/>
                    </a:cubicBezTo>
                    <a:cubicBezTo>
                      <a:pt x="392351" y="196131"/>
                      <a:pt x="389942" y="195514"/>
                      <a:pt x="387924" y="194169"/>
                    </a:cubicBezTo>
                    <a:lnTo>
                      <a:pt x="385795" y="192712"/>
                    </a:lnTo>
                    <a:cubicBezTo>
                      <a:pt x="385627" y="192600"/>
                      <a:pt x="385459" y="192488"/>
                      <a:pt x="385346" y="192376"/>
                    </a:cubicBezTo>
                    <a:lnTo>
                      <a:pt x="383273" y="191031"/>
                    </a:lnTo>
                    <a:cubicBezTo>
                      <a:pt x="382376" y="190751"/>
                      <a:pt x="381592" y="190359"/>
                      <a:pt x="380807" y="189854"/>
                    </a:cubicBezTo>
                    <a:lnTo>
                      <a:pt x="378678" y="188397"/>
                    </a:lnTo>
                    <a:cubicBezTo>
                      <a:pt x="375820" y="186492"/>
                      <a:pt x="374083" y="183242"/>
                      <a:pt x="374083" y="179768"/>
                    </a:cubicBezTo>
                    <a:lnTo>
                      <a:pt x="374083" y="177694"/>
                    </a:lnTo>
                    <a:lnTo>
                      <a:pt x="373298" y="176629"/>
                    </a:lnTo>
                    <a:cubicBezTo>
                      <a:pt x="372906" y="176125"/>
                      <a:pt x="372570" y="175621"/>
                      <a:pt x="372346" y="175060"/>
                    </a:cubicBezTo>
                    <a:lnTo>
                      <a:pt x="371617" y="173603"/>
                    </a:lnTo>
                    <a:cubicBezTo>
                      <a:pt x="369936" y="170297"/>
                      <a:pt x="370216" y="166319"/>
                      <a:pt x="372290" y="163237"/>
                    </a:cubicBezTo>
                    <a:lnTo>
                      <a:pt x="373243" y="161387"/>
                    </a:lnTo>
                    <a:cubicBezTo>
                      <a:pt x="374643" y="157185"/>
                      <a:pt x="378622" y="154327"/>
                      <a:pt x="383049" y="154327"/>
                    </a:cubicBezTo>
                    <a:lnTo>
                      <a:pt x="385683" y="154327"/>
                    </a:lnTo>
                    <a:cubicBezTo>
                      <a:pt x="386187" y="153038"/>
                      <a:pt x="386972" y="151861"/>
                      <a:pt x="387980" y="150908"/>
                    </a:cubicBezTo>
                    <a:lnTo>
                      <a:pt x="389437" y="149451"/>
                    </a:lnTo>
                    <a:cubicBezTo>
                      <a:pt x="390782" y="148107"/>
                      <a:pt x="392463" y="147154"/>
                      <a:pt x="394312" y="146706"/>
                    </a:cubicBezTo>
                    <a:lnTo>
                      <a:pt x="395769" y="144240"/>
                    </a:lnTo>
                    <a:cubicBezTo>
                      <a:pt x="397002" y="142167"/>
                      <a:pt x="398964" y="140598"/>
                      <a:pt x="401205" y="139813"/>
                    </a:cubicBezTo>
                    <a:lnTo>
                      <a:pt x="402382" y="138636"/>
                    </a:lnTo>
                    <a:cubicBezTo>
                      <a:pt x="403615" y="137403"/>
                      <a:pt x="405128" y="136507"/>
                      <a:pt x="406753" y="136059"/>
                    </a:cubicBezTo>
                    <a:cubicBezTo>
                      <a:pt x="406753" y="136002"/>
                      <a:pt x="406809" y="136002"/>
                      <a:pt x="406809" y="135947"/>
                    </a:cubicBezTo>
                    <a:lnTo>
                      <a:pt x="408266" y="133817"/>
                    </a:lnTo>
                    <a:cubicBezTo>
                      <a:pt x="410283" y="130791"/>
                      <a:pt x="413701" y="129110"/>
                      <a:pt x="417288" y="129222"/>
                    </a:cubicBezTo>
                    <a:lnTo>
                      <a:pt x="432586" y="129838"/>
                    </a:lnTo>
                    <a:lnTo>
                      <a:pt x="433090" y="129614"/>
                    </a:lnTo>
                    <a:cubicBezTo>
                      <a:pt x="433539" y="129390"/>
                      <a:pt x="433987" y="129222"/>
                      <a:pt x="434435" y="129054"/>
                    </a:cubicBezTo>
                    <a:lnTo>
                      <a:pt x="435108" y="128830"/>
                    </a:lnTo>
                    <a:cubicBezTo>
                      <a:pt x="436116" y="127036"/>
                      <a:pt x="437629" y="125580"/>
                      <a:pt x="439478" y="124627"/>
                    </a:cubicBezTo>
                    <a:lnTo>
                      <a:pt x="439759" y="124347"/>
                    </a:lnTo>
                    <a:cubicBezTo>
                      <a:pt x="440263" y="123842"/>
                      <a:pt x="440767" y="123450"/>
                      <a:pt x="441328" y="123058"/>
                    </a:cubicBezTo>
                    <a:lnTo>
                      <a:pt x="443345" y="121489"/>
                    </a:lnTo>
                    <a:cubicBezTo>
                      <a:pt x="444354" y="120480"/>
                      <a:pt x="445531" y="119696"/>
                      <a:pt x="446819" y="119191"/>
                    </a:cubicBezTo>
                    <a:lnTo>
                      <a:pt x="448220" y="118631"/>
                    </a:lnTo>
                    <a:lnTo>
                      <a:pt x="449565" y="116838"/>
                    </a:lnTo>
                    <a:cubicBezTo>
                      <a:pt x="451190" y="114652"/>
                      <a:pt x="453656" y="113195"/>
                      <a:pt x="456290" y="112803"/>
                    </a:cubicBezTo>
                    <a:lnTo>
                      <a:pt x="456962" y="112131"/>
                    </a:lnTo>
                    <a:cubicBezTo>
                      <a:pt x="457298" y="111794"/>
                      <a:pt x="457635" y="111514"/>
                      <a:pt x="457971" y="111234"/>
                    </a:cubicBezTo>
                    <a:cubicBezTo>
                      <a:pt x="457242" y="109777"/>
                      <a:pt x="456794" y="108208"/>
                      <a:pt x="456794" y="106471"/>
                    </a:cubicBezTo>
                    <a:lnTo>
                      <a:pt x="456794" y="105967"/>
                    </a:lnTo>
                    <a:cubicBezTo>
                      <a:pt x="456346" y="104790"/>
                      <a:pt x="456066" y="103501"/>
                      <a:pt x="456066" y="102156"/>
                    </a:cubicBezTo>
                    <a:lnTo>
                      <a:pt x="456066" y="99298"/>
                    </a:lnTo>
                    <a:cubicBezTo>
                      <a:pt x="456066" y="97673"/>
                      <a:pt x="456458" y="96104"/>
                      <a:pt x="457130" y="94703"/>
                    </a:cubicBezTo>
                    <a:lnTo>
                      <a:pt x="457859" y="93246"/>
                    </a:lnTo>
                    <a:cubicBezTo>
                      <a:pt x="458363" y="92237"/>
                      <a:pt x="459036" y="91341"/>
                      <a:pt x="459820" y="90556"/>
                    </a:cubicBezTo>
                    <a:lnTo>
                      <a:pt x="460549" y="89828"/>
                    </a:lnTo>
                    <a:cubicBezTo>
                      <a:pt x="462510" y="87923"/>
                      <a:pt x="465088" y="86802"/>
                      <a:pt x="467833" y="86802"/>
                    </a:cubicBezTo>
                    <a:lnTo>
                      <a:pt x="472316" y="86802"/>
                    </a:lnTo>
                    <a:lnTo>
                      <a:pt x="473941" y="86409"/>
                    </a:lnTo>
                    <a:cubicBezTo>
                      <a:pt x="474782" y="86185"/>
                      <a:pt x="475567" y="86129"/>
                      <a:pt x="476407" y="86129"/>
                    </a:cubicBezTo>
                    <a:lnTo>
                      <a:pt x="477136" y="86129"/>
                    </a:lnTo>
                    <a:cubicBezTo>
                      <a:pt x="477416" y="86129"/>
                      <a:pt x="477696" y="86129"/>
                      <a:pt x="477976" y="86185"/>
                    </a:cubicBezTo>
                    <a:cubicBezTo>
                      <a:pt x="478705" y="85625"/>
                      <a:pt x="479489" y="85177"/>
                      <a:pt x="480386" y="84784"/>
                    </a:cubicBezTo>
                    <a:cubicBezTo>
                      <a:pt x="483356" y="83552"/>
                      <a:pt x="486606" y="83776"/>
                      <a:pt x="489352" y="85289"/>
                    </a:cubicBezTo>
                    <a:lnTo>
                      <a:pt x="494115" y="82095"/>
                    </a:lnTo>
                    <a:cubicBezTo>
                      <a:pt x="493611" y="81534"/>
                      <a:pt x="493106" y="80918"/>
                      <a:pt x="492714" y="80301"/>
                    </a:cubicBezTo>
                    <a:lnTo>
                      <a:pt x="491929" y="79909"/>
                    </a:lnTo>
                    <a:cubicBezTo>
                      <a:pt x="490921" y="79405"/>
                      <a:pt x="490024" y="78732"/>
                      <a:pt x="489240" y="77948"/>
                    </a:cubicBezTo>
                    <a:lnTo>
                      <a:pt x="486382" y="75090"/>
                    </a:lnTo>
                    <a:cubicBezTo>
                      <a:pt x="484421" y="73129"/>
                      <a:pt x="483356" y="70495"/>
                      <a:pt x="483356" y="67805"/>
                    </a:cubicBezTo>
                    <a:lnTo>
                      <a:pt x="483356" y="62762"/>
                    </a:lnTo>
                    <a:cubicBezTo>
                      <a:pt x="483356" y="61641"/>
                      <a:pt x="483524" y="60576"/>
                      <a:pt x="483860" y="59512"/>
                    </a:cubicBezTo>
                    <a:lnTo>
                      <a:pt x="484028" y="58951"/>
                    </a:lnTo>
                    <a:cubicBezTo>
                      <a:pt x="484084" y="56878"/>
                      <a:pt x="484757" y="54861"/>
                      <a:pt x="485933" y="53179"/>
                    </a:cubicBezTo>
                    <a:cubicBezTo>
                      <a:pt x="486102" y="52675"/>
                      <a:pt x="486270" y="52171"/>
                      <a:pt x="486550" y="51722"/>
                    </a:cubicBezTo>
                    <a:lnTo>
                      <a:pt x="487278" y="50265"/>
                    </a:lnTo>
                    <a:cubicBezTo>
                      <a:pt x="488511" y="47800"/>
                      <a:pt x="490641" y="45950"/>
                      <a:pt x="493274" y="45054"/>
                    </a:cubicBezTo>
                    <a:cubicBezTo>
                      <a:pt x="495404" y="44326"/>
                      <a:pt x="497701" y="44326"/>
                      <a:pt x="499831" y="45054"/>
                    </a:cubicBezTo>
                    <a:lnTo>
                      <a:pt x="499887" y="44998"/>
                    </a:lnTo>
                    <a:cubicBezTo>
                      <a:pt x="499999" y="42532"/>
                      <a:pt x="501007" y="40067"/>
                      <a:pt x="502913" y="38217"/>
                    </a:cubicBezTo>
                    <a:lnTo>
                      <a:pt x="503641" y="37489"/>
                    </a:lnTo>
                    <a:cubicBezTo>
                      <a:pt x="504426" y="36704"/>
                      <a:pt x="505322" y="36032"/>
                      <a:pt x="506275" y="35584"/>
                    </a:cubicBezTo>
                    <a:cubicBezTo>
                      <a:pt x="507732" y="34015"/>
                      <a:pt x="509693" y="32950"/>
                      <a:pt x="511823" y="32502"/>
                    </a:cubicBezTo>
                    <a:cubicBezTo>
                      <a:pt x="513448" y="31437"/>
                      <a:pt x="515409" y="30877"/>
                      <a:pt x="517370" y="30877"/>
                    </a:cubicBezTo>
                    <a:lnTo>
                      <a:pt x="518099" y="30877"/>
                    </a:lnTo>
                    <a:cubicBezTo>
                      <a:pt x="520845" y="30877"/>
                      <a:pt x="523479" y="31997"/>
                      <a:pt x="525440" y="33902"/>
                    </a:cubicBezTo>
                    <a:lnTo>
                      <a:pt x="526168" y="34631"/>
                    </a:lnTo>
                    <a:cubicBezTo>
                      <a:pt x="527177" y="35640"/>
                      <a:pt x="527961" y="36872"/>
                      <a:pt x="528466" y="38217"/>
                    </a:cubicBezTo>
                    <a:cubicBezTo>
                      <a:pt x="529082" y="38105"/>
                      <a:pt x="529699" y="38049"/>
                      <a:pt x="530315" y="38049"/>
                    </a:cubicBezTo>
                    <a:lnTo>
                      <a:pt x="531043" y="38049"/>
                    </a:lnTo>
                    <a:cubicBezTo>
                      <a:pt x="531212" y="38049"/>
                      <a:pt x="531380" y="38049"/>
                      <a:pt x="531492" y="38049"/>
                    </a:cubicBezTo>
                    <a:cubicBezTo>
                      <a:pt x="531940" y="37769"/>
                      <a:pt x="532388" y="37545"/>
                      <a:pt x="532893" y="37377"/>
                    </a:cubicBezTo>
                    <a:cubicBezTo>
                      <a:pt x="534462" y="36424"/>
                      <a:pt x="536311" y="35920"/>
                      <a:pt x="538216" y="35920"/>
                    </a:cubicBezTo>
                    <a:lnTo>
                      <a:pt x="539673" y="35920"/>
                    </a:lnTo>
                    <a:cubicBezTo>
                      <a:pt x="541074" y="35920"/>
                      <a:pt x="542475" y="36200"/>
                      <a:pt x="543764" y="36760"/>
                    </a:cubicBezTo>
                    <a:cubicBezTo>
                      <a:pt x="544324" y="36648"/>
                      <a:pt x="544885" y="36648"/>
                      <a:pt x="545389" y="36648"/>
                    </a:cubicBezTo>
                    <a:lnTo>
                      <a:pt x="546846" y="36648"/>
                    </a:lnTo>
                    <a:cubicBezTo>
                      <a:pt x="549032" y="36648"/>
                      <a:pt x="551049" y="37321"/>
                      <a:pt x="552730" y="38498"/>
                    </a:cubicBezTo>
                    <a:lnTo>
                      <a:pt x="552618" y="37993"/>
                    </a:lnTo>
                    <a:cubicBezTo>
                      <a:pt x="552001" y="35584"/>
                      <a:pt x="552282" y="33062"/>
                      <a:pt x="553402" y="30877"/>
                    </a:cubicBezTo>
                    <a:lnTo>
                      <a:pt x="554131" y="29420"/>
                    </a:lnTo>
                    <a:cubicBezTo>
                      <a:pt x="554859" y="27906"/>
                      <a:pt x="555924" y="26674"/>
                      <a:pt x="557213" y="25721"/>
                    </a:cubicBezTo>
                    <a:cubicBezTo>
                      <a:pt x="557381" y="25497"/>
                      <a:pt x="557549" y="25273"/>
                      <a:pt x="557717" y="25049"/>
                    </a:cubicBezTo>
                    <a:lnTo>
                      <a:pt x="560631" y="21742"/>
                    </a:lnTo>
                    <a:cubicBezTo>
                      <a:pt x="561416" y="19053"/>
                      <a:pt x="563321" y="16755"/>
                      <a:pt x="565899" y="15410"/>
                    </a:cubicBezTo>
                    <a:lnTo>
                      <a:pt x="566179" y="15298"/>
                    </a:lnTo>
                    <a:cubicBezTo>
                      <a:pt x="566683" y="14234"/>
                      <a:pt x="567356" y="13225"/>
                      <a:pt x="568252" y="12384"/>
                    </a:cubicBezTo>
                    <a:lnTo>
                      <a:pt x="568981" y="11656"/>
                    </a:lnTo>
                    <a:cubicBezTo>
                      <a:pt x="569261" y="11376"/>
                      <a:pt x="569541" y="11095"/>
                      <a:pt x="569877" y="10871"/>
                    </a:cubicBezTo>
                    <a:lnTo>
                      <a:pt x="569933" y="10759"/>
                    </a:lnTo>
                    <a:cubicBezTo>
                      <a:pt x="571670" y="7285"/>
                      <a:pt x="575257" y="5043"/>
                      <a:pt x="579180" y="5043"/>
                    </a:cubicBezTo>
                    <a:lnTo>
                      <a:pt x="582037" y="5043"/>
                    </a:lnTo>
                    <a:cubicBezTo>
                      <a:pt x="582374" y="5043"/>
                      <a:pt x="582766" y="5043"/>
                      <a:pt x="583102" y="5099"/>
                    </a:cubicBezTo>
                    <a:cubicBezTo>
                      <a:pt x="584335" y="4595"/>
                      <a:pt x="585624" y="4315"/>
                      <a:pt x="587025" y="4315"/>
                    </a:cubicBezTo>
                    <a:lnTo>
                      <a:pt x="589883" y="4315"/>
                    </a:lnTo>
                    <a:cubicBezTo>
                      <a:pt x="592965" y="4315"/>
                      <a:pt x="595879" y="5716"/>
                      <a:pt x="597784" y="8013"/>
                    </a:cubicBezTo>
                    <a:cubicBezTo>
                      <a:pt x="597896" y="7733"/>
                      <a:pt x="598064" y="7453"/>
                      <a:pt x="598232" y="7173"/>
                    </a:cubicBezTo>
                    <a:cubicBezTo>
                      <a:pt x="599745" y="3362"/>
                      <a:pt x="603500" y="729"/>
                      <a:pt x="607815" y="729"/>
                    </a:cubicBezTo>
                    <a:lnTo>
                      <a:pt x="611401" y="729"/>
                    </a:lnTo>
                    <a:cubicBezTo>
                      <a:pt x="612746" y="729"/>
                      <a:pt x="614091" y="1009"/>
                      <a:pt x="615380" y="1513"/>
                    </a:cubicBezTo>
                    <a:cubicBezTo>
                      <a:pt x="617005" y="560"/>
                      <a:pt x="618854" y="0"/>
                      <a:pt x="620759" y="0"/>
                    </a:cubicBezTo>
                    <a:lnTo>
                      <a:pt x="621488" y="0"/>
                    </a:lnTo>
                    <a:cubicBezTo>
                      <a:pt x="624738" y="0"/>
                      <a:pt x="627764" y="1513"/>
                      <a:pt x="629669" y="4035"/>
                    </a:cubicBezTo>
                    <a:lnTo>
                      <a:pt x="629949" y="3754"/>
                    </a:lnTo>
                    <a:cubicBezTo>
                      <a:pt x="631911" y="1793"/>
                      <a:pt x="634544" y="729"/>
                      <a:pt x="637234" y="729"/>
                    </a:cubicBezTo>
                    <a:lnTo>
                      <a:pt x="643678" y="729"/>
                    </a:lnTo>
                    <a:cubicBezTo>
                      <a:pt x="644799" y="729"/>
                      <a:pt x="645864" y="897"/>
                      <a:pt x="646929" y="1233"/>
                    </a:cubicBezTo>
                    <a:lnTo>
                      <a:pt x="649058" y="1961"/>
                    </a:lnTo>
                    <a:cubicBezTo>
                      <a:pt x="651692" y="2802"/>
                      <a:pt x="653821" y="4707"/>
                      <a:pt x="655054" y="7173"/>
                    </a:cubicBezTo>
                    <a:lnTo>
                      <a:pt x="655782" y="8630"/>
                    </a:lnTo>
                    <a:cubicBezTo>
                      <a:pt x="656511" y="10087"/>
                      <a:pt x="656847" y="11656"/>
                      <a:pt x="656847" y="13225"/>
                    </a:cubicBezTo>
                    <a:lnTo>
                      <a:pt x="656847" y="15410"/>
                    </a:lnTo>
                    <a:cubicBezTo>
                      <a:pt x="657127" y="15690"/>
                      <a:pt x="657408" y="16027"/>
                      <a:pt x="657632" y="16363"/>
                    </a:cubicBezTo>
                    <a:lnTo>
                      <a:pt x="658696" y="17820"/>
                    </a:lnTo>
                    <a:lnTo>
                      <a:pt x="659369" y="18268"/>
                    </a:lnTo>
                    <a:cubicBezTo>
                      <a:pt x="659929" y="18660"/>
                      <a:pt x="660434" y="19053"/>
                      <a:pt x="660938" y="19557"/>
                    </a:cubicBezTo>
                    <a:lnTo>
                      <a:pt x="662395" y="21014"/>
                    </a:lnTo>
                    <a:cubicBezTo>
                      <a:pt x="664076" y="22695"/>
                      <a:pt x="665141" y="24936"/>
                      <a:pt x="665365" y="27290"/>
                    </a:cubicBezTo>
                    <a:cubicBezTo>
                      <a:pt x="665477" y="27514"/>
                      <a:pt x="665645" y="27738"/>
                      <a:pt x="665757" y="27963"/>
                    </a:cubicBezTo>
                    <a:lnTo>
                      <a:pt x="667214" y="30877"/>
                    </a:lnTo>
                    <a:cubicBezTo>
                      <a:pt x="667438" y="31325"/>
                      <a:pt x="667606" y="31773"/>
                      <a:pt x="667775" y="32221"/>
                    </a:cubicBezTo>
                    <a:lnTo>
                      <a:pt x="668111" y="33174"/>
                    </a:lnTo>
                    <a:lnTo>
                      <a:pt x="671025" y="36088"/>
                    </a:lnTo>
                    <a:cubicBezTo>
                      <a:pt x="672426" y="37489"/>
                      <a:pt x="673378" y="39170"/>
                      <a:pt x="673770" y="41075"/>
                    </a:cubicBezTo>
                    <a:cubicBezTo>
                      <a:pt x="675339" y="42925"/>
                      <a:pt x="676180" y="45278"/>
                      <a:pt x="676180" y="47744"/>
                    </a:cubicBezTo>
                    <a:lnTo>
                      <a:pt x="676180" y="50602"/>
                    </a:lnTo>
                    <a:cubicBezTo>
                      <a:pt x="676180" y="51442"/>
                      <a:pt x="676068" y="52283"/>
                      <a:pt x="675844" y="53123"/>
                    </a:cubicBezTo>
                    <a:lnTo>
                      <a:pt x="675676" y="53908"/>
                    </a:lnTo>
                    <a:cubicBezTo>
                      <a:pt x="675788" y="54244"/>
                      <a:pt x="675900" y="54580"/>
                      <a:pt x="675956" y="54916"/>
                    </a:cubicBezTo>
                    <a:cubicBezTo>
                      <a:pt x="676292" y="55645"/>
                      <a:pt x="676572" y="56430"/>
                      <a:pt x="676684" y="57214"/>
                    </a:cubicBezTo>
                    <a:lnTo>
                      <a:pt x="677413" y="60800"/>
                    </a:lnTo>
                    <a:cubicBezTo>
                      <a:pt x="677525" y="61361"/>
                      <a:pt x="677581" y="61921"/>
                      <a:pt x="677637" y="62482"/>
                    </a:cubicBezTo>
                    <a:lnTo>
                      <a:pt x="678534" y="63154"/>
                    </a:lnTo>
                    <a:cubicBezTo>
                      <a:pt x="679318" y="63714"/>
                      <a:pt x="679991" y="64443"/>
                      <a:pt x="680607" y="65171"/>
                    </a:cubicBezTo>
                    <a:cubicBezTo>
                      <a:pt x="680607" y="65171"/>
                      <a:pt x="680663" y="65171"/>
                      <a:pt x="680663" y="65171"/>
                    </a:cubicBezTo>
                    <a:lnTo>
                      <a:pt x="682792" y="65900"/>
                    </a:lnTo>
                    <a:cubicBezTo>
                      <a:pt x="684810" y="66572"/>
                      <a:pt x="686547" y="67805"/>
                      <a:pt x="687780" y="69486"/>
                    </a:cubicBezTo>
                    <a:lnTo>
                      <a:pt x="689909" y="72344"/>
                    </a:lnTo>
                    <a:cubicBezTo>
                      <a:pt x="691254" y="74137"/>
                      <a:pt x="691983" y="76323"/>
                      <a:pt x="691983" y="78564"/>
                    </a:cubicBezTo>
                    <a:lnTo>
                      <a:pt x="691983" y="79741"/>
                    </a:lnTo>
                    <a:lnTo>
                      <a:pt x="693047" y="81870"/>
                    </a:lnTo>
                    <a:cubicBezTo>
                      <a:pt x="693159" y="82151"/>
                      <a:pt x="693271" y="82375"/>
                      <a:pt x="693383" y="82655"/>
                    </a:cubicBezTo>
                    <a:lnTo>
                      <a:pt x="694616" y="85737"/>
                    </a:lnTo>
                    <a:cubicBezTo>
                      <a:pt x="697754" y="87194"/>
                      <a:pt x="699996" y="90220"/>
                      <a:pt x="700500" y="93694"/>
                    </a:cubicBezTo>
                    <a:cubicBezTo>
                      <a:pt x="700949" y="93919"/>
                      <a:pt x="701341" y="94143"/>
                      <a:pt x="701733" y="94423"/>
                    </a:cubicBezTo>
                    <a:lnTo>
                      <a:pt x="703863" y="95880"/>
                    </a:lnTo>
                    <a:cubicBezTo>
                      <a:pt x="705992" y="97281"/>
                      <a:pt x="707505" y="99466"/>
                      <a:pt x="708121" y="101932"/>
                    </a:cubicBezTo>
                    <a:lnTo>
                      <a:pt x="708850" y="104790"/>
                    </a:lnTo>
                    <a:cubicBezTo>
                      <a:pt x="708962" y="105182"/>
                      <a:pt x="709018" y="105630"/>
                      <a:pt x="709074" y="106022"/>
                    </a:cubicBezTo>
                    <a:cubicBezTo>
                      <a:pt x="709578" y="106359"/>
                      <a:pt x="710027" y="106751"/>
                      <a:pt x="710419" y="107199"/>
                    </a:cubicBezTo>
                    <a:lnTo>
                      <a:pt x="711147" y="107928"/>
                    </a:lnTo>
                    <a:cubicBezTo>
                      <a:pt x="713053" y="109889"/>
                      <a:pt x="714173" y="112467"/>
                      <a:pt x="714173" y="115213"/>
                    </a:cubicBezTo>
                    <a:lnTo>
                      <a:pt x="714173" y="116670"/>
                    </a:lnTo>
                    <a:cubicBezTo>
                      <a:pt x="714173" y="118967"/>
                      <a:pt x="713389" y="121209"/>
                      <a:pt x="711988" y="123002"/>
                    </a:cubicBezTo>
                    <a:cubicBezTo>
                      <a:pt x="711932" y="124403"/>
                      <a:pt x="711540" y="125804"/>
                      <a:pt x="710923" y="127036"/>
                    </a:cubicBezTo>
                    <a:lnTo>
                      <a:pt x="710475" y="127989"/>
                    </a:lnTo>
                    <a:lnTo>
                      <a:pt x="708514" y="133201"/>
                    </a:lnTo>
                    <a:cubicBezTo>
                      <a:pt x="708009" y="134602"/>
                      <a:pt x="707169" y="135834"/>
                      <a:pt x="706160" y="136899"/>
                    </a:cubicBezTo>
                    <a:lnTo>
                      <a:pt x="705936" y="137067"/>
                    </a:lnTo>
                    <a:cubicBezTo>
                      <a:pt x="706328" y="137179"/>
                      <a:pt x="706720" y="137347"/>
                      <a:pt x="707057" y="137571"/>
                    </a:cubicBezTo>
                    <a:lnTo>
                      <a:pt x="709915" y="138972"/>
                    </a:lnTo>
                    <a:cubicBezTo>
                      <a:pt x="710923" y="139477"/>
                      <a:pt x="711820" y="140149"/>
                      <a:pt x="712604" y="140934"/>
                    </a:cubicBezTo>
                    <a:lnTo>
                      <a:pt x="714061" y="142391"/>
                    </a:lnTo>
                    <a:cubicBezTo>
                      <a:pt x="714846" y="143175"/>
                      <a:pt x="715518" y="144072"/>
                      <a:pt x="715966" y="145080"/>
                    </a:cubicBezTo>
                    <a:lnTo>
                      <a:pt x="718208" y="149003"/>
                    </a:lnTo>
                    <a:cubicBezTo>
                      <a:pt x="718656" y="149676"/>
                      <a:pt x="718993" y="150348"/>
                      <a:pt x="719273" y="151076"/>
                    </a:cubicBezTo>
                    <a:lnTo>
                      <a:pt x="720281" y="153766"/>
                    </a:lnTo>
                    <a:cubicBezTo>
                      <a:pt x="721458" y="154719"/>
                      <a:pt x="722467" y="155896"/>
                      <a:pt x="723139" y="157297"/>
                    </a:cubicBezTo>
                    <a:lnTo>
                      <a:pt x="723868" y="158754"/>
                    </a:lnTo>
                    <a:cubicBezTo>
                      <a:pt x="724596" y="160211"/>
                      <a:pt x="724932" y="161780"/>
                      <a:pt x="724932" y="163349"/>
                    </a:cubicBezTo>
                    <a:lnTo>
                      <a:pt x="724932" y="164077"/>
                    </a:lnTo>
                    <a:cubicBezTo>
                      <a:pt x="724932" y="165142"/>
                      <a:pt x="724764" y="166207"/>
                      <a:pt x="724428" y="167215"/>
                    </a:cubicBezTo>
                    <a:cubicBezTo>
                      <a:pt x="725885" y="167720"/>
                      <a:pt x="727230" y="168560"/>
                      <a:pt x="728351" y="169681"/>
                    </a:cubicBezTo>
                    <a:lnTo>
                      <a:pt x="731937" y="173267"/>
                    </a:lnTo>
                    <a:cubicBezTo>
                      <a:pt x="734179" y="175509"/>
                      <a:pt x="735243" y="178591"/>
                      <a:pt x="734907" y="181729"/>
                    </a:cubicBezTo>
                    <a:lnTo>
                      <a:pt x="734403" y="186324"/>
                    </a:lnTo>
                    <a:lnTo>
                      <a:pt x="734683" y="187389"/>
                    </a:lnTo>
                    <a:cubicBezTo>
                      <a:pt x="734907" y="188229"/>
                      <a:pt x="735019" y="189070"/>
                      <a:pt x="735019" y="189910"/>
                    </a:cubicBezTo>
                    <a:lnTo>
                      <a:pt x="735019" y="190639"/>
                    </a:lnTo>
                    <a:cubicBezTo>
                      <a:pt x="735019" y="191479"/>
                      <a:pt x="734907" y="192320"/>
                      <a:pt x="734739" y="193161"/>
                    </a:cubicBezTo>
                    <a:cubicBezTo>
                      <a:pt x="734963" y="194001"/>
                      <a:pt x="735019" y="194842"/>
                      <a:pt x="735019" y="195682"/>
                    </a:cubicBezTo>
                    <a:lnTo>
                      <a:pt x="735019" y="196411"/>
                    </a:lnTo>
                    <a:cubicBezTo>
                      <a:pt x="735019" y="197756"/>
                      <a:pt x="734739" y="199100"/>
                      <a:pt x="734235" y="200333"/>
                    </a:cubicBezTo>
                    <a:cubicBezTo>
                      <a:pt x="734459" y="202295"/>
                      <a:pt x="734067" y="204256"/>
                      <a:pt x="733226" y="206049"/>
                    </a:cubicBezTo>
                    <a:lnTo>
                      <a:pt x="732498" y="207506"/>
                    </a:lnTo>
                    <a:cubicBezTo>
                      <a:pt x="732386" y="207730"/>
                      <a:pt x="732273" y="207954"/>
                      <a:pt x="732161" y="208122"/>
                    </a:cubicBezTo>
                    <a:lnTo>
                      <a:pt x="732161" y="209355"/>
                    </a:lnTo>
                    <a:cubicBezTo>
                      <a:pt x="732161" y="209860"/>
                      <a:pt x="732105" y="210308"/>
                      <a:pt x="732049" y="210812"/>
                    </a:cubicBezTo>
                    <a:cubicBezTo>
                      <a:pt x="732498" y="211373"/>
                      <a:pt x="732834" y="211933"/>
                      <a:pt x="733170" y="212549"/>
                    </a:cubicBezTo>
                    <a:lnTo>
                      <a:pt x="734347" y="212269"/>
                    </a:lnTo>
                    <a:cubicBezTo>
                      <a:pt x="735804" y="211933"/>
                      <a:pt x="737261" y="211877"/>
                      <a:pt x="738662" y="212101"/>
                    </a:cubicBezTo>
                    <a:cubicBezTo>
                      <a:pt x="740455" y="211765"/>
                      <a:pt x="742304" y="211933"/>
                      <a:pt x="744041" y="212606"/>
                    </a:cubicBezTo>
                    <a:cubicBezTo>
                      <a:pt x="745162" y="212157"/>
                      <a:pt x="746395" y="211989"/>
                      <a:pt x="747628" y="211989"/>
                    </a:cubicBezTo>
                    <a:lnTo>
                      <a:pt x="749085" y="211989"/>
                    </a:lnTo>
                    <a:cubicBezTo>
                      <a:pt x="752223" y="211989"/>
                      <a:pt x="755193" y="213390"/>
                      <a:pt x="757154" y="215856"/>
                    </a:cubicBezTo>
                    <a:lnTo>
                      <a:pt x="759171" y="218377"/>
                    </a:lnTo>
                    <a:cubicBezTo>
                      <a:pt x="759956" y="218657"/>
                      <a:pt x="760684" y="219050"/>
                      <a:pt x="761413" y="219554"/>
                    </a:cubicBezTo>
                    <a:cubicBezTo>
                      <a:pt x="762309" y="219330"/>
                      <a:pt x="763262" y="219162"/>
                      <a:pt x="764159" y="219162"/>
                    </a:cubicBezTo>
                    <a:lnTo>
                      <a:pt x="764887" y="219162"/>
                    </a:lnTo>
                    <a:cubicBezTo>
                      <a:pt x="766792" y="219162"/>
                      <a:pt x="768586" y="219666"/>
                      <a:pt x="770211" y="220619"/>
                    </a:cubicBezTo>
                    <a:cubicBezTo>
                      <a:pt x="774021" y="222132"/>
                      <a:pt x="776655" y="225886"/>
                      <a:pt x="776655" y="230201"/>
                    </a:cubicBezTo>
                    <a:lnTo>
                      <a:pt x="776655" y="230705"/>
                    </a:lnTo>
                    <a:cubicBezTo>
                      <a:pt x="778056" y="234292"/>
                      <a:pt x="777383" y="238383"/>
                      <a:pt x="774862" y="241297"/>
                    </a:cubicBezTo>
                    <a:cubicBezTo>
                      <a:pt x="776263" y="241801"/>
                      <a:pt x="777607" y="242641"/>
                      <a:pt x="778672" y="243706"/>
                    </a:cubicBezTo>
                    <a:lnTo>
                      <a:pt x="780634" y="244995"/>
                    </a:lnTo>
                    <a:lnTo>
                      <a:pt x="781754" y="245275"/>
                    </a:lnTo>
                    <a:cubicBezTo>
                      <a:pt x="785957" y="246340"/>
                      <a:pt x="789039" y="249870"/>
                      <a:pt x="789543" y="254185"/>
                    </a:cubicBezTo>
                    <a:cubicBezTo>
                      <a:pt x="789600" y="254633"/>
                      <a:pt x="789600" y="255138"/>
                      <a:pt x="789600" y="255586"/>
                    </a:cubicBezTo>
                    <a:lnTo>
                      <a:pt x="789656" y="255586"/>
                    </a:lnTo>
                    <a:cubicBezTo>
                      <a:pt x="789936" y="255530"/>
                      <a:pt x="790160" y="255418"/>
                      <a:pt x="790440" y="255362"/>
                    </a:cubicBezTo>
                    <a:lnTo>
                      <a:pt x="792233" y="254914"/>
                    </a:lnTo>
                    <a:lnTo>
                      <a:pt x="793746" y="254185"/>
                    </a:lnTo>
                    <a:lnTo>
                      <a:pt x="795652" y="251776"/>
                    </a:lnTo>
                    <a:cubicBezTo>
                      <a:pt x="796884" y="250206"/>
                      <a:pt x="798566" y="249086"/>
                      <a:pt x="800415" y="248413"/>
                    </a:cubicBezTo>
                    <a:lnTo>
                      <a:pt x="801031" y="248189"/>
                    </a:lnTo>
                    <a:lnTo>
                      <a:pt x="802768" y="246004"/>
                    </a:lnTo>
                    <a:cubicBezTo>
                      <a:pt x="804001" y="244491"/>
                      <a:pt x="805626" y="243370"/>
                      <a:pt x="807419" y="242697"/>
                    </a:cubicBezTo>
                    <a:lnTo>
                      <a:pt x="807868" y="242249"/>
                    </a:lnTo>
                    <a:cubicBezTo>
                      <a:pt x="809829" y="240344"/>
                      <a:pt x="812407" y="239223"/>
                      <a:pt x="815153" y="239223"/>
                    </a:cubicBezTo>
                    <a:lnTo>
                      <a:pt x="815321" y="239223"/>
                    </a:lnTo>
                    <a:cubicBezTo>
                      <a:pt x="816217" y="238495"/>
                      <a:pt x="817282" y="237990"/>
                      <a:pt x="818403" y="237598"/>
                    </a:cubicBezTo>
                    <a:lnTo>
                      <a:pt x="818739" y="237486"/>
                    </a:lnTo>
                    <a:cubicBezTo>
                      <a:pt x="820028" y="235525"/>
                      <a:pt x="821933" y="234012"/>
                      <a:pt x="824174" y="233283"/>
                    </a:cubicBezTo>
                    <a:cubicBezTo>
                      <a:pt x="826080" y="232667"/>
                      <a:pt x="828097" y="232611"/>
                      <a:pt x="830002" y="233059"/>
                    </a:cubicBezTo>
                    <a:lnTo>
                      <a:pt x="830002" y="233003"/>
                    </a:lnTo>
                    <a:cubicBezTo>
                      <a:pt x="830002" y="229753"/>
                      <a:pt x="831571" y="226671"/>
                      <a:pt x="834093" y="224765"/>
                    </a:cubicBezTo>
                    <a:cubicBezTo>
                      <a:pt x="834373" y="223869"/>
                      <a:pt x="834822" y="223028"/>
                      <a:pt x="835326" y="222244"/>
                    </a:cubicBezTo>
                    <a:lnTo>
                      <a:pt x="836671" y="220226"/>
                    </a:lnTo>
                    <a:lnTo>
                      <a:pt x="837904" y="199381"/>
                    </a:lnTo>
                    <a:cubicBezTo>
                      <a:pt x="838072" y="196859"/>
                      <a:pt x="839137" y="194505"/>
                      <a:pt x="840874" y="192712"/>
                    </a:cubicBezTo>
                    <a:lnTo>
                      <a:pt x="841602" y="191984"/>
                    </a:lnTo>
                    <a:cubicBezTo>
                      <a:pt x="842387" y="191199"/>
                      <a:pt x="843339" y="190527"/>
                      <a:pt x="844292" y="190022"/>
                    </a:cubicBezTo>
                    <a:lnTo>
                      <a:pt x="845749" y="189294"/>
                    </a:lnTo>
                    <a:cubicBezTo>
                      <a:pt x="846085" y="189126"/>
                      <a:pt x="846421" y="188958"/>
                      <a:pt x="846758" y="188846"/>
                    </a:cubicBezTo>
                    <a:lnTo>
                      <a:pt x="847038" y="188061"/>
                    </a:lnTo>
                    <a:cubicBezTo>
                      <a:pt x="847206" y="187613"/>
                      <a:pt x="847374" y="187165"/>
                      <a:pt x="847598" y="186716"/>
                    </a:cubicBezTo>
                    <a:lnTo>
                      <a:pt x="848327" y="185259"/>
                    </a:lnTo>
                    <a:cubicBezTo>
                      <a:pt x="848831" y="184251"/>
                      <a:pt x="849503" y="183354"/>
                      <a:pt x="850288" y="182569"/>
                    </a:cubicBezTo>
                    <a:lnTo>
                      <a:pt x="851745" y="181113"/>
                    </a:lnTo>
                    <a:cubicBezTo>
                      <a:pt x="853090" y="179768"/>
                      <a:pt x="854715" y="178871"/>
                      <a:pt x="856508" y="178423"/>
                    </a:cubicBezTo>
                    <a:lnTo>
                      <a:pt x="864073" y="176349"/>
                    </a:lnTo>
                    <a:cubicBezTo>
                      <a:pt x="864633" y="176181"/>
                      <a:pt x="865194" y="176069"/>
                      <a:pt x="865810" y="176013"/>
                    </a:cubicBezTo>
                    <a:lnTo>
                      <a:pt x="866595" y="175621"/>
                    </a:lnTo>
                    <a:cubicBezTo>
                      <a:pt x="868052" y="174892"/>
                      <a:pt x="869621" y="174556"/>
                      <a:pt x="871190" y="174556"/>
                    </a:cubicBezTo>
                    <a:lnTo>
                      <a:pt x="871918" y="174556"/>
                    </a:lnTo>
                    <a:cubicBezTo>
                      <a:pt x="873543" y="174556"/>
                      <a:pt x="875113" y="174948"/>
                      <a:pt x="876513" y="175621"/>
                    </a:cubicBezTo>
                    <a:lnTo>
                      <a:pt x="876569" y="175677"/>
                    </a:lnTo>
                    <a:lnTo>
                      <a:pt x="878587" y="175397"/>
                    </a:lnTo>
                    <a:lnTo>
                      <a:pt x="880828" y="174836"/>
                    </a:lnTo>
                    <a:cubicBezTo>
                      <a:pt x="881221" y="174724"/>
                      <a:pt x="881557" y="174668"/>
                      <a:pt x="881949" y="174612"/>
                    </a:cubicBezTo>
                    <a:lnTo>
                      <a:pt x="886488" y="171810"/>
                    </a:lnTo>
                    <a:cubicBezTo>
                      <a:pt x="888113" y="170802"/>
                      <a:pt x="890018" y="170241"/>
                      <a:pt x="891980" y="170241"/>
                    </a:cubicBezTo>
                    <a:lnTo>
                      <a:pt x="895566" y="170241"/>
                    </a:lnTo>
                    <a:cubicBezTo>
                      <a:pt x="896407" y="170241"/>
                      <a:pt x="897247" y="170353"/>
                      <a:pt x="898088" y="170578"/>
                    </a:cubicBezTo>
                    <a:cubicBezTo>
                      <a:pt x="901562" y="169681"/>
                      <a:pt x="905317" y="170690"/>
                      <a:pt x="907950" y="173323"/>
                    </a:cubicBezTo>
                    <a:lnTo>
                      <a:pt x="909351" y="174724"/>
                    </a:lnTo>
                    <a:cubicBezTo>
                      <a:pt x="910136" y="175509"/>
                      <a:pt x="910808" y="176405"/>
                      <a:pt x="911313" y="177414"/>
                    </a:cubicBezTo>
                    <a:lnTo>
                      <a:pt x="911313" y="177414"/>
                    </a:lnTo>
                    <a:cubicBezTo>
                      <a:pt x="911705" y="177862"/>
                      <a:pt x="912041" y="178367"/>
                      <a:pt x="912377" y="178871"/>
                    </a:cubicBezTo>
                    <a:lnTo>
                      <a:pt x="917140" y="178871"/>
                    </a:lnTo>
                    <a:cubicBezTo>
                      <a:pt x="918037" y="178871"/>
                      <a:pt x="918934" y="178983"/>
                      <a:pt x="919774" y="179207"/>
                    </a:cubicBezTo>
                    <a:lnTo>
                      <a:pt x="921119" y="178535"/>
                    </a:lnTo>
                    <a:cubicBezTo>
                      <a:pt x="923024" y="177582"/>
                      <a:pt x="925154" y="177246"/>
                      <a:pt x="927227" y="177526"/>
                    </a:cubicBezTo>
                    <a:lnTo>
                      <a:pt x="927283" y="177414"/>
                    </a:lnTo>
                    <a:cubicBezTo>
                      <a:pt x="929020" y="173884"/>
                      <a:pt x="932607" y="171698"/>
                      <a:pt x="936529" y="171698"/>
                    </a:cubicBezTo>
                    <a:lnTo>
                      <a:pt x="937258" y="171698"/>
                    </a:lnTo>
                    <a:cubicBezTo>
                      <a:pt x="939107" y="171698"/>
                      <a:pt x="940956" y="172202"/>
                      <a:pt x="942581" y="173155"/>
                    </a:cubicBezTo>
                    <a:lnTo>
                      <a:pt x="947569" y="176237"/>
                    </a:lnTo>
                    <a:lnTo>
                      <a:pt x="951659" y="176798"/>
                    </a:lnTo>
                    <a:cubicBezTo>
                      <a:pt x="951771" y="176798"/>
                      <a:pt x="951884" y="176854"/>
                      <a:pt x="951996" y="176854"/>
                    </a:cubicBezTo>
                    <a:cubicBezTo>
                      <a:pt x="953845" y="176517"/>
                      <a:pt x="955806" y="176742"/>
                      <a:pt x="957599" y="177414"/>
                    </a:cubicBezTo>
                    <a:lnTo>
                      <a:pt x="957655" y="177302"/>
                    </a:lnTo>
                    <a:cubicBezTo>
                      <a:pt x="958496" y="174668"/>
                      <a:pt x="960401" y="172539"/>
                      <a:pt x="962867" y="171306"/>
                    </a:cubicBezTo>
                    <a:lnTo>
                      <a:pt x="967574" y="168952"/>
                    </a:lnTo>
                    <a:cubicBezTo>
                      <a:pt x="967910" y="168448"/>
                      <a:pt x="968358" y="167944"/>
                      <a:pt x="968807" y="167495"/>
                    </a:cubicBezTo>
                    <a:lnTo>
                      <a:pt x="969031" y="167271"/>
                    </a:lnTo>
                    <a:cubicBezTo>
                      <a:pt x="970768" y="163797"/>
                      <a:pt x="974355" y="161612"/>
                      <a:pt x="978221" y="161612"/>
                    </a:cubicBezTo>
                    <a:lnTo>
                      <a:pt x="981191" y="161612"/>
                    </a:lnTo>
                    <a:lnTo>
                      <a:pt x="981807" y="161219"/>
                    </a:lnTo>
                    <a:cubicBezTo>
                      <a:pt x="983489" y="160099"/>
                      <a:pt x="985506" y="159482"/>
                      <a:pt x="987523" y="159482"/>
                    </a:cubicBezTo>
                    <a:lnTo>
                      <a:pt x="992286" y="159482"/>
                    </a:lnTo>
                    <a:lnTo>
                      <a:pt x="995873" y="157689"/>
                    </a:lnTo>
                    <a:cubicBezTo>
                      <a:pt x="997218" y="157016"/>
                      <a:pt x="998731" y="156624"/>
                      <a:pt x="1000300" y="156624"/>
                    </a:cubicBezTo>
                    <a:cubicBezTo>
                      <a:pt x="1001308" y="156232"/>
                      <a:pt x="1002373" y="156008"/>
                      <a:pt x="1003494" y="155896"/>
                    </a:cubicBezTo>
                    <a:lnTo>
                      <a:pt x="1005287" y="155167"/>
                    </a:lnTo>
                    <a:cubicBezTo>
                      <a:pt x="1005455" y="155111"/>
                      <a:pt x="1005679" y="154999"/>
                      <a:pt x="1005847" y="154943"/>
                    </a:cubicBezTo>
                    <a:lnTo>
                      <a:pt x="1007977" y="154215"/>
                    </a:lnTo>
                    <a:cubicBezTo>
                      <a:pt x="1009042" y="153878"/>
                      <a:pt x="1010106" y="153710"/>
                      <a:pt x="1011227" y="153710"/>
                    </a:cubicBezTo>
                    <a:lnTo>
                      <a:pt x="1014085" y="153710"/>
                    </a:lnTo>
                    <a:cubicBezTo>
                      <a:pt x="1015206" y="153710"/>
                      <a:pt x="1016270" y="153878"/>
                      <a:pt x="1017335" y="154215"/>
                    </a:cubicBezTo>
                    <a:lnTo>
                      <a:pt x="1019464" y="154943"/>
                    </a:lnTo>
                    <a:cubicBezTo>
                      <a:pt x="1023667" y="156344"/>
                      <a:pt x="1026525" y="160323"/>
                      <a:pt x="1026525" y="164750"/>
                    </a:cubicBezTo>
                    <a:lnTo>
                      <a:pt x="1026525" y="165478"/>
                    </a:lnTo>
                    <a:cubicBezTo>
                      <a:pt x="1026525" y="165590"/>
                      <a:pt x="1026525" y="165702"/>
                      <a:pt x="1026525" y="165814"/>
                    </a:cubicBezTo>
                    <a:lnTo>
                      <a:pt x="1026973" y="165534"/>
                    </a:lnTo>
                    <a:cubicBezTo>
                      <a:pt x="1028655" y="164413"/>
                      <a:pt x="1030672" y="163797"/>
                      <a:pt x="1032689" y="163797"/>
                    </a:cubicBezTo>
                    <a:lnTo>
                      <a:pt x="1033418" y="163797"/>
                    </a:lnTo>
                    <a:cubicBezTo>
                      <a:pt x="1036164" y="163797"/>
                      <a:pt x="1038797" y="164862"/>
                      <a:pt x="1040703" y="166823"/>
                    </a:cubicBezTo>
                    <a:lnTo>
                      <a:pt x="1041039" y="167159"/>
                    </a:lnTo>
                    <a:lnTo>
                      <a:pt x="1043056" y="166487"/>
                    </a:lnTo>
                    <a:cubicBezTo>
                      <a:pt x="1044121" y="166151"/>
                      <a:pt x="1045242" y="165926"/>
                      <a:pt x="1046306" y="165926"/>
                    </a:cubicBezTo>
                    <a:lnTo>
                      <a:pt x="1048436" y="165926"/>
                    </a:lnTo>
                    <a:cubicBezTo>
                      <a:pt x="1049556" y="165926"/>
                      <a:pt x="1050677" y="166094"/>
                      <a:pt x="1051686" y="166487"/>
                    </a:cubicBezTo>
                    <a:lnTo>
                      <a:pt x="1052751" y="166655"/>
                    </a:lnTo>
                    <a:cubicBezTo>
                      <a:pt x="1054376" y="166655"/>
                      <a:pt x="1055945" y="167047"/>
                      <a:pt x="1057346" y="167720"/>
                    </a:cubicBezTo>
                    <a:lnTo>
                      <a:pt x="1060260" y="169177"/>
                    </a:lnTo>
                    <a:cubicBezTo>
                      <a:pt x="1062277" y="170185"/>
                      <a:pt x="1063902" y="171810"/>
                      <a:pt x="1064855" y="173772"/>
                    </a:cubicBezTo>
                    <a:lnTo>
                      <a:pt x="1065583" y="175229"/>
                    </a:lnTo>
                    <a:cubicBezTo>
                      <a:pt x="1065976" y="176069"/>
                      <a:pt x="1066312" y="176910"/>
                      <a:pt x="1066480" y="177806"/>
                    </a:cubicBezTo>
                    <a:lnTo>
                      <a:pt x="1066592" y="178367"/>
                    </a:lnTo>
                    <a:cubicBezTo>
                      <a:pt x="1066984" y="178703"/>
                      <a:pt x="1067320" y="179039"/>
                      <a:pt x="1067657" y="179375"/>
                    </a:cubicBezTo>
                    <a:lnTo>
                      <a:pt x="1068273" y="179151"/>
                    </a:lnTo>
                    <a:lnTo>
                      <a:pt x="1072028" y="175397"/>
                    </a:lnTo>
                    <a:lnTo>
                      <a:pt x="1072868" y="174108"/>
                    </a:lnTo>
                    <a:cubicBezTo>
                      <a:pt x="1073653" y="172987"/>
                      <a:pt x="1074605" y="172034"/>
                      <a:pt x="1075726" y="171250"/>
                    </a:cubicBezTo>
                    <a:lnTo>
                      <a:pt x="1080041" y="168392"/>
                    </a:lnTo>
                    <a:cubicBezTo>
                      <a:pt x="1081722" y="167271"/>
                      <a:pt x="1083739" y="166655"/>
                      <a:pt x="1085757" y="166655"/>
                    </a:cubicBezTo>
                    <a:lnTo>
                      <a:pt x="1092929" y="166655"/>
                    </a:lnTo>
                    <a:cubicBezTo>
                      <a:pt x="1094554" y="166655"/>
                      <a:pt x="1096124" y="167047"/>
                      <a:pt x="1097525" y="167720"/>
                    </a:cubicBezTo>
                    <a:lnTo>
                      <a:pt x="1098981" y="168448"/>
                    </a:lnTo>
                    <a:cubicBezTo>
                      <a:pt x="1099542" y="168728"/>
                      <a:pt x="1100102" y="169064"/>
                      <a:pt x="1100550" y="169457"/>
                    </a:cubicBezTo>
                    <a:lnTo>
                      <a:pt x="1100887" y="169737"/>
                    </a:lnTo>
                    <a:lnTo>
                      <a:pt x="1101895" y="169233"/>
                    </a:lnTo>
                    <a:cubicBezTo>
                      <a:pt x="1103352" y="168504"/>
                      <a:pt x="1104921" y="168168"/>
                      <a:pt x="1106490" y="168168"/>
                    </a:cubicBezTo>
                    <a:lnTo>
                      <a:pt x="1108620" y="168168"/>
                    </a:lnTo>
                    <a:cubicBezTo>
                      <a:pt x="1109741" y="168168"/>
                      <a:pt x="1110805" y="168336"/>
                      <a:pt x="1111870" y="168672"/>
                    </a:cubicBezTo>
                    <a:lnTo>
                      <a:pt x="1113271" y="169121"/>
                    </a:lnTo>
                    <a:lnTo>
                      <a:pt x="1116801" y="169681"/>
                    </a:lnTo>
                    <a:cubicBezTo>
                      <a:pt x="1118426" y="169961"/>
                      <a:pt x="1119995" y="170633"/>
                      <a:pt x="1121284" y="171586"/>
                    </a:cubicBezTo>
                    <a:lnTo>
                      <a:pt x="1124142" y="173716"/>
                    </a:lnTo>
                    <a:cubicBezTo>
                      <a:pt x="1124534" y="173996"/>
                      <a:pt x="1124927" y="174332"/>
                      <a:pt x="1125263" y="174668"/>
                    </a:cubicBezTo>
                    <a:lnTo>
                      <a:pt x="1125991" y="175397"/>
                    </a:lnTo>
                    <a:cubicBezTo>
                      <a:pt x="1126216" y="175621"/>
                      <a:pt x="1126440" y="175901"/>
                      <a:pt x="1126664" y="176125"/>
                    </a:cubicBezTo>
                    <a:lnTo>
                      <a:pt x="1127729" y="175621"/>
                    </a:lnTo>
                    <a:cubicBezTo>
                      <a:pt x="1129186" y="174892"/>
                      <a:pt x="1130755" y="174556"/>
                      <a:pt x="1132324" y="174556"/>
                    </a:cubicBezTo>
                    <a:lnTo>
                      <a:pt x="1134453" y="174556"/>
                    </a:lnTo>
                    <a:cubicBezTo>
                      <a:pt x="1136358" y="174556"/>
                      <a:pt x="1138208" y="175060"/>
                      <a:pt x="1139777" y="176013"/>
                    </a:cubicBezTo>
                    <a:cubicBezTo>
                      <a:pt x="1141850" y="176854"/>
                      <a:pt x="1143587" y="178311"/>
                      <a:pt x="1144764" y="180272"/>
                    </a:cubicBezTo>
                    <a:lnTo>
                      <a:pt x="1145212" y="180272"/>
                    </a:lnTo>
                    <a:cubicBezTo>
                      <a:pt x="1147678" y="180272"/>
                      <a:pt x="1150087" y="181168"/>
                      <a:pt x="1151993" y="182794"/>
                    </a:cubicBezTo>
                    <a:lnTo>
                      <a:pt x="1151993" y="182794"/>
                    </a:lnTo>
                    <a:cubicBezTo>
                      <a:pt x="1153001" y="183298"/>
                      <a:pt x="1153898" y="183914"/>
                      <a:pt x="1154683" y="184699"/>
                    </a:cubicBezTo>
                    <a:lnTo>
                      <a:pt x="1154963" y="184979"/>
                    </a:lnTo>
                    <a:cubicBezTo>
                      <a:pt x="1155915" y="185483"/>
                      <a:pt x="1156812" y="186100"/>
                      <a:pt x="1157596" y="186884"/>
                    </a:cubicBezTo>
                    <a:lnTo>
                      <a:pt x="1158325" y="187613"/>
                    </a:lnTo>
                    <a:cubicBezTo>
                      <a:pt x="1159446" y="188734"/>
                      <a:pt x="1160286" y="190134"/>
                      <a:pt x="1160791" y="191647"/>
                    </a:cubicBezTo>
                    <a:lnTo>
                      <a:pt x="1160903" y="191928"/>
                    </a:lnTo>
                    <a:cubicBezTo>
                      <a:pt x="1161407" y="191872"/>
                      <a:pt x="1161967" y="191816"/>
                      <a:pt x="1162528" y="191816"/>
                    </a:cubicBezTo>
                    <a:lnTo>
                      <a:pt x="1165386" y="191816"/>
                    </a:lnTo>
                    <a:cubicBezTo>
                      <a:pt x="1166955" y="191816"/>
                      <a:pt x="1168524" y="192152"/>
                      <a:pt x="1169925" y="192880"/>
                    </a:cubicBezTo>
                    <a:cubicBezTo>
                      <a:pt x="1172166" y="192264"/>
                      <a:pt x="1174632" y="192488"/>
                      <a:pt x="1176873" y="193497"/>
                    </a:cubicBezTo>
                    <a:cubicBezTo>
                      <a:pt x="1181468" y="194449"/>
                      <a:pt x="1184887" y="198484"/>
                      <a:pt x="1185055" y="203303"/>
                    </a:cubicBezTo>
                    <a:lnTo>
                      <a:pt x="1185391" y="203976"/>
                    </a:lnTo>
                    <a:cubicBezTo>
                      <a:pt x="1186120" y="205433"/>
                      <a:pt x="1186512" y="207002"/>
                      <a:pt x="1186512" y="208627"/>
                    </a:cubicBezTo>
                    <a:lnTo>
                      <a:pt x="1186512" y="211989"/>
                    </a:lnTo>
                    <a:cubicBezTo>
                      <a:pt x="1186624" y="212213"/>
                      <a:pt x="1186736" y="212381"/>
                      <a:pt x="1186848" y="212606"/>
                    </a:cubicBezTo>
                    <a:lnTo>
                      <a:pt x="1187576" y="214062"/>
                    </a:lnTo>
                    <a:cubicBezTo>
                      <a:pt x="1188305" y="215519"/>
                      <a:pt x="1188641" y="217088"/>
                      <a:pt x="1188641" y="218657"/>
                    </a:cubicBezTo>
                    <a:lnTo>
                      <a:pt x="1188641" y="220787"/>
                    </a:lnTo>
                    <a:cubicBezTo>
                      <a:pt x="1188641" y="224261"/>
                      <a:pt x="1186904" y="227455"/>
                      <a:pt x="1184046" y="229361"/>
                    </a:cubicBezTo>
                    <a:lnTo>
                      <a:pt x="1182757" y="230257"/>
                    </a:lnTo>
                    <a:lnTo>
                      <a:pt x="1175136" y="237934"/>
                    </a:lnTo>
                    <a:lnTo>
                      <a:pt x="1176033" y="239279"/>
                    </a:lnTo>
                    <a:cubicBezTo>
                      <a:pt x="1177209" y="239447"/>
                      <a:pt x="1178330" y="239784"/>
                      <a:pt x="1179395" y="240288"/>
                    </a:cubicBezTo>
                    <a:lnTo>
                      <a:pt x="1180852" y="241016"/>
                    </a:lnTo>
                    <a:cubicBezTo>
                      <a:pt x="1182869" y="242025"/>
                      <a:pt x="1184494" y="243650"/>
                      <a:pt x="1185447" y="245667"/>
                    </a:cubicBezTo>
                    <a:lnTo>
                      <a:pt x="1186175" y="247124"/>
                    </a:lnTo>
                    <a:cubicBezTo>
                      <a:pt x="1186568" y="247909"/>
                      <a:pt x="1186848" y="248749"/>
                      <a:pt x="1187016" y="249590"/>
                    </a:cubicBezTo>
                    <a:cubicBezTo>
                      <a:pt x="1187128" y="249870"/>
                      <a:pt x="1187296" y="250150"/>
                      <a:pt x="1187352" y="250487"/>
                    </a:cubicBezTo>
                    <a:lnTo>
                      <a:pt x="1188529" y="251663"/>
                    </a:lnTo>
                    <a:cubicBezTo>
                      <a:pt x="1189818" y="253008"/>
                      <a:pt x="1190771" y="254633"/>
                      <a:pt x="1191219" y="256427"/>
                    </a:cubicBezTo>
                    <a:lnTo>
                      <a:pt x="1191947" y="259284"/>
                    </a:lnTo>
                    <a:cubicBezTo>
                      <a:pt x="1192228" y="260461"/>
                      <a:pt x="1192340" y="261694"/>
                      <a:pt x="1192228" y="262927"/>
                    </a:cubicBezTo>
                    <a:cubicBezTo>
                      <a:pt x="1192283" y="263039"/>
                      <a:pt x="1192396" y="263151"/>
                      <a:pt x="1192452" y="263263"/>
                    </a:cubicBezTo>
                    <a:lnTo>
                      <a:pt x="1195310" y="263655"/>
                    </a:lnTo>
                    <a:lnTo>
                      <a:pt x="1195982" y="263319"/>
                    </a:lnTo>
                    <a:cubicBezTo>
                      <a:pt x="1196094" y="263263"/>
                      <a:pt x="1196262" y="263207"/>
                      <a:pt x="1196374" y="263151"/>
                    </a:cubicBezTo>
                    <a:cubicBezTo>
                      <a:pt x="1196710" y="262647"/>
                      <a:pt x="1197159" y="262142"/>
                      <a:pt x="1197551" y="261694"/>
                    </a:cubicBezTo>
                    <a:lnTo>
                      <a:pt x="1199008" y="260237"/>
                    </a:lnTo>
                    <a:cubicBezTo>
                      <a:pt x="1199456" y="259789"/>
                      <a:pt x="1200017" y="259341"/>
                      <a:pt x="1200577" y="258948"/>
                    </a:cubicBezTo>
                    <a:lnTo>
                      <a:pt x="1201866" y="258108"/>
                    </a:lnTo>
                    <a:lnTo>
                      <a:pt x="1203267" y="256707"/>
                    </a:lnTo>
                    <a:cubicBezTo>
                      <a:pt x="1204724" y="255250"/>
                      <a:pt x="1206517" y="254297"/>
                      <a:pt x="1208478" y="253905"/>
                    </a:cubicBezTo>
                    <a:cubicBezTo>
                      <a:pt x="1208871" y="253345"/>
                      <a:pt x="1209263" y="252840"/>
                      <a:pt x="1209711" y="252392"/>
                    </a:cubicBezTo>
                    <a:lnTo>
                      <a:pt x="1210440" y="251663"/>
                    </a:lnTo>
                    <a:cubicBezTo>
                      <a:pt x="1210552" y="251551"/>
                      <a:pt x="1210664" y="251439"/>
                      <a:pt x="1210776" y="251383"/>
                    </a:cubicBezTo>
                    <a:cubicBezTo>
                      <a:pt x="1209655" y="247797"/>
                      <a:pt x="1210496" y="243762"/>
                      <a:pt x="1213297" y="240960"/>
                    </a:cubicBezTo>
                    <a:lnTo>
                      <a:pt x="1214026" y="240232"/>
                    </a:lnTo>
                    <a:cubicBezTo>
                      <a:pt x="1215987" y="238271"/>
                      <a:pt x="1218621" y="237206"/>
                      <a:pt x="1221367" y="237206"/>
                    </a:cubicBezTo>
                    <a:lnTo>
                      <a:pt x="1226410" y="237206"/>
                    </a:lnTo>
                    <a:cubicBezTo>
                      <a:pt x="1227363" y="237206"/>
                      <a:pt x="1228316" y="237318"/>
                      <a:pt x="1229268" y="237598"/>
                    </a:cubicBezTo>
                    <a:lnTo>
                      <a:pt x="1230221" y="237878"/>
                    </a:lnTo>
                    <a:cubicBezTo>
                      <a:pt x="1230221" y="237878"/>
                      <a:pt x="1230277" y="237878"/>
                      <a:pt x="1230277" y="237822"/>
                    </a:cubicBezTo>
                    <a:lnTo>
                      <a:pt x="1233135" y="235693"/>
                    </a:lnTo>
                    <a:cubicBezTo>
                      <a:pt x="1233303" y="235581"/>
                      <a:pt x="1233415" y="235469"/>
                      <a:pt x="1233583" y="235357"/>
                    </a:cubicBezTo>
                    <a:lnTo>
                      <a:pt x="1234031" y="228856"/>
                    </a:lnTo>
                    <a:cubicBezTo>
                      <a:pt x="1234199" y="226447"/>
                      <a:pt x="1235264" y="224149"/>
                      <a:pt x="1236889" y="222412"/>
                    </a:cubicBezTo>
                    <a:cubicBezTo>
                      <a:pt x="1237001" y="221067"/>
                      <a:pt x="1237338" y="219778"/>
                      <a:pt x="1237954" y="218489"/>
                    </a:cubicBezTo>
                    <a:lnTo>
                      <a:pt x="1238850" y="216640"/>
                    </a:lnTo>
                    <a:lnTo>
                      <a:pt x="1239299" y="214847"/>
                    </a:lnTo>
                    <a:cubicBezTo>
                      <a:pt x="1239579" y="213670"/>
                      <a:pt x="1240083" y="212606"/>
                      <a:pt x="1240756" y="211597"/>
                    </a:cubicBezTo>
                    <a:lnTo>
                      <a:pt x="1242213" y="209467"/>
                    </a:lnTo>
                    <a:cubicBezTo>
                      <a:pt x="1243894" y="206946"/>
                      <a:pt x="1246528" y="205377"/>
                      <a:pt x="1249386" y="204984"/>
                    </a:cubicBezTo>
                    <a:cubicBezTo>
                      <a:pt x="1249666" y="204368"/>
                      <a:pt x="1250002" y="203808"/>
                      <a:pt x="1250450" y="203303"/>
                    </a:cubicBezTo>
                    <a:lnTo>
                      <a:pt x="1253812" y="198428"/>
                    </a:lnTo>
                    <a:cubicBezTo>
                      <a:pt x="1254317" y="197419"/>
                      <a:pt x="1254933" y="196523"/>
                      <a:pt x="1255718" y="195794"/>
                    </a:cubicBezTo>
                    <a:lnTo>
                      <a:pt x="1257175" y="194337"/>
                    </a:lnTo>
                    <a:cubicBezTo>
                      <a:pt x="1257959" y="193553"/>
                      <a:pt x="1258856" y="192880"/>
                      <a:pt x="1259864" y="192376"/>
                    </a:cubicBezTo>
                    <a:lnTo>
                      <a:pt x="1261321" y="191647"/>
                    </a:lnTo>
                    <a:cubicBezTo>
                      <a:pt x="1262778" y="190919"/>
                      <a:pt x="1264348" y="190583"/>
                      <a:pt x="1265917" y="190583"/>
                    </a:cubicBezTo>
                    <a:lnTo>
                      <a:pt x="1268046" y="190583"/>
                    </a:lnTo>
                    <a:cubicBezTo>
                      <a:pt x="1270063" y="190583"/>
                      <a:pt x="1271969" y="191143"/>
                      <a:pt x="1273650" y="192264"/>
                    </a:cubicBezTo>
                    <a:lnTo>
                      <a:pt x="1280710" y="196859"/>
                    </a:lnTo>
                    <a:cubicBezTo>
                      <a:pt x="1281383" y="196635"/>
                      <a:pt x="1282055" y="196523"/>
                      <a:pt x="1282784" y="196411"/>
                    </a:cubicBezTo>
                    <a:cubicBezTo>
                      <a:pt x="1284017" y="195906"/>
                      <a:pt x="1285362" y="195626"/>
                      <a:pt x="1286706" y="195626"/>
                    </a:cubicBezTo>
                    <a:lnTo>
                      <a:pt x="1288668" y="195626"/>
                    </a:lnTo>
                    <a:cubicBezTo>
                      <a:pt x="1289844" y="195178"/>
                      <a:pt x="1291133" y="194898"/>
                      <a:pt x="1292422" y="194898"/>
                    </a:cubicBezTo>
                    <a:lnTo>
                      <a:pt x="1294552" y="194898"/>
                    </a:lnTo>
                    <a:cubicBezTo>
                      <a:pt x="1296793" y="194898"/>
                      <a:pt x="1298979" y="195626"/>
                      <a:pt x="1300772" y="196971"/>
                    </a:cubicBezTo>
                    <a:lnTo>
                      <a:pt x="1301052" y="197195"/>
                    </a:lnTo>
                    <a:lnTo>
                      <a:pt x="1301164" y="197027"/>
                    </a:lnTo>
                    <a:cubicBezTo>
                      <a:pt x="1302173" y="195010"/>
                      <a:pt x="1303798" y="193441"/>
                      <a:pt x="1305759" y="192432"/>
                    </a:cubicBezTo>
                    <a:lnTo>
                      <a:pt x="1306263" y="192152"/>
                    </a:lnTo>
                    <a:lnTo>
                      <a:pt x="1307888" y="189350"/>
                    </a:lnTo>
                    <a:cubicBezTo>
                      <a:pt x="1308225" y="188734"/>
                      <a:pt x="1308673" y="188173"/>
                      <a:pt x="1309121" y="187613"/>
                    </a:cubicBezTo>
                    <a:lnTo>
                      <a:pt x="1309570" y="185259"/>
                    </a:lnTo>
                    <a:cubicBezTo>
                      <a:pt x="1309962" y="183242"/>
                      <a:pt x="1310971" y="181449"/>
                      <a:pt x="1312372" y="179992"/>
                    </a:cubicBezTo>
                    <a:lnTo>
                      <a:pt x="1313100" y="179263"/>
                    </a:lnTo>
                    <a:cubicBezTo>
                      <a:pt x="1315061" y="177302"/>
                      <a:pt x="1317695" y="176237"/>
                      <a:pt x="1320385" y="176237"/>
                    </a:cubicBezTo>
                    <a:lnTo>
                      <a:pt x="1322794" y="176125"/>
                    </a:lnTo>
                    <a:cubicBezTo>
                      <a:pt x="1322794" y="176125"/>
                      <a:pt x="1322794" y="176125"/>
                      <a:pt x="1322794" y="176125"/>
                    </a:cubicBezTo>
                    <a:lnTo>
                      <a:pt x="1323523" y="173996"/>
                    </a:lnTo>
                    <a:cubicBezTo>
                      <a:pt x="1324027" y="172483"/>
                      <a:pt x="1324868" y="171082"/>
                      <a:pt x="1325989" y="169961"/>
                    </a:cubicBezTo>
                    <a:lnTo>
                      <a:pt x="1326717" y="169233"/>
                    </a:lnTo>
                    <a:cubicBezTo>
                      <a:pt x="1327389" y="168560"/>
                      <a:pt x="1328174" y="167944"/>
                      <a:pt x="1329071" y="167495"/>
                    </a:cubicBezTo>
                    <a:cubicBezTo>
                      <a:pt x="1329239" y="166823"/>
                      <a:pt x="1329519" y="166151"/>
                      <a:pt x="1329855" y="165478"/>
                    </a:cubicBezTo>
                    <a:lnTo>
                      <a:pt x="1330584" y="164021"/>
                    </a:lnTo>
                    <a:cubicBezTo>
                      <a:pt x="1331144" y="162900"/>
                      <a:pt x="1331872" y="161948"/>
                      <a:pt x="1332769" y="161107"/>
                    </a:cubicBezTo>
                    <a:cubicBezTo>
                      <a:pt x="1333778" y="159146"/>
                      <a:pt x="1335403" y="157521"/>
                      <a:pt x="1337364" y="156512"/>
                    </a:cubicBezTo>
                    <a:lnTo>
                      <a:pt x="1338821" y="155784"/>
                    </a:lnTo>
                    <a:cubicBezTo>
                      <a:pt x="1341007" y="154719"/>
                      <a:pt x="1343360" y="154439"/>
                      <a:pt x="1345658" y="154943"/>
                    </a:cubicBezTo>
                    <a:cubicBezTo>
                      <a:pt x="1347563" y="152141"/>
                      <a:pt x="1350757" y="150404"/>
                      <a:pt x="1354231" y="150404"/>
                    </a:cubicBezTo>
                    <a:lnTo>
                      <a:pt x="1357089" y="150404"/>
                    </a:lnTo>
                    <a:cubicBezTo>
                      <a:pt x="1358210" y="150404"/>
                      <a:pt x="1359331" y="150572"/>
                      <a:pt x="1360339" y="150908"/>
                    </a:cubicBezTo>
                    <a:lnTo>
                      <a:pt x="1362469" y="151637"/>
                    </a:lnTo>
                    <a:cubicBezTo>
                      <a:pt x="1362917" y="151805"/>
                      <a:pt x="1363365" y="151973"/>
                      <a:pt x="1363814" y="152197"/>
                    </a:cubicBezTo>
                    <a:lnTo>
                      <a:pt x="1367064" y="151525"/>
                    </a:lnTo>
                    <a:lnTo>
                      <a:pt x="1374013" y="149003"/>
                    </a:lnTo>
                    <a:cubicBezTo>
                      <a:pt x="1374461" y="148835"/>
                      <a:pt x="1374909" y="148667"/>
                      <a:pt x="1375357" y="148555"/>
                    </a:cubicBezTo>
                    <a:lnTo>
                      <a:pt x="1381073" y="147098"/>
                    </a:lnTo>
                    <a:cubicBezTo>
                      <a:pt x="1382138" y="146818"/>
                      <a:pt x="1383259" y="146762"/>
                      <a:pt x="1384379" y="146818"/>
                    </a:cubicBezTo>
                    <a:lnTo>
                      <a:pt x="1393738" y="147546"/>
                    </a:lnTo>
                    <a:cubicBezTo>
                      <a:pt x="1393794" y="147546"/>
                      <a:pt x="1393794" y="147546"/>
                      <a:pt x="1393850" y="147546"/>
                    </a:cubicBezTo>
                    <a:cubicBezTo>
                      <a:pt x="1394186" y="147098"/>
                      <a:pt x="1394522" y="146650"/>
                      <a:pt x="1394970" y="146257"/>
                    </a:cubicBezTo>
                    <a:lnTo>
                      <a:pt x="1395699" y="145529"/>
                    </a:lnTo>
                    <a:cubicBezTo>
                      <a:pt x="1397100" y="144128"/>
                      <a:pt x="1398893" y="143119"/>
                      <a:pt x="1400854" y="142727"/>
                    </a:cubicBezTo>
                    <a:lnTo>
                      <a:pt x="1402031" y="142167"/>
                    </a:lnTo>
                    <a:cubicBezTo>
                      <a:pt x="1403152" y="141606"/>
                      <a:pt x="1404329" y="141270"/>
                      <a:pt x="1405505" y="141158"/>
                    </a:cubicBezTo>
                    <a:lnTo>
                      <a:pt x="1406346" y="140766"/>
                    </a:lnTo>
                    <a:cubicBezTo>
                      <a:pt x="1409260" y="139309"/>
                      <a:pt x="1412678" y="139309"/>
                      <a:pt x="1415592" y="140766"/>
                    </a:cubicBezTo>
                    <a:lnTo>
                      <a:pt x="1416377" y="141158"/>
                    </a:lnTo>
                    <a:cubicBezTo>
                      <a:pt x="1417778" y="141046"/>
                      <a:pt x="1419235" y="141158"/>
                      <a:pt x="1420635" y="141606"/>
                    </a:cubicBezTo>
                    <a:cubicBezTo>
                      <a:pt x="1424334" y="142839"/>
                      <a:pt x="1427024" y="145977"/>
                      <a:pt x="1427640" y="149844"/>
                    </a:cubicBezTo>
                    <a:lnTo>
                      <a:pt x="1428705" y="156680"/>
                    </a:lnTo>
                    <a:cubicBezTo>
                      <a:pt x="1431843" y="158305"/>
                      <a:pt x="1433972" y="161500"/>
                      <a:pt x="1434197" y="165254"/>
                    </a:cubicBezTo>
                    <a:cubicBezTo>
                      <a:pt x="1434925" y="166151"/>
                      <a:pt x="1435485" y="167215"/>
                      <a:pt x="1435822" y="168336"/>
                    </a:cubicBezTo>
                    <a:lnTo>
                      <a:pt x="1436550" y="170465"/>
                    </a:lnTo>
                    <a:cubicBezTo>
                      <a:pt x="1436942" y="171586"/>
                      <a:pt x="1437110" y="172763"/>
                      <a:pt x="1437055" y="173940"/>
                    </a:cubicBezTo>
                    <a:cubicBezTo>
                      <a:pt x="1439744" y="175845"/>
                      <a:pt x="1441369" y="178983"/>
                      <a:pt x="1441369" y="182345"/>
                    </a:cubicBezTo>
                    <a:lnTo>
                      <a:pt x="1441369" y="183802"/>
                    </a:lnTo>
                    <a:cubicBezTo>
                      <a:pt x="1441369" y="183802"/>
                      <a:pt x="1441369" y="183802"/>
                      <a:pt x="1441369" y="183802"/>
                    </a:cubicBezTo>
                    <a:cubicBezTo>
                      <a:pt x="1441649" y="183858"/>
                      <a:pt x="1441930" y="183970"/>
                      <a:pt x="1442210" y="184026"/>
                    </a:cubicBezTo>
                    <a:lnTo>
                      <a:pt x="1444339" y="184755"/>
                    </a:lnTo>
                    <a:cubicBezTo>
                      <a:pt x="1445852" y="185259"/>
                      <a:pt x="1447197" y="186100"/>
                      <a:pt x="1448318" y="187165"/>
                    </a:cubicBezTo>
                    <a:cubicBezTo>
                      <a:pt x="1448766" y="187108"/>
                      <a:pt x="1449215" y="187053"/>
                      <a:pt x="1449663" y="187053"/>
                    </a:cubicBezTo>
                    <a:lnTo>
                      <a:pt x="1451792" y="187053"/>
                    </a:lnTo>
                    <a:cubicBezTo>
                      <a:pt x="1453417" y="187053"/>
                      <a:pt x="1454986" y="187445"/>
                      <a:pt x="1456443" y="188173"/>
                    </a:cubicBezTo>
                    <a:lnTo>
                      <a:pt x="1457900" y="188902"/>
                    </a:lnTo>
                    <a:cubicBezTo>
                      <a:pt x="1459693" y="189798"/>
                      <a:pt x="1461207" y="191255"/>
                      <a:pt x="1462215" y="192992"/>
                    </a:cubicBezTo>
                    <a:lnTo>
                      <a:pt x="1464793" y="197475"/>
                    </a:lnTo>
                    <a:lnTo>
                      <a:pt x="1466586" y="199829"/>
                    </a:lnTo>
                    <a:cubicBezTo>
                      <a:pt x="1467090" y="200501"/>
                      <a:pt x="1467483" y="201174"/>
                      <a:pt x="1467819" y="201958"/>
                    </a:cubicBezTo>
                    <a:lnTo>
                      <a:pt x="1469948" y="207002"/>
                    </a:lnTo>
                    <a:cubicBezTo>
                      <a:pt x="1470060" y="207282"/>
                      <a:pt x="1470173" y="207506"/>
                      <a:pt x="1470228" y="207786"/>
                    </a:cubicBezTo>
                    <a:lnTo>
                      <a:pt x="1471629" y="211989"/>
                    </a:lnTo>
                    <a:lnTo>
                      <a:pt x="1472638" y="212661"/>
                    </a:lnTo>
                    <a:cubicBezTo>
                      <a:pt x="1472974" y="212774"/>
                      <a:pt x="1473255" y="212886"/>
                      <a:pt x="1473535" y="212998"/>
                    </a:cubicBezTo>
                    <a:lnTo>
                      <a:pt x="1474599" y="213446"/>
                    </a:lnTo>
                    <a:cubicBezTo>
                      <a:pt x="1475552" y="213166"/>
                      <a:pt x="1476561" y="212998"/>
                      <a:pt x="1477625" y="212998"/>
                    </a:cubicBezTo>
                    <a:lnTo>
                      <a:pt x="1479082" y="212998"/>
                    </a:lnTo>
                    <a:cubicBezTo>
                      <a:pt x="1480427" y="212998"/>
                      <a:pt x="1481772" y="213278"/>
                      <a:pt x="1483005" y="213782"/>
                    </a:cubicBezTo>
                    <a:cubicBezTo>
                      <a:pt x="1483733" y="213838"/>
                      <a:pt x="1484518" y="214006"/>
                      <a:pt x="1485246" y="214287"/>
                    </a:cubicBezTo>
                    <a:lnTo>
                      <a:pt x="1487376" y="215015"/>
                    </a:lnTo>
                    <a:cubicBezTo>
                      <a:pt x="1489225" y="215631"/>
                      <a:pt x="1490794" y="216696"/>
                      <a:pt x="1491971" y="218097"/>
                    </a:cubicBezTo>
                    <a:cubicBezTo>
                      <a:pt x="1493148" y="216976"/>
                      <a:pt x="1494493" y="216136"/>
                      <a:pt x="1496006" y="215687"/>
                    </a:cubicBezTo>
                    <a:lnTo>
                      <a:pt x="1496286" y="215519"/>
                    </a:lnTo>
                    <a:cubicBezTo>
                      <a:pt x="1497967" y="214399"/>
                      <a:pt x="1499984" y="213782"/>
                      <a:pt x="1502002" y="213782"/>
                    </a:cubicBezTo>
                    <a:lnTo>
                      <a:pt x="1502842" y="213782"/>
                    </a:lnTo>
                    <a:cubicBezTo>
                      <a:pt x="1503739" y="213110"/>
                      <a:pt x="1504691" y="212549"/>
                      <a:pt x="1505756" y="212213"/>
                    </a:cubicBezTo>
                    <a:cubicBezTo>
                      <a:pt x="1507493" y="210588"/>
                      <a:pt x="1509735" y="209636"/>
                      <a:pt x="1512144" y="209523"/>
                    </a:cubicBezTo>
                    <a:cubicBezTo>
                      <a:pt x="1512369" y="209355"/>
                      <a:pt x="1512537" y="209243"/>
                      <a:pt x="1512761" y="209075"/>
                    </a:cubicBezTo>
                    <a:lnTo>
                      <a:pt x="1514050" y="208235"/>
                    </a:lnTo>
                    <a:cubicBezTo>
                      <a:pt x="1515395" y="206890"/>
                      <a:pt x="1517132" y="205937"/>
                      <a:pt x="1518925" y="205489"/>
                    </a:cubicBezTo>
                    <a:lnTo>
                      <a:pt x="1519093" y="205321"/>
                    </a:lnTo>
                    <a:cubicBezTo>
                      <a:pt x="1519990" y="204424"/>
                      <a:pt x="1520998" y="203696"/>
                      <a:pt x="1522175" y="203191"/>
                    </a:cubicBezTo>
                    <a:cubicBezTo>
                      <a:pt x="1523128" y="201790"/>
                      <a:pt x="1524473" y="200558"/>
                      <a:pt x="1526098" y="199773"/>
                    </a:cubicBezTo>
                    <a:lnTo>
                      <a:pt x="1527555" y="199044"/>
                    </a:lnTo>
                    <a:cubicBezTo>
                      <a:pt x="1527779" y="198932"/>
                      <a:pt x="1528003" y="198820"/>
                      <a:pt x="1528283" y="198708"/>
                    </a:cubicBezTo>
                    <a:cubicBezTo>
                      <a:pt x="1529404" y="198036"/>
                      <a:pt x="1530637" y="197588"/>
                      <a:pt x="1531926" y="197363"/>
                    </a:cubicBezTo>
                    <a:lnTo>
                      <a:pt x="1536240" y="196635"/>
                    </a:lnTo>
                    <a:cubicBezTo>
                      <a:pt x="1536801" y="196523"/>
                      <a:pt x="1537361" y="196523"/>
                      <a:pt x="1537922" y="196523"/>
                    </a:cubicBezTo>
                    <a:lnTo>
                      <a:pt x="1539378" y="196523"/>
                    </a:lnTo>
                    <a:cubicBezTo>
                      <a:pt x="1542124" y="196523"/>
                      <a:pt x="1544758" y="197588"/>
                      <a:pt x="1546663" y="199549"/>
                    </a:cubicBezTo>
                    <a:lnTo>
                      <a:pt x="1547392" y="200277"/>
                    </a:lnTo>
                    <a:cubicBezTo>
                      <a:pt x="1548064" y="200165"/>
                      <a:pt x="1548737" y="200109"/>
                      <a:pt x="1549353" y="200109"/>
                    </a:cubicBezTo>
                    <a:lnTo>
                      <a:pt x="1552211" y="200109"/>
                    </a:lnTo>
                    <a:cubicBezTo>
                      <a:pt x="1552828" y="200109"/>
                      <a:pt x="1553444" y="200165"/>
                      <a:pt x="1554004" y="200277"/>
                    </a:cubicBezTo>
                    <a:cubicBezTo>
                      <a:pt x="1554621" y="200165"/>
                      <a:pt x="1555181" y="200109"/>
                      <a:pt x="1555798" y="200109"/>
                    </a:cubicBezTo>
                    <a:lnTo>
                      <a:pt x="1557927" y="200109"/>
                    </a:lnTo>
                    <a:cubicBezTo>
                      <a:pt x="1559776" y="200109"/>
                      <a:pt x="1561569" y="200613"/>
                      <a:pt x="1563194" y="201566"/>
                    </a:cubicBezTo>
                    <a:lnTo>
                      <a:pt x="1563194" y="201566"/>
                    </a:lnTo>
                    <a:cubicBezTo>
                      <a:pt x="1565156" y="201622"/>
                      <a:pt x="1567061" y="202239"/>
                      <a:pt x="1568686" y="203303"/>
                    </a:cubicBezTo>
                    <a:lnTo>
                      <a:pt x="1569415" y="203752"/>
                    </a:lnTo>
                    <a:lnTo>
                      <a:pt x="1570143" y="203752"/>
                    </a:lnTo>
                    <a:cubicBezTo>
                      <a:pt x="1572160" y="203752"/>
                      <a:pt x="1574178" y="204368"/>
                      <a:pt x="1575859" y="205489"/>
                    </a:cubicBezTo>
                    <a:lnTo>
                      <a:pt x="1576475" y="205881"/>
                    </a:lnTo>
                    <a:lnTo>
                      <a:pt x="1577316" y="205881"/>
                    </a:lnTo>
                    <a:cubicBezTo>
                      <a:pt x="1578268" y="205881"/>
                      <a:pt x="1579277" y="205993"/>
                      <a:pt x="1580174" y="206273"/>
                    </a:cubicBezTo>
                    <a:cubicBezTo>
                      <a:pt x="1584321" y="205097"/>
                      <a:pt x="1588860" y="206553"/>
                      <a:pt x="1591437" y="210140"/>
                    </a:cubicBezTo>
                    <a:cubicBezTo>
                      <a:pt x="1593286" y="212718"/>
                      <a:pt x="1593791" y="215912"/>
                      <a:pt x="1593062" y="218826"/>
                    </a:cubicBezTo>
                    <a:cubicBezTo>
                      <a:pt x="1594183" y="221123"/>
                      <a:pt x="1594407" y="223757"/>
                      <a:pt x="1593735" y="226166"/>
                    </a:cubicBezTo>
                    <a:lnTo>
                      <a:pt x="1593903" y="227063"/>
                    </a:lnTo>
                    <a:cubicBezTo>
                      <a:pt x="1594015" y="227735"/>
                      <a:pt x="1594127" y="228408"/>
                      <a:pt x="1594127" y="229080"/>
                    </a:cubicBezTo>
                    <a:lnTo>
                      <a:pt x="1594127" y="230537"/>
                    </a:lnTo>
                    <a:cubicBezTo>
                      <a:pt x="1594127" y="232162"/>
                      <a:pt x="1593735" y="233731"/>
                      <a:pt x="1593062" y="235132"/>
                    </a:cubicBezTo>
                    <a:lnTo>
                      <a:pt x="1592726" y="236197"/>
                    </a:lnTo>
                    <a:cubicBezTo>
                      <a:pt x="1592558" y="238607"/>
                      <a:pt x="1591605" y="240904"/>
                      <a:pt x="1589980" y="242641"/>
                    </a:cubicBezTo>
                    <a:lnTo>
                      <a:pt x="1590260" y="243146"/>
                    </a:lnTo>
                    <a:cubicBezTo>
                      <a:pt x="1590372" y="243370"/>
                      <a:pt x="1590484" y="243650"/>
                      <a:pt x="1590597" y="243874"/>
                    </a:cubicBezTo>
                    <a:cubicBezTo>
                      <a:pt x="1590709" y="244098"/>
                      <a:pt x="1590877" y="244323"/>
                      <a:pt x="1590989" y="244547"/>
                    </a:cubicBezTo>
                    <a:lnTo>
                      <a:pt x="1591717" y="246004"/>
                    </a:lnTo>
                    <a:cubicBezTo>
                      <a:pt x="1592110" y="246844"/>
                      <a:pt x="1592446" y="247741"/>
                      <a:pt x="1592614" y="248637"/>
                    </a:cubicBezTo>
                    <a:lnTo>
                      <a:pt x="1592726" y="249142"/>
                    </a:lnTo>
                    <a:cubicBezTo>
                      <a:pt x="1593679" y="250094"/>
                      <a:pt x="1594407" y="251271"/>
                      <a:pt x="1594911" y="252504"/>
                    </a:cubicBezTo>
                    <a:cubicBezTo>
                      <a:pt x="1595248" y="253120"/>
                      <a:pt x="1595584" y="253737"/>
                      <a:pt x="1595808" y="254409"/>
                    </a:cubicBezTo>
                    <a:cubicBezTo>
                      <a:pt x="1595976" y="254521"/>
                      <a:pt x="1596088" y="254689"/>
                      <a:pt x="1596200" y="254802"/>
                    </a:cubicBezTo>
                    <a:lnTo>
                      <a:pt x="1596425" y="255026"/>
                    </a:lnTo>
                    <a:cubicBezTo>
                      <a:pt x="1599787" y="256707"/>
                      <a:pt x="1602084" y="260237"/>
                      <a:pt x="1602084" y="264216"/>
                    </a:cubicBezTo>
                    <a:lnTo>
                      <a:pt x="1602084" y="265673"/>
                    </a:lnTo>
                    <a:cubicBezTo>
                      <a:pt x="1602084" y="266009"/>
                      <a:pt x="1602084" y="266401"/>
                      <a:pt x="1602028" y="266738"/>
                    </a:cubicBezTo>
                    <a:cubicBezTo>
                      <a:pt x="1602084" y="267074"/>
                      <a:pt x="1602084" y="267466"/>
                      <a:pt x="1602084" y="267802"/>
                    </a:cubicBezTo>
                    <a:lnTo>
                      <a:pt x="1602084" y="268531"/>
                    </a:lnTo>
                    <a:cubicBezTo>
                      <a:pt x="1602084" y="271277"/>
                      <a:pt x="1601020" y="273910"/>
                      <a:pt x="1599058" y="275816"/>
                    </a:cubicBezTo>
                    <a:lnTo>
                      <a:pt x="1598330" y="276544"/>
                    </a:lnTo>
                    <a:cubicBezTo>
                      <a:pt x="1597938" y="276936"/>
                      <a:pt x="1597545" y="277272"/>
                      <a:pt x="1597153" y="277553"/>
                    </a:cubicBezTo>
                    <a:cubicBezTo>
                      <a:pt x="1596705" y="278169"/>
                      <a:pt x="1596144" y="278729"/>
                      <a:pt x="1595584" y="279234"/>
                    </a:cubicBezTo>
                    <a:cubicBezTo>
                      <a:pt x="1595416" y="281756"/>
                      <a:pt x="1594351" y="284109"/>
                      <a:pt x="1592558" y="285902"/>
                    </a:cubicBezTo>
                    <a:lnTo>
                      <a:pt x="1592334" y="286126"/>
                    </a:lnTo>
                    <a:cubicBezTo>
                      <a:pt x="1591829" y="287079"/>
                      <a:pt x="1591213" y="287976"/>
                      <a:pt x="1590429" y="288760"/>
                    </a:cubicBezTo>
                    <a:lnTo>
                      <a:pt x="1588299" y="290890"/>
                    </a:lnTo>
                    <a:cubicBezTo>
                      <a:pt x="1587683" y="291506"/>
                      <a:pt x="1587010" y="292010"/>
                      <a:pt x="1586282" y="292459"/>
                    </a:cubicBezTo>
                    <a:cubicBezTo>
                      <a:pt x="1585273" y="294140"/>
                      <a:pt x="1583816" y="295541"/>
                      <a:pt x="1582023" y="296437"/>
                    </a:cubicBezTo>
                    <a:lnTo>
                      <a:pt x="1582023" y="296437"/>
                    </a:lnTo>
                    <a:cubicBezTo>
                      <a:pt x="1581351" y="296998"/>
                      <a:pt x="1580678" y="297502"/>
                      <a:pt x="1579894" y="297838"/>
                    </a:cubicBezTo>
                    <a:lnTo>
                      <a:pt x="1577036" y="299295"/>
                    </a:lnTo>
                    <a:cubicBezTo>
                      <a:pt x="1575579" y="300024"/>
                      <a:pt x="1574010" y="300360"/>
                      <a:pt x="1572441" y="300360"/>
                    </a:cubicBezTo>
                    <a:lnTo>
                      <a:pt x="1567397" y="300360"/>
                    </a:lnTo>
                    <a:cubicBezTo>
                      <a:pt x="1566669" y="300360"/>
                      <a:pt x="1565940" y="300304"/>
                      <a:pt x="1565268" y="300136"/>
                    </a:cubicBezTo>
                    <a:cubicBezTo>
                      <a:pt x="1564539" y="300304"/>
                      <a:pt x="1563867" y="300360"/>
                      <a:pt x="1563138" y="300360"/>
                    </a:cubicBezTo>
                    <a:lnTo>
                      <a:pt x="1562690" y="300360"/>
                    </a:lnTo>
                    <a:lnTo>
                      <a:pt x="1560561" y="301425"/>
                    </a:lnTo>
                    <a:cubicBezTo>
                      <a:pt x="1559104" y="302153"/>
                      <a:pt x="1557535" y="302489"/>
                      <a:pt x="1555966" y="302489"/>
                    </a:cubicBezTo>
                    <a:lnTo>
                      <a:pt x="1554789" y="302769"/>
                    </a:lnTo>
                    <a:lnTo>
                      <a:pt x="1551819" y="305235"/>
                    </a:lnTo>
                    <a:cubicBezTo>
                      <a:pt x="1550754" y="306300"/>
                      <a:pt x="1549465" y="307140"/>
                      <a:pt x="1548064" y="307645"/>
                    </a:cubicBezTo>
                    <a:cubicBezTo>
                      <a:pt x="1548288" y="308429"/>
                      <a:pt x="1548344" y="309270"/>
                      <a:pt x="1548344" y="310166"/>
                    </a:cubicBezTo>
                    <a:lnTo>
                      <a:pt x="1548344" y="311623"/>
                    </a:lnTo>
                    <a:cubicBezTo>
                      <a:pt x="1548344" y="313529"/>
                      <a:pt x="1547840" y="315378"/>
                      <a:pt x="1546887" y="316947"/>
                    </a:cubicBezTo>
                    <a:cubicBezTo>
                      <a:pt x="1546832" y="317339"/>
                      <a:pt x="1546775" y="317731"/>
                      <a:pt x="1546719" y="318068"/>
                    </a:cubicBezTo>
                    <a:cubicBezTo>
                      <a:pt x="1546887" y="318796"/>
                      <a:pt x="1546944" y="319469"/>
                      <a:pt x="1546944" y="320197"/>
                    </a:cubicBezTo>
                    <a:lnTo>
                      <a:pt x="1546944" y="321654"/>
                    </a:lnTo>
                    <a:cubicBezTo>
                      <a:pt x="1546944" y="323503"/>
                      <a:pt x="1546439" y="325353"/>
                      <a:pt x="1545487" y="326922"/>
                    </a:cubicBezTo>
                    <a:cubicBezTo>
                      <a:pt x="1545487" y="327090"/>
                      <a:pt x="1545487" y="327258"/>
                      <a:pt x="1545487" y="327370"/>
                    </a:cubicBezTo>
                    <a:lnTo>
                      <a:pt x="1545487" y="328098"/>
                    </a:lnTo>
                    <a:cubicBezTo>
                      <a:pt x="1545487" y="329723"/>
                      <a:pt x="1545094" y="331292"/>
                      <a:pt x="1544422" y="332693"/>
                    </a:cubicBezTo>
                    <a:lnTo>
                      <a:pt x="1543693" y="334150"/>
                    </a:lnTo>
                    <a:cubicBezTo>
                      <a:pt x="1543357" y="334879"/>
                      <a:pt x="1542909" y="335551"/>
                      <a:pt x="1542348" y="336168"/>
                    </a:cubicBezTo>
                    <a:cubicBezTo>
                      <a:pt x="1541844" y="338297"/>
                      <a:pt x="1540723" y="340146"/>
                      <a:pt x="1539154" y="341547"/>
                    </a:cubicBezTo>
                    <a:cubicBezTo>
                      <a:pt x="1538650" y="343004"/>
                      <a:pt x="1537809" y="344349"/>
                      <a:pt x="1536745" y="345414"/>
                    </a:cubicBezTo>
                    <a:lnTo>
                      <a:pt x="1536016" y="346142"/>
                    </a:lnTo>
                    <a:cubicBezTo>
                      <a:pt x="1535904" y="346254"/>
                      <a:pt x="1535736" y="346423"/>
                      <a:pt x="1535624" y="346535"/>
                    </a:cubicBezTo>
                    <a:cubicBezTo>
                      <a:pt x="1535512" y="346647"/>
                      <a:pt x="1535400" y="346759"/>
                      <a:pt x="1535288" y="346871"/>
                    </a:cubicBezTo>
                    <a:lnTo>
                      <a:pt x="1534559" y="347599"/>
                    </a:lnTo>
                    <a:cubicBezTo>
                      <a:pt x="1534167" y="347992"/>
                      <a:pt x="1533775" y="348328"/>
                      <a:pt x="1533383" y="348608"/>
                    </a:cubicBezTo>
                    <a:cubicBezTo>
                      <a:pt x="1533102" y="349000"/>
                      <a:pt x="1532766" y="349393"/>
                      <a:pt x="1532430" y="349729"/>
                    </a:cubicBezTo>
                    <a:lnTo>
                      <a:pt x="1531701" y="350457"/>
                    </a:lnTo>
                    <a:cubicBezTo>
                      <a:pt x="1530244" y="351914"/>
                      <a:pt x="1528451" y="352867"/>
                      <a:pt x="1526490" y="353259"/>
                    </a:cubicBezTo>
                    <a:cubicBezTo>
                      <a:pt x="1526154" y="353763"/>
                      <a:pt x="1525705" y="354268"/>
                      <a:pt x="1525257" y="354772"/>
                    </a:cubicBezTo>
                    <a:lnTo>
                      <a:pt x="1524529" y="355501"/>
                    </a:lnTo>
                    <a:cubicBezTo>
                      <a:pt x="1523912" y="356117"/>
                      <a:pt x="1523240" y="356621"/>
                      <a:pt x="1522511" y="357070"/>
                    </a:cubicBezTo>
                    <a:cubicBezTo>
                      <a:pt x="1522175" y="357686"/>
                      <a:pt x="1521727" y="358246"/>
                      <a:pt x="1521222" y="358751"/>
                    </a:cubicBezTo>
                    <a:cubicBezTo>
                      <a:pt x="1520438" y="361048"/>
                      <a:pt x="1518813" y="363010"/>
                      <a:pt x="1516740" y="364242"/>
                    </a:cubicBezTo>
                    <a:cubicBezTo>
                      <a:pt x="1516067" y="365419"/>
                      <a:pt x="1515171" y="366372"/>
                      <a:pt x="1514106" y="367212"/>
                    </a:cubicBezTo>
                    <a:cubicBezTo>
                      <a:pt x="1514050" y="367437"/>
                      <a:pt x="1513938" y="367717"/>
                      <a:pt x="1513825" y="367941"/>
                    </a:cubicBezTo>
                    <a:cubicBezTo>
                      <a:pt x="1513377" y="369006"/>
                      <a:pt x="1512817" y="369902"/>
                      <a:pt x="1512088" y="370743"/>
                    </a:cubicBezTo>
                    <a:cubicBezTo>
                      <a:pt x="1511080" y="372704"/>
                      <a:pt x="1509511" y="374385"/>
                      <a:pt x="1507437" y="375394"/>
                    </a:cubicBezTo>
                    <a:lnTo>
                      <a:pt x="1504579" y="376795"/>
                    </a:lnTo>
                    <a:cubicBezTo>
                      <a:pt x="1504131" y="377019"/>
                      <a:pt x="1503683" y="377187"/>
                      <a:pt x="1503235" y="377355"/>
                    </a:cubicBezTo>
                    <a:lnTo>
                      <a:pt x="1501105" y="378084"/>
                    </a:lnTo>
                    <a:cubicBezTo>
                      <a:pt x="1500377" y="378308"/>
                      <a:pt x="1499648" y="378476"/>
                      <a:pt x="1498864" y="378588"/>
                    </a:cubicBezTo>
                    <a:cubicBezTo>
                      <a:pt x="1497967" y="379092"/>
                      <a:pt x="1497014" y="379485"/>
                      <a:pt x="1496006" y="379765"/>
                    </a:cubicBezTo>
                    <a:lnTo>
                      <a:pt x="1494773" y="380045"/>
                    </a:lnTo>
                    <a:cubicBezTo>
                      <a:pt x="1493988" y="380605"/>
                      <a:pt x="1493204" y="381110"/>
                      <a:pt x="1492307" y="381446"/>
                    </a:cubicBezTo>
                    <a:lnTo>
                      <a:pt x="1491355" y="381838"/>
                    </a:lnTo>
                    <a:cubicBezTo>
                      <a:pt x="1490962" y="382455"/>
                      <a:pt x="1490514" y="382959"/>
                      <a:pt x="1490010" y="383463"/>
                    </a:cubicBezTo>
                    <a:lnTo>
                      <a:pt x="1489281" y="384192"/>
                    </a:lnTo>
                    <a:cubicBezTo>
                      <a:pt x="1488160" y="385312"/>
                      <a:pt x="1486815" y="386153"/>
                      <a:pt x="1485359" y="386657"/>
                    </a:cubicBezTo>
                    <a:cubicBezTo>
                      <a:pt x="1483733" y="388170"/>
                      <a:pt x="1481660" y="389123"/>
                      <a:pt x="1479419" y="389347"/>
                    </a:cubicBezTo>
                    <a:cubicBezTo>
                      <a:pt x="1478186" y="389851"/>
                      <a:pt x="1476841" y="390132"/>
                      <a:pt x="1475496" y="390132"/>
                    </a:cubicBezTo>
                    <a:lnTo>
                      <a:pt x="1474431" y="390300"/>
                    </a:lnTo>
                    <a:cubicBezTo>
                      <a:pt x="1474151" y="390412"/>
                      <a:pt x="1473815" y="390468"/>
                      <a:pt x="1473479" y="390580"/>
                    </a:cubicBezTo>
                    <a:cubicBezTo>
                      <a:pt x="1472638" y="391252"/>
                      <a:pt x="1471742" y="391813"/>
                      <a:pt x="1470733" y="392261"/>
                    </a:cubicBezTo>
                    <a:cubicBezTo>
                      <a:pt x="1470060" y="392653"/>
                      <a:pt x="1469332" y="392990"/>
                      <a:pt x="1468547" y="393270"/>
                    </a:cubicBezTo>
                    <a:cubicBezTo>
                      <a:pt x="1468155" y="393550"/>
                      <a:pt x="1467707" y="393830"/>
                      <a:pt x="1467202" y="394054"/>
                    </a:cubicBezTo>
                    <a:lnTo>
                      <a:pt x="1465521" y="395735"/>
                    </a:lnTo>
                    <a:cubicBezTo>
                      <a:pt x="1465185" y="396072"/>
                      <a:pt x="1464793" y="396408"/>
                      <a:pt x="1464401" y="396688"/>
                    </a:cubicBezTo>
                    <a:lnTo>
                      <a:pt x="1463448" y="397416"/>
                    </a:lnTo>
                    <a:cubicBezTo>
                      <a:pt x="1463280" y="397809"/>
                      <a:pt x="1463112" y="398201"/>
                      <a:pt x="1462888" y="398593"/>
                    </a:cubicBezTo>
                    <a:cubicBezTo>
                      <a:pt x="1463560" y="399322"/>
                      <a:pt x="1464177" y="400162"/>
                      <a:pt x="1464625" y="401059"/>
                    </a:cubicBezTo>
                    <a:lnTo>
                      <a:pt x="1464625" y="401059"/>
                    </a:lnTo>
                    <a:cubicBezTo>
                      <a:pt x="1465521" y="402068"/>
                      <a:pt x="1466194" y="403244"/>
                      <a:pt x="1466586" y="404533"/>
                    </a:cubicBezTo>
                    <a:lnTo>
                      <a:pt x="1467483" y="406775"/>
                    </a:lnTo>
                    <a:cubicBezTo>
                      <a:pt x="1467539" y="406887"/>
                      <a:pt x="1467539" y="406943"/>
                      <a:pt x="1467595" y="407055"/>
                    </a:cubicBezTo>
                    <a:cubicBezTo>
                      <a:pt x="1468659" y="407559"/>
                      <a:pt x="1469668" y="408232"/>
                      <a:pt x="1470565" y="409128"/>
                    </a:cubicBezTo>
                    <a:lnTo>
                      <a:pt x="1472022" y="410585"/>
                    </a:lnTo>
                    <a:cubicBezTo>
                      <a:pt x="1472078" y="410641"/>
                      <a:pt x="1472190" y="410753"/>
                      <a:pt x="1472246" y="410809"/>
                    </a:cubicBezTo>
                    <a:cubicBezTo>
                      <a:pt x="1473198" y="411314"/>
                      <a:pt x="1474095" y="411930"/>
                      <a:pt x="1474880" y="412715"/>
                    </a:cubicBezTo>
                    <a:lnTo>
                      <a:pt x="1475608" y="413443"/>
                    </a:lnTo>
                    <a:cubicBezTo>
                      <a:pt x="1476393" y="414228"/>
                      <a:pt x="1477065" y="415124"/>
                      <a:pt x="1477569" y="416133"/>
                    </a:cubicBezTo>
                    <a:lnTo>
                      <a:pt x="1477569" y="416133"/>
                    </a:lnTo>
                    <a:cubicBezTo>
                      <a:pt x="1478410" y="417086"/>
                      <a:pt x="1479026" y="418206"/>
                      <a:pt x="1479475" y="419383"/>
                    </a:cubicBezTo>
                    <a:lnTo>
                      <a:pt x="1479699" y="419215"/>
                    </a:lnTo>
                    <a:cubicBezTo>
                      <a:pt x="1481828" y="417086"/>
                      <a:pt x="1484854" y="415965"/>
                      <a:pt x="1487712" y="416189"/>
                    </a:cubicBezTo>
                    <a:lnTo>
                      <a:pt x="1489001" y="414900"/>
                    </a:lnTo>
                    <a:cubicBezTo>
                      <a:pt x="1490290" y="413611"/>
                      <a:pt x="1491859" y="412715"/>
                      <a:pt x="1493540" y="412266"/>
                    </a:cubicBezTo>
                    <a:lnTo>
                      <a:pt x="1501721" y="405094"/>
                    </a:lnTo>
                    <a:cubicBezTo>
                      <a:pt x="1502394" y="404533"/>
                      <a:pt x="1503066" y="404029"/>
                      <a:pt x="1503851" y="403637"/>
                    </a:cubicBezTo>
                    <a:lnTo>
                      <a:pt x="1504131" y="403356"/>
                    </a:lnTo>
                    <a:cubicBezTo>
                      <a:pt x="1504411" y="403076"/>
                      <a:pt x="1504691" y="402852"/>
                      <a:pt x="1504972" y="402628"/>
                    </a:cubicBezTo>
                    <a:lnTo>
                      <a:pt x="1515731" y="393998"/>
                    </a:lnTo>
                    <a:cubicBezTo>
                      <a:pt x="1517972" y="392205"/>
                      <a:pt x="1520886" y="391421"/>
                      <a:pt x="1523744" y="391869"/>
                    </a:cubicBezTo>
                    <a:lnTo>
                      <a:pt x="1546663" y="395343"/>
                    </a:lnTo>
                    <a:lnTo>
                      <a:pt x="1549185" y="395343"/>
                    </a:lnTo>
                    <a:lnTo>
                      <a:pt x="1551763" y="394839"/>
                    </a:lnTo>
                    <a:cubicBezTo>
                      <a:pt x="1553556" y="394503"/>
                      <a:pt x="1555349" y="394615"/>
                      <a:pt x="1557030" y="395175"/>
                    </a:cubicBezTo>
                    <a:lnTo>
                      <a:pt x="1559160" y="395903"/>
                    </a:lnTo>
                    <a:cubicBezTo>
                      <a:pt x="1560673" y="396408"/>
                      <a:pt x="1562074" y="397248"/>
                      <a:pt x="1563194" y="398425"/>
                    </a:cubicBezTo>
                    <a:lnTo>
                      <a:pt x="1565212" y="400442"/>
                    </a:lnTo>
                    <a:lnTo>
                      <a:pt x="1566669" y="400442"/>
                    </a:lnTo>
                    <a:cubicBezTo>
                      <a:pt x="1567173" y="400442"/>
                      <a:pt x="1567733" y="400499"/>
                      <a:pt x="1568238" y="400554"/>
                    </a:cubicBezTo>
                    <a:lnTo>
                      <a:pt x="1575747" y="401731"/>
                    </a:lnTo>
                    <a:lnTo>
                      <a:pt x="1577540" y="401395"/>
                    </a:lnTo>
                    <a:cubicBezTo>
                      <a:pt x="1578212" y="401283"/>
                      <a:pt x="1578885" y="401171"/>
                      <a:pt x="1579557" y="401171"/>
                    </a:cubicBezTo>
                    <a:lnTo>
                      <a:pt x="1583872" y="401171"/>
                    </a:lnTo>
                    <a:cubicBezTo>
                      <a:pt x="1586562" y="401171"/>
                      <a:pt x="1589140" y="402236"/>
                      <a:pt x="1591045" y="404085"/>
                    </a:cubicBezTo>
                    <a:cubicBezTo>
                      <a:pt x="1593623" y="404253"/>
                      <a:pt x="1595976" y="405374"/>
                      <a:pt x="1597769" y="407223"/>
                    </a:cubicBezTo>
                    <a:cubicBezTo>
                      <a:pt x="1598050" y="407279"/>
                      <a:pt x="1598330" y="407391"/>
                      <a:pt x="1598610" y="407447"/>
                    </a:cubicBezTo>
                    <a:cubicBezTo>
                      <a:pt x="1598834" y="407391"/>
                      <a:pt x="1599114" y="407279"/>
                      <a:pt x="1599338" y="407223"/>
                    </a:cubicBezTo>
                    <a:lnTo>
                      <a:pt x="1600459" y="406943"/>
                    </a:lnTo>
                    <a:lnTo>
                      <a:pt x="1601132" y="406495"/>
                    </a:lnTo>
                    <a:cubicBezTo>
                      <a:pt x="1601748" y="406102"/>
                      <a:pt x="1602365" y="405766"/>
                      <a:pt x="1603037" y="405486"/>
                    </a:cubicBezTo>
                    <a:lnTo>
                      <a:pt x="1605334" y="404533"/>
                    </a:lnTo>
                    <a:lnTo>
                      <a:pt x="1607128" y="403188"/>
                    </a:lnTo>
                    <a:cubicBezTo>
                      <a:pt x="1607576" y="402852"/>
                      <a:pt x="1608080" y="402516"/>
                      <a:pt x="1608641" y="402236"/>
                    </a:cubicBezTo>
                    <a:lnTo>
                      <a:pt x="1609593" y="401283"/>
                    </a:lnTo>
                    <a:cubicBezTo>
                      <a:pt x="1610378" y="400499"/>
                      <a:pt x="1611274" y="399826"/>
                      <a:pt x="1612283" y="399378"/>
                    </a:cubicBezTo>
                    <a:lnTo>
                      <a:pt x="1613740" y="398649"/>
                    </a:lnTo>
                    <a:cubicBezTo>
                      <a:pt x="1615197" y="397921"/>
                      <a:pt x="1616766" y="397529"/>
                      <a:pt x="1618391" y="397529"/>
                    </a:cubicBezTo>
                    <a:lnTo>
                      <a:pt x="1620521" y="397529"/>
                    </a:lnTo>
                    <a:cubicBezTo>
                      <a:pt x="1621137" y="397529"/>
                      <a:pt x="1621697" y="397584"/>
                      <a:pt x="1622314" y="397697"/>
                    </a:cubicBezTo>
                    <a:cubicBezTo>
                      <a:pt x="1622538" y="397641"/>
                      <a:pt x="1622818" y="397641"/>
                      <a:pt x="1623042" y="397584"/>
                    </a:cubicBezTo>
                    <a:cubicBezTo>
                      <a:pt x="1624275" y="397080"/>
                      <a:pt x="1625620" y="396800"/>
                      <a:pt x="1626965" y="396800"/>
                    </a:cubicBezTo>
                    <a:lnTo>
                      <a:pt x="1628422" y="396800"/>
                    </a:lnTo>
                    <a:cubicBezTo>
                      <a:pt x="1630047" y="396800"/>
                      <a:pt x="1631616" y="397192"/>
                      <a:pt x="1633017" y="397865"/>
                    </a:cubicBezTo>
                    <a:lnTo>
                      <a:pt x="1633521" y="398089"/>
                    </a:lnTo>
                    <a:cubicBezTo>
                      <a:pt x="1634474" y="397753"/>
                      <a:pt x="1635426" y="397529"/>
                      <a:pt x="1636379" y="397472"/>
                    </a:cubicBezTo>
                    <a:cubicBezTo>
                      <a:pt x="1636884" y="396464"/>
                      <a:pt x="1637556" y="395567"/>
                      <a:pt x="1638340" y="394727"/>
                    </a:cubicBezTo>
                    <a:lnTo>
                      <a:pt x="1639069" y="393998"/>
                    </a:lnTo>
                    <a:cubicBezTo>
                      <a:pt x="1641030" y="392037"/>
                      <a:pt x="1643664" y="390972"/>
                      <a:pt x="1646354" y="390972"/>
                    </a:cubicBezTo>
                    <a:lnTo>
                      <a:pt x="1647811" y="390972"/>
                    </a:lnTo>
                    <a:cubicBezTo>
                      <a:pt x="1649436" y="390972"/>
                      <a:pt x="1651005" y="391364"/>
                      <a:pt x="1652406" y="392037"/>
                    </a:cubicBezTo>
                    <a:lnTo>
                      <a:pt x="1653078" y="392373"/>
                    </a:lnTo>
                    <a:cubicBezTo>
                      <a:pt x="1654591" y="392429"/>
                      <a:pt x="1656048" y="392765"/>
                      <a:pt x="1657393" y="393438"/>
                    </a:cubicBezTo>
                    <a:lnTo>
                      <a:pt x="1658850" y="394166"/>
                    </a:lnTo>
                    <a:cubicBezTo>
                      <a:pt x="1659242" y="394334"/>
                      <a:pt x="1659635" y="394559"/>
                      <a:pt x="1659971" y="394839"/>
                    </a:cubicBezTo>
                    <a:cubicBezTo>
                      <a:pt x="1662773" y="392990"/>
                      <a:pt x="1666359" y="392541"/>
                      <a:pt x="1669497" y="393830"/>
                    </a:cubicBezTo>
                    <a:cubicBezTo>
                      <a:pt x="1673139" y="393886"/>
                      <a:pt x="1676446" y="395847"/>
                      <a:pt x="1678239" y="399042"/>
                    </a:cubicBezTo>
                    <a:lnTo>
                      <a:pt x="1680424" y="402852"/>
                    </a:lnTo>
                    <a:lnTo>
                      <a:pt x="1681601" y="404029"/>
                    </a:lnTo>
                    <a:cubicBezTo>
                      <a:pt x="1682722" y="405150"/>
                      <a:pt x="1683562" y="406438"/>
                      <a:pt x="1684067" y="407951"/>
                    </a:cubicBezTo>
                    <a:cubicBezTo>
                      <a:pt x="1684403" y="408288"/>
                      <a:pt x="1684683" y="408624"/>
                      <a:pt x="1684908" y="409016"/>
                    </a:cubicBezTo>
                    <a:lnTo>
                      <a:pt x="1689951" y="416189"/>
                    </a:lnTo>
                    <a:cubicBezTo>
                      <a:pt x="1690231" y="416581"/>
                      <a:pt x="1690511" y="417029"/>
                      <a:pt x="1690735" y="417478"/>
                    </a:cubicBezTo>
                    <a:lnTo>
                      <a:pt x="1695050" y="426108"/>
                    </a:lnTo>
                    <a:cubicBezTo>
                      <a:pt x="1695443" y="426948"/>
                      <a:pt x="1695779" y="427789"/>
                      <a:pt x="1695947" y="428685"/>
                    </a:cubicBezTo>
                    <a:lnTo>
                      <a:pt x="1696675" y="432272"/>
                    </a:lnTo>
                    <a:cubicBezTo>
                      <a:pt x="1696787" y="432832"/>
                      <a:pt x="1696843" y="433448"/>
                      <a:pt x="1696899" y="434065"/>
                    </a:cubicBezTo>
                    <a:lnTo>
                      <a:pt x="1699253" y="441069"/>
                    </a:lnTo>
                    <a:cubicBezTo>
                      <a:pt x="1699589" y="442134"/>
                      <a:pt x="1699757" y="443255"/>
                      <a:pt x="1699757" y="444320"/>
                    </a:cubicBezTo>
                    <a:lnTo>
                      <a:pt x="1699757" y="444768"/>
                    </a:lnTo>
                    <a:lnTo>
                      <a:pt x="1700598" y="447346"/>
                    </a:lnTo>
                    <a:cubicBezTo>
                      <a:pt x="1702615" y="449531"/>
                      <a:pt x="1703568" y="452445"/>
                      <a:pt x="1703288" y="455359"/>
                    </a:cubicBezTo>
                    <a:cubicBezTo>
                      <a:pt x="1703007" y="458441"/>
                      <a:pt x="1701326" y="461243"/>
                      <a:pt x="1698749" y="462924"/>
                    </a:cubicBezTo>
                    <a:lnTo>
                      <a:pt x="1692304" y="467239"/>
                    </a:lnTo>
                    <a:cubicBezTo>
                      <a:pt x="1689166" y="469312"/>
                      <a:pt x="1685244" y="469480"/>
                      <a:pt x="1681993" y="467911"/>
                    </a:cubicBezTo>
                    <a:lnTo>
                      <a:pt x="1679472" y="468528"/>
                    </a:lnTo>
                    <a:lnTo>
                      <a:pt x="1663389" y="474131"/>
                    </a:lnTo>
                    <a:lnTo>
                      <a:pt x="1622314" y="486572"/>
                    </a:lnTo>
                    <a:cubicBezTo>
                      <a:pt x="1623434" y="489486"/>
                      <a:pt x="1623098" y="492848"/>
                      <a:pt x="1621473" y="495538"/>
                    </a:cubicBezTo>
                    <a:cubicBezTo>
                      <a:pt x="1622314" y="497555"/>
                      <a:pt x="1622482" y="499797"/>
                      <a:pt x="1621978" y="501982"/>
                    </a:cubicBezTo>
                    <a:lnTo>
                      <a:pt x="1621249" y="504840"/>
                    </a:lnTo>
                    <a:cubicBezTo>
                      <a:pt x="1620857" y="506353"/>
                      <a:pt x="1620184" y="507754"/>
                      <a:pt x="1619176" y="508931"/>
                    </a:cubicBezTo>
                    <a:cubicBezTo>
                      <a:pt x="1619456" y="509379"/>
                      <a:pt x="1619680" y="509827"/>
                      <a:pt x="1619904" y="510276"/>
                    </a:cubicBezTo>
                    <a:lnTo>
                      <a:pt x="1623098" y="517280"/>
                    </a:lnTo>
                    <a:cubicBezTo>
                      <a:pt x="1623659" y="517168"/>
                      <a:pt x="1624275" y="517112"/>
                      <a:pt x="1624835" y="517112"/>
                    </a:cubicBezTo>
                    <a:lnTo>
                      <a:pt x="1625564" y="517112"/>
                    </a:lnTo>
                    <a:cubicBezTo>
                      <a:pt x="1628310" y="517112"/>
                      <a:pt x="1630943" y="518177"/>
                      <a:pt x="1632849" y="520138"/>
                    </a:cubicBezTo>
                    <a:lnTo>
                      <a:pt x="1635707" y="522996"/>
                    </a:lnTo>
                    <a:cubicBezTo>
                      <a:pt x="1637668" y="524957"/>
                      <a:pt x="1638733" y="527591"/>
                      <a:pt x="1638733" y="530281"/>
                    </a:cubicBezTo>
                    <a:lnTo>
                      <a:pt x="1638733" y="532242"/>
                    </a:lnTo>
                    <a:cubicBezTo>
                      <a:pt x="1639181" y="533419"/>
                      <a:pt x="1639461" y="534708"/>
                      <a:pt x="1639461" y="536053"/>
                    </a:cubicBezTo>
                    <a:lnTo>
                      <a:pt x="1639461" y="536781"/>
                    </a:lnTo>
                    <a:cubicBezTo>
                      <a:pt x="1639461" y="537117"/>
                      <a:pt x="1639461" y="537510"/>
                      <a:pt x="1639405" y="537846"/>
                    </a:cubicBezTo>
                    <a:cubicBezTo>
                      <a:pt x="1639461" y="538182"/>
                      <a:pt x="1639461" y="538574"/>
                      <a:pt x="1639461" y="538911"/>
                    </a:cubicBezTo>
                    <a:lnTo>
                      <a:pt x="1639461" y="540368"/>
                    </a:lnTo>
                    <a:cubicBezTo>
                      <a:pt x="1639461" y="541712"/>
                      <a:pt x="1639181" y="543057"/>
                      <a:pt x="1638677" y="544290"/>
                    </a:cubicBezTo>
                    <a:cubicBezTo>
                      <a:pt x="1638565" y="545523"/>
                      <a:pt x="1638172" y="546756"/>
                      <a:pt x="1637612" y="547877"/>
                    </a:cubicBezTo>
                    <a:lnTo>
                      <a:pt x="1636884" y="549334"/>
                    </a:lnTo>
                    <a:cubicBezTo>
                      <a:pt x="1636435" y="550230"/>
                      <a:pt x="1635819" y="551071"/>
                      <a:pt x="1635146" y="551799"/>
                    </a:cubicBezTo>
                    <a:cubicBezTo>
                      <a:pt x="1635595" y="552976"/>
                      <a:pt x="1635819" y="554209"/>
                      <a:pt x="1635819" y="555442"/>
                    </a:cubicBezTo>
                    <a:lnTo>
                      <a:pt x="1635819" y="556170"/>
                    </a:lnTo>
                    <a:cubicBezTo>
                      <a:pt x="1635819" y="558916"/>
                      <a:pt x="1634754" y="561550"/>
                      <a:pt x="1632793" y="563455"/>
                    </a:cubicBezTo>
                    <a:lnTo>
                      <a:pt x="1631336" y="564912"/>
                    </a:lnTo>
                    <a:cubicBezTo>
                      <a:pt x="1630607" y="565640"/>
                      <a:pt x="1629767" y="566257"/>
                      <a:pt x="1628870" y="566705"/>
                    </a:cubicBezTo>
                    <a:lnTo>
                      <a:pt x="1628086" y="568722"/>
                    </a:lnTo>
                    <a:cubicBezTo>
                      <a:pt x="1627581" y="570236"/>
                      <a:pt x="1626741" y="571580"/>
                      <a:pt x="1625620" y="572757"/>
                    </a:cubicBezTo>
                    <a:lnTo>
                      <a:pt x="1625060" y="573374"/>
                    </a:lnTo>
                    <a:cubicBezTo>
                      <a:pt x="1625060" y="575279"/>
                      <a:pt x="1624555" y="577072"/>
                      <a:pt x="1623603" y="578641"/>
                    </a:cubicBezTo>
                    <a:lnTo>
                      <a:pt x="1623603" y="579650"/>
                    </a:lnTo>
                    <a:cubicBezTo>
                      <a:pt x="1624051" y="580827"/>
                      <a:pt x="1624331" y="582115"/>
                      <a:pt x="1624331" y="583460"/>
                    </a:cubicBezTo>
                    <a:lnTo>
                      <a:pt x="1624331" y="584917"/>
                    </a:lnTo>
                    <a:cubicBezTo>
                      <a:pt x="1624331" y="584973"/>
                      <a:pt x="1624331" y="585029"/>
                      <a:pt x="1624331" y="585085"/>
                    </a:cubicBezTo>
                    <a:cubicBezTo>
                      <a:pt x="1625228" y="586206"/>
                      <a:pt x="1625844" y="587551"/>
                      <a:pt x="1626180" y="589008"/>
                    </a:cubicBezTo>
                    <a:lnTo>
                      <a:pt x="1626292" y="589120"/>
                    </a:lnTo>
                    <a:cubicBezTo>
                      <a:pt x="1628366" y="591193"/>
                      <a:pt x="1629430" y="594051"/>
                      <a:pt x="1629318" y="596909"/>
                    </a:cubicBezTo>
                    <a:cubicBezTo>
                      <a:pt x="1630271" y="598478"/>
                      <a:pt x="1630775" y="600328"/>
                      <a:pt x="1630775" y="602177"/>
                    </a:cubicBezTo>
                    <a:lnTo>
                      <a:pt x="1630775" y="604306"/>
                    </a:lnTo>
                    <a:cubicBezTo>
                      <a:pt x="1630775" y="607052"/>
                      <a:pt x="1629711" y="609686"/>
                      <a:pt x="1627749" y="611591"/>
                    </a:cubicBezTo>
                    <a:lnTo>
                      <a:pt x="1626292" y="613048"/>
                    </a:lnTo>
                    <a:cubicBezTo>
                      <a:pt x="1624163" y="615177"/>
                      <a:pt x="1621249" y="616298"/>
                      <a:pt x="1618167" y="616074"/>
                    </a:cubicBezTo>
                    <a:lnTo>
                      <a:pt x="1608809" y="615346"/>
                    </a:lnTo>
                    <a:cubicBezTo>
                      <a:pt x="1608585" y="615346"/>
                      <a:pt x="1608360" y="615289"/>
                      <a:pt x="1608080" y="615289"/>
                    </a:cubicBezTo>
                    <a:lnTo>
                      <a:pt x="1573617" y="610246"/>
                    </a:lnTo>
                    <a:lnTo>
                      <a:pt x="1499872" y="598534"/>
                    </a:lnTo>
                    <a:cubicBezTo>
                      <a:pt x="1500657" y="599487"/>
                      <a:pt x="1501217" y="600608"/>
                      <a:pt x="1501665" y="601784"/>
                    </a:cubicBezTo>
                    <a:cubicBezTo>
                      <a:pt x="1501890" y="602401"/>
                      <a:pt x="1502002" y="603017"/>
                      <a:pt x="1502114" y="603634"/>
                    </a:cubicBezTo>
                    <a:cubicBezTo>
                      <a:pt x="1503571" y="605427"/>
                      <a:pt x="1504355" y="607724"/>
                      <a:pt x="1504355" y="610078"/>
                    </a:cubicBezTo>
                    <a:lnTo>
                      <a:pt x="1504355" y="610806"/>
                    </a:lnTo>
                    <a:cubicBezTo>
                      <a:pt x="1504355" y="611759"/>
                      <a:pt x="1504243" y="612712"/>
                      <a:pt x="1503963" y="613664"/>
                    </a:cubicBezTo>
                    <a:lnTo>
                      <a:pt x="1504075" y="614057"/>
                    </a:lnTo>
                    <a:cubicBezTo>
                      <a:pt x="1504075" y="614113"/>
                      <a:pt x="1504075" y="614113"/>
                      <a:pt x="1504075" y="614169"/>
                    </a:cubicBezTo>
                    <a:cubicBezTo>
                      <a:pt x="1504131" y="614225"/>
                      <a:pt x="1504187" y="614281"/>
                      <a:pt x="1504243" y="614337"/>
                    </a:cubicBezTo>
                    <a:lnTo>
                      <a:pt x="1504972" y="615065"/>
                    </a:lnTo>
                    <a:cubicBezTo>
                      <a:pt x="1507605" y="617699"/>
                      <a:pt x="1508558" y="621510"/>
                      <a:pt x="1507661" y="624984"/>
                    </a:cubicBezTo>
                    <a:cubicBezTo>
                      <a:pt x="1508334" y="626385"/>
                      <a:pt x="1508726" y="627954"/>
                      <a:pt x="1508726" y="629523"/>
                    </a:cubicBezTo>
                    <a:lnTo>
                      <a:pt x="1508726" y="630251"/>
                    </a:lnTo>
                    <a:cubicBezTo>
                      <a:pt x="1508726" y="631932"/>
                      <a:pt x="1508334" y="633558"/>
                      <a:pt x="1507549" y="635015"/>
                    </a:cubicBezTo>
                    <a:lnTo>
                      <a:pt x="1507942" y="635687"/>
                    </a:lnTo>
                    <a:cubicBezTo>
                      <a:pt x="1508894" y="637312"/>
                      <a:pt x="1509399" y="639161"/>
                      <a:pt x="1509399" y="641011"/>
                    </a:cubicBezTo>
                    <a:lnTo>
                      <a:pt x="1509399" y="643140"/>
                    </a:lnTo>
                    <a:cubicBezTo>
                      <a:pt x="1509399" y="644373"/>
                      <a:pt x="1509174" y="645606"/>
                      <a:pt x="1508726" y="646782"/>
                    </a:cubicBezTo>
                    <a:lnTo>
                      <a:pt x="1507829" y="649136"/>
                    </a:lnTo>
                    <a:lnTo>
                      <a:pt x="1508446" y="650649"/>
                    </a:lnTo>
                    <a:cubicBezTo>
                      <a:pt x="1509399" y="651209"/>
                      <a:pt x="1510295" y="651882"/>
                      <a:pt x="1511024" y="652722"/>
                    </a:cubicBezTo>
                    <a:cubicBezTo>
                      <a:pt x="1513097" y="654628"/>
                      <a:pt x="1514386" y="657317"/>
                      <a:pt x="1514386" y="660343"/>
                    </a:cubicBezTo>
                    <a:lnTo>
                      <a:pt x="1514386" y="661072"/>
                    </a:lnTo>
                    <a:cubicBezTo>
                      <a:pt x="1514386" y="662697"/>
                      <a:pt x="1513994" y="664266"/>
                      <a:pt x="1513321" y="665667"/>
                    </a:cubicBezTo>
                    <a:lnTo>
                      <a:pt x="1512929" y="666508"/>
                    </a:lnTo>
                    <a:cubicBezTo>
                      <a:pt x="1512817" y="667684"/>
                      <a:pt x="1512425" y="668861"/>
                      <a:pt x="1511920" y="669982"/>
                    </a:cubicBezTo>
                    <a:lnTo>
                      <a:pt x="1511192" y="671439"/>
                    </a:lnTo>
                    <a:cubicBezTo>
                      <a:pt x="1510687" y="672448"/>
                      <a:pt x="1510071" y="673344"/>
                      <a:pt x="1509286" y="674129"/>
                    </a:cubicBezTo>
                    <a:lnTo>
                      <a:pt x="1508166" y="675249"/>
                    </a:lnTo>
                    <a:lnTo>
                      <a:pt x="1447421" y="748098"/>
                    </a:lnTo>
                    <a:cubicBezTo>
                      <a:pt x="1445460" y="750451"/>
                      <a:pt x="1442546" y="751796"/>
                      <a:pt x="1439464" y="751796"/>
                    </a:cubicBezTo>
                    <a:lnTo>
                      <a:pt x="1438007" y="751796"/>
                    </a:lnTo>
                    <a:cubicBezTo>
                      <a:pt x="1437615" y="751796"/>
                      <a:pt x="1437223" y="751796"/>
                      <a:pt x="1436886" y="751740"/>
                    </a:cubicBezTo>
                    <a:lnTo>
                      <a:pt x="1423942" y="750283"/>
                    </a:lnTo>
                    <a:cubicBezTo>
                      <a:pt x="1423213" y="750227"/>
                      <a:pt x="1422485" y="750059"/>
                      <a:pt x="1421812" y="749835"/>
                    </a:cubicBezTo>
                    <a:lnTo>
                      <a:pt x="1420243" y="749331"/>
                    </a:lnTo>
                    <a:lnTo>
                      <a:pt x="1417273" y="748714"/>
                    </a:lnTo>
                    <a:cubicBezTo>
                      <a:pt x="1416545" y="748602"/>
                      <a:pt x="1415872" y="748378"/>
                      <a:pt x="1415200" y="748098"/>
                    </a:cubicBezTo>
                    <a:lnTo>
                      <a:pt x="1410157" y="745968"/>
                    </a:lnTo>
                    <a:cubicBezTo>
                      <a:pt x="1408139" y="745128"/>
                      <a:pt x="1406458" y="743671"/>
                      <a:pt x="1405337" y="741766"/>
                    </a:cubicBezTo>
                    <a:lnTo>
                      <a:pt x="1403208" y="738179"/>
                    </a:lnTo>
                    <a:cubicBezTo>
                      <a:pt x="1402816" y="737563"/>
                      <a:pt x="1402536" y="736834"/>
                      <a:pt x="1402255" y="736162"/>
                    </a:cubicBezTo>
                    <a:lnTo>
                      <a:pt x="1401527" y="734032"/>
                    </a:lnTo>
                    <a:cubicBezTo>
                      <a:pt x="1401191" y="732968"/>
                      <a:pt x="1400966" y="731847"/>
                      <a:pt x="1400966" y="730726"/>
                    </a:cubicBezTo>
                    <a:lnTo>
                      <a:pt x="1400966" y="730558"/>
                    </a:lnTo>
                    <a:lnTo>
                      <a:pt x="1400294" y="728821"/>
                    </a:lnTo>
                    <a:cubicBezTo>
                      <a:pt x="1399958" y="727924"/>
                      <a:pt x="1399734" y="727028"/>
                      <a:pt x="1399621" y="726075"/>
                    </a:cubicBezTo>
                    <a:lnTo>
                      <a:pt x="1395979" y="724562"/>
                    </a:lnTo>
                    <a:lnTo>
                      <a:pt x="1388358" y="724562"/>
                    </a:lnTo>
                    <a:cubicBezTo>
                      <a:pt x="1387237" y="724562"/>
                      <a:pt x="1386173" y="724394"/>
                      <a:pt x="1385108" y="724058"/>
                    </a:cubicBezTo>
                    <a:lnTo>
                      <a:pt x="1384379" y="723834"/>
                    </a:lnTo>
                    <a:cubicBezTo>
                      <a:pt x="1382978" y="724002"/>
                      <a:pt x="1381465" y="723834"/>
                      <a:pt x="1380121" y="723385"/>
                    </a:cubicBezTo>
                    <a:cubicBezTo>
                      <a:pt x="1379784" y="723497"/>
                      <a:pt x="1379392" y="723610"/>
                      <a:pt x="1379056" y="723666"/>
                    </a:cubicBezTo>
                    <a:cubicBezTo>
                      <a:pt x="1377711" y="724282"/>
                      <a:pt x="1376254" y="724618"/>
                      <a:pt x="1374741" y="724618"/>
                    </a:cubicBezTo>
                    <a:lnTo>
                      <a:pt x="1363814" y="724618"/>
                    </a:lnTo>
                    <a:lnTo>
                      <a:pt x="1362189" y="725011"/>
                    </a:lnTo>
                    <a:cubicBezTo>
                      <a:pt x="1361348" y="725235"/>
                      <a:pt x="1360508" y="725347"/>
                      <a:pt x="1359667" y="725347"/>
                    </a:cubicBezTo>
                    <a:lnTo>
                      <a:pt x="1358434" y="725347"/>
                    </a:lnTo>
                    <a:cubicBezTo>
                      <a:pt x="1357930" y="725571"/>
                      <a:pt x="1357369" y="725683"/>
                      <a:pt x="1356865" y="725851"/>
                    </a:cubicBezTo>
                    <a:lnTo>
                      <a:pt x="1355688" y="726411"/>
                    </a:lnTo>
                    <a:cubicBezTo>
                      <a:pt x="1355016" y="726748"/>
                      <a:pt x="1354343" y="727028"/>
                      <a:pt x="1353615" y="727196"/>
                    </a:cubicBezTo>
                    <a:lnTo>
                      <a:pt x="1351990" y="727588"/>
                    </a:lnTo>
                    <a:lnTo>
                      <a:pt x="1348347" y="730222"/>
                    </a:lnTo>
                    <a:cubicBezTo>
                      <a:pt x="1347563" y="731006"/>
                      <a:pt x="1346722" y="731623"/>
                      <a:pt x="1345714" y="732127"/>
                    </a:cubicBezTo>
                    <a:lnTo>
                      <a:pt x="1344033" y="733808"/>
                    </a:lnTo>
                    <a:cubicBezTo>
                      <a:pt x="1343248" y="734593"/>
                      <a:pt x="1342351" y="735265"/>
                      <a:pt x="1341343" y="735770"/>
                    </a:cubicBezTo>
                    <a:lnTo>
                      <a:pt x="1339886" y="736498"/>
                    </a:lnTo>
                    <a:cubicBezTo>
                      <a:pt x="1339437" y="736722"/>
                      <a:pt x="1338989" y="736890"/>
                      <a:pt x="1338541" y="737059"/>
                    </a:cubicBezTo>
                    <a:lnTo>
                      <a:pt x="1334226" y="738516"/>
                    </a:lnTo>
                    <a:cubicBezTo>
                      <a:pt x="1334002" y="738571"/>
                      <a:pt x="1333722" y="738684"/>
                      <a:pt x="1333498" y="738740"/>
                    </a:cubicBezTo>
                    <a:lnTo>
                      <a:pt x="1330528" y="739524"/>
                    </a:lnTo>
                    <a:lnTo>
                      <a:pt x="1329519" y="740197"/>
                    </a:lnTo>
                    <a:cubicBezTo>
                      <a:pt x="1328286" y="740981"/>
                      <a:pt x="1326941" y="741541"/>
                      <a:pt x="1325484" y="741766"/>
                    </a:cubicBezTo>
                    <a:lnTo>
                      <a:pt x="1322850" y="742214"/>
                    </a:lnTo>
                    <a:lnTo>
                      <a:pt x="1319432" y="744455"/>
                    </a:lnTo>
                    <a:cubicBezTo>
                      <a:pt x="1319320" y="744567"/>
                      <a:pt x="1319152" y="744624"/>
                      <a:pt x="1319040" y="744736"/>
                    </a:cubicBezTo>
                    <a:lnTo>
                      <a:pt x="1318648" y="745520"/>
                    </a:lnTo>
                    <a:cubicBezTo>
                      <a:pt x="1318143" y="746529"/>
                      <a:pt x="1317527" y="747425"/>
                      <a:pt x="1316742" y="748210"/>
                    </a:cubicBezTo>
                    <a:lnTo>
                      <a:pt x="1316014" y="748938"/>
                    </a:lnTo>
                    <a:lnTo>
                      <a:pt x="1312259" y="754542"/>
                    </a:lnTo>
                    <a:cubicBezTo>
                      <a:pt x="1312147" y="754710"/>
                      <a:pt x="1312035" y="754878"/>
                      <a:pt x="1311923" y="754990"/>
                    </a:cubicBezTo>
                    <a:lnTo>
                      <a:pt x="1306992" y="761715"/>
                    </a:lnTo>
                    <a:lnTo>
                      <a:pt x="1306600" y="763732"/>
                    </a:lnTo>
                    <a:cubicBezTo>
                      <a:pt x="1306432" y="764517"/>
                      <a:pt x="1306207" y="765301"/>
                      <a:pt x="1305871" y="766030"/>
                    </a:cubicBezTo>
                    <a:cubicBezTo>
                      <a:pt x="1305479" y="767935"/>
                      <a:pt x="1304526" y="769728"/>
                      <a:pt x="1303069" y="771129"/>
                    </a:cubicBezTo>
                    <a:lnTo>
                      <a:pt x="1301892" y="772306"/>
                    </a:lnTo>
                    <a:lnTo>
                      <a:pt x="1298642" y="776060"/>
                    </a:lnTo>
                    <a:cubicBezTo>
                      <a:pt x="1298418" y="777069"/>
                      <a:pt x="1298026" y="778078"/>
                      <a:pt x="1297522" y="779030"/>
                    </a:cubicBezTo>
                    <a:lnTo>
                      <a:pt x="1294664" y="784074"/>
                    </a:lnTo>
                    <a:cubicBezTo>
                      <a:pt x="1294552" y="784298"/>
                      <a:pt x="1294440" y="784466"/>
                      <a:pt x="1294271" y="784690"/>
                    </a:cubicBezTo>
                    <a:lnTo>
                      <a:pt x="1292814" y="786820"/>
                    </a:lnTo>
                    <a:cubicBezTo>
                      <a:pt x="1292534" y="787268"/>
                      <a:pt x="1292198" y="787716"/>
                      <a:pt x="1291806" y="788108"/>
                    </a:cubicBezTo>
                    <a:lnTo>
                      <a:pt x="1289732" y="792255"/>
                    </a:lnTo>
                    <a:lnTo>
                      <a:pt x="1289004" y="794441"/>
                    </a:lnTo>
                    <a:cubicBezTo>
                      <a:pt x="1288612" y="795561"/>
                      <a:pt x="1288107" y="796570"/>
                      <a:pt x="1287379" y="797523"/>
                    </a:cubicBezTo>
                    <a:lnTo>
                      <a:pt x="1286650" y="799372"/>
                    </a:lnTo>
                    <a:cubicBezTo>
                      <a:pt x="1286146" y="800661"/>
                      <a:pt x="1285362" y="801838"/>
                      <a:pt x="1284353" y="802846"/>
                    </a:cubicBezTo>
                    <a:lnTo>
                      <a:pt x="1281495" y="805704"/>
                    </a:lnTo>
                    <a:cubicBezTo>
                      <a:pt x="1280430" y="806769"/>
                      <a:pt x="1279141" y="807553"/>
                      <a:pt x="1277796" y="808114"/>
                    </a:cubicBezTo>
                    <a:lnTo>
                      <a:pt x="1276844" y="808842"/>
                    </a:lnTo>
                    <a:cubicBezTo>
                      <a:pt x="1276339" y="809235"/>
                      <a:pt x="1275835" y="809571"/>
                      <a:pt x="1275275" y="809851"/>
                    </a:cubicBezTo>
                    <a:lnTo>
                      <a:pt x="1273818" y="810579"/>
                    </a:lnTo>
                    <a:cubicBezTo>
                      <a:pt x="1272977" y="810972"/>
                      <a:pt x="1272137" y="811308"/>
                      <a:pt x="1271240" y="811476"/>
                    </a:cubicBezTo>
                    <a:lnTo>
                      <a:pt x="1268494" y="812036"/>
                    </a:lnTo>
                    <a:lnTo>
                      <a:pt x="1265412" y="813213"/>
                    </a:lnTo>
                    <a:cubicBezTo>
                      <a:pt x="1265244" y="813325"/>
                      <a:pt x="1265132" y="813437"/>
                      <a:pt x="1264964" y="813549"/>
                    </a:cubicBezTo>
                    <a:lnTo>
                      <a:pt x="1264572" y="814054"/>
                    </a:lnTo>
                    <a:cubicBezTo>
                      <a:pt x="1264460" y="814166"/>
                      <a:pt x="1264404" y="814278"/>
                      <a:pt x="1264291" y="814390"/>
                    </a:cubicBezTo>
                    <a:lnTo>
                      <a:pt x="1263955" y="815455"/>
                    </a:lnTo>
                    <a:cubicBezTo>
                      <a:pt x="1263395" y="817192"/>
                      <a:pt x="1262386" y="818649"/>
                      <a:pt x="1261097" y="819826"/>
                    </a:cubicBezTo>
                    <a:cubicBezTo>
                      <a:pt x="1260761" y="820218"/>
                      <a:pt x="1260369" y="820554"/>
                      <a:pt x="1259977" y="820890"/>
                    </a:cubicBezTo>
                    <a:cubicBezTo>
                      <a:pt x="1259752" y="821171"/>
                      <a:pt x="1259528" y="821395"/>
                      <a:pt x="1259304" y="821619"/>
                    </a:cubicBezTo>
                    <a:lnTo>
                      <a:pt x="1257623" y="823300"/>
                    </a:lnTo>
                    <a:cubicBezTo>
                      <a:pt x="1257119" y="824253"/>
                      <a:pt x="1256502" y="825149"/>
                      <a:pt x="1255718" y="825934"/>
                    </a:cubicBezTo>
                    <a:lnTo>
                      <a:pt x="1254261" y="827391"/>
                    </a:lnTo>
                    <a:cubicBezTo>
                      <a:pt x="1252860" y="828792"/>
                      <a:pt x="1251067" y="829800"/>
                      <a:pt x="1249105" y="830192"/>
                    </a:cubicBezTo>
                    <a:cubicBezTo>
                      <a:pt x="1247761" y="830809"/>
                      <a:pt x="1246304" y="831145"/>
                      <a:pt x="1244791" y="831145"/>
                    </a:cubicBezTo>
                    <a:lnTo>
                      <a:pt x="1242661" y="831145"/>
                    </a:lnTo>
                    <a:cubicBezTo>
                      <a:pt x="1241989" y="831145"/>
                      <a:pt x="1241316" y="831089"/>
                      <a:pt x="1240644" y="830921"/>
                    </a:cubicBezTo>
                    <a:lnTo>
                      <a:pt x="1237618" y="830417"/>
                    </a:lnTo>
                    <a:cubicBezTo>
                      <a:pt x="1236385" y="830417"/>
                      <a:pt x="1235152" y="830192"/>
                      <a:pt x="1233975" y="829744"/>
                    </a:cubicBezTo>
                    <a:lnTo>
                      <a:pt x="1231622" y="828848"/>
                    </a:lnTo>
                    <a:lnTo>
                      <a:pt x="1230613" y="829352"/>
                    </a:lnTo>
                    <a:cubicBezTo>
                      <a:pt x="1229717" y="830529"/>
                      <a:pt x="1228540" y="831481"/>
                      <a:pt x="1227195" y="832154"/>
                    </a:cubicBezTo>
                    <a:lnTo>
                      <a:pt x="1226242" y="833106"/>
                    </a:lnTo>
                    <a:cubicBezTo>
                      <a:pt x="1225458" y="833891"/>
                      <a:pt x="1224505" y="834563"/>
                      <a:pt x="1223552" y="835068"/>
                    </a:cubicBezTo>
                    <a:lnTo>
                      <a:pt x="1220694" y="836525"/>
                    </a:lnTo>
                    <a:cubicBezTo>
                      <a:pt x="1220470" y="836637"/>
                      <a:pt x="1220190" y="836749"/>
                      <a:pt x="1219910" y="836861"/>
                    </a:cubicBezTo>
                    <a:lnTo>
                      <a:pt x="1218285" y="837533"/>
                    </a:lnTo>
                    <a:cubicBezTo>
                      <a:pt x="1218117" y="837701"/>
                      <a:pt x="1217893" y="837926"/>
                      <a:pt x="1217668" y="838094"/>
                    </a:cubicBezTo>
                    <a:lnTo>
                      <a:pt x="1217612" y="838374"/>
                    </a:lnTo>
                    <a:cubicBezTo>
                      <a:pt x="1217220" y="840727"/>
                      <a:pt x="1216043" y="842801"/>
                      <a:pt x="1214306" y="844370"/>
                    </a:cubicBezTo>
                    <a:cubicBezTo>
                      <a:pt x="1214138" y="844762"/>
                      <a:pt x="1213970" y="845210"/>
                      <a:pt x="1213802" y="845603"/>
                    </a:cubicBezTo>
                    <a:lnTo>
                      <a:pt x="1213466" y="846555"/>
                    </a:lnTo>
                    <a:lnTo>
                      <a:pt x="1213466" y="848180"/>
                    </a:lnTo>
                    <a:cubicBezTo>
                      <a:pt x="1213466" y="849133"/>
                      <a:pt x="1213354" y="850142"/>
                      <a:pt x="1213073" y="851038"/>
                    </a:cubicBezTo>
                    <a:cubicBezTo>
                      <a:pt x="1213354" y="851991"/>
                      <a:pt x="1213466" y="852944"/>
                      <a:pt x="1213466" y="853896"/>
                    </a:cubicBezTo>
                    <a:lnTo>
                      <a:pt x="1213466" y="855353"/>
                    </a:lnTo>
                    <a:cubicBezTo>
                      <a:pt x="1213466" y="856082"/>
                      <a:pt x="1213410" y="856810"/>
                      <a:pt x="1213242" y="857483"/>
                    </a:cubicBezTo>
                    <a:cubicBezTo>
                      <a:pt x="1213634" y="859276"/>
                      <a:pt x="1213522" y="861125"/>
                      <a:pt x="1212961" y="862918"/>
                    </a:cubicBezTo>
                    <a:lnTo>
                      <a:pt x="1212793" y="863983"/>
                    </a:lnTo>
                    <a:lnTo>
                      <a:pt x="1212793" y="865216"/>
                    </a:lnTo>
                    <a:cubicBezTo>
                      <a:pt x="1213242" y="866337"/>
                      <a:pt x="1213466" y="867569"/>
                      <a:pt x="1213522" y="868802"/>
                    </a:cubicBezTo>
                    <a:cubicBezTo>
                      <a:pt x="1213970" y="869979"/>
                      <a:pt x="1214250" y="871268"/>
                      <a:pt x="1214250" y="872613"/>
                    </a:cubicBezTo>
                    <a:lnTo>
                      <a:pt x="1214250" y="873341"/>
                    </a:lnTo>
                    <a:cubicBezTo>
                      <a:pt x="1214250" y="875078"/>
                      <a:pt x="1213802" y="876703"/>
                      <a:pt x="1213073" y="878160"/>
                    </a:cubicBezTo>
                    <a:cubicBezTo>
                      <a:pt x="1213410" y="879169"/>
                      <a:pt x="1213522" y="880178"/>
                      <a:pt x="1213522" y="881243"/>
                    </a:cubicBezTo>
                    <a:lnTo>
                      <a:pt x="1213522" y="881971"/>
                    </a:lnTo>
                    <a:cubicBezTo>
                      <a:pt x="1213522" y="883260"/>
                      <a:pt x="1213297" y="884549"/>
                      <a:pt x="1212793" y="885725"/>
                    </a:cubicBezTo>
                    <a:lnTo>
                      <a:pt x="1212793" y="886790"/>
                    </a:lnTo>
                    <a:cubicBezTo>
                      <a:pt x="1213242" y="887967"/>
                      <a:pt x="1213522" y="889256"/>
                      <a:pt x="1213522" y="890545"/>
                    </a:cubicBezTo>
                    <a:lnTo>
                      <a:pt x="1213690" y="893010"/>
                    </a:lnTo>
                    <a:cubicBezTo>
                      <a:pt x="1214250" y="894747"/>
                      <a:pt x="1214362" y="896541"/>
                      <a:pt x="1214026" y="898278"/>
                    </a:cubicBezTo>
                    <a:lnTo>
                      <a:pt x="1214418" y="899455"/>
                    </a:lnTo>
                    <a:cubicBezTo>
                      <a:pt x="1214474" y="899679"/>
                      <a:pt x="1214586" y="899959"/>
                      <a:pt x="1214642" y="900183"/>
                    </a:cubicBezTo>
                    <a:lnTo>
                      <a:pt x="1215371" y="903041"/>
                    </a:lnTo>
                    <a:cubicBezTo>
                      <a:pt x="1215595" y="903881"/>
                      <a:pt x="1215707" y="904722"/>
                      <a:pt x="1215707" y="905563"/>
                    </a:cubicBezTo>
                    <a:lnTo>
                      <a:pt x="1215707" y="907692"/>
                    </a:lnTo>
                    <a:cubicBezTo>
                      <a:pt x="1215707" y="908813"/>
                      <a:pt x="1215539" y="909934"/>
                      <a:pt x="1215147" y="910998"/>
                    </a:cubicBezTo>
                    <a:lnTo>
                      <a:pt x="1214867" y="911727"/>
                    </a:lnTo>
                    <a:cubicBezTo>
                      <a:pt x="1214754" y="912567"/>
                      <a:pt x="1214586" y="913352"/>
                      <a:pt x="1214306" y="914136"/>
                    </a:cubicBezTo>
                    <a:cubicBezTo>
                      <a:pt x="1214698" y="915257"/>
                      <a:pt x="1214923" y="916490"/>
                      <a:pt x="1214923" y="917723"/>
                    </a:cubicBezTo>
                    <a:lnTo>
                      <a:pt x="1214923" y="919628"/>
                    </a:lnTo>
                    <a:cubicBezTo>
                      <a:pt x="1215875" y="921197"/>
                      <a:pt x="1216380" y="923046"/>
                      <a:pt x="1216380" y="924895"/>
                    </a:cubicBezTo>
                    <a:lnTo>
                      <a:pt x="1216380" y="927753"/>
                    </a:lnTo>
                    <a:cubicBezTo>
                      <a:pt x="1216380" y="928146"/>
                      <a:pt x="1216380" y="928538"/>
                      <a:pt x="1216324" y="928874"/>
                    </a:cubicBezTo>
                    <a:cubicBezTo>
                      <a:pt x="1218061" y="929883"/>
                      <a:pt x="1219406" y="931396"/>
                      <a:pt x="1220302" y="933189"/>
                    </a:cubicBezTo>
                    <a:lnTo>
                      <a:pt x="1220638" y="933861"/>
                    </a:lnTo>
                    <a:lnTo>
                      <a:pt x="1221535" y="934534"/>
                    </a:lnTo>
                    <a:cubicBezTo>
                      <a:pt x="1223440" y="935935"/>
                      <a:pt x="1224785" y="938008"/>
                      <a:pt x="1225346" y="940306"/>
                    </a:cubicBezTo>
                    <a:lnTo>
                      <a:pt x="1226074" y="943164"/>
                    </a:lnTo>
                    <a:cubicBezTo>
                      <a:pt x="1226298" y="944004"/>
                      <a:pt x="1226354" y="944845"/>
                      <a:pt x="1226354" y="945685"/>
                    </a:cubicBezTo>
                    <a:lnTo>
                      <a:pt x="1226354" y="946414"/>
                    </a:lnTo>
                    <a:cubicBezTo>
                      <a:pt x="1228203" y="948319"/>
                      <a:pt x="1229212" y="950897"/>
                      <a:pt x="1229212" y="953587"/>
                    </a:cubicBezTo>
                    <a:lnTo>
                      <a:pt x="1229212" y="956444"/>
                    </a:lnTo>
                    <a:cubicBezTo>
                      <a:pt x="1229212" y="957845"/>
                      <a:pt x="1228932" y="959190"/>
                      <a:pt x="1228428" y="960367"/>
                    </a:cubicBezTo>
                    <a:cubicBezTo>
                      <a:pt x="1228484" y="960703"/>
                      <a:pt x="1228484" y="961096"/>
                      <a:pt x="1228484" y="961432"/>
                    </a:cubicBezTo>
                    <a:lnTo>
                      <a:pt x="1228484" y="962889"/>
                    </a:lnTo>
                    <a:cubicBezTo>
                      <a:pt x="1228484" y="963169"/>
                      <a:pt x="1228484" y="963393"/>
                      <a:pt x="1228428" y="963673"/>
                    </a:cubicBezTo>
                    <a:cubicBezTo>
                      <a:pt x="1229548" y="964234"/>
                      <a:pt x="1230557" y="964962"/>
                      <a:pt x="1231398" y="965859"/>
                    </a:cubicBezTo>
                    <a:cubicBezTo>
                      <a:pt x="1233359" y="967932"/>
                      <a:pt x="1234368" y="970734"/>
                      <a:pt x="1234199" y="973592"/>
                    </a:cubicBezTo>
                    <a:lnTo>
                      <a:pt x="1228484" y="1065493"/>
                    </a:lnTo>
                    <a:lnTo>
                      <a:pt x="1227139" y="1092279"/>
                    </a:lnTo>
                    <a:lnTo>
                      <a:pt x="1248937" y="1141256"/>
                    </a:lnTo>
                    <a:lnTo>
                      <a:pt x="1253700" y="1149381"/>
                    </a:lnTo>
                    <a:lnTo>
                      <a:pt x="1326213" y="1272831"/>
                    </a:lnTo>
                    <a:cubicBezTo>
                      <a:pt x="1328118" y="1276137"/>
                      <a:pt x="1328062" y="1280116"/>
                      <a:pt x="1326213" y="1283310"/>
                    </a:cubicBezTo>
                    <a:lnTo>
                      <a:pt x="1325652" y="1284935"/>
                    </a:lnTo>
                    <a:cubicBezTo>
                      <a:pt x="1325484" y="1285383"/>
                      <a:pt x="1325316" y="1285888"/>
                      <a:pt x="1325092" y="1286280"/>
                    </a:cubicBezTo>
                    <a:lnTo>
                      <a:pt x="1324363" y="1287737"/>
                    </a:lnTo>
                    <a:cubicBezTo>
                      <a:pt x="1323859" y="1288746"/>
                      <a:pt x="1323243" y="1289642"/>
                      <a:pt x="1322458" y="1290427"/>
                    </a:cubicBezTo>
                    <a:lnTo>
                      <a:pt x="1319600" y="1293285"/>
                    </a:lnTo>
                    <a:cubicBezTo>
                      <a:pt x="1318480" y="1294405"/>
                      <a:pt x="1317079" y="1295246"/>
                      <a:pt x="1315566" y="1295806"/>
                    </a:cubicBezTo>
                    <a:lnTo>
                      <a:pt x="1313380" y="1296535"/>
                    </a:lnTo>
                    <a:cubicBezTo>
                      <a:pt x="1312147" y="1298160"/>
                      <a:pt x="1310410" y="1299449"/>
                      <a:pt x="1308393" y="1300121"/>
                    </a:cubicBezTo>
                    <a:lnTo>
                      <a:pt x="1306936" y="1300625"/>
                    </a:lnTo>
                    <a:lnTo>
                      <a:pt x="1302061" y="1303035"/>
                    </a:lnTo>
                    <a:cubicBezTo>
                      <a:pt x="1301444" y="1304212"/>
                      <a:pt x="1300604" y="1305277"/>
                      <a:pt x="1299595" y="1306117"/>
                    </a:cubicBezTo>
                    <a:cubicBezTo>
                      <a:pt x="1299651" y="1306565"/>
                      <a:pt x="1299707" y="1307070"/>
                      <a:pt x="1299707" y="1307518"/>
                    </a:cubicBezTo>
                    <a:lnTo>
                      <a:pt x="1299707" y="1308975"/>
                    </a:lnTo>
                    <a:cubicBezTo>
                      <a:pt x="1299707" y="1313290"/>
                      <a:pt x="1297017" y="1317044"/>
                      <a:pt x="1293263" y="1318557"/>
                    </a:cubicBezTo>
                    <a:lnTo>
                      <a:pt x="1293263" y="1321191"/>
                    </a:lnTo>
                    <a:cubicBezTo>
                      <a:pt x="1293263" y="1323937"/>
                      <a:pt x="1292142" y="1326571"/>
                      <a:pt x="1290237" y="1328532"/>
                    </a:cubicBezTo>
                    <a:lnTo>
                      <a:pt x="1288780" y="1329989"/>
                    </a:lnTo>
                    <a:cubicBezTo>
                      <a:pt x="1287771" y="1330942"/>
                      <a:pt x="1286594" y="1331726"/>
                      <a:pt x="1285305" y="1332287"/>
                    </a:cubicBezTo>
                    <a:lnTo>
                      <a:pt x="1281719" y="1333744"/>
                    </a:lnTo>
                    <a:cubicBezTo>
                      <a:pt x="1280486" y="1334248"/>
                      <a:pt x="1279197" y="1334472"/>
                      <a:pt x="1277853" y="1334472"/>
                    </a:cubicBezTo>
                    <a:lnTo>
                      <a:pt x="1277404" y="1334472"/>
                    </a:lnTo>
                    <a:lnTo>
                      <a:pt x="1277404" y="1335593"/>
                    </a:lnTo>
                    <a:cubicBezTo>
                      <a:pt x="1277404" y="1338283"/>
                      <a:pt x="1276339" y="1340860"/>
                      <a:pt x="1274490" y="1342766"/>
                    </a:cubicBezTo>
                    <a:cubicBezTo>
                      <a:pt x="1274322" y="1345231"/>
                      <a:pt x="1273257" y="1347585"/>
                      <a:pt x="1271520" y="1349322"/>
                    </a:cubicBezTo>
                    <a:lnTo>
                      <a:pt x="1270792" y="1350050"/>
                    </a:lnTo>
                    <a:cubicBezTo>
                      <a:pt x="1270007" y="1350835"/>
                      <a:pt x="1269055" y="1351507"/>
                      <a:pt x="1268046" y="1352012"/>
                    </a:cubicBezTo>
                    <a:lnTo>
                      <a:pt x="1266589" y="1352740"/>
                    </a:lnTo>
                    <a:cubicBezTo>
                      <a:pt x="1265636" y="1353245"/>
                      <a:pt x="1264572" y="1353525"/>
                      <a:pt x="1263507" y="1353693"/>
                    </a:cubicBezTo>
                    <a:cubicBezTo>
                      <a:pt x="1262722" y="1354478"/>
                      <a:pt x="1261826" y="1355094"/>
                      <a:pt x="1260873" y="1355598"/>
                    </a:cubicBezTo>
                    <a:lnTo>
                      <a:pt x="1259416" y="1356327"/>
                    </a:lnTo>
                    <a:cubicBezTo>
                      <a:pt x="1259192" y="1356439"/>
                      <a:pt x="1258912" y="1356551"/>
                      <a:pt x="1258688" y="1356663"/>
                    </a:cubicBezTo>
                    <a:cubicBezTo>
                      <a:pt x="1258632" y="1359297"/>
                      <a:pt x="1257567" y="1361706"/>
                      <a:pt x="1255830" y="1363556"/>
                    </a:cubicBezTo>
                    <a:lnTo>
                      <a:pt x="1255830" y="1363611"/>
                    </a:lnTo>
                    <a:cubicBezTo>
                      <a:pt x="1255830" y="1366469"/>
                      <a:pt x="1254653" y="1369103"/>
                      <a:pt x="1252692" y="1371064"/>
                    </a:cubicBezTo>
                    <a:cubicBezTo>
                      <a:pt x="1252243" y="1372914"/>
                      <a:pt x="1251291" y="1374651"/>
                      <a:pt x="1249946" y="1375996"/>
                    </a:cubicBezTo>
                    <a:lnTo>
                      <a:pt x="1249722" y="1376220"/>
                    </a:lnTo>
                    <a:cubicBezTo>
                      <a:pt x="1249666" y="1376332"/>
                      <a:pt x="1249610" y="1376444"/>
                      <a:pt x="1249554" y="1376556"/>
                    </a:cubicBezTo>
                    <a:lnTo>
                      <a:pt x="1220134" y="1429679"/>
                    </a:lnTo>
                    <a:lnTo>
                      <a:pt x="1216043" y="1437917"/>
                    </a:lnTo>
                    <a:cubicBezTo>
                      <a:pt x="1215539" y="1438925"/>
                      <a:pt x="1214867" y="1439822"/>
                      <a:pt x="1214082" y="1440607"/>
                    </a:cubicBezTo>
                    <a:lnTo>
                      <a:pt x="1212625" y="1442064"/>
                    </a:lnTo>
                    <a:cubicBezTo>
                      <a:pt x="1210664" y="1444025"/>
                      <a:pt x="1208030" y="1445090"/>
                      <a:pt x="1205340" y="1445090"/>
                    </a:cubicBezTo>
                    <a:lnTo>
                      <a:pt x="1202426" y="1445090"/>
                    </a:lnTo>
                    <a:cubicBezTo>
                      <a:pt x="1203323" y="1448620"/>
                      <a:pt x="1202314" y="1452375"/>
                      <a:pt x="1199737" y="1455008"/>
                    </a:cubicBezTo>
                    <a:lnTo>
                      <a:pt x="1198280" y="1456465"/>
                    </a:lnTo>
                    <a:cubicBezTo>
                      <a:pt x="1196710" y="1458034"/>
                      <a:pt x="1194749" y="1458987"/>
                      <a:pt x="1192732" y="1459323"/>
                    </a:cubicBezTo>
                    <a:cubicBezTo>
                      <a:pt x="1192732" y="1460388"/>
                      <a:pt x="1192564" y="1461453"/>
                      <a:pt x="1192228" y="1462461"/>
                    </a:cubicBezTo>
                    <a:lnTo>
                      <a:pt x="1191499" y="1464591"/>
                    </a:lnTo>
                    <a:cubicBezTo>
                      <a:pt x="1191443" y="1464759"/>
                      <a:pt x="1191387" y="1464983"/>
                      <a:pt x="1191275" y="1465151"/>
                    </a:cubicBezTo>
                    <a:lnTo>
                      <a:pt x="1191163" y="1465431"/>
                    </a:lnTo>
                    <a:cubicBezTo>
                      <a:pt x="1191499" y="1467561"/>
                      <a:pt x="1191163" y="1469746"/>
                      <a:pt x="1190210" y="1471707"/>
                    </a:cubicBezTo>
                    <a:lnTo>
                      <a:pt x="1189482" y="1473164"/>
                    </a:lnTo>
                    <a:cubicBezTo>
                      <a:pt x="1188977" y="1474173"/>
                      <a:pt x="1188305" y="1475070"/>
                      <a:pt x="1187520" y="1475854"/>
                    </a:cubicBezTo>
                    <a:lnTo>
                      <a:pt x="1186792" y="1476583"/>
                    </a:lnTo>
                    <a:cubicBezTo>
                      <a:pt x="1186736" y="1476639"/>
                      <a:pt x="1186624" y="1476751"/>
                      <a:pt x="1186568" y="1476807"/>
                    </a:cubicBezTo>
                    <a:cubicBezTo>
                      <a:pt x="1187464" y="1477647"/>
                      <a:pt x="1188193" y="1478600"/>
                      <a:pt x="1188753" y="1479721"/>
                    </a:cubicBezTo>
                    <a:lnTo>
                      <a:pt x="1188753" y="1479721"/>
                    </a:lnTo>
                    <a:cubicBezTo>
                      <a:pt x="1191499" y="1482859"/>
                      <a:pt x="1192059" y="1487342"/>
                      <a:pt x="1190210" y="1491096"/>
                    </a:cubicBezTo>
                    <a:lnTo>
                      <a:pt x="1189482" y="1492553"/>
                    </a:lnTo>
                    <a:cubicBezTo>
                      <a:pt x="1189370" y="1492778"/>
                      <a:pt x="1189202" y="1493058"/>
                      <a:pt x="1189089" y="1493282"/>
                    </a:cubicBezTo>
                    <a:cubicBezTo>
                      <a:pt x="1188697" y="1494290"/>
                      <a:pt x="1188081" y="1495243"/>
                      <a:pt x="1187408" y="1496084"/>
                    </a:cubicBezTo>
                    <a:lnTo>
                      <a:pt x="1185447" y="1500623"/>
                    </a:lnTo>
                    <a:cubicBezTo>
                      <a:pt x="1184158" y="1503593"/>
                      <a:pt x="1181581" y="1505778"/>
                      <a:pt x="1178442" y="1506562"/>
                    </a:cubicBezTo>
                    <a:lnTo>
                      <a:pt x="1176929" y="1506955"/>
                    </a:lnTo>
                    <a:lnTo>
                      <a:pt x="1176929" y="1507291"/>
                    </a:lnTo>
                    <a:cubicBezTo>
                      <a:pt x="1176929" y="1509645"/>
                      <a:pt x="1176145" y="1511942"/>
                      <a:pt x="1174632" y="1513735"/>
                    </a:cubicBezTo>
                    <a:cubicBezTo>
                      <a:pt x="1175977" y="1515416"/>
                      <a:pt x="1176761" y="1517434"/>
                      <a:pt x="1176873" y="1519563"/>
                    </a:cubicBezTo>
                    <a:lnTo>
                      <a:pt x="1177322" y="1521300"/>
                    </a:lnTo>
                    <a:cubicBezTo>
                      <a:pt x="1177546" y="1522141"/>
                      <a:pt x="1177602" y="1522981"/>
                      <a:pt x="1177602" y="1523822"/>
                    </a:cubicBezTo>
                    <a:lnTo>
                      <a:pt x="1177602" y="1526680"/>
                    </a:lnTo>
                    <a:cubicBezTo>
                      <a:pt x="1177602" y="1527352"/>
                      <a:pt x="1177546" y="1528025"/>
                      <a:pt x="1177378" y="1528697"/>
                    </a:cubicBezTo>
                    <a:lnTo>
                      <a:pt x="1176873" y="1531331"/>
                    </a:lnTo>
                    <a:cubicBezTo>
                      <a:pt x="1176817" y="1533236"/>
                      <a:pt x="1176201" y="1535142"/>
                      <a:pt x="1175136" y="1536711"/>
                    </a:cubicBezTo>
                    <a:lnTo>
                      <a:pt x="1173679" y="1538840"/>
                    </a:lnTo>
                    <a:cubicBezTo>
                      <a:pt x="1173231" y="1539512"/>
                      <a:pt x="1172727" y="1540129"/>
                      <a:pt x="1172166" y="1540689"/>
                    </a:cubicBezTo>
                    <a:lnTo>
                      <a:pt x="1171830" y="1541362"/>
                    </a:lnTo>
                    <a:lnTo>
                      <a:pt x="1171830" y="1545396"/>
                    </a:lnTo>
                    <a:cubicBezTo>
                      <a:pt x="1171830" y="1546237"/>
                      <a:pt x="1171718" y="1547078"/>
                      <a:pt x="1171550" y="1547918"/>
                    </a:cubicBezTo>
                    <a:lnTo>
                      <a:pt x="1169476" y="1556996"/>
                    </a:lnTo>
                    <a:cubicBezTo>
                      <a:pt x="1169196" y="1558229"/>
                      <a:pt x="1168692" y="1559406"/>
                      <a:pt x="1168019" y="1560415"/>
                    </a:cubicBezTo>
                    <a:cubicBezTo>
                      <a:pt x="1168188" y="1561143"/>
                      <a:pt x="1168244" y="1561871"/>
                      <a:pt x="1168244" y="1562656"/>
                    </a:cubicBezTo>
                    <a:lnTo>
                      <a:pt x="1168244" y="1564113"/>
                    </a:lnTo>
                    <a:cubicBezTo>
                      <a:pt x="1168244" y="1565402"/>
                      <a:pt x="1167963" y="1566746"/>
                      <a:pt x="1167515" y="1567923"/>
                    </a:cubicBezTo>
                    <a:lnTo>
                      <a:pt x="1165610" y="1572631"/>
                    </a:lnTo>
                    <a:lnTo>
                      <a:pt x="1166002" y="1575713"/>
                    </a:lnTo>
                    <a:cubicBezTo>
                      <a:pt x="1166058" y="1576049"/>
                      <a:pt x="1166058" y="1576441"/>
                      <a:pt x="1166058" y="1576777"/>
                    </a:cubicBezTo>
                    <a:cubicBezTo>
                      <a:pt x="1166506" y="1577954"/>
                      <a:pt x="1166787" y="1579243"/>
                      <a:pt x="1166787" y="1580532"/>
                    </a:cubicBezTo>
                    <a:cubicBezTo>
                      <a:pt x="1166787" y="1584006"/>
                      <a:pt x="1165049" y="1587200"/>
                      <a:pt x="1162191" y="1589161"/>
                    </a:cubicBezTo>
                    <a:lnTo>
                      <a:pt x="1157877" y="1592019"/>
                    </a:lnTo>
                    <a:cubicBezTo>
                      <a:pt x="1155915" y="1593308"/>
                      <a:pt x="1153674" y="1593869"/>
                      <a:pt x="1151432" y="1593756"/>
                    </a:cubicBezTo>
                    <a:cubicBezTo>
                      <a:pt x="1151656" y="1593308"/>
                      <a:pt x="1151432" y="1593364"/>
                      <a:pt x="1151208" y="1593364"/>
                    </a:cubicBezTo>
                    <a:close/>
                    <a:moveTo>
                      <a:pt x="271759" y="1561423"/>
                    </a:moveTo>
                    <a:cubicBezTo>
                      <a:pt x="272151" y="1561591"/>
                      <a:pt x="272544" y="1561816"/>
                      <a:pt x="272880" y="1562040"/>
                    </a:cubicBezTo>
                    <a:lnTo>
                      <a:pt x="274337" y="1562936"/>
                    </a:lnTo>
                    <a:cubicBezTo>
                      <a:pt x="275682" y="1562264"/>
                      <a:pt x="277195" y="1561927"/>
                      <a:pt x="278764" y="1561871"/>
                    </a:cubicBezTo>
                    <a:lnTo>
                      <a:pt x="279100" y="1561759"/>
                    </a:lnTo>
                    <a:cubicBezTo>
                      <a:pt x="279604" y="1560246"/>
                      <a:pt x="280445" y="1558845"/>
                      <a:pt x="281622" y="1557668"/>
                    </a:cubicBezTo>
                    <a:lnTo>
                      <a:pt x="282350" y="1556940"/>
                    </a:lnTo>
                    <a:cubicBezTo>
                      <a:pt x="283471" y="1555819"/>
                      <a:pt x="284816" y="1554979"/>
                      <a:pt x="286329" y="1554475"/>
                    </a:cubicBezTo>
                    <a:lnTo>
                      <a:pt x="288458" y="1553746"/>
                    </a:lnTo>
                    <a:cubicBezTo>
                      <a:pt x="288458" y="1553746"/>
                      <a:pt x="288514" y="1553746"/>
                      <a:pt x="288514" y="1553746"/>
                    </a:cubicBezTo>
                    <a:cubicBezTo>
                      <a:pt x="289355" y="1552681"/>
                      <a:pt x="290363" y="1551785"/>
                      <a:pt x="291484" y="1551112"/>
                    </a:cubicBezTo>
                    <a:cubicBezTo>
                      <a:pt x="292437" y="1548759"/>
                      <a:pt x="294174" y="1546853"/>
                      <a:pt x="296471" y="1545732"/>
                    </a:cubicBezTo>
                    <a:lnTo>
                      <a:pt x="297536" y="1545228"/>
                    </a:lnTo>
                    <a:cubicBezTo>
                      <a:pt x="297592" y="1545004"/>
                      <a:pt x="297648" y="1544780"/>
                      <a:pt x="297760" y="1544556"/>
                    </a:cubicBezTo>
                    <a:lnTo>
                      <a:pt x="298489" y="1542426"/>
                    </a:lnTo>
                    <a:cubicBezTo>
                      <a:pt x="299161" y="1540465"/>
                      <a:pt x="300394" y="1538728"/>
                      <a:pt x="302075" y="1537439"/>
                    </a:cubicBezTo>
                    <a:lnTo>
                      <a:pt x="304933" y="1535310"/>
                    </a:lnTo>
                    <a:cubicBezTo>
                      <a:pt x="305157" y="1535142"/>
                      <a:pt x="305381" y="1534973"/>
                      <a:pt x="305661" y="1534805"/>
                    </a:cubicBezTo>
                    <a:lnTo>
                      <a:pt x="311377" y="1531219"/>
                    </a:lnTo>
                    <a:cubicBezTo>
                      <a:pt x="312386" y="1530603"/>
                      <a:pt x="313507" y="1530154"/>
                      <a:pt x="314627" y="1529874"/>
                    </a:cubicBezTo>
                    <a:lnTo>
                      <a:pt x="314740" y="1529594"/>
                    </a:lnTo>
                    <a:cubicBezTo>
                      <a:pt x="315524" y="1527969"/>
                      <a:pt x="316757" y="1526624"/>
                      <a:pt x="318270" y="1525615"/>
                    </a:cubicBezTo>
                    <a:lnTo>
                      <a:pt x="319951" y="1524494"/>
                    </a:lnTo>
                    <a:lnTo>
                      <a:pt x="323481" y="1521580"/>
                    </a:lnTo>
                    <a:lnTo>
                      <a:pt x="327908" y="1516930"/>
                    </a:lnTo>
                    <a:cubicBezTo>
                      <a:pt x="327516" y="1515865"/>
                      <a:pt x="327292" y="1514800"/>
                      <a:pt x="327292" y="1513623"/>
                    </a:cubicBezTo>
                    <a:cubicBezTo>
                      <a:pt x="325779" y="1511046"/>
                      <a:pt x="325443" y="1507907"/>
                      <a:pt x="326395" y="1505050"/>
                    </a:cubicBezTo>
                    <a:lnTo>
                      <a:pt x="327124" y="1502920"/>
                    </a:lnTo>
                    <a:cubicBezTo>
                      <a:pt x="327292" y="1502472"/>
                      <a:pt x="327460" y="1502023"/>
                      <a:pt x="327684" y="1501575"/>
                    </a:cubicBezTo>
                    <a:lnTo>
                      <a:pt x="329141" y="1498717"/>
                    </a:lnTo>
                    <a:cubicBezTo>
                      <a:pt x="330150" y="1496700"/>
                      <a:pt x="331775" y="1495075"/>
                      <a:pt x="333736" y="1494122"/>
                    </a:cubicBezTo>
                    <a:lnTo>
                      <a:pt x="335193" y="1493394"/>
                    </a:lnTo>
                    <a:cubicBezTo>
                      <a:pt x="336370" y="1492834"/>
                      <a:pt x="337603" y="1492441"/>
                      <a:pt x="338892" y="1492329"/>
                    </a:cubicBezTo>
                    <a:lnTo>
                      <a:pt x="339228" y="1491152"/>
                    </a:lnTo>
                    <a:cubicBezTo>
                      <a:pt x="339732" y="1489471"/>
                      <a:pt x="340629" y="1487902"/>
                      <a:pt x="341862" y="1486669"/>
                    </a:cubicBezTo>
                    <a:lnTo>
                      <a:pt x="342590" y="1485941"/>
                    </a:lnTo>
                    <a:cubicBezTo>
                      <a:pt x="344551" y="1484036"/>
                      <a:pt x="347129" y="1482915"/>
                      <a:pt x="349875" y="1482915"/>
                    </a:cubicBezTo>
                    <a:lnTo>
                      <a:pt x="350603" y="1482915"/>
                    </a:lnTo>
                    <a:cubicBezTo>
                      <a:pt x="353349" y="1482915"/>
                      <a:pt x="355983" y="1483980"/>
                      <a:pt x="357888" y="1485941"/>
                    </a:cubicBezTo>
                    <a:lnTo>
                      <a:pt x="358561" y="1486613"/>
                    </a:lnTo>
                    <a:cubicBezTo>
                      <a:pt x="360578" y="1486333"/>
                      <a:pt x="362651" y="1486669"/>
                      <a:pt x="364557" y="1487622"/>
                    </a:cubicBezTo>
                    <a:lnTo>
                      <a:pt x="366014" y="1488350"/>
                    </a:lnTo>
                    <a:cubicBezTo>
                      <a:pt x="367527" y="1489135"/>
                      <a:pt x="368816" y="1490256"/>
                      <a:pt x="369824" y="1491601"/>
                    </a:cubicBezTo>
                    <a:lnTo>
                      <a:pt x="370160" y="1491601"/>
                    </a:lnTo>
                    <a:lnTo>
                      <a:pt x="370777" y="1491152"/>
                    </a:lnTo>
                    <a:cubicBezTo>
                      <a:pt x="372458" y="1490032"/>
                      <a:pt x="374475" y="1489415"/>
                      <a:pt x="376493" y="1489415"/>
                    </a:cubicBezTo>
                    <a:lnTo>
                      <a:pt x="377669" y="1489415"/>
                    </a:lnTo>
                    <a:lnTo>
                      <a:pt x="378342" y="1489079"/>
                    </a:lnTo>
                    <a:cubicBezTo>
                      <a:pt x="378958" y="1488406"/>
                      <a:pt x="379687" y="1487846"/>
                      <a:pt x="380471" y="1487342"/>
                    </a:cubicBezTo>
                    <a:cubicBezTo>
                      <a:pt x="380527" y="1487286"/>
                      <a:pt x="380583" y="1487286"/>
                      <a:pt x="380639" y="1487230"/>
                    </a:cubicBezTo>
                    <a:cubicBezTo>
                      <a:pt x="380864" y="1486838"/>
                      <a:pt x="381144" y="1486445"/>
                      <a:pt x="381424" y="1486053"/>
                    </a:cubicBezTo>
                    <a:lnTo>
                      <a:pt x="384282" y="1482467"/>
                    </a:lnTo>
                    <a:cubicBezTo>
                      <a:pt x="386243" y="1480001"/>
                      <a:pt x="389213" y="1478600"/>
                      <a:pt x="392351" y="1478600"/>
                    </a:cubicBezTo>
                    <a:lnTo>
                      <a:pt x="396442" y="1478600"/>
                    </a:lnTo>
                    <a:cubicBezTo>
                      <a:pt x="398067" y="1477647"/>
                      <a:pt x="399916" y="1477143"/>
                      <a:pt x="401765" y="1477143"/>
                    </a:cubicBezTo>
                    <a:lnTo>
                      <a:pt x="402046" y="1476583"/>
                    </a:lnTo>
                    <a:cubicBezTo>
                      <a:pt x="402494" y="1475798"/>
                      <a:pt x="403054" y="1475070"/>
                      <a:pt x="403727" y="1474397"/>
                    </a:cubicBezTo>
                    <a:lnTo>
                      <a:pt x="405856" y="1472268"/>
                    </a:lnTo>
                    <a:lnTo>
                      <a:pt x="420930" y="1456465"/>
                    </a:lnTo>
                    <a:cubicBezTo>
                      <a:pt x="421322" y="1456073"/>
                      <a:pt x="421715" y="1455737"/>
                      <a:pt x="422163" y="1455400"/>
                    </a:cubicBezTo>
                    <a:lnTo>
                      <a:pt x="430064" y="1449685"/>
                    </a:lnTo>
                    <a:cubicBezTo>
                      <a:pt x="431857" y="1448396"/>
                      <a:pt x="433931" y="1447723"/>
                      <a:pt x="436116" y="1447723"/>
                    </a:cubicBezTo>
                    <a:lnTo>
                      <a:pt x="437573" y="1447723"/>
                    </a:lnTo>
                    <a:cubicBezTo>
                      <a:pt x="443289" y="1447723"/>
                      <a:pt x="447884" y="1452375"/>
                      <a:pt x="447884" y="1458034"/>
                    </a:cubicBezTo>
                    <a:lnTo>
                      <a:pt x="447884" y="1460164"/>
                    </a:lnTo>
                    <a:cubicBezTo>
                      <a:pt x="447884" y="1462910"/>
                      <a:pt x="446819" y="1465543"/>
                      <a:pt x="444858" y="1467505"/>
                    </a:cubicBezTo>
                    <a:lnTo>
                      <a:pt x="443681" y="1468681"/>
                    </a:lnTo>
                    <a:lnTo>
                      <a:pt x="438638" y="1477479"/>
                    </a:lnTo>
                    <a:cubicBezTo>
                      <a:pt x="438862" y="1477535"/>
                      <a:pt x="439086" y="1477591"/>
                      <a:pt x="439366" y="1477703"/>
                    </a:cubicBezTo>
                    <a:lnTo>
                      <a:pt x="441496" y="1478432"/>
                    </a:lnTo>
                    <a:cubicBezTo>
                      <a:pt x="442224" y="1478656"/>
                      <a:pt x="442953" y="1478992"/>
                      <a:pt x="443625" y="1479385"/>
                    </a:cubicBezTo>
                    <a:lnTo>
                      <a:pt x="449397" y="1476807"/>
                    </a:lnTo>
                    <a:cubicBezTo>
                      <a:pt x="452311" y="1475350"/>
                      <a:pt x="455729" y="1475350"/>
                      <a:pt x="458643" y="1476807"/>
                    </a:cubicBezTo>
                    <a:lnTo>
                      <a:pt x="460100" y="1477535"/>
                    </a:lnTo>
                    <a:cubicBezTo>
                      <a:pt x="462566" y="1478768"/>
                      <a:pt x="464415" y="1480898"/>
                      <a:pt x="465312" y="1483531"/>
                    </a:cubicBezTo>
                    <a:lnTo>
                      <a:pt x="465424" y="1483867"/>
                    </a:lnTo>
                    <a:lnTo>
                      <a:pt x="467553" y="1486501"/>
                    </a:lnTo>
                    <a:lnTo>
                      <a:pt x="471252" y="1486501"/>
                    </a:lnTo>
                    <a:cubicBezTo>
                      <a:pt x="472372" y="1486501"/>
                      <a:pt x="473493" y="1486669"/>
                      <a:pt x="474558" y="1487062"/>
                    </a:cubicBezTo>
                    <a:lnTo>
                      <a:pt x="474558" y="1486781"/>
                    </a:lnTo>
                    <a:cubicBezTo>
                      <a:pt x="474558" y="1485661"/>
                      <a:pt x="474726" y="1484540"/>
                      <a:pt x="475062" y="1483531"/>
                    </a:cubicBezTo>
                    <a:lnTo>
                      <a:pt x="475791" y="1481402"/>
                    </a:lnTo>
                    <a:cubicBezTo>
                      <a:pt x="475847" y="1481178"/>
                      <a:pt x="475959" y="1480953"/>
                      <a:pt x="476015" y="1480729"/>
                    </a:cubicBezTo>
                    <a:cubicBezTo>
                      <a:pt x="475959" y="1480393"/>
                      <a:pt x="475959" y="1480001"/>
                      <a:pt x="475959" y="1479609"/>
                    </a:cubicBezTo>
                    <a:lnTo>
                      <a:pt x="475959" y="1477479"/>
                    </a:lnTo>
                    <a:cubicBezTo>
                      <a:pt x="475959" y="1474733"/>
                      <a:pt x="477024" y="1472100"/>
                      <a:pt x="478985" y="1470194"/>
                    </a:cubicBezTo>
                    <a:lnTo>
                      <a:pt x="479825" y="1468906"/>
                    </a:lnTo>
                    <a:cubicBezTo>
                      <a:pt x="481170" y="1466832"/>
                      <a:pt x="483244" y="1465375"/>
                      <a:pt x="485541" y="1464703"/>
                    </a:cubicBezTo>
                    <a:lnTo>
                      <a:pt x="486158" y="1461285"/>
                    </a:lnTo>
                    <a:cubicBezTo>
                      <a:pt x="486438" y="1459884"/>
                      <a:pt x="486942" y="1458595"/>
                      <a:pt x="487727" y="1457418"/>
                    </a:cubicBezTo>
                    <a:lnTo>
                      <a:pt x="492041" y="1450974"/>
                    </a:lnTo>
                    <a:cubicBezTo>
                      <a:pt x="492378" y="1450469"/>
                      <a:pt x="492770" y="1449965"/>
                      <a:pt x="493162" y="1449573"/>
                    </a:cubicBezTo>
                    <a:lnTo>
                      <a:pt x="494507" y="1445930"/>
                    </a:lnTo>
                    <a:cubicBezTo>
                      <a:pt x="496300" y="1441167"/>
                      <a:pt x="501232" y="1438421"/>
                      <a:pt x="506219" y="1439430"/>
                    </a:cubicBezTo>
                    <a:lnTo>
                      <a:pt x="506331" y="1439430"/>
                    </a:lnTo>
                    <a:cubicBezTo>
                      <a:pt x="510029" y="1437749"/>
                      <a:pt x="514400" y="1438365"/>
                      <a:pt x="517426" y="1441055"/>
                    </a:cubicBezTo>
                    <a:lnTo>
                      <a:pt x="522078" y="1445146"/>
                    </a:lnTo>
                    <a:lnTo>
                      <a:pt x="527457" y="1447667"/>
                    </a:lnTo>
                    <a:cubicBezTo>
                      <a:pt x="529811" y="1446883"/>
                      <a:pt x="532332" y="1446939"/>
                      <a:pt x="534686" y="1447892"/>
                    </a:cubicBezTo>
                    <a:cubicBezTo>
                      <a:pt x="535807" y="1448340"/>
                      <a:pt x="536871" y="1449012"/>
                      <a:pt x="537712" y="1449853"/>
                    </a:cubicBezTo>
                    <a:cubicBezTo>
                      <a:pt x="538104" y="1450021"/>
                      <a:pt x="538553" y="1450189"/>
                      <a:pt x="538945" y="1450357"/>
                    </a:cubicBezTo>
                    <a:lnTo>
                      <a:pt x="546117" y="1453944"/>
                    </a:lnTo>
                    <a:cubicBezTo>
                      <a:pt x="546846" y="1454336"/>
                      <a:pt x="547574" y="1454784"/>
                      <a:pt x="548191" y="1455289"/>
                    </a:cubicBezTo>
                    <a:lnTo>
                      <a:pt x="548695" y="1454560"/>
                    </a:lnTo>
                    <a:cubicBezTo>
                      <a:pt x="548807" y="1454392"/>
                      <a:pt x="548919" y="1454224"/>
                      <a:pt x="549032" y="1454112"/>
                    </a:cubicBezTo>
                    <a:lnTo>
                      <a:pt x="551161" y="1451254"/>
                    </a:lnTo>
                    <a:cubicBezTo>
                      <a:pt x="552394" y="1449573"/>
                      <a:pt x="554131" y="1448340"/>
                      <a:pt x="556148" y="1447667"/>
                    </a:cubicBezTo>
                    <a:lnTo>
                      <a:pt x="558278" y="1446939"/>
                    </a:lnTo>
                    <a:cubicBezTo>
                      <a:pt x="559342" y="1446603"/>
                      <a:pt x="560463" y="1446378"/>
                      <a:pt x="561584" y="1446378"/>
                    </a:cubicBezTo>
                    <a:lnTo>
                      <a:pt x="563489" y="1446378"/>
                    </a:lnTo>
                    <a:lnTo>
                      <a:pt x="563993" y="1446042"/>
                    </a:lnTo>
                    <a:cubicBezTo>
                      <a:pt x="564778" y="1444585"/>
                      <a:pt x="565899" y="1443353"/>
                      <a:pt x="567244" y="1442456"/>
                    </a:cubicBezTo>
                    <a:cubicBezTo>
                      <a:pt x="568420" y="1439822"/>
                      <a:pt x="570606" y="1437805"/>
                      <a:pt x="573408" y="1436852"/>
                    </a:cubicBezTo>
                    <a:lnTo>
                      <a:pt x="581477" y="1434162"/>
                    </a:lnTo>
                    <a:cubicBezTo>
                      <a:pt x="581365" y="1433378"/>
                      <a:pt x="581365" y="1432649"/>
                      <a:pt x="581477" y="1431865"/>
                    </a:cubicBezTo>
                    <a:lnTo>
                      <a:pt x="582934" y="1418920"/>
                    </a:lnTo>
                    <a:lnTo>
                      <a:pt x="584447" y="1409170"/>
                    </a:lnTo>
                    <a:cubicBezTo>
                      <a:pt x="584615" y="1407937"/>
                      <a:pt x="585063" y="1406704"/>
                      <a:pt x="585680" y="1405639"/>
                    </a:cubicBezTo>
                    <a:lnTo>
                      <a:pt x="590051" y="1398074"/>
                    </a:lnTo>
                    <a:lnTo>
                      <a:pt x="591452" y="1392863"/>
                    </a:lnTo>
                    <a:lnTo>
                      <a:pt x="591452" y="1390958"/>
                    </a:lnTo>
                    <a:lnTo>
                      <a:pt x="590387" y="1388828"/>
                    </a:lnTo>
                    <a:cubicBezTo>
                      <a:pt x="589659" y="1387371"/>
                      <a:pt x="589266" y="1385802"/>
                      <a:pt x="589266" y="1384177"/>
                    </a:cubicBezTo>
                    <a:lnTo>
                      <a:pt x="589266" y="1379862"/>
                    </a:lnTo>
                    <a:cubicBezTo>
                      <a:pt x="589266" y="1379526"/>
                      <a:pt x="589266" y="1379190"/>
                      <a:pt x="589322" y="1378854"/>
                    </a:cubicBezTo>
                    <a:lnTo>
                      <a:pt x="589995" y="1372017"/>
                    </a:lnTo>
                    <a:cubicBezTo>
                      <a:pt x="589995" y="1369271"/>
                      <a:pt x="591059" y="1366638"/>
                      <a:pt x="593021" y="1364732"/>
                    </a:cubicBezTo>
                    <a:lnTo>
                      <a:pt x="593077" y="1364676"/>
                    </a:lnTo>
                    <a:lnTo>
                      <a:pt x="593749" y="1361706"/>
                    </a:lnTo>
                    <a:lnTo>
                      <a:pt x="594590" y="1353917"/>
                    </a:lnTo>
                    <a:cubicBezTo>
                      <a:pt x="593693" y="1352572"/>
                      <a:pt x="593133" y="1350947"/>
                      <a:pt x="592965" y="1349322"/>
                    </a:cubicBezTo>
                    <a:cubicBezTo>
                      <a:pt x="591508" y="1348482"/>
                      <a:pt x="590275" y="1347249"/>
                      <a:pt x="589378" y="1345736"/>
                    </a:cubicBezTo>
                    <a:lnTo>
                      <a:pt x="587249" y="1342149"/>
                    </a:lnTo>
                    <a:cubicBezTo>
                      <a:pt x="586128" y="1340244"/>
                      <a:pt x="585624" y="1338003"/>
                      <a:pt x="585848" y="1335817"/>
                    </a:cubicBezTo>
                    <a:lnTo>
                      <a:pt x="586576" y="1328644"/>
                    </a:lnTo>
                    <a:cubicBezTo>
                      <a:pt x="586689" y="1327411"/>
                      <a:pt x="587081" y="1326178"/>
                      <a:pt x="587641" y="1325058"/>
                    </a:cubicBezTo>
                    <a:lnTo>
                      <a:pt x="594085" y="1312169"/>
                    </a:lnTo>
                    <a:cubicBezTo>
                      <a:pt x="595094" y="1310152"/>
                      <a:pt x="596775" y="1308527"/>
                      <a:pt x="598737" y="1307518"/>
                    </a:cubicBezTo>
                    <a:lnTo>
                      <a:pt x="636786" y="1223406"/>
                    </a:lnTo>
                    <a:lnTo>
                      <a:pt x="636786" y="1220548"/>
                    </a:lnTo>
                    <a:cubicBezTo>
                      <a:pt x="636786" y="1217803"/>
                      <a:pt x="637850" y="1215169"/>
                      <a:pt x="639812" y="1213263"/>
                    </a:cubicBezTo>
                    <a:lnTo>
                      <a:pt x="640765" y="1212311"/>
                    </a:lnTo>
                    <a:cubicBezTo>
                      <a:pt x="642446" y="1208949"/>
                      <a:pt x="645976" y="1206651"/>
                      <a:pt x="649955" y="1206651"/>
                    </a:cubicBezTo>
                    <a:lnTo>
                      <a:pt x="651412" y="1206651"/>
                    </a:lnTo>
                    <a:cubicBezTo>
                      <a:pt x="651692" y="1206651"/>
                      <a:pt x="652028" y="1206651"/>
                      <a:pt x="652308" y="1206707"/>
                    </a:cubicBezTo>
                    <a:cubicBezTo>
                      <a:pt x="652813" y="1205138"/>
                      <a:pt x="653653" y="1203681"/>
                      <a:pt x="654830" y="1202504"/>
                    </a:cubicBezTo>
                    <a:lnTo>
                      <a:pt x="658977" y="1198358"/>
                    </a:lnTo>
                    <a:lnTo>
                      <a:pt x="658977" y="1196901"/>
                    </a:lnTo>
                    <a:cubicBezTo>
                      <a:pt x="658977" y="1192978"/>
                      <a:pt x="661162" y="1189448"/>
                      <a:pt x="664636" y="1187654"/>
                    </a:cubicBezTo>
                    <a:lnTo>
                      <a:pt x="666093" y="1186926"/>
                    </a:lnTo>
                    <a:cubicBezTo>
                      <a:pt x="666766" y="1186590"/>
                      <a:pt x="667494" y="1186309"/>
                      <a:pt x="668223" y="1186141"/>
                    </a:cubicBezTo>
                    <a:lnTo>
                      <a:pt x="671081" y="1185413"/>
                    </a:lnTo>
                    <a:cubicBezTo>
                      <a:pt x="675788" y="1184236"/>
                      <a:pt x="680663" y="1186478"/>
                      <a:pt x="682849" y="1190792"/>
                    </a:cubicBezTo>
                    <a:lnTo>
                      <a:pt x="684754" y="1194547"/>
                    </a:lnTo>
                    <a:cubicBezTo>
                      <a:pt x="685482" y="1194659"/>
                      <a:pt x="686211" y="1194883"/>
                      <a:pt x="686883" y="1195163"/>
                    </a:cubicBezTo>
                    <a:cubicBezTo>
                      <a:pt x="690021" y="1194827"/>
                      <a:pt x="693047" y="1195892"/>
                      <a:pt x="695345" y="1198133"/>
                    </a:cubicBezTo>
                    <a:lnTo>
                      <a:pt x="696073" y="1198862"/>
                    </a:lnTo>
                    <a:cubicBezTo>
                      <a:pt x="698819" y="1201608"/>
                      <a:pt x="699772" y="1205698"/>
                      <a:pt x="698539" y="1209397"/>
                    </a:cubicBezTo>
                    <a:lnTo>
                      <a:pt x="698371" y="1209845"/>
                    </a:lnTo>
                    <a:cubicBezTo>
                      <a:pt x="698539" y="1210013"/>
                      <a:pt x="698707" y="1210181"/>
                      <a:pt x="698875" y="1210349"/>
                    </a:cubicBezTo>
                    <a:lnTo>
                      <a:pt x="699604" y="1211078"/>
                    </a:lnTo>
                    <a:cubicBezTo>
                      <a:pt x="700780" y="1212255"/>
                      <a:pt x="701621" y="1213656"/>
                      <a:pt x="702125" y="1215113"/>
                    </a:cubicBezTo>
                    <a:lnTo>
                      <a:pt x="708906" y="1211414"/>
                    </a:lnTo>
                    <a:cubicBezTo>
                      <a:pt x="711932" y="1209789"/>
                      <a:pt x="715630" y="1209733"/>
                      <a:pt x="718656" y="1211358"/>
                    </a:cubicBezTo>
                    <a:lnTo>
                      <a:pt x="764607" y="1235790"/>
                    </a:lnTo>
                    <a:lnTo>
                      <a:pt x="798509" y="1254563"/>
                    </a:lnTo>
                    <a:lnTo>
                      <a:pt x="817842" y="1264818"/>
                    </a:lnTo>
                    <a:lnTo>
                      <a:pt x="822045" y="1263529"/>
                    </a:lnTo>
                    <a:cubicBezTo>
                      <a:pt x="822830" y="1262688"/>
                      <a:pt x="823782" y="1262016"/>
                      <a:pt x="824791" y="1261512"/>
                    </a:cubicBezTo>
                    <a:lnTo>
                      <a:pt x="824903" y="1260671"/>
                    </a:lnTo>
                    <a:cubicBezTo>
                      <a:pt x="825575" y="1255796"/>
                      <a:pt x="829610" y="1252153"/>
                      <a:pt x="834429" y="1251817"/>
                    </a:cubicBezTo>
                    <a:cubicBezTo>
                      <a:pt x="835158" y="1251089"/>
                      <a:pt x="836055" y="1250472"/>
                      <a:pt x="836951" y="1250024"/>
                    </a:cubicBezTo>
                    <a:lnTo>
                      <a:pt x="838408" y="1249295"/>
                    </a:lnTo>
                    <a:cubicBezTo>
                      <a:pt x="839697" y="1248623"/>
                      <a:pt x="841098" y="1248287"/>
                      <a:pt x="842555" y="1248231"/>
                    </a:cubicBezTo>
                    <a:lnTo>
                      <a:pt x="843900" y="1246718"/>
                    </a:lnTo>
                    <a:cubicBezTo>
                      <a:pt x="844236" y="1246325"/>
                      <a:pt x="844628" y="1245933"/>
                      <a:pt x="845076" y="1245597"/>
                    </a:cubicBezTo>
                    <a:lnTo>
                      <a:pt x="849391" y="1242010"/>
                    </a:lnTo>
                    <a:cubicBezTo>
                      <a:pt x="849503" y="1241898"/>
                      <a:pt x="849672" y="1241786"/>
                      <a:pt x="849840" y="1241674"/>
                    </a:cubicBezTo>
                    <a:lnTo>
                      <a:pt x="852698" y="1239545"/>
                    </a:lnTo>
                    <a:cubicBezTo>
                      <a:pt x="855723" y="1237247"/>
                      <a:pt x="859814" y="1236855"/>
                      <a:pt x="863232" y="1238424"/>
                    </a:cubicBezTo>
                    <a:lnTo>
                      <a:pt x="863625" y="1236183"/>
                    </a:lnTo>
                    <a:lnTo>
                      <a:pt x="863625" y="1234165"/>
                    </a:lnTo>
                    <a:cubicBezTo>
                      <a:pt x="863625" y="1233045"/>
                      <a:pt x="863793" y="1231924"/>
                      <a:pt x="864129" y="1230915"/>
                    </a:cubicBezTo>
                    <a:lnTo>
                      <a:pt x="864577" y="1229514"/>
                    </a:lnTo>
                    <a:cubicBezTo>
                      <a:pt x="866371" y="1224079"/>
                      <a:pt x="872198" y="1221165"/>
                      <a:pt x="877634" y="1222958"/>
                    </a:cubicBezTo>
                    <a:cubicBezTo>
                      <a:pt x="881949" y="1224415"/>
                      <a:pt x="884695" y="1228450"/>
                      <a:pt x="884695" y="1232764"/>
                    </a:cubicBezTo>
                    <a:cubicBezTo>
                      <a:pt x="884695" y="1233773"/>
                      <a:pt x="884527" y="1234838"/>
                      <a:pt x="884246" y="1235847"/>
                    </a:cubicBezTo>
                    <a:lnTo>
                      <a:pt x="884246" y="1237023"/>
                    </a:lnTo>
                    <a:cubicBezTo>
                      <a:pt x="884246" y="1237023"/>
                      <a:pt x="884246" y="1237079"/>
                      <a:pt x="884246" y="1237079"/>
                    </a:cubicBezTo>
                    <a:cubicBezTo>
                      <a:pt x="884246" y="1237471"/>
                      <a:pt x="884246" y="1237864"/>
                      <a:pt x="884191" y="1238256"/>
                    </a:cubicBezTo>
                    <a:cubicBezTo>
                      <a:pt x="886096" y="1238032"/>
                      <a:pt x="888169" y="1238368"/>
                      <a:pt x="890018" y="1239265"/>
                    </a:cubicBezTo>
                    <a:lnTo>
                      <a:pt x="891475" y="1239993"/>
                    </a:lnTo>
                    <a:cubicBezTo>
                      <a:pt x="893044" y="1240778"/>
                      <a:pt x="894389" y="1241955"/>
                      <a:pt x="895398" y="1243411"/>
                    </a:cubicBezTo>
                    <a:cubicBezTo>
                      <a:pt x="897920" y="1243916"/>
                      <a:pt x="900049" y="1245317"/>
                      <a:pt x="901562" y="1247334"/>
                    </a:cubicBezTo>
                    <a:cubicBezTo>
                      <a:pt x="901898" y="1247446"/>
                      <a:pt x="902178" y="1247558"/>
                      <a:pt x="902515" y="1247670"/>
                    </a:cubicBezTo>
                    <a:cubicBezTo>
                      <a:pt x="905205" y="1244980"/>
                      <a:pt x="909295" y="1243916"/>
                      <a:pt x="913106" y="1245149"/>
                    </a:cubicBezTo>
                    <a:lnTo>
                      <a:pt x="915235" y="1245877"/>
                    </a:lnTo>
                    <a:cubicBezTo>
                      <a:pt x="916356" y="1246269"/>
                      <a:pt x="917365" y="1246774"/>
                      <a:pt x="918261" y="1247502"/>
                    </a:cubicBezTo>
                    <a:lnTo>
                      <a:pt x="919494" y="1247782"/>
                    </a:lnTo>
                    <a:cubicBezTo>
                      <a:pt x="922408" y="1248511"/>
                      <a:pt x="924873" y="1250472"/>
                      <a:pt x="926219" y="1253218"/>
                    </a:cubicBezTo>
                    <a:lnTo>
                      <a:pt x="927675" y="1256076"/>
                    </a:lnTo>
                    <a:cubicBezTo>
                      <a:pt x="928292" y="1257365"/>
                      <a:pt x="928684" y="1258766"/>
                      <a:pt x="928740" y="1260167"/>
                    </a:cubicBezTo>
                    <a:cubicBezTo>
                      <a:pt x="929357" y="1260615"/>
                      <a:pt x="929917" y="1261119"/>
                      <a:pt x="930421" y="1261680"/>
                    </a:cubicBezTo>
                    <a:lnTo>
                      <a:pt x="932439" y="1262352"/>
                    </a:lnTo>
                    <a:cubicBezTo>
                      <a:pt x="935913" y="1263529"/>
                      <a:pt x="938435" y="1266387"/>
                      <a:pt x="939219" y="1269861"/>
                    </a:cubicBezTo>
                    <a:cubicBezTo>
                      <a:pt x="939219" y="1269861"/>
                      <a:pt x="939275" y="1269917"/>
                      <a:pt x="939275" y="1269917"/>
                    </a:cubicBezTo>
                    <a:lnTo>
                      <a:pt x="951155" y="1270477"/>
                    </a:lnTo>
                    <a:lnTo>
                      <a:pt x="952108" y="1270477"/>
                    </a:lnTo>
                    <a:cubicBezTo>
                      <a:pt x="956030" y="1270477"/>
                      <a:pt x="959617" y="1272719"/>
                      <a:pt x="961354" y="1276193"/>
                    </a:cubicBezTo>
                    <a:lnTo>
                      <a:pt x="962362" y="1278211"/>
                    </a:lnTo>
                    <a:cubicBezTo>
                      <a:pt x="963427" y="1277818"/>
                      <a:pt x="964604" y="1277650"/>
                      <a:pt x="965725" y="1277650"/>
                    </a:cubicBezTo>
                    <a:lnTo>
                      <a:pt x="968415" y="1277650"/>
                    </a:lnTo>
                    <a:cubicBezTo>
                      <a:pt x="969591" y="1277202"/>
                      <a:pt x="970880" y="1276922"/>
                      <a:pt x="972169" y="1276922"/>
                    </a:cubicBezTo>
                    <a:lnTo>
                      <a:pt x="973626" y="1276922"/>
                    </a:lnTo>
                    <a:cubicBezTo>
                      <a:pt x="976932" y="1276922"/>
                      <a:pt x="980070" y="1278491"/>
                      <a:pt x="981976" y="1281181"/>
                    </a:cubicBezTo>
                    <a:cubicBezTo>
                      <a:pt x="983937" y="1283870"/>
                      <a:pt x="984441" y="1287289"/>
                      <a:pt x="983433" y="1290483"/>
                    </a:cubicBezTo>
                    <a:lnTo>
                      <a:pt x="971216" y="1327804"/>
                    </a:lnTo>
                    <a:lnTo>
                      <a:pt x="967294" y="1340804"/>
                    </a:lnTo>
                    <a:lnTo>
                      <a:pt x="967742" y="1340972"/>
                    </a:lnTo>
                    <a:cubicBezTo>
                      <a:pt x="968919" y="1341477"/>
                      <a:pt x="969984" y="1342205"/>
                      <a:pt x="970880" y="1343102"/>
                    </a:cubicBezTo>
                    <a:lnTo>
                      <a:pt x="973010" y="1345231"/>
                    </a:lnTo>
                    <a:cubicBezTo>
                      <a:pt x="974130" y="1346352"/>
                      <a:pt x="974971" y="1347753"/>
                      <a:pt x="975475" y="1349266"/>
                    </a:cubicBezTo>
                    <a:lnTo>
                      <a:pt x="976204" y="1351395"/>
                    </a:lnTo>
                    <a:cubicBezTo>
                      <a:pt x="976932" y="1353525"/>
                      <a:pt x="976932" y="1355822"/>
                      <a:pt x="976204" y="1357896"/>
                    </a:cubicBezTo>
                    <a:lnTo>
                      <a:pt x="975475" y="1360025"/>
                    </a:lnTo>
                    <a:cubicBezTo>
                      <a:pt x="974971" y="1361538"/>
                      <a:pt x="974130" y="1362883"/>
                      <a:pt x="973066" y="1364004"/>
                    </a:cubicBezTo>
                    <a:cubicBezTo>
                      <a:pt x="973066" y="1364116"/>
                      <a:pt x="973122" y="1364284"/>
                      <a:pt x="973122" y="1364396"/>
                    </a:cubicBezTo>
                    <a:lnTo>
                      <a:pt x="974579" y="1379470"/>
                    </a:lnTo>
                    <a:cubicBezTo>
                      <a:pt x="974635" y="1380311"/>
                      <a:pt x="974635" y="1381095"/>
                      <a:pt x="974523" y="1381936"/>
                    </a:cubicBezTo>
                    <a:lnTo>
                      <a:pt x="973906" y="1387652"/>
                    </a:lnTo>
                    <a:cubicBezTo>
                      <a:pt x="973906" y="1390677"/>
                      <a:pt x="972561" y="1393535"/>
                      <a:pt x="970320" y="1395497"/>
                    </a:cubicBezTo>
                    <a:lnTo>
                      <a:pt x="970320" y="1397010"/>
                    </a:lnTo>
                    <a:cubicBezTo>
                      <a:pt x="970320" y="1398971"/>
                      <a:pt x="969759" y="1400876"/>
                      <a:pt x="968751" y="1402501"/>
                    </a:cubicBezTo>
                    <a:cubicBezTo>
                      <a:pt x="968863" y="1403062"/>
                      <a:pt x="968919" y="1403622"/>
                      <a:pt x="968919" y="1404183"/>
                    </a:cubicBezTo>
                    <a:lnTo>
                      <a:pt x="968919" y="1404911"/>
                    </a:lnTo>
                    <a:cubicBezTo>
                      <a:pt x="970712" y="1406816"/>
                      <a:pt x="971777" y="1409338"/>
                      <a:pt x="971777" y="1412084"/>
                    </a:cubicBezTo>
                    <a:lnTo>
                      <a:pt x="971777" y="1424300"/>
                    </a:lnTo>
                    <a:cubicBezTo>
                      <a:pt x="971777" y="1424748"/>
                      <a:pt x="971721" y="1425197"/>
                      <a:pt x="971665" y="1425645"/>
                    </a:cubicBezTo>
                    <a:cubicBezTo>
                      <a:pt x="972449" y="1426429"/>
                      <a:pt x="973122" y="1427382"/>
                      <a:pt x="973626" y="1428391"/>
                    </a:cubicBezTo>
                    <a:cubicBezTo>
                      <a:pt x="975587" y="1428110"/>
                      <a:pt x="977549" y="1428391"/>
                      <a:pt x="979398" y="1429231"/>
                    </a:cubicBezTo>
                    <a:cubicBezTo>
                      <a:pt x="980014" y="1429343"/>
                      <a:pt x="980575" y="1429511"/>
                      <a:pt x="981135" y="1429792"/>
                    </a:cubicBezTo>
                    <a:cubicBezTo>
                      <a:pt x="981863" y="1429847"/>
                      <a:pt x="982592" y="1430016"/>
                      <a:pt x="983321" y="1430240"/>
                    </a:cubicBezTo>
                    <a:cubicBezTo>
                      <a:pt x="984385" y="1429904"/>
                      <a:pt x="985450" y="1429736"/>
                      <a:pt x="986571" y="1429736"/>
                    </a:cubicBezTo>
                    <a:lnTo>
                      <a:pt x="988028" y="1429736"/>
                    </a:lnTo>
                    <a:cubicBezTo>
                      <a:pt x="989148" y="1429736"/>
                      <a:pt x="990269" y="1429904"/>
                      <a:pt x="991278" y="1430240"/>
                    </a:cubicBezTo>
                    <a:lnTo>
                      <a:pt x="993407" y="1430968"/>
                    </a:lnTo>
                    <a:cubicBezTo>
                      <a:pt x="994920" y="1431473"/>
                      <a:pt x="996321" y="1432313"/>
                      <a:pt x="997442" y="1433490"/>
                    </a:cubicBezTo>
                    <a:lnTo>
                      <a:pt x="999571" y="1435619"/>
                    </a:lnTo>
                    <a:cubicBezTo>
                      <a:pt x="1000188" y="1436236"/>
                      <a:pt x="1000692" y="1436908"/>
                      <a:pt x="1001140" y="1437637"/>
                    </a:cubicBezTo>
                    <a:cubicBezTo>
                      <a:pt x="1002373" y="1438141"/>
                      <a:pt x="1003550" y="1438925"/>
                      <a:pt x="1004615" y="1439934"/>
                    </a:cubicBezTo>
                    <a:lnTo>
                      <a:pt x="1005343" y="1440663"/>
                    </a:lnTo>
                    <a:cubicBezTo>
                      <a:pt x="1007585" y="1442904"/>
                      <a:pt x="1008705" y="1446098"/>
                      <a:pt x="1008313" y="1449236"/>
                    </a:cubicBezTo>
                    <a:lnTo>
                      <a:pt x="1007977" y="1452094"/>
                    </a:lnTo>
                    <a:cubicBezTo>
                      <a:pt x="1008089" y="1452094"/>
                      <a:pt x="1008201" y="1452038"/>
                      <a:pt x="1008257" y="1452038"/>
                    </a:cubicBezTo>
                    <a:lnTo>
                      <a:pt x="1011115" y="1451702"/>
                    </a:lnTo>
                    <a:lnTo>
                      <a:pt x="1012404" y="1450637"/>
                    </a:lnTo>
                    <a:cubicBezTo>
                      <a:pt x="1015150" y="1448452"/>
                      <a:pt x="1018792" y="1447779"/>
                      <a:pt x="1022098" y="1448900"/>
                    </a:cubicBezTo>
                    <a:lnTo>
                      <a:pt x="1022883" y="1449180"/>
                    </a:lnTo>
                    <a:cubicBezTo>
                      <a:pt x="1026021" y="1449517"/>
                      <a:pt x="1028823" y="1451310"/>
                      <a:pt x="1030504" y="1453999"/>
                    </a:cubicBezTo>
                    <a:cubicBezTo>
                      <a:pt x="1030672" y="1454280"/>
                      <a:pt x="1030840" y="1454560"/>
                      <a:pt x="1030952" y="1454840"/>
                    </a:cubicBezTo>
                    <a:lnTo>
                      <a:pt x="1031737" y="1454840"/>
                    </a:lnTo>
                    <a:cubicBezTo>
                      <a:pt x="1034258" y="1454840"/>
                      <a:pt x="1036668" y="1455737"/>
                      <a:pt x="1038517" y="1457418"/>
                    </a:cubicBezTo>
                    <a:lnTo>
                      <a:pt x="1042888" y="1461229"/>
                    </a:lnTo>
                    <a:lnTo>
                      <a:pt x="1048268" y="1463302"/>
                    </a:lnTo>
                    <a:lnTo>
                      <a:pt x="1053759" y="1462797"/>
                    </a:lnTo>
                    <a:cubicBezTo>
                      <a:pt x="1057346" y="1462517"/>
                      <a:pt x="1060820" y="1464030"/>
                      <a:pt x="1062949" y="1466888"/>
                    </a:cubicBezTo>
                    <a:lnTo>
                      <a:pt x="1064182" y="1468513"/>
                    </a:lnTo>
                    <a:lnTo>
                      <a:pt x="1064743" y="1468513"/>
                    </a:lnTo>
                    <a:cubicBezTo>
                      <a:pt x="1065863" y="1468513"/>
                      <a:pt x="1066928" y="1468681"/>
                      <a:pt x="1067993" y="1469018"/>
                    </a:cubicBezTo>
                    <a:cubicBezTo>
                      <a:pt x="1069001" y="1468681"/>
                      <a:pt x="1070122" y="1468513"/>
                      <a:pt x="1071243" y="1468513"/>
                    </a:cubicBezTo>
                    <a:lnTo>
                      <a:pt x="1071971" y="1468513"/>
                    </a:lnTo>
                    <a:cubicBezTo>
                      <a:pt x="1076959" y="1468513"/>
                      <a:pt x="1081106" y="1472044"/>
                      <a:pt x="1082058" y="1476695"/>
                    </a:cubicBezTo>
                    <a:cubicBezTo>
                      <a:pt x="1082843" y="1478376"/>
                      <a:pt x="1083123" y="1480225"/>
                      <a:pt x="1082955" y="1482074"/>
                    </a:cubicBezTo>
                    <a:cubicBezTo>
                      <a:pt x="1083459" y="1483307"/>
                      <a:pt x="1083739" y="1484652"/>
                      <a:pt x="1083739" y="1485997"/>
                    </a:cubicBezTo>
                    <a:lnTo>
                      <a:pt x="1083739" y="1488126"/>
                    </a:lnTo>
                    <a:cubicBezTo>
                      <a:pt x="1083739" y="1488294"/>
                      <a:pt x="1083739" y="1488463"/>
                      <a:pt x="1083739" y="1488575"/>
                    </a:cubicBezTo>
                    <a:lnTo>
                      <a:pt x="1086429" y="1494515"/>
                    </a:lnTo>
                    <a:cubicBezTo>
                      <a:pt x="1086541" y="1494459"/>
                      <a:pt x="1086653" y="1494346"/>
                      <a:pt x="1086765" y="1494290"/>
                    </a:cubicBezTo>
                    <a:cubicBezTo>
                      <a:pt x="1086765" y="1494122"/>
                      <a:pt x="1086765" y="1494010"/>
                      <a:pt x="1086765" y="1493842"/>
                    </a:cubicBezTo>
                    <a:lnTo>
                      <a:pt x="1086765" y="1491713"/>
                    </a:lnTo>
                    <a:cubicBezTo>
                      <a:pt x="1086765" y="1491208"/>
                      <a:pt x="1086821" y="1490760"/>
                      <a:pt x="1086877" y="1490256"/>
                    </a:cubicBezTo>
                    <a:cubicBezTo>
                      <a:pt x="1086821" y="1489807"/>
                      <a:pt x="1086765" y="1489303"/>
                      <a:pt x="1086765" y="1488799"/>
                    </a:cubicBezTo>
                    <a:lnTo>
                      <a:pt x="1086765" y="1488070"/>
                    </a:lnTo>
                    <a:cubicBezTo>
                      <a:pt x="1086765" y="1484764"/>
                      <a:pt x="1088334" y="1481626"/>
                      <a:pt x="1091080" y="1479665"/>
                    </a:cubicBezTo>
                    <a:cubicBezTo>
                      <a:pt x="1093770" y="1477703"/>
                      <a:pt x="1097244" y="1477199"/>
                      <a:pt x="1100382" y="1478264"/>
                    </a:cubicBezTo>
                    <a:lnTo>
                      <a:pt x="1100943" y="1478432"/>
                    </a:lnTo>
                    <a:cubicBezTo>
                      <a:pt x="1101839" y="1478432"/>
                      <a:pt x="1102792" y="1478600"/>
                      <a:pt x="1103633" y="1478880"/>
                    </a:cubicBezTo>
                    <a:lnTo>
                      <a:pt x="1104753" y="1477031"/>
                    </a:lnTo>
                    <a:cubicBezTo>
                      <a:pt x="1105202" y="1476303"/>
                      <a:pt x="1105706" y="1475630"/>
                      <a:pt x="1106322" y="1475013"/>
                    </a:cubicBezTo>
                    <a:lnTo>
                      <a:pt x="1107051" y="1474285"/>
                    </a:lnTo>
                    <a:cubicBezTo>
                      <a:pt x="1110469" y="1470867"/>
                      <a:pt x="1115681" y="1470363"/>
                      <a:pt x="1119659" y="1472716"/>
                    </a:cubicBezTo>
                    <a:cubicBezTo>
                      <a:pt x="1122629" y="1473949"/>
                      <a:pt x="1124983" y="1476527"/>
                      <a:pt x="1125823" y="1479777"/>
                    </a:cubicBezTo>
                    <a:lnTo>
                      <a:pt x="1125879" y="1480001"/>
                    </a:lnTo>
                    <a:cubicBezTo>
                      <a:pt x="1126664" y="1480673"/>
                      <a:pt x="1127392" y="1481458"/>
                      <a:pt x="1128009" y="1482299"/>
                    </a:cubicBezTo>
                    <a:lnTo>
                      <a:pt x="1129466" y="1484428"/>
                    </a:lnTo>
                    <a:cubicBezTo>
                      <a:pt x="1130418" y="1485829"/>
                      <a:pt x="1130979" y="1487398"/>
                      <a:pt x="1131147" y="1489023"/>
                    </a:cubicBezTo>
                    <a:lnTo>
                      <a:pt x="1131371" y="1489471"/>
                    </a:lnTo>
                    <a:cubicBezTo>
                      <a:pt x="1132043" y="1489639"/>
                      <a:pt x="1132716" y="1489920"/>
                      <a:pt x="1133388" y="1490200"/>
                    </a:cubicBezTo>
                    <a:lnTo>
                      <a:pt x="1133893" y="1490424"/>
                    </a:lnTo>
                    <a:cubicBezTo>
                      <a:pt x="1135854" y="1489695"/>
                      <a:pt x="1138039" y="1489583"/>
                      <a:pt x="1140169" y="1490200"/>
                    </a:cubicBezTo>
                    <a:cubicBezTo>
                      <a:pt x="1143755" y="1491208"/>
                      <a:pt x="1146557" y="1494066"/>
                      <a:pt x="1147454" y="1497653"/>
                    </a:cubicBezTo>
                    <a:lnTo>
                      <a:pt x="1147734" y="1498717"/>
                    </a:lnTo>
                    <a:lnTo>
                      <a:pt x="1149751" y="1500735"/>
                    </a:lnTo>
                    <a:cubicBezTo>
                      <a:pt x="1151713" y="1502696"/>
                      <a:pt x="1152777" y="1505330"/>
                      <a:pt x="1152777" y="1508076"/>
                    </a:cubicBezTo>
                    <a:lnTo>
                      <a:pt x="1152777" y="1509308"/>
                    </a:lnTo>
                    <a:cubicBezTo>
                      <a:pt x="1152833" y="1509477"/>
                      <a:pt x="1152889" y="1509645"/>
                      <a:pt x="1152945" y="1509813"/>
                    </a:cubicBezTo>
                    <a:lnTo>
                      <a:pt x="1153618" y="1511830"/>
                    </a:lnTo>
                    <a:lnTo>
                      <a:pt x="1153618" y="1509477"/>
                    </a:lnTo>
                    <a:cubicBezTo>
                      <a:pt x="1153618" y="1507852"/>
                      <a:pt x="1154010" y="1506282"/>
                      <a:pt x="1154739" y="1504825"/>
                    </a:cubicBezTo>
                    <a:lnTo>
                      <a:pt x="1155467" y="1503368"/>
                    </a:lnTo>
                    <a:cubicBezTo>
                      <a:pt x="1155579" y="1503144"/>
                      <a:pt x="1155691" y="1502976"/>
                      <a:pt x="1155803" y="1502752"/>
                    </a:cubicBezTo>
                    <a:cubicBezTo>
                      <a:pt x="1155803" y="1502584"/>
                      <a:pt x="1155803" y="1502416"/>
                      <a:pt x="1155803" y="1502304"/>
                    </a:cubicBezTo>
                    <a:lnTo>
                      <a:pt x="1155803" y="1498717"/>
                    </a:lnTo>
                    <a:cubicBezTo>
                      <a:pt x="1155803" y="1496700"/>
                      <a:pt x="1156420" y="1494683"/>
                      <a:pt x="1157540" y="1493002"/>
                    </a:cubicBezTo>
                    <a:lnTo>
                      <a:pt x="1158997" y="1490872"/>
                    </a:lnTo>
                    <a:cubicBezTo>
                      <a:pt x="1159782" y="1489751"/>
                      <a:pt x="1160735" y="1488743"/>
                      <a:pt x="1161855" y="1488014"/>
                    </a:cubicBezTo>
                    <a:lnTo>
                      <a:pt x="1163985" y="1486557"/>
                    </a:lnTo>
                    <a:cubicBezTo>
                      <a:pt x="1164321" y="1486333"/>
                      <a:pt x="1164713" y="1486109"/>
                      <a:pt x="1165106" y="1485885"/>
                    </a:cubicBezTo>
                    <a:cubicBezTo>
                      <a:pt x="1164657" y="1484708"/>
                      <a:pt x="1164433" y="1483475"/>
                      <a:pt x="1164433" y="1482186"/>
                    </a:cubicBezTo>
                    <a:lnTo>
                      <a:pt x="1164433" y="1480225"/>
                    </a:lnTo>
                    <a:cubicBezTo>
                      <a:pt x="1163985" y="1479048"/>
                      <a:pt x="1163705" y="1477760"/>
                      <a:pt x="1163705" y="1476470"/>
                    </a:cubicBezTo>
                    <a:lnTo>
                      <a:pt x="1163705" y="1475742"/>
                    </a:lnTo>
                    <a:cubicBezTo>
                      <a:pt x="1163705" y="1474453"/>
                      <a:pt x="1163929" y="1473164"/>
                      <a:pt x="1164433" y="1471988"/>
                    </a:cubicBezTo>
                    <a:lnTo>
                      <a:pt x="1164433" y="1470755"/>
                    </a:lnTo>
                    <a:cubicBezTo>
                      <a:pt x="1164433" y="1466496"/>
                      <a:pt x="1166955" y="1462853"/>
                      <a:pt x="1170653" y="1461285"/>
                    </a:cubicBezTo>
                    <a:cubicBezTo>
                      <a:pt x="1170765" y="1461004"/>
                      <a:pt x="1170821" y="1460724"/>
                      <a:pt x="1170933" y="1460444"/>
                    </a:cubicBezTo>
                    <a:lnTo>
                      <a:pt x="1171326" y="1459435"/>
                    </a:lnTo>
                    <a:cubicBezTo>
                      <a:pt x="1170149" y="1457698"/>
                      <a:pt x="1169476" y="1455625"/>
                      <a:pt x="1169476" y="1453495"/>
                    </a:cubicBezTo>
                    <a:cubicBezTo>
                      <a:pt x="1169476" y="1451310"/>
                      <a:pt x="1170149" y="1449236"/>
                      <a:pt x="1171382" y="1447499"/>
                    </a:cubicBezTo>
                    <a:cubicBezTo>
                      <a:pt x="1172446" y="1444081"/>
                      <a:pt x="1175304" y="1441391"/>
                      <a:pt x="1178835" y="1440551"/>
                    </a:cubicBezTo>
                    <a:cubicBezTo>
                      <a:pt x="1178723" y="1438982"/>
                      <a:pt x="1178947" y="1437413"/>
                      <a:pt x="1179619" y="1435900"/>
                    </a:cubicBezTo>
                    <a:cubicBezTo>
                      <a:pt x="1180236" y="1434443"/>
                      <a:pt x="1181132" y="1433210"/>
                      <a:pt x="1182253" y="1432201"/>
                    </a:cubicBezTo>
                    <a:cubicBezTo>
                      <a:pt x="1182589" y="1431865"/>
                      <a:pt x="1182925" y="1431529"/>
                      <a:pt x="1183262" y="1431248"/>
                    </a:cubicBezTo>
                    <a:cubicBezTo>
                      <a:pt x="1183822" y="1427382"/>
                      <a:pt x="1186456" y="1424132"/>
                      <a:pt x="1190210" y="1422899"/>
                    </a:cubicBezTo>
                    <a:lnTo>
                      <a:pt x="1192340" y="1422170"/>
                    </a:lnTo>
                    <a:cubicBezTo>
                      <a:pt x="1193404" y="1421834"/>
                      <a:pt x="1194469" y="1421666"/>
                      <a:pt x="1195590" y="1421666"/>
                    </a:cubicBezTo>
                    <a:lnTo>
                      <a:pt x="1196318" y="1421666"/>
                    </a:lnTo>
                    <a:cubicBezTo>
                      <a:pt x="1197831" y="1421666"/>
                      <a:pt x="1199288" y="1422002"/>
                      <a:pt x="1200577" y="1422563"/>
                    </a:cubicBezTo>
                    <a:lnTo>
                      <a:pt x="1202146" y="1419481"/>
                    </a:lnTo>
                    <a:lnTo>
                      <a:pt x="1230781" y="1367758"/>
                    </a:lnTo>
                    <a:cubicBezTo>
                      <a:pt x="1231005" y="1366750"/>
                      <a:pt x="1231454" y="1365797"/>
                      <a:pt x="1231958" y="1364956"/>
                    </a:cubicBezTo>
                    <a:cubicBezTo>
                      <a:pt x="1232070" y="1363723"/>
                      <a:pt x="1232406" y="1362547"/>
                      <a:pt x="1232967" y="1361370"/>
                    </a:cubicBezTo>
                    <a:lnTo>
                      <a:pt x="1233415" y="1360417"/>
                    </a:lnTo>
                    <a:cubicBezTo>
                      <a:pt x="1233079" y="1358344"/>
                      <a:pt x="1233359" y="1356159"/>
                      <a:pt x="1234368" y="1354197"/>
                    </a:cubicBezTo>
                    <a:lnTo>
                      <a:pt x="1234760" y="1353413"/>
                    </a:lnTo>
                    <a:cubicBezTo>
                      <a:pt x="1232350" y="1349434"/>
                      <a:pt x="1232855" y="1344223"/>
                      <a:pt x="1236273" y="1340804"/>
                    </a:cubicBezTo>
                    <a:lnTo>
                      <a:pt x="1237001" y="1340076"/>
                    </a:lnTo>
                    <a:cubicBezTo>
                      <a:pt x="1237786" y="1339291"/>
                      <a:pt x="1238738" y="1338619"/>
                      <a:pt x="1239747" y="1338114"/>
                    </a:cubicBezTo>
                    <a:lnTo>
                      <a:pt x="1241204" y="1337386"/>
                    </a:lnTo>
                    <a:cubicBezTo>
                      <a:pt x="1241933" y="1337050"/>
                      <a:pt x="1242661" y="1336770"/>
                      <a:pt x="1243446" y="1336546"/>
                    </a:cubicBezTo>
                    <a:cubicBezTo>
                      <a:pt x="1245295" y="1334976"/>
                      <a:pt x="1247648" y="1334136"/>
                      <a:pt x="1250114" y="1334136"/>
                    </a:cubicBezTo>
                    <a:lnTo>
                      <a:pt x="1251571" y="1334136"/>
                    </a:lnTo>
                    <a:cubicBezTo>
                      <a:pt x="1251963" y="1334136"/>
                      <a:pt x="1252355" y="1334136"/>
                      <a:pt x="1252748" y="1334192"/>
                    </a:cubicBezTo>
                    <a:cubicBezTo>
                      <a:pt x="1253252" y="1332903"/>
                      <a:pt x="1254037" y="1331726"/>
                      <a:pt x="1255045" y="1330717"/>
                    </a:cubicBezTo>
                    <a:lnTo>
                      <a:pt x="1257175" y="1328588"/>
                    </a:lnTo>
                    <a:cubicBezTo>
                      <a:pt x="1257231" y="1328532"/>
                      <a:pt x="1257287" y="1328476"/>
                      <a:pt x="1257287" y="1328476"/>
                    </a:cubicBezTo>
                    <a:cubicBezTo>
                      <a:pt x="1257399" y="1327916"/>
                      <a:pt x="1257623" y="1327355"/>
                      <a:pt x="1257847" y="1326795"/>
                    </a:cubicBezTo>
                    <a:cubicBezTo>
                      <a:pt x="1257735" y="1326235"/>
                      <a:pt x="1257735" y="1325674"/>
                      <a:pt x="1257735" y="1325170"/>
                    </a:cubicBezTo>
                    <a:lnTo>
                      <a:pt x="1257735" y="1322312"/>
                    </a:lnTo>
                    <a:cubicBezTo>
                      <a:pt x="1257735" y="1319118"/>
                      <a:pt x="1259192" y="1316148"/>
                      <a:pt x="1261714" y="1314187"/>
                    </a:cubicBezTo>
                    <a:cubicBezTo>
                      <a:pt x="1264236" y="1312225"/>
                      <a:pt x="1267486" y="1311553"/>
                      <a:pt x="1270568" y="1312281"/>
                    </a:cubicBezTo>
                    <a:lnTo>
                      <a:pt x="1272865" y="1312842"/>
                    </a:lnTo>
                    <a:cubicBezTo>
                      <a:pt x="1272921" y="1311833"/>
                      <a:pt x="1273201" y="1310824"/>
                      <a:pt x="1273538" y="1309928"/>
                    </a:cubicBezTo>
                    <a:lnTo>
                      <a:pt x="1273538" y="1308695"/>
                    </a:lnTo>
                    <a:cubicBezTo>
                      <a:pt x="1273538" y="1306734"/>
                      <a:pt x="1274098" y="1304884"/>
                      <a:pt x="1274995" y="1303371"/>
                    </a:cubicBezTo>
                    <a:cubicBezTo>
                      <a:pt x="1275107" y="1302139"/>
                      <a:pt x="1275499" y="1300906"/>
                      <a:pt x="1276059" y="1299785"/>
                    </a:cubicBezTo>
                    <a:lnTo>
                      <a:pt x="1276788" y="1298328"/>
                    </a:lnTo>
                    <a:cubicBezTo>
                      <a:pt x="1277292" y="1297319"/>
                      <a:pt x="1277965" y="1296423"/>
                      <a:pt x="1278693" y="1295638"/>
                    </a:cubicBezTo>
                    <a:lnTo>
                      <a:pt x="1280150" y="1294181"/>
                    </a:lnTo>
                    <a:cubicBezTo>
                      <a:pt x="1280486" y="1293845"/>
                      <a:pt x="1280878" y="1293509"/>
                      <a:pt x="1281327" y="1293173"/>
                    </a:cubicBezTo>
                    <a:cubicBezTo>
                      <a:pt x="1281607" y="1292780"/>
                      <a:pt x="1281943" y="1292388"/>
                      <a:pt x="1282335" y="1291996"/>
                    </a:cubicBezTo>
                    <a:lnTo>
                      <a:pt x="1283064" y="1291267"/>
                    </a:lnTo>
                    <a:cubicBezTo>
                      <a:pt x="1283680" y="1290651"/>
                      <a:pt x="1284353" y="1290146"/>
                      <a:pt x="1285081" y="1289698"/>
                    </a:cubicBezTo>
                    <a:cubicBezTo>
                      <a:pt x="1285530" y="1288970"/>
                      <a:pt x="1286034" y="1288298"/>
                      <a:pt x="1286650" y="1287681"/>
                    </a:cubicBezTo>
                    <a:lnTo>
                      <a:pt x="1288107" y="1286224"/>
                    </a:lnTo>
                    <a:cubicBezTo>
                      <a:pt x="1289957" y="1284375"/>
                      <a:pt x="1292478" y="1283254"/>
                      <a:pt x="1295112" y="1283198"/>
                    </a:cubicBezTo>
                    <a:lnTo>
                      <a:pt x="1298642" y="1281461"/>
                    </a:lnTo>
                    <a:cubicBezTo>
                      <a:pt x="1298698" y="1281405"/>
                      <a:pt x="1298810" y="1281293"/>
                      <a:pt x="1298867" y="1281237"/>
                    </a:cubicBezTo>
                    <a:lnTo>
                      <a:pt x="1299595" y="1280508"/>
                    </a:lnTo>
                    <a:cubicBezTo>
                      <a:pt x="1300379" y="1279724"/>
                      <a:pt x="1301276" y="1279051"/>
                      <a:pt x="1302285" y="1278603"/>
                    </a:cubicBezTo>
                    <a:lnTo>
                      <a:pt x="1303742" y="1277874"/>
                    </a:lnTo>
                    <a:cubicBezTo>
                      <a:pt x="1304190" y="1277650"/>
                      <a:pt x="1304638" y="1277482"/>
                      <a:pt x="1305087" y="1277314"/>
                    </a:cubicBezTo>
                    <a:lnTo>
                      <a:pt x="1305367" y="1277202"/>
                    </a:lnTo>
                    <a:lnTo>
                      <a:pt x="1231229" y="1150894"/>
                    </a:lnTo>
                    <a:cubicBezTo>
                      <a:pt x="1231061" y="1150558"/>
                      <a:pt x="1230893" y="1150222"/>
                      <a:pt x="1230725" y="1149885"/>
                    </a:cubicBezTo>
                    <a:lnTo>
                      <a:pt x="1207750" y="1098219"/>
                    </a:lnTo>
                    <a:cubicBezTo>
                      <a:pt x="1207134" y="1096874"/>
                      <a:pt x="1206853" y="1095473"/>
                      <a:pt x="1206853" y="1094016"/>
                    </a:cubicBezTo>
                    <a:lnTo>
                      <a:pt x="1206853" y="1093288"/>
                    </a:lnTo>
                    <a:cubicBezTo>
                      <a:pt x="1206853" y="1093120"/>
                      <a:pt x="1206853" y="1092951"/>
                      <a:pt x="1206853" y="1092783"/>
                    </a:cubicBezTo>
                    <a:lnTo>
                      <a:pt x="1208310" y="1064092"/>
                    </a:lnTo>
                    <a:lnTo>
                      <a:pt x="1213578" y="980092"/>
                    </a:lnTo>
                    <a:cubicBezTo>
                      <a:pt x="1212737" y="979308"/>
                      <a:pt x="1212065" y="978355"/>
                      <a:pt x="1211560" y="977290"/>
                    </a:cubicBezTo>
                    <a:cubicBezTo>
                      <a:pt x="1211000" y="976674"/>
                      <a:pt x="1210552" y="975946"/>
                      <a:pt x="1210159" y="975161"/>
                    </a:cubicBezTo>
                    <a:lnTo>
                      <a:pt x="1208703" y="972303"/>
                    </a:lnTo>
                    <a:cubicBezTo>
                      <a:pt x="1207974" y="970846"/>
                      <a:pt x="1207582" y="969277"/>
                      <a:pt x="1207582" y="967652"/>
                    </a:cubicBezTo>
                    <a:lnTo>
                      <a:pt x="1207582" y="966923"/>
                    </a:lnTo>
                    <a:cubicBezTo>
                      <a:pt x="1205788" y="965018"/>
                      <a:pt x="1204724" y="962497"/>
                      <a:pt x="1204724" y="959751"/>
                    </a:cubicBezTo>
                    <a:lnTo>
                      <a:pt x="1204724" y="958294"/>
                    </a:lnTo>
                    <a:cubicBezTo>
                      <a:pt x="1204724" y="956276"/>
                      <a:pt x="1205284" y="954371"/>
                      <a:pt x="1206293" y="952802"/>
                    </a:cubicBezTo>
                    <a:cubicBezTo>
                      <a:pt x="1206181" y="952242"/>
                      <a:pt x="1206125" y="951681"/>
                      <a:pt x="1206125" y="951121"/>
                    </a:cubicBezTo>
                    <a:lnTo>
                      <a:pt x="1206125" y="950673"/>
                    </a:lnTo>
                    <a:cubicBezTo>
                      <a:pt x="1203323" y="950785"/>
                      <a:pt x="1200521" y="949776"/>
                      <a:pt x="1198392" y="947703"/>
                    </a:cubicBezTo>
                    <a:lnTo>
                      <a:pt x="1196879" y="946190"/>
                    </a:lnTo>
                    <a:cubicBezTo>
                      <a:pt x="1194973" y="944228"/>
                      <a:pt x="1193853" y="941651"/>
                      <a:pt x="1193853" y="938905"/>
                    </a:cubicBezTo>
                    <a:lnTo>
                      <a:pt x="1193853" y="937448"/>
                    </a:lnTo>
                    <a:cubicBezTo>
                      <a:pt x="1193853" y="936607"/>
                      <a:pt x="1193965" y="935767"/>
                      <a:pt x="1194133" y="934926"/>
                    </a:cubicBezTo>
                    <a:lnTo>
                      <a:pt x="1194245" y="934534"/>
                    </a:lnTo>
                    <a:cubicBezTo>
                      <a:pt x="1193628" y="932348"/>
                      <a:pt x="1193741" y="929939"/>
                      <a:pt x="1194581" y="927753"/>
                    </a:cubicBezTo>
                    <a:cubicBezTo>
                      <a:pt x="1194637" y="927137"/>
                      <a:pt x="1194749" y="926521"/>
                      <a:pt x="1194917" y="925904"/>
                    </a:cubicBezTo>
                    <a:cubicBezTo>
                      <a:pt x="1194861" y="925736"/>
                      <a:pt x="1194805" y="925512"/>
                      <a:pt x="1194749" y="925344"/>
                    </a:cubicBezTo>
                    <a:cubicBezTo>
                      <a:pt x="1192396" y="923439"/>
                      <a:pt x="1190883" y="920525"/>
                      <a:pt x="1190883" y="917274"/>
                    </a:cubicBezTo>
                    <a:lnTo>
                      <a:pt x="1190883" y="912959"/>
                    </a:lnTo>
                    <a:cubicBezTo>
                      <a:pt x="1190883" y="910214"/>
                      <a:pt x="1191947" y="907636"/>
                      <a:pt x="1193909" y="905675"/>
                    </a:cubicBezTo>
                    <a:lnTo>
                      <a:pt x="1194189" y="905395"/>
                    </a:lnTo>
                    <a:cubicBezTo>
                      <a:pt x="1194357" y="905114"/>
                      <a:pt x="1194525" y="904778"/>
                      <a:pt x="1194693" y="904498"/>
                    </a:cubicBezTo>
                    <a:lnTo>
                      <a:pt x="1194133" y="903209"/>
                    </a:lnTo>
                    <a:cubicBezTo>
                      <a:pt x="1193404" y="901752"/>
                      <a:pt x="1193068" y="900183"/>
                      <a:pt x="1193068" y="898614"/>
                    </a:cubicBezTo>
                    <a:lnTo>
                      <a:pt x="1193068" y="897885"/>
                    </a:lnTo>
                    <a:cubicBezTo>
                      <a:pt x="1193068" y="897157"/>
                      <a:pt x="1193124" y="896429"/>
                      <a:pt x="1193292" y="895756"/>
                    </a:cubicBezTo>
                    <a:cubicBezTo>
                      <a:pt x="1193124" y="895028"/>
                      <a:pt x="1193068" y="894355"/>
                      <a:pt x="1193068" y="893627"/>
                    </a:cubicBezTo>
                    <a:lnTo>
                      <a:pt x="1193068" y="893122"/>
                    </a:lnTo>
                    <a:cubicBezTo>
                      <a:pt x="1192620" y="891945"/>
                      <a:pt x="1192340" y="890657"/>
                      <a:pt x="1192340" y="889368"/>
                    </a:cubicBezTo>
                    <a:lnTo>
                      <a:pt x="1192340" y="882195"/>
                    </a:lnTo>
                    <a:cubicBezTo>
                      <a:pt x="1192340" y="881579"/>
                      <a:pt x="1192396" y="880962"/>
                      <a:pt x="1192508" y="880402"/>
                    </a:cubicBezTo>
                    <a:cubicBezTo>
                      <a:pt x="1192396" y="879785"/>
                      <a:pt x="1192340" y="879225"/>
                      <a:pt x="1192340" y="878609"/>
                    </a:cubicBezTo>
                    <a:lnTo>
                      <a:pt x="1192340" y="875751"/>
                    </a:lnTo>
                    <a:cubicBezTo>
                      <a:pt x="1192340" y="874910"/>
                      <a:pt x="1192452" y="874070"/>
                      <a:pt x="1192620" y="873229"/>
                    </a:cubicBezTo>
                    <a:lnTo>
                      <a:pt x="1193012" y="871604"/>
                    </a:lnTo>
                    <a:cubicBezTo>
                      <a:pt x="1192564" y="870427"/>
                      <a:pt x="1192283" y="869138"/>
                      <a:pt x="1192283" y="867850"/>
                    </a:cubicBezTo>
                    <a:lnTo>
                      <a:pt x="1192283" y="861405"/>
                    </a:lnTo>
                    <a:cubicBezTo>
                      <a:pt x="1192283" y="860677"/>
                      <a:pt x="1192340" y="859948"/>
                      <a:pt x="1192508" y="859276"/>
                    </a:cubicBezTo>
                    <a:cubicBezTo>
                      <a:pt x="1192340" y="858547"/>
                      <a:pt x="1192283" y="857875"/>
                      <a:pt x="1192283" y="857146"/>
                    </a:cubicBezTo>
                    <a:lnTo>
                      <a:pt x="1192283" y="856418"/>
                    </a:lnTo>
                    <a:cubicBezTo>
                      <a:pt x="1192283" y="855577"/>
                      <a:pt x="1192396" y="854737"/>
                      <a:pt x="1192564" y="853896"/>
                    </a:cubicBezTo>
                    <a:cubicBezTo>
                      <a:pt x="1192340" y="853056"/>
                      <a:pt x="1192283" y="852215"/>
                      <a:pt x="1192283" y="851375"/>
                    </a:cubicBezTo>
                    <a:lnTo>
                      <a:pt x="1192283" y="849918"/>
                    </a:lnTo>
                    <a:cubicBezTo>
                      <a:pt x="1192283" y="848797"/>
                      <a:pt x="1192452" y="847676"/>
                      <a:pt x="1192788" y="846667"/>
                    </a:cubicBezTo>
                    <a:lnTo>
                      <a:pt x="1192956" y="846107"/>
                    </a:lnTo>
                    <a:lnTo>
                      <a:pt x="1192956" y="844930"/>
                    </a:lnTo>
                    <a:cubicBezTo>
                      <a:pt x="1192956" y="844090"/>
                      <a:pt x="1193068" y="843249"/>
                      <a:pt x="1193236" y="842409"/>
                    </a:cubicBezTo>
                    <a:lnTo>
                      <a:pt x="1193965" y="839551"/>
                    </a:lnTo>
                    <a:cubicBezTo>
                      <a:pt x="1194077" y="839046"/>
                      <a:pt x="1194245" y="838598"/>
                      <a:pt x="1194413" y="838150"/>
                    </a:cubicBezTo>
                    <a:cubicBezTo>
                      <a:pt x="1194581" y="836637"/>
                      <a:pt x="1195085" y="835180"/>
                      <a:pt x="1195870" y="833835"/>
                    </a:cubicBezTo>
                    <a:cubicBezTo>
                      <a:pt x="1196374" y="832602"/>
                      <a:pt x="1197103" y="831425"/>
                      <a:pt x="1198111" y="830473"/>
                    </a:cubicBezTo>
                    <a:lnTo>
                      <a:pt x="1198168" y="830304"/>
                    </a:lnTo>
                    <a:cubicBezTo>
                      <a:pt x="1198504" y="828175"/>
                      <a:pt x="1199512" y="826214"/>
                      <a:pt x="1201081" y="824701"/>
                    </a:cubicBezTo>
                    <a:lnTo>
                      <a:pt x="1203211" y="822571"/>
                    </a:lnTo>
                    <a:cubicBezTo>
                      <a:pt x="1203995" y="821787"/>
                      <a:pt x="1204948" y="821114"/>
                      <a:pt x="1205957" y="820610"/>
                    </a:cubicBezTo>
                    <a:cubicBezTo>
                      <a:pt x="1206797" y="819882"/>
                      <a:pt x="1207806" y="819265"/>
                      <a:pt x="1208871" y="818817"/>
                    </a:cubicBezTo>
                    <a:lnTo>
                      <a:pt x="1213297" y="816800"/>
                    </a:lnTo>
                    <a:lnTo>
                      <a:pt x="1214026" y="816071"/>
                    </a:lnTo>
                    <a:cubicBezTo>
                      <a:pt x="1214362" y="815735"/>
                      <a:pt x="1214754" y="815399"/>
                      <a:pt x="1215203" y="815062"/>
                    </a:cubicBezTo>
                    <a:cubicBezTo>
                      <a:pt x="1216155" y="813774"/>
                      <a:pt x="1217444" y="812709"/>
                      <a:pt x="1218901" y="811980"/>
                    </a:cubicBezTo>
                    <a:lnTo>
                      <a:pt x="1226074" y="808394"/>
                    </a:lnTo>
                    <a:cubicBezTo>
                      <a:pt x="1227531" y="807666"/>
                      <a:pt x="1229100" y="807329"/>
                      <a:pt x="1230669" y="807329"/>
                    </a:cubicBezTo>
                    <a:lnTo>
                      <a:pt x="1232126" y="807329"/>
                    </a:lnTo>
                    <a:cubicBezTo>
                      <a:pt x="1233359" y="807329"/>
                      <a:pt x="1234592" y="807553"/>
                      <a:pt x="1235768" y="808002"/>
                    </a:cubicBezTo>
                    <a:lnTo>
                      <a:pt x="1239803" y="809515"/>
                    </a:lnTo>
                    <a:cubicBezTo>
                      <a:pt x="1240307" y="809515"/>
                      <a:pt x="1240868" y="809627"/>
                      <a:pt x="1241372" y="809683"/>
                    </a:cubicBezTo>
                    <a:lnTo>
                      <a:pt x="1241933" y="809795"/>
                    </a:lnTo>
                    <a:cubicBezTo>
                      <a:pt x="1241989" y="809739"/>
                      <a:pt x="1242045" y="809683"/>
                      <a:pt x="1242101" y="809627"/>
                    </a:cubicBezTo>
                    <a:lnTo>
                      <a:pt x="1243782" y="807946"/>
                    </a:lnTo>
                    <a:cubicBezTo>
                      <a:pt x="1244118" y="807217"/>
                      <a:pt x="1244566" y="806601"/>
                      <a:pt x="1245071" y="805984"/>
                    </a:cubicBezTo>
                    <a:cubicBezTo>
                      <a:pt x="1245687" y="803295"/>
                      <a:pt x="1247368" y="800997"/>
                      <a:pt x="1249722" y="799540"/>
                    </a:cubicBezTo>
                    <a:lnTo>
                      <a:pt x="1250450" y="798531"/>
                    </a:lnTo>
                    <a:cubicBezTo>
                      <a:pt x="1251571" y="797018"/>
                      <a:pt x="1253084" y="795842"/>
                      <a:pt x="1254821" y="795169"/>
                    </a:cubicBezTo>
                    <a:cubicBezTo>
                      <a:pt x="1255382" y="794833"/>
                      <a:pt x="1255942" y="794553"/>
                      <a:pt x="1256502" y="794329"/>
                    </a:cubicBezTo>
                    <a:lnTo>
                      <a:pt x="1262218" y="792199"/>
                    </a:lnTo>
                    <a:cubicBezTo>
                      <a:pt x="1262722" y="791975"/>
                      <a:pt x="1263283" y="791863"/>
                      <a:pt x="1263843" y="791751"/>
                    </a:cubicBezTo>
                    <a:lnTo>
                      <a:pt x="1265805" y="791359"/>
                    </a:lnTo>
                    <a:lnTo>
                      <a:pt x="1267598" y="790014"/>
                    </a:lnTo>
                    <a:cubicBezTo>
                      <a:pt x="1267934" y="789734"/>
                      <a:pt x="1268326" y="789509"/>
                      <a:pt x="1268718" y="789285"/>
                    </a:cubicBezTo>
                    <a:lnTo>
                      <a:pt x="1269223" y="787996"/>
                    </a:lnTo>
                    <a:cubicBezTo>
                      <a:pt x="1269503" y="787212"/>
                      <a:pt x="1269951" y="786539"/>
                      <a:pt x="1270399" y="785867"/>
                    </a:cubicBezTo>
                    <a:lnTo>
                      <a:pt x="1271184" y="783569"/>
                    </a:lnTo>
                    <a:cubicBezTo>
                      <a:pt x="1271408" y="782897"/>
                      <a:pt x="1271688" y="782281"/>
                      <a:pt x="1272025" y="781720"/>
                    </a:cubicBezTo>
                    <a:lnTo>
                      <a:pt x="1274883" y="776677"/>
                    </a:lnTo>
                    <a:cubicBezTo>
                      <a:pt x="1275331" y="775892"/>
                      <a:pt x="1275891" y="775164"/>
                      <a:pt x="1276564" y="774491"/>
                    </a:cubicBezTo>
                    <a:lnTo>
                      <a:pt x="1278693" y="770961"/>
                    </a:lnTo>
                    <a:cubicBezTo>
                      <a:pt x="1278917" y="769448"/>
                      <a:pt x="1279478" y="767991"/>
                      <a:pt x="1280318" y="766702"/>
                    </a:cubicBezTo>
                    <a:lnTo>
                      <a:pt x="1281775" y="764573"/>
                    </a:lnTo>
                    <a:cubicBezTo>
                      <a:pt x="1281999" y="764237"/>
                      <a:pt x="1282279" y="763900"/>
                      <a:pt x="1282504" y="763564"/>
                    </a:cubicBezTo>
                    <a:lnTo>
                      <a:pt x="1286819" y="758521"/>
                    </a:lnTo>
                    <a:cubicBezTo>
                      <a:pt x="1286819" y="758521"/>
                      <a:pt x="1286819" y="758521"/>
                      <a:pt x="1286819" y="758465"/>
                    </a:cubicBezTo>
                    <a:cubicBezTo>
                      <a:pt x="1286819" y="758465"/>
                      <a:pt x="1286819" y="758465"/>
                      <a:pt x="1286819" y="758409"/>
                    </a:cubicBezTo>
                    <a:lnTo>
                      <a:pt x="1286931" y="758185"/>
                    </a:lnTo>
                    <a:lnTo>
                      <a:pt x="1287379" y="755943"/>
                    </a:lnTo>
                    <a:cubicBezTo>
                      <a:pt x="1287547" y="755046"/>
                      <a:pt x="1287883" y="754150"/>
                      <a:pt x="1288275" y="753365"/>
                    </a:cubicBezTo>
                    <a:lnTo>
                      <a:pt x="1289004" y="751908"/>
                    </a:lnTo>
                    <a:cubicBezTo>
                      <a:pt x="1289228" y="751404"/>
                      <a:pt x="1289508" y="750956"/>
                      <a:pt x="1289844" y="750507"/>
                    </a:cubicBezTo>
                    <a:lnTo>
                      <a:pt x="1299707" y="736386"/>
                    </a:lnTo>
                    <a:cubicBezTo>
                      <a:pt x="1300099" y="735826"/>
                      <a:pt x="1300491" y="735321"/>
                      <a:pt x="1300996" y="734817"/>
                    </a:cubicBezTo>
                    <a:lnTo>
                      <a:pt x="1301052" y="734761"/>
                    </a:lnTo>
                    <a:lnTo>
                      <a:pt x="1301388" y="733808"/>
                    </a:lnTo>
                    <a:cubicBezTo>
                      <a:pt x="1301892" y="732295"/>
                      <a:pt x="1302733" y="730894"/>
                      <a:pt x="1303854" y="729774"/>
                    </a:cubicBezTo>
                    <a:lnTo>
                      <a:pt x="1304582" y="729045"/>
                    </a:lnTo>
                    <a:cubicBezTo>
                      <a:pt x="1305927" y="727700"/>
                      <a:pt x="1307552" y="726804"/>
                      <a:pt x="1309345" y="726355"/>
                    </a:cubicBezTo>
                    <a:lnTo>
                      <a:pt x="1312596" y="724170"/>
                    </a:lnTo>
                    <a:cubicBezTo>
                      <a:pt x="1312932" y="723946"/>
                      <a:pt x="1313324" y="723722"/>
                      <a:pt x="1313716" y="723497"/>
                    </a:cubicBezTo>
                    <a:lnTo>
                      <a:pt x="1315173" y="722769"/>
                    </a:lnTo>
                    <a:cubicBezTo>
                      <a:pt x="1316070" y="722321"/>
                      <a:pt x="1317079" y="721984"/>
                      <a:pt x="1318087" y="721816"/>
                    </a:cubicBezTo>
                    <a:lnTo>
                      <a:pt x="1320497" y="721256"/>
                    </a:lnTo>
                    <a:cubicBezTo>
                      <a:pt x="1321281" y="720752"/>
                      <a:pt x="1322122" y="720359"/>
                      <a:pt x="1322962" y="720023"/>
                    </a:cubicBezTo>
                    <a:lnTo>
                      <a:pt x="1325092" y="719295"/>
                    </a:lnTo>
                    <a:cubicBezTo>
                      <a:pt x="1325316" y="719239"/>
                      <a:pt x="1325596" y="719127"/>
                      <a:pt x="1325820" y="719071"/>
                    </a:cubicBezTo>
                    <a:lnTo>
                      <a:pt x="1331032" y="717557"/>
                    </a:lnTo>
                    <a:lnTo>
                      <a:pt x="1332545" y="716045"/>
                    </a:lnTo>
                    <a:cubicBezTo>
                      <a:pt x="1333329" y="715260"/>
                      <a:pt x="1334226" y="714587"/>
                      <a:pt x="1335235" y="714139"/>
                    </a:cubicBezTo>
                    <a:lnTo>
                      <a:pt x="1335235" y="714139"/>
                    </a:lnTo>
                    <a:cubicBezTo>
                      <a:pt x="1335459" y="713915"/>
                      <a:pt x="1335739" y="713747"/>
                      <a:pt x="1336019" y="713523"/>
                    </a:cubicBezTo>
                    <a:lnTo>
                      <a:pt x="1341063" y="709936"/>
                    </a:lnTo>
                    <a:cubicBezTo>
                      <a:pt x="1341511" y="709600"/>
                      <a:pt x="1341959" y="709320"/>
                      <a:pt x="1342464" y="709096"/>
                    </a:cubicBezTo>
                    <a:lnTo>
                      <a:pt x="1343920" y="708367"/>
                    </a:lnTo>
                    <a:cubicBezTo>
                      <a:pt x="1344593" y="708031"/>
                      <a:pt x="1345321" y="707751"/>
                      <a:pt x="1346050" y="707583"/>
                    </a:cubicBezTo>
                    <a:lnTo>
                      <a:pt x="1347283" y="707303"/>
                    </a:lnTo>
                    <a:cubicBezTo>
                      <a:pt x="1348796" y="706126"/>
                      <a:pt x="1350645" y="705397"/>
                      <a:pt x="1352550" y="705173"/>
                    </a:cubicBezTo>
                    <a:cubicBezTo>
                      <a:pt x="1353783" y="704669"/>
                      <a:pt x="1355128" y="704389"/>
                      <a:pt x="1356473" y="704389"/>
                    </a:cubicBezTo>
                    <a:lnTo>
                      <a:pt x="1358770" y="704389"/>
                    </a:lnTo>
                    <a:lnTo>
                      <a:pt x="1360395" y="703997"/>
                    </a:lnTo>
                    <a:cubicBezTo>
                      <a:pt x="1361236" y="703772"/>
                      <a:pt x="1362077" y="703660"/>
                      <a:pt x="1362917" y="703660"/>
                    </a:cubicBezTo>
                    <a:lnTo>
                      <a:pt x="1372780" y="703660"/>
                    </a:lnTo>
                    <a:cubicBezTo>
                      <a:pt x="1373340" y="703436"/>
                      <a:pt x="1373956" y="703268"/>
                      <a:pt x="1374573" y="703156"/>
                    </a:cubicBezTo>
                    <a:cubicBezTo>
                      <a:pt x="1377431" y="701307"/>
                      <a:pt x="1381017" y="701027"/>
                      <a:pt x="1384043" y="702315"/>
                    </a:cubicBezTo>
                    <a:cubicBezTo>
                      <a:pt x="1386004" y="702147"/>
                      <a:pt x="1387966" y="702483"/>
                      <a:pt x="1389759" y="703324"/>
                    </a:cubicBezTo>
                    <a:lnTo>
                      <a:pt x="1390431" y="703660"/>
                    </a:lnTo>
                    <a:lnTo>
                      <a:pt x="1398052" y="703660"/>
                    </a:lnTo>
                    <a:cubicBezTo>
                      <a:pt x="1399173" y="703660"/>
                      <a:pt x="1400294" y="703828"/>
                      <a:pt x="1401359" y="704221"/>
                    </a:cubicBezTo>
                    <a:lnTo>
                      <a:pt x="1403488" y="704949"/>
                    </a:lnTo>
                    <a:cubicBezTo>
                      <a:pt x="1403768" y="705061"/>
                      <a:pt x="1403992" y="705117"/>
                      <a:pt x="1404273" y="705229"/>
                    </a:cubicBezTo>
                    <a:lnTo>
                      <a:pt x="1406066" y="706014"/>
                    </a:lnTo>
                    <a:cubicBezTo>
                      <a:pt x="1409204" y="704613"/>
                      <a:pt x="1412790" y="704893"/>
                      <a:pt x="1415704" y="706686"/>
                    </a:cubicBezTo>
                    <a:cubicBezTo>
                      <a:pt x="1418730" y="708591"/>
                      <a:pt x="1420580" y="711898"/>
                      <a:pt x="1420580" y="715484"/>
                    </a:cubicBezTo>
                    <a:lnTo>
                      <a:pt x="1420580" y="715652"/>
                    </a:lnTo>
                    <a:lnTo>
                      <a:pt x="1420972" y="717277"/>
                    </a:lnTo>
                    <a:cubicBezTo>
                      <a:pt x="1421420" y="719183"/>
                      <a:pt x="1421364" y="721200"/>
                      <a:pt x="1420748" y="723049"/>
                    </a:cubicBezTo>
                    <a:lnTo>
                      <a:pt x="1420692" y="723161"/>
                    </a:lnTo>
                    <a:lnTo>
                      <a:pt x="1421252" y="724562"/>
                    </a:lnTo>
                    <a:cubicBezTo>
                      <a:pt x="1421700" y="725739"/>
                      <a:pt x="1421980" y="726972"/>
                      <a:pt x="1421980" y="728261"/>
                    </a:cubicBezTo>
                    <a:lnTo>
                      <a:pt x="1422653" y="728541"/>
                    </a:lnTo>
                    <a:lnTo>
                      <a:pt x="1425174" y="729045"/>
                    </a:lnTo>
                    <a:cubicBezTo>
                      <a:pt x="1425567" y="729101"/>
                      <a:pt x="1426015" y="729213"/>
                      <a:pt x="1426407" y="729381"/>
                    </a:cubicBezTo>
                    <a:lnTo>
                      <a:pt x="1427528" y="729774"/>
                    </a:lnTo>
                    <a:lnTo>
                      <a:pt x="1435149" y="730614"/>
                    </a:lnTo>
                    <a:lnTo>
                      <a:pt x="1491355" y="663201"/>
                    </a:lnTo>
                    <a:cubicBezTo>
                      <a:pt x="1491187" y="662865"/>
                      <a:pt x="1491018" y="662473"/>
                      <a:pt x="1490906" y="662081"/>
                    </a:cubicBezTo>
                    <a:lnTo>
                      <a:pt x="1490290" y="660231"/>
                    </a:lnTo>
                    <a:lnTo>
                      <a:pt x="1487544" y="653339"/>
                    </a:lnTo>
                    <a:cubicBezTo>
                      <a:pt x="1487040" y="652106"/>
                      <a:pt x="1486815" y="650817"/>
                      <a:pt x="1486815" y="649528"/>
                    </a:cubicBezTo>
                    <a:lnTo>
                      <a:pt x="1486815" y="648800"/>
                    </a:lnTo>
                    <a:cubicBezTo>
                      <a:pt x="1486815" y="647567"/>
                      <a:pt x="1487040" y="646334"/>
                      <a:pt x="1487488" y="645157"/>
                    </a:cubicBezTo>
                    <a:lnTo>
                      <a:pt x="1488385" y="642748"/>
                    </a:lnTo>
                    <a:lnTo>
                      <a:pt x="1488273" y="642636"/>
                    </a:lnTo>
                    <a:cubicBezTo>
                      <a:pt x="1487320" y="641011"/>
                      <a:pt x="1486815" y="639161"/>
                      <a:pt x="1486815" y="637312"/>
                    </a:cubicBezTo>
                    <a:lnTo>
                      <a:pt x="1486647" y="636247"/>
                    </a:lnTo>
                    <a:cubicBezTo>
                      <a:pt x="1486311" y="635183"/>
                      <a:pt x="1486143" y="634118"/>
                      <a:pt x="1486143" y="632997"/>
                    </a:cubicBezTo>
                    <a:lnTo>
                      <a:pt x="1486143" y="632269"/>
                    </a:lnTo>
                    <a:cubicBezTo>
                      <a:pt x="1486143" y="630868"/>
                      <a:pt x="1486423" y="629467"/>
                      <a:pt x="1486984" y="628178"/>
                    </a:cubicBezTo>
                    <a:cubicBezTo>
                      <a:pt x="1486928" y="627898"/>
                      <a:pt x="1486872" y="627562"/>
                      <a:pt x="1486872" y="627225"/>
                    </a:cubicBezTo>
                    <a:cubicBezTo>
                      <a:pt x="1485022" y="625320"/>
                      <a:pt x="1483958" y="622742"/>
                      <a:pt x="1483958" y="620053"/>
                    </a:cubicBezTo>
                    <a:lnTo>
                      <a:pt x="1483958" y="617755"/>
                    </a:lnTo>
                    <a:lnTo>
                      <a:pt x="1483565" y="616130"/>
                    </a:lnTo>
                    <a:cubicBezTo>
                      <a:pt x="1483453" y="615626"/>
                      <a:pt x="1483341" y="615177"/>
                      <a:pt x="1483285" y="614673"/>
                    </a:cubicBezTo>
                    <a:cubicBezTo>
                      <a:pt x="1483173" y="614449"/>
                      <a:pt x="1483061" y="614281"/>
                      <a:pt x="1482949" y="614057"/>
                    </a:cubicBezTo>
                    <a:cubicBezTo>
                      <a:pt x="1478914" y="612656"/>
                      <a:pt x="1476056" y="608789"/>
                      <a:pt x="1476056" y="604306"/>
                    </a:cubicBezTo>
                    <a:lnTo>
                      <a:pt x="1476056" y="603578"/>
                    </a:lnTo>
                    <a:cubicBezTo>
                      <a:pt x="1476056" y="602233"/>
                      <a:pt x="1476337" y="600944"/>
                      <a:pt x="1476785" y="599767"/>
                    </a:cubicBezTo>
                    <a:cubicBezTo>
                      <a:pt x="1476785" y="599599"/>
                      <a:pt x="1476785" y="599431"/>
                      <a:pt x="1476785" y="599263"/>
                    </a:cubicBezTo>
                    <a:lnTo>
                      <a:pt x="1476785" y="598534"/>
                    </a:lnTo>
                    <a:cubicBezTo>
                      <a:pt x="1476785" y="597694"/>
                      <a:pt x="1476897" y="596853"/>
                      <a:pt x="1477065" y="596013"/>
                    </a:cubicBezTo>
                    <a:lnTo>
                      <a:pt x="1477457" y="592762"/>
                    </a:lnTo>
                    <a:cubicBezTo>
                      <a:pt x="1477457" y="592594"/>
                      <a:pt x="1477457" y="592426"/>
                      <a:pt x="1477457" y="592258"/>
                    </a:cubicBezTo>
                    <a:cubicBezTo>
                      <a:pt x="1476281" y="589288"/>
                      <a:pt x="1476561" y="585870"/>
                      <a:pt x="1478242" y="583068"/>
                    </a:cubicBezTo>
                    <a:cubicBezTo>
                      <a:pt x="1478186" y="582676"/>
                      <a:pt x="1478186" y="582339"/>
                      <a:pt x="1478186" y="581947"/>
                    </a:cubicBezTo>
                    <a:lnTo>
                      <a:pt x="1478186" y="580827"/>
                    </a:lnTo>
                    <a:cubicBezTo>
                      <a:pt x="1478130" y="580434"/>
                      <a:pt x="1478130" y="580042"/>
                      <a:pt x="1478130" y="579706"/>
                    </a:cubicBezTo>
                    <a:cubicBezTo>
                      <a:pt x="1478130" y="578137"/>
                      <a:pt x="1478522" y="576512"/>
                      <a:pt x="1479251" y="575055"/>
                    </a:cubicBezTo>
                    <a:cubicBezTo>
                      <a:pt x="1481884" y="569955"/>
                      <a:pt x="1488048" y="567938"/>
                      <a:pt x="1493092" y="570572"/>
                    </a:cubicBezTo>
                    <a:cubicBezTo>
                      <a:pt x="1495781" y="571973"/>
                      <a:pt x="1497743" y="574438"/>
                      <a:pt x="1498527" y="577296"/>
                    </a:cubicBezTo>
                    <a:lnTo>
                      <a:pt x="1577036" y="589736"/>
                    </a:lnTo>
                    <a:lnTo>
                      <a:pt x="1603317" y="593547"/>
                    </a:lnTo>
                    <a:cubicBezTo>
                      <a:pt x="1603149" y="592874"/>
                      <a:pt x="1603093" y="592202"/>
                      <a:pt x="1603093" y="591530"/>
                    </a:cubicBezTo>
                    <a:cubicBezTo>
                      <a:pt x="1602645" y="590353"/>
                      <a:pt x="1602365" y="589064"/>
                      <a:pt x="1602365" y="587719"/>
                    </a:cubicBezTo>
                    <a:lnTo>
                      <a:pt x="1602365" y="586262"/>
                    </a:lnTo>
                    <a:cubicBezTo>
                      <a:pt x="1602365" y="584917"/>
                      <a:pt x="1602645" y="583628"/>
                      <a:pt x="1603093" y="582452"/>
                    </a:cubicBezTo>
                    <a:cubicBezTo>
                      <a:pt x="1603093" y="582284"/>
                      <a:pt x="1603093" y="582115"/>
                      <a:pt x="1603093" y="581947"/>
                    </a:cubicBezTo>
                    <a:lnTo>
                      <a:pt x="1603093" y="580770"/>
                    </a:lnTo>
                    <a:cubicBezTo>
                      <a:pt x="1601020" y="577296"/>
                      <a:pt x="1601188" y="572813"/>
                      <a:pt x="1603597" y="569507"/>
                    </a:cubicBezTo>
                    <a:cubicBezTo>
                      <a:pt x="1603653" y="569283"/>
                      <a:pt x="1603765" y="569059"/>
                      <a:pt x="1603821" y="568835"/>
                    </a:cubicBezTo>
                    <a:lnTo>
                      <a:pt x="1603821" y="568330"/>
                    </a:lnTo>
                    <a:cubicBezTo>
                      <a:pt x="1603821" y="564912"/>
                      <a:pt x="1605447" y="561886"/>
                      <a:pt x="1608024" y="560037"/>
                    </a:cubicBezTo>
                    <a:cubicBezTo>
                      <a:pt x="1608697" y="559140"/>
                      <a:pt x="1609537" y="558300"/>
                      <a:pt x="1610434" y="557683"/>
                    </a:cubicBezTo>
                    <a:lnTo>
                      <a:pt x="1611330" y="555834"/>
                    </a:lnTo>
                    <a:cubicBezTo>
                      <a:pt x="1611835" y="554825"/>
                      <a:pt x="1612507" y="553929"/>
                      <a:pt x="1613292" y="553144"/>
                    </a:cubicBezTo>
                    <a:lnTo>
                      <a:pt x="1613852" y="552584"/>
                    </a:lnTo>
                    <a:lnTo>
                      <a:pt x="1613852" y="551127"/>
                    </a:lnTo>
                    <a:cubicBezTo>
                      <a:pt x="1613852" y="549838"/>
                      <a:pt x="1614076" y="548549"/>
                      <a:pt x="1614581" y="547316"/>
                    </a:cubicBezTo>
                    <a:cubicBezTo>
                      <a:pt x="1614637" y="545299"/>
                      <a:pt x="1615253" y="543338"/>
                      <a:pt x="1616374" y="541712"/>
                    </a:cubicBezTo>
                    <a:cubicBezTo>
                      <a:pt x="1614693" y="541264"/>
                      <a:pt x="1613124" y="540368"/>
                      <a:pt x="1611891" y="539079"/>
                    </a:cubicBezTo>
                    <a:lnTo>
                      <a:pt x="1609705" y="536893"/>
                    </a:lnTo>
                    <a:cubicBezTo>
                      <a:pt x="1608360" y="535548"/>
                      <a:pt x="1607408" y="533811"/>
                      <a:pt x="1606959" y="532018"/>
                    </a:cubicBezTo>
                    <a:lnTo>
                      <a:pt x="1606791" y="531850"/>
                    </a:lnTo>
                    <a:cubicBezTo>
                      <a:pt x="1604886" y="529945"/>
                      <a:pt x="1603821" y="527367"/>
                      <a:pt x="1603765" y="524621"/>
                    </a:cubicBezTo>
                    <a:lnTo>
                      <a:pt x="1601580" y="519802"/>
                    </a:lnTo>
                    <a:lnTo>
                      <a:pt x="1599619" y="517504"/>
                    </a:lnTo>
                    <a:cubicBezTo>
                      <a:pt x="1598834" y="516720"/>
                      <a:pt x="1598162" y="515823"/>
                      <a:pt x="1597713" y="514815"/>
                    </a:cubicBezTo>
                    <a:lnTo>
                      <a:pt x="1595584" y="510556"/>
                    </a:lnTo>
                    <a:cubicBezTo>
                      <a:pt x="1593567" y="506577"/>
                      <a:pt x="1594351" y="501758"/>
                      <a:pt x="1597545" y="498564"/>
                    </a:cubicBezTo>
                    <a:lnTo>
                      <a:pt x="1598274" y="497835"/>
                    </a:lnTo>
                    <a:cubicBezTo>
                      <a:pt x="1598330" y="497779"/>
                      <a:pt x="1598386" y="497723"/>
                      <a:pt x="1598442" y="497723"/>
                    </a:cubicBezTo>
                    <a:cubicBezTo>
                      <a:pt x="1598274" y="497051"/>
                      <a:pt x="1598162" y="496322"/>
                      <a:pt x="1598106" y="495650"/>
                    </a:cubicBezTo>
                    <a:cubicBezTo>
                      <a:pt x="1596368" y="494417"/>
                      <a:pt x="1595024" y="492624"/>
                      <a:pt x="1594295" y="490494"/>
                    </a:cubicBezTo>
                    <a:lnTo>
                      <a:pt x="1593567" y="488365"/>
                    </a:lnTo>
                    <a:cubicBezTo>
                      <a:pt x="1592726" y="485787"/>
                      <a:pt x="1592894" y="482929"/>
                      <a:pt x="1594127" y="480464"/>
                    </a:cubicBezTo>
                    <a:lnTo>
                      <a:pt x="1594856" y="479007"/>
                    </a:lnTo>
                    <a:cubicBezTo>
                      <a:pt x="1595360" y="477998"/>
                      <a:pt x="1596032" y="477101"/>
                      <a:pt x="1596817" y="476317"/>
                    </a:cubicBezTo>
                    <a:lnTo>
                      <a:pt x="1599675" y="473459"/>
                    </a:lnTo>
                    <a:cubicBezTo>
                      <a:pt x="1601020" y="472114"/>
                      <a:pt x="1602645" y="471218"/>
                      <a:pt x="1604494" y="470769"/>
                    </a:cubicBezTo>
                    <a:lnTo>
                      <a:pt x="1605054" y="470601"/>
                    </a:lnTo>
                    <a:cubicBezTo>
                      <a:pt x="1605839" y="470097"/>
                      <a:pt x="1606623" y="469705"/>
                      <a:pt x="1607520" y="469480"/>
                    </a:cubicBezTo>
                    <a:lnTo>
                      <a:pt x="1628366" y="463036"/>
                    </a:lnTo>
                    <a:lnTo>
                      <a:pt x="1657169" y="454406"/>
                    </a:lnTo>
                    <a:lnTo>
                      <a:pt x="1673252" y="448803"/>
                    </a:lnTo>
                    <a:cubicBezTo>
                      <a:pt x="1673532" y="448691"/>
                      <a:pt x="1673868" y="448635"/>
                      <a:pt x="1674148" y="448523"/>
                    </a:cubicBezTo>
                    <a:lnTo>
                      <a:pt x="1677622" y="447682"/>
                    </a:lnTo>
                    <a:cubicBezTo>
                      <a:pt x="1678127" y="447346"/>
                      <a:pt x="1678687" y="447066"/>
                      <a:pt x="1679304" y="446841"/>
                    </a:cubicBezTo>
                    <a:cubicBezTo>
                      <a:pt x="1679304" y="446673"/>
                      <a:pt x="1679304" y="446505"/>
                      <a:pt x="1679304" y="446393"/>
                    </a:cubicBezTo>
                    <a:lnTo>
                      <a:pt x="1679304" y="445945"/>
                    </a:lnTo>
                    <a:lnTo>
                      <a:pt x="1676950" y="438940"/>
                    </a:lnTo>
                    <a:cubicBezTo>
                      <a:pt x="1676614" y="437875"/>
                      <a:pt x="1676446" y="436811"/>
                      <a:pt x="1676446" y="435690"/>
                    </a:cubicBezTo>
                    <a:lnTo>
                      <a:pt x="1676221" y="434065"/>
                    </a:lnTo>
                    <a:lnTo>
                      <a:pt x="1672859" y="427340"/>
                    </a:lnTo>
                    <a:lnTo>
                      <a:pt x="1667984" y="420728"/>
                    </a:lnTo>
                    <a:cubicBezTo>
                      <a:pt x="1666863" y="419607"/>
                      <a:pt x="1666079" y="418318"/>
                      <a:pt x="1665575" y="416861"/>
                    </a:cubicBezTo>
                    <a:lnTo>
                      <a:pt x="1665126" y="416413"/>
                    </a:lnTo>
                    <a:cubicBezTo>
                      <a:pt x="1665126" y="416413"/>
                      <a:pt x="1665126" y="416413"/>
                      <a:pt x="1665126" y="416413"/>
                    </a:cubicBezTo>
                    <a:cubicBezTo>
                      <a:pt x="1663837" y="416974"/>
                      <a:pt x="1662380" y="417310"/>
                      <a:pt x="1660979" y="417310"/>
                    </a:cubicBezTo>
                    <a:lnTo>
                      <a:pt x="1659522" y="417310"/>
                    </a:lnTo>
                    <a:cubicBezTo>
                      <a:pt x="1658402" y="417310"/>
                      <a:pt x="1657281" y="417142"/>
                      <a:pt x="1656216" y="416749"/>
                    </a:cubicBezTo>
                    <a:lnTo>
                      <a:pt x="1654087" y="416021"/>
                    </a:lnTo>
                    <a:cubicBezTo>
                      <a:pt x="1653751" y="415909"/>
                      <a:pt x="1653471" y="415797"/>
                      <a:pt x="1653134" y="415629"/>
                    </a:cubicBezTo>
                    <a:cubicBezTo>
                      <a:pt x="1651453" y="417702"/>
                      <a:pt x="1648987" y="419047"/>
                      <a:pt x="1646186" y="419327"/>
                    </a:cubicBezTo>
                    <a:cubicBezTo>
                      <a:pt x="1643552" y="420392"/>
                      <a:pt x="1640582" y="420336"/>
                      <a:pt x="1637948" y="419159"/>
                    </a:cubicBezTo>
                    <a:cubicBezTo>
                      <a:pt x="1636603" y="419775"/>
                      <a:pt x="1635146" y="420112"/>
                      <a:pt x="1633633" y="420112"/>
                    </a:cubicBezTo>
                    <a:lnTo>
                      <a:pt x="1632905" y="420112"/>
                    </a:lnTo>
                    <a:cubicBezTo>
                      <a:pt x="1631280" y="420112"/>
                      <a:pt x="1629711" y="419719"/>
                      <a:pt x="1628310" y="419047"/>
                    </a:cubicBezTo>
                    <a:lnTo>
                      <a:pt x="1626853" y="418318"/>
                    </a:lnTo>
                    <a:cubicBezTo>
                      <a:pt x="1626685" y="418262"/>
                      <a:pt x="1626517" y="418150"/>
                      <a:pt x="1626404" y="418094"/>
                    </a:cubicBezTo>
                    <a:cubicBezTo>
                      <a:pt x="1624835" y="418655"/>
                      <a:pt x="1623154" y="418823"/>
                      <a:pt x="1621529" y="418598"/>
                    </a:cubicBezTo>
                    <a:cubicBezTo>
                      <a:pt x="1620464" y="419607"/>
                      <a:pt x="1619232" y="420392"/>
                      <a:pt x="1617887" y="420896"/>
                    </a:cubicBezTo>
                    <a:lnTo>
                      <a:pt x="1616934" y="421625"/>
                    </a:lnTo>
                    <a:cubicBezTo>
                      <a:pt x="1616206" y="422185"/>
                      <a:pt x="1615421" y="422633"/>
                      <a:pt x="1614581" y="422969"/>
                    </a:cubicBezTo>
                    <a:lnTo>
                      <a:pt x="1612003" y="423978"/>
                    </a:lnTo>
                    <a:lnTo>
                      <a:pt x="1610770" y="424819"/>
                    </a:lnTo>
                    <a:cubicBezTo>
                      <a:pt x="1609761" y="425491"/>
                      <a:pt x="1608697" y="425940"/>
                      <a:pt x="1607576" y="426220"/>
                    </a:cubicBezTo>
                    <a:lnTo>
                      <a:pt x="1603317" y="427452"/>
                    </a:lnTo>
                    <a:cubicBezTo>
                      <a:pt x="1602308" y="427789"/>
                      <a:pt x="1601300" y="427957"/>
                      <a:pt x="1600291" y="427957"/>
                    </a:cubicBezTo>
                    <a:cubicBezTo>
                      <a:pt x="1598050" y="428853"/>
                      <a:pt x="1595528" y="428909"/>
                      <a:pt x="1593230" y="428125"/>
                    </a:cubicBezTo>
                    <a:cubicBezTo>
                      <a:pt x="1592390" y="427845"/>
                      <a:pt x="1591661" y="427509"/>
                      <a:pt x="1590933" y="427004"/>
                    </a:cubicBezTo>
                    <a:cubicBezTo>
                      <a:pt x="1588860" y="426612"/>
                      <a:pt x="1586954" y="425547"/>
                      <a:pt x="1585497" y="424034"/>
                    </a:cubicBezTo>
                    <a:cubicBezTo>
                      <a:pt x="1584321" y="423754"/>
                      <a:pt x="1583200" y="423250"/>
                      <a:pt x="1582191" y="422577"/>
                    </a:cubicBezTo>
                    <a:lnTo>
                      <a:pt x="1580622" y="421513"/>
                    </a:lnTo>
                    <a:lnTo>
                      <a:pt x="1578493" y="421961"/>
                    </a:lnTo>
                    <a:cubicBezTo>
                      <a:pt x="1577316" y="422185"/>
                      <a:pt x="1576083" y="422241"/>
                      <a:pt x="1574906" y="422017"/>
                    </a:cubicBezTo>
                    <a:lnTo>
                      <a:pt x="1566332" y="420728"/>
                    </a:lnTo>
                    <a:lnTo>
                      <a:pt x="1563531" y="420728"/>
                    </a:lnTo>
                    <a:cubicBezTo>
                      <a:pt x="1562186" y="420728"/>
                      <a:pt x="1560897" y="420448"/>
                      <a:pt x="1559664" y="419999"/>
                    </a:cubicBezTo>
                    <a:lnTo>
                      <a:pt x="1556078" y="418543"/>
                    </a:lnTo>
                    <a:cubicBezTo>
                      <a:pt x="1554789" y="418038"/>
                      <a:pt x="1553612" y="417254"/>
                      <a:pt x="1552603" y="416245"/>
                    </a:cubicBezTo>
                    <a:lnTo>
                      <a:pt x="1551931" y="415573"/>
                    </a:lnTo>
                    <a:cubicBezTo>
                      <a:pt x="1551483" y="415629"/>
                      <a:pt x="1551034" y="415685"/>
                      <a:pt x="1550586" y="415685"/>
                    </a:cubicBezTo>
                    <a:lnTo>
                      <a:pt x="1546271" y="415685"/>
                    </a:lnTo>
                    <a:cubicBezTo>
                      <a:pt x="1545767" y="415685"/>
                      <a:pt x="1545263" y="415629"/>
                      <a:pt x="1544702" y="415573"/>
                    </a:cubicBezTo>
                    <a:lnTo>
                      <a:pt x="1525481" y="412659"/>
                    </a:lnTo>
                    <a:lnTo>
                      <a:pt x="1517636" y="419103"/>
                    </a:lnTo>
                    <a:cubicBezTo>
                      <a:pt x="1516852" y="419887"/>
                      <a:pt x="1515955" y="420560"/>
                      <a:pt x="1514946" y="421064"/>
                    </a:cubicBezTo>
                    <a:lnTo>
                      <a:pt x="1514666" y="421176"/>
                    </a:lnTo>
                    <a:lnTo>
                      <a:pt x="1504187" y="430366"/>
                    </a:lnTo>
                    <a:cubicBezTo>
                      <a:pt x="1503178" y="431263"/>
                      <a:pt x="1502002" y="431935"/>
                      <a:pt x="1500825" y="432328"/>
                    </a:cubicBezTo>
                    <a:lnTo>
                      <a:pt x="1499200" y="433953"/>
                    </a:lnTo>
                    <a:cubicBezTo>
                      <a:pt x="1500096" y="435466"/>
                      <a:pt x="1500545" y="437203"/>
                      <a:pt x="1500545" y="439108"/>
                    </a:cubicBezTo>
                    <a:lnTo>
                      <a:pt x="1500545" y="441238"/>
                    </a:lnTo>
                    <a:cubicBezTo>
                      <a:pt x="1500545" y="442358"/>
                      <a:pt x="1500377" y="443479"/>
                      <a:pt x="1500040" y="444488"/>
                    </a:cubicBezTo>
                    <a:lnTo>
                      <a:pt x="1497911" y="450932"/>
                    </a:lnTo>
                    <a:cubicBezTo>
                      <a:pt x="1497519" y="452109"/>
                      <a:pt x="1496958" y="453174"/>
                      <a:pt x="1496174" y="454126"/>
                    </a:cubicBezTo>
                    <a:lnTo>
                      <a:pt x="1493316" y="457713"/>
                    </a:lnTo>
                    <a:cubicBezTo>
                      <a:pt x="1493092" y="457993"/>
                      <a:pt x="1492812" y="458273"/>
                      <a:pt x="1492531" y="458553"/>
                    </a:cubicBezTo>
                    <a:lnTo>
                      <a:pt x="1489673" y="461411"/>
                    </a:lnTo>
                    <a:cubicBezTo>
                      <a:pt x="1489505" y="461579"/>
                      <a:pt x="1489281" y="461803"/>
                      <a:pt x="1489113" y="461971"/>
                    </a:cubicBezTo>
                    <a:lnTo>
                      <a:pt x="1484070" y="466286"/>
                    </a:lnTo>
                    <a:cubicBezTo>
                      <a:pt x="1483509" y="466735"/>
                      <a:pt x="1482949" y="467183"/>
                      <a:pt x="1482276" y="467519"/>
                    </a:cubicBezTo>
                    <a:lnTo>
                      <a:pt x="1474375" y="471834"/>
                    </a:lnTo>
                    <a:cubicBezTo>
                      <a:pt x="1470397" y="474019"/>
                      <a:pt x="1465465" y="473347"/>
                      <a:pt x="1462215" y="470209"/>
                    </a:cubicBezTo>
                    <a:cubicBezTo>
                      <a:pt x="1458965" y="467071"/>
                      <a:pt x="1458124" y="462195"/>
                      <a:pt x="1460142" y="458161"/>
                    </a:cubicBezTo>
                    <a:lnTo>
                      <a:pt x="1461599" y="455303"/>
                    </a:lnTo>
                    <a:cubicBezTo>
                      <a:pt x="1462103" y="454294"/>
                      <a:pt x="1462776" y="453398"/>
                      <a:pt x="1463504" y="452613"/>
                    </a:cubicBezTo>
                    <a:lnTo>
                      <a:pt x="1467147" y="448971"/>
                    </a:lnTo>
                    <a:cubicBezTo>
                      <a:pt x="1467034" y="448242"/>
                      <a:pt x="1466922" y="447570"/>
                      <a:pt x="1466978" y="446841"/>
                    </a:cubicBezTo>
                    <a:cubicBezTo>
                      <a:pt x="1466418" y="446113"/>
                      <a:pt x="1465914" y="445272"/>
                      <a:pt x="1465577" y="444432"/>
                    </a:cubicBezTo>
                    <a:cubicBezTo>
                      <a:pt x="1465297" y="443983"/>
                      <a:pt x="1465073" y="443535"/>
                      <a:pt x="1464849" y="443031"/>
                    </a:cubicBezTo>
                    <a:lnTo>
                      <a:pt x="1464793" y="442919"/>
                    </a:lnTo>
                    <a:cubicBezTo>
                      <a:pt x="1462720" y="441686"/>
                      <a:pt x="1461094" y="439725"/>
                      <a:pt x="1460310" y="437315"/>
                    </a:cubicBezTo>
                    <a:lnTo>
                      <a:pt x="1459974" y="436362"/>
                    </a:lnTo>
                    <a:cubicBezTo>
                      <a:pt x="1458012" y="434401"/>
                      <a:pt x="1456948" y="431767"/>
                      <a:pt x="1456948" y="429021"/>
                    </a:cubicBezTo>
                    <a:lnTo>
                      <a:pt x="1456948" y="428293"/>
                    </a:lnTo>
                    <a:cubicBezTo>
                      <a:pt x="1456948" y="427452"/>
                      <a:pt x="1457060" y="426612"/>
                      <a:pt x="1457228" y="425771"/>
                    </a:cubicBezTo>
                    <a:cubicBezTo>
                      <a:pt x="1455827" y="425267"/>
                      <a:pt x="1454538" y="424426"/>
                      <a:pt x="1453473" y="423362"/>
                    </a:cubicBezTo>
                    <a:lnTo>
                      <a:pt x="1452745" y="422633"/>
                    </a:lnTo>
                    <a:cubicBezTo>
                      <a:pt x="1451960" y="421849"/>
                      <a:pt x="1451288" y="420952"/>
                      <a:pt x="1450784" y="419943"/>
                    </a:cubicBezTo>
                    <a:lnTo>
                      <a:pt x="1450055" y="418486"/>
                    </a:lnTo>
                    <a:cubicBezTo>
                      <a:pt x="1449719" y="417814"/>
                      <a:pt x="1449439" y="417142"/>
                      <a:pt x="1449271" y="416413"/>
                    </a:cubicBezTo>
                    <a:lnTo>
                      <a:pt x="1448598" y="414172"/>
                    </a:lnTo>
                    <a:cubicBezTo>
                      <a:pt x="1448374" y="413723"/>
                      <a:pt x="1448206" y="413275"/>
                      <a:pt x="1448038" y="412827"/>
                    </a:cubicBezTo>
                    <a:lnTo>
                      <a:pt x="1447982" y="412659"/>
                    </a:lnTo>
                    <a:cubicBezTo>
                      <a:pt x="1447702" y="412266"/>
                      <a:pt x="1447421" y="411818"/>
                      <a:pt x="1447197" y="411370"/>
                    </a:cubicBezTo>
                    <a:lnTo>
                      <a:pt x="1443331" y="407503"/>
                    </a:lnTo>
                    <a:cubicBezTo>
                      <a:pt x="1440417" y="404589"/>
                      <a:pt x="1439520" y="400218"/>
                      <a:pt x="1441033" y="396408"/>
                    </a:cubicBezTo>
                    <a:cubicBezTo>
                      <a:pt x="1441089" y="393606"/>
                      <a:pt x="1442322" y="390916"/>
                      <a:pt x="1444283" y="389067"/>
                    </a:cubicBezTo>
                    <a:cubicBezTo>
                      <a:pt x="1444507" y="388619"/>
                      <a:pt x="1444788" y="388170"/>
                      <a:pt x="1445068" y="387722"/>
                    </a:cubicBezTo>
                    <a:lnTo>
                      <a:pt x="1445124" y="387554"/>
                    </a:lnTo>
                    <a:cubicBezTo>
                      <a:pt x="1445628" y="386041"/>
                      <a:pt x="1446469" y="384640"/>
                      <a:pt x="1447645" y="383519"/>
                    </a:cubicBezTo>
                    <a:lnTo>
                      <a:pt x="1448374" y="382791"/>
                    </a:lnTo>
                    <a:cubicBezTo>
                      <a:pt x="1448710" y="382455"/>
                      <a:pt x="1449046" y="382174"/>
                      <a:pt x="1449439" y="381838"/>
                    </a:cubicBezTo>
                    <a:lnTo>
                      <a:pt x="1451736" y="380101"/>
                    </a:lnTo>
                    <a:lnTo>
                      <a:pt x="1454090" y="377747"/>
                    </a:lnTo>
                    <a:cubicBezTo>
                      <a:pt x="1454426" y="377411"/>
                      <a:pt x="1454818" y="377075"/>
                      <a:pt x="1455267" y="376739"/>
                    </a:cubicBezTo>
                    <a:cubicBezTo>
                      <a:pt x="1455827" y="376010"/>
                      <a:pt x="1456443" y="375394"/>
                      <a:pt x="1457116" y="374833"/>
                    </a:cubicBezTo>
                    <a:cubicBezTo>
                      <a:pt x="1458797" y="371359"/>
                      <a:pt x="1462327" y="369006"/>
                      <a:pt x="1466418" y="369006"/>
                    </a:cubicBezTo>
                    <a:lnTo>
                      <a:pt x="1470733" y="369006"/>
                    </a:lnTo>
                    <a:cubicBezTo>
                      <a:pt x="1471237" y="369006"/>
                      <a:pt x="1471686" y="369062"/>
                      <a:pt x="1472190" y="369118"/>
                    </a:cubicBezTo>
                    <a:cubicBezTo>
                      <a:pt x="1472470" y="369062"/>
                      <a:pt x="1472750" y="369062"/>
                      <a:pt x="1473030" y="369062"/>
                    </a:cubicBezTo>
                    <a:cubicBezTo>
                      <a:pt x="1473759" y="368501"/>
                      <a:pt x="1474599" y="367997"/>
                      <a:pt x="1475440" y="367661"/>
                    </a:cubicBezTo>
                    <a:cubicBezTo>
                      <a:pt x="1475664" y="367549"/>
                      <a:pt x="1475888" y="367380"/>
                      <a:pt x="1476113" y="367268"/>
                    </a:cubicBezTo>
                    <a:cubicBezTo>
                      <a:pt x="1476168" y="367156"/>
                      <a:pt x="1476281" y="367100"/>
                      <a:pt x="1476337" y="366988"/>
                    </a:cubicBezTo>
                    <a:lnTo>
                      <a:pt x="1477794" y="365531"/>
                    </a:lnTo>
                    <a:cubicBezTo>
                      <a:pt x="1478802" y="364523"/>
                      <a:pt x="1479979" y="363794"/>
                      <a:pt x="1481268" y="363234"/>
                    </a:cubicBezTo>
                    <a:lnTo>
                      <a:pt x="1482893" y="362561"/>
                    </a:lnTo>
                    <a:cubicBezTo>
                      <a:pt x="1484238" y="361216"/>
                      <a:pt x="1485919" y="360320"/>
                      <a:pt x="1487712" y="359872"/>
                    </a:cubicBezTo>
                    <a:lnTo>
                      <a:pt x="1487880" y="359703"/>
                    </a:lnTo>
                    <a:cubicBezTo>
                      <a:pt x="1489617" y="357966"/>
                      <a:pt x="1491859" y="356957"/>
                      <a:pt x="1494157" y="356733"/>
                    </a:cubicBezTo>
                    <a:cubicBezTo>
                      <a:pt x="1494157" y="356733"/>
                      <a:pt x="1494157" y="356677"/>
                      <a:pt x="1494212" y="356677"/>
                    </a:cubicBezTo>
                    <a:cubicBezTo>
                      <a:pt x="1494717" y="355388"/>
                      <a:pt x="1495501" y="354268"/>
                      <a:pt x="1496510" y="353259"/>
                    </a:cubicBezTo>
                    <a:lnTo>
                      <a:pt x="1497239" y="352531"/>
                    </a:lnTo>
                    <a:cubicBezTo>
                      <a:pt x="1498023" y="351746"/>
                      <a:pt x="1498920" y="351074"/>
                      <a:pt x="1499928" y="350625"/>
                    </a:cubicBezTo>
                    <a:lnTo>
                      <a:pt x="1500377" y="350401"/>
                    </a:lnTo>
                    <a:cubicBezTo>
                      <a:pt x="1500713" y="349897"/>
                      <a:pt x="1501105" y="349393"/>
                      <a:pt x="1501553" y="348944"/>
                    </a:cubicBezTo>
                    <a:lnTo>
                      <a:pt x="1502954" y="347543"/>
                    </a:lnTo>
                    <a:cubicBezTo>
                      <a:pt x="1503290" y="345358"/>
                      <a:pt x="1504299" y="343340"/>
                      <a:pt x="1505868" y="341771"/>
                    </a:cubicBezTo>
                    <a:lnTo>
                      <a:pt x="1506597" y="341043"/>
                    </a:lnTo>
                    <a:cubicBezTo>
                      <a:pt x="1506877" y="340763"/>
                      <a:pt x="1507157" y="340539"/>
                      <a:pt x="1507437" y="340314"/>
                    </a:cubicBezTo>
                    <a:cubicBezTo>
                      <a:pt x="1508110" y="337344"/>
                      <a:pt x="1510071" y="334767"/>
                      <a:pt x="1512873" y="333366"/>
                    </a:cubicBezTo>
                    <a:lnTo>
                      <a:pt x="1512873" y="333366"/>
                    </a:lnTo>
                    <a:cubicBezTo>
                      <a:pt x="1513265" y="333030"/>
                      <a:pt x="1513713" y="332693"/>
                      <a:pt x="1514218" y="332413"/>
                    </a:cubicBezTo>
                    <a:cubicBezTo>
                      <a:pt x="1516123" y="331236"/>
                      <a:pt x="1518309" y="330732"/>
                      <a:pt x="1520438" y="330900"/>
                    </a:cubicBezTo>
                    <a:cubicBezTo>
                      <a:pt x="1520942" y="329892"/>
                      <a:pt x="1521559" y="328995"/>
                      <a:pt x="1522343" y="328210"/>
                    </a:cubicBezTo>
                    <a:cubicBezTo>
                      <a:pt x="1522623" y="326473"/>
                      <a:pt x="1523296" y="324792"/>
                      <a:pt x="1524361" y="323391"/>
                    </a:cubicBezTo>
                    <a:lnTo>
                      <a:pt x="1524361" y="323223"/>
                    </a:lnTo>
                    <a:cubicBezTo>
                      <a:pt x="1524361" y="321654"/>
                      <a:pt x="1524697" y="320197"/>
                      <a:pt x="1525313" y="318908"/>
                    </a:cubicBezTo>
                    <a:cubicBezTo>
                      <a:pt x="1525145" y="318180"/>
                      <a:pt x="1525089" y="317507"/>
                      <a:pt x="1525089" y="316779"/>
                    </a:cubicBezTo>
                    <a:lnTo>
                      <a:pt x="1525089" y="315322"/>
                    </a:lnTo>
                    <a:cubicBezTo>
                      <a:pt x="1525089" y="313809"/>
                      <a:pt x="1525425" y="312352"/>
                      <a:pt x="1526042" y="311007"/>
                    </a:cubicBezTo>
                    <a:cubicBezTo>
                      <a:pt x="1525089" y="308878"/>
                      <a:pt x="1524809" y="306524"/>
                      <a:pt x="1525425" y="304170"/>
                    </a:cubicBezTo>
                    <a:lnTo>
                      <a:pt x="1525873" y="302433"/>
                    </a:lnTo>
                    <a:cubicBezTo>
                      <a:pt x="1525986" y="301032"/>
                      <a:pt x="1526322" y="299687"/>
                      <a:pt x="1526938" y="298455"/>
                    </a:cubicBezTo>
                    <a:lnTo>
                      <a:pt x="1527667" y="296998"/>
                    </a:lnTo>
                    <a:cubicBezTo>
                      <a:pt x="1528675" y="295036"/>
                      <a:pt x="1530244" y="293411"/>
                      <a:pt x="1532206" y="292403"/>
                    </a:cubicBezTo>
                    <a:lnTo>
                      <a:pt x="1532430" y="292178"/>
                    </a:lnTo>
                    <a:cubicBezTo>
                      <a:pt x="1533215" y="291394"/>
                      <a:pt x="1534111" y="290722"/>
                      <a:pt x="1535064" y="290273"/>
                    </a:cubicBezTo>
                    <a:cubicBezTo>
                      <a:pt x="1536521" y="288704"/>
                      <a:pt x="1538538" y="287583"/>
                      <a:pt x="1540723" y="287191"/>
                    </a:cubicBezTo>
                    <a:lnTo>
                      <a:pt x="1542573" y="285678"/>
                    </a:lnTo>
                    <a:cubicBezTo>
                      <a:pt x="1542797" y="285510"/>
                      <a:pt x="1543021" y="285342"/>
                      <a:pt x="1543301" y="285174"/>
                    </a:cubicBezTo>
                    <a:lnTo>
                      <a:pt x="1545431" y="283717"/>
                    </a:lnTo>
                    <a:cubicBezTo>
                      <a:pt x="1546944" y="282708"/>
                      <a:pt x="1548737" y="282092"/>
                      <a:pt x="1550530" y="281980"/>
                    </a:cubicBezTo>
                    <a:lnTo>
                      <a:pt x="1552267" y="281531"/>
                    </a:lnTo>
                    <a:cubicBezTo>
                      <a:pt x="1552715" y="281419"/>
                      <a:pt x="1553164" y="281307"/>
                      <a:pt x="1553668" y="281307"/>
                    </a:cubicBezTo>
                    <a:lnTo>
                      <a:pt x="1555517" y="280130"/>
                    </a:lnTo>
                    <a:cubicBezTo>
                      <a:pt x="1557198" y="279010"/>
                      <a:pt x="1559216" y="278393"/>
                      <a:pt x="1561233" y="278393"/>
                    </a:cubicBezTo>
                    <a:lnTo>
                      <a:pt x="1562690" y="278393"/>
                    </a:lnTo>
                    <a:cubicBezTo>
                      <a:pt x="1563307" y="278393"/>
                      <a:pt x="1563923" y="278449"/>
                      <a:pt x="1564483" y="278561"/>
                    </a:cubicBezTo>
                    <a:cubicBezTo>
                      <a:pt x="1565100" y="278449"/>
                      <a:pt x="1565660" y="278393"/>
                      <a:pt x="1566276" y="278393"/>
                    </a:cubicBezTo>
                    <a:lnTo>
                      <a:pt x="1567005" y="278393"/>
                    </a:lnTo>
                    <a:cubicBezTo>
                      <a:pt x="1568070" y="278393"/>
                      <a:pt x="1569078" y="278561"/>
                      <a:pt x="1570087" y="278842"/>
                    </a:cubicBezTo>
                    <a:cubicBezTo>
                      <a:pt x="1571208" y="276656"/>
                      <a:pt x="1573113" y="274975"/>
                      <a:pt x="1575355" y="274078"/>
                    </a:cubicBezTo>
                    <a:cubicBezTo>
                      <a:pt x="1575355" y="274078"/>
                      <a:pt x="1575355" y="274022"/>
                      <a:pt x="1575411" y="274022"/>
                    </a:cubicBezTo>
                    <a:cubicBezTo>
                      <a:pt x="1575579" y="272229"/>
                      <a:pt x="1576251" y="270548"/>
                      <a:pt x="1577260" y="269091"/>
                    </a:cubicBezTo>
                    <a:cubicBezTo>
                      <a:pt x="1577540" y="268138"/>
                      <a:pt x="1577988" y="267298"/>
                      <a:pt x="1578493" y="266457"/>
                    </a:cubicBezTo>
                    <a:cubicBezTo>
                      <a:pt x="1577764" y="265393"/>
                      <a:pt x="1577260" y="264160"/>
                      <a:pt x="1576980" y="262871"/>
                    </a:cubicBezTo>
                    <a:cubicBezTo>
                      <a:pt x="1576867" y="262591"/>
                      <a:pt x="1576699" y="262254"/>
                      <a:pt x="1576643" y="261974"/>
                    </a:cubicBezTo>
                    <a:cubicBezTo>
                      <a:pt x="1575803" y="261078"/>
                      <a:pt x="1575130" y="260013"/>
                      <a:pt x="1574682" y="258836"/>
                    </a:cubicBezTo>
                    <a:cubicBezTo>
                      <a:pt x="1574066" y="257828"/>
                      <a:pt x="1573617" y="256707"/>
                      <a:pt x="1573393" y="255530"/>
                    </a:cubicBezTo>
                    <a:lnTo>
                      <a:pt x="1573057" y="253905"/>
                    </a:lnTo>
                    <a:cubicBezTo>
                      <a:pt x="1572160" y="252728"/>
                      <a:pt x="1571544" y="251383"/>
                      <a:pt x="1571264" y="249926"/>
                    </a:cubicBezTo>
                    <a:cubicBezTo>
                      <a:pt x="1571096" y="249590"/>
                      <a:pt x="1570984" y="249254"/>
                      <a:pt x="1570871" y="248862"/>
                    </a:cubicBezTo>
                    <a:lnTo>
                      <a:pt x="1570143" y="246732"/>
                    </a:lnTo>
                    <a:cubicBezTo>
                      <a:pt x="1569807" y="245667"/>
                      <a:pt x="1569583" y="244547"/>
                      <a:pt x="1569583" y="243426"/>
                    </a:cubicBezTo>
                    <a:lnTo>
                      <a:pt x="1569583" y="236253"/>
                    </a:lnTo>
                    <a:cubicBezTo>
                      <a:pt x="1569583" y="233507"/>
                      <a:pt x="1570703" y="230874"/>
                      <a:pt x="1572609" y="228912"/>
                    </a:cubicBezTo>
                    <a:lnTo>
                      <a:pt x="1573337" y="228184"/>
                    </a:lnTo>
                    <a:cubicBezTo>
                      <a:pt x="1573393" y="228128"/>
                      <a:pt x="1573505" y="228016"/>
                      <a:pt x="1573617" y="227960"/>
                    </a:cubicBezTo>
                    <a:lnTo>
                      <a:pt x="1573393" y="226783"/>
                    </a:lnTo>
                    <a:cubicBezTo>
                      <a:pt x="1573337" y="226447"/>
                      <a:pt x="1573281" y="226054"/>
                      <a:pt x="1573225" y="225718"/>
                    </a:cubicBezTo>
                    <a:cubicBezTo>
                      <a:pt x="1571936" y="225606"/>
                      <a:pt x="1570703" y="225270"/>
                      <a:pt x="1569583" y="224653"/>
                    </a:cubicBezTo>
                    <a:lnTo>
                      <a:pt x="1568126" y="223925"/>
                    </a:lnTo>
                    <a:cubicBezTo>
                      <a:pt x="1567901" y="223813"/>
                      <a:pt x="1567621" y="223645"/>
                      <a:pt x="1567397" y="223533"/>
                    </a:cubicBezTo>
                    <a:cubicBezTo>
                      <a:pt x="1566893" y="223477"/>
                      <a:pt x="1566389" y="223421"/>
                      <a:pt x="1565940" y="223253"/>
                    </a:cubicBezTo>
                    <a:lnTo>
                      <a:pt x="1563082" y="222524"/>
                    </a:lnTo>
                    <a:cubicBezTo>
                      <a:pt x="1562018" y="222244"/>
                      <a:pt x="1560953" y="221796"/>
                      <a:pt x="1560056" y="221179"/>
                    </a:cubicBezTo>
                    <a:cubicBezTo>
                      <a:pt x="1559608" y="221123"/>
                      <a:pt x="1559216" y="220955"/>
                      <a:pt x="1558768" y="220843"/>
                    </a:cubicBezTo>
                    <a:lnTo>
                      <a:pt x="1557983" y="220563"/>
                    </a:lnTo>
                    <a:cubicBezTo>
                      <a:pt x="1557647" y="220507"/>
                      <a:pt x="1557310" y="220451"/>
                      <a:pt x="1556974" y="220395"/>
                    </a:cubicBezTo>
                    <a:cubicBezTo>
                      <a:pt x="1556246" y="220563"/>
                      <a:pt x="1555573" y="220619"/>
                      <a:pt x="1554845" y="220619"/>
                    </a:cubicBezTo>
                    <a:lnTo>
                      <a:pt x="1553388" y="220619"/>
                    </a:lnTo>
                    <a:cubicBezTo>
                      <a:pt x="1552491" y="220619"/>
                      <a:pt x="1551651" y="220507"/>
                      <a:pt x="1550810" y="220283"/>
                    </a:cubicBezTo>
                    <a:lnTo>
                      <a:pt x="1550026" y="220563"/>
                    </a:lnTo>
                    <a:cubicBezTo>
                      <a:pt x="1548793" y="221067"/>
                      <a:pt x="1547504" y="221291"/>
                      <a:pt x="1546159" y="221291"/>
                    </a:cubicBezTo>
                    <a:lnTo>
                      <a:pt x="1544030" y="221291"/>
                    </a:lnTo>
                    <a:cubicBezTo>
                      <a:pt x="1541452" y="221291"/>
                      <a:pt x="1539042" y="220339"/>
                      <a:pt x="1537193" y="218714"/>
                    </a:cubicBezTo>
                    <a:cubicBezTo>
                      <a:pt x="1536353" y="219498"/>
                      <a:pt x="1535344" y="220058"/>
                      <a:pt x="1534279" y="220507"/>
                    </a:cubicBezTo>
                    <a:cubicBezTo>
                      <a:pt x="1533663" y="220899"/>
                      <a:pt x="1533046" y="221179"/>
                      <a:pt x="1532374" y="221403"/>
                    </a:cubicBezTo>
                    <a:cubicBezTo>
                      <a:pt x="1530917" y="222748"/>
                      <a:pt x="1529124" y="223645"/>
                      <a:pt x="1527162" y="223981"/>
                    </a:cubicBezTo>
                    <a:cubicBezTo>
                      <a:pt x="1526714" y="224765"/>
                      <a:pt x="1526154" y="225494"/>
                      <a:pt x="1525537" y="226111"/>
                    </a:cubicBezTo>
                    <a:lnTo>
                      <a:pt x="1524809" y="226839"/>
                    </a:lnTo>
                    <a:cubicBezTo>
                      <a:pt x="1522848" y="228800"/>
                      <a:pt x="1520214" y="229865"/>
                      <a:pt x="1517524" y="229865"/>
                    </a:cubicBezTo>
                    <a:lnTo>
                      <a:pt x="1516795" y="229865"/>
                    </a:lnTo>
                    <a:cubicBezTo>
                      <a:pt x="1516627" y="229865"/>
                      <a:pt x="1516459" y="229865"/>
                      <a:pt x="1516291" y="229865"/>
                    </a:cubicBezTo>
                    <a:cubicBezTo>
                      <a:pt x="1515843" y="230033"/>
                      <a:pt x="1515395" y="230201"/>
                      <a:pt x="1514890" y="230313"/>
                    </a:cubicBezTo>
                    <a:lnTo>
                      <a:pt x="1514778" y="230425"/>
                    </a:lnTo>
                    <a:cubicBezTo>
                      <a:pt x="1512817" y="232387"/>
                      <a:pt x="1510239" y="233451"/>
                      <a:pt x="1507493" y="233451"/>
                    </a:cubicBezTo>
                    <a:lnTo>
                      <a:pt x="1505868" y="233451"/>
                    </a:lnTo>
                    <a:lnTo>
                      <a:pt x="1503571" y="236477"/>
                    </a:lnTo>
                    <a:cubicBezTo>
                      <a:pt x="1503290" y="236870"/>
                      <a:pt x="1502954" y="237262"/>
                      <a:pt x="1502618" y="237598"/>
                    </a:cubicBezTo>
                    <a:lnTo>
                      <a:pt x="1500489" y="239728"/>
                    </a:lnTo>
                    <a:cubicBezTo>
                      <a:pt x="1499704" y="240512"/>
                      <a:pt x="1498808" y="241185"/>
                      <a:pt x="1497799" y="241689"/>
                    </a:cubicBezTo>
                    <a:lnTo>
                      <a:pt x="1496342" y="242417"/>
                    </a:lnTo>
                    <a:cubicBezTo>
                      <a:pt x="1494997" y="243090"/>
                      <a:pt x="1493484" y="243482"/>
                      <a:pt x="1491971" y="243482"/>
                    </a:cubicBezTo>
                    <a:cubicBezTo>
                      <a:pt x="1491018" y="244042"/>
                      <a:pt x="1489954" y="244435"/>
                      <a:pt x="1488889" y="244715"/>
                    </a:cubicBezTo>
                    <a:cubicBezTo>
                      <a:pt x="1487544" y="245331"/>
                      <a:pt x="1486087" y="245667"/>
                      <a:pt x="1484574" y="245667"/>
                    </a:cubicBezTo>
                    <a:lnTo>
                      <a:pt x="1484406" y="245667"/>
                    </a:lnTo>
                    <a:lnTo>
                      <a:pt x="1482781" y="246060"/>
                    </a:lnTo>
                    <a:cubicBezTo>
                      <a:pt x="1480371" y="246676"/>
                      <a:pt x="1477850" y="246396"/>
                      <a:pt x="1475664" y="245275"/>
                    </a:cubicBezTo>
                    <a:lnTo>
                      <a:pt x="1474207" y="244547"/>
                    </a:lnTo>
                    <a:cubicBezTo>
                      <a:pt x="1471349" y="243146"/>
                      <a:pt x="1469332" y="240512"/>
                      <a:pt x="1468716" y="237486"/>
                    </a:cubicBezTo>
                    <a:cubicBezTo>
                      <a:pt x="1468099" y="236141"/>
                      <a:pt x="1467763" y="234684"/>
                      <a:pt x="1467763" y="233171"/>
                    </a:cubicBezTo>
                    <a:lnTo>
                      <a:pt x="1467763" y="231882"/>
                    </a:lnTo>
                    <a:cubicBezTo>
                      <a:pt x="1466418" y="231658"/>
                      <a:pt x="1465185" y="231154"/>
                      <a:pt x="1464008" y="230481"/>
                    </a:cubicBezTo>
                    <a:lnTo>
                      <a:pt x="1458293" y="226895"/>
                    </a:lnTo>
                    <a:cubicBezTo>
                      <a:pt x="1456443" y="225718"/>
                      <a:pt x="1454986" y="223981"/>
                      <a:pt x="1454146" y="221964"/>
                    </a:cubicBezTo>
                    <a:lnTo>
                      <a:pt x="1452689" y="218377"/>
                    </a:lnTo>
                    <a:cubicBezTo>
                      <a:pt x="1452633" y="218209"/>
                      <a:pt x="1452521" y="217985"/>
                      <a:pt x="1452465" y="217817"/>
                    </a:cubicBezTo>
                    <a:lnTo>
                      <a:pt x="1450672" y="212774"/>
                    </a:lnTo>
                    <a:cubicBezTo>
                      <a:pt x="1449551" y="213166"/>
                      <a:pt x="1448374" y="213390"/>
                      <a:pt x="1447197" y="213390"/>
                    </a:cubicBezTo>
                    <a:lnTo>
                      <a:pt x="1445740" y="213390"/>
                    </a:lnTo>
                    <a:cubicBezTo>
                      <a:pt x="1442994" y="213390"/>
                      <a:pt x="1440361" y="212269"/>
                      <a:pt x="1438399" y="210364"/>
                    </a:cubicBezTo>
                    <a:lnTo>
                      <a:pt x="1437671" y="209636"/>
                    </a:lnTo>
                    <a:cubicBezTo>
                      <a:pt x="1437447" y="209411"/>
                      <a:pt x="1437223" y="209131"/>
                      <a:pt x="1436998" y="208907"/>
                    </a:cubicBezTo>
                    <a:cubicBezTo>
                      <a:pt x="1436718" y="208683"/>
                      <a:pt x="1436494" y="208459"/>
                      <a:pt x="1436270" y="208235"/>
                    </a:cubicBezTo>
                    <a:lnTo>
                      <a:pt x="1435541" y="207506"/>
                    </a:lnTo>
                    <a:cubicBezTo>
                      <a:pt x="1434140" y="206105"/>
                      <a:pt x="1433132" y="204312"/>
                      <a:pt x="1432740" y="202351"/>
                    </a:cubicBezTo>
                    <a:cubicBezTo>
                      <a:pt x="1432011" y="202014"/>
                      <a:pt x="1431283" y="201566"/>
                      <a:pt x="1430610" y="201062"/>
                    </a:cubicBezTo>
                    <a:lnTo>
                      <a:pt x="1427248" y="199605"/>
                    </a:lnTo>
                    <a:cubicBezTo>
                      <a:pt x="1426239" y="199157"/>
                      <a:pt x="1425343" y="198596"/>
                      <a:pt x="1424558" y="197924"/>
                    </a:cubicBezTo>
                    <a:cubicBezTo>
                      <a:pt x="1424558" y="197924"/>
                      <a:pt x="1424558" y="197924"/>
                      <a:pt x="1424558" y="197924"/>
                    </a:cubicBezTo>
                    <a:lnTo>
                      <a:pt x="1423101" y="197195"/>
                    </a:lnTo>
                    <a:cubicBezTo>
                      <a:pt x="1419571" y="195458"/>
                      <a:pt x="1417385" y="191872"/>
                      <a:pt x="1417385" y="187949"/>
                    </a:cubicBezTo>
                    <a:lnTo>
                      <a:pt x="1417385" y="186492"/>
                    </a:lnTo>
                    <a:cubicBezTo>
                      <a:pt x="1417385" y="185707"/>
                      <a:pt x="1417497" y="184979"/>
                      <a:pt x="1417610" y="184251"/>
                    </a:cubicBezTo>
                    <a:cubicBezTo>
                      <a:pt x="1417385" y="183914"/>
                      <a:pt x="1417217" y="183578"/>
                      <a:pt x="1417049" y="183242"/>
                    </a:cubicBezTo>
                    <a:lnTo>
                      <a:pt x="1416321" y="181785"/>
                    </a:lnTo>
                    <a:cubicBezTo>
                      <a:pt x="1415592" y="180328"/>
                      <a:pt x="1415200" y="178759"/>
                      <a:pt x="1415200" y="177134"/>
                    </a:cubicBezTo>
                    <a:lnTo>
                      <a:pt x="1415200" y="175004"/>
                    </a:lnTo>
                    <a:cubicBezTo>
                      <a:pt x="1415200" y="174836"/>
                      <a:pt x="1415200" y="174668"/>
                      <a:pt x="1415200" y="174556"/>
                    </a:cubicBezTo>
                    <a:cubicBezTo>
                      <a:pt x="1414976" y="174220"/>
                      <a:pt x="1414808" y="173884"/>
                      <a:pt x="1414640" y="173491"/>
                    </a:cubicBezTo>
                    <a:cubicBezTo>
                      <a:pt x="1414135" y="173155"/>
                      <a:pt x="1413631" y="172763"/>
                      <a:pt x="1413183" y="172315"/>
                    </a:cubicBezTo>
                    <a:lnTo>
                      <a:pt x="1412454" y="171586"/>
                    </a:lnTo>
                    <a:cubicBezTo>
                      <a:pt x="1410885" y="170017"/>
                      <a:pt x="1409876" y="168056"/>
                      <a:pt x="1409540" y="165870"/>
                    </a:cubicBezTo>
                    <a:lnTo>
                      <a:pt x="1409148" y="163517"/>
                    </a:lnTo>
                    <a:cubicBezTo>
                      <a:pt x="1408924" y="163797"/>
                      <a:pt x="1408644" y="164133"/>
                      <a:pt x="1408363" y="164413"/>
                    </a:cubicBezTo>
                    <a:lnTo>
                      <a:pt x="1407635" y="165142"/>
                    </a:lnTo>
                    <a:cubicBezTo>
                      <a:pt x="1406290" y="166487"/>
                      <a:pt x="1404665" y="167383"/>
                      <a:pt x="1402816" y="167832"/>
                    </a:cubicBezTo>
                    <a:lnTo>
                      <a:pt x="1399958" y="168560"/>
                    </a:lnTo>
                    <a:cubicBezTo>
                      <a:pt x="1399117" y="168784"/>
                      <a:pt x="1398277" y="168896"/>
                      <a:pt x="1397436" y="168896"/>
                    </a:cubicBezTo>
                    <a:lnTo>
                      <a:pt x="1395979" y="168896"/>
                    </a:lnTo>
                    <a:cubicBezTo>
                      <a:pt x="1394354" y="168896"/>
                      <a:pt x="1392785" y="168504"/>
                      <a:pt x="1391328" y="167776"/>
                    </a:cubicBezTo>
                    <a:lnTo>
                      <a:pt x="1390263" y="167271"/>
                    </a:lnTo>
                    <a:lnTo>
                      <a:pt x="1384604" y="166823"/>
                    </a:lnTo>
                    <a:lnTo>
                      <a:pt x="1381185" y="167663"/>
                    </a:lnTo>
                    <a:lnTo>
                      <a:pt x="1378271" y="168840"/>
                    </a:lnTo>
                    <a:cubicBezTo>
                      <a:pt x="1378103" y="168896"/>
                      <a:pt x="1377879" y="169008"/>
                      <a:pt x="1377711" y="169064"/>
                    </a:cubicBezTo>
                    <a:lnTo>
                      <a:pt x="1373396" y="170521"/>
                    </a:lnTo>
                    <a:cubicBezTo>
                      <a:pt x="1373172" y="170578"/>
                      <a:pt x="1372892" y="170690"/>
                      <a:pt x="1372668" y="170746"/>
                    </a:cubicBezTo>
                    <a:lnTo>
                      <a:pt x="1369810" y="171474"/>
                    </a:lnTo>
                    <a:cubicBezTo>
                      <a:pt x="1369474" y="171586"/>
                      <a:pt x="1369081" y="171642"/>
                      <a:pt x="1368745" y="171698"/>
                    </a:cubicBezTo>
                    <a:lnTo>
                      <a:pt x="1368017" y="171810"/>
                    </a:lnTo>
                    <a:cubicBezTo>
                      <a:pt x="1367792" y="172819"/>
                      <a:pt x="1367400" y="173772"/>
                      <a:pt x="1366840" y="174668"/>
                    </a:cubicBezTo>
                    <a:cubicBezTo>
                      <a:pt x="1365103" y="177638"/>
                      <a:pt x="1361964" y="179544"/>
                      <a:pt x="1358546" y="179712"/>
                    </a:cubicBezTo>
                    <a:cubicBezTo>
                      <a:pt x="1355856" y="181841"/>
                      <a:pt x="1352270" y="182401"/>
                      <a:pt x="1349076" y="181393"/>
                    </a:cubicBezTo>
                    <a:cubicBezTo>
                      <a:pt x="1347955" y="184587"/>
                      <a:pt x="1345377" y="187053"/>
                      <a:pt x="1342071" y="187949"/>
                    </a:cubicBezTo>
                    <a:cubicBezTo>
                      <a:pt x="1341847" y="188005"/>
                      <a:pt x="1341623" y="188061"/>
                      <a:pt x="1341399" y="188117"/>
                    </a:cubicBezTo>
                    <a:lnTo>
                      <a:pt x="1340054" y="190191"/>
                    </a:lnTo>
                    <a:cubicBezTo>
                      <a:pt x="1338653" y="192320"/>
                      <a:pt x="1336468" y="193889"/>
                      <a:pt x="1333946" y="194505"/>
                    </a:cubicBezTo>
                    <a:lnTo>
                      <a:pt x="1331088" y="195234"/>
                    </a:lnTo>
                    <a:cubicBezTo>
                      <a:pt x="1330696" y="195346"/>
                      <a:pt x="1330303" y="195402"/>
                      <a:pt x="1329855" y="195458"/>
                    </a:cubicBezTo>
                    <a:lnTo>
                      <a:pt x="1328678" y="195850"/>
                    </a:lnTo>
                    <a:cubicBezTo>
                      <a:pt x="1328118" y="198708"/>
                      <a:pt x="1326381" y="201118"/>
                      <a:pt x="1324027" y="202575"/>
                    </a:cubicBezTo>
                    <a:lnTo>
                      <a:pt x="1323243" y="203976"/>
                    </a:lnTo>
                    <a:cubicBezTo>
                      <a:pt x="1322794" y="204760"/>
                      <a:pt x="1322234" y="205545"/>
                      <a:pt x="1321562" y="206161"/>
                    </a:cubicBezTo>
                    <a:lnTo>
                      <a:pt x="1320833" y="206890"/>
                    </a:lnTo>
                    <a:cubicBezTo>
                      <a:pt x="1320609" y="207114"/>
                      <a:pt x="1320441" y="207282"/>
                      <a:pt x="1320217" y="207450"/>
                    </a:cubicBezTo>
                    <a:cubicBezTo>
                      <a:pt x="1320049" y="208571"/>
                      <a:pt x="1319712" y="209636"/>
                      <a:pt x="1319208" y="210588"/>
                    </a:cubicBezTo>
                    <a:lnTo>
                      <a:pt x="1318480" y="212045"/>
                    </a:lnTo>
                    <a:cubicBezTo>
                      <a:pt x="1317471" y="214062"/>
                      <a:pt x="1315846" y="215687"/>
                      <a:pt x="1313884" y="216696"/>
                    </a:cubicBezTo>
                    <a:lnTo>
                      <a:pt x="1312427" y="217425"/>
                    </a:lnTo>
                    <a:cubicBezTo>
                      <a:pt x="1310971" y="218153"/>
                      <a:pt x="1309402" y="218489"/>
                      <a:pt x="1307833" y="218489"/>
                    </a:cubicBezTo>
                    <a:lnTo>
                      <a:pt x="1307104" y="218489"/>
                    </a:lnTo>
                    <a:cubicBezTo>
                      <a:pt x="1306600" y="218489"/>
                      <a:pt x="1306039" y="218433"/>
                      <a:pt x="1305535" y="218377"/>
                    </a:cubicBezTo>
                    <a:lnTo>
                      <a:pt x="1296177" y="216920"/>
                    </a:lnTo>
                    <a:cubicBezTo>
                      <a:pt x="1295224" y="216752"/>
                      <a:pt x="1294271" y="216472"/>
                      <a:pt x="1293431" y="216080"/>
                    </a:cubicBezTo>
                    <a:cubicBezTo>
                      <a:pt x="1291918" y="216416"/>
                      <a:pt x="1290293" y="216360"/>
                      <a:pt x="1288780" y="216024"/>
                    </a:cubicBezTo>
                    <a:cubicBezTo>
                      <a:pt x="1288724" y="216024"/>
                      <a:pt x="1288668" y="216080"/>
                      <a:pt x="1288612" y="216080"/>
                    </a:cubicBezTo>
                    <a:cubicBezTo>
                      <a:pt x="1286762" y="217649"/>
                      <a:pt x="1284409" y="218489"/>
                      <a:pt x="1281943" y="218489"/>
                    </a:cubicBezTo>
                    <a:lnTo>
                      <a:pt x="1280486" y="218489"/>
                    </a:lnTo>
                    <a:cubicBezTo>
                      <a:pt x="1278469" y="218489"/>
                      <a:pt x="1276564" y="217929"/>
                      <a:pt x="1274883" y="216808"/>
                    </a:cubicBezTo>
                    <a:lnTo>
                      <a:pt x="1268830" y="212886"/>
                    </a:lnTo>
                    <a:lnTo>
                      <a:pt x="1268046" y="214230"/>
                    </a:lnTo>
                    <a:cubicBezTo>
                      <a:pt x="1267766" y="215127"/>
                      <a:pt x="1267374" y="215912"/>
                      <a:pt x="1266813" y="216696"/>
                    </a:cubicBezTo>
                    <a:lnTo>
                      <a:pt x="1263955" y="221011"/>
                    </a:lnTo>
                    <a:cubicBezTo>
                      <a:pt x="1262947" y="222580"/>
                      <a:pt x="1261546" y="223757"/>
                      <a:pt x="1259921" y="224541"/>
                    </a:cubicBezTo>
                    <a:lnTo>
                      <a:pt x="1259921" y="224597"/>
                    </a:lnTo>
                    <a:cubicBezTo>
                      <a:pt x="1259921" y="226223"/>
                      <a:pt x="1259528" y="227792"/>
                      <a:pt x="1258856" y="229192"/>
                    </a:cubicBezTo>
                    <a:lnTo>
                      <a:pt x="1258127" y="230650"/>
                    </a:lnTo>
                    <a:cubicBezTo>
                      <a:pt x="1257343" y="232274"/>
                      <a:pt x="1256110" y="233619"/>
                      <a:pt x="1254597" y="234628"/>
                    </a:cubicBezTo>
                    <a:lnTo>
                      <a:pt x="1254485" y="234684"/>
                    </a:lnTo>
                    <a:lnTo>
                      <a:pt x="1254149" y="239671"/>
                    </a:lnTo>
                    <a:cubicBezTo>
                      <a:pt x="1254093" y="240512"/>
                      <a:pt x="1253925" y="241353"/>
                      <a:pt x="1253644" y="242193"/>
                    </a:cubicBezTo>
                    <a:lnTo>
                      <a:pt x="1252187" y="246508"/>
                    </a:lnTo>
                    <a:cubicBezTo>
                      <a:pt x="1250955" y="250150"/>
                      <a:pt x="1247873" y="252784"/>
                      <a:pt x="1244174" y="253401"/>
                    </a:cubicBezTo>
                    <a:cubicBezTo>
                      <a:pt x="1242325" y="256595"/>
                      <a:pt x="1238907" y="258556"/>
                      <a:pt x="1235208" y="258556"/>
                    </a:cubicBezTo>
                    <a:lnTo>
                      <a:pt x="1234031" y="258556"/>
                    </a:lnTo>
                    <a:cubicBezTo>
                      <a:pt x="1232799" y="260630"/>
                      <a:pt x="1230837" y="262254"/>
                      <a:pt x="1228428" y="263039"/>
                    </a:cubicBezTo>
                    <a:lnTo>
                      <a:pt x="1228372" y="263039"/>
                    </a:lnTo>
                    <a:cubicBezTo>
                      <a:pt x="1228091" y="263431"/>
                      <a:pt x="1227755" y="263824"/>
                      <a:pt x="1227419" y="264160"/>
                    </a:cubicBezTo>
                    <a:lnTo>
                      <a:pt x="1226690" y="264888"/>
                    </a:lnTo>
                    <a:cubicBezTo>
                      <a:pt x="1226242" y="265337"/>
                      <a:pt x="1225794" y="265729"/>
                      <a:pt x="1225290" y="266065"/>
                    </a:cubicBezTo>
                    <a:lnTo>
                      <a:pt x="1225065" y="266513"/>
                    </a:lnTo>
                    <a:cubicBezTo>
                      <a:pt x="1223945" y="268811"/>
                      <a:pt x="1221983" y="270548"/>
                      <a:pt x="1219686" y="271445"/>
                    </a:cubicBezTo>
                    <a:cubicBezTo>
                      <a:pt x="1219462" y="271557"/>
                      <a:pt x="1219237" y="271725"/>
                      <a:pt x="1218957" y="271837"/>
                    </a:cubicBezTo>
                    <a:lnTo>
                      <a:pt x="1217500" y="272565"/>
                    </a:lnTo>
                    <a:cubicBezTo>
                      <a:pt x="1216772" y="272902"/>
                      <a:pt x="1215987" y="273182"/>
                      <a:pt x="1215203" y="273406"/>
                    </a:cubicBezTo>
                    <a:cubicBezTo>
                      <a:pt x="1214923" y="273630"/>
                      <a:pt x="1214586" y="273910"/>
                      <a:pt x="1214306" y="274078"/>
                    </a:cubicBezTo>
                    <a:lnTo>
                      <a:pt x="1214194" y="274190"/>
                    </a:lnTo>
                    <a:cubicBezTo>
                      <a:pt x="1213690" y="275816"/>
                      <a:pt x="1212849" y="277329"/>
                      <a:pt x="1211616" y="278561"/>
                    </a:cubicBezTo>
                    <a:lnTo>
                      <a:pt x="1210159" y="280018"/>
                    </a:lnTo>
                    <a:cubicBezTo>
                      <a:pt x="1208198" y="281924"/>
                      <a:pt x="1205620" y="283044"/>
                      <a:pt x="1202875" y="283044"/>
                    </a:cubicBezTo>
                    <a:lnTo>
                      <a:pt x="1202146" y="283044"/>
                    </a:lnTo>
                    <a:cubicBezTo>
                      <a:pt x="1201978" y="283044"/>
                      <a:pt x="1201810" y="283044"/>
                      <a:pt x="1201642" y="283044"/>
                    </a:cubicBezTo>
                    <a:cubicBezTo>
                      <a:pt x="1200409" y="283549"/>
                      <a:pt x="1199120" y="283773"/>
                      <a:pt x="1197831" y="283773"/>
                    </a:cubicBezTo>
                    <a:lnTo>
                      <a:pt x="1193516" y="283773"/>
                    </a:lnTo>
                    <a:cubicBezTo>
                      <a:pt x="1192844" y="283773"/>
                      <a:pt x="1192171" y="283717"/>
                      <a:pt x="1191499" y="283549"/>
                    </a:cubicBezTo>
                    <a:lnTo>
                      <a:pt x="1190378" y="283325"/>
                    </a:lnTo>
                    <a:cubicBezTo>
                      <a:pt x="1188921" y="284053"/>
                      <a:pt x="1187296" y="284445"/>
                      <a:pt x="1185671" y="284445"/>
                    </a:cubicBezTo>
                    <a:lnTo>
                      <a:pt x="1184943" y="284445"/>
                    </a:lnTo>
                    <a:cubicBezTo>
                      <a:pt x="1182197" y="284445"/>
                      <a:pt x="1179563" y="283325"/>
                      <a:pt x="1177602" y="281419"/>
                    </a:cubicBezTo>
                    <a:lnTo>
                      <a:pt x="1176873" y="280691"/>
                    </a:lnTo>
                    <a:cubicBezTo>
                      <a:pt x="1174968" y="278729"/>
                      <a:pt x="1173847" y="276152"/>
                      <a:pt x="1173847" y="273406"/>
                    </a:cubicBezTo>
                    <a:lnTo>
                      <a:pt x="1173847" y="271949"/>
                    </a:lnTo>
                    <a:cubicBezTo>
                      <a:pt x="1171998" y="270044"/>
                      <a:pt x="1170989" y="267466"/>
                      <a:pt x="1170989" y="264776"/>
                    </a:cubicBezTo>
                    <a:lnTo>
                      <a:pt x="1170989" y="264048"/>
                    </a:lnTo>
                    <a:cubicBezTo>
                      <a:pt x="1170989" y="263599"/>
                      <a:pt x="1171045" y="263151"/>
                      <a:pt x="1171101" y="262703"/>
                    </a:cubicBezTo>
                    <a:lnTo>
                      <a:pt x="1170429" y="262030"/>
                    </a:lnTo>
                    <a:cubicBezTo>
                      <a:pt x="1169420" y="261022"/>
                      <a:pt x="1168692" y="259845"/>
                      <a:pt x="1168188" y="258612"/>
                    </a:cubicBezTo>
                    <a:cubicBezTo>
                      <a:pt x="1166618" y="257996"/>
                      <a:pt x="1165218" y="256987"/>
                      <a:pt x="1164153" y="255698"/>
                    </a:cubicBezTo>
                    <a:lnTo>
                      <a:pt x="1162696" y="254745"/>
                    </a:lnTo>
                    <a:cubicBezTo>
                      <a:pt x="1161183" y="253737"/>
                      <a:pt x="1160006" y="252392"/>
                      <a:pt x="1159166" y="250767"/>
                    </a:cubicBezTo>
                    <a:lnTo>
                      <a:pt x="1157933" y="248694"/>
                    </a:lnTo>
                    <a:cubicBezTo>
                      <a:pt x="1157540" y="248413"/>
                      <a:pt x="1157148" y="248077"/>
                      <a:pt x="1156756" y="247685"/>
                    </a:cubicBezTo>
                    <a:lnTo>
                      <a:pt x="1156027" y="246956"/>
                    </a:lnTo>
                    <a:cubicBezTo>
                      <a:pt x="1154122" y="244995"/>
                      <a:pt x="1153001" y="242417"/>
                      <a:pt x="1153001" y="239671"/>
                    </a:cubicBezTo>
                    <a:lnTo>
                      <a:pt x="1153001" y="238215"/>
                    </a:lnTo>
                    <a:cubicBezTo>
                      <a:pt x="1153001" y="237094"/>
                      <a:pt x="1153170" y="235973"/>
                      <a:pt x="1153506" y="234964"/>
                    </a:cubicBezTo>
                    <a:lnTo>
                      <a:pt x="1154963" y="230650"/>
                    </a:lnTo>
                    <a:cubicBezTo>
                      <a:pt x="1155355" y="229473"/>
                      <a:pt x="1155915" y="228408"/>
                      <a:pt x="1156700" y="227455"/>
                    </a:cubicBezTo>
                    <a:lnTo>
                      <a:pt x="1159558" y="223869"/>
                    </a:lnTo>
                    <a:cubicBezTo>
                      <a:pt x="1159782" y="223589"/>
                      <a:pt x="1160062" y="223309"/>
                      <a:pt x="1160342" y="223028"/>
                    </a:cubicBezTo>
                    <a:lnTo>
                      <a:pt x="1166226" y="217088"/>
                    </a:lnTo>
                    <a:cubicBezTo>
                      <a:pt x="1166002" y="216248"/>
                      <a:pt x="1165890" y="215407"/>
                      <a:pt x="1165890" y="214511"/>
                    </a:cubicBezTo>
                    <a:lnTo>
                      <a:pt x="1165890" y="213782"/>
                    </a:lnTo>
                    <a:cubicBezTo>
                      <a:pt x="1165106" y="213614"/>
                      <a:pt x="1164377" y="213334"/>
                      <a:pt x="1163649" y="212942"/>
                    </a:cubicBezTo>
                    <a:lnTo>
                      <a:pt x="1162191" y="213670"/>
                    </a:lnTo>
                    <a:cubicBezTo>
                      <a:pt x="1160735" y="214399"/>
                      <a:pt x="1159166" y="214735"/>
                      <a:pt x="1157596" y="214735"/>
                    </a:cubicBezTo>
                    <a:lnTo>
                      <a:pt x="1157428" y="214735"/>
                    </a:lnTo>
                    <a:lnTo>
                      <a:pt x="1155803" y="215127"/>
                    </a:lnTo>
                    <a:cubicBezTo>
                      <a:pt x="1154963" y="215351"/>
                      <a:pt x="1154122" y="215407"/>
                      <a:pt x="1153282" y="215407"/>
                    </a:cubicBezTo>
                    <a:lnTo>
                      <a:pt x="1150424" y="215407"/>
                    </a:lnTo>
                    <a:cubicBezTo>
                      <a:pt x="1144708" y="215407"/>
                      <a:pt x="1140113" y="210756"/>
                      <a:pt x="1140113" y="205097"/>
                    </a:cubicBezTo>
                    <a:lnTo>
                      <a:pt x="1140113" y="203752"/>
                    </a:lnTo>
                    <a:cubicBezTo>
                      <a:pt x="1140113" y="202575"/>
                      <a:pt x="1140281" y="201454"/>
                      <a:pt x="1140673" y="200389"/>
                    </a:cubicBezTo>
                    <a:lnTo>
                      <a:pt x="1140393" y="200389"/>
                    </a:lnTo>
                    <a:cubicBezTo>
                      <a:pt x="1138880" y="200389"/>
                      <a:pt x="1137423" y="200053"/>
                      <a:pt x="1136078" y="199437"/>
                    </a:cubicBezTo>
                    <a:cubicBezTo>
                      <a:pt x="1134341" y="199044"/>
                      <a:pt x="1132772" y="198260"/>
                      <a:pt x="1131427" y="197083"/>
                    </a:cubicBezTo>
                    <a:cubicBezTo>
                      <a:pt x="1129970" y="197812"/>
                      <a:pt x="1128401" y="198204"/>
                      <a:pt x="1126720" y="198204"/>
                    </a:cubicBezTo>
                    <a:lnTo>
                      <a:pt x="1125263" y="198204"/>
                    </a:lnTo>
                    <a:cubicBezTo>
                      <a:pt x="1123302" y="198204"/>
                      <a:pt x="1121340" y="197643"/>
                      <a:pt x="1119715" y="196579"/>
                    </a:cubicBezTo>
                    <a:cubicBezTo>
                      <a:pt x="1117025" y="196074"/>
                      <a:pt x="1114616" y="194505"/>
                      <a:pt x="1113103" y="192152"/>
                    </a:cubicBezTo>
                    <a:lnTo>
                      <a:pt x="1111029" y="189014"/>
                    </a:lnTo>
                    <a:lnTo>
                      <a:pt x="1109236" y="188734"/>
                    </a:lnTo>
                    <a:cubicBezTo>
                      <a:pt x="1108956" y="188677"/>
                      <a:pt x="1108676" y="188622"/>
                      <a:pt x="1108452" y="188565"/>
                    </a:cubicBezTo>
                    <a:lnTo>
                      <a:pt x="1107387" y="189294"/>
                    </a:lnTo>
                    <a:cubicBezTo>
                      <a:pt x="1104753" y="191087"/>
                      <a:pt x="1101391" y="191535"/>
                      <a:pt x="1098365" y="190527"/>
                    </a:cubicBezTo>
                    <a:lnTo>
                      <a:pt x="1094050" y="189070"/>
                    </a:lnTo>
                    <a:cubicBezTo>
                      <a:pt x="1092985" y="188734"/>
                      <a:pt x="1091977" y="188173"/>
                      <a:pt x="1091136" y="187557"/>
                    </a:cubicBezTo>
                    <a:lnTo>
                      <a:pt x="1090072" y="186772"/>
                    </a:lnTo>
                    <a:lnTo>
                      <a:pt x="1089007" y="186772"/>
                    </a:lnTo>
                    <a:lnTo>
                      <a:pt x="1088727" y="187221"/>
                    </a:lnTo>
                    <a:cubicBezTo>
                      <a:pt x="1088334" y="187781"/>
                      <a:pt x="1087942" y="188285"/>
                      <a:pt x="1087438" y="188790"/>
                    </a:cubicBezTo>
                    <a:lnTo>
                      <a:pt x="1081722" y="194505"/>
                    </a:lnTo>
                    <a:cubicBezTo>
                      <a:pt x="1080937" y="195290"/>
                      <a:pt x="1080041" y="195962"/>
                      <a:pt x="1079032" y="196467"/>
                    </a:cubicBezTo>
                    <a:lnTo>
                      <a:pt x="1077575" y="197195"/>
                    </a:lnTo>
                    <a:cubicBezTo>
                      <a:pt x="1077295" y="197307"/>
                      <a:pt x="1077071" y="197419"/>
                      <a:pt x="1076791" y="197531"/>
                    </a:cubicBezTo>
                    <a:lnTo>
                      <a:pt x="1073204" y="198988"/>
                    </a:lnTo>
                    <a:cubicBezTo>
                      <a:pt x="1073036" y="199044"/>
                      <a:pt x="1072812" y="199157"/>
                      <a:pt x="1072644" y="199213"/>
                    </a:cubicBezTo>
                    <a:lnTo>
                      <a:pt x="1070515" y="199941"/>
                    </a:lnTo>
                    <a:cubicBezTo>
                      <a:pt x="1069450" y="200277"/>
                      <a:pt x="1068385" y="200445"/>
                      <a:pt x="1067264" y="200445"/>
                    </a:cubicBezTo>
                    <a:lnTo>
                      <a:pt x="1065807" y="200445"/>
                    </a:lnTo>
                    <a:cubicBezTo>
                      <a:pt x="1064687" y="200445"/>
                      <a:pt x="1063622" y="200277"/>
                      <a:pt x="1062557" y="199941"/>
                    </a:cubicBezTo>
                    <a:lnTo>
                      <a:pt x="1060428" y="199213"/>
                    </a:lnTo>
                    <a:cubicBezTo>
                      <a:pt x="1058915" y="198708"/>
                      <a:pt x="1057514" y="197868"/>
                      <a:pt x="1056393" y="196691"/>
                    </a:cubicBezTo>
                    <a:lnTo>
                      <a:pt x="1055104" y="195850"/>
                    </a:lnTo>
                    <a:cubicBezTo>
                      <a:pt x="1054096" y="195178"/>
                      <a:pt x="1053255" y="194337"/>
                      <a:pt x="1052526" y="193385"/>
                    </a:cubicBezTo>
                    <a:cubicBezTo>
                      <a:pt x="1052134" y="193104"/>
                      <a:pt x="1051742" y="192712"/>
                      <a:pt x="1051350" y="192376"/>
                    </a:cubicBezTo>
                    <a:lnTo>
                      <a:pt x="1050621" y="191647"/>
                    </a:lnTo>
                    <a:cubicBezTo>
                      <a:pt x="1049837" y="190863"/>
                      <a:pt x="1049220" y="189966"/>
                      <a:pt x="1048716" y="189014"/>
                    </a:cubicBezTo>
                    <a:lnTo>
                      <a:pt x="1047987" y="187557"/>
                    </a:lnTo>
                    <a:cubicBezTo>
                      <a:pt x="1047763" y="187165"/>
                      <a:pt x="1047595" y="186716"/>
                      <a:pt x="1047483" y="186324"/>
                    </a:cubicBezTo>
                    <a:lnTo>
                      <a:pt x="1045130" y="187389"/>
                    </a:lnTo>
                    <a:cubicBezTo>
                      <a:pt x="1042047" y="190415"/>
                      <a:pt x="1037453" y="191255"/>
                      <a:pt x="1033530" y="189462"/>
                    </a:cubicBezTo>
                    <a:cubicBezTo>
                      <a:pt x="1032409" y="189238"/>
                      <a:pt x="1031288" y="188790"/>
                      <a:pt x="1030336" y="188173"/>
                    </a:cubicBezTo>
                    <a:lnTo>
                      <a:pt x="1029551" y="188565"/>
                    </a:lnTo>
                    <a:cubicBezTo>
                      <a:pt x="1028094" y="189294"/>
                      <a:pt x="1026525" y="189686"/>
                      <a:pt x="1024900" y="189686"/>
                    </a:cubicBezTo>
                    <a:lnTo>
                      <a:pt x="1023443" y="189686"/>
                    </a:lnTo>
                    <a:cubicBezTo>
                      <a:pt x="1021538" y="189686"/>
                      <a:pt x="1019689" y="189182"/>
                      <a:pt x="1018120" y="188229"/>
                    </a:cubicBezTo>
                    <a:cubicBezTo>
                      <a:pt x="1015990" y="187389"/>
                      <a:pt x="1014197" y="185820"/>
                      <a:pt x="1013076" y="183802"/>
                    </a:cubicBezTo>
                    <a:lnTo>
                      <a:pt x="1010891" y="179936"/>
                    </a:lnTo>
                    <a:cubicBezTo>
                      <a:pt x="1010218" y="179207"/>
                      <a:pt x="1009658" y="178423"/>
                      <a:pt x="1009210" y="177526"/>
                    </a:cubicBezTo>
                    <a:lnTo>
                      <a:pt x="1008313" y="175677"/>
                    </a:lnTo>
                    <a:cubicBezTo>
                      <a:pt x="1008145" y="175733"/>
                      <a:pt x="1007921" y="175789"/>
                      <a:pt x="1007753" y="175845"/>
                    </a:cubicBezTo>
                    <a:cubicBezTo>
                      <a:pt x="1006408" y="176461"/>
                      <a:pt x="1004951" y="176798"/>
                      <a:pt x="1003438" y="176798"/>
                    </a:cubicBezTo>
                    <a:lnTo>
                      <a:pt x="1002989" y="176798"/>
                    </a:lnTo>
                    <a:lnTo>
                      <a:pt x="999459" y="178591"/>
                    </a:lnTo>
                    <a:cubicBezTo>
                      <a:pt x="998002" y="179319"/>
                      <a:pt x="996433" y="179656"/>
                      <a:pt x="994864" y="179656"/>
                    </a:cubicBezTo>
                    <a:lnTo>
                      <a:pt x="990773" y="179656"/>
                    </a:lnTo>
                    <a:cubicBezTo>
                      <a:pt x="989933" y="180160"/>
                      <a:pt x="988980" y="180552"/>
                      <a:pt x="988028" y="180776"/>
                    </a:cubicBezTo>
                    <a:lnTo>
                      <a:pt x="985170" y="181505"/>
                    </a:lnTo>
                    <a:cubicBezTo>
                      <a:pt x="984665" y="181617"/>
                      <a:pt x="984161" y="181729"/>
                      <a:pt x="983713" y="181785"/>
                    </a:cubicBezTo>
                    <a:lnTo>
                      <a:pt x="983376" y="182289"/>
                    </a:lnTo>
                    <a:cubicBezTo>
                      <a:pt x="982368" y="183802"/>
                      <a:pt x="981023" y="184979"/>
                      <a:pt x="979398" y="185820"/>
                    </a:cubicBezTo>
                    <a:lnTo>
                      <a:pt x="975755" y="187669"/>
                    </a:lnTo>
                    <a:cubicBezTo>
                      <a:pt x="975699" y="187781"/>
                      <a:pt x="975587" y="187949"/>
                      <a:pt x="975475" y="188061"/>
                    </a:cubicBezTo>
                    <a:lnTo>
                      <a:pt x="973962" y="190527"/>
                    </a:lnTo>
                    <a:cubicBezTo>
                      <a:pt x="973458" y="191535"/>
                      <a:pt x="972785" y="192432"/>
                      <a:pt x="972001" y="193216"/>
                    </a:cubicBezTo>
                    <a:lnTo>
                      <a:pt x="970544" y="194674"/>
                    </a:lnTo>
                    <a:cubicBezTo>
                      <a:pt x="969759" y="195458"/>
                      <a:pt x="968919" y="196074"/>
                      <a:pt x="967910" y="196579"/>
                    </a:cubicBezTo>
                    <a:lnTo>
                      <a:pt x="966958" y="197531"/>
                    </a:lnTo>
                    <a:cubicBezTo>
                      <a:pt x="966173" y="198316"/>
                      <a:pt x="965277" y="198988"/>
                      <a:pt x="964268" y="199437"/>
                    </a:cubicBezTo>
                    <a:lnTo>
                      <a:pt x="962811" y="200165"/>
                    </a:lnTo>
                    <a:cubicBezTo>
                      <a:pt x="960345" y="201398"/>
                      <a:pt x="957543" y="201622"/>
                      <a:pt x="954910" y="200726"/>
                    </a:cubicBezTo>
                    <a:lnTo>
                      <a:pt x="952780" y="199997"/>
                    </a:lnTo>
                    <a:cubicBezTo>
                      <a:pt x="950875" y="199381"/>
                      <a:pt x="949250" y="198204"/>
                      <a:pt x="948073" y="196747"/>
                    </a:cubicBezTo>
                    <a:lnTo>
                      <a:pt x="943870" y="196131"/>
                    </a:lnTo>
                    <a:cubicBezTo>
                      <a:pt x="943310" y="196074"/>
                      <a:pt x="942749" y="195906"/>
                      <a:pt x="942189" y="195738"/>
                    </a:cubicBezTo>
                    <a:cubicBezTo>
                      <a:pt x="941517" y="196355"/>
                      <a:pt x="940732" y="196859"/>
                      <a:pt x="939892" y="197307"/>
                    </a:cubicBezTo>
                    <a:lnTo>
                      <a:pt x="938435" y="198036"/>
                    </a:lnTo>
                    <a:cubicBezTo>
                      <a:pt x="936978" y="198764"/>
                      <a:pt x="935409" y="199100"/>
                      <a:pt x="933839" y="199100"/>
                    </a:cubicBezTo>
                    <a:lnTo>
                      <a:pt x="929525" y="199100"/>
                    </a:lnTo>
                    <a:cubicBezTo>
                      <a:pt x="928460" y="199100"/>
                      <a:pt x="927451" y="198932"/>
                      <a:pt x="926443" y="198652"/>
                    </a:cubicBezTo>
                    <a:lnTo>
                      <a:pt x="926219" y="198764"/>
                    </a:lnTo>
                    <a:cubicBezTo>
                      <a:pt x="925770" y="198988"/>
                      <a:pt x="925322" y="199157"/>
                      <a:pt x="924873" y="199325"/>
                    </a:cubicBezTo>
                    <a:lnTo>
                      <a:pt x="922744" y="200053"/>
                    </a:lnTo>
                    <a:cubicBezTo>
                      <a:pt x="919886" y="201006"/>
                      <a:pt x="916804" y="200670"/>
                      <a:pt x="914226" y="199157"/>
                    </a:cubicBezTo>
                    <a:lnTo>
                      <a:pt x="910136" y="199157"/>
                    </a:lnTo>
                    <a:cubicBezTo>
                      <a:pt x="908511" y="199157"/>
                      <a:pt x="906942" y="198764"/>
                      <a:pt x="905541" y="198092"/>
                    </a:cubicBezTo>
                    <a:lnTo>
                      <a:pt x="903299" y="197195"/>
                    </a:lnTo>
                    <a:cubicBezTo>
                      <a:pt x="901786" y="196691"/>
                      <a:pt x="900385" y="195850"/>
                      <a:pt x="899265" y="194730"/>
                    </a:cubicBezTo>
                    <a:lnTo>
                      <a:pt x="897079" y="192544"/>
                    </a:lnTo>
                    <a:cubicBezTo>
                      <a:pt x="896687" y="192152"/>
                      <a:pt x="896295" y="191704"/>
                      <a:pt x="895958" y="191255"/>
                    </a:cubicBezTo>
                    <a:cubicBezTo>
                      <a:pt x="895398" y="191255"/>
                      <a:pt x="894838" y="191143"/>
                      <a:pt x="894333" y="191031"/>
                    </a:cubicBezTo>
                    <a:lnTo>
                      <a:pt x="891924" y="192544"/>
                    </a:lnTo>
                    <a:cubicBezTo>
                      <a:pt x="891643" y="192712"/>
                      <a:pt x="891363" y="192880"/>
                      <a:pt x="891027" y="193048"/>
                    </a:cubicBezTo>
                    <a:lnTo>
                      <a:pt x="889570" y="193777"/>
                    </a:lnTo>
                    <a:cubicBezTo>
                      <a:pt x="888169" y="194505"/>
                      <a:pt x="886544" y="194842"/>
                      <a:pt x="884975" y="194842"/>
                    </a:cubicBezTo>
                    <a:lnTo>
                      <a:pt x="884807" y="194842"/>
                    </a:lnTo>
                    <a:lnTo>
                      <a:pt x="883182" y="195234"/>
                    </a:lnTo>
                    <a:cubicBezTo>
                      <a:pt x="882790" y="195346"/>
                      <a:pt x="882341" y="195402"/>
                      <a:pt x="881949" y="195458"/>
                    </a:cubicBezTo>
                    <a:lnTo>
                      <a:pt x="876233" y="196187"/>
                    </a:lnTo>
                    <a:cubicBezTo>
                      <a:pt x="874832" y="196355"/>
                      <a:pt x="873431" y="196243"/>
                      <a:pt x="872086" y="195850"/>
                    </a:cubicBezTo>
                    <a:cubicBezTo>
                      <a:pt x="871190" y="196131"/>
                      <a:pt x="870181" y="196243"/>
                      <a:pt x="869229" y="196243"/>
                    </a:cubicBezTo>
                    <a:lnTo>
                      <a:pt x="868500" y="196243"/>
                    </a:lnTo>
                    <a:lnTo>
                      <a:pt x="865866" y="197027"/>
                    </a:lnTo>
                    <a:cubicBezTo>
                      <a:pt x="865810" y="197139"/>
                      <a:pt x="865754" y="197307"/>
                      <a:pt x="865698" y="197419"/>
                    </a:cubicBezTo>
                    <a:cubicBezTo>
                      <a:pt x="865306" y="199325"/>
                      <a:pt x="864297" y="201118"/>
                      <a:pt x="862896" y="202575"/>
                    </a:cubicBezTo>
                    <a:lnTo>
                      <a:pt x="861439" y="204032"/>
                    </a:lnTo>
                    <a:cubicBezTo>
                      <a:pt x="860655" y="204816"/>
                      <a:pt x="859758" y="205489"/>
                      <a:pt x="858750" y="205993"/>
                    </a:cubicBezTo>
                    <a:lnTo>
                      <a:pt x="858357" y="206161"/>
                    </a:lnTo>
                    <a:lnTo>
                      <a:pt x="857293" y="224597"/>
                    </a:lnTo>
                    <a:cubicBezTo>
                      <a:pt x="857124" y="227119"/>
                      <a:pt x="856060" y="229529"/>
                      <a:pt x="854267" y="231266"/>
                    </a:cubicBezTo>
                    <a:lnTo>
                      <a:pt x="854154" y="231378"/>
                    </a:lnTo>
                    <a:cubicBezTo>
                      <a:pt x="853986" y="232162"/>
                      <a:pt x="853706" y="232891"/>
                      <a:pt x="853370" y="233563"/>
                    </a:cubicBezTo>
                    <a:lnTo>
                      <a:pt x="852642" y="235020"/>
                    </a:lnTo>
                    <a:cubicBezTo>
                      <a:pt x="852137" y="236029"/>
                      <a:pt x="851521" y="236926"/>
                      <a:pt x="850736" y="237710"/>
                    </a:cubicBezTo>
                    <a:lnTo>
                      <a:pt x="850568" y="237878"/>
                    </a:lnTo>
                    <a:cubicBezTo>
                      <a:pt x="850512" y="238158"/>
                      <a:pt x="850400" y="238439"/>
                      <a:pt x="850344" y="238719"/>
                    </a:cubicBezTo>
                    <a:lnTo>
                      <a:pt x="849615" y="240848"/>
                    </a:lnTo>
                    <a:cubicBezTo>
                      <a:pt x="849111" y="242361"/>
                      <a:pt x="848271" y="243762"/>
                      <a:pt x="847094" y="244883"/>
                    </a:cubicBezTo>
                    <a:lnTo>
                      <a:pt x="842779" y="249198"/>
                    </a:lnTo>
                    <a:cubicBezTo>
                      <a:pt x="841994" y="249982"/>
                      <a:pt x="841098" y="250655"/>
                      <a:pt x="840089" y="251103"/>
                    </a:cubicBezTo>
                    <a:lnTo>
                      <a:pt x="838464" y="252056"/>
                    </a:lnTo>
                    <a:cubicBezTo>
                      <a:pt x="836055" y="254465"/>
                      <a:pt x="832692" y="255474"/>
                      <a:pt x="829498" y="254914"/>
                    </a:cubicBezTo>
                    <a:cubicBezTo>
                      <a:pt x="829162" y="255138"/>
                      <a:pt x="828826" y="255306"/>
                      <a:pt x="828489" y="255474"/>
                    </a:cubicBezTo>
                    <a:cubicBezTo>
                      <a:pt x="826528" y="257884"/>
                      <a:pt x="823558" y="259397"/>
                      <a:pt x="820420" y="259397"/>
                    </a:cubicBezTo>
                    <a:lnTo>
                      <a:pt x="819692" y="259397"/>
                    </a:lnTo>
                    <a:cubicBezTo>
                      <a:pt x="818851" y="260237"/>
                      <a:pt x="817842" y="260854"/>
                      <a:pt x="816778" y="261358"/>
                    </a:cubicBezTo>
                    <a:lnTo>
                      <a:pt x="816273" y="261974"/>
                    </a:lnTo>
                    <a:cubicBezTo>
                      <a:pt x="815601" y="262815"/>
                      <a:pt x="814816" y="263543"/>
                      <a:pt x="813920" y="264104"/>
                    </a:cubicBezTo>
                    <a:lnTo>
                      <a:pt x="811790" y="265561"/>
                    </a:lnTo>
                    <a:cubicBezTo>
                      <a:pt x="811286" y="265897"/>
                      <a:pt x="810670" y="266233"/>
                      <a:pt x="810109" y="266457"/>
                    </a:cubicBezTo>
                    <a:lnTo>
                      <a:pt x="809101" y="267690"/>
                    </a:lnTo>
                    <a:cubicBezTo>
                      <a:pt x="808876" y="267970"/>
                      <a:pt x="808596" y="268307"/>
                      <a:pt x="808316" y="268531"/>
                    </a:cubicBezTo>
                    <a:lnTo>
                      <a:pt x="807587" y="269259"/>
                    </a:lnTo>
                    <a:cubicBezTo>
                      <a:pt x="806803" y="270044"/>
                      <a:pt x="805906" y="270716"/>
                      <a:pt x="804898" y="271164"/>
                    </a:cubicBezTo>
                    <a:lnTo>
                      <a:pt x="800583" y="273294"/>
                    </a:lnTo>
                    <a:cubicBezTo>
                      <a:pt x="799910" y="273630"/>
                      <a:pt x="799182" y="273910"/>
                      <a:pt x="798453" y="274078"/>
                    </a:cubicBezTo>
                    <a:lnTo>
                      <a:pt x="795427" y="274863"/>
                    </a:lnTo>
                    <a:lnTo>
                      <a:pt x="791785" y="278505"/>
                    </a:lnTo>
                    <a:cubicBezTo>
                      <a:pt x="790440" y="279850"/>
                      <a:pt x="788815" y="280747"/>
                      <a:pt x="787022" y="281195"/>
                    </a:cubicBezTo>
                    <a:lnTo>
                      <a:pt x="784164" y="281924"/>
                    </a:lnTo>
                    <a:cubicBezTo>
                      <a:pt x="781754" y="282540"/>
                      <a:pt x="779233" y="282260"/>
                      <a:pt x="776991" y="281139"/>
                    </a:cubicBezTo>
                    <a:lnTo>
                      <a:pt x="774133" y="279738"/>
                    </a:lnTo>
                    <a:cubicBezTo>
                      <a:pt x="773125" y="279234"/>
                      <a:pt x="772228" y="278561"/>
                      <a:pt x="771444" y="277777"/>
                    </a:cubicBezTo>
                    <a:lnTo>
                      <a:pt x="770715" y="277048"/>
                    </a:lnTo>
                    <a:cubicBezTo>
                      <a:pt x="768810" y="275087"/>
                      <a:pt x="767689" y="272509"/>
                      <a:pt x="767689" y="269763"/>
                    </a:cubicBezTo>
                    <a:lnTo>
                      <a:pt x="767689" y="268307"/>
                    </a:lnTo>
                    <a:cubicBezTo>
                      <a:pt x="767689" y="266906"/>
                      <a:pt x="767969" y="265561"/>
                      <a:pt x="768474" y="264328"/>
                    </a:cubicBezTo>
                    <a:cubicBezTo>
                      <a:pt x="768193" y="263824"/>
                      <a:pt x="767913" y="263319"/>
                      <a:pt x="767689" y="262815"/>
                    </a:cubicBezTo>
                    <a:cubicBezTo>
                      <a:pt x="767129" y="261862"/>
                      <a:pt x="766680" y="260798"/>
                      <a:pt x="766456" y="259733"/>
                    </a:cubicBezTo>
                    <a:lnTo>
                      <a:pt x="763318" y="258388"/>
                    </a:lnTo>
                    <a:cubicBezTo>
                      <a:pt x="758443" y="257547"/>
                      <a:pt x="754744" y="253288"/>
                      <a:pt x="754744" y="248189"/>
                    </a:cubicBezTo>
                    <a:lnTo>
                      <a:pt x="754744" y="247461"/>
                    </a:lnTo>
                    <a:cubicBezTo>
                      <a:pt x="754744" y="247124"/>
                      <a:pt x="754744" y="246788"/>
                      <a:pt x="754800" y="246396"/>
                    </a:cubicBezTo>
                    <a:lnTo>
                      <a:pt x="754408" y="245611"/>
                    </a:lnTo>
                    <a:cubicBezTo>
                      <a:pt x="753904" y="244603"/>
                      <a:pt x="753568" y="243538"/>
                      <a:pt x="753400" y="242473"/>
                    </a:cubicBezTo>
                    <a:cubicBezTo>
                      <a:pt x="751550" y="242025"/>
                      <a:pt x="749813" y="241072"/>
                      <a:pt x="748412" y="239728"/>
                    </a:cubicBezTo>
                    <a:lnTo>
                      <a:pt x="747684" y="238999"/>
                    </a:lnTo>
                    <a:cubicBezTo>
                      <a:pt x="746731" y="238046"/>
                      <a:pt x="745946" y="236870"/>
                      <a:pt x="745442" y="235637"/>
                    </a:cubicBezTo>
                    <a:cubicBezTo>
                      <a:pt x="745162" y="235189"/>
                      <a:pt x="744882" y="234684"/>
                      <a:pt x="744714" y="234180"/>
                    </a:cubicBezTo>
                    <a:cubicBezTo>
                      <a:pt x="743425" y="234124"/>
                      <a:pt x="742080" y="233844"/>
                      <a:pt x="740847" y="233339"/>
                    </a:cubicBezTo>
                    <a:cubicBezTo>
                      <a:pt x="739166" y="233619"/>
                      <a:pt x="737373" y="233451"/>
                      <a:pt x="735748" y="232891"/>
                    </a:cubicBezTo>
                    <a:lnTo>
                      <a:pt x="732049" y="234292"/>
                    </a:lnTo>
                    <a:cubicBezTo>
                      <a:pt x="728239" y="235693"/>
                      <a:pt x="723980" y="234796"/>
                      <a:pt x="721122" y="231938"/>
                    </a:cubicBezTo>
                    <a:lnTo>
                      <a:pt x="720393" y="231210"/>
                    </a:lnTo>
                    <a:cubicBezTo>
                      <a:pt x="719273" y="230089"/>
                      <a:pt x="718432" y="228688"/>
                      <a:pt x="717928" y="227175"/>
                    </a:cubicBezTo>
                    <a:lnTo>
                      <a:pt x="716863" y="224765"/>
                    </a:lnTo>
                    <a:cubicBezTo>
                      <a:pt x="716751" y="224653"/>
                      <a:pt x="716583" y="224485"/>
                      <a:pt x="716471" y="224373"/>
                    </a:cubicBezTo>
                    <a:cubicBezTo>
                      <a:pt x="716359" y="224261"/>
                      <a:pt x="716247" y="224149"/>
                      <a:pt x="716135" y="224037"/>
                    </a:cubicBezTo>
                    <a:lnTo>
                      <a:pt x="713277" y="221179"/>
                    </a:lnTo>
                    <a:cubicBezTo>
                      <a:pt x="711315" y="219218"/>
                      <a:pt x="710251" y="216584"/>
                      <a:pt x="710251" y="213894"/>
                    </a:cubicBezTo>
                    <a:lnTo>
                      <a:pt x="710251" y="211036"/>
                    </a:lnTo>
                    <a:cubicBezTo>
                      <a:pt x="710251" y="209187"/>
                      <a:pt x="710755" y="207338"/>
                      <a:pt x="711708" y="205769"/>
                    </a:cubicBezTo>
                    <a:lnTo>
                      <a:pt x="711708" y="204592"/>
                    </a:lnTo>
                    <a:cubicBezTo>
                      <a:pt x="711708" y="203079"/>
                      <a:pt x="712044" y="201622"/>
                      <a:pt x="712660" y="200277"/>
                    </a:cubicBezTo>
                    <a:lnTo>
                      <a:pt x="712100" y="199157"/>
                    </a:lnTo>
                    <a:cubicBezTo>
                      <a:pt x="711372" y="197700"/>
                      <a:pt x="710979" y="196131"/>
                      <a:pt x="710979" y="194505"/>
                    </a:cubicBezTo>
                    <a:lnTo>
                      <a:pt x="710979" y="193777"/>
                    </a:lnTo>
                    <a:cubicBezTo>
                      <a:pt x="710979" y="191087"/>
                      <a:pt x="711988" y="188565"/>
                      <a:pt x="713837" y="186604"/>
                    </a:cubicBezTo>
                    <a:cubicBezTo>
                      <a:pt x="713837" y="186212"/>
                      <a:pt x="713837" y="185820"/>
                      <a:pt x="713893" y="185427"/>
                    </a:cubicBezTo>
                    <a:lnTo>
                      <a:pt x="713949" y="184979"/>
                    </a:lnTo>
                    <a:lnTo>
                      <a:pt x="713725" y="184923"/>
                    </a:lnTo>
                    <a:cubicBezTo>
                      <a:pt x="713277" y="184755"/>
                      <a:pt x="712828" y="184587"/>
                      <a:pt x="712380" y="184363"/>
                    </a:cubicBezTo>
                    <a:lnTo>
                      <a:pt x="711203" y="183802"/>
                    </a:lnTo>
                    <a:cubicBezTo>
                      <a:pt x="706552" y="182794"/>
                      <a:pt x="703022" y="178647"/>
                      <a:pt x="703022" y="173716"/>
                    </a:cubicBezTo>
                    <a:lnTo>
                      <a:pt x="703022" y="165814"/>
                    </a:lnTo>
                    <a:cubicBezTo>
                      <a:pt x="703022" y="165646"/>
                      <a:pt x="703022" y="165478"/>
                      <a:pt x="703022" y="165366"/>
                    </a:cubicBezTo>
                    <a:cubicBezTo>
                      <a:pt x="702742" y="164862"/>
                      <a:pt x="702462" y="164301"/>
                      <a:pt x="702237" y="163741"/>
                    </a:cubicBezTo>
                    <a:lnTo>
                      <a:pt x="700500" y="159090"/>
                    </a:lnTo>
                    <a:lnTo>
                      <a:pt x="699716" y="157913"/>
                    </a:lnTo>
                    <a:cubicBezTo>
                      <a:pt x="699492" y="157577"/>
                      <a:pt x="699267" y="157185"/>
                      <a:pt x="699099" y="156792"/>
                    </a:cubicBezTo>
                    <a:lnTo>
                      <a:pt x="698651" y="156008"/>
                    </a:lnTo>
                    <a:lnTo>
                      <a:pt x="697194" y="155503"/>
                    </a:lnTo>
                    <a:cubicBezTo>
                      <a:pt x="696129" y="155167"/>
                      <a:pt x="695121" y="154607"/>
                      <a:pt x="694224" y="153934"/>
                    </a:cubicBezTo>
                    <a:lnTo>
                      <a:pt x="691366" y="151805"/>
                    </a:lnTo>
                    <a:cubicBezTo>
                      <a:pt x="690077" y="150852"/>
                      <a:pt x="689013" y="149619"/>
                      <a:pt x="688340" y="148163"/>
                    </a:cubicBezTo>
                    <a:lnTo>
                      <a:pt x="686211" y="143848"/>
                    </a:lnTo>
                    <a:cubicBezTo>
                      <a:pt x="685987" y="143399"/>
                      <a:pt x="685819" y="142951"/>
                      <a:pt x="685650" y="142503"/>
                    </a:cubicBezTo>
                    <a:lnTo>
                      <a:pt x="684193" y="138188"/>
                    </a:lnTo>
                    <a:cubicBezTo>
                      <a:pt x="683129" y="134994"/>
                      <a:pt x="683689" y="131407"/>
                      <a:pt x="685706" y="128718"/>
                    </a:cubicBezTo>
                    <a:lnTo>
                      <a:pt x="687836" y="125860"/>
                    </a:lnTo>
                    <a:cubicBezTo>
                      <a:pt x="688116" y="125467"/>
                      <a:pt x="688452" y="125131"/>
                      <a:pt x="688789" y="124739"/>
                    </a:cubicBezTo>
                    <a:lnTo>
                      <a:pt x="690077" y="123450"/>
                    </a:lnTo>
                    <a:lnTo>
                      <a:pt x="691422" y="119808"/>
                    </a:lnTo>
                    <a:cubicBezTo>
                      <a:pt x="691422" y="119752"/>
                      <a:pt x="691478" y="119696"/>
                      <a:pt x="691478" y="119640"/>
                    </a:cubicBezTo>
                    <a:lnTo>
                      <a:pt x="691478" y="119079"/>
                    </a:lnTo>
                    <a:cubicBezTo>
                      <a:pt x="689797" y="117342"/>
                      <a:pt x="688789" y="114988"/>
                      <a:pt x="688620" y="112579"/>
                    </a:cubicBezTo>
                    <a:cubicBezTo>
                      <a:pt x="687612" y="112075"/>
                      <a:pt x="686715" y="111458"/>
                      <a:pt x="685874" y="110618"/>
                    </a:cubicBezTo>
                    <a:lnTo>
                      <a:pt x="684586" y="109721"/>
                    </a:lnTo>
                    <a:cubicBezTo>
                      <a:pt x="682008" y="107984"/>
                      <a:pt x="680327" y="105182"/>
                      <a:pt x="680047" y="102156"/>
                    </a:cubicBezTo>
                    <a:lnTo>
                      <a:pt x="679262" y="101764"/>
                    </a:lnTo>
                    <a:cubicBezTo>
                      <a:pt x="675788" y="100027"/>
                      <a:pt x="673546" y="96440"/>
                      <a:pt x="673546" y="92518"/>
                    </a:cubicBezTo>
                    <a:lnTo>
                      <a:pt x="673546" y="91061"/>
                    </a:lnTo>
                    <a:cubicBezTo>
                      <a:pt x="673546" y="90332"/>
                      <a:pt x="673602" y="89604"/>
                      <a:pt x="673770" y="88931"/>
                    </a:cubicBezTo>
                    <a:lnTo>
                      <a:pt x="672482" y="86353"/>
                    </a:lnTo>
                    <a:cubicBezTo>
                      <a:pt x="672145" y="85681"/>
                      <a:pt x="671865" y="84953"/>
                      <a:pt x="671697" y="84224"/>
                    </a:cubicBezTo>
                    <a:cubicBezTo>
                      <a:pt x="670296" y="83720"/>
                      <a:pt x="669007" y="82879"/>
                      <a:pt x="667943" y="81814"/>
                    </a:cubicBezTo>
                    <a:lnTo>
                      <a:pt x="665813" y="79685"/>
                    </a:lnTo>
                    <a:cubicBezTo>
                      <a:pt x="665253" y="79125"/>
                      <a:pt x="664748" y="78508"/>
                      <a:pt x="664300" y="77780"/>
                    </a:cubicBezTo>
                    <a:lnTo>
                      <a:pt x="663460" y="77275"/>
                    </a:lnTo>
                    <a:cubicBezTo>
                      <a:pt x="662451" y="76771"/>
                      <a:pt x="661554" y="76099"/>
                      <a:pt x="660770" y="75314"/>
                    </a:cubicBezTo>
                    <a:lnTo>
                      <a:pt x="660041" y="74586"/>
                    </a:lnTo>
                    <a:cubicBezTo>
                      <a:pt x="658921" y="73465"/>
                      <a:pt x="658024" y="72064"/>
                      <a:pt x="657520" y="70551"/>
                    </a:cubicBezTo>
                    <a:lnTo>
                      <a:pt x="656791" y="68421"/>
                    </a:lnTo>
                    <a:cubicBezTo>
                      <a:pt x="656175" y="66516"/>
                      <a:pt x="656119" y="64443"/>
                      <a:pt x="656623" y="62538"/>
                    </a:cubicBezTo>
                    <a:cubicBezTo>
                      <a:pt x="656063" y="61473"/>
                      <a:pt x="655726" y="60240"/>
                      <a:pt x="655614" y="59063"/>
                    </a:cubicBezTo>
                    <a:cubicBezTo>
                      <a:pt x="655110" y="57831"/>
                      <a:pt x="654830" y="56486"/>
                      <a:pt x="654830" y="55141"/>
                    </a:cubicBezTo>
                    <a:lnTo>
                      <a:pt x="654830" y="53908"/>
                    </a:lnTo>
                    <a:cubicBezTo>
                      <a:pt x="654830" y="53123"/>
                      <a:pt x="654886" y="52395"/>
                      <a:pt x="655054" y="51666"/>
                    </a:cubicBezTo>
                    <a:cubicBezTo>
                      <a:pt x="654438" y="50714"/>
                      <a:pt x="653933" y="49593"/>
                      <a:pt x="653653" y="48416"/>
                    </a:cubicBezTo>
                    <a:lnTo>
                      <a:pt x="652084" y="46847"/>
                    </a:lnTo>
                    <a:cubicBezTo>
                      <a:pt x="651300" y="46063"/>
                      <a:pt x="650627" y="45166"/>
                      <a:pt x="650123" y="44157"/>
                    </a:cubicBezTo>
                    <a:lnTo>
                      <a:pt x="649394" y="42700"/>
                    </a:lnTo>
                    <a:cubicBezTo>
                      <a:pt x="649282" y="42476"/>
                      <a:pt x="649170" y="42196"/>
                      <a:pt x="649058" y="41916"/>
                    </a:cubicBezTo>
                    <a:cubicBezTo>
                      <a:pt x="646480" y="40851"/>
                      <a:pt x="644407" y="38834"/>
                      <a:pt x="643342" y="36200"/>
                    </a:cubicBezTo>
                    <a:lnTo>
                      <a:pt x="642109" y="37993"/>
                    </a:lnTo>
                    <a:cubicBezTo>
                      <a:pt x="641997" y="38161"/>
                      <a:pt x="641885" y="38329"/>
                      <a:pt x="641773" y="38498"/>
                    </a:cubicBezTo>
                    <a:lnTo>
                      <a:pt x="640933" y="39618"/>
                    </a:lnTo>
                    <a:cubicBezTo>
                      <a:pt x="640877" y="40459"/>
                      <a:pt x="640708" y="41243"/>
                      <a:pt x="640428" y="42028"/>
                    </a:cubicBezTo>
                    <a:lnTo>
                      <a:pt x="639700" y="44157"/>
                    </a:lnTo>
                    <a:cubicBezTo>
                      <a:pt x="639195" y="45670"/>
                      <a:pt x="638355" y="47015"/>
                      <a:pt x="637234" y="48192"/>
                    </a:cubicBezTo>
                    <a:lnTo>
                      <a:pt x="635777" y="49649"/>
                    </a:lnTo>
                    <a:cubicBezTo>
                      <a:pt x="633816" y="51610"/>
                      <a:pt x="631182" y="52675"/>
                      <a:pt x="628436" y="52675"/>
                    </a:cubicBezTo>
                    <a:lnTo>
                      <a:pt x="626979" y="52675"/>
                    </a:lnTo>
                    <a:cubicBezTo>
                      <a:pt x="625074" y="52675"/>
                      <a:pt x="623225" y="52171"/>
                      <a:pt x="621656" y="51218"/>
                    </a:cubicBezTo>
                    <a:cubicBezTo>
                      <a:pt x="618686" y="49985"/>
                      <a:pt x="616332" y="47408"/>
                      <a:pt x="615548" y="44157"/>
                    </a:cubicBezTo>
                    <a:lnTo>
                      <a:pt x="614875" y="41524"/>
                    </a:lnTo>
                    <a:cubicBezTo>
                      <a:pt x="613923" y="41804"/>
                      <a:pt x="612914" y="41972"/>
                      <a:pt x="611905" y="41972"/>
                    </a:cubicBezTo>
                    <a:lnTo>
                      <a:pt x="609776" y="41972"/>
                    </a:lnTo>
                    <a:cubicBezTo>
                      <a:pt x="608655" y="41972"/>
                      <a:pt x="607534" y="41804"/>
                      <a:pt x="606526" y="41411"/>
                    </a:cubicBezTo>
                    <a:lnTo>
                      <a:pt x="605965" y="41243"/>
                    </a:lnTo>
                    <a:lnTo>
                      <a:pt x="604789" y="41243"/>
                    </a:lnTo>
                    <a:cubicBezTo>
                      <a:pt x="602043" y="41243"/>
                      <a:pt x="599409" y="40179"/>
                      <a:pt x="597448" y="38217"/>
                    </a:cubicBezTo>
                    <a:lnTo>
                      <a:pt x="594590" y="35360"/>
                    </a:lnTo>
                    <a:cubicBezTo>
                      <a:pt x="594085" y="34855"/>
                      <a:pt x="593693" y="34351"/>
                      <a:pt x="593301" y="33790"/>
                    </a:cubicBezTo>
                    <a:lnTo>
                      <a:pt x="592180" y="32614"/>
                    </a:lnTo>
                    <a:lnTo>
                      <a:pt x="590723" y="32109"/>
                    </a:lnTo>
                    <a:cubicBezTo>
                      <a:pt x="589210" y="31605"/>
                      <a:pt x="587809" y="30764"/>
                      <a:pt x="586689" y="29588"/>
                    </a:cubicBezTo>
                    <a:lnTo>
                      <a:pt x="586464" y="29363"/>
                    </a:lnTo>
                    <a:cubicBezTo>
                      <a:pt x="585736" y="28971"/>
                      <a:pt x="585007" y="28523"/>
                      <a:pt x="584391" y="28019"/>
                    </a:cubicBezTo>
                    <a:cubicBezTo>
                      <a:pt x="583943" y="28859"/>
                      <a:pt x="583326" y="29644"/>
                      <a:pt x="582654" y="30372"/>
                    </a:cubicBezTo>
                    <a:lnTo>
                      <a:pt x="581197" y="31829"/>
                    </a:lnTo>
                    <a:cubicBezTo>
                      <a:pt x="580244" y="32782"/>
                      <a:pt x="579180" y="33510"/>
                      <a:pt x="577947" y="34015"/>
                    </a:cubicBezTo>
                    <a:cubicBezTo>
                      <a:pt x="580805" y="35528"/>
                      <a:pt x="582822" y="38273"/>
                      <a:pt x="583382" y="41524"/>
                    </a:cubicBezTo>
                    <a:cubicBezTo>
                      <a:pt x="583775" y="43933"/>
                      <a:pt x="583326" y="46343"/>
                      <a:pt x="582093" y="48416"/>
                    </a:cubicBezTo>
                    <a:lnTo>
                      <a:pt x="582093" y="49649"/>
                    </a:lnTo>
                    <a:lnTo>
                      <a:pt x="582093" y="52507"/>
                    </a:lnTo>
                    <a:cubicBezTo>
                      <a:pt x="582093" y="54412"/>
                      <a:pt x="581589" y="56205"/>
                      <a:pt x="580636" y="57774"/>
                    </a:cubicBezTo>
                    <a:lnTo>
                      <a:pt x="580636" y="61865"/>
                    </a:lnTo>
                    <a:cubicBezTo>
                      <a:pt x="580636" y="64611"/>
                      <a:pt x="579516" y="67245"/>
                      <a:pt x="577610" y="69206"/>
                    </a:cubicBezTo>
                    <a:lnTo>
                      <a:pt x="576882" y="69934"/>
                    </a:lnTo>
                    <a:cubicBezTo>
                      <a:pt x="576097" y="70719"/>
                      <a:pt x="575201" y="71391"/>
                      <a:pt x="574192" y="71840"/>
                    </a:cubicBezTo>
                    <a:lnTo>
                      <a:pt x="572735" y="72568"/>
                    </a:lnTo>
                    <a:cubicBezTo>
                      <a:pt x="571278" y="73297"/>
                      <a:pt x="569709" y="73633"/>
                      <a:pt x="568140" y="73633"/>
                    </a:cubicBezTo>
                    <a:lnTo>
                      <a:pt x="563097" y="73633"/>
                    </a:lnTo>
                    <a:cubicBezTo>
                      <a:pt x="561472" y="73633"/>
                      <a:pt x="559903" y="73241"/>
                      <a:pt x="558502" y="72568"/>
                    </a:cubicBezTo>
                    <a:lnTo>
                      <a:pt x="557045" y="71840"/>
                    </a:lnTo>
                    <a:cubicBezTo>
                      <a:pt x="556316" y="71504"/>
                      <a:pt x="555644" y="71055"/>
                      <a:pt x="555083" y="70551"/>
                    </a:cubicBezTo>
                    <a:lnTo>
                      <a:pt x="550769" y="66964"/>
                    </a:lnTo>
                    <a:cubicBezTo>
                      <a:pt x="549648" y="66068"/>
                      <a:pt x="548751" y="64891"/>
                      <a:pt x="548135" y="63658"/>
                    </a:cubicBezTo>
                    <a:lnTo>
                      <a:pt x="547294" y="61977"/>
                    </a:lnTo>
                    <a:cubicBezTo>
                      <a:pt x="546062" y="61697"/>
                      <a:pt x="544829" y="61193"/>
                      <a:pt x="543764" y="60464"/>
                    </a:cubicBezTo>
                    <a:lnTo>
                      <a:pt x="541635" y="59007"/>
                    </a:lnTo>
                    <a:cubicBezTo>
                      <a:pt x="541298" y="58783"/>
                      <a:pt x="541018" y="58559"/>
                      <a:pt x="540738" y="58335"/>
                    </a:cubicBezTo>
                    <a:cubicBezTo>
                      <a:pt x="540458" y="58279"/>
                      <a:pt x="540234" y="58223"/>
                      <a:pt x="540009" y="58111"/>
                    </a:cubicBezTo>
                    <a:cubicBezTo>
                      <a:pt x="539953" y="58167"/>
                      <a:pt x="539897" y="58167"/>
                      <a:pt x="539841" y="58223"/>
                    </a:cubicBezTo>
                    <a:lnTo>
                      <a:pt x="538384" y="58951"/>
                    </a:lnTo>
                    <a:cubicBezTo>
                      <a:pt x="536199" y="60072"/>
                      <a:pt x="533621" y="60352"/>
                      <a:pt x="531212" y="59736"/>
                    </a:cubicBezTo>
                    <a:lnTo>
                      <a:pt x="531212" y="59736"/>
                    </a:lnTo>
                    <a:cubicBezTo>
                      <a:pt x="530371" y="59960"/>
                      <a:pt x="529530" y="60072"/>
                      <a:pt x="528690" y="60072"/>
                    </a:cubicBezTo>
                    <a:lnTo>
                      <a:pt x="527233" y="60072"/>
                    </a:lnTo>
                    <a:cubicBezTo>
                      <a:pt x="525720" y="60072"/>
                      <a:pt x="524263" y="59736"/>
                      <a:pt x="522918" y="59119"/>
                    </a:cubicBezTo>
                    <a:cubicBezTo>
                      <a:pt x="521909" y="58895"/>
                      <a:pt x="520901" y="58503"/>
                      <a:pt x="519948" y="57999"/>
                    </a:cubicBezTo>
                    <a:lnTo>
                      <a:pt x="519836" y="57943"/>
                    </a:lnTo>
                    <a:cubicBezTo>
                      <a:pt x="519500" y="58391"/>
                      <a:pt x="519164" y="58783"/>
                      <a:pt x="518771" y="59231"/>
                    </a:cubicBezTo>
                    <a:lnTo>
                      <a:pt x="518043" y="59960"/>
                    </a:lnTo>
                    <a:cubicBezTo>
                      <a:pt x="517258" y="60744"/>
                      <a:pt x="516362" y="61417"/>
                      <a:pt x="515353" y="61921"/>
                    </a:cubicBezTo>
                    <a:lnTo>
                      <a:pt x="513896" y="62650"/>
                    </a:lnTo>
                    <a:cubicBezTo>
                      <a:pt x="513055" y="63042"/>
                      <a:pt x="512215" y="63378"/>
                      <a:pt x="511318" y="63546"/>
                    </a:cubicBezTo>
                    <a:lnTo>
                      <a:pt x="509861" y="63826"/>
                    </a:lnTo>
                    <a:cubicBezTo>
                      <a:pt x="509077" y="64555"/>
                      <a:pt x="508236" y="65115"/>
                      <a:pt x="507284" y="65564"/>
                    </a:cubicBezTo>
                    <a:cubicBezTo>
                      <a:pt x="508573" y="66628"/>
                      <a:pt x="509581" y="68029"/>
                      <a:pt x="510198" y="69598"/>
                    </a:cubicBezTo>
                    <a:lnTo>
                      <a:pt x="513280" y="71111"/>
                    </a:lnTo>
                    <a:cubicBezTo>
                      <a:pt x="517594" y="71616"/>
                      <a:pt x="521181" y="74698"/>
                      <a:pt x="522190" y="79013"/>
                    </a:cubicBezTo>
                    <a:cubicBezTo>
                      <a:pt x="523310" y="83664"/>
                      <a:pt x="521013" y="88483"/>
                      <a:pt x="516754" y="90612"/>
                    </a:cubicBezTo>
                    <a:lnTo>
                      <a:pt x="513448" y="92518"/>
                    </a:lnTo>
                    <a:cubicBezTo>
                      <a:pt x="512663" y="94087"/>
                      <a:pt x="511430" y="95432"/>
                      <a:pt x="509973" y="96440"/>
                    </a:cubicBezTo>
                    <a:lnTo>
                      <a:pt x="507956" y="98009"/>
                    </a:lnTo>
                    <a:cubicBezTo>
                      <a:pt x="507452" y="98513"/>
                      <a:pt x="506947" y="98906"/>
                      <a:pt x="506387" y="99298"/>
                    </a:cubicBezTo>
                    <a:lnTo>
                      <a:pt x="500055" y="103725"/>
                    </a:lnTo>
                    <a:cubicBezTo>
                      <a:pt x="498934" y="104846"/>
                      <a:pt x="497589" y="105686"/>
                      <a:pt x="496132" y="106191"/>
                    </a:cubicBezTo>
                    <a:cubicBezTo>
                      <a:pt x="495068" y="107199"/>
                      <a:pt x="493779" y="107928"/>
                      <a:pt x="492378" y="108376"/>
                    </a:cubicBezTo>
                    <a:lnTo>
                      <a:pt x="490248" y="109105"/>
                    </a:lnTo>
                    <a:cubicBezTo>
                      <a:pt x="489184" y="109441"/>
                      <a:pt x="488119" y="109609"/>
                      <a:pt x="486998" y="109609"/>
                    </a:cubicBezTo>
                    <a:lnTo>
                      <a:pt x="485541" y="109609"/>
                    </a:lnTo>
                    <a:cubicBezTo>
                      <a:pt x="484196" y="109609"/>
                      <a:pt x="482851" y="109329"/>
                      <a:pt x="481619" y="108824"/>
                    </a:cubicBezTo>
                    <a:cubicBezTo>
                      <a:pt x="481114" y="108880"/>
                      <a:pt x="480610" y="108880"/>
                      <a:pt x="480106" y="108880"/>
                    </a:cubicBezTo>
                    <a:lnTo>
                      <a:pt x="480106" y="110506"/>
                    </a:lnTo>
                    <a:cubicBezTo>
                      <a:pt x="481843" y="113476"/>
                      <a:pt x="482067" y="117230"/>
                      <a:pt x="480442" y="120424"/>
                    </a:cubicBezTo>
                    <a:lnTo>
                      <a:pt x="479713" y="121881"/>
                    </a:lnTo>
                    <a:cubicBezTo>
                      <a:pt x="479209" y="122890"/>
                      <a:pt x="478593" y="123786"/>
                      <a:pt x="477808" y="124571"/>
                    </a:cubicBezTo>
                    <a:lnTo>
                      <a:pt x="477080" y="125299"/>
                    </a:lnTo>
                    <a:cubicBezTo>
                      <a:pt x="476295" y="126084"/>
                      <a:pt x="475398" y="126756"/>
                      <a:pt x="474390" y="127261"/>
                    </a:cubicBezTo>
                    <a:lnTo>
                      <a:pt x="471532" y="128718"/>
                    </a:lnTo>
                    <a:cubicBezTo>
                      <a:pt x="470859" y="129054"/>
                      <a:pt x="470131" y="129334"/>
                      <a:pt x="469402" y="129502"/>
                    </a:cubicBezTo>
                    <a:lnTo>
                      <a:pt x="469234" y="129558"/>
                    </a:lnTo>
                    <a:cubicBezTo>
                      <a:pt x="468954" y="129782"/>
                      <a:pt x="468618" y="130006"/>
                      <a:pt x="468338" y="130231"/>
                    </a:cubicBezTo>
                    <a:lnTo>
                      <a:pt x="466208" y="131688"/>
                    </a:lnTo>
                    <a:cubicBezTo>
                      <a:pt x="465872" y="131912"/>
                      <a:pt x="465480" y="132136"/>
                      <a:pt x="465088" y="132360"/>
                    </a:cubicBezTo>
                    <a:lnTo>
                      <a:pt x="463631" y="133089"/>
                    </a:lnTo>
                    <a:cubicBezTo>
                      <a:pt x="463575" y="133089"/>
                      <a:pt x="463575" y="133145"/>
                      <a:pt x="463519" y="133145"/>
                    </a:cubicBezTo>
                    <a:cubicBezTo>
                      <a:pt x="463294" y="133425"/>
                      <a:pt x="463014" y="133761"/>
                      <a:pt x="462734" y="133985"/>
                    </a:cubicBezTo>
                    <a:lnTo>
                      <a:pt x="461277" y="135442"/>
                    </a:lnTo>
                    <a:cubicBezTo>
                      <a:pt x="460268" y="136451"/>
                      <a:pt x="459092" y="137235"/>
                      <a:pt x="457803" y="137740"/>
                    </a:cubicBezTo>
                    <a:lnTo>
                      <a:pt x="456178" y="138356"/>
                    </a:lnTo>
                    <a:cubicBezTo>
                      <a:pt x="455729" y="138804"/>
                      <a:pt x="455225" y="139197"/>
                      <a:pt x="454665" y="139589"/>
                    </a:cubicBezTo>
                    <a:lnTo>
                      <a:pt x="452647" y="141158"/>
                    </a:lnTo>
                    <a:cubicBezTo>
                      <a:pt x="452311" y="141494"/>
                      <a:pt x="451919" y="141830"/>
                      <a:pt x="451471" y="142167"/>
                    </a:cubicBezTo>
                    <a:cubicBezTo>
                      <a:pt x="451190" y="142559"/>
                      <a:pt x="450854" y="142951"/>
                      <a:pt x="450462" y="143343"/>
                    </a:cubicBezTo>
                    <a:lnTo>
                      <a:pt x="449005" y="144800"/>
                    </a:lnTo>
                    <a:cubicBezTo>
                      <a:pt x="448501" y="145305"/>
                      <a:pt x="447996" y="145697"/>
                      <a:pt x="447436" y="146089"/>
                    </a:cubicBezTo>
                    <a:lnTo>
                      <a:pt x="445306" y="147546"/>
                    </a:lnTo>
                    <a:cubicBezTo>
                      <a:pt x="444522" y="148050"/>
                      <a:pt x="443737" y="148443"/>
                      <a:pt x="442841" y="148723"/>
                    </a:cubicBezTo>
                    <a:lnTo>
                      <a:pt x="441384" y="149227"/>
                    </a:lnTo>
                    <a:lnTo>
                      <a:pt x="439142" y="150348"/>
                    </a:lnTo>
                    <a:cubicBezTo>
                      <a:pt x="437573" y="151133"/>
                      <a:pt x="435836" y="151469"/>
                      <a:pt x="434099" y="151413"/>
                    </a:cubicBezTo>
                    <a:lnTo>
                      <a:pt x="423508" y="150964"/>
                    </a:lnTo>
                    <a:cubicBezTo>
                      <a:pt x="422163" y="153542"/>
                      <a:pt x="419753" y="155391"/>
                      <a:pt x="416895" y="156120"/>
                    </a:cubicBezTo>
                    <a:lnTo>
                      <a:pt x="414038" y="156848"/>
                    </a:lnTo>
                    <a:cubicBezTo>
                      <a:pt x="413982" y="156848"/>
                      <a:pt x="413982" y="156848"/>
                      <a:pt x="413925" y="156848"/>
                    </a:cubicBezTo>
                    <a:lnTo>
                      <a:pt x="413813" y="156961"/>
                    </a:lnTo>
                    <a:cubicBezTo>
                      <a:pt x="413085" y="157689"/>
                      <a:pt x="412244" y="158305"/>
                      <a:pt x="411348" y="158754"/>
                    </a:cubicBezTo>
                    <a:lnTo>
                      <a:pt x="408546" y="164301"/>
                    </a:lnTo>
                    <a:cubicBezTo>
                      <a:pt x="408434" y="164525"/>
                      <a:pt x="408322" y="164750"/>
                      <a:pt x="408210" y="164918"/>
                    </a:cubicBezTo>
                    <a:lnTo>
                      <a:pt x="408210" y="166151"/>
                    </a:lnTo>
                    <a:cubicBezTo>
                      <a:pt x="408210" y="168896"/>
                      <a:pt x="407145" y="171530"/>
                      <a:pt x="405184" y="173435"/>
                    </a:cubicBezTo>
                    <a:lnTo>
                      <a:pt x="404119" y="174556"/>
                    </a:lnTo>
                    <a:cubicBezTo>
                      <a:pt x="404567" y="174612"/>
                      <a:pt x="405016" y="174668"/>
                      <a:pt x="405464" y="174780"/>
                    </a:cubicBezTo>
                    <a:lnTo>
                      <a:pt x="407986" y="175397"/>
                    </a:lnTo>
                    <a:cubicBezTo>
                      <a:pt x="408322" y="175229"/>
                      <a:pt x="408658" y="175117"/>
                      <a:pt x="409050" y="175004"/>
                    </a:cubicBezTo>
                    <a:lnTo>
                      <a:pt x="411180" y="174276"/>
                    </a:lnTo>
                    <a:cubicBezTo>
                      <a:pt x="413757" y="173435"/>
                      <a:pt x="416615" y="173603"/>
                      <a:pt x="419081" y="174836"/>
                    </a:cubicBezTo>
                    <a:lnTo>
                      <a:pt x="420538" y="175565"/>
                    </a:lnTo>
                    <a:cubicBezTo>
                      <a:pt x="422555" y="176574"/>
                      <a:pt x="424180" y="178199"/>
                      <a:pt x="425189" y="180216"/>
                    </a:cubicBezTo>
                    <a:cubicBezTo>
                      <a:pt x="425805" y="180272"/>
                      <a:pt x="426422" y="180328"/>
                      <a:pt x="427038" y="180496"/>
                    </a:cubicBezTo>
                    <a:lnTo>
                      <a:pt x="428663" y="180888"/>
                    </a:lnTo>
                    <a:lnTo>
                      <a:pt x="429952" y="180888"/>
                    </a:lnTo>
                    <a:lnTo>
                      <a:pt x="432530" y="180384"/>
                    </a:lnTo>
                    <a:cubicBezTo>
                      <a:pt x="433202" y="180272"/>
                      <a:pt x="433875" y="180160"/>
                      <a:pt x="434547" y="180160"/>
                    </a:cubicBezTo>
                    <a:lnTo>
                      <a:pt x="436004" y="180160"/>
                    </a:lnTo>
                    <a:cubicBezTo>
                      <a:pt x="437349" y="180160"/>
                      <a:pt x="438638" y="180384"/>
                      <a:pt x="439871" y="180888"/>
                    </a:cubicBezTo>
                    <a:lnTo>
                      <a:pt x="445026" y="182850"/>
                    </a:lnTo>
                    <a:cubicBezTo>
                      <a:pt x="445475" y="183018"/>
                      <a:pt x="445923" y="183186"/>
                      <a:pt x="446371" y="183410"/>
                    </a:cubicBezTo>
                    <a:lnTo>
                      <a:pt x="447828" y="184138"/>
                    </a:lnTo>
                    <a:cubicBezTo>
                      <a:pt x="451358" y="185876"/>
                      <a:pt x="453544" y="189462"/>
                      <a:pt x="453544" y="193385"/>
                    </a:cubicBezTo>
                    <a:cubicBezTo>
                      <a:pt x="453544" y="197307"/>
                      <a:pt x="451358" y="200894"/>
                      <a:pt x="447828" y="202631"/>
                    </a:cubicBezTo>
                    <a:lnTo>
                      <a:pt x="445363" y="203864"/>
                    </a:lnTo>
                    <a:cubicBezTo>
                      <a:pt x="445418" y="203920"/>
                      <a:pt x="445475" y="203976"/>
                      <a:pt x="445531" y="204032"/>
                    </a:cubicBezTo>
                    <a:lnTo>
                      <a:pt x="446483" y="204984"/>
                    </a:lnTo>
                    <a:lnTo>
                      <a:pt x="447828" y="205657"/>
                    </a:lnTo>
                    <a:cubicBezTo>
                      <a:pt x="451134" y="207282"/>
                      <a:pt x="453320" y="210588"/>
                      <a:pt x="453544" y="214230"/>
                    </a:cubicBezTo>
                    <a:cubicBezTo>
                      <a:pt x="453768" y="217929"/>
                      <a:pt x="452031" y="221403"/>
                      <a:pt x="448949" y="223477"/>
                    </a:cubicBezTo>
                    <a:lnTo>
                      <a:pt x="446875" y="224822"/>
                    </a:lnTo>
                    <a:lnTo>
                      <a:pt x="446651" y="225606"/>
                    </a:lnTo>
                    <a:cubicBezTo>
                      <a:pt x="445811" y="228520"/>
                      <a:pt x="443737" y="230874"/>
                      <a:pt x="441048" y="232106"/>
                    </a:cubicBezTo>
                    <a:cubicBezTo>
                      <a:pt x="440879" y="232835"/>
                      <a:pt x="440655" y="233563"/>
                      <a:pt x="440319" y="234236"/>
                    </a:cubicBezTo>
                    <a:cubicBezTo>
                      <a:pt x="440375" y="234572"/>
                      <a:pt x="440431" y="234908"/>
                      <a:pt x="440487" y="235244"/>
                    </a:cubicBezTo>
                    <a:lnTo>
                      <a:pt x="440487" y="235244"/>
                    </a:lnTo>
                    <a:cubicBezTo>
                      <a:pt x="440487" y="235301"/>
                      <a:pt x="440487" y="235301"/>
                      <a:pt x="440487" y="235357"/>
                    </a:cubicBezTo>
                    <a:lnTo>
                      <a:pt x="440487" y="235357"/>
                    </a:lnTo>
                    <a:cubicBezTo>
                      <a:pt x="440487" y="235357"/>
                      <a:pt x="440487" y="235357"/>
                      <a:pt x="440487" y="235413"/>
                    </a:cubicBezTo>
                    <a:lnTo>
                      <a:pt x="440487" y="235413"/>
                    </a:lnTo>
                    <a:cubicBezTo>
                      <a:pt x="440487" y="235413"/>
                      <a:pt x="440487" y="235413"/>
                      <a:pt x="440487" y="235469"/>
                    </a:cubicBezTo>
                    <a:lnTo>
                      <a:pt x="440487" y="235469"/>
                    </a:lnTo>
                    <a:cubicBezTo>
                      <a:pt x="440487" y="235469"/>
                      <a:pt x="440487" y="235469"/>
                      <a:pt x="440487" y="235525"/>
                    </a:cubicBezTo>
                    <a:cubicBezTo>
                      <a:pt x="440487" y="235525"/>
                      <a:pt x="440487" y="235525"/>
                      <a:pt x="440487" y="235525"/>
                    </a:cubicBezTo>
                    <a:cubicBezTo>
                      <a:pt x="440487" y="235525"/>
                      <a:pt x="440487" y="235525"/>
                      <a:pt x="440487" y="235581"/>
                    </a:cubicBezTo>
                    <a:cubicBezTo>
                      <a:pt x="440487" y="235581"/>
                      <a:pt x="440487" y="235581"/>
                      <a:pt x="440487" y="235581"/>
                    </a:cubicBezTo>
                    <a:cubicBezTo>
                      <a:pt x="440487" y="235581"/>
                      <a:pt x="440487" y="235581"/>
                      <a:pt x="440487" y="235637"/>
                    </a:cubicBezTo>
                    <a:cubicBezTo>
                      <a:pt x="440487" y="235637"/>
                      <a:pt x="440487" y="235637"/>
                      <a:pt x="440487" y="235637"/>
                    </a:cubicBezTo>
                    <a:cubicBezTo>
                      <a:pt x="440487" y="235637"/>
                      <a:pt x="440487" y="235637"/>
                      <a:pt x="440487" y="235693"/>
                    </a:cubicBezTo>
                    <a:cubicBezTo>
                      <a:pt x="440487" y="235693"/>
                      <a:pt x="440487" y="235693"/>
                      <a:pt x="440487" y="235693"/>
                    </a:cubicBezTo>
                    <a:cubicBezTo>
                      <a:pt x="440487" y="235693"/>
                      <a:pt x="440487" y="235693"/>
                      <a:pt x="440487" y="235749"/>
                    </a:cubicBezTo>
                    <a:cubicBezTo>
                      <a:pt x="440487" y="235749"/>
                      <a:pt x="440487" y="235749"/>
                      <a:pt x="440487" y="235749"/>
                    </a:cubicBezTo>
                    <a:cubicBezTo>
                      <a:pt x="440487" y="235749"/>
                      <a:pt x="440487" y="235749"/>
                      <a:pt x="440487" y="235805"/>
                    </a:cubicBezTo>
                    <a:cubicBezTo>
                      <a:pt x="440487" y="235805"/>
                      <a:pt x="440487" y="235805"/>
                      <a:pt x="440487" y="235805"/>
                    </a:cubicBezTo>
                    <a:cubicBezTo>
                      <a:pt x="440487" y="235805"/>
                      <a:pt x="440487" y="235805"/>
                      <a:pt x="440487" y="235861"/>
                    </a:cubicBezTo>
                    <a:cubicBezTo>
                      <a:pt x="440487" y="235861"/>
                      <a:pt x="440487" y="235861"/>
                      <a:pt x="440487" y="235861"/>
                    </a:cubicBezTo>
                    <a:cubicBezTo>
                      <a:pt x="440487" y="235861"/>
                      <a:pt x="440487" y="235861"/>
                      <a:pt x="440487" y="235917"/>
                    </a:cubicBezTo>
                    <a:cubicBezTo>
                      <a:pt x="440487" y="235917"/>
                      <a:pt x="440487" y="235917"/>
                      <a:pt x="440487" y="235917"/>
                    </a:cubicBezTo>
                    <a:cubicBezTo>
                      <a:pt x="440487" y="235917"/>
                      <a:pt x="440487" y="235917"/>
                      <a:pt x="440487" y="235973"/>
                    </a:cubicBezTo>
                    <a:cubicBezTo>
                      <a:pt x="440487" y="235973"/>
                      <a:pt x="440487" y="235973"/>
                      <a:pt x="440487" y="235973"/>
                    </a:cubicBezTo>
                    <a:cubicBezTo>
                      <a:pt x="440487" y="235973"/>
                      <a:pt x="440487" y="235973"/>
                      <a:pt x="440487" y="236029"/>
                    </a:cubicBezTo>
                    <a:cubicBezTo>
                      <a:pt x="440487" y="236029"/>
                      <a:pt x="440487" y="236029"/>
                      <a:pt x="440487" y="236029"/>
                    </a:cubicBezTo>
                    <a:cubicBezTo>
                      <a:pt x="440487" y="236029"/>
                      <a:pt x="440487" y="236029"/>
                      <a:pt x="440487" y="236029"/>
                    </a:cubicBezTo>
                    <a:cubicBezTo>
                      <a:pt x="440487" y="236029"/>
                      <a:pt x="440487" y="236029"/>
                      <a:pt x="440487" y="236029"/>
                    </a:cubicBezTo>
                    <a:cubicBezTo>
                      <a:pt x="440487" y="236029"/>
                      <a:pt x="440487" y="236029"/>
                      <a:pt x="440487" y="236029"/>
                    </a:cubicBezTo>
                    <a:cubicBezTo>
                      <a:pt x="440487" y="236029"/>
                      <a:pt x="440487" y="236029"/>
                      <a:pt x="440487" y="236029"/>
                    </a:cubicBezTo>
                    <a:cubicBezTo>
                      <a:pt x="440487" y="236029"/>
                      <a:pt x="440487" y="236029"/>
                      <a:pt x="440487" y="236029"/>
                    </a:cubicBezTo>
                    <a:cubicBezTo>
                      <a:pt x="440487" y="236029"/>
                      <a:pt x="440487" y="236029"/>
                      <a:pt x="440487" y="236029"/>
                    </a:cubicBezTo>
                    <a:cubicBezTo>
                      <a:pt x="440487" y="236029"/>
                      <a:pt x="440487" y="236029"/>
                      <a:pt x="440487" y="236029"/>
                    </a:cubicBezTo>
                    <a:cubicBezTo>
                      <a:pt x="440487" y="236029"/>
                      <a:pt x="440487" y="236029"/>
                      <a:pt x="440487" y="236029"/>
                    </a:cubicBezTo>
                    <a:cubicBezTo>
                      <a:pt x="440487" y="236029"/>
                      <a:pt x="440487" y="236029"/>
                      <a:pt x="440487" y="236029"/>
                    </a:cubicBezTo>
                    <a:cubicBezTo>
                      <a:pt x="440487" y="236029"/>
                      <a:pt x="440487" y="236029"/>
                      <a:pt x="440487" y="236029"/>
                    </a:cubicBezTo>
                    <a:cubicBezTo>
                      <a:pt x="440487" y="236029"/>
                      <a:pt x="440487" y="236029"/>
                      <a:pt x="440487" y="236029"/>
                    </a:cubicBezTo>
                    <a:cubicBezTo>
                      <a:pt x="440487" y="236029"/>
                      <a:pt x="440487" y="236029"/>
                      <a:pt x="440487" y="236029"/>
                    </a:cubicBezTo>
                    <a:cubicBezTo>
                      <a:pt x="440487" y="236029"/>
                      <a:pt x="440487" y="236029"/>
                      <a:pt x="440487" y="236029"/>
                    </a:cubicBezTo>
                    <a:cubicBezTo>
                      <a:pt x="440487" y="236029"/>
                      <a:pt x="440487" y="236029"/>
                      <a:pt x="440487" y="236085"/>
                    </a:cubicBezTo>
                    <a:cubicBezTo>
                      <a:pt x="440487" y="236085"/>
                      <a:pt x="440487" y="236085"/>
                      <a:pt x="440487" y="236085"/>
                    </a:cubicBezTo>
                    <a:cubicBezTo>
                      <a:pt x="440487" y="236085"/>
                      <a:pt x="440487" y="236085"/>
                      <a:pt x="440487" y="236085"/>
                    </a:cubicBezTo>
                    <a:cubicBezTo>
                      <a:pt x="440487" y="236085"/>
                      <a:pt x="440487" y="236085"/>
                      <a:pt x="440487" y="236085"/>
                    </a:cubicBezTo>
                    <a:cubicBezTo>
                      <a:pt x="440487" y="236085"/>
                      <a:pt x="440487" y="236085"/>
                      <a:pt x="440487" y="236085"/>
                    </a:cubicBezTo>
                    <a:cubicBezTo>
                      <a:pt x="440487" y="236085"/>
                      <a:pt x="440487" y="236085"/>
                      <a:pt x="440487" y="236085"/>
                    </a:cubicBezTo>
                    <a:cubicBezTo>
                      <a:pt x="440487" y="236085"/>
                      <a:pt x="440487" y="236085"/>
                      <a:pt x="440487" y="236085"/>
                    </a:cubicBezTo>
                    <a:cubicBezTo>
                      <a:pt x="440487" y="236085"/>
                      <a:pt x="440487" y="236085"/>
                      <a:pt x="440487" y="236085"/>
                    </a:cubicBezTo>
                    <a:cubicBezTo>
                      <a:pt x="440487" y="236085"/>
                      <a:pt x="440487" y="236085"/>
                      <a:pt x="440487" y="236141"/>
                    </a:cubicBezTo>
                    <a:cubicBezTo>
                      <a:pt x="440487" y="236141"/>
                      <a:pt x="440487" y="236141"/>
                      <a:pt x="440487" y="236141"/>
                    </a:cubicBezTo>
                    <a:cubicBezTo>
                      <a:pt x="440487" y="236141"/>
                      <a:pt x="440487" y="236141"/>
                      <a:pt x="440487" y="236197"/>
                    </a:cubicBezTo>
                    <a:cubicBezTo>
                      <a:pt x="440487" y="236197"/>
                      <a:pt x="440487" y="236197"/>
                      <a:pt x="440487" y="236197"/>
                    </a:cubicBezTo>
                    <a:cubicBezTo>
                      <a:pt x="440487" y="236197"/>
                      <a:pt x="440487" y="236253"/>
                      <a:pt x="440487" y="236253"/>
                    </a:cubicBezTo>
                    <a:lnTo>
                      <a:pt x="440487" y="237710"/>
                    </a:lnTo>
                    <a:cubicBezTo>
                      <a:pt x="440487" y="237710"/>
                      <a:pt x="440487" y="237766"/>
                      <a:pt x="440487" y="237766"/>
                    </a:cubicBezTo>
                    <a:cubicBezTo>
                      <a:pt x="440487" y="237766"/>
                      <a:pt x="440487" y="237766"/>
                      <a:pt x="440487" y="237766"/>
                    </a:cubicBezTo>
                    <a:cubicBezTo>
                      <a:pt x="440487" y="237766"/>
                      <a:pt x="440487" y="237766"/>
                      <a:pt x="440487" y="237766"/>
                    </a:cubicBezTo>
                    <a:cubicBezTo>
                      <a:pt x="440487" y="237822"/>
                      <a:pt x="440487" y="237934"/>
                      <a:pt x="440487" y="238046"/>
                    </a:cubicBezTo>
                    <a:cubicBezTo>
                      <a:pt x="440487" y="238046"/>
                      <a:pt x="440487" y="238046"/>
                      <a:pt x="440487" y="238046"/>
                    </a:cubicBezTo>
                    <a:cubicBezTo>
                      <a:pt x="440487" y="238046"/>
                      <a:pt x="440487" y="238102"/>
                      <a:pt x="440487" y="238102"/>
                    </a:cubicBezTo>
                    <a:cubicBezTo>
                      <a:pt x="440487" y="238102"/>
                      <a:pt x="440487" y="238102"/>
                      <a:pt x="440487" y="238102"/>
                    </a:cubicBezTo>
                    <a:cubicBezTo>
                      <a:pt x="440487" y="238102"/>
                      <a:pt x="440487" y="238102"/>
                      <a:pt x="440487" y="238102"/>
                    </a:cubicBezTo>
                    <a:cubicBezTo>
                      <a:pt x="440487" y="238102"/>
                      <a:pt x="440487" y="238102"/>
                      <a:pt x="440487" y="238102"/>
                    </a:cubicBezTo>
                    <a:cubicBezTo>
                      <a:pt x="440487" y="238102"/>
                      <a:pt x="440487" y="238102"/>
                      <a:pt x="440487" y="238102"/>
                    </a:cubicBezTo>
                    <a:cubicBezTo>
                      <a:pt x="440487" y="238102"/>
                      <a:pt x="440487" y="238102"/>
                      <a:pt x="440487" y="238158"/>
                    </a:cubicBezTo>
                    <a:cubicBezTo>
                      <a:pt x="440487" y="238158"/>
                      <a:pt x="440487" y="238158"/>
                      <a:pt x="440487" y="238215"/>
                    </a:cubicBezTo>
                    <a:cubicBezTo>
                      <a:pt x="440487" y="238215"/>
                      <a:pt x="440487" y="238215"/>
                      <a:pt x="440487" y="238215"/>
                    </a:cubicBezTo>
                    <a:cubicBezTo>
                      <a:pt x="440487" y="238215"/>
                      <a:pt x="440487" y="238215"/>
                      <a:pt x="440487" y="238215"/>
                    </a:cubicBezTo>
                    <a:cubicBezTo>
                      <a:pt x="440487" y="238215"/>
                      <a:pt x="440487" y="238215"/>
                      <a:pt x="440487" y="238215"/>
                    </a:cubicBezTo>
                    <a:cubicBezTo>
                      <a:pt x="440487" y="238215"/>
                      <a:pt x="440487" y="238215"/>
                      <a:pt x="440487" y="238215"/>
                    </a:cubicBezTo>
                    <a:cubicBezTo>
                      <a:pt x="440487" y="238215"/>
                      <a:pt x="440487" y="238215"/>
                      <a:pt x="440487" y="238215"/>
                    </a:cubicBezTo>
                    <a:cubicBezTo>
                      <a:pt x="440487" y="238215"/>
                      <a:pt x="440487" y="238215"/>
                      <a:pt x="440487" y="238215"/>
                    </a:cubicBezTo>
                    <a:cubicBezTo>
                      <a:pt x="440487" y="238215"/>
                      <a:pt x="440487" y="238215"/>
                      <a:pt x="440487" y="238215"/>
                    </a:cubicBezTo>
                    <a:cubicBezTo>
                      <a:pt x="440487" y="238215"/>
                      <a:pt x="440487" y="238215"/>
                      <a:pt x="440487" y="238215"/>
                    </a:cubicBezTo>
                    <a:cubicBezTo>
                      <a:pt x="440487" y="238215"/>
                      <a:pt x="440487" y="238215"/>
                      <a:pt x="440487" y="238215"/>
                    </a:cubicBezTo>
                    <a:cubicBezTo>
                      <a:pt x="440487" y="238215"/>
                      <a:pt x="440487" y="238215"/>
                      <a:pt x="440487" y="238215"/>
                    </a:cubicBezTo>
                    <a:lnTo>
                      <a:pt x="440487" y="238215"/>
                    </a:lnTo>
                    <a:cubicBezTo>
                      <a:pt x="440375" y="240120"/>
                      <a:pt x="439703" y="241969"/>
                      <a:pt x="438582" y="243538"/>
                    </a:cubicBezTo>
                    <a:lnTo>
                      <a:pt x="437797" y="245836"/>
                    </a:lnTo>
                    <a:cubicBezTo>
                      <a:pt x="437685" y="246172"/>
                      <a:pt x="437517" y="246564"/>
                      <a:pt x="437405" y="246900"/>
                    </a:cubicBezTo>
                    <a:cubicBezTo>
                      <a:pt x="437349" y="247293"/>
                      <a:pt x="437237" y="247629"/>
                      <a:pt x="437125" y="248021"/>
                    </a:cubicBezTo>
                    <a:lnTo>
                      <a:pt x="436397" y="250150"/>
                    </a:lnTo>
                    <a:cubicBezTo>
                      <a:pt x="435108" y="254017"/>
                      <a:pt x="431745" y="256595"/>
                      <a:pt x="427991" y="257155"/>
                    </a:cubicBezTo>
                    <a:lnTo>
                      <a:pt x="426478" y="260125"/>
                    </a:lnTo>
                    <a:cubicBezTo>
                      <a:pt x="424404" y="264272"/>
                      <a:pt x="419810" y="266513"/>
                      <a:pt x="415271" y="265673"/>
                    </a:cubicBezTo>
                    <a:lnTo>
                      <a:pt x="370385" y="256931"/>
                    </a:lnTo>
                    <a:lnTo>
                      <a:pt x="379631" y="283773"/>
                    </a:lnTo>
                    <a:cubicBezTo>
                      <a:pt x="381200" y="288312"/>
                      <a:pt x="379407" y="293355"/>
                      <a:pt x="375316" y="295933"/>
                    </a:cubicBezTo>
                    <a:cubicBezTo>
                      <a:pt x="373298" y="297166"/>
                      <a:pt x="371001" y="297670"/>
                      <a:pt x="368759" y="297446"/>
                    </a:cubicBezTo>
                    <a:cubicBezTo>
                      <a:pt x="365733" y="297782"/>
                      <a:pt x="362595" y="296717"/>
                      <a:pt x="360354" y="294476"/>
                    </a:cubicBezTo>
                    <a:lnTo>
                      <a:pt x="360130" y="294252"/>
                    </a:lnTo>
                    <a:cubicBezTo>
                      <a:pt x="358168" y="293243"/>
                      <a:pt x="356543" y="291618"/>
                      <a:pt x="355591" y="289657"/>
                    </a:cubicBezTo>
                    <a:lnTo>
                      <a:pt x="354862" y="288200"/>
                    </a:lnTo>
                    <a:cubicBezTo>
                      <a:pt x="354526" y="287471"/>
                      <a:pt x="354246" y="286687"/>
                      <a:pt x="354022" y="285902"/>
                    </a:cubicBezTo>
                    <a:cubicBezTo>
                      <a:pt x="352901" y="285734"/>
                      <a:pt x="351836" y="285398"/>
                      <a:pt x="350828" y="284894"/>
                    </a:cubicBezTo>
                    <a:lnTo>
                      <a:pt x="349371" y="284165"/>
                    </a:lnTo>
                    <a:cubicBezTo>
                      <a:pt x="349146" y="284053"/>
                      <a:pt x="348922" y="283941"/>
                      <a:pt x="348754" y="283829"/>
                    </a:cubicBezTo>
                    <a:cubicBezTo>
                      <a:pt x="345560" y="283773"/>
                      <a:pt x="342758" y="282260"/>
                      <a:pt x="340909" y="279906"/>
                    </a:cubicBezTo>
                    <a:cubicBezTo>
                      <a:pt x="339900" y="279402"/>
                      <a:pt x="338948" y="278729"/>
                      <a:pt x="338107" y="277889"/>
                    </a:cubicBezTo>
                    <a:lnTo>
                      <a:pt x="337771" y="277553"/>
                    </a:lnTo>
                    <a:cubicBezTo>
                      <a:pt x="336818" y="277833"/>
                      <a:pt x="335866" y="278001"/>
                      <a:pt x="334857" y="278057"/>
                    </a:cubicBezTo>
                    <a:cubicBezTo>
                      <a:pt x="334409" y="278225"/>
                      <a:pt x="333904" y="278393"/>
                      <a:pt x="333400" y="278505"/>
                    </a:cubicBezTo>
                    <a:cubicBezTo>
                      <a:pt x="331663" y="279962"/>
                      <a:pt x="329589" y="280747"/>
                      <a:pt x="327460" y="280915"/>
                    </a:cubicBezTo>
                    <a:cubicBezTo>
                      <a:pt x="325555" y="282764"/>
                      <a:pt x="322977" y="283829"/>
                      <a:pt x="320287" y="283829"/>
                    </a:cubicBezTo>
                    <a:lnTo>
                      <a:pt x="319559" y="283829"/>
                    </a:lnTo>
                    <a:cubicBezTo>
                      <a:pt x="318214" y="283829"/>
                      <a:pt x="316869" y="283549"/>
                      <a:pt x="315580" y="283044"/>
                    </a:cubicBezTo>
                    <a:cubicBezTo>
                      <a:pt x="314347" y="283549"/>
                      <a:pt x="313002" y="283829"/>
                      <a:pt x="311657" y="283829"/>
                    </a:cubicBezTo>
                    <a:lnTo>
                      <a:pt x="310201" y="283829"/>
                    </a:lnTo>
                    <a:cubicBezTo>
                      <a:pt x="310032" y="283829"/>
                      <a:pt x="309864" y="283829"/>
                      <a:pt x="309696" y="283829"/>
                    </a:cubicBezTo>
                    <a:cubicBezTo>
                      <a:pt x="309976" y="286070"/>
                      <a:pt x="309472" y="288368"/>
                      <a:pt x="308295" y="290329"/>
                    </a:cubicBezTo>
                    <a:cubicBezTo>
                      <a:pt x="308183" y="290553"/>
                      <a:pt x="308071" y="290834"/>
                      <a:pt x="307959" y="291058"/>
                    </a:cubicBezTo>
                    <a:lnTo>
                      <a:pt x="307230" y="292515"/>
                    </a:lnTo>
                    <a:cubicBezTo>
                      <a:pt x="306222" y="294532"/>
                      <a:pt x="304597" y="296101"/>
                      <a:pt x="302691" y="297110"/>
                    </a:cubicBezTo>
                    <a:lnTo>
                      <a:pt x="302467" y="297334"/>
                    </a:lnTo>
                    <a:cubicBezTo>
                      <a:pt x="302355" y="297390"/>
                      <a:pt x="302299" y="297502"/>
                      <a:pt x="302187" y="297558"/>
                    </a:cubicBezTo>
                    <a:cubicBezTo>
                      <a:pt x="302019" y="297894"/>
                      <a:pt x="301795" y="298230"/>
                      <a:pt x="301627" y="298567"/>
                    </a:cubicBezTo>
                    <a:cubicBezTo>
                      <a:pt x="302243" y="299912"/>
                      <a:pt x="302579" y="301369"/>
                      <a:pt x="302579" y="302938"/>
                    </a:cubicBezTo>
                    <a:lnTo>
                      <a:pt x="302579" y="305796"/>
                    </a:lnTo>
                    <a:cubicBezTo>
                      <a:pt x="302579" y="308541"/>
                      <a:pt x="301515" y="311175"/>
                      <a:pt x="299553" y="313080"/>
                    </a:cubicBezTo>
                    <a:lnTo>
                      <a:pt x="298097" y="314537"/>
                    </a:lnTo>
                    <a:cubicBezTo>
                      <a:pt x="297312" y="315322"/>
                      <a:pt x="296359" y="315994"/>
                      <a:pt x="295351" y="316499"/>
                    </a:cubicBezTo>
                    <a:cubicBezTo>
                      <a:pt x="295239" y="318292"/>
                      <a:pt x="294678" y="319973"/>
                      <a:pt x="293726" y="321374"/>
                    </a:cubicBezTo>
                    <a:cubicBezTo>
                      <a:pt x="293109" y="324568"/>
                      <a:pt x="291036" y="327202"/>
                      <a:pt x="288234" y="328603"/>
                    </a:cubicBezTo>
                    <a:lnTo>
                      <a:pt x="288010" y="328827"/>
                    </a:lnTo>
                    <a:cubicBezTo>
                      <a:pt x="286048" y="330788"/>
                      <a:pt x="283415" y="331853"/>
                      <a:pt x="280669" y="331853"/>
                    </a:cubicBezTo>
                    <a:lnTo>
                      <a:pt x="272039" y="331853"/>
                    </a:lnTo>
                    <a:cubicBezTo>
                      <a:pt x="271199" y="331853"/>
                      <a:pt x="270358" y="331741"/>
                      <a:pt x="269517" y="331573"/>
                    </a:cubicBezTo>
                    <a:lnTo>
                      <a:pt x="266996" y="331180"/>
                    </a:lnTo>
                    <a:lnTo>
                      <a:pt x="265539" y="331180"/>
                    </a:lnTo>
                    <a:cubicBezTo>
                      <a:pt x="264642" y="331180"/>
                      <a:pt x="263746" y="331068"/>
                      <a:pt x="262905" y="330844"/>
                    </a:cubicBezTo>
                    <a:cubicBezTo>
                      <a:pt x="261504" y="331517"/>
                      <a:pt x="259935" y="331909"/>
                      <a:pt x="258366" y="331909"/>
                    </a:cubicBezTo>
                    <a:lnTo>
                      <a:pt x="256909" y="331909"/>
                    </a:lnTo>
                    <a:cubicBezTo>
                      <a:pt x="255620" y="331909"/>
                      <a:pt x="254331" y="331685"/>
                      <a:pt x="253099" y="331180"/>
                    </a:cubicBezTo>
                    <a:lnTo>
                      <a:pt x="250409" y="331180"/>
                    </a:lnTo>
                    <a:cubicBezTo>
                      <a:pt x="249232" y="331180"/>
                      <a:pt x="248055" y="330956"/>
                      <a:pt x="246934" y="330564"/>
                    </a:cubicBezTo>
                    <a:cubicBezTo>
                      <a:pt x="246822" y="331068"/>
                      <a:pt x="246710" y="331517"/>
                      <a:pt x="246598" y="331965"/>
                    </a:cubicBezTo>
                    <a:lnTo>
                      <a:pt x="245870" y="334094"/>
                    </a:lnTo>
                    <a:cubicBezTo>
                      <a:pt x="245589" y="334991"/>
                      <a:pt x="245197" y="335775"/>
                      <a:pt x="244637" y="336560"/>
                    </a:cubicBezTo>
                    <a:lnTo>
                      <a:pt x="243180" y="338689"/>
                    </a:lnTo>
                    <a:cubicBezTo>
                      <a:pt x="242171" y="340202"/>
                      <a:pt x="240826" y="341379"/>
                      <a:pt x="239201" y="342164"/>
                    </a:cubicBezTo>
                    <a:lnTo>
                      <a:pt x="237800" y="342892"/>
                    </a:lnTo>
                    <a:cubicBezTo>
                      <a:pt x="236960" y="343789"/>
                      <a:pt x="235951" y="344573"/>
                      <a:pt x="234830" y="345078"/>
                    </a:cubicBezTo>
                    <a:lnTo>
                      <a:pt x="233486" y="347375"/>
                    </a:lnTo>
                    <a:cubicBezTo>
                      <a:pt x="233037" y="348160"/>
                      <a:pt x="232477" y="348888"/>
                      <a:pt x="231804" y="349561"/>
                    </a:cubicBezTo>
                    <a:lnTo>
                      <a:pt x="231076" y="350289"/>
                    </a:lnTo>
                    <a:cubicBezTo>
                      <a:pt x="230684" y="350681"/>
                      <a:pt x="230235" y="351074"/>
                      <a:pt x="229787" y="351354"/>
                    </a:cubicBezTo>
                    <a:lnTo>
                      <a:pt x="229787" y="352306"/>
                    </a:lnTo>
                    <a:cubicBezTo>
                      <a:pt x="229787" y="353707"/>
                      <a:pt x="229507" y="355108"/>
                      <a:pt x="228947" y="356397"/>
                    </a:cubicBezTo>
                    <a:cubicBezTo>
                      <a:pt x="229059" y="356957"/>
                      <a:pt x="229059" y="357462"/>
                      <a:pt x="229059" y="358022"/>
                    </a:cubicBezTo>
                    <a:lnTo>
                      <a:pt x="229059" y="358526"/>
                    </a:lnTo>
                    <a:cubicBezTo>
                      <a:pt x="229227" y="358975"/>
                      <a:pt x="229395" y="359479"/>
                      <a:pt x="229507" y="359984"/>
                    </a:cubicBezTo>
                    <a:cubicBezTo>
                      <a:pt x="230123" y="360712"/>
                      <a:pt x="230628" y="361553"/>
                      <a:pt x="231020" y="362393"/>
                    </a:cubicBezTo>
                    <a:cubicBezTo>
                      <a:pt x="231524" y="362729"/>
                      <a:pt x="232028" y="363178"/>
                      <a:pt x="232477" y="363626"/>
                    </a:cubicBezTo>
                    <a:lnTo>
                      <a:pt x="233934" y="365083"/>
                    </a:lnTo>
                    <a:cubicBezTo>
                      <a:pt x="234438" y="365587"/>
                      <a:pt x="234830" y="366092"/>
                      <a:pt x="235223" y="366652"/>
                    </a:cubicBezTo>
                    <a:lnTo>
                      <a:pt x="236680" y="368781"/>
                    </a:lnTo>
                    <a:cubicBezTo>
                      <a:pt x="237240" y="369566"/>
                      <a:pt x="237632" y="370462"/>
                      <a:pt x="237912" y="371359"/>
                    </a:cubicBezTo>
                    <a:cubicBezTo>
                      <a:pt x="237968" y="371471"/>
                      <a:pt x="238025" y="371527"/>
                      <a:pt x="238080" y="371639"/>
                    </a:cubicBezTo>
                    <a:lnTo>
                      <a:pt x="240378" y="375114"/>
                    </a:lnTo>
                    <a:cubicBezTo>
                      <a:pt x="241163" y="375898"/>
                      <a:pt x="241835" y="376795"/>
                      <a:pt x="242339" y="377803"/>
                    </a:cubicBezTo>
                    <a:lnTo>
                      <a:pt x="242395" y="377916"/>
                    </a:lnTo>
                    <a:cubicBezTo>
                      <a:pt x="242676" y="378140"/>
                      <a:pt x="243012" y="378420"/>
                      <a:pt x="243292" y="378700"/>
                    </a:cubicBezTo>
                    <a:lnTo>
                      <a:pt x="246878" y="382286"/>
                    </a:lnTo>
                    <a:cubicBezTo>
                      <a:pt x="248055" y="383463"/>
                      <a:pt x="248896" y="384864"/>
                      <a:pt x="249400" y="386377"/>
                    </a:cubicBezTo>
                    <a:cubicBezTo>
                      <a:pt x="249848" y="386713"/>
                      <a:pt x="250297" y="387106"/>
                      <a:pt x="250689" y="387554"/>
                    </a:cubicBezTo>
                    <a:cubicBezTo>
                      <a:pt x="251642" y="388058"/>
                      <a:pt x="252538" y="388675"/>
                      <a:pt x="253323" y="389459"/>
                    </a:cubicBezTo>
                    <a:lnTo>
                      <a:pt x="254499" y="390636"/>
                    </a:lnTo>
                    <a:cubicBezTo>
                      <a:pt x="255676" y="391028"/>
                      <a:pt x="256741" y="391645"/>
                      <a:pt x="257693" y="392485"/>
                    </a:cubicBezTo>
                    <a:lnTo>
                      <a:pt x="257862" y="392541"/>
                    </a:lnTo>
                    <a:cubicBezTo>
                      <a:pt x="259655" y="392990"/>
                      <a:pt x="261336" y="393942"/>
                      <a:pt x="262681" y="395287"/>
                    </a:cubicBezTo>
                    <a:lnTo>
                      <a:pt x="264138" y="396744"/>
                    </a:lnTo>
                    <a:cubicBezTo>
                      <a:pt x="264474" y="397080"/>
                      <a:pt x="264810" y="397472"/>
                      <a:pt x="265090" y="397865"/>
                    </a:cubicBezTo>
                    <a:cubicBezTo>
                      <a:pt x="265483" y="398145"/>
                      <a:pt x="265875" y="398537"/>
                      <a:pt x="266267" y="398873"/>
                    </a:cubicBezTo>
                    <a:lnTo>
                      <a:pt x="266996" y="399602"/>
                    </a:lnTo>
                    <a:cubicBezTo>
                      <a:pt x="267444" y="400106"/>
                      <a:pt x="267892" y="400611"/>
                      <a:pt x="268285" y="401171"/>
                    </a:cubicBezTo>
                    <a:cubicBezTo>
                      <a:pt x="268845" y="401563"/>
                      <a:pt x="269405" y="401955"/>
                      <a:pt x="269854" y="402460"/>
                    </a:cubicBezTo>
                    <a:lnTo>
                      <a:pt x="270134" y="402740"/>
                    </a:lnTo>
                    <a:lnTo>
                      <a:pt x="271479" y="403412"/>
                    </a:lnTo>
                    <a:cubicBezTo>
                      <a:pt x="271815" y="403581"/>
                      <a:pt x="272151" y="403749"/>
                      <a:pt x="272431" y="403973"/>
                    </a:cubicBezTo>
                    <a:cubicBezTo>
                      <a:pt x="274449" y="404365"/>
                      <a:pt x="276298" y="405318"/>
                      <a:pt x="277755" y="406775"/>
                    </a:cubicBezTo>
                    <a:lnTo>
                      <a:pt x="279212" y="408232"/>
                    </a:lnTo>
                    <a:cubicBezTo>
                      <a:pt x="281790" y="410809"/>
                      <a:pt x="282798" y="414564"/>
                      <a:pt x="281958" y="418038"/>
                    </a:cubicBezTo>
                    <a:cubicBezTo>
                      <a:pt x="282182" y="418879"/>
                      <a:pt x="282238" y="419719"/>
                      <a:pt x="282238" y="420560"/>
                    </a:cubicBezTo>
                    <a:lnTo>
                      <a:pt x="282238" y="421288"/>
                    </a:lnTo>
                    <a:cubicBezTo>
                      <a:pt x="282238" y="425883"/>
                      <a:pt x="279212" y="429806"/>
                      <a:pt x="275009" y="431151"/>
                    </a:cubicBezTo>
                    <a:cubicBezTo>
                      <a:pt x="274897" y="431207"/>
                      <a:pt x="274841" y="431263"/>
                      <a:pt x="274729" y="431319"/>
                    </a:cubicBezTo>
                    <a:cubicBezTo>
                      <a:pt x="274505" y="431655"/>
                      <a:pt x="274281" y="431935"/>
                      <a:pt x="274056" y="432216"/>
                    </a:cubicBezTo>
                    <a:cubicBezTo>
                      <a:pt x="273664" y="433841"/>
                      <a:pt x="272936" y="435354"/>
                      <a:pt x="271815" y="436642"/>
                    </a:cubicBezTo>
                    <a:lnTo>
                      <a:pt x="271815" y="436642"/>
                    </a:lnTo>
                    <a:cubicBezTo>
                      <a:pt x="271311" y="437651"/>
                      <a:pt x="270638" y="438548"/>
                      <a:pt x="269854" y="439332"/>
                    </a:cubicBezTo>
                    <a:lnTo>
                      <a:pt x="269125" y="440061"/>
                    </a:lnTo>
                    <a:cubicBezTo>
                      <a:pt x="266435" y="442751"/>
                      <a:pt x="262625" y="443647"/>
                      <a:pt x="259207" y="442751"/>
                    </a:cubicBezTo>
                    <a:cubicBezTo>
                      <a:pt x="257806" y="443423"/>
                      <a:pt x="256237" y="443815"/>
                      <a:pt x="254668" y="443815"/>
                    </a:cubicBezTo>
                    <a:lnTo>
                      <a:pt x="253939" y="443815"/>
                    </a:lnTo>
                    <a:cubicBezTo>
                      <a:pt x="253547" y="443815"/>
                      <a:pt x="253211" y="443815"/>
                      <a:pt x="252818" y="443759"/>
                    </a:cubicBezTo>
                    <a:cubicBezTo>
                      <a:pt x="252594" y="443871"/>
                      <a:pt x="252370" y="444039"/>
                      <a:pt x="252146" y="444152"/>
                    </a:cubicBezTo>
                    <a:lnTo>
                      <a:pt x="251922" y="444376"/>
                    </a:lnTo>
                    <a:lnTo>
                      <a:pt x="251025" y="445665"/>
                    </a:lnTo>
                    <a:cubicBezTo>
                      <a:pt x="250016" y="447178"/>
                      <a:pt x="248672" y="448354"/>
                      <a:pt x="247046" y="449195"/>
                    </a:cubicBezTo>
                    <a:lnTo>
                      <a:pt x="245589" y="449923"/>
                    </a:lnTo>
                    <a:cubicBezTo>
                      <a:pt x="244973" y="450204"/>
                      <a:pt x="244357" y="450484"/>
                      <a:pt x="243740" y="450652"/>
                    </a:cubicBezTo>
                    <a:cubicBezTo>
                      <a:pt x="243292" y="452333"/>
                      <a:pt x="242339" y="453902"/>
                      <a:pt x="241106" y="455191"/>
                    </a:cubicBezTo>
                    <a:lnTo>
                      <a:pt x="240826" y="455471"/>
                    </a:lnTo>
                    <a:cubicBezTo>
                      <a:pt x="239089" y="458945"/>
                      <a:pt x="235503" y="461131"/>
                      <a:pt x="231636" y="461131"/>
                    </a:cubicBezTo>
                    <a:lnTo>
                      <a:pt x="230179" y="461131"/>
                    </a:lnTo>
                    <a:cubicBezTo>
                      <a:pt x="230011" y="461131"/>
                      <a:pt x="229843" y="461131"/>
                      <a:pt x="229731" y="461131"/>
                    </a:cubicBezTo>
                    <a:cubicBezTo>
                      <a:pt x="229507" y="461243"/>
                      <a:pt x="229283" y="461355"/>
                      <a:pt x="229059" y="461467"/>
                    </a:cubicBezTo>
                    <a:lnTo>
                      <a:pt x="227714" y="462140"/>
                    </a:lnTo>
                    <a:lnTo>
                      <a:pt x="226761" y="463092"/>
                    </a:lnTo>
                    <a:cubicBezTo>
                      <a:pt x="224071" y="465782"/>
                      <a:pt x="220261" y="466679"/>
                      <a:pt x="216842" y="465782"/>
                    </a:cubicBezTo>
                    <a:cubicBezTo>
                      <a:pt x="216674" y="468304"/>
                      <a:pt x="215610" y="470657"/>
                      <a:pt x="213816" y="472394"/>
                    </a:cubicBezTo>
                    <a:lnTo>
                      <a:pt x="212359" y="473851"/>
                    </a:lnTo>
                    <a:cubicBezTo>
                      <a:pt x="211519" y="474692"/>
                      <a:pt x="210566" y="475364"/>
                      <a:pt x="209557" y="475813"/>
                    </a:cubicBezTo>
                    <a:lnTo>
                      <a:pt x="210958" y="484162"/>
                    </a:lnTo>
                    <a:lnTo>
                      <a:pt x="217459" y="526638"/>
                    </a:lnTo>
                    <a:cubicBezTo>
                      <a:pt x="217515" y="527143"/>
                      <a:pt x="217571" y="527703"/>
                      <a:pt x="217571" y="528208"/>
                    </a:cubicBezTo>
                    <a:lnTo>
                      <a:pt x="217571" y="543281"/>
                    </a:lnTo>
                    <a:cubicBezTo>
                      <a:pt x="217571" y="543618"/>
                      <a:pt x="217571" y="543898"/>
                      <a:pt x="217515" y="544234"/>
                    </a:cubicBezTo>
                    <a:lnTo>
                      <a:pt x="216786" y="552135"/>
                    </a:lnTo>
                    <a:cubicBezTo>
                      <a:pt x="216338" y="556843"/>
                      <a:pt x="212808" y="560541"/>
                      <a:pt x="208325" y="561382"/>
                    </a:cubicBezTo>
                    <a:cubicBezTo>
                      <a:pt x="209333" y="564295"/>
                      <a:pt x="209053" y="567490"/>
                      <a:pt x="207428" y="570179"/>
                    </a:cubicBezTo>
                    <a:lnTo>
                      <a:pt x="205299" y="573766"/>
                    </a:lnTo>
                    <a:cubicBezTo>
                      <a:pt x="205131" y="573990"/>
                      <a:pt x="205018" y="574214"/>
                      <a:pt x="204850" y="574438"/>
                    </a:cubicBezTo>
                    <a:lnTo>
                      <a:pt x="201264" y="579482"/>
                    </a:lnTo>
                    <a:cubicBezTo>
                      <a:pt x="201096" y="579706"/>
                      <a:pt x="200872" y="579986"/>
                      <a:pt x="200704" y="580210"/>
                    </a:cubicBezTo>
                    <a:lnTo>
                      <a:pt x="196389" y="585254"/>
                    </a:lnTo>
                    <a:cubicBezTo>
                      <a:pt x="196221" y="585478"/>
                      <a:pt x="196053" y="585646"/>
                      <a:pt x="195828" y="585814"/>
                    </a:cubicBezTo>
                    <a:lnTo>
                      <a:pt x="187927" y="593715"/>
                    </a:lnTo>
                    <a:cubicBezTo>
                      <a:pt x="187479" y="594163"/>
                      <a:pt x="187031" y="594556"/>
                      <a:pt x="186526" y="594892"/>
                    </a:cubicBezTo>
                    <a:lnTo>
                      <a:pt x="180923" y="598759"/>
                    </a:lnTo>
                    <a:cubicBezTo>
                      <a:pt x="180418" y="600103"/>
                      <a:pt x="179634" y="601280"/>
                      <a:pt x="178625" y="602289"/>
                    </a:cubicBezTo>
                    <a:lnTo>
                      <a:pt x="176608" y="604586"/>
                    </a:lnTo>
                    <a:lnTo>
                      <a:pt x="176608" y="605035"/>
                    </a:lnTo>
                    <a:cubicBezTo>
                      <a:pt x="176608" y="608845"/>
                      <a:pt x="174478" y="612376"/>
                      <a:pt x="171116" y="614169"/>
                    </a:cubicBezTo>
                    <a:lnTo>
                      <a:pt x="138782" y="631372"/>
                    </a:lnTo>
                    <a:lnTo>
                      <a:pt x="60162" y="669085"/>
                    </a:lnTo>
                    <a:cubicBezTo>
                      <a:pt x="61451" y="669478"/>
                      <a:pt x="62628" y="670150"/>
                      <a:pt x="63692" y="670990"/>
                    </a:cubicBezTo>
                    <a:cubicBezTo>
                      <a:pt x="64365" y="670878"/>
                      <a:pt x="65037" y="670766"/>
                      <a:pt x="65766" y="670766"/>
                    </a:cubicBezTo>
                    <a:lnTo>
                      <a:pt x="67895" y="670766"/>
                    </a:lnTo>
                    <a:cubicBezTo>
                      <a:pt x="68288" y="670766"/>
                      <a:pt x="68624" y="670766"/>
                      <a:pt x="69016" y="670822"/>
                    </a:cubicBezTo>
                    <a:cubicBezTo>
                      <a:pt x="70249" y="670318"/>
                      <a:pt x="71594" y="670038"/>
                      <a:pt x="72939" y="670038"/>
                    </a:cubicBezTo>
                    <a:lnTo>
                      <a:pt x="74396" y="670038"/>
                    </a:lnTo>
                    <a:cubicBezTo>
                      <a:pt x="76413" y="670038"/>
                      <a:pt x="78430" y="670654"/>
                      <a:pt x="80111" y="671775"/>
                    </a:cubicBezTo>
                    <a:lnTo>
                      <a:pt x="82241" y="673232"/>
                    </a:lnTo>
                    <a:cubicBezTo>
                      <a:pt x="82801" y="673624"/>
                      <a:pt x="83305" y="674017"/>
                      <a:pt x="83810" y="674521"/>
                    </a:cubicBezTo>
                    <a:lnTo>
                      <a:pt x="85883" y="676594"/>
                    </a:lnTo>
                    <a:cubicBezTo>
                      <a:pt x="86780" y="675529"/>
                      <a:pt x="87901" y="674689"/>
                      <a:pt x="89133" y="674073"/>
                    </a:cubicBezTo>
                    <a:lnTo>
                      <a:pt x="91991" y="672616"/>
                    </a:lnTo>
                    <a:cubicBezTo>
                      <a:pt x="93448" y="671887"/>
                      <a:pt x="95017" y="671551"/>
                      <a:pt x="96586" y="671551"/>
                    </a:cubicBezTo>
                    <a:lnTo>
                      <a:pt x="97315" y="671551"/>
                    </a:lnTo>
                    <a:cubicBezTo>
                      <a:pt x="101069" y="671551"/>
                      <a:pt x="104376" y="673568"/>
                      <a:pt x="106225" y="676594"/>
                    </a:cubicBezTo>
                    <a:cubicBezTo>
                      <a:pt x="107850" y="677547"/>
                      <a:pt x="109251" y="679004"/>
                      <a:pt x="110147" y="680797"/>
                    </a:cubicBezTo>
                    <a:lnTo>
                      <a:pt x="111100" y="681750"/>
                    </a:lnTo>
                    <a:cubicBezTo>
                      <a:pt x="111885" y="682534"/>
                      <a:pt x="112557" y="683431"/>
                      <a:pt x="113005" y="684439"/>
                    </a:cubicBezTo>
                    <a:lnTo>
                      <a:pt x="113734" y="685896"/>
                    </a:lnTo>
                    <a:cubicBezTo>
                      <a:pt x="113846" y="686177"/>
                      <a:pt x="114014" y="686457"/>
                      <a:pt x="114126" y="686737"/>
                    </a:cubicBezTo>
                    <a:cubicBezTo>
                      <a:pt x="115807" y="686513"/>
                      <a:pt x="117488" y="686737"/>
                      <a:pt x="119113" y="687409"/>
                    </a:cubicBezTo>
                    <a:lnTo>
                      <a:pt x="119393" y="687522"/>
                    </a:lnTo>
                    <a:cubicBezTo>
                      <a:pt x="121691" y="687129"/>
                      <a:pt x="124045" y="687577"/>
                      <a:pt x="126062" y="688698"/>
                    </a:cubicBezTo>
                    <a:lnTo>
                      <a:pt x="127127" y="688418"/>
                    </a:lnTo>
                    <a:cubicBezTo>
                      <a:pt x="127631" y="688306"/>
                      <a:pt x="128079" y="688194"/>
                      <a:pt x="128584" y="688138"/>
                    </a:cubicBezTo>
                    <a:cubicBezTo>
                      <a:pt x="131329" y="687017"/>
                      <a:pt x="134468" y="687129"/>
                      <a:pt x="137101" y="688474"/>
                    </a:cubicBezTo>
                    <a:lnTo>
                      <a:pt x="138558" y="689203"/>
                    </a:lnTo>
                    <a:cubicBezTo>
                      <a:pt x="139567" y="689707"/>
                      <a:pt x="140464" y="690379"/>
                      <a:pt x="141248" y="691164"/>
                    </a:cubicBezTo>
                    <a:lnTo>
                      <a:pt x="143377" y="693293"/>
                    </a:lnTo>
                    <a:cubicBezTo>
                      <a:pt x="144162" y="694078"/>
                      <a:pt x="144778" y="694974"/>
                      <a:pt x="145283" y="695927"/>
                    </a:cubicBezTo>
                    <a:lnTo>
                      <a:pt x="146235" y="697552"/>
                    </a:lnTo>
                    <a:cubicBezTo>
                      <a:pt x="147020" y="698337"/>
                      <a:pt x="147692" y="699233"/>
                      <a:pt x="148197" y="700242"/>
                    </a:cubicBezTo>
                    <a:lnTo>
                      <a:pt x="149598" y="703100"/>
                    </a:lnTo>
                    <a:cubicBezTo>
                      <a:pt x="150494" y="704837"/>
                      <a:pt x="150830" y="706742"/>
                      <a:pt x="150662" y="708648"/>
                    </a:cubicBezTo>
                    <a:cubicBezTo>
                      <a:pt x="150943" y="708816"/>
                      <a:pt x="151167" y="709040"/>
                      <a:pt x="151447" y="709264"/>
                    </a:cubicBezTo>
                    <a:lnTo>
                      <a:pt x="151447" y="709264"/>
                    </a:lnTo>
                    <a:cubicBezTo>
                      <a:pt x="152456" y="709768"/>
                      <a:pt x="153352" y="710441"/>
                      <a:pt x="154137" y="711225"/>
                    </a:cubicBezTo>
                    <a:lnTo>
                      <a:pt x="155538" y="712626"/>
                    </a:lnTo>
                    <a:cubicBezTo>
                      <a:pt x="157499" y="714587"/>
                      <a:pt x="158564" y="717221"/>
                      <a:pt x="158564" y="719967"/>
                    </a:cubicBezTo>
                    <a:lnTo>
                      <a:pt x="158564" y="720696"/>
                    </a:lnTo>
                    <a:cubicBezTo>
                      <a:pt x="158564" y="723441"/>
                      <a:pt x="157443" y="726075"/>
                      <a:pt x="155538" y="728036"/>
                    </a:cubicBezTo>
                    <a:lnTo>
                      <a:pt x="154809" y="728765"/>
                    </a:lnTo>
                    <a:cubicBezTo>
                      <a:pt x="154025" y="729550"/>
                      <a:pt x="153128" y="730166"/>
                      <a:pt x="152119" y="730670"/>
                    </a:cubicBezTo>
                    <a:lnTo>
                      <a:pt x="151335" y="731062"/>
                    </a:lnTo>
                    <a:cubicBezTo>
                      <a:pt x="151223" y="731287"/>
                      <a:pt x="151111" y="731567"/>
                      <a:pt x="150999" y="731791"/>
                    </a:cubicBezTo>
                    <a:lnTo>
                      <a:pt x="149373" y="735489"/>
                    </a:lnTo>
                    <a:cubicBezTo>
                      <a:pt x="148701" y="737507"/>
                      <a:pt x="147412" y="739244"/>
                      <a:pt x="145731" y="740533"/>
                    </a:cubicBezTo>
                    <a:cubicBezTo>
                      <a:pt x="145619" y="740701"/>
                      <a:pt x="145451" y="740869"/>
                      <a:pt x="145339" y="741037"/>
                    </a:cubicBezTo>
                    <a:cubicBezTo>
                      <a:pt x="145171" y="741822"/>
                      <a:pt x="144890" y="742606"/>
                      <a:pt x="144498" y="743335"/>
                    </a:cubicBezTo>
                    <a:lnTo>
                      <a:pt x="143602" y="745576"/>
                    </a:lnTo>
                    <a:cubicBezTo>
                      <a:pt x="143321" y="746417"/>
                      <a:pt x="142929" y="747257"/>
                      <a:pt x="142425" y="748042"/>
                    </a:cubicBezTo>
                    <a:lnTo>
                      <a:pt x="140968" y="750171"/>
                    </a:lnTo>
                    <a:cubicBezTo>
                      <a:pt x="140744" y="750507"/>
                      <a:pt x="140464" y="750900"/>
                      <a:pt x="140183" y="751180"/>
                    </a:cubicBezTo>
                    <a:lnTo>
                      <a:pt x="140183" y="751236"/>
                    </a:lnTo>
                    <a:cubicBezTo>
                      <a:pt x="139679" y="752245"/>
                      <a:pt x="139063" y="753141"/>
                      <a:pt x="138278" y="753870"/>
                    </a:cubicBezTo>
                    <a:lnTo>
                      <a:pt x="138054" y="754094"/>
                    </a:lnTo>
                    <a:lnTo>
                      <a:pt x="137325" y="755495"/>
                    </a:lnTo>
                    <a:cubicBezTo>
                      <a:pt x="136709" y="756728"/>
                      <a:pt x="135868" y="757792"/>
                      <a:pt x="134860" y="758689"/>
                    </a:cubicBezTo>
                    <a:lnTo>
                      <a:pt x="134860" y="759978"/>
                    </a:lnTo>
                    <a:cubicBezTo>
                      <a:pt x="134972" y="760202"/>
                      <a:pt x="135084" y="760370"/>
                      <a:pt x="135196" y="760594"/>
                    </a:cubicBezTo>
                    <a:lnTo>
                      <a:pt x="135924" y="762051"/>
                    </a:lnTo>
                    <a:cubicBezTo>
                      <a:pt x="136149" y="762499"/>
                      <a:pt x="136317" y="762948"/>
                      <a:pt x="136485" y="763396"/>
                    </a:cubicBezTo>
                    <a:lnTo>
                      <a:pt x="137213" y="765525"/>
                    </a:lnTo>
                    <a:cubicBezTo>
                      <a:pt x="137550" y="766590"/>
                      <a:pt x="137718" y="767655"/>
                      <a:pt x="137718" y="768776"/>
                    </a:cubicBezTo>
                    <a:lnTo>
                      <a:pt x="137718" y="773819"/>
                    </a:lnTo>
                    <a:cubicBezTo>
                      <a:pt x="137718" y="775444"/>
                      <a:pt x="137325" y="777013"/>
                      <a:pt x="136653" y="778414"/>
                    </a:cubicBezTo>
                    <a:lnTo>
                      <a:pt x="135196" y="781272"/>
                    </a:lnTo>
                    <a:cubicBezTo>
                      <a:pt x="134916" y="781888"/>
                      <a:pt x="134524" y="782449"/>
                      <a:pt x="134131" y="782953"/>
                    </a:cubicBezTo>
                    <a:lnTo>
                      <a:pt x="134131" y="783121"/>
                    </a:lnTo>
                    <a:cubicBezTo>
                      <a:pt x="134131" y="784746"/>
                      <a:pt x="133739" y="786315"/>
                      <a:pt x="133067" y="787716"/>
                    </a:cubicBezTo>
                    <a:lnTo>
                      <a:pt x="132730" y="788389"/>
                    </a:lnTo>
                    <a:lnTo>
                      <a:pt x="133123" y="789958"/>
                    </a:lnTo>
                    <a:cubicBezTo>
                      <a:pt x="133515" y="791471"/>
                      <a:pt x="133515" y="793040"/>
                      <a:pt x="133235" y="794609"/>
                    </a:cubicBezTo>
                    <a:cubicBezTo>
                      <a:pt x="134468" y="794889"/>
                      <a:pt x="135644" y="795393"/>
                      <a:pt x="136765" y="796122"/>
                    </a:cubicBezTo>
                    <a:lnTo>
                      <a:pt x="138502" y="797243"/>
                    </a:lnTo>
                    <a:lnTo>
                      <a:pt x="140351" y="797243"/>
                    </a:lnTo>
                    <a:cubicBezTo>
                      <a:pt x="143602" y="797243"/>
                      <a:pt x="146684" y="798756"/>
                      <a:pt x="148645" y="801389"/>
                    </a:cubicBezTo>
                    <a:lnTo>
                      <a:pt x="149373" y="802342"/>
                    </a:lnTo>
                    <a:cubicBezTo>
                      <a:pt x="150999" y="803351"/>
                      <a:pt x="152343" y="804808"/>
                      <a:pt x="153184" y="806545"/>
                    </a:cubicBezTo>
                    <a:cubicBezTo>
                      <a:pt x="154809" y="808450"/>
                      <a:pt x="155706" y="810804"/>
                      <a:pt x="155706" y="813325"/>
                    </a:cubicBezTo>
                    <a:cubicBezTo>
                      <a:pt x="155706" y="814838"/>
                      <a:pt x="155369" y="816295"/>
                      <a:pt x="154753" y="817584"/>
                    </a:cubicBezTo>
                    <a:cubicBezTo>
                      <a:pt x="155818" y="818088"/>
                      <a:pt x="156826" y="818761"/>
                      <a:pt x="157667" y="819657"/>
                    </a:cubicBezTo>
                    <a:lnTo>
                      <a:pt x="158395" y="820386"/>
                    </a:lnTo>
                    <a:cubicBezTo>
                      <a:pt x="160357" y="822347"/>
                      <a:pt x="161421" y="824981"/>
                      <a:pt x="161421" y="827671"/>
                    </a:cubicBezTo>
                    <a:lnTo>
                      <a:pt x="161421" y="831257"/>
                    </a:lnTo>
                    <a:cubicBezTo>
                      <a:pt x="161421" y="832882"/>
                      <a:pt x="161029" y="834451"/>
                      <a:pt x="160301" y="835908"/>
                    </a:cubicBezTo>
                    <a:lnTo>
                      <a:pt x="159572" y="837365"/>
                    </a:lnTo>
                    <a:cubicBezTo>
                      <a:pt x="159460" y="837589"/>
                      <a:pt x="159348" y="837758"/>
                      <a:pt x="159236" y="837982"/>
                    </a:cubicBezTo>
                    <a:cubicBezTo>
                      <a:pt x="159180" y="839831"/>
                      <a:pt x="158676" y="841624"/>
                      <a:pt x="157667" y="843249"/>
                    </a:cubicBezTo>
                    <a:cubicBezTo>
                      <a:pt x="158003" y="845379"/>
                      <a:pt x="157723" y="847564"/>
                      <a:pt x="156714" y="849581"/>
                    </a:cubicBezTo>
                    <a:lnTo>
                      <a:pt x="155986" y="851038"/>
                    </a:lnTo>
                    <a:cubicBezTo>
                      <a:pt x="155538" y="851935"/>
                      <a:pt x="154921" y="852775"/>
                      <a:pt x="154193" y="853560"/>
                    </a:cubicBezTo>
                    <a:lnTo>
                      <a:pt x="154193" y="854288"/>
                    </a:lnTo>
                    <a:cubicBezTo>
                      <a:pt x="154193" y="858211"/>
                      <a:pt x="152007" y="861741"/>
                      <a:pt x="148533" y="863479"/>
                    </a:cubicBezTo>
                    <a:lnTo>
                      <a:pt x="146123" y="865888"/>
                    </a:lnTo>
                    <a:cubicBezTo>
                      <a:pt x="144554" y="867457"/>
                      <a:pt x="142481" y="868522"/>
                      <a:pt x="140295" y="868802"/>
                    </a:cubicBezTo>
                    <a:cubicBezTo>
                      <a:pt x="140127" y="869026"/>
                      <a:pt x="139903" y="869250"/>
                      <a:pt x="139735" y="869419"/>
                    </a:cubicBezTo>
                    <a:lnTo>
                      <a:pt x="139007" y="870147"/>
                    </a:lnTo>
                    <a:cubicBezTo>
                      <a:pt x="136989" y="872164"/>
                      <a:pt x="134243" y="873173"/>
                      <a:pt x="131498" y="873173"/>
                    </a:cubicBezTo>
                    <a:cubicBezTo>
                      <a:pt x="130769" y="873733"/>
                      <a:pt x="129929" y="874238"/>
                      <a:pt x="129032" y="874574"/>
                    </a:cubicBezTo>
                    <a:cubicBezTo>
                      <a:pt x="129144" y="877376"/>
                      <a:pt x="128135" y="880234"/>
                      <a:pt x="126006" y="882363"/>
                    </a:cubicBezTo>
                    <a:lnTo>
                      <a:pt x="124717" y="883652"/>
                    </a:lnTo>
                    <a:lnTo>
                      <a:pt x="124717" y="885109"/>
                    </a:lnTo>
                    <a:cubicBezTo>
                      <a:pt x="124717" y="886230"/>
                      <a:pt x="124549" y="887351"/>
                      <a:pt x="124157" y="888415"/>
                    </a:cubicBezTo>
                    <a:lnTo>
                      <a:pt x="123428" y="890545"/>
                    </a:lnTo>
                    <a:cubicBezTo>
                      <a:pt x="123204" y="891273"/>
                      <a:pt x="122868" y="891945"/>
                      <a:pt x="122476" y="892562"/>
                    </a:cubicBezTo>
                    <a:lnTo>
                      <a:pt x="122363" y="892730"/>
                    </a:lnTo>
                    <a:cubicBezTo>
                      <a:pt x="122700" y="894803"/>
                      <a:pt x="122420" y="896933"/>
                      <a:pt x="121523" y="898782"/>
                    </a:cubicBezTo>
                    <a:cubicBezTo>
                      <a:pt x="122644" y="900463"/>
                      <a:pt x="123204" y="902425"/>
                      <a:pt x="123204" y="904442"/>
                    </a:cubicBezTo>
                    <a:lnTo>
                      <a:pt x="123204" y="905170"/>
                    </a:lnTo>
                    <a:cubicBezTo>
                      <a:pt x="123204" y="906291"/>
                      <a:pt x="123036" y="907356"/>
                      <a:pt x="122700" y="908420"/>
                    </a:cubicBezTo>
                    <a:lnTo>
                      <a:pt x="121243" y="912735"/>
                    </a:lnTo>
                    <a:cubicBezTo>
                      <a:pt x="120963" y="913632"/>
                      <a:pt x="120570" y="914416"/>
                      <a:pt x="120010" y="915201"/>
                    </a:cubicBezTo>
                    <a:lnTo>
                      <a:pt x="119786" y="915537"/>
                    </a:lnTo>
                    <a:cubicBezTo>
                      <a:pt x="120122" y="916546"/>
                      <a:pt x="120290" y="917667"/>
                      <a:pt x="120290" y="918787"/>
                    </a:cubicBezTo>
                    <a:lnTo>
                      <a:pt x="120290" y="924503"/>
                    </a:lnTo>
                    <a:cubicBezTo>
                      <a:pt x="120290" y="925848"/>
                      <a:pt x="120010" y="927193"/>
                      <a:pt x="119506" y="928426"/>
                    </a:cubicBezTo>
                    <a:cubicBezTo>
                      <a:pt x="119506" y="928426"/>
                      <a:pt x="119506" y="928482"/>
                      <a:pt x="119562" y="928482"/>
                    </a:cubicBezTo>
                    <a:cubicBezTo>
                      <a:pt x="120122" y="929434"/>
                      <a:pt x="120514" y="930443"/>
                      <a:pt x="120794" y="931508"/>
                    </a:cubicBezTo>
                    <a:cubicBezTo>
                      <a:pt x="121075" y="931732"/>
                      <a:pt x="121355" y="932012"/>
                      <a:pt x="121635" y="932236"/>
                    </a:cubicBezTo>
                    <a:lnTo>
                      <a:pt x="122363" y="932965"/>
                    </a:lnTo>
                    <a:cubicBezTo>
                      <a:pt x="125446" y="936047"/>
                      <a:pt x="126230" y="940642"/>
                      <a:pt x="124437" y="944565"/>
                    </a:cubicBezTo>
                    <a:cubicBezTo>
                      <a:pt x="125053" y="945909"/>
                      <a:pt x="125390" y="947366"/>
                      <a:pt x="125390" y="948879"/>
                    </a:cubicBezTo>
                    <a:lnTo>
                      <a:pt x="125390" y="950336"/>
                    </a:lnTo>
                    <a:cubicBezTo>
                      <a:pt x="125390" y="951009"/>
                      <a:pt x="125333" y="951681"/>
                      <a:pt x="125165" y="952354"/>
                    </a:cubicBezTo>
                    <a:lnTo>
                      <a:pt x="124661" y="955156"/>
                    </a:lnTo>
                    <a:cubicBezTo>
                      <a:pt x="124717" y="955324"/>
                      <a:pt x="124773" y="955492"/>
                      <a:pt x="124829" y="955660"/>
                    </a:cubicBezTo>
                    <a:lnTo>
                      <a:pt x="125558" y="957789"/>
                    </a:lnTo>
                    <a:cubicBezTo>
                      <a:pt x="125614" y="958014"/>
                      <a:pt x="125726" y="958238"/>
                      <a:pt x="125782" y="958462"/>
                    </a:cubicBezTo>
                    <a:cubicBezTo>
                      <a:pt x="126622" y="958910"/>
                      <a:pt x="127407" y="959526"/>
                      <a:pt x="128135" y="960199"/>
                    </a:cubicBezTo>
                    <a:lnTo>
                      <a:pt x="130265" y="962328"/>
                    </a:lnTo>
                    <a:cubicBezTo>
                      <a:pt x="131273" y="963337"/>
                      <a:pt x="132002" y="964458"/>
                      <a:pt x="132506" y="965747"/>
                    </a:cubicBezTo>
                    <a:cubicBezTo>
                      <a:pt x="133459" y="967316"/>
                      <a:pt x="133963" y="969165"/>
                      <a:pt x="133963" y="971070"/>
                    </a:cubicBezTo>
                    <a:lnTo>
                      <a:pt x="133963" y="972527"/>
                    </a:lnTo>
                    <a:cubicBezTo>
                      <a:pt x="133963" y="974152"/>
                      <a:pt x="133571" y="975721"/>
                      <a:pt x="132899" y="977122"/>
                    </a:cubicBezTo>
                    <a:lnTo>
                      <a:pt x="132170" y="978579"/>
                    </a:lnTo>
                    <a:cubicBezTo>
                      <a:pt x="132058" y="978747"/>
                      <a:pt x="132002" y="978915"/>
                      <a:pt x="131890" y="979084"/>
                    </a:cubicBezTo>
                    <a:cubicBezTo>
                      <a:pt x="133347" y="978355"/>
                      <a:pt x="134916" y="977963"/>
                      <a:pt x="136541" y="977963"/>
                    </a:cubicBezTo>
                    <a:lnTo>
                      <a:pt x="137269" y="977963"/>
                    </a:lnTo>
                    <a:cubicBezTo>
                      <a:pt x="138895" y="977963"/>
                      <a:pt x="140464" y="978355"/>
                      <a:pt x="141921" y="979084"/>
                    </a:cubicBezTo>
                    <a:lnTo>
                      <a:pt x="144778" y="980540"/>
                    </a:lnTo>
                    <a:cubicBezTo>
                      <a:pt x="145787" y="981045"/>
                      <a:pt x="146684" y="981717"/>
                      <a:pt x="147468" y="982446"/>
                    </a:cubicBezTo>
                    <a:lnTo>
                      <a:pt x="147692" y="982670"/>
                    </a:lnTo>
                    <a:cubicBezTo>
                      <a:pt x="149654" y="983679"/>
                      <a:pt x="151279" y="985248"/>
                      <a:pt x="152287" y="987265"/>
                    </a:cubicBezTo>
                    <a:lnTo>
                      <a:pt x="153016" y="988722"/>
                    </a:lnTo>
                    <a:cubicBezTo>
                      <a:pt x="153744" y="990123"/>
                      <a:pt x="154081" y="991748"/>
                      <a:pt x="154081" y="993317"/>
                    </a:cubicBezTo>
                    <a:lnTo>
                      <a:pt x="154081" y="994045"/>
                    </a:lnTo>
                    <a:cubicBezTo>
                      <a:pt x="154081" y="996791"/>
                      <a:pt x="153016" y="999425"/>
                      <a:pt x="151055" y="1001330"/>
                    </a:cubicBezTo>
                    <a:lnTo>
                      <a:pt x="150326" y="1002227"/>
                    </a:lnTo>
                    <a:cubicBezTo>
                      <a:pt x="150382" y="1002395"/>
                      <a:pt x="150382" y="1002619"/>
                      <a:pt x="150438" y="1002787"/>
                    </a:cubicBezTo>
                    <a:cubicBezTo>
                      <a:pt x="151783" y="1003740"/>
                      <a:pt x="152848" y="1004973"/>
                      <a:pt x="153632" y="1006374"/>
                    </a:cubicBezTo>
                    <a:cubicBezTo>
                      <a:pt x="154529" y="1006878"/>
                      <a:pt x="155369" y="1007495"/>
                      <a:pt x="156098" y="1008223"/>
                    </a:cubicBezTo>
                    <a:lnTo>
                      <a:pt x="158788" y="1010913"/>
                    </a:lnTo>
                    <a:lnTo>
                      <a:pt x="161309" y="1012426"/>
                    </a:lnTo>
                    <a:cubicBezTo>
                      <a:pt x="165232" y="1014779"/>
                      <a:pt x="167137" y="1019374"/>
                      <a:pt x="166017" y="1023801"/>
                    </a:cubicBezTo>
                    <a:lnTo>
                      <a:pt x="165288" y="1026659"/>
                    </a:lnTo>
                    <a:cubicBezTo>
                      <a:pt x="165008" y="1027668"/>
                      <a:pt x="164616" y="1028621"/>
                      <a:pt x="164111" y="1029517"/>
                    </a:cubicBezTo>
                    <a:cubicBezTo>
                      <a:pt x="165960" y="1032487"/>
                      <a:pt x="166129" y="1036298"/>
                      <a:pt x="164560" y="1039492"/>
                    </a:cubicBezTo>
                    <a:lnTo>
                      <a:pt x="163831" y="1040949"/>
                    </a:lnTo>
                    <a:cubicBezTo>
                      <a:pt x="163047" y="1042574"/>
                      <a:pt x="161814" y="1043919"/>
                      <a:pt x="160301" y="1044927"/>
                    </a:cubicBezTo>
                    <a:lnTo>
                      <a:pt x="158900" y="1045880"/>
                    </a:lnTo>
                    <a:cubicBezTo>
                      <a:pt x="158676" y="1046833"/>
                      <a:pt x="158283" y="1047785"/>
                      <a:pt x="157835" y="1048626"/>
                    </a:cubicBezTo>
                    <a:lnTo>
                      <a:pt x="153800" y="1056023"/>
                    </a:lnTo>
                    <a:cubicBezTo>
                      <a:pt x="153296" y="1057032"/>
                      <a:pt x="152680" y="1057928"/>
                      <a:pt x="151895" y="1058713"/>
                    </a:cubicBezTo>
                    <a:lnTo>
                      <a:pt x="151615" y="1058993"/>
                    </a:lnTo>
                    <a:lnTo>
                      <a:pt x="150943" y="1060394"/>
                    </a:lnTo>
                    <a:cubicBezTo>
                      <a:pt x="150438" y="1061402"/>
                      <a:pt x="149766" y="1062299"/>
                      <a:pt x="149037" y="1063083"/>
                    </a:cubicBezTo>
                    <a:lnTo>
                      <a:pt x="147636" y="1064484"/>
                    </a:lnTo>
                    <a:cubicBezTo>
                      <a:pt x="147412" y="1065997"/>
                      <a:pt x="146852" y="1067454"/>
                      <a:pt x="146011" y="1068687"/>
                    </a:cubicBezTo>
                    <a:lnTo>
                      <a:pt x="144554" y="1070817"/>
                    </a:lnTo>
                    <a:cubicBezTo>
                      <a:pt x="142649" y="1073675"/>
                      <a:pt x="139399" y="1075412"/>
                      <a:pt x="135981" y="1075412"/>
                    </a:cubicBezTo>
                    <a:lnTo>
                      <a:pt x="129760" y="1075412"/>
                    </a:lnTo>
                    <a:cubicBezTo>
                      <a:pt x="129256" y="1076700"/>
                      <a:pt x="128472" y="1077877"/>
                      <a:pt x="127463" y="1078830"/>
                    </a:cubicBezTo>
                    <a:lnTo>
                      <a:pt x="125333" y="1080959"/>
                    </a:lnTo>
                    <a:cubicBezTo>
                      <a:pt x="124213" y="1082080"/>
                      <a:pt x="122812" y="1082977"/>
                      <a:pt x="121299" y="1083481"/>
                    </a:cubicBezTo>
                    <a:lnTo>
                      <a:pt x="119169" y="1084209"/>
                    </a:lnTo>
                    <a:lnTo>
                      <a:pt x="119954" y="1084770"/>
                    </a:lnTo>
                    <a:cubicBezTo>
                      <a:pt x="120907" y="1085498"/>
                      <a:pt x="121691" y="1086339"/>
                      <a:pt x="122363" y="1087292"/>
                    </a:cubicBezTo>
                    <a:lnTo>
                      <a:pt x="123260" y="1088581"/>
                    </a:lnTo>
                    <a:cubicBezTo>
                      <a:pt x="125221" y="1090542"/>
                      <a:pt x="126286" y="1093120"/>
                      <a:pt x="126286" y="1095865"/>
                    </a:cubicBezTo>
                    <a:lnTo>
                      <a:pt x="126286" y="1096594"/>
                    </a:lnTo>
                    <a:cubicBezTo>
                      <a:pt x="126286" y="1097659"/>
                      <a:pt x="126118" y="1098723"/>
                      <a:pt x="125782" y="1099732"/>
                    </a:cubicBezTo>
                    <a:cubicBezTo>
                      <a:pt x="125894" y="1099844"/>
                      <a:pt x="126006" y="1099956"/>
                      <a:pt x="126118" y="1100068"/>
                    </a:cubicBezTo>
                    <a:cubicBezTo>
                      <a:pt x="128415" y="1101973"/>
                      <a:pt x="129873" y="1104831"/>
                      <a:pt x="129873" y="1108025"/>
                    </a:cubicBezTo>
                    <a:lnTo>
                      <a:pt x="129873" y="1108754"/>
                    </a:lnTo>
                    <a:cubicBezTo>
                      <a:pt x="129873" y="1109258"/>
                      <a:pt x="129816" y="1109707"/>
                      <a:pt x="129760" y="1110211"/>
                    </a:cubicBezTo>
                    <a:cubicBezTo>
                      <a:pt x="133011" y="1114246"/>
                      <a:pt x="132730" y="1120185"/>
                      <a:pt x="128976" y="1123996"/>
                    </a:cubicBezTo>
                    <a:lnTo>
                      <a:pt x="128247" y="1124724"/>
                    </a:lnTo>
                    <a:cubicBezTo>
                      <a:pt x="127799" y="1125173"/>
                      <a:pt x="127295" y="1125565"/>
                      <a:pt x="126790" y="1125957"/>
                    </a:cubicBezTo>
                    <a:lnTo>
                      <a:pt x="125109" y="1129320"/>
                    </a:lnTo>
                    <a:cubicBezTo>
                      <a:pt x="125670" y="1129992"/>
                      <a:pt x="126174" y="1130721"/>
                      <a:pt x="126566" y="1131505"/>
                    </a:cubicBezTo>
                    <a:lnTo>
                      <a:pt x="127295" y="1132962"/>
                    </a:lnTo>
                    <a:cubicBezTo>
                      <a:pt x="129256" y="1136941"/>
                      <a:pt x="128472" y="1141760"/>
                      <a:pt x="125333" y="1144898"/>
                    </a:cubicBezTo>
                    <a:lnTo>
                      <a:pt x="124605" y="1145626"/>
                    </a:lnTo>
                    <a:cubicBezTo>
                      <a:pt x="124325" y="1145907"/>
                      <a:pt x="124045" y="1146131"/>
                      <a:pt x="123764" y="1146411"/>
                    </a:cubicBezTo>
                    <a:lnTo>
                      <a:pt x="120402" y="1149101"/>
                    </a:lnTo>
                    <a:lnTo>
                      <a:pt x="120290" y="1149661"/>
                    </a:lnTo>
                    <a:cubicBezTo>
                      <a:pt x="120234" y="1150053"/>
                      <a:pt x="120122" y="1150502"/>
                      <a:pt x="119954" y="1150894"/>
                    </a:cubicBezTo>
                    <a:lnTo>
                      <a:pt x="118497" y="1155209"/>
                    </a:lnTo>
                    <a:cubicBezTo>
                      <a:pt x="117768" y="1157338"/>
                      <a:pt x="116424" y="1159187"/>
                      <a:pt x="114574" y="1160476"/>
                    </a:cubicBezTo>
                    <a:lnTo>
                      <a:pt x="114350" y="1160869"/>
                    </a:lnTo>
                    <a:cubicBezTo>
                      <a:pt x="113846" y="1161821"/>
                      <a:pt x="113229" y="1162718"/>
                      <a:pt x="112501" y="1163446"/>
                    </a:cubicBezTo>
                    <a:cubicBezTo>
                      <a:pt x="113229" y="1164399"/>
                      <a:pt x="113846" y="1165464"/>
                      <a:pt x="114182" y="1166584"/>
                    </a:cubicBezTo>
                    <a:lnTo>
                      <a:pt x="114686" y="1168041"/>
                    </a:lnTo>
                    <a:lnTo>
                      <a:pt x="115807" y="1170227"/>
                    </a:lnTo>
                    <a:cubicBezTo>
                      <a:pt x="116087" y="1170731"/>
                      <a:pt x="116255" y="1171236"/>
                      <a:pt x="116424" y="1171796"/>
                    </a:cubicBezTo>
                    <a:cubicBezTo>
                      <a:pt x="117881" y="1171964"/>
                      <a:pt x="119225" y="1172468"/>
                      <a:pt x="120458" y="1173197"/>
                    </a:cubicBezTo>
                    <a:cubicBezTo>
                      <a:pt x="122868" y="1174205"/>
                      <a:pt x="124885" y="1176055"/>
                      <a:pt x="125950" y="1178408"/>
                    </a:cubicBezTo>
                    <a:cubicBezTo>
                      <a:pt x="127015" y="1178913"/>
                      <a:pt x="128023" y="1179585"/>
                      <a:pt x="128920" y="1180482"/>
                    </a:cubicBezTo>
                    <a:lnTo>
                      <a:pt x="129648" y="1181210"/>
                    </a:lnTo>
                    <a:cubicBezTo>
                      <a:pt x="129873" y="1181434"/>
                      <a:pt x="130097" y="1181714"/>
                      <a:pt x="130321" y="1181938"/>
                    </a:cubicBezTo>
                    <a:cubicBezTo>
                      <a:pt x="131217" y="1182667"/>
                      <a:pt x="131946" y="1183508"/>
                      <a:pt x="132562" y="1184516"/>
                    </a:cubicBezTo>
                    <a:cubicBezTo>
                      <a:pt x="134187" y="1187150"/>
                      <a:pt x="134524" y="1190288"/>
                      <a:pt x="133571" y="1193202"/>
                    </a:cubicBezTo>
                    <a:lnTo>
                      <a:pt x="134019" y="1194547"/>
                    </a:lnTo>
                    <a:lnTo>
                      <a:pt x="137382" y="1194043"/>
                    </a:lnTo>
                    <a:cubicBezTo>
                      <a:pt x="138278" y="1193931"/>
                      <a:pt x="139231" y="1193874"/>
                      <a:pt x="140127" y="1194043"/>
                    </a:cubicBezTo>
                    <a:lnTo>
                      <a:pt x="144218" y="1194547"/>
                    </a:lnTo>
                    <a:lnTo>
                      <a:pt x="145899" y="1194099"/>
                    </a:lnTo>
                    <a:cubicBezTo>
                      <a:pt x="147860" y="1192137"/>
                      <a:pt x="150494" y="1191073"/>
                      <a:pt x="153184" y="1191073"/>
                    </a:cubicBezTo>
                    <a:lnTo>
                      <a:pt x="155313" y="1191073"/>
                    </a:lnTo>
                    <a:cubicBezTo>
                      <a:pt x="158059" y="1191073"/>
                      <a:pt x="160693" y="1192137"/>
                      <a:pt x="162598" y="1194099"/>
                    </a:cubicBezTo>
                    <a:lnTo>
                      <a:pt x="169043" y="1200543"/>
                    </a:lnTo>
                    <a:cubicBezTo>
                      <a:pt x="169827" y="1201328"/>
                      <a:pt x="170500" y="1202224"/>
                      <a:pt x="171004" y="1203233"/>
                    </a:cubicBezTo>
                    <a:lnTo>
                      <a:pt x="171732" y="1204690"/>
                    </a:lnTo>
                    <a:cubicBezTo>
                      <a:pt x="171957" y="1205138"/>
                      <a:pt x="172125" y="1205586"/>
                      <a:pt x="172293" y="1206035"/>
                    </a:cubicBezTo>
                    <a:lnTo>
                      <a:pt x="173021" y="1208164"/>
                    </a:lnTo>
                    <a:cubicBezTo>
                      <a:pt x="173357" y="1209229"/>
                      <a:pt x="173526" y="1210349"/>
                      <a:pt x="173526" y="1211414"/>
                    </a:cubicBezTo>
                    <a:lnTo>
                      <a:pt x="173526" y="1213544"/>
                    </a:lnTo>
                    <a:cubicBezTo>
                      <a:pt x="173526" y="1214216"/>
                      <a:pt x="173470" y="1214888"/>
                      <a:pt x="173301" y="1215561"/>
                    </a:cubicBezTo>
                    <a:lnTo>
                      <a:pt x="172573" y="1219203"/>
                    </a:lnTo>
                    <a:cubicBezTo>
                      <a:pt x="172853" y="1219427"/>
                      <a:pt x="173077" y="1219652"/>
                      <a:pt x="173357" y="1219876"/>
                    </a:cubicBezTo>
                    <a:lnTo>
                      <a:pt x="174086" y="1220604"/>
                    </a:lnTo>
                    <a:cubicBezTo>
                      <a:pt x="176832" y="1223350"/>
                      <a:pt x="177840" y="1227441"/>
                      <a:pt x="176608" y="1231195"/>
                    </a:cubicBezTo>
                    <a:lnTo>
                      <a:pt x="175879" y="1233325"/>
                    </a:lnTo>
                    <a:cubicBezTo>
                      <a:pt x="175767" y="1233605"/>
                      <a:pt x="175711" y="1233885"/>
                      <a:pt x="175599" y="1234109"/>
                    </a:cubicBezTo>
                    <a:lnTo>
                      <a:pt x="173470" y="1239041"/>
                    </a:lnTo>
                    <a:cubicBezTo>
                      <a:pt x="173918" y="1239769"/>
                      <a:pt x="174254" y="1240498"/>
                      <a:pt x="174478" y="1241282"/>
                    </a:cubicBezTo>
                    <a:lnTo>
                      <a:pt x="174646" y="1241562"/>
                    </a:lnTo>
                    <a:cubicBezTo>
                      <a:pt x="175711" y="1243187"/>
                      <a:pt x="176327" y="1245093"/>
                      <a:pt x="176383" y="1247054"/>
                    </a:cubicBezTo>
                    <a:lnTo>
                      <a:pt x="176552" y="1247614"/>
                    </a:lnTo>
                    <a:cubicBezTo>
                      <a:pt x="177168" y="1249464"/>
                      <a:pt x="177224" y="1251481"/>
                      <a:pt x="176776" y="1253386"/>
                    </a:cubicBezTo>
                    <a:lnTo>
                      <a:pt x="176383" y="1255179"/>
                    </a:lnTo>
                    <a:cubicBezTo>
                      <a:pt x="176383" y="1256748"/>
                      <a:pt x="175991" y="1258317"/>
                      <a:pt x="175319" y="1259774"/>
                    </a:cubicBezTo>
                    <a:lnTo>
                      <a:pt x="177168" y="1260223"/>
                    </a:lnTo>
                    <a:cubicBezTo>
                      <a:pt x="177448" y="1260279"/>
                      <a:pt x="177672" y="1260391"/>
                      <a:pt x="177952" y="1260447"/>
                    </a:cubicBezTo>
                    <a:lnTo>
                      <a:pt x="180082" y="1261175"/>
                    </a:lnTo>
                    <a:cubicBezTo>
                      <a:pt x="181595" y="1261680"/>
                      <a:pt x="182940" y="1262520"/>
                      <a:pt x="184061" y="1263641"/>
                    </a:cubicBezTo>
                    <a:lnTo>
                      <a:pt x="184789" y="1264369"/>
                    </a:lnTo>
                    <a:cubicBezTo>
                      <a:pt x="185966" y="1265490"/>
                      <a:pt x="186806" y="1266891"/>
                      <a:pt x="187311" y="1268460"/>
                    </a:cubicBezTo>
                    <a:lnTo>
                      <a:pt x="188039" y="1270590"/>
                    </a:lnTo>
                    <a:cubicBezTo>
                      <a:pt x="188375" y="1271654"/>
                      <a:pt x="188543" y="1272719"/>
                      <a:pt x="188543" y="1273840"/>
                    </a:cubicBezTo>
                    <a:lnTo>
                      <a:pt x="188543" y="1276137"/>
                    </a:lnTo>
                    <a:cubicBezTo>
                      <a:pt x="188936" y="1276642"/>
                      <a:pt x="189328" y="1277258"/>
                      <a:pt x="189608" y="1277818"/>
                    </a:cubicBezTo>
                    <a:lnTo>
                      <a:pt x="190337" y="1279275"/>
                    </a:lnTo>
                    <a:cubicBezTo>
                      <a:pt x="190561" y="1279724"/>
                      <a:pt x="190729" y="1280172"/>
                      <a:pt x="190897" y="1280620"/>
                    </a:cubicBezTo>
                    <a:lnTo>
                      <a:pt x="192466" y="1284263"/>
                    </a:lnTo>
                    <a:cubicBezTo>
                      <a:pt x="193195" y="1285720"/>
                      <a:pt x="193587" y="1287289"/>
                      <a:pt x="193587" y="1288914"/>
                    </a:cubicBezTo>
                    <a:lnTo>
                      <a:pt x="193587" y="1289418"/>
                    </a:lnTo>
                    <a:cubicBezTo>
                      <a:pt x="194035" y="1290595"/>
                      <a:pt x="194315" y="1291884"/>
                      <a:pt x="194315" y="1293173"/>
                    </a:cubicBezTo>
                    <a:lnTo>
                      <a:pt x="194315" y="1293901"/>
                    </a:lnTo>
                    <a:cubicBezTo>
                      <a:pt x="194315" y="1294966"/>
                      <a:pt x="194147" y="1296030"/>
                      <a:pt x="193811" y="1297039"/>
                    </a:cubicBezTo>
                    <a:cubicBezTo>
                      <a:pt x="193923" y="1297151"/>
                      <a:pt x="194035" y="1297263"/>
                      <a:pt x="194147" y="1297376"/>
                    </a:cubicBezTo>
                    <a:lnTo>
                      <a:pt x="196949" y="1300065"/>
                    </a:lnTo>
                    <a:cubicBezTo>
                      <a:pt x="197846" y="1299057"/>
                      <a:pt x="198910" y="1298160"/>
                      <a:pt x="200143" y="1297543"/>
                    </a:cubicBezTo>
                    <a:cubicBezTo>
                      <a:pt x="203674" y="1294518"/>
                      <a:pt x="209165" y="1294293"/>
                      <a:pt x="212920" y="1296927"/>
                    </a:cubicBezTo>
                    <a:lnTo>
                      <a:pt x="213032" y="1296983"/>
                    </a:lnTo>
                    <a:cubicBezTo>
                      <a:pt x="214545" y="1297487"/>
                      <a:pt x="215946" y="1298328"/>
                      <a:pt x="217067" y="1299505"/>
                    </a:cubicBezTo>
                    <a:lnTo>
                      <a:pt x="217739" y="1300177"/>
                    </a:lnTo>
                    <a:cubicBezTo>
                      <a:pt x="219084" y="1300401"/>
                      <a:pt x="220373" y="1300850"/>
                      <a:pt x="221550" y="1301522"/>
                    </a:cubicBezTo>
                    <a:cubicBezTo>
                      <a:pt x="223174" y="1302195"/>
                      <a:pt x="224575" y="1303203"/>
                      <a:pt x="225640" y="1304548"/>
                    </a:cubicBezTo>
                    <a:lnTo>
                      <a:pt x="227489" y="1304380"/>
                    </a:lnTo>
                    <a:cubicBezTo>
                      <a:pt x="227770" y="1304380"/>
                      <a:pt x="228106" y="1304324"/>
                      <a:pt x="228442" y="1304324"/>
                    </a:cubicBezTo>
                    <a:lnTo>
                      <a:pt x="231300" y="1304324"/>
                    </a:lnTo>
                    <a:cubicBezTo>
                      <a:pt x="232925" y="1304324"/>
                      <a:pt x="234494" y="1304716"/>
                      <a:pt x="235895" y="1305389"/>
                    </a:cubicBezTo>
                    <a:lnTo>
                      <a:pt x="237352" y="1306117"/>
                    </a:lnTo>
                    <a:cubicBezTo>
                      <a:pt x="237576" y="1306229"/>
                      <a:pt x="237800" y="1306341"/>
                      <a:pt x="238025" y="1306510"/>
                    </a:cubicBezTo>
                    <a:lnTo>
                      <a:pt x="243796" y="1309703"/>
                    </a:lnTo>
                    <a:cubicBezTo>
                      <a:pt x="244020" y="1309816"/>
                      <a:pt x="244245" y="1309928"/>
                      <a:pt x="244413" y="1310040"/>
                    </a:cubicBezTo>
                    <a:lnTo>
                      <a:pt x="245589" y="1310040"/>
                    </a:lnTo>
                    <a:cubicBezTo>
                      <a:pt x="251305" y="1310040"/>
                      <a:pt x="255900" y="1314691"/>
                      <a:pt x="255900" y="1320351"/>
                    </a:cubicBezTo>
                    <a:lnTo>
                      <a:pt x="255900" y="1321808"/>
                    </a:lnTo>
                    <a:cubicBezTo>
                      <a:pt x="255900" y="1324946"/>
                      <a:pt x="254443" y="1327916"/>
                      <a:pt x="252034" y="1329877"/>
                    </a:cubicBezTo>
                    <a:cubicBezTo>
                      <a:pt x="251698" y="1331278"/>
                      <a:pt x="251081" y="1332623"/>
                      <a:pt x="250241" y="1333800"/>
                    </a:cubicBezTo>
                    <a:lnTo>
                      <a:pt x="246990" y="1338339"/>
                    </a:lnTo>
                    <a:cubicBezTo>
                      <a:pt x="246598" y="1338899"/>
                      <a:pt x="246206" y="1339459"/>
                      <a:pt x="245702" y="1339908"/>
                    </a:cubicBezTo>
                    <a:lnTo>
                      <a:pt x="245421" y="1340188"/>
                    </a:lnTo>
                    <a:lnTo>
                      <a:pt x="244749" y="1341533"/>
                    </a:lnTo>
                    <a:cubicBezTo>
                      <a:pt x="244637" y="1341757"/>
                      <a:pt x="244525" y="1341981"/>
                      <a:pt x="244413" y="1342205"/>
                    </a:cubicBezTo>
                    <a:cubicBezTo>
                      <a:pt x="244357" y="1344839"/>
                      <a:pt x="243292" y="1347417"/>
                      <a:pt x="241387" y="1349266"/>
                    </a:cubicBezTo>
                    <a:lnTo>
                      <a:pt x="240658" y="1349994"/>
                    </a:lnTo>
                    <a:cubicBezTo>
                      <a:pt x="239594" y="1351059"/>
                      <a:pt x="238305" y="1351900"/>
                      <a:pt x="236904" y="1352404"/>
                    </a:cubicBezTo>
                    <a:cubicBezTo>
                      <a:pt x="236399" y="1354478"/>
                      <a:pt x="235279" y="1356270"/>
                      <a:pt x="233766" y="1357616"/>
                    </a:cubicBezTo>
                    <a:cubicBezTo>
                      <a:pt x="235895" y="1358960"/>
                      <a:pt x="237520" y="1361034"/>
                      <a:pt x="238249" y="1363443"/>
                    </a:cubicBezTo>
                    <a:lnTo>
                      <a:pt x="238417" y="1363556"/>
                    </a:lnTo>
                    <a:cubicBezTo>
                      <a:pt x="238585" y="1363667"/>
                      <a:pt x="238809" y="1363836"/>
                      <a:pt x="238977" y="1363948"/>
                    </a:cubicBezTo>
                    <a:lnTo>
                      <a:pt x="239145" y="1363948"/>
                    </a:lnTo>
                    <a:cubicBezTo>
                      <a:pt x="242956" y="1363948"/>
                      <a:pt x="246486" y="1366077"/>
                      <a:pt x="248279" y="1369439"/>
                    </a:cubicBezTo>
                    <a:cubicBezTo>
                      <a:pt x="250185" y="1370448"/>
                      <a:pt x="251698" y="1372017"/>
                      <a:pt x="252706" y="1373978"/>
                    </a:cubicBezTo>
                    <a:lnTo>
                      <a:pt x="252986" y="1374483"/>
                    </a:lnTo>
                    <a:cubicBezTo>
                      <a:pt x="253491" y="1374202"/>
                      <a:pt x="254051" y="1373978"/>
                      <a:pt x="254555" y="1373810"/>
                    </a:cubicBezTo>
                    <a:lnTo>
                      <a:pt x="258814" y="1372353"/>
                    </a:lnTo>
                    <a:cubicBezTo>
                      <a:pt x="259879" y="1372017"/>
                      <a:pt x="261000" y="1371793"/>
                      <a:pt x="262120" y="1371793"/>
                    </a:cubicBezTo>
                    <a:lnTo>
                      <a:pt x="271030" y="1371793"/>
                    </a:lnTo>
                    <a:lnTo>
                      <a:pt x="273832" y="1369439"/>
                    </a:lnTo>
                    <a:lnTo>
                      <a:pt x="279940" y="1363331"/>
                    </a:lnTo>
                    <a:cubicBezTo>
                      <a:pt x="280725" y="1362547"/>
                      <a:pt x="281622" y="1361874"/>
                      <a:pt x="282630" y="1361370"/>
                    </a:cubicBezTo>
                    <a:lnTo>
                      <a:pt x="285488" y="1359913"/>
                    </a:lnTo>
                    <a:cubicBezTo>
                      <a:pt x="286161" y="1359577"/>
                      <a:pt x="286889" y="1359297"/>
                      <a:pt x="287617" y="1359128"/>
                    </a:cubicBezTo>
                    <a:lnTo>
                      <a:pt x="290475" y="1358400"/>
                    </a:lnTo>
                    <a:cubicBezTo>
                      <a:pt x="291316" y="1358176"/>
                      <a:pt x="292157" y="1358120"/>
                      <a:pt x="292997" y="1358120"/>
                    </a:cubicBezTo>
                    <a:lnTo>
                      <a:pt x="293726" y="1358120"/>
                    </a:lnTo>
                    <a:cubicBezTo>
                      <a:pt x="298097" y="1358120"/>
                      <a:pt x="301795" y="1360809"/>
                      <a:pt x="303308" y="1364620"/>
                    </a:cubicBezTo>
                    <a:cubicBezTo>
                      <a:pt x="305661" y="1364844"/>
                      <a:pt x="307903" y="1365909"/>
                      <a:pt x="309640" y="1367590"/>
                    </a:cubicBezTo>
                    <a:lnTo>
                      <a:pt x="310369" y="1368319"/>
                    </a:lnTo>
                    <a:cubicBezTo>
                      <a:pt x="313787" y="1371737"/>
                      <a:pt x="314291" y="1376948"/>
                      <a:pt x="311938" y="1380927"/>
                    </a:cubicBezTo>
                    <a:cubicBezTo>
                      <a:pt x="311938" y="1381095"/>
                      <a:pt x="311938" y="1381263"/>
                      <a:pt x="311938" y="1381375"/>
                    </a:cubicBezTo>
                    <a:lnTo>
                      <a:pt x="311938" y="1382832"/>
                    </a:lnTo>
                    <a:cubicBezTo>
                      <a:pt x="311938" y="1386587"/>
                      <a:pt x="309920" y="1390005"/>
                      <a:pt x="306726" y="1391798"/>
                    </a:cubicBezTo>
                    <a:cubicBezTo>
                      <a:pt x="308239" y="1392695"/>
                      <a:pt x="309528" y="1393928"/>
                      <a:pt x="310481" y="1395497"/>
                    </a:cubicBezTo>
                    <a:cubicBezTo>
                      <a:pt x="310873" y="1395721"/>
                      <a:pt x="311265" y="1396001"/>
                      <a:pt x="311602" y="1396281"/>
                    </a:cubicBezTo>
                    <a:cubicBezTo>
                      <a:pt x="315580" y="1396842"/>
                      <a:pt x="318830" y="1399587"/>
                      <a:pt x="320007" y="1403286"/>
                    </a:cubicBezTo>
                    <a:lnTo>
                      <a:pt x="320904" y="1402893"/>
                    </a:lnTo>
                    <a:cubicBezTo>
                      <a:pt x="324882" y="1401045"/>
                      <a:pt x="329533" y="1401885"/>
                      <a:pt x="332616" y="1404967"/>
                    </a:cubicBezTo>
                    <a:lnTo>
                      <a:pt x="333344" y="1405695"/>
                    </a:lnTo>
                    <a:cubicBezTo>
                      <a:pt x="335249" y="1407657"/>
                      <a:pt x="336370" y="1410234"/>
                      <a:pt x="336370" y="1412980"/>
                    </a:cubicBezTo>
                    <a:lnTo>
                      <a:pt x="336370" y="1415166"/>
                    </a:lnTo>
                    <a:lnTo>
                      <a:pt x="337715" y="1418248"/>
                    </a:lnTo>
                    <a:cubicBezTo>
                      <a:pt x="338275" y="1419537"/>
                      <a:pt x="338555" y="1420938"/>
                      <a:pt x="338555" y="1422339"/>
                    </a:cubicBezTo>
                    <a:lnTo>
                      <a:pt x="338555" y="1424300"/>
                    </a:lnTo>
                    <a:cubicBezTo>
                      <a:pt x="339620" y="1426990"/>
                      <a:pt x="339508" y="1430072"/>
                      <a:pt x="338163" y="1432705"/>
                    </a:cubicBezTo>
                    <a:lnTo>
                      <a:pt x="337659" y="1433714"/>
                    </a:lnTo>
                    <a:lnTo>
                      <a:pt x="338443" y="1435507"/>
                    </a:lnTo>
                    <a:cubicBezTo>
                      <a:pt x="338555" y="1435787"/>
                      <a:pt x="338667" y="1436012"/>
                      <a:pt x="338724" y="1436292"/>
                    </a:cubicBezTo>
                    <a:lnTo>
                      <a:pt x="340909" y="1442792"/>
                    </a:lnTo>
                    <a:cubicBezTo>
                      <a:pt x="341749" y="1445370"/>
                      <a:pt x="341581" y="1448228"/>
                      <a:pt x="340349" y="1450693"/>
                    </a:cubicBezTo>
                    <a:lnTo>
                      <a:pt x="340068" y="1451254"/>
                    </a:lnTo>
                    <a:lnTo>
                      <a:pt x="338555" y="1456801"/>
                    </a:lnTo>
                    <a:lnTo>
                      <a:pt x="338555" y="1458258"/>
                    </a:lnTo>
                    <a:cubicBezTo>
                      <a:pt x="338555" y="1462181"/>
                      <a:pt x="336314" y="1465768"/>
                      <a:pt x="332840" y="1467505"/>
                    </a:cubicBezTo>
                    <a:lnTo>
                      <a:pt x="332055" y="1467897"/>
                    </a:lnTo>
                    <a:cubicBezTo>
                      <a:pt x="331831" y="1470194"/>
                      <a:pt x="330822" y="1472436"/>
                      <a:pt x="329085" y="1474173"/>
                    </a:cubicBezTo>
                    <a:lnTo>
                      <a:pt x="328357" y="1474902"/>
                    </a:lnTo>
                    <a:cubicBezTo>
                      <a:pt x="327516" y="1475742"/>
                      <a:pt x="326563" y="1476414"/>
                      <a:pt x="325555" y="1476919"/>
                    </a:cubicBezTo>
                    <a:cubicBezTo>
                      <a:pt x="325331" y="1477199"/>
                      <a:pt x="325050" y="1477535"/>
                      <a:pt x="324770" y="1477760"/>
                    </a:cubicBezTo>
                    <a:lnTo>
                      <a:pt x="323313" y="1479216"/>
                    </a:lnTo>
                    <a:cubicBezTo>
                      <a:pt x="321352" y="1481178"/>
                      <a:pt x="318718" y="1482242"/>
                      <a:pt x="315972" y="1482242"/>
                    </a:cubicBezTo>
                    <a:lnTo>
                      <a:pt x="314515" y="1482242"/>
                    </a:lnTo>
                    <a:cubicBezTo>
                      <a:pt x="313843" y="1482242"/>
                      <a:pt x="313171" y="1482186"/>
                      <a:pt x="312554" y="1482074"/>
                    </a:cubicBezTo>
                    <a:lnTo>
                      <a:pt x="312554" y="1482074"/>
                    </a:lnTo>
                    <a:cubicBezTo>
                      <a:pt x="312274" y="1482354"/>
                      <a:pt x="311994" y="1482579"/>
                      <a:pt x="311714" y="1482803"/>
                    </a:cubicBezTo>
                    <a:cubicBezTo>
                      <a:pt x="311657" y="1483139"/>
                      <a:pt x="311545" y="1483475"/>
                      <a:pt x="311433" y="1483755"/>
                    </a:cubicBezTo>
                    <a:lnTo>
                      <a:pt x="310705" y="1485885"/>
                    </a:lnTo>
                    <a:cubicBezTo>
                      <a:pt x="309752" y="1488687"/>
                      <a:pt x="307679" y="1490872"/>
                      <a:pt x="305101" y="1492049"/>
                    </a:cubicBezTo>
                    <a:cubicBezTo>
                      <a:pt x="304765" y="1492553"/>
                      <a:pt x="304317" y="1493058"/>
                      <a:pt x="303868" y="1493506"/>
                    </a:cubicBezTo>
                    <a:lnTo>
                      <a:pt x="303196" y="1494178"/>
                    </a:lnTo>
                    <a:cubicBezTo>
                      <a:pt x="303084" y="1494795"/>
                      <a:pt x="302972" y="1495355"/>
                      <a:pt x="302804" y="1495916"/>
                    </a:cubicBezTo>
                    <a:lnTo>
                      <a:pt x="302075" y="1498045"/>
                    </a:lnTo>
                    <a:cubicBezTo>
                      <a:pt x="301571" y="1499558"/>
                      <a:pt x="300730" y="1500959"/>
                      <a:pt x="299553" y="1502080"/>
                    </a:cubicBezTo>
                    <a:lnTo>
                      <a:pt x="297424" y="1504209"/>
                    </a:lnTo>
                    <a:cubicBezTo>
                      <a:pt x="296415" y="1505218"/>
                      <a:pt x="295239" y="1506002"/>
                      <a:pt x="293950" y="1506506"/>
                    </a:cubicBezTo>
                    <a:lnTo>
                      <a:pt x="290363" y="1507963"/>
                    </a:lnTo>
                    <a:cubicBezTo>
                      <a:pt x="290251" y="1509196"/>
                      <a:pt x="289915" y="1510429"/>
                      <a:pt x="289299" y="1511606"/>
                    </a:cubicBezTo>
                    <a:lnTo>
                      <a:pt x="288570" y="1513063"/>
                    </a:lnTo>
                    <a:cubicBezTo>
                      <a:pt x="288122" y="1513903"/>
                      <a:pt x="287617" y="1514688"/>
                      <a:pt x="286945" y="1515416"/>
                    </a:cubicBezTo>
                    <a:cubicBezTo>
                      <a:pt x="286665" y="1516201"/>
                      <a:pt x="286273" y="1516986"/>
                      <a:pt x="285768" y="1517714"/>
                    </a:cubicBezTo>
                    <a:lnTo>
                      <a:pt x="284311" y="1519843"/>
                    </a:lnTo>
                    <a:cubicBezTo>
                      <a:pt x="282742" y="1522253"/>
                      <a:pt x="280221" y="1523822"/>
                      <a:pt x="277419" y="1524327"/>
                    </a:cubicBezTo>
                    <a:lnTo>
                      <a:pt x="273104" y="1525055"/>
                    </a:lnTo>
                    <a:cubicBezTo>
                      <a:pt x="272544" y="1525167"/>
                      <a:pt x="271983" y="1525223"/>
                      <a:pt x="271423" y="1525223"/>
                    </a:cubicBezTo>
                    <a:lnTo>
                      <a:pt x="270470" y="1525223"/>
                    </a:lnTo>
                    <a:cubicBezTo>
                      <a:pt x="271703" y="1528921"/>
                      <a:pt x="270806" y="1533012"/>
                      <a:pt x="268004" y="1535814"/>
                    </a:cubicBezTo>
                    <a:lnTo>
                      <a:pt x="267556" y="1536263"/>
                    </a:lnTo>
                    <a:cubicBezTo>
                      <a:pt x="267164" y="1537439"/>
                      <a:pt x="266491" y="1538504"/>
                      <a:pt x="265707" y="1539456"/>
                    </a:cubicBezTo>
                    <a:cubicBezTo>
                      <a:pt x="265259" y="1541306"/>
                      <a:pt x="264306" y="1543043"/>
                      <a:pt x="262961" y="1544444"/>
                    </a:cubicBezTo>
                    <a:lnTo>
                      <a:pt x="261504" y="1545901"/>
                    </a:lnTo>
                    <a:cubicBezTo>
                      <a:pt x="260720" y="1546685"/>
                      <a:pt x="259823" y="1547302"/>
                      <a:pt x="258814" y="1547806"/>
                    </a:cubicBezTo>
                    <a:lnTo>
                      <a:pt x="258142" y="1548142"/>
                    </a:lnTo>
                    <a:cubicBezTo>
                      <a:pt x="259655" y="1548647"/>
                      <a:pt x="261000" y="1549487"/>
                      <a:pt x="262177" y="1550608"/>
                    </a:cubicBezTo>
                    <a:lnTo>
                      <a:pt x="262905" y="1551336"/>
                    </a:lnTo>
                    <a:cubicBezTo>
                      <a:pt x="263409" y="1551841"/>
                      <a:pt x="263858" y="1552345"/>
                      <a:pt x="264250" y="1552962"/>
                    </a:cubicBezTo>
                    <a:lnTo>
                      <a:pt x="264418" y="1553186"/>
                    </a:lnTo>
                    <a:lnTo>
                      <a:pt x="265987" y="1554138"/>
                    </a:lnTo>
                    <a:cubicBezTo>
                      <a:pt x="269405" y="1556268"/>
                      <a:pt x="271143" y="1558677"/>
                      <a:pt x="271759" y="1561423"/>
                    </a:cubicBezTo>
                    <a:close/>
                    <a:moveTo>
                      <a:pt x="1140449" y="1552849"/>
                    </a:moveTo>
                    <a:lnTo>
                      <a:pt x="1140449" y="1552849"/>
                    </a:lnTo>
                    <a:lnTo>
                      <a:pt x="1140449" y="1552849"/>
                    </a:lnTo>
                    <a:close/>
                    <a:moveTo>
                      <a:pt x="1156364" y="1525952"/>
                    </a:moveTo>
                    <a:cubicBezTo>
                      <a:pt x="1156420" y="1526232"/>
                      <a:pt x="1156420" y="1526456"/>
                      <a:pt x="1156476" y="1526736"/>
                    </a:cubicBezTo>
                    <a:cubicBezTo>
                      <a:pt x="1156588" y="1526624"/>
                      <a:pt x="1156644" y="1526512"/>
                      <a:pt x="1156756" y="1526400"/>
                    </a:cubicBezTo>
                    <a:cubicBezTo>
                      <a:pt x="1156588" y="1526232"/>
                      <a:pt x="1156476" y="1526064"/>
                      <a:pt x="1156364" y="1525952"/>
                    </a:cubicBezTo>
                    <a:close/>
                    <a:moveTo>
                      <a:pt x="259487" y="1523430"/>
                    </a:moveTo>
                    <a:lnTo>
                      <a:pt x="259487" y="1523430"/>
                    </a:lnTo>
                    <a:lnTo>
                      <a:pt x="259487" y="1523430"/>
                    </a:lnTo>
                    <a:close/>
                    <a:moveTo>
                      <a:pt x="1164097" y="1509757"/>
                    </a:moveTo>
                    <a:lnTo>
                      <a:pt x="1164097" y="1509757"/>
                    </a:lnTo>
                    <a:lnTo>
                      <a:pt x="1164097" y="1509757"/>
                    </a:lnTo>
                    <a:close/>
                    <a:moveTo>
                      <a:pt x="417456" y="1497597"/>
                    </a:moveTo>
                    <a:lnTo>
                      <a:pt x="417456" y="1497597"/>
                    </a:lnTo>
                    <a:lnTo>
                      <a:pt x="417456" y="1497597"/>
                    </a:lnTo>
                    <a:close/>
                    <a:moveTo>
                      <a:pt x="288178" y="1394936"/>
                    </a:moveTo>
                    <a:lnTo>
                      <a:pt x="288178" y="1394936"/>
                    </a:lnTo>
                    <a:lnTo>
                      <a:pt x="288178" y="1394936"/>
                    </a:lnTo>
                    <a:close/>
                    <a:moveTo>
                      <a:pt x="209221" y="1359017"/>
                    </a:moveTo>
                    <a:lnTo>
                      <a:pt x="209221" y="1359017"/>
                    </a:lnTo>
                    <a:lnTo>
                      <a:pt x="209221" y="1359017"/>
                    </a:lnTo>
                    <a:close/>
                    <a:moveTo>
                      <a:pt x="218579" y="1314523"/>
                    </a:moveTo>
                    <a:lnTo>
                      <a:pt x="218579" y="1314523"/>
                    </a:lnTo>
                    <a:lnTo>
                      <a:pt x="218579" y="1314523"/>
                    </a:lnTo>
                    <a:close/>
                    <a:moveTo>
                      <a:pt x="691702" y="1219764"/>
                    </a:moveTo>
                    <a:lnTo>
                      <a:pt x="691702" y="1219764"/>
                    </a:lnTo>
                    <a:lnTo>
                      <a:pt x="691702" y="1219764"/>
                    </a:lnTo>
                    <a:close/>
                    <a:moveTo>
                      <a:pt x="143882" y="995054"/>
                    </a:moveTo>
                    <a:lnTo>
                      <a:pt x="143882" y="995054"/>
                    </a:lnTo>
                    <a:lnTo>
                      <a:pt x="143882" y="995054"/>
                    </a:lnTo>
                    <a:close/>
                    <a:moveTo>
                      <a:pt x="112277" y="890993"/>
                    </a:moveTo>
                    <a:lnTo>
                      <a:pt x="112277" y="890993"/>
                    </a:lnTo>
                    <a:lnTo>
                      <a:pt x="112277" y="890993"/>
                    </a:lnTo>
                    <a:close/>
                    <a:moveTo>
                      <a:pt x="1604214" y="483938"/>
                    </a:moveTo>
                    <a:lnTo>
                      <a:pt x="1604214" y="483938"/>
                    </a:lnTo>
                    <a:lnTo>
                      <a:pt x="1604214" y="483938"/>
                    </a:lnTo>
                    <a:close/>
                    <a:moveTo>
                      <a:pt x="1645177" y="405710"/>
                    </a:moveTo>
                    <a:lnTo>
                      <a:pt x="1645177" y="405710"/>
                    </a:lnTo>
                    <a:lnTo>
                      <a:pt x="1645177" y="405710"/>
                    </a:lnTo>
                    <a:close/>
                    <a:moveTo>
                      <a:pt x="230740" y="334599"/>
                    </a:moveTo>
                    <a:lnTo>
                      <a:pt x="230740" y="334599"/>
                    </a:lnTo>
                    <a:lnTo>
                      <a:pt x="230740" y="334599"/>
                    </a:lnTo>
                    <a:close/>
                    <a:moveTo>
                      <a:pt x="283863" y="316667"/>
                    </a:moveTo>
                    <a:lnTo>
                      <a:pt x="283863" y="316667"/>
                    </a:lnTo>
                    <a:lnTo>
                      <a:pt x="283863" y="316667"/>
                    </a:lnTo>
                    <a:close/>
                    <a:moveTo>
                      <a:pt x="764943" y="248469"/>
                    </a:moveTo>
                    <a:lnTo>
                      <a:pt x="764943" y="248469"/>
                    </a:lnTo>
                    <a:lnTo>
                      <a:pt x="764943" y="248469"/>
                    </a:lnTo>
                    <a:close/>
                    <a:moveTo>
                      <a:pt x="540906" y="47464"/>
                    </a:moveTo>
                    <a:lnTo>
                      <a:pt x="540906" y="47464"/>
                    </a:lnTo>
                    <a:lnTo>
                      <a:pt x="540906" y="47464"/>
                    </a:lnTo>
                    <a:close/>
                    <a:moveTo>
                      <a:pt x="652925" y="31661"/>
                    </a:moveTo>
                    <a:lnTo>
                      <a:pt x="652925" y="31661"/>
                    </a:lnTo>
                    <a:lnTo>
                      <a:pt x="652925" y="31661"/>
                    </a:lnTo>
                    <a:close/>
                    <a:moveTo>
                      <a:pt x="637850" y="26674"/>
                    </a:moveTo>
                    <a:lnTo>
                      <a:pt x="637850" y="26674"/>
                    </a:lnTo>
                    <a:lnTo>
                      <a:pt x="637850" y="26674"/>
                    </a:lnTo>
                    <a:close/>
                  </a:path>
                </a:pathLst>
              </a:custGeom>
              <a:grpFill/>
              <a:ln w="559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pt-BR" sz="27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58" name="Gráfico 6">
              <a:extLst>
                <a:ext uri="{FF2B5EF4-FFF2-40B4-BE49-F238E27FC236}">
                  <a16:creationId xmlns:a16="http://schemas.microsoft.com/office/drawing/2014/main" id="{101E5A90-2356-414F-8EA9-89617ABDF46A}"/>
                </a:ext>
              </a:extLst>
            </p:cNvPr>
            <p:cNvGrpSpPr/>
            <p:nvPr/>
          </p:nvGrpSpPr>
          <p:grpSpPr>
            <a:xfrm>
              <a:off x="8549659" y="1781859"/>
              <a:ext cx="1529780" cy="1307854"/>
              <a:chOff x="8549659" y="1781859"/>
              <a:chExt cx="1529780" cy="1307854"/>
            </a:xfrm>
            <a:grpFill/>
          </p:grpSpPr>
          <p:sp>
            <p:nvSpPr>
              <p:cNvPr id="59" name="Forma Livre: Forma 58">
                <a:extLst>
                  <a:ext uri="{FF2B5EF4-FFF2-40B4-BE49-F238E27FC236}">
                    <a16:creationId xmlns:a16="http://schemas.microsoft.com/office/drawing/2014/main" id="{38DDE6CB-9A1B-49B3-8FCE-6D44E849E4C5}"/>
                  </a:ext>
                </a:extLst>
              </p:cNvPr>
              <p:cNvSpPr/>
              <p:nvPr/>
            </p:nvSpPr>
            <p:spPr>
              <a:xfrm>
                <a:off x="8560333" y="1792226"/>
                <a:ext cx="1509196" cy="1287176"/>
              </a:xfrm>
              <a:custGeom>
                <a:avLst/>
                <a:gdLst>
                  <a:gd name="connsiteX0" fmla="*/ 1507739 w 1509196"/>
                  <a:gd name="connsiteY0" fmla="*/ 584357 h 1287176"/>
                  <a:gd name="connsiteX1" fmla="*/ 1507011 w 1509196"/>
                  <a:gd name="connsiteY1" fmla="*/ 583628 h 1287176"/>
                  <a:gd name="connsiteX2" fmla="*/ 1507011 w 1509196"/>
                  <a:gd name="connsiteY2" fmla="*/ 582900 h 1287176"/>
                  <a:gd name="connsiteX3" fmla="*/ 1506282 w 1509196"/>
                  <a:gd name="connsiteY3" fmla="*/ 582227 h 1287176"/>
                  <a:gd name="connsiteX4" fmla="*/ 1505610 w 1509196"/>
                  <a:gd name="connsiteY4" fmla="*/ 581499 h 1287176"/>
                  <a:gd name="connsiteX5" fmla="*/ 1504881 w 1509196"/>
                  <a:gd name="connsiteY5" fmla="*/ 579314 h 1287176"/>
                  <a:gd name="connsiteX6" fmla="*/ 1504153 w 1509196"/>
                  <a:gd name="connsiteY6" fmla="*/ 579314 h 1287176"/>
                  <a:gd name="connsiteX7" fmla="*/ 1503424 w 1509196"/>
                  <a:gd name="connsiteY7" fmla="*/ 578641 h 1287176"/>
                  <a:gd name="connsiteX8" fmla="*/ 1502024 w 1509196"/>
                  <a:gd name="connsiteY8" fmla="*/ 577913 h 1287176"/>
                  <a:gd name="connsiteX9" fmla="*/ 1500566 w 1509196"/>
                  <a:gd name="connsiteY9" fmla="*/ 575727 h 1287176"/>
                  <a:gd name="connsiteX10" fmla="*/ 1498381 w 1509196"/>
                  <a:gd name="connsiteY10" fmla="*/ 573598 h 1287176"/>
                  <a:gd name="connsiteX11" fmla="*/ 1495523 w 1509196"/>
                  <a:gd name="connsiteY11" fmla="*/ 570740 h 1287176"/>
                  <a:gd name="connsiteX12" fmla="*/ 1494122 w 1509196"/>
                  <a:gd name="connsiteY12" fmla="*/ 569283 h 1287176"/>
                  <a:gd name="connsiteX13" fmla="*/ 1490536 w 1509196"/>
                  <a:gd name="connsiteY13" fmla="*/ 564240 h 1287176"/>
                  <a:gd name="connsiteX14" fmla="*/ 1489079 w 1509196"/>
                  <a:gd name="connsiteY14" fmla="*/ 562110 h 1287176"/>
                  <a:gd name="connsiteX15" fmla="*/ 1486894 w 1509196"/>
                  <a:gd name="connsiteY15" fmla="*/ 559925 h 1287176"/>
                  <a:gd name="connsiteX16" fmla="*/ 1485493 w 1509196"/>
                  <a:gd name="connsiteY16" fmla="*/ 557795 h 1287176"/>
                  <a:gd name="connsiteX17" fmla="*/ 1483307 w 1509196"/>
                  <a:gd name="connsiteY17" fmla="*/ 554209 h 1287176"/>
                  <a:gd name="connsiteX18" fmla="*/ 1481906 w 1509196"/>
                  <a:gd name="connsiteY18" fmla="*/ 552023 h 1287176"/>
                  <a:gd name="connsiteX19" fmla="*/ 1478320 w 1509196"/>
                  <a:gd name="connsiteY19" fmla="*/ 547036 h 1287176"/>
                  <a:gd name="connsiteX20" fmla="*/ 1477591 w 1509196"/>
                  <a:gd name="connsiteY20" fmla="*/ 546308 h 1287176"/>
                  <a:gd name="connsiteX21" fmla="*/ 1473276 w 1509196"/>
                  <a:gd name="connsiteY21" fmla="*/ 541264 h 1287176"/>
                  <a:gd name="connsiteX22" fmla="*/ 1472548 w 1509196"/>
                  <a:gd name="connsiteY22" fmla="*/ 540592 h 1287176"/>
                  <a:gd name="connsiteX23" fmla="*/ 1470419 w 1509196"/>
                  <a:gd name="connsiteY23" fmla="*/ 538406 h 1287176"/>
                  <a:gd name="connsiteX24" fmla="*/ 1468962 w 1509196"/>
                  <a:gd name="connsiteY24" fmla="*/ 535548 h 1287176"/>
                  <a:gd name="connsiteX25" fmla="*/ 1467561 w 1509196"/>
                  <a:gd name="connsiteY25" fmla="*/ 534820 h 1287176"/>
                  <a:gd name="connsiteX26" fmla="*/ 1466104 w 1509196"/>
                  <a:gd name="connsiteY26" fmla="*/ 532691 h 1287176"/>
                  <a:gd name="connsiteX27" fmla="*/ 1463918 w 1509196"/>
                  <a:gd name="connsiteY27" fmla="*/ 529777 h 1287176"/>
                  <a:gd name="connsiteX28" fmla="*/ 1462517 w 1509196"/>
                  <a:gd name="connsiteY28" fmla="*/ 527647 h 1287176"/>
                  <a:gd name="connsiteX29" fmla="*/ 1460332 w 1509196"/>
                  <a:gd name="connsiteY29" fmla="*/ 525518 h 1287176"/>
                  <a:gd name="connsiteX30" fmla="*/ 1458931 w 1509196"/>
                  <a:gd name="connsiteY30" fmla="*/ 525518 h 1287176"/>
                  <a:gd name="connsiteX31" fmla="*/ 1456746 w 1509196"/>
                  <a:gd name="connsiteY31" fmla="*/ 523332 h 1287176"/>
                  <a:gd name="connsiteX32" fmla="*/ 1456017 w 1509196"/>
                  <a:gd name="connsiteY32" fmla="*/ 522604 h 1287176"/>
                  <a:gd name="connsiteX33" fmla="*/ 1455345 w 1509196"/>
                  <a:gd name="connsiteY33" fmla="*/ 522604 h 1287176"/>
                  <a:gd name="connsiteX34" fmla="*/ 1454616 w 1509196"/>
                  <a:gd name="connsiteY34" fmla="*/ 522604 h 1287176"/>
                  <a:gd name="connsiteX35" fmla="*/ 1453888 w 1509196"/>
                  <a:gd name="connsiteY35" fmla="*/ 522604 h 1287176"/>
                  <a:gd name="connsiteX36" fmla="*/ 1451030 w 1509196"/>
                  <a:gd name="connsiteY36" fmla="*/ 521875 h 1287176"/>
                  <a:gd name="connsiteX37" fmla="*/ 1448172 w 1509196"/>
                  <a:gd name="connsiteY37" fmla="*/ 522604 h 1287176"/>
                  <a:gd name="connsiteX38" fmla="*/ 1446715 w 1509196"/>
                  <a:gd name="connsiteY38" fmla="*/ 523332 h 1287176"/>
                  <a:gd name="connsiteX39" fmla="*/ 1444585 w 1509196"/>
                  <a:gd name="connsiteY39" fmla="*/ 522604 h 1287176"/>
                  <a:gd name="connsiteX40" fmla="*/ 1443857 w 1509196"/>
                  <a:gd name="connsiteY40" fmla="*/ 522604 h 1287176"/>
                  <a:gd name="connsiteX41" fmla="*/ 1439542 w 1509196"/>
                  <a:gd name="connsiteY41" fmla="*/ 521203 h 1287176"/>
                  <a:gd name="connsiteX42" fmla="*/ 1434499 w 1509196"/>
                  <a:gd name="connsiteY42" fmla="*/ 519017 h 1287176"/>
                  <a:gd name="connsiteX43" fmla="*/ 1433770 w 1509196"/>
                  <a:gd name="connsiteY43" fmla="*/ 519017 h 1287176"/>
                  <a:gd name="connsiteX44" fmla="*/ 1433770 w 1509196"/>
                  <a:gd name="connsiteY44" fmla="*/ 519746 h 1287176"/>
                  <a:gd name="connsiteX45" fmla="*/ 1435227 w 1509196"/>
                  <a:gd name="connsiteY45" fmla="*/ 520474 h 1287176"/>
                  <a:gd name="connsiteX46" fmla="*/ 1435956 w 1509196"/>
                  <a:gd name="connsiteY46" fmla="*/ 521203 h 1287176"/>
                  <a:gd name="connsiteX47" fmla="*/ 1436684 w 1509196"/>
                  <a:gd name="connsiteY47" fmla="*/ 521875 h 1287176"/>
                  <a:gd name="connsiteX48" fmla="*/ 1437357 w 1509196"/>
                  <a:gd name="connsiteY48" fmla="*/ 523332 h 1287176"/>
                  <a:gd name="connsiteX49" fmla="*/ 1437357 w 1509196"/>
                  <a:gd name="connsiteY49" fmla="*/ 524061 h 1287176"/>
                  <a:gd name="connsiteX50" fmla="*/ 1437357 w 1509196"/>
                  <a:gd name="connsiteY50" fmla="*/ 524789 h 1287176"/>
                  <a:gd name="connsiteX51" fmla="*/ 1435956 w 1509196"/>
                  <a:gd name="connsiteY51" fmla="*/ 524789 h 1287176"/>
                  <a:gd name="connsiteX52" fmla="*/ 1435227 w 1509196"/>
                  <a:gd name="connsiteY52" fmla="*/ 524789 h 1287176"/>
                  <a:gd name="connsiteX53" fmla="*/ 1434499 w 1509196"/>
                  <a:gd name="connsiteY53" fmla="*/ 525518 h 1287176"/>
                  <a:gd name="connsiteX54" fmla="*/ 1433770 w 1509196"/>
                  <a:gd name="connsiteY54" fmla="*/ 525518 h 1287176"/>
                  <a:gd name="connsiteX55" fmla="*/ 1433098 w 1509196"/>
                  <a:gd name="connsiteY55" fmla="*/ 525518 h 1287176"/>
                  <a:gd name="connsiteX56" fmla="*/ 1431641 w 1509196"/>
                  <a:gd name="connsiteY56" fmla="*/ 524789 h 1287176"/>
                  <a:gd name="connsiteX57" fmla="*/ 1430912 w 1509196"/>
                  <a:gd name="connsiteY57" fmla="*/ 524061 h 1287176"/>
                  <a:gd name="connsiteX58" fmla="*/ 1430912 w 1509196"/>
                  <a:gd name="connsiteY58" fmla="*/ 523332 h 1287176"/>
                  <a:gd name="connsiteX59" fmla="*/ 1430184 w 1509196"/>
                  <a:gd name="connsiteY59" fmla="*/ 523332 h 1287176"/>
                  <a:gd name="connsiteX60" fmla="*/ 1430184 w 1509196"/>
                  <a:gd name="connsiteY60" fmla="*/ 522604 h 1287176"/>
                  <a:gd name="connsiteX61" fmla="*/ 1429455 w 1509196"/>
                  <a:gd name="connsiteY61" fmla="*/ 522604 h 1287176"/>
                  <a:gd name="connsiteX62" fmla="*/ 1428783 w 1509196"/>
                  <a:gd name="connsiteY62" fmla="*/ 521875 h 1287176"/>
                  <a:gd name="connsiteX63" fmla="*/ 1426598 w 1509196"/>
                  <a:gd name="connsiteY63" fmla="*/ 520474 h 1287176"/>
                  <a:gd name="connsiteX64" fmla="*/ 1426598 w 1509196"/>
                  <a:gd name="connsiteY64" fmla="*/ 519746 h 1287176"/>
                  <a:gd name="connsiteX65" fmla="*/ 1427326 w 1509196"/>
                  <a:gd name="connsiteY65" fmla="*/ 520474 h 1287176"/>
                  <a:gd name="connsiteX66" fmla="*/ 1431641 w 1509196"/>
                  <a:gd name="connsiteY66" fmla="*/ 521875 h 1287176"/>
                  <a:gd name="connsiteX67" fmla="*/ 1432369 w 1509196"/>
                  <a:gd name="connsiteY67" fmla="*/ 522604 h 1287176"/>
                  <a:gd name="connsiteX68" fmla="*/ 1434499 w 1509196"/>
                  <a:gd name="connsiteY68" fmla="*/ 523332 h 1287176"/>
                  <a:gd name="connsiteX69" fmla="*/ 1435227 w 1509196"/>
                  <a:gd name="connsiteY69" fmla="*/ 523332 h 1287176"/>
                  <a:gd name="connsiteX70" fmla="*/ 1435227 w 1509196"/>
                  <a:gd name="connsiteY70" fmla="*/ 522604 h 1287176"/>
                  <a:gd name="connsiteX71" fmla="*/ 1434499 w 1509196"/>
                  <a:gd name="connsiteY71" fmla="*/ 521875 h 1287176"/>
                  <a:gd name="connsiteX72" fmla="*/ 1431641 w 1509196"/>
                  <a:gd name="connsiteY72" fmla="*/ 520474 h 1287176"/>
                  <a:gd name="connsiteX73" fmla="*/ 1431641 w 1509196"/>
                  <a:gd name="connsiteY73" fmla="*/ 519746 h 1287176"/>
                  <a:gd name="connsiteX74" fmla="*/ 1430912 w 1509196"/>
                  <a:gd name="connsiteY74" fmla="*/ 519017 h 1287176"/>
                  <a:gd name="connsiteX75" fmla="*/ 1430184 w 1509196"/>
                  <a:gd name="connsiteY75" fmla="*/ 518289 h 1287176"/>
                  <a:gd name="connsiteX76" fmla="*/ 1430912 w 1509196"/>
                  <a:gd name="connsiteY76" fmla="*/ 518289 h 1287176"/>
                  <a:gd name="connsiteX77" fmla="*/ 1430912 w 1509196"/>
                  <a:gd name="connsiteY77" fmla="*/ 517616 h 1287176"/>
                  <a:gd name="connsiteX78" fmla="*/ 1430184 w 1509196"/>
                  <a:gd name="connsiteY78" fmla="*/ 516888 h 1287176"/>
                  <a:gd name="connsiteX79" fmla="*/ 1428783 w 1509196"/>
                  <a:gd name="connsiteY79" fmla="*/ 516160 h 1287176"/>
                  <a:gd name="connsiteX80" fmla="*/ 1422283 w 1509196"/>
                  <a:gd name="connsiteY80" fmla="*/ 511845 h 1287176"/>
                  <a:gd name="connsiteX81" fmla="*/ 1417968 w 1509196"/>
                  <a:gd name="connsiteY81" fmla="*/ 508987 h 1287176"/>
                  <a:gd name="connsiteX82" fmla="*/ 1417295 w 1509196"/>
                  <a:gd name="connsiteY82" fmla="*/ 508258 h 1287176"/>
                  <a:gd name="connsiteX83" fmla="*/ 1415110 w 1509196"/>
                  <a:gd name="connsiteY83" fmla="*/ 506801 h 1287176"/>
                  <a:gd name="connsiteX84" fmla="*/ 1412981 w 1509196"/>
                  <a:gd name="connsiteY84" fmla="*/ 505400 h 1287176"/>
                  <a:gd name="connsiteX85" fmla="*/ 1410066 w 1509196"/>
                  <a:gd name="connsiteY85" fmla="*/ 502542 h 1287176"/>
                  <a:gd name="connsiteX86" fmla="*/ 1407937 w 1509196"/>
                  <a:gd name="connsiteY86" fmla="*/ 500357 h 1287176"/>
                  <a:gd name="connsiteX87" fmla="*/ 1406480 w 1509196"/>
                  <a:gd name="connsiteY87" fmla="*/ 498956 h 1287176"/>
                  <a:gd name="connsiteX88" fmla="*/ 1405079 w 1509196"/>
                  <a:gd name="connsiteY88" fmla="*/ 498228 h 1287176"/>
                  <a:gd name="connsiteX89" fmla="*/ 1402894 w 1509196"/>
                  <a:gd name="connsiteY89" fmla="*/ 496042 h 1287176"/>
                  <a:gd name="connsiteX90" fmla="*/ 1401493 w 1509196"/>
                  <a:gd name="connsiteY90" fmla="*/ 493913 h 1287176"/>
                  <a:gd name="connsiteX91" fmla="*/ 1399307 w 1509196"/>
                  <a:gd name="connsiteY91" fmla="*/ 491727 h 1287176"/>
                  <a:gd name="connsiteX92" fmla="*/ 1397178 w 1509196"/>
                  <a:gd name="connsiteY92" fmla="*/ 490326 h 1287176"/>
                  <a:gd name="connsiteX93" fmla="*/ 1393591 w 1509196"/>
                  <a:gd name="connsiteY93" fmla="*/ 486740 h 1287176"/>
                  <a:gd name="connsiteX94" fmla="*/ 1390734 w 1509196"/>
                  <a:gd name="connsiteY94" fmla="*/ 484555 h 1287176"/>
                  <a:gd name="connsiteX95" fmla="*/ 1388548 w 1509196"/>
                  <a:gd name="connsiteY95" fmla="*/ 483154 h 1287176"/>
                  <a:gd name="connsiteX96" fmla="*/ 1386419 w 1509196"/>
                  <a:gd name="connsiteY96" fmla="*/ 480240 h 1287176"/>
                  <a:gd name="connsiteX97" fmla="*/ 1383505 w 1509196"/>
                  <a:gd name="connsiteY97" fmla="*/ 476653 h 1287176"/>
                  <a:gd name="connsiteX98" fmla="*/ 1382104 w 1509196"/>
                  <a:gd name="connsiteY98" fmla="*/ 475252 h 1287176"/>
                  <a:gd name="connsiteX99" fmla="*/ 1379246 w 1509196"/>
                  <a:gd name="connsiteY99" fmla="*/ 471666 h 1287176"/>
                  <a:gd name="connsiteX100" fmla="*/ 1377789 w 1509196"/>
                  <a:gd name="connsiteY100" fmla="*/ 470209 h 1287176"/>
                  <a:gd name="connsiteX101" fmla="*/ 1375659 w 1509196"/>
                  <a:gd name="connsiteY101" fmla="*/ 468752 h 1287176"/>
                  <a:gd name="connsiteX102" fmla="*/ 1374931 w 1509196"/>
                  <a:gd name="connsiteY102" fmla="*/ 468080 h 1287176"/>
                  <a:gd name="connsiteX103" fmla="*/ 1372745 w 1509196"/>
                  <a:gd name="connsiteY103" fmla="*/ 465894 h 1287176"/>
                  <a:gd name="connsiteX104" fmla="*/ 1370616 w 1509196"/>
                  <a:gd name="connsiteY104" fmla="*/ 462308 h 1287176"/>
                  <a:gd name="connsiteX105" fmla="*/ 1369159 w 1509196"/>
                  <a:gd name="connsiteY105" fmla="*/ 460178 h 1287176"/>
                  <a:gd name="connsiteX106" fmla="*/ 1365573 w 1509196"/>
                  <a:gd name="connsiteY106" fmla="*/ 455135 h 1287176"/>
                  <a:gd name="connsiteX107" fmla="*/ 1363443 w 1509196"/>
                  <a:gd name="connsiteY107" fmla="*/ 451549 h 1287176"/>
                  <a:gd name="connsiteX108" fmla="*/ 1359857 w 1509196"/>
                  <a:gd name="connsiteY108" fmla="*/ 447234 h 1287176"/>
                  <a:gd name="connsiteX109" fmla="*/ 1359128 w 1509196"/>
                  <a:gd name="connsiteY109" fmla="*/ 445104 h 1287176"/>
                  <a:gd name="connsiteX110" fmla="*/ 1355542 w 1509196"/>
                  <a:gd name="connsiteY110" fmla="*/ 440061 h 1287176"/>
                  <a:gd name="connsiteX111" fmla="*/ 1351227 w 1509196"/>
                  <a:gd name="connsiteY111" fmla="*/ 433617 h 1287176"/>
                  <a:gd name="connsiteX112" fmla="*/ 1349770 w 1509196"/>
                  <a:gd name="connsiteY112" fmla="*/ 430030 h 1287176"/>
                  <a:gd name="connsiteX113" fmla="*/ 1346912 w 1509196"/>
                  <a:gd name="connsiteY113" fmla="*/ 426444 h 1287176"/>
                  <a:gd name="connsiteX114" fmla="*/ 1345455 w 1509196"/>
                  <a:gd name="connsiteY114" fmla="*/ 424258 h 1287176"/>
                  <a:gd name="connsiteX115" fmla="*/ 1344783 w 1509196"/>
                  <a:gd name="connsiteY115" fmla="*/ 422857 h 1287176"/>
                  <a:gd name="connsiteX116" fmla="*/ 1341197 w 1509196"/>
                  <a:gd name="connsiteY116" fmla="*/ 418543 h 1287176"/>
                  <a:gd name="connsiteX117" fmla="*/ 1340468 w 1509196"/>
                  <a:gd name="connsiteY117" fmla="*/ 417086 h 1287176"/>
                  <a:gd name="connsiteX118" fmla="*/ 1339011 w 1509196"/>
                  <a:gd name="connsiteY118" fmla="*/ 413499 h 1287176"/>
                  <a:gd name="connsiteX119" fmla="*/ 1337554 w 1509196"/>
                  <a:gd name="connsiteY119" fmla="*/ 410641 h 1287176"/>
                  <a:gd name="connsiteX120" fmla="*/ 1336882 w 1509196"/>
                  <a:gd name="connsiteY120" fmla="*/ 409913 h 1287176"/>
                  <a:gd name="connsiteX121" fmla="*/ 1336153 w 1509196"/>
                  <a:gd name="connsiteY121" fmla="*/ 410641 h 1287176"/>
                  <a:gd name="connsiteX122" fmla="*/ 1336882 w 1509196"/>
                  <a:gd name="connsiteY122" fmla="*/ 411370 h 1287176"/>
                  <a:gd name="connsiteX123" fmla="*/ 1336882 w 1509196"/>
                  <a:gd name="connsiteY123" fmla="*/ 412771 h 1287176"/>
                  <a:gd name="connsiteX124" fmla="*/ 1336882 w 1509196"/>
                  <a:gd name="connsiteY124" fmla="*/ 413499 h 1287176"/>
                  <a:gd name="connsiteX125" fmla="*/ 1336153 w 1509196"/>
                  <a:gd name="connsiteY125" fmla="*/ 412771 h 1287176"/>
                  <a:gd name="connsiteX126" fmla="*/ 1335425 w 1509196"/>
                  <a:gd name="connsiteY126" fmla="*/ 412771 h 1287176"/>
                  <a:gd name="connsiteX127" fmla="*/ 1335425 w 1509196"/>
                  <a:gd name="connsiteY127" fmla="*/ 412042 h 1287176"/>
                  <a:gd name="connsiteX128" fmla="*/ 1334696 w 1509196"/>
                  <a:gd name="connsiteY128" fmla="*/ 411370 h 1287176"/>
                  <a:gd name="connsiteX129" fmla="*/ 1333295 w 1509196"/>
                  <a:gd name="connsiteY129" fmla="*/ 410641 h 1287176"/>
                  <a:gd name="connsiteX130" fmla="*/ 1332567 w 1509196"/>
                  <a:gd name="connsiteY130" fmla="*/ 409913 h 1287176"/>
                  <a:gd name="connsiteX131" fmla="*/ 1332567 w 1509196"/>
                  <a:gd name="connsiteY131" fmla="*/ 407783 h 1287176"/>
                  <a:gd name="connsiteX132" fmla="*/ 1331838 w 1509196"/>
                  <a:gd name="connsiteY132" fmla="*/ 407055 h 1287176"/>
                  <a:gd name="connsiteX133" fmla="*/ 1331110 w 1509196"/>
                  <a:gd name="connsiteY133" fmla="*/ 407055 h 1287176"/>
                  <a:gd name="connsiteX134" fmla="*/ 1330381 w 1509196"/>
                  <a:gd name="connsiteY134" fmla="*/ 406326 h 1287176"/>
                  <a:gd name="connsiteX135" fmla="*/ 1329709 w 1509196"/>
                  <a:gd name="connsiteY135" fmla="*/ 405598 h 1287176"/>
                  <a:gd name="connsiteX136" fmla="*/ 1328252 w 1509196"/>
                  <a:gd name="connsiteY136" fmla="*/ 403469 h 1287176"/>
                  <a:gd name="connsiteX137" fmla="*/ 1327524 w 1509196"/>
                  <a:gd name="connsiteY137" fmla="*/ 402740 h 1287176"/>
                  <a:gd name="connsiteX138" fmla="*/ 1326795 w 1509196"/>
                  <a:gd name="connsiteY138" fmla="*/ 402740 h 1287176"/>
                  <a:gd name="connsiteX139" fmla="*/ 1326067 w 1509196"/>
                  <a:gd name="connsiteY139" fmla="*/ 402012 h 1287176"/>
                  <a:gd name="connsiteX140" fmla="*/ 1325394 w 1509196"/>
                  <a:gd name="connsiteY140" fmla="*/ 402740 h 1287176"/>
                  <a:gd name="connsiteX141" fmla="*/ 1324666 w 1509196"/>
                  <a:gd name="connsiteY141" fmla="*/ 402740 h 1287176"/>
                  <a:gd name="connsiteX142" fmla="*/ 1324666 w 1509196"/>
                  <a:gd name="connsiteY142" fmla="*/ 404141 h 1287176"/>
                  <a:gd name="connsiteX143" fmla="*/ 1326067 w 1509196"/>
                  <a:gd name="connsiteY143" fmla="*/ 407783 h 1287176"/>
                  <a:gd name="connsiteX144" fmla="*/ 1325394 w 1509196"/>
                  <a:gd name="connsiteY144" fmla="*/ 407783 h 1287176"/>
                  <a:gd name="connsiteX145" fmla="*/ 1324666 w 1509196"/>
                  <a:gd name="connsiteY145" fmla="*/ 407783 h 1287176"/>
                  <a:gd name="connsiteX146" fmla="*/ 1323209 w 1509196"/>
                  <a:gd name="connsiteY146" fmla="*/ 407055 h 1287176"/>
                  <a:gd name="connsiteX147" fmla="*/ 1322480 w 1509196"/>
                  <a:gd name="connsiteY147" fmla="*/ 407055 h 1287176"/>
                  <a:gd name="connsiteX148" fmla="*/ 1321079 w 1509196"/>
                  <a:gd name="connsiteY148" fmla="*/ 407055 h 1287176"/>
                  <a:gd name="connsiteX149" fmla="*/ 1320351 w 1509196"/>
                  <a:gd name="connsiteY149" fmla="*/ 407783 h 1287176"/>
                  <a:gd name="connsiteX150" fmla="*/ 1319622 w 1509196"/>
                  <a:gd name="connsiteY150" fmla="*/ 408456 h 1287176"/>
                  <a:gd name="connsiteX151" fmla="*/ 1318894 w 1509196"/>
                  <a:gd name="connsiteY151" fmla="*/ 409913 h 1287176"/>
                  <a:gd name="connsiteX152" fmla="*/ 1318894 w 1509196"/>
                  <a:gd name="connsiteY152" fmla="*/ 410641 h 1287176"/>
                  <a:gd name="connsiteX153" fmla="*/ 1318894 w 1509196"/>
                  <a:gd name="connsiteY153" fmla="*/ 411370 h 1287176"/>
                  <a:gd name="connsiteX154" fmla="*/ 1319622 w 1509196"/>
                  <a:gd name="connsiteY154" fmla="*/ 412042 h 1287176"/>
                  <a:gd name="connsiteX155" fmla="*/ 1320351 w 1509196"/>
                  <a:gd name="connsiteY155" fmla="*/ 412771 h 1287176"/>
                  <a:gd name="connsiteX156" fmla="*/ 1321079 w 1509196"/>
                  <a:gd name="connsiteY156" fmla="*/ 413499 h 1287176"/>
                  <a:gd name="connsiteX157" fmla="*/ 1321808 w 1509196"/>
                  <a:gd name="connsiteY157" fmla="*/ 414228 h 1287176"/>
                  <a:gd name="connsiteX158" fmla="*/ 1321808 w 1509196"/>
                  <a:gd name="connsiteY158" fmla="*/ 414228 h 1287176"/>
                  <a:gd name="connsiteX159" fmla="*/ 1321079 w 1509196"/>
                  <a:gd name="connsiteY159" fmla="*/ 413499 h 1287176"/>
                  <a:gd name="connsiteX160" fmla="*/ 1320351 w 1509196"/>
                  <a:gd name="connsiteY160" fmla="*/ 412771 h 1287176"/>
                  <a:gd name="connsiteX161" fmla="*/ 1319622 w 1509196"/>
                  <a:gd name="connsiteY161" fmla="*/ 412042 h 1287176"/>
                  <a:gd name="connsiteX162" fmla="*/ 1318894 w 1509196"/>
                  <a:gd name="connsiteY162" fmla="*/ 411370 h 1287176"/>
                  <a:gd name="connsiteX163" fmla="*/ 1318894 w 1509196"/>
                  <a:gd name="connsiteY163" fmla="*/ 410641 h 1287176"/>
                  <a:gd name="connsiteX164" fmla="*/ 1318894 w 1509196"/>
                  <a:gd name="connsiteY164" fmla="*/ 409913 h 1287176"/>
                  <a:gd name="connsiteX165" fmla="*/ 1319622 w 1509196"/>
                  <a:gd name="connsiteY165" fmla="*/ 408456 h 1287176"/>
                  <a:gd name="connsiteX166" fmla="*/ 1317493 w 1509196"/>
                  <a:gd name="connsiteY166" fmla="*/ 407055 h 1287176"/>
                  <a:gd name="connsiteX167" fmla="*/ 1316764 w 1509196"/>
                  <a:gd name="connsiteY167" fmla="*/ 405598 h 1287176"/>
                  <a:gd name="connsiteX168" fmla="*/ 1316036 w 1509196"/>
                  <a:gd name="connsiteY168" fmla="*/ 404141 h 1287176"/>
                  <a:gd name="connsiteX169" fmla="*/ 1315307 w 1509196"/>
                  <a:gd name="connsiteY169" fmla="*/ 402740 h 1287176"/>
                  <a:gd name="connsiteX170" fmla="*/ 1315307 w 1509196"/>
                  <a:gd name="connsiteY170" fmla="*/ 402012 h 1287176"/>
                  <a:gd name="connsiteX171" fmla="*/ 1316036 w 1509196"/>
                  <a:gd name="connsiteY171" fmla="*/ 401283 h 1287176"/>
                  <a:gd name="connsiteX172" fmla="*/ 1315307 w 1509196"/>
                  <a:gd name="connsiteY172" fmla="*/ 399882 h 1287176"/>
                  <a:gd name="connsiteX173" fmla="*/ 1315307 w 1509196"/>
                  <a:gd name="connsiteY173" fmla="*/ 399154 h 1287176"/>
                  <a:gd name="connsiteX174" fmla="*/ 1316036 w 1509196"/>
                  <a:gd name="connsiteY174" fmla="*/ 398425 h 1287176"/>
                  <a:gd name="connsiteX175" fmla="*/ 1309592 w 1509196"/>
                  <a:gd name="connsiteY175" fmla="*/ 396968 h 1287176"/>
                  <a:gd name="connsiteX176" fmla="*/ 1300233 w 1509196"/>
                  <a:gd name="connsiteY176" fmla="*/ 395567 h 1287176"/>
                  <a:gd name="connsiteX177" fmla="*/ 1298104 w 1509196"/>
                  <a:gd name="connsiteY177" fmla="*/ 393382 h 1287176"/>
                  <a:gd name="connsiteX178" fmla="*/ 1295919 w 1509196"/>
                  <a:gd name="connsiteY178" fmla="*/ 391981 h 1287176"/>
                  <a:gd name="connsiteX179" fmla="*/ 1293789 w 1509196"/>
                  <a:gd name="connsiteY179" fmla="*/ 391981 h 1287176"/>
                  <a:gd name="connsiteX180" fmla="*/ 1294518 w 1509196"/>
                  <a:gd name="connsiteY180" fmla="*/ 394110 h 1287176"/>
                  <a:gd name="connsiteX181" fmla="*/ 1295246 w 1509196"/>
                  <a:gd name="connsiteY181" fmla="*/ 394839 h 1287176"/>
                  <a:gd name="connsiteX182" fmla="*/ 1297376 w 1509196"/>
                  <a:gd name="connsiteY182" fmla="*/ 396968 h 1287176"/>
                  <a:gd name="connsiteX183" fmla="*/ 1298832 w 1509196"/>
                  <a:gd name="connsiteY183" fmla="*/ 400555 h 1287176"/>
                  <a:gd name="connsiteX184" fmla="*/ 1298832 w 1509196"/>
                  <a:gd name="connsiteY184" fmla="*/ 402012 h 1287176"/>
                  <a:gd name="connsiteX185" fmla="*/ 1298104 w 1509196"/>
                  <a:gd name="connsiteY185" fmla="*/ 402740 h 1287176"/>
                  <a:gd name="connsiteX186" fmla="*/ 1297376 w 1509196"/>
                  <a:gd name="connsiteY186" fmla="*/ 404141 h 1287176"/>
                  <a:gd name="connsiteX187" fmla="*/ 1294518 w 1509196"/>
                  <a:gd name="connsiteY187" fmla="*/ 405598 h 1287176"/>
                  <a:gd name="connsiteX188" fmla="*/ 1293061 w 1509196"/>
                  <a:gd name="connsiteY188" fmla="*/ 407055 h 1287176"/>
                  <a:gd name="connsiteX189" fmla="*/ 1293061 w 1509196"/>
                  <a:gd name="connsiteY189" fmla="*/ 407783 h 1287176"/>
                  <a:gd name="connsiteX190" fmla="*/ 1293061 w 1509196"/>
                  <a:gd name="connsiteY190" fmla="*/ 411370 h 1287176"/>
                  <a:gd name="connsiteX191" fmla="*/ 1293789 w 1509196"/>
                  <a:gd name="connsiteY191" fmla="*/ 412042 h 1287176"/>
                  <a:gd name="connsiteX192" fmla="*/ 1295246 w 1509196"/>
                  <a:gd name="connsiteY192" fmla="*/ 412042 h 1287176"/>
                  <a:gd name="connsiteX193" fmla="*/ 1295246 w 1509196"/>
                  <a:gd name="connsiteY193" fmla="*/ 413499 h 1287176"/>
                  <a:gd name="connsiteX194" fmla="*/ 1293061 w 1509196"/>
                  <a:gd name="connsiteY194" fmla="*/ 416357 h 1287176"/>
                  <a:gd name="connsiteX195" fmla="*/ 1293061 w 1509196"/>
                  <a:gd name="connsiteY195" fmla="*/ 417814 h 1287176"/>
                  <a:gd name="connsiteX196" fmla="*/ 1291604 w 1509196"/>
                  <a:gd name="connsiteY196" fmla="*/ 419944 h 1287176"/>
                  <a:gd name="connsiteX197" fmla="*/ 1290931 w 1509196"/>
                  <a:gd name="connsiteY197" fmla="*/ 422857 h 1287176"/>
                  <a:gd name="connsiteX198" fmla="*/ 1289474 w 1509196"/>
                  <a:gd name="connsiteY198" fmla="*/ 424258 h 1287176"/>
                  <a:gd name="connsiteX199" fmla="*/ 1285888 w 1509196"/>
                  <a:gd name="connsiteY199" fmla="*/ 425715 h 1287176"/>
                  <a:gd name="connsiteX200" fmla="*/ 1283030 w 1509196"/>
                  <a:gd name="connsiteY200" fmla="*/ 426444 h 1287176"/>
                  <a:gd name="connsiteX201" fmla="*/ 1280844 w 1509196"/>
                  <a:gd name="connsiteY201" fmla="*/ 427845 h 1287176"/>
                  <a:gd name="connsiteX202" fmla="*/ 1279444 w 1509196"/>
                  <a:gd name="connsiteY202" fmla="*/ 427845 h 1287176"/>
                  <a:gd name="connsiteX203" fmla="*/ 1278715 w 1509196"/>
                  <a:gd name="connsiteY203" fmla="*/ 427116 h 1287176"/>
                  <a:gd name="connsiteX204" fmla="*/ 1277258 w 1509196"/>
                  <a:gd name="connsiteY204" fmla="*/ 428573 h 1287176"/>
                  <a:gd name="connsiteX205" fmla="*/ 1276529 w 1509196"/>
                  <a:gd name="connsiteY205" fmla="*/ 427845 h 1287176"/>
                  <a:gd name="connsiteX206" fmla="*/ 1275129 w 1509196"/>
                  <a:gd name="connsiteY206" fmla="*/ 429302 h 1287176"/>
                  <a:gd name="connsiteX207" fmla="*/ 1273672 w 1509196"/>
                  <a:gd name="connsiteY207" fmla="*/ 431431 h 1287176"/>
                  <a:gd name="connsiteX208" fmla="*/ 1272943 w 1509196"/>
                  <a:gd name="connsiteY208" fmla="*/ 435746 h 1287176"/>
                  <a:gd name="connsiteX209" fmla="*/ 1272271 w 1509196"/>
                  <a:gd name="connsiteY209" fmla="*/ 435746 h 1287176"/>
                  <a:gd name="connsiteX210" fmla="*/ 1270814 w 1509196"/>
                  <a:gd name="connsiteY210" fmla="*/ 435746 h 1287176"/>
                  <a:gd name="connsiteX211" fmla="*/ 1269357 w 1509196"/>
                  <a:gd name="connsiteY211" fmla="*/ 435746 h 1287176"/>
                  <a:gd name="connsiteX212" fmla="*/ 1269357 w 1509196"/>
                  <a:gd name="connsiteY212" fmla="*/ 437203 h 1287176"/>
                  <a:gd name="connsiteX213" fmla="*/ 1269357 w 1509196"/>
                  <a:gd name="connsiteY213" fmla="*/ 437931 h 1287176"/>
                  <a:gd name="connsiteX214" fmla="*/ 1268628 w 1509196"/>
                  <a:gd name="connsiteY214" fmla="*/ 438604 h 1287176"/>
                  <a:gd name="connsiteX215" fmla="*/ 1267227 w 1509196"/>
                  <a:gd name="connsiteY215" fmla="*/ 440061 h 1287176"/>
                  <a:gd name="connsiteX216" fmla="*/ 1265770 w 1509196"/>
                  <a:gd name="connsiteY216" fmla="*/ 440061 h 1287176"/>
                  <a:gd name="connsiteX217" fmla="*/ 1265770 w 1509196"/>
                  <a:gd name="connsiteY217" fmla="*/ 440789 h 1287176"/>
                  <a:gd name="connsiteX218" fmla="*/ 1266499 w 1509196"/>
                  <a:gd name="connsiteY218" fmla="*/ 443647 h 1287176"/>
                  <a:gd name="connsiteX219" fmla="*/ 1265770 w 1509196"/>
                  <a:gd name="connsiteY219" fmla="*/ 443647 h 1287176"/>
                  <a:gd name="connsiteX220" fmla="*/ 1264370 w 1509196"/>
                  <a:gd name="connsiteY220" fmla="*/ 444376 h 1287176"/>
                  <a:gd name="connsiteX221" fmla="*/ 1263641 w 1509196"/>
                  <a:gd name="connsiteY221" fmla="*/ 445104 h 1287176"/>
                  <a:gd name="connsiteX222" fmla="*/ 1263641 w 1509196"/>
                  <a:gd name="connsiteY222" fmla="*/ 446505 h 1287176"/>
                  <a:gd name="connsiteX223" fmla="*/ 1255740 w 1509196"/>
                  <a:gd name="connsiteY223" fmla="*/ 447234 h 1287176"/>
                  <a:gd name="connsiteX224" fmla="*/ 1255011 w 1509196"/>
                  <a:gd name="connsiteY224" fmla="*/ 447234 h 1287176"/>
                  <a:gd name="connsiteX225" fmla="*/ 1255011 w 1509196"/>
                  <a:gd name="connsiteY225" fmla="*/ 447962 h 1287176"/>
                  <a:gd name="connsiteX226" fmla="*/ 1255011 w 1509196"/>
                  <a:gd name="connsiteY226" fmla="*/ 450092 h 1287176"/>
                  <a:gd name="connsiteX227" fmla="*/ 1253554 w 1509196"/>
                  <a:gd name="connsiteY227" fmla="*/ 450092 h 1287176"/>
                  <a:gd name="connsiteX228" fmla="*/ 1252882 w 1509196"/>
                  <a:gd name="connsiteY228" fmla="*/ 453005 h 1287176"/>
                  <a:gd name="connsiteX229" fmla="*/ 1252153 w 1509196"/>
                  <a:gd name="connsiteY229" fmla="*/ 455135 h 1287176"/>
                  <a:gd name="connsiteX230" fmla="*/ 1250696 w 1509196"/>
                  <a:gd name="connsiteY230" fmla="*/ 457320 h 1287176"/>
                  <a:gd name="connsiteX231" fmla="*/ 1249968 w 1509196"/>
                  <a:gd name="connsiteY231" fmla="*/ 458721 h 1287176"/>
                  <a:gd name="connsiteX232" fmla="*/ 1249295 w 1509196"/>
                  <a:gd name="connsiteY232" fmla="*/ 460178 h 1287176"/>
                  <a:gd name="connsiteX233" fmla="*/ 1249295 w 1509196"/>
                  <a:gd name="connsiteY233" fmla="*/ 464493 h 1287176"/>
                  <a:gd name="connsiteX234" fmla="*/ 1247838 w 1509196"/>
                  <a:gd name="connsiteY234" fmla="*/ 466623 h 1287176"/>
                  <a:gd name="connsiteX235" fmla="*/ 1247110 w 1509196"/>
                  <a:gd name="connsiteY235" fmla="*/ 468752 h 1287176"/>
                  <a:gd name="connsiteX236" fmla="*/ 1244980 w 1509196"/>
                  <a:gd name="connsiteY236" fmla="*/ 470209 h 1287176"/>
                  <a:gd name="connsiteX237" fmla="*/ 1242795 w 1509196"/>
                  <a:gd name="connsiteY237" fmla="*/ 471666 h 1287176"/>
                  <a:gd name="connsiteX238" fmla="*/ 1241394 w 1509196"/>
                  <a:gd name="connsiteY238" fmla="*/ 472394 h 1287176"/>
                  <a:gd name="connsiteX239" fmla="*/ 1239937 w 1509196"/>
                  <a:gd name="connsiteY239" fmla="*/ 472394 h 1287176"/>
                  <a:gd name="connsiteX240" fmla="*/ 1219820 w 1509196"/>
                  <a:gd name="connsiteY240" fmla="*/ 465166 h 1287176"/>
                  <a:gd name="connsiteX241" fmla="*/ 1202616 w 1509196"/>
                  <a:gd name="connsiteY241" fmla="*/ 445833 h 1287176"/>
                  <a:gd name="connsiteX242" fmla="*/ 1201888 w 1509196"/>
                  <a:gd name="connsiteY242" fmla="*/ 445104 h 1287176"/>
                  <a:gd name="connsiteX243" fmla="*/ 1198301 w 1509196"/>
                  <a:gd name="connsiteY243" fmla="*/ 460907 h 1287176"/>
                  <a:gd name="connsiteX244" fmla="*/ 1196396 w 1509196"/>
                  <a:gd name="connsiteY244" fmla="*/ 469200 h 1287176"/>
                  <a:gd name="connsiteX245" fmla="*/ 1198301 w 1509196"/>
                  <a:gd name="connsiteY245" fmla="*/ 460907 h 1287176"/>
                  <a:gd name="connsiteX246" fmla="*/ 1201888 w 1509196"/>
                  <a:gd name="connsiteY246" fmla="*/ 445104 h 1287176"/>
                  <a:gd name="connsiteX247" fmla="*/ 1201888 w 1509196"/>
                  <a:gd name="connsiteY247" fmla="*/ 445104 h 1287176"/>
                  <a:gd name="connsiteX248" fmla="*/ 1195444 w 1509196"/>
                  <a:gd name="connsiteY248" fmla="*/ 442919 h 1287176"/>
                  <a:gd name="connsiteX249" fmla="*/ 1161653 w 1509196"/>
                  <a:gd name="connsiteY249" fmla="*/ 424987 h 1287176"/>
                  <a:gd name="connsiteX250" fmla="*/ 1150165 w 1509196"/>
                  <a:gd name="connsiteY250" fmla="*/ 418543 h 1287176"/>
                  <a:gd name="connsiteX251" fmla="*/ 1139406 w 1509196"/>
                  <a:gd name="connsiteY251" fmla="*/ 412771 h 1287176"/>
                  <a:gd name="connsiteX252" fmla="*/ 1132233 w 1509196"/>
                  <a:gd name="connsiteY252" fmla="*/ 409184 h 1287176"/>
                  <a:gd name="connsiteX253" fmla="*/ 1110715 w 1509196"/>
                  <a:gd name="connsiteY253" fmla="*/ 387666 h 1287176"/>
                  <a:gd name="connsiteX254" fmla="*/ 1111444 w 1509196"/>
                  <a:gd name="connsiteY254" fmla="*/ 385481 h 1287176"/>
                  <a:gd name="connsiteX255" fmla="*/ 1122931 w 1509196"/>
                  <a:gd name="connsiteY255" fmla="*/ 367549 h 1287176"/>
                  <a:gd name="connsiteX256" fmla="*/ 1129376 w 1509196"/>
                  <a:gd name="connsiteY256" fmla="*/ 357518 h 1287176"/>
                  <a:gd name="connsiteX257" fmla="*/ 1129376 w 1509196"/>
                  <a:gd name="connsiteY257" fmla="*/ 356789 h 1287176"/>
                  <a:gd name="connsiteX258" fmla="*/ 1132233 w 1509196"/>
                  <a:gd name="connsiteY258" fmla="*/ 351746 h 1287176"/>
                  <a:gd name="connsiteX259" fmla="*/ 1134419 w 1509196"/>
                  <a:gd name="connsiteY259" fmla="*/ 346759 h 1287176"/>
                  <a:gd name="connsiteX260" fmla="*/ 1135091 w 1509196"/>
                  <a:gd name="connsiteY260" fmla="*/ 345302 h 1287176"/>
                  <a:gd name="connsiteX261" fmla="*/ 1144450 w 1509196"/>
                  <a:gd name="connsiteY261" fmla="*/ 338129 h 1287176"/>
                  <a:gd name="connsiteX262" fmla="*/ 1145178 w 1509196"/>
                  <a:gd name="connsiteY262" fmla="*/ 335271 h 1287176"/>
                  <a:gd name="connsiteX263" fmla="*/ 1145907 w 1509196"/>
                  <a:gd name="connsiteY263" fmla="*/ 333086 h 1287176"/>
                  <a:gd name="connsiteX264" fmla="*/ 1145907 w 1509196"/>
                  <a:gd name="connsiteY264" fmla="*/ 331685 h 1287176"/>
                  <a:gd name="connsiteX265" fmla="*/ 1145178 w 1509196"/>
                  <a:gd name="connsiteY265" fmla="*/ 330228 h 1287176"/>
                  <a:gd name="connsiteX266" fmla="*/ 1143721 w 1509196"/>
                  <a:gd name="connsiteY266" fmla="*/ 329499 h 1287176"/>
                  <a:gd name="connsiteX267" fmla="*/ 1143721 w 1509196"/>
                  <a:gd name="connsiteY267" fmla="*/ 326641 h 1287176"/>
                  <a:gd name="connsiteX268" fmla="*/ 1143721 w 1509196"/>
                  <a:gd name="connsiteY268" fmla="*/ 324456 h 1287176"/>
                  <a:gd name="connsiteX269" fmla="*/ 1139406 w 1509196"/>
                  <a:gd name="connsiteY269" fmla="*/ 320870 h 1287176"/>
                  <a:gd name="connsiteX270" fmla="*/ 1138678 w 1509196"/>
                  <a:gd name="connsiteY270" fmla="*/ 319469 h 1287176"/>
                  <a:gd name="connsiteX271" fmla="*/ 1137277 w 1509196"/>
                  <a:gd name="connsiteY271" fmla="*/ 318740 h 1287176"/>
                  <a:gd name="connsiteX272" fmla="*/ 1136548 w 1509196"/>
                  <a:gd name="connsiteY272" fmla="*/ 315882 h 1287176"/>
                  <a:gd name="connsiteX273" fmla="*/ 1129376 w 1509196"/>
                  <a:gd name="connsiteY273" fmla="*/ 313024 h 1287176"/>
                  <a:gd name="connsiteX274" fmla="*/ 1126518 w 1509196"/>
                  <a:gd name="connsiteY274" fmla="*/ 313024 h 1287176"/>
                  <a:gd name="connsiteX275" fmla="*/ 1125789 w 1509196"/>
                  <a:gd name="connsiteY275" fmla="*/ 313024 h 1287176"/>
                  <a:gd name="connsiteX276" fmla="*/ 1126518 w 1509196"/>
                  <a:gd name="connsiteY276" fmla="*/ 310110 h 1287176"/>
                  <a:gd name="connsiteX277" fmla="*/ 1126518 w 1509196"/>
                  <a:gd name="connsiteY277" fmla="*/ 307253 h 1287176"/>
                  <a:gd name="connsiteX278" fmla="*/ 1127919 w 1509196"/>
                  <a:gd name="connsiteY278" fmla="*/ 302209 h 1287176"/>
                  <a:gd name="connsiteX279" fmla="*/ 1127919 w 1509196"/>
                  <a:gd name="connsiteY279" fmla="*/ 301537 h 1287176"/>
                  <a:gd name="connsiteX280" fmla="*/ 1126518 w 1509196"/>
                  <a:gd name="connsiteY280" fmla="*/ 301537 h 1287176"/>
                  <a:gd name="connsiteX281" fmla="*/ 1125061 w 1509196"/>
                  <a:gd name="connsiteY281" fmla="*/ 300080 h 1287176"/>
                  <a:gd name="connsiteX282" fmla="*/ 1123604 w 1509196"/>
                  <a:gd name="connsiteY282" fmla="*/ 296493 h 1287176"/>
                  <a:gd name="connsiteX283" fmla="*/ 1124332 w 1509196"/>
                  <a:gd name="connsiteY283" fmla="*/ 295765 h 1287176"/>
                  <a:gd name="connsiteX284" fmla="*/ 1127919 w 1509196"/>
                  <a:gd name="connsiteY284" fmla="*/ 295036 h 1287176"/>
                  <a:gd name="connsiteX285" fmla="*/ 1141592 w 1509196"/>
                  <a:gd name="connsiteY285" fmla="*/ 294308 h 1287176"/>
                  <a:gd name="connsiteX286" fmla="*/ 1145178 w 1509196"/>
                  <a:gd name="connsiteY286" fmla="*/ 295765 h 1287176"/>
                  <a:gd name="connsiteX287" fmla="*/ 1150165 w 1509196"/>
                  <a:gd name="connsiteY287" fmla="*/ 295036 h 1287176"/>
                  <a:gd name="connsiteX288" fmla="*/ 1153752 w 1509196"/>
                  <a:gd name="connsiteY288" fmla="*/ 292907 h 1287176"/>
                  <a:gd name="connsiteX289" fmla="*/ 1155209 w 1509196"/>
                  <a:gd name="connsiteY289" fmla="*/ 292178 h 1287176"/>
                  <a:gd name="connsiteX290" fmla="*/ 1155937 w 1509196"/>
                  <a:gd name="connsiteY290" fmla="*/ 291450 h 1287176"/>
                  <a:gd name="connsiteX291" fmla="*/ 1156666 w 1509196"/>
                  <a:gd name="connsiteY291" fmla="*/ 287864 h 1287176"/>
                  <a:gd name="connsiteX292" fmla="*/ 1155209 w 1509196"/>
                  <a:gd name="connsiteY292" fmla="*/ 286463 h 1287176"/>
                  <a:gd name="connsiteX293" fmla="*/ 1153752 w 1509196"/>
                  <a:gd name="connsiteY293" fmla="*/ 285734 h 1287176"/>
                  <a:gd name="connsiteX294" fmla="*/ 1153079 w 1509196"/>
                  <a:gd name="connsiteY294" fmla="*/ 284277 h 1287176"/>
                  <a:gd name="connsiteX295" fmla="*/ 1153079 w 1509196"/>
                  <a:gd name="connsiteY295" fmla="*/ 282820 h 1287176"/>
                  <a:gd name="connsiteX296" fmla="*/ 1150894 w 1509196"/>
                  <a:gd name="connsiteY296" fmla="*/ 283549 h 1287176"/>
                  <a:gd name="connsiteX297" fmla="*/ 1150165 w 1509196"/>
                  <a:gd name="connsiteY297" fmla="*/ 283549 h 1287176"/>
                  <a:gd name="connsiteX298" fmla="*/ 1150894 w 1509196"/>
                  <a:gd name="connsiteY298" fmla="*/ 285006 h 1287176"/>
                  <a:gd name="connsiteX299" fmla="*/ 1148036 w 1509196"/>
                  <a:gd name="connsiteY299" fmla="*/ 283549 h 1287176"/>
                  <a:gd name="connsiteX300" fmla="*/ 1142993 w 1509196"/>
                  <a:gd name="connsiteY300" fmla="*/ 283549 h 1287176"/>
                  <a:gd name="connsiteX301" fmla="*/ 1137277 w 1509196"/>
                  <a:gd name="connsiteY301" fmla="*/ 279962 h 1287176"/>
                  <a:gd name="connsiteX302" fmla="*/ 1135820 w 1509196"/>
                  <a:gd name="connsiteY302" fmla="*/ 279962 h 1287176"/>
                  <a:gd name="connsiteX303" fmla="*/ 1133690 w 1509196"/>
                  <a:gd name="connsiteY303" fmla="*/ 280691 h 1287176"/>
                  <a:gd name="connsiteX304" fmla="*/ 1127919 w 1509196"/>
                  <a:gd name="connsiteY304" fmla="*/ 280691 h 1287176"/>
                  <a:gd name="connsiteX305" fmla="*/ 1120746 w 1509196"/>
                  <a:gd name="connsiteY305" fmla="*/ 279962 h 1287176"/>
                  <a:gd name="connsiteX306" fmla="*/ 1115030 w 1509196"/>
                  <a:gd name="connsiteY306" fmla="*/ 277833 h 1287176"/>
                  <a:gd name="connsiteX307" fmla="*/ 1112845 w 1509196"/>
                  <a:gd name="connsiteY307" fmla="*/ 277833 h 1287176"/>
                  <a:gd name="connsiteX308" fmla="*/ 1108530 w 1509196"/>
                  <a:gd name="connsiteY308" fmla="*/ 279234 h 1287176"/>
                  <a:gd name="connsiteX309" fmla="*/ 1104943 w 1509196"/>
                  <a:gd name="connsiteY309" fmla="*/ 278561 h 1287176"/>
                  <a:gd name="connsiteX310" fmla="*/ 1098499 w 1509196"/>
                  <a:gd name="connsiteY310" fmla="*/ 274975 h 1287176"/>
                  <a:gd name="connsiteX311" fmla="*/ 1093456 w 1509196"/>
                  <a:gd name="connsiteY311" fmla="*/ 272790 h 1287176"/>
                  <a:gd name="connsiteX312" fmla="*/ 1086283 w 1509196"/>
                  <a:gd name="connsiteY312" fmla="*/ 269203 h 1287176"/>
                  <a:gd name="connsiteX313" fmla="*/ 1081968 w 1509196"/>
                  <a:gd name="connsiteY313" fmla="*/ 267074 h 1287176"/>
                  <a:gd name="connsiteX314" fmla="*/ 1071937 w 1509196"/>
                  <a:gd name="connsiteY314" fmla="*/ 257715 h 1287176"/>
                  <a:gd name="connsiteX315" fmla="*/ 1068351 w 1509196"/>
                  <a:gd name="connsiteY315" fmla="*/ 253401 h 1287176"/>
                  <a:gd name="connsiteX316" fmla="*/ 1066894 w 1509196"/>
                  <a:gd name="connsiteY316" fmla="*/ 252000 h 1287176"/>
                  <a:gd name="connsiteX317" fmla="*/ 1065493 w 1509196"/>
                  <a:gd name="connsiteY317" fmla="*/ 249814 h 1287176"/>
                  <a:gd name="connsiteX318" fmla="*/ 1062579 w 1509196"/>
                  <a:gd name="connsiteY318" fmla="*/ 248413 h 1287176"/>
                  <a:gd name="connsiteX319" fmla="*/ 1059721 w 1509196"/>
                  <a:gd name="connsiteY319" fmla="*/ 246228 h 1287176"/>
                  <a:gd name="connsiteX320" fmla="*/ 1056863 w 1509196"/>
                  <a:gd name="connsiteY320" fmla="*/ 241913 h 1287176"/>
                  <a:gd name="connsiteX321" fmla="*/ 1052548 w 1509196"/>
                  <a:gd name="connsiteY321" fmla="*/ 237598 h 1287176"/>
                  <a:gd name="connsiteX322" fmla="*/ 1051820 w 1509196"/>
                  <a:gd name="connsiteY322" fmla="*/ 236197 h 1287176"/>
                  <a:gd name="connsiteX323" fmla="*/ 1045376 w 1509196"/>
                  <a:gd name="connsiteY323" fmla="*/ 231154 h 1287176"/>
                  <a:gd name="connsiteX324" fmla="*/ 1043190 w 1509196"/>
                  <a:gd name="connsiteY324" fmla="*/ 229753 h 1287176"/>
                  <a:gd name="connsiteX325" fmla="*/ 1041061 w 1509196"/>
                  <a:gd name="connsiteY325" fmla="*/ 228296 h 1287176"/>
                  <a:gd name="connsiteX326" fmla="*/ 1038203 w 1509196"/>
                  <a:gd name="connsiteY326" fmla="*/ 226839 h 1287176"/>
                  <a:gd name="connsiteX327" fmla="*/ 1036018 w 1509196"/>
                  <a:gd name="connsiteY327" fmla="*/ 226110 h 1287176"/>
                  <a:gd name="connsiteX328" fmla="*/ 1031703 w 1509196"/>
                  <a:gd name="connsiteY328" fmla="*/ 224710 h 1287176"/>
                  <a:gd name="connsiteX329" fmla="*/ 1026715 w 1509196"/>
                  <a:gd name="connsiteY329" fmla="*/ 221123 h 1287176"/>
                  <a:gd name="connsiteX330" fmla="*/ 1021672 w 1509196"/>
                  <a:gd name="connsiteY330" fmla="*/ 218265 h 1287176"/>
                  <a:gd name="connsiteX331" fmla="*/ 1019543 w 1509196"/>
                  <a:gd name="connsiteY331" fmla="*/ 217537 h 1287176"/>
                  <a:gd name="connsiteX332" fmla="*/ 1017357 w 1509196"/>
                  <a:gd name="connsiteY332" fmla="*/ 218265 h 1287176"/>
                  <a:gd name="connsiteX333" fmla="*/ 1015228 w 1509196"/>
                  <a:gd name="connsiteY333" fmla="*/ 217537 h 1287176"/>
                  <a:gd name="connsiteX334" fmla="*/ 1006598 w 1509196"/>
                  <a:gd name="connsiteY334" fmla="*/ 213950 h 1287176"/>
                  <a:gd name="connsiteX335" fmla="*/ 1002283 w 1509196"/>
                  <a:gd name="connsiteY335" fmla="*/ 211765 h 1287176"/>
                  <a:gd name="connsiteX336" fmla="*/ 988666 w 1509196"/>
                  <a:gd name="connsiteY336" fmla="*/ 200277 h 1287176"/>
                  <a:gd name="connsiteX337" fmla="*/ 985752 w 1509196"/>
                  <a:gd name="connsiteY337" fmla="*/ 197419 h 1287176"/>
                  <a:gd name="connsiteX338" fmla="*/ 983623 w 1509196"/>
                  <a:gd name="connsiteY338" fmla="*/ 193833 h 1287176"/>
                  <a:gd name="connsiteX339" fmla="*/ 982166 w 1509196"/>
                  <a:gd name="connsiteY339" fmla="*/ 190247 h 1287176"/>
                  <a:gd name="connsiteX340" fmla="*/ 979308 w 1509196"/>
                  <a:gd name="connsiteY340" fmla="*/ 188061 h 1287176"/>
                  <a:gd name="connsiteX341" fmla="*/ 977178 w 1509196"/>
                  <a:gd name="connsiteY341" fmla="*/ 184475 h 1287176"/>
                  <a:gd name="connsiteX342" fmla="*/ 972863 w 1509196"/>
                  <a:gd name="connsiteY342" fmla="*/ 178030 h 1287176"/>
                  <a:gd name="connsiteX343" fmla="*/ 972135 w 1509196"/>
                  <a:gd name="connsiteY343" fmla="*/ 177302 h 1287176"/>
                  <a:gd name="connsiteX344" fmla="*/ 966419 w 1509196"/>
                  <a:gd name="connsiteY344" fmla="*/ 172315 h 1287176"/>
                  <a:gd name="connsiteX345" fmla="*/ 963505 w 1509196"/>
                  <a:gd name="connsiteY345" fmla="*/ 169401 h 1287176"/>
                  <a:gd name="connsiteX346" fmla="*/ 957061 w 1509196"/>
                  <a:gd name="connsiteY346" fmla="*/ 158642 h 1287176"/>
                  <a:gd name="connsiteX347" fmla="*/ 951289 w 1509196"/>
                  <a:gd name="connsiteY347" fmla="*/ 151469 h 1287176"/>
                  <a:gd name="connsiteX348" fmla="*/ 949160 w 1509196"/>
                  <a:gd name="connsiteY348" fmla="*/ 148611 h 1287176"/>
                  <a:gd name="connsiteX349" fmla="*/ 947703 w 1509196"/>
                  <a:gd name="connsiteY349" fmla="*/ 145753 h 1287176"/>
                  <a:gd name="connsiteX350" fmla="*/ 947703 w 1509196"/>
                  <a:gd name="connsiteY350" fmla="*/ 144296 h 1287176"/>
                  <a:gd name="connsiteX351" fmla="*/ 941987 w 1509196"/>
                  <a:gd name="connsiteY351" fmla="*/ 139253 h 1287176"/>
                  <a:gd name="connsiteX352" fmla="*/ 939129 w 1509196"/>
                  <a:gd name="connsiteY352" fmla="*/ 141438 h 1287176"/>
                  <a:gd name="connsiteX353" fmla="*/ 936944 w 1509196"/>
                  <a:gd name="connsiteY353" fmla="*/ 142167 h 1287176"/>
                  <a:gd name="connsiteX354" fmla="*/ 935543 w 1509196"/>
                  <a:gd name="connsiteY354" fmla="*/ 143568 h 1287176"/>
                  <a:gd name="connsiteX355" fmla="*/ 930499 w 1509196"/>
                  <a:gd name="connsiteY355" fmla="*/ 145025 h 1287176"/>
                  <a:gd name="connsiteX356" fmla="*/ 924727 w 1509196"/>
                  <a:gd name="connsiteY356" fmla="*/ 145025 h 1287176"/>
                  <a:gd name="connsiteX357" fmla="*/ 921141 w 1509196"/>
                  <a:gd name="connsiteY357" fmla="*/ 143568 h 1287176"/>
                  <a:gd name="connsiteX358" fmla="*/ 916826 w 1509196"/>
                  <a:gd name="connsiteY358" fmla="*/ 142839 h 1287176"/>
                  <a:gd name="connsiteX359" fmla="*/ 914697 w 1509196"/>
                  <a:gd name="connsiteY359" fmla="*/ 141438 h 1287176"/>
                  <a:gd name="connsiteX360" fmla="*/ 908981 w 1509196"/>
                  <a:gd name="connsiteY360" fmla="*/ 139981 h 1287176"/>
                  <a:gd name="connsiteX361" fmla="*/ 901752 w 1509196"/>
                  <a:gd name="connsiteY361" fmla="*/ 137123 h 1287176"/>
                  <a:gd name="connsiteX362" fmla="*/ 896765 w 1509196"/>
                  <a:gd name="connsiteY362" fmla="*/ 132808 h 1287176"/>
                  <a:gd name="connsiteX363" fmla="*/ 887406 w 1509196"/>
                  <a:gd name="connsiteY363" fmla="*/ 122778 h 1287176"/>
                  <a:gd name="connsiteX364" fmla="*/ 883820 w 1509196"/>
                  <a:gd name="connsiteY364" fmla="*/ 119191 h 1287176"/>
                  <a:gd name="connsiteX365" fmla="*/ 875190 w 1509196"/>
                  <a:gd name="connsiteY365" fmla="*/ 112019 h 1287176"/>
                  <a:gd name="connsiteX366" fmla="*/ 870203 w 1509196"/>
                  <a:gd name="connsiteY366" fmla="*/ 107704 h 1287176"/>
                  <a:gd name="connsiteX367" fmla="*/ 865888 w 1509196"/>
                  <a:gd name="connsiteY367" fmla="*/ 104790 h 1287176"/>
                  <a:gd name="connsiteX368" fmla="*/ 862302 w 1509196"/>
                  <a:gd name="connsiteY368" fmla="*/ 103389 h 1287176"/>
                  <a:gd name="connsiteX369" fmla="*/ 858715 w 1509196"/>
                  <a:gd name="connsiteY369" fmla="*/ 104117 h 1287176"/>
                  <a:gd name="connsiteX370" fmla="*/ 854401 w 1509196"/>
                  <a:gd name="connsiteY370" fmla="*/ 103389 h 1287176"/>
                  <a:gd name="connsiteX371" fmla="*/ 848629 w 1509196"/>
                  <a:gd name="connsiteY371" fmla="*/ 104117 h 1287176"/>
                  <a:gd name="connsiteX372" fmla="*/ 847228 w 1509196"/>
                  <a:gd name="connsiteY372" fmla="*/ 103389 h 1287176"/>
                  <a:gd name="connsiteX373" fmla="*/ 842913 w 1509196"/>
                  <a:gd name="connsiteY373" fmla="*/ 99074 h 1287176"/>
                  <a:gd name="connsiteX374" fmla="*/ 841456 w 1509196"/>
                  <a:gd name="connsiteY374" fmla="*/ 96216 h 1287176"/>
                  <a:gd name="connsiteX375" fmla="*/ 836413 w 1509196"/>
                  <a:gd name="connsiteY375" fmla="*/ 89716 h 1287176"/>
                  <a:gd name="connsiteX376" fmla="*/ 826382 w 1509196"/>
                  <a:gd name="connsiteY376" fmla="*/ 66068 h 1287176"/>
                  <a:gd name="connsiteX377" fmla="*/ 826382 w 1509196"/>
                  <a:gd name="connsiteY377" fmla="*/ 66068 h 1287176"/>
                  <a:gd name="connsiteX378" fmla="*/ 824253 w 1509196"/>
                  <a:gd name="connsiteY378" fmla="*/ 65340 h 1287176"/>
                  <a:gd name="connsiteX379" fmla="*/ 823524 w 1509196"/>
                  <a:gd name="connsiteY379" fmla="*/ 62482 h 1287176"/>
                  <a:gd name="connsiteX380" fmla="*/ 822796 w 1509196"/>
                  <a:gd name="connsiteY380" fmla="*/ 58895 h 1287176"/>
                  <a:gd name="connsiteX381" fmla="*/ 821339 w 1509196"/>
                  <a:gd name="connsiteY381" fmla="*/ 55253 h 1287176"/>
                  <a:gd name="connsiteX382" fmla="*/ 819938 w 1509196"/>
                  <a:gd name="connsiteY382" fmla="*/ 53123 h 1287176"/>
                  <a:gd name="connsiteX383" fmla="*/ 817752 w 1509196"/>
                  <a:gd name="connsiteY383" fmla="*/ 50265 h 1287176"/>
                  <a:gd name="connsiteX384" fmla="*/ 812765 w 1509196"/>
                  <a:gd name="connsiteY384" fmla="*/ 47408 h 1287176"/>
                  <a:gd name="connsiteX385" fmla="*/ 809851 w 1509196"/>
                  <a:gd name="connsiteY385" fmla="*/ 45222 h 1287176"/>
                  <a:gd name="connsiteX386" fmla="*/ 807721 w 1509196"/>
                  <a:gd name="connsiteY386" fmla="*/ 42364 h 1287176"/>
                  <a:gd name="connsiteX387" fmla="*/ 804864 w 1509196"/>
                  <a:gd name="connsiteY387" fmla="*/ 38778 h 1287176"/>
                  <a:gd name="connsiteX388" fmla="*/ 803407 w 1509196"/>
                  <a:gd name="connsiteY388" fmla="*/ 35191 h 1287176"/>
                  <a:gd name="connsiteX389" fmla="*/ 799092 w 1509196"/>
                  <a:gd name="connsiteY389" fmla="*/ 30148 h 1287176"/>
                  <a:gd name="connsiteX390" fmla="*/ 793376 w 1509196"/>
                  <a:gd name="connsiteY390" fmla="*/ 22247 h 1287176"/>
                  <a:gd name="connsiteX391" fmla="*/ 783289 w 1509196"/>
                  <a:gd name="connsiteY391" fmla="*/ 12216 h 1287176"/>
                  <a:gd name="connsiteX392" fmla="*/ 768215 w 1509196"/>
                  <a:gd name="connsiteY392" fmla="*/ 2185 h 1287176"/>
                  <a:gd name="connsiteX393" fmla="*/ 766086 w 1509196"/>
                  <a:gd name="connsiteY393" fmla="*/ 1457 h 1287176"/>
                  <a:gd name="connsiteX394" fmla="*/ 760314 w 1509196"/>
                  <a:gd name="connsiteY394" fmla="*/ 0 h 1287176"/>
                  <a:gd name="connsiteX395" fmla="*/ 755327 w 1509196"/>
                  <a:gd name="connsiteY395" fmla="*/ 0 h 1287176"/>
                  <a:gd name="connsiteX396" fmla="*/ 753141 w 1509196"/>
                  <a:gd name="connsiteY396" fmla="*/ 0 h 1287176"/>
                  <a:gd name="connsiteX397" fmla="*/ 751740 w 1509196"/>
                  <a:gd name="connsiteY397" fmla="*/ 1457 h 1287176"/>
                  <a:gd name="connsiteX398" fmla="*/ 748154 w 1509196"/>
                  <a:gd name="connsiteY398" fmla="*/ 2858 h 1287176"/>
                  <a:gd name="connsiteX399" fmla="*/ 747425 w 1509196"/>
                  <a:gd name="connsiteY399" fmla="*/ 3586 h 1287176"/>
                  <a:gd name="connsiteX400" fmla="*/ 745968 w 1509196"/>
                  <a:gd name="connsiteY400" fmla="*/ 6444 h 1287176"/>
                  <a:gd name="connsiteX401" fmla="*/ 745240 w 1509196"/>
                  <a:gd name="connsiteY401" fmla="*/ 7173 h 1287176"/>
                  <a:gd name="connsiteX402" fmla="*/ 740253 w 1509196"/>
                  <a:gd name="connsiteY402" fmla="*/ 7901 h 1287176"/>
                  <a:gd name="connsiteX403" fmla="*/ 737339 w 1509196"/>
                  <a:gd name="connsiteY403" fmla="*/ 6444 h 1287176"/>
                  <a:gd name="connsiteX404" fmla="*/ 735938 w 1509196"/>
                  <a:gd name="connsiteY404" fmla="*/ 6444 h 1287176"/>
                  <a:gd name="connsiteX405" fmla="*/ 731623 w 1509196"/>
                  <a:gd name="connsiteY405" fmla="*/ 8630 h 1287176"/>
                  <a:gd name="connsiteX406" fmla="*/ 730166 w 1509196"/>
                  <a:gd name="connsiteY406" fmla="*/ 9358 h 1287176"/>
                  <a:gd name="connsiteX407" fmla="*/ 729437 w 1509196"/>
                  <a:gd name="connsiteY407" fmla="*/ 10031 h 1287176"/>
                  <a:gd name="connsiteX408" fmla="*/ 728036 w 1509196"/>
                  <a:gd name="connsiteY408" fmla="*/ 13617 h 1287176"/>
                  <a:gd name="connsiteX409" fmla="*/ 722265 w 1509196"/>
                  <a:gd name="connsiteY409" fmla="*/ 14346 h 1287176"/>
                  <a:gd name="connsiteX410" fmla="*/ 719407 w 1509196"/>
                  <a:gd name="connsiteY410" fmla="*/ 14346 h 1287176"/>
                  <a:gd name="connsiteX411" fmla="*/ 712963 w 1509196"/>
                  <a:gd name="connsiteY411" fmla="*/ 13617 h 1287176"/>
                  <a:gd name="connsiteX412" fmla="*/ 710049 w 1509196"/>
                  <a:gd name="connsiteY412" fmla="*/ 12216 h 1287176"/>
                  <a:gd name="connsiteX413" fmla="*/ 702876 w 1509196"/>
                  <a:gd name="connsiteY413" fmla="*/ 7901 h 1287176"/>
                  <a:gd name="connsiteX414" fmla="*/ 702203 w 1509196"/>
                  <a:gd name="connsiteY414" fmla="*/ 6444 h 1287176"/>
                  <a:gd name="connsiteX415" fmla="*/ 700746 w 1509196"/>
                  <a:gd name="connsiteY415" fmla="*/ 5043 h 1287176"/>
                  <a:gd name="connsiteX416" fmla="*/ 697160 w 1509196"/>
                  <a:gd name="connsiteY416" fmla="*/ 5772 h 1287176"/>
                  <a:gd name="connsiteX417" fmla="*/ 696431 w 1509196"/>
                  <a:gd name="connsiteY417" fmla="*/ 5772 h 1287176"/>
                  <a:gd name="connsiteX418" fmla="*/ 696431 w 1509196"/>
                  <a:gd name="connsiteY418" fmla="*/ 6444 h 1287176"/>
                  <a:gd name="connsiteX419" fmla="*/ 697889 w 1509196"/>
                  <a:gd name="connsiteY419" fmla="*/ 7173 h 1287176"/>
                  <a:gd name="connsiteX420" fmla="*/ 697160 w 1509196"/>
                  <a:gd name="connsiteY420" fmla="*/ 7901 h 1287176"/>
                  <a:gd name="connsiteX421" fmla="*/ 699289 w 1509196"/>
                  <a:gd name="connsiteY421" fmla="*/ 10031 h 1287176"/>
                  <a:gd name="connsiteX422" fmla="*/ 700018 w 1509196"/>
                  <a:gd name="connsiteY422" fmla="*/ 10759 h 1287176"/>
                  <a:gd name="connsiteX423" fmla="*/ 703604 w 1509196"/>
                  <a:gd name="connsiteY423" fmla="*/ 12216 h 1287176"/>
                  <a:gd name="connsiteX424" fmla="*/ 704333 w 1509196"/>
                  <a:gd name="connsiteY424" fmla="*/ 12945 h 1287176"/>
                  <a:gd name="connsiteX425" fmla="*/ 705061 w 1509196"/>
                  <a:gd name="connsiteY425" fmla="*/ 13617 h 1287176"/>
                  <a:gd name="connsiteX426" fmla="*/ 704333 w 1509196"/>
                  <a:gd name="connsiteY426" fmla="*/ 15803 h 1287176"/>
                  <a:gd name="connsiteX427" fmla="*/ 703604 w 1509196"/>
                  <a:gd name="connsiteY427" fmla="*/ 16531 h 1287176"/>
                  <a:gd name="connsiteX428" fmla="*/ 700746 w 1509196"/>
                  <a:gd name="connsiteY428" fmla="*/ 17259 h 1287176"/>
                  <a:gd name="connsiteX429" fmla="*/ 698617 w 1509196"/>
                  <a:gd name="connsiteY429" fmla="*/ 16531 h 1287176"/>
                  <a:gd name="connsiteX430" fmla="*/ 691388 w 1509196"/>
                  <a:gd name="connsiteY430" fmla="*/ 12945 h 1287176"/>
                  <a:gd name="connsiteX431" fmla="*/ 685672 w 1509196"/>
                  <a:gd name="connsiteY431" fmla="*/ 12216 h 1287176"/>
                  <a:gd name="connsiteX432" fmla="*/ 683487 w 1509196"/>
                  <a:gd name="connsiteY432" fmla="*/ 11488 h 1287176"/>
                  <a:gd name="connsiteX433" fmla="*/ 680629 w 1509196"/>
                  <a:gd name="connsiteY433" fmla="*/ 10759 h 1287176"/>
                  <a:gd name="connsiteX434" fmla="*/ 678499 w 1509196"/>
                  <a:gd name="connsiteY434" fmla="*/ 11488 h 1287176"/>
                  <a:gd name="connsiteX435" fmla="*/ 675642 w 1509196"/>
                  <a:gd name="connsiteY435" fmla="*/ 13617 h 1287176"/>
                  <a:gd name="connsiteX436" fmla="*/ 674185 w 1509196"/>
                  <a:gd name="connsiteY436" fmla="*/ 15803 h 1287176"/>
                  <a:gd name="connsiteX437" fmla="*/ 670598 w 1509196"/>
                  <a:gd name="connsiteY437" fmla="*/ 18660 h 1287176"/>
                  <a:gd name="connsiteX438" fmla="*/ 668413 w 1509196"/>
                  <a:gd name="connsiteY438" fmla="*/ 20117 h 1287176"/>
                  <a:gd name="connsiteX439" fmla="*/ 661240 w 1509196"/>
                  <a:gd name="connsiteY439" fmla="*/ 22247 h 1287176"/>
                  <a:gd name="connsiteX440" fmla="*/ 656925 w 1509196"/>
                  <a:gd name="connsiteY440" fmla="*/ 25833 h 1287176"/>
                  <a:gd name="connsiteX441" fmla="*/ 656253 w 1509196"/>
                  <a:gd name="connsiteY441" fmla="*/ 27290 h 1287176"/>
                  <a:gd name="connsiteX442" fmla="*/ 656253 w 1509196"/>
                  <a:gd name="connsiteY442" fmla="*/ 29420 h 1287176"/>
                  <a:gd name="connsiteX443" fmla="*/ 656253 w 1509196"/>
                  <a:gd name="connsiteY443" fmla="*/ 31605 h 1287176"/>
                  <a:gd name="connsiteX444" fmla="*/ 659111 w 1509196"/>
                  <a:gd name="connsiteY444" fmla="*/ 35191 h 1287176"/>
                  <a:gd name="connsiteX445" fmla="*/ 659111 w 1509196"/>
                  <a:gd name="connsiteY445" fmla="*/ 38778 h 1287176"/>
                  <a:gd name="connsiteX446" fmla="*/ 657654 w 1509196"/>
                  <a:gd name="connsiteY446" fmla="*/ 39506 h 1287176"/>
                  <a:gd name="connsiteX447" fmla="*/ 655524 w 1509196"/>
                  <a:gd name="connsiteY447" fmla="*/ 40907 h 1287176"/>
                  <a:gd name="connsiteX448" fmla="*/ 653339 w 1509196"/>
                  <a:gd name="connsiteY448" fmla="*/ 40179 h 1287176"/>
                  <a:gd name="connsiteX449" fmla="*/ 646895 w 1509196"/>
                  <a:gd name="connsiteY449" fmla="*/ 38049 h 1287176"/>
                  <a:gd name="connsiteX450" fmla="*/ 645438 w 1509196"/>
                  <a:gd name="connsiteY450" fmla="*/ 38049 h 1287176"/>
                  <a:gd name="connsiteX451" fmla="*/ 644037 w 1509196"/>
                  <a:gd name="connsiteY451" fmla="*/ 38778 h 1287176"/>
                  <a:gd name="connsiteX452" fmla="*/ 643308 w 1509196"/>
                  <a:gd name="connsiteY452" fmla="*/ 40907 h 1287176"/>
                  <a:gd name="connsiteX453" fmla="*/ 643308 w 1509196"/>
                  <a:gd name="connsiteY453" fmla="*/ 42364 h 1287176"/>
                  <a:gd name="connsiteX454" fmla="*/ 643308 w 1509196"/>
                  <a:gd name="connsiteY454" fmla="*/ 43821 h 1287176"/>
                  <a:gd name="connsiteX455" fmla="*/ 643308 w 1509196"/>
                  <a:gd name="connsiteY455" fmla="*/ 45222 h 1287176"/>
                  <a:gd name="connsiteX456" fmla="*/ 646166 w 1509196"/>
                  <a:gd name="connsiteY456" fmla="*/ 48080 h 1287176"/>
                  <a:gd name="connsiteX457" fmla="*/ 646895 w 1509196"/>
                  <a:gd name="connsiteY457" fmla="*/ 49537 h 1287176"/>
                  <a:gd name="connsiteX458" fmla="*/ 646895 w 1509196"/>
                  <a:gd name="connsiteY458" fmla="*/ 51666 h 1287176"/>
                  <a:gd name="connsiteX459" fmla="*/ 644037 w 1509196"/>
                  <a:gd name="connsiteY459" fmla="*/ 55253 h 1287176"/>
                  <a:gd name="connsiteX460" fmla="*/ 644037 w 1509196"/>
                  <a:gd name="connsiteY460" fmla="*/ 56710 h 1287176"/>
                  <a:gd name="connsiteX461" fmla="*/ 644037 w 1509196"/>
                  <a:gd name="connsiteY461" fmla="*/ 58895 h 1287176"/>
                  <a:gd name="connsiteX462" fmla="*/ 647623 w 1509196"/>
                  <a:gd name="connsiteY462" fmla="*/ 62482 h 1287176"/>
                  <a:gd name="connsiteX463" fmla="*/ 647623 w 1509196"/>
                  <a:gd name="connsiteY463" fmla="*/ 63883 h 1287176"/>
                  <a:gd name="connsiteX464" fmla="*/ 646895 w 1509196"/>
                  <a:gd name="connsiteY464" fmla="*/ 67469 h 1287176"/>
                  <a:gd name="connsiteX465" fmla="*/ 646895 w 1509196"/>
                  <a:gd name="connsiteY465" fmla="*/ 68926 h 1287176"/>
                  <a:gd name="connsiteX466" fmla="*/ 648352 w 1509196"/>
                  <a:gd name="connsiteY466" fmla="*/ 70383 h 1287176"/>
                  <a:gd name="connsiteX467" fmla="*/ 649752 w 1509196"/>
                  <a:gd name="connsiteY467" fmla="*/ 76827 h 1287176"/>
                  <a:gd name="connsiteX468" fmla="*/ 648352 w 1509196"/>
                  <a:gd name="connsiteY468" fmla="*/ 78228 h 1287176"/>
                  <a:gd name="connsiteX469" fmla="*/ 646166 w 1509196"/>
                  <a:gd name="connsiteY469" fmla="*/ 78228 h 1287176"/>
                  <a:gd name="connsiteX470" fmla="*/ 644765 w 1509196"/>
                  <a:gd name="connsiteY470" fmla="*/ 79685 h 1287176"/>
                  <a:gd name="connsiteX471" fmla="*/ 644765 w 1509196"/>
                  <a:gd name="connsiteY471" fmla="*/ 84728 h 1287176"/>
                  <a:gd name="connsiteX472" fmla="*/ 644765 w 1509196"/>
                  <a:gd name="connsiteY472" fmla="*/ 86858 h 1287176"/>
                  <a:gd name="connsiteX473" fmla="*/ 643308 w 1509196"/>
                  <a:gd name="connsiteY473" fmla="*/ 87586 h 1287176"/>
                  <a:gd name="connsiteX474" fmla="*/ 639722 w 1509196"/>
                  <a:gd name="connsiteY474" fmla="*/ 88315 h 1287176"/>
                  <a:gd name="connsiteX475" fmla="*/ 636864 w 1509196"/>
                  <a:gd name="connsiteY475" fmla="*/ 87586 h 1287176"/>
                  <a:gd name="connsiteX476" fmla="*/ 631820 w 1509196"/>
                  <a:gd name="connsiteY476" fmla="*/ 85457 h 1287176"/>
                  <a:gd name="connsiteX477" fmla="*/ 629691 w 1509196"/>
                  <a:gd name="connsiteY477" fmla="*/ 84000 h 1287176"/>
                  <a:gd name="connsiteX478" fmla="*/ 628234 w 1509196"/>
                  <a:gd name="connsiteY478" fmla="*/ 83271 h 1287176"/>
                  <a:gd name="connsiteX479" fmla="*/ 626777 w 1509196"/>
                  <a:gd name="connsiteY479" fmla="*/ 81870 h 1287176"/>
                  <a:gd name="connsiteX480" fmla="*/ 625376 w 1509196"/>
                  <a:gd name="connsiteY480" fmla="*/ 81142 h 1287176"/>
                  <a:gd name="connsiteX481" fmla="*/ 623919 w 1509196"/>
                  <a:gd name="connsiteY481" fmla="*/ 81142 h 1287176"/>
                  <a:gd name="connsiteX482" fmla="*/ 623191 w 1509196"/>
                  <a:gd name="connsiteY482" fmla="*/ 82543 h 1287176"/>
                  <a:gd name="connsiteX483" fmla="*/ 623191 w 1509196"/>
                  <a:gd name="connsiteY483" fmla="*/ 86129 h 1287176"/>
                  <a:gd name="connsiteX484" fmla="*/ 621790 w 1509196"/>
                  <a:gd name="connsiteY484" fmla="*/ 86858 h 1287176"/>
                  <a:gd name="connsiteX485" fmla="*/ 617475 w 1509196"/>
                  <a:gd name="connsiteY485" fmla="*/ 88315 h 1287176"/>
                  <a:gd name="connsiteX486" fmla="*/ 613160 w 1509196"/>
                  <a:gd name="connsiteY486" fmla="*/ 94031 h 1287176"/>
                  <a:gd name="connsiteX487" fmla="*/ 606716 w 1509196"/>
                  <a:gd name="connsiteY487" fmla="*/ 101932 h 1287176"/>
                  <a:gd name="connsiteX488" fmla="*/ 605259 w 1509196"/>
                  <a:gd name="connsiteY488" fmla="*/ 104790 h 1287176"/>
                  <a:gd name="connsiteX489" fmla="*/ 602401 w 1509196"/>
                  <a:gd name="connsiteY489" fmla="*/ 106247 h 1287176"/>
                  <a:gd name="connsiteX490" fmla="*/ 600944 w 1509196"/>
                  <a:gd name="connsiteY490" fmla="*/ 109105 h 1287176"/>
                  <a:gd name="connsiteX491" fmla="*/ 600944 w 1509196"/>
                  <a:gd name="connsiteY491" fmla="*/ 113420 h 1287176"/>
                  <a:gd name="connsiteX492" fmla="*/ 600944 w 1509196"/>
                  <a:gd name="connsiteY492" fmla="*/ 113420 h 1287176"/>
                  <a:gd name="connsiteX493" fmla="*/ 554265 w 1509196"/>
                  <a:gd name="connsiteY493" fmla="*/ 113420 h 1287176"/>
                  <a:gd name="connsiteX494" fmla="*/ 487524 w 1509196"/>
                  <a:gd name="connsiteY494" fmla="*/ 113420 h 1287176"/>
                  <a:gd name="connsiteX495" fmla="*/ 485339 w 1509196"/>
                  <a:gd name="connsiteY495" fmla="*/ 118463 h 1287176"/>
                  <a:gd name="connsiteX496" fmla="*/ 484611 w 1509196"/>
                  <a:gd name="connsiteY496" fmla="*/ 123450 h 1287176"/>
                  <a:gd name="connsiteX497" fmla="*/ 479623 w 1509196"/>
                  <a:gd name="connsiteY497" fmla="*/ 127093 h 1287176"/>
                  <a:gd name="connsiteX498" fmla="*/ 475308 w 1509196"/>
                  <a:gd name="connsiteY498" fmla="*/ 133537 h 1287176"/>
                  <a:gd name="connsiteX499" fmla="*/ 473123 w 1509196"/>
                  <a:gd name="connsiteY499" fmla="*/ 134938 h 1287176"/>
                  <a:gd name="connsiteX500" fmla="*/ 467407 w 1509196"/>
                  <a:gd name="connsiteY500" fmla="*/ 131351 h 1287176"/>
                  <a:gd name="connsiteX501" fmla="*/ 463821 w 1509196"/>
                  <a:gd name="connsiteY501" fmla="*/ 128494 h 1287176"/>
                  <a:gd name="connsiteX502" fmla="*/ 463821 w 1509196"/>
                  <a:gd name="connsiteY502" fmla="*/ 127093 h 1287176"/>
                  <a:gd name="connsiteX503" fmla="*/ 462364 w 1509196"/>
                  <a:gd name="connsiteY503" fmla="*/ 126364 h 1287176"/>
                  <a:gd name="connsiteX504" fmla="*/ 462364 w 1509196"/>
                  <a:gd name="connsiteY504" fmla="*/ 128494 h 1287176"/>
                  <a:gd name="connsiteX505" fmla="*/ 462364 w 1509196"/>
                  <a:gd name="connsiteY505" fmla="*/ 135666 h 1287176"/>
                  <a:gd name="connsiteX506" fmla="*/ 463821 w 1509196"/>
                  <a:gd name="connsiteY506" fmla="*/ 137852 h 1287176"/>
                  <a:gd name="connsiteX507" fmla="*/ 463821 w 1509196"/>
                  <a:gd name="connsiteY507" fmla="*/ 139981 h 1287176"/>
                  <a:gd name="connsiteX508" fmla="*/ 462364 w 1509196"/>
                  <a:gd name="connsiteY508" fmla="*/ 144296 h 1287176"/>
                  <a:gd name="connsiteX509" fmla="*/ 463092 w 1509196"/>
                  <a:gd name="connsiteY509" fmla="*/ 149339 h 1287176"/>
                  <a:gd name="connsiteX510" fmla="*/ 461635 w 1509196"/>
                  <a:gd name="connsiteY510" fmla="*/ 152926 h 1287176"/>
                  <a:gd name="connsiteX511" fmla="*/ 460234 w 1509196"/>
                  <a:gd name="connsiteY511" fmla="*/ 155055 h 1287176"/>
                  <a:gd name="connsiteX512" fmla="*/ 460234 w 1509196"/>
                  <a:gd name="connsiteY512" fmla="*/ 156512 h 1287176"/>
                  <a:gd name="connsiteX513" fmla="*/ 461635 w 1509196"/>
                  <a:gd name="connsiteY513" fmla="*/ 156512 h 1287176"/>
                  <a:gd name="connsiteX514" fmla="*/ 462364 w 1509196"/>
                  <a:gd name="connsiteY514" fmla="*/ 157241 h 1287176"/>
                  <a:gd name="connsiteX515" fmla="*/ 463092 w 1509196"/>
                  <a:gd name="connsiteY515" fmla="*/ 159370 h 1287176"/>
                  <a:gd name="connsiteX516" fmla="*/ 465950 w 1509196"/>
                  <a:gd name="connsiteY516" fmla="*/ 161499 h 1287176"/>
                  <a:gd name="connsiteX517" fmla="*/ 465950 w 1509196"/>
                  <a:gd name="connsiteY517" fmla="*/ 162228 h 1287176"/>
                  <a:gd name="connsiteX518" fmla="*/ 463821 w 1509196"/>
                  <a:gd name="connsiteY518" fmla="*/ 164413 h 1287176"/>
                  <a:gd name="connsiteX519" fmla="*/ 462364 w 1509196"/>
                  <a:gd name="connsiteY519" fmla="*/ 164413 h 1287176"/>
                  <a:gd name="connsiteX520" fmla="*/ 458777 w 1509196"/>
                  <a:gd name="connsiteY520" fmla="*/ 168728 h 1287176"/>
                  <a:gd name="connsiteX521" fmla="*/ 457376 w 1509196"/>
                  <a:gd name="connsiteY521" fmla="*/ 172987 h 1287176"/>
                  <a:gd name="connsiteX522" fmla="*/ 457376 w 1509196"/>
                  <a:gd name="connsiteY522" fmla="*/ 176574 h 1287176"/>
                  <a:gd name="connsiteX523" fmla="*/ 457376 w 1509196"/>
                  <a:gd name="connsiteY523" fmla="*/ 176630 h 1287176"/>
                  <a:gd name="connsiteX524" fmla="*/ 465950 w 1509196"/>
                  <a:gd name="connsiteY524" fmla="*/ 261302 h 1287176"/>
                  <a:gd name="connsiteX525" fmla="*/ 465950 w 1509196"/>
                  <a:gd name="connsiteY525" fmla="*/ 262030 h 1287176"/>
                  <a:gd name="connsiteX526" fmla="*/ 466679 w 1509196"/>
                  <a:gd name="connsiteY526" fmla="*/ 262759 h 1287176"/>
                  <a:gd name="connsiteX527" fmla="*/ 467407 w 1509196"/>
                  <a:gd name="connsiteY527" fmla="*/ 262759 h 1287176"/>
                  <a:gd name="connsiteX528" fmla="*/ 469537 w 1509196"/>
                  <a:gd name="connsiteY528" fmla="*/ 262759 h 1287176"/>
                  <a:gd name="connsiteX529" fmla="*/ 470993 w 1509196"/>
                  <a:gd name="connsiteY529" fmla="*/ 262759 h 1287176"/>
                  <a:gd name="connsiteX530" fmla="*/ 475308 w 1509196"/>
                  <a:gd name="connsiteY530" fmla="*/ 263487 h 1287176"/>
                  <a:gd name="connsiteX531" fmla="*/ 478166 w 1509196"/>
                  <a:gd name="connsiteY531" fmla="*/ 264160 h 1287176"/>
                  <a:gd name="connsiteX532" fmla="*/ 479623 w 1509196"/>
                  <a:gd name="connsiteY532" fmla="*/ 264888 h 1287176"/>
                  <a:gd name="connsiteX533" fmla="*/ 480352 w 1509196"/>
                  <a:gd name="connsiteY533" fmla="*/ 265617 h 1287176"/>
                  <a:gd name="connsiteX534" fmla="*/ 481753 w 1509196"/>
                  <a:gd name="connsiteY534" fmla="*/ 267074 h 1287176"/>
                  <a:gd name="connsiteX535" fmla="*/ 483210 w 1509196"/>
                  <a:gd name="connsiteY535" fmla="*/ 269203 h 1287176"/>
                  <a:gd name="connsiteX536" fmla="*/ 483938 w 1509196"/>
                  <a:gd name="connsiteY536" fmla="*/ 269203 h 1287176"/>
                  <a:gd name="connsiteX537" fmla="*/ 485339 w 1509196"/>
                  <a:gd name="connsiteY537" fmla="*/ 268475 h 1287176"/>
                  <a:gd name="connsiteX538" fmla="*/ 486067 w 1509196"/>
                  <a:gd name="connsiteY538" fmla="*/ 267746 h 1287176"/>
                  <a:gd name="connsiteX539" fmla="*/ 487524 w 1509196"/>
                  <a:gd name="connsiteY539" fmla="*/ 266345 h 1287176"/>
                  <a:gd name="connsiteX540" fmla="*/ 489654 w 1509196"/>
                  <a:gd name="connsiteY540" fmla="*/ 265617 h 1287176"/>
                  <a:gd name="connsiteX541" fmla="*/ 490382 w 1509196"/>
                  <a:gd name="connsiteY541" fmla="*/ 265617 h 1287176"/>
                  <a:gd name="connsiteX542" fmla="*/ 491839 w 1509196"/>
                  <a:gd name="connsiteY542" fmla="*/ 265617 h 1287176"/>
                  <a:gd name="connsiteX543" fmla="*/ 493240 w 1509196"/>
                  <a:gd name="connsiteY543" fmla="*/ 266345 h 1287176"/>
                  <a:gd name="connsiteX544" fmla="*/ 493240 w 1509196"/>
                  <a:gd name="connsiteY544" fmla="*/ 267746 h 1287176"/>
                  <a:gd name="connsiteX545" fmla="*/ 493969 w 1509196"/>
                  <a:gd name="connsiteY545" fmla="*/ 309382 h 1287176"/>
                  <a:gd name="connsiteX546" fmla="*/ 494697 w 1509196"/>
                  <a:gd name="connsiteY546" fmla="*/ 326641 h 1287176"/>
                  <a:gd name="connsiteX547" fmla="*/ 494697 w 1509196"/>
                  <a:gd name="connsiteY547" fmla="*/ 326641 h 1287176"/>
                  <a:gd name="connsiteX548" fmla="*/ 493969 w 1509196"/>
                  <a:gd name="connsiteY548" fmla="*/ 327370 h 1287176"/>
                  <a:gd name="connsiteX549" fmla="*/ 491111 w 1509196"/>
                  <a:gd name="connsiteY549" fmla="*/ 327370 h 1287176"/>
                  <a:gd name="connsiteX550" fmla="*/ 489654 w 1509196"/>
                  <a:gd name="connsiteY550" fmla="*/ 328098 h 1287176"/>
                  <a:gd name="connsiteX551" fmla="*/ 486796 w 1509196"/>
                  <a:gd name="connsiteY551" fmla="*/ 328098 h 1287176"/>
                  <a:gd name="connsiteX552" fmla="*/ 484611 w 1509196"/>
                  <a:gd name="connsiteY552" fmla="*/ 328771 h 1287176"/>
                  <a:gd name="connsiteX553" fmla="*/ 479623 w 1509196"/>
                  <a:gd name="connsiteY553" fmla="*/ 328771 h 1287176"/>
                  <a:gd name="connsiteX554" fmla="*/ 474580 w 1509196"/>
                  <a:gd name="connsiteY554" fmla="*/ 328771 h 1287176"/>
                  <a:gd name="connsiteX555" fmla="*/ 473851 w 1509196"/>
                  <a:gd name="connsiteY555" fmla="*/ 328098 h 1287176"/>
                  <a:gd name="connsiteX556" fmla="*/ 470993 w 1509196"/>
                  <a:gd name="connsiteY556" fmla="*/ 326641 h 1287176"/>
                  <a:gd name="connsiteX557" fmla="*/ 469537 w 1509196"/>
                  <a:gd name="connsiteY557" fmla="*/ 326641 h 1287176"/>
                  <a:gd name="connsiteX558" fmla="*/ 468864 w 1509196"/>
                  <a:gd name="connsiteY558" fmla="*/ 325913 h 1287176"/>
                  <a:gd name="connsiteX559" fmla="*/ 467407 w 1509196"/>
                  <a:gd name="connsiteY559" fmla="*/ 325184 h 1287176"/>
                  <a:gd name="connsiteX560" fmla="*/ 461635 w 1509196"/>
                  <a:gd name="connsiteY560" fmla="*/ 323784 h 1287176"/>
                  <a:gd name="connsiteX561" fmla="*/ 455919 w 1509196"/>
                  <a:gd name="connsiteY561" fmla="*/ 323055 h 1287176"/>
                  <a:gd name="connsiteX562" fmla="*/ 452333 w 1509196"/>
                  <a:gd name="connsiteY562" fmla="*/ 322326 h 1287176"/>
                  <a:gd name="connsiteX563" fmla="*/ 450876 w 1509196"/>
                  <a:gd name="connsiteY563" fmla="*/ 323055 h 1287176"/>
                  <a:gd name="connsiteX564" fmla="*/ 448747 w 1509196"/>
                  <a:gd name="connsiteY564" fmla="*/ 323784 h 1287176"/>
                  <a:gd name="connsiteX565" fmla="*/ 448018 w 1509196"/>
                  <a:gd name="connsiteY565" fmla="*/ 325184 h 1287176"/>
                  <a:gd name="connsiteX566" fmla="*/ 447290 w 1509196"/>
                  <a:gd name="connsiteY566" fmla="*/ 325913 h 1287176"/>
                  <a:gd name="connsiteX567" fmla="*/ 443703 w 1509196"/>
                  <a:gd name="connsiteY567" fmla="*/ 329499 h 1287176"/>
                  <a:gd name="connsiteX568" fmla="*/ 442246 w 1509196"/>
                  <a:gd name="connsiteY568" fmla="*/ 330956 h 1287176"/>
                  <a:gd name="connsiteX569" fmla="*/ 439388 w 1509196"/>
                  <a:gd name="connsiteY569" fmla="*/ 331685 h 1287176"/>
                  <a:gd name="connsiteX570" fmla="*/ 437988 w 1509196"/>
                  <a:gd name="connsiteY570" fmla="*/ 332357 h 1287176"/>
                  <a:gd name="connsiteX571" fmla="*/ 435802 w 1509196"/>
                  <a:gd name="connsiteY571" fmla="*/ 333814 h 1287176"/>
                  <a:gd name="connsiteX572" fmla="*/ 434401 w 1509196"/>
                  <a:gd name="connsiteY572" fmla="*/ 333814 h 1287176"/>
                  <a:gd name="connsiteX573" fmla="*/ 433673 w 1509196"/>
                  <a:gd name="connsiteY573" fmla="*/ 333086 h 1287176"/>
                  <a:gd name="connsiteX574" fmla="*/ 432216 w 1509196"/>
                  <a:gd name="connsiteY574" fmla="*/ 333086 h 1287176"/>
                  <a:gd name="connsiteX575" fmla="*/ 430086 w 1509196"/>
                  <a:gd name="connsiteY575" fmla="*/ 331685 h 1287176"/>
                  <a:gd name="connsiteX576" fmla="*/ 428629 w 1509196"/>
                  <a:gd name="connsiteY576" fmla="*/ 330228 h 1287176"/>
                  <a:gd name="connsiteX577" fmla="*/ 427172 w 1509196"/>
                  <a:gd name="connsiteY577" fmla="*/ 325913 h 1287176"/>
                  <a:gd name="connsiteX578" fmla="*/ 426500 w 1509196"/>
                  <a:gd name="connsiteY578" fmla="*/ 324456 h 1287176"/>
                  <a:gd name="connsiteX579" fmla="*/ 423586 w 1509196"/>
                  <a:gd name="connsiteY579" fmla="*/ 323055 h 1287176"/>
                  <a:gd name="connsiteX580" fmla="*/ 422185 w 1509196"/>
                  <a:gd name="connsiteY580" fmla="*/ 323784 h 1287176"/>
                  <a:gd name="connsiteX581" fmla="*/ 421456 w 1509196"/>
                  <a:gd name="connsiteY581" fmla="*/ 324456 h 1287176"/>
                  <a:gd name="connsiteX582" fmla="*/ 421456 w 1509196"/>
                  <a:gd name="connsiteY582" fmla="*/ 325913 h 1287176"/>
                  <a:gd name="connsiteX583" fmla="*/ 422913 w 1509196"/>
                  <a:gd name="connsiteY583" fmla="*/ 327370 h 1287176"/>
                  <a:gd name="connsiteX584" fmla="*/ 422913 w 1509196"/>
                  <a:gd name="connsiteY584" fmla="*/ 328098 h 1287176"/>
                  <a:gd name="connsiteX585" fmla="*/ 422913 w 1509196"/>
                  <a:gd name="connsiteY585" fmla="*/ 328771 h 1287176"/>
                  <a:gd name="connsiteX586" fmla="*/ 422185 w 1509196"/>
                  <a:gd name="connsiteY586" fmla="*/ 329499 h 1287176"/>
                  <a:gd name="connsiteX587" fmla="*/ 419327 w 1509196"/>
                  <a:gd name="connsiteY587" fmla="*/ 330228 h 1287176"/>
                  <a:gd name="connsiteX588" fmla="*/ 418599 w 1509196"/>
                  <a:gd name="connsiteY588" fmla="*/ 330956 h 1287176"/>
                  <a:gd name="connsiteX589" fmla="*/ 418599 w 1509196"/>
                  <a:gd name="connsiteY589" fmla="*/ 331685 h 1287176"/>
                  <a:gd name="connsiteX590" fmla="*/ 417870 w 1509196"/>
                  <a:gd name="connsiteY590" fmla="*/ 333086 h 1287176"/>
                  <a:gd name="connsiteX591" fmla="*/ 416413 w 1509196"/>
                  <a:gd name="connsiteY591" fmla="*/ 333086 h 1287176"/>
                  <a:gd name="connsiteX592" fmla="*/ 415685 w 1509196"/>
                  <a:gd name="connsiteY592" fmla="*/ 333814 h 1287176"/>
                  <a:gd name="connsiteX593" fmla="*/ 415012 w 1509196"/>
                  <a:gd name="connsiteY593" fmla="*/ 333814 h 1287176"/>
                  <a:gd name="connsiteX594" fmla="*/ 412098 w 1509196"/>
                  <a:gd name="connsiteY594" fmla="*/ 338129 h 1287176"/>
                  <a:gd name="connsiteX595" fmla="*/ 411426 w 1509196"/>
                  <a:gd name="connsiteY595" fmla="*/ 340258 h 1287176"/>
                  <a:gd name="connsiteX596" fmla="*/ 410697 w 1509196"/>
                  <a:gd name="connsiteY596" fmla="*/ 342444 h 1287176"/>
                  <a:gd name="connsiteX597" fmla="*/ 410697 w 1509196"/>
                  <a:gd name="connsiteY597" fmla="*/ 345302 h 1287176"/>
                  <a:gd name="connsiteX598" fmla="*/ 411426 w 1509196"/>
                  <a:gd name="connsiteY598" fmla="*/ 349617 h 1287176"/>
                  <a:gd name="connsiteX599" fmla="*/ 411426 w 1509196"/>
                  <a:gd name="connsiteY599" fmla="*/ 352475 h 1287176"/>
                  <a:gd name="connsiteX600" fmla="*/ 410697 w 1509196"/>
                  <a:gd name="connsiteY600" fmla="*/ 354660 h 1287176"/>
                  <a:gd name="connsiteX601" fmla="*/ 409240 w 1509196"/>
                  <a:gd name="connsiteY601" fmla="*/ 356061 h 1287176"/>
                  <a:gd name="connsiteX602" fmla="*/ 407111 w 1509196"/>
                  <a:gd name="connsiteY602" fmla="*/ 356789 h 1287176"/>
                  <a:gd name="connsiteX603" fmla="*/ 402796 w 1509196"/>
                  <a:gd name="connsiteY603" fmla="*/ 358246 h 1287176"/>
                  <a:gd name="connsiteX604" fmla="*/ 400611 w 1509196"/>
                  <a:gd name="connsiteY604" fmla="*/ 357518 h 1287176"/>
                  <a:gd name="connsiteX605" fmla="*/ 398481 w 1509196"/>
                  <a:gd name="connsiteY605" fmla="*/ 356061 h 1287176"/>
                  <a:gd name="connsiteX606" fmla="*/ 396296 w 1509196"/>
                  <a:gd name="connsiteY606" fmla="*/ 355332 h 1287176"/>
                  <a:gd name="connsiteX607" fmla="*/ 394895 w 1509196"/>
                  <a:gd name="connsiteY607" fmla="*/ 353932 h 1287176"/>
                  <a:gd name="connsiteX608" fmla="*/ 393438 w 1509196"/>
                  <a:gd name="connsiteY608" fmla="*/ 353932 h 1287176"/>
                  <a:gd name="connsiteX609" fmla="*/ 391308 w 1509196"/>
                  <a:gd name="connsiteY609" fmla="*/ 353932 h 1287176"/>
                  <a:gd name="connsiteX610" fmla="*/ 388451 w 1509196"/>
                  <a:gd name="connsiteY610" fmla="*/ 353932 h 1287176"/>
                  <a:gd name="connsiteX611" fmla="*/ 386994 w 1509196"/>
                  <a:gd name="connsiteY611" fmla="*/ 353932 h 1287176"/>
                  <a:gd name="connsiteX612" fmla="*/ 381950 w 1509196"/>
                  <a:gd name="connsiteY612" fmla="*/ 352475 h 1287176"/>
                  <a:gd name="connsiteX613" fmla="*/ 381222 w 1509196"/>
                  <a:gd name="connsiteY613" fmla="*/ 352475 h 1287176"/>
                  <a:gd name="connsiteX614" fmla="*/ 379092 w 1509196"/>
                  <a:gd name="connsiteY614" fmla="*/ 352475 h 1287176"/>
                  <a:gd name="connsiteX615" fmla="*/ 378364 w 1509196"/>
                  <a:gd name="connsiteY615" fmla="*/ 353203 h 1287176"/>
                  <a:gd name="connsiteX616" fmla="*/ 377635 w 1509196"/>
                  <a:gd name="connsiteY616" fmla="*/ 355332 h 1287176"/>
                  <a:gd name="connsiteX617" fmla="*/ 377635 w 1509196"/>
                  <a:gd name="connsiteY617" fmla="*/ 357518 h 1287176"/>
                  <a:gd name="connsiteX618" fmla="*/ 379092 w 1509196"/>
                  <a:gd name="connsiteY618" fmla="*/ 361104 h 1287176"/>
                  <a:gd name="connsiteX619" fmla="*/ 378364 w 1509196"/>
                  <a:gd name="connsiteY619" fmla="*/ 362505 h 1287176"/>
                  <a:gd name="connsiteX620" fmla="*/ 377635 w 1509196"/>
                  <a:gd name="connsiteY620" fmla="*/ 365419 h 1287176"/>
                  <a:gd name="connsiteX621" fmla="*/ 376963 w 1509196"/>
                  <a:gd name="connsiteY621" fmla="*/ 366148 h 1287176"/>
                  <a:gd name="connsiteX622" fmla="*/ 373377 w 1509196"/>
                  <a:gd name="connsiteY622" fmla="*/ 366148 h 1287176"/>
                  <a:gd name="connsiteX623" fmla="*/ 371191 w 1509196"/>
                  <a:gd name="connsiteY623" fmla="*/ 366820 h 1287176"/>
                  <a:gd name="connsiteX624" fmla="*/ 368333 w 1509196"/>
                  <a:gd name="connsiteY624" fmla="*/ 368277 h 1287176"/>
                  <a:gd name="connsiteX625" fmla="*/ 366876 w 1509196"/>
                  <a:gd name="connsiteY625" fmla="*/ 369006 h 1287176"/>
                  <a:gd name="connsiteX626" fmla="*/ 364018 w 1509196"/>
                  <a:gd name="connsiteY626" fmla="*/ 371135 h 1287176"/>
                  <a:gd name="connsiteX627" fmla="*/ 362561 w 1509196"/>
                  <a:gd name="connsiteY627" fmla="*/ 371864 h 1287176"/>
                  <a:gd name="connsiteX628" fmla="*/ 360432 w 1509196"/>
                  <a:gd name="connsiteY628" fmla="*/ 371864 h 1287176"/>
                  <a:gd name="connsiteX629" fmla="*/ 358246 w 1509196"/>
                  <a:gd name="connsiteY629" fmla="*/ 371135 h 1287176"/>
                  <a:gd name="connsiteX630" fmla="*/ 356117 w 1509196"/>
                  <a:gd name="connsiteY630" fmla="*/ 371135 h 1287176"/>
                  <a:gd name="connsiteX631" fmla="*/ 355388 w 1509196"/>
                  <a:gd name="connsiteY631" fmla="*/ 371864 h 1287176"/>
                  <a:gd name="connsiteX632" fmla="*/ 354660 w 1509196"/>
                  <a:gd name="connsiteY632" fmla="*/ 373320 h 1287176"/>
                  <a:gd name="connsiteX633" fmla="*/ 353259 w 1509196"/>
                  <a:gd name="connsiteY633" fmla="*/ 373993 h 1287176"/>
                  <a:gd name="connsiteX634" fmla="*/ 351802 w 1509196"/>
                  <a:gd name="connsiteY634" fmla="*/ 373993 h 1287176"/>
                  <a:gd name="connsiteX635" fmla="*/ 351074 w 1509196"/>
                  <a:gd name="connsiteY635" fmla="*/ 373993 h 1287176"/>
                  <a:gd name="connsiteX636" fmla="*/ 349673 w 1509196"/>
                  <a:gd name="connsiteY636" fmla="*/ 373320 h 1287176"/>
                  <a:gd name="connsiteX637" fmla="*/ 346086 w 1509196"/>
                  <a:gd name="connsiteY637" fmla="*/ 372592 h 1287176"/>
                  <a:gd name="connsiteX638" fmla="*/ 344629 w 1509196"/>
                  <a:gd name="connsiteY638" fmla="*/ 371864 h 1287176"/>
                  <a:gd name="connsiteX639" fmla="*/ 343172 w 1509196"/>
                  <a:gd name="connsiteY639" fmla="*/ 373320 h 1287176"/>
                  <a:gd name="connsiteX640" fmla="*/ 342500 w 1509196"/>
                  <a:gd name="connsiteY640" fmla="*/ 373993 h 1287176"/>
                  <a:gd name="connsiteX641" fmla="*/ 341043 w 1509196"/>
                  <a:gd name="connsiteY641" fmla="*/ 375450 h 1287176"/>
                  <a:gd name="connsiteX642" fmla="*/ 340315 w 1509196"/>
                  <a:gd name="connsiteY642" fmla="*/ 376178 h 1287176"/>
                  <a:gd name="connsiteX643" fmla="*/ 340315 w 1509196"/>
                  <a:gd name="connsiteY643" fmla="*/ 377635 h 1287176"/>
                  <a:gd name="connsiteX644" fmla="*/ 341043 w 1509196"/>
                  <a:gd name="connsiteY644" fmla="*/ 379036 h 1287176"/>
                  <a:gd name="connsiteX645" fmla="*/ 341043 w 1509196"/>
                  <a:gd name="connsiteY645" fmla="*/ 379765 h 1287176"/>
                  <a:gd name="connsiteX646" fmla="*/ 342500 w 1509196"/>
                  <a:gd name="connsiteY646" fmla="*/ 380493 h 1287176"/>
                  <a:gd name="connsiteX647" fmla="*/ 345358 w 1509196"/>
                  <a:gd name="connsiteY647" fmla="*/ 382623 h 1287176"/>
                  <a:gd name="connsiteX648" fmla="*/ 346759 w 1509196"/>
                  <a:gd name="connsiteY648" fmla="*/ 383351 h 1287176"/>
                  <a:gd name="connsiteX649" fmla="*/ 346759 w 1509196"/>
                  <a:gd name="connsiteY649" fmla="*/ 384080 h 1287176"/>
                  <a:gd name="connsiteX650" fmla="*/ 346759 w 1509196"/>
                  <a:gd name="connsiteY650" fmla="*/ 384808 h 1287176"/>
                  <a:gd name="connsiteX651" fmla="*/ 346086 w 1509196"/>
                  <a:gd name="connsiteY651" fmla="*/ 386209 h 1287176"/>
                  <a:gd name="connsiteX652" fmla="*/ 346086 w 1509196"/>
                  <a:gd name="connsiteY652" fmla="*/ 387666 h 1287176"/>
                  <a:gd name="connsiteX653" fmla="*/ 346759 w 1509196"/>
                  <a:gd name="connsiteY653" fmla="*/ 389795 h 1287176"/>
                  <a:gd name="connsiteX654" fmla="*/ 347487 w 1509196"/>
                  <a:gd name="connsiteY654" fmla="*/ 392709 h 1287176"/>
                  <a:gd name="connsiteX655" fmla="*/ 349673 w 1509196"/>
                  <a:gd name="connsiteY655" fmla="*/ 404869 h 1287176"/>
                  <a:gd name="connsiteX656" fmla="*/ 350401 w 1509196"/>
                  <a:gd name="connsiteY656" fmla="*/ 409184 h 1287176"/>
                  <a:gd name="connsiteX657" fmla="*/ 351074 w 1509196"/>
                  <a:gd name="connsiteY657" fmla="*/ 411370 h 1287176"/>
                  <a:gd name="connsiteX658" fmla="*/ 352531 w 1509196"/>
                  <a:gd name="connsiteY658" fmla="*/ 412042 h 1287176"/>
                  <a:gd name="connsiteX659" fmla="*/ 353259 w 1509196"/>
                  <a:gd name="connsiteY659" fmla="*/ 412042 h 1287176"/>
                  <a:gd name="connsiteX660" fmla="*/ 358246 w 1509196"/>
                  <a:gd name="connsiteY660" fmla="*/ 411370 h 1287176"/>
                  <a:gd name="connsiteX661" fmla="*/ 358975 w 1509196"/>
                  <a:gd name="connsiteY661" fmla="*/ 411370 h 1287176"/>
                  <a:gd name="connsiteX662" fmla="*/ 359703 w 1509196"/>
                  <a:gd name="connsiteY662" fmla="*/ 412042 h 1287176"/>
                  <a:gd name="connsiteX663" fmla="*/ 360432 w 1509196"/>
                  <a:gd name="connsiteY663" fmla="*/ 412771 h 1287176"/>
                  <a:gd name="connsiteX664" fmla="*/ 360432 w 1509196"/>
                  <a:gd name="connsiteY664" fmla="*/ 414228 h 1287176"/>
                  <a:gd name="connsiteX665" fmla="*/ 360432 w 1509196"/>
                  <a:gd name="connsiteY665" fmla="*/ 418543 h 1287176"/>
                  <a:gd name="connsiteX666" fmla="*/ 347487 w 1509196"/>
                  <a:gd name="connsiteY666" fmla="*/ 439332 h 1287176"/>
                  <a:gd name="connsiteX667" fmla="*/ 345358 w 1509196"/>
                  <a:gd name="connsiteY667" fmla="*/ 437931 h 1287176"/>
                  <a:gd name="connsiteX668" fmla="*/ 343901 w 1509196"/>
                  <a:gd name="connsiteY668" fmla="*/ 437203 h 1287176"/>
                  <a:gd name="connsiteX669" fmla="*/ 341771 w 1509196"/>
                  <a:gd name="connsiteY669" fmla="*/ 437203 h 1287176"/>
                  <a:gd name="connsiteX670" fmla="*/ 338185 w 1509196"/>
                  <a:gd name="connsiteY670" fmla="*/ 437931 h 1287176"/>
                  <a:gd name="connsiteX671" fmla="*/ 336000 w 1509196"/>
                  <a:gd name="connsiteY671" fmla="*/ 438604 h 1287176"/>
                  <a:gd name="connsiteX672" fmla="*/ 333870 w 1509196"/>
                  <a:gd name="connsiteY672" fmla="*/ 440061 h 1287176"/>
                  <a:gd name="connsiteX673" fmla="*/ 333142 w 1509196"/>
                  <a:gd name="connsiteY673" fmla="*/ 440789 h 1287176"/>
                  <a:gd name="connsiteX674" fmla="*/ 332413 w 1509196"/>
                  <a:gd name="connsiteY674" fmla="*/ 442190 h 1287176"/>
                  <a:gd name="connsiteX675" fmla="*/ 328827 w 1509196"/>
                  <a:gd name="connsiteY675" fmla="*/ 443647 h 1287176"/>
                  <a:gd name="connsiteX676" fmla="*/ 327426 w 1509196"/>
                  <a:gd name="connsiteY676" fmla="*/ 444376 h 1287176"/>
                  <a:gd name="connsiteX677" fmla="*/ 323111 w 1509196"/>
                  <a:gd name="connsiteY677" fmla="*/ 445833 h 1287176"/>
                  <a:gd name="connsiteX678" fmla="*/ 320926 w 1509196"/>
                  <a:gd name="connsiteY678" fmla="*/ 446505 h 1287176"/>
                  <a:gd name="connsiteX679" fmla="*/ 319525 w 1509196"/>
                  <a:gd name="connsiteY679" fmla="*/ 445104 h 1287176"/>
                  <a:gd name="connsiteX680" fmla="*/ 319525 w 1509196"/>
                  <a:gd name="connsiteY680" fmla="*/ 443647 h 1287176"/>
                  <a:gd name="connsiteX681" fmla="*/ 318796 w 1509196"/>
                  <a:gd name="connsiteY681" fmla="*/ 442190 h 1287176"/>
                  <a:gd name="connsiteX682" fmla="*/ 317339 w 1509196"/>
                  <a:gd name="connsiteY682" fmla="*/ 442190 h 1287176"/>
                  <a:gd name="connsiteX683" fmla="*/ 315938 w 1509196"/>
                  <a:gd name="connsiteY683" fmla="*/ 442190 h 1287176"/>
                  <a:gd name="connsiteX684" fmla="*/ 315938 w 1509196"/>
                  <a:gd name="connsiteY684" fmla="*/ 442919 h 1287176"/>
                  <a:gd name="connsiteX685" fmla="*/ 314481 w 1509196"/>
                  <a:gd name="connsiteY685" fmla="*/ 443647 h 1287176"/>
                  <a:gd name="connsiteX686" fmla="*/ 312296 w 1509196"/>
                  <a:gd name="connsiteY686" fmla="*/ 444376 h 1287176"/>
                  <a:gd name="connsiteX687" fmla="*/ 310895 w 1509196"/>
                  <a:gd name="connsiteY687" fmla="*/ 443647 h 1287176"/>
                  <a:gd name="connsiteX688" fmla="*/ 309438 w 1509196"/>
                  <a:gd name="connsiteY688" fmla="*/ 442190 h 1287176"/>
                  <a:gd name="connsiteX689" fmla="*/ 309438 w 1509196"/>
                  <a:gd name="connsiteY689" fmla="*/ 441518 h 1287176"/>
                  <a:gd name="connsiteX690" fmla="*/ 308037 w 1509196"/>
                  <a:gd name="connsiteY690" fmla="*/ 441518 h 1287176"/>
                  <a:gd name="connsiteX691" fmla="*/ 303722 w 1509196"/>
                  <a:gd name="connsiteY691" fmla="*/ 442190 h 1287176"/>
                  <a:gd name="connsiteX692" fmla="*/ 302265 w 1509196"/>
                  <a:gd name="connsiteY692" fmla="*/ 442190 h 1287176"/>
                  <a:gd name="connsiteX693" fmla="*/ 300808 w 1509196"/>
                  <a:gd name="connsiteY693" fmla="*/ 417814 h 1287176"/>
                  <a:gd name="connsiteX694" fmla="*/ 300808 w 1509196"/>
                  <a:gd name="connsiteY694" fmla="*/ 414228 h 1287176"/>
                  <a:gd name="connsiteX695" fmla="*/ 300136 w 1509196"/>
                  <a:gd name="connsiteY695" fmla="*/ 411370 h 1287176"/>
                  <a:gd name="connsiteX696" fmla="*/ 298679 w 1509196"/>
                  <a:gd name="connsiteY696" fmla="*/ 409913 h 1287176"/>
                  <a:gd name="connsiteX697" fmla="*/ 298679 w 1509196"/>
                  <a:gd name="connsiteY697" fmla="*/ 407055 h 1287176"/>
                  <a:gd name="connsiteX698" fmla="*/ 298679 w 1509196"/>
                  <a:gd name="connsiteY698" fmla="*/ 404869 h 1287176"/>
                  <a:gd name="connsiteX699" fmla="*/ 297950 w 1509196"/>
                  <a:gd name="connsiteY699" fmla="*/ 402740 h 1287176"/>
                  <a:gd name="connsiteX700" fmla="*/ 294364 w 1509196"/>
                  <a:gd name="connsiteY700" fmla="*/ 400555 h 1287176"/>
                  <a:gd name="connsiteX701" fmla="*/ 292234 w 1509196"/>
                  <a:gd name="connsiteY701" fmla="*/ 400555 h 1287176"/>
                  <a:gd name="connsiteX702" fmla="*/ 290049 w 1509196"/>
                  <a:gd name="connsiteY702" fmla="*/ 399154 h 1287176"/>
                  <a:gd name="connsiteX703" fmla="*/ 290777 w 1509196"/>
                  <a:gd name="connsiteY703" fmla="*/ 404141 h 1287176"/>
                  <a:gd name="connsiteX704" fmla="*/ 290049 w 1509196"/>
                  <a:gd name="connsiteY704" fmla="*/ 404869 h 1287176"/>
                  <a:gd name="connsiteX705" fmla="*/ 287920 w 1509196"/>
                  <a:gd name="connsiteY705" fmla="*/ 404869 h 1287176"/>
                  <a:gd name="connsiteX706" fmla="*/ 286463 w 1509196"/>
                  <a:gd name="connsiteY706" fmla="*/ 405598 h 1287176"/>
                  <a:gd name="connsiteX707" fmla="*/ 286463 w 1509196"/>
                  <a:gd name="connsiteY707" fmla="*/ 404869 h 1287176"/>
                  <a:gd name="connsiteX708" fmla="*/ 286463 w 1509196"/>
                  <a:gd name="connsiteY708" fmla="*/ 348888 h 1287176"/>
                  <a:gd name="connsiteX709" fmla="*/ 284333 w 1509196"/>
                  <a:gd name="connsiteY709" fmla="*/ 348160 h 1287176"/>
                  <a:gd name="connsiteX710" fmla="*/ 282876 w 1509196"/>
                  <a:gd name="connsiteY710" fmla="*/ 346759 h 1287176"/>
                  <a:gd name="connsiteX711" fmla="*/ 280747 w 1509196"/>
                  <a:gd name="connsiteY711" fmla="*/ 345302 h 1287176"/>
                  <a:gd name="connsiteX712" fmla="*/ 276432 w 1509196"/>
                  <a:gd name="connsiteY712" fmla="*/ 343845 h 1287176"/>
                  <a:gd name="connsiteX713" fmla="*/ 273574 w 1509196"/>
                  <a:gd name="connsiteY713" fmla="*/ 341715 h 1287176"/>
                  <a:gd name="connsiteX714" fmla="*/ 264944 w 1509196"/>
                  <a:gd name="connsiteY714" fmla="*/ 335944 h 1287176"/>
                  <a:gd name="connsiteX715" fmla="*/ 260630 w 1509196"/>
                  <a:gd name="connsiteY715" fmla="*/ 338858 h 1287176"/>
                  <a:gd name="connsiteX716" fmla="*/ 254185 w 1509196"/>
                  <a:gd name="connsiteY716" fmla="*/ 343172 h 1287176"/>
                  <a:gd name="connsiteX717" fmla="*/ 249870 w 1509196"/>
                  <a:gd name="connsiteY717" fmla="*/ 346759 h 1287176"/>
                  <a:gd name="connsiteX718" fmla="*/ 244098 w 1509196"/>
                  <a:gd name="connsiteY718" fmla="*/ 351746 h 1287176"/>
                  <a:gd name="connsiteX719" fmla="*/ 236197 w 1509196"/>
                  <a:gd name="connsiteY719" fmla="*/ 358246 h 1287176"/>
                  <a:gd name="connsiteX720" fmla="*/ 235525 w 1509196"/>
                  <a:gd name="connsiteY720" fmla="*/ 359647 h 1287176"/>
                  <a:gd name="connsiteX721" fmla="*/ 234068 w 1509196"/>
                  <a:gd name="connsiteY721" fmla="*/ 361833 h 1287176"/>
                  <a:gd name="connsiteX722" fmla="*/ 232611 w 1509196"/>
                  <a:gd name="connsiteY722" fmla="*/ 363234 h 1287176"/>
                  <a:gd name="connsiteX723" fmla="*/ 230481 w 1509196"/>
                  <a:gd name="connsiteY723" fmla="*/ 366148 h 1287176"/>
                  <a:gd name="connsiteX724" fmla="*/ 225438 w 1509196"/>
                  <a:gd name="connsiteY724" fmla="*/ 372592 h 1287176"/>
                  <a:gd name="connsiteX725" fmla="*/ 220395 w 1509196"/>
                  <a:gd name="connsiteY725" fmla="*/ 379036 h 1287176"/>
                  <a:gd name="connsiteX726" fmla="*/ 216136 w 1509196"/>
                  <a:gd name="connsiteY726" fmla="*/ 384080 h 1287176"/>
                  <a:gd name="connsiteX727" fmla="*/ 211092 w 1509196"/>
                  <a:gd name="connsiteY727" fmla="*/ 391252 h 1287176"/>
                  <a:gd name="connsiteX728" fmla="*/ 206778 w 1509196"/>
                  <a:gd name="connsiteY728" fmla="*/ 396968 h 1287176"/>
                  <a:gd name="connsiteX729" fmla="*/ 205321 w 1509196"/>
                  <a:gd name="connsiteY729" fmla="*/ 397697 h 1287176"/>
                  <a:gd name="connsiteX730" fmla="*/ 205321 w 1509196"/>
                  <a:gd name="connsiteY730" fmla="*/ 398425 h 1287176"/>
                  <a:gd name="connsiteX731" fmla="*/ 203920 w 1509196"/>
                  <a:gd name="connsiteY731" fmla="*/ 399882 h 1287176"/>
                  <a:gd name="connsiteX732" fmla="*/ 203191 w 1509196"/>
                  <a:gd name="connsiteY732" fmla="*/ 402012 h 1287176"/>
                  <a:gd name="connsiteX733" fmla="*/ 202463 w 1509196"/>
                  <a:gd name="connsiteY733" fmla="*/ 403469 h 1287176"/>
                  <a:gd name="connsiteX734" fmla="*/ 201734 w 1509196"/>
                  <a:gd name="connsiteY734" fmla="*/ 406326 h 1287176"/>
                  <a:gd name="connsiteX735" fmla="*/ 200333 w 1509196"/>
                  <a:gd name="connsiteY735" fmla="*/ 407783 h 1287176"/>
                  <a:gd name="connsiteX736" fmla="*/ 198148 w 1509196"/>
                  <a:gd name="connsiteY736" fmla="*/ 407783 h 1287176"/>
                  <a:gd name="connsiteX737" fmla="*/ 196019 w 1509196"/>
                  <a:gd name="connsiteY737" fmla="*/ 407783 h 1287176"/>
                  <a:gd name="connsiteX738" fmla="*/ 194561 w 1509196"/>
                  <a:gd name="connsiteY738" fmla="*/ 409184 h 1287176"/>
                  <a:gd name="connsiteX739" fmla="*/ 193833 w 1509196"/>
                  <a:gd name="connsiteY739" fmla="*/ 410641 h 1287176"/>
                  <a:gd name="connsiteX740" fmla="*/ 192432 w 1509196"/>
                  <a:gd name="connsiteY740" fmla="*/ 411370 h 1287176"/>
                  <a:gd name="connsiteX741" fmla="*/ 189574 w 1509196"/>
                  <a:gd name="connsiteY741" fmla="*/ 412042 h 1287176"/>
                  <a:gd name="connsiteX742" fmla="*/ 186660 w 1509196"/>
                  <a:gd name="connsiteY742" fmla="*/ 411370 h 1287176"/>
                  <a:gd name="connsiteX743" fmla="*/ 185259 w 1509196"/>
                  <a:gd name="connsiteY743" fmla="*/ 409913 h 1287176"/>
                  <a:gd name="connsiteX744" fmla="*/ 182345 w 1509196"/>
                  <a:gd name="connsiteY744" fmla="*/ 408456 h 1287176"/>
                  <a:gd name="connsiteX745" fmla="*/ 180944 w 1509196"/>
                  <a:gd name="connsiteY745" fmla="*/ 408456 h 1287176"/>
                  <a:gd name="connsiteX746" fmla="*/ 178759 w 1509196"/>
                  <a:gd name="connsiteY746" fmla="*/ 409184 h 1287176"/>
                  <a:gd name="connsiteX747" fmla="*/ 175901 w 1509196"/>
                  <a:gd name="connsiteY747" fmla="*/ 408456 h 1287176"/>
                  <a:gd name="connsiteX748" fmla="*/ 174500 w 1509196"/>
                  <a:gd name="connsiteY748" fmla="*/ 407783 h 1287176"/>
                  <a:gd name="connsiteX749" fmla="*/ 172315 w 1509196"/>
                  <a:gd name="connsiteY749" fmla="*/ 407055 h 1287176"/>
                  <a:gd name="connsiteX750" fmla="*/ 169457 w 1509196"/>
                  <a:gd name="connsiteY750" fmla="*/ 407055 h 1287176"/>
                  <a:gd name="connsiteX751" fmla="*/ 168000 w 1509196"/>
                  <a:gd name="connsiteY751" fmla="*/ 407783 h 1287176"/>
                  <a:gd name="connsiteX752" fmla="*/ 165142 w 1509196"/>
                  <a:gd name="connsiteY752" fmla="*/ 409184 h 1287176"/>
                  <a:gd name="connsiteX753" fmla="*/ 162956 w 1509196"/>
                  <a:gd name="connsiteY753" fmla="*/ 409913 h 1287176"/>
                  <a:gd name="connsiteX754" fmla="*/ 161555 w 1509196"/>
                  <a:gd name="connsiteY754" fmla="*/ 410641 h 1287176"/>
                  <a:gd name="connsiteX755" fmla="*/ 160827 w 1509196"/>
                  <a:gd name="connsiteY755" fmla="*/ 414228 h 1287176"/>
                  <a:gd name="connsiteX756" fmla="*/ 160099 w 1509196"/>
                  <a:gd name="connsiteY756" fmla="*/ 415629 h 1287176"/>
                  <a:gd name="connsiteX757" fmla="*/ 158698 w 1509196"/>
                  <a:gd name="connsiteY757" fmla="*/ 414956 h 1287176"/>
                  <a:gd name="connsiteX758" fmla="*/ 155111 w 1509196"/>
                  <a:gd name="connsiteY758" fmla="*/ 412042 h 1287176"/>
                  <a:gd name="connsiteX759" fmla="*/ 152926 w 1509196"/>
                  <a:gd name="connsiteY759" fmla="*/ 412771 h 1287176"/>
                  <a:gd name="connsiteX760" fmla="*/ 151525 w 1509196"/>
                  <a:gd name="connsiteY760" fmla="*/ 414228 h 1287176"/>
                  <a:gd name="connsiteX761" fmla="*/ 150068 w 1509196"/>
                  <a:gd name="connsiteY761" fmla="*/ 414956 h 1287176"/>
                  <a:gd name="connsiteX762" fmla="*/ 148611 w 1509196"/>
                  <a:gd name="connsiteY762" fmla="*/ 414228 h 1287176"/>
                  <a:gd name="connsiteX763" fmla="*/ 147882 w 1509196"/>
                  <a:gd name="connsiteY763" fmla="*/ 413499 h 1287176"/>
                  <a:gd name="connsiteX764" fmla="*/ 146481 w 1509196"/>
                  <a:gd name="connsiteY764" fmla="*/ 410641 h 1287176"/>
                  <a:gd name="connsiteX765" fmla="*/ 145753 w 1509196"/>
                  <a:gd name="connsiteY765" fmla="*/ 408456 h 1287176"/>
                  <a:gd name="connsiteX766" fmla="*/ 145025 w 1509196"/>
                  <a:gd name="connsiteY766" fmla="*/ 407783 h 1287176"/>
                  <a:gd name="connsiteX767" fmla="*/ 142895 w 1509196"/>
                  <a:gd name="connsiteY767" fmla="*/ 407783 h 1287176"/>
                  <a:gd name="connsiteX768" fmla="*/ 139309 w 1509196"/>
                  <a:gd name="connsiteY768" fmla="*/ 407055 h 1287176"/>
                  <a:gd name="connsiteX769" fmla="*/ 137852 w 1509196"/>
                  <a:gd name="connsiteY769" fmla="*/ 407055 h 1287176"/>
                  <a:gd name="connsiteX770" fmla="*/ 136395 w 1509196"/>
                  <a:gd name="connsiteY770" fmla="*/ 407783 h 1287176"/>
                  <a:gd name="connsiteX771" fmla="*/ 134265 w 1509196"/>
                  <a:gd name="connsiteY771" fmla="*/ 409184 h 1287176"/>
                  <a:gd name="connsiteX772" fmla="*/ 132808 w 1509196"/>
                  <a:gd name="connsiteY772" fmla="*/ 409913 h 1287176"/>
                  <a:gd name="connsiteX773" fmla="*/ 129950 w 1509196"/>
                  <a:gd name="connsiteY773" fmla="*/ 409913 h 1287176"/>
                  <a:gd name="connsiteX774" fmla="*/ 127093 w 1509196"/>
                  <a:gd name="connsiteY774" fmla="*/ 409913 h 1287176"/>
                  <a:gd name="connsiteX775" fmla="*/ 125636 w 1509196"/>
                  <a:gd name="connsiteY775" fmla="*/ 409913 h 1287176"/>
                  <a:gd name="connsiteX776" fmla="*/ 123506 w 1509196"/>
                  <a:gd name="connsiteY776" fmla="*/ 410641 h 1287176"/>
                  <a:gd name="connsiteX777" fmla="*/ 122049 w 1509196"/>
                  <a:gd name="connsiteY777" fmla="*/ 413499 h 1287176"/>
                  <a:gd name="connsiteX778" fmla="*/ 122049 w 1509196"/>
                  <a:gd name="connsiteY778" fmla="*/ 414228 h 1287176"/>
                  <a:gd name="connsiteX779" fmla="*/ 120648 w 1509196"/>
                  <a:gd name="connsiteY779" fmla="*/ 416357 h 1287176"/>
                  <a:gd name="connsiteX780" fmla="*/ 118463 w 1509196"/>
                  <a:gd name="connsiteY780" fmla="*/ 417814 h 1287176"/>
                  <a:gd name="connsiteX781" fmla="*/ 115605 w 1509196"/>
                  <a:gd name="connsiteY781" fmla="*/ 419271 h 1287176"/>
                  <a:gd name="connsiteX782" fmla="*/ 114876 w 1509196"/>
                  <a:gd name="connsiteY782" fmla="*/ 419271 h 1287176"/>
                  <a:gd name="connsiteX783" fmla="*/ 109833 w 1509196"/>
                  <a:gd name="connsiteY783" fmla="*/ 418543 h 1287176"/>
                  <a:gd name="connsiteX784" fmla="*/ 106975 w 1509196"/>
                  <a:gd name="connsiteY784" fmla="*/ 418543 h 1287176"/>
                  <a:gd name="connsiteX785" fmla="*/ 106247 w 1509196"/>
                  <a:gd name="connsiteY785" fmla="*/ 419271 h 1287176"/>
                  <a:gd name="connsiteX786" fmla="*/ 105574 w 1509196"/>
                  <a:gd name="connsiteY786" fmla="*/ 419944 h 1287176"/>
                  <a:gd name="connsiteX787" fmla="*/ 104846 w 1509196"/>
                  <a:gd name="connsiteY787" fmla="*/ 421400 h 1287176"/>
                  <a:gd name="connsiteX788" fmla="*/ 103389 w 1509196"/>
                  <a:gd name="connsiteY788" fmla="*/ 423530 h 1287176"/>
                  <a:gd name="connsiteX789" fmla="*/ 101259 w 1509196"/>
                  <a:gd name="connsiteY789" fmla="*/ 423530 h 1287176"/>
                  <a:gd name="connsiteX790" fmla="*/ 99074 w 1509196"/>
                  <a:gd name="connsiteY790" fmla="*/ 422129 h 1287176"/>
                  <a:gd name="connsiteX791" fmla="*/ 96216 w 1509196"/>
                  <a:gd name="connsiteY791" fmla="*/ 421400 h 1287176"/>
                  <a:gd name="connsiteX792" fmla="*/ 94087 w 1509196"/>
                  <a:gd name="connsiteY792" fmla="*/ 422129 h 1287176"/>
                  <a:gd name="connsiteX793" fmla="*/ 94087 w 1509196"/>
                  <a:gd name="connsiteY793" fmla="*/ 422857 h 1287176"/>
                  <a:gd name="connsiteX794" fmla="*/ 94087 w 1509196"/>
                  <a:gd name="connsiteY794" fmla="*/ 424987 h 1287176"/>
                  <a:gd name="connsiteX795" fmla="*/ 94759 w 1509196"/>
                  <a:gd name="connsiteY795" fmla="*/ 427116 h 1287176"/>
                  <a:gd name="connsiteX796" fmla="*/ 93358 w 1509196"/>
                  <a:gd name="connsiteY796" fmla="*/ 429302 h 1287176"/>
                  <a:gd name="connsiteX797" fmla="*/ 91173 w 1509196"/>
                  <a:gd name="connsiteY797" fmla="*/ 430759 h 1287176"/>
                  <a:gd name="connsiteX798" fmla="*/ 89772 w 1509196"/>
                  <a:gd name="connsiteY798" fmla="*/ 431431 h 1287176"/>
                  <a:gd name="connsiteX799" fmla="*/ 89043 w 1509196"/>
                  <a:gd name="connsiteY799" fmla="*/ 432888 h 1287176"/>
                  <a:gd name="connsiteX800" fmla="*/ 88315 w 1509196"/>
                  <a:gd name="connsiteY800" fmla="*/ 433617 h 1287176"/>
                  <a:gd name="connsiteX801" fmla="*/ 82543 w 1509196"/>
                  <a:gd name="connsiteY801" fmla="*/ 435746 h 1287176"/>
                  <a:gd name="connsiteX802" fmla="*/ 79685 w 1509196"/>
                  <a:gd name="connsiteY802" fmla="*/ 438604 h 1287176"/>
                  <a:gd name="connsiteX803" fmla="*/ 77556 w 1509196"/>
                  <a:gd name="connsiteY803" fmla="*/ 441518 h 1287176"/>
                  <a:gd name="connsiteX804" fmla="*/ 76099 w 1509196"/>
                  <a:gd name="connsiteY804" fmla="*/ 444376 h 1287176"/>
                  <a:gd name="connsiteX805" fmla="*/ 75370 w 1509196"/>
                  <a:gd name="connsiteY805" fmla="*/ 446505 h 1287176"/>
                  <a:gd name="connsiteX806" fmla="*/ 74698 w 1509196"/>
                  <a:gd name="connsiteY806" fmla="*/ 447962 h 1287176"/>
                  <a:gd name="connsiteX807" fmla="*/ 73969 w 1509196"/>
                  <a:gd name="connsiteY807" fmla="*/ 449419 h 1287176"/>
                  <a:gd name="connsiteX808" fmla="*/ 73969 w 1509196"/>
                  <a:gd name="connsiteY808" fmla="*/ 453005 h 1287176"/>
                  <a:gd name="connsiteX809" fmla="*/ 71784 w 1509196"/>
                  <a:gd name="connsiteY809" fmla="*/ 454406 h 1287176"/>
                  <a:gd name="connsiteX810" fmla="*/ 69654 w 1509196"/>
                  <a:gd name="connsiteY810" fmla="*/ 454406 h 1287176"/>
                  <a:gd name="connsiteX811" fmla="*/ 68197 w 1509196"/>
                  <a:gd name="connsiteY811" fmla="*/ 454406 h 1287176"/>
                  <a:gd name="connsiteX812" fmla="*/ 66796 w 1509196"/>
                  <a:gd name="connsiteY812" fmla="*/ 456592 h 1287176"/>
                  <a:gd name="connsiteX813" fmla="*/ 66068 w 1509196"/>
                  <a:gd name="connsiteY813" fmla="*/ 457993 h 1287176"/>
                  <a:gd name="connsiteX814" fmla="*/ 70383 w 1509196"/>
                  <a:gd name="connsiteY814" fmla="*/ 462308 h 1287176"/>
                  <a:gd name="connsiteX815" fmla="*/ 72512 w 1509196"/>
                  <a:gd name="connsiteY815" fmla="*/ 464493 h 1287176"/>
                  <a:gd name="connsiteX816" fmla="*/ 74698 w 1509196"/>
                  <a:gd name="connsiteY816" fmla="*/ 468080 h 1287176"/>
                  <a:gd name="connsiteX817" fmla="*/ 74698 w 1509196"/>
                  <a:gd name="connsiteY817" fmla="*/ 469480 h 1287176"/>
                  <a:gd name="connsiteX818" fmla="*/ 73241 w 1509196"/>
                  <a:gd name="connsiteY818" fmla="*/ 469480 h 1287176"/>
                  <a:gd name="connsiteX819" fmla="*/ 70383 w 1509196"/>
                  <a:gd name="connsiteY819" fmla="*/ 469480 h 1287176"/>
                  <a:gd name="connsiteX820" fmla="*/ 68926 w 1509196"/>
                  <a:gd name="connsiteY820" fmla="*/ 469480 h 1287176"/>
                  <a:gd name="connsiteX821" fmla="*/ 68197 w 1509196"/>
                  <a:gd name="connsiteY821" fmla="*/ 470937 h 1287176"/>
                  <a:gd name="connsiteX822" fmla="*/ 68926 w 1509196"/>
                  <a:gd name="connsiteY822" fmla="*/ 473067 h 1287176"/>
                  <a:gd name="connsiteX823" fmla="*/ 70383 w 1509196"/>
                  <a:gd name="connsiteY823" fmla="*/ 475252 h 1287176"/>
                  <a:gd name="connsiteX824" fmla="*/ 71784 w 1509196"/>
                  <a:gd name="connsiteY824" fmla="*/ 477382 h 1287176"/>
                  <a:gd name="connsiteX825" fmla="*/ 71784 w 1509196"/>
                  <a:gd name="connsiteY825" fmla="*/ 478839 h 1287176"/>
                  <a:gd name="connsiteX826" fmla="*/ 71111 w 1509196"/>
                  <a:gd name="connsiteY826" fmla="*/ 479567 h 1287176"/>
                  <a:gd name="connsiteX827" fmla="*/ 70383 w 1509196"/>
                  <a:gd name="connsiteY827" fmla="*/ 480240 h 1287176"/>
                  <a:gd name="connsiteX828" fmla="*/ 69654 w 1509196"/>
                  <a:gd name="connsiteY828" fmla="*/ 482425 h 1287176"/>
                  <a:gd name="connsiteX829" fmla="*/ 71111 w 1509196"/>
                  <a:gd name="connsiteY829" fmla="*/ 483826 h 1287176"/>
                  <a:gd name="connsiteX830" fmla="*/ 73241 w 1509196"/>
                  <a:gd name="connsiteY830" fmla="*/ 484555 h 1287176"/>
                  <a:gd name="connsiteX831" fmla="*/ 74698 w 1509196"/>
                  <a:gd name="connsiteY831" fmla="*/ 485283 h 1287176"/>
                  <a:gd name="connsiteX832" fmla="*/ 76099 w 1509196"/>
                  <a:gd name="connsiteY832" fmla="*/ 486740 h 1287176"/>
                  <a:gd name="connsiteX833" fmla="*/ 75370 w 1509196"/>
                  <a:gd name="connsiteY833" fmla="*/ 488141 h 1287176"/>
                  <a:gd name="connsiteX834" fmla="*/ 73969 w 1509196"/>
                  <a:gd name="connsiteY834" fmla="*/ 490326 h 1287176"/>
                  <a:gd name="connsiteX835" fmla="*/ 73969 w 1509196"/>
                  <a:gd name="connsiteY835" fmla="*/ 491727 h 1287176"/>
                  <a:gd name="connsiteX836" fmla="*/ 73969 w 1509196"/>
                  <a:gd name="connsiteY836" fmla="*/ 496042 h 1287176"/>
                  <a:gd name="connsiteX837" fmla="*/ 72512 w 1509196"/>
                  <a:gd name="connsiteY837" fmla="*/ 497499 h 1287176"/>
                  <a:gd name="connsiteX838" fmla="*/ 71784 w 1509196"/>
                  <a:gd name="connsiteY838" fmla="*/ 498956 h 1287176"/>
                  <a:gd name="connsiteX839" fmla="*/ 71111 w 1509196"/>
                  <a:gd name="connsiteY839" fmla="*/ 500357 h 1287176"/>
                  <a:gd name="connsiteX840" fmla="*/ 72512 w 1509196"/>
                  <a:gd name="connsiteY840" fmla="*/ 501814 h 1287176"/>
                  <a:gd name="connsiteX841" fmla="*/ 74698 w 1509196"/>
                  <a:gd name="connsiteY841" fmla="*/ 503943 h 1287176"/>
                  <a:gd name="connsiteX842" fmla="*/ 75370 w 1509196"/>
                  <a:gd name="connsiteY842" fmla="*/ 505400 h 1287176"/>
                  <a:gd name="connsiteX843" fmla="*/ 76099 w 1509196"/>
                  <a:gd name="connsiteY843" fmla="*/ 506801 h 1287176"/>
                  <a:gd name="connsiteX844" fmla="*/ 76099 w 1509196"/>
                  <a:gd name="connsiteY844" fmla="*/ 508987 h 1287176"/>
                  <a:gd name="connsiteX845" fmla="*/ 76099 w 1509196"/>
                  <a:gd name="connsiteY845" fmla="*/ 511116 h 1287176"/>
                  <a:gd name="connsiteX846" fmla="*/ 76827 w 1509196"/>
                  <a:gd name="connsiteY846" fmla="*/ 513302 h 1287176"/>
                  <a:gd name="connsiteX847" fmla="*/ 76827 w 1509196"/>
                  <a:gd name="connsiteY847" fmla="*/ 516160 h 1287176"/>
                  <a:gd name="connsiteX848" fmla="*/ 77556 w 1509196"/>
                  <a:gd name="connsiteY848" fmla="*/ 518289 h 1287176"/>
                  <a:gd name="connsiteX849" fmla="*/ 78284 w 1509196"/>
                  <a:gd name="connsiteY849" fmla="*/ 520474 h 1287176"/>
                  <a:gd name="connsiteX850" fmla="*/ 80414 w 1509196"/>
                  <a:gd name="connsiteY850" fmla="*/ 524061 h 1287176"/>
                  <a:gd name="connsiteX851" fmla="*/ 81870 w 1509196"/>
                  <a:gd name="connsiteY851" fmla="*/ 526919 h 1287176"/>
                  <a:gd name="connsiteX852" fmla="*/ 81870 w 1509196"/>
                  <a:gd name="connsiteY852" fmla="*/ 528376 h 1287176"/>
                  <a:gd name="connsiteX853" fmla="*/ 81142 w 1509196"/>
                  <a:gd name="connsiteY853" fmla="*/ 529104 h 1287176"/>
                  <a:gd name="connsiteX854" fmla="*/ 77556 w 1509196"/>
                  <a:gd name="connsiteY854" fmla="*/ 529104 h 1287176"/>
                  <a:gd name="connsiteX855" fmla="*/ 76099 w 1509196"/>
                  <a:gd name="connsiteY855" fmla="*/ 531234 h 1287176"/>
                  <a:gd name="connsiteX856" fmla="*/ 75370 w 1509196"/>
                  <a:gd name="connsiteY856" fmla="*/ 533363 h 1287176"/>
                  <a:gd name="connsiteX857" fmla="*/ 74698 w 1509196"/>
                  <a:gd name="connsiteY857" fmla="*/ 534091 h 1287176"/>
                  <a:gd name="connsiteX858" fmla="*/ 73241 w 1509196"/>
                  <a:gd name="connsiteY858" fmla="*/ 534820 h 1287176"/>
                  <a:gd name="connsiteX859" fmla="*/ 71111 w 1509196"/>
                  <a:gd name="connsiteY859" fmla="*/ 535548 h 1287176"/>
                  <a:gd name="connsiteX860" fmla="*/ 71784 w 1509196"/>
                  <a:gd name="connsiteY860" fmla="*/ 536949 h 1287176"/>
                  <a:gd name="connsiteX861" fmla="*/ 73241 w 1509196"/>
                  <a:gd name="connsiteY861" fmla="*/ 536949 h 1287176"/>
                  <a:gd name="connsiteX862" fmla="*/ 73241 w 1509196"/>
                  <a:gd name="connsiteY862" fmla="*/ 537678 h 1287176"/>
                  <a:gd name="connsiteX863" fmla="*/ 73241 w 1509196"/>
                  <a:gd name="connsiteY863" fmla="*/ 539135 h 1287176"/>
                  <a:gd name="connsiteX864" fmla="*/ 72512 w 1509196"/>
                  <a:gd name="connsiteY864" fmla="*/ 541264 h 1287176"/>
                  <a:gd name="connsiteX865" fmla="*/ 71111 w 1509196"/>
                  <a:gd name="connsiteY865" fmla="*/ 543450 h 1287176"/>
                  <a:gd name="connsiteX866" fmla="*/ 71111 w 1509196"/>
                  <a:gd name="connsiteY866" fmla="*/ 544851 h 1287176"/>
                  <a:gd name="connsiteX867" fmla="*/ 71784 w 1509196"/>
                  <a:gd name="connsiteY867" fmla="*/ 547036 h 1287176"/>
                  <a:gd name="connsiteX868" fmla="*/ 71111 w 1509196"/>
                  <a:gd name="connsiteY868" fmla="*/ 547765 h 1287176"/>
                  <a:gd name="connsiteX869" fmla="*/ 68926 w 1509196"/>
                  <a:gd name="connsiteY869" fmla="*/ 548437 h 1287176"/>
                  <a:gd name="connsiteX870" fmla="*/ 68197 w 1509196"/>
                  <a:gd name="connsiteY870" fmla="*/ 549894 h 1287176"/>
                  <a:gd name="connsiteX871" fmla="*/ 68197 w 1509196"/>
                  <a:gd name="connsiteY871" fmla="*/ 551351 h 1287176"/>
                  <a:gd name="connsiteX872" fmla="*/ 68926 w 1509196"/>
                  <a:gd name="connsiteY872" fmla="*/ 552752 h 1287176"/>
                  <a:gd name="connsiteX873" fmla="*/ 70383 w 1509196"/>
                  <a:gd name="connsiteY873" fmla="*/ 553480 h 1287176"/>
                  <a:gd name="connsiteX874" fmla="*/ 71784 w 1509196"/>
                  <a:gd name="connsiteY874" fmla="*/ 552752 h 1287176"/>
                  <a:gd name="connsiteX875" fmla="*/ 73969 w 1509196"/>
                  <a:gd name="connsiteY875" fmla="*/ 552752 h 1287176"/>
                  <a:gd name="connsiteX876" fmla="*/ 76827 w 1509196"/>
                  <a:gd name="connsiteY876" fmla="*/ 554937 h 1287176"/>
                  <a:gd name="connsiteX877" fmla="*/ 77556 w 1509196"/>
                  <a:gd name="connsiteY877" fmla="*/ 555666 h 1287176"/>
                  <a:gd name="connsiteX878" fmla="*/ 78284 w 1509196"/>
                  <a:gd name="connsiteY878" fmla="*/ 556338 h 1287176"/>
                  <a:gd name="connsiteX879" fmla="*/ 78957 w 1509196"/>
                  <a:gd name="connsiteY879" fmla="*/ 557067 h 1287176"/>
                  <a:gd name="connsiteX880" fmla="*/ 79685 w 1509196"/>
                  <a:gd name="connsiteY880" fmla="*/ 558524 h 1287176"/>
                  <a:gd name="connsiteX881" fmla="*/ 79685 w 1509196"/>
                  <a:gd name="connsiteY881" fmla="*/ 560653 h 1287176"/>
                  <a:gd name="connsiteX882" fmla="*/ 79685 w 1509196"/>
                  <a:gd name="connsiteY882" fmla="*/ 562110 h 1287176"/>
                  <a:gd name="connsiteX883" fmla="*/ 80414 w 1509196"/>
                  <a:gd name="connsiteY883" fmla="*/ 563511 h 1287176"/>
                  <a:gd name="connsiteX884" fmla="*/ 81142 w 1509196"/>
                  <a:gd name="connsiteY884" fmla="*/ 565697 h 1287176"/>
                  <a:gd name="connsiteX885" fmla="*/ 81142 w 1509196"/>
                  <a:gd name="connsiteY885" fmla="*/ 567153 h 1287176"/>
                  <a:gd name="connsiteX886" fmla="*/ 81142 w 1509196"/>
                  <a:gd name="connsiteY886" fmla="*/ 569283 h 1287176"/>
                  <a:gd name="connsiteX887" fmla="*/ 81870 w 1509196"/>
                  <a:gd name="connsiteY887" fmla="*/ 570740 h 1287176"/>
                  <a:gd name="connsiteX888" fmla="*/ 82543 w 1509196"/>
                  <a:gd name="connsiteY888" fmla="*/ 571412 h 1287176"/>
                  <a:gd name="connsiteX889" fmla="*/ 83271 w 1509196"/>
                  <a:gd name="connsiteY889" fmla="*/ 572869 h 1287176"/>
                  <a:gd name="connsiteX890" fmla="*/ 83271 w 1509196"/>
                  <a:gd name="connsiteY890" fmla="*/ 573598 h 1287176"/>
                  <a:gd name="connsiteX891" fmla="*/ 82543 w 1509196"/>
                  <a:gd name="connsiteY891" fmla="*/ 574326 h 1287176"/>
                  <a:gd name="connsiteX892" fmla="*/ 81870 w 1509196"/>
                  <a:gd name="connsiteY892" fmla="*/ 574999 h 1287176"/>
                  <a:gd name="connsiteX893" fmla="*/ 81870 w 1509196"/>
                  <a:gd name="connsiteY893" fmla="*/ 575727 h 1287176"/>
                  <a:gd name="connsiteX894" fmla="*/ 81870 w 1509196"/>
                  <a:gd name="connsiteY894" fmla="*/ 577184 h 1287176"/>
                  <a:gd name="connsiteX895" fmla="*/ 83271 w 1509196"/>
                  <a:gd name="connsiteY895" fmla="*/ 579314 h 1287176"/>
                  <a:gd name="connsiteX896" fmla="*/ 82543 w 1509196"/>
                  <a:gd name="connsiteY896" fmla="*/ 580771 h 1287176"/>
                  <a:gd name="connsiteX897" fmla="*/ 83271 w 1509196"/>
                  <a:gd name="connsiteY897" fmla="*/ 581499 h 1287176"/>
                  <a:gd name="connsiteX898" fmla="*/ 84000 w 1509196"/>
                  <a:gd name="connsiteY898" fmla="*/ 581499 h 1287176"/>
                  <a:gd name="connsiteX899" fmla="*/ 84728 w 1509196"/>
                  <a:gd name="connsiteY899" fmla="*/ 581499 h 1287176"/>
                  <a:gd name="connsiteX900" fmla="*/ 85457 w 1509196"/>
                  <a:gd name="connsiteY900" fmla="*/ 581499 h 1287176"/>
                  <a:gd name="connsiteX901" fmla="*/ 86858 w 1509196"/>
                  <a:gd name="connsiteY901" fmla="*/ 581499 h 1287176"/>
                  <a:gd name="connsiteX902" fmla="*/ 86858 w 1509196"/>
                  <a:gd name="connsiteY902" fmla="*/ 582900 h 1287176"/>
                  <a:gd name="connsiteX903" fmla="*/ 86858 w 1509196"/>
                  <a:gd name="connsiteY903" fmla="*/ 583628 h 1287176"/>
                  <a:gd name="connsiteX904" fmla="*/ 86185 w 1509196"/>
                  <a:gd name="connsiteY904" fmla="*/ 585814 h 1287176"/>
                  <a:gd name="connsiteX905" fmla="*/ 84728 w 1509196"/>
                  <a:gd name="connsiteY905" fmla="*/ 586486 h 1287176"/>
                  <a:gd name="connsiteX906" fmla="*/ 83271 w 1509196"/>
                  <a:gd name="connsiteY906" fmla="*/ 587215 h 1287176"/>
                  <a:gd name="connsiteX907" fmla="*/ 80414 w 1509196"/>
                  <a:gd name="connsiteY907" fmla="*/ 589400 h 1287176"/>
                  <a:gd name="connsiteX908" fmla="*/ 78957 w 1509196"/>
                  <a:gd name="connsiteY908" fmla="*/ 590073 h 1287176"/>
                  <a:gd name="connsiteX909" fmla="*/ 78284 w 1509196"/>
                  <a:gd name="connsiteY909" fmla="*/ 591530 h 1287176"/>
                  <a:gd name="connsiteX910" fmla="*/ 78284 w 1509196"/>
                  <a:gd name="connsiteY910" fmla="*/ 592987 h 1287176"/>
                  <a:gd name="connsiteX911" fmla="*/ 78284 w 1509196"/>
                  <a:gd name="connsiteY911" fmla="*/ 594388 h 1287176"/>
                  <a:gd name="connsiteX912" fmla="*/ 78957 w 1509196"/>
                  <a:gd name="connsiteY912" fmla="*/ 595845 h 1287176"/>
                  <a:gd name="connsiteX913" fmla="*/ 80414 w 1509196"/>
                  <a:gd name="connsiteY913" fmla="*/ 597302 h 1287176"/>
                  <a:gd name="connsiteX914" fmla="*/ 83271 w 1509196"/>
                  <a:gd name="connsiteY914" fmla="*/ 597974 h 1287176"/>
                  <a:gd name="connsiteX915" fmla="*/ 85457 w 1509196"/>
                  <a:gd name="connsiteY915" fmla="*/ 598702 h 1287176"/>
                  <a:gd name="connsiteX916" fmla="*/ 87586 w 1509196"/>
                  <a:gd name="connsiteY916" fmla="*/ 599431 h 1287176"/>
                  <a:gd name="connsiteX917" fmla="*/ 88315 w 1509196"/>
                  <a:gd name="connsiteY917" fmla="*/ 599431 h 1287176"/>
                  <a:gd name="connsiteX918" fmla="*/ 89772 w 1509196"/>
                  <a:gd name="connsiteY918" fmla="*/ 600159 h 1287176"/>
                  <a:gd name="connsiteX919" fmla="*/ 90444 w 1509196"/>
                  <a:gd name="connsiteY919" fmla="*/ 599431 h 1287176"/>
                  <a:gd name="connsiteX920" fmla="*/ 91173 w 1509196"/>
                  <a:gd name="connsiteY920" fmla="*/ 600159 h 1287176"/>
                  <a:gd name="connsiteX921" fmla="*/ 91901 w 1509196"/>
                  <a:gd name="connsiteY921" fmla="*/ 600159 h 1287176"/>
                  <a:gd name="connsiteX922" fmla="*/ 92630 w 1509196"/>
                  <a:gd name="connsiteY922" fmla="*/ 599431 h 1287176"/>
                  <a:gd name="connsiteX923" fmla="*/ 93358 w 1509196"/>
                  <a:gd name="connsiteY923" fmla="*/ 599431 h 1287176"/>
                  <a:gd name="connsiteX924" fmla="*/ 94759 w 1509196"/>
                  <a:gd name="connsiteY924" fmla="*/ 600888 h 1287176"/>
                  <a:gd name="connsiteX925" fmla="*/ 94759 w 1509196"/>
                  <a:gd name="connsiteY925" fmla="*/ 602289 h 1287176"/>
                  <a:gd name="connsiteX926" fmla="*/ 96216 w 1509196"/>
                  <a:gd name="connsiteY926" fmla="*/ 604474 h 1287176"/>
                  <a:gd name="connsiteX927" fmla="*/ 96944 w 1509196"/>
                  <a:gd name="connsiteY927" fmla="*/ 605875 h 1287176"/>
                  <a:gd name="connsiteX928" fmla="*/ 99074 w 1509196"/>
                  <a:gd name="connsiteY928" fmla="*/ 610190 h 1287176"/>
                  <a:gd name="connsiteX929" fmla="*/ 101259 w 1509196"/>
                  <a:gd name="connsiteY929" fmla="*/ 612376 h 1287176"/>
                  <a:gd name="connsiteX930" fmla="*/ 101932 w 1509196"/>
                  <a:gd name="connsiteY930" fmla="*/ 613048 h 1287176"/>
                  <a:gd name="connsiteX931" fmla="*/ 101932 w 1509196"/>
                  <a:gd name="connsiteY931" fmla="*/ 615962 h 1287176"/>
                  <a:gd name="connsiteX932" fmla="*/ 103389 w 1509196"/>
                  <a:gd name="connsiteY932" fmla="*/ 618091 h 1287176"/>
                  <a:gd name="connsiteX933" fmla="*/ 103389 w 1509196"/>
                  <a:gd name="connsiteY933" fmla="*/ 618820 h 1287176"/>
                  <a:gd name="connsiteX934" fmla="*/ 103389 w 1509196"/>
                  <a:gd name="connsiteY934" fmla="*/ 620277 h 1287176"/>
                  <a:gd name="connsiteX935" fmla="*/ 104117 w 1509196"/>
                  <a:gd name="connsiteY935" fmla="*/ 620949 h 1287176"/>
                  <a:gd name="connsiteX936" fmla="*/ 105574 w 1509196"/>
                  <a:gd name="connsiteY936" fmla="*/ 622406 h 1287176"/>
                  <a:gd name="connsiteX937" fmla="*/ 105574 w 1509196"/>
                  <a:gd name="connsiteY937" fmla="*/ 625993 h 1287176"/>
                  <a:gd name="connsiteX938" fmla="*/ 107704 w 1509196"/>
                  <a:gd name="connsiteY938" fmla="*/ 628851 h 1287176"/>
                  <a:gd name="connsiteX939" fmla="*/ 109161 w 1509196"/>
                  <a:gd name="connsiteY939" fmla="*/ 631036 h 1287176"/>
                  <a:gd name="connsiteX940" fmla="*/ 110562 w 1509196"/>
                  <a:gd name="connsiteY940" fmla="*/ 632437 h 1287176"/>
                  <a:gd name="connsiteX941" fmla="*/ 110562 w 1509196"/>
                  <a:gd name="connsiteY941" fmla="*/ 633894 h 1287176"/>
                  <a:gd name="connsiteX942" fmla="*/ 110562 w 1509196"/>
                  <a:gd name="connsiteY942" fmla="*/ 636752 h 1287176"/>
                  <a:gd name="connsiteX943" fmla="*/ 111290 w 1509196"/>
                  <a:gd name="connsiteY943" fmla="*/ 638937 h 1287176"/>
                  <a:gd name="connsiteX944" fmla="*/ 111290 w 1509196"/>
                  <a:gd name="connsiteY944" fmla="*/ 641067 h 1287176"/>
                  <a:gd name="connsiteX945" fmla="*/ 112018 w 1509196"/>
                  <a:gd name="connsiteY945" fmla="*/ 643196 h 1287176"/>
                  <a:gd name="connsiteX946" fmla="*/ 114148 w 1509196"/>
                  <a:gd name="connsiteY946" fmla="*/ 646838 h 1287176"/>
                  <a:gd name="connsiteX947" fmla="*/ 114876 w 1509196"/>
                  <a:gd name="connsiteY947" fmla="*/ 650425 h 1287176"/>
                  <a:gd name="connsiteX948" fmla="*/ 115605 w 1509196"/>
                  <a:gd name="connsiteY948" fmla="*/ 652554 h 1287176"/>
                  <a:gd name="connsiteX949" fmla="*/ 117006 w 1509196"/>
                  <a:gd name="connsiteY949" fmla="*/ 653283 h 1287176"/>
                  <a:gd name="connsiteX950" fmla="*/ 119191 w 1509196"/>
                  <a:gd name="connsiteY950" fmla="*/ 654684 h 1287176"/>
                  <a:gd name="connsiteX951" fmla="*/ 120648 w 1509196"/>
                  <a:gd name="connsiteY951" fmla="*/ 655412 h 1287176"/>
                  <a:gd name="connsiteX952" fmla="*/ 121321 w 1509196"/>
                  <a:gd name="connsiteY952" fmla="*/ 657598 h 1287176"/>
                  <a:gd name="connsiteX953" fmla="*/ 116333 w 1509196"/>
                  <a:gd name="connsiteY953" fmla="*/ 656869 h 1287176"/>
                  <a:gd name="connsiteX954" fmla="*/ 114876 w 1509196"/>
                  <a:gd name="connsiteY954" fmla="*/ 656141 h 1287176"/>
                  <a:gd name="connsiteX955" fmla="*/ 113419 w 1509196"/>
                  <a:gd name="connsiteY955" fmla="*/ 656141 h 1287176"/>
                  <a:gd name="connsiteX956" fmla="*/ 112018 w 1509196"/>
                  <a:gd name="connsiteY956" fmla="*/ 655412 h 1287176"/>
                  <a:gd name="connsiteX957" fmla="*/ 109833 w 1509196"/>
                  <a:gd name="connsiteY957" fmla="*/ 654684 h 1287176"/>
                  <a:gd name="connsiteX958" fmla="*/ 108432 w 1509196"/>
                  <a:gd name="connsiteY958" fmla="*/ 652554 h 1287176"/>
                  <a:gd name="connsiteX959" fmla="*/ 106975 w 1509196"/>
                  <a:gd name="connsiteY959" fmla="*/ 651826 h 1287176"/>
                  <a:gd name="connsiteX960" fmla="*/ 104846 w 1509196"/>
                  <a:gd name="connsiteY960" fmla="*/ 652554 h 1287176"/>
                  <a:gd name="connsiteX961" fmla="*/ 104117 w 1509196"/>
                  <a:gd name="connsiteY961" fmla="*/ 654011 h 1287176"/>
                  <a:gd name="connsiteX962" fmla="*/ 104117 w 1509196"/>
                  <a:gd name="connsiteY962" fmla="*/ 656141 h 1287176"/>
                  <a:gd name="connsiteX963" fmla="*/ 103389 w 1509196"/>
                  <a:gd name="connsiteY963" fmla="*/ 656869 h 1287176"/>
                  <a:gd name="connsiteX964" fmla="*/ 96944 w 1509196"/>
                  <a:gd name="connsiteY964" fmla="*/ 658326 h 1287176"/>
                  <a:gd name="connsiteX965" fmla="*/ 94759 w 1509196"/>
                  <a:gd name="connsiteY965" fmla="*/ 661184 h 1287176"/>
                  <a:gd name="connsiteX966" fmla="*/ 91173 w 1509196"/>
                  <a:gd name="connsiteY966" fmla="*/ 662585 h 1287176"/>
                  <a:gd name="connsiteX967" fmla="*/ 90444 w 1509196"/>
                  <a:gd name="connsiteY967" fmla="*/ 663313 h 1287176"/>
                  <a:gd name="connsiteX968" fmla="*/ 89043 w 1509196"/>
                  <a:gd name="connsiteY968" fmla="*/ 664042 h 1287176"/>
                  <a:gd name="connsiteX969" fmla="*/ 84000 w 1509196"/>
                  <a:gd name="connsiteY969" fmla="*/ 666171 h 1287176"/>
                  <a:gd name="connsiteX970" fmla="*/ 84728 w 1509196"/>
                  <a:gd name="connsiteY970" fmla="*/ 668357 h 1287176"/>
                  <a:gd name="connsiteX971" fmla="*/ 84000 w 1509196"/>
                  <a:gd name="connsiteY971" fmla="*/ 670486 h 1287176"/>
                  <a:gd name="connsiteX972" fmla="*/ 82543 w 1509196"/>
                  <a:gd name="connsiteY972" fmla="*/ 674801 h 1287176"/>
                  <a:gd name="connsiteX973" fmla="*/ 82543 w 1509196"/>
                  <a:gd name="connsiteY973" fmla="*/ 678387 h 1287176"/>
                  <a:gd name="connsiteX974" fmla="*/ 81870 w 1509196"/>
                  <a:gd name="connsiteY974" fmla="*/ 679116 h 1287176"/>
                  <a:gd name="connsiteX975" fmla="*/ 81870 w 1509196"/>
                  <a:gd name="connsiteY975" fmla="*/ 679844 h 1287176"/>
                  <a:gd name="connsiteX976" fmla="*/ 81142 w 1509196"/>
                  <a:gd name="connsiteY976" fmla="*/ 679116 h 1287176"/>
                  <a:gd name="connsiteX977" fmla="*/ 78957 w 1509196"/>
                  <a:gd name="connsiteY977" fmla="*/ 675530 h 1287176"/>
                  <a:gd name="connsiteX978" fmla="*/ 78284 w 1509196"/>
                  <a:gd name="connsiteY978" fmla="*/ 675530 h 1287176"/>
                  <a:gd name="connsiteX979" fmla="*/ 75370 w 1509196"/>
                  <a:gd name="connsiteY979" fmla="*/ 674801 h 1287176"/>
                  <a:gd name="connsiteX980" fmla="*/ 71784 w 1509196"/>
                  <a:gd name="connsiteY980" fmla="*/ 671215 h 1287176"/>
                  <a:gd name="connsiteX981" fmla="*/ 69654 w 1509196"/>
                  <a:gd name="connsiteY981" fmla="*/ 671215 h 1287176"/>
                  <a:gd name="connsiteX982" fmla="*/ 68926 w 1509196"/>
                  <a:gd name="connsiteY982" fmla="*/ 671943 h 1287176"/>
                  <a:gd name="connsiteX983" fmla="*/ 67469 w 1509196"/>
                  <a:gd name="connsiteY983" fmla="*/ 673400 h 1287176"/>
                  <a:gd name="connsiteX984" fmla="*/ 66796 w 1509196"/>
                  <a:gd name="connsiteY984" fmla="*/ 677659 h 1287176"/>
                  <a:gd name="connsiteX985" fmla="*/ 65340 w 1509196"/>
                  <a:gd name="connsiteY985" fmla="*/ 679116 h 1287176"/>
                  <a:gd name="connsiteX986" fmla="*/ 63882 w 1509196"/>
                  <a:gd name="connsiteY986" fmla="*/ 679116 h 1287176"/>
                  <a:gd name="connsiteX987" fmla="*/ 58895 w 1509196"/>
                  <a:gd name="connsiteY987" fmla="*/ 679116 h 1287176"/>
                  <a:gd name="connsiteX988" fmla="*/ 56710 w 1509196"/>
                  <a:gd name="connsiteY988" fmla="*/ 680573 h 1287176"/>
                  <a:gd name="connsiteX989" fmla="*/ 55309 w 1509196"/>
                  <a:gd name="connsiteY989" fmla="*/ 682702 h 1287176"/>
                  <a:gd name="connsiteX990" fmla="*/ 53123 w 1509196"/>
                  <a:gd name="connsiteY990" fmla="*/ 683431 h 1287176"/>
                  <a:gd name="connsiteX991" fmla="*/ 50994 w 1509196"/>
                  <a:gd name="connsiteY991" fmla="*/ 683431 h 1287176"/>
                  <a:gd name="connsiteX992" fmla="*/ 50265 w 1509196"/>
                  <a:gd name="connsiteY992" fmla="*/ 683431 h 1287176"/>
                  <a:gd name="connsiteX993" fmla="*/ 48808 w 1509196"/>
                  <a:gd name="connsiteY993" fmla="*/ 684832 h 1287176"/>
                  <a:gd name="connsiteX994" fmla="*/ 46679 w 1509196"/>
                  <a:gd name="connsiteY994" fmla="*/ 688474 h 1287176"/>
                  <a:gd name="connsiteX995" fmla="*/ 45222 w 1509196"/>
                  <a:gd name="connsiteY995" fmla="*/ 691332 h 1287176"/>
                  <a:gd name="connsiteX996" fmla="*/ 43821 w 1509196"/>
                  <a:gd name="connsiteY996" fmla="*/ 693462 h 1287176"/>
                  <a:gd name="connsiteX997" fmla="*/ 41636 w 1509196"/>
                  <a:gd name="connsiteY997" fmla="*/ 695647 h 1287176"/>
                  <a:gd name="connsiteX998" fmla="*/ 40907 w 1509196"/>
                  <a:gd name="connsiteY998" fmla="*/ 696319 h 1287176"/>
                  <a:gd name="connsiteX999" fmla="*/ 40235 w 1509196"/>
                  <a:gd name="connsiteY999" fmla="*/ 698505 h 1287176"/>
                  <a:gd name="connsiteX1000" fmla="*/ 40235 w 1509196"/>
                  <a:gd name="connsiteY1000" fmla="*/ 699233 h 1287176"/>
                  <a:gd name="connsiteX1001" fmla="*/ 40235 w 1509196"/>
                  <a:gd name="connsiteY1001" fmla="*/ 701363 h 1287176"/>
                  <a:gd name="connsiteX1002" fmla="*/ 39506 w 1509196"/>
                  <a:gd name="connsiteY1002" fmla="*/ 703548 h 1287176"/>
                  <a:gd name="connsiteX1003" fmla="*/ 37321 w 1509196"/>
                  <a:gd name="connsiteY1003" fmla="*/ 704949 h 1287176"/>
                  <a:gd name="connsiteX1004" fmla="*/ 35920 w 1509196"/>
                  <a:gd name="connsiteY1004" fmla="*/ 705678 h 1287176"/>
                  <a:gd name="connsiteX1005" fmla="*/ 34463 w 1509196"/>
                  <a:gd name="connsiteY1005" fmla="*/ 707135 h 1287176"/>
                  <a:gd name="connsiteX1006" fmla="*/ 33734 w 1509196"/>
                  <a:gd name="connsiteY1006" fmla="*/ 707807 h 1287176"/>
                  <a:gd name="connsiteX1007" fmla="*/ 33734 w 1509196"/>
                  <a:gd name="connsiteY1007" fmla="*/ 709993 h 1287176"/>
                  <a:gd name="connsiteX1008" fmla="*/ 33734 w 1509196"/>
                  <a:gd name="connsiteY1008" fmla="*/ 712122 h 1287176"/>
                  <a:gd name="connsiteX1009" fmla="*/ 34463 w 1509196"/>
                  <a:gd name="connsiteY1009" fmla="*/ 714307 h 1287176"/>
                  <a:gd name="connsiteX1010" fmla="*/ 33734 w 1509196"/>
                  <a:gd name="connsiteY1010" fmla="*/ 715708 h 1287176"/>
                  <a:gd name="connsiteX1011" fmla="*/ 33006 w 1509196"/>
                  <a:gd name="connsiteY1011" fmla="*/ 717165 h 1287176"/>
                  <a:gd name="connsiteX1012" fmla="*/ 33006 w 1509196"/>
                  <a:gd name="connsiteY1012" fmla="*/ 719295 h 1287176"/>
                  <a:gd name="connsiteX1013" fmla="*/ 33006 w 1509196"/>
                  <a:gd name="connsiteY1013" fmla="*/ 721480 h 1287176"/>
                  <a:gd name="connsiteX1014" fmla="*/ 32333 w 1509196"/>
                  <a:gd name="connsiteY1014" fmla="*/ 724338 h 1287176"/>
                  <a:gd name="connsiteX1015" fmla="*/ 32333 w 1509196"/>
                  <a:gd name="connsiteY1015" fmla="*/ 727924 h 1287176"/>
                  <a:gd name="connsiteX1016" fmla="*/ 32333 w 1509196"/>
                  <a:gd name="connsiteY1016" fmla="*/ 730110 h 1287176"/>
                  <a:gd name="connsiteX1017" fmla="*/ 30877 w 1509196"/>
                  <a:gd name="connsiteY1017" fmla="*/ 731511 h 1287176"/>
                  <a:gd name="connsiteX1018" fmla="*/ 29420 w 1509196"/>
                  <a:gd name="connsiteY1018" fmla="*/ 730782 h 1287176"/>
                  <a:gd name="connsiteX1019" fmla="*/ 28019 w 1509196"/>
                  <a:gd name="connsiteY1019" fmla="*/ 730782 h 1287176"/>
                  <a:gd name="connsiteX1020" fmla="*/ 26562 w 1509196"/>
                  <a:gd name="connsiteY1020" fmla="*/ 730782 h 1287176"/>
                  <a:gd name="connsiteX1021" fmla="*/ 22247 w 1509196"/>
                  <a:gd name="connsiteY1021" fmla="*/ 730782 h 1287176"/>
                  <a:gd name="connsiteX1022" fmla="*/ 20846 w 1509196"/>
                  <a:gd name="connsiteY1022" fmla="*/ 731511 h 1287176"/>
                  <a:gd name="connsiteX1023" fmla="*/ 20117 w 1509196"/>
                  <a:gd name="connsiteY1023" fmla="*/ 732239 h 1287176"/>
                  <a:gd name="connsiteX1024" fmla="*/ 19389 w 1509196"/>
                  <a:gd name="connsiteY1024" fmla="*/ 732968 h 1287176"/>
                  <a:gd name="connsiteX1025" fmla="*/ 17932 w 1509196"/>
                  <a:gd name="connsiteY1025" fmla="*/ 735097 h 1287176"/>
                  <a:gd name="connsiteX1026" fmla="*/ 16531 w 1509196"/>
                  <a:gd name="connsiteY1026" fmla="*/ 737955 h 1287176"/>
                  <a:gd name="connsiteX1027" fmla="*/ 16531 w 1509196"/>
                  <a:gd name="connsiteY1027" fmla="*/ 739412 h 1287176"/>
                  <a:gd name="connsiteX1028" fmla="*/ 16531 w 1509196"/>
                  <a:gd name="connsiteY1028" fmla="*/ 745184 h 1287176"/>
                  <a:gd name="connsiteX1029" fmla="*/ 15803 w 1509196"/>
                  <a:gd name="connsiteY1029" fmla="*/ 747313 h 1287176"/>
                  <a:gd name="connsiteX1030" fmla="*/ 14346 w 1509196"/>
                  <a:gd name="connsiteY1030" fmla="*/ 750171 h 1287176"/>
                  <a:gd name="connsiteX1031" fmla="*/ 14346 w 1509196"/>
                  <a:gd name="connsiteY1031" fmla="*/ 752357 h 1287176"/>
                  <a:gd name="connsiteX1032" fmla="*/ 14346 w 1509196"/>
                  <a:gd name="connsiteY1032" fmla="*/ 753029 h 1287176"/>
                  <a:gd name="connsiteX1033" fmla="*/ 13673 w 1509196"/>
                  <a:gd name="connsiteY1033" fmla="*/ 753758 h 1287176"/>
                  <a:gd name="connsiteX1034" fmla="*/ 11488 w 1509196"/>
                  <a:gd name="connsiteY1034" fmla="*/ 754486 h 1287176"/>
                  <a:gd name="connsiteX1035" fmla="*/ 10759 w 1509196"/>
                  <a:gd name="connsiteY1035" fmla="*/ 755215 h 1287176"/>
                  <a:gd name="connsiteX1036" fmla="*/ 9358 w 1509196"/>
                  <a:gd name="connsiteY1036" fmla="*/ 756672 h 1287176"/>
                  <a:gd name="connsiteX1037" fmla="*/ 7901 w 1509196"/>
                  <a:gd name="connsiteY1037" fmla="*/ 756672 h 1287176"/>
                  <a:gd name="connsiteX1038" fmla="*/ 7901 w 1509196"/>
                  <a:gd name="connsiteY1038" fmla="*/ 757344 h 1287176"/>
                  <a:gd name="connsiteX1039" fmla="*/ 7173 w 1509196"/>
                  <a:gd name="connsiteY1039" fmla="*/ 758073 h 1287176"/>
                  <a:gd name="connsiteX1040" fmla="*/ 5772 w 1509196"/>
                  <a:gd name="connsiteY1040" fmla="*/ 758801 h 1287176"/>
                  <a:gd name="connsiteX1041" fmla="*/ 4315 w 1509196"/>
                  <a:gd name="connsiteY1041" fmla="*/ 758801 h 1287176"/>
                  <a:gd name="connsiteX1042" fmla="*/ 2858 w 1509196"/>
                  <a:gd name="connsiteY1042" fmla="*/ 760258 h 1287176"/>
                  <a:gd name="connsiteX1043" fmla="*/ 729 w 1509196"/>
                  <a:gd name="connsiteY1043" fmla="*/ 763844 h 1287176"/>
                  <a:gd name="connsiteX1044" fmla="*/ 0 w 1509196"/>
                  <a:gd name="connsiteY1044" fmla="*/ 765974 h 1287176"/>
                  <a:gd name="connsiteX1045" fmla="*/ 729 w 1509196"/>
                  <a:gd name="connsiteY1045" fmla="*/ 766702 h 1287176"/>
                  <a:gd name="connsiteX1046" fmla="*/ 5772 w 1509196"/>
                  <a:gd name="connsiteY1046" fmla="*/ 768832 h 1287176"/>
                  <a:gd name="connsiteX1047" fmla="*/ 6444 w 1509196"/>
                  <a:gd name="connsiteY1047" fmla="*/ 769560 h 1287176"/>
                  <a:gd name="connsiteX1048" fmla="*/ 7901 w 1509196"/>
                  <a:gd name="connsiteY1048" fmla="*/ 773147 h 1287176"/>
                  <a:gd name="connsiteX1049" fmla="*/ 8630 w 1509196"/>
                  <a:gd name="connsiteY1049" fmla="*/ 777461 h 1287176"/>
                  <a:gd name="connsiteX1050" fmla="*/ 9358 w 1509196"/>
                  <a:gd name="connsiteY1050" fmla="*/ 779591 h 1287176"/>
                  <a:gd name="connsiteX1051" fmla="*/ 9358 w 1509196"/>
                  <a:gd name="connsiteY1051" fmla="*/ 780319 h 1287176"/>
                  <a:gd name="connsiteX1052" fmla="*/ 10031 w 1509196"/>
                  <a:gd name="connsiteY1052" fmla="*/ 781048 h 1287176"/>
                  <a:gd name="connsiteX1053" fmla="*/ 11488 w 1509196"/>
                  <a:gd name="connsiteY1053" fmla="*/ 783906 h 1287176"/>
                  <a:gd name="connsiteX1054" fmla="*/ 12945 w 1509196"/>
                  <a:gd name="connsiteY1054" fmla="*/ 786820 h 1287176"/>
                  <a:gd name="connsiteX1055" fmla="*/ 15074 w 1509196"/>
                  <a:gd name="connsiteY1055" fmla="*/ 789678 h 1287176"/>
                  <a:gd name="connsiteX1056" fmla="*/ 17259 w 1509196"/>
                  <a:gd name="connsiteY1056" fmla="*/ 792535 h 1287176"/>
                  <a:gd name="connsiteX1057" fmla="*/ 17259 w 1509196"/>
                  <a:gd name="connsiteY1057" fmla="*/ 793264 h 1287176"/>
                  <a:gd name="connsiteX1058" fmla="*/ 16531 w 1509196"/>
                  <a:gd name="connsiteY1058" fmla="*/ 793264 h 1287176"/>
                  <a:gd name="connsiteX1059" fmla="*/ 15803 w 1509196"/>
                  <a:gd name="connsiteY1059" fmla="*/ 793264 h 1287176"/>
                  <a:gd name="connsiteX1060" fmla="*/ 14346 w 1509196"/>
                  <a:gd name="connsiteY1060" fmla="*/ 793264 h 1287176"/>
                  <a:gd name="connsiteX1061" fmla="*/ 12945 w 1509196"/>
                  <a:gd name="connsiteY1061" fmla="*/ 793264 h 1287176"/>
                  <a:gd name="connsiteX1062" fmla="*/ 12216 w 1509196"/>
                  <a:gd name="connsiteY1062" fmla="*/ 796122 h 1287176"/>
                  <a:gd name="connsiteX1063" fmla="*/ 12216 w 1509196"/>
                  <a:gd name="connsiteY1063" fmla="*/ 798307 h 1287176"/>
                  <a:gd name="connsiteX1064" fmla="*/ 12216 w 1509196"/>
                  <a:gd name="connsiteY1064" fmla="*/ 800437 h 1287176"/>
                  <a:gd name="connsiteX1065" fmla="*/ 12216 w 1509196"/>
                  <a:gd name="connsiteY1065" fmla="*/ 804023 h 1287176"/>
                  <a:gd name="connsiteX1066" fmla="*/ 12945 w 1509196"/>
                  <a:gd name="connsiteY1066" fmla="*/ 805480 h 1287176"/>
                  <a:gd name="connsiteX1067" fmla="*/ 13673 w 1509196"/>
                  <a:gd name="connsiteY1067" fmla="*/ 807609 h 1287176"/>
                  <a:gd name="connsiteX1068" fmla="*/ 14346 w 1509196"/>
                  <a:gd name="connsiteY1068" fmla="*/ 809795 h 1287176"/>
                  <a:gd name="connsiteX1069" fmla="*/ 15803 w 1509196"/>
                  <a:gd name="connsiteY1069" fmla="*/ 811196 h 1287176"/>
                  <a:gd name="connsiteX1070" fmla="*/ 16531 w 1509196"/>
                  <a:gd name="connsiteY1070" fmla="*/ 813381 h 1287176"/>
                  <a:gd name="connsiteX1071" fmla="*/ 17259 w 1509196"/>
                  <a:gd name="connsiteY1071" fmla="*/ 814054 h 1287176"/>
                  <a:gd name="connsiteX1072" fmla="*/ 20117 w 1509196"/>
                  <a:gd name="connsiteY1072" fmla="*/ 815511 h 1287176"/>
                  <a:gd name="connsiteX1073" fmla="*/ 22247 w 1509196"/>
                  <a:gd name="connsiteY1073" fmla="*/ 816968 h 1287176"/>
                  <a:gd name="connsiteX1074" fmla="*/ 24432 w 1509196"/>
                  <a:gd name="connsiteY1074" fmla="*/ 817640 h 1287176"/>
                  <a:gd name="connsiteX1075" fmla="*/ 30148 w 1509196"/>
                  <a:gd name="connsiteY1075" fmla="*/ 819826 h 1287176"/>
                  <a:gd name="connsiteX1076" fmla="*/ 32333 w 1509196"/>
                  <a:gd name="connsiteY1076" fmla="*/ 821226 h 1287176"/>
                  <a:gd name="connsiteX1077" fmla="*/ 37321 w 1509196"/>
                  <a:gd name="connsiteY1077" fmla="*/ 822684 h 1287176"/>
                  <a:gd name="connsiteX1078" fmla="*/ 38778 w 1509196"/>
                  <a:gd name="connsiteY1078" fmla="*/ 823412 h 1287176"/>
                  <a:gd name="connsiteX1079" fmla="*/ 40907 w 1509196"/>
                  <a:gd name="connsiteY1079" fmla="*/ 825541 h 1287176"/>
                  <a:gd name="connsiteX1080" fmla="*/ 41636 w 1509196"/>
                  <a:gd name="connsiteY1080" fmla="*/ 826998 h 1287176"/>
                  <a:gd name="connsiteX1081" fmla="*/ 43093 w 1509196"/>
                  <a:gd name="connsiteY1081" fmla="*/ 828455 h 1287176"/>
                  <a:gd name="connsiteX1082" fmla="*/ 48808 w 1509196"/>
                  <a:gd name="connsiteY1082" fmla="*/ 832042 h 1287176"/>
                  <a:gd name="connsiteX1083" fmla="*/ 50265 w 1509196"/>
                  <a:gd name="connsiteY1083" fmla="*/ 834171 h 1287176"/>
                  <a:gd name="connsiteX1084" fmla="*/ 50994 w 1509196"/>
                  <a:gd name="connsiteY1084" fmla="*/ 837029 h 1287176"/>
                  <a:gd name="connsiteX1085" fmla="*/ 52395 w 1509196"/>
                  <a:gd name="connsiteY1085" fmla="*/ 838486 h 1287176"/>
                  <a:gd name="connsiteX1086" fmla="*/ 54580 w 1509196"/>
                  <a:gd name="connsiteY1086" fmla="*/ 839943 h 1287176"/>
                  <a:gd name="connsiteX1087" fmla="*/ 56710 w 1509196"/>
                  <a:gd name="connsiteY1087" fmla="*/ 842072 h 1287176"/>
                  <a:gd name="connsiteX1088" fmla="*/ 58167 w 1509196"/>
                  <a:gd name="connsiteY1088" fmla="*/ 843529 h 1287176"/>
                  <a:gd name="connsiteX1089" fmla="*/ 57438 w 1509196"/>
                  <a:gd name="connsiteY1089" fmla="*/ 844202 h 1287176"/>
                  <a:gd name="connsiteX1090" fmla="*/ 55981 w 1509196"/>
                  <a:gd name="connsiteY1090" fmla="*/ 846387 h 1287176"/>
                  <a:gd name="connsiteX1091" fmla="*/ 55309 w 1509196"/>
                  <a:gd name="connsiteY1091" fmla="*/ 847844 h 1287176"/>
                  <a:gd name="connsiteX1092" fmla="*/ 53852 w 1509196"/>
                  <a:gd name="connsiteY1092" fmla="*/ 849245 h 1287176"/>
                  <a:gd name="connsiteX1093" fmla="*/ 50265 w 1509196"/>
                  <a:gd name="connsiteY1093" fmla="*/ 849974 h 1287176"/>
                  <a:gd name="connsiteX1094" fmla="*/ 50265 w 1509196"/>
                  <a:gd name="connsiteY1094" fmla="*/ 851431 h 1287176"/>
                  <a:gd name="connsiteX1095" fmla="*/ 51722 w 1509196"/>
                  <a:gd name="connsiteY1095" fmla="*/ 853560 h 1287176"/>
                  <a:gd name="connsiteX1096" fmla="*/ 55309 w 1509196"/>
                  <a:gd name="connsiteY1096" fmla="*/ 854288 h 1287176"/>
                  <a:gd name="connsiteX1097" fmla="*/ 55309 w 1509196"/>
                  <a:gd name="connsiteY1097" fmla="*/ 855017 h 1287176"/>
                  <a:gd name="connsiteX1098" fmla="*/ 54580 w 1509196"/>
                  <a:gd name="connsiteY1098" fmla="*/ 856418 h 1287176"/>
                  <a:gd name="connsiteX1099" fmla="*/ 50994 w 1509196"/>
                  <a:gd name="connsiteY1099" fmla="*/ 858603 h 1287176"/>
                  <a:gd name="connsiteX1100" fmla="*/ 49537 w 1509196"/>
                  <a:gd name="connsiteY1100" fmla="*/ 860733 h 1287176"/>
                  <a:gd name="connsiteX1101" fmla="*/ 49537 w 1509196"/>
                  <a:gd name="connsiteY1101" fmla="*/ 862190 h 1287176"/>
                  <a:gd name="connsiteX1102" fmla="*/ 50265 w 1509196"/>
                  <a:gd name="connsiteY1102" fmla="*/ 862918 h 1287176"/>
                  <a:gd name="connsiteX1103" fmla="*/ 50265 w 1509196"/>
                  <a:gd name="connsiteY1103" fmla="*/ 864319 h 1287176"/>
                  <a:gd name="connsiteX1104" fmla="*/ 50994 w 1509196"/>
                  <a:gd name="connsiteY1104" fmla="*/ 865048 h 1287176"/>
                  <a:gd name="connsiteX1105" fmla="*/ 51722 w 1509196"/>
                  <a:gd name="connsiteY1105" fmla="*/ 866505 h 1287176"/>
                  <a:gd name="connsiteX1106" fmla="*/ 53852 w 1509196"/>
                  <a:gd name="connsiteY1106" fmla="*/ 868634 h 1287176"/>
                  <a:gd name="connsiteX1107" fmla="*/ 54580 w 1509196"/>
                  <a:gd name="connsiteY1107" fmla="*/ 869363 h 1287176"/>
                  <a:gd name="connsiteX1108" fmla="*/ 55309 w 1509196"/>
                  <a:gd name="connsiteY1108" fmla="*/ 873677 h 1287176"/>
                  <a:gd name="connsiteX1109" fmla="*/ 55981 w 1509196"/>
                  <a:gd name="connsiteY1109" fmla="*/ 874406 h 1287176"/>
                  <a:gd name="connsiteX1110" fmla="*/ 57438 w 1509196"/>
                  <a:gd name="connsiteY1110" fmla="*/ 873677 h 1287176"/>
                  <a:gd name="connsiteX1111" fmla="*/ 58167 w 1509196"/>
                  <a:gd name="connsiteY1111" fmla="*/ 872949 h 1287176"/>
                  <a:gd name="connsiteX1112" fmla="*/ 60296 w 1509196"/>
                  <a:gd name="connsiteY1112" fmla="*/ 872949 h 1287176"/>
                  <a:gd name="connsiteX1113" fmla="*/ 61753 w 1509196"/>
                  <a:gd name="connsiteY1113" fmla="*/ 873677 h 1287176"/>
                  <a:gd name="connsiteX1114" fmla="*/ 62482 w 1509196"/>
                  <a:gd name="connsiteY1114" fmla="*/ 875807 h 1287176"/>
                  <a:gd name="connsiteX1115" fmla="*/ 61753 w 1509196"/>
                  <a:gd name="connsiteY1115" fmla="*/ 880122 h 1287176"/>
                  <a:gd name="connsiteX1116" fmla="*/ 63210 w 1509196"/>
                  <a:gd name="connsiteY1116" fmla="*/ 884437 h 1287176"/>
                  <a:gd name="connsiteX1117" fmla="*/ 61025 w 1509196"/>
                  <a:gd name="connsiteY1117" fmla="*/ 885837 h 1287176"/>
                  <a:gd name="connsiteX1118" fmla="*/ 59624 w 1509196"/>
                  <a:gd name="connsiteY1118" fmla="*/ 885165 h 1287176"/>
                  <a:gd name="connsiteX1119" fmla="*/ 57438 w 1509196"/>
                  <a:gd name="connsiteY1119" fmla="*/ 883708 h 1287176"/>
                  <a:gd name="connsiteX1120" fmla="*/ 55981 w 1509196"/>
                  <a:gd name="connsiteY1120" fmla="*/ 883708 h 1287176"/>
                  <a:gd name="connsiteX1121" fmla="*/ 55309 w 1509196"/>
                  <a:gd name="connsiteY1121" fmla="*/ 883708 h 1287176"/>
                  <a:gd name="connsiteX1122" fmla="*/ 55309 w 1509196"/>
                  <a:gd name="connsiteY1122" fmla="*/ 886566 h 1287176"/>
                  <a:gd name="connsiteX1123" fmla="*/ 54580 w 1509196"/>
                  <a:gd name="connsiteY1123" fmla="*/ 887295 h 1287176"/>
                  <a:gd name="connsiteX1124" fmla="*/ 54580 w 1509196"/>
                  <a:gd name="connsiteY1124" fmla="*/ 889480 h 1287176"/>
                  <a:gd name="connsiteX1125" fmla="*/ 55981 w 1509196"/>
                  <a:gd name="connsiteY1125" fmla="*/ 893066 h 1287176"/>
                  <a:gd name="connsiteX1126" fmla="*/ 55981 w 1509196"/>
                  <a:gd name="connsiteY1126" fmla="*/ 894467 h 1287176"/>
                  <a:gd name="connsiteX1127" fmla="*/ 53852 w 1509196"/>
                  <a:gd name="connsiteY1127" fmla="*/ 898054 h 1287176"/>
                  <a:gd name="connsiteX1128" fmla="*/ 55309 w 1509196"/>
                  <a:gd name="connsiteY1128" fmla="*/ 900239 h 1287176"/>
                  <a:gd name="connsiteX1129" fmla="*/ 56710 w 1509196"/>
                  <a:gd name="connsiteY1129" fmla="*/ 902369 h 1287176"/>
                  <a:gd name="connsiteX1130" fmla="*/ 58895 w 1509196"/>
                  <a:gd name="connsiteY1130" fmla="*/ 903826 h 1287176"/>
                  <a:gd name="connsiteX1131" fmla="*/ 60296 w 1509196"/>
                  <a:gd name="connsiteY1131" fmla="*/ 905227 h 1287176"/>
                  <a:gd name="connsiteX1132" fmla="*/ 61025 w 1509196"/>
                  <a:gd name="connsiteY1132" fmla="*/ 906683 h 1287176"/>
                  <a:gd name="connsiteX1133" fmla="*/ 62482 w 1509196"/>
                  <a:gd name="connsiteY1133" fmla="*/ 909541 h 1287176"/>
                  <a:gd name="connsiteX1134" fmla="*/ 63882 w 1509196"/>
                  <a:gd name="connsiteY1134" fmla="*/ 910270 h 1287176"/>
                  <a:gd name="connsiteX1135" fmla="*/ 66796 w 1509196"/>
                  <a:gd name="connsiteY1135" fmla="*/ 910270 h 1287176"/>
                  <a:gd name="connsiteX1136" fmla="*/ 70383 w 1509196"/>
                  <a:gd name="connsiteY1136" fmla="*/ 910998 h 1287176"/>
                  <a:gd name="connsiteX1137" fmla="*/ 73241 w 1509196"/>
                  <a:gd name="connsiteY1137" fmla="*/ 910998 h 1287176"/>
                  <a:gd name="connsiteX1138" fmla="*/ 76827 w 1509196"/>
                  <a:gd name="connsiteY1138" fmla="*/ 912399 h 1287176"/>
                  <a:gd name="connsiteX1139" fmla="*/ 77556 w 1509196"/>
                  <a:gd name="connsiteY1139" fmla="*/ 913128 h 1287176"/>
                  <a:gd name="connsiteX1140" fmla="*/ 77556 w 1509196"/>
                  <a:gd name="connsiteY1140" fmla="*/ 914585 h 1287176"/>
                  <a:gd name="connsiteX1141" fmla="*/ 76827 w 1509196"/>
                  <a:gd name="connsiteY1141" fmla="*/ 916042 h 1287176"/>
                  <a:gd name="connsiteX1142" fmla="*/ 76827 w 1509196"/>
                  <a:gd name="connsiteY1142" fmla="*/ 918171 h 1287176"/>
                  <a:gd name="connsiteX1143" fmla="*/ 76099 w 1509196"/>
                  <a:gd name="connsiteY1143" fmla="*/ 918899 h 1287176"/>
                  <a:gd name="connsiteX1144" fmla="*/ 74698 w 1509196"/>
                  <a:gd name="connsiteY1144" fmla="*/ 918899 h 1287176"/>
                  <a:gd name="connsiteX1145" fmla="*/ 73969 w 1509196"/>
                  <a:gd name="connsiteY1145" fmla="*/ 918899 h 1287176"/>
                  <a:gd name="connsiteX1146" fmla="*/ 73241 w 1509196"/>
                  <a:gd name="connsiteY1146" fmla="*/ 919628 h 1287176"/>
                  <a:gd name="connsiteX1147" fmla="*/ 73241 w 1509196"/>
                  <a:gd name="connsiteY1147" fmla="*/ 921029 h 1287176"/>
                  <a:gd name="connsiteX1148" fmla="*/ 73969 w 1509196"/>
                  <a:gd name="connsiteY1148" fmla="*/ 921757 h 1287176"/>
                  <a:gd name="connsiteX1149" fmla="*/ 75370 w 1509196"/>
                  <a:gd name="connsiteY1149" fmla="*/ 925344 h 1287176"/>
                  <a:gd name="connsiteX1150" fmla="*/ 77556 w 1509196"/>
                  <a:gd name="connsiteY1150" fmla="*/ 928202 h 1287176"/>
                  <a:gd name="connsiteX1151" fmla="*/ 78284 w 1509196"/>
                  <a:gd name="connsiteY1151" fmla="*/ 929659 h 1287176"/>
                  <a:gd name="connsiteX1152" fmla="*/ 78284 w 1509196"/>
                  <a:gd name="connsiteY1152" fmla="*/ 931788 h 1287176"/>
                  <a:gd name="connsiteX1153" fmla="*/ 77556 w 1509196"/>
                  <a:gd name="connsiteY1153" fmla="*/ 933245 h 1287176"/>
                  <a:gd name="connsiteX1154" fmla="*/ 76827 w 1509196"/>
                  <a:gd name="connsiteY1154" fmla="*/ 936831 h 1287176"/>
                  <a:gd name="connsiteX1155" fmla="*/ 78284 w 1509196"/>
                  <a:gd name="connsiteY1155" fmla="*/ 941146 h 1287176"/>
                  <a:gd name="connsiteX1156" fmla="*/ 78284 w 1509196"/>
                  <a:gd name="connsiteY1156" fmla="*/ 942603 h 1287176"/>
                  <a:gd name="connsiteX1157" fmla="*/ 76827 w 1509196"/>
                  <a:gd name="connsiteY1157" fmla="*/ 944004 h 1287176"/>
                  <a:gd name="connsiteX1158" fmla="*/ 76099 w 1509196"/>
                  <a:gd name="connsiteY1158" fmla="*/ 945461 h 1287176"/>
                  <a:gd name="connsiteX1159" fmla="*/ 74698 w 1509196"/>
                  <a:gd name="connsiteY1159" fmla="*/ 944733 h 1287176"/>
                  <a:gd name="connsiteX1160" fmla="*/ 73241 w 1509196"/>
                  <a:gd name="connsiteY1160" fmla="*/ 944733 h 1287176"/>
                  <a:gd name="connsiteX1161" fmla="*/ 71784 w 1509196"/>
                  <a:gd name="connsiteY1161" fmla="*/ 944733 h 1287176"/>
                  <a:gd name="connsiteX1162" fmla="*/ 71111 w 1509196"/>
                  <a:gd name="connsiteY1162" fmla="*/ 946190 h 1287176"/>
                  <a:gd name="connsiteX1163" fmla="*/ 68926 w 1509196"/>
                  <a:gd name="connsiteY1163" fmla="*/ 946862 h 1287176"/>
                  <a:gd name="connsiteX1164" fmla="*/ 67469 w 1509196"/>
                  <a:gd name="connsiteY1164" fmla="*/ 946862 h 1287176"/>
                  <a:gd name="connsiteX1165" fmla="*/ 66068 w 1509196"/>
                  <a:gd name="connsiteY1165" fmla="*/ 946190 h 1287176"/>
                  <a:gd name="connsiteX1166" fmla="*/ 63882 w 1509196"/>
                  <a:gd name="connsiteY1166" fmla="*/ 945461 h 1287176"/>
                  <a:gd name="connsiteX1167" fmla="*/ 63210 w 1509196"/>
                  <a:gd name="connsiteY1167" fmla="*/ 945461 h 1287176"/>
                  <a:gd name="connsiteX1168" fmla="*/ 62482 w 1509196"/>
                  <a:gd name="connsiteY1168" fmla="*/ 946862 h 1287176"/>
                  <a:gd name="connsiteX1169" fmla="*/ 62482 w 1509196"/>
                  <a:gd name="connsiteY1169" fmla="*/ 947591 h 1287176"/>
                  <a:gd name="connsiteX1170" fmla="*/ 62482 w 1509196"/>
                  <a:gd name="connsiteY1170" fmla="*/ 948319 h 1287176"/>
                  <a:gd name="connsiteX1171" fmla="*/ 61753 w 1509196"/>
                  <a:gd name="connsiteY1171" fmla="*/ 949048 h 1287176"/>
                  <a:gd name="connsiteX1172" fmla="*/ 61025 w 1509196"/>
                  <a:gd name="connsiteY1172" fmla="*/ 951177 h 1287176"/>
                  <a:gd name="connsiteX1173" fmla="*/ 61025 w 1509196"/>
                  <a:gd name="connsiteY1173" fmla="*/ 953363 h 1287176"/>
                  <a:gd name="connsiteX1174" fmla="*/ 61025 w 1509196"/>
                  <a:gd name="connsiteY1174" fmla="*/ 956220 h 1287176"/>
                  <a:gd name="connsiteX1175" fmla="*/ 60296 w 1509196"/>
                  <a:gd name="connsiteY1175" fmla="*/ 957677 h 1287176"/>
                  <a:gd name="connsiteX1176" fmla="*/ 56710 w 1509196"/>
                  <a:gd name="connsiteY1176" fmla="*/ 959807 h 1287176"/>
                  <a:gd name="connsiteX1177" fmla="*/ 55981 w 1509196"/>
                  <a:gd name="connsiteY1177" fmla="*/ 960535 h 1287176"/>
                  <a:gd name="connsiteX1178" fmla="*/ 54580 w 1509196"/>
                  <a:gd name="connsiteY1178" fmla="*/ 961936 h 1287176"/>
                  <a:gd name="connsiteX1179" fmla="*/ 50994 w 1509196"/>
                  <a:gd name="connsiteY1179" fmla="*/ 964122 h 1287176"/>
                  <a:gd name="connsiteX1180" fmla="*/ 48808 w 1509196"/>
                  <a:gd name="connsiteY1180" fmla="*/ 963393 h 1287176"/>
                  <a:gd name="connsiteX1181" fmla="*/ 47408 w 1509196"/>
                  <a:gd name="connsiteY1181" fmla="*/ 962665 h 1287176"/>
                  <a:gd name="connsiteX1182" fmla="*/ 43093 w 1509196"/>
                  <a:gd name="connsiteY1182" fmla="*/ 960535 h 1287176"/>
                  <a:gd name="connsiteX1183" fmla="*/ 41636 w 1509196"/>
                  <a:gd name="connsiteY1183" fmla="*/ 960535 h 1287176"/>
                  <a:gd name="connsiteX1184" fmla="*/ 40235 w 1509196"/>
                  <a:gd name="connsiteY1184" fmla="*/ 960535 h 1287176"/>
                  <a:gd name="connsiteX1185" fmla="*/ 38778 w 1509196"/>
                  <a:gd name="connsiteY1185" fmla="*/ 961264 h 1287176"/>
                  <a:gd name="connsiteX1186" fmla="*/ 36648 w 1509196"/>
                  <a:gd name="connsiteY1186" fmla="*/ 961936 h 1287176"/>
                  <a:gd name="connsiteX1187" fmla="*/ 35191 w 1509196"/>
                  <a:gd name="connsiteY1187" fmla="*/ 961936 h 1287176"/>
                  <a:gd name="connsiteX1188" fmla="*/ 34463 w 1509196"/>
                  <a:gd name="connsiteY1188" fmla="*/ 961936 h 1287176"/>
                  <a:gd name="connsiteX1189" fmla="*/ 34463 w 1509196"/>
                  <a:gd name="connsiteY1189" fmla="*/ 963393 h 1287176"/>
                  <a:gd name="connsiteX1190" fmla="*/ 35920 w 1509196"/>
                  <a:gd name="connsiteY1190" fmla="*/ 964122 h 1287176"/>
                  <a:gd name="connsiteX1191" fmla="*/ 36648 w 1509196"/>
                  <a:gd name="connsiteY1191" fmla="*/ 964850 h 1287176"/>
                  <a:gd name="connsiteX1192" fmla="*/ 35920 w 1509196"/>
                  <a:gd name="connsiteY1192" fmla="*/ 967708 h 1287176"/>
                  <a:gd name="connsiteX1193" fmla="*/ 36648 w 1509196"/>
                  <a:gd name="connsiteY1193" fmla="*/ 969165 h 1287176"/>
                  <a:gd name="connsiteX1194" fmla="*/ 38049 w 1509196"/>
                  <a:gd name="connsiteY1194" fmla="*/ 970566 h 1287176"/>
                  <a:gd name="connsiteX1195" fmla="*/ 41636 w 1509196"/>
                  <a:gd name="connsiteY1195" fmla="*/ 972751 h 1287176"/>
                  <a:gd name="connsiteX1196" fmla="*/ 43093 w 1509196"/>
                  <a:gd name="connsiteY1196" fmla="*/ 974152 h 1287176"/>
                  <a:gd name="connsiteX1197" fmla="*/ 42364 w 1509196"/>
                  <a:gd name="connsiteY1197" fmla="*/ 975609 h 1287176"/>
                  <a:gd name="connsiteX1198" fmla="*/ 43093 w 1509196"/>
                  <a:gd name="connsiteY1198" fmla="*/ 977739 h 1287176"/>
                  <a:gd name="connsiteX1199" fmla="*/ 45951 w 1509196"/>
                  <a:gd name="connsiteY1199" fmla="*/ 979924 h 1287176"/>
                  <a:gd name="connsiteX1200" fmla="*/ 47408 w 1509196"/>
                  <a:gd name="connsiteY1200" fmla="*/ 982054 h 1287176"/>
                  <a:gd name="connsiteX1201" fmla="*/ 50265 w 1509196"/>
                  <a:gd name="connsiteY1201" fmla="*/ 984239 h 1287176"/>
                  <a:gd name="connsiteX1202" fmla="*/ 50265 w 1509196"/>
                  <a:gd name="connsiteY1202" fmla="*/ 984912 h 1287176"/>
                  <a:gd name="connsiteX1203" fmla="*/ 49537 w 1509196"/>
                  <a:gd name="connsiteY1203" fmla="*/ 986368 h 1287176"/>
                  <a:gd name="connsiteX1204" fmla="*/ 48808 w 1509196"/>
                  <a:gd name="connsiteY1204" fmla="*/ 987097 h 1287176"/>
                  <a:gd name="connsiteX1205" fmla="*/ 48136 w 1509196"/>
                  <a:gd name="connsiteY1205" fmla="*/ 989226 h 1287176"/>
                  <a:gd name="connsiteX1206" fmla="*/ 48136 w 1509196"/>
                  <a:gd name="connsiteY1206" fmla="*/ 990683 h 1287176"/>
                  <a:gd name="connsiteX1207" fmla="*/ 48808 w 1509196"/>
                  <a:gd name="connsiteY1207" fmla="*/ 992084 h 1287176"/>
                  <a:gd name="connsiteX1208" fmla="*/ 52395 w 1509196"/>
                  <a:gd name="connsiteY1208" fmla="*/ 992813 h 1287176"/>
                  <a:gd name="connsiteX1209" fmla="*/ 54580 w 1509196"/>
                  <a:gd name="connsiteY1209" fmla="*/ 993541 h 1287176"/>
                  <a:gd name="connsiteX1210" fmla="*/ 56710 w 1509196"/>
                  <a:gd name="connsiteY1210" fmla="*/ 996399 h 1287176"/>
                  <a:gd name="connsiteX1211" fmla="*/ 55309 w 1509196"/>
                  <a:gd name="connsiteY1211" fmla="*/ 997128 h 1287176"/>
                  <a:gd name="connsiteX1212" fmla="*/ 52395 w 1509196"/>
                  <a:gd name="connsiteY1212" fmla="*/ 997856 h 1287176"/>
                  <a:gd name="connsiteX1213" fmla="*/ 52395 w 1509196"/>
                  <a:gd name="connsiteY1213" fmla="*/ 998584 h 1287176"/>
                  <a:gd name="connsiteX1214" fmla="*/ 51722 w 1509196"/>
                  <a:gd name="connsiteY1214" fmla="*/ 999313 h 1287176"/>
                  <a:gd name="connsiteX1215" fmla="*/ 52395 w 1509196"/>
                  <a:gd name="connsiteY1215" fmla="*/ 999985 h 1287176"/>
                  <a:gd name="connsiteX1216" fmla="*/ 55981 w 1509196"/>
                  <a:gd name="connsiteY1216" fmla="*/ 1000714 h 1287176"/>
                  <a:gd name="connsiteX1217" fmla="*/ 58167 w 1509196"/>
                  <a:gd name="connsiteY1217" fmla="*/ 1004300 h 1287176"/>
                  <a:gd name="connsiteX1218" fmla="*/ 58167 w 1509196"/>
                  <a:gd name="connsiteY1218" fmla="*/ 1007214 h 1287176"/>
                  <a:gd name="connsiteX1219" fmla="*/ 58895 w 1509196"/>
                  <a:gd name="connsiteY1219" fmla="*/ 1010801 h 1287176"/>
                  <a:gd name="connsiteX1220" fmla="*/ 55309 w 1509196"/>
                  <a:gd name="connsiteY1220" fmla="*/ 1012202 h 1287176"/>
                  <a:gd name="connsiteX1221" fmla="*/ 54580 w 1509196"/>
                  <a:gd name="connsiteY1221" fmla="*/ 1013659 h 1287176"/>
                  <a:gd name="connsiteX1222" fmla="*/ 55981 w 1509196"/>
                  <a:gd name="connsiteY1222" fmla="*/ 1017974 h 1287176"/>
                  <a:gd name="connsiteX1223" fmla="*/ 55981 w 1509196"/>
                  <a:gd name="connsiteY1223" fmla="*/ 1019374 h 1287176"/>
                  <a:gd name="connsiteX1224" fmla="*/ 55309 w 1509196"/>
                  <a:gd name="connsiteY1224" fmla="*/ 1021560 h 1287176"/>
                  <a:gd name="connsiteX1225" fmla="*/ 54580 w 1509196"/>
                  <a:gd name="connsiteY1225" fmla="*/ 1022961 h 1287176"/>
                  <a:gd name="connsiteX1226" fmla="*/ 54580 w 1509196"/>
                  <a:gd name="connsiteY1226" fmla="*/ 1024418 h 1287176"/>
                  <a:gd name="connsiteX1227" fmla="*/ 55309 w 1509196"/>
                  <a:gd name="connsiteY1227" fmla="*/ 1025146 h 1287176"/>
                  <a:gd name="connsiteX1228" fmla="*/ 57438 w 1509196"/>
                  <a:gd name="connsiteY1228" fmla="*/ 1027276 h 1287176"/>
                  <a:gd name="connsiteX1229" fmla="*/ 60296 w 1509196"/>
                  <a:gd name="connsiteY1229" fmla="*/ 1028733 h 1287176"/>
                  <a:gd name="connsiteX1230" fmla="*/ 62482 w 1509196"/>
                  <a:gd name="connsiteY1230" fmla="*/ 1029461 h 1287176"/>
                  <a:gd name="connsiteX1231" fmla="*/ 63210 w 1509196"/>
                  <a:gd name="connsiteY1231" fmla="*/ 1030134 h 1287176"/>
                  <a:gd name="connsiteX1232" fmla="*/ 62482 w 1509196"/>
                  <a:gd name="connsiteY1232" fmla="*/ 1031591 h 1287176"/>
                  <a:gd name="connsiteX1233" fmla="*/ 61753 w 1509196"/>
                  <a:gd name="connsiteY1233" fmla="*/ 1033048 h 1287176"/>
                  <a:gd name="connsiteX1234" fmla="*/ 61753 w 1509196"/>
                  <a:gd name="connsiteY1234" fmla="*/ 1034448 h 1287176"/>
                  <a:gd name="connsiteX1235" fmla="*/ 61753 w 1509196"/>
                  <a:gd name="connsiteY1235" fmla="*/ 1035905 h 1287176"/>
                  <a:gd name="connsiteX1236" fmla="*/ 63210 w 1509196"/>
                  <a:gd name="connsiteY1236" fmla="*/ 1037362 h 1287176"/>
                  <a:gd name="connsiteX1237" fmla="*/ 66068 w 1509196"/>
                  <a:gd name="connsiteY1237" fmla="*/ 1038763 h 1287176"/>
                  <a:gd name="connsiteX1238" fmla="*/ 66796 w 1509196"/>
                  <a:gd name="connsiteY1238" fmla="*/ 1040220 h 1287176"/>
                  <a:gd name="connsiteX1239" fmla="*/ 67469 w 1509196"/>
                  <a:gd name="connsiteY1239" fmla="*/ 1041621 h 1287176"/>
                  <a:gd name="connsiteX1240" fmla="*/ 66796 w 1509196"/>
                  <a:gd name="connsiteY1240" fmla="*/ 1043078 h 1287176"/>
                  <a:gd name="connsiteX1241" fmla="*/ 65340 w 1509196"/>
                  <a:gd name="connsiteY1241" fmla="*/ 1043807 h 1287176"/>
                  <a:gd name="connsiteX1242" fmla="*/ 61753 w 1509196"/>
                  <a:gd name="connsiteY1242" fmla="*/ 1044535 h 1287176"/>
                  <a:gd name="connsiteX1243" fmla="*/ 61025 w 1509196"/>
                  <a:gd name="connsiteY1243" fmla="*/ 1045208 h 1287176"/>
                  <a:gd name="connsiteX1244" fmla="*/ 58895 w 1509196"/>
                  <a:gd name="connsiteY1244" fmla="*/ 1045936 h 1287176"/>
                  <a:gd name="connsiteX1245" fmla="*/ 58167 w 1509196"/>
                  <a:gd name="connsiteY1245" fmla="*/ 1047393 h 1287176"/>
                  <a:gd name="connsiteX1246" fmla="*/ 55981 w 1509196"/>
                  <a:gd name="connsiteY1246" fmla="*/ 1048122 h 1287176"/>
                  <a:gd name="connsiteX1247" fmla="*/ 54580 w 1509196"/>
                  <a:gd name="connsiteY1247" fmla="*/ 1048850 h 1287176"/>
                  <a:gd name="connsiteX1248" fmla="*/ 53852 w 1509196"/>
                  <a:gd name="connsiteY1248" fmla="*/ 1049523 h 1287176"/>
                  <a:gd name="connsiteX1249" fmla="*/ 53852 w 1509196"/>
                  <a:gd name="connsiteY1249" fmla="*/ 1051708 h 1287176"/>
                  <a:gd name="connsiteX1250" fmla="*/ 53123 w 1509196"/>
                  <a:gd name="connsiteY1250" fmla="*/ 1051708 h 1287176"/>
                  <a:gd name="connsiteX1251" fmla="*/ 52395 w 1509196"/>
                  <a:gd name="connsiteY1251" fmla="*/ 1052436 h 1287176"/>
                  <a:gd name="connsiteX1252" fmla="*/ 48808 w 1509196"/>
                  <a:gd name="connsiteY1252" fmla="*/ 1053109 h 1287176"/>
                  <a:gd name="connsiteX1253" fmla="*/ 47408 w 1509196"/>
                  <a:gd name="connsiteY1253" fmla="*/ 1053109 h 1287176"/>
                  <a:gd name="connsiteX1254" fmla="*/ 45222 w 1509196"/>
                  <a:gd name="connsiteY1254" fmla="*/ 1053837 h 1287176"/>
                  <a:gd name="connsiteX1255" fmla="*/ 43821 w 1509196"/>
                  <a:gd name="connsiteY1255" fmla="*/ 1053837 h 1287176"/>
                  <a:gd name="connsiteX1256" fmla="*/ 43093 w 1509196"/>
                  <a:gd name="connsiteY1256" fmla="*/ 1054566 h 1287176"/>
                  <a:gd name="connsiteX1257" fmla="*/ 40907 w 1509196"/>
                  <a:gd name="connsiteY1257" fmla="*/ 1056023 h 1287176"/>
                  <a:gd name="connsiteX1258" fmla="*/ 40907 w 1509196"/>
                  <a:gd name="connsiteY1258" fmla="*/ 1056695 h 1287176"/>
                  <a:gd name="connsiteX1259" fmla="*/ 38049 w 1509196"/>
                  <a:gd name="connsiteY1259" fmla="*/ 1058881 h 1287176"/>
                  <a:gd name="connsiteX1260" fmla="*/ 37321 w 1509196"/>
                  <a:gd name="connsiteY1260" fmla="*/ 1059609 h 1287176"/>
                  <a:gd name="connsiteX1261" fmla="*/ 36648 w 1509196"/>
                  <a:gd name="connsiteY1261" fmla="*/ 1060282 h 1287176"/>
                  <a:gd name="connsiteX1262" fmla="*/ 34463 w 1509196"/>
                  <a:gd name="connsiteY1262" fmla="*/ 1060282 h 1287176"/>
                  <a:gd name="connsiteX1263" fmla="*/ 33734 w 1509196"/>
                  <a:gd name="connsiteY1263" fmla="*/ 1060282 h 1287176"/>
                  <a:gd name="connsiteX1264" fmla="*/ 33006 w 1509196"/>
                  <a:gd name="connsiteY1264" fmla="*/ 1061739 h 1287176"/>
                  <a:gd name="connsiteX1265" fmla="*/ 33006 w 1509196"/>
                  <a:gd name="connsiteY1265" fmla="*/ 1062467 h 1287176"/>
                  <a:gd name="connsiteX1266" fmla="*/ 33006 w 1509196"/>
                  <a:gd name="connsiteY1266" fmla="*/ 1063196 h 1287176"/>
                  <a:gd name="connsiteX1267" fmla="*/ 33006 w 1509196"/>
                  <a:gd name="connsiteY1267" fmla="*/ 1064596 h 1287176"/>
                  <a:gd name="connsiteX1268" fmla="*/ 33734 w 1509196"/>
                  <a:gd name="connsiteY1268" fmla="*/ 1065325 h 1287176"/>
                  <a:gd name="connsiteX1269" fmla="*/ 34463 w 1509196"/>
                  <a:gd name="connsiteY1269" fmla="*/ 1066782 h 1287176"/>
                  <a:gd name="connsiteX1270" fmla="*/ 35191 w 1509196"/>
                  <a:gd name="connsiteY1270" fmla="*/ 1068183 h 1287176"/>
                  <a:gd name="connsiteX1271" fmla="*/ 34463 w 1509196"/>
                  <a:gd name="connsiteY1271" fmla="*/ 1069640 h 1287176"/>
                  <a:gd name="connsiteX1272" fmla="*/ 33734 w 1509196"/>
                  <a:gd name="connsiteY1272" fmla="*/ 1071097 h 1287176"/>
                  <a:gd name="connsiteX1273" fmla="*/ 31605 w 1509196"/>
                  <a:gd name="connsiteY1273" fmla="*/ 1073226 h 1287176"/>
                  <a:gd name="connsiteX1274" fmla="*/ 30148 w 1509196"/>
                  <a:gd name="connsiteY1274" fmla="*/ 1074683 h 1287176"/>
                  <a:gd name="connsiteX1275" fmla="*/ 29420 w 1509196"/>
                  <a:gd name="connsiteY1275" fmla="*/ 1076084 h 1287176"/>
                  <a:gd name="connsiteX1276" fmla="*/ 28747 w 1509196"/>
                  <a:gd name="connsiteY1276" fmla="*/ 1077541 h 1287176"/>
                  <a:gd name="connsiteX1277" fmla="*/ 27290 w 1509196"/>
                  <a:gd name="connsiteY1277" fmla="*/ 1078998 h 1287176"/>
                  <a:gd name="connsiteX1278" fmla="*/ 25833 w 1509196"/>
                  <a:gd name="connsiteY1278" fmla="*/ 1080399 h 1287176"/>
                  <a:gd name="connsiteX1279" fmla="*/ 24432 w 1509196"/>
                  <a:gd name="connsiteY1279" fmla="*/ 1081856 h 1287176"/>
                  <a:gd name="connsiteX1280" fmla="*/ 24432 w 1509196"/>
                  <a:gd name="connsiteY1280" fmla="*/ 1083257 h 1287176"/>
                  <a:gd name="connsiteX1281" fmla="*/ 24432 w 1509196"/>
                  <a:gd name="connsiteY1281" fmla="*/ 1086171 h 1287176"/>
                  <a:gd name="connsiteX1282" fmla="*/ 25161 w 1509196"/>
                  <a:gd name="connsiteY1282" fmla="*/ 1087572 h 1287176"/>
                  <a:gd name="connsiteX1283" fmla="*/ 25833 w 1509196"/>
                  <a:gd name="connsiteY1283" fmla="*/ 1089029 h 1287176"/>
                  <a:gd name="connsiteX1284" fmla="*/ 25833 w 1509196"/>
                  <a:gd name="connsiteY1284" fmla="*/ 1090486 h 1287176"/>
                  <a:gd name="connsiteX1285" fmla="*/ 25833 w 1509196"/>
                  <a:gd name="connsiteY1285" fmla="*/ 1091887 h 1287176"/>
                  <a:gd name="connsiteX1286" fmla="*/ 28747 w 1509196"/>
                  <a:gd name="connsiteY1286" fmla="*/ 1091887 h 1287176"/>
                  <a:gd name="connsiteX1287" fmla="*/ 30877 w 1509196"/>
                  <a:gd name="connsiteY1287" fmla="*/ 1091887 h 1287176"/>
                  <a:gd name="connsiteX1288" fmla="*/ 33006 w 1509196"/>
                  <a:gd name="connsiteY1288" fmla="*/ 1091887 h 1287176"/>
                  <a:gd name="connsiteX1289" fmla="*/ 33734 w 1509196"/>
                  <a:gd name="connsiteY1289" fmla="*/ 1093344 h 1287176"/>
                  <a:gd name="connsiteX1290" fmla="*/ 35191 w 1509196"/>
                  <a:gd name="connsiteY1290" fmla="*/ 1094745 h 1287176"/>
                  <a:gd name="connsiteX1291" fmla="*/ 37321 w 1509196"/>
                  <a:gd name="connsiteY1291" fmla="*/ 1095473 h 1287176"/>
                  <a:gd name="connsiteX1292" fmla="*/ 38049 w 1509196"/>
                  <a:gd name="connsiteY1292" fmla="*/ 1095473 h 1287176"/>
                  <a:gd name="connsiteX1293" fmla="*/ 39506 w 1509196"/>
                  <a:gd name="connsiteY1293" fmla="*/ 1096930 h 1287176"/>
                  <a:gd name="connsiteX1294" fmla="*/ 40235 w 1509196"/>
                  <a:gd name="connsiteY1294" fmla="*/ 1097659 h 1287176"/>
                  <a:gd name="connsiteX1295" fmla="*/ 40907 w 1509196"/>
                  <a:gd name="connsiteY1295" fmla="*/ 1098331 h 1287176"/>
                  <a:gd name="connsiteX1296" fmla="*/ 41636 w 1509196"/>
                  <a:gd name="connsiteY1296" fmla="*/ 1100516 h 1287176"/>
                  <a:gd name="connsiteX1297" fmla="*/ 42364 w 1509196"/>
                  <a:gd name="connsiteY1297" fmla="*/ 1101245 h 1287176"/>
                  <a:gd name="connsiteX1298" fmla="*/ 43093 w 1509196"/>
                  <a:gd name="connsiteY1298" fmla="*/ 1101245 h 1287176"/>
                  <a:gd name="connsiteX1299" fmla="*/ 46679 w 1509196"/>
                  <a:gd name="connsiteY1299" fmla="*/ 1101245 h 1287176"/>
                  <a:gd name="connsiteX1300" fmla="*/ 49537 w 1509196"/>
                  <a:gd name="connsiteY1300" fmla="*/ 1101245 h 1287176"/>
                  <a:gd name="connsiteX1301" fmla="*/ 50265 w 1509196"/>
                  <a:gd name="connsiteY1301" fmla="*/ 1101245 h 1287176"/>
                  <a:gd name="connsiteX1302" fmla="*/ 51722 w 1509196"/>
                  <a:gd name="connsiteY1302" fmla="*/ 1100516 h 1287176"/>
                  <a:gd name="connsiteX1303" fmla="*/ 53123 w 1509196"/>
                  <a:gd name="connsiteY1303" fmla="*/ 1099788 h 1287176"/>
                  <a:gd name="connsiteX1304" fmla="*/ 57438 w 1509196"/>
                  <a:gd name="connsiteY1304" fmla="*/ 1098331 h 1287176"/>
                  <a:gd name="connsiteX1305" fmla="*/ 59624 w 1509196"/>
                  <a:gd name="connsiteY1305" fmla="*/ 1096930 h 1287176"/>
                  <a:gd name="connsiteX1306" fmla="*/ 61025 w 1509196"/>
                  <a:gd name="connsiteY1306" fmla="*/ 1097659 h 1287176"/>
                  <a:gd name="connsiteX1307" fmla="*/ 62482 w 1509196"/>
                  <a:gd name="connsiteY1307" fmla="*/ 1099060 h 1287176"/>
                  <a:gd name="connsiteX1308" fmla="*/ 64611 w 1509196"/>
                  <a:gd name="connsiteY1308" fmla="*/ 1099060 h 1287176"/>
                  <a:gd name="connsiteX1309" fmla="*/ 66068 w 1509196"/>
                  <a:gd name="connsiteY1309" fmla="*/ 1098331 h 1287176"/>
                  <a:gd name="connsiteX1310" fmla="*/ 68197 w 1509196"/>
                  <a:gd name="connsiteY1310" fmla="*/ 1098331 h 1287176"/>
                  <a:gd name="connsiteX1311" fmla="*/ 70383 w 1509196"/>
                  <a:gd name="connsiteY1311" fmla="*/ 1098331 h 1287176"/>
                  <a:gd name="connsiteX1312" fmla="*/ 73241 w 1509196"/>
                  <a:gd name="connsiteY1312" fmla="*/ 1099060 h 1287176"/>
                  <a:gd name="connsiteX1313" fmla="*/ 74698 w 1509196"/>
                  <a:gd name="connsiteY1313" fmla="*/ 1099788 h 1287176"/>
                  <a:gd name="connsiteX1314" fmla="*/ 76099 w 1509196"/>
                  <a:gd name="connsiteY1314" fmla="*/ 1099788 h 1287176"/>
                  <a:gd name="connsiteX1315" fmla="*/ 80414 w 1509196"/>
                  <a:gd name="connsiteY1315" fmla="*/ 1099788 h 1287176"/>
                  <a:gd name="connsiteX1316" fmla="*/ 87586 w 1509196"/>
                  <a:gd name="connsiteY1316" fmla="*/ 1102646 h 1287176"/>
                  <a:gd name="connsiteX1317" fmla="*/ 86858 w 1509196"/>
                  <a:gd name="connsiteY1317" fmla="*/ 1103374 h 1287176"/>
                  <a:gd name="connsiteX1318" fmla="*/ 89043 w 1509196"/>
                  <a:gd name="connsiteY1318" fmla="*/ 1108418 h 1287176"/>
                  <a:gd name="connsiteX1319" fmla="*/ 89772 w 1509196"/>
                  <a:gd name="connsiteY1319" fmla="*/ 1111276 h 1287176"/>
                  <a:gd name="connsiteX1320" fmla="*/ 91901 w 1509196"/>
                  <a:gd name="connsiteY1320" fmla="*/ 1112733 h 1287176"/>
                  <a:gd name="connsiteX1321" fmla="*/ 93358 w 1509196"/>
                  <a:gd name="connsiteY1321" fmla="*/ 1112004 h 1287176"/>
                  <a:gd name="connsiteX1322" fmla="*/ 95488 w 1509196"/>
                  <a:gd name="connsiteY1322" fmla="*/ 1111276 h 1287176"/>
                  <a:gd name="connsiteX1323" fmla="*/ 96216 w 1509196"/>
                  <a:gd name="connsiteY1323" fmla="*/ 1112733 h 1287176"/>
                  <a:gd name="connsiteX1324" fmla="*/ 98345 w 1509196"/>
                  <a:gd name="connsiteY1324" fmla="*/ 1112004 h 1287176"/>
                  <a:gd name="connsiteX1325" fmla="*/ 99802 w 1509196"/>
                  <a:gd name="connsiteY1325" fmla="*/ 1112004 h 1287176"/>
                  <a:gd name="connsiteX1326" fmla="*/ 104117 w 1509196"/>
                  <a:gd name="connsiteY1326" fmla="*/ 1112004 h 1287176"/>
                  <a:gd name="connsiteX1327" fmla="*/ 106975 w 1509196"/>
                  <a:gd name="connsiteY1327" fmla="*/ 1111276 h 1287176"/>
                  <a:gd name="connsiteX1328" fmla="*/ 107704 w 1509196"/>
                  <a:gd name="connsiteY1328" fmla="*/ 1111276 h 1287176"/>
                  <a:gd name="connsiteX1329" fmla="*/ 109833 w 1509196"/>
                  <a:gd name="connsiteY1329" fmla="*/ 1112004 h 1287176"/>
                  <a:gd name="connsiteX1330" fmla="*/ 110562 w 1509196"/>
                  <a:gd name="connsiteY1330" fmla="*/ 1112004 h 1287176"/>
                  <a:gd name="connsiteX1331" fmla="*/ 111290 w 1509196"/>
                  <a:gd name="connsiteY1331" fmla="*/ 1112733 h 1287176"/>
                  <a:gd name="connsiteX1332" fmla="*/ 112747 w 1509196"/>
                  <a:gd name="connsiteY1332" fmla="*/ 1112004 h 1287176"/>
                  <a:gd name="connsiteX1333" fmla="*/ 114148 w 1509196"/>
                  <a:gd name="connsiteY1333" fmla="*/ 1111276 h 1287176"/>
                  <a:gd name="connsiteX1334" fmla="*/ 114876 w 1509196"/>
                  <a:gd name="connsiteY1334" fmla="*/ 1109819 h 1287176"/>
                  <a:gd name="connsiteX1335" fmla="*/ 114876 w 1509196"/>
                  <a:gd name="connsiteY1335" fmla="*/ 1109146 h 1287176"/>
                  <a:gd name="connsiteX1336" fmla="*/ 115605 w 1509196"/>
                  <a:gd name="connsiteY1336" fmla="*/ 1109819 h 1287176"/>
                  <a:gd name="connsiteX1337" fmla="*/ 115605 w 1509196"/>
                  <a:gd name="connsiteY1337" fmla="*/ 1112004 h 1287176"/>
                  <a:gd name="connsiteX1338" fmla="*/ 116333 w 1509196"/>
                  <a:gd name="connsiteY1338" fmla="*/ 1113405 h 1287176"/>
                  <a:gd name="connsiteX1339" fmla="*/ 117062 w 1509196"/>
                  <a:gd name="connsiteY1339" fmla="*/ 1113405 h 1287176"/>
                  <a:gd name="connsiteX1340" fmla="*/ 117734 w 1509196"/>
                  <a:gd name="connsiteY1340" fmla="*/ 1113405 h 1287176"/>
                  <a:gd name="connsiteX1341" fmla="*/ 119920 w 1509196"/>
                  <a:gd name="connsiteY1341" fmla="*/ 1112733 h 1287176"/>
                  <a:gd name="connsiteX1342" fmla="*/ 122049 w 1509196"/>
                  <a:gd name="connsiteY1342" fmla="*/ 1110547 h 1287176"/>
                  <a:gd name="connsiteX1343" fmla="*/ 123506 w 1509196"/>
                  <a:gd name="connsiteY1343" fmla="*/ 1110547 h 1287176"/>
                  <a:gd name="connsiteX1344" fmla="*/ 124907 w 1509196"/>
                  <a:gd name="connsiteY1344" fmla="*/ 1109146 h 1287176"/>
                  <a:gd name="connsiteX1345" fmla="*/ 129222 w 1509196"/>
                  <a:gd name="connsiteY1345" fmla="*/ 1106232 h 1287176"/>
                  <a:gd name="connsiteX1346" fmla="*/ 131408 w 1509196"/>
                  <a:gd name="connsiteY1346" fmla="*/ 1104831 h 1287176"/>
                  <a:gd name="connsiteX1347" fmla="*/ 132808 w 1509196"/>
                  <a:gd name="connsiteY1347" fmla="*/ 1103374 h 1287176"/>
                  <a:gd name="connsiteX1348" fmla="*/ 134994 w 1509196"/>
                  <a:gd name="connsiteY1348" fmla="*/ 1101917 h 1287176"/>
                  <a:gd name="connsiteX1349" fmla="*/ 135722 w 1509196"/>
                  <a:gd name="connsiteY1349" fmla="*/ 1100516 h 1287176"/>
                  <a:gd name="connsiteX1350" fmla="*/ 138580 w 1509196"/>
                  <a:gd name="connsiteY1350" fmla="*/ 1097659 h 1287176"/>
                  <a:gd name="connsiteX1351" fmla="*/ 142895 w 1509196"/>
                  <a:gd name="connsiteY1351" fmla="*/ 1095473 h 1287176"/>
                  <a:gd name="connsiteX1352" fmla="*/ 142167 w 1509196"/>
                  <a:gd name="connsiteY1352" fmla="*/ 1095473 h 1287176"/>
                  <a:gd name="connsiteX1353" fmla="*/ 140037 w 1509196"/>
                  <a:gd name="connsiteY1353" fmla="*/ 1094745 h 1287176"/>
                  <a:gd name="connsiteX1354" fmla="*/ 135722 w 1509196"/>
                  <a:gd name="connsiteY1354" fmla="*/ 1092615 h 1287176"/>
                  <a:gd name="connsiteX1355" fmla="*/ 134265 w 1509196"/>
                  <a:gd name="connsiteY1355" fmla="*/ 1091887 h 1287176"/>
                  <a:gd name="connsiteX1356" fmla="*/ 132136 w 1509196"/>
                  <a:gd name="connsiteY1356" fmla="*/ 1089757 h 1287176"/>
                  <a:gd name="connsiteX1357" fmla="*/ 131408 w 1509196"/>
                  <a:gd name="connsiteY1357" fmla="*/ 1087572 h 1287176"/>
                  <a:gd name="connsiteX1358" fmla="*/ 127093 w 1509196"/>
                  <a:gd name="connsiteY1358" fmla="*/ 1085442 h 1287176"/>
                  <a:gd name="connsiteX1359" fmla="*/ 124907 w 1509196"/>
                  <a:gd name="connsiteY1359" fmla="*/ 1083257 h 1287176"/>
                  <a:gd name="connsiteX1360" fmla="*/ 124235 w 1509196"/>
                  <a:gd name="connsiteY1360" fmla="*/ 1082585 h 1287176"/>
                  <a:gd name="connsiteX1361" fmla="*/ 124235 w 1509196"/>
                  <a:gd name="connsiteY1361" fmla="*/ 1080399 h 1287176"/>
                  <a:gd name="connsiteX1362" fmla="*/ 124235 w 1509196"/>
                  <a:gd name="connsiteY1362" fmla="*/ 1077541 h 1287176"/>
                  <a:gd name="connsiteX1363" fmla="*/ 124907 w 1509196"/>
                  <a:gd name="connsiteY1363" fmla="*/ 1075412 h 1287176"/>
                  <a:gd name="connsiteX1364" fmla="*/ 124907 w 1509196"/>
                  <a:gd name="connsiteY1364" fmla="*/ 1073955 h 1287176"/>
                  <a:gd name="connsiteX1365" fmla="*/ 126364 w 1509196"/>
                  <a:gd name="connsiteY1365" fmla="*/ 1072498 h 1287176"/>
                  <a:gd name="connsiteX1366" fmla="*/ 126364 w 1509196"/>
                  <a:gd name="connsiteY1366" fmla="*/ 1071097 h 1287176"/>
                  <a:gd name="connsiteX1367" fmla="*/ 127093 w 1509196"/>
                  <a:gd name="connsiteY1367" fmla="*/ 1069640 h 1287176"/>
                  <a:gd name="connsiteX1368" fmla="*/ 128493 w 1509196"/>
                  <a:gd name="connsiteY1368" fmla="*/ 1070368 h 1287176"/>
                  <a:gd name="connsiteX1369" fmla="*/ 129222 w 1509196"/>
                  <a:gd name="connsiteY1369" fmla="*/ 1071097 h 1287176"/>
                  <a:gd name="connsiteX1370" fmla="*/ 133537 w 1509196"/>
                  <a:gd name="connsiteY1370" fmla="*/ 1070368 h 1287176"/>
                  <a:gd name="connsiteX1371" fmla="*/ 134265 w 1509196"/>
                  <a:gd name="connsiteY1371" fmla="*/ 1069640 h 1287176"/>
                  <a:gd name="connsiteX1372" fmla="*/ 136395 w 1509196"/>
                  <a:gd name="connsiteY1372" fmla="*/ 1068183 h 1287176"/>
                  <a:gd name="connsiteX1373" fmla="*/ 140037 w 1509196"/>
                  <a:gd name="connsiteY1373" fmla="*/ 1067510 h 1287176"/>
                  <a:gd name="connsiteX1374" fmla="*/ 141438 w 1509196"/>
                  <a:gd name="connsiteY1374" fmla="*/ 1066782 h 1287176"/>
                  <a:gd name="connsiteX1375" fmla="*/ 142167 w 1509196"/>
                  <a:gd name="connsiteY1375" fmla="*/ 1066053 h 1287176"/>
                  <a:gd name="connsiteX1376" fmla="*/ 142167 w 1509196"/>
                  <a:gd name="connsiteY1376" fmla="*/ 1065325 h 1287176"/>
                  <a:gd name="connsiteX1377" fmla="*/ 142167 w 1509196"/>
                  <a:gd name="connsiteY1377" fmla="*/ 1064596 h 1287176"/>
                  <a:gd name="connsiteX1378" fmla="*/ 141438 w 1509196"/>
                  <a:gd name="connsiteY1378" fmla="*/ 1063196 h 1287176"/>
                  <a:gd name="connsiteX1379" fmla="*/ 141438 w 1509196"/>
                  <a:gd name="connsiteY1379" fmla="*/ 1062467 h 1287176"/>
                  <a:gd name="connsiteX1380" fmla="*/ 141438 w 1509196"/>
                  <a:gd name="connsiteY1380" fmla="*/ 1061010 h 1287176"/>
                  <a:gd name="connsiteX1381" fmla="*/ 140710 w 1509196"/>
                  <a:gd name="connsiteY1381" fmla="*/ 1060282 h 1287176"/>
                  <a:gd name="connsiteX1382" fmla="*/ 141438 w 1509196"/>
                  <a:gd name="connsiteY1382" fmla="*/ 1059609 h 1287176"/>
                  <a:gd name="connsiteX1383" fmla="*/ 142895 w 1509196"/>
                  <a:gd name="connsiteY1383" fmla="*/ 1061010 h 1287176"/>
                  <a:gd name="connsiteX1384" fmla="*/ 143624 w 1509196"/>
                  <a:gd name="connsiteY1384" fmla="*/ 1061010 h 1287176"/>
                  <a:gd name="connsiteX1385" fmla="*/ 144296 w 1509196"/>
                  <a:gd name="connsiteY1385" fmla="*/ 1060282 h 1287176"/>
                  <a:gd name="connsiteX1386" fmla="*/ 145025 w 1509196"/>
                  <a:gd name="connsiteY1386" fmla="*/ 1060282 h 1287176"/>
                  <a:gd name="connsiteX1387" fmla="*/ 145025 w 1509196"/>
                  <a:gd name="connsiteY1387" fmla="*/ 1058881 h 1287176"/>
                  <a:gd name="connsiteX1388" fmla="*/ 144296 w 1509196"/>
                  <a:gd name="connsiteY1388" fmla="*/ 1057424 h 1287176"/>
                  <a:gd name="connsiteX1389" fmla="*/ 145025 w 1509196"/>
                  <a:gd name="connsiteY1389" fmla="*/ 1057424 h 1287176"/>
                  <a:gd name="connsiteX1390" fmla="*/ 145753 w 1509196"/>
                  <a:gd name="connsiteY1390" fmla="*/ 1057424 h 1287176"/>
                  <a:gd name="connsiteX1391" fmla="*/ 146481 w 1509196"/>
                  <a:gd name="connsiteY1391" fmla="*/ 1057424 h 1287176"/>
                  <a:gd name="connsiteX1392" fmla="*/ 147210 w 1509196"/>
                  <a:gd name="connsiteY1392" fmla="*/ 1056695 h 1287176"/>
                  <a:gd name="connsiteX1393" fmla="*/ 147882 w 1509196"/>
                  <a:gd name="connsiteY1393" fmla="*/ 1056023 h 1287176"/>
                  <a:gd name="connsiteX1394" fmla="*/ 148611 w 1509196"/>
                  <a:gd name="connsiteY1394" fmla="*/ 1056023 h 1287176"/>
                  <a:gd name="connsiteX1395" fmla="*/ 149339 w 1509196"/>
                  <a:gd name="connsiteY1395" fmla="*/ 1056695 h 1287176"/>
                  <a:gd name="connsiteX1396" fmla="*/ 149339 w 1509196"/>
                  <a:gd name="connsiteY1396" fmla="*/ 1058881 h 1287176"/>
                  <a:gd name="connsiteX1397" fmla="*/ 150796 w 1509196"/>
                  <a:gd name="connsiteY1397" fmla="*/ 1060282 h 1287176"/>
                  <a:gd name="connsiteX1398" fmla="*/ 155784 w 1509196"/>
                  <a:gd name="connsiteY1398" fmla="*/ 1063196 h 1287176"/>
                  <a:gd name="connsiteX1399" fmla="*/ 156512 w 1509196"/>
                  <a:gd name="connsiteY1399" fmla="*/ 1063196 h 1287176"/>
                  <a:gd name="connsiteX1400" fmla="*/ 157969 w 1509196"/>
                  <a:gd name="connsiteY1400" fmla="*/ 1063924 h 1287176"/>
                  <a:gd name="connsiteX1401" fmla="*/ 159370 w 1509196"/>
                  <a:gd name="connsiteY1401" fmla="*/ 1063924 h 1287176"/>
                  <a:gd name="connsiteX1402" fmla="*/ 160827 w 1509196"/>
                  <a:gd name="connsiteY1402" fmla="*/ 1063196 h 1287176"/>
                  <a:gd name="connsiteX1403" fmla="*/ 161555 w 1509196"/>
                  <a:gd name="connsiteY1403" fmla="*/ 1063196 h 1287176"/>
                  <a:gd name="connsiteX1404" fmla="*/ 164413 w 1509196"/>
                  <a:gd name="connsiteY1404" fmla="*/ 1063924 h 1287176"/>
                  <a:gd name="connsiteX1405" fmla="*/ 165870 w 1509196"/>
                  <a:gd name="connsiteY1405" fmla="*/ 1063196 h 1287176"/>
                  <a:gd name="connsiteX1406" fmla="*/ 167271 w 1509196"/>
                  <a:gd name="connsiteY1406" fmla="*/ 1061739 h 1287176"/>
                  <a:gd name="connsiteX1407" fmla="*/ 168000 w 1509196"/>
                  <a:gd name="connsiteY1407" fmla="*/ 1061739 h 1287176"/>
                  <a:gd name="connsiteX1408" fmla="*/ 168728 w 1509196"/>
                  <a:gd name="connsiteY1408" fmla="*/ 1061010 h 1287176"/>
                  <a:gd name="connsiteX1409" fmla="*/ 170185 w 1509196"/>
                  <a:gd name="connsiteY1409" fmla="*/ 1061010 h 1287176"/>
                  <a:gd name="connsiteX1410" fmla="*/ 171586 w 1509196"/>
                  <a:gd name="connsiteY1410" fmla="*/ 1061739 h 1287176"/>
                  <a:gd name="connsiteX1411" fmla="*/ 173772 w 1509196"/>
                  <a:gd name="connsiteY1411" fmla="*/ 1062467 h 1287176"/>
                  <a:gd name="connsiteX1412" fmla="*/ 175901 w 1509196"/>
                  <a:gd name="connsiteY1412" fmla="*/ 1061739 h 1287176"/>
                  <a:gd name="connsiteX1413" fmla="*/ 176629 w 1509196"/>
                  <a:gd name="connsiteY1413" fmla="*/ 1061739 h 1287176"/>
                  <a:gd name="connsiteX1414" fmla="*/ 177358 w 1509196"/>
                  <a:gd name="connsiteY1414" fmla="*/ 1061739 h 1287176"/>
                  <a:gd name="connsiteX1415" fmla="*/ 177358 w 1509196"/>
                  <a:gd name="connsiteY1415" fmla="*/ 1063196 h 1287176"/>
                  <a:gd name="connsiteX1416" fmla="*/ 178087 w 1509196"/>
                  <a:gd name="connsiteY1416" fmla="*/ 1064596 h 1287176"/>
                  <a:gd name="connsiteX1417" fmla="*/ 180216 w 1509196"/>
                  <a:gd name="connsiteY1417" fmla="*/ 1066053 h 1287176"/>
                  <a:gd name="connsiteX1418" fmla="*/ 180944 w 1509196"/>
                  <a:gd name="connsiteY1418" fmla="*/ 1066053 h 1287176"/>
                  <a:gd name="connsiteX1419" fmla="*/ 182345 w 1509196"/>
                  <a:gd name="connsiteY1419" fmla="*/ 1066053 h 1287176"/>
                  <a:gd name="connsiteX1420" fmla="*/ 184531 w 1509196"/>
                  <a:gd name="connsiteY1420" fmla="*/ 1066782 h 1287176"/>
                  <a:gd name="connsiteX1421" fmla="*/ 185259 w 1509196"/>
                  <a:gd name="connsiteY1421" fmla="*/ 1066782 h 1287176"/>
                  <a:gd name="connsiteX1422" fmla="*/ 185932 w 1509196"/>
                  <a:gd name="connsiteY1422" fmla="*/ 1067510 h 1287176"/>
                  <a:gd name="connsiteX1423" fmla="*/ 185932 w 1509196"/>
                  <a:gd name="connsiteY1423" fmla="*/ 1068911 h 1287176"/>
                  <a:gd name="connsiteX1424" fmla="*/ 186660 w 1509196"/>
                  <a:gd name="connsiteY1424" fmla="*/ 1070368 h 1287176"/>
                  <a:gd name="connsiteX1425" fmla="*/ 187389 w 1509196"/>
                  <a:gd name="connsiteY1425" fmla="*/ 1071769 h 1287176"/>
                  <a:gd name="connsiteX1426" fmla="*/ 188117 w 1509196"/>
                  <a:gd name="connsiteY1426" fmla="*/ 1073226 h 1287176"/>
                  <a:gd name="connsiteX1427" fmla="*/ 192432 w 1509196"/>
                  <a:gd name="connsiteY1427" fmla="*/ 1076813 h 1287176"/>
                  <a:gd name="connsiteX1428" fmla="*/ 193833 w 1509196"/>
                  <a:gd name="connsiteY1428" fmla="*/ 1077541 h 1287176"/>
                  <a:gd name="connsiteX1429" fmla="*/ 195290 w 1509196"/>
                  <a:gd name="connsiteY1429" fmla="*/ 1077541 h 1287176"/>
                  <a:gd name="connsiteX1430" fmla="*/ 198876 w 1509196"/>
                  <a:gd name="connsiteY1430" fmla="*/ 1077541 h 1287176"/>
                  <a:gd name="connsiteX1431" fmla="*/ 200333 w 1509196"/>
                  <a:gd name="connsiteY1431" fmla="*/ 1076813 h 1287176"/>
                  <a:gd name="connsiteX1432" fmla="*/ 201062 w 1509196"/>
                  <a:gd name="connsiteY1432" fmla="*/ 1076084 h 1287176"/>
                  <a:gd name="connsiteX1433" fmla="*/ 201062 w 1509196"/>
                  <a:gd name="connsiteY1433" fmla="*/ 1075412 h 1287176"/>
                  <a:gd name="connsiteX1434" fmla="*/ 201062 w 1509196"/>
                  <a:gd name="connsiteY1434" fmla="*/ 1073226 h 1287176"/>
                  <a:gd name="connsiteX1435" fmla="*/ 201062 w 1509196"/>
                  <a:gd name="connsiteY1435" fmla="*/ 1071769 h 1287176"/>
                  <a:gd name="connsiteX1436" fmla="*/ 200333 w 1509196"/>
                  <a:gd name="connsiteY1436" fmla="*/ 1070368 h 1287176"/>
                  <a:gd name="connsiteX1437" fmla="*/ 200333 w 1509196"/>
                  <a:gd name="connsiteY1437" fmla="*/ 1069640 h 1287176"/>
                  <a:gd name="connsiteX1438" fmla="*/ 198876 w 1509196"/>
                  <a:gd name="connsiteY1438" fmla="*/ 1068911 h 1287176"/>
                  <a:gd name="connsiteX1439" fmla="*/ 198148 w 1509196"/>
                  <a:gd name="connsiteY1439" fmla="*/ 1068183 h 1287176"/>
                  <a:gd name="connsiteX1440" fmla="*/ 197419 w 1509196"/>
                  <a:gd name="connsiteY1440" fmla="*/ 1067510 h 1287176"/>
                  <a:gd name="connsiteX1441" fmla="*/ 197419 w 1509196"/>
                  <a:gd name="connsiteY1441" fmla="*/ 1066782 h 1287176"/>
                  <a:gd name="connsiteX1442" fmla="*/ 198148 w 1509196"/>
                  <a:gd name="connsiteY1442" fmla="*/ 1066053 h 1287176"/>
                  <a:gd name="connsiteX1443" fmla="*/ 198876 w 1509196"/>
                  <a:gd name="connsiteY1443" fmla="*/ 1066053 h 1287176"/>
                  <a:gd name="connsiteX1444" fmla="*/ 200333 w 1509196"/>
                  <a:gd name="connsiteY1444" fmla="*/ 1066782 h 1287176"/>
                  <a:gd name="connsiteX1445" fmla="*/ 201062 w 1509196"/>
                  <a:gd name="connsiteY1445" fmla="*/ 1066782 h 1287176"/>
                  <a:gd name="connsiteX1446" fmla="*/ 201734 w 1509196"/>
                  <a:gd name="connsiteY1446" fmla="*/ 1066782 h 1287176"/>
                  <a:gd name="connsiteX1447" fmla="*/ 202463 w 1509196"/>
                  <a:gd name="connsiteY1447" fmla="*/ 1066782 h 1287176"/>
                  <a:gd name="connsiteX1448" fmla="*/ 202463 w 1509196"/>
                  <a:gd name="connsiteY1448" fmla="*/ 1063924 h 1287176"/>
                  <a:gd name="connsiteX1449" fmla="*/ 202463 w 1509196"/>
                  <a:gd name="connsiteY1449" fmla="*/ 1061739 h 1287176"/>
                  <a:gd name="connsiteX1450" fmla="*/ 203191 w 1509196"/>
                  <a:gd name="connsiteY1450" fmla="*/ 1058152 h 1287176"/>
                  <a:gd name="connsiteX1451" fmla="*/ 203920 w 1509196"/>
                  <a:gd name="connsiteY1451" fmla="*/ 1057424 h 1287176"/>
                  <a:gd name="connsiteX1452" fmla="*/ 202463 w 1509196"/>
                  <a:gd name="connsiteY1452" fmla="*/ 1056695 h 1287176"/>
                  <a:gd name="connsiteX1453" fmla="*/ 201062 w 1509196"/>
                  <a:gd name="connsiteY1453" fmla="*/ 1056695 h 1287176"/>
                  <a:gd name="connsiteX1454" fmla="*/ 200333 w 1509196"/>
                  <a:gd name="connsiteY1454" fmla="*/ 1056695 h 1287176"/>
                  <a:gd name="connsiteX1455" fmla="*/ 198876 w 1509196"/>
                  <a:gd name="connsiteY1455" fmla="*/ 1056695 h 1287176"/>
                  <a:gd name="connsiteX1456" fmla="*/ 196747 w 1509196"/>
                  <a:gd name="connsiteY1456" fmla="*/ 1056695 h 1287176"/>
                  <a:gd name="connsiteX1457" fmla="*/ 195290 w 1509196"/>
                  <a:gd name="connsiteY1457" fmla="*/ 1056695 h 1287176"/>
                  <a:gd name="connsiteX1458" fmla="*/ 194561 w 1509196"/>
                  <a:gd name="connsiteY1458" fmla="*/ 1056023 h 1287176"/>
                  <a:gd name="connsiteX1459" fmla="*/ 194561 w 1509196"/>
                  <a:gd name="connsiteY1459" fmla="*/ 1054566 h 1287176"/>
                  <a:gd name="connsiteX1460" fmla="*/ 193833 w 1509196"/>
                  <a:gd name="connsiteY1460" fmla="*/ 1053109 h 1287176"/>
                  <a:gd name="connsiteX1461" fmla="*/ 193161 w 1509196"/>
                  <a:gd name="connsiteY1461" fmla="*/ 1050251 h 1287176"/>
                  <a:gd name="connsiteX1462" fmla="*/ 193833 w 1509196"/>
                  <a:gd name="connsiteY1462" fmla="*/ 1048850 h 1287176"/>
                  <a:gd name="connsiteX1463" fmla="*/ 195290 w 1509196"/>
                  <a:gd name="connsiteY1463" fmla="*/ 1048850 h 1287176"/>
                  <a:gd name="connsiteX1464" fmla="*/ 196019 w 1509196"/>
                  <a:gd name="connsiteY1464" fmla="*/ 1046665 h 1287176"/>
                  <a:gd name="connsiteX1465" fmla="*/ 201062 w 1509196"/>
                  <a:gd name="connsiteY1465" fmla="*/ 1040949 h 1287176"/>
                  <a:gd name="connsiteX1466" fmla="*/ 201062 w 1509196"/>
                  <a:gd name="connsiteY1466" fmla="*/ 1039492 h 1287176"/>
                  <a:gd name="connsiteX1467" fmla="*/ 202463 w 1509196"/>
                  <a:gd name="connsiteY1467" fmla="*/ 1038763 h 1287176"/>
                  <a:gd name="connsiteX1468" fmla="*/ 204648 w 1509196"/>
                  <a:gd name="connsiteY1468" fmla="*/ 1038763 h 1287176"/>
                  <a:gd name="connsiteX1469" fmla="*/ 205321 w 1509196"/>
                  <a:gd name="connsiteY1469" fmla="*/ 1038035 h 1287176"/>
                  <a:gd name="connsiteX1470" fmla="*/ 206049 w 1509196"/>
                  <a:gd name="connsiteY1470" fmla="*/ 1037362 h 1287176"/>
                  <a:gd name="connsiteX1471" fmla="*/ 206049 w 1509196"/>
                  <a:gd name="connsiteY1471" fmla="*/ 1036634 h 1287176"/>
                  <a:gd name="connsiteX1472" fmla="*/ 206049 w 1509196"/>
                  <a:gd name="connsiteY1472" fmla="*/ 1034448 h 1287176"/>
                  <a:gd name="connsiteX1473" fmla="*/ 206778 w 1509196"/>
                  <a:gd name="connsiteY1473" fmla="*/ 1033720 h 1287176"/>
                  <a:gd name="connsiteX1474" fmla="*/ 208235 w 1509196"/>
                  <a:gd name="connsiteY1474" fmla="*/ 1033048 h 1287176"/>
                  <a:gd name="connsiteX1475" fmla="*/ 209636 w 1509196"/>
                  <a:gd name="connsiteY1475" fmla="*/ 1030134 h 1287176"/>
                  <a:gd name="connsiteX1476" fmla="*/ 211092 w 1509196"/>
                  <a:gd name="connsiteY1476" fmla="*/ 1030134 h 1287176"/>
                  <a:gd name="connsiteX1477" fmla="*/ 212549 w 1509196"/>
                  <a:gd name="connsiteY1477" fmla="*/ 1030134 h 1287176"/>
                  <a:gd name="connsiteX1478" fmla="*/ 213950 w 1509196"/>
                  <a:gd name="connsiteY1478" fmla="*/ 1030862 h 1287176"/>
                  <a:gd name="connsiteX1479" fmla="*/ 215407 w 1509196"/>
                  <a:gd name="connsiteY1479" fmla="*/ 1030862 h 1287176"/>
                  <a:gd name="connsiteX1480" fmla="*/ 216808 w 1509196"/>
                  <a:gd name="connsiteY1480" fmla="*/ 1030134 h 1287176"/>
                  <a:gd name="connsiteX1481" fmla="*/ 217537 w 1509196"/>
                  <a:gd name="connsiteY1481" fmla="*/ 1030134 h 1287176"/>
                  <a:gd name="connsiteX1482" fmla="*/ 217537 w 1509196"/>
                  <a:gd name="connsiteY1482" fmla="*/ 1029461 h 1287176"/>
                  <a:gd name="connsiteX1483" fmla="*/ 220451 w 1509196"/>
                  <a:gd name="connsiteY1483" fmla="*/ 1029461 h 1287176"/>
                  <a:gd name="connsiteX1484" fmla="*/ 221123 w 1509196"/>
                  <a:gd name="connsiteY1484" fmla="*/ 1030862 h 1287176"/>
                  <a:gd name="connsiteX1485" fmla="*/ 221852 w 1509196"/>
                  <a:gd name="connsiteY1485" fmla="*/ 1034448 h 1287176"/>
                  <a:gd name="connsiteX1486" fmla="*/ 223309 w 1509196"/>
                  <a:gd name="connsiteY1486" fmla="*/ 1035177 h 1287176"/>
                  <a:gd name="connsiteX1487" fmla="*/ 224710 w 1509196"/>
                  <a:gd name="connsiteY1487" fmla="*/ 1036634 h 1287176"/>
                  <a:gd name="connsiteX1488" fmla="*/ 226895 w 1509196"/>
                  <a:gd name="connsiteY1488" fmla="*/ 1037362 h 1287176"/>
                  <a:gd name="connsiteX1489" fmla="*/ 228296 w 1509196"/>
                  <a:gd name="connsiteY1489" fmla="*/ 1038035 h 1287176"/>
                  <a:gd name="connsiteX1490" fmla="*/ 230481 w 1509196"/>
                  <a:gd name="connsiteY1490" fmla="*/ 1039492 h 1287176"/>
                  <a:gd name="connsiteX1491" fmla="*/ 231210 w 1509196"/>
                  <a:gd name="connsiteY1491" fmla="*/ 1040220 h 1287176"/>
                  <a:gd name="connsiteX1492" fmla="*/ 232611 w 1509196"/>
                  <a:gd name="connsiteY1492" fmla="*/ 1042350 h 1287176"/>
                  <a:gd name="connsiteX1493" fmla="*/ 234068 w 1509196"/>
                  <a:gd name="connsiteY1493" fmla="*/ 1043807 h 1287176"/>
                  <a:gd name="connsiteX1494" fmla="*/ 235525 w 1509196"/>
                  <a:gd name="connsiteY1494" fmla="*/ 1045208 h 1287176"/>
                  <a:gd name="connsiteX1495" fmla="*/ 236926 w 1509196"/>
                  <a:gd name="connsiteY1495" fmla="*/ 1045208 h 1287176"/>
                  <a:gd name="connsiteX1496" fmla="*/ 238383 w 1509196"/>
                  <a:gd name="connsiteY1496" fmla="*/ 1045208 h 1287176"/>
                  <a:gd name="connsiteX1497" fmla="*/ 240512 w 1509196"/>
                  <a:gd name="connsiteY1497" fmla="*/ 1045936 h 1287176"/>
                  <a:gd name="connsiteX1498" fmla="*/ 241969 w 1509196"/>
                  <a:gd name="connsiteY1498" fmla="*/ 1045936 h 1287176"/>
                  <a:gd name="connsiteX1499" fmla="*/ 242698 w 1509196"/>
                  <a:gd name="connsiteY1499" fmla="*/ 1045936 h 1287176"/>
                  <a:gd name="connsiteX1500" fmla="*/ 243370 w 1509196"/>
                  <a:gd name="connsiteY1500" fmla="*/ 1044535 h 1287176"/>
                  <a:gd name="connsiteX1501" fmla="*/ 244098 w 1509196"/>
                  <a:gd name="connsiteY1501" fmla="*/ 1042350 h 1287176"/>
                  <a:gd name="connsiteX1502" fmla="*/ 241969 w 1509196"/>
                  <a:gd name="connsiteY1502" fmla="*/ 1039492 h 1287176"/>
                  <a:gd name="connsiteX1503" fmla="*/ 241969 w 1509196"/>
                  <a:gd name="connsiteY1503" fmla="*/ 1038763 h 1287176"/>
                  <a:gd name="connsiteX1504" fmla="*/ 241240 w 1509196"/>
                  <a:gd name="connsiteY1504" fmla="*/ 1037362 h 1287176"/>
                  <a:gd name="connsiteX1505" fmla="*/ 240512 w 1509196"/>
                  <a:gd name="connsiteY1505" fmla="*/ 1037362 h 1287176"/>
                  <a:gd name="connsiteX1506" fmla="*/ 239784 w 1509196"/>
                  <a:gd name="connsiteY1506" fmla="*/ 1033048 h 1287176"/>
                  <a:gd name="connsiteX1507" fmla="*/ 239111 w 1509196"/>
                  <a:gd name="connsiteY1507" fmla="*/ 1033048 h 1287176"/>
                  <a:gd name="connsiteX1508" fmla="*/ 238383 w 1509196"/>
                  <a:gd name="connsiteY1508" fmla="*/ 1031591 h 1287176"/>
                  <a:gd name="connsiteX1509" fmla="*/ 238383 w 1509196"/>
                  <a:gd name="connsiteY1509" fmla="*/ 1030862 h 1287176"/>
                  <a:gd name="connsiteX1510" fmla="*/ 237654 w 1509196"/>
                  <a:gd name="connsiteY1510" fmla="*/ 1030134 h 1287176"/>
                  <a:gd name="connsiteX1511" fmla="*/ 238383 w 1509196"/>
                  <a:gd name="connsiteY1511" fmla="*/ 1028004 h 1287176"/>
                  <a:gd name="connsiteX1512" fmla="*/ 237654 w 1509196"/>
                  <a:gd name="connsiteY1512" fmla="*/ 1027276 h 1287176"/>
                  <a:gd name="connsiteX1513" fmla="*/ 238383 w 1509196"/>
                  <a:gd name="connsiteY1513" fmla="*/ 1026547 h 1287176"/>
                  <a:gd name="connsiteX1514" fmla="*/ 238383 w 1509196"/>
                  <a:gd name="connsiteY1514" fmla="*/ 1025875 h 1287176"/>
                  <a:gd name="connsiteX1515" fmla="*/ 239111 w 1509196"/>
                  <a:gd name="connsiteY1515" fmla="*/ 1025875 h 1287176"/>
                  <a:gd name="connsiteX1516" fmla="*/ 239784 w 1509196"/>
                  <a:gd name="connsiteY1516" fmla="*/ 1025875 h 1287176"/>
                  <a:gd name="connsiteX1517" fmla="*/ 241969 w 1509196"/>
                  <a:gd name="connsiteY1517" fmla="*/ 1025875 h 1287176"/>
                  <a:gd name="connsiteX1518" fmla="*/ 243370 w 1509196"/>
                  <a:gd name="connsiteY1518" fmla="*/ 1026547 h 1287176"/>
                  <a:gd name="connsiteX1519" fmla="*/ 245555 w 1509196"/>
                  <a:gd name="connsiteY1519" fmla="*/ 1027276 h 1287176"/>
                  <a:gd name="connsiteX1520" fmla="*/ 247685 w 1509196"/>
                  <a:gd name="connsiteY1520" fmla="*/ 1028004 h 1287176"/>
                  <a:gd name="connsiteX1521" fmla="*/ 248413 w 1509196"/>
                  <a:gd name="connsiteY1521" fmla="*/ 1028004 h 1287176"/>
                  <a:gd name="connsiteX1522" fmla="*/ 249142 w 1509196"/>
                  <a:gd name="connsiteY1522" fmla="*/ 1028004 h 1287176"/>
                  <a:gd name="connsiteX1523" fmla="*/ 249142 w 1509196"/>
                  <a:gd name="connsiteY1523" fmla="*/ 1026547 h 1287176"/>
                  <a:gd name="connsiteX1524" fmla="*/ 250599 w 1509196"/>
                  <a:gd name="connsiteY1524" fmla="*/ 1025875 h 1287176"/>
                  <a:gd name="connsiteX1525" fmla="*/ 251271 w 1509196"/>
                  <a:gd name="connsiteY1525" fmla="*/ 1025146 h 1287176"/>
                  <a:gd name="connsiteX1526" fmla="*/ 252000 w 1509196"/>
                  <a:gd name="connsiteY1526" fmla="*/ 1025146 h 1287176"/>
                  <a:gd name="connsiteX1527" fmla="*/ 251271 w 1509196"/>
                  <a:gd name="connsiteY1527" fmla="*/ 1026547 h 1287176"/>
                  <a:gd name="connsiteX1528" fmla="*/ 251271 w 1509196"/>
                  <a:gd name="connsiteY1528" fmla="*/ 1029461 h 1287176"/>
                  <a:gd name="connsiteX1529" fmla="*/ 252000 w 1509196"/>
                  <a:gd name="connsiteY1529" fmla="*/ 1032319 h 1287176"/>
                  <a:gd name="connsiteX1530" fmla="*/ 252000 w 1509196"/>
                  <a:gd name="connsiteY1530" fmla="*/ 1033720 h 1287176"/>
                  <a:gd name="connsiteX1531" fmla="*/ 252000 w 1509196"/>
                  <a:gd name="connsiteY1531" fmla="*/ 1035177 h 1287176"/>
                  <a:gd name="connsiteX1532" fmla="*/ 252728 w 1509196"/>
                  <a:gd name="connsiteY1532" fmla="*/ 1037362 h 1287176"/>
                  <a:gd name="connsiteX1533" fmla="*/ 252728 w 1509196"/>
                  <a:gd name="connsiteY1533" fmla="*/ 1038035 h 1287176"/>
                  <a:gd name="connsiteX1534" fmla="*/ 253457 w 1509196"/>
                  <a:gd name="connsiteY1534" fmla="*/ 1040220 h 1287176"/>
                  <a:gd name="connsiteX1535" fmla="*/ 254185 w 1509196"/>
                  <a:gd name="connsiteY1535" fmla="*/ 1042350 h 1287176"/>
                  <a:gd name="connsiteX1536" fmla="*/ 254185 w 1509196"/>
                  <a:gd name="connsiteY1536" fmla="*/ 1044535 h 1287176"/>
                  <a:gd name="connsiteX1537" fmla="*/ 254858 w 1509196"/>
                  <a:gd name="connsiteY1537" fmla="*/ 1047393 h 1287176"/>
                  <a:gd name="connsiteX1538" fmla="*/ 256315 w 1509196"/>
                  <a:gd name="connsiteY1538" fmla="*/ 1048122 h 1287176"/>
                  <a:gd name="connsiteX1539" fmla="*/ 256315 w 1509196"/>
                  <a:gd name="connsiteY1539" fmla="*/ 1049523 h 1287176"/>
                  <a:gd name="connsiteX1540" fmla="*/ 255586 w 1509196"/>
                  <a:gd name="connsiteY1540" fmla="*/ 1050251 h 1287176"/>
                  <a:gd name="connsiteX1541" fmla="*/ 255586 w 1509196"/>
                  <a:gd name="connsiteY1541" fmla="*/ 1051708 h 1287176"/>
                  <a:gd name="connsiteX1542" fmla="*/ 255586 w 1509196"/>
                  <a:gd name="connsiteY1542" fmla="*/ 1053109 h 1287176"/>
                  <a:gd name="connsiteX1543" fmla="*/ 256315 w 1509196"/>
                  <a:gd name="connsiteY1543" fmla="*/ 1056023 h 1287176"/>
                  <a:gd name="connsiteX1544" fmla="*/ 257043 w 1509196"/>
                  <a:gd name="connsiteY1544" fmla="*/ 1056023 h 1287176"/>
                  <a:gd name="connsiteX1545" fmla="*/ 257772 w 1509196"/>
                  <a:gd name="connsiteY1545" fmla="*/ 1056695 h 1287176"/>
                  <a:gd name="connsiteX1546" fmla="*/ 259172 w 1509196"/>
                  <a:gd name="connsiteY1546" fmla="*/ 1056695 h 1287176"/>
                  <a:gd name="connsiteX1547" fmla="*/ 260630 w 1509196"/>
                  <a:gd name="connsiteY1547" fmla="*/ 1055294 h 1287176"/>
                  <a:gd name="connsiteX1548" fmla="*/ 261358 w 1509196"/>
                  <a:gd name="connsiteY1548" fmla="*/ 1053109 h 1287176"/>
                  <a:gd name="connsiteX1549" fmla="*/ 261358 w 1509196"/>
                  <a:gd name="connsiteY1549" fmla="*/ 1050979 h 1287176"/>
                  <a:gd name="connsiteX1550" fmla="*/ 262086 w 1509196"/>
                  <a:gd name="connsiteY1550" fmla="*/ 1049523 h 1287176"/>
                  <a:gd name="connsiteX1551" fmla="*/ 264216 w 1509196"/>
                  <a:gd name="connsiteY1551" fmla="*/ 1046665 h 1287176"/>
                  <a:gd name="connsiteX1552" fmla="*/ 265673 w 1509196"/>
                  <a:gd name="connsiteY1552" fmla="*/ 1044535 h 1287176"/>
                  <a:gd name="connsiteX1553" fmla="*/ 265673 w 1509196"/>
                  <a:gd name="connsiteY1553" fmla="*/ 1043807 h 1287176"/>
                  <a:gd name="connsiteX1554" fmla="*/ 265673 w 1509196"/>
                  <a:gd name="connsiteY1554" fmla="*/ 1043078 h 1287176"/>
                  <a:gd name="connsiteX1555" fmla="*/ 265673 w 1509196"/>
                  <a:gd name="connsiteY1555" fmla="*/ 1042350 h 1287176"/>
                  <a:gd name="connsiteX1556" fmla="*/ 265673 w 1509196"/>
                  <a:gd name="connsiteY1556" fmla="*/ 1041621 h 1287176"/>
                  <a:gd name="connsiteX1557" fmla="*/ 266345 w 1509196"/>
                  <a:gd name="connsiteY1557" fmla="*/ 1040949 h 1287176"/>
                  <a:gd name="connsiteX1558" fmla="*/ 267802 w 1509196"/>
                  <a:gd name="connsiteY1558" fmla="*/ 1041621 h 1287176"/>
                  <a:gd name="connsiteX1559" fmla="*/ 268531 w 1509196"/>
                  <a:gd name="connsiteY1559" fmla="*/ 1041621 h 1287176"/>
                  <a:gd name="connsiteX1560" fmla="*/ 268531 w 1509196"/>
                  <a:gd name="connsiteY1560" fmla="*/ 1040949 h 1287176"/>
                  <a:gd name="connsiteX1561" fmla="*/ 269259 w 1509196"/>
                  <a:gd name="connsiteY1561" fmla="*/ 1040220 h 1287176"/>
                  <a:gd name="connsiteX1562" fmla="*/ 267802 w 1509196"/>
                  <a:gd name="connsiteY1562" fmla="*/ 1038035 h 1287176"/>
                  <a:gd name="connsiteX1563" fmla="*/ 267802 w 1509196"/>
                  <a:gd name="connsiteY1563" fmla="*/ 1034448 h 1287176"/>
                  <a:gd name="connsiteX1564" fmla="*/ 267802 w 1509196"/>
                  <a:gd name="connsiteY1564" fmla="*/ 1033048 h 1287176"/>
                  <a:gd name="connsiteX1565" fmla="*/ 268531 w 1509196"/>
                  <a:gd name="connsiteY1565" fmla="*/ 1032319 h 1287176"/>
                  <a:gd name="connsiteX1566" fmla="*/ 269259 w 1509196"/>
                  <a:gd name="connsiteY1566" fmla="*/ 1030862 h 1287176"/>
                  <a:gd name="connsiteX1567" fmla="*/ 269259 w 1509196"/>
                  <a:gd name="connsiteY1567" fmla="*/ 1029461 h 1287176"/>
                  <a:gd name="connsiteX1568" fmla="*/ 267802 w 1509196"/>
                  <a:gd name="connsiteY1568" fmla="*/ 1028733 h 1287176"/>
                  <a:gd name="connsiteX1569" fmla="*/ 267074 w 1509196"/>
                  <a:gd name="connsiteY1569" fmla="*/ 1028004 h 1287176"/>
                  <a:gd name="connsiteX1570" fmla="*/ 266345 w 1509196"/>
                  <a:gd name="connsiteY1570" fmla="*/ 1027276 h 1287176"/>
                  <a:gd name="connsiteX1571" fmla="*/ 267074 w 1509196"/>
                  <a:gd name="connsiteY1571" fmla="*/ 1026547 h 1287176"/>
                  <a:gd name="connsiteX1572" fmla="*/ 267802 w 1509196"/>
                  <a:gd name="connsiteY1572" fmla="*/ 1025875 h 1287176"/>
                  <a:gd name="connsiteX1573" fmla="*/ 270660 w 1509196"/>
                  <a:gd name="connsiteY1573" fmla="*/ 1025875 h 1287176"/>
                  <a:gd name="connsiteX1574" fmla="*/ 272117 w 1509196"/>
                  <a:gd name="connsiteY1574" fmla="*/ 1025875 h 1287176"/>
                  <a:gd name="connsiteX1575" fmla="*/ 274247 w 1509196"/>
                  <a:gd name="connsiteY1575" fmla="*/ 1025875 h 1287176"/>
                  <a:gd name="connsiteX1576" fmla="*/ 276432 w 1509196"/>
                  <a:gd name="connsiteY1576" fmla="*/ 1026547 h 1287176"/>
                  <a:gd name="connsiteX1577" fmla="*/ 277160 w 1509196"/>
                  <a:gd name="connsiteY1577" fmla="*/ 1028004 h 1287176"/>
                  <a:gd name="connsiteX1578" fmla="*/ 277160 w 1509196"/>
                  <a:gd name="connsiteY1578" fmla="*/ 1030862 h 1287176"/>
                  <a:gd name="connsiteX1579" fmla="*/ 276432 w 1509196"/>
                  <a:gd name="connsiteY1579" fmla="*/ 1032319 h 1287176"/>
                  <a:gd name="connsiteX1580" fmla="*/ 276432 w 1509196"/>
                  <a:gd name="connsiteY1580" fmla="*/ 1033048 h 1287176"/>
                  <a:gd name="connsiteX1581" fmla="*/ 276432 w 1509196"/>
                  <a:gd name="connsiteY1581" fmla="*/ 1033720 h 1287176"/>
                  <a:gd name="connsiteX1582" fmla="*/ 277160 w 1509196"/>
                  <a:gd name="connsiteY1582" fmla="*/ 1034448 h 1287176"/>
                  <a:gd name="connsiteX1583" fmla="*/ 277833 w 1509196"/>
                  <a:gd name="connsiteY1583" fmla="*/ 1035177 h 1287176"/>
                  <a:gd name="connsiteX1584" fmla="*/ 280018 w 1509196"/>
                  <a:gd name="connsiteY1584" fmla="*/ 1037362 h 1287176"/>
                  <a:gd name="connsiteX1585" fmla="*/ 282148 w 1509196"/>
                  <a:gd name="connsiteY1585" fmla="*/ 1040220 h 1287176"/>
                  <a:gd name="connsiteX1586" fmla="*/ 284333 w 1509196"/>
                  <a:gd name="connsiteY1586" fmla="*/ 1041621 h 1287176"/>
                  <a:gd name="connsiteX1587" fmla="*/ 285734 w 1509196"/>
                  <a:gd name="connsiteY1587" fmla="*/ 1043078 h 1287176"/>
                  <a:gd name="connsiteX1588" fmla="*/ 285734 w 1509196"/>
                  <a:gd name="connsiteY1588" fmla="*/ 1043807 h 1287176"/>
                  <a:gd name="connsiteX1589" fmla="*/ 285062 w 1509196"/>
                  <a:gd name="connsiteY1589" fmla="*/ 1044535 h 1287176"/>
                  <a:gd name="connsiteX1590" fmla="*/ 284333 w 1509196"/>
                  <a:gd name="connsiteY1590" fmla="*/ 1045208 h 1287176"/>
                  <a:gd name="connsiteX1591" fmla="*/ 283605 w 1509196"/>
                  <a:gd name="connsiteY1591" fmla="*/ 1045936 h 1287176"/>
                  <a:gd name="connsiteX1592" fmla="*/ 283605 w 1509196"/>
                  <a:gd name="connsiteY1592" fmla="*/ 1046665 h 1287176"/>
                  <a:gd name="connsiteX1593" fmla="*/ 284333 w 1509196"/>
                  <a:gd name="connsiteY1593" fmla="*/ 1046665 h 1287176"/>
                  <a:gd name="connsiteX1594" fmla="*/ 285734 w 1509196"/>
                  <a:gd name="connsiteY1594" fmla="*/ 1047393 h 1287176"/>
                  <a:gd name="connsiteX1595" fmla="*/ 287191 w 1509196"/>
                  <a:gd name="connsiteY1595" fmla="*/ 1047393 h 1287176"/>
                  <a:gd name="connsiteX1596" fmla="*/ 287920 w 1509196"/>
                  <a:gd name="connsiteY1596" fmla="*/ 1048850 h 1287176"/>
                  <a:gd name="connsiteX1597" fmla="*/ 288648 w 1509196"/>
                  <a:gd name="connsiteY1597" fmla="*/ 1050251 h 1287176"/>
                  <a:gd name="connsiteX1598" fmla="*/ 289321 w 1509196"/>
                  <a:gd name="connsiteY1598" fmla="*/ 1052436 h 1287176"/>
                  <a:gd name="connsiteX1599" fmla="*/ 290049 w 1509196"/>
                  <a:gd name="connsiteY1599" fmla="*/ 1053837 h 1287176"/>
                  <a:gd name="connsiteX1600" fmla="*/ 290777 w 1509196"/>
                  <a:gd name="connsiteY1600" fmla="*/ 1054566 h 1287176"/>
                  <a:gd name="connsiteX1601" fmla="*/ 291506 w 1509196"/>
                  <a:gd name="connsiteY1601" fmla="*/ 1055294 h 1287176"/>
                  <a:gd name="connsiteX1602" fmla="*/ 292963 w 1509196"/>
                  <a:gd name="connsiteY1602" fmla="*/ 1056695 h 1287176"/>
                  <a:gd name="connsiteX1603" fmla="*/ 294364 w 1509196"/>
                  <a:gd name="connsiteY1603" fmla="*/ 1058152 h 1287176"/>
                  <a:gd name="connsiteX1604" fmla="*/ 294364 w 1509196"/>
                  <a:gd name="connsiteY1604" fmla="*/ 1059609 h 1287176"/>
                  <a:gd name="connsiteX1605" fmla="*/ 294364 w 1509196"/>
                  <a:gd name="connsiteY1605" fmla="*/ 1060282 h 1287176"/>
                  <a:gd name="connsiteX1606" fmla="*/ 295092 w 1509196"/>
                  <a:gd name="connsiteY1606" fmla="*/ 1060282 h 1287176"/>
                  <a:gd name="connsiteX1607" fmla="*/ 295821 w 1509196"/>
                  <a:gd name="connsiteY1607" fmla="*/ 1061739 h 1287176"/>
                  <a:gd name="connsiteX1608" fmla="*/ 296549 w 1509196"/>
                  <a:gd name="connsiteY1608" fmla="*/ 1062467 h 1287176"/>
                  <a:gd name="connsiteX1609" fmla="*/ 296549 w 1509196"/>
                  <a:gd name="connsiteY1609" fmla="*/ 1063924 h 1287176"/>
                  <a:gd name="connsiteX1610" fmla="*/ 296549 w 1509196"/>
                  <a:gd name="connsiteY1610" fmla="*/ 1065325 h 1287176"/>
                  <a:gd name="connsiteX1611" fmla="*/ 295821 w 1509196"/>
                  <a:gd name="connsiteY1611" fmla="*/ 1068183 h 1287176"/>
                  <a:gd name="connsiteX1612" fmla="*/ 295821 w 1509196"/>
                  <a:gd name="connsiteY1612" fmla="*/ 1070368 h 1287176"/>
                  <a:gd name="connsiteX1613" fmla="*/ 296549 w 1509196"/>
                  <a:gd name="connsiteY1613" fmla="*/ 1071769 h 1287176"/>
                  <a:gd name="connsiteX1614" fmla="*/ 296549 w 1509196"/>
                  <a:gd name="connsiteY1614" fmla="*/ 1073226 h 1287176"/>
                  <a:gd name="connsiteX1615" fmla="*/ 297222 w 1509196"/>
                  <a:gd name="connsiteY1615" fmla="*/ 1073955 h 1287176"/>
                  <a:gd name="connsiteX1616" fmla="*/ 297950 w 1509196"/>
                  <a:gd name="connsiteY1616" fmla="*/ 1077541 h 1287176"/>
                  <a:gd name="connsiteX1617" fmla="*/ 297950 w 1509196"/>
                  <a:gd name="connsiteY1617" fmla="*/ 1078998 h 1287176"/>
                  <a:gd name="connsiteX1618" fmla="*/ 297222 w 1509196"/>
                  <a:gd name="connsiteY1618" fmla="*/ 1080399 h 1287176"/>
                  <a:gd name="connsiteX1619" fmla="*/ 297950 w 1509196"/>
                  <a:gd name="connsiteY1619" fmla="*/ 1082585 h 1287176"/>
                  <a:gd name="connsiteX1620" fmla="*/ 298679 w 1509196"/>
                  <a:gd name="connsiteY1620" fmla="*/ 1083257 h 1287176"/>
                  <a:gd name="connsiteX1621" fmla="*/ 300136 w 1509196"/>
                  <a:gd name="connsiteY1621" fmla="*/ 1083985 h 1287176"/>
                  <a:gd name="connsiteX1622" fmla="*/ 302994 w 1509196"/>
                  <a:gd name="connsiteY1622" fmla="*/ 1086171 h 1287176"/>
                  <a:gd name="connsiteX1623" fmla="*/ 303722 w 1509196"/>
                  <a:gd name="connsiteY1623" fmla="*/ 1087572 h 1287176"/>
                  <a:gd name="connsiteX1624" fmla="*/ 305851 w 1509196"/>
                  <a:gd name="connsiteY1624" fmla="*/ 1089757 h 1287176"/>
                  <a:gd name="connsiteX1625" fmla="*/ 308037 w 1509196"/>
                  <a:gd name="connsiteY1625" fmla="*/ 1089757 h 1287176"/>
                  <a:gd name="connsiteX1626" fmla="*/ 310166 w 1509196"/>
                  <a:gd name="connsiteY1626" fmla="*/ 1090486 h 1287176"/>
                  <a:gd name="connsiteX1627" fmla="*/ 312296 w 1509196"/>
                  <a:gd name="connsiteY1627" fmla="*/ 1093344 h 1287176"/>
                  <a:gd name="connsiteX1628" fmla="*/ 312296 w 1509196"/>
                  <a:gd name="connsiteY1628" fmla="*/ 1094745 h 1287176"/>
                  <a:gd name="connsiteX1629" fmla="*/ 312296 w 1509196"/>
                  <a:gd name="connsiteY1629" fmla="*/ 1096930 h 1287176"/>
                  <a:gd name="connsiteX1630" fmla="*/ 314481 w 1509196"/>
                  <a:gd name="connsiteY1630" fmla="*/ 1101245 h 1287176"/>
                  <a:gd name="connsiteX1631" fmla="*/ 315938 w 1509196"/>
                  <a:gd name="connsiteY1631" fmla="*/ 1104831 h 1287176"/>
                  <a:gd name="connsiteX1632" fmla="*/ 314481 w 1509196"/>
                  <a:gd name="connsiteY1632" fmla="*/ 1106232 h 1287176"/>
                  <a:gd name="connsiteX1633" fmla="*/ 314481 w 1509196"/>
                  <a:gd name="connsiteY1633" fmla="*/ 1107689 h 1287176"/>
                  <a:gd name="connsiteX1634" fmla="*/ 315938 w 1509196"/>
                  <a:gd name="connsiteY1634" fmla="*/ 1108418 h 1287176"/>
                  <a:gd name="connsiteX1635" fmla="*/ 318068 w 1509196"/>
                  <a:gd name="connsiteY1635" fmla="*/ 1109146 h 1287176"/>
                  <a:gd name="connsiteX1636" fmla="*/ 320926 w 1509196"/>
                  <a:gd name="connsiteY1636" fmla="*/ 1109819 h 1287176"/>
                  <a:gd name="connsiteX1637" fmla="*/ 320926 w 1509196"/>
                  <a:gd name="connsiteY1637" fmla="*/ 1116319 h 1287176"/>
                  <a:gd name="connsiteX1638" fmla="*/ 323111 w 1509196"/>
                  <a:gd name="connsiteY1638" fmla="*/ 1117720 h 1287176"/>
                  <a:gd name="connsiteX1639" fmla="*/ 323783 w 1509196"/>
                  <a:gd name="connsiteY1639" fmla="*/ 1118448 h 1287176"/>
                  <a:gd name="connsiteX1640" fmla="*/ 324512 w 1509196"/>
                  <a:gd name="connsiteY1640" fmla="*/ 1117720 h 1287176"/>
                  <a:gd name="connsiteX1641" fmla="*/ 326697 w 1509196"/>
                  <a:gd name="connsiteY1641" fmla="*/ 1117720 h 1287176"/>
                  <a:gd name="connsiteX1642" fmla="*/ 328827 w 1509196"/>
                  <a:gd name="connsiteY1642" fmla="*/ 1119177 h 1287176"/>
                  <a:gd name="connsiteX1643" fmla="*/ 329555 w 1509196"/>
                  <a:gd name="connsiteY1643" fmla="*/ 1122035 h 1287176"/>
                  <a:gd name="connsiteX1644" fmla="*/ 329555 w 1509196"/>
                  <a:gd name="connsiteY1644" fmla="*/ 1127078 h 1287176"/>
                  <a:gd name="connsiteX1645" fmla="*/ 331012 w 1509196"/>
                  <a:gd name="connsiteY1645" fmla="*/ 1128479 h 1287176"/>
                  <a:gd name="connsiteX1646" fmla="*/ 333870 w 1509196"/>
                  <a:gd name="connsiteY1646" fmla="*/ 1129208 h 1287176"/>
                  <a:gd name="connsiteX1647" fmla="*/ 334599 w 1509196"/>
                  <a:gd name="connsiteY1647" fmla="*/ 1129936 h 1287176"/>
                  <a:gd name="connsiteX1648" fmla="*/ 334599 w 1509196"/>
                  <a:gd name="connsiteY1648" fmla="*/ 1131393 h 1287176"/>
                  <a:gd name="connsiteX1649" fmla="*/ 333870 w 1509196"/>
                  <a:gd name="connsiteY1649" fmla="*/ 1132121 h 1287176"/>
                  <a:gd name="connsiteX1650" fmla="*/ 332413 w 1509196"/>
                  <a:gd name="connsiteY1650" fmla="*/ 1133522 h 1287176"/>
                  <a:gd name="connsiteX1651" fmla="*/ 332413 w 1509196"/>
                  <a:gd name="connsiteY1651" fmla="*/ 1137109 h 1287176"/>
                  <a:gd name="connsiteX1652" fmla="*/ 331685 w 1509196"/>
                  <a:gd name="connsiteY1652" fmla="*/ 1138566 h 1287176"/>
                  <a:gd name="connsiteX1653" fmla="*/ 329555 w 1509196"/>
                  <a:gd name="connsiteY1653" fmla="*/ 1144281 h 1287176"/>
                  <a:gd name="connsiteX1654" fmla="*/ 328098 w 1509196"/>
                  <a:gd name="connsiteY1654" fmla="*/ 1145738 h 1287176"/>
                  <a:gd name="connsiteX1655" fmla="*/ 326697 w 1509196"/>
                  <a:gd name="connsiteY1655" fmla="*/ 1147196 h 1287176"/>
                  <a:gd name="connsiteX1656" fmla="*/ 324512 w 1509196"/>
                  <a:gd name="connsiteY1656" fmla="*/ 1150053 h 1287176"/>
                  <a:gd name="connsiteX1657" fmla="*/ 325241 w 1509196"/>
                  <a:gd name="connsiteY1657" fmla="*/ 1152183 h 1287176"/>
                  <a:gd name="connsiteX1658" fmla="*/ 325969 w 1509196"/>
                  <a:gd name="connsiteY1658" fmla="*/ 1154368 h 1287176"/>
                  <a:gd name="connsiteX1659" fmla="*/ 327426 w 1509196"/>
                  <a:gd name="connsiteY1659" fmla="*/ 1157226 h 1287176"/>
                  <a:gd name="connsiteX1660" fmla="*/ 328098 w 1509196"/>
                  <a:gd name="connsiteY1660" fmla="*/ 1158683 h 1287176"/>
                  <a:gd name="connsiteX1661" fmla="*/ 331012 w 1509196"/>
                  <a:gd name="connsiteY1661" fmla="*/ 1160813 h 1287176"/>
                  <a:gd name="connsiteX1662" fmla="*/ 333142 w 1509196"/>
                  <a:gd name="connsiteY1662" fmla="*/ 1161541 h 1287176"/>
                  <a:gd name="connsiteX1663" fmla="*/ 334599 w 1509196"/>
                  <a:gd name="connsiteY1663" fmla="*/ 1162270 h 1287176"/>
                  <a:gd name="connsiteX1664" fmla="*/ 336000 w 1509196"/>
                  <a:gd name="connsiteY1664" fmla="*/ 1162942 h 1287176"/>
                  <a:gd name="connsiteX1665" fmla="*/ 337457 w 1509196"/>
                  <a:gd name="connsiteY1665" fmla="*/ 1164399 h 1287176"/>
                  <a:gd name="connsiteX1666" fmla="*/ 338914 w 1509196"/>
                  <a:gd name="connsiteY1666" fmla="*/ 1167257 h 1287176"/>
                  <a:gd name="connsiteX1667" fmla="*/ 340315 w 1509196"/>
                  <a:gd name="connsiteY1667" fmla="*/ 1169442 h 1287176"/>
                  <a:gd name="connsiteX1668" fmla="*/ 342500 w 1509196"/>
                  <a:gd name="connsiteY1668" fmla="*/ 1175158 h 1287176"/>
                  <a:gd name="connsiteX1669" fmla="*/ 343901 w 1509196"/>
                  <a:gd name="connsiteY1669" fmla="*/ 1176615 h 1287176"/>
                  <a:gd name="connsiteX1670" fmla="*/ 344629 w 1509196"/>
                  <a:gd name="connsiteY1670" fmla="*/ 1176615 h 1287176"/>
                  <a:gd name="connsiteX1671" fmla="*/ 345358 w 1509196"/>
                  <a:gd name="connsiteY1671" fmla="*/ 1178016 h 1287176"/>
                  <a:gd name="connsiteX1672" fmla="*/ 345358 w 1509196"/>
                  <a:gd name="connsiteY1672" fmla="*/ 1178745 h 1287176"/>
                  <a:gd name="connsiteX1673" fmla="*/ 344629 w 1509196"/>
                  <a:gd name="connsiteY1673" fmla="*/ 1179473 h 1287176"/>
                  <a:gd name="connsiteX1674" fmla="*/ 343901 w 1509196"/>
                  <a:gd name="connsiteY1674" fmla="*/ 1180930 h 1287176"/>
                  <a:gd name="connsiteX1675" fmla="*/ 343901 w 1509196"/>
                  <a:gd name="connsiteY1675" fmla="*/ 1187374 h 1287176"/>
                  <a:gd name="connsiteX1676" fmla="*/ 343901 w 1509196"/>
                  <a:gd name="connsiteY1676" fmla="*/ 1188831 h 1287176"/>
                  <a:gd name="connsiteX1677" fmla="*/ 344629 w 1509196"/>
                  <a:gd name="connsiteY1677" fmla="*/ 1188831 h 1287176"/>
                  <a:gd name="connsiteX1678" fmla="*/ 347487 w 1509196"/>
                  <a:gd name="connsiteY1678" fmla="*/ 1190232 h 1287176"/>
                  <a:gd name="connsiteX1679" fmla="*/ 351802 w 1509196"/>
                  <a:gd name="connsiteY1679" fmla="*/ 1191689 h 1287176"/>
                  <a:gd name="connsiteX1680" fmla="*/ 353987 w 1509196"/>
                  <a:gd name="connsiteY1680" fmla="*/ 1193819 h 1287176"/>
                  <a:gd name="connsiteX1681" fmla="*/ 355388 w 1509196"/>
                  <a:gd name="connsiteY1681" fmla="*/ 1195275 h 1287176"/>
                  <a:gd name="connsiteX1682" fmla="*/ 354660 w 1509196"/>
                  <a:gd name="connsiteY1682" fmla="*/ 1201720 h 1287176"/>
                  <a:gd name="connsiteX1683" fmla="*/ 355388 w 1509196"/>
                  <a:gd name="connsiteY1683" fmla="*/ 1204578 h 1287176"/>
                  <a:gd name="connsiteX1684" fmla="*/ 355388 w 1509196"/>
                  <a:gd name="connsiteY1684" fmla="*/ 1205306 h 1287176"/>
                  <a:gd name="connsiteX1685" fmla="*/ 351802 w 1509196"/>
                  <a:gd name="connsiteY1685" fmla="*/ 1208892 h 1287176"/>
                  <a:gd name="connsiteX1686" fmla="*/ 351802 w 1509196"/>
                  <a:gd name="connsiteY1686" fmla="*/ 1209621 h 1287176"/>
                  <a:gd name="connsiteX1687" fmla="*/ 352531 w 1509196"/>
                  <a:gd name="connsiteY1687" fmla="*/ 1211078 h 1287176"/>
                  <a:gd name="connsiteX1688" fmla="*/ 353259 w 1509196"/>
                  <a:gd name="connsiteY1688" fmla="*/ 1211078 h 1287176"/>
                  <a:gd name="connsiteX1689" fmla="*/ 355388 w 1509196"/>
                  <a:gd name="connsiteY1689" fmla="*/ 1210349 h 1287176"/>
                  <a:gd name="connsiteX1690" fmla="*/ 355388 w 1509196"/>
                  <a:gd name="connsiteY1690" fmla="*/ 1211078 h 1287176"/>
                  <a:gd name="connsiteX1691" fmla="*/ 353987 w 1509196"/>
                  <a:gd name="connsiteY1691" fmla="*/ 1213207 h 1287176"/>
                  <a:gd name="connsiteX1692" fmla="*/ 353987 w 1509196"/>
                  <a:gd name="connsiteY1692" fmla="*/ 1213936 h 1287176"/>
                  <a:gd name="connsiteX1693" fmla="*/ 354660 w 1509196"/>
                  <a:gd name="connsiteY1693" fmla="*/ 1216065 h 1287176"/>
                  <a:gd name="connsiteX1694" fmla="*/ 353987 w 1509196"/>
                  <a:gd name="connsiteY1694" fmla="*/ 1217522 h 1287176"/>
                  <a:gd name="connsiteX1695" fmla="*/ 352531 w 1509196"/>
                  <a:gd name="connsiteY1695" fmla="*/ 1219652 h 1287176"/>
                  <a:gd name="connsiteX1696" fmla="*/ 352531 w 1509196"/>
                  <a:gd name="connsiteY1696" fmla="*/ 1220380 h 1287176"/>
                  <a:gd name="connsiteX1697" fmla="*/ 352531 w 1509196"/>
                  <a:gd name="connsiteY1697" fmla="*/ 1222566 h 1287176"/>
                  <a:gd name="connsiteX1698" fmla="*/ 352531 w 1509196"/>
                  <a:gd name="connsiteY1698" fmla="*/ 1223967 h 1287176"/>
                  <a:gd name="connsiteX1699" fmla="*/ 351802 w 1509196"/>
                  <a:gd name="connsiteY1699" fmla="*/ 1225424 h 1287176"/>
                  <a:gd name="connsiteX1700" fmla="*/ 351074 w 1509196"/>
                  <a:gd name="connsiteY1700" fmla="*/ 1226152 h 1287176"/>
                  <a:gd name="connsiteX1701" fmla="*/ 351074 w 1509196"/>
                  <a:gd name="connsiteY1701" fmla="*/ 1227553 h 1287176"/>
                  <a:gd name="connsiteX1702" fmla="*/ 351074 w 1509196"/>
                  <a:gd name="connsiteY1702" fmla="*/ 1229010 h 1287176"/>
                  <a:gd name="connsiteX1703" fmla="*/ 353987 w 1509196"/>
                  <a:gd name="connsiteY1703" fmla="*/ 1231868 h 1287176"/>
                  <a:gd name="connsiteX1704" fmla="*/ 354660 w 1509196"/>
                  <a:gd name="connsiteY1704" fmla="*/ 1231868 h 1287176"/>
                  <a:gd name="connsiteX1705" fmla="*/ 354660 w 1509196"/>
                  <a:gd name="connsiteY1705" fmla="*/ 1232596 h 1287176"/>
                  <a:gd name="connsiteX1706" fmla="*/ 355388 w 1509196"/>
                  <a:gd name="connsiteY1706" fmla="*/ 1233325 h 1287176"/>
                  <a:gd name="connsiteX1707" fmla="*/ 356117 w 1509196"/>
                  <a:gd name="connsiteY1707" fmla="*/ 1234053 h 1287176"/>
                  <a:gd name="connsiteX1708" fmla="*/ 357574 w 1509196"/>
                  <a:gd name="connsiteY1708" fmla="*/ 1236911 h 1287176"/>
                  <a:gd name="connsiteX1709" fmla="*/ 358246 w 1509196"/>
                  <a:gd name="connsiteY1709" fmla="*/ 1239041 h 1287176"/>
                  <a:gd name="connsiteX1710" fmla="*/ 358975 w 1509196"/>
                  <a:gd name="connsiteY1710" fmla="*/ 1239769 h 1287176"/>
                  <a:gd name="connsiteX1711" fmla="*/ 364747 w 1509196"/>
                  <a:gd name="connsiteY1711" fmla="*/ 1237640 h 1287176"/>
                  <a:gd name="connsiteX1712" fmla="*/ 367605 w 1509196"/>
                  <a:gd name="connsiteY1712" fmla="*/ 1236911 h 1287176"/>
                  <a:gd name="connsiteX1713" fmla="*/ 369734 w 1509196"/>
                  <a:gd name="connsiteY1713" fmla="*/ 1238368 h 1287176"/>
                  <a:gd name="connsiteX1714" fmla="*/ 371191 w 1509196"/>
                  <a:gd name="connsiteY1714" fmla="*/ 1236911 h 1287176"/>
                  <a:gd name="connsiteX1715" fmla="*/ 375506 w 1509196"/>
                  <a:gd name="connsiteY1715" fmla="*/ 1239041 h 1287176"/>
                  <a:gd name="connsiteX1716" fmla="*/ 378364 w 1509196"/>
                  <a:gd name="connsiteY1716" fmla="*/ 1236911 h 1287176"/>
                  <a:gd name="connsiteX1717" fmla="*/ 379092 w 1509196"/>
                  <a:gd name="connsiteY1717" fmla="*/ 1236911 h 1287176"/>
                  <a:gd name="connsiteX1718" fmla="*/ 379821 w 1509196"/>
                  <a:gd name="connsiteY1718" fmla="*/ 1236911 h 1287176"/>
                  <a:gd name="connsiteX1719" fmla="*/ 382679 w 1509196"/>
                  <a:gd name="connsiteY1719" fmla="*/ 1240498 h 1287176"/>
                  <a:gd name="connsiteX1720" fmla="*/ 384864 w 1509196"/>
                  <a:gd name="connsiteY1720" fmla="*/ 1242627 h 1287176"/>
                  <a:gd name="connsiteX1721" fmla="*/ 386265 w 1509196"/>
                  <a:gd name="connsiteY1721" fmla="*/ 1242627 h 1287176"/>
                  <a:gd name="connsiteX1722" fmla="*/ 384864 w 1509196"/>
                  <a:gd name="connsiteY1722" fmla="*/ 1245541 h 1287176"/>
                  <a:gd name="connsiteX1723" fmla="*/ 385537 w 1509196"/>
                  <a:gd name="connsiteY1723" fmla="*/ 1246213 h 1287176"/>
                  <a:gd name="connsiteX1724" fmla="*/ 385537 w 1509196"/>
                  <a:gd name="connsiteY1724" fmla="*/ 1246942 h 1287176"/>
                  <a:gd name="connsiteX1725" fmla="*/ 386265 w 1509196"/>
                  <a:gd name="connsiteY1725" fmla="*/ 1247670 h 1287176"/>
                  <a:gd name="connsiteX1726" fmla="*/ 390580 w 1509196"/>
                  <a:gd name="connsiteY1726" fmla="*/ 1246942 h 1287176"/>
                  <a:gd name="connsiteX1727" fmla="*/ 393438 w 1509196"/>
                  <a:gd name="connsiteY1727" fmla="*/ 1244812 h 1287176"/>
                  <a:gd name="connsiteX1728" fmla="*/ 394895 w 1509196"/>
                  <a:gd name="connsiteY1728" fmla="*/ 1244084 h 1287176"/>
                  <a:gd name="connsiteX1729" fmla="*/ 395623 w 1509196"/>
                  <a:gd name="connsiteY1729" fmla="*/ 1244084 h 1287176"/>
                  <a:gd name="connsiteX1730" fmla="*/ 396296 w 1509196"/>
                  <a:gd name="connsiteY1730" fmla="*/ 1244812 h 1287176"/>
                  <a:gd name="connsiteX1731" fmla="*/ 397024 w 1509196"/>
                  <a:gd name="connsiteY1731" fmla="*/ 1244812 h 1287176"/>
                  <a:gd name="connsiteX1732" fmla="*/ 397024 w 1509196"/>
                  <a:gd name="connsiteY1732" fmla="*/ 1245541 h 1287176"/>
                  <a:gd name="connsiteX1733" fmla="*/ 397024 w 1509196"/>
                  <a:gd name="connsiteY1733" fmla="*/ 1246213 h 1287176"/>
                  <a:gd name="connsiteX1734" fmla="*/ 397024 w 1509196"/>
                  <a:gd name="connsiteY1734" fmla="*/ 1247670 h 1287176"/>
                  <a:gd name="connsiteX1735" fmla="*/ 397753 w 1509196"/>
                  <a:gd name="connsiteY1735" fmla="*/ 1249127 h 1287176"/>
                  <a:gd name="connsiteX1736" fmla="*/ 397024 w 1509196"/>
                  <a:gd name="connsiteY1736" fmla="*/ 1249856 h 1287176"/>
                  <a:gd name="connsiteX1737" fmla="*/ 396296 w 1509196"/>
                  <a:gd name="connsiteY1737" fmla="*/ 1249856 h 1287176"/>
                  <a:gd name="connsiteX1738" fmla="*/ 394895 w 1509196"/>
                  <a:gd name="connsiteY1738" fmla="*/ 1249127 h 1287176"/>
                  <a:gd name="connsiteX1739" fmla="*/ 394166 w 1509196"/>
                  <a:gd name="connsiteY1739" fmla="*/ 1249856 h 1287176"/>
                  <a:gd name="connsiteX1740" fmla="*/ 394166 w 1509196"/>
                  <a:gd name="connsiteY1740" fmla="*/ 1250528 h 1287176"/>
                  <a:gd name="connsiteX1741" fmla="*/ 394895 w 1509196"/>
                  <a:gd name="connsiteY1741" fmla="*/ 1253442 h 1287176"/>
                  <a:gd name="connsiteX1742" fmla="*/ 394166 w 1509196"/>
                  <a:gd name="connsiteY1742" fmla="*/ 1256300 h 1287176"/>
                  <a:gd name="connsiteX1743" fmla="*/ 396296 w 1509196"/>
                  <a:gd name="connsiteY1743" fmla="*/ 1260615 h 1287176"/>
                  <a:gd name="connsiteX1744" fmla="*/ 396296 w 1509196"/>
                  <a:gd name="connsiteY1744" fmla="*/ 1262016 h 1287176"/>
                  <a:gd name="connsiteX1745" fmla="*/ 395623 w 1509196"/>
                  <a:gd name="connsiteY1745" fmla="*/ 1262744 h 1287176"/>
                  <a:gd name="connsiteX1746" fmla="*/ 395623 w 1509196"/>
                  <a:gd name="connsiteY1746" fmla="*/ 1263473 h 1287176"/>
                  <a:gd name="connsiteX1747" fmla="*/ 396296 w 1509196"/>
                  <a:gd name="connsiteY1747" fmla="*/ 1263473 h 1287176"/>
                  <a:gd name="connsiteX1748" fmla="*/ 401339 w 1509196"/>
                  <a:gd name="connsiteY1748" fmla="*/ 1265602 h 1287176"/>
                  <a:gd name="connsiteX1749" fmla="*/ 402068 w 1509196"/>
                  <a:gd name="connsiteY1749" fmla="*/ 1265602 h 1287176"/>
                  <a:gd name="connsiteX1750" fmla="*/ 402796 w 1509196"/>
                  <a:gd name="connsiteY1750" fmla="*/ 1266331 h 1287176"/>
                  <a:gd name="connsiteX1751" fmla="*/ 407111 w 1509196"/>
                  <a:gd name="connsiteY1751" fmla="*/ 1269189 h 1287176"/>
                  <a:gd name="connsiteX1752" fmla="*/ 409969 w 1509196"/>
                  <a:gd name="connsiteY1752" fmla="*/ 1269917 h 1287176"/>
                  <a:gd name="connsiteX1753" fmla="*/ 407111 w 1509196"/>
                  <a:gd name="connsiteY1753" fmla="*/ 1271374 h 1287176"/>
                  <a:gd name="connsiteX1754" fmla="*/ 407111 w 1509196"/>
                  <a:gd name="connsiteY1754" fmla="*/ 1272103 h 1287176"/>
                  <a:gd name="connsiteX1755" fmla="*/ 407111 w 1509196"/>
                  <a:gd name="connsiteY1755" fmla="*/ 1272775 h 1287176"/>
                  <a:gd name="connsiteX1756" fmla="*/ 408512 w 1509196"/>
                  <a:gd name="connsiteY1756" fmla="*/ 1274232 h 1287176"/>
                  <a:gd name="connsiteX1757" fmla="*/ 409969 w 1509196"/>
                  <a:gd name="connsiteY1757" fmla="*/ 1275689 h 1287176"/>
                  <a:gd name="connsiteX1758" fmla="*/ 409969 w 1509196"/>
                  <a:gd name="connsiteY1758" fmla="*/ 1276418 h 1287176"/>
                  <a:gd name="connsiteX1759" fmla="*/ 409969 w 1509196"/>
                  <a:gd name="connsiteY1759" fmla="*/ 1279275 h 1287176"/>
                  <a:gd name="connsiteX1760" fmla="*/ 410697 w 1509196"/>
                  <a:gd name="connsiteY1760" fmla="*/ 1280676 h 1287176"/>
                  <a:gd name="connsiteX1761" fmla="*/ 409969 w 1509196"/>
                  <a:gd name="connsiteY1761" fmla="*/ 1282133 h 1287176"/>
                  <a:gd name="connsiteX1762" fmla="*/ 409240 w 1509196"/>
                  <a:gd name="connsiteY1762" fmla="*/ 1283590 h 1287176"/>
                  <a:gd name="connsiteX1763" fmla="*/ 408512 w 1509196"/>
                  <a:gd name="connsiteY1763" fmla="*/ 1283590 h 1287176"/>
                  <a:gd name="connsiteX1764" fmla="*/ 408512 w 1509196"/>
                  <a:gd name="connsiteY1764" fmla="*/ 1284991 h 1287176"/>
                  <a:gd name="connsiteX1765" fmla="*/ 409240 w 1509196"/>
                  <a:gd name="connsiteY1765" fmla="*/ 1285720 h 1287176"/>
                  <a:gd name="connsiteX1766" fmla="*/ 410697 w 1509196"/>
                  <a:gd name="connsiteY1766" fmla="*/ 1286448 h 1287176"/>
                  <a:gd name="connsiteX1767" fmla="*/ 412098 w 1509196"/>
                  <a:gd name="connsiteY1767" fmla="*/ 1287177 h 1287176"/>
                  <a:gd name="connsiteX1768" fmla="*/ 415012 w 1509196"/>
                  <a:gd name="connsiteY1768" fmla="*/ 1286448 h 1287176"/>
                  <a:gd name="connsiteX1769" fmla="*/ 417142 w 1509196"/>
                  <a:gd name="connsiteY1769" fmla="*/ 1284263 h 1287176"/>
                  <a:gd name="connsiteX1770" fmla="*/ 420000 w 1509196"/>
                  <a:gd name="connsiteY1770" fmla="*/ 1281405 h 1287176"/>
                  <a:gd name="connsiteX1771" fmla="*/ 421456 w 1509196"/>
                  <a:gd name="connsiteY1771" fmla="*/ 1280676 h 1287176"/>
                  <a:gd name="connsiteX1772" fmla="*/ 423586 w 1509196"/>
                  <a:gd name="connsiteY1772" fmla="*/ 1280004 h 1287176"/>
                  <a:gd name="connsiteX1773" fmla="*/ 426500 w 1509196"/>
                  <a:gd name="connsiteY1773" fmla="*/ 1279275 h 1287176"/>
                  <a:gd name="connsiteX1774" fmla="*/ 430815 w 1509196"/>
                  <a:gd name="connsiteY1774" fmla="*/ 1277090 h 1287176"/>
                  <a:gd name="connsiteX1775" fmla="*/ 431487 w 1509196"/>
                  <a:gd name="connsiteY1775" fmla="*/ 1276418 h 1287176"/>
                  <a:gd name="connsiteX1776" fmla="*/ 434401 w 1509196"/>
                  <a:gd name="connsiteY1776" fmla="*/ 1272775 h 1287176"/>
                  <a:gd name="connsiteX1777" fmla="*/ 436530 w 1509196"/>
                  <a:gd name="connsiteY1777" fmla="*/ 1272103 h 1287176"/>
                  <a:gd name="connsiteX1778" fmla="*/ 438660 w 1509196"/>
                  <a:gd name="connsiteY1778" fmla="*/ 1270646 h 1287176"/>
                  <a:gd name="connsiteX1779" fmla="*/ 441574 w 1509196"/>
                  <a:gd name="connsiteY1779" fmla="*/ 1267059 h 1287176"/>
                  <a:gd name="connsiteX1780" fmla="*/ 442975 w 1509196"/>
                  <a:gd name="connsiteY1780" fmla="*/ 1267059 h 1287176"/>
                  <a:gd name="connsiteX1781" fmla="*/ 444432 w 1509196"/>
                  <a:gd name="connsiteY1781" fmla="*/ 1265602 h 1287176"/>
                  <a:gd name="connsiteX1782" fmla="*/ 445889 w 1509196"/>
                  <a:gd name="connsiteY1782" fmla="*/ 1264201 h 1287176"/>
                  <a:gd name="connsiteX1783" fmla="*/ 448747 w 1509196"/>
                  <a:gd name="connsiteY1783" fmla="*/ 1264201 h 1287176"/>
                  <a:gd name="connsiteX1784" fmla="*/ 450876 w 1509196"/>
                  <a:gd name="connsiteY1784" fmla="*/ 1264201 h 1287176"/>
                  <a:gd name="connsiteX1785" fmla="*/ 451605 w 1509196"/>
                  <a:gd name="connsiteY1785" fmla="*/ 1262744 h 1287176"/>
                  <a:gd name="connsiteX1786" fmla="*/ 452333 w 1509196"/>
                  <a:gd name="connsiteY1786" fmla="*/ 1262016 h 1287176"/>
                  <a:gd name="connsiteX1787" fmla="*/ 454462 w 1509196"/>
                  <a:gd name="connsiteY1787" fmla="*/ 1261287 h 1287176"/>
                  <a:gd name="connsiteX1788" fmla="*/ 457376 w 1509196"/>
                  <a:gd name="connsiteY1788" fmla="*/ 1259158 h 1287176"/>
                  <a:gd name="connsiteX1789" fmla="*/ 458049 w 1509196"/>
                  <a:gd name="connsiteY1789" fmla="*/ 1257701 h 1287176"/>
                  <a:gd name="connsiteX1790" fmla="*/ 459506 w 1509196"/>
                  <a:gd name="connsiteY1790" fmla="*/ 1258430 h 1287176"/>
                  <a:gd name="connsiteX1791" fmla="*/ 460234 w 1509196"/>
                  <a:gd name="connsiteY1791" fmla="*/ 1259158 h 1287176"/>
                  <a:gd name="connsiteX1792" fmla="*/ 461635 w 1509196"/>
                  <a:gd name="connsiteY1792" fmla="*/ 1259886 h 1287176"/>
                  <a:gd name="connsiteX1793" fmla="*/ 463092 w 1509196"/>
                  <a:gd name="connsiteY1793" fmla="*/ 1258430 h 1287176"/>
                  <a:gd name="connsiteX1794" fmla="*/ 465950 w 1509196"/>
                  <a:gd name="connsiteY1794" fmla="*/ 1257029 h 1287176"/>
                  <a:gd name="connsiteX1795" fmla="*/ 468864 w 1509196"/>
                  <a:gd name="connsiteY1795" fmla="*/ 1254115 h 1287176"/>
                  <a:gd name="connsiteX1796" fmla="*/ 470265 w 1509196"/>
                  <a:gd name="connsiteY1796" fmla="*/ 1252714 h 1287176"/>
                  <a:gd name="connsiteX1797" fmla="*/ 470993 w 1509196"/>
                  <a:gd name="connsiteY1797" fmla="*/ 1250528 h 1287176"/>
                  <a:gd name="connsiteX1798" fmla="*/ 470993 w 1509196"/>
                  <a:gd name="connsiteY1798" fmla="*/ 1247670 h 1287176"/>
                  <a:gd name="connsiteX1799" fmla="*/ 472450 w 1509196"/>
                  <a:gd name="connsiteY1799" fmla="*/ 1246942 h 1287176"/>
                  <a:gd name="connsiteX1800" fmla="*/ 473123 w 1509196"/>
                  <a:gd name="connsiteY1800" fmla="*/ 1246213 h 1287176"/>
                  <a:gd name="connsiteX1801" fmla="*/ 473851 w 1509196"/>
                  <a:gd name="connsiteY1801" fmla="*/ 1245541 h 1287176"/>
                  <a:gd name="connsiteX1802" fmla="*/ 474580 w 1509196"/>
                  <a:gd name="connsiteY1802" fmla="*/ 1244084 h 1287176"/>
                  <a:gd name="connsiteX1803" fmla="*/ 474580 w 1509196"/>
                  <a:gd name="connsiteY1803" fmla="*/ 1242627 h 1287176"/>
                  <a:gd name="connsiteX1804" fmla="*/ 476037 w 1509196"/>
                  <a:gd name="connsiteY1804" fmla="*/ 1240498 h 1287176"/>
                  <a:gd name="connsiteX1805" fmla="*/ 477438 w 1509196"/>
                  <a:gd name="connsiteY1805" fmla="*/ 1239041 h 1287176"/>
                  <a:gd name="connsiteX1806" fmla="*/ 478895 w 1509196"/>
                  <a:gd name="connsiteY1806" fmla="*/ 1214664 h 1287176"/>
                  <a:gd name="connsiteX1807" fmla="*/ 479623 w 1509196"/>
                  <a:gd name="connsiteY1807" fmla="*/ 1213936 h 1287176"/>
                  <a:gd name="connsiteX1808" fmla="*/ 481024 w 1509196"/>
                  <a:gd name="connsiteY1808" fmla="*/ 1213207 h 1287176"/>
                  <a:gd name="connsiteX1809" fmla="*/ 483210 w 1509196"/>
                  <a:gd name="connsiteY1809" fmla="*/ 1212479 h 1287176"/>
                  <a:gd name="connsiteX1810" fmla="*/ 484611 w 1509196"/>
                  <a:gd name="connsiteY1810" fmla="*/ 1211807 h 1287176"/>
                  <a:gd name="connsiteX1811" fmla="*/ 486067 w 1509196"/>
                  <a:gd name="connsiteY1811" fmla="*/ 1210349 h 1287176"/>
                  <a:gd name="connsiteX1812" fmla="*/ 486067 w 1509196"/>
                  <a:gd name="connsiteY1812" fmla="*/ 1209621 h 1287176"/>
                  <a:gd name="connsiteX1813" fmla="*/ 486796 w 1509196"/>
                  <a:gd name="connsiteY1813" fmla="*/ 1208164 h 1287176"/>
                  <a:gd name="connsiteX1814" fmla="*/ 487524 w 1509196"/>
                  <a:gd name="connsiteY1814" fmla="*/ 1206035 h 1287176"/>
                  <a:gd name="connsiteX1815" fmla="*/ 488197 w 1509196"/>
                  <a:gd name="connsiteY1815" fmla="*/ 1204578 h 1287176"/>
                  <a:gd name="connsiteX1816" fmla="*/ 489654 w 1509196"/>
                  <a:gd name="connsiteY1816" fmla="*/ 1203177 h 1287176"/>
                  <a:gd name="connsiteX1817" fmla="*/ 492512 w 1509196"/>
                  <a:gd name="connsiteY1817" fmla="*/ 1202448 h 1287176"/>
                  <a:gd name="connsiteX1818" fmla="*/ 497555 w 1509196"/>
                  <a:gd name="connsiteY1818" fmla="*/ 1200991 h 1287176"/>
                  <a:gd name="connsiteX1819" fmla="*/ 499741 w 1509196"/>
                  <a:gd name="connsiteY1819" fmla="*/ 1200991 h 1287176"/>
                  <a:gd name="connsiteX1820" fmla="*/ 500413 w 1509196"/>
                  <a:gd name="connsiteY1820" fmla="*/ 1200319 h 1287176"/>
                  <a:gd name="connsiteX1821" fmla="*/ 501870 w 1509196"/>
                  <a:gd name="connsiteY1821" fmla="*/ 1199590 h 1287176"/>
                  <a:gd name="connsiteX1822" fmla="*/ 502598 w 1509196"/>
                  <a:gd name="connsiteY1822" fmla="*/ 1199590 h 1287176"/>
                  <a:gd name="connsiteX1823" fmla="*/ 503999 w 1509196"/>
                  <a:gd name="connsiteY1823" fmla="*/ 1200319 h 1287176"/>
                  <a:gd name="connsiteX1824" fmla="*/ 505456 w 1509196"/>
                  <a:gd name="connsiteY1824" fmla="*/ 1200991 h 1287176"/>
                  <a:gd name="connsiteX1825" fmla="*/ 511172 w 1509196"/>
                  <a:gd name="connsiteY1825" fmla="*/ 1200319 h 1287176"/>
                  <a:gd name="connsiteX1826" fmla="*/ 514086 w 1509196"/>
                  <a:gd name="connsiteY1826" fmla="*/ 1199590 h 1287176"/>
                  <a:gd name="connsiteX1827" fmla="*/ 515487 w 1509196"/>
                  <a:gd name="connsiteY1827" fmla="*/ 1199590 h 1287176"/>
                  <a:gd name="connsiteX1828" fmla="*/ 516944 w 1509196"/>
                  <a:gd name="connsiteY1828" fmla="*/ 1198862 h 1287176"/>
                  <a:gd name="connsiteX1829" fmla="*/ 522660 w 1509196"/>
                  <a:gd name="connsiteY1829" fmla="*/ 1195275 h 1287176"/>
                  <a:gd name="connsiteX1830" fmla="*/ 523388 w 1509196"/>
                  <a:gd name="connsiteY1830" fmla="*/ 1195275 h 1287176"/>
                  <a:gd name="connsiteX1831" fmla="*/ 524845 w 1509196"/>
                  <a:gd name="connsiteY1831" fmla="*/ 1195275 h 1287176"/>
                  <a:gd name="connsiteX1832" fmla="*/ 526302 w 1509196"/>
                  <a:gd name="connsiteY1832" fmla="*/ 1195275 h 1287176"/>
                  <a:gd name="connsiteX1833" fmla="*/ 526975 w 1509196"/>
                  <a:gd name="connsiteY1833" fmla="*/ 1196004 h 1287176"/>
                  <a:gd name="connsiteX1834" fmla="*/ 527703 w 1509196"/>
                  <a:gd name="connsiteY1834" fmla="*/ 1196004 h 1287176"/>
                  <a:gd name="connsiteX1835" fmla="*/ 528432 w 1509196"/>
                  <a:gd name="connsiteY1835" fmla="*/ 1196004 h 1287176"/>
                  <a:gd name="connsiteX1836" fmla="*/ 529889 w 1509196"/>
                  <a:gd name="connsiteY1836" fmla="*/ 1196004 h 1287176"/>
                  <a:gd name="connsiteX1837" fmla="*/ 531290 w 1509196"/>
                  <a:gd name="connsiteY1837" fmla="*/ 1195275 h 1287176"/>
                  <a:gd name="connsiteX1838" fmla="*/ 532018 w 1509196"/>
                  <a:gd name="connsiteY1838" fmla="*/ 1196004 h 1287176"/>
                  <a:gd name="connsiteX1839" fmla="*/ 532747 w 1509196"/>
                  <a:gd name="connsiteY1839" fmla="*/ 1196732 h 1287176"/>
                  <a:gd name="connsiteX1840" fmla="*/ 533475 w 1509196"/>
                  <a:gd name="connsiteY1840" fmla="*/ 1198133 h 1287176"/>
                  <a:gd name="connsiteX1841" fmla="*/ 534148 w 1509196"/>
                  <a:gd name="connsiteY1841" fmla="*/ 1198862 h 1287176"/>
                  <a:gd name="connsiteX1842" fmla="*/ 534876 w 1509196"/>
                  <a:gd name="connsiteY1842" fmla="*/ 1200319 h 1287176"/>
                  <a:gd name="connsiteX1843" fmla="*/ 535604 w 1509196"/>
                  <a:gd name="connsiteY1843" fmla="*/ 1200991 h 1287176"/>
                  <a:gd name="connsiteX1844" fmla="*/ 537061 w 1509196"/>
                  <a:gd name="connsiteY1844" fmla="*/ 1202448 h 1287176"/>
                  <a:gd name="connsiteX1845" fmla="*/ 539191 w 1509196"/>
                  <a:gd name="connsiteY1845" fmla="*/ 1203177 h 1287176"/>
                  <a:gd name="connsiteX1846" fmla="*/ 540648 w 1509196"/>
                  <a:gd name="connsiteY1846" fmla="*/ 1203905 h 1287176"/>
                  <a:gd name="connsiteX1847" fmla="*/ 542777 w 1509196"/>
                  <a:gd name="connsiteY1847" fmla="*/ 1203905 h 1287176"/>
                  <a:gd name="connsiteX1848" fmla="*/ 546364 w 1509196"/>
                  <a:gd name="connsiteY1848" fmla="*/ 1203905 h 1287176"/>
                  <a:gd name="connsiteX1849" fmla="*/ 547821 w 1509196"/>
                  <a:gd name="connsiteY1849" fmla="*/ 1203905 h 1287176"/>
                  <a:gd name="connsiteX1850" fmla="*/ 549950 w 1509196"/>
                  <a:gd name="connsiteY1850" fmla="*/ 1205306 h 1287176"/>
                  <a:gd name="connsiteX1851" fmla="*/ 552135 w 1509196"/>
                  <a:gd name="connsiteY1851" fmla="*/ 1204578 h 1287176"/>
                  <a:gd name="connsiteX1852" fmla="*/ 553536 w 1509196"/>
                  <a:gd name="connsiteY1852" fmla="*/ 1203905 h 1287176"/>
                  <a:gd name="connsiteX1853" fmla="*/ 554993 w 1509196"/>
                  <a:gd name="connsiteY1853" fmla="*/ 1203177 h 1287176"/>
                  <a:gd name="connsiteX1854" fmla="*/ 556450 w 1509196"/>
                  <a:gd name="connsiteY1854" fmla="*/ 1202448 h 1287176"/>
                  <a:gd name="connsiteX1855" fmla="*/ 557851 w 1509196"/>
                  <a:gd name="connsiteY1855" fmla="*/ 1203177 h 1287176"/>
                  <a:gd name="connsiteX1856" fmla="*/ 560037 w 1509196"/>
                  <a:gd name="connsiteY1856" fmla="*/ 1203905 h 1287176"/>
                  <a:gd name="connsiteX1857" fmla="*/ 564352 w 1509196"/>
                  <a:gd name="connsiteY1857" fmla="*/ 1203905 h 1287176"/>
                  <a:gd name="connsiteX1858" fmla="*/ 565752 w 1509196"/>
                  <a:gd name="connsiteY1858" fmla="*/ 1203177 h 1287176"/>
                  <a:gd name="connsiteX1859" fmla="*/ 566481 w 1509196"/>
                  <a:gd name="connsiteY1859" fmla="*/ 1198133 h 1287176"/>
                  <a:gd name="connsiteX1860" fmla="*/ 567210 w 1509196"/>
                  <a:gd name="connsiteY1860" fmla="*/ 1196732 h 1287176"/>
                  <a:gd name="connsiteX1861" fmla="*/ 567938 w 1509196"/>
                  <a:gd name="connsiteY1861" fmla="*/ 1196732 h 1287176"/>
                  <a:gd name="connsiteX1862" fmla="*/ 571524 w 1509196"/>
                  <a:gd name="connsiteY1862" fmla="*/ 1198862 h 1287176"/>
                  <a:gd name="connsiteX1863" fmla="*/ 573654 w 1509196"/>
                  <a:gd name="connsiteY1863" fmla="*/ 1200319 h 1287176"/>
                  <a:gd name="connsiteX1864" fmla="*/ 575839 w 1509196"/>
                  <a:gd name="connsiteY1864" fmla="*/ 1200991 h 1287176"/>
                  <a:gd name="connsiteX1865" fmla="*/ 580827 w 1509196"/>
                  <a:gd name="connsiteY1865" fmla="*/ 1201720 h 1287176"/>
                  <a:gd name="connsiteX1866" fmla="*/ 583740 w 1509196"/>
                  <a:gd name="connsiteY1866" fmla="*/ 1202448 h 1287176"/>
                  <a:gd name="connsiteX1867" fmla="*/ 584413 w 1509196"/>
                  <a:gd name="connsiteY1867" fmla="*/ 1201720 h 1287176"/>
                  <a:gd name="connsiteX1868" fmla="*/ 585141 w 1509196"/>
                  <a:gd name="connsiteY1868" fmla="*/ 1202448 h 1287176"/>
                  <a:gd name="connsiteX1869" fmla="*/ 586598 w 1509196"/>
                  <a:gd name="connsiteY1869" fmla="*/ 1204578 h 1287176"/>
                  <a:gd name="connsiteX1870" fmla="*/ 586598 w 1509196"/>
                  <a:gd name="connsiteY1870" fmla="*/ 1205306 h 1287176"/>
                  <a:gd name="connsiteX1871" fmla="*/ 588728 w 1509196"/>
                  <a:gd name="connsiteY1871" fmla="*/ 1206035 h 1287176"/>
                  <a:gd name="connsiteX1872" fmla="*/ 590185 w 1509196"/>
                  <a:gd name="connsiteY1872" fmla="*/ 1205306 h 1287176"/>
                  <a:gd name="connsiteX1873" fmla="*/ 592314 w 1509196"/>
                  <a:gd name="connsiteY1873" fmla="*/ 1203177 h 1287176"/>
                  <a:gd name="connsiteX1874" fmla="*/ 593771 w 1509196"/>
                  <a:gd name="connsiteY1874" fmla="*/ 1202448 h 1287176"/>
                  <a:gd name="connsiteX1875" fmla="*/ 595228 w 1509196"/>
                  <a:gd name="connsiteY1875" fmla="*/ 1200991 h 1287176"/>
                  <a:gd name="connsiteX1876" fmla="*/ 595901 w 1509196"/>
                  <a:gd name="connsiteY1876" fmla="*/ 1199590 h 1287176"/>
                  <a:gd name="connsiteX1877" fmla="*/ 597358 w 1509196"/>
                  <a:gd name="connsiteY1877" fmla="*/ 1197405 h 1287176"/>
                  <a:gd name="connsiteX1878" fmla="*/ 598086 w 1509196"/>
                  <a:gd name="connsiteY1878" fmla="*/ 1195275 h 1287176"/>
                  <a:gd name="connsiteX1879" fmla="*/ 599487 w 1509196"/>
                  <a:gd name="connsiteY1879" fmla="*/ 1194547 h 1287176"/>
                  <a:gd name="connsiteX1880" fmla="*/ 600944 w 1509196"/>
                  <a:gd name="connsiteY1880" fmla="*/ 1193819 h 1287176"/>
                  <a:gd name="connsiteX1881" fmla="*/ 603802 w 1509196"/>
                  <a:gd name="connsiteY1881" fmla="*/ 1192418 h 1287176"/>
                  <a:gd name="connsiteX1882" fmla="*/ 605259 w 1509196"/>
                  <a:gd name="connsiteY1882" fmla="*/ 1191689 h 1287176"/>
                  <a:gd name="connsiteX1883" fmla="*/ 606716 w 1509196"/>
                  <a:gd name="connsiteY1883" fmla="*/ 1189504 h 1287176"/>
                  <a:gd name="connsiteX1884" fmla="*/ 608117 w 1509196"/>
                  <a:gd name="connsiteY1884" fmla="*/ 1188103 h 1287176"/>
                  <a:gd name="connsiteX1885" fmla="*/ 608845 w 1509196"/>
                  <a:gd name="connsiteY1885" fmla="*/ 1186646 h 1287176"/>
                  <a:gd name="connsiteX1886" fmla="*/ 610302 w 1509196"/>
                  <a:gd name="connsiteY1886" fmla="*/ 1186646 h 1287176"/>
                  <a:gd name="connsiteX1887" fmla="*/ 612432 w 1509196"/>
                  <a:gd name="connsiteY1887" fmla="*/ 1186646 h 1287176"/>
                  <a:gd name="connsiteX1888" fmla="*/ 613160 w 1509196"/>
                  <a:gd name="connsiteY1888" fmla="*/ 1186646 h 1287176"/>
                  <a:gd name="connsiteX1889" fmla="*/ 616018 w 1509196"/>
                  <a:gd name="connsiteY1889" fmla="*/ 1185917 h 1287176"/>
                  <a:gd name="connsiteX1890" fmla="*/ 618203 w 1509196"/>
                  <a:gd name="connsiteY1890" fmla="*/ 1184516 h 1287176"/>
                  <a:gd name="connsiteX1891" fmla="*/ 620333 w 1509196"/>
                  <a:gd name="connsiteY1891" fmla="*/ 1184516 h 1287176"/>
                  <a:gd name="connsiteX1892" fmla="*/ 621061 w 1509196"/>
                  <a:gd name="connsiteY1892" fmla="*/ 1184516 h 1287176"/>
                  <a:gd name="connsiteX1893" fmla="*/ 621790 w 1509196"/>
                  <a:gd name="connsiteY1893" fmla="*/ 1184516 h 1287176"/>
                  <a:gd name="connsiteX1894" fmla="*/ 623191 w 1509196"/>
                  <a:gd name="connsiteY1894" fmla="*/ 1184516 h 1287176"/>
                  <a:gd name="connsiteX1895" fmla="*/ 623919 w 1509196"/>
                  <a:gd name="connsiteY1895" fmla="*/ 1184516 h 1287176"/>
                  <a:gd name="connsiteX1896" fmla="*/ 625376 w 1509196"/>
                  <a:gd name="connsiteY1896" fmla="*/ 1184516 h 1287176"/>
                  <a:gd name="connsiteX1897" fmla="*/ 628234 w 1509196"/>
                  <a:gd name="connsiteY1897" fmla="*/ 1183059 h 1287176"/>
                  <a:gd name="connsiteX1898" fmla="*/ 629691 w 1509196"/>
                  <a:gd name="connsiteY1898" fmla="*/ 1182331 h 1287176"/>
                  <a:gd name="connsiteX1899" fmla="*/ 631092 w 1509196"/>
                  <a:gd name="connsiteY1899" fmla="*/ 1181602 h 1287176"/>
                  <a:gd name="connsiteX1900" fmla="*/ 631820 w 1509196"/>
                  <a:gd name="connsiteY1900" fmla="*/ 1181602 h 1287176"/>
                  <a:gd name="connsiteX1901" fmla="*/ 633950 w 1509196"/>
                  <a:gd name="connsiteY1901" fmla="*/ 1181602 h 1287176"/>
                  <a:gd name="connsiteX1902" fmla="*/ 634678 w 1509196"/>
                  <a:gd name="connsiteY1902" fmla="*/ 1180930 h 1287176"/>
                  <a:gd name="connsiteX1903" fmla="*/ 636135 w 1509196"/>
                  <a:gd name="connsiteY1903" fmla="*/ 1180930 h 1287176"/>
                  <a:gd name="connsiteX1904" fmla="*/ 697160 w 1509196"/>
                  <a:gd name="connsiteY1904" fmla="*/ 1117047 h 1287176"/>
                  <a:gd name="connsiteX1905" fmla="*/ 697160 w 1509196"/>
                  <a:gd name="connsiteY1905" fmla="*/ 1115590 h 1287176"/>
                  <a:gd name="connsiteX1906" fmla="*/ 697160 w 1509196"/>
                  <a:gd name="connsiteY1906" fmla="*/ 1112733 h 1287176"/>
                  <a:gd name="connsiteX1907" fmla="*/ 695703 w 1509196"/>
                  <a:gd name="connsiteY1907" fmla="*/ 1111276 h 1287176"/>
                  <a:gd name="connsiteX1908" fmla="*/ 695703 w 1509196"/>
                  <a:gd name="connsiteY1908" fmla="*/ 1108418 h 1287176"/>
                  <a:gd name="connsiteX1909" fmla="*/ 694974 w 1509196"/>
                  <a:gd name="connsiteY1909" fmla="*/ 1107689 h 1287176"/>
                  <a:gd name="connsiteX1910" fmla="*/ 692845 w 1509196"/>
                  <a:gd name="connsiteY1910" fmla="*/ 1107689 h 1287176"/>
                  <a:gd name="connsiteX1911" fmla="*/ 692845 w 1509196"/>
                  <a:gd name="connsiteY1911" fmla="*/ 1106232 h 1287176"/>
                  <a:gd name="connsiteX1912" fmla="*/ 693574 w 1509196"/>
                  <a:gd name="connsiteY1912" fmla="*/ 1105560 h 1287176"/>
                  <a:gd name="connsiteX1913" fmla="*/ 694302 w 1509196"/>
                  <a:gd name="connsiteY1913" fmla="*/ 1104103 h 1287176"/>
                  <a:gd name="connsiteX1914" fmla="*/ 693574 w 1509196"/>
                  <a:gd name="connsiteY1914" fmla="*/ 1101917 h 1287176"/>
                  <a:gd name="connsiteX1915" fmla="*/ 692845 w 1509196"/>
                  <a:gd name="connsiteY1915" fmla="*/ 1101245 h 1287176"/>
                  <a:gd name="connsiteX1916" fmla="*/ 689259 w 1509196"/>
                  <a:gd name="connsiteY1916" fmla="*/ 1104103 h 1287176"/>
                  <a:gd name="connsiteX1917" fmla="*/ 687802 w 1509196"/>
                  <a:gd name="connsiteY1917" fmla="*/ 1104103 h 1287176"/>
                  <a:gd name="connsiteX1918" fmla="*/ 687802 w 1509196"/>
                  <a:gd name="connsiteY1918" fmla="*/ 1103374 h 1287176"/>
                  <a:gd name="connsiteX1919" fmla="*/ 689259 w 1509196"/>
                  <a:gd name="connsiteY1919" fmla="*/ 1101245 h 1287176"/>
                  <a:gd name="connsiteX1920" fmla="*/ 689259 w 1509196"/>
                  <a:gd name="connsiteY1920" fmla="*/ 1100516 h 1287176"/>
                  <a:gd name="connsiteX1921" fmla="*/ 687073 w 1509196"/>
                  <a:gd name="connsiteY1921" fmla="*/ 1099060 h 1287176"/>
                  <a:gd name="connsiteX1922" fmla="*/ 687073 w 1509196"/>
                  <a:gd name="connsiteY1922" fmla="*/ 1098331 h 1287176"/>
                  <a:gd name="connsiteX1923" fmla="*/ 688530 w 1509196"/>
                  <a:gd name="connsiteY1923" fmla="*/ 1096202 h 1287176"/>
                  <a:gd name="connsiteX1924" fmla="*/ 687802 w 1509196"/>
                  <a:gd name="connsiteY1924" fmla="*/ 1094072 h 1287176"/>
                  <a:gd name="connsiteX1925" fmla="*/ 687073 w 1509196"/>
                  <a:gd name="connsiteY1925" fmla="*/ 1093344 h 1287176"/>
                  <a:gd name="connsiteX1926" fmla="*/ 682814 w 1509196"/>
                  <a:gd name="connsiteY1926" fmla="*/ 1094745 h 1287176"/>
                  <a:gd name="connsiteX1927" fmla="*/ 682086 w 1509196"/>
                  <a:gd name="connsiteY1927" fmla="*/ 1093344 h 1287176"/>
                  <a:gd name="connsiteX1928" fmla="*/ 681357 w 1509196"/>
                  <a:gd name="connsiteY1928" fmla="*/ 1093344 h 1287176"/>
                  <a:gd name="connsiteX1929" fmla="*/ 680629 w 1509196"/>
                  <a:gd name="connsiteY1929" fmla="*/ 1092615 h 1287176"/>
                  <a:gd name="connsiteX1930" fmla="*/ 681357 w 1509196"/>
                  <a:gd name="connsiteY1930" fmla="*/ 1091158 h 1287176"/>
                  <a:gd name="connsiteX1931" fmla="*/ 682086 w 1509196"/>
                  <a:gd name="connsiteY1931" fmla="*/ 1089757 h 1287176"/>
                  <a:gd name="connsiteX1932" fmla="*/ 682814 w 1509196"/>
                  <a:gd name="connsiteY1932" fmla="*/ 1088300 h 1287176"/>
                  <a:gd name="connsiteX1933" fmla="*/ 682086 w 1509196"/>
                  <a:gd name="connsiteY1933" fmla="*/ 1086899 h 1287176"/>
                  <a:gd name="connsiteX1934" fmla="*/ 681357 w 1509196"/>
                  <a:gd name="connsiteY1934" fmla="*/ 1082585 h 1287176"/>
                  <a:gd name="connsiteX1935" fmla="*/ 679228 w 1509196"/>
                  <a:gd name="connsiteY1935" fmla="*/ 1080399 h 1287176"/>
                  <a:gd name="connsiteX1936" fmla="*/ 679228 w 1509196"/>
                  <a:gd name="connsiteY1936" fmla="*/ 1078998 h 1287176"/>
                  <a:gd name="connsiteX1937" fmla="*/ 678499 w 1509196"/>
                  <a:gd name="connsiteY1937" fmla="*/ 1076813 h 1287176"/>
                  <a:gd name="connsiteX1938" fmla="*/ 679228 w 1509196"/>
                  <a:gd name="connsiteY1938" fmla="*/ 1076084 h 1287176"/>
                  <a:gd name="connsiteX1939" fmla="*/ 680629 w 1509196"/>
                  <a:gd name="connsiteY1939" fmla="*/ 1072498 h 1287176"/>
                  <a:gd name="connsiteX1940" fmla="*/ 680629 w 1509196"/>
                  <a:gd name="connsiteY1940" fmla="*/ 1070368 h 1287176"/>
                  <a:gd name="connsiteX1941" fmla="*/ 681357 w 1509196"/>
                  <a:gd name="connsiteY1941" fmla="*/ 1068911 h 1287176"/>
                  <a:gd name="connsiteX1942" fmla="*/ 682086 w 1509196"/>
                  <a:gd name="connsiteY1942" fmla="*/ 1067510 h 1287176"/>
                  <a:gd name="connsiteX1943" fmla="*/ 682086 w 1509196"/>
                  <a:gd name="connsiteY1943" fmla="*/ 1066053 h 1287176"/>
                  <a:gd name="connsiteX1944" fmla="*/ 681357 w 1509196"/>
                  <a:gd name="connsiteY1944" fmla="*/ 1064596 h 1287176"/>
                  <a:gd name="connsiteX1945" fmla="*/ 682086 w 1509196"/>
                  <a:gd name="connsiteY1945" fmla="*/ 1061739 h 1287176"/>
                  <a:gd name="connsiteX1946" fmla="*/ 680629 w 1509196"/>
                  <a:gd name="connsiteY1946" fmla="*/ 1059609 h 1287176"/>
                  <a:gd name="connsiteX1947" fmla="*/ 677771 w 1509196"/>
                  <a:gd name="connsiteY1947" fmla="*/ 1057424 h 1287176"/>
                  <a:gd name="connsiteX1948" fmla="*/ 677043 w 1509196"/>
                  <a:gd name="connsiteY1948" fmla="*/ 1056023 h 1287176"/>
                  <a:gd name="connsiteX1949" fmla="*/ 677771 w 1509196"/>
                  <a:gd name="connsiteY1949" fmla="*/ 1055294 h 1287176"/>
                  <a:gd name="connsiteX1950" fmla="*/ 677771 w 1509196"/>
                  <a:gd name="connsiteY1950" fmla="*/ 1053109 h 1287176"/>
                  <a:gd name="connsiteX1951" fmla="*/ 676314 w 1509196"/>
                  <a:gd name="connsiteY1951" fmla="*/ 1051708 h 1287176"/>
                  <a:gd name="connsiteX1952" fmla="*/ 677043 w 1509196"/>
                  <a:gd name="connsiteY1952" fmla="*/ 1050979 h 1287176"/>
                  <a:gd name="connsiteX1953" fmla="*/ 679228 w 1509196"/>
                  <a:gd name="connsiteY1953" fmla="*/ 1050251 h 1287176"/>
                  <a:gd name="connsiteX1954" fmla="*/ 679900 w 1509196"/>
                  <a:gd name="connsiteY1954" fmla="*/ 1049523 h 1287176"/>
                  <a:gd name="connsiteX1955" fmla="*/ 680629 w 1509196"/>
                  <a:gd name="connsiteY1955" fmla="*/ 1048850 h 1287176"/>
                  <a:gd name="connsiteX1956" fmla="*/ 681357 w 1509196"/>
                  <a:gd name="connsiteY1956" fmla="*/ 1047393 h 1287176"/>
                  <a:gd name="connsiteX1957" fmla="*/ 682814 w 1509196"/>
                  <a:gd name="connsiteY1957" fmla="*/ 1046665 h 1287176"/>
                  <a:gd name="connsiteX1958" fmla="*/ 684215 w 1509196"/>
                  <a:gd name="connsiteY1958" fmla="*/ 1045208 h 1287176"/>
                  <a:gd name="connsiteX1959" fmla="*/ 684215 w 1509196"/>
                  <a:gd name="connsiteY1959" fmla="*/ 1043807 h 1287176"/>
                  <a:gd name="connsiteX1960" fmla="*/ 683487 w 1509196"/>
                  <a:gd name="connsiteY1960" fmla="*/ 1042350 h 1287176"/>
                  <a:gd name="connsiteX1961" fmla="*/ 682086 w 1509196"/>
                  <a:gd name="connsiteY1961" fmla="*/ 1040220 h 1287176"/>
                  <a:gd name="connsiteX1962" fmla="*/ 680629 w 1509196"/>
                  <a:gd name="connsiteY1962" fmla="*/ 1038035 h 1287176"/>
                  <a:gd name="connsiteX1963" fmla="*/ 681357 w 1509196"/>
                  <a:gd name="connsiteY1963" fmla="*/ 1035905 h 1287176"/>
                  <a:gd name="connsiteX1964" fmla="*/ 679228 w 1509196"/>
                  <a:gd name="connsiteY1964" fmla="*/ 1030862 h 1287176"/>
                  <a:gd name="connsiteX1965" fmla="*/ 730894 w 1509196"/>
                  <a:gd name="connsiteY1965" fmla="*/ 1022961 h 1287176"/>
                  <a:gd name="connsiteX1966" fmla="*/ 727308 w 1509196"/>
                  <a:gd name="connsiteY1966" fmla="*/ 1022288 h 1287176"/>
                  <a:gd name="connsiteX1967" fmla="*/ 725179 w 1509196"/>
                  <a:gd name="connsiteY1967" fmla="*/ 1020831 h 1287176"/>
                  <a:gd name="connsiteX1968" fmla="*/ 720864 w 1509196"/>
                  <a:gd name="connsiteY1968" fmla="*/ 1017974 h 1287176"/>
                  <a:gd name="connsiteX1969" fmla="*/ 715820 w 1509196"/>
                  <a:gd name="connsiteY1969" fmla="*/ 1012930 h 1287176"/>
                  <a:gd name="connsiteX1970" fmla="*/ 715820 w 1509196"/>
                  <a:gd name="connsiteY1970" fmla="*/ 1010072 h 1287176"/>
                  <a:gd name="connsiteX1971" fmla="*/ 715092 w 1509196"/>
                  <a:gd name="connsiteY1971" fmla="*/ 1007214 h 1287176"/>
                  <a:gd name="connsiteX1972" fmla="*/ 712963 w 1509196"/>
                  <a:gd name="connsiteY1972" fmla="*/ 1007887 h 1287176"/>
                  <a:gd name="connsiteX1973" fmla="*/ 711506 w 1509196"/>
                  <a:gd name="connsiteY1973" fmla="*/ 1006486 h 1287176"/>
                  <a:gd name="connsiteX1974" fmla="*/ 710777 w 1509196"/>
                  <a:gd name="connsiteY1974" fmla="*/ 1006486 h 1287176"/>
                  <a:gd name="connsiteX1975" fmla="*/ 711506 w 1509196"/>
                  <a:gd name="connsiteY1975" fmla="*/ 1004300 h 1287176"/>
                  <a:gd name="connsiteX1976" fmla="*/ 710049 w 1509196"/>
                  <a:gd name="connsiteY1976" fmla="*/ 999985 h 1287176"/>
                  <a:gd name="connsiteX1977" fmla="*/ 710777 w 1509196"/>
                  <a:gd name="connsiteY1977" fmla="*/ 999313 h 1287176"/>
                  <a:gd name="connsiteX1978" fmla="*/ 712234 w 1509196"/>
                  <a:gd name="connsiteY1978" fmla="*/ 997856 h 1287176"/>
                  <a:gd name="connsiteX1979" fmla="*/ 712234 w 1509196"/>
                  <a:gd name="connsiteY1979" fmla="*/ 996399 h 1287176"/>
                  <a:gd name="connsiteX1980" fmla="*/ 710777 w 1509196"/>
                  <a:gd name="connsiteY1980" fmla="*/ 996399 h 1287176"/>
                  <a:gd name="connsiteX1981" fmla="*/ 710049 w 1509196"/>
                  <a:gd name="connsiteY1981" fmla="*/ 997128 h 1287176"/>
                  <a:gd name="connsiteX1982" fmla="*/ 708648 w 1509196"/>
                  <a:gd name="connsiteY1982" fmla="*/ 997856 h 1287176"/>
                  <a:gd name="connsiteX1983" fmla="*/ 707191 w 1509196"/>
                  <a:gd name="connsiteY1983" fmla="*/ 996399 h 1287176"/>
                  <a:gd name="connsiteX1984" fmla="*/ 702203 w 1509196"/>
                  <a:gd name="connsiteY1984" fmla="*/ 994998 h 1287176"/>
                  <a:gd name="connsiteX1985" fmla="*/ 701475 w 1509196"/>
                  <a:gd name="connsiteY1985" fmla="*/ 994270 h 1287176"/>
                  <a:gd name="connsiteX1986" fmla="*/ 692117 w 1509196"/>
                  <a:gd name="connsiteY1986" fmla="*/ 988498 h 1287176"/>
                  <a:gd name="connsiteX1987" fmla="*/ 691388 w 1509196"/>
                  <a:gd name="connsiteY1987" fmla="*/ 988498 h 1287176"/>
                  <a:gd name="connsiteX1988" fmla="*/ 690716 w 1509196"/>
                  <a:gd name="connsiteY1988" fmla="*/ 989226 h 1287176"/>
                  <a:gd name="connsiteX1989" fmla="*/ 687802 w 1509196"/>
                  <a:gd name="connsiteY1989" fmla="*/ 988498 h 1287176"/>
                  <a:gd name="connsiteX1990" fmla="*/ 687073 w 1509196"/>
                  <a:gd name="connsiteY1990" fmla="*/ 987825 h 1287176"/>
                  <a:gd name="connsiteX1991" fmla="*/ 686401 w 1509196"/>
                  <a:gd name="connsiteY1991" fmla="*/ 987825 h 1287176"/>
                  <a:gd name="connsiteX1992" fmla="*/ 686401 w 1509196"/>
                  <a:gd name="connsiteY1992" fmla="*/ 987097 h 1287176"/>
                  <a:gd name="connsiteX1993" fmla="*/ 687073 w 1509196"/>
                  <a:gd name="connsiteY1993" fmla="*/ 984239 h 1287176"/>
                  <a:gd name="connsiteX1994" fmla="*/ 687802 w 1509196"/>
                  <a:gd name="connsiteY1994" fmla="*/ 982054 h 1287176"/>
                  <a:gd name="connsiteX1995" fmla="*/ 689259 w 1509196"/>
                  <a:gd name="connsiteY1995" fmla="*/ 980597 h 1287176"/>
                  <a:gd name="connsiteX1996" fmla="*/ 689259 w 1509196"/>
                  <a:gd name="connsiteY1996" fmla="*/ 978467 h 1287176"/>
                  <a:gd name="connsiteX1997" fmla="*/ 688530 w 1509196"/>
                  <a:gd name="connsiteY1997" fmla="*/ 977739 h 1287176"/>
                  <a:gd name="connsiteX1998" fmla="*/ 687073 w 1509196"/>
                  <a:gd name="connsiteY1998" fmla="*/ 978467 h 1287176"/>
                  <a:gd name="connsiteX1999" fmla="*/ 686401 w 1509196"/>
                  <a:gd name="connsiteY1999" fmla="*/ 979196 h 1287176"/>
                  <a:gd name="connsiteX2000" fmla="*/ 685672 w 1509196"/>
                  <a:gd name="connsiteY2000" fmla="*/ 979196 h 1287176"/>
                  <a:gd name="connsiteX2001" fmla="*/ 684944 w 1509196"/>
                  <a:gd name="connsiteY2001" fmla="*/ 978467 h 1287176"/>
                  <a:gd name="connsiteX2002" fmla="*/ 685672 w 1509196"/>
                  <a:gd name="connsiteY2002" fmla="*/ 975609 h 1287176"/>
                  <a:gd name="connsiteX2003" fmla="*/ 685672 w 1509196"/>
                  <a:gd name="connsiteY2003" fmla="*/ 972023 h 1287176"/>
                  <a:gd name="connsiteX2004" fmla="*/ 684944 w 1509196"/>
                  <a:gd name="connsiteY2004" fmla="*/ 971294 h 1287176"/>
                  <a:gd name="connsiteX2005" fmla="*/ 684944 w 1509196"/>
                  <a:gd name="connsiteY2005" fmla="*/ 967708 h 1287176"/>
                  <a:gd name="connsiteX2006" fmla="*/ 679228 w 1509196"/>
                  <a:gd name="connsiteY2006" fmla="*/ 972751 h 1287176"/>
                  <a:gd name="connsiteX2007" fmla="*/ 676314 w 1509196"/>
                  <a:gd name="connsiteY2007" fmla="*/ 974881 h 1287176"/>
                  <a:gd name="connsiteX2008" fmla="*/ 674185 w 1509196"/>
                  <a:gd name="connsiteY2008" fmla="*/ 974881 h 1287176"/>
                  <a:gd name="connsiteX2009" fmla="*/ 673456 w 1509196"/>
                  <a:gd name="connsiteY2009" fmla="*/ 973424 h 1287176"/>
                  <a:gd name="connsiteX2010" fmla="*/ 673456 w 1509196"/>
                  <a:gd name="connsiteY2010" fmla="*/ 971294 h 1287176"/>
                  <a:gd name="connsiteX2011" fmla="*/ 672728 w 1509196"/>
                  <a:gd name="connsiteY2011" fmla="*/ 969165 h 1287176"/>
                  <a:gd name="connsiteX2012" fmla="*/ 671999 w 1509196"/>
                  <a:gd name="connsiteY2012" fmla="*/ 967708 h 1287176"/>
                  <a:gd name="connsiteX2013" fmla="*/ 669870 w 1509196"/>
                  <a:gd name="connsiteY2013" fmla="*/ 964122 h 1287176"/>
                  <a:gd name="connsiteX2014" fmla="*/ 669141 w 1509196"/>
                  <a:gd name="connsiteY2014" fmla="*/ 962665 h 1287176"/>
                  <a:gd name="connsiteX2015" fmla="*/ 669870 w 1509196"/>
                  <a:gd name="connsiteY2015" fmla="*/ 959807 h 1287176"/>
                  <a:gd name="connsiteX2016" fmla="*/ 667012 w 1509196"/>
                  <a:gd name="connsiteY2016" fmla="*/ 959078 h 1287176"/>
                  <a:gd name="connsiteX2017" fmla="*/ 665555 w 1509196"/>
                  <a:gd name="connsiteY2017" fmla="*/ 956220 h 1287176"/>
                  <a:gd name="connsiteX2018" fmla="*/ 669141 w 1509196"/>
                  <a:gd name="connsiteY2018" fmla="*/ 954763 h 1287176"/>
                  <a:gd name="connsiteX2019" fmla="*/ 668413 w 1509196"/>
                  <a:gd name="connsiteY2019" fmla="*/ 953363 h 1287176"/>
                  <a:gd name="connsiteX2020" fmla="*/ 669870 w 1509196"/>
                  <a:gd name="connsiteY2020" fmla="*/ 951177 h 1287176"/>
                  <a:gd name="connsiteX2021" fmla="*/ 669870 w 1509196"/>
                  <a:gd name="connsiteY2021" fmla="*/ 949776 h 1287176"/>
                  <a:gd name="connsiteX2022" fmla="*/ 669141 w 1509196"/>
                  <a:gd name="connsiteY2022" fmla="*/ 946190 h 1287176"/>
                  <a:gd name="connsiteX2023" fmla="*/ 668413 w 1509196"/>
                  <a:gd name="connsiteY2023" fmla="*/ 945461 h 1287176"/>
                  <a:gd name="connsiteX2024" fmla="*/ 668413 w 1509196"/>
                  <a:gd name="connsiteY2024" fmla="*/ 944733 h 1287176"/>
                  <a:gd name="connsiteX2025" fmla="*/ 670598 w 1509196"/>
                  <a:gd name="connsiteY2025" fmla="*/ 944733 h 1287176"/>
                  <a:gd name="connsiteX2026" fmla="*/ 674185 w 1509196"/>
                  <a:gd name="connsiteY2026" fmla="*/ 945461 h 1287176"/>
                  <a:gd name="connsiteX2027" fmla="*/ 674913 w 1509196"/>
                  <a:gd name="connsiteY2027" fmla="*/ 946190 h 1287176"/>
                  <a:gd name="connsiteX2028" fmla="*/ 675642 w 1509196"/>
                  <a:gd name="connsiteY2028" fmla="*/ 946862 h 1287176"/>
                  <a:gd name="connsiteX2029" fmla="*/ 674913 w 1509196"/>
                  <a:gd name="connsiteY2029" fmla="*/ 949776 h 1287176"/>
                  <a:gd name="connsiteX2030" fmla="*/ 674913 w 1509196"/>
                  <a:gd name="connsiteY2030" fmla="*/ 951177 h 1287176"/>
                  <a:gd name="connsiteX2031" fmla="*/ 676314 w 1509196"/>
                  <a:gd name="connsiteY2031" fmla="*/ 954035 h 1287176"/>
                  <a:gd name="connsiteX2032" fmla="*/ 678499 w 1509196"/>
                  <a:gd name="connsiteY2032" fmla="*/ 956949 h 1287176"/>
                  <a:gd name="connsiteX2033" fmla="*/ 681357 w 1509196"/>
                  <a:gd name="connsiteY2033" fmla="*/ 953363 h 1287176"/>
                  <a:gd name="connsiteX2034" fmla="*/ 685672 w 1509196"/>
                  <a:gd name="connsiteY2034" fmla="*/ 956220 h 1287176"/>
                  <a:gd name="connsiteX2035" fmla="*/ 686401 w 1509196"/>
                  <a:gd name="connsiteY2035" fmla="*/ 956220 h 1287176"/>
                  <a:gd name="connsiteX2036" fmla="*/ 690716 w 1509196"/>
                  <a:gd name="connsiteY2036" fmla="*/ 959078 h 1287176"/>
                  <a:gd name="connsiteX2037" fmla="*/ 692117 w 1509196"/>
                  <a:gd name="connsiteY2037" fmla="*/ 958350 h 1287176"/>
                  <a:gd name="connsiteX2038" fmla="*/ 693574 w 1509196"/>
                  <a:gd name="connsiteY2038" fmla="*/ 959078 h 1287176"/>
                  <a:gd name="connsiteX2039" fmla="*/ 694302 w 1509196"/>
                  <a:gd name="connsiteY2039" fmla="*/ 960535 h 1287176"/>
                  <a:gd name="connsiteX2040" fmla="*/ 695703 w 1509196"/>
                  <a:gd name="connsiteY2040" fmla="*/ 961264 h 1287176"/>
                  <a:gd name="connsiteX2041" fmla="*/ 696431 w 1509196"/>
                  <a:gd name="connsiteY2041" fmla="*/ 961264 h 1287176"/>
                  <a:gd name="connsiteX2042" fmla="*/ 696431 w 1509196"/>
                  <a:gd name="connsiteY2042" fmla="*/ 960535 h 1287176"/>
                  <a:gd name="connsiteX2043" fmla="*/ 697160 w 1509196"/>
                  <a:gd name="connsiteY2043" fmla="*/ 958350 h 1287176"/>
                  <a:gd name="connsiteX2044" fmla="*/ 697889 w 1509196"/>
                  <a:gd name="connsiteY2044" fmla="*/ 958350 h 1287176"/>
                  <a:gd name="connsiteX2045" fmla="*/ 700018 w 1509196"/>
                  <a:gd name="connsiteY2045" fmla="*/ 959078 h 1287176"/>
                  <a:gd name="connsiteX2046" fmla="*/ 700746 w 1509196"/>
                  <a:gd name="connsiteY2046" fmla="*/ 959078 h 1287176"/>
                  <a:gd name="connsiteX2047" fmla="*/ 701475 w 1509196"/>
                  <a:gd name="connsiteY2047" fmla="*/ 954763 h 1287176"/>
                  <a:gd name="connsiteX2048" fmla="*/ 700746 w 1509196"/>
                  <a:gd name="connsiteY2048" fmla="*/ 953363 h 1287176"/>
                  <a:gd name="connsiteX2049" fmla="*/ 698617 w 1509196"/>
                  <a:gd name="connsiteY2049" fmla="*/ 954035 h 1287176"/>
                  <a:gd name="connsiteX2050" fmla="*/ 697160 w 1509196"/>
                  <a:gd name="connsiteY2050" fmla="*/ 953363 h 1287176"/>
                  <a:gd name="connsiteX2051" fmla="*/ 696431 w 1509196"/>
                  <a:gd name="connsiteY2051" fmla="*/ 951177 h 1287176"/>
                  <a:gd name="connsiteX2052" fmla="*/ 698617 w 1509196"/>
                  <a:gd name="connsiteY2052" fmla="*/ 947591 h 1287176"/>
                  <a:gd name="connsiteX2053" fmla="*/ 699289 w 1509196"/>
                  <a:gd name="connsiteY2053" fmla="*/ 944733 h 1287176"/>
                  <a:gd name="connsiteX2054" fmla="*/ 698617 w 1509196"/>
                  <a:gd name="connsiteY2054" fmla="*/ 943276 h 1287176"/>
                  <a:gd name="connsiteX2055" fmla="*/ 697889 w 1509196"/>
                  <a:gd name="connsiteY2055" fmla="*/ 942603 h 1287176"/>
                  <a:gd name="connsiteX2056" fmla="*/ 698617 w 1509196"/>
                  <a:gd name="connsiteY2056" fmla="*/ 941146 h 1287176"/>
                  <a:gd name="connsiteX2057" fmla="*/ 700018 w 1509196"/>
                  <a:gd name="connsiteY2057" fmla="*/ 941146 h 1287176"/>
                  <a:gd name="connsiteX2058" fmla="*/ 701475 w 1509196"/>
                  <a:gd name="connsiteY2058" fmla="*/ 941146 h 1287176"/>
                  <a:gd name="connsiteX2059" fmla="*/ 702203 w 1509196"/>
                  <a:gd name="connsiteY2059" fmla="*/ 939689 h 1287176"/>
                  <a:gd name="connsiteX2060" fmla="*/ 704333 w 1509196"/>
                  <a:gd name="connsiteY2060" fmla="*/ 938961 h 1287176"/>
                  <a:gd name="connsiteX2061" fmla="*/ 705061 w 1509196"/>
                  <a:gd name="connsiteY2061" fmla="*/ 938288 h 1287176"/>
                  <a:gd name="connsiteX2062" fmla="*/ 703604 w 1509196"/>
                  <a:gd name="connsiteY2062" fmla="*/ 937560 h 1287176"/>
                  <a:gd name="connsiteX2063" fmla="*/ 700746 w 1509196"/>
                  <a:gd name="connsiteY2063" fmla="*/ 936831 h 1287176"/>
                  <a:gd name="connsiteX2064" fmla="*/ 694302 w 1509196"/>
                  <a:gd name="connsiteY2064" fmla="*/ 931116 h 1287176"/>
                  <a:gd name="connsiteX2065" fmla="*/ 690716 w 1509196"/>
                  <a:gd name="connsiteY2065" fmla="*/ 930387 h 1287176"/>
                  <a:gd name="connsiteX2066" fmla="*/ 690716 w 1509196"/>
                  <a:gd name="connsiteY2066" fmla="*/ 928930 h 1287176"/>
                  <a:gd name="connsiteX2067" fmla="*/ 697160 w 1509196"/>
                  <a:gd name="connsiteY2067" fmla="*/ 926801 h 1287176"/>
                  <a:gd name="connsiteX2068" fmla="*/ 699289 w 1509196"/>
                  <a:gd name="connsiteY2068" fmla="*/ 927529 h 1287176"/>
                  <a:gd name="connsiteX2069" fmla="*/ 699289 w 1509196"/>
                  <a:gd name="connsiteY2069" fmla="*/ 926801 h 1287176"/>
                  <a:gd name="connsiteX2070" fmla="*/ 700746 w 1509196"/>
                  <a:gd name="connsiteY2070" fmla="*/ 926072 h 1287176"/>
                  <a:gd name="connsiteX2071" fmla="*/ 699289 w 1509196"/>
                  <a:gd name="connsiteY2071" fmla="*/ 925344 h 1287176"/>
                  <a:gd name="connsiteX2072" fmla="*/ 699289 w 1509196"/>
                  <a:gd name="connsiteY2072" fmla="*/ 923887 h 1287176"/>
                  <a:gd name="connsiteX2073" fmla="*/ 696431 w 1509196"/>
                  <a:gd name="connsiteY2073" fmla="*/ 921757 h 1287176"/>
                  <a:gd name="connsiteX2074" fmla="*/ 693574 w 1509196"/>
                  <a:gd name="connsiteY2074" fmla="*/ 919628 h 1287176"/>
                  <a:gd name="connsiteX2075" fmla="*/ 692845 w 1509196"/>
                  <a:gd name="connsiteY2075" fmla="*/ 918899 h 1287176"/>
                  <a:gd name="connsiteX2076" fmla="*/ 692845 w 1509196"/>
                  <a:gd name="connsiteY2076" fmla="*/ 916714 h 1287176"/>
                  <a:gd name="connsiteX2077" fmla="*/ 693574 w 1509196"/>
                  <a:gd name="connsiteY2077" fmla="*/ 916042 h 1287176"/>
                  <a:gd name="connsiteX2078" fmla="*/ 694974 w 1509196"/>
                  <a:gd name="connsiteY2078" fmla="*/ 917443 h 1287176"/>
                  <a:gd name="connsiteX2079" fmla="*/ 695703 w 1509196"/>
                  <a:gd name="connsiteY2079" fmla="*/ 918171 h 1287176"/>
                  <a:gd name="connsiteX2080" fmla="*/ 697889 w 1509196"/>
                  <a:gd name="connsiteY2080" fmla="*/ 920300 h 1287176"/>
                  <a:gd name="connsiteX2081" fmla="*/ 700018 w 1509196"/>
                  <a:gd name="connsiteY2081" fmla="*/ 922486 h 1287176"/>
                  <a:gd name="connsiteX2082" fmla="*/ 700746 w 1509196"/>
                  <a:gd name="connsiteY2082" fmla="*/ 922486 h 1287176"/>
                  <a:gd name="connsiteX2083" fmla="*/ 700746 w 1509196"/>
                  <a:gd name="connsiteY2083" fmla="*/ 921029 h 1287176"/>
                  <a:gd name="connsiteX2084" fmla="*/ 701475 w 1509196"/>
                  <a:gd name="connsiteY2084" fmla="*/ 920300 h 1287176"/>
                  <a:gd name="connsiteX2085" fmla="*/ 702203 w 1509196"/>
                  <a:gd name="connsiteY2085" fmla="*/ 921029 h 1287176"/>
                  <a:gd name="connsiteX2086" fmla="*/ 705061 w 1509196"/>
                  <a:gd name="connsiteY2086" fmla="*/ 924615 h 1287176"/>
                  <a:gd name="connsiteX2087" fmla="*/ 705061 w 1509196"/>
                  <a:gd name="connsiteY2087" fmla="*/ 927529 h 1287176"/>
                  <a:gd name="connsiteX2088" fmla="*/ 705061 w 1509196"/>
                  <a:gd name="connsiteY2088" fmla="*/ 928202 h 1287176"/>
                  <a:gd name="connsiteX2089" fmla="*/ 705790 w 1509196"/>
                  <a:gd name="connsiteY2089" fmla="*/ 928930 h 1287176"/>
                  <a:gd name="connsiteX2090" fmla="*/ 705790 w 1509196"/>
                  <a:gd name="connsiteY2090" fmla="*/ 928202 h 1287176"/>
                  <a:gd name="connsiteX2091" fmla="*/ 706462 w 1509196"/>
                  <a:gd name="connsiteY2091" fmla="*/ 926801 h 1287176"/>
                  <a:gd name="connsiteX2092" fmla="*/ 706462 w 1509196"/>
                  <a:gd name="connsiteY2092" fmla="*/ 925344 h 1287176"/>
                  <a:gd name="connsiteX2093" fmla="*/ 708648 w 1509196"/>
                  <a:gd name="connsiteY2093" fmla="*/ 923214 h 1287176"/>
                  <a:gd name="connsiteX2094" fmla="*/ 712234 w 1509196"/>
                  <a:gd name="connsiteY2094" fmla="*/ 922486 h 1287176"/>
                  <a:gd name="connsiteX2095" fmla="*/ 712234 w 1509196"/>
                  <a:gd name="connsiteY2095" fmla="*/ 921757 h 1287176"/>
                  <a:gd name="connsiteX2096" fmla="*/ 712963 w 1509196"/>
                  <a:gd name="connsiteY2096" fmla="*/ 920300 h 1287176"/>
                  <a:gd name="connsiteX2097" fmla="*/ 711506 w 1509196"/>
                  <a:gd name="connsiteY2097" fmla="*/ 918899 h 1287176"/>
                  <a:gd name="connsiteX2098" fmla="*/ 711506 w 1509196"/>
                  <a:gd name="connsiteY2098" fmla="*/ 917443 h 1287176"/>
                  <a:gd name="connsiteX2099" fmla="*/ 718678 w 1509196"/>
                  <a:gd name="connsiteY2099" fmla="*/ 915313 h 1287176"/>
                  <a:gd name="connsiteX2100" fmla="*/ 719407 w 1509196"/>
                  <a:gd name="connsiteY2100" fmla="*/ 914585 h 1287176"/>
                  <a:gd name="connsiteX2101" fmla="*/ 720864 w 1509196"/>
                  <a:gd name="connsiteY2101" fmla="*/ 915313 h 1287176"/>
                  <a:gd name="connsiteX2102" fmla="*/ 722265 w 1509196"/>
                  <a:gd name="connsiteY2102" fmla="*/ 914585 h 1287176"/>
                  <a:gd name="connsiteX2103" fmla="*/ 723722 w 1509196"/>
                  <a:gd name="connsiteY2103" fmla="*/ 913856 h 1287176"/>
                  <a:gd name="connsiteX2104" fmla="*/ 724450 w 1509196"/>
                  <a:gd name="connsiteY2104" fmla="*/ 910998 h 1287176"/>
                  <a:gd name="connsiteX2105" fmla="*/ 725851 w 1509196"/>
                  <a:gd name="connsiteY2105" fmla="*/ 910270 h 1287176"/>
                  <a:gd name="connsiteX2106" fmla="*/ 725851 w 1509196"/>
                  <a:gd name="connsiteY2106" fmla="*/ 908140 h 1287176"/>
                  <a:gd name="connsiteX2107" fmla="*/ 727308 w 1509196"/>
                  <a:gd name="connsiteY2107" fmla="*/ 903826 h 1287176"/>
                  <a:gd name="connsiteX2108" fmla="*/ 728036 w 1509196"/>
                  <a:gd name="connsiteY2108" fmla="*/ 902369 h 1287176"/>
                  <a:gd name="connsiteX2109" fmla="*/ 728765 w 1509196"/>
                  <a:gd name="connsiteY2109" fmla="*/ 900239 h 1287176"/>
                  <a:gd name="connsiteX2110" fmla="*/ 730894 w 1509196"/>
                  <a:gd name="connsiteY2110" fmla="*/ 898054 h 1287176"/>
                  <a:gd name="connsiteX2111" fmla="*/ 736666 w 1509196"/>
                  <a:gd name="connsiteY2111" fmla="*/ 895924 h 1287176"/>
                  <a:gd name="connsiteX2112" fmla="*/ 734481 w 1509196"/>
                  <a:gd name="connsiteY2112" fmla="*/ 893066 h 1287176"/>
                  <a:gd name="connsiteX2113" fmla="*/ 735209 w 1509196"/>
                  <a:gd name="connsiteY2113" fmla="*/ 890881 h 1287176"/>
                  <a:gd name="connsiteX2114" fmla="*/ 735938 w 1509196"/>
                  <a:gd name="connsiteY2114" fmla="*/ 890881 h 1287176"/>
                  <a:gd name="connsiteX2115" fmla="*/ 735938 w 1509196"/>
                  <a:gd name="connsiteY2115" fmla="*/ 884437 h 1287176"/>
                  <a:gd name="connsiteX2116" fmla="*/ 735938 w 1509196"/>
                  <a:gd name="connsiteY2116" fmla="*/ 883708 h 1287176"/>
                  <a:gd name="connsiteX2117" fmla="*/ 735209 w 1509196"/>
                  <a:gd name="connsiteY2117" fmla="*/ 883708 h 1287176"/>
                  <a:gd name="connsiteX2118" fmla="*/ 733024 w 1509196"/>
                  <a:gd name="connsiteY2118" fmla="*/ 884437 h 1287176"/>
                  <a:gd name="connsiteX2119" fmla="*/ 730894 w 1509196"/>
                  <a:gd name="connsiteY2119" fmla="*/ 885837 h 1287176"/>
                  <a:gd name="connsiteX2120" fmla="*/ 730166 w 1509196"/>
                  <a:gd name="connsiteY2120" fmla="*/ 885837 h 1287176"/>
                  <a:gd name="connsiteX2121" fmla="*/ 727308 w 1509196"/>
                  <a:gd name="connsiteY2121" fmla="*/ 885165 h 1287176"/>
                  <a:gd name="connsiteX2122" fmla="*/ 726580 w 1509196"/>
                  <a:gd name="connsiteY2122" fmla="*/ 885837 h 1287176"/>
                  <a:gd name="connsiteX2123" fmla="*/ 724450 w 1509196"/>
                  <a:gd name="connsiteY2123" fmla="*/ 884437 h 1287176"/>
                  <a:gd name="connsiteX2124" fmla="*/ 725179 w 1509196"/>
                  <a:gd name="connsiteY2124" fmla="*/ 882251 h 1287176"/>
                  <a:gd name="connsiteX2125" fmla="*/ 724450 w 1509196"/>
                  <a:gd name="connsiteY2125" fmla="*/ 880850 h 1287176"/>
                  <a:gd name="connsiteX2126" fmla="*/ 726580 w 1509196"/>
                  <a:gd name="connsiteY2126" fmla="*/ 877264 h 1287176"/>
                  <a:gd name="connsiteX2127" fmla="*/ 725851 w 1509196"/>
                  <a:gd name="connsiteY2127" fmla="*/ 875078 h 1287176"/>
                  <a:gd name="connsiteX2128" fmla="*/ 724450 w 1509196"/>
                  <a:gd name="connsiteY2128" fmla="*/ 872949 h 1287176"/>
                  <a:gd name="connsiteX2129" fmla="*/ 722993 w 1509196"/>
                  <a:gd name="connsiteY2129" fmla="*/ 872949 h 1287176"/>
                  <a:gd name="connsiteX2130" fmla="*/ 720864 w 1509196"/>
                  <a:gd name="connsiteY2130" fmla="*/ 873677 h 1287176"/>
                  <a:gd name="connsiteX2131" fmla="*/ 718678 w 1509196"/>
                  <a:gd name="connsiteY2131" fmla="*/ 875807 h 1287176"/>
                  <a:gd name="connsiteX2132" fmla="*/ 718678 w 1509196"/>
                  <a:gd name="connsiteY2132" fmla="*/ 875807 h 1287176"/>
                  <a:gd name="connsiteX2133" fmla="*/ 717277 w 1509196"/>
                  <a:gd name="connsiteY2133" fmla="*/ 875807 h 1287176"/>
                  <a:gd name="connsiteX2134" fmla="*/ 716549 w 1509196"/>
                  <a:gd name="connsiteY2134" fmla="*/ 875078 h 1287176"/>
                  <a:gd name="connsiteX2135" fmla="*/ 716549 w 1509196"/>
                  <a:gd name="connsiteY2135" fmla="*/ 872220 h 1287176"/>
                  <a:gd name="connsiteX2136" fmla="*/ 717277 w 1509196"/>
                  <a:gd name="connsiteY2136" fmla="*/ 871492 h 1287176"/>
                  <a:gd name="connsiteX2137" fmla="*/ 717277 w 1509196"/>
                  <a:gd name="connsiteY2137" fmla="*/ 870763 h 1287176"/>
                  <a:gd name="connsiteX2138" fmla="*/ 717277 w 1509196"/>
                  <a:gd name="connsiteY2138" fmla="*/ 870091 h 1287176"/>
                  <a:gd name="connsiteX2139" fmla="*/ 716549 w 1509196"/>
                  <a:gd name="connsiteY2139" fmla="*/ 867906 h 1287176"/>
                  <a:gd name="connsiteX2140" fmla="*/ 717277 w 1509196"/>
                  <a:gd name="connsiteY2140" fmla="*/ 866505 h 1287176"/>
                  <a:gd name="connsiteX2141" fmla="*/ 717950 w 1509196"/>
                  <a:gd name="connsiteY2141" fmla="*/ 866505 h 1287176"/>
                  <a:gd name="connsiteX2142" fmla="*/ 719407 w 1509196"/>
                  <a:gd name="connsiteY2142" fmla="*/ 865048 h 1287176"/>
                  <a:gd name="connsiteX2143" fmla="*/ 720135 w 1509196"/>
                  <a:gd name="connsiteY2143" fmla="*/ 865776 h 1287176"/>
                  <a:gd name="connsiteX2144" fmla="*/ 721592 w 1509196"/>
                  <a:gd name="connsiteY2144" fmla="*/ 865776 h 1287176"/>
                  <a:gd name="connsiteX2145" fmla="*/ 722265 w 1509196"/>
                  <a:gd name="connsiteY2145" fmla="*/ 865048 h 1287176"/>
                  <a:gd name="connsiteX2146" fmla="*/ 721592 w 1509196"/>
                  <a:gd name="connsiteY2146" fmla="*/ 865048 h 1287176"/>
                  <a:gd name="connsiteX2147" fmla="*/ 721592 w 1509196"/>
                  <a:gd name="connsiteY2147" fmla="*/ 864319 h 1287176"/>
                  <a:gd name="connsiteX2148" fmla="*/ 721592 w 1509196"/>
                  <a:gd name="connsiteY2148" fmla="*/ 863591 h 1287176"/>
                  <a:gd name="connsiteX2149" fmla="*/ 722993 w 1509196"/>
                  <a:gd name="connsiteY2149" fmla="*/ 862918 h 1287176"/>
                  <a:gd name="connsiteX2150" fmla="*/ 722993 w 1509196"/>
                  <a:gd name="connsiteY2150" fmla="*/ 862190 h 1287176"/>
                  <a:gd name="connsiteX2151" fmla="*/ 722993 w 1509196"/>
                  <a:gd name="connsiteY2151" fmla="*/ 861461 h 1287176"/>
                  <a:gd name="connsiteX2152" fmla="*/ 724450 w 1509196"/>
                  <a:gd name="connsiteY2152" fmla="*/ 861461 h 1287176"/>
                  <a:gd name="connsiteX2153" fmla="*/ 725851 w 1509196"/>
                  <a:gd name="connsiteY2153" fmla="*/ 860733 h 1287176"/>
                  <a:gd name="connsiteX2154" fmla="*/ 725179 w 1509196"/>
                  <a:gd name="connsiteY2154" fmla="*/ 860004 h 1287176"/>
                  <a:gd name="connsiteX2155" fmla="*/ 724450 w 1509196"/>
                  <a:gd name="connsiteY2155" fmla="*/ 858603 h 1287176"/>
                  <a:gd name="connsiteX2156" fmla="*/ 725179 w 1509196"/>
                  <a:gd name="connsiteY2156" fmla="*/ 858603 h 1287176"/>
                  <a:gd name="connsiteX2157" fmla="*/ 726580 w 1509196"/>
                  <a:gd name="connsiteY2157" fmla="*/ 858603 h 1287176"/>
                  <a:gd name="connsiteX2158" fmla="*/ 726580 w 1509196"/>
                  <a:gd name="connsiteY2158" fmla="*/ 857875 h 1287176"/>
                  <a:gd name="connsiteX2159" fmla="*/ 725851 w 1509196"/>
                  <a:gd name="connsiteY2159" fmla="*/ 857146 h 1287176"/>
                  <a:gd name="connsiteX2160" fmla="*/ 724450 w 1509196"/>
                  <a:gd name="connsiteY2160" fmla="*/ 856418 h 1287176"/>
                  <a:gd name="connsiteX2161" fmla="*/ 722993 w 1509196"/>
                  <a:gd name="connsiteY2161" fmla="*/ 855689 h 1287176"/>
                  <a:gd name="connsiteX2162" fmla="*/ 721592 w 1509196"/>
                  <a:gd name="connsiteY2162" fmla="*/ 855689 h 1287176"/>
                  <a:gd name="connsiteX2163" fmla="*/ 720864 w 1509196"/>
                  <a:gd name="connsiteY2163" fmla="*/ 855689 h 1287176"/>
                  <a:gd name="connsiteX2164" fmla="*/ 721592 w 1509196"/>
                  <a:gd name="connsiteY2164" fmla="*/ 854288 h 1287176"/>
                  <a:gd name="connsiteX2165" fmla="*/ 727308 w 1509196"/>
                  <a:gd name="connsiteY2165" fmla="*/ 855017 h 1287176"/>
                  <a:gd name="connsiteX2166" fmla="*/ 729437 w 1509196"/>
                  <a:gd name="connsiteY2166" fmla="*/ 855017 h 1287176"/>
                  <a:gd name="connsiteX2167" fmla="*/ 733752 w 1509196"/>
                  <a:gd name="connsiteY2167" fmla="*/ 855017 h 1287176"/>
                  <a:gd name="connsiteX2168" fmla="*/ 734481 w 1509196"/>
                  <a:gd name="connsiteY2168" fmla="*/ 855689 h 1287176"/>
                  <a:gd name="connsiteX2169" fmla="*/ 735209 w 1509196"/>
                  <a:gd name="connsiteY2169" fmla="*/ 856418 h 1287176"/>
                  <a:gd name="connsiteX2170" fmla="*/ 735938 w 1509196"/>
                  <a:gd name="connsiteY2170" fmla="*/ 856418 h 1287176"/>
                  <a:gd name="connsiteX2171" fmla="*/ 736666 w 1509196"/>
                  <a:gd name="connsiteY2171" fmla="*/ 855689 h 1287176"/>
                  <a:gd name="connsiteX2172" fmla="*/ 737339 w 1509196"/>
                  <a:gd name="connsiteY2172" fmla="*/ 855689 h 1287176"/>
                  <a:gd name="connsiteX2173" fmla="*/ 738796 w 1509196"/>
                  <a:gd name="connsiteY2173" fmla="*/ 855689 h 1287176"/>
                  <a:gd name="connsiteX2174" fmla="*/ 739524 w 1509196"/>
                  <a:gd name="connsiteY2174" fmla="*/ 855689 h 1287176"/>
                  <a:gd name="connsiteX2175" fmla="*/ 740253 w 1509196"/>
                  <a:gd name="connsiteY2175" fmla="*/ 855017 h 1287176"/>
                  <a:gd name="connsiteX2176" fmla="*/ 740253 w 1509196"/>
                  <a:gd name="connsiteY2176" fmla="*/ 854288 h 1287176"/>
                  <a:gd name="connsiteX2177" fmla="*/ 739524 w 1509196"/>
                  <a:gd name="connsiteY2177" fmla="*/ 854288 h 1287176"/>
                  <a:gd name="connsiteX2178" fmla="*/ 738796 w 1509196"/>
                  <a:gd name="connsiteY2178" fmla="*/ 853560 h 1287176"/>
                  <a:gd name="connsiteX2179" fmla="*/ 738067 w 1509196"/>
                  <a:gd name="connsiteY2179" fmla="*/ 853560 h 1287176"/>
                  <a:gd name="connsiteX2180" fmla="*/ 736666 w 1509196"/>
                  <a:gd name="connsiteY2180" fmla="*/ 853560 h 1287176"/>
                  <a:gd name="connsiteX2181" fmla="*/ 735938 w 1509196"/>
                  <a:gd name="connsiteY2181" fmla="*/ 852832 h 1287176"/>
                  <a:gd name="connsiteX2182" fmla="*/ 734481 w 1509196"/>
                  <a:gd name="connsiteY2182" fmla="*/ 852832 h 1287176"/>
                  <a:gd name="connsiteX2183" fmla="*/ 734481 w 1509196"/>
                  <a:gd name="connsiteY2183" fmla="*/ 849974 h 1287176"/>
                  <a:gd name="connsiteX2184" fmla="*/ 733024 w 1509196"/>
                  <a:gd name="connsiteY2184" fmla="*/ 848517 h 1287176"/>
                  <a:gd name="connsiteX2185" fmla="*/ 732351 w 1509196"/>
                  <a:gd name="connsiteY2185" fmla="*/ 847116 h 1287176"/>
                  <a:gd name="connsiteX2186" fmla="*/ 730166 w 1509196"/>
                  <a:gd name="connsiteY2186" fmla="*/ 846387 h 1287176"/>
                  <a:gd name="connsiteX2187" fmla="*/ 729437 w 1509196"/>
                  <a:gd name="connsiteY2187" fmla="*/ 844930 h 1287176"/>
                  <a:gd name="connsiteX2188" fmla="*/ 730166 w 1509196"/>
                  <a:gd name="connsiteY2188" fmla="*/ 844202 h 1287176"/>
                  <a:gd name="connsiteX2189" fmla="*/ 730166 w 1509196"/>
                  <a:gd name="connsiteY2189" fmla="*/ 843529 h 1287176"/>
                  <a:gd name="connsiteX2190" fmla="*/ 730894 w 1509196"/>
                  <a:gd name="connsiteY2190" fmla="*/ 842072 h 1287176"/>
                  <a:gd name="connsiteX2191" fmla="*/ 732351 w 1509196"/>
                  <a:gd name="connsiteY2191" fmla="*/ 842072 h 1287176"/>
                  <a:gd name="connsiteX2192" fmla="*/ 733752 w 1509196"/>
                  <a:gd name="connsiteY2192" fmla="*/ 842072 h 1287176"/>
                  <a:gd name="connsiteX2193" fmla="*/ 735938 w 1509196"/>
                  <a:gd name="connsiteY2193" fmla="*/ 840616 h 1287176"/>
                  <a:gd name="connsiteX2194" fmla="*/ 736666 w 1509196"/>
                  <a:gd name="connsiteY2194" fmla="*/ 841344 h 1287176"/>
                  <a:gd name="connsiteX2195" fmla="*/ 738067 w 1509196"/>
                  <a:gd name="connsiteY2195" fmla="*/ 842801 h 1287176"/>
                  <a:gd name="connsiteX2196" fmla="*/ 738796 w 1509196"/>
                  <a:gd name="connsiteY2196" fmla="*/ 843529 h 1287176"/>
                  <a:gd name="connsiteX2197" fmla="*/ 739524 w 1509196"/>
                  <a:gd name="connsiteY2197" fmla="*/ 844202 h 1287176"/>
                  <a:gd name="connsiteX2198" fmla="*/ 741654 w 1509196"/>
                  <a:gd name="connsiteY2198" fmla="*/ 844202 h 1287176"/>
                  <a:gd name="connsiteX2199" fmla="*/ 743110 w 1509196"/>
                  <a:gd name="connsiteY2199" fmla="*/ 842801 h 1287176"/>
                  <a:gd name="connsiteX2200" fmla="*/ 743110 w 1509196"/>
                  <a:gd name="connsiteY2200" fmla="*/ 839943 h 1287176"/>
                  <a:gd name="connsiteX2201" fmla="*/ 744511 w 1509196"/>
                  <a:gd name="connsiteY2201" fmla="*/ 839215 h 1287176"/>
                  <a:gd name="connsiteX2202" fmla="*/ 746697 w 1509196"/>
                  <a:gd name="connsiteY2202" fmla="*/ 837758 h 1287176"/>
                  <a:gd name="connsiteX2203" fmla="*/ 746697 w 1509196"/>
                  <a:gd name="connsiteY2203" fmla="*/ 837029 h 1287176"/>
                  <a:gd name="connsiteX2204" fmla="*/ 746697 w 1509196"/>
                  <a:gd name="connsiteY2204" fmla="*/ 834900 h 1287176"/>
                  <a:gd name="connsiteX2205" fmla="*/ 746697 w 1509196"/>
                  <a:gd name="connsiteY2205" fmla="*/ 833443 h 1287176"/>
                  <a:gd name="connsiteX2206" fmla="*/ 746697 w 1509196"/>
                  <a:gd name="connsiteY2206" fmla="*/ 832042 h 1287176"/>
                  <a:gd name="connsiteX2207" fmla="*/ 747425 w 1509196"/>
                  <a:gd name="connsiteY2207" fmla="*/ 832042 h 1287176"/>
                  <a:gd name="connsiteX2208" fmla="*/ 748154 w 1509196"/>
                  <a:gd name="connsiteY2208" fmla="*/ 833443 h 1287176"/>
                  <a:gd name="connsiteX2209" fmla="*/ 749555 w 1509196"/>
                  <a:gd name="connsiteY2209" fmla="*/ 834900 h 1287176"/>
                  <a:gd name="connsiteX2210" fmla="*/ 749555 w 1509196"/>
                  <a:gd name="connsiteY2210" fmla="*/ 836357 h 1287176"/>
                  <a:gd name="connsiteX2211" fmla="*/ 748826 w 1509196"/>
                  <a:gd name="connsiteY2211" fmla="*/ 839943 h 1287176"/>
                  <a:gd name="connsiteX2212" fmla="*/ 748154 w 1509196"/>
                  <a:gd name="connsiteY2212" fmla="*/ 841344 h 1287176"/>
                  <a:gd name="connsiteX2213" fmla="*/ 748826 w 1509196"/>
                  <a:gd name="connsiteY2213" fmla="*/ 842072 h 1287176"/>
                  <a:gd name="connsiteX2214" fmla="*/ 748826 w 1509196"/>
                  <a:gd name="connsiteY2214" fmla="*/ 842801 h 1287176"/>
                  <a:gd name="connsiteX2215" fmla="*/ 749555 w 1509196"/>
                  <a:gd name="connsiteY2215" fmla="*/ 842072 h 1287176"/>
                  <a:gd name="connsiteX2216" fmla="*/ 750283 w 1509196"/>
                  <a:gd name="connsiteY2216" fmla="*/ 842801 h 1287176"/>
                  <a:gd name="connsiteX2217" fmla="*/ 751012 w 1509196"/>
                  <a:gd name="connsiteY2217" fmla="*/ 843529 h 1287176"/>
                  <a:gd name="connsiteX2218" fmla="*/ 751012 w 1509196"/>
                  <a:gd name="connsiteY2218" fmla="*/ 844930 h 1287176"/>
                  <a:gd name="connsiteX2219" fmla="*/ 751012 w 1509196"/>
                  <a:gd name="connsiteY2219" fmla="*/ 846387 h 1287176"/>
                  <a:gd name="connsiteX2220" fmla="*/ 751012 w 1509196"/>
                  <a:gd name="connsiteY2220" fmla="*/ 847844 h 1287176"/>
                  <a:gd name="connsiteX2221" fmla="*/ 750283 w 1509196"/>
                  <a:gd name="connsiteY2221" fmla="*/ 850702 h 1287176"/>
                  <a:gd name="connsiteX2222" fmla="*/ 748826 w 1509196"/>
                  <a:gd name="connsiteY2222" fmla="*/ 852832 h 1287176"/>
                  <a:gd name="connsiteX2223" fmla="*/ 748826 w 1509196"/>
                  <a:gd name="connsiteY2223" fmla="*/ 855017 h 1287176"/>
                  <a:gd name="connsiteX2224" fmla="*/ 749555 w 1509196"/>
                  <a:gd name="connsiteY2224" fmla="*/ 855689 h 1287176"/>
                  <a:gd name="connsiteX2225" fmla="*/ 750283 w 1509196"/>
                  <a:gd name="connsiteY2225" fmla="*/ 855689 h 1287176"/>
                  <a:gd name="connsiteX2226" fmla="*/ 750283 w 1509196"/>
                  <a:gd name="connsiteY2226" fmla="*/ 852832 h 1287176"/>
                  <a:gd name="connsiteX2227" fmla="*/ 751012 w 1509196"/>
                  <a:gd name="connsiteY2227" fmla="*/ 852103 h 1287176"/>
                  <a:gd name="connsiteX2228" fmla="*/ 751740 w 1509196"/>
                  <a:gd name="connsiteY2228" fmla="*/ 852103 h 1287176"/>
                  <a:gd name="connsiteX2229" fmla="*/ 751740 w 1509196"/>
                  <a:gd name="connsiteY2229" fmla="*/ 851431 h 1287176"/>
                  <a:gd name="connsiteX2230" fmla="*/ 751740 w 1509196"/>
                  <a:gd name="connsiteY2230" fmla="*/ 850702 h 1287176"/>
                  <a:gd name="connsiteX2231" fmla="*/ 752413 w 1509196"/>
                  <a:gd name="connsiteY2231" fmla="*/ 849974 h 1287176"/>
                  <a:gd name="connsiteX2232" fmla="*/ 752413 w 1509196"/>
                  <a:gd name="connsiteY2232" fmla="*/ 849245 h 1287176"/>
                  <a:gd name="connsiteX2233" fmla="*/ 753870 w 1509196"/>
                  <a:gd name="connsiteY2233" fmla="*/ 849245 h 1287176"/>
                  <a:gd name="connsiteX2234" fmla="*/ 753870 w 1509196"/>
                  <a:gd name="connsiteY2234" fmla="*/ 847844 h 1287176"/>
                  <a:gd name="connsiteX2235" fmla="*/ 753870 w 1509196"/>
                  <a:gd name="connsiteY2235" fmla="*/ 846387 h 1287176"/>
                  <a:gd name="connsiteX2236" fmla="*/ 754598 w 1509196"/>
                  <a:gd name="connsiteY2236" fmla="*/ 846387 h 1287176"/>
                  <a:gd name="connsiteX2237" fmla="*/ 754598 w 1509196"/>
                  <a:gd name="connsiteY2237" fmla="*/ 845659 h 1287176"/>
                  <a:gd name="connsiteX2238" fmla="*/ 754598 w 1509196"/>
                  <a:gd name="connsiteY2238" fmla="*/ 842801 h 1287176"/>
                  <a:gd name="connsiteX2239" fmla="*/ 755327 w 1509196"/>
                  <a:gd name="connsiteY2239" fmla="*/ 842072 h 1287176"/>
                  <a:gd name="connsiteX2240" fmla="*/ 756728 w 1509196"/>
                  <a:gd name="connsiteY2240" fmla="*/ 841344 h 1287176"/>
                  <a:gd name="connsiteX2241" fmla="*/ 757456 w 1509196"/>
                  <a:gd name="connsiteY2241" fmla="*/ 841344 h 1287176"/>
                  <a:gd name="connsiteX2242" fmla="*/ 756728 w 1509196"/>
                  <a:gd name="connsiteY2242" fmla="*/ 839943 h 1287176"/>
                  <a:gd name="connsiteX2243" fmla="*/ 755999 w 1509196"/>
                  <a:gd name="connsiteY2243" fmla="*/ 839943 h 1287176"/>
                  <a:gd name="connsiteX2244" fmla="*/ 754598 w 1509196"/>
                  <a:gd name="connsiteY2244" fmla="*/ 840616 h 1287176"/>
                  <a:gd name="connsiteX2245" fmla="*/ 753870 w 1509196"/>
                  <a:gd name="connsiteY2245" fmla="*/ 839943 h 1287176"/>
                  <a:gd name="connsiteX2246" fmla="*/ 754598 w 1509196"/>
                  <a:gd name="connsiteY2246" fmla="*/ 838486 h 1287176"/>
                  <a:gd name="connsiteX2247" fmla="*/ 754598 w 1509196"/>
                  <a:gd name="connsiteY2247" fmla="*/ 837758 h 1287176"/>
                  <a:gd name="connsiteX2248" fmla="*/ 755999 w 1509196"/>
                  <a:gd name="connsiteY2248" fmla="*/ 836357 h 1287176"/>
                  <a:gd name="connsiteX2249" fmla="*/ 756728 w 1509196"/>
                  <a:gd name="connsiteY2249" fmla="*/ 834171 h 1287176"/>
                  <a:gd name="connsiteX2250" fmla="*/ 756728 w 1509196"/>
                  <a:gd name="connsiteY2250" fmla="*/ 833443 h 1287176"/>
                  <a:gd name="connsiteX2251" fmla="*/ 757456 w 1509196"/>
                  <a:gd name="connsiteY2251" fmla="*/ 832042 h 1287176"/>
                  <a:gd name="connsiteX2252" fmla="*/ 756728 w 1509196"/>
                  <a:gd name="connsiteY2252" fmla="*/ 831313 h 1287176"/>
                  <a:gd name="connsiteX2253" fmla="*/ 757456 w 1509196"/>
                  <a:gd name="connsiteY2253" fmla="*/ 830585 h 1287176"/>
                  <a:gd name="connsiteX2254" fmla="*/ 758185 w 1509196"/>
                  <a:gd name="connsiteY2254" fmla="*/ 830585 h 1287176"/>
                  <a:gd name="connsiteX2255" fmla="*/ 758913 w 1509196"/>
                  <a:gd name="connsiteY2255" fmla="*/ 828455 h 1287176"/>
                  <a:gd name="connsiteX2256" fmla="*/ 761042 w 1509196"/>
                  <a:gd name="connsiteY2256" fmla="*/ 828455 h 1287176"/>
                  <a:gd name="connsiteX2257" fmla="*/ 760314 w 1509196"/>
                  <a:gd name="connsiteY2257" fmla="*/ 827727 h 1287176"/>
                  <a:gd name="connsiteX2258" fmla="*/ 762500 w 1509196"/>
                  <a:gd name="connsiteY2258" fmla="*/ 828455 h 1287176"/>
                  <a:gd name="connsiteX2259" fmla="*/ 762500 w 1509196"/>
                  <a:gd name="connsiteY2259" fmla="*/ 829128 h 1287176"/>
                  <a:gd name="connsiteX2260" fmla="*/ 762500 w 1509196"/>
                  <a:gd name="connsiteY2260" fmla="*/ 829856 h 1287176"/>
                  <a:gd name="connsiteX2261" fmla="*/ 763228 w 1509196"/>
                  <a:gd name="connsiteY2261" fmla="*/ 831313 h 1287176"/>
                  <a:gd name="connsiteX2262" fmla="*/ 763228 w 1509196"/>
                  <a:gd name="connsiteY2262" fmla="*/ 832042 h 1287176"/>
                  <a:gd name="connsiteX2263" fmla="*/ 765357 w 1509196"/>
                  <a:gd name="connsiteY2263" fmla="*/ 832714 h 1287176"/>
                  <a:gd name="connsiteX2264" fmla="*/ 766814 w 1509196"/>
                  <a:gd name="connsiteY2264" fmla="*/ 832042 h 1287176"/>
                  <a:gd name="connsiteX2265" fmla="*/ 766086 w 1509196"/>
                  <a:gd name="connsiteY2265" fmla="*/ 831313 h 1287176"/>
                  <a:gd name="connsiteX2266" fmla="*/ 765357 w 1509196"/>
                  <a:gd name="connsiteY2266" fmla="*/ 829856 h 1287176"/>
                  <a:gd name="connsiteX2267" fmla="*/ 765357 w 1509196"/>
                  <a:gd name="connsiteY2267" fmla="*/ 829128 h 1287176"/>
                  <a:gd name="connsiteX2268" fmla="*/ 765357 w 1509196"/>
                  <a:gd name="connsiteY2268" fmla="*/ 828455 h 1287176"/>
                  <a:gd name="connsiteX2269" fmla="*/ 765357 w 1509196"/>
                  <a:gd name="connsiteY2269" fmla="*/ 827727 h 1287176"/>
                  <a:gd name="connsiteX2270" fmla="*/ 766814 w 1509196"/>
                  <a:gd name="connsiteY2270" fmla="*/ 828455 h 1287176"/>
                  <a:gd name="connsiteX2271" fmla="*/ 767487 w 1509196"/>
                  <a:gd name="connsiteY2271" fmla="*/ 829128 h 1287176"/>
                  <a:gd name="connsiteX2272" fmla="*/ 768215 w 1509196"/>
                  <a:gd name="connsiteY2272" fmla="*/ 829128 h 1287176"/>
                  <a:gd name="connsiteX2273" fmla="*/ 768215 w 1509196"/>
                  <a:gd name="connsiteY2273" fmla="*/ 828455 h 1287176"/>
                  <a:gd name="connsiteX2274" fmla="*/ 768215 w 1509196"/>
                  <a:gd name="connsiteY2274" fmla="*/ 827727 h 1287176"/>
                  <a:gd name="connsiteX2275" fmla="*/ 766814 w 1509196"/>
                  <a:gd name="connsiteY2275" fmla="*/ 826270 h 1287176"/>
                  <a:gd name="connsiteX2276" fmla="*/ 764629 w 1509196"/>
                  <a:gd name="connsiteY2276" fmla="*/ 824869 h 1287176"/>
                  <a:gd name="connsiteX2277" fmla="*/ 763900 w 1509196"/>
                  <a:gd name="connsiteY2277" fmla="*/ 824869 h 1287176"/>
                  <a:gd name="connsiteX2278" fmla="*/ 761042 w 1509196"/>
                  <a:gd name="connsiteY2278" fmla="*/ 823412 h 1287176"/>
                  <a:gd name="connsiteX2279" fmla="*/ 759642 w 1509196"/>
                  <a:gd name="connsiteY2279" fmla="*/ 822684 h 1287176"/>
                  <a:gd name="connsiteX2280" fmla="*/ 758913 w 1509196"/>
                  <a:gd name="connsiteY2280" fmla="*/ 821955 h 1287176"/>
                  <a:gd name="connsiteX2281" fmla="*/ 758185 w 1509196"/>
                  <a:gd name="connsiteY2281" fmla="*/ 821955 h 1287176"/>
                  <a:gd name="connsiteX2282" fmla="*/ 756728 w 1509196"/>
                  <a:gd name="connsiteY2282" fmla="*/ 821955 h 1287176"/>
                  <a:gd name="connsiteX2283" fmla="*/ 754598 w 1509196"/>
                  <a:gd name="connsiteY2283" fmla="*/ 821955 h 1287176"/>
                  <a:gd name="connsiteX2284" fmla="*/ 753141 w 1509196"/>
                  <a:gd name="connsiteY2284" fmla="*/ 822684 h 1287176"/>
                  <a:gd name="connsiteX2285" fmla="*/ 750283 w 1509196"/>
                  <a:gd name="connsiteY2285" fmla="*/ 821955 h 1287176"/>
                  <a:gd name="connsiteX2286" fmla="*/ 747425 w 1509196"/>
                  <a:gd name="connsiteY2286" fmla="*/ 823412 h 1287176"/>
                  <a:gd name="connsiteX2287" fmla="*/ 745968 w 1509196"/>
                  <a:gd name="connsiteY2287" fmla="*/ 824140 h 1287176"/>
                  <a:gd name="connsiteX2288" fmla="*/ 745240 w 1509196"/>
                  <a:gd name="connsiteY2288" fmla="*/ 824140 h 1287176"/>
                  <a:gd name="connsiteX2289" fmla="*/ 743110 w 1509196"/>
                  <a:gd name="connsiteY2289" fmla="*/ 825541 h 1287176"/>
                  <a:gd name="connsiteX2290" fmla="*/ 742382 w 1509196"/>
                  <a:gd name="connsiteY2290" fmla="*/ 825541 h 1287176"/>
                  <a:gd name="connsiteX2291" fmla="*/ 741654 w 1509196"/>
                  <a:gd name="connsiteY2291" fmla="*/ 824869 h 1287176"/>
                  <a:gd name="connsiteX2292" fmla="*/ 741654 w 1509196"/>
                  <a:gd name="connsiteY2292" fmla="*/ 823412 h 1287176"/>
                  <a:gd name="connsiteX2293" fmla="*/ 742382 w 1509196"/>
                  <a:gd name="connsiteY2293" fmla="*/ 822684 h 1287176"/>
                  <a:gd name="connsiteX2294" fmla="*/ 743839 w 1509196"/>
                  <a:gd name="connsiteY2294" fmla="*/ 822684 h 1287176"/>
                  <a:gd name="connsiteX2295" fmla="*/ 746697 w 1509196"/>
                  <a:gd name="connsiteY2295" fmla="*/ 821283 h 1287176"/>
                  <a:gd name="connsiteX2296" fmla="*/ 748826 w 1509196"/>
                  <a:gd name="connsiteY2296" fmla="*/ 820554 h 1287176"/>
                  <a:gd name="connsiteX2297" fmla="*/ 750283 w 1509196"/>
                  <a:gd name="connsiteY2297" fmla="*/ 819826 h 1287176"/>
                  <a:gd name="connsiteX2298" fmla="*/ 752413 w 1509196"/>
                  <a:gd name="connsiteY2298" fmla="*/ 819826 h 1287176"/>
                  <a:gd name="connsiteX2299" fmla="*/ 753870 w 1509196"/>
                  <a:gd name="connsiteY2299" fmla="*/ 819826 h 1287176"/>
                  <a:gd name="connsiteX2300" fmla="*/ 754598 w 1509196"/>
                  <a:gd name="connsiteY2300" fmla="*/ 820554 h 1287176"/>
                  <a:gd name="connsiteX2301" fmla="*/ 755999 w 1509196"/>
                  <a:gd name="connsiteY2301" fmla="*/ 820554 h 1287176"/>
                  <a:gd name="connsiteX2302" fmla="*/ 756728 w 1509196"/>
                  <a:gd name="connsiteY2302" fmla="*/ 819826 h 1287176"/>
                  <a:gd name="connsiteX2303" fmla="*/ 757456 w 1509196"/>
                  <a:gd name="connsiteY2303" fmla="*/ 819097 h 1287176"/>
                  <a:gd name="connsiteX2304" fmla="*/ 757456 w 1509196"/>
                  <a:gd name="connsiteY2304" fmla="*/ 818369 h 1287176"/>
                  <a:gd name="connsiteX2305" fmla="*/ 763228 w 1509196"/>
                  <a:gd name="connsiteY2305" fmla="*/ 818369 h 1287176"/>
                  <a:gd name="connsiteX2306" fmla="*/ 763228 w 1509196"/>
                  <a:gd name="connsiteY2306" fmla="*/ 819097 h 1287176"/>
                  <a:gd name="connsiteX2307" fmla="*/ 763228 w 1509196"/>
                  <a:gd name="connsiteY2307" fmla="*/ 819826 h 1287176"/>
                  <a:gd name="connsiteX2308" fmla="*/ 764629 w 1509196"/>
                  <a:gd name="connsiteY2308" fmla="*/ 819826 h 1287176"/>
                  <a:gd name="connsiteX2309" fmla="*/ 765357 w 1509196"/>
                  <a:gd name="connsiteY2309" fmla="*/ 819097 h 1287176"/>
                  <a:gd name="connsiteX2310" fmla="*/ 766086 w 1509196"/>
                  <a:gd name="connsiteY2310" fmla="*/ 818369 h 1287176"/>
                  <a:gd name="connsiteX2311" fmla="*/ 766086 w 1509196"/>
                  <a:gd name="connsiteY2311" fmla="*/ 817640 h 1287176"/>
                  <a:gd name="connsiteX2312" fmla="*/ 764629 w 1509196"/>
                  <a:gd name="connsiteY2312" fmla="*/ 815511 h 1287176"/>
                  <a:gd name="connsiteX2313" fmla="*/ 762500 w 1509196"/>
                  <a:gd name="connsiteY2313" fmla="*/ 813381 h 1287176"/>
                  <a:gd name="connsiteX2314" fmla="*/ 762500 w 1509196"/>
                  <a:gd name="connsiteY2314" fmla="*/ 812653 h 1287176"/>
                  <a:gd name="connsiteX2315" fmla="*/ 762500 w 1509196"/>
                  <a:gd name="connsiteY2315" fmla="*/ 811196 h 1287176"/>
                  <a:gd name="connsiteX2316" fmla="*/ 762500 w 1509196"/>
                  <a:gd name="connsiteY2316" fmla="*/ 809795 h 1287176"/>
                  <a:gd name="connsiteX2317" fmla="*/ 761771 w 1509196"/>
                  <a:gd name="connsiteY2317" fmla="*/ 809066 h 1287176"/>
                  <a:gd name="connsiteX2318" fmla="*/ 762500 w 1509196"/>
                  <a:gd name="connsiteY2318" fmla="*/ 808338 h 1287176"/>
                  <a:gd name="connsiteX2319" fmla="*/ 762500 w 1509196"/>
                  <a:gd name="connsiteY2319" fmla="*/ 807609 h 1287176"/>
                  <a:gd name="connsiteX2320" fmla="*/ 760314 w 1509196"/>
                  <a:gd name="connsiteY2320" fmla="*/ 805480 h 1287176"/>
                  <a:gd name="connsiteX2321" fmla="*/ 759642 w 1509196"/>
                  <a:gd name="connsiteY2321" fmla="*/ 804023 h 1287176"/>
                  <a:gd name="connsiteX2322" fmla="*/ 758185 w 1509196"/>
                  <a:gd name="connsiteY2322" fmla="*/ 802566 h 1287176"/>
                  <a:gd name="connsiteX2323" fmla="*/ 756728 w 1509196"/>
                  <a:gd name="connsiteY2323" fmla="*/ 801894 h 1287176"/>
                  <a:gd name="connsiteX2324" fmla="*/ 755999 w 1509196"/>
                  <a:gd name="connsiteY2324" fmla="*/ 802566 h 1287176"/>
                  <a:gd name="connsiteX2325" fmla="*/ 753141 w 1509196"/>
                  <a:gd name="connsiteY2325" fmla="*/ 804023 h 1287176"/>
                  <a:gd name="connsiteX2326" fmla="*/ 751012 w 1509196"/>
                  <a:gd name="connsiteY2326" fmla="*/ 805480 h 1287176"/>
                  <a:gd name="connsiteX2327" fmla="*/ 750283 w 1509196"/>
                  <a:gd name="connsiteY2327" fmla="*/ 804752 h 1287176"/>
                  <a:gd name="connsiteX2328" fmla="*/ 749555 w 1509196"/>
                  <a:gd name="connsiteY2328" fmla="*/ 804023 h 1287176"/>
                  <a:gd name="connsiteX2329" fmla="*/ 749555 w 1509196"/>
                  <a:gd name="connsiteY2329" fmla="*/ 801894 h 1287176"/>
                  <a:gd name="connsiteX2330" fmla="*/ 750283 w 1509196"/>
                  <a:gd name="connsiteY2330" fmla="*/ 801165 h 1287176"/>
                  <a:gd name="connsiteX2331" fmla="*/ 750283 w 1509196"/>
                  <a:gd name="connsiteY2331" fmla="*/ 799708 h 1287176"/>
                  <a:gd name="connsiteX2332" fmla="*/ 749555 w 1509196"/>
                  <a:gd name="connsiteY2332" fmla="*/ 798980 h 1287176"/>
                  <a:gd name="connsiteX2333" fmla="*/ 748154 w 1509196"/>
                  <a:gd name="connsiteY2333" fmla="*/ 798307 h 1287176"/>
                  <a:gd name="connsiteX2334" fmla="*/ 747425 w 1509196"/>
                  <a:gd name="connsiteY2334" fmla="*/ 798307 h 1287176"/>
                  <a:gd name="connsiteX2335" fmla="*/ 746697 w 1509196"/>
                  <a:gd name="connsiteY2335" fmla="*/ 798980 h 1287176"/>
                  <a:gd name="connsiteX2336" fmla="*/ 745240 w 1509196"/>
                  <a:gd name="connsiteY2336" fmla="*/ 799708 h 1287176"/>
                  <a:gd name="connsiteX2337" fmla="*/ 743839 w 1509196"/>
                  <a:gd name="connsiteY2337" fmla="*/ 799708 h 1287176"/>
                  <a:gd name="connsiteX2338" fmla="*/ 743110 w 1509196"/>
                  <a:gd name="connsiteY2338" fmla="*/ 799708 h 1287176"/>
                  <a:gd name="connsiteX2339" fmla="*/ 739524 w 1509196"/>
                  <a:gd name="connsiteY2339" fmla="*/ 799708 h 1287176"/>
                  <a:gd name="connsiteX2340" fmla="*/ 738067 w 1509196"/>
                  <a:gd name="connsiteY2340" fmla="*/ 799708 h 1287176"/>
                  <a:gd name="connsiteX2341" fmla="*/ 737339 w 1509196"/>
                  <a:gd name="connsiteY2341" fmla="*/ 798980 h 1287176"/>
                  <a:gd name="connsiteX2342" fmla="*/ 736666 w 1509196"/>
                  <a:gd name="connsiteY2342" fmla="*/ 798307 h 1287176"/>
                  <a:gd name="connsiteX2343" fmla="*/ 735938 w 1509196"/>
                  <a:gd name="connsiteY2343" fmla="*/ 797579 h 1287176"/>
                  <a:gd name="connsiteX2344" fmla="*/ 735209 w 1509196"/>
                  <a:gd name="connsiteY2344" fmla="*/ 796850 h 1287176"/>
                  <a:gd name="connsiteX2345" fmla="*/ 735938 w 1509196"/>
                  <a:gd name="connsiteY2345" fmla="*/ 796122 h 1287176"/>
                  <a:gd name="connsiteX2346" fmla="*/ 737339 w 1509196"/>
                  <a:gd name="connsiteY2346" fmla="*/ 794721 h 1287176"/>
                  <a:gd name="connsiteX2347" fmla="*/ 738067 w 1509196"/>
                  <a:gd name="connsiteY2347" fmla="*/ 794721 h 1287176"/>
                  <a:gd name="connsiteX2348" fmla="*/ 739524 w 1509196"/>
                  <a:gd name="connsiteY2348" fmla="*/ 793992 h 1287176"/>
                  <a:gd name="connsiteX2349" fmla="*/ 740253 w 1509196"/>
                  <a:gd name="connsiteY2349" fmla="*/ 793264 h 1287176"/>
                  <a:gd name="connsiteX2350" fmla="*/ 740925 w 1509196"/>
                  <a:gd name="connsiteY2350" fmla="*/ 792535 h 1287176"/>
                  <a:gd name="connsiteX2351" fmla="*/ 742382 w 1509196"/>
                  <a:gd name="connsiteY2351" fmla="*/ 792535 h 1287176"/>
                  <a:gd name="connsiteX2352" fmla="*/ 744511 w 1509196"/>
                  <a:gd name="connsiteY2352" fmla="*/ 793992 h 1287176"/>
                  <a:gd name="connsiteX2353" fmla="*/ 745968 w 1509196"/>
                  <a:gd name="connsiteY2353" fmla="*/ 793992 h 1287176"/>
                  <a:gd name="connsiteX2354" fmla="*/ 746697 w 1509196"/>
                  <a:gd name="connsiteY2354" fmla="*/ 793992 h 1287176"/>
                  <a:gd name="connsiteX2355" fmla="*/ 746697 w 1509196"/>
                  <a:gd name="connsiteY2355" fmla="*/ 795393 h 1287176"/>
                  <a:gd name="connsiteX2356" fmla="*/ 748154 w 1509196"/>
                  <a:gd name="connsiteY2356" fmla="*/ 796122 h 1287176"/>
                  <a:gd name="connsiteX2357" fmla="*/ 749555 w 1509196"/>
                  <a:gd name="connsiteY2357" fmla="*/ 795393 h 1287176"/>
                  <a:gd name="connsiteX2358" fmla="*/ 750283 w 1509196"/>
                  <a:gd name="connsiteY2358" fmla="*/ 795393 h 1287176"/>
                  <a:gd name="connsiteX2359" fmla="*/ 751012 w 1509196"/>
                  <a:gd name="connsiteY2359" fmla="*/ 794721 h 1287176"/>
                  <a:gd name="connsiteX2360" fmla="*/ 751740 w 1509196"/>
                  <a:gd name="connsiteY2360" fmla="*/ 794721 h 1287176"/>
                  <a:gd name="connsiteX2361" fmla="*/ 752413 w 1509196"/>
                  <a:gd name="connsiteY2361" fmla="*/ 795393 h 1287176"/>
                  <a:gd name="connsiteX2362" fmla="*/ 753141 w 1509196"/>
                  <a:gd name="connsiteY2362" fmla="*/ 796122 h 1287176"/>
                  <a:gd name="connsiteX2363" fmla="*/ 753870 w 1509196"/>
                  <a:gd name="connsiteY2363" fmla="*/ 796122 h 1287176"/>
                  <a:gd name="connsiteX2364" fmla="*/ 754598 w 1509196"/>
                  <a:gd name="connsiteY2364" fmla="*/ 796122 h 1287176"/>
                  <a:gd name="connsiteX2365" fmla="*/ 755999 w 1509196"/>
                  <a:gd name="connsiteY2365" fmla="*/ 795393 h 1287176"/>
                  <a:gd name="connsiteX2366" fmla="*/ 755999 w 1509196"/>
                  <a:gd name="connsiteY2366" fmla="*/ 794721 h 1287176"/>
                  <a:gd name="connsiteX2367" fmla="*/ 755327 w 1509196"/>
                  <a:gd name="connsiteY2367" fmla="*/ 793992 h 1287176"/>
                  <a:gd name="connsiteX2368" fmla="*/ 755327 w 1509196"/>
                  <a:gd name="connsiteY2368" fmla="*/ 793264 h 1287176"/>
                  <a:gd name="connsiteX2369" fmla="*/ 755999 w 1509196"/>
                  <a:gd name="connsiteY2369" fmla="*/ 791807 h 1287176"/>
                  <a:gd name="connsiteX2370" fmla="*/ 753870 w 1509196"/>
                  <a:gd name="connsiteY2370" fmla="*/ 789678 h 1287176"/>
                  <a:gd name="connsiteX2371" fmla="*/ 753870 w 1509196"/>
                  <a:gd name="connsiteY2371" fmla="*/ 787492 h 1287176"/>
                  <a:gd name="connsiteX2372" fmla="*/ 754598 w 1509196"/>
                  <a:gd name="connsiteY2372" fmla="*/ 786091 h 1287176"/>
                  <a:gd name="connsiteX2373" fmla="*/ 755327 w 1509196"/>
                  <a:gd name="connsiteY2373" fmla="*/ 785363 h 1287176"/>
                  <a:gd name="connsiteX2374" fmla="*/ 755327 w 1509196"/>
                  <a:gd name="connsiteY2374" fmla="*/ 784634 h 1287176"/>
                  <a:gd name="connsiteX2375" fmla="*/ 753870 w 1509196"/>
                  <a:gd name="connsiteY2375" fmla="*/ 784634 h 1287176"/>
                  <a:gd name="connsiteX2376" fmla="*/ 753870 w 1509196"/>
                  <a:gd name="connsiteY2376" fmla="*/ 783233 h 1287176"/>
                  <a:gd name="connsiteX2377" fmla="*/ 754598 w 1509196"/>
                  <a:gd name="connsiteY2377" fmla="*/ 782505 h 1287176"/>
                  <a:gd name="connsiteX2378" fmla="*/ 755327 w 1509196"/>
                  <a:gd name="connsiteY2378" fmla="*/ 781776 h 1287176"/>
                  <a:gd name="connsiteX2379" fmla="*/ 757456 w 1509196"/>
                  <a:gd name="connsiteY2379" fmla="*/ 781048 h 1287176"/>
                  <a:gd name="connsiteX2380" fmla="*/ 758185 w 1509196"/>
                  <a:gd name="connsiteY2380" fmla="*/ 780319 h 1287176"/>
                  <a:gd name="connsiteX2381" fmla="*/ 758185 w 1509196"/>
                  <a:gd name="connsiteY2381" fmla="*/ 779591 h 1287176"/>
                  <a:gd name="connsiteX2382" fmla="*/ 758913 w 1509196"/>
                  <a:gd name="connsiteY2382" fmla="*/ 778918 h 1287176"/>
                  <a:gd name="connsiteX2383" fmla="*/ 760314 w 1509196"/>
                  <a:gd name="connsiteY2383" fmla="*/ 777461 h 1287176"/>
                  <a:gd name="connsiteX2384" fmla="*/ 762500 w 1509196"/>
                  <a:gd name="connsiteY2384" fmla="*/ 776733 h 1287176"/>
                  <a:gd name="connsiteX2385" fmla="*/ 763228 w 1509196"/>
                  <a:gd name="connsiteY2385" fmla="*/ 776733 h 1287176"/>
                  <a:gd name="connsiteX2386" fmla="*/ 764629 w 1509196"/>
                  <a:gd name="connsiteY2386" fmla="*/ 776004 h 1287176"/>
                  <a:gd name="connsiteX2387" fmla="*/ 766086 w 1509196"/>
                  <a:gd name="connsiteY2387" fmla="*/ 776733 h 1287176"/>
                  <a:gd name="connsiteX2388" fmla="*/ 768215 w 1509196"/>
                  <a:gd name="connsiteY2388" fmla="*/ 777461 h 1287176"/>
                  <a:gd name="connsiteX2389" fmla="*/ 768944 w 1509196"/>
                  <a:gd name="connsiteY2389" fmla="*/ 776004 h 1287176"/>
                  <a:gd name="connsiteX2390" fmla="*/ 768944 w 1509196"/>
                  <a:gd name="connsiteY2390" fmla="*/ 775332 h 1287176"/>
                  <a:gd name="connsiteX2391" fmla="*/ 771129 w 1509196"/>
                  <a:gd name="connsiteY2391" fmla="*/ 775332 h 1287176"/>
                  <a:gd name="connsiteX2392" fmla="*/ 773259 w 1509196"/>
                  <a:gd name="connsiteY2392" fmla="*/ 775332 h 1287176"/>
                  <a:gd name="connsiteX2393" fmla="*/ 777574 w 1509196"/>
                  <a:gd name="connsiteY2393" fmla="*/ 774604 h 1287176"/>
                  <a:gd name="connsiteX2394" fmla="*/ 779703 w 1509196"/>
                  <a:gd name="connsiteY2394" fmla="*/ 772418 h 1287176"/>
                  <a:gd name="connsiteX2395" fmla="*/ 779703 w 1509196"/>
                  <a:gd name="connsiteY2395" fmla="*/ 771746 h 1287176"/>
                  <a:gd name="connsiteX2396" fmla="*/ 779703 w 1509196"/>
                  <a:gd name="connsiteY2396" fmla="*/ 771017 h 1287176"/>
                  <a:gd name="connsiteX2397" fmla="*/ 778974 w 1509196"/>
                  <a:gd name="connsiteY2397" fmla="*/ 770289 h 1287176"/>
                  <a:gd name="connsiteX2398" fmla="*/ 778302 w 1509196"/>
                  <a:gd name="connsiteY2398" fmla="*/ 769560 h 1287176"/>
                  <a:gd name="connsiteX2399" fmla="*/ 778302 w 1509196"/>
                  <a:gd name="connsiteY2399" fmla="*/ 768832 h 1287176"/>
                  <a:gd name="connsiteX2400" fmla="*/ 779703 w 1509196"/>
                  <a:gd name="connsiteY2400" fmla="*/ 768832 h 1287176"/>
                  <a:gd name="connsiteX2401" fmla="*/ 780431 w 1509196"/>
                  <a:gd name="connsiteY2401" fmla="*/ 768832 h 1287176"/>
                  <a:gd name="connsiteX2402" fmla="*/ 780431 w 1509196"/>
                  <a:gd name="connsiteY2402" fmla="*/ 767431 h 1287176"/>
                  <a:gd name="connsiteX2403" fmla="*/ 781160 w 1509196"/>
                  <a:gd name="connsiteY2403" fmla="*/ 764517 h 1287176"/>
                  <a:gd name="connsiteX2404" fmla="*/ 782617 w 1509196"/>
                  <a:gd name="connsiteY2404" fmla="*/ 767431 h 1287176"/>
                  <a:gd name="connsiteX2405" fmla="*/ 783289 w 1509196"/>
                  <a:gd name="connsiteY2405" fmla="*/ 768832 h 1287176"/>
                  <a:gd name="connsiteX2406" fmla="*/ 784018 w 1509196"/>
                  <a:gd name="connsiteY2406" fmla="*/ 765974 h 1287176"/>
                  <a:gd name="connsiteX2407" fmla="*/ 784746 w 1509196"/>
                  <a:gd name="connsiteY2407" fmla="*/ 764517 h 1287176"/>
                  <a:gd name="connsiteX2408" fmla="*/ 784746 w 1509196"/>
                  <a:gd name="connsiteY2408" fmla="*/ 763116 h 1287176"/>
                  <a:gd name="connsiteX2409" fmla="*/ 784746 w 1509196"/>
                  <a:gd name="connsiteY2409" fmla="*/ 761659 h 1287176"/>
                  <a:gd name="connsiteX2410" fmla="*/ 785475 w 1509196"/>
                  <a:gd name="connsiteY2410" fmla="*/ 760930 h 1287176"/>
                  <a:gd name="connsiteX2411" fmla="*/ 784746 w 1509196"/>
                  <a:gd name="connsiteY2411" fmla="*/ 760258 h 1287176"/>
                  <a:gd name="connsiteX2412" fmla="*/ 784746 w 1509196"/>
                  <a:gd name="connsiteY2412" fmla="*/ 757344 h 1287176"/>
                  <a:gd name="connsiteX2413" fmla="*/ 785475 w 1509196"/>
                  <a:gd name="connsiteY2413" fmla="*/ 757344 h 1287176"/>
                  <a:gd name="connsiteX2414" fmla="*/ 786876 w 1509196"/>
                  <a:gd name="connsiteY2414" fmla="*/ 758073 h 1287176"/>
                  <a:gd name="connsiteX2415" fmla="*/ 786876 w 1509196"/>
                  <a:gd name="connsiteY2415" fmla="*/ 759529 h 1287176"/>
                  <a:gd name="connsiteX2416" fmla="*/ 786876 w 1509196"/>
                  <a:gd name="connsiteY2416" fmla="*/ 760258 h 1287176"/>
                  <a:gd name="connsiteX2417" fmla="*/ 789061 w 1509196"/>
                  <a:gd name="connsiteY2417" fmla="*/ 760930 h 1287176"/>
                  <a:gd name="connsiteX2418" fmla="*/ 790462 w 1509196"/>
                  <a:gd name="connsiteY2418" fmla="*/ 760930 h 1287176"/>
                  <a:gd name="connsiteX2419" fmla="*/ 790462 w 1509196"/>
                  <a:gd name="connsiteY2419" fmla="*/ 760258 h 1287176"/>
                  <a:gd name="connsiteX2420" fmla="*/ 790462 w 1509196"/>
                  <a:gd name="connsiteY2420" fmla="*/ 758801 h 1287176"/>
                  <a:gd name="connsiteX2421" fmla="*/ 792648 w 1509196"/>
                  <a:gd name="connsiteY2421" fmla="*/ 758801 h 1287176"/>
                  <a:gd name="connsiteX2422" fmla="*/ 792648 w 1509196"/>
                  <a:gd name="connsiteY2422" fmla="*/ 756672 h 1287176"/>
                  <a:gd name="connsiteX2423" fmla="*/ 794777 w 1509196"/>
                  <a:gd name="connsiteY2423" fmla="*/ 758073 h 1287176"/>
                  <a:gd name="connsiteX2424" fmla="*/ 795505 w 1509196"/>
                  <a:gd name="connsiteY2424" fmla="*/ 758073 h 1287176"/>
                  <a:gd name="connsiteX2425" fmla="*/ 796234 w 1509196"/>
                  <a:gd name="connsiteY2425" fmla="*/ 760930 h 1287176"/>
                  <a:gd name="connsiteX2426" fmla="*/ 796962 w 1509196"/>
                  <a:gd name="connsiteY2426" fmla="*/ 761659 h 1287176"/>
                  <a:gd name="connsiteX2427" fmla="*/ 798363 w 1509196"/>
                  <a:gd name="connsiteY2427" fmla="*/ 760930 h 1287176"/>
                  <a:gd name="connsiteX2428" fmla="*/ 799820 w 1509196"/>
                  <a:gd name="connsiteY2428" fmla="*/ 760258 h 1287176"/>
                  <a:gd name="connsiteX2429" fmla="*/ 799820 w 1509196"/>
                  <a:gd name="connsiteY2429" fmla="*/ 759529 h 1287176"/>
                  <a:gd name="connsiteX2430" fmla="*/ 799092 w 1509196"/>
                  <a:gd name="connsiteY2430" fmla="*/ 758073 h 1287176"/>
                  <a:gd name="connsiteX2431" fmla="*/ 797691 w 1509196"/>
                  <a:gd name="connsiteY2431" fmla="*/ 755943 h 1287176"/>
                  <a:gd name="connsiteX2432" fmla="*/ 797691 w 1509196"/>
                  <a:gd name="connsiteY2432" fmla="*/ 755215 h 1287176"/>
                  <a:gd name="connsiteX2433" fmla="*/ 798363 w 1509196"/>
                  <a:gd name="connsiteY2433" fmla="*/ 754486 h 1287176"/>
                  <a:gd name="connsiteX2434" fmla="*/ 800549 w 1509196"/>
                  <a:gd name="connsiteY2434" fmla="*/ 755215 h 1287176"/>
                  <a:gd name="connsiteX2435" fmla="*/ 801950 w 1509196"/>
                  <a:gd name="connsiteY2435" fmla="*/ 755215 h 1287176"/>
                  <a:gd name="connsiteX2436" fmla="*/ 801950 w 1509196"/>
                  <a:gd name="connsiteY2436" fmla="*/ 754486 h 1287176"/>
                  <a:gd name="connsiteX2437" fmla="*/ 802678 w 1509196"/>
                  <a:gd name="connsiteY2437" fmla="*/ 753758 h 1287176"/>
                  <a:gd name="connsiteX2438" fmla="*/ 804864 w 1509196"/>
                  <a:gd name="connsiteY2438" fmla="*/ 754486 h 1287176"/>
                  <a:gd name="connsiteX2439" fmla="*/ 806265 w 1509196"/>
                  <a:gd name="connsiteY2439" fmla="*/ 755215 h 1287176"/>
                  <a:gd name="connsiteX2440" fmla="*/ 806993 w 1509196"/>
                  <a:gd name="connsiteY2440" fmla="*/ 754486 h 1287176"/>
                  <a:gd name="connsiteX2441" fmla="*/ 806993 w 1509196"/>
                  <a:gd name="connsiteY2441" fmla="*/ 753758 h 1287176"/>
                  <a:gd name="connsiteX2442" fmla="*/ 806265 w 1509196"/>
                  <a:gd name="connsiteY2442" fmla="*/ 753085 h 1287176"/>
                  <a:gd name="connsiteX2443" fmla="*/ 803407 w 1509196"/>
                  <a:gd name="connsiteY2443" fmla="*/ 750900 h 1287176"/>
                  <a:gd name="connsiteX2444" fmla="*/ 802678 w 1509196"/>
                  <a:gd name="connsiteY2444" fmla="*/ 749443 h 1287176"/>
                  <a:gd name="connsiteX2445" fmla="*/ 802678 w 1509196"/>
                  <a:gd name="connsiteY2445" fmla="*/ 748770 h 1287176"/>
                  <a:gd name="connsiteX2446" fmla="*/ 803407 w 1509196"/>
                  <a:gd name="connsiteY2446" fmla="*/ 748770 h 1287176"/>
                  <a:gd name="connsiteX2447" fmla="*/ 803407 w 1509196"/>
                  <a:gd name="connsiteY2447" fmla="*/ 747313 h 1287176"/>
                  <a:gd name="connsiteX2448" fmla="*/ 801950 w 1509196"/>
                  <a:gd name="connsiteY2448" fmla="*/ 745856 h 1287176"/>
                  <a:gd name="connsiteX2449" fmla="*/ 802678 w 1509196"/>
                  <a:gd name="connsiteY2449" fmla="*/ 743727 h 1287176"/>
                  <a:gd name="connsiteX2450" fmla="*/ 802678 w 1509196"/>
                  <a:gd name="connsiteY2450" fmla="*/ 742998 h 1287176"/>
                  <a:gd name="connsiteX2451" fmla="*/ 801950 w 1509196"/>
                  <a:gd name="connsiteY2451" fmla="*/ 742270 h 1287176"/>
                  <a:gd name="connsiteX2452" fmla="*/ 801277 w 1509196"/>
                  <a:gd name="connsiteY2452" fmla="*/ 742998 h 1287176"/>
                  <a:gd name="connsiteX2453" fmla="*/ 800549 w 1509196"/>
                  <a:gd name="connsiteY2453" fmla="*/ 743727 h 1287176"/>
                  <a:gd name="connsiteX2454" fmla="*/ 799092 w 1509196"/>
                  <a:gd name="connsiteY2454" fmla="*/ 743727 h 1287176"/>
                  <a:gd name="connsiteX2455" fmla="*/ 798363 w 1509196"/>
                  <a:gd name="connsiteY2455" fmla="*/ 742998 h 1287176"/>
                  <a:gd name="connsiteX2456" fmla="*/ 797691 w 1509196"/>
                  <a:gd name="connsiteY2456" fmla="*/ 741598 h 1287176"/>
                  <a:gd name="connsiteX2457" fmla="*/ 797691 w 1509196"/>
                  <a:gd name="connsiteY2457" fmla="*/ 739412 h 1287176"/>
                  <a:gd name="connsiteX2458" fmla="*/ 797691 w 1509196"/>
                  <a:gd name="connsiteY2458" fmla="*/ 737955 h 1287176"/>
                  <a:gd name="connsiteX2459" fmla="*/ 799092 w 1509196"/>
                  <a:gd name="connsiteY2459" fmla="*/ 735826 h 1287176"/>
                  <a:gd name="connsiteX2460" fmla="*/ 799092 w 1509196"/>
                  <a:gd name="connsiteY2460" fmla="*/ 734369 h 1287176"/>
                  <a:gd name="connsiteX2461" fmla="*/ 799092 w 1509196"/>
                  <a:gd name="connsiteY2461" fmla="*/ 732968 h 1287176"/>
                  <a:gd name="connsiteX2462" fmla="*/ 799820 w 1509196"/>
                  <a:gd name="connsiteY2462" fmla="*/ 730110 h 1287176"/>
                  <a:gd name="connsiteX2463" fmla="*/ 801277 w 1509196"/>
                  <a:gd name="connsiteY2463" fmla="*/ 729381 h 1287176"/>
                  <a:gd name="connsiteX2464" fmla="*/ 801950 w 1509196"/>
                  <a:gd name="connsiteY2464" fmla="*/ 727924 h 1287176"/>
                  <a:gd name="connsiteX2465" fmla="*/ 801950 w 1509196"/>
                  <a:gd name="connsiteY2465" fmla="*/ 726524 h 1287176"/>
                  <a:gd name="connsiteX2466" fmla="*/ 801277 w 1509196"/>
                  <a:gd name="connsiteY2466" fmla="*/ 725067 h 1287176"/>
                  <a:gd name="connsiteX2467" fmla="*/ 800549 w 1509196"/>
                  <a:gd name="connsiteY2467" fmla="*/ 723610 h 1287176"/>
                  <a:gd name="connsiteX2468" fmla="*/ 799092 w 1509196"/>
                  <a:gd name="connsiteY2468" fmla="*/ 722881 h 1287176"/>
                  <a:gd name="connsiteX2469" fmla="*/ 799092 w 1509196"/>
                  <a:gd name="connsiteY2469" fmla="*/ 721480 h 1287176"/>
                  <a:gd name="connsiteX2470" fmla="*/ 799820 w 1509196"/>
                  <a:gd name="connsiteY2470" fmla="*/ 720752 h 1287176"/>
                  <a:gd name="connsiteX2471" fmla="*/ 800549 w 1509196"/>
                  <a:gd name="connsiteY2471" fmla="*/ 720023 h 1287176"/>
                  <a:gd name="connsiteX2472" fmla="*/ 800549 w 1509196"/>
                  <a:gd name="connsiteY2472" fmla="*/ 719295 h 1287176"/>
                  <a:gd name="connsiteX2473" fmla="*/ 800549 w 1509196"/>
                  <a:gd name="connsiteY2473" fmla="*/ 717894 h 1287176"/>
                  <a:gd name="connsiteX2474" fmla="*/ 800549 w 1509196"/>
                  <a:gd name="connsiteY2474" fmla="*/ 717165 h 1287176"/>
                  <a:gd name="connsiteX2475" fmla="*/ 801277 w 1509196"/>
                  <a:gd name="connsiteY2475" fmla="*/ 716437 h 1287176"/>
                  <a:gd name="connsiteX2476" fmla="*/ 804135 w 1509196"/>
                  <a:gd name="connsiteY2476" fmla="*/ 713579 h 1287176"/>
                  <a:gd name="connsiteX2477" fmla="*/ 804135 w 1509196"/>
                  <a:gd name="connsiteY2477" fmla="*/ 712122 h 1287176"/>
                  <a:gd name="connsiteX2478" fmla="*/ 804135 w 1509196"/>
                  <a:gd name="connsiteY2478" fmla="*/ 710721 h 1287176"/>
                  <a:gd name="connsiteX2479" fmla="*/ 804864 w 1509196"/>
                  <a:gd name="connsiteY2479" fmla="*/ 709993 h 1287176"/>
                  <a:gd name="connsiteX2480" fmla="*/ 806265 w 1509196"/>
                  <a:gd name="connsiteY2480" fmla="*/ 709993 h 1287176"/>
                  <a:gd name="connsiteX2481" fmla="*/ 807721 w 1509196"/>
                  <a:gd name="connsiteY2481" fmla="*/ 709993 h 1287176"/>
                  <a:gd name="connsiteX2482" fmla="*/ 811308 w 1509196"/>
                  <a:gd name="connsiteY2482" fmla="*/ 709993 h 1287176"/>
                  <a:gd name="connsiteX2483" fmla="*/ 811308 w 1509196"/>
                  <a:gd name="connsiteY2483" fmla="*/ 705678 h 1287176"/>
                  <a:gd name="connsiteX2484" fmla="*/ 811308 w 1509196"/>
                  <a:gd name="connsiteY2484" fmla="*/ 704949 h 1287176"/>
                  <a:gd name="connsiteX2485" fmla="*/ 810579 w 1509196"/>
                  <a:gd name="connsiteY2485" fmla="*/ 703548 h 1287176"/>
                  <a:gd name="connsiteX2486" fmla="*/ 809851 w 1509196"/>
                  <a:gd name="connsiteY2486" fmla="*/ 702820 h 1287176"/>
                  <a:gd name="connsiteX2487" fmla="*/ 809851 w 1509196"/>
                  <a:gd name="connsiteY2487" fmla="*/ 701363 h 1287176"/>
                  <a:gd name="connsiteX2488" fmla="*/ 810579 w 1509196"/>
                  <a:gd name="connsiteY2488" fmla="*/ 700634 h 1287176"/>
                  <a:gd name="connsiteX2489" fmla="*/ 812036 w 1509196"/>
                  <a:gd name="connsiteY2489" fmla="*/ 701363 h 1287176"/>
                  <a:gd name="connsiteX2490" fmla="*/ 814894 w 1509196"/>
                  <a:gd name="connsiteY2490" fmla="*/ 701363 h 1287176"/>
                  <a:gd name="connsiteX2491" fmla="*/ 817080 w 1509196"/>
                  <a:gd name="connsiteY2491" fmla="*/ 701363 h 1287176"/>
                  <a:gd name="connsiteX2492" fmla="*/ 818481 w 1509196"/>
                  <a:gd name="connsiteY2492" fmla="*/ 699906 h 1287176"/>
                  <a:gd name="connsiteX2493" fmla="*/ 818481 w 1509196"/>
                  <a:gd name="connsiteY2493" fmla="*/ 699233 h 1287176"/>
                  <a:gd name="connsiteX2494" fmla="*/ 818481 w 1509196"/>
                  <a:gd name="connsiteY2494" fmla="*/ 697776 h 1287176"/>
                  <a:gd name="connsiteX2495" fmla="*/ 817080 w 1509196"/>
                  <a:gd name="connsiteY2495" fmla="*/ 695647 h 1287176"/>
                  <a:gd name="connsiteX2496" fmla="*/ 816351 w 1509196"/>
                  <a:gd name="connsiteY2496" fmla="*/ 694190 h 1287176"/>
                  <a:gd name="connsiteX2497" fmla="*/ 814894 w 1509196"/>
                  <a:gd name="connsiteY2497" fmla="*/ 693462 h 1287176"/>
                  <a:gd name="connsiteX2498" fmla="*/ 814894 w 1509196"/>
                  <a:gd name="connsiteY2498" fmla="*/ 692061 h 1287176"/>
                  <a:gd name="connsiteX2499" fmla="*/ 814894 w 1509196"/>
                  <a:gd name="connsiteY2499" fmla="*/ 691332 h 1287176"/>
                  <a:gd name="connsiteX2500" fmla="*/ 815623 w 1509196"/>
                  <a:gd name="connsiteY2500" fmla="*/ 690604 h 1287176"/>
                  <a:gd name="connsiteX2501" fmla="*/ 814894 w 1509196"/>
                  <a:gd name="connsiteY2501" fmla="*/ 689147 h 1287176"/>
                  <a:gd name="connsiteX2502" fmla="*/ 814894 w 1509196"/>
                  <a:gd name="connsiteY2502" fmla="*/ 688474 h 1287176"/>
                  <a:gd name="connsiteX2503" fmla="*/ 815623 w 1509196"/>
                  <a:gd name="connsiteY2503" fmla="*/ 687746 h 1287176"/>
                  <a:gd name="connsiteX2504" fmla="*/ 817752 w 1509196"/>
                  <a:gd name="connsiteY2504" fmla="*/ 687746 h 1287176"/>
                  <a:gd name="connsiteX2505" fmla="*/ 818481 w 1509196"/>
                  <a:gd name="connsiteY2505" fmla="*/ 687017 h 1287176"/>
                  <a:gd name="connsiteX2506" fmla="*/ 819209 w 1509196"/>
                  <a:gd name="connsiteY2506" fmla="*/ 686289 h 1287176"/>
                  <a:gd name="connsiteX2507" fmla="*/ 819938 w 1509196"/>
                  <a:gd name="connsiteY2507" fmla="*/ 684159 h 1287176"/>
                  <a:gd name="connsiteX2508" fmla="*/ 819938 w 1509196"/>
                  <a:gd name="connsiteY2508" fmla="*/ 682702 h 1287176"/>
                  <a:gd name="connsiteX2509" fmla="*/ 819209 w 1509196"/>
                  <a:gd name="connsiteY2509" fmla="*/ 681974 h 1287176"/>
                  <a:gd name="connsiteX2510" fmla="*/ 817752 w 1509196"/>
                  <a:gd name="connsiteY2510" fmla="*/ 681245 h 1287176"/>
                  <a:gd name="connsiteX2511" fmla="*/ 817080 w 1509196"/>
                  <a:gd name="connsiteY2511" fmla="*/ 681245 h 1287176"/>
                  <a:gd name="connsiteX2512" fmla="*/ 816351 w 1509196"/>
                  <a:gd name="connsiteY2512" fmla="*/ 680573 h 1287176"/>
                  <a:gd name="connsiteX2513" fmla="*/ 815623 w 1509196"/>
                  <a:gd name="connsiteY2513" fmla="*/ 679844 h 1287176"/>
                  <a:gd name="connsiteX2514" fmla="*/ 814894 w 1509196"/>
                  <a:gd name="connsiteY2514" fmla="*/ 678387 h 1287176"/>
                  <a:gd name="connsiteX2515" fmla="*/ 814894 w 1509196"/>
                  <a:gd name="connsiteY2515" fmla="*/ 677659 h 1287176"/>
                  <a:gd name="connsiteX2516" fmla="*/ 817080 w 1509196"/>
                  <a:gd name="connsiteY2516" fmla="*/ 675530 h 1287176"/>
                  <a:gd name="connsiteX2517" fmla="*/ 817752 w 1509196"/>
                  <a:gd name="connsiteY2517" fmla="*/ 674801 h 1287176"/>
                  <a:gd name="connsiteX2518" fmla="*/ 815735 w 1509196"/>
                  <a:gd name="connsiteY2518" fmla="*/ 672279 h 1287176"/>
                  <a:gd name="connsiteX2519" fmla="*/ 817752 w 1509196"/>
                  <a:gd name="connsiteY2519" fmla="*/ 674801 h 1287176"/>
                  <a:gd name="connsiteX2520" fmla="*/ 817080 w 1509196"/>
                  <a:gd name="connsiteY2520" fmla="*/ 675530 h 1287176"/>
                  <a:gd name="connsiteX2521" fmla="*/ 832154 w 1509196"/>
                  <a:gd name="connsiteY2521" fmla="*/ 681974 h 1287176"/>
                  <a:gd name="connsiteX2522" fmla="*/ 835740 w 1509196"/>
                  <a:gd name="connsiteY2522" fmla="*/ 683431 h 1287176"/>
                  <a:gd name="connsiteX2523" fmla="*/ 838598 w 1509196"/>
                  <a:gd name="connsiteY2523" fmla="*/ 684832 h 1287176"/>
                  <a:gd name="connsiteX2524" fmla="*/ 840055 w 1509196"/>
                  <a:gd name="connsiteY2524" fmla="*/ 685560 h 1287176"/>
                  <a:gd name="connsiteX2525" fmla="*/ 844314 w 1509196"/>
                  <a:gd name="connsiteY2525" fmla="*/ 687017 h 1287176"/>
                  <a:gd name="connsiteX2526" fmla="*/ 849357 w 1509196"/>
                  <a:gd name="connsiteY2526" fmla="*/ 689147 h 1287176"/>
                  <a:gd name="connsiteX2527" fmla="*/ 901752 w 1509196"/>
                  <a:gd name="connsiteY2527" fmla="*/ 711393 h 1287176"/>
                  <a:gd name="connsiteX2528" fmla="*/ 897493 w 1509196"/>
                  <a:gd name="connsiteY2528" fmla="*/ 705678 h 1287176"/>
                  <a:gd name="connsiteX2529" fmla="*/ 897493 w 1509196"/>
                  <a:gd name="connsiteY2529" fmla="*/ 704221 h 1287176"/>
                  <a:gd name="connsiteX2530" fmla="*/ 898166 w 1509196"/>
                  <a:gd name="connsiteY2530" fmla="*/ 702820 h 1287176"/>
                  <a:gd name="connsiteX2531" fmla="*/ 898894 w 1509196"/>
                  <a:gd name="connsiteY2531" fmla="*/ 700634 h 1287176"/>
                  <a:gd name="connsiteX2532" fmla="*/ 899623 w 1509196"/>
                  <a:gd name="connsiteY2532" fmla="*/ 697776 h 1287176"/>
                  <a:gd name="connsiteX2533" fmla="*/ 900351 w 1509196"/>
                  <a:gd name="connsiteY2533" fmla="*/ 695647 h 1287176"/>
                  <a:gd name="connsiteX2534" fmla="*/ 901080 w 1509196"/>
                  <a:gd name="connsiteY2534" fmla="*/ 694190 h 1287176"/>
                  <a:gd name="connsiteX2535" fmla="*/ 901752 w 1509196"/>
                  <a:gd name="connsiteY2535" fmla="*/ 693462 h 1287176"/>
                  <a:gd name="connsiteX2536" fmla="*/ 903938 w 1509196"/>
                  <a:gd name="connsiteY2536" fmla="*/ 692061 h 1287176"/>
                  <a:gd name="connsiteX2537" fmla="*/ 906067 w 1509196"/>
                  <a:gd name="connsiteY2537" fmla="*/ 690604 h 1287176"/>
                  <a:gd name="connsiteX2538" fmla="*/ 906796 w 1509196"/>
                  <a:gd name="connsiteY2538" fmla="*/ 689875 h 1287176"/>
                  <a:gd name="connsiteX2539" fmla="*/ 907524 w 1509196"/>
                  <a:gd name="connsiteY2539" fmla="*/ 689147 h 1287176"/>
                  <a:gd name="connsiteX2540" fmla="*/ 908252 w 1509196"/>
                  <a:gd name="connsiteY2540" fmla="*/ 687746 h 1287176"/>
                  <a:gd name="connsiteX2541" fmla="*/ 908981 w 1509196"/>
                  <a:gd name="connsiteY2541" fmla="*/ 687017 h 1287176"/>
                  <a:gd name="connsiteX2542" fmla="*/ 910382 w 1509196"/>
                  <a:gd name="connsiteY2542" fmla="*/ 686289 h 1287176"/>
                  <a:gd name="connsiteX2543" fmla="*/ 910382 w 1509196"/>
                  <a:gd name="connsiteY2543" fmla="*/ 683431 h 1287176"/>
                  <a:gd name="connsiteX2544" fmla="*/ 911110 w 1509196"/>
                  <a:gd name="connsiteY2544" fmla="*/ 682702 h 1287176"/>
                  <a:gd name="connsiteX2545" fmla="*/ 911839 w 1509196"/>
                  <a:gd name="connsiteY2545" fmla="*/ 681245 h 1287176"/>
                  <a:gd name="connsiteX2546" fmla="*/ 913240 w 1509196"/>
                  <a:gd name="connsiteY2546" fmla="*/ 680573 h 1287176"/>
                  <a:gd name="connsiteX2547" fmla="*/ 913968 w 1509196"/>
                  <a:gd name="connsiteY2547" fmla="*/ 679844 h 1287176"/>
                  <a:gd name="connsiteX2548" fmla="*/ 915425 w 1509196"/>
                  <a:gd name="connsiteY2548" fmla="*/ 676987 h 1287176"/>
                  <a:gd name="connsiteX2549" fmla="*/ 915425 w 1509196"/>
                  <a:gd name="connsiteY2549" fmla="*/ 676258 h 1287176"/>
                  <a:gd name="connsiteX2550" fmla="*/ 915425 w 1509196"/>
                  <a:gd name="connsiteY2550" fmla="*/ 674801 h 1287176"/>
                  <a:gd name="connsiteX2551" fmla="*/ 913968 w 1509196"/>
                  <a:gd name="connsiteY2551" fmla="*/ 671215 h 1287176"/>
                  <a:gd name="connsiteX2552" fmla="*/ 913240 w 1509196"/>
                  <a:gd name="connsiteY2552" fmla="*/ 669758 h 1287176"/>
                  <a:gd name="connsiteX2553" fmla="*/ 913240 w 1509196"/>
                  <a:gd name="connsiteY2553" fmla="*/ 669085 h 1287176"/>
                  <a:gd name="connsiteX2554" fmla="*/ 913968 w 1509196"/>
                  <a:gd name="connsiteY2554" fmla="*/ 667628 h 1287176"/>
                  <a:gd name="connsiteX2555" fmla="*/ 915425 w 1509196"/>
                  <a:gd name="connsiteY2555" fmla="*/ 666171 h 1287176"/>
                  <a:gd name="connsiteX2556" fmla="*/ 916154 w 1509196"/>
                  <a:gd name="connsiteY2556" fmla="*/ 664770 h 1287176"/>
                  <a:gd name="connsiteX2557" fmla="*/ 916826 w 1509196"/>
                  <a:gd name="connsiteY2557" fmla="*/ 663313 h 1287176"/>
                  <a:gd name="connsiteX2558" fmla="*/ 916826 w 1509196"/>
                  <a:gd name="connsiteY2558" fmla="*/ 661913 h 1287176"/>
                  <a:gd name="connsiteX2559" fmla="*/ 917555 w 1509196"/>
                  <a:gd name="connsiteY2559" fmla="*/ 661184 h 1287176"/>
                  <a:gd name="connsiteX2560" fmla="*/ 918283 w 1509196"/>
                  <a:gd name="connsiteY2560" fmla="*/ 660456 h 1287176"/>
                  <a:gd name="connsiteX2561" fmla="*/ 919012 w 1509196"/>
                  <a:gd name="connsiteY2561" fmla="*/ 660456 h 1287176"/>
                  <a:gd name="connsiteX2562" fmla="*/ 922598 w 1509196"/>
                  <a:gd name="connsiteY2562" fmla="*/ 658999 h 1287176"/>
                  <a:gd name="connsiteX2563" fmla="*/ 924055 w 1509196"/>
                  <a:gd name="connsiteY2563" fmla="*/ 658999 h 1287176"/>
                  <a:gd name="connsiteX2564" fmla="*/ 924055 w 1509196"/>
                  <a:gd name="connsiteY2564" fmla="*/ 657598 h 1287176"/>
                  <a:gd name="connsiteX2565" fmla="*/ 923326 w 1509196"/>
                  <a:gd name="connsiteY2565" fmla="*/ 654684 h 1287176"/>
                  <a:gd name="connsiteX2566" fmla="*/ 921141 w 1509196"/>
                  <a:gd name="connsiteY2566" fmla="*/ 653283 h 1287176"/>
                  <a:gd name="connsiteX2567" fmla="*/ 919740 w 1509196"/>
                  <a:gd name="connsiteY2567" fmla="*/ 651826 h 1287176"/>
                  <a:gd name="connsiteX2568" fmla="*/ 919740 w 1509196"/>
                  <a:gd name="connsiteY2568" fmla="*/ 650425 h 1287176"/>
                  <a:gd name="connsiteX2569" fmla="*/ 920469 w 1509196"/>
                  <a:gd name="connsiteY2569" fmla="*/ 648968 h 1287176"/>
                  <a:gd name="connsiteX2570" fmla="*/ 921141 w 1509196"/>
                  <a:gd name="connsiteY2570" fmla="*/ 646838 h 1287176"/>
                  <a:gd name="connsiteX2571" fmla="*/ 923326 w 1509196"/>
                  <a:gd name="connsiteY2571" fmla="*/ 645382 h 1287176"/>
                  <a:gd name="connsiteX2572" fmla="*/ 954932 w 1509196"/>
                  <a:gd name="connsiteY2572" fmla="*/ 661913 h 1287176"/>
                  <a:gd name="connsiteX2573" fmla="*/ 956332 w 1509196"/>
                  <a:gd name="connsiteY2573" fmla="*/ 663313 h 1287176"/>
                  <a:gd name="connsiteX2574" fmla="*/ 962777 w 1509196"/>
                  <a:gd name="connsiteY2574" fmla="*/ 666171 h 1287176"/>
                  <a:gd name="connsiteX2575" fmla="*/ 975721 w 1509196"/>
                  <a:gd name="connsiteY2575" fmla="*/ 673400 h 1287176"/>
                  <a:gd name="connsiteX2576" fmla="*/ 977178 w 1509196"/>
                  <a:gd name="connsiteY2576" fmla="*/ 671943 h 1287176"/>
                  <a:gd name="connsiteX2577" fmla="*/ 979308 w 1509196"/>
                  <a:gd name="connsiteY2577" fmla="*/ 671943 h 1287176"/>
                  <a:gd name="connsiteX2578" fmla="*/ 980765 w 1509196"/>
                  <a:gd name="connsiteY2578" fmla="*/ 671215 h 1287176"/>
                  <a:gd name="connsiteX2579" fmla="*/ 981493 w 1509196"/>
                  <a:gd name="connsiteY2579" fmla="*/ 670486 h 1287176"/>
                  <a:gd name="connsiteX2580" fmla="*/ 981493 w 1509196"/>
                  <a:gd name="connsiteY2580" fmla="*/ 669758 h 1287176"/>
                  <a:gd name="connsiteX2581" fmla="*/ 981493 w 1509196"/>
                  <a:gd name="connsiteY2581" fmla="*/ 668357 h 1287176"/>
                  <a:gd name="connsiteX2582" fmla="*/ 982166 w 1509196"/>
                  <a:gd name="connsiteY2582" fmla="*/ 666900 h 1287176"/>
                  <a:gd name="connsiteX2583" fmla="*/ 983623 w 1509196"/>
                  <a:gd name="connsiteY2583" fmla="*/ 661913 h 1287176"/>
                  <a:gd name="connsiteX2584" fmla="*/ 984351 w 1509196"/>
                  <a:gd name="connsiteY2584" fmla="*/ 660456 h 1287176"/>
                  <a:gd name="connsiteX2585" fmla="*/ 986481 w 1509196"/>
                  <a:gd name="connsiteY2585" fmla="*/ 657598 h 1287176"/>
                  <a:gd name="connsiteX2586" fmla="*/ 987209 w 1509196"/>
                  <a:gd name="connsiteY2586" fmla="*/ 657598 h 1287176"/>
                  <a:gd name="connsiteX2587" fmla="*/ 988666 w 1509196"/>
                  <a:gd name="connsiteY2587" fmla="*/ 656141 h 1287176"/>
                  <a:gd name="connsiteX2588" fmla="*/ 989338 w 1509196"/>
                  <a:gd name="connsiteY2588" fmla="*/ 654684 h 1287176"/>
                  <a:gd name="connsiteX2589" fmla="*/ 990067 w 1509196"/>
                  <a:gd name="connsiteY2589" fmla="*/ 654011 h 1287176"/>
                  <a:gd name="connsiteX2590" fmla="*/ 990067 w 1509196"/>
                  <a:gd name="connsiteY2590" fmla="*/ 652554 h 1287176"/>
                  <a:gd name="connsiteX2591" fmla="*/ 990795 w 1509196"/>
                  <a:gd name="connsiteY2591" fmla="*/ 650425 h 1287176"/>
                  <a:gd name="connsiteX2592" fmla="*/ 990795 w 1509196"/>
                  <a:gd name="connsiteY2592" fmla="*/ 649696 h 1287176"/>
                  <a:gd name="connsiteX2593" fmla="*/ 990795 w 1509196"/>
                  <a:gd name="connsiteY2593" fmla="*/ 648968 h 1287176"/>
                  <a:gd name="connsiteX2594" fmla="*/ 991524 w 1509196"/>
                  <a:gd name="connsiteY2594" fmla="*/ 648239 h 1287176"/>
                  <a:gd name="connsiteX2595" fmla="*/ 992252 w 1509196"/>
                  <a:gd name="connsiteY2595" fmla="*/ 648968 h 1287176"/>
                  <a:gd name="connsiteX2596" fmla="*/ 992981 w 1509196"/>
                  <a:gd name="connsiteY2596" fmla="*/ 651097 h 1287176"/>
                  <a:gd name="connsiteX2597" fmla="*/ 993653 w 1509196"/>
                  <a:gd name="connsiteY2597" fmla="*/ 651826 h 1287176"/>
                  <a:gd name="connsiteX2598" fmla="*/ 995839 w 1509196"/>
                  <a:gd name="connsiteY2598" fmla="*/ 653283 h 1287176"/>
                  <a:gd name="connsiteX2599" fmla="*/ 995839 w 1509196"/>
                  <a:gd name="connsiteY2599" fmla="*/ 654684 h 1287176"/>
                  <a:gd name="connsiteX2600" fmla="*/ 995839 w 1509196"/>
                  <a:gd name="connsiteY2600" fmla="*/ 656141 h 1287176"/>
                  <a:gd name="connsiteX2601" fmla="*/ 995839 w 1509196"/>
                  <a:gd name="connsiteY2601" fmla="*/ 656869 h 1287176"/>
                  <a:gd name="connsiteX2602" fmla="*/ 996567 w 1509196"/>
                  <a:gd name="connsiteY2602" fmla="*/ 658999 h 1287176"/>
                  <a:gd name="connsiteX2603" fmla="*/ 997968 w 1509196"/>
                  <a:gd name="connsiteY2603" fmla="*/ 659727 h 1287176"/>
                  <a:gd name="connsiteX2604" fmla="*/ 998697 w 1509196"/>
                  <a:gd name="connsiteY2604" fmla="*/ 660456 h 1287176"/>
                  <a:gd name="connsiteX2605" fmla="*/ 999425 w 1509196"/>
                  <a:gd name="connsiteY2605" fmla="*/ 661913 h 1287176"/>
                  <a:gd name="connsiteX2606" fmla="*/ 1000154 w 1509196"/>
                  <a:gd name="connsiteY2606" fmla="*/ 663313 h 1287176"/>
                  <a:gd name="connsiteX2607" fmla="*/ 1000154 w 1509196"/>
                  <a:gd name="connsiteY2607" fmla="*/ 664042 h 1287176"/>
                  <a:gd name="connsiteX2608" fmla="*/ 1000826 w 1509196"/>
                  <a:gd name="connsiteY2608" fmla="*/ 665499 h 1287176"/>
                  <a:gd name="connsiteX2609" fmla="*/ 1000826 w 1509196"/>
                  <a:gd name="connsiteY2609" fmla="*/ 666900 h 1287176"/>
                  <a:gd name="connsiteX2610" fmla="*/ 1001555 w 1509196"/>
                  <a:gd name="connsiteY2610" fmla="*/ 667628 h 1287176"/>
                  <a:gd name="connsiteX2611" fmla="*/ 1003011 w 1509196"/>
                  <a:gd name="connsiteY2611" fmla="*/ 667628 h 1287176"/>
                  <a:gd name="connsiteX2612" fmla="*/ 1005869 w 1509196"/>
                  <a:gd name="connsiteY2612" fmla="*/ 653283 h 1287176"/>
                  <a:gd name="connsiteX2613" fmla="*/ 1005869 w 1509196"/>
                  <a:gd name="connsiteY2613" fmla="*/ 651826 h 1287176"/>
                  <a:gd name="connsiteX2614" fmla="*/ 1005141 w 1509196"/>
                  <a:gd name="connsiteY2614" fmla="*/ 651097 h 1287176"/>
                  <a:gd name="connsiteX2615" fmla="*/ 1005141 w 1509196"/>
                  <a:gd name="connsiteY2615" fmla="*/ 649696 h 1287176"/>
                  <a:gd name="connsiteX2616" fmla="*/ 1005869 w 1509196"/>
                  <a:gd name="connsiteY2616" fmla="*/ 648239 h 1287176"/>
                  <a:gd name="connsiteX2617" fmla="*/ 1006598 w 1509196"/>
                  <a:gd name="connsiteY2617" fmla="*/ 647511 h 1287176"/>
                  <a:gd name="connsiteX2618" fmla="*/ 1006598 w 1509196"/>
                  <a:gd name="connsiteY2618" fmla="*/ 647511 h 1287176"/>
                  <a:gd name="connsiteX2619" fmla="*/ 1005869 w 1509196"/>
                  <a:gd name="connsiteY2619" fmla="*/ 648239 h 1287176"/>
                  <a:gd name="connsiteX2620" fmla="*/ 1005141 w 1509196"/>
                  <a:gd name="connsiteY2620" fmla="*/ 649696 h 1287176"/>
                  <a:gd name="connsiteX2621" fmla="*/ 1005141 w 1509196"/>
                  <a:gd name="connsiteY2621" fmla="*/ 651097 h 1287176"/>
                  <a:gd name="connsiteX2622" fmla="*/ 1005869 w 1509196"/>
                  <a:gd name="connsiteY2622" fmla="*/ 651826 h 1287176"/>
                  <a:gd name="connsiteX2623" fmla="*/ 1005869 w 1509196"/>
                  <a:gd name="connsiteY2623" fmla="*/ 653283 h 1287176"/>
                  <a:gd name="connsiteX2624" fmla="*/ 1003011 w 1509196"/>
                  <a:gd name="connsiteY2624" fmla="*/ 667628 h 1287176"/>
                  <a:gd name="connsiteX2625" fmla="*/ 996567 w 1509196"/>
                  <a:gd name="connsiteY2625" fmla="*/ 701363 h 1287176"/>
                  <a:gd name="connsiteX2626" fmla="*/ 982894 w 1509196"/>
                  <a:gd name="connsiteY2626" fmla="*/ 702091 h 1287176"/>
                  <a:gd name="connsiteX2627" fmla="*/ 980036 w 1509196"/>
                  <a:gd name="connsiteY2627" fmla="*/ 704949 h 1287176"/>
                  <a:gd name="connsiteX2628" fmla="*/ 974993 w 1509196"/>
                  <a:gd name="connsiteY2628" fmla="*/ 704949 h 1287176"/>
                  <a:gd name="connsiteX2629" fmla="*/ 974264 w 1509196"/>
                  <a:gd name="connsiteY2629" fmla="*/ 704221 h 1287176"/>
                  <a:gd name="connsiteX2630" fmla="*/ 972863 w 1509196"/>
                  <a:gd name="connsiteY2630" fmla="*/ 704221 h 1287176"/>
                  <a:gd name="connsiteX2631" fmla="*/ 970678 w 1509196"/>
                  <a:gd name="connsiteY2631" fmla="*/ 704221 h 1287176"/>
                  <a:gd name="connsiteX2632" fmla="*/ 968549 w 1509196"/>
                  <a:gd name="connsiteY2632" fmla="*/ 704221 h 1287176"/>
                  <a:gd name="connsiteX2633" fmla="*/ 966419 w 1509196"/>
                  <a:gd name="connsiteY2633" fmla="*/ 704221 h 1287176"/>
                  <a:gd name="connsiteX2634" fmla="*/ 965691 w 1509196"/>
                  <a:gd name="connsiteY2634" fmla="*/ 703548 h 1287176"/>
                  <a:gd name="connsiteX2635" fmla="*/ 964962 w 1509196"/>
                  <a:gd name="connsiteY2635" fmla="*/ 704221 h 1287176"/>
                  <a:gd name="connsiteX2636" fmla="*/ 968549 w 1509196"/>
                  <a:gd name="connsiteY2636" fmla="*/ 707135 h 1287176"/>
                  <a:gd name="connsiteX2637" fmla="*/ 967820 w 1509196"/>
                  <a:gd name="connsiteY2637" fmla="*/ 707807 h 1287176"/>
                  <a:gd name="connsiteX2638" fmla="*/ 967092 w 1509196"/>
                  <a:gd name="connsiteY2638" fmla="*/ 708536 h 1287176"/>
                  <a:gd name="connsiteX2639" fmla="*/ 965691 w 1509196"/>
                  <a:gd name="connsiteY2639" fmla="*/ 708536 h 1287176"/>
                  <a:gd name="connsiteX2640" fmla="*/ 964962 w 1509196"/>
                  <a:gd name="connsiteY2640" fmla="*/ 707807 h 1287176"/>
                  <a:gd name="connsiteX2641" fmla="*/ 964234 w 1509196"/>
                  <a:gd name="connsiteY2641" fmla="*/ 707807 h 1287176"/>
                  <a:gd name="connsiteX2642" fmla="*/ 963505 w 1509196"/>
                  <a:gd name="connsiteY2642" fmla="*/ 707807 h 1287176"/>
                  <a:gd name="connsiteX2643" fmla="*/ 962104 w 1509196"/>
                  <a:gd name="connsiteY2643" fmla="*/ 707807 h 1287176"/>
                  <a:gd name="connsiteX2644" fmla="*/ 962104 w 1509196"/>
                  <a:gd name="connsiteY2644" fmla="*/ 709264 h 1287176"/>
                  <a:gd name="connsiteX2645" fmla="*/ 962777 w 1509196"/>
                  <a:gd name="connsiteY2645" fmla="*/ 714307 h 1287176"/>
                  <a:gd name="connsiteX2646" fmla="*/ 962777 w 1509196"/>
                  <a:gd name="connsiteY2646" fmla="*/ 715036 h 1287176"/>
                  <a:gd name="connsiteX2647" fmla="*/ 962104 w 1509196"/>
                  <a:gd name="connsiteY2647" fmla="*/ 715708 h 1287176"/>
                  <a:gd name="connsiteX2648" fmla="*/ 962104 w 1509196"/>
                  <a:gd name="connsiteY2648" fmla="*/ 723610 h 1287176"/>
                  <a:gd name="connsiteX2649" fmla="*/ 962104 w 1509196"/>
                  <a:gd name="connsiteY2649" fmla="*/ 724338 h 1287176"/>
                  <a:gd name="connsiteX2650" fmla="*/ 962777 w 1509196"/>
                  <a:gd name="connsiteY2650" fmla="*/ 725067 h 1287176"/>
                  <a:gd name="connsiteX2651" fmla="*/ 964234 w 1509196"/>
                  <a:gd name="connsiteY2651" fmla="*/ 725795 h 1287176"/>
                  <a:gd name="connsiteX2652" fmla="*/ 964962 w 1509196"/>
                  <a:gd name="connsiteY2652" fmla="*/ 725795 h 1287176"/>
                  <a:gd name="connsiteX2653" fmla="*/ 967820 w 1509196"/>
                  <a:gd name="connsiteY2653" fmla="*/ 726468 h 1287176"/>
                  <a:gd name="connsiteX2654" fmla="*/ 970006 w 1509196"/>
                  <a:gd name="connsiteY2654" fmla="*/ 727924 h 1287176"/>
                  <a:gd name="connsiteX2655" fmla="*/ 972135 w 1509196"/>
                  <a:gd name="connsiteY2655" fmla="*/ 730782 h 1287176"/>
                  <a:gd name="connsiteX2656" fmla="*/ 972863 w 1509196"/>
                  <a:gd name="connsiteY2656" fmla="*/ 732239 h 1287176"/>
                  <a:gd name="connsiteX2657" fmla="*/ 973592 w 1509196"/>
                  <a:gd name="connsiteY2657" fmla="*/ 733696 h 1287176"/>
                  <a:gd name="connsiteX2658" fmla="*/ 974264 w 1509196"/>
                  <a:gd name="connsiteY2658" fmla="*/ 735097 h 1287176"/>
                  <a:gd name="connsiteX2659" fmla="*/ 974993 w 1509196"/>
                  <a:gd name="connsiteY2659" fmla="*/ 736554 h 1287176"/>
                  <a:gd name="connsiteX2660" fmla="*/ 975721 w 1509196"/>
                  <a:gd name="connsiteY2660" fmla="*/ 739412 h 1287176"/>
                  <a:gd name="connsiteX2661" fmla="*/ 974993 w 1509196"/>
                  <a:gd name="connsiteY2661" fmla="*/ 740869 h 1287176"/>
                  <a:gd name="connsiteX2662" fmla="*/ 974993 w 1509196"/>
                  <a:gd name="connsiteY2662" fmla="*/ 742270 h 1287176"/>
                  <a:gd name="connsiteX2663" fmla="*/ 975721 w 1509196"/>
                  <a:gd name="connsiteY2663" fmla="*/ 742270 h 1287176"/>
                  <a:gd name="connsiteX2664" fmla="*/ 976450 w 1509196"/>
                  <a:gd name="connsiteY2664" fmla="*/ 740869 h 1287176"/>
                  <a:gd name="connsiteX2665" fmla="*/ 977851 w 1509196"/>
                  <a:gd name="connsiteY2665" fmla="*/ 740869 h 1287176"/>
                  <a:gd name="connsiteX2666" fmla="*/ 978579 w 1509196"/>
                  <a:gd name="connsiteY2666" fmla="*/ 741598 h 1287176"/>
                  <a:gd name="connsiteX2667" fmla="*/ 980765 w 1509196"/>
                  <a:gd name="connsiteY2667" fmla="*/ 741598 h 1287176"/>
                  <a:gd name="connsiteX2668" fmla="*/ 982166 w 1509196"/>
                  <a:gd name="connsiteY2668" fmla="*/ 740869 h 1287176"/>
                  <a:gd name="connsiteX2669" fmla="*/ 983623 w 1509196"/>
                  <a:gd name="connsiteY2669" fmla="*/ 742270 h 1287176"/>
                  <a:gd name="connsiteX2670" fmla="*/ 983623 w 1509196"/>
                  <a:gd name="connsiteY2670" fmla="*/ 742998 h 1287176"/>
                  <a:gd name="connsiteX2671" fmla="*/ 984351 w 1509196"/>
                  <a:gd name="connsiteY2671" fmla="*/ 742998 h 1287176"/>
                  <a:gd name="connsiteX2672" fmla="*/ 985752 w 1509196"/>
                  <a:gd name="connsiteY2672" fmla="*/ 742998 h 1287176"/>
                  <a:gd name="connsiteX2673" fmla="*/ 986481 w 1509196"/>
                  <a:gd name="connsiteY2673" fmla="*/ 742270 h 1287176"/>
                  <a:gd name="connsiteX2674" fmla="*/ 987937 w 1509196"/>
                  <a:gd name="connsiteY2674" fmla="*/ 742270 h 1287176"/>
                  <a:gd name="connsiteX2675" fmla="*/ 988666 w 1509196"/>
                  <a:gd name="connsiteY2675" fmla="*/ 742270 h 1287176"/>
                  <a:gd name="connsiteX2676" fmla="*/ 990067 w 1509196"/>
                  <a:gd name="connsiteY2676" fmla="*/ 749443 h 1287176"/>
                  <a:gd name="connsiteX2677" fmla="*/ 991524 w 1509196"/>
                  <a:gd name="connsiteY2677" fmla="*/ 750171 h 1287176"/>
                  <a:gd name="connsiteX2678" fmla="*/ 999425 w 1509196"/>
                  <a:gd name="connsiteY2678" fmla="*/ 750900 h 1287176"/>
                  <a:gd name="connsiteX2679" fmla="*/ 1000882 w 1509196"/>
                  <a:gd name="connsiteY2679" fmla="*/ 751628 h 1287176"/>
                  <a:gd name="connsiteX2680" fmla="*/ 1001555 w 1509196"/>
                  <a:gd name="connsiteY2680" fmla="*/ 751628 h 1287176"/>
                  <a:gd name="connsiteX2681" fmla="*/ 1002283 w 1509196"/>
                  <a:gd name="connsiteY2681" fmla="*/ 751628 h 1287176"/>
                  <a:gd name="connsiteX2682" fmla="*/ 1003011 w 1509196"/>
                  <a:gd name="connsiteY2682" fmla="*/ 750900 h 1287176"/>
                  <a:gd name="connsiteX2683" fmla="*/ 1004468 w 1509196"/>
                  <a:gd name="connsiteY2683" fmla="*/ 750171 h 1287176"/>
                  <a:gd name="connsiteX2684" fmla="*/ 1005869 w 1509196"/>
                  <a:gd name="connsiteY2684" fmla="*/ 749443 h 1287176"/>
                  <a:gd name="connsiteX2685" fmla="*/ 1007326 w 1509196"/>
                  <a:gd name="connsiteY2685" fmla="*/ 749443 h 1287176"/>
                  <a:gd name="connsiteX2686" fmla="*/ 1008727 w 1509196"/>
                  <a:gd name="connsiteY2686" fmla="*/ 749443 h 1287176"/>
                  <a:gd name="connsiteX2687" fmla="*/ 1009456 w 1509196"/>
                  <a:gd name="connsiteY2687" fmla="*/ 749443 h 1287176"/>
                  <a:gd name="connsiteX2688" fmla="*/ 1010184 w 1509196"/>
                  <a:gd name="connsiteY2688" fmla="*/ 749443 h 1287176"/>
                  <a:gd name="connsiteX2689" fmla="*/ 1011641 w 1509196"/>
                  <a:gd name="connsiteY2689" fmla="*/ 748042 h 1287176"/>
                  <a:gd name="connsiteX2690" fmla="*/ 1012370 w 1509196"/>
                  <a:gd name="connsiteY2690" fmla="*/ 748042 h 1287176"/>
                  <a:gd name="connsiteX2691" fmla="*/ 1013042 w 1509196"/>
                  <a:gd name="connsiteY2691" fmla="*/ 748042 h 1287176"/>
                  <a:gd name="connsiteX2692" fmla="*/ 1013771 w 1509196"/>
                  <a:gd name="connsiteY2692" fmla="*/ 747313 h 1287176"/>
                  <a:gd name="connsiteX2693" fmla="*/ 1015228 w 1509196"/>
                  <a:gd name="connsiteY2693" fmla="*/ 748042 h 1287176"/>
                  <a:gd name="connsiteX2694" fmla="*/ 1015956 w 1509196"/>
                  <a:gd name="connsiteY2694" fmla="*/ 748770 h 1287176"/>
                  <a:gd name="connsiteX2695" fmla="*/ 1016628 w 1509196"/>
                  <a:gd name="connsiteY2695" fmla="*/ 749443 h 1287176"/>
                  <a:gd name="connsiteX2696" fmla="*/ 1017357 w 1509196"/>
                  <a:gd name="connsiteY2696" fmla="*/ 749443 h 1287176"/>
                  <a:gd name="connsiteX2697" fmla="*/ 1017357 w 1509196"/>
                  <a:gd name="connsiteY2697" fmla="*/ 746585 h 1287176"/>
                  <a:gd name="connsiteX2698" fmla="*/ 1018086 w 1509196"/>
                  <a:gd name="connsiteY2698" fmla="*/ 742998 h 1287176"/>
                  <a:gd name="connsiteX2699" fmla="*/ 1018086 w 1509196"/>
                  <a:gd name="connsiteY2699" fmla="*/ 742270 h 1287176"/>
                  <a:gd name="connsiteX2700" fmla="*/ 1020943 w 1509196"/>
                  <a:gd name="connsiteY2700" fmla="*/ 741598 h 1287176"/>
                  <a:gd name="connsiteX2701" fmla="*/ 1022400 w 1509196"/>
                  <a:gd name="connsiteY2701" fmla="*/ 740869 h 1287176"/>
                  <a:gd name="connsiteX2702" fmla="*/ 1023129 w 1509196"/>
                  <a:gd name="connsiteY2702" fmla="*/ 741598 h 1287176"/>
                  <a:gd name="connsiteX2703" fmla="*/ 1023801 w 1509196"/>
                  <a:gd name="connsiteY2703" fmla="*/ 741598 h 1287176"/>
                  <a:gd name="connsiteX2704" fmla="*/ 1024530 w 1509196"/>
                  <a:gd name="connsiteY2704" fmla="*/ 742270 h 1287176"/>
                  <a:gd name="connsiteX2705" fmla="*/ 1025258 w 1509196"/>
                  <a:gd name="connsiteY2705" fmla="*/ 743727 h 1287176"/>
                  <a:gd name="connsiteX2706" fmla="*/ 1025987 w 1509196"/>
                  <a:gd name="connsiteY2706" fmla="*/ 745856 h 1287176"/>
                  <a:gd name="connsiteX2707" fmla="*/ 1025987 w 1509196"/>
                  <a:gd name="connsiteY2707" fmla="*/ 746585 h 1287176"/>
                  <a:gd name="connsiteX2708" fmla="*/ 1025987 w 1509196"/>
                  <a:gd name="connsiteY2708" fmla="*/ 748042 h 1287176"/>
                  <a:gd name="connsiteX2709" fmla="*/ 1027444 w 1509196"/>
                  <a:gd name="connsiteY2709" fmla="*/ 750171 h 1287176"/>
                  <a:gd name="connsiteX2710" fmla="*/ 1028845 w 1509196"/>
                  <a:gd name="connsiteY2710" fmla="*/ 751628 h 1287176"/>
                  <a:gd name="connsiteX2711" fmla="*/ 1028845 w 1509196"/>
                  <a:gd name="connsiteY2711" fmla="*/ 752357 h 1287176"/>
                  <a:gd name="connsiteX2712" fmla="*/ 1030302 w 1509196"/>
                  <a:gd name="connsiteY2712" fmla="*/ 755943 h 1287176"/>
                  <a:gd name="connsiteX2713" fmla="*/ 1031703 w 1509196"/>
                  <a:gd name="connsiteY2713" fmla="*/ 758073 h 1287176"/>
                  <a:gd name="connsiteX2714" fmla="*/ 1031703 w 1509196"/>
                  <a:gd name="connsiteY2714" fmla="*/ 758801 h 1287176"/>
                  <a:gd name="connsiteX2715" fmla="*/ 1033160 w 1509196"/>
                  <a:gd name="connsiteY2715" fmla="*/ 760930 h 1287176"/>
                  <a:gd name="connsiteX2716" fmla="*/ 1033888 w 1509196"/>
                  <a:gd name="connsiteY2716" fmla="*/ 761659 h 1287176"/>
                  <a:gd name="connsiteX2717" fmla="*/ 1034617 w 1509196"/>
                  <a:gd name="connsiteY2717" fmla="*/ 761659 h 1287176"/>
                  <a:gd name="connsiteX2718" fmla="*/ 1035289 w 1509196"/>
                  <a:gd name="connsiteY2718" fmla="*/ 761659 h 1287176"/>
                  <a:gd name="connsiteX2719" fmla="*/ 1036018 w 1509196"/>
                  <a:gd name="connsiteY2719" fmla="*/ 760930 h 1287176"/>
                  <a:gd name="connsiteX2720" fmla="*/ 1036746 w 1509196"/>
                  <a:gd name="connsiteY2720" fmla="*/ 758801 h 1287176"/>
                  <a:gd name="connsiteX2721" fmla="*/ 1036746 w 1509196"/>
                  <a:gd name="connsiteY2721" fmla="*/ 758073 h 1287176"/>
                  <a:gd name="connsiteX2722" fmla="*/ 1037474 w 1509196"/>
                  <a:gd name="connsiteY2722" fmla="*/ 758073 h 1287176"/>
                  <a:gd name="connsiteX2723" fmla="*/ 1038931 w 1509196"/>
                  <a:gd name="connsiteY2723" fmla="*/ 758073 h 1287176"/>
                  <a:gd name="connsiteX2724" fmla="*/ 1040332 w 1509196"/>
                  <a:gd name="connsiteY2724" fmla="*/ 758073 h 1287176"/>
                  <a:gd name="connsiteX2725" fmla="*/ 1041061 w 1509196"/>
                  <a:gd name="connsiteY2725" fmla="*/ 757344 h 1287176"/>
                  <a:gd name="connsiteX2726" fmla="*/ 1043190 w 1509196"/>
                  <a:gd name="connsiteY2726" fmla="*/ 755943 h 1287176"/>
                  <a:gd name="connsiteX2727" fmla="*/ 1044647 w 1509196"/>
                  <a:gd name="connsiteY2727" fmla="*/ 753085 h 1287176"/>
                  <a:gd name="connsiteX2728" fmla="*/ 1045376 w 1509196"/>
                  <a:gd name="connsiteY2728" fmla="*/ 752357 h 1287176"/>
                  <a:gd name="connsiteX2729" fmla="*/ 1046104 w 1509196"/>
                  <a:gd name="connsiteY2729" fmla="*/ 751628 h 1287176"/>
                  <a:gd name="connsiteX2730" fmla="*/ 1047505 w 1509196"/>
                  <a:gd name="connsiteY2730" fmla="*/ 750171 h 1287176"/>
                  <a:gd name="connsiteX2731" fmla="*/ 1050419 w 1509196"/>
                  <a:gd name="connsiteY2731" fmla="*/ 747313 h 1287176"/>
                  <a:gd name="connsiteX2732" fmla="*/ 1051092 w 1509196"/>
                  <a:gd name="connsiteY2732" fmla="*/ 746585 h 1287176"/>
                  <a:gd name="connsiteX2733" fmla="*/ 1051092 w 1509196"/>
                  <a:gd name="connsiteY2733" fmla="*/ 744455 h 1287176"/>
                  <a:gd name="connsiteX2734" fmla="*/ 1051820 w 1509196"/>
                  <a:gd name="connsiteY2734" fmla="*/ 743727 h 1287176"/>
                  <a:gd name="connsiteX2735" fmla="*/ 1053277 w 1509196"/>
                  <a:gd name="connsiteY2735" fmla="*/ 742998 h 1287176"/>
                  <a:gd name="connsiteX2736" fmla="*/ 1054678 w 1509196"/>
                  <a:gd name="connsiteY2736" fmla="*/ 742270 h 1287176"/>
                  <a:gd name="connsiteX2737" fmla="*/ 1055406 w 1509196"/>
                  <a:gd name="connsiteY2737" fmla="*/ 742270 h 1287176"/>
                  <a:gd name="connsiteX2738" fmla="*/ 1057592 w 1509196"/>
                  <a:gd name="connsiteY2738" fmla="*/ 742270 h 1287176"/>
                  <a:gd name="connsiteX2739" fmla="*/ 1058993 w 1509196"/>
                  <a:gd name="connsiteY2739" fmla="*/ 741598 h 1287176"/>
                  <a:gd name="connsiteX2740" fmla="*/ 1060450 w 1509196"/>
                  <a:gd name="connsiteY2740" fmla="*/ 740141 h 1287176"/>
                  <a:gd name="connsiteX2741" fmla="*/ 1061178 w 1509196"/>
                  <a:gd name="connsiteY2741" fmla="*/ 740869 h 1287176"/>
                  <a:gd name="connsiteX2742" fmla="*/ 1061907 w 1509196"/>
                  <a:gd name="connsiteY2742" fmla="*/ 741598 h 1287176"/>
                  <a:gd name="connsiteX2743" fmla="*/ 1063308 w 1509196"/>
                  <a:gd name="connsiteY2743" fmla="*/ 742270 h 1287176"/>
                  <a:gd name="connsiteX2744" fmla="*/ 1064036 w 1509196"/>
                  <a:gd name="connsiteY2744" fmla="*/ 741598 h 1287176"/>
                  <a:gd name="connsiteX2745" fmla="*/ 1064765 w 1509196"/>
                  <a:gd name="connsiteY2745" fmla="*/ 740869 h 1287176"/>
                  <a:gd name="connsiteX2746" fmla="*/ 1066894 w 1509196"/>
                  <a:gd name="connsiteY2746" fmla="*/ 740869 h 1287176"/>
                  <a:gd name="connsiteX2747" fmla="*/ 1067622 w 1509196"/>
                  <a:gd name="connsiteY2747" fmla="*/ 740141 h 1287176"/>
                  <a:gd name="connsiteX2748" fmla="*/ 1068351 w 1509196"/>
                  <a:gd name="connsiteY2748" fmla="*/ 740141 h 1287176"/>
                  <a:gd name="connsiteX2749" fmla="*/ 1069752 w 1509196"/>
                  <a:gd name="connsiteY2749" fmla="*/ 739412 h 1287176"/>
                  <a:gd name="connsiteX2750" fmla="*/ 1070480 w 1509196"/>
                  <a:gd name="connsiteY2750" fmla="*/ 739412 h 1287176"/>
                  <a:gd name="connsiteX2751" fmla="*/ 1070480 w 1509196"/>
                  <a:gd name="connsiteY2751" fmla="*/ 738684 h 1287176"/>
                  <a:gd name="connsiteX2752" fmla="*/ 1070480 w 1509196"/>
                  <a:gd name="connsiteY2752" fmla="*/ 737955 h 1287176"/>
                  <a:gd name="connsiteX2753" fmla="*/ 1069752 w 1509196"/>
                  <a:gd name="connsiteY2753" fmla="*/ 737955 h 1287176"/>
                  <a:gd name="connsiteX2754" fmla="*/ 1069752 w 1509196"/>
                  <a:gd name="connsiteY2754" fmla="*/ 737283 h 1287176"/>
                  <a:gd name="connsiteX2755" fmla="*/ 1071937 w 1509196"/>
                  <a:gd name="connsiteY2755" fmla="*/ 736554 h 1287176"/>
                  <a:gd name="connsiteX2756" fmla="*/ 1073394 w 1509196"/>
                  <a:gd name="connsiteY2756" fmla="*/ 735826 h 1287176"/>
                  <a:gd name="connsiteX2757" fmla="*/ 1074795 w 1509196"/>
                  <a:gd name="connsiteY2757" fmla="*/ 735097 h 1287176"/>
                  <a:gd name="connsiteX2758" fmla="*/ 1076981 w 1509196"/>
                  <a:gd name="connsiteY2758" fmla="*/ 735097 h 1287176"/>
                  <a:gd name="connsiteX2759" fmla="*/ 1077653 w 1509196"/>
                  <a:gd name="connsiteY2759" fmla="*/ 735097 h 1287176"/>
                  <a:gd name="connsiteX2760" fmla="*/ 1079110 w 1509196"/>
                  <a:gd name="connsiteY2760" fmla="*/ 734369 h 1287176"/>
                  <a:gd name="connsiteX2761" fmla="*/ 1081240 w 1509196"/>
                  <a:gd name="connsiteY2761" fmla="*/ 732968 h 1287176"/>
                  <a:gd name="connsiteX2762" fmla="*/ 1081968 w 1509196"/>
                  <a:gd name="connsiteY2762" fmla="*/ 733696 h 1287176"/>
                  <a:gd name="connsiteX2763" fmla="*/ 1083425 w 1509196"/>
                  <a:gd name="connsiteY2763" fmla="*/ 734369 h 1287176"/>
                  <a:gd name="connsiteX2764" fmla="*/ 1084154 w 1509196"/>
                  <a:gd name="connsiteY2764" fmla="*/ 734369 h 1287176"/>
                  <a:gd name="connsiteX2765" fmla="*/ 1084882 w 1509196"/>
                  <a:gd name="connsiteY2765" fmla="*/ 734369 h 1287176"/>
                  <a:gd name="connsiteX2766" fmla="*/ 1086283 w 1509196"/>
                  <a:gd name="connsiteY2766" fmla="*/ 732239 h 1287176"/>
                  <a:gd name="connsiteX2767" fmla="*/ 1087012 w 1509196"/>
                  <a:gd name="connsiteY2767" fmla="*/ 732239 h 1287176"/>
                  <a:gd name="connsiteX2768" fmla="*/ 1088468 w 1509196"/>
                  <a:gd name="connsiteY2768" fmla="*/ 731511 h 1287176"/>
                  <a:gd name="connsiteX2769" fmla="*/ 1092055 w 1509196"/>
                  <a:gd name="connsiteY2769" fmla="*/ 730782 h 1287176"/>
                  <a:gd name="connsiteX2770" fmla="*/ 1092727 w 1509196"/>
                  <a:gd name="connsiteY2770" fmla="*/ 730782 h 1287176"/>
                  <a:gd name="connsiteX2771" fmla="*/ 1093456 w 1509196"/>
                  <a:gd name="connsiteY2771" fmla="*/ 730782 h 1287176"/>
                  <a:gd name="connsiteX2772" fmla="*/ 1094913 w 1509196"/>
                  <a:gd name="connsiteY2772" fmla="*/ 731511 h 1287176"/>
                  <a:gd name="connsiteX2773" fmla="*/ 1096370 w 1509196"/>
                  <a:gd name="connsiteY2773" fmla="*/ 732239 h 1287176"/>
                  <a:gd name="connsiteX2774" fmla="*/ 1097042 w 1509196"/>
                  <a:gd name="connsiteY2774" fmla="*/ 732239 h 1287176"/>
                  <a:gd name="connsiteX2775" fmla="*/ 1098499 w 1509196"/>
                  <a:gd name="connsiteY2775" fmla="*/ 732968 h 1287176"/>
                  <a:gd name="connsiteX2776" fmla="*/ 1099956 w 1509196"/>
                  <a:gd name="connsiteY2776" fmla="*/ 733696 h 1287176"/>
                  <a:gd name="connsiteX2777" fmla="*/ 1101357 w 1509196"/>
                  <a:gd name="connsiteY2777" fmla="*/ 733696 h 1287176"/>
                  <a:gd name="connsiteX2778" fmla="*/ 1102085 w 1509196"/>
                  <a:gd name="connsiteY2778" fmla="*/ 733696 h 1287176"/>
                  <a:gd name="connsiteX2779" fmla="*/ 1104943 w 1509196"/>
                  <a:gd name="connsiteY2779" fmla="*/ 732968 h 1287176"/>
                  <a:gd name="connsiteX2780" fmla="*/ 1105672 w 1509196"/>
                  <a:gd name="connsiteY2780" fmla="*/ 732968 h 1287176"/>
                  <a:gd name="connsiteX2781" fmla="*/ 1107129 w 1509196"/>
                  <a:gd name="connsiteY2781" fmla="*/ 733696 h 1287176"/>
                  <a:gd name="connsiteX2782" fmla="*/ 1109258 w 1509196"/>
                  <a:gd name="connsiteY2782" fmla="*/ 734369 h 1287176"/>
                  <a:gd name="connsiteX2783" fmla="*/ 1109258 w 1509196"/>
                  <a:gd name="connsiteY2783" fmla="*/ 735097 h 1287176"/>
                  <a:gd name="connsiteX2784" fmla="*/ 1109987 w 1509196"/>
                  <a:gd name="connsiteY2784" fmla="*/ 735097 h 1287176"/>
                  <a:gd name="connsiteX2785" fmla="*/ 1110715 w 1509196"/>
                  <a:gd name="connsiteY2785" fmla="*/ 735826 h 1287176"/>
                  <a:gd name="connsiteX2786" fmla="*/ 1111444 w 1509196"/>
                  <a:gd name="connsiteY2786" fmla="*/ 735097 h 1287176"/>
                  <a:gd name="connsiteX2787" fmla="*/ 1113573 w 1509196"/>
                  <a:gd name="connsiteY2787" fmla="*/ 735097 h 1287176"/>
                  <a:gd name="connsiteX2788" fmla="*/ 1114302 w 1509196"/>
                  <a:gd name="connsiteY2788" fmla="*/ 735826 h 1287176"/>
                  <a:gd name="connsiteX2789" fmla="*/ 1115703 w 1509196"/>
                  <a:gd name="connsiteY2789" fmla="*/ 735826 h 1287176"/>
                  <a:gd name="connsiteX2790" fmla="*/ 1117888 w 1509196"/>
                  <a:gd name="connsiteY2790" fmla="*/ 735826 h 1287176"/>
                  <a:gd name="connsiteX2791" fmla="*/ 1119345 w 1509196"/>
                  <a:gd name="connsiteY2791" fmla="*/ 736554 h 1287176"/>
                  <a:gd name="connsiteX2792" fmla="*/ 1120017 w 1509196"/>
                  <a:gd name="connsiteY2792" fmla="*/ 736554 h 1287176"/>
                  <a:gd name="connsiteX2793" fmla="*/ 1120746 w 1509196"/>
                  <a:gd name="connsiteY2793" fmla="*/ 736554 h 1287176"/>
                  <a:gd name="connsiteX2794" fmla="*/ 1122931 w 1509196"/>
                  <a:gd name="connsiteY2794" fmla="*/ 737955 h 1287176"/>
                  <a:gd name="connsiteX2795" fmla="*/ 1123604 w 1509196"/>
                  <a:gd name="connsiteY2795" fmla="*/ 737955 h 1287176"/>
                  <a:gd name="connsiteX2796" fmla="*/ 1125061 w 1509196"/>
                  <a:gd name="connsiteY2796" fmla="*/ 736554 h 1287176"/>
                  <a:gd name="connsiteX2797" fmla="*/ 1125789 w 1509196"/>
                  <a:gd name="connsiteY2797" fmla="*/ 735826 h 1287176"/>
                  <a:gd name="connsiteX2798" fmla="*/ 1127190 w 1509196"/>
                  <a:gd name="connsiteY2798" fmla="*/ 736554 h 1287176"/>
                  <a:gd name="connsiteX2799" fmla="*/ 1127190 w 1509196"/>
                  <a:gd name="connsiteY2799" fmla="*/ 736554 h 1287176"/>
                  <a:gd name="connsiteX2800" fmla="*/ 1126518 w 1509196"/>
                  <a:gd name="connsiteY2800" fmla="*/ 741598 h 1287176"/>
                  <a:gd name="connsiteX2801" fmla="*/ 1127190 w 1509196"/>
                  <a:gd name="connsiteY2801" fmla="*/ 741598 h 1287176"/>
                  <a:gd name="connsiteX2802" fmla="*/ 1129376 w 1509196"/>
                  <a:gd name="connsiteY2802" fmla="*/ 748042 h 1287176"/>
                  <a:gd name="connsiteX2803" fmla="*/ 1128647 w 1509196"/>
                  <a:gd name="connsiteY2803" fmla="*/ 750171 h 1287176"/>
                  <a:gd name="connsiteX2804" fmla="*/ 1128647 w 1509196"/>
                  <a:gd name="connsiteY2804" fmla="*/ 753029 h 1287176"/>
                  <a:gd name="connsiteX2805" fmla="*/ 1128647 w 1509196"/>
                  <a:gd name="connsiteY2805" fmla="*/ 753758 h 1287176"/>
                  <a:gd name="connsiteX2806" fmla="*/ 1129376 w 1509196"/>
                  <a:gd name="connsiteY2806" fmla="*/ 755215 h 1287176"/>
                  <a:gd name="connsiteX2807" fmla="*/ 1148036 w 1509196"/>
                  <a:gd name="connsiteY2807" fmla="*/ 776004 h 1287176"/>
                  <a:gd name="connsiteX2808" fmla="*/ 1163110 w 1509196"/>
                  <a:gd name="connsiteY2808" fmla="*/ 791807 h 1287176"/>
                  <a:gd name="connsiteX2809" fmla="*/ 1164567 w 1509196"/>
                  <a:gd name="connsiteY2809" fmla="*/ 793992 h 1287176"/>
                  <a:gd name="connsiteX2810" fmla="*/ 1170283 w 1509196"/>
                  <a:gd name="connsiteY2810" fmla="*/ 800437 h 1287176"/>
                  <a:gd name="connsiteX2811" fmla="*/ 1173141 w 1509196"/>
                  <a:gd name="connsiteY2811" fmla="*/ 804023 h 1287176"/>
                  <a:gd name="connsiteX2812" fmla="*/ 1173869 w 1509196"/>
                  <a:gd name="connsiteY2812" fmla="*/ 804023 h 1287176"/>
                  <a:gd name="connsiteX2813" fmla="*/ 1173869 w 1509196"/>
                  <a:gd name="connsiteY2813" fmla="*/ 804023 h 1287176"/>
                  <a:gd name="connsiteX2814" fmla="*/ 1181770 w 1509196"/>
                  <a:gd name="connsiteY2814" fmla="*/ 821955 h 1287176"/>
                  <a:gd name="connsiteX2815" fmla="*/ 1183227 w 1509196"/>
                  <a:gd name="connsiteY2815" fmla="*/ 825541 h 1287176"/>
                  <a:gd name="connsiteX2816" fmla="*/ 1184628 w 1509196"/>
                  <a:gd name="connsiteY2816" fmla="*/ 826998 h 1287176"/>
                  <a:gd name="connsiteX2817" fmla="*/ 1191129 w 1509196"/>
                  <a:gd name="connsiteY2817" fmla="*/ 834171 h 1287176"/>
                  <a:gd name="connsiteX2818" fmla="*/ 1193987 w 1509196"/>
                  <a:gd name="connsiteY2818" fmla="*/ 837758 h 1287176"/>
                  <a:gd name="connsiteX2819" fmla="*/ 1193987 w 1509196"/>
                  <a:gd name="connsiteY2819" fmla="*/ 839215 h 1287176"/>
                  <a:gd name="connsiteX2820" fmla="*/ 1193258 w 1509196"/>
                  <a:gd name="connsiteY2820" fmla="*/ 841344 h 1287176"/>
                  <a:gd name="connsiteX2821" fmla="*/ 1189672 w 1509196"/>
                  <a:gd name="connsiteY2821" fmla="*/ 851431 h 1287176"/>
                  <a:gd name="connsiteX2822" fmla="*/ 1191857 w 1509196"/>
                  <a:gd name="connsiteY2822" fmla="*/ 864319 h 1287176"/>
                  <a:gd name="connsiteX2823" fmla="*/ 1192530 w 1509196"/>
                  <a:gd name="connsiteY2823" fmla="*/ 870091 h 1287176"/>
                  <a:gd name="connsiteX2824" fmla="*/ 1195444 w 1509196"/>
                  <a:gd name="connsiteY2824" fmla="*/ 888023 h 1287176"/>
                  <a:gd name="connsiteX2825" fmla="*/ 1195444 w 1509196"/>
                  <a:gd name="connsiteY2825" fmla="*/ 889480 h 1287176"/>
                  <a:gd name="connsiteX2826" fmla="*/ 1204017 w 1509196"/>
                  <a:gd name="connsiteY2826" fmla="*/ 914585 h 1287176"/>
                  <a:gd name="connsiteX2827" fmla="*/ 1209061 w 1509196"/>
                  <a:gd name="connsiteY2827" fmla="*/ 931116 h 1287176"/>
                  <a:gd name="connsiteX2828" fmla="*/ 1209789 w 1509196"/>
                  <a:gd name="connsiteY2828" fmla="*/ 931788 h 1287176"/>
                  <a:gd name="connsiteX2829" fmla="*/ 1209789 w 1509196"/>
                  <a:gd name="connsiteY2829" fmla="*/ 932517 h 1287176"/>
                  <a:gd name="connsiteX2830" fmla="*/ 1212647 w 1509196"/>
                  <a:gd name="connsiteY2830" fmla="*/ 933245 h 1287176"/>
                  <a:gd name="connsiteX2831" fmla="*/ 1214104 w 1509196"/>
                  <a:gd name="connsiteY2831" fmla="*/ 933973 h 1287176"/>
                  <a:gd name="connsiteX2832" fmla="*/ 1215505 w 1509196"/>
                  <a:gd name="connsiteY2832" fmla="*/ 934702 h 1287176"/>
                  <a:gd name="connsiteX2833" fmla="*/ 1216962 w 1509196"/>
                  <a:gd name="connsiteY2833" fmla="*/ 936103 h 1287176"/>
                  <a:gd name="connsiteX2834" fmla="*/ 1218419 w 1509196"/>
                  <a:gd name="connsiteY2834" fmla="*/ 936831 h 1287176"/>
                  <a:gd name="connsiteX2835" fmla="*/ 1219091 w 1509196"/>
                  <a:gd name="connsiteY2835" fmla="*/ 938288 h 1287176"/>
                  <a:gd name="connsiteX2836" fmla="*/ 1219820 w 1509196"/>
                  <a:gd name="connsiteY2836" fmla="*/ 939689 h 1287176"/>
                  <a:gd name="connsiteX2837" fmla="*/ 1220548 w 1509196"/>
                  <a:gd name="connsiteY2837" fmla="*/ 941875 h 1287176"/>
                  <a:gd name="connsiteX2838" fmla="*/ 1221277 w 1509196"/>
                  <a:gd name="connsiteY2838" fmla="*/ 941875 h 1287176"/>
                  <a:gd name="connsiteX2839" fmla="*/ 1222678 w 1509196"/>
                  <a:gd name="connsiteY2839" fmla="*/ 941146 h 1287176"/>
                  <a:gd name="connsiteX2840" fmla="*/ 1224135 w 1509196"/>
                  <a:gd name="connsiteY2840" fmla="*/ 941146 h 1287176"/>
                  <a:gd name="connsiteX2841" fmla="*/ 1225592 w 1509196"/>
                  <a:gd name="connsiteY2841" fmla="*/ 941146 h 1287176"/>
                  <a:gd name="connsiteX2842" fmla="*/ 1226993 w 1509196"/>
                  <a:gd name="connsiteY2842" fmla="*/ 941875 h 1287176"/>
                  <a:gd name="connsiteX2843" fmla="*/ 1229178 w 1509196"/>
                  <a:gd name="connsiteY2843" fmla="*/ 941875 h 1287176"/>
                  <a:gd name="connsiteX2844" fmla="*/ 1230579 w 1509196"/>
                  <a:gd name="connsiteY2844" fmla="*/ 941875 h 1287176"/>
                  <a:gd name="connsiteX2845" fmla="*/ 1234221 w 1509196"/>
                  <a:gd name="connsiteY2845" fmla="*/ 941875 h 1287176"/>
                  <a:gd name="connsiteX2846" fmla="*/ 1235622 w 1509196"/>
                  <a:gd name="connsiteY2846" fmla="*/ 942603 h 1287176"/>
                  <a:gd name="connsiteX2847" fmla="*/ 1247110 w 1509196"/>
                  <a:gd name="connsiteY2847" fmla="*/ 951905 h 1287176"/>
                  <a:gd name="connsiteX2848" fmla="*/ 1249968 w 1509196"/>
                  <a:gd name="connsiteY2848" fmla="*/ 951905 h 1287176"/>
                  <a:gd name="connsiteX2849" fmla="*/ 1253554 w 1509196"/>
                  <a:gd name="connsiteY2849" fmla="*/ 951905 h 1287176"/>
                  <a:gd name="connsiteX2850" fmla="*/ 1257869 w 1509196"/>
                  <a:gd name="connsiteY2850" fmla="*/ 951905 h 1287176"/>
                  <a:gd name="connsiteX2851" fmla="*/ 1260055 w 1509196"/>
                  <a:gd name="connsiteY2851" fmla="*/ 953363 h 1287176"/>
                  <a:gd name="connsiteX2852" fmla="*/ 1260783 w 1509196"/>
                  <a:gd name="connsiteY2852" fmla="*/ 953363 h 1287176"/>
                  <a:gd name="connsiteX2853" fmla="*/ 1261455 w 1509196"/>
                  <a:gd name="connsiteY2853" fmla="*/ 954035 h 1287176"/>
                  <a:gd name="connsiteX2854" fmla="*/ 1263641 w 1509196"/>
                  <a:gd name="connsiteY2854" fmla="*/ 954035 h 1287176"/>
                  <a:gd name="connsiteX2855" fmla="*/ 1267227 w 1509196"/>
                  <a:gd name="connsiteY2855" fmla="*/ 954763 h 1287176"/>
                  <a:gd name="connsiteX2856" fmla="*/ 1267956 w 1509196"/>
                  <a:gd name="connsiteY2856" fmla="*/ 955492 h 1287176"/>
                  <a:gd name="connsiteX2857" fmla="*/ 1270085 w 1509196"/>
                  <a:gd name="connsiteY2857" fmla="*/ 959807 h 1287176"/>
                  <a:gd name="connsiteX2858" fmla="*/ 1278715 w 1509196"/>
                  <a:gd name="connsiteY2858" fmla="*/ 959807 h 1287176"/>
                  <a:gd name="connsiteX2859" fmla="*/ 1296647 w 1509196"/>
                  <a:gd name="connsiteY2859" fmla="*/ 972023 h 1287176"/>
                  <a:gd name="connsiteX2860" fmla="*/ 1297376 w 1509196"/>
                  <a:gd name="connsiteY2860" fmla="*/ 971294 h 1287176"/>
                  <a:gd name="connsiteX2861" fmla="*/ 1298104 w 1509196"/>
                  <a:gd name="connsiteY2861" fmla="*/ 970566 h 1287176"/>
                  <a:gd name="connsiteX2862" fmla="*/ 1298832 w 1509196"/>
                  <a:gd name="connsiteY2862" fmla="*/ 969165 h 1287176"/>
                  <a:gd name="connsiteX2863" fmla="*/ 1298832 w 1509196"/>
                  <a:gd name="connsiteY2863" fmla="*/ 968437 h 1287176"/>
                  <a:gd name="connsiteX2864" fmla="*/ 1300233 w 1509196"/>
                  <a:gd name="connsiteY2864" fmla="*/ 966251 h 1287176"/>
                  <a:gd name="connsiteX2865" fmla="*/ 1303091 w 1509196"/>
                  <a:gd name="connsiteY2865" fmla="*/ 948319 h 1287176"/>
                  <a:gd name="connsiteX2866" fmla="*/ 1288017 w 1509196"/>
                  <a:gd name="connsiteY2866" fmla="*/ 931788 h 1287176"/>
                  <a:gd name="connsiteX2867" fmla="*/ 1290203 w 1509196"/>
                  <a:gd name="connsiteY2867" fmla="*/ 931116 h 1287176"/>
                  <a:gd name="connsiteX2868" fmla="*/ 1325394 w 1509196"/>
                  <a:gd name="connsiteY2868" fmla="*/ 912455 h 1287176"/>
                  <a:gd name="connsiteX2869" fmla="*/ 1340468 w 1509196"/>
                  <a:gd name="connsiteY2869" fmla="*/ 904554 h 1287176"/>
                  <a:gd name="connsiteX2870" fmla="*/ 1351956 w 1509196"/>
                  <a:gd name="connsiteY2870" fmla="*/ 898782 h 1287176"/>
                  <a:gd name="connsiteX2871" fmla="*/ 1350499 w 1509196"/>
                  <a:gd name="connsiteY2871" fmla="*/ 882251 h 1287176"/>
                  <a:gd name="connsiteX2872" fmla="*/ 1347641 w 1509196"/>
                  <a:gd name="connsiteY2872" fmla="*/ 841344 h 1287176"/>
                  <a:gd name="connsiteX2873" fmla="*/ 1346912 w 1509196"/>
                  <a:gd name="connsiteY2873" fmla="*/ 824869 h 1287176"/>
                  <a:gd name="connsiteX2874" fmla="*/ 1345455 w 1509196"/>
                  <a:gd name="connsiteY2874" fmla="*/ 807609 h 1287176"/>
                  <a:gd name="connsiteX2875" fmla="*/ 1344783 w 1509196"/>
                  <a:gd name="connsiteY2875" fmla="*/ 794721 h 1287176"/>
                  <a:gd name="connsiteX2876" fmla="*/ 1341197 w 1509196"/>
                  <a:gd name="connsiteY2876" fmla="*/ 794721 h 1287176"/>
                  <a:gd name="connsiteX2877" fmla="*/ 1340468 w 1509196"/>
                  <a:gd name="connsiteY2877" fmla="*/ 795393 h 1287176"/>
                  <a:gd name="connsiteX2878" fmla="*/ 1336882 w 1509196"/>
                  <a:gd name="connsiteY2878" fmla="*/ 796122 h 1287176"/>
                  <a:gd name="connsiteX2879" fmla="*/ 1335985 w 1509196"/>
                  <a:gd name="connsiteY2879" fmla="*/ 797018 h 1287176"/>
                  <a:gd name="connsiteX2880" fmla="*/ 1336882 w 1509196"/>
                  <a:gd name="connsiteY2880" fmla="*/ 796122 h 1287176"/>
                  <a:gd name="connsiteX2881" fmla="*/ 1340468 w 1509196"/>
                  <a:gd name="connsiteY2881" fmla="*/ 795393 h 1287176"/>
                  <a:gd name="connsiteX2882" fmla="*/ 1341197 w 1509196"/>
                  <a:gd name="connsiteY2882" fmla="*/ 794721 h 1287176"/>
                  <a:gd name="connsiteX2883" fmla="*/ 1344783 w 1509196"/>
                  <a:gd name="connsiteY2883" fmla="*/ 794721 h 1287176"/>
                  <a:gd name="connsiteX2884" fmla="*/ 1344783 w 1509196"/>
                  <a:gd name="connsiteY2884" fmla="*/ 793992 h 1287176"/>
                  <a:gd name="connsiteX2885" fmla="*/ 1344783 w 1509196"/>
                  <a:gd name="connsiteY2885" fmla="*/ 793264 h 1287176"/>
                  <a:gd name="connsiteX2886" fmla="*/ 1350499 w 1509196"/>
                  <a:gd name="connsiteY2886" fmla="*/ 758801 h 1287176"/>
                  <a:gd name="connsiteX2887" fmla="*/ 1352684 w 1509196"/>
                  <a:gd name="connsiteY2887" fmla="*/ 743727 h 1287176"/>
                  <a:gd name="connsiteX2888" fmla="*/ 1356943 w 1509196"/>
                  <a:gd name="connsiteY2888" fmla="*/ 717894 h 1287176"/>
                  <a:gd name="connsiteX2889" fmla="*/ 1356943 w 1509196"/>
                  <a:gd name="connsiteY2889" fmla="*/ 717894 h 1287176"/>
                  <a:gd name="connsiteX2890" fmla="*/ 1361258 w 1509196"/>
                  <a:gd name="connsiteY2890" fmla="*/ 684832 h 1287176"/>
                  <a:gd name="connsiteX2891" fmla="*/ 1361258 w 1509196"/>
                  <a:gd name="connsiteY2891" fmla="*/ 681245 h 1287176"/>
                  <a:gd name="connsiteX2892" fmla="*/ 1364844 w 1509196"/>
                  <a:gd name="connsiteY2892" fmla="*/ 654684 h 1287176"/>
                  <a:gd name="connsiteX2893" fmla="*/ 1364844 w 1509196"/>
                  <a:gd name="connsiteY2893" fmla="*/ 654684 h 1287176"/>
                  <a:gd name="connsiteX2894" fmla="*/ 1367030 w 1509196"/>
                  <a:gd name="connsiteY2894" fmla="*/ 641067 h 1287176"/>
                  <a:gd name="connsiteX2895" fmla="*/ 1388548 w 1509196"/>
                  <a:gd name="connsiteY2895" fmla="*/ 622406 h 1287176"/>
                  <a:gd name="connsiteX2896" fmla="*/ 1388548 w 1509196"/>
                  <a:gd name="connsiteY2896" fmla="*/ 621678 h 1287176"/>
                  <a:gd name="connsiteX2897" fmla="*/ 1394320 w 1509196"/>
                  <a:gd name="connsiteY2897" fmla="*/ 617363 h 1287176"/>
                  <a:gd name="connsiteX2898" fmla="*/ 1415110 w 1509196"/>
                  <a:gd name="connsiteY2898" fmla="*/ 598702 h 1287176"/>
                  <a:gd name="connsiteX2899" fmla="*/ 1418696 w 1509196"/>
                  <a:gd name="connsiteY2899" fmla="*/ 595845 h 1287176"/>
                  <a:gd name="connsiteX2900" fmla="*/ 1425197 w 1509196"/>
                  <a:gd name="connsiteY2900" fmla="*/ 590073 h 1287176"/>
                  <a:gd name="connsiteX2901" fmla="*/ 1426598 w 1509196"/>
                  <a:gd name="connsiteY2901" fmla="*/ 590801 h 1287176"/>
                  <a:gd name="connsiteX2902" fmla="*/ 1430912 w 1509196"/>
                  <a:gd name="connsiteY2902" fmla="*/ 592987 h 1287176"/>
                  <a:gd name="connsiteX2903" fmla="*/ 1433098 w 1509196"/>
                  <a:gd name="connsiteY2903" fmla="*/ 592987 h 1287176"/>
                  <a:gd name="connsiteX2904" fmla="*/ 1434499 w 1509196"/>
                  <a:gd name="connsiteY2904" fmla="*/ 593715 h 1287176"/>
                  <a:gd name="connsiteX2905" fmla="*/ 1440943 w 1509196"/>
                  <a:gd name="connsiteY2905" fmla="*/ 598702 h 1287176"/>
                  <a:gd name="connsiteX2906" fmla="*/ 1441672 w 1509196"/>
                  <a:gd name="connsiteY2906" fmla="*/ 598702 h 1287176"/>
                  <a:gd name="connsiteX2907" fmla="*/ 1441672 w 1509196"/>
                  <a:gd name="connsiteY2907" fmla="*/ 599431 h 1287176"/>
                  <a:gd name="connsiteX2908" fmla="*/ 1443128 w 1509196"/>
                  <a:gd name="connsiteY2908" fmla="*/ 599431 h 1287176"/>
                  <a:gd name="connsiteX2909" fmla="*/ 1444585 w 1509196"/>
                  <a:gd name="connsiteY2909" fmla="*/ 599431 h 1287176"/>
                  <a:gd name="connsiteX2910" fmla="*/ 1447443 w 1509196"/>
                  <a:gd name="connsiteY2910" fmla="*/ 600159 h 1287176"/>
                  <a:gd name="connsiteX2911" fmla="*/ 1448172 w 1509196"/>
                  <a:gd name="connsiteY2911" fmla="*/ 600888 h 1287176"/>
                  <a:gd name="connsiteX2912" fmla="*/ 1449573 w 1509196"/>
                  <a:gd name="connsiteY2912" fmla="*/ 600159 h 1287176"/>
                  <a:gd name="connsiteX2913" fmla="*/ 1453888 w 1509196"/>
                  <a:gd name="connsiteY2913" fmla="*/ 601560 h 1287176"/>
                  <a:gd name="connsiteX2914" fmla="*/ 1455345 w 1509196"/>
                  <a:gd name="connsiteY2914" fmla="*/ 602289 h 1287176"/>
                  <a:gd name="connsiteX2915" fmla="*/ 1456746 w 1509196"/>
                  <a:gd name="connsiteY2915" fmla="*/ 603017 h 1287176"/>
                  <a:gd name="connsiteX2916" fmla="*/ 1458931 w 1509196"/>
                  <a:gd name="connsiteY2916" fmla="*/ 603746 h 1287176"/>
                  <a:gd name="connsiteX2917" fmla="*/ 1460332 w 1509196"/>
                  <a:gd name="connsiteY2917" fmla="*/ 604474 h 1287176"/>
                  <a:gd name="connsiteX2918" fmla="*/ 1463246 w 1509196"/>
                  <a:gd name="connsiteY2918" fmla="*/ 605203 h 1287176"/>
                  <a:gd name="connsiteX2919" fmla="*/ 1464647 w 1509196"/>
                  <a:gd name="connsiteY2919" fmla="*/ 605203 h 1287176"/>
                  <a:gd name="connsiteX2920" fmla="*/ 1467561 w 1509196"/>
                  <a:gd name="connsiteY2920" fmla="*/ 603746 h 1287176"/>
                  <a:gd name="connsiteX2921" fmla="*/ 1468962 w 1509196"/>
                  <a:gd name="connsiteY2921" fmla="*/ 603746 h 1287176"/>
                  <a:gd name="connsiteX2922" fmla="*/ 1469690 w 1509196"/>
                  <a:gd name="connsiteY2922" fmla="*/ 603746 h 1287176"/>
                  <a:gd name="connsiteX2923" fmla="*/ 1471147 w 1509196"/>
                  <a:gd name="connsiteY2923" fmla="*/ 604474 h 1287176"/>
                  <a:gd name="connsiteX2924" fmla="*/ 1472548 w 1509196"/>
                  <a:gd name="connsiteY2924" fmla="*/ 605203 h 1287176"/>
                  <a:gd name="connsiteX2925" fmla="*/ 1474733 w 1509196"/>
                  <a:gd name="connsiteY2925" fmla="*/ 605203 h 1287176"/>
                  <a:gd name="connsiteX2926" fmla="*/ 1476863 w 1509196"/>
                  <a:gd name="connsiteY2926" fmla="*/ 605875 h 1287176"/>
                  <a:gd name="connsiteX2927" fmla="*/ 1477591 w 1509196"/>
                  <a:gd name="connsiteY2927" fmla="*/ 605875 h 1287176"/>
                  <a:gd name="connsiteX2928" fmla="*/ 1479048 w 1509196"/>
                  <a:gd name="connsiteY2928" fmla="*/ 605875 h 1287176"/>
                  <a:gd name="connsiteX2929" fmla="*/ 1479721 w 1509196"/>
                  <a:gd name="connsiteY2929" fmla="*/ 606604 h 1287176"/>
                  <a:gd name="connsiteX2930" fmla="*/ 1480449 w 1509196"/>
                  <a:gd name="connsiteY2930" fmla="*/ 605875 h 1287176"/>
                  <a:gd name="connsiteX2931" fmla="*/ 1481178 w 1509196"/>
                  <a:gd name="connsiteY2931" fmla="*/ 605875 h 1287176"/>
                  <a:gd name="connsiteX2932" fmla="*/ 1481906 w 1509196"/>
                  <a:gd name="connsiteY2932" fmla="*/ 605875 h 1287176"/>
                  <a:gd name="connsiteX2933" fmla="*/ 1483307 w 1509196"/>
                  <a:gd name="connsiteY2933" fmla="*/ 605875 h 1287176"/>
                  <a:gd name="connsiteX2934" fmla="*/ 1484036 w 1509196"/>
                  <a:gd name="connsiteY2934" fmla="*/ 606604 h 1287176"/>
                  <a:gd name="connsiteX2935" fmla="*/ 1484764 w 1509196"/>
                  <a:gd name="connsiteY2935" fmla="*/ 605875 h 1287176"/>
                  <a:gd name="connsiteX2936" fmla="*/ 1486221 w 1509196"/>
                  <a:gd name="connsiteY2936" fmla="*/ 605875 h 1287176"/>
                  <a:gd name="connsiteX2937" fmla="*/ 1487622 w 1509196"/>
                  <a:gd name="connsiteY2937" fmla="*/ 604474 h 1287176"/>
                  <a:gd name="connsiteX2938" fmla="*/ 1489079 w 1509196"/>
                  <a:gd name="connsiteY2938" fmla="*/ 604474 h 1287176"/>
                  <a:gd name="connsiteX2939" fmla="*/ 1489807 w 1509196"/>
                  <a:gd name="connsiteY2939" fmla="*/ 604474 h 1287176"/>
                  <a:gd name="connsiteX2940" fmla="*/ 1491208 w 1509196"/>
                  <a:gd name="connsiteY2940" fmla="*/ 603746 h 1287176"/>
                  <a:gd name="connsiteX2941" fmla="*/ 1492665 w 1509196"/>
                  <a:gd name="connsiteY2941" fmla="*/ 603017 h 1287176"/>
                  <a:gd name="connsiteX2942" fmla="*/ 1492665 w 1509196"/>
                  <a:gd name="connsiteY2942" fmla="*/ 602289 h 1287176"/>
                  <a:gd name="connsiteX2943" fmla="*/ 1493394 w 1509196"/>
                  <a:gd name="connsiteY2943" fmla="*/ 601560 h 1287176"/>
                  <a:gd name="connsiteX2944" fmla="*/ 1493394 w 1509196"/>
                  <a:gd name="connsiteY2944" fmla="*/ 600888 h 1287176"/>
                  <a:gd name="connsiteX2945" fmla="*/ 1495523 w 1509196"/>
                  <a:gd name="connsiteY2945" fmla="*/ 600888 h 1287176"/>
                  <a:gd name="connsiteX2946" fmla="*/ 1498381 w 1509196"/>
                  <a:gd name="connsiteY2946" fmla="*/ 600888 h 1287176"/>
                  <a:gd name="connsiteX2947" fmla="*/ 1499110 w 1509196"/>
                  <a:gd name="connsiteY2947" fmla="*/ 600888 h 1287176"/>
                  <a:gd name="connsiteX2948" fmla="*/ 1499110 w 1509196"/>
                  <a:gd name="connsiteY2948" fmla="*/ 600159 h 1287176"/>
                  <a:gd name="connsiteX2949" fmla="*/ 1499838 w 1509196"/>
                  <a:gd name="connsiteY2949" fmla="*/ 599431 h 1287176"/>
                  <a:gd name="connsiteX2950" fmla="*/ 1502024 w 1509196"/>
                  <a:gd name="connsiteY2950" fmla="*/ 596573 h 1287176"/>
                  <a:gd name="connsiteX2951" fmla="*/ 1502696 w 1509196"/>
                  <a:gd name="connsiteY2951" fmla="*/ 593715 h 1287176"/>
                  <a:gd name="connsiteX2952" fmla="*/ 1503424 w 1509196"/>
                  <a:gd name="connsiteY2952" fmla="*/ 592987 h 1287176"/>
                  <a:gd name="connsiteX2953" fmla="*/ 1504153 w 1509196"/>
                  <a:gd name="connsiteY2953" fmla="*/ 590801 h 1287176"/>
                  <a:gd name="connsiteX2954" fmla="*/ 1504153 w 1509196"/>
                  <a:gd name="connsiteY2954" fmla="*/ 590073 h 1287176"/>
                  <a:gd name="connsiteX2955" fmla="*/ 1504153 w 1509196"/>
                  <a:gd name="connsiteY2955" fmla="*/ 587943 h 1287176"/>
                  <a:gd name="connsiteX2956" fmla="*/ 1504881 w 1509196"/>
                  <a:gd name="connsiteY2956" fmla="*/ 587215 h 1287176"/>
                  <a:gd name="connsiteX2957" fmla="*/ 1506282 w 1509196"/>
                  <a:gd name="connsiteY2957" fmla="*/ 586486 h 1287176"/>
                  <a:gd name="connsiteX2958" fmla="*/ 1507739 w 1509196"/>
                  <a:gd name="connsiteY2958" fmla="*/ 585814 h 1287176"/>
                  <a:gd name="connsiteX2959" fmla="*/ 1508468 w 1509196"/>
                  <a:gd name="connsiteY2959" fmla="*/ 585814 h 1287176"/>
                  <a:gd name="connsiteX2960" fmla="*/ 1509196 w 1509196"/>
                  <a:gd name="connsiteY2960" fmla="*/ 585814 h 1287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</a:cxnLst>
                <a:rect l="l" t="t" r="r" b="b"/>
                <a:pathLst>
                  <a:path w="1509196" h="1287176">
                    <a:moveTo>
                      <a:pt x="1507739" y="584357"/>
                    </a:moveTo>
                    <a:lnTo>
                      <a:pt x="1507011" y="583628"/>
                    </a:lnTo>
                    <a:lnTo>
                      <a:pt x="1507011" y="582900"/>
                    </a:lnTo>
                    <a:lnTo>
                      <a:pt x="1506282" y="582227"/>
                    </a:lnTo>
                    <a:lnTo>
                      <a:pt x="1505610" y="581499"/>
                    </a:lnTo>
                    <a:lnTo>
                      <a:pt x="1504881" y="579314"/>
                    </a:lnTo>
                    <a:lnTo>
                      <a:pt x="1504153" y="579314"/>
                    </a:lnTo>
                    <a:lnTo>
                      <a:pt x="1503424" y="578641"/>
                    </a:lnTo>
                    <a:lnTo>
                      <a:pt x="1502024" y="577913"/>
                    </a:lnTo>
                    <a:lnTo>
                      <a:pt x="1500566" y="575727"/>
                    </a:lnTo>
                    <a:lnTo>
                      <a:pt x="1498381" y="573598"/>
                    </a:lnTo>
                    <a:lnTo>
                      <a:pt x="1495523" y="570740"/>
                    </a:lnTo>
                    <a:lnTo>
                      <a:pt x="1494122" y="569283"/>
                    </a:lnTo>
                    <a:lnTo>
                      <a:pt x="1490536" y="564240"/>
                    </a:lnTo>
                    <a:lnTo>
                      <a:pt x="1489079" y="562110"/>
                    </a:lnTo>
                    <a:lnTo>
                      <a:pt x="1486894" y="559925"/>
                    </a:lnTo>
                    <a:lnTo>
                      <a:pt x="1485493" y="557795"/>
                    </a:lnTo>
                    <a:lnTo>
                      <a:pt x="1483307" y="554209"/>
                    </a:lnTo>
                    <a:lnTo>
                      <a:pt x="1481906" y="552023"/>
                    </a:lnTo>
                    <a:lnTo>
                      <a:pt x="1478320" y="547036"/>
                    </a:lnTo>
                    <a:lnTo>
                      <a:pt x="1477591" y="546308"/>
                    </a:lnTo>
                    <a:lnTo>
                      <a:pt x="1473276" y="541264"/>
                    </a:lnTo>
                    <a:lnTo>
                      <a:pt x="1472548" y="540592"/>
                    </a:lnTo>
                    <a:lnTo>
                      <a:pt x="1470419" y="538406"/>
                    </a:lnTo>
                    <a:lnTo>
                      <a:pt x="1468962" y="535548"/>
                    </a:lnTo>
                    <a:lnTo>
                      <a:pt x="1467561" y="534820"/>
                    </a:lnTo>
                    <a:lnTo>
                      <a:pt x="1466104" y="532691"/>
                    </a:lnTo>
                    <a:lnTo>
                      <a:pt x="1463918" y="529777"/>
                    </a:lnTo>
                    <a:lnTo>
                      <a:pt x="1462517" y="527647"/>
                    </a:lnTo>
                    <a:lnTo>
                      <a:pt x="1460332" y="525518"/>
                    </a:lnTo>
                    <a:lnTo>
                      <a:pt x="1458931" y="525518"/>
                    </a:lnTo>
                    <a:lnTo>
                      <a:pt x="1456746" y="523332"/>
                    </a:lnTo>
                    <a:lnTo>
                      <a:pt x="1456017" y="522604"/>
                    </a:lnTo>
                    <a:lnTo>
                      <a:pt x="1455345" y="522604"/>
                    </a:lnTo>
                    <a:lnTo>
                      <a:pt x="1454616" y="522604"/>
                    </a:lnTo>
                    <a:lnTo>
                      <a:pt x="1453888" y="522604"/>
                    </a:lnTo>
                    <a:lnTo>
                      <a:pt x="1451030" y="521875"/>
                    </a:lnTo>
                    <a:lnTo>
                      <a:pt x="1448172" y="522604"/>
                    </a:lnTo>
                    <a:lnTo>
                      <a:pt x="1446715" y="523332"/>
                    </a:lnTo>
                    <a:lnTo>
                      <a:pt x="1444585" y="522604"/>
                    </a:lnTo>
                    <a:lnTo>
                      <a:pt x="1443857" y="522604"/>
                    </a:lnTo>
                    <a:lnTo>
                      <a:pt x="1439542" y="521203"/>
                    </a:lnTo>
                    <a:lnTo>
                      <a:pt x="1434499" y="519017"/>
                    </a:lnTo>
                    <a:lnTo>
                      <a:pt x="1433770" y="519017"/>
                    </a:lnTo>
                    <a:lnTo>
                      <a:pt x="1433770" y="519746"/>
                    </a:lnTo>
                    <a:lnTo>
                      <a:pt x="1435227" y="520474"/>
                    </a:lnTo>
                    <a:lnTo>
                      <a:pt x="1435956" y="521203"/>
                    </a:lnTo>
                    <a:lnTo>
                      <a:pt x="1436684" y="521875"/>
                    </a:lnTo>
                    <a:lnTo>
                      <a:pt x="1437357" y="523332"/>
                    </a:lnTo>
                    <a:lnTo>
                      <a:pt x="1437357" y="524061"/>
                    </a:lnTo>
                    <a:lnTo>
                      <a:pt x="1437357" y="524789"/>
                    </a:lnTo>
                    <a:lnTo>
                      <a:pt x="1435956" y="524789"/>
                    </a:lnTo>
                    <a:lnTo>
                      <a:pt x="1435227" y="524789"/>
                    </a:lnTo>
                    <a:lnTo>
                      <a:pt x="1434499" y="525518"/>
                    </a:lnTo>
                    <a:lnTo>
                      <a:pt x="1433770" y="525518"/>
                    </a:lnTo>
                    <a:lnTo>
                      <a:pt x="1433098" y="525518"/>
                    </a:lnTo>
                    <a:lnTo>
                      <a:pt x="1431641" y="524789"/>
                    </a:lnTo>
                    <a:lnTo>
                      <a:pt x="1430912" y="524061"/>
                    </a:lnTo>
                    <a:lnTo>
                      <a:pt x="1430912" y="523332"/>
                    </a:lnTo>
                    <a:lnTo>
                      <a:pt x="1430184" y="523332"/>
                    </a:lnTo>
                    <a:lnTo>
                      <a:pt x="1430184" y="522604"/>
                    </a:lnTo>
                    <a:lnTo>
                      <a:pt x="1429455" y="522604"/>
                    </a:lnTo>
                    <a:lnTo>
                      <a:pt x="1428783" y="521875"/>
                    </a:lnTo>
                    <a:lnTo>
                      <a:pt x="1426598" y="520474"/>
                    </a:lnTo>
                    <a:lnTo>
                      <a:pt x="1426598" y="519746"/>
                    </a:lnTo>
                    <a:lnTo>
                      <a:pt x="1427326" y="520474"/>
                    </a:lnTo>
                    <a:lnTo>
                      <a:pt x="1431641" y="521875"/>
                    </a:lnTo>
                    <a:lnTo>
                      <a:pt x="1432369" y="522604"/>
                    </a:lnTo>
                    <a:lnTo>
                      <a:pt x="1434499" y="523332"/>
                    </a:lnTo>
                    <a:lnTo>
                      <a:pt x="1435227" y="523332"/>
                    </a:lnTo>
                    <a:lnTo>
                      <a:pt x="1435227" y="522604"/>
                    </a:lnTo>
                    <a:lnTo>
                      <a:pt x="1434499" y="521875"/>
                    </a:lnTo>
                    <a:lnTo>
                      <a:pt x="1431641" y="520474"/>
                    </a:lnTo>
                    <a:lnTo>
                      <a:pt x="1431641" y="519746"/>
                    </a:lnTo>
                    <a:lnTo>
                      <a:pt x="1430912" y="519017"/>
                    </a:lnTo>
                    <a:lnTo>
                      <a:pt x="1430184" y="518289"/>
                    </a:lnTo>
                    <a:lnTo>
                      <a:pt x="1430912" y="518289"/>
                    </a:lnTo>
                    <a:lnTo>
                      <a:pt x="1430912" y="517616"/>
                    </a:lnTo>
                    <a:lnTo>
                      <a:pt x="1430184" y="516888"/>
                    </a:lnTo>
                    <a:lnTo>
                      <a:pt x="1428783" y="516160"/>
                    </a:lnTo>
                    <a:lnTo>
                      <a:pt x="1422283" y="511845"/>
                    </a:lnTo>
                    <a:lnTo>
                      <a:pt x="1417968" y="508987"/>
                    </a:lnTo>
                    <a:lnTo>
                      <a:pt x="1417295" y="508258"/>
                    </a:lnTo>
                    <a:lnTo>
                      <a:pt x="1415110" y="506801"/>
                    </a:lnTo>
                    <a:lnTo>
                      <a:pt x="1412981" y="505400"/>
                    </a:lnTo>
                    <a:lnTo>
                      <a:pt x="1410066" y="502542"/>
                    </a:lnTo>
                    <a:lnTo>
                      <a:pt x="1407937" y="500357"/>
                    </a:lnTo>
                    <a:lnTo>
                      <a:pt x="1406480" y="498956"/>
                    </a:lnTo>
                    <a:lnTo>
                      <a:pt x="1405079" y="498228"/>
                    </a:lnTo>
                    <a:lnTo>
                      <a:pt x="1402894" y="496042"/>
                    </a:lnTo>
                    <a:lnTo>
                      <a:pt x="1401493" y="493913"/>
                    </a:lnTo>
                    <a:lnTo>
                      <a:pt x="1399307" y="491727"/>
                    </a:lnTo>
                    <a:lnTo>
                      <a:pt x="1397178" y="490326"/>
                    </a:lnTo>
                    <a:lnTo>
                      <a:pt x="1393591" y="486740"/>
                    </a:lnTo>
                    <a:lnTo>
                      <a:pt x="1390734" y="484555"/>
                    </a:lnTo>
                    <a:lnTo>
                      <a:pt x="1388548" y="483154"/>
                    </a:lnTo>
                    <a:lnTo>
                      <a:pt x="1386419" y="480240"/>
                    </a:lnTo>
                    <a:lnTo>
                      <a:pt x="1383505" y="476653"/>
                    </a:lnTo>
                    <a:lnTo>
                      <a:pt x="1382104" y="475252"/>
                    </a:lnTo>
                    <a:lnTo>
                      <a:pt x="1379246" y="471666"/>
                    </a:lnTo>
                    <a:lnTo>
                      <a:pt x="1377789" y="470209"/>
                    </a:lnTo>
                    <a:lnTo>
                      <a:pt x="1375659" y="468752"/>
                    </a:lnTo>
                    <a:lnTo>
                      <a:pt x="1374931" y="468080"/>
                    </a:lnTo>
                    <a:lnTo>
                      <a:pt x="1372745" y="465894"/>
                    </a:lnTo>
                    <a:lnTo>
                      <a:pt x="1370616" y="462308"/>
                    </a:lnTo>
                    <a:lnTo>
                      <a:pt x="1369159" y="460178"/>
                    </a:lnTo>
                    <a:lnTo>
                      <a:pt x="1365573" y="455135"/>
                    </a:lnTo>
                    <a:lnTo>
                      <a:pt x="1363443" y="451549"/>
                    </a:lnTo>
                    <a:lnTo>
                      <a:pt x="1359857" y="447234"/>
                    </a:lnTo>
                    <a:lnTo>
                      <a:pt x="1359128" y="445104"/>
                    </a:lnTo>
                    <a:lnTo>
                      <a:pt x="1355542" y="440061"/>
                    </a:lnTo>
                    <a:lnTo>
                      <a:pt x="1351227" y="433617"/>
                    </a:lnTo>
                    <a:lnTo>
                      <a:pt x="1349770" y="430030"/>
                    </a:lnTo>
                    <a:lnTo>
                      <a:pt x="1346912" y="426444"/>
                    </a:lnTo>
                    <a:lnTo>
                      <a:pt x="1345455" y="424258"/>
                    </a:lnTo>
                    <a:lnTo>
                      <a:pt x="1344783" y="422857"/>
                    </a:lnTo>
                    <a:lnTo>
                      <a:pt x="1341197" y="418543"/>
                    </a:lnTo>
                    <a:lnTo>
                      <a:pt x="1340468" y="417086"/>
                    </a:lnTo>
                    <a:lnTo>
                      <a:pt x="1339011" y="413499"/>
                    </a:lnTo>
                    <a:lnTo>
                      <a:pt x="1337554" y="410641"/>
                    </a:lnTo>
                    <a:lnTo>
                      <a:pt x="1336882" y="409913"/>
                    </a:lnTo>
                    <a:lnTo>
                      <a:pt x="1336153" y="410641"/>
                    </a:lnTo>
                    <a:lnTo>
                      <a:pt x="1336882" y="411370"/>
                    </a:lnTo>
                    <a:lnTo>
                      <a:pt x="1336882" y="412771"/>
                    </a:lnTo>
                    <a:lnTo>
                      <a:pt x="1336882" y="413499"/>
                    </a:lnTo>
                    <a:lnTo>
                      <a:pt x="1336153" y="412771"/>
                    </a:lnTo>
                    <a:lnTo>
                      <a:pt x="1335425" y="412771"/>
                    </a:lnTo>
                    <a:lnTo>
                      <a:pt x="1335425" y="412042"/>
                    </a:lnTo>
                    <a:lnTo>
                      <a:pt x="1334696" y="411370"/>
                    </a:lnTo>
                    <a:lnTo>
                      <a:pt x="1333295" y="410641"/>
                    </a:lnTo>
                    <a:lnTo>
                      <a:pt x="1332567" y="409913"/>
                    </a:lnTo>
                    <a:lnTo>
                      <a:pt x="1332567" y="407783"/>
                    </a:lnTo>
                    <a:lnTo>
                      <a:pt x="1331838" y="407055"/>
                    </a:lnTo>
                    <a:lnTo>
                      <a:pt x="1331110" y="407055"/>
                    </a:lnTo>
                    <a:lnTo>
                      <a:pt x="1330381" y="406326"/>
                    </a:lnTo>
                    <a:lnTo>
                      <a:pt x="1329709" y="405598"/>
                    </a:lnTo>
                    <a:lnTo>
                      <a:pt x="1328252" y="403469"/>
                    </a:lnTo>
                    <a:lnTo>
                      <a:pt x="1327524" y="402740"/>
                    </a:lnTo>
                    <a:lnTo>
                      <a:pt x="1326795" y="402740"/>
                    </a:lnTo>
                    <a:lnTo>
                      <a:pt x="1326067" y="402012"/>
                    </a:lnTo>
                    <a:lnTo>
                      <a:pt x="1325394" y="402740"/>
                    </a:lnTo>
                    <a:lnTo>
                      <a:pt x="1324666" y="402740"/>
                    </a:lnTo>
                    <a:lnTo>
                      <a:pt x="1324666" y="404141"/>
                    </a:lnTo>
                    <a:lnTo>
                      <a:pt x="1326067" y="407783"/>
                    </a:lnTo>
                    <a:lnTo>
                      <a:pt x="1325394" y="407783"/>
                    </a:lnTo>
                    <a:lnTo>
                      <a:pt x="1324666" y="407783"/>
                    </a:lnTo>
                    <a:lnTo>
                      <a:pt x="1323209" y="407055"/>
                    </a:lnTo>
                    <a:lnTo>
                      <a:pt x="1322480" y="407055"/>
                    </a:lnTo>
                    <a:lnTo>
                      <a:pt x="1321079" y="407055"/>
                    </a:lnTo>
                    <a:lnTo>
                      <a:pt x="1320351" y="407783"/>
                    </a:lnTo>
                    <a:lnTo>
                      <a:pt x="1319622" y="408456"/>
                    </a:lnTo>
                    <a:lnTo>
                      <a:pt x="1318894" y="409913"/>
                    </a:lnTo>
                    <a:lnTo>
                      <a:pt x="1318894" y="410641"/>
                    </a:lnTo>
                    <a:lnTo>
                      <a:pt x="1318894" y="411370"/>
                    </a:lnTo>
                    <a:lnTo>
                      <a:pt x="1319622" y="412042"/>
                    </a:lnTo>
                    <a:lnTo>
                      <a:pt x="1320351" y="412771"/>
                    </a:lnTo>
                    <a:lnTo>
                      <a:pt x="1321079" y="413499"/>
                    </a:lnTo>
                    <a:lnTo>
                      <a:pt x="1321808" y="414228"/>
                    </a:lnTo>
                    <a:lnTo>
                      <a:pt x="1321808" y="414228"/>
                    </a:lnTo>
                    <a:lnTo>
                      <a:pt x="1321079" y="413499"/>
                    </a:lnTo>
                    <a:lnTo>
                      <a:pt x="1320351" y="412771"/>
                    </a:lnTo>
                    <a:lnTo>
                      <a:pt x="1319622" y="412042"/>
                    </a:lnTo>
                    <a:lnTo>
                      <a:pt x="1318894" y="411370"/>
                    </a:lnTo>
                    <a:lnTo>
                      <a:pt x="1318894" y="410641"/>
                    </a:lnTo>
                    <a:lnTo>
                      <a:pt x="1318894" y="409913"/>
                    </a:lnTo>
                    <a:lnTo>
                      <a:pt x="1319622" y="408456"/>
                    </a:lnTo>
                    <a:lnTo>
                      <a:pt x="1317493" y="407055"/>
                    </a:lnTo>
                    <a:lnTo>
                      <a:pt x="1316764" y="405598"/>
                    </a:lnTo>
                    <a:lnTo>
                      <a:pt x="1316036" y="404141"/>
                    </a:lnTo>
                    <a:lnTo>
                      <a:pt x="1315307" y="402740"/>
                    </a:lnTo>
                    <a:lnTo>
                      <a:pt x="1315307" y="402012"/>
                    </a:lnTo>
                    <a:lnTo>
                      <a:pt x="1316036" y="401283"/>
                    </a:lnTo>
                    <a:lnTo>
                      <a:pt x="1315307" y="399882"/>
                    </a:lnTo>
                    <a:lnTo>
                      <a:pt x="1315307" y="399154"/>
                    </a:lnTo>
                    <a:lnTo>
                      <a:pt x="1316036" y="398425"/>
                    </a:lnTo>
                    <a:lnTo>
                      <a:pt x="1309592" y="396968"/>
                    </a:lnTo>
                    <a:lnTo>
                      <a:pt x="1300233" y="395567"/>
                    </a:lnTo>
                    <a:lnTo>
                      <a:pt x="1298104" y="393382"/>
                    </a:lnTo>
                    <a:lnTo>
                      <a:pt x="1295919" y="391981"/>
                    </a:lnTo>
                    <a:lnTo>
                      <a:pt x="1293789" y="391981"/>
                    </a:lnTo>
                    <a:lnTo>
                      <a:pt x="1294518" y="394110"/>
                    </a:lnTo>
                    <a:lnTo>
                      <a:pt x="1295246" y="394839"/>
                    </a:lnTo>
                    <a:lnTo>
                      <a:pt x="1297376" y="396968"/>
                    </a:lnTo>
                    <a:lnTo>
                      <a:pt x="1298832" y="400555"/>
                    </a:lnTo>
                    <a:lnTo>
                      <a:pt x="1298832" y="402012"/>
                    </a:lnTo>
                    <a:lnTo>
                      <a:pt x="1298104" y="402740"/>
                    </a:lnTo>
                    <a:lnTo>
                      <a:pt x="1297376" y="404141"/>
                    </a:lnTo>
                    <a:lnTo>
                      <a:pt x="1294518" y="405598"/>
                    </a:lnTo>
                    <a:lnTo>
                      <a:pt x="1293061" y="407055"/>
                    </a:lnTo>
                    <a:lnTo>
                      <a:pt x="1293061" y="407783"/>
                    </a:lnTo>
                    <a:lnTo>
                      <a:pt x="1293061" y="411370"/>
                    </a:lnTo>
                    <a:lnTo>
                      <a:pt x="1293789" y="412042"/>
                    </a:lnTo>
                    <a:lnTo>
                      <a:pt x="1295246" y="412042"/>
                    </a:lnTo>
                    <a:lnTo>
                      <a:pt x="1295246" y="413499"/>
                    </a:lnTo>
                    <a:lnTo>
                      <a:pt x="1293061" y="416357"/>
                    </a:lnTo>
                    <a:lnTo>
                      <a:pt x="1293061" y="417814"/>
                    </a:lnTo>
                    <a:lnTo>
                      <a:pt x="1291604" y="419944"/>
                    </a:lnTo>
                    <a:lnTo>
                      <a:pt x="1290931" y="422857"/>
                    </a:lnTo>
                    <a:lnTo>
                      <a:pt x="1289474" y="424258"/>
                    </a:lnTo>
                    <a:lnTo>
                      <a:pt x="1285888" y="425715"/>
                    </a:lnTo>
                    <a:lnTo>
                      <a:pt x="1283030" y="426444"/>
                    </a:lnTo>
                    <a:lnTo>
                      <a:pt x="1280844" y="427845"/>
                    </a:lnTo>
                    <a:lnTo>
                      <a:pt x="1279444" y="427845"/>
                    </a:lnTo>
                    <a:lnTo>
                      <a:pt x="1278715" y="427116"/>
                    </a:lnTo>
                    <a:lnTo>
                      <a:pt x="1277258" y="428573"/>
                    </a:lnTo>
                    <a:lnTo>
                      <a:pt x="1276529" y="427845"/>
                    </a:lnTo>
                    <a:lnTo>
                      <a:pt x="1275129" y="429302"/>
                    </a:lnTo>
                    <a:lnTo>
                      <a:pt x="1273672" y="431431"/>
                    </a:lnTo>
                    <a:lnTo>
                      <a:pt x="1272943" y="435746"/>
                    </a:lnTo>
                    <a:lnTo>
                      <a:pt x="1272271" y="435746"/>
                    </a:lnTo>
                    <a:lnTo>
                      <a:pt x="1270814" y="435746"/>
                    </a:lnTo>
                    <a:lnTo>
                      <a:pt x="1269357" y="435746"/>
                    </a:lnTo>
                    <a:lnTo>
                      <a:pt x="1269357" y="437203"/>
                    </a:lnTo>
                    <a:lnTo>
                      <a:pt x="1269357" y="437931"/>
                    </a:lnTo>
                    <a:lnTo>
                      <a:pt x="1268628" y="438604"/>
                    </a:lnTo>
                    <a:lnTo>
                      <a:pt x="1267227" y="440061"/>
                    </a:lnTo>
                    <a:lnTo>
                      <a:pt x="1265770" y="440061"/>
                    </a:lnTo>
                    <a:lnTo>
                      <a:pt x="1265770" y="440789"/>
                    </a:lnTo>
                    <a:lnTo>
                      <a:pt x="1266499" y="443647"/>
                    </a:lnTo>
                    <a:lnTo>
                      <a:pt x="1265770" y="443647"/>
                    </a:lnTo>
                    <a:lnTo>
                      <a:pt x="1264370" y="444376"/>
                    </a:lnTo>
                    <a:lnTo>
                      <a:pt x="1263641" y="445104"/>
                    </a:lnTo>
                    <a:lnTo>
                      <a:pt x="1263641" y="446505"/>
                    </a:lnTo>
                    <a:lnTo>
                      <a:pt x="1255740" y="447234"/>
                    </a:lnTo>
                    <a:lnTo>
                      <a:pt x="1255011" y="447234"/>
                    </a:lnTo>
                    <a:lnTo>
                      <a:pt x="1255011" y="447962"/>
                    </a:lnTo>
                    <a:lnTo>
                      <a:pt x="1255011" y="450092"/>
                    </a:lnTo>
                    <a:lnTo>
                      <a:pt x="1253554" y="450092"/>
                    </a:lnTo>
                    <a:lnTo>
                      <a:pt x="1252882" y="453005"/>
                    </a:lnTo>
                    <a:lnTo>
                      <a:pt x="1252153" y="455135"/>
                    </a:lnTo>
                    <a:lnTo>
                      <a:pt x="1250696" y="457320"/>
                    </a:lnTo>
                    <a:lnTo>
                      <a:pt x="1249968" y="458721"/>
                    </a:lnTo>
                    <a:lnTo>
                      <a:pt x="1249295" y="460178"/>
                    </a:lnTo>
                    <a:lnTo>
                      <a:pt x="1249295" y="464493"/>
                    </a:lnTo>
                    <a:lnTo>
                      <a:pt x="1247838" y="466623"/>
                    </a:lnTo>
                    <a:lnTo>
                      <a:pt x="1247110" y="468752"/>
                    </a:lnTo>
                    <a:lnTo>
                      <a:pt x="1244980" y="470209"/>
                    </a:lnTo>
                    <a:lnTo>
                      <a:pt x="1242795" y="471666"/>
                    </a:lnTo>
                    <a:lnTo>
                      <a:pt x="1241394" y="472394"/>
                    </a:lnTo>
                    <a:lnTo>
                      <a:pt x="1239937" y="472394"/>
                    </a:lnTo>
                    <a:lnTo>
                      <a:pt x="1219820" y="465166"/>
                    </a:lnTo>
                    <a:lnTo>
                      <a:pt x="1202616" y="445833"/>
                    </a:lnTo>
                    <a:lnTo>
                      <a:pt x="1201888" y="445104"/>
                    </a:lnTo>
                    <a:lnTo>
                      <a:pt x="1198301" y="460907"/>
                    </a:lnTo>
                    <a:lnTo>
                      <a:pt x="1196396" y="469200"/>
                    </a:lnTo>
                    <a:lnTo>
                      <a:pt x="1198301" y="460907"/>
                    </a:lnTo>
                    <a:lnTo>
                      <a:pt x="1201888" y="445104"/>
                    </a:lnTo>
                    <a:lnTo>
                      <a:pt x="1201888" y="445104"/>
                    </a:lnTo>
                    <a:lnTo>
                      <a:pt x="1195444" y="442919"/>
                    </a:lnTo>
                    <a:lnTo>
                      <a:pt x="1161653" y="424987"/>
                    </a:lnTo>
                    <a:lnTo>
                      <a:pt x="1150165" y="418543"/>
                    </a:lnTo>
                    <a:lnTo>
                      <a:pt x="1139406" y="412771"/>
                    </a:lnTo>
                    <a:lnTo>
                      <a:pt x="1132233" y="409184"/>
                    </a:lnTo>
                    <a:lnTo>
                      <a:pt x="1110715" y="387666"/>
                    </a:lnTo>
                    <a:lnTo>
                      <a:pt x="1111444" y="385481"/>
                    </a:lnTo>
                    <a:lnTo>
                      <a:pt x="1122931" y="367549"/>
                    </a:lnTo>
                    <a:lnTo>
                      <a:pt x="1129376" y="357518"/>
                    </a:lnTo>
                    <a:lnTo>
                      <a:pt x="1129376" y="356789"/>
                    </a:lnTo>
                    <a:lnTo>
                      <a:pt x="1132233" y="351746"/>
                    </a:lnTo>
                    <a:lnTo>
                      <a:pt x="1134419" y="346759"/>
                    </a:lnTo>
                    <a:lnTo>
                      <a:pt x="1135091" y="345302"/>
                    </a:lnTo>
                    <a:lnTo>
                      <a:pt x="1144450" y="338129"/>
                    </a:lnTo>
                    <a:lnTo>
                      <a:pt x="1145178" y="335271"/>
                    </a:lnTo>
                    <a:lnTo>
                      <a:pt x="1145907" y="333086"/>
                    </a:lnTo>
                    <a:lnTo>
                      <a:pt x="1145907" y="331685"/>
                    </a:lnTo>
                    <a:lnTo>
                      <a:pt x="1145178" y="330228"/>
                    </a:lnTo>
                    <a:lnTo>
                      <a:pt x="1143721" y="329499"/>
                    </a:lnTo>
                    <a:lnTo>
                      <a:pt x="1143721" y="326641"/>
                    </a:lnTo>
                    <a:lnTo>
                      <a:pt x="1143721" y="324456"/>
                    </a:lnTo>
                    <a:lnTo>
                      <a:pt x="1139406" y="320870"/>
                    </a:lnTo>
                    <a:lnTo>
                      <a:pt x="1138678" y="319469"/>
                    </a:lnTo>
                    <a:lnTo>
                      <a:pt x="1137277" y="318740"/>
                    </a:lnTo>
                    <a:lnTo>
                      <a:pt x="1136548" y="315882"/>
                    </a:lnTo>
                    <a:lnTo>
                      <a:pt x="1129376" y="313024"/>
                    </a:lnTo>
                    <a:lnTo>
                      <a:pt x="1126518" y="313024"/>
                    </a:lnTo>
                    <a:lnTo>
                      <a:pt x="1125789" y="313024"/>
                    </a:lnTo>
                    <a:lnTo>
                      <a:pt x="1126518" y="310110"/>
                    </a:lnTo>
                    <a:lnTo>
                      <a:pt x="1126518" y="307253"/>
                    </a:lnTo>
                    <a:lnTo>
                      <a:pt x="1127919" y="302209"/>
                    </a:lnTo>
                    <a:lnTo>
                      <a:pt x="1127919" y="301537"/>
                    </a:lnTo>
                    <a:lnTo>
                      <a:pt x="1126518" y="301537"/>
                    </a:lnTo>
                    <a:lnTo>
                      <a:pt x="1125061" y="300080"/>
                    </a:lnTo>
                    <a:lnTo>
                      <a:pt x="1123604" y="296493"/>
                    </a:lnTo>
                    <a:lnTo>
                      <a:pt x="1124332" y="295765"/>
                    </a:lnTo>
                    <a:lnTo>
                      <a:pt x="1127919" y="295036"/>
                    </a:lnTo>
                    <a:lnTo>
                      <a:pt x="1141592" y="294308"/>
                    </a:lnTo>
                    <a:lnTo>
                      <a:pt x="1145178" y="295765"/>
                    </a:lnTo>
                    <a:lnTo>
                      <a:pt x="1150165" y="295036"/>
                    </a:lnTo>
                    <a:lnTo>
                      <a:pt x="1153752" y="292907"/>
                    </a:lnTo>
                    <a:lnTo>
                      <a:pt x="1155209" y="292178"/>
                    </a:lnTo>
                    <a:lnTo>
                      <a:pt x="1155937" y="291450"/>
                    </a:lnTo>
                    <a:lnTo>
                      <a:pt x="1156666" y="287864"/>
                    </a:lnTo>
                    <a:lnTo>
                      <a:pt x="1155209" y="286463"/>
                    </a:lnTo>
                    <a:lnTo>
                      <a:pt x="1153752" y="285734"/>
                    </a:lnTo>
                    <a:lnTo>
                      <a:pt x="1153079" y="284277"/>
                    </a:lnTo>
                    <a:lnTo>
                      <a:pt x="1153079" y="282820"/>
                    </a:lnTo>
                    <a:lnTo>
                      <a:pt x="1150894" y="283549"/>
                    </a:lnTo>
                    <a:lnTo>
                      <a:pt x="1150165" y="283549"/>
                    </a:lnTo>
                    <a:lnTo>
                      <a:pt x="1150894" y="285006"/>
                    </a:lnTo>
                    <a:lnTo>
                      <a:pt x="1148036" y="283549"/>
                    </a:lnTo>
                    <a:lnTo>
                      <a:pt x="1142993" y="283549"/>
                    </a:lnTo>
                    <a:lnTo>
                      <a:pt x="1137277" y="279962"/>
                    </a:lnTo>
                    <a:lnTo>
                      <a:pt x="1135820" y="279962"/>
                    </a:lnTo>
                    <a:lnTo>
                      <a:pt x="1133690" y="280691"/>
                    </a:lnTo>
                    <a:lnTo>
                      <a:pt x="1127919" y="280691"/>
                    </a:lnTo>
                    <a:lnTo>
                      <a:pt x="1120746" y="279962"/>
                    </a:lnTo>
                    <a:lnTo>
                      <a:pt x="1115030" y="277833"/>
                    </a:lnTo>
                    <a:lnTo>
                      <a:pt x="1112845" y="277833"/>
                    </a:lnTo>
                    <a:lnTo>
                      <a:pt x="1108530" y="279234"/>
                    </a:lnTo>
                    <a:lnTo>
                      <a:pt x="1104943" y="278561"/>
                    </a:lnTo>
                    <a:lnTo>
                      <a:pt x="1098499" y="274975"/>
                    </a:lnTo>
                    <a:lnTo>
                      <a:pt x="1093456" y="272790"/>
                    </a:lnTo>
                    <a:lnTo>
                      <a:pt x="1086283" y="269203"/>
                    </a:lnTo>
                    <a:lnTo>
                      <a:pt x="1081968" y="267074"/>
                    </a:lnTo>
                    <a:lnTo>
                      <a:pt x="1071937" y="257715"/>
                    </a:lnTo>
                    <a:lnTo>
                      <a:pt x="1068351" y="253401"/>
                    </a:lnTo>
                    <a:lnTo>
                      <a:pt x="1066894" y="252000"/>
                    </a:lnTo>
                    <a:lnTo>
                      <a:pt x="1065493" y="249814"/>
                    </a:lnTo>
                    <a:lnTo>
                      <a:pt x="1062579" y="248413"/>
                    </a:lnTo>
                    <a:lnTo>
                      <a:pt x="1059721" y="246228"/>
                    </a:lnTo>
                    <a:lnTo>
                      <a:pt x="1056863" y="241913"/>
                    </a:lnTo>
                    <a:lnTo>
                      <a:pt x="1052548" y="237598"/>
                    </a:lnTo>
                    <a:lnTo>
                      <a:pt x="1051820" y="236197"/>
                    </a:lnTo>
                    <a:lnTo>
                      <a:pt x="1045376" y="231154"/>
                    </a:lnTo>
                    <a:lnTo>
                      <a:pt x="1043190" y="229753"/>
                    </a:lnTo>
                    <a:lnTo>
                      <a:pt x="1041061" y="228296"/>
                    </a:lnTo>
                    <a:lnTo>
                      <a:pt x="1038203" y="226839"/>
                    </a:lnTo>
                    <a:lnTo>
                      <a:pt x="1036018" y="226110"/>
                    </a:lnTo>
                    <a:lnTo>
                      <a:pt x="1031703" y="224710"/>
                    </a:lnTo>
                    <a:lnTo>
                      <a:pt x="1026715" y="221123"/>
                    </a:lnTo>
                    <a:lnTo>
                      <a:pt x="1021672" y="218265"/>
                    </a:lnTo>
                    <a:lnTo>
                      <a:pt x="1019543" y="217537"/>
                    </a:lnTo>
                    <a:lnTo>
                      <a:pt x="1017357" y="218265"/>
                    </a:lnTo>
                    <a:lnTo>
                      <a:pt x="1015228" y="217537"/>
                    </a:lnTo>
                    <a:lnTo>
                      <a:pt x="1006598" y="213950"/>
                    </a:lnTo>
                    <a:lnTo>
                      <a:pt x="1002283" y="211765"/>
                    </a:lnTo>
                    <a:lnTo>
                      <a:pt x="988666" y="200277"/>
                    </a:lnTo>
                    <a:lnTo>
                      <a:pt x="985752" y="197419"/>
                    </a:lnTo>
                    <a:lnTo>
                      <a:pt x="983623" y="193833"/>
                    </a:lnTo>
                    <a:lnTo>
                      <a:pt x="982166" y="190247"/>
                    </a:lnTo>
                    <a:lnTo>
                      <a:pt x="979308" y="188061"/>
                    </a:lnTo>
                    <a:lnTo>
                      <a:pt x="977178" y="184475"/>
                    </a:lnTo>
                    <a:lnTo>
                      <a:pt x="972863" y="178030"/>
                    </a:lnTo>
                    <a:lnTo>
                      <a:pt x="972135" y="177302"/>
                    </a:lnTo>
                    <a:lnTo>
                      <a:pt x="966419" y="172315"/>
                    </a:lnTo>
                    <a:lnTo>
                      <a:pt x="963505" y="169401"/>
                    </a:lnTo>
                    <a:lnTo>
                      <a:pt x="957061" y="158642"/>
                    </a:lnTo>
                    <a:lnTo>
                      <a:pt x="951289" y="151469"/>
                    </a:lnTo>
                    <a:lnTo>
                      <a:pt x="949160" y="148611"/>
                    </a:lnTo>
                    <a:lnTo>
                      <a:pt x="947703" y="145753"/>
                    </a:lnTo>
                    <a:lnTo>
                      <a:pt x="947703" y="144296"/>
                    </a:lnTo>
                    <a:lnTo>
                      <a:pt x="941987" y="139253"/>
                    </a:lnTo>
                    <a:lnTo>
                      <a:pt x="939129" y="141438"/>
                    </a:lnTo>
                    <a:lnTo>
                      <a:pt x="936944" y="142167"/>
                    </a:lnTo>
                    <a:lnTo>
                      <a:pt x="935543" y="143568"/>
                    </a:lnTo>
                    <a:lnTo>
                      <a:pt x="930499" y="145025"/>
                    </a:lnTo>
                    <a:lnTo>
                      <a:pt x="924727" y="145025"/>
                    </a:lnTo>
                    <a:lnTo>
                      <a:pt x="921141" y="143568"/>
                    </a:lnTo>
                    <a:lnTo>
                      <a:pt x="916826" y="142839"/>
                    </a:lnTo>
                    <a:lnTo>
                      <a:pt x="914697" y="141438"/>
                    </a:lnTo>
                    <a:lnTo>
                      <a:pt x="908981" y="139981"/>
                    </a:lnTo>
                    <a:lnTo>
                      <a:pt x="901752" y="137123"/>
                    </a:lnTo>
                    <a:lnTo>
                      <a:pt x="896765" y="132808"/>
                    </a:lnTo>
                    <a:lnTo>
                      <a:pt x="887406" y="122778"/>
                    </a:lnTo>
                    <a:lnTo>
                      <a:pt x="883820" y="119191"/>
                    </a:lnTo>
                    <a:lnTo>
                      <a:pt x="875190" y="112019"/>
                    </a:lnTo>
                    <a:lnTo>
                      <a:pt x="870203" y="107704"/>
                    </a:lnTo>
                    <a:lnTo>
                      <a:pt x="865888" y="104790"/>
                    </a:lnTo>
                    <a:lnTo>
                      <a:pt x="862302" y="103389"/>
                    </a:lnTo>
                    <a:lnTo>
                      <a:pt x="858715" y="104117"/>
                    </a:lnTo>
                    <a:lnTo>
                      <a:pt x="854401" y="103389"/>
                    </a:lnTo>
                    <a:lnTo>
                      <a:pt x="848629" y="104117"/>
                    </a:lnTo>
                    <a:lnTo>
                      <a:pt x="847228" y="103389"/>
                    </a:lnTo>
                    <a:lnTo>
                      <a:pt x="842913" y="99074"/>
                    </a:lnTo>
                    <a:lnTo>
                      <a:pt x="841456" y="96216"/>
                    </a:lnTo>
                    <a:lnTo>
                      <a:pt x="836413" y="89716"/>
                    </a:lnTo>
                    <a:lnTo>
                      <a:pt x="826382" y="66068"/>
                    </a:lnTo>
                    <a:lnTo>
                      <a:pt x="826382" y="66068"/>
                    </a:lnTo>
                    <a:lnTo>
                      <a:pt x="824253" y="65340"/>
                    </a:lnTo>
                    <a:lnTo>
                      <a:pt x="823524" y="62482"/>
                    </a:lnTo>
                    <a:lnTo>
                      <a:pt x="822796" y="58895"/>
                    </a:lnTo>
                    <a:lnTo>
                      <a:pt x="821339" y="55253"/>
                    </a:lnTo>
                    <a:lnTo>
                      <a:pt x="819938" y="53123"/>
                    </a:lnTo>
                    <a:lnTo>
                      <a:pt x="817752" y="50265"/>
                    </a:lnTo>
                    <a:lnTo>
                      <a:pt x="812765" y="47408"/>
                    </a:lnTo>
                    <a:lnTo>
                      <a:pt x="809851" y="45222"/>
                    </a:lnTo>
                    <a:lnTo>
                      <a:pt x="807721" y="42364"/>
                    </a:lnTo>
                    <a:lnTo>
                      <a:pt x="804864" y="38778"/>
                    </a:lnTo>
                    <a:lnTo>
                      <a:pt x="803407" y="35191"/>
                    </a:lnTo>
                    <a:lnTo>
                      <a:pt x="799092" y="30148"/>
                    </a:lnTo>
                    <a:lnTo>
                      <a:pt x="793376" y="22247"/>
                    </a:lnTo>
                    <a:lnTo>
                      <a:pt x="783289" y="12216"/>
                    </a:lnTo>
                    <a:lnTo>
                      <a:pt x="768215" y="2185"/>
                    </a:lnTo>
                    <a:lnTo>
                      <a:pt x="766086" y="1457"/>
                    </a:lnTo>
                    <a:lnTo>
                      <a:pt x="760314" y="0"/>
                    </a:lnTo>
                    <a:lnTo>
                      <a:pt x="755327" y="0"/>
                    </a:lnTo>
                    <a:lnTo>
                      <a:pt x="753141" y="0"/>
                    </a:lnTo>
                    <a:lnTo>
                      <a:pt x="751740" y="1457"/>
                    </a:lnTo>
                    <a:lnTo>
                      <a:pt x="748154" y="2858"/>
                    </a:lnTo>
                    <a:lnTo>
                      <a:pt x="747425" y="3586"/>
                    </a:lnTo>
                    <a:lnTo>
                      <a:pt x="745968" y="6444"/>
                    </a:lnTo>
                    <a:lnTo>
                      <a:pt x="745240" y="7173"/>
                    </a:lnTo>
                    <a:lnTo>
                      <a:pt x="740253" y="7901"/>
                    </a:lnTo>
                    <a:lnTo>
                      <a:pt x="737339" y="6444"/>
                    </a:lnTo>
                    <a:lnTo>
                      <a:pt x="735938" y="6444"/>
                    </a:lnTo>
                    <a:lnTo>
                      <a:pt x="731623" y="8630"/>
                    </a:lnTo>
                    <a:lnTo>
                      <a:pt x="730166" y="9358"/>
                    </a:lnTo>
                    <a:lnTo>
                      <a:pt x="729437" y="10031"/>
                    </a:lnTo>
                    <a:lnTo>
                      <a:pt x="728036" y="13617"/>
                    </a:lnTo>
                    <a:lnTo>
                      <a:pt x="722265" y="14346"/>
                    </a:lnTo>
                    <a:lnTo>
                      <a:pt x="719407" y="14346"/>
                    </a:lnTo>
                    <a:lnTo>
                      <a:pt x="712963" y="13617"/>
                    </a:lnTo>
                    <a:lnTo>
                      <a:pt x="710049" y="12216"/>
                    </a:lnTo>
                    <a:lnTo>
                      <a:pt x="702876" y="7901"/>
                    </a:lnTo>
                    <a:lnTo>
                      <a:pt x="702203" y="6444"/>
                    </a:lnTo>
                    <a:lnTo>
                      <a:pt x="700746" y="5043"/>
                    </a:lnTo>
                    <a:lnTo>
                      <a:pt x="697160" y="5772"/>
                    </a:lnTo>
                    <a:lnTo>
                      <a:pt x="696431" y="5772"/>
                    </a:lnTo>
                    <a:lnTo>
                      <a:pt x="696431" y="6444"/>
                    </a:lnTo>
                    <a:lnTo>
                      <a:pt x="697889" y="7173"/>
                    </a:lnTo>
                    <a:lnTo>
                      <a:pt x="697160" y="7901"/>
                    </a:lnTo>
                    <a:lnTo>
                      <a:pt x="699289" y="10031"/>
                    </a:lnTo>
                    <a:lnTo>
                      <a:pt x="700018" y="10759"/>
                    </a:lnTo>
                    <a:lnTo>
                      <a:pt x="703604" y="12216"/>
                    </a:lnTo>
                    <a:lnTo>
                      <a:pt x="704333" y="12945"/>
                    </a:lnTo>
                    <a:lnTo>
                      <a:pt x="705061" y="13617"/>
                    </a:lnTo>
                    <a:lnTo>
                      <a:pt x="704333" y="15803"/>
                    </a:lnTo>
                    <a:lnTo>
                      <a:pt x="703604" y="16531"/>
                    </a:lnTo>
                    <a:lnTo>
                      <a:pt x="700746" y="17259"/>
                    </a:lnTo>
                    <a:lnTo>
                      <a:pt x="698617" y="16531"/>
                    </a:lnTo>
                    <a:lnTo>
                      <a:pt x="691388" y="12945"/>
                    </a:lnTo>
                    <a:lnTo>
                      <a:pt x="685672" y="12216"/>
                    </a:lnTo>
                    <a:lnTo>
                      <a:pt x="683487" y="11488"/>
                    </a:lnTo>
                    <a:lnTo>
                      <a:pt x="680629" y="10759"/>
                    </a:lnTo>
                    <a:lnTo>
                      <a:pt x="678499" y="11488"/>
                    </a:lnTo>
                    <a:lnTo>
                      <a:pt x="675642" y="13617"/>
                    </a:lnTo>
                    <a:lnTo>
                      <a:pt x="674185" y="15803"/>
                    </a:lnTo>
                    <a:lnTo>
                      <a:pt x="670598" y="18660"/>
                    </a:lnTo>
                    <a:lnTo>
                      <a:pt x="668413" y="20117"/>
                    </a:lnTo>
                    <a:lnTo>
                      <a:pt x="661240" y="22247"/>
                    </a:lnTo>
                    <a:lnTo>
                      <a:pt x="656925" y="25833"/>
                    </a:lnTo>
                    <a:lnTo>
                      <a:pt x="656253" y="27290"/>
                    </a:lnTo>
                    <a:lnTo>
                      <a:pt x="656253" y="29420"/>
                    </a:lnTo>
                    <a:lnTo>
                      <a:pt x="656253" y="31605"/>
                    </a:lnTo>
                    <a:lnTo>
                      <a:pt x="659111" y="35191"/>
                    </a:lnTo>
                    <a:lnTo>
                      <a:pt x="659111" y="38778"/>
                    </a:lnTo>
                    <a:lnTo>
                      <a:pt x="657654" y="39506"/>
                    </a:lnTo>
                    <a:lnTo>
                      <a:pt x="655524" y="40907"/>
                    </a:lnTo>
                    <a:lnTo>
                      <a:pt x="653339" y="40179"/>
                    </a:lnTo>
                    <a:lnTo>
                      <a:pt x="646895" y="38049"/>
                    </a:lnTo>
                    <a:lnTo>
                      <a:pt x="645438" y="38049"/>
                    </a:lnTo>
                    <a:lnTo>
                      <a:pt x="644037" y="38778"/>
                    </a:lnTo>
                    <a:lnTo>
                      <a:pt x="643308" y="40907"/>
                    </a:lnTo>
                    <a:lnTo>
                      <a:pt x="643308" y="42364"/>
                    </a:lnTo>
                    <a:lnTo>
                      <a:pt x="643308" y="43821"/>
                    </a:lnTo>
                    <a:lnTo>
                      <a:pt x="643308" y="45222"/>
                    </a:lnTo>
                    <a:lnTo>
                      <a:pt x="646166" y="48080"/>
                    </a:lnTo>
                    <a:lnTo>
                      <a:pt x="646895" y="49537"/>
                    </a:lnTo>
                    <a:lnTo>
                      <a:pt x="646895" y="51666"/>
                    </a:lnTo>
                    <a:lnTo>
                      <a:pt x="644037" y="55253"/>
                    </a:lnTo>
                    <a:lnTo>
                      <a:pt x="644037" y="56710"/>
                    </a:lnTo>
                    <a:lnTo>
                      <a:pt x="644037" y="58895"/>
                    </a:lnTo>
                    <a:lnTo>
                      <a:pt x="647623" y="62482"/>
                    </a:lnTo>
                    <a:lnTo>
                      <a:pt x="647623" y="63883"/>
                    </a:lnTo>
                    <a:lnTo>
                      <a:pt x="646895" y="67469"/>
                    </a:lnTo>
                    <a:lnTo>
                      <a:pt x="646895" y="68926"/>
                    </a:lnTo>
                    <a:lnTo>
                      <a:pt x="648352" y="70383"/>
                    </a:lnTo>
                    <a:lnTo>
                      <a:pt x="649752" y="76827"/>
                    </a:lnTo>
                    <a:lnTo>
                      <a:pt x="648352" y="78228"/>
                    </a:lnTo>
                    <a:lnTo>
                      <a:pt x="646166" y="78228"/>
                    </a:lnTo>
                    <a:lnTo>
                      <a:pt x="644765" y="79685"/>
                    </a:lnTo>
                    <a:lnTo>
                      <a:pt x="644765" y="84728"/>
                    </a:lnTo>
                    <a:lnTo>
                      <a:pt x="644765" y="86858"/>
                    </a:lnTo>
                    <a:lnTo>
                      <a:pt x="643308" y="87586"/>
                    </a:lnTo>
                    <a:lnTo>
                      <a:pt x="639722" y="88315"/>
                    </a:lnTo>
                    <a:lnTo>
                      <a:pt x="636864" y="87586"/>
                    </a:lnTo>
                    <a:lnTo>
                      <a:pt x="631820" y="85457"/>
                    </a:lnTo>
                    <a:lnTo>
                      <a:pt x="629691" y="84000"/>
                    </a:lnTo>
                    <a:lnTo>
                      <a:pt x="628234" y="83271"/>
                    </a:lnTo>
                    <a:lnTo>
                      <a:pt x="626777" y="81870"/>
                    </a:lnTo>
                    <a:lnTo>
                      <a:pt x="625376" y="81142"/>
                    </a:lnTo>
                    <a:lnTo>
                      <a:pt x="623919" y="81142"/>
                    </a:lnTo>
                    <a:lnTo>
                      <a:pt x="623191" y="82543"/>
                    </a:lnTo>
                    <a:lnTo>
                      <a:pt x="623191" y="86129"/>
                    </a:lnTo>
                    <a:lnTo>
                      <a:pt x="621790" y="86858"/>
                    </a:lnTo>
                    <a:lnTo>
                      <a:pt x="617475" y="88315"/>
                    </a:lnTo>
                    <a:lnTo>
                      <a:pt x="613160" y="94031"/>
                    </a:lnTo>
                    <a:lnTo>
                      <a:pt x="606716" y="101932"/>
                    </a:lnTo>
                    <a:lnTo>
                      <a:pt x="605259" y="104790"/>
                    </a:lnTo>
                    <a:lnTo>
                      <a:pt x="602401" y="106247"/>
                    </a:lnTo>
                    <a:lnTo>
                      <a:pt x="600944" y="109105"/>
                    </a:lnTo>
                    <a:lnTo>
                      <a:pt x="600944" y="113420"/>
                    </a:lnTo>
                    <a:lnTo>
                      <a:pt x="600944" y="113420"/>
                    </a:lnTo>
                    <a:lnTo>
                      <a:pt x="554265" y="113420"/>
                    </a:lnTo>
                    <a:lnTo>
                      <a:pt x="487524" y="113420"/>
                    </a:lnTo>
                    <a:lnTo>
                      <a:pt x="485339" y="118463"/>
                    </a:lnTo>
                    <a:lnTo>
                      <a:pt x="484611" y="123450"/>
                    </a:lnTo>
                    <a:lnTo>
                      <a:pt x="479623" y="127093"/>
                    </a:lnTo>
                    <a:lnTo>
                      <a:pt x="475308" y="133537"/>
                    </a:lnTo>
                    <a:lnTo>
                      <a:pt x="473123" y="134938"/>
                    </a:lnTo>
                    <a:lnTo>
                      <a:pt x="467407" y="131351"/>
                    </a:lnTo>
                    <a:lnTo>
                      <a:pt x="463821" y="128494"/>
                    </a:lnTo>
                    <a:lnTo>
                      <a:pt x="463821" y="127093"/>
                    </a:lnTo>
                    <a:lnTo>
                      <a:pt x="462364" y="126364"/>
                    </a:lnTo>
                    <a:lnTo>
                      <a:pt x="462364" y="128494"/>
                    </a:lnTo>
                    <a:lnTo>
                      <a:pt x="462364" y="135666"/>
                    </a:lnTo>
                    <a:lnTo>
                      <a:pt x="463821" y="137852"/>
                    </a:lnTo>
                    <a:lnTo>
                      <a:pt x="463821" y="139981"/>
                    </a:lnTo>
                    <a:lnTo>
                      <a:pt x="462364" y="144296"/>
                    </a:lnTo>
                    <a:lnTo>
                      <a:pt x="463092" y="149339"/>
                    </a:lnTo>
                    <a:lnTo>
                      <a:pt x="461635" y="152926"/>
                    </a:lnTo>
                    <a:lnTo>
                      <a:pt x="460234" y="155055"/>
                    </a:lnTo>
                    <a:lnTo>
                      <a:pt x="460234" y="156512"/>
                    </a:lnTo>
                    <a:lnTo>
                      <a:pt x="461635" y="156512"/>
                    </a:lnTo>
                    <a:lnTo>
                      <a:pt x="462364" y="157241"/>
                    </a:lnTo>
                    <a:lnTo>
                      <a:pt x="463092" y="159370"/>
                    </a:lnTo>
                    <a:lnTo>
                      <a:pt x="465950" y="161499"/>
                    </a:lnTo>
                    <a:lnTo>
                      <a:pt x="465950" y="162228"/>
                    </a:lnTo>
                    <a:lnTo>
                      <a:pt x="463821" y="164413"/>
                    </a:lnTo>
                    <a:lnTo>
                      <a:pt x="462364" y="164413"/>
                    </a:lnTo>
                    <a:lnTo>
                      <a:pt x="458777" y="168728"/>
                    </a:lnTo>
                    <a:lnTo>
                      <a:pt x="457376" y="172987"/>
                    </a:lnTo>
                    <a:lnTo>
                      <a:pt x="457376" y="176574"/>
                    </a:lnTo>
                    <a:lnTo>
                      <a:pt x="457376" y="176630"/>
                    </a:lnTo>
                    <a:lnTo>
                      <a:pt x="465950" y="261302"/>
                    </a:lnTo>
                    <a:lnTo>
                      <a:pt x="465950" y="262030"/>
                    </a:lnTo>
                    <a:lnTo>
                      <a:pt x="466679" y="262759"/>
                    </a:lnTo>
                    <a:lnTo>
                      <a:pt x="467407" y="262759"/>
                    </a:lnTo>
                    <a:lnTo>
                      <a:pt x="469537" y="262759"/>
                    </a:lnTo>
                    <a:lnTo>
                      <a:pt x="470993" y="262759"/>
                    </a:lnTo>
                    <a:lnTo>
                      <a:pt x="475308" y="263487"/>
                    </a:lnTo>
                    <a:lnTo>
                      <a:pt x="478166" y="264160"/>
                    </a:lnTo>
                    <a:lnTo>
                      <a:pt x="479623" y="264888"/>
                    </a:lnTo>
                    <a:lnTo>
                      <a:pt x="480352" y="265617"/>
                    </a:lnTo>
                    <a:lnTo>
                      <a:pt x="481753" y="267074"/>
                    </a:lnTo>
                    <a:lnTo>
                      <a:pt x="483210" y="269203"/>
                    </a:lnTo>
                    <a:lnTo>
                      <a:pt x="483938" y="269203"/>
                    </a:lnTo>
                    <a:lnTo>
                      <a:pt x="485339" y="268475"/>
                    </a:lnTo>
                    <a:lnTo>
                      <a:pt x="486067" y="267746"/>
                    </a:lnTo>
                    <a:lnTo>
                      <a:pt x="487524" y="266345"/>
                    </a:lnTo>
                    <a:lnTo>
                      <a:pt x="489654" y="265617"/>
                    </a:lnTo>
                    <a:lnTo>
                      <a:pt x="490382" y="265617"/>
                    </a:lnTo>
                    <a:lnTo>
                      <a:pt x="491839" y="265617"/>
                    </a:lnTo>
                    <a:lnTo>
                      <a:pt x="493240" y="266345"/>
                    </a:lnTo>
                    <a:lnTo>
                      <a:pt x="493240" y="267746"/>
                    </a:lnTo>
                    <a:lnTo>
                      <a:pt x="493969" y="309382"/>
                    </a:lnTo>
                    <a:lnTo>
                      <a:pt x="494697" y="326641"/>
                    </a:lnTo>
                    <a:lnTo>
                      <a:pt x="494697" y="326641"/>
                    </a:lnTo>
                    <a:lnTo>
                      <a:pt x="493969" y="327370"/>
                    </a:lnTo>
                    <a:lnTo>
                      <a:pt x="491111" y="327370"/>
                    </a:lnTo>
                    <a:lnTo>
                      <a:pt x="489654" y="328098"/>
                    </a:lnTo>
                    <a:lnTo>
                      <a:pt x="486796" y="328098"/>
                    </a:lnTo>
                    <a:lnTo>
                      <a:pt x="484611" y="328771"/>
                    </a:lnTo>
                    <a:lnTo>
                      <a:pt x="479623" y="328771"/>
                    </a:lnTo>
                    <a:lnTo>
                      <a:pt x="474580" y="328771"/>
                    </a:lnTo>
                    <a:lnTo>
                      <a:pt x="473851" y="328098"/>
                    </a:lnTo>
                    <a:lnTo>
                      <a:pt x="470993" y="326641"/>
                    </a:lnTo>
                    <a:lnTo>
                      <a:pt x="469537" y="326641"/>
                    </a:lnTo>
                    <a:lnTo>
                      <a:pt x="468864" y="325913"/>
                    </a:lnTo>
                    <a:lnTo>
                      <a:pt x="467407" y="325184"/>
                    </a:lnTo>
                    <a:lnTo>
                      <a:pt x="461635" y="323784"/>
                    </a:lnTo>
                    <a:lnTo>
                      <a:pt x="455919" y="323055"/>
                    </a:lnTo>
                    <a:lnTo>
                      <a:pt x="452333" y="322326"/>
                    </a:lnTo>
                    <a:lnTo>
                      <a:pt x="450876" y="323055"/>
                    </a:lnTo>
                    <a:lnTo>
                      <a:pt x="448747" y="323784"/>
                    </a:lnTo>
                    <a:lnTo>
                      <a:pt x="448018" y="325184"/>
                    </a:lnTo>
                    <a:lnTo>
                      <a:pt x="447290" y="325913"/>
                    </a:lnTo>
                    <a:lnTo>
                      <a:pt x="443703" y="329499"/>
                    </a:lnTo>
                    <a:lnTo>
                      <a:pt x="442246" y="330956"/>
                    </a:lnTo>
                    <a:lnTo>
                      <a:pt x="439388" y="331685"/>
                    </a:lnTo>
                    <a:lnTo>
                      <a:pt x="437988" y="332357"/>
                    </a:lnTo>
                    <a:lnTo>
                      <a:pt x="435802" y="333814"/>
                    </a:lnTo>
                    <a:lnTo>
                      <a:pt x="434401" y="333814"/>
                    </a:lnTo>
                    <a:lnTo>
                      <a:pt x="433673" y="333086"/>
                    </a:lnTo>
                    <a:lnTo>
                      <a:pt x="432216" y="333086"/>
                    </a:lnTo>
                    <a:lnTo>
                      <a:pt x="430086" y="331685"/>
                    </a:lnTo>
                    <a:lnTo>
                      <a:pt x="428629" y="330228"/>
                    </a:lnTo>
                    <a:lnTo>
                      <a:pt x="427172" y="325913"/>
                    </a:lnTo>
                    <a:lnTo>
                      <a:pt x="426500" y="324456"/>
                    </a:lnTo>
                    <a:lnTo>
                      <a:pt x="423586" y="323055"/>
                    </a:lnTo>
                    <a:lnTo>
                      <a:pt x="422185" y="323784"/>
                    </a:lnTo>
                    <a:lnTo>
                      <a:pt x="421456" y="324456"/>
                    </a:lnTo>
                    <a:lnTo>
                      <a:pt x="421456" y="325913"/>
                    </a:lnTo>
                    <a:lnTo>
                      <a:pt x="422913" y="327370"/>
                    </a:lnTo>
                    <a:lnTo>
                      <a:pt x="422913" y="328098"/>
                    </a:lnTo>
                    <a:lnTo>
                      <a:pt x="422913" y="328771"/>
                    </a:lnTo>
                    <a:lnTo>
                      <a:pt x="422185" y="329499"/>
                    </a:lnTo>
                    <a:lnTo>
                      <a:pt x="419327" y="330228"/>
                    </a:lnTo>
                    <a:lnTo>
                      <a:pt x="418599" y="330956"/>
                    </a:lnTo>
                    <a:lnTo>
                      <a:pt x="418599" y="331685"/>
                    </a:lnTo>
                    <a:lnTo>
                      <a:pt x="417870" y="333086"/>
                    </a:lnTo>
                    <a:lnTo>
                      <a:pt x="416413" y="333086"/>
                    </a:lnTo>
                    <a:lnTo>
                      <a:pt x="415685" y="333814"/>
                    </a:lnTo>
                    <a:lnTo>
                      <a:pt x="415012" y="333814"/>
                    </a:lnTo>
                    <a:lnTo>
                      <a:pt x="412098" y="338129"/>
                    </a:lnTo>
                    <a:lnTo>
                      <a:pt x="411426" y="340258"/>
                    </a:lnTo>
                    <a:lnTo>
                      <a:pt x="410697" y="342444"/>
                    </a:lnTo>
                    <a:lnTo>
                      <a:pt x="410697" y="345302"/>
                    </a:lnTo>
                    <a:lnTo>
                      <a:pt x="411426" y="349617"/>
                    </a:lnTo>
                    <a:lnTo>
                      <a:pt x="411426" y="352475"/>
                    </a:lnTo>
                    <a:lnTo>
                      <a:pt x="410697" y="354660"/>
                    </a:lnTo>
                    <a:lnTo>
                      <a:pt x="409240" y="356061"/>
                    </a:lnTo>
                    <a:lnTo>
                      <a:pt x="407111" y="356789"/>
                    </a:lnTo>
                    <a:lnTo>
                      <a:pt x="402796" y="358246"/>
                    </a:lnTo>
                    <a:lnTo>
                      <a:pt x="400611" y="357518"/>
                    </a:lnTo>
                    <a:lnTo>
                      <a:pt x="398481" y="356061"/>
                    </a:lnTo>
                    <a:lnTo>
                      <a:pt x="396296" y="355332"/>
                    </a:lnTo>
                    <a:lnTo>
                      <a:pt x="394895" y="353932"/>
                    </a:lnTo>
                    <a:lnTo>
                      <a:pt x="393438" y="353932"/>
                    </a:lnTo>
                    <a:lnTo>
                      <a:pt x="391308" y="353932"/>
                    </a:lnTo>
                    <a:lnTo>
                      <a:pt x="388451" y="353932"/>
                    </a:lnTo>
                    <a:lnTo>
                      <a:pt x="386994" y="353932"/>
                    </a:lnTo>
                    <a:lnTo>
                      <a:pt x="381950" y="352475"/>
                    </a:lnTo>
                    <a:lnTo>
                      <a:pt x="381222" y="352475"/>
                    </a:lnTo>
                    <a:lnTo>
                      <a:pt x="379092" y="352475"/>
                    </a:lnTo>
                    <a:lnTo>
                      <a:pt x="378364" y="353203"/>
                    </a:lnTo>
                    <a:lnTo>
                      <a:pt x="377635" y="355332"/>
                    </a:lnTo>
                    <a:lnTo>
                      <a:pt x="377635" y="357518"/>
                    </a:lnTo>
                    <a:lnTo>
                      <a:pt x="379092" y="361104"/>
                    </a:lnTo>
                    <a:lnTo>
                      <a:pt x="378364" y="362505"/>
                    </a:lnTo>
                    <a:lnTo>
                      <a:pt x="377635" y="365419"/>
                    </a:lnTo>
                    <a:lnTo>
                      <a:pt x="376963" y="366148"/>
                    </a:lnTo>
                    <a:lnTo>
                      <a:pt x="373377" y="366148"/>
                    </a:lnTo>
                    <a:lnTo>
                      <a:pt x="371191" y="366820"/>
                    </a:lnTo>
                    <a:lnTo>
                      <a:pt x="368333" y="368277"/>
                    </a:lnTo>
                    <a:lnTo>
                      <a:pt x="366876" y="369006"/>
                    </a:lnTo>
                    <a:lnTo>
                      <a:pt x="364018" y="371135"/>
                    </a:lnTo>
                    <a:lnTo>
                      <a:pt x="362561" y="371864"/>
                    </a:lnTo>
                    <a:lnTo>
                      <a:pt x="360432" y="371864"/>
                    </a:lnTo>
                    <a:lnTo>
                      <a:pt x="358246" y="371135"/>
                    </a:lnTo>
                    <a:lnTo>
                      <a:pt x="356117" y="371135"/>
                    </a:lnTo>
                    <a:lnTo>
                      <a:pt x="355388" y="371864"/>
                    </a:lnTo>
                    <a:lnTo>
                      <a:pt x="354660" y="373320"/>
                    </a:lnTo>
                    <a:lnTo>
                      <a:pt x="353259" y="373993"/>
                    </a:lnTo>
                    <a:lnTo>
                      <a:pt x="351802" y="373993"/>
                    </a:lnTo>
                    <a:lnTo>
                      <a:pt x="351074" y="373993"/>
                    </a:lnTo>
                    <a:lnTo>
                      <a:pt x="349673" y="373320"/>
                    </a:lnTo>
                    <a:lnTo>
                      <a:pt x="346086" y="372592"/>
                    </a:lnTo>
                    <a:lnTo>
                      <a:pt x="344629" y="371864"/>
                    </a:lnTo>
                    <a:lnTo>
                      <a:pt x="343172" y="373320"/>
                    </a:lnTo>
                    <a:lnTo>
                      <a:pt x="342500" y="373993"/>
                    </a:lnTo>
                    <a:lnTo>
                      <a:pt x="341043" y="375450"/>
                    </a:lnTo>
                    <a:lnTo>
                      <a:pt x="340315" y="376178"/>
                    </a:lnTo>
                    <a:lnTo>
                      <a:pt x="340315" y="377635"/>
                    </a:lnTo>
                    <a:lnTo>
                      <a:pt x="341043" y="379036"/>
                    </a:lnTo>
                    <a:lnTo>
                      <a:pt x="341043" y="379765"/>
                    </a:lnTo>
                    <a:lnTo>
                      <a:pt x="342500" y="380493"/>
                    </a:lnTo>
                    <a:lnTo>
                      <a:pt x="345358" y="382623"/>
                    </a:lnTo>
                    <a:lnTo>
                      <a:pt x="346759" y="383351"/>
                    </a:lnTo>
                    <a:lnTo>
                      <a:pt x="346759" y="384080"/>
                    </a:lnTo>
                    <a:lnTo>
                      <a:pt x="346759" y="384808"/>
                    </a:lnTo>
                    <a:lnTo>
                      <a:pt x="346086" y="386209"/>
                    </a:lnTo>
                    <a:lnTo>
                      <a:pt x="346086" y="387666"/>
                    </a:lnTo>
                    <a:lnTo>
                      <a:pt x="346759" y="389795"/>
                    </a:lnTo>
                    <a:lnTo>
                      <a:pt x="347487" y="392709"/>
                    </a:lnTo>
                    <a:lnTo>
                      <a:pt x="349673" y="404869"/>
                    </a:lnTo>
                    <a:lnTo>
                      <a:pt x="350401" y="409184"/>
                    </a:lnTo>
                    <a:lnTo>
                      <a:pt x="351074" y="411370"/>
                    </a:lnTo>
                    <a:lnTo>
                      <a:pt x="352531" y="412042"/>
                    </a:lnTo>
                    <a:lnTo>
                      <a:pt x="353259" y="412042"/>
                    </a:lnTo>
                    <a:lnTo>
                      <a:pt x="358246" y="411370"/>
                    </a:lnTo>
                    <a:lnTo>
                      <a:pt x="358975" y="411370"/>
                    </a:lnTo>
                    <a:lnTo>
                      <a:pt x="359703" y="412042"/>
                    </a:lnTo>
                    <a:lnTo>
                      <a:pt x="360432" y="412771"/>
                    </a:lnTo>
                    <a:lnTo>
                      <a:pt x="360432" y="414228"/>
                    </a:lnTo>
                    <a:lnTo>
                      <a:pt x="360432" y="418543"/>
                    </a:lnTo>
                    <a:lnTo>
                      <a:pt x="347487" y="439332"/>
                    </a:lnTo>
                    <a:lnTo>
                      <a:pt x="345358" y="437931"/>
                    </a:lnTo>
                    <a:lnTo>
                      <a:pt x="343901" y="437203"/>
                    </a:lnTo>
                    <a:lnTo>
                      <a:pt x="341771" y="437203"/>
                    </a:lnTo>
                    <a:lnTo>
                      <a:pt x="338185" y="437931"/>
                    </a:lnTo>
                    <a:lnTo>
                      <a:pt x="336000" y="438604"/>
                    </a:lnTo>
                    <a:lnTo>
                      <a:pt x="333870" y="440061"/>
                    </a:lnTo>
                    <a:lnTo>
                      <a:pt x="333142" y="440789"/>
                    </a:lnTo>
                    <a:lnTo>
                      <a:pt x="332413" y="442190"/>
                    </a:lnTo>
                    <a:lnTo>
                      <a:pt x="328827" y="443647"/>
                    </a:lnTo>
                    <a:lnTo>
                      <a:pt x="327426" y="444376"/>
                    </a:lnTo>
                    <a:lnTo>
                      <a:pt x="323111" y="445833"/>
                    </a:lnTo>
                    <a:lnTo>
                      <a:pt x="320926" y="446505"/>
                    </a:lnTo>
                    <a:lnTo>
                      <a:pt x="319525" y="445104"/>
                    </a:lnTo>
                    <a:lnTo>
                      <a:pt x="319525" y="443647"/>
                    </a:lnTo>
                    <a:lnTo>
                      <a:pt x="318796" y="442190"/>
                    </a:lnTo>
                    <a:lnTo>
                      <a:pt x="317339" y="442190"/>
                    </a:lnTo>
                    <a:lnTo>
                      <a:pt x="315938" y="442190"/>
                    </a:lnTo>
                    <a:lnTo>
                      <a:pt x="315938" y="442919"/>
                    </a:lnTo>
                    <a:lnTo>
                      <a:pt x="314481" y="443647"/>
                    </a:lnTo>
                    <a:lnTo>
                      <a:pt x="312296" y="444376"/>
                    </a:lnTo>
                    <a:lnTo>
                      <a:pt x="310895" y="443647"/>
                    </a:lnTo>
                    <a:lnTo>
                      <a:pt x="309438" y="442190"/>
                    </a:lnTo>
                    <a:lnTo>
                      <a:pt x="309438" y="441518"/>
                    </a:lnTo>
                    <a:lnTo>
                      <a:pt x="308037" y="441518"/>
                    </a:lnTo>
                    <a:lnTo>
                      <a:pt x="303722" y="442190"/>
                    </a:lnTo>
                    <a:lnTo>
                      <a:pt x="302265" y="442190"/>
                    </a:lnTo>
                    <a:lnTo>
                      <a:pt x="300808" y="417814"/>
                    </a:lnTo>
                    <a:lnTo>
                      <a:pt x="300808" y="414228"/>
                    </a:lnTo>
                    <a:lnTo>
                      <a:pt x="300136" y="411370"/>
                    </a:lnTo>
                    <a:lnTo>
                      <a:pt x="298679" y="409913"/>
                    </a:lnTo>
                    <a:lnTo>
                      <a:pt x="298679" y="407055"/>
                    </a:lnTo>
                    <a:lnTo>
                      <a:pt x="298679" y="404869"/>
                    </a:lnTo>
                    <a:lnTo>
                      <a:pt x="297950" y="402740"/>
                    </a:lnTo>
                    <a:lnTo>
                      <a:pt x="294364" y="400555"/>
                    </a:lnTo>
                    <a:lnTo>
                      <a:pt x="292234" y="400555"/>
                    </a:lnTo>
                    <a:lnTo>
                      <a:pt x="290049" y="399154"/>
                    </a:lnTo>
                    <a:lnTo>
                      <a:pt x="290777" y="404141"/>
                    </a:lnTo>
                    <a:lnTo>
                      <a:pt x="290049" y="404869"/>
                    </a:lnTo>
                    <a:lnTo>
                      <a:pt x="287920" y="404869"/>
                    </a:lnTo>
                    <a:lnTo>
                      <a:pt x="286463" y="405598"/>
                    </a:lnTo>
                    <a:lnTo>
                      <a:pt x="286463" y="404869"/>
                    </a:lnTo>
                    <a:lnTo>
                      <a:pt x="286463" y="348888"/>
                    </a:lnTo>
                    <a:lnTo>
                      <a:pt x="284333" y="348160"/>
                    </a:lnTo>
                    <a:lnTo>
                      <a:pt x="282876" y="346759"/>
                    </a:lnTo>
                    <a:lnTo>
                      <a:pt x="280747" y="345302"/>
                    </a:lnTo>
                    <a:lnTo>
                      <a:pt x="276432" y="343845"/>
                    </a:lnTo>
                    <a:lnTo>
                      <a:pt x="273574" y="341715"/>
                    </a:lnTo>
                    <a:lnTo>
                      <a:pt x="264944" y="335944"/>
                    </a:lnTo>
                    <a:lnTo>
                      <a:pt x="260630" y="338858"/>
                    </a:lnTo>
                    <a:lnTo>
                      <a:pt x="254185" y="343172"/>
                    </a:lnTo>
                    <a:lnTo>
                      <a:pt x="249870" y="346759"/>
                    </a:lnTo>
                    <a:lnTo>
                      <a:pt x="244098" y="351746"/>
                    </a:lnTo>
                    <a:lnTo>
                      <a:pt x="236197" y="358246"/>
                    </a:lnTo>
                    <a:lnTo>
                      <a:pt x="235525" y="359647"/>
                    </a:lnTo>
                    <a:lnTo>
                      <a:pt x="234068" y="361833"/>
                    </a:lnTo>
                    <a:lnTo>
                      <a:pt x="232611" y="363234"/>
                    </a:lnTo>
                    <a:lnTo>
                      <a:pt x="230481" y="366148"/>
                    </a:lnTo>
                    <a:lnTo>
                      <a:pt x="225438" y="372592"/>
                    </a:lnTo>
                    <a:lnTo>
                      <a:pt x="220395" y="379036"/>
                    </a:lnTo>
                    <a:lnTo>
                      <a:pt x="216136" y="384080"/>
                    </a:lnTo>
                    <a:lnTo>
                      <a:pt x="211092" y="391252"/>
                    </a:lnTo>
                    <a:lnTo>
                      <a:pt x="206778" y="396968"/>
                    </a:lnTo>
                    <a:lnTo>
                      <a:pt x="205321" y="397697"/>
                    </a:lnTo>
                    <a:lnTo>
                      <a:pt x="205321" y="398425"/>
                    </a:lnTo>
                    <a:lnTo>
                      <a:pt x="203920" y="399882"/>
                    </a:lnTo>
                    <a:lnTo>
                      <a:pt x="203191" y="402012"/>
                    </a:lnTo>
                    <a:lnTo>
                      <a:pt x="202463" y="403469"/>
                    </a:lnTo>
                    <a:lnTo>
                      <a:pt x="201734" y="406326"/>
                    </a:lnTo>
                    <a:lnTo>
                      <a:pt x="200333" y="407783"/>
                    </a:lnTo>
                    <a:lnTo>
                      <a:pt x="198148" y="407783"/>
                    </a:lnTo>
                    <a:lnTo>
                      <a:pt x="196019" y="407783"/>
                    </a:lnTo>
                    <a:lnTo>
                      <a:pt x="194561" y="409184"/>
                    </a:lnTo>
                    <a:lnTo>
                      <a:pt x="193833" y="410641"/>
                    </a:lnTo>
                    <a:lnTo>
                      <a:pt x="192432" y="411370"/>
                    </a:lnTo>
                    <a:lnTo>
                      <a:pt x="189574" y="412042"/>
                    </a:lnTo>
                    <a:lnTo>
                      <a:pt x="186660" y="411370"/>
                    </a:lnTo>
                    <a:lnTo>
                      <a:pt x="185259" y="409913"/>
                    </a:lnTo>
                    <a:lnTo>
                      <a:pt x="182345" y="408456"/>
                    </a:lnTo>
                    <a:lnTo>
                      <a:pt x="180944" y="408456"/>
                    </a:lnTo>
                    <a:lnTo>
                      <a:pt x="178759" y="409184"/>
                    </a:lnTo>
                    <a:lnTo>
                      <a:pt x="175901" y="408456"/>
                    </a:lnTo>
                    <a:lnTo>
                      <a:pt x="174500" y="407783"/>
                    </a:lnTo>
                    <a:lnTo>
                      <a:pt x="172315" y="407055"/>
                    </a:lnTo>
                    <a:lnTo>
                      <a:pt x="169457" y="407055"/>
                    </a:lnTo>
                    <a:lnTo>
                      <a:pt x="168000" y="407783"/>
                    </a:lnTo>
                    <a:lnTo>
                      <a:pt x="165142" y="409184"/>
                    </a:lnTo>
                    <a:lnTo>
                      <a:pt x="162956" y="409913"/>
                    </a:lnTo>
                    <a:lnTo>
                      <a:pt x="161555" y="410641"/>
                    </a:lnTo>
                    <a:lnTo>
                      <a:pt x="160827" y="414228"/>
                    </a:lnTo>
                    <a:lnTo>
                      <a:pt x="160099" y="415629"/>
                    </a:lnTo>
                    <a:lnTo>
                      <a:pt x="158698" y="414956"/>
                    </a:lnTo>
                    <a:lnTo>
                      <a:pt x="155111" y="412042"/>
                    </a:lnTo>
                    <a:lnTo>
                      <a:pt x="152926" y="412771"/>
                    </a:lnTo>
                    <a:lnTo>
                      <a:pt x="151525" y="414228"/>
                    </a:lnTo>
                    <a:lnTo>
                      <a:pt x="150068" y="414956"/>
                    </a:lnTo>
                    <a:lnTo>
                      <a:pt x="148611" y="414228"/>
                    </a:lnTo>
                    <a:lnTo>
                      <a:pt x="147882" y="413499"/>
                    </a:lnTo>
                    <a:lnTo>
                      <a:pt x="146481" y="410641"/>
                    </a:lnTo>
                    <a:lnTo>
                      <a:pt x="145753" y="408456"/>
                    </a:lnTo>
                    <a:lnTo>
                      <a:pt x="145025" y="407783"/>
                    </a:lnTo>
                    <a:lnTo>
                      <a:pt x="142895" y="407783"/>
                    </a:lnTo>
                    <a:lnTo>
                      <a:pt x="139309" y="407055"/>
                    </a:lnTo>
                    <a:lnTo>
                      <a:pt x="137852" y="407055"/>
                    </a:lnTo>
                    <a:lnTo>
                      <a:pt x="136395" y="407783"/>
                    </a:lnTo>
                    <a:lnTo>
                      <a:pt x="134265" y="409184"/>
                    </a:lnTo>
                    <a:lnTo>
                      <a:pt x="132808" y="409913"/>
                    </a:lnTo>
                    <a:lnTo>
                      <a:pt x="129950" y="409913"/>
                    </a:lnTo>
                    <a:lnTo>
                      <a:pt x="127093" y="409913"/>
                    </a:lnTo>
                    <a:lnTo>
                      <a:pt x="125636" y="409913"/>
                    </a:lnTo>
                    <a:lnTo>
                      <a:pt x="123506" y="410641"/>
                    </a:lnTo>
                    <a:lnTo>
                      <a:pt x="122049" y="413499"/>
                    </a:lnTo>
                    <a:lnTo>
                      <a:pt x="122049" y="414228"/>
                    </a:lnTo>
                    <a:lnTo>
                      <a:pt x="120648" y="416357"/>
                    </a:lnTo>
                    <a:lnTo>
                      <a:pt x="118463" y="417814"/>
                    </a:lnTo>
                    <a:lnTo>
                      <a:pt x="115605" y="419271"/>
                    </a:lnTo>
                    <a:lnTo>
                      <a:pt x="114876" y="419271"/>
                    </a:lnTo>
                    <a:lnTo>
                      <a:pt x="109833" y="418543"/>
                    </a:lnTo>
                    <a:lnTo>
                      <a:pt x="106975" y="418543"/>
                    </a:lnTo>
                    <a:lnTo>
                      <a:pt x="106247" y="419271"/>
                    </a:lnTo>
                    <a:lnTo>
                      <a:pt x="105574" y="419944"/>
                    </a:lnTo>
                    <a:lnTo>
                      <a:pt x="104846" y="421400"/>
                    </a:lnTo>
                    <a:lnTo>
                      <a:pt x="103389" y="423530"/>
                    </a:lnTo>
                    <a:lnTo>
                      <a:pt x="101259" y="423530"/>
                    </a:lnTo>
                    <a:lnTo>
                      <a:pt x="99074" y="422129"/>
                    </a:lnTo>
                    <a:lnTo>
                      <a:pt x="96216" y="421400"/>
                    </a:lnTo>
                    <a:lnTo>
                      <a:pt x="94087" y="422129"/>
                    </a:lnTo>
                    <a:lnTo>
                      <a:pt x="94087" y="422857"/>
                    </a:lnTo>
                    <a:lnTo>
                      <a:pt x="94087" y="424987"/>
                    </a:lnTo>
                    <a:lnTo>
                      <a:pt x="94759" y="427116"/>
                    </a:lnTo>
                    <a:lnTo>
                      <a:pt x="93358" y="429302"/>
                    </a:lnTo>
                    <a:lnTo>
                      <a:pt x="91173" y="430759"/>
                    </a:lnTo>
                    <a:lnTo>
                      <a:pt x="89772" y="431431"/>
                    </a:lnTo>
                    <a:lnTo>
                      <a:pt x="89043" y="432888"/>
                    </a:lnTo>
                    <a:lnTo>
                      <a:pt x="88315" y="433617"/>
                    </a:lnTo>
                    <a:lnTo>
                      <a:pt x="82543" y="435746"/>
                    </a:lnTo>
                    <a:lnTo>
                      <a:pt x="79685" y="438604"/>
                    </a:lnTo>
                    <a:lnTo>
                      <a:pt x="77556" y="441518"/>
                    </a:lnTo>
                    <a:lnTo>
                      <a:pt x="76099" y="444376"/>
                    </a:lnTo>
                    <a:lnTo>
                      <a:pt x="75370" y="446505"/>
                    </a:lnTo>
                    <a:lnTo>
                      <a:pt x="74698" y="447962"/>
                    </a:lnTo>
                    <a:lnTo>
                      <a:pt x="73969" y="449419"/>
                    </a:lnTo>
                    <a:lnTo>
                      <a:pt x="73969" y="453005"/>
                    </a:lnTo>
                    <a:lnTo>
                      <a:pt x="71784" y="454406"/>
                    </a:lnTo>
                    <a:lnTo>
                      <a:pt x="69654" y="454406"/>
                    </a:lnTo>
                    <a:lnTo>
                      <a:pt x="68197" y="454406"/>
                    </a:lnTo>
                    <a:lnTo>
                      <a:pt x="66796" y="456592"/>
                    </a:lnTo>
                    <a:lnTo>
                      <a:pt x="66068" y="457993"/>
                    </a:lnTo>
                    <a:lnTo>
                      <a:pt x="70383" y="462308"/>
                    </a:lnTo>
                    <a:lnTo>
                      <a:pt x="72512" y="464493"/>
                    </a:lnTo>
                    <a:lnTo>
                      <a:pt x="74698" y="468080"/>
                    </a:lnTo>
                    <a:lnTo>
                      <a:pt x="74698" y="469480"/>
                    </a:lnTo>
                    <a:lnTo>
                      <a:pt x="73241" y="469480"/>
                    </a:lnTo>
                    <a:lnTo>
                      <a:pt x="70383" y="469480"/>
                    </a:lnTo>
                    <a:lnTo>
                      <a:pt x="68926" y="469480"/>
                    </a:lnTo>
                    <a:lnTo>
                      <a:pt x="68197" y="470937"/>
                    </a:lnTo>
                    <a:lnTo>
                      <a:pt x="68926" y="473067"/>
                    </a:lnTo>
                    <a:lnTo>
                      <a:pt x="70383" y="475252"/>
                    </a:lnTo>
                    <a:lnTo>
                      <a:pt x="71784" y="477382"/>
                    </a:lnTo>
                    <a:lnTo>
                      <a:pt x="71784" y="478839"/>
                    </a:lnTo>
                    <a:lnTo>
                      <a:pt x="71111" y="479567"/>
                    </a:lnTo>
                    <a:lnTo>
                      <a:pt x="70383" y="480240"/>
                    </a:lnTo>
                    <a:lnTo>
                      <a:pt x="69654" y="482425"/>
                    </a:lnTo>
                    <a:lnTo>
                      <a:pt x="71111" y="483826"/>
                    </a:lnTo>
                    <a:lnTo>
                      <a:pt x="73241" y="484555"/>
                    </a:lnTo>
                    <a:lnTo>
                      <a:pt x="74698" y="485283"/>
                    </a:lnTo>
                    <a:lnTo>
                      <a:pt x="76099" y="486740"/>
                    </a:lnTo>
                    <a:lnTo>
                      <a:pt x="75370" y="488141"/>
                    </a:lnTo>
                    <a:lnTo>
                      <a:pt x="73969" y="490326"/>
                    </a:lnTo>
                    <a:lnTo>
                      <a:pt x="73969" y="491727"/>
                    </a:lnTo>
                    <a:lnTo>
                      <a:pt x="73969" y="496042"/>
                    </a:lnTo>
                    <a:lnTo>
                      <a:pt x="72512" y="497499"/>
                    </a:lnTo>
                    <a:lnTo>
                      <a:pt x="71784" y="498956"/>
                    </a:lnTo>
                    <a:lnTo>
                      <a:pt x="71111" y="500357"/>
                    </a:lnTo>
                    <a:lnTo>
                      <a:pt x="72512" y="501814"/>
                    </a:lnTo>
                    <a:lnTo>
                      <a:pt x="74698" y="503943"/>
                    </a:lnTo>
                    <a:lnTo>
                      <a:pt x="75370" y="505400"/>
                    </a:lnTo>
                    <a:lnTo>
                      <a:pt x="76099" y="506801"/>
                    </a:lnTo>
                    <a:lnTo>
                      <a:pt x="76099" y="508987"/>
                    </a:lnTo>
                    <a:lnTo>
                      <a:pt x="76099" y="511116"/>
                    </a:lnTo>
                    <a:lnTo>
                      <a:pt x="76827" y="513302"/>
                    </a:lnTo>
                    <a:lnTo>
                      <a:pt x="76827" y="516160"/>
                    </a:lnTo>
                    <a:lnTo>
                      <a:pt x="77556" y="518289"/>
                    </a:lnTo>
                    <a:lnTo>
                      <a:pt x="78284" y="520474"/>
                    </a:lnTo>
                    <a:lnTo>
                      <a:pt x="80414" y="524061"/>
                    </a:lnTo>
                    <a:lnTo>
                      <a:pt x="81870" y="526919"/>
                    </a:lnTo>
                    <a:lnTo>
                      <a:pt x="81870" y="528376"/>
                    </a:lnTo>
                    <a:lnTo>
                      <a:pt x="81142" y="529104"/>
                    </a:lnTo>
                    <a:lnTo>
                      <a:pt x="77556" y="529104"/>
                    </a:lnTo>
                    <a:lnTo>
                      <a:pt x="76099" y="531234"/>
                    </a:lnTo>
                    <a:lnTo>
                      <a:pt x="75370" y="533363"/>
                    </a:lnTo>
                    <a:lnTo>
                      <a:pt x="74698" y="534091"/>
                    </a:lnTo>
                    <a:lnTo>
                      <a:pt x="73241" y="534820"/>
                    </a:lnTo>
                    <a:lnTo>
                      <a:pt x="71111" y="535548"/>
                    </a:lnTo>
                    <a:lnTo>
                      <a:pt x="71784" y="536949"/>
                    </a:lnTo>
                    <a:lnTo>
                      <a:pt x="73241" y="536949"/>
                    </a:lnTo>
                    <a:lnTo>
                      <a:pt x="73241" y="537678"/>
                    </a:lnTo>
                    <a:lnTo>
                      <a:pt x="73241" y="539135"/>
                    </a:lnTo>
                    <a:lnTo>
                      <a:pt x="72512" y="541264"/>
                    </a:lnTo>
                    <a:lnTo>
                      <a:pt x="71111" y="543450"/>
                    </a:lnTo>
                    <a:lnTo>
                      <a:pt x="71111" y="544851"/>
                    </a:lnTo>
                    <a:lnTo>
                      <a:pt x="71784" y="547036"/>
                    </a:lnTo>
                    <a:lnTo>
                      <a:pt x="71111" y="547765"/>
                    </a:lnTo>
                    <a:lnTo>
                      <a:pt x="68926" y="548437"/>
                    </a:lnTo>
                    <a:lnTo>
                      <a:pt x="68197" y="549894"/>
                    </a:lnTo>
                    <a:lnTo>
                      <a:pt x="68197" y="551351"/>
                    </a:lnTo>
                    <a:lnTo>
                      <a:pt x="68926" y="552752"/>
                    </a:lnTo>
                    <a:lnTo>
                      <a:pt x="70383" y="553480"/>
                    </a:lnTo>
                    <a:lnTo>
                      <a:pt x="71784" y="552752"/>
                    </a:lnTo>
                    <a:lnTo>
                      <a:pt x="73969" y="552752"/>
                    </a:lnTo>
                    <a:lnTo>
                      <a:pt x="76827" y="554937"/>
                    </a:lnTo>
                    <a:lnTo>
                      <a:pt x="77556" y="555666"/>
                    </a:lnTo>
                    <a:lnTo>
                      <a:pt x="78284" y="556338"/>
                    </a:lnTo>
                    <a:lnTo>
                      <a:pt x="78957" y="557067"/>
                    </a:lnTo>
                    <a:lnTo>
                      <a:pt x="79685" y="558524"/>
                    </a:lnTo>
                    <a:lnTo>
                      <a:pt x="79685" y="560653"/>
                    </a:lnTo>
                    <a:lnTo>
                      <a:pt x="79685" y="562110"/>
                    </a:lnTo>
                    <a:lnTo>
                      <a:pt x="80414" y="563511"/>
                    </a:lnTo>
                    <a:lnTo>
                      <a:pt x="81142" y="565697"/>
                    </a:lnTo>
                    <a:lnTo>
                      <a:pt x="81142" y="567153"/>
                    </a:lnTo>
                    <a:lnTo>
                      <a:pt x="81142" y="569283"/>
                    </a:lnTo>
                    <a:lnTo>
                      <a:pt x="81870" y="570740"/>
                    </a:lnTo>
                    <a:lnTo>
                      <a:pt x="82543" y="571412"/>
                    </a:lnTo>
                    <a:lnTo>
                      <a:pt x="83271" y="572869"/>
                    </a:lnTo>
                    <a:lnTo>
                      <a:pt x="83271" y="573598"/>
                    </a:lnTo>
                    <a:lnTo>
                      <a:pt x="82543" y="574326"/>
                    </a:lnTo>
                    <a:lnTo>
                      <a:pt x="81870" y="574999"/>
                    </a:lnTo>
                    <a:lnTo>
                      <a:pt x="81870" y="575727"/>
                    </a:lnTo>
                    <a:lnTo>
                      <a:pt x="81870" y="577184"/>
                    </a:lnTo>
                    <a:lnTo>
                      <a:pt x="83271" y="579314"/>
                    </a:lnTo>
                    <a:lnTo>
                      <a:pt x="82543" y="580771"/>
                    </a:lnTo>
                    <a:lnTo>
                      <a:pt x="83271" y="581499"/>
                    </a:lnTo>
                    <a:lnTo>
                      <a:pt x="84000" y="581499"/>
                    </a:lnTo>
                    <a:lnTo>
                      <a:pt x="84728" y="581499"/>
                    </a:lnTo>
                    <a:lnTo>
                      <a:pt x="85457" y="581499"/>
                    </a:lnTo>
                    <a:lnTo>
                      <a:pt x="86858" y="581499"/>
                    </a:lnTo>
                    <a:lnTo>
                      <a:pt x="86858" y="582900"/>
                    </a:lnTo>
                    <a:lnTo>
                      <a:pt x="86858" y="583628"/>
                    </a:lnTo>
                    <a:lnTo>
                      <a:pt x="86185" y="585814"/>
                    </a:lnTo>
                    <a:lnTo>
                      <a:pt x="84728" y="586486"/>
                    </a:lnTo>
                    <a:lnTo>
                      <a:pt x="83271" y="587215"/>
                    </a:lnTo>
                    <a:lnTo>
                      <a:pt x="80414" y="589400"/>
                    </a:lnTo>
                    <a:lnTo>
                      <a:pt x="78957" y="590073"/>
                    </a:lnTo>
                    <a:lnTo>
                      <a:pt x="78284" y="591530"/>
                    </a:lnTo>
                    <a:lnTo>
                      <a:pt x="78284" y="592987"/>
                    </a:lnTo>
                    <a:lnTo>
                      <a:pt x="78284" y="594388"/>
                    </a:lnTo>
                    <a:lnTo>
                      <a:pt x="78957" y="595845"/>
                    </a:lnTo>
                    <a:lnTo>
                      <a:pt x="80414" y="597302"/>
                    </a:lnTo>
                    <a:lnTo>
                      <a:pt x="83271" y="597974"/>
                    </a:lnTo>
                    <a:lnTo>
                      <a:pt x="85457" y="598702"/>
                    </a:lnTo>
                    <a:lnTo>
                      <a:pt x="87586" y="599431"/>
                    </a:lnTo>
                    <a:lnTo>
                      <a:pt x="88315" y="599431"/>
                    </a:lnTo>
                    <a:lnTo>
                      <a:pt x="89772" y="600159"/>
                    </a:lnTo>
                    <a:lnTo>
                      <a:pt x="90444" y="599431"/>
                    </a:lnTo>
                    <a:lnTo>
                      <a:pt x="91173" y="600159"/>
                    </a:lnTo>
                    <a:lnTo>
                      <a:pt x="91901" y="600159"/>
                    </a:lnTo>
                    <a:lnTo>
                      <a:pt x="92630" y="599431"/>
                    </a:lnTo>
                    <a:lnTo>
                      <a:pt x="93358" y="599431"/>
                    </a:lnTo>
                    <a:lnTo>
                      <a:pt x="94759" y="600888"/>
                    </a:lnTo>
                    <a:lnTo>
                      <a:pt x="94759" y="602289"/>
                    </a:lnTo>
                    <a:lnTo>
                      <a:pt x="96216" y="604474"/>
                    </a:lnTo>
                    <a:lnTo>
                      <a:pt x="96944" y="605875"/>
                    </a:lnTo>
                    <a:lnTo>
                      <a:pt x="99074" y="610190"/>
                    </a:lnTo>
                    <a:lnTo>
                      <a:pt x="101259" y="612376"/>
                    </a:lnTo>
                    <a:lnTo>
                      <a:pt x="101932" y="613048"/>
                    </a:lnTo>
                    <a:lnTo>
                      <a:pt x="101932" y="615962"/>
                    </a:lnTo>
                    <a:lnTo>
                      <a:pt x="103389" y="618091"/>
                    </a:lnTo>
                    <a:lnTo>
                      <a:pt x="103389" y="618820"/>
                    </a:lnTo>
                    <a:lnTo>
                      <a:pt x="103389" y="620277"/>
                    </a:lnTo>
                    <a:lnTo>
                      <a:pt x="104117" y="620949"/>
                    </a:lnTo>
                    <a:lnTo>
                      <a:pt x="105574" y="622406"/>
                    </a:lnTo>
                    <a:lnTo>
                      <a:pt x="105574" y="625993"/>
                    </a:lnTo>
                    <a:lnTo>
                      <a:pt x="107704" y="628851"/>
                    </a:lnTo>
                    <a:lnTo>
                      <a:pt x="109161" y="631036"/>
                    </a:lnTo>
                    <a:lnTo>
                      <a:pt x="110562" y="632437"/>
                    </a:lnTo>
                    <a:lnTo>
                      <a:pt x="110562" y="633894"/>
                    </a:lnTo>
                    <a:lnTo>
                      <a:pt x="110562" y="636752"/>
                    </a:lnTo>
                    <a:lnTo>
                      <a:pt x="111290" y="638937"/>
                    </a:lnTo>
                    <a:lnTo>
                      <a:pt x="111290" y="641067"/>
                    </a:lnTo>
                    <a:lnTo>
                      <a:pt x="112018" y="643196"/>
                    </a:lnTo>
                    <a:lnTo>
                      <a:pt x="114148" y="646838"/>
                    </a:lnTo>
                    <a:lnTo>
                      <a:pt x="114876" y="650425"/>
                    </a:lnTo>
                    <a:lnTo>
                      <a:pt x="115605" y="652554"/>
                    </a:lnTo>
                    <a:lnTo>
                      <a:pt x="117006" y="653283"/>
                    </a:lnTo>
                    <a:lnTo>
                      <a:pt x="119191" y="654684"/>
                    </a:lnTo>
                    <a:lnTo>
                      <a:pt x="120648" y="655412"/>
                    </a:lnTo>
                    <a:lnTo>
                      <a:pt x="121321" y="657598"/>
                    </a:lnTo>
                    <a:lnTo>
                      <a:pt x="116333" y="656869"/>
                    </a:lnTo>
                    <a:lnTo>
                      <a:pt x="114876" y="656141"/>
                    </a:lnTo>
                    <a:lnTo>
                      <a:pt x="113419" y="656141"/>
                    </a:lnTo>
                    <a:lnTo>
                      <a:pt x="112018" y="655412"/>
                    </a:lnTo>
                    <a:lnTo>
                      <a:pt x="109833" y="654684"/>
                    </a:lnTo>
                    <a:lnTo>
                      <a:pt x="108432" y="652554"/>
                    </a:lnTo>
                    <a:lnTo>
                      <a:pt x="106975" y="651826"/>
                    </a:lnTo>
                    <a:lnTo>
                      <a:pt x="104846" y="652554"/>
                    </a:lnTo>
                    <a:lnTo>
                      <a:pt x="104117" y="654011"/>
                    </a:lnTo>
                    <a:lnTo>
                      <a:pt x="104117" y="656141"/>
                    </a:lnTo>
                    <a:lnTo>
                      <a:pt x="103389" y="656869"/>
                    </a:lnTo>
                    <a:lnTo>
                      <a:pt x="96944" y="658326"/>
                    </a:lnTo>
                    <a:lnTo>
                      <a:pt x="94759" y="661184"/>
                    </a:lnTo>
                    <a:lnTo>
                      <a:pt x="91173" y="662585"/>
                    </a:lnTo>
                    <a:lnTo>
                      <a:pt x="90444" y="663313"/>
                    </a:lnTo>
                    <a:lnTo>
                      <a:pt x="89043" y="664042"/>
                    </a:lnTo>
                    <a:lnTo>
                      <a:pt x="84000" y="666171"/>
                    </a:lnTo>
                    <a:lnTo>
                      <a:pt x="84728" y="668357"/>
                    </a:lnTo>
                    <a:lnTo>
                      <a:pt x="84000" y="670486"/>
                    </a:lnTo>
                    <a:lnTo>
                      <a:pt x="82543" y="674801"/>
                    </a:lnTo>
                    <a:lnTo>
                      <a:pt x="82543" y="678387"/>
                    </a:lnTo>
                    <a:lnTo>
                      <a:pt x="81870" y="679116"/>
                    </a:lnTo>
                    <a:lnTo>
                      <a:pt x="81870" y="679844"/>
                    </a:lnTo>
                    <a:lnTo>
                      <a:pt x="81142" y="679116"/>
                    </a:lnTo>
                    <a:lnTo>
                      <a:pt x="78957" y="675530"/>
                    </a:lnTo>
                    <a:lnTo>
                      <a:pt x="78284" y="675530"/>
                    </a:lnTo>
                    <a:lnTo>
                      <a:pt x="75370" y="674801"/>
                    </a:lnTo>
                    <a:lnTo>
                      <a:pt x="71784" y="671215"/>
                    </a:lnTo>
                    <a:lnTo>
                      <a:pt x="69654" y="671215"/>
                    </a:lnTo>
                    <a:lnTo>
                      <a:pt x="68926" y="671943"/>
                    </a:lnTo>
                    <a:lnTo>
                      <a:pt x="67469" y="673400"/>
                    </a:lnTo>
                    <a:lnTo>
                      <a:pt x="66796" y="677659"/>
                    </a:lnTo>
                    <a:lnTo>
                      <a:pt x="65340" y="679116"/>
                    </a:lnTo>
                    <a:lnTo>
                      <a:pt x="63882" y="679116"/>
                    </a:lnTo>
                    <a:lnTo>
                      <a:pt x="58895" y="679116"/>
                    </a:lnTo>
                    <a:lnTo>
                      <a:pt x="56710" y="680573"/>
                    </a:lnTo>
                    <a:lnTo>
                      <a:pt x="55309" y="682702"/>
                    </a:lnTo>
                    <a:lnTo>
                      <a:pt x="53123" y="683431"/>
                    </a:lnTo>
                    <a:lnTo>
                      <a:pt x="50994" y="683431"/>
                    </a:lnTo>
                    <a:lnTo>
                      <a:pt x="50265" y="683431"/>
                    </a:lnTo>
                    <a:lnTo>
                      <a:pt x="48808" y="684832"/>
                    </a:lnTo>
                    <a:lnTo>
                      <a:pt x="46679" y="688474"/>
                    </a:lnTo>
                    <a:lnTo>
                      <a:pt x="45222" y="691332"/>
                    </a:lnTo>
                    <a:lnTo>
                      <a:pt x="43821" y="693462"/>
                    </a:lnTo>
                    <a:lnTo>
                      <a:pt x="41636" y="695647"/>
                    </a:lnTo>
                    <a:lnTo>
                      <a:pt x="40907" y="696319"/>
                    </a:lnTo>
                    <a:lnTo>
                      <a:pt x="40235" y="698505"/>
                    </a:lnTo>
                    <a:lnTo>
                      <a:pt x="40235" y="699233"/>
                    </a:lnTo>
                    <a:lnTo>
                      <a:pt x="40235" y="701363"/>
                    </a:lnTo>
                    <a:lnTo>
                      <a:pt x="39506" y="703548"/>
                    </a:lnTo>
                    <a:lnTo>
                      <a:pt x="37321" y="704949"/>
                    </a:lnTo>
                    <a:lnTo>
                      <a:pt x="35920" y="705678"/>
                    </a:lnTo>
                    <a:lnTo>
                      <a:pt x="34463" y="707135"/>
                    </a:lnTo>
                    <a:lnTo>
                      <a:pt x="33734" y="707807"/>
                    </a:lnTo>
                    <a:lnTo>
                      <a:pt x="33734" y="709993"/>
                    </a:lnTo>
                    <a:lnTo>
                      <a:pt x="33734" y="712122"/>
                    </a:lnTo>
                    <a:lnTo>
                      <a:pt x="34463" y="714307"/>
                    </a:lnTo>
                    <a:lnTo>
                      <a:pt x="33734" y="715708"/>
                    </a:lnTo>
                    <a:lnTo>
                      <a:pt x="33006" y="717165"/>
                    </a:lnTo>
                    <a:lnTo>
                      <a:pt x="33006" y="719295"/>
                    </a:lnTo>
                    <a:lnTo>
                      <a:pt x="33006" y="721480"/>
                    </a:lnTo>
                    <a:lnTo>
                      <a:pt x="32333" y="724338"/>
                    </a:lnTo>
                    <a:lnTo>
                      <a:pt x="32333" y="727924"/>
                    </a:lnTo>
                    <a:lnTo>
                      <a:pt x="32333" y="730110"/>
                    </a:lnTo>
                    <a:lnTo>
                      <a:pt x="30877" y="731511"/>
                    </a:lnTo>
                    <a:lnTo>
                      <a:pt x="29420" y="730782"/>
                    </a:lnTo>
                    <a:lnTo>
                      <a:pt x="28019" y="730782"/>
                    </a:lnTo>
                    <a:lnTo>
                      <a:pt x="26562" y="730782"/>
                    </a:lnTo>
                    <a:lnTo>
                      <a:pt x="22247" y="730782"/>
                    </a:lnTo>
                    <a:lnTo>
                      <a:pt x="20846" y="731511"/>
                    </a:lnTo>
                    <a:lnTo>
                      <a:pt x="20117" y="732239"/>
                    </a:lnTo>
                    <a:lnTo>
                      <a:pt x="19389" y="732968"/>
                    </a:lnTo>
                    <a:lnTo>
                      <a:pt x="17932" y="735097"/>
                    </a:lnTo>
                    <a:lnTo>
                      <a:pt x="16531" y="737955"/>
                    </a:lnTo>
                    <a:lnTo>
                      <a:pt x="16531" y="739412"/>
                    </a:lnTo>
                    <a:lnTo>
                      <a:pt x="16531" y="745184"/>
                    </a:lnTo>
                    <a:lnTo>
                      <a:pt x="15803" y="747313"/>
                    </a:lnTo>
                    <a:lnTo>
                      <a:pt x="14346" y="750171"/>
                    </a:lnTo>
                    <a:lnTo>
                      <a:pt x="14346" y="752357"/>
                    </a:lnTo>
                    <a:lnTo>
                      <a:pt x="14346" y="753029"/>
                    </a:lnTo>
                    <a:lnTo>
                      <a:pt x="13673" y="753758"/>
                    </a:lnTo>
                    <a:lnTo>
                      <a:pt x="11488" y="754486"/>
                    </a:lnTo>
                    <a:lnTo>
                      <a:pt x="10759" y="755215"/>
                    </a:lnTo>
                    <a:lnTo>
                      <a:pt x="9358" y="756672"/>
                    </a:lnTo>
                    <a:lnTo>
                      <a:pt x="7901" y="756672"/>
                    </a:lnTo>
                    <a:lnTo>
                      <a:pt x="7901" y="757344"/>
                    </a:lnTo>
                    <a:lnTo>
                      <a:pt x="7173" y="758073"/>
                    </a:lnTo>
                    <a:lnTo>
                      <a:pt x="5772" y="758801"/>
                    </a:lnTo>
                    <a:lnTo>
                      <a:pt x="4315" y="758801"/>
                    </a:lnTo>
                    <a:lnTo>
                      <a:pt x="2858" y="760258"/>
                    </a:lnTo>
                    <a:lnTo>
                      <a:pt x="729" y="763844"/>
                    </a:lnTo>
                    <a:lnTo>
                      <a:pt x="0" y="765974"/>
                    </a:lnTo>
                    <a:lnTo>
                      <a:pt x="729" y="766702"/>
                    </a:lnTo>
                    <a:lnTo>
                      <a:pt x="5772" y="768832"/>
                    </a:lnTo>
                    <a:lnTo>
                      <a:pt x="6444" y="769560"/>
                    </a:lnTo>
                    <a:lnTo>
                      <a:pt x="7901" y="773147"/>
                    </a:lnTo>
                    <a:lnTo>
                      <a:pt x="8630" y="777461"/>
                    </a:lnTo>
                    <a:lnTo>
                      <a:pt x="9358" y="779591"/>
                    </a:lnTo>
                    <a:lnTo>
                      <a:pt x="9358" y="780319"/>
                    </a:lnTo>
                    <a:lnTo>
                      <a:pt x="10031" y="781048"/>
                    </a:lnTo>
                    <a:lnTo>
                      <a:pt x="11488" y="783906"/>
                    </a:lnTo>
                    <a:lnTo>
                      <a:pt x="12945" y="786820"/>
                    </a:lnTo>
                    <a:lnTo>
                      <a:pt x="15074" y="789678"/>
                    </a:lnTo>
                    <a:lnTo>
                      <a:pt x="17259" y="792535"/>
                    </a:lnTo>
                    <a:lnTo>
                      <a:pt x="17259" y="793264"/>
                    </a:lnTo>
                    <a:lnTo>
                      <a:pt x="16531" y="793264"/>
                    </a:lnTo>
                    <a:lnTo>
                      <a:pt x="15803" y="793264"/>
                    </a:lnTo>
                    <a:lnTo>
                      <a:pt x="14346" y="793264"/>
                    </a:lnTo>
                    <a:lnTo>
                      <a:pt x="12945" y="793264"/>
                    </a:lnTo>
                    <a:lnTo>
                      <a:pt x="12216" y="796122"/>
                    </a:lnTo>
                    <a:lnTo>
                      <a:pt x="12216" y="798307"/>
                    </a:lnTo>
                    <a:lnTo>
                      <a:pt x="12216" y="800437"/>
                    </a:lnTo>
                    <a:lnTo>
                      <a:pt x="12216" y="804023"/>
                    </a:lnTo>
                    <a:lnTo>
                      <a:pt x="12945" y="805480"/>
                    </a:lnTo>
                    <a:lnTo>
                      <a:pt x="13673" y="807609"/>
                    </a:lnTo>
                    <a:lnTo>
                      <a:pt x="14346" y="809795"/>
                    </a:lnTo>
                    <a:lnTo>
                      <a:pt x="15803" y="811196"/>
                    </a:lnTo>
                    <a:lnTo>
                      <a:pt x="16531" y="813381"/>
                    </a:lnTo>
                    <a:lnTo>
                      <a:pt x="17259" y="814054"/>
                    </a:lnTo>
                    <a:lnTo>
                      <a:pt x="20117" y="815511"/>
                    </a:lnTo>
                    <a:lnTo>
                      <a:pt x="22247" y="816968"/>
                    </a:lnTo>
                    <a:lnTo>
                      <a:pt x="24432" y="817640"/>
                    </a:lnTo>
                    <a:lnTo>
                      <a:pt x="30148" y="819826"/>
                    </a:lnTo>
                    <a:lnTo>
                      <a:pt x="32333" y="821226"/>
                    </a:lnTo>
                    <a:lnTo>
                      <a:pt x="37321" y="822684"/>
                    </a:lnTo>
                    <a:lnTo>
                      <a:pt x="38778" y="823412"/>
                    </a:lnTo>
                    <a:lnTo>
                      <a:pt x="40907" y="825541"/>
                    </a:lnTo>
                    <a:lnTo>
                      <a:pt x="41636" y="826998"/>
                    </a:lnTo>
                    <a:lnTo>
                      <a:pt x="43093" y="828455"/>
                    </a:lnTo>
                    <a:lnTo>
                      <a:pt x="48808" y="832042"/>
                    </a:lnTo>
                    <a:lnTo>
                      <a:pt x="50265" y="834171"/>
                    </a:lnTo>
                    <a:lnTo>
                      <a:pt x="50994" y="837029"/>
                    </a:lnTo>
                    <a:lnTo>
                      <a:pt x="52395" y="838486"/>
                    </a:lnTo>
                    <a:lnTo>
                      <a:pt x="54580" y="839943"/>
                    </a:lnTo>
                    <a:lnTo>
                      <a:pt x="56710" y="842072"/>
                    </a:lnTo>
                    <a:lnTo>
                      <a:pt x="58167" y="843529"/>
                    </a:lnTo>
                    <a:lnTo>
                      <a:pt x="57438" y="844202"/>
                    </a:lnTo>
                    <a:lnTo>
                      <a:pt x="55981" y="846387"/>
                    </a:lnTo>
                    <a:lnTo>
                      <a:pt x="55309" y="847844"/>
                    </a:lnTo>
                    <a:lnTo>
                      <a:pt x="53852" y="849245"/>
                    </a:lnTo>
                    <a:lnTo>
                      <a:pt x="50265" y="849974"/>
                    </a:lnTo>
                    <a:lnTo>
                      <a:pt x="50265" y="851431"/>
                    </a:lnTo>
                    <a:lnTo>
                      <a:pt x="51722" y="853560"/>
                    </a:lnTo>
                    <a:lnTo>
                      <a:pt x="55309" y="854288"/>
                    </a:lnTo>
                    <a:lnTo>
                      <a:pt x="55309" y="855017"/>
                    </a:lnTo>
                    <a:lnTo>
                      <a:pt x="54580" y="856418"/>
                    </a:lnTo>
                    <a:lnTo>
                      <a:pt x="50994" y="858603"/>
                    </a:lnTo>
                    <a:lnTo>
                      <a:pt x="49537" y="860733"/>
                    </a:lnTo>
                    <a:lnTo>
                      <a:pt x="49537" y="862190"/>
                    </a:lnTo>
                    <a:lnTo>
                      <a:pt x="50265" y="862918"/>
                    </a:lnTo>
                    <a:lnTo>
                      <a:pt x="50265" y="864319"/>
                    </a:lnTo>
                    <a:lnTo>
                      <a:pt x="50994" y="865048"/>
                    </a:lnTo>
                    <a:lnTo>
                      <a:pt x="51722" y="866505"/>
                    </a:lnTo>
                    <a:lnTo>
                      <a:pt x="53852" y="868634"/>
                    </a:lnTo>
                    <a:lnTo>
                      <a:pt x="54580" y="869363"/>
                    </a:lnTo>
                    <a:lnTo>
                      <a:pt x="55309" y="873677"/>
                    </a:lnTo>
                    <a:lnTo>
                      <a:pt x="55981" y="874406"/>
                    </a:lnTo>
                    <a:lnTo>
                      <a:pt x="57438" y="873677"/>
                    </a:lnTo>
                    <a:lnTo>
                      <a:pt x="58167" y="872949"/>
                    </a:lnTo>
                    <a:lnTo>
                      <a:pt x="60296" y="872949"/>
                    </a:lnTo>
                    <a:lnTo>
                      <a:pt x="61753" y="873677"/>
                    </a:lnTo>
                    <a:lnTo>
                      <a:pt x="62482" y="875807"/>
                    </a:lnTo>
                    <a:lnTo>
                      <a:pt x="61753" y="880122"/>
                    </a:lnTo>
                    <a:lnTo>
                      <a:pt x="63210" y="884437"/>
                    </a:lnTo>
                    <a:lnTo>
                      <a:pt x="61025" y="885837"/>
                    </a:lnTo>
                    <a:lnTo>
                      <a:pt x="59624" y="885165"/>
                    </a:lnTo>
                    <a:lnTo>
                      <a:pt x="57438" y="883708"/>
                    </a:lnTo>
                    <a:lnTo>
                      <a:pt x="55981" y="883708"/>
                    </a:lnTo>
                    <a:lnTo>
                      <a:pt x="55309" y="883708"/>
                    </a:lnTo>
                    <a:lnTo>
                      <a:pt x="55309" y="886566"/>
                    </a:lnTo>
                    <a:lnTo>
                      <a:pt x="54580" y="887295"/>
                    </a:lnTo>
                    <a:lnTo>
                      <a:pt x="54580" y="889480"/>
                    </a:lnTo>
                    <a:lnTo>
                      <a:pt x="55981" y="893066"/>
                    </a:lnTo>
                    <a:lnTo>
                      <a:pt x="55981" y="894467"/>
                    </a:lnTo>
                    <a:lnTo>
                      <a:pt x="53852" y="898054"/>
                    </a:lnTo>
                    <a:lnTo>
                      <a:pt x="55309" y="900239"/>
                    </a:lnTo>
                    <a:lnTo>
                      <a:pt x="56710" y="902369"/>
                    </a:lnTo>
                    <a:lnTo>
                      <a:pt x="58895" y="903826"/>
                    </a:lnTo>
                    <a:lnTo>
                      <a:pt x="60296" y="905227"/>
                    </a:lnTo>
                    <a:lnTo>
                      <a:pt x="61025" y="906683"/>
                    </a:lnTo>
                    <a:lnTo>
                      <a:pt x="62482" y="909541"/>
                    </a:lnTo>
                    <a:lnTo>
                      <a:pt x="63882" y="910270"/>
                    </a:lnTo>
                    <a:lnTo>
                      <a:pt x="66796" y="910270"/>
                    </a:lnTo>
                    <a:lnTo>
                      <a:pt x="70383" y="910998"/>
                    </a:lnTo>
                    <a:lnTo>
                      <a:pt x="73241" y="910998"/>
                    </a:lnTo>
                    <a:lnTo>
                      <a:pt x="76827" y="912399"/>
                    </a:lnTo>
                    <a:lnTo>
                      <a:pt x="77556" y="913128"/>
                    </a:lnTo>
                    <a:lnTo>
                      <a:pt x="77556" y="914585"/>
                    </a:lnTo>
                    <a:lnTo>
                      <a:pt x="76827" y="916042"/>
                    </a:lnTo>
                    <a:lnTo>
                      <a:pt x="76827" y="918171"/>
                    </a:lnTo>
                    <a:lnTo>
                      <a:pt x="76099" y="918899"/>
                    </a:lnTo>
                    <a:lnTo>
                      <a:pt x="74698" y="918899"/>
                    </a:lnTo>
                    <a:lnTo>
                      <a:pt x="73969" y="918899"/>
                    </a:lnTo>
                    <a:lnTo>
                      <a:pt x="73241" y="919628"/>
                    </a:lnTo>
                    <a:lnTo>
                      <a:pt x="73241" y="921029"/>
                    </a:lnTo>
                    <a:lnTo>
                      <a:pt x="73969" y="921757"/>
                    </a:lnTo>
                    <a:lnTo>
                      <a:pt x="75370" y="925344"/>
                    </a:lnTo>
                    <a:lnTo>
                      <a:pt x="77556" y="928202"/>
                    </a:lnTo>
                    <a:lnTo>
                      <a:pt x="78284" y="929659"/>
                    </a:lnTo>
                    <a:lnTo>
                      <a:pt x="78284" y="931788"/>
                    </a:lnTo>
                    <a:lnTo>
                      <a:pt x="77556" y="933245"/>
                    </a:lnTo>
                    <a:lnTo>
                      <a:pt x="76827" y="936831"/>
                    </a:lnTo>
                    <a:lnTo>
                      <a:pt x="78284" y="941146"/>
                    </a:lnTo>
                    <a:lnTo>
                      <a:pt x="78284" y="942603"/>
                    </a:lnTo>
                    <a:lnTo>
                      <a:pt x="76827" y="944004"/>
                    </a:lnTo>
                    <a:lnTo>
                      <a:pt x="76099" y="945461"/>
                    </a:lnTo>
                    <a:lnTo>
                      <a:pt x="74698" y="944733"/>
                    </a:lnTo>
                    <a:lnTo>
                      <a:pt x="73241" y="944733"/>
                    </a:lnTo>
                    <a:lnTo>
                      <a:pt x="71784" y="944733"/>
                    </a:lnTo>
                    <a:lnTo>
                      <a:pt x="71111" y="946190"/>
                    </a:lnTo>
                    <a:lnTo>
                      <a:pt x="68926" y="946862"/>
                    </a:lnTo>
                    <a:lnTo>
                      <a:pt x="67469" y="946862"/>
                    </a:lnTo>
                    <a:lnTo>
                      <a:pt x="66068" y="946190"/>
                    </a:lnTo>
                    <a:lnTo>
                      <a:pt x="63882" y="945461"/>
                    </a:lnTo>
                    <a:lnTo>
                      <a:pt x="63210" y="945461"/>
                    </a:lnTo>
                    <a:lnTo>
                      <a:pt x="62482" y="946862"/>
                    </a:lnTo>
                    <a:lnTo>
                      <a:pt x="62482" y="947591"/>
                    </a:lnTo>
                    <a:lnTo>
                      <a:pt x="62482" y="948319"/>
                    </a:lnTo>
                    <a:lnTo>
                      <a:pt x="61753" y="949048"/>
                    </a:lnTo>
                    <a:lnTo>
                      <a:pt x="61025" y="951177"/>
                    </a:lnTo>
                    <a:lnTo>
                      <a:pt x="61025" y="953363"/>
                    </a:lnTo>
                    <a:lnTo>
                      <a:pt x="61025" y="956220"/>
                    </a:lnTo>
                    <a:lnTo>
                      <a:pt x="60296" y="957677"/>
                    </a:lnTo>
                    <a:lnTo>
                      <a:pt x="56710" y="959807"/>
                    </a:lnTo>
                    <a:lnTo>
                      <a:pt x="55981" y="960535"/>
                    </a:lnTo>
                    <a:lnTo>
                      <a:pt x="54580" y="961936"/>
                    </a:lnTo>
                    <a:lnTo>
                      <a:pt x="50994" y="964122"/>
                    </a:lnTo>
                    <a:lnTo>
                      <a:pt x="48808" y="963393"/>
                    </a:lnTo>
                    <a:lnTo>
                      <a:pt x="47408" y="962665"/>
                    </a:lnTo>
                    <a:lnTo>
                      <a:pt x="43093" y="960535"/>
                    </a:lnTo>
                    <a:lnTo>
                      <a:pt x="41636" y="960535"/>
                    </a:lnTo>
                    <a:lnTo>
                      <a:pt x="40235" y="960535"/>
                    </a:lnTo>
                    <a:lnTo>
                      <a:pt x="38778" y="961264"/>
                    </a:lnTo>
                    <a:lnTo>
                      <a:pt x="36648" y="961936"/>
                    </a:lnTo>
                    <a:lnTo>
                      <a:pt x="35191" y="961936"/>
                    </a:lnTo>
                    <a:lnTo>
                      <a:pt x="34463" y="961936"/>
                    </a:lnTo>
                    <a:lnTo>
                      <a:pt x="34463" y="963393"/>
                    </a:lnTo>
                    <a:lnTo>
                      <a:pt x="35920" y="964122"/>
                    </a:lnTo>
                    <a:lnTo>
                      <a:pt x="36648" y="964850"/>
                    </a:lnTo>
                    <a:lnTo>
                      <a:pt x="35920" y="967708"/>
                    </a:lnTo>
                    <a:lnTo>
                      <a:pt x="36648" y="969165"/>
                    </a:lnTo>
                    <a:lnTo>
                      <a:pt x="38049" y="970566"/>
                    </a:lnTo>
                    <a:lnTo>
                      <a:pt x="41636" y="972751"/>
                    </a:lnTo>
                    <a:lnTo>
                      <a:pt x="43093" y="974152"/>
                    </a:lnTo>
                    <a:lnTo>
                      <a:pt x="42364" y="975609"/>
                    </a:lnTo>
                    <a:lnTo>
                      <a:pt x="43093" y="977739"/>
                    </a:lnTo>
                    <a:lnTo>
                      <a:pt x="45951" y="979924"/>
                    </a:lnTo>
                    <a:lnTo>
                      <a:pt x="47408" y="982054"/>
                    </a:lnTo>
                    <a:lnTo>
                      <a:pt x="50265" y="984239"/>
                    </a:lnTo>
                    <a:lnTo>
                      <a:pt x="50265" y="984912"/>
                    </a:lnTo>
                    <a:lnTo>
                      <a:pt x="49537" y="986368"/>
                    </a:lnTo>
                    <a:lnTo>
                      <a:pt x="48808" y="987097"/>
                    </a:lnTo>
                    <a:lnTo>
                      <a:pt x="48136" y="989226"/>
                    </a:lnTo>
                    <a:lnTo>
                      <a:pt x="48136" y="990683"/>
                    </a:lnTo>
                    <a:lnTo>
                      <a:pt x="48808" y="992084"/>
                    </a:lnTo>
                    <a:lnTo>
                      <a:pt x="52395" y="992813"/>
                    </a:lnTo>
                    <a:lnTo>
                      <a:pt x="54580" y="993541"/>
                    </a:lnTo>
                    <a:lnTo>
                      <a:pt x="56710" y="996399"/>
                    </a:lnTo>
                    <a:lnTo>
                      <a:pt x="55309" y="997128"/>
                    </a:lnTo>
                    <a:lnTo>
                      <a:pt x="52395" y="997856"/>
                    </a:lnTo>
                    <a:lnTo>
                      <a:pt x="52395" y="998584"/>
                    </a:lnTo>
                    <a:lnTo>
                      <a:pt x="51722" y="999313"/>
                    </a:lnTo>
                    <a:lnTo>
                      <a:pt x="52395" y="999985"/>
                    </a:lnTo>
                    <a:lnTo>
                      <a:pt x="55981" y="1000714"/>
                    </a:lnTo>
                    <a:lnTo>
                      <a:pt x="58167" y="1004300"/>
                    </a:lnTo>
                    <a:lnTo>
                      <a:pt x="58167" y="1007214"/>
                    </a:lnTo>
                    <a:lnTo>
                      <a:pt x="58895" y="1010801"/>
                    </a:lnTo>
                    <a:lnTo>
                      <a:pt x="55309" y="1012202"/>
                    </a:lnTo>
                    <a:lnTo>
                      <a:pt x="54580" y="1013659"/>
                    </a:lnTo>
                    <a:lnTo>
                      <a:pt x="55981" y="1017974"/>
                    </a:lnTo>
                    <a:lnTo>
                      <a:pt x="55981" y="1019374"/>
                    </a:lnTo>
                    <a:lnTo>
                      <a:pt x="55309" y="1021560"/>
                    </a:lnTo>
                    <a:lnTo>
                      <a:pt x="54580" y="1022961"/>
                    </a:lnTo>
                    <a:lnTo>
                      <a:pt x="54580" y="1024418"/>
                    </a:lnTo>
                    <a:lnTo>
                      <a:pt x="55309" y="1025146"/>
                    </a:lnTo>
                    <a:lnTo>
                      <a:pt x="57438" y="1027276"/>
                    </a:lnTo>
                    <a:lnTo>
                      <a:pt x="60296" y="1028733"/>
                    </a:lnTo>
                    <a:lnTo>
                      <a:pt x="62482" y="1029461"/>
                    </a:lnTo>
                    <a:lnTo>
                      <a:pt x="63210" y="1030134"/>
                    </a:lnTo>
                    <a:lnTo>
                      <a:pt x="62482" y="1031591"/>
                    </a:lnTo>
                    <a:lnTo>
                      <a:pt x="61753" y="1033048"/>
                    </a:lnTo>
                    <a:lnTo>
                      <a:pt x="61753" y="1034448"/>
                    </a:lnTo>
                    <a:lnTo>
                      <a:pt x="61753" y="1035905"/>
                    </a:lnTo>
                    <a:lnTo>
                      <a:pt x="63210" y="1037362"/>
                    </a:lnTo>
                    <a:lnTo>
                      <a:pt x="66068" y="1038763"/>
                    </a:lnTo>
                    <a:lnTo>
                      <a:pt x="66796" y="1040220"/>
                    </a:lnTo>
                    <a:lnTo>
                      <a:pt x="67469" y="1041621"/>
                    </a:lnTo>
                    <a:lnTo>
                      <a:pt x="66796" y="1043078"/>
                    </a:lnTo>
                    <a:lnTo>
                      <a:pt x="65340" y="1043807"/>
                    </a:lnTo>
                    <a:lnTo>
                      <a:pt x="61753" y="1044535"/>
                    </a:lnTo>
                    <a:lnTo>
                      <a:pt x="61025" y="1045208"/>
                    </a:lnTo>
                    <a:lnTo>
                      <a:pt x="58895" y="1045936"/>
                    </a:lnTo>
                    <a:lnTo>
                      <a:pt x="58167" y="1047393"/>
                    </a:lnTo>
                    <a:lnTo>
                      <a:pt x="55981" y="1048122"/>
                    </a:lnTo>
                    <a:lnTo>
                      <a:pt x="54580" y="1048850"/>
                    </a:lnTo>
                    <a:lnTo>
                      <a:pt x="53852" y="1049523"/>
                    </a:lnTo>
                    <a:lnTo>
                      <a:pt x="53852" y="1051708"/>
                    </a:lnTo>
                    <a:lnTo>
                      <a:pt x="53123" y="1051708"/>
                    </a:lnTo>
                    <a:lnTo>
                      <a:pt x="52395" y="1052436"/>
                    </a:lnTo>
                    <a:lnTo>
                      <a:pt x="48808" y="1053109"/>
                    </a:lnTo>
                    <a:lnTo>
                      <a:pt x="47408" y="1053109"/>
                    </a:lnTo>
                    <a:lnTo>
                      <a:pt x="45222" y="1053837"/>
                    </a:lnTo>
                    <a:lnTo>
                      <a:pt x="43821" y="1053837"/>
                    </a:lnTo>
                    <a:lnTo>
                      <a:pt x="43093" y="1054566"/>
                    </a:lnTo>
                    <a:lnTo>
                      <a:pt x="40907" y="1056023"/>
                    </a:lnTo>
                    <a:lnTo>
                      <a:pt x="40907" y="1056695"/>
                    </a:lnTo>
                    <a:lnTo>
                      <a:pt x="38049" y="1058881"/>
                    </a:lnTo>
                    <a:lnTo>
                      <a:pt x="37321" y="1059609"/>
                    </a:lnTo>
                    <a:lnTo>
                      <a:pt x="36648" y="1060282"/>
                    </a:lnTo>
                    <a:lnTo>
                      <a:pt x="34463" y="1060282"/>
                    </a:lnTo>
                    <a:lnTo>
                      <a:pt x="33734" y="1060282"/>
                    </a:lnTo>
                    <a:lnTo>
                      <a:pt x="33006" y="1061739"/>
                    </a:lnTo>
                    <a:lnTo>
                      <a:pt x="33006" y="1062467"/>
                    </a:lnTo>
                    <a:lnTo>
                      <a:pt x="33006" y="1063196"/>
                    </a:lnTo>
                    <a:lnTo>
                      <a:pt x="33006" y="1064596"/>
                    </a:lnTo>
                    <a:lnTo>
                      <a:pt x="33734" y="1065325"/>
                    </a:lnTo>
                    <a:lnTo>
                      <a:pt x="34463" y="1066782"/>
                    </a:lnTo>
                    <a:lnTo>
                      <a:pt x="35191" y="1068183"/>
                    </a:lnTo>
                    <a:lnTo>
                      <a:pt x="34463" y="1069640"/>
                    </a:lnTo>
                    <a:lnTo>
                      <a:pt x="33734" y="1071097"/>
                    </a:lnTo>
                    <a:lnTo>
                      <a:pt x="31605" y="1073226"/>
                    </a:lnTo>
                    <a:lnTo>
                      <a:pt x="30148" y="1074683"/>
                    </a:lnTo>
                    <a:lnTo>
                      <a:pt x="29420" y="1076084"/>
                    </a:lnTo>
                    <a:lnTo>
                      <a:pt x="28747" y="1077541"/>
                    </a:lnTo>
                    <a:lnTo>
                      <a:pt x="27290" y="1078998"/>
                    </a:lnTo>
                    <a:lnTo>
                      <a:pt x="25833" y="1080399"/>
                    </a:lnTo>
                    <a:lnTo>
                      <a:pt x="24432" y="1081856"/>
                    </a:lnTo>
                    <a:lnTo>
                      <a:pt x="24432" y="1083257"/>
                    </a:lnTo>
                    <a:lnTo>
                      <a:pt x="24432" y="1086171"/>
                    </a:lnTo>
                    <a:lnTo>
                      <a:pt x="25161" y="1087572"/>
                    </a:lnTo>
                    <a:lnTo>
                      <a:pt x="25833" y="1089029"/>
                    </a:lnTo>
                    <a:lnTo>
                      <a:pt x="25833" y="1090486"/>
                    </a:lnTo>
                    <a:lnTo>
                      <a:pt x="25833" y="1091887"/>
                    </a:lnTo>
                    <a:lnTo>
                      <a:pt x="28747" y="1091887"/>
                    </a:lnTo>
                    <a:lnTo>
                      <a:pt x="30877" y="1091887"/>
                    </a:lnTo>
                    <a:lnTo>
                      <a:pt x="33006" y="1091887"/>
                    </a:lnTo>
                    <a:lnTo>
                      <a:pt x="33734" y="1093344"/>
                    </a:lnTo>
                    <a:lnTo>
                      <a:pt x="35191" y="1094745"/>
                    </a:lnTo>
                    <a:lnTo>
                      <a:pt x="37321" y="1095473"/>
                    </a:lnTo>
                    <a:lnTo>
                      <a:pt x="38049" y="1095473"/>
                    </a:lnTo>
                    <a:lnTo>
                      <a:pt x="39506" y="1096930"/>
                    </a:lnTo>
                    <a:lnTo>
                      <a:pt x="40235" y="1097659"/>
                    </a:lnTo>
                    <a:lnTo>
                      <a:pt x="40907" y="1098331"/>
                    </a:lnTo>
                    <a:lnTo>
                      <a:pt x="41636" y="1100516"/>
                    </a:lnTo>
                    <a:lnTo>
                      <a:pt x="42364" y="1101245"/>
                    </a:lnTo>
                    <a:lnTo>
                      <a:pt x="43093" y="1101245"/>
                    </a:lnTo>
                    <a:lnTo>
                      <a:pt x="46679" y="1101245"/>
                    </a:lnTo>
                    <a:lnTo>
                      <a:pt x="49537" y="1101245"/>
                    </a:lnTo>
                    <a:lnTo>
                      <a:pt x="50265" y="1101245"/>
                    </a:lnTo>
                    <a:lnTo>
                      <a:pt x="51722" y="1100516"/>
                    </a:lnTo>
                    <a:lnTo>
                      <a:pt x="53123" y="1099788"/>
                    </a:lnTo>
                    <a:lnTo>
                      <a:pt x="57438" y="1098331"/>
                    </a:lnTo>
                    <a:lnTo>
                      <a:pt x="59624" y="1096930"/>
                    </a:lnTo>
                    <a:lnTo>
                      <a:pt x="61025" y="1097659"/>
                    </a:lnTo>
                    <a:lnTo>
                      <a:pt x="62482" y="1099060"/>
                    </a:lnTo>
                    <a:lnTo>
                      <a:pt x="64611" y="1099060"/>
                    </a:lnTo>
                    <a:lnTo>
                      <a:pt x="66068" y="1098331"/>
                    </a:lnTo>
                    <a:lnTo>
                      <a:pt x="68197" y="1098331"/>
                    </a:lnTo>
                    <a:lnTo>
                      <a:pt x="70383" y="1098331"/>
                    </a:lnTo>
                    <a:lnTo>
                      <a:pt x="73241" y="1099060"/>
                    </a:lnTo>
                    <a:lnTo>
                      <a:pt x="74698" y="1099788"/>
                    </a:lnTo>
                    <a:lnTo>
                      <a:pt x="76099" y="1099788"/>
                    </a:lnTo>
                    <a:lnTo>
                      <a:pt x="80414" y="1099788"/>
                    </a:lnTo>
                    <a:lnTo>
                      <a:pt x="87586" y="1102646"/>
                    </a:lnTo>
                    <a:lnTo>
                      <a:pt x="86858" y="1103374"/>
                    </a:lnTo>
                    <a:lnTo>
                      <a:pt x="89043" y="1108418"/>
                    </a:lnTo>
                    <a:lnTo>
                      <a:pt x="89772" y="1111276"/>
                    </a:lnTo>
                    <a:lnTo>
                      <a:pt x="91901" y="1112733"/>
                    </a:lnTo>
                    <a:lnTo>
                      <a:pt x="93358" y="1112004"/>
                    </a:lnTo>
                    <a:lnTo>
                      <a:pt x="95488" y="1111276"/>
                    </a:lnTo>
                    <a:lnTo>
                      <a:pt x="96216" y="1112733"/>
                    </a:lnTo>
                    <a:lnTo>
                      <a:pt x="98345" y="1112004"/>
                    </a:lnTo>
                    <a:lnTo>
                      <a:pt x="99802" y="1112004"/>
                    </a:lnTo>
                    <a:lnTo>
                      <a:pt x="104117" y="1112004"/>
                    </a:lnTo>
                    <a:lnTo>
                      <a:pt x="106975" y="1111276"/>
                    </a:lnTo>
                    <a:lnTo>
                      <a:pt x="107704" y="1111276"/>
                    </a:lnTo>
                    <a:lnTo>
                      <a:pt x="109833" y="1112004"/>
                    </a:lnTo>
                    <a:lnTo>
                      <a:pt x="110562" y="1112004"/>
                    </a:lnTo>
                    <a:lnTo>
                      <a:pt x="111290" y="1112733"/>
                    </a:lnTo>
                    <a:lnTo>
                      <a:pt x="112747" y="1112004"/>
                    </a:lnTo>
                    <a:lnTo>
                      <a:pt x="114148" y="1111276"/>
                    </a:lnTo>
                    <a:lnTo>
                      <a:pt x="114876" y="1109819"/>
                    </a:lnTo>
                    <a:lnTo>
                      <a:pt x="114876" y="1109146"/>
                    </a:lnTo>
                    <a:lnTo>
                      <a:pt x="115605" y="1109819"/>
                    </a:lnTo>
                    <a:lnTo>
                      <a:pt x="115605" y="1112004"/>
                    </a:lnTo>
                    <a:lnTo>
                      <a:pt x="116333" y="1113405"/>
                    </a:lnTo>
                    <a:lnTo>
                      <a:pt x="117062" y="1113405"/>
                    </a:lnTo>
                    <a:lnTo>
                      <a:pt x="117734" y="1113405"/>
                    </a:lnTo>
                    <a:lnTo>
                      <a:pt x="119920" y="1112733"/>
                    </a:lnTo>
                    <a:lnTo>
                      <a:pt x="122049" y="1110547"/>
                    </a:lnTo>
                    <a:lnTo>
                      <a:pt x="123506" y="1110547"/>
                    </a:lnTo>
                    <a:lnTo>
                      <a:pt x="124907" y="1109146"/>
                    </a:lnTo>
                    <a:lnTo>
                      <a:pt x="129222" y="1106232"/>
                    </a:lnTo>
                    <a:lnTo>
                      <a:pt x="131408" y="1104831"/>
                    </a:lnTo>
                    <a:lnTo>
                      <a:pt x="132808" y="1103374"/>
                    </a:lnTo>
                    <a:lnTo>
                      <a:pt x="134994" y="1101917"/>
                    </a:lnTo>
                    <a:lnTo>
                      <a:pt x="135722" y="1100516"/>
                    </a:lnTo>
                    <a:lnTo>
                      <a:pt x="138580" y="1097659"/>
                    </a:lnTo>
                    <a:lnTo>
                      <a:pt x="142895" y="1095473"/>
                    </a:lnTo>
                    <a:lnTo>
                      <a:pt x="142167" y="1095473"/>
                    </a:lnTo>
                    <a:lnTo>
                      <a:pt x="140037" y="1094745"/>
                    </a:lnTo>
                    <a:lnTo>
                      <a:pt x="135722" y="1092615"/>
                    </a:lnTo>
                    <a:lnTo>
                      <a:pt x="134265" y="1091887"/>
                    </a:lnTo>
                    <a:lnTo>
                      <a:pt x="132136" y="1089757"/>
                    </a:lnTo>
                    <a:lnTo>
                      <a:pt x="131408" y="1087572"/>
                    </a:lnTo>
                    <a:lnTo>
                      <a:pt x="127093" y="1085442"/>
                    </a:lnTo>
                    <a:lnTo>
                      <a:pt x="124907" y="1083257"/>
                    </a:lnTo>
                    <a:lnTo>
                      <a:pt x="124235" y="1082585"/>
                    </a:lnTo>
                    <a:lnTo>
                      <a:pt x="124235" y="1080399"/>
                    </a:lnTo>
                    <a:lnTo>
                      <a:pt x="124235" y="1077541"/>
                    </a:lnTo>
                    <a:lnTo>
                      <a:pt x="124907" y="1075412"/>
                    </a:lnTo>
                    <a:lnTo>
                      <a:pt x="124907" y="1073955"/>
                    </a:lnTo>
                    <a:lnTo>
                      <a:pt x="126364" y="1072498"/>
                    </a:lnTo>
                    <a:lnTo>
                      <a:pt x="126364" y="1071097"/>
                    </a:lnTo>
                    <a:lnTo>
                      <a:pt x="127093" y="1069640"/>
                    </a:lnTo>
                    <a:lnTo>
                      <a:pt x="128493" y="1070368"/>
                    </a:lnTo>
                    <a:lnTo>
                      <a:pt x="129222" y="1071097"/>
                    </a:lnTo>
                    <a:lnTo>
                      <a:pt x="133537" y="1070368"/>
                    </a:lnTo>
                    <a:lnTo>
                      <a:pt x="134265" y="1069640"/>
                    </a:lnTo>
                    <a:lnTo>
                      <a:pt x="136395" y="1068183"/>
                    </a:lnTo>
                    <a:lnTo>
                      <a:pt x="140037" y="1067510"/>
                    </a:lnTo>
                    <a:lnTo>
                      <a:pt x="141438" y="1066782"/>
                    </a:lnTo>
                    <a:lnTo>
                      <a:pt x="142167" y="1066053"/>
                    </a:lnTo>
                    <a:lnTo>
                      <a:pt x="142167" y="1065325"/>
                    </a:lnTo>
                    <a:lnTo>
                      <a:pt x="142167" y="1064596"/>
                    </a:lnTo>
                    <a:lnTo>
                      <a:pt x="141438" y="1063196"/>
                    </a:lnTo>
                    <a:lnTo>
                      <a:pt x="141438" y="1062467"/>
                    </a:lnTo>
                    <a:lnTo>
                      <a:pt x="141438" y="1061010"/>
                    </a:lnTo>
                    <a:lnTo>
                      <a:pt x="140710" y="1060282"/>
                    </a:lnTo>
                    <a:lnTo>
                      <a:pt x="141438" y="1059609"/>
                    </a:lnTo>
                    <a:lnTo>
                      <a:pt x="142895" y="1061010"/>
                    </a:lnTo>
                    <a:lnTo>
                      <a:pt x="143624" y="1061010"/>
                    </a:lnTo>
                    <a:lnTo>
                      <a:pt x="144296" y="1060282"/>
                    </a:lnTo>
                    <a:lnTo>
                      <a:pt x="145025" y="1060282"/>
                    </a:lnTo>
                    <a:lnTo>
                      <a:pt x="145025" y="1058881"/>
                    </a:lnTo>
                    <a:lnTo>
                      <a:pt x="144296" y="1057424"/>
                    </a:lnTo>
                    <a:lnTo>
                      <a:pt x="145025" y="1057424"/>
                    </a:lnTo>
                    <a:lnTo>
                      <a:pt x="145753" y="1057424"/>
                    </a:lnTo>
                    <a:lnTo>
                      <a:pt x="146481" y="1057424"/>
                    </a:lnTo>
                    <a:lnTo>
                      <a:pt x="147210" y="1056695"/>
                    </a:lnTo>
                    <a:lnTo>
                      <a:pt x="147882" y="1056023"/>
                    </a:lnTo>
                    <a:lnTo>
                      <a:pt x="148611" y="1056023"/>
                    </a:lnTo>
                    <a:lnTo>
                      <a:pt x="149339" y="1056695"/>
                    </a:lnTo>
                    <a:lnTo>
                      <a:pt x="149339" y="1058881"/>
                    </a:lnTo>
                    <a:lnTo>
                      <a:pt x="150796" y="1060282"/>
                    </a:lnTo>
                    <a:lnTo>
                      <a:pt x="155784" y="1063196"/>
                    </a:lnTo>
                    <a:lnTo>
                      <a:pt x="156512" y="1063196"/>
                    </a:lnTo>
                    <a:lnTo>
                      <a:pt x="157969" y="1063924"/>
                    </a:lnTo>
                    <a:lnTo>
                      <a:pt x="159370" y="1063924"/>
                    </a:lnTo>
                    <a:lnTo>
                      <a:pt x="160827" y="1063196"/>
                    </a:lnTo>
                    <a:lnTo>
                      <a:pt x="161555" y="1063196"/>
                    </a:lnTo>
                    <a:lnTo>
                      <a:pt x="164413" y="1063924"/>
                    </a:lnTo>
                    <a:lnTo>
                      <a:pt x="165870" y="1063196"/>
                    </a:lnTo>
                    <a:lnTo>
                      <a:pt x="167271" y="1061739"/>
                    </a:lnTo>
                    <a:lnTo>
                      <a:pt x="168000" y="1061739"/>
                    </a:lnTo>
                    <a:lnTo>
                      <a:pt x="168728" y="1061010"/>
                    </a:lnTo>
                    <a:lnTo>
                      <a:pt x="170185" y="1061010"/>
                    </a:lnTo>
                    <a:lnTo>
                      <a:pt x="171586" y="1061739"/>
                    </a:lnTo>
                    <a:lnTo>
                      <a:pt x="173772" y="1062467"/>
                    </a:lnTo>
                    <a:lnTo>
                      <a:pt x="175901" y="1061739"/>
                    </a:lnTo>
                    <a:lnTo>
                      <a:pt x="176629" y="1061739"/>
                    </a:lnTo>
                    <a:lnTo>
                      <a:pt x="177358" y="1061739"/>
                    </a:lnTo>
                    <a:lnTo>
                      <a:pt x="177358" y="1063196"/>
                    </a:lnTo>
                    <a:lnTo>
                      <a:pt x="178087" y="1064596"/>
                    </a:lnTo>
                    <a:lnTo>
                      <a:pt x="180216" y="1066053"/>
                    </a:lnTo>
                    <a:lnTo>
                      <a:pt x="180944" y="1066053"/>
                    </a:lnTo>
                    <a:lnTo>
                      <a:pt x="182345" y="1066053"/>
                    </a:lnTo>
                    <a:lnTo>
                      <a:pt x="184531" y="1066782"/>
                    </a:lnTo>
                    <a:lnTo>
                      <a:pt x="185259" y="1066782"/>
                    </a:lnTo>
                    <a:lnTo>
                      <a:pt x="185932" y="1067510"/>
                    </a:lnTo>
                    <a:lnTo>
                      <a:pt x="185932" y="1068911"/>
                    </a:lnTo>
                    <a:lnTo>
                      <a:pt x="186660" y="1070368"/>
                    </a:lnTo>
                    <a:lnTo>
                      <a:pt x="187389" y="1071769"/>
                    </a:lnTo>
                    <a:lnTo>
                      <a:pt x="188117" y="1073226"/>
                    </a:lnTo>
                    <a:lnTo>
                      <a:pt x="192432" y="1076813"/>
                    </a:lnTo>
                    <a:lnTo>
                      <a:pt x="193833" y="1077541"/>
                    </a:lnTo>
                    <a:lnTo>
                      <a:pt x="195290" y="1077541"/>
                    </a:lnTo>
                    <a:lnTo>
                      <a:pt x="198876" y="1077541"/>
                    </a:lnTo>
                    <a:lnTo>
                      <a:pt x="200333" y="1076813"/>
                    </a:lnTo>
                    <a:lnTo>
                      <a:pt x="201062" y="1076084"/>
                    </a:lnTo>
                    <a:lnTo>
                      <a:pt x="201062" y="1075412"/>
                    </a:lnTo>
                    <a:lnTo>
                      <a:pt x="201062" y="1073226"/>
                    </a:lnTo>
                    <a:lnTo>
                      <a:pt x="201062" y="1071769"/>
                    </a:lnTo>
                    <a:lnTo>
                      <a:pt x="200333" y="1070368"/>
                    </a:lnTo>
                    <a:lnTo>
                      <a:pt x="200333" y="1069640"/>
                    </a:lnTo>
                    <a:lnTo>
                      <a:pt x="198876" y="1068911"/>
                    </a:lnTo>
                    <a:lnTo>
                      <a:pt x="198148" y="1068183"/>
                    </a:lnTo>
                    <a:lnTo>
                      <a:pt x="197419" y="1067510"/>
                    </a:lnTo>
                    <a:lnTo>
                      <a:pt x="197419" y="1066782"/>
                    </a:lnTo>
                    <a:lnTo>
                      <a:pt x="198148" y="1066053"/>
                    </a:lnTo>
                    <a:lnTo>
                      <a:pt x="198876" y="1066053"/>
                    </a:lnTo>
                    <a:lnTo>
                      <a:pt x="200333" y="1066782"/>
                    </a:lnTo>
                    <a:lnTo>
                      <a:pt x="201062" y="1066782"/>
                    </a:lnTo>
                    <a:lnTo>
                      <a:pt x="201734" y="1066782"/>
                    </a:lnTo>
                    <a:lnTo>
                      <a:pt x="202463" y="1066782"/>
                    </a:lnTo>
                    <a:lnTo>
                      <a:pt x="202463" y="1063924"/>
                    </a:lnTo>
                    <a:lnTo>
                      <a:pt x="202463" y="1061739"/>
                    </a:lnTo>
                    <a:lnTo>
                      <a:pt x="203191" y="1058152"/>
                    </a:lnTo>
                    <a:lnTo>
                      <a:pt x="203920" y="1057424"/>
                    </a:lnTo>
                    <a:lnTo>
                      <a:pt x="202463" y="1056695"/>
                    </a:lnTo>
                    <a:lnTo>
                      <a:pt x="201062" y="1056695"/>
                    </a:lnTo>
                    <a:lnTo>
                      <a:pt x="200333" y="1056695"/>
                    </a:lnTo>
                    <a:lnTo>
                      <a:pt x="198876" y="1056695"/>
                    </a:lnTo>
                    <a:lnTo>
                      <a:pt x="196747" y="1056695"/>
                    </a:lnTo>
                    <a:lnTo>
                      <a:pt x="195290" y="1056695"/>
                    </a:lnTo>
                    <a:lnTo>
                      <a:pt x="194561" y="1056023"/>
                    </a:lnTo>
                    <a:lnTo>
                      <a:pt x="194561" y="1054566"/>
                    </a:lnTo>
                    <a:lnTo>
                      <a:pt x="193833" y="1053109"/>
                    </a:lnTo>
                    <a:lnTo>
                      <a:pt x="193161" y="1050251"/>
                    </a:lnTo>
                    <a:lnTo>
                      <a:pt x="193833" y="1048850"/>
                    </a:lnTo>
                    <a:lnTo>
                      <a:pt x="195290" y="1048850"/>
                    </a:lnTo>
                    <a:lnTo>
                      <a:pt x="196019" y="1046665"/>
                    </a:lnTo>
                    <a:lnTo>
                      <a:pt x="201062" y="1040949"/>
                    </a:lnTo>
                    <a:lnTo>
                      <a:pt x="201062" y="1039492"/>
                    </a:lnTo>
                    <a:lnTo>
                      <a:pt x="202463" y="1038763"/>
                    </a:lnTo>
                    <a:lnTo>
                      <a:pt x="204648" y="1038763"/>
                    </a:lnTo>
                    <a:lnTo>
                      <a:pt x="205321" y="1038035"/>
                    </a:lnTo>
                    <a:lnTo>
                      <a:pt x="206049" y="1037362"/>
                    </a:lnTo>
                    <a:lnTo>
                      <a:pt x="206049" y="1036634"/>
                    </a:lnTo>
                    <a:lnTo>
                      <a:pt x="206049" y="1034448"/>
                    </a:lnTo>
                    <a:lnTo>
                      <a:pt x="206778" y="1033720"/>
                    </a:lnTo>
                    <a:lnTo>
                      <a:pt x="208235" y="1033048"/>
                    </a:lnTo>
                    <a:lnTo>
                      <a:pt x="209636" y="1030134"/>
                    </a:lnTo>
                    <a:lnTo>
                      <a:pt x="211092" y="1030134"/>
                    </a:lnTo>
                    <a:lnTo>
                      <a:pt x="212549" y="1030134"/>
                    </a:lnTo>
                    <a:lnTo>
                      <a:pt x="213950" y="1030862"/>
                    </a:lnTo>
                    <a:lnTo>
                      <a:pt x="215407" y="1030862"/>
                    </a:lnTo>
                    <a:lnTo>
                      <a:pt x="216808" y="1030134"/>
                    </a:lnTo>
                    <a:lnTo>
                      <a:pt x="217537" y="1030134"/>
                    </a:lnTo>
                    <a:lnTo>
                      <a:pt x="217537" y="1029461"/>
                    </a:lnTo>
                    <a:lnTo>
                      <a:pt x="220451" y="1029461"/>
                    </a:lnTo>
                    <a:lnTo>
                      <a:pt x="221123" y="1030862"/>
                    </a:lnTo>
                    <a:lnTo>
                      <a:pt x="221852" y="1034448"/>
                    </a:lnTo>
                    <a:lnTo>
                      <a:pt x="223309" y="1035177"/>
                    </a:lnTo>
                    <a:lnTo>
                      <a:pt x="224710" y="1036634"/>
                    </a:lnTo>
                    <a:lnTo>
                      <a:pt x="226895" y="1037362"/>
                    </a:lnTo>
                    <a:lnTo>
                      <a:pt x="228296" y="1038035"/>
                    </a:lnTo>
                    <a:lnTo>
                      <a:pt x="230481" y="1039492"/>
                    </a:lnTo>
                    <a:lnTo>
                      <a:pt x="231210" y="1040220"/>
                    </a:lnTo>
                    <a:lnTo>
                      <a:pt x="232611" y="1042350"/>
                    </a:lnTo>
                    <a:lnTo>
                      <a:pt x="234068" y="1043807"/>
                    </a:lnTo>
                    <a:lnTo>
                      <a:pt x="235525" y="1045208"/>
                    </a:lnTo>
                    <a:lnTo>
                      <a:pt x="236926" y="1045208"/>
                    </a:lnTo>
                    <a:lnTo>
                      <a:pt x="238383" y="1045208"/>
                    </a:lnTo>
                    <a:lnTo>
                      <a:pt x="240512" y="1045936"/>
                    </a:lnTo>
                    <a:lnTo>
                      <a:pt x="241969" y="1045936"/>
                    </a:lnTo>
                    <a:lnTo>
                      <a:pt x="242698" y="1045936"/>
                    </a:lnTo>
                    <a:lnTo>
                      <a:pt x="243370" y="1044535"/>
                    </a:lnTo>
                    <a:lnTo>
                      <a:pt x="244098" y="1042350"/>
                    </a:lnTo>
                    <a:lnTo>
                      <a:pt x="241969" y="1039492"/>
                    </a:lnTo>
                    <a:lnTo>
                      <a:pt x="241969" y="1038763"/>
                    </a:lnTo>
                    <a:lnTo>
                      <a:pt x="241240" y="1037362"/>
                    </a:lnTo>
                    <a:lnTo>
                      <a:pt x="240512" y="1037362"/>
                    </a:lnTo>
                    <a:lnTo>
                      <a:pt x="239784" y="1033048"/>
                    </a:lnTo>
                    <a:lnTo>
                      <a:pt x="239111" y="1033048"/>
                    </a:lnTo>
                    <a:lnTo>
                      <a:pt x="238383" y="1031591"/>
                    </a:lnTo>
                    <a:lnTo>
                      <a:pt x="238383" y="1030862"/>
                    </a:lnTo>
                    <a:lnTo>
                      <a:pt x="237654" y="1030134"/>
                    </a:lnTo>
                    <a:lnTo>
                      <a:pt x="238383" y="1028004"/>
                    </a:lnTo>
                    <a:lnTo>
                      <a:pt x="237654" y="1027276"/>
                    </a:lnTo>
                    <a:lnTo>
                      <a:pt x="238383" y="1026547"/>
                    </a:lnTo>
                    <a:lnTo>
                      <a:pt x="238383" y="1025875"/>
                    </a:lnTo>
                    <a:lnTo>
                      <a:pt x="239111" y="1025875"/>
                    </a:lnTo>
                    <a:lnTo>
                      <a:pt x="239784" y="1025875"/>
                    </a:lnTo>
                    <a:lnTo>
                      <a:pt x="241969" y="1025875"/>
                    </a:lnTo>
                    <a:lnTo>
                      <a:pt x="243370" y="1026547"/>
                    </a:lnTo>
                    <a:lnTo>
                      <a:pt x="245555" y="1027276"/>
                    </a:lnTo>
                    <a:lnTo>
                      <a:pt x="247685" y="1028004"/>
                    </a:lnTo>
                    <a:lnTo>
                      <a:pt x="248413" y="1028004"/>
                    </a:lnTo>
                    <a:lnTo>
                      <a:pt x="249142" y="1028004"/>
                    </a:lnTo>
                    <a:lnTo>
                      <a:pt x="249142" y="1026547"/>
                    </a:lnTo>
                    <a:lnTo>
                      <a:pt x="250599" y="1025875"/>
                    </a:lnTo>
                    <a:lnTo>
                      <a:pt x="251271" y="1025146"/>
                    </a:lnTo>
                    <a:lnTo>
                      <a:pt x="252000" y="1025146"/>
                    </a:lnTo>
                    <a:lnTo>
                      <a:pt x="251271" y="1026547"/>
                    </a:lnTo>
                    <a:lnTo>
                      <a:pt x="251271" y="1029461"/>
                    </a:lnTo>
                    <a:lnTo>
                      <a:pt x="252000" y="1032319"/>
                    </a:lnTo>
                    <a:lnTo>
                      <a:pt x="252000" y="1033720"/>
                    </a:lnTo>
                    <a:lnTo>
                      <a:pt x="252000" y="1035177"/>
                    </a:lnTo>
                    <a:lnTo>
                      <a:pt x="252728" y="1037362"/>
                    </a:lnTo>
                    <a:lnTo>
                      <a:pt x="252728" y="1038035"/>
                    </a:lnTo>
                    <a:lnTo>
                      <a:pt x="253457" y="1040220"/>
                    </a:lnTo>
                    <a:lnTo>
                      <a:pt x="254185" y="1042350"/>
                    </a:lnTo>
                    <a:lnTo>
                      <a:pt x="254185" y="1044535"/>
                    </a:lnTo>
                    <a:lnTo>
                      <a:pt x="254858" y="1047393"/>
                    </a:lnTo>
                    <a:lnTo>
                      <a:pt x="256315" y="1048122"/>
                    </a:lnTo>
                    <a:lnTo>
                      <a:pt x="256315" y="1049523"/>
                    </a:lnTo>
                    <a:lnTo>
                      <a:pt x="255586" y="1050251"/>
                    </a:lnTo>
                    <a:lnTo>
                      <a:pt x="255586" y="1051708"/>
                    </a:lnTo>
                    <a:lnTo>
                      <a:pt x="255586" y="1053109"/>
                    </a:lnTo>
                    <a:lnTo>
                      <a:pt x="256315" y="1056023"/>
                    </a:lnTo>
                    <a:lnTo>
                      <a:pt x="257043" y="1056023"/>
                    </a:lnTo>
                    <a:lnTo>
                      <a:pt x="257772" y="1056695"/>
                    </a:lnTo>
                    <a:lnTo>
                      <a:pt x="259172" y="1056695"/>
                    </a:lnTo>
                    <a:lnTo>
                      <a:pt x="260630" y="1055294"/>
                    </a:lnTo>
                    <a:lnTo>
                      <a:pt x="261358" y="1053109"/>
                    </a:lnTo>
                    <a:lnTo>
                      <a:pt x="261358" y="1050979"/>
                    </a:lnTo>
                    <a:lnTo>
                      <a:pt x="262086" y="1049523"/>
                    </a:lnTo>
                    <a:lnTo>
                      <a:pt x="264216" y="1046665"/>
                    </a:lnTo>
                    <a:lnTo>
                      <a:pt x="265673" y="1044535"/>
                    </a:lnTo>
                    <a:lnTo>
                      <a:pt x="265673" y="1043807"/>
                    </a:lnTo>
                    <a:lnTo>
                      <a:pt x="265673" y="1043078"/>
                    </a:lnTo>
                    <a:lnTo>
                      <a:pt x="265673" y="1042350"/>
                    </a:lnTo>
                    <a:lnTo>
                      <a:pt x="265673" y="1041621"/>
                    </a:lnTo>
                    <a:lnTo>
                      <a:pt x="266345" y="1040949"/>
                    </a:lnTo>
                    <a:lnTo>
                      <a:pt x="267802" y="1041621"/>
                    </a:lnTo>
                    <a:lnTo>
                      <a:pt x="268531" y="1041621"/>
                    </a:lnTo>
                    <a:lnTo>
                      <a:pt x="268531" y="1040949"/>
                    </a:lnTo>
                    <a:lnTo>
                      <a:pt x="269259" y="1040220"/>
                    </a:lnTo>
                    <a:lnTo>
                      <a:pt x="267802" y="1038035"/>
                    </a:lnTo>
                    <a:lnTo>
                      <a:pt x="267802" y="1034448"/>
                    </a:lnTo>
                    <a:lnTo>
                      <a:pt x="267802" y="1033048"/>
                    </a:lnTo>
                    <a:lnTo>
                      <a:pt x="268531" y="1032319"/>
                    </a:lnTo>
                    <a:lnTo>
                      <a:pt x="269259" y="1030862"/>
                    </a:lnTo>
                    <a:lnTo>
                      <a:pt x="269259" y="1029461"/>
                    </a:lnTo>
                    <a:lnTo>
                      <a:pt x="267802" y="1028733"/>
                    </a:lnTo>
                    <a:lnTo>
                      <a:pt x="267074" y="1028004"/>
                    </a:lnTo>
                    <a:lnTo>
                      <a:pt x="266345" y="1027276"/>
                    </a:lnTo>
                    <a:lnTo>
                      <a:pt x="267074" y="1026547"/>
                    </a:lnTo>
                    <a:lnTo>
                      <a:pt x="267802" y="1025875"/>
                    </a:lnTo>
                    <a:lnTo>
                      <a:pt x="270660" y="1025875"/>
                    </a:lnTo>
                    <a:lnTo>
                      <a:pt x="272117" y="1025875"/>
                    </a:lnTo>
                    <a:lnTo>
                      <a:pt x="274247" y="1025875"/>
                    </a:lnTo>
                    <a:lnTo>
                      <a:pt x="276432" y="1026547"/>
                    </a:lnTo>
                    <a:lnTo>
                      <a:pt x="277160" y="1028004"/>
                    </a:lnTo>
                    <a:lnTo>
                      <a:pt x="277160" y="1030862"/>
                    </a:lnTo>
                    <a:lnTo>
                      <a:pt x="276432" y="1032319"/>
                    </a:lnTo>
                    <a:lnTo>
                      <a:pt x="276432" y="1033048"/>
                    </a:lnTo>
                    <a:lnTo>
                      <a:pt x="276432" y="1033720"/>
                    </a:lnTo>
                    <a:lnTo>
                      <a:pt x="277160" y="1034448"/>
                    </a:lnTo>
                    <a:lnTo>
                      <a:pt x="277833" y="1035177"/>
                    </a:lnTo>
                    <a:lnTo>
                      <a:pt x="280018" y="1037362"/>
                    </a:lnTo>
                    <a:lnTo>
                      <a:pt x="282148" y="1040220"/>
                    </a:lnTo>
                    <a:lnTo>
                      <a:pt x="284333" y="1041621"/>
                    </a:lnTo>
                    <a:lnTo>
                      <a:pt x="285734" y="1043078"/>
                    </a:lnTo>
                    <a:lnTo>
                      <a:pt x="285734" y="1043807"/>
                    </a:lnTo>
                    <a:lnTo>
                      <a:pt x="285062" y="1044535"/>
                    </a:lnTo>
                    <a:lnTo>
                      <a:pt x="284333" y="1045208"/>
                    </a:lnTo>
                    <a:lnTo>
                      <a:pt x="283605" y="1045936"/>
                    </a:lnTo>
                    <a:lnTo>
                      <a:pt x="283605" y="1046665"/>
                    </a:lnTo>
                    <a:lnTo>
                      <a:pt x="284333" y="1046665"/>
                    </a:lnTo>
                    <a:lnTo>
                      <a:pt x="285734" y="1047393"/>
                    </a:lnTo>
                    <a:lnTo>
                      <a:pt x="287191" y="1047393"/>
                    </a:lnTo>
                    <a:lnTo>
                      <a:pt x="287920" y="1048850"/>
                    </a:lnTo>
                    <a:lnTo>
                      <a:pt x="288648" y="1050251"/>
                    </a:lnTo>
                    <a:lnTo>
                      <a:pt x="289321" y="1052436"/>
                    </a:lnTo>
                    <a:lnTo>
                      <a:pt x="290049" y="1053837"/>
                    </a:lnTo>
                    <a:lnTo>
                      <a:pt x="290777" y="1054566"/>
                    </a:lnTo>
                    <a:lnTo>
                      <a:pt x="291506" y="1055294"/>
                    </a:lnTo>
                    <a:lnTo>
                      <a:pt x="292963" y="1056695"/>
                    </a:lnTo>
                    <a:lnTo>
                      <a:pt x="294364" y="1058152"/>
                    </a:lnTo>
                    <a:lnTo>
                      <a:pt x="294364" y="1059609"/>
                    </a:lnTo>
                    <a:lnTo>
                      <a:pt x="294364" y="1060282"/>
                    </a:lnTo>
                    <a:lnTo>
                      <a:pt x="295092" y="1060282"/>
                    </a:lnTo>
                    <a:lnTo>
                      <a:pt x="295821" y="1061739"/>
                    </a:lnTo>
                    <a:lnTo>
                      <a:pt x="296549" y="1062467"/>
                    </a:lnTo>
                    <a:lnTo>
                      <a:pt x="296549" y="1063924"/>
                    </a:lnTo>
                    <a:lnTo>
                      <a:pt x="296549" y="1065325"/>
                    </a:lnTo>
                    <a:lnTo>
                      <a:pt x="295821" y="1068183"/>
                    </a:lnTo>
                    <a:lnTo>
                      <a:pt x="295821" y="1070368"/>
                    </a:lnTo>
                    <a:lnTo>
                      <a:pt x="296549" y="1071769"/>
                    </a:lnTo>
                    <a:lnTo>
                      <a:pt x="296549" y="1073226"/>
                    </a:lnTo>
                    <a:lnTo>
                      <a:pt x="297222" y="1073955"/>
                    </a:lnTo>
                    <a:lnTo>
                      <a:pt x="297950" y="1077541"/>
                    </a:lnTo>
                    <a:lnTo>
                      <a:pt x="297950" y="1078998"/>
                    </a:lnTo>
                    <a:lnTo>
                      <a:pt x="297222" y="1080399"/>
                    </a:lnTo>
                    <a:lnTo>
                      <a:pt x="297950" y="1082585"/>
                    </a:lnTo>
                    <a:lnTo>
                      <a:pt x="298679" y="1083257"/>
                    </a:lnTo>
                    <a:lnTo>
                      <a:pt x="300136" y="1083985"/>
                    </a:lnTo>
                    <a:lnTo>
                      <a:pt x="302994" y="1086171"/>
                    </a:lnTo>
                    <a:lnTo>
                      <a:pt x="303722" y="1087572"/>
                    </a:lnTo>
                    <a:lnTo>
                      <a:pt x="305851" y="1089757"/>
                    </a:lnTo>
                    <a:lnTo>
                      <a:pt x="308037" y="1089757"/>
                    </a:lnTo>
                    <a:lnTo>
                      <a:pt x="310166" y="1090486"/>
                    </a:lnTo>
                    <a:lnTo>
                      <a:pt x="312296" y="1093344"/>
                    </a:lnTo>
                    <a:lnTo>
                      <a:pt x="312296" y="1094745"/>
                    </a:lnTo>
                    <a:lnTo>
                      <a:pt x="312296" y="1096930"/>
                    </a:lnTo>
                    <a:lnTo>
                      <a:pt x="314481" y="1101245"/>
                    </a:lnTo>
                    <a:lnTo>
                      <a:pt x="315938" y="1104831"/>
                    </a:lnTo>
                    <a:lnTo>
                      <a:pt x="314481" y="1106232"/>
                    </a:lnTo>
                    <a:lnTo>
                      <a:pt x="314481" y="1107689"/>
                    </a:lnTo>
                    <a:lnTo>
                      <a:pt x="315938" y="1108418"/>
                    </a:lnTo>
                    <a:lnTo>
                      <a:pt x="318068" y="1109146"/>
                    </a:lnTo>
                    <a:lnTo>
                      <a:pt x="320926" y="1109819"/>
                    </a:lnTo>
                    <a:lnTo>
                      <a:pt x="320926" y="1116319"/>
                    </a:lnTo>
                    <a:lnTo>
                      <a:pt x="323111" y="1117720"/>
                    </a:lnTo>
                    <a:lnTo>
                      <a:pt x="323783" y="1118448"/>
                    </a:lnTo>
                    <a:lnTo>
                      <a:pt x="324512" y="1117720"/>
                    </a:lnTo>
                    <a:lnTo>
                      <a:pt x="326697" y="1117720"/>
                    </a:lnTo>
                    <a:lnTo>
                      <a:pt x="328827" y="1119177"/>
                    </a:lnTo>
                    <a:lnTo>
                      <a:pt x="329555" y="1122035"/>
                    </a:lnTo>
                    <a:lnTo>
                      <a:pt x="329555" y="1127078"/>
                    </a:lnTo>
                    <a:lnTo>
                      <a:pt x="331012" y="1128479"/>
                    </a:lnTo>
                    <a:lnTo>
                      <a:pt x="333870" y="1129208"/>
                    </a:lnTo>
                    <a:lnTo>
                      <a:pt x="334599" y="1129936"/>
                    </a:lnTo>
                    <a:lnTo>
                      <a:pt x="334599" y="1131393"/>
                    </a:lnTo>
                    <a:lnTo>
                      <a:pt x="333870" y="1132121"/>
                    </a:lnTo>
                    <a:lnTo>
                      <a:pt x="332413" y="1133522"/>
                    </a:lnTo>
                    <a:lnTo>
                      <a:pt x="332413" y="1137109"/>
                    </a:lnTo>
                    <a:lnTo>
                      <a:pt x="331685" y="1138566"/>
                    </a:lnTo>
                    <a:lnTo>
                      <a:pt x="329555" y="1144281"/>
                    </a:lnTo>
                    <a:lnTo>
                      <a:pt x="328098" y="1145738"/>
                    </a:lnTo>
                    <a:lnTo>
                      <a:pt x="326697" y="1147196"/>
                    </a:lnTo>
                    <a:lnTo>
                      <a:pt x="324512" y="1150053"/>
                    </a:lnTo>
                    <a:lnTo>
                      <a:pt x="325241" y="1152183"/>
                    </a:lnTo>
                    <a:lnTo>
                      <a:pt x="325969" y="1154368"/>
                    </a:lnTo>
                    <a:lnTo>
                      <a:pt x="327426" y="1157226"/>
                    </a:lnTo>
                    <a:lnTo>
                      <a:pt x="328098" y="1158683"/>
                    </a:lnTo>
                    <a:lnTo>
                      <a:pt x="331012" y="1160813"/>
                    </a:lnTo>
                    <a:lnTo>
                      <a:pt x="333142" y="1161541"/>
                    </a:lnTo>
                    <a:lnTo>
                      <a:pt x="334599" y="1162270"/>
                    </a:lnTo>
                    <a:lnTo>
                      <a:pt x="336000" y="1162942"/>
                    </a:lnTo>
                    <a:lnTo>
                      <a:pt x="337457" y="1164399"/>
                    </a:lnTo>
                    <a:lnTo>
                      <a:pt x="338914" y="1167257"/>
                    </a:lnTo>
                    <a:lnTo>
                      <a:pt x="340315" y="1169442"/>
                    </a:lnTo>
                    <a:lnTo>
                      <a:pt x="342500" y="1175158"/>
                    </a:lnTo>
                    <a:lnTo>
                      <a:pt x="343901" y="1176615"/>
                    </a:lnTo>
                    <a:lnTo>
                      <a:pt x="344629" y="1176615"/>
                    </a:lnTo>
                    <a:lnTo>
                      <a:pt x="345358" y="1178016"/>
                    </a:lnTo>
                    <a:lnTo>
                      <a:pt x="345358" y="1178745"/>
                    </a:lnTo>
                    <a:lnTo>
                      <a:pt x="344629" y="1179473"/>
                    </a:lnTo>
                    <a:lnTo>
                      <a:pt x="343901" y="1180930"/>
                    </a:lnTo>
                    <a:lnTo>
                      <a:pt x="343901" y="1187374"/>
                    </a:lnTo>
                    <a:lnTo>
                      <a:pt x="343901" y="1188831"/>
                    </a:lnTo>
                    <a:lnTo>
                      <a:pt x="344629" y="1188831"/>
                    </a:lnTo>
                    <a:lnTo>
                      <a:pt x="347487" y="1190232"/>
                    </a:lnTo>
                    <a:lnTo>
                      <a:pt x="351802" y="1191689"/>
                    </a:lnTo>
                    <a:lnTo>
                      <a:pt x="353987" y="1193819"/>
                    </a:lnTo>
                    <a:lnTo>
                      <a:pt x="355388" y="1195275"/>
                    </a:lnTo>
                    <a:lnTo>
                      <a:pt x="354660" y="1201720"/>
                    </a:lnTo>
                    <a:lnTo>
                      <a:pt x="355388" y="1204578"/>
                    </a:lnTo>
                    <a:lnTo>
                      <a:pt x="355388" y="1205306"/>
                    </a:lnTo>
                    <a:lnTo>
                      <a:pt x="351802" y="1208892"/>
                    </a:lnTo>
                    <a:lnTo>
                      <a:pt x="351802" y="1209621"/>
                    </a:lnTo>
                    <a:lnTo>
                      <a:pt x="352531" y="1211078"/>
                    </a:lnTo>
                    <a:lnTo>
                      <a:pt x="353259" y="1211078"/>
                    </a:lnTo>
                    <a:lnTo>
                      <a:pt x="355388" y="1210349"/>
                    </a:lnTo>
                    <a:lnTo>
                      <a:pt x="355388" y="1211078"/>
                    </a:lnTo>
                    <a:lnTo>
                      <a:pt x="353987" y="1213207"/>
                    </a:lnTo>
                    <a:lnTo>
                      <a:pt x="353987" y="1213936"/>
                    </a:lnTo>
                    <a:lnTo>
                      <a:pt x="354660" y="1216065"/>
                    </a:lnTo>
                    <a:lnTo>
                      <a:pt x="353987" y="1217522"/>
                    </a:lnTo>
                    <a:lnTo>
                      <a:pt x="352531" y="1219652"/>
                    </a:lnTo>
                    <a:lnTo>
                      <a:pt x="352531" y="1220380"/>
                    </a:lnTo>
                    <a:lnTo>
                      <a:pt x="352531" y="1222566"/>
                    </a:lnTo>
                    <a:lnTo>
                      <a:pt x="352531" y="1223967"/>
                    </a:lnTo>
                    <a:lnTo>
                      <a:pt x="351802" y="1225424"/>
                    </a:lnTo>
                    <a:lnTo>
                      <a:pt x="351074" y="1226152"/>
                    </a:lnTo>
                    <a:lnTo>
                      <a:pt x="351074" y="1227553"/>
                    </a:lnTo>
                    <a:lnTo>
                      <a:pt x="351074" y="1229010"/>
                    </a:lnTo>
                    <a:lnTo>
                      <a:pt x="353987" y="1231868"/>
                    </a:lnTo>
                    <a:lnTo>
                      <a:pt x="354660" y="1231868"/>
                    </a:lnTo>
                    <a:lnTo>
                      <a:pt x="354660" y="1232596"/>
                    </a:lnTo>
                    <a:lnTo>
                      <a:pt x="355388" y="1233325"/>
                    </a:lnTo>
                    <a:lnTo>
                      <a:pt x="356117" y="1234053"/>
                    </a:lnTo>
                    <a:lnTo>
                      <a:pt x="357574" y="1236911"/>
                    </a:lnTo>
                    <a:lnTo>
                      <a:pt x="358246" y="1239041"/>
                    </a:lnTo>
                    <a:lnTo>
                      <a:pt x="358975" y="1239769"/>
                    </a:lnTo>
                    <a:lnTo>
                      <a:pt x="364747" y="1237640"/>
                    </a:lnTo>
                    <a:lnTo>
                      <a:pt x="367605" y="1236911"/>
                    </a:lnTo>
                    <a:lnTo>
                      <a:pt x="369734" y="1238368"/>
                    </a:lnTo>
                    <a:lnTo>
                      <a:pt x="371191" y="1236911"/>
                    </a:lnTo>
                    <a:lnTo>
                      <a:pt x="375506" y="1239041"/>
                    </a:lnTo>
                    <a:lnTo>
                      <a:pt x="378364" y="1236911"/>
                    </a:lnTo>
                    <a:lnTo>
                      <a:pt x="379092" y="1236911"/>
                    </a:lnTo>
                    <a:lnTo>
                      <a:pt x="379821" y="1236911"/>
                    </a:lnTo>
                    <a:lnTo>
                      <a:pt x="382679" y="1240498"/>
                    </a:lnTo>
                    <a:lnTo>
                      <a:pt x="384864" y="1242627"/>
                    </a:lnTo>
                    <a:lnTo>
                      <a:pt x="386265" y="1242627"/>
                    </a:lnTo>
                    <a:lnTo>
                      <a:pt x="384864" y="1245541"/>
                    </a:lnTo>
                    <a:lnTo>
                      <a:pt x="385537" y="1246213"/>
                    </a:lnTo>
                    <a:lnTo>
                      <a:pt x="385537" y="1246942"/>
                    </a:lnTo>
                    <a:lnTo>
                      <a:pt x="386265" y="1247670"/>
                    </a:lnTo>
                    <a:lnTo>
                      <a:pt x="390580" y="1246942"/>
                    </a:lnTo>
                    <a:lnTo>
                      <a:pt x="393438" y="1244812"/>
                    </a:lnTo>
                    <a:lnTo>
                      <a:pt x="394895" y="1244084"/>
                    </a:lnTo>
                    <a:lnTo>
                      <a:pt x="395623" y="1244084"/>
                    </a:lnTo>
                    <a:lnTo>
                      <a:pt x="396296" y="1244812"/>
                    </a:lnTo>
                    <a:lnTo>
                      <a:pt x="397024" y="1244812"/>
                    </a:lnTo>
                    <a:lnTo>
                      <a:pt x="397024" y="1245541"/>
                    </a:lnTo>
                    <a:lnTo>
                      <a:pt x="397024" y="1246213"/>
                    </a:lnTo>
                    <a:lnTo>
                      <a:pt x="397024" y="1247670"/>
                    </a:lnTo>
                    <a:lnTo>
                      <a:pt x="397753" y="1249127"/>
                    </a:lnTo>
                    <a:lnTo>
                      <a:pt x="397024" y="1249856"/>
                    </a:lnTo>
                    <a:lnTo>
                      <a:pt x="396296" y="1249856"/>
                    </a:lnTo>
                    <a:lnTo>
                      <a:pt x="394895" y="1249127"/>
                    </a:lnTo>
                    <a:lnTo>
                      <a:pt x="394166" y="1249856"/>
                    </a:lnTo>
                    <a:lnTo>
                      <a:pt x="394166" y="1250528"/>
                    </a:lnTo>
                    <a:lnTo>
                      <a:pt x="394895" y="1253442"/>
                    </a:lnTo>
                    <a:lnTo>
                      <a:pt x="394166" y="1256300"/>
                    </a:lnTo>
                    <a:lnTo>
                      <a:pt x="396296" y="1260615"/>
                    </a:lnTo>
                    <a:lnTo>
                      <a:pt x="396296" y="1262016"/>
                    </a:lnTo>
                    <a:lnTo>
                      <a:pt x="395623" y="1262744"/>
                    </a:lnTo>
                    <a:lnTo>
                      <a:pt x="395623" y="1263473"/>
                    </a:lnTo>
                    <a:lnTo>
                      <a:pt x="396296" y="1263473"/>
                    </a:lnTo>
                    <a:lnTo>
                      <a:pt x="401339" y="1265602"/>
                    </a:lnTo>
                    <a:lnTo>
                      <a:pt x="402068" y="1265602"/>
                    </a:lnTo>
                    <a:lnTo>
                      <a:pt x="402796" y="1266331"/>
                    </a:lnTo>
                    <a:lnTo>
                      <a:pt x="407111" y="1269189"/>
                    </a:lnTo>
                    <a:lnTo>
                      <a:pt x="409969" y="1269917"/>
                    </a:lnTo>
                    <a:lnTo>
                      <a:pt x="407111" y="1271374"/>
                    </a:lnTo>
                    <a:lnTo>
                      <a:pt x="407111" y="1272103"/>
                    </a:lnTo>
                    <a:lnTo>
                      <a:pt x="407111" y="1272775"/>
                    </a:lnTo>
                    <a:lnTo>
                      <a:pt x="408512" y="1274232"/>
                    </a:lnTo>
                    <a:lnTo>
                      <a:pt x="409969" y="1275689"/>
                    </a:lnTo>
                    <a:lnTo>
                      <a:pt x="409969" y="1276418"/>
                    </a:lnTo>
                    <a:lnTo>
                      <a:pt x="409969" y="1279275"/>
                    </a:lnTo>
                    <a:lnTo>
                      <a:pt x="410697" y="1280676"/>
                    </a:lnTo>
                    <a:lnTo>
                      <a:pt x="409969" y="1282133"/>
                    </a:lnTo>
                    <a:lnTo>
                      <a:pt x="409240" y="1283590"/>
                    </a:lnTo>
                    <a:lnTo>
                      <a:pt x="408512" y="1283590"/>
                    </a:lnTo>
                    <a:lnTo>
                      <a:pt x="408512" y="1284991"/>
                    </a:lnTo>
                    <a:lnTo>
                      <a:pt x="409240" y="1285720"/>
                    </a:lnTo>
                    <a:lnTo>
                      <a:pt x="410697" y="1286448"/>
                    </a:lnTo>
                    <a:lnTo>
                      <a:pt x="412098" y="1287177"/>
                    </a:lnTo>
                    <a:lnTo>
                      <a:pt x="415012" y="1286448"/>
                    </a:lnTo>
                    <a:lnTo>
                      <a:pt x="417142" y="1284263"/>
                    </a:lnTo>
                    <a:lnTo>
                      <a:pt x="420000" y="1281405"/>
                    </a:lnTo>
                    <a:lnTo>
                      <a:pt x="421456" y="1280676"/>
                    </a:lnTo>
                    <a:lnTo>
                      <a:pt x="423586" y="1280004"/>
                    </a:lnTo>
                    <a:lnTo>
                      <a:pt x="426500" y="1279275"/>
                    </a:lnTo>
                    <a:lnTo>
                      <a:pt x="430815" y="1277090"/>
                    </a:lnTo>
                    <a:lnTo>
                      <a:pt x="431487" y="1276418"/>
                    </a:lnTo>
                    <a:lnTo>
                      <a:pt x="434401" y="1272775"/>
                    </a:lnTo>
                    <a:lnTo>
                      <a:pt x="436530" y="1272103"/>
                    </a:lnTo>
                    <a:lnTo>
                      <a:pt x="438660" y="1270646"/>
                    </a:lnTo>
                    <a:lnTo>
                      <a:pt x="441574" y="1267059"/>
                    </a:lnTo>
                    <a:lnTo>
                      <a:pt x="442975" y="1267059"/>
                    </a:lnTo>
                    <a:lnTo>
                      <a:pt x="444432" y="1265602"/>
                    </a:lnTo>
                    <a:lnTo>
                      <a:pt x="445889" y="1264201"/>
                    </a:lnTo>
                    <a:lnTo>
                      <a:pt x="448747" y="1264201"/>
                    </a:lnTo>
                    <a:lnTo>
                      <a:pt x="450876" y="1264201"/>
                    </a:lnTo>
                    <a:lnTo>
                      <a:pt x="451605" y="1262744"/>
                    </a:lnTo>
                    <a:lnTo>
                      <a:pt x="452333" y="1262016"/>
                    </a:lnTo>
                    <a:lnTo>
                      <a:pt x="454462" y="1261287"/>
                    </a:lnTo>
                    <a:lnTo>
                      <a:pt x="457376" y="1259158"/>
                    </a:lnTo>
                    <a:lnTo>
                      <a:pt x="458049" y="1257701"/>
                    </a:lnTo>
                    <a:lnTo>
                      <a:pt x="459506" y="1258430"/>
                    </a:lnTo>
                    <a:lnTo>
                      <a:pt x="460234" y="1259158"/>
                    </a:lnTo>
                    <a:lnTo>
                      <a:pt x="461635" y="1259886"/>
                    </a:lnTo>
                    <a:lnTo>
                      <a:pt x="463092" y="1258430"/>
                    </a:lnTo>
                    <a:lnTo>
                      <a:pt x="465950" y="1257029"/>
                    </a:lnTo>
                    <a:lnTo>
                      <a:pt x="468864" y="1254115"/>
                    </a:lnTo>
                    <a:lnTo>
                      <a:pt x="470265" y="1252714"/>
                    </a:lnTo>
                    <a:lnTo>
                      <a:pt x="470993" y="1250528"/>
                    </a:lnTo>
                    <a:lnTo>
                      <a:pt x="470993" y="1247670"/>
                    </a:lnTo>
                    <a:lnTo>
                      <a:pt x="472450" y="1246942"/>
                    </a:lnTo>
                    <a:lnTo>
                      <a:pt x="473123" y="1246213"/>
                    </a:lnTo>
                    <a:lnTo>
                      <a:pt x="473851" y="1245541"/>
                    </a:lnTo>
                    <a:lnTo>
                      <a:pt x="474580" y="1244084"/>
                    </a:lnTo>
                    <a:lnTo>
                      <a:pt x="474580" y="1242627"/>
                    </a:lnTo>
                    <a:lnTo>
                      <a:pt x="476037" y="1240498"/>
                    </a:lnTo>
                    <a:lnTo>
                      <a:pt x="477438" y="1239041"/>
                    </a:lnTo>
                    <a:lnTo>
                      <a:pt x="478895" y="1214664"/>
                    </a:lnTo>
                    <a:lnTo>
                      <a:pt x="479623" y="1213936"/>
                    </a:lnTo>
                    <a:lnTo>
                      <a:pt x="481024" y="1213207"/>
                    </a:lnTo>
                    <a:lnTo>
                      <a:pt x="483210" y="1212479"/>
                    </a:lnTo>
                    <a:lnTo>
                      <a:pt x="484611" y="1211807"/>
                    </a:lnTo>
                    <a:lnTo>
                      <a:pt x="486067" y="1210349"/>
                    </a:lnTo>
                    <a:lnTo>
                      <a:pt x="486067" y="1209621"/>
                    </a:lnTo>
                    <a:lnTo>
                      <a:pt x="486796" y="1208164"/>
                    </a:lnTo>
                    <a:lnTo>
                      <a:pt x="487524" y="1206035"/>
                    </a:lnTo>
                    <a:lnTo>
                      <a:pt x="488197" y="1204578"/>
                    </a:lnTo>
                    <a:lnTo>
                      <a:pt x="489654" y="1203177"/>
                    </a:lnTo>
                    <a:lnTo>
                      <a:pt x="492512" y="1202448"/>
                    </a:lnTo>
                    <a:lnTo>
                      <a:pt x="497555" y="1200991"/>
                    </a:lnTo>
                    <a:lnTo>
                      <a:pt x="499741" y="1200991"/>
                    </a:lnTo>
                    <a:lnTo>
                      <a:pt x="500413" y="1200319"/>
                    </a:lnTo>
                    <a:lnTo>
                      <a:pt x="501870" y="1199590"/>
                    </a:lnTo>
                    <a:lnTo>
                      <a:pt x="502598" y="1199590"/>
                    </a:lnTo>
                    <a:lnTo>
                      <a:pt x="503999" y="1200319"/>
                    </a:lnTo>
                    <a:lnTo>
                      <a:pt x="505456" y="1200991"/>
                    </a:lnTo>
                    <a:lnTo>
                      <a:pt x="511172" y="1200319"/>
                    </a:lnTo>
                    <a:lnTo>
                      <a:pt x="514086" y="1199590"/>
                    </a:lnTo>
                    <a:lnTo>
                      <a:pt x="515487" y="1199590"/>
                    </a:lnTo>
                    <a:lnTo>
                      <a:pt x="516944" y="1198862"/>
                    </a:lnTo>
                    <a:lnTo>
                      <a:pt x="522660" y="1195275"/>
                    </a:lnTo>
                    <a:lnTo>
                      <a:pt x="523388" y="1195275"/>
                    </a:lnTo>
                    <a:lnTo>
                      <a:pt x="524845" y="1195275"/>
                    </a:lnTo>
                    <a:lnTo>
                      <a:pt x="526302" y="1195275"/>
                    </a:lnTo>
                    <a:lnTo>
                      <a:pt x="526975" y="1196004"/>
                    </a:lnTo>
                    <a:lnTo>
                      <a:pt x="527703" y="1196004"/>
                    </a:lnTo>
                    <a:lnTo>
                      <a:pt x="528432" y="1196004"/>
                    </a:lnTo>
                    <a:lnTo>
                      <a:pt x="529889" y="1196004"/>
                    </a:lnTo>
                    <a:lnTo>
                      <a:pt x="531290" y="1195275"/>
                    </a:lnTo>
                    <a:lnTo>
                      <a:pt x="532018" y="1196004"/>
                    </a:lnTo>
                    <a:lnTo>
                      <a:pt x="532747" y="1196732"/>
                    </a:lnTo>
                    <a:lnTo>
                      <a:pt x="533475" y="1198133"/>
                    </a:lnTo>
                    <a:lnTo>
                      <a:pt x="534148" y="1198862"/>
                    </a:lnTo>
                    <a:lnTo>
                      <a:pt x="534876" y="1200319"/>
                    </a:lnTo>
                    <a:lnTo>
                      <a:pt x="535604" y="1200991"/>
                    </a:lnTo>
                    <a:lnTo>
                      <a:pt x="537061" y="1202448"/>
                    </a:lnTo>
                    <a:lnTo>
                      <a:pt x="539191" y="1203177"/>
                    </a:lnTo>
                    <a:lnTo>
                      <a:pt x="540648" y="1203905"/>
                    </a:lnTo>
                    <a:lnTo>
                      <a:pt x="542777" y="1203905"/>
                    </a:lnTo>
                    <a:lnTo>
                      <a:pt x="546364" y="1203905"/>
                    </a:lnTo>
                    <a:lnTo>
                      <a:pt x="547821" y="1203905"/>
                    </a:lnTo>
                    <a:lnTo>
                      <a:pt x="549950" y="1205306"/>
                    </a:lnTo>
                    <a:lnTo>
                      <a:pt x="552135" y="1204578"/>
                    </a:lnTo>
                    <a:lnTo>
                      <a:pt x="553536" y="1203905"/>
                    </a:lnTo>
                    <a:lnTo>
                      <a:pt x="554993" y="1203177"/>
                    </a:lnTo>
                    <a:lnTo>
                      <a:pt x="556450" y="1202448"/>
                    </a:lnTo>
                    <a:lnTo>
                      <a:pt x="557851" y="1203177"/>
                    </a:lnTo>
                    <a:lnTo>
                      <a:pt x="560037" y="1203905"/>
                    </a:lnTo>
                    <a:lnTo>
                      <a:pt x="564352" y="1203905"/>
                    </a:lnTo>
                    <a:lnTo>
                      <a:pt x="565752" y="1203177"/>
                    </a:lnTo>
                    <a:lnTo>
                      <a:pt x="566481" y="1198133"/>
                    </a:lnTo>
                    <a:lnTo>
                      <a:pt x="567210" y="1196732"/>
                    </a:lnTo>
                    <a:lnTo>
                      <a:pt x="567938" y="1196732"/>
                    </a:lnTo>
                    <a:lnTo>
                      <a:pt x="571524" y="1198862"/>
                    </a:lnTo>
                    <a:lnTo>
                      <a:pt x="573654" y="1200319"/>
                    </a:lnTo>
                    <a:lnTo>
                      <a:pt x="575839" y="1200991"/>
                    </a:lnTo>
                    <a:lnTo>
                      <a:pt x="580827" y="1201720"/>
                    </a:lnTo>
                    <a:lnTo>
                      <a:pt x="583740" y="1202448"/>
                    </a:lnTo>
                    <a:lnTo>
                      <a:pt x="584413" y="1201720"/>
                    </a:lnTo>
                    <a:lnTo>
                      <a:pt x="585141" y="1202448"/>
                    </a:lnTo>
                    <a:lnTo>
                      <a:pt x="586598" y="1204578"/>
                    </a:lnTo>
                    <a:lnTo>
                      <a:pt x="586598" y="1205306"/>
                    </a:lnTo>
                    <a:lnTo>
                      <a:pt x="588728" y="1206035"/>
                    </a:lnTo>
                    <a:lnTo>
                      <a:pt x="590185" y="1205306"/>
                    </a:lnTo>
                    <a:lnTo>
                      <a:pt x="592314" y="1203177"/>
                    </a:lnTo>
                    <a:lnTo>
                      <a:pt x="593771" y="1202448"/>
                    </a:lnTo>
                    <a:lnTo>
                      <a:pt x="595228" y="1200991"/>
                    </a:lnTo>
                    <a:lnTo>
                      <a:pt x="595901" y="1199590"/>
                    </a:lnTo>
                    <a:lnTo>
                      <a:pt x="597358" y="1197405"/>
                    </a:lnTo>
                    <a:lnTo>
                      <a:pt x="598086" y="1195275"/>
                    </a:lnTo>
                    <a:lnTo>
                      <a:pt x="599487" y="1194547"/>
                    </a:lnTo>
                    <a:lnTo>
                      <a:pt x="600944" y="1193819"/>
                    </a:lnTo>
                    <a:lnTo>
                      <a:pt x="603802" y="1192418"/>
                    </a:lnTo>
                    <a:lnTo>
                      <a:pt x="605259" y="1191689"/>
                    </a:lnTo>
                    <a:lnTo>
                      <a:pt x="606716" y="1189504"/>
                    </a:lnTo>
                    <a:lnTo>
                      <a:pt x="608117" y="1188103"/>
                    </a:lnTo>
                    <a:lnTo>
                      <a:pt x="608845" y="1186646"/>
                    </a:lnTo>
                    <a:lnTo>
                      <a:pt x="610302" y="1186646"/>
                    </a:lnTo>
                    <a:lnTo>
                      <a:pt x="612432" y="1186646"/>
                    </a:lnTo>
                    <a:lnTo>
                      <a:pt x="613160" y="1186646"/>
                    </a:lnTo>
                    <a:lnTo>
                      <a:pt x="616018" y="1185917"/>
                    </a:lnTo>
                    <a:lnTo>
                      <a:pt x="618203" y="1184516"/>
                    </a:lnTo>
                    <a:lnTo>
                      <a:pt x="620333" y="1184516"/>
                    </a:lnTo>
                    <a:lnTo>
                      <a:pt x="621061" y="1184516"/>
                    </a:lnTo>
                    <a:lnTo>
                      <a:pt x="621790" y="1184516"/>
                    </a:lnTo>
                    <a:lnTo>
                      <a:pt x="623191" y="1184516"/>
                    </a:lnTo>
                    <a:lnTo>
                      <a:pt x="623919" y="1184516"/>
                    </a:lnTo>
                    <a:lnTo>
                      <a:pt x="625376" y="1184516"/>
                    </a:lnTo>
                    <a:lnTo>
                      <a:pt x="628234" y="1183059"/>
                    </a:lnTo>
                    <a:lnTo>
                      <a:pt x="629691" y="1182331"/>
                    </a:lnTo>
                    <a:lnTo>
                      <a:pt x="631092" y="1181602"/>
                    </a:lnTo>
                    <a:lnTo>
                      <a:pt x="631820" y="1181602"/>
                    </a:lnTo>
                    <a:lnTo>
                      <a:pt x="633950" y="1181602"/>
                    </a:lnTo>
                    <a:lnTo>
                      <a:pt x="634678" y="1180930"/>
                    </a:lnTo>
                    <a:lnTo>
                      <a:pt x="636135" y="1180930"/>
                    </a:lnTo>
                    <a:lnTo>
                      <a:pt x="697160" y="1117047"/>
                    </a:lnTo>
                    <a:lnTo>
                      <a:pt x="697160" y="1115590"/>
                    </a:lnTo>
                    <a:lnTo>
                      <a:pt x="697160" y="1112733"/>
                    </a:lnTo>
                    <a:lnTo>
                      <a:pt x="695703" y="1111276"/>
                    </a:lnTo>
                    <a:lnTo>
                      <a:pt x="695703" y="1108418"/>
                    </a:lnTo>
                    <a:lnTo>
                      <a:pt x="694974" y="1107689"/>
                    </a:lnTo>
                    <a:lnTo>
                      <a:pt x="692845" y="1107689"/>
                    </a:lnTo>
                    <a:lnTo>
                      <a:pt x="692845" y="1106232"/>
                    </a:lnTo>
                    <a:lnTo>
                      <a:pt x="693574" y="1105560"/>
                    </a:lnTo>
                    <a:lnTo>
                      <a:pt x="694302" y="1104103"/>
                    </a:lnTo>
                    <a:lnTo>
                      <a:pt x="693574" y="1101917"/>
                    </a:lnTo>
                    <a:lnTo>
                      <a:pt x="692845" y="1101245"/>
                    </a:lnTo>
                    <a:lnTo>
                      <a:pt x="689259" y="1104103"/>
                    </a:lnTo>
                    <a:lnTo>
                      <a:pt x="687802" y="1104103"/>
                    </a:lnTo>
                    <a:lnTo>
                      <a:pt x="687802" y="1103374"/>
                    </a:lnTo>
                    <a:lnTo>
                      <a:pt x="689259" y="1101245"/>
                    </a:lnTo>
                    <a:lnTo>
                      <a:pt x="689259" y="1100516"/>
                    </a:lnTo>
                    <a:lnTo>
                      <a:pt x="687073" y="1099060"/>
                    </a:lnTo>
                    <a:lnTo>
                      <a:pt x="687073" y="1098331"/>
                    </a:lnTo>
                    <a:lnTo>
                      <a:pt x="688530" y="1096202"/>
                    </a:lnTo>
                    <a:lnTo>
                      <a:pt x="687802" y="1094072"/>
                    </a:lnTo>
                    <a:lnTo>
                      <a:pt x="687073" y="1093344"/>
                    </a:lnTo>
                    <a:lnTo>
                      <a:pt x="682814" y="1094745"/>
                    </a:lnTo>
                    <a:lnTo>
                      <a:pt x="682086" y="1093344"/>
                    </a:lnTo>
                    <a:lnTo>
                      <a:pt x="681357" y="1093344"/>
                    </a:lnTo>
                    <a:lnTo>
                      <a:pt x="680629" y="1092615"/>
                    </a:lnTo>
                    <a:lnTo>
                      <a:pt x="681357" y="1091158"/>
                    </a:lnTo>
                    <a:lnTo>
                      <a:pt x="682086" y="1089757"/>
                    </a:lnTo>
                    <a:lnTo>
                      <a:pt x="682814" y="1088300"/>
                    </a:lnTo>
                    <a:lnTo>
                      <a:pt x="682086" y="1086899"/>
                    </a:lnTo>
                    <a:lnTo>
                      <a:pt x="681357" y="1082585"/>
                    </a:lnTo>
                    <a:lnTo>
                      <a:pt x="679228" y="1080399"/>
                    </a:lnTo>
                    <a:lnTo>
                      <a:pt x="679228" y="1078998"/>
                    </a:lnTo>
                    <a:lnTo>
                      <a:pt x="678499" y="1076813"/>
                    </a:lnTo>
                    <a:lnTo>
                      <a:pt x="679228" y="1076084"/>
                    </a:lnTo>
                    <a:lnTo>
                      <a:pt x="680629" y="1072498"/>
                    </a:lnTo>
                    <a:lnTo>
                      <a:pt x="680629" y="1070368"/>
                    </a:lnTo>
                    <a:lnTo>
                      <a:pt x="681357" y="1068911"/>
                    </a:lnTo>
                    <a:lnTo>
                      <a:pt x="682086" y="1067510"/>
                    </a:lnTo>
                    <a:lnTo>
                      <a:pt x="682086" y="1066053"/>
                    </a:lnTo>
                    <a:lnTo>
                      <a:pt x="681357" y="1064596"/>
                    </a:lnTo>
                    <a:lnTo>
                      <a:pt x="682086" y="1061739"/>
                    </a:lnTo>
                    <a:lnTo>
                      <a:pt x="680629" y="1059609"/>
                    </a:lnTo>
                    <a:lnTo>
                      <a:pt x="677771" y="1057424"/>
                    </a:lnTo>
                    <a:lnTo>
                      <a:pt x="677043" y="1056023"/>
                    </a:lnTo>
                    <a:lnTo>
                      <a:pt x="677771" y="1055294"/>
                    </a:lnTo>
                    <a:lnTo>
                      <a:pt x="677771" y="1053109"/>
                    </a:lnTo>
                    <a:lnTo>
                      <a:pt x="676314" y="1051708"/>
                    </a:lnTo>
                    <a:lnTo>
                      <a:pt x="677043" y="1050979"/>
                    </a:lnTo>
                    <a:lnTo>
                      <a:pt x="679228" y="1050251"/>
                    </a:lnTo>
                    <a:lnTo>
                      <a:pt x="679900" y="1049523"/>
                    </a:lnTo>
                    <a:lnTo>
                      <a:pt x="680629" y="1048850"/>
                    </a:lnTo>
                    <a:lnTo>
                      <a:pt x="681357" y="1047393"/>
                    </a:lnTo>
                    <a:lnTo>
                      <a:pt x="682814" y="1046665"/>
                    </a:lnTo>
                    <a:lnTo>
                      <a:pt x="684215" y="1045208"/>
                    </a:lnTo>
                    <a:lnTo>
                      <a:pt x="684215" y="1043807"/>
                    </a:lnTo>
                    <a:lnTo>
                      <a:pt x="683487" y="1042350"/>
                    </a:lnTo>
                    <a:lnTo>
                      <a:pt x="682086" y="1040220"/>
                    </a:lnTo>
                    <a:lnTo>
                      <a:pt x="680629" y="1038035"/>
                    </a:lnTo>
                    <a:lnTo>
                      <a:pt x="681357" y="1035905"/>
                    </a:lnTo>
                    <a:lnTo>
                      <a:pt x="679228" y="1030862"/>
                    </a:lnTo>
                    <a:lnTo>
                      <a:pt x="730894" y="1022961"/>
                    </a:lnTo>
                    <a:lnTo>
                      <a:pt x="727308" y="1022288"/>
                    </a:lnTo>
                    <a:lnTo>
                      <a:pt x="725179" y="1020831"/>
                    </a:lnTo>
                    <a:lnTo>
                      <a:pt x="720864" y="1017974"/>
                    </a:lnTo>
                    <a:lnTo>
                      <a:pt x="715820" y="1012930"/>
                    </a:lnTo>
                    <a:lnTo>
                      <a:pt x="715820" y="1010072"/>
                    </a:lnTo>
                    <a:lnTo>
                      <a:pt x="715092" y="1007214"/>
                    </a:lnTo>
                    <a:lnTo>
                      <a:pt x="712963" y="1007887"/>
                    </a:lnTo>
                    <a:lnTo>
                      <a:pt x="711506" y="1006486"/>
                    </a:lnTo>
                    <a:lnTo>
                      <a:pt x="710777" y="1006486"/>
                    </a:lnTo>
                    <a:lnTo>
                      <a:pt x="711506" y="1004300"/>
                    </a:lnTo>
                    <a:lnTo>
                      <a:pt x="710049" y="999985"/>
                    </a:lnTo>
                    <a:lnTo>
                      <a:pt x="710777" y="999313"/>
                    </a:lnTo>
                    <a:lnTo>
                      <a:pt x="712234" y="997856"/>
                    </a:lnTo>
                    <a:lnTo>
                      <a:pt x="712234" y="996399"/>
                    </a:lnTo>
                    <a:lnTo>
                      <a:pt x="710777" y="996399"/>
                    </a:lnTo>
                    <a:lnTo>
                      <a:pt x="710049" y="997128"/>
                    </a:lnTo>
                    <a:lnTo>
                      <a:pt x="708648" y="997856"/>
                    </a:lnTo>
                    <a:lnTo>
                      <a:pt x="707191" y="996399"/>
                    </a:lnTo>
                    <a:lnTo>
                      <a:pt x="702203" y="994998"/>
                    </a:lnTo>
                    <a:lnTo>
                      <a:pt x="701475" y="994270"/>
                    </a:lnTo>
                    <a:lnTo>
                      <a:pt x="692117" y="988498"/>
                    </a:lnTo>
                    <a:lnTo>
                      <a:pt x="691388" y="988498"/>
                    </a:lnTo>
                    <a:lnTo>
                      <a:pt x="690716" y="989226"/>
                    </a:lnTo>
                    <a:lnTo>
                      <a:pt x="687802" y="988498"/>
                    </a:lnTo>
                    <a:lnTo>
                      <a:pt x="687073" y="987825"/>
                    </a:lnTo>
                    <a:lnTo>
                      <a:pt x="686401" y="987825"/>
                    </a:lnTo>
                    <a:lnTo>
                      <a:pt x="686401" y="987097"/>
                    </a:lnTo>
                    <a:lnTo>
                      <a:pt x="687073" y="984239"/>
                    </a:lnTo>
                    <a:lnTo>
                      <a:pt x="687802" y="982054"/>
                    </a:lnTo>
                    <a:lnTo>
                      <a:pt x="689259" y="980597"/>
                    </a:lnTo>
                    <a:lnTo>
                      <a:pt x="689259" y="978467"/>
                    </a:lnTo>
                    <a:lnTo>
                      <a:pt x="688530" y="977739"/>
                    </a:lnTo>
                    <a:lnTo>
                      <a:pt x="687073" y="978467"/>
                    </a:lnTo>
                    <a:lnTo>
                      <a:pt x="686401" y="979196"/>
                    </a:lnTo>
                    <a:lnTo>
                      <a:pt x="685672" y="979196"/>
                    </a:lnTo>
                    <a:lnTo>
                      <a:pt x="684944" y="978467"/>
                    </a:lnTo>
                    <a:lnTo>
                      <a:pt x="685672" y="975609"/>
                    </a:lnTo>
                    <a:lnTo>
                      <a:pt x="685672" y="972023"/>
                    </a:lnTo>
                    <a:lnTo>
                      <a:pt x="684944" y="971294"/>
                    </a:lnTo>
                    <a:lnTo>
                      <a:pt x="684944" y="967708"/>
                    </a:lnTo>
                    <a:lnTo>
                      <a:pt x="679228" y="972751"/>
                    </a:lnTo>
                    <a:lnTo>
                      <a:pt x="676314" y="974881"/>
                    </a:lnTo>
                    <a:lnTo>
                      <a:pt x="674185" y="974881"/>
                    </a:lnTo>
                    <a:lnTo>
                      <a:pt x="673456" y="973424"/>
                    </a:lnTo>
                    <a:lnTo>
                      <a:pt x="673456" y="971294"/>
                    </a:lnTo>
                    <a:lnTo>
                      <a:pt x="672728" y="969165"/>
                    </a:lnTo>
                    <a:lnTo>
                      <a:pt x="671999" y="967708"/>
                    </a:lnTo>
                    <a:lnTo>
                      <a:pt x="669870" y="964122"/>
                    </a:lnTo>
                    <a:lnTo>
                      <a:pt x="669141" y="962665"/>
                    </a:lnTo>
                    <a:lnTo>
                      <a:pt x="669870" y="959807"/>
                    </a:lnTo>
                    <a:lnTo>
                      <a:pt x="667012" y="959078"/>
                    </a:lnTo>
                    <a:lnTo>
                      <a:pt x="665555" y="956220"/>
                    </a:lnTo>
                    <a:lnTo>
                      <a:pt x="669141" y="954763"/>
                    </a:lnTo>
                    <a:lnTo>
                      <a:pt x="668413" y="953363"/>
                    </a:lnTo>
                    <a:lnTo>
                      <a:pt x="669870" y="951177"/>
                    </a:lnTo>
                    <a:lnTo>
                      <a:pt x="669870" y="949776"/>
                    </a:lnTo>
                    <a:lnTo>
                      <a:pt x="669141" y="946190"/>
                    </a:lnTo>
                    <a:lnTo>
                      <a:pt x="668413" y="945461"/>
                    </a:lnTo>
                    <a:lnTo>
                      <a:pt x="668413" y="944733"/>
                    </a:lnTo>
                    <a:lnTo>
                      <a:pt x="670598" y="944733"/>
                    </a:lnTo>
                    <a:lnTo>
                      <a:pt x="674185" y="945461"/>
                    </a:lnTo>
                    <a:lnTo>
                      <a:pt x="674913" y="946190"/>
                    </a:lnTo>
                    <a:lnTo>
                      <a:pt x="675642" y="946862"/>
                    </a:lnTo>
                    <a:lnTo>
                      <a:pt x="674913" y="949776"/>
                    </a:lnTo>
                    <a:lnTo>
                      <a:pt x="674913" y="951177"/>
                    </a:lnTo>
                    <a:lnTo>
                      <a:pt x="676314" y="954035"/>
                    </a:lnTo>
                    <a:lnTo>
                      <a:pt x="678499" y="956949"/>
                    </a:lnTo>
                    <a:lnTo>
                      <a:pt x="681357" y="953363"/>
                    </a:lnTo>
                    <a:lnTo>
                      <a:pt x="685672" y="956220"/>
                    </a:lnTo>
                    <a:lnTo>
                      <a:pt x="686401" y="956220"/>
                    </a:lnTo>
                    <a:lnTo>
                      <a:pt x="690716" y="959078"/>
                    </a:lnTo>
                    <a:lnTo>
                      <a:pt x="692117" y="958350"/>
                    </a:lnTo>
                    <a:lnTo>
                      <a:pt x="693574" y="959078"/>
                    </a:lnTo>
                    <a:lnTo>
                      <a:pt x="694302" y="960535"/>
                    </a:lnTo>
                    <a:lnTo>
                      <a:pt x="695703" y="961264"/>
                    </a:lnTo>
                    <a:lnTo>
                      <a:pt x="696431" y="961264"/>
                    </a:lnTo>
                    <a:lnTo>
                      <a:pt x="696431" y="960535"/>
                    </a:lnTo>
                    <a:lnTo>
                      <a:pt x="697160" y="958350"/>
                    </a:lnTo>
                    <a:lnTo>
                      <a:pt x="697889" y="958350"/>
                    </a:lnTo>
                    <a:lnTo>
                      <a:pt x="700018" y="959078"/>
                    </a:lnTo>
                    <a:lnTo>
                      <a:pt x="700746" y="959078"/>
                    </a:lnTo>
                    <a:lnTo>
                      <a:pt x="701475" y="954763"/>
                    </a:lnTo>
                    <a:lnTo>
                      <a:pt x="700746" y="953363"/>
                    </a:lnTo>
                    <a:lnTo>
                      <a:pt x="698617" y="954035"/>
                    </a:lnTo>
                    <a:lnTo>
                      <a:pt x="697160" y="953363"/>
                    </a:lnTo>
                    <a:lnTo>
                      <a:pt x="696431" y="951177"/>
                    </a:lnTo>
                    <a:lnTo>
                      <a:pt x="698617" y="947591"/>
                    </a:lnTo>
                    <a:lnTo>
                      <a:pt x="699289" y="944733"/>
                    </a:lnTo>
                    <a:lnTo>
                      <a:pt x="698617" y="943276"/>
                    </a:lnTo>
                    <a:lnTo>
                      <a:pt x="697889" y="942603"/>
                    </a:lnTo>
                    <a:lnTo>
                      <a:pt x="698617" y="941146"/>
                    </a:lnTo>
                    <a:lnTo>
                      <a:pt x="700018" y="941146"/>
                    </a:lnTo>
                    <a:lnTo>
                      <a:pt x="701475" y="941146"/>
                    </a:lnTo>
                    <a:lnTo>
                      <a:pt x="702203" y="939689"/>
                    </a:lnTo>
                    <a:lnTo>
                      <a:pt x="704333" y="938961"/>
                    </a:lnTo>
                    <a:lnTo>
                      <a:pt x="705061" y="938288"/>
                    </a:lnTo>
                    <a:lnTo>
                      <a:pt x="703604" y="937560"/>
                    </a:lnTo>
                    <a:lnTo>
                      <a:pt x="700746" y="936831"/>
                    </a:lnTo>
                    <a:lnTo>
                      <a:pt x="694302" y="931116"/>
                    </a:lnTo>
                    <a:lnTo>
                      <a:pt x="690716" y="930387"/>
                    </a:lnTo>
                    <a:lnTo>
                      <a:pt x="690716" y="928930"/>
                    </a:lnTo>
                    <a:lnTo>
                      <a:pt x="697160" y="926801"/>
                    </a:lnTo>
                    <a:lnTo>
                      <a:pt x="699289" y="927529"/>
                    </a:lnTo>
                    <a:lnTo>
                      <a:pt x="699289" y="926801"/>
                    </a:lnTo>
                    <a:lnTo>
                      <a:pt x="700746" y="926072"/>
                    </a:lnTo>
                    <a:lnTo>
                      <a:pt x="699289" y="925344"/>
                    </a:lnTo>
                    <a:lnTo>
                      <a:pt x="699289" y="923887"/>
                    </a:lnTo>
                    <a:lnTo>
                      <a:pt x="696431" y="921757"/>
                    </a:lnTo>
                    <a:lnTo>
                      <a:pt x="693574" y="919628"/>
                    </a:lnTo>
                    <a:lnTo>
                      <a:pt x="692845" y="918899"/>
                    </a:lnTo>
                    <a:lnTo>
                      <a:pt x="692845" y="916714"/>
                    </a:lnTo>
                    <a:lnTo>
                      <a:pt x="693574" y="916042"/>
                    </a:lnTo>
                    <a:lnTo>
                      <a:pt x="694974" y="917443"/>
                    </a:lnTo>
                    <a:lnTo>
                      <a:pt x="695703" y="918171"/>
                    </a:lnTo>
                    <a:lnTo>
                      <a:pt x="697889" y="920300"/>
                    </a:lnTo>
                    <a:lnTo>
                      <a:pt x="700018" y="922486"/>
                    </a:lnTo>
                    <a:lnTo>
                      <a:pt x="700746" y="922486"/>
                    </a:lnTo>
                    <a:lnTo>
                      <a:pt x="700746" y="921029"/>
                    </a:lnTo>
                    <a:lnTo>
                      <a:pt x="701475" y="920300"/>
                    </a:lnTo>
                    <a:lnTo>
                      <a:pt x="702203" y="921029"/>
                    </a:lnTo>
                    <a:lnTo>
                      <a:pt x="705061" y="924615"/>
                    </a:lnTo>
                    <a:lnTo>
                      <a:pt x="705061" y="927529"/>
                    </a:lnTo>
                    <a:lnTo>
                      <a:pt x="705061" y="928202"/>
                    </a:lnTo>
                    <a:lnTo>
                      <a:pt x="705790" y="928930"/>
                    </a:lnTo>
                    <a:lnTo>
                      <a:pt x="705790" y="928202"/>
                    </a:lnTo>
                    <a:lnTo>
                      <a:pt x="706462" y="926801"/>
                    </a:lnTo>
                    <a:lnTo>
                      <a:pt x="706462" y="925344"/>
                    </a:lnTo>
                    <a:lnTo>
                      <a:pt x="708648" y="923214"/>
                    </a:lnTo>
                    <a:lnTo>
                      <a:pt x="712234" y="922486"/>
                    </a:lnTo>
                    <a:lnTo>
                      <a:pt x="712234" y="921757"/>
                    </a:lnTo>
                    <a:lnTo>
                      <a:pt x="712963" y="920300"/>
                    </a:lnTo>
                    <a:lnTo>
                      <a:pt x="711506" y="918899"/>
                    </a:lnTo>
                    <a:lnTo>
                      <a:pt x="711506" y="917443"/>
                    </a:lnTo>
                    <a:lnTo>
                      <a:pt x="718678" y="915313"/>
                    </a:lnTo>
                    <a:lnTo>
                      <a:pt x="719407" y="914585"/>
                    </a:lnTo>
                    <a:lnTo>
                      <a:pt x="720864" y="915313"/>
                    </a:lnTo>
                    <a:lnTo>
                      <a:pt x="722265" y="914585"/>
                    </a:lnTo>
                    <a:lnTo>
                      <a:pt x="723722" y="913856"/>
                    </a:lnTo>
                    <a:lnTo>
                      <a:pt x="724450" y="910998"/>
                    </a:lnTo>
                    <a:lnTo>
                      <a:pt x="725851" y="910270"/>
                    </a:lnTo>
                    <a:lnTo>
                      <a:pt x="725851" y="908140"/>
                    </a:lnTo>
                    <a:lnTo>
                      <a:pt x="727308" y="903826"/>
                    </a:lnTo>
                    <a:lnTo>
                      <a:pt x="728036" y="902369"/>
                    </a:lnTo>
                    <a:lnTo>
                      <a:pt x="728765" y="900239"/>
                    </a:lnTo>
                    <a:lnTo>
                      <a:pt x="730894" y="898054"/>
                    </a:lnTo>
                    <a:lnTo>
                      <a:pt x="736666" y="895924"/>
                    </a:lnTo>
                    <a:lnTo>
                      <a:pt x="734481" y="893066"/>
                    </a:lnTo>
                    <a:lnTo>
                      <a:pt x="735209" y="890881"/>
                    </a:lnTo>
                    <a:lnTo>
                      <a:pt x="735938" y="890881"/>
                    </a:lnTo>
                    <a:lnTo>
                      <a:pt x="735938" y="884437"/>
                    </a:lnTo>
                    <a:lnTo>
                      <a:pt x="735938" y="883708"/>
                    </a:lnTo>
                    <a:lnTo>
                      <a:pt x="735209" y="883708"/>
                    </a:lnTo>
                    <a:lnTo>
                      <a:pt x="733024" y="884437"/>
                    </a:lnTo>
                    <a:lnTo>
                      <a:pt x="730894" y="885837"/>
                    </a:lnTo>
                    <a:lnTo>
                      <a:pt x="730166" y="885837"/>
                    </a:lnTo>
                    <a:lnTo>
                      <a:pt x="727308" y="885165"/>
                    </a:lnTo>
                    <a:lnTo>
                      <a:pt x="726580" y="885837"/>
                    </a:lnTo>
                    <a:lnTo>
                      <a:pt x="724450" y="884437"/>
                    </a:lnTo>
                    <a:lnTo>
                      <a:pt x="725179" y="882251"/>
                    </a:lnTo>
                    <a:lnTo>
                      <a:pt x="724450" y="880850"/>
                    </a:lnTo>
                    <a:lnTo>
                      <a:pt x="726580" y="877264"/>
                    </a:lnTo>
                    <a:lnTo>
                      <a:pt x="725851" y="875078"/>
                    </a:lnTo>
                    <a:lnTo>
                      <a:pt x="724450" y="872949"/>
                    </a:lnTo>
                    <a:lnTo>
                      <a:pt x="722993" y="872949"/>
                    </a:lnTo>
                    <a:lnTo>
                      <a:pt x="720864" y="873677"/>
                    </a:lnTo>
                    <a:lnTo>
                      <a:pt x="718678" y="875807"/>
                    </a:lnTo>
                    <a:lnTo>
                      <a:pt x="718678" y="875807"/>
                    </a:lnTo>
                    <a:lnTo>
                      <a:pt x="717277" y="875807"/>
                    </a:lnTo>
                    <a:lnTo>
                      <a:pt x="716549" y="875078"/>
                    </a:lnTo>
                    <a:lnTo>
                      <a:pt x="716549" y="872220"/>
                    </a:lnTo>
                    <a:lnTo>
                      <a:pt x="717277" y="871492"/>
                    </a:lnTo>
                    <a:lnTo>
                      <a:pt x="717277" y="870763"/>
                    </a:lnTo>
                    <a:lnTo>
                      <a:pt x="717277" y="870091"/>
                    </a:lnTo>
                    <a:lnTo>
                      <a:pt x="716549" y="867906"/>
                    </a:lnTo>
                    <a:lnTo>
                      <a:pt x="717277" y="866505"/>
                    </a:lnTo>
                    <a:lnTo>
                      <a:pt x="717950" y="866505"/>
                    </a:lnTo>
                    <a:lnTo>
                      <a:pt x="719407" y="865048"/>
                    </a:lnTo>
                    <a:lnTo>
                      <a:pt x="720135" y="865776"/>
                    </a:lnTo>
                    <a:lnTo>
                      <a:pt x="721592" y="865776"/>
                    </a:lnTo>
                    <a:lnTo>
                      <a:pt x="722265" y="865048"/>
                    </a:lnTo>
                    <a:lnTo>
                      <a:pt x="721592" y="865048"/>
                    </a:lnTo>
                    <a:lnTo>
                      <a:pt x="721592" y="864319"/>
                    </a:lnTo>
                    <a:lnTo>
                      <a:pt x="721592" y="863591"/>
                    </a:lnTo>
                    <a:lnTo>
                      <a:pt x="722993" y="862918"/>
                    </a:lnTo>
                    <a:lnTo>
                      <a:pt x="722993" y="862190"/>
                    </a:lnTo>
                    <a:lnTo>
                      <a:pt x="722993" y="861461"/>
                    </a:lnTo>
                    <a:lnTo>
                      <a:pt x="724450" y="861461"/>
                    </a:lnTo>
                    <a:lnTo>
                      <a:pt x="725851" y="860733"/>
                    </a:lnTo>
                    <a:lnTo>
                      <a:pt x="725179" y="860004"/>
                    </a:lnTo>
                    <a:lnTo>
                      <a:pt x="724450" y="858603"/>
                    </a:lnTo>
                    <a:lnTo>
                      <a:pt x="725179" y="858603"/>
                    </a:lnTo>
                    <a:lnTo>
                      <a:pt x="726580" y="858603"/>
                    </a:lnTo>
                    <a:lnTo>
                      <a:pt x="726580" y="857875"/>
                    </a:lnTo>
                    <a:lnTo>
                      <a:pt x="725851" y="857146"/>
                    </a:lnTo>
                    <a:lnTo>
                      <a:pt x="724450" y="856418"/>
                    </a:lnTo>
                    <a:lnTo>
                      <a:pt x="722993" y="855689"/>
                    </a:lnTo>
                    <a:lnTo>
                      <a:pt x="721592" y="855689"/>
                    </a:lnTo>
                    <a:lnTo>
                      <a:pt x="720864" y="855689"/>
                    </a:lnTo>
                    <a:lnTo>
                      <a:pt x="721592" y="854288"/>
                    </a:lnTo>
                    <a:lnTo>
                      <a:pt x="727308" y="855017"/>
                    </a:lnTo>
                    <a:lnTo>
                      <a:pt x="729437" y="855017"/>
                    </a:lnTo>
                    <a:lnTo>
                      <a:pt x="733752" y="855017"/>
                    </a:lnTo>
                    <a:lnTo>
                      <a:pt x="734481" y="855689"/>
                    </a:lnTo>
                    <a:lnTo>
                      <a:pt x="735209" y="856418"/>
                    </a:lnTo>
                    <a:lnTo>
                      <a:pt x="735938" y="856418"/>
                    </a:lnTo>
                    <a:lnTo>
                      <a:pt x="736666" y="855689"/>
                    </a:lnTo>
                    <a:lnTo>
                      <a:pt x="737339" y="855689"/>
                    </a:lnTo>
                    <a:lnTo>
                      <a:pt x="738796" y="855689"/>
                    </a:lnTo>
                    <a:lnTo>
                      <a:pt x="739524" y="855689"/>
                    </a:lnTo>
                    <a:lnTo>
                      <a:pt x="740253" y="855017"/>
                    </a:lnTo>
                    <a:lnTo>
                      <a:pt x="740253" y="854288"/>
                    </a:lnTo>
                    <a:lnTo>
                      <a:pt x="739524" y="854288"/>
                    </a:lnTo>
                    <a:lnTo>
                      <a:pt x="738796" y="853560"/>
                    </a:lnTo>
                    <a:lnTo>
                      <a:pt x="738067" y="853560"/>
                    </a:lnTo>
                    <a:lnTo>
                      <a:pt x="736666" y="853560"/>
                    </a:lnTo>
                    <a:lnTo>
                      <a:pt x="735938" y="852832"/>
                    </a:lnTo>
                    <a:lnTo>
                      <a:pt x="734481" y="852832"/>
                    </a:lnTo>
                    <a:lnTo>
                      <a:pt x="734481" y="849974"/>
                    </a:lnTo>
                    <a:lnTo>
                      <a:pt x="733024" y="848517"/>
                    </a:lnTo>
                    <a:lnTo>
                      <a:pt x="732351" y="847116"/>
                    </a:lnTo>
                    <a:lnTo>
                      <a:pt x="730166" y="846387"/>
                    </a:lnTo>
                    <a:lnTo>
                      <a:pt x="729437" y="844930"/>
                    </a:lnTo>
                    <a:lnTo>
                      <a:pt x="730166" y="844202"/>
                    </a:lnTo>
                    <a:lnTo>
                      <a:pt x="730166" y="843529"/>
                    </a:lnTo>
                    <a:lnTo>
                      <a:pt x="730894" y="842072"/>
                    </a:lnTo>
                    <a:lnTo>
                      <a:pt x="732351" y="842072"/>
                    </a:lnTo>
                    <a:lnTo>
                      <a:pt x="733752" y="842072"/>
                    </a:lnTo>
                    <a:lnTo>
                      <a:pt x="735938" y="840616"/>
                    </a:lnTo>
                    <a:lnTo>
                      <a:pt x="736666" y="841344"/>
                    </a:lnTo>
                    <a:lnTo>
                      <a:pt x="738067" y="842801"/>
                    </a:lnTo>
                    <a:lnTo>
                      <a:pt x="738796" y="843529"/>
                    </a:lnTo>
                    <a:lnTo>
                      <a:pt x="739524" y="844202"/>
                    </a:lnTo>
                    <a:lnTo>
                      <a:pt x="741654" y="844202"/>
                    </a:lnTo>
                    <a:lnTo>
                      <a:pt x="743110" y="842801"/>
                    </a:lnTo>
                    <a:lnTo>
                      <a:pt x="743110" y="839943"/>
                    </a:lnTo>
                    <a:lnTo>
                      <a:pt x="744511" y="839215"/>
                    </a:lnTo>
                    <a:lnTo>
                      <a:pt x="746697" y="837758"/>
                    </a:lnTo>
                    <a:lnTo>
                      <a:pt x="746697" y="837029"/>
                    </a:lnTo>
                    <a:lnTo>
                      <a:pt x="746697" y="834900"/>
                    </a:lnTo>
                    <a:lnTo>
                      <a:pt x="746697" y="833443"/>
                    </a:lnTo>
                    <a:lnTo>
                      <a:pt x="746697" y="832042"/>
                    </a:lnTo>
                    <a:lnTo>
                      <a:pt x="747425" y="832042"/>
                    </a:lnTo>
                    <a:lnTo>
                      <a:pt x="748154" y="833443"/>
                    </a:lnTo>
                    <a:lnTo>
                      <a:pt x="749555" y="834900"/>
                    </a:lnTo>
                    <a:lnTo>
                      <a:pt x="749555" y="836357"/>
                    </a:lnTo>
                    <a:lnTo>
                      <a:pt x="748826" y="839943"/>
                    </a:lnTo>
                    <a:lnTo>
                      <a:pt x="748154" y="841344"/>
                    </a:lnTo>
                    <a:lnTo>
                      <a:pt x="748826" y="842072"/>
                    </a:lnTo>
                    <a:lnTo>
                      <a:pt x="748826" y="842801"/>
                    </a:lnTo>
                    <a:lnTo>
                      <a:pt x="749555" y="842072"/>
                    </a:lnTo>
                    <a:lnTo>
                      <a:pt x="750283" y="842801"/>
                    </a:lnTo>
                    <a:lnTo>
                      <a:pt x="751012" y="843529"/>
                    </a:lnTo>
                    <a:lnTo>
                      <a:pt x="751012" y="844930"/>
                    </a:lnTo>
                    <a:lnTo>
                      <a:pt x="751012" y="846387"/>
                    </a:lnTo>
                    <a:lnTo>
                      <a:pt x="751012" y="847844"/>
                    </a:lnTo>
                    <a:lnTo>
                      <a:pt x="750283" y="850702"/>
                    </a:lnTo>
                    <a:lnTo>
                      <a:pt x="748826" y="852832"/>
                    </a:lnTo>
                    <a:lnTo>
                      <a:pt x="748826" y="855017"/>
                    </a:lnTo>
                    <a:lnTo>
                      <a:pt x="749555" y="855689"/>
                    </a:lnTo>
                    <a:lnTo>
                      <a:pt x="750283" y="855689"/>
                    </a:lnTo>
                    <a:lnTo>
                      <a:pt x="750283" y="852832"/>
                    </a:lnTo>
                    <a:lnTo>
                      <a:pt x="751012" y="852103"/>
                    </a:lnTo>
                    <a:lnTo>
                      <a:pt x="751740" y="852103"/>
                    </a:lnTo>
                    <a:lnTo>
                      <a:pt x="751740" y="851431"/>
                    </a:lnTo>
                    <a:lnTo>
                      <a:pt x="751740" y="850702"/>
                    </a:lnTo>
                    <a:lnTo>
                      <a:pt x="752413" y="849974"/>
                    </a:lnTo>
                    <a:lnTo>
                      <a:pt x="752413" y="849245"/>
                    </a:lnTo>
                    <a:lnTo>
                      <a:pt x="753870" y="849245"/>
                    </a:lnTo>
                    <a:lnTo>
                      <a:pt x="753870" y="847844"/>
                    </a:lnTo>
                    <a:lnTo>
                      <a:pt x="753870" y="846387"/>
                    </a:lnTo>
                    <a:lnTo>
                      <a:pt x="754598" y="846387"/>
                    </a:lnTo>
                    <a:lnTo>
                      <a:pt x="754598" y="845659"/>
                    </a:lnTo>
                    <a:lnTo>
                      <a:pt x="754598" y="842801"/>
                    </a:lnTo>
                    <a:lnTo>
                      <a:pt x="755327" y="842072"/>
                    </a:lnTo>
                    <a:lnTo>
                      <a:pt x="756728" y="841344"/>
                    </a:lnTo>
                    <a:lnTo>
                      <a:pt x="757456" y="841344"/>
                    </a:lnTo>
                    <a:lnTo>
                      <a:pt x="756728" y="839943"/>
                    </a:lnTo>
                    <a:lnTo>
                      <a:pt x="755999" y="839943"/>
                    </a:lnTo>
                    <a:lnTo>
                      <a:pt x="754598" y="840616"/>
                    </a:lnTo>
                    <a:lnTo>
                      <a:pt x="753870" y="839943"/>
                    </a:lnTo>
                    <a:lnTo>
                      <a:pt x="754598" y="838486"/>
                    </a:lnTo>
                    <a:lnTo>
                      <a:pt x="754598" y="837758"/>
                    </a:lnTo>
                    <a:lnTo>
                      <a:pt x="755999" y="836357"/>
                    </a:lnTo>
                    <a:lnTo>
                      <a:pt x="756728" y="834171"/>
                    </a:lnTo>
                    <a:lnTo>
                      <a:pt x="756728" y="833443"/>
                    </a:lnTo>
                    <a:lnTo>
                      <a:pt x="757456" y="832042"/>
                    </a:lnTo>
                    <a:lnTo>
                      <a:pt x="756728" y="831313"/>
                    </a:lnTo>
                    <a:lnTo>
                      <a:pt x="757456" y="830585"/>
                    </a:lnTo>
                    <a:lnTo>
                      <a:pt x="758185" y="830585"/>
                    </a:lnTo>
                    <a:lnTo>
                      <a:pt x="758913" y="828455"/>
                    </a:lnTo>
                    <a:lnTo>
                      <a:pt x="761042" y="828455"/>
                    </a:lnTo>
                    <a:lnTo>
                      <a:pt x="760314" y="827727"/>
                    </a:lnTo>
                    <a:lnTo>
                      <a:pt x="762500" y="828455"/>
                    </a:lnTo>
                    <a:lnTo>
                      <a:pt x="762500" y="829128"/>
                    </a:lnTo>
                    <a:lnTo>
                      <a:pt x="762500" y="829856"/>
                    </a:lnTo>
                    <a:lnTo>
                      <a:pt x="763228" y="831313"/>
                    </a:lnTo>
                    <a:lnTo>
                      <a:pt x="763228" y="832042"/>
                    </a:lnTo>
                    <a:lnTo>
                      <a:pt x="765357" y="832714"/>
                    </a:lnTo>
                    <a:lnTo>
                      <a:pt x="766814" y="832042"/>
                    </a:lnTo>
                    <a:lnTo>
                      <a:pt x="766086" y="831313"/>
                    </a:lnTo>
                    <a:lnTo>
                      <a:pt x="765357" y="829856"/>
                    </a:lnTo>
                    <a:lnTo>
                      <a:pt x="765357" y="829128"/>
                    </a:lnTo>
                    <a:lnTo>
                      <a:pt x="765357" y="828455"/>
                    </a:lnTo>
                    <a:lnTo>
                      <a:pt x="765357" y="827727"/>
                    </a:lnTo>
                    <a:lnTo>
                      <a:pt x="766814" y="828455"/>
                    </a:lnTo>
                    <a:lnTo>
                      <a:pt x="767487" y="829128"/>
                    </a:lnTo>
                    <a:lnTo>
                      <a:pt x="768215" y="829128"/>
                    </a:lnTo>
                    <a:lnTo>
                      <a:pt x="768215" y="828455"/>
                    </a:lnTo>
                    <a:lnTo>
                      <a:pt x="768215" y="827727"/>
                    </a:lnTo>
                    <a:lnTo>
                      <a:pt x="766814" y="826270"/>
                    </a:lnTo>
                    <a:lnTo>
                      <a:pt x="764629" y="824869"/>
                    </a:lnTo>
                    <a:lnTo>
                      <a:pt x="763900" y="824869"/>
                    </a:lnTo>
                    <a:lnTo>
                      <a:pt x="761042" y="823412"/>
                    </a:lnTo>
                    <a:lnTo>
                      <a:pt x="759642" y="822684"/>
                    </a:lnTo>
                    <a:lnTo>
                      <a:pt x="758913" y="821955"/>
                    </a:lnTo>
                    <a:lnTo>
                      <a:pt x="758185" y="821955"/>
                    </a:lnTo>
                    <a:lnTo>
                      <a:pt x="756728" y="821955"/>
                    </a:lnTo>
                    <a:lnTo>
                      <a:pt x="754598" y="821955"/>
                    </a:lnTo>
                    <a:lnTo>
                      <a:pt x="753141" y="822684"/>
                    </a:lnTo>
                    <a:lnTo>
                      <a:pt x="750283" y="821955"/>
                    </a:lnTo>
                    <a:lnTo>
                      <a:pt x="747425" y="823412"/>
                    </a:lnTo>
                    <a:lnTo>
                      <a:pt x="745968" y="824140"/>
                    </a:lnTo>
                    <a:lnTo>
                      <a:pt x="745240" y="824140"/>
                    </a:lnTo>
                    <a:lnTo>
                      <a:pt x="743110" y="825541"/>
                    </a:lnTo>
                    <a:lnTo>
                      <a:pt x="742382" y="825541"/>
                    </a:lnTo>
                    <a:lnTo>
                      <a:pt x="741654" y="824869"/>
                    </a:lnTo>
                    <a:lnTo>
                      <a:pt x="741654" y="823412"/>
                    </a:lnTo>
                    <a:lnTo>
                      <a:pt x="742382" y="822684"/>
                    </a:lnTo>
                    <a:lnTo>
                      <a:pt x="743839" y="822684"/>
                    </a:lnTo>
                    <a:lnTo>
                      <a:pt x="746697" y="821283"/>
                    </a:lnTo>
                    <a:lnTo>
                      <a:pt x="748826" y="820554"/>
                    </a:lnTo>
                    <a:lnTo>
                      <a:pt x="750283" y="819826"/>
                    </a:lnTo>
                    <a:lnTo>
                      <a:pt x="752413" y="819826"/>
                    </a:lnTo>
                    <a:lnTo>
                      <a:pt x="753870" y="819826"/>
                    </a:lnTo>
                    <a:lnTo>
                      <a:pt x="754598" y="820554"/>
                    </a:lnTo>
                    <a:lnTo>
                      <a:pt x="755999" y="820554"/>
                    </a:lnTo>
                    <a:lnTo>
                      <a:pt x="756728" y="819826"/>
                    </a:lnTo>
                    <a:lnTo>
                      <a:pt x="757456" y="819097"/>
                    </a:lnTo>
                    <a:lnTo>
                      <a:pt x="757456" y="818369"/>
                    </a:lnTo>
                    <a:lnTo>
                      <a:pt x="763228" y="818369"/>
                    </a:lnTo>
                    <a:lnTo>
                      <a:pt x="763228" y="819097"/>
                    </a:lnTo>
                    <a:lnTo>
                      <a:pt x="763228" y="819826"/>
                    </a:lnTo>
                    <a:lnTo>
                      <a:pt x="764629" y="819826"/>
                    </a:lnTo>
                    <a:lnTo>
                      <a:pt x="765357" y="819097"/>
                    </a:lnTo>
                    <a:lnTo>
                      <a:pt x="766086" y="818369"/>
                    </a:lnTo>
                    <a:lnTo>
                      <a:pt x="766086" y="817640"/>
                    </a:lnTo>
                    <a:lnTo>
                      <a:pt x="764629" y="815511"/>
                    </a:lnTo>
                    <a:lnTo>
                      <a:pt x="762500" y="813381"/>
                    </a:lnTo>
                    <a:lnTo>
                      <a:pt x="762500" y="812653"/>
                    </a:lnTo>
                    <a:lnTo>
                      <a:pt x="762500" y="811196"/>
                    </a:lnTo>
                    <a:lnTo>
                      <a:pt x="762500" y="809795"/>
                    </a:lnTo>
                    <a:lnTo>
                      <a:pt x="761771" y="809066"/>
                    </a:lnTo>
                    <a:lnTo>
                      <a:pt x="762500" y="808338"/>
                    </a:lnTo>
                    <a:lnTo>
                      <a:pt x="762500" y="807609"/>
                    </a:lnTo>
                    <a:lnTo>
                      <a:pt x="760314" y="805480"/>
                    </a:lnTo>
                    <a:lnTo>
                      <a:pt x="759642" y="804023"/>
                    </a:lnTo>
                    <a:lnTo>
                      <a:pt x="758185" y="802566"/>
                    </a:lnTo>
                    <a:lnTo>
                      <a:pt x="756728" y="801894"/>
                    </a:lnTo>
                    <a:lnTo>
                      <a:pt x="755999" y="802566"/>
                    </a:lnTo>
                    <a:lnTo>
                      <a:pt x="753141" y="804023"/>
                    </a:lnTo>
                    <a:lnTo>
                      <a:pt x="751012" y="805480"/>
                    </a:lnTo>
                    <a:lnTo>
                      <a:pt x="750283" y="804752"/>
                    </a:lnTo>
                    <a:lnTo>
                      <a:pt x="749555" y="804023"/>
                    </a:lnTo>
                    <a:lnTo>
                      <a:pt x="749555" y="801894"/>
                    </a:lnTo>
                    <a:lnTo>
                      <a:pt x="750283" y="801165"/>
                    </a:lnTo>
                    <a:lnTo>
                      <a:pt x="750283" y="799708"/>
                    </a:lnTo>
                    <a:lnTo>
                      <a:pt x="749555" y="798980"/>
                    </a:lnTo>
                    <a:lnTo>
                      <a:pt x="748154" y="798307"/>
                    </a:lnTo>
                    <a:lnTo>
                      <a:pt x="747425" y="798307"/>
                    </a:lnTo>
                    <a:lnTo>
                      <a:pt x="746697" y="798980"/>
                    </a:lnTo>
                    <a:lnTo>
                      <a:pt x="745240" y="799708"/>
                    </a:lnTo>
                    <a:lnTo>
                      <a:pt x="743839" y="799708"/>
                    </a:lnTo>
                    <a:lnTo>
                      <a:pt x="743110" y="799708"/>
                    </a:lnTo>
                    <a:lnTo>
                      <a:pt x="739524" y="799708"/>
                    </a:lnTo>
                    <a:lnTo>
                      <a:pt x="738067" y="799708"/>
                    </a:lnTo>
                    <a:lnTo>
                      <a:pt x="737339" y="798980"/>
                    </a:lnTo>
                    <a:lnTo>
                      <a:pt x="736666" y="798307"/>
                    </a:lnTo>
                    <a:lnTo>
                      <a:pt x="735938" y="797579"/>
                    </a:lnTo>
                    <a:lnTo>
                      <a:pt x="735209" y="796850"/>
                    </a:lnTo>
                    <a:lnTo>
                      <a:pt x="735938" y="796122"/>
                    </a:lnTo>
                    <a:lnTo>
                      <a:pt x="737339" y="794721"/>
                    </a:lnTo>
                    <a:lnTo>
                      <a:pt x="738067" y="794721"/>
                    </a:lnTo>
                    <a:lnTo>
                      <a:pt x="739524" y="793992"/>
                    </a:lnTo>
                    <a:lnTo>
                      <a:pt x="740253" y="793264"/>
                    </a:lnTo>
                    <a:lnTo>
                      <a:pt x="740925" y="792535"/>
                    </a:lnTo>
                    <a:lnTo>
                      <a:pt x="742382" y="792535"/>
                    </a:lnTo>
                    <a:lnTo>
                      <a:pt x="744511" y="793992"/>
                    </a:lnTo>
                    <a:lnTo>
                      <a:pt x="745968" y="793992"/>
                    </a:lnTo>
                    <a:lnTo>
                      <a:pt x="746697" y="793992"/>
                    </a:lnTo>
                    <a:lnTo>
                      <a:pt x="746697" y="795393"/>
                    </a:lnTo>
                    <a:lnTo>
                      <a:pt x="748154" y="796122"/>
                    </a:lnTo>
                    <a:lnTo>
                      <a:pt x="749555" y="795393"/>
                    </a:lnTo>
                    <a:lnTo>
                      <a:pt x="750283" y="795393"/>
                    </a:lnTo>
                    <a:lnTo>
                      <a:pt x="751012" y="794721"/>
                    </a:lnTo>
                    <a:lnTo>
                      <a:pt x="751740" y="794721"/>
                    </a:lnTo>
                    <a:lnTo>
                      <a:pt x="752413" y="795393"/>
                    </a:lnTo>
                    <a:lnTo>
                      <a:pt x="753141" y="796122"/>
                    </a:lnTo>
                    <a:lnTo>
                      <a:pt x="753870" y="796122"/>
                    </a:lnTo>
                    <a:lnTo>
                      <a:pt x="754598" y="796122"/>
                    </a:lnTo>
                    <a:lnTo>
                      <a:pt x="755999" y="795393"/>
                    </a:lnTo>
                    <a:lnTo>
                      <a:pt x="755999" y="794721"/>
                    </a:lnTo>
                    <a:lnTo>
                      <a:pt x="755327" y="793992"/>
                    </a:lnTo>
                    <a:lnTo>
                      <a:pt x="755327" y="793264"/>
                    </a:lnTo>
                    <a:lnTo>
                      <a:pt x="755999" y="791807"/>
                    </a:lnTo>
                    <a:lnTo>
                      <a:pt x="753870" y="789678"/>
                    </a:lnTo>
                    <a:lnTo>
                      <a:pt x="753870" y="787492"/>
                    </a:lnTo>
                    <a:lnTo>
                      <a:pt x="754598" y="786091"/>
                    </a:lnTo>
                    <a:lnTo>
                      <a:pt x="755327" y="785363"/>
                    </a:lnTo>
                    <a:lnTo>
                      <a:pt x="755327" y="784634"/>
                    </a:lnTo>
                    <a:lnTo>
                      <a:pt x="753870" y="784634"/>
                    </a:lnTo>
                    <a:lnTo>
                      <a:pt x="753870" y="783233"/>
                    </a:lnTo>
                    <a:lnTo>
                      <a:pt x="754598" y="782505"/>
                    </a:lnTo>
                    <a:lnTo>
                      <a:pt x="755327" y="781776"/>
                    </a:lnTo>
                    <a:lnTo>
                      <a:pt x="757456" y="781048"/>
                    </a:lnTo>
                    <a:lnTo>
                      <a:pt x="758185" y="780319"/>
                    </a:lnTo>
                    <a:lnTo>
                      <a:pt x="758185" y="779591"/>
                    </a:lnTo>
                    <a:lnTo>
                      <a:pt x="758913" y="778918"/>
                    </a:lnTo>
                    <a:lnTo>
                      <a:pt x="760314" y="777461"/>
                    </a:lnTo>
                    <a:lnTo>
                      <a:pt x="762500" y="776733"/>
                    </a:lnTo>
                    <a:lnTo>
                      <a:pt x="763228" y="776733"/>
                    </a:lnTo>
                    <a:lnTo>
                      <a:pt x="764629" y="776004"/>
                    </a:lnTo>
                    <a:lnTo>
                      <a:pt x="766086" y="776733"/>
                    </a:lnTo>
                    <a:lnTo>
                      <a:pt x="768215" y="777461"/>
                    </a:lnTo>
                    <a:lnTo>
                      <a:pt x="768944" y="776004"/>
                    </a:lnTo>
                    <a:lnTo>
                      <a:pt x="768944" y="775332"/>
                    </a:lnTo>
                    <a:lnTo>
                      <a:pt x="771129" y="775332"/>
                    </a:lnTo>
                    <a:lnTo>
                      <a:pt x="773259" y="775332"/>
                    </a:lnTo>
                    <a:lnTo>
                      <a:pt x="777574" y="774604"/>
                    </a:lnTo>
                    <a:lnTo>
                      <a:pt x="779703" y="772418"/>
                    </a:lnTo>
                    <a:lnTo>
                      <a:pt x="779703" y="771746"/>
                    </a:lnTo>
                    <a:lnTo>
                      <a:pt x="779703" y="771017"/>
                    </a:lnTo>
                    <a:lnTo>
                      <a:pt x="778974" y="770289"/>
                    </a:lnTo>
                    <a:lnTo>
                      <a:pt x="778302" y="769560"/>
                    </a:lnTo>
                    <a:lnTo>
                      <a:pt x="778302" y="768832"/>
                    </a:lnTo>
                    <a:lnTo>
                      <a:pt x="779703" y="768832"/>
                    </a:lnTo>
                    <a:lnTo>
                      <a:pt x="780431" y="768832"/>
                    </a:lnTo>
                    <a:lnTo>
                      <a:pt x="780431" y="767431"/>
                    </a:lnTo>
                    <a:lnTo>
                      <a:pt x="781160" y="764517"/>
                    </a:lnTo>
                    <a:lnTo>
                      <a:pt x="782617" y="767431"/>
                    </a:lnTo>
                    <a:lnTo>
                      <a:pt x="783289" y="768832"/>
                    </a:lnTo>
                    <a:lnTo>
                      <a:pt x="784018" y="765974"/>
                    </a:lnTo>
                    <a:lnTo>
                      <a:pt x="784746" y="764517"/>
                    </a:lnTo>
                    <a:lnTo>
                      <a:pt x="784746" y="763116"/>
                    </a:lnTo>
                    <a:lnTo>
                      <a:pt x="784746" y="761659"/>
                    </a:lnTo>
                    <a:lnTo>
                      <a:pt x="785475" y="760930"/>
                    </a:lnTo>
                    <a:lnTo>
                      <a:pt x="784746" y="760258"/>
                    </a:lnTo>
                    <a:lnTo>
                      <a:pt x="784746" y="757344"/>
                    </a:lnTo>
                    <a:lnTo>
                      <a:pt x="785475" y="757344"/>
                    </a:lnTo>
                    <a:lnTo>
                      <a:pt x="786876" y="758073"/>
                    </a:lnTo>
                    <a:lnTo>
                      <a:pt x="786876" y="759529"/>
                    </a:lnTo>
                    <a:lnTo>
                      <a:pt x="786876" y="760258"/>
                    </a:lnTo>
                    <a:lnTo>
                      <a:pt x="789061" y="760930"/>
                    </a:lnTo>
                    <a:lnTo>
                      <a:pt x="790462" y="760930"/>
                    </a:lnTo>
                    <a:lnTo>
                      <a:pt x="790462" y="760258"/>
                    </a:lnTo>
                    <a:lnTo>
                      <a:pt x="790462" y="758801"/>
                    </a:lnTo>
                    <a:lnTo>
                      <a:pt x="792648" y="758801"/>
                    </a:lnTo>
                    <a:lnTo>
                      <a:pt x="792648" y="756672"/>
                    </a:lnTo>
                    <a:lnTo>
                      <a:pt x="794777" y="758073"/>
                    </a:lnTo>
                    <a:lnTo>
                      <a:pt x="795505" y="758073"/>
                    </a:lnTo>
                    <a:lnTo>
                      <a:pt x="796234" y="760930"/>
                    </a:lnTo>
                    <a:lnTo>
                      <a:pt x="796962" y="761659"/>
                    </a:lnTo>
                    <a:lnTo>
                      <a:pt x="798363" y="760930"/>
                    </a:lnTo>
                    <a:lnTo>
                      <a:pt x="799820" y="760258"/>
                    </a:lnTo>
                    <a:lnTo>
                      <a:pt x="799820" y="759529"/>
                    </a:lnTo>
                    <a:lnTo>
                      <a:pt x="799092" y="758073"/>
                    </a:lnTo>
                    <a:lnTo>
                      <a:pt x="797691" y="755943"/>
                    </a:lnTo>
                    <a:lnTo>
                      <a:pt x="797691" y="755215"/>
                    </a:lnTo>
                    <a:lnTo>
                      <a:pt x="798363" y="754486"/>
                    </a:lnTo>
                    <a:lnTo>
                      <a:pt x="800549" y="755215"/>
                    </a:lnTo>
                    <a:lnTo>
                      <a:pt x="801950" y="755215"/>
                    </a:lnTo>
                    <a:lnTo>
                      <a:pt x="801950" y="754486"/>
                    </a:lnTo>
                    <a:lnTo>
                      <a:pt x="802678" y="753758"/>
                    </a:lnTo>
                    <a:lnTo>
                      <a:pt x="804864" y="754486"/>
                    </a:lnTo>
                    <a:lnTo>
                      <a:pt x="806265" y="755215"/>
                    </a:lnTo>
                    <a:lnTo>
                      <a:pt x="806993" y="754486"/>
                    </a:lnTo>
                    <a:lnTo>
                      <a:pt x="806993" y="753758"/>
                    </a:lnTo>
                    <a:lnTo>
                      <a:pt x="806265" y="753085"/>
                    </a:lnTo>
                    <a:lnTo>
                      <a:pt x="803407" y="750900"/>
                    </a:lnTo>
                    <a:lnTo>
                      <a:pt x="802678" y="749443"/>
                    </a:lnTo>
                    <a:lnTo>
                      <a:pt x="802678" y="748770"/>
                    </a:lnTo>
                    <a:lnTo>
                      <a:pt x="803407" y="748770"/>
                    </a:lnTo>
                    <a:lnTo>
                      <a:pt x="803407" y="747313"/>
                    </a:lnTo>
                    <a:lnTo>
                      <a:pt x="801950" y="745856"/>
                    </a:lnTo>
                    <a:lnTo>
                      <a:pt x="802678" y="743727"/>
                    </a:lnTo>
                    <a:lnTo>
                      <a:pt x="802678" y="742998"/>
                    </a:lnTo>
                    <a:lnTo>
                      <a:pt x="801950" y="742270"/>
                    </a:lnTo>
                    <a:lnTo>
                      <a:pt x="801277" y="742998"/>
                    </a:lnTo>
                    <a:lnTo>
                      <a:pt x="800549" y="743727"/>
                    </a:lnTo>
                    <a:lnTo>
                      <a:pt x="799092" y="743727"/>
                    </a:lnTo>
                    <a:lnTo>
                      <a:pt x="798363" y="742998"/>
                    </a:lnTo>
                    <a:lnTo>
                      <a:pt x="797691" y="741598"/>
                    </a:lnTo>
                    <a:lnTo>
                      <a:pt x="797691" y="739412"/>
                    </a:lnTo>
                    <a:lnTo>
                      <a:pt x="797691" y="737955"/>
                    </a:lnTo>
                    <a:lnTo>
                      <a:pt x="799092" y="735826"/>
                    </a:lnTo>
                    <a:lnTo>
                      <a:pt x="799092" y="734369"/>
                    </a:lnTo>
                    <a:lnTo>
                      <a:pt x="799092" y="732968"/>
                    </a:lnTo>
                    <a:lnTo>
                      <a:pt x="799820" y="730110"/>
                    </a:lnTo>
                    <a:lnTo>
                      <a:pt x="801277" y="729381"/>
                    </a:lnTo>
                    <a:lnTo>
                      <a:pt x="801950" y="727924"/>
                    </a:lnTo>
                    <a:lnTo>
                      <a:pt x="801950" y="726524"/>
                    </a:lnTo>
                    <a:lnTo>
                      <a:pt x="801277" y="725067"/>
                    </a:lnTo>
                    <a:lnTo>
                      <a:pt x="800549" y="723610"/>
                    </a:lnTo>
                    <a:lnTo>
                      <a:pt x="799092" y="722881"/>
                    </a:lnTo>
                    <a:lnTo>
                      <a:pt x="799092" y="721480"/>
                    </a:lnTo>
                    <a:lnTo>
                      <a:pt x="799820" y="720752"/>
                    </a:lnTo>
                    <a:lnTo>
                      <a:pt x="800549" y="720023"/>
                    </a:lnTo>
                    <a:lnTo>
                      <a:pt x="800549" y="719295"/>
                    </a:lnTo>
                    <a:lnTo>
                      <a:pt x="800549" y="717894"/>
                    </a:lnTo>
                    <a:lnTo>
                      <a:pt x="800549" y="717165"/>
                    </a:lnTo>
                    <a:lnTo>
                      <a:pt x="801277" y="716437"/>
                    </a:lnTo>
                    <a:lnTo>
                      <a:pt x="804135" y="713579"/>
                    </a:lnTo>
                    <a:lnTo>
                      <a:pt x="804135" y="712122"/>
                    </a:lnTo>
                    <a:lnTo>
                      <a:pt x="804135" y="710721"/>
                    </a:lnTo>
                    <a:lnTo>
                      <a:pt x="804864" y="709993"/>
                    </a:lnTo>
                    <a:lnTo>
                      <a:pt x="806265" y="709993"/>
                    </a:lnTo>
                    <a:lnTo>
                      <a:pt x="807721" y="709993"/>
                    </a:lnTo>
                    <a:lnTo>
                      <a:pt x="811308" y="709993"/>
                    </a:lnTo>
                    <a:lnTo>
                      <a:pt x="811308" y="705678"/>
                    </a:lnTo>
                    <a:lnTo>
                      <a:pt x="811308" y="704949"/>
                    </a:lnTo>
                    <a:lnTo>
                      <a:pt x="810579" y="703548"/>
                    </a:lnTo>
                    <a:lnTo>
                      <a:pt x="809851" y="702820"/>
                    </a:lnTo>
                    <a:lnTo>
                      <a:pt x="809851" y="701363"/>
                    </a:lnTo>
                    <a:lnTo>
                      <a:pt x="810579" y="700634"/>
                    </a:lnTo>
                    <a:lnTo>
                      <a:pt x="812036" y="701363"/>
                    </a:lnTo>
                    <a:lnTo>
                      <a:pt x="814894" y="701363"/>
                    </a:lnTo>
                    <a:lnTo>
                      <a:pt x="817080" y="701363"/>
                    </a:lnTo>
                    <a:lnTo>
                      <a:pt x="818481" y="699906"/>
                    </a:lnTo>
                    <a:lnTo>
                      <a:pt x="818481" y="699233"/>
                    </a:lnTo>
                    <a:lnTo>
                      <a:pt x="818481" y="697776"/>
                    </a:lnTo>
                    <a:lnTo>
                      <a:pt x="817080" y="695647"/>
                    </a:lnTo>
                    <a:lnTo>
                      <a:pt x="816351" y="694190"/>
                    </a:lnTo>
                    <a:lnTo>
                      <a:pt x="814894" y="693462"/>
                    </a:lnTo>
                    <a:lnTo>
                      <a:pt x="814894" y="692061"/>
                    </a:lnTo>
                    <a:lnTo>
                      <a:pt x="814894" y="691332"/>
                    </a:lnTo>
                    <a:lnTo>
                      <a:pt x="815623" y="690604"/>
                    </a:lnTo>
                    <a:lnTo>
                      <a:pt x="814894" y="689147"/>
                    </a:lnTo>
                    <a:lnTo>
                      <a:pt x="814894" y="688474"/>
                    </a:lnTo>
                    <a:lnTo>
                      <a:pt x="815623" y="687746"/>
                    </a:lnTo>
                    <a:lnTo>
                      <a:pt x="817752" y="687746"/>
                    </a:lnTo>
                    <a:lnTo>
                      <a:pt x="818481" y="687017"/>
                    </a:lnTo>
                    <a:lnTo>
                      <a:pt x="819209" y="686289"/>
                    </a:lnTo>
                    <a:lnTo>
                      <a:pt x="819938" y="684159"/>
                    </a:lnTo>
                    <a:lnTo>
                      <a:pt x="819938" y="682702"/>
                    </a:lnTo>
                    <a:lnTo>
                      <a:pt x="819209" y="681974"/>
                    </a:lnTo>
                    <a:lnTo>
                      <a:pt x="817752" y="681245"/>
                    </a:lnTo>
                    <a:lnTo>
                      <a:pt x="817080" y="681245"/>
                    </a:lnTo>
                    <a:lnTo>
                      <a:pt x="816351" y="680573"/>
                    </a:lnTo>
                    <a:lnTo>
                      <a:pt x="815623" y="679844"/>
                    </a:lnTo>
                    <a:lnTo>
                      <a:pt x="814894" y="678387"/>
                    </a:lnTo>
                    <a:lnTo>
                      <a:pt x="814894" y="677659"/>
                    </a:lnTo>
                    <a:lnTo>
                      <a:pt x="817080" y="675530"/>
                    </a:lnTo>
                    <a:lnTo>
                      <a:pt x="817752" y="674801"/>
                    </a:lnTo>
                    <a:lnTo>
                      <a:pt x="815735" y="672279"/>
                    </a:lnTo>
                    <a:lnTo>
                      <a:pt x="817752" y="674801"/>
                    </a:lnTo>
                    <a:lnTo>
                      <a:pt x="817080" y="675530"/>
                    </a:lnTo>
                    <a:lnTo>
                      <a:pt x="832154" y="681974"/>
                    </a:lnTo>
                    <a:lnTo>
                      <a:pt x="835740" y="683431"/>
                    </a:lnTo>
                    <a:lnTo>
                      <a:pt x="838598" y="684832"/>
                    </a:lnTo>
                    <a:lnTo>
                      <a:pt x="840055" y="685560"/>
                    </a:lnTo>
                    <a:lnTo>
                      <a:pt x="844314" y="687017"/>
                    </a:lnTo>
                    <a:lnTo>
                      <a:pt x="849357" y="689147"/>
                    </a:lnTo>
                    <a:lnTo>
                      <a:pt x="901752" y="711393"/>
                    </a:lnTo>
                    <a:lnTo>
                      <a:pt x="897493" y="705678"/>
                    </a:lnTo>
                    <a:lnTo>
                      <a:pt x="897493" y="704221"/>
                    </a:lnTo>
                    <a:lnTo>
                      <a:pt x="898166" y="702820"/>
                    </a:lnTo>
                    <a:lnTo>
                      <a:pt x="898894" y="700634"/>
                    </a:lnTo>
                    <a:lnTo>
                      <a:pt x="899623" y="697776"/>
                    </a:lnTo>
                    <a:lnTo>
                      <a:pt x="900351" y="695647"/>
                    </a:lnTo>
                    <a:lnTo>
                      <a:pt x="901080" y="694190"/>
                    </a:lnTo>
                    <a:lnTo>
                      <a:pt x="901752" y="693462"/>
                    </a:lnTo>
                    <a:lnTo>
                      <a:pt x="903938" y="692061"/>
                    </a:lnTo>
                    <a:lnTo>
                      <a:pt x="906067" y="690604"/>
                    </a:lnTo>
                    <a:lnTo>
                      <a:pt x="906796" y="689875"/>
                    </a:lnTo>
                    <a:lnTo>
                      <a:pt x="907524" y="689147"/>
                    </a:lnTo>
                    <a:lnTo>
                      <a:pt x="908252" y="687746"/>
                    </a:lnTo>
                    <a:lnTo>
                      <a:pt x="908981" y="687017"/>
                    </a:lnTo>
                    <a:lnTo>
                      <a:pt x="910382" y="686289"/>
                    </a:lnTo>
                    <a:lnTo>
                      <a:pt x="910382" y="683431"/>
                    </a:lnTo>
                    <a:lnTo>
                      <a:pt x="911110" y="682702"/>
                    </a:lnTo>
                    <a:lnTo>
                      <a:pt x="911839" y="681245"/>
                    </a:lnTo>
                    <a:lnTo>
                      <a:pt x="913240" y="680573"/>
                    </a:lnTo>
                    <a:lnTo>
                      <a:pt x="913968" y="679844"/>
                    </a:lnTo>
                    <a:lnTo>
                      <a:pt x="915425" y="676987"/>
                    </a:lnTo>
                    <a:lnTo>
                      <a:pt x="915425" y="676258"/>
                    </a:lnTo>
                    <a:lnTo>
                      <a:pt x="915425" y="674801"/>
                    </a:lnTo>
                    <a:lnTo>
                      <a:pt x="913968" y="671215"/>
                    </a:lnTo>
                    <a:lnTo>
                      <a:pt x="913240" y="669758"/>
                    </a:lnTo>
                    <a:lnTo>
                      <a:pt x="913240" y="669085"/>
                    </a:lnTo>
                    <a:lnTo>
                      <a:pt x="913968" y="667628"/>
                    </a:lnTo>
                    <a:lnTo>
                      <a:pt x="915425" y="666171"/>
                    </a:lnTo>
                    <a:lnTo>
                      <a:pt x="916154" y="664770"/>
                    </a:lnTo>
                    <a:lnTo>
                      <a:pt x="916826" y="663313"/>
                    </a:lnTo>
                    <a:lnTo>
                      <a:pt x="916826" y="661913"/>
                    </a:lnTo>
                    <a:lnTo>
                      <a:pt x="917555" y="661184"/>
                    </a:lnTo>
                    <a:lnTo>
                      <a:pt x="918283" y="660456"/>
                    </a:lnTo>
                    <a:lnTo>
                      <a:pt x="919012" y="660456"/>
                    </a:lnTo>
                    <a:lnTo>
                      <a:pt x="922598" y="658999"/>
                    </a:lnTo>
                    <a:lnTo>
                      <a:pt x="924055" y="658999"/>
                    </a:lnTo>
                    <a:lnTo>
                      <a:pt x="924055" y="657598"/>
                    </a:lnTo>
                    <a:lnTo>
                      <a:pt x="923326" y="654684"/>
                    </a:lnTo>
                    <a:lnTo>
                      <a:pt x="921141" y="653283"/>
                    </a:lnTo>
                    <a:lnTo>
                      <a:pt x="919740" y="651826"/>
                    </a:lnTo>
                    <a:lnTo>
                      <a:pt x="919740" y="650425"/>
                    </a:lnTo>
                    <a:lnTo>
                      <a:pt x="920469" y="648968"/>
                    </a:lnTo>
                    <a:lnTo>
                      <a:pt x="921141" y="646838"/>
                    </a:lnTo>
                    <a:lnTo>
                      <a:pt x="923326" y="645382"/>
                    </a:lnTo>
                    <a:lnTo>
                      <a:pt x="954932" y="661913"/>
                    </a:lnTo>
                    <a:lnTo>
                      <a:pt x="956332" y="663313"/>
                    </a:lnTo>
                    <a:lnTo>
                      <a:pt x="962777" y="666171"/>
                    </a:lnTo>
                    <a:lnTo>
                      <a:pt x="975721" y="673400"/>
                    </a:lnTo>
                    <a:lnTo>
                      <a:pt x="977178" y="671943"/>
                    </a:lnTo>
                    <a:lnTo>
                      <a:pt x="979308" y="671943"/>
                    </a:lnTo>
                    <a:lnTo>
                      <a:pt x="980765" y="671215"/>
                    </a:lnTo>
                    <a:lnTo>
                      <a:pt x="981493" y="670486"/>
                    </a:lnTo>
                    <a:lnTo>
                      <a:pt x="981493" y="669758"/>
                    </a:lnTo>
                    <a:lnTo>
                      <a:pt x="981493" y="668357"/>
                    </a:lnTo>
                    <a:lnTo>
                      <a:pt x="982166" y="666900"/>
                    </a:lnTo>
                    <a:lnTo>
                      <a:pt x="983623" y="661913"/>
                    </a:lnTo>
                    <a:lnTo>
                      <a:pt x="984351" y="660456"/>
                    </a:lnTo>
                    <a:lnTo>
                      <a:pt x="986481" y="657598"/>
                    </a:lnTo>
                    <a:lnTo>
                      <a:pt x="987209" y="657598"/>
                    </a:lnTo>
                    <a:lnTo>
                      <a:pt x="988666" y="656141"/>
                    </a:lnTo>
                    <a:lnTo>
                      <a:pt x="989338" y="654684"/>
                    </a:lnTo>
                    <a:lnTo>
                      <a:pt x="990067" y="654011"/>
                    </a:lnTo>
                    <a:lnTo>
                      <a:pt x="990067" y="652554"/>
                    </a:lnTo>
                    <a:lnTo>
                      <a:pt x="990795" y="650425"/>
                    </a:lnTo>
                    <a:lnTo>
                      <a:pt x="990795" y="649696"/>
                    </a:lnTo>
                    <a:lnTo>
                      <a:pt x="990795" y="648968"/>
                    </a:lnTo>
                    <a:lnTo>
                      <a:pt x="991524" y="648239"/>
                    </a:lnTo>
                    <a:lnTo>
                      <a:pt x="992252" y="648968"/>
                    </a:lnTo>
                    <a:lnTo>
                      <a:pt x="992981" y="651097"/>
                    </a:lnTo>
                    <a:lnTo>
                      <a:pt x="993653" y="651826"/>
                    </a:lnTo>
                    <a:lnTo>
                      <a:pt x="995839" y="653283"/>
                    </a:lnTo>
                    <a:lnTo>
                      <a:pt x="995839" y="654684"/>
                    </a:lnTo>
                    <a:lnTo>
                      <a:pt x="995839" y="656141"/>
                    </a:lnTo>
                    <a:lnTo>
                      <a:pt x="995839" y="656869"/>
                    </a:lnTo>
                    <a:lnTo>
                      <a:pt x="996567" y="658999"/>
                    </a:lnTo>
                    <a:lnTo>
                      <a:pt x="997968" y="659727"/>
                    </a:lnTo>
                    <a:lnTo>
                      <a:pt x="998697" y="660456"/>
                    </a:lnTo>
                    <a:lnTo>
                      <a:pt x="999425" y="661913"/>
                    </a:lnTo>
                    <a:lnTo>
                      <a:pt x="1000154" y="663313"/>
                    </a:lnTo>
                    <a:lnTo>
                      <a:pt x="1000154" y="664042"/>
                    </a:lnTo>
                    <a:lnTo>
                      <a:pt x="1000826" y="665499"/>
                    </a:lnTo>
                    <a:lnTo>
                      <a:pt x="1000826" y="666900"/>
                    </a:lnTo>
                    <a:lnTo>
                      <a:pt x="1001555" y="667628"/>
                    </a:lnTo>
                    <a:lnTo>
                      <a:pt x="1003011" y="667628"/>
                    </a:lnTo>
                    <a:lnTo>
                      <a:pt x="1005869" y="653283"/>
                    </a:lnTo>
                    <a:lnTo>
                      <a:pt x="1005869" y="651826"/>
                    </a:lnTo>
                    <a:lnTo>
                      <a:pt x="1005141" y="651097"/>
                    </a:lnTo>
                    <a:lnTo>
                      <a:pt x="1005141" y="649696"/>
                    </a:lnTo>
                    <a:lnTo>
                      <a:pt x="1005869" y="648239"/>
                    </a:lnTo>
                    <a:lnTo>
                      <a:pt x="1006598" y="647511"/>
                    </a:lnTo>
                    <a:lnTo>
                      <a:pt x="1006598" y="647511"/>
                    </a:lnTo>
                    <a:lnTo>
                      <a:pt x="1005869" y="648239"/>
                    </a:lnTo>
                    <a:lnTo>
                      <a:pt x="1005141" y="649696"/>
                    </a:lnTo>
                    <a:lnTo>
                      <a:pt x="1005141" y="651097"/>
                    </a:lnTo>
                    <a:lnTo>
                      <a:pt x="1005869" y="651826"/>
                    </a:lnTo>
                    <a:lnTo>
                      <a:pt x="1005869" y="653283"/>
                    </a:lnTo>
                    <a:lnTo>
                      <a:pt x="1003011" y="667628"/>
                    </a:lnTo>
                    <a:lnTo>
                      <a:pt x="996567" y="701363"/>
                    </a:lnTo>
                    <a:lnTo>
                      <a:pt x="982894" y="702091"/>
                    </a:lnTo>
                    <a:lnTo>
                      <a:pt x="980036" y="704949"/>
                    </a:lnTo>
                    <a:lnTo>
                      <a:pt x="974993" y="704949"/>
                    </a:lnTo>
                    <a:lnTo>
                      <a:pt x="974264" y="704221"/>
                    </a:lnTo>
                    <a:lnTo>
                      <a:pt x="972863" y="704221"/>
                    </a:lnTo>
                    <a:lnTo>
                      <a:pt x="970678" y="704221"/>
                    </a:lnTo>
                    <a:lnTo>
                      <a:pt x="968549" y="704221"/>
                    </a:lnTo>
                    <a:lnTo>
                      <a:pt x="966419" y="704221"/>
                    </a:lnTo>
                    <a:lnTo>
                      <a:pt x="965691" y="703548"/>
                    </a:lnTo>
                    <a:lnTo>
                      <a:pt x="964962" y="704221"/>
                    </a:lnTo>
                    <a:lnTo>
                      <a:pt x="968549" y="707135"/>
                    </a:lnTo>
                    <a:lnTo>
                      <a:pt x="967820" y="707807"/>
                    </a:lnTo>
                    <a:lnTo>
                      <a:pt x="967092" y="708536"/>
                    </a:lnTo>
                    <a:lnTo>
                      <a:pt x="965691" y="708536"/>
                    </a:lnTo>
                    <a:lnTo>
                      <a:pt x="964962" y="707807"/>
                    </a:lnTo>
                    <a:lnTo>
                      <a:pt x="964234" y="707807"/>
                    </a:lnTo>
                    <a:lnTo>
                      <a:pt x="963505" y="707807"/>
                    </a:lnTo>
                    <a:lnTo>
                      <a:pt x="962104" y="707807"/>
                    </a:lnTo>
                    <a:lnTo>
                      <a:pt x="962104" y="709264"/>
                    </a:lnTo>
                    <a:lnTo>
                      <a:pt x="962777" y="714307"/>
                    </a:lnTo>
                    <a:lnTo>
                      <a:pt x="962777" y="715036"/>
                    </a:lnTo>
                    <a:lnTo>
                      <a:pt x="962104" y="715708"/>
                    </a:lnTo>
                    <a:lnTo>
                      <a:pt x="962104" y="723610"/>
                    </a:lnTo>
                    <a:lnTo>
                      <a:pt x="962104" y="724338"/>
                    </a:lnTo>
                    <a:lnTo>
                      <a:pt x="962777" y="725067"/>
                    </a:lnTo>
                    <a:lnTo>
                      <a:pt x="964234" y="725795"/>
                    </a:lnTo>
                    <a:lnTo>
                      <a:pt x="964962" y="725795"/>
                    </a:lnTo>
                    <a:lnTo>
                      <a:pt x="967820" y="726468"/>
                    </a:lnTo>
                    <a:lnTo>
                      <a:pt x="970006" y="727924"/>
                    </a:lnTo>
                    <a:lnTo>
                      <a:pt x="972135" y="730782"/>
                    </a:lnTo>
                    <a:lnTo>
                      <a:pt x="972863" y="732239"/>
                    </a:lnTo>
                    <a:lnTo>
                      <a:pt x="973592" y="733696"/>
                    </a:lnTo>
                    <a:lnTo>
                      <a:pt x="974264" y="735097"/>
                    </a:lnTo>
                    <a:lnTo>
                      <a:pt x="974993" y="736554"/>
                    </a:lnTo>
                    <a:lnTo>
                      <a:pt x="975721" y="739412"/>
                    </a:lnTo>
                    <a:lnTo>
                      <a:pt x="974993" y="740869"/>
                    </a:lnTo>
                    <a:lnTo>
                      <a:pt x="974993" y="742270"/>
                    </a:lnTo>
                    <a:lnTo>
                      <a:pt x="975721" y="742270"/>
                    </a:lnTo>
                    <a:lnTo>
                      <a:pt x="976450" y="740869"/>
                    </a:lnTo>
                    <a:lnTo>
                      <a:pt x="977851" y="740869"/>
                    </a:lnTo>
                    <a:lnTo>
                      <a:pt x="978579" y="741598"/>
                    </a:lnTo>
                    <a:lnTo>
                      <a:pt x="980765" y="741598"/>
                    </a:lnTo>
                    <a:lnTo>
                      <a:pt x="982166" y="740869"/>
                    </a:lnTo>
                    <a:lnTo>
                      <a:pt x="983623" y="742270"/>
                    </a:lnTo>
                    <a:lnTo>
                      <a:pt x="983623" y="742998"/>
                    </a:lnTo>
                    <a:lnTo>
                      <a:pt x="984351" y="742998"/>
                    </a:lnTo>
                    <a:lnTo>
                      <a:pt x="985752" y="742998"/>
                    </a:lnTo>
                    <a:lnTo>
                      <a:pt x="986481" y="742270"/>
                    </a:lnTo>
                    <a:lnTo>
                      <a:pt x="987937" y="742270"/>
                    </a:lnTo>
                    <a:lnTo>
                      <a:pt x="988666" y="742270"/>
                    </a:lnTo>
                    <a:lnTo>
                      <a:pt x="990067" y="749443"/>
                    </a:lnTo>
                    <a:lnTo>
                      <a:pt x="991524" y="750171"/>
                    </a:lnTo>
                    <a:lnTo>
                      <a:pt x="999425" y="750900"/>
                    </a:lnTo>
                    <a:lnTo>
                      <a:pt x="1000882" y="751628"/>
                    </a:lnTo>
                    <a:lnTo>
                      <a:pt x="1001555" y="751628"/>
                    </a:lnTo>
                    <a:lnTo>
                      <a:pt x="1002283" y="751628"/>
                    </a:lnTo>
                    <a:lnTo>
                      <a:pt x="1003011" y="750900"/>
                    </a:lnTo>
                    <a:lnTo>
                      <a:pt x="1004468" y="750171"/>
                    </a:lnTo>
                    <a:lnTo>
                      <a:pt x="1005869" y="749443"/>
                    </a:lnTo>
                    <a:lnTo>
                      <a:pt x="1007326" y="749443"/>
                    </a:lnTo>
                    <a:lnTo>
                      <a:pt x="1008727" y="749443"/>
                    </a:lnTo>
                    <a:lnTo>
                      <a:pt x="1009456" y="749443"/>
                    </a:lnTo>
                    <a:lnTo>
                      <a:pt x="1010184" y="749443"/>
                    </a:lnTo>
                    <a:lnTo>
                      <a:pt x="1011641" y="748042"/>
                    </a:lnTo>
                    <a:lnTo>
                      <a:pt x="1012370" y="748042"/>
                    </a:lnTo>
                    <a:lnTo>
                      <a:pt x="1013042" y="748042"/>
                    </a:lnTo>
                    <a:lnTo>
                      <a:pt x="1013771" y="747313"/>
                    </a:lnTo>
                    <a:lnTo>
                      <a:pt x="1015228" y="748042"/>
                    </a:lnTo>
                    <a:lnTo>
                      <a:pt x="1015956" y="748770"/>
                    </a:lnTo>
                    <a:lnTo>
                      <a:pt x="1016628" y="749443"/>
                    </a:lnTo>
                    <a:lnTo>
                      <a:pt x="1017357" y="749443"/>
                    </a:lnTo>
                    <a:lnTo>
                      <a:pt x="1017357" y="746585"/>
                    </a:lnTo>
                    <a:lnTo>
                      <a:pt x="1018086" y="742998"/>
                    </a:lnTo>
                    <a:lnTo>
                      <a:pt x="1018086" y="742270"/>
                    </a:lnTo>
                    <a:lnTo>
                      <a:pt x="1020943" y="741598"/>
                    </a:lnTo>
                    <a:lnTo>
                      <a:pt x="1022400" y="740869"/>
                    </a:lnTo>
                    <a:lnTo>
                      <a:pt x="1023129" y="741598"/>
                    </a:lnTo>
                    <a:lnTo>
                      <a:pt x="1023801" y="741598"/>
                    </a:lnTo>
                    <a:lnTo>
                      <a:pt x="1024530" y="742270"/>
                    </a:lnTo>
                    <a:lnTo>
                      <a:pt x="1025258" y="743727"/>
                    </a:lnTo>
                    <a:lnTo>
                      <a:pt x="1025987" y="745856"/>
                    </a:lnTo>
                    <a:lnTo>
                      <a:pt x="1025987" y="746585"/>
                    </a:lnTo>
                    <a:lnTo>
                      <a:pt x="1025987" y="748042"/>
                    </a:lnTo>
                    <a:lnTo>
                      <a:pt x="1027444" y="750171"/>
                    </a:lnTo>
                    <a:lnTo>
                      <a:pt x="1028845" y="751628"/>
                    </a:lnTo>
                    <a:lnTo>
                      <a:pt x="1028845" y="752357"/>
                    </a:lnTo>
                    <a:lnTo>
                      <a:pt x="1030302" y="755943"/>
                    </a:lnTo>
                    <a:lnTo>
                      <a:pt x="1031703" y="758073"/>
                    </a:lnTo>
                    <a:lnTo>
                      <a:pt x="1031703" y="758801"/>
                    </a:lnTo>
                    <a:lnTo>
                      <a:pt x="1033160" y="760930"/>
                    </a:lnTo>
                    <a:lnTo>
                      <a:pt x="1033888" y="761659"/>
                    </a:lnTo>
                    <a:lnTo>
                      <a:pt x="1034617" y="761659"/>
                    </a:lnTo>
                    <a:lnTo>
                      <a:pt x="1035289" y="761659"/>
                    </a:lnTo>
                    <a:lnTo>
                      <a:pt x="1036018" y="760930"/>
                    </a:lnTo>
                    <a:lnTo>
                      <a:pt x="1036746" y="758801"/>
                    </a:lnTo>
                    <a:lnTo>
                      <a:pt x="1036746" y="758073"/>
                    </a:lnTo>
                    <a:lnTo>
                      <a:pt x="1037474" y="758073"/>
                    </a:lnTo>
                    <a:lnTo>
                      <a:pt x="1038931" y="758073"/>
                    </a:lnTo>
                    <a:lnTo>
                      <a:pt x="1040332" y="758073"/>
                    </a:lnTo>
                    <a:lnTo>
                      <a:pt x="1041061" y="757344"/>
                    </a:lnTo>
                    <a:lnTo>
                      <a:pt x="1043190" y="755943"/>
                    </a:lnTo>
                    <a:lnTo>
                      <a:pt x="1044647" y="753085"/>
                    </a:lnTo>
                    <a:lnTo>
                      <a:pt x="1045376" y="752357"/>
                    </a:lnTo>
                    <a:lnTo>
                      <a:pt x="1046104" y="751628"/>
                    </a:lnTo>
                    <a:lnTo>
                      <a:pt x="1047505" y="750171"/>
                    </a:lnTo>
                    <a:lnTo>
                      <a:pt x="1050419" y="747313"/>
                    </a:lnTo>
                    <a:lnTo>
                      <a:pt x="1051092" y="746585"/>
                    </a:lnTo>
                    <a:lnTo>
                      <a:pt x="1051092" y="744455"/>
                    </a:lnTo>
                    <a:lnTo>
                      <a:pt x="1051820" y="743727"/>
                    </a:lnTo>
                    <a:lnTo>
                      <a:pt x="1053277" y="742998"/>
                    </a:lnTo>
                    <a:lnTo>
                      <a:pt x="1054678" y="742270"/>
                    </a:lnTo>
                    <a:lnTo>
                      <a:pt x="1055406" y="742270"/>
                    </a:lnTo>
                    <a:lnTo>
                      <a:pt x="1057592" y="742270"/>
                    </a:lnTo>
                    <a:lnTo>
                      <a:pt x="1058993" y="741598"/>
                    </a:lnTo>
                    <a:lnTo>
                      <a:pt x="1060450" y="740141"/>
                    </a:lnTo>
                    <a:lnTo>
                      <a:pt x="1061178" y="740869"/>
                    </a:lnTo>
                    <a:lnTo>
                      <a:pt x="1061907" y="741598"/>
                    </a:lnTo>
                    <a:lnTo>
                      <a:pt x="1063308" y="742270"/>
                    </a:lnTo>
                    <a:lnTo>
                      <a:pt x="1064036" y="741598"/>
                    </a:lnTo>
                    <a:lnTo>
                      <a:pt x="1064765" y="740869"/>
                    </a:lnTo>
                    <a:lnTo>
                      <a:pt x="1066894" y="740869"/>
                    </a:lnTo>
                    <a:lnTo>
                      <a:pt x="1067622" y="740141"/>
                    </a:lnTo>
                    <a:lnTo>
                      <a:pt x="1068351" y="740141"/>
                    </a:lnTo>
                    <a:lnTo>
                      <a:pt x="1069752" y="739412"/>
                    </a:lnTo>
                    <a:lnTo>
                      <a:pt x="1070480" y="739412"/>
                    </a:lnTo>
                    <a:lnTo>
                      <a:pt x="1070480" y="738684"/>
                    </a:lnTo>
                    <a:lnTo>
                      <a:pt x="1070480" y="737955"/>
                    </a:lnTo>
                    <a:lnTo>
                      <a:pt x="1069752" y="737955"/>
                    </a:lnTo>
                    <a:lnTo>
                      <a:pt x="1069752" y="737283"/>
                    </a:lnTo>
                    <a:lnTo>
                      <a:pt x="1071937" y="736554"/>
                    </a:lnTo>
                    <a:lnTo>
                      <a:pt x="1073394" y="735826"/>
                    </a:lnTo>
                    <a:lnTo>
                      <a:pt x="1074795" y="735097"/>
                    </a:lnTo>
                    <a:lnTo>
                      <a:pt x="1076981" y="735097"/>
                    </a:lnTo>
                    <a:lnTo>
                      <a:pt x="1077653" y="735097"/>
                    </a:lnTo>
                    <a:lnTo>
                      <a:pt x="1079110" y="734369"/>
                    </a:lnTo>
                    <a:lnTo>
                      <a:pt x="1081240" y="732968"/>
                    </a:lnTo>
                    <a:lnTo>
                      <a:pt x="1081968" y="733696"/>
                    </a:lnTo>
                    <a:lnTo>
                      <a:pt x="1083425" y="734369"/>
                    </a:lnTo>
                    <a:lnTo>
                      <a:pt x="1084154" y="734369"/>
                    </a:lnTo>
                    <a:lnTo>
                      <a:pt x="1084882" y="734369"/>
                    </a:lnTo>
                    <a:lnTo>
                      <a:pt x="1086283" y="732239"/>
                    </a:lnTo>
                    <a:lnTo>
                      <a:pt x="1087012" y="732239"/>
                    </a:lnTo>
                    <a:lnTo>
                      <a:pt x="1088468" y="731511"/>
                    </a:lnTo>
                    <a:lnTo>
                      <a:pt x="1092055" y="730782"/>
                    </a:lnTo>
                    <a:lnTo>
                      <a:pt x="1092727" y="730782"/>
                    </a:lnTo>
                    <a:lnTo>
                      <a:pt x="1093456" y="730782"/>
                    </a:lnTo>
                    <a:lnTo>
                      <a:pt x="1094913" y="731511"/>
                    </a:lnTo>
                    <a:lnTo>
                      <a:pt x="1096370" y="732239"/>
                    </a:lnTo>
                    <a:lnTo>
                      <a:pt x="1097042" y="732239"/>
                    </a:lnTo>
                    <a:lnTo>
                      <a:pt x="1098499" y="732968"/>
                    </a:lnTo>
                    <a:lnTo>
                      <a:pt x="1099956" y="733696"/>
                    </a:lnTo>
                    <a:lnTo>
                      <a:pt x="1101357" y="733696"/>
                    </a:lnTo>
                    <a:lnTo>
                      <a:pt x="1102085" y="733696"/>
                    </a:lnTo>
                    <a:lnTo>
                      <a:pt x="1104943" y="732968"/>
                    </a:lnTo>
                    <a:lnTo>
                      <a:pt x="1105672" y="732968"/>
                    </a:lnTo>
                    <a:lnTo>
                      <a:pt x="1107129" y="733696"/>
                    </a:lnTo>
                    <a:lnTo>
                      <a:pt x="1109258" y="734369"/>
                    </a:lnTo>
                    <a:lnTo>
                      <a:pt x="1109258" y="735097"/>
                    </a:lnTo>
                    <a:lnTo>
                      <a:pt x="1109987" y="735097"/>
                    </a:lnTo>
                    <a:lnTo>
                      <a:pt x="1110715" y="735826"/>
                    </a:lnTo>
                    <a:lnTo>
                      <a:pt x="1111444" y="735097"/>
                    </a:lnTo>
                    <a:lnTo>
                      <a:pt x="1113573" y="735097"/>
                    </a:lnTo>
                    <a:lnTo>
                      <a:pt x="1114302" y="735826"/>
                    </a:lnTo>
                    <a:lnTo>
                      <a:pt x="1115703" y="735826"/>
                    </a:lnTo>
                    <a:lnTo>
                      <a:pt x="1117888" y="735826"/>
                    </a:lnTo>
                    <a:lnTo>
                      <a:pt x="1119345" y="736554"/>
                    </a:lnTo>
                    <a:lnTo>
                      <a:pt x="1120017" y="736554"/>
                    </a:lnTo>
                    <a:lnTo>
                      <a:pt x="1120746" y="736554"/>
                    </a:lnTo>
                    <a:lnTo>
                      <a:pt x="1122931" y="737955"/>
                    </a:lnTo>
                    <a:lnTo>
                      <a:pt x="1123604" y="737955"/>
                    </a:lnTo>
                    <a:lnTo>
                      <a:pt x="1125061" y="736554"/>
                    </a:lnTo>
                    <a:lnTo>
                      <a:pt x="1125789" y="735826"/>
                    </a:lnTo>
                    <a:lnTo>
                      <a:pt x="1127190" y="736554"/>
                    </a:lnTo>
                    <a:lnTo>
                      <a:pt x="1127190" y="736554"/>
                    </a:lnTo>
                    <a:lnTo>
                      <a:pt x="1126518" y="741598"/>
                    </a:lnTo>
                    <a:lnTo>
                      <a:pt x="1127190" y="741598"/>
                    </a:lnTo>
                    <a:lnTo>
                      <a:pt x="1129376" y="748042"/>
                    </a:lnTo>
                    <a:lnTo>
                      <a:pt x="1128647" y="750171"/>
                    </a:lnTo>
                    <a:lnTo>
                      <a:pt x="1128647" y="753029"/>
                    </a:lnTo>
                    <a:lnTo>
                      <a:pt x="1128647" y="753758"/>
                    </a:lnTo>
                    <a:lnTo>
                      <a:pt x="1129376" y="755215"/>
                    </a:lnTo>
                    <a:lnTo>
                      <a:pt x="1148036" y="776004"/>
                    </a:lnTo>
                    <a:lnTo>
                      <a:pt x="1163110" y="791807"/>
                    </a:lnTo>
                    <a:lnTo>
                      <a:pt x="1164567" y="793992"/>
                    </a:lnTo>
                    <a:lnTo>
                      <a:pt x="1170283" y="800437"/>
                    </a:lnTo>
                    <a:lnTo>
                      <a:pt x="1173141" y="804023"/>
                    </a:lnTo>
                    <a:lnTo>
                      <a:pt x="1173869" y="804023"/>
                    </a:lnTo>
                    <a:lnTo>
                      <a:pt x="1173869" y="804023"/>
                    </a:lnTo>
                    <a:lnTo>
                      <a:pt x="1181770" y="821955"/>
                    </a:lnTo>
                    <a:lnTo>
                      <a:pt x="1183227" y="825541"/>
                    </a:lnTo>
                    <a:lnTo>
                      <a:pt x="1184628" y="826998"/>
                    </a:lnTo>
                    <a:lnTo>
                      <a:pt x="1191129" y="834171"/>
                    </a:lnTo>
                    <a:lnTo>
                      <a:pt x="1193987" y="837758"/>
                    </a:lnTo>
                    <a:lnTo>
                      <a:pt x="1193987" y="839215"/>
                    </a:lnTo>
                    <a:lnTo>
                      <a:pt x="1193258" y="841344"/>
                    </a:lnTo>
                    <a:lnTo>
                      <a:pt x="1189672" y="851431"/>
                    </a:lnTo>
                    <a:lnTo>
                      <a:pt x="1191857" y="864319"/>
                    </a:lnTo>
                    <a:lnTo>
                      <a:pt x="1192530" y="870091"/>
                    </a:lnTo>
                    <a:lnTo>
                      <a:pt x="1195444" y="888023"/>
                    </a:lnTo>
                    <a:lnTo>
                      <a:pt x="1195444" y="889480"/>
                    </a:lnTo>
                    <a:lnTo>
                      <a:pt x="1204017" y="914585"/>
                    </a:lnTo>
                    <a:lnTo>
                      <a:pt x="1209061" y="931116"/>
                    </a:lnTo>
                    <a:lnTo>
                      <a:pt x="1209789" y="931788"/>
                    </a:lnTo>
                    <a:lnTo>
                      <a:pt x="1209789" y="932517"/>
                    </a:lnTo>
                    <a:lnTo>
                      <a:pt x="1212647" y="933245"/>
                    </a:lnTo>
                    <a:lnTo>
                      <a:pt x="1214104" y="933973"/>
                    </a:lnTo>
                    <a:lnTo>
                      <a:pt x="1215505" y="934702"/>
                    </a:lnTo>
                    <a:lnTo>
                      <a:pt x="1216962" y="936103"/>
                    </a:lnTo>
                    <a:lnTo>
                      <a:pt x="1218419" y="936831"/>
                    </a:lnTo>
                    <a:lnTo>
                      <a:pt x="1219091" y="938288"/>
                    </a:lnTo>
                    <a:lnTo>
                      <a:pt x="1219820" y="939689"/>
                    </a:lnTo>
                    <a:lnTo>
                      <a:pt x="1220548" y="941875"/>
                    </a:lnTo>
                    <a:lnTo>
                      <a:pt x="1221277" y="941875"/>
                    </a:lnTo>
                    <a:lnTo>
                      <a:pt x="1222678" y="941146"/>
                    </a:lnTo>
                    <a:lnTo>
                      <a:pt x="1224135" y="941146"/>
                    </a:lnTo>
                    <a:lnTo>
                      <a:pt x="1225592" y="941146"/>
                    </a:lnTo>
                    <a:lnTo>
                      <a:pt x="1226993" y="941875"/>
                    </a:lnTo>
                    <a:lnTo>
                      <a:pt x="1229178" y="941875"/>
                    </a:lnTo>
                    <a:lnTo>
                      <a:pt x="1230579" y="941875"/>
                    </a:lnTo>
                    <a:lnTo>
                      <a:pt x="1234221" y="941875"/>
                    </a:lnTo>
                    <a:lnTo>
                      <a:pt x="1235622" y="942603"/>
                    </a:lnTo>
                    <a:lnTo>
                      <a:pt x="1247110" y="951905"/>
                    </a:lnTo>
                    <a:lnTo>
                      <a:pt x="1249968" y="951905"/>
                    </a:lnTo>
                    <a:lnTo>
                      <a:pt x="1253554" y="951905"/>
                    </a:lnTo>
                    <a:lnTo>
                      <a:pt x="1257869" y="951905"/>
                    </a:lnTo>
                    <a:lnTo>
                      <a:pt x="1260055" y="953363"/>
                    </a:lnTo>
                    <a:lnTo>
                      <a:pt x="1260783" y="953363"/>
                    </a:lnTo>
                    <a:lnTo>
                      <a:pt x="1261455" y="954035"/>
                    </a:lnTo>
                    <a:lnTo>
                      <a:pt x="1263641" y="954035"/>
                    </a:lnTo>
                    <a:lnTo>
                      <a:pt x="1267227" y="954763"/>
                    </a:lnTo>
                    <a:lnTo>
                      <a:pt x="1267956" y="955492"/>
                    </a:lnTo>
                    <a:lnTo>
                      <a:pt x="1270085" y="959807"/>
                    </a:lnTo>
                    <a:lnTo>
                      <a:pt x="1278715" y="959807"/>
                    </a:lnTo>
                    <a:lnTo>
                      <a:pt x="1296647" y="972023"/>
                    </a:lnTo>
                    <a:lnTo>
                      <a:pt x="1297376" y="971294"/>
                    </a:lnTo>
                    <a:lnTo>
                      <a:pt x="1298104" y="970566"/>
                    </a:lnTo>
                    <a:lnTo>
                      <a:pt x="1298832" y="969165"/>
                    </a:lnTo>
                    <a:lnTo>
                      <a:pt x="1298832" y="968437"/>
                    </a:lnTo>
                    <a:lnTo>
                      <a:pt x="1300233" y="966251"/>
                    </a:lnTo>
                    <a:lnTo>
                      <a:pt x="1303091" y="948319"/>
                    </a:lnTo>
                    <a:lnTo>
                      <a:pt x="1288017" y="931788"/>
                    </a:lnTo>
                    <a:lnTo>
                      <a:pt x="1290203" y="931116"/>
                    </a:lnTo>
                    <a:lnTo>
                      <a:pt x="1325394" y="912455"/>
                    </a:lnTo>
                    <a:lnTo>
                      <a:pt x="1340468" y="904554"/>
                    </a:lnTo>
                    <a:lnTo>
                      <a:pt x="1351956" y="898782"/>
                    </a:lnTo>
                    <a:lnTo>
                      <a:pt x="1350499" y="882251"/>
                    </a:lnTo>
                    <a:lnTo>
                      <a:pt x="1347641" y="841344"/>
                    </a:lnTo>
                    <a:lnTo>
                      <a:pt x="1346912" y="824869"/>
                    </a:lnTo>
                    <a:lnTo>
                      <a:pt x="1345455" y="807609"/>
                    </a:lnTo>
                    <a:lnTo>
                      <a:pt x="1344783" y="794721"/>
                    </a:lnTo>
                    <a:lnTo>
                      <a:pt x="1341197" y="794721"/>
                    </a:lnTo>
                    <a:lnTo>
                      <a:pt x="1340468" y="795393"/>
                    </a:lnTo>
                    <a:lnTo>
                      <a:pt x="1336882" y="796122"/>
                    </a:lnTo>
                    <a:lnTo>
                      <a:pt x="1335985" y="797018"/>
                    </a:lnTo>
                    <a:lnTo>
                      <a:pt x="1336882" y="796122"/>
                    </a:lnTo>
                    <a:lnTo>
                      <a:pt x="1340468" y="795393"/>
                    </a:lnTo>
                    <a:lnTo>
                      <a:pt x="1341197" y="794721"/>
                    </a:lnTo>
                    <a:lnTo>
                      <a:pt x="1344783" y="794721"/>
                    </a:lnTo>
                    <a:lnTo>
                      <a:pt x="1344783" y="793992"/>
                    </a:lnTo>
                    <a:lnTo>
                      <a:pt x="1344783" y="793264"/>
                    </a:lnTo>
                    <a:lnTo>
                      <a:pt x="1350499" y="758801"/>
                    </a:lnTo>
                    <a:lnTo>
                      <a:pt x="1352684" y="743727"/>
                    </a:lnTo>
                    <a:lnTo>
                      <a:pt x="1356943" y="717894"/>
                    </a:lnTo>
                    <a:lnTo>
                      <a:pt x="1356943" y="717894"/>
                    </a:lnTo>
                    <a:lnTo>
                      <a:pt x="1361258" y="684832"/>
                    </a:lnTo>
                    <a:lnTo>
                      <a:pt x="1361258" y="681245"/>
                    </a:lnTo>
                    <a:lnTo>
                      <a:pt x="1364844" y="654684"/>
                    </a:lnTo>
                    <a:lnTo>
                      <a:pt x="1364844" y="654684"/>
                    </a:lnTo>
                    <a:lnTo>
                      <a:pt x="1367030" y="641067"/>
                    </a:lnTo>
                    <a:lnTo>
                      <a:pt x="1388548" y="622406"/>
                    </a:lnTo>
                    <a:lnTo>
                      <a:pt x="1388548" y="621678"/>
                    </a:lnTo>
                    <a:lnTo>
                      <a:pt x="1394320" y="617363"/>
                    </a:lnTo>
                    <a:lnTo>
                      <a:pt x="1415110" y="598702"/>
                    </a:lnTo>
                    <a:lnTo>
                      <a:pt x="1418696" y="595845"/>
                    </a:lnTo>
                    <a:lnTo>
                      <a:pt x="1425197" y="590073"/>
                    </a:lnTo>
                    <a:lnTo>
                      <a:pt x="1426598" y="590801"/>
                    </a:lnTo>
                    <a:lnTo>
                      <a:pt x="1430912" y="592987"/>
                    </a:lnTo>
                    <a:lnTo>
                      <a:pt x="1433098" y="592987"/>
                    </a:lnTo>
                    <a:lnTo>
                      <a:pt x="1434499" y="593715"/>
                    </a:lnTo>
                    <a:lnTo>
                      <a:pt x="1440943" y="598702"/>
                    </a:lnTo>
                    <a:lnTo>
                      <a:pt x="1441672" y="598702"/>
                    </a:lnTo>
                    <a:lnTo>
                      <a:pt x="1441672" y="599431"/>
                    </a:lnTo>
                    <a:lnTo>
                      <a:pt x="1443128" y="599431"/>
                    </a:lnTo>
                    <a:lnTo>
                      <a:pt x="1444585" y="599431"/>
                    </a:lnTo>
                    <a:lnTo>
                      <a:pt x="1447443" y="600159"/>
                    </a:lnTo>
                    <a:lnTo>
                      <a:pt x="1448172" y="600888"/>
                    </a:lnTo>
                    <a:lnTo>
                      <a:pt x="1449573" y="600159"/>
                    </a:lnTo>
                    <a:lnTo>
                      <a:pt x="1453888" y="601560"/>
                    </a:lnTo>
                    <a:lnTo>
                      <a:pt x="1455345" y="602289"/>
                    </a:lnTo>
                    <a:lnTo>
                      <a:pt x="1456746" y="603017"/>
                    </a:lnTo>
                    <a:lnTo>
                      <a:pt x="1458931" y="603746"/>
                    </a:lnTo>
                    <a:lnTo>
                      <a:pt x="1460332" y="604474"/>
                    </a:lnTo>
                    <a:lnTo>
                      <a:pt x="1463246" y="605203"/>
                    </a:lnTo>
                    <a:lnTo>
                      <a:pt x="1464647" y="605203"/>
                    </a:lnTo>
                    <a:lnTo>
                      <a:pt x="1467561" y="603746"/>
                    </a:lnTo>
                    <a:lnTo>
                      <a:pt x="1468962" y="603746"/>
                    </a:lnTo>
                    <a:lnTo>
                      <a:pt x="1469690" y="603746"/>
                    </a:lnTo>
                    <a:lnTo>
                      <a:pt x="1471147" y="604474"/>
                    </a:lnTo>
                    <a:lnTo>
                      <a:pt x="1472548" y="605203"/>
                    </a:lnTo>
                    <a:lnTo>
                      <a:pt x="1474733" y="605203"/>
                    </a:lnTo>
                    <a:lnTo>
                      <a:pt x="1476863" y="605875"/>
                    </a:lnTo>
                    <a:lnTo>
                      <a:pt x="1477591" y="605875"/>
                    </a:lnTo>
                    <a:lnTo>
                      <a:pt x="1479048" y="605875"/>
                    </a:lnTo>
                    <a:lnTo>
                      <a:pt x="1479721" y="606604"/>
                    </a:lnTo>
                    <a:lnTo>
                      <a:pt x="1480449" y="605875"/>
                    </a:lnTo>
                    <a:lnTo>
                      <a:pt x="1481178" y="605875"/>
                    </a:lnTo>
                    <a:lnTo>
                      <a:pt x="1481906" y="605875"/>
                    </a:lnTo>
                    <a:lnTo>
                      <a:pt x="1483307" y="605875"/>
                    </a:lnTo>
                    <a:lnTo>
                      <a:pt x="1484036" y="606604"/>
                    </a:lnTo>
                    <a:lnTo>
                      <a:pt x="1484764" y="605875"/>
                    </a:lnTo>
                    <a:lnTo>
                      <a:pt x="1486221" y="605875"/>
                    </a:lnTo>
                    <a:lnTo>
                      <a:pt x="1487622" y="604474"/>
                    </a:lnTo>
                    <a:lnTo>
                      <a:pt x="1489079" y="604474"/>
                    </a:lnTo>
                    <a:lnTo>
                      <a:pt x="1489807" y="604474"/>
                    </a:lnTo>
                    <a:lnTo>
                      <a:pt x="1491208" y="603746"/>
                    </a:lnTo>
                    <a:lnTo>
                      <a:pt x="1492665" y="603017"/>
                    </a:lnTo>
                    <a:lnTo>
                      <a:pt x="1492665" y="602289"/>
                    </a:lnTo>
                    <a:lnTo>
                      <a:pt x="1493394" y="601560"/>
                    </a:lnTo>
                    <a:lnTo>
                      <a:pt x="1493394" y="600888"/>
                    </a:lnTo>
                    <a:lnTo>
                      <a:pt x="1495523" y="600888"/>
                    </a:lnTo>
                    <a:lnTo>
                      <a:pt x="1498381" y="600888"/>
                    </a:lnTo>
                    <a:lnTo>
                      <a:pt x="1499110" y="600888"/>
                    </a:lnTo>
                    <a:lnTo>
                      <a:pt x="1499110" y="600159"/>
                    </a:lnTo>
                    <a:lnTo>
                      <a:pt x="1499838" y="599431"/>
                    </a:lnTo>
                    <a:lnTo>
                      <a:pt x="1502024" y="596573"/>
                    </a:lnTo>
                    <a:lnTo>
                      <a:pt x="1502696" y="593715"/>
                    </a:lnTo>
                    <a:lnTo>
                      <a:pt x="1503424" y="592987"/>
                    </a:lnTo>
                    <a:lnTo>
                      <a:pt x="1504153" y="590801"/>
                    </a:lnTo>
                    <a:lnTo>
                      <a:pt x="1504153" y="590073"/>
                    </a:lnTo>
                    <a:lnTo>
                      <a:pt x="1504153" y="587943"/>
                    </a:lnTo>
                    <a:lnTo>
                      <a:pt x="1504881" y="587215"/>
                    </a:lnTo>
                    <a:lnTo>
                      <a:pt x="1506282" y="586486"/>
                    </a:lnTo>
                    <a:lnTo>
                      <a:pt x="1507739" y="585814"/>
                    </a:lnTo>
                    <a:lnTo>
                      <a:pt x="1508468" y="585814"/>
                    </a:lnTo>
                    <a:lnTo>
                      <a:pt x="1509196" y="585814"/>
                    </a:lnTo>
                    <a:close/>
                  </a:path>
                </a:pathLst>
              </a:custGeom>
              <a:grpFill/>
              <a:ln w="559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pt-BR" sz="27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60" name="Forma Livre: Forma 59">
                <a:extLst>
                  <a:ext uri="{FF2B5EF4-FFF2-40B4-BE49-F238E27FC236}">
                    <a16:creationId xmlns:a16="http://schemas.microsoft.com/office/drawing/2014/main" id="{0A598494-2630-4D55-9923-2D8AEFDCA210}"/>
                  </a:ext>
                </a:extLst>
              </p:cNvPr>
              <p:cNvSpPr/>
              <p:nvPr/>
            </p:nvSpPr>
            <p:spPr>
              <a:xfrm>
                <a:off x="8549659" y="1781859"/>
                <a:ext cx="1529780" cy="1307854"/>
              </a:xfrm>
              <a:custGeom>
                <a:avLst/>
                <a:gdLst>
                  <a:gd name="connsiteX0" fmla="*/ 422772 w 1529780"/>
                  <a:gd name="connsiteY0" fmla="*/ 1307854 h 1307854"/>
                  <a:gd name="connsiteX1" fmla="*/ 418177 w 1529780"/>
                  <a:gd name="connsiteY1" fmla="*/ 1306790 h 1307854"/>
                  <a:gd name="connsiteX2" fmla="*/ 415319 w 1529780"/>
                  <a:gd name="connsiteY2" fmla="*/ 1305333 h 1307854"/>
                  <a:gd name="connsiteX3" fmla="*/ 412629 w 1529780"/>
                  <a:gd name="connsiteY3" fmla="*/ 1303371 h 1307854"/>
                  <a:gd name="connsiteX4" fmla="*/ 411901 w 1529780"/>
                  <a:gd name="connsiteY4" fmla="*/ 1302643 h 1307854"/>
                  <a:gd name="connsiteX5" fmla="*/ 408874 w 1529780"/>
                  <a:gd name="connsiteY5" fmla="*/ 1295358 h 1307854"/>
                  <a:gd name="connsiteX6" fmla="*/ 408874 w 1529780"/>
                  <a:gd name="connsiteY6" fmla="*/ 1293901 h 1307854"/>
                  <a:gd name="connsiteX7" fmla="*/ 409771 w 1529780"/>
                  <a:gd name="connsiteY7" fmla="*/ 1289698 h 1307854"/>
                  <a:gd name="connsiteX8" fmla="*/ 407698 w 1529780"/>
                  <a:gd name="connsiteY8" fmla="*/ 1285383 h 1307854"/>
                  <a:gd name="connsiteX9" fmla="*/ 404560 w 1529780"/>
                  <a:gd name="connsiteY9" fmla="*/ 1284039 h 1307854"/>
                  <a:gd name="connsiteX10" fmla="*/ 395986 w 1529780"/>
                  <a:gd name="connsiteY10" fmla="*/ 1273840 h 1307854"/>
                  <a:gd name="connsiteX11" fmla="*/ 395986 w 1529780"/>
                  <a:gd name="connsiteY11" fmla="*/ 1273111 h 1307854"/>
                  <a:gd name="connsiteX12" fmla="*/ 396042 w 1529780"/>
                  <a:gd name="connsiteY12" fmla="*/ 1272047 h 1307854"/>
                  <a:gd name="connsiteX13" fmla="*/ 395650 w 1529780"/>
                  <a:gd name="connsiteY13" fmla="*/ 1271262 h 1307854"/>
                  <a:gd name="connsiteX14" fmla="*/ 394641 w 1529780"/>
                  <a:gd name="connsiteY14" fmla="*/ 1268068 h 1307854"/>
                  <a:gd name="connsiteX15" fmla="*/ 389654 w 1529780"/>
                  <a:gd name="connsiteY15" fmla="*/ 1265322 h 1307854"/>
                  <a:gd name="connsiteX16" fmla="*/ 388925 w 1529780"/>
                  <a:gd name="connsiteY16" fmla="*/ 1264594 h 1307854"/>
                  <a:gd name="connsiteX17" fmla="*/ 386628 w 1529780"/>
                  <a:gd name="connsiteY17" fmla="*/ 1261175 h 1307854"/>
                  <a:gd name="connsiteX18" fmla="*/ 385899 w 1529780"/>
                  <a:gd name="connsiteY18" fmla="*/ 1259718 h 1307854"/>
                  <a:gd name="connsiteX19" fmla="*/ 382033 w 1529780"/>
                  <a:gd name="connsiteY19" fmla="*/ 1258878 h 1307854"/>
                  <a:gd name="connsiteX20" fmla="*/ 376933 w 1529780"/>
                  <a:gd name="connsiteY20" fmla="*/ 1258430 h 1307854"/>
                  <a:gd name="connsiteX21" fmla="*/ 373291 w 1529780"/>
                  <a:gd name="connsiteY21" fmla="*/ 1259830 h 1307854"/>
                  <a:gd name="connsiteX22" fmla="*/ 362364 w 1529780"/>
                  <a:gd name="connsiteY22" fmla="*/ 1257421 h 1307854"/>
                  <a:gd name="connsiteX23" fmla="*/ 361635 w 1529780"/>
                  <a:gd name="connsiteY23" fmla="*/ 1256692 h 1307854"/>
                  <a:gd name="connsiteX24" fmla="*/ 359169 w 1529780"/>
                  <a:gd name="connsiteY24" fmla="*/ 1252658 h 1307854"/>
                  <a:gd name="connsiteX25" fmla="*/ 358105 w 1529780"/>
                  <a:gd name="connsiteY25" fmla="*/ 1250248 h 1307854"/>
                  <a:gd name="connsiteX26" fmla="*/ 357769 w 1529780"/>
                  <a:gd name="connsiteY26" fmla="*/ 1249912 h 1307854"/>
                  <a:gd name="connsiteX27" fmla="*/ 357376 w 1529780"/>
                  <a:gd name="connsiteY27" fmla="*/ 1249520 h 1307854"/>
                  <a:gd name="connsiteX28" fmla="*/ 354518 w 1529780"/>
                  <a:gd name="connsiteY28" fmla="*/ 1246662 h 1307854"/>
                  <a:gd name="connsiteX29" fmla="*/ 351492 w 1529780"/>
                  <a:gd name="connsiteY29" fmla="*/ 1239377 h 1307854"/>
                  <a:gd name="connsiteX30" fmla="*/ 351492 w 1529780"/>
                  <a:gd name="connsiteY30" fmla="*/ 1236519 h 1307854"/>
                  <a:gd name="connsiteX31" fmla="*/ 352949 w 1529780"/>
                  <a:gd name="connsiteY31" fmla="*/ 1231251 h 1307854"/>
                  <a:gd name="connsiteX32" fmla="*/ 352949 w 1529780"/>
                  <a:gd name="connsiteY32" fmla="*/ 1230075 h 1307854"/>
                  <a:gd name="connsiteX33" fmla="*/ 353902 w 1529780"/>
                  <a:gd name="connsiteY33" fmla="*/ 1225760 h 1307854"/>
                  <a:gd name="connsiteX34" fmla="*/ 353342 w 1529780"/>
                  <a:gd name="connsiteY34" fmla="*/ 1224639 h 1307854"/>
                  <a:gd name="connsiteX35" fmla="*/ 352277 w 1529780"/>
                  <a:gd name="connsiteY35" fmla="*/ 1220044 h 1307854"/>
                  <a:gd name="connsiteX36" fmla="*/ 352277 w 1529780"/>
                  <a:gd name="connsiteY36" fmla="*/ 1219315 h 1307854"/>
                  <a:gd name="connsiteX37" fmla="*/ 355135 w 1529780"/>
                  <a:gd name="connsiteY37" fmla="*/ 1212143 h 1307854"/>
                  <a:gd name="connsiteX38" fmla="*/ 355191 w 1529780"/>
                  <a:gd name="connsiteY38" fmla="*/ 1210966 h 1307854"/>
                  <a:gd name="connsiteX39" fmla="*/ 355247 w 1529780"/>
                  <a:gd name="connsiteY39" fmla="*/ 1210518 h 1307854"/>
                  <a:gd name="connsiteX40" fmla="*/ 355023 w 1529780"/>
                  <a:gd name="connsiteY40" fmla="*/ 1210462 h 1307854"/>
                  <a:gd name="connsiteX41" fmla="*/ 353678 w 1529780"/>
                  <a:gd name="connsiteY41" fmla="*/ 1209901 h 1307854"/>
                  <a:gd name="connsiteX42" fmla="*/ 352501 w 1529780"/>
                  <a:gd name="connsiteY42" fmla="*/ 1209341 h 1307854"/>
                  <a:gd name="connsiteX43" fmla="*/ 344376 w 1529780"/>
                  <a:gd name="connsiteY43" fmla="*/ 1199254 h 1307854"/>
                  <a:gd name="connsiteX44" fmla="*/ 344376 w 1529780"/>
                  <a:gd name="connsiteY44" fmla="*/ 1191353 h 1307854"/>
                  <a:gd name="connsiteX45" fmla="*/ 344376 w 1529780"/>
                  <a:gd name="connsiteY45" fmla="*/ 1190904 h 1307854"/>
                  <a:gd name="connsiteX46" fmla="*/ 343591 w 1529780"/>
                  <a:gd name="connsiteY46" fmla="*/ 1189280 h 1307854"/>
                  <a:gd name="connsiteX47" fmla="*/ 341854 w 1529780"/>
                  <a:gd name="connsiteY47" fmla="*/ 1184684 h 1307854"/>
                  <a:gd name="connsiteX48" fmla="*/ 341069 w 1529780"/>
                  <a:gd name="connsiteY48" fmla="*/ 1183508 h 1307854"/>
                  <a:gd name="connsiteX49" fmla="*/ 340397 w 1529780"/>
                  <a:gd name="connsiteY49" fmla="*/ 1182387 h 1307854"/>
                  <a:gd name="connsiteX50" fmla="*/ 339949 w 1529780"/>
                  <a:gd name="connsiteY50" fmla="*/ 1181602 h 1307854"/>
                  <a:gd name="connsiteX51" fmla="*/ 338492 w 1529780"/>
                  <a:gd name="connsiteY51" fmla="*/ 1181098 h 1307854"/>
                  <a:gd name="connsiteX52" fmla="*/ 335578 w 1529780"/>
                  <a:gd name="connsiteY52" fmla="*/ 1179585 h 1307854"/>
                  <a:gd name="connsiteX53" fmla="*/ 332720 w 1529780"/>
                  <a:gd name="connsiteY53" fmla="*/ 1177456 h 1307854"/>
                  <a:gd name="connsiteX54" fmla="*/ 329694 w 1529780"/>
                  <a:gd name="connsiteY54" fmla="*/ 1173813 h 1307854"/>
                  <a:gd name="connsiteX55" fmla="*/ 327564 w 1529780"/>
                  <a:gd name="connsiteY55" fmla="*/ 1169498 h 1307854"/>
                  <a:gd name="connsiteX56" fmla="*/ 327004 w 1529780"/>
                  <a:gd name="connsiteY56" fmla="*/ 1168153 h 1307854"/>
                  <a:gd name="connsiteX57" fmla="*/ 325547 w 1529780"/>
                  <a:gd name="connsiteY57" fmla="*/ 1163839 h 1307854"/>
                  <a:gd name="connsiteX58" fmla="*/ 327060 w 1529780"/>
                  <a:gd name="connsiteY58" fmla="*/ 1154368 h 1307854"/>
                  <a:gd name="connsiteX59" fmla="*/ 329189 w 1529780"/>
                  <a:gd name="connsiteY59" fmla="*/ 1151510 h 1307854"/>
                  <a:gd name="connsiteX60" fmla="*/ 330142 w 1529780"/>
                  <a:gd name="connsiteY60" fmla="*/ 1150390 h 1307854"/>
                  <a:gd name="connsiteX61" fmla="*/ 331431 w 1529780"/>
                  <a:gd name="connsiteY61" fmla="*/ 1149101 h 1307854"/>
                  <a:gd name="connsiteX62" fmla="*/ 332776 w 1529780"/>
                  <a:gd name="connsiteY62" fmla="*/ 1145458 h 1307854"/>
                  <a:gd name="connsiteX63" fmla="*/ 332832 w 1529780"/>
                  <a:gd name="connsiteY63" fmla="*/ 1145290 h 1307854"/>
                  <a:gd name="connsiteX64" fmla="*/ 332832 w 1529780"/>
                  <a:gd name="connsiteY64" fmla="*/ 1144730 h 1307854"/>
                  <a:gd name="connsiteX65" fmla="*/ 329974 w 1529780"/>
                  <a:gd name="connsiteY65" fmla="*/ 1138229 h 1307854"/>
                  <a:gd name="connsiteX66" fmla="*/ 327228 w 1529780"/>
                  <a:gd name="connsiteY66" fmla="*/ 1136268 h 1307854"/>
                  <a:gd name="connsiteX67" fmla="*/ 325939 w 1529780"/>
                  <a:gd name="connsiteY67" fmla="*/ 1135428 h 1307854"/>
                  <a:gd name="connsiteX68" fmla="*/ 321400 w 1529780"/>
                  <a:gd name="connsiteY68" fmla="*/ 1127863 h 1307854"/>
                  <a:gd name="connsiteX69" fmla="*/ 320616 w 1529780"/>
                  <a:gd name="connsiteY69" fmla="*/ 1127470 h 1307854"/>
                  <a:gd name="connsiteX70" fmla="*/ 314900 w 1529780"/>
                  <a:gd name="connsiteY70" fmla="*/ 1118224 h 1307854"/>
                  <a:gd name="connsiteX71" fmla="*/ 314900 w 1529780"/>
                  <a:gd name="connsiteY71" fmla="*/ 1116767 h 1307854"/>
                  <a:gd name="connsiteX72" fmla="*/ 315124 w 1529780"/>
                  <a:gd name="connsiteY72" fmla="*/ 1114638 h 1307854"/>
                  <a:gd name="connsiteX73" fmla="*/ 313835 w 1529780"/>
                  <a:gd name="connsiteY73" fmla="*/ 1112060 h 1307854"/>
                  <a:gd name="connsiteX74" fmla="*/ 313051 w 1529780"/>
                  <a:gd name="connsiteY74" fmla="*/ 1109931 h 1307854"/>
                  <a:gd name="connsiteX75" fmla="*/ 309296 w 1529780"/>
                  <a:gd name="connsiteY75" fmla="*/ 1107521 h 1307854"/>
                  <a:gd name="connsiteX76" fmla="*/ 307167 w 1529780"/>
                  <a:gd name="connsiteY76" fmla="*/ 1105392 h 1307854"/>
                  <a:gd name="connsiteX77" fmla="*/ 305654 w 1529780"/>
                  <a:gd name="connsiteY77" fmla="*/ 1103486 h 1307854"/>
                  <a:gd name="connsiteX78" fmla="*/ 304813 w 1529780"/>
                  <a:gd name="connsiteY78" fmla="*/ 1102982 h 1307854"/>
                  <a:gd name="connsiteX79" fmla="*/ 302124 w 1529780"/>
                  <a:gd name="connsiteY79" fmla="*/ 1101077 h 1307854"/>
                  <a:gd name="connsiteX80" fmla="*/ 301395 w 1529780"/>
                  <a:gd name="connsiteY80" fmla="*/ 1100348 h 1307854"/>
                  <a:gd name="connsiteX81" fmla="*/ 298873 w 1529780"/>
                  <a:gd name="connsiteY81" fmla="*/ 1096314 h 1307854"/>
                  <a:gd name="connsiteX82" fmla="*/ 298145 w 1529780"/>
                  <a:gd name="connsiteY82" fmla="*/ 1094184 h 1307854"/>
                  <a:gd name="connsiteX83" fmla="*/ 297977 w 1529780"/>
                  <a:gd name="connsiteY83" fmla="*/ 1088300 h 1307854"/>
                  <a:gd name="connsiteX84" fmla="*/ 296968 w 1529780"/>
                  <a:gd name="connsiteY84" fmla="*/ 1084770 h 1307854"/>
                  <a:gd name="connsiteX85" fmla="*/ 296184 w 1529780"/>
                  <a:gd name="connsiteY85" fmla="*/ 1080847 h 1307854"/>
                  <a:gd name="connsiteX86" fmla="*/ 296184 w 1529780"/>
                  <a:gd name="connsiteY86" fmla="*/ 1078550 h 1307854"/>
                  <a:gd name="connsiteX87" fmla="*/ 296408 w 1529780"/>
                  <a:gd name="connsiteY87" fmla="*/ 1076308 h 1307854"/>
                  <a:gd name="connsiteX88" fmla="*/ 295007 w 1529780"/>
                  <a:gd name="connsiteY88" fmla="*/ 1073058 h 1307854"/>
                  <a:gd name="connsiteX89" fmla="*/ 293438 w 1529780"/>
                  <a:gd name="connsiteY89" fmla="*/ 1071489 h 1307854"/>
                  <a:gd name="connsiteX90" fmla="*/ 291532 w 1529780"/>
                  <a:gd name="connsiteY90" fmla="*/ 1068799 h 1307854"/>
                  <a:gd name="connsiteX91" fmla="*/ 290804 w 1529780"/>
                  <a:gd name="connsiteY91" fmla="*/ 1067342 h 1307854"/>
                  <a:gd name="connsiteX92" fmla="*/ 290468 w 1529780"/>
                  <a:gd name="connsiteY92" fmla="*/ 1066558 h 1307854"/>
                  <a:gd name="connsiteX93" fmla="*/ 284752 w 1529780"/>
                  <a:gd name="connsiteY93" fmla="*/ 1060842 h 1307854"/>
                  <a:gd name="connsiteX94" fmla="*/ 283519 w 1529780"/>
                  <a:gd name="connsiteY94" fmla="*/ 1062635 h 1307854"/>
                  <a:gd name="connsiteX95" fmla="*/ 283183 w 1529780"/>
                  <a:gd name="connsiteY95" fmla="*/ 1063140 h 1307854"/>
                  <a:gd name="connsiteX96" fmla="*/ 282342 w 1529780"/>
                  <a:gd name="connsiteY96" fmla="*/ 1064260 h 1307854"/>
                  <a:gd name="connsiteX97" fmla="*/ 281838 w 1529780"/>
                  <a:gd name="connsiteY97" fmla="*/ 1066670 h 1307854"/>
                  <a:gd name="connsiteX98" fmla="*/ 281110 w 1529780"/>
                  <a:gd name="connsiteY98" fmla="*/ 1068799 h 1307854"/>
                  <a:gd name="connsiteX99" fmla="*/ 278588 w 1529780"/>
                  <a:gd name="connsiteY99" fmla="*/ 1072834 h 1307854"/>
                  <a:gd name="connsiteX100" fmla="*/ 277131 w 1529780"/>
                  <a:gd name="connsiteY100" fmla="*/ 1074291 h 1307854"/>
                  <a:gd name="connsiteX101" fmla="*/ 269846 w 1529780"/>
                  <a:gd name="connsiteY101" fmla="*/ 1077317 h 1307854"/>
                  <a:gd name="connsiteX102" fmla="*/ 268389 w 1529780"/>
                  <a:gd name="connsiteY102" fmla="*/ 1077317 h 1307854"/>
                  <a:gd name="connsiteX103" fmla="*/ 263066 w 1529780"/>
                  <a:gd name="connsiteY103" fmla="*/ 1075860 h 1307854"/>
                  <a:gd name="connsiteX104" fmla="*/ 256901 w 1529780"/>
                  <a:gd name="connsiteY104" fmla="*/ 1068799 h 1307854"/>
                  <a:gd name="connsiteX105" fmla="*/ 256229 w 1529780"/>
                  <a:gd name="connsiteY105" fmla="*/ 1066166 h 1307854"/>
                  <a:gd name="connsiteX106" fmla="*/ 253259 w 1529780"/>
                  <a:gd name="connsiteY106" fmla="*/ 1066614 h 1307854"/>
                  <a:gd name="connsiteX107" fmla="*/ 251130 w 1529780"/>
                  <a:gd name="connsiteY107" fmla="*/ 1066614 h 1307854"/>
                  <a:gd name="connsiteX108" fmla="*/ 247879 w 1529780"/>
                  <a:gd name="connsiteY108" fmla="*/ 1066053 h 1307854"/>
                  <a:gd name="connsiteX109" fmla="*/ 247319 w 1529780"/>
                  <a:gd name="connsiteY109" fmla="*/ 1065885 h 1307854"/>
                  <a:gd name="connsiteX110" fmla="*/ 246142 w 1529780"/>
                  <a:gd name="connsiteY110" fmla="*/ 1065885 h 1307854"/>
                  <a:gd name="connsiteX111" fmla="*/ 238801 w 1529780"/>
                  <a:gd name="connsiteY111" fmla="*/ 1062859 h 1307854"/>
                  <a:gd name="connsiteX112" fmla="*/ 235943 w 1529780"/>
                  <a:gd name="connsiteY112" fmla="*/ 1060001 h 1307854"/>
                  <a:gd name="connsiteX113" fmla="*/ 234655 w 1529780"/>
                  <a:gd name="connsiteY113" fmla="*/ 1058432 h 1307854"/>
                  <a:gd name="connsiteX114" fmla="*/ 233534 w 1529780"/>
                  <a:gd name="connsiteY114" fmla="*/ 1057256 h 1307854"/>
                  <a:gd name="connsiteX115" fmla="*/ 232077 w 1529780"/>
                  <a:gd name="connsiteY115" fmla="*/ 1056751 h 1307854"/>
                  <a:gd name="connsiteX116" fmla="*/ 228042 w 1529780"/>
                  <a:gd name="connsiteY116" fmla="*/ 1054286 h 1307854"/>
                  <a:gd name="connsiteX117" fmla="*/ 227762 w 1529780"/>
                  <a:gd name="connsiteY117" fmla="*/ 1054005 h 1307854"/>
                  <a:gd name="connsiteX118" fmla="*/ 225745 w 1529780"/>
                  <a:gd name="connsiteY118" fmla="*/ 1052661 h 1307854"/>
                  <a:gd name="connsiteX119" fmla="*/ 223951 w 1529780"/>
                  <a:gd name="connsiteY119" fmla="*/ 1055014 h 1307854"/>
                  <a:gd name="connsiteX120" fmla="*/ 222550 w 1529780"/>
                  <a:gd name="connsiteY120" fmla="*/ 1056415 h 1307854"/>
                  <a:gd name="connsiteX121" fmla="*/ 219300 w 1529780"/>
                  <a:gd name="connsiteY121" fmla="*/ 1058601 h 1307854"/>
                  <a:gd name="connsiteX122" fmla="*/ 224736 w 1529780"/>
                  <a:gd name="connsiteY122" fmla="*/ 1066110 h 1307854"/>
                  <a:gd name="connsiteX123" fmla="*/ 223447 w 1529780"/>
                  <a:gd name="connsiteY123" fmla="*/ 1073002 h 1307854"/>
                  <a:gd name="connsiteX124" fmla="*/ 223447 w 1529780"/>
                  <a:gd name="connsiteY124" fmla="*/ 1074235 h 1307854"/>
                  <a:gd name="connsiteX125" fmla="*/ 223447 w 1529780"/>
                  <a:gd name="connsiteY125" fmla="*/ 1077093 h 1307854"/>
                  <a:gd name="connsiteX126" fmla="*/ 221990 w 1529780"/>
                  <a:gd name="connsiteY126" fmla="*/ 1082360 h 1307854"/>
                  <a:gd name="connsiteX127" fmla="*/ 221990 w 1529780"/>
                  <a:gd name="connsiteY127" fmla="*/ 1086451 h 1307854"/>
                  <a:gd name="connsiteX128" fmla="*/ 218964 w 1529780"/>
                  <a:gd name="connsiteY128" fmla="*/ 1093736 h 1307854"/>
                  <a:gd name="connsiteX129" fmla="*/ 218236 w 1529780"/>
                  <a:gd name="connsiteY129" fmla="*/ 1094464 h 1307854"/>
                  <a:gd name="connsiteX130" fmla="*/ 215546 w 1529780"/>
                  <a:gd name="connsiteY130" fmla="*/ 1096426 h 1307854"/>
                  <a:gd name="connsiteX131" fmla="*/ 214089 w 1529780"/>
                  <a:gd name="connsiteY131" fmla="*/ 1097154 h 1307854"/>
                  <a:gd name="connsiteX132" fmla="*/ 209494 w 1529780"/>
                  <a:gd name="connsiteY132" fmla="*/ 1098219 h 1307854"/>
                  <a:gd name="connsiteX133" fmla="*/ 204450 w 1529780"/>
                  <a:gd name="connsiteY133" fmla="*/ 1098219 h 1307854"/>
                  <a:gd name="connsiteX134" fmla="*/ 199799 w 1529780"/>
                  <a:gd name="connsiteY134" fmla="*/ 1097098 h 1307854"/>
                  <a:gd name="connsiteX135" fmla="*/ 198342 w 1529780"/>
                  <a:gd name="connsiteY135" fmla="*/ 1096370 h 1307854"/>
                  <a:gd name="connsiteX136" fmla="*/ 196381 w 1529780"/>
                  <a:gd name="connsiteY136" fmla="*/ 1095081 h 1307854"/>
                  <a:gd name="connsiteX137" fmla="*/ 192066 w 1529780"/>
                  <a:gd name="connsiteY137" fmla="*/ 1091494 h 1307854"/>
                  <a:gd name="connsiteX138" fmla="*/ 189432 w 1529780"/>
                  <a:gd name="connsiteY138" fmla="*/ 1088188 h 1307854"/>
                  <a:gd name="connsiteX139" fmla="*/ 188592 w 1529780"/>
                  <a:gd name="connsiteY139" fmla="*/ 1086507 h 1307854"/>
                  <a:gd name="connsiteX140" fmla="*/ 185062 w 1529780"/>
                  <a:gd name="connsiteY140" fmla="*/ 1084994 h 1307854"/>
                  <a:gd name="connsiteX141" fmla="*/ 182932 w 1529780"/>
                  <a:gd name="connsiteY141" fmla="*/ 1083537 h 1307854"/>
                  <a:gd name="connsiteX142" fmla="*/ 182035 w 1529780"/>
                  <a:gd name="connsiteY142" fmla="*/ 1082865 h 1307854"/>
                  <a:gd name="connsiteX143" fmla="*/ 181307 w 1529780"/>
                  <a:gd name="connsiteY143" fmla="*/ 1082641 h 1307854"/>
                  <a:gd name="connsiteX144" fmla="*/ 181083 w 1529780"/>
                  <a:gd name="connsiteY144" fmla="*/ 1082753 h 1307854"/>
                  <a:gd name="connsiteX145" fmla="*/ 179626 w 1529780"/>
                  <a:gd name="connsiteY145" fmla="*/ 1083481 h 1307854"/>
                  <a:gd name="connsiteX146" fmla="*/ 172509 w 1529780"/>
                  <a:gd name="connsiteY146" fmla="*/ 1084266 h 1307854"/>
                  <a:gd name="connsiteX147" fmla="*/ 172509 w 1529780"/>
                  <a:gd name="connsiteY147" fmla="*/ 1084266 h 1307854"/>
                  <a:gd name="connsiteX148" fmla="*/ 169987 w 1529780"/>
                  <a:gd name="connsiteY148" fmla="*/ 1084602 h 1307854"/>
                  <a:gd name="connsiteX149" fmla="*/ 168530 w 1529780"/>
                  <a:gd name="connsiteY149" fmla="*/ 1084602 h 1307854"/>
                  <a:gd name="connsiteX150" fmla="*/ 164216 w 1529780"/>
                  <a:gd name="connsiteY150" fmla="*/ 1083649 h 1307854"/>
                  <a:gd name="connsiteX151" fmla="*/ 161246 w 1529780"/>
                  <a:gd name="connsiteY151" fmla="*/ 1082528 h 1307854"/>
                  <a:gd name="connsiteX152" fmla="*/ 161134 w 1529780"/>
                  <a:gd name="connsiteY152" fmla="*/ 1082472 h 1307854"/>
                  <a:gd name="connsiteX153" fmla="*/ 160013 w 1529780"/>
                  <a:gd name="connsiteY153" fmla="*/ 1083761 h 1307854"/>
                  <a:gd name="connsiteX154" fmla="*/ 159284 w 1529780"/>
                  <a:gd name="connsiteY154" fmla="*/ 1084490 h 1307854"/>
                  <a:gd name="connsiteX155" fmla="*/ 156651 w 1529780"/>
                  <a:gd name="connsiteY155" fmla="*/ 1086395 h 1307854"/>
                  <a:gd name="connsiteX156" fmla="*/ 155194 w 1529780"/>
                  <a:gd name="connsiteY156" fmla="*/ 1087123 h 1307854"/>
                  <a:gd name="connsiteX157" fmla="*/ 152560 w 1529780"/>
                  <a:gd name="connsiteY157" fmla="*/ 1088020 h 1307854"/>
                  <a:gd name="connsiteX158" fmla="*/ 151159 w 1529780"/>
                  <a:gd name="connsiteY158" fmla="*/ 1088300 h 1307854"/>
                  <a:gd name="connsiteX159" fmla="*/ 148581 w 1529780"/>
                  <a:gd name="connsiteY159" fmla="*/ 1090037 h 1307854"/>
                  <a:gd name="connsiteX160" fmla="*/ 151495 w 1529780"/>
                  <a:gd name="connsiteY160" fmla="*/ 1094072 h 1307854"/>
                  <a:gd name="connsiteX161" fmla="*/ 154577 w 1529780"/>
                  <a:gd name="connsiteY161" fmla="*/ 1095585 h 1307854"/>
                  <a:gd name="connsiteX162" fmla="*/ 163487 w 1529780"/>
                  <a:gd name="connsiteY162" fmla="*/ 1103486 h 1307854"/>
                  <a:gd name="connsiteX163" fmla="*/ 158052 w 1529780"/>
                  <a:gd name="connsiteY163" fmla="*/ 1115086 h 1307854"/>
                  <a:gd name="connsiteX164" fmla="*/ 154745 w 1529780"/>
                  <a:gd name="connsiteY164" fmla="*/ 1116991 h 1307854"/>
                  <a:gd name="connsiteX165" fmla="*/ 151271 w 1529780"/>
                  <a:gd name="connsiteY165" fmla="*/ 1120914 h 1307854"/>
                  <a:gd name="connsiteX166" fmla="*/ 149254 w 1529780"/>
                  <a:gd name="connsiteY166" fmla="*/ 1122483 h 1307854"/>
                  <a:gd name="connsiteX167" fmla="*/ 147685 w 1529780"/>
                  <a:gd name="connsiteY167" fmla="*/ 1123772 h 1307854"/>
                  <a:gd name="connsiteX168" fmla="*/ 141353 w 1529780"/>
                  <a:gd name="connsiteY168" fmla="*/ 1128199 h 1307854"/>
                  <a:gd name="connsiteX169" fmla="*/ 137430 w 1529780"/>
                  <a:gd name="connsiteY169" fmla="*/ 1130664 h 1307854"/>
                  <a:gd name="connsiteX170" fmla="*/ 133731 w 1529780"/>
                  <a:gd name="connsiteY170" fmla="*/ 1132850 h 1307854"/>
                  <a:gd name="connsiteX171" fmla="*/ 131602 w 1529780"/>
                  <a:gd name="connsiteY171" fmla="*/ 1133578 h 1307854"/>
                  <a:gd name="connsiteX172" fmla="*/ 128296 w 1529780"/>
                  <a:gd name="connsiteY172" fmla="*/ 1134139 h 1307854"/>
                  <a:gd name="connsiteX173" fmla="*/ 126839 w 1529780"/>
                  <a:gd name="connsiteY173" fmla="*/ 1134139 h 1307854"/>
                  <a:gd name="connsiteX174" fmla="*/ 122916 w 1529780"/>
                  <a:gd name="connsiteY174" fmla="*/ 1133354 h 1307854"/>
                  <a:gd name="connsiteX175" fmla="*/ 117256 w 1529780"/>
                  <a:gd name="connsiteY175" fmla="*/ 1132346 h 1307854"/>
                  <a:gd name="connsiteX176" fmla="*/ 117144 w 1529780"/>
                  <a:gd name="connsiteY176" fmla="*/ 1132346 h 1307854"/>
                  <a:gd name="connsiteX177" fmla="*/ 114623 w 1529780"/>
                  <a:gd name="connsiteY177" fmla="*/ 1132682 h 1307854"/>
                  <a:gd name="connsiteX178" fmla="*/ 109972 w 1529780"/>
                  <a:gd name="connsiteY178" fmla="*/ 1132850 h 1307854"/>
                  <a:gd name="connsiteX179" fmla="*/ 104536 w 1529780"/>
                  <a:gd name="connsiteY179" fmla="*/ 1133130 h 1307854"/>
                  <a:gd name="connsiteX180" fmla="*/ 96635 w 1529780"/>
                  <a:gd name="connsiteY180" fmla="*/ 1131617 h 1307854"/>
                  <a:gd name="connsiteX181" fmla="*/ 94505 w 1529780"/>
                  <a:gd name="connsiteY181" fmla="*/ 1130160 h 1307854"/>
                  <a:gd name="connsiteX182" fmla="*/ 90190 w 1529780"/>
                  <a:gd name="connsiteY182" fmla="*/ 1124052 h 1307854"/>
                  <a:gd name="connsiteX183" fmla="*/ 89686 w 1529780"/>
                  <a:gd name="connsiteY183" fmla="*/ 1121979 h 1307854"/>
                  <a:gd name="connsiteX184" fmla="*/ 88902 w 1529780"/>
                  <a:gd name="connsiteY184" fmla="*/ 1120410 h 1307854"/>
                  <a:gd name="connsiteX185" fmla="*/ 85147 w 1529780"/>
                  <a:gd name="connsiteY185" fmla="*/ 1120410 h 1307854"/>
                  <a:gd name="connsiteX186" fmla="*/ 80552 w 1529780"/>
                  <a:gd name="connsiteY186" fmla="*/ 1119345 h 1307854"/>
                  <a:gd name="connsiteX187" fmla="*/ 79599 w 1529780"/>
                  <a:gd name="connsiteY187" fmla="*/ 1119009 h 1307854"/>
                  <a:gd name="connsiteX188" fmla="*/ 78927 w 1529780"/>
                  <a:gd name="connsiteY188" fmla="*/ 1119009 h 1307854"/>
                  <a:gd name="connsiteX189" fmla="*/ 75116 w 1529780"/>
                  <a:gd name="connsiteY189" fmla="*/ 1119737 h 1307854"/>
                  <a:gd name="connsiteX190" fmla="*/ 72987 w 1529780"/>
                  <a:gd name="connsiteY190" fmla="*/ 1119737 h 1307854"/>
                  <a:gd name="connsiteX191" fmla="*/ 69401 w 1529780"/>
                  <a:gd name="connsiteY191" fmla="*/ 1119121 h 1307854"/>
                  <a:gd name="connsiteX192" fmla="*/ 65422 w 1529780"/>
                  <a:gd name="connsiteY192" fmla="*/ 1120802 h 1307854"/>
                  <a:gd name="connsiteX193" fmla="*/ 60827 w 1529780"/>
                  <a:gd name="connsiteY193" fmla="*/ 1121867 h 1307854"/>
                  <a:gd name="connsiteX194" fmla="*/ 52926 w 1529780"/>
                  <a:gd name="connsiteY194" fmla="*/ 1121867 h 1307854"/>
                  <a:gd name="connsiteX195" fmla="*/ 45641 w 1529780"/>
                  <a:gd name="connsiteY195" fmla="*/ 1118841 h 1307854"/>
                  <a:gd name="connsiteX196" fmla="*/ 44912 w 1529780"/>
                  <a:gd name="connsiteY196" fmla="*/ 1118112 h 1307854"/>
                  <a:gd name="connsiteX197" fmla="*/ 42727 w 1529780"/>
                  <a:gd name="connsiteY197" fmla="*/ 1114974 h 1307854"/>
                  <a:gd name="connsiteX198" fmla="*/ 42447 w 1529780"/>
                  <a:gd name="connsiteY198" fmla="*/ 1114862 h 1307854"/>
                  <a:gd name="connsiteX199" fmla="*/ 38580 w 1529780"/>
                  <a:gd name="connsiteY199" fmla="*/ 1112508 h 1307854"/>
                  <a:gd name="connsiteX200" fmla="*/ 36395 w 1529780"/>
                  <a:gd name="connsiteY200" fmla="*/ 1112508 h 1307854"/>
                  <a:gd name="connsiteX201" fmla="*/ 26084 w 1529780"/>
                  <a:gd name="connsiteY201" fmla="*/ 1102198 h 1307854"/>
                  <a:gd name="connsiteX202" fmla="*/ 26084 w 1529780"/>
                  <a:gd name="connsiteY202" fmla="*/ 1101749 h 1307854"/>
                  <a:gd name="connsiteX203" fmla="*/ 25748 w 1529780"/>
                  <a:gd name="connsiteY203" fmla="*/ 1101077 h 1307854"/>
                  <a:gd name="connsiteX204" fmla="*/ 24683 w 1529780"/>
                  <a:gd name="connsiteY204" fmla="*/ 1096482 h 1307854"/>
                  <a:gd name="connsiteX205" fmla="*/ 24683 w 1529780"/>
                  <a:gd name="connsiteY205" fmla="*/ 1092167 h 1307854"/>
                  <a:gd name="connsiteX206" fmla="*/ 27709 w 1529780"/>
                  <a:gd name="connsiteY206" fmla="*/ 1084882 h 1307854"/>
                  <a:gd name="connsiteX207" fmla="*/ 30847 w 1529780"/>
                  <a:gd name="connsiteY207" fmla="*/ 1081744 h 1307854"/>
                  <a:gd name="connsiteX208" fmla="*/ 31519 w 1529780"/>
                  <a:gd name="connsiteY208" fmla="*/ 1080399 h 1307854"/>
                  <a:gd name="connsiteX209" fmla="*/ 33425 w 1529780"/>
                  <a:gd name="connsiteY209" fmla="*/ 1077709 h 1307854"/>
                  <a:gd name="connsiteX210" fmla="*/ 33593 w 1529780"/>
                  <a:gd name="connsiteY210" fmla="*/ 1077541 h 1307854"/>
                  <a:gd name="connsiteX211" fmla="*/ 33257 w 1529780"/>
                  <a:gd name="connsiteY211" fmla="*/ 1074963 h 1307854"/>
                  <a:gd name="connsiteX212" fmla="*/ 33257 w 1529780"/>
                  <a:gd name="connsiteY212" fmla="*/ 1072106 h 1307854"/>
                  <a:gd name="connsiteX213" fmla="*/ 34321 w 1529780"/>
                  <a:gd name="connsiteY213" fmla="*/ 1067510 h 1307854"/>
                  <a:gd name="connsiteX214" fmla="*/ 35050 w 1529780"/>
                  <a:gd name="connsiteY214" fmla="*/ 1066053 h 1307854"/>
                  <a:gd name="connsiteX215" fmla="*/ 43007 w 1529780"/>
                  <a:gd name="connsiteY215" fmla="*/ 1060394 h 1307854"/>
                  <a:gd name="connsiteX216" fmla="*/ 45697 w 1529780"/>
                  <a:gd name="connsiteY216" fmla="*/ 1057760 h 1307854"/>
                  <a:gd name="connsiteX217" fmla="*/ 46986 w 1529780"/>
                  <a:gd name="connsiteY217" fmla="*/ 1056863 h 1307854"/>
                  <a:gd name="connsiteX218" fmla="*/ 54046 w 1529780"/>
                  <a:gd name="connsiteY218" fmla="*/ 1053837 h 1307854"/>
                  <a:gd name="connsiteX219" fmla="*/ 54607 w 1529780"/>
                  <a:gd name="connsiteY219" fmla="*/ 1053669 h 1307854"/>
                  <a:gd name="connsiteX220" fmla="*/ 56400 w 1529780"/>
                  <a:gd name="connsiteY220" fmla="*/ 1053221 h 1307854"/>
                  <a:gd name="connsiteX221" fmla="*/ 57016 w 1529780"/>
                  <a:gd name="connsiteY221" fmla="*/ 1052548 h 1307854"/>
                  <a:gd name="connsiteX222" fmla="*/ 57745 w 1529780"/>
                  <a:gd name="connsiteY222" fmla="*/ 1051820 h 1307854"/>
                  <a:gd name="connsiteX223" fmla="*/ 60435 w 1529780"/>
                  <a:gd name="connsiteY223" fmla="*/ 1049915 h 1307854"/>
                  <a:gd name="connsiteX224" fmla="*/ 61836 w 1529780"/>
                  <a:gd name="connsiteY224" fmla="*/ 1049186 h 1307854"/>
                  <a:gd name="connsiteX225" fmla="*/ 62228 w 1529780"/>
                  <a:gd name="connsiteY225" fmla="*/ 1048794 h 1307854"/>
                  <a:gd name="connsiteX226" fmla="*/ 61891 w 1529780"/>
                  <a:gd name="connsiteY226" fmla="*/ 1046216 h 1307854"/>
                  <a:gd name="connsiteX227" fmla="*/ 61891 w 1529780"/>
                  <a:gd name="connsiteY227" fmla="*/ 1045992 h 1307854"/>
                  <a:gd name="connsiteX228" fmla="*/ 60603 w 1529780"/>
                  <a:gd name="connsiteY228" fmla="*/ 1044927 h 1307854"/>
                  <a:gd name="connsiteX229" fmla="*/ 57689 w 1529780"/>
                  <a:gd name="connsiteY229" fmla="*/ 1042014 h 1307854"/>
                  <a:gd name="connsiteX230" fmla="*/ 54663 w 1529780"/>
                  <a:gd name="connsiteY230" fmla="*/ 1034729 h 1307854"/>
                  <a:gd name="connsiteX231" fmla="*/ 54663 w 1529780"/>
                  <a:gd name="connsiteY231" fmla="*/ 1033272 h 1307854"/>
                  <a:gd name="connsiteX232" fmla="*/ 55728 w 1529780"/>
                  <a:gd name="connsiteY232" fmla="*/ 1028733 h 1307854"/>
                  <a:gd name="connsiteX233" fmla="*/ 55223 w 1529780"/>
                  <a:gd name="connsiteY233" fmla="*/ 1027163 h 1307854"/>
                  <a:gd name="connsiteX234" fmla="*/ 55783 w 1529780"/>
                  <a:gd name="connsiteY234" fmla="*/ 1019262 h 1307854"/>
                  <a:gd name="connsiteX235" fmla="*/ 56288 w 1529780"/>
                  <a:gd name="connsiteY235" fmla="*/ 1018198 h 1307854"/>
                  <a:gd name="connsiteX236" fmla="*/ 55559 w 1529780"/>
                  <a:gd name="connsiteY236" fmla="*/ 1017525 h 1307854"/>
                  <a:gd name="connsiteX237" fmla="*/ 54831 w 1529780"/>
                  <a:gd name="connsiteY237" fmla="*/ 1016797 h 1307854"/>
                  <a:gd name="connsiteX238" fmla="*/ 51805 w 1529780"/>
                  <a:gd name="connsiteY238" fmla="*/ 1009456 h 1307854"/>
                  <a:gd name="connsiteX239" fmla="*/ 51805 w 1529780"/>
                  <a:gd name="connsiteY239" fmla="*/ 1009400 h 1307854"/>
                  <a:gd name="connsiteX240" fmla="*/ 50012 w 1529780"/>
                  <a:gd name="connsiteY240" fmla="*/ 1006878 h 1307854"/>
                  <a:gd name="connsiteX241" fmla="*/ 49283 w 1529780"/>
                  <a:gd name="connsiteY241" fmla="*/ 1005421 h 1307854"/>
                  <a:gd name="connsiteX242" fmla="*/ 48219 w 1529780"/>
                  <a:gd name="connsiteY242" fmla="*/ 1000826 h 1307854"/>
                  <a:gd name="connsiteX243" fmla="*/ 48219 w 1529780"/>
                  <a:gd name="connsiteY243" fmla="*/ 999369 h 1307854"/>
                  <a:gd name="connsiteX244" fmla="*/ 48499 w 1529780"/>
                  <a:gd name="connsiteY244" fmla="*/ 997016 h 1307854"/>
                  <a:gd name="connsiteX245" fmla="*/ 47322 w 1529780"/>
                  <a:gd name="connsiteY245" fmla="*/ 996175 h 1307854"/>
                  <a:gd name="connsiteX246" fmla="*/ 43735 w 1529780"/>
                  <a:gd name="connsiteY246" fmla="*/ 991188 h 1307854"/>
                  <a:gd name="connsiteX247" fmla="*/ 43231 w 1529780"/>
                  <a:gd name="connsiteY247" fmla="*/ 989619 h 1307854"/>
                  <a:gd name="connsiteX248" fmla="*/ 41270 w 1529780"/>
                  <a:gd name="connsiteY248" fmla="*/ 988050 h 1307854"/>
                  <a:gd name="connsiteX249" fmla="*/ 39813 w 1529780"/>
                  <a:gd name="connsiteY249" fmla="*/ 986593 h 1307854"/>
                  <a:gd name="connsiteX250" fmla="*/ 37852 w 1529780"/>
                  <a:gd name="connsiteY250" fmla="*/ 983903 h 1307854"/>
                  <a:gd name="connsiteX251" fmla="*/ 37123 w 1529780"/>
                  <a:gd name="connsiteY251" fmla="*/ 982446 h 1307854"/>
                  <a:gd name="connsiteX252" fmla="*/ 36058 w 1529780"/>
                  <a:gd name="connsiteY252" fmla="*/ 978859 h 1307854"/>
                  <a:gd name="connsiteX253" fmla="*/ 34545 w 1529780"/>
                  <a:gd name="connsiteY253" fmla="*/ 973536 h 1307854"/>
                  <a:gd name="connsiteX254" fmla="*/ 34545 w 1529780"/>
                  <a:gd name="connsiteY254" fmla="*/ 972079 h 1307854"/>
                  <a:gd name="connsiteX255" fmla="*/ 44856 w 1529780"/>
                  <a:gd name="connsiteY255" fmla="*/ 961768 h 1307854"/>
                  <a:gd name="connsiteX256" fmla="*/ 45304 w 1529780"/>
                  <a:gd name="connsiteY256" fmla="*/ 961768 h 1307854"/>
                  <a:gd name="connsiteX257" fmla="*/ 45977 w 1529780"/>
                  <a:gd name="connsiteY257" fmla="*/ 961432 h 1307854"/>
                  <a:gd name="connsiteX258" fmla="*/ 50572 w 1529780"/>
                  <a:gd name="connsiteY258" fmla="*/ 960367 h 1307854"/>
                  <a:gd name="connsiteX259" fmla="*/ 53430 w 1529780"/>
                  <a:gd name="connsiteY259" fmla="*/ 960367 h 1307854"/>
                  <a:gd name="connsiteX260" fmla="*/ 58025 w 1529780"/>
                  <a:gd name="connsiteY260" fmla="*/ 961432 h 1307854"/>
                  <a:gd name="connsiteX261" fmla="*/ 59986 w 1529780"/>
                  <a:gd name="connsiteY261" fmla="*/ 962440 h 1307854"/>
                  <a:gd name="connsiteX262" fmla="*/ 60995 w 1529780"/>
                  <a:gd name="connsiteY262" fmla="*/ 961600 h 1307854"/>
                  <a:gd name="connsiteX263" fmla="*/ 60995 w 1529780"/>
                  <a:gd name="connsiteY263" fmla="*/ 961376 h 1307854"/>
                  <a:gd name="connsiteX264" fmla="*/ 61499 w 1529780"/>
                  <a:gd name="connsiteY264" fmla="*/ 958126 h 1307854"/>
                  <a:gd name="connsiteX265" fmla="*/ 62228 w 1529780"/>
                  <a:gd name="connsiteY265" fmla="*/ 955996 h 1307854"/>
                  <a:gd name="connsiteX266" fmla="*/ 62676 w 1529780"/>
                  <a:gd name="connsiteY266" fmla="*/ 954932 h 1307854"/>
                  <a:gd name="connsiteX267" fmla="*/ 63517 w 1529780"/>
                  <a:gd name="connsiteY267" fmla="*/ 952522 h 1307854"/>
                  <a:gd name="connsiteX268" fmla="*/ 64245 w 1529780"/>
                  <a:gd name="connsiteY268" fmla="*/ 951065 h 1307854"/>
                  <a:gd name="connsiteX269" fmla="*/ 73491 w 1529780"/>
                  <a:gd name="connsiteY269" fmla="*/ 945349 h 1307854"/>
                  <a:gd name="connsiteX270" fmla="*/ 74220 w 1529780"/>
                  <a:gd name="connsiteY270" fmla="*/ 945349 h 1307854"/>
                  <a:gd name="connsiteX271" fmla="*/ 76910 w 1529780"/>
                  <a:gd name="connsiteY271" fmla="*/ 945685 h 1307854"/>
                  <a:gd name="connsiteX272" fmla="*/ 77022 w 1529780"/>
                  <a:gd name="connsiteY272" fmla="*/ 945013 h 1307854"/>
                  <a:gd name="connsiteX273" fmla="*/ 77638 w 1529780"/>
                  <a:gd name="connsiteY273" fmla="*/ 941987 h 1307854"/>
                  <a:gd name="connsiteX274" fmla="*/ 77470 w 1529780"/>
                  <a:gd name="connsiteY274" fmla="*/ 941763 h 1307854"/>
                  <a:gd name="connsiteX275" fmla="*/ 76125 w 1529780"/>
                  <a:gd name="connsiteY275" fmla="*/ 939409 h 1307854"/>
                  <a:gd name="connsiteX276" fmla="*/ 75396 w 1529780"/>
                  <a:gd name="connsiteY276" fmla="*/ 937616 h 1307854"/>
                  <a:gd name="connsiteX277" fmla="*/ 73211 w 1529780"/>
                  <a:gd name="connsiteY277" fmla="*/ 931284 h 1307854"/>
                  <a:gd name="connsiteX278" fmla="*/ 73211 w 1529780"/>
                  <a:gd name="connsiteY278" fmla="*/ 930779 h 1307854"/>
                  <a:gd name="connsiteX279" fmla="*/ 69569 w 1529780"/>
                  <a:gd name="connsiteY279" fmla="*/ 929715 h 1307854"/>
                  <a:gd name="connsiteX280" fmla="*/ 68112 w 1529780"/>
                  <a:gd name="connsiteY280" fmla="*/ 928986 h 1307854"/>
                  <a:gd name="connsiteX281" fmla="*/ 63517 w 1529780"/>
                  <a:gd name="connsiteY281" fmla="*/ 924391 h 1307854"/>
                  <a:gd name="connsiteX282" fmla="*/ 62228 w 1529780"/>
                  <a:gd name="connsiteY282" fmla="*/ 921813 h 1307854"/>
                  <a:gd name="connsiteX283" fmla="*/ 61275 w 1529780"/>
                  <a:gd name="connsiteY283" fmla="*/ 921197 h 1307854"/>
                  <a:gd name="connsiteX284" fmla="*/ 58417 w 1529780"/>
                  <a:gd name="connsiteY284" fmla="*/ 918339 h 1307854"/>
                  <a:gd name="connsiteX285" fmla="*/ 55559 w 1529780"/>
                  <a:gd name="connsiteY285" fmla="*/ 914024 h 1307854"/>
                  <a:gd name="connsiteX286" fmla="*/ 55167 w 1529780"/>
                  <a:gd name="connsiteY286" fmla="*/ 903209 h 1307854"/>
                  <a:gd name="connsiteX287" fmla="*/ 54551 w 1529780"/>
                  <a:gd name="connsiteY287" fmla="*/ 899679 h 1307854"/>
                  <a:gd name="connsiteX288" fmla="*/ 54551 w 1529780"/>
                  <a:gd name="connsiteY288" fmla="*/ 897549 h 1307854"/>
                  <a:gd name="connsiteX289" fmla="*/ 55279 w 1529780"/>
                  <a:gd name="connsiteY289" fmla="*/ 893739 h 1307854"/>
                  <a:gd name="connsiteX290" fmla="*/ 56568 w 1529780"/>
                  <a:gd name="connsiteY290" fmla="*/ 888920 h 1307854"/>
                  <a:gd name="connsiteX291" fmla="*/ 55391 w 1529780"/>
                  <a:gd name="connsiteY291" fmla="*/ 885613 h 1307854"/>
                  <a:gd name="connsiteX292" fmla="*/ 55223 w 1529780"/>
                  <a:gd name="connsiteY292" fmla="*/ 884605 h 1307854"/>
                  <a:gd name="connsiteX293" fmla="*/ 54719 w 1529780"/>
                  <a:gd name="connsiteY293" fmla="*/ 884100 h 1307854"/>
                  <a:gd name="connsiteX294" fmla="*/ 52758 w 1529780"/>
                  <a:gd name="connsiteY294" fmla="*/ 881411 h 1307854"/>
                  <a:gd name="connsiteX295" fmla="*/ 52758 w 1529780"/>
                  <a:gd name="connsiteY295" fmla="*/ 881411 h 1307854"/>
                  <a:gd name="connsiteX296" fmla="*/ 50460 w 1529780"/>
                  <a:gd name="connsiteY296" fmla="*/ 876816 h 1307854"/>
                  <a:gd name="connsiteX297" fmla="*/ 49507 w 1529780"/>
                  <a:gd name="connsiteY297" fmla="*/ 872501 h 1307854"/>
                  <a:gd name="connsiteX298" fmla="*/ 49507 w 1529780"/>
                  <a:gd name="connsiteY298" fmla="*/ 871044 h 1307854"/>
                  <a:gd name="connsiteX299" fmla="*/ 51020 w 1529780"/>
                  <a:gd name="connsiteY299" fmla="*/ 865664 h 1307854"/>
                  <a:gd name="connsiteX300" fmla="*/ 50236 w 1529780"/>
                  <a:gd name="connsiteY300" fmla="*/ 861685 h 1307854"/>
                  <a:gd name="connsiteX301" fmla="*/ 50236 w 1529780"/>
                  <a:gd name="connsiteY301" fmla="*/ 860229 h 1307854"/>
                  <a:gd name="connsiteX302" fmla="*/ 52870 w 1529780"/>
                  <a:gd name="connsiteY302" fmla="*/ 853336 h 1307854"/>
                  <a:gd name="connsiteX303" fmla="*/ 51244 w 1529780"/>
                  <a:gd name="connsiteY303" fmla="*/ 849806 h 1307854"/>
                  <a:gd name="connsiteX304" fmla="*/ 51189 w 1529780"/>
                  <a:gd name="connsiteY304" fmla="*/ 849469 h 1307854"/>
                  <a:gd name="connsiteX305" fmla="*/ 47938 w 1529780"/>
                  <a:gd name="connsiteY305" fmla="*/ 847452 h 1307854"/>
                  <a:gd name="connsiteX306" fmla="*/ 46089 w 1529780"/>
                  <a:gd name="connsiteY306" fmla="*/ 845995 h 1307854"/>
                  <a:gd name="connsiteX307" fmla="*/ 44632 w 1529780"/>
                  <a:gd name="connsiteY307" fmla="*/ 844538 h 1307854"/>
                  <a:gd name="connsiteX308" fmla="*/ 42951 w 1529780"/>
                  <a:gd name="connsiteY308" fmla="*/ 842353 h 1307854"/>
                  <a:gd name="connsiteX309" fmla="*/ 39757 w 1529780"/>
                  <a:gd name="connsiteY309" fmla="*/ 841456 h 1307854"/>
                  <a:gd name="connsiteX310" fmla="*/ 36843 w 1529780"/>
                  <a:gd name="connsiteY310" fmla="*/ 840111 h 1307854"/>
                  <a:gd name="connsiteX311" fmla="*/ 35666 w 1529780"/>
                  <a:gd name="connsiteY311" fmla="*/ 839327 h 1307854"/>
                  <a:gd name="connsiteX312" fmla="*/ 29278 w 1529780"/>
                  <a:gd name="connsiteY312" fmla="*/ 837029 h 1307854"/>
                  <a:gd name="connsiteX313" fmla="*/ 26812 w 1529780"/>
                  <a:gd name="connsiteY313" fmla="*/ 835796 h 1307854"/>
                  <a:gd name="connsiteX314" fmla="*/ 25187 w 1529780"/>
                  <a:gd name="connsiteY314" fmla="*/ 834732 h 1307854"/>
                  <a:gd name="connsiteX315" fmla="*/ 22890 w 1529780"/>
                  <a:gd name="connsiteY315" fmla="*/ 833611 h 1307854"/>
                  <a:gd name="connsiteX316" fmla="*/ 20200 w 1529780"/>
                  <a:gd name="connsiteY316" fmla="*/ 831649 h 1307854"/>
                  <a:gd name="connsiteX317" fmla="*/ 19471 w 1529780"/>
                  <a:gd name="connsiteY317" fmla="*/ 830921 h 1307854"/>
                  <a:gd name="connsiteX318" fmla="*/ 17062 w 1529780"/>
                  <a:gd name="connsiteY318" fmla="*/ 827054 h 1307854"/>
                  <a:gd name="connsiteX319" fmla="*/ 14876 w 1529780"/>
                  <a:gd name="connsiteY319" fmla="*/ 823300 h 1307854"/>
                  <a:gd name="connsiteX320" fmla="*/ 13307 w 1529780"/>
                  <a:gd name="connsiteY320" fmla="*/ 818929 h 1307854"/>
                  <a:gd name="connsiteX321" fmla="*/ 12243 w 1529780"/>
                  <a:gd name="connsiteY321" fmla="*/ 814334 h 1307854"/>
                  <a:gd name="connsiteX322" fmla="*/ 12243 w 1529780"/>
                  <a:gd name="connsiteY322" fmla="*/ 806433 h 1307854"/>
                  <a:gd name="connsiteX323" fmla="*/ 12523 w 1529780"/>
                  <a:gd name="connsiteY323" fmla="*/ 803911 h 1307854"/>
                  <a:gd name="connsiteX324" fmla="*/ 13251 w 1529780"/>
                  <a:gd name="connsiteY324" fmla="*/ 801053 h 1307854"/>
                  <a:gd name="connsiteX325" fmla="*/ 13419 w 1529780"/>
                  <a:gd name="connsiteY325" fmla="*/ 800493 h 1307854"/>
                  <a:gd name="connsiteX326" fmla="*/ 11906 w 1529780"/>
                  <a:gd name="connsiteY326" fmla="*/ 797411 h 1307854"/>
                  <a:gd name="connsiteX327" fmla="*/ 9441 w 1529780"/>
                  <a:gd name="connsiteY327" fmla="*/ 791807 h 1307854"/>
                  <a:gd name="connsiteX328" fmla="*/ 9161 w 1529780"/>
                  <a:gd name="connsiteY328" fmla="*/ 791022 h 1307854"/>
                  <a:gd name="connsiteX329" fmla="*/ 8768 w 1529780"/>
                  <a:gd name="connsiteY329" fmla="*/ 789453 h 1307854"/>
                  <a:gd name="connsiteX330" fmla="*/ 8376 w 1529780"/>
                  <a:gd name="connsiteY330" fmla="*/ 787100 h 1307854"/>
                  <a:gd name="connsiteX331" fmla="*/ 6975 w 1529780"/>
                  <a:gd name="connsiteY331" fmla="*/ 786483 h 1307854"/>
                  <a:gd name="connsiteX332" fmla="*/ 3725 w 1529780"/>
                  <a:gd name="connsiteY332" fmla="*/ 784298 h 1307854"/>
                  <a:gd name="connsiteX333" fmla="*/ 2996 w 1529780"/>
                  <a:gd name="connsiteY333" fmla="*/ 783569 h 1307854"/>
                  <a:gd name="connsiteX334" fmla="*/ 531 w 1529780"/>
                  <a:gd name="connsiteY334" fmla="*/ 773034 h 1307854"/>
                  <a:gd name="connsiteX335" fmla="*/ 1259 w 1529780"/>
                  <a:gd name="connsiteY335" fmla="*/ 770905 h 1307854"/>
                  <a:gd name="connsiteX336" fmla="*/ 2212 w 1529780"/>
                  <a:gd name="connsiteY336" fmla="*/ 768832 h 1307854"/>
                  <a:gd name="connsiteX337" fmla="*/ 4341 w 1529780"/>
                  <a:gd name="connsiteY337" fmla="*/ 765245 h 1307854"/>
                  <a:gd name="connsiteX338" fmla="*/ 5910 w 1529780"/>
                  <a:gd name="connsiteY338" fmla="*/ 763284 h 1307854"/>
                  <a:gd name="connsiteX339" fmla="*/ 7367 w 1529780"/>
                  <a:gd name="connsiteY339" fmla="*/ 761827 h 1307854"/>
                  <a:gd name="connsiteX340" fmla="*/ 11290 w 1529780"/>
                  <a:gd name="connsiteY340" fmla="*/ 759361 h 1307854"/>
                  <a:gd name="connsiteX341" fmla="*/ 14876 w 1529780"/>
                  <a:gd name="connsiteY341" fmla="*/ 757176 h 1307854"/>
                  <a:gd name="connsiteX342" fmla="*/ 14988 w 1529780"/>
                  <a:gd name="connsiteY342" fmla="*/ 757064 h 1307854"/>
                  <a:gd name="connsiteX343" fmla="*/ 15493 w 1529780"/>
                  <a:gd name="connsiteY343" fmla="*/ 755831 h 1307854"/>
                  <a:gd name="connsiteX344" fmla="*/ 16557 w 1529780"/>
                  <a:gd name="connsiteY344" fmla="*/ 753702 h 1307854"/>
                  <a:gd name="connsiteX345" fmla="*/ 16557 w 1529780"/>
                  <a:gd name="connsiteY345" fmla="*/ 748266 h 1307854"/>
                  <a:gd name="connsiteX346" fmla="*/ 17678 w 1529780"/>
                  <a:gd name="connsiteY346" fmla="*/ 743615 h 1307854"/>
                  <a:gd name="connsiteX347" fmla="*/ 19135 w 1529780"/>
                  <a:gd name="connsiteY347" fmla="*/ 740757 h 1307854"/>
                  <a:gd name="connsiteX348" fmla="*/ 19752 w 1529780"/>
                  <a:gd name="connsiteY348" fmla="*/ 739636 h 1307854"/>
                  <a:gd name="connsiteX349" fmla="*/ 21209 w 1529780"/>
                  <a:gd name="connsiteY349" fmla="*/ 737507 h 1307854"/>
                  <a:gd name="connsiteX350" fmla="*/ 22497 w 1529780"/>
                  <a:gd name="connsiteY350" fmla="*/ 735938 h 1307854"/>
                  <a:gd name="connsiteX351" fmla="*/ 23954 w 1529780"/>
                  <a:gd name="connsiteY351" fmla="*/ 734481 h 1307854"/>
                  <a:gd name="connsiteX352" fmla="*/ 26588 w 1529780"/>
                  <a:gd name="connsiteY352" fmla="*/ 732576 h 1307854"/>
                  <a:gd name="connsiteX353" fmla="*/ 28045 w 1529780"/>
                  <a:gd name="connsiteY353" fmla="*/ 731847 h 1307854"/>
                  <a:gd name="connsiteX354" fmla="*/ 32696 w 1529780"/>
                  <a:gd name="connsiteY354" fmla="*/ 730726 h 1307854"/>
                  <a:gd name="connsiteX355" fmla="*/ 33088 w 1529780"/>
                  <a:gd name="connsiteY355" fmla="*/ 730726 h 1307854"/>
                  <a:gd name="connsiteX356" fmla="*/ 33144 w 1529780"/>
                  <a:gd name="connsiteY356" fmla="*/ 729550 h 1307854"/>
                  <a:gd name="connsiteX357" fmla="*/ 33144 w 1529780"/>
                  <a:gd name="connsiteY357" fmla="*/ 727420 h 1307854"/>
                  <a:gd name="connsiteX358" fmla="*/ 33929 w 1529780"/>
                  <a:gd name="connsiteY358" fmla="*/ 723497 h 1307854"/>
                  <a:gd name="connsiteX359" fmla="*/ 33873 w 1529780"/>
                  <a:gd name="connsiteY359" fmla="*/ 722377 h 1307854"/>
                  <a:gd name="connsiteX360" fmla="*/ 33873 w 1529780"/>
                  <a:gd name="connsiteY360" fmla="*/ 718062 h 1307854"/>
                  <a:gd name="connsiteX361" fmla="*/ 36899 w 1529780"/>
                  <a:gd name="connsiteY361" fmla="*/ 710777 h 1307854"/>
                  <a:gd name="connsiteX362" fmla="*/ 39084 w 1529780"/>
                  <a:gd name="connsiteY362" fmla="*/ 708592 h 1307854"/>
                  <a:gd name="connsiteX363" fmla="*/ 40429 w 1529780"/>
                  <a:gd name="connsiteY363" fmla="*/ 707471 h 1307854"/>
                  <a:gd name="connsiteX364" fmla="*/ 40878 w 1529780"/>
                  <a:gd name="connsiteY364" fmla="*/ 705453 h 1307854"/>
                  <a:gd name="connsiteX365" fmla="*/ 41606 w 1529780"/>
                  <a:gd name="connsiteY365" fmla="*/ 703324 h 1307854"/>
                  <a:gd name="connsiteX366" fmla="*/ 44072 w 1529780"/>
                  <a:gd name="connsiteY366" fmla="*/ 699289 h 1307854"/>
                  <a:gd name="connsiteX367" fmla="*/ 46705 w 1529780"/>
                  <a:gd name="connsiteY367" fmla="*/ 696375 h 1307854"/>
                  <a:gd name="connsiteX368" fmla="*/ 47882 w 1529780"/>
                  <a:gd name="connsiteY368" fmla="*/ 694078 h 1307854"/>
                  <a:gd name="connsiteX369" fmla="*/ 48274 w 1529780"/>
                  <a:gd name="connsiteY369" fmla="*/ 693405 h 1307854"/>
                  <a:gd name="connsiteX370" fmla="*/ 50404 w 1529780"/>
                  <a:gd name="connsiteY370" fmla="*/ 689819 h 1307854"/>
                  <a:gd name="connsiteX371" fmla="*/ 51973 w 1529780"/>
                  <a:gd name="connsiteY371" fmla="*/ 687802 h 1307854"/>
                  <a:gd name="connsiteX372" fmla="*/ 53430 w 1529780"/>
                  <a:gd name="connsiteY372" fmla="*/ 686345 h 1307854"/>
                  <a:gd name="connsiteX373" fmla="*/ 60042 w 1529780"/>
                  <a:gd name="connsiteY373" fmla="*/ 683375 h 1307854"/>
                  <a:gd name="connsiteX374" fmla="*/ 61499 w 1529780"/>
                  <a:gd name="connsiteY374" fmla="*/ 682198 h 1307854"/>
                  <a:gd name="connsiteX375" fmla="*/ 63629 w 1529780"/>
                  <a:gd name="connsiteY375" fmla="*/ 680741 h 1307854"/>
                  <a:gd name="connsiteX376" fmla="*/ 68728 w 1529780"/>
                  <a:gd name="connsiteY376" fmla="*/ 679004 h 1307854"/>
                  <a:gd name="connsiteX377" fmla="*/ 70689 w 1529780"/>
                  <a:gd name="connsiteY377" fmla="*/ 676258 h 1307854"/>
                  <a:gd name="connsiteX378" fmla="*/ 72819 w 1529780"/>
                  <a:gd name="connsiteY378" fmla="*/ 674129 h 1307854"/>
                  <a:gd name="connsiteX379" fmla="*/ 80160 w 1529780"/>
                  <a:gd name="connsiteY379" fmla="*/ 671103 h 1307854"/>
                  <a:gd name="connsiteX380" fmla="*/ 82289 w 1529780"/>
                  <a:gd name="connsiteY380" fmla="*/ 671103 h 1307854"/>
                  <a:gd name="connsiteX381" fmla="*/ 85371 w 1529780"/>
                  <a:gd name="connsiteY381" fmla="*/ 671551 h 1307854"/>
                  <a:gd name="connsiteX382" fmla="*/ 90415 w 1529780"/>
                  <a:gd name="connsiteY382" fmla="*/ 666900 h 1307854"/>
                  <a:gd name="connsiteX383" fmla="*/ 94954 w 1529780"/>
                  <a:gd name="connsiteY383" fmla="*/ 664939 h 1307854"/>
                  <a:gd name="connsiteX384" fmla="*/ 97868 w 1529780"/>
                  <a:gd name="connsiteY384" fmla="*/ 663201 h 1307854"/>
                  <a:gd name="connsiteX385" fmla="*/ 98764 w 1529780"/>
                  <a:gd name="connsiteY385" fmla="*/ 662865 h 1307854"/>
                  <a:gd name="connsiteX386" fmla="*/ 99156 w 1529780"/>
                  <a:gd name="connsiteY386" fmla="*/ 662305 h 1307854"/>
                  <a:gd name="connsiteX387" fmla="*/ 105208 w 1529780"/>
                  <a:gd name="connsiteY387" fmla="*/ 658382 h 1307854"/>
                  <a:gd name="connsiteX388" fmla="*/ 106105 w 1529780"/>
                  <a:gd name="connsiteY388" fmla="*/ 658102 h 1307854"/>
                  <a:gd name="connsiteX389" fmla="*/ 111653 w 1529780"/>
                  <a:gd name="connsiteY389" fmla="*/ 653059 h 1307854"/>
                  <a:gd name="connsiteX390" fmla="*/ 111485 w 1529780"/>
                  <a:gd name="connsiteY390" fmla="*/ 651209 h 1307854"/>
                  <a:gd name="connsiteX391" fmla="*/ 111316 w 1529780"/>
                  <a:gd name="connsiteY391" fmla="*/ 650145 h 1307854"/>
                  <a:gd name="connsiteX392" fmla="*/ 110812 w 1529780"/>
                  <a:gd name="connsiteY392" fmla="*/ 646895 h 1307854"/>
                  <a:gd name="connsiteX393" fmla="*/ 110812 w 1529780"/>
                  <a:gd name="connsiteY393" fmla="*/ 646446 h 1307854"/>
                  <a:gd name="connsiteX394" fmla="*/ 107842 w 1529780"/>
                  <a:gd name="connsiteY394" fmla="*/ 642356 h 1307854"/>
                  <a:gd name="connsiteX395" fmla="*/ 105769 w 1529780"/>
                  <a:gd name="connsiteY395" fmla="*/ 636752 h 1307854"/>
                  <a:gd name="connsiteX396" fmla="*/ 103639 w 1529780"/>
                  <a:gd name="connsiteY396" fmla="*/ 631428 h 1307854"/>
                  <a:gd name="connsiteX397" fmla="*/ 102294 w 1529780"/>
                  <a:gd name="connsiteY397" fmla="*/ 627618 h 1307854"/>
                  <a:gd name="connsiteX398" fmla="*/ 100389 w 1529780"/>
                  <a:gd name="connsiteY398" fmla="*/ 624984 h 1307854"/>
                  <a:gd name="connsiteX399" fmla="*/ 98092 w 1529780"/>
                  <a:gd name="connsiteY399" fmla="*/ 620389 h 1307854"/>
                  <a:gd name="connsiteX400" fmla="*/ 95962 w 1529780"/>
                  <a:gd name="connsiteY400" fmla="*/ 619660 h 1307854"/>
                  <a:gd name="connsiteX401" fmla="*/ 94898 w 1529780"/>
                  <a:gd name="connsiteY401" fmla="*/ 619380 h 1307854"/>
                  <a:gd name="connsiteX402" fmla="*/ 88453 w 1529780"/>
                  <a:gd name="connsiteY402" fmla="*/ 617475 h 1307854"/>
                  <a:gd name="connsiteX403" fmla="*/ 83634 w 1529780"/>
                  <a:gd name="connsiteY403" fmla="*/ 614785 h 1307854"/>
                  <a:gd name="connsiteX404" fmla="*/ 82177 w 1529780"/>
                  <a:gd name="connsiteY404" fmla="*/ 613328 h 1307854"/>
                  <a:gd name="connsiteX405" fmla="*/ 80216 w 1529780"/>
                  <a:gd name="connsiteY405" fmla="*/ 610638 h 1307854"/>
                  <a:gd name="connsiteX406" fmla="*/ 79487 w 1529780"/>
                  <a:gd name="connsiteY406" fmla="*/ 609181 h 1307854"/>
                  <a:gd name="connsiteX407" fmla="*/ 78423 w 1529780"/>
                  <a:gd name="connsiteY407" fmla="*/ 604586 h 1307854"/>
                  <a:gd name="connsiteX408" fmla="*/ 78423 w 1529780"/>
                  <a:gd name="connsiteY408" fmla="*/ 601728 h 1307854"/>
                  <a:gd name="connsiteX409" fmla="*/ 79487 w 1529780"/>
                  <a:gd name="connsiteY409" fmla="*/ 597133 h 1307854"/>
                  <a:gd name="connsiteX410" fmla="*/ 80216 w 1529780"/>
                  <a:gd name="connsiteY410" fmla="*/ 595676 h 1307854"/>
                  <a:gd name="connsiteX411" fmla="*/ 82793 w 1529780"/>
                  <a:gd name="connsiteY411" fmla="*/ 592370 h 1307854"/>
                  <a:gd name="connsiteX412" fmla="*/ 82681 w 1529780"/>
                  <a:gd name="connsiteY412" fmla="*/ 591193 h 1307854"/>
                  <a:gd name="connsiteX413" fmla="*/ 81953 w 1529780"/>
                  <a:gd name="connsiteY413" fmla="*/ 587383 h 1307854"/>
                  <a:gd name="connsiteX414" fmla="*/ 81953 w 1529780"/>
                  <a:gd name="connsiteY414" fmla="*/ 585254 h 1307854"/>
                  <a:gd name="connsiteX415" fmla="*/ 82065 w 1529780"/>
                  <a:gd name="connsiteY415" fmla="*/ 583628 h 1307854"/>
                  <a:gd name="connsiteX416" fmla="*/ 81224 w 1529780"/>
                  <a:gd name="connsiteY416" fmla="*/ 579538 h 1307854"/>
                  <a:gd name="connsiteX417" fmla="*/ 81224 w 1529780"/>
                  <a:gd name="connsiteY417" fmla="*/ 577688 h 1307854"/>
                  <a:gd name="connsiteX418" fmla="*/ 80888 w 1529780"/>
                  <a:gd name="connsiteY418" fmla="*/ 577016 h 1307854"/>
                  <a:gd name="connsiteX419" fmla="*/ 79936 w 1529780"/>
                  <a:gd name="connsiteY419" fmla="*/ 574102 h 1307854"/>
                  <a:gd name="connsiteX420" fmla="*/ 76181 w 1529780"/>
                  <a:gd name="connsiteY420" fmla="*/ 573037 h 1307854"/>
                  <a:gd name="connsiteX421" fmla="*/ 74724 w 1529780"/>
                  <a:gd name="connsiteY421" fmla="*/ 572309 h 1307854"/>
                  <a:gd name="connsiteX422" fmla="*/ 70129 w 1529780"/>
                  <a:gd name="connsiteY422" fmla="*/ 567714 h 1307854"/>
                  <a:gd name="connsiteX423" fmla="*/ 69401 w 1529780"/>
                  <a:gd name="connsiteY423" fmla="*/ 566257 h 1307854"/>
                  <a:gd name="connsiteX424" fmla="*/ 68336 w 1529780"/>
                  <a:gd name="connsiteY424" fmla="*/ 561662 h 1307854"/>
                  <a:gd name="connsiteX425" fmla="*/ 68336 w 1529780"/>
                  <a:gd name="connsiteY425" fmla="*/ 560205 h 1307854"/>
                  <a:gd name="connsiteX426" fmla="*/ 69401 w 1529780"/>
                  <a:gd name="connsiteY426" fmla="*/ 555610 h 1307854"/>
                  <a:gd name="connsiteX427" fmla="*/ 70129 w 1529780"/>
                  <a:gd name="connsiteY427" fmla="*/ 554153 h 1307854"/>
                  <a:gd name="connsiteX428" fmla="*/ 71306 w 1529780"/>
                  <a:gd name="connsiteY428" fmla="*/ 552304 h 1307854"/>
                  <a:gd name="connsiteX429" fmla="*/ 71978 w 1529780"/>
                  <a:gd name="connsiteY429" fmla="*/ 549782 h 1307854"/>
                  <a:gd name="connsiteX430" fmla="*/ 71978 w 1529780"/>
                  <a:gd name="connsiteY430" fmla="*/ 541881 h 1307854"/>
                  <a:gd name="connsiteX431" fmla="*/ 77638 w 1529780"/>
                  <a:gd name="connsiteY431" fmla="*/ 536277 h 1307854"/>
                  <a:gd name="connsiteX432" fmla="*/ 77918 w 1529780"/>
                  <a:gd name="connsiteY432" fmla="*/ 535829 h 1307854"/>
                  <a:gd name="connsiteX433" fmla="*/ 78927 w 1529780"/>
                  <a:gd name="connsiteY433" fmla="*/ 534316 h 1307854"/>
                  <a:gd name="connsiteX434" fmla="*/ 78871 w 1529780"/>
                  <a:gd name="connsiteY434" fmla="*/ 534091 h 1307854"/>
                  <a:gd name="connsiteX435" fmla="*/ 77414 w 1529780"/>
                  <a:gd name="connsiteY435" fmla="*/ 529777 h 1307854"/>
                  <a:gd name="connsiteX436" fmla="*/ 76910 w 1529780"/>
                  <a:gd name="connsiteY436" fmla="*/ 526526 h 1307854"/>
                  <a:gd name="connsiteX437" fmla="*/ 76742 w 1529780"/>
                  <a:gd name="connsiteY437" fmla="*/ 524789 h 1307854"/>
                  <a:gd name="connsiteX438" fmla="*/ 76181 w 1529780"/>
                  <a:gd name="connsiteY438" fmla="*/ 521483 h 1307854"/>
                  <a:gd name="connsiteX439" fmla="*/ 76181 w 1529780"/>
                  <a:gd name="connsiteY439" fmla="*/ 520026 h 1307854"/>
                  <a:gd name="connsiteX440" fmla="*/ 74164 w 1529780"/>
                  <a:gd name="connsiteY440" fmla="*/ 518009 h 1307854"/>
                  <a:gd name="connsiteX441" fmla="*/ 72258 w 1529780"/>
                  <a:gd name="connsiteY441" fmla="*/ 506073 h 1307854"/>
                  <a:gd name="connsiteX442" fmla="*/ 73715 w 1529780"/>
                  <a:gd name="connsiteY442" fmla="*/ 503215 h 1307854"/>
                  <a:gd name="connsiteX443" fmla="*/ 74052 w 1529780"/>
                  <a:gd name="connsiteY443" fmla="*/ 502598 h 1307854"/>
                  <a:gd name="connsiteX444" fmla="*/ 74052 w 1529780"/>
                  <a:gd name="connsiteY444" fmla="*/ 501366 h 1307854"/>
                  <a:gd name="connsiteX445" fmla="*/ 72763 w 1529780"/>
                  <a:gd name="connsiteY445" fmla="*/ 500077 h 1307854"/>
                  <a:gd name="connsiteX446" fmla="*/ 70241 w 1529780"/>
                  <a:gd name="connsiteY446" fmla="*/ 489486 h 1307854"/>
                  <a:gd name="connsiteX447" fmla="*/ 70465 w 1529780"/>
                  <a:gd name="connsiteY447" fmla="*/ 488757 h 1307854"/>
                  <a:gd name="connsiteX448" fmla="*/ 69513 w 1529780"/>
                  <a:gd name="connsiteY448" fmla="*/ 486684 h 1307854"/>
                  <a:gd name="connsiteX449" fmla="*/ 68784 w 1529780"/>
                  <a:gd name="connsiteY449" fmla="*/ 484554 h 1307854"/>
                  <a:gd name="connsiteX450" fmla="*/ 69345 w 1529780"/>
                  <a:gd name="connsiteY450" fmla="*/ 476653 h 1307854"/>
                  <a:gd name="connsiteX451" fmla="*/ 69625 w 1529780"/>
                  <a:gd name="connsiteY451" fmla="*/ 476149 h 1307854"/>
                  <a:gd name="connsiteX452" fmla="*/ 69120 w 1529780"/>
                  <a:gd name="connsiteY452" fmla="*/ 475645 h 1307854"/>
                  <a:gd name="connsiteX453" fmla="*/ 67215 w 1529780"/>
                  <a:gd name="connsiteY453" fmla="*/ 463709 h 1307854"/>
                  <a:gd name="connsiteX454" fmla="*/ 67944 w 1529780"/>
                  <a:gd name="connsiteY454" fmla="*/ 462252 h 1307854"/>
                  <a:gd name="connsiteX455" fmla="*/ 68616 w 1529780"/>
                  <a:gd name="connsiteY455" fmla="*/ 461131 h 1307854"/>
                  <a:gd name="connsiteX456" fmla="*/ 70073 w 1529780"/>
                  <a:gd name="connsiteY456" fmla="*/ 459001 h 1307854"/>
                  <a:gd name="connsiteX457" fmla="*/ 75228 w 1529780"/>
                  <a:gd name="connsiteY457" fmla="*/ 455023 h 1307854"/>
                  <a:gd name="connsiteX458" fmla="*/ 76742 w 1529780"/>
                  <a:gd name="connsiteY458" fmla="*/ 451436 h 1307854"/>
                  <a:gd name="connsiteX459" fmla="*/ 77302 w 1529780"/>
                  <a:gd name="connsiteY459" fmla="*/ 450092 h 1307854"/>
                  <a:gd name="connsiteX460" fmla="*/ 78759 w 1529780"/>
                  <a:gd name="connsiteY460" fmla="*/ 447234 h 1307854"/>
                  <a:gd name="connsiteX461" fmla="*/ 79711 w 1529780"/>
                  <a:gd name="connsiteY461" fmla="*/ 445665 h 1307854"/>
                  <a:gd name="connsiteX462" fmla="*/ 81841 w 1529780"/>
                  <a:gd name="connsiteY462" fmla="*/ 442807 h 1307854"/>
                  <a:gd name="connsiteX463" fmla="*/ 82793 w 1529780"/>
                  <a:gd name="connsiteY463" fmla="*/ 441686 h 1307854"/>
                  <a:gd name="connsiteX464" fmla="*/ 85651 w 1529780"/>
                  <a:gd name="connsiteY464" fmla="*/ 438828 h 1307854"/>
                  <a:gd name="connsiteX465" fmla="*/ 89350 w 1529780"/>
                  <a:gd name="connsiteY465" fmla="*/ 436474 h 1307854"/>
                  <a:gd name="connsiteX466" fmla="*/ 92040 w 1529780"/>
                  <a:gd name="connsiteY466" fmla="*/ 435466 h 1307854"/>
                  <a:gd name="connsiteX467" fmla="*/ 94169 w 1529780"/>
                  <a:gd name="connsiteY467" fmla="*/ 433448 h 1307854"/>
                  <a:gd name="connsiteX468" fmla="*/ 94169 w 1529780"/>
                  <a:gd name="connsiteY468" fmla="*/ 432496 h 1307854"/>
                  <a:gd name="connsiteX469" fmla="*/ 101230 w 1529780"/>
                  <a:gd name="connsiteY469" fmla="*/ 422689 h 1307854"/>
                  <a:gd name="connsiteX470" fmla="*/ 103359 w 1529780"/>
                  <a:gd name="connsiteY470" fmla="*/ 421961 h 1307854"/>
                  <a:gd name="connsiteX471" fmla="*/ 109131 w 1529780"/>
                  <a:gd name="connsiteY471" fmla="*/ 421737 h 1307854"/>
                  <a:gd name="connsiteX472" fmla="*/ 109747 w 1529780"/>
                  <a:gd name="connsiteY472" fmla="*/ 421905 h 1307854"/>
                  <a:gd name="connsiteX473" fmla="*/ 110084 w 1529780"/>
                  <a:gd name="connsiteY473" fmla="*/ 421569 h 1307854"/>
                  <a:gd name="connsiteX474" fmla="*/ 117369 w 1529780"/>
                  <a:gd name="connsiteY474" fmla="*/ 418543 h 1307854"/>
                  <a:gd name="connsiteX475" fmla="*/ 120226 w 1529780"/>
                  <a:gd name="connsiteY475" fmla="*/ 418543 h 1307854"/>
                  <a:gd name="connsiteX476" fmla="*/ 121683 w 1529780"/>
                  <a:gd name="connsiteY476" fmla="*/ 418655 h 1307854"/>
                  <a:gd name="connsiteX477" fmla="*/ 123364 w 1529780"/>
                  <a:gd name="connsiteY477" fmla="*/ 418879 h 1307854"/>
                  <a:gd name="connsiteX478" fmla="*/ 124653 w 1529780"/>
                  <a:gd name="connsiteY478" fmla="*/ 416357 h 1307854"/>
                  <a:gd name="connsiteX479" fmla="*/ 130649 w 1529780"/>
                  <a:gd name="connsiteY479" fmla="*/ 411202 h 1307854"/>
                  <a:gd name="connsiteX480" fmla="*/ 132779 w 1529780"/>
                  <a:gd name="connsiteY480" fmla="*/ 410473 h 1307854"/>
                  <a:gd name="connsiteX481" fmla="*/ 136029 w 1529780"/>
                  <a:gd name="connsiteY481" fmla="*/ 409913 h 1307854"/>
                  <a:gd name="connsiteX482" fmla="*/ 140456 w 1529780"/>
                  <a:gd name="connsiteY482" fmla="*/ 409913 h 1307854"/>
                  <a:gd name="connsiteX483" fmla="*/ 141072 w 1529780"/>
                  <a:gd name="connsiteY483" fmla="*/ 409521 h 1307854"/>
                  <a:gd name="connsiteX484" fmla="*/ 142193 w 1529780"/>
                  <a:gd name="connsiteY484" fmla="*/ 408904 h 1307854"/>
                  <a:gd name="connsiteX485" fmla="*/ 143650 w 1529780"/>
                  <a:gd name="connsiteY485" fmla="*/ 408176 h 1307854"/>
                  <a:gd name="connsiteX486" fmla="*/ 148301 w 1529780"/>
                  <a:gd name="connsiteY486" fmla="*/ 407055 h 1307854"/>
                  <a:gd name="connsiteX487" fmla="*/ 149758 w 1529780"/>
                  <a:gd name="connsiteY487" fmla="*/ 407055 h 1307854"/>
                  <a:gd name="connsiteX488" fmla="*/ 151775 w 1529780"/>
                  <a:gd name="connsiteY488" fmla="*/ 407279 h 1307854"/>
                  <a:gd name="connsiteX489" fmla="*/ 155474 w 1529780"/>
                  <a:gd name="connsiteY489" fmla="*/ 407783 h 1307854"/>
                  <a:gd name="connsiteX490" fmla="*/ 162759 w 1529780"/>
                  <a:gd name="connsiteY490" fmla="*/ 410809 h 1307854"/>
                  <a:gd name="connsiteX491" fmla="*/ 163487 w 1529780"/>
                  <a:gd name="connsiteY491" fmla="*/ 411538 h 1307854"/>
                  <a:gd name="connsiteX492" fmla="*/ 164104 w 1529780"/>
                  <a:gd name="connsiteY492" fmla="*/ 412210 h 1307854"/>
                  <a:gd name="connsiteX493" fmla="*/ 166625 w 1529780"/>
                  <a:gd name="connsiteY493" fmla="*/ 412154 h 1307854"/>
                  <a:gd name="connsiteX494" fmla="*/ 167354 w 1529780"/>
                  <a:gd name="connsiteY494" fmla="*/ 411762 h 1307854"/>
                  <a:gd name="connsiteX495" fmla="*/ 168811 w 1529780"/>
                  <a:gd name="connsiteY495" fmla="*/ 411034 h 1307854"/>
                  <a:gd name="connsiteX496" fmla="*/ 170156 w 1529780"/>
                  <a:gd name="connsiteY496" fmla="*/ 410473 h 1307854"/>
                  <a:gd name="connsiteX497" fmla="*/ 171613 w 1529780"/>
                  <a:gd name="connsiteY497" fmla="*/ 409969 h 1307854"/>
                  <a:gd name="connsiteX498" fmla="*/ 175255 w 1529780"/>
                  <a:gd name="connsiteY498" fmla="*/ 408120 h 1307854"/>
                  <a:gd name="connsiteX499" fmla="*/ 179850 w 1529780"/>
                  <a:gd name="connsiteY499" fmla="*/ 407055 h 1307854"/>
                  <a:gd name="connsiteX500" fmla="*/ 182708 w 1529780"/>
                  <a:gd name="connsiteY500" fmla="*/ 407055 h 1307854"/>
                  <a:gd name="connsiteX501" fmla="*/ 186014 w 1529780"/>
                  <a:gd name="connsiteY501" fmla="*/ 407615 h 1307854"/>
                  <a:gd name="connsiteX502" fmla="*/ 188144 w 1529780"/>
                  <a:gd name="connsiteY502" fmla="*/ 408344 h 1307854"/>
                  <a:gd name="connsiteX503" fmla="*/ 189152 w 1529780"/>
                  <a:gd name="connsiteY503" fmla="*/ 408736 h 1307854"/>
                  <a:gd name="connsiteX504" fmla="*/ 191282 w 1529780"/>
                  <a:gd name="connsiteY504" fmla="*/ 408512 h 1307854"/>
                  <a:gd name="connsiteX505" fmla="*/ 192739 w 1529780"/>
                  <a:gd name="connsiteY505" fmla="*/ 408512 h 1307854"/>
                  <a:gd name="connsiteX506" fmla="*/ 197334 w 1529780"/>
                  <a:gd name="connsiteY506" fmla="*/ 409577 h 1307854"/>
                  <a:gd name="connsiteX507" fmla="*/ 199295 w 1529780"/>
                  <a:gd name="connsiteY507" fmla="*/ 410585 h 1307854"/>
                  <a:gd name="connsiteX508" fmla="*/ 204058 w 1529780"/>
                  <a:gd name="connsiteY508" fmla="*/ 408064 h 1307854"/>
                  <a:gd name="connsiteX509" fmla="*/ 204450 w 1529780"/>
                  <a:gd name="connsiteY509" fmla="*/ 406943 h 1307854"/>
                  <a:gd name="connsiteX510" fmla="*/ 206468 w 1529780"/>
                  <a:gd name="connsiteY510" fmla="*/ 403469 h 1307854"/>
                  <a:gd name="connsiteX511" fmla="*/ 210278 w 1529780"/>
                  <a:gd name="connsiteY511" fmla="*/ 399266 h 1307854"/>
                  <a:gd name="connsiteX512" fmla="*/ 213192 w 1529780"/>
                  <a:gd name="connsiteY512" fmla="*/ 395399 h 1307854"/>
                  <a:gd name="connsiteX513" fmla="*/ 218011 w 1529780"/>
                  <a:gd name="connsiteY513" fmla="*/ 388507 h 1307854"/>
                  <a:gd name="connsiteX514" fmla="*/ 218628 w 1529780"/>
                  <a:gd name="connsiteY514" fmla="*/ 387722 h 1307854"/>
                  <a:gd name="connsiteX515" fmla="*/ 222943 w 1529780"/>
                  <a:gd name="connsiteY515" fmla="*/ 382679 h 1307854"/>
                  <a:gd name="connsiteX516" fmla="*/ 234711 w 1529780"/>
                  <a:gd name="connsiteY516" fmla="*/ 367437 h 1307854"/>
                  <a:gd name="connsiteX517" fmla="*/ 235663 w 1529780"/>
                  <a:gd name="connsiteY517" fmla="*/ 366316 h 1307854"/>
                  <a:gd name="connsiteX518" fmla="*/ 236896 w 1529780"/>
                  <a:gd name="connsiteY518" fmla="*/ 364859 h 1307854"/>
                  <a:gd name="connsiteX519" fmla="*/ 237344 w 1529780"/>
                  <a:gd name="connsiteY519" fmla="*/ 363962 h 1307854"/>
                  <a:gd name="connsiteX520" fmla="*/ 240034 w 1529780"/>
                  <a:gd name="connsiteY520" fmla="*/ 360600 h 1307854"/>
                  <a:gd name="connsiteX521" fmla="*/ 257910 w 1529780"/>
                  <a:gd name="connsiteY521" fmla="*/ 345582 h 1307854"/>
                  <a:gd name="connsiteX522" fmla="*/ 258807 w 1529780"/>
                  <a:gd name="connsiteY522" fmla="*/ 344910 h 1307854"/>
                  <a:gd name="connsiteX523" fmla="*/ 269566 w 1529780"/>
                  <a:gd name="connsiteY523" fmla="*/ 337737 h 1307854"/>
                  <a:gd name="connsiteX524" fmla="*/ 281053 w 1529780"/>
                  <a:gd name="connsiteY524" fmla="*/ 337737 h 1307854"/>
                  <a:gd name="connsiteX525" fmla="*/ 289683 w 1529780"/>
                  <a:gd name="connsiteY525" fmla="*/ 343453 h 1307854"/>
                  <a:gd name="connsiteX526" fmla="*/ 290131 w 1529780"/>
                  <a:gd name="connsiteY526" fmla="*/ 343789 h 1307854"/>
                  <a:gd name="connsiteX527" fmla="*/ 291644 w 1529780"/>
                  <a:gd name="connsiteY527" fmla="*/ 344910 h 1307854"/>
                  <a:gd name="connsiteX528" fmla="*/ 294334 w 1529780"/>
                  <a:gd name="connsiteY528" fmla="*/ 345806 h 1307854"/>
                  <a:gd name="connsiteX529" fmla="*/ 296800 w 1529780"/>
                  <a:gd name="connsiteY529" fmla="*/ 347039 h 1307854"/>
                  <a:gd name="connsiteX530" fmla="*/ 298929 w 1529780"/>
                  <a:gd name="connsiteY530" fmla="*/ 348496 h 1307854"/>
                  <a:gd name="connsiteX531" fmla="*/ 300218 w 1529780"/>
                  <a:gd name="connsiteY531" fmla="*/ 349505 h 1307854"/>
                  <a:gd name="connsiteX532" fmla="*/ 307167 w 1529780"/>
                  <a:gd name="connsiteY532" fmla="*/ 359255 h 1307854"/>
                  <a:gd name="connsiteX533" fmla="*/ 307167 w 1529780"/>
                  <a:gd name="connsiteY533" fmla="*/ 400891 h 1307854"/>
                  <a:gd name="connsiteX534" fmla="*/ 310025 w 1529780"/>
                  <a:gd name="connsiteY534" fmla="*/ 402068 h 1307854"/>
                  <a:gd name="connsiteX535" fmla="*/ 313611 w 1529780"/>
                  <a:gd name="connsiteY535" fmla="*/ 404197 h 1307854"/>
                  <a:gd name="connsiteX536" fmla="*/ 318094 w 1529780"/>
                  <a:gd name="connsiteY536" fmla="*/ 409801 h 1307854"/>
                  <a:gd name="connsiteX537" fmla="*/ 318823 w 1529780"/>
                  <a:gd name="connsiteY537" fmla="*/ 411930 h 1307854"/>
                  <a:gd name="connsiteX538" fmla="*/ 319327 w 1529780"/>
                  <a:gd name="connsiteY538" fmla="*/ 415180 h 1307854"/>
                  <a:gd name="connsiteX539" fmla="*/ 319327 w 1529780"/>
                  <a:gd name="connsiteY539" fmla="*/ 416357 h 1307854"/>
                  <a:gd name="connsiteX540" fmla="*/ 320448 w 1529780"/>
                  <a:gd name="connsiteY540" fmla="*/ 419103 h 1307854"/>
                  <a:gd name="connsiteX541" fmla="*/ 321176 w 1529780"/>
                  <a:gd name="connsiteY541" fmla="*/ 421961 h 1307854"/>
                  <a:gd name="connsiteX542" fmla="*/ 321456 w 1529780"/>
                  <a:gd name="connsiteY542" fmla="*/ 424482 h 1307854"/>
                  <a:gd name="connsiteX543" fmla="*/ 321456 w 1529780"/>
                  <a:gd name="connsiteY543" fmla="*/ 427789 h 1307854"/>
                  <a:gd name="connsiteX544" fmla="*/ 322297 w 1529780"/>
                  <a:gd name="connsiteY544" fmla="*/ 441742 h 1307854"/>
                  <a:gd name="connsiteX545" fmla="*/ 324090 w 1529780"/>
                  <a:gd name="connsiteY545" fmla="*/ 442358 h 1307854"/>
                  <a:gd name="connsiteX546" fmla="*/ 326219 w 1529780"/>
                  <a:gd name="connsiteY546" fmla="*/ 442134 h 1307854"/>
                  <a:gd name="connsiteX547" fmla="*/ 329077 w 1529780"/>
                  <a:gd name="connsiteY547" fmla="*/ 442134 h 1307854"/>
                  <a:gd name="connsiteX548" fmla="*/ 335354 w 1529780"/>
                  <a:gd name="connsiteY548" fmla="*/ 444264 h 1307854"/>
                  <a:gd name="connsiteX549" fmla="*/ 335746 w 1529780"/>
                  <a:gd name="connsiteY549" fmla="*/ 444096 h 1307854"/>
                  <a:gd name="connsiteX550" fmla="*/ 336138 w 1529780"/>
                  <a:gd name="connsiteY550" fmla="*/ 443703 h 1307854"/>
                  <a:gd name="connsiteX551" fmla="*/ 336867 w 1529780"/>
                  <a:gd name="connsiteY551" fmla="*/ 442975 h 1307854"/>
                  <a:gd name="connsiteX552" fmla="*/ 338436 w 1529780"/>
                  <a:gd name="connsiteY552" fmla="*/ 441686 h 1307854"/>
                  <a:gd name="connsiteX553" fmla="*/ 340565 w 1529780"/>
                  <a:gd name="connsiteY553" fmla="*/ 440229 h 1307854"/>
                  <a:gd name="connsiteX554" fmla="*/ 343031 w 1529780"/>
                  <a:gd name="connsiteY554" fmla="*/ 438996 h 1307854"/>
                  <a:gd name="connsiteX555" fmla="*/ 345160 w 1529780"/>
                  <a:gd name="connsiteY555" fmla="*/ 438268 h 1307854"/>
                  <a:gd name="connsiteX556" fmla="*/ 346393 w 1529780"/>
                  <a:gd name="connsiteY556" fmla="*/ 437931 h 1307854"/>
                  <a:gd name="connsiteX557" fmla="*/ 349979 w 1529780"/>
                  <a:gd name="connsiteY557" fmla="*/ 437203 h 1307854"/>
                  <a:gd name="connsiteX558" fmla="*/ 351997 w 1529780"/>
                  <a:gd name="connsiteY558" fmla="*/ 436979 h 1307854"/>
                  <a:gd name="connsiteX559" fmla="*/ 353342 w 1529780"/>
                  <a:gd name="connsiteY559" fmla="*/ 436979 h 1307854"/>
                  <a:gd name="connsiteX560" fmla="*/ 357096 w 1529780"/>
                  <a:gd name="connsiteY560" fmla="*/ 430927 h 1307854"/>
                  <a:gd name="connsiteX561" fmla="*/ 356704 w 1529780"/>
                  <a:gd name="connsiteY561" fmla="*/ 430759 h 1307854"/>
                  <a:gd name="connsiteX562" fmla="*/ 351548 w 1529780"/>
                  <a:gd name="connsiteY562" fmla="*/ 424763 h 1307854"/>
                  <a:gd name="connsiteX563" fmla="*/ 350820 w 1529780"/>
                  <a:gd name="connsiteY563" fmla="*/ 422633 h 1307854"/>
                  <a:gd name="connsiteX564" fmla="*/ 350428 w 1529780"/>
                  <a:gd name="connsiteY564" fmla="*/ 421064 h 1307854"/>
                  <a:gd name="connsiteX565" fmla="*/ 347121 w 1529780"/>
                  <a:gd name="connsiteY565" fmla="*/ 402852 h 1307854"/>
                  <a:gd name="connsiteX566" fmla="*/ 346505 w 1529780"/>
                  <a:gd name="connsiteY566" fmla="*/ 401059 h 1307854"/>
                  <a:gd name="connsiteX567" fmla="*/ 346001 w 1529780"/>
                  <a:gd name="connsiteY567" fmla="*/ 398817 h 1307854"/>
                  <a:gd name="connsiteX568" fmla="*/ 341125 w 1529780"/>
                  <a:gd name="connsiteY568" fmla="*/ 392093 h 1307854"/>
                  <a:gd name="connsiteX569" fmla="*/ 340173 w 1529780"/>
                  <a:gd name="connsiteY569" fmla="*/ 387778 h 1307854"/>
                  <a:gd name="connsiteX570" fmla="*/ 340173 w 1529780"/>
                  <a:gd name="connsiteY570" fmla="*/ 386321 h 1307854"/>
                  <a:gd name="connsiteX571" fmla="*/ 343199 w 1529780"/>
                  <a:gd name="connsiteY571" fmla="*/ 379036 h 1307854"/>
                  <a:gd name="connsiteX572" fmla="*/ 347514 w 1529780"/>
                  <a:gd name="connsiteY572" fmla="*/ 374721 h 1307854"/>
                  <a:gd name="connsiteX573" fmla="*/ 359450 w 1529780"/>
                  <a:gd name="connsiteY573" fmla="*/ 372760 h 1307854"/>
                  <a:gd name="connsiteX574" fmla="*/ 360178 w 1529780"/>
                  <a:gd name="connsiteY574" fmla="*/ 372984 h 1307854"/>
                  <a:gd name="connsiteX575" fmla="*/ 366286 w 1529780"/>
                  <a:gd name="connsiteY575" fmla="*/ 370967 h 1307854"/>
                  <a:gd name="connsiteX576" fmla="*/ 368416 w 1529780"/>
                  <a:gd name="connsiteY576" fmla="*/ 370967 h 1307854"/>
                  <a:gd name="connsiteX577" fmla="*/ 370433 w 1529780"/>
                  <a:gd name="connsiteY577" fmla="*/ 371191 h 1307854"/>
                  <a:gd name="connsiteX578" fmla="*/ 370825 w 1529780"/>
                  <a:gd name="connsiteY578" fmla="*/ 370911 h 1307854"/>
                  <a:gd name="connsiteX579" fmla="*/ 372394 w 1529780"/>
                  <a:gd name="connsiteY579" fmla="*/ 369958 h 1307854"/>
                  <a:gd name="connsiteX580" fmla="*/ 376709 w 1529780"/>
                  <a:gd name="connsiteY580" fmla="*/ 367829 h 1307854"/>
                  <a:gd name="connsiteX581" fmla="*/ 377438 w 1529780"/>
                  <a:gd name="connsiteY581" fmla="*/ 367493 h 1307854"/>
                  <a:gd name="connsiteX582" fmla="*/ 377438 w 1529780"/>
                  <a:gd name="connsiteY582" fmla="*/ 365587 h 1307854"/>
                  <a:gd name="connsiteX583" fmla="*/ 377942 w 1529780"/>
                  <a:gd name="connsiteY583" fmla="*/ 362337 h 1307854"/>
                  <a:gd name="connsiteX584" fmla="*/ 378670 w 1529780"/>
                  <a:gd name="connsiteY584" fmla="*/ 360208 h 1307854"/>
                  <a:gd name="connsiteX585" fmla="*/ 381192 w 1529780"/>
                  <a:gd name="connsiteY585" fmla="*/ 356117 h 1307854"/>
                  <a:gd name="connsiteX586" fmla="*/ 381921 w 1529780"/>
                  <a:gd name="connsiteY586" fmla="*/ 355389 h 1307854"/>
                  <a:gd name="connsiteX587" fmla="*/ 389205 w 1529780"/>
                  <a:gd name="connsiteY587" fmla="*/ 352363 h 1307854"/>
                  <a:gd name="connsiteX588" fmla="*/ 392063 w 1529780"/>
                  <a:gd name="connsiteY588" fmla="*/ 352363 h 1307854"/>
                  <a:gd name="connsiteX589" fmla="*/ 394921 w 1529780"/>
                  <a:gd name="connsiteY589" fmla="*/ 352755 h 1307854"/>
                  <a:gd name="connsiteX590" fmla="*/ 398564 w 1529780"/>
                  <a:gd name="connsiteY590" fmla="*/ 353819 h 1307854"/>
                  <a:gd name="connsiteX591" fmla="*/ 405008 w 1529780"/>
                  <a:gd name="connsiteY591" fmla="*/ 353819 h 1307854"/>
                  <a:gd name="connsiteX592" fmla="*/ 410444 w 1529780"/>
                  <a:gd name="connsiteY592" fmla="*/ 355389 h 1307854"/>
                  <a:gd name="connsiteX593" fmla="*/ 410444 w 1529780"/>
                  <a:gd name="connsiteY593" fmla="*/ 352699 h 1307854"/>
                  <a:gd name="connsiteX594" fmla="*/ 410948 w 1529780"/>
                  <a:gd name="connsiteY594" fmla="*/ 349449 h 1307854"/>
                  <a:gd name="connsiteX595" fmla="*/ 412405 w 1529780"/>
                  <a:gd name="connsiteY595" fmla="*/ 345134 h 1307854"/>
                  <a:gd name="connsiteX596" fmla="*/ 413582 w 1529780"/>
                  <a:gd name="connsiteY596" fmla="*/ 342668 h 1307854"/>
                  <a:gd name="connsiteX597" fmla="*/ 416440 w 1529780"/>
                  <a:gd name="connsiteY597" fmla="*/ 338353 h 1307854"/>
                  <a:gd name="connsiteX598" fmla="*/ 420530 w 1529780"/>
                  <a:gd name="connsiteY598" fmla="*/ 334767 h 1307854"/>
                  <a:gd name="connsiteX599" fmla="*/ 421203 w 1529780"/>
                  <a:gd name="connsiteY599" fmla="*/ 334038 h 1307854"/>
                  <a:gd name="connsiteX600" fmla="*/ 424229 w 1529780"/>
                  <a:gd name="connsiteY600" fmla="*/ 327426 h 1307854"/>
                  <a:gd name="connsiteX601" fmla="*/ 424957 w 1529780"/>
                  <a:gd name="connsiteY601" fmla="*/ 326697 h 1307854"/>
                  <a:gd name="connsiteX602" fmla="*/ 427647 w 1529780"/>
                  <a:gd name="connsiteY602" fmla="*/ 324736 h 1307854"/>
                  <a:gd name="connsiteX603" fmla="*/ 429104 w 1529780"/>
                  <a:gd name="connsiteY603" fmla="*/ 324008 h 1307854"/>
                  <a:gd name="connsiteX604" fmla="*/ 438350 w 1529780"/>
                  <a:gd name="connsiteY604" fmla="*/ 324008 h 1307854"/>
                  <a:gd name="connsiteX605" fmla="*/ 441208 w 1529780"/>
                  <a:gd name="connsiteY605" fmla="*/ 325465 h 1307854"/>
                  <a:gd name="connsiteX606" fmla="*/ 445803 w 1529780"/>
                  <a:gd name="connsiteY606" fmla="*/ 330116 h 1307854"/>
                  <a:gd name="connsiteX607" fmla="*/ 446532 w 1529780"/>
                  <a:gd name="connsiteY607" fmla="*/ 331573 h 1307854"/>
                  <a:gd name="connsiteX608" fmla="*/ 446700 w 1529780"/>
                  <a:gd name="connsiteY608" fmla="*/ 331965 h 1307854"/>
                  <a:gd name="connsiteX609" fmla="*/ 446980 w 1529780"/>
                  <a:gd name="connsiteY609" fmla="*/ 331909 h 1307854"/>
                  <a:gd name="connsiteX610" fmla="*/ 447092 w 1529780"/>
                  <a:gd name="connsiteY610" fmla="*/ 331909 h 1307854"/>
                  <a:gd name="connsiteX611" fmla="*/ 449614 w 1529780"/>
                  <a:gd name="connsiteY611" fmla="*/ 329387 h 1307854"/>
                  <a:gd name="connsiteX612" fmla="*/ 455553 w 1529780"/>
                  <a:gd name="connsiteY612" fmla="*/ 324288 h 1307854"/>
                  <a:gd name="connsiteX613" fmla="*/ 457795 w 1529780"/>
                  <a:gd name="connsiteY613" fmla="*/ 323391 h 1307854"/>
                  <a:gd name="connsiteX614" fmla="*/ 464464 w 1529780"/>
                  <a:gd name="connsiteY614" fmla="*/ 322495 h 1307854"/>
                  <a:gd name="connsiteX615" fmla="*/ 467714 w 1529780"/>
                  <a:gd name="connsiteY615" fmla="*/ 323111 h 1307854"/>
                  <a:gd name="connsiteX616" fmla="*/ 473093 w 1529780"/>
                  <a:gd name="connsiteY616" fmla="*/ 323783 h 1307854"/>
                  <a:gd name="connsiteX617" fmla="*/ 474326 w 1529780"/>
                  <a:gd name="connsiteY617" fmla="*/ 324008 h 1307854"/>
                  <a:gd name="connsiteX618" fmla="*/ 480042 w 1529780"/>
                  <a:gd name="connsiteY618" fmla="*/ 325465 h 1307854"/>
                  <a:gd name="connsiteX619" fmla="*/ 482171 w 1529780"/>
                  <a:gd name="connsiteY619" fmla="*/ 326249 h 1307854"/>
                  <a:gd name="connsiteX620" fmla="*/ 483348 w 1529780"/>
                  <a:gd name="connsiteY620" fmla="*/ 326810 h 1307854"/>
                  <a:gd name="connsiteX621" fmla="*/ 485758 w 1529780"/>
                  <a:gd name="connsiteY621" fmla="*/ 327650 h 1307854"/>
                  <a:gd name="connsiteX622" fmla="*/ 487887 w 1529780"/>
                  <a:gd name="connsiteY622" fmla="*/ 328715 h 1307854"/>
                  <a:gd name="connsiteX623" fmla="*/ 493659 w 1529780"/>
                  <a:gd name="connsiteY623" fmla="*/ 328547 h 1307854"/>
                  <a:gd name="connsiteX624" fmla="*/ 494107 w 1529780"/>
                  <a:gd name="connsiteY624" fmla="*/ 328435 h 1307854"/>
                  <a:gd name="connsiteX625" fmla="*/ 493771 w 1529780"/>
                  <a:gd name="connsiteY625" fmla="*/ 320141 h 1307854"/>
                  <a:gd name="connsiteX626" fmla="*/ 493267 w 1529780"/>
                  <a:gd name="connsiteY626" fmla="*/ 289825 h 1307854"/>
                  <a:gd name="connsiteX627" fmla="*/ 484749 w 1529780"/>
                  <a:gd name="connsiteY627" fmla="*/ 285230 h 1307854"/>
                  <a:gd name="connsiteX628" fmla="*/ 483964 w 1529780"/>
                  <a:gd name="connsiteY628" fmla="*/ 283997 h 1307854"/>
                  <a:gd name="connsiteX629" fmla="*/ 479706 w 1529780"/>
                  <a:gd name="connsiteY629" fmla="*/ 283325 h 1307854"/>
                  <a:gd name="connsiteX630" fmla="*/ 476848 w 1529780"/>
                  <a:gd name="connsiteY630" fmla="*/ 283325 h 1307854"/>
                  <a:gd name="connsiteX631" fmla="*/ 469507 w 1529780"/>
                  <a:gd name="connsiteY631" fmla="*/ 280299 h 1307854"/>
                  <a:gd name="connsiteX632" fmla="*/ 468778 w 1529780"/>
                  <a:gd name="connsiteY632" fmla="*/ 279570 h 1307854"/>
                  <a:gd name="connsiteX633" fmla="*/ 465752 w 1529780"/>
                  <a:gd name="connsiteY633" fmla="*/ 272285 h 1307854"/>
                  <a:gd name="connsiteX634" fmla="*/ 465752 w 1529780"/>
                  <a:gd name="connsiteY634" fmla="*/ 272117 h 1307854"/>
                  <a:gd name="connsiteX635" fmla="*/ 457179 w 1529780"/>
                  <a:gd name="connsiteY635" fmla="*/ 187949 h 1307854"/>
                  <a:gd name="connsiteX636" fmla="*/ 457123 w 1529780"/>
                  <a:gd name="connsiteY636" fmla="*/ 186884 h 1307854"/>
                  <a:gd name="connsiteX637" fmla="*/ 457123 w 1529780"/>
                  <a:gd name="connsiteY637" fmla="*/ 183298 h 1307854"/>
                  <a:gd name="connsiteX638" fmla="*/ 457627 w 1529780"/>
                  <a:gd name="connsiteY638" fmla="*/ 180048 h 1307854"/>
                  <a:gd name="connsiteX639" fmla="*/ 459084 w 1529780"/>
                  <a:gd name="connsiteY639" fmla="*/ 175733 h 1307854"/>
                  <a:gd name="connsiteX640" fmla="*/ 460933 w 1529780"/>
                  <a:gd name="connsiteY640" fmla="*/ 172371 h 1307854"/>
                  <a:gd name="connsiteX641" fmla="*/ 461325 w 1529780"/>
                  <a:gd name="connsiteY641" fmla="*/ 171922 h 1307854"/>
                  <a:gd name="connsiteX642" fmla="*/ 459980 w 1529780"/>
                  <a:gd name="connsiteY642" fmla="*/ 166823 h 1307854"/>
                  <a:gd name="connsiteX643" fmla="*/ 459980 w 1529780"/>
                  <a:gd name="connsiteY643" fmla="*/ 165366 h 1307854"/>
                  <a:gd name="connsiteX644" fmla="*/ 461718 w 1529780"/>
                  <a:gd name="connsiteY644" fmla="*/ 159650 h 1307854"/>
                  <a:gd name="connsiteX645" fmla="*/ 462558 w 1529780"/>
                  <a:gd name="connsiteY645" fmla="*/ 158361 h 1307854"/>
                  <a:gd name="connsiteX646" fmla="*/ 462222 w 1529780"/>
                  <a:gd name="connsiteY646" fmla="*/ 156064 h 1307854"/>
                  <a:gd name="connsiteX647" fmla="*/ 462670 w 1529780"/>
                  <a:gd name="connsiteY647" fmla="*/ 151357 h 1307854"/>
                  <a:gd name="connsiteX648" fmla="*/ 463063 w 1529780"/>
                  <a:gd name="connsiteY648" fmla="*/ 150236 h 1307854"/>
                  <a:gd name="connsiteX649" fmla="*/ 462166 w 1529780"/>
                  <a:gd name="connsiteY649" fmla="*/ 146033 h 1307854"/>
                  <a:gd name="connsiteX650" fmla="*/ 462166 w 1529780"/>
                  <a:gd name="connsiteY650" fmla="*/ 136675 h 1307854"/>
                  <a:gd name="connsiteX651" fmla="*/ 467097 w 1529780"/>
                  <a:gd name="connsiteY651" fmla="*/ 127877 h 1307854"/>
                  <a:gd name="connsiteX652" fmla="*/ 477128 w 1529780"/>
                  <a:gd name="connsiteY652" fmla="*/ 127429 h 1307854"/>
                  <a:gd name="connsiteX653" fmla="*/ 478585 w 1529780"/>
                  <a:gd name="connsiteY653" fmla="*/ 128157 h 1307854"/>
                  <a:gd name="connsiteX654" fmla="*/ 481835 w 1529780"/>
                  <a:gd name="connsiteY654" fmla="*/ 130735 h 1307854"/>
                  <a:gd name="connsiteX655" fmla="*/ 483740 w 1529780"/>
                  <a:gd name="connsiteY655" fmla="*/ 128998 h 1307854"/>
                  <a:gd name="connsiteX656" fmla="*/ 485141 w 1529780"/>
                  <a:gd name="connsiteY656" fmla="*/ 127989 h 1307854"/>
                  <a:gd name="connsiteX657" fmla="*/ 485253 w 1529780"/>
                  <a:gd name="connsiteY657" fmla="*/ 127373 h 1307854"/>
                  <a:gd name="connsiteX658" fmla="*/ 485982 w 1529780"/>
                  <a:gd name="connsiteY658" fmla="*/ 124739 h 1307854"/>
                  <a:gd name="connsiteX659" fmla="*/ 488111 w 1529780"/>
                  <a:gd name="connsiteY659" fmla="*/ 119696 h 1307854"/>
                  <a:gd name="connsiteX660" fmla="*/ 497581 w 1529780"/>
                  <a:gd name="connsiteY660" fmla="*/ 113419 h 1307854"/>
                  <a:gd name="connsiteX661" fmla="*/ 602483 w 1529780"/>
                  <a:gd name="connsiteY661" fmla="*/ 113419 h 1307854"/>
                  <a:gd name="connsiteX662" fmla="*/ 603212 w 1529780"/>
                  <a:gd name="connsiteY662" fmla="*/ 111963 h 1307854"/>
                  <a:gd name="connsiteX663" fmla="*/ 607639 w 1529780"/>
                  <a:gd name="connsiteY663" fmla="*/ 107423 h 1307854"/>
                  <a:gd name="connsiteX664" fmla="*/ 608760 w 1529780"/>
                  <a:gd name="connsiteY664" fmla="*/ 105686 h 1307854"/>
                  <a:gd name="connsiteX665" fmla="*/ 615204 w 1529780"/>
                  <a:gd name="connsiteY665" fmla="*/ 97785 h 1307854"/>
                  <a:gd name="connsiteX666" fmla="*/ 619239 w 1529780"/>
                  <a:gd name="connsiteY666" fmla="*/ 92405 h 1307854"/>
                  <a:gd name="connsiteX667" fmla="*/ 623665 w 1529780"/>
                  <a:gd name="connsiteY667" fmla="*/ 88987 h 1307854"/>
                  <a:gd name="connsiteX668" fmla="*/ 624002 w 1529780"/>
                  <a:gd name="connsiteY668" fmla="*/ 88203 h 1307854"/>
                  <a:gd name="connsiteX669" fmla="*/ 624730 w 1529780"/>
                  <a:gd name="connsiteY669" fmla="*/ 86746 h 1307854"/>
                  <a:gd name="connsiteX670" fmla="*/ 633976 w 1529780"/>
                  <a:gd name="connsiteY670" fmla="*/ 81030 h 1307854"/>
                  <a:gd name="connsiteX671" fmla="*/ 635433 w 1529780"/>
                  <a:gd name="connsiteY671" fmla="*/ 81030 h 1307854"/>
                  <a:gd name="connsiteX672" fmla="*/ 640084 w 1529780"/>
                  <a:gd name="connsiteY672" fmla="*/ 82151 h 1307854"/>
                  <a:gd name="connsiteX673" fmla="*/ 641541 w 1529780"/>
                  <a:gd name="connsiteY673" fmla="*/ 82879 h 1307854"/>
                  <a:gd name="connsiteX674" fmla="*/ 644231 w 1529780"/>
                  <a:gd name="connsiteY674" fmla="*/ 84784 h 1307854"/>
                  <a:gd name="connsiteX675" fmla="*/ 644511 w 1529780"/>
                  <a:gd name="connsiteY675" fmla="*/ 85065 h 1307854"/>
                  <a:gd name="connsiteX676" fmla="*/ 645520 w 1529780"/>
                  <a:gd name="connsiteY676" fmla="*/ 85625 h 1307854"/>
                  <a:gd name="connsiteX677" fmla="*/ 647425 w 1529780"/>
                  <a:gd name="connsiteY677" fmla="*/ 82823 h 1307854"/>
                  <a:gd name="connsiteX678" fmla="*/ 646753 w 1529780"/>
                  <a:gd name="connsiteY678" fmla="*/ 79181 h 1307854"/>
                  <a:gd name="connsiteX679" fmla="*/ 646753 w 1529780"/>
                  <a:gd name="connsiteY679" fmla="*/ 77724 h 1307854"/>
                  <a:gd name="connsiteX680" fmla="*/ 646865 w 1529780"/>
                  <a:gd name="connsiteY680" fmla="*/ 76379 h 1307854"/>
                  <a:gd name="connsiteX681" fmla="*/ 643895 w 1529780"/>
                  <a:gd name="connsiteY681" fmla="*/ 69150 h 1307854"/>
                  <a:gd name="connsiteX682" fmla="*/ 643895 w 1529780"/>
                  <a:gd name="connsiteY682" fmla="*/ 65564 h 1307854"/>
                  <a:gd name="connsiteX683" fmla="*/ 644847 w 1529780"/>
                  <a:gd name="connsiteY683" fmla="*/ 61193 h 1307854"/>
                  <a:gd name="connsiteX684" fmla="*/ 643166 w 1529780"/>
                  <a:gd name="connsiteY684" fmla="*/ 55533 h 1307854"/>
                  <a:gd name="connsiteX685" fmla="*/ 643166 w 1529780"/>
                  <a:gd name="connsiteY685" fmla="*/ 51218 h 1307854"/>
                  <a:gd name="connsiteX686" fmla="*/ 643671 w 1529780"/>
                  <a:gd name="connsiteY686" fmla="*/ 47968 h 1307854"/>
                  <a:gd name="connsiteX687" fmla="*/ 644399 w 1529780"/>
                  <a:gd name="connsiteY687" fmla="*/ 45839 h 1307854"/>
                  <a:gd name="connsiteX688" fmla="*/ 649611 w 1529780"/>
                  <a:gd name="connsiteY688" fmla="*/ 39843 h 1307854"/>
                  <a:gd name="connsiteX689" fmla="*/ 651068 w 1529780"/>
                  <a:gd name="connsiteY689" fmla="*/ 39114 h 1307854"/>
                  <a:gd name="connsiteX690" fmla="*/ 655663 w 1529780"/>
                  <a:gd name="connsiteY690" fmla="*/ 38049 h 1307854"/>
                  <a:gd name="connsiteX691" fmla="*/ 656111 w 1529780"/>
                  <a:gd name="connsiteY691" fmla="*/ 38049 h 1307854"/>
                  <a:gd name="connsiteX692" fmla="*/ 656111 w 1529780"/>
                  <a:gd name="connsiteY692" fmla="*/ 37601 h 1307854"/>
                  <a:gd name="connsiteX693" fmla="*/ 657232 w 1529780"/>
                  <a:gd name="connsiteY693" fmla="*/ 32950 h 1307854"/>
                  <a:gd name="connsiteX694" fmla="*/ 657960 w 1529780"/>
                  <a:gd name="connsiteY694" fmla="*/ 31493 h 1307854"/>
                  <a:gd name="connsiteX695" fmla="*/ 660594 w 1529780"/>
                  <a:gd name="connsiteY695" fmla="*/ 28187 h 1307854"/>
                  <a:gd name="connsiteX696" fmla="*/ 664909 w 1529780"/>
                  <a:gd name="connsiteY696" fmla="*/ 24600 h 1307854"/>
                  <a:gd name="connsiteX697" fmla="*/ 668551 w 1529780"/>
                  <a:gd name="connsiteY697" fmla="*/ 22639 h 1307854"/>
                  <a:gd name="connsiteX698" fmla="*/ 674772 w 1529780"/>
                  <a:gd name="connsiteY698" fmla="*/ 20622 h 1307854"/>
                  <a:gd name="connsiteX699" fmla="*/ 676733 w 1529780"/>
                  <a:gd name="connsiteY699" fmla="*/ 19053 h 1307854"/>
                  <a:gd name="connsiteX700" fmla="*/ 677293 w 1529780"/>
                  <a:gd name="connsiteY700" fmla="*/ 18268 h 1307854"/>
                  <a:gd name="connsiteX701" fmla="*/ 679703 w 1529780"/>
                  <a:gd name="connsiteY701" fmla="*/ 15746 h 1307854"/>
                  <a:gd name="connsiteX702" fmla="*/ 682561 w 1529780"/>
                  <a:gd name="connsiteY702" fmla="*/ 13617 h 1307854"/>
                  <a:gd name="connsiteX703" fmla="*/ 685531 w 1529780"/>
                  <a:gd name="connsiteY703" fmla="*/ 12048 h 1307854"/>
                  <a:gd name="connsiteX704" fmla="*/ 687660 w 1529780"/>
                  <a:gd name="connsiteY704" fmla="*/ 11320 h 1307854"/>
                  <a:gd name="connsiteX705" fmla="*/ 693432 w 1529780"/>
                  <a:gd name="connsiteY705" fmla="*/ 11095 h 1307854"/>
                  <a:gd name="connsiteX706" fmla="*/ 696290 w 1529780"/>
                  <a:gd name="connsiteY706" fmla="*/ 11824 h 1307854"/>
                  <a:gd name="connsiteX707" fmla="*/ 697074 w 1529780"/>
                  <a:gd name="connsiteY707" fmla="*/ 12048 h 1307854"/>
                  <a:gd name="connsiteX708" fmla="*/ 697186 w 1529780"/>
                  <a:gd name="connsiteY708" fmla="*/ 12104 h 1307854"/>
                  <a:gd name="connsiteX709" fmla="*/ 706376 w 1529780"/>
                  <a:gd name="connsiteY709" fmla="*/ 5772 h 1307854"/>
                  <a:gd name="connsiteX710" fmla="*/ 709010 w 1529780"/>
                  <a:gd name="connsiteY710" fmla="*/ 5268 h 1307854"/>
                  <a:gd name="connsiteX711" fmla="*/ 718312 w 1529780"/>
                  <a:gd name="connsiteY711" fmla="*/ 8069 h 1307854"/>
                  <a:gd name="connsiteX712" fmla="*/ 719769 w 1529780"/>
                  <a:gd name="connsiteY712" fmla="*/ 9526 h 1307854"/>
                  <a:gd name="connsiteX713" fmla="*/ 720890 w 1529780"/>
                  <a:gd name="connsiteY713" fmla="*/ 10871 h 1307854"/>
                  <a:gd name="connsiteX714" fmla="*/ 726214 w 1529780"/>
                  <a:gd name="connsiteY714" fmla="*/ 13953 h 1307854"/>
                  <a:gd name="connsiteX715" fmla="*/ 731369 w 1529780"/>
                  <a:gd name="connsiteY715" fmla="*/ 14402 h 1307854"/>
                  <a:gd name="connsiteX716" fmla="*/ 732434 w 1529780"/>
                  <a:gd name="connsiteY716" fmla="*/ 13113 h 1307854"/>
                  <a:gd name="connsiteX717" fmla="*/ 733162 w 1529780"/>
                  <a:gd name="connsiteY717" fmla="*/ 12384 h 1307854"/>
                  <a:gd name="connsiteX718" fmla="*/ 735852 w 1529780"/>
                  <a:gd name="connsiteY718" fmla="*/ 10423 h 1307854"/>
                  <a:gd name="connsiteX719" fmla="*/ 741568 w 1529780"/>
                  <a:gd name="connsiteY719" fmla="*/ 7565 h 1307854"/>
                  <a:gd name="connsiteX720" fmla="*/ 746163 w 1529780"/>
                  <a:gd name="connsiteY720" fmla="*/ 6500 h 1307854"/>
                  <a:gd name="connsiteX721" fmla="*/ 747620 w 1529780"/>
                  <a:gd name="connsiteY721" fmla="*/ 6500 h 1307854"/>
                  <a:gd name="connsiteX722" fmla="*/ 750198 w 1529780"/>
                  <a:gd name="connsiteY722" fmla="*/ 6837 h 1307854"/>
                  <a:gd name="connsiteX723" fmla="*/ 750366 w 1529780"/>
                  <a:gd name="connsiteY723" fmla="*/ 6668 h 1307854"/>
                  <a:gd name="connsiteX724" fmla="*/ 751094 w 1529780"/>
                  <a:gd name="connsiteY724" fmla="*/ 5940 h 1307854"/>
                  <a:gd name="connsiteX725" fmla="*/ 754569 w 1529780"/>
                  <a:gd name="connsiteY725" fmla="*/ 3642 h 1307854"/>
                  <a:gd name="connsiteX726" fmla="*/ 756194 w 1529780"/>
                  <a:gd name="connsiteY726" fmla="*/ 2970 h 1307854"/>
                  <a:gd name="connsiteX727" fmla="*/ 763422 w 1529780"/>
                  <a:gd name="connsiteY727" fmla="*/ 0 h 1307854"/>
                  <a:gd name="connsiteX728" fmla="*/ 770595 w 1529780"/>
                  <a:gd name="connsiteY728" fmla="*/ 0 h 1307854"/>
                  <a:gd name="connsiteX729" fmla="*/ 773117 w 1529780"/>
                  <a:gd name="connsiteY729" fmla="*/ 280 h 1307854"/>
                  <a:gd name="connsiteX730" fmla="*/ 778833 w 1529780"/>
                  <a:gd name="connsiteY730" fmla="*/ 1737 h 1307854"/>
                  <a:gd name="connsiteX731" fmla="*/ 779617 w 1529780"/>
                  <a:gd name="connsiteY731" fmla="*/ 1961 h 1307854"/>
                  <a:gd name="connsiteX732" fmla="*/ 781747 w 1529780"/>
                  <a:gd name="connsiteY732" fmla="*/ 2690 h 1307854"/>
                  <a:gd name="connsiteX733" fmla="*/ 784212 w 1529780"/>
                  <a:gd name="connsiteY733" fmla="*/ 3867 h 1307854"/>
                  <a:gd name="connsiteX734" fmla="*/ 799286 w 1529780"/>
                  <a:gd name="connsiteY734" fmla="*/ 13897 h 1307854"/>
                  <a:gd name="connsiteX735" fmla="*/ 800855 w 1529780"/>
                  <a:gd name="connsiteY735" fmla="*/ 15186 h 1307854"/>
                  <a:gd name="connsiteX736" fmla="*/ 810886 w 1529780"/>
                  <a:gd name="connsiteY736" fmla="*/ 25217 h 1307854"/>
                  <a:gd name="connsiteX737" fmla="*/ 811951 w 1529780"/>
                  <a:gd name="connsiteY737" fmla="*/ 26450 h 1307854"/>
                  <a:gd name="connsiteX738" fmla="*/ 817442 w 1529780"/>
                  <a:gd name="connsiteY738" fmla="*/ 34015 h 1307854"/>
                  <a:gd name="connsiteX739" fmla="*/ 821477 w 1529780"/>
                  <a:gd name="connsiteY739" fmla="*/ 38722 h 1307854"/>
                  <a:gd name="connsiteX740" fmla="*/ 823214 w 1529780"/>
                  <a:gd name="connsiteY740" fmla="*/ 41580 h 1307854"/>
                  <a:gd name="connsiteX741" fmla="*/ 824055 w 1529780"/>
                  <a:gd name="connsiteY741" fmla="*/ 43765 h 1307854"/>
                  <a:gd name="connsiteX742" fmla="*/ 827417 w 1529780"/>
                  <a:gd name="connsiteY742" fmla="*/ 48080 h 1307854"/>
                  <a:gd name="connsiteX743" fmla="*/ 828594 w 1529780"/>
                  <a:gd name="connsiteY743" fmla="*/ 48977 h 1307854"/>
                  <a:gd name="connsiteX744" fmla="*/ 833077 w 1529780"/>
                  <a:gd name="connsiteY744" fmla="*/ 51554 h 1307854"/>
                  <a:gd name="connsiteX745" fmla="*/ 836215 w 1529780"/>
                  <a:gd name="connsiteY745" fmla="*/ 54300 h 1307854"/>
                  <a:gd name="connsiteX746" fmla="*/ 838344 w 1529780"/>
                  <a:gd name="connsiteY746" fmla="*/ 57158 h 1307854"/>
                  <a:gd name="connsiteX747" fmla="*/ 838681 w 1529780"/>
                  <a:gd name="connsiteY747" fmla="*/ 57606 h 1307854"/>
                  <a:gd name="connsiteX748" fmla="*/ 840137 w 1529780"/>
                  <a:gd name="connsiteY748" fmla="*/ 59736 h 1307854"/>
                  <a:gd name="connsiteX749" fmla="*/ 841146 w 1529780"/>
                  <a:gd name="connsiteY749" fmla="*/ 61641 h 1307854"/>
                  <a:gd name="connsiteX750" fmla="*/ 842603 w 1529780"/>
                  <a:gd name="connsiteY750" fmla="*/ 65227 h 1307854"/>
                  <a:gd name="connsiteX751" fmla="*/ 843164 w 1529780"/>
                  <a:gd name="connsiteY751" fmla="*/ 67021 h 1307854"/>
                  <a:gd name="connsiteX752" fmla="*/ 843444 w 1529780"/>
                  <a:gd name="connsiteY752" fmla="*/ 68478 h 1307854"/>
                  <a:gd name="connsiteX753" fmla="*/ 846133 w 1529780"/>
                  <a:gd name="connsiteY753" fmla="*/ 72176 h 1307854"/>
                  <a:gd name="connsiteX754" fmla="*/ 855660 w 1529780"/>
                  <a:gd name="connsiteY754" fmla="*/ 94647 h 1307854"/>
                  <a:gd name="connsiteX755" fmla="*/ 859863 w 1529780"/>
                  <a:gd name="connsiteY755" fmla="*/ 100027 h 1307854"/>
                  <a:gd name="connsiteX756" fmla="*/ 860927 w 1529780"/>
                  <a:gd name="connsiteY756" fmla="*/ 101764 h 1307854"/>
                  <a:gd name="connsiteX757" fmla="*/ 861936 w 1529780"/>
                  <a:gd name="connsiteY757" fmla="*/ 103445 h 1307854"/>
                  <a:gd name="connsiteX758" fmla="*/ 863281 w 1529780"/>
                  <a:gd name="connsiteY758" fmla="*/ 103277 h 1307854"/>
                  <a:gd name="connsiteX759" fmla="*/ 866251 w 1529780"/>
                  <a:gd name="connsiteY759" fmla="*/ 103333 h 1307854"/>
                  <a:gd name="connsiteX760" fmla="*/ 868660 w 1529780"/>
                  <a:gd name="connsiteY760" fmla="*/ 103725 h 1307854"/>
                  <a:gd name="connsiteX761" fmla="*/ 870398 w 1529780"/>
                  <a:gd name="connsiteY761" fmla="*/ 103389 h 1307854"/>
                  <a:gd name="connsiteX762" fmla="*/ 876282 w 1529780"/>
                  <a:gd name="connsiteY762" fmla="*/ 103949 h 1307854"/>
                  <a:gd name="connsiteX763" fmla="*/ 879868 w 1529780"/>
                  <a:gd name="connsiteY763" fmla="*/ 105406 h 1307854"/>
                  <a:gd name="connsiteX764" fmla="*/ 881773 w 1529780"/>
                  <a:gd name="connsiteY764" fmla="*/ 106415 h 1307854"/>
                  <a:gd name="connsiteX765" fmla="*/ 886088 w 1529780"/>
                  <a:gd name="connsiteY765" fmla="*/ 109273 h 1307854"/>
                  <a:gd name="connsiteX766" fmla="*/ 887097 w 1529780"/>
                  <a:gd name="connsiteY766" fmla="*/ 110057 h 1307854"/>
                  <a:gd name="connsiteX767" fmla="*/ 900602 w 1529780"/>
                  <a:gd name="connsiteY767" fmla="*/ 121433 h 1307854"/>
                  <a:gd name="connsiteX768" fmla="*/ 901274 w 1529780"/>
                  <a:gd name="connsiteY768" fmla="*/ 122049 h 1307854"/>
                  <a:gd name="connsiteX769" fmla="*/ 904861 w 1529780"/>
                  <a:gd name="connsiteY769" fmla="*/ 125636 h 1307854"/>
                  <a:gd name="connsiteX770" fmla="*/ 914051 w 1529780"/>
                  <a:gd name="connsiteY770" fmla="*/ 135554 h 1307854"/>
                  <a:gd name="connsiteX771" fmla="*/ 917357 w 1529780"/>
                  <a:gd name="connsiteY771" fmla="*/ 138356 h 1307854"/>
                  <a:gd name="connsiteX772" fmla="*/ 922288 w 1529780"/>
                  <a:gd name="connsiteY772" fmla="*/ 140317 h 1307854"/>
                  <a:gd name="connsiteX773" fmla="*/ 927331 w 1529780"/>
                  <a:gd name="connsiteY773" fmla="*/ 141606 h 1307854"/>
                  <a:gd name="connsiteX774" fmla="*/ 930582 w 1529780"/>
                  <a:gd name="connsiteY774" fmla="*/ 143007 h 1307854"/>
                  <a:gd name="connsiteX775" fmla="*/ 930862 w 1529780"/>
                  <a:gd name="connsiteY775" fmla="*/ 143231 h 1307854"/>
                  <a:gd name="connsiteX776" fmla="*/ 932991 w 1529780"/>
                  <a:gd name="connsiteY776" fmla="*/ 143568 h 1307854"/>
                  <a:gd name="connsiteX777" fmla="*/ 935121 w 1529780"/>
                  <a:gd name="connsiteY777" fmla="*/ 144184 h 1307854"/>
                  <a:gd name="connsiteX778" fmla="*/ 936858 w 1529780"/>
                  <a:gd name="connsiteY778" fmla="*/ 144856 h 1307854"/>
                  <a:gd name="connsiteX779" fmla="*/ 939155 w 1529780"/>
                  <a:gd name="connsiteY779" fmla="*/ 144856 h 1307854"/>
                  <a:gd name="connsiteX780" fmla="*/ 940276 w 1529780"/>
                  <a:gd name="connsiteY780" fmla="*/ 144520 h 1307854"/>
                  <a:gd name="connsiteX781" fmla="*/ 943806 w 1529780"/>
                  <a:gd name="connsiteY781" fmla="*/ 142503 h 1307854"/>
                  <a:gd name="connsiteX782" fmla="*/ 944367 w 1529780"/>
                  <a:gd name="connsiteY782" fmla="*/ 142335 h 1307854"/>
                  <a:gd name="connsiteX783" fmla="*/ 945880 w 1529780"/>
                  <a:gd name="connsiteY783" fmla="*/ 141214 h 1307854"/>
                  <a:gd name="connsiteX784" fmla="*/ 958880 w 1529780"/>
                  <a:gd name="connsiteY784" fmla="*/ 141718 h 1307854"/>
                  <a:gd name="connsiteX785" fmla="*/ 964596 w 1529780"/>
                  <a:gd name="connsiteY785" fmla="*/ 146762 h 1307854"/>
                  <a:gd name="connsiteX786" fmla="*/ 968071 w 1529780"/>
                  <a:gd name="connsiteY786" fmla="*/ 153430 h 1307854"/>
                  <a:gd name="connsiteX787" fmla="*/ 969640 w 1529780"/>
                  <a:gd name="connsiteY787" fmla="*/ 155559 h 1307854"/>
                  <a:gd name="connsiteX788" fmla="*/ 975187 w 1529780"/>
                  <a:gd name="connsiteY788" fmla="*/ 162508 h 1307854"/>
                  <a:gd name="connsiteX789" fmla="*/ 975972 w 1529780"/>
                  <a:gd name="connsiteY789" fmla="*/ 163629 h 1307854"/>
                  <a:gd name="connsiteX790" fmla="*/ 981800 w 1529780"/>
                  <a:gd name="connsiteY790" fmla="*/ 173323 h 1307854"/>
                  <a:gd name="connsiteX791" fmla="*/ 983537 w 1529780"/>
                  <a:gd name="connsiteY791" fmla="*/ 175061 h 1307854"/>
                  <a:gd name="connsiteX792" fmla="*/ 989029 w 1529780"/>
                  <a:gd name="connsiteY792" fmla="*/ 179880 h 1307854"/>
                  <a:gd name="connsiteX793" fmla="*/ 989533 w 1529780"/>
                  <a:gd name="connsiteY793" fmla="*/ 180328 h 1307854"/>
                  <a:gd name="connsiteX794" fmla="*/ 990261 w 1529780"/>
                  <a:gd name="connsiteY794" fmla="*/ 181056 h 1307854"/>
                  <a:gd name="connsiteX795" fmla="*/ 991550 w 1529780"/>
                  <a:gd name="connsiteY795" fmla="*/ 182626 h 1307854"/>
                  <a:gd name="connsiteX796" fmla="*/ 997210 w 1529780"/>
                  <a:gd name="connsiteY796" fmla="*/ 191367 h 1307854"/>
                  <a:gd name="connsiteX797" fmla="*/ 998499 w 1529780"/>
                  <a:gd name="connsiteY797" fmla="*/ 192320 h 1307854"/>
                  <a:gd name="connsiteX798" fmla="*/ 1001917 w 1529780"/>
                  <a:gd name="connsiteY798" fmla="*/ 196747 h 1307854"/>
                  <a:gd name="connsiteX799" fmla="*/ 1003038 w 1529780"/>
                  <a:gd name="connsiteY799" fmla="*/ 199549 h 1307854"/>
                  <a:gd name="connsiteX800" fmla="*/ 1004103 w 1529780"/>
                  <a:gd name="connsiteY800" fmla="*/ 201342 h 1307854"/>
                  <a:gd name="connsiteX801" fmla="*/ 1005784 w 1529780"/>
                  <a:gd name="connsiteY801" fmla="*/ 203023 h 1307854"/>
                  <a:gd name="connsiteX802" fmla="*/ 1018168 w 1529780"/>
                  <a:gd name="connsiteY802" fmla="*/ 213446 h 1307854"/>
                  <a:gd name="connsiteX803" fmla="*/ 1021082 w 1529780"/>
                  <a:gd name="connsiteY803" fmla="*/ 214903 h 1307854"/>
                  <a:gd name="connsiteX804" fmla="*/ 1027862 w 1529780"/>
                  <a:gd name="connsiteY804" fmla="*/ 217705 h 1307854"/>
                  <a:gd name="connsiteX805" fmla="*/ 1032962 w 1529780"/>
                  <a:gd name="connsiteY805" fmla="*/ 218097 h 1307854"/>
                  <a:gd name="connsiteX806" fmla="*/ 1035091 w 1529780"/>
                  <a:gd name="connsiteY806" fmla="*/ 218826 h 1307854"/>
                  <a:gd name="connsiteX807" fmla="*/ 1036940 w 1529780"/>
                  <a:gd name="connsiteY807" fmla="*/ 219666 h 1307854"/>
                  <a:gd name="connsiteX808" fmla="*/ 1041984 w 1529780"/>
                  <a:gd name="connsiteY808" fmla="*/ 222524 h 1307854"/>
                  <a:gd name="connsiteX809" fmla="*/ 1042881 w 1529780"/>
                  <a:gd name="connsiteY809" fmla="*/ 223084 h 1307854"/>
                  <a:gd name="connsiteX810" fmla="*/ 1046635 w 1529780"/>
                  <a:gd name="connsiteY810" fmla="*/ 225774 h 1307854"/>
                  <a:gd name="connsiteX811" fmla="*/ 1051622 w 1529780"/>
                  <a:gd name="connsiteY811" fmla="*/ 227455 h 1307854"/>
                  <a:gd name="connsiteX812" fmla="*/ 1052967 w 1529780"/>
                  <a:gd name="connsiteY812" fmla="*/ 228016 h 1307854"/>
                  <a:gd name="connsiteX813" fmla="*/ 1055825 w 1529780"/>
                  <a:gd name="connsiteY813" fmla="*/ 229473 h 1307854"/>
                  <a:gd name="connsiteX814" fmla="*/ 1056946 w 1529780"/>
                  <a:gd name="connsiteY814" fmla="*/ 230089 h 1307854"/>
                  <a:gd name="connsiteX815" fmla="*/ 1061261 w 1529780"/>
                  <a:gd name="connsiteY815" fmla="*/ 232947 h 1307854"/>
                  <a:gd name="connsiteX816" fmla="*/ 1061877 w 1529780"/>
                  <a:gd name="connsiteY816" fmla="*/ 233395 h 1307854"/>
                  <a:gd name="connsiteX817" fmla="*/ 1068321 w 1529780"/>
                  <a:gd name="connsiteY817" fmla="*/ 238439 h 1307854"/>
                  <a:gd name="connsiteX818" fmla="*/ 1071179 w 1529780"/>
                  <a:gd name="connsiteY818" fmla="*/ 241913 h 1307854"/>
                  <a:gd name="connsiteX819" fmla="*/ 1074317 w 1529780"/>
                  <a:gd name="connsiteY819" fmla="*/ 245051 h 1307854"/>
                  <a:gd name="connsiteX820" fmla="*/ 1075606 w 1529780"/>
                  <a:gd name="connsiteY820" fmla="*/ 246620 h 1307854"/>
                  <a:gd name="connsiteX821" fmla="*/ 1077512 w 1529780"/>
                  <a:gd name="connsiteY821" fmla="*/ 249478 h 1307854"/>
                  <a:gd name="connsiteX822" fmla="*/ 1078240 w 1529780"/>
                  <a:gd name="connsiteY822" fmla="*/ 250038 h 1307854"/>
                  <a:gd name="connsiteX823" fmla="*/ 1080257 w 1529780"/>
                  <a:gd name="connsiteY823" fmla="*/ 251047 h 1307854"/>
                  <a:gd name="connsiteX824" fmla="*/ 1084236 w 1529780"/>
                  <a:gd name="connsiteY824" fmla="*/ 254577 h 1307854"/>
                  <a:gd name="connsiteX825" fmla="*/ 1085805 w 1529780"/>
                  <a:gd name="connsiteY825" fmla="*/ 256595 h 1307854"/>
                  <a:gd name="connsiteX826" fmla="*/ 1086421 w 1529780"/>
                  <a:gd name="connsiteY826" fmla="*/ 257267 h 1307854"/>
                  <a:gd name="connsiteX827" fmla="*/ 1089560 w 1529780"/>
                  <a:gd name="connsiteY827" fmla="*/ 261078 h 1307854"/>
                  <a:gd name="connsiteX828" fmla="*/ 1098021 w 1529780"/>
                  <a:gd name="connsiteY828" fmla="*/ 268979 h 1307854"/>
                  <a:gd name="connsiteX829" fmla="*/ 1107940 w 1529780"/>
                  <a:gd name="connsiteY829" fmla="*/ 273910 h 1307854"/>
                  <a:gd name="connsiteX830" fmla="*/ 1112703 w 1529780"/>
                  <a:gd name="connsiteY830" fmla="*/ 275928 h 1307854"/>
                  <a:gd name="connsiteX831" fmla="*/ 1113655 w 1529780"/>
                  <a:gd name="connsiteY831" fmla="*/ 276376 h 1307854"/>
                  <a:gd name="connsiteX832" fmla="*/ 1118307 w 1529780"/>
                  <a:gd name="connsiteY832" fmla="*/ 278954 h 1307854"/>
                  <a:gd name="connsiteX833" fmla="*/ 1119764 w 1529780"/>
                  <a:gd name="connsiteY833" fmla="*/ 278449 h 1307854"/>
                  <a:gd name="connsiteX834" fmla="*/ 1123014 w 1529780"/>
                  <a:gd name="connsiteY834" fmla="*/ 277945 h 1307854"/>
                  <a:gd name="connsiteX835" fmla="*/ 1125143 w 1529780"/>
                  <a:gd name="connsiteY835" fmla="*/ 277945 h 1307854"/>
                  <a:gd name="connsiteX836" fmla="*/ 1128786 w 1529780"/>
                  <a:gd name="connsiteY836" fmla="*/ 278617 h 1307854"/>
                  <a:gd name="connsiteX837" fmla="*/ 1133269 w 1529780"/>
                  <a:gd name="connsiteY837" fmla="*/ 280299 h 1307854"/>
                  <a:gd name="connsiteX838" fmla="*/ 1138592 w 1529780"/>
                  <a:gd name="connsiteY838" fmla="*/ 280859 h 1307854"/>
                  <a:gd name="connsiteX839" fmla="*/ 1142683 w 1529780"/>
                  <a:gd name="connsiteY839" fmla="*/ 280691 h 1307854"/>
                  <a:gd name="connsiteX840" fmla="*/ 1145933 w 1529780"/>
                  <a:gd name="connsiteY840" fmla="*/ 280186 h 1307854"/>
                  <a:gd name="connsiteX841" fmla="*/ 1147390 w 1529780"/>
                  <a:gd name="connsiteY841" fmla="*/ 280186 h 1307854"/>
                  <a:gd name="connsiteX842" fmla="*/ 1152882 w 1529780"/>
                  <a:gd name="connsiteY842" fmla="*/ 281756 h 1307854"/>
                  <a:gd name="connsiteX843" fmla="*/ 1156132 w 1529780"/>
                  <a:gd name="connsiteY843" fmla="*/ 283773 h 1307854"/>
                  <a:gd name="connsiteX844" fmla="*/ 1158205 w 1529780"/>
                  <a:gd name="connsiteY844" fmla="*/ 283773 h 1307854"/>
                  <a:gd name="connsiteX845" fmla="*/ 1159214 w 1529780"/>
                  <a:gd name="connsiteY845" fmla="*/ 283829 h 1307854"/>
                  <a:gd name="connsiteX846" fmla="*/ 1159942 w 1529780"/>
                  <a:gd name="connsiteY846" fmla="*/ 283605 h 1307854"/>
                  <a:gd name="connsiteX847" fmla="*/ 1169245 w 1529780"/>
                  <a:gd name="connsiteY847" fmla="*/ 285006 h 1307854"/>
                  <a:gd name="connsiteX848" fmla="*/ 1172943 w 1529780"/>
                  <a:gd name="connsiteY848" fmla="*/ 289937 h 1307854"/>
                  <a:gd name="connsiteX849" fmla="*/ 1174064 w 1529780"/>
                  <a:gd name="connsiteY849" fmla="*/ 291058 h 1307854"/>
                  <a:gd name="connsiteX850" fmla="*/ 1176922 w 1529780"/>
                  <a:gd name="connsiteY850" fmla="*/ 300416 h 1307854"/>
                  <a:gd name="connsiteX851" fmla="*/ 1176193 w 1529780"/>
                  <a:gd name="connsiteY851" fmla="*/ 304002 h 1307854"/>
                  <a:gd name="connsiteX852" fmla="*/ 1173391 w 1529780"/>
                  <a:gd name="connsiteY852" fmla="*/ 309270 h 1307854"/>
                  <a:gd name="connsiteX853" fmla="*/ 1172663 w 1529780"/>
                  <a:gd name="connsiteY853" fmla="*/ 309998 h 1307854"/>
                  <a:gd name="connsiteX854" fmla="*/ 1169973 w 1529780"/>
                  <a:gd name="connsiteY854" fmla="*/ 311960 h 1307854"/>
                  <a:gd name="connsiteX855" fmla="*/ 1168908 w 1529780"/>
                  <a:gd name="connsiteY855" fmla="*/ 312520 h 1307854"/>
                  <a:gd name="connsiteX856" fmla="*/ 1165658 w 1529780"/>
                  <a:gd name="connsiteY856" fmla="*/ 314481 h 1307854"/>
                  <a:gd name="connsiteX857" fmla="*/ 1161792 w 1529780"/>
                  <a:gd name="connsiteY857" fmla="*/ 315826 h 1307854"/>
                  <a:gd name="connsiteX858" fmla="*/ 1156748 w 1529780"/>
                  <a:gd name="connsiteY858" fmla="*/ 316555 h 1307854"/>
                  <a:gd name="connsiteX859" fmla="*/ 1151425 w 1529780"/>
                  <a:gd name="connsiteY859" fmla="*/ 315938 h 1307854"/>
                  <a:gd name="connsiteX860" fmla="*/ 1149968 w 1529780"/>
                  <a:gd name="connsiteY860" fmla="*/ 315322 h 1307854"/>
                  <a:gd name="connsiteX861" fmla="*/ 1148062 w 1529780"/>
                  <a:gd name="connsiteY861" fmla="*/ 315434 h 1307854"/>
                  <a:gd name="connsiteX862" fmla="*/ 1148006 w 1529780"/>
                  <a:gd name="connsiteY862" fmla="*/ 315658 h 1307854"/>
                  <a:gd name="connsiteX863" fmla="*/ 1147950 w 1529780"/>
                  <a:gd name="connsiteY863" fmla="*/ 315826 h 1307854"/>
                  <a:gd name="connsiteX864" fmla="*/ 1150528 w 1529780"/>
                  <a:gd name="connsiteY864" fmla="*/ 316835 h 1307854"/>
                  <a:gd name="connsiteX865" fmla="*/ 1156468 w 1529780"/>
                  <a:gd name="connsiteY865" fmla="*/ 323055 h 1307854"/>
                  <a:gd name="connsiteX866" fmla="*/ 1157813 w 1529780"/>
                  <a:gd name="connsiteY866" fmla="*/ 324904 h 1307854"/>
                  <a:gd name="connsiteX867" fmla="*/ 1160503 w 1529780"/>
                  <a:gd name="connsiteY867" fmla="*/ 327146 h 1307854"/>
                  <a:gd name="connsiteX868" fmla="*/ 1164201 w 1529780"/>
                  <a:gd name="connsiteY868" fmla="*/ 335103 h 1307854"/>
                  <a:gd name="connsiteX869" fmla="*/ 1164201 w 1529780"/>
                  <a:gd name="connsiteY869" fmla="*/ 335607 h 1307854"/>
                  <a:gd name="connsiteX870" fmla="*/ 1164537 w 1529780"/>
                  <a:gd name="connsiteY870" fmla="*/ 336224 h 1307854"/>
                  <a:gd name="connsiteX871" fmla="*/ 1165266 w 1529780"/>
                  <a:gd name="connsiteY871" fmla="*/ 337681 h 1307854"/>
                  <a:gd name="connsiteX872" fmla="*/ 1166331 w 1529780"/>
                  <a:gd name="connsiteY872" fmla="*/ 342276 h 1307854"/>
                  <a:gd name="connsiteX873" fmla="*/ 1166331 w 1529780"/>
                  <a:gd name="connsiteY873" fmla="*/ 343733 h 1307854"/>
                  <a:gd name="connsiteX874" fmla="*/ 1165826 w 1529780"/>
                  <a:gd name="connsiteY874" fmla="*/ 346983 h 1307854"/>
                  <a:gd name="connsiteX875" fmla="*/ 1164593 w 1529780"/>
                  <a:gd name="connsiteY875" fmla="*/ 351242 h 1307854"/>
                  <a:gd name="connsiteX876" fmla="*/ 1160895 w 1529780"/>
                  <a:gd name="connsiteY876" fmla="*/ 356902 h 1307854"/>
                  <a:gd name="connsiteX877" fmla="*/ 1153554 w 1529780"/>
                  <a:gd name="connsiteY877" fmla="*/ 362561 h 1307854"/>
                  <a:gd name="connsiteX878" fmla="*/ 1151873 w 1529780"/>
                  <a:gd name="connsiteY878" fmla="*/ 366428 h 1307854"/>
                  <a:gd name="connsiteX879" fmla="*/ 1151369 w 1529780"/>
                  <a:gd name="connsiteY879" fmla="*/ 367493 h 1307854"/>
                  <a:gd name="connsiteX880" fmla="*/ 1149519 w 1529780"/>
                  <a:gd name="connsiteY880" fmla="*/ 370743 h 1307854"/>
                  <a:gd name="connsiteX881" fmla="*/ 1148231 w 1529780"/>
                  <a:gd name="connsiteY881" fmla="*/ 373713 h 1307854"/>
                  <a:gd name="connsiteX882" fmla="*/ 1133661 w 1529780"/>
                  <a:gd name="connsiteY882" fmla="*/ 396464 h 1307854"/>
                  <a:gd name="connsiteX883" fmla="*/ 1148567 w 1529780"/>
                  <a:gd name="connsiteY883" fmla="*/ 411314 h 1307854"/>
                  <a:gd name="connsiteX884" fmla="*/ 1154227 w 1529780"/>
                  <a:gd name="connsiteY884" fmla="*/ 414172 h 1307854"/>
                  <a:gd name="connsiteX885" fmla="*/ 1165266 w 1529780"/>
                  <a:gd name="connsiteY885" fmla="*/ 420056 h 1307854"/>
                  <a:gd name="connsiteX886" fmla="*/ 1176922 w 1529780"/>
                  <a:gd name="connsiteY886" fmla="*/ 426612 h 1307854"/>
                  <a:gd name="connsiteX887" fmla="*/ 1209703 w 1529780"/>
                  <a:gd name="connsiteY887" fmla="*/ 444040 h 1307854"/>
                  <a:gd name="connsiteX888" fmla="*/ 1215139 w 1529780"/>
                  <a:gd name="connsiteY888" fmla="*/ 445889 h 1307854"/>
                  <a:gd name="connsiteX889" fmla="*/ 1219398 w 1529780"/>
                  <a:gd name="connsiteY889" fmla="*/ 448466 h 1307854"/>
                  <a:gd name="connsiteX890" fmla="*/ 1220126 w 1529780"/>
                  <a:gd name="connsiteY890" fmla="*/ 449195 h 1307854"/>
                  <a:gd name="connsiteX891" fmla="*/ 1220519 w 1529780"/>
                  <a:gd name="connsiteY891" fmla="*/ 449643 h 1307854"/>
                  <a:gd name="connsiteX892" fmla="*/ 1235985 w 1529780"/>
                  <a:gd name="connsiteY892" fmla="*/ 467071 h 1307854"/>
                  <a:gd name="connsiteX893" fmla="*/ 1249098 w 1529780"/>
                  <a:gd name="connsiteY893" fmla="*/ 471778 h 1307854"/>
                  <a:gd name="connsiteX894" fmla="*/ 1249098 w 1529780"/>
                  <a:gd name="connsiteY894" fmla="*/ 470937 h 1307854"/>
                  <a:gd name="connsiteX895" fmla="*/ 1250219 w 1529780"/>
                  <a:gd name="connsiteY895" fmla="*/ 466286 h 1307854"/>
                  <a:gd name="connsiteX896" fmla="*/ 1251619 w 1529780"/>
                  <a:gd name="connsiteY896" fmla="*/ 463428 h 1307854"/>
                  <a:gd name="connsiteX897" fmla="*/ 1252236 w 1529780"/>
                  <a:gd name="connsiteY897" fmla="*/ 462308 h 1307854"/>
                  <a:gd name="connsiteX898" fmla="*/ 1253076 w 1529780"/>
                  <a:gd name="connsiteY898" fmla="*/ 460851 h 1307854"/>
                  <a:gd name="connsiteX899" fmla="*/ 1253693 w 1529780"/>
                  <a:gd name="connsiteY899" fmla="*/ 458385 h 1307854"/>
                  <a:gd name="connsiteX900" fmla="*/ 1255318 w 1529780"/>
                  <a:gd name="connsiteY900" fmla="*/ 454911 h 1307854"/>
                  <a:gd name="connsiteX901" fmla="*/ 1265180 w 1529780"/>
                  <a:gd name="connsiteY901" fmla="*/ 447682 h 1307854"/>
                  <a:gd name="connsiteX902" fmla="*/ 1266133 w 1529780"/>
                  <a:gd name="connsiteY902" fmla="*/ 447626 h 1307854"/>
                  <a:gd name="connsiteX903" fmla="*/ 1270112 w 1529780"/>
                  <a:gd name="connsiteY903" fmla="*/ 442302 h 1307854"/>
                  <a:gd name="connsiteX904" fmla="*/ 1274707 w 1529780"/>
                  <a:gd name="connsiteY904" fmla="*/ 437371 h 1307854"/>
                  <a:gd name="connsiteX905" fmla="*/ 1275267 w 1529780"/>
                  <a:gd name="connsiteY905" fmla="*/ 436474 h 1307854"/>
                  <a:gd name="connsiteX906" fmla="*/ 1276724 w 1529780"/>
                  <a:gd name="connsiteY906" fmla="*/ 434345 h 1307854"/>
                  <a:gd name="connsiteX907" fmla="*/ 1278013 w 1529780"/>
                  <a:gd name="connsiteY907" fmla="*/ 432776 h 1307854"/>
                  <a:gd name="connsiteX908" fmla="*/ 1279470 w 1529780"/>
                  <a:gd name="connsiteY908" fmla="*/ 431319 h 1307854"/>
                  <a:gd name="connsiteX909" fmla="*/ 1284625 w 1529780"/>
                  <a:gd name="connsiteY909" fmla="*/ 428517 h 1307854"/>
                  <a:gd name="connsiteX910" fmla="*/ 1288940 w 1529780"/>
                  <a:gd name="connsiteY910" fmla="*/ 427565 h 1307854"/>
                  <a:gd name="connsiteX911" fmla="*/ 1288940 w 1529780"/>
                  <a:gd name="connsiteY911" fmla="*/ 427565 h 1307854"/>
                  <a:gd name="connsiteX912" fmla="*/ 1289445 w 1529780"/>
                  <a:gd name="connsiteY912" fmla="*/ 427565 h 1307854"/>
                  <a:gd name="connsiteX913" fmla="*/ 1290733 w 1529780"/>
                  <a:gd name="connsiteY913" fmla="*/ 427172 h 1307854"/>
                  <a:gd name="connsiteX914" fmla="*/ 1292302 w 1529780"/>
                  <a:gd name="connsiteY914" fmla="*/ 426780 h 1307854"/>
                  <a:gd name="connsiteX915" fmla="*/ 1293143 w 1529780"/>
                  <a:gd name="connsiteY915" fmla="*/ 425155 h 1307854"/>
                  <a:gd name="connsiteX916" fmla="*/ 1293255 w 1529780"/>
                  <a:gd name="connsiteY916" fmla="*/ 424595 h 1307854"/>
                  <a:gd name="connsiteX917" fmla="*/ 1292975 w 1529780"/>
                  <a:gd name="connsiteY917" fmla="*/ 422073 h 1307854"/>
                  <a:gd name="connsiteX918" fmla="*/ 1292975 w 1529780"/>
                  <a:gd name="connsiteY918" fmla="*/ 417758 h 1307854"/>
                  <a:gd name="connsiteX919" fmla="*/ 1296001 w 1529780"/>
                  <a:gd name="connsiteY919" fmla="*/ 410417 h 1307854"/>
                  <a:gd name="connsiteX920" fmla="*/ 1296057 w 1529780"/>
                  <a:gd name="connsiteY920" fmla="*/ 410361 h 1307854"/>
                  <a:gd name="connsiteX921" fmla="*/ 1294936 w 1529780"/>
                  <a:gd name="connsiteY921" fmla="*/ 408064 h 1307854"/>
                  <a:gd name="connsiteX922" fmla="*/ 1294208 w 1529780"/>
                  <a:gd name="connsiteY922" fmla="*/ 405934 h 1307854"/>
                  <a:gd name="connsiteX923" fmla="*/ 1295609 w 1529780"/>
                  <a:gd name="connsiteY923" fmla="*/ 396632 h 1307854"/>
                  <a:gd name="connsiteX924" fmla="*/ 1304014 w 1529780"/>
                  <a:gd name="connsiteY924" fmla="*/ 392317 h 1307854"/>
                  <a:gd name="connsiteX925" fmla="*/ 1306200 w 1529780"/>
                  <a:gd name="connsiteY925" fmla="*/ 392317 h 1307854"/>
                  <a:gd name="connsiteX926" fmla="*/ 1311916 w 1529780"/>
                  <a:gd name="connsiteY926" fmla="*/ 394054 h 1307854"/>
                  <a:gd name="connsiteX927" fmla="*/ 1314045 w 1529780"/>
                  <a:gd name="connsiteY927" fmla="*/ 395511 h 1307854"/>
                  <a:gd name="connsiteX928" fmla="*/ 1315390 w 1529780"/>
                  <a:gd name="connsiteY928" fmla="*/ 396576 h 1307854"/>
                  <a:gd name="connsiteX929" fmla="*/ 1321386 w 1529780"/>
                  <a:gd name="connsiteY929" fmla="*/ 397473 h 1307854"/>
                  <a:gd name="connsiteX930" fmla="*/ 1322058 w 1529780"/>
                  <a:gd name="connsiteY930" fmla="*/ 397585 h 1307854"/>
                  <a:gd name="connsiteX931" fmla="*/ 1328502 w 1529780"/>
                  <a:gd name="connsiteY931" fmla="*/ 399042 h 1307854"/>
                  <a:gd name="connsiteX932" fmla="*/ 1334274 w 1529780"/>
                  <a:gd name="connsiteY932" fmla="*/ 402572 h 1307854"/>
                  <a:gd name="connsiteX933" fmla="*/ 1341671 w 1529780"/>
                  <a:gd name="connsiteY933" fmla="*/ 403861 h 1307854"/>
                  <a:gd name="connsiteX934" fmla="*/ 1345090 w 1529780"/>
                  <a:gd name="connsiteY934" fmla="*/ 406158 h 1307854"/>
                  <a:gd name="connsiteX935" fmla="*/ 1345818 w 1529780"/>
                  <a:gd name="connsiteY935" fmla="*/ 406887 h 1307854"/>
                  <a:gd name="connsiteX936" fmla="*/ 1347107 w 1529780"/>
                  <a:gd name="connsiteY936" fmla="*/ 408456 h 1307854"/>
                  <a:gd name="connsiteX937" fmla="*/ 1347443 w 1529780"/>
                  <a:gd name="connsiteY937" fmla="*/ 408904 h 1307854"/>
                  <a:gd name="connsiteX938" fmla="*/ 1349405 w 1529780"/>
                  <a:gd name="connsiteY938" fmla="*/ 410473 h 1307854"/>
                  <a:gd name="connsiteX939" fmla="*/ 1349573 w 1529780"/>
                  <a:gd name="connsiteY939" fmla="*/ 410641 h 1307854"/>
                  <a:gd name="connsiteX940" fmla="*/ 1354504 w 1529780"/>
                  <a:gd name="connsiteY940" fmla="*/ 413387 h 1307854"/>
                  <a:gd name="connsiteX941" fmla="*/ 1355232 w 1529780"/>
                  <a:gd name="connsiteY941" fmla="*/ 414116 h 1307854"/>
                  <a:gd name="connsiteX942" fmla="*/ 1357137 w 1529780"/>
                  <a:gd name="connsiteY942" fmla="*/ 416805 h 1307854"/>
                  <a:gd name="connsiteX943" fmla="*/ 1358594 w 1529780"/>
                  <a:gd name="connsiteY943" fmla="*/ 419663 h 1307854"/>
                  <a:gd name="connsiteX944" fmla="*/ 1358931 w 1529780"/>
                  <a:gd name="connsiteY944" fmla="*/ 420448 h 1307854"/>
                  <a:gd name="connsiteX945" fmla="*/ 1360220 w 1529780"/>
                  <a:gd name="connsiteY945" fmla="*/ 423642 h 1307854"/>
                  <a:gd name="connsiteX946" fmla="*/ 1363022 w 1529780"/>
                  <a:gd name="connsiteY946" fmla="*/ 427004 h 1307854"/>
                  <a:gd name="connsiteX947" fmla="*/ 1364310 w 1529780"/>
                  <a:gd name="connsiteY947" fmla="*/ 428965 h 1307854"/>
                  <a:gd name="connsiteX948" fmla="*/ 1365599 w 1529780"/>
                  <a:gd name="connsiteY948" fmla="*/ 431095 h 1307854"/>
                  <a:gd name="connsiteX949" fmla="*/ 1368177 w 1529780"/>
                  <a:gd name="connsiteY949" fmla="*/ 434345 h 1307854"/>
                  <a:gd name="connsiteX950" fmla="*/ 1369690 w 1529780"/>
                  <a:gd name="connsiteY950" fmla="*/ 436979 h 1307854"/>
                  <a:gd name="connsiteX951" fmla="*/ 1370755 w 1529780"/>
                  <a:gd name="connsiteY951" fmla="*/ 439557 h 1307854"/>
                  <a:gd name="connsiteX952" fmla="*/ 1377871 w 1529780"/>
                  <a:gd name="connsiteY952" fmla="*/ 449867 h 1307854"/>
                  <a:gd name="connsiteX953" fmla="*/ 1379272 w 1529780"/>
                  <a:gd name="connsiteY953" fmla="*/ 452613 h 1307854"/>
                  <a:gd name="connsiteX954" fmla="*/ 1379384 w 1529780"/>
                  <a:gd name="connsiteY954" fmla="*/ 452949 h 1307854"/>
                  <a:gd name="connsiteX955" fmla="*/ 1381738 w 1529780"/>
                  <a:gd name="connsiteY955" fmla="*/ 455751 h 1307854"/>
                  <a:gd name="connsiteX956" fmla="*/ 1382635 w 1529780"/>
                  <a:gd name="connsiteY956" fmla="*/ 457040 h 1307854"/>
                  <a:gd name="connsiteX957" fmla="*/ 1384596 w 1529780"/>
                  <a:gd name="connsiteY957" fmla="*/ 460290 h 1307854"/>
                  <a:gd name="connsiteX958" fmla="*/ 1389583 w 1529780"/>
                  <a:gd name="connsiteY958" fmla="*/ 467407 h 1307854"/>
                  <a:gd name="connsiteX959" fmla="*/ 1391320 w 1529780"/>
                  <a:gd name="connsiteY959" fmla="*/ 470321 h 1307854"/>
                  <a:gd name="connsiteX960" fmla="*/ 1392609 w 1529780"/>
                  <a:gd name="connsiteY960" fmla="*/ 471610 h 1307854"/>
                  <a:gd name="connsiteX961" fmla="*/ 1393898 w 1529780"/>
                  <a:gd name="connsiteY961" fmla="*/ 472450 h 1307854"/>
                  <a:gd name="connsiteX962" fmla="*/ 1395467 w 1529780"/>
                  <a:gd name="connsiteY962" fmla="*/ 473739 h 1307854"/>
                  <a:gd name="connsiteX963" fmla="*/ 1396924 w 1529780"/>
                  <a:gd name="connsiteY963" fmla="*/ 475196 h 1307854"/>
                  <a:gd name="connsiteX964" fmla="*/ 1397653 w 1529780"/>
                  <a:gd name="connsiteY964" fmla="*/ 476037 h 1307854"/>
                  <a:gd name="connsiteX965" fmla="*/ 1401183 w 1529780"/>
                  <a:gd name="connsiteY965" fmla="*/ 480240 h 1307854"/>
                  <a:gd name="connsiteX966" fmla="*/ 1401967 w 1529780"/>
                  <a:gd name="connsiteY966" fmla="*/ 481080 h 1307854"/>
                  <a:gd name="connsiteX967" fmla="*/ 1406787 w 1529780"/>
                  <a:gd name="connsiteY967" fmla="*/ 486852 h 1307854"/>
                  <a:gd name="connsiteX968" fmla="*/ 1407235 w 1529780"/>
                  <a:gd name="connsiteY968" fmla="*/ 487188 h 1307854"/>
                  <a:gd name="connsiteX969" fmla="*/ 1410093 w 1529780"/>
                  <a:gd name="connsiteY969" fmla="*/ 489318 h 1307854"/>
                  <a:gd name="connsiteX970" fmla="*/ 1411214 w 1529780"/>
                  <a:gd name="connsiteY970" fmla="*/ 490270 h 1307854"/>
                  <a:gd name="connsiteX971" fmla="*/ 1414071 w 1529780"/>
                  <a:gd name="connsiteY971" fmla="*/ 493128 h 1307854"/>
                  <a:gd name="connsiteX972" fmla="*/ 1415360 w 1529780"/>
                  <a:gd name="connsiteY972" fmla="*/ 493969 h 1307854"/>
                  <a:gd name="connsiteX973" fmla="*/ 1416929 w 1529780"/>
                  <a:gd name="connsiteY973" fmla="*/ 495258 h 1307854"/>
                  <a:gd name="connsiteX974" fmla="*/ 1419059 w 1529780"/>
                  <a:gd name="connsiteY974" fmla="*/ 497387 h 1307854"/>
                  <a:gd name="connsiteX975" fmla="*/ 1420348 w 1529780"/>
                  <a:gd name="connsiteY975" fmla="*/ 498956 h 1307854"/>
                  <a:gd name="connsiteX976" fmla="*/ 1421468 w 1529780"/>
                  <a:gd name="connsiteY976" fmla="*/ 500469 h 1307854"/>
                  <a:gd name="connsiteX977" fmla="*/ 1424102 w 1529780"/>
                  <a:gd name="connsiteY977" fmla="*/ 502374 h 1307854"/>
                  <a:gd name="connsiteX978" fmla="*/ 1429818 w 1529780"/>
                  <a:gd name="connsiteY978" fmla="*/ 508090 h 1307854"/>
                  <a:gd name="connsiteX979" fmla="*/ 1433292 w 1529780"/>
                  <a:gd name="connsiteY979" fmla="*/ 510388 h 1307854"/>
                  <a:gd name="connsiteX980" fmla="*/ 1434861 w 1529780"/>
                  <a:gd name="connsiteY980" fmla="*/ 511677 h 1307854"/>
                  <a:gd name="connsiteX981" fmla="*/ 1434861 w 1529780"/>
                  <a:gd name="connsiteY981" fmla="*/ 511677 h 1307854"/>
                  <a:gd name="connsiteX982" fmla="*/ 1445116 w 1529780"/>
                  <a:gd name="connsiteY982" fmla="*/ 518345 h 1307854"/>
                  <a:gd name="connsiteX983" fmla="*/ 1447134 w 1529780"/>
                  <a:gd name="connsiteY983" fmla="*/ 519690 h 1307854"/>
                  <a:gd name="connsiteX984" fmla="*/ 1448871 w 1529780"/>
                  <a:gd name="connsiteY984" fmla="*/ 520250 h 1307854"/>
                  <a:gd name="connsiteX985" fmla="*/ 1455987 w 1529780"/>
                  <a:gd name="connsiteY985" fmla="*/ 523052 h 1307854"/>
                  <a:gd name="connsiteX986" fmla="*/ 1456548 w 1529780"/>
                  <a:gd name="connsiteY986" fmla="*/ 523108 h 1307854"/>
                  <a:gd name="connsiteX987" fmla="*/ 1458789 w 1529780"/>
                  <a:gd name="connsiteY987" fmla="*/ 522548 h 1307854"/>
                  <a:gd name="connsiteX988" fmla="*/ 1463777 w 1529780"/>
                  <a:gd name="connsiteY988" fmla="*/ 522548 h 1307854"/>
                  <a:gd name="connsiteX989" fmla="*/ 1466298 w 1529780"/>
                  <a:gd name="connsiteY989" fmla="*/ 522940 h 1307854"/>
                  <a:gd name="connsiteX990" fmla="*/ 1473583 w 1529780"/>
                  <a:gd name="connsiteY990" fmla="*/ 525966 h 1307854"/>
                  <a:gd name="connsiteX991" fmla="*/ 1474031 w 1529780"/>
                  <a:gd name="connsiteY991" fmla="*/ 526414 h 1307854"/>
                  <a:gd name="connsiteX992" fmla="*/ 1477898 w 1529780"/>
                  <a:gd name="connsiteY992" fmla="*/ 528880 h 1307854"/>
                  <a:gd name="connsiteX993" fmla="*/ 1480027 w 1529780"/>
                  <a:gd name="connsiteY993" fmla="*/ 531009 h 1307854"/>
                  <a:gd name="connsiteX994" fmla="*/ 1481316 w 1529780"/>
                  <a:gd name="connsiteY994" fmla="*/ 532578 h 1307854"/>
                  <a:gd name="connsiteX995" fmla="*/ 1484567 w 1529780"/>
                  <a:gd name="connsiteY995" fmla="*/ 537174 h 1307854"/>
                  <a:gd name="connsiteX996" fmla="*/ 1484903 w 1529780"/>
                  <a:gd name="connsiteY996" fmla="*/ 537622 h 1307854"/>
                  <a:gd name="connsiteX997" fmla="*/ 1484903 w 1529780"/>
                  <a:gd name="connsiteY997" fmla="*/ 537622 h 1307854"/>
                  <a:gd name="connsiteX998" fmla="*/ 1488433 w 1529780"/>
                  <a:gd name="connsiteY998" fmla="*/ 541600 h 1307854"/>
                  <a:gd name="connsiteX999" fmla="*/ 1489106 w 1529780"/>
                  <a:gd name="connsiteY999" fmla="*/ 543001 h 1307854"/>
                  <a:gd name="connsiteX1000" fmla="*/ 1490787 w 1529780"/>
                  <a:gd name="connsiteY1000" fmla="*/ 544682 h 1307854"/>
                  <a:gd name="connsiteX1001" fmla="*/ 1491347 w 1529780"/>
                  <a:gd name="connsiteY1001" fmla="*/ 545243 h 1307854"/>
                  <a:gd name="connsiteX1002" fmla="*/ 1495830 w 1529780"/>
                  <a:gd name="connsiteY1002" fmla="*/ 550398 h 1307854"/>
                  <a:gd name="connsiteX1003" fmla="*/ 1496951 w 1529780"/>
                  <a:gd name="connsiteY1003" fmla="*/ 551743 h 1307854"/>
                  <a:gd name="connsiteX1004" fmla="*/ 1502162 w 1529780"/>
                  <a:gd name="connsiteY1004" fmla="*/ 559196 h 1307854"/>
                  <a:gd name="connsiteX1005" fmla="*/ 1505132 w 1529780"/>
                  <a:gd name="connsiteY1005" fmla="*/ 564071 h 1307854"/>
                  <a:gd name="connsiteX1006" fmla="*/ 1506589 w 1529780"/>
                  <a:gd name="connsiteY1006" fmla="*/ 565528 h 1307854"/>
                  <a:gd name="connsiteX1007" fmla="*/ 1507878 w 1529780"/>
                  <a:gd name="connsiteY1007" fmla="*/ 567097 h 1307854"/>
                  <a:gd name="connsiteX1008" fmla="*/ 1513033 w 1529780"/>
                  <a:gd name="connsiteY1008" fmla="*/ 574158 h 1307854"/>
                  <a:gd name="connsiteX1009" fmla="*/ 1518077 w 1529780"/>
                  <a:gd name="connsiteY1009" fmla="*/ 579201 h 1307854"/>
                  <a:gd name="connsiteX1010" fmla="*/ 1519309 w 1529780"/>
                  <a:gd name="connsiteY1010" fmla="*/ 580658 h 1307854"/>
                  <a:gd name="connsiteX1011" fmla="*/ 1524857 w 1529780"/>
                  <a:gd name="connsiteY1011" fmla="*/ 586710 h 1307854"/>
                  <a:gd name="connsiteX1012" fmla="*/ 1526482 w 1529780"/>
                  <a:gd name="connsiteY1012" fmla="*/ 589008 h 1307854"/>
                  <a:gd name="connsiteX1013" fmla="*/ 1526762 w 1529780"/>
                  <a:gd name="connsiteY1013" fmla="*/ 589288 h 1307854"/>
                  <a:gd name="connsiteX1014" fmla="*/ 1529004 w 1529780"/>
                  <a:gd name="connsiteY1014" fmla="*/ 600552 h 1307854"/>
                  <a:gd name="connsiteX1015" fmla="*/ 1523904 w 1529780"/>
                  <a:gd name="connsiteY1015" fmla="*/ 605931 h 1307854"/>
                  <a:gd name="connsiteX1016" fmla="*/ 1523512 w 1529780"/>
                  <a:gd name="connsiteY1016" fmla="*/ 607052 h 1307854"/>
                  <a:gd name="connsiteX1017" fmla="*/ 1522447 w 1529780"/>
                  <a:gd name="connsiteY1017" fmla="*/ 609293 h 1307854"/>
                  <a:gd name="connsiteX1018" fmla="*/ 1522279 w 1529780"/>
                  <a:gd name="connsiteY1018" fmla="*/ 609854 h 1307854"/>
                  <a:gd name="connsiteX1019" fmla="*/ 1520486 w 1529780"/>
                  <a:gd name="connsiteY1019" fmla="*/ 613552 h 1307854"/>
                  <a:gd name="connsiteX1020" fmla="*/ 1518861 w 1529780"/>
                  <a:gd name="connsiteY1020" fmla="*/ 615738 h 1307854"/>
                  <a:gd name="connsiteX1021" fmla="*/ 1509391 w 1529780"/>
                  <a:gd name="connsiteY1021" fmla="*/ 622014 h 1307854"/>
                  <a:gd name="connsiteX1022" fmla="*/ 1509223 w 1529780"/>
                  <a:gd name="connsiteY1022" fmla="*/ 622014 h 1307854"/>
                  <a:gd name="connsiteX1023" fmla="*/ 1507486 w 1529780"/>
                  <a:gd name="connsiteY1023" fmla="*/ 623079 h 1307854"/>
                  <a:gd name="connsiteX1024" fmla="*/ 1504628 w 1529780"/>
                  <a:gd name="connsiteY1024" fmla="*/ 624480 h 1307854"/>
                  <a:gd name="connsiteX1025" fmla="*/ 1501994 w 1529780"/>
                  <a:gd name="connsiteY1025" fmla="*/ 625376 h 1307854"/>
                  <a:gd name="connsiteX1026" fmla="*/ 1498632 w 1529780"/>
                  <a:gd name="connsiteY1026" fmla="*/ 626777 h 1307854"/>
                  <a:gd name="connsiteX1027" fmla="*/ 1492131 w 1529780"/>
                  <a:gd name="connsiteY1027" fmla="*/ 627506 h 1307854"/>
                  <a:gd name="connsiteX1028" fmla="*/ 1486079 w 1529780"/>
                  <a:gd name="connsiteY1028" fmla="*/ 626945 h 1307854"/>
                  <a:gd name="connsiteX1029" fmla="*/ 1483838 w 1529780"/>
                  <a:gd name="connsiteY1029" fmla="*/ 626441 h 1307854"/>
                  <a:gd name="connsiteX1030" fmla="*/ 1482829 w 1529780"/>
                  <a:gd name="connsiteY1030" fmla="*/ 626273 h 1307854"/>
                  <a:gd name="connsiteX1031" fmla="*/ 1478907 w 1529780"/>
                  <a:gd name="connsiteY1031" fmla="*/ 625488 h 1307854"/>
                  <a:gd name="connsiteX1032" fmla="*/ 1474928 w 1529780"/>
                  <a:gd name="connsiteY1032" fmla="*/ 626273 h 1307854"/>
                  <a:gd name="connsiteX1033" fmla="*/ 1473471 w 1529780"/>
                  <a:gd name="connsiteY1033" fmla="*/ 626273 h 1307854"/>
                  <a:gd name="connsiteX1034" fmla="*/ 1470949 w 1529780"/>
                  <a:gd name="connsiteY1034" fmla="*/ 625993 h 1307854"/>
                  <a:gd name="connsiteX1035" fmla="*/ 1468092 w 1529780"/>
                  <a:gd name="connsiteY1035" fmla="*/ 625264 h 1307854"/>
                  <a:gd name="connsiteX1036" fmla="*/ 1465962 w 1529780"/>
                  <a:gd name="connsiteY1036" fmla="*/ 624480 h 1307854"/>
                  <a:gd name="connsiteX1037" fmla="*/ 1463720 w 1529780"/>
                  <a:gd name="connsiteY1037" fmla="*/ 623583 h 1307854"/>
                  <a:gd name="connsiteX1038" fmla="*/ 1462376 w 1529780"/>
                  <a:gd name="connsiteY1038" fmla="*/ 623023 h 1307854"/>
                  <a:gd name="connsiteX1039" fmla="*/ 1459966 w 1529780"/>
                  <a:gd name="connsiteY1039" fmla="*/ 621846 h 1307854"/>
                  <a:gd name="connsiteX1040" fmla="*/ 1453129 w 1529780"/>
                  <a:gd name="connsiteY1040" fmla="*/ 620501 h 1307854"/>
                  <a:gd name="connsiteX1041" fmla="*/ 1451897 w 1529780"/>
                  <a:gd name="connsiteY1041" fmla="*/ 620501 h 1307854"/>
                  <a:gd name="connsiteX1042" fmla="*/ 1444332 w 1529780"/>
                  <a:gd name="connsiteY1042" fmla="*/ 617251 h 1307854"/>
                  <a:gd name="connsiteX1043" fmla="*/ 1440185 w 1529780"/>
                  <a:gd name="connsiteY1043" fmla="*/ 614001 h 1307854"/>
                  <a:gd name="connsiteX1044" fmla="*/ 1437047 w 1529780"/>
                  <a:gd name="connsiteY1044" fmla="*/ 613216 h 1307854"/>
                  <a:gd name="connsiteX1045" fmla="*/ 1435814 w 1529780"/>
                  <a:gd name="connsiteY1045" fmla="*/ 614337 h 1307854"/>
                  <a:gd name="connsiteX1046" fmla="*/ 1435422 w 1529780"/>
                  <a:gd name="connsiteY1046" fmla="*/ 614673 h 1307854"/>
                  <a:gd name="connsiteX1047" fmla="*/ 1432060 w 1529780"/>
                  <a:gd name="connsiteY1047" fmla="*/ 617363 h 1307854"/>
                  <a:gd name="connsiteX1048" fmla="*/ 1411438 w 1529780"/>
                  <a:gd name="connsiteY1048" fmla="*/ 635855 h 1307854"/>
                  <a:gd name="connsiteX1049" fmla="*/ 1410709 w 1529780"/>
                  <a:gd name="connsiteY1049" fmla="*/ 636416 h 1307854"/>
                  <a:gd name="connsiteX1050" fmla="*/ 1407347 w 1529780"/>
                  <a:gd name="connsiteY1050" fmla="*/ 638937 h 1307854"/>
                  <a:gd name="connsiteX1051" fmla="*/ 1405554 w 1529780"/>
                  <a:gd name="connsiteY1051" fmla="*/ 640955 h 1307854"/>
                  <a:gd name="connsiteX1052" fmla="*/ 1386837 w 1529780"/>
                  <a:gd name="connsiteY1052" fmla="*/ 657149 h 1307854"/>
                  <a:gd name="connsiteX1053" fmla="*/ 1385268 w 1529780"/>
                  <a:gd name="connsiteY1053" fmla="*/ 667068 h 1307854"/>
                  <a:gd name="connsiteX1054" fmla="*/ 1381794 w 1529780"/>
                  <a:gd name="connsiteY1054" fmla="*/ 692733 h 1307854"/>
                  <a:gd name="connsiteX1055" fmla="*/ 1381794 w 1529780"/>
                  <a:gd name="connsiteY1055" fmla="*/ 695647 h 1307854"/>
                  <a:gd name="connsiteX1056" fmla="*/ 1381682 w 1529780"/>
                  <a:gd name="connsiteY1056" fmla="*/ 696992 h 1307854"/>
                  <a:gd name="connsiteX1057" fmla="*/ 1377367 w 1529780"/>
                  <a:gd name="connsiteY1057" fmla="*/ 729998 h 1307854"/>
                  <a:gd name="connsiteX1058" fmla="*/ 1372996 w 1529780"/>
                  <a:gd name="connsiteY1058" fmla="*/ 756223 h 1307854"/>
                  <a:gd name="connsiteX1059" fmla="*/ 1370867 w 1529780"/>
                  <a:gd name="connsiteY1059" fmla="*/ 771073 h 1307854"/>
                  <a:gd name="connsiteX1060" fmla="*/ 1365207 w 1529780"/>
                  <a:gd name="connsiteY1060" fmla="*/ 805200 h 1307854"/>
                  <a:gd name="connsiteX1061" fmla="*/ 1365935 w 1529780"/>
                  <a:gd name="connsiteY1061" fmla="*/ 817864 h 1307854"/>
                  <a:gd name="connsiteX1062" fmla="*/ 1367336 w 1529780"/>
                  <a:gd name="connsiteY1062" fmla="*/ 834788 h 1307854"/>
                  <a:gd name="connsiteX1063" fmla="*/ 1368065 w 1529780"/>
                  <a:gd name="connsiteY1063" fmla="*/ 851711 h 1307854"/>
                  <a:gd name="connsiteX1064" fmla="*/ 1370923 w 1529780"/>
                  <a:gd name="connsiteY1064" fmla="*/ 892338 h 1307854"/>
                  <a:gd name="connsiteX1065" fmla="*/ 1372324 w 1529780"/>
                  <a:gd name="connsiteY1065" fmla="*/ 908701 h 1307854"/>
                  <a:gd name="connsiteX1066" fmla="*/ 1366664 w 1529780"/>
                  <a:gd name="connsiteY1066" fmla="*/ 918843 h 1307854"/>
                  <a:gd name="connsiteX1067" fmla="*/ 1355176 w 1529780"/>
                  <a:gd name="connsiteY1067" fmla="*/ 924559 h 1307854"/>
                  <a:gd name="connsiteX1068" fmla="*/ 1314998 w 1529780"/>
                  <a:gd name="connsiteY1068" fmla="*/ 945741 h 1307854"/>
                  <a:gd name="connsiteX1069" fmla="*/ 1320825 w 1529780"/>
                  <a:gd name="connsiteY1069" fmla="*/ 952130 h 1307854"/>
                  <a:gd name="connsiteX1070" fmla="*/ 1323403 w 1529780"/>
                  <a:gd name="connsiteY1070" fmla="*/ 960759 h 1307854"/>
                  <a:gd name="connsiteX1071" fmla="*/ 1320545 w 1529780"/>
                  <a:gd name="connsiteY1071" fmla="*/ 978691 h 1307854"/>
                  <a:gd name="connsiteX1072" fmla="*/ 1318920 w 1529780"/>
                  <a:gd name="connsiteY1072" fmla="*/ 982782 h 1307854"/>
                  <a:gd name="connsiteX1073" fmla="*/ 1318752 w 1529780"/>
                  <a:gd name="connsiteY1073" fmla="*/ 983062 h 1307854"/>
                  <a:gd name="connsiteX1074" fmla="*/ 1318136 w 1529780"/>
                  <a:gd name="connsiteY1074" fmla="*/ 984519 h 1307854"/>
                  <a:gd name="connsiteX1075" fmla="*/ 1317407 w 1529780"/>
                  <a:gd name="connsiteY1075" fmla="*/ 985976 h 1307854"/>
                  <a:gd name="connsiteX1076" fmla="*/ 1315502 w 1529780"/>
                  <a:gd name="connsiteY1076" fmla="*/ 988666 h 1307854"/>
                  <a:gd name="connsiteX1077" fmla="*/ 1314045 w 1529780"/>
                  <a:gd name="connsiteY1077" fmla="*/ 990123 h 1307854"/>
                  <a:gd name="connsiteX1078" fmla="*/ 1300932 w 1529780"/>
                  <a:gd name="connsiteY1078" fmla="*/ 991356 h 1307854"/>
                  <a:gd name="connsiteX1079" fmla="*/ 1285634 w 1529780"/>
                  <a:gd name="connsiteY1079" fmla="*/ 980933 h 1307854"/>
                  <a:gd name="connsiteX1080" fmla="*/ 1280198 w 1529780"/>
                  <a:gd name="connsiteY1080" fmla="*/ 980933 h 1307854"/>
                  <a:gd name="connsiteX1081" fmla="*/ 1270952 w 1529780"/>
                  <a:gd name="connsiteY1081" fmla="*/ 975217 h 1307854"/>
                  <a:gd name="connsiteX1082" fmla="*/ 1270952 w 1529780"/>
                  <a:gd name="connsiteY1082" fmla="*/ 975161 h 1307854"/>
                  <a:gd name="connsiteX1083" fmla="*/ 1266301 w 1529780"/>
                  <a:gd name="connsiteY1083" fmla="*/ 973704 h 1307854"/>
                  <a:gd name="connsiteX1084" fmla="*/ 1264956 w 1529780"/>
                  <a:gd name="connsiteY1084" fmla="*/ 973032 h 1307854"/>
                  <a:gd name="connsiteX1085" fmla="*/ 1257279 w 1529780"/>
                  <a:gd name="connsiteY1085" fmla="*/ 973032 h 1307854"/>
                  <a:gd name="connsiteX1086" fmla="*/ 1250779 w 1529780"/>
                  <a:gd name="connsiteY1086" fmla="*/ 970734 h 1307854"/>
                  <a:gd name="connsiteX1087" fmla="*/ 1241253 w 1529780"/>
                  <a:gd name="connsiteY1087" fmla="*/ 963001 h 1307854"/>
                  <a:gd name="connsiteX1088" fmla="*/ 1237162 w 1529780"/>
                  <a:gd name="connsiteY1088" fmla="*/ 963001 h 1307854"/>
                  <a:gd name="connsiteX1089" fmla="*/ 1234304 w 1529780"/>
                  <a:gd name="connsiteY1089" fmla="*/ 962609 h 1307854"/>
                  <a:gd name="connsiteX1090" fmla="*/ 1231446 w 1529780"/>
                  <a:gd name="connsiteY1090" fmla="*/ 963001 h 1307854"/>
                  <a:gd name="connsiteX1091" fmla="*/ 1230717 w 1529780"/>
                  <a:gd name="connsiteY1091" fmla="*/ 963001 h 1307854"/>
                  <a:gd name="connsiteX1092" fmla="*/ 1220911 w 1529780"/>
                  <a:gd name="connsiteY1092" fmla="*/ 955940 h 1307854"/>
                  <a:gd name="connsiteX1093" fmla="*/ 1220575 w 1529780"/>
                  <a:gd name="connsiteY1093" fmla="*/ 954932 h 1307854"/>
                  <a:gd name="connsiteX1094" fmla="*/ 1219846 w 1529780"/>
                  <a:gd name="connsiteY1094" fmla="*/ 954259 h 1307854"/>
                  <a:gd name="connsiteX1095" fmla="*/ 1219230 w 1529780"/>
                  <a:gd name="connsiteY1095" fmla="*/ 953811 h 1307854"/>
                  <a:gd name="connsiteX1096" fmla="*/ 1217437 w 1529780"/>
                  <a:gd name="connsiteY1096" fmla="*/ 953362 h 1307854"/>
                  <a:gd name="connsiteX1097" fmla="*/ 1210376 w 1529780"/>
                  <a:gd name="connsiteY1097" fmla="*/ 947198 h 1307854"/>
                  <a:gd name="connsiteX1098" fmla="*/ 1209367 w 1529780"/>
                  <a:gd name="connsiteY1098" fmla="*/ 944901 h 1307854"/>
                  <a:gd name="connsiteX1099" fmla="*/ 1204324 w 1529780"/>
                  <a:gd name="connsiteY1099" fmla="*/ 928370 h 1307854"/>
                  <a:gd name="connsiteX1100" fmla="*/ 1195806 w 1529780"/>
                  <a:gd name="connsiteY1100" fmla="*/ 903601 h 1307854"/>
                  <a:gd name="connsiteX1101" fmla="*/ 1195246 w 1529780"/>
                  <a:gd name="connsiteY1101" fmla="*/ 900239 h 1307854"/>
                  <a:gd name="connsiteX1102" fmla="*/ 1195246 w 1529780"/>
                  <a:gd name="connsiteY1102" fmla="*/ 899230 h 1307854"/>
                  <a:gd name="connsiteX1103" fmla="*/ 1189642 w 1529780"/>
                  <a:gd name="connsiteY1103" fmla="*/ 863479 h 1307854"/>
                  <a:gd name="connsiteX1104" fmla="*/ 1190090 w 1529780"/>
                  <a:gd name="connsiteY1104" fmla="*/ 858323 h 1307854"/>
                  <a:gd name="connsiteX1105" fmla="*/ 1192836 w 1529780"/>
                  <a:gd name="connsiteY1105" fmla="*/ 850646 h 1307854"/>
                  <a:gd name="connsiteX1106" fmla="*/ 1186056 w 1529780"/>
                  <a:gd name="connsiteY1106" fmla="*/ 843249 h 1307854"/>
                  <a:gd name="connsiteX1107" fmla="*/ 1183758 w 1529780"/>
                  <a:gd name="connsiteY1107" fmla="*/ 839775 h 1307854"/>
                  <a:gd name="connsiteX1108" fmla="*/ 1182301 w 1529780"/>
                  <a:gd name="connsiteY1108" fmla="*/ 836188 h 1307854"/>
                  <a:gd name="connsiteX1109" fmla="*/ 1175913 w 1529780"/>
                  <a:gd name="connsiteY1109" fmla="*/ 821619 h 1307854"/>
                  <a:gd name="connsiteX1110" fmla="*/ 1175241 w 1529780"/>
                  <a:gd name="connsiteY1110" fmla="*/ 820834 h 1307854"/>
                  <a:gd name="connsiteX1111" fmla="*/ 1172551 w 1529780"/>
                  <a:gd name="connsiteY1111" fmla="*/ 817472 h 1307854"/>
                  <a:gd name="connsiteX1112" fmla="*/ 1167003 w 1529780"/>
                  <a:gd name="connsiteY1112" fmla="*/ 811196 h 1307854"/>
                  <a:gd name="connsiteX1113" fmla="*/ 1166163 w 1529780"/>
                  <a:gd name="connsiteY1113" fmla="*/ 810075 h 1307854"/>
                  <a:gd name="connsiteX1114" fmla="*/ 1165210 w 1529780"/>
                  <a:gd name="connsiteY1114" fmla="*/ 808674 h 1307854"/>
                  <a:gd name="connsiteX1115" fmla="*/ 1150752 w 1529780"/>
                  <a:gd name="connsiteY1115" fmla="*/ 793544 h 1307854"/>
                  <a:gd name="connsiteX1116" fmla="*/ 1131868 w 1529780"/>
                  <a:gd name="connsiteY1116" fmla="*/ 772474 h 1307854"/>
                  <a:gd name="connsiteX1117" fmla="*/ 1130299 w 1529780"/>
                  <a:gd name="connsiteY1117" fmla="*/ 770177 h 1307854"/>
                  <a:gd name="connsiteX1118" fmla="*/ 1129570 w 1529780"/>
                  <a:gd name="connsiteY1118" fmla="*/ 768720 h 1307854"/>
                  <a:gd name="connsiteX1119" fmla="*/ 1128506 w 1529780"/>
                  <a:gd name="connsiteY1119" fmla="*/ 764125 h 1307854"/>
                  <a:gd name="connsiteX1120" fmla="*/ 1128506 w 1529780"/>
                  <a:gd name="connsiteY1120" fmla="*/ 760538 h 1307854"/>
                  <a:gd name="connsiteX1121" fmla="*/ 1128730 w 1529780"/>
                  <a:gd name="connsiteY1121" fmla="*/ 758521 h 1307854"/>
                  <a:gd name="connsiteX1122" fmla="*/ 1128730 w 1529780"/>
                  <a:gd name="connsiteY1122" fmla="*/ 758465 h 1307854"/>
                  <a:gd name="connsiteX1123" fmla="*/ 1127833 w 1529780"/>
                  <a:gd name="connsiteY1123" fmla="*/ 757176 h 1307854"/>
                  <a:gd name="connsiteX1124" fmla="*/ 1127553 w 1529780"/>
                  <a:gd name="connsiteY1124" fmla="*/ 757008 h 1307854"/>
                  <a:gd name="connsiteX1125" fmla="*/ 1125760 w 1529780"/>
                  <a:gd name="connsiteY1125" fmla="*/ 756503 h 1307854"/>
                  <a:gd name="connsiteX1126" fmla="*/ 1124527 w 1529780"/>
                  <a:gd name="connsiteY1126" fmla="*/ 756503 h 1307854"/>
                  <a:gd name="connsiteX1127" fmla="*/ 1122734 w 1529780"/>
                  <a:gd name="connsiteY1127" fmla="*/ 756335 h 1307854"/>
                  <a:gd name="connsiteX1128" fmla="*/ 1115617 w 1529780"/>
                  <a:gd name="connsiteY1128" fmla="*/ 754990 h 1307854"/>
                  <a:gd name="connsiteX1129" fmla="*/ 1114048 w 1529780"/>
                  <a:gd name="connsiteY1129" fmla="*/ 754150 h 1307854"/>
                  <a:gd name="connsiteX1130" fmla="*/ 1112367 w 1529780"/>
                  <a:gd name="connsiteY1130" fmla="*/ 754262 h 1307854"/>
                  <a:gd name="connsiteX1131" fmla="*/ 1110237 w 1529780"/>
                  <a:gd name="connsiteY1131" fmla="*/ 754262 h 1307854"/>
                  <a:gd name="connsiteX1132" fmla="*/ 1105586 w 1529780"/>
                  <a:gd name="connsiteY1132" fmla="*/ 753141 h 1307854"/>
                  <a:gd name="connsiteX1133" fmla="*/ 1104465 w 1529780"/>
                  <a:gd name="connsiteY1133" fmla="*/ 752581 h 1307854"/>
                  <a:gd name="connsiteX1134" fmla="*/ 1102504 w 1529780"/>
                  <a:gd name="connsiteY1134" fmla="*/ 751908 h 1307854"/>
                  <a:gd name="connsiteX1135" fmla="*/ 1095163 w 1529780"/>
                  <a:gd name="connsiteY1135" fmla="*/ 754934 h 1307854"/>
                  <a:gd name="connsiteX1136" fmla="*/ 1093706 w 1529780"/>
                  <a:gd name="connsiteY1136" fmla="*/ 754934 h 1307854"/>
                  <a:gd name="connsiteX1137" fmla="*/ 1092081 w 1529780"/>
                  <a:gd name="connsiteY1137" fmla="*/ 754822 h 1307854"/>
                  <a:gd name="connsiteX1138" fmla="*/ 1089223 w 1529780"/>
                  <a:gd name="connsiteY1138" fmla="*/ 755607 h 1307854"/>
                  <a:gd name="connsiteX1139" fmla="*/ 1082947 w 1529780"/>
                  <a:gd name="connsiteY1139" fmla="*/ 759754 h 1307854"/>
                  <a:gd name="connsiteX1140" fmla="*/ 1082499 w 1529780"/>
                  <a:gd name="connsiteY1140" fmla="*/ 759922 h 1307854"/>
                  <a:gd name="connsiteX1141" fmla="*/ 1079136 w 1529780"/>
                  <a:gd name="connsiteY1141" fmla="*/ 761211 h 1307854"/>
                  <a:gd name="connsiteX1142" fmla="*/ 1070675 w 1529780"/>
                  <a:gd name="connsiteY1142" fmla="*/ 762443 h 1307854"/>
                  <a:gd name="connsiteX1143" fmla="*/ 1069890 w 1529780"/>
                  <a:gd name="connsiteY1143" fmla="*/ 762611 h 1307854"/>
                  <a:gd name="connsiteX1144" fmla="*/ 1068658 w 1529780"/>
                  <a:gd name="connsiteY1144" fmla="*/ 764125 h 1307854"/>
                  <a:gd name="connsiteX1145" fmla="*/ 1063390 w 1529780"/>
                  <a:gd name="connsiteY1145" fmla="*/ 769392 h 1307854"/>
                  <a:gd name="connsiteX1146" fmla="*/ 1062718 w 1529780"/>
                  <a:gd name="connsiteY1146" fmla="*/ 770737 h 1307854"/>
                  <a:gd name="connsiteX1147" fmla="*/ 1059187 w 1529780"/>
                  <a:gd name="connsiteY1147" fmla="*/ 774716 h 1307854"/>
                  <a:gd name="connsiteX1148" fmla="*/ 1057898 w 1529780"/>
                  <a:gd name="connsiteY1148" fmla="*/ 775556 h 1307854"/>
                  <a:gd name="connsiteX1149" fmla="*/ 1053976 w 1529780"/>
                  <a:gd name="connsiteY1149" fmla="*/ 778022 h 1307854"/>
                  <a:gd name="connsiteX1150" fmla="*/ 1053584 w 1529780"/>
                  <a:gd name="connsiteY1150" fmla="*/ 778414 h 1307854"/>
                  <a:gd name="connsiteX1151" fmla="*/ 1052855 w 1529780"/>
                  <a:gd name="connsiteY1151" fmla="*/ 779143 h 1307854"/>
                  <a:gd name="connsiteX1152" fmla="*/ 1045514 w 1529780"/>
                  <a:gd name="connsiteY1152" fmla="*/ 782169 h 1307854"/>
                  <a:gd name="connsiteX1153" fmla="*/ 1044057 w 1529780"/>
                  <a:gd name="connsiteY1153" fmla="*/ 782169 h 1307854"/>
                  <a:gd name="connsiteX1154" fmla="*/ 1036716 w 1529780"/>
                  <a:gd name="connsiteY1154" fmla="*/ 779143 h 1307854"/>
                  <a:gd name="connsiteX1155" fmla="*/ 1035988 w 1529780"/>
                  <a:gd name="connsiteY1155" fmla="*/ 778414 h 1307854"/>
                  <a:gd name="connsiteX1156" fmla="*/ 1034699 w 1529780"/>
                  <a:gd name="connsiteY1156" fmla="*/ 776845 h 1307854"/>
                  <a:gd name="connsiteX1157" fmla="*/ 1033242 w 1529780"/>
                  <a:gd name="connsiteY1157" fmla="*/ 774716 h 1307854"/>
                  <a:gd name="connsiteX1158" fmla="*/ 1032009 w 1529780"/>
                  <a:gd name="connsiteY1158" fmla="*/ 772138 h 1307854"/>
                  <a:gd name="connsiteX1159" fmla="*/ 1031841 w 1529780"/>
                  <a:gd name="connsiteY1159" fmla="*/ 771858 h 1307854"/>
                  <a:gd name="connsiteX1160" fmla="*/ 1030832 w 1529780"/>
                  <a:gd name="connsiteY1160" fmla="*/ 769952 h 1307854"/>
                  <a:gd name="connsiteX1161" fmla="*/ 1030664 w 1529780"/>
                  <a:gd name="connsiteY1161" fmla="*/ 769504 h 1307854"/>
                  <a:gd name="connsiteX1162" fmla="*/ 1027526 w 1529780"/>
                  <a:gd name="connsiteY1162" fmla="*/ 770008 h 1307854"/>
                  <a:gd name="connsiteX1163" fmla="*/ 1026798 w 1529780"/>
                  <a:gd name="connsiteY1163" fmla="*/ 770008 h 1307854"/>
                  <a:gd name="connsiteX1164" fmla="*/ 1023548 w 1529780"/>
                  <a:gd name="connsiteY1164" fmla="*/ 769504 h 1307854"/>
                  <a:gd name="connsiteX1165" fmla="*/ 1020297 w 1529780"/>
                  <a:gd name="connsiteY1165" fmla="*/ 770008 h 1307854"/>
                  <a:gd name="connsiteX1166" fmla="*/ 1018728 w 1529780"/>
                  <a:gd name="connsiteY1166" fmla="*/ 770008 h 1307854"/>
                  <a:gd name="connsiteX1167" fmla="*/ 1012396 w 1529780"/>
                  <a:gd name="connsiteY1167" fmla="*/ 772138 h 1307854"/>
                  <a:gd name="connsiteX1168" fmla="*/ 1010939 w 1529780"/>
                  <a:gd name="connsiteY1168" fmla="*/ 772138 h 1307854"/>
                  <a:gd name="connsiteX1169" fmla="*/ 1006624 w 1529780"/>
                  <a:gd name="connsiteY1169" fmla="*/ 771185 h 1307854"/>
                  <a:gd name="connsiteX1170" fmla="*/ 1000628 w 1529780"/>
                  <a:gd name="connsiteY1170" fmla="*/ 770625 h 1307854"/>
                  <a:gd name="connsiteX1171" fmla="*/ 996930 w 1529780"/>
                  <a:gd name="connsiteY1171" fmla="*/ 769560 h 1307854"/>
                  <a:gd name="connsiteX1172" fmla="*/ 995473 w 1529780"/>
                  <a:gd name="connsiteY1172" fmla="*/ 768832 h 1307854"/>
                  <a:gd name="connsiteX1173" fmla="*/ 990317 w 1529780"/>
                  <a:gd name="connsiteY1173" fmla="*/ 762892 h 1307854"/>
                  <a:gd name="connsiteX1174" fmla="*/ 988804 w 1529780"/>
                  <a:gd name="connsiteY1174" fmla="*/ 762275 h 1307854"/>
                  <a:gd name="connsiteX1175" fmla="*/ 985722 w 1529780"/>
                  <a:gd name="connsiteY1175" fmla="*/ 762724 h 1307854"/>
                  <a:gd name="connsiteX1176" fmla="*/ 984994 w 1529780"/>
                  <a:gd name="connsiteY1176" fmla="*/ 762724 h 1307854"/>
                  <a:gd name="connsiteX1177" fmla="*/ 974683 w 1529780"/>
                  <a:gd name="connsiteY1177" fmla="*/ 752413 h 1307854"/>
                  <a:gd name="connsiteX1178" fmla="*/ 974683 w 1529780"/>
                  <a:gd name="connsiteY1178" fmla="*/ 750956 h 1307854"/>
                  <a:gd name="connsiteX1179" fmla="*/ 974795 w 1529780"/>
                  <a:gd name="connsiteY1179" fmla="*/ 749331 h 1307854"/>
                  <a:gd name="connsiteX1180" fmla="*/ 973170 w 1529780"/>
                  <a:gd name="connsiteY1180" fmla="*/ 746137 h 1307854"/>
                  <a:gd name="connsiteX1181" fmla="*/ 969640 w 1529780"/>
                  <a:gd name="connsiteY1181" fmla="*/ 745128 h 1307854"/>
                  <a:gd name="connsiteX1182" fmla="*/ 968183 w 1529780"/>
                  <a:gd name="connsiteY1182" fmla="*/ 744399 h 1307854"/>
                  <a:gd name="connsiteX1183" fmla="*/ 965493 w 1529780"/>
                  <a:gd name="connsiteY1183" fmla="*/ 742494 h 1307854"/>
                  <a:gd name="connsiteX1184" fmla="*/ 964765 w 1529780"/>
                  <a:gd name="connsiteY1184" fmla="*/ 741766 h 1307854"/>
                  <a:gd name="connsiteX1185" fmla="*/ 961738 w 1529780"/>
                  <a:gd name="connsiteY1185" fmla="*/ 734425 h 1307854"/>
                  <a:gd name="connsiteX1186" fmla="*/ 961738 w 1529780"/>
                  <a:gd name="connsiteY1186" fmla="*/ 725795 h 1307854"/>
                  <a:gd name="connsiteX1187" fmla="*/ 962131 w 1529780"/>
                  <a:gd name="connsiteY1187" fmla="*/ 722937 h 1307854"/>
                  <a:gd name="connsiteX1188" fmla="*/ 961850 w 1529780"/>
                  <a:gd name="connsiteY1188" fmla="*/ 720808 h 1307854"/>
                  <a:gd name="connsiteX1189" fmla="*/ 961738 w 1529780"/>
                  <a:gd name="connsiteY1189" fmla="*/ 719351 h 1307854"/>
                  <a:gd name="connsiteX1190" fmla="*/ 961738 w 1529780"/>
                  <a:gd name="connsiteY1190" fmla="*/ 717894 h 1307854"/>
                  <a:gd name="connsiteX1191" fmla="*/ 965661 w 1529780"/>
                  <a:gd name="connsiteY1191" fmla="*/ 709824 h 1307854"/>
                  <a:gd name="connsiteX1192" fmla="*/ 967678 w 1529780"/>
                  <a:gd name="connsiteY1192" fmla="*/ 706967 h 1307854"/>
                  <a:gd name="connsiteX1193" fmla="*/ 968407 w 1529780"/>
                  <a:gd name="connsiteY1193" fmla="*/ 706238 h 1307854"/>
                  <a:gd name="connsiteX1194" fmla="*/ 979502 w 1529780"/>
                  <a:gd name="connsiteY1194" fmla="*/ 703940 h 1307854"/>
                  <a:gd name="connsiteX1195" fmla="*/ 984321 w 1529780"/>
                  <a:gd name="connsiteY1195" fmla="*/ 703940 h 1307854"/>
                  <a:gd name="connsiteX1196" fmla="*/ 986339 w 1529780"/>
                  <a:gd name="connsiteY1196" fmla="*/ 704165 h 1307854"/>
                  <a:gd name="connsiteX1197" fmla="*/ 992391 w 1529780"/>
                  <a:gd name="connsiteY1197" fmla="*/ 701811 h 1307854"/>
                  <a:gd name="connsiteX1198" fmla="*/ 997938 w 1529780"/>
                  <a:gd name="connsiteY1198" fmla="*/ 701531 h 1307854"/>
                  <a:gd name="connsiteX1199" fmla="*/ 1001357 w 1529780"/>
                  <a:gd name="connsiteY1199" fmla="*/ 683599 h 1307854"/>
                  <a:gd name="connsiteX1200" fmla="*/ 998779 w 1529780"/>
                  <a:gd name="connsiteY1200" fmla="*/ 687914 h 1307854"/>
                  <a:gd name="connsiteX1201" fmla="*/ 998051 w 1529780"/>
                  <a:gd name="connsiteY1201" fmla="*/ 688642 h 1307854"/>
                  <a:gd name="connsiteX1202" fmla="*/ 995417 w 1529780"/>
                  <a:gd name="connsiteY1202" fmla="*/ 690548 h 1307854"/>
                  <a:gd name="connsiteX1203" fmla="*/ 993960 w 1529780"/>
                  <a:gd name="connsiteY1203" fmla="*/ 691276 h 1307854"/>
                  <a:gd name="connsiteX1204" fmla="*/ 991326 w 1529780"/>
                  <a:gd name="connsiteY1204" fmla="*/ 692173 h 1307854"/>
                  <a:gd name="connsiteX1205" fmla="*/ 980735 w 1529780"/>
                  <a:gd name="connsiteY1205" fmla="*/ 692509 h 1307854"/>
                  <a:gd name="connsiteX1206" fmla="*/ 968183 w 1529780"/>
                  <a:gd name="connsiteY1206" fmla="*/ 685560 h 1307854"/>
                  <a:gd name="connsiteX1207" fmla="*/ 962131 w 1529780"/>
                  <a:gd name="connsiteY1207" fmla="*/ 682870 h 1307854"/>
                  <a:gd name="connsiteX1208" fmla="*/ 958993 w 1529780"/>
                  <a:gd name="connsiteY1208" fmla="*/ 680741 h 1307854"/>
                  <a:gd name="connsiteX1209" fmla="*/ 958656 w 1529780"/>
                  <a:gd name="connsiteY1209" fmla="*/ 680405 h 1307854"/>
                  <a:gd name="connsiteX1210" fmla="*/ 943694 w 1529780"/>
                  <a:gd name="connsiteY1210" fmla="*/ 672616 h 1307854"/>
                  <a:gd name="connsiteX1211" fmla="*/ 935345 w 1529780"/>
                  <a:gd name="connsiteY1211" fmla="*/ 679396 h 1307854"/>
                  <a:gd name="connsiteX1212" fmla="*/ 934728 w 1529780"/>
                  <a:gd name="connsiteY1212" fmla="*/ 680629 h 1307854"/>
                  <a:gd name="connsiteX1213" fmla="*/ 934897 w 1529780"/>
                  <a:gd name="connsiteY1213" fmla="*/ 681133 h 1307854"/>
                  <a:gd name="connsiteX1214" fmla="*/ 935625 w 1529780"/>
                  <a:gd name="connsiteY1214" fmla="*/ 684944 h 1307854"/>
                  <a:gd name="connsiteX1215" fmla="*/ 935625 w 1529780"/>
                  <a:gd name="connsiteY1215" fmla="*/ 687073 h 1307854"/>
                  <a:gd name="connsiteX1216" fmla="*/ 934560 w 1529780"/>
                  <a:gd name="connsiteY1216" fmla="*/ 691668 h 1307854"/>
                  <a:gd name="connsiteX1217" fmla="*/ 933103 w 1529780"/>
                  <a:gd name="connsiteY1217" fmla="*/ 694526 h 1307854"/>
                  <a:gd name="connsiteX1218" fmla="*/ 931198 w 1529780"/>
                  <a:gd name="connsiteY1218" fmla="*/ 697216 h 1307854"/>
                  <a:gd name="connsiteX1219" fmla="*/ 930526 w 1529780"/>
                  <a:gd name="connsiteY1219" fmla="*/ 697888 h 1307854"/>
                  <a:gd name="connsiteX1220" fmla="*/ 926043 w 1529780"/>
                  <a:gd name="connsiteY1220" fmla="*/ 704949 h 1307854"/>
                  <a:gd name="connsiteX1221" fmla="*/ 924754 w 1529780"/>
                  <a:gd name="connsiteY1221" fmla="*/ 706518 h 1307854"/>
                  <a:gd name="connsiteX1222" fmla="*/ 923353 w 1529780"/>
                  <a:gd name="connsiteY1222" fmla="*/ 707919 h 1307854"/>
                  <a:gd name="connsiteX1223" fmla="*/ 921784 w 1529780"/>
                  <a:gd name="connsiteY1223" fmla="*/ 709208 h 1307854"/>
                  <a:gd name="connsiteX1224" fmla="*/ 919486 w 1529780"/>
                  <a:gd name="connsiteY1224" fmla="*/ 710721 h 1307854"/>
                  <a:gd name="connsiteX1225" fmla="*/ 918870 w 1529780"/>
                  <a:gd name="connsiteY1225" fmla="*/ 713187 h 1307854"/>
                  <a:gd name="connsiteX1226" fmla="*/ 918758 w 1529780"/>
                  <a:gd name="connsiteY1226" fmla="*/ 713635 h 1307854"/>
                  <a:gd name="connsiteX1227" fmla="*/ 919991 w 1529780"/>
                  <a:gd name="connsiteY1227" fmla="*/ 715260 h 1307854"/>
                  <a:gd name="connsiteX1228" fmla="*/ 919879 w 1529780"/>
                  <a:gd name="connsiteY1228" fmla="*/ 727812 h 1307854"/>
                  <a:gd name="connsiteX1229" fmla="*/ 907718 w 1529780"/>
                  <a:gd name="connsiteY1229" fmla="*/ 730950 h 1307854"/>
                  <a:gd name="connsiteX1230" fmla="*/ 850616 w 1529780"/>
                  <a:gd name="connsiteY1230" fmla="*/ 706686 h 1307854"/>
                  <a:gd name="connsiteX1231" fmla="*/ 846694 w 1529780"/>
                  <a:gd name="connsiteY1231" fmla="*/ 705397 h 1307854"/>
                  <a:gd name="connsiteX1232" fmla="*/ 845349 w 1529780"/>
                  <a:gd name="connsiteY1232" fmla="*/ 704837 h 1307854"/>
                  <a:gd name="connsiteX1233" fmla="*/ 841426 w 1529780"/>
                  <a:gd name="connsiteY1233" fmla="*/ 702876 h 1307854"/>
                  <a:gd name="connsiteX1234" fmla="*/ 838064 w 1529780"/>
                  <a:gd name="connsiteY1234" fmla="*/ 701531 h 1307854"/>
                  <a:gd name="connsiteX1235" fmla="*/ 837336 w 1529780"/>
                  <a:gd name="connsiteY1235" fmla="*/ 702596 h 1307854"/>
                  <a:gd name="connsiteX1236" fmla="*/ 838737 w 1529780"/>
                  <a:gd name="connsiteY1236" fmla="*/ 707807 h 1307854"/>
                  <a:gd name="connsiteX1237" fmla="*/ 838737 w 1529780"/>
                  <a:gd name="connsiteY1237" fmla="*/ 709936 h 1307854"/>
                  <a:gd name="connsiteX1238" fmla="*/ 835711 w 1529780"/>
                  <a:gd name="connsiteY1238" fmla="*/ 717221 h 1307854"/>
                  <a:gd name="connsiteX1239" fmla="*/ 834254 w 1529780"/>
                  <a:gd name="connsiteY1239" fmla="*/ 718678 h 1307854"/>
                  <a:gd name="connsiteX1240" fmla="*/ 831508 w 1529780"/>
                  <a:gd name="connsiteY1240" fmla="*/ 720640 h 1307854"/>
                  <a:gd name="connsiteX1241" fmla="*/ 821869 w 1529780"/>
                  <a:gd name="connsiteY1241" fmla="*/ 730278 h 1307854"/>
                  <a:gd name="connsiteX1242" fmla="*/ 821309 w 1529780"/>
                  <a:gd name="connsiteY1242" fmla="*/ 730838 h 1307854"/>
                  <a:gd name="connsiteX1243" fmla="*/ 820861 w 1529780"/>
                  <a:gd name="connsiteY1243" fmla="*/ 731343 h 1307854"/>
                  <a:gd name="connsiteX1244" fmla="*/ 821141 w 1529780"/>
                  <a:gd name="connsiteY1244" fmla="*/ 731847 h 1307854"/>
                  <a:gd name="connsiteX1245" fmla="*/ 822206 w 1529780"/>
                  <a:gd name="connsiteY1245" fmla="*/ 736442 h 1307854"/>
                  <a:gd name="connsiteX1246" fmla="*/ 822206 w 1529780"/>
                  <a:gd name="connsiteY1246" fmla="*/ 737899 h 1307854"/>
                  <a:gd name="connsiteX1247" fmla="*/ 821141 w 1529780"/>
                  <a:gd name="connsiteY1247" fmla="*/ 742494 h 1307854"/>
                  <a:gd name="connsiteX1248" fmla="*/ 820412 w 1529780"/>
                  <a:gd name="connsiteY1248" fmla="*/ 743951 h 1307854"/>
                  <a:gd name="connsiteX1249" fmla="*/ 819572 w 1529780"/>
                  <a:gd name="connsiteY1249" fmla="*/ 745352 h 1307854"/>
                  <a:gd name="connsiteX1250" fmla="*/ 819852 w 1529780"/>
                  <a:gd name="connsiteY1250" fmla="*/ 745632 h 1307854"/>
                  <a:gd name="connsiteX1251" fmla="*/ 822878 w 1529780"/>
                  <a:gd name="connsiteY1251" fmla="*/ 752973 h 1307854"/>
                  <a:gd name="connsiteX1252" fmla="*/ 822878 w 1529780"/>
                  <a:gd name="connsiteY1252" fmla="*/ 753477 h 1307854"/>
                  <a:gd name="connsiteX1253" fmla="*/ 823494 w 1529780"/>
                  <a:gd name="connsiteY1253" fmla="*/ 755719 h 1307854"/>
                  <a:gd name="connsiteX1254" fmla="*/ 824167 w 1529780"/>
                  <a:gd name="connsiteY1254" fmla="*/ 756391 h 1307854"/>
                  <a:gd name="connsiteX1255" fmla="*/ 827193 w 1529780"/>
                  <a:gd name="connsiteY1255" fmla="*/ 763676 h 1307854"/>
                  <a:gd name="connsiteX1256" fmla="*/ 827193 w 1529780"/>
                  <a:gd name="connsiteY1256" fmla="*/ 764405 h 1307854"/>
                  <a:gd name="connsiteX1257" fmla="*/ 824167 w 1529780"/>
                  <a:gd name="connsiteY1257" fmla="*/ 771690 h 1307854"/>
                  <a:gd name="connsiteX1258" fmla="*/ 823438 w 1529780"/>
                  <a:gd name="connsiteY1258" fmla="*/ 772418 h 1307854"/>
                  <a:gd name="connsiteX1259" fmla="*/ 818731 w 1529780"/>
                  <a:gd name="connsiteY1259" fmla="*/ 775108 h 1307854"/>
                  <a:gd name="connsiteX1260" fmla="*/ 814304 w 1529780"/>
                  <a:gd name="connsiteY1260" fmla="*/ 779367 h 1307854"/>
                  <a:gd name="connsiteX1261" fmla="*/ 811446 w 1529780"/>
                  <a:gd name="connsiteY1261" fmla="*/ 780824 h 1307854"/>
                  <a:gd name="connsiteX1262" fmla="*/ 803209 w 1529780"/>
                  <a:gd name="connsiteY1262" fmla="*/ 781272 h 1307854"/>
                  <a:gd name="connsiteX1263" fmla="*/ 803209 w 1529780"/>
                  <a:gd name="connsiteY1263" fmla="*/ 781272 h 1307854"/>
                  <a:gd name="connsiteX1264" fmla="*/ 798502 w 1529780"/>
                  <a:gd name="connsiteY1264" fmla="*/ 787660 h 1307854"/>
                  <a:gd name="connsiteX1265" fmla="*/ 796933 w 1529780"/>
                  <a:gd name="connsiteY1265" fmla="*/ 789678 h 1307854"/>
                  <a:gd name="connsiteX1266" fmla="*/ 794803 w 1529780"/>
                  <a:gd name="connsiteY1266" fmla="*/ 791807 h 1307854"/>
                  <a:gd name="connsiteX1267" fmla="*/ 789200 w 1529780"/>
                  <a:gd name="connsiteY1267" fmla="*/ 794665 h 1307854"/>
                  <a:gd name="connsiteX1268" fmla="*/ 784885 w 1529780"/>
                  <a:gd name="connsiteY1268" fmla="*/ 795393 h 1307854"/>
                  <a:gd name="connsiteX1269" fmla="*/ 784604 w 1529780"/>
                  <a:gd name="connsiteY1269" fmla="*/ 795449 h 1307854"/>
                  <a:gd name="connsiteX1270" fmla="*/ 775583 w 1529780"/>
                  <a:gd name="connsiteY1270" fmla="*/ 797355 h 1307854"/>
                  <a:gd name="connsiteX1271" fmla="*/ 775414 w 1529780"/>
                  <a:gd name="connsiteY1271" fmla="*/ 797523 h 1307854"/>
                  <a:gd name="connsiteX1272" fmla="*/ 775414 w 1529780"/>
                  <a:gd name="connsiteY1272" fmla="*/ 797523 h 1307854"/>
                  <a:gd name="connsiteX1273" fmla="*/ 776199 w 1529780"/>
                  <a:gd name="connsiteY1273" fmla="*/ 803127 h 1307854"/>
                  <a:gd name="connsiteX1274" fmla="*/ 776311 w 1529780"/>
                  <a:gd name="connsiteY1274" fmla="*/ 804583 h 1307854"/>
                  <a:gd name="connsiteX1275" fmla="*/ 776311 w 1529780"/>
                  <a:gd name="connsiteY1275" fmla="*/ 805312 h 1307854"/>
                  <a:gd name="connsiteX1276" fmla="*/ 776311 w 1529780"/>
                  <a:gd name="connsiteY1276" fmla="*/ 806040 h 1307854"/>
                  <a:gd name="connsiteX1277" fmla="*/ 776871 w 1529780"/>
                  <a:gd name="connsiteY1277" fmla="*/ 806601 h 1307854"/>
                  <a:gd name="connsiteX1278" fmla="*/ 778777 w 1529780"/>
                  <a:gd name="connsiteY1278" fmla="*/ 809235 h 1307854"/>
                  <a:gd name="connsiteX1279" fmla="*/ 779729 w 1529780"/>
                  <a:gd name="connsiteY1279" fmla="*/ 810187 h 1307854"/>
                  <a:gd name="connsiteX1280" fmla="*/ 782755 w 1529780"/>
                  <a:gd name="connsiteY1280" fmla="*/ 817528 h 1307854"/>
                  <a:gd name="connsiteX1281" fmla="*/ 782755 w 1529780"/>
                  <a:gd name="connsiteY1281" fmla="*/ 818257 h 1307854"/>
                  <a:gd name="connsiteX1282" fmla="*/ 782755 w 1529780"/>
                  <a:gd name="connsiteY1282" fmla="*/ 818985 h 1307854"/>
                  <a:gd name="connsiteX1283" fmla="*/ 782755 w 1529780"/>
                  <a:gd name="connsiteY1283" fmla="*/ 819097 h 1307854"/>
                  <a:gd name="connsiteX1284" fmla="*/ 783204 w 1529780"/>
                  <a:gd name="connsiteY1284" fmla="*/ 819714 h 1307854"/>
                  <a:gd name="connsiteX1285" fmla="*/ 784661 w 1529780"/>
                  <a:gd name="connsiteY1285" fmla="*/ 821843 h 1307854"/>
                  <a:gd name="connsiteX1286" fmla="*/ 786398 w 1529780"/>
                  <a:gd name="connsiteY1286" fmla="*/ 827559 h 1307854"/>
                  <a:gd name="connsiteX1287" fmla="*/ 786398 w 1529780"/>
                  <a:gd name="connsiteY1287" fmla="*/ 828287 h 1307854"/>
                  <a:gd name="connsiteX1288" fmla="*/ 786061 w 1529780"/>
                  <a:gd name="connsiteY1288" fmla="*/ 830921 h 1307854"/>
                  <a:gd name="connsiteX1289" fmla="*/ 788527 w 1529780"/>
                  <a:gd name="connsiteY1289" fmla="*/ 837645 h 1307854"/>
                  <a:gd name="connsiteX1290" fmla="*/ 788527 w 1529780"/>
                  <a:gd name="connsiteY1290" fmla="*/ 839102 h 1307854"/>
                  <a:gd name="connsiteX1291" fmla="*/ 786622 w 1529780"/>
                  <a:gd name="connsiteY1291" fmla="*/ 845098 h 1307854"/>
                  <a:gd name="connsiteX1292" fmla="*/ 781410 w 1529780"/>
                  <a:gd name="connsiteY1292" fmla="*/ 851206 h 1307854"/>
                  <a:gd name="connsiteX1293" fmla="*/ 779953 w 1529780"/>
                  <a:gd name="connsiteY1293" fmla="*/ 851935 h 1307854"/>
                  <a:gd name="connsiteX1294" fmla="*/ 777656 w 1529780"/>
                  <a:gd name="connsiteY1294" fmla="*/ 852775 h 1307854"/>
                  <a:gd name="connsiteX1295" fmla="*/ 776199 w 1529780"/>
                  <a:gd name="connsiteY1295" fmla="*/ 856754 h 1307854"/>
                  <a:gd name="connsiteX1296" fmla="*/ 774574 w 1529780"/>
                  <a:gd name="connsiteY1296" fmla="*/ 858772 h 1307854"/>
                  <a:gd name="connsiteX1297" fmla="*/ 774070 w 1529780"/>
                  <a:gd name="connsiteY1297" fmla="*/ 860284 h 1307854"/>
                  <a:gd name="connsiteX1298" fmla="*/ 770875 w 1529780"/>
                  <a:gd name="connsiteY1298" fmla="*/ 866729 h 1307854"/>
                  <a:gd name="connsiteX1299" fmla="*/ 770371 w 1529780"/>
                  <a:gd name="connsiteY1299" fmla="*/ 867625 h 1307854"/>
                  <a:gd name="connsiteX1300" fmla="*/ 760228 w 1529780"/>
                  <a:gd name="connsiteY1300" fmla="*/ 875975 h 1307854"/>
                  <a:gd name="connsiteX1301" fmla="*/ 759500 w 1529780"/>
                  <a:gd name="connsiteY1301" fmla="*/ 875975 h 1307854"/>
                  <a:gd name="connsiteX1302" fmla="*/ 754457 w 1529780"/>
                  <a:gd name="connsiteY1302" fmla="*/ 874686 h 1307854"/>
                  <a:gd name="connsiteX1303" fmla="*/ 749637 w 1529780"/>
                  <a:gd name="connsiteY1303" fmla="*/ 875975 h 1307854"/>
                  <a:gd name="connsiteX1304" fmla="*/ 745827 w 1529780"/>
                  <a:gd name="connsiteY1304" fmla="*/ 876704 h 1307854"/>
                  <a:gd name="connsiteX1305" fmla="*/ 745098 w 1529780"/>
                  <a:gd name="connsiteY1305" fmla="*/ 876704 h 1307854"/>
                  <a:gd name="connsiteX1306" fmla="*/ 744202 w 1529780"/>
                  <a:gd name="connsiteY1306" fmla="*/ 876647 h 1307854"/>
                  <a:gd name="connsiteX1307" fmla="*/ 743305 w 1529780"/>
                  <a:gd name="connsiteY1307" fmla="*/ 877712 h 1307854"/>
                  <a:gd name="connsiteX1308" fmla="*/ 744370 w 1529780"/>
                  <a:gd name="connsiteY1308" fmla="*/ 879281 h 1307854"/>
                  <a:gd name="connsiteX1309" fmla="*/ 745546 w 1529780"/>
                  <a:gd name="connsiteY1309" fmla="*/ 881691 h 1307854"/>
                  <a:gd name="connsiteX1310" fmla="*/ 746051 w 1529780"/>
                  <a:gd name="connsiteY1310" fmla="*/ 883260 h 1307854"/>
                  <a:gd name="connsiteX1311" fmla="*/ 756138 w 1529780"/>
                  <a:gd name="connsiteY1311" fmla="*/ 893571 h 1307854"/>
                  <a:gd name="connsiteX1312" fmla="*/ 756138 w 1529780"/>
                  <a:gd name="connsiteY1312" fmla="*/ 900743 h 1307854"/>
                  <a:gd name="connsiteX1313" fmla="*/ 756082 w 1529780"/>
                  <a:gd name="connsiteY1313" fmla="*/ 901864 h 1307854"/>
                  <a:gd name="connsiteX1314" fmla="*/ 756418 w 1529780"/>
                  <a:gd name="connsiteY1314" fmla="*/ 908701 h 1307854"/>
                  <a:gd name="connsiteX1315" fmla="*/ 750142 w 1529780"/>
                  <a:gd name="connsiteY1315" fmla="*/ 915481 h 1307854"/>
                  <a:gd name="connsiteX1316" fmla="*/ 747284 w 1529780"/>
                  <a:gd name="connsiteY1316" fmla="*/ 916546 h 1307854"/>
                  <a:gd name="connsiteX1317" fmla="*/ 747116 w 1529780"/>
                  <a:gd name="connsiteY1317" fmla="*/ 916882 h 1307854"/>
                  <a:gd name="connsiteX1318" fmla="*/ 746723 w 1529780"/>
                  <a:gd name="connsiteY1318" fmla="*/ 917667 h 1307854"/>
                  <a:gd name="connsiteX1319" fmla="*/ 746051 w 1529780"/>
                  <a:gd name="connsiteY1319" fmla="*/ 920188 h 1307854"/>
                  <a:gd name="connsiteX1320" fmla="*/ 743305 w 1529780"/>
                  <a:gd name="connsiteY1320" fmla="*/ 927193 h 1307854"/>
                  <a:gd name="connsiteX1321" fmla="*/ 738150 w 1529780"/>
                  <a:gd name="connsiteY1321" fmla="*/ 933021 h 1307854"/>
                  <a:gd name="connsiteX1322" fmla="*/ 735292 w 1529780"/>
                  <a:gd name="connsiteY1322" fmla="*/ 934422 h 1307854"/>
                  <a:gd name="connsiteX1323" fmla="*/ 731929 w 1529780"/>
                  <a:gd name="connsiteY1323" fmla="*/ 935430 h 1307854"/>
                  <a:gd name="connsiteX1324" fmla="*/ 725373 w 1529780"/>
                  <a:gd name="connsiteY1324" fmla="*/ 942155 h 1307854"/>
                  <a:gd name="connsiteX1325" fmla="*/ 724420 w 1529780"/>
                  <a:gd name="connsiteY1325" fmla="*/ 944172 h 1307854"/>
                  <a:gd name="connsiteX1326" fmla="*/ 725093 w 1529780"/>
                  <a:gd name="connsiteY1326" fmla="*/ 946470 h 1307854"/>
                  <a:gd name="connsiteX1327" fmla="*/ 722179 w 1529780"/>
                  <a:gd name="connsiteY1327" fmla="*/ 955436 h 1307854"/>
                  <a:gd name="connsiteX1328" fmla="*/ 721451 w 1529780"/>
                  <a:gd name="connsiteY1328" fmla="*/ 956164 h 1307854"/>
                  <a:gd name="connsiteX1329" fmla="*/ 719377 w 1529780"/>
                  <a:gd name="connsiteY1329" fmla="*/ 957789 h 1307854"/>
                  <a:gd name="connsiteX1330" fmla="*/ 719825 w 1529780"/>
                  <a:gd name="connsiteY1330" fmla="*/ 958630 h 1307854"/>
                  <a:gd name="connsiteX1331" fmla="*/ 720554 w 1529780"/>
                  <a:gd name="connsiteY1331" fmla="*/ 960087 h 1307854"/>
                  <a:gd name="connsiteX1332" fmla="*/ 721507 w 1529780"/>
                  <a:gd name="connsiteY1332" fmla="*/ 966419 h 1307854"/>
                  <a:gd name="connsiteX1333" fmla="*/ 720778 w 1529780"/>
                  <a:gd name="connsiteY1333" fmla="*/ 970734 h 1307854"/>
                  <a:gd name="connsiteX1334" fmla="*/ 712933 w 1529780"/>
                  <a:gd name="connsiteY1334" fmla="*/ 979084 h 1307854"/>
                  <a:gd name="connsiteX1335" fmla="*/ 706769 w 1529780"/>
                  <a:gd name="connsiteY1335" fmla="*/ 981493 h 1307854"/>
                  <a:gd name="connsiteX1336" fmla="*/ 709403 w 1529780"/>
                  <a:gd name="connsiteY1336" fmla="*/ 988386 h 1307854"/>
                  <a:gd name="connsiteX1337" fmla="*/ 709403 w 1529780"/>
                  <a:gd name="connsiteY1337" fmla="*/ 990515 h 1307854"/>
                  <a:gd name="connsiteX1338" fmla="*/ 709403 w 1529780"/>
                  <a:gd name="connsiteY1338" fmla="*/ 990851 h 1307854"/>
                  <a:gd name="connsiteX1339" fmla="*/ 716687 w 1529780"/>
                  <a:gd name="connsiteY1339" fmla="*/ 995334 h 1307854"/>
                  <a:gd name="connsiteX1340" fmla="*/ 717024 w 1529780"/>
                  <a:gd name="connsiteY1340" fmla="*/ 995559 h 1307854"/>
                  <a:gd name="connsiteX1341" fmla="*/ 718929 w 1529780"/>
                  <a:gd name="connsiteY1341" fmla="*/ 996119 h 1307854"/>
                  <a:gd name="connsiteX1342" fmla="*/ 720610 w 1529780"/>
                  <a:gd name="connsiteY1342" fmla="*/ 996007 h 1307854"/>
                  <a:gd name="connsiteX1343" fmla="*/ 722067 w 1529780"/>
                  <a:gd name="connsiteY1343" fmla="*/ 996007 h 1307854"/>
                  <a:gd name="connsiteX1344" fmla="*/ 732378 w 1529780"/>
                  <a:gd name="connsiteY1344" fmla="*/ 1006318 h 1307854"/>
                  <a:gd name="connsiteX1345" fmla="*/ 732378 w 1529780"/>
                  <a:gd name="connsiteY1345" fmla="*/ 1007775 h 1307854"/>
                  <a:gd name="connsiteX1346" fmla="*/ 732210 w 1529780"/>
                  <a:gd name="connsiteY1346" fmla="*/ 1009736 h 1307854"/>
                  <a:gd name="connsiteX1347" fmla="*/ 734956 w 1529780"/>
                  <a:gd name="connsiteY1347" fmla="*/ 1014555 h 1307854"/>
                  <a:gd name="connsiteX1348" fmla="*/ 735684 w 1529780"/>
                  <a:gd name="connsiteY1348" fmla="*/ 1017413 h 1307854"/>
                  <a:gd name="connsiteX1349" fmla="*/ 735908 w 1529780"/>
                  <a:gd name="connsiteY1349" fmla="*/ 1018366 h 1307854"/>
                  <a:gd name="connsiteX1350" fmla="*/ 737309 w 1529780"/>
                  <a:gd name="connsiteY1350" fmla="*/ 1019767 h 1307854"/>
                  <a:gd name="connsiteX1351" fmla="*/ 741232 w 1529780"/>
                  <a:gd name="connsiteY1351" fmla="*/ 1022344 h 1307854"/>
                  <a:gd name="connsiteX1352" fmla="*/ 742801 w 1529780"/>
                  <a:gd name="connsiteY1352" fmla="*/ 1022681 h 1307854"/>
                  <a:gd name="connsiteX1353" fmla="*/ 751094 w 1529780"/>
                  <a:gd name="connsiteY1353" fmla="*/ 1033048 h 1307854"/>
                  <a:gd name="connsiteX1354" fmla="*/ 742296 w 1529780"/>
                  <a:gd name="connsiteY1354" fmla="*/ 1043022 h 1307854"/>
                  <a:gd name="connsiteX1355" fmla="*/ 703294 w 1529780"/>
                  <a:gd name="connsiteY1355" fmla="*/ 1048962 h 1307854"/>
                  <a:gd name="connsiteX1356" fmla="*/ 703294 w 1529780"/>
                  <a:gd name="connsiteY1356" fmla="*/ 1049018 h 1307854"/>
                  <a:gd name="connsiteX1357" fmla="*/ 704359 w 1529780"/>
                  <a:gd name="connsiteY1357" fmla="*/ 1053613 h 1307854"/>
                  <a:gd name="connsiteX1358" fmla="*/ 704359 w 1529780"/>
                  <a:gd name="connsiteY1358" fmla="*/ 1055070 h 1307854"/>
                  <a:gd name="connsiteX1359" fmla="*/ 701333 w 1529780"/>
                  <a:gd name="connsiteY1359" fmla="*/ 1062355 h 1307854"/>
                  <a:gd name="connsiteX1360" fmla="*/ 699876 w 1529780"/>
                  <a:gd name="connsiteY1360" fmla="*/ 1063812 h 1307854"/>
                  <a:gd name="connsiteX1361" fmla="*/ 699372 w 1529780"/>
                  <a:gd name="connsiteY1361" fmla="*/ 1064260 h 1307854"/>
                  <a:gd name="connsiteX1362" fmla="*/ 700437 w 1529780"/>
                  <a:gd name="connsiteY1362" fmla="*/ 1065829 h 1307854"/>
                  <a:gd name="connsiteX1363" fmla="*/ 701949 w 1529780"/>
                  <a:gd name="connsiteY1363" fmla="*/ 1073731 h 1307854"/>
                  <a:gd name="connsiteX1364" fmla="*/ 702174 w 1529780"/>
                  <a:gd name="connsiteY1364" fmla="*/ 1075860 h 1307854"/>
                  <a:gd name="connsiteX1365" fmla="*/ 702174 w 1529780"/>
                  <a:gd name="connsiteY1365" fmla="*/ 1077317 h 1307854"/>
                  <a:gd name="connsiteX1366" fmla="*/ 701053 w 1529780"/>
                  <a:gd name="connsiteY1366" fmla="*/ 1081968 h 1307854"/>
                  <a:gd name="connsiteX1367" fmla="*/ 700717 w 1529780"/>
                  <a:gd name="connsiteY1367" fmla="*/ 1082641 h 1307854"/>
                  <a:gd name="connsiteX1368" fmla="*/ 699988 w 1529780"/>
                  <a:gd name="connsiteY1368" fmla="*/ 1086171 h 1307854"/>
                  <a:gd name="connsiteX1369" fmla="*/ 699764 w 1529780"/>
                  <a:gd name="connsiteY1369" fmla="*/ 1086731 h 1307854"/>
                  <a:gd name="connsiteX1370" fmla="*/ 701277 w 1529780"/>
                  <a:gd name="connsiteY1370" fmla="*/ 1090654 h 1307854"/>
                  <a:gd name="connsiteX1371" fmla="*/ 701781 w 1529780"/>
                  <a:gd name="connsiteY1371" fmla="*/ 1093456 h 1307854"/>
                  <a:gd name="connsiteX1372" fmla="*/ 702118 w 1529780"/>
                  <a:gd name="connsiteY1372" fmla="*/ 1094240 h 1307854"/>
                  <a:gd name="connsiteX1373" fmla="*/ 704135 w 1529780"/>
                  <a:gd name="connsiteY1373" fmla="*/ 1095809 h 1307854"/>
                  <a:gd name="connsiteX1374" fmla="*/ 704864 w 1529780"/>
                  <a:gd name="connsiteY1374" fmla="*/ 1096538 h 1307854"/>
                  <a:gd name="connsiteX1375" fmla="*/ 707385 w 1529780"/>
                  <a:gd name="connsiteY1375" fmla="*/ 1100629 h 1307854"/>
                  <a:gd name="connsiteX1376" fmla="*/ 707889 w 1529780"/>
                  <a:gd name="connsiteY1376" fmla="*/ 1102198 h 1307854"/>
                  <a:gd name="connsiteX1377" fmla="*/ 709851 w 1529780"/>
                  <a:gd name="connsiteY1377" fmla="*/ 1103767 h 1307854"/>
                  <a:gd name="connsiteX1378" fmla="*/ 710579 w 1529780"/>
                  <a:gd name="connsiteY1378" fmla="*/ 1104495 h 1307854"/>
                  <a:gd name="connsiteX1379" fmla="*/ 713101 w 1529780"/>
                  <a:gd name="connsiteY1379" fmla="*/ 1108530 h 1307854"/>
                  <a:gd name="connsiteX1380" fmla="*/ 713830 w 1529780"/>
                  <a:gd name="connsiteY1380" fmla="*/ 1110659 h 1307854"/>
                  <a:gd name="connsiteX1381" fmla="*/ 714334 w 1529780"/>
                  <a:gd name="connsiteY1381" fmla="*/ 1112901 h 1307854"/>
                  <a:gd name="connsiteX1382" fmla="*/ 715791 w 1529780"/>
                  <a:gd name="connsiteY1382" fmla="*/ 1117215 h 1307854"/>
                  <a:gd name="connsiteX1383" fmla="*/ 717304 w 1529780"/>
                  <a:gd name="connsiteY1383" fmla="*/ 1122539 h 1307854"/>
                  <a:gd name="connsiteX1384" fmla="*/ 717304 w 1529780"/>
                  <a:gd name="connsiteY1384" fmla="*/ 1126854 h 1307854"/>
                  <a:gd name="connsiteX1385" fmla="*/ 714446 w 1529780"/>
                  <a:gd name="connsiteY1385" fmla="*/ 1133971 h 1307854"/>
                  <a:gd name="connsiteX1386" fmla="*/ 653421 w 1529780"/>
                  <a:gd name="connsiteY1386" fmla="*/ 1197853 h 1307854"/>
                  <a:gd name="connsiteX1387" fmla="*/ 648098 w 1529780"/>
                  <a:gd name="connsiteY1387" fmla="*/ 1200823 h 1307854"/>
                  <a:gd name="connsiteX1388" fmla="*/ 643783 w 1529780"/>
                  <a:gd name="connsiteY1388" fmla="*/ 1201776 h 1307854"/>
                  <a:gd name="connsiteX1389" fmla="*/ 643335 w 1529780"/>
                  <a:gd name="connsiteY1389" fmla="*/ 1201776 h 1307854"/>
                  <a:gd name="connsiteX1390" fmla="*/ 639748 w 1529780"/>
                  <a:gd name="connsiteY1390" fmla="*/ 1203569 h 1307854"/>
                  <a:gd name="connsiteX1391" fmla="*/ 635153 w 1529780"/>
                  <a:gd name="connsiteY1391" fmla="*/ 1204634 h 1307854"/>
                  <a:gd name="connsiteX1392" fmla="*/ 631062 w 1529780"/>
                  <a:gd name="connsiteY1392" fmla="*/ 1204634 h 1307854"/>
                  <a:gd name="connsiteX1393" fmla="*/ 628317 w 1529780"/>
                  <a:gd name="connsiteY1393" fmla="*/ 1205755 h 1307854"/>
                  <a:gd name="connsiteX1394" fmla="*/ 625459 w 1529780"/>
                  <a:gd name="connsiteY1394" fmla="*/ 1206483 h 1307854"/>
                  <a:gd name="connsiteX1395" fmla="*/ 624002 w 1529780"/>
                  <a:gd name="connsiteY1395" fmla="*/ 1206763 h 1307854"/>
                  <a:gd name="connsiteX1396" fmla="*/ 623665 w 1529780"/>
                  <a:gd name="connsiteY1396" fmla="*/ 1207211 h 1307854"/>
                  <a:gd name="connsiteX1397" fmla="*/ 619687 w 1529780"/>
                  <a:gd name="connsiteY1397" fmla="*/ 1210742 h 1307854"/>
                  <a:gd name="connsiteX1398" fmla="*/ 616044 w 1529780"/>
                  <a:gd name="connsiteY1398" fmla="*/ 1212591 h 1307854"/>
                  <a:gd name="connsiteX1399" fmla="*/ 615764 w 1529780"/>
                  <a:gd name="connsiteY1399" fmla="*/ 1212983 h 1307854"/>
                  <a:gd name="connsiteX1400" fmla="*/ 614251 w 1529780"/>
                  <a:gd name="connsiteY1400" fmla="*/ 1215449 h 1307854"/>
                  <a:gd name="connsiteX1401" fmla="*/ 612346 w 1529780"/>
                  <a:gd name="connsiteY1401" fmla="*/ 1218139 h 1307854"/>
                  <a:gd name="connsiteX1402" fmla="*/ 610889 w 1529780"/>
                  <a:gd name="connsiteY1402" fmla="*/ 1219596 h 1307854"/>
                  <a:gd name="connsiteX1403" fmla="*/ 608255 w 1529780"/>
                  <a:gd name="connsiteY1403" fmla="*/ 1221501 h 1307854"/>
                  <a:gd name="connsiteX1404" fmla="*/ 607303 w 1529780"/>
                  <a:gd name="connsiteY1404" fmla="*/ 1222454 h 1307854"/>
                  <a:gd name="connsiteX1405" fmla="*/ 604613 w 1529780"/>
                  <a:gd name="connsiteY1405" fmla="*/ 1224415 h 1307854"/>
                  <a:gd name="connsiteX1406" fmla="*/ 603156 w 1529780"/>
                  <a:gd name="connsiteY1406" fmla="*/ 1225143 h 1307854"/>
                  <a:gd name="connsiteX1407" fmla="*/ 595255 w 1529780"/>
                  <a:gd name="connsiteY1407" fmla="*/ 1225704 h 1307854"/>
                  <a:gd name="connsiteX1408" fmla="*/ 593125 w 1529780"/>
                  <a:gd name="connsiteY1408" fmla="*/ 1224975 h 1307854"/>
                  <a:gd name="connsiteX1409" fmla="*/ 588362 w 1529780"/>
                  <a:gd name="connsiteY1409" fmla="*/ 1221669 h 1307854"/>
                  <a:gd name="connsiteX1410" fmla="*/ 584159 w 1529780"/>
                  <a:gd name="connsiteY1410" fmla="*/ 1221053 h 1307854"/>
                  <a:gd name="connsiteX1411" fmla="*/ 582478 w 1529780"/>
                  <a:gd name="connsiteY1411" fmla="*/ 1220660 h 1307854"/>
                  <a:gd name="connsiteX1412" fmla="*/ 580181 w 1529780"/>
                  <a:gd name="connsiteY1412" fmla="*/ 1222229 h 1307854"/>
                  <a:gd name="connsiteX1413" fmla="*/ 578724 w 1529780"/>
                  <a:gd name="connsiteY1413" fmla="*/ 1222958 h 1307854"/>
                  <a:gd name="connsiteX1414" fmla="*/ 574072 w 1529780"/>
                  <a:gd name="connsiteY1414" fmla="*/ 1224079 h 1307854"/>
                  <a:gd name="connsiteX1415" fmla="*/ 569758 w 1529780"/>
                  <a:gd name="connsiteY1415" fmla="*/ 1224079 h 1307854"/>
                  <a:gd name="connsiteX1416" fmla="*/ 566676 w 1529780"/>
                  <a:gd name="connsiteY1416" fmla="*/ 1223630 h 1307854"/>
                  <a:gd name="connsiteX1417" fmla="*/ 566451 w 1529780"/>
                  <a:gd name="connsiteY1417" fmla="*/ 1223742 h 1307854"/>
                  <a:gd name="connsiteX1418" fmla="*/ 565106 w 1529780"/>
                  <a:gd name="connsiteY1418" fmla="*/ 1224303 h 1307854"/>
                  <a:gd name="connsiteX1419" fmla="*/ 562977 w 1529780"/>
                  <a:gd name="connsiteY1419" fmla="*/ 1225031 h 1307854"/>
                  <a:gd name="connsiteX1420" fmla="*/ 554459 w 1529780"/>
                  <a:gd name="connsiteY1420" fmla="*/ 1224135 h 1307854"/>
                  <a:gd name="connsiteX1421" fmla="*/ 550369 w 1529780"/>
                  <a:gd name="connsiteY1421" fmla="*/ 1224135 h 1307854"/>
                  <a:gd name="connsiteX1422" fmla="*/ 545718 w 1529780"/>
                  <a:gd name="connsiteY1422" fmla="*/ 1223014 h 1307854"/>
                  <a:gd name="connsiteX1423" fmla="*/ 543532 w 1529780"/>
                  <a:gd name="connsiteY1423" fmla="*/ 1222173 h 1307854"/>
                  <a:gd name="connsiteX1424" fmla="*/ 539497 w 1529780"/>
                  <a:gd name="connsiteY1424" fmla="*/ 1219652 h 1307854"/>
                  <a:gd name="connsiteX1425" fmla="*/ 537368 w 1529780"/>
                  <a:gd name="connsiteY1425" fmla="*/ 1217522 h 1307854"/>
                  <a:gd name="connsiteX1426" fmla="*/ 536247 w 1529780"/>
                  <a:gd name="connsiteY1426" fmla="*/ 1216233 h 1307854"/>
                  <a:gd name="connsiteX1427" fmla="*/ 534622 w 1529780"/>
                  <a:gd name="connsiteY1427" fmla="*/ 1216009 h 1307854"/>
                  <a:gd name="connsiteX1428" fmla="*/ 532157 w 1529780"/>
                  <a:gd name="connsiteY1428" fmla="*/ 1217522 h 1307854"/>
                  <a:gd name="connsiteX1429" fmla="*/ 531316 w 1529780"/>
                  <a:gd name="connsiteY1429" fmla="*/ 1218027 h 1307854"/>
                  <a:gd name="connsiteX1430" fmla="*/ 529859 w 1529780"/>
                  <a:gd name="connsiteY1430" fmla="*/ 1218755 h 1307854"/>
                  <a:gd name="connsiteX1431" fmla="*/ 525264 w 1529780"/>
                  <a:gd name="connsiteY1431" fmla="*/ 1219820 h 1307854"/>
                  <a:gd name="connsiteX1432" fmla="*/ 525096 w 1529780"/>
                  <a:gd name="connsiteY1432" fmla="*/ 1219820 h 1307854"/>
                  <a:gd name="connsiteX1433" fmla="*/ 523471 w 1529780"/>
                  <a:gd name="connsiteY1433" fmla="*/ 1220212 h 1307854"/>
                  <a:gd name="connsiteX1434" fmla="*/ 522238 w 1529780"/>
                  <a:gd name="connsiteY1434" fmla="*/ 1220436 h 1307854"/>
                  <a:gd name="connsiteX1435" fmla="*/ 516522 w 1529780"/>
                  <a:gd name="connsiteY1435" fmla="*/ 1221165 h 1307854"/>
                  <a:gd name="connsiteX1436" fmla="*/ 512375 w 1529780"/>
                  <a:gd name="connsiteY1436" fmla="*/ 1220829 h 1307854"/>
                  <a:gd name="connsiteX1437" fmla="*/ 509517 w 1529780"/>
                  <a:gd name="connsiteY1437" fmla="*/ 1221221 h 1307854"/>
                  <a:gd name="connsiteX1438" fmla="*/ 508789 w 1529780"/>
                  <a:gd name="connsiteY1438" fmla="*/ 1221221 h 1307854"/>
                  <a:gd name="connsiteX1439" fmla="*/ 506155 w 1529780"/>
                  <a:gd name="connsiteY1439" fmla="*/ 1222005 h 1307854"/>
                  <a:gd name="connsiteX1440" fmla="*/ 505987 w 1529780"/>
                  <a:gd name="connsiteY1440" fmla="*/ 1222454 h 1307854"/>
                  <a:gd name="connsiteX1441" fmla="*/ 503185 w 1529780"/>
                  <a:gd name="connsiteY1441" fmla="*/ 1227553 h 1307854"/>
                  <a:gd name="connsiteX1442" fmla="*/ 501728 w 1529780"/>
                  <a:gd name="connsiteY1442" fmla="*/ 1229010 h 1307854"/>
                  <a:gd name="connsiteX1443" fmla="*/ 499038 w 1529780"/>
                  <a:gd name="connsiteY1443" fmla="*/ 1230971 h 1307854"/>
                  <a:gd name="connsiteX1444" fmla="*/ 498646 w 1529780"/>
                  <a:gd name="connsiteY1444" fmla="*/ 1231195 h 1307854"/>
                  <a:gd name="connsiteX1445" fmla="*/ 497581 w 1529780"/>
                  <a:gd name="connsiteY1445" fmla="*/ 1249632 h 1307854"/>
                  <a:gd name="connsiteX1446" fmla="*/ 494556 w 1529780"/>
                  <a:gd name="connsiteY1446" fmla="*/ 1256300 h 1307854"/>
                  <a:gd name="connsiteX1447" fmla="*/ 494443 w 1529780"/>
                  <a:gd name="connsiteY1447" fmla="*/ 1256412 h 1307854"/>
                  <a:gd name="connsiteX1448" fmla="*/ 493659 w 1529780"/>
                  <a:gd name="connsiteY1448" fmla="*/ 1258598 h 1307854"/>
                  <a:gd name="connsiteX1449" fmla="*/ 492930 w 1529780"/>
                  <a:gd name="connsiteY1449" fmla="*/ 1260055 h 1307854"/>
                  <a:gd name="connsiteX1450" fmla="*/ 490969 w 1529780"/>
                  <a:gd name="connsiteY1450" fmla="*/ 1262744 h 1307854"/>
                  <a:gd name="connsiteX1451" fmla="*/ 490857 w 1529780"/>
                  <a:gd name="connsiteY1451" fmla="*/ 1262857 h 1307854"/>
                  <a:gd name="connsiteX1452" fmla="*/ 490633 w 1529780"/>
                  <a:gd name="connsiteY1452" fmla="*/ 1263697 h 1307854"/>
                  <a:gd name="connsiteX1453" fmla="*/ 489904 w 1529780"/>
                  <a:gd name="connsiteY1453" fmla="*/ 1265826 h 1307854"/>
                  <a:gd name="connsiteX1454" fmla="*/ 487383 w 1529780"/>
                  <a:gd name="connsiteY1454" fmla="*/ 1269861 h 1307854"/>
                  <a:gd name="connsiteX1455" fmla="*/ 483068 w 1529780"/>
                  <a:gd name="connsiteY1455" fmla="*/ 1274176 h 1307854"/>
                  <a:gd name="connsiteX1456" fmla="*/ 480378 w 1529780"/>
                  <a:gd name="connsiteY1456" fmla="*/ 1276137 h 1307854"/>
                  <a:gd name="connsiteX1457" fmla="*/ 478753 w 1529780"/>
                  <a:gd name="connsiteY1457" fmla="*/ 1277090 h 1307854"/>
                  <a:gd name="connsiteX1458" fmla="*/ 469731 w 1529780"/>
                  <a:gd name="connsiteY1458" fmla="*/ 1280004 h 1307854"/>
                  <a:gd name="connsiteX1459" fmla="*/ 468722 w 1529780"/>
                  <a:gd name="connsiteY1459" fmla="*/ 1280564 h 1307854"/>
                  <a:gd name="connsiteX1460" fmla="*/ 460653 w 1529780"/>
                  <a:gd name="connsiteY1460" fmla="*/ 1284487 h 1307854"/>
                  <a:gd name="connsiteX1461" fmla="*/ 459924 w 1529780"/>
                  <a:gd name="connsiteY1461" fmla="*/ 1284487 h 1307854"/>
                  <a:gd name="connsiteX1462" fmla="*/ 457010 w 1529780"/>
                  <a:gd name="connsiteY1462" fmla="*/ 1286448 h 1307854"/>
                  <a:gd name="connsiteX1463" fmla="*/ 456506 w 1529780"/>
                  <a:gd name="connsiteY1463" fmla="*/ 1287065 h 1307854"/>
                  <a:gd name="connsiteX1464" fmla="*/ 454153 w 1529780"/>
                  <a:gd name="connsiteY1464" fmla="*/ 1289194 h 1307854"/>
                  <a:gd name="connsiteX1465" fmla="*/ 452023 w 1529780"/>
                  <a:gd name="connsiteY1465" fmla="*/ 1290651 h 1307854"/>
                  <a:gd name="connsiteX1466" fmla="*/ 450342 w 1529780"/>
                  <a:gd name="connsiteY1466" fmla="*/ 1291548 h 1307854"/>
                  <a:gd name="connsiteX1467" fmla="*/ 449333 w 1529780"/>
                  <a:gd name="connsiteY1467" fmla="*/ 1292780 h 1307854"/>
                  <a:gd name="connsiteX1468" fmla="*/ 448549 w 1529780"/>
                  <a:gd name="connsiteY1468" fmla="*/ 1293621 h 1307854"/>
                  <a:gd name="connsiteX1469" fmla="*/ 447820 w 1529780"/>
                  <a:gd name="connsiteY1469" fmla="*/ 1294349 h 1307854"/>
                  <a:gd name="connsiteX1470" fmla="*/ 445131 w 1529780"/>
                  <a:gd name="connsiteY1470" fmla="*/ 1296255 h 1307854"/>
                  <a:gd name="connsiteX1471" fmla="*/ 440816 w 1529780"/>
                  <a:gd name="connsiteY1471" fmla="*/ 1298384 h 1307854"/>
                  <a:gd name="connsiteX1472" fmla="*/ 438686 w 1529780"/>
                  <a:gd name="connsiteY1472" fmla="*/ 1299169 h 1307854"/>
                  <a:gd name="connsiteX1473" fmla="*/ 435660 w 1529780"/>
                  <a:gd name="connsiteY1473" fmla="*/ 1299953 h 1307854"/>
                  <a:gd name="connsiteX1474" fmla="*/ 431962 w 1529780"/>
                  <a:gd name="connsiteY1474" fmla="*/ 1303652 h 1307854"/>
                  <a:gd name="connsiteX1475" fmla="*/ 427143 w 1529780"/>
                  <a:gd name="connsiteY1475" fmla="*/ 1306341 h 1307854"/>
                  <a:gd name="connsiteX1476" fmla="*/ 424285 w 1529780"/>
                  <a:gd name="connsiteY1476" fmla="*/ 1307070 h 1307854"/>
                  <a:gd name="connsiteX1477" fmla="*/ 422772 w 1529780"/>
                  <a:gd name="connsiteY1477" fmla="*/ 1307854 h 1307854"/>
                  <a:gd name="connsiteX1478" fmla="*/ 421987 w 1529780"/>
                  <a:gd name="connsiteY1478" fmla="*/ 1269973 h 1307854"/>
                  <a:gd name="connsiteX1479" fmla="*/ 423108 w 1529780"/>
                  <a:gd name="connsiteY1479" fmla="*/ 1270253 h 1307854"/>
                  <a:gd name="connsiteX1480" fmla="*/ 430897 w 1529780"/>
                  <a:gd name="connsiteY1480" fmla="*/ 1279163 h 1307854"/>
                  <a:gd name="connsiteX1481" fmla="*/ 430953 w 1529780"/>
                  <a:gd name="connsiteY1481" fmla="*/ 1280564 h 1307854"/>
                  <a:gd name="connsiteX1482" fmla="*/ 431009 w 1529780"/>
                  <a:gd name="connsiteY1482" fmla="*/ 1280564 h 1307854"/>
                  <a:gd name="connsiteX1483" fmla="*/ 431794 w 1529780"/>
                  <a:gd name="connsiteY1483" fmla="*/ 1280340 h 1307854"/>
                  <a:gd name="connsiteX1484" fmla="*/ 433587 w 1529780"/>
                  <a:gd name="connsiteY1484" fmla="*/ 1279892 h 1307854"/>
                  <a:gd name="connsiteX1485" fmla="*/ 435100 w 1529780"/>
                  <a:gd name="connsiteY1485" fmla="*/ 1279163 h 1307854"/>
                  <a:gd name="connsiteX1486" fmla="*/ 437005 w 1529780"/>
                  <a:gd name="connsiteY1486" fmla="*/ 1276754 h 1307854"/>
                  <a:gd name="connsiteX1487" fmla="*/ 441768 w 1529780"/>
                  <a:gd name="connsiteY1487" fmla="*/ 1273391 h 1307854"/>
                  <a:gd name="connsiteX1488" fmla="*/ 442385 w 1529780"/>
                  <a:gd name="connsiteY1488" fmla="*/ 1273167 h 1307854"/>
                  <a:gd name="connsiteX1489" fmla="*/ 444122 w 1529780"/>
                  <a:gd name="connsiteY1489" fmla="*/ 1270982 h 1307854"/>
                  <a:gd name="connsiteX1490" fmla="*/ 448773 w 1529780"/>
                  <a:gd name="connsiteY1490" fmla="*/ 1267676 h 1307854"/>
                  <a:gd name="connsiteX1491" fmla="*/ 449221 w 1529780"/>
                  <a:gd name="connsiteY1491" fmla="*/ 1267227 h 1307854"/>
                  <a:gd name="connsiteX1492" fmla="*/ 456506 w 1529780"/>
                  <a:gd name="connsiteY1492" fmla="*/ 1264201 h 1307854"/>
                  <a:gd name="connsiteX1493" fmla="*/ 456674 w 1529780"/>
                  <a:gd name="connsiteY1493" fmla="*/ 1264201 h 1307854"/>
                  <a:gd name="connsiteX1494" fmla="*/ 459756 w 1529780"/>
                  <a:gd name="connsiteY1494" fmla="*/ 1262576 h 1307854"/>
                  <a:gd name="connsiteX1495" fmla="*/ 460093 w 1529780"/>
                  <a:gd name="connsiteY1495" fmla="*/ 1262464 h 1307854"/>
                  <a:gd name="connsiteX1496" fmla="*/ 465528 w 1529780"/>
                  <a:gd name="connsiteY1496" fmla="*/ 1258261 h 1307854"/>
                  <a:gd name="connsiteX1497" fmla="*/ 471356 w 1529780"/>
                  <a:gd name="connsiteY1497" fmla="*/ 1258037 h 1307854"/>
                  <a:gd name="connsiteX1498" fmla="*/ 471356 w 1529780"/>
                  <a:gd name="connsiteY1498" fmla="*/ 1257981 h 1307854"/>
                  <a:gd name="connsiteX1499" fmla="*/ 475447 w 1529780"/>
                  <a:gd name="connsiteY1499" fmla="*/ 1249744 h 1307854"/>
                  <a:gd name="connsiteX1500" fmla="*/ 476680 w 1529780"/>
                  <a:gd name="connsiteY1500" fmla="*/ 1247222 h 1307854"/>
                  <a:gd name="connsiteX1501" fmla="*/ 478024 w 1529780"/>
                  <a:gd name="connsiteY1501" fmla="*/ 1245205 h 1307854"/>
                  <a:gd name="connsiteX1502" fmla="*/ 479257 w 1529780"/>
                  <a:gd name="connsiteY1502" fmla="*/ 1224359 h 1307854"/>
                  <a:gd name="connsiteX1503" fmla="*/ 482283 w 1529780"/>
                  <a:gd name="connsiteY1503" fmla="*/ 1217634 h 1307854"/>
                  <a:gd name="connsiteX1504" fmla="*/ 483012 w 1529780"/>
                  <a:gd name="connsiteY1504" fmla="*/ 1216906 h 1307854"/>
                  <a:gd name="connsiteX1505" fmla="*/ 485702 w 1529780"/>
                  <a:gd name="connsiteY1505" fmla="*/ 1215001 h 1307854"/>
                  <a:gd name="connsiteX1506" fmla="*/ 487159 w 1529780"/>
                  <a:gd name="connsiteY1506" fmla="*/ 1214272 h 1307854"/>
                  <a:gd name="connsiteX1507" fmla="*/ 488223 w 1529780"/>
                  <a:gd name="connsiteY1507" fmla="*/ 1213824 h 1307854"/>
                  <a:gd name="connsiteX1508" fmla="*/ 488503 w 1529780"/>
                  <a:gd name="connsiteY1508" fmla="*/ 1213095 h 1307854"/>
                  <a:gd name="connsiteX1509" fmla="*/ 489064 w 1529780"/>
                  <a:gd name="connsiteY1509" fmla="*/ 1211750 h 1307854"/>
                  <a:gd name="connsiteX1510" fmla="*/ 489792 w 1529780"/>
                  <a:gd name="connsiteY1510" fmla="*/ 1210294 h 1307854"/>
                  <a:gd name="connsiteX1511" fmla="*/ 491754 w 1529780"/>
                  <a:gd name="connsiteY1511" fmla="*/ 1207604 h 1307854"/>
                  <a:gd name="connsiteX1512" fmla="*/ 493211 w 1529780"/>
                  <a:gd name="connsiteY1512" fmla="*/ 1206147 h 1307854"/>
                  <a:gd name="connsiteX1513" fmla="*/ 498030 w 1529780"/>
                  <a:gd name="connsiteY1513" fmla="*/ 1203457 h 1307854"/>
                  <a:gd name="connsiteX1514" fmla="*/ 505595 w 1529780"/>
                  <a:gd name="connsiteY1514" fmla="*/ 1201384 h 1307854"/>
                  <a:gd name="connsiteX1515" fmla="*/ 507332 w 1529780"/>
                  <a:gd name="connsiteY1515" fmla="*/ 1201047 h 1307854"/>
                  <a:gd name="connsiteX1516" fmla="*/ 508116 w 1529780"/>
                  <a:gd name="connsiteY1516" fmla="*/ 1200655 h 1307854"/>
                  <a:gd name="connsiteX1517" fmla="*/ 512768 w 1529780"/>
                  <a:gd name="connsiteY1517" fmla="*/ 1199534 h 1307854"/>
                  <a:gd name="connsiteX1518" fmla="*/ 513496 w 1529780"/>
                  <a:gd name="connsiteY1518" fmla="*/ 1199534 h 1307854"/>
                  <a:gd name="connsiteX1519" fmla="*/ 518147 w 1529780"/>
                  <a:gd name="connsiteY1519" fmla="*/ 1200655 h 1307854"/>
                  <a:gd name="connsiteX1520" fmla="*/ 518203 w 1529780"/>
                  <a:gd name="connsiteY1520" fmla="*/ 1200711 h 1307854"/>
                  <a:gd name="connsiteX1521" fmla="*/ 520221 w 1529780"/>
                  <a:gd name="connsiteY1521" fmla="*/ 1200431 h 1307854"/>
                  <a:gd name="connsiteX1522" fmla="*/ 522462 w 1529780"/>
                  <a:gd name="connsiteY1522" fmla="*/ 1199870 h 1307854"/>
                  <a:gd name="connsiteX1523" fmla="*/ 523583 w 1529780"/>
                  <a:gd name="connsiteY1523" fmla="*/ 1199646 h 1307854"/>
                  <a:gd name="connsiteX1524" fmla="*/ 528122 w 1529780"/>
                  <a:gd name="connsiteY1524" fmla="*/ 1196844 h 1307854"/>
                  <a:gd name="connsiteX1525" fmla="*/ 533614 w 1529780"/>
                  <a:gd name="connsiteY1525" fmla="*/ 1195275 h 1307854"/>
                  <a:gd name="connsiteX1526" fmla="*/ 537200 w 1529780"/>
                  <a:gd name="connsiteY1526" fmla="*/ 1195275 h 1307854"/>
                  <a:gd name="connsiteX1527" fmla="*/ 539722 w 1529780"/>
                  <a:gd name="connsiteY1527" fmla="*/ 1195612 h 1307854"/>
                  <a:gd name="connsiteX1528" fmla="*/ 549528 w 1529780"/>
                  <a:gd name="connsiteY1528" fmla="*/ 1198301 h 1307854"/>
                  <a:gd name="connsiteX1529" fmla="*/ 550985 w 1529780"/>
                  <a:gd name="connsiteY1529" fmla="*/ 1199758 h 1307854"/>
                  <a:gd name="connsiteX1530" fmla="*/ 552946 w 1529780"/>
                  <a:gd name="connsiteY1530" fmla="*/ 1202448 h 1307854"/>
                  <a:gd name="connsiteX1531" fmla="*/ 552946 w 1529780"/>
                  <a:gd name="connsiteY1531" fmla="*/ 1202448 h 1307854"/>
                  <a:gd name="connsiteX1532" fmla="*/ 554011 w 1529780"/>
                  <a:gd name="connsiteY1532" fmla="*/ 1203905 h 1307854"/>
                  <a:gd name="connsiteX1533" fmla="*/ 558774 w 1529780"/>
                  <a:gd name="connsiteY1533" fmla="*/ 1203905 h 1307854"/>
                  <a:gd name="connsiteX1534" fmla="*/ 561408 w 1529780"/>
                  <a:gd name="connsiteY1534" fmla="*/ 1204241 h 1307854"/>
                  <a:gd name="connsiteX1535" fmla="*/ 562809 w 1529780"/>
                  <a:gd name="connsiteY1535" fmla="*/ 1203569 h 1307854"/>
                  <a:gd name="connsiteX1536" fmla="*/ 568861 w 1529780"/>
                  <a:gd name="connsiteY1536" fmla="*/ 1202616 h 1307854"/>
                  <a:gd name="connsiteX1537" fmla="*/ 568917 w 1529780"/>
                  <a:gd name="connsiteY1537" fmla="*/ 1202448 h 1307854"/>
                  <a:gd name="connsiteX1538" fmla="*/ 578163 w 1529780"/>
                  <a:gd name="connsiteY1538" fmla="*/ 1196732 h 1307854"/>
                  <a:gd name="connsiteX1539" fmla="*/ 578892 w 1529780"/>
                  <a:gd name="connsiteY1539" fmla="*/ 1196732 h 1307854"/>
                  <a:gd name="connsiteX1540" fmla="*/ 584215 w 1529780"/>
                  <a:gd name="connsiteY1540" fmla="*/ 1198189 h 1307854"/>
                  <a:gd name="connsiteX1541" fmla="*/ 589202 w 1529780"/>
                  <a:gd name="connsiteY1541" fmla="*/ 1201271 h 1307854"/>
                  <a:gd name="connsiteX1542" fmla="*/ 593293 w 1529780"/>
                  <a:gd name="connsiteY1542" fmla="*/ 1201832 h 1307854"/>
                  <a:gd name="connsiteX1543" fmla="*/ 593629 w 1529780"/>
                  <a:gd name="connsiteY1543" fmla="*/ 1201888 h 1307854"/>
                  <a:gd name="connsiteX1544" fmla="*/ 599233 w 1529780"/>
                  <a:gd name="connsiteY1544" fmla="*/ 1202448 h 1307854"/>
                  <a:gd name="connsiteX1545" fmla="*/ 599289 w 1529780"/>
                  <a:gd name="connsiteY1545" fmla="*/ 1202336 h 1307854"/>
                  <a:gd name="connsiteX1546" fmla="*/ 604445 w 1529780"/>
                  <a:gd name="connsiteY1546" fmla="*/ 1196340 h 1307854"/>
                  <a:gd name="connsiteX1547" fmla="*/ 609152 w 1529780"/>
                  <a:gd name="connsiteY1547" fmla="*/ 1193987 h 1307854"/>
                  <a:gd name="connsiteX1548" fmla="*/ 610385 w 1529780"/>
                  <a:gd name="connsiteY1548" fmla="*/ 1192530 h 1307854"/>
                  <a:gd name="connsiteX1549" fmla="*/ 610609 w 1529780"/>
                  <a:gd name="connsiteY1549" fmla="*/ 1192305 h 1307854"/>
                  <a:gd name="connsiteX1550" fmla="*/ 619799 w 1529780"/>
                  <a:gd name="connsiteY1550" fmla="*/ 1186646 h 1307854"/>
                  <a:gd name="connsiteX1551" fmla="*/ 622769 w 1529780"/>
                  <a:gd name="connsiteY1551" fmla="*/ 1186646 h 1307854"/>
                  <a:gd name="connsiteX1552" fmla="*/ 623385 w 1529780"/>
                  <a:gd name="connsiteY1552" fmla="*/ 1186197 h 1307854"/>
                  <a:gd name="connsiteX1553" fmla="*/ 629101 w 1529780"/>
                  <a:gd name="connsiteY1553" fmla="*/ 1184460 h 1307854"/>
                  <a:gd name="connsiteX1554" fmla="*/ 633864 w 1529780"/>
                  <a:gd name="connsiteY1554" fmla="*/ 1184460 h 1307854"/>
                  <a:gd name="connsiteX1555" fmla="*/ 637395 w 1529780"/>
                  <a:gd name="connsiteY1555" fmla="*/ 1182667 h 1307854"/>
                  <a:gd name="connsiteX1556" fmla="*/ 641822 w 1529780"/>
                  <a:gd name="connsiteY1556" fmla="*/ 1181602 h 1307854"/>
                  <a:gd name="connsiteX1557" fmla="*/ 642046 w 1529780"/>
                  <a:gd name="connsiteY1557" fmla="*/ 1181546 h 1307854"/>
                  <a:gd name="connsiteX1558" fmla="*/ 696122 w 1529780"/>
                  <a:gd name="connsiteY1558" fmla="*/ 1124949 h 1307854"/>
                  <a:gd name="connsiteX1559" fmla="*/ 695561 w 1529780"/>
                  <a:gd name="connsiteY1559" fmla="*/ 1124276 h 1307854"/>
                  <a:gd name="connsiteX1560" fmla="*/ 688445 w 1529780"/>
                  <a:gd name="connsiteY1560" fmla="*/ 1114470 h 1307854"/>
                  <a:gd name="connsiteX1561" fmla="*/ 688445 w 1529780"/>
                  <a:gd name="connsiteY1561" fmla="*/ 1114021 h 1307854"/>
                  <a:gd name="connsiteX1562" fmla="*/ 685755 w 1529780"/>
                  <a:gd name="connsiteY1562" fmla="*/ 1111724 h 1307854"/>
                  <a:gd name="connsiteX1563" fmla="*/ 684970 w 1529780"/>
                  <a:gd name="connsiteY1563" fmla="*/ 1111051 h 1307854"/>
                  <a:gd name="connsiteX1564" fmla="*/ 684242 w 1529780"/>
                  <a:gd name="connsiteY1564" fmla="*/ 1110323 h 1307854"/>
                  <a:gd name="connsiteX1565" fmla="*/ 682336 w 1529780"/>
                  <a:gd name="connsiteY1565" fmla="*/ 1098387 h 1307854"/>
                  <a:gd name="connsiteX1566" fmla="*/ 682617 w 1529780"/>
                  <a:gd name="connsiteY1566" fmla="*/ 1097883 h 1307854"/>
                  <a:gd name="connsiteX1567" fmla="*/ 679815 w 1529780"/>
                  <a:gd name="connsiteY1567" fmla="*/ 1091102 h 1307854"/>
                  <a:gd name="connsiteX1568" fmla="*/ 679647 w 1529780"/>
                  <a:gd name="connsiteY1568" fmla="*/ 1090542 h 1307854"/>
                  <a:gd name="connsiteX1569" fmla="*/ 681272 w 1529780"/>
                  <a:gd name="connsiteY1569" fmla="*/ 1080959 h 1307854"/>
                  <a:gd name="connsiteX1570" fmla="*/ 681272 w 1529780"/>
                  <a:gd name="connsiteY1570" fmla="*/ 1080791 h 1307854"/>
                  <a:gd name="connsiteX1571" fmla="*/ 682112 w 1529780"/>
                  <a:gd name="connsiteY1571" fmla="*/ 1076701 h 1307854"/>
                  <a:gd name="connsiteX1572" fmla="*/ 682000 w 1529780"/>
                  <a:gd name="connsiteY1572" fmla="*/ 1075748 h 1307854"/>
                  <a:gd name="connsiteX1573" fmla="*/ 679479 w 1529780"/>
                  <a:gd name="connsiteY1573" fmla="*/ 1072498 h 1307854"/>
                  <a:gd name="connsiteX1574" fmla="*/ 678750 w 1529780"/>
                  <a:gd name="connsiteY1574" fmla="*/ 1071041 h 1307854"/>
                  <a:gd name="connsiteX1575" fmla="*/ 677685 w 1529780"/>
                  <a:gd name="connsiteY1575" fmla="*/ 1065941 h 1307854"/>
                  <a:gd name="connsiteX1576" fmla="*/ 676957 w 1529780"/>
                  <a:gd name="connsiteY1576" fmla="*/ 1062131 h 1307854"/>
                  <a:gd name="connsiteX1577" fmla="*/ 679983 w 1529780"/>
                  <a:gd name="connsiteY1577" fmla="*/ 1054790 h 1307854"/>
                  <a:gd name="connsiteX1578" fmla="*/ 680711 w 1529780"/>
                  <a:gd name="connsiteY1578" fmla="*/ 1054062 h 1307854"/>
                  <a:gd name="connsiteX1579" fmla="*/ 682224 w 1529780"/>
                  <a:gd name="connsiteY1579" fmla="*/ 1052829 h 1307854"/>
                  <a:gd name="connsiteX1580" fmla="*/ 681384 w 1529780"/>
                  <a:gd name="connsiteY1580" fmla="*/ 1047001 h 1307854"/>
                  <a:gd name="connsiteX1581" fmla="*/ 680655 w 1529780"/>
                  <a:gd name="connsiteY1581" fmla="*/ 1045376 h 1307854"/>
                  <a:gd name="connsiteX1582" fmla="*/ 681104 w 1529780"/>
                  <a:gd name="connsiteY1582" fmla="*/ 1036298 h 1307854"/>
                  <a:gd name="connsiteX1583" fmla="*/ 688557 w 1529780"/>
                  <a:gd name="connsiteY1583" fmla="*/ 1031086 h 1307854"/>
                  <a:gd name="connsiteX1584" fmla="*/ 716968 w 1529780"/>
                  <a:gd name="connsiteY1584" fmla="*/ 1026771 h 1307854"/>
                  <a:gd name="connsiteX1585" fmla="*/ 716743 w 1529780"/>
                  <a:gd name="connsiteY1585" fmla="*/ 1025987 h 1307854"/>
                  <a:gd name="connsiteX1586" fmla="*/ 713325 w 1529780"/>
                  <a:gd name="connsiteY1586" fmla="*/ 1022961 h 1307854"/>
                  <a:gd name="connsiteX1587" fmla="*/ 711420 w 1529780"/>
                  <a:gd name="connsiteY1587" fmla="*/ 1015732 h 1307854"/>
                  <a:gd name="connsiteX1588" fmla="*/ 710243 w 1529780"/>
                  <a:gd name="connsiteY1588" fmla="*/ 1015396 h 1307854"/>
                  <a:gd name="connsiteX1589" fmla="*/ 705928 w 1529780"/>
                  <a:gd name="connsiteY1589" fmla="*/ 1012930 h 1307854"/>
                  <a:gd name="connsiteX1590" fmla="*/ 701277 w 1529780"/>
                  <a:gd name="connsiteY1590" fmla="*/ 1010072 h 1307854"/>
                  <a:gd name="connsiteX1591" fmla="*/ 699092 w 1529780"/>
                  <a:gd name="connsiteY1591" fmla="*/ 1009792 h 1307854"/>
                  <a:gd name="connsiteX1592" fmla="*/ 696234 w 1529780"/>
                  <a:gd name="connsiteY1592" fmla="*/ 1009064 h 1307854"/>
                  <a:gd name="connsiteX1593" fmla="*/ 693432 w 1529780"/>
                  <a:gd name="connsiteY1593" fmla="*/ 1007887 h 1307854"/>
                  <a:gd name="connsiteX1594" fmla="*/ 686932 w 1529780"/>
                  <a:gd name="connsiteY1594" fmla="*/ 998304 h 1307854"/>
                  <a:gd name="connsiteX1595" fmla="*/ 686932 w 1529780"/>
                  <a:gd name="connsiteY1595" fmla="*/ 997576 h 1307854"/>
                  <a:gd name="connsiteX1596" fmla="*/ 687100 w 1529780"/>
                  <a:gd name="connsiteY1596" fmla="*/ 995727 h 1307854"/>
                  <a:gd name="connsiteX1597" fmla="*/ 684858 w 1529780"/>
                  <a:gd name="connsiteY1597" fmla="*/ 995727 h 1307854"/>
                  <a:gd name="connsiteX1598" fmla="*/ 675612 w 1529780"/>
                  <a:gd name="connsiteY1598" fmla="*/ 990011 h 1307854"/>
                  <a:gd name="connsiteX1599" fmla="*/ 674884 w 1529780"/>
                  <a:gd name="connsiteY1599" fmla="*/ 988554 h 1307854"/>
                  <a:gd name="connsiteX1600" fmla="*/ 673763 w 1529780"/>
                  <a:gd name="connsiteY1600" fmla="*/ 983903 h 1307854"/>
                  <a:gd name="connsiteX1601" fmla="*/ 673595 w 1529780"/>
                  <a:gd name="connsiteY1601" fmla="*/ 983118 h 1307854"/>
                  <a:gd name="connsiteX1602" fmla="*/ 671633 w 1529780"/>
                  <a:gd name="connsiteY1602" fmla="*/ 979868 h 1307854"/>
                  <a:gd name="connsiteX1603" fmla="*/ 671241 w 1529780"/>
                  <a:gd name="connsiteY1603" fmla="*/ 979140 h 1307854"/>
                  <a:gd name="connsiteX1604" fmla="*/ 670513 w 1529780"/>
                  <a:gd name="connsiteY1604" fmla="*/ 977683 h 1307854"/>
                  <a:gd name="connsiteX1605" fmla="*/ 670008 w 1529780"/>
                  <a:gd name="connsiteY1605" fmla="*/ 976506 h 1307854"/>
                  <a:gd name="connsiteX1606" fmla="*/ 668383 w 1529780"/>
                  <a:gd name="connsiteY1606" fmla="*/ 974096 h 1307854"/>
                  <a:gd name="connsiteX1607" fmla="*/ 666926 w 1529780"/>
                  <a:gd name="connsiteY1607" fmla="*/ 971238 h 1307854"/>
                  <a:gd name="connsiteX1608" fmla="*/ 666534 w 1529780"/>
                  <a:gd name="connsiteY1608" fmla="*/ 962945 h 1307854"/>
                  <a:gd name="connsiteX1609" fmla="*/ 669224 w 1529780"/>
                  <a:gd name="connsiteY1609" fmla="*/ 958966 h 1307854"/>
                  <a:gd name="connsiteX1610" fmla="*/ 668719 w 1529780"/>
                  <a:gd name="connsiteY1610" fmla="*/ 955828 h 1307854"/>
                  <a:gd name="connsiteX1611" fmla="*/ 668719 w 1529780"/>
                  <a:gd name="connsiteY1611" fmla="*/ 955100 h 1307854"/>
                  <a:gd name="connsiteX1612" fmla="*/ 679030 w 1529780"/>
                  <a:gd name="connsiteY1612" fmla="*/ 944789 h 1307854"/>
                  <a:gd name="connsiteX1613" fmla="*/ 681160 w 1529780"/>
                  <a:gd name="connsiteY1613" fmla="*/ 944789 h 1307854"/>
                  <a:gd name="connsiteX1614" fmla="*/ 683177 w 1529780"/>
                  <a:gd name="connsiteY1614" fmla="*/ 945013 h 1307854"/>
                  <a:gd name="connsiteX1615" fmla="*/ 686763 w 1529780"/>
                  <a:gd name="connsiteY1615" fmla="*/ 945741 h 1307854"/>
                  <a:gd name="connsiteX1616" fmla="*/ 692087 w 1529780"/>
                  <a:gd name="connsiteY1616" fmla="*/ 948599 h 1307854"/>
                  <a:gd name="connsiteX1617" fmla="*/ 693488 w 1529780"/>
                  <a:gd name="connsiteY1617" fmla="*/ 950000 h 1307854"/>
                  <a:gd name="connsiteX1618" fmla="*/ 696066 w 1529780"/>
                  <a:gd name="connsiteY1618" fmla="*/ 954315 h 1307854"/>
                  <a:gd name="connsiteX1619" fmla="*/ 697635 w 1529780"/>
                  <a:gd name="connsiteY1619" fmla="*/ 955156 h 1307854"/>
                  <a:gd name="connsiteX1620" fmla="*/ 698419 w 1529780"/>
                  <a:gd name="connsiteY1620" fmla="*/ 955716 h 1307854"/>
                  <a:gd name="connsiteX1621" fmla="*/ 698307 w 1529780"/>
                  <a:gd name="connsiteY1621" fmla="*/ 950729 h 1307854"/>
                  <a:gd name="connsiteX1622" fmla="*/ 690854 w 1529780"/>
                  <a:gd name="connsiteY1622" fmla="*/ 940810 h 1307854"/>
                  <a:gd name="connsiteX1623" fmla="*/ 690854 w 1529780"/>
                  <a:gd name="connsiteY1623" fmla="*/ 939353 h 1307854"/>
                  <a:gd name="connsiteX1624" fmla="*/ 693488 w 1529780"/>
                  <a:gd name="connsiteY1624" fmla="*/ 932461 h 1307854"/>
                  <a:gd name="connsiteX1625" fmla="*/ 692984 w 1529780"/>
                  <a:gd name="connsiteY1625" fmla="*/ 929322 h 1307854"/>
                  <a:gd name="connsiteX1626" fmla="*/ 692984 w 1529780"/>
                  <a:gd name="connsiteY1626" fmla="*/ 927193 h 1307854"/>
                  <a:gd name="connsiteX1627" fmla="*/ 696010 w 1529780"/>
                  <a:gd name="connsiteY1627" fmla="*/ 919852 h 1307854"/>
                  <a:gd name="connsiteX1628" fmla="*/ 696738 w 1529780"/>
                  <a:gd name="connsiteY1628" fmla="*/ 919124 h 1307854"/>
                  <a:gd name="connsiteX1629" fmla="*/ 711364 w 1529780"/>
                  <a:gd name="connsiteY1629" fmla="*/ 919124 h 1307854"/>
                  <a:gd name="connsiteX1630" fmla="*/ 712653 w 1529780"/>
                  <a:gd name="connsiteY1630" fmla="*/ 920413 h 1307854"/>
                  <a:gd name="connsiteX1631" fmla="*/ 714502 w 1529780"/>
                  <a:gd name="connsiteY1631" fmla="*/ 920693 h 1307854"/>
                  <a:gd name="connsiteX1632" fmla="*/ 718985 w 1529780"/>
                  <a:gd name="connsiteY1632" fmla="*/ 917947 h 1307854"/>
                  <a:gd name="connsiteX1633" fmla="*/ 724028 w 1529780"/>
                  <a:gd name="connsiteY1633" fmla="*/ 916434 h 1307854"/>
                  <a:gd name="connsiteX1634" fmla="*/ 726550 w 1529780"/>
                  <a:gd name="connsiteY1634" fmla="*/ 915201 h 1307854"/>
                  <a:gd name="connsiteX1635" fmla="*/ 727951 w 1529780"/>
                  <a:gd name="connsiteY1635" fmla="*/ 910942 h 1307854"/>
                  <a:gd name="connsiteX1636" fmla="*/ 728511 w 1529780"/>
                  <a:gd name="connsiteY1636" fmla="*/ 909597 h 1307854"/>
                  <a:gd name="connsiteX1637" fmla="*/ 729408 w 1529780"/>
                  <a:gd name="connsiteY1637" fmla="*/ 907356 h 1307854"/>
                  <a:gd name="connsiteX1638" fmla="*/ 730865 w 1529780"/>
                  <a:gd name="connsiteY1638" fmla="*/ 904554 h 1307854"/>
                  <a:gd name="connsiteX1639" fmla="*/ 729184 w 1529780"/>
                  <a:gd name="connsiteY1639" fmla="*/ 903433 h 1307854"/>
                  <a:gd name="connsiteX1640" fmla="*/ 724645 w 1529780"/>
                  <a:gd name="connsiteY1640" fmla="*/ 896092 h 1307854"/>
                  <a:gd name="connsiteX1641" fmla="*/ 720442 w 1529780"/>
                  <a:gd name="connsiteY1641" fmla="*/ 893571 h 1307854"/>
                  <a:gd name="connsiteX1642" fmla="*/ 719713 w 1529780"/>
                  <a:gd name="connsiteY1642" fmla="*/ 892842 h 1307854"/>
                  <a:gd name="connsiteX1643" fmla="*/ 716687 w 1529780"/>
                  <a:gd name="connsiteY1643" fmla="*/ 885501 h 1307854"/>
                  <a:gd name="connsiteX1644" fmla="*/ 716687 w 1529780"/>
                  <a:gd name="connsiteY1644" fmla="*/ 882643 h 1307854"/>
                  <a:gd name="connsiteX1645" fmla="*/ 716911 w 1529780"/>
                  <a:gd name="connsiteY1645" fmla="*/ 880514 h 1307854"/>
                  <a:gd name="connsiteX1646" fmla="*/ 717808 w 1529780"/>
                  <a:gd name="connsiteY1646" fmla="*/ 873734 h 1307854"/>
                  <a:gd name="connsiteX1647" fmla="*/ 718537 w 1529780"/>
                  <a:gd name="connsiteY1647" fmla="*/ 872277 h 1307854"/>
                  <a:gd name="connsiteX1648" fmla="*/ 721394 w 1529780"/>
                  <a:gd name="connsiteY1648" fmla="*/ 868802 h 1307854"/>
                  <a:gd name="connsiteX1649" fmla="*/ 722123 w 1529780"/>
                  <a:gd name="connsiteY1649" fmla="*/ 861517 h 1307854"/>
                  <a:gd name="connsiteX1650" fmla="*/ 722851 w 1529780"/>
                  <a:gd name="connsiteY1650" fmla="*/ 860060 h 1307854"/>
                  <a:gd name="connsiteX1651" fmla="*/ 729688 w 1529780"/>
                  <a:gd name="connsiteY1651" fmla="*/ 854625 h 1307854"/>
                  <a:gd name="connsiteX1652" fmla="*/ 731145 w 1529780"/>
                  <a:gd name="connsiteY1652" fmla="*/ 850030 h 1307854"/>
                  <a:gd name="connsiteX1653" fmla="*/ 731481 w 1529780"/>
                  <a:gd name="connsiteY1653" fmla="*/ 849301 h 1307854"/>
                  <a:gd name="connsiteX1654" fmla="*/ 732210 w 1529780"/>
                  <a:gd name="connsiteY1654" fmla="*/ 847844 h 1307854"/>
                  <a:gd name="connsiteX1655" fmla="*/ 741232 w 1529780"/>
                  <a:gd name="connsiteY1655" fmla="*/ 842128 h 1307854"/>
                  <a:gd name="connsiteX1656" fmla="*/ 743697 w 1529780"/>
                  <a:gd name="connsiteY1656" fmla="*/ 841064 h 1307854"/>
                  <a:gd name="connsiteX1657" fmla="*/ 741904 w 1529780"/>
                  <a:gd name="connsiteY1657" fmla="*/ 835236 h 1307854"/>
                  <a:gd name="connsiteX1658" fmla="*/ 741904 w 1529780"/>
                  <a:gd name="connsiteY1658" fmla="*/ 833779 h 1307854"/>
                  <a:gd name="connsiteX1659" fmla="*/ 744930 w 1529780"/>
                  <a:gd name="connsiteY1659" fmla="*/ 826494 h 1307854"/>
                  <a:gd name="connsiteX1660" fmla="*/ 745659 w 1529780"/>
                  <a:gd name="connsiteY1660" fmla="*/ 825766 h 1307854"/>
                  <a:gd name="connsiteX1661" fmla="*/ 751879 w 1529780"/>
                  <a:gd name="connsiteY1661" fmla="*/ 822796 h 1307854"/>
                  <a:gd name="connsiteX1662" fmla="*/ 752663 w 1529780"/>
                  <a:gd name="connsiteY1662" fmla="*/ 822403 h 1307854"/>
                  <a:gd name="connsiteX1663" fmla="*/ 753280 w 1529780"/>
                  <a:gd name="connsiteY1663" fmla="*/ 822123 h 1307854"/>
                  <a:gd name="connsiteX1664" fmla="*/ 752888 w 1529780"/>
                  <a:gd name="connsiteY1664" fmla="*/ 821731 h 1307854"/>
                  <a:gd name="connsiteX1665" fmla="*/ 751823 w 1529780"/>
                  <a:gd name="connsiteY1665" fmla="*/ 820442 h 1307854"/>
                  <a:gd name="connsiteX1666" fmla="*/ 748741 w 1529780"/>
                  <a:gd name="connsiteY1666" fmla="*/ 820442 h 1307854"/>
                  <a:gd name="connsiteX1667" fmla="*/ 741400 w 1529780"/>
                  <a:gd name="connsiteY1667" fmla="*/ 817416 h 1307854"/>
                  <a:gd name="connsiteX1668" fmla="*/ 738542 w 1529780"/>
                  <a:gd name="connsiteY1668" fmla="*/ 814558 h 1307854"/>
                  <a:gd name="connsiteX1669" fmla="*/ 738542 w 1529780"/>
                  <a:gd name="connsiteY1669" fmla="*/ 799932 h 1307854"/>
                  <a:gd name="connsiteX1670" fmla="*/ 740727 w 1529780"/>
                  <a:gd name="connsiteY1670" fmla="*/ 797747 h 1307854"/>
                  <a:gd name="connsiteX1671" fmla="*/ 744594 w 1529780"/>
                  <a:gd name="connsiteY1671" fmla="*/ 795281 h 1307854"/>
                  <a:gd name="connsiteX1672" fmla="*/ 751599 w 1529780"/>
                  <a:gd name="connsiteY1672" fmla="*/ 792535 h 1307854"/>
                  <a:gd name="connsiteX1673" fmla="*/ 753056 w 1529780"/>
                  <a:gd name="connsiteY1673" fmla="*/ 792535 h 1307854"/>
                  <a:gd name="connsiteX1674" fmla="*/ 754232 w 1529780"/>
                  <a:gd name="connsiteY1674" fmla="*/ 792591 h 1307854"/>
                  <a:gd name="connsiteX1675" fmla="*/ 757258 w 1529780"/>
                  <a:gd name="connsiteY1675" fmla="*/ 786203 h 1307854"/>
                  <a:gd name="connsiteX1676" fmla="*/ 758659 w 1529780"/>
                  <a:gd name="connsiteY1676" fmla="*/ 784802 h 1307854"/>
                  <a:gd name="connsiteX1677" fmla="*/ 761293 w 1529780"/>
                  <a:gd name="connsiteY1677" fmla="*/ 782897 h 1307854"/>
                  <a:gd name="connsiteX1678" fmla="*/ 761517 w 1529780"/>
                  <a:gd name="connsiteY1678" fmla="*/ 782617 h 1307854"/>
                  <a:gd name="connsiteX1679" fmla="*/ 763647 w 1529780"/>
                  <a:gd name="connsiteY1679" fmla="*/ 780487 h 1307854"/>
                  <a:gd name="connsiteX1680" fmla="*/ 767681 w 1529780"/>
                  <a:gd name="connsiteY1680" fmla="*/ 777966 h 1307854"/>
                  <a:gd name="connsiteX1681" fmla="*/ 769811 w 1529780"/>
                  <a:gd name="connsiteY1681" fmla="*/ 777237 h 1307854"/>
                  <a:gd name="connsiteX1682" fmla="*/ 770875 w 1529780"/>
                  <a:gd name="connsiteY1682" fmla="*/ 776957 h 1307854"/>
                  <a:gd name="connsiteX1683" fmla="*/ 775695 w 1529780"/>
                  <a:gd name="connsiteY1683" fmla="*/ 776004 h 1307854"/>
                  <a:gd name="connsiteX1684" fmla="*/ 779281 w 1529780"/>
                  <a:gd name="connsiteY1684" fmla="*/ 775276 h 1307854"/>
                  <a:gd name="connsiteX1685" fmla="*/ 781971 w 1529780"/>
                  <a:gd name="connsiteY1685" fmla="*/ 771465 h 1307854"/>
                  <a:gd name="connsiteX1686" fmla="*/ 784997 w 1529780"/>
                  <a:gd name="connsiteY1686" fmla="*/ 767038 h 1307854"/>
                  <a:gd name="connsiteX1687" fmla="*/ 795308 w 1529780"/>
                  <a:gd name="connsiteY1687" fmla="*/ 757344 h 1307854"/>
                  <a:gd name="connsiteX1688" fmla="*/ 796036 w 1529780"/>
                  <a:gd name="connsiteY1688" fmla="*/ 757344 h 1307854"/>
                  <a:gd name="connsiteX1689" fmla="*/ 798670 w 1529780"/>
                  <a:gd name="connsiteY1689" fmla="*/ 757680 h 1307854"/>
                  <a:gd name="connsiteX1690" fmla="*/ 799398 w 1529780"/>
                  <a:gd name="connsiteY1690" fmla="*/ 757344 h 1307854"/>
                  <a:gd name="connsiteX1691" fmla="*/ 799006 w 1529780"/>
                  <a:gd name="connsiteY1691" fmla="*/ 756503 h 1307854"/>
                  <a:gd name="connsiteX1692" fmla="*/ 797941 w 1529780"/>
                  <a:gd name="connsiteY1692" fmla="*/ 751908 h 1307854"/>
                  <a:gd name="connsiteX1693" fmla="*/ 797941 w 1529780"/>
                  <a:gd name="connsiteY1693" fmla="*/ 748322 h 1307854"/>
                  <a:gd name="connsiteX1694" fmla="*/ 799398 w 1529780"/>
                  <a:gd name="connsiteY1694" fmla="*/ 743055 h 1307854"/>
                  <a:gd name="connsiteX1695" fmla="*/ 799679 w 1529780"/>
                  <a:gd name="connsiteY1695" fmla="*/ 740757 h 1307854"/>
                  <a:gd name="connsiteX1696" fmla="*/ 800407 w 1529780"/>
                  <a:gd name="connsiteY1696" fmla="*/ 737899 h 1307854"/>
                  <a:gd name="connsiteX1697" fmla="*/ 800407 w 1529780"/>
                  <a:gd name="connsiteY1697" fmla="*/ 737787 h 1307854"/>
                  <a:gd name="connsiteX1698" fmla="*/ 799342 w 1529780"/>
                  <a:gd name="connsiteY1698" fmla="*/ 733248 h 1307854"/>
                  <a:gd name="connsiteX1699" fmla="*/ 799342 w 1529780"/>
                  <a:gd name="connsiteY1699" fmla="*/ 731791 h 1307854"/>
                  <a:gd name="connsiteX1700" fmla="*/ 800855 w 1529780"/>
                  <a:gd name="connsiteY1700" fmla="*/ 726467 h 1307854"/>
                  <a:gd name="connsiteX1701" fmla="*/ 803825 w 1529780"/>
                  <a:gd name="connsiteY1701" fmla="*/ 720191 h 1307854"/>
                  <a:gd name="connsiteX1702" fmla="*/ 804498 w 1529780"/>
                  <a:gd name="connsiteY1702" fmla="*/ 719519 h 1307854"/>
                  <a:gd name="connsiteX1703" fmla="*/ 807412 w 1529780"/>
                  <a:gd name="connsiteY1703" fmla="*/ 713747 h 1307854"/>
                  <a:gd name="connsiteX1704" fmla="*/ 808140 w 1529780"/>
                  <a:gd name="connsiteY1704" fmla="*/ 713019 h 1307854"/>
                  <a:gd name="connsiteX1705" fmla="*/ 810157 w 1529780"/>
                  <a:gd name="connsiteY1705" fmla="*/ 711450 h 1307854"/>
                  <a:gd name="connsiteX1706" fmla="*/ 813184 w 1529780"/>
                  <a:gd name="connsiteY1706" fmla="*/ 704389 h 1307854"/>
                  <a:gd name="connsiteX1707" fmla="*/ 813912 w 1529780"/>
                  <a:gd name="connsiteY1707" fmla="*/ 703660 h 1307854"/>
                  <a:gd name="connsiteX1708" fmla="*/ 815201 w 1529780"/>
                  <a:gd name="connsiteY1708" fmla="*/ 702540 h 1307854"/>
                  <a:gd name="connsiteX1709" fmla="*/ 815201 w 1529780"/>
                  <a:gd name="connsiteY1709" fmla="*/ 701587 h 1307854"/>
                  <a:gd name="connsiteX1710" fmla="*/ 815257 w 1529780"/>
                  <a:gd name="connsiteY1710" fmla="*/ 700522 h 1307854"/>
                  <a:gd name="connsiteX1711" fmla="*/ 815201 w 1529780"/>
                  <a:gd name="connsiteY1711" fmla="*/ 699458 h 1307854"/>
                  <a:gd name="connsiteX1712" fmla="*/ 815201 w 1529780"/>
                  <a:gd name="connsiteY1712" fmla="*/ 698729 h 1307854"/>
                  <a:gd name="connsiteX1713" fmla="*/ 816490 w 1529780"/>
                  <a:gd name="connsiteY1713" fmla="*/ 693742 h 1307854"/>
                  <a:gd name="connsiteX1714" fmla="*/ 816266 w 1529780"/>
                  <a:gd name="connsiteY1714" fmla="*/ 693293 h 1307854"/>
                  <a:gd name="connsiteX1715" fmla="*/ 815201 w 1529780"/>
                  <a:gd name="connsiteY1715" fmla="*/ 688698 h 1307854"/>
                  <a:gd name="connsiteX1716" fmla="*/ 815201 w 1529780"/>
                  <a:gd name="connsiteY1716" fmla="*/ 687970 h 1307854"/>
                  <a:gd name="connsiteX1717" fmla="*/ 816098 w 1529780"/>
                  <a:gd name="connsiteY1717" fmla="*/ 683711 h 1307854"/>
                  <a:gd name="connsiteX1718" fmla="*/ 816041 w 1529780"/>
                  <a:gd name="connsiteY1718" fmla="*/ 682590 h 1307854"/>
                  <a:gd name="connsiteX1719" fmla="*/ 819908 w 1529780"/>
                  <a:gd name="connsiteY1719" fmla="*/ 674521 h 1307854"/>
                  <a:gd name="connsiteX1720" fmla="*/ 834422 w 1529780"/>
                  <a:gd name="connsiteY1720" fmla="*/ 676146 h 1307854"/>
                  <a:gd name="connsiteX1721" fmla="*/ 836047 w 1529780"/>
                  <a:gd name="connsiteY1721" fmla="*/ 678219 h 1307854"/>
                  <a:gd name="connsiteX1722" fmla="*/ 850112 w 1529780"/>
                  <a:gd name="connsiteY1722" fmla="*/ 684159 h 1307854"/>
                  <a:gd name="connsiteX1723" fmla="*/ 850897 w 1529780"/>
                  <a:gd name="connsiteY1723" fmla="*/ 684496 h 1307854"/>
                  <a:gd name="connsiteX1724" fmla="*/ 854539 w 1529780"/>
                  <a:gd name="connsiteY1724" fmla="*/ 686345 h 1307854"/>
                  <a:gd name="connsiteX1725" fmla="*/ 858126 w 1529780"/>
                  <a:gd name="connsiteY1725" fmla="*/ 687522 h 1307854"/>
                  <a:gd name="connsiteX1726" fmla="*/ 858910 w 1529780"/>
                  <a:gd name="connsiteY1726" fmla="*/ 687802 h 1307854"/>
                  <a:gd name="connsiteX1727" fmla="*/ 900154 w 1529780"/>
                  <a:gd name="connsiteY1727" fmla="*/ 705341 h 1307854"/>
                  <a:gd name="connsiteX1728" fmla="*/ 900322 w 1529780"/>
                  <a:gd name="connsiteY1728" fmla="*/ 704837 h 1307854"/>
                  <a:gd name="connsiteX1729" fmla="*/ 901050 w 1529780"/>
                  <a:gd name="connsiteY1729" fmla="*/ 702708 h 1307854"/>
                  <a:gd name="connsiteX1730" fmla="*/ 901610 w 1529780"/>
                  <a:gd name="connsiteY1730" fmla="*/ 701363 h 1307854"/>
                  <a:gd name="connsiteX1731" fmla="*/ 902339 w 1529780"/>
                  <a:gd name="connsiteY1731" fmla="*/ 699906 h 1307854"/>
                  <a:gd name="connsiteX1732" fmla="*/ 904300 w 1529780"/>
                  <a:gd name="connsiteY1732" fmla="*/ 697216 h 1307854"/>
                  <a:gd name="connsiteX1733" fmla="*/ 905029 w 1529780"/>
                  <a:gd name="connsiteY1733" fmla="*/ 696488 h 1307854"/>
                  <a:gd name="connsiteX1734" fmla="*/ 906598 w 1529780"/>
                  <a:gd name="connsiteY1734" fmla="*/ 695199 h 1307854"/>
                  <a:gd name="connsiteX1735" fmla="*/ 909736 w 1529780"/>
                  <a:gd name="connsiteY1735" fmla="*/ 693125 h 1307854"/>
                  <a:gd name="connsiteX1736" fmla="*/ 910913 w 1529780"/>
                  <a:gd name="connsiteY1736" fmla="*/ 691388 h 1307854"/>
                  <a:gd name="connsiteX1737" fmla="*/ 913154 w 1529780"/>
                  <a:gd name="connsiteY1737" fmla="*/ 686961 h 1307854"/>
                  <a:gd name="connsiteX1738" fmla="*/ 913154 w 1529780"/>
                  <a:gd name="connsiteY1738" fmla="*/ 686961 h 1307854"/>
                  <a:gd name="connsiteX1739" fmla="*/ 914611 w 1529780"/>
                  <a:gd name="connsiteY1739" fmla="*/ 684776 h 1307854"/>
                  <a:gd name="connsiteX1740" fmla="*/ 914555 w 1529780"/>
                  <a:gd name="connsiteY1740" fmla="*/ 684720 h 1307854"/>
                  <a:gd name="connsiteX1741" fmla="*/ 913490 w 1529780"/>
                  <a:gd name="connsiteY1741" fmla="*/ 680125 h 1307854"/>
                  <a:gd name="connsiteX1742" fmla="*/ 913490 w 1529780"/>
                  <a:gd name="connsiteY1742" fmla="*/ 679396 h 1307854"/>
                  <a:gd name="connsiteX1743" fmla="*/ 914555 w 1529780"/>
                  <a:gd name="connsiteY1743" fmla="*/ 674801 h 1307854"/>
                  <a:gd name="connsiteX1744" fmla="*/ 915283 w 1529780"/>
                  <a:gd name="connsiteY1744" fmla="*/ 673344 h 1307854"/>
                  <a:gd name="connsiteX1745" fmla="*/ 917189 w 1529780"/>
                  <a:gd name="connsiteY1745" fmla="*/ 670710 h 1307854"/>
                  <a:gd name="connsiteX1746" fmla="*/ 920103 w 1529780"/>
                  <a:gd name="connsiteY1746" fmla="*/ 664939 h 1307854"/>
                  <a:gd name="connsiteX1747" fmla="*/ 920271 w 1529780"/>
                  <a:gd name="connsiteY1747" fmla="*/ 664770 h 1307854"/>
                  <a:gd name="connsiteX1748" fmla="*/ 919935 w 1529780"/>
                  <a:gd name="connsiteY1748" fmla="*/ 662193 h 1307854"/>
                  <a:gd name="connsiteX1749" fmla="*/ 919935 w 1529780"/>
                  <a:gd name="connsiteY1749" fmla="*/ 660736 h 1307854"/>
                  <a:gd name="connsiteX1750" fmla="*/ 920999 w 1529780"/>
                  <a:gd name="connsiteY1750" fmla="*/ 656141 h 1307854"/>
                  <a:gd name="connsiteX1751" fmla="*/ 921896 w 1529780"/>
                  <a:gd name="connsiteY1751" fmla="*/ 653899 h 1307854"/>
                  <a:gd name="connsiteX1752" fmla="*/ 925987 w 1529780"/>
                  <a:gd name="connsiteY1752" fmla="*/ 648576 h 1307854"/>
                  <a:gd name="connsiteX1753" fmla="*/ 928116 w 1529780"/>
                  <a:gd name="connsiteY1753" fmla="*/ 647119 h 1307854"/>
                  <a:gd name="connsiteX1754" fmla="*/ 938651 w 1529780"/>
                  <a:gd name="connsiteY1754" fmla="*/ 646558 h 1307854"/>
                  <a:gd name="connsiteX1755" fmla="*/ 970256 w 1529780"/>
                  <a:gd name="connsiteY1755" fmla="*/ 663089 h 1307854"/>
                  <a:gd name="connsiteX1756" fmla="*/ 972778 w 1529780"/>
                  <a:gd name="connsiteY1756" fmla="*/ 664939 h 1307854"/>
                  <a:gd name="connsiteX1757" fmla="*/ 972834 w 1529780"/>
                  <a:gd name="connsiteY1757" fmla="*/ 664995 h 1307854"/>
                  <a:gd name="connsiteX1758" fmla="*/ 977541 w 1529780"/>
                  <a:gd name="connsiteY1758" fmla="*/ 667068 h 1307854"/>
                  <a:gd name="connsiteX1759" fmla="*/ 978382 w 1529780"/>
                  <a:gd name="connsiteY1759" fmla="*/ 667460 h 1307854"/>
                  <a:gd name="connsiteX1760" fmla="*/ 983929 w 1529780"/>
                  <a:gd name="connsiteY1760" fmla="*/ 670542 h 1307854"/>
                  <a:gd name="connsiteX1761" fmla="*/ 984265 w 1529780"/>
                  <a:gd name="connsiteY1761" fmla="*/ 669365 h 1307854"/>
                  <a:gd name="connsiteX1762" fmla="*/ 984994 w 1529780"/>
                  <a:gd name="connsiteY1762" fmla="*/ 667572 h 1307854"/>
                  <a:gd name="connsiteX1763" fmla="*/ 985722 w 1529780"/>
                  <a:gd name="connsiteY1763" fmla="*/ 666115 h 1307854"/>
                  <a:gd name="connsiteX1764" fmla="*/ 986675 w 1529780"/>
                  <a:gd name="connsiteY1764" fmla="*/ 664546 h 1307854"/>
                  <a:gd name="connsiteX1765" fmla="*/ 988804 w 1529780"/>
                  <a:gd name="connsiteY1765" fmla="*/ 661688 h 1307854"/>
                  <a:gd name="connsiteX1766" fmla="*/ 990822 w 1529780"/>
                  <a:gd name="connsiteY1766" fmla="*/ 659615 h 1307854"/>
                  <a:gd name="connsiteX1767" fmla="*/ 990822 w 1529780"/>
                  <a:gd name="connsiteY1767" fmla="*/ 659559 h 1307854"/>
                  <a:gd name="connsiteX1768" fmla="*/ 990990 w 1529780"/>
                  <a:gd name="connsiteY1768" fmla="*/ 658999 h 1307854"/>
                  <a:gd name="connsiteX1769" fmla="*/ 994016 w 1529780"/>
                  <a:gd name="connsiteY1769" fmla="*/ 651938 h 1307854"/>
                  <a:gd name="connsiteX1770" fmla="*/ 994744 w 1529780"/>
                  <a:gd name="connsiteY1770" fmla="*/ 651209 h 1307854"/>
                  <a:gd name="connsiteX1771" fmla="*/ 1009258 w 1529780"/>
                  <a:gd name="connsiteY1771" fmla="*/ 651041 h 1307854"/>
                  <a:gd name="connsiteX1772" fmla="*/ 1009874 w 1529780"/>
                  <a:gd name="connsiteY1772" fmla="*/ 650481 h 1307854"/>
                  <a:gd name="connsiteX1773" fmla="*/ 1024500 w 1529780"/>
                  <a:gd name="connsiteY1773" fmla="*/ 650481 h 1307854"/>
                  <a:gd name="connsiteX1774" fmla="*/ 1027526 w 1529780"/>
                  <a:gd name="connsiteY1774" fmla="*/ 657766 h 1307854"/>
                  <a:gd name="connsiteX1775" fmla="*/ 1026798 w 1529780"/>
                  <a:gd name="connsiteY1775" fmla="*/ 661576 h 1307854"/>
                  <a:gd name="connsiteX1776" fmla="*/ 1026798 w 1529780"/>
                  <a:gd name="connsiteY1776" fmla="*/ 662081 h 1307854"/>
                  <a:gd name="connsiteX1777" fmla="*/ 1026798 w 1529780"/>
                  <a:gd name="connsiteY1777" fmla="*/ 663538 h 1307854"/>
                  <a:gd name="connsiteX1778" fmla="*/ 1026574 w 1529780"/>
                  <a:gd name="connsiteY1778" fmla="*/ 665555 h 1307854"/>
                  <a:gd name="connsiteX1779" fmla="*/ 1023716 w 1529780"/>
                  <a:gd name="connsiteY1779" fmla="*/ 679900 h 1307854"/>
                  <a:gd name="connsiteX1780" fmla="*/ 1017271 w 1529780"/>
                  <a:gd name="connsiteY1780" fmla="*/ 713579 h 1307854"/>
                  <a:gd name="connsiteX1781" fmla="*/ 1007689 w 1529780"/>
                  <a:gd name="connsiteY1781" fmla="*/ 721984 h 1307854"/>
                  <a:gd name="connsiteX1782" fmla="*/ 997938 w 1529780"/>
                  <a:gd name="connsiteY1782" fmla="*/ 722545 h 1307854"/>
                  <a:gd name="connsiteX1783" fmla="*/ 990654 w 1529780"/>
                  <a:gd name="connsiteY1783" fmla="*/ 725571 h 1307854"/>
                  <a:gd name="connsiteX1784" fmla="*/ 985610 w 1529780"/>
                  <a:gd name="connsiteY1784" fmla="*/ 725571 h 1307854"/>
                  <a:gd name="connsiteX1785" fmla="*/ 985554 w 1529780"/>
                  <a:gd name="connsiteY1785" fmla="*/ 725571 h 1307854"/>
                  <a:gd name="connsiteX1786" fmla="*/ 984994 w 1529780"/>
                  <a:gd name="connsiteY1786" fmla="*/ 726131 h 1307854"/>
                  <a:gd name="connsiteX1787" fmla="*/ 983481 w 1529780"/>
                  <a:gd name="connsiteY1787" fmla="*/ 727364 h 1307854"/>
                  <a:gd name="connsiteX1788" fmla="*/ 983425 w 1529780"/>
                  <a:gd name="connsiteY1788" fmla="*/ 727756 h 1307854"/>
                  <a:gd name="connsiteX1789" fmla="*/ 984153 w 1529780"/>
                  <a:gd name="connsiteY1789" fmla="*/ 728205 h 1307854"/>
                  <a:gd name="connsiteX1790" fmla="*/ 986283 w 1529780"/>
                  <a:gd name="connsiteY1790" fmla="*/ 729662 h 1307854"/>
                  <a:gd name="connsiteX1791" fmla="*/ 988804 w 1529780"/>
                  <a:gd name="connsiteY1791" fmla="*/ 732071 h 1307854"/>
                  <a:gd name="connsiteX1792" fmla="*/ 990934 w 1529780"/>
                  <a:gd name="connsiteY1792" fmla="*/ 734929 h 1307854"/>
                  <a:gd name="connsiteX1793" fmla="*/ 991887 w 1529780"/>
                  <a:gd name="connsiteY1793" fmla="*/ 736498 h 1307854"/>
                  <a:gd name="connsiteX1794" fmla="*/ 994128 w 1529780"/>
                  <a:gd name="connsiteY1794" fmla="*/ 740925 h 1307854"/>
                  <a:gd name="connsiteX1795" fmla="*/ 997995 w 1529780"/>
                  <a:gd name="connsiteY1795" fmla="*/ 742270 h 1307854"/>
                  <a:gd name="connsiteX1796" fmla="*/ 999227 w 1529780"/>
                  <a:gd name="connsiteY1796" fmla="*/ 742270 h 1307854"/>
                  <a:gd name="connsiteX1797" fmla="*/ 1009370 w 1529780"/>
                  <a:gd name="connsiteY1797" fmla="*/ 750564 h 1307854"/>
                  <a:gd name="connsiteX1798" fmla="*/ 1009426 w 1529780"/>
                  <a:gd name="connsiteY1798" fmla="*/ 750788 h 1307854"/>
                  <a:gd name="connsiteX1799" fmla="*/ 1010939 w 1529780"/>
                  <a:gd name="connsiteY1799" fmla="*/ 750900 h 1307854"/>
                  <a:gd name="connsiteX1800" fmla="*/ 1011051 w 1529780"/>
                  <a:gd name="connsiteY1800" fmla="*/ 750900 h 1307854"/>
                  <a:gd name="connsiteX1801" fmla="*/ 1011836 w 1529780"/>
                  <a:gd name="connsiteY1801" fmla="*/ 750508 h 1307854"/>
                  <a:gd name="connsiteX1802" fmla="*/ 1016487 w 1529780"/>
                  <a:gd name="connsiteY1802" fmla="*/ 749387 h 1307854"/>
                  <a:gd name="connsiteX1803" fmla="*/ 1016991 w 1529780"/>
                  <a:gd name="connsiteY1803" fmla="*/ 749387 h 1307854"/>
                  <a:gd name="connsiteX1804" fmla="*/ 1019233 w 1529780"/>
                  <a:gd name="connsiteY1804" fmla="*/ 748378 h 1307854"/>
                  <a:gd name="connsiteX1805" fmla="*/ 1026181 w 1529780"/>
                  <a:gd name="connsiteY1805" fmla="*/ 742494 h 1307854"/>
                  <a:gd name="connsiteX1806" fmla="*/ 1028367 w 1529780"/>
                  <a:gd name="connsiteY1806" fmla="*/ 741822 h 1307854"/>
                  <a:gd name="connsiteX1807" fmla="*/ 1038341 w 1529780"/>
                  <a:gd name="connsiteY1807" fmla="*/ 742214 h 1307854"/>
                  <a:gd name="connsiteX1808" fmla="*/ 1041760 w 1529780"/>
                  <a:gd name="connsiteY1808" fmla="*/ 744455 h 1307854"/>
                  <a:gd name="connsiteX1809" fmla="*/ 1042488 w 1529780"/>
                  <a:gd name="connsiteY1809" fmla="*/ 745184 h 1307854"/>
                  <a:gd name="connsiteX1810" fmla="*/ 1044450 w 1529780"/>
                  <a:gd name="connsiteY1810" fmla="*/ 747874 h 1307854"/>
                  <a:gd name="connsiteX1811" fmla="*/ 1045178 w 1529780"/>
                  <a:gd name="connsiteY1811" fmla="*/ 749331 h 1307854"/>
                  <a:gd name="connsiteX1812" fmla="*/ 1045738 w 1529780"/>
                  <a:gd name="connsiteY1812" fmla="*/ 750676 h 1307854"/>
                  <a:gd name="connsiteX1813" fmla="*/ 1046467 w 1529780"/>
                  <a:gd name="connsiteY1813" fmla="*/ 752805 h 1307854"/>
                  <a:gd name="connsiteX1814" fmla="*/ 1046859 w 1529780"/>
                  <a:gd name="connsiteY1814" fmla="*/ 754542 h 1307854"/>
                  <a:gd name="connsiteX1815" fmla="*/ 1047980 w 1529780"/>
                  <a:gd name="connsiteY1815" fmla="*/ 755943 h 1307854"/>
                  <a:gd name="connsiteX1816" fmla="*/ 1047980 w 1529780"/>
                  <a:gd name="connsiteY1816" fmla="*/ 755943 h 1307854"/>
                  <a:gd name="connsiteX1817" fmla="*/ 1051678 w 1529780"/>
                  <a:gd name="connsiteY1817" fmla="*/ 752245 h 1307854"/>
                  <a:gd name="connsiteX1818" fmla="*/ 1054424 w 1529780"/>
                  <a:gd name="connsiteY1818" fmla="*/ 747369 h 1307854"/>
                  <a:gd name="connsiteX1819" fmla="*/ 1055153 w 1529780"/>
                  <a:gd name="connsiteY1819" fmla="*/ 746641 h 1307854"/>
                  <a:gd name="connsiteX1820" fmla="*/ 1057842 w 1529780"/>
                  <a:gd name="connsiteY1820" fmla="*/ 744680 h 1307854"/>
                  <a:gd name="connsiteX1821" fmla="*/ 1060756 w 1529780"/>
                  <a:gd name="connsiteY1821" fmla="*/ 743223 h 1307854"/>
                  <a:gd name="connsiteX1822" fmla="*/ 1064791 w 1529780"/>
                  <a:gd name="connsiteY1822" fmla="*/ 742158 h 1307854"/>
                  <a:gd name="connsiteX1823" fmla="*/ 1071123 w 1529780"/>
                  <a:gd name="connsiteY1823" fmla="*/ 739972 h 1307854"/>
                  <a:gd name="connsiteX1824" fmla="*/ 1071123 w 1529780"/>
                  <a:gd name="connsiteY1824" fmla="*/ 739972 h 1307854"/>
                  <a:gd name="connsiteX1825" fmla="*/ 1073085 w 1529780"/>
                  <a:gd name="connsiteY1825" fmla="*/ 740141 h 1307854"/>
                  <a:gd name="connsiteX1826" fmla="*/ 1077175 w 1529780"/>
                  <a:gd name="connsiteY1826" fmla="*/ 737619 h 1307854"/>
                  <a:gd name="connsiteX1827" fmla="*/ 1080874 w 1529780"/>
                  <a:gd name="connsiteY1827" fmla="*/ 736050 h 1307854"/>
                  <a:gd name="connsiteX1828" fmla="*/ 1085469 w 1529780"/>
                  <a:gd name="connsiteY1828" fmla="*/ 734985 h 1307854"/>
                  <a:gd name="connsiteX1829" fmla="*/ 1085581 w 1529780"/>
                  <a:gd name="connsiteY1829" fmla="*/ 734985 h 1307854"/>
                  <a:gd name="connsiteX1830" fmla="*/ 1086197 w 1529780"/>
                  <a:gd name="connsiteY1830" fmla="*/ 734537 h 1307854"/>
                  <a:gd name="connsiteX1831" fmla="*/ 1093034 w 1529780"/>
                  <a:gd name="connsiteY1831" fmla="*/ 732856 h 1307854"/>
                  <a:gd name="connsiteX1832" fmla="*/ 1094771 w 1529780"/>
                  <a:gd name="connsiteY1832" fmla="*/ 732295 h 1307854"/>
                  <a:gd name="connsiteX1833" fmla="*/ 1097068 w 1529780"/>
                  <a:gd name="connsiteY1833" fmla="*/ 731567 h 1307854"/>
                  <a:gd name="connsiteX1834" fmla="*/ 1100655 w 1529780"/>
                  <a:gd name="connsiteY1834" fmla="*/ 730838 h 1307854"/>
                  <a:gd name="connsiteX1835" fmla="*/ 1102672 w 1529780"/>
                  <a:gd name="connsiteY1835" fmla="*/ 730614 h 1307854"/>
                  <a:gd name="connsiteX1836" fmla="*/ 1104129 w 1529780"/>
                  <a:gd name="connsiteY1836" fmla="*/ 730614 h 1307854"/>
                  <a:gd name="connsiteX1837" fmla="*/ 1108780 w 1529780"/>
                  <a:gd name="connsiteY1837" fmla="*/ 731735 h 1307854"/>
                  <a:gd name="connsiteX1838" fmla="*/ 1109901 w 1529780"/>
                  <a:gd name="connsiteY1838" fmla="*/ 732295 h 1307854"/>
                  <a:gd name="connsiteX1839" fmla="*/ 1112311 w 1529780"/>
                  <a:gd name="connsiteY1839" fmla="*/ 733136 h 1307854"/>
                  <a:gd name="connsiteX1840" fmla="*/ 1112479 w 1529780"/>
                  <a:gd name="connsiteY1840" fmla="*/ 733248 h 1307854"/>
                  <a:gd name="connsiteX1841" fmla="*/ 1113095 w 1529780"/>
                  <a:gd name="connsiteY1841" fmla="*/ 733080 h 1307854"/>
                  <a:gd name="connsiteX1842" fmla="*/ 1115617 w 1529780"/>
                  <a:gd name="connsiteY1842" fmla="*/ 732744 h 1307854"/>
                  <a:gd name="connsiteX1843" fmla="*/ 1116345 w 1529780"/>
                  <a:gd name="connsiteY1843" fmla="*/ 732744 h 1307854"/>
                  <a:gd name="connsiteX1844" fmla="*/ 1120940 w 1529780"/>
                  <a:gd name="connsiteY1844" fmla="*/ 733808 h 1307854"/>
                  <a:gd name="connsiteX1845" fmla="*/ 1123182 w 1529780"/>
                  <a:gd name="connsiteY1845" fmla="*/ 734705 h 1307854"/>
                  <a:gd name="connsiteX1846" fmla="*/ 1123686 w 1529780"/>
                  <a:gd name="connsiteY1846" fmla="*/ 734873 h 1307854"/>
                  <a:gd name="connsiteX1847" fmla="*/ 1124191 w 1529780"/>
                  <a:gd name="connsiteY1847" fmla="*/ 734873 h 1307854"/>
                  <a:gd name="connsiteX1848" fmla="*/ 1127945 w 1529780"/>
                  <a:gd name="connsiteY1848" fmla="*/ 735602 h 1307854"/>
                  <a:gd name="connsiteX1849" fmla="*/ 1128449 w 1529780"/>
                  <a:gd name="connsiteY1849" fmla="*/ 735602 h 1307854"/>
                  <a:gd name="connsiteX1850" fmla="*/ 1132372 w 1529780"/>
                  <a:gd name="connsiteY1850" fmla="*/ 736386 h 1307854"/>
                  <a:gd name="connsiteX1851" fmla="*/ 1132428 w 1529780"/>
                  <a:gd name="connsiteY1851" fmla="*/ 736386 h 1307854"/>
                  <a:gd name="connsiteX1852" fmla="*/ 1141002 w 1529780"/>
                  <a:gd name="connsiteY1852" fmla="*/ 736722 h 1307854"/>
                  <a:gd name="connsiteX1853" fmla="*/ 1142459 w 1529780"/>
                  <a:gd name="connsiteY1853" fmla="*/ 737451 h 1307854"/>
                  <a:gd name="connsiteX1854" fmla="*/ 1148062 w 1529780"/>
                  <a:gd name="connsiteY1854" fmla="*/ 748154 h 1307854"/>
                  <a:gd name="connsiteX1855" fmla="*/ 1147894 w 1529780"/>
                  <a:gd name="connsiteY1855" fmla="*/ 749275 h 1307854"/>
                  <a:gd name="connsiteX1856" fmla="*/ 1149800 w 1529780"/>
                  <a:gd name="connsiteY1856" fmla="*/ 754934 h 1307854"/>
                  <a:gd name="connsiteX1857" fmla="*/ 1149968 w 1529780"/>
                  <a:gd name="connsiteY1857" fmla="*/ 760986 h 1307854"/>
                  <a:gd name="connsiteX1858" fmla="*/ 1166387 w 1529780"/>
                  <a:gd name="connsiteY1858" fmla="*/ 779311 h 1307854"/>
                  <a:gd name="connsiteX1859" fmla="*/ 1181236 w 1529780"/>
                  <a:gd name="connsiteY1859" fmla="*/ 794889 h 1307854"/>
                  <a:gd name="connsiteX1860" fmla="*/ 1182357 w 1529780"/>
                  <a:gd name="connsiteY1860" fmla="*/ 796290 h 1307854"/>
                  <a:gd name="connsiteX1861" fmla="*/ 1183422 w 1529780"/>
                  <a:gd name="connsiteY1861" fmla="*/ 797859 h 1307854"/>
                  <a:gd name="connsiteX1862" fmla="*/ 1188690 w 1529780"/>
                  <a:gd name="connsiteY1862" fmla="*/ 803799 h 1307854"/>
                  <a:gd name="connsiteX1863" fmla="*/ 1189026 w 1529780"/>
                  <a:gd name="connsiteY1863" fmla="*/ 804191 h 1307854"/>
                  <a:gd name="connsiteX1864" fmla="*/ 1190090 w 1529780"/>
                  <a:gd name="connsiteY1864" fmla="*/ 805536 h 1307854"/>
                  <a:gd name="connsiteX1865" fmla="*/ 1194013 w 1529780"/>
                  <a:gd name="connsiteY1865" fmla="*/ 810075 h 1307854"/>
                  <a:gd name="connsiteX1866" fmla="*/ 1202699 w 1529780"/>
                  <a:gd name="connsiteY1866" fmla="*/ 829968 h 1307854"/>
                  <a:gd name="connsiteX1867" fmla="*/ 1203035 w 1529780"/>
                  <a:gd name="connsiteY1867" fmla="*/ 830305 h 1307854"/>
                  <a:gd name="connsiteX1868" fmla="*/ 1209479 w 1529780"/>
                  <a:gd name="connsiteY1868" fmla="*/ 837477 h 1307854"/>
                  <a:gd name="connsiteX1869" fmla="*/ 1209872 w 1529780"/>
                  <a:gd name="connsiteY1869" fmla="*/ 837926 h 1307854"/>
                  <a:gd name="connsiteX1870" fmla="*/ 1212730 w 1529780"/>
                  <a:gd name="connsiteY1870" fmla="*/ 841512 h 1307854"/>
                  <a:gd name="connsiteX1871" fmla="*/ 1214971 w 1529780"/>
                  <a:gd name="connsiteY1871" fmla="*/ 847956 h 1307854"/>
                  <a:gd name="connsiteX1872" fmla="*/ 1214971 w 1529780"/>
                  <a:gd name="connsiteY1872" fmla="*/ 849413 h 1307854"/>
                  <a:gd name="connsiteX1873" fmla="*/ 1214411 w 1529780"/>
                  <a:gd name="connsiteY1873" fmla="*/ 852720 h 1307854"/>
                  <a:gd name="connsiteX1874" fmla="*/ 1210936 w 1529780"/>
                  <a:gd name="connsiteY1874" fmla="*/ 862582 h 1307854"/>
                  <a:gd name="connsiteX1875" fmla="*/ 1216260 w 1529780"/>
                  <a:gd name="connsiteY1875" fmla="*/ 896597 h 1307854"/>
                  <a:gd name="connsiteX1876" fmla="*/ 1216372 w 1529780"/>
                  <a:gd name="connsiteY1876" fmla="*/ 897942 h 1307854"/>
                  <a:gd name="connsiteX1877" fmla="*/ 1224441 w 1529780"/>
                  <a:gd name="connsiteY1877" fmla="*/ 921477 h 1307854"/>
                  <a:gd name="connsiteX1878" fmla="*/ 1228420 w 1529780"/>
                  <a:gd name="connsiteY1878" fmla="*/ 934478 h 1307854"/>
                  <a:gd name="connsiteX1879" fmla="*/ 1230774 w 1529780"/>
                  <a:gd name="connsiteY1879" fmla="*/ 935655 h 1307854"/>
                  <a:gd name="connsiteX1880" fmla="*/ 1233463 w 1529780"/>
                  <a:gd name="connsiteY1880" fmla="*/ 937560 h 1307854"/>
                  <a:gd name="connsiteX1881" fmla="*/ 1233744 w 1529780"/>
                  <a:gd name="connsiteY1881" fmla="*/ 937840 h 1307854"/>
                  <a:gd name="connsiteX1882" fmla="*/ 1237498 w 1529780"/>
                  <a:gd name="connsiteY1882" fmla="*/ 941090 h 1307854"/>
                  <a:gd name="connsiteX1883" fmla="*/ 1240020 w 1529780"/>
                  <a:gd name="connsiteY1883" fmla="*/ 941707 h 1307854"/>
                  <a:gd name="connsiteX1884" fmla="*/ 1244839 w 1529780"/>
                  <a:gd name="connsiteY1884" fmla="*/ 941707 h 1307854"/>
                  <a:gd name="connsiteX1885" fmla="*/ 1249434 w 1529780"/>
                  <a:gd name="connsiteY1885" fmla="*/ 942771 h 1307854"/>
                  <a:gd name="connsiteX1886" fmla="*/ 1250891 w 1529780"/>
                  <a:gd name="connsiteY1886" fmla="*/ 943500 h 1307854"/>
                  <a:gd name="connsiteX1887" fmla="*/ 1252796 w 1529780"/>
                  <a:gd name="connsiteY1887" fmla="*/ 944733 h 1307854"/>
                  <a:gd name="connsiteX1888" fmla="*/ 1261426 w 1529780"/>
                  <a:gd name="connsiteY1888" fmla="*/ 951737 h 1307854"/>
                  <a:gd name="connsiteX1889" fmla="*/ 1268543 w 1529780"/>
                  <a:gd name="connsiteY1889" fmla="*/ 951737 h 1307854"/>
                  <a:gd name="connsiteX1890" fmla="*/ 1274258 w 1529780"/>
                  <a:gd name="connsiteY1890" fmla="*/ 953474 h 1307854"/>
                  <a:gd name="connsiteX1891" fmla="*/ 1274539 w 1529780"/>
                  <a:gd name="connsiteY1891" fmla="*/ 953643 h 1307854"/>
                  <a:gd name="connsiteX1892" fmla="*/ 1275323 w 1529780"/>
                  <a:gd name="connsiteY1892" fmla="*/ 953923 h 1307854"/>
                  <a:gd name="connsiteX1893" fmla="*/ 1276276 w 1529780"/>
                  <a:gd name="connsiteY1893" fmla="*/ 954091 h 1307854"/>
                  <a:gd name="connsiteX1894" fmla="*/ 1279862 w 1529780"/>
                  <a:gd name="connsiteY1894" fmla="*/ 954820 h 1307854"/>
                  <a:gd name="connsiteX1895" fmla="*/ 1285186 w 1529780"/>
                  <a:gd name="connsiteY1895" fmla="*/ 957677 h 1307854"/>
                  <a:gd name="connsiteX1896" fmla="*/ 1285914 w 1529780"/>
                  <a:gd name="connsiteY1896" fmla="*/ 958406 h 1307854"/>
                  <a:gd name="connsiteX1897" fmla="*/ 1286979 w 1529780"/>
                  <a:gd name="connsiteY1897" fmla="*/ 959695 h 1307854"/>
                  <a:gd name="connsiteX1898" fmla="*/ 1289332 w 1529780"/>
                  <a:gd name="connsiteY1898" fmla="*/ 959695 h 1307854"/>
                  <a:gd name="connsiteX1899" fmla="*/ 1295160 w 1529780"/>
                  <a:gd name="connsiteY1899" fmla="*/ 961488 h 1307854"/>
                  <a:gd name="connsiteX1900" fmla="*/ 1302053 w 1529780"/>
                  <a:gd name="connsiteY1900" fmla="*/ 966195 h 1307854"/>
                  <a:gd name="connsiteX1901" fmla="*/ 1302725 w 1529780"/>
                  <a:gd name="connsiteY1901" fmla="*/ 961824 h 1307854"/>
                  <a:gd name="connsiteX1902" fmla="*/ 1291014 w 1529780"/>
                  <a:gd name="connsiteY1902" fmla="*/ 948992 h 1307854"/>
                  <a:gd name="connsiteX1903" fmla="*/ 1288660 w 1529780"/>
                  <a:gd name="connsiteY1903" fmla="*/ 939409 h 1307854"/>
                  <a:gd name="connsiteX1904" fmla="*/ 1295385 w 1529780"/>
                  <a:gd name="connsiteY1904" fmla="*/ 932180 h 1307854"/>
                  <a:gd name="connsiteX1905" fmla="*/ 1296729 w 1529780"/>
                  <a:gd name="connsiteY1905" fmla="*/ 931732 h 1307854"/>
                  <a:gd name="connsiteX1906" fmla="*/ 1351646 w 1529780"/>
                  <a:gd name="connsiteY1906" fmla="*/ 902873 h 1307854"/>
                  <a:gd name="connsiteX1907" fmla="*/ 1350806 w 1529780"/>
                  <a:gd name="connsiteY1907" fmla="*/ 893347 h 1307854"/>
                  <a:gd name="connsiteX1908" fmla="*/ 1347891 w 1529780"/>
                  <a:gd name="connsiteY1908" fmla="*/ 852271 h 1307854"/>
                  <a:gd name="connsiteX1909" fmla="*/ 1347163 w 1529780"/>
                  <a:gd name="connsiteY1909" fmla="*/ 835460 h 1307854"/>
                  <a:gd name="connsiteX1910" fmla="*/ 1345706 w 1529780"/>
                  <a:gd name="connsiteY1910" fmla="*/ 817472 h 1307854"/>
                  <a:gd name="connsiteX1911" fmla="*/ 1339262 w 1529780"/>
                  <a:gd name="connsiteY1911" fmla="*/ 814502 h 1307854"/>
                  <a:gd name="connsiteX1912" fmla="*/ 1339262 w 1529780"/>
                  <a:gd name="connsiteY1912" fmla="*/ 799876 h 1307854"/>
                  <a:gd name="connsiteX1913" fmla="*/ 1340158 w 1529780"/>
                  <a:gd name="connsiteY1913" fmla="*/ 798980 h 1307854"/>
                  <a:gd name="connsiteX1914" fmla="*/ 1345426 w 1529780"/>
                  <a:gd name="connsiteY1914" fmla="*/ 796178 h 1307854"/>
                  <a:gd name="connsiteX1915" fmla="*/ 1346098 w 1529780"/>
                  <a:gd name="connsiteY1915" fmla="*/ 796066 h 1307854"/>
                  <a:gd name="connsiteX1916" fmla="*/ 1350917 w 1529780"/>
                  <a:gd name="connsiteY1916" fmla="*/ 767319 h 1307854"/>
                  <a:gd name="connsiteX1917" fmla="*/ 1353047 w 1529780"/>
                  <a:gd name="connsiteY1917" fmla="*/ 752469 h 1307854"/>
                  <a:gd name="connsiteX1918" fmla="*/ 1357418 w 1529780"/>
                  <a:gd name="connsiteY1918" fmla="*/ 726411 h 1307854"/>
                  <a:gd name="connsiteX1919" fmla="*/ 1361565 w 1529780"/>
                  <a:gd name="connsiteY1919" fmla="*/ 694414 h 1307854"/>
                  <a:gd name="connsiteX1920" fmla="*/ 1361565 w 1529780"/>
                  <a:gd name="connsiteY1920" fmla="*/ 691500 h 1307854"/>
                  <a:gd name="connsiteX1921" fmla="*/ 1361677 w 1529780"/>
                  <a:gd name="connsiteY1921" fmla="*/ 690099 h 1307854"/>
                  <a:gd name="connsiteX1922" fmla="*/ 1365263 w 1529780"/>
                  <a:gd name="connsiteY1922" fmla="*/ 663538 h 1307854"/>
                  <a:gd name="connsiteX1923" fmla="*/ 1367448 w 1529780"/>
                  <a:gd name="connsiteY1923" fmla="*/ 649696 h 1307854"/>
                  <a:gd name="connsiteX1924" fmla="*/ 1370867 w 1529780"/>
                  <a:gd name="connsiteY1924" fmla="*/ 643476 h 1307854"/>
                  <a:gd name="connsiteX1925" fmla="*/ 1390256 w 1529780"/>
                  <a:gd name="connsiteY1925" fmla="*/ 626665 h 1307854"/>
                  <a:gd name="connsiteX1926" fmla="*/ 1392945 w 1529780"/>
                  <a:gd name="connsiteY1926" fmla="*/ 623639 h 1307854"/>
                  <a:gd name="connsiteX1927" fmla="*/ 1398325 w 1529780"/>
                  <a:gd name="connsiteY1927" fmla="*/ 619604 h 1307854"/>
                  <a:gd name="connsiteX1928" fmla="*/ 1418835 w 1529780"/>
                  <a:gd name="connsiteY1928" fmla="*/ 601224 h 1307854"/>
                  <a:gd name="connsiteX1929" fmla="*/ 1419283 w 1529780"/>
                  <a:gd name="connsiteY1929" fmla="*/ 600832 h 1307854"/>
                  <a:gd name="connsiteX1930" fmla="*/ 1422645 w 1529780"/>
                  <a:gd name="connsiteY1930" fmla="*/ 598142 h 1307854"/>
                  <a:gd name="connsiteX1931" fmla="*/ 1428922 w 1529780"/>
                  <a:gd name="connsiteY1931" fmla="*/ 592594 h 1307854"/>
                  <a:gd name="connsiteX1932" fmla="*/ 1440409 w 1529780"/>
                  <a:gd name="connsiteY1932" fmla="*/ 591081 h 1307854"/>
                  <a:gd name="connsiteX1933" fmla="*/ 1443995 w 1529780"/>
                  <a:gd name="connsiteY1933" fmla="*/ 592875 h 1307854"/>
                  <a:gd name="connsiteX1934" fmla="*/ 1448310 w 1529780"/>
                  <a:gd name="connsiteY1934" fmla="*/ 593939 h 1307854"/>
                  <a:gd name="connsiteX1935" fmla="*/ 1449767 w 1529780"/>
                  <a:gd name="connsiteY1935" fmla="*/ 594668 h 1307854"/>
                  <a:gd name="connsiteX1936" fmla="*/ 1451504 w 1529780"/>
                  <a:gd name="connsiteY1936" fmla="*/ 595732 h 1307854"/>
                  <a:gd name="connsiteX1937" fmla="*/ 1456043 w 1529780"/>
                  <a:gd name="connsiteY1937" fmla="*/ 599263 h 1307854"/>
                  <a:gd name="connsiteX1938" fmla="*/ 1456267 w 1529780"/>
                  <a:gd name="connsiteY1938" fmla="*/ 599319 h 1307854"/>
                  <a:gd name="connsiteX1939" fmla="*/ 1457724 w 1529780"/>
                  <a:gd name="connsiteY1939" fmla="*/ 599599 h 1307854"/>
                  <a:gd name="connsiteX1940" fmla="*/ 1459462 w 1529780"/>
                  <a:gd name="connsiteY1940" fmla="*/ 600047 h 1307854"/>
                  <a:gd name="connsiteX1941" fmla="*/ 1463496 w 1529780"/>
                  <a:gd name="connsiteY1941" fmla="*/ 600552 h 1307854"/>
                  <a:gd name="connsiteX1942" fmla="*/ 1467811 w 1529780"/>
                  <a:gd name="connsiteY1942" fmla="*/ 602009 h 1307854"/>
                  <a:gd name="connsiteX1943" fmla="*/ 1469156 w 1529780"/>
                  <a:gd name="connsiteY1943" fmla="*/ 602569 h 1307854"/>
                  <a:gd name="connsiteX1944" fmla="*/ 1472798 w 1529780"/>
                  <a:gd name="connsiteY1944" fmla="*/ 604138 h 1307854"/>
                  <a:gd name="connsiteX1945" fmla="*/ 1473863 w 1529780"/>
                  <a:gd name="connsiteY1945" fmla="*/ 604530 h 1307854"/>
                  <a:gd name="connsiteX1946" fmla="*/ 1478178 w 1529780"/>
                  <a:gd name="connsiteY1946" fmla="*/ 603578 h 1307854"/>
                  <a:gd name="connsiteX1947" fmla="*/ 1480308 w 1529780"/>
                  <a:gd name="connsiteY1947" fmla="*/ 603578 h 1307854"/>
                  <a:gd name="connsiteX1948" fmla="*/ 1484959 w 1529780"/>
                  <a:gd name="connsiteY1948" fmla="*/ 604698 h 1307854"/>
                  <a:gd name="connsiteX1949" fmla="*/ 1485631 w 1529780"/>
                  <a:gd name="connsiteY1949" fmla="*/ 605035 h 1307854"/>
                  <a:gd name="connsiteX1950" fmla="*/ 1488601 w 1529780"/>
                  <a:gd name="connsiteY1950" fmla="*/ 605539 h 1307854"/>
                  <a:gd name="connsiteX1951" fmla="*/ 1489666 w 1529780"/>
                  <a:gd name="connsiteY1951" fmla="*/ 605707 h 1307854"/>
                  <a:gd name="connsiteX1952" fmla="*/ 1490394 w 1529780"/>
                  <a:gd name="connsiteY1952" fmla="*/ 605707 h 1307854"/>
                  <a:gd name="connsiteX1953" fmla="*/ 1491123 w 1529780"/>
                  <a:gd name="connsiteY1953" fmla="*/ 605707 h 1307854"/>
                  <a:gd name="connsiteX1954" fmla="*/ 1493028 w 1529780"/>
                  <a:gd name="connsiteY1954" fmla="*/ 605707 h 1307854"/>
                  <a:gd name="connsiteX1955" fmla="*/ 1495998 w 1529780"/>
                  <a:gd name="connsiteY1955" fmla="*/ 604530 h 1307854"/>
                  <a:gd name="connsiteX1956" fmla="*/ 1503563 w 1529780"/>
                  <a:gd name="connsiteY1956" fmla="*/ 600720 h 1307854"/>
                  <a:gd name="connsiteX1957" fmla="*/ 1504516 w 1529780"/>
                  <a:gd name="connsiteY1957" fmla="*/ 598590 h 1307854"/>
                  <a:gd name="connsiteX1958" fmla="*/ 1504516 w 1529780"/>
                  <a:gd name="connsiteY1958" fmla="*/ 598086 h 1307854"/>
                  <a:gd name="connsiteX1959" fmla="*/ 1505020 w 1529780"/>
                  <a:gd name="connsiteY1959" fmla="*/ 594948 h 1307854"/>
                  <a:gd name="connsiteX1960" fmla="*/ 1504123 w 1529780"/>
                  <a:gd name="connsiteY1960" fmla="*/ 593771 h 1307854"/>
                  <a:gd name="connsiteX1961" fmla="*/ 1503227 w 1529780"/>
                  <a:gd name="connsiteY1961" fmla="*/ 592482 h 1307854"/>
                  <a:gd name="connsiteX1962" fmla="*/ 1497511 w 1529780"/>
                  <a:gd name="connsiteY1962" fmla="*/ 586767 h 1307854"/>
                  <a:gd name="connsiteX1963" fmla="*/ 1496390 w 1529780"/>
                  <a:gd name="connsiteY1963" fmla="*/ 585478 h 1307854"/>
                  <a:gd name="connsiteX1964" fmla="*/ 1491739 w 1529780"/>
                  <a:gd name="connsiteY1964" fmla="*/ 578865 h 1307854"/>
                  <a:gd name="connsiteX1965" fmla="*/ 1490282 w 1529780"/>
                  <a:gd name="connsiteY1965" fmla="*/ 577408 h 1307854"/>
                  <a:gd name="connsiteX1966" fmla="*/ 1488993 w 1529780"/>
                  <a:gd name="connsiteY1966" fmla="*/ 575839 h 1307854"/>
                  <a:gd name="connsiteX1967" fmla="*/ 1480980 w 1529780"/>
                  <a:gd name="connsiteY1967" fmla="*/ 563791 h 1307854"/>
                  <a:gd name="connsiteX1968" fmla="*/ 1480419 w 1529780"/>
                  <a:gd name="connsiteY1968" fmla="*/ 563175 h 1307854"/>
                  <a:gd name="connsiteX1969" fmla="*/ 1473807 w 1529780"/>
                  <a:gd name="connsiteY1969" fmla="*/ 555834 h 1307854"/>
                  <a:gd name="connsiteX1970" fmla="*/ 1471902 w 1529780"/>
                  <a:gd name="connsiteY1970" fmla="*/ 553144 h 1307854"/>
                  <a:gd name="connsiteX1971" fmla="*/ 1471846 w 1529780"/>
                  <a:gd name="connsiteY1971" fmla="*/ 553032 h 1307854"/>
                  <a:gd name="connsiteX1972" fmla="*/ 1469660 w 1529780"/>
                  <a:gd name="connsiteY1972" fmla="*/ 550679 h 1307854"/>
                  <a:gd name="connsiteX1973" fmla="*/ 1466410 w 1529780"/>
                  <a:gd name="connsiteY1973" fmla="*/ 546083 h 1307854"/>
                  <a:gd name="connsiteX1974" fmla="*/ 1466074 w 1529780"/>
                  <a:gd name="connsiteY1974" fmla="*/ 545635 h 1307854"/>
                  <a:gd name="connsiteX1975" fmla="*/ 1465738 w 1529780"/>
                  <a:gd name="connsiteY1975" fmla="*/ 545187 h 1307854"/>
                  <a:gd name="connsiteX1976" fmla="*/ 1462320 w 1529780"/>
                  <a:gd name="connsiteY1976" fmla="*/ 542889 h 1307854"/>
                  <a:gd name="connsiteX1977" fmla="*/ 1462207 w 1529780"/>
                  <a:gd name="connsiteY1977" fmla="*/ 542777 h 1307854"/>
                  <a:gd name="connsiteX1978" fmla="*/ 1462095 w 1529780"/>
                  <a:gd name="connsiteY1978" fmla="*/ 542777 h 1307854"/>
                  <a:gd name="connsiteX1979" fmla="*/ 1461983 w 1529780"/>
                  <a:gd name="connsiteY1979" fmla="*/ 542721 h 1307854"/>
                  <a:gd name="connsiteX1980" fmla="*/ 1454138 w 1529780"/>
                  <a:gd name="connsiteY1980" fmla="*/ 543226 h 1307854"/>
                  <a:gd name="connsiteX1981" fmla="*/ 1449095 w 1529780"/>
                  <a:gd name="connsiteY1981" fmla="*/ 545131 h 1307854"/>
                  <a:gd name="connsiteX1982" fmla="*/ 1445172 w 1529780"/>
                  <a:gd name="connsiteY1982" fmla="*/ 545915 h 1307854"/>
                  <a:gd name="connsiteX1983" fmla="*/ 1443715 w 1529780"/>
                  <a:gd name="connsiteY1983" fmla="*/ 545915 h 1307854"/>
                  <a:gd name="connsiteX1984" fmla="*/ 1439064 w 1529780"/>
                  <a:gd name="connsiteY1984" fmla="*/ 544851 h 1307854"/>
                  <a:gd name="connsiteX1985" fmla="*/ 1437607 w 1529780"/>
                  <a:gd name="connsiteY1985" fmla="*/ 544122 h 1307854"/>
                  <a:gd name="connsiteX1986" fmla="*/ 1434917 w 1529780"/>
                  <a:gd name="connsiteY1986" fmla="*/ 542161 h 1307854"/>
                  <a:gd name="connsiteX1987" fmla="*/ 1434189 w 1529780"/>
                  <a:gd name="connsiteY1987" fmla="*/ 541432 h 1307854"/>
                  <a:gd name="connsiteX1988" fmla="*/ 1433852 w 1529780"/>
                  <a:gd name="connsiteY1988" fmla="*/ 541096 h 1307854"/>
                  <a:gd name="connsiteX1989" fmla="*/ 1433068 w 1529780"/>
                  <a:gd name="connsiteY1989" fmla="*/ 540312 h 1307854"/>
                  <a:gd name="connsiteX1990" fmla="*/ 1432732 w 1529780"/>
                  <a:gd name="connsiteY1990" fmla="*/ 539975 h 1307854"/>
                  <a:gd name="connsiteX1991" fmla="*/ 1431443 w 1529780"/>
                  <a:gd name="connsiteY1991" fmla="*/ 539135 h 1307854"/>
                  <a:gd name="connsiteX1992" fmla="*/ 1426848 w 1529780"/>
                  <a:gd name="connsiteY1992" fmla="*/ 530505 h 1307854"/>
                  <a:gd name="connsiteX1993" fmla="*/ 1426848 w 1529780"/>
                  <a:gd name="connsiteY1993" fmla="*/ 530281 h 1307854"/>
                  <a:gd name="connsiteX1994" fmla="*/ 1422813 w 1529780"/>
                  <a:gd name="connsiteY1994" fmla="*/ 527591 h 1307854"/>
                  <a:gd name="connsiteX1995" fmla="*/ 1421244 w 1529780"/>
                  <a:gd name="connsiteY1995" fmla="*/ 526302 h 1307854"/>
                  <a:gd name="connsiteX1996" fmla="*/ 1421244 w 1529780"/>
                  <a:gd name="connsiteY1996" fmla="*/ 526302 h 1307854"/>
                  <a:gd name="connsiteX1997" fmla="*/ 1417770 w 1529780"/>
                  <a:gd name="connsiteY1997" fmla="*/ 524005 h 1307854"/>
                  <a:gd name="connsiteX1998" fmla="*/ 1416201 w 1529780"/>
                  <a:gd name="connsiteY1998" fmla="*/ 522716 h 1307854"/>
                  <a:gd name="connsiteX1999" fmla="*/ 1410933 w 1529780"/>
                  <a:gd name="connsiteY1999" fmla="*/ 517448 h 1307854"/>
                  <a:gd name="connsiteX2000" fmla="*/ 1408299 w 1529780"/>
                  <a:gd name="connsiteY2000" fmla="*/ 515543 h 1307854"/>
                  <a:gd name="connsiteX2001" fmla="*/ 1406170 w 1529780"/>
                  <a:gd name="connsiteY2001" fmla="*/ 513414 h 1307854"/>
                  <a:gd name="connsiteX2002" fmla="*/ 1404881 w 1529780"/>
                  <a:gd name="connsiteY2002" fmla="*/ 511845 h 1307854"/>
                  <a:gd name="connsiteX2003" fmla="*/ 1403312 w 1529780"/>
                  <a:gd name="connsiteY2003" fmla="*/ 509827 h 1307854"/>
                  <a:gd name="connsiteX2004" fmla="*/ 1402023 w 1529780"/>
                  <a:gd name="connsiteY2004" fmla="*/ 508987 h 1307854"/>
                  <a:gd name="connsiteX2005" fmla="*/ 1400454 w 1529780"/>
                  <a:gd name="connsiteY2005" fmla="*/ 507698 h 1307854"/>
                  <a:gd name="connsiteX2006" fmla="*/ 1397372 w 1529780"/>
                  <a:gd name="connsiteY2006" fmla="*/ 504616 h 1307854"/>
                  <a:gd name="connsiteX2007" fmla="*/ 1393394 w 1529780"/>
                  <a:gd name="connsiteY2007" fmla="*/ 501814 h 1307854"/>
                  <a:gd name="connsiteX2008" fmla="*/ 1390872 w 1529780"/>
                  <a:gd name="connsiteY2008" fmla="*/ 499404 h 1307854"/>
                  <a:gd name="connsiteX2009" fmla="*/ 1385380 w 1529780"/>
                  <a:gd name="connsiteY2009" fmla="*/ 492624 h 1307854"/>
                  <a:gd name="connsiteX2010" fmla="*/ 1384652 w 1529780"/>
                  <a:gd name="connsiteY2010" fmla="*/ 491783 h 1307854"/>
                  <a:gd name="connsiteX2011" fmla="*/ 1381794 w 1529780"/>
                  <a:gd name="connsiteY2011" fmla="*/ 488309 h 1307854"/>
                  <a:gd name="connsiteX2012" fmla="*/ 1380505 w 1529780"/>
                  <a:gd name="connsiteY2012" fmla="*/ 487468 h 1307854"/>
                  <a:gd name="connsiteX2013" fmla="*/ 1378936 w 1529780"/>
                  <a:gd name="connsiteY2013" fmla="*/ 486180 h 1307854"/>
                  <a:gd name="connsiteX2014" fmla="*/ 1376078 w 1529780"/>
                  <a:gd name="connsiteY2014" fmla="*/ 483322 h 1307854"/>
                  <a:gd name="connsiteX2015" fmla="*/ 1374509 w 1529780"/>
                  <a:gd name="connsiteY2015" fmla="*/ 481304 h 1307854"/>
                  <a:gd name="connsiteX2016" fmla="*/ 1371203 w 1529780"/>
                  <a:gd name="connsiteY2016" fmla="*/ 475981 h 1307854"/>
                  <a:gd name="connsiteX2017" fmla="*/ 1367785 w 1529780"/>
                  <a:gd name="connsiteY2017" fmla="*/ 471218 h 1307854"/>
                  <a:gd name="connsiteX2018" fmla="*/ 1367336 w 1529780"/>
                  <a:gd name="connsiteY2018" fmla="*/ 470545 h 1307854"/>
                  <a:gd name="connsiteX2019" fmla="*/ 1365599 w 1529780"/>
                  <a:gd name="connsiteY2019" fmla="*/ 467631 h 1307854"/>
                  <a:gd name="connsiteX2020" fmla="*/ 1362517 w 1529780"/>
                  <a:gd name="connsiteY2020" fmla="*/ 463933 h 1307854"/>
                  <a:gd name="connsiteX2021" fmla="*/ 1360668 w 1529780"/>
                  <a:gd name="connsiteY2021" fmla="*/ 460627 h 1307854"/>
                  <a:gd name="connsiteX2022" fmla="*/ 1360444 w 1529780"/>
                  <a:gd name="connsiteY2022" fmla="*/ 459954 h 1307854"/>
                  <a:gd name="connsiteX2023" fmla="*/ 1353271 w 1529780"/>
                  <a:gd name="connsiteY2023" fmla="*/ 449475 h 1307854"/>
                  <a:gd name="connsiteX2024" fmla="*/ 1352262 w 1529780"/>
                  <a:gd name="connsiteY2024" fmla="*/ 447570 h 1307854"/>
                  <a:gd name="connsiteX2025" fmla="*/ 1351422 w 1529780"/>
                  <a:gd name="connsiteY2025" fmla="*/ 445384 h 1307854"/>
                  <a:gd name="connsiteX2026" fmla="*/ 1349516 w 1529780"/>
                  <a:gd name="connsiteY2026" fmla="*/ 442975 h 1307854"/>
                  <a:gd name="connsiteX2027" fmla="*/ 1348956 w 1529780"/>
                  <a:gd name="connsiteY2027" fmla="*/ 442246 h 1307854"/>
                  <a:gd name="connsiteX2028" fmla="*/ 1347499 w 1529780"/>
                  <a:gd name="connsiteY2028" fmla="*/ 440117 h 1307854"/>
                  <a:gd name="connsiteX2029" fmla="*/ 1346883 w 1529780"/>
                  <a:gd name="connsiteY2029" fmla="*/ 439052 h 1307854"/>
                  <a:gd name="connsiteX2030" fmla="*/ 1346715 w 1529780"/>
                  <a:gd name="connsiteY2030" fmla="*/ 438660 h 1307854"/>
                  <a:gd name="connsiteX2031" fmla="*/ 1343857 w 1529780"/>
                  <a:gd name="connsiteY2031" fmla="*/ 435242 h 1307854"/>
                  <a:gd name="connsiteX2032" fmla="*/ 1342568 w 1529780"/>
                  <a:gd name="connsiteY2032" fmla="*/ 433224 h 1307854"/>
                  <a:gd name="connsiteX2033" fmla="*/ 1342176 w 1529780"/>
                  <a:gd name="connsiteY2033" fmla="*/ 432440 h 1307854"/>
                  <a:gd name="connsiteX2034" fmla="*/ 1340046 w 1529780"/>
                  <a:gd name="connsiteY2034" fmla="*/ 431263 h 1307854"/>
                  <a:gd name="connsiteX2035" fmla="*/ 1339766 w 1529780"/>
                  <a:gd name="connsiteY2035" fmla="*/ 431599 h 1307854"/>
                  <a:gd name="connsiteX2036" fmla="*/ 1325140 w 1529780"/>
                  <a:gd name="connsiteY2036" fmla="*/ 431655 h 1307854"/>
                  <a:gd name="connsiteX2037" fmla="*/ 1322226 w 1529780"/>
                  <a:gd name="connsiteY2037" fmla="*/ 428741 h 1307854"/>
                  <a:gd name="connsiteX2038" fmla="*/ 1319256 w 1529780"/>
                  <a:gd name="connsiteY2038" fmla="*/ 422465 h 1307854"/>
                  <a:gd name="connsiteX2039" fmla="*/ 1318864 w 1529780"/>
                  <a:gd name="connsiteY2039" fmla="*/ 421737 h 1307854"/>
                  <a:gd name="connsiteX2040" fmla="*/ 1317351 w 1529780"/>
                  <a:gd name="connsiteY2040" fmla="*/ 418767 h 1307854"/>
                  <a:gd name="connsiteX2041" fmla="*/ 1317239 w 1529780"/>
                  <a:gd name="connsiteY2041" fmla="*/ 418879 h 1307854"/>
                  <a:gd name="connsiteX2042" fmla="*/ 1316062 w 1529780"/>
                  <a:gd name="connsiteY2042" fmla="*/ 420728 h 1307854"/>
                  <a:gd name="connsiteX2043" fmla="*/ 1316174 w 1529780"/>
                  <a:gd name="connsiteY2043" fmla="*/ 422185 h 1307854"/>
                  <a:gd name="connsiteX2044" fmla="*/ 1316174 w 1529780"/>
                  <a:gd name="connsiteY2044" fmla="*/ 423642 h 1307854"/>
                  <a:gd name="connsiteX2045" fmla="*/ 1314101 w 1529780"/>
                  <a:gd name="connsiteY2045" fmla="*/ 429862 h 1307854"/>
                  <a:gd name="connsiteX2046" fmla="*/ 1313765 w 1529780"/>
                  <a:gd name="connsiteY2046" fmla="*/ 430366 h 1307854"/>
                  <a:gd name="connsiteX2047" fmla="*/ 1312308 w 1529780"/>
                  <a:gd name="connsiteY2047" fmla="*/ 433729 h 1307854"/>
                  <a:gd name="connsiteX2048" fmla="*/ 1311860 w 1529780"/>
                  <a:gd name="connsiteY2048" fmla="*/ 434401 h 1307854"/>
                  <a:gd name="connsiteX2049" fmla="*/ 1311579 w 1529780"/>
                  <a:gd name="connsiteY2049" fmla="*/ 435522 h 1307854"/>
                  <a:gd name="connsiteX2050" fmla="*/ 1308889 w 1529780"/>
                  <a:gd name="connsiteY2050" fmla="*/ 440285 h 1307854"/>
                  <a:gd name="connsiteX2051" fmla="*/ 1307432 w 1529780"/>
                  <a:gd name="connsiteY2051" fmla="*/ 441742 h 1307854"/>
                  <a:gd name="connsiteX2052" fmla="*/ 1303958 w 1529780"/>
                  <a:gd name="connsiteY2052" fmla="*/ 444040 h 1307854"/>
                  <a:gd name="connsiteX2053" fmla="*/ 1300372 w 1529780"/>
                  <a:gd name="connsiteY2053" fmla="*/ 445496 h 1307854"/>
                  <a:gd name="connsiteX2054" fmla="*/ 1299027 w 1529780"/>
                  <a:gd name="connsiteY2054" fmla="*/ 445945 h 1307854"/>
                  <a:gd name="connsiteX2055" fmla="*/ 1297906 w 1529780"/>
                  <a:gd name="connsiteY2055" fmla="*/ 446225 h 1307854"/>
                  <a:gd name="connsiteX2056" fmla="*/ 1297234 w 1529780"/>
                  <a:gd name="connsiteY2056" fmla="*/ 446673 h 1307854"/>
                  <a:gd name="connsiteX2057" fmla="*/ 1293703 w 1529780"/>
                  <a:gd name="connsiteY2057" fmla="*/ 448186 h 1307854"/>
                  <a:gd name="connsiteX2058" fmla="*/ 1287315 w 1529780"/>
                  <a:gd name="connsiteY2058" fmla="*/ 455639 h 1307854"/>
                  <a:gd name="connsiteX2059" fmla="*/ 1285298 w 1529780"/>
                  <a:gd name="connsiteY2059" fmla="*/ 460234 h 1307854"/>
                  <a:gd name="connsiteX2060" fmla="*/ 1282888 w 1529780"/>
                  <a:gd name="connsiteY2060" fmla="*/ 462476 h 1307854"/>
                  <a:gd name="connsiteX2061" fmla="*/ 1275211 w 1529780"/>
                  <a:gd name="connsiteY2061" fmla="*/ 467015 h 1307854"/>
                  <a:gd name="connsiteX2062" fmla="*/ 1273362 w 1529780"/>
                  <a:gd name="connsiteY2062" fmla="*/ 467183 h 1307854"/>
                  <a:gd name="connsiteX2063" fmla="*/ 1272857 w 1529780"/>
                  <a:gd name="connsiteY2063" fmla="*/ 467687 h 1307854"/>
                  <a:gd name="connsiteX2064" fmla="*/ 1272577 w 1529780"/>
                  <a:gd name="connsiteY2064" fmla="*/ 468640 h 1307854"/>
                  <a:gd name="connsiteX2065" fmla="*/ 1271401 w 1529780"/>
                  <a:gd name="connsiteY2065" fmla="*/ 471049 h 1307854"/>
                  <a:gd name="connsiteX2066" fmla="*/ 1270280 w 1529780"/>
                  <a:gd name="connsiteY2066" fmla="*/ 472787 h 1307854"/>
                  <a:gd name="connsiteX2067" fmla="*/ 1270280 w 1529780"/>
                  <a:gd name="connsiteY2067" fmla="*/ 474636 h 1307854"/>
                  <a:gd name="connsiteX2068" fmla="*/ 1268543 w 1529780"/>
                  <a:gd name="connsiteY2068" fmla="*/ 480352 h 1307854"/>
                  <a:gd name="connsiteX2069" fmla="*/ 1267590 w 1529780"/>
                  <a:gd name="connsiteY2069" fmla="*/ 482201 h 1307854"/>
                  <a:gd name="connsiteX2070" fmla="*/ 1263499 w 1529780"/>
                  <a:gd name="connsiteY2070" fmla="*/ 487524 h 1307854"/>
                  <a:gd name="connsiteX2071" fmla="*/ 1259184 w 1529780"/>
                  <a:gd name="connsiteY2071" fmla="*/ 490382 h 1307854"/>
                  <a:gd name="connsiteX2072" fmla="*/ 1258064 w 1529780"/>
                  <a:gd name="connsiteY2072" fmla="*/ 490999 h 1307854"/>
                  <a:gd name="connsiteX2073" fmla="*/ 1256607 w 1529780"/>
                  <a:gd name="connsiteY2073" fmla="*/ 491727 h 1307854"/>
                  <a:gd name="connsiteX2074" fmla="*/ 1252012 w 1529780"/>
                  <a:gd name="connsiteY2074" fmla="*/ 492792 h 1307854"/>
                  <a:gd name="connsiteX2075" fmla="*/ 1250555 w 1529780"/>
                  <a:gd name="connsiteY2075" fmla="*/ 492792 h 1307854"/>
                  <a:gd name="connsiteX2076" fmla="*/ 1247080 w 1529780"/>
                  <a:gd name="connsiteY2076" fmla="*/ 492176 h 1307854"/>
                  <a:gd name="connsiteX2077" fmla="*/ 1226963 w 1529780"/>
                  <a:gd name="connsiteY2077" fmla="*/ 485003 h 1307854"/>
                  <a:gd name="connsiteX2078" fmla="*/ 1222704 w 1529780"/>
                  <a:gd name="connsiteY2078" fmla="*/ 482145 h 1307854"/>
                  <a:gd name="connsiteX2079" fmla="*/ 1218109 w 1529780"/>
                  <a:gd name="connsiteY2079" fmla="*/ 476989 h 1307854"/>
                  <a:gd name="connsiteX2080" fmla="*/ 1217044 w 1529780"/>
                  <a:gd name="connsiteY2080" fmla="*/ 481585 h 1307854"/>
                  <a:gd name="connsiteX2081" fmla="*/ 1204660 w 1529780"/>
                  <a:gd name="connsiteY2081" fmla="*/ 489374 h 1307854"/>
                  <a:gd name="connsiteX2082" fmla="*/ 1196871 w 1529780"/>
                  <a:gd name="connsiteY2082" fmla="*/ 476989 h 1307854"/>
                  <a:gd name="connsiteX2083" fmla="*/ 1200345 w 1529780"/>
                  <a:gd name="connsiteY2083" fmla="*/ 461747 h 1307854"/>
                  <a:gd name="connsiteX2084" fmla="*/ 1167395 w 1529780"/>
                  <a:gd name="connsiteY2084" fmla="*/ 444208 h 1307854"/>
                  <a:gd name="connsiteX2085" fmla="*/ 1155683 w 1529780"/>
                  <a:gd name="connsiteY2085" fmla="*/ 437651 h 1307854"/>
                  <a:gd name="connsiteX2086" fmla="*/ 1138200 w 1529780"/>
                  <a:gd name="connsiteY2086" fmla="*/ 428573 h 1307854"/>
                  <a:gd name="connsiteX2087" fmla="*/ 1135510 w 1529780"/>
                  <a:gd name="connsiteY2087" fmla="*/ 426612 h 1307854"/>
                  <a:gd name="connsiteX2088" fmla="*/ 1113992 w 1529780"/>
                  <a:gd name="connsiteY2088" fmla="*/ 405094 h 1307854"/>
                  <a:gd name="connsiteX2089" fmla="*/ 1111470 w 1529780"/>
                  <a:gd name="connsiteY2089" fmla="*/ 394503 h 1307854"/>
                  <a:gd name="connsiteX2090" fmla="*/ 1112199 w 1529780"/>
                  <a:gd name="connsiteY2090" fmla="*/ 392373 h 1307854"/>
                  <a:gd name="connsiteX2091" fmla="*/ 1113319 w 1529780"/>
                  <a:gd name="connsiteY2091" fmla="*/ 390076 h 1307854"/>
                  <a:gd name="connsiteX2092" fmla="*/ 1130075 w 1529780"/>
                  <a:gd name="connsiteY2092" fmla="*/ 363906 h 1307854"/>
                  <a:gd name="connsiteX2093" fmla="*/ 1130971 w 1529780"/>
                  <a:gd name="connsiteY2093" fmla="*/ 361777 h 1307854"/>
                  <a:gd name="connsiteX2094" fmla="*/ 1133549 w 1529780"/>
                  <a:gd name="connsiteY2094" fmla="*/ 357294 h 1307854"/>
                  <a:gd name="connsiteX2095" fmla="*/ 1135454 w 1529780"/>
                  <a:gd name="connsiteY2095" fmla="*/ 352811 h 1307854"/>
                  <a:gd name="connsiteX2096" fmla="*/ 1135734 w 1529780"/>
                  <a:gd name="connsiteY2096" fmla="*/ 352250 h 1307854"/>
                  <a:gd name="connsiteX2097" fmla="*/ 1136463 w 1529780"/>
                  <a:gd name="connsiteY2097" fmla="*/ 350793 h 1307854"/>
                  <a:gd name="connsiteX2098" fmla="*/ 1139433 w 1529780"/>
                  <a:gd name="connsiteY2098" fmla="*/ 347207 h 1307854"/>
                  <a:gd name="connsiteX2099" fmla="*/ 1144644 w 1529780"/>
                  <a:gd name="connsiteY2099" fmla="*/ 343172 h 1307854"/>
                  <a:gd name="connsiteX2100" fmla="*/ 1144028 w 1529780"/>
                  <a:gd name="connsiteY2100" fmla="*/ 339586 h 1307854"/>
                  <a:gd name="connsiteX2101" fmla="*/ 1144028 w 1529780"/>
                  <a:gd name="connsiteY2101" fmla="*/ 339418 h 1307854"/>
                  <a:gd name="connsiteX2102" fmla="*/ 1143467 w 1529780"/>
                  <a:gd name="connsiteY2102" fmla="*/ 338914 h 1307854"/>
                  <a:gd name="connsiteX2103" fmla="*/ 1141786 w 1529780"/>
                  <a:gd name="connsiteY2103" fmla="*/ 337120 h 1307854"/>
                  <a:gd name="connsiteX2104" fmla="*/ 1138816 w 1529780"/>
                  <a:gd name="connsiteY2104" fmla="*/ 333702 h 1307854"/>
                  <a:gd name="connsiteX2105" fmla="*/ 1138032 w 1529780"/>
                  <a:gd name="connsiteY2105" fmla="*/ 333366 h 1307854"/>
                  <a:gd name="connsiteX2106" fmla="*/ 1136407 w 1529780"/>
                  <a:gd name="connsiteY2106" fmla="*/ 333366 h 1307854"/>
                  <a:gd name="connsiteX2107" fmla="*/ 1128281 w 1529780"/>
                  <a:gd name="connsiteY2107" fmla="*/ 329387 h 1307854"/>
                  <a:gd name="connsiteX2108" fmla="*/ 1126376 w 1529780"/>
                  <a:gd name="connsiteY2108" fmla="*/ 320533 h 1307854"/>
                  <a:gd name="connsiteX2109" fmla="*/ 1126768 w 1529780"/>
                  <a:gd name="connsiteY2109" fmla="*/ 318908 h 1307854"/>
                  <a:gd name="connsiteX2110" fmla="*/ 1126768 w 1529780"/>
                  <a:gd name="connsiteY2110" fmla="*/ 317283 h 1307854"/>
                  <a:gd name="connsiteX2111" fmla="*/ 1126936 w 1529780"/>
                  <a:gd name="connsiteY2111" fmla="*/ 315602 h 1307854"/>
                  <a:gd name="connsiteX2112" fmla="*/ 1126096 w 1529780"/>
                  <a:gd name="connsiteY2112" fmla="*/ 313977 h 1307854"/>
                  <a:gd name="connsiteX2113" fmla="*/ 1124639 w 1529780"/>
                  <a:gd name="connsiteY2113" fmla="*/ 310391 h 1307854"/>
                  <a:gd name="connsiteX2114" fmla="*/ 1126824 w 1529780"/>
                  <a:gd name="connsiteY2114" fmla="*/ 299351 h 1307854"/>
                  <a:gd name="connsiteX2115" fmla="*/ 1124415 w 1529780"/>
                  <a:gd name="connsiteY2115" fmla="*/ 298455 h 1307854"/>
                  <a:gd name="connsiteX2116" fmla="*/ 1122453 w 1529780"/>
                  <a:gd name="connsiteY2116" fmla="*/ 299127 h 1307854"/>
                  <a:gd name="connsiteX2117" fmla="*/ 1117186 w 1529780"/>
                  <a:gd name="connsiteY2117" fmla="*/ 299463 h 1307854"/>
                  <a:gd name="connsiteX2118" fmla="*/ 1113600 w 1529780"/>
                  <a:gd name="connsiteY2118" fmla="*/ 298735 h 1307854"/>
                  <a:gd name="connsiteX2119" fmla="*/ 1110630 w 1529780"/>
                  <a:gd name="connsiteY2119" fmla="*/ 297614 h 1307854"/>
                  <a:gd name="connsiteX2120" fmla="*/ 1104634 w 1529780"/>
                  <a:gd name="connsiteY2120" fmla="*/ 294308 h 1307854"/>
                  <a:gd name="connsiteX2121" fmla="*/ 1100095 w 1529780"/>
                  <a:gd name="connsiteY2121" fmla="*/ 292347 h 1307854"/>
                  <a:gd name="connsiteX2122" fmla="*/ 1099534 w 1529780"/>
                  <a:gd name="connsiteY2122" fmla="*/ 292066 h 1307854"/>
                  <a:gd name="connsiteX2123" fmla="*/ 1088047 w 1529780"/>
                  <a:gd name="connsiteY2123" fmla="*/ 286351 h 1307854"/>
                  <a:gd name="connsiteX2124" fmla="*/ 1085637 w 1529780"/>
                  <a:gd name="connsiteY2124" fmla="*/ 284669 h 1307854"/>
                  <a:gd name="connsiteX2125" fmla="*/ 1075606 w 1529780"/>
                  <a:gd name="connsiteY2125" fmla="*/ 275311 h 1307854"/>
                  <a:gd name="connsiteX2126" fmla="*/ 1074710 w 1529780"/>
                  <a:gd name="connsiteY2126" fmla="*/ 274359 h 1307854"/>
                  <a:gd name="connsiteX2127" fmla="*/ 1070339 w 1529780"/>
                  <a:gd name="connsiteY2127" fmla="*/ 269315 h 1307854"/>
                  <a:gd name="connsiteX2128" fmla="*/ 1069106 w 1529780"/>
                  <a:gd name="connsiteY2128" fmla="*/ 267858 h 1307854"/>
                  <a:gd name="connsiteX2129" fmla="*/ 1068714 w 1529780"/>
                  <a:gd name="connsiteY2129" fmla="*/ 267634 h 1307854"/>
                  <a:gd name="connsiteX2130" fmla="*/ 1067145 w 1529780"/>
                  <a:gd name="connsiteY2130" fmla="*/ 266681 h 1307854"/>
                  <a:gd name="connsiteX2131" fmla="*/ 1064287 w 1529780"/>
                  <a:gd name="connsiteY2131" fmla="*/ 264552 h 1307854"/>
                  <a:gd name="connsiteX2132" fmla="*/ 1061877 w 1529780"/>
                  <a:gd name="connsiteY2132" fmla="*/ 262030 h 1307854"/>
                  <a:gd name="connsiteX2133" fmla="*/ 1059580 w 1529780"/>
                  <a:gd name="connsiteY2133" fmla="*/ 258556 h 1307854"/>
                  <a:gd name="connsiteX2134" fmla="*/ 1055993 w 1529780"/>
                  <a:gd name="connsiteY2134" fmla="*/ 254970 h 1307854"/>
                  <a:gd name="connsiteX2135" fmla="*/ 1054424 w 1529780"/>
                  <a:gd name="connsiteY2135" fmla="*/ 253008 h 1307854"/>
                  <a:gd name="connsiteX2136" fmla="*/ 1046579 w 1529780"/>
                  <a:gd name="connsiteY2136" fmla="*/ 247293 h 1307854"/>
                  <a:gd name="connsiteX2137" fmla="*/ 1043497 w 1529780"/>
                  <a:gd name="connsiteY2137" fmla="*/ 246004 h 1307854"/>
                  <a:gd name="connsiteX2138" fmla="*/ 1039182 w 1529780"/>
                  <a:gd name="connsiteY2138" fmla="*/ 244547 h 1307854"/>
                  <a:gd name="connsiteX2139" fmla="*/ 1036436 w 1529780"/>
                  <a:gd name="connsiteY2139" fmla="*/ 243146 h 1307854"/>
                  <a:gd name="connsiteX2140" fmla="*/ 1031841 w 1529780"/>
                  <a:gd name="connsiteY2140" fmla="*/ 239840 h 1307854"/>
                  <a:gd name="connsiteX2141" fmla="*/ 1029488 w 1529780"/>
                  <a:gd name="connsiteY2141" fmla="*/ 238495 h 1307854"/>
                  <a:gd name="connsiteX2142" fmla="*/ 1024836 w 1529780"/>
                  <a:gd name="connsiteY2142" fmla="*/ 238046 h 1307854"/>
                  <a:gd name="connsiteX2143" fmla="*/ 1022707 w 1529780"/>
                  <a:gd name="connsiteY2143" fmla="*/ 237318 h 1307854"/>
                  <a:gd name="connsiteX2144" fmla="*/ 1022035 w 1529780"/>
                  <a:gd name="connsiteY2144" fmla="*/ 237038 h 1307854"/>
                  <a:gd name="connsiteX2145" fmla="*/ 1013405 w 1529780"/>
                  <a:gd name="connsiteY2145" fmla="*/ 233451 h 1307854"/>
                  <a:gd name="connsiteX2146" fmla="*/ 1012732 w 1529780"/>
                  <a:gd name="connsiteY2146" fmla="*/ 233171 h 1307854"/>
                  <a:gd name="connsiteX2147" fmla="*/ 1008417 w 1529780"/>
                  <a:gd name="connsiteY2147" fmla="*/ 231042 h 1307854"/>
                  <a:gd name="connsiteX2148" fmla="*/ 1006400 w 1529780"/>
                  <a:gd name="connsiteY2148" fmla="*/ 229697 h 1307854"/>
                  <a:gd name="connsiteX2149" fmla="*/ 992783 w 1529780"/>
                  <a:gd name="connsiteY2149" fmla="*/ 218209 h 1307854"/>
                  <a:gd name="connsiteX2150" fmla="*/ 992111 w 1529780"/>
                  <a:gd name="connsiteY2150" fmla="*/ 217593 h 1307854"/>
                  <a:gd name="connsiteX2151" fmla="*/ 989253 w 1529780"/>
                  <a:gd name="connsiteY2151" fmla="*/ 214735 h 1307854"/>
                  <a:gd name="connsiteX2152" fmla="*/ 987684 w 1529780"/>
                  <a:gd name="connsiteY2152" fmla="*/ 212718 h 1307854"/>
                  <a:gd name="connsiteX2153" fmla="*/ 985554 w 1529780"/>
                  <a:gd name="connsiteY2153" fmla="*/ 209131 h 1307854"/>
                  <a:gd name="connsiteX2154" fmla="*/ 984826 w 1529780"/>
                  <a:gd name="connsiteY2154" fmla="*/ 207674 h 1307854"/>
                  <a:gd name="connsiteX2155" fmla="*/ 984490 w 1529780"/>
                  <a:gd name="connsiteY2155" fmla="*/ 206778 h 1307854"/>
                  <a:gd name="connsiteX2156" fmla="*/ 983929 w 1529780"/>
                  <a:gd name="connsiteY2156" fmla="*/ 206385 h 1307854"/>
                  <a:gd name="connsiteX2157" fmla="*/ 981239 w 1529780"/>
                  <a:gd name="connsiteY2157" fmla="*/ 203415 h 1307854"/>
                  <a:gd name="connsiteX2158" fmla="*/ 979110 w 1529780"/>
                  <a:gd name="connsiteY2158" fmla="*/ 199829 h 1307854"/>
                  <a:gd name="connsiteX2159" fmla="*/ 975692 w 1529780"/>
                  <a:gd name="connsiteY2159" fmla="*/ 194730 h 1307854"/>
                  <a:gd name="connsiteX2160" fmla="*/ 970424 w 1529780"/>
                  <a:gd name="connsiteY2160" fmla="*/ 190078 h 1307854"/>
                  <a:gd name="connsiteX2161" fmla="*/ 969920 w 1529780"/>
                  <a:gd name="connsiteY2161" fmla="*/ 189630 h 1307854"/>
                  <a:gd name="connsiteX2162" fmla="*/ 967062 w 1529780"/>
                  <a:gd name="connsiteY2162" fmla="*/ 186772 h 1307854"/>
                  <a:gd name="connsiteX2163" fmla="*/ 965493 w 1529780"/>
                  <a:gd name="connsiteY2163" fmla="*/ 184811 h 1307854"/>
                  <a:gd name="connsiteX2164" fmla="*/ 959385 w 1529780"/>
                  <a:gd name="connsiteY2164" fmla="*/ 174668 h 1307854"/>
                  <a:gd name="connsiteX2165" fmla="*/ 951708 w 1529780"/>
                  <a:gd name="connsiteY2165" fmla="*/ 164918 h 1307854"/>
                  <a:gd name="connsiteX2166" fmla="*/ 950755 w 1529780"/>
                  <a:gd name="connsiteY2166" fmla="*/ 163349 h 1307854"/>
                  <a:gd name="connsiteX2167" fmla="*/ 950643 w 1529780"/>
                  <a:gd name="connsiteY2167" fmla="*/ 163125 h 1307854"/>
                  <a:gd name="connsiteX2168" fmla="*/ 949186 w 1529780"/>
                  <a:gd name="connsiteY2168" fmla="*/ 163629 h 1307854"/>
                  <a:gd name="connsiteX2169" fmla="*/ 944143 w 1529780"/>
                  <a:gd name="connsiteY2169" fmla="*/ 165086 h 1307854"/>
                  <a:gd name="connsiteX2170" fmla="*/ 941285 w 1529780"/>
                  <a:gd name="connsiteY2170" fmla="*/ 165478 h 1307854"/>
                  <a:gd name="connsiteX2171" fmla="*/ 935569 w 1529780"/>
                  <a:gd name="connsiteY2171" fmla="*/ 165478 h 1307854"/>
                  <a:gd name="connsiteX2172" fmla="*/ 931702 w 1529780"/>
                  <a:gd name="connsiteY2172" fmla="*/ 164750 h 1307854"/>
                  <a:gd name="connsiteX2173" fmla="*/ 929181 w 1529780"/>
                  <a:gd name="connsiteY2173" fmla="*/ 163741 h 1307854"/>
                  <a:gd name="connsiteX2174" fmla="*/ 925987 w 1529780"/>
                  <a:gd name="connsiteY2174" fmla="*/ 163181 h 1307854"/>
                  <a:gd name="connsiteX2175" fmla="*/ 921952 w 1529780"/>
                  <a:gd name="connsiteY2175" fmla="*/ 161612 h 1307854"/>
                  <a:gd name="connsiteX2176" fmla="*/ 921280 w 1529780"/>
                  <a:gd name="connsiteY2176" fmla="*/ 161163 h 1307854"/>
                  <a:gd name="connsiteX2177" fmla="*/ 917245 w 1529780"/>
                  <a:gd name="connsiteY2177" fmla="*/ 160155 h 1307854"/>
                  <a:gd name="connsiteX2178" fmla="*/ 915900 w 1529780"/>
                  <a:gd name="connsiteY2178" fmla="*/ 159706 h 1307854"/>
                  <a:gd name="connsiteX2179" fmla="*/ 908727 w 1529780"/>
                  <a:gd name="connsiteY2179" fmla="*/ 156848 h 1307854"/>
                  <a:gd name="connsiteX2180" fmla="*/ 905813 w 1529780"/>
                  <a:gd name="connsiteY2180" fmla="*/ 155111 h 1307854"/>
                  <a:gd name="connsiteX2181" fmla="*/ 900770 w 1529780"/>
                  <a:gd name="connsiteY2181" fmla="*/ 150796 h 1307854"/>
                  <a:gd name="connsiteX2182" fmla="*/ 899929 w 1529780"/>
                  <a:gd name="connsiteY2182" fmla="*/ 150012 h 1307854"/>
                  <a:gd name="connsiteX2183" fmla="*/ 887601 w 1529780"/>
                  <a:gd name="connsiteY2183" fmla="*/ 137011 h 1307854"/>
                  <a:gd name="connsiteX2184" fmla="*/ 874656 w 1529780"/>
                  <a:gd name="connsiteY2184" fmla="*/ 126140 h 1307854"/>
                  <a:gd name="connsiteX2185" fmla="*/ 871967 w 1529780"/>
                  <a:gd name="connsiteY2185" fmla="*/ 124347 h 1307854"/>
                  <a:gd name="connsiteX2186" fmla="*/ 871462 w 1529780"/>
                  <a:gd name="connsiteY2186" fmla="*/ 124459 h 1307854"/>
                  <a:gd name="connsiteX2187" fmla="*/ 867708 w 1529780"/>
                  <a:gd name="connsiteY2187" fmla="*/ 124515 h 1307854"/>
                  <a:gd name="connsiteX2188" fmla="*/ 864906 w 1529780"/>
                  <a:gd name="connsiteY2188" fmla="*/ 124067 h 1307854"/>
                  <a:gd name="connsiteX2189" fmla="*/ 860647 w 1529780"/>
                  <a:gd name="connsiteY2189" fmla="*/ 124571 h 1307854"/>
                  <a:gd name="connsiteX2190" fmla="*/ 854707 w 1529780"/>
                  <a:gd name="connsiteY2190" fmla="*/ 123562 h 1307854"/>
                  <a:gd name="connsiteX2191" fmla="*/ 853250 w 1529780"/>
                  <a:gd name="connsiteY2191" fmla="*/ 122834 h 1307854"/>
                  <a:gd name="connsiteX2192" fmla="*/ 850560 w 1529780"/>
                  <a:gd name="connsiteY2192" fmla="*/ 120928 h 1307854"/>
                  <a:gd name="connsiteX2193" fmla="*/ 846245 w 1529780"/>
                  <a:gd name="connsiteY2193" fmla="*/ 116614 h 1307854"/>
                  <a:gd name="connsiteX2194" fmla="*/ 844284 w 1529780"/>
                  <a:gd name="connsiteY2194" fmla="*/ 113924 h 1307854"/>
                  <a:gd name="connsiteX2195" fmla="*/ 843332 w 1529780"/>
                  <a:gd name="connsiteY2195" fmla="*/ 111963 h 1307854"/>
                  <a:gd name="connsiteX2196" fmla="*/ 838905 w 1529780"/>
                  <a:gd name="connsiteY2196" fmla="*/ 106303 h 1307854"/>
                  <a:gd name="connsiteX2197" fmla="*/ 837560 w 1529780"/>
                  <a:gd name="connsiteY2197" fmla="*/ 104005 h 1307854"/>
                  <a:gd name="connsiteX2198" fmla="*/ 829154 w 1529780"/>
                  <a:gd name="connsiteY2198" fmla="*/ 84168 h 1307854"/>
                  <a:gd name="connsiteX2199" fmla="*/ 824839 w 1529780"/>
                  <a:gd name="connsiteY2199" fmla="*/ 78060 h 1307854"/>
                  <a:gd name="connsiteX2200" fmla="*/ 822822 w 1529780"/>
                  <a:gd name="connsiteY2200" fmla="*/ 70327 h 1307854"/>
                  <a:gd name="connsiteX2201" fmla="*/ 821421 w 1529780"/>
                  <a:gd name="connsiteY2201" fmla="*/ 68366 h 1307854"/>
                  <a:gd name="connsiteX2202" fmla="*/ 818227 w 1529780"/>
                  <a:gd name="connsiteY2202" fmla="*/ 66572 h 1307854"/>
                  <a:gd name="connsiteX2203" fmla="*/ 817162 w 1529780"/>
                  <a:gd name="connsiteY2203" fmla="*/ 65844 h 1307854"/>
                  <a:gd name="connsiteX2204" fmla="*/ 814304 w 1529780"/>
                  <a:gd name="connsiteY2204" fmla="*/ 63714 h 1307854"/>
                  <a:gd name="connsiteX2205" fmla="*/ 812231 w 1529780"/>
                  <a:gd name="connsiteY2205" fmla="*/ 61641 h 1307854"/>
                  <a:gd name="connsiteX2206" fmla="*/ 807412 w 1529780"/>
                  <a:gd name="connsiteY2206" fmla="*/ 55421 h 1307854"/>
                  <a:gd name="connsiteX2207" fmla="*/ 805899 w 1529780"/>
                  <a:gd name="connsiteY2207" fmla="*/ 52787 h 1307854"/>
                  <a:gd name="connsiteX2208" fmla="*/ 805114 w 1529780"/>
                  <a:gd name="connsiteY2208" fmla="*/ 50770 h 1307854"/>
                  <a:gd name="connsiteX2209" fmla="*/ 801920 w 1529780"/>
                  <a:gd name="connsiteY2209" fmla="*/ 47015 h 1307854"/>
                  <a:gd name="connsiteX2210" fmla="*/ 801416 w 1529780"/>
                  <a:gd name="connsiteY2210" fmla="*/ 46399 h 1307854"/>
                  <a:gd name="connsiteX2211" fmla="*/ 796148 w 1529780"/>
                  <a:gd name="connsiteY2211" fmla="*/ 39170 h 1307854"/>
                  <a:gd name="connsiteX2212" fmla="*/ 787406 w 1529780"/>
                  <a:gd name="connsiteY2212" fmla="*/ 30428 h 1307854"/>
                  <a:gd name="connsiteX2213" fmla="*/ 773845 w 1529780"/>
                  <a:gd name="connsiteY2213" fmla="*/ 21574 h 1307854"/>
                  <a:gd name="connsiteX2214" fmla="*/ 769755 w 1529780"/>
                  <a:gd name="connsiteY2214" fmla="*/ 20566 h 1307854"/>
                  <a:gd name="connsiteX2215" fmla="*/ 767681 w 1529780"/>
                  <a:gd name="connsiteY2215" fmla="*/ 20566 h 1307854"/>
                  <a:gd name="connsiteX2216" fmla="*/ 766280 w 1529780"/>
                  <a:gd name="connsiteY2216" fmla="*/ 21238 h 1307854"/>
                  <a:gd name="connsiteX2217" fmla="*/ 765888 w 1529780"/>
                  <a:gd name="connsiteY2217" fmla="*/ 21406 h 1307854"/>
                  <a:gd name="connsiteX2218" fmla="*/ 763983 w 1529780"/>
                  <a:gd name="connsiteY2218" fmla="*/ 23984 h 1307854"/>
                  <a:gd name="connsiteX2219" fmla="*/ 763254 w 1529780"/>
                  <a:gd name="connsiteY2219" fmla="*/ 24712 h 1307854"/>
                  <a:gd name="connsiteX2220" fmla="*/ 757427 w 1529780"/>
                  <a:gd name="connsiteY2220" fmla="*/ 27626 h 1307854"/>
                  <a:gd name="connsiteX2221" fmla="*/ 752383 w 1529780"/>
                  <a:gd name="connsiteY2221" fmla="*/ 28355 h 1307854"/>
                  <a:gd name="connsiteX2222" fmla="*/ 748124 w 1529780"/>
                  <a:gd name="connsiteY2222" fmla="*/ 28075 h 1307854"/>
                  <a:gd name="connsiteX2223" fmla="*/ 739943 w 1529780"/>
                  <a:gd name="connsiteY2223" fmla="*/ 34127 h 1307854"/>
                  <a:gd name="connsiteX2224" fmla="*/ 734227 w 1529780"/>
                  <a:gd name="connsiteY2224" fmla="*/ 34855 h 1307854"/>
                  <a:gd name="connsiteX2225" fmla="*/ 732938 w 1529780"/>
                  <a:gd name="connsiteY2225" fmla="*/ 34911 h 1307854"/>
                  <a:gd name="connsiteX2226" fmla="*/ 730080 w 1529780"/>
                  <a:gd name="connsiteY2226" fmla="*/ 34911 h 1307854"/>
                  <a:gd name="connsiteX2227" fmla="*/ 728959 w 1529780"/>
                  <a:gd name="connsiteY2227" fmla="*/ 34855 h 1307854"/>
                  <a:gd name="connsiteX2228" fmla="*/ 722515 w 1529780"/>
                  <a:gd name="connsiteY2228" fmla="*/ 34127 h 1307854"/>
                  <a:gd name="connsiteX2229" fmla="*/ 721675 w 1529780"/>
                  <a:gd name="connsiteY2229" fmla="*/ 34015 h 1307854"/>
                  <a:gd name="connsiteX2230" fmla="*/ 721619 w 1529780"/>
                  <a:gd name="connsiteY2230" fmla="*/ 34071 h 1307854"/>
                  <a:gd name="connsiteX2231" fmla="*/ 716799 w 1529780"/>
                  <a:gd name="connsiteY2231" fmla="*/ 36760 h 1307854"/>
                  <a:gd name="connsiteX2232" fmla="*/ 713942 w 1529780"/>
                  <a:gd name="connsiteY2232" fmla="*/ 37489 h 1307854"/>
                  <a:gd name="connsiteX2233" fmla="*/ 708170 w 1529780"/>
                  <a:gd name="connsiteY2233" fmla="*/ 37265 h 1307854"/>
                  <a:gd name="connsiteX2234" fmla="*/ 706040 w 1529780"/>
                  <a:gd name="connsiteY2234" fmla="*/ 36536 h 1307854"/>
                  <a:gd name="connsiteX2235" fmla="*/ 704695 w 1529780"/>
                  <a:gd name="connsiteY2235" fmla="*/ 35976 h 1307854"/>
                  <a:gd name="connsiteX2236" fmla="*/ 699092 w 1529780"/>
                  <a:gd name="connsiteY2236" fmla="*/ 33174 h 1307854"/>
                  <a:gd name="connsiteX2237" fmla="*/ 695113 w 1529780"/>
                  <a:gd name="connsiteY2237" fmla="*/ 32670 h 1307854"/>
                  <a:gd name="connsiteX2238" fmla="*/ 693152 w 1529780"/>
                  <a:gd name="connsiteY2238" fmla="*/ 32221 h 1307854"/>
                  <a:gd name="connsiteX2239" fmla="*/ 691359 w 1529780"/>
                  <a:gd name="connsiteY2239" fmla="*/ 34071 h 1307854"/>
                  <a:gd name="connsiteX2240" fmla="*/ 687772 w 1529780"/>
                  <a:gd name="connsiteY2240" fmla="*/ 36929 h 1307854"/>
                  <a:gd name="connsiteX2241" fmla="*/ 687044 w 1529780"/>
                  <a:gd name="connsiteY2241" fmla="*/ 37433 h 1307854"/>
                  <a:gd name="connsiteX2242" fmla="*/ 684858 w 1529780"/>
                  <a:gd name="connsiteY2242" fmla="*/ 39058 h 1307854"/>
                  <a:gd name="connsiteX2243" fmla="*/ 682112 w 1529780"/>
                  <a:gd name="connsiteY2243" fmla="*/ 40347 h 1307854"/>
                  <a:gd name="connsiteX2244" fmla="*/ 679198 w 1529780"/>
                  <a:gd name="connsiteY2244" fmla="*/ 41243 h 1307854"/>
                  <a:gd name="connsiteX2245" fmla="*/ 680151 w 1529780"/>
                  <a:gd name="connsiteY2245" fmla="*/ 45558 h 1307854"/>
                  <a:gd name="connsiteX2246" fmla="*/ 680151 w 1529780"/>
                  <a:gd name="connsiteY2246" fmla="*/ 49145 h 1307854"/>
                  <a:gd name="connsiteX2247" fmla="*/ 674435 w 1529780"/>
                  <a:gd name="connsiteY2247" fmla="*/ 58391 h 1307854"/>
                  <a:gd name="connsiteX2248" fmla="*/ 671970 w 1529780"/>
                  <a:gd name="connsiteY2248" fmla="*/ 59904 h 1307854"/>
                  <a:gd name="connsiteX2249" fmla="*/ 667935 w 1529780"/>
                  <a:gd name="connsiteY2249" fmla="*/ 61473 h 1307854"/>
                  <a:gd name="connsiteX2250" fmla="*/ 667935 w 1529780"/>
                  <a:gd name="connsiteY2250" fmla="*/ 62033 h 1307854"/>
                  <a:gd name="connsiteX2251" fmla="*/ 666758 w 1529780"/>
                  <a:gd name="connsiteY2251" fmla="*/ 66852 h 1307854"/>
                  <a:gd name="connsiteX2252" fmla="*/ 668663 w 1529780"/>
                  <a:gd name="connsiteY2252" fmla="*/ 72848 h 1307854"/>
                  <a:gd name="connsiteX2253" fmla="*/ 668663 w 1529780"/>
                  <a:gd name="connsiteY2253" fmla="*/ 74305 h 1307854"/>
                  <a:gd name="connsiteX2254" fmla="*/ 668439 w 1529780"/>
                  <a:gd name="connsiteY2254" fmla="*/ 76323 h 1307854"/>
                  <a:gd name="connsiteX2255" fmla="*/ 668439 w 1529780"/>
                  <a:gd name="connsiteY2255" fmla="*/ 76435 h 1307854"/>
                  <a:gd name="connsiteX2256" fmla="*/ 669112 w 1529780"/>
                  <a:gd name="connsiteY2256" fmla="*/ 78508 h 1307854"/>
                  <a:gd name="connsiteX2257" fmla="*/ 670569 w 1529780"/>
                  <a:gd name="connsiteY2257" fmla="*/ 84953 h 1307854"/>
                  <a:gd name="connsiteX2258" fmla="*/ 667767 w 1529780"/>
                  <a:gd name="connsiteY2258" fmla="*/ 94479 h 1307854"/>
                  <a:gd name="connsiteX2259" fmla="*/ 666310 w 1529780"/>
                  <a:gd name="connsiteY2259" fmla="*/ 95936 h 1307854"/>
                  <a:gd name="connsiteX2260" fmla="*/ 665749 w 1529780"/>
                  <a:gd name="connsiteY2260" fmla="*/ 96440 h 1307854"/>
                  <a:gd name="connsiteX2261" fmla="*/ 665749 w 1529780"/>
                  <a:gd name="connsiteY2261" fmla="*/ 97225 h 1307854"/>
                  <a:gd name="connsiteX2262" fmla="*/ 660034 w 1529780"/>
                  <a:gd name="connsiteY2262" fmla="*/ 106471 h 1307854"/>
                  <a:gd name="connsiteX2263" fmla="*/ 658577 w 1529780"/>
                  <a:gd name="connsiteY2263" fmla="*/ 107199 h 1307854"/>
                  <a:gd name="connsiteX2264" fmla="*/ 655999 w 1529780"/>
                  <a:gd name="connsiteY2264" fmla="*/ 108096 h 1307854"/>
                  <a:gd name="connsiteX2265" fmla="*/ 652413 w 1529780"/>
                  <a:gd name="connsiteY2265" fmla="*/ 108824 h 1307854"/>
                  <a:gd name="connsiteX2266" fmla="*/ 647874 w 1529780"/>
                  <a:gd name="connsiteY2266" fmla="*/ 108712 h 1307854"/>
                  <a:gd name="connsiteX2267" fmla="*/ 645016 w 1529780"/>
                  <a:gd name="connsiteY2267" fmla="*/ 107984 h 1307854"/>
                  <a:gd name="connsiteX2268" fmla="*/ 643447 w 1529780"/>
                  <a:gd name="connsiteY2268" fmla="*/ 107480 h 1307854"/>
                  <a:gd name="connsiteX2269" fmla="*/ 638964 w 1529780"/>
                  <a:gd name="connsiteY2269" fmla="*/ 105574 h 1307854"/>
                  <a:gd name="connsiteX2270" fmla="*/ 638515 w 1529780"/>
                  <a:gd name="connsiteY2270" fmla="*/ 105798 h 1307854"/>
                  <a:gd name="connsiteX2271" fmla="*/ 637058 w 1529780"/>
                  <a:gd name="connsiteY2271" fmla="*/ 106527 h 1307854"/>
                  <a:gd name="connsiteX2272" fmla="*/ 635714 w 1529780"/>
                  <a:gd name="connsiteY2272" fmla="*/ 107087 h 1307854"/>
                  <a:gd name="connsiteX2273" fmla="*/ 634481 w 1529780"/>
                  <a:gd name="connsiteY2273" fmla="*/ 107480 h 1307854"/>
                  <a:gd name="connsiteX2274" fmla="*/ 632127 w 1529780"/>
                  <a:gd name="connsiteY2274" fmla="*/ 110618 h 1307854"/>
                  <a:gd name="connsiteX2275" fmla="*/ 626131 w 1529780"/>
                  <a:gd name="connsiteY2275" fmla="*/ 117959 h 1307854"/>
                  <a:gd name="connsiteX2276" fmla="*/ 625234 w 1529780"/>
                  <a:gd name="connsiteY2276" fmla="*/ 119808 h 1307854"/>
                  <a:gd name="connsiteX2277" fmla="*/ 622040 w 1529780"/>
                  <a:gd name="connsiteY2277" fmla="*/ 123618 h 1307854"/>
                  <a:gd name="connsiteX2278" fmla="*/ 622040 w 1529780"/>
                  <a:gd name="connsiteY2278" fmla="*/ 123842 h 1307854"/>
                  <a:gd name="connsiteX2279" fmla="*/ 611730 w 1529780"/>
                  <a:gd name="connsiteY2279" fmla="*/ 134153 h 1307854"/>
                  <a:gd name="connsiteX2280" fmla="*/ 505819 w 1529780"/>
                  <a:gd name="connsiteY2280" fmla="*/ 134153 h 1307854"/>
                  <a:gd name="connsiteX2281" fmla="*/ 505651 w 1529780"/>
                  <a:gd name="connsiteY2281" fmla="*/ 135330 h 1307854"/>
                  <a:gd name="connsiteX2282" fmla="*/ 501448 w 1529780"/>
                  <a:gd name="connsiteY2282" fmla="*/ 142279 h 1307854"/>
                  <a:gd name="connsiteX2283" fmla="*/ 497974 w 1529780"/>
                  <a:gd name="connsiteY2283" fmla="*/ 144744 h 1307854"/>
                  <a:gd name="connsiteX2284" fmla="*/ 494724 w 1529780"/>
                  <a:gd name="connsiteY2284" fmla="*/ 149620 h 1307854"/>
                  <a:gd name="connsiteX2285" fmla="*/ 491866 w 1529780"/>
                  <a:gd name="connsiteY2285" fmla="*/ 152478 h 1307854"/>
                  <a:gd name="connsiteX2286" fmla="*/ 489736 w 1529780"/>
                  <a:gd name="connsiteY2286" fmla="*/ 153934 h 1307854"/>
                  <a:gd name="connsiteX2287" fmla="*/ 483796 w 1529780"/>
                  <a:gd name="connsiteY2287" fmla="*/ 155672 h 1307854"/>
                  <a:gd name="connsiteX2288" fmla="*/ 484133 w 1529780"/>
                  <a:gd name="connsiteY2288" fmla="*/ 158249 h 1307854"/>
                  <a:gd name="connsiteX2289" fmla="*/ 483516 w 1529780"/>
                  <a:gd name="connsiteY2289" fmla="*/ 163573 h 1307854"/>
                  <a:gd name="connsiteX2290" fmla="*/ 483348 w 1529780"/>
                  <a:gd name="connsiteY2290" fmla="*/ 163965 h 1307854"/>
                  <a:gd name="connsiteX2291" fmla="*/ 487102 w 1529780"/>
                  <a:gd name="connsiteY2291" fmla="*/ 171922 h 1307854"/>
                  <a:gd name="connsiteX2292" fmla="*/ 487102 w 1529780"/>
                  <a:gd name="connsiteY2292" fmla="*/ 172651 h 1307854"/>
                  <a:gd name="connsiteX2293" fmla="*/ 484077 w 1529780"/>
                  <a:gd name="connsiteY2293" fmla="*/ 179936 h 1307854"/>
                  <a:gd name="connsiteX2294" fmla="*/ 481947 w 1529780"/>
                  <a:gd name="connsiteY2294" fmla="*/ 182065 h 1307854"/>
                  <a:gd name="connsiteX2295" fmla="*/ 478809 w 1529780"/>
                  <a:gd name="connsiteY2295" fmla="*/ 184251 h 1307854"/>
                  <a:gd name="connsiteX2296" fmla="*/ 478529 w 1529780"/>
                  <a:gd name="connsiteY2296" fmla="*/ 185091 h 1307854"/>
                  <a:gd name="connsiteX2297" fmla="*/ 478529 w 1529780"/>
                  <a:gd name="connsiteY2297" fmla="*/ 186492 h 1307854"/>
                  <a:gd name="connsiteX2298" fmla="*/ 486374 w 1529780"/>
                  <a:gd name="connsiteY2298" fmla="*/ 263431 h 1307854"/>
                  <a:gd name="connsiteX2299" fmla="*/ 487887 w 1529780"/>
                  <a:gd name="connsiteY2299" fmla="*/ 263655 h 1307854"/>
                  <a:gd name="connsiteX2300" fmla="*/ 488672 w 1529780"/>
                  <a:gd name="connsiteY2300" fmla="*/ 263824 h 1307854"/>
                  <a:gd name="connsiteX2301" fmla="*/ 491529 w 1529780"/>
                  <a:gd name="connsiteY2301" fmla="*/ 264552 h 1307854"/>
                  <a:gd name="connsiteX2302" fmla="*/ 493659 w 1529780"/>
                  <a:gd name="connsiteY2302" fmla="*/ 265337 h 1307854"/>
                  <a:gd name="connsiteX2303" fmla="*/ 495116 w 1529780"/>
                  <a:gd name="connsiteY2303" fmla="*/ 266065 h 1307854"/>
                  <a:gd name="connsiteX2304" fmla="*/ 496068 w 1529780"/>
                  <a:gd name="connsiteY2304" fmla="*/ 266625 h 1307854"/>
                  <a:gd name="connsiteX2305" fmla="*/ 497245 w 1529780"/>
                  <a:gd name="connsiteY2305" fmla="*/ 266233 h 1307854"/>
                  <a:gd name="connsiteX2306" fmla="*/ 500495 w 1529780"/>
                  <a:gd name="connsiteY2306" fmla="*/ 265673 h 1307854"/>
                  <a:gd name="connsiteX2307" fmla="*/ 502625 w 1529780"/>
                  <a:gd name="connsiteY2307" fmla="*/ 265673 h 1307854"/>
                  <a:gd name="connsiteX2308" fmla="*/ 507276 w 1529780"/>
                  <a:gd name="connsiteY2308" fmla="*/ 266794 h 1307854"/>
                  <a:gd name="connsiteX2309" fmla="*/ 508733 w 1529780"/>
                  <a:gd name="connsiteY2309" fmla="*/ 267522 h 1307854"/>
                  <a:gd name="connsiteX2310" fmla="*/ 514449 w 1529780"/>
                  <a:gd name="connsiteY2310" fmla="*/ 276768 h 1307854"/>
                  <a:gd name="connsiteX2311" fmla="*/ 514449 w 1529780"/>
                  <a:gd name="connsiteY2311" fmla="*/ 278225 h 1307854"/>
                  <a:gd name="connsiteX2312" fmla="*/ 515177 w 1529780"/>
                  <a:gd name="connsiteY2312" fmla="*/ 319693 h 1307854"/>
                  <a:gd name="connsiteX2313" fmla="*/ 515906 w 1529780"/>
                  <a:gd name="connsiteY2313" fmla="*/ 336672 h 1307854"/>
                  <a:gd name="connsiteX2314" fmla="*/ 512880 w 1529780"/>
                  <a:gd name="connsiteY2314" fmla="*/ 344461 h 1307854"/>
                  <a:gd name="connsiteX2315" fmla="*/ 512151 w 1529780"/>
                  <a:gd name="connsiteY2315" fmla="*/ 345190 h 1307854"/>
                  <a:gd name="connsiteX2316" fmla="*/ 504866 w 1529780"/>
                  <a:gd name="connsiteY2316" fmla="*/ 348216 h 1307854"/>
                  <a:gd name="connsiteX2317" fmla="*/ 504362 w 1529780"/>
                  <a:gd name="connsiteY2317" fmla="*/ 348216 h 1307854"/>
                  <a:gd name="connsiteX2318" fmla="*/ 500551 w 1529780"/>
                  <a:gd name="connsiteY2318" fmla="*/ 348944 h 1307854"/>
                  <a:gd name="connsiteX2319" fmla="*/ 498758 w 1529780"/>
                  <a:gd name="connsiteY2319" fmla="*/ 349112 h 1307854"/>
                  <a:gd name="connsiteX2320" fmla="*/ 495508 w 1529780"/>
                  <a:gd name="connsiteY2320" fmla="*/ 349617 h 1307854"/>
                  <a:gd name="connsiteX2321" fmla="*/ 485478 w 1529780"/>
                  <a:gd name="connsiteY2321" fmla="*/ 349617 h 1307854"/>
                  <a:gd name="connsiteX2322" fmla="*/ 479033 w 1529780"/>
                  <a:gd name="connsiteY2322" fmla="*/ 347375 h 1307854"/>
                  <a:gd name="connsiteX2323" fmla="*/ 474102 w 1529780"/>
                  <a:gd name="connsiteY2323" fmla="*/ 345302 h 1307854"/>
                  <a:gd name="connsiteX2324" fmla="*/ 470628 w 1529780"/>
                  <a:gd name="connsiteY2324" fmla="*/ 344461 h 1307854"/>
                  <a:gd name="connsiteX2325" fmla="*/ 465528 w 1529780"/>
                  <a:gd name="connsiteY2325" fmla="*/ 343845 h 1307854"/>
                  <a:gd name="connsiteX2326" fmla="*/ 465416 w 1529780"/>
                  <a:gd name="connsiteY2326" fmla="*/ 343845 h 1307854"/>
                  <a:gd name="connsiteX2327" fmla="*/ 460429 w 1529780"/>
                  <a:gd name="connsiteY2327" fmla="*/ 348832 h 1307854"/>
                  <a:gd name="connsiteX2328" fmla="*/ 455610 w 1529780"/>
                  <a:gd name="connsiteY2328" fmla="*/ 351522 h 1307854"/>
                  <a:gd name="connsiteX2329" fmla="*/ 453929 w 1529780"/>
                  <a:gd name="connsiteY2329" fmla="*/ 351970 h 1307854"/>
                  <a:gd name="connsiteX2330" fmla="*/ 452415 w 1529780"/>
                  <a:gd name="connsiteY2330" fmla="*/ 352979 h 1307854"/>
                  <a:gd name="connsiteX2331" fmla="*/ 446700 w 1529780"/>
                  <a:gd name="connsiteY2331" fmla="*/ 354716 h 1307854"/>
                  <a:gd name="connsiteX2332" fmla="*/ 445243 w 1529780"/>
                  <a:gd name="connsiteY2332" fmla="*/ 354716 h 1307854"/>
                  <a:gd name="connsiteX2333" fmla="*/ 440928 w 1529780"/>
                  <a:gd name="connsiteY2333" fmla="*/ 353763 h 1307854"/>
                  <a:gd name="connsiteX2334" fmla="*/ 437397 w 1529780"/>
                  <a:gd name="connsiteY2334" fmla="*/ 352250 h 1307854"/>
                  <a:gd name="connsiteX2335" fmla="*/ 435828 w 1529780"/>
                  <a:gd name="connsiteY2335" fmla="*/ 351186 h 1307854"/>
                  <a:gd name="connsiteX2336" fmla="*/ 432354 w 1529780"/>
                  <a:gd name="connsiteY2336" fmla="*/ 353315 h 1307854"/>
                  <a:gd name="connsiteX2337" fmla="*/ 431906 w 1529780"/>
                  <a:gd name="connsiteY2337" fmla="*/ 354996 h 1307854"/>
                  <a:gd name="connsiteX2338" fmla="*/ 432466 w 1529780"/>
                  <a:gd name="connsiteY2338" fmla="*/ 358471 h 1307854"/>
                  <a:gd name="connsiteX2339" fmla="*/ 432634 w 1529780"/>
                  <a:gd name="connsiteY2339" fmla="*/ 360152 h 1307854"/>
                  <a:gd name="connsiteX2340" fmla="*/ 432634 w 1529780"/>
                  <a:gd name="connsiteY2340" fmla="*/ 363010 h 1307854"/>
                  <a:gd name="connsiteX2341" fmla="*/ 432130 w 1529780"/>
                  <a:gd name="connsiteY2341" fmla="*/ 366260 h 1307854"/>
                  <a:gd name="connsiteX2342" fmla="*/ 431401 w 1529780"/>
                  <a:gd name="connsiteY2342" fmla="*/ 368389 h 1307854"/>
                  <a:gd name="connsiteX2343" fmla="*/ 428936 w 1529780"/>
                  <a:gd name="connsiteY2343" fmla="*/ 372424 h 1307854"/>
                  <a:gd name="connsiteX2344" fmla="*/ 427479 w 1529780"/>
                  <a:gd name="connsiteY2344" fmla="*/ 373881 h 1307854"/>
                  <a:gd name="connsiteX2345" fmla="*/ 423444 w 1529780"/>
                  <a:gd name="connsiteY2345" fmla="*/ 376402 h 1307854"/>
                  <a:gd name="connsiteX2346" fmla="*/ 417000 w 1529780"/>
                  <a:gd name="connsiteY2346" fmla="*/ 378588 h 1307854"/>
                  <a:gd name="connsiteX2347" fmla="*/ 410444 w 1529780"/>
                  <a:gd name="connsiteY2347" fmla="*/ 378588 h 1307854"/>
                  <a:gd name="connsiteX2348" fmla="*/ 408314 w 1529780"/>
                  <a:gd name="connsiteY2348" fmla="*/ 377860 h 1307854"/>
                  <a:gd name="connsiteX2349" fmla="*/ 405848 w 1529780"/>
                  <a:gd name="connsiteY2349" fmla="*/ 376683 h 1307854"/>
                  <a:gd name="connsiteX2350" fmla="*/ 403999 w 1529780"/>
                  <a:gd name="connsiteY2350" fmla="*/ 375730 h 1307854"/>
                  <a:gd name="connsiteX2351" fmla="*/ 402038 w 1529780"/>
                  <a:gd name="connsiteY2351" fmla="*/ 374833 h 1307854"/>
                  <a:gd name="connsiteX2352" fmla="*/ 399908 w 1529780"/>
                  <a:gd name="connsiteY2352" fmla="*/ 374833 h 1307854"/>
                  <a:gd name="connsiteX2353" fmla="*/ 399292 w 1529780"/>
                  <a:gd name="connsiteY2353" fmla="*/ 376290 h 1307854"/>
                  <a:gd name="connsiteX2354" fmla="*/ 399068 w 1529780"/>
                  <a:gd name="connsiteY2354" fmla="*/ 376683 h 1307854"/>
                  <a:gd name="connsiteX2355" fmla="*/ 398620 w 1529780"/>
                  <a:gd name="connsiteY2355" fmla="*/ 378420 h 1307854"/>
                  <a:gd name="connsiteX2356" fmla="*/ 395874 w 1529780"/>
                  <a:gd name="connsiteY2356" fmla="*/ 383239 h 1307854"/>
                  <a:gd name="connsiteX2357" fmla="*/ 395145 w 1529780"/>
                  <a:gd name="connsiteY2357" fmla="*/ 383968 h 1307854"/>
                  <a:gd name="connsiteX2358" fmla="*/ 387861 w 1529780"/>
                  <a:gd name="connsiteY2358" fmla="*/ 386994 h 1307854"/>
                  <a:gd name="connsiteX2359" fmla="*/ 386011 w 1529780"/>
                  <a:gd name="connsiteY2359" fmla="*/ 386994 h 1307854"/>
                  <a:gd name="connsiteX2360" fmla="*/ 383265 w 1529780"/>
                  <a:gd name="connsiteY2360" fmla="*/ 388338 h 1307854"/>
                  <a:gd name="connsiteX2361" fmla="*/ 381136 w 1529780"/>
                  <a:gd name="connsiteY2361" fmla="*/ 389907 h 1307854"/>
                  <a:gd name="connsiteX2362" fmla="*/ 379567 w 1529780"/>
                  <a:gd name="connsiteY2362" fmla="*/ 390860 h 1307854"/>
                  <a:gd name="connsiteX2363" fmla="*/ 378110 w 1529780"/>
                  <a:gd name="connsiteY2363" fmla="*/ 391589 h 1307854"/>
                  <a:gd name="connsiteX2364" fmla="*/ 373515 w 1529780"/>
                  <a:gd name="connsiteY2364" fmla="*/ 392653 h 1307854"/>
                  <a:gd name="connsiteX2365" fmla="*/ 371386 w 1529780"/>
                  <a:gd name="connsiteY2365" fmla="*/ 392653 h 1307854"/>
                  <a:gd name="connsiteX2366" fmla="*/ 370937 w 1529780"/>
                  <a:gd name="connsiteY2366" fmla="*/ 392653 h 1307854"/>
                  <a:gd name="connsiteX2367" fmla="*/ 370265 w 1529780"/>
                  <a:gd name="connsiteY2367" fmla="*/ 392990 h 1307854"/>
                  <a:gd name="connsiteX2368" fmla="*/ 368808 w 1529780"/>
                  <a:gd name="connsiteY2368" fmla="*/ 393718 h 1307854"/>
                  <a:gd name="connsiteX2369" fmla="*/ 368079 w 1529780"/>
                  <a:gd name="connsiteY2369" fmla="*/ 394054 h 1307854"/>
                  <a:gd name="connsiteX2370" fmla="*/ 368079 w 1529780"/>
                  <a:gd name="connsiteY2370" fmla="*/ 395231 h 1307854"/>
                  <a:gd name="connsiteX2371" fmla="*/ 367799 w 1529780"/>
                  <a:gd name="connsiteY2371" fmla="*/ 397753 h 1307854"/>
                  <a:gd name="connsiteX2372" fmla="*/ 367799 w 1529780"/>
                  <a:gd name="connsiteY2372" fmla="*/ 397753 h 1307854"/>
                  <a:gd name="connsiteX2373" fmla="*/ 368528 w 1529780"/>
                  <a:gd name="connsiteY2373" fmla="*/ 400611 h 1307854"/>
                  <a:gd name="connsiteX2374" fmla="*/ 368696 w 1529780"/>
                  <a:gd name="connsiteY2374" fmla="*/ 401339 h 1307854"/>
                  <a:gd name="connsiteX2375" fmla="*/ 370489 w 1529780"/>
                  <a:gd name="connsiteY2375" fmla="*/ 411482 h 1307854"/>
                  <a:gd name="connsiteX2376" fmla="*/ 377325 w 1529780"/>
                  <a:gd name="connsiteY2376" fmla="*/ 414508 h 1307854"/>
                  <a:gd name="connsiteX2377" fmla="*/ 378726 w 1529780"/>
                  <a:gd name="connsiteY2377" fmla="*/ 415909 h 1307854"/>
                  <a:gd name="connsiteX2378" fmla="*/ 381752 w 1529780"/>
                  <a:gd name="connsiteY2378" fmla="*/ 423250 h 1307854"/>
                  <a:gd name="connsiteX2379" fmla="*/ 381752 w 1529780"/>
                  <a:gd name="connsiteY2379" fmla="*/ 428965 h 1307854"/>
                  <a:gd name="connsiteX2380" fmla="*/ 380183 w 1529780"/>
                  <a:gd name="connsiteY2380" fmla="*/ 434401 h 1307854"/>
                  <a:gd name="connsiteX2381" fmla="*/ 367239 w 1529780"/>
                  <a:gd name="connsiteY2381" fmla="*/ 455191 h 1307854"/>
                  <a:gd name="connsiteX2382" fmla="*/ 360626 w 1529780"/>
                  <a:gd name="connsiteY2382" fmla="*/ 459842 h 1307854"/>
                  <a:gd name="connsiteX2383" fmla="*/ 352725 w 1529780"/>
                  <a:gd name="connsiteY2383" fmla="*/ 458329 h 1307854"/>
                  <a:gd name="connsiteX2384" fmla="*/ 352501 w 1529780"/>
                  <a:gd name="connsiteY2384" fmla="*/ 458161 h 1307854"/>
                  <a:gd name="connsiteX2385" fmla="*/ 352053 w 1529780"/>
                  <a:gd name="connsiteY2385" fmla="*/ 458273 h 1307854"/>
                  <a:gd name="connsiteX2386" fmla="*/ 347233 w 1529780"/>
                  <a:gd name="connsiteY2386" fmla="*/ 462196 h 1307854"/>
                  <a:gd name="connsiteX2387" fmla="*/ 342975 w 1529780"/>
                  <a:gd name="connsiteY2387" fmla="*/ 463989 h 1307854"/>
                  <a:gd name="connsiteX2388" fmla="*/ 341630 w 1529780"/>
                  <a:gd name="connsiteY2388" fmla="*/ 464549 h 1307854"/>
                  <a:gd name="connsiteX2389" fmla="*/ 335185 w 1529780"/>
                  <a:gd name="connsiteY2389" fmla="*/ 466679 h 1307854"/>
                  <a:gd name="connsiteX2390" fmla="*/ 325323 w 1529780"/>
                  <a:gd name="connsiteY2390" fmla="*/ 464829 h 1307854"/>
                  <a:gd name="connsiteX2391" fmla="*/ 318654 w 1529780"/>
                  <a:gd name="connsiteY2391" fmla="*/ 463933 h 1307854"/>
                  <a:gd name="connsiteX2392" fmla="*/ 317198 w 1529780"/>
                  <a:gd name="connsiteY2392" fmla="*/ 463204 h 1307854"/>
                  <a:gd name="connsiteX2393" fmla="*/ 316357 w 1529780"/>
                  <a:gd name="connsiteY2393" fmla="*/ 462700 h 1307854"/>
                  <a:gd name="connsiteX2394" fmla="*/ 314676 w 1529780"/>
                  <a:gd name="connsiteY2394" fmla="*/ 462812 h 1307854"/>
                  <a:gd name="connsiteX2395" fmla="*/ 313219 w 1529780"/>
                  <a:gd name="connsiteY2395" fmla="*/ 462812 h 1307854"/>
                  <a:gd name="connsiteX2396" fmla="*/ 302908 w 1529780"/>
                  <a:gd name="connsiteY2396" fmla="*/ 453062 h 1307854"/>
                  <a:gd name="connsiteX2397" fmla="*/ 301451 w 1529780"/>
                  <a:gd name="connsiteY2397" fmla="*/ 428629 h 1307854"/>
                  <a:gd name="connsiteX2398" fmla="*/ 301451 w 1529780"/>
                  <a:gd name="connsiteY2398" fmla="*/ 428013 h 1307854"/>
                  <a:gd name="connsiteX2399" fmla="*/ 301451 w 1529780"/>
                  <a:gd name="connsiteY2399" fmla="*/ 426444 h 1307854"/>
                  <a:gd name="connsiteX2400" fmla="*/ 300835 w 1529780"/>
                  <a:gd name="connsiteY2400" fmla="*/ 425547 h 1307854"/>
                  <a:gd name="connsiteX2401" fmla="*/ 291981 w 1529780"/>
                  <a:gd name="connsiteY2401" fmla="*/ 424595 h 1307854"/>
                  <a:gd name="connsiteX2402" fmla="*/ 287105 w 1529780"/>
                  <a:gd name="connsiteY2402" fmla="*/ 415797 h 1307854"/>
                  <a:gd name="connsiteX2403" fmla="*/ 287105 w 1529780"/>
                  <a:gd name="connsiteY2403" fmla="*/ 364859 h 1307854"/>
                  <a:gd name="connsiteX2404" fmla="*/ 284135 w 1529780"/>
                  <a:gd name="connsiteY2404" fmla="*/ 363850 h 1307854"/>
                  <a:gd name="connsiteX2405" fmla="*/ 281222 w 1529780"/>
                  <a:gd name="connsiteY2405" fmla="*/ 362337 h 1307854"/>
                  <a:gd name="connsiteX2406" fmla="*/ 275954 w 1529780"/>
                  <a:gd name="connsiteY2406" fmla="*/ 358583 h 1307854"/>
                  <a:gd name="connsiteX2407" fmla="*/ 271359 w 1529780"/>
                  <a:gd name="connsiteY2407" fmla="*/ 361609 h 1307854"/>
                  <a:gd name="connsiteX2408" fmla="*/ 255444 w 1529780"/>
                  <a:gd name="connsiteY2408" fmla="*/ 375002 h 1307854"/>
                  <a:gd name="connsiteX2409" fmla="*/ 255108 w 1529780"/>
                  <a:gd name="connsiteY2409" fmla="*/ 375506 h 1307854"/>
                  <a:gd name="connsiteX2410" fmla="*/ 253651 w 1529780"/>
                  <a:gd name="connsiteY2410" fmla="*/ 377635 h 1307854"/>
                  <a:gd name="connsiteX2411" fmla="*/ 252362 w 1529780"/>
                  <a:gd name="connsiteY2411" fmla="*/ 379204 h 1307854"/>
                  <a:gd name="connsiteX2412" fmla="*/ 251466 w 1529780"/>
                  <a:gd name="connsiteY2412" fmla="*/ 380101 h 1307854"/>
                  <a:gd name="connsiteX2413" fmla="*/ 239586 w 1529780"/>
                  <a:gd name="connsiteY2413" fmla="*/ 395455 h 1307854"/>
                  <a:gd name="connsiteX2414" fmla="*/ 235327 w 1529780"/>
                  <a:gd name="connsiteY2414" fmla="*/ 400499 h 1307854"/>
                  <a:gd name="connsiteX2415" fmla="*/ 226081 w 1529780"/>
                  <a:gd name="connsiteY2415" fmla="*/ 413275 h 1307854"/>
                  <a:gd name="connsiteX2416" fmla="*/ 224400 w 1529780"/>
                  <a:gd name="connsiteY2416" fmla="*/ 415068 h 1307854"/>
                  <a:gd name="connsiteX2417" fmla="*/ 224008 w 1529780"/>
                  <a:gd name="connsiteY2417" fmla="*/ 415516 h 1307854"/>
                  <a:gd name="connsiteX2418" fmla="*/ 223503 w 1529780"/>
                  <a:gd name="connsiteY2418" fmla="*/ 416693 h 1307854"/>
                  <a:gd name="connsiteX2419" fmla="*/ 223279 w 1529780"/>
                  <a:gd name="connsiteY2419" fmla="*/ 417142 h 1307854"/>
                  <a:gd name="connsiteX2420" fmla="*/ 222831 w 1529780"/>
                  <a:gd name="connsiteY2420" fmla="*/ 418935 h 1307854"/>
                  <a:gd name="connsiteX2421" fmla="*/ 220085 w 1529780"/>
                  <a:gd name="connsiteY2421" fmla="*/ 423754 h 1307854"/>
                  <a:gd name="connsiteX2422" fmla="*/ 218628 w 1529780"/>
                  <a:gd name="connsiteY2422" fmla="*/ 425211 h 1307854"/>
                  <a:gd name="connsiteX2423" fmla="*/ 212015 w 1529780"/>
                  <a:gd name="connsiteY2423" fmla="*/ 428181 h 1307854"/>
                  <a:gd name="connsiteX2424" fmla="*/ 209438 w 1529780"/>
                  <a:gd name="connsiteY2424" fmla="*/ 429974 h 1307854"/>
                  <a:gd name="connsiteX2425" fmla="*/ 207981 w 1529780"/>
                  <a:gd name="connsiteY2425" fmla="*/ 430703 h 1307854"/>
                  <a:gd name="connsiteX2426" fmla="*/ 205851 w 1529780"/>
                  <a:gd name="connsiteY2426" fmla="*/ 431487 h 1307854"/>
                  <a:gd name="connsiteX2427" fmla="*/ 202994 w 1529780"/>
                  <a:gd name="connsiteY2427" fmla="*/ 432216 h 1307854"/>
                  <a:gd name="connsiteX2428" fmla="*/ 197950 w 1529780"/>
                  <a:gd name="connsiteY2428" fmla="*/ 432216 h 1307854"/>
                  <a:gd name="connsiteX2429" fmla="*/ 195092 w 1529780"/>
                  <a:gd name="connsiteY2429" fmla="*/ 431487 h 1307854"/>
                  <a:gd name="connsiteX2430" fmla="*/ 191170 w 1529780"/>
                  <a:gd name="connsiteY2430" fmla="*/ 429526 h 1307854"/>
                  <a:gd name="connsiteX2431" fmla="*/ 187191 w 1529780"/>
                  <a:gd name="connsiteY2431" fmla="*/ 429302 h 1307854"/>
                  <a:gd name="connsiteX2432" fmla="*/ 184333 w 1529780"/>
                  <a:gd name="connsiteY2432" fmla="*/ 428573 h 1307854"/>
                  <a:gd name="connsiteX2433" fmla="*/ 182260 w 1529780"/>
                  <a:gd name="connsiteY2433" fmla="*/ 427789 h 1307854"/>
                  <a:gd name="connsiteX2434" fmla="*/ 182204 w 1529780"/>
                  <a:gd name="connsiteY2434" fmla="*/ 427789 h 1307854"/>
                  <a:gd name="connsiteX2435" fmla="*/ 181363 w 1529780"/>
                  <a:gd name="connsiteY2435" fmla="*/ 428237 h 1307854"/>
                  <a:gd name="connsiteX2436" fmla="*/ 181027 w 1529780"/>
                  <a:gd name="connsiteY2436" fmla="*/ 428965 h 1307854"/>
                  <a:gd name="connsiteX2437" fmla="*/ 180298 w 1529780"/>
                  <a:gd name="connsiteY2437" fmla="*/ 430422 h 1307854"/>
                  <a:gd name="connsiteX2438" fmla="*/ 166457 w 1529780"/>
                  <a:gd name="connsiteY2438" fmla="*/ 435074 h 1307854"/>
                  <a:gd name="connsiteX2439" fmla="*/ 165336 w 1529780"/>
                  <a:gd name="connsiteY2439" fmla="*/ 434513 h 1307854"/>
                  <a:gd name="connsiteX2440" fmla="*/ 156427 w 1529780"/>
                  <a:gd name="connsiteY2440" fmla="*/ 434345 h 1307854"/>
                  <a:gd name="connsiteX2441" fmla="*/ 154970 w 1529780"/>
                  <a:gd name="connsiteY2441" fmla="*/ 433617 h 1307854"/>
                  <a:gd name="connsiteX2442" fmla="*/ 152280 w 1529780"/>
                  <a:gd name="connsiteY2442" fmla="*/ 431711 h 1307854"/>
                  <a:gd name="connsiteX2443" fmla="*/ 151551 w 1529780"/>
                  <a:gd name="connsiteY2443" fmla="*/ 430983 h 1307854"/>
                  <a:gd name="connsiteX2444" fmla="*/ 149814 w 1529780"/>
                  <a:gd name="connsiteY2444" fmla="*/ 428629 h 1307854"/>
                  <a:gd name="connsiteX2445" fmla="*/ 148413 w 1529780"/>
                  <a:gd name="connsiteY2445" fmla="*/ 429302 h 1307854"/>
                  <a:gd name="connsiteX2446" fmla="*/ 143818 w 1529780"/>
                  <a:gd name="connsiteY2446" fmla="*/ 430366 h 1307854"/>
                  <a:gd name="connsiteX2447" fmla="*/ 141465 w 1529780"/>
                  <a:gd name="connsiteY2447" fmla="*/ 430366 h 1307854"/>
                  <a:gd name="connsiteX2448" fmla="*/ 140232 w 1529780"/>
                  <a:gd name="connsiteY2448" fmla="*/ 432216 h 1307854"/>
                  <a:gd name="connsiteX2449" fmla="*/ 137374 w 1529780"/>
                  <a:gd name="connsiteY2449" fmla="*/ 435074 h 1307854"/>
                  <a:gd name="connsiteX2450" fmla="*/ 135244 w 1529780"/>
                  <a:gd name="connsiteY2450" fmla="*/ 436530 h 1307854"/>
                  <a:gd name="connsiteX2451" fmla="*/ 134124 w 1529780"/>
                  <a:gd name="connsiteY2451" fmla="*/ 437147 h 1307854"/>
                  <a:gd name="connsiteX2452" fmla="*/ 131266 w 1529780"/>
                  <a:gd name="connsiteY2452" fmla="*/ 438604 h 1307854"/>
                  <a:gd name="connsiteX2453" fmla="*/ 126671 w 1529780"/>
                  <a:gd name="connsiteY2453" fmla="*/ 439669 h 1307854"/>
                  <a:gd name="connsiteX2454" fmla="*/ 125942 w 1529780"/>
                  <a:gd name="connsiteY2454" fmla="*/ 439669 h 1307854"/>
                  <a:gd name="connsiteX2455" fmla="*/ 124485 w 1529780"/>
                  <a:gd name="connsiteY2455" fmla="*/ 439557 h 1307854"/>
                  <a:gd name="connsiteX2456" fmla="*/ 123084 w 1529780"/>
                  <a:gd name="connsiteY2456" fmla="*/ 439332 h 1307854"/>
                  <a:gd name="connsiteX2457" fmla="*/ 123084 w 1529780"/>
                  <a:gd name="connsiteY2457" fmla="*/ 439332 h 1307854"/>
                  <a:gd name="connsiteX2458" fmla="*/ 114511 w 1529780"/>
                  <a:gd name="connsiteY2458" fmla="*/ 443927 h 1307854"/>
                  <a:gd name="connsiteX2459" fmla="*/ 113838 w 1529780"/>
                  <a:gd name="connsiteY2459" fmla="*/ 443927 h 1307854"/>
                  <a:gd name="connsiteX2460" fmla="*/ 113110 w 1529780"/>
                  <a:gd name="connsiteY2460" fmla="*/ 445048 h 1307854"/>
                  <a:gd name="connsiteX2461" fmla="*/ 110252 w 1529780"/>
                  <a:gd name="connsiteY2461" fmla="*/ 447906 h 1307854"/>
                  <a:gd name="connsiteX2462" fmla="*/ 108459 w 1529780"/>
                  <a:gd name="connsiteY2462" fmla="*/ 449083 h 1307854"/>
                  <a:gd name="connsiteX2463" fmla="*/ 107506 w 1529780"/>
                  <a:gd name="connsiteY2463" fmla="*/ 450204 h 1307854"/>
                  <a:gd name="connsiteX2464" fmla="*/ 106777 w 1529780"/>
                  <a:gd name="connsiteY2464" fmla="*/ 450932 h 1307854"/>
                  <a:gd name="connsiteX2465" fmla="*/ 103079 w 1529780"/>
                  <a:gd name="connsiteY2465" fmla="*/ 453342 h 1307854"/>
                  <a:gd name="connsiteX2466" fmla="*/ 99437 w 1529780"/>
                  <a:gd name="connsiteY2466" fmla="*/ 454687 h 1307854"/>
                  <a:gd name="connsiteX2467" fmla="*/ 98652 w 1529780"/>
                  <a:gd name="connsiteY2467" fmla="*/ 455471 h 1307854"/>
                  <a:gd name="connsiteX2468" fmla="*/ 97475 w 1529780"/>
                  <a:gd name="connsiteY2468" fmla="*/ 457040 h 1307854"/>
                  <a:gd name="connsiteX2469" fmla="*/ 96298 w 1529780"/>
                  <a:gd name="connsiteY2469" fmla="*/ 459842 h 1307854"/>
                  <a:gd name="connsiteX2470" fmla="*/ 95738 w 1529780"/>
                  <a:gd name="connsiteY2470" fmla="*/ 461187 h 1307854"/>
                  <a:gd name="connsiteX2471" fmla="*/ 95402 w 1529780"/>
                  <a:gd name="connsiteY2471" fmla="*/ 461859 h 1307854"/>
                  <a:gd name="connsiteX2472" fmla="*/ 95402 w 1529780"/>
                  <a:gd name="connsiteY2472" fmla="*/ 463036 h 1307854"/>
                  <a:gd name="connsiteX2473" fmla="*/ 92880 w 1529780"/>
                  <a:gd name="connsiteY2473" fmla="*/ 469817 h 1307854"/>
                  <a:gd name="connsiteX2474" fmla="*/ 94673 w 1529780"/>
                  <a:gd name="connsiteY2474" fmla="*/ 472787 h 1307854"/>
                  <a:gd name="connsiteX2475" fmla="*/ 96130 w 1529780"/>
                  <a:gd name="connsiteY2475" fmla="*/ 478110 h 1307854"/>
                  <a:gd name="connsiteX2476" fmla="*/ 96130 w 1529780"/>
                  <a:gd name="connsiteY2476" fmla="*/ 479567 h 1307854"/>
                  <a:gd name="connsiteX2477" fmla="*/ 93216 w 1529780"/>
                  <a:gd name="connsiteY2477" fmla="*/ 486740 h 1307854"/>
                  <a:gd name="connsiteX2478" fmla="*/ 93216 w 1529780"/>
                  <a:gd name="connsiteY2478" fmla="*/ 487468 h 1307854"/>
                  <a:gd name="connsiteX2479" fmla="*/ 93216 w 1529780"/>
                  <a:gd name="connsiteY2479" fmla="*/ 488197 h 1307854"/>
                  <a:gd name="connsiteX2480" fmla="*/ 94505 w 1529780"/>
                  <a:gd name="connsiteY2480" fmla="*/ 489486 h 1307854"/>
                  <a:gd name="connsiteX2481" fmla="*/ 96410 w 1529780"/>
                  <a:gd name="connsiteY2481" fmla="*/ 501422 h 1307854"/>
                  <a:gd name="connsiteX2482" fmla="*/ 95682 w 1529780"/>
                  <a:gd name="connsiteY2482" fmla="*/ 502879 h 1307854"/>
                  <a:gd name="connsiteX2483" fmla="*/ 95346 w 1529780"/>
                  <a:gd name="connsiteY2483" fmla="*/ 503495 h 1307854"/>
                  <a:gd name="connsiteX2484" fmla="*/ 95346 w 1529780"/>
                  <a:gd name="connsiteY2484" fmla="*/ 506129 h 1307854"/>
                  <a:gd name="connsiteX2485" fmla="*/ 94898 w 1529780"/>
                  <a:gd name="connsiteY2485" fmla="*/ 509211 h 1307854"/>
                  <a:gd name="connsiteX2486" fmla="*/ 95010 w 1529780"/>
                  <a:gd name="connsiteY2486" fmla="*/ 509379 h 1307854"/>
                  <a:gd name="connsiteX2487" fmla="*/ 96467 w 1529780"/>
                  <a:gd name="connsiteY2487" fmla="*/ 512237 h 1307854"/>
                  <a:gd name="connsiteX2488" fmla="*/ 97531 w 1529780"/>
                  <a:gd name="connsiteY2488" fmla="*/ 516832 h 1307854"/>
                  <a:gd name="connsiteX2489" fmla="*/ 97699 w 1529780"/>
                  <a:gd name="connsiteY2489" fmla="*/ 520026 h 1307854"/>
                  <a:gd name="connsiteX2490" fmla="*/ 98260 w 1529780"/>
                  <a:gd name="connsiteY2490" fmla="*/ 523332 h 1307854"/>
                  <a:gd name="connsiteX2491" fmla="*/ 98428 w 1529780"/>
                  <a:gd name="connsiteY2491" fmla="*/ 525069 h 1307854"/>
                  <a:gd name="connsiteX2492" fmla="*/ 98764 w 1529780"/>
                  <a:gd name="connsiteY2492" fmla="*/ 526134 h 1307854"/>
                  <a:gd name="connsiteX2493" fmla="*/ 100333 w 1529780"/>
                  <a:gd name="connsiteY2493" fmla="*/ 528768 h 1307854"/>
                  <a:gd name="connsiteX2494" fmla="*/ 100725 w 1529780"/>
                  <a:gd name="connsiteY2494" fmla="*/ 529496 h 1307854"/>
                  <a:gd name="connsiteX2495" fmla="*/ 102182 w 1529780"/>
                  <a:gd name="connsiteY2495" fmla="*/ 532354 h 1307854"/>
                  <a:gd name="connsiteX2496" fmla="*/ 103247 w 1529780"/>
                  <a:gd name="connsiteY2496" fmla="*/ 536949 h 1307854"/>
                  <a:gd name="connsiteX2497" fmla="*/ 103247 w 1529780"/>
                  <a:gd name="connsiteY2497" fmla="*/ 538406 h 1307854"/>
                  <a:gd name="connsiteX2498" fmla="*/ 100221 w 1529780"/>
                  <a:gd name="connsiteY2498" fmla="*/ 545691 h 1307854"/>
                  <a:gd name="connsiteX2499" fmla="*/ 99493 w 1529780"/>
                  <a:gd name="connsiteY2499" fmla="*/ 546420 h 1307854"/>
                  <a:gd name="connsiteX2500" fmla="*/ 95122 w 1529780"/>
                  <a:gd name="connsiteY2500" fmla="*/ 549053 h 1307854"/>
                  <a:gd name="connsiteX2501" fmla="*/ 94617 w 1529780"/>
                  <a:gd name="connsiteY2501" fmla="*/ 549782 h 1307854"/>
                  <a:gd name="connsiteX2502" fmla="*/ 94113 w 1529780"/>
                  <a:gd name="connsiteY2502" fmla="*/ 552472 h 1307854"/>
                  <a:gd name="connsiteX2503" fmla="*/ 93385 w 1529780"/>
                  <a:gd name="connsiteY2503" fmla="*/ 554601 h 1307854"/>
                  <a:gd name="connsiteX2504" fmla="*/ 93048 w 1529780"/>
                  <a:gd name="connsiteY2504" fmla="*/ 555442 h 1307854"/>
                  <a:gd name="connsiteX2505" fmla="*/ 93104 w 1529780"/>
                  <a:gd name="connsiteY2505" fmla="*/ 556002 h 1307854"/>
                  <a:gd name="connsiteX2506" fmla="*/ 94057 w 1529780"/>
                  <a:gd name="connsiteY2506" fmla="*/ 556731 h 1307854"/>
                  <a:gd name="connsiteX2507" fmla="*/ 95178 w 1529780"/>
                  <a:gd name="connsiteY2507" fmla="*/ 557683 h 1307854"/>
                  <a:gd name="connsiteX2508" fmla="*/ 97307 w 1529780"/>
                  <a:gd name="connsiteY2508" fmla="*/ 559813 h 1307854"/>
                  <a:gd name="connsiteX2509" fmla="*/ 99212 w 1529780"/>
                  <a:gd name="connsiteY2509" fmla="*/ 562502 h 1307854"/>
                  <a:gd name="connsiteX2510" fmla="*/ 99941 w 1529780"/>
                  <a:gd name="connsiteY2510" fmla="*/ 563959 h 1307854"/>
                  <a:gd name="connsiteX2511" fmla="*/ 101062 w 1529780"/>
                  <a:gd name="connsiteY2511" fmla="*/ 568610 h 1307854"/>
                  <a:gd name="connsiteX2512" fmla="*/ 101062 w 1529780"/>
                  <a:gd name="connsiteY2512" fmla="*/ 569843 h 1307854"/>
                  <a:gd name="connsiteX2513" fmla="*/ 101230 w 1529780"/>
                  <a:gd name="connsiteY2513" fmla="*/ 570348 h 1307854"/>
                  <a:gd name="connsiteX2514" fmla="*/ 101958 w 1529780"/>
                  <a:gd name="connsiteY2514" fmla="*/ 572477 h 1307854"/>
                  <a:gd name="connsiteX2515" fmla="*/ 102463 w 1529780"/>
                  <a:gd name="connsiteY2515" fmla="*/ 575727 h 1307854"/>
                  <a:gd name="connsiteX2516" fmla="*/ 102463 w 1529780"/>
                  <a:gd name="connsiteY2516" fmla="*/ 576231 h 1307854"/>
                  <a:gd name="connsiteX2517" fmla="*/ 102799 w 1529780"/>
                  <a:gd name="connsiteY2517" fmla="*/ 576904 h 1307854"/>
                  <a:gd name="connsiteX2518" fmla="*/ 103527 w 1529780"/>
                  <a:gd name="connsiteY2518" fmla="*/ 578361 h 1307854"/>
                  <a:gd name="connsiteX2519" fmla="*/ 104592 w 1529780"/>
                  <a:gd name="connsiteY2519" fmla="*/ 582956 h 1307854"/>
                  <a:gd name="connsiteX2520" fmla="*/ 104592 w 1529780"/>
                  <a:gd name="connsiteY2520" fmla="*/ 583684 h 1307854"/>
                  <a:gd name="connsiteX2521" fmla="*/ 104592 w 1529780"/>
                  <a:gd name="connsiteY2521" fmla="*/ 583740 h 1307854"/>
                  <a:gd name="connsiteX2522" fmla="*/ 108178 w 1529780"/>
                  <a:gd name="connsiteY2522" fmla="*/ 591586 h 1307854"/>
                  <a:gd name="connsiteX2523" fmla="*/ 108178 w 1529780"/>
                  <a:gd name="connsiteY2523" fmla="*/ 593715 h 1307854"/>
                  <a:gd name="connsiteX2524" fmla="*/ 107618 w 1529780"/>
                  <a:gd name="connsiteY2524" fmla="*/ 597021 h 1307854"/>
                  <a:gd name="connsiteX2525" fmla="*/ 106889 w 1529780"/>
                  <a:gd name="connsiteY2525" fmla="*/ 599151 h 1307854"/>
                  <a:gd name="connsiteX2526" fmla="*/ 106777 w 1529780"/>
                  <a:gd name="connsiteY2526" fmla="*/ 599487 h 1307854"/>
                  <a:gd name="connsiteX2527" fmla="*/ 111597 w 1529780"/>
                  <a:gd name="connsiteY2527" fmla="*/ 602233 h 1307854"/>
                  <a:gd name="connsiteX2528" fmla="*/ 113054 w 1529780"/>
                  <a:gd name="connsiteY2528" fmla="*/ 603690 h 1307854"/>
                  <a:gd name="connsiteX2529" fmla="*/ 115912 w 1529780"/>
                  <a:gd name="connsiteY2529" fmla="*/ 609013 h 1307854"/>
                  <a:gd name="connsiteX2530" fmla="*/ 116472 w 1529780"/>
                  <a:gd name="connsiteY2530" fmla="*/ 609966 h 1307854"/>
                  <a:gd name="connsiteX2531" fmla="*/ 118601 w 1529780"/>
                  <a:gd name="connsiteY2531" fmla="*/ 614225 h 1307854"/>
                  <a:gd name="connsiteX2532" fmla="*/ 120282 w 1529780"/>
                  <a:gd name="connsiteY2532" fmla="*/ 615906 h 1307854"/>
                  <a:gd name="connsiteX2533" fmla="*/ 123308 w 1529780"/>
                  <a:gd name="connsiteY2533" fmla="*/ 622967 h 1307854"/>
                  <a:gd name="connsiteX2534" fmla="*/ 124485 w 1529780"/>
                  <a:gd name="connsiteY2534" fmla="*/ 625881 h 1307854"/>
                  <a:gd name="connsiteX2535" fmla="*/ 126895 w 1529780"/>
                  <a:gd name="connsiteY2535" fmla="*/ 632549 h 1307854"/>
                  <a:gd name="connsiteX2536" fmla="*/ 127007 w 1529780"/>
                  <a:gd name="connsiteY2536" fmla="*/ 632829 h 1307854"/>
                  <a:gd name="connsiteX2537" fmla="*/ 127343 w 1529780"/>
                  <a:gd name="connsiteY2537" fmla="*/ 633334 h 1307854"/>
                  <a:gd name="connsiteX2538" fmla="*/ 128912 w 1529780"/>
                  <a:gd name="connsiteY2538" fmla="*/ 635351 h 1307854"/>
                  <a:gd name="connsiteX2539" fmla="*/ 131938 w 1529780"/>
                  <a:gd name="connsiteY2539" fmla="*/ 642692 h 1307854"/>
                  <a:gd name="connsiteX2540" fmla="*/ 132106 w 1529780"/>
                  <a:gd name="connsiteY2540" fmla="*/ 645886 h 1307854"/>
                  <a:gd name="connsiteX2541" fmla="*/ 132611 w 1529780"/>
                  <a:gd name="connsiteY2541" fmla="*/ 649136 h 1307854"/>
                  <a:gd name="connsiteX2542" fmla="*/ 132611 w 1529780"/>
                  <a:gd name="connsiteY2542" fmla="*/ 649360 h 1307854"/>
                  <a:gd name="connsiteX2543" fmla="*/ 134012 w 1529780"/>
                  <a:gd name="connsiteY2543" fmla="*/ 651658 h 1307854"/>
                  <a:gd name="connsiteX2544" fmla="*/ 135300 w 1529780"/>
                  <a:gd name="connsiteY2544" fmla="*/ 654964 h 1307854"/>
                  <a:gd name="connsiteX2545" fmla="*/ 135525 w 1529780"/>
                  <a:gd name="connsiteY2545" fmla="*/ 655973 h 1307854"/>
                  <a:gd name="connsiteX2546" fmla="*/ 136253 w 1529780"/>
                  <a:gd name="connsiteY2546" fmla="*/ 656365 h 1307854"/>
                  <a:gd name="connsiteX2547" fmla="*/ 141408 w 1529780"/>
                  <a:gd name="connsiteY2547" fmla="*/ 662361 h 1307854"/>
                  <a:gd name="connsiteX2548" fmla="*/ 142137 w 1529780"/>
                  <a:gd name="connsiteY2548" fmla="*/ 664490 h 1307854"/>
                  <a:gd name="connsiteX2549" fmla="*/ 140288 w 1529780"/>
                  <a:gd name="connsiteY2549" fmla="*/ 674353 h 1307854"/>
                  <a:gd name="connsiteX2550" fmla="*/ 130874 w 1529780"/>
                  <a:gd name="connsiteY2550" fmla="*/ 677939 h 1307854"/>
                  <a:gd name="connsiteX2551" fmla="*/ 125830 w 1529780"/>
                  <a:gd name="connsiteY2551" fmla="*/ 677211 h 1307854"/>
                  <a:gd name="connsiteX2552" fmla="*/ 123364 w 1529780"/>
                  <a:gd name="connsiteY2552" fmla="*/ 676538 h 1307854"/>
                  <a:gd name="connsiteX2553" fmla="*/ 120002 w 1529780"/>
                  <a:gd name="connsiteY2553" fmla="*/ 675642 h 1307854"/>
                  <a:gd name="connsiteX2554" fmla="*/ 116584 w 1529780"/>
                  <a:gd name="connsiteY2554" fmla="*/ 677099 h 1307854"/>
                  <a:gd name="connsiteX2555" fmla="*/ 113838 w 1529780"/>
                  <a:gd name="connsiteY2555" fmla="*/ 677715 h 1307854"/>
                  <a:gd name="connsiteX2556" fmla="*/ 109523 w 1529780"/>
                  <a:gd name="connsiteY2556" fmla="*/ 680909 h 1307854"/>
                  <a:gd name="connsiteX2557" fmla="*/ 107674 w 1529780"/>
                  <a:gd name="connsiteY2557" fmla="*/ 681638 h 1307854"/>
                  <a:gd name="connsiteX2558" fmla="*/ 105993 w 1529780"/>
                  <a:gd name="connsiteY2558" fmla="*/ 682702 h 1307854"/>
                  <a:gd name="connsiteX2559" fmla="*/ 104928 w 1529780"/>
                  <a:gd name="connsiteY2559" fmla="*/ 683207 h 1307854"/>
                  <a:gd name="connsiteX2560" fmla="*/ 103807 w 1529780"/>
                  <a:gd name="connsiteY2560" fmla="*/ 686569 h 1307854"/>
                  <a:gd name="connsiteX2561" fmla="*/ 103807 w 1529780"/>
                  <a:gd name="connsiteY2561" fmla="*/ 688474 h 1307854"/>
                  <a:gd name="connsiteX2562" fmla="*/ 102294 w 1529780"/>
                  <a:gd name="connsiteY2562" fmla="*/ 693798 h 1307854"/>
                  <a:gd name="connsiteX2563" fmla="*/ 96691 w 1529780"/>
                  <a:gd name="connsiteY2563" fmla="*/ 699458 h 1307854"/>
                  <a:gd name="connsiteX2564" fmla="*/ 85427 w 1529780"/>
                  <a:gd name="connsiteY2564" fmla="*/ 697216 h 1307854"/>
                  <a:gd name="connsiteX2565" fmla="*/ 84699 w 1529780"/>
                  <a:gd name="connsiteY2565" fmla="*/ 696488 h 1307854"/>
                  <a:gd name="connsiteX2566" fmla="*/ 84138 w 1529780"/>
                  <a:gd name="connsiteY2566" fmla="*/ 695871 h 1307854"/>
                  <a:gd name="connsiteX2567" fmla="*/ 83522 w 1529780"/>
                  <a:gd name="connsiteY2567" fmla="*/ 696488 h 1307854"/>
                  <a:gd name="connsiteX2568" fmla="*/ 76181 w 1529780"/>
                  <a:gd name="connsiteY2568" fmla="*/ 699514 h 1307854"/>
                  <a:gd name="connsiteX2569" fmla="*/ 73940 w 1529780"/>
                  <a:gd name="connsiteY2569" fmla="*/ 699514 h 1307854"/>
                  <a:gd name="connsiteX2570" fmla="*/ 69345 w 1529780"/>
                  <a:gd name="connsiteY2570" fmla="*/ 702596 h 1307854"/>
                  <a:gd name="connsiteX2571" fmla="*/ 67215 w 1529780"/>
                  <a:gd name="connsiteY2571" fmla="*/ 703324 h 1307854"/>
                  <a:gd name="connsiteX2572" fmla="*/ 66543 w 1529780"/>
                  <a:gd name="connsiteY2572" fmla="*/ 703492 h 1307854"/>
                  <a:gd name="connsiteX2573" fmla="*/ 66543 w 1529780"/>
                  <a:gd name="connsiteY2573" fmla="*/ 703492 h 1307854"/>
                  <a:gd name="connsiteX2574" fmla="*/ 65254 w 1529780"/>
                  <a:gd name="connsiteY2574" fmla="*/ 706014 h 1307854"/>
                  <a:gd name="connsiteX2575" fmla="*/ 64637 w 1529780"/>
                  <a:gd name="connsiteY2575" fmla="*/ 707135 h 1307854"/>
                  <a:gd name="connsiteX2576" fmla="*/ 63180 w 1529780"/>
                  <a:gd name="connsiteY2576" fmla="*/ 709264 h 1307854"/>
                  <a:gd name="connsiteX2577" fmla="*/ 61891 w 1529780"/>
                  <a:gd name="connsiteY2577" fmla="*/ 710833 h 1307854"/>
                  <a:gd name="connsiteX2578" fmla="*/ 61331 w 1529780"/>
                  <a:gd name="connsiteY2578" fmla="*/ 711450 h 1307854"/>
                  <a:gd name="connsiteX2579" fmla="*/ 60827 w 1529780"/>
                  <a:gd name="connsiteY2579" fmla="*/ 714700 h 1307854"/>
                  <a:gd name="connsiteX2580" fmla="*/ 60098 w 1529780"/>
                  <a:gd name="connsiteY2580" fmla="*/ 716829 h 1307854"/>
                  <a:gd name="connsiteX2581" fmla="*/ 56008 w 1529780"/>
                  <a:gd name="connsiteY2581" fmla="*/ 722153 h 1307854"/>
                  <a:gd name="connsiteX2582" fmla="*/ 55447 w 1529780"/>
                  <a:gd name="connsiteY2582" fmla="*/ 722545 h 1307854"/>
                  <a:gd name="connsiteX2583" fmla="*/ 54495 w 1529780"/>
                  <a:gd name="connsiteY2583" fmla="*/ 728933 h 1307854"/>
                  <a:gd name="connsiteX2584" fmla="*/ 54158 w 1529780"/>
                  <a:gd name="connsiteY2584" fmla="*/ 729606 h 1307854"/>
                  <a:gd name="connsiteX2585" fmla="*/ 54158 w 1529780"/>
                  <a:gd name="connsiteY2585" fmla="*/ 731455 h 1307854"/>
                  <a:gd name="connsiteX2586" fmla="*/ 53878 w 1529780"/>
                  <a:gd name="connsiteY2586" fmla="*/ 733976 h 1307854"/>
                  <a:gd name="connsiteX2587" fmla="*/ 53486 w 1529780"/>
                  <a:gd name="connsiteY2587" fmla="*/ 735602 h 1307854"/>
                  <a:gd name="connsiteX2588" fmla="*/ 53486 w 1529780"/>
                  <a:gd name="connsiteY2588" fmla="*/ 740085 h 1307854"/>
                  <a:gd name="connsiteX2589" fmla="*/ 50460 w 1529780"/>
                  <a:gd name="connsiteY2589" fmla="*/ 747425 h 1307854"/>
                  <a:gd name="connsiteX2590" fmla="*/ 49003 w 1529780"/>
                  <a:gd name="connsiteY2590" fmla="*/ 748882 h 1307854"/>
                  <a:gd name="connsiteX2591" fmla="*/ 37908 w 1529780"/>
                  <a:gd name="connsiteY2591" fmla="*/ 751180 h 1307854"/>
                  <a:gd name="connsiteX2592" fmla="*/ 37684 w 1529780"/>
                  <a:gd name="connsiteY2592" fmla="*/ 751180 h 1307854"/>
                  <a:gd name="connsiteX2593" fmla="*/ 37684 w 1529780"/>
                  <a:gd name="connsiteY2593" fmla="*/ 755215 h 1307854"/>
                  <a:gd name="connsiteX2594" fmla="*/ 37179 w 1529780"/>
                  <a:gd name="connsiteY2594" fmla="*/ 758465 h 1307854"/>
                  <a:gd name="connsiteX2595" fmla="*/ 36451 w 1529780"/>
                  <a:gd name="connsiteY2595" fmla="*/ 760650 h 1307854"/>
                  <a:gd name="connsiteX2596" fmla="*/ 35890 w 1529780"/>
                  <a:gd name="connsiteY2596" fmla="*/ 761995 h 1307854"/>
                  <a:gd name="connsiteX2597" fmla="*/ 35554 w 1529780"/>
                  <a:gd name="connsiteY2597" fmla="*/ 763116 h 1307854"/>
                  <a:gd name="connsiteX2598" fmla="*/ 32528 w 1529780"/>
                  <a:gd name="connsiteY2598" fmla="*/ 770401 h 1307854"/>
                  <a:gd name="connsiteX2599" fmla="*/ 31799 w 1529780"/>
                  <a:gd name="connsiteY2599" fmla="*/ 771129 h 1307854"/>
                  <a:gd name="connsiteX2600" fmla="*/ 27933 w 1529780"/>
                  <a:gd name="connsiteY2600" fmla="*/ 773595 h 1307854"/>
                  <a:gd name="connsiteX2601" fmla="*/ 27485 w 1529780"/>
                  <a:gd name="connsiteY2601" fmla="*/ 774043 h 1307854"/>
                  <a:gd name="connsiteX2602" fmla="*/ 26476 w 1529780"/>
                  <a:gd name="connsiteY2602" fmla="*/ 774884 h 1307854"/>
                  <a:gd name="connsiteX2603" fmla="*/ 26868 w 1529780"/>
                  <a:gd name="connsiteY2603" fmla="*/ 775780 h 1307854"/>
                  <a:gd name="connsiteX2604" fmla="*/ 28325 w 1529780"/>
                  <a:gd name="connsiteY2604" fmla="*/ 779367 h 1307854"/>
                  <a:gd name="connsiteX2605" fmla="*/ 28942 w 1529780"/>
                  <a:gd name="connsiteY2605" fmla="*/ 781496 h 1307854"/>
                  <a:gd name="connsiteX2606" fmla="*/ 29782 w 1529780"/>
                  <a:gd name="connsiteY2606" fmla="*/ 785867 h 1307854"/>
                  <a:gd name="connsiteX2607" fmla="*/ 30118 w 1529780"/>
                  <a:gd name="connsiteY2607" fmla="*/ 786483 h 1307854"/>
                  <a:gd name="connsiteX2608" fmla="*/ 32584 w 1529780"/>
                  <a:gd name="connsiteY2608" fmla="*/ 791415 h 1307854"/>
                  <a:gd name="connsiteX2609" fmla="*/ 36338 w 1529780"/>
                  <a:gd name="connsiteY2609" fmla="*/ 796402 h 1307854"/>
                  <a:gd name="connsiteX2610" fmla="*/ 38412 w 1529780"/>
                  <a:gd name="connsiteY2610" fmla="*/ 802622 h 1307854"/>
                  <a:gd name="connsiteX2611" fmla="*/ 38412 w 1529780"/>
                  <a:gd name="connsiteY2611" fmla="*/ 803351 h 1307854"/>
                  <a:gd name="connsiteX2612" fmla="*/ 33537 w 1529780"/>
                  <a:gd name="connsiteY2612" fmla="*/ 812149 h 1307854"/>
                  <a:gd name="connsiteX2613" fmla="*/ 33593 w 1529780"/>
                  <a:gd name="connsiteY2613" fmla="*/ 812261 h 1307854"/>
                  <a:gd name="connsiteX2614" fmla="*/ 34265 w 1529780"/>
                  <a:gd name="connsiteY2614" fmla="*/ 814278 h 1307854"/>
                  <a:gd name="connsiteX2615" fmla="*/ 35778 w 1529780"/>
                  <a:gd name="connsiteY2615" fmla="*/ 816463 h 1307854"/>
                  <a:gd name="connsiteX2616" fmla="*/ 36675 w 1529780"/>
                  <a:gd name="connsiteY2616" fmla="*/ 817024 h 1307854"/>
                  <a:gd name="connsiteX2617" fmla="*/ 38524 w 1529780"/>
                  <a:gd name="connsiteY2617" fmla="*/ 817976 h 1307854"/>
                  <a:gd name="connsiteX2618" fmla="*/ 44632 w 1529780"/>
                  <a:gd name="connsiteY2618" fmla="*/ 820274 h 1307854"/>
                  <a:gd name="connsiteX2619" fmla="*/ 46762 w 1529780"/>
                  <a:gd name="connsiteY2619" fmla="*/ 821339 h 1307854"/>
                  <a:gd name="connsiteX2620" fmla="*/ 47546 w 1529780"/>
                  <a:gd name="connsiteY2620" fmla="*/ 821899 h 1307854"/>
                  <a:gd name="connsiteX2621" fmla="*/ 51020 w 1529780"/>
                  <a:gd name="connsiteY2621" fmla="*/ 822908 h 1307854"/>
                  <a:gd name="connsiteX2622" fmla="*/ 52813 w 1529780"/>
                  <a:gd name="connsiteY2622" fmla="*/ 823580 h 1307854"/>
                  <a:gd name="connsiteX2623" fmla="*/ 54270 w 1529780"/>
                  <a:gd name="connsiteY2623" fmla="*/ 824309 h 1307854"/>
                  <a:gd name="connsiteX2624" fmla="*/ 56960 w 1529780"/>
                  <a:gd name="connsiteY2624" fmla="*/ 826270 h 1307854"/>
                  <a:gd name="connsiteX2625" fmla="*/ 59090 w 1529780"/>
                  <a:gd name="connsiteY2625" fmla="*/ 828399 h 1307854"/>
                  <a:gd name="connsiteX2626" fmla="*/ 60827 w 1529780"/>
                  <a:gd name="connsiteY2626" fmla="*/ 830697 h 1307854"/>
                  <a:gd name="connsiteX2627" fmla="*/ 65142 w 1529780"/>
                  <a:gd name="connsiteY2627" fmla="*/ 833387 h 1307854"/>
                  <a:gd name="connsiteX2628" fmla="*/ 68280 w 1529780"/>
                  <a:gd name="connsiteY2628" fmla="*/ 836413 h 1307854"/>
                  <a:gd name="connsiteX2629" fmla="*/ 69737 w 1529780"/>
                  <a:gd name="connsiteY2629" fmla="*/ 838542 h 1307854"/>
                  <a:gd name="connsiteX2630" fmla="*/ 71026 w 1529780"/>
                  <a:gd name="connsiteY2630" fmla="*/ 841344 h 1307854"/>
                  <a:gd name="connsiteX2631" fmla="*/ 71138 w 1529780"/>
                  <a:gd name="connsiteY2631" fmla="*/ 841456 h 1307854"/>
                  <a:gd name="connsiteX2632" fmla="*/ 72707 w 1529780"/>
                  <a:gd name="connsiteY2632" fmla="*/ 842745 h 1307854"/>
                  <a:gd name="connsiteX2633" fmla="*/ 76293 w 1529780"/>
                  <a:gd name="connsiteY2633" fmla="*/ 846331 h 1307854"/>
                  <a:gd name="connsiteX2634" fmla="*/ 76293 w 1529780"/>
                  <a:gd name="connsiteY2634" fmla="*/ 860957 h 1307854"/>
                  <a:gd name="connsiteX2635" fmla="*/ 76293 w 1529780"/>
                  <a:gd name="connsiteY2635" fmla="*/ 860957 h 1307854"/>
                  <a:gd name="connsiteX2636" fmla="*/ 76013 w 1529780"/>
                  <a:gd name="connsiteY2636" fmla="*/ 861405 h 1307854"/>
                  <a:gd name="connsiteX2637" fmla="*/ 76461 w 1529780"/>
                  <a:gd name="connsiteY2637" fmla="*/ 864431 h 1307854"/>
                  <a:gd name="connsiteX2638" fmla="*/ 76461 w 1529780"/>
                  <a:gd name="connsiteY2638" fmla="*/ 865160 h 1307854"/>
                  <a:gd name="connsiteX2639" fmla="*/ 75396 w 1529780"/>
                  <a:gd name="connsiteY2639" fmla="*/ 869755 h 1307854"/>
                  <a:gd name="connsiteX2640" fmla="*/ 74668 w 1529780"/>
                  <a:gd name="connsiteY2640" fmla="*/ 871212 h 1307854"/>
                  <a:gd name="connsiteX2641" fmla="*/ 73491 w 1529780"/>
                  <a:gd name="connsiteY2641" fmla="*/ 873061 h 1307854"/>
                  <a:gd name="connsiteX2642" fmla="*/ 75789 w 1529780"/>
                  <a:gd name="connsiteY2642" fmla="*/ 873902 h 1307854"/>
                  <a:gd name="connsiteX2643" fmla="*/ 77246 w 1529780"/>
                  <a:gd name="connsiteY2643" fmla="*/ 874630 h 1307854"/>
                  <a:gd name="connsiteX2644" fmla="*/ 82401 w 1529780"/>
                  <a:gd name="connsiteY2644" fmla="*/ 880570 h 1307854"/>
                  <a:gd name="connsiteX2645" fmla="*/ 83130 w 1529780"/>
                  <a:gd name="connsiteY2645" fmla="*/ 882699 h 1307854"/>
                  <a:gd name="connsiteX2646" fmla="*/ 83522 w 1529780"/>
                  <a:gd name="connsiteY2646" fmla="*/ 887687 h 1307854"/>
                  <a:gd name="connsiteX2647" fmla="*/ 83242 w 1529780"/>
                  <a:gd name="connsiteY2647" fmla="*/ 889480 h 1307854"/>
                  <a:gd name="connsiteX2648" fmla="*/ 83858 w 1529780"/>
                  <a:gd name="connsiteY2648" fmla="*/ 891329 h 1307854"/>
                  <a:gd name="connsiteX2649" fmla="*/ 79767 w 1529780"/>
                  <a:gd name="connsiteY2649" fmla="*/ 903209 h 1307854"/>
                  <a:gd name="connsiteX2650" fmla="*/ 77414 w 1529780"/>
                  <a:gd name="connsiteY2650" fmla="*/ 904834 h 1307854"/>
                  <a:gd name="connsiteX2651" fmla="*/ 76966 w 1529780"/>
                  <a:gd name="connsiteY2651" fmla="*/ 905114 h 1307854"/>
                  <a:gd name="connsiteX2652" fmla="*/ 76797 w 1529780"/>
                  <a:gd name="connsiteY2652" fmla="*/ 906851 h 1307854"/>
                  <a:gd name="connsiteX2653" fmla="*/ 76854 w 1529780"/>
                  <a:gd name="connsiteY2653" fmla="*/ 906908 h 1307854"/>
                  <a:gd name="connsiteX2654" fmla="*/ 78311 w 1529780"/>
                  <a:gd name="connsiteY2654" fmla="*/ 908365 h 1307854"/>
                  <a:gd name="connsiteX2655" fmla="*/ 80048 w 1529780"/>
                  <a:gd name="connsiteY2655" fmla="*/ 910662 h 1307854"/>
                  <a:gd name="connsiteX2656" fmla="*/ 82065 w 1529780"/>
                  <a:gd name="connsiteY2656" fmla="*/ 911054 h 1307854"/>
                  <a:gd name="connsiteX2657" fmla="*/ 83914 w 1529780"/>
                  <a:gd name="connsiteY2657" fmla="*/ 911054 h 1307854"/>
                  <a:gd name="connsiteX2658" fmla="*/ 87725 w 1529780"/>
                  <a:gd name="connsiteY2658" fmla="*/ 911783 h 1307854"/>
                  <a:gd name="connsiteX2659" fmla="*/ 91311 w 1529780"/>
                  <a:gd name="connsiteY2659" fmla="*/ 913240 h 1307854"/>
                  <a:gd name="connsiteX2660" fmla="*/ 94786 w 1529780"/>
                  <a:gd name="connsiteY2660" fmla="*/ 915537 h 1307854"/>
                  <a:gd name="connsiteX2661" fmla="*/ 95514 w 1529780"/>
                  <a:gd name="connsiteY2661" fmla="*/ 916266 h 1307854"/>
                  <a:gd name="connsiteX2662" fmla="*/ 98540 w 1529780"/>
                  <a:gd name="connsiteY2662" fmla="*/ 923551 h 1307854"/>
                  <a:gd name="connsiteX2663" fmla="*/ 98540 w 1529780"/>
                  <a:gd name="connsiteY2663" fmla="*/ 925008 h 1307854"/>
                  <a:gd name="connsiteX2664" fmla="*/ 97811 w 1529780"/>
                  <a:gd name="connsiteY2664" fmla="*/ 928818 h 1307854"/>
                  <a:gd name="connsiteX2665" fmla="*/ 96859 w 1529780"/>
                  <a:gd name="connsiteY2665" fmla="*/ 933021 h 1307854"/>
                  <a:gd name="connsiteX2666" fmla="*/ 97475 w 1529780"/>
                  <a:gd name="connsiteY2666" fmla="*/ 934086 h 1307854"/>
                  <a:gd name="connsiteX2667" fmla="*/ 98204 w 1529780"/>
                  <a:gd name="connsiteY2667" fmla="*/ 935543 h 1307854"/>
                  <a:gd name="connsiteX2668" fmla="*/ 99268 w 1529780"/>
                  <a:gd name="connsiteY2668" fmla="*/ 940138 h 1307854"/>
                  <a:gd name="connsiteX2669" fmla="*/ 99268 w 1529780"/>
                  <a:gd name="connsiteY2669" fmla="*/ 942267 h 1307854"/>
                  <a:gd name="connsiteX2670" fmla="*/ 98204 w 1529780"/>
                  <a:gd name="connsiteY2670" fmla="*/ 946806 h 1307854"/>
                  <a:gd name="connsiteX2671" fmla="*/ 98708 w 1529780"/>
                  <a:gd name="connsiteY2671" fmla="*/ 948375 h 1307854"/>
                  <a:gd name="connsiteX2672" fmla="*/ 99212 w 1529780"/>
                  <a:gd name="connsiteY2672" fmla="*/ 951625 h 1307854"/>
                  <a:gd name="connsiteX2673" fmla="*/ 99212 w 1529780"/>
                  <a:gd name="connsiteY2673" fmla="*/ 953082 h 1307854"/>
                  <a:gd name="connsiteX2674" fmla="*/ 96186 w 1529780"/>
                  <a:gd name="connsiteY2674" fmla="*/ 960367 h 1307854"/>
                  <a:gd name="connsiteX2675" fmla="*/ 95906 w 1529780"/>
                  <a:gd name="connsiteY2675" fmla="*/ 960647 h 1307854"/>
                  <a:gd name="connsiteX2676" fmla="*/ 85595 w 1529780"/>
                  <a:gd name="connsiteY2676" fmla="*/ 966251 h 1307854"/>
                  <a:gd name="connsiteX2677" fmla="*/ 84923 w 1529780"/>
                  <a:gd name="connsiteY2677" fmla="*/ 966475 h 1307854"/>
                  <a:gd name="connsiteX2678" fmla="*/ 82793 w 1529780"/>
                  <a:gd name="connsiteY2678" fmla="*/ 967204 h 1307854"/>
                  <a:gd name="connsiteX2679" fmla="*/ 81953 w 1529780"/>
                  <a:gd name="connsiteY2679" fmla="*/ 967428 h 1307854"/>
                  <a:gd name="connsiteX2680" fmla="*/ 80888 w 1529780"/>
                  <a:gd name="connsiteY2680" fmla="*/ 971350 h 1307854"/>
                  <a:gd name="connsiteX2681" fmla="*/ 80160 w 1529780"/>
                  <a:gd name="connsiteY2681" fmla="*/ 972807 h 1307854"/>
                  <a:gd name="connsiteX2682" fmla="*/ 76237 w 1529780"/>
                  <a:gd name="connsiteY2682" fmla="*/ 977066 h 1307854"/>
                  <a:gd name="connsiteX2683" fmla="*/ 73715 w 1529780"/>
                  <a:gd name="connsiteY2683" fmla="*/ 978579 h 1307854"/>
                  <a:gd name="connsiteX2684" fmla="*/ 72483 w 1529780"/>
                  <a:gd name="connsiteY2684" fmla="*/ 979812 h 1307854"/>
                  <a:gd name="connsiteX2685" fmla="*/ 70465 w 1529780"/>
                  <a:gd name="connsiteY2685" fmla="*/ 981381 h 1307854"/>
                  <a:gd name="connsiteX2686" fmla="*/ 66879 w 1529780"/>
                  <a:gd name="connsiteY2686" fmla="*/ 983511 h 1307854"/>
                  <a:gd name="connsiteX2687" fmla="*/ 64974 w 1529780"/>
                  <a:gd name="connsiteY2687" fmla="*/ 984407 h 1307854"/>
                  <a:gd name="connsiteX2688" fmla="*/ 65142 w 1529780"/>
                  <a:gd name="connsiteY2688" fmla="*/ 984687 h 1307854"/>
                  <a:gd name="connsiteX2689" fmla="*/ 65590 w 1529780"/>
                  <a:gd name="connsiteY2689" fmla="*/ 985360 h 1307854"/>
                  <a:gd name="connsiteX2690" fmla="*/ 67047 w 1529780"/>
                  <a:gd name="connsiteY2690" fmla="*/ 986481 h 1307854"/>
                  <a:gd name="connsiteX2691" fmla="*/ 71194 w 1529780"/>
                  <a:gd name="connsiteY2691" fmla="*/ 994774 h 1307854"/>
                  <a:gd name="connsiteX2692" fmla="*/ 71194 w 1529780"/>
                  <a:gd name="connsiteY2692" fmla="*/ 995502 h 1307854"/>
                  <a:gd name="connsiteX2693" fmla="*/ 71194 w 1529780"/>
                  <a:gd name="connsiteY2693" fmla="*/ 995727 h 1307854"/>
                  <a:gd name="connsiteX2694" fmla="*/ 73435 w 1529780"/>
                  <a:gd name="connsiteY2694" fmla="*/ 997912 h 1307854"/>
                  <a:gd name="connsiteX2695" fmla="*/ 75565 w 1529780"/>
                  <a:gd name="connsiteY2695" fmla="*/ 1000770 h 1307854"/>
                  <a:gd name="connsiteX2696" fmla="*/ 77414 w 1529780"/>
                  <a:gd name="connsiteY2696" fmla="*/ 1009232 h 1307854"/>
                  <a:gd name="connsiteX2697" fmla="*/ 77638 w 1529780"/>
                  <a:gd name="connsiteY2697" fmla="*/ 1009568 h 1307854"/>
                  <a:gd name="connsiteX2698" fmla="*/ 79095 w 1529780"/>
                  <a:gd name="connsiteY2698" fmla="*/ 1014891 h 1307854"/>
                  <a:gd name="connsiteX2699" fmla="*/ 79095 w 1529780"/>
                  <a:gd name="connsiteY2699" fmla="*/ 1016741 h 1307854"/>
                  <a:gd name="connsiteX2700" fmla="*/ 79599 w 1529780"/>
                  <a:gd name="connsiteY2700" fmla="*/ 1019318 h 1307854"/>
                  <a:gd name="connsiteX2701" fmla="*/ 76910 w 1529780"/>
                  <a:gd name="connsiteY2701" fmla="*/ 1028509 h 1307854"/>
                  <a:gd name="connsiteX2702" fmla="*/ 76910 w 1529780"/>
                  <a:gd name="connsiteY2702" fmla="*/ 1028509 h 1307854"/>
                  <a:gd name="connsiteX2703" fmla="*/ 76910 w 1529780"/>
                  <a:gd name="connsiteY2703" fmla="*/ 1029965 h 1307854"/>
                  <a:gd name="connsiteX2704" fmla="*/ 76910 w 1529780"/>
                  <a:gd name="connsiteY2704" fmla="*/ 1030414 h 1307854"/>
                  <a:gd name="connsiteX2705" fmla="*/ 80384 w 1529780"/>
                  <a:gd name="connsiteY2705" fmla="*/ 1032711 h 1307854"/>
                  <a:gd name="connsiteX2706" fmla="*/ 81112 w 1529780"/>
                  <a:gd name="connsiteY2706" fmla="*/ 1033440 h 1307854"/>
                  <a:gd name="connsiteX2707" fmla="*/ 84026 w 1529780"/>
                  <a:gd name="connsiteY2707" fmla="*/ 1042126 h 1307854"/>
                  <a:gd name="connsiteX2708" fmla="*/ 85875 w 1529780"/>
                  <a:gd name="connsiteY2708" fmla="*/ 1044759 h 1307854"/>
                  <a:gd name="connsiteX2709" fmla="*/ 87332 w 1529780"/>
                  <a:gd name="connsiteY2709" fmla="*/ 1047617 h 1307854"/>
                  <a:gd name="connsiteX2710" fmla="*/ 87332 w 1529780"/>
                  <a:gd name="connsiteY2710" fmla="*/ 1056863 h 1307854"/>
                  <a:gd name="connsiteX2711" fmla="*/ 86604 w 1529780"/>
                  <a:gd name="connsiteY2711" fmla="*/ 1058320 h 1307854"/>
                  <a:gd name="connsiteX2712" fmla="*/ 82009 w 1529780"/>
                  <a:gd name="connsiteY2712" fmla="*/ 1062971 h 1307854"/>
                  <a:gd name="connsiteX2713" fmla="*/ 80552 w 1529780"/>
                  <a:gd name="connsiteY2713" fmla="*/ 1063700 h 1307854"/>
                  <a:gd name="connsiteX2714" fmla="*/ 77974 w 1529780"/>
                  <a:gd name="connsiteY2714" fmla="*/ 1064597 h 1307854"/>
                  <a:gd name="connsiteX2715" fmla="*/ 76854 w 1529780"/>
                  <a:gd name="connsiteY2715" fmla="*/ 1064821 h 1307854"/>
                  <a:gd name="connsiteX2716" fmla="*/ 76293 w 1529780"/>
                  <a:gd name="connsiteY2716" fmla="*/ 1065101 h 1307854"/>
                  <a:gd name="connsiteX2717" fmla="*/ 73603 w 1529780"/>
                  <a:gd name="connsiteY2717" fmla="*/ 1067174 h 1307854"/>
                  <a:gd name="connsiteX2718" fmla="*/ 68336 w 1529780"/>
                  <a:gd name="connsiteY2718" fmla="*/ 1071937 h 1307854"/>
                  <a:gd name="connsiteX2719" fmla="*/ 65086 w 1529780"/>
                  <a:gd name="connsiteY2719" fmla="*/ 1073170 h 1307854"/>
                  <a:gd name="connsiteX2720" fmla="*/ 61499 w 1529780"/>
                  <a:gd name="connsiteY2720" fmla="*/ 1073899 h 1307854"/>
                  <a:gd name="connsiteX2721" fmla="*/ 59706 w 1529780"/>
                  <a:gd name="connsiteY2721" fmla="*/ 1074123 h 1307854"/>
                  <a:gd name="connsiteX2722" fmla="*/ 59258 w 1529780"/>
                  <a:gd name="connsiteY2722" fmla="*/ 1074291 h 1307854"/>
                  <a:gd name="connsiteX2723" fmla="*/ 57745 w 1529780"/>
                  <a:gd name="connsiteY2723" fmla="*/ 1075692 h 1307854"/>
                  <a:gd name="connsiteX2724" fmla="*/ 55952 w 1529780"/>
                  <a:gd name="connsiteY2724" fmla="*/ 1077037 h 1307854"/>
                  <a:gd name="connsiteX2725" fmla="*/ 54999 w 1529780"/>
                  <a:gd name="connsiteY2725" fmla="*/ 1083537 h 1307854"/>
                  <a:gd name="connsiteX2726" fmla="*/ 53598 w 1529780"/>
                  <a:gd name="connsiteY2726" fmla="*/ 1086395 h 1307854"/>
                  <a:gd name="connsiteX2727" fmla="*/ 51637 w 1529780"/>
                  <a:gd name="connsiteY2727" fmla="*/ 1089085 h 1307854"/>
                  <a:gd name="connsiteX2728" fmla="*/ 49227 w 1529780"/>
                  <a:gd name="connsiteY2728" fmla="*/ 1091494 h 1307854"/>
                  <a:gd name="connsiteX2729" fmla="*/ 48499 w 1529780"/>
                  <a:gd name="connsiteY2729" fmla="*/ 1092895 h 1307854"/>
                  <a:gd name="connsiteX2730" fmla="*/ 48219 w 1529780"/>
                  <a:gd name="connsiteY2730" fmla="*/ 1093400 h 1307854"/>
                  <a:gd name="connsiteX2731" fmla="*/ 51805 w 1529780"/>
                  <a:gd name="connsiteY2731" fmla="*/ 1096370 h 1307854"/>
                  <a:gd name="connsiteX2732" fmla="*/ 55896 w 1529780"/>
                  <a:gd name="connsiteY2732" fmla="*/ 1098891 h 1307854"/>
                  <a:gd name="connsiteX2733" fmla="*/ 58529 w 1529780"/>
                  <a:gd name="connsiteY2733" fmla="*/ 1101525 h 1307854"/>
                  <a:gd name="connsiteX2734" fmla="*/ 59034 w 1529780"/>
                  <a:gd name="connsiteY2734" fmla="*/ 1101245 h 1307854"/>
                  <a:gd name="connsiteX2735" fmla="*/ 60379 w 1529780"/>
                  <a:gd name="connsiteY2735" fmla="*/ 1100685 h 1307854"/>
                  <a:gd name="connsiteX2736" fmla="*/ 63349 w 1529780"/>
                  <a:gd name="connsiteY2736" fmla="*/ 1099676 h 1307854"/>
                  <a:gd name="connsiteX2737" fmla="*/ 64357 w 1529780"/>
                  <a:gd name="connsiteY2737" fmla="*/ 1099003 h 1307854"/>
                  <a:gd name="connsiteX2738" fmla="*/ 74724 w 1529780"/>
                  <a:gd name="connsiteY2738" fmla="*/ 1098387 h 1307854"/>
                  <a:gd name="connsiteX2739" fmla="*/ 75509 w 1529780"/>
                  <a:gd name="connsiteY2739" fmla="*/ 1098779 h 1307854"/>
                  <a:gd name="connsiteX2740" fmla="*/ 76573 w 1529780"/>
                  <a:gd name="connsiteY2740" fmla="*/ 1098723 h 1307854"/>
                  <a:gd name="connsiteX2741" fmla="*/ 80888 w 1529780"/>
                  <a:gd name="connsiteY2741" fmla="*/ 1098723 h 1307854"/>
                  <a:gd name="connsiteX2742" fmla="*/ 83410 w 1529780"/>
                  <a:gd name="connsiteY2742" fmla="*/ 1099059 h 1307854"/>
                  <a:gd name="connsiteX2743" fmla="*/ 86268 w 1529780"/>
                  <a:gd name="connsiteY2743" fmla="*/ 1099788 h 1307854"/>
                  <a:gd name="connsiteX2744" fmla="*/ 87557 w 1529780"/>
                  <a:gd name="connsiteY2744" fmla="*/ 1100180 h 1307854"/>
                  <a:gd name="connsiteX2745" fmla="*/ 90975 w 1529780"/>
                  <a:gd name="connsiteY2745" fmla="*/ 1100180 h 1307854"/>
                  <a:gd name="connsiteX2746" fmla="*/ 94786 w 1529780"/>
                  <a:gd name="connsiteY2746" fmla="*/ 1100909 h 1307854"/>
                  <a:gd name="connsiteX2747" fmla="*/ 101958 w 1529780"/>
                  <a:gd name="connsiteY2747" fmla="*/ 1103767 h 1307854"/>
                  <a:gd name="connsiteX2748" fmla="*/ 108234 w 1529780"/>
                  <a:gd name="connsiteY2748" fmla="*/ 1111276 h 1307854"/>
                  <a:gd name="connsiteX2749" fmla="*/ 108346 w 1529780"/>
                  <a:gd name="connsiteY2749" fmla="*/ 1111892 h 1307854"/>
                  <a:gd name="connsiteX2750" fmla="*/ 109803 w 1529780"/>
                  <a:gd name="connsiteY2750" fmla="*/ 1112340 h 1307854"/>
                  <a:gd name="connsiteX2751" fmla="*/ 113334 w 1529780"/>
                  <a:gd name="connsiteY2751" fmla="*/ 1112340 h 1307854"/>
                  <a:gd name="connsiteX2752" fmla="*/ 114959 w 1529780"/>
                  <a:gd name="connsiteY2752" fmla="*/ 1111948 h 1307854"/>
                  <a:gd name="connsiteX2753" fmla="*/ 117481 w 1529780"/>
                  <a:gd name="connsiteY2753" fmla="*/ 1111612 h 1307854"/>
                  <a:gd name="connsiteX2754" fmla="*/ 118209 w 1529780"/>
                  <a:gd name="connsiteY2754" fmla="*/ 1111612 h 1307854"/>
                  <a:gd name="connsiteX2755" fmla="*/ 119050 w 1529780"/>
                  <a:gd name="connsiteY2755" fmla="*/ 1111668 h 1307854"/>
                  <a:gd name="connsiteX2756" fmla="*/ 121459 w 1529780"/>
                  <a:gd name="connsiteY2756" fmla="*/ 1110267 h 1307854"/>
                  <a:gd name="connsiteX2757" fmla="*/ 130425 w 1529780"/>
                  <a:gd name="connsiteY2757" fmla="*/ 1110771 h 1307854"/>
                  <a:gd name="connsiteX2758" fmla="*/ 135188 w 1529780"/>
                  <a:gd name="connsiteY2758" fmla="*/ 1107577 h 1307854"/>
                  <a:gd name="connsiteX2759" fmla="*/ 133787 w 1529780"/>
                  <a:gd name="connsiteY2759" fmla="*/ 1105784 h 1307854"/>
                  <a:gd name="connsiteX2760" fmla="*/ 133003 w 1529780"/>
                  <a:gd name="connsiteY2760" fmla="*/ 1105392 h 1307854"/>
                  <a:gd name="connsiteX2761" fmla="*/ 130313 w 1529780"/>
                  <a:gd name="connsiteY2761" fmla="*/ 1103486 h 1307854"/>
                  <a:gd name="connsiteX2762" fmla="*/ 127399 w 1529780"/>
                  <a:gd name="connsiteY2762" fmla="*/ 1100572 h 1307854"/>
                  <a:gd name="connsiteX2763" fmla="*/ 124373 w 1529780"/>
                  <a:gd name="connsiteY2763" fmla="*/ 1093288 h 1307854"/>
                  <a:gd name="connsiteX2764" fmla="*/ 124373 w 1529780"/>
                  <a:gd name="connsiteY2764" fmla="*/ 1088244 h 1307854"/>
                  <a:gd name="connsiteX2765" fmla="*/ 124878 w 1529780"/>
                  <a:gd name="connsiteY2765" fmla="*/ 1084994 h 1307854"/>
                  <a:gd name="connsiteX2766" fmla="*/ 125046 w 1529780"/>
                  <a:gd name="connsiteY2766" fmla="*/ 1084434 h 1307854"/>
                  <a:gd name="connsiteX2767" fmla="*/ 126951 w 1529780"/>
                  <a:gd name="connsiteY2767" fmla="*/ 1078662 h 1307854"/>
                  <a:gd name="connsiteX2768" fmla="*/ 127567 w 1529780"/>
                  <a:gd name="connsiteY2768" fmla="*/ 1077205 h 1307854"/>
                  <a:gd name="connsiteX2769" fmla="*/ 128296 w 1529780"/>
                  <a:gd name="connsiteY2769" fmla="*/ 1075748 h 1307854"/>
                  <a:gd name="connsiteX2770" fmla="*/ 134292 w 1529780"/>
                  <a:gd name="connsiteY2770" fmla="*/ 1070537 h 1307854"/>
                  <a:gd name="connsiteX2771" fmla="*/ 140792 w 1529780"/>
                  <a:gd name="connsiteY2771" fmla="*/ 1070537 h 1307854"/>
                  <a:gd name="connsiteX2772" fmla="*/ 140848 w 1529780"/>
                  <a:gd name="connsiteY2772" fmla="*/ 1070480 h 1307854"/>
                  <a:gd name="connsiteX2773" fmla="*/ 143818 w 1529780"/>
                  <a:gd name="connsiteY2773" fmla="*/ 1063700 h 1307854"/>
                  <a:gd name="connsiteX2774" fmla="*/ 144546 w 1529780"/>
                  <a:gd name="connsiteY2774" fmla="*/ 1062971 h 1307854"/>
                  <a:gd name="connsiteX2775" fmla="*/ 147180 w 1529780"/>
                  <a:gd name="connsiteY2775" fmla="*/ 1061066 h 1307854"/>
                  <a:gd name="connsiteX2776" fmla="*/ 152728 w 1529780"/>
                  <a:gd name="connsiteY2776" fmla="*/ 1057984 h 1307854"/>
                  <a:gd name="connsiteX2777" fmla="*/ 158276 w 1529780"/>
                  <a:gd name="connsiteY2777" fmla="*/ 1056359 h 1307854"/>
                  <a:gd name="connsiteX2778" fmla="*/ 159004 w 1529780"/>
                  <a:gd name="connsiteY2778" fmla="*/ 1056359 h 1307854"/>
                  <a:gd name="connsiteX2779" fmla="*/ 166289 w 1529780"/>
                  <a:gd name="connsiteY2779" fmla="*/ 1059385 h 1307854"/>
                  <a:gd name="connsiteX2780" fmla="*/ 167018 w 1529780"/>
                  <a:gd name="connsiteY2780" fmla="*/ 1060113 h 1307854"/>
                  <a:gd name="connsiteX2781" fmla="*/ 169371 w 1529780"/>
                  <a:gd name="connsiteY2781" fmla="*/ 1063700 h 1307854"/>
                  <a:gd name="connsiteX2782" fmla="*/ 171220 w 1529780"/>
                  <a:gd name="connsiteY2782" fmla="*/ 1063532 h 1307854"/>
                  <a:gd name="connsiteX2783" fmla="*/ 171949 w 1529780"/>
                  <a:gd name="connsiteY2783" fmla="*/ 1063532 h 1307854"/>
                  <a:gd name="connsiteX2784" fmla="*/ 172397 w 1529780"/>
                  <a:gd name="connsiteY2784" fmla="*/ 1063532 h 1307854"/>
                  <a:gd name="connsiteX2785" fmla="*/ 173798 w 1529780"/>
                  <a:gd name="connsiteY2785" fmla="*/ 1062859 h 1307854"/>
                  <a:gd name="connsiteX2786" fmla="*/ 179122 w 1529780"/>
                  <a:gd name="connsiteY2786" fmla="*/ 1061402 h 1307854"/>
                  <a:gd name="connsiteX2787" fmla="*/ 180579 w 1529780"/>
                  <a:gd name="connsiteY2787" fmla="*/ 1061402 h 1307854"/>
                  <a:gd name="connsiteX2788" fmla="*/ 184669 w 1529780"/>
                  <a:gd name="connsiteY2788" fmla="*/ 1062243 h 1307854"/>
                  <a:gd name="connsiteX2789" fmla="*/ 186294 w 1529780"/>
                  <a:gd name="connsiteY2789" fmla="*/ 1062131 h 1307854"/>
                  <a:gd name="connsiteX2790" fmla="*/ 187751 w 1529780"/>
                  <a:gd name="connsiteY2790" fmla="*/ 1062131 h 1307854"/>
                  <a:gd name="connsiteX2791" fmla="*/ 193635 w 1529780"/>
                  <a:gd name="connsiteY2791" fmla="*/ 1063980 h 1307854"/>
                  <a:gd name="connsiteX2792" fmla="*/ 193523 w 1529780"/>
                  <a:gd name="connsiteY2792" fmla="*/ 1063476 h 1307854"/>
                  <a:gd name="connsiteX2793" fmla="*/ 194308 w 1529780"/>
                  <a:gd name="connsiteY2793" fmla="*/ 1056359 h 1307854"/>
                  <a:gd name="connsiteX2794" fmla="*/ 195036 w 1529780"/>
                  <a:gd name="connsiteY2794" fmla="*/ 1054902 h 1307854"/>
                  <a:gd name="connsiteX2795" fmla="*/ 198118 w 1529780"/>
                  <a:gd name="connsiteY2795" fmla="*/ 1051204 h 1307854"/>
                  <a:gd name="connsiteX2796" fmla="*/ 198623 w 1529780"/>
                  <a:gd name="connsiteY2796" fmla="*/ 1050531 h 1307854"/>
                  <a:gd name="connsiteX2797" fmla="*/ 201536 w 1529780"/>
                  <a:gd name="connsiteY2797" fmla="*/ 1047225 h 1307854"/>
                  <a:gd name="connsiteX2798" fmla="*/ 206804 w 1529780"/>
                  <a:gd name="connsiteY2798" fmla="*/ 1040893 h 1307854"/>
                  <a:gd name="connsiteX2799" fmla="*/ 207084 w 1529780"/>
                  <a:gd name="connsiteY2799" fmla="*/ 1040781 h 1307854"/>
                  <a:gd name="connsiteX2800" fmla="*/ 209157 w 1529780"/>
                  <a:gd name="connsiteY2800" fmla="*/ 1037867 h 1307854"/>
                  <a:gd name="connsiteX2801" fmla="*/ 209886 w 1529780"/>
                  <a:gd name="connsiteY2801" fmla="*/ 1037138 h 1307854"/>
                  <a:gd name="connsiteX2802" fmla="*/ 210783 w 1529780"/>
                  <a:gd name="connsiteY2802" fmla="*/ 1036354 h 1307854"/>
                  <a:gd name="connsiteX2803" fmla="*/ 210839 w 1529780"/>
                  <a:gd name="connsiteY2803" fmla="*/ 1036242 h 1307854"/>
                  <a:gd name="connsiteX2804" fmla="*/ 220085 w 1529780"/>
                  <a:gd name="connsiteY2804" fmla="*/ 1030526 h 1307854"/>
                  <a:gd name="connsiteX2805" fmla="*/ 222943 w 1529780"/>
                  <a:gd name="connsiteY2805" fmla="*/ 1030526 h 1307854"/>
                  <a:gd name="connsiteX2806" fmla="*/ 224063 w 1529780"/>
                  <a:gd name="connsiteY2806" fmla="*/ 1030582 h 1307854"/>
                  <a:gd name="connsiteX2807" fmla="*/ 227986 w 1529780"/>
                  <a:gd name="connsiteY2807" fmla="*/ 1029797 h 1307854"/>
                  <a:gd name="connsiteX2808" fmla="*/ 230844 w 1529780"/>
                  <a:gd name="connsiteY2808" fmla="*/ 1029797 h 1307854"/>
                  <a:gd name="connsiteX2809" fmla="*/ 238745 w 1529780"/>
                  <a:gd name="connsiteY2809" fmla="*/ 1033496 h 1307854"/>
                  <a:gd name="connsiteX2810" fmla="*/ 239194 w 1529780"/>
                  <a:gd name="connsiteY2810" fmla="*/ 1032655 h 1307854"/>
                  <a:gd name="connsiteX2811" fmla="*/ 248776 w 1529780"/>
                  <a:gd name="connsiteY2811" fmla="*/ 1026211 h 1307854"/>
                  <a:gd name="connsiteX2812" fmla="*/ 252362 w 1529780"/>
                  <a:gd name="connsiteY2812" fmla="*/ 1026211 h 1307854"/>
                  <a:gd name="connsiteX2813" fmla="*/ 256341 w 1529780"/>
                  <a:gd name="connsiteY2813" fmla="*/ 1026995 h 1307854"/>
                  <a:gd name="connsiteX2814" fmla="*/ 261720 w 1529780"/>
                  <a:gd name="connsiteY2814" fmla="*/ 1025482 h 1307854"/>
                  <a:gd name="connsiteX2815" fmla="*/ 262449 w 1529780"/>
                  <a:gd name="connsiteY2815" fmla="*/ 1025482 h 1307854"/>
                  <a:gd name="connsiteX2816" fmla="*/ 270630 w 1529780"/>
                  <a:gd name="connsiteY2816" fmla="*/ 1029517 h 1307854"/>
                  <a:gd name="connsiteX2817" fmla="*/ 270911 w 1529780"/>
                  <a:gd name="connsiteY2817" fmla="*/ 1029237 h 1307854"/>
                  <a:gd name="connsiteX2818" fmla="*/ 278195 w 1529780"/>
                  <a:gd name="connsiteY2818" fmla="*/ 1026211 h 1307854"/>
                  <a:gd name="connsiteX2819" fmla="*/ 284640 w 1529780"/>
                  <a:gd name="connsiteY2819" fmla="*/ 1026211 h 1307854"/>
                  <a:gd name="connsiteX2820" fmla="*/ 287890 w 1529780"/>
                  <a:gd name="connsiteY2820" fmla="*/ 1026715 h 1307854"/>
                  <a:gd name="connsiteX2821" fmla="*/ 290019 w 1529780"/>
                  <a:gd name="connsiteY2821" fmla="*/ 1027444 h 1307854"/>
                  <a:gd name="connsiteX2822" fmla="*/ 296015 w 1529780"/>
                  <a:gd name="connsiteY2822" fmla="*/ 1032655 h 1307854"/>
                  <a:gd name="connsiteX2823" fmla="*/ 296744 w 1529780"/>
                  <a:gd name="connsiteY2823" fmla="*/ 1034112 h 1307854"/>
                  <a:gd name="connsiteX2824" fmla="*/ 297809 w 1529780"/>
                  <a:gd name="connsiteY2824" fmla="*/ 1038707 h 1307854"/>
                  <a:gd name="connsiteX2825" fmla="*/ 297809 w 1529780"/>
                  <a:gd name="connsiteY2825" fmla="*/ 1040893 h 1307854"/>
                  <a:gd name="connsiteX2826" fmla="*/ 298593 w 1529780"/>
                  <a:gd name="connsiteY2826" fmla="*/ 1041845 h 1307854"/>
                  <a:gd name="connsiteX2827" fmla="*/ 299658 w 1529780"/>
                  <a:gd name="connsiteY2827" fmla="*/ 1043302 h 1307854"/>
                  <a:gd name="connsiteX2828" fmla="*/ 300330 w 1529780"/>
                  <a:gd name="connsiteY2828" fmla="*/ 1043751 h 1307854"/>
                  <a:gd name="connsiteX2829" fmla="*/ 301899 w 1529780"/>
                  <a:gd name="connsiteY2829" fmla="*/ 1045039 h 1307854"/>
                  <a:gd name="connsiteX2830" fmla="*/ 303356 w 1529780"/>
                  <a:gd name="connsiteY2830" fmla="*/ 1046496 h 1307854"/>
                  <a:gd name="connsiteX2831" fmla="*/ 306326 w 1529780"/>
                  <a:gd name="connsiteY2831" fmla="*/ 1052773 h 1307854"/>
                  <a:gd name="connsiteX2832" fmla="*/ 306718 w 1529780"/>
                  <a:gd name="connsiteY2832" fmla="*/ 1053501 h 1307854"/>
                  <a:gd name="connsiteX2833" fmla="*/ 308119 w 1529780"/>
                  <a:gd name="connsiteY2833" fmla="*/ 1056359 h 1307854"/>
                  <a:gd name="connsiteX2834" fmla="*/ 308680 w 1529780"/>
                  <a:gd name="connsiteY2834" fmla="*/ 1057760 h 1307854"/>
                  <a:gd name="connsiteX2835" fmla="*/ 309016 w 1529780"/>
                  <a:gd name="connsiteY2835" fmla="*/ 1058713 h 1307854"/>
                  <a:gd name="connsiteX2836" fmla="*/ 311930 w 1529780"/>
                  <a:gd name="connsiteY2836" fmla="*/ 1061627 h 1307854"/>
                  <a:gd name="connsiteX2837" fmla="*/ 314676 w 1529780"/>
                  <a:gd name="connsiteY2837" fmla="*/ 1066614 h 1307854"/>
                  <a:gd name="connsiteX2838" fmla="*/ 317085 w 1529780"/>
                  <a:gd name="connsiteY2838" fmla="*/ 1073282 h 1307854"/>
                  <a:gd name="connsiteX2839" fmla="*/ 317085 w 1529780"/>
                  <a:gd name="connsiteY2839" fmla="*/ 1076140 h 1307854"/>
                  <a:gd name="connsiteX2840" fmla="*/ 316805 w 1529780"/>
                  <a:gd name="connsiteY2840" fmla="*/ 1078662 h 1307854"/>
                  <a:gd name="connsiteX2841" fmla="*/ 316637 w 1529780"/>
                  <a:gd name="connsiteY2841" fmla="*/ 1079446 h 1307854"/>
                  <a:gd name="connsiteX2842" fmla="*/ 316917 w 1529780"/>
                  <a:gd name="connsiteY2842" fmla="*/ 1080455 h 1307854"/>
                  <a:gd name="connsiteX2843" fmla="*/ 317646 w 1529780"/>
                  <a:gd name="connsiteY2843" fmla="*/ 1082753 h 1307854"/>
                  <a:gd name="connsiteX2844" fmla="*/ 318374 w 1529780"/>
                  <a:gd name="connsiteY2844" fmla="*/ 1086339 h 1307854"/>
                  <a:gd name="connsiteX2845" fmla="*/ 318598 w 1529780"/>
                  <a:gd name="connsiteY2845" fmla="*/ 1088020 h 1307854"/>
                  <a:gd name="connsiteX2846" fmla="*/ 319495 w 1529780"/>
                  <a:gd name="connsiteY2846" fmla="*/ 1088693 h 1307854"/>
                  <a:gd name="connsiteX2847" fmla="*/ 321512 w 1529780"/>
                  <a:gd name="connsiteY2847" fmla="*/ 1090710 h 1307854"/>
                  <a:gd name="connsiteX2848" fmla="*/ 321568 w 1529780"/>
                  <a:gd name="connsiteY2848" fmla="*/ 1090710 h 1307854"/>
                  <a:gd name="connsiteX2849" fmla="*/ 323698 w 1529780"/>
                  <a:gd name="connsiteY2849" fmla="*/ 1091438 h 1307854"/>
                  <a:gd name="connsiteX2850" fmla="*/ 328685 w 1529780"/>
                  <a:gd name="connsiteY2850" fmla="*/ 1095025 h 1307854"/>
                  <a:gd name="connsiteX2851" fmla="*/ 330815 w 1529780"/>
                  <a:gd name="connsiteY2851" fmla="*/ 1097883 h 1307854"/>
                  <a:gd name="connsiteX2852" fmla="*/ 332888 w 1529780"/>
                  <a:gd name="connsiteY2852" fmla="*/ 1104103 h 1307854"/>
                  <a:gd name="connsiteX2853" fmla="*/ 332888 w 1529780"/>
                  <a:gd name="connsiteY2853" fmla="*/ 1105224 h 1307854"/>
                  <a:gd name="connsiteX2854" fmla="*/ 333953 w 1529780"/>
                  <a:gd name="connsiteY2854" fmla="*/ 1107353 h 1307854"/>
                  <a:gd name="connsiteX2855" fmla="*/ 334289 w 1529780"/>
                  <a:gd name="connsiteY2855" fmla="*/ 1108137 h 1307854"/>
                  <a:gd name="connsiteX2856" fmla="*/ 335522 w 1529780"/>
                  <a:gd name="connsiteY2856" fmla="*/ 1111219 h 1307854"/>
                  <a:gd name="connsiteX2857" fmla="*/ 341406 w 1529780"/>
                  <a:gd name="connsiteY2857" fmla="*/ 1119177 h 1307854"/>
                  <a:gd name="connsiteX2858" fmla="*/ 342638 w 1529780"/>
                  <a:gd name="connsiteY2858" fmla="*/ 1119905 h 1307854"/>
                  <a:gd name="connsiteX2859" fmla="*/ 344768 w 1529780"/>
                  <a:gd name="connsiteY2859" fmla="*/ 1121362 h 1307854"/>
                  <a:gd name="connsiteX2860" fmla="*/ 349083 w 1529780"/>
                  <a:gd name="connsiteY2860" fmla="*/ 1127470 h 1307854"/>
                  <a:gd name="connsiteX2861" fmla="*/ 349811 w 1529780"/>
                  <a:gd name="connsiteY2861" fmla="*/ 1130328 h 1307854"/>
                  <a:gd name="connsiteX2862" fmla="*/ 350035 w 1529780"/>
                  <a:gd name="connsiteY2862" fmla="*/ 1131561 h 1307854"/>
                  <a:gd name="connsiteX2863" fmla="*/ 351436 w 1529780"/>
                  <a:gd name="connsiteY2863" fmla="*/ 1132738 h 1307854"/>
                  <a:gd name="connsiteX2864" fmla="*/ 352165 w 1529780"/>
                  <a:gd name="connsiteY2864" fmla="*/ 1133466 h 1307854"/>
                  <a:gd name="connsiteX2865" fmla="*/ 355191 w 1529780"/>
                  <a:gd name="connsiteY2865" fmla="*/ 1140751 h 1307854"/>
                  <a:gd name="connsiteX2866" fmla="*/ 355191 w 1529780"/>
                  <a:gd name="connsiteY2866" fmla="*/ 1142208 h 1307854"/>
                  <a:gd name="connsiteX2867" fmla="*/ 353005 w 1529780"/>
                  <a:gd name="connsiteY2867" fmla="*/ 1148540 h 1307854"/>
                  <a:gd name="connsiteX2868" fmla="*/ 351941 w 1529780"/>
                  <a:gd name="connsiteY2868" fmla="*/ 1152575 h 1307854"/>
                  <a:gd name="connsiteX2869" fmla="*/ 351492 w 1529780"/>
                  <a:gd name="connsiteY2869" fmla="*/ 1153528 h 1307854"/>
                  <a:gd name="connsiteX2870" fmla="*/ 349531 w 1529780"/>
                  <a:gd name="connsiteY2870" fmla="*/ 1158795 h 1307854"/>
                  <a:gd name="connsiteX2871" fmla="*/ 347177 w 1529780"/>
                  <a:gd name="connsiteY2871" fmla="*/ 1162494 h 1307854"/>
                  <a:gd name="connsiteX2872" fmla="*/ 346953 w 1529780"/>
                  <a:gd name="connsiteY2872" fmla="*/ 1162718 h 1307854"/>
                  <a:gd name="connsiteX2873" fmla="*/ 348074 w 1529780"/>
                  <a:gd name="connsiteY2873" fmla="*/ 1163166 h 1307854"/>
                  <a:gd name="connsiteX2874" fmla="*/ 350932 w 1529780"/>
                  <a:gd name="connsiteY2874" fmla="*/ 1164623 h 1307854"/>
                  <a:gd name="connsiteX2875" fmla="*/ 353622 w 1529780"/>
                  <a:gd name="connsiteY2875" fmla="*/ 1166528 h 1307854"/>
                  <a:gd name="connsiteX2876" fmla="*/ 355079 w 1529780"/>
                  <a:gd name="connsiteY2876" fmla="*/ 1167985 h 1307854"/>
                  <a:gd name="connsiteX2877" fmla="*/ 357040 w 1529780"/>
                  <a:gd name="connsiteY2877" fmla="*/ 1170675 h 1307854"/>
                  <a:gd name="connsiteX2878" fmla="*/ 359281 w 1529780"/>
                  <a:gd name="connsiteY2878" fmla="*/ 1174598 h 1307854"/>
                  <a:gd name="connsiteX2879" fmla="*/ 360346 w 1529780"/>
                  <a:gd name="connsiteY2879" fmla="*/ 1176727 h 1307854"/>
                  <a:gd name="connsiteX2880" fmla="*/ 361355 w 1529780"/>
                  <a:gd name="connsiteY2880" fmla="*/ 1179417 h 1307854"/>
                  <a:gd name="connsiteX2881" fmla="*/ 364213 w 1529780"/>
                  <a:gd name="connsiteY2881" fmla="*/ 1182947 h 1307854"/>
                  <a:gd name="connsiteX2882" fmla="*/ 364941 w 1529780"/>
                  <a:gd name="connsiteY2882" fmla="*/ 1184404 h 1307854"/>
                  <a:gd name="connsiteX2883" fmla="*/ 366006 w 1529780"/>
                  <a:gd name="connsiteY2883" fmla="*/ 1188999 h 1307854"/>
                  <a:gd name="connsiteX2884" fmla="*/ 366006 w 1529780"/>
                  <a:gd name="connsiteY2884" fmla="*/ 1189728 h 1307854"/>
                  <a:gd name="connsiteX2885" fmla="*/ 365502 w 1529780"/>
                  <a:gd name="connsiteY2885" fmla="*/ 1192866 h 1307854"/>
                  <a:gd name="connsiteX2886" fmla="*/ 369424 w 1529780"/>
                  <a:gd name="connsiteY2886" fmla="*/ 1195331 h 1307854"/>
                  <a:gd name="connsiteX2887" fmla="*/ 373011 w 1529780"/>
                  <a:gd name="connsiteY2887" fmla="*/ 1198918 h 1307854"/>
                  <a:gd name="connsiteX2888" fmla="*/ 375981 w 1529780"/>
                  <a:gd name="connsiteY2888" fmla="*/ 1207379 h 1307854"/>
                  <a:gd name="connsiteX2889" fmla="*/ 375476 w 1529780"/>
                  <a:gd name="connsiteY2889" fmla="*/ 1211975 h 1307854"/>
                  <a:gd name="connsiteX2890" fmla="*/ 375756 w 1529780"/>
                  <a:gd name="connsiteY2890" fmla="*/ 1213039 h 1307854"/>
                  <a:gd name="connsiteX2891" fmla="*/ 376037 w 1529780"/>
                  <a:gd name="connsiteY2891" fmla="*/ 1215561 h 1307854"/>
                  <a:gd name="connsiteX2892" fmla="*/ 376037 w 1529780"/>
                  <a:gd name="connsiteY2892" fmla="*/ 1216289 h 1307854"/>
                  <a:gd name="connsiteX2893" fmla="*/ 375756 w 1529780"/>
                  <a:gd name="connsiteY2893" fmla="*/ 1218811 h 1307854"/>
                  <a:gd name="connsiteX2894" fmla="*/ 376037 w 1529780"/>
                  <a:gd name="connsiteY2894" fmla="*/ 1221333 h 1307854"/>
                  <a:gd name="connsiteX2895" fmla="*/ 376037 w 1529780"/>
                  <a:gd name="connsiteY2895" fmla="*/ 1222061 h 1307854"/>
                  <a:gd name="connsiteX2896" fmla="*/ 375252 w 1529780"/>
                  <a:gd name="connsiteY2896" fmla="*/ 1225984 h 1307854"/>
                  <a:gd name="connsiteX2897" fmla="*/ 374187 w 1529780"/>
                  <a:gd name="connsiteY2897" fmla="*/ 1231700 h 1307854"/>
                  <a:gd name="connsiteX2898" fmla="*/ 373459 w 1529780"/>
                  <a:gd name="connsiteY2898" fmla="*/ 1233157 h 1307854"/>
                  <a:gd name="connsiteX2899" fmla="*/ 373123 w 1529780"/>
                  <a:gd name="connsiteY2899" fmla="*/ 1233773 h 1307854"/>
                  <a:gd name="connsiteX2900" fmla="*/ 373123 w 1529780"/>
                  <a:gd name="connsiteY2900" fmla="*/ 1235006 h 1307854"/>
                  <a:gd name="connsiteX2901" fmla="*/ 373011 w 1529780"/>
                  <a:gd name="connsiteY2901" fmla="*/ 1236463 h 1307854"/>
                  <a:gd name="connsiteX2902" fmla="*/ 374131 w 1529780"/>
                  <a:gd name="connsiteY2902" fmla="*/ 1238200 h 1307854"/>
                  <a:gd name="connsiteX2903" fmla="*/ 375364 w 1529780"/>
                  <a:gd name="connsiteY2903" fmla="*/ 1237920 h 1307854"/>
                  <a:gd name="connsiteX2904" fmla="*/ 379679 w 1529780"/>
                  <a:gd name="connsiteY2904" fmla="*/ 1237752 h 1307854"/>
                  <a:gd name="connsiteX2905" fmla="*/ 385059 w 1529780"/>
                  <a:gd name="connsiteY2905" fmla="*/ 1238256 h 1307854"/>
                  <a:gd name="connsiteX2906" fmla="*/ 388645 w 1529780"/>
                  <a:gd name="connsiteY2906" fmla="*/ 1237640 h 1307854"/>
                  <a:gd name="connsiteX2907" fmla="*/ 390102 w 1529780"/>
                  <a:gd name="connsiteY2907" fmla="*/ 1237640 h 1307854"/>
                  <a:gd name="connsiteX2908" fmla="*/ 398171 w 1529780"/>
                  <a:gd name="connsiteY2908" fmla="*/ 1241506 h 1307854"/>
                  <a:gd name="connsiteX2909" fmla="*/ 400189 w 1529780"/>
                  <a:gd name="connsiteY2909" fmla="*/ 1244028 h 1307854"/>
                  <a:gd name="connsiteX2910" fmla="*/ 402430 w 1529780"/>
                  <a:gd name="connsiteY2910" fmla="*/ 1245205 h 1307854"/>
                  <a:gd name="connsiteX2911" fmla="*/ 405176 w 1529780"/>
                  <a:gd name="connsiteY2911" fmla="*/ 1244813 h 1307854"/>
                  <a:gd name="connsiteX2912" fmla="*/ 405905 w 1529780"/>
                  <a:gd name="connsiteY2912" fmla="*/ 1244813 h 1307854"/>
                  <a:gd name="connsiteX2913" fmla="*/ 411228 w 1529780"/>
                  <a:gd name="connsiteY2913" fmla="*/ 1246269 h 1307854"/>
                  <a:gd name="connsiteX2914" fmla="*/ 417672 w 1529780"/>
                  <a:gd name="connsiteY2914" fmla="*/ 1255852 h 1307854"/>
                  <a:gd name="connsiteX2915" fmla="*/ 417672 w 1529780"/>
                  <a:gd name="connsiteY2915" fmla="*/ 1256356 h 1307854"/>
                  <a:gd name="connsiteX2916" fmla="*/ 415823 w 1529780"/>
                  <a:gd name="connsiteY2916" fmla="*/ 1266947 h 1307854"/>
                  <a:gd name="connsiteX2917" fmla="*/ 419634 w 1529780"/>
                  <a:gd name="connsiteY2917" fmla="*/ 1269357 h 1307854"/>
                  <a:gd name="connsiteX2918" fmla="*/ 421987 w 1529780"/>
                  <a:gd name="connsiteY2918" fmla="*/ 1269973 h 1307854"/>
                  <a:gd name="connsiteX2919" fmla="*/ 406297 w 1529780"/>
                  <a:gd name="connsiteY2919" fmla="*/ 1273111 h 1307854"/>
                  <a:gd name="connsiteX2920" fmla="*/ 406297 w 1529780"/>
                  <a:gd name="connsiteY2920" fmla="*/ 1273111 h 1307854"/>
                  <a:gd name="connsiteX2921" fmla="*/ 406297 w 1529780"/>
                  <a:gd name="connsiteY2921" fmla="*/ 1273111 h 1307854"/>
                  <a:gd name="connsiteX2922" fmla="*/ 64525 w 1529780"/>
                  <a:gd name="connsiteY2922" fmla="*/ 1059889 h 1307854"/>
                  <a:gd name="connsiteX2923" fmla="*/ 64525 w 1529780"/>
                  <a:gd name="connsiteY2923" fmla="*/ 1059889 h 1307854"/>
                  <a:gd name="connsiteX2924" fmla="*/ 64525 w 1529780"/>
                  <a:gd name="connsiteY2924" fmla="*/ 1059889 h 1307854"/>
                  <a:gd name="connsiteX2925" fmla="*/ 294278 w 1529780"/>
                  <a:gd name="connsiteY2925" fmla="*/ 1056303 h 1307854"/>
                  <a:gd name="connsiteX2926" fmla="*/ 294278 w 1529780"/>
                  <a:gd name="connsiteY2926" fmla="*/ 1056303 h 1307854"/>
                  <a:gd name="connsiteX2927" fmla="*/ 294278 w 1529780"/>
                  <a:gd name="connsiteY2927" fmla="*/ 1056303 h 1307854"/>
                  <a:gd name="connsiteX2928" fmla="*/ 764543 w 1529780"/>
                  <a:gd name="connsiteY2928" fmla="*/ 793600 h 1307854"/>
                  <a:gd name="connsiteX2929" fmla="*/ 764543 w 1529780"/>
                  <a:gd name="connsiteY2929" fmla="*/ 793600 h 1307854"/>
                  <a:gd name="connsiteX2930" fmla="*/ 764543 w 1529780"/>
                  <a:gd name="connsiteY2930" fmla="*/ 793600 h 1307854"/>
                  <a:gd name="connsiteX2931" fmla="*/ 321568 w 1529780"/>
                  <a:gd name="connsiteY2931" fmla="*/ 454014 h 1307854"/>
                  <a:gd name="connsiteX2932" fmla="*/ 321568 w 1529780"/>
                  <a:gd name="connsiteY2932" fmla="*/ 454014 h 1307854"/>
                  <a:gd name="connsiteX2933" fmla="*/ 321568 w 1529780"/>
                  <a:gd name="connsiteY2933" fmla="*/ 454014 h 1307854"/>
                  <a:gd name="connsiteX2934" fmla="*/ 611617 w 1529780"/>
                  <a:gd name="connsiteY2934" fmla="*/ 119472 h 1307854"/>
                  <a:gd name="connsiteX2935" fmla="*/ 611617 w 1529780"/>
                  <a:gd name="connsiteY2935" fmla="*/ 119472 h 1307854"/>
                  <a:gd name="connsiteX2936" fmla="*/ 611617 w 1529780"/>
                  <a:gd name="connsiteY2936" fmla="*/ 119472 h 1307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</a:cxnLst>
                <a:rect l="l" t="t" r="r" b="b"/>
                <a:pathLst>
                  <a:path w="1529780" h="1307854">
                    <a:moveTo>
                      <a:pt x="422772" y="1307854"/>
                    </a:moveTo>
                    <a:cubicBezTo>
                      <a:pt x="421203" y="1307854"/>
                      <a:pt x="419578" y="1307462"/>
                      <a:pt x="418177" y="1306790"/>
                    </a:cubicBezTo>
                    <a:lnTo>
                      <a:pt x="415319" y="1305333"/>
                    </a:lnTo>
                    <a:cubicBezTo>
                      <a:pt x="414310" y="1304828"/>
                      <a:pt x="413413" y="1304156"/>
                      <a:pt x="412629" y="1303371"/>
                    </a:cubicBezTo>
                    <a:lnTo>
                      <a:pt x="411901" y="1302643"/>
                    </a:lnTo>
                    <a:cubicBezTo>
                      <a:pt x="409995" y="1300682"/>
                      <a:pt x="408874" y="1298104"/>
                      <a:pt x="408874" y="1295358"/>
                    </a:cubicBezTo>
                    <a:lnTo>
                      <a:pt x="408874" y="1293901"/>
                    </a:lnTo>
                    <a:cubicBezTo>
                      <a:pt x="408874" y="1292388"/>
                      <a:pt x="409211" y="1290987"/>
                      <a:pt x="409771" y="1289698"/>
                    </a:cubicBezTo>
                    <a:cubicBezTo>
                      <a:pt x="408762" y="1288410"/>
                      <a:pt x="408034" y="1286952"/>
                      <a:pt x="407698" y="1285383"/>
                    </a:cubicBezTo>
                    <a:lnTo>
                      <a:pt x="404560" y="1284039"/>
                    </a:lnTo>
                    <a:cubicBezTo>
                      <a:pt x="399684" y="1283198"/>
                      <a:pt x="395986" y="1278939"/>
                      <a:pt x="395986" y="1273840"/>
                    </a:cubicBezTo>
                    <a:lnTo>
                      <a:pt x="395986" y="1273111"/>
                    </a:lnTo>
                    <a:cubicBezTo>
                      <a:pt x="395986" y="1272775"/>
                      <a:pt x="395986" y="1272439"/>
                      <a:pt x="396042" y="1272047"/>
                    </a:cubicBezTo>
                    <a:lnTo>
                      <a:pt x="395650" y="1271262"/>
                    </a:lnTo>
                    <a:cubicBezTo>
                      <a:pt x="395145" y="1270253"/>
                      <a:pt x="394809" y="1269189"/>
                      <a:pt x="394641" y="1268068"/>
                    </a:cubicBezTo>
                    <a:cubicBezTo>
                      <a:pt x="392792" y="1267620"/>
                      <a:pt x="391055" y="1266723"/>
                      <a:pt x="389654" y="1265322"/>
                    </a:cubicBezTo>
                    <a:lnTo>
                      <a:pt x="388925" y="1264594"/>
                    </a:lnTo>
                    <a:cubicBezTo>
                      <a:pt x="387917" y="1263585"/>
                      <a:pt x="387188" y="1262464"/>
                      <a:pt x="386628" y="1261175"/>
                    </a:cubicBezTo>
                    <a:cubicBezTo>
                      <a:pt x="386348" y="1260727"/>
                      <a:pt x="386123" y="1260223"/>
                      <a:pt x="385899" y="1259718"/>
                    </a:cubicBezTo>
                    <a:cubicBezTo>
                      <a:pt x="384610" y="1259662"/>
                      <a:pt x="383265" y="1259382"/>
                      <a:pt x="382033" y="1258878"/>
                    </a:cubicBezTo>
                    <a:cubicBezTo>
                      <a:pt x="380352" y="1259158"/>
                      <a:pt x="378558" y="1258990"/>
                      <a:pt x="376933" y="1258430"/>
                    </a:cubicBezTo>
                    <a:lnTo>
                      <a:pt x="373291" y="1259830"/>
                    </a:lnTo>
                    <a:cubicBezTo>
                      <a:pt x="369480" y="1261231"/>
                      <a:pt x="365221" y="1260335"/>
                      <a:pt x="362364" y="1257421"/>
                    </a:cubicBezTo>
                    <a:lnTo>
                      <a:pt x="361635" y="1256692"/>
                    </a:lnTo>
                    <a:cubicBezTo>
                      <a:pt x="360514" y="1255572"/>
                      <a:pt x="359674" y="1254171"/>
                      <a:pt x="359169" y="1252658"/>
                    </a:cubicBezTo>
                    <a:lnTo>
                      <a:pt x="358105" y="1250248"/>
                    </a:lnTo>
                    <a:cubicBezTo>
                      <a:pt x="357993" y="1250136"/>
                      <a:pt x="357881" y="1250024"/>
                      <a:pt x="357769" y="1249912"/>
                    </a:cubicBezTo>
                    <a:cubicBezTo>
                      <a:pt x="357656" y="1249800"/>
                      <a:pt x="357488" y="1249688"/>
                      <a:pt x="357376" y="1249520"/>
                    </a:cubicBezTo>
                    <a:lnTo>
                      <a:pt x="354518" y="1246662"/>
                    </a:lnTo>
                    <a:cubicBezTo>
                      <a:pt x="352557" y="1244700"/>
                      <a:pt x="351492" y="1242067"/>
                      <a:pt x="351492" y="1239377"/>
                    </a:cubicBezTo>
                    <a:lnTo>
                      <a:pt x="351492" y="1236519"/>
                    </a:lnTo>
                    <a:cubicBezTo>
                      <a:pt x="351492" y="1234670"/>
                      <a:pt x="351997" y="1232820"/>
                      <a:pt x="352949" y="1231251"/>
                    </a:cubicBezTo>
                    <a:lnTo>
                      <a:pt x="352949" y="1230075"/>
                    </a:lnTo>
                    <a:cubicBezTo>
                      <a:pt x="352949" y="1228562"/>
                      <a:pt x="353285" y="1227105"/>
                      <a:pt x="353902" y="1225760"/>
                    </a:cubicBezTo>
                    <a:lnTo>
                      <a:pt x="353342" y="1224639"/>
                    </a:lnTo>
                    <a:cubicBezTo>
                      <a:pt x="352613" y="1223182"/>
                      <a:pt x="352277" y="1221613"/>
                      <a:pt x="352277" y="1220044"/>
                    </a:cubicBezTo>
                    <a:lnTo>
                      <a:pt x="352277" y="1219315"/>
                    </a:lnTo>
                    <a:cubicBezTo>
                      <a:pt x="352277" y="1216626"/>
                      <a:pt x="353285" y="1214104"/>
                      <a:pt x="355135" y="1212143"/>
                    </a:cubicBezTo>
                    <a:cubicBezTo>
                      <a:pt x="355135" y="1211750"/>
                      <a:pt x="355135" y="1211358"/>
                      <a:pt x="355191" y="1210966"/>
                    </a:cubicBezTo>
                    <a:lnTo>
                      <a:pt x="355247" y="1210518"/>
                    </a:lnTo>
                    <a:lnTo>
                      <a:pt x="355023" y="1210462"/>
                    </a:lnTo>
                    <a:cubicBezTo>
                      <a:pt x="354574" y="1210294"/>
                      <a:pt x="354126" y="1210125"/>
                      <a:pt x="353678" y="1209901"/>
                    </a:cubicBezTo>
                    <a:lnTo>
                      <a:pt x="352501" y="1209341"/>
                    </a:lnTo>
                    <a:cubicBezTo>
                      <a:pt x="347850" y="1208332"/>
                      <a:pt x="344376" y="1204185"/>
                      <a:pt x="344376" y="1199254"/>
                    </a:cubicBezTo>
                    <a:lnTo>
                      <a:pt x="344376" y="1191353"/>
                    </a:lnTo>
                    <a:cubicBezTo>
                      <a:pt x="344376" y="1191185"/>
                      <a:pt x="344376" y="1191017"/>
                      <a:pt x="344376" y="1190904"/>
                    </a:cubicBezTo>
                    <a:cubicBezTo>
                      <a:pt x="344039" y="1190400"/>
                      <a:pt x="343815" y="1189840"/>
                      <a:pt x="343591" y="1189280"/>
                    </a:cubicBezTo>
                    <a:lnTo>
                      <a:pt x="341854" y="1184684"/>
                    </a:lnTo>
                    <a:lnTo>
                      <a:pt x="341069" y="1183508"/>
                    </a:lnTo>
                    <a:cubicBezTo>
                      <a:pt x="340845" y="1183171"/>
                      <a:pt x="340621" y="1182779"/>
                      <a:pt x="340397" y="1182387"/>
                    </a:cubicBezTo>
                    <a:lnTo>
                      <a:pt x="339949" y="1181602"/>
                    </a:lnTo>
                    <a:lnTo>
                      <a:pt x="338492" y="1181098"/>
                    </a:lnTo>
                    <a:cubicBezTo>
                      <a:pt x="337427" y="1180762"/>
                      <a:pt x="336474" y="1180257"/>
                      <a:pt x="335578" y="1179585"/>
                    </a:cubicBezTo>
                    <a:lnTo>
                      <a:pt x="332720" y="1177456"/>
                    </a:lnTo>
                    <a:cubicBezTo>
                      <a:pt x="331431" y="1176503"/>
                      <a:pt x="330366" y="1175214"/>
                      <a:pt x="329694" y="1173813"/>
                    </a:cubicBezTo>
                    <a:lnTo>
                      <a:pt x="327564" y="1169498"/>
                    </a:lnTo>
                    <a:cubicBezTo>
                      <a:pt x="327340" y="1169050"/>
                      <a:pt x="327172" y="1168602"/>
                      <a:pt x="327004" y="1168153"/>
                    </a:cubicBezTo>
                    <a:lnTo>
                      <a:pt x="325547" y="1163839"/>
                    </a:lnTo>
                    <a:cubicBezTo>
                      <a:pt x="324482" y="1160644"/>
                      <a:pt x="325043" y="1157114"/>
                      <a:pt x="327060" y="1154368"/>
                    </a:cubicBezTo>
                    <a:lnTo>
                      <a:pt x="329189" y="1151510"/>
                    </a:lnTo>
                    <a:cubicBezTo>
                      <a:pt x="329470" y="1151118"/>
                      <a:pt x="329806" y="1150726"/>
                      <a:pt x="330142" y="1150390"/>
                    </a:cubicBezTo>
                    <a:lnTo>
                      <a:pt x="331431" y="1149101"/>
                    </a:lnTo>
                    <a:lnTo>
                      <a:pt x="332776" y="1145458"/>
                    </a:lnTo>
                    <a:cubicBezTo>
                      <a:pt x="332776" y="1145402"/>
                      <a:pt x="332832" y="1145346"/>
                      <a:pt x="332832" y="1145290"/>
                    </a:cubicBezTo>
                    <a:lnTo>
                      <a:pt x="332832" y="1144730"/>
                    </a:lnTo>
                    <a:cubicBezTo>
                      <a:pt x="331151" y="1142993"/>
                      <a:pt x="330142" y="1140639"/>
                      <a:pt x="329974" y="1138229"/>
                    </a:cubicBezTo>
                    <a:cubicBezTo>
                      <a:pt x="328965" y="1137725"/>
                      <a:pt x="328069" y="1137109"/>
                      <a:pt x="327228" y="1136268"/>
                    </a:cubicBezTo>
                    <a:lnTo>
                      <a:pt x="325939" y="1135428"/>
                    </a:lnTo>
                    <a:cubicBezTo>
                      <a:pt x="323362" y="1133690"/>
                      <a:pt x="321680" y="1130889"/>
                      <a:pt x="321400" y="1127863"/>
                    </a:cubicBezTo>
                    <a:lnTo>
                      <a:pt x="320616" y="1127470"/>
                    </a:lnTo>
                    <a:cubicBezTo>
                      <a:pt x="317085" y="1125733"/>
                      <a:pt x="314900" y="1122147"/>
                      <a:pt x="314900" y="1118224"/>
                    </a:cubicBezTo>
                    <a:lnTo>
                      <a:pt x="314900" y="1116767"/>
                    </a:lnTo>
                    <a:cubicBezTo>
                      <a:pt x="314900" y="1116039"/>
                      <a:pt x="314956" y="1115310"/>
                      <a:pt x="315124" y="1114638"/>
                    </a:cubicBezTo>
                    <a:lnTo>
                      <a:pt x="313835" y="1112060"/>
                    </a:lnTo>
                    <a:cubicBezTo>
                      <a:pt x="313499" y="1111388"/>
                      <a:pt x="313219" y="1110659"/>
                      <a:pt x="313051" y="1109931"/>
                    </a:cubicBezTo>
                    <a:cubicBezTo>
                      <a:pt x="311650" y="1109426"/>
                      <a:pt x="310361" y="1108586"/>
                      <a:pt x="309296" y="1107521"/>
                    </a:cubicBezTo>
                    <a:lnTo>
                      <a:pt x="307167" y="1105392"/>
                    </a:lnTo>
                    <a:cubicBezTo>
                      <a:pt x="306606" y="1104831"/>
                      <a:pt x="306102" y="1104215"/>
                      <a:pt x="305654" y="1103486"/>
                    </a:cubicBezTo>
                    <a:lnTo>
                      <a:pt x="304813" y="1102982"/>
                    </a:lnTo>
                    <a:cubicBezTo>
                      <a:pt x="303805" y="1102478"/>
                      <a:pt x="302908" y="1101861"/>
                      <a:pt x="302124" y="1101077"/>
                    </a:cubicBezTo>
                    <a:lnTo>
                      <a:pt x="301395" y="1100348"/>
                    </a:lnTo>
                    <a:cubicBezTo>
                      <a:pt x="300274" y="1099228"/>
                      <a:pt x="299378" y="1097827"/>
                      <a:pt x="298873" y="1096314"/>
                    </a:cubicBezTo>
                    <a:lnTo>
                      <a:pt x="298145" y="1094184"/>
                    </a:lnTo>
                    <a:cubicBezTo>
                      <a:pt x="297528" y="1092279"/>
                      <a:pt x="297472" y="1090205"/>
                      <a:pt x="297977" y="1088300"/>
                    </a:cubicBezTo>
                    <a:cubicBezTo>
                      <a:pt x="297416" y="1087180"/>
                      <a:pt x="297080" y="1086003"/>
                      <a:pt x="296968" y="1084770"/>
                    </a:cubicBezTo>
                    <a:cubicBezTo>
                      <a:pt x="296464" y="1083537"/>
                      <a:pt x="296184" y="1082192"/>
                      <a:pt x="296184" y="1080847"/>
                    </a:cubicBezTo>
                    <a:lnTo>
                      <a:pt x="296184" y="1078550"/>
                    </a:lnTo>
                    <a:cubicBezTo>
                      <a:pt x="296184" y="1077821"/>
                      <a:pt x="296239" y="1077037"/>
                      <a:pt x="296408" y="1076308"/>
                    </a:cubicBezTo>
                    <a:cubicBezTo>
                      <a:pt x="295735" y="1075300"/>
                      <a:pt x="295287" y="1074235"/>
                      <a:pt x="295007" y="1073058"/>
                    </a:cubicBezTo>
                    <a:lnTo>
                      <a:pt x="293438" y="1071489"/>
                    </a:lnTo>
                    <a:cubicBezTo>
                      <a:pt x="292653" y="1070705"/>
                      <a:pt x="292037" y="1069808"/>
                      <a:pt x="291532" y="1068799"/>
                    </a:cubicBezTo>
                    <a:lnTo>
                      <a:pt x="290804" y="1067342"/>
                    </a:lnTo>
                    <a:cubicBezTo>
                      <a:pt x="290692" y="1067118"/>
                      <a:pt x="290580" y="1066838"/>
                      <a:pt x="290468" y="1066558"/>
                    </a:cubicBezTo>
                    <a:cubicBezTo>
                      <a:pt x="287890" y="1065493"/>
                      <a:pt x="285817" y="1063476"/>
                      <a:pt x="284752" y="1060842"/>
                    </a:cubicBezTo>
                    <a:lnTo>
                      <a:pt x="283519" y="1062635"/>
                    </a:lnTo>
                    <a:cubicBezTo>
                      <a:pt x="283407" y="1062803"/>
                      <a:pt x="283295" y="1062971"/>
                      <a:pt x="283183" y="1063140"/>
                    </a:cubicBezTo>
                    <a:lnTo>
                      <a:pt x="282342" y="1064260"/>
                    </a:lnTo>
                    <a:cubicBezTo>
                      <a:pt x="282286" y="1065101"/>
                      <a:pt x="282118" y="1065885"/>
                      <a:pt x="281838" y="1066670"/>
                    </a:cubicBezTo>
                    <a:lnTo>
                      <a:pt x="281110" y="1068799"/>
                    </a:lnTo>
                    <a:cubicBezTo>
                      <a:pt x="280605" y="1070312"/>
                      <a:pt x="279765" y="1071713"/>
                      <a:pt x="278588" y="1072834"/>
                    </a:cubicBezTo>
                    <a:lnTo>
                      <a:pt x="277131" y="1074291"/>
                    </a:lnTo>
                    <a:cubicBezTo>
                      <a:pt x="275170" y="1076196"/>
                      <a:pt x="272592" y="1077317"/>
                      <a:pt x="269846" y="1077317"/>
                    </a:cubicBezTo>
                    <a:lnTo>
                      <a:pt x="268389" y="1077317"/>
                    </a:lnTo>
                    <a:cubicBezTo>
                      <a:pt x="266484" y="1077317"/>
                      <a:pt x="264690" y="1076813"/>
                      <a:pt x="263066" y="1075860"/>
                    </a:cubicBezTo>
                    <a:cubicBezTo>
                      <a:pt x="260096" y="1074627"/>
                      <a:pt x="257742" y="1072049"/>
                      <a:pt x="256901" y="1068799"/>
                    </a:cubicBezTo>
                    <a:lnTo>
                      <a:pt x="256229" y="1066166"/>
                    </a:lnTo>
                    <a:cubicBezTo>
                      <a:pt x="255276" y="1066446"/>
                      <a:pt x="254268" y="1066614"/>
                      <a:pt x="253259" y="1066614"/>
                    </a:cubicBezTo>
                    <a:lnTo>
                      <a:pt x="251130" y="1066614"/>
                    </a:lnTo>
                    <a:cubicBezTo>
                      <a:pt x="250009" y="1066614"/>
                      <a:pt x="248888" y="1066446"/>
                      <a:pt x="247879" y="1066053"/>
                    </a:cubicBezTo>
                    <a:lnTo>
                      <a:pt x="247319" y="1065885"/>
                    </a:lnTo>
                    <a:lnTo>
                      <a:pt x="246142" y="1065885"/>
                    </a:lnTo>
                    <a:cubicBezTo>
                      <a:pt x="243396" y="1065885"/>
                      <a:pt x="240763" y="1064821"/>
                      <a:pt x="238801" y="1062859"/>
                    </a:cubicBezTo>
                    <a:lnTo>
                      <a:pt x="235943" y="1060001"/>
                    </a:lnTo>
                    <a:cubicBezTo>
                      <a:pt x="235439" y="1059497"/>
                      <a:pt x="235047" y="1058993"/>
                      <a:pt x="234655" y="1058432"/>
                    </a:cubicBezTo>
                    <a:lnTo>
                      <a:pt x="233534" y="1057256"/>
                    </a:lnTo>
                    <a:lnTo>
                      <a:pt x="232077" y="1056751"/>
                    </a:lnTo>
                    <a:cubicBezTo>
                      <a:pt x="230564" y="1056247"/>
                      <a:pt x="229163" y="1055406"/>
                      <a:pt x="228042" y="1054286"/>
                    </a:cubicBezTo>
                    <a:lnTo>
                      <a:pt x="227762" y="1054005"/>
                    </a:lnTo>
                    <a:cubicBezTo>
                      <a:pt x="227033" y="1053613"/>
                      <a:pt x="226361" y="1053165"/>
                      <a:pt x="225745" y="1052661"/>
                    </a:cubicBezTo>
                    <a:cubicBezTo>
                      <a:pt x="225296" y="1053501"/>
                      <a:pt x="224680" y="1054342"/>
                      <a:pt x="223951" y="1055014"/>
                    </a:cubicBezTo>
                    <a:lnTo>
                      <a:pt x="222550" y="1056415"/>
                    </a:lnTo>
                    <a:cubicBezTo>
                      <a:pt x="221598" y="1057368"/>
                      <a:pt x="220477" y="1058096"/>
                      <a:pt x="219300" y="1058601"/>
                    </a:cubicBezTo>
                    <a:cubicBezTo>
                      <a:pt x="222214" y="1060113"/>
                      <a:pt x="224176" y="1062915"/>
                      <a:pt x="224736" y="1066110"/>
                    </a:cubicBezTo>
                    <a:cubicBezTo>
                      <a:pt x="225128" y="1068519"/>
                      <a:pt x="224624" y="1070929"/>
                      <a:pt x="223447" y="1073002"/>
                    </a:cubicBezTo>
                    <a:lnTo>
                      <a:pt x="223447" y="1074235"/>
                    </a:lnTo>
                    <a:lnTo>
                      <a:pt x="223447" y="1077093"/>
                    </a:lnTo>
                    <a:cubicBezTo>
                      <a:pt x="223447" y="1078998"/>
                      <a:pt x="222943" y="1080791"/>
                      <a:pt x="221990" y="1082360"/>
                    </a:cubicBezTo>
                    <a:lnTo>
                      <a:pt x="221990" y="1086451"/>
                    </a:lnTo>
                    <a:cubicBezTo>
                      <a:pt x="221990" y="1089197"/>
                      <a:pt x="220925" y="1091831"/>
                      <a:pt x="218964" y="1093736"/>
                    </a:cubicBezTo>
                    <a:lnTo>
                      <a:pt x="218236" y="1094464"/>
                    </a:lnTo>
                    <a:cubicBezTo>
                      <a:pt x="217451" y="1095249"/>
                      <a:pt x="216554" y="1095921"/>
                      <a:pt x="215546" y="1096426"/>
                    </a:cubicBezTo>
                    <a:lnTo>
                      <a:pt x="214089" y="1097154"/>
                    </a:lnTo>
                    <a:cubicBezTo>
                      <a:pt x="212632" y="1097883"/>
                      <a:pt x="211063" y="1098219"/>
                      <a:pt x="209494" y="1098219"/>
                    </a:cubicBezTo>
                    <a:lnTo>
                      <a:pt x="204450" y="1098219"/>
                    </a:lnTo>
                    <a:cubicBezTo>
                      <a:pt x="202825" y="1098219"/>
                      <a:pt x="201256" y="1097827"/>
                      <a:pt x="199799" y="1097098"/>
                    </a:cubicBezTo>
                    <a:lnTo>
                      <a:pt x="198342" y="1096370"/>
                    </a:lnTo>
                    <a:cubicBezTo>
                      <a:pt x="197614" y="1096033"/>
                      <a:pt x="196997" y="1095585"/>
                      <a:pt x="196381" y="1095081"/>
                    </a:cubicBezTo>
                    <a:lnTo>
                      <a:pt x="192066" y="1091494"/>
                    </a:lnTo>
                    <a:cubicBezTo>
                      <a:pt x="190945" y="1090598"/>
                      <a:pt x="190049" y="1089421"/>
                      <a:pt x="189432" y="1088188"/>
                    </a:cubicBezTo>
                    <a:lnTo>
                      <a:pt x="188592" y="1086507"/>
                    </a:lnTo>
                    <a:cubicBezTo>
                      <a:pt x="187303" y="1086227"/>
                      <a:pt x="186126" y="1085723"/>
                      <a:pt x="185062" y="1084994"/>
                    </a:cubicBezTo>
                    <a:lnTo>
                      <a:pt x="182932" y="1083537"/>
                    </a:lnTo>
                    <a:cubicBezTo>
                      <a:pt x="182596" y="1083313"/>
                      <a:pt x="182316" y="1083089"/>
                      <a:pt x="182035" y="1082865"/>
                    </a:cubicBezTo>
                    <a:cubicBezTo>
                      <a:pt x="181811" y="1082809"/>
                      <a:pt x="181531" y="1082753"/>
                      <a:pt x="181307" y="1082641"/>
                    </a:cubicBezTo>
                    <a:cubicBezTo>
                      <a:pt x="181251" y="1082697"/>
                      <a:pt x="181195" y="1082697"/>
                      <a:pt x="181083" y="1082753"/>
                    </a:cubicBezTo>
                    <a:lnTo>
                      <a:pt x="179626" y="1083481"/>
                    </a:lnTo>
                    <a:cubicBezTo>
                      <a:pt x="177441" y="1084602"/>
                      <a:pt x="174919" y="1084882"/>
                      <a:pt x="172509" y="1084266"/>
                    </a:cubicBezTo>
                    <a:lnTo>
                      <a:pt x="172509" y="1084266"/>
                    </a:lnTo>
                    <a:cubicBezTo>
                      <a:pt x="171669" y="1084490"/>
                      <a:pt x="170828" y="1084602"/>
                      <a:pt x="169987" y="1084602"/>
                    </a:cubicBezTo>
                    <a:lnTo>
                      <a:pt x="168530" y="1084602"/>
                    </a:lnTo>
                    <a:cubicBezTo>
                      <a:pt x="167018" y="1084602"/>
                      <a:pt x="165560" y="1084266"/>
                      <a:pt x="164216" y="1083649"/>
                    </a:cubicBezTo>
                    <a:cubicBezTo>
                      <a:pt x="163207" y="1083425"/>
                      <a:pt x="162198" y="1083033"/>
                      <a:pt x="161246" y="1082528"/>
                    </a:cubicBezTo>
                    <a:lnTo>
                      <a:pt x="161134" y="1082472"/>
                    </a:lnTo>
                    <a:cubicBezTo>
                      <a:pt x="160797" y="1082921"/>
                      <a:pt x="160405" y="1083369"/>
                      <a:pt x="160013" y="1083761"/>
                    </a:cubicBezTo>
                    <a:lnTo>
                      <a:pt x="159284" y="1084490"/>
                    </a:lnTo>
                    <a:cubicBezTo>
                      <a:pt x="158500" y="1085274"/>
                      <a:pt x="157603" y="1085891"/>
                      <a:pt x="156651" y="1086395"/>
                    </a:cubicBezTo>
                    <a:lnTo>
                      <a:pt x="155194" y="1087123"/>
                    </a:lnTo>
                    <a:cubicBezTo>
                      <a:pt x="154353" y="1087516"/>
                      <a:pt x="153512" y="1087852"/>
                      <a:pt x="152560" y="1088020"/>
                    </a:cubicBezTo>
                    <a:lnTo>
                      <a:pt x="151159" y="1088300"/>
                    </a:lnTo>
                    <a:cubicBezTo>
                      <a:pt x="150374" y="1089029"/>
                      <a:pt x="149534" y="1089589"/>
                      <a:pt x="148581" y="1090037"/>
                    </a:cubicBezTo>
                    <a:cubicBezTo>
                      <a:pt x="149870" y="1091102"/>
                      <a:pt x="150879" y="1092503"/>
                      <a:pt x="151495" y="1094072"/>
                    </a:cubicBezTo>
                    <a:lnTo>
                      <a:pt x="154577" y="1095585"/>
                    </a:lnTo>
                    <a:cubicBezTo>
                      <a:pt x="158892" y="1096089"/>
                      <a:pt x="162478" y="1099171"/>
                      <a:pt x="163487" y="1103486"/>
                    </a:cubicBezTo>
                    <a:cubicBezTo>
                      <a:pt x="164608" y="1108137"/>
                      <a:pt x="162310" y="1112957"/>
                      <a:pt x="158052" y="1115086"/>
                    </a:cubicBezTo>
                    <a:lnTo>
                      <a:pt x="154745" y="1116991"/>
                    </a:lnTo>
                    <a:cubicBezTo>
                      <a:pt x="153961" y="1118561"/>
                      <a:pt x="152728" y="1119905"/>
                      <a:pt x="151271" y="1120914"/>
                    </a:cubicBezTo>
                    <a:lnTo>
                      <a:pt x="149254" y="1122483"/>
                    </a:lnTo>
                    <a:cubicBezTo>
                      <a:pt x="148749" y="1122987"/>
                      <a:pt x="148245" y="1123380"/>
                      <a:pt x="147685" y="1123772"/>
                    </a:cubicBezTo>
                    <a:lnTo>
                      <a:pt x="141353" y="1128199"/>
                    </a:lnTo>
                    <a:cubicBezTo>
                      <a:pt x="140232" y="1129320"/>
                      <a:pt x="138887" y="1130160"/>
                      <a:pt x="137430" y="1130664"/>
                    </a:cubicBezTo>
                    <a:cubicBezTo>
                      <a:pt x="136365" y="1131673"/>
                      <a:pt x="135076" y="1132402"/>
                      <a:pt x="133731" y="1132850"/>
                    </a:cubicBezTo>
                    <a:lnTo>
                      <a:pt x="131602" y="1133578"/>
                    </a:lnTo>
                    <a:cubicBezTo>
                      <a:pt x="130537" y="1133915"/>
                      <a:pt x="129417" y="1134139"/>
                      <a:pt x="128296" y="1134139"/>
                    </a:cubicBezTo>
                    <a:lnTo>
                      <a:pt x="126839" y="1134139"/>
                    </a:lnTo>
                    <a:cubicBezTo>
                      <a:pt x="125494" y="1134139"/>
                      <a:pt x="124149" y="1133859"/>
                      <a:pt x="122916" y="1133354"/>
                    </a:cubicBezTo>
                    <a:cubicBezTo>
                      <a:pt x="120955" y="1133578"/>
                      <a:pt x="118994" y="1133242"/>
                      <a:pt x="117256" y="1132346"/>
                    </a:cubicBezTo>
                    <a:lnTo>
                      <a:pt x="117144" y="1132346"/>
                    </a:lnTo>
                    <a:cubicBezTo>
                      <a:pt x="116304" y="1132570"/>
                      <a:pt x="115463" y="1132682"/>
                      <a:pt x="114623" y="1132682"/>
                    </a:cubicBezTo>
                    <a:lnTo>
                      <a:pt x="109972" y="1132850"/>
                    </a:lnTo>
                    <a:cubicBezTo>
                      <a:pt x="108178" y="1133466"/>
                      <a:pt x="106329" y="1133522"/>
                      <a:pt x="104536" y="1133130"/>
                    </a:cubicBezTo>
                    <a:cubicBezTo>
                      <a:pt x="101846" y="1133690"/>
                      <a:pt x="98988" y="1133186"/>
                      <a:pt x="96635" y="1131617"/>
                    </a:cubicBezTo>
                    <a:lnTo>
                      <a:pt x="94505" y="1130160"/>
                    </a:lnTo>
                    <a:cubicBezTo>
                      <a:pt x="92376" y="1128759"/>
                      <a:pt x="90807" y="1126574"/>
                      <a:pt x="90190" y="1124052"/>
                    </a:cubicBezTo>
                    <a:lnTo>
                      <a:pt x="89686" y="1121979"/>
                    </a:lnTo>
                    <a:lnTo>
                      <a:pt x="88902" y="1120410"/>
                    </a:lnTo>
                    <a:lnTo>
                      <a:pt x="85147" y="1120410"/>
                    </a:lnTo>
                    <a:cubicBezTo>
                      <a:pt x="83522" y="1120410"/>
                      <a:pt x="81953" y="1120017"/>
                      <a:pt x="80552" y="1119345"/>
                    </a:cubicBezTo>
                    <a:lnTo>
                      <a:pt x="79599" y="1119009"/>
                    </a:lnTo>
                    <a:lnTo>
                      <a:pt x="78927" y="1119009"/>
                    </a:lnTo>
                    <a:cubicBezTo>
                      <a:pt x="77694" y="1119457"/>
                      <a:pt x="76461" y="1119737"/>
                      <a:pt x="75116" y="1119737"/>
                    </a:cubicBezTo>
                    <a:lnTo>
                      <a:pt x="72987" y="1119737"/>
                    </a:lnTo>
                    <a:cubicBezTo>
                      <a:pt x="71754" y="1119737"/>
                      <a:pt x="70521" y="1119513"/>
                      <a:pt x="69401" y="1119121"/>
                    </a:cubicBezTo>
                    <a:lnTo>
                      <a:pt x="65422" y="1120802"/>
                    </a:lnTo>
                    <a:cubicBezTo>
                      <a:pt x="63965" y="1121530"/>
                      <a:pt x="62396" y="1121867"/>
                      <a:pt x="60827" y="1121867"/>
                    </a:cubicBezTo>
                    <a:lnTo>
                      <a:pt x="52926" y="1121867"/>
                    </a:lnTo>
                    <a:cubicBezTo>
                      <a:pt x="50180" y="1121867"/>
                      <a:pt x="47546" y="1120802"/>
                      <a:pt x="45641" y="1118841"/>
                    </a:cubicBezTo>
                    <a:lnTo>
                      <a:pt x="44912" y="1118112"/>
                    </a:lnTo>
                    <a:cubicBezTo>
                      <a:pt x="44016" y="1117215"/>
                      <a:pt x="43287" y="1116151"/>
                      <a:pt x="42727" y="1114974"/>
                    </a:cubicBezTo>
                    <a:lnTo>
                      <a:pt x="42447" y="1114862"/>
                    </a:lnTo>
                    <a:cubicBezTo>
                      <a:pt x="40990" y="1114358"/>
                      <a:pt x="39645" y="1113573"/>
                      <a:pt x="38580" y="1112508"/>
                    </a:cubicBezTo>
                    <a:lnTo>
                      <a:pt x="36395" y="1112508"/>
                    </a:lnTo>
                    <a:cubicBezTo>
                      <a:pt x="30679" y="1112508"/>
                      <a:pt x="26084" y="1107857"/>
                      <a:pt x="26084" y="1102198"/>
                    </a:cubicBezTo>
                    <a:lnTo>
                      <a:pt x="26084" y="1101749"/>
                    </a:lnTo>
                    <a:lnTo>
                      <a:pt x="25748" y="1101077"/>
                    </a:lnTo>
                    <a:cubicBezTo>
                      <a:pt x="25019" y="1099620"/>
                      <a:pt x="24683" y="1098051"/>
                      <a:pt x="24683" y="1096482"/>
                    </a:cubicBezTo>
                    <a:lnTo>
                      <a:pt x="24683" y="1092167"/>
                    </a:lnTo>
                    <a:cubicBezTo>
                      <a:pt x="24683" y="1089421"/>
                      <a:pt x="25748" y="1086787"/>
                      <a:pt x="27709" y="1084882"/>
                    </a:cubicBezTo>
                    <a:lnTo>
                      <a:pt x="30847" y="1081744"/>
                    </a:lnTo>
                    <a:lnTo>
                      <a:pt x="31519" y="1080399"/>
                    </a:lnTo>
                    <a:cubicBezTo>
                      <a:pt x="32024" y="1079390"/>
                      <a:pt x="32640" y="1078494"/>
                      <a:pt x="33425" y="1077709"/>
                    </a:cubicBezTo>
                    <a:lnTo>
                      <a:pt x="33593" y="1077541"/>
                    </a:lnTo>
                    <a:cubicBezTo>
                      <a:pt x="33369" y="1076701"/>
                      <a:pt x="33257" y="1075860"/>
                      <a:pt x="33257" y="1074963"/>
                    </a:cubicBezTo>
                    <a:lnTo>
                      <a:pt x="33257" y="1072106"/>
                    </a:lnTo>
                    <a:cubicBezTo>
                      <a:pt x="33257" y="1070480"/>
                      <a:pt x="33649" y="1068911"/>
                      <a:pt x="34321" y="1067510"/>
                    </a:cubicBezTo>
                    <a:lnTo>
                      <a:pt x="35050" y="1066053"/>
                    </a:lnTo>
                    <a:cubicBezTo>
                      <a:pt x="36619" y="1062915"/>
                      <a:pt x="39645" y="1060842"/>
                      <a:pt x="43007" y="1060394"/>
                    </a:cubicBezTo>
                    <a:cubicBezTo>
                      <a:pt x="43735" y="1059385"/>
                      <a:pt x="44632" y="1058489"/>
                      <a:pt x="45697" y="1057760"/>
                    </a:cubicBezTo>
                    <a:lnTo>
                      <a:pt x="46986" y="1056863"/>
                    </a:lnTo>
                    <a:cubicBezTo>
                      <a:pt x="48891" y="1055014"/>
                      <a:pt x="51413" y="1053893"/>
                      <a:pt x="54046" y="1053837"/>
                    </a:cubicBezTo>
                    <a:lnTo>
                      <a:pt x="54607" y="1053669"/>
                    </a:lnTo>
                    <a:cubicBezTo>
                      <a:pt x="55223" y="1053501"/>
                      <a:pt x="55783" y="1053333"/>
                      <a:pt x="56400" y="1053221"/>
                    </a:cubicBezTo>
                    <a:cubicBezTo>
                      <a:pt x="56624" y="1052997"/>
                      <a:pt x="56792" y="1052773"/>
                      <a:pt x="57016" y="1052548"/>
                    </a:cubicBezTo>
                    <a:lnTo>
                      <a:pt x="57745" y="1051820"/>
                    </a:lnTo>
                    <a:cubicBezTo>
                      <a:pt x="58529" y="1051035"/>
                      <a:pt x="59426" y="1050419"/>
                      <a:pt x="60435" y="1049915"/>
                    </a:cubicBezTo>
                    <a:lnTo>
                      <a:pt x="61836" y="1049186"/>
                    </a:lnTo>
                    <a:cubicBezTo>
                      <a:pt x="61948" y="1049074"/>
                      <a:pt x="62116" y="1048906"/>
                      <a:pt x="62228" y="1048794"/>
                    </a:cubicBezTo>
                    <a:cubicBezTo>
                      <a:pt x="62004" y="1047953"/>
                      <a:pt x="61891" y="1047113"/>
                      <a:pt x="61891" y="1046216"/>
                    </a:cubicBezTo>
                    <a:lnTo>
                      <a:pt x="61891" y="1045992"/>
                    </a:lnTo>
                    <a:cubicBezTo>
                      <a:pt x="61443" y="1045656"/>
                      <a:pt x="60995" y="1045320"/>
                      <a:pt x="60603" y="1044927"/>
                    </a:cubicBezTo>
                    <a:lnTo>
                      <a:pt x="57689" y="1042014"/>
                    </a:lnTo>
                    <a:cubicBezTo>
                      <a:pt x="55783" y="1040052"/>
                      <a:pt x="54663" y="1037475"/>
                      <a:pt x="54663" y="1034729"/>
                    </a:cubicBezTo>
                    <a:lnTo>
                      <a:pt x="54663" y="1033272"/>
                    </a:lnTo>
                    <a:cubicBezTo>
                      <a:pt x="54663" y="1031703"/>
                      <a:pt x="54999" y="1030133"/>
                      <a:pt x="55728" y="1028733"/>
                    </a:cubicBezTo>
                    <a:lnTo>
                      <a:pt x="55223" y="1027163"/>
                    </a:lnTo>
                    <a:cubicBezTo>
                      <a:pt x="54383" y="1024586"/>
                      <a:pt x="54551" y="1021728"/>
                      <a:pt x="55783" y="1019262"/>
                    </a:cubicBezTo>
                    <a:lnTo>
                      <a:pt x="56288" y="1018198"/>
                    </a:lnTo>
                    <a:cubicBezTo>
                      <a:pt x="56064" y="1017973"/>
                      <a:pt x="55783" y="1017805"/>
                      <a:pt x="55559" y="1017525"/>
                    </a:cubicBezTo>
                    <a:lnTo>
                      <a:pt x="54831" y="1016797"/>
                    </a:lnTo>
                    <a:cubicBezTo>
                      <a:pt x="52870" y="1014835"/>
                      <a:pt x="51805" y="1012202"/>
                      <a:pt x="51805" y="1009456"/>
                    </a:cubicBezTo>
                    <a:cubicBezTo>
                      <a:pt x="51805" y="1009456"/>
                      <a:pt x="51805" y="1009456"/>
                      <a:pt x="51805" y="1009400"/>
                    </a:cubicBezTo>
                    <a:cubicBezTo>
                      <a:pt x="51076" y="1008671"/>
                      <a:pt x="50516" y="1007831"/>
                      <a:pt x="50012" y="1006878"/>
                    </a:cubicBezTo>
                    <a:lnTo>
                      <a:pt x="49283" y="1005421"/>
                    </a:lnTo>
                    <a:cubicBezTo>
                      <a:pt x="48555" y="1003964"/>
                      <a:pt x="48219" y="1002395"/>
                      <a:pt x="48219" y="1000826"/>
                    </a:cubicBezTo>
                    <a:lnTo>
                      <a:pt x="48219" y="999369"/>
                    </a:lnTo>
                    <a:cubicBezTo>
                      <a:pt x="48219" y="998585"/>
                      <a:pt x="48331" y="997800"/>
                      <a:pt x="48499" y="997016"/>
                    </a:cubicBezTo>
                    <a:lnTo>
                      <a:pt x="47322" y="996175"/>
                    </a:lnTo>
                    <a:cubicBezTo>
                      <a:pt x="45641" y="994886"/>
                      <a:pt x="44352" y="993149"/>
                      <a:pt x="43735" y="991188"/>
                    </a:cubicBezTo>
                    <a:lnTo>
                      <a:pt x="43231" y="989619"/>
                    </a:lnTo>
                    <a:cubicBezTo>
                      <a:pt x="42503" y="989170"/>
                      <a:pt x="41830" y="988666"/>
                      <a:pt x="41270" y="988050"/>
                    </a:cubicBezTo>
                    <a:lnTo>
                      <a:pt x="39813" y="986593"/>
                    </a:lnTo>
                    <a:cubicBezTo>
                      <a:pt x="39028" y="985808"/>
                      <a:pt x="38356" y="984912"/>
                      <a:pt x="37852" y="983903"/>
                    </a:cubicBezTo>
                    <a:lnTo>
                      <a:pt x="37123" y="982446"/>
                    </a:lnTo>
                    <a:cubicBezTo>
                      <a:pt x="36563" y="981325"/>
                      <a:pt x="36226" y="980092"/>
                      <a:pt x="36058" y="978859"/>
                    </a:cubicBezTo>
                    <a:cubicBezTo>
                      <a:pt x="35106" y="977290"/>
                      <a:pt x="34545" y="975441"/>
                      <a:pt x="34545" y="973536"/>
                    </a:cubicBezTo>
                    <a:lnTo>
                      <a:pt x="34545" y="972079"/>
                    </a:lnTo>
                    <a:cubicBezTo>
                      <a:pt x="34545" y="966363"/>
                      <a:pt x="39196" y="961768"/>
                      <a:pt x="44856" y="961768"/>
                    </a:cubicBezTo>
                    <a:lnTo>
                      <a:pt x="45304" y="961768"/>
                    </a:lnTo>
                    <a:lnTo>
                      <a:pt x="45977" y="961432"/>
                    </a:lnTo>
                    <a:cubicBezTo>
                      <a:pt x="47434" y="960703"/>
                      <a:pt x="49003" y="960367"/>
                      <a:pt x="50572" y="960367"/>
                    </a:cubicBezTo>
                    <a:lnTo>
                      <a:pt x="53430" y="960367"/>
                    </a:lnTo>
                    <a:cubicBezTo>
                      <a:pt x="55055" y="960367"/>
                      <a:pt x="56624" y="960759"/>
                      <a:pt x="58025" y="961432"/>
                    </a:cubicBezTo>
                    <a:lnTo>
                      <a:pt x="59986" y="962440"/>
                    </a:lnTo>
                    <a:cubicBezTo>
                      <a:pt x="60322" y="962160"/>
                      <a:pt x="60659" y="961880"/>
                      <a:pt x="60995" y="961600"/>
                    </a:cubicBezTo>
                    <a:lnTo>
                      <a:pt x="60995" y="961376"/>
                    </a:lnTo>
                    <a:cubicBezTo>
                      <a:pt x="60995" y="960255"/>
                      <a:pt x="61163" y="959190"/>
                      <a:pt x="61499" y="958126"/>
                    </a:cubicBezTo>
                    <a:lnTo>
                      <a:pt x="62228" y="955996"/>
                    </a:lnTo>
                    <a:cubicBezTo>
                      <a:pt x="62340" y="955604"/>
                      <a:pt x="62508" y="955268"/>
                      <a:pt x="62676" y="954932"/>
                    </a:cubicBezTo>
                    <a:cubicBezTo>
                      <a:pt x="62844" y="954091"/>
                      <a:pt x="63124" y="953250"/>
                      <a:pt x="63517" y="952522"/>
                    </a:cubicBezTo>
                    <a:lnTo>
                      <a:pt x="64245" y="951065"/>
                    </a:lnTo>
                    <a:cubicBezTo>
                      <a:pt x="65982" y="947535"/>
                      <a:pt x="69569" y="945349"/>
                      <a:pt x="73491" y="945349"/>
                    </a:cubicBezTo>
                    <a:lnTo>
                      <a:pt x="74220" y="945349"/>
                    </a:lnTo>
                    <a:cubicBezTo>
                      <a:pt x="75116" y="945349"/>
                      <a:pt x="76013" y="945461"/>
                      <a:pt x="76910" y="945685"/>
                    </a:cubicBezTo>
                    <a:cubicBezTo>
                      <a:pt x="76966" y="945461"/>
                      <a:pt x="76966" y="945237"/>
                      <a:pt x="77022" y="945013"/>
                    </a:cubicBezTo>
                    <a:lnTo>
                      <a:pt x="77638" y="941987"/>
                    </a:lnTo>
                    <a:lnTo>
                      <a:pt x="77470" y="941763"/>
                    </a:lnTo>
                    <a:cubicBezTo>
                      <a:pt x="76910" y="941034"/>
                      <a:pt x="76461" y="940250"/>
                      <a:pt x="76125" y="939409"/>
                    </a:cubicBezTo>
                    <a:lnTo>
                      <a:pt x="75396" y="937616"/>
                    </a:lnTo>
                    <a:cubicBezTo>
                      <a:pt x="73996" y="935823"/>
                      <a:pt x="73211" y="933581"/>
                      <a:pt x="73211" y="931284"/>
                    </a:cubicBezTo>
                    <a:lnTo>
                      <a:pt x="73211" y="930779"/>
                    </a:lnTo>
                    <a:cubicBezTo>
                      <a:pt x="71978" y="930667"/>
                      <a:pt x="70745" y="930275"/>
                      <a:pt x="69569" y="929715"/>
                    </a:cubicBezTo>
                    <a:lnTo>
                      <a:pt x="68112" y="928986"/>
                    </a:lnTo>
                    <a:cubicBezTo>
                      <a:pt x="66094" y="927978"/>
                      <a:pt x="64469" y="926352"/>
                      <a:pt x="63517" y="924391"/>
                    </a:cubicBezTo>
                    <a:lnTo>
                      <a:pt x="62228" y="921813"/>
                    </a:lnTo>
                    <a:lnTo>
                      <a:pt x="61275" y="921197"/>
                    </a:lnTo>
                    <a:cubicBezTo>
                      <a:pt x="60154" y="920469"/>
                      <a:pt x="59146" y="919460"/>
                      <a:pt x="58417" y="918339"/>
                    </a:cubicBezTo>
                    <a:lnTo>
                      <a:pt x="55559" y="914024"/>
                    </a:lnTo>
                    <a:cubicBezTo>
                      <a:pt x="53374" y="910774"/>
                      <a:pt x="53262" y="906571"/>
                      <a:pt x="55167" y="903209"/>
                    </a:cubicBezTo>
                    <a:cubicBezTo>
                      <a:pt x="54775" y="902088"/>
                      <a:pt x="54551" y="900911"/>
                      <a:pt x="54551" y="899679"/>
                    </a:cubicBezTo>
                    <a:lnTo>
                      <a:pt x="54551" y="897549"/>
                    </a:lnTo>
                    <a:cubicBezTo>
                      <a:pt x="54551" y="896260"/>
                      <a:pt x="54775" y="894972"/>
                      <a:pt x="55279" y="893739"/>
                    </a:cubicBezTo>
                    <a:cubicBezTo>
                      <a:pt x="55335" y="892002"/>
                      <a:pt x="55783" y="890321"/>
                      <a:pt x="56568" y="888920"/>
                    </a:cubicBezTo>
                    <a:cubicBezTo>
                      <a:pt x="56008" y="887911"/>
                      <a:pt x="55615" y="886790"/>
                      <a:pt x="55391" y="885613"/>
                    </a:cubicBezTo>
                    <a:lnTo>
                      <a:pt x="55223" y="884605"/>
                    </a:lnTo>
                    <a:lnTo>
                      <a:pt x="54719" y="884100"/>
                    </a:lnTo>
                    <a:cubicBezTo>
                      <a:pt x="53934" y="883316"/>
                      <a:pt x="53262" y="882419"/>
                      <a:pt x="52758" y="881411"/>
                    </a:cubicBezTo>
                    <a:lnTo>
                      <a:pt x="52758" y="881411"/>
                    </a:lnTo>
                    <a:cubicBezTo>
                      <a:pt x="51637" y="880066"/>
                      <a:pt x="50852" y="878497"/>
                      <a:pt x="50460" y="876816"/>
                    </a:cubicBezTo>
                    <a:cubicBezTo>
                      <a:pt x="49844" y="875471"/>
                      <a:pt x="49507" y="874014"/>
                      <a:pt x="49507" y="872501"/>
                    </a:cubicBezTo>
                    <a:lnTo>
                      <a:pt x="49507" y="871044"/>
                    </a:lnTo>
                    <a:cubicBezTo>
                      <a:pt x="49507" y="869138"/>
                      <a:pt x="50012" y="867289"/>
                      <a:pt x="51020" y="865664"/>
                    </a:cubicBezTo>
                    <a:cubicBezTo>
                      <a:pt x="50516" y="864431"/>
                      <a:pt x="50236" y="863086"/>
                      <a:pt x="50236" y="861685"/>
                    </a:cubicBezTo>
                    <a:lnTo>
                      <a:pt x="50236" y="860229"/>
                    </a:lnTo>
                    <a:cubicBezTo>
                      <a:pt x="50236" y="857595"/>
                      <a:pt x="51244" y="855185"/>
                      <a:pt x="52870" y="853336"/>
                    </a:cubicBezTo>
                    <a:cubicBezTo>
                      <a:pt x="52141" y="852271"/>
                      <a:pt x="51581" y="851094"/>
                      <a:pt x="51244" y="849806"/>
                    </a:cubicBezTo>
                    <a:lnTo>
                      <a:pt x="51189" y="849469"/>
                    </a:lnTo>
                    <a:lnTo>
                      <a:pt x="47938" y="847452"/>
                    </a:lnTo>
                    <a:cubicBezTo>
                      <a:pt x="47266" y="847060"/>
                      <a:pt x="46649" y="846555"/>
                      <a:pt x="46089" y="845995"/>
                    </a:cubicBezTo>
                    <a:lnTo>
                      <a:pt x="44632" y="844538"/>
                    </a:lnTo>
                    <a:cubicBezTo>
                      <a:pt x="43960" y="843866"/>
                      <a:pt x="43399" y="843137"/>
                      <a:pt x="42951" y="842353"/>
                    </a:cubicBezTo>
                    <a:lnTo>
                      <a:pt x="39757" y="841456"/>
                    </a:lnTo>
                    <a:cubicBezTo>
                      <a:pt x="38748" y="841176"/>
                      <a:pt x="37739" y="840727"/>
                      <a:pt x="36843" y="840111"/>
                    </a:cubicBezTo>
                    <a:lnTo>
                      <a:pt x="35666" y="839327"/>
                    </a:lnTo>
                    <a:lnTo>
                      <a:pt x="29278" y="837029"/>
                    </a:lnTo>
                    <a:cubicBezTo>
                      <a:pt x="28381" y="836749"/>
                      <a:pt x="27597" y="836357"/>
                      <a:pt x="26812" y="835796"/>
                    </a:cubicBezTo>
                    <a:lnTo>
                      <a:pt x="25187" y="834732"/>
                    </a:lnTo>
                    <a:lnTo>
                      <a:pt x="22890" y="833611"/>
                    </a:lnTo>
                    <a:cubicBezTo>
                      <a:pt x="21881" y="833106"/>
                      <a:pt x="20984" y="832434"/>
                      <a:pt x="20200" y="831649"/>
                    </a:cubicBezTo>
                    <a:lnTo>
                      <a:pt x="19471" y="830921"/>
                    </a:lnTo>
                    <a:cubicBezTo>
                      <a:pt x="18407" y="829800"/>
                      <a:pt x="17566" y="828511"/>
                      <a:pt x="17062" y="827054"/>
                    </a:cubicBezTo>
                    <a:cubicBezTo>
                      <a:pt x="16053" y="825990"/>
                      <a:pt x="15325" y="824701"/>
                      <a:pt x="14876" y="823300"/>
                    </a:cubicBezTo>
                    <a:lnTo>
                      <a:pt x="13307" y="818929"/>
                    </a:lnTo>
                    <a:cubicBezTo>
                      <a:pt x="12579" y="817472"/>
                      <a:pt x="12243" y="815903"/>
                      <a:pt x="12243" y="814334"/>
                    </a:cubicBezTo>
                    <a:lnTo>
                      <a:pt x="12243" y="806433"/>
                    </a:lnTo>
                    <a:cubicBezTo>
                      <a:pt x="12243" y="805592"/>
                      <a:pt x="12355" y="804752"/>
                      <a:pt x="12523" y="803911"/>
                    </a:cubicBezTo>
                    <a:lnTo>
                      <a:pt x="13251" y="801053"/>
                    </a:lnTo>
                    <a:cubicBezTo>
                      <a:pt x="13307" y="800885"/>
                      <a:pt x="13363" y="800661"/>
                      <a:pt x="13419" y="800493"/>
                    </a:cubicBezTo>
                    <a:lnTo>
                      <a:pt x="11906" y="797411"/>
                    </a:lnTo>
                    <a:cubicBezTo>
                      <a:pt x="10561" y="795842"/>
                      <a:pt x="9665" y="793880"/>
                      <a:pt x="9441" y="791807"/>
                    </a:cubicBezTo>
                    <a:lnTo>
                      <a:pt x="9161" y="791022"/>
                    </a:lnTo>
                    <a:cubicBezTo>
                      <a:pt x="8992" y="790518"/>
                      <a:pt x="8880" y="789958"/>
                      <a:pt x="8768" y="789453"/>
                    </a:cubicBezTo>
                    <a:lnTo>
                      <a:pt x="8376" y="787100"/>
                    </a:lnTo>
                    <a:lnTo>
                      <a:pt x="6975" y="786483"/>
                    </a:lnTo>
                    <a:cubicBezTo>
                      <a:pt x="5742" y="785979"/>
                      <a:pt x="4677" y="785195"/>
                      <a:pt x="3725" y="784298"/>
                    </a:cubicBezTo>
                    <a:lnTo>
                      <a:pt x="2996" y="783569"/>
                    </a:lnTo>
                    <a:cubicBezTo>
                      <a:pt x="250" y="780824"/>
                      <a:pt x="-702" y="776733"/>
                      <a:pt x="531" y="773034"/>
                    </a:cubicBezTo>
                    <a:lnTo>
                      <a:pt x="1259" y="770905"/>
                    </a:lnTo>
                    <a:cubicBezTo>
                      <a:pt x="1483" y="770177"/>
                      <a:pt x="1820" y="769504"/>
                      <a:pt x="2212" y="768832"/>
                    </a:cubicBezTo>
                    <a:lnTo>
                      <a:pt x="4341" y="765245"/>
                    </a:lnTo>
                    <a:cubicBezTo>
                      <a:pt x="4790" y="764517"/>
                      <a:pt x="5294" y="763844"/>
                      <a:pt x="5910" y="763284"/>
                    </a:cubicBezTo>
                    <a:lnTo>
                      <a:pt x="7367" y="761827"/>
                    </a:lnTo>
                    <a:cubicBezTo>
                      <a:pt x="8488" y="760706"/>
                      <a:pt x="9833" y="759866"/>
                      <a:pt x="11290" y="759361"/>
                    </a:cubicBezTo>
                    <a:cubicBezTo>
                      <a:pt x="12299" y="758409"/>
                      <a:pt x="13531" y="757680"/>
                      <a:pt x="14876" y="757176"/>
                    </a:cubicBezTo>
                    <a:cubicBezTo>
                      <a:pt x="14932" y="757120"/>
                      <a:pt x="14932" y="757120"/>
                      <a:pt x="14988" y="757064"/>
                    </a:cubicBezTo>
                    <a:cubicBezTo>
                      <a:pt x="15156" y="756616"/>
                      <a:pt x="15325" y="756223"/>
                      <a:pt x="15493" y="755831"/>
                    </a:cubicBezTo>
                    <a:lnTo>
                      <a:pt x="16557" y="753702"/>
                    </a:lnTo>
                    <a:lnTo>
                      <a:pt x="16557" y="748266"/>
                    </a:lnTo>
                    <a:cubicBezTo>
                      <a:pt x="16557" y="746641"/>
                      <a:pt x="16950" y="745072"/>
                      <a:pt x="17678" y="743615"/>
                    </a:cubicBezTo>
                    <a:lnTo>
                      <a:pt x="19135" y="740757"/>
                    </a:lnTo>
                    <a:cubicBezTo>
                      <a:pt x="19303" y="740365"/>
                      <a:pt x="19527" y="740028"/>
                      <a:pt x="19752" y="739636"/>
                    </a:cubicBezTo>
                    <a:lnTo>
                      <a:pt x="21209" y="737507"/>
                    </a:lnTo>
                    <a:cubicBezTo>
                      <a:pt x="21601" y="736946"/>
                      <a:pt x="21993" y="736442"/>
                      <a:pt x="22497" y="735938"/>
                    </a:cubicBezTo>
                    <a:lnTo>
                      <a:pt x="23954" y="734481"/>
                    </a:lnTo>
                    <a:cubicBezTo>
                      <a:pt x="24739" y="733696"/>
                      <a:pt x="25635" y="733080"/>
                      <a:pt x="26588" y="732576"/>
                    </a:cubicBezTo>
                    <a:lnTo>
                      <a:pt x="28045" y="731847"/>
                    </a:lnTo>
                    <a:cubicBezTo>
                      <a:pt x="29502" y="731119"/>
                      <a:pt x="31071" y="730726"/>
                      <a:pt x="32696" y="730726"/>
                    </a:cubicBezTo>
                    <a:lnTo>
                      <a:pt x="33088" y="730726"/>
                    </a:lnTo>
                    <a:lnTo>
                      <a:pt x="33144" y="729550"/>
                    </a:lnTo>
                    <a:lnTo>
                      <a:pt x="33144" y="727420"/>
                    </a:lnTo>
                    <a:cubicBezTo>
                      <a:pt x="33144" y="726075"/>
                      <a:pt x="33425" y="724730"/>
                      <a:pt x="33929" y="723497"/>
                    </a:cubicBezTo>
                    <a:cubicBezTo>
                      <a:pt x="33873" y="723105"/>
                      <a:pt x="33873" y="722769"/>
                      <a:pt x="33873" y="722377"/>
                    </a:cubicBezTo>
                    <a:lnTo>
                      <a:pt x="33873" y="718062"/>
                    </a:lnTo>
                    <a:cubicBezTo>
                      <a:pt x="33873" y="715316"/>
                      <a:pt x="34938" y="712682"/>
                      <a:pt x="36899" y="710777"/>
                    </a:cubicBezTo>
                    <a:lnTo>
                      <a:pt x="39084" y="708592"/>
                    </a:lnTo>
                    <a:cubicBezTo>
                      <a:pt x="39477" y="708199"/>
                      <a:pt x="39925" y="707807"/>
                      <a:pt x="40429" y="707471"/>
                    </a:cubicBezTo>
                    <a:cubicBezTo>
                      <a:pt x="40485" y="706798"/>
                      <a:pt x="40653" y="706126"/>
                      <a:pt x="40878" y="705453"/>
                    </a:cubicBezTo>
                    <a:lnTo>
                      <a:pt x="41606" y="703324"/>
                    </a:lnTo>
                    <a:cubicBezTo>
                      <a:pt x="42110" y="701811"/>
                      <a:pt x="42951" y="700410"/>
                      <a:pt x="44072" y="699289"/>
                    </a:cubicBezTo>
                    <a:lnTo>
                      <a:pt x="46705" y="696375"/>
                    </a:lnTo>
                    <a:lnTo>
                      <a:pt x="47882" y="694078"/>
                    </a:lnTo>
                    <a:cubicBezTo>
                      <a:pt x="47994" y="693854"/>
                      <a:pt x="48106" y="693630"/>
                      <a:pt x="48274" y="693405"/>
                    </a:cubicBezTo>
                    <a:lnTo>
                      <a:pt x="50404" y="689819"/>
                    </a:lnTo>
                    <a:cubicBezTo>
                      <a:pt x="50852" y="689091"/>
                      <a:pt x="51357" y="688418"/>
                      <a:pt x="51973" y="687802"/>
                    </a:cubicBezTo>
                    <a:lnTo>
                      <a:pt x="53430" y="686345"/>
                    </a:lnTo>
                    <a:cubicBezTo>
                      <a:pt x="55223" y="684552"/>
                      <a:pt x="57521" y="683543"/>
                      <a:pt x="60042" y="683375"/>
                    </a:cubicBezTo>
                    <a:cubicBezTo>
                      <a:pt x="60491" y="682926"/>
                      <a:pt x="60939" y="682534"/>
                      <a:pt x="61499" y="682198"/>
                    </a:cubicBezTo>
                    <a:lnTo>
                      <a:pt x="63629" y="680741"/>
                    </a:lnTo>
                    <a:cubicBezTo>
                      <a:pt x="65142" y="679732"/>
                      <a:pt x="66879" y="679116"/>
                      <a:pt x="68728" y="679004"/>
                    </a:cubicBezTo>
                    <a:cubicBezTo>
                      <a:pt x="69233" y="677995"/>
                      <a:pt x="69905" y="677043"/>
                      <a:pt x="70689" y="676258"/>
                    </a:cubicBezTo>
                    <a:lnTo>
                      <a:pt x="72819" y="674129"/>
                    </a:lnTo>
                    <a:cubicBezTo>
                      <a:pt x="74780" y="672167"/>
                      <a:pt x="77414" y="671103"/>
                      <a:pt x="80160" y="671103"/>
                    </a:cubicBezTo>
                    <a:lnTo>
                      <a:pt x="82289" y="671103"/>
                    </a:lnTo>
                    <a:cubicBezTo>
                      <a:pt x="83354" y="671103"/>
                      <a:pt x="84362" y="671271"/>
                      <a:pt x="85371" y="671551"/>
                    </a:cubicBezTo>
                    <a:cubicBezTo>
                      <a:pt x="86436" y="669534"/>
                      <a:pt x="88173" y="667853"/>
                      <a:pt x="90415" y="666900"/>
                    </a:cubicBezTo>
                    <a:lnTo>
                      <a:pt x="94954" y="664939"/>
                    </a:lnTo>
                    <a:cubicBezTo>
                      <a:pt x="95794" y="664210"/>
                      <a:pt x="96803" y="663594"/>
                      <a:pt x="97868" y="663201"/>
                    </a:cubicBezTo>
                    <a:lnTo>
                      <a:pt x="98764" y="662865"/>
                    </a:lnTo>
                    <a:lnTo>
                      <a:pt x="99156" y="662305"/>
                    </a:lnTo>
                    <a:cubicBezTo>
                      <a:pt x="100613" y="660343"/>
                      <a:pt x="102799" y="658943"/>
                      <a:pt x="105208" y="658382"/>
                    </a:cubicBezTo>
                    <a:lnTo>
                      <a:pt x="106105" y="658102"/>
                    </a:lnTo>
                    <a:cubicBezTo>
                      <a:pt x="107282" y="655804"/>
                      <a:pt x="109243" y="654011"/>
                      <a:pt x="111653" y="653059"/>
                    </a:cubicBezTo>
                    <a:cubicBezTo>
                      <a:pt x="111541" y="652442"/>
                      <a:pt x="111485" y="651826"/>
                      <a:pt x="111485" y="651209"/>
                    </a:cubicBezTo>
                    <a:lnTo>
                      <a:pt x="111316" y="650145"/>
                    </a:lnTo>
                    <a:cubicBezTo>
                      <a:pt x="110980" y="649080"/>
                      <a:pt x="110812" y="648015"/>
                      <a:pt x="110812" y="646895"/>
                    </a:cubicBezTo>
                    <a:lnTo>
                      <a:pt x="110812" y="646446"/>
                    </a:lnTo>
                    <a:lnTo>
                      <a:pt x="107842" y="642356"/>
                    </a:lnTo>
                    <a:cubicBezTo>
                      <a:pt x="106609" y="640730"/>
                      <a:pt x="105937" y="638769"/>
                      <a:pt x="105769" y="636752"/>
                    </a:cubicBezTo>
                    <a:cubicBezTo>
                      <a:pt x="104592" y="635239"/>
                      <a:pt x="103864" y="633390"/>
                      <a:pt x="103639" y="631428"/>
                    </a:cubicBezTo>
                    <a:cubicBezTo>
                      <a:pt x="102911" y="630251"/>
                      <a:pt x="102463" y="628963"/>
                      <a:pt x="102294" y="627618"/>
                    </a:cubicBezTo>
                    <a:cubicBezTo>
                      <a:pt x="101510" y="626833"/>
                      <a:pt x="100894" y="625937"/>
                      <a:pt x="100389" y="624984"/>
                    </a:cubicBezTo>
                    <a:lnTo>
                      <a:pt x="98092" y="620389"/>
                    </a:lnTo>
                    <a:cubicBezTo>
                      <a:pt x="97363" y="620221"/>
                      <a:pt x="96635" y="619997"/>
                      <a:pt x="95962" y="619660"/>
                    </a:cubicBezTo>
                    <a:cubicBezTo>
                      <a:pt x="95570" y="619604"/>
                      <a:pt x="95234" y="619492"/>
                      <a:pt x="94898" y="619380"/>
                    </a:cubicBezTo>
                    <a:lnTo>
                      <a:pt x="88453" y="617475"/>
                    </a:lnTo>
                    <a:cubicBezTo>
                      <a:pt x="86660" y="617027"/>
                      <a:pt x="84979" y="616074"/>
                      <a:pt x="83634" y="614785"/>
                    </a:cubicBezTo>
                    <a:lnTo>
                      <a:pt x="82177" y="613328"/>
                    </a:lnTo>
                    <a:cubicBezTo>
                      <a:pt x="81393" y="612544"/>
                      <a:pt x="80720" y="611647"/>
                      <a:pt x="80216" y="610638"/>
                    </a:cubicBezTo>
                    <a:lnTo>
                      <a:pt x="79487" y="609181"/>
                    </a:lnTo>
                    <a:cubicBezTo>
                      <a:pt x="78759" y="607724"/>
                      <a:pt x="78423" y="606155"/>
                      <a:pt x="78423" y="604586"/>
                    </a:cubicBezTo>
                    <a:lnTo>
                      <a:pt x="78423" y="601728"/>
                    </a:lnTo>
                    <a:cubicBezTo>
                      <a:pt x="78423" y="600103"/>
                      <a:pt x="78815" y="598534"/>
                      <a:pt x="79487" y="597133"/>
                    </a:cubicBezTo>
                    <a:lnTo>
                      <a:pt x="80216" y="595676"/>
                    </a:lnTo>
                    <a:cubicBezTo>
                      <a:pt x="80832" y="594388"/>
                      <a:pt x="81729" y="593267"/>
                      <a:pt x="82793" y="592370"/>
                    </a:cubicBezTo>
                    <a:cubicBezTo>
                      <a:pt x="82737" y="591978"/>
                      <a:pt x="82681" y="591586"/>
                      <a:pt x="82681" y="591193"/>
                    </a:cubicBezTo>
                    <a:cubicBezTo>
                      <a:pt x="82233" y="590017"/>
                      <a:pt x="81953" y="588728"/>
                      <a:pt x="81953" y="587383"/>
                    </a:cubicBezTo>
                    <a:lnTo>
                      <a:pt x="81953" y="585254"/>
                    </a:lnTo>
                    <a:cubicBezTo>
                      <a:pt x="81953" y="584693"/>
                      <a:pt x="82009" y="584133"/>
                      <a:pt x="82065" y="583628"/>
                    </a:cubicBezTo>
                    <a:cubicBezTo>
                      <a:pt x="81505" y="582340"/>
                      <a:pt x="81224" y="580939"/>
                      <a:pt x="81224" y="579538"/>
                    </a:cubicBezTo>
                    <a:lnTo>
                      <a:pt x="81224" y="577688"/>
                    </a:lnTo>
                    <a:lnTo>
                      <a:pt x="80888" y="577016"/>
                    </a:lnTo>
                    <a:cubicBezTo>
                      <a:pt x="80440" y="576063"/>
                      <a:pt x="80104" y="575111"/>
                      <a:pt x="79936" y="574102"/>
                    </a:cubicBezTo>
                    <a:cubicBezTo>
                      <a:pt x="78647" y="573990"/>
                      <a:pt x="77358" y="573654"/>
                      <a:pt x="76181" y="573037"/>
                    </a:cubicBezTo>
                    <a:lnTo>
                      <a:pt x="74724" y="572309"/>
                    </a:lnTo>
                    <a:cubicBezTo>
                      <a:pt x="72707" y="571300"/>
                      <a:pt x="71082" y="569675"/>
                      <a:pt x="70129" y="567714"/>
                    </a:cubicBezTo>
                    <a:lnTo>
                      <a:pt x="69401" y="566257"/>
                    </a:lnTo>
                    <a:cubicBezTo>
                      <a:pt x="68672" y="564800"/>
                      <a:pt x="68336" y="563231"/>
                      <a:pt x="68336" y="561662"/>
                    </a:cubicBezTo>
                    <a:lnTo>
                      <a:pt x="68336" y="560205"/>
                    </a:lnTo>
                    <a:cubicBezTo>
                      <a:pt x="68336" y="558580"/>
                      <a:pt x="68728" y="557011"/>
                      <a:pt x="69401" y="555610"/>
                    </a:cubicBezTo>
                    <a:lnTo>
                      <a:pt x="70129" y="554153"/>
                    </a:lnTo>
                    <a:cubicBezTo>
                      <a:pt x="70465" y="553480"/>
                      <a:pt x="70857" y="552864"/>
                      <a:pt x="71306" y="552304"/>
                    </a:cubicBezTo>
                    <a:cubicBezTo>
                      <a:pt x="71418" y="551463"/>
                      <a:pt x="71642" y="550566"/>
                      <a:pt x="71978" y="549782"/>
                    </a:cubicBezTo>
                    <a:cubicBezTo>
                      <a:pt x="70914" y="547260"/>
                      <a:pt x="70914" y="544402"/>
                      <a:pt x="71978" y="541881"/>
                    </a:cubicBezTo>
                    <a:cubicBezTo>
                      <a:pt x="73043" y="539303"/>
                      <a:pt x="75116" y="537286"/>
                      <a:pt x="77638" y="536277"/>
                    </a:cubicBezTo>
                    <a:cubicBezTo>
                      <a:pt x="77750" y="536109"/>
                      <a:pt x="77806" y="535941"/>
                      <a:pt x="77918" y="535829"/>
                    </a:cubicBezTo>
                    <a:lnTo>
                      <a:pt x="78927" y="534316"/>
                    </a:lnTo>
                    <a:cubicBezTo>
                      <a:pt x="78871" y="534260"/>
                      <a:pt x="78871" y="534148"/>
                      <a:pt x="78871" y="534091"/>
                    </a:cubicBezTo>
                    <a:lnTo>
                      <a:pt x="77414" y="529777"/>
                    </a:lnTo>
                    <a:cubicBezTo>
                      <a:pt x="77078" y="528712"/>
                      <a:pt x="76910" y="527647"/>
                      <a:pt x="76910" y="526526"/>
                    </a:cubicBezTo>
                    <a:lnTo>
                      <a:pt x="76742" y="524789"/>
                    </a:lnTo>
                    <a:cubicBezTo>
                      <a:pt x="76405" y="523725"/>
                      <a:pt x="76181" y="522604"/>
                      <a:pt x="76181" y="521483"/>
                    </a:cubicBezTo>
                    <a:lnTo>
                      <a:pt x="76181" y="520026"/>
                    </a:lnTo>
                    <a:lnTo>
                      <a:pt x="74164" y="518009"/>
                    </a:lnTo>
                    <a:cubicBezTo>
                      <a:pt x="71026" y="514871"/>
                      <a:pt x="70241" y="510051"/>
                      <a:pt x="72258" y="506073"/>
                    </a:cubicBezTo>
                    <a:lnTo>
                      <a:pt x="73715" y="503215"/>
                    </a:lnTo>
                    <a:cubicBezTo>
                      <a:pt x="73827" y="502991"/>
                      <a:pt x="73940" y="502767"/>
                      <a:pt x="74052" y="502598"/>
                    </a:cubicBezTo>
                    <a:lnTo>
                      <a:pt x="74052" y="501366"/>
                    </a:lnTo>
                    <a:lnTo>
                      <a:pt x="72763" y="500077"/>
                    </a:lnTo>
                    <a:cubicBezTo>
                      <a:pt x="70017" y="497331"/>
                      <a:pt x="69008" y="493240"/>
                      <a:pt x="70241" y="489486"/>
                    </a:cubicBezTo>
                    <a:lnTo>
                      <a:pt x="70465" y="488757"/>
                    </a:lnTo>
                    <a:cubicBezTo>
                      <a:pt x="70073" y="488085"/>
                      <a:pt x="69737" y="487412"/>
                      <a:pt x="69513" y="486684"/>
                    </a:cubicBezTo>
                    <a:lnTo>
                      <a:pt x="68784" y="484554"/>
                    </a:lnTo>
                    <a:cubicBezTo>
                      <a:pt x="67944" y="481977"/>
                      <a:pt x="68112" y="479119"/>
                      <a:pt x="69345" y="476653"/>
                    </a:cubicBezTo>
                    <a:lnTo>
                      <a:pt x="69625" y="476149"/>
                    </a:lnTo>
                    <a:lnTo>
                      <a:pt x="69120" y="475645"/>
                    </a:lnTo>
                    <a:cubicBezTo>
                      <a:pt x="65982" y="472506"/>
                      <a:pt x="65198" y="467687"/>
                      <a:pt x="67215" y="463709"/>
                    </a:cubicBezTo>
                    <a:lnTo>
                      <a:pt x="67944" y="462252"/>
                    </a:lnTo>
                    <a:cubicBezTo>
                      <a:pt x="68112" y="461859"/>
                      <a:pt x="68336" y="461467"/>
                      <a:pt x="68616" y="461131"/>
                    </a:cubicBezTo>
                    <a:lnTo>
                      <a:pt x="70073" y="459001"/>
                    </a:lnTo>
                    <a:cubicBezTo>
                      <a:pt x="71306" y="457096"/>
                      <a:pt x="73155" y="455751"/>
                      <a:pt x="75228" y="455023"/>
                    </a:cubicBezTo>
                    <a:lnTo>
                      <a:pt x="76742" y="451436"/>
                    </a:lnTo>
                    <a:cubicBezTo>
                      <a:pt x="76910" y="450988"/>
                      <a:pt x="77078" y="450540"/>
                      <a:pt x="77302" y="450092"/>
                    </a:cubicBezTo>
                    <a:lnTo>
                      <a:pt x="78759" y="447234"/>
                    </a:lnTo>
                    <a:cubicBezTo>
                      <a:pt x="79039" y="446673"/>
                      <a:pt x="79375" y="446169"/>
                      <a:pt x="79711" y="445665"/>
                    </a:cubicBezTo>
                    <a:lnTo>
                      <a:pt x="81841" y="442807"/>
                    </a:lnTo>
                    <a:cubicBezTo>
                      <a:pt x="82121" y="442414"/>
                      <a:pt x="82457" y="442022"/>
                      <a:pt x="82793" y="441686"/>
                    </a:cubicBezTo>
                    <a:lnTo>
                      <a:pt x="85651" y="438828"/>
                    </a:lnTo>
                    <a:cubicBezTo>
                      <a:pt x="86716" y="437763"/>
                      <a:pt x="87949" y="436979"/>
                      <a:pt x="89350" y="436474"/>
                    </a:cubicBezTo>
                    <a:lnTo>
                      <a:pt x="92040" y="435466"/>
                    </a:lnTo>
                    <a:cubicBezTo>
                      <a:pt x="92656" y="434681"/>
                      <a:pt x="93328" y="434009"/>
                      <a:pt x="94169" y="433448"/>
                    </a:cubicBezTo>
                    <a:lnTo>
                      <a:pt x="94169" y="432496"/>
                    </a:lnTo>
                    <a:cubicBezTo>
                      <a:pt x="94169" y="428069"/>
                      <a:pt x="97027" y="424090"/>
                      <a:pt x="101230" y="422689"/>
                    </a:cubicBezTo>
                    <a:lnTo>
                      <a:pt x="103359" y="421961"/>
                    </a:lnTo>
                    <a:cubicBezTo>
                      <a:pt x="105208" y="421344"/>
                      <a:pt x="107226" y="421232"/>
                      <a:pt x="109131" y="421737"/>
                    </a:cubicBezTo>
                    <a:lnTo>
                      <a:pt x="109747" y="421905"/>
                    </a:lnTo>
                    <a:lnTo>
                      <a:pt x="110084" y="421569"/>
                    </a:lnTo>
                    <a:cubicBezTo>
                      <a:pt x="112045" y="419663"/>
                      <a:pt x="114623" y="418543"/>
                      <a:pt x="117369" y="418543"/>
                    </a:cubicBezTo>
                    <a:lnTo>
                      <a:pt x="120226" y="418543"/>
                    </a:lnTo>
                    <a:cubicBezTo>
                      <a:pt x="120731" y="418543"/>
                      <a:pt x="121179" y="418599"/>
                      <a:pt x="121683" y="418655"/>
                    </a:cubicBezTo>
                    <a:lnTo>
                      <a:pt x="123364" y="418879"/>
                    </a:lnTo>
                    <a:lnTo>
                      <a:pt x="124653" y="416357"/>
                    </a:lnTo>
                    <a:cubicBezTo>
                      <a:pt x="125886" y="413891"/>
                      <a:pt x="128016" y="412042"/>
                      <a:pt x="130649" y="411202"/>
                    </a:cubicBezTo>
                    <a:lnTo>
                      <a:pt x="132779" y="410473"/>
                    </a:lnTo>
                    <a:cubicBezTo>
                      <a:pt x="133844" y="410137"/>
                      <a:pt x="134964" y="409913"/>
                      <a:pt x="136029" y="409913"/>
                    </a:cubicBezTo>
                    <a:lnTo>
                      <a:pt x="140456" y="409913"/>
                    </a:lnTo>
                    <a:lnTo>
                      <a:pt x="141072" y="409521"/>
                    </a:lnTo>
                    <a:cubicBezTo>
                      <a:pt x="141408" y="409296"/>
                      <a:pt x="141801" y="409072"/>
                      <a:pt x="142193" y="408904"/>
                    </a:cubicBezTo>
                    <a:lnTo>
                      <a:pt x="143650" y="408176"/>
                    </a:lnTo>
                    <a:cubicBezTo>
                      <a:pt x="145107" y="407447"/>
                      <a:pt x="146676" y="407055"/>
                      <a:pt x="148301" y="407055"/>
                    </a:cubicBezTo>
                    <a:lnTo>
                      <a:pt x="149758" y="407055"/>
                    </a:lnTo>
                    <a:cubicBezTo>
                      <a:pt x="150431" y="407055"/>
                      <a:pt x="151103" y="407111"/>
                      <a:pt x="151775" y="407279"/>
                    </a:cubicBezTo>
                    <a:lnTo>
                      <a:pt x="155474" y="407783"/>
                    </a:lnTo>
                    <a:cubicBezTo>
                      <a:pt x="158220" y="407783"/>
                      <a:pt x="160853" y="408848"/>
                      <a:pt x="162759" y="410809"/>
                    </a:cubicBezTo>
                    <a:lnTo>
                      <a:pt x="163487" y="411538"/>
                    </a:lnTo>
                    <a:cubicBezTo>
                      <a:pt x="163711" y="411762"/>
                      <a:pt x="163879" y="411986"/>
                      <a:pt x="164104" y="412210"/>
                    </a:cubicBezTo>
                    <a:cubicBezTo>
                      <a:pt x="164944" y="412098"/>
                      <a:pt x="165785" y="412098"/>
                      <a:pt x="166625" y="412154"/>
                    </a:cubicBezTo>
                    <a:cubicBezTo>
                      <a:pt x="166849" y="411986"/>
                      <a:pt x="167130" y="411874"/>
                      <a:pt x="167354" y="411762"/>
                    </a:cubicBezTo>
                    <a:lnTo>
                      <a:pt x="168811" y="411034"/>
                    </a:lnTo>
                    <a:cubicBezTo>
                      <a:pt x="169259" y="410809"/>
                      <a:pt x="169707" y="410641"/>
                      <a:pt x="170156" y="410473"/>
                    </a:cubicBezTo>
                    <a:lnTo>
                      <a:pt x="171613" y="409969"/>
                    </a:lnTo>
                    <a:lnTo>
                      <a:pt x="175255" y="408120"/>
                    </a:lnTo>
                    <a:cubicBezTo>
                      <a:pt x="176712" y="407391"/>
                      <a:pt x="178281" y="407055"/>
                      <a:pt x="179850" y="407055"/>
                    </a:cubicBezTo>
                    <a:lnTo>
                      <a:pt x="182708" y="407055"/>
                    </a:lnTo>
                    <a:cubicBezTo>
                      <a:pt x="183829" y="407055"/>
                      <a:pt x="184950" y="407223"/>
                      <a:pt x="186014" y="407615"/>
                    </a:cubicBezTo>
                    <a:lnTo>
                      <a:pt x="188144" y="408344"/>
                    </a:lnTo>
                    <a:cubicBezTo>
                      <a:pt x="188480" y="408456"/>
                      <a:pt x="188816" y="408624"/>
                      <a:pt x="189152" y="408736"/>
                    </a:cubicBezTo>
                    <a:cubicBezTo>
                      <a:pt x="189881" y="408568"/>
                      <a:pt x="190553" y="408512"/>
                      <a:pt x="191282" y="408512"/>
                    </a:cubicBezTo>
                    <a:lnTo>
                      <a:pt x="192739" y="408512"/>
                    </a:lnTo>
                    <a:cubicBezTo>
                      <a:pt x="194364" y="408512"/>
                      <a:pt x="195933" y="408904"/>
                      <a:pt x="197334" y="409577"/>
                    </a:cubicBezTo>
                    <a:lnTo>
                      <a:pt x="199295" y="410585"/>
                    </a:lnTo>
                    <a:cubicBezTo>
                      <a:pt x="200640" y="409296"/>
                      <a:pt x="202321" y="408456"/>
                      <a:pt x="204058" y="408064"/>
                    </a:cubicBezTo>
                    <a:lnTo>
                      <a:pt x="204450" y="406943"/>
                    </a:lnTo>
                    <a:cubicBezTo>
                      <a:pt x="204899" y="405654"/>
                      <a:pt x="205571" y="404477"/>
                      <a:pt x="206468" y="403469"/>
                    </a:cubicBezTo>
                    <a:cubicBezTo>
                      <a:pt x="207308" y="401787"/>
                      <a:pt x="208653" y="400330"/>
                      <a:pt x="210278" y="399266"/>
                    </a:cubicBezTo>
                    <a:lnTo>
                      <a:pt x="213192" y="395399"/>
                    </a:lnTo>
                    <a:lnTo>
                      <a:pt x="218011" y="388507"/>
                    </a:lnTo>
                    <a:cubicBezTo>
                      <a:pt x="218180" y="388226"/>
                      <a:pt x="218404" y="387946"/>
                      <a:pt x="218628" y="387722"/>
                    </a:cubicBezTo>
                    <a:lnTo>
                      <a:pt x="222943" y="382679"/>
                    </a:lnTo>
                    <a:lnTo>
                      <a:pt x="234711" y="367437"/>
                    </a:lnTo>
                    <a:cubicBezTo>
                      <a:pt x="234991" y="367044"/>
                      <a:pt x="235327" y="366652"/>
                      <a:pt x="235663" y="366316"/>
                    </a:cubicBezTo>
                    <a:lnTo>
                      <a:pt x="236896" y="364859"/>
                    </a:lnTo>
                    <a:lnTo>
                      <a:pt x="237344" y="363962"/>
                    </a:lnTo>
                    <a:cubicBezTo>
                      <a:pt x="238017" y="362673"/>
                      <a:pt x="238913" y="361497"/>
                      <a:pt x="240034" y="360600"/>
                    </a:cubicBezTo>
                    <a:lnTo>
                      <a:pt x="257910" y="345582"/>
                    </a:lnTo>
                    <a:cubicBezTo>
                      <a:pt x="258190" y="345358"/>
                      <a:pt x="258470" y="345134"/>
                      <a:pt x="258807" y="344910"/>
                    </a:cubicBezTo>
                    <a:lnTo>
                      <a:pt x="269566" y="337737"/>
                    </a:lnTo>
                    <a:cubicBezTo>
                      <a:pt x="273040" y="335439"/>
                      <a:pt x="277579" y="335439"/>
                      <a:pt x="281053" y="337737"/>
                    </a:cubicBezTo>
                    <a:lnTo>
                      <a:pt x="289683" y="343453"/>
                    </a:lnTo>
                    <a:cubicBezTo>
                      <a:pt x="289851" y="343565"/>
                      <a:pt x="290019" y="343677"/>
                      <a:pt x="290131" y="343789"/>
                    </a:cubicBezTo>
                    <a:lnTo>
                      <a:pt x="291644" y="344910"/>
                    </a:lnTo>
                    <a:lnTo>
                      <a:pt x="294334" y="345806"/>
                    </a:lnTo>
                    <a:cubicBezTo>
                      <a:pt x="295231" y="346086"/>
                      <a:pt x="296015" y="346479"/>
                      <a:pt x="296800" y="347039"/>
                    </a:cubicBezTo>
                    <a:lnTo>
                      <a:pt x="298929" y="348496"/>
                    </a:lnTo>
                    <a:cubicBezTo>
                      <a:pt x="299378" y="348776"/>
                      <a:pt x="299770" y="349112"/>
                      <a:pt x="300218" y="349505"/>
                    </a:cubicBezTo>
                    <a:cubicBezTo>
                      <a:pt x="304365" y="350962"/>
                      <a:pt x="307167" y="354884"/>
                      <a:pt x="307167" y="359255"/>
                    </a:cubicBezTo>
                    <a:lnTo>
                      <a:pt x="307167" y="400891"/>
                    </a:lnTo>
                    <a:cubicBezTo>
                      <a:pt x="308175" y="401115"/>
                      <a:pt x="309128" y="401507"/>
                      <a:pt x="310025" y="402068"/>
                    </a:cubicBezTo>
                    <a:lnTo>
                      <a:pt x="313611" y="404197"/>
                    </a:lnTo>
                    <a:cubicBezTo>
                      <a:pt x="315741" y="405486"/>
                      <a:pt x="317310" y="407447"/>
                      <a:pt x="318094" y="409801"/>
                    </a:cubicBezTo>
                    <a:lnTo>
                      <a:pt x="318823" y="411930"/>
                    </a:lnTo>
                    <a:cubicBezTo>
                      <a:pt x="319159" y="412995"/>
                      <a:pt x="319327" y="414060"/>
                      <a:pt x="319327" y="415180"/>
                    </a:cubicBezTo>
                    <a:lnTo>
                      <a:pt x="319327" y="416357"/>
                    </a:lnTo>
                    <a:cubicBezTo>
                      <a:pt x="319831" y="417198"/>
                      <a:pt x="320223" y="418150"/>
                      <a:pt x="320448" y="419103"/>
                    </a:cubicBezTo>
                    <a:lnTo>
                      <a:pt x="321176" y="421961"/>
                    </a:lnTo>
                    <a:cubicBezTo>
                      <a:pt x="321400" y="422801"/>
                      <a:pt x="321456" y="423642"/>
                      <a:pt x="321456" y="424482"/>
                    </a:cubicBezTo>
                    <a:lnTo>
                      <a:pt x="321456" y="427789"/>
                    </a:lnTo>
                    <a:lnTo>
                      <a:pt x="322297" y="441742"/>
                    </a:lnTo>
                    <a:cubicBezTo>
                      <a:pt x="322913" y="441910"/>
                      <a:pt x="323530" y="442134"/>
                      <a:pt x="324090" y="442358"/>
                    </a:cubicBezTo>
                    <a:cubicBezTo>
                      <a:pt x="324762" y="442190"/>
                      <a:pt x="325491" y="442134"/>
                      <a:pt x="326219" y="442134"/>
                    </a:cubicBezTo>
                    <a:lnTo>
                      <a:pt x="329077" y="442134"/>
                    </a:lnTo>
                    <a:cubicBezTo>
                      <a:pt x="331375" y="442134"/>
                      <a:pt x="333616" y="442919"/>
                      <a:pt x="335354" y="444264"/>
                    </a:cubicBezTo>
                    <a:lnTo>
                      <a:pt x="335746" y="444096"/>
                    </a:lnTo>
                    <a:cubicBezTo>
                      <a:pt x="335858" y="443983"/>
                      <a:pt x="335970" y="443815"/>
                      <a:pt x="336138" y="443703"/>
                    </a:cubicBezTo>
                    <a:lnTo>
                      <a:pt x="336867" y="442975"/>
                    </a:lnTo>
                    <a:cubicBezTo>
                      <a:pt x="337371" y="442470"/>
                      <a:pt x="337875" y="442022"/>
                      <a:pt x="338436" y="441686"/>
                    </a:cubicBezTo>
                    <a:lnTo>
                      <a:pt x="340565" y="440229"/>
                    </a:lnTo>
                    <a:cubicBezTo>
                      <a:pt x="341350" y="439725"/>
                      <a:pt x="342190" y="439332"/>
                      <a:pt x="343031" y="438996"/>
                    </a:cubicBezTo>
                    <a:lnTo>
                      <a:pt x="345160" y="438268"/>
                    </a:lnTo>
                    <a:cubicBezTo>
                      <a:pt x="345552" y="438156"/>
                      <a:pt x="345945" y="438044"/>
                      <a:pt x="346393" y="437931"/>
                    </a:cubicBezTo>
                    <a:lnTo>
                      <a:pt x="349979" y="437203"/>
                    </a:lnTo>
                    <a:cubicBezTo>
                      <a:pt x="350652" y="437091"/>
                      <a:pt x="351324" y="436979"/>
                      <a:pt x="351997" y="436979"/>
                    </a:cubicBezTo>
                    <a:lnTo>
                      <a:pt x="353342" y="436979"/>
                    </a:lnTo>
                    <a:lnTo>
                      <a:pt x="357096" y="430927"/>
                    </a:lnTo>
                    <a:lnTo>
                      <a:pt x="356704" y="430759"/>
                    </a:lnTo>
                    <a:cubicBezTo>
                      <a:pt x="354238" y="429526"/>
                      <a:pt x="352389" y="427396"/>
                      <a:pt x="351548" y="424763"/>
                    </a:cubicBezTo>
                    <a:lnTo>
                      <a:pt x="350820" y="422633"/>
                    </a:lnTo>
                    <a:cubicBezTo>
                      <a:pt x="350652" y="422129"/>
                      <a:pt x="350540" y="421569"/>
                      <a:pt x="350428" y="421064"/>
                    </a:cubicBezTo>
                    <a:lnTo>
                      <a:pt x="347121" y="402852"/>
                    </a:lnTo>
                    <a:lnTo>
                      <a:pt x="346505" y="401059"/>
                    </a:lnTo>
                    <a:cubicBezTo>
                      <a:pt x="346281" y="400330"/>
                      <a:pt x="346113" y="399546"/>
                      <a:pt x="346001" y="398817"/>
                    </a:cubicBezTo>
                    <a:cubicBezTo>
                      <a:pt x="343479" y="397360"/>
                      <a:pt x="341742" y="394895"/>
                      <a:pt x="341125" y="392093"/>
                    </a:cubicBezTo>
                    <a:cubicBezTo>
                      <a:pt x="340509" y="390748"/>
                      <a:pt x="340173" y="389291"/>
                      <a:pt x="340173" y="387778"/>
                    </a:cubicBezTo>
                    <a:lnTo>
                      <a:pt x="340173" y="386321"/>
                    </a:lnTo>
                    <a:cubicBezTo>
                      <a:pt x="340173" y="383575"/>
                      <a:pt x="341237" y="380941"/>
                      <a:pt x="343199" y="379036"/>
                    </a:cubicBezTo>
                    <a:lnTo>
                      <a:pt x="347514" y="374721"/>
                    </a:lnTo>
                    <a:cubicBezTo>
                      <a:pt x="350652" y="371583"/>
                      <a:pt x="355471" y="370799"/>
                      <a:pt x="359450" y="372760"/>
                    </a:cubicBezTo>
                    <a:lnTo>
                      <a:pt x="360178" y="372984"/>
                    </a:lnTo>
                    <a:cubicBezTo>
                      <a:pt x="361971" y="371695"/>
                      <a:pt x="364101" y="370967"/>
                      <a:pt x="366286" y="370967"/>
                    </a:cubicBezTo>
                    <a:lnTo>
                      <a:pt x="368416" y="370967"/>
                    </a:lnTo>
                    <a:cubicBezTo>
                      <a:pt x="369088" y="370967"/>
                      <a:pt x="369760" y="371023"/>
                      <a:pt x="370433" y="371191"/>
                    </a:cubicBezTo>
                    <a:lnTo>
                      <a:pt x="370825" y="370911"/>
                    </a:lnTo>
                    <a:cubicBezTo>
                      <a:pt x="371329" y="370519"/>
                      <a:pt x="371834" y="370238"/>
                      <a:pt x="372394" y="369958"/>
                    </a:cubicBezTo>
                    <a:lnTo>
                      <a:pt x="376709" y="367829"/>
                    </a:lnTo>
                    <a:cubicBezTo>
                      <a:pt x="376933" y="367717"/>
                      <a:pt x="377213" y="367605"/>
                      <a:pt x="377438" y="367493"/>
                    </a:cubicBezTo>
                    <a:lnTo>
                      <a:pt x="377438" y="365587"/>
                    </a:lnTo>
                    <a:cubicBezTo>
                      <a:pt x="377438" y="364467"/>
                      <a:pt x="377606" y="363402"/>
                      <a:pt x="377942" y="362337"/>
                    </a:cubicBezTo>
                    <a:lnTo>
                      <a:pt x="378670" y="360208"/>
                    </a:lnTo>
                    <a:cubicBezTo>
                      <a:pt x="379175" y="358695"/>
                      <a:pt x="380015" y="357294"/>
                      <a:pt x="381192" y="356117"/>
                    </a:cubicBezTo>
                    <a:lnTo>
                      <a:pt x="381921" y="355389"/>
                    </a:lnTo>
                    <a:cubicBezTo>
                      <a:pt x="383882" y="353483"/>
                      <a:pt x="386460" y="352363"/>
                      <a:pt x="389205" y="352363"/>
                    </a:cubicBezTo>
                    <a:lnTo>
                      <a:pt x="392063" y="352363"/>
                    </a:lnTo>
                    <a:cubicBezTo>
                      <a:pt x="393016" y="352363"/>
                      <a:pt x="393969" y="352475"/>
                      <a:pt x="394921" y="352755"/>
                    </a:cubicBezTo>
                    <a:lnTo>
                      <a:pt x="398564" y="353819"/>
                    </a:lnTo>
                    <a:lnTo>
                      <a:pt x="405008" y="353819"/>
                    </a:lnTo>
                    <a:cubicBezTo>
                      <a:pt x="406969" y="353819"/>
                      <a:pt x="408818" y="354380"/>
                      <a:pt x="410444" y="355389"/>
                    </a:cubicBezTo>
                    <a:lnTo>
                      <a:pt x="410444" y="352699"/>
                    </a:lnTo>
                    <a:cubicBezTo>
                      <a:pt x="410444" y="351578"/>
                      <a:pt x="410612" y="350513"/>
                      <a:pt x="410948" y="349449"/>
                    </a:cubicBezTo>
                    <a:lnTo>
                      <a:pt x="412405" y="345134"/>
                    </a:lnTo>
                    <a:cubicBezTo>
                      <a:pt x="412685" y="344293"/>
                      <a:pt x="413077" y="343453"/>
                      <a:pt x="413582" y="342668"/>
                    </a:cubicBezTo>
                    <a:lnTo>
                      <a:pt x="416440" y="338353"/>
                    </a:lnTo>
                    <a:cubicBezTo>
                      <a:pt x="417504" y="336784"/>
                      <a:pt x="418905" y="335551"/>
                      <a:pt x="420530" y="334767"/>
                    </a:cubicBezTo>
                    <a:cubicBezTo>
                      <a:pt x="420754" y="334487"/>
                      <a:pt x="420922" y="334262"/>
                      <a:pt x="421203" y="334038"/>
                    </a:cubicBezTo>
                    <a:cubicBezTo>
                      <a:pt x="421371" y="331573"/>
                      <a:pt x="422436" y="329219"/>
                      <a:pt x="424229" y="327426"/>
                    </a:cubicBezTo>
                    <a:lnTo>
                      <a:pt x="424957" y="326697"/>
                    </a:lnTo>
                    <a:cubicBezTo>
                      <a:pt x="425742" y="325913"/>
                      <a:pt x="426638" y="325240"/>
                      <a:pt x="427647" y="324736"/>
                    </a:cubicBezTo>
                    <a:lnTo>
                      <a:pt x="429104" y="324008"/>
                    </a:lnTo>
                    <a:cubicBezTo>
                      <a:pt x="432018" y="322551"/>
                      <a:pt x="435436" y="322551"/>
                      <a:pt x="438350" y="324008"/>
                    </a:cubicBezTo>
                    <a:lnTo>
                      <a:pt x="441208" y="325465"/>
                    </a:lnTo>
                    <a:cubicBezTo>
                      <a:pt x="443225" y="326473"/>
                      <a:pt x="444851" y="328098"/>
                      <a:pt x="445803" y="330116"/>
                    </a:cubicBezTo>
                    <a:lnTo>
                      <a:pt x="446532" y="331573"/>
                    </a:lnTo>
                    <a:cubicBezTo>
                      <a:pt x="446588" y="331685"/>
                      <a:pt x="446644" y="331853"/>
                      <a:pt x="446700" y="331965"/>
                    </a:cubicBezTo>
                    <a:cubicBezTo>
                      <a:pt x="446812" y="331965"/>
                      <a:pt x="446868" y="331909"/>
                      <a:pt x="446980" y="331909"/>
                    </a:cubicBezTo>
                    <a:lnTo>
                      <a:pt x="447092" y="331909"/>
                    </a:lnTo>
                    <a:lnTo>
                      <a:pt x="449614" y="329387"/>
                    </a:lnTo>
                    <a:cubicBezTo>
                      <a:pt x="450846" y="326978"/>
                      <a:pt x="452976" y="325128"/>
                      <a:pt x="455553" y="324288"/>
                    </a:cubicBezTo>
                    <a:lnTo>
                      <a:pt x="457795" y="323391"/>
                    </a:lnTo>
                    <a:cubicBezTo>
                      <a:pt x="459868" y="322383"/>
                      <a:pt x="462166" y="322046"/>
                      <a:pt x="464464" y="322495"/>
                    </a:cubicBezTo>
                    <a:lnTo>
                      <a:pt x="467714" y="323111"/>
                    </a:lnTo>
                    <a:lnTo>
                      <a:pt x="473093" y="323783"/>
                    </a:lnTo>
                    <a:cubicBezTo>
                      <a:pt x="473485" y="323840"/>
                      <a:pt x="473934" y="323896"/>
                      <a:pt x="474326" y="324008"/>
                    </a:cubicBezTo>
                    <a:lnTo>
                      <a:pt x="480042" y="325465"/>
                    </a:lnTo>
                    <a:cubicBezTo>
                      <a:pt x="480770" y="325633"/>
                      <a:pt x="481499" y="325913"/>
                      <a:pt x="482171" y="326249"/>
                    </a:cubicBezTo>
                    <a:lnTo>
                      <a:pt x="483348" y="326810"/>
                    </a:lnTo>
                    <a:cubicBezTo>
                      <a:pt x="484189" y="326978"/>
                      <a:pt x="485029" y="327258"/>
                      <a:pt x="485758" y="327650"/>
                    </a:cubicBezTo>
                    <a:lnTo>
                      <a:pt x="487887" y="328715"/>
                    </a:lnTo>
                    <a:lnTo>
                      <a:pt x="493659" y="328547"/>
                    </a:lnTo>
                    <a:cubicBezTo>
                      <a:pt x="493827" y="328491"/>
                      <a:pt x="493939" y="328435"/>
                      <a:pt x="494107" y="328435"/>
                    </a:cubicBezTo>
                    <a:lnTo>
                      <a:pt x="493771" y="320141"/>
                    </a:lnTo>
                    <a:lnTo>
                      <a:pt x="493267" y="289825"/>
                    </a:lnTo>
                    <a:cubicBezTo>
                      <a:pt x="489848" y="289825"/>
                      <a:pt x="486654" y="288088"/>
                      <a:pt x="484749" y="285230"/>
                    </a:cubicBezTo>
                    <a:lnTo>
                      <a:pt x="483964" y="283997"/>
                    </a:lnTo>
                    <a:lnTo>
                      <a:pt x="479706" y="283325"/>
                    </a:lnTo>
                    <a:lnTo>
                      <a:pt x="476848" y="283325"/>
                    </a:lnTo>
                    <a:cubicBezTo>
                      <a:pt x="474102" y="283325"/>
                      <a:pt x="471468" y="282260"/>
                      <a:pt x="469507" y="280299"/>
                    </a:cubicBezTo>
                    <a:lnTo>
                      <a:pt x="468778" y="279570"/>
                    </a:lnTo>
                    <a:cubicBezTo>
                      <a:pt x="466873" y="277609"/>
                      <a:pt x="465752" y="275031"/>
                      <a:pt x="465752" y="272285"/>
                    </a:cubicBezTo>
                    <a:lnTo>
                      <a:pt x="465752" y="272117"/>
                    </a:lnTo>
                    <a:lnTo>
                      <a:pt x="457179" y="187949"/>
                    </a:lnTo>
                    <a:cubicBezTo>
                      <a:pt x="457123" y="187613"/>
                      <a:pt x="457123" y="187277"/>
                      <a:pt x="457123" y="186884"/>
                    </a:cubicBezTo>
                    <a:lnTo>
                      <a:pt x="457123" y="183298"/>
                    </a:lnTo>
                    <a:cubicBezTo>
                      <a:pt x="457123" y="182177"/>
                      <a:pt x="457291" y="181113"/>
                      <a:pt x="457627" y="180048"/>
                    </a:cubicBezTo>
                    <a:lnTo>
                      <a:pt x="459084" y="175733"/>
                    </a:lnTo>
                    <a:cubicBezTo>
                      <a:pt x="459476" y="174500"/>
                      <a:pt x="460149" y="173379"/>
                      <a:pt x="460933" y="172371"/>
                    </a:cubicBezTo>
                    <a:lnTo>
                      <a:pt x="461325" y="171922"/>
                    </a:lnTo>
                    <a:cubicBezTo>
                      <a:pt x="460485" y="170409"/>
                      <a:pt x="459980" y="168672"/>
                      <a:pt x="459980" y="166823"/>
                    </a:cubicBezTo>
                    <a:lnTo>
                      <a:pt x="459980" y="165366"/>
                    </a:lnTo>
                    <a:cubicBezTo>
                      <a:pt x="459980" y="163349"/>
                      <a:pt x="460597" y="161331"/>
                      <a:pt x="461718" y="159650"/>
                    </a:cubicBezTo>
                    <a:lnTo>
                      <a:pt x="462558" y="158361"/>
                    </a:lnTo>
                    <a:lnTo>
                      <a:pt x="462222" y="156064"/>
                    </a:lnTo>
                    <a:cubicBezTo>
                      <a:pt x="461998" y="154495"/>
                      <a:pt x="462166" y="152870"/>
                      <a:pt x="462670" y="151357"/>
                    </a:cubicBezTo>
                    <a:lnTo>
                      <a:pt x="463063" y="150236"/>
                    </a:lnTo>
                    <a:cubicBezTo>
                      <a:pt x="462446" y="148891"/>
                      <a:pt x="462166" y="147490"/>
                      <a:pt x="462166" y="146033"/>
                    </a:cubicBezTo>
                    <a:lnTo>
                      <a:pt x="462166" y="136675"/>
                    </a:lnTo>
                    <a:cubicBezTo>
                      <a:pt x="462166" y="133089"/>
                      <a:pt x="464015" y="129782"/>
                      <a:pt x="467097" y="127877"/>
                    </a:cubicBezTo>
                    <a:cubicBezTo>
                      <a:pt x="470123" y="125972"/>
                      <a:pt x="473934" y="125804"/>
                      <a:pt x="477128" y="127429"/>
                    </a:cubicBezTo>
                    <a:lnTo>
                      <a:pt x="478585" y="128157"/>
                    </a:lnTo>
                    <a:cubicBezTo>
                      <a:pt x="479874" y="128774"/>
                      <a:pt x="480938" y="129670"/>
                      <a:pt x="481835" y="130735"/>
                    </a:cubicBezTo>
                    <a:cubicBezTo>
                      <a:pt x="482395" y="130063"/>
                      <a:pt x="483012" y="129502"/>
                      <a:pt x="483740" y="128998"/>
                    </a:cubicBezTo>
                    <a:lnTo>
                      <a:pt x="485141" y="127989"/>
                    </a:lnTo>
                    <a:lnTo>
                      <a:pt x="485253" y="127373"/>
                    </a:lnTo>
                    <a:cubicBezTo>
                      <a:pt x="485365" y="126476"/>
                      <a:pt x="485646" y="125580"/>
                      <a:pt x="485982" y="124739"/>
                    </a:cubicBezTo>
                    <a:lnTo>
                      <a:pt x="488111" y="119696"/>
                    </a:lnTo>
                    <a:cubicBezTo>
                      <a:pt x="489736" y="115885"/>
                      <a:pt x="493491" y="113419"/>
                      <a:pt x="497581" y="113419"/>
                    </a:cubicBezTo>
                    <a:lnTo>
                      <a:pt x="602483" y="113419"/>
                    </a:lnTo>
                    <a:lnTo>
                      <a:pt x="603212" y="111963"/>
                    </a:lnTo>
                    <a:cubicBezTo>
                      <a:pt x="604164" y="110001"/>
                      <a:pt x="605734" y="108432"/>
                      <a:pt x="607639" y="107423"/>
                    </a:cubicBezTo>
                    <a:cubicBezTo>
                      <a:pt x="607975" y="106807"/>
                      <a:pt x="608367" y="106247"/>
                      <a:pt x="608760" y="105686"/>
                    </a:cubicBezTo>
                    <a:lnTo>
                      <a:pt x="615204" y="97785"/>
                    </a:lnTo>
                    <a:lnTo>
                      <a:pt x="619239" y="92405"/>
                    </a:lnTo>
                    <a:cubicBezTo>
                      <a:pt x="620359" y="90892"/>
                      <a:pt x="621928" y="89716"/>
                      <a:pt x="623665" y="88987"/>
                    </a:cubicBezTo>
                    <a:cubicBezTo>
                      <a:pt x="623778" y="88707"/>
                      <a:pt x="623890" y="88483"/>
                      <a:pt x="624002" y="88203"/>
                    </a:cubicBezTo>
                    <a:lnTo>
                      <a:pt x="624730" y="86746"/>
                    </a:lnTo>
                    <a:cubicBezTo>
                      <a:pt x="626467" y="83215"/>
                      <a:pt x="630054" y="81030"/>
                      <a:pt x="633976" y="81030"/>
                    </a:cubicBezTo>
                    <a:lnTo>
                      <a:pt x="635433" y="81030"/>
                    </a:lnTo>
                    <a:cubicBezTo>
                      <a:pt x="637058" y="81030"/>
                      <a:pt x="638627" y="81422"/>
                      <a:pt x="640084" y="82151"/>
                    </a:cubicBezTo>
                    <a:lnTo>
                      <a:pt x="641541" y="82879"/>
                    </a:lnTo>
                    <a:cubicBezTo>
                      <a:pt x="642550" y="83384"/>
                      <a:pt x="643447" y="84000"/>
                      <a:pt x="644231" y="84784"/>
                    </a:cubicBezTo>
                    <a:lnTo>
                      <a:pt x="644511" y="85065"/>
                    </a:lnTo>
                    <a:cubicBezTo>
                      <a:pt x="644847" y="85233"/>
                      <a:pt x="645184" y="85457"/>
                      <a:pt x="645520" y="85625"/>
                    </a:cubicBezTo>
                    <a:cubicBezTo>
                      <a:pt x="645968" y="84616"/>
                      <a:pt x="646641" y="83664"/>
                      <a:pt x="647425" y="82823"/>
                    </a:cubicBezTo>
                    <a:cubicBezTo>
                      <a:pt x="646977" y="81646"/>
                      <a:pt x="646753" y="80414"/>
                      <a:pt x="646753" y="79181"/>
                    </a:cubicBezTo>
                    <a:lnTo>
                      <a:pt x="646753" y="77724"/>
                    </a:lnTo>
                    <a:cubicBezTo>
                      <a:pt x="646753" y="77275"/>
                      <a:pt x="646809" y="76827"/>
                      <a:pt x="646865" y="76379"/>
                    </a:cubicBezTo>
                    <a:cubicBezTo>
                      <a:pt x="644960" y="74474"/>
                      <a:pt x="643895" y="71840"/>
                      <a:pt x="643895" y="69150"/>
                    </a:cubicBezTo>
                    <a:lnTo>
                      <a:pt x="643895" y="65564"/>
                    </a:lnTo>
                    <a:cubicBezTo>
                      <a:pt x="643895" y="64051"/>
                      <a:pt x="644231" y="62538"/>
                      <a:pt x="644847" y="61193"/>
                    </a:cubicBezTo>
                    <a:cubicBezTo>
                      <a:pt x="643727" y="59512"/>
                      <a:pt x="643166" y="57550"/>
                      <a:pt x="643166" y="55533"/>
                    </a:cubicBezTo>
                    <a:lnTo>
                      <a:pt x="643166" y="51218"/>
                    </a:lnTo>
                    <a:cubicBezTo>
                      <a:pt x="643166" y="50097"/>
                      <a:pt x="643335" y="49033"/>
                      <a:pt x="643671" y="47968"/>
                    </a:cubicBezTo>
                    <a:lnTo>
                      <a:pt x="644399" y="45839"/>
                    </a:lnTo>
                    <a:cubicBezTo>
                      <a:pt x="645240" y="43205"/>
                      <a:pt x="647145" y="41075"/>
                      <a:pt x="649611" y="39843"/>
                    </a:cubicBezTo>
                    <a:lnTo>
                      <a:pt x="651068" y="39114"/>
                    </a:lnTo>
                    <a:cubicBezTo>
                      <a:pt x="652469" y="38386"/>
                      <a:pt x="654094" y="38049"/>
                      <a:pt x="655663" y="38049"/>
                    </a:cubicBezTo>
                    <a:lnTo>
                      <a:pt x="656111" y="38049"/>
                    </a:lnTo>
                    <a:lnTo>
                      <a:pt x="656111" y="37601"/>
                    </a:lnTo>
                    <a:cubicBezTo>
                      <a:pt x="656111" y="35976"/>
                      <a:pt x="656503" y="34407"/>
                      <a:pt x="657232" y="32950"/>
                    </a:cubicBezTo>
                    <a:lnTo>
                      <a:pt x="657960" y="31493"/>
                    </a:lnTo>
                    <a:cubicBezTo>
                      <a:pt x="658577" y="30204"/>
                      <a:pt x="659473" y="29083"/>
                      <a:pt x="660594" y="28187"/>
                    </a:cubicBezTo>
                    <a:lnTo>
                      <a:pt x="664909" y="24600"/>
                    </a:lnTo>
                    <a:cubicBezTo>
                      <a:pt x="665974" y="23704"/>
                      <a:pt x="667206" y="23031"/>
                      <a:pt x="668551" y="22639"/>
                    </a:cubicBezTo>
                    <a:lnTo>
                      <a:pt x="674772" y="20622"/>
                    </a:lnTo>
                    <a:lnTo>
                      <a:pt x="676733" y="19053"/>
                    </a:lnTo>
                    <a:lnTo>
                      <a:pt x="677293" y="18268"/>
                    </a:lnTo>
                    <a:cubicBezTo>
                      <a:pt x="677966" y="17316"/>
                      <a:pt x="678750" y="16419"/>
                      <a:pt x="679703" y="15746"/>
                    </a:cubicBezTo>
                    <a:lnTo>
                      <a:pt x="682561" y="13617"/>
                    </a:lnTo>
                    <a:cubicBezTo>
                      <a:pt x="683457" y="12945"/>
                      <a:pt x="684466" y="12440"/>
                      <a:pt x="685531" y="12048"/>
                    </a:cubicBezTo>
                    <a:lnTo>
                      <a:pt x="687660" y="11320"/>
                    </a:lnTo>
                    <a:cubicBezTo>
                      <a:pt x="689509" y="10703"/>
                      <a:pt x="691527" y="10647"/>
                      <a:pt x="693432" y="11095"/>
                    </a:cubicBezTo>
                    <a:lnTo>
                      <a:pt x="696290" y="11824"/>
                    </a:lnTo>
                    <a:cubicBezTo>
                      <a:pt x="696570" y="11880"/>
                      <a:pt x="696794" y="11936"/>
                      <a:pt x="697074" y="12048"/>
                    </a:cubicBezTo>
                    <a:lnTo>
                      <a:pt x="697186" y="12104"/>
                    </a:lnTo>
                    <a:cubicBezTo>
                      <a:pt x="698699" y="8462"/>
                      <a:pt x="702230" y="5940"/>
                      <a:pt x="706376" y="5772"/>
                    </a:cubicBezTo>
                    <a:lnTo>
                      <a:pt x="709010" y="5268"/>
                    </a:lnTo>
                    <a:cubicBezTo>
                      <a:pt x="712372" y="4595"/>
                      <a:pt x="715903" y="5660"/>
                      <a:pt x="718312" y="8069"/>
                    </a:cubicBezTo>
                    <a:lnTo>
                      <a:pt x="719769" y="9526"/>
                    </a:lnTo>
                    <a:cubicBezTo>
                      <a:pt x="720162" y="9919"/>
                      <a:pt x="720554" y="10367"/>
                      <a:pt x="720890" y="10871"/>
                    </a:cubicBezTo>
                    <a:lnTo>
                      <a:pt x="726214" y="13953"/>
                    </a:lnTo>
                    <a:lnTo>
                      <a:pt x="731369" y="14402"/>
                    </a:lnTo>
                    <a:cubicBezTo>
                      <a:pt x="731705" y="13953"/>
                      <a:pt x="732042" y="13505"/>
                      <a:pt x="732434" y="13113"/>
                    </a:cubicBezTo>
                    <a:lnTo>
                      <a:pt x="733162" y="12384"/>
                    </a:lnTo>
                    <a:cubicBezTo>
                      <a:pt x="733947" y="11600"/>
                      <a:pt x="734844" y="10927"/>
                      <a:pt x="735852" y="10423"/>
                    </a:cubicBezTo>
                    <a:lnTo>
                      <a:pt x="741568" y="7565"/>
                    </a:lnTo>
                    <a:cubicBezTo>
                      <a:pt x="743025" y="6837"/>
                      <a:pt x="744594" y="6500"/>
                      <a:pt x="746163" y="6500"/>
                    </a:cubicBezTo>
                    <a:lnTo>
                      <a:pt x="747620" y="6500"/>
                    </a:lnTo>
                    <a:cubicBezTo>
                      <a:pt x="748516" y="6500"/>
                      <a:pt x="749357" y="6612"/>
                      <a:pt x="750198" y="6837"/>
                    </a:cubicBezTo>
                    <a:cubicBezTo>
                      <a:pt x="750254" y="6781"/>
                      <a:pt x="750310" y="6725"/>
                      <a:pt x="750366" y="6668"/>
                    </a:cubicBezTo>
                    <a:lnTo>
                      <a:pt x="751094" y="5940"/>
                    </a:lnTo>
                    <a:cubicBezTo>
                      <a:pt x="752103" y="4931"/>
                      <a:pt x="753280" y="4203"/>
                      <a:pt x="754569" y="3642"/>
                    </a:cubicBezTo>
                    <a:lnTo>
                      <a:pt x="756194" y="2970"/>
                    </a:lnTo>
                    <a:cubicBezTo>
                      <a:pt x="758099" y="1065"/>
                      <a:pt x="760733" y="0"/>
                      <a:pt x="763422" y="0"/>
                    </a:cubicBezTo>
                    <a:lnTo>
                      <a:pt x="770595" y="0"/>
                    </a:lnTo>
                    <a:cubicBezTo>
                      <a:pt x="771436" y="0"/>
                      <a:pt x="772276" y="112"/>
                      <a:pt x="773117" y="280"/>
                    </a:cubicBezTo>
                    <a:lnTo>
                      <a:pt x="778833" y="1737"/>
                    </a:lnTo>
                    <a:cubicBezTo>
                      <a:pt x="779113" y="1793"/>
                      <a:pt x="779337" y="1849"/>
                      <a:pt x="779617" y="1961"/>
                    </a:cubicBezTo>
                    <a:lnTo>
                      <a:pt x="781747" y="2690"/>
                    </a:lnTo>
                    <a:cubicBezTo>
                      <a:pt x="782643" y="2970"/>
                      <a:pt x="783428" y="3362"/>
                      <a:pt x="784212" y="3867"/>
                    </a:cubicBezTo>
                    <a:lnTo>
                      <a:pt x="799286" y="13897"/>
                    </a:lnTo>
                    <a:cubicBezTo>
                      <a:pt x="799847" y="14290"/>
                      <a:pt x="800407" y="14682"/>
                      <a:pt x="800855" y="15186"/>
                    </a:cubicBezTo>
                    <a:lnTo>
                      <a:pt x="810886" y="25217"/>
                    </a:lnTo>
                    <a:cubicBezTo>
                      <a:pt x="811278" y="25609"/>
                      <a:pt x="811614" y="26001"/>
                      <a:pt x="811951" y="26450"/>
                    </a:cubicBezTo>
                    <a:lnTo>
                      <a:pt x="817442" y="34015"/>
                    </a:lnTo>
                    <a:lnTo>
                      <a:pt x="821477" y="38722"/>
                    </a:lnTo>
                    <a:cubicBezTo>
                      <a:pt x="822206" y="39562"/>
                      <a:pt x="822822" y="40571"/>
                      <a:pt x="823214" y="41580"/>
                    </a:cubicBezTo>
                    <a:lnTo>
                      <a:pt x="824055" y="43765"/>
                    </a:lnTo>
                    <a:lnTo>
                      <a:pt x="827417" y="48080"/>
                    </a:lnTo>
                    <a:lnTo>
                      <a:pt x="828594" y="48977"/>
                    </a:lnTo>
                    <a:lnTo>
                      <a:pt x="833077" y="51554"/>
                    </a:lnTo>
                    <a:cubicBezTo>
                      <a:pt x="834310" y="52283"/>
                      <a:pt x="835374" y="53179"/>
                      <a:pt x="836215" y="54300"/>
                    </a:cubicBezTo>
                    <a:lnTo>
                      <a:pt x="838344" y="57158"/>
                    </a:lnTo>
                    <a:cubicBezTo>
                      <a:pt x="838456" y="57326"/>
                      <a:pt x="838568" y="57494"/>
                      <a:pt x="838681" y="57606"/>
                    </a:cubicBezTo>
                    <a:lnTo>
                      <a:pt x="840137" y="59736"/>
                    </a:lnTo>
                    <a:cubicBezTo>
                      <a:pt x="840530" y="60352"/>
                      <a:pt x="840866" y="60969"/>
                      <a:pt x="841146" y="61641"/>
                    </a:cubicBezTo>
                    <a:lnTo>
                      <a:pt x="842603" y="65227"/>
                    </a:lnTo>
                    <a:cubicBezTo>
                      <a:pt x="842827" y="65788"/>
                      <a:pt x="842995" y="66404"/>
                      <a:pt x="843164" y="67021"/>
                    </a:cubicBezTo>
                    <a:lnTo>
                      <a:pt x="843444" y="68478"/>
                    </a:lnTo>
                    <a:cubicBezTo>
                      <a:pt x="844564" y="69486"/>
                      <a:pt x="845517" y="70775"/>
                      <a:pt x="846133" y="72176"/>
                    </a:cubicBezTo>
                    <a:lnTo>
                      <a:pt x="855660" y="94647"/>
                    </a:lnTo>
                    <a:lnTo>
                      <a:pt x="859863" y="100027"/>
                    </a:lnTo>
                    <a:cubicBezTo>
                      <a:pt x="860255" y="100587"/>
                      <a:pt x="860647" y="101147"/>
                      <a:pt x="860927" y="101764"/>
                    </a:cubicBezTo>
                    <a:lnTo>
                      <a:pt x="861936" y="103445"/>
                    </a:lnTo>
                    <a:lnTo>
                      <a:pt x="863281" y="103277"/>
                    </a:lnTo>
                    <a:cubicBezTo>
                      <a:pt x="864290" y="103165"/>
                      <a:pt x="865298" y="103165"/>
                      <a:pt x="866251" y="103333"/>
                    </a:cubicBezTo>
                    <a:lnTo>
                      <a:pt x="868660" y="103725"/>
                    </a:lnTo>
                    <a:lnTo>
                      <a:pt x="870398" y="103389"/>
                    </a:lnTo>
                    <a:cubicBezTo>
                      <a:pt x="872359" y="102997"/>
                      <a:pt x="874432" y="103165"/>
                      <a:pt x="876282" y="103949"/>
                    </a:cubicBezTo>
                    <a:lnTo>
                      <a:pt x="879868" y="105406"/>
                    </a:lnTo>
                    <a:cubicBezTo>
                      <a:pt x="880540" y="105686"/>
                      <a:pt x="881157" y="106023"/>
                      <a:pt x="881773" y="106415"/>
                    </a:cubicBezTo>
                    <a:lnTo>
                      <a:pt x="886088" y="109273"/>
                    </a:lnTo>
                    <a:cubicBezTo>
                      <a:pt x="886424" y="109497"/>
                      <a:pt x="886761" y="109777"/>
                      <a:pt x="887097" y="110057"/>
                    </a:cubicBezTo>
                    <a:lnTo>
                      <a:pt x="900602" y="121433"/>
                    </a:lnTo>
                    <a:cubicBezTo>
                      <a:pt x="900826" y="121657"/>
                      <a:pt x="901050" y="121825"/>
                      <a:pt x="901274" y="122049"/>
                    </a:cubicBezTo>
                    <a:lnTo>
                      <a:pt x="904861" y="125636"/>
                    </a:lnTo>
                    <a:lnTo>
                      <a:pt x="914051" y="135554"/>
                    </a:lnTo>
                    <a:lnTo>
                      <a:pt x="917357" y="138356"/>
                    </a:lnTo>
                    <a:lnTo>
                      <a:pt x="922288" y="140317"/>
                    </a:lnTo>
                    <a:lnTo>
                      <a:pt x="927331" y="141606"/>
                    </a:lnTo>
                    <a:cubicBezTo>
                      <a:pt x="928452" y="141886"/>
                      <a:pt x="929573" y="142391"/>
                      <a:pt x="930582" y="143007"/>
                    </a:cubicBezTo>
                    <a:lnTo>
                      <a:pt x="930862" y="143231"/>
                    </a:lnTo>
                    <a:lnTo>
                      <a:pt x="932991" y="143568"/>
                    </a:lnTo>
                    <a:cubicBezTo>
                      <a:pt x="933720" y="143680"/>
                      <a:pt x="934448" y="143904"/>
                      <a:pt x="935121" y="144184"/>
                    </a:cubicBezTo>
                    <a:lnTo>
                      <a:pt x="936858" y="144856"/>
                    </a:lnTo>
                    <a:lnTo>
                      <a:pt x="939155" y="144856"/>
                    </a:lnTo>
                    <a:lnTo>
                      <a:pt x="940276" y="144520"/>
                    </a:lnTo>
                    <a:cubicBezTo>
                      <a:pt x="941285" y="143624"/>
                      <a:pt x="942518" y="142951"/>
                      <a:pt x="943806" y="142503"/>
                    </a:cubicBezTo>
                    <a:lnTo>
                      <a:pt x="944367" y="142335"/>
                    </a:lnTo>
                    <a:lnTo>
                      <a:pt x="945880" y="141214"/>
                    </a:lnTo>
                    <a:cubicBezTo>
                      <a:pt x="949802" y="138300"/>
                      <a:pt x="955182" y="138468"/>
                      <a:pt x="958880" y="141718"/>
                    </a:cubicBezTo>
                    <a:lnTo>
                      <a:pt x="964596" y="146762"/>
                    </a:lnTo>
                    <a:cubicBezTo>
                      <a:pt x="966558" y="148499"/>
                      <a:pt x="967790" y="150852"/>
                      <a:pt x="968071" y="153430"/>
                    </a:cubicBezTo>
                    <a:lnTo>
                      <a:pt x="969640" y="155559"/>
                    </a:lnTo>
                    <a:lnTo>
                      <a:pt x="975187" y="162508"/>
                    </a:lnTo>
                    <a:cubicBezTo>
                      <a:pt x="975467" y="162844"/>
                      <a:pt x="975748" y="163237"/>
                      <a:pt x="975972" y="163629"/>
                    </a:cubicBezTo>
                    <a:lnTo>
                      <a:pt x="981800" y="173323"/>
                    </a:lnTo>
                    <a:lnTo>
                      <a:pt x="983537" y="175061"/>
                    </a:lnTo>
                    <a:lnTo>
                      <a:pt x="989029" y="179880"/>
                    </a:lnTo>
                    <a:cubicBezTo>
                      <a:pt x="989197" y="180048"/>
                      <a:pt x="989365" y="180160"/>
                      <a:pt x="989533" y="180328"/>
                    </a:cubicBezTo>
                    <a:lnTo>
                      <a:pt x="990261" y="181056"/>
                    </a:lnTo>
                    <a:cubicBezTo>
                      <a:pt x="990766" y="181561"/>
                      <a:pt x="991158" y="182065"/>
                      <a:pt x="991550" y="182626"/>
                    </a:cubicBezTo>
                    <a:lnTo>
                      <a:pt x="997210" y="191367"/>
                    </a:lnTo>
                    <a:lnTo>
                      <a:pt x="998499" y="192320"/>
                    </a:lnTo>
                    <a:cubicBezTo>
                      <a:pt x="1000012" y="193441"/>
                      <a:pt x="1001189" y="195010"/>
                      <a:pt x="1001917" y="196747"/>
                    </a:cubicBezTo>
                    <a:lnTo>
                      <a:pt x="1003038" y="199549"/>
                    </a:lnTo>
                    <a:lnTo>
                      <a:pt x="1004103" y="201342"/>
                    </a:lnTo>
                    <a:lnTo>
                      <a:pt x="1005784" y="203023"/>
                    </a:lnTo>
                    <a:lnTo>
                      <a:pt x="1018168" y="213446"/>
                    </a:lnTo>
                    <a:lnTo>
                      <a:pt x="1021082" y="214903"/>
                    </a:lnTo>
                    <a:lnTo>
                      <a:pt x="1027862" y="217705"/>
                    </a:lnTo>
                    <a:cubicBezTo>
                      <a:pt x="1029544" y="217425"/>
                      <a:pt x="1031337" y="217537"/>
                      <a:pt x="1032962" y="218097"/>
                    </a:cubicBezTo>
                    <a:lnTo>
                      <a:pt x="1035091" y="218826"/>
                    </a:lnTo>
                    <a:cubicBezTo>
                      <a:pt x="1035764" y="219050"/>
                      <a:pt x="1036380" y="219330"/>
                      <a:pt x="1036940" y="219666"/>
                    </a:cubicBezTo>
                    <a:lnTo>
                      <a:pt x="1041984" y="222524"/>
                    </a:lnTo>
                    <a:cubicBezTo>
                      <a:pt x="1042264" y="222692"/>
                      <a:pt x="1042600" y="222860"/>
                      <a:pt x="1042881" y="223084"/>
                    </a:cubicBezTo>
                    <a:lnTo>
                      <a:pt x="1046635" y="225774"/>
                    </a:lnTo>
                    <a:lnTo>
                      <a:pt x="1051622" y="227455"/>
                    </a:lnTo>
                    <a:cubicBezTo>
                      <a:pt x="1052071" y="227623"/>
                      <a:pt x="1052519" y="227792"/>
                      <a:pt x="1052967" y="228016"/>
                    </a:cubicBezTo>
                    <a:lnTo>
                      <a:pt x="1055825" y="229473"/>
                    </a:lnTo>
                    <a:cubicBezTo>
                      <a:pt x="1056217" y="229641"/>
                      <a:pt x="1056553" y="229865"/>
                      <a:pt x="1056946" y="230089"/>
                    </a:cubicBezTo>
                    <a:lnTo>
                      <a:pt x="1061261" y="232947"/>
                    </a:lnTo>
                    <a:cubicBezTo>
                      <a:pt x="1061485" y="233115"/>
                      <a:pt x="1061653" y="233227"/>
                      <a:pt x="1061877" y="233395"/>
                    </a:cubicBezTo>
                    <a:lnTo>
                      <a:pt x="1068321" y="238439"/>
                    </a:lnTo>
                    <a:cubicBezTo>
                      <a:pt x="1069498" y="239391"/>
                      <a:pt x="1070507" y="240568"/>
                      <a:pt x="1071179" y="241913"/>
                    </a:cubicBezTo>
                    <a:lnTo>
                      <a:pt x="1074317" y="245051"/>
                    </a:lnTo>
                    <a:cubicBezTo>
                      <a:pt x="1074822" y="245555"/>
                      <a:pt x="1075214" y="246060"/>
                      <a:pt x="1075606" y="246620"/>
                    </a:cubicBezTo>
                    <a:lnTo>
                      <a:pt x="1077512" y="249478"/>
                    </a:lnTo>
                    <a:lnTo>
                      <a:pt x="1078240" y="250038"/>
                    </a:lnTo>
                    <a:lnTo>
                      <a:pt x="1080257" y="251047"/>
                    </a:lnTo>
                    <a:cubicBezTo>
                      <a:pt x="1081882" y="251832"/>
                      <a:pt x="1083227" y="253064"/>
                      <a:pt x="1084236" y="254577"/>
                    </a:cubicBezTo>
                    <a:lnTo>
                      <a:pt x="1085805" y="256595"/>
                    </a:lnTo>
                    <a:cubicBezTo>
                      <a:pt x="1086029" y="256819"/>
                      <a:pt x="1086253" y="257043"/>
                      <a:pt x="1086421" y="257267"/>
                    </a:cubicBezTo>
                    <a:lnTo>
                      <a:pt x="1089560" y="261078"/>
                    </a:lnTo>
                    <a:lnTo>
                      <a:pt x="1098021" y="268979"/>
                    </a:lnTo>
                    <a:lnTo>
                      <a:pt x="1107940" y="273910"/>
                    </a:lnTo>
                    <a:lnTo>
                      <a:pt x="1112703" y="275928"/>
                    </a:lnTo>
                    <a:cubicBezTo>
                      <a:pt x="1113039" y="276040"/>
                      <a:pt x="1113319" y="276208"/>
                      <a:pt x="1113655" y="276376"/>
                    </a:cubicBezTo>
                    <a:lnTo>
                      <a:pt x="1118307" y="278954"/>
                    </a:lnTo>
                    <a:lnTo>
                      <a:pt x="1119764" y="278449"/>
                    </a:lnTo>
                    <a:cubicBezTo>
                      <a:pt x="1120828" y="278113"/>
                      <a:pt x="1121893" y="277945"/>
                      <a:pt x="1123014" y="277945"/>
                    </a:cubicBezTo>
                    <a:lnTo>
                      <a:pt x="1125143" y="277945"/>
                    </a:lnTo>
                    <a:cubicBezTo>
                      <a:pt x="1126376" y="277945"/>
                      <a:pt x="1127609" y="278169"/>
                      <a:pt x="1128786" y="278617"/>
                    </a:cubicBezTo>
                    <a:lnTo>
                      <a:pt x="1133269" y="280299"/>
                    </a:lnTo>
                    <a:lnTo>
                      <a:pt x="1138592" y="280859"/>
                    </a:lnTo>
                    <a:lnTo>
                      <a:pt x="1142683" y="280691"/>
                    </a:lnTo>
                    <a:cubicBezTo>
                      <a:pt x="1143748" y="280355"/>
                      <a:pt x="1144868" y="280186"/>
                      <a:pt x="1145933" y="280186"/>
                    </a:cubicBezTo>
                    <a:lnTo>
                      <a:pt x="1147390" y="280186"/>
                    </a:lnTo>
                    <a:cubicBezTo>
                      <a:pt x="1149351" y="280186"/>
                      <a:pt x="1151201" y="280747"/>
                      <a:pt x="1152882" y="281756"/>
                    </a:cubicBezTo>
                    <a:lnTo>
                      <a:pt x="1156132" y="283773"/>
                    </a:lnTo>
                    <a:lnTo>
                      <a:pt x="1158205" y="283773"/>
                    </a:lnTo>
                    <a:cubicBezTo>
                      <a:pt x="1158541" y="283773"/>
                      <a:pt x="1158878" y="283773"/>
                      <a:pt x="1159214" y="283829"/>
                    </a:cubicBezTo>
                    <a:lnTo>
                      <a:pt x="1159942" y="283605"/>
                    </a:lnTo>
                    <a:cubicBezTo>
                      <a:pt x="1163080" y="282540"/>
                      <a:pt x="1166555" y="283044"/>
                      <a:pt x="1169245" y="285006"/>
                    </a:cubicBezTo>
                    <a:cubicBezTo>
                      <a:pt x="1170982" y="286239"/>
                      <a:pt x="1172271" y="287976"/>
                      <a:pt x="1172943" y="289937"/>
                    </a:cubicBezTo>
                    <a:lnTo>
                      <a:pt x="1174064" y="291058"/>
                    </a:lnTo>
                    <a:cubicBezTo>
                      <a:pt x="1176529" y="293523"/>
                      <a:pt x="1177594" y="296998"/>
                      <a:pt x="1176922" y="300416"/>
                    </a:cubicBezTo>
                    <a:lnTo>
                      <a:pt x="1176193" y="304002"/>
                    </a:lnTo>
                    <a:cubicBezTo>
                      <a:pt x="1175801" y="306020"/>
                      <a:pt x="1174792" y="307813"/>
                      <a:pt x="1173391" y="309270"/>
                    </a:cubicBezTo>
                    <a:lnTo>
                      <a:pt x="1172663" y="309998"/>
                    </a:lnTo>
                    <a:cubicBezTo>
                      <a:pt x="1171878" y="310783"/>
                      <a:pt x="1170982" y="311455"/>
                      <a:pt x="1169973" y="311960"/>
                    </a:cubicBezTo>
                    <a:lnTo>
                      <a:pt x="1168908" y="312520"/>
                    </a:lnTo>
                    <a:lnTo>
                      <a:pt x="1165658" y="314481"/>
                    </a:lnTo>
                    <a:cubicBezTo>
                      <a:pt x="1164481" y="315210"/>
                      <a:pt x="1163192" y="315658"/>
                      <a:pt x="1161792" y="315826"/>
                    </a:cubicBezTo>
                    <a:lnTo>
                      <a:pt x="1156748" y="316555"/>
                    </a:lnTo>
                    <a:cubicBezTo>
                      <a:pt x="1154955" y="316779"/>
                      <a:pt x="1153162" y="316611"/>
                      <a:pt x="1151425" y="315938"/>
                    </a:cubicBezTo>
                    <a:lnTo>
                      <a:pt x="1149968" y="315322"/>
                    </a:lnTo>
                    <a:lnTo>
                      <a:pt x="1148062" y="315434"/>
                    </a:lnTo>
                    <a:cubicBezTo>
                      <a:pt x="1148062" y="315490"/>
                      <a:pt x="1148006" y="315546"/>
                      <a:pt x="1148006" y="315658"/>
                    </a:cubicBezTo>
                    <a:lnTo>
                      <a:pt x="1147950" y="315826"/>
                    </a:lnTo>
                    <a:lnTo>
                      <a:pt x="1150528" y="316835"/>
                    </a:lnTo>
                    <a:cubicBezTo>
                      <a:pt x="1153330" y="317956"/>
                      <a:pt x="1155459" y="320197"/>
                      <a:pt x="1156468" y="323055"/>
                    </a:cubicBezTo>
                    <a:cubicBezTo>
                      <a:pt x="1156972" y="323615"/>
                      <a:pt x="1157421" y="324232"/>
                      <a:pt x="1157813" y="324904"/>
                    </a:cubicBezTo>
                    <a:lnTo>
                      <a:pt x="1160503" y="327146"/>
                    </a:lnTo>
                    <a:cubicBezTo>
                      <a:pt x="1162856" y="329107"/>
                      <a:pt x="1164201" y="332021"/>
                      <a:pt x="1164201" y="335103"/>
                    </a:cubicBezTo>
                    <a:lnTo>
                      <a:pt x="1164201" y="335607"/>
                    </a:lnTo>
                    <a:cubicBezTo>
                      <a:pt x="1164313" y="335832"/>
                      <a:pt x="1164425" y="336056"/>
                      <a:pt x="1164537" y="336224"/>
                    </a:cubicBezTo>
                    <a:lnTo>
                      <a:pt x="1165266" y="337681"/>
                    </a:lnTo>
                    <a:cubicBezTo>
                      <a:pt x="1165994" y="339138"/>
                      <a:pt x="1166331" y="340707"/>
                      <a:pt x="1166331" y="342276"/>
                    </a:cubicBezTo>
                    <a:lnTo>
                      <a:pt x="1166331" y="343733"/>
                    </a:lnTo>
                    <a:cubicBezTo>
                      <a:pt x="1166331" y="344854"/>
                      <a:pt x="1166163" y="345918"/>
                      <a:pt x="1165826" y="346983"/>
                    </a:cubicBezTo>
                    <a:lnTo>
                      <a:pt x="1164593" y="351242"/>
                    </a:lnTo>
                    <a:cubicBezTo>
                      <a:pt x="1164033" y="353483"/>
                      <a:pt x="1162688" y="355501"/>
                      <a:pt x="1160895" y="356902"/>
                    </a:cubicBezTo>
                    <a:lnTo>
                      <a:pt x="1153554" y="362561"/>
                    </a:lnTo>
                    <a:lnTo>
                      <a:pt x="1151873" y="366428"/>
                    </a:lnTo>
                    <a:cubicBezTo>
                      <a:pt x="1151705" y="366764"/>
                      <a:pt x="1151537" y="367156"/>
                      <a:pt x="1151369" y="367493"/>
                    </a:cubicBezTo>
                    <a:lnTo>
                      <a:pt x="1149519" y="370743"/>
                    </a:lnTo>
                    <a:cubicBezTo>
                      <a:pt x="1149239" y="371807"/>
                      <a:pt x="1148791" y="372816"/>
                      <a:pt x="1148231" y="373713"/>
                    </a:cubicBezTo>
                    <a:lnTo>
                      <a:pt x="1133661" y="396464"/>
                    </a:lnTo>
                    <a:lnTo>
                      <a:pt x="1148567" y="411314"/>
                    </a:lnTo>
                    <a:lnTo>
                      <a:pt x="1154227" y="414172"/>
                    </a:lnTo>
                    <a:lnTo>
                      <a:pt x="1165266" y="420056"/>
                    </a:lnTo>
                    <a:lnTo>
                      <a:pt x="1176922" y="426612"/>
                    </a:lnTo>
                    <a:lnTo>
                      <a:pt x="1209703" y="444040"/>
                    </a:lnTo>
                    <a:lnTo>
                      <a:pt x="1215139" y="445889"/>
                    </a:lnTo>
                    <a:cubicBezTo>
                      <a:pt x="1216708" y="446393"/>
                      <a:pt x="1218165" y="447234"/>
                      <a:pt x="1219398" y="448466"/>
                    </a:cubicBezTo>
                    <a:lnTo>
                      <a:pt x="1220126" y="449195"/>
                    </a:lnTo>
                    <a:cubicBezTo>
                      <a:pt x="1220239" y="449307"/>
                      <a:pt x="1220407" y="449475"/>
                      <a:pt x="1220519" y="449643"/>
                    </a:cubicBezTo>
                    <a:lnTo>
                      <a:pt x="1235985" y="467071"/>
                    </a:lnTo>
                    <a:lnTo>
                      <a:pt x="1249098" y="471778"/>
                    </a:lnTo>
                    <a:lnTo>
                      <a:pt x="1249098" y="470937"/>
                    </a:lnTo>
                    <a:cubicBezTo>
                      <a:pt x="1249098" y="469312"/>
                      <a:pt x="1249490" y="467743"/>
                      <a:pt x="1250219" y="466286"/>
                    </a:cubicBezTo>
                    <a:lnTo>
                      <a:pt x="1251619" y="463428"/>
                    </a:lnTo>
                    <a:cubicBezTo>
                      <a:pt x="1251788" y="463036"/>
                      <a:pt x="1252012" y="462700"/>
                      <a:pt x="1252236" y="462308"/>
                    </a:cubicBezTo>
                    <a:lnTo>
                      <a:pt x="1253076" y="460851"/>
                    </a:lnTo>
                    <a:lnTo>
                      <a:pt x="1253693" y="458385"/>
                    </a:lnTo>
                    <a:cubicBezTo>
                      <a:pt x="1254029" y="457096"/>
                      <a:pt x="1254589" y="455919"/>
                      <a:pt x="1255318" y="454911"/>
                    </a:cubicBezTo>
                    <a:cubicBezTo>
                      <a:pt x="1256663" y="450708"/>
                      <a:pt x="1260529" y="447682"/>
                      <a:pt x="1265180" y="447682"/>
                    </a:cubicBezTo>
                    <a:lnTo>
                      <a:pt x="1266133" y="447626"/>
                    </a:lnTo>
                    <a:cubicBezTo>
                      <a:pt x="1266861" y="445440"/>
                      <a:pt x="1268262" y="443591"/>
                      <a:pt x="1270112" y="442302"/>
                    </a:cubicBezTo>
                    <a:cubicBezTo>
                      <a:pt x="1271064" y="440173"/>
                      <a:pt x="1272689" y="438436"/>
                      <a:pt x="1274707" y="437371"/>
                    </a:cubicBezTo>
                    <a:cubicBezTo>
                      <a:pt x="1274875" y="437035"/>
                      <a:pt x="1275043" y="436755"/>
                      <a:pt x="1275267" y="436474"/>
                    </a:cubicBezTo>
                    <a:lnTo>
                      <a:pt x="1276724" y="434345"/>
                    </a:lnTo>
                    <a:cubicBezTo>
                      <a:pt x="1277116" y="433785"/>
                      <a:pt x="1277509" y="433280"/>
                      <a:pt x="1278013" y="432776"/>
                    </a:cubicBezTo>
                    <a:lnTo>
                      <a:pt x="1279470" y="431319"/>
                    </a:lnTo>
                    <a:cubicBezTo>
                      <a:pt x="1280927" y="429862"/>
                      <a:pt x="1282720" y="428909"/>
                      <a:pt x="1284625" y="428517"/>
                    </a:cubicBezTo>
                    <a:cubicBezTo>
                      <a:pt x="1285970" y="427901"/>
                      <a:pt x="1287427" y="427565"/>
                      <a:pt x="1288940" y="427565"/>
                    </a:cubicBezTo>
                    <a:lnTo>
                      <a:pt x="1288940" y="427565"/>
                    </a:lnTo>
                    <a:cubicBezTo>
                      <a:pt x="1289108" y="427565"/>
                      <a:pt x="1289276" y="427565"/>
                      <a:pt x="1289445" y="427565"/>
                    </a:cubicBezTo>
                    <a:cubicBezTo>
                      <a:pt x="1289893" y="427396"/>
                      <a:pt x="1290285" y="427284"/>
                      <a:pt x="1290733" y="427172"/>
                    </a:cubicBezTo>
                    <a:lnTo>
                      <a:pt x="1292302" y="426780"/>
                    </a:lnTo>
                    <a:cubicBezTo>
                      <a:pt x="1292527" y="426220"/>
                      <a:pt x="1292807" y="425715"/>
                      <a:pt x="1293143" y="425155"/>
                    </a:cubicBezTo>
                    <a:cubicBezTo>
                      <a:pt x="1293199" y="424987"/>
                      <a:pt x="1293199" y="424819"/>
                      <a:pt x="1293255" y="424595"/>
                    </a:cubicBezTo>
                    <a:cubicBezTo>
                      <a:pt x="1293031" y="423754"/>
                      <a:pt x="1292975" y="422913"/>
                      <a:pt x="1292975" y="422073"/>
                    </a:cubicBezTo>
                    <a:lnTo>
                      <a:pt x="1292975" y="417758"/>
                    </a:lnTo>
                    <a:cubicBezTo>
                      <a:pt x="1292975" y="415012"/>
                      <a:pt x="1294040" y="412378"/>
                      <a:pt x="1296001" y="410417"/>
                    </a:cubicBezTo>
                    <a:lnTo>
                      <a:pt x="1296057" y="410361"/>
                    </a:lnTo>
                    <a:cubicBezTo>
                      <a:pt x="1295609" y="409633"/>
                      <a:pt x="1295216" y="408904"/>
                      <a:pt x="1294936" y="408064"/>
                    </a:cubicBezTo>
                    <a:lnTo>
                      <a:pt x="1294208" y="405934"/>
                    </a:lnTo>
                    <a:cubicBezTo>
                      <a:pt x="1293143" y="402796"/>
                      <a:pt x="1293703" y="399322"/>
                      <a:pt x="1295609" y="396632"/>
                    </a:cubicBezTo>
                    <a:cubicBezTo>
                      <a:pt x="1297570" y="393942"/>
                      <a:pt x="1300652" y="392317"/>
                      <a:pt x="1304014" y="392317"/>
                    </a:cubicBezTo>
                    <a:lnTo>
                      <a:pt x="1306200" y="392317"/>
                    </a:lnTo>
                    <a:cubicBezTo>
                      <a:pt x="1308217" y="392317"/>
                      <a:pt x="1310234" y="392933"/>
                      <a:pt x="1311916" y="394054"/>
                    </a:cubicBezTo>
                    <a:lnTo>
                      <a:pt x="1314045" y="395511"/>
                    </a:lnTo>
                    <a:cubicBezTo>
                      <a:pt x="1314493" y="395847"/>
                      <a:pt x="1314942" y="396184"/>
                      <a:pt x="1315390" y="396576"/>
                    </a:cubicBezTo>
                    <a:lnTo>
                      <a:pt x="1321386" y="397473"/>
                    </a:lnTo>
                    <a:cubicBezTo>
                      <a:pt x="1321610" y="397529"/>
                      <a:pt x="1321834" y="397529"/>
                      <a:pt x="1322058" y="397585"/>
                    </a:cubicBezTo>
                    <a:lnTo>
                      <a:pt x="1328502" y="399042"/>
                    </a:lnTo>
                    <a:cubicBezTo>
                      <a:pt x="1330800" y="399546"/>
                      <a:pt x="1332817" y="400835"/>
                      <a:pt x="1334274" y="402572"/>
                    </a:cubicBezTo>
                    <a:cubicBezTo>
                      <a:pt x="1336740" y="402068"/>
                      <a:pt x="1339430" y="402516"/>
                      <a:pt x="1341671" y="403861"/>
                    </a:cubicBezTo>
                    <a:cubicBezTo>
                      <a:pt x="1342960" y="404365"/>
                      <a:pt x="1344137" y="405150"/>
                      <a:pt x="1345090" y="406158"/>
                    </a:cubicBezTo>
                    <a:lnTo>
                      <a:pt x="1345818" y="406887"/>
                    </a:lnTo>
                    <a:cubicBezTo>
                      <a:pt x="1346267" y="407335"/>
                      <a:pt x="1346715" y="407896"/>
                      <a:pt x="1347107" y="408456"/>
                    </a:cubicBezTo>
                    <a:lnTo>
                      <a:pt x="1347443" y="408904"/>
                    </a:lnTo>
                    <a:cubicBezTo>
                      <a:pt x="1348172" y="409352"/>
                      <a:pt x="1348844" y="409857"/>
                      <a:pt x="1349405" y="410473"/>
                    </a:cubicBezTo>
                    <a:lnTo>
                      <a:pt x="1349573" y="410641"/>
                    </a:lnTo>
                    <a:cubicBezTo>
                      <a:pt x="1351422" y="411090"/>
                      <a:pt x="1353103" y="412042"/>
                      <a:pt x="1354504" y="413387"/>
                    </a:cubicBezTo>
                    <a:lnTo>
                      <a:pt x="1355232" y="414116"/>
                    </a:lnTo>
                    <a:cubicBezTo>
                      <a:pt x="1356017" y="414900"/>
                      <a:pt x="1356633" y="415797"/>
                      <a:pt x="1357137" y="416805"/>
                    </a:cubicBezTo>
                    <a:lnTo>
                      <a:pt x="1358594" y="419663"/>
                    </a:lnTo>
                    <a:cubicBezTo>
                      <a:pt x="1358707" y="419943"/>
                      <a:pt x="1358819" y="420168"/>
                      <a:pt x="1358931" y="420448"/>
                    </a:cubicBezTo>
                    <a:lnTo>
                      <a:pt x="1360220" y="423642"/>
                    </a:lnTo>
                    <a:lnTo>
                      <a:pt x="1363022" y="427004"/>
                    </a:lnTo>
                    <a:cubicBezTo>
                      <a:pt x="1363526" y="427621"/>
                      <a:pt x="1363974" y="428293"/>
                      <a:pt x="1364310" y="428965"/>
                    </a:cubicBezTo>
                    <a:lnTo>
                      <a:pt x="1365599" y="431095"/>
                    </a:lnTo>
                    <a:lnTo>
                      <a:pt x="1368177" y="434345"/>
                    </a:lnTo>
                    <a:cubicBezTo>
                      <a:pt x="1368793" y="435130"/>
                      <a:pt x="1369298" y="436026"/>
                      <a:pt x="1369690" y="436979"/>
                    </a:cubicBezTo>
                    <a:lnTo>
                      <a:pt x="1370755" y="439557"/>
                    </a:lnTo>
                    <a:lnTo>
                      <a:pt x="1377871" y="449867"/>
                    </a:lnTo>
                    <a:cubicBezTo>
                      <a:pt x="1378488" y="450708"/>
                      <a:pt x="1378936" y="451605"/>
                      <a:pt x="1379272" y="452613"/>
                    </a:cubicBezTo>
                    <a:lnTo>
                      <a:pt x="1379384" y="452949"/>
                    </a:lnTo>
                    <a:lnTo>
                      <a:pt x="1381738" y="455751"/>
                    </a:lnTo>
                    <a:cubicBezTo>
                      <a:pt x="1382074" y="456144"/>
                      <a:pt x="1382410" y="456592"/>
                      <a:pt x="1382635" y="457040"/>
                    </a:cubicBezTo>
                    <a:lnTo>
                      <a:pt x="1384596" y="460290"/>
                    </a:lnTo>
                    <a:lnTo>
                      <a:pt x="1389583" y="467407"/>
                    </a:lnTo>
                    <a:lnTo>
                      <a:pt x="1391320" y="470321"/>
                    </a:lnTo>
                    <a:lnTo>
                      <a:pt x="1392609" y="471610"/>
                    </a:lnTo>
                    <a:lnTo>
                      <a:pt x="1393898" y="472450"/>
                    </a:lnTo>
                    <a:cubicBezTo>
                      <a:pt x="1394458" y="472843"/>
                      <a:pt x="1395019" y="473291"/>
                      <a:pt x="1395467" y="473739"/>
                    </a:cubicBezTo>
                    <a:lnTo>
                      <a:pt x="1396924" y="475196"/>
                    </a:lnTo>
                    <a:cubicBezTo>
                      <a:pt x="1397204" y="475476"/>
                      <a:pt x="1397428" y="475757"/>
                      <a:pt x="1397653" y="476037"/>
                    </a:cubicBezTo>
                    <a:lnTo>
                      <a:pt x="1401183" y="480240"/>
                    </a:lnTo>
                    <a:cubicBezTo>
                      <a:pt x="1401463" y="480520"/>
                      <a:pt x="1401687" y="480800"/>
                      <a:pt x="1401967" y="481080"/>
                    </a:cubicBezTo>
                    <a:lnTo>
                      <a:pt x="1406787" y="486852"/>
                    </a:lnTo>
                    <a:cubicBezTo>
                      <a:pt x="1406955" y="486964"/>
                      <a:pt x="1407123" y="487076"/>
                      <a:pt x="1407235" y="487188"/>
                    </a:cubicBezTo>
                    <a:lnTo>
                      <a:pt x="1410093" y="489318"/>
                    </a:lnTo>
                    <a:cubicBezTo>
                      <a:pt x="1410485" y="489598"/>
                      <a:pt x="1410877" y="489934"/>
                      <a:pt x="1411214" y="490270"/>
                    </a:cubicBezTo>
                    <a:lnTo>
                      <a:pt x="1414071" y="493128"/>
                    </a:lnTo>
                    <a:lnTo>
                      <a:pt x="1415360" y="493969"/>
                    </a:lnTo>
                    <a:cubicBezTo>
                      <a:pt x="1415921" y="494361"/>
                      <a:pt x="1416425" y="494753"/>
                      <a:pt x="1416929" y="495258"/>
                    </a:cubicBezTo>
                    <a:lnTo>
                      <a:pt x="1419059" y="497387"/>
                    </a:lnTo>
                    <a:cubicBezTo>
                      <a:pt x="1419563" y="497891"/>
                      <a:pt x="1419955" y="498396"/>
                      <a:pt x="1420348" y="498956"/>
                    </a:cubicBezTo>
                    <a:lnTo>
                      <a:pt x="1421468" y="500469"/>
                    </a:lnTo>
                    <a:cubicBezTo>
                      <a:pt x="1422421" y="500973"/>
                      <a:pt x="1423318" y="501590"/>
                      <a:pt x="1424102" y="502374"/>
                    </a:cubicBezTo>
                    <a:lnTo>
                      <a:pt x="1429818" y="508090"/>
                    </a:lnTo>
                    <a:lnTo>
                      <a:pt x="1433292" y="510388"/>
                    </a:lnTo>
                    <a:cubicBezTo>
                      <a:pt x="1433852" y="510780"/>
                      <a:pt x="1434357" y="511172"/>
                      <a:pt x="1434861" y="511677"/>
                    </a:cubicBezTo>
                    <a:lnTo>
                      <a:pt x="1434861" y="511677"/>
                    </a:lnTo>
                    <a:lnTo>
                      <a:pt x="1445116" y="518345"/>
                    </a:lnTo>
                    <a:cubicBezTo>
                      <a:pt x="1445845" y="518681"/>
                      <a:pt x="1446517" y="519185"/>
                      <a:pt x="1447134" y="519690"/>
                    </a:cubicBezTo>
                    <a:cubicBezTo>
                      <a:pt x="1447750" y="519802"/>
                      <a:pt x="1448310" y="520026"/>
                      <a:pt x="1448871" y="520250"/>
                    </a:cubicBezTo>
                    <a:lnTo>
                      <a:pt x="1455987" y="523052"/>
                    </a:lnTo>
                    <a:cubicBezTo>
                      <a:pt x="1456156" y="523052"/>
                      <a:pt x="1456380" y="523108"/>
                      <a:pt x="1456548" y="523108"/>
                    </a:cubicBezTo>
                    <a:lnTo>
                      <a:pt x="1458789" y="522548"/>
                    </a:lnTo>
                    <a:cubicBezTo>
                      <a:pt x="1460414" y="522156"/>
                      <a:pt x="1462152" y="522156"/>
                      <a:pt x="1463777" y="522548"/>
                    </a:cubicBezTo>
                    <a:lnTo>
                      <a:pt x="1466298" y="522940"/>
                    </a:lnTo>
                    <a:cubicBezTo>
                      <a:pt x="1469044" y="522940"/>
                      <a:pt x="1471678" y="524005"/>
                      <a:pt x="1473583" y="525966"/>
                    </a:cubicBezTo>
                    <a:lnTo>
                      <a:pt x="1474031" y="526414"/>
                    </a:lnTo>
                    <a:cubicBezTo>
                      <a:pt x="1475488" y="526919"/>
                      <a:pt x="1476777" y="527759"/>
                      <a:pt x="1477898" y="528880"/>
                    </a:cubicBezTo>
                    <a:lnTo>
                      <a:pt x="1480027" y="531009"/>
                    </a:lnTo>
                    <a:cubicBezTo>
                      <a:pt x="1480532" y="531514"/>
                      <a:pt x="1480924" y="532018"/>
                      <a:pt x="1481316" y="532578"/>
                    </a:cubicBezTo>
                    <a:lnTo>
                      <a:pt x="1484567" y="537174"/>
                    </a:lnTo>
                    <a:cubicBezTo>
                      <a:pt x="1484678" y="537342"/>
                      <a:pt x="1484791" y="537454"/>
                      <a:pt x="1484903" y="537622"/>
                    </a:cubicBezTo>
                    <a:lnTo>
                      <a:pt x="1484903" y="537622"/>
                    </a:lnTo>
                    <a:cubicBezTo>
                      <a:pt x="1486415" y="538630"/>
                      <a:pt x="1487592" y="539975"/>
                      <a:pt x="1488433" y="541600"/>
                    </a:cubicBezTo>
                    <a:lnTo>
                      <a:pt x="1489106" y="543001"/>
                    </a:lnTo>
                    <a:lnTo>
                      <a:pt x="1490787" y="544682"/>
                    </a:lnTo>
                    <a:cubicBezTo>
                      <a:pt x="1490954" y="544851"/>
                      <a:pt x="1491179" y="545075"/>
                      <a:pt x="1491347" y="545243"/>
                    </a:cubicBezTo>
                    <a:lnTo>
                      <a:pt x="1495830" y="550398"/>
                    </a:lnTo>
                    <a:cubicBezTo>
                      <a:pt x="1496222" y="550791"/>
                      <a:pt x="1496614" y="551239"/>
                      <a:pt x="1496951" y="551743"/>
                    </a:cubicBezTo>
                    <a:lnTo>
                      <a:pt x="1502162" y="559196"/>
                    </a:lnTo>
                    <a:lnTo>
                      <a:pt x="1505132" y="564071"/>
                    </a:lnTo>
                    <a:lnTo>
                      <a:pt x="1506589" y="565528"/>
                    </a:lnTo>
                    <a:cubicBezTo>
                      <a:pt x="1507093" y="566033"/>
                      <a:pt x="1507486" y="566537"/>
                      <a:pt x="1507878" y="567097"/>
                    </a:cubicBezTo>
                    <a:lnTo>
                      <a:pt x="1513033" y="574158"/>
                    </a:lnTo>
                    <a:lnTo>
                      <a:pt x="1518077" y="579201"/>
                    </a:lnTo>
                    <a:cubicBezTo>
                      <a:pt x="1518525" y="579650"/>
                      <a:pt x="1518917" y="580154"/>
                      <a:pt x="1519309" y="580658"/>
                    </a:cubicBezTo>
                    <a:cubicBezTo>
                      <a:pt x="1521831" y="581779"/>
                      <a:pt x="1523904" y="583965"/>
                      <a:pt x="1524857" y="586710"/>
                    </a:cubicBezTo>
                    <a:cubicBezTo>
                      <a:pt x="1525474" y="587383"/>
                      <a:pt x="1526034" y="588167"/>
                      <a:pt x="1526482" y="589008"/>
                    </a:cubicBezTo>
                    <a:lnTo>
                      <a:pt x="1526762" y="589288"/>
                    </a:lnTo>
                    <a:cubicBezTo>
                      <a:pt x="1529733" y="592258"/>
                      <a:pt x="1530573" y="596685"/>
                      <a:pt x="1529004" y="600552"/>
                    </a:cubicBezTo>
                    <a:cubicBezTo>
                      <a:pt x="1527995" y="602961"/>
                      <a:pt x="1526146" y="604867"/>
                      <a:pt x="1523904" y="605931"/>
                    </a:cubicBezTo>
                    <a:lnTo>
                      <a:pt x="1523512" y="607052"/>
                    </a:lnTo>
                    <a:cubicBezTo>
                      <a:pt x="1523232" y="607837"/>
                      <a:pt x="1522896" y="608621"/>
                      <a:pt x="1522447" y="609293"/>
                    </a:cubicBezTo>
                    <a:lnTo>
                      <a:pt x="1522279" y="609854"/>
                    </a:lnTo>
                    <a:cubicBezTo>
                      <a:pt x="1521943" y="611199"/>
                      <a:pt x="1521327" y="612432"/>
                      <a:pt x="1520486" y="613552"/>
                    </a:cubicBezTo>
                    <a:lnTo>
                      <a:pt x="1518861" y="615738"/>
                    </a:lnTo>
                    <a:cubicBezTo>
                      <a:pt x="1517292" y="619436"/>
                      <a:pt x="1513650" y="622014"/>
                      <a:pt x="1509391" y="622014"/>
                    </a:cubicBezTo>
                    <a:lnTo>
                      <a:pt x="1509223" y="622014"/>
                    </a:lnTo>
                    <a:cubicBezTo>
                      <a:pt x="1508719" y="622406"/>
                      <a:pt x="1508102" y="622798"/>
                      <a:pt x="1507486" y="623079"/>
                    </a:cubicBezTo>
                    <a:lnTo>
                      <a:pt x="1504628" y="624480"/>
                    </a:lnTo>
                    <a:cubicBezTo>
                      <a:pt x="1503787" y="624928"/>
                      <a:pt x="1502890" y="625208"/>
                      <a:pt x="1501994" y="625376"/>
                    </a:cubicBezTo>
                    <a:cubicBezTo>
                      <a:pt x="1500985" y="626049"/>
                      <a:pt x="1499808" y="626497"/>
                      <a:pt x="1498632" y="626777"/>
                    </a:cubicBezTo>
                    <a:cubicBezTo>
                      <a:pt x="1496614" y="627730"/>
                      <a:pt x="1494317" y="627954"/>
                      <a:pt x="1492131" y="627506"/>
                    </a:cubicBezTo>
                    <a:cubicBezTo>
                      <a:pt x="1490114" y="627898"/>
                      <a:pt x="1487985" y="627730"/>
                      <a:pt x="1486079" y="626945"/>
                    </a:cubicBezTo>
                    <a:cubicBezTo>
                      <a:pt x="1485295" y="626889"/>
                      <a:pt x="1484567" y="626721"/>
                      <a:pt x="1483838" y="626441"/>
                    </a:cubicBezTo>
                    <a:lnTo>
                      <a:pt x="1482829" y="626273"/>
                    </a:lnTo>
                    <a:cubicBezTo>
                      <a:pt x="1481484" y="626273"/>
                      <a:pt x="1480139" y="625993"/>
                      <a:pt x="1478907" y="625488"/>
                    </a:cubicBezTo>
                    <a:cubicBezTo>
                      <a:pt x="1477674" y="625993"/>
                      <a:pt x="1476329" y="626273"/>
                      <a:pt x="1474928" y="626273"/>
                    </a:cubicBezTo>
                    <a:lnTo>
                      <a:pt x="1473471" y="626273"/>
                    </a:lnTo>
                    <a:cubicBezTo>
                      <a:pt x="1472631" y="626273"/>
                      <a:pt x="1471790" y="626161"/>
                      <a:pt x="1470949" y="625993"/>
                    </a:cubicBezTo>
                    <a:lnTo>
                      <a:pt x="1468092" y="625264"/>
                    </a:lnTo>
                    <a:cubicBezTo>
                      <a:pt x="1467363" y="625096"/>
                      <a:pt x="1466635" y="624816"/>
                      <a:pt x="1465962" y="624480"/>
                    </a:cubicBezTo>
                    <a:lnTo>
                      <a:pt x="1463720" y="623583"/>
                    </a:lnTo>
                    <a:cubicBezTo>
                      <a:pt x="1463272" y="623415"/>
                      <a:pt x="1462824" y="623247"/>
                      <a:pt x="1462376" y="623023"/>
                    </a:cubicBezTo>
                    <a:lnTo>
                      <a:pt x="1459966" y="621846"/>
                    </a:lnTo>
                    <a:cubicBezTo>
                      <a:pt x="1457613" y="622182"/>
                      <a:pt x="1455203" y="621734"/>
                      <a:pt x="1453129" y="620501"/>
                    </a:cubicBezTo>
                    <a:lnTo>
                      <a:pt x="1451897" y="620501"/>
                    </a:lnTo>
                    <a:cubicBezTo>
                      <a:pt x="1448927" y="620501"/>
                      <a:pt x="1446237" y="619268"/>
                      <a:pt x="1444332" y="617251"/>
                    </a:cubicBezTo>
                    <a:lnTo>
                      <a:pt x="1440185" y="614001"/>
                    </a:lnTo>
                    <a:cubicBezTo>
                      <a:pt x="1439120" y="613889"/>
                      <a:pt x="1438055" y="613608"/>
                      <a:pt x="1437047" y="613216"/>
                    </a:cubicBezTo>
                    <a:lnTo>
                      <a:pt x="1435814" y="614337"/>
                    </a:lnTo>
                    <a:cubicBezTo>
                      <a:pt x="1435702" y="614449"/>
                      <a:pt x="1435534" y="614561"/>
                      <a:pt x="1435422" y="614673"/>
                    </a:cubicBezTo>
                    <a:lnTo>
                      <a:pt x="1432060" y="617363"/>
                    </a:lnTo>
                    <a:lnTo>
                      <a:pt x="1411438" y="635855"/>
                    </a:lnTo>
                    <a:cubicBezTo>
                      <a:pt x="1411214" y="636079"/>
                      <a:pt x="1410990" y="636247"/>
                      <a:pt x="1410709" y="636416"/>
                    </a:cubicBezTo>
                    <a:lnTo>
                      <a:pt x="1407347" y="638937"/>
                    </a:lnTo>
                    <a:cubicBezTo>
                      <a:pt x="1406843" y="639666"/>
                      <a:pt x="1406226" y="640394"/>
                      <a:pt x="1405554" y="640955"/>
                    </a:cubicBezTo>
                    <a:lnTo>
                      <a:pt x="1386837" y="657149"/>
                    </a:lnTo>
                    <a:lnTo>
                      <a:pt x="1385268" y="667068"/>
                    </a:lnTo>
                    <a:lnTo>
                      <a:pt x="1381794" y="692733"/>
                    </a:lnTo>
                    <a:lnTo>
                      <a:pt x="1381794" y="695647"/>
                    </a:lnTo>
                    <a:cubicBezTo>
                      <a:pt x="1381794" y="696095"/>
                      <a:pt x="1381738" y="696544"/>
                      <a:pt x="1381682" y="696992"/>
                    </a:cubicBezTo>
                    <a:lnTo>
                      <a:pt x="1377367" y="729998"/>
                    </a:lnTo>
                    <a:lnTo>
                      <a:pt x="1372996" y="756223"/>
                    </a:lnTo>
                    <a:lnTo>
                      <a:pt x="1370867" y="771073"/>
                    </a:lnTo>
                    <a:lnTo>
                      <a:pt x="1365207" y="805200"/>
                    </a:lnTo>
                    <a:lnTo>
                      <a:pt x="1365935" y="817864"/>
                    </a:lnTo>
                    <a:lnTo>
                      <a:pt x="1367336" y="834788"/>
                    </a:lnTo>
                    <a:lnTo>
                      <a:pt x="1368065" y="851711"/>
                    </a:lnTo>
                    <a:lnTo>
                      <a:pt x="1370923" y="892338"/>
                    </a:lnTo>
                    <a:lnTo>
                      <a:pt x="1372324" y="908701"/>
                    </a:lnTo>
                    <a:cubicBezTo>
                      <a:pt x="1372716" y="912904"/>
                      <a:pt x="1370419" y="916938"/>
                      <a:pt x="1366664" y="918843"/>
                    </a:cubicBezTo>
                    <a:lnTo>
                      <a:pt x="1355176" y="924559"/>
                    </a:lnTo>
                    <a:lnTo>
                      <a:pt x="1314998" y="945741"/>
                    </a:lnTo>
                    <a:lnTo>
                      <a:pt x="1320825" y="952130"/>
                    </a:lnTo>
                    <a:cubicBezTo>
                      <a:pt x="1322955" y="954483"/>
                      <a:pt x="1323907" y="957621"/>
                      <a:pt x="1323403" y="960759"/>
                    </a:cubicBezTo>
                    <a:lnTo>
                      <a:pt x="1320545" y="978691"/>
                    </a:lnTo>
                    <a:cubicBezTo>
                      <a:pt x="1320321" y="980148"/>
                      <a:pt x="1319761" y="981549"/>
                      <a:pt x="1318920" y="982782"/>
                    </a:cubicBezTo>
                    <a:lnTo>
                      <a:pt x="1318752" y="983062"/>
                    </a:lnTo>
                    <a:cubicBezTo>
                      <a:pt x="1318584" y="983566"/>
                      <a:pt x="1318416" y="984071"/>
                      <a:pt x="1318136" y="984519"/>
                    </a:cubicBezTo>
                    <a:lnTo>
                      <a:pt x="1317407" y="985976"/>
                    </a:lnTo>
                    <a:cubicBezTo>
                      <a:pt x="1316903" y="986985"/>
                      <a:pt x="1316286" y="987881"/>
                      <a:pt x="1315502" y="988666"/>
                    </a:cubicBezTo>
                    <a:lnTo>
                      <a:pt x="1314045" y="990123"/>
                    </a:lnTo>
                    <a:cubicBezTo>
                      <a:pt x="1310515" y="993653"/>
                      <a:pt x="1305023" y="994158"/>
                      <a:pt x="1300932" y="991356"/>
                    </a:cubicBezTo>
                    <a:lnTo>
                      <a:pt x="1285634" y="980933"/>
                    </a:lnTo>
                    <a:lnTo>
                      <a:pt x="1280198" y="980933"/>
                    </a:lnTo>
                    <a:cubicBezTo>
                      <a:pt x="1276276" y="980933"/>
                      <a:pt x="1272689" y="978747"/>
                      <a:pt x="1270952" y="975217"/>
                    </a:cubicBezTo>
                    <a:lnTo>
                      <a:pt x="1270952" y="975161"/>
                    </a:lnTo>
                    <a:cubicBezTo>
                      <a:pt x="1269271" y="975049"/>
                      <a:pt x="1267702" y="974545"/>
                      <a:pt x="1266301" y="973704"/>
                    </a:cubicBezTo>
                    <a:cubicBezTo>
                      <a:pt x="1265853" y="973536"/>
                      <a:pt x="1265405" y="973312"/>
                      <a:pt x="1264956" y="973032"/>
                    </a:cubicBezTo>
                    <a:lnTo>
                      <a:pt x="1257279" y="973032"/>
                    </a:lnTo>
                    <a:cubicBezTo>
                      <a:pt x="1254926" y="973032"/>
                      <a:pt x="1252628" y="972191"/>
                      <a:pt x="1250779" y="970734"/>
                    </a:cubicBezTo>
                    <a:lnTo>
                      <a:pt x="1241253" y="963001"/>
                    </a:lnTo>
                    <a:lnTo>
                      <a:pt x="1237162" y="963001"/>
                    </a:lnTo>
                    <a:cubicBezTo>
                      <a:pt x="1236209" y="963001"/>
                      <a:pt x="1235200" y="962889"/>
                      <a:pt x="1234304" y="962609"/>
                    </a:cubicBezTo>
                    <a:cubicBezTo>
                      <a:pt x="1233351" y="962889"/>
                      <a:pt x="1232399" y="963001"/>
                      <a:pt x="1231446" y="963001"/>
                    </a:cubicBezTo>
                    <a:lnTo>
                      <a:pt x="1230717" y="963001"/>
                    </a:lnTo>
                    <a:cubicBezTo>
                      <a:pt x="1226290" y="963001"/>
                      <a:pt x="1222312" y="960143"/>
                      <a:pt x="1220911" y="955940"/>
                    </a:cubicBezTo>
                    <a:lnTo>
                      <a:pt x="1220575" y="954932"/>
                    </a:lnTo>
                    <a:cubicBezTo>
                      <a:pt x="1220294" y="954707"/>
                      <a:pt x="1220070" y="954483"/>
                      <a:pt x="1219846" y="954259"/>
                    </a:cubicBezTo>
                    <a:lnTo>
                      <a:pt x="1219230" y="953811"/>
                    </a:lnTo>
                    <a:lnTo>
                      <a:pt x="1217437" y="953362"/>
                    </a:lnTo>
                    <a:cubicBezTo>
                      <a:pt x="1214130" y="952522"/>
                      <a:pt x="1211553" y="950224"/>
                      <a:pt x="1210376" y="947198"/>
                    </a:cubicBezTo>
                    <a:cubicBezTo>
                      <a:pt x="1209928" y="946470"/>
                      <a:pt x="1209591" y="945685"/>
                      <a:pt x="1209367" y="944901"/>
                    </a:cubicBezTo>
                    <a:lnTo>
                      <a:pt x="1204324" y="928370"/>
                    </a:lnTo>
                    <a:lnTo>
                      <a:pt x="1195806" y="903601"/>
                    </a:lnTo>
                    <a:cubicBezTo>
                      <a:pt x="1195414" y="902537"/>
                      <a:pt x="1195246" y="901416"/>
                      <a:pt x="1195246" y="900239"/>
                    </a:cubicBezTo>
                    <a:lnTo>
                      <a:pt x="1195246" y="899230"/>
                    </a:lnTo>
                    <a:lnTo>
                      <a:pt x="1189642" y="863479"/>
                    </a:lnTo>
                    <a:cubicBezTo>
                      <a:pt x="1189362" y="861741"/>
                      <a:pt x="1189530" y="859948"/>
                      <a:pt x="1190090" y="858323"/>
                    </a:cubicBezTo>
                    <a:lnTo>
                      <a:pt x="1192836" y="850646"/>
                    </a:lnTo>
                    <a:lnTo>
                      <a:pt x="1186056" y="843249"/>
                    </a:lnTo>
                    <a:cubicBezTo>
                      <a:pt x="1185047" y="842241"/>
                      <a:pt x="1184263" y="841064"/>
                      <a:pt x="1183758" y="839775"/>
                    </a:cubicBezTo>
                    <a:lnTo>
                      <a:pt x="1182301" y="836188"/>
                    </a:lnTo>
                    <a:lnTo>
                      <a:pt x="1175913" y="821619"/>
                    </a:lnTo>
                    <a:cubicBezTo>
                      <a:pt x="1175689" y="821395"/>
                      <a:pt x="1175465" y="821114"/>
                      <a:pt x="1175241" y="820834"/>
                    </a:cubicBezTo>
                    <a:lnTo>
                      <a:pt x="1172551" y="817472"/>
                    </a:lnTo>
                    <a:lnTo>
                      <a:pt x="1167003" y="811196"/>
                    </a:lnTo>
                    <a:cubicBezTo>
                      <a:pt x="1166667" y="810860"/>
                      <a:pt x="1166387" y="810467"/>
                      <a:pt x="1166163" y="810075"/>
                    </a:cubicBezTo>
                    <a:lnTo>
                      <a:pt x="1165210" y="808674"/>
                    </a:lnTo>
                    <a:lnTo>
                      <a:pt x="1150752" y="793544"/>
                    </a:lnTo>
                    <a:lnTo>
                      <a:pt x="1131868" y="772474"/>
                    </a:lnTo>
                    <a:cubicBezTo>
                      <a:pt x="1131251" y="771802"/>
                      <a:pt x="1130747" y="771017"/>
                      <a:pt x="1130299" y="770177"/>
                    </a:cubicBezTo>
                    <a:lnTo>
                      <a:pt x="1129570" y="768720"/>
                    </a:lnTo>
                    <a:cubicBezTo>
                      <a:pt x="1128842" y="767263"/>
                      <a:pt x="1128506" y="765694"/>
                      <a:pt x="1128506" y="764125"/>
                    </a:cubicBezTo>
                    <a:lnTo>
                      <a:pt x="1128506" y="760538"/>
                    </a:lnTo>
                    <a:cubicBezTo>
                      <a:pt x="1128506" y="759866"/>
                      <a:pt x="1128561" y="759193"/>
                      <a:pt x="1128730" y="758521"/>
                    </a:cubicBezTo>
                    <a:lnTo>
                      <a:pt x="1128730" y="758465"/>
                    </a:lnTo>
                    <a:cubicBezTo>
                      <a:pt x="1128393" y="758072"/>
                      <a:pt x="1128113" y="757624"/>
                      <a:pt x="1127833" y="757176"/>
                    </a:cubicBezTo>
                    <a:cubicBezTo>
                      <a:pt x="1127721" y="757120"/>
                      <a:pt x="1127665" y="757064"/>
                      <a:pt x="1127553" y="757008"/>
                    </a:cubicBezTo>
                    <a:cubicBezTo>
                      <a:pt x="1126936" y="756896"/>
                      <a:pt x="1126320" y="756728"/>
                      <a:pt x="1125760" y="756503"/>
                    </a:cubicBezTo>
                    <a:lnTo>
                      <a:pt x="1124527" y="756503"/>
                    </a:lnTo>
                    <a:cubicBezTo>
                      <a:pt x="1123910" y="756503"/>
                      <a:pt x="1123294" y="756447"/>
                      <a:pt x="1122734" y="756335"/>
                    </a:cubicBezTo>
                    <a:cubicBezTo>
                      <a:pt x="1120324" y="756784"/>
                      <a:pt x="1117802" y="756335"/>
                      <a:pt x="1115617" y="754990"/>
                    </a:cubicBezTo>
                    <a:cubicBezTo>
                      <a:pt x="1115056" y="754766"/>
                      <a:pt x="1114552" y="754486"/>
                      <a:pt x="1114048" y="754150"/>
                    </a:cubicBezTo>
                    <a:cubicBezTo>
                      <a:pt x="1113487" y="754262"/>
                      <a:pt x="1112927" y="754262"/>
                      <a:pt x="1112367" y="754262"/>
                    </a:cubicBezTo>
                    <a:lnTo>
                      <a:pt x="1110237" y="754262"/>
                    </a:lnTo>
                    <a:cubicBezTo>
                      <a:pt x="1108612" y="754262"/>
                      <a:pt x="1107043" y="753870"/>
                      <a:pt x="1105586" y="753141"/>
                    </a:cubicBezTo>
                    <a:lnTo>
                      <a:pt x="1104465" y="752581"/>
                    </a:lnTo>
                    <a:cubicBezTo>
                      <a:pt x="1103793" y="752413"/>
                      <a:pt x="1103121" y="752245"/>
                      <a:pt x="1102504" y="751908"/>
                    </a:cubicBezTo>
                    <a:cubicBezTo>
                      <a:pt x="1100599" y="753814"/>
                      <a:pt x="1097965" y="754934"/>
                      <a:pt x="1095163" y="754934"/>
                    </a:cubicBezTo>
                    <a:lnTo>
                      <a:pt x="1093706" y="754934"/>
                    </a:lnTo>
                    <a:cubicBezTo>
                      <a:pt x="1093146" y="754934"/>
                      <a:pt x="1092586" y="754878"/>
                      <a:pt x="1092081" y="754822"/>
                    </a:cubicBezTo>
                    <a:cubicBezTo>
                      <a:pt x="1091185" y="755215"/>
                      <a:pt x="1090232" y="755495"/>
                      <a:pt x="1089223" y="755607"/>
                    </a:cubicBezTo>
                    <a:cubicBezTo>
                      <a:pt x="1087766" y="757680"/>
                      <a:pt x="1085525" y="759193"/>
                      <a:pt x="1082947" y="759754"/>
                    </a:cubicBezTo>
                    <a:cubicBezTo>
                      <a:pt x="1082779" y="759810"/>
                      <a:pt x="1082667" y="759866"/>
                      <a:pt x="1082499" y="759922"/>
                    </a:cubicBezTo>
                    <a:cubicBezTo>
                      <a:pt x="1081490" y="760538"/>
                      <a:pt x="1080313" y="760986"/>
                      <a:pt x="1079136" y="761211"/>
                    </a:cubicBezTo>
                    <a:cubicBezTo>
                      <a:pt x="1076671" y="762836"/>
                      <a:pt x="1073533" y="763284"/>
                      <a:pt x="1070675" y="762443"/>
                    </a:cubicBezTo>
                    <a:cubicBezTo>
                      <a:pt x="1070395" y="762499"/>
                      <a:pt x="1070171" y="762555"/>
                      <a:pt x="1069890" y="762611"/>
                    </a:cubicBezTo>
                    <a:cubicBezTo>
                      <a:pt x="1069554" y="763172"/>
                      <a:pt x="1069106" y="763676"/>
                      <a:pt x="1068658" y="764125"/>
                    </a:cubicBezTo>
                    <a:lnTo>
                      <a:pt x="1063390" y="769392"/>
                    </a:lnTo>
                    <a:lnTo>
                      <a:pt x="1062718" y="770737"/>
                    </a:lnTo>
                    <a:cubicBezTo>
                      <a:pt x="1061933" y="772362"/>
                      <a:pt x="1060700" y="773707"/>
                      <a:pt x="1059187" y="774716"/>
                    </a:cubicBezTo>
                    <a:lnTo>
                      <a:pt x="1057898" y="775556"/>
                    </a:lnTo>
                    <a:cubicBezTo>
                      <a:pt x="1056778" y="776677"/>
                      <a:pt x="1055433" y="777517"/>
                      <a:pt x="1053976" y="778022"/>
                    </a:cubicBezTo>
                    <a:cubicBezTo>
                      <a:pt x="1053864" y="778134"/>
                      <a:pt x="1053752" y="778302"/>
                      <a:pt x="1053584" y="778414"/>
                    </a:cubicBezTo>
                    <a:lnTo>
                      <a:pt x="1052855" y="779143"/>
                    </a:lnTo>
                    <a:cubicBezTo>
                      <a:pt x="1050894" y="781104"/>
                      <a:pt x="1048260" y="782169"/>
                      <a:pt x="1045514" y="782169"/>
                    </a:cubicBezTo>
                    <a:lnTo>
                      <a:pt x="1044057" y="782169"/>
                    </a:lnTo>
                    <a:cubicBezTo>
                      <a:pt x="1041311" y="782169"/>
                      <a:pt x="1038678" y="781104"/>
                      <a:pt x="1036716" y="779143"/>
                    </a:cubicBezTo>
                    <a:lnTo>
                      <a:pt x="1035988" y="778414"/>
                    </a:lnTo>
                    <a:cubicBezTo>
                      <a:pt x="1035539" y="777966"/>
                      <a:pt x="1035091" y="777405"/>
                      <a:pt x="1034699" y="776845"/>
                    </a:cubicBezTo>
                    <a:lnTo>
                      <a:pt x="1033242" y="774716"/>
                    </a:lnTo>
                    <a:cubicBezTo>
                      <a:pt x="1032682" y="773931"/>
                      <a:pt x="1032289" y="773034"/>
                      <a:pt x="1032009" y="772138"/>
                    </a:cubicBezTo>
                    <a:lnTo>
                      <a:pt x="1031841" y="771858"/>
                    </a:lnTo>
                    <a:cubicBezTo>
                      <a:pt x="1031449" y="771241"/>
                      <a:pt x="1031113" y="770625"/>
                      <a:pt x="1030832" y="769952"/>
                    </a:cubicBezTo>
                    <a:lnTo>
                      <a:pt x="1030664" y="769504"/>
                    </a:lnTo>
                    <a:cubicBezTo>
                      <a:pt x="1029656" y="769840"/>
                      <a:pt x="1028591" y="770008"/>
                      <a:pt x="1027526" y="770008"/>
                    </a:cubicBezTo>
                    <a:lnTo>
                      <a:pt x="1026798" y="770008"/>
                    </a:lnTo>
                    <a:cubicBezTo>
                      <a:pt x="1025677" y="770008"/>
                      <a:pt x="1024612" y="769840"/>
                      <a:pt x="1023548" y="769504"/>
                    </a:cubicBezTo>
                    <a:cubicBezTo>
                      <a:pt x="1022539" y="769840"/>
                      <a:pt x="1021418" y="770008"/>
                      <a:pt x="1020297" y="770008"/>
                    </a:cubicBezTo>
                    <a:lnTo>
                      <a:pt x="1018728" y="770008"/>
                    </a:lnTo>
                    <a:cubicBezTo>
                      <a:pt x="1016935" y="771409"/>
                      <a:pt x="1014694" y="772138"/>
                      <a:pt x="1012396" y="772138"/>
                    </a:cubicBezTo>
                    <a:lnTo>
                      <a:pt x="1010939" y="772138"/>
                    </a:lnTo>
                    <a:cubicBezTo>
                      <a:pt x="1009482" y="772138"/>
                      <a:pt x="1007969" y="771802"/>
                      <a:pt x="1006624" y="771185"/>
                    </a:cubicBezTo>
                    <a:lnTo>
                      <a:pt x="1000628" y="770625"/>
                    </a:lnTo>
                    <a:cubicBezTo>
                      <a:pt x="999339" y="770513"/>
                      <a:pt x="998107" y="770177"/>
                      <a:pt x="996930" y="769560"/>
                    </a:cubicBezTo>
                    <a:lnTo>
                      <a:pt x="995473" y="768832"/>
                    </a:lnTo>
                    <a:cubicBezTo>
                      <a:pt x="993007" y="767599"/>
                      <a:pt x="991158" y="765469"/>
                      <a:pt x="990317" y="762892"/>
                    </a:cubicBezTo>
                    <a:cubicBezTo>
                      <a:pt x="989813" y="762724"/>
                      <a:pt x="989309" y="762499"/>
                      <a:pt x="988804" y="762275"/>
                    </a:cubicBezTo>
                    <a:cubicBezTo>
                      <a:pt x="987796" y="762555"/>
                      <a:pt x="986787" y="762724"/>
                      <a:pt x="985722" y="762724"/>
                    </a:cubicBezTo>
                    <a:lnTo>
                      <a:pt x="984994" y="762724"/>
                    </a:lnTo>
                    <a:cubicBezTo>
                      <a:pt x="979278" y="762724"/>
                      <a:pt x="974683" y="758072"/>
                      <a:pt x="974683" y="752413"/>
                    </a:cubicBezTo>
                    <a:lnTo>
                      <a:pt x="974683" y="750956"/>
                    </a:lnTo>
                    <a:cubicBezTo>
                      <a:pt x="974683" y="750395"/>
                      <a:pt x="974739" y="749891"/>
                      <a:pt x="974795" y="749331"/>
                    </a:cubicBezTo>
                    <a:lnTo>
                      <a:pt x="973170" y="746137"/>
                    </a:lnTo>
                    <a:cubicBezTo>
                      <a:pt x="971937" y="746025"/>
                      <a:pt x="970760" y="745632"/>
                      <a:pt x="969640" y="745128"/>
                    </a:cubicBezTo>
                    <a:lnTo>
                      <a:pt x="968183" y="744399"/>
                    </a:lnTo>
                    <a:cubicBezTo>
                      <a:pt x="967174" y="743895"/>
                      <a:pt x="966277" y="743279"/>
                      <a:pt x="965493" y="742494"/>
                    </a:cubicBezTo>
                    <a:lnTo>
                      <a:pt x="964765" y="741766"/>
                    </a:lnTo>
                    <a:cubicBezTo>
                      <a:pt x="962803" y="739804"/>
                      <a:pt x="961738" y="737171"/>
                      <a:pt x="961738" y="734425"/>
                    </a:cubicBezTo>
                    <a:lnTo>
                      <a:pt x="961738" y="725795"/>
                    </a:lnTo>
                    <a:cubicBezTo>
                      <a:pt x="961738" y="724786"/>
                      <a:pt x="961907" y="723834"/>
                      <a:pt x="962131" y="722937"/>
                    </a:cubicBezTo>
                    <a:lnTo>
                      <a:pt x="961850" y="720808"/>
                    </a:lnTo>
                    <a:cubicBezTo>
                      <a:pt x="961795" y="720303"/>
                      <a:pt x="961738" y="719855"/>
                      <a:pt x="961738" y="719351"/>
                    </a:cubicBezTo>
                    <a:lnTo>
                      <a:pt x="961738" y="717894"/>
                    </a:lnTo>
                    <a:cubicBezTo>
                      <a:pt x="961738" y="714644"/>
                      <a:pt x="963251" y="711674"/>
                      <a:pt x="965661" y="709824"/>
                    </a:cubicBezTo>
                    <a:cubicBezTo>
                      <a:pt x="966165" y="708760"/>
                      <a:pt x="966838" y="707807"/>
                      <a:pt x="967678" y="706967"/>
                    </a:cubicBezTo>
                    <a:lnTo>
                      <a:pt x="968407" y="706238"/>
                    </a:lnTo>
                    <a:cubicBezTo>
                      <a:pt x="971377" y="703268"/>
                      <a:pt x="975748" y="702484"/>
                      <a:pt x="979502" y="703940"/>
                    </a:cubicBezTo>
                    <a:lnTo>
                      <a:pt x="984321" y="703940"/>
                    </a:lnTo>
                    <a:cubicBezTo>
                      <a:pt x="984994" y="703940"/>
                      <a:pt x="985722" y="703997"/>
                      <a:pt x="986339" y="704165"/>
                    </a:cubicBezTo>
                    <a:cubicBezTo>
                      <a:pt x="988020" y="702764"/>
                      <a:pt x="990149" y="701923"/>
                      <a:pt x="992391" y="701811"/>
                    </a:cubicBezTo>
                    <a:lnTo>
                      <a:pt x="997938" y="701531"/>
                    </a:lnTo>
                    <a:lnTo>
                      <a:pt x="1001357" y="683599"/>
                    </a:lnTo>
                    <a:cubicBezTo>
                      <a:pt x="1000853" y="685224"/>
                      <a:pt x="999956" y="686681"/>
                      <a:pt x="998779" y="687914"/>
                    </a:cubicBezTo>
                    <a:lnTo>
                      <a:pt x="998051" y="688642"/>
                    </a:lnTo>
                    <a:cubicBezTo>
                      <a:pt x="997266" y="689427"/>
                      <a:pt x="996369" y="690043"/>
                      <a:pt x="995417" y="690548"/>
                    </a:cubicBezTo>
                    <a:lnTo>
                      <a:pt x="993960" y="691276"/>
                    </a:lnTo>
                    <a:cubicBezTo>
                      <a:pt x="993119" y="691724"/>
                      <a:pt x="992223" y="692005"/>
                      <a:pt x="991326" y="692173"/>
                    </a:cubicBezTo>
                    <a:cubicBezTo>
                      <a:pt x="988188" y="694190"/>
                      <a:pt x="984097" y="694358"/>
                      <a:pt x="980735" y="692509"/>
                    </a:cubicBezTo>
                    <a:lnTo>
                      <a:pt x="968183" y="685560"/>
                    </a:lnTo>
                    <a:lnTo>
                      <a:pt x="962131" y="682870"/>
                    </a:lnTo>
                    <a:cubicBezTo>
                      <a:pt x="960954" y="682366"/>
                      <a:pt x="959889" y="681638"/>
                      <a:pt x="958993" y="680741"/>
                    </a:cubicBezTo>
                    <a:lnTo>
                      <a:pt x="958656" y="680405"/>
                    </a:lnTo>
                    <a:lnTo>
                      <a:pt x="943694" y="672616"/>
                    </a:lnTo>
                    <a:cubicBezTo>
                      <a:pt x="942406" y="676202"/>
                      <a:pt x="939212" y="678836"/>
                      <a:pt x="935345" y="679396"/>
                    </a:cubicBezTo>
                    <a:lnTo>
                      <a:pt x="934728" y="680629"/>
                    </a:lnTo>
                    <a:lnTo>
                      <a:pt x="934897" y="681133"/>
                    </a:lnTo>
                    <a:cubicBezTo>
                      <a:pt x="935401" y="682366"/>
                      <a:pt x="935625" y="683655"/>
                      <a:pt x="935625" y="684944"/>
                    </a:cubicBezTo>
                    <a:lnTo>
                      <a:pt x="935625" y="687073"/>
                    </a:lnTo>
                    <a:cubicBezTo>
                      <a:pt x="935625" y="688698"/>
                      <a:pt x="935233" y="690267"/>
                      <a:pt x="934560" y="691668"/>
                    </a:cubicBezTo>
                    <a:lnTo>
                      <a:pt x="933103" y="694526"/>
                    </a:lnTo>
                    <a:cubicBezTo>
                      <a:pt x="932599" y="695535"/>
                      <a:pt x="931983" y="696431"/>
                      <a:pt x="931198" y="697216"/>
                    </a:cubicBezTo>
                    <a:lnTo>
                      <a:pt x="930526" y="697888"/>
                    </a:lnTo>
                    <a:cubicBezTo>
                      <a:pt x="930077" y="700746"/>
                      <a:pt x="928452" y="703324"/>
                      <a:pt x="926043" y="704949"/>
                    </a:cubicBezTo>
                    <a:cubicBezTo>
                      <a:pt x="925650" y="705509"/>
                      <a:pt x="925202" y="706070"/>
                      <a:pt x="924754" y="706518"/>
                    </a:cubicBezTo>
                    <a:lnTo>
                      <a:pt x="923353" y="707919"/>
                    </a:lnTo>
                    <a:cubicBezTo>
                      <a:pt x="922849" y="708423"/>
                      <a:pt x="922344" y="708816"/>
                      <a:pt x="921784" y="709208"/>
                    </a:cubicBezTo>
                    <a:lnTo>
                      <a:pt x="919486" y="710721"/>
                    </a:lnTo>
                    <a:lnTo>
                      <a:pt x="918870" y="713187"/>
                    </a:lnTo>
                    <a:cubicBezTo>
                      <a:pt x="918814" y="713355"/>
                      <a:pt x="918814" y="713467"/>
                      <a:pt x="918758" y="713635"/>
                    </a:cubicBezTo>
                    <a:lnTo>
                      <a:pt x="919991" y="715260"/>
                    </a:lnTo>
                    <a:cubicBezTo>
                      <a:pt x="922792" y="719014"/>
                      <a:pt x="922737" y="724170"/>
                      <a:pt x="919879" y="727812"/>
                    </a:cubicBezTo>
                    <a:cubicBezTo>
                      <a:pt x="916965" y="731511"/>
                      <a:pt x="911977" y="732800"/>
                      <a:pt x="907718" y="730950"/>
                    </a:cubicBezTo>
                    <a:lnTo>
                      <a:pt x="850616" y="706686"/>
                    </a:lnTo>
                    <a:lnTo>
                      <a:pt x="846694" y="705397"/>
                    </a:lnTo>
                    <a:cubicBezTo>
                      <a:pt x="846245" y="705229"/>
                      <a:pt x="845797" y="705061"/>
                      <a:pt x="845349" y="704837"/>
                    </a:cubicBezTo>
                    <a:lnTo>
                      <a:pt x="841426" y="702876"/>
                    </a:lnTo>
                    <a:lnTo>
                      <a:pt x="838064" y="701531"/>
                    </a:lnTo>
                    <a:cubicBezTo>
                      <a:pt x="837840" y="701923"/>
                      <a:pt x="837616" y="702259"/>
                      <a:pt x="837336" y="702596"/>
                    </a:cubicBezTo>
                    <a:cubicBezTo>
                      <a:pt x="838232" y="704165"/>
                      <a:pt x="838737" y="705958"/>
                      <a:pt x="838737" y="707807"/>
                    </a:cubicBezTo>
                    <a:lnTo>
                      <a:pt x="838737" y="709936"/>
                    </a:lnTo>
                    <a:cubicBezTo>
                      <a:pt x="838737" y="712682"/>
                      <a:pt x="837672" y="715316"/>
                      <a:pt x="835711" y="717221"/>
                    </a:cubicBezTo>
                    <a:lnTo>
                      <a:pt x="834254" y="718678"/>
                    </a:lnTo>
                    <a:cubicBezTo>
                      <a:pt x="833469" y="719463"/>
                      <a:pt x="832516" y="720135"/>
                      <a:pt x="831508" y="720640"/>
                    </a:cubicBezTo>
                    <a:cubicBezTo>
                      <a:pt x="831171" y="725795"/>
                      <a:pt x="827025" y="729998"/>
                      <a:pt x="821869" y="730278"/>
                    </a:cubicBezTo>
                    <a:cubicBezTo>
                      <a:pt x="821701" y="730502"/>
                      <a:pt x="821533" y="730670"/>
                      <a:pt x="821309" y="730838"/>
                    </a:cubicBezTo>
                    <a:lnTo>
                      <a:pt x="820861" y="731343"/>
                    </a:lnTo>
                    <a:lnTo>
                      <a:pt x="821141" y="731847"/>
                    </a:lnTo>
                    <a:cubicBezTo>
                      <a:pt x="821869" y="733304"/>
                      <a:pt x="822206" y="734873"/>
                      <a:pt x="822206" y="736442"/>
                    </a:cubicBezTo>
                    <a:lnTo>
                      <a:pt x="822206" y="737899"/>
                    </a:lnTo>
                    <a:cubicBezTo>
                      <a:pt x="822206" y="739524"/>
                      <a:pt x="821813" y="741093"/>
                      <a:pt x="821141" y="742494"/>
                    </a:cubicBezTo>
                    <a:lnTo>
                      <a:pt x="820412" y="743951"/>
                    </a:lnTo>
                    <a:cubicBezTo>
                      <a:pt x="820188" y="744455"/>
                      <a:pt x="819908" y="744904"/>
                      <a:pt x="819572" y="745352"/>
                    </a:cubicBezTo>
                    <a:lnTo>
                      <a:pt x="819852" y="745632"/>
                    </a:lnTo>
                    <a:cubicBezTo>
                      <a:pt x="821813" y="747594"/>
                      <a:pt x="822878" y="750227"/>
                      <a:pt x="822878" y="752973"/>
                    </a:cubicBezTo>
                    <a:lnTo>
                      <a:pt x="822878" y="753477"/>
                    </a:lnTo>
                    <a:cubicBezTo>
                      <a:pt x="823158" y="754206"/>
                      <a:pt x="823382" y="754934"/>
                      <a:pt x="823494" y="755719"/>
                    </a:cubicBezTo>
                    <a:lnTo>
                      <a:pt x="824167" y="756391"/>
                    </a:lnTo>
                    <a:cubicBezTo>
                      <a:pt x="826072" y="758353"/>
                      <a:pt x="827193" y="760930"/>
                      <a:pt x="827193" y="763676"/>
                    </a:cubicBezTo>
                    <a:lnTo>
                      <a:pt x="827193" y="764405"/>
                    </a:lnTo>
                    <a:cubicBezTo>
                      <a:pt x="827193" y="767151"/>
                      <a:pt x="826128" y="769784"/>
                      <a:pt x="824167" y="771690"/>
                    </a:cubicBezTo>
                    <a:lnTo>
                      <a:pt x="823438" y="772418"/>
                    </a:lnTo>
                    <a:cubicBezTo>
                      <a:pt x="822093" y="773763"/>
                      <a:pt x="820468" y="774660"/>
                      <a:pt x="818731" y="775108"/>
                    </a:cubicBezTo>
                    <a:cubicBezTo>
                      <a:pt x="817723" y="776901"/>
                      <a:pt x="816210" y="778414"/>
                      <a:pt x="814304" y="779367"/>
                    </a:cubicBezTo>
                    <a:lnTo>
                      <a:pt x="811446" y="780824"/>
                    </a:lnTo>
                    <a:cubicBezTo>
                      <a:pt x="808813" y="782113"/>
                      <a:pt x="805843" y="782225"/>
                      <a:pt x="803209" y="781272"/>
                    </a:cubicBezTo>
                    <a:lnTo>
                      <a:pt x="803209" y="781272"/>
                    </a:lnTo>
                    <a:cubicBezTo>
                      <a:pt x="802536" y="784018"/>
                      <a:pt x="800799" y="786259"/>
                      <a:pt x="798502" y="787660"/>
                    </a:cubicBezTo>
                    <a:cubicBezTo>
                      <a:pt x="798054" y="788389"/>
                      <a:pt x="797549" y="789061"/>
                      <a:pt x="796933" y="789678"/>
                    </a:cubicBezTo>
                    <a:lnTo>
                      <a:pt x="794803" y="791807"/>
                    </a:lnTo>
                    <a:cubicBezTo>
                      <a:pt x="793290" y="793320"/>
                      <a:pt x="791329" y="794329"/>
                      <a:pt x="789200" y="794665"/>
                    </a:cubicBezTo>
                    <a:lnTo>
                      <a:pt x="784885" y="795393"/>
                    </a:lnTo>
                    <a:cubicBezTo>
                      <a:pt x="784773" y="795393"/>
                      <a:pt x="784717" y="795449"/>
                      <a:pt x="784604" y="795449"/>
                    </a:cubicBezTo>
                    <a:cubicBezTo>
                      <a:pt x="782139" y="797411"/>
                      <a:pt x="778777" y="798195"/>
                      <a:pt x="775583" y="797355"/>
                    </a:cubicBezTo>
                    <a:cubicBezTo>
                      <a:pt x="775526" y="797411"/>
                      <a:pt x="775471" y="797467"/>
                      <a:pt x="775414" y="797523"/>
                    </a:cubicBezTo>
                    <a:lnTo>
                      <a:pt x="775414" y="797523"/>
                    </a:lnTo>
                    <a:cubicBezTo>
                      <a:pt x="776199" y="799260"/>
                      <a:pt x="776479" y="801221"/>
                      <a:pt x="776199" y="803127"/>
                    </a:cubicBezTo>
                    <a:cubicBezTo>
                      <a:pt x="776255" y="803575"/>
                      <a:pt x="776311" y="804079"/>
                      <a:pt x="776311" y="804583"/>
                    </a:cubicBezTo>
                    <a:lnTo>
                      <a:pt x="776311" y="805312"/>
                    </a:lnTo>
                    <a:cubicBezTo>
                      <a:pt x="776311" y="805536"/>
                      <a:pt x="776311" y="805816"/>
                      <a:pt x="776311" y="806040"/>
                    </a:cubicBezTo>
                    <a:lnTo>
                      <a:pt x="776871" y="806601"/>
                    </a:lnTo>
                    <a:cubicBezTo>
                      <a:pt x="777656" y="807385"/>
                      <a:pt x="778272" y="808282"/>
                      <a:pt x="778777" y="809235"/>
                    </a:cubicBezTo>
                    <a:lnTo>
                      <a:pt x="779729" y="810187"/>
                    </a:lnTo>
                    <a:cubicBezTo>
                      <a:pt x="781691" y="812149"/>
                      <a:pt x="782755" y="814782"/>
                      <a:pt x="782755" y="817528"/>
                    </a:cubicBezTo>
                    <a:lnTo>
                      <a:pt x="782755" y="818257"/>
                    </a:lnTo>
                    <a:cubicBezTo>
                      <a:pt x="782755" y="818481"/>
                      <a:pt x="782755" y="818761"/>
                      <a:pt x="782755" y="818985"/>
                    </a:cubicBezTo>
                    <a:cubicBezTo>
                      <a:pt x="782755" y="819041"/>
                      <a:pt x="782755" y="819041"/>
                      <a:pt x="782755" y="819097"/>
                    </a:cubicBezTo>
                    <a:cubicBezTo>
                      <a:pt x="782923" y="819321"/>
                      <a:pt x="783035" y="819489"/>
                      <a:pt x="783204" y="819714"/>
                    </a:cubicBezTo>
                    <a:lnTo>
                      <a:pt x="784661" y="821843"/>
                    </a:lnTo>
                    <a:cubicBezTo>
                      <a:pt x="785781" y="823524"/>
                      <a:pt x="786398" y="825541"/>
                      <a:pt x="786398" y="827559"/>
                    </a:cubicBezTo>
                    <a:lnTo>
                      <a:pt x="786398" y="828287"/>
                    </a:lnTo>
                    <a:cubicBezTo>
                      <a:pt x="786398" y="829184"/>
                      <a:pt x="786286" y="830024"/>
                      <a:pt x="786061" y="830921"/>
                    </a:cubicBezTo>
                    <a:cubicBezTo>
                      <a:pt x="787687" y="832770"/>
                      <a:pt x="788527" y="835180"/>
                      <a:pt x="788527" y="837645"/>
                    </a:cubicBezTo>
                    <a:lnTo>
                      <a:pt x="788527" y="839102"/>
                    </a:lnTo>
                    <a:cubicBezTo>
                      <a:pt x="788527" y="841344"/>
                      <a:pt x="787799" y="843417"/>
                      <a:pt x="786622" y="845098"/>
                    </a:cubicBezTo>
                    <a:cubicBezTo>
                      <a:pt x="785781" y="847732"/>
                      <a:pt x="783932" y="849974"/>
                      <a:pt x="781410" y="851206"/>
                    </a:cubicBezTo>
                    <a:lnTo>
                      <a:pt x="779953" y="851935"/>
                    </a:lnTo>
                    <a:cubicBezTo>
                      <a:pt x="779225" y="852327"/>
                      <a:pt x="778441" y="852551"/>
                      <a:pt x="777656" y="852775"/>
                    </a:cubicBezTo>
                    <a:cubicBezTo>
                      <a:pt x="777432" y="854176"/>
                      <a:pt x="776983" y="855521"/>
                      <a:pt x="776199" y="856754"/>
                    </a:cubicBezTo>
                    <a:cubicBezTo>
                      <a:pt x="775751" y="857483"/>
                      <a:pt x="775190" y="858155"/>
                      <a:pt x="774574" y="858772"/>
                    </a:cubicBezTo>
                    <a:cubicBezTo>
                      <a:pt x="774462" y="859276"/>
                      <a:pt x="774294" y="859836"/>
                      <a:pt x="774070" y="860284"/>
                    </a:cubicBezTo>
                    <a:cubicBezTo>
                      <a:pt x="773789" y="862806"/>
                      <a:pt x="772613" y="865104"/>
                      <a:pt x="770875" y="866729"/>
                    </a:cubicBezTo>
                    <a:cubicBezTo>
                      <a:pt x="770707" y="867065"/>
                      <a:pt x="770539" y="867345"/>
                      <a:pt x="770371" y="867625"/>
                    </a:cubicBezTo>
                    <a:cubicBezTo>
                      <a:pt x="769475" y="872389"/>
                      <a:pt x="765272" y="875975"/>
                      <a:pt x="760228" y="875975"/>
                    </a:cubicBezTo>
                    <a:lnTo>
                      <a:pt x="759500" y="875975"/>
                    </a:lnTo>
                    <a:cubicBezTo>
                      <a:pt x="757707" y="875975"/>
                      <a:pt x="755969" y="875527"/>
                      <a:pt x="754457" y="874686"/>
                    </a:cubicBezTo>
                    <a:cubicBezTo>
                      <a:pt x="753000" y="875527"/>
                      <a:pt x="751318" y="875975"/>
                      <a:pt x="749637" y="875975"/>
                    </a:cubicBezTo>
                    <a:cubicBezTo>
                      <a:pt x="748461" y="876423"/>
                      <a:pt x="747172" y="876704"/>
                      <a:pt x="745827" y="876704"/>
                    </a:cubicBezTo>
                    <a:lnTo>
                      <a:pt x="745098" y="876704"/>
                    </a:lnTo>
                    <a:cubicBezTo>
                      <a:pt x="744818" y="876704"/>
                      <a:pt x="744482" y="876704"/>
                      <a:pt x="744202" y="876647"/>
                    </a:cubicBezTo>
                    <a:cubicBezTo>
                      <a:pt x="743922" y="877040"/>
                      <a:pt x="743641" y="877376"/>
                      <a:pt x="743305" y="877712"/>
                    </a:cubicBezTo>
                    <a:lnTo>
                      <a:pt x="744370" y="879281"/>
                    </a:lnTo>
                    <a:cubicBezTo>
                      <a:pt x="744874" y="880066"/>
                      <a:pt x="745266" y="880850"/>
                      <a:pt x="745546" y="881691"/>
                    </a:cubicBezTo>
                    <a:lnTo>
                      <a:pt x="746051" y="883260"/>
                    </a:lnTo>
                    <a:cubicBezTo>
                      <a:pt x="751655" y="883428"/>
                      <a:pt x="756138" y="887967"/>
                      <a:pt x="756138" y="893571"/>
                    </a:cubicBezTo>
                    <a:lnTo>
                      <a:pt x="756138" y="900743"/>
                    </a:lnTo>
                    <a:cubicBezTo>
                      <a:pt x="756138" y="901136"/>
                      <a:pt x="756138" y="901472"/>
                      <a:pt x="756082" y="901864"/>
                    </a:cubicBezTo>
                    <a:cubicBezTo>
                      <a:pt x="756978" y="903994"/>
                      <a:pt x="757090" y="906403"/>
                      <a:pt x="756418" y="908701"/>
                    </a:cubicBezTo>
                    <a:cubicBezTo>
                      <a:pt x="755521" y="911839"/>
                      <a:pt x="753168" y="914361"/>
                      <a:pt x="750142" y="915481"/>
                    </a:cubicBezTo>
                    <a:lnTo>
                      <a:pt x="747284" y="916546"/>
                    </a:lnTo>
                    <a:cubicBezTo>
                      <a:pt x="747228" y="916658"/>
                      <a:pt x="747172" y="916770"/>
                      <a:pt x="747116" y="916882"/>
                    </a:cubicBezTo>
                    <a:lnTo>
                      <a:pt x="746723" y="917667"/>
                    </a:lnTo>
                    <a:lnTo>
                      <a:pt x="746051" y="920188"/>
                    </a:lnTo>
                    <a:cubicBezTo>
                      <a:pt x="746051" y="922822"/>
                      <a:pt x="745042" y="925288"/>
                      <a:pt x="743305" y="927193"/>
                    </a:cubicBezTo>
                    <a:cubicBezTo>
                      <a:pt x="742408" y="929715"/>
                      <a:pt x="740559" y="931844"/>
                      <a:pt x="738150" y="933021"/>
                    </a:cubicBezTo>
                    <a:lnTo>
                      <a:pt x="735292" y="934422"/>
                    </a:lnTo>
                    <a:cubicBezTo>
                      <a:pt x="734227" y="934982"/>
                      <a:pt x="733050" y="935318"/>
                      <a:pt x="731929" y="935430"/>
                    </a:cubicBezTo>
                    <a:cubicBezTo>
                      <a:pt x="730977" y="938569"/>
                      <a:pt x="728511" y="941090"/>
                      <a:pt x="725373" y="942155"/>
                    </a:cubicBezTo>
                    <a:cubicBezTo>
                      <a:pt x="725149" y="942884"/>
                      <a:pt x="724813" y="943556"/>
                      <a:pt x="724420" y="944172"/>
                    </a:cubicBezTo>
                    <a:cubicBezTo>
                      <a:pt x="724701" y="944901"/>
                      <a:pt x="724925" y="945685"/>
                      <a:pt x="725093" y="946470"/>
                    </a:cubicBezTo>
                    <a:cubicBezTo>
                      <a:pt x="725597" y="949776"/>
                      <a:pt x="724532" y="953082"/>
                      <a:pt x="722179" y="955436"/>
                    </a:cubicBezTo>
                    <a:lnTo>
                      <a:pt x="721451" y="956164"/>
                    </a:lnTo>
                    <a:cubicBezTo>
                      <a:pt x="720834" y="956781"/>
                      <a:pt x="720106" y="957341"/>
                      <a:pt x="719377" y="957789"/>
                    </a:cubicBezTo>
                    <a:cubicBezTo>
                      <a:pt x="719545" y="958070"/>
                      <a:pt x="719713" y="958350"/>
                      <a:pt x="719825" y="958630"/>
                    </a:cubicBezTo>
                    <a:lnTo>
                      <a:pt x="720554" y="960087"/>
                    </a:lnTo>
                    <a:cubicBezTo>
                      <a:pt x="721507" y="962048"/>
                      <a:pt x="721843" y="964234"/>
                      <a:pt x="721507" y="966419"/>
                    </a:cubicBezTo>
                    <a:lnTo>
                      <a:pt x="720778" y="970734"/>
                    </a:lnTo>
                    <a:cubicBezTo>
                      <a:pt x="720106" y="974937"/>
                      <a:pt x="716911" y="978187"/>
                      <a:pt x="712933" y="979084"/>
                    </a:cubicBezTo>
                    <a:cubicBezTo>
                      <a:pt x="711252" y="980485"/>
                      <a:pt x="709122" y="981381"/>
                      <a:pt x="706769" y="981493"/>
                    </a:cubicBezTo>
                    <a:cubicBezTo>
                      <a:pt x="708450" y="983398"/>
                      <a:pt x="709403" y="985864"/>
                      <a:pt x="709403" y="988386"/>
                    </a:cubicBezTo>
                    <a:lnTo>
                      <a:pt x="709403" y="990515"/>
                    </a:lnTo>
                    <a:cubicBezTo>
                      <a:pt x="709403" y="990627"/>
                      <a:pt x="709403" y="990739"/>
                      <a:pt x="709403" y="990851"/>
                    </a:cubicBezTo>
                    <a:lnTo>
                      <a:pt x="716687" y="995334"/>
                    </a:lnTo>
                    <a:cubicBezTo>
                      <a:pt x="716799" y="995390"/>
                      <a:pt x="716911" y="995447"/>
                      <a:pt x="717024" y="995559"/>
                    </a:cubicBezTo>
                    <a:lnTo>
                      <a:pt x="718929" y="996119"/>
                    </a:lnTo>
                    <a:cubicBezTo>
                      <a:pt x="719489" y="996007"/>
                      <a:pt x="720050" y="996007"/>
                      <a:pt x="720610" y="996007"/>
                    </a:cubicBezTo>
                    <a:lnTo>
                      <a:pt x="722067" y="996007"/>
                    </a:lnTo>
                    <a:cubicBezTo>
                      <a:pt x="727783" y="996007"/>
                      <a:pt x="732378" y="1000658"/>
                      <a:pt x="732378" y="1006318"/>
                    </a:cubicBezTo>
                    <a:lnTo>
                      <a:pt x="732378" y="1007775"/>
                    </a:lnTo>
                    <a:cubicBezTo>
                      <a:pt x="732378" y="1008447"/>
                      <a:pt x="732322" y="1009119"/>
                      <a:pt x="732210" y="1009736"/>
                    </a:cubicBezTo>
                    <a:cubicBezTo>
                      <a:pt x="733555" y="1011081"/>
                      <a:pt x="734507" y="1012706"/>
                      <a:pt x="734956" y="1014555"/>
                    </a:cubicBezTo>
                    <a:lnTo>
                      <a:pt x="735684" y="1017413"/>
                    </a:lnTo>
                    <a:cubicBezTo>
                      <a:pt x="735740" y="1017749"/>
                      <a:pt x="735852" y="1018085"/>
                      <a:pt x="735908" y="1018366"/>
                    </a:cubicBezTo>
                    <a:lnTo>
                      <a:pt x="737309" y="1019767"/>
                    </a:lnTo>
                    <a:lnTo>
                      <a:pt x="741232" y="1022344"/>
                    </a:lnTo>
                    <a:lnTo>
                      <a:pt x="742801" y="1022681"/>
                    </a:lnTo>
                    <a:cubicBezTo>
                      <a:pt x="747732" y="1023689"/>
                      <a:pt x="751206" y="1028060"/>
                      <a:pt x="751094" y="1033048"/>
                    </a:cubicBezTo>
                    <a:cubicBezTo>
                      <a:pt x="750982" y="1038091"/>
                      <a:pt x="747284" y="1042294"/>
                      <a:pt x="742296" y="1043022"/>
                    </a:cubicBezTo>
                    <a:lnTo>
                      <a:pt x="703294" y="1048962"/>
                    </a:lnTo>
                    <a:lnTo>
                      <a:pt x="703294" y="1049018"/>
                    </a:lnTo>
                    <a:cubicBezTo>
                      <a:pt x="704023" y="1050475"/>
                      <a:pt x="704359" y="1052044"/>
                      <a:pt x="704359" y="1053613"/>
                    </a:cubicBezTo>
                    <a:lnTo>
                      <a:pt x="704359" y="1055070"/>
                    </a:lnTo>
                    <a:cubicBezTo>
                      <a:pt x="704359" y="1057816"/>
                      <a:pt x="703294" y="1060450"/>
                      <a:pt x="701333" y="1062355"/>
                    </a:cubicBezTo>
                    <a:lnTo>
                      <a:pt x="699876" y="1063812"/>
                    </a:lnTo>
                    <a:cubicBezTo>
                      <a:pt x="699708" y="1063980"/>
                      <a:pt x="699540" y="1064148"/>
                      <a:pt x="699372" y="1064260"/>
                    </a:cubicBezTo>
                    <a:lnTo>
                      <a:pt x="700437" y="1065829"/>
                    </a:lnTo>
                    <a:cubicBezTo>
                      <a:pt x="702006" y="1068127"/>
                      <a:pt x="702510" y="1070985"/>
                      <a:pt x="701949" y="1073731"/>
                    </a:cubicBezTo>
                    <a:cubicBezTo>
                      <a:pt x="702118" y="1074459"/>
                      <a:pt x="702174" y="1075132"/>
                      <a:pt x="702174" y="1075860"/>
                    </a:cubicBezTo>
                    <a:lnTo>
                      <a:pt x="702174" y="1077317"/>
                    </a:lnTo>
                    <a:cubicBezTo>
                      <a:pt x="702174" y="1078942"/>
                      <a:pt x="701781" y="1080511"/>
                      <a:pt x="701053" y="1081968"/>
                    </a:cubicBezTo>
                    <a:lnTo>
                      <a:pt x="700717" y="1082641"/>
                    </a:lnTo>
                    <a:cubicBezTo>
                      <a:pt x="700661" y="1083873"/>
                      <a:pt x="700437" y="1085050"/>
                      <a:pt x="699988" y="1086171"/>
                    </a:cubicBezTo>
                    <a:lnTo>
                      <a:pt x="699764" y="1086731"/>
                    </a:lnTo>
                    <a:cubicBezTo>
                      <a:pt x="700549" y="1087908"/>
                      <a:pt x="701053" y="1089253"/>
                      <a:pt x="701277" y="1090654"/>
                    </a:cubicBezTo>
                    <a:lnTo>
                      <a:pt x="701781" y="1093456"/>
                    </a:lnTo>
                    <a:cubicBezTo>
                      <a:pt x="701894" y="1093736"/>
                      <a:pt x="702006" y="1093960"/>
                      <a:pt x="702118" y="1094240"/>
                    </a:cubicBezTo>
                    <a:cubicBezTo>
                      <a:pt x="702846" y="1094689"/>
                      <a:pt x="703519" y="1095193"/>
                      <a:pt x="704135" y="1095809"/>
                    </a:cubicBezTo>
                    <a:lnTo>
                      <a:pt x="704864" y="1096538"/>
                    </a:lnTo>
                    <a:cubicBezTo>
                      <a:pt x="706040" y="1097659"/>
                      <a:pt x="706881" y="1099059"/>
                      <a:pt x="707385" y="1100629"/>
                    </a:cubicBezTo>
                    <a:lnTo>
                      <a:pt x="707889" y="1102198"/>
                    </a:lnTo>
                    <a:cubicBezTo>
                      <a:pt x="708618" y="1102646"/>
                      <a:pt x="709290" y="1103150"/>
                      <a:pt x="709851" y="1103767"/>
                    </a:cubicBezTo>
                    <a:lnTo>
                      <a:pt x="710579" y="1104495"/>
                    </a:lnTo>
                    <a:cubicBezTo>
                      <a:pt x="711700" y="1105616"/>
                      <a:pt x="712597" y="1107017"/>
                      <a:pt x="713101" y="1108530"/>
                    </a:cubicBezTo>
                    <a:lnTo>
                      <a:pt x="713830" y="1110659"/>
                    </a:lnTo>
                    <a:cubicBezTo>
                      <a:pt x="714054" y="1111388"/>
                      <a:pt x="714222" y="1112116"/>
                      <a:pt x="714334" y="1112901"/>
                    </a:cubicBezTo>
                    <a:cubicBezTo>
                      <a:pt x="715118" y="1114189"/>
                      <a:pt x="715623" y="1115646"/>
                      <a:pt x="715791" y="1117215"/>
                    </a:cubicBezTo>
                    <a:cubicBezTo>
                      <a:pt x="716743" y="1118841"/>
                      <a:pt x="717304" y="1120690"/>
                      <a:pt x="717304" y="1122539"/>
                    </a:cubicBezTo>
                    <a:lnTo>
                      <a:pt x="717304" y="1126854"/>
                    </a:lnTo>
                    <a:cubicBezTo>
                      <a:pt x="717304" y="1129488"/>
                      <a:pt x="716295" y="1132065"/>
                      <a:pt x="714446" y="1133971"/>
                    </a:cubicBezTo>
                    <a:lnTo>
                      <a:pt x="653421" y="1197853"/>
                    </a:lnTo>
                    <a:cubicBezTo>
                      <a:pt x="651964" y="1199366"/>
                      <a:pt x="650115" y="1200375"/>
                      <a:pt x="648098" y="1200823"/>
                    </a:cubicBezTo>
                    <a:cubicBezTo>
                      <a:pt x="646753" y="1201440"/>
                      <a:pt x="645296" y="1201776"/>
                      <a:pt x="643783" y="1201776"/>
                    </a:cubicBezTo>
                    <a:lnTo>
                      <a:pt x="643335" y="1201776"/>
                    </a:lnTo>
                    <a:lnTo>
                      <a:pt x="639748" y="1203569"/>
                    </a:lnTo>
                    <a:cubicBezTo>
                      <a:pt x="638291" y="1204297"/>
                      <a:pt x="636722" y="1204634"/>
                      <a:pt x="635153" y="1204634"/>
                    </a:cubicBezTo>
                    <a:lnTo>
                      <a:pt x="631062" y="1204634"/>
                    </a:lnTo>
                    <a:cubicBezTo>
                      <a:pt x="630222" y="1205138"/>
                      <a:pt x="629269" y="1205530"/>
                      <a:pt x="628317" y="1205755"/>
                    </a:cubicBezTo>
                    <a:lnTo>
                      <a:pt x="625459" y="1206483"/>
                    </a:lnTo>
                    <a:cubicBezTo>
                      <a:pt x="624954" y="1206595"/>
                      <a:pt x="624450" y="1206707"/>
                      <a:pt x="624002" y="1206763"/>
                    </a:cubicBezTo>
                    <a:lnTo>
                      <a:pt x="623665" y="1207211"/>
                    </a:lnTo>
                    <a:cubicBezTo>
                      <a:pt x="622657" y="1208724"/>
                      <a:pt x="621312" y="1209957"/>
                      <a:pt x="619687" y="1210742"/>
                    </a:cubicBezTo>
                    <a:lnTo>
                      <a:pt x="616044" y="1212591"/>
                    </a:lnTo>
                    <a:cubicBezTo>
                      <a:pt x="615988" y="1212703"/>
                      <a:pt x="615876" y="1212871"/>
                      <a:pt x="615764" y="1212983"/>
                    </a:cubicBezTo>
                    <a:lnTo>
                      <a:pt x="614251" y="1215449"/>
                    </a:lnTo>
                    <a:cubicBezTo>
                      <a:pt x="613747" y="1216457"/>
                      <a:pt x="613130" y="1217354"/>
                      <a:pt x="612346" y="1218139"/>
                    </a:cubicBezTo>
                    <a:lnTo>
                      <a:pt x="610889" y="1219596"/>
                    </a:lnTo>
                    <a:cubicBezTo>
                      <a:pt x="610104" y="1220380"/>
                      <a:pt x="609208" y="1220997"/>
                      <a:pt x="608255" y="1221501"/>
                    </a:cubicBezTo>
                    <a:lnTo>
                      <a:pt x="607303" y="1222454"/>
                    </a:lnTo>
                    <a:cubicBezTo>
                      <a:pt x="606518" y="1223238"/>
                      <a:pt x="605621" y="1223911"/>
                      <a:pt x="604613" y="1224415"/>
                    </a:cubicBezTo>
                    <a:lnTo>
                      <a:pt x="603156" y="1225143"/>
                    </a:lnTo>
                    <a:cubicBezTo>
                      <a:pt x="600690" y="1226376"/>
                      <a:pt x="597888" y="1226544"/>
                      <a:pt x="595255" y="1225704"/>
                    </a:cubicBezTo>
                    <a:lnTo>
                      <a:pt x="593125" y="1224975"/>
                    </a:lnTo>
                    <a:cubicBezTo>
                      <a:pt x="591220" y="1224359"/>
                      <a:pt x="589595" y="1223182"/>
                      <a:pt x="588362" y="1221669"/>
                    </a:cubicBezTo>
                    <a:lnTo>
                      <a:pt x="584159" y="1221053"/>
                    </a:lnTo>
                    <a:cubicBezTo>
                      <a:pt x="583599" y="1220997"/>
                      <a:pt x="583038" y="1220829"/>
                      <a:pt x="582478" y="1220660"/>
                    </a:cubicBezTo>
                    <a:cubicBezTo>
                      <a:pt x="581806" y="1221277"/>
                      <a:pt x="581021" y="1221781"/>
                      <a:pt x="580181" y="1222229"/>
                    </a:cubicBezTo>
                    <a:lnTo>
                      <a:pt x="578724" y="1222958"/>
                    </a:lnTo>
                    <a:cubicBezTo>
                      <a:pt x="577266" y="1223686"/>
                      <a:pt x="575697" y="1224079"/>
                      <a:pt x="574072" y="1224079"/>
                    </a:cubicBezTo>
                    <a:lnTo>
                      <a:pt x="569758" y="1224079"/>
                    </a:lnTo>
                    <a:cubicBezTo>
                      <a:pt x="568693" y="1224079"/>
                      <a:pt x="567684" y="1223911"/>
                      <a:pt x="566676" y="1223630"/>
                    </a:cubicBezTo>
                    <a:lnTo>
                      <a:pt x="566451" y="1223742"/>
                    </a:lnTo>
                    <a:cubicBezTo>
                      <a:pt x="566003" y="1223967"/>
                      <a:pt x="565555" y="1224135"/>
                      <a:pt x="565106" y="1224303"/>
                    </a:cubicBezTo>
                    <a:lnTo>
                      <a:pt x="562977" y="1225031"/>
                    </a:lnTo>
                    <a:cubicBezTo>
                      <a:pt x="560119" y="1225984"/>
                      <a:pt x="557037" y="1225648"/>
                      <a:pt x="554459" y="1224135"/>
                    </a:cubicBezTo>
                    <a:lnTo>
                      <a:pt x="550369" y="1224135"/>
                    </a:lnTo>
                    <a:cubicBezTo>
                      <a:pt x="548744" y="1224135"/>
                      <a:pt x="547174" y="1223742"/>
                      <a:pt x="545718" y="1223014"/>
                    </a:cubicBezTo>
                    <a:lnTo>
                      <a:pt x="543532" y="1222173"/>
                    </a:lnTo>
                    <a:cubicBezTo>
                      <a:pt x="542019" y="1221669"/>
                      <a:pt x="540618" y="1220829"/>
                      <a:pt x="539497" y="1219652"/>
                    </a:cubicBezTo>
                    <a:lnTo>
                      <a:pt x="537368" y="1217522"/>
                    </a:lnTo>
                    <a:cubicBezTo>
                      <a:pt x="536976" y="1217130"/>
                      <a:pt x="536584" y="1216682"/>
                      <a:pt x="536247" y="1216233"/>
                    </a:cubicBezTo>
                    <a:cubicBezTo>
                      <a:pt x="535687" y="1216233"/>
                      <a:pt x="535127" y="1216121"/>
                      <a:pt x="534622" y="1216009"/>
                    </a:cubicBezTo>
                    <a:lnTo>
                      <a:pt x="532157" y="1217522"/>
                    </a:lnTo>
                    <a:cubicBezTo>
                      <a:pt x="531876" y="1217690"/>
                      <a:pt x="531596" y="1217858"/>
                      <a:pt x="531316" y="1218027"/>
                    </a:cubicBezTo>
                    <a:lnTo>
                      <a:pt x="529859" y="1218755"/>
                    </a:lnTo>
                    <a:cubicBezTo>
                      <a:pt x="528458" y="1219484"/>
                      <a:pt x="526833" y="1219820"/>
                      <a:pt x="525264" y="1219820"/>
                    </a:cubicBezTo>
                    <a:lnTo>
                      <a:pt x="525096" y="1219820"/>
                    </a:lnTo>
                    <a:lnTo>
                      <a:pt x="523471" y="1220212"/>
                    </a:lnTo>
                    <a:cubicBezTo>
                      <a:pt x="523079" y="1220324"/>
                      <a:pt x="522630" y="1220380"/>
                      <a:pt x="522238" y="1220436"/>
                    </a:cubicBezTo>
                    <a:lnTo>
                      <a:pt x="516522" y="1221165"/>
                    </a:lnTo>
                    <a:cubicBezTo>
                      <a:pt x="515121" y="1221333"/>
                      <a:pt x="513720" y="1221221"/>
                      <a:pt x="512375" y="1220829"/>
                    </a:cubicBezTo>
                    <a:cubicBezTo>
                      <a:pt x="511479" y="1221109"/>
                      <a:pt x="510470" y="1221221"/>
                      <a:pt x="509517" y="1221221"/>
                    </a:cubicBezTo>
                    <a:lnTo>
                      <a:pt x="508789" y="1221221"/>
                    </a:lnTo>
                    <a:lnTo>
                      <a:pt x="506155" y="1222005"/>
                    </a:lnTo>
                    <a:cubicBezTo>
                      <a:pt x="506099" y="1222173"/>
                      <a:pt x="506043" y="1222285"/>
                      <a:pt x="505987" y="1222454"/>
                    </a:cubicBezTo>
                    <a:cubicBezTo>
                      <a:pt x="505595" y="1224359"/>
                      <a:pt x="504586" y="1226152"/>
                      <a:pt x="503185" y="1227553"/>
                    </a:cubicBezTo>
                    <a:lnTo>
                      <a:pt x="501728" y="1229010"/>
                    </a:lnTo>
                    <a:cubicBezTo>
                      <a:pt x="500944" y="1229794"/>
                      <a:pt x="500047" y="1230467"/>
                      <a:pt x="499038" y="1230971"/>
                    </a:cubicBezTo>
                    <a:lnTo>
                      <a:pt x="498646" y="1231195"/>
                    </a:lnTo>
                    <a:lnTo>
                      <a:pt x="497581" y="1249632"/>
                    </a:lnTo>
                    <a:cubicBezTo>
                      <a:pt x="497413" y="1252153"/>
                      <a:pt x="496349" y="1254563"/>
                      <a:pt x="494556" y="1256300"/>
                    </a:cubicBezTo>
                    <a:lnTo>
                      <a:pt x="494443" y="1256412"/>
                    </a:lnTo>
                    <a:cubicBezTo>
                      <a:pt x="494275" y="1257197"/>
                      <a:pt x="493995" y="1257925"/>
                      <a:pt x="493659" y="1258598"/>
                    </a:cubicBezTo>
                    <a:lnTo>
                      <a:pt x="492930" y="1260055"/>
                    </a:lnTo>
                    <a:cubicBezTo>
                      <a:pt x="492426" y="1261063"/>
                      <a:pt x="491754" y="1261960"/>
                      <a:pt x="490969" y="1262744"/>
                    </a:cubicBezTo>
                    <a:lnTo>
                      <a:pt x="490857" y="1262857"/>
                    </a:lnTo>
                    <a:cubicBezTo>
                      <a:pt x="490801" y="1263137"/>
                      <a:pt x="490689" y="1263417"/>
                      <a:pt x="490633" y="1263697"/>
                    </a:cubicBezTo>
                    <a:lnTo>
                      <a:pt x="489904" y="1265826"/>
                    </a:lnTo>
                    <a:cubicBezTo>
                      <a:pt x="489400" y="1267339"/>
                      <a:pt x="488560" y="1268740"/>
                      <a:pt x="487383" y="1269861"/>
                    </a:cubicBezTo>
                    <a:lnTo>
                      <a:pt x="483068" y="1274176"/>
                    </a:lnTo>
                    <a:cubicBezTo>
                      <a:pt x="482283" y="1274960"/>
                      <a:pt x="481387" y="1275633"/>
                      <a:pt x="480378" y="1276137"/>
                    </a:cubicBezTo>
                    <a:lnTo>
                      <a:pt x="478753" y="1277090"/>
                    </a:lnTo>
                    <a:cubicBezTo>
                      <a:pt x="476343" y="1279499"/>
                      <a:pt x="472981" y="1280508"/>
                      <a:pt x="469731" y="1280004"/>
                    </a:cubicBezTo>
                    <a:cubicBezTo>
                      <a:pt x="469395" y="1280228"/>
                      <a:pt x="469058" y="1280396"/>
                      <a:pt x="468722" y="1280564"/>
                    </a:cubicBezTo>
                    <a:cubicBezTo>
                      <a:pt x="466761" y="1282974"/>
                      <a:pt x="463791" y="1284487"/>
                      <a:pt x="460653" y="1284487"/>
                    </a:cubicBezTo>
                    <a:lnTo>
                      <a:pt x="459924" y="1284487"/>
                    </a:lnTo>
                    <a:cubicBezTo>
                      <a:pt x="459084" y="1285327"/>
                      <a:pt x="458075" y="1285944"/>
                      <a:pt x="457010" y="1286448"/>
                    </a:cubicBezTo>
                    <a:lnTo>
                      <a:pt x="456506" y="1287065"/>
                    </a:lnTo>
                    <a:cubicBezTo>
                      <a:pt x="455834" y="1287905"/>
                      <a:pt x="455049" y="1288634"/>
                      <a:pt x="454153" y="1289194"/>
                    </a:cubicBezTo>
                    <a:lnTo>
                      <a:pt x="452023" y="1290651"/>
                    </a:lnTo>
                    <a:cubicBezTo>
                      <a:pt x="451519" y="1290987"/>
                      <a:pt x="450902" y="1291323"/>
                      <a:pt x="450342" y="1291548"/>
                    </a:cubicBezTo>
                    <a:lnTo>
                      <a:pt x="449333" y="1292780"/>
                    </a:lnTo>
                    <a:cubicBezTo>
                      <a:pt x="449109" y="1293061"/>
                      <a:pt x="448829" y="1293397"/>
                      <a:pt x="448549" y="1293621"/>
                    </a:cubicBezTo>
                    <a:lnTo>
                      <a:pt x="447820" y="1294349"/>
                    </a:lnTo>
                    <a:cubicBezTo>
                      <a:pt x="447036" y="1295134"/>
                      <a:pt x="446139" y="1295806"/>
                      <a:pt x="445131" y="1296255"/>
                    </a:cubicBezTo>
                    <a:lnTo>
                      <a:pt x="440816" y="1298384"/>
                    </a:lnTo>
                    <a:cubicBezTo>
                      <a:pt x="440143" y="1298720"/>
                      <a:pt x="439415" y="1299000"/>
                      <a:pt x="438686" y="1299169"/>
                    </a:cubicBezTo>
                    <a:lnTo>
                      <a:pt x="435660" y="1299953"/>
                    </a:lnTo>
                    <a:lnTo>
                      <a:pt x="431962" y="1303652"/>
                    </a:lnTo>
                    <a:cubicBezTo>
                      <a:pt x="430617" y="1304997"/>
                      <a:pt x="428992" y="1305893"/>
                      <a:pt x="427143" y="1306341"/>
                    </a:cubicBezTo>
                    <a:lnTo>
                      <a:pt x="424285" y="1307070"/>
                    </a:lnTo>
                    <a:cubicBezTo>
                      <a:pt x="424453" y="1307742"/>
                      <a:pt x="423612" y="1307854"/>
                      <a:pt x="422772" y="1307854"/>
                    </a:cubicBezTo>
                    <a:close/>
                    <a:moveTo>
                      <a:pt x="421987" y="1269973"/>
                    </a:moveTo>
                    <a:lnTo>
                      <a:pt x="423108" y="1270253"/>
                    </a:lnTo>
                    <a:cubicBezTo>
                      <a:pt x="427311" y="1271318"/>
                      <a:pt x="430393" y="1274848"/>
                      <a:pt x="430897" y="1279163"/>
                    </a:cubicBezTo>
                    <a:cubicBezTo>
                      <a:pt x="430953" y="1279612"/>
                      <a:pt x="430953" y="1280060"/>
                      <a:pt x="430953" y="1280564"/>
                    </a:cubicBezTo>
                    <a:lnTo>
                      <a:pt x="431009" y="1280564"/>
                    </a:lnTo>
                    <a:cubicBezTo>
                      <a:pt x="431233" y="1280508"/>
                      <a:pt x="431514" y="1280396"/>
                      <a:pt x="431794" y="1280340"/>
                    </a:cubicBezTo>
                    <a:lnTo>
                      <a:pt x="433587" y="1279892"/>
                    </a:lnTo>
                    <a:lnTo>
                      <a:pt x="435100" y="1279163"/>
                    </a:lnTo>
                    <a:lnTo>
                      <a:pt x="437005" y="1276754"/>
                    </a:lnTo>
                    <a:cubicBezTo>
                      <a:pt x="438238" y="1275185"/>
                      <a:pt x="439919" y="1274064"/>
                      <a:pt x="441768" y="1273391"/>
                    </a:cubicBezTo>
                    <a:lnTo>
                      <a:pt x="442385" y="1273167"/>
                    </a:lnTo>
                    <a:lnTo>
                      <a:pt x="444122" y="1270982"/>
                    </a:lnTo>
                    <a:cubicBezTo>
                      <a:pt x="445355" y="1269469"/>
                      <a:pt x="446980" y="1268348"/>
                      <a:pt x="448773" y="1267676"/>
                    </a:cubicBezTo>
                    <a:lnTo>
                      <a:pt x="449221" y="1267227"/>
                    </a:lnTo>
                    <a:cubicBezTo>
                      <a:pt x="451183" y="1265322"/>
                      <a:pt x="453760" y="1264201"/>
                      <a:pt x="456506" y="1264201"/>
                    </a:cubicBezTo>
                    <a:lnTo>
                      <a:pt x="456674" y="1264201"/>
                    </a:lnTo>
                    <a:cubicBezTo>
                      <a:pt x="457571" y="1263473"/>
                      <a:pt x="458636" y="1262969"/>
                      <a:pt x="459756" y="1262576"/>
                    </a:cubicBezTo>
                    <a:lnTo>
                      <a:pt x="460093" y="1262464"/>
                    </a:lnTo>
                    <a:cubicBezTo>
                      <a:pt x="461381" y="1260503"/>
                      <a:pt x="463287" y="1258990"/>
                      <a:pt x="465528" y="1258261"/>
                    </a:cubicBezTo>
                    <a:cubicBezTo>
                      <a:pt x="467434" y="1257645"/>
                      <a:pt x="469451" y="1257533"/>
                      <a:pt x="471356" y="1258037"/>
                    </a:cubicBezTo>
                    <a:lnTo>
                      <a:pt x="471356" y="1257981"/>
                    </a:lnTo>
                    <a:cubicBezTo>
                      <a:pt x="471356" y="1254731"/>
                      <a:pt x="472925" y="1251649"/>
                      <a:pt x="475447" y="1249744"/>
                    </a:cubicBezTo>
                    <a:cubicBezTo>
                      <a:pt x="475727" y="1248847"/>
                      <a:pt x="476175" y="1248007"/>
                      <a:pt x="476680" y="1247222"/>
                    </a:cubicBezTo>
                    <a:lnTo>
                      <a:pt x="478024" y="1245205"/>
                    </a:lnTo>
                    <a:lnTo>
                      <a:pt x="479257" y="1224359"/>
                    </a:lnTo>
                    <a:cubicBezTo>
                      <a:pt x="479425" y="1221837"/>
                      <a:pt x="480490" y="1219428"/>
                      <a:pt x="482283" y="1217634"/>
                    </a:cubicBezTo>
                    <a:lnTo>
                      <a:pt x="483012" y="1216906"/>
                    </a:lnTo>
                    <a:cubicBezTo>
                      <a:pt x="483796" y="1216121"/>
                      <a:pt x="484693" y="1215449"/>
                      <a:pt x="485702" y="1215001"/>
                    </a:cubicBezTo>
                    <a:lnTo>
                      <a:pt x="487159" y="1214272"/>
                    </a:lnTo>
                    <a:cubicBezTo>
                      <a:pt x="487495" y="1214104"/>
                      <a:pt x="487831" y="1213936"/>
                      <a:pt x="488223" y="1213824"/>
                    </a:cubicBezTo>
                    <a:lnTo>
                      <a:pt x="488503" y="1213095"/>
                    </a:lnTo>
                    <a:cubicBezTo>
                      <a:pt x="488672" y="1212647"/>
                      <a:pt x="488840" y="1212199"/>
                      <a:pt x="489064" y="1211750"/>
                    </a:cubicBezTo>
                    <a:lnTo>
                      <a:pt x="489792" y="1210294"/>
                    </a:lnTo>
                    <a:cubicBezTo>
                      <a:pt x="490297" y="1209285"/>
                      <a:pt x="490969" y="1208388"/>
                      <a:pt x="491754" y="1207604"/>
                    </a:cubicBezTo>
                    <a:lnTo>
                      <a:pt x="493211" y="1206147"/>
                    </a:lnTo>
                    <a:cubicBezTo>
                      <a:pt x="494556" y="1204802"/>
                      <a:pt x="496181" y="1203905"/>
                      <a:pt x="498030" y="1203457"/>
                    </a:cubicBezTo>
                    <a:lnTo>
                      <a:pt x="505595" y="1201384"/>
                    </a:lnTo>
                    <a:cubicBezTo>
                      <a:pt x="506155" y="1201216"/>
                      <a:pt x="506716" y="1201103"/>
                      <a:pt x="507332" y="1201047"/>
                    </a:cubicBezTo>
                    <a:lnTo>
                      <a:pt x="508116" y="1200655"/>
                    </a:lnTo>
                    <a:cubicBezTo>
                      <a:pt x="509574" y="1199927"/>
                      <a:pt x="511143" y="1199534"/>
                      <a:pt x="512768" y="1199534"/>
                    </a:cubicBezTo>
                    <a:lnTo>
                      <a:pt x="513496" y="1199534"/>
                    </a:lnTo>
                    <a:cubicBezTo>
                      <a:pt x="515121" y="1199534"/>
                      <a:pt x="516690" y="1199927"/>
                      <a:pt x="518147" y="1200655"/>
                    </a:cubicBezTo>
                    <a:lnTo>
                      <a:pt x="518203" y="1200711"/>
                    </a:lnTo>
                    <a:lnTo>
                      <a:pt x="520221" y="1200431"/>
                    </a:lnTo>
                    <a:lnTo>
                      <a:pt x="522462" y="1199870"/>
                    </a:lnTo>
                    <a:cubicBezTo>
                      <a:pt x="522854" y="1199758"/>
                      <a:pt x="523191" y="1199702"/>
                      <a:pt x="523583" y="1199646"/>
                    </a:cubicBezTo>
                    <a:lnTo>
                      <a:pt x="528122" y="1196844"/>
                    </a:lnTo>
                    <a:cubicBezTo>
                      <a:pt x="529747" y="1195836"/>
                      <a:pt x="531652" y="1195275"/>
                      <a:pt x="533614" y="1195275"/>
                    </a:cubicBezTo>
                    <a:lnTo>
                      <a:pt x="537200" y="1195275"/>
                    </a:lnTo>
                    <a:cubicBezTo>
                      <a:pt x="538040" y="1195275"/>
                      <a:pt x="538881" y="1195388"/>
                      <a:pt x="539722" y="1195612"/>
                    </a:cubicBezTo>
                    <a:cubicBezTo>
                      <a:pt x="543196" y="1194715"/>
                      <a:pt x="546950" y="1195724"/>
                      <a:pt x="549528" y="1198301"/>
                    </a:cubicBezTo>
                    <a:lnTo>
                      <a:pt x="550985" y="1199758"/>
                    </a:lnTo>
                    <a:cubicBezTo>
                      <a:pt x="551770" y="1200543"/>
                      <a:pt x="552442" y="1201440"/>
                      <a:pt x="552946" y="1202448"/>
                    </a:cubicBezTo>
                    <a:lnTo>
                      <a:pt x="552946" y="1202448"/>
                    </a:lnTo>
                    <a:cubicBezTo>
                      <a:pt x="553339" y="1202897"/>
                      <a:pt x="553675" y="1203401"/>
                      <a:pt x="554011" y="1203905"/>
                    </a:cubicBezTo>
                    <a:lnTo>
                      <a:pt x="558774" y="1203905"/>
                    </a:lnTo>
                    <a:cubicBezTo>
                      <a:pt x="559671" y="1203905"/>
                      <a:pt x="560567" y="1204017"/>
                      <a:pt x="561408" y="1204241"/>
                    </a:cubicBezTo>
                    <a:lnTo>
                      <a:pt x="562809" y="1203569"/>
                    </a:lnTo>
                    <a:cubicBezTo>
                      <a:pt x="564714" y="1202616"/>
                      <a:pt x="566788" y="1202280"/>
                      <a:pt x="568861" y="1202616"/>
                    </a:cubicBezTo>
                    <a:lnTo>
                      <a:pt x="568917" y="1202448"/>
                    </a:lnTo>
                    <a:cubicBezTo>
                      <a:pt x="570654" y="1198974"/>
                      <a:pt x="574241" y="1196732"/>
                      <a:pt x="578163" y="1196732"/>
                    </a:cubicBezTo>
                    <a:lnTo>
                      <a:pt x="578892" y="1196732"/>
                    </a:lnTo>
                    <a:cubicBezTo>
                      <a:pt x="580741" y="1196732"/>
                      <a:pt x="582590" y="1197237"/>
                      <a:pt x="584215" y="1198189"/>
                    </a:cubicBezTo>
                    <a:lnTo>
                      <a:pt x="589202" y="1201271"/>
                    </a:lnTo>
                    <a:lnTo>
                      <a:pt x="593293" y="1201832"/>
                    </a:lnTo>
                    <a:cubicBezTo>
                      <a:pt x="593405" y="1201832"/>
                      <a:pt x="593517" y="1201888"/>
                      <a:pt x="593629" y="1201888"/>
                    </a:cubicBezTo>
                    <a:cubicBezTo>
                      <a:pt x="595479" y="1201552"/>
                      <a:pt x="597496" y="1201776"/>
                      <a:pt x="599233" y="1202448"/>
                    </a:cubicBezTo>
                    <a:lnTo>
                      <a:pt x="599289" y="1202336"/>
                    </a:lnTo>
                    <a:cubicBezTo>
                      <a:pt x="600130" y="1199758"/>
                      <a:pt x="602035" y="1197573"/>
                      <a:pt x="604445" y="1196340"/>
                    </a:cubicBezTo>
                    <a:lnTo>
                      <a:pt x="609152" y="1193987"/>
                    </a:lnTo>
                    <a:cubicBezTo>
                      <a:pt x="609488" y="1193482"/>
                      <a:pt x="609936" y="1192978"/>
                      <a:pt x="610385" y="1192530"/>
                    </a:cubicBezTo>
                    <a:lnTo>
                      <a:pt x="610609" y="1192305"/>
                    </a:lnTo>
                    <a:cubicBezTo>
                      <a:pt x="612346" y="1188831"/>
                      <a:pt x="615932" y="1186646"/>
                      <a:pt x="619799" y="1186646"/>
                    </a:cubicBezTo>
                    <a:lnTo>
                      <a:pt x="622769" y="1186646"/>
                    </a:lnTo>
                    <a:lnTo>
                      <a:pt x="623385" y="1186197"/>
                    </a:lnTo>
                    <a:cubicBezTo>
                      <a:pt x="625066" y="1185077"/>
                      <a:pt x="627084" y="1184460"/>
                      <a:pt x="629101" y="1184460"/>
                    </a:cubicBezTo>
                    <a:lnTo>
                      <a:pt x="633864" y="1184460"/>
                    </a:lnTo>
                    <a:lnTo>
                      <a:pt x="637395" y="1182667"/>
                    </a:lnTo>
                    <a:cubicBezTo>
                      <a:pt x="638739" y="1181995"/>
                      <a:pt x="640253" y="1181602"/>
                      <a:pt x="641822" y="1181602"/>
                    </a:cubicBezTo>
                    <a:cubicBezTo>
                      <a:pt x="641877" y="1181602"/>
                      <a:pt x="641934" y="1181546"/>
                      <a:pt x="642046" y="1181546"/>
                    </a:cubicBezTo>
                    <a:lnTo>
                      <a:pt x="696122" y="1124949"/>
                    </a:lnTo>
                    <a:cubicBezTo>
                      <a:pt x="695898" y="1124724"/>
                      <a:pt x="695729" y="1124500"/>
                      <a:pt x="695561" y="1124276"/>
                    </a:cubicBezTo>
                    <a:cubicBezTo>
                      <a:pt x="691415" y="1122931"/>
                      <a:pt x="688445" y="1119009"/>
                      <a:pt x="688445" y="1114470"/>
                    </a:cubicBezTo>
                    <a:lnTo>
                      <a:pt x="688445" y="1114021"/>
                    </a:lnTo>
                    <a:cubicBezTo>
                      <a:pt x="687436" y="1113405"/>
                      <a:pt x="686539" y="1112620"/>
                      <a:pt x="685755" y="1111724"/>
                    </a:cubicBezTo>
                    <a:cubicBezTo>
                      <a:pt x="685474" y="1111500"/>
                      <a:pt x="685250" y="1111276"/>
                      <a:pt x="684970" y="1111051"/>
                    </a:cubicBezTo>
                    <a:lnTo>
                      <a:pt x="684242" y="1110323"/>
                    </a:lnTo>
                    <a:cubicBezTo>
                      <a:pt x="681104" y="1107185"/>
                      <a:pt x="680319" y="1102366"/>
                      <a:pt x="682336" y="1098387"/>
                    </a:cubicBezTo>
                    <a:lnTo>
                      <a:pt x="682617" y="1097883"/>
                    </a:lnTo>
                    <a:cubicBezTo>
                      <a:pt x="680880" y="1096033"/>
                      <a:pt x="679871" y="1093624"/>
                      <a:pt x="679815" y="1091102"/>
                    </a:cubicBezTo>
                    <a:lnTo>
                      <a:pt x="679647" y="1090542"/>
                    </a:lnTo>
                    <a:cubicBezTo>
                      <a:pt x="678526" y="1087236"/>
                      <a:pt x="679198" y="1083649"/>
                      <a:pt x="681272" y="1080959"/>
                    </a:cubicBezTo>
                    <a:lnTo>
                      <a:pt x="681272" y="1080791"/>
                    </a:lnTo>
                    <a:cubicBezTo>
                      <a:pt x="681272" y="1079390"/>
                      <a:pt x="681552" y="1077989"/>
                      <a:pt x="682112" y="1076701"/>
                    </a:cubicBezTo>
                    <a:cubicBezTo>
                      <a:pt x="682056" y="1076364"/>
                      <a:pt x="682000" y="1076028"/>
                      <a:pt x="682000" y="1075748"/>
                    </a:cubicBezTo>
                    <a:cubicBezTo>
                      <a:pt x="680935" y="1074851"/>
                      <a:pt x="680095" y="1073731"/>
                      <a:pt x="679479" y="1072498"/>
                    </a:cubicBezTo>
                    <a:lnTo>
                      <a:pt x="678750" y="1071041"/>
                    </a:lnTo>
                    <a:cubicBezTo>
                      <a:pt x="677910" y="1069416"/>
                      <a:pt x="677573" y="1067679"/>
                      <a:pt x="677685" y="1065941"/>
                    </a:cubicBezTo>
                    <a:cubicBezTo>
                      <a:pt x="677181" y="1064709"/>
                      <a:pt x="676957" y="1063420"/>
                      <a:pt x="676957" y="1062131"/>
                    </a:cubicBezTo>
                    <a:cubicBezTo>
                      <a:pt x="676957" y="1059385"/>
                      <a:pt x="678078" y="1056751"/>
                      <a:pt x="679983" y="1054790"/>
                    </a:cubicBezTo>
                    <a:lnTo>
                      <a:pt x="680711" y="1054062"/>
                    </a:lnTo>
                    <a:cubicBezTo>
                      <a:pt x="681160" y="1053613"/>
                      <a:pt x="681664" y="1053165"/>
                      <a:pt x="682224" y="1052829"/>
                    </a:cubicBezTo>
                    <a:cubicBezTo>
                      <a:pt x="681384" y="1051035"/>
                      <a:pt x="681104" y="1048962"/>
                      <a:pt x="681384" y="1047001"/>
                    </a:cubicBezTo>
                    <a:lnTo>
                      <a:pt x="680655" y="1045376"/>
                    </a:lnTo>
                    <a:cubicBezTo>
                      <a:pt x="679423" y="1042462"/>
                      <a:pt x="679591" y="1039099"/>
                      <a:pt x="681104" y="1036298"/>
                    </a:cubicBezTo>
                    <a:cubicBezTo>
                      <a:pt x="682673" y="1033496"/>
                      <a:pt x="685419" y="1031590"/>
                      <a:pt x="688557" y="1031086"/>
                    </a:cubicBezTo>
                    <a:lnTo>
                      <a:pt x="716968" y="1026771"/>
                    </a:lnTo>
                    <a:cubicBezTo>
                      <a:pt x="716855" y="1026491"/>
                      <a:pt x="716799" y="1026267"/>
                      <a:pt x="716743" y="1025987"/>
                    </a:cubicBezTo>
                    <a:cubicBezTo>
                      <a:pt x="715399" y="1025258"/>
                      <a:pt x="714222" y="1024250"/>
                      <a:pt x="713325" y="1022961"/>
                    </a:cubicBezTo>
                    <a:cubicBezTo>
                      <a:pt x="711812" y="1020831"/>
                      <a:pt x="711140" y="1018254"/>
                      <a:pt x="711420" y="1015732"/>
                    </a:cubicBezTo>
                    <a:lnTo>
                      <a:pt x="710243" y="1015396"/>
                    </a:lnTo>
                    <a:cubicBezTo>
                      <a:pt x="708618" y="1014947"/>
                      <a:pt x="707105" y="1014051"/>
                      <a:pt x="705928" y="1012930"/>
                    </a:cubicBezTo>
                    <a:lnTo>
                      <a:pt x="701277" y="1010072"/>
                    </a:lnTo>
                    <a:cubicBezTo>
                      <a:pt x="700549" y="1010072"/>
                      <a:pt x="699820" y="1009960"/>
                      <a:pt x="699092" y="1009792"/>
                    </a:cubicBezTo>
                    <a:lnTo>
                      <a:pt x="696234" y="1009064"/>
                    </a:lnTo>
                    <a:cubicBezTo>
                      <a:pt x="695225" y="1008839"/>
                      <a:pt x="694328" y="1008447"/>
                      <a:pt x="693432" y="1007887"/>
                    </a:cubicBezTo>
                    <a:cubicBezTo>
                      <a:pt x="689621" y="1006374"/>
                      <a:pt x="686932" y="1002619"/>
                      <a:pt x="686932" y="998304"/>
                    </a:cubicBezTo>
                    <a:lnTo>
                      <a:pt x="686932" y="997576"/>
                    </a:lnTo>
                    <a:cubicBezTo>
                      <a:pt x="686932" y="996959"/>
                      <a:pt x="686988" y="996343"/>
                      <a:pt x="687100" y="995727"/>
                    </a:cubicBezTo>
                    <a:lnTo>
                      <a:pt x="684858" y="995727"/>
                    </a:lnTo>
                    <a:cubicBezTo>
                      <a:pt x="680935" y="995727"/>
                      <a:pt x="677405" y="993541"/>
                      <a:pt x="675612" y="990011"/>
                    </a:cubicBezTo>
                    <a:lnTo>
                      <a:pt x="674884" y="988554"/>
                    </a:lnTo>
                    <a:cubicBezTo>
                      <a:pt x="674155" y="987097"/>
                      <a:pt x="673763" y="985528"/>
                      <a:pt x="673763" y="983903"/>
                    </a:cubicBezTo>
                    <a:lnTo>
                      <a:pt x="673595" y="983118"/>
                    </a:lnTo>
                    <a:lnTo>
                      <a:pt x="671633" y="979868"/>
                    </a:lnTo>
                    <a:cubicBezTo>
                      <a:pt x="671521" y="979644"/>
                      <a:pt x="671353" y="979420"/>
                      <a:pt x="671241" y="979140"/>
                    </a:cubicBezTo>
                    <a:lnTo>
                      <a:pt x="670513" y="977683"/>
                    </a:lnTo>
                    <a:cubicBezTo>
                      <a:pt x="670288" y="977290"/>
                      <a:pt x="670120" y="976898"/>
                      <a:pt x="670008" y="976506"/>
                    </a:cubicBezTo>
                    <a:cubicBezTo>
                      <a:pt x="669336" y="975777"/>
                      <a:pt x="668775" y="974993"/>
                      <a:pt x="668383" y="974096"/>
                    </a:cubicBezTo>
                    <a:lnTo>
                      <a:pt x="666926" y="971238"/>
                    </a:lnTo>
                    <a:cubicBezTo>
                      <a:pt x="665637" y="968661"/>
                      <a:pt x="665469" y="965635"/>
                      <a:pt x="666534" y="962945"/>
                    </a:cubicBezTo>
                    <a:cubicBezTo>
                      <a:pt x="667094" y="961432"/>
                      <a:pt x="668047" y="960087"/>
                      <a:pt x="669224" y="958966"/>
                    </a:cubicBezTo>
                    <a:cubicBezTo>
                      <a:pt x="668887" y="957958"/>
                      <a:pt x="668719" y="956893"/>
                      <a:pt x="668719" y="955828"/>
                    </a:cubicBezTo>
                    <a:lnTo>
                      <a:pt x="668719" y="955100"/>
                    </a:lnTo>
                    <a:cubicBezTo>
                      <a:pt x="668719" y="949384"/>
                      <a:pt x="673371" y="944789"/>
                      <a:pt x="679030" y="944789"/>
                    </a:cubicBezTo>
                    <a:lnTo>
                      <a:pt x="681160" y="944789"/>
                    </a:lnTo>
                    <a:cubicBezTo>
                      <a:pt x="681832" y="944789"/>
                      <a:pt x="682505" y="944845"/>
                      <a:pt x="683177" y="945013"/>
                    </a:cubicBezTo>
                    <a:lnTo>
                      <a:pt x="686763" y="945741"/>
                    </a:lnTo>
                    <a:cubicBezTo>
                      <a:pt x="688781" y="946134"/>
                      <a:pt x="690630" y="947142"/>
                      <a:pt x="692087" y="948599"/>
                    </a:cubicBezTo>
                    <a:lnTo>
                      <a:pt x="693488" y="950000"/>
                    </a:lnTo>
                    <a:cubicBezTo>
                      <a:pt x="694721" y="951233"/>
                      <a:pt x="695561" y="952690"/>
                      <a:pt x="696066" y="954315"/>
                    </a:cubicBezTo>
                    <a:cubicBezTo>
                      <a:pt x="696626" y="954539"/>
                      <a:pt x="697130" y="954820"/>
                      <a:pt x="697635" y="955156"/>
                    </a:cubicBezTo>
                    <a:lnTo>
                      <a:pt x="698419" y="955716"/>
                    </a:lnTo>
                    <a:cubicBezTo>
                      <a:pt x="697971" y="954091"/>
                      <a:pt x="697915" y="952410"/>
                      <a:pt x="698307" y="950729"/>
                    </a:cubicBezTo>
                    <a:cubicBezTo>
                      <a:pt x="693936" y="949440"/>
                      <a:pt x="690854" y="945405"/>
                      <a:pt x="690854" y="940810"/>
                    </a:cubicBezTo>
                    <a:lnTo>
                      <a:pt x="690854" y="939353"/>
                    </a:lnTo>
                    <a:cubicBezTo>
                      <a:pt x="690854" y="936719"/>
                      <a:pt x="691807" y="934310"/>
                      <a:pt x="693488" y="932461"/>
                    </a:cubicBezTo>
                    <a:cubicBezTo>
                      <a:pt x="693152" y="931452"/>
                      <a:pt x="692984" y="930387"/>
                      <a:pt x="692984" y="929322"/>
                    </a:cubicBezTo>
                    <a:lnTo>
                      <a:pt x="692984" y="927193"/>
                    </a:lnTo>
                    <a:cubicBezTo>
                      <a:pt x="692984" y="924447"/>
                      <a:pt x="694104" y="921813"/>
                      <a:pt x="696010" y="919852"/>
                    </a:cubicBezTo>
                    <a:lnTo>
                      <a:pt x="696738" y="919124"/>
                    </a:lnTo>
                    <a:cubicBezTo>
                      <a:pt x="700773" y="915089"/>
                      <a:pt x="707329" y="915089"/>
                      <a:pt x="711364" y="919124"/>
                    </a:cubicBezTo>
                    <a:lnTo>
                      <a:pt x="712653" y="920413"/>
                    </a:lnTo>
                    <a:cubicBezTo>
                      <a:pt x="713269" y="920469"/>
                      <a:pt x="713885" y="920581"/>
                      <a:pt x="714502" y="920693"/>
                    </a:cubicBezTo>
                    <a:cubicBezTo>
                      <a:pt x="715735" y="919404"/>
                      <a:pt x="717248" y="918451"/>
                      <a:pt x="718985" y="917947"/>
                    </a:cubicBezTo>
                    <a:lnTo>
                      <a:pt x="724028" y="916434"/>
                    </a:lnTo>
                    <a:cubicBezTo>
                      <a:pt x="724813" y="915930"/>
                      <a:pt x="725653" y="915481"/>
                      <a:pt x="726550" y="915201"/>
                    </a:cubicBezTo>
                    <a:lnTo>
                      <a:pt x="727951" y="910942"/>
                    </a:lnTo>
                    <a:cubicBezTo>
                      <a:pt x="728119" y="910494"/>
                      <a:pt x="728287" y="910046"/>
                      <a:pt x="728511" y="909597"/>
                    </a:cubicBezTo>
                    <a:lnTo>
                      <a:pt x="729408" y="907356"/>
                    </a:lnTo>
                    <a:cubicBezTo>
                      <a:pt x="729744" y="906347"/>
                      <a:pt x="730248" y="905395"/>
                      <a:pt x="730865" y="904554"/>
                    </a:cubicBezTo>
                    <a:lnTo>
                      <a:pt x="729184" y="903433"/>
                    </a:lnTo>
                    <a:cubicBezTo>
                      <a:pt x="726606" y="901696"/>
                      <a:pt x="725037" y="899006"/>
                      <a:pt x="724645" y="896092"/>
                    </a:cubicBezTo>
                    <a:cubicBezTo>
                      <a:pt x="723076" y="895588"/>
                      <a:pt x="721619" y="894748"/>
                      <a:pt x="720442" y="893571"/>
                    </a:cubicBezTo>
                    <a:lnTo>
                      <a:pt x="719713" y="892842"/>
                    </a:lnTo>
                    <a:cubicBezTo>
                      <a:pt x="717752" y="890881"/>
                      <a:pt x="716687" y="888247"/>
                      <a:pt x="716687" y="885501"/>
                    </a:cubicBezTo>
                    <a:lnTo>
                      <a:pt x="716687" y="882643"/>
                    </a:lnTo>
                    <a:cubicBezTo>
                      <a:pt x="716687" y="881915"/>
                      <a:pt x="716743" y="881186"/>
                      <a:pt x="716911" y="880514"/>
                    </a:cubicBezTo>
                    <a:cubicBezTo>
                      <a:pt x="716407" y="878216"/>
                      <a:pt x="716743" y="875807"/>
                      <a:pt x="717808" y="873734"/>
                    </a:cubicBezTo>
                    <a:lnTo>
                      <a:pt x="718537" y="872277"/>
                    </a:lnTo>
                    <a:cubicBezTo>
                      <a:pt x="719209" y="870876"/>
                      <a:pt x="720218" y="869699"/>
                      <a:pt x="721394" y="868802"/>
                    </a:cubicBezTo>
                    <a:cubicBezTo>
                      <a:pt x="720778" y="866393"/>
                      <a:pt x="721002" y="863815"/>
                      <a:pt x="722123" y="861517"/>
                    </a:cubicBezTo>
                    <a:lnTo>
                      <a:pt x="722851" y="860060"/>
                    </a:lnTo>
                    <a:cubicBezTo>
                      <a:pt x="724252" y="857259"/>
                      <a:pt x="726774" y="855297"/>
                      <a:pt x="729688" y="854625"/>
                    </a:cubicBezTo>
                    <a:cubicBezTo>
                      <a:pt x="729800" y="853000"/>
                      <a:pt x="730304" y="851431"/>
                      <a:pt x="731145" y="850030"/>
                    </a:cubicBezTo>
                    <a:cubicBezTo>
                      <a:pt x="731257" y="849806"/>
                      <a:pt x="731369" y="849525"/>
                      <a:pt x="731481" y="849301"/>
                    </a:cubicBezTo>
                    <a:lnTo>
                      <a:pt x="732210" y="847844"/>
                    </a:lnTo>
                    <a:cubicBezTo>
                      <a:pt x="733947" y="844426"/>
                      <a:pt x="737421" y="842185"/>
                      <a:pt x="741232" y="842128"/>
                    </a:cubicBezTo>
                    <a:cubicBezTo>
                      <a:pt x="742016" y="841680"/>
                      <a:pt x="742857" y="841288"/>
                      <a:pt x="743697" y="841064"/>
                    </a:cubicBezTo>
                    <a:cubicBezTo>
                      <a:pt x="742521" y="839383"/>
                      <a:pt x="741904" y="837309"/>
                      <a:pt x="741904" y="835236"/>
                    </a:cubicBezTo>
                    <a:lnTo>
                      <a:pt x="741904" y="833779"/>
                    </a:lnTo>
                    <a:cubicBezTo>
                      <a:pt x="741904" y="831033"/>
                      <a:pt x="742969" y="828399"/>
                      <a:pt x="744930" y="826494"/>
                    </a:cubicBezTo>
                    <a:lnTo>
                      <a:pt x="745659" y="825766"/>
                    </a:lnTo>
                    <a:cubicBezTo>
                      <a:pt x="747340" y="824084"/>
                      <a:pt x="749525" y="823020"/>
                      <a:pt x="751879" y="822796"/>
                    </a:cubicBezTo>
                    <a:lnTo>
                      <a:pt x="752663" y="822403"/>
                    </a:lnTo>
                    <a:cubicBezTo>
                      <a:pt x="752831" y="822291"/>
                      <a:pt x="753056" y="822235"/>
                      <a:pt x="753280" y="822123"/>
                    </a:cubicBezTo>
                    <a:lnTo>
                      <a:pt x="752888" y="821731"/>
                    </a:lnTo>
                    <a:cubicBezTo>
                      <a:pt x="752495" y="821339"/>
                      <a:pt x="752103" y="820890"/>
                      <a:pt x="751823" y="820442"/>
                    </a:cubicBezTo>
                    <a:lnTo>
                      <a:pt x="748741" y="820442"/>
                    </a:lnTo>
                    <a:cubicBezTo>
                      <a:pt x="745995" y="820442"/>
                      <a:pt x="743361" y="819321"/>
                      <a:pt x="741400" y="817416"/>
                    </a:cubicBezTo>
                    <a:lnTo>
                      <a:pt x="738542" y="814558"/>
                    </a:lnTo>
                    <a:cubicBezTo>
                      <a:pt x="734507" y="810523"/>
                      <a:pt x="734507" y="803967"/>
                      <a:pt x="738542" y="799932"/>
                    </a:cubicBezTo>
                    <a:lnTo>
                      <a:pt x="740727" y="797747"/>
                    </a:lnTo>
                    <a:cubicBezTo>
                      <a:pt x="741848" y="796626"/>
                      <a:pt x="743193" y="795842"/>
                      <a:pt x="744594" y="795281"/>
                    </a:cubicBezTo>
                    <a:cubicBezTo>
                      <a:pt x="746499" y="793544"/>
                      <a:pt x="749021" y="792535"/>
                      <a:pt x="751599" y="792535"/>
                    </a:cubicBezTo>
                    <a:lnTo>
                      <a:pt x="753056" y="792535"/>
                    </a:lnTo>
                    <a:cubicBezTo>
                      <a:pt x="753448" y="792535"/>
                      <a:pt x="753840" y="792535"/>
                      <a:pt x="754232" y="792591"/>
                    </a:cubicBezTo>
                    <a:cubicBezTo>
                      <a:pt x="754457" y="790182"/>
                      <a:pt x="755521" y="787884"/>
                      <a:pt x="757258" y="786203"/>
                    </a:cubicBezTo>
                    <a:lnTo>
                      <a:pt x="758659" y="784802"/>
                    </a:lnTo>
                    <a:cubicBezTo>
                      <a:pt x="759444" y="784018"/>
                      <a:pt x="760340" y="783345"/>
                      <a:pt x="761293" y="782897"/>
                    </a:cubicBezTo>
                    <a:cubicBezTo>
                      <a:pt x="761349" y="782785"/>
                      <a:pt x="761461" y="782729"/>
                      <a:pt x="761517" y="782617"/>
                    </a:cubicBezTo>
                    <a:lnTo>
                      <a:pt x="763647" y="780487"/>
                    </a:lnTo>
                    <a:cubicBezTo>
                      <a:pt x="764767" y="779367"/>
                      <a:pt x="766168" y="778470"/>
                      <a:pt x="767681" y="777966"/>
                    </a:cubicBezTo>
                    <a:lnTo>
                      <a:pt x="769811" y="777237"/>
                    </a:lnTo>
                    <a:cubicBezTo>
                      <a:pt x="770147" y="777125"/>
                      <a:pt x="770539" y="777013"/>
                      <a:pt x="770875" y="776957"/>
                    </a:cubicBezTo>
                    <a:cubicBezTo>
                      <a:pt x="772388" y="776229"/>
                      <a:pt x="774014" y="775948"/>
                      <a:pt x="775695" y="776004"/>
                    </a:cubicBezTo>
                    <a:cubicBezTo>
                      <a:pt x="776815" y="775556"/>
                      <a:pt x="777992" y="775332"/>
                      <a:pt x="779281" y="775276"/>
                    </a:cubicBezTo>
                    <a:cubicBezTo>
                      <a:pt x="779897" y="773819"/>
                      <a:pt x="780794" y="772474"/>
                      <a:pt x="781971" y="771465"/>
                    </a:cubicBezTo>
                    <a:cubicBezTo>
                      <a:pt x="782587" y="769728"/>
                      <a:pt x="783652" y="768215"/>
                      <a:pt x="784997" y="767038"/>
                    </a:cubicBezTo>
                    <a:cubicBezTo>
                      <a:pt x="785333" y="761659"/>
                      <a:pt x="789816" y="757344"/>
                      <a:pt x="795308" y="757344"/>
                    </a:cubicBezTo>
                    <a:lnTo>
                      <a:pt x="796036" y="757344"/>
                    </a:lnTo>
                    <a:cubicBezTo>
                      <a:pt x="796933" y="757344"/>
                      <a:pt x="797829" y="757456"/>
                      <a:pt x="798670" y="757680"/>
                    </a:cubicBezTo>
                    <a:cubicBezTo>
                      <a:pt x="798894" y="757568"/>
                      <a:pt x="799174" y="757456"/>
                      <a:pt x="799398" y="757344"/>
                    </a:cubicBezTo>
                    <a:lnTo>
                      <a:pt x="799006" y="756503"/>
                    </a:lnTo>
                    <a:cubicBezTo>
                      <a:pt x="798278" y="755047"/>
                      <a:pt x="797941" y="753477"/>
                      <a:pt x="797941" y="751908"/>
                    </a:cubicBezTo>
                    <a:lnTo>
                      <a:pt x="797941" y="748322"/>
                    </a:lnTo>
                    <a:cubicBezTo>
                      <a:pt x="797941" y="746473"/>
                      <a:pt x="798446" y="744680"/>
                      <a:pt x="799398" y="743055"/>
                    </a:cubicBezTo>
                    <a:cubicBezTo>
                      <a:pt x="799398" y="742270"/>
                      <a:pt x="799510" y="741485"/>
                      <a:pt x="799679" y="740757"/>
                    </a:cubicBezTo>
                    <a:lnTo>
                      <a:pt x="800407" y="737899"/>
                    </a:lnTo>
                    <a:cubicBezTo>
                      <a:pt x="800407" y="737843"/>
                      <a:pt x="800407" y="737843"/>
                      <a:pt x="800407" y="737787"/>
                    </a:cubicBezTo>
                    <a:cubicBezTo>
                      <a:pt x="799735" y="736386"/>
                      <a:pt x="799342" y="734817"/>
                      <a:pt x="799342" y="733248"/>
                    </a:cubicBezTo>
                    <a:lnTo>
                      <a:pt x="799342" y="731791"/>
                    </a:lnTo>
                    <a:cubicBezTo>
                      <a:pt x="799342" y="729886"/>
                      <a:pt x="799847" y="728036"/>
                      <a:pt x="800855" y="726467"/>
                    </a:cubicBezTo>
                    <a:cubicBezTo>
                      <a:pt x="801079" y="724114"/>
                      <a:pt x="802144" y="721928"/>
                      <a:pt x="803825" y="720191"/>
                    </a:cubicBezTo>
                    <a:lnTo>
                      <a:pt x="804498" y="719519"/>
                    </a:lnTo>
                    <a:cubicBezTo>
                      <a:pt x="804834" y="717333"/>
                      <a:pt x="805843" y="715316"/>
                      <a:pt x="807412" y="713747"/>
                    </a:cubicBezTo>
                    <a:lnTo>
                      <a:pt x="808140" y="713019"/>
                    </a:lnTo>
                    <a:cubicBezTo>
                      <a:pt x="808757" y="712402"/>
                      <a:pt x="809429" y="711898"/>
                      <a:pt x="810157" y="711450"/>
                    </a:cubicBezTo>
                    <a:cubicBezTo>
                      <a:pt x="810214" y="708816"/>
                      <a:pt x="811278" y="706294"/>
                      <a:pt x="813184" y="704389"/>
                    </a:cubicBezTo>
                    <a:lnTo>
                      <a:pt x="813912" y="703660"/>
                    </a:lnTo>
                    <a:cubicBezTo>
                      <a:pt x="814304" y="703268"/>
                      <a:pt x="814753" y="702876"/>
                      <a:pt x="815201" y="702540"/>
                    </a:cubicBezTo>
                    <a:lnTo>
                      <a:pt x="815201" y="701587"/>
                    </a:lnTo>
                    <a:cubicBezTo>
                      <a:pt x="815201" y="701251"/>
                      <a:pt x="815201" y="700858"/>
                      <a:pt x="815257" y="700522"/>
                    </a:cubicBezTo>
                    <a:cubicBezTo>
                      <a:pt x="815201" y="700186"/>
                      <a:pt x="815201" y="699794"/>
                      <a:pt x="815201" y="699458"/>
                    </a:cubicBezTo>
                    <a:lnTo>
                      <a:pt x="815201" y="698729"/>
                    </a:lnTo>
                    <a:cubicBezTo>
                      <a:pt x="815201" y="696936"/>
                      <a:pt x="815649" y="695255"/>
                      <a:pt x="816490" y="693742"/>
                    </a:cubicBezTo>
                    <a:lnTo>
                      <a:pt x="816266" y="693293"/>
                    </a:lnTo>
                    <a:cubicBezTo>
                      <a:pt x="815537" y="691836"/>
                      <a:pt x="815201" y="690267"/>
                      <a:pt x="815201" y="688698"/>
                    </a:cubicBezTo>
                    <a:lnTo>
                      <a:pt x="815201" y="687970"/>
                    </a:lnTo>
                    <a:cubicBezTo>
                      <a:pt x="815201" y="686513"/>
                      <a:pt x="815537" y="685056"/>
                      <a:pt x="816098" y="683711"/>
                    </a:cubicBezTo>
                    <a:cubicBezTo>
                      <a:pt x="816041" y="683319"/>
                      <a:pt x="816041" y="682983"/>
                      <a:pt x="816041" y="682590"/>
                    </a:cubicBezTo>
                    <a:cubicBezTo>
                      <a:pt x="816041" y="679564"/>
                      <a:pt x="817386" y="676538"/>
                      <a:pt x="819908" y="674521"/>
                    </a:cubicBezTo>
                    <a:cubicBezTo>
                      <a:pt x="824391" y="670934"/>
                      <a:pt x="830891" y="671663"/>
                      <a:pt x="834422" y="676146"/>
                    </a:cubicBezTo>
                    <a:lnTo>
                      <a:pt x="836047" y="678219"/>
                    </a:lnTo>
                    <a:lnTo>
                      <a:pt x="850112" y="684159"/>
                    </a:lnTo>
                    <a:cubicBezTo>
                      <a:pt x="850392" y="684271"/>
                      <a:pt x="850616" y="684383"/>
                      <a:pt x="850897" y="684496"/>
                    </a:cubicBezTo>
                    <a:lnTo>
                      <a:pt x="854539" y="686345"/>
                    </a:lnTo>
                    <a:lnTo>
                      <a:pt x="858126" y="687522"/>
                    </a:lnTo>
                    <a:cubicBezTo>
                      <a:pt x="858406" y="687634"/>
                      <a:pt x="858686" y="687690"/>
                      <a:pt x="858910" y="687802"/>
                    </a:cubicBezTo>
                    <a:lnTo>
                      <a:pt x="900154" y="705341"/>
                    </a:lnTo>
                    <a:cubicBezTo>
                      <a:pt x="900209" y="705173"/>
                      <a:pt x="900266" y="705005"/>
                      <a:pt x="900322" y="704837"/>
                    </a:cubicBezTo>
                    <a:lnTo>
                      <a:pt x="901050" y="702708"/>
                    </a:lnTo>
                    <a:cubicBezTo>
                      <a:pt x="901218" y="702259"/>
                      <a:pt x="901386" y="701811"/>
                      <a:pt x="901610" y="701363"/>
                    </a:cubicBezTo>
                    <a:lnTo>
                      <a:pt x="902339" y="699906"/>
                    </a:lnTo>
                    <a:cubicBezTo>
                      <a:pt x="902843" y="698897"/>
                      <a:pt x="903516" y="698001"/>
                      <a:pt x="904300" y="697216"/>
                    </a:cubicBezTo>
                    <a:lnTo>
                      <a:pt x="905029" y="696488"/>
                    </a:lnTo>
                    <a:cubicBezTo>
                      <a:pt x="905533" y="696039"/>
                      <a:pt x="906037" y="695591"/>
                      <a:pt x="906598" y="695199"/>
                    </a:cubicBezTo>
                    <a:lnTo>
                      <a:pt x="909736" y="693125"/>
                    </a:lnTo>
                    <a:cubicBezTo>
                      <a:pt x="910072" y="692509"/>
                      <a:pt x="910464" y="691948"/>
                      <a:pt x="910913" y="691388"/>
                    </a:cubicBezTo>
                    <a:cubicBezTo>
                      <a:pt x="911305" y="689763"/>
                      <a:pt x="912089" y="688250"/>
                      <a:pt x="913154" y="686961"/>
                    </a:cubicBezTo>
                    <a:lnTo>
                      <a:pt x="913154" y="686961"/>
                    </a:lnTo>
                    <a:cubicBezTo>
                      <a:pt x="913546" y="686177"/>
                      <a:pt x="914051" y="685448"/>
                      <a:pt x="914611" y="684776"/>
                    </a:cubicBezTo>
                    <a:lnTo>
                      <a:pt x="914555" y="684720"/>
                    </a:lnTo>
                    <a:cubicBezTo>
                      <a:pt x="913826" y="683263"/>
                      <a:pt x="913490" y="681694"/>
                      <a:pt x="913490" y="680125"/>
                    </a:cubicBezTo>
                    <a:lnTo>
                      <a:pt x="913490" y="679396"/>
                    </a:lnTo>
                    <a:cubicBezTo>
                      <a:pt x="913490" y="677771"/>
                      <a:pt x="913883" y="676202"/>
                      <a:pt x="914555" y="674801"/>
                    </a:cubicBezTo>
                    <a:lnTo>
                      <a:pt x="915283" y="673344"/>
                    </a:lnTo>
                    <a:cubicBezTo>
                      <a:pt x="915788" y="672392"/>
                      <a:pt x="916404" y="671495"/>
                      <a:pt x="917189" y="670710"/>
                    </a:cubicBezTo>
                    <a:cubicBezTo>
                      <a:pt x="917525" y="668525"/>
                      <a:pt x="918534" y="666508"/>
                      <a:pt x="920103" y="664939"/>
                    </a:cubicBezTo>
                    <a:lnTo>
                      <a:pt x="920271" y="664770"/>
                    </a:lnTo>
                    <a:cubicBezTo>
                      <a:pt x="920047" y="663930"/>
                      <a:pt x="919935" y="663089"/>
                      <a:pt x="919935" y="662193"/>
                    </a:cubicBezTo>
                    <a:lnTo>
                      <a:pt x="919935" y="660736"/>
                    </a:lnTo>
                    <a:cubicBezTo>
                      <a:pt x="919935" y="659111"/>
                      <a:pt x="920327" y="657542"/>
                      <a:pt x="920999" y="656141"/>
                    </a:cubicBezTo>
                    <a:lnTo>
                      <a:pt x="921896" y="653899"/>
                    </a:lnTo>
                    <a:cubicBezTo>
                      <a:pt x="922624" y="651714"/>
                      <a:pt x="924081" y="649808"/>
                      <a:pt x="925987" y="648576"/>
                    </a:cubicBezTo>
                    <a:lnTo>
                      <a:pt x="928116" y="647119"/>
                    </a:lnTo>
                    <a:cubicBezTo>
                      <a:pt x="931254" y="645045"/>
                      <a:pt x="935289" y="644821"/>
                      <a:pt x="938651" y="646558"/>
                    </a:cubicBezTo>
                    <a:lnTo>
                      <a:pt x="970256" y="663089"/>
                    </a:lnTo>
                    <a:cubicBezTo>
                      <a:pt x="971209" y="663594"/>
                      <a:pt x="972049" y="664210"/>
                      <a:pt x="972778" y="664939"/>
                    </a:cubicBezTo>
                    <a:lnTo>
                      <a:pt x="972834" y="664995"/>
                    </a:lnTo>
                    <a:lnTo>
                      <a:pt x="977541" y="667068"/>
                    </a:lnTo>
                    <a:cubicBezTo>
                      <a:pt x="977821" y="667180"/>
                      <a:pt x="978101" y="667348"/>
                      <a:pt x="978382" y="667460"/>
                    </a:cubicBezTo>
                    <a:lnTo>
                      <a:pt x="983929" y="670542"/>
                    </a:lnTo>
                    <a:lnTo>
                      <a:pt x="984265" y="669365"/>
                    </a:lnTo>
                    <a:cubicBezTo>
                      <a:pt x="984433" y="668749"/>
                      <a:pt x="984658" y="668133"/>
                      <a:pt x="984994" y="667572"/>
                    </a:cubicBezTo>
                    <a:lnTo>
                      <a:pt x="985722" y="666115"/>
                    </a:lnTo>
                    <a:cubicBezTo>
                      <a:pt x="986003" y="665555"/>
                      <a:pt x="986339" y="665051"/>
                      <a:pt x="986675" y="664546"/>
                    </a:cubicBezTo>
                    <a:lnTo>
                      <a:pt x="988804" y="661688"/>
                    </a:lnTo>
                    <a:cubicBezTo>
                      <a:pt x="989365" y="660904"/>
                      <a:pt x="990093" y="660231"/>
                      <a:pt x="990822" y="659615"/>
                    </a:cubicBezTo>
                    <a:cubicBezTo>
                      <a:pt x="990822" y="659615"/>
                      <a:pt x="990822" y="659615"/>
                      <a:pt x="990822" y="659559"/>
                    </a:cubicBezTo>
                    <a:lnTo>
                      <a:pt x="990990" y="658999"/>
                    </a:lnTo>
                    <a:cubicBezTo>
                      <a:pt x="991046" y="656365"/>
                      <a:pt x="992111" y="653843"/>
                      <a:pt x="994016" y="651938"/>
                    </a:cubicBezTo>
                    <a:lnTo>
                      <a:pt x="994744" y="651209"/>
                    </a:lnTo>
                    <a:cubicBezTo>
                      <a:pt x="998611" y="647343"/>
                      <a:pt x="1005335" y="647287"/>
                      <a:pt x="1009258" y="651041"/>
                    </a:cubicBezTo>
                    <a:lnTo>
                      <a:pt x="1009874" y="650481"/>
                    </a:lnTo>
                    <a:cubicBezTo>
                      <a:pt x="1013909" y="646446"/>
                      <a:pt x="1020466" y="646446"/>
                      <a:pt x="1024500" y="650481"/>
                    </a:cubicBezTo>
                    <a:cubicBezTo>
                      <a:pt x="1026518" y="652498"/>
                      <a:pt x="1027526" y="655132"/>
                      <a:pt x="1027526" y="657766"/>
                    </a:cubicBezTo>
                    <a:cubicBezTo>
                      <a:pt x="1027526" y="659055"/>
                      <a:pt x="1027302" y="660343"/>
                      <a:pt x="1026798" y="661576"/>
                    </a:cubicBezTo>
                    <a:cubicBezTo>
                      <a:pt x="1026798" y="661744"/>
                      <a:pt x="1026798" y="661912"/>
                      <a:pt x="1026798" y="662081"/>
                    </a:cubicBezTo>
                    <a:lnTo>
                      <a:pt x="1026798" y="663538"/>
                    </a:lnTo>
                    <a:cubicBezTo>
                      <a:pt x="1026798" y="664210"/>
                      <a:pt x="1026742" y="664882"/>
                      <a:pt x="1026574" y="665555"/>
                    </a:cubicBezTo>
                    <a:lnTo>
                      <a:pt x="1023716" y="679900"/>
                    </a:lnTo>
                    <a:lnTo>
                      <a:pt x="1017271" y="713579"/>
                    </a:lnTo>
                    <a:cubicBezTo>
                      <a:pt x="1016375" y="718230"/>
                      <a:pt x="1012396" y="721704"/>
                      <a:pt x="1007689" y="721984"/>
                    </a:cubicBezTo>
                    <a:lnTo>
                      <a:pt x="997938" y="722545"/>
                    </a:lnTo>
                    <a:cubicBezTo>
                      <a:pt x="995977" y="724506"/>
                      <a:pt x="993343" y="725571"/>
                      <a:pt x="990654" y="725571"/>
                    </a:cubicBezTo>
                    <a:lnTo>
                      <a:pt x="985610" y="725571"/>
                    </a:lnTo>
                    <a:cubicBezTo>
                      <a:pt x="985610" y="725571"/>
                      <a:pt x="985610" y="725571"/>
                      <a:pt x="985554" y="725571"/>
                    </a:cubicBezTo>
                    <a:lnTo>
                      <a:pt x="984994" y="726131"/>
                    </a:lnTo>
                    <a:cubicBezTo>
                      <a:pt x="984546" y="726580"/>
                      <a:pt x="984041" y="727028"/>
                      <a:pt x="983481" y="727364"/>
                    </a:cubicBezTo>
                    <a:cubicBezTo>
                      <a:pt x="983481" y="727476"/>
                      <a:pt x="983425" y="727588"/>
                      <a:pt x="983425" y="727756"/>
                    </a:cubicBezTo>
                    <a:cubicBezTo>
                      <a:pt x="983649" y="727868"/>
                      <a:pt x="983929" y="728036"/>
                      <a:pt x="984153" y="728205"/>
                    </a:cubicBezTo>
                    <a:lnTo>
                      <a:pt x="986283" y="729662"/>
                    </a:lnTo>
                    <a:cubicBezTo>
                      <a:pt x="987235" y="730334"/>
                      <a:pt x="988132" y="731119"/>
                      <a:pt x="988804" y="732071"/>
                    </a:cubicBezTo>
                    <a:lnTo>
                      <a:pt x="990934" y="734929"/>
                    </a:lnTo>
                    <a:cubicBezTo>
                      <a:pt x="991326" y="735433"/>
                      <a:pt x="991662" y="735938"/>
                      <a:pt x="991887" y="736498"/>
                    </a:cubicBezTo>
                    <a:lnTo>
                      <a:pt x="994128" y="740925"/>
                    </a:lnTo>
                    <a:cubicBezTo>
                      <a:pt x="995473" y="741093"/>
                      <a:pt x="996762" y="741542"/>
                      <a:pt x="997995" y="742270"/>
                    </a:cubicBezTo>
                    <a:lnTo>
                      <a:pt x="999227" y="742270"/>
                    </a:lnTo>
                    <a:cubicBezTo>
                      <a:pt x="1004159" y="742270"/>
                      <a:pt x="1008417" y="745744"/>
                      <a:pt x="1009370" y="750564"/>
                    </a:cubicBezTo>
                    <a:lnTo>
                      <a:pt x="1009426" y="750788"/>
                    </a:lnTo>
                    <a:lnTo>
                      <a:pt x="1010939" y="750900"/>
                    </a:lnTo>
                    <a:cubicBezTo>
                      <a:pt x="1010995" y="750900"/>
                      <a:pt x="1010995" y="750900"/>
                      <a:pt x="1011051" y="750900"/>
                    </a:cubicBezTo>
                    <a:lnTo>
                      <a:pt x="1011836" y="750508"/>
                    </a:lnTo>
                    <a:cubicBezTo>
                      <a:pt x="1013293" y="749779"/>
                      <a:pt x="1014862" y="749387"/>
                      <a:pt x="1016487" y="749387"/>
                    </a:cubicBezTo>
                    <a:lnTo>
                      <a:pt x="1016991" y="749387"/>
                    </a:lnTo>
                    <a:cubicBezTo>
                      <a:pt x="1017720" y="748994"/>
                      <a:pt x="1018448" y="748658"/>
                      <a:pt x="1019233" y="748378"/>
                    </a:cubicBezTo>
                    <a:cubicBezTo>
                      <a:pt x="1020466" y="745520"/>
                      <a:pt x="1022987" y="743279"/>
                      <a:pt x="1026181" y="742494"/>
                    </a:cubicBezTo>
                    <a:lnTo>
                      <a:pt x="1028367" y="741822"/>
                    </a:lnTo>
                    <a:cubicBezTo>
                      <a:pt x="1031561" y="740197"/>
                      <a:pt x="1035371" y="740421"/>
                      <a:pt x="1038341" y="742214"/>
                    </a:cubicBezTo>
                    <a:cubicBezTo>
                      <a:pt x="1039630" y="742718"/>
                      <a:pt x="1040751" y="743503"/>
                      <a:pt x="1041760" y="744455"/>
                    </a:cubicBezTo>
                    <a:lnTo>
                      <a:pt x="1042488" y="745184"/>
                    </a:lnTo>
                    <a:cubicBezTo>
                      <a:pt x="1043273" y="745968"/>
                      <a:pt x="1043945" y="746865"/>
                      <a:pt x="1044450" y="747874"/>
                    </a:cubicBezTo>
                    <a:lnTo>
                      <a:pt x="1045178" y="749331"/>
                    </a:lnTo>
                    <a:cubicBezTo>
                      <a:pt x="1045402" y="749779"/>
                      <a:pt x="1045570" y="750227"/>
                      <a:pt x="1045738" y="750676"/>
                    </a:cubicBezTo>
                    <a:lnTo>
                      <a:pt x="1046467" y="752805"/>
                    </a:lnTo>
                    <a:cubicBezTo>
                      <a:pt x="1046635" y="753365"/>
                      <a:pt x="1046803" y="753982"/>
                      <a:pt x="1046859" y="754542"/>
                    </a:cubicBezTo>
                    <a:cubicBezTo>
                      <a:pt x="1047307" y="754990"/>
                      <a:pt x="1047644" y="755439"/>
                      <a:pt x="1047980" y="755943"/>
                    </a:cubicBezTo>
                    <a:cubicBezTo>
                      <a:pt x="1047980" y="755943"/>
                      <a:pt x="1047980" y="755943"/>
                      <a:pt x="1047980" y="755943"/>
                    </a:cubicBezTo>
                    <a:lnTo>
                      <a:pt x="1051678" y="752245"/>
                    </a:lnTo>
                    <a:cubicBezTo>
                      <a:pt x="1052127" y="750395"/>
                      <a:pt x="1053079" y="748714"/>
                      <a:pt x="1054424" y="747369"/>
                    </a:cubicBezTo>
                    <a:lnTo>
                      <a:pt x="1055153" y="746641"/>
                    </a:lnTo>
                    <a:cubicBezTo>
                      <a:pt x="1055937" y="745856"/>
                      <a:pt x="1056834" y="745184"/>
                      <a:pt x="1057842" y="744680"/>
                    </a:cubicBezTo>
                    <a:lnTo>
                      <a:pt x="1060756" y="743223"/>
                    </a:lnTo>
                    <a:cubicBezTo>
                      <a:pt x="1061989" y="742606"/>
                      <a:pt x="1063390" y="742214"/>
                      <a:pt x="1064791" y="742158"/>
                    </a:cubicBezTo>
                    <a:cubicBezTo>
                      <a:pt x="1066584" y="740757"/>
                      <a:pt x="1068826" y="739972"/>
                      <a:pt x="1071123" y="739972"/>
                    </a:cubicBezTo>
                    <a:cubicBezTo>
                      <a:pt x="1071123" y="739972"/>
                      <a:pt x="1071123" y="739972"/>
                      <a:pt x="1071123" y="739972"/>
                    </a:cubicBezTo>
                    <a:cubicBezTo>
                      <a:pt x="1071796" y="739972"/>
                      <a:pt x="1072468" y="740028"/>
                      <a:pt x="1073085" y="740141"/>
                    </a:cubicBezTo>
                    <a:cubicBezTo>
                      <a:pt x="1074205" y="739020"/>
                      <a:pt x="1075606" y="738123"/>
                      <a:pt x="1077175" y="737619"/>
                    </a:cubicBezTo>
                    <a:lnTo>
                      <a:pt x="1080874" y="736050"/>
                    </a:lnTo>
                    <a:cubicBezTo>
                      <a:pt x="1082275" y="735321"/>
                      <a:pt x="1083900" y="734985"/>
                      <a:pt x="1085469" y="734985"/>
                    </a:cubicBezTo>
                    <a:lnTo>
                      <a:pt x="1085581" y="734985"/>
                    </a:lnTo>
                    <a:lnTo>
                      <a:pt x="1086197" y="734537"/>
                    </a:lnTo>
                    <a:cubicBezTo>
                      <a:pt x="1088271" y="733136"/>
                      <a:pt x="1090680" y="732632"/>
                      <a:pt x="1093034" y="732856"/>
                    </a:cubicBezTo>
                    <a:cubicBezTo>
                      <a:pt x="1093594" y="732632"/>
                      <a:pt x="1094211" y="732463"/>
                      <a:pt x="1094771" y="732295"/>
                    </a:cubicBezTo>
                    <a:cubicBezTo>
                      <a:pt x="1095499" y="731959"/>
                      <a:pt x="1096284" y="731679"/>
                      <a:pt x="1097068" y="731567"/>
                    </a:cubicBezTo>
                    <a:lnTo>
                      <a:pt x="1100655" y="730838"/>
                    </a:lnTo>
                    <a:cubicBezTo>
                      <a:pt x="1101327" y="730726"/>
                      <a:pt x="1102000" y="730614"/>
                      <a:pt x="1102672" y="730614"/>
                    </a:cubicBezTo>
                    <a:lnTo>
                      <a:pt x="1104129" y="730614"/>
                    </a:lnTo>
                    <a:cubicBezTo>
                      <a:pt x="1105754" y="730614"/>
                      <a:pt x="1107323" y="731006"/>
                      <a:pt x="1108780" y="731735"/>
                    </a:cubicBezTo>
                    <a:lnTo>
                      <a:pt x="1109901" y="732295"/>
                    </a:lnTo>
                    <a:cubicBezTo>
                      <a:pt x="1110742" y="732463"/>
                      <a:pt x="1111526" y="732744"/>
                      <a:pt x="1112311" y="733136"/>
                    </a:cubicBezTo>
                    <a:lnTo>
                      <a:pt x="1112479" y="733248"/>
                    </a:lnTo>
                    <a:lnTo>
                      <a:pt x="1113095" y="733080"/>
                    </a:lnTo>
                    <a:cubicBezTo>
                      <a:pt x="1113936" y="732856"/>
                      <a:pt x="1114776" y="732744"/>
                      <a:pt x="1115617" y="732744"/>
                    </a:cubicBezTo>
                    <a:lnTo>
                      <a:pt x="1116345" y="732744"/>
                    </a:lnTo>
                    <a:cubicBezTo>
                      <a:pt x="1117970" y="732744"/>
                      <a:pt x="1119540" y="733136"/>
                      <a:pt x="1120940" y="733808"/>
                    </a:cubicBezTo>
                    <a:lnTo>
                      <a:pt x="1123182" y="734705"/>
                    </a:lnTo>
                    <a:cubicBezTo>
                      <a:pt x="1123350" y="734761"/>
                      <a:pt x="1123518" y="734817"/>
                      <a:pt x="1123686" y="734873"/>
                    </a:cubicBezTo>
                    <a:lnTo>
                      <a:pt x="1124191" y="734873"/>
                    </a:lnTo>
                    <a:cubicBezTo>
                      <a:pt x="1125479" y="734873"/>
                      <a:pt x="1126768" y="735097"/>
                      <a:pt x="1127945" y="735602"/>
                    </a:cubicBezTo>
                    <a:lnTo>
                      <a:pt x="1128449" y="735602"/>
                    </a:lnTo>
                    <a:cubicBezTo>
                      <a:pt x="1129794" y="735602"/>
                      <a:pt x="1131139" y="735882"/>
                      <a:pt x="1132372" y="736386"/>
                    </a:cubicBezTo>
                    <a:cubicBezTo>
                      <a:pt x="1132372" y="736386"/>
                      <a:pt x="1132428" y="736386"/>
                      <a:pt x="1132428" y="736386"/>
                    </a:cubicBezTo>
                    <a:cubicBezTo>
                      <a:pt x="1135118" y="735265"/>
                      <a:pt x="1138256" y="735321"/>
                      <a:pt x="1141002" y="736722"/>
                    </a:cubicBezTo>
                    <a:lnTo>
                      <a:pt x="1142459" y="737451"/>
                    </a:lnTo>
                    <a:cubicBezTo>
                      <a:pt x="1146437" y="739468"/>
                      <a:pt x="1148679" y="743727"/>
                      <a:pt x="1148062" y="748154"/>
                    </a:cubicBezTo>
                    <a:lnTo>
                      <a:pt x="1147894" y="749275"/>
                    </a:lnTo>
                    <a:lnTo>
                      <a:pt x="1149800" y="754934"/>
                    </a:lnTo>
                    <a:cubicBezTo>
                      <a:pt x="1150472" y="756896"/>
                      <a:pt x="1150528" y="759025"/>
                      <a:pt x="1149968" y="760986"/>
                    </a:cubicBezTo>
                    <a:lnTo>
                      <a:pt x="1166387" y="779311"/>
                    </a:lnTo>
                    <a:lnTo>
                      <a:pt x="1181236" y="794889"/>
                    </a:lnTo>
                    <a:cubicBezTo>
                      <a:pt x="1181629" y="795337"/>
                      <a:pt x="1182021" y="795786"/>
                      <a:pt x="1182357" y="796290"/>
                    </a:cubicBezTo>
                    <a:lnTo>
                      <a:pt x="1183422" y="797859"/>
                    </a:lnTo>
                    <a:lnTo>
                      <a:pt x="1188690" y="803799"/>
                    </a:lnTo>
                    <a:cubicBezTo>
                      <a:pt x="1188802" y="803911"/>
                      <a:pt x="1188914" y="804079"/>
                      <a:pt x="1189026" y="804191"/>
                    </a:cubicBezTo>
                    <a:lnTo>
                      <a:pt x="1190090" y="805536"/>
                    </a:lnTo>
                    <a:cubicBezTo>
                      <a:pt x="1191771" y="806601"/>
                      <a:pt x="1193172" y="808170"/>
                      <a:pt x="1194013" y="810075"/>
                    </a:cubicBezTo>
                    <a:lnTo>
                      <a:pt x="1202699" y="829968"/>
                    </a:lnTo>
                    <a:cubicBezTo>
                      <a:pt x="1202811" y="830080"/>
                      <a:pt x="1202923" y="830192"/>
                      <a:pt x="1203035" y="830305"/>
                    </a:cubicBezTo>
                    <a:lnTo>
                      <a:pt x="1209479" y="837477"/>
                    </a:lnTo>
                    <a:cubicBezTo>
                      <a:pt x="1209591" y="837645"/>
                      <a:pt x="1209760" y="837758"/>
                      <a:pt x="1209872" y="837926"/>
                    </a:cubicBezTo>
                    <a:lnTo>
                      <a:pt x="1212730" y="841512"/>
                    </a:lnTo>
                    <a:cubicBezTo>
                      <a:pt x="1214186" y="843361"/>
                      <a:pt x="1214971" y="845603"/>
                      <a:pt x="1214971" y="847956"/>
                    </a:cubicBezTo>
                    <a:lnTo>
                      <a:pt x="1214971" y="849413"/>
                    </a:lnTo>
                    <a:cubicBezTo>
                      <a:pt x="1214971" y="850534"/>
                      <a:pt x="1214803" y="851655"/>
                      <a:pt x="1214411" y="852720"/>
                    </a:cubicBezTo>
                    <a:lnTo>
                      <a:pt x="1210936" y="862582"/>
                    </a:lnTo>
                    <a:lnTo>
                      <a:pt x="1216260" y="896597"/>
                    </a:lnTo>
                    <a:cubicBezTo>
                      <a:pt x="1216316" y="897045"/>
                      <a:pt x="1216372" y="897493"/>
                      <a:pt x="1216372" y="897942"/>
                    </a:cubicBezTo>
                    <a:lnTo>
                      <a:pt x="1224441" y="921477"/>
                    </a:lnTo>
                    <a:lnTo>
                      <a:pt x="1228420" y="934478"/>
                    </a:lnTo>
                    <a:lnTo>
                      <a:pt x="1230774" y="935655"/>
                    </a:lnTo>
                    <a:cubicBezTo>
                      <a:pt x="1231782" y="936159"/>
                      <a:pt x="1232679" y="936775"/>
                      <a:pt x="1233463" y="937560"/>
                    </a:cubicBezTo>
                    <a:lnTo>
                      <a:pt x="1233744" y="937840"/>
                    </a:lnTo>
                    <a:cubicBezTo>
                      <a:pt x="1235256" y="938625"/>
                      <a:pt x="1236545" y="939745"/>
                      <a:pt x="1237498" y="941090"/>
                    </a:cubicBezTo>
                    <a:cubicBezTo>
                      <a:pt x="1238338" y="941202"/>
                      <a:pt x="1239179" y="941427"/>
                      <a:pt x="1240020" y="941707"/>
                    </a:cubicBezTo>
                    <a:lnTo>
                      <a:pt x="1244839" y="941707"/>
                    </a:lnTo>
                    <a:cubicBezTo>
                      <a:pt x="1246464" y="941707"/>
                      <a:pt x="1248033" y="942099"/>
                      <a:pt x="1249434" y="942771"/>
                    </a:cubicBezTo>
                    <a:lnTo>
                      <a:pt x="1250891" y="943500"/>
                    </a:lnTo>
                    <a:cubicBezTo>
                      <a:pt x="1251563" y="943836"/>
                      <a:pt x="1252180" y="944228"/>
                      <a:pt x="1252796" y="944733"/>
                    </a:cubicBezTo>
                    <a:lnTo>
                      <a:pt x="1261426" y="951737"/>
                    </a:lnTo>
                    <a:lnTo>
                      <a:pt x="1268543" y="951737"/>
                    </a:lnTo>
                    <a:cubicBezTo>
                      <a:pt x="1270560" y="951737"/>
                      <a:pt x="1272577" y="952354"/>
                      <a:pt x="1274258" y="953474"/>
                    </a:cubicBezTo>
                    <a:lnTo>
                      <a:pt x="1274539" y="953643"/>
                    </a:lnTo>
                    <a:cubicBezTo>
                      <a:pt x="1274819" y="953699"/>
                      <a:pt x="1275043" y="953811"/>
                      <a:pt x="1275323" y="953923"/>
                    </a:cubicBezTo>
                    <a:cubicBezTo>
                      <a:pt x="1275659" y="953979"/>
                      <a:pt x="1275996" y="953979"/>
                      <a:pt x="1276276" y="954091"/>
                    </a:cubicBezTo>
                    <a:lnTo>
                      <a:pt x="1279862" y="954820"/>
                    </a:lnTo>
                    <a:cubicBezTo>
                      <a:pt x="1281880" y="955212"/>
                      <a:pt x="1283729" y="956220"/>
                      <a:pt x="1285186" y="957677"/>
                    </a:cubicBezTo>
                    <a:lnTo>
                      <a:pt x="1285914" y="958406"/>
                    </a:lnTo>
                    <a:cubicBezTo>
                      <a:pt x="1286306" y="958798"/>
                      <a:pt x="1286643" y="959246"/>
                      <a:pt x="1286979" y="959695"/>
                    </a:cubicBezTo>
                    <a:lnTo>
                      <a:pt x="1289332" y="959695"/>
                    </a:lnTo>
                    <a:cubicBezTo>
                      <a:pt x="1291406" y="959695"/>
                      <a:pt x="1293423" y="960311"/>
                      <a:pt x="1295160" y="961488"/>
                    </a:cubicBezTo>
                    <a:lnTo>
                      <a:pt x="1302053" y="966195"/>
                    </a:lnTo>
                    <a:lnTo>
                      <a:pt x="1302725" y="961824"/>
                    </a:lnTo>
                    <a:lnTo>
                      <a:pt x="1291014" y="948992"/>
                    </a:lnTo>
                    <a:cubicBezTo>
                      <a:pt x="1288660" y="946414"/>
                      <a:pt x="1287763" y="942827"/>
                      <a:pt x="1288660" y="939409"/>
                    </a:cubicBezTo>
                    <a:cubicBezTo>
                      <a:pt x="1289557" y="936047"/>
                      <a:pt x="1292078" y="933301"/>
                      <a:pt x="1295385" y="932180"/>
                    </a:cubicBezTo>
                    <a:lnTo>
                      <a:pt x="1296729" y="931732"/>
                    </a:lnTo>
                    <a:lnTo>
                      <a:pt x="1351646" y="902873"/>
                    </a:lnTo>
                    <a:lnTo>
                      <a:pt x="1350806" y="893347"/>
                    </a:lnTo>
                    <a:lnTo>
                      <a:pt x="1347891" y="852271"/>
                    </a:lnTo>
                    <a:lnTo>
                      <a:pt x="1347163" y="835460"/>
                    </a:lnTo>
                    <a:lnTo>
                      <a:pt x="1345706" y="817472"/>
                    </a:lnTo>
                    <a:cubicBezTo>
                      <a:pt x="1343352" y="817304"/>
                      <a:pt x="1341055" y="816295"/>
                      <a:pt x="1339262" y="814502"/>
                    </a:cubicBezTo>
                    <a:cubicBezTo>
                      <a:pt x="1335227" y="810467"/>
                      <a:pt x="1335227" y="803911"/>
                      <a:pt x="1339262" y="799876"/>
                    </a:cubicBezTo>
                    <a:lnTo>
                      <a:pt x="1340158" y="798980"/>
                    </a:lnTo>
                    <a:cubicBezTo>
                      <a:pt x="1341615" y="797523"/>
                      <a:pt x="1343465" y="796570"/>
                      <a:pt x="1345426" y="796178"/>
                    </a:cubicBezTo>
                    <a:lnTo>
                      <a:pt x="1346098" y="796066"/>
                    </a:lnTo>
                    <a:lnTo>
                      <a:pt x="1350917" y="767319"/>
                    </a:lnTo>
                    <a:lnTo>
                      <a:pt x="1353047" y="752469"/>
                    </a:lnTo>
                    <a:lnTo>
                      <a:pt x="1357418" y="726411"/>
                    </a:lnTo>
                    <a:lnTo>
                      <a:pt x="1361565" y="694414"/>
                    </a:lnTo>
                    <a:lnTo>
                      <a:pt x="1361565" y="691500"/>
                    </a:lnTo>
                    <a:cubicBezTo>
                      <a:pt x="1361565" y="691052"/>
                      <a:pt x="1361621" y="690548"/>
                      <a:pt x="1361677" y="690099"/>
                    </a:cubicBezTo>
                    <a:lnTo>
                      <a:pt x="1365263" y="663538"/>
                    </a:lnTo>
                    <a:lnTo>
                      <a:pt x="1367448" y="649696"/>
                    </a:lnTo>
                    <a:cubicBezTo>
                      <a:pt x="1367841" y="647287"/>
                      <a:pt x="1369073" y="645101"/>
                      <a:pt x="1370867" y="643476"/>
                    </a:cubicBezTo>
                    <a:lnTo>
                      <a:pt x="1390256" y="626665"/>
                    </a:lnTo>
                    <a:cubicBezTo>
                      <a:pt x="1390928" y="625488"/>
                      <a:pt x="1391881" y="624480"/>
                      <a:pt x="1392945" y="623639"/>
                    </a:cubicBezTo>
                    <a:lnTo>
                      <a:pt x="1398325" y="619604"/>
                    </a:lnTo>
                    <a:lnTo>
                      <a:pt x="1418835" y="601224"/>
                    </a:lnTo>
                    <a:cubicBezTo>
                      <a:pt x="1419003" y="601112"/>
                      <a:pt x="1419115" y="600944"/>
                      <a:pt x="1419283" y="600832"/>
                    </a:cubicBezTo>
                    <a:lnTo>
                      <a:pt x="1422645" y="598142"/>
                    </a:lnTo>
                    <a:lnTo>
                      <a:pt x="1428922" y="592594"/>
                    </a:lnTo>
                    <a:cubicBezTo>
                      <a:pt x="1432060" y="589793"/>
                      <a:pt x="1436599" y="589176"/>
                      <a:pt x="1440409" y="591081"/>
                    </a:cubicBezTo>
                    <a:lnTo>
                      <a:pt x="1443995" y="592875"/>
                    </a:lnTo>
                    <a:cubicBezTo>
                      <a:pt x="1445508" y="592931"/>
                      <a:pt x="1446965" y="593267"/>
                      <a:pt x="1448310" y="593939"/>
                    </a:cubicBezTo>
                    <a:lnTo>
                      <a:pt x="1449767" y="594668"/>
                    </a:lnTo>
                    <a:cubicBezTo>
                      <a:pt x="1450384" y="594948"/>
                      <a:pt x="1450944" y="595340"/>
                      <a:pt x="1451504" y="595732"/>
                    </a:cubicBezTo>
                    <a:lnTo>
                      <a:pt x="1456043" y="599263"/>
                    </a:lnTo>
                    <a:cubicBezTo>
                      <a:pt x="1456099" y="599263"/>
                      <a:pt x="1456212" y="599319"/>
                      <a:pt x="1456267" y="599319"/>
                    </a:cubicBezTo>
                    <a:cubicBezTo>
                      <a:pt x="1456772" y="599375"/>
                      <a:pt x="1457220" y="599431"/>
                      <a:pt x="1457724" y="599599"/>
                    </a:cubicBezTo>
                    <a:lnTo>
                      <a:pt x="1459462" y="600047"/>
                    </a:lnTo>
                    <a:cubicBezTo>
                      <a:pt x="1460806" y="599991"/>
                      <a:pt x="1462207" y="600103"/>
                      <a:pt x="1463496" y="600552"/>
                    </a:cubicBezTo>
                    <a:lnTo>
                      <a:pt x="1467811" y="602009"/>
                    </a:lnTo>
                    <a:cubicBezTo>
                      <a:pt x="1468259" y="602177"/>
                      <a:pt x="1468708" y="602345"/>
                      <a:pt x="1469156" y="602569"/>
                    </a:cubicBezTo>
                    <a:lnTo>
                      <a:pt x="1472798" y="604138"/>
                    </a:lnTo>
                    <a:cubicBezTo>
                      <a:pt x="1473135" y="604250"/>
                      <a:pt x="1473527" y="604418"/>
                      <a:pt x="1473863" y="604530"/>
                    </a:cubicBezTo>
                    <a:cubicBezTo>
                      <a:pt x="1475208" y="603914"/>
                      <a:pt x="1476665" y="603578"/>
                      <a:pt x="1478178" y="603578"/>
                    </a:cubicBezTo>
                    <a:lnTo>
                      <a:pt x="1480308" y="603578"/>
                    </a:lnTo>
                    <a:cubicBezTo>
                      <a:pt x="1481933" y="603578"/>
                      <a:pt x="1483502" y="603970"/>
                      <a:pt x="1484959" y="604698"/>
                    </a:cubicBezTo>
                    <a:lnTo>
                      <a:pt x="1485631" y="605035"/>
                    </a:lnTo>
                    <a:cubicBezTo>
                      <a:pt x="1486640" y="605035"/>
                      <a:pt x="1487648" y="605259"/>
                      <a:pt x="1488601" y="605539"/>
                    </a:cubicBezTo>
                    <a:lnTo>
                      <a:pt x="1489666" y="605707"/>
                    </a:lnTo>
                    <a:cubicBezTo>
                      <a:pt x="1489890" y="605707"/>
                      <a:pt x="1490170" y="605707"/>
                      <a:pt x="1490394" y="605707"/>
                    </a:cubicBezTo>
                    <a:cubicBezTo>
                      <a:pt x="1490618" y="605707"/>
                      <a:pt x="1490843" y="605707"/>
                      <a:pt x="1491123" y="605707"/>
                    </a:cubicBezTo>
                    <a:lnTo>
                      <a:pt x="1493028" y="605707"/>
                    </a:lnTo>
                    <a:cubicBezTo>
                      <a:pt x="1493925" y="605147"/>
                      <a:pt x="1494933" y="604754"/>
                      <a:pt x="1495998" y="604530"/>
                    </a:cubicBezTo>
                    <a:cubicBezTo>
                      <a:pt x="1497791" y="602289"/>
                      <a:pt x="1500481" y="600832"/>
                      <a:pt x="1503563" y="600720"/>
                    </a:cubicBezTo>
                    <a:cubicBezTo>
                      <a:pt x="1503787" y="599991"/>
                      <a:pt x="1504123" y="599263"/>
                      <a:pt x="1504516" y="598590"/>
                    </a:cubicBezTo>
                    <a:lnTo>
                      <a:pt x="1504516" y="598086"/>
                    </a:lnTo>
                    <a:cubicBezTo>
                      <a:pt x="1504516" y="597021"/>
                      <a:pt x="1504684" y="595957"/>
                      <a:pt x="1505020" y="594948"/>
                    </a:cubicBezTo>
                    <a:cubicBezTo>
                      <a:pt x="1504684" y="594612"/>
                      <a:pt x="1504404" y="594220"/>
                      <a:pt x="1504123" y="593771"/>
                    </a:cubicBezTo>
                    <a:lnTo>
                      <a:pt x="1503227" y="592482"/>
                    </a:lnTo>
                    <a:lnTo>
                      <a:pt x="1497511" y="586767"/>
                    </a:lnTo>
                    <a:cubicBezTo>
                      <a:pt x="1497119" y="586374"/>
                      <a:pt x="1496727" y="585926"/>
                      <a:pt x="1496390" y="585478"/>
                    </a:cubicBezTo>
                    <a:lnTo>
                      <a:pt x="1491739" y="578865"/>
                    </a:lnTo>
                    <a:lnTo>
                      <a:pt x="1490282" y="577408"/>
                    </a:lnTo>
                    <a:cubicBezTo>
                      <a:pt x="1489778" y="576904"/>
                      <a:pt x="1489386" y="576400"/>
                      <a:pt x="1488993" y="575839"/>
                    </a:cubicBezTo>
                    <a:lnTo>
                      <a:pt x="1480980" y="563791"/>
                    </a:lnTo>
                    <a:cubicBezTo>
                      <a:pt x="1480756" y="563623"/>
                      <a:pt x="1480588" y="563399"/>
                      <a:pt x="1480419" y="563175"/>
                    </a:cubicBezTo>
                    <a:lnTo>
                      <a:pt x="1473807" y="555834"/>
                    </a:lnTo>
                    <a:cubicBezTo>
                      <a:pt x="1473023" y="555049"/>
                      <a:pt x="1472350" y="554153"/>
                      <a:pt x="1471902" y="553144"/>
                    </a:cubicBezTo>
                    <a:lnTo>
                      <a:pt x="1471846" y="553032"/>
                    </a:lnTo>
                    <a:cubicBezTo>
                      <a:pt x="1471005" y="552360"/>
                      <a:pt x="1470277" y="551575"/>
                      <a:pt x="1469660" y="550679"/>
                    </a:cubicBezTo>
                    <a:lnTo>
                      <a:pt x="1466410" y="546083"/>
                    </a:lnTo>
                    <a:cubicBezTo>
                      <a:pt x="1466298" y="545915"/>
                      <a:pt x="1466186" y="545803"/>
                      <a:pt x="1466074" y="545635"/>
                    </a:cubicBezTo>
                    <a:lnTo>
                      <a:pt x="1465738" y="545187"/>
                    </a:lnTo>
                    <a:cubicBezTo>
                      <a:pt x="1464449" y="544682"/>
                      <a:pt x="1463272" y="543898"/>
                      <a:pt x="1462320" y="542889"/>
                    </a:cubicBezTo>
                    <a:lnTo>
                      <a:pt x="1462207" y="542777"/>
                    </a:lnTo>
                    <a:cubicBezTo>
                      <a:pt x="1462152" y="542777"/>
                      <a:pt x="1462152" y="542777"/>
                      <a:pt x="1462095" y="542777"/>
                    </a:cubicBezTo>
                    <a:lnTo>
                      <a:pt x="1461983" y="542721"/>
                    </a:lnTo>
                    <a:cubicBezTo>
                      <a:pt x="1459574" y="543898"/>
                      <a:pt x="1456716" y="544122"/>
                      <a:pt x="1454138" y="543226"/>
                    </a:cubicBezTo>
                    <a:cubicBezTo>
                      <a:pt x="1452681" y="544290"/>
                      <a:pt x="1451000" y="544963"/>
                      <a:pt x="1449095" y="545131"/>
                    </a:cubicBezTo>
                    <a:cubicBezTo>
                      <a:pt x="1447862" y="545635"/>
                      <a:pt x="1446517" y="545915"/>
                      <a:pt x="1445172" y="545915"/>
                    </a:cubicBezTo>
                    <a:lnTo>
                      <a:pt x="1443715" y="545915"/>
                    </a:lnTo>
                    <a:cubicBezTo>
                      <a:pt x="1442090" y="545915"/>
                      <a:pt x="1440521" y="545523"/>
                      <a:pt x="1439064" y="544851"/>
                    </a:cubicBezTo>
                    <a:lnTo>
                      <a:pt x="1437607" y="544122"/>
                    </a:lnTo>
                    <a:cubicBezTo>
                      <a:pt x="1436599" y="543618"/>
                      <a:pt x="1435702" y="542945"/>
                      <a:pt x="1434917" y="542161"/>
                    </a:cubicBezTo>
                    <a:lnTo>
                      <a:pt x="1434189" y="541432"/>
                    </a:lnTo>
                    <a:cubicBezTo>
                      <a:pt x="1434077" y="541320"/>
                      <a:pt x="1433965" y="541208"/>
                      <a:pt x="1433852" y="541096"/>
                    </a:cubicBezTo>
                    <a:cubicBezTo>
                      <a:pt x="1433572" y="540872"/>
                      <a:pt x="1433348" y="540592"/>
                      <a:pt x="1433068" y="540312"/>
                    </a:cubicBezTo>
                    <a:cubicBezTo>
                      <a:pt x="1432956" y="540199"/>
                      <a:pt x="1432844" y="540087"/>
                      <a:pt x="1432732" y="539975"/>
                    </a:cubicBezTo>
                    <a:lnTo>
                      <a:pt x="1431443" y="539135"/>
                    </a:lnTo>
                    <a:cubicBezTo>
                      <a:pt x="1428585" y="537230"/>
                      <a:pt x="1426848" y="533979"/>
                      <a:pt x="1426848" y="530505"/>
                    </a:cubicBezTo>
                    <a:lnTo>
                      <a:pt x="1426848" y="530281"/>
                    </a:lnTo>
                    <a:lnTo>
                      <a:pt x="1422813" y="527591"/>
                    </a:lnTo>
                    <a:cubicBezTo>
                      <a:pt x="1422253" y="527199"/>
                      <a:pt x="1421749" y="526807"/>
                      <a:pt x="1421244" y="526302"/>
                    </a:cubicBezTo>
                    <a:lnTo>
                      <a:pt x="1421244" y="526302"/>
                    </a:lnTo>
                    <a:lnTo>
                      <a:pt x="1417770" y="524005"/>
                    </a:lnTo>
                    <a:cubicBezTo>
                      <a:pt x="1417210" y="523612"/>
                      <a:pt x="1416705" y="523220"/>
                      <a:pt x="1416201" y="522716"/>
                    </a:cubicBezTo>
                    <a:lnTo>
                      <a:pt x="1410933" y="517448"/>
                    </a:lnTo>
                    <a:cubicBezTo>
                      <a:pt x="1409981" y="516944"/>
                      <a:pt x="1409084" y="516328"/>
                      <a:pt x="1408299" y="515543"/>
                    </a:cubicBezTo>
                    <a:lnTo>
                      <a:pt x="1406170" y="513414"/>
                    </a:lnTo>
                    <a:cubicBezTo>
                      <a:pt x="1405666" y="512909"/>
                      <a:pt x="1405274" y="512405"/>
                      <a:pt x="1404881" y="511845"/>
                    </a:cubicBezTo>
                    <a:lnTo>
                      <a:pt x="1403312" y="509827"/>
                    </a:lnTo>
                    <a:lnTo>
                      <a:pt x="1402023" y="508987"/>
                    </a:lnTo>
                    <a:cubicBezTo>
                      <a:pt x="1401463" y="508594"/>
                      <a:pt x="1400903" y="508146"/>
                      <a:pt x="1400454" y="507698"/>
                    </a:cubicBezTo>
                    <a:lnTo>
                      <a:pt x="1397372" y="504616"/>
                    </a:lnTo>
                    <a:lnTo>
                      <a:pt x="1393394" y="501814"/>
                    </a:lnTo>
                    <a:cubicBezTo>
                      <a:pt x="1392441" y="501142"/>
                      <a:pt x="1391544" y="500357"/>
                      <a:pt x="1390872" y="499404"/>
                    </a:cubicBezTo>
                    <a:lnTo>
                      <a:pt x="1385380" y="492624"/>
                    </a:lnTo>
                    <a:cubicBezTo>
                      <a:pt x="1385100" y="492344"/>
                      <a:pt x="1384876" y="492063"/>
                      <a:pt x="1384652" y="491783"/>
                    </a:cubicBezTo>
                    <a:lnTo>
                      <a:pt x="1381794" y="488309"/>
                    </a:lnTo>
                    <a:lnTo>
                      <a:pt x="1380505" y="487468"/>
                    </a:lnTo>
                    <a:cubicBezTo>
                      <a:pt x="1379945" y="487076"/>
                      <a:pt x="1379384" y="486628"/>
                      <a:pt x="1378936" y="486180"/>
                    </a:cubicBezTo>
                    <a:lnTo>
                      <a:pt x="1376078" y="483322"/>
                    </a:lnTo>
                    <a:cubicBezTo>
                      <a:pt x="1375462" y="482705"/>
                      <a:pt x="1374958" y="482033"/>
                      <a:pt x="1374509" y="481304"/>
                    </a:cubicBezTo>
                    <a:lnTo>
                      <a:pt x="1371203" y="475981"/>
                    </a:lnTo>
                    <a:lnTo>
                      <a:pt x="1367785" y="471218"/>
                    </a:lnTo>
                    <a:cubicBezTo>
                      <a:pt x="1367617" y="470993"/>
                      <a:pt x="1367505" y="470769"/>
                      <a:pt x="1367336" y="470545"/>
                    </a:cubicBezTo>
                    <a:lnTo>
                      <a:pt x="1365599" y="467631"/>
                    </a:lnTo>
                    <a:lnTo>
                      <a:pt x="1362517" y="463933"/>
                    </a:lnTo>
                    <a:cubicBezTo>
                      <a:pt x="1361677" y="462924"/>
                      <a:pt x="1361060" y="461803"/>
                      <a:pt x="1360668" y="460627"/>
                    </a:cubicBezTo>
                    <a:lnTo>
                      <a:pt x="1360444" y="459954"/>
                    </a:lnTo>
                    <a:lnTo>
                      <a:pt x="1353271" y="449475"/>
                    </a:lnTo>
                    <a:cubicBezTo>
                      <a:pt x="1352879" y="448859"/>
                      <a:pt x="1352543" y="448242"/>
                      <a:pt x="1352262" y="447570"/>
                    </a:cubicBezTo>
                    <a:lnTo>
                      <a:pt x="1351422" y="445384"/>
                    </a:lnTo>
                    <a:lnTo>
                      <a:pt x="1349516" y="442975"/>
                    </a:lnTo>
                    <a:cubicBezTo>
                      <a:pt x="1349348" y="442751"/>
                      <a:pt x="1349124" y="442470"/>
                      <a:pt x="1348956" y="442246"/>
                    </a:cubicBezTo>
                    <a:lnTo>
                      <a:pt x="1347499" y="440117"/>
                    </a:lnTo>
                    <a:cubicBezTo>
                      <a:pt x="1347275" y="439781"/>
                      <a:pt x="1347051" y="439388"/>
                      <a:pt x="1346883" y="439052"/>
                    </a:cubicBezTo>
                    <a:lnTo>
                      <a:pt x="1346715" y="438660"/>
                    </a:lnTo>
                    <a:lnTo>
                      <a:pt x="1343857" y="435242"/>
                    </a:lnTo>
                    <a:cubicBezTo>
                      <a:pt x="1343352" y="434625"/>
                      <a:pt x="1342904" y="433953"/>
                      <a:pt x="1342568" y="433224"/>
                    </a:cubicBezTo>
                    <a:lnTo>
                      <a:pt x="1342176" y="432440"/>
                    </a:lnTo>
                    <a:cubicBezTo>
                      <a:pt x="1341447" y="432160"/>
                      <a:pt x="1340719" y="431767"/>
                      <a:pt x="1340046" y="431263"/>
                    </a:cubicBezTo>
                    <a:cubicBezTo>
                      <a:pt x="1339934" y="431375"/>
                      <a:pt x="1339822" y="431487"/>
                      <a:pt x="1339766" y="431599"/>
                    </a:cubicBezTo>
                    <a:cubicBezTo>
                      <a:pt x="1335731" y="435634"/>
                      <a:pt x="1329175" y="435634"/>
                      <a:pt x="1325140" y="431655"/>
                    </a:cubicBezTo>
                    <a:lnTo>
                      <a:pt x="1322226" y="428741"/>
                    </a:lnTo>
                    <a:cubicBezTo>
                      <a:pt x="1320545" y="427060"/>
                      <a:pt x="1319481" y="424819"/>
                      <a:pt x="1319256" y="422465"/>
                    </a:cubicBezTo>
                    <a:cubicBezTo>
                      <a:pt x="1319088" y="422241"/>
                      <a:pt x="1318976" y="421961"/>
                      <a:pt x="1318864" y="421737"/>
                    </a:cubicBezTo>
                    <a:lnTo>
                      <a:pt x="1317351" y="418767"/>
                    </a:lnTo>
                    <a:cubicBezTo>
                      <a:pt x="1317295" y="418823"/>
                      <a:pt x="1317295" y="418879"/>
                      <a:pt x="1317239" y="418879"/>
                    </a:cubicBezTo>
                    <a:cubicBezTo>
                      <a:pt x="1316903" y="419551"/>
                      <a:pt x="1316510" y="420168"/>
                      <a:pt x="1316062" y="420728"/>
                    </a:cubicBezTo>
                    <a:cubicBezTo>
                      <a:pt x="1316118" y="421232"/>
                      <a:pt x="1316174" y="421681"/>
                      <a:pt x="1316174" y="422185"/>
                    </a:cubicBezTo>
                    <a:lnTo>
                      <a:pt x="1316174" y="423642"/>
                    </a:lnTo>
                    <a:cubicBezTo>
                      <a:pt x="1316174" y="425883"/>
                      <a:pt x="1315446" y="428069"/>
                      <a:pt x="1314101" y="429862"/>
                    </a:cubicBezTo>
                    <a:lnTo>
                      <a:pt x="1313765" y="430366"/>
                    </a:lnTo>
                    <a:cubicBezTo>
                      <a:pt x="1313484" y="431543"/>
                      <a:pt x="1312980" y="432664"/>
                      <a:pt x="1312308" y="433729"/>
                    </a:cubicBezTo>
                    <a:lnTo>
                      <a:pt x="1311860" y="434401"/>
                    </a:lnTo>
                    <a:lnTo>
                      <a:pt x="1311579" y="435522"/>
                    </a:lnTo>
                    <a:cubicBezTo>
                      <a:pt x="1311131" y="437315"/>
                      <a:pt x="1310178" y="438996"/>
                      <a:pt x="1308889" y="440285"/>
                    </a:cubicBezTo>
                    <a:lnTo>
                      <a:pt x="1307432" y="441742"/>
                    </a:lnTo>
                    <a:cubicBezTo>
                      <a:pt x="1306424" y="442751"/>
                      <a:pt x="1305247" y="443535"/>
                      <a:pt x="1303958" y="444040"/>
                    </a:cubicBezTo>
                    <a:lnTo>
                      <a:pt x="1300372" y="445496"/>
                    </a:lnTo>
                    <a:cubicBezTo>
                      <a:pt x="1299924" y="445665"/>
                      <a:pt x="1299475" y="445833"/>
                      <a:pt x="1299027" y="445945"/>
                    </a:cubicBezTo>
                    <a:lnTo>
                      <a:pt x="1297906" y="446225"/>
                    </a:lnTo>
                    <a:lnTo>
                      <a:pt x="1297234" y="446673"/>
                    </a:lnTo>
                    <a:cubicBezTo>
                      <a:pt x="1296169" y="447402"/>
                      <a:pt x="1294936" y="447906"/>
                      <a:pt x="1293703" y="448186"/>
                    </a:cubicBezTo>
                    <a:cubicBezTo>
                      <a:pt x="1292975" y="451661"/>
                      <a:pt x="1290509" y="454406"/>
                      <a:pt x="1287315" y="455639"/>
                    </a:cubicBezTo>
                    <a:cubicBezTo>
                      <a:pt x="1287035" y="457320"/>
                      <a:pt x="1286362" y="458889"/>
                      <a:pt x="1285298" y="460234"/>
                    </a:cubicBezTo>
                    <a:cubicBezTo>
                      <a:pt x="1284625" y="461131"/>
                      <a:pt x="1283785" y="461859"/>
                      <a:pt x="1282888" y="462476"/>
                    </a:cubicBezTo>
                    <a:cubicBezTo>
                      <a:pt x="1281207" y="464997"/>
                      <a:pt x="1278461" y="466735"/>
                      <a:pt x="1275211" y="467015"/>
                    </a:cubicBezTo>
                    <a:lnTo>
                      <a:pt x="1273362" y="467183"/>
                    </a:lnTo>
                    <a:cubicBezTo>
                      <a:pt x="1273194" y="467351"/>
                      <a:pt x="1273026" y="467519"/>
                      <a:pt x="1272857" y="467687"/>
                    </a:cubicBezTo>
                    <a:lnTo>
                      <a:pt x="1272577" y="468640"/>
                    </a:lnTo>
                    <a:cubicBezTo>
                      <a:pt x="1272297" y="469480"/>
                      <a:pt x="1271905" y="470321"/>
                      <a:pt x="1271401" y="471049"/>
                    </a:cubicBezTo>
                    <a:lnTo>
                      <a:pt x="1270280" y="472787"/>
                    </a:lnTo>
                    <a:lnTo>
                      <a:pt x="1270280" y="474636"/>
                    </a:lnTo>
                    <a:cubicBezTo>
                      <a:pt x="1270280" y="476653"/>
                      <a:pt x="1269663" y="478671"/>
                      <a:pt x="1268543" y="480352"/>
                    </a:cubicBezTo>
                    <a:lnTo>
                      <a:pt x="1267590" y="482201"/>
                    </a:lnTo>
                    <a:cubicBezTo>
                      <a:pt x="1266861" y="484386"/>
                      <a:pt x="1265405" y="486292"/>
                      <a:pt x="1263499" y="487524"/>
                    </a:cubicBezTo>
                    <a:lnTo>
                      <a:pt x="1259184" y="490382"/>
                    </a:lnTo>
                    <a:cubicBezTo>
                      <a:pt x="1258848" y="490607"/>
                      <a:pt x="1258456" y="490831"/>
                      <a:pt x="1258064" y="490999"/>
                    </a:cubicBezTo>
                    <a:lnTo>
                      <a:pt x="1256607" y="491727"/>
                    </a:lnTo>
                    <a:cubicBezTo>
                      <a:pt x="1255150" y="492456"/>
                      <a:pt x="1253581" y="492792"/>
                      <a:pt x="1252012" y="492792"/>
                    </a:cubicBezTo>
                    <a:lnTo>
                      <a:pt x="1250555" y="492792"/>
                    </a:lnTo>
                    <a:cubicBezTo>
                      <a:pt x="1249378" y="492792"/>
                      <a:pt x="1248201" y="492568"/>
                      <a:pt x="1247080" y="492176"/>
                    </a:cubicBezTo>
                    <a:lnTo>
                      <a:pt x="1226963" y="485003"/>
                    </a:lnTo>
                    <a:cubicBezTo>
                      <a:pt x="1225338" y="484442"/>
                      <a:pt x="1223881" y="483434"/>
                      <a:pt x="1222704" y="482145"/>
                    </a:cubicBezTo>
                    <a:lnTo>
                      <a:pt x="1218109" y="476989"/>
                    </a:lnTo>
                    <a:lnTo>
                      <a:pt x="1217044" y="481585"/>
                    </a:lnTo>
                    <a:cubicBezTo>
                      <a:pt x="1215755" y="487132"/>
                      <a:pt x="1210208" y="490663"/>
                      <a:pt x="1204660" y="489374"/>
                    </a:cubicBezTo>
                    <a:cubicBezTo>
                      <a:pt x="1199112" y="488085"/>
                      <a:pt x="1195638" y="482537"/>
                      <a:pt x="1196871" y="476989"/>
                    </a:cubicBezTo>
                    <a:lnTo>
                      <a:pt x="1200345" y="461747"/>
                    </a:lnTo>
                    <a:lnTo>
                      <a:pt x="1167395" y="444208"/>
                    </a:lnTo>
                    <a:lnTo>
                      <a:pt x="1155683" y="437651"/>
                    </a:lnTo>
                    <a:lnTo>
                      <a:pt x="1138200" y="428573"/>
                    </a:lnTo>
                    <a:cubicBezTo>
                      <a:pt x="1137191" y="428069"/>
                      <a:pt x="1136295" y="427396"/>
                      <a:pt x="1135510" y="426612"/>
                    </a:cubicBezTo>
                    <a:lnTo>
                      <a:pt x="1113992" y="405094"/>
                    </a:lnTo>
                    <a:cubicBezTo>
                      <a:pt x="1111246" y="402348"/>
                      <a:pt x="1110237" y="398257"/>
                      <a:pt x="1111470" y="394503"/>
                    </a:cubicBezTo>
                    <a:lnTo>
                      <a:pt x="1112199" y="392373"/>
                    </a:lnTo>
                    <a:cubicBezTo>
                      <a:pt x="1112479" y="391533"/>
                      <a:pt x="1112815" y="390804"/>
                      <a:pt x="1113319" y="390076"/>
                    </a:cubicBezTo>
                    <a:lnTo>
                      <a:pt x="1130075" y="363906"/>
                    </a:lnTo>
                    <a:cubicBezTo>
                      <a:pt x="1130299" y="363178"/>
                      <a:pt x="1130579" y="362449"/>
                      <a:pt x="1130971" y="361777"/>
                    </a:cubicBezTo>
                    <a:lnTo>
                      <a:pt x="1133549" y="357294"/>
                    </a:lnTo>
                    <a:lnTo>
                      <a:pt x="1135454" y="352811"/>
                    </a:lnTo>
                    <a:cubicBezTo>
                      <a:pt x="1135510" y="352643"/>
                      <a:pt x="1135622" y="352475"/>
                      <a:pt x="1135734" y="352250"/>
                    </a:cubicBezTo>
                    <a:lnTo>
                      <a:pt x="1136463" y="350793"/>
                    </a:lnTo>
                    <a:cubicBezTo>
                      <a:pt x="1137135" y="349393"/>
                      <a:pt x="1138144" y="348160"/>
                      <a:pt x="1139433" y="347207"/>
                    </a:cubicBezTo>
                    <a:lnTo>
                      <a:pt x="1144644" y="343172"/>
                    </a:lnTo>
                    <a:cubicBezTo>
                      <a:pt x="1144252" y="342052"/>
                      <a:pt x="1144028" y="340819"/>
                      <a:pt x="1144028" y="339586"/>
                    </a:cubicBezTo>
                    <a:lnTo>
                      <a:pt x="1144028" y="339418"/>
                    </a:lnTo>
                    <a:lnTo>
                      <a:pt x="1143467" y="338914"/>
                    </a:lnTo>
                    <a:cubicBezTo>
                      <a:pt x="1142851" y="338409"/>
                      <a:pt x="1142291" y="337793"/>
                      <a:pt x="1141786" y="337120"/>
                    </a:cubicBezTo>
                    <a:cubicBezTo>
                      <a:pt x="1140553" y="336224"/>
                      <a:pt x="1139545" y="335047"/>
                      <a:pt x="1138816" y="333702"/>
                    </a:cubicBezTo>
                    <a:lnTo>
                      <a:pt x="1138032" y="333366"/>
                    </a:lnTo>
                    <a:lnTo>
                      <a:pt x="1136407" y="333366"/>
                    </a:lnTo>
                    <a:cubicBezTo>
                      <a:pt x="1133213" y="333366"/>
                      <a:pt x="1130243" y="331909"/>
                      <a:pt x="1128281" y="329387"/>
                    </a:cubicBezTo>
                    <a:cubicBezTo>
                      <a:pt x="1126320" y="326866"/>
                      <a:pt x="1125648" y="323615"/>
                      <a:pt x="1126376" y="320533"/>
                    </a:cubicBezTo>
                    <a:lnTo>
                      <a:pt x="1126768" y="318908"/>
                    </a:lnTo>
                    <a:lnTo>
                      <a:pt x="1126768" y="317283"/>
                    </a:lnTo>
                    <a:cubicBezTo>
                      <a:pt x="1126768" y="316723"/>
                      <a:pt x="1126824" y="316162"/>
                      <a:pt x="1126936" y="315602"/>
                    </a:cubicBezTo>
                    <a:cubicBezTo>
                      <a:pt x="1126600" y="315098"/>
                      <a:pt x="1126320" y="314537"/>
                      <a:pt x="1126096" y="313977"/>
                    </a:cubicBezTo>
                    <a:lnTo>
                      <a:pt x="1124639" y="310391"/>
                    </a:lnTo>
                    <a:cubicBezTo>
                      <a:pt x="1123126" y="306580"/>
                      <a:pt x="1123966" y="302265"/>
                      <a:pt x="1126824" y="299351"/>
                    </a:cubicBezTo>
                    <a:lnTo>
                      <a:pt x="1124415" y="298455"/>
                    </a:lnTo>
                    <a:lnTo>
                      <a:pt x="1122453" y="299127"/>
                    </a:lnTo>
                    <a:cubicBezTo>
                      <a:pt x="1120772" y="299687"/>
                      <a:pt x="1118923" y="299800"/>
                      <a:pt x="1117186" y="299463"/>
                    </a:cubicBezTo>
                    <a:lnTo>
                      <a:pt x="1113600" y="298735"/>
                    </a:lnTo>
                    <a:cubicBezTo>
                      <a:pt x="1112535" y="298511"/>
                      <a:pt x="1111526" y="298174"/>
                      <a:pt x="1110630" y="297614"/>
                    </a:cubicBezTo>
                    <a:lnTo>
                      <a:pt x="1104634" y="294308"/>
                    </a:lnTo>
                    <a:lnTo>
                      <a:pt x="1100095" y="292347"/>
                    </a:lnTo>
                    <a:cubicBezTo>
                      <a:pt x="1099926" y="292291"/>
                      <a:pt x="1099702" y="292178"/>
                      <a:pt x="1099534" y="292066"/>
                    </a:cubicBezTo>
                    <a:lnTo>
                      <a:pt x="1088047" y="286351"/>
                    </a:lnTo>
                    <a:cubicBezTo>
                      <a:pt x="1087150" y="285902"/>
                      <a:pt x="1086365" y="285342"/>
                      <a:pt x="1085637" y="284669"/>
                    </a:cubicBezTo>
                    <a:lnTo>
                      <a:pt x="1075606" y="275311"/>
                    </a:lnTo>
                    <a:cubicBezTo>
                      <a:pt x="1075270" y="275031"/>
                      <a:pt x="1074990" y="274695"/>
                      <a:pt x="1074710" y="274359"/>
                    </a:cubicBezTo>
                    <a:lnTo>
                      <a:pt x="1070339" y="269315"/>
                    </a:lnTo>
                    <a:cubicBezTo>
                      <a:pt x="1069890" y="268867"/>
                      <a:pt x="1069498" y="268363"/>
                      <a:pt x="1069106" y="267858"/>
                    </a:cubicBezTo>
                    <a:lnTo>
                      <a:pt x="1068714" y="267634"/>
                    </a:lnTo>
                    <a:cubicBezTo>
                      <a:pt x="1068153" y="267354"/>
                      <a:pt x="1067649" y="267018"/>
                      <a:pt x="1067145" y="266681"/>
                    </a:cubicBezTo>
                    <a:lnTo>
                      <a:pt x="1064287" y="264552"/>
                    </a:lnTo>
                    <a:cubicBezTo>
                      <a:pt x="1063334" y="263824"/>
                      <a:pt x="1062550" y="262983"/>
                      <a:pt x="1061877" y="262030"/>
                    </a:cubicBezTo>
                    <a:lnTo>
                      <a:pt x="1059580" y="258556"/>
                    </a:lnTo>
                    <a:lnTo>
                      <a:pt x="1055993" y="254970"/>
                    </a:lnTo>
                    <a:cubicBezTo>
                      <a:pt x="1055377" y="254353"/>
                      <a:pt x="1054872" y="253681"/>
                      <a:pt x="1054424" y="253008"/>
                    </a:cubicBezTo>
                    <a:lnTo>
                      <a:pt x="1046579" y="247293"/>
                    </a:lnTo>
                    <a:lnTo>
                      <a:pt x="1043497" y="246004"/>
                    </a:lnTo>
                    <a:lnTo>
                      <a:pt x="1039182" y="244547"/>
                    </a:lnTo>
                    <a:cubicBezTo>
                      <a:pt x="1038229" y="244211"/>
                      <a:pt x="1037277" y="243762"/>
                      <a:pt x="1036436" y="243146"/>
                    </a:cubicBezTo>
                    <a:lnTo>
                      <a:pt x="1031841" y="239840"/>
                    </a:lnTo>
                    <a:lnTo>
                      <a:pt x="1029488" y="238495"/>
                    </a:lnTo>
                    <a:cubicBezTo>
                      <a:pt x="1027918" y="238719"/>
                      <a:pt x="1026349" y="238551"/>
                      <a:pt x="1024836" y="238046"/>
                    </a:cubicBezTo>
                    <a:lnTo>
                      <a:pt x="1022707" y="237318"/>
                    </a:lnTo>
                    <a:cubicBezTo>
                      <a:pt x="1022483" y="237262"/>
                      <a:pt x="1022259" y="237150"/>
                      <a:pt x="1022035" y="237038"/>
                    </a:cubicBezTo>
                    <a:lnTo>
                      <a:pt x="1013405" y="233451"/>
                    </a:lnTo>
                    <a:cubicBezTo>
                      <a:pt x="1013181" y="233339"/>
                      <a:pt x="1012956" y="233283"/>
                      <a:pt x="1012732" y="233171"/>
                    </a:cubicBezTo>
                    <a:lnTo>
                      <a:pt x="1008417" y="231042"/>
                    </a:lnTo>
                    <a:cubicBezTo>
                      <a:pt x="1007689" y="230650"/>
                      <a:pt x="1007016" y="230201"/>
                      <a:pt x="1006400" y="229697"/>
                    </a:cubicBezTo>
                    <a:lnTo>
                      <a:pt x="992783" y="218209"/>
                    </a:lnTo>
                    <a:cubicBezTo>
                      <a:pt x="992559" y="218041"/>
                      <a:pt x="992335" y="217817"/>
                      <a:pt x="992111" y="217593"/>
                    </a:cubicBezTo>
                    <a:lnTo>
                      <a:pt x="989253" y="214735"/>
                    </a:lnTo>
                    <a:cubicBezTo>
                      <a:pt x="988636" y="214119"/>
                      <a:pt x="988132" y="213446"/>
                      <a:pt x="987684" y="212718"/>
                    </a:cubicBezTo>
                    <a:lnTo>
                      <a:pt x="985554" y="209131"/>
                    </a:lnTo>
                    <a:cubicBezTo>
                      <a:pt x="985274" y="208683"/>
                      <a:pt x="985050" y="208179"/>
                      <a:pt x="984826" y="207674"/>
                    </a:cubicBezTo>
                    <a:lnTo>
                      <a:pt x="984490" y="206778"/>
                    </a:lnTo>
                    <a:lnTo>
                      <a:pt x="983929" y="206385"/>
                    </a:lnTo>
                    <a:cubicBezTo>
                      <a:pt x="982864" y="205601"/>
                      <a:pt x="981968" y="204592"/>
                      <a:pt x="981239" y="203415"/>
                    </a:cubicBezTo>
                    <a:lnTo>
                      <a:pt x="979110" y="199829"/>
                    </a:lnTo>
                    <a:lnTo>
                      <a:pt x="975692" y="194730"/>
                    </a:lnTo>
                    <a:lnTo>
                      <a:pt x="970424" y="190078"/>
                    </a:lnTo>
                    <a:cubicBezTo>
                      <a:pt x="970256" y="189910"/>
                      <a:pt x="970088" y="189798"/>
                      <a:pt x="969920" y="189630"/>
                    </a:cubicBezTo>
                    <a:lnTo>
                      <a:pt x="967062" y="186772"/>
                    </a:lnTo>
                    <a:cubicBezTo>
                      <a:pt x="966446" y="186156"/>
                      <a:pt x="965941" y="185483"/>
                      <a:pt x="965493" y="184811"/>
                    </a:cubicBezTo>
                    <a:lnTo>
                      <a:pt x="959385" y="174668"/>
                    </a:lnTo>
                    <a:lnTo>
                      <a:pt x="951708" y="164918"/>
                    </a:lnTo>
                    <a:cubicBezTo>
                      <a:pt x="951315" y="164413"/>
                      <a:pt x="950979" y="163909"/>
                      <a:pt x="950755" y="163349"/>
                    </a:cubicBezTo>
                    <a:lnTo>
                      <a:pt x="950643" y="163125"/>
                    </a:lnTo>
                    <a:cubicBezTo>
                      <a:pt x="950195" y="163349"/>
                      <a:pt x="949690" y="163517"/>
                      <a:pt x="949186" y="163629"/>
                    </a:cubicBezTo>
                    <a:lnTo>
                      <a:pt x="944143" y="165086"/>
                    </a:lnTo>
                    <a:cubicBezTo>
                      <a:pt x="943246" y="165366"/>
                      <a:pt x="942237" y="165478"/>
                      <a:pt x="941285" y="165478"/>
                    </a:cubicBezTo>
                    <a:lnTo>
                      <a:pt x="935569" y="165478"/>
                    </a:lnTo>
                    <a:cubicBezTo>
                      <a:pt x="934224" y="165478"/>
                      <a:pt x="932935" y="165254"/>
                      <a:pt x="931702" y="164750"/>
                    </a:cubicBezTo>
                    <a:lnTo>
                      <a:pt x="929181" y="163741"/>
                    </a:lnTo>
                    <a:lnTo>
                      <a:pt x="925987" y="163181"/>
                    </a:lnTo>
                    <a:cubicBezTo>
                      <a:pt x="924530" y="162956"/>
                      <a:pt x="923185" y="162396"/>
                      <a:pt x="921952" y="161612"/>
                    </a:cubicBezTo>
                    <a:lnTo>
                      <a:pt x="921280" y="161163"/>
                    </a:lnTo>
                    <a:lnTo>
                      <a:pt x="917245" y="160155"/>
                    </a:lnTo>
                    <a:cubicBezTo>
                      <a:pt x="916797" y="160042"/>
                      <a:pt x="916348" y="159874"/>
                      <a:pt x="915900" y="159706"/>
                    </a:cubicBezTo>
                    <a:lnTo>
                      <a:pt x="908727" y="156848"/>
                    </a:lnTo>
                    <a:cubicBezTo>
                      <a:pt x="907662" y="156400"/>
                      <a:pt x="906710" y="155840"/>
                      <a:pt x="905813" y="155111"/>
                    </a:cubicBezTo>
                    <a:lnTo>
                      <a:pt x="900770" y="150796"/>
                    </a:lnTo>
                    <a:cubicBezTo>
                      <a:pt x="900490" y="150516"/>
                      <a:pt x="900209" y="150292"/>
                      <a:pt x="899929" y="150012"/>
                    </a:cubicBezTo>
                    <a:lnTo>
                      <a:pt x="887601" y="137011"/>
                    </a:lnTo>
                    <a:lnTo>
                      <a:pt x="874656" y="126140"/>
                    </a:lnTo>
                    <a:lnTo>
                      <a:pt x="871967" y="124347"/>
                    </a:lnTo>
                    <a:lnTo>
                      <a:pt x="871462" y="124459"/>
                    </a:lnTo>
                    <a:cubicBezTo>
                      <a:pt x="870229" y="124683"/>
                      <a:pt x="868997" y="124739"/>
                      <a:pt x="867708" y="124515"/>
                    </a:cubicBezTo>
                    <a:lnTo>
                      <a:pt x="864906" y="124067"/>
                    </a:lnTo>
                    <a:lnTo>
                      <a:pt x="860647" y="124571"/>
                    </a:lnTo>
                    <a:cubicBezTo>
                      <a:pt x="858630" y="124851"/>
                      <a:pt x="856557" y="124459"/>
                      <a:pt x="854707" y="123562"/>
                    </a:cubicBezTo>
                    <a:lnTo>
                      <a:pt x="853250" y="122834"/>
                    </a:lnTo>
                    <a:cubicBezTo>
                      <a:pt x="852242" y="122329"/>
                      <a:pt x="851345" y="121713"/>
                      <a:pt x="850560" y="120928"/>
                    </a:cubicBezTo>
                    <a:lnTo>
                      <a:pt x="846245" y="116614"/>
                    </a:lnTo>
                    <a:cubicBezTo>
                      <a:pt x="845461" y="115829"/>
                      <a:pt x="844789" y="114932"/>
                      <a:pt x="844284" y="113924"/>
                    </a:cubicBezTo>
                    <a:lnTo>
                      <a:pt x="843332" y="111963"/>
                    </a:lnTo>
                    <a:lnTo>
                      <a:pt x="838905" y="106303"/>
                    </a:lnTo>
                    <a:cubicBezTo>
                      <a:pt x="838344" y="105574"/>
                      <a:pt x="837896" y="104790"/>
                      <a:pt x="837560" y="104005"/>
                    </a:cubicBezTo>
                    <a:lnTo>
                      <a:pt x="829154" y="84168"/>
                    </a:lnTo>
                    <a:cubicBezTo>
                      <a:pt x="827025" y="82767"/>
                      <a:pt x="825512" y="80582"/>
                      <a:pt x="824839" y="78060"/>
                    </a:cubicBezTo>
                    <a:lnTo>
                      <a:pt x="822822" y="70327"/>
                    </a:lnTo>
                    <a:lnTo>
                      <a:pt x="821421" y="68366"/>
                    </a:lnTo>
                    <a:lnTo>
                      <a:pt x="818227" y="66572"/>
                    </a:lnTo>
                    <a:cubicBezTo>
                      <a:pt x="817835" y="66348"/>
                      <a:pt x="817499" y="66124"/>
                      <a:pt x="817162" y="65844"/>
                    </a:cubicBezTo>
                    <a:lnTo>
                      <a:pt x="814304" y="63714"/>
                    </a:lnTo>
                    <a:cubicBezTo>
                      <a:pt x="813520" y="63154"/>
                      <a:pt x="812847" y="62426"/>
                      <a:pt x="812231" y="61641"/>
                    </a:cubicBezTo>
                    <a:lnTo>
                      <a:pt x="807412" y="55421"/>
                    </a:lnTo>
                    <a:cubicBezTo>
                      <a:pt x="806795" y="54636"/>
                      <a:pt x="806291" y="53740"/>
                      <a:pt x="805899" y="52787"/>
                    </a:cubicBezTo>
                    <a:lnTo>
                      <a:pt x="805114" y="50770"/>
                    </a:lnTo>
                    <a:lnTo>
                      <a:pt x="801920" y="47015"/>
                    </a:lnTo>
                    <a:cubicBezTo>
                      <a:pt x="801752" y="46791"/>
                      <a:pt x="801584" y="46567"/>
                      <a:pt x="801416" y="46399"/>
                    </a:cubicBezTo>
                    <a:lnTo>
                      <a:pt x="796148" y="39170"/>
                    </a:lnTo>
                    <a:lnTo>
                      <a:pt x="787406" y="30428"/>
                    </a:lnTo>
                    <a:lnTo>
                      <a:pt x="773845" y="21574"/>
                    </a:lnTo>
                    <a:lnTo>
                      <a:pt x="769755" y="20566"/>
                    </a:lnTo>
                    <a:lnTo>
                      <a:pt x="767681" y="20566"/>
                    </a:lnTo>
                    <a:cubicBezTo>
                      <a:pt x="767233" y="20846"/>
                      <a:pt x="766785" y="21070"/>
                      <a:pt x="766280" y="21238"/>
                    </a:cubicBezTo>
                    <a:lnTo>
                      <a:pt x="765888" y="21406"/>
                    </a:lnTo>
                    <a:cubicBezTo>
                      <a:pt x="765384" y="22359"/>
                      <a:pt x="764767" y="23255"/>
                      <a:pt x="763983" y="23984"/>
                    </a:cubicBezTo>
                    <a:lnTo>
                      <a:pt x="763254" y="24712"/>
                    </a:lnTo>
                    <a:cubicBezTo>
                      <a:pt x="761685" y="26282"/>
                      <a:pt x="759612" y="27346"/>
                      <a:pt x="757427" y="27626"/>
                    </a:cubicBezTo>
                    <a:lnTo>
                      <a:pt x="752383" y="28355"/>
                    </a:lnTo>
                    <a:cubicBezTo>
                      <a:pt x="750982" y="28523"/>
                      <a:pt x="749525" y="28467"/>
                      <a:pt x="748124" y="28075"/>
                    </a:cubicBezTo>
                    <a:cubicBezTo>
                      <a:pt x="746667" y="31381"/>
                      <a:pt x="743585" y="33678"/>
                      <a:pt x="739943" y="34127"/>
                    </a:cubicBezTo>
                    <a:lnTo>
                      <a:pt x="734227" y="34855"/>
                    </a:lnTo>
                    <a:cubicBezTo>
                      <a:pt x="733779" y="34911"/>
                      <a:pt x="733386" y="34911"/>
                      <a:pt x="732938" y="34911"/>
                    </a:cubicBezTo>
                    <a:lnTo>
                      <a:pt x="730080" y="34911"/>
                    </a:lnTo>
                    <a:cubicBezTo>
                      <a:pt x="729688" y="34911"/>
                      <a:pt x="729296" y="34911"/>
                      <a:pt x="728959" y="34855"/>
                    </a:cubicBezTo>
                    <a:lnTo>
                      <a:pt x="722515" y="34127"/>
                    </a:lnTo>
                    <a:cubicBezTo>
                      <a:pt x="722235" y="34071"/>
                      <a:pt x="721955" y="34071"/>
                      <a:pt x="721675" y="34015"/>
                    </a:cubicBezTo>
                    <a:lnTo>
                      <a:pt x="721619" y="34071"/>
                    </a:lnTo>
                    <a:cubicBezTo>
                      <a:pt x="720274" y="35416"/>
                      <a:pt x="718649" y="36312"/>
                      <a:pt x="716799" y="36760"/>
                    </a:cubicBezTo>
                    <a:lnTo>
                      <a:pt x="713942" y="37489"/>
                    </a:lnTo>
                    <a:cubicBezTo>
                      <a:pt x="712036" y="37993"/>
                      <a:pt x="710019" y="37881"/>
                      <a:pt x="708170" y="37265"/>
                    </a:cubicBezTo>
                    <a:lnTo>
                      <a:pt x="706040" y="36536"/>
                    </a:lnTo>
                    <a:cubicBezTo>
                      <a:pt x="705592" y="36368"/>
                      <a:pt x="705144" y="36200"/>
                      <a:pt x="704695" y="35976"/>
                    </a:cubicBezTo>
                    <a:lnTo>
                      <a:pt x="699092" y="33174"/>
                    </a:lnTo>
                    <a:lnTo>
                      <a:pt x="695113" y="32670"/>
                    </a:lnTo>
                    <a:cubicBezTo>
                      <a:pt x="694440" y="32614"/>
                      <a:pt x="693768" y="32446"/>
                      <a:pt x="693152" y="32221"/>
                    </a:cubicBezTo>
                    <a:cubicBezTo>
                      <a:pt x="692647" y="32894"/>
                      <a:pt x="692031" y="33510"/>
                      <a:pt x="691359" y="34071"/>
                    </a:cubicBezTo>
                    <a:lnTo>
                      <a:pt x="687772" y="36929"/>
                    </a:lnTo>
                    <a:cubicBezTo>
                      <a:pt x="687548" y="37097"/>
                      <a:pt x="687324" y="37265"/>
                      <a:pt x="687044" y="37433"/>
                    </a:cubicBezTo>
                    <a:lnTo>
                      <a:pt x="684858" y="39058"/>
                    </a:lnTo>
                    <a:cubicBezTo>
                      <a:pt x="684018" y="39618"/>
                      <a:pt x="683065" y="40067"/>
                      <a:pt x="682112" y="40347"/>
                    </a:cubicBezTo>
                    <a:lnTo>
                      <a:pt x="679198" y="41243"/>
                    </a:lnTo>
                    <a:cubicBezTo>
                      <a:pt x="679815" y="42588"/>
                      <a:pt x="680151" y="44045"/>
                      <a:pt x="680151" y="45558"/>
                    </a:cubicBezTo>
                    <a:lnTo>
                      <a:pt x="680151" y="49145"/>
                    </a:lnTo>
                    <a:cubicBezTo>
                      <a:pt x="680151" y="53067"/>
                      <a:pt x="677966" y="56654"/>
                      <a:pt x="674435" y="58391"/>
                    </a:cubicBezTo>
                    <a:lnTo>
                      <a:pt x="671970" y="59904"/>
                    </a:lnTo>
                    <a:cubicBezTo>
                      <a:pt x="670737" y="60744"/>
                      <a:pt x="669392" y="61249"/>
                      <a:pt x="667935" y="61473"/>
                    </a:cubicBezTo>
                    <a:lnTo>
                      <a:pt x="667935" y="62033"/>
                    </a:lnTo>
                    <a:cubicBezTo>
                      <a:pt x="667935" y="63714"/>
                      <a:pt x="667543" y="65340"/>
                      <a:pt x="666758" y="66852"/>
                    </a:cubicBezTo>
                    <a:cubicBezTo>
                      <a:pt x="667991" y="68590"/>
                      <a:pt x="668663" y="70663"/>
                      <a:pt x="668663" y="72848"/>
                    </a:cubicBezTo>
                    <a:lnTo>
                      <a:pt x="668663" y="74305"/>
                    </a:lnTo>
                    <a:cubicBezTo>
                      <a:pt x="668663" y="74978"/>
                      <a:pt x="668607" y="75650"/>
                      <a:pt x="668439" y="76323"/>
                    </a:cubicBezTo>
                    <a:lnTo>
                      <a:pt x="668439" y="76435"/>
                    </a:lnTo>
                    <a:cubicBezTo>
                      <a:pt x="668719" y="77107"/>
                      <a:pt x="669000" y="77780"/>
                      <a:pt x="669112" y="78508"/>
                    </a:cubicBezTo>
                    <a:lnTo>
                      <a:pt x="670569" y="84953"/>
                    </a:lnTo>
                    <a:cubicBezTo>
                      <a:pt x="671353" y="88371"/>
                      <a:pt x="670288" y="92013"/>
                      <a:pt x="667767" y="94479"/>
                    </a:cubicBezTo>
                    <a:lnTo>
                      <a:pt x="666310" y="95936"/>
                    </a:lnTo>
                    <a:cubicBezTo>
                      <a:pt x="666142" y="96104"/>
                      <a:pt x="665918" y="96272"/>
                      <a:pt x="665749" y="96440"/>
                    </a:cubicBezTo>
                    <a:lnTo>
                      <a:pt x="665749" y="97225"/>
                    </a:lnTo>
                    <a:cubicBezTo>
                      <a:pt x="665749" y="101147"/>
                      <a:pt x="663564" y="104734"/>
                      <a:pt x="660034" y="106471"/>
                    </a:cubicBezTo>
                    <a:lnTo>
                      <a:pt x="658577" y="107199"/>
                    </a:lnTo>
                    <a:cubicBezTo>
                      <a:pt x="657736" y="107592"/>
                      <a:pt x="656896" y="107928"/>
                      <a:pt x="655999" y="108096"/>
                    </a:cubicBezTo>
                    <a:lnTo>
                      <a:pt x="652413" y="108824"/>
                    </a:lnTo>
                    <a:cubicBezTo>
                      <a:pt x="650900" y="109105"/>
                      <a:pt x="649387" y="109105"/>
                      <a:pt x="647874" y="108712"/>
                    </a:cubicBezTo>
                    <a:lnTo>
                      <a:pt x="645016" y="107984"/>
                    </a:lnTo>
                    <a:cubicBezTo>
                      <a:pt x="644455" y="107872"/>
                      <a:pt x="643951" y="107648"/>
                      <a:pt x="643447" y="107480"/>
                    </a:cubicBezTo>
                    <a:lnTo>
                      <a:pt x="638964" y="105574"/>
                    </a:lnTo>
                    <a:cubicBezTo>
                      <a:pt x="638796" y="105630"/>
                      <a:pt x="638683" y="105742"/>
                      <a:pt x="638515" y="105798"/>
                    </a:cubicBezTo>
                    <a:lnTo>
                      <a:pt x="637058" y="106527"/>
                    </a:lnTo>
                    <a:cubicBezTo>
                      <a:pt x="636610" y="106751"/>
                      <a:pt x="636162" y="106919"/>
                      <a:pt x="635714" y="107087"/>
                    </a:cubicBezTo>
                    <a:lnTo>
                      <a:pt x="634481" y="107480"/>
                    </a:lnTo>
                    <a:lnTo>
                      <a:pt x="632127" y="110618"/>
                    </a:lnTo>
                    <a:lnTo>
                      <a:pt x="626131" y="117959"/>
                    </a:lnTo>
                    <a:lnTo>
                      <a:pt x="625234" y="119808"/>
                    </a:lnTo>
                    <a:cubicBezTo>
                      <a:pt x="624506" y="121321"/>
                      <a:pt x="623385" y="122610"/>
                      <a:pt x="622040" y="123618"/>
                    </a:cubicBezTo>
                    <a:lnTo>
                      <a:pt x="622040" y="123842"/>
                    </a:lnTo>
                    <a:cubicBezTo>
                      <a:pt x="622040" y="129558"/>
                      <a:pt x="617389" y="134153"/>
                      <a:pt x="611730" y="134153"/>
                    </a:cubicBezTo>
                    <a:lnTo>
                      <a:pt x="505819" y="134153"/>
                    </a:lnTo>
                    <a:lnTo>
                      <a:pt x="505651" y="135330"/>
                    </a:lnTo>
                    <a:cubicBezTo>
                      <a:pt x="505259" y="138132"/>
                      <a:pt x="503746" y="140654"/>
                      <a:pt x="501448" y="142279"/>
                    </a:cubicBezTo>
                    <a:lnTo>
                      <a:pt x="497974" y="144744"/>
                    </a:lnTo>
                    <a:lnTo>
                      <a:pt x="494724" y="149620"/>
                    </a:lnTo>
                    <a:cubicBezTo>
                      <a:pt x="493939" y="150740"/>
                      <a:pt x="492987" y="151749"/>
                      <a:pt x="491866" y="152478"/>
                    </a:cubicBezTo>
                    <a:lnTo>
                      <a:pt x="489736" y="153934"/>
                    </a:lnTo>
                    <a:cubicBezTo>
                      <a:pt x="487943" y="155111"/>
                      <a:pt x="485870" y="155784"/>
                      <a:pt x="483796" y="155672"/>
                    </a:cubicBezTo>
                    <a:lnTo>
                      <a:pt x="484133" y="158249"/>
                    </a:lnTo>
                    <a:cubicBezTo>
                      <a:pt x="484413" y="160042"/>
                      <a:pt x="484189" y="161892"/>
                      <a:pt x="483516" y="163573"/>
                    </a:cubicBezTo>
                    <a:lnTo>
                      <a:pt x="483348" y="163965"/>
                    </a:lnTo>
                    <a:cubicBezTo>
                      <a:pt x="485702" y="165926"/>
                      <a:pt x="487102" y="168840"/>
                      <a:pt x="487102" y="171922"/>
                    </a:cubicBezTo>
                    <a:lnTo>
                      <a:pt x="487102" y="172651"/>
                    </a:lnTo>
                    <a:cubicBezTo>
                      <a:pt x="487102" y="175397"/>
                      <a:pt x="486038" y="178031"/>
                      <a:pt x="484077" y="179936"/>
                    </a:cubicBezTo>
                    <a:lnTo>
                      <a:pt x="481947" y="182065"/>
                    </a:lnTo>
                    <a:cubicBezTo>
                      <a:pt x="481051" y="182962"/>
                      <a:pt x="479930" y="183690"/>
                      <a:pt x="478809" y="184251"/>
                    </a:cubicBezTo>
                    <a:lnTo>
                      <a:pt x="478529" y="185091"/>
                    </a:lnTo>
                    <a:lnTo>
                      <a:pt x="478529" y="186492"/>
                    </a:lnTo>
                    <a:lnTo>
                      <a:pt x="486374" y="263431"/>
                    </a:lnTo>
                    <a:lnTo>
                      <a:pt x="487887" y="263655"/>
                    </a:lnTo>
                    <a:cubicBezTo>
                      <a:pt x="488167" y="263711"/>
                      <a:pt x="488448" y="263768"/>
                      <a:pt x="488672" y="263824"/>
                    </a:cubicBezTo>
                    <a:lnTo>
                      <a:pt x="491529" y="264552"/>
                    </a:lnTo>
                    <a:cubicBezTo>
                      <a:pt x="492258" y="264720"/>
                      <a:pt x="492987" y="265000"/>
                      <a:pt x="493659" y="265337"/>
                    </a:cubicBezTo>
                    <a:lnTo>
                      <a:pt x="495116" y="266065"/>
                    </a:lnTo>
                    <a:cubicBezTo>
                      <a:pt x="495452" y="266233"/>
                      <a:pt x="495788" y="266401"/>
                      <a:pt x="496068" y="266625"/>
                    </a:cubicBezTo>
                    <a:lnTo>
                      <a:pt x="497245" y="266233"/>
                    </a:lnTo>
                    <a:cubicBezTo>
                      <a:pt x="498310" y="265897"/>
                      <a:pt x="499431" y="265673"/>
                      <a:pt x="500495" y="265673"/>
                    </a:cubicBezTo>
                    <a:lnTo>
                      <a:pt x="502625" y="265673"/>
                    </a:lnTo>
                    <a:cubicBezTo>
                      <a:pt x="504250" y="265673"/>
                      <a:pt x="505819" y="266065"/>
                      <a:pt x="507276" y="266794"/>
                    </a:cubicBezTo>
                    <a:lnTo>
                      <a:pt x="508733" y="267522"/>
                    </a:lnTo>
                    <a:cubicBezTo>
                      <a:pt x="512207" y="269259"/>
                      <a:pt x="514449" y="272846"/>
                      <a:pt x="514449" y="276768"/>
                    </a:cubicBezTo>
                    <a:lnTo>
                      <a:pt x="514449" y="278225"/>
                    </a:lnTo>
                    <a:lnTo>
                      <a:pt x="515177" y="319693"/>
                    </a:lnTo>
                    <a:lnTo>
                      <a:pt x="515906" y="336672"/>
                    </a:lnTo>
                    <a:cubicBezTo>
                      <a:pt x="516018" y="339586"/>
                      <a:pt x="514897" y="342388"/>
                      <a:pt x="512880" y="344461"/>
                    </a:cubicBezTo>
                    <a:lnTo>
                      <a:pt x="512151" y="345190"/>
                    </a:lnTo>
                    <a:cubicBezTo>
                      <a:pt x="510190" y="347095"/>
                      <a:pt x="507612" y="348216"/>
                      <a:pt x="504866" y="348216"/>
                    </a:cubicBezTo>
                    <a:lnTo>
                      <a:pt x="504362" y="348216"/>
                    </a:lnTo>
                    <a:cubicBezTo>
                      <a:pt x="503129" y="348664"/>
                      <a:pt x="501896" y="348944"/>
                      <a:pt x="500551" y="348944"/>
                    </a:cubicBezTo>
                    <a:lnTo>
                      <a:pt x="498758" y="349112"/>
                    </a:lnTo>
                    <a:cubicBezTo>
                      <a:pt x="497694" y="349449"/>
                      <a:pt x="496629" y="349617"/>
                      <a:pt x="495508" y="349617"/>
                    </a:cubicBezTo>
                    <a:lnTo>
                      <a:pt x="485478" y="349617"/>
                    </a:lnTo>
                    <a:cubicBezTo>
                      <a:pt x="483124" y="349617"/>
                      <a:pt x="480882" y="348832"/>
                      <a:pt x="479033" y="347375"/>
                    </a:cubicBezTo>
                    <a:cubicBezTo>
                      <a:pt x="477240" y="347151"/>
                      <a:pt x="475559" y="346423"/>
                      <a:pt x="474102" y="345302"/>
                    </a:cubicBezTo>
                    <a:lnTo>
                      <a:pt x="470628" y="344461"/>
                    </a:lnTo>
                    <a:lnTo>
                      <a:pt x="465528" y="343845"/>
                    </a:lnTo>
                    <a:cubicBezTo>
                      <a:pt x="465472" y="343845"/>
                      <a:pt x="465472" y="343845"/>
                      <a:pt x="465416" y="343845"/>
                    </a:cubicBezTo>
                    <a:lnTo>
                      <a:pt x="460429" y="348832"/>
                    </a:lnTo>
                    <a:cubicBezTo>
                      <a:pt x="459084" y="350177"/>
                      <a:pt x="457459" y="351074"/>
                      <a:pt x="455610" y="351522"/>
                    </a:cubicBezTo>
                    <a:lnTo>
                      <a:pt x="453929" y="351970"/>
                    </a:lnTo>
                    <a:lnTo>
                      <a:pt x="452415" y="352979"/>
                    </a:lnTo>
                    <a:cubicBezTo>
                      <a:pt x="450734" y="354100"/>
                      <a:pt x="448717" y="354716"/>
                      <a:pt x="446700" y="354716"/>
                    </a:cubicBezTo>
                    <a:lnTo>
                      <a:pt x="445243" y="354716"/>
                    </a:lnTo>
                    <a:cubicBezTo>
                      <a:pt x="443730" y="354716"/>
                      <a:pt x="442273" y="354380"/>
                      <a:pt x="440928" y="353763"/>
                    </a:cubicBezTo>
                    <a:cubicBezTo>
                      <a:pt x="439695" y="353483"/>
                      <a:pt x="438462" y="352979"/>
                      <a:pt x="437397" y="352250"/>
                    </a:cubicBezTo>
                    <a:lnTo>
                      <a:pt x="435828" y="351186"/>
                    </a:lnTo>
                    <a:cubicBezTo>
                      <a:pt x="434820" y="352138"/>
                      <a:pt x="433643" y="352867"/>
                      <a:pt x="432354" y="353315"/>
                    </a:cubicBezTo>
                    <a:lnTo>
                      <a:pt x="431906" y="354996"/>
                    </a:lnTo>
                    <a:lnTo>
                      <a:pt x="432466" y="358471"/>
                    </a:lnTo>
                    <a:cubicBezTo>
                      <a:pt x="432578" y="359031"/>
                      <a:pt x="432634" y="359591"/>
                      <a:pt x="432634" y="360152"/>
                    </a:cubicBezTo>
                    <a:lnTo>
                      <a:pt x="432634" y="363010"/>
                    </a:lnTo>
                    <a:cubicBezTo>
                      <a:pt x="432634" y="364130"/>
                      <a:pt x="432466" y="365195"/>
                      <a:pt x="432130" y="366260"/>
                    </a:cubicBezTo>
                    <a:lnTo>
                      <a:pt x="431401" y="368389"/>
                    </a:lnTo>
                    <a:cubicBezTo>
                      <a:pt x="430897" y="369902"/>
                      <a:pt x="430057" y="371303"/>
                      <a:pt x="428936" y="372424"/>
                    </a:cubicBezTo>
                    <a:lnTo>
                      <a:pt x="427479" y="373881"/>
                    </a:lnTo>
                    <a:cubicBezTo>
                      <a:pt x="426358" y="375002"/>
                      <a:pt x="424957" y="375898"/>
                      <a:pt x="423444" y="376402"/>
                    </a:cubicBezTo>
                    <a:lnTo>
                      <a:pt x="417000" y="378588"/>
                    </a:lnTo>
                    <a:cubicBezTo>
                      <a:pt x="414871" y="379316"/>
                      <a:pt x="412573" y="379316"/>
                      <a:pt x="410444" y="378588"/>
                    </a:cubicBezTo>
                    <a:lnTo>
                      <a:pt x="408314" y="377860"/>
                    </a:lnTo>
                    <a:cubicBezTo>
                      <a:pt x="407417" y="377579"/>
                      <a:pt x="406633" y="377187"/>
                      <a:pt x="405848" y="376683"/>
                    </a:cubicBezTo>
                    <a:lnTo>
                      <a:pt x="403999" y="375730"/>
                    </a:lnTo>
                    <a:cubicBezTo>
                      <a:pt x="403327" y="375506"/>
                      <a:pt x="402654" y="375170"/>
                      <a:pt x="402038" y="374833"/>
                    </a:cubicBezTo>
                    <a:lnTo>
                      <a:pt x="399908" y="374833"/>
                    </a:lnTo>
                    <a:cubicBezTo>
                      <a:pt x="399740" y="375338"/>
                      <a:pt x="399572" y="375842"/>
                      <a:pt x="399292" y="376290"/>
                    </a:cubicBezTo>
                    <a:lnTo>
                      <a:pt x="399068" y="376683"/>
                    </a:lnTo>
                    <a:lnTo>
                      <a:pt x="398620" y="378420"/>
                    </a:lnTo>
                    <a:cubicBezTo>
                      <a:pt x="398171" y="380213"/>
                      <a:pt x="397219" y="381894"/>
                      <a:pt x="395874" y="383239"/>
                    </a:cubicBezTo>
                    <a:lnTo>
                      <a:pt x="395145" y="383968"/>
                    </a:lnTo>
                    <a:cubicBezTo>
                      <a:pt x="393184" y="385929"/>
                      <a:pt x="390550" y="386994"/>
                      <a:pt x="387861" y="386994"/>
                    </a:cubicBezTo>
                    <a:lnTo>
                      <a:pt x="386011" y="386994"/>
                    </a:lnTo>
                    <a:lnTo>
                      <a:pt x="383265" y="388338"/>
                    </a:lnTo>
                    <a:lnTo>
                      <a:pt x="381136" y="389907"/>
                    </a:lnTo>
                    <a:cubicBezTo>
                      <a:pt x="380632" y="390300"/>
                      <a:pt x="380127" y="390580"/>
                      <a:pt x="379567" y="390860"/>
                    </a:cubicBezTo>
                    <a:lnTo>
                      <a:pt x="378110" y="391589"/>
                    </a:lnTo>
                    <a:cubicBezTo>
                      <a:pt x="376653" y="392317"/>
                      <a:pt x="375084" y="392653"/>
                      <a:pt x="373515" y="392653"/>
                    </a:cubicBezTo>
                    <a:lnTo>
                      <a:pt x="371386" y="392653"/>
                    </a:lnTo>
                    <a:cubicBezTo>
                      <a:pt x="371217" y="392653"/>
                      <a:pt x="371049" y="392653"/>
                      <a:pt x="370937" y="392653"/>
                    </a:cubicBezTo>
                    <a:cubicBezTo>
                      <a:pt x="370713" y="392765"/>
                      <a:pt x="370489" y="392877"/>
                      <a:pt x="370265" y="392990"/>
                    </a:cubicBezTo>
                    <a:lnTo>
                      <a:pt x="368808" y="393718"/>
                    </a:lnTo>
                    <a:cubicBezTo>
                      <a:pt x="368584" y="393830"/>
                      <a:pt x="368304" y="393942"/>
                      <a:pt x="368079" y="394054"/>
                    </a:cubicBezTo>
                    <a:lnTo>
                      <a:pt x="368079" y="395231"/>
                    </a:lnTo>
                    <a:cubicBezTo>
                      <a:pt x="368079" y="396072"/>
                      <a:pt x="367967" y="396912"/>
                      <a:pt x="367799" y="397753"/>
                    </a:cubicBezTo>
                    <a:cubicBezTo>
                      <a:pt x="367799" y="397753"/>
                      <a:pt x="367799" y="397753"/>
                      <a:pt x="367799" y="397753"/>
                    </a:cubicBezTo>
                    <a:lnTo>
                      <a:pt x="368528" y="400611"/>
                    </a:lnTo>
                    <a:cubicBezTo>
                      <a:pt x="368584" y="400835"/>
                      <a:pt x="368640" y="401059"/>
                      <a:pt x="368696" y="401339"/>
                    </a:cubicBezTo>
                    <a:lnTo>
                      <a:pt x="370489" y="411482"/>
                    </a:lnTo>
                    <a:cubicBezTo>
                      <a:pt x="373067" y="411594"/>
                      <a:pt x="375532" y="412659"/>
                      <a:pt x="377325" y="414508"/>
                    </a:cubicBezTo>
                    <a:lnTo>
                      <a:pt x="378726" y="415909"/>
                    </a:lnTo>
                    <a:cubicBezTo>
                      <a:pt x="380688" y="417870"/>
                      <a:pt x="381752" y="420504"/>
                      <a:pt x="381752" y="423250"/>
                    </a:cubicBezTo>
                    <a:lnTo>
                      <a:pt x="381752" y="428965"/>
                    </a:lnTo>
                    <a:cubicBezTo>
                      <a:pt x="381752" y="430871"/>
                      <a:pt x="381192" y="432776"/>
                      <a:pt x="380183" y="434401"/>
                    </a:cubicBezTo>
                    <a:lnTo>
                      <a:pt x="367239" y="455191"/>
                    </a:lnTo>
                    <a:cubicBezTo>
                      <a:pt x="365782" y="457544"/>
                      <a:pt x="363372" y="459226"/>
                      <a:pt x="360626" y="459842"/>
                    </a:cubicBezTo>
                    <a:cubicBezTo>
                      <a:pt x="357937" y="460458"/>
                      <a:pt x="355023" y="459898"/>
                      <a:pt x="352725" y="458329"/>
                    </a:cubicBezTo>
                    <a:lnTo>
                      <a:pt x="352501" y="458161"/>
                    </a:lnTo>
                    <a:lnTo>
                      <a:pt x="352053" y="458273"/>
                    </a:lnTo>
                    <a:cubicBezTo>
                      <a:pt x="350876" y="460066"/>
                      <a:pt x="349195" y="461411"/>
                      <a:pt x="347233" y="462196"/>
                    </a:cubicBezTo>
                    <a:lnTo>
                      <a:pt x="342975" y="463989"/>
                    </a:lnTo>
                    <a:cubicBezTo>
                      <a:pt x="342526" y="464213"/>
                      <a:pt x="342078" y="464381"/>
                      <a:pt x="341630" y="464549"/>
                    </a:cubicBezTo>
                    <a:lnTo>
                      <a:pt x="335185" y="466679"/>
                    </a:lnTo>
                    <a:cubicBezTo>
                      <a:pt x="331767" y="467799"/>
                      <a:pt x="328069" y="467127"/>
                      <a:pt x="325323" y="464829"/>
                    </a:cubicBezTo>
                    <a:cubicBezTo>
                      <a:pt x="323081" y="465278"/>
                      <a:pt x="320728" y="464997"/>
                      <a:pt x="318654" y="463933"/>
                    </a:cubicBezTo>
                    <a:lnTo>
                      <a:pt x="317198" y="463204"/>
                    </a:lnTo>
                    <a:cubicBezTo>
                      <a:pt x="316917" y="463036"/>
                      <a:pt x="316637" y="462868"/>
                      <a:pt x="316357" y="462700"/>
                    </a:cubicBezTo>
                    <a:cubicBezTo>
                      <a:pt x="315797" y="462812"/>
                      <a:pt x="315236" y="462812"/>
                      <a:pt x="314676" y="462812"/>
                    </a:cubicBezTo>
                    <a:lnTo>
                      <a:pt x="313219" y="462812"/>
                    </a:lnTo>
                    <a:cubicBezTo>
                      <a:pt x="307727" y="462812"/>
                      <a:pt x="303244" y="458553"/>
                      <a:pt x="302908" y="453062"/>
                    </a:cubicBezTo>
                    <a:lnTo>
                      <a:pt x="301451" y="428629"/>
                    </a:lnTo>
                    <a:cubicBezTo>
                      <a:pt x="301451" y="428405"/>
                      <a:pt x="301451" y="428237"/>
                      <a:pt x="301451" y="428013"/>
                    </a:cubicBezTo>
                    <a:lnTo>
                      <a:pt x="301451" y="426444"/>
                    </a:lnTo>
                    <a:cubicBezTo>
                      <a:pt x="301227" y="426164"/>
                      <a:pt x="301059" y="425883"/>
                      <a:pt x="300835" y="425547"/>
                    </a:cubicBezTo>
                    <a:cubicBezTo>
                      <a:pt x="297921" y="426556"/>
                      <a:pt x="294670" y="426220"/>
                      <a:pt x="291981" y="424595"/>
                    </a:cubicBezTo>
                    <a:cubicBezTo>
                      <a:pt x="288955" y="422689"/>
                      <a:pt x="287105" y="419383"/>
                      <a:pt x="287105" y="415797"/>
                    </a:cubicBezTo>
                    <a:lnTo>
                      <a:pt x="287105" y="364859"/>
                    </a:lnTo>
                    <a:lnTo>
                      <a:pt x="284135" y="363850"/>
                    </a:lnTo>
                    <a:cubicBezTo>
                      <a:pt x="283071" y="363514"/>
                      <a:pt x="282062" y="362954"/>
                      <a:pt x="281222" y="362337"/>
                    </a:cubicBezTo>
                    <a:lnTo>
                      <a:pt x="275954" y="358583"/>
                    </a:lnTo>
                    <a:lnTo>
                      <a:pt x="271359" y="361609"/>
                    </a:lnTo>
                    <a:lnTo>
                      <a:pt x="255444" y="375002"/>
                    </a:lnTo>
                    <a:cubicBezTo>
                      <a:pt x="255332" y="375170"/>
                      <a:pt x="255220" y="375338"/>
                      <a:pt x="255108" y="375506"/>
                    </a:cubicBezTo>
                    <a:lnTo>
                      <a:pt x="253651" y="377635"/>
                    </a:lnTo>
                    <a:cubicBezTo>
                      <a:pt x="253259" y="378196"/>
                      <a:pt x="252811" y="378756"/>
                      <a:pt x="252362" y="379204"/>
                    </a:cubicBezTo>
                    <a:lnTo>
                      <a:pt x="251466" y="380101"/>
                    </a:lnTo>
                    <a:lnTo>
                      <a:pt x="239586" y="395455"/>
                    </a:lnTo>
                    <a:lnTo>
                      <a:pt x="235327" y="400499"/>
                    </a:lnTo>
                    <a:lnTo>
                      <a:pt x="226081" y="413275"/>
                    </a:lnTo>
                    <a:cubicBezTo>
                      <a:pt x="225577" y="413947"/>
                      <a:pt x="225016" y="414508"/>
                      <a:pt x="224400" y="415068"/>
                    </a:cubicBezTo>
                    <a:cubicBezTo>
                      <a:pt x="224288" y="415236"/>
                      <a:pt x="224120" y="415404"/>
                      <a:pt x="224008" y="415516"/>
                    </a:cubicBezTo>
                    <a:cubicBezTo>
                      <a:pt x="223839" y="415909"/>
                      <a:pt x="223727" y="416301"/>
                      <a:pt x="223503" y="416693"/>
                    </a:cubicBezTo>
                    <a:lnTo>
                      <a:pt x="223279" y="417142"/>
                    </a:lnTo>
                    <a:lnTo>
                      <a:pt x="222831" y="418935"/>
                    </a:lnTo>
                    <a:cubicBezTo>
                      <a:pt x="222382" y="420784"/>
                      <a:pt x="221430" y="422409"/>
                      <a:pt x="220085" y="423754"/>
                    </a:cubicBezTo>
                    <a:lnTo>
                      <a:pt x="218628" y="425211"/>
                    </a:lnTo>
                    <a:cubicBezTo>
                      <a:pt x="216835" y="426948"/>
                      <a:pt x="214537" y="428013"/>
                      <a:pt x="212015" y="428181"/>
                    </a:cubicBezTo>
                    <a:cubicBezTo>
                      <a:pt x="211287" y="428909"/>
                      <a:pt x="210390" y="429526"/>
                      <a:pt x="209438" y="429974"/>
                    </a:cubicBezTo>
                    <a:lnTo>
                      <a:pt x="207981" y="430703"/>
                    </a:lnTo>
                    <a:cubicBezTo>
                      <a:pt x="207308" y="431039"/>
                      <a:pt x="206580" y="431319"/>
                      <a:pt x="205851" y="431487"/>
                    </a:cubicBezTo>
                    <a:lnTo>
                      <a:pt x="202994" y="432216"/>
                    </a:lnTo>
                    <a:cubicBezTo>
                      <a:pt x="201312" y="432608"/>
                      <a:pt x="199631" y="432608"/>
                      <a:pt x="197950" y="432216"/>
                    </a:cubicBezTo>
                    <a:lnTo>
                      <a:pt x="195092" y="431487"/>
                    </a:lnTo>
                    <a:cubicBezTo>
                      <a:pt x="193635" y="431151"/>
                      <a:pt x="192290" y="430479"/>
                      <a:pt x="191170" y="429526"/>
                    </a:cubicBezTo>
                    <a:cubicBezTo>
                      <a:pt x="189825" y="429694"/>
                      <a:pt x="188536" y="429638"/>
                      <a:pt x="187191" y="429302"/>
                    </a:cubicBezTo>
                    <a:lnTo>
                      <a:pt x="184333" y="428573"/>
                    </a:lnTo>
                    <a:cubicBezTo>
                      <a:pt x="183604" y="428405"/>
                      <a:pt x="182932" y="428125"/>
                      <a:pt x="182260" y="427789"/>
                    </a:cubicBezTo>
                    <a:lnTo>
                      <a:pt x="182204" y="427789"/>
                    </a:lnTo>
                    <a:lnTo>
                      <a:pt x="181363" y="428237"/>
                    </a:lnTo>
                    <a:cubicBezTo>
                      <a:pt x="181251" y="428461"/>
                      <a:pt x="181139" y="428741"/>
                      <a:pt x="181027" y="428965"/>
                    </a:cubicBezTo>
                    <a:lnTo>
                      <a:pt x="180298" y="430422"/>
                    </a:lnTo>
                    <a:cubicBezTo>
                      <a:pt x="177777" y="435522"/>
                      <a:pt x="171557" y="437595"/>
                      <a:pt x="166457" y="435074"/>
                    </a:cubicBezTo>
                    <a:lnTo>
                      <a:pt x="165336" y="434513"/>
                    </a:lnTo>
                    <a:cubicBezTo>
                      <a:pt x="162478" y="435802"/>
                      <a:pt x="159228" y="435746"/>
                      <a:pt x="156427" y="434345"/>
                    </a:cubicBezTo>
                    <a:lnTo>
                      <a:pt x="154970" y="433617"/>
                    </a:lnTo>
                    <a:cubicBezTo>
                      <a:pt x="153961" y="433112"/>
                      <a:pt x="153064" y="432496"/>
                      <a:pt x="152280" y="431711"/>
                    </a:cubicBezTo>
                    <a:lnTo>
                      <a:pt x="151551" y="430983"/>
                    </a:lnTo>
                    <a:cubicBezTo>
                      <a:pt x="150879" y="430310"/>
                      <a:pt x="150262" y="429526"/>
                      <a:pt x="149814" y="428629"/>
                    </a:cubicBezTo>
                    <a:lnTo>
                      <a:pt x="148413" y="429302"/>
                    </a:lnTo>
                    <a:cubicBezTo>
                      <a:pt x="147012" y="430030"/>
                      <a:pt x="145387" y="430366"/>
                      <a:pt x="143818" y="430366"/>
                    </a:cubicBezTo>
                    <a:lnTo>
                      <a:pt x="141465" y="430366"/>
                    </a:lnTo>
                    <a:lnTo>
                      <a:pt x="140232" y="432216"/>
                    </a:lnTo>
                    <a:cubicBezTo>
                      <a:pt x="139447" y="433336"/>
                      <a:pt x="138495" y="434345"/>
                      <a:pt x="137374" y="435074"/>
                    </a:cubicBezTo>
                    <a:lnTo>
                      <a:pt x="135244" y="436530"/>
                    </a:lnTo>
                    <a:cubicBezTo>
                      <a:pt x="134908" y="436755"/>
                      <a:pt x="134516" y="436979"/>
                      <a:pt x="134124" y="437147"/>
                    </a:cubicBezTo>
                    <a:lnTo>
                      <a:pt x="131266" y="438604"/>
                    </a:lnTo>
                    <a:cubicBezTo>
                      <a:pt x="129809" y="439332"/>
                      <a:pt x="128240" y="439669"/>
                      <a:pt x="126671" y="439669"/>
                    </a:cubicBezTo>
                    <a:lnTo>
                      <a:pt x="125942" y="439669"/>
                    </a:lnTo>
                    <a:cubicBezTo>
                      <a:pt x="125438" y="439669"/>
                      <a:pt x="124990" y="439613"/>
                      <a:pt x="124485" y="439557"/>
                    </a:cubicBezTo>
                    <a:lnTo>
                      <a:pt x="123084" y="439332"/>
                    </a:lnTo>
                    <a:lnTo>
                      <a:pt x="123084" y="439332"/>
                    </a:lnTo>
                    <a:cubicBezTo>
                      <a:pt x="121179" y="442190"/>
                      <a:pt x="117929" y="443927"/>
                      <a:pt x="114511" y="443927"/>
                    </a:cubicBezTo>
                    <a:lnTo>
                      <a:pt x="113838" y="443927"/>
                    </a:lnTo>
                    <a:lnTo>
                      <a:pt x="113110" y="445048"/>
                    </a:lnTo>
                    <a:cubicBezTo>
                      <a:pt x="112325" y="446169"/>
                      <a:pt x="111373" y="447178"/>
                      <a:pt x="110252" y="447906"/>
                    </a:cubicBezTo>
                    <a:lnTo>
                      <a:pt x="108459" y="449083"/>
                    </a:lnTo>
                    <a:cubicBezTo>
                      <a:pt x="108178" y="449475"/>
                      <a:pt x="107842" y="449867"/>
                      <a:pt x="107506" y="450204"/>
                    </a:cubicBezTo>
                    <a:lnTo>
                      <a:pt x="106777" y="450932"/>
                    </a:lnTo>
                    <a:cubicBezTo>
                      <a:pt x="105713" y="451997"/>
                      <a:pt x="104480" y="452781"/>
                      <a:pt x="103079" y="453342"/>
                    </a:cubicBezTo>
                    <a:lnTo>
                      <a:pt x="99437" y="454687"/>
                    </a:lnTo>
                    <a:lnTo>
                      <a:pt x="98652" y="455471"/>
                    </a:lnTo>
                    <a:lnTo>
                      <a:pt x="97475" y="457040"/>
                    </a:lnTo>
                    <a:lnTo>
                      <a:pt x="96298" y="459842"/>
                    </a:lnTo>
                    <a:cubicBezTo>
                      <a:pt x="96130" y="460290"/>
                      <a:pt x="95962" y="460739"/>
                      <a:pt x="95738" y="461187"/>
                    </a:cubicBezTo>
                    <a:lnTo>
                      <a:pt x="95402" y="461859"/>
                    </a:lnTo>
                    <a:lnTo>
                      <a:pt x="95402" y="463036"/>
                    </a:lnTo>
                    <a:cubicBezTo>
                      <a:pt x="95402" y="465558"/>
                      <a:pt x="94505" y="467967"/>
                      <a:pt x="92880" y="469817"/>
                    </a:cubicBezTo>
                    <a:lnTo>
                      <a:pt x="94673" y="472787"/>
                    </a:lnTo>
                    <a:cubicBezTo>
                      <a:pt x="95626" y="474412"/>
                      <a:pt x="96130" y="476205"/>
                      <a:pt x="96130" y="478110"/>
                    </a:cubicBezTo>
                    <a:lnTo>
                      <a:pt x="96130" y="479567"/>
                    </a:lnTo>
                    <a:cubicBezTo>
                      <a:pt x="96130" y="482369"/>
                      <a:pt x="95010" y="484891"/>
                      <a:pt x="93216" y="486740"/>
                    </a:cubicBezTo>
                    <a:cubicBezTo>
                      <a:pt x="93216" y="486964"/>
                      <a:pt x="93216" y="487244"/>
                      <a:pt x="93216" y="487468"/>
                    </a:cubicBezTo>
                    <a:lnTo>
                      <a:pt x="93216" y="488197"/>
                    </a:lnTo>
                    <a:lnTo>
                      <a:pt x="94505" y="489486"/>
                    </a:lnTo>
                    <a:cubicBezTo>
                      <a:pt x="97643" y="492624"/>
                      <a:pt x="98428" y="497443"/>
                      <a:pt x="96410" y="501422"/>
                    </a:cubicBezTo>
                    <a:lnTo>
                      <a:pt x="95682" y="502879"/>
                    </a:lnTo>
                    <a:cubicBezTo>
                      <a:pt x="95570" y="503103"/>
                      <a:pt x="95458" y="503327"/>
                      <a:pt x="95346" y="503495"/>
                    </a:cubicBezTo>
                    <a:lnTo>
                      <a:pt x="95346" y="506129"/>
                    </a:lnTo>
                    <a:cubicBezTo>
                      <a:pt x="95346" y="507194"/>
                      <a:pt x="95178" y="508202"/>
                      <a:pt x="94898" y="509211"/>
                    </a:cubicBezTo>
                    <a:cubicBezTo>
                      <a:pt x="94954" y="509267"/>
                      <a:pt x="94954" y="509323"/>
                      <a:pt x="95010" y="509379"/>
                    </a:cubicBezTo>
                    <a:lnTo>
                      <a:pt x="96467" y="512237"/>
                    </a:lnTo>
                    <a:cubicBezTo>
                      <a:pt x="97195" y="513694"/>
                      <a:pt x="97531" y="515263"/>
                      <a:pt x="97531" y="516832"/>
                    </a:cubicBezTo>
                    <a:lnTo>
                      <a:pt x="97699" y="520026"/>
                    </a:lnTo>
                    <a:cubicBezTo>
                      <a:pt x="98036" y="521091"/>
                      <a:pt x="98260" y="522212"/>
                      <a:pt x="98260" y="523332"/>
                    </a:cubicBezTo>
                    <a:lnTo>
                      <a:pt x="98428" y="525069"/>
                    </a:lnTo>
                    <a:lnTo>
                      <a:pt x="98764" y="526134"/>
                    </a:lnTo>
                    <a:lnTo>
                      <a:pt x="100333" y="528768"/>
                    </a:lnTo>
                    <a:cubicBezTo>
                      <a:pt x="100445" y="528992"/>
                      <a:pt x="100613" y="529216"/>
                      <a:pt x="100725" y="529496"/>
                    </a:cubicBezTo>
                    <a:lnTo>
                      <a:pt x="102182" y="532354"/>
                    </a:lnTo>
                    <a:cubicBezTo>
                      <a:pt x="102911" y="533811"/>
                      <a:pt x="103247" y="535380"/>
                      <a:pt x="103247" y="536949"/>
                    </a:cubicBezTo>
                    <a:lnTo>
                      <a:pt x="103247" y="538406"/>
                    </a:lnTo>
                    <a:cubicBezTo>
                      <a:pt x="103247" y="541152"/>
                      <a:pt x="102182" y="543786"/>
                      <a:pt x="100221" y="545691"/>
                    </a:cubicBezTo>
                    <a:lnTo>
                      <a:pt x="99493" y="546420"/>
                    </a:lnTo>
                    <a:cubicBezTo>
                      <a:pt x="98260" y="547652"/>
                      <a:pt x="96747" y="548549"/>
                      <a:pt x="95122" y="549053"/>
                    </a:cubicBezTo>
                    <a:cubicBezTo>
                      <a:pt x="94954" y="549334"/>
                      <a:pt x="94786" y="549558"/>
                      <a:pt x="94617" y="549782"/>
                    </a:cubicBezTo>
                    <a:cubicBezTo>
                      <a:pt x="94561" y="550679"/>
                      <a:pt x="94393" y="551575"/>
                      <a:pt x="94113" y="552472"/>
                    </a:cubicBezTo>
                    <a:lnTo>
                      <a:pt x="93385" y="554601"/>
                    </a:lnTo>
                    <a:cubicBezTo>
                      <a:pt x="93272" y="554881"/>
                      <a:pt x="93160" y="555162"/>
                      <a:pt x="93048" y="555442"/>
                    </a:cubicBezTo>
                    <a:cubicBezTo>
                      <a:pt x="93104" y="555610"/>
                      <a:pt x="93104" y="555834"/>
                      <a:pt x="93104" y="556002"/>
                    </a:cubicBezTo>
                    <a:lnTo>
                      <a:pt x="94057" y="556731"/>
                    </a:lnTo>
                    <a:cubicBezTo>
                      <a:pt x="94449" y="557011"/>
                      <a:pt x="94841" y="557347"/>
                      <a:pt x="95178" y="557683"/>
                    </a:cubicBezTo>
                    <a:lnTo>
                      <a:pt x="97307" y="559813"/>
                    </a:lnTo>
                    <a:cubicBezTo>
                      <a:pt x="98092" y="560597"/>
                      <a:pt x="98764" y="561494"/>
                      <a:pt x="99212" y="562502"/>
                    </a:cubicBezTo>
                    <a:lnTo>
                      <a:pt x="99941" y="563959"/>
                    </a:lnTo>
                    <a:cubicBezTo>
                      <a:pt x="100669" y="565416"/>
                      <a:pt x="101062" y="566985"/>
                      <a:pt x="101062" y="568610"/>
                    </a:cubicBezTo>
                    <a:lnTo>
                      <a:pt x="101062" y="569843"/>
                    </a:lnTo>
                    <a:cubicBezTo>
                      <a:pt x="101118" y="570011"/>
                      <a:pt x="101174" y="570179"/>
                      <a:pt x="101230" y="570348"/>
                    </a:cubicBezTo>
                    <a:lnTo>
                      <a:pt x="101958" y="572477"/>
                    </a:lnTo>
                    <a:cubicBezTo>
                      <a:pt x="102294" y="573542"/>
                      <a:pt x="102463" y="574606"/>
                      <a:pt x="102463" y="575727"/>
                    </a:cubicBezTo>
                    <a:lnTo>
                      <a:pt x="102463" y="576231"/>
                    </a:lnTo>
                    <a:cubicBezTo>
                      <a:pt x="102575" y="576456"/>
                      <a:pt x="102687" y="576680"/>
                      <a:pt x="102799" y="576904"/>
                    </a:cubicBezTo>
                    <a:lnTo>
                      <a:pt x="103527" y="578361"/>
                    </a:lnTo>
                    <a:cubicBezTo>
                      <a:pt x="104256" y="579818"/>
                      <a:pt x="104592" y="581387"/>
                      <a:pt x="104592" y="582956"/>
                    </a:cubicBezTo>
                    <a:lnTo>
                      <a:pt x="104592" y="583684"/>
                    </a:lnTo>
                    <a:cubicBezTo>
                      <a:pt x="104592" y="583684"/>
                      <a:pt x="104592" y="583740"/>
                      <a:pt x="104592" y="583740"/>
                    </a:cubicBezTo>
                    <a:cubicBezTo>
                      <a:pt x="106777" y="585646"/>
                      <a:pt x="108178" y="588448"/>
                      <a:pt x="108178" y="591586"/>
                    </a:cubicBezTo>
                    <a:lnTo>
                      <a:pt x="108178" y="593715"/>
                    </a:lnTo>
                    <a:cubicBezTo>
                      <a:pt x="108178" y="594836"/>
                      <a:pt x="108010" y="595957"/>
                      <a:pt x="107618" y="597021"/>
                    </a:cubicBezTo>
                    <a:lnTo>
                      <a:pt x="106889" y="599151"/>
                    </a:lnTo>
                    <a:cubicBezTo>
                      <a:pt x="106834" y="599263"/>
                      <a:pt x="106834" y="599375"/>
                      <a:pt x="106777" y="599487"/>
                    </a:cubicBezTo>
                    <a:cubicBezTo>
                      <a:pt x="108571" y="599935"/>
                      <a:pt x="110252" y="600888"/>
                      <a:pt x="111597" y="602233"/>
                    </a:cubicBezTo>
                    <a:lnTo>
                      <a:pt x="113054" y="603690"/>
                    </a:lnTo>
                    <a:cubicBezTo>
                      <a:pt x="114511" y="605147"/>
                      <a:pt x="115519" y="606996"/>
                      <a:pt x="115912" y="609013"/>
                    </a:cubicBezTo>
                    <a:cubicBezTo>
                      <a:pt x="116136" y="609350"/>
                      <a:pt x="116304" y="609630"/>
                      <a:pt x="116472" y="609966"/>
                    </a:cubicBezTo>
                    <a:lnTo>
                      <a:pt x="118601" y="614225"/>
                    </a:lnTo>
                    <a:lnTo>
                      <a:pt x="120282" y="615906"/>
                    </a:lnTo>
                    <a:cubicBezTo>
                      <a:pt x="122132" y="617811"/>
                      <a:pt x="123252" y="620333"/>
                      <a:pt x="123308" y="622967"/>
                    </a:cubicBezTo>
                    <a:cubicBezTo>
                      <a:pt x="123869" y="623863"/>
                      <a:pt x="124261" y="624872"/>
                      <a:pt x="124485" y="625881"/>
                    </a:cubicBezTo>
                    <a:cubicBezTo>
                      <a:pt x="126054" y="627730"/>
                      <a:pt x="126895" y="630083"/>
                      <a:pt x="126895" y="632549"/>
                    </a:cubicBezTo>
                    <a:lnTo>
                      <a:pt x="127007" y="632829"/>
                    </a:lnTo>
                    <a:cubicBezTo>
                      <a:pt x="127119" y="632997"/>
                      <a:pt x="127231" y="633165"/>
                      <a:pt x="127343" y="633334"/>
                    </a:cubicBezTo>
                    <a:lnTo>
                      <a:pt x="128912" y="635351"/>
                    </a:lnTo>
                    <a:cubicBezTo>
                      <a:pt x="130874" y="637312"/>
                      <a:pt x="131938" y="639946"/>
                      <a:pt x="131938" y="642692"/>
                    </a:cubicBezTo>
                    <a:lnTo>
                      <a:pt x="132106" y="645886"/>
                    </a:lnTo>
                    <a:cubicBezTo>
                      <a:pt x="132443" y="646951"/>
                      <a:pt x="132611" y="648015"/>
                      <a:pt x="132611" y="649136"/>
                    </a:cubicBezTo>
                    <a:lnTo>
                      <a:pt x="132611" y="649360"/>
                    </a:lnTo>
                    <a:lnTo>
                      <a:pt x="134012" y="651658"/>
                    </a:lnTo>
                    <a:cubicBezTo>
                      <a:pt x="134628" y="652666"/>
                      <a:pt x="135076" y="653787"/>
                      <a:pt x="135300" y="654964"/>
                    </a:cubicBezTo>
                    <a:lnTo>
                      <a:pt x="135525" y="655973"/>
                    </a:lnTo>
                    <a:lnTo>
                      <a:pt x="136253" y="656365"/>
                    </a:lnTo>
                    <a:cubicBezTo>
                      <a:pt x="138719" y="657598"/>
                      <a:pt x="140568" y="659727"/>
                      <a:pt x="141408" y="662361"/>
                    </a:cubicBezTo>
                    <a:lnTo>
                      <a:pt x="142137" y="664490"/>
                    </a:lnTo>
                    <a:cubicBezTo>
                      <a:pt x="143258" y="667909"/>
                      <a:pt x="142585" y="671607"/>
                      <a:pt x="140288" y="674353"/>
                    </a:cubicBezTo>
                    <a:cubicBezTo>
                      <a:pt x="137990" y="677099"/>
                      <a:pt x="134460" y="678444"/>
                      <a:pt x="130874" y="677939"/>
                    </a:cubicBezTo>
                    <a:lnTo>
                      <a:pt x="125830" y="677211"/>
                    </a:lnTo>
                    <a:cubicBezTo>
                      <a:pt x="124990" y="677099"/>
                      <a:pt x="124149" y="676875"/>
                      <a:pt x="123364" y="676538"/>
                    </a:cubicBezTo>
                    <a:cubicBezTo>
                      <a:pt x="122188" y="676426"/>
                      <a:pt x="121067" y="676090"/>
                      <a:pt x="120002" y="675642"/>
                    </a:cubicBezTo>
                    <a:cubicBezTo>
                      <a:pt x="118938" y="676314"/>
                      <a:pt x="117817" y="676818"/>
                      <a:pt x="116584" y="677099"/>
                    </a:cubicBezTo>
                    <a:lnTo>
                      <a:pt x="113838" y="677715"/>
                    </a:lnTo>
                    <a:cubicBezTo>
                      <a:pt x="112717" y="679116"/>
                      <a:pt x="111260" y="680237"/>
                      <a:pt x="109523" y="680909"/>
                    </a:cubicBezTo>
                    <a:lnTo>
                      <a:pt x="107674" y="681638"/>
                    </a:lnTo>
                    <a:cubicBezTo>
                      <a:pt x="107170" y="682030"/>
                      <a:pt x="106553" y="682422"/>
                      <a:pt x="105993" y="682702"/>
                    </a:cubicBezTo>
                    <a:lnTo>
                      <a:pt x="104928" y="683207"/>
                    </a:lnTo>
                    <a:lnTo>
                      <a:pt x="103807" y="686569"/>
                    </a:lnTo>
                    <a:lnTo>
                      <a:pt x="103807" y="688474"/>
                    </a:lnTo>
                    <a:cubicBezTo>
                      <a:pt x="103807" y="690379"/>
                      <a:pt x="103303" y="692229"/>
                      <a:pt x="102294" y="693798"/>
                    </a:cubicBezTo>
                    <a:cubicBezTo>
                      <a:pt x="101286" y="696319"/>
                      <a:pt x="99268" y="698393"/>
                      <a:pt x="96691" y="699458"/>
                    </a:cubicBezTo>
                    <a:cubicBezTo>
                      <a:pt x="92824" y="701027"/>
                      <a:pt x="88397" y="700186"/>
                      <a:pt x="85427" y="697216"/>
                    </a:cubicBezTo>
                    <a:lnTo>
                      <a:pt x="84699" y="696488"/>
                    </a:lnTo>
                    <a:cubicBezTo>
                      <a:pt x="84531" y="696319"/>
                      <a:pt x="84306" y="696095"/>
                      <a:pt x="84138" y="695871"/>
                    </a:cubicBezTo>
                    <a:lnTo>
                      <a:pt x="83522" y="696488"/>
                    </a:lnTo>
                    <a:cubicBezTo>
                      <a:pt x="81561" y="698449"/>
                      <a:pt x="78927" y="699514"/>
                      <a:pt x="76181" y="699514"/>
                    </a:cubicBezTo>
                    <a:lnTo>
                      <a:pt x="73940" y="699514"/>
                    </a:lnTo>
                    <a:cubicBezTo>
                      <a:pt x="72707" y="700914"/>
                      <a:pt x="71138" y="701979"/>
                      <a:pt x="69345" y="702596"/>
                    </a:cubicBezTo>
                    <a:lnTo>
                      <a:pt x="67215" y="703324"/>
                    </a:lnTo>
                    <a:cubicBezTo>
                      <a:pt x="66991" y="703380"/>
                      <a:pt x="66767" y="703436"/>
                      <a:pt x="66543" y="703492"/>
                    </a:cubicBezTo>
                    <a:lnTo>
                      <a:pt x="66543" y="703492"/>
                    </a:lnTo>
                    <a:lnTo>
                      <a:pt x="65254" y="706014"/>
                    </a:lnTo>
                    <a:cubicBezTo>
                      <a:pt x="65086" y="706406"/>
                      <a:pt x="64861" y="706742"/>
                      <a:pt x="64637" y="707135"/>
                    </a:cubicBezTo>
                    <a:lnTo>
                      <a:pt x="63180" y="709264"/>
                    </a:lnTo>
                    <a:cubicBezTo>
                      <a:pt x="62788" y="709824"/>
                      <a:pt x="62396" y="710385"/>
                      <a:pt x="61891" y="710833"/>
                    </a:cubicBezTo>
                    <a:lnTo>
                      <a:pt x="61331" y="711450"/>
                    </a:lnTo>
                    <a:cubicBezTo>
                      <a:pt x="61331" y="712570"/>
                      <a:pt x="61163" y="713691"/>
                      <a:pt x="60827" y="714700"/>
                    </a:cubicBezTo>
                    <a:lnTo>
                      <a:pt x="60098" y="716829"/>
                    </a:lnTo>
                    <a:cubicBezTo>
                      <a:pt x="59370" y="719014"/>
                      <a:pt x="57913" y="720864"/>
                      <a:pt x="56008" y="722153"/>
                    </a:cubicBezTo>
                    <a:lnTo>
                      <a:pt x="55447" y="722545"/>
                    </a:lnTo>
                    <a:cubicBezTo>
                      <a:pt x="55840" y="724730"/>
                      <a:pt x="55503" y="726972"/>
                      <a:pt x="54495" y="728933"/>
                    </a:cubicBezTo>
                    <a:lnTo>
                      <a:pt x="54158" y="729606"/>
                    </a:lnTo>
                    <a:lnTo>
                      <a:pt x="54158" y="731455"/>
                    </a:lnTo>
                    <a:cubicBezTo>
                      <a:pt x="54158" y="732295"/>
                      <a:pt x="54046" y="733136"/>
                      <a:pt x="53878" y="733976"/>
                    </a:cubicBezTo>
                    <a:lnTo>
                      <a:pt x="53486" y="735602"/>
                    </a:lnTo>
                    <a:lnTo>
                      <a:pt x="53486" y="740085"/>
                    </a:lnTo>
                    <a:cubicBezTo>
                      <a:pt x="53486" y="742830"/>
                      <a:pt x="52421" y="745464"/>
                      <a:pt x="50460" y="747425"/>
                    </a:cubicBezTo>
                    <a:lnTo>
                      <a:pt x="49003" y="748882"/>
                    </a:lnTo>
                    <a:cubicBezTo>
                      <a:pt x="46089" y="751796"/>
                      <a:pt x="41718" y="752693"/>
                      <a:pt x="37908" y="751180"/>
                    </a:cubicBezTo>
                    <a:lnTo>
                      <a:pt x="37684" y="751180"/>
                    </a:lnTo>
                    <a:lnTo>
                      <a:pt x="37684" y="755215"/>
                    </a:lnTo>
                    <a:cubicBezTo>
                      <a:pt x="37684" y="756335"/>
                      <a:pt x="37515" y="757400"/>
                      <a:pt x="37179" y="758465"/>
                    </a:cubicBezTo>
                    <a:lnTo>
                      <a:pt x="36451" y="760650"/>
                    </a:lnTo>
                    <a:cubicBezTo>
                      <a:pt x="36283" y="761099"/>
                      <a:pt x="36114" y="761547"/>
                      <a:pt x="35890" y="761995"/>
                    </a:cubicBezTo>
                    <a:lnTo>
                      <a:pt x="35554" y="763116"/>
                    </a:lnTo>
                    <a:cubicBezTo>
                      <a:pt x="35554" y="765862"/>
                      <a:pt x="34489" y="768495"/>
                      <a:pt x="32528" y="770401"/>
                    </a:cubicBezTo>
                    <a:lnTo>
                      <a:pt x="31799" y="771129"/>
                    </a:lnTo>
                    <a:cubicBezTo>
                      <a:pt x="30679" y="772250"/>
                      <a:pt x="29390" y="773034"/>
                      <a:pt x="27933" y="773595"/>
                    </a:cubicBezTo>
                    <a:lnTo>
                      <a:pt x="27485" y="774043"/>
                    </a:lnTo>
                    <a:cubicBezTo>
                      <a:pt x="27148" y="774379"/>
                      <a:pt x="26812" y="774660"/>
                      <a:pt x="26476" y="774884"/>
                    </a:cubicBezTo>
                    <a:cubicBezTo>
                      <a:pt x="26644" y="775164"/>
                      <a:pt x="26756" y="775500"/>
                      <a:pt x="26868" y="775780"/>
                    </a:cubicBezTo>
                    <a:lnTo>
                      <a:pt x="28325" y="779367"/>
                    </a:lnTo>
                    <a:cubicBezTo>
                      <a:pt x="28605" y="780039"/>
                      <a:pt x="28830" y="780768"/>
                      <a:pt x="28942" y="781496"/>
                    </a:cubicBezTo>
                    <a:lnTo>
                      <a:pt x="29782" y="785867"/>
                    </a:lnTo>
                    <a:cubicBezTo>
                      <a:pt x="29894" y="786091"/>
                      <a:pt x="30006" y="786259"/>
                      <a:pt x="30118" y="786483"/>
                    </a:cubicBezTo>
                    <a:lnTo>
                      <a:pt x="32584" y="791415"/>
                    </a:lnTo>
                    <a:lnTo>
                      <a:pt x="36338" y="796402"/>
                    </a:lnTo>
                    <a:cubicBezTo>
                      <a:pt x="37684" y="798195"/>
                      <a:pt x="38412" y="800381"/>
                      <a:pt x="38412" y="802622"/>
                    </a:cubicBezTo>
                    <a:lnTo>
                      <a:pt x="38412" y="803351"/>
                    </a:lnTo>
                    <a:cubicBezTo>
                      <a:pt x="38412" y="807049"/>
                      <a:pt x="36451" y="810299"/>
                      <a:pt x="33537" y="812149"/>
                    </a:cubicBezTo>
                    <a:cubicBezTo>
                      <a:pt x="33537" y="812205"/>
                      <a:pt x="33593" y="812261"/>
                      <a:pt x="33593" y="812261"/>
                    </a:cubicBezTo>
                    <a:lnTo>
                      <a:pt x="34265" y="814278"/>
                    </a:lnTo>
                    <a:cubicBezTo>
                      <a:pt x="34882" y="814950"/>
                      <a:pt x="35386" y="815679"/>
                      <a:pt x="35778" y="816463"/>
                    </a:cubicBezTo>
                    <a:cubicBezTo>
                      <a:pt x="36058" y="816631"/>
                      <a:pt x="36395" y="816800"/>
                      <a:pt x="36675" y="817024"/>
                    </a:cubicBezTo>
                    <a:lnTo>
                      <a:pt x="38524" y="817976"/>
                    </a:lnTo>
                    <a:lnTo>
                      <a:pt x="44632" y="820274"/>
                    </a:lnTo>
                    <a:cubicBezTo>
                      <a:pt x="45361" y="820554"/>
                      <a:pt x="46089" y="820890"/>
                      <a:pt x="46762" y="821339"/>
                    </a:cubicBezTo>
                    <a:lnTo>
                      <a:pt x="47546" y="821899"/>
                    </a:lnTo>
                    <a:lnTo>
                      <a:pt x="51020" y="822908"/>
                    </a:lnTo>
                    <a:cubicBezTo>
                      <a:pt x="51637" y="823076"/>
                      <a:pt x="52197" y="823300"/>
                      <a:pt x="52813" y="823580"/>
                    </a:cubicBezTo>
                    <a:lnTo>
                      <a:pt x="54270" y="824309"/>
                    </a:lnTo>
                    <a:cubicBezTo>
                      <a:pt x="55279" y="824813"/>
                      <a:pt x="56176" y="825485"/>
                      <a:pt x="56960" y="826270"/>
                    </a:cubicBezTo>
                    <a:lnTo>
                      <a:pt x="59090" y="828399"/>
                    </a:lnTo>
                    <a:cubicBezTo>
                      <a:pt x="59762" y="829072"/>
                      <a:pt x="60379" y="829856"/>
                      <a:pt x="60827" y="830697"/>
                    </a:cubicBezTo>
                    <a:lnTo>
                      <a:pt x="65142" y="833387"/>
                    </a:lnTo>
                    <a:cubicBezTo>
                      <a:pt x="66375" y="834171"/>
                      <a:pt x="67439" y="835180"/>
                      <a:pt x="68280" y="836413"/>
                    </a:cubicBezTo>
                    <a:lnTo>
                      <a:pt x="69737" y="838542"/>
                    </a:lnTo>
                    <a:cubicBezTo>
                      <a:pt x="70297" y="839383"/>
                      <a:pt x="70745" y="840335"/>
                      <a:pt x="71026" y="841344"/>
                    </a:cubicBezTo>
                    <a:lnTo>
                      <a:pt x="71138" y="841456"/>
                    </a:lnTo>
                    <a:cubicBezTo>
                      <a:pt x="71698" y="841848"/>
                      <a:pt x="72203" y="842241"/>
                      <a:pt x="72707" y="842745"/>
                    </a:cubicBezTo>
                    <a:lnTo>
                      <a:pt x="76293" y="846331"/>
                    </a:lnTo>
                    <a:cubicBezTo>
                      <a:pt x="80328" y="850366"/>
                      <a:pt x="80328" y="856922"/>
                      <a:pt x="76293" y="860957"/>
                    </a:cubicBezTo>
                    <a:lnTo>
                      <a:pt x="76293" y="860957"/>
                    </a:lnTo>
                    <a:lnTo>
                      <a:pt x="76013" y="861405"/>
                    </a:lnTo>
                    <a:cubicBezTo>
                      <a:pt x="76293" y="862358"/>
                      <a:pt x="76461" y="863367"/>
                      <a:pt x="76461" y="864431"/>
                    </a:cubicBezTo>
                    <a:lnTo>
                      <a:pt x="76461" y="865160"/>
                    </a:lnTo>
                    <a:cubicBezTo>
                      <a:pt x="76461" y="866785"/>
                      <a:pt x="76069" y="868354"/>
                      <a:pt x="75396" y="869755"/>
                    </a:cubicBezTo>
                    <a:lnTo>
                      <a:pt x="74668" y="871212"/>
                    </a:lnTo>
                    <a:cubicBezTo>
                      <a:pt x="74332" y="871884"/>
                      <a:pt x="73940" y="872501"/>
                      <a:pt x="73491" y="873061"/>
                    </a:cubicBezTo>
                    <a:cubicBezTo>
                      <a:pt x="74276" y="873229"/>
                      <a:pt x="75060" y="873509"/>
                      <a:pt x="75789" y="873902"/>
                    </a:cubicBezTo>
                    <a:lnTo>
                      <a:pt x="77246" y="874630"/>
                    </a:lnTo>
                    <a:cubicBezTo>
                      <a:pt x="79711" y="875863"/>
                      <a:pt x="81561" y="877992"/>
                      <a:pt x="82401" y="880570"/>
                    </a:cubicBezTo>
                    <a:lnTo>
                      <a:pt x="83130" y="882699"/>
                    </a:lnTo>
                    <a:cubicBezTo>
                      <a:pt x="83690" y="884324"/>
                      <a:pt x="83802" y="886006"/>
                      <a:pt x="83522" y="887687"/>
                    </a:cubicBezTo>
                    <a:lnTo>
                      <a:pt x="83242" y="889480"/>
                    </a:lnTo>
                    <a:lnTo>
                      <a:pt x="83858" y="891329"/>
                    </a:lnTo>
                    <a:cubicBezTo>
                      <a:pt x="85315" y="895756"/>
                      <a:pt x="83690" y="900631"/>
                      <a:pt x="79767" y="903209"/>
                    </a:cubicBezTo>
                    <a:lnTo>
                      <a:pt x="77414" y="904834"/>
                    </a:lnTo>
                    <a:cubicBezTo>
                      <a:pt x="77246" y="904946"/>
                      <a:pt x="77134" y="905002"/>
                      <a:pt x="76966" y="905114"/>
                    </a:cubicBezTo>
                    <a:cubicBezTo>
                      <a:pt x="76966" y="905675"/>
                      <a:pt x="76910" y="906291"/>
                      <a:pt x="76797" y="906851"/>
                    </a:cubicBezTo>
                    <a:cubicBezTo>
                      <a:pt x="76797" y="906851"/>
                      <a:pt x="76797" y="906851"/>
                      <a:pt x="76854" y="906908"/>
                    </a:cubicBezTo>
                    <a:lnTo>
                      <a:pt x="78311" y="908365"/>
                    </a:lnTo>
                    <a:cubicBezTo>
                      <a:pt x="78983" y="909037"/>
                      <a:pt x="79599" y="909822"/>
                      <a:pt x="80048" y="910662"/>
                    </a:cubicBezTo>
                    <a:lnTo>
                      <a:pt x="82065" y="911054"/>
                    </a:lnTo>
                    <a:lnTo>
                      <a:pt x="83914" y="911054"/>
                    </a:lnTo>
                    <a:cubicBezTo>
                      <a:pt x="85203" y="911054"/>
                      <a:pt x="86548" y="911278"/>
                      <a:pt x="87725" y="911783"/>
                    </a:cubicBezTo>
                    <a:lnTo>
                      <a:pt x="91311" y="913240"/>
                    </a:lnTo>
                    <a:cubicBezTo>
                      <a:pt x="92600" y="913744"/>
                      <a:pt x="93777" y="914529"/>
                      <a:pt x="94786" y="915537"/>
                    </a:cubicBezTo>
                    <a:lnTo>
                      <a:pt x="95514" y="916266"/>
                    </a:lnTo>
                    <a:cubicBezTo>
                      <a:pt x="97475" y="918227"/>
                      <a:pt x="98540" y="920861"/>
                      <a:pt x="98540" y="923551"/>
                    </a:cubicBezTo>
                    <a:lnTo>
                      <a:pt x="98540" y="925008"/>
                    </a:lnTo>
                    <a:cubicBezTo>
                      <a:pt x="98540" y="926296"/>
                      <a:pt x="98316" y="927585"/>
                      <a:pt x="97811" y="928818"/>
                    </a:cubicBezTo>
                    <a:cubicBezTo>
                      <a:pt x="97755" y="930275"/>
                      <a:pt x="97419" y="931732"/>
                      <a:pt x="96859" y="933021"/>
                    </a:cubicBezTo>
                    <a:cubicBezTo>
                      <a:pt x="97083" y="933357"/>
                      <a:pt x="97307" y="933693"/>
                      <a:pt x="97475" y="934086"/>
                    </a:cubicBezTo>
                    <a:lnTo>
                      <a:pt x="98204" y="935543"/>
                    </a:lnTo>
                    <a:cubicBezTo>
                      <a:pt x="98932" y="937000"/>
                      <a:pt x="99268" y="938569"/>
                      <a:pt x="99268" y="940138"/>
                    </a:cubicBezTo>
                    <a:lnTo>
                      <a:pt x="99268" y="942267"/>
                    </a:lnTo>
                    <a:cubicBezTo>
                      <a:pt x="99268" y="943836"/>
                      <a:pt x="98932" y="945405"/>
                      <a:pt x="98204" y="946806"/>
                    </a:cubicBezTo>
                    <a:lnTo>
                      <a:pt x="98708" y="948375"/>
                    </a:lnTo>
                    <a:cubicBezTo>
                      <a:pt x="99044" y="949440"/>
                      <a:pt x="99212" y="950505"/>
                      <a:pt x="99212" y="951625"/>
                    </a:cubicBezTo>
                    <a:lnTo>
                      <a:pt x="99212" y="953082"/>
                    </a:lnTo>
                    <a:cubicBezTo>
                      <a:pt x="99212" y="955828"/>
                      <a:pt x="98148" y="958462"/>
                      <a:pt x="96186" y="960367"/>
                    </a:cubicBezTo>
                    <a:lnTo>
                      <a:pt x="95906" y="960647"/>
                    </a:lnTo>
                    <a:cubicBezTo>
                      <a:pt x="93889" y="964570"/>
                      <a:pt x="89798" y="966699"/>
                      <a:pt x="85595" y="966251"/>
                    </a:cubicBezTo>
                    <a:cubicBezTo>
                      <a:pt x="85371" y="966363"/>
                      <a:pt x="85147" y="966419"/>
                      <a:pt x="84923" y="966475"/>
                    </a:cubicBezTo>
                    <a:lnTo>
                      <a:pt x="82793" y="967204"/>
                    </a:lnTo>
                    <a:cubicBezTo>
                      <a:pt x="82513" y="967316"/>
                      <a:pt x="82233" y="967372"/>
                      <a:pt x="81953" y="967428"/>
                    </a:cubicBezTo>
                    <a:cubicBezTo>
                      <a:pt x="81841" y="968773"/>
                      <a:pt x="81505" y="970118"/>
                      <a:pt x="80888" y="971350"/>
                    </a:cubicBezTo>
                    <a:lnTo>
                      <a:pt x="80160" y="972807"/>
                    </a:lnTo>
                    <a:cubicBezTo>
                      <a:pt x="79263" y="974545"/>
                      <a:pt x="77918" y="976058"/>
                      <a:pt x="76237" y="977066"/>
                    </a:cubicBezTo>
                    <a:lnTo>
                      <a:pt x="73715" y="978579"/>
                    </a:lnTo>
                    <a:lnTo>
                      <a:pt x="72483" y="979812"/>
                    </a:lnTo>
                    <a:cubicBezTo>
                      <a:pt x="71866" y="980428"/>
                      <a:pt x="71194" y="980933"/>
                      <a:pt x="70465" y="981381"/>
                    </a:cubicBezTo>
                    <a:lnTo>
                      <a:pt x="66879" y="983511"/>
                    </a:lnTo>
                    <a:cubicBezTo>
                      <a:pt x="66262" y="983903"/>
                      <a:pt x="65590" y="984183"/>
                      <a:pt x="64974" y="984407"/>
                    </a:cubicBezTo>
                    <a:cubicBezTo>
                      <a:pt x="65030" y="984519"/>
                      <a:pt x="65086" y="984575"/>
                      <a:pt x="65142" y="984687"/>
                    </a:cubicBezTo>
                    <a:lnTo>
                      <a:pt x="65590" y="985360"/>
                    </a:lnTo>
                    <a:lnTo>
                      <a:pt x="67047" y="986481"/>
                    </a:lnTo>
                    <a:cubicBezTo>
                      <a:pt x="69625" y="988442"/>
                      <a:pt x="71194" y="991468"/>
                      <a:pt x="71194" y="994774"/>
                    </a:cubicBezTo>
                    <a:lnTo>
                      <a:pt x="71194" y="995502"/>
                    </a:lnTo>
                    <a:cubicBezTo>
                      <a:pt x="71194" y="995559"/>
                      <a:pt x="71194" y="995671"/>
                      <a:pt x="71194" y="995727"/>
                    </a:cubicBezTo>
                    <a:cubicBezTo>
                      <a:pt x="72034" y="996343"/>
                      <a:pt x="72819" y="997071"/>
                      <a:pt x="73435" y="997912"/>
                    </a:cubicBezTo>
                    <a:lnTo>
                      <a:pt x="75565" y="1000770"/>
                    </a:lnTo>
                    <a:cubicBezTo>
                      <a:pt x="77358" y="1003180"/>
                      <a:pt x="78030" y="1006262"/>
                      <a:pt x="77414" y="1009232"/>
                    </a:cubicBezTo>
                    <a:lnTo>
                      <a:pt x="77638" y="1009568"/>
                    </a:lnTo>
                    <a:cubicBezTo>
                      <a:pt x="78591" y="1011193"/>
                      <a:pt x="79095" y="1013042"/>
                      <a:pt x="79095" y="1014891"/>
                    </a:cubicBezTo>
                    <a:lnTo>
                      <a:pt x="79095" y="1016741"/>
                    </a:lnTo>
                    <a:lnTo>
                      <a:pt x="79599" y="1019318"/>
                    </a:lnTo>
                    <a:cubicBezTo>
                      <a:pt x="80272" y="1022737"/>
                      <a:pt x="79207" y="1026099"/>
                      <a:pt x="76910" y="1028509"/>
                    </a:cubicBezTo>
                    <a:cubicBezTo>
                      <a:pt x="76910" y="1028509"/>
                      <a:pt x="76910" y="1028509"/>
                      <a:pt x="76910" y="1028509"/>
                    </a:cubicBezTo>
                    <a:lnTo>
                      <a:pt x="76910" y="1029965"/>
                    </a:lnTo>
                    <a:cubicBezTo>
                      <a:pt x="76910" y="1030133"/>
                      <a:pt x="76910" y="1030246"/>
                      <a:pt x="76910" y="1030414"/>
                    </a:cubicBezTo>
                    <a:cubicBezTo>
                      <a:pt x="78198" y="1030918"/>
                      <a:pt x="79375" y="1031703"/>
                      <a:pt x="80384" y="1032711"/>
                    </a:cubicBezTo>
                    <a:lnTo>
                      <a:pt x="81112" y="1033440"/>
                    </a:lnTo>
                    <a:cubicBezTo>
                      <a:pt x="83410" y="1035737"/>
                      <a:pt x="84475" y="1038987"/>
                      <a:pt x="84026" y="1042126"/>
                    </a:cubicBezTo>
                    <a:cubicBezTo>
                      <a:pt x="84755" y="1042910"/>
                      <a:pt x="85427" y="1043751"/>
                      <a:pt x="85875" y="1044759"/>
                    </a:cubicBezTo>
                    <a:lnTo>
                      <a:pt x="87332" y="1047617"/>
                    </a:lnTo>
                    <a:cubicBezTo>
                      <a:pt x="88789" y="1050531"/>
                      <a:pt x="88789" y="1053949"/>
                      <a:pt x="87332" y="1056863"/>
                    </a:cubicBezTo>
                    <a:lnTo>
                      <a:pt x="86604" y="1058320"/>
                    </a:lnTo>
                    <a:cubicBezTo>
                      <a:pt x="85595" y="1060338"/>
                      <a:pt x="83970" y="1061963"/>
                      <a:pt x="82009" y="1062971"/>
                    </a:cubicBezTo>
                    <a:lnTo>
                      <a:pt x="80552" y="1063700"/>
                    </a:lnTo>
                    <a:cubicBezTo>
                      <a:pt x="79711" y="1064092"/>
                      <a:pt x="78871" y="1064428"/>
                      <a:pt x="77974" y="1064597"/>
                    </a:cubicBezTo>
                    <a:lnTo>
                      <a:pt x="76854" y="1064821"/>
                    </a:lnTo>
                    <a:cubicBezTo>
                      <a:pt x="76685" y="1064933"/>
                      <a:pt x="76517" y="1065045"/>
                      <a:pt x="76293" y="1065101"/>
                    </a:cubicBezTo>
                    <a:cubicBezTo>
                      <a:pt x="75509" y="1065941"/>
                      <a:pt x="74612" y="1066614"/>
                      <a:pt x="73603" y="1067174"/>
                    </a:cubicBezTo>
                    <a:cubicBezTo>
                      <a:pt x="72483" y="1069304"/>
                      <a:pt x="70577" y="1071041"/>
                      <a:pt x="68336" y="1071937"/>
                    </a:cubicBezTo>
                    <a:cubicBezTo>
                      <a:pt x="67327" y="1072554"/>
                      <a:pt x="66206" y="1072946"/>
                      <a:pt x="65086" y="1073170"/>
                    </a:cubicBezTo>
                    <a:lnTo>
                      <a:pt x="61499" y="1073899"/>
                    </a:lnTo>
                    <a:cubicBezTo>
                      <a:pt x="60939" y="1074011"/>
                      <a:pt x="60322" y="1074067"/>
                      <a:pt x="59706" y="1074123"/>
                    </a:cubicBezTo>
                    <a:lnTo>
                      <a:pt x="59258" y="1074291"/>
                    </a:lnTo>
                    <a:cubicBezTo>
                      <a:pt x="58810" y="1074795"/>
                      <a:pt x="58305" y="1075244"/>
                      <a:pt x="57745" y="1075692"/>
                    </a:cubicBezTo>
                    <a:lnTo>
                      <a:pt x="55952" y="1077037"/>
                    </a:lnTo>
                    <a:cubicBezTo>
                      <a:pt x="56344" y="1079222"/>
                      <a:pt x="56064" y="1081520"/>
                      <a:pt x="54999" y="1083537"/>
                    </a:cubicBezTo>
                    <a:lnTo>
                      <a:pt x="53598" y="1086395"/>
                    </a:lnTo>
                    <a:cubicBezTo>
                      <a:pt x="53094" y="1087404"/>
                      <a:pt x="52421" y="1088300"/>
                      <a:pt x="51637" y="1089085"/>
                    </a:cubicBezTo>
                    <a:lnTo>
                      <a:pt x="49227" y="1091494"/>
                    </a:lnTo>
                    <a:lnTo>
                      <a:pt x="48499" y="1092895"/>
                    </a:lnTo>
                    <a:cubicBezTo>
                      <a:pt x="48387" y="1093063"/>
                      <a:pt x="48331" y="1093232"/>
                      <a:pt x="48219" y="1093400"/>
                    </a:cubicBezTo>
                    <a:cubicBezTo>
                      <a:pt x="49619" y="1094128"/>
                      <a:pt x="50852" y="1095137"/>
                      <a:pt x="51805" y="1096370"/>
                    </a:cubicBezTo>
                    <a:cubicBezTo>
                      <a:pt x="53318" y="1096874"/>
                      <a:pt x="54719" y="1097715"/>
                      <a:pt x="55896" y="1098891"/>
                    </a:cubicBezTo>
                    <a:lnTo>
                      <a:pt x="58529" y="1101525"/>
                    </a:lnTo>
                    <a:lnTo>
                      <a:pt x="59034" y="1101245"/>
                    </a:lnTo>
                    <a:cubicBezTo>
                      <a:pt x="59482" y="1101021"/>
                      <a:pt x="59930" y="1100853"/>
                      <a:pt x="60379" y="1100685"/>
                    </a:cubicBezTo>
                    <a:lnTo>
                      <a:pt x="63349" y="1099676"/>
                    </a:lnTo>
                    <a:lnTo>
                      <a:pt x="64357" y="1099003"/>
                    </a:lnTo>
                    <a:cubicBezTo>
                      <a:pt x="67439" y="1096930"/>
                      <a:pt x="71418" y="1096706"/>
                      <a:pt x="74724" y="1098387"/>
                    </a:cubicBezTo>
                    <a:lnTo>
                      <a:pt x="75509" y="1098779"/>
                    </a:lnTo>
                    <a:cubicBezTo>
                      <a:pt x="75845" y="1098723"/>
                      <a:pt x="76181" y="1098723"/>
                      <a:pt x="76573" y="1098723"/>
                    </a:cubicBezTo>
                    <a:lnTo>
                      <a:pt x="80888" y="1098723"/>
                    </a:lnTo>
                    <a:cubicBezTo>
                      <a:pt x="81729" y="1098723"/>
                      <a:pt x="82569" y="1098835"/>
                      <a:pt x="83410" y="1099059"/>
                    </a:cubicBezTo>
                    <a:lnTo>
                      <a:pt x="86268" y="1099788"/>
                    </a:lnTo>
                    <a:cubicBezTo>
                      <a:pt x="86716" y="1099900"/>
                      <a:pt x="87108" y="1100012"/>
                      <a:pt x="87557" y="1100180"/>
                    </a:cubicBezTo>
                    <a:lnTo>
                      <a:pt x="90975" y="1100180"/>
                    </a:lnTo>
                    <a:cubicBezTo>
                      <a:pt x="92264" y="1100180"/>
                      <a:pt x="93609" y="1100404"/>
                      <a:pt x="94786" y="1100909"/>
                    </a:cubicBezTo>
                    <a:lnTo>
                      <a:pt x="101958" y="1103767"/>
                    </a:lnTo>
                    <a:cubicBezTo>
                      <a:pt x="105208" y="1105055"/>
                      <a:pt x="107562" y="1107857"/>
                      <a:pt x="108234" y="1111276"/>
                    </a:cubicBezTo>
                    <a:cubicBezTo>
                      <a:pt x="108290" y="1111500"/>
                      <a:pt x="108290" y="1111668"/>
                      <a:pt x="108346" y="1111892"/>
                    </a:cubicBezTo>
                    <a:cubicBezTo>
                      <a:pt x="108851" y="1112004"/>
                      <a:pt x="109299" y="1112172"/>
                      <a:pt x="109803" y="1112340"/>
                    </a:cubicBezTo>
                    <a:lnTo>
                      <a:pt x="113334" y="1112340"/>
                    </a:lnTo>
                    <a:lnTo>
                      <a:pt x="114959" y="1111948"/>
                    </a:lnTo>
                    <a:cubicBezTo>
                      <a:pt x="115800" y="1111724"/>
                      <a:pt x="116640" y="1111612"/>
                      <a:pt x="117481" y="1111612"/>
                    </a:cubicBezTo>
                    <a:lnTo>
                      <a:pt x="118209" y="1111612"/>
                    </a:lnTo>
                    <a:cubicBezTo>
                      <a:pt x="118489" y="1111612"/>
                      <a:pt x="118769" y="1111612"/>
                      <a:pt x="119050" y="1111668"/>
                    </a:cubicBezTo>
                    <a:cubicBezTo>
                      <a:pt x="119778" y="1111107"/>
                      <a:pt x="120563" y="1110603"/>
                      <a:pt x="121459" y="1110267"/>
                    </a:cubicBezTo>
                    <a:cubicBezTo>
                      <a:pt x="124429" y="1109034"/>
                      <a:pt x="127679" y="1109258"/>
                      <a:pt x="130425" y="1110771"/>
                    </a:cubicBezTo>
                    <a:lnTo>
                      <a:pt x="135188" y="1107577"/>
                    </a:lnTo>
                    <a:cubicBezTo>
                      <a:pt x="134684" y="1107017"/>
                      <a:pt x="134180" y="1106400"/>
                      <a:pt x="133787" y="1105784"/>
                    </a:cubicBezTo>
                    <a:lnTo>
                      <a:pt x="133003" y="1105392"/>
                    </a:lnTo>
                    <a:cubicBezTo>
                      <a:pt x="131994" y="1104887"/>
                      <a:pt x="131098" y="1104271"/>
                      <a:pt x="130313" y="1103486"/>
                    </a:cubicBezTo>
                    <a:lnTo>
                      <a:pt x="127399" y="1100572"/>
                    </a:lnTo>
                    <a:cubicBezTo>
                      <a:pt x="125494" y="1098611"/>
                      <a:pt x="124373" y="1096033"/>
                      <a:pt x="124373" y="1093288"/>
                    </a:cubicBezTo>
                    <a:lnTo>
                      <a:pt x="124373" y="1088244"/>
                    </a:lnTo>
                    <a:cubicBezTo>
                      <a:pt x="124373" y="1087123"/>
                      <a:pt x="124541" y="1086059"/>
                      <a:pt x="124878" y="1084994"/>
                    </a:cubicBezTo>
                    <a:lnTo>
                      <a:pt x="125046" y="1084434"/>
                    </a:lnTo>
                    <a:cubicBezTo>
                      <a:pt x="125102" y="1082360"/>
                      <a:pt x="125774" y="1080343"/>
                      <a:pt x="126951" y="1078662"/>
                    </a:cubicBezTo>
                    <a:cubicBezTo>
                      <a:pt x="127119" y="1078157"/>
                      <a:pt x="127287" y="1077653"/>
                      <a:pt x="127567" y="1077205"/>
                    </a:cubicBezTo>
                    <a:lnTo>
                      <a:pt x="128296" y="1075748"/>
                    </a:lnTo>
                    <a:cubicBezTo>
                      <a:pt x="129529" y="1073282"/>
                      <a:pt x="131658" y="1071433"/>
                      <a:pt x="134292" y="1070537"/>
                    </a:cubicBezTo>
                    <a:cubicBezTo>
                      <a:pt x="136421" y="1069808"/>
                      <a:pt x="138719" y="1069808"/>
                      <a:pt x="140792" y="1070537"/>
                    </a:cubicBezTo>
                    <a:lnTo>
                      <a:pt x="140848" y="1070480"/>
                    </a:lnTo>
                    <a:cubicBezTo>
                      <a:pt x="140960" y="1068015"/>
                      <a:pt x="141969" y="1065605"/>
                      <a:pt x="143818" y="1063700"/>
                    </a:cubicBezTo>
                    <a:lnTo>
                      <a:pt x="144546" y="1062971"/>
                    </a:lnTo>
                    <a:cubicBezTo>
                      <a:pt x="145331" y="1062187"/>
                      <a:pt x="146228" y="1061514"/>
                      <a:pt x="147180" y="1061066"/>
                    </a:cubicBezTo>
                    <a:cubicBezTo>
                      <a:pt x="148637" y="1059497"/>
                      <a:pt x="150599" y="1058376"/>
                      <a:pt x="152728" y="1057984"/>
                    </a:cubicBezTo>
                    <a:cubicBezTo>
                      <a:pt x="154353" y="1056919"/>
                      <a:pt x="156314" y="1056359"/>
                      <a:pt x="158276" y="1056359"/>
                    </a:cubicBezTo>
                    <a:lnTo>
                      <a:pt x="159004" y="1056359"/>
                    </a:lnTo>
                    <a:cubicBezTo>
                      <a:pt x="161750" y="1056359"/>
                      <a:pt x="164384" y="1057424"/>
                      <a:pt x="166289" y="1059385"/>
                    </a:cubicBezTo>
                    <a:lnTo>
                      <a:pt x="167018" y="1060113"/>
                    </a:lnTo>
                    <a:cubicBezTo>
                      <a:pt x="168026" y="1061122"/>
                      <a:pt x="168867" y="1062355"/>
                      <a:pt x="169371" y="1063700"/>
                    </a:cubicBezTo>
                    <a:cubicBezTo>
                      <a:pt x="169987" y="1063588"/>
                      <a:pt x="170604" y="1063532"/>
                      <a:pt x="171220" y="1063532"/>
                    </a:cubicBezTo>
                    <a:lnTo>
                      <a:pt x="171949" y="1063532"/>
                    </a:lnTo>
                    <a:cubicBezTo>
                      <a:pt x="172117" y="1063532"/>
                      <a:pt x="172285" y="1063532"/>
                      <a:pt x="172397" y="1063532"/>
                    </a:cubicBezTo>
                    <a:cubicBezTo>
                      <a:pt x="172845" y="1063252"/>
                      <a:pt x="173294" y="1063028"/>
                      <a:pt x="173798" y="1062859"/>
                    </a:cubicBezTo>
                    <a:cubicBezTo>
                      <a:pt x="175423" y="1061907"/>
                      <a:pt x="177216" y="1061402"/>
                      <a:pt x="179122" y="1061402"/>
                    </a:cubicBezTo>
                    <a:lnTo>
                      <a:pt x="180579" y="1061402"/>
                    </a:lnTo>
                    <a:cubicBezTo>
                      <a:pt x="181980" y="1061402"/>
                      <a:pt x="183380" y="1061683"/>
                      <a:pt x="184669" y="1062243"/>
                    </a:cubicBezTo>
                    <a:cubicBezTo>
                      <a:pt x="185230" y="1062131"/>
                      <a:pt x="185734" y="1062131"/>
                      <a:pt x="186294" y="1062131"/>
                    </a:cubicBezTo>
                    <a:lnTo>
                      <a:pt x="187751" y="1062131"/>
                    </a:lnTo>
                    <a:cubicBezTo>
                      <a:pt x="189937" y="1062131"/>
                      <a:pt x="191954" y="1062803"/>
                      <a:pt x="193635" y="1063980"/>
                    </a:cubicBezTo>
                    <a:lnTo>
                      <a:pt x="193523" y="1063476"/>
                    </a:lnTo>
                    <a:cubicBezTo>
                      <a:pt x="192907" y="1061066"/>
                      <a:pt x="193187" y="1058544"/>
                      <a:pt x="194308" y="1056359"/>
                    </a:cubicBezTo>
                    <a:lnTo>
                      <a:pt x="195036" y="1054902"/>
                    </a:lnTo>
                    <a:cubicBezTo>
                      <a:pt x="195765" y="1053445"/>
                      <a:pt x="196829" y="1052156"/>
                      <a:pt x="198118" y="1051204"/>
                    </a:cubicBezTo>
                    <a:cubicBezTo>
                      <a:pt x="198286" y="1050979"/>
                      <a:pt x="198455" y="1050755"/>
                      <a:pt x="198623" y="1050531"/>
                    </a:cubicBezTo>
                    <a:lnTo>
                      <a:pt x="201536" y="1047225"/>
                    </a:lnTo>
                    <a:cubicBezTo>
                      <a:pt x="202321" y="1044535"/>
                      <a:pt x="204226" y="1042238"/>
                      <a:pt x="206804" y="1040893"/>
                    </a:cubicBezTo>
                    <a:lnTo>
                      <a:pt x="207084" y="1040781"/>
                    </a:lnTo>
                    <a:cubicBezTo>
                      <a:pt x="207588" y="1039716"/>
                      <a:pt x="208261" y="1038707"/>
                      <a:pt x="209157" y="1037867"/>
                    </a:cubicBezTo>
                    <a:lnTo>
                      <a:pt x="209886" y="1037138"/>
                    </a:lnTo>
                    <a:cubicBezTo>
                      <a:pt x="210166" y="1036858"/>
                      <a:pt x="210446" y="1036578"/>
                      <a:pt x="210783" y="1036354"/>
                    </a:cubicBezTo>
                    <a:lnTo>
                      <a:pt x="210839" y="1036242"/>
                    </a:lnTo>
                    <a:cubicBezTo>
                      <a:pt x="212576" y="1032767"/>
                      <a:pt x="216162" y="1030526"/>
                      <a:pt x="220085" y="1030526"/>
                    </a:cubicBezTo>
                    <a:lnTo>
                      <a:pt x="222943" y="1030526"/>
                    </a:lnTo>
                    <a:cubicBezTo>
                      <a:pt x="223335" y="1030526"/>
                      <a:pt x="223671" y="1030526"/>
                      <a:pt x="224063" y="1030582"/>
                    </a:cubicBezTo>
                    <a:cubicBezTo>
                      <a:pt x="225296" y="1030078"/>
                      <a:pt x="226585" y="1029797"/>
                      <a:pt x="227986" y="1029797"/>
                    </a:cubicBezTo>
                    <a:lnTo>
                      <a:pt x="230844" y="1029797"/>
                    </a:lnTo>
                    <a:cubicBezTo>
                      <a:pt x="233926" y="1029797"/>
                      <a:pt x="236840" y="1031198"/>
                      <a:pt x="238745" y="1033496"/>
                    </a:cubicBezTo>
                    <a:cubicBezTo>
                      <a:pt x="238857" y="1033216"/>
                      <a:pt x="239025" y="1032935"/>
                      <a:pt x="239194" y="1032655"/>
                    </a:cubicBezTo>
                    <a:cubicBezTo>
                      <a:pt x="240707" y="1028901"/>
                      <a:pt x="244461" y="1026211"/>
                      <a:pt x="248776" y="1026211"/>
                    </a:cubicBezTo>
                    <a:lnTo>
                      <a:pt x="252362" y="1026211"/>
                    </a:lnTo>
                    <a:cubicBezTo>
                      <a:pt x="253707" y="1026211"/>
                      <a:pt x="255052" y="1026491"/>
                      <a:pt x="256341" y="1026995"/>
                    </a:cubicBezTo>
                    <a:cubicBezTo>
                      <a:pt x="257966" y="1026043"/>
                      <a:pt x="259815" y="1025482"/>
                      <a:pt x="261720" y="1025482"/>
                    </a:cubicBezTo>
                    <a:lnTo>
                      <a:pt x="262449" y="1025482"/>
                    </a:lnTo>
                    <a:cubicBezTo>
                      <a:pt x="265699" y="1025482"/>
                      <a:pt x="268725" y="1026995"/>
                      <a:pt x="270630" y="1029517"/>
                    </a:cubicBezTo>
                    <a:lnTo>
                      <a:pt x="270911" y="1029237"/>
                    </a:lnTo>
                    <a:cubicBezTo>
                      <a:pt x="272872" y="1027276"/>
                      <a:pt x="275506" y="1026211"/>
                      <a:pt x="278195" y="1026211"/>
                    </a:cubicBezTo>
                    <a:lnTo>
                      <a:pt x="284640" y="1026211"/>
                    </a:lnTo>
                    <a:cubicBezTo>
                      <a:pt x="285761" y="1026211"/>
                      <a:pt x="286825" y="1026379"/>
                      <a:pt x="287890" y="1026715"/>
                    </a:cubicBezTo>
                    <a:lnTo>
                      <a:pt x="290019" y="1027444"/>
                    </a:lnTo>
                    <a:cubicBezTo>
                      <a:pt x="292653" y="1028284"/>
                      <a:pt x="294783" y="1030190"/>
                      <a:pt x="296015" y="1032655"/>
                    </a:cubicBezTo>
                    <a:lnTo>
                      <a:pt x="296744" y="1034112"/>
                    </a:lnTo>
                    <a:cubicBezTo>
                      <a:pt x="297472" y="1035569"/>
                      <a:pt x="297809" y="1037138"/>
                      <a:pt x="297809" y="1038707"/>
                    </a:cubicBezTo>
                    <a:lnTo>
                      <a:pt x="297809" y="1040893"/>
                    </a:lnTo>
                    <a:cubicBezTo>
                      <a:pt x="298089" y="1041173"/>
                      <a:pt x="298369" y="1041509"/>
                      <a:pt x="298593" y="1041845"/>
                    </a:cubicBezTo>
                    <a:lnTo>
                      <a:pt x="299658" y="1043302"/>
                    </a:lnTo>
                    <a:lnTo>
                      <a:pt x="300330" y="1043751"/>
                    </a:lnTo>
                    <a:cubicBezTo>
                      <a:pt x="300891" y="1044143"/>
                      <a:pt x="301451" y="1044591"/>
                      <a:pt x="301899" y="1045039"/>
                    </a:cubicBezTo>
                    <a:lnTo>
                      <a:pt x="303356" y="1046496"/>
                    </a:lnTo>
                    <a:cubicBezTo>
                      <a:pt x="305037" y="1048177"/>
                      <a:pt x="306102" y="1050419"/>
                      <a:pt x="306326" y="1052773"/>
                    </a:cubicBezTo>
                    <a:cubicBezTo>
                      <a:pt x="306494" y="1052997"/>
                      <a:pt x="306606" y="1053277"/>
                      <a:pt x="306718" y="1053501"/>
                    </a:cubicBezTo>
                    <a:lnTo>
                      <a:pt x="308119" y="1056359"/>
                    </a:lnTo>
                    <a:cubicBezTo>
                      <a:pt x="308344" y="1056807"/>
                      <a:pt x="308512" y="1057256"/>
                      <a:pt x="308680" y="1057760"/>
                    </a:cubicBezTo>
                    <a:lnTo>
                      <a:pt x="309016" y="1058713"/>
                    </a:lnTo>
                    <a:lnTo>
                      <a:pt x="311930" y="1061627"/>
                    </a:lnTo>
                    <a:cubicBezTo>
                      <a:pt x="313331" y="1063028"/>
                      <a:pt x="314284" y="1064709"/>
                      <a:pt x="314676" y="1066614"/>
                    </a:cubicBezTo>
                    <a:cubicBezTo>
                      <a:pt x="316245" y="1068463"/>
                      <a:pt x="317085" y="1070817"/>
                      <a:pt x="317085" y="1073282"/>
                    </a:cubicBezTo>
                    <a:lnTo>
                      <a:pt x="317085" y="1076140"/>
                    </a:lnTo>
                    <a:cubicBezTo>
                      <a:pt x="317085" y="1076981"/>
                      <a:pt x="316973" y="1077821"/>
                      <a:pt x="316805" y="1078662"/>
                    </a:cubicBezTo>
                    <a:lnTo>
                      <a:pt x="316637" y="1079446"/>
                    </a:lnTo>
                    <a:cubicBezTo>
                      <a:pt x="316749" y="1079783"/>
                      <a:pt x="316861" y="1080119"/>
                      <a:pt x="316917" y="1080455"/>
                    </a:cubicBezTo>
                    <a:cubicBezTo>
                      <a:pt x="317253" y="1081184"/>
                      <a:pt x="317534" y="1081968"/>
                      <a:pt x="317646" y="1082753"/>
                    </a:cubicBezTo>
                    <a:lnTo>
                      <a:pt x="318374" y="1086339"/>
                    </a:lnTo>
                    <a:cubicBezTo>
                      <a:pt x="318486" y="1086899"/>
                      <a:pt x="318542" y="1087460"/>
                      <a:pt x="318598" y="1088020"/>
                    </a:cubicBezTo>
                    <a:lnTo>
                      <a:pt x="319495" y="1088693"/>
                    </a:lnTo>
                    <a:cubicBezTo>
                      <a:pt x="320280" y="1089253"/>
                      <a:pt x="320952" y="1089981"/>
                      <a:pt x="321512" y="1090710"/>
                    </a:cubicBezTo>
                    <a:cubicBezTo>
                      <a:pt x="321512" y="1090710"/>
                      <a:pt x="321568" y="1090710"/>
                      <a:pt x="321568" y="1090710"/>
                    </a:cubicBezTo>
                    <a:lnTo>
                      <a:pt x="323698" y="1091438"/>
                    </a:lnTo>
                    <a:cubicBezTo>
                      <a:pt x="325715" y="1092111"/>
                      <a:pt x="327452" y="1093344"/>
                      <a:pt x="328685" y="1095025"/>
                    </a:cubicBezTo>
                    <a:lnTo>
                      <a:pt x="330815" y="1097883"/>
                    </a:lnTo>
                    <a:cubicBezTo>
                      <a:pt x="332159" y="1099676"/>
                      <a:pt x="332888" y="1101861"/>
                      <a:pt x="332888" y="1104103"/>
                    </a:cubicBezTo>
                    <a:lnTo>
                      <a:pt x="332888" y="1105224"/>
                    </a:lnTo>
                    <a:lnTo>
                      <a:pt x="333953" y="1107353"/>
                    </a:lnTo>
                    <a:cubicBezTo>
                      <a:pt x="334065" y="1107633"/>
                      <a:pt x="334177" y="1107857"/>
                      <a:pt x="334289" y="1108137"/>
                    </a:cubicBezTo>
                    <a:lnTo>
                      <a:pt x="335522" y="1111219"/>
                    </a:lnTo>
                    <a:cubicBezTo>
                      <a:pt x="338660" y="1112676"/>
                      <a:pt x="340901" y="1115703"/>
                      <a:pt x="341406" y="1119177"/>
                    </a:cubicBezTo>
                    <a:cubicBezTo>
                      <a:pt x="341854" y="1119401"/>
                      <a:pt x="342246" y="1119625"/>
                      <a:pt x="342638" y="1119905"/>
                    </a:cubicBezTo>
                    <a:lnTo>
                      <a:pt x="344768" y="1121362"/>
                    </a:lnTo>
                    <a:cubicBezTo>
                      <a:pt x="346897" y="1122763"/>
                      <a:pt x="348466" y="1124949"/>
                      <a:pt x="349083" y="1127470"/>
                    </a:cubicBezTo>
                    <a:lnTo>
                      <a:pt x="349811" y="1130328"/>
                    </a:lnTo>
                    <a:cubicBezTo>
                      <a:pt x="349923" y="1130721"/>
                      <a:pt x="349979" y="1131113"/>
                      <a:pt x="350035" y="1131561"/>
                    </a:cubicBezTo>
                    <a:cubicBezTo>
                      <a:pt x="350540" y="1131897"/>
                      <a:pt x="350988" y="1132290"/>
                      <a:pt x="351436" y="1132738"/>
                    </a:cubicBezTo>
                    <a:lnTo>
                      <a:pt x="352165" y="1133466"/>
                    </a:lnTo>
                    <a:cubicBezTo>
                      <a:pt x="354070" y="1135428"/>
                      <a:pt x="355191" y="1138005"/>
                      <a:pt x="355191" y="1140751"/>
                    </a:cubicBezTo>
                    <a:lnTo>
                      <a:pt x="355191" y="1142208"/>
                    </a:lnTo>
                    <a:cubicBezTo>
                      <a:pt x="355191" y="1144506"/>
                      <a:pt x="354406" y="1146747"/>
                      <a:pt x="353005" y="1148540"/>
                    </a:cubicBezTo>
                    <a:cubicBezTo>
                      <a:pt x="352949" y="1149941"/>
                      <a:pt x="352557" y="1151286"/>
                      <a:pt x="351941" y="1152575"/>
                    </a:cubicBezTo>
                    <a:lnTo>
                      <a:pt x="351492" y="1153528"/>
                    </a:lnTo>
                    <a:lnTo>
                      <a:pt x="349531" y="1158795"/>
                    </a:lnTo>
                    <a:cubicBezTo>
                      <a:pt x="349027" y="1160196"/>
                      <a:pt x="348186" y="1161429"/>
                      <a:pt x="347177" y="1162494"/>
                    </a:cubicBezTo>
                    <a:lnTo>
                      <a:pt x="346953" y="1162718"/>
                    </a:lnTo>
                    <a:cubicBezTo>
                      <a:pt x="347345" y="1162830"/>
                      <a:pt x="347682" y="1162998"/>
                      <a:pt x="348074" y="1163166"/>
                    </a:cubicBezTo>
                    <a:lnTo>
                      <a:pt x="350932" y="1164623"/>
                    </a:lnTo>
                    <a:cubicBezTo>
                      <a:pt x="351941" y="1165127"/>
                      <a:pt x="352837" y="1165744"/>
                      <a:pt x="353622" y="1166528"/>
                    </a:cubicBezTo>
                    <a:lnTo>
                      <a:pt x="355079" y="1167985"/>
                    </a:lnTo>
                    <a:cubicBezTo>
                      <a:pt x="355863" y="1168770"/>
                      <a:pt x="356536" y="1169666"/>
                      <a:pt x="357040" y="1170675"/>
                    </a:cubicBezTo>
                    <a:lnTo>
                      <a:pt x="359281" y="1174598"/>
                    </a:lnTo>
                    <a:cubicBezTo>
                      <a:pt x="359730" y="1175270"/>
                      <a:pt x="360066" y="1175943"/>
                      <a:pt x="360346" y="1176727"/>
                    </a:cubicBezTo>
                    <a:lnTo>
                      <a:pt x="361355" y="1179417"/>
                    </a:lnTo>
                    <a:cubicBezTo>
                      <a:pt x="362532" y="1180370"/>
                      <a:pt x="363540" y="1181546"/>
                      <a:pt x="364213" y="1182947"/>
                    </a:cubicBezTo>
                    <a:lnTo>
                      <a:pt x="364941" y="1184404"/>
                    </a:lnTo>
                    <a:cubicBezTo>
                      <a:pt x="365670" y="1185861"/>
                      <a:pt x="366006" y="1187430"/>
                      <a:pt x="366006" y="1188999"/>
                    </a:cubicBezTo>
                    <a:lnTo>
                      <a:pt x="366006" y="1189728"/>
                    </a:lnTo>
                    <a:cubicBezTo>
                      <a:pt x="366006" y="1190792"/>
                      <a:pt x="365838" y="1191857"/>
                      <a:pt x="365502" y="1192866"/>
                    </a:cubicBezTo>
                    <a:cubicBezTo>
                      <a:pt x="366959" y="1193370"/>
                      <a:pt x="368304" y="1194211"/>
                      <a:pt x="369424" y="1195331"/>
                    </a:cubicBezTo>
                    <a:lnTo>
                      <a:pt x="373011" y="1198918"/>
                    </a:lnTo>
                    <a:cubicBezTo>
                      <a:pt x="375252" y="1201159"/>
                      <a:pt x="376317" y="1204241"/>
                      <a:pt x="375981" y="1207379"/>
                    </a:cubicBezTo>
                    <a:lnTo>
                      <a:pt x="375476" y="1211975"/>
                    </a:lnTo>
                    <a:lnTo>
                      <a:pt x="375756" y="1213039"/>
                    </a:lnTo>
                    <a:cubicBezTo>
                      <a:pt x="375981" y="1213880"/>
                      <a:pt x="376037" y="1214720"/>
                      <a:pt x="376037" y="1215561"/>
                    </a:cubicBezTo>
                    <a:lnTo>
                      <a:pt x="376037" y="1216289"/>
                    </a:lnTo>
                    <a:cubicBezTo>
                      <a:pt x="376037" y="1217130"/>
                      <a:pt x="375925" y="1217971"/>
                      <a:pt x="375756" y="1218811"/>
                    </a:cubicBezTo>
                    <a:cubicBezTo>
                      <a:pt x="375981" y="1219652"/>
                      <a:pt x="376037" y="1220492"/>
                      <a:pt x="376037" y="1221333"/>
                    </a:cubicBezTo>
                    <a:lnTo>
                      <a:pt x="376037" y="1222061"/>
                    </a:lnTo>
                    <a:cubicBezTo>
                      <a:pt x="376037" y="1223406"/>
                      <a:pt x="375756" y="1224751"/>
                      <a:pt x="375252" y="1225984"/>
                    </a:cubicBezTo>
                    <a:cubicBezTo>
                      <a:pt x="375476" y="1227945"/>
                      <a:pt x="375084" y="1229962"/>
                      <a:pt x="374187" y="1231700"/>
                    </a:cubicBezTo>
                    <a:lnTo>
                      <a:pt x="373459" y="1233157"/>
                    </a:lnTo>
                    <a:cubicBezTo>
                      <a:pt x="373347" y="1233381"/>
                      <a:pt x="373235" y="1233549"/>
                      <a:pt x="373123" y="1233773"/>
                    </a:cubicBezTo>
                    <a:lnTo>
                      <a:pt x="373123" y="1235006"/>
                    </a:lnTo>
                    <a:cubicBezTo>
                      <a:pt x="373123" y="1235510"/>
                      <a:pt x="373067" y="1235959"/>
                      <a:pt x="373011" y="1236463"/>
                    </a:cubicBezTo>
                    <a:cubicBezTo>
                      <a:pt x="373459" y="1237023"/>
                      <a:pt x="373851" y="1237584"/>
                      <a:pt x="374131" y="1238200"/>
                    </a:cubicBezTo>
                    <a:lnTo>
                      <a:pt x="375364" y="1237920"/>
                    </a:lnTo>
                    <a:cubicBezTo>
                      <a:pt x="376765" y="1237584"/>
                      <a:pt x="378222" y="1237528"/>
                      <a:pt x="379679" y="1237752"/>
                    </a:cubicBezTo>
                    <a:cubicBezTo>
                      <a:pt x="381472" y="1237471"/>
                      <a:pt x="383321" y="1237584"/>
                      <a:pt x="385059" y="1238256"/>
                    </a:cubicBezTo>
                    <a:cubicBezTo>
                      <a:pt x="386179" y="1237808"/>
                      <a:pt x="387412" y="1237640"/>
                      <a:pt x="388645" y="1237640"/>
                    </a:cubicBezTo>
                    <a:lnTo>
                      <a:pt x="390102" y="1237640"/>
                    </a:lnTo>
                    <a:cubicBezTo>
                      <a:pt x="393240" y="1237640"/>
                      <a:pt x="396210" y="1239041"/>
                      <a:pt x="398171" y="1241506"/>
                    </a:cubicBezTo>
                    <a:lnTo>
                      <a:pt x="400189" y="1244028"/>
                    </a:lnTo>
                    <a:cubicBezTo>
                      <a:pt x="400973" y="1244308"/>
                      <a:pt x="401702" y="1244700"/>
                      <a:pt x="402430" y="1245205"/>
                    </a:cubicBezTo>
                    <a:cubicBezTo>
                      <a:pt x="403327" y="1244981"/>
                      <a:pt x="404279" y="1244813"/>
                      <a:pt x="405176" y="1244813"/>
                    </a:cubicBezTo>
                    <a:lnTo>
                      <a:pt x="405905" y="1244813"/>
                    </a:lnTo>
                    <a:cubicBezTo>
                      <a:pt x="407810" y="1244813"/>
                      <a:pt x="409603" y="1245317"/>
                      <a:pt x="411228" y="1246269"/>
                    </a:cubicBezTo>
                    <a:cubicBezTo>
                      <a:pt x="415039" y="1247782"/>
                      <a:pt x="417672" y="1251537"/>
                      <a:pt x="417672" y="1255852"/>
                    </a:cubicBezTo>
                    <a:lnTo>
                      <a:pt x="417672" y="1256356"/>
                    </a:lnTo>
                    <a:cubicBezTo>
                      <a:pt x="419073" y="1259942"/>
                      <a:pt x="418401" y="1264033"/>
                      <a:pt x="415823" y="1266947"/>
                    </a:cubicBezTo>
                    <a:cubicBezTo>
                      <a:pt x="417224" y="1267451"/>
                      <a:pt x="418569" y="1268292"/>
                      <a:pt x="419634" y="1269357"/>
                    </a:cubicBezTo>
                    <a:lnTo>
                      <a:pt x="421987" y="1269973"/>
                    </a:lnTo>
                    <a:close/>
                    <a:moveTo>
                      <a:pt x="406297" y="1273111"/>
                    </a:moveTo>
                    <a:lnTo>
                      <a:pt x="406297" y="1273111"/>
                    </a:lnTo>
                    <a:lnTo>
                      <a:pt x="406297" y="1273111"/>
                    </a:lnTo>
                    <a:close/>
                    <a:moveTo>
                      <a:pt x="64525" y="1059889"/>
                    </a:moveTo>
                    <a:lnTo>
                      <a:pt x="64525" y="1059889"/>
                    </a:lnTo>
                    <a:lnTo>
                      <a:pt x="64525" y="1059889"/>
                    </a:lnTo>
                    <a:close/>
                    <a:moveTo>
                      <a:pt x="294278" y="1056303"/>
                    </a:moveTo>
                    <a:lnTo>
                      <a:pt x="294278" y="1056303"/>
                    </a:lnTo>
                    <a:lnTo>
                      <a:pt x="294278" y="1056303"/>
                    </a:lnTo>
                    <a:close/>
                    <a:moveTo>
                      <a:pt x="764543" y="793600"/>
                    </a:moveTo>
                    <a:lnTo>
                      <a:pt x="764543" y="793600"/>
                    </a:lnTo>
                    <a:lnTo>
                      <a:pt x="764543" y="793600"/>
                    </a:lnTo>
                    <a:close/>
                    <a:moveTo>
                      <a:pt x="321568" y="454014"/>
                    </a:moveTo>
                    <a:lnTo>
                      <a:pt x="321568" y="454014"/>
                    </a:lnTo>
                    <a:lnTo>
                      <a:pt x="321568" y="454014"/>
                    </a:lnTo>
                    <a:close/>
                    <a:moveTo>
                      <a:pt x="611617" y="119472"/>
                    </a:moveTo>
                    <a:lnTo>
                      <a:pt x="611617" y="119472"/>
                    </a:lnTo>
                    <a:lnTo>
                      <a:pt x="611617" y="119472"/>
                    </a:lnTo>
                    <a:close/>
                  </a:path>
                </a:pathLst>
              </a:custGeom>
              <a:grpFill/>
              <a:ln w="559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pt-BR" sz="27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111" name="Gráfico 6">
              <a:extLst>
                <a:ext uri="{FF2B5EF4-FFF2-40B4-BE49-F238E27FC236}">
                  <a16:creationId xmlns:a16="http://schemas.microsoft.com/office/drawing/2014/main" id="{549440B8-BD3E-4990-AFA5-95EE44B776B2}"/>
                </a:ext>
              </a:extLst>
            </p:cNvPr>
            <p:cNvGrpSpPr/>
            <p:nvPr/>
          </p:nvGrpSpPr>
          <p:grpSpPr>
            <a:xfrm>
              <a:off x="7026607" y="1679980"/>
              <a:ext cx="919613" cy="1241733"/>
              <a:chOff x="7026607" y="1679980"/>
              <a:chExt cx="919613" cy="1241733"/>
            </a:xfrm>
            <a:grpFill/>
          </p:grpSpPr>
          <p:sp>
            <p:nvSpPr>
              <p:cNvPr id="112" name="Forma Livre: Forma 111">
                <a:extLst>
                  <a:ext uri="{FF2B5EF4-FFF2-40B4-BE49-F238E27FC236}">
                    <a16:creationId xmlns:a16="http://schemas.microsoft.com/office/drawing/2014/main" id="{E59FA801-C9EF-4DB4-9E40-003B8BDE7E64}"/>
                  </a:ext>
                </a:extLst>
              </p:cNvPr>
              <p:cNvSpPr/>
              <p:nvPr/>
            </p:nvSpPr>
            <p:spPr>
              <a:xfrm>
                <a:off x="7036791" y="1690294"/>
                <a:ext cx="898894" cy="1221108"/>
              </a:xfrm>
              <a:custGeom>
                <a:avLst/>
                <a:gdLst>
                  <a:gd name="connsiteX0" fmla="*/ 896765 w 898894"/>
                  <a:gd name="connsiteY0" fmla="*/ 917443 h 1221108"/>
                  <a:gd name="connsiteX1" fmla="*/ 896765 w 898894"/>
                  <a:gd name="connsiteY1" fmla="*/ 913856 h 1221108"/>
                  <a:gd name="connsiteX2" fmla="*/ 896765 w 898894"/>
                  <a:gd name="connsiteY2" fmla="*/ 912399 h 1221108"/>
                  <a:gd name="connsiteX3" fmla="*/ 896765 w 898894"/>
                  <a:gd name="connsiteY3" fmla="*/ 910270 h 1221108"/>
                  <a:gd name="connsiteX4" fmla="*/ 896765 w 898894"/>
                  <a:gd name="connsiteY4" fmla="*/ 908084 h 1221108"/>
                  <a:gd name="connsiteX5" fmla="*/ 896765 w 898894"/>
                  <a:gd name="connsiteY5" fmla="*/ 906683 h 1221108"/>
                  <a:gd name="connsiteX6" fmla="*/ 896036 w 898894"/>
                  <a:gd name="connsiteY6" fmla="*/ 905226 h 1221108"/>
                  <a:gd name="connsiteX7" fmla="*/ 893907 w 898894"/>
                  <a:gd name="connsiteY7" fmla="*/ 902369 h 1221108"/>
                  <a:gd name="connsiteX8" fmla="*/ 892450 w 898894"/>
                  <a:gd name="connsiteY8" fmla="*/ 899511 h 1221108"/>
                  <a:gd name="connsiteX9" fmla="*/ 890993 w 898894"/>
                  <a:gd name="connsiteY9" fmla="*/ 897325 h 1221108"/>
                  <a:gd name="connsiteX10" fmla="*/ 889592 w 898894"/>
                  <a:gd name="connsiteY10" fmla="*/ 894467 h 1221108"/>
                  <a:gd name="connsiteX11" fmla="*/ 888135 w 898894"/>
                  <a:gd name="connsiteY11" fmla="*/ 890152 h 1221108"/>
                  <a:gd name="connsiteX12" fmla="*/ 888135 w 898894"/>
                  <a:gd name="connsiteY12" fmla="*/ 888023 h 1221108"/>
                  <a:gd name="connsiteX13" fmla="*/ 888864 w 898894"/>
                  <a:gd name="connsiteY13" fmla="*/ 881523 h 1221108"/>
                  <a:gd name="connsiteX14" fmla="*/ 885277 w 898894"/>
                  <a:gd name="connsiteY14" fmla="*/ 885838 h 1221108"/>
                  <a:gd name="connsiteX15" fmla="*/ 883148 w 898894"/>
                  <a:gd name="connsiteY15" fmla="*/ 888023 h 1221108"/>
                  <a:gd name="connsiteX16" fmla="*/ 881691 w 898894"/>
                  <a:gd name="connsiteY16" fmla="*/ 888751 h 1221108"/>
                  <a:gd name="connsiteX17" fmla="*/ 874518 w 898894"/>
                  <a:gd name="connsiteY17" fmla="*/ 891609 h 1221108"/>
                  <a:gd name="connsiteX18" fmla="*/ 872333 w 898894"/>
                  <a:gd name="connsiteY18" fmla="*/ 893010 h 1221108"/>
                  <a:gd name="connsiteX19" fmla="*/ 871604 w 898894"/>
                  <a:gd name="connsiteY19" fmla="*/ 893739 h 1221108"/>
                  <a:gd name="connsiteX20" fmla="*/ 868018 w 898894"/>
                  <a:gd name="connsiteY20" fmla="*/ 895924 h 1221108"/>
                  <a:gd name="connsiteX21" fmla="*/ 862302 w 898894"/>
                  <a:gd name="connsiteY21" fmla="*/ 900239 h 1221108"/>
                  <a:gd name="connsiteX22" fmla="*/ 858716 w 898894"/>
                  <a:gd name="connsiteY22" fmla="*/ 903825 h 1221108"/>
                  <a:gd name="connsiteX23" fmla="*/ 857258 w 898894"/>
                  <a:gd name="connsiteY23" fmla="*/ 904498 h 1221108"/>
                  <a:gd name="connsiteX24" fmla="*/ 855858 w 898894"/>
                  <a:gd name="connsiteY24" fmla="*/ 905226 h 1221108"/>
                  <a:gd name="connsiteX25" fmla="*/ 855129 w 898894"/>
                  <a:gd name="connsiteY25" fmla="*/ 906683 h 1221108"/>
                  <a:gd name="connsiteX26" fmla="*/ 853672 w 898894"/>
                  <a:gd name="connsiteY26" fmla="*/ 908813 h 1221108"/>
                  <a:gd name="connsiteX27" fmla="*/ 851543 w 898894"/>
                  <a:gd name="connsiteY27" fmla="*/ 915313 h 1221108"/>
                  <a:gd name="connsiteX28" fmla="*/ 850086 w 898894"/>
                  <a:gd name="connsiteY28" fmla="*/ 916714 h 1221108"/>
                  <a:gd name="connsiteX29" fmla="*/ 849357 w 898894"/>
                  <a:gd name="connsiteY29" fmla="*/ 917443 h 1221108"/>
                  <a:gd name="connsiteX30" fmla="*/ 847956 w 898894"/>
                  <a:gd name="connsiteY30" fmla="*/ 917443 h 1221108"/>
                  <a:gd name="connsiteX31" fmla="*/ 846499 w 898894"/>
                  <a:gd name="connsiteY31" fmla="*/ 917443 h 1221108"/>
                  <a:gd name="connsiteX32" fmla="*/ 845042 w 898894"/>
                  <a:gd name="connsiteY32" fmla="*/ 917443 h 1221108"/>
                  <a:gd name="connsiteX33" fmla="*/ 842913 w 898894"/>
                  <a:gd name="connsiteY33" fmla="*/ 917443 h 1221108"/>
                  <a:gd name="connsiteX34" fmla="*/ 840784 w 898894"/>
                  <a:gd name="connsiteY34" fmla="*/ 917443 h 1221108"/>
                  <a:gd name="connsiteX35" fmla="*/ 835740 w 898894"/>
                  <a:gd name="connsiteY35" fmla="*/ 918899 h 1221108"/>
                  <a:gd name="connsiteX36" fmla="*/ 833555 w 898894"/>
                  <a:gd name="connsiteY36" fmla="*/ 919572 h 1221108"/>
                  <a:gd name="connsiteX37" fmla="*/ 832154 w 898894"/>
                  <a:gd name="connsiteY37" fmla="*/ 920300 h 1221108"/>
                  <a:gd name="connsiteX38" fmla="*/ 830697 w 898894"/>
                  <a:gd name="connsiteY38" fmla="*/ 921029 h 1221108"/>
                  <a:gd name="connsiteX39" fmla="*/ 828567 w 898894"/>
                  <a:gd name="connsiteY39" fmla="*/ 922486 h 1221108"/>
                  <a:gd name="connsiteX40" fmla="*/ 822796 w 898894"/>
                  <a:gd name="connsiteY40" fmla="*/ 928202 h 1221108"/>
                  <a:gd name="connsiteX41" fmla="*/ 822067 w 898894"/>
                  <a:gd name="connsiteY41" fmla="*/ 928930 h 1221108"/>
                  <a:gd name="connsiteX42" fmla="*/ 821395 w 898894"/>
                  <a:gd name="connsiteY42" fmla="*/ 928930 h 1221108"/>
                  <a:gd name="connsiteX43" fmla="*/ 820666 w 898894"/>
                  <a:gd name="connsiteY43" fmla="*/ 928930 h 1221108"/>
                  <a:gd name="connsiteX44" fmla="*/ 819209 w 898894"/>
                  <a:gd name="connsiteY44" fmla="*/ 928202 h 1221108"/>
                  <a:gd name="connsiteX45" fmla="*/ 817808 w 898894"/>
                  <a:gd name="connsiteY45" fmla="*/ 927473 h 1221108"/>
                  <a:gd name="connsiteX46" fmla="*/ 816351 w 898894"/>
                  <a:gd name="connsiteY46" fmla="*/ 926801 h 1221108"/>
                  <a:gd name="connsiteX47" fmla="*/ 814894 w 898894"/>
                  <a:gd name="connsiteY47" fmla="*/ 925344 h 1221108"/>
                  <a:gd name="connsiteX48" fmla="*/ 812765 w 898894"/>
                  <a:gd name="connsiteY48" fmla="*/ 923887 h 1221108"/>
                  <a:gd name="connsiteX49" fmla="*/ 811308 w 898894"/>
                  <a:gd name="connsiteY49" fmla="*/ 921757 h 1221108"/>
                  <a:gd name="connsiteX50" fmla="*/ 810579 w 898894"/>
                  <a:gd name="connsiteY50" fmla="*/ 919572 h 1221108"/>
                  <a:gd name="connsiteX51" fmla="*/ 805592 w 898894"/>
                  <a:gd name="connsiteY51" fmla="*/ 913856 h 1221108"/>
                  <a:gd name="connsiteX52" fmla="*/ 802734 w 898894"/>
                  <a:gd name="connsiteY52" fmla="*/ 910270 h 1221108"/>
                  <a:gd name="connsiteX53" fmla="*/ 801277 w 898894"/>
                  <a:gd name="connsiteY53" fmla="*/ 907412 h 1221108"/>
                  <a:gd name="connsiteX54" fmla="*/ 796962 w 898894"/>
                  <a:gd name="connsiteY54" fmla="*/ 901640 h 1221108"/>
                  <a:gd name="connsiteX55" fmla="*/ 796234 w 898894"/>
                  <a:gd name="connsiteY55" fmla="*/ 900239 h 1221108"/>
                  <a:gd name="connsiteX56" fmla="*/ 796234 w 898894"/>
                  <a:gd name="connsiteY56" fmla="*/ 897325 h 1221108"/>
                  <a:gd name="connsiteX57" fmla="*/ 795505 w 898894"/>
                  <a:gd name="connsiteY57" fmla="*/ 895196 h 1221108"/>
                  <a:gd name="connsiteX58" fmla="*/ 794833 w 898894"/>
                  <a:gd name="connsiteY58" fmla="*/ 893739 h 1221108"/>
                  <a:gd name="connsiteX59" fmla="*/ 794105 w 898894"/>
                  <a:gd name="connsiteY59" fmla="*/ 891609 h 1221108"/>
                  <a:gd name="connsiteX60" fmla="*/ 791919 w 898894"/>
                  <a:gd name="connsiteY60" fmla="*/ 888023 h 1221108"/>
                  <a:gd name="connsiteX61" fmla="*/ 791247 w 898894"/>
                  <a:gd name="connsiteY61" fmla="*/ 887294 h 1221108"/>
                  <a:gd name="connsiteX62" fmla="*/ 789790 w 898894"/>
                  <a:gd name="connsiteY62" fmla="*/ 886566 h 1221108"/>
                  <a:gd name="connsiteX63" fmla="*/ 789061 w 898894"/>
                  <a:gd name="connsiteY63" fmla="*/ 885838 h 1221108"/>
                  <a:gd name="connsiteX64" fmla="*/ 786932 w 898894"/>
                  <a:gd name="connsiteY64" fmla="*/ 883708 h 1221108"/>
                  <a:gd name="connsiteX65" fmla="*/ 785475 w 898894"/>
                  <a:gd name="connsiteY65" fmla="*/ 882980 h 1221108"/>
                  <a:gd name="connsiteX66" fmla="*/ 784746 w 898894"/>
                  <a:gd name="connsiteY66" fmla="*/ 882251 h 1221108"/>
                  <a:gd name="connsiteX67" fmla="*/ 784018 w 898894"/>
                  <a:gd name="connsiteY67" fmla="*/ 881523 h 1221108"/>
                  <a:gd name="connsiteX68" fmla="*/ 782617 w 898894"/>
                  <a:gd name="connsiteY68" fmla="*/ 880850 h 1221108"/>
                  <a:gd name="connsiteX69" fmla="*/ 779030 w 898894"/>
                  <a:gd name="connsiteY69" fmla="*/ 879393 h 1221108"/>
                  <a:gd name="connsiteX70" fmla="*/ 777574 w 898894"/>
                  <a:gd name="connsiteY70" fmla="*/ 879393 h 1221108"/>
                  <a:gd name="connsiteX71" fmla="*/ 772530 w 898894"/>
                  <a:gd name="connsiteY71" fmla="*/ 879393 h 1221108"/>
                  <a:gd name="connsiteX72" fmla="*/ 771129 w 898894"/>
                  <a:gd name="connsiteY72" fmla="*/ 880122 h 1221108"/>
                  <a:gd name="connsiteX73" fmla="*/ 769672 w 898894"/>
                  <a:gd name="connsiteY73" fmla="*/ 880122 h 1221108"/>
                  <a:gd name="connsiteX74" fmla="*/ 768944 w 898894"/>
                  <a:gd name="connsiteY74" fmla="*/ 880122 h 1221108"/>
                  <a:gd name="connsiteX75" fmla="*/ 766814 w 898894"/>
                  <a:gd name="connsiteY75" fmla="*/ 881523 h 1221108"/>
                  <a:gd name="connsiteX76" fmla="*/ 765357 w 898894"/>
                  <a:gd name="connsiteY76" fmla="*/ 880850 h 1221108"/>
                  <a:gd name="connsiteX77" fmla="*/ 763956 w 898894"/>
                  <a:gd name="connsiteY77" fmla="*/ 880122 h 1221108"/>
                  <a:gd name="connsiteX78" fmla="*/ 762499 w 898894"/>
                  <a:gd name="connsiteY78" fmla="*/ 878665 h 1221108"/>
                  <a:gd name="connsiteX79" fmla="*/ 759642 w 898894"/>
                  <a:gd name="connsiteY79" fmla="*/ 877264 h 1221108"/>
                  <a:gd name="connsiteX80" fmla="*/ 758185 w 898894"/>
                  <a:gd name="connsiteY80" fmla="*/ 876535 h 1221108"/>
                  <a:gd name="connsiteX81" fmla="*/ 756784 w 898894"/>
                  <a:gd name="connsiteY81" fmla="*/ 875807 h 1221108"/>
                  <a:gd name="connsiteX82" fmla="*/ 754598 w 898894"/>
                  <a:gd name="connsiteY82" fmla="*/ 875078 h 1221108"/>
                  <a:gd name="connsiteX83" fmla="*/ 751740 w 898894"/>
                  <a:gd name="connsiteY83" fmla="*/ 875078 h 1221108"/>
                  <a:gd name="connsiteX84" fmla="*/ 749555 w 898894"/>
                  <a:gd name="connsiteY84" fmla="*/ 875807 h 1221108"/>
                  <a:gd name="connsiteX85" fmla="*/ 747425 w 898894"/>
                  <a:gd name="connsiteY85" fmla="*/ 876535 h 1221108"/>
                  <a:gd name="connsiteX86" fmla="*/ 745296 w 898894"/>
                  <a:gd name="connsiteY86" fmla="*/ 877264 h 1221108"/>
                  <a:gd name="connsiteX87" fmla="*/ 744567 w 898894"/>
                  <a:gd name="connsiteY87" fmla="*/ 877264 h 1221108"/>
                  <a:gd name="connsiteX88" fmla="*/ 741654 w 898894"/>
                  <a:gd name="connsiteY88" fmla="*/ 879393 h 1221108"/>
                  <a:gd name="connsiteX89" fmla="*/ 740253 w 898894"/>
                  <a:gd name="connsiteY89" fmla="*/ 880122 h 1221108"/>
                  <a:gd name="connsiteX90" fmla="*/ 736666 w 898894"/>
                  <a:gd name="connsiteY90" fmla="*/ 880850 h 1221108"/>
                  <a:gd name="connsiteX91" fmla="*/ 735938 w 898894"/>
                  <a:gd name="connsiteY91" fmla="*/ 881523 h 1221108"/>
                  <a:gd name="connsiteX92" fmla="*/ 730894 w 898894"/>
                  <a:gd name="connsiteY92" fmla="*/ 881523 h 1221108"/>
                  <a:gd name="connsiteX93" fmla="*/ 665555 w 898894"/>
                  <a:gd name="connsiteY93" fmla="*/ 885838 h 1221108"/>
                  <a:gd name="connsiteX94" fmla="*/ 666283 w 898894"/>
                  <a:gd name="connsiteY94" fmla="*/ 886566 h 1221108"/>
                  <a:gd name="connsiteX95" fmla="*/ 666283 w 898894"/>
                  <a:gd name="connsiteY95" fmla="*/ 886566 h 1221108"/>
                  <a:gd name="connsiteX96" fmla="*/ 665555 w 898894"/>
                  <a:gd name="connsiteY96" fmla="*/ 885838 h 1221108"/>
                  <a:gd name="connsiteX97" fmla="*/ 664154 w 898894"/>
                  <a:gd name="connsiteY97" fmla="*/ 885165 h 1221108"/>
                  <a:gd name="connsiteX98" fmla="*/ 662697 w 898894"/>
                  <a:gd name="connsiteY98" fmla="*/ 884437 h 1221108"/>
                  <a:gd name="connsiteX99" fmla="*/ 658382 w 898894"/>
                  <a:gd name="connsiteY99" fmla="*/ 882980 h 1221108"/>
                  <a:gd name="connsiteX100" fmla="*/ 655524 w 898894"/>
                  <a:gd name="connsiteY100" fmla="*/ 882980 h 1221108"/>
                  <a:gd name="connsiteX101" fmla="*/ 651938 w 898894"/>
                  <a:gd name="connsiteY101" fmla="*/ 882980 h 1221108"/>
                  <a:gd name="connsiteX102" fmla="*/ 650481 w 898894"/>
                  <a:gd name="connsiteY102" fmla="*/ 882251 h 1221108"/>
                  <a:gd name="connsiteX103" fmla="*/ 649080 w 898894"/>
                  <a:gd name="connsiteY103" fmla="*/ 882251 h 1221108"/>
                  <a:gd name="connsiteX104" fmla="*/ 646166 w 898894"/>
                  <a:gd name="connsiteY104" fmla="*/ 881579 h 1221108"/>
                  <a:gd name="connsiteX105" fmla="*/ 644037 w 898894"/>
                  <a:gd name="connsiteY105" fmla="*/ 880850 h 1221108"/>
                  <a:gd name="connsiteX106" fmla="*/ 640450 w 898894"/>
                  <a:gd name="connsiteY106" fmla="*/ 880850 h 1221108"/>
                  <a:gd name="connsiteX107" fmla="*/ 636135 w 898894"/>
                  <a:gd name="connsiteY107" fmla="*/ 878665 h 1221108"/>
                  <a:gd name="connsiteX108" fmla="*/ 634006 w 898894"/>
                  <a:gd name="connsiteY108" fmla="*/ 877936 h 1221108"/>
                  <a:gd name="connsiteX109" fmla="*/ 633277 w 898894"/>
                  <a:gd name="connsiteY109" fmla="*/ 877264 h 1221108"/>
                  <a:gd name="connsiteX110" fmla="*/ 623919 w 898894"/>
                  <a:gd name="connsiteY110" fmla="*/ 877264 h 1221108"/>
                  <a:gd name="connsiteX111" fmla="*/ 620333 w 898894"/>
                  <a:gd name="connsiteY111" fmla="*/ 875807 h 1221108"/>
                  <a:gd name="connsiteX112" fmla="*/ 617475 w 898894"/>
                  <a:gd name="connsiteY112" fmla="*/ 877264 h 1221108"/>
                  <a:gd name="connsiteX113" fmla="*/ 616018 w 898894"/>
                  <a:gd name="connsiteY113" fmla="*/ 878665 h 1221108"/>
                  <a:gd name="connsiteX114" fmla="*/ 616018 w 898894"/>
                  <a:gd name="connsiteY114" fmla="*/ 878665 h 1221108"/>
                  <a:gd name="connsiteX115" fmla="*/ 617475 w 898894"/>
                  <a:gd name="connsiteY115" fmla="*/ 877264 h 1221108"/>
                  <a:gd name="connsiteX116" fmla="*/ 620333 w 898894"/>
                  <a:gd name="connsiteY116" fmla="*/ 875807 h 1221108"/>
                  <a:gd name="connsiteX117" fmla="*/ 621790 w 898894"/>
                  <a:gd name="connsiteY117" fmla="*/ 873677 h 1221108"/>
                  <a:gd name="connsiteX118" fmla="*/ 622518 w 898894"/>
                  <a:gd name="connsiteY118" fmla="*/ 870091 h 1221108"/>
                  <a:gd name="connsiteX119" fmla="*/ 621790 w 898894"/>
                  <a:gd name="connsiteY119" fmla="*/ 866449 h 1221108"/>
                  <a:gd name="connsiteX120" fmla="*/ 624648 w 898894"/>
                  <a:gd name="connsiteY120" fmla="*/ 866449 h 1221108"/>
                  <a:gd name="connsiteX121" fmla="*/ 626777 w 898894"/>
                  <a:gd name="connsiteY121" fmla="*/ 865776 h 1221108"/>
                  <a:gd name="connsiteX122" fmla="*/ 628234 w 898894"/>
                  <a:gd name="connsiteY122" fmla="*/ 864319 h 1221108"/>
                  <a:gd name="connsiteX123" fmla="*/ 629691 w 898894"/>
                  <a:gd name="connsiteY123" fmla="*/ 863591 h 1221108"/>
                  <a:gd name="connsiteX124" fmla="*/ 632549 w 898894"/>
                  <a:gd name="connsiteY124" fmla="*/ 863591 h 1221108"/>
                  <a:gd name="connsiteX125" fmla="*/ 631820 w 898894"/>
                  <a:gd name="connsiteY125" fmla="*/ 862190 h 1221108"/>
                  <a:gd name="connsiteX126" fmla="*/ 628234 w 898894"/>
                  <a:gd name="connsiteY126" fmla="*/ 861461 h 1221108"/>
                  <a:gd name="connsiteX127" fmla="*/ 624648 w 898894"/>
                  <a:gd name="connsiteY127" fmla="*/ 857875 h 1221108"/>
                  <a:gd name="connsiteX128" fmla="*/ 625376 w 898894"/>
                  <a:gd name="connsiteY128" fmla="*/ 857146 h 1221108"/>
                  <a:gd name="connsiteX129" fmla="*/ 632549 w 898894"/>
                  <a:gd name="connsiteY129" fmla="*/ 857146 h 1221108"/>
                  <a:gd name="connsiteX130" fmla="*/ 633277 w 898894"/>
                  <a:gd name="connsiteY130" fmla="*/ 856418 h 1221108"/>
                  <a:gd name="connsiteX131" fmla="*/ 634006 w 898894"/>
                  <a:gd name="connsiteY131" fmla="*/ 855017 h 1221108"/>
                  <a:gd name="connsiteX132" fmla="*/ 634006 w 898894"/>
                  <a:gd name="connsiteY132" fmla="*/ 852832 h 1221108"/>
                  <a:gd name="connsiteX133" fmla="*/ 634678 w 898894"/>
                  <a:gd name="connsiteY133" fmla="*/ 847788 h 1221108"/>
                  <a:gd name="connsiteX134" fmla="*/ 636135 w 898894"/>
                  <a:gd name="connsiteY134" fmla="*/ 846387 h 1221108"/>
                  <a:gd name="connsiteX135" fmla="*/ 636135 w 898894"/>
                  <a:gd name="connsiteY135" fmla="*/ 844930 h 1221108"/>
                  <a:gd name="connsiteX136" fmla="*/ 634678 w 898894"/>
                  <a:gd name="connsiteY136" fmla="*/ 842072 h 1221108"/>
                  <a:gd name="connsiteX137" fmla="*/ 635407 w 898894"/>
                  <a:gd name="connsiteY137" fmla="*/ 841344 h 1221108"/>
                  <a:gd name="connsiteX138" fmla="*/ 638993 w 898894"/>
                  <a:gd name="connsiteY138" fmla="*/ 839214 h 1221108"/>
                  <a:gd name="connsiteX139" fmla="*/ 638265 w 898894"/>
                  <a:gd name="connsiteY139" fmla="*/ 838486 h 1221108"/>
                  <a:gd name="connsiteX140" fmla="*/ 637592 w 898894"/>
                  <a:gd name="connsiteY140" fmla="*/ 837758 h 1221108"/>
                  <a:gd name="connsiteX141" fmla="*/ 634006 w 898894"/>
                  <a:gd name="connsiteY141" fmla="*/ 837029 h 1221108"/>
                  <a:gd name="connsiteX142" fmla="*/ 633277 w 898894"/>
                  <a:gd name="connsiteY142" fmla="*/ 835628 h 1221108"/>
                  <a:gd name="connsiteX143" fmla="*/ 633277 w 898894"/>
                  <a:gd name="connsiteY143" fmla="*/ 834171 h 1221108"/>
                  <a:gd name="connsiteX144" fmla="*/ 636135 w 898894"/>
                  <a:gd name="connsiteY144" fmla="*/ 834171 h 1221108"/>
                  <a:gd name="connsiteX145" fmla="*/ 636135 w 898894"/>
                  <a:gd name="connsiteY145" fmla="*/ 833443 h 1221108"/>
                  <a:gd name="connsiteX146" fmla="*/ 636135 w 898894"/>
                  <a:gd name="connsiteY146" fmla="*/ 832042 h 1221108"/>
                  <a:gd name="connsiteX147" fmla="*/ 633277 w 898894"/>
                  <a:gd name="connsiteY147" fmla="*/ 832042 h 1221108"/>
                  <a:gd name="connsiteX148" fmla="*/ 633277 w 898894"/>
                  <a:gd name="connsiteY148" fmla="*/ 829856 h 1221108"/>
                  <a:gd name="connsiteX149" fmla="*/ 636135 w 898894"/>
                  <a:gd name="connsiteY149" fmla="*/ 828399 h 1221108"/>
                  <a:gd name="connsiteX150" fmla="*/ 636135 w 898894"/>
                  <a:gd name="connsiteY150" fmla="*/ 827727 h 1221108"/>
                  <a:gd name="connsiteX151" fmla="*/ 636864 w 898894"/>
                  <a:gd name="connsiteY151" fmla="*/ 826998 h 1221108"/>
                  <a:gd name="connsiteX152" fmla="*/ 634006 w 898894"/>
                  <a:gd name="connsiteY152" fmla="*/ 824813 h 1221108"/>
                  <a:gd name="connsiteX153" fmla="*/ 631820 w 898894"/>
                  <a:gd name="connsiteY153" fmla="*/ 816968 h 1221108"/>
                  <a:gd name="connsiteX154" fmla="*/ 631092 w 898894"/>
                  <a:gd name="connsiteY154" fmla="*/ 816239 h 1221108"/>
                  <a:gd name="connsiteX155" fmla="*/ 631092 w 898894"/>
                  <a:gd name="connsiteY155" fmla="*/ 816239 h 1221108"/>
                  <a:gd name="connsiteX156" fmla="*/ 655524 w 898894"/>
                  <a:gd name="connsiteY156" fmla="*/ 758801 h 1221108"/>
                  <a:gd name="connsiteX157" fmla="*/ 656981 w 898894"/>
                  <a:gd name="connsiteY157" fmla="*/ 755943 h 1221108"/>
                  <a:gd name="connsiteX158" fmla="*/ 664883 w 898894"/>
                  <a:gd name="connsiteY158" fmla="*/ 737283 h 1221108"/>
                  <a:gd name="connsiteX159" fmla="*/ 677771 w 898894"/>
                  <a:gd name="connsiteY159" fmla="*/ 707807 h 1221108"/>
                  <a:gd name="connsiteX160" fmla="*/ 679228 w 898894"/>
                  <a:gd name="connsiteY160" fmla="*/ 707135 h 1221108"/>
                  <a:gd name="connsiteX161" fmla="*/ 681357 w 898894"/>
                  <a:gd name="connsiteY161" fmla="*/ 704949 h 1221108"/>
                  <a:gd name="connsiteX162" fmla="*/ 682814 w 898894"/>
                  <a:gd name="connsiteY162" fmla="*/ 703492 h 1221108"/>
                  <a:gd name="connsiteX163" fmla="*/ 683543 w 898894"/>
                  <a:gd name="connsiteY163" fmla="*/ 702091 h 1221108"/>
                  <a:gd name="connsiteX164" fmla="*/ 684944 w 898894"/>
                  <a:gd name="connsiteY164" fmla="*/ 700634 h 1221108"/>
                  <a:gd name="connsiteX165" fmla="*/ 684944 w 898894"/>
                  <a:gd name="connsiteY165" fmla="*/ 699233 h 1221108"/>
                  <a:gd name="connsiteX166" fmla="*/ 685672 w 898894"/>
                  <a:gd name="connsiteY166" fmla="*/ 698505 h 1221108"/>
                  <a:gd name="connsiteX167" fmla="*/ 687858 w 898894"/>
                  <a:gd name="connsiteY167" fmla="*/ 696319 h 1221108"/>
                  <a:gd name="connsiteX168" fmla="*/ 689987 w 898894"/>
                  <a:gd name="connsiteY168" fmla="*/ 694918 h 1221108"/>
                  <a:gd name="connsiteX169" fmla="*/ 690716 w 898894"/>
                  <a:gd name="connsiteY169" fmla="*/ 692733 h 1221108"/>
                  <a:gd name="connsiteX170" fmla="*/ 691444 w 898894"/>
                  <a:gd name="connsiteY170" fmla="*/ 690604 h 1221108"/>
                  <a:gd name="connsiteX171" fmla="*/ 698617 w 898894"/>
                  <a:gd name="connsiteY171" fmla="*/ 660456 h 1221108"/>
                  <a:gd name="connsiteX172" fmla="*/ 698617 w 898894"/>
                  <a:gd name="connsiteY172" fmla="*/ 659727 h 1221108"/>
                  <a:gd name="connsiteX173" fmla="*/ 697888 w 898894"/>
                  <a:gd name="connsiteY173" fmla="*/ 659727 h 1221108"/>
                  <a:gd name="connsiteX174" fmla="*/ 696431 w 898894"/>
                  <a:gd name="connsiteY174" fmla="*/ 661184 h 1221108"/>
                  <a:gd name="connsiteX175" fmla="*/ 695703 w 898894"/>
                  <a:gd name="connsiteY175" fmla="*/ 661856 h 1221108"/>
                  <a:gd name="connsiteX176" fmla="*/ 694302 w 898894"/>
                  <a:gd name="connsiteY176" fmla="*/ 663313 h 1221108"/>
                  <a:gd name="connsiteX177" fmla="*/ 692845 w 898894"/>
                  <a:gd name="connsiteY177" fmla="*/ 663313 h 1221108"/>
                  <a:gd name="connsiteX178" fmla="*/ 692117 w 898894"/>
                  <a:gd name="connsiteY178" fmla="*/ 662585 h 1221108"/>
                  <a:gd name="connsiteX179" fmla="*/ 691444 w 898894"/>
                  <a:gd name="connsiteY179" fmla="*/ 661856 h 1221108"/>
                  <a:gd name="connsiteX180" fmla="*/ 690716 w 898894"/>
                  <a:gd name="connsiteY180" fmla="*/ 659727 h 1221108"/>
                  <a:gd name="connsiteX181" fmla="*/ 689987 w 898894"/>
                  <a:gd name="connsiteY181" fmla="*/ 658270 h 1221108"/>
                  <a:gd name="connsiteX182" fmla="*/ 688530 w 898894"/>
                  <a:gd name="connsiteY182" fmla="*/ 656869 h 1221108"/>
                  <a:gd name="connsiteX183" fmla="*/ 687858 w 898894"/>
                  <a:gd name="connsiteY183" fmla="*/ 654684 h 1221108"/>
                  <a:gd name="connsiteX184" fmla="*/ 687858 w 898894"/>
                  <a:gd name="connsiteY184" fmla="*/ 651097 h 1221108"/>
                  <a:gd name="connsiteX185" fmla="*/ 687129 w 898894"/>
                  <a:gd name="connsiteY185" fmla="*/ 648968 h 1221108"/>
                  <a:gd name="connsiteX186" fmla="*/ 687858 w 898894"/>
                  <a:gd name="connsiteY186" fmla="*/ 647511 h 1221108"/>
                  <a:gd name="connsiteX187" fmla="*/ 688530 w 898894"/>
                  <a:gd name="connsiteY187" fmla="*/ 646782 h 1221108"/>
                  <a:gd name="connsiteX188" fmla="*/ 688530 w 898894"/>
                  <a:gd name="connsiteY188" fmla="*/ 645381 h 1221108"/>
                  <a:gd name="connsiteX189" fmla="*/ 689259 w 898894"/>
                  <a:gd name="connsiteY189" fmla="*/ 645381 h 1221108"/>
                  <a:gd name="connsiteX190" fmla="*/ 689259 w 898894"/>
                  <a:gd name="connsiteY190" fmla="*/ 644653 h 1221108"/>
                  <a:gd name="connsiteX191" fmla="*/ 689259 w 898894"/>
                  <a:gd name="connsiteY191" fmla="*/ 643925 h 1221108"/>
                  <a:gd name="connsiteX192" fmla="*/ 689987 w 898894"/>
                  <a:gd name="connsiteY192" fmla="*/ 643196 h 1221108"/>
                  <a:gd name="connsiteX193" fmla="*/ 689259 w 898894"/>
                  <a:gd name="connsiteY193" fmla="*/ 642524 h 1221108"/>
                  <a:gd name="connsiteX194" fmla="*/ 689987 w 898894"/>
                  <a:gd name="connsiteY194" fmla="*/ 641795 h 1221108"/>
                  <a:gd name="connsiteX195" fmla="*/ 691444 w 898894"/>
                  <a:gd name="connsiteY195" fmla="*/ 641067 h 1221108"/>
                  <a:gd name="connsiteX196" fmla="*/ 692117 w 898894"/>
                  <a:gd name="connsiteY196" fmla="*/ 640338 h 1221108"/>
                  <a:gd name="connsiteX197" fmla="*/ 692117 w 898894"/>
                  <a:gd name="connsiteY197" fmla="*/ 638937 h 1221108"/>
                  <a:gd name="connsiteX198" fmla="*/ 691444 w 898894"/>
                  <a:gd name="connsiteY198" fmla="*/ 638209 h 1221108"/>
                  <a:gd name="connsiteX199" fmla="*/ 691444 w 898894"/>
                  <a:gd name="connsiteY199" fmla="*/ 637480 h 1221108"/>
                  <a:gd name="connsiteX200" fmla="*/ 692117 w 898894"/>
                  <a:gd name="connsiteY200" fmla="*/ 636752 h 1221108"/>
                  <a:gd name="connsiteX201" fmla="*/ 692117 w 898894"/>
                  <a:gd name="connsiteY201" fmla="*/ 636023 h 1221108"/>
                  <a:gd name="connsiteX202" fmla="*/ 692117 w 898894"/>
                  <a:gd name="connsiteY202" fmla="*/ 633894 h 1221108"/>
                  <a:gd name="connsiteX203" fmla="*/ 692117 w 898894"/>
                  <a:gd name="connsiteY203" fmla="*/ 633165 h 1221108"/>
                  <a:gd name="connsiteX204" fmla="*/ 692117 w 898894"/>
                  <a:gd name="connsiteY204" fmla="*/ 632437 h 1221108"/>
                  <a:gd name="connsiteX205" fmla="*/ 692117 w 898894"/>
                  <a:gd name="connsiteY205" fmla="*/ 631036 h 1221108"/>
                  <a:gd name="connsiteX206" fmla="*/ 692117 w 898894"/>
                  <a:gd name="connsiteY206" fmla="*/ 630307 h 1221108"/>
                  <a:gd name="connsiteX207" fmla="*/ 690716 w 898894"/>
                  <a:gd name="connsiteY207" fmla="*/ 630307 h 1221108"/>
                  <a:gd name="connsiteX208" fmla="*/ 690716 w 898894"/>
                  <a:gd name="connsiteY208" fmla="*/ 629579 h 1221108"/>
                  <a:gd name="connsiteX209" fmla="*/ 689987 w 898894"/>
                  <a:gd name="connsiteY209" fmla="*/ 627450 h 1221108"/>
                  <a:gd name="connsiteX210" fmla="*/ 689259 w 898894"/>
                  <a:gd name="connsiteY210" fmla="*/ 626721 h 1221108"/>
                  <a:gd name="connsiteX211" fmla="*/ 688530 w 898894"/>
                  <a:gd name="connsiteY211" fmla="*/ 626721 h 1221108"/>
                  <a:gd name="connsiteX212" fmla="*/ 686401 w 898894"/>
                  <a:gd name="connsiteY212" fmla="*/ 626721 h 1221108"/>
                  <a:gd name="connsiteX213" fmla="*/ 685672 w 898894"/>
                  <a:gd name="connsiteY213" fmla="*/ 626721 h 1221108"/>
                  <a:gd name="connsiteX214" fmla="*/ 682814 w 898894"/>
                  <a:gd name="connsiteY214" fmla="*/ 623807 h 1221108"/>
                  <a:gd name="connsiteX215" fmla="*/ 681357 w 898894"/>
                  <a:gd name="connsiteY215" fmla="*/ 623807 h 1221108"/>
                  <a:gd name="connsiteX216" fmla="*/ 680629 w 898894"/>
                  <a:gd name="connsiteY216" fmla="*/ 623807 h 1221108"/>
                  <a:gd name="connsiteX217" fmla="*/ 680629 w 898894"/>
                  <a:gd name="connsiteY217" fmla="*/ 623807 h 1221108"/>
                  <a:gd name="connsiteX218" fmla="*/ 679228 w 898894"/>
                  <a:gd name="connsiteY218" fmla="*/ 623135 h 1221108"/>
                  <a:gd name="connsiteX219" fmla="*/ 678500 w 898894"/>
                  <a:gd name="connsiteY219" fmla="*/ 622406 h 1221108"/>
                  <a:gd name="connsiteX220" fmla="*/ 677771 w 898894"/>
                  <a:gd name="connsiteY220" fmla="*/ 623135 h 1221108"/>
                  <a:gd name="connsiteX221" fmla="*/ 677043 w 898894"/>
                  <a:gd name="connsiteY221" fmla="*/ 622406 h 1221108"/>
                  <a:gd name="connsiteX222" fmla="*/ 677043 w 898894"/>
                  <a:gd name="connsiteY222" fmla="*/ 621678 h 1221108"/>
                  <a:gd name="connsiteX223" fmla="*/ 676370 w 898894"/>
                  <a:gd name="connsiteY223" fmla="*/ 621678 h 1221108"/>
                  <a:gd name="connsiteX224" fmla="*/ 674913 w 898894"/>
                  <a:gd name="connsiteY224" fmla="*/ 620949 h 1221108"/>
                  <a:gd name="connsiteX225" fmla="*/ 674185 w 898894"/>
                  <a:gd name="connsiteY225" fmla="*/ 620949 h 1221108"/>
                  <a:gd name="connsiteX226" fmla="*/ 673456 w 898894"/>
                  <a:gd name="connsiteY226" fmla="*/ 620221 h 1221108"/>
                  <a:gd name="connsiteX227" fmla="*/ 672055 w 898894"/>
                  <a:gd name="connsiteY227" fmla="*/ 620221 h 1221108"/>
                  <a:gd name="connsiteX228" fmla="*/ 671327 w 898894"/>
                  <a:gd name="connsiteY228" fmla="*/ 618820 h 1221108"/>
                  <a:gd name="connsiteX229" fmla="*/ 670598 w 898894"/>
                  <a:gd name="connsiteY229" fmla="*/ 617363 h 1221108"/>
                  <a:gd name="connsiteX230" fmla="*/ 669870 w 898894"/>
                  <a:gd name="connsiteY230" fmla="*/ 617363 h 1221108"/>
                  <a:gd name="connsiteX231" fmla="*/ 669141 w 898894"/>
                  <a:gd name="connsiteY231" fmla="*/ 616634 h 1221108"/>
                  <a:gd name="connsiteX232" fmla="*/ 669141 w 898894"/>
                  <a:gd name="connsiteY232" fmla="*/ 615962 h 1221108"/>
                  <a:gd name="connsiteX233" fmla="*/ 668469 w 898894"/>
                  <a:gd name="connsiteY233" fmla="*/ 614505 h 1221108"/>
                  <a:gd name="connsiteX234" fmla="*/ 667740 w 898894"/>
                  <a:gd name="connsiteY234" fmla="*/ 614505 h 1221108"/>
                  <a:gd name="connsiteX235" fmla="*/ 667012 w 898894"/>
                  <a:gd name="connsiteY235" fmla="*/ 614505 h 1221108"/>
                  <a:gd name="connsiteX236" fmla="*/ 667012 w 898894"/>
                  <a:gd name="connsiteY236" fmla="*/ 615233 h 1221108"/>
                  <a:gd name="connsiteX237" fmla="*/ 664883 w 898894"/>
                  <a:gd name="connsiteY237" fmla="*/ 615962 h 1221108"/>
                  <a:gd name="connsiteX238" fmla="*/ 664154 w 898894"/>
                  <a:gd name="connsiteY238" fmla="*/ 617363 h 1221108"/>
                  <a:gd name="connsiteX239" fmla="*/ 663426 w 898894"/>
                  <a:gd name="connsiteY239" fmla="*/ 616634 h 1221108"/>
                  <a:gd name="connsiteX240" fmla="*/ 663426 w 898894"/>
                  <a:gd name="connsiteY240" fmla="*/ 615233 h 1221108"/>
                  <a:gd name="connsiteX241" fmla="*/ 662697 w 898894"/>
                  <a:gd name="connsiteY241" fmla="*/ 615233 h 1221108"/>
                  <a:gd name="connsiteX242" fmla="*/ 661296 w 898894"/>
                  <a:gd name="connsiteY242" fmla="*/ 615233 h 1221108"/>
                  <a:gd name="connsiteX243" fmla="*/ 659111 w 898894"/>
                  <a:gd name="connsiteY243" fmla="*/ 615962 h 1221108"/>
                  <a:gd name="connsiteX244" fmla="*/ 656981 w 898894"/>
                  <a:gd name="connsiteY244" fmla="*/ 615962 h 1221108"/>
                  <a:gd name="connsiteX245" fmla="*/ 656253 w 898894"/>
                  <a:gd name="connsiteY245" fmla="*/ 615233 h 1221108"/>
                  <a:gd name="connsiteX246" fmla="*/ 654796 w 898894"/>
                  <a:gd name="connsiteY246" fmla="*/ 614505 h 1221108"/>
                  <a:gd name="connsiteX247" fmla="*/ 654067 w 898894"/>
                  <a:gd name="connsiteY247" fmla="*/ 613776 h 1221108"/>
                  <a:gd name="connsiteX248" fmla="*/ 651938 w 898894"/>
                  <a:gd name="connsiteY248" fmla="*/ 611647 h 1221108"/>
                  <a:gd name="connsiteX249" fmla="*/ 648352 w 898894"/>
                  <a:gd name="connsiteY249" fmla="*/ 612320 h 1221108"/>
                  <a:gd name="connsiteX250" fmla="*/ 647623 w 898894"/>
                  <a:gd name="connsiteY250" fmla="*/ 612320 h 1221108"/>
                  <a:gd name="connsiteX251" fmla="*/ 646166 w 898894"/>
                  <a:gd name="connsiteY251" fmla="*/ 612320 h 1221108"/>
                  <a:gd name="connsiteX252" fmla="*/ 644765 w 898894"/>
                  <a:gd name="connsiteY252" fmla="*/ 611647 h 1221108"/>
                  <a:gd name="connsiteX253" fmla="*/ 644037 w 898894"/>
                  <a:gd name="connsiteY253" fmla="*/ 611647 h 1221108"/>
                  <a:gd name="connsiteX254" fmla="*/ 643308 w 898894"/>
                  <a:gd name="connsiteY254" fmla="*/ 610919 h 1221108"/>
                  <a:gd name="connsiteX255" fmla="*/ 642580 w 898894"/>
                  <a:gd name="connsiteY255" fmla="*/ 610190 h 1221108"/>
                  <a:gd name="connsiteX256" fmla="*/ 641907 w 898894"/>
                  <a:gd name="connsiteY256" fmla="*/ 609462 h 1221108"/>
                  <a:gd name="connsiteX257" fmla="*/ 641179 w 898894"/>
                  <a:gd name="connsiteY257" fmla="*/ 608733 h 1221108"/>
                  <a:gd name="connsiteX258" fmla="*/ 639722 w 898894"/>
                  <a:gd name="connsiteY258" fmla="*/ 608733 h 1221108"/>
                  <a:gd name="connsiteX259" fmla="*/ 639722 w 898894"/>
                  <a:gd name="connsiteY259" fmla="*/ 608061 h 1221108"/>
                  <a:gd name="connsiteX260" fmla="*/ 638993 w 898894"/>
                  <a:gd name="connsiteY260" fmla="*/ 607332 h 1221108"/>
                  <a:gd name="connsiteX261" fmla="*/ 637592 w 898894"/>
                  <a:gd name="connsiteY261" fmla="*/ 605875 h 1221108"/>
                  <a:gd name="connsiteX262" fmla="*/ 635407 w 898894"/>
                  <a:gd name="connsiteY262" fmla="*/ 605147 h 1221108"/>
                  <a:gd name="connsiteX263" fmla="*/ 634678 w 898894"/>
                  <a:gd name="connsiteY263" fmla="*/ 604474 h 1221108"/>
                  <a:gd name="connsiteX264" fmla="*/ 635407 w 898894"/>
                  <a:gd name="connsiteY264" fmla="*/ 603017 h 1221108"/>
                  <a:gd name="connsiteX265" fmla="*/ 635407 w 898894"/>
                  <a:gd name="connsiteY265" fmla="*/ 601560 h 1221108"/>
                  <a:gd name="connsiteX266" fmla="*/ 635407 w 898894"/>
                  <a:gd name="connsiteY266" fmla="*/ 600159 h 1221108"/>
                  <a:gd name="connsiteX267" fmla="*/ 635407 w 898894"/>
                  <a:gd name="connsiteY267" fmla="*/ 598702 h 1221108"/>
                  <a:gd name="connsiteX268" fmla="*/ 636135 w 898894"/>
                  <a:gd name="connsiteY268" fmla="*/ 597974 h 1221108"/>
                  <a:gd name="connsiteX269" fmla="*/ 638265 w 898894"/>
                  <a:gd name="connsiteY269" fmla="*/ 595116 h 1221108"/>
                  <a:gd name="connsiteX270" fmla="*/ 638265 w 898894"/>
                  <a:gd name="connsiteY270" fmla="*/ 592987 h 1221108"/>
                  <a:gd name="connsiteX271" fmla="*/ 638993 w 898894"/>
                  <a:gd name="connsiteY271" fmla="*/ 590801 h 1221108"/>
                  <a:gd name="connsiteX272" fmla="*/ 638993 w 898894"/>
                  <a:gd name="connsiteY272" fmla="*/ 587943 h 1221108"/>
                  <a:gd name="connsiteX273" fmla="*/ 638993 w 898894"/>
                  <a:gd name="connsiteY273" fmla="*/ 585758 h 1221108"/>
                  <a:gd name="connsiteX274" fmla="*/ 638993 w 898894"/>
                  <a:gd name="connsiteY274" fmla="*/ 582171 h 1221108"/>
                  <a:gd name="connsiteX275" fmla="*/ 636864 w 898894"/>
                  <a:gd name="connsiteY275" fmla="*/ 579314 h 1221108"/>
                  <a:gd name="connsiteX276" fmla="*/ 636135 w 898894"/>
                  <a:gd name="connsiteY276" fmla="*/ 577913 h 1221108"/>
                  <a:gd name="connsiteX277" fmla="*/ 636135 w 898894"/>
                  <a:gd name="connsiteY277" fmla="*/ 574270 h 1221108"/>
                  <a:gd name="connsiteX278" fmla="*/ 636135 w 898894"/>
                  <a:gd name="connsiteY278" fmla="*/ 572141 h 1221108"/>
                  <a:gd name="connsiteX279" fmla="*/ 636864 w 898894"/>
                  <a:gd name="connsiteY279" fmla="*/ 572869 h 1221108"/>
                  <a:gd name="connsiteX280" fmla="*/ 637592 w 898894"/>
                  <a:gd name="connsiteY280" fmla="*/ 573598 h 1221108"/>
                  <a:gd name="connsiteX281" fmla="*/ 638265 w 898894"/>
                  <a:gd name="connsiteY281" fmla="*/ 574270 h 1221108"/>
                  <a:gd name="connsiteX282" fmla="*/ 638993 w 898894"/>
                  <a:gd name="connsiteY282" fmla="*/ 573598 h 1221108"/>
                  <a:gd name="connsiteX283" fmla="*/ 640450 w 898894"/>
                  <a:gd name="connsiteY283" fmla="*/ 572869 h 1221108"/>
                  <a:gd name="connsiteX284" fmla="*/ 640450 w 898894"/>
                  <a:gd name="connsiteY284" fmla="*/ 571412 h 1221108"/>
                  <a:gd name="connsiteX285" fmla="*/ 639722 w 898894"/>
                  <a:gd name="connsiteY285" fmla="*/ 569283 h 1221108"/>
                  <a:gd name="connsiteX286" fmla="*/ 639722 w 898894"/>
                  <a:gd name="connsiteY286" fmla="*/ 568554 h 1221108"/>
                  <a:gd name="connsiteX287" fmla="*/ 641179 w 898894"/>
                  <a:gd name="connsiteY287" fmla="*/ 567097 h 1221108"/>
                  <a:gd name="connsiteX288" fmla="*/ 641179 w 898894"/>
                  <a:gd name="connsiteY288" fmla="*/ 566425 h 1221108"/>
                  <a:gd name="connsiteX289" fmla="*/ 642580 w 898894"/>
                  <a:gd name="connsiteY289" fmla="*/ 564240 h 1221108"/>
                  <a:gd name="connsiteX290" fmla="*/ 644765 w 898894"/>
                  <a:gd name="connsiteY290" fmla="*/ 562839 h 1221108"/>
                  <a:gd name="connsiteX291" fmla="*/ 645494 w 898894"/>
                  <a:gd name="connsiteY291" fmla="*/ 561382 h 1221108"/>
                  <a:gd name="connsiteX292" fmla="*/ 647623 w 898894"/>
                  <a:gd name="connsiteY292" fmla="*/ 561382 h 1221108"/>
                  <a:gd name="connsiteX293" fmla="*/ 648352 w 898894"/>
                  <a:gd name="connsiteY293" fmla="*/ 559925 h 1221108"/>
                  <a:gd name="connsiteX294" fmla="*/ 650481 w 898894"/>
                  <a:gd name="connsiteY294" fmla="*/ 558524 h 1221108"/>
                  <a:gd name="connsiteX295" fmla="*/ 652666 w 898894"/>
                  <a:gd name="connsiteY295" fmla="*/ 557795 h 1221108"/>
                  <a:gd name="connsiteX296" fmla="*/ 654796 w 898894"/>
                  <a:gd name="connsiteY296" fmla="*/ 557067 h 1221108"/>
                  <a:gd name="connsiteX297" fmla="*/ 655524 w 898894"/>
                  <a:gd name="connsiteY297" fmla="*/ 556338 h 1221108"/>
                  <a:gd name="connsiteX298" fmla="*/ 656981 w 898894"/>
                  <a:gd name="connsiteY298" fmla="*/ 555610 h 1221108"/>
                  <a:gd name="connsiteX299" fmla="*/ 659839 w 898894"/>
                  <a:gd name="connsiteY299" fmla="*/ 554209 h 1221108"/>
                  <a:gd name="connsiteX300" fmla="*/ 662697 w 898894"/>
                  <a:gd name="connsiteY300" fmla="*/ 552752 h 1221108"/>
                  <a:gd name="connsiteX301" fmla="*/ 662697 w 898894"/>
                  <a:gd name="connsiteY301" fmla="*/ 551351 h 1221108"/>
                  <a:gd name="connsiteX302" fmla="*/ 662697 w 898894"/>
                  <a:gd name="connsiteY302" fmla="*/ 549894 h 1221108"/>
                  <a:gd name="connsiteX303" fmla="*/ 661969 w 898894"/>
                  <a:gd name="connsiteY303" fmla="*/ 549165 h 1221108"/>
                  <a:gd name="connsiteX304" fmla="*/ 661969 w 898894"/>
                  <a:gd name="connsiteY304" fmla="*/ 548437 h 1221108"/>
                  <a:gd name="connsiteX305" fmla="*/ 661969 w 898894"/>
                  <a:gd name="connsiteY305" fmla="*/ 547765 h 1221108"/>
                  <a:gd name="connsiteX306" fmla="*/ 662697 w 898894"/>
                  <a:gd name="connsiteY306" fmla="*/ 546308 h 1221108"/>
                  <a:gd name="connsiteX307" fmla="*/ 662697 w 898894"/>
                  <a:gd name="connsiteY307" fmla="*/ 545579 h 1221108"/>
                  <a:gd name="connsiteX308" fmla="*/ 663426 w 898894"/>
                  <a:gd name="connsiteY308" fmla="*/ 544122 h 1221108"/>
                  <a:gd name="connsiteX309" fmla="*/ 664883 w 898894"/>
                  <a:gd name="connsiteY309" fmla="*/ 544122 h 1221108"/>
                  <a:gd name="connsiteX310" fmla="*/ 666283 w 898894"/>
                  <a:gd name="connsiteY310" fmla="*/ 544122 h 1221108"/>
                  <a:gd name="connsiteX311" fmla="*/ 667740 w 898894"/>
                  <a:gd name="connsiteY311" fmla="*/ 543450 h 1221108"/>
                  <a:gd name="connsiteX312" fmla="*/ 668469 w 898894"/>
                  <a:gd name="connsiteY312" fmla="*/ 542721 h 1221108"/>
                  <a:gd name="connsiteX313" fmla="*/ 669870 w 898894"/>
                  <a:gd name="connsiteY313" fmla="*/ 541993 h 1221108"/>
                  <a:gd name="connsiteX314" fmla="*/ 672055 w 898894"/>
                  <a:gd name="connsiteY314" fmla="*/ 541264 h 1221108"/>
                  <a:gd name="connsiteX315" fmla="*/ 672728 w 898894"/>
                  <a:gd name="connsiteY315" fmla="*/ 540536 h 1221108"/>
                  <a:gd name="connsiteX316" fmla="*/ 674185 w 898894"/>
                  <a:gd name="connsiteY316" fmla="*/ 539863 h 1221108"/>
                  <a:gd name="connsiteX317" fmla="*/ 674913 w 898894"/>
                  <a:gd name="connsiteY317" fmla="*/ 539135 h 1221108"/>
                  <a:gd name="connsiteX318" fmla="*/ 675642 w 898894"/>
                  <a:gd name="connsiteY318" fmla="*/ 538406 h 1221108"/>
                  <a:gd name="connsiteX319" fmla="*/ 675642 w 898894"/>
                  <a:gd name="connsiteY319" fmla="*/ 536277 h 1221108"/>
                  <a:gd name="connsiteX320" fmla="*/ 675642 w 898894"/>
                  <a:gd name="connsiteY320" fmla="*/ 535548 h 1221108"/>
                  <a:gd name="connsiteX321" fmla="*/ 676370 w 898894"/>
                  <a:gd name="connsiteY321" fmla="*/ 534820 h 1221108"/>
                  <a:gd name="connsiteX322" fmla="*/ 658382 w 898894"/>
                  <a:gd name="connsiteY322" fmla="*/ 526190 h 1221108"/>
                  <a:gd name="connsiteX323" fmla="*/ 656981 w 898894"/>
                  <a:gd name="connsiteY323" fmla="*/ 526190 h 1221108"/>
                  <a:gd name="connsiteX324" fmla="*/ 655524 w 898894"/>
                  <a:gd name="connsiteY324" fmla="*/ 525462 h 1221108"/>
                  <a:gd name="connsiteX325" fmla="*/ 653395 w 898894"/>
                  <a:gd name="connsiteY325" fmla="*/ 525462 h 1221108"/>
                  <a:gd name="connsiteX326" fmla="*/ 652666 w 898894"/>
                  <a:gd name="connsiteY326" fmla="*/ 524789 h 1221108"/>
                  <a:gd name="connsiteX327" fmla="*/ 651938 w 898894"/>
                  <a:gd name="connsiteY327" fmla="*/ 523332 h 1221108"/>
                  <a:gd name="connsiteX328" fmla="*/ 651209 w 898894"/>
                  <a:gd name="connsiteY328" fmla="*/ 522604 h 1221108"/>
                  <a:gd name="connsiteX329" fmla="*/ 650481 w 898894"/>
                  <a:gd name="connsiteY329" fmla="*/ 522604 h 1221108"/>
                  <a:gd name="connsiteX330" fmla="*/ 649752 w 898894"/>
                  <a:gd name="connsiteY330" fmla="*/ 521875 h 1221108"/>
                  <a:gd name="connsiteX331" fmla="*/ 647623 w 898894"/>
                  <a:gd name="connsiteY331" fmla="*/ 521203 h 1221108"/>
                  <a:gd name="connsiteX332" fmla="*/ 646895 w 898894"/>
                  <a:gd name="connsiteY332" fmla="*/ 520474 h 1221108"/>
                  <a:gd name="connsiteX333" fmla="*/ 645494 w 898894"/>
                  <a:gd name="connsiteY333" fmla="*/ 519017 h 1221108"/>
                  <a:gd name="connsiteX334" fmla="*/ 644765 w 898894"/>
                  <a:gd name="connsiteY334" fmla="*/ 518289 h 1221108"/>
                  <a:gd name="connsiteX335" fmla="*/ 643308 w 898894"/>
                  <a:gd name="connsiteY335" fmla="*/ 518289 h 1221108"/>
                  <a:gd name="connsiteX336" fmla="*/ 642580 w 898894"/>
                  <a:gd name="connsiteY336" fmla="*/ 517560 h 1221108"/>
                  <a:gd name="connsiteX337" fmla="*/ 641179 w 898894"/>
                  <a:gd name="connsiteY337" fmla="*/ 515431 h 1221108"/>
                  <a:gd name="connsiteX338" fmla="*/ 640450 w 898894"/>
                  <a:gd name="connsiteY338" fmla="*/ 513974 h 1221108"/>
                  <a:gd name="connsiteX339" fmla="*/ 640450 w 898894"/>
                  <a:gd name="connsiteY339" fmla="*/ 512573 h 1221108"/>
                  <a:gd name="connsiteX340" fmla="*/ 639722 w 898894"/>
                  <a:gd name="connsiteY340" fmla="*/ 511845 h 1221108"/>
                  <a:gd name="connsiteX341" fmla="*/ 636864 w 898894"/>
                  <a:gd name="connsiteY341" fmla="*/ 510388 h 1221108"/>
                  <a:gd name="connsiteX342" fmla="*/ 636135 w 898894"/>
                  <a:gd name="connsiteY342" fmla="*/ 511116 h 1221108"/>
                  <a:gd name="connsiteX343" fmla="*/ 634678 w 898894"/>
                  <a:gd name="connsiteY343" fmla="*/ 511116 h 1221108"/>
                  <a:gd name="connsiteX344" fmla="*/ 631092 w 898894"/>
                  <a:gd name="connsiteY344" fmla="*/ 512573 h 1221108"/>
                  <a:gd name="connsiteX345" fmla="*/ 629691 w 898894"/>
                  <a:gd name="connsiteY345" fmla="*/ 512573 h 1221108"/>
                  <a:gd name="connsiteX346" fmla="*/ 628963 w 898894"/>
                  <a:gd name="connsiteY346" fmla="*/ 512573 h 1221108"/>
                  <a:gd name="connsiteX347" fmla="*/ 627506 w 898894"/>
                  <a:gd name="connsiteY347" fmla="*/ 512573 h 1221108"/>
                  <a:gd name="connsiteX348" fmla="*/ 625376 w 898894"/>
                  <a:gd name="connsiteY348" fmla="*/ 512573 h 1221108"/>
                  <a:gd name="connsiteX349" fmla="*/ 623191 w 898894"/>
                  <a:gd name="connsiteY349" fmla="*/ 511845 h 1221108"/>
                  <a:gd name="connsiteX350" fmla="*/ 622518 w 898894"/>
                  <a:gd name="connsiteY350" fmla="*/ 511845 h 1221108"/>
                  <a:gd name="connsiteX351" fmla="*/ 621061 w 898894"/>
                  <a:gd name="connsiteY351" fmla="*/ 513302 h 1221108"/>
                  <a:gd name="connsiteX352" fmla="*/ 619604 w 898894"/>
                  <a:gd name="connsiteY352" fmla="*/ 513974 h 1221108"/>
                  <a:gd name="connsiteX353" fmla="*/ 616746 w 898894"/>
                  <a:gd name="connsiteY353" fmla="*/ 514702 h 1221108"/>
                  <a:gd name="connsiteX354" fmla="*/ 615289 w 898894"/>
                  <a:gd name="connsiteY354" fmla="*/ 514702 h 1221108"/>
                  <a:gd name="connsiteX355" fmla="*/ 615346 w 898894"/>
                  <a:gd name="connsiteY355" fmla="*/ 514702 h 1221108"/>
                  <a:gd name="connsiteX356" fmla="*/ 616746 w 898894"/>
                  <a:gd name="connsiteY356" fmla="*/ 514702 h 1221108"/>
                  <a:gd name="connsiteX357" fmla="*/ 619604 w 898894"/>
                  <a:gd name="connsiteY357" fmla="*/ 513974 h 1221108"/>
                  <a:gd name="connsiteX358" fmla="*/ 621061 w 898894"/>
                  <a:gd name="connsiteY358" fmla="*/ 513302 h 1221108"/>
                  <a:gd name="connsiteX359" fmla="*/ 622518 w 898894"/>
                  <a:gd name="connsiteY359" fmla="*/ 511845 h 1221108"/>
                  <a:gd name="connsiteX360" fmla="*/ 623191 w 898894"/>
                  <a:gd name="connsiteY360" fmla="*/ 511845 h 1221108"/>
                  <a:gd name="connsiteX361" fmla="*/ 625376 w 898894"/>
                  <a:gd name="connsiteY361" fmla="*/ 512573 h 1221108"/>
                  <a:gd name="connsiteX362" fmla="*/ 627506 w 898894"/>
                  <a:gd name="connsiteY362" fmla="*/ 512573 h 1221108"/>
                  <a:gd name="connsiteX363" fmla="*/ 628963 w 898894"/>
                  <a:gd name="connsiteY363" fmla="*/ 512573 h 1221108"/>
                  <a:gd name="connsiteX364" fmla="*/ 629691 w 898894"/>
                  <a:gd name="connsiteY364" fmla="*/ 512573 h 1221108"/>
                  <a:gd name="connsiteX365" fmla="*/ 631092 w 898894"/>
                  <a:gd name="connsiteY365" fmla="*/ 512573 h 1221108"/>
                  <a:gd name="connsiteX366" fmla="*/ 634678 w 898894"/>
                  <a:gd name="connsiteY366" fmla="*/ 511116 h 1221108"/>
                  <a:gd name="connsiteX367" fmla="*/ 636135 w 898894"/>
                  <a:gd name="connsiteY367" fmla="*/ 511116 h 1221108"/>
                  <a:gd name="connsiteX368" fmla="*/ 634678 w 898894"/>
                  <a:gd name="connsiteY368" fmla="*/ 509715 h 1221108"/>
                  <a:gd name="connsiteX369" fmla="*/ 634006 w 898894"/>
                  <a:gd name="connsiteY369" fmla="*/ 508258 h 1221108"/>
                  <a:gd name="connsiteX370" fmla="*/ 633277 w 898894"/>
                  <a:gd name="connsiteY370" fmla="*/ 506801 h 1221108"/>
                  <a:gd name="connsiteX371" fmla="*/ 633277 w 898894"/>
                  <a:gd name="connsiteY371" fmla="*/ 505400 h 1221108"/>
                  <a:gd name="connsiteX372" fmla="*/ 634006 w 898894"/>
                  <a:gd name="connsiteY372" fmla="*/ 503943 h 1221108"/>
                  <a:gd name="connsiteX373" fmla="*/ 634678 w 898894"/>
                  <a:gd name="connsiteY373" fmla="*/ 502486 h 1221108"/>
                  <a:gd name="connsiteX374" fmla="*/ 635407 w 898894"/>
                  <a:gd name="connsiteY374" fmla="*/ 501814 h 1221108"/>
                  <a:gd name="connsiteX375" fmla="*/ 635407 w 898894"/>
                  <a:gd name="connsiteY375" fmla="*/ 501085 h 1221108"/>
                  <a:gd name="connsiteX376" fmla="*/ 635407 w 898894"/>
                  <a:gd name="connsiteY376" fmla="*/ 500357 h 1221108"/>
                  <a:gd name="connsiteX377" fmla="*/ 633277 w 898894"/>
                  <a:gd name="connsiteY377" fmla="*/ 497499 h 1221108"/>
                  <a:gd name="connsiteX378" fmla="*/ 633277 w 898894"/>
                  <a:gd name="connsiteY378" fmla="*/ 496771 h 1221108"/>
                  <a:gd name="connsiteX379" fmla="*/ 633277 w 898894"/>
                  <a:gd name="connsiteY379" fmla="*/ 496042 h 1221108"/>
                  <a:gd name="connsiteX380" fmla="*/ 634006 w 898894"/>
                  <a:gd name="connsiteY380" fmla="*/ 495314 h 1221108"/>
                  <a:gd name="connsiteX381" fmla="*/ 636135 w 898894"/>
                  <a:gd name="connsiteY381" fmla="*/ 494641 h 1221108"/>
                  <a:gd name="connsiteX382" fmla="*/ 644765 w 898894"/>
                  <a:gd name="connsiteY382" fmla="*/ 493913 h 1221108"/>
                  <a:gd name="connsiteX383" fmla="*/ 654067 w 898894"/>
                  <a:gd name="connsiteY383" fmla="*/ 492456 h 1221108"/>
                  <a:gd name="connsiteX384" fmla="*/ 671327 w 898894"/>
                  <a:gd name="connsiteY384" fmla="*/ 490326 h 1221108"/>
                  <a:gd name="connsiteX385" fmla="*/ 681357 w 898894"/>
                  <a:gd name="connsiteY385" fmla="*/ 489598 h 1221108"/>
                  <a:gd name="connsiteX386" fmla="*/ 689259 w 898894"/>
                  <a:gd name="connsiteY386" fmla="*/ 488869 h 1221108"/>
                  <a:gd name="connsiteX387" fmla="*/ 702932 w 898894"/>
                  <a:gd name="connsiteY387" fmla="*/ 443647 h 1221108"/>
                  <a:gd name="connsiteX388" fmla="*/ 725179 w 898894"/>
                  <a:gd name="connsiteY388" fmla="*/ 371863 h 1221108"/>
                  <a:gd name="connsiteX389" fmla="*/ 730166 w 898894"/>
                  <a:gd name="connsiteY389" fmla="*/ 356061 h 1221108"/>
                  <a:gd name="connsiteX390" fmla="*/ 730166 w 898894"/>
                  <a:gd name="connsiteY390" fmla="*/ 355332 h 1221108"/>
                  <a:gd name="connsiteX391" fmla="*/ 733080 w 898894"/>
                  <a:gd name="connsiteY391" fmla="*/ 347431 h 1221108"/>
                  <a:gd name="connsiteX392" fmla="*/ 774716 w 898894"/>
                  <a:gd name="connsiteY392" fmla="*/ 349617 h 1221108"/>
                  <a:gd name="connsiteX393" fmla="*/ 791919 w 898894"/>
                  <a:gd name="connsiteY393" fmla="*/ 350345 h 1221108"/>
                  <a:gd name="connsiteX394" fmla="*/ 779759 w 898894"/>
                  <a:gd name="connsiteY394" fmla="*/ 348160 h 1221108"/>
                  <a:gd name="connsiteX395" fmla="*/ 773987 w 898894"/>
                  <a:gd name="connsiteY395" fmla="*/ 346030 h 1221108"/>
                  <a:gd name="connsiteX396" fmla="*/ 771129 w 898894"/>
                  <a:gd name="connsiteY396" fmla="*/ 344573 h 1221108"/>
                  <a:gd name="connsiteX397" fmla="*/ 767543 w 898894"/>
                  <a:gd name="connsiteY397" fmla="*/ 344573 h 1221108"/>
                  <a:gd name="connsiteX398" fmla="*/ 764629 w 898894"/>
                  <a:gd name="connsiteY398" fmla="*/ 344573 h 1221108"/>
                  <a:gd name="connsiteX399" fmla="*/ 763228 w 898894"/>
                  <a:gd name="connsiteY399" fmla="*/ 343845 h 1221108"/>
                  <a:gd name="connsiteX400" fmla="*/ 763228 w 898894"/>
                  <a:gd name="connsiteY400" fmla="*/ 342444 h 1221108"/>
                  <a:gd name="connsiteX401" fmla="*/ 766086 w 898894"/>
                  <a:gd name="connsiteY401" fmla="*/ 341715 h 1221108"/>
                  <a:gd name="connsiteX402" fmla="*/ 763228 w 898894"/>
                  <a:gd name="connsiteY402" fmla="*/ 337400 h 1221108"/>
                  <a:gd name="connsiteX403" fmla="*/ 761771 w 898894"/>
                  <a:gd name="connsiteY403" fmla="*/ 334543 h 1221108"/>
                  <a:gd name="connsiteX404" fmla="*/ 761042 w 898894"/>
                  <a:gd name="connsiteY404" fmla="*/ 334543 h 1221108"/>
                  <a:gd name="connsiteX405" fmla="*/ 761042 w 898894"/>
                  <a:gd name="connsiteY405" fmla="*/ 335944 h 1221108"/>
                  <a:gd name="connsiteX406" fmla="*/ 759642 w 898894"/>
                  <a:gd name="connsiteY406" fmla="*/ 336672 h 1221108"/>
                  <a:gd name="connsiteX407" fmla="*/ 758185 w 898894"/>
                  <a:gd name="connsiteY407" fmla="*/ 336672 h 1221108"/>
                  <a:gd name="connsiteX408" fmla="*/ 754598 w 898894"/>
                  <a:gd name="connsiteY408" fmla="*/ 336672 h 1221108"/>
                  <a:gd name="connsiteX409" fmla="*/ 753141 w 898894"/>
                  <a:gd name="connsiteY409" fmla="*/ 336672 h 1221108"/>
                  <a:gd name="connsiteX410" fmla="*/ 752469 w 898894"/>
                  <a:gd name="connsiteY410" fmla="*/ 335271 h 1221108"/>
                  <a:gd name="connsiteX411" fmla="*/ 753141 w 898894"/>
                  <a:gd name="connsiteY411" fmla="*/ 333814 h 1221108"/>
                  <a:gd name="connsiteX412" fmla="*/ 752469 w 898894"/>
                  <a:gd name="connsiteY412" fmla="*/ 333086 h 1221108"/>
                  <a:gd name="connsiteX413" fmla="*/ 753141 w 898894"/>
                  <a:gd name="connsiteY413" fmla="*/ 331685 h 1221108"/>
                  <a:gd name="connsiteX414" fmla="*/ 753870 w 898894"/>
                  <a:gd name="connsiteY414" fmla="*/ 330228 h 1221108"/>
                  <a:gd name="connsiteX415" fmla="*/ 752469 w 898894"/>
                  <a:gd name="connsiteY415" fmla="*/ 330228 h 1221108"/>
                  <a:gd name="connsiteX416" fmla="*/ 751740 w 898894"/>
                  <a:gd name="connsiteY416" fmla="*/ 330228 h 1221108"/>
                  <a:gd name="connsiteX417" fmla="*/ 748882 w 898894"/>
                  <a:gd name="connsiteY417" fmla="*/ 330228 h 1221108"/>
                  <a:gd name="connsiteX418" fmla="*/ 748154 w 898894"/>
                  <a:gd name="connsiteY418" fmla="*/ 328771 h 1221108"/>
                  <a:gd name="connsiteX419" fmla="*/ 748154 w 898894"/>
                  <a:gd name="connsiteY419" fmla="*/ 328042 h 1221108"/>
                  <a:gd name="connsiteX420" fmla="*/ 748882 w 898894"/>
                  <a:gd name="connsiteY420" fmla="*/ 325913 h 1221108"/>
                  <a:gd name="connsiteX421" fmla="*/ 748882 w 898894"/>
                  <a:gd name="connsiteY421" fmla="*/ 321598 h 1221108"/>
                  <a:gd name="connsiteX422" fmla="*/ 749555 w 898894"/>
                  <a:gd name="connsiteY422" fmla="*/ 320197 h 1221108"/>
                  <a:gd name="connsiteX423" fmla="*/ 755327 w 898894"/>
                  <a:gd name="connsiteY423" fmla="*/ 319469 h 1221108"/>
                  <a:gd name="connsiteX424" fmla="*/ 745296 w 898894"/>
                  <a:gd name="connsiteY424" fmla="*/ 315154 h 1221108"/>
                  <a:gd name="connsiteX425" fmla="*/ 744567 w 898894"/>
                  <a:gd name="connsiteY425" fmla="*/ 315882 h 1221108"/>
                  <a:gd name="connsiteX426" fmla="*/ 743111 w 898894"/>
                  <a:gd name="connsiteY426" fmla="*/ 316555 h 1221108"/>
                  <a:gd name="connsiteX427" fmla="*/ 740981 w 898894"/>
                  <a:gd name="connsiteY427" fmla="*/ 318012 h 1221108"/>
                  <a:gd name="connsiteX428" fmla="*/ 738796 w 898894"/>
                  <a:gd name="connsiteY428" fmla="*/ 318740 h 1221108"/>
                  <a:gd name="connsiteX429" fmla="*/ 735938 w 898894"/>
                  <a:gd name="connsiteY429" fmla="*/ 319469 h 1221108"/>
                  <a:gd name="connsiteX430" fmla="*/ 734481 w 898894"/>
                  <a:gd name="connsiteY430" fmla="*/ 318740 h 1221108"/>
                  <a:gd name="connsiteX431" fmla="*/ 731623 w 898894"/>
                  <a:gd name="connsiteY431" fmla="*/ 313697 h 1221108"/>
                  <a:gd name="connsiteX432" fmla="*/ 730894 w 898894"/>
                  <a:gd name="connsiteY432" fmla="*/ 311567 h 1221108"/>
                  <a:gd name="connsiteX433" fmla="*/ 727308 w 898894"/>
                  <a:gd name="connsiteY433" fmla="*/ 308709 h 1221108"/>
                  <a:gd name="connsiteX434" fmla="*/ 725907 w 898894"/>
                  <a:gd name="connsiteY434" fmla="*/ 306524 h 1221108"/>
                  <a:gd name="connsiteX435" fmla="*/ 728765 w 898894"/>
                  <a:gd name="connsiteY435" fmla="*/ 305123 h 1221108"/>
                  <a:gd name="connsiteX436" fmla="*/ 731623 w 898894"/>
                  <a:gd name="connsiteY436" fmla="*/ 305795 h 1221108"/>
                  <a:gd name="connsiteX437" fmla="*/ 735938 w 898894"/>
                  <a:gd name="connsiteY437" fmla="*/ 305795 h 1221108"/>
                  <a:gd name="connsiteX438" fmla="*/ 738067 w 898894"/>
                  <a:gd name="connsiteY438" fmla="*/ 305795 h 1221108"/>
                  <a:gd name="connsiteX439" fmla="*/ 738067 w 898894"/>
                  <a:gd name="connsiteY439" fmla="*/ 305123 h 1221108"/>
                  <a:gd name="connsiteX440" fmla="*/ 737395 w 898894"/>
                  <a:gd name="connsiteY440" fmla="*/ 303666 h 1221108"/>
                  <a:gd name="connsiteX441" fmla="*/ 735209 w 898894"/>
                  <a:gd name="connsiteY441" fmla="*/ 297894 h 1221108"/>
                  <a:gd name="connsiteX442" fmla="*/ 734481 w 898894"/>
                  <a:gd name="connsiteY442" fmla="*/ 295765 h 1221108"/>
                  <a:gd name="connsiteX443" fmla="*/ 733080 w 898894"/>
                  <a:gd name="connsiteY443" fmla="*/ 289993 h 1221108"/>
                  <a:gd name="connsiteX444" fmla="*/ 733808 w 898894"/>
                  <a:gd name="connsiteY444" fmla="*/ 288592 h 1221108"/>
                  <a:gd name="connsiteX445" fmla="*/ 737395 w 898894"/>
                  <a:gd name="connsiteY445" fmla="*/ 288592 h 1221108"/>
                  <a:gd name="connsiteX446" fmla="*/ 738067 w 898894"/>
                  <a:gd name="connsiteY446" fmla="*/ 288592 h 1221108"/>
                  <a:gd name="connsiteX447" fmla="*/ 739524 w 898894"/>
                  <a:gd name="connsiteY447" fmla="*/ 289321 h 1221108"/>
                  <a:gd name="connsiteX448" fmla="*/ 740253 w 898894"/>
                  <a:gd name="connsiteY448" fmla="*/ 287864 h 1221108"/>
                  <a:gd name="connsiteX449" fmla="*/ 738796 w 898894"/>
                  <a:gd name="connsiteY449" fmla="*/ 285006 h 1221108"/>
                  <a:gd name="connsiteX450" fmla="*/ 737395 w 898894"/>
                  <a:gd name="connsiteY450" fmla="*/ 283549 h 1221108"/>
                  <a:gd name="connsiteX451" fmla="*/ 735209 w 898894"/>
                  <a:gd name="connsiteY451" fmla="*/ 282820 h 1221108"/>
                  <a:gd name="connsiteX452" fmla="*/ 735209 w 898894"/>
                  <a:gd name="connsiteY452" fmla="*/ 282148 h 1221108"/>
                  <a:gd name="connsiteX453" fmla="*/ 735938 w 898894"/>
                  <a:gd name="connsiteY453" fmla="*/ 281419 h 1221108"/>
                  <a:gd name="connsiteX454" fmla="*/ 740981 w 898894"/>
                  <a:gd name="connsiteY454" fmla="*/ 281419 h 1221108"/>
                  <a:gd name="connsiteX455" fmla="*/ 743839 w 898894"/>
                  <a:gd name="connsiteY455" fmla="*/ 281419 h 1221108"/>
                  <a:gd name="connsiteX456" fmla="*/ 748154 w 898894"/>
                  <a:gd name="connsiteY456" fmla="*/ 279962 h 1221108"/>
                  <a:gd name="connsiteX457" fmla="*/ 750283 w 898894"/>
                  <a:gd name="connsiteY457" fmla="*/ 277833 h 1221108"/>
                  <a:gd name="connsiteX458" fmla="*/ 750283 w 898894"/>
                  <a:gd name="connsiteY458" fmla="*/ 276376 h 1221108"/>
                  <a:gd name="connsiteX459" fmla="*/ 748154 w 898894"/>
                  <a:gd name="connsiteY459" fmla="*/ 274247 h 1221108"/>
                  <a:gd name="connsiteX460" fmla="*/ 745296 w 898894"/>
                  <a:gd name="connsiteY460" fmla="*/ 274247 h 1221108"/>
                  <a:gd name="connsiteX461" fmla="*/ 742382 w 898894"/>
                  <a:gd name="connsiteY461" fmla="*/ 273518 h 1221108"/>
                  <a:gd name="connsiteX462" fmla="*/ 741654 w 898894"/>
                  <a:gd name="connsiteY462" fmla="*/ 272061 h 1221108"/>
                  <a:gd name="connsiteX463" fmla="*/ 743111 w 898894"/>
                  <a:gd name="connsiteY463" fmla="*/ 268475 h 1221108"/>
                  <a:gd name="connsiteX464" fmla="*/ 749555 w 898894"/>
                  <a:gd name="connsiteY464" fmla="*/ 264160 h 1221108"/>
                  <a:gd name="connsiteX465" fmla="*/ 753141 w 898894"/>
                  <a:gd name="connsiteY465" fmla="*/ 262759 h 1221108"/>
                  <a:gd name="connsiteX466" fmla="*/ 755327 w 898894"/>
                  <a:gd name="connsiteY466" fmla="*/ 263431 h 1221108"/>
                  <a:gd name="connsiteX467" fmla="*/ 759642 w 898894"/>
                  <a:gd name="connsiteY467" fmla="*/ 264888 h 1221108"/>
                  <a:gd name="connsiteX468" fmla="*/ 763228 w 898894"/>
                  <a:gd name="connsiteY468" fmla="*/ 267074 h 1221108"/>
                  <a:gd name="connsiteX469" fmla="*/ 763956 w 898894"/>
                  <a:gd name="connsiteY469" fmla="*/ 267074 h 1221108"/>
                  <a:gd name="connsiteX470" fmla="*/ 766086 w 898894"/>
                  <a:gd name="connsiteY470" fmla="*/ 264888 h 1221108"/>
                  <a:gd name="connsiteX471" fmla="*/ 767543 w 898894"/>
                  <a:gd name="connsiteY471" fmla="*/ 265617 h 1221108"/>
                  <a:gd name="connsiteX472" fmla="*/ 768944 w 898894"/>
                  <a:gd name="connsiteY472" fmla="*/ 265617 h 1221108"/>
                  <a:gd name="connsiteX473" fmla="*/ 769672 w 898894"/>
                  <a:gd name="connsiteY473" fmla="*/ 265617 h 1221108"/>
                  <a:gd name="connsiteX474" fmla="*/ 771858 w 898894"/>
                  <a:gd name="connsiteY474" fmla="*/ 264888 h 1221108"/>
                  <a:gd name="connsiteX475" fmla="*/ 771858 w 898894"/>
                  <a:gd name="connsiteY475" fmla="*/ 263431 h 1221108"/>
                  <a:gd name="connsiteX476" fmla="*/ 771129 w 898894"/>
                  <a:gd name="connsiteY476" fmla="*/ 262759 h 1221108"/>
                  <a:gd name="connsiteX477" fmla="*/ 769672 w 898894"/>
                  <a:gd name="connsiteY477" fmla="*/ 259172 h 1221108"/>
                  <a:gd name="connsiteX478" fmla="*/ 770401 w 898894"/>
                  <a:gd name="connsiteY478" fmla="*/ 256259 h 1221108"/>
                  <a:gd name="connsiteX479" fmla="*/ 772530 w 898894"/>
                  <a:gd name="connsiteY479" fmla="*/ 253401 h 1221108"/>
                  <a:gd name="connsiteX480" fmla="*/ 774716 w 898894"/>
                  <a:gd name="connsiteY480" fmla="*/ 252000 h 1221108"/>
                  <a:gd name="connsiteX481" fmla="*/ 773987 w 898894"/>
                  <a:gd name="connsiteY481" fmla="*/ 250543 h 1221108"/>
                  <a:gd name="connsiteX482" fmla="*/ 774716 w 898894"/>
                  <a:gd name="connsiteY482" fmla="*/ 248357 h 1221108"/>
                  <a:gd name="connsiteX483" fmla="*/ 776117 w 898894"/>
                  <a:gd name="connsiteY483" fmla="*/ 247685 h 1221108"/>
                  <a:gd name="connsiteX484" fmla="*/ 784746 w 898894"/>
                  <a:gd name="connsiteY484" fmla="*/ 240512 h 1221108"/>
                  <a:gd name="connsiteX485" fmla="*/ 784018 w 898894"/>
                  <a:gd name="connsiteY485" fmla="*/ 239784 h 1221108"/>
                  <a:gd name="connsiteX486" fmla="*/ 784018 w 898894"/>
                  <a:gd name="connsiteY486" fmla="*/ 237598 h 1221108"/>
                  <a:gd name="connsiteX487" fmla="*/ 783345 w 898894"/>
                  <a:gd name="connsiteY487" fmla="*/ 234740 h 1221108"/>
                  <a:gd name="connsiteX488" fmla="*/ 782617 w 898894"/>
                  <a:gd name="connsiteY488" fmla="*/ 232611 h 1221108"/>
                  <a:gd name="connsiteX489" fmla="*/ 742382 w 898894"/>
                  <a:gd name="connsiteY489" fmla="*/ 232611 h 1221108"/>
                  <a:gd name="connsiteX490" fmla="*/ 727308 w 898894"/>
                  <a:gd name="connsiteY490" fmla="*/ 232611 h 1221108"/>
                  <a:gd name="connsiteX491" fmla="*/ 697160 w 898894"/>
                  <a:gd name="connsiteY491" fmla="*/ 232611 h 1221108"/>
                  <a:gd name="connsiteX492" fmla="*/ 695703 w 898894"/>
                  <a:gd name="connsiteY492" fmla="*/ 229697 h 1221108"/>
                  <a:gd name="connsiteX493" fmla="*/ 695031 w 898894"/>
                  <a:gd name="connsiteY493" fmla="*/ 229024 h 1221108"/>
                  <a:gd name="connsiteX494" fmla="*/ 694302 w 898894"/>
                  <a:gd name="connsiteY494" fmla="*/ 228296 h 1221108"/>
                  <a:gd name="connsiteX495" fmla="*/ 693574 w 898894"/>
                  <a:gd name="connsiteY495" fmla="*/ 229024 h 1221108"/>
                  <a:gd name="connsiteX496" fmla="*/ 690716 w 898894"/>
                  <a:gd name="connsiteY496" fmla="*/ 229024 h 1221108"/>
                  <a:gd name="connsiteX497" fmla="*/ 689987 w 898894"/>
                  <a:gd name="connsiteY497" fmla="*/ 229024 h 1221108"/>
                  <a:gd name="connsiteX498" fmla="*/ 689259 w 898894"/>
                  <a:gd name="connsiteY498" fmla="*/ 229697 h 1221108"/>
                  <a:gd name="connsiteX499" fmla="*/ 688530 w 898894"/>
                  <a:gd name="connsiteY499" fmla="*/ 230425 h 1221108"/>
                  <a:gd name="connsiteX500" fmla="*/ 687858 w 898894"/>
                  <a:gd name="connsiteY500" fmla="*/ 231154 h 1221108"/>
                  <a:gd name="connsiteX501" fmla="*/ 686401 w 898894"/>
                  <a:gd name="connsiteY501" fmla="*/ 230425 h 1221108"/>
                  <a:gd name="connsiteX502" fmla="*/ 684944 w 898894"/>
                  <a:gd name="connsiteY502" fmla="*/ 229024 h 1221108"/>
                  <a:gd name="connsiteX503" fmla="*/ 684215 w 898894"/>
                  <a:gd name="connsiteY503" fmla="*/ 229697 h 1221108"/>
                  <a:gd name="connsiteX504" fmla="*/ 682814 w 898894"/>
                  <a:gd name="connsiteY504" fmla="*/ 229697 h 1221108"/>
                  <a:gd name="connsiteX505" fmla="*/ 682086 w 898894"/>
                  <a:gd name="connsiteY505" fmla="*/ 229024 h 1221108"/>
                  <a:gd name="connsiteX506" fmla="*/ 679228 w 898894"/>
                  <a:gd name="connsiteY506" fmla="*/ 229024 h 1221108"/>
                  <a:gd name="connsiteX507" fmla="*/ 677771 w 898894"/>
                  <a:gd name="connsiteY507" fmla="*/ 230425 h 1221108"/>
                  <a:gd name="connsiteX508" fmla="*/ 675642 w 898894"/>
                  <a:gd name="connsiteY508" fmla="*/ 231882 h 1221108"/>
                  <a:gd name="connsiteX509" fmla="*/ 674913 w 898894"/>
                  <a:gd name="connsiteY509" fmla="*/ 222524 h 1221108"/>
                  <a:gd name="connsiteX510" fmla="*/ 674913 w 898894"/>
                  <a:gd name="connsiteY510" fmla="*/ 215351 h 1221108"/>
                  <a:gd name="connsiteX511" fmla="*/ 670598 w 898894"/>
                  <a:gd name="connsiteY511" fmla="*/ 215351 h 1221108"/>
                  <a:gd name="connsiteX512" fmla="*/ 667740 w 898894"/>
                  <a:gd name="connsiteY512" fmla="*/ 215351 h 1221108"/>
                  <a:gd name="connsiteX513" fmla="*/ 666283 w 898894"/>
                  <a:gd name="connsiteY513" fmla="*/ 215351 h 1221108"/>
                  <a:gd name="connsiteX514" fmla="*/ 664154 w 898894"/>
                  <a:gd name="connsiteY514" fmla="*/ 214623 h 1221108"/>
                  <a:gd name="connsiteX515" fmla="*/ 664154 w 898894"/>
                  <a:gd name="connsiteY515" fmla="*/ 213950 h 1221108"/>
                  <a:gd name="connsiteX516" fmla="*/ 663426 w 898894"/>
                  <a:gd name="connsiteY516" fmla="*/ 213950 h 1221108"/>
                  <a:gd name="connsiteX517" fmla="*/ 661969 w 898894"/>
                  <a:gd name="connsiteY517" fmla="*/ 214623 h 1221108"/>
                  <a:gd name="connsiteX518" fmla="*/ 661296 w 898894"/>
                  <a:gd name="connsiteY518" fmla="*/ 214623 h 1221108"/>
                  <a:gd name="connsiteX519" fmla="*/ 659111 w 898894"/>
                  <a:gd name="connsiteY519" fmla="*/ 213950 h 1221108"/>
                  <a:gd name="connsiteX520" fmla="*/ 658382 w 898894"/>
                  <a:gd name="connsiteY520" fmla="*/ 213222 h 1221108"/>
                  <a:gd name="connsiteX521" fmla="*/ 657654 w 898894"/>
                  <a:gd name="connsiteY521" fmla="*/ 213950 h 1221108"/>
                  <a:gd name="connsiteX522" fmla="*/ 656253 w 898894"/>
                  <a:gd name="connsiteY522" fmla="*/ 214623 h 1221108"/>
                  <a:gd name="connsiteX523" fmla="*/ 655524 w 898894"/>
                  <a:gd name="connsiteY523" fmla="*/ 213950 h 1221108"/>
                  <a:gd name="connsiteX524" fmla="*/ 654796 w 898894"/>
                  <a:gd name="connsiteY524" fmla="*/ 213222 h 1221108"/>
                  <a:gd name="connsiteX525" fmla="*/ 654067 w 898894"/>
                  <a:gd name="connsiteY525" fmla="*/ 213222 h 1221108"/>
                  <a:gd name="connsiteX526" fmla="*/ 653395 w 898894"/>
                  <a:gd name="connsiteY526" fmla="*/ 213950 h 1221108"/>
                  <a:gd name="connsiteX527" fmla="*/ 652666 w 898894"/>
                  <a:gd name="connsiteY527" fmla="*/ 214623 h 1221108"/>
                  <a:gd name="connsiteX528" fmla="*/ 651938 w 898894"/>
                  <a:gd name="connsiteY528" fmla="*/ 216080 h 1221108"/>
                  <a:gd name="connsiteX529" fmla="*/ 650481 w 898894"/>
                  <a:gd name="connsiteY529" fmla="*/ 216808 h 1221108"/>
                  <a:gd name="connsiteX530" fmla="*/ 648352 w 898894"/>
                  <a:gd name="connsiteY530" fmla="*/ 216808 h 1221108"/>
                  <a:gd name="connsiteX531" fmla="*/ 646895 w 898894"/>
                  <a:gd name="connsiteY531" fmla="*/ 216808 h 1221108"/>
                  <a:gd name="connsiteX532" fmla="*/ 645494 w 898894"/>
                  <a:gd name="connsiteY532" fmla="*/ 218209 h 1221108"/>
                  <a:gd name="connsiteX533" fmla="*/ 644765 w 898894"/>
                  <a:gd name="connsiteY533" fmla="*/ 219666 h 1221108"/>
                  <a:gd name="connsiteX534" fmla="*/ 642580 w 898894"/>
                  <a:gd name="connsiteY534" fmla="*/ 221123 h 1221108"/>
                  <a:gd name="connsiteX535" fmla="*/ 641907 w 898894"/>
                  <a:gd name="connsiteY535" fmla="*/ 222524 h 1221108"/>
                  <a:gd name="connsiteX536" fmla="*/ 641179 w 898894"/>
                  <a:gd name="connsiteY536" fmla="*/ 223253 h 1221108"/>
                  <a:gd name="connsiteX537" fmla="*/ 640450 w 898894"/>
                  <a:gd name="connsiteY537" fmla="*/ 223981 h 1221108"/>
                  <a:gd name="connsiteX538" fmla="*/ 587327 w 898894"/>
                  <a:gd name="connsiteY538" fmla="*/ 208179 h 1221108"/>
                  <a:gd name="connsiteX539" fmla="*/ 569395 w 898894"/>
                  <a:gd name="connsiteY539" fmla="*/ 215351 h 1221108"/>
                  <a:gd name="connsiteX540" fmla="*/ 528432 w 898894"/>
                  <a:gd name="connsiteY540" fmla="*/ 227567 h 1221108"/>
                  <a:gd name="connsiteX541" fmla="*/ 516944 w 898894"/>
                  <a:gd name="connsiteY541" fmla="*/ 231154 h 1221108"/>
                  <a:gd name="connsiteX542" fmla="*/ 495426 w 898894"/>
                  <a:gd name="connsiteY542" fmla="*/ 238327 h 1221108"/>
                  <a:gd name="connsiteX543" fmla="*/ 514815 w 898894"/>
                  <a:gd name="connsiteY543" fmla="*/ 211036 h 1221108"/>
                  <a:gd name="connsiteX544" fmla="*/ 519802 w 898894"/>
                  <a:gd name="connsiteY544" fmla="*/ 203135 h 1221108"/>
                  <a:gd name="connsiteX545" fmla="*/ 529889 w 898894"/>
                  <a:gd name="connsiteY545" fmla="*/ 175901 h 1221108"/>
                  <a:gd name="connsiteX546" fmla="*/ 524845 w 898894"/>
                  <a:gd name="connsiteY546" fmla="*/ 159370 h 1221108"/>
                  <a:gd name="connsiteX547" fmla="*/ 503327 w 898894"/>
                  <a:gd name="connsiteY547" fmla="*/ 126364 h 1221108"/>
                  <a:gd name="connsiteX548" fmla="*/ 500469 w 898894"/>
                  <a:gd name="connsiteY548" fmla="*/ 125636 h 1221108"/>
                  <a:gd name="connsiteX549" fmla="*/ 500469 w 898894"/>
                  <a:gd name="connsiteY549" fmla="*/ 129222 h 1221108"/>
                  <a:gd name="connsiteX550" fmla="*/ 503327 w 898894"/>
                  <a:gd name="connsiteY550" fmla="*/ 134265 h 1221108"/>
                  <a:gd name="connsiteX551" fmla="*/ 503327 w 898894"/>
                  <a:gd name="connsiteY551" fmla="*/ 138524 h 1221108"/>
                  <a:gd name="connsiteX552" fmla="*/ 499012 w 898894"/>
                  <a:gd name="connsiteY552" fmla="*/ 141438 h 1221108"/>
                  <a:gd name="connsiteX553" fmla="*/ 493969 w 898894"/>
                  <a:gd name="connsiteY553" fmla="*/ 145753 h 1221108"/>
                  <a:gd name="connsiteX554" fmla="*/ 492568 w 898894"/>
                  <a:gd name="connsiteY554" fmla="*/ 150012 h 1221108"/>
                  <a:gd name="connsiteX555" fmla="*/ 488253 w 898894"/>
                  <a:gd name="connsiteY555" fmla="*/ 155784 h 1221108"/>
                  <a:gd name="connsiteX556" fmla="*/ 487524 w 898894"/>
                  <a:gd name="connsiteY556" fmla="*/ 157241 h 1221108"/>
                  <a:gd name="connsiteX557" fmla="*/ 486796 w 898894"/>
                  <a:gd name="connsiteY557" fmla="*/ 158642 h 1221108"/>
                  <a:gd name="connsiteX558" fmla="*/ 484667 w 898894"/>
                  <a:gd name="connsiteY558" fmla="*/ 165814 h 1221108"/>
                  <a:gd name="connsiteX559" fmla="*/ 485339 w 898894"/>
                  <a:gd name="connsiteY559" fmla="*/ 168000 h 1221108"/>
                  <a:gd name="connsiteX560" fmla="*/ 483938 w 898894"/>
                  <a:gd name="connsiteY560" fmla="*/ 170858 h 1221108"/>
                  <a:gd name="connsiteX561" fmla="*/ 484667 w 898894"/>
                  <a:gd name="connsiteY561" fmla="*/ 173716 h 1221108"/>
                  <a:gd name="connsiteX562" fmla="*/ 485339 w 898894"/>
                  <a:gd name="connsiteY562" fmla="*/ 178030 h 1221108"/>
                  <a:gd name="connsiteX563" fmla="*/ 484667 w 898894"/>
                  <a:gd name="connsiteY563" fmla="*/ 183746 h 1221108"/>
                  <a:gd name="connsiteX564" fmla="*/ 483938 w 898894"/>
                  <a:gd name="connsiteY564" fmla="*/ 184475 h 1221108"/>
                  <a:gd name="connsiteX565" fmla="*/ 478166 w 898894"/>
                  <a:gd name="connsiteY565" fmla="*/ 186660 h 1221108"/>
                  <a:gd name="connsiteX566" fmla="*/ 474580 w 898894"/>
                  <a:gd name="connsiteY566" fmla="*/ 189518 h 1221108"/>
                  <a:gd name="connsiteX567" fmla="*/ 471722 w 898894"/>
                  <a:gd name="connsiteY567" fmla="*/ 190247 h 1221108"/>
                  <a:gd name="connsiteX568" fmla="*/ 470265 w 898894"/>
                  <a:gd name="connsiteY568" fmla="*/ 190975 h 1221108"/>
                  <a:gd name="connsiteX569" fmla="*/ 470265 w 898894"/>
                  <a:gd name="connsiteY569" fmla="*/ 191648 h 1221108"/>
                  <a:gd name="connsiteX570" fmla="*/ 470265 w 898894"/>
                  <a:gd name="connsiteY570" fmla="*/ 201006 h 1221108"/>
                  <a:gd name="connsiteX571" fmla="*/ 473179 w 898894"/>
                  <a:gd name="connsiteY571" fmla="*/ 203135 h 1221108"/>
                  <a:gd name="connsiteX572" fmla="*/ 478895 w 898894"/>
                  <a:gd name="connsiteY572" fmla="*/ 203135 h 1221108"/>
                  <a:gd name="connsiteX573" fmla="*/ 483210 w 898894"/>
                  <a:gd name="connsiteY573" fmla="*/ 210308 h 1221108"/>
                  <a:gd name="connsiteX574" fmla="*/ 482481 w 898894"/>
                  <a:gd name="connsiteY574" fmla="*/ 212493 h 1221108"/>
                  <a:gd name="connsiteX575" fmla="*/ 479623 w 898894"/>
                  <a:gd name="connsiteY575" fmla="*/ 215351 h 1221108"/>
                  <a:gd name="connsiteX576" fmla="*/ 470993 w 898894"/>
                  <a:gd name="connsiteY576" fmla="*/ 219666 h 1221108"/>
                  <a:gd name="connsiteX577" fmla="*/ 466006 w 898894"/>
                  <a:gd name="connsiteY577" fmla="*/ 223253 h 1221108"/>
                  <a:gd name="connsiteX578" fmla="*/ 465278 w 898894"/>
                  <a:gd name="connsiteY578" fmla="*/ 224709 h 1221108"/>
                  <a:gd name="connsiteX579" fmla="*/ 469088 w 898894"/>
                  <a:gd name="connsiteY579" fmla="*/ 228016 h 1221108"/>
                  <a:gd name="connsiteX580" fmla="*/ 465278 w 898894"/>
                  <a:gd name="connsiteY580" fmla="*/ 224709 h 1221108"/>
                  <a:gd name="connsiteX581" fmla="*/ 423642 w 898894"/>
                  <a:gd name="connsiteY581" fmla="*/ 189518 h 1221108"/>
                  <a:gd name="connsiteX582" fmla="*/ 394895 w 898894"/>
                  <a:gd name="connsiteY582" fmla="*/ 165086 h 1221108"/>
                  <a:gd name="connsiteX583" fmla="*/ 391308 w 898894"/>
                  <a:gd name="connsiteY583" fmla="*/ 162228 h 1221108"/>
                  <a:gd name="connsiteX584" fmla="*/ 391308 w 898894"/>
                  <a:gd name="connsiteY584" fmla="*/ 161499 h 1221108"/>
                  <a:gd name="connsiteX585" fmla="*/ 364018 w 898894"/>
                  <a:gd name="connsiteY585" fmla="*/ 138524 h 1221108"/>
                  <a:gd name="connsiteX586" fmla="*/ 359031 w 898894"/>
                  <a:gd name="connsiteY586" fmla="*/ 134265 h 1221108"/>
                  <a:gd name="connsiteX587" fmla="*/ 357574 w 898894"/>
                  <a:gd name="connsiteY587" fmla="*/ 132808 h 1221108"/>
                  <a:gd name="connsiteX588" fmla="*/ 354716 w 898894"/>
                  <a:gd name="connsiteY588" fmla="*/ 129222 h 1221108"/>
                  <a:gd name="connsiteX589" fmla="*/ 351130 w 898894"/>
                  <a:gd name="connsiteY589" fmla="*/ 127765 h 1221108"/>
                  <a:gd name="connsiteX590" fmla="*/ 345358 w 898894"/>
                  <a:gd name="connsiteY590" fmla="*/ 127765 h 1221108"/>
                  <a:gd name="connsiteX591" fmla="*/ 342500 w 898894"/>
                  <a:gd name="connsiteY591" fmla="*/ 124907 h 1221108"/>
                  <a:gd name="connsiteX592" fmla="*/ 341771 w 898894"/>
                  <a:gd name="connsiteY592" fmla="*/ 123450 h 1221108"/>
                  <a:gd name="connsiteX593" fmla="*/ 341771 w 898894"/>
                  <a:gd name="connsiteY593" fmla="*/ 119864 h 1221108"/>
                  <a:gd name="connsiteX594" fmla="*/ 341043 w 898894"/>
                  <a:gd name="connsiteY594" fmla="*/ 118463 h 1221108"/>
                  <a:gd name="connsiteX595" fmla="*/ 338185 w 898894"/>
                  <a:gd name="connsiteY595" fmla="*/ 118463 h 1221108"/>
                  <a:gd name="connsiteX596" fmla="*/ 336056 w 898894"/>
                  <a:gd name="connsiteY596" fmla="*/ 117006 h 1221108"/>
                  <a:gd name="connsiteX597" fmla="*/ 334599 w 898894"/>
                  <a:gd name="connsiteY597" fmla="*/ 115549 h 1221108"/>
                  <a:gd name="connsiteX598" fmla="*/ 332413 w 898894"/>
                  <a:gd name="connsiteY598" fmla="*/ 115549 h 1221108"/>
                  <a:gd name="connsiteX599" fmla="*/ 308037 w 898894"/>
                  <a:gd name="connsiteY599" fmla="*/ 110562 h 1221108"/>
                  <a:gd name="connsiteX600" fmla="*/ 310895 w 898894"/>
                  <a:gd name="connsiteY600" fmla="*/ 99802 h 1221108"/>
                  <a:gd name="connsiteX601" fmla="*/ 302994 w 898894"/>
                  <a:gd name="connsiteY601" fmla="*/ 98345 h 1221108"/>
                  <a:gd name="connsiteX602" fmla="*/ 300864 w 898894"/>
                  <a:gd name="connsiteY602" fmla="*/ 96888 h 1221108"/>
                  <a:gd name="connsiteX603" fmla="*/ 272846 w 898894"/>
                  <a:gd name="connsiteY603" fmla="*/ 80414 h 1221108"/>
                  <a:gd name="connsiteX604" fmla="*/ 267802 w 898894"/>
                  <a:gd name="connsiteY604" fmla="*/ 79685 h 1221108"/>
                  <a:gd name="connsiteX605" fmla="*/ 263487 w 898894"/>
                  <a:gd name="connsiteY605" fmla="*/ 78957 h 1221108"/>
                  <a:gd name="connsiteX606" fmla="*/ 258500 w 898894"/>
                  <a:gd name="connsiteY606" fmla="*/ 76099 h 1221108"/>
                  <a:gd name="connsiteX607" fmla="*/ 254914 w 898894"/>
                  <a:gd name="connsiteY607" fmla="*/ 75370 h 1221108"/>
                  <a:gd name="connsiteX608" fmla="*/ 249142 w 898894"/>
                  <a:gd name="connsiteY608" fmla="*/ 74642 h 1221108"/>
                  <a:gd name="connsiteX609" fmla="*/ 247741 w 898894"/>
                  <a:gd name="connsiteY609" fmla="*/ 73241 h 1221108"/>
                  <a:gd name="connsiteX610" fmla="*/ 241241 w 898894"/>
                  <a:gd name="connsiteY610" fmla="*/ 72512 h 1221108"/>
                  <a:gd name="connsiteX611" fmla="*/ 236926 w 898894"/>
                  <a:gd name="connsiteY611" fmla="*/ 71055 h 1221108"/>
                  <a:gd name="connsiteX612" fmla="*/ 235525 w 898894"/>
                  <a:gd name="connsiteY612" fmla="*/ 71055 h 1221108"/>
                  <a:gd name="connsiteX613" fmla="*/ 230481 w 898894"/>
                  <a:gd name="connsiteY613" fmla="*/ 72512 h 1221108"/>
                  <a:gd name="connsiteX614" fmla="*/ 227623 w 898894"/>
                  <a:gd name="connsiteY614" fmla="*/ 72512 h 1221108"/>
                  <a:gd name="connsiteX615" fmla="*/ 225438 w 898894"/>
                  <a:gd name="connsiteY615" fmla="*/ 71784 h 1221108"/>
                  <a:gd name="connsiteX616" fmla="*/ 222580 w 898894"/>
                  <a:gd name="connsiteY616" fmla="*/ 69654 h 1221108"/>
                  <a:gd name="connsiteX617" fmla="*/ 221179 w 898894"/>
                  <a:gd name="connsiteY617" fmla="*/ 68926 h 1221108"/>
                  <a:gd name="connsiteX618" fmla="*/ 216136 w 898894"/>
                  <a:gd name="connsiteY618" fmla="*/ 72512 h 1221108"/>
                  <a:gd name="connsiteX619" fmla="*/ 213950 w 898894"/>
                  <a:gd name="connsiteY619" fmla="*/ 72512 h 1221108"/>
                  <a:gd name="connsiteX620" fmla="*/ 203920 w 898894"/>
                  <a:gd name="connsiteY620" fmla="*/ 37321 h 1221108"/>
                  <a:gd name="connsiteX621" fmla="*/ 193889 w 898894"/>
                  <a:gd name="connsiteY621" fmla="*/ 0 h 1221108"/>
                  <a:gd name="connsiteX622" fmla="*/ 183802 w 898894"/>
                  <a:gd name="connsiteY622" fmla="*/ 32277 h 1221108"/>
                  <a:gd name="connsiteX623" fmla="*/ 165870 w 898894"/>
                  <a:gd name="connsiteY623" fmla="*/ 89716 h 1221108"/>
                  <a:gd name="connsiteX624" fmla="*/ 148667 w 898894"/>
                  <a:gd name="connsiteY624" fmla="*/ 145025 h 1221108"/>
                  <a:gd name="connsiteX625" fmla="*/ 140037 w 898894"/>
                  <a:gd name="connsiteY625" fmla="*/ 172315 h 1221108"/>
                  <a:gd name="connsiteX626" fmla="*/ 137123 w 898894"/>
                  <a:gd name="connsiteY626" fmla="*/ 170129 h 1221108"/>
                  <a:gd name="connsiteX627" fmla="*/ 134994 w 898894"/>
                  <a:gd name="connsiteY627" fmla="*/ 168672 h 1221108"/>
                  <a:gd name="connsiteX628" fmla="*/ 133537 w 898894"/>
                  <a:gd name="connsiteY628" fmla="*/ 168672 h 1221108"/>
                  <a:gd name="connsiteX629" fmla="*/ 132864 w 898894"/>
                  <a:gd name="connsiteY629" fmla="*/ 169401 h 1221108"/>
                  <a:gd name="connsiteX630" fmla="*/ 130679 w 898894"/>
                  <a:gd name="connsiteY630" fmla="*/ 174444 h 1221108"/>
                  <a:gd name="connsiteX631" fmla="*/ 127821 w 898894"/>
                  <a:gd name="connsiteY631" fmla="*/ 181617 h 1221108"/>
                  <a:gd name="connsiteX632" fmla="*/ 125692 w 898894"/>
                  <a:gd name="connsiteY632" fmla="*/ 183074 h 1221108"/>
                  <a:gd name="connsiteX633" fmla="*/ 122778 w 898894"/>
                  <a:gd name="connsiteY633" fmla="*/ 183074 h 1221108"/>
                  <a:gd name="connsiteX634" fmla="*/ 120648 w 898894"/>
                  <a:gd name="connsiteY634" fmla="*/ 185203 h 1221108"/>
                  <a:gd name="connsiteX635" fmla="*/ 119920 w 898894"/>
                  <a:gd name="connsiteY635" fmla="*/ 186660 h 1221108"/>
                  <a:gd name="connsiteX636" fmla="*/ 118463 w 898894"/>
                  <a:gd name="connsiteY636" fmla="*/ 188790 h 1221108"/>
                  <a:gd name="connsiteX637" fmla="*/ 116333 w 898894"/>
                  <a:gd name="connsiteY637" fmla="*/ 191648 h 1221108"/>
                  <a:gd name="connsiteX638" fmla="*/ 115605 w 898894"/>
                  <a:gd name="connsiteY638" fmla="*/ 191648 h 1221108"/>
                  <a:gd name="connsiteX639" fmla="*/ 113476 w 898894"/>
                  <a:gd name="connsiteY639" fmla="*/ 191648 h 1221108"/>
                  <a:gd name="connsiteX640" fmla="*/ 105574 w 898894"/>
                  <a:gd name="connsiteY640" fmla="*/ 190247 h 1221108"/>
                  <a:gd name="connsiteX641" fmla="*/ 101259 w 898894"/>
                  <a:gd name="connsiteY641" fmla="*/ 190975 h 1221108"/>
                  <a:gd name="connsiteX642" fmla="*/ 92630 w 898894"/>
                  <a:gd name="connsiteY642" fmla="*/ 190247 h 1221108"/>
                  <a:gd name="connsiteX643" fmla="*/ 90500 w 898894"/>
                  <a:gd name="connsiteY643" fmla="*/ 188790 h 1221108"/>
                  <a:gd name="connsiteX644" fmla="*/ 83327 w 898894"/>
                  <a:gd name="connsiteY644" fmla="*/ 185932 h 1221108"/>
                  <a:gd name="connsiteX645" fmla="*/ 81142 w 898894"/>
                  <a:gd name="connsiteY645" fmla="*/ 184475 h 1221108"/>
                  <a:gd name="connsiteX646" fmla="*/ 69654 w 898894"/>
                  <a:gd name="connsiteY646" fmla="*/ 195234 h 1221108"/>
                  <a:gd name="connsiteX647" fmla="*/ 67525 w 898894"/>
                  <a:gd name="connsiteY647" fmla="*/ 196691 h 1221108"/>
                  <a:gd name="connsiteX648" fmla="*/ 63939 w 898894"/>
                  <a:gd name="connsiteY648" fmla="*/ 197419 h 1221108"/>
                  <a:gd name="connsiteX649" fmla="*/ 60352 w 898894"/>
                  <a:gd name="connsiteY649" fmla="*/ 198820 h 1221108"/>
                  <a:gd name="connsiteX650" fmla="*/ 57438 w 898894"/>
                  <a:gd name="connsiteY650" fmla="*/ 199549 h 1221108"/>
                  <a:gd name="connsiteX651" fmla="*/ 54580 w 898894"/>
                  <a:gd name="connsiteY651" fmla="*/ 201006 h 1221108"/>
                  <a:gd name="connsiteX652" fmla="*/ 48865 w 898894"/>
                  <a:gd name="connsiteY652" fmla="*/ 202463 h 1221108"/>
                  <a:gd name="connsiteX653" fmla="*/ 47408 w 898894"/>
                  <a:gd name="connsiteY653" fmla="*/ 204592 h 1221108"/>
                  <a:gd name="connsiteX654" fmla="*/ 47408 w 898894"/>
                  <a:gd name="connsiteY654" fmla="*/ 206722 h 1221108"/>
                  <a:gd name="connsiteX655" fmla="*/ 45951 w 898894"/>
                  <a:gd name="connsiteY655" fmla="*/ 206722 h 1221108"/>
                  <a:gd name="connsiteX656" fmla="*/ 45951 w 898894"/>
                  <a:gd name="connsiteY656" fmla="*/ 207450 h 1221108"/>
                  <a:gd name="connsiteX657" fmla="*/ 43821 w 898894"/>
                  <a:gd name="connsiteY657" fmla="*/ 212493 h 1221108"/>
                  <a:gd name="connsiteX658" fmla="*/ 43821 w 898894"/>
                  <a:gd name="connsiteY658" fmla="*/ 213950 h 1221108"/>
                  <a:gd name="connsiteX659" fmla="*/ 43093 w 898894"/>
                  <a:gd name="connsiteY659" fmla="*/ 223253 h 1221108"/>
                  <a:gd name="connsiteX660" fmla="*/ 43821 w 898894"/>
                  <a:gd name="connsiteY660" fmla="*/ 226839 h 1221108"/>
                  <a:gd name="connsiteX661" fmla="*/ 43093 w 898894"/>
                  <a:gd name="connsiteY661" fmla="*/ 228296 h 1221108"/>
                  <a:gd name="connsiteX662" fmla="*/ 43821 w 898894"/>
                  <a:gd name="connsiteY662" fmla="*/ 230425 h 1221108"/>
                  <a:gd name="connsiteX663" fmla="*/ 43093 w 898894"/>
                  <a:gd name="connsiteY663" fmla="*/ 234012 h 1221108"/>
                  <a:gd name="connsiteX664" fmla="*/ 44550 w 898894"/>
                  <a:gd name="connsiteY664" fmla="*/ 236870 h 1221108"/>
                  <a:gd name="connsiteX665" fmla="*/ 44550 w 898894"/>
                  <a:gd name="connsiteY665" fmla="*/ 239055 h 1221108"/>
                  <a:gd name="connsiteX666" fmla="*/ 43093 w 898894"/>
                  <a:gd name="connsiteY666" fmla="*/ 241184 h 1221108"/>
                  <a:gd name="connsiteX667" fmla="*/ 42364 w 898894"/>
                  <a:gd name="connsiteY667" fmla="*/ 241184 h 1221108"/>
                  <a:gd name="connsiteX668" fmla="*/ 38778 w 898894"/>
                  <a:gd name="connsiteY668" fmla="*/ 244098 h 1221108"/>
                  <a:gd name="connsiteX669" fmla="*/ 38778 w 898894"/>
                  <a:gd name="connsiteY669" fmla="*/ 248357 h 1221108"/>
                  <a:gd name="connsiteX670" fmla="*/ 33790 w 898894"/>
                  <a:gd name="connsiteY670" fmla="*/ 256259 h 1221108"/>
                  <a:gd name="connsiteX671" fmla="*/ 30877 w 898894"/>
                  <a:gd name="connsiteY671" fmla="*/ 256987 h 1221108"/>
                  <a:gd name="connsiteX672" fmla="*/ 28747 w 898894"/>
                  <a:gd name="connsiteY672" fmla="*/ 256259 h 1221108"/>
                  <a:gd name="connsiteX673" fmla="*/ 28019 w 898894"/>
                  <a:gd name="connsiteY673" fmla="*/ 256987 h 1221108"/>
                  <a:gd name="connsiteX674" fmla="*/ 26562 w 898894"/>
                  <a:gd name="connsiteY674" fmla="*/ 256987 h 1221108"/>
                  <a:gd name="connsiteX675" fmla="*/ 25161 w 898894"/>
                  <a:gd name="connsiteY675" fmla="*/ 257715 h 1221108"/>
                  <a:gd name="connsiteX676" fmla="*/ 23704 w 898894"/>
                  <a:gd name="connsiteY676" fmla="*/ 256259 h 1221108"/>
                  <a:gd name="connsiteX677" fmla="*/ 20846 w 898894"/>
                  <a:gd name="connsiteY677" fmla="*/ 256259 h 1221108"/>
                  <a:gd name="connsiteX678" fmla="*/ 17988 w 898894"/>
                  <a:gd name="connsiteY678" fmla="*/ 257715 h 1221108"/>
                  <a:gd name="connsiteX679" fmla="*/ 15074 w 898894"/>
                  <a:gd name="connsiteY679" fmla="*/ 259172 h 1221108"/>
                  <a:gd name="connsiteX680" fmla="*/ 11488 w 898894"/>
                  <a:gd name="connsiteY680" fmla="*/ 258444 h 1221108"/>
                  <a:gd name="connsiteX681" fmla="*/ 9358 w 898894"/>
                  <a:gd name="connsiteY681" fmla="*/ 259845 h 1221108"/>
                  <a:gd name="connsiteX682" fmla="*/ 6500 w 898894"/>
                  <a:gd name="connsiteY682" fmla="*/ 259845 h 1221108"/>
                  <a:gd name="connsiteX683" fmla="*/ 5772 w 898894"/>
                  <a:gd name="connsiteY683" fmla="*/ 262030 h 1221108"/>
                  <a:gd name="connsiteX684" fmla="*/ 4315 w 898894"/>
                  <a:gd name="connsiteY684" fmla="*/ 263431 h 1221108"/>
                  <a:gd name="connsiteX685" fmla="*/ 2185 w 898894"/>
                  <a:gd name="connsiteY685" fmla="*/ 265617 h 1221108"/>
                  <a:gd name="connsiteX686" fmla="*/ 728 w 898894"/>
                  <a:gd name="connsiteY686" fmla="*/ 269203 h 1221108"/>
                  <a:gd name="connsiteX687" fmla="*/ 0 w 898894"/>
                  <a:gd name="connsiteY687" fmla="*/ 274247 h 1221108"/>
                  <a:gd name="connsiteX688" fmla="*/ 728 w 898894"/>
                  <a:gd name="connsiteY688" fmla="*/ 276376 h 1221108"/>
                  <a:gd name="connsiteX689" fmla="*/ 3586 w 898894"/>
                  <a:gd name="connsiteY689" fmla="*/ 279962 h 1221108"/>
                  <a:gd name="connsiteX690" fmla="*/ 9358 w 898894"/>
                  <a:gd name="connsiteY690" fmla="*/ 284277 h 1221108"/>
                  <a:gd name="connsiteX691" fmla="*/ 13673 w 898894"/>
                  <a:gd name="connsiteY691" fmla="*/ 285734 h 1221108"/>
                  <a:gd name="connsiteX692" fmla="*/ 21574 w 898894"/>
                  <a:gd name="connsiteY692" fmla="*/ 286407 h 1221108"/>
                  <a:gd name="connsiteX693" fmla="*/ 23704 w 898894"/>
                  <a:gd name="connsiteY693" fmla="*/ 287864 h 1221108"/>
                  <a:gd name="connsiteX694" fmla="*/ 25889 w 898894"/>
                  <a:gd name="connsiteY694" fmla="*/ 289321 h 1221108"/>
                  <a:gd name="connsiteX695" fmla="*/ 26562 w 898894"/>
                  <a:gd name="connsiteY695" fmla="*/ 290722 h 1221108"/>
                  <a:gd name="connsiteX696" fmla="*/ 38778 w 898894"/>
                  <a:gd name="connsiteY696" fmla="*/ 323783 h 1221108"/>
                  <a:gd name="connsiteX697" fmla="*/ 38778 w 898894"/>
                  <a:gd name="connsiteY697" fmla="*/ 330228 h 1221108"/>
                  <a:gd name="connsiteX698" fmla="*/ 39506 w 898894"/>
                  <a:gd name="connsiteY698" fmla="*/ 332357 h 1221108"/>
                  <a:gd name="connsiteX699" fmla="*/ 37377 w 898894"/>
                  <a:gd name="connsiteY699" fmla="*/ 338858 h 1221108"/>
                  <a:gd name="connsiteX700" fmla="*/ 36648 w 898894"/>
                  <a:gd name="connsiteY700" fmla="*/ 346030 h 1221108"/>
                  <a:gd name="connsiteX701" fmla="*/ 35920 w 898894"/>
                  <a:gd name="connsiteY701" fmla="*/ 348160 h 1221108"/>
                  <a:gd name="connsiteX702" fmla="*/ 33062 w 898894"/>
                  <a:gd name="connsiteY702" fmla="*/ 352475 h 1221108"/>
                  <a:gd name="connsiteX703" fmla="*/ 33062 w 898894"/>
                  <a:gd name="connsiteY703" fmla="*/ 355332 h 1221108"/>
                  <a:gd name="connsiteX704" fmla="*/ 32334 w 898894"/>
                  <a:gd name="connsiteY704" fmla="*/ 361104 h 1221108"/>
                  <a:gd name="connsiteX705" fmla="*/ 30877 w 898894"/>
                  <a:gd name="connsiteY705" fmla="*/ 364691 h 1221108"/>
                  <a:gd name="connsiteX706" fmla="*/ 31605 w 898894"/>
                  <a:gd name="connsiteY706" fmla="*/ 367549 h 1221108"/>
                  <a:gd name="connsiteX707" fmla="*/ 30877 w 898894"/>
                  <a:gd name="connsiteY707" fmla="*/ 369678 h 1221108"/>
                  <a:gd name="connsiteX708" fmla="*/ 30877 w 898894"/>
                  <a:gd name="connsiteY708" fmla="*/ 371135 h 1221108"/>
                  <a:gd name="connsiteX709" fmla="*/ 30148 w 898894"/>
                  <a:gd name="connsiteY709" fmla="*/ 371863 h 1221108"/>
                  <a:gd name="connsiteX710" fmla="*/ 28747 w 898894"/>
                  <a:gd name="connsiteY710" fmla="*/ 373320 h 1221108"/>
                  <a:gd name="connsiteX711" fmla="*/ 27290 w 898894"/>
                  <a:gd name="connsiteY711" fmla="*/ 373320 h 1221108"/>
                  <a:gd name="connsiteX712" fmla="*/ 27290 w 898894"/>
                  <a:gd name="connsiteY712" fmla="*/ 375450 h 1221108"/>
                  <a:gd name="connsiteX713" fmla="*/ 29476 w 898894"/>
                  <a:gd name="connsiteY713" fmla="*/ 377579 h 1221108"/>
                  <a:gd name="connsiteX714" fmla="*/ 35191 w 898894"/>
                  <a:gd name="connsiteY714" fmla="*/ 379765 h 1221108"/>
                  <a:gd name="connsiteX715" fmla="*/ 38778 w 898894"/>
                  <a:gd name="connsiteY715" fmla="*/ 382623 h 1221108"/>
                  <a:gd name="connsiteX716" fmla="*/ 41636 w 898894"/>
                  <a:gd name="connsiteY716" fmla="*/ 382623 h 1221108"/>
                  <a:gd name="connsiteX717" fmla="*/ 43821 w 898894"/>
                  <a:gd name="connsiteY717" fmla="*/ 384080 h 1221108"/>
                  <a:gd name="connsiteX718" fmla="*/ 47408 w 898894"/>
                  <a:gd name="connsiteY718" fmla="*/ 384080 h 1221108"/>
                  <a:gd name="connsiteX719" fmla="*/ 49537 w 898894"/>
                  <a:gd name="connsiteY719" fmla="*/ 383351 h 1221108"/>
                  <a:gd name="connsiteX720" fmla="*/ 53123 w 898894"/>
                  <a:gd name="connsiteY720" fmla="*/ 383351 h 1221108"/>
                  <a:gd name="connsiteX721" fmla="*/ 61753 w 898894"/>
                  <a:gd name="connsiteY721" fmla="*/ 381166 h 1221108"/>
                  <a:gd name="connsiteX722" fmla="*/ 69654 w 898894"/>
                  <a:gd name="connsiteY722" fmla="*/ 384080 h 1221108"/>
                  <a:gd name="connsiteX723" fmla="*/ 78284 w 898894"/>
                  <a:gd name="connsiteY723" fmla="*/ 386209 h 1221108"/>
                  <a:gd name="connsiteX724" fmla="*/ 81142 w 898894"/>
                  <a:gd name="connsiteY724" fmla="*/ 386938 h 1221108"/>
                  <a:gd name="connsiteX725" fmla="*/ 82599 w 898894"/>
                  <a:gd name="connsiteY725" fmla="*/ 388394 h 1221108"/>
                  <a:gd name="connsiteX726" fmla="*/ 85457 w 898894"/>
                  <a:gd name="connsiteY726" fmla="*/ 393382 h 1221108"/>
                  <a:gd name="connsiteX727" fmla="*/ 89043 w 898894"/>
                  <a:gd name="connsiteY727" fmla="*/ 396968 h 1221108"/>
                  <a:gd name="connsiteX728" fmla="*/ 96945 w 898894"/>
                  <a:gd name="connsiteY728" fmla="*/ 399154 h 1221108"/>
                  <a:gd name="connsiteX729" fmla="*/ 109889 w 898894"/>
                  <a:gd name="connsiteY729" fmla="*/ 399154 h 1221108"/>
                  <a:gd name="connsiteX730" fmla="*/ 112019 w 898894"/>
                  <a:gd name="connsiteY730" fmla="*/ 399154 h 1221108"/>
                  <a:gd name="connsiteX731" fmla="*/ 117790 w 898894"/>
                  <a:gd name="connsiteY731" fmla="*/ 402011 h 1221108"/>
                  <a:gd name="connsiteX732" fmla="*/ 119920 w 898894"/>
                  <a:gd name="connsiteY732" fmla="*/ 405598 h 1221108"/>
                  <a:gd name="connsiteX733" fmla="*/ 122049 w 898894"/>
                  <a:gd name="connsiteY733" fmla="*/ 406326 h 1221108"/>
                  <a:gd name="connsiteX734" fmla="*/ 125692 w 898894"/>
                  <a:gd name="connsiteY734" fmla="*/ 406326 h 1221108"/>
                  <a:gd name="connsiteX735" fmla="*/ 127821 w 898894"/>
                  <a:gd name="connsiteY735" fmla="*/ 407727 h 1221108"/>
                  <a:gd name="connsiteX736" fmla="*/ 127821 w 898894"/>
                  <a:gd name="connsiteY736" fmla="*/ 407727 h 1221108"/>
                  <a:gd name="connsiteX737" fmla="*/ 129278 w 898894"/>
                  <a:gd name="connsiteY737" fmla="*/ 410641 h 1221108"/>
                  <a:gd name="connsiteX738" fmla="*/ 129278 w 898894"/>
                  <a:gd name="connsiteY738" fmla="*/ 412771 h 1221108"/>
                  <a:gd name="connsiteX739" fmla="*/ 128550 w 898894"/>
                  <a:gd name="connsiteY739" fmla="*/ 414956 h 1221108"/>
                  <a:gd name="connsiteX740" fmla="*/ 127821 w 898894"/>
                  <a:gd name="connsiteY740" fmla="*/ 415629 h 1221108"/>
                  <a:gd name="connsiteX741" fmla="*/ 120648 w 898894"/>
                  <a:gd name="connsiteY741" fmla="*/ 417086 h 1221108"/>
                  <a:gd name="connsiteX742" fmla="*/ 115605 w 898894"/>
                  <a:gd name="connsiteY742" fmla="*/ 418543 h 1221108"/>
                  <a:gd name="connsiteX743" fmla="*/ 114876 w 898894"/>
                  <a:gd name="connsiteY743" fmla="*/ 419215 h 1221108"/>
                  <a:gd name="connsiteX744" fmla="*/ 110562 w 898894"/>
                  <a:gd name="connsiteY744" fmla="*/ 424258 h 1221108"/>
                  <a:gd name="connsiteX745" fmla="*/ 109161 w 898894"/>
                  <a:gd name="connsiteY745" fmla="*/ 427116 h 1221108"/>
                  <a:gd name="connsiteX746" fmla="*/ 107704 w 898894"/>
                  <a:gd name="connsiteY746" fmla="*/ 433617 h 1221108"/>
                  <a:gd name="connsiteX747" fmla="*/ 106975 w 898894"/>
                  <a:gd name="connsiteY747" fmla="*/ 440061 h 1221108"/>
                  <a:gd name="connsiteX748" fmla="*/ 106303 w 898894"/>
                  <a:gd name="connsiteY748" fmla="*/ 445777 h 1221108"/>
                  <a:gd name="connsiteX749" fmla="*/ 106975 w 898894"/>
                  <a:gd name="connsiteY749" fmla="*/ 450820 h 1221108"/>
                  <a:gd name="connsiteX750" fmla="*/ 107704 w 898894"/>
                  <a:gd name="connsiteY750" fmla="*/ 455863 h 1221108"/>
                  <a:gd name="connsiteX751" fmla="*/ 112747 w 898894"/>
                  <a:gd name="connsiteY751" fmla="*/ 463036 h 1221108"/>
                  <a:gd name="connsiteX752" fmla="*/ 114148 w 898894"/>
                  <a:gd name="connsiteY752" fmla="*/ 465166 h 1221108"/>
                  <a:gd name="connsiteX753" fmla="*/ 114148 w 898894"/>
                  <a:gd name="connsiteY753" fmla="*/ 466623 h 1221108"/>
                  <a:gd name="connsiteX754" fmla="*/ 113476 w 898894"/>
                  <a:gd name="connsiteY754" fmla="*/ 468079 h 1221108"/>
                  <a:gd name="connsiteX755" fmla="*/ 105574 w 898894"/>
                  <a:gd name="connsiteY755" fmla="*/ 480968 h 1221108"/>
                  <a:gd name="connsiteX756" fmla="*/ 103389 w 898894"/>
                  <a:gd name="connsiteY756" fmla="*/ 483826 h 1221108"/>
                  <a:gd name="connsiteX757" fmla="*/ 97673 w 898894"/>
                  <a:gd name="connsiteY757" fmla="*/ 488869 h 1221108"/>
                  <a:gd name="connsiteX758" fmla="*/ 93358 w 898894"/>
                  <a:gd name="connsiteY758" fmla="*/ 493913 h 1221108"/>
                  <a:gd name="connsiteX759" fmla="*/ 88315 w 898894"/>
                  <a:gd name="connsiteY759" fmla="*/ 496771 h 1221108"/>
                  <a:gd name="connsiteX760" fmla="*/ 79685 w 898894"/>
                  <a:gd name="connsiteY760" fmla="*/ 506129 h 1221108"/>
                  <a:gd name="connsiteX761" fmla="*/ 75426 w 898894"/>
                  <a:gd name="connsiteY761" fmla="*/ 509715 h 1221108"/>
                  <a:gd name="connsiteX762" fmla="*/ 71111 w 898894"/>
                  <a:gd name="connsiteY762" fmla="*/ 513974 h 1221108"/>
                  <a:gd name="connsiteX763" fmla="*/ 68926 w 898894"/>
                  <a:gd name="connsiteY763" fmla="*/ 516888 h 1221108"/>
                  <a:gd name="connsiteX764" fmla="*/ 70383 w 898894"/>
                  <a:gd name="connsiteY764" fmla="*/ 516888 h 1221108"/>
                  <a:gd name="connsiteX765" fmla="*/ 73241 w 898894"/>
                  <a:gd name="connsiteY765" fmla="*/ 520474 h 1221108"/>
                  <a:gd name="connsiteX766" fmla="*/ 74698 w 898894"/>
                  <a:gd name="connsiteY766" fmla="*/ 521203 h 1221108"/>
                  <a:gd name="connsiteX767" fmla="*/ 75426 w 898894"/>
                  <a:gd name="connsiteY767" fmla="*/ 520474 h 1221108"/>
                  <a:gd name="connsiteX768" fmla="*/ 76827 w 898894"/>
                  <a:gd name="connsiteY768" fmla="*/ 516888 h 1221108"/>
                  <a:gd name="connsiteX769" fmla="*/ 79685 w 898894"/>
                  <a:gd name="connsiteY769" fmla="*/ 516160 h 1221108"/>
                  <a:gd name="connsiteX770" fmla="*/ 81142 w 898894"/>
                  <a:gd name="connsiteY770" fmla="*/ 513302 h 1221108"/>
                  <a:gd name="connsiteX771" fmla="*/ 81870 w 898894"/>
                  <a:gd name="connsiteY771" fmla="*/ 513302 h 1221108"/>
                  <a:gd name="connsiteX772" fmla="*/ 82599 w 898894"/>
                  <a:gd name="connsiteY772" fmla="*/ 513302 h 1221108"/>
                  <a:gd name="connsiteX773" fmla="*/ 84728 w 898894"/>
                  <a:gd name="connsiteY773" fmla="*/ 516160 h 1221108"/>
                  <a:gd name="connsiteX774" fmla="*/ 86185 w 898894"/>
                  <a:gd name="connsiteY774" fmla="*/ 517560 h 1221108"/>
                  <a:gd name="connsiteX775" fmla="*/ 87586 w 898894"/>
                  <a:gd name="connsiteY775" fmla="*/ 517560 h 1221108"/>
                  <a:gd name="connsiteX776" fmla="*/ 89772 w 898894"/>
                  <a:gd name="connsiteY776" fmla="*/ 515431 h 1221108"/>
                  <a:gd name="connsiteX777" fmla="*/ 91229 w 898894"/>
                  <a:gd name="connsiteY777" fmla="*/ 515431 h 1221108"/>
                  <a:gd name="connsiteX778" fmla="*/ 91901 w 898894"/>
                  <a:gd name="connsiteY778" fmla="*/ 516160 h 1221108"/>
                  <a:gd name="connsiteX779" fmla="*/ 93358 w 898894"/>
                  <a:gd name="connsiteY779" fmla="*/ 520474 h 1221108"/>
                  <a:gd name="connsiteX780" fmla="*/ 93358 w 898894"/>
                  <a:gd name="connsiteY780" fmla="*/ 524061 h 1221108"/>
                  <a:gd name="connsiteX781" fmla="*/ 94815 w 898894"/>
                  <a:gd name="connsiteY781" fmla="*/ 526190 h 1221108"/>
                  <a:gd name="connsiteX782" fmla="*/ 96945 w 898894"/>
                  <a:gd name="connsiteY782" fmla="*/ 526919 h 1221108"/>
                  <a:gd name="connsiteX783" fmla="*/ 97673 w 898894"/>
                  <a:gd name="connsiteY783" fmla="*/ 528376 h 1221108"/>
                  <a:gd name="connsiteX784" fmla="*/ 97673 w 898894"/>
                  <a:gd name="connsiteY784" fmla="*/ 531962 h 1221108"/>
                  <a:gd name="connsiteX785" fmla="*/ 99802 w 898894"/>
                  <a:gd name="connsiteY785" fmla="*/ 534820 h 1221108"/>
                  <a:gd name="connsiteX786" fmla="*/ 99802 w 898894"/>
                  <a:gd name="connsiteY786" fmla="*/ 535548 h 1221108"/>
                  <a:gd name="connsiteX787" fmla="*/ 100531 w 898894"/>
                  <a:gd name="connsiteY787" fmla="*/ 538406 h 1221108"/>
                  <a:gd name="connsiteX788" fmla="*/ 98401 w 898894"/>
                  <a:gd name="connsiteY788" fmla="*/ 541993 h 1221108"/>
                  <a:gd name="connsiteX789" fmla="*/ 98401 w 898894"/>
                  <a:gd name="connsiteY789" fmla="*/ 542721 h 1221108"/>
                  <a:gd name="connsiteX790" fmla="*/ 98401 w 898894"/>
                  <a:gd name="connsiteY790" fmla="*/ 544122 h 1221108"/>
                  <a:gd name="connsiteX791" fmla="*/ 101988 w 898894"/>
                  <a:gd name="connsiteY791" fmla="*/ 548437 h 1221108"/>
                  <a:gd name="connsiteX792" fmla="*/ 101988 w 898894"/>
                  <a:gd name="connsiteY792" fmla="*/ 549894 h 1221108"/>
                  <a:gd name="connsiteX793" fmla="*/ 100531 w 898894"/>
                  <a:gd name="connsiteY793" fmla="*/ 550622 h 1221108"/>
                  <a:gd name="connsiteX794" fmla="*/ 100531 w 898894"/>
                  <a:gd name="connsiteY794" fmla="*/ 551351 h 1221108"/>
                  <a:gd name="connsiteX795" fmla="*/ 101988 w 898894"/>
                  <a:gd name="connsiteY795" fmla="*/ 552023 h 1221108"/>
                  <a:gd name="connsiteX796" fmla="*/ 106975 w 898894"/>
                  <a:gd name="connsiteY796" fmla="*/ 553480 h 1221108"/>
                  <a:gd name="connsiteX797" fmla="*/ 108432 w 898894"/>
                  <a:gd name="connsiteY797" fmla="*/ 554209 h 1221108"/>
                  <a:gd name="connsiteX798" fmla="*/ 108432 w 898894"/>
                  <a:gd name="connsiteY798" fmla="*/ 557795 h 1221108"/>
                  <a:gd name="connsiteX799" fmla="*/ 109161 w 898894"/>
                  <a:gd name="connsiteY799" fmla="*/ 559196 h 1221108"/>
                  <a:gd name="connsiteX800" fmla="*/ 112747 w 898894"/>
                  <a:gd name="connsiteY800" fmla="*/ 561382 h 1221108"/>
                  <a:gd name="connsiteX801" fmla="*/ 114876 w 898894"/>
                  <a:gd name="connsiteY801" fmla="*/ 564240 h 1221108"/>
                  <a:gd name="connsiteX802" fmla="*/ 120648 w 898894"/>
                  <a:gd name="connsiteY802" fmla="*/ 570684 h 1221108"/>
                  <a:gd name="connsiteX803" fmla="*/ 121377 w 898894"/>
                  <a:gd name="connsiteY803" fmla="*/ 572869 h 1221108"/>
                  <a:gd name="connsiteX804" fmla="*/ 123506 w 898894"/>
                  <a:gd name="connsiteY804" fmla="*/ 581499 h 1221108"/>
                  <a:gd name="connsiteX805" fmla="*/ 122049 w 898894"/>
                  <a:gd name="connsiteY805" fmla="*/ 584357 h 1221108"/>
                  <a:gd name="connsiteX806" fmla="*/ 122049 w 898894"/>
                  <a:gd name="connsiteY806" fmla="*/ 584357 h 1221108"/>
                  <a:gd name="connsiteX807" fmla="*/ 122778 w 898894"/>
                  <a:gd name="connsiteY807" fmla="*/ 585758 h 1221108"/>
                  <a:gd name="connsiteX808" fmla="*/ 126364 w 898894"/>
                  <a:gd name="connsiteY808" fmla="*/ 587943 h 1221108"/>
                  <a:gd name="connsiteX809" fmla="*/ 128550 w 898894"/>
                  <a:gd name="connsiteY809" fmla="*/ 590801 h 1221108"/>
                  <a:gd name="connsiteX810" fmla="*/ 132136 w 898894"/>
                  <a:gd name="connsiteY810" fmla="*/ 593659 h 1221108"/>
                  <a:gd name="connsiteX811" fmla="*/ 134265 w 898894"/>
                  <a:gd name="connsiteY811" fmla="*/ 597245 h 1221108"/>
                  <a:gd name="connsiteX812" fmla="*/ 134994 w 898894"/>
                  <a:gd name="connsiteY812" fmla="*/ 597974 h 1221108"/>
                  <a:gd name="connsiteX813" fmla="*/ 137123 w 898894"/>
                  <a:gd name="connsiteY813" fmla="*/ 597974 h 1221108"/>
                  <a:gd name="connsiteX814" fmla="*/ 138580 w 898894"/>
                  <a:gd name="connsiteY814" fmla="*/ 598702 h 1221108"/>
                  <a:gd name="connsiteX815" fmla="*/ 147210 w 898894"/>
                  <a:gd name="connsiteY815" fmla="*/ 627450 h 1221108"/>
                  <a:gd name="connsiteX816" fmla="*/ 138580 w 898894"/>
                  <a:gd name="connsiteY816" fmla="*/ 653283 h 1221108"/>
                  <a:gd name="connsiteX817" fmla="*/ 136451 w 898894"/>
                  <a:gd name="connsiteY817" fmla="*/ 651097 h 1221108"/>
                  <a:gd name="connsiteX818" fmla="*/ 135722 w 898894"/>
                  <a:gd name="connsiteY818" fmla="*/ 651097 h 1221108"/>
                  <a:gd name="connsiteX819" fmla="*/ 134994 w 898894"/>
                  <a:gd name="connsiteY819" fmla="*/ 651826 h 1221108"/>
                  <a:gd name="connsiteX820" fmla="*/ 133537 w 898894"/>
                  <a:gd name="connsiteY820" fmla="*/ 652554 h 1221108"/>
                  <a:gd name="connsiteX821" fmla="*/ 133537 w 898894"/>
                  <a:gd name="connsiteY821" fmla="*/ 653283 h 1221108"/>
                  <a:gd name="connsiteX822" fmla="*/ 134265 w 898894"/>
                  <a:gd name="connsiteY822" fmla="*/ 654684 h 1221108"/>
                  <a:gd name="connsiteX823" fmla="*/ 133537 w 898894"/>
                  <a:gd name="connsiteY823" fmla="*/ 655412 h 1221108"/>
                  <a:gd name="connsiteX824" fmla="*/ 129950 w 898894"/>
                  <a:gd name="connsiteY824" fmla="*/ 657598 h 1221108"/>
                  <a:gd name="connsiteX825" fmla="*/ 129278 w 898894"/>
                  <a:gd name="connsiteY825" fmla="*/ 658270 h 1221108"/>
                  <a:gd name="connsiteX826" fmla="*/ 129278 w 898894"/>
                  <a:gd name="connsiteY826" fmla="*/ 660456 h 1221108"/>
                  <a:gd name="connsiteX827" fmla="*/ 128550 w 898894"/>
                  <a:gd name="connsiteY827" fmla="*/ 661856 h 1221108"/>
                  <a:gd name="connsiteX828" fmla="*/ 127821 w 898894"/>
                  <a:gd name="connsiteY828" fmla="*/ 663313 h 1221108"/>
                  <a:gd name="connsiteX829" fmla="*/ 126364 w 898894"/>
                  <a:gd name="connsiteY829" fmla="*/ 664042 h 1221108"/>
                  <a:gd name="connsiteX830" fmla="*/ 124235 w 898894"/>
                  <a:gd name="connsiteY830" fmla="*/ 664042 h 1221108"/>
                  <a:gd name="connsiteX831" fmla="*/ 123506 w 898894"/>
                  <a:gd name="connsiteY831" fmla="*/ 664042 h 1221108"/>
                  <a:gd name="connsiteX832" fmla="*/ 123506 w 898894"/>
                  <a:gd name="connsiteY832" fmla="*/ 666900 h 1221108"/>
                  <a:gd name="connsiteX833" fmla="*/ 124235 w 898894"/>
                  <a:gd name="connsiteY833" fmla="*/ 668357 h 1221108"/>
                  <a:gd name="connsiteX834" fmla="*/ 124235 w 898894"/>
                  <a:gd name="connsiteY834" fmla="*/ 670486 h 1221108"/>
                  <a:gd name="connsiteX835" fmla="*/ 122778 w 898894"/>
                  <a:gd name="connsiteY835" fmla="*/ 670486 h 1221108"/>
                  <a:gd name="connsiteX836" fmla="*/ 122049 w 898894"/>
                  <a:gd name="connsiteY836" fmla="*/ 671943 h 1221108"/>
                  <a:gd name="connsiteX837" fmla="*/ 121377 w 898894"/>
                  <a:gd name="connsiteY837" fmla="*/ 671943 h 1221108"/>
                  <a:gd name="connsiteX838" fmla="*/ 120648 w 898894"/>
                  <a:gd name="connsiteY838" fmla="*/ 673344 h 1221108"/>
                  <a:gd name="connsiteX839" fmla="*/ 119191 w 898894"/>
                  <a:gd name="connsiteY839" fmla="*/ 673344 h 1221108"/>
                  <a:gd name="connsiteX840" fmla="*/ 119191 w 898894"/>
                  <a:gd name="connsiteY840" fmla="*/ 674073 h 1221108"/>
                  <a:gd name="connsiteX841" fmla="*/ 120648 w 898894"/>
                  <a:gd name="connsiteY841" fmla="*/ 676931 h 1221108"/>
                  <a:gd name="connsiteX842" fmla="*/ 120648 w 898894"/>
                  <a:gd name="connsiteY842" fmla="*/ 680573 h 1221108"/>
                  <a:gd name="connsiteX843" fmla="*/ 120648 w 898894"/>
                  <a:gd name="connsiteY843" fmla="*/ 682702 h 1221108"/>
                  <a:gd name="connsiteX844" fmla="*/ 122049 w 898894"/>
                  <a:gd name="connsiteY844" fmla="*/ 684832 h 1221108"/>
                  <a:gd name="connsiteX845" fmla="*/ 122778 w 898894"/>
                  <a:gd name="connsiteY845" fmla="*/ 687017 h 1221108"/>
                  <a:gd name="connsiteX846" fmla="*/ 122778 w 898894"/>
                  <a:gd name="connsiteY846" fmla="*/ 689875 h 1221108"/>
                  <a:gd name="connsiteX847" fmla="*/ 123506 w 898894"/>
                  <a:gd name="connsiteY847" fmla="*/ 689875 h 1221108"/>
                  <a:gd name="connsiteX848" fmla="*/ 125692 w 898894"/>
                  <a:gd name="connsiteY848" fmla="*/ 692733 h 1221108"/>
                  <a:gd name="connsiteX849" fmla="*/ 128550 w 898894"/>
                  <a:gd name="connsiteY849" fmla="*/ 696319 h 1221108"/>
                  <a:gd name="connsiteX850" fmla="*/ 129278 w 898894"/>
                  <a:gd name="connsiteY850" fmla="*/ 697048 h 1221108"/>
                  <a:gd name="connsiteX851" fmla="*/ 129278 w 898894"/>
                  <a:gd name="connsiteY851" fmla="*/ 698505 h 1221108"/>
                  <a:gd name="connsiteX852" fmla="*/ 128550 w 898894"/>
                  <a:gd name="connsiteY852" fmla="*/ 699906 h 1221108"/>
                  <a:gd name="connsiteX853" fmla="*/ 124235 w 898894"/>
                  <a:gd name="connsiteY853" fmla="*/ 702820 h 1221108"/>
                  <a:gd name="connsiteX854" fmla="*/ 123506 w 898894"/>
                  <a:gd name="connsiteY854" fmla="*/ 704949 h 1221108"/>
                  <a:gd name="connsiteX855" fmla="*/ 119191 w 898894"/>
                  <a:gd name="connsiteY855" fmla="*/ 708536 h 1221108"/>
                  <a:gd name="connsiteX856" fmla="*/ 117790 w 898894"/>
                  <a:gd name="connsiteY856" fmla="*/ 709264 h 1221108"/>
                  <a:gd name="connsiteX857" fmla="*/ 115605 w 898894"/>
                  <a:gd name="connsiteY857" fmla="*/ 709264 h 1221108"/>
                  <a:gd name="connsiteX858" fmla="*/ 114148 w 898894"/>
                  <a:gd name="connsiteY858" fmla="*/ 709992 h 1221108"/>
                  <a:gd name="connsiteX859" fmla="*/ 113476 w 898894"/>
                  <a:gd name="connsiteY859" fmla="*/ 712122 h 1221108"/>
                  <a:gd name="connsiteX860" fmla="*/ 112747 w 898894"/>
                  <a:gd name="connsiteY860" fmla="*/ 714980 h 1221108"/>
                  <a:gd name="connsiteX861" fmla="*/ 112019 w 898894"/>
                  <a:gd name="connsiteY861" fmla="*/ 717165 h 1221108"/>
                  <a:gd name="connsiteX862" fmla="*/ 114148 w 898894"/>
                  <a:gd name="connsiteY862" fmla="*/ 719295 h 1221108"/>
                  <a:gd name="connsiteX863" fmla="*/ 116333 w 898894"/>
                  <a:gd name="connsiteY863" fmla="*/ 720023 h 1221108"/>
                  <a:gd name="connsiteX864" fmla="*/ 117790 w 898894"/>
                  <a:gd name="connsiteY864" fmla="*/ 720023 h 1221108"/>
                  <a:gd name="connsiteX865" fmla="*/ 118463 w 898894"/>
                  <a:gd name="connsiteY865" fmla="*/ 720023 h 1221108"/>
                  <a:gd name="connsiteX866" fmla="*/ 127821 w 898894"/>
                  <a:gd name="connsiteY866" fmla="*/ 712850 h 1221108"/>
                  <a:gd name="connsiteX867" fmla="*/ 137123 w 898894"/>
                  <a:gd name="connsiteY867" fmla="*/ 711393 h 1221108"/>
                  <a:gd name="connsiteX868" fmla="*/ 140766 w 898894"/>
                  <a:gd name="connsiteY868" fmla="*/ 709992 h 1221108"/>
                  <a:gd name="connsiteX869" fmla="*/ 142895 w 898894"/>
                  <a:gd name="connsiteY869" fmla="*/ 710721 h 1221108"/>
                  <a:gd name="connsiteX870" fmla="*/ 143624 w 898894"/>
                  <a:gd name="connsiteY870" fmla="*/ 710721 h 1221108"/>
                  <a:gd name="connsiteX871" fmla="*/ 144352 w 898894"/>
                  <a:gd name="connsiteY871" fmla="*/ 710721 h 1221108"/>
                  <a:gd name="connsiteX872" fmla="*/ 145025 w 898894"/>
                  <a:gd name="connsiteY872" fmla="*/ 709264 h 1221108"/>
                  <a:gd name="connsiteX873" fmla="*/ 152926 w 898894"/>
                  <a:gd name="connsiteY873" fmla="*/ 706406 h 1221108"/>
                  <a:gd name="connsiteX874" fmla="*/ 156512 w 898894"/>
                  <a:gd name="connsiteY874" fmla="*/ 707807 h 1221108"/>
                  <a:gd name="connsiteX875" fmla="*/ 157969 w 898894"/>
                  <a:gd name="connsiteY875" fmla="*/ 707807 h 1221108"/>
                  <a:gd name="connsiteX876" fmla="*/ 160827 w 898894"/>
                  <a:gd name="connsiteY876" fmla="*/ 707135 h 1221108"/>
                  <a:gd name="connsiteX877" fmla="*/ 163741 w 898894"/>
                  <a:gd name="connsiteY877" fmla="*/ 704949 h 1221108"/>
                  <a:gd name="connsiteX878" fmla="*/ 167327 w 898894"/>
                  <a:gd name="connsiteY878" fmla="*/ 701363 h 1221108"/>
                  <a:gd name="connsiteX879" fmla="*/ 168728 w 898894"/>
                  <a:gd name="connsiteY879" fmla="*/ 701363 h 1221108"/>
                  <a:gd name="connsiteX880" fmla="*/ 170914 w 898894"/>
                  <a:gd name="connsiteY880" fmla="*/ 702820 h 1221108"/>
                  <a:gd name="connsiteX881" fmla="*/ 173772 w 898894"/>
                  <a:gd name="connsiteY881" fmla="*/ 703492 h 1221108"/>
                  <a:gd name="connsiteX882" fmla="*/ 174500 w 898894"/>
                  <a:gd name="connsiteY882" fmla="*/ 702820 h 1221108"/>
                  <a:gd name="connsiteX883" fmla="*/ 174500 w 898894"/>
                  <a:gd name="connsiteY883" fmla="*/ 701363 h 1221108"/>
                  <a:gd name="connsiteX884" fmla="*/ 175229 w 898894"/>
                  <a:gd name="connsiteY884" fmla="*/ 701363 h 1221108"/>
                  <a:gd name="connsiteX885" fmla="*/ 177358 w 898894"/>
                  <a:gd name="connsiteY885" fmla="*/ 699906 h 1221108"/>
                  <a:gd name="connsiteX886" fmla="*/ 180216 w 898894"/>
                  <a:gd name="connsiteY886" fmla="*/ 699906 h 1221108"/>
                  <a:gd name="connsiteX887" fmla="*/ 183074 w 898894"/>
                  <a:gd name="connsiteY887" fmla="*/ 700634 h 1221108"/>
                  <a:gd name="connsiteX888" fmla="*/ 183802 w 898894"/>
                  <a:gd name="connsiteY888" fmla="*/ 699906 h 1221108"/>
                  <a:gd name="connsiteX889" fmla="*/ 183802 w 898894"/>
                  <a:gd name="connsiteY889" fmla="*/ 697048 h 1221108"/>
                  <a:gd name="connsiteX890" fmla="*/ 184531 w 898894"/>
                  <a:gd name="connsiteY890" fmla="*/ 696319 h 1221108"/>
                  <a:gd name="connsiteX891" fmla="*/ 187389 w 898894"/>
                  <a:gd name="connsiteY891" fmla="*/ 694918 h 1221108"/>
                  <a:gd name="connsiteX892" fmla="*/ 190975 w 898894"/>
                  <a:gd name="connsiteY892" fmla="*/ 692004 h 1221108"/>
                  <a:gd name="connsiteX893" fmla="*/ 194561 w 898894"/>
                  <a:gd name="connsiteY893" fmla="*/ 689875 h 1221108"/>
                  <a:gd name="connsiteX894" fmla="*/ 197475 w 898894"/>
                  <a:gd name="connsiteY894" fmla="*/ 686289 h 1221108"/>
                  <a:gd name="connsiteX895" fmla="*/ 198876 w 898894"/>
                  <a:gd name="connsiteY895" fmla="*/ 684159 h 1221108"/>
                  <a:gd name="connsiteX896" fmla="*/ 201062 w 898894"/>
                  <a:gd name="connsiteY896" fmla="*/ 681974 h 1221108"/>
                  <a:gd name="connsiteX897" fmla="*/ 201790 w 898894"/>
                  <a:gd name="connsiteY897" fmla="*/ 681974 h 1221108"/>
                  <a:gd name="connsiteX898" fmla="*/ 205377 w 898894"/>
                  <a:gd name="connsiteY898" fmla="*/ 682702 h 1221108"/>
                  <a:gd name="connsiteX899" fmla="*/ 208235 w 898894"/>
                  <a:gd name="connsiteY899" fmla="*/ 682702 h 1221108"/>
                  <a:gd name="connsiteX900" fmla="*/ 209692 w 898894"/>
                  <a:gd name="connsiteY900" fmla="*/ 681974 h 1221108"/>
                  <a:gd name="connsiteX901" fmla="*/ 210140 w 898894"/>
                  <a:gd name="connsiteY901" fmla="*/ 681077 h 1221108"/>
                  <a:gd name="connsiteX902" fmla="*/ 209692 w 898894"/>
                  <a:gd name="connsiteY902" fmla="*/ 681974 h 1221108"/>
                  <a:gd name="connsiteX903" fmla="*/ 208235 w 898894"/>
                  <a:gd name="connsiteY903" fmla="*/ 682702 h 1221108"/>
                  <a:gd name="connsiteX904" fmla="*/ 205377 w 898894"/>
                  <a:gd name="connsiteY904" fmla="*/ 682702 h 1221108"/>
                  <a:gd name="connsiteX905" fmla="*/ 201790 w 898894"/>
                  <a:gd name="connsiteY905" fmla="*/ 681974 h 1221108"/>
                  <a:gd name="connsiteX906" fmla="*/ 201062 w 898894"/>
                  <a:gd name="connsiteY906" fmla="*/ 681974 h 1221108"/>
                  <a:gd name="connsiteX907" fmla="*/ 198876 w 898894"/>
                  <a:gd name="connsiteY907" fmla="*/ 684159 h 1221108"/>
                  <a:gd name="connsiteX908" fmla="*/ 197475 w 898894"/>
                  <a:gd name="connsiteY908" fmla="*/ 686289 h 1221108"/>
                  <a:gd name="connsiteX909" fmla="*/ 194561 w 898894"/>
                  <a:gd name="connsiteY909" fmla="*/ 689875 h 1221108"/>
                  <a:gd name="connsiteX910" fmla="*/ 190975 w 898894"/>
                  <a:gd name="connsiteY910" fmla="*/ 692004 h 1221108"/>
                  <a:gd name="connsiteX911" fmla="*/ 187389 w 898894"/>
                  <a:gd name="connsiteY911" fmla="*/ 694918 h 1221108"/>
                  <a:gd name="connsiteX912" fmla="*/ 184531 w 898894"/>
                  <a:gd name="connsiteY912" fmla="*/ 696319 h 1221108"/>
                  <a:gd name="connsiteX913" fmla="*/ 183802 w 898894"/>
                  <a:gd name="connsiteY913" fmla="*/ 697048 h 1221108"/>
                  <a:gd name="connsiteX914" fmla="*/ 183802 w 898894"/>
                  <a:gd name="connsiteY914" fmla="*/ 699906 h 1221108"/>
                  <a:gd name="connsiteX915" fmla="*/ 183074 w 898894"/>
                  <a:gd name="connsiteY915" fmla="*/ 700634 h 1221108"/>
                  <a:gd name="connsiteX916" fmla="*/ 183802 w 898894"/>
                  <a:gd name="connsiteY916" fmla="*/ 702091 h 1221108"/>
                  <a:gd name="connsiteX917" fmla="*/ 182401 w 898894"/>
                  <a:gd name="connsiteY917" fmla="*/ 707079 h 1221108"/>
                  <a:gd name="connsiteX918" fmla="*/ 183802 w 898894"/>
                  <a:gd name="connsiteY918" fmla="*/ 709264 h 1221108"/>
                  <a:gd name="connsiteX919" fmla="*/ 185259 w 898894"/>
                  <a:gd name="connsiteY919" fmla="*/ 709992 h 1221108"/>
                  <a:gd name="connsiteX920" fmla="*/ 189574 w 898894"/>
                  <a:gd name="connsiteY920" fmla="*/ 710721 h 1221108"/>
                  <a:gd name="connsiteX921" fmla="*/ 193889 w 898894"/>
                  <a:gd name="connsiteY921" fmla="*/ 714307 h 1221108"/>
                  <a:gd name="connsiteX922" fmla="*/ 196747 w 898894"/>
                  <a:gd name="connsiteY922" fmla="*/ 714980 h 1221108"/>
                  <a:gd name="connsiteX923" fmla="*/ 201790 w 898894"/>
                  <a:gd name="connsiteY923" fmla="*/ 713579 h 1221108"/>
                  <a:gd name="connsiteX924" fmla="*/ 205377 w 898894"/>
                  <a:gd name="connsiteY924" fmla="*/ 713579 h 1221108"/>
                  <a:gd name="connsiteX925" fmla="*/ 211821 w 898894"/>
                  <a:gd name="connsiteY925" fmla="*/ 717165 h 1221108"/>
                  <a:gd name="connsiteX926" fmla="*/ 221179 w 898894"/>
                  <a:gd name="connsiteY926" fmla="*/ 718566 h 1221108"/>
                  <a:gd name="connsiteX927" fmla="*/ 230481 w 898894"/>
                  <a:gd name="connsiteY927" fmla="*/ 717165 h 1221108"/>
                  <a:gd name="connsiteX928" fmla="*/ 234068 w 898894"/>
                  <a:gd name="connsiteY928" fmla="*/ 717165 h 1221108"/>
                  <a:gd name="connsiteX929" fmla="*/ 239840 w 898894"/>
                  <a:gd name="connsiteY929" fmla="*/ 718566 h 1221108"/>
                  <a:gd name="connsiteX930" fmla="*/ 241241 w 898894"/>
                  <a:gd name="connsiteY930" fmla="*/ 718566 h 1221108"/>
                  <a:gd name="connsiteX931" fmla="*/ 243426 w 898894"/>
                  <a:gd name="connsiteY931" fmla="*/ 717894 h 1221108"/>
                  <a:gd name="connsiteX932" fmla="*/ 249142 w 898894"/>
                  <a:gd name="connsiteY932" fmla="*/ 722209 h 1221108"/>
                  <a:gd name="connsiteX933" fmla="*/ 250599 w 898894"/>
                  <a:gd name="connsiteY933" fmla="*/ 723610 h 1221108"/>
                  <a:gd name="connsiteX934" fmla="*/ 250599 w 898894"/>
                  <a:gd name="connsiteY934" fmla="*/ 725795 h 1221108"/>
                  <a:gd name="connsiteX935" fmla="*/ 250599 w 898894"/>
                  <a:gd name="connsiteY935" fmla="*/ 728653 h 1221108"/>
                  <a:gd name="connsiteX936" fmla="*/ 250599 w 898894"/>
                  <a:gd name="connsiteY936" fmla="*/ 730782 h 1221108"/>
                  <a:gd name="connsiteX937" fmla="*/ 249142 w 898894"/>
                  <a:gd name="connsiteY937" fmla="*/ 732968 h 1221108"/>
                  <a:gd name="connsiteX938" fmla="*/ 247012 w 898894"/>
                  <a:gd name="connsiteY938" fmla="*/ 735097 h 1221108"/>
                  <a:gd name="connsiteX939" fmla="*/ 238383 w 898894"/>
                  <a:gd name="connsiteY939" fmla="*/ 740869 h 1221108"/>
                  <a:gd name="connsiteX940" fmla="*/ 236926 w 898894"/>
                  <a:gd name="connsiteY940" fmla="*/ 742270 h 1221108"/>
                  <a:gd name="connsiteX941" fmla="*/ 236253 w 898894"/>
                  <a:gd name="connsiteY941" fmla="*/ 744455 h 1221108"/>
                  <a:gd name="connsiteX942" fmla="*/ 236253 w 898894"/>
                  <a:gd name="connsiteY942" fmla="*/ 746585 h 1221108"/>
                  <a:gd name="connsiteX943" fmla="*/ 241969 w 898894"/>
                  <a:gd name="connsiteY943" fmla="*/ 752357 h 1221108"/>
                  <a:gd name="connsiteX944" fmla="*/ 241969 w 898894"/>
                  <a:gd name="connsiteY944" fmla="*/ 754486 h 1221108"/>
                  <a:gd name="connsiteX945" fmla="*/ 241241 w 898894"/>
                  <a:gd name="connsiteY945" fmla="*/ 757344 h 1221108"/>
                  <a:gd name="connsiteX946" fmla="*/ 236253 w 898894"/>
                  <a:gd name="connsiteY946" fmla="*/ 768103 h 1221108"/>
                  <a:gd name="connsiteX947" fmla="*/ 236253 w 898894"/>
                  <a:gd name="connsiteY947" fmla="*/ 773875 h 1221108"/>
                  <a:gd name="connsiteX948" fmla="*/ 235525 w 898894"/>
                  <a:gd name="connsiteY948" fmla="*/ 776733 h 1221108"/>
                  <a:gd name="connsiteX949" fmla="*/ 229753 w 898894"/>
                  <a:gd name="connsiteY949" fmla="*/ 783906 h 1221108"/>
                  <a:gd name="connsiteX950" fmla="*/ 227623 w 898894"/>
                  <a:gd name="connsiteY950" fmla="*/ 795393 h 1221108"/>
                  <a:gd name="connsiteX951" fmla="*/ 225438 w 898894"/>
                  <a:gd name="connsiteY951" fmla="*/ 798980 h 1221108"/>
                  <a:gd name="connsiteX952" fmla="*/ 226167 w 898894"/>
                  <a:gd name="connsiteY952" fmla="*/ 798980 h 1221108"/>
                  <a:gd name="connsiteX953" fmla="*/ 229753 w 898894"/>
                  <a:gd name="connsiteY953" fmla="*/ 798980 h 1221108"/>
                  <a:gd name="connsiteX954" fmla="*/ 230481 w 898894"/>
                  <a:gd name="connsiteY954" fmla="*/ 796850 h 1221108"/>
                  <a:gd name="connsiteX955" fmla="*/ 233339 w 898894"/>
                  <a:gd name="connsiteY955" fmla="*/ 794665 h 1221108"/>
                  <a:gd name="connsiteX956" fmla="*/ 234068 w 898894"/>
                  <a:gd name="connsiteY956" fmla="*/ 791807 h 1221108"/>
                  <a:gd name="connsiteX957" fmla="*/ 238383 w 898894"/>
                  <a:gd name="connsiteY957" fmla="*/ 788221 h 1221108"/>
                  <a:gd name="connsiteX958" fmla="*/ 238383 w 898894"/>
                  <a:gd name="connsiteY958" fmla="*/ 788221 h 1221108"/>
                  <a:gd name="connsiteX959" fmla="*/ 234068 w 898894"/>
                  <a:gd name="connsiteY959" fmla="*/ 791807 h 1221108"/>
                  <a:gd name="connsiteX960" fmla="*/ 233339 w 898894"/>
                  <a:gd name="connsiteY960" fmla="*/ 794665 h 1221108"/>
                  <a:gd name="connsiteX961" fmla="*/ 230481 w 898894"/>
                  <a:gd name="connsiteY961" fmla="*/ 796850 h 1221108"/>
                  <a:gd name="connsiteX962" fmla="*/ 229753 w 898894"/>
                  <a:gd name="connsiteY962" fmla="*/ 798980 h 1221108"/>
                  <a:gd name="connsiteX963" fmla="*/ 226167 w 898894"/>
                  <a:gd name="connsiteY963" fmla="*/ 798980 h 1221108"/>
                  <a:gd name="connsiteX964" fmla="*/ 225438 w 898894"/>
                  <a:gd name="connsiteY964" fmla="*/ 798980 h 1221108"/>
                  <a:gd name="connsiteX965" fmla="*/ 224037 w 898894"/>
                  <a:gd name="connsiteY965" fmla="*/ 801838 h 1221108"/>
                  <a:gd name="connsiteX966" fmla="*/ 221852 w 898894"/>
                  <a:gd name="connsiteY966" fmla="*/ 802566 h 1221108"/>
                  <a:gd name="connsiteX967" fmla="*/ 222580 w 898894"/>
                  <a:gd name="connsiteY967" fmla="*/ 804023 h 1221108"/>
                  <a:gd name="connsiteX968" fmla="*/ 230481 w 898894"/>
                  <a:gd name="connsiteY968" fmla="*/ 809739 h 1221108"/>
                  <a:gd name="connsiteX969" fmla="*/ 236253 w 898894"/>
                  <a:gd name="connsiteY969" fmla="*/ 816968 h 1221108"/>
                  <a:gd name="connsiteX970" fmla="*/ 239111 w 898894"/>
                  <a:gd name="connsiteY970" fmla="*/ 821955 h 1221108"/>
                  <a:gd name="connsiteX971" fmla="*/ 238383 w 898894"/>
                  <a:gd name="connsiteY971" fmla="*/ 825541 h 1221108"/>
                  <a:gd name="connsiteX972" fmla="*/ 237654 w 898894"/>
                  <a:gd name="connsiteY972" fmla="*/ 827727 h 1221108"/>
                  <a:gd name="connsiteX973" fmla="*/ 237654 w 898894"/>
                  <a:gd name="connsiteY973" fmla="*/ 829856 h 1221108"/>
                  <a:gd name="connsiteX974" fmla="*/ 239111 w 898894"/>
                  <a:gd name="connsiteY974" fmla="*/ 831313 h 1221108"/>
                  <a:gd name="connsiteX975" fmla="*/ 240512 w 898894"/>
                  <a:gd name="connsiteY975" fmla="*/ 833443 h 1221108"/>
                  <a:gd name="connsiteX976" fmla="*/ 241241 w 898894"/>
                  <a:gd name="connsiteY976" fmla="*/ 834900 h 1221108"/>
                  <a:gd name="connsiteX977" fmla="*/ 242698 w 898894"/>
                  <a:gd name="connsiteY977" fmla="*/ 837029 h 1221108"/>
                  <a:gd name="connsiteX978" fmla="*/ 245555 w 898894"/>
                  <a:gd name="connsiteY978" fmla="*/ 841344 h 1221108"/>
                  <a:gd name="connsiteX979" fmla="*/ 246284 w 898894"/>
                  <a:gd name="connsiteY979" fmla="*/ 842072 h 1221108"/>
                  <a:gd name="connsiteX980" fmla="*/ 252000 w 898894"/>
                  <a:gd name="connsiteY980" fmla="*/ 843529 h 1221108"/>
                  <a:gd name="connsiteX981" fmla="*/ 257772 w 898894"/>
                  <a:gd name="connsiteY981" fmla="*/ 845659 h 1221108"/>
                  <a:gd name="connsiteX982" fmla="*/ 266401 w 898894"/>
                  <a:gd name="connsiteY982" fmla="*/ 847116 h 1221108"/>
                  <a:gd name="connsiteX983" fmla="*/ 269259 w 898894"/>
                  <a:gd name="connsiteY983" fmla="*/ 846387 h 1221108"/>
                  <a:gd name="connsiteX984" fmla="*/ 272117 w 898894"/>
                  <a:gd name="connsiteY984" fmla="*/ 846387 h 1221108"/>
                  <a:gd name="connsiteX985" fmla="*/ 264216 w 898894"/>
                  <a:gd name="connsiteY985" fmla="*/ 857875 h 1221108"/>
                  <a:gd name="connsiteX986" fmla="*/ 267802 w 898894"/>
                  <a:gd name="connsiteY986" fmla="*/ 859276 h 1221108"/>
                  <a:gd name="connsiteX987" fmla="*/ 270548 w 898894"/>
                  <a:gd name="connsiteY987" fmla="*/ 861573 h 1221108"/>
                  <a:gd name="connsiteX988" fmla="*/ 267802 w 898894"/>
                  <a:gd name="connsiteY988" fmla="*/ 859276 h 1221108"/>
                  <a:gd name="connsiteX989" fmla="*/ 264216 w 898894"/>
                  <a:gd name="connsiteY989" fmla="*/ 857875 h 1221108"/>
                  <a:gd name="connsiteX990" fmla="*/ 229024 w 898894"/>
                  <a:gd name="connsiteY990" fmla="*/ 907412 h 1221108"/>
                  <a:gd name="connsiteX991" fmla="*/ 244827 w 898894"/>
                  <a:gd name="connsiteY991" fmla="*/ 977010 h 1221108"/>
                  <a:gd name="connsiteX992" fmla="*/ 244827 w 898894"/>
                  <a:gd name="connsiteY992" fmla="*/ 978467 h 1221108"/>
                  <a:gd name="connsiteX993" fmla="*/ 244154 w 898894"/>
                  <a:gd name="connsiteY993" fmla="*/ 979924 h 1221108"/>
                  <a:gd name="connsiteX994" fmla="*/ 244827 w 898894"/>
                  <a:gd name="connsiteY994" fmla="*/ 983511 h 1221108"/>
                  <a:gd name="connsiteX995" fmla="*/ 246284 w 898894"/>
                  <a:gd name="connsiteY995" fmla="*/ 987097 h 1221108"/>
                  <a:gd name="connsiteX996" fmla="*/ 246284 w 898894"/>
                  <a:gd name="connsiteY996" fmla="*/ 989226 h 1221108"/>
                  <a:gd name="connsiteX997" fmla="*/ 244154 w 898894"/>
                  <a:gd name="connsiteY997" fmla="*/ 997128 h 1221108"/>
                  <a:gd name="connsiteX998" fmla="*/ 244154 w 898894"/>
                  <a:gd name="connsiteY998" fmla="*/ 999986 h 1221108"/>
                  <a:gd name="connsiteX999" fmla="*/ 239840 w 898894"/>
                  <a:gd name="connsiteY999" fmla="*/ 1005029 h 1221108"/>
                  <a:gd name="connsiteX1000" fmla="*/ 239111 w 898894"/>
                  <a:gd name="connsiteY1000" fmla="*/ 1005029 h 1221108"/>
                  <a:gd name="connsiteX1001" fmla="*/ 236926 w 898894"/>
                  <a:gd name="connsiteY1001" fmla="*/ 1005029 h 1221108"/>
                  <a:gd name="connsiteX1002" fmla="*/ 231210 w 898894"/>
                  <a:gd name="connsiteY1002" fmla="*/ 1009344 h 1221108"/>
                  <a:gd name="connsiteX1003" fmla="*/ 231210 w 898894"/>
                  <a:gd name="connsiteY1003" fmla="*/ 1010745 h 1221108"/>
                  <a:gd name="connsiteX1004" fmla="*/ 229753 w 898894"/>
                  <a:gd name="connsiteY1004" fmla="*/ 1012202 h 1221108"/>
                  <a:gd name="connsiteX1005" fmla="*/ 229024 w 898894"/>
                  <a:gd name="connsiteY1005" fmla="*/ 1012930 h 1221108"/>
                  <a:gd name="connsiteX1006" fmla="*/ 229024 w 898894"/>
                  <a:gd name="connsiteY1006" fmla="*/ 1015788 h 1221108"/>
                  <a:gd name="connsiteX1007" fmla="*/ 229024 w 898894"/>
                  <a:gd name="connsiteY1007" fmla="*/ 1017245 h 1221108"/>
                  <a:gd name="connsiteX1008" fmla="*/ 228352 w 898894"/>
                  <a:gd name="connsiteY1008" fmla="*/ 1018646 h 1221108"/>
                  <a:gd name="connsiteX1009" fmla="*/ 224037 w 898894"/>
                  <a:gd name="connsiteY1009" fmla="*/ 1022232 h 1221108"/>
                  <a:gd name="connsiteX1010" fmla="*/ 223309 w 898894"/>
                  <a:gd name="connsiteY1010" fmla="*/ 1027276 h 1221108"/>
                  <a:gd name="connsiteX1011" fmla="*/ 220451 w 898894"/>
                  <a:gd name="connsiteY1011" fmla="*/ 1030862 h 1221108"/>
                  <a:gd name="connsiteX1012" fmla="*/ 218994 w 898894"/>
                  <a:gd name="connsiteY1012" fmla="*/ 1033048 h 1221108"/>
                  <a:gd name="connsiteX1013" fmla="*/ 216136 w 898894"/>
                  <a:gd name="connsiteY1013" fmla="*/ 1035905 h 1221108"/>
                  <a:gd name="connsiteX1014" fmla="*/ 217929 w 898894"/>
                  <a:gd name="connsiteY1014" fmla="*/ 1036802 h 1221108"/>
                  <a:gd name="connsiteX1015" fmla="*/ 216136 w 898894"/>
                  <a:gd name="connsiteY1015" fmla="*/ 1035905 h 1221108"/>
                  <a:gd name="connsiteX1016" fmla="*/ 215407 w 898894"/>
                  <a:gd name="connsiteY1016" fmla="*/ 1036634 h 1221108"/>
                  <a:gd name="connsiteX1017" fmla="*/ 213278 w 898894"/>
                  <a:gd name="connsiteY1017" fmla="*/ 1042350 h 1221108"/>
                  <a:gd name="connsiteX1018" fmla="*/ 208235 w 898894"/>
                  <a:gd name="connsiteY1018" fmla="*/ 1046665 h 1221108"/>
                  <a:gd name="connsiteX1019" fmla="*/ 206778 w 898894"/>
                  <a:gd name="connsiteY1019" fmla="*/ 1048122 h 1221108"/>
                  <a:gd name="connsiteX1020" fmla="*/ 206049 w 898894"/>
                  <a:gd name="connsiteY1020" fmla="*/ 1049523 h 1221108"/>
                  <a:gd name="connsiteX1021" fmla="*/ 204648 w 898894"/>
                  <a:gd name="connsiteY1021" fmla="*/ 1054566 h 1221108"/>
                  <a:gd name="connsiteX1022" fmla="*/ 204648 w 898894"/>
                  <a:gd name="connsiteY1022" fmla="*/ 1056023 h 1221108"/>
                  <a:gd name="connsiteX1023" fmla="*/ 205377 w 898894"/>
                  <a:gd name="connsiteY1023" fmla="*/ 1056695 h 1221108"/>
                  <a:gd name="connsiteX1024" fmla="*/ 206049 w 898894"/>
                  <a:gd name="connsiteY1024" fmla="*/ 1057424 h 1221108"/>
                  <a:gd name="connsiteX1025" fmla="*/ 206778 w 898894"/>
                  <a:gd name="connsiteY1025" fmla="*/ 1059609 h 1221108"/>
                  <a:gd name="connsiteX1026" fmla="*/ 207506 w 898894"/>
                  <a:gd name="connsiteY1026" fmla="*/ 1069640 h 1221108"/>
                  <a:gd name="connsiteX1027" fmla="*/ 206778 w 898894"/>
                  <a:gd name="connsiteY1027" fmla="*/ 1073226 h 1221108"/>
                  <a:gd name="connsiteX1028" fmla="*/ 206778 w 898894"/>
                  <a:gd name="connsiteY1028" fmla="*/ 1074683 h 1221108"/>
                  <a:gd name="connsiteX1029" fmla="*/ 206049 w 898894"/>
                  <a:gd name="connsiteY1029" fmla="*/ 1076813 h 1221108"/>
                  <a:gd name="connsiteX1030" fmla="*/ 204648 w 898894"/>
                  <a:gd name="connsiteY1030" fmla="*/ 1081127 h 1221108"/>
                  <a:gd name="connsiteX1031" fmla="*/ 202463 w 898894"/>
                  <a:gd name="connsiteY1031" fmla="*/ 1085442 h 1221108"/>
                  <a:gd name="connsiteX1032" fmla="*/ 201062 w 898894"/>
                  <a:gd name="connsiteY1032" fmla="*/ 1088300 h 1221108"/>
                  <a:gd name="connsiteX1033" fmla="*/ 195290 w 898894"/>
                  <a:gd name="connsiteY1033" fmla="*/ 1097659 h 1221108"/>
                  <a:gd name="connsiteX1034" fmla="*/ 190975 w 898894"/>
                  <a:gd name="connsiteY1034" fmla="*/ 1104831 h 1221108"/>
                  <a:gd name="connsiteX1035" fmla="*/ 189574 w 898894"/>
                  <a:gd name="connsiteY1035" fmla="*/ 1106232 h 1221108"/>
                  <a:gd name="connsiteX1036" fmla="*/ 189574 w 898894"/>
                  <a:gd name="connsiteY1036" fmla="*/ 1108418 h 1221108"/>
                  <a:gd name="connsiteX1037" fmla="*/ 190303 w 898894"/>
                  <a:gd name="connsiteY1037" fmla="*/ 1112004 h 1221108"/>
                  <a:gd name="connsiteX1038" fmla="*/ 191704 w 898894"/>
                  <a:gd name="connsiteY1038" fmla="*/ 1114862 h 1221108"/>
                  <a:gd name="connsiteX1039" fmla="*/ 190975 w 898894"/>
                  <a:gd name="connsiteY1039" fmla="*/ 1116319 h 1221108"/>
                  <a:gd name="connsiteX1040" fmla="*/ 190303 w 898894"/>
                  <a:gd name="connsiteY1040" fmla="*/ 1120578 h 1221108"/>
                  <a:gd name="connsiteX1041" fmla="*/ 188846 w 898894"/>
                  <a:gd name="connsiteY1041" fmla="*/ 1122035 h 1221108"/>
                  <a:gd name="connsiteX1042" fmla="*/ 188117 w 898894"/>
                  <a:gd name="connsiteY1042" fmla="*/ 1124220 h 1221108"/>
                  <a:gd name="connsiteX1043" fmla="*/ 189574 w 898894"/>
                  <a:gd name="connsiteY1043" fmla="*/ 1128479 h 1221108"/>
                  <a:gd name="connsiteX1044" fmla="*/ 189574 w 898894"/>
                  <a:gd name="connsiteY1044" fmla="*/ 1132065 h 1221108"/>
                  <a:gd name="connsiteX1045" fmla="*/ 199605 w 898894"/>
                  <a:gd name="connsiteY1045" fmla="*/ 1131393 h 1221108"/>
                  <a:gd name="connsiteX1046" fmla="*/ 203920 w 898894"/>
                  <a:gd name="connsiteY1046" fmla="*/ 1130664 h 1221108"/>
                  <a:gd name="connsiteX1047" fmla="*/ 208235 w 898894"/>
                  <a:gd name="connsiteY1047" fmla="*/ 1131393 h 1221108"/>
                  <a:gd name="connsiteX1048" fmla="*/ 211821 w 898894"/>
                  <a:gd name="connsiteY1048" fmla="*/ 1133522 h 1221108"/>
                  <a:gd name="connsiteX1049" fmla="*/ 213950 w 898894"/>
                  <a:gd name="connsiteY1049" fmla="*/ 1133522 h 1221108"/>
                  <a:gd name="connsiteX1050" fmla="*/ 219722 w 898894"/>
                  <a:gd name="connsiteY1050" fmla="*/ 1134251 h 1221108"/>
                  <a:gd name="connsiteX1051" fmla="*/ 223309 w 898894"/>
                  <a:gd name="connsiteY1051" fmla="*/ 1135652 h 1221108"/>
                  <a:gd name="connsiteX1052" fmla="*/ 231210 w 898894"/>
                  <a:gd name="connsiteY1052" fmla="*/ 1142881 h 1221108"/>
                  <a:gd name="connsiteX1053" fmla="*/ 235525 w 898894"/>
                  <a:gd name="connsiteY1053" fmla="*/ 1144282 h 1221108"/>
                  <a:gd name="connsiteX1054" fmla="*/ 239111 w 898894"/>
                  <a:gd name="connsiteY1054" fmla="*/ 1147139 h 1221108"/>
                  <a:gd name="connsiteX1055" fmla="*/ 241969 w 898894"/>
                  <a:gd name="connsiteY1055" fmla="*/ 1146467 h 1221108"/>
                  <a:gd name="connsiteX1056" fmla="*/ 243426 w 898894"/>
                  <a:gd name="connsiteY1056" fmla="*/ 1143553 h 1221108"/>
                  <a:gd name="connsiteX1057" fmla="*/ 244827 w 898894"/>
                  <a:gd name="connsiteY1057" fmla="*/ 1142881 h 1221108"/>
                  <a:gd name="connsiteX1058" fmla="*/ 247012 w 898894"/>
                  <a:gd name="connsiteY1058" fmla="*/ 1142152 h 1221108"/>
                  <a:gd name="connsiteX1059" fmla="*/ 256315 w 898894"/>
                  <a:gd name="connsiteY1059" fmla="*/ 1143553 h 1221108"/>
                  <a:gd name="connsiteX1060" fmla="*/ 259229 w 898894"/>
                  <a:gd name="connsiteY1060" fmla="*/ 1142881 h 1221108"/>
                  <a:gd name="connsiteX1061" fmla="*/ 263487 w 898894"/>
                  <a:gd name="connsiteY1061" fmla="*/ 1141424 h 1221108"/>
                  <a:gd name="connsiteX1062" fmla="*/ 267802 w 898894"/>
                  <a:gd name="connsiteY1062" fmla="*/ 1140695 h 1221108"/>
                  <a:gd name="connsiteX1063" fmla="*/ 269259 w 898894"/>
                  <a:gd name="connsiteY1063" fmla="*/ 1141424 h 1221108"/>
                  <a:gd name="connsiteX1064" fmla="*/ 270716 w 898894"/>
                  <a:gd name="connsiteY1064" fmla="*/ 1139967 h 1221108"/>
                  <a:gd name="connsiteX1065" fmla="*/ 272846 w 898894"/>
                  <a:gd name="connsiteY1065" fmla="*/ 1140695 h 1221108"/>
                  <a:gd name="connsiteX1066" fmla="*/ 281475 w 898894"/>
                  <a:gd name="connsiteY1066" fmla="*/ 1138566 h 1221108"/>
                  <a:gd name="connsiteX1067" fmla="*/ 285790 w 898894"/>
                  <a:gd name="connsiteY1067" fmla="*/ 1138566 h 1221108"/>
                  <a:gd name="connsiteX1068" fmla="*/ 288648 w 898894"/>
                  <a:gd name="connsiteY1068" fmla="*/ 1138566 h 1221108"/>
                  <a:gd name="connsiteX1069" fmla="*/ 299407 w 898894"/>
                  <a:gd name="connsiteY1069" fmla="*/ 1137837 h 1221108"/>
                  <a:gd name="connsiteX1070" fmla="*/ 313753 w 898894"/>
                  <a:gd name="connsiteY1070" fmla="*/ 1130664 h 1221108"/>
                  <a:gd name="connsiteX1071" fmla="*/ 318068 w 898894"/>
                  <a:gd name="connsiteY1071" fmla="*/ 1129208 h 1221108"/>
                  <a:gd name="connsiteX1072" fmla="*/ 322383 w 898894"/>
                  <a:gd name="connsiteY1072" fmla="*/ 1127078 h 1221108"/>
                  <a:gd name="connsiteX1073" fmla="*/ 328154 w 898894"/>
                  <a:gd name="connsiteY1073" fmla="*/ 1124893 h 1221108"/>
                  <a:gd name="connsiteX1074" fmla="*/ 330284 w 898894"/>
                  <a:gd name="connsiteY1074" fmla="*/ 1124220 h 1221108"/>
                  <a:gd name="connsiteX1075" fmla="*/ 333142 w 898894"/>
                  <a:gd name="connsiteY1075" fmla="*/ 1121306 h 1221108"/>
                  <a:gd name="connsiteX1076" fmla="*/ 354716 w 898894"/>
                  <a:gd name="connsiteY1076" fmla="*/ 1123492 h 1221108"/>
                  <a:gd name="connsiteX1077" fmla="*/ 435802 w 898894"/>
                  <a:gd name="connsiteY1077" fmla="*/ 1132794 h 1221108"/>
                  <a:gd name="connsiteX1078" fmla="*/ 437259 w 898894"/>
                  <a:gd name="connsiteY1078" fmla="*/ 1132065 h 1221108"/>
                  <a:gd name="connsiteX1079" fmla="*/ 437987 w 898894"/>
                  <a:gd name="connsiteY1079" fmla="*/ 1132065 h 1221108"/>
                  <a:gd name="connsiteX1080" fmla="*/ 440845 w 898894"/>
                  <a:gd name="connsiteY1080" fmla="*/ 1132794 h 1221108"/>
                  <a:gd name="connsiteX1081" fmla="*/ 442302 w 898894"/>
                  <a:gd name="connsiteY1081" fmla="*/ 1133522 h 1221108"/>
                  <a:gd name="connsiteX1082" fmla="*/ 443703 w 898894"/>
                  <a:gd name="connsiteY1082" fmla="*/ 1133522 h 1221108"/>
                  <a:gd name="connsiteX1083" fmla="*/ 447290 w 898894"/>
                  <a:gd name="connsiteY1083" fmla="*/ 1133522 h 1221108"/>
                  <a:gd name="connsiteX1084" fmla="*/ 450204 w 898894"/>
                  <a:gd name="connsiteY1084" fmla="*/ 1134251 h 1221108"/>
                  <a:gd name="connsiteX1085" fmla="*/ 452333 w 898894"/>
                  <a:gd name="connsiteY1085" fmla="*/ 1133522 h 1221108"/>
                  <a:gd name="connsiteX1086" fmla="*/ 455919 w 898894"/>
                  <a:gd name="connsiteY1086" fmla="*/ 1134251 h 1221108"/>
                  <a:gd name="connsiteX1087" fmla="*/ 460234 w 898894"/>
                  <a:gd name="connsiteY1087" fmla="*/ 1133522 h 1221108"/>
                  <a:gd name="connsiteX1088" fmla="*/ 462364 w 898894"/>
                  <a:gd name="connsiteY1088" fmla="*/ 1134979 h 1221108"/>
                  <a:gd name="connsiteX1089" fmla="*/ 464549 w 898894"/>
                  <a:gd name="connsiteY1089" fmla="*/ 1134251 h 1221108"/>
                  <a:gd name="connsiteX1090" fmla="*/ 467407 w 898894"/>
                  <a:gd name="connsiteY1090" fmla="*/ 1135652 h 1221108"/>
                  <a:gd name="connsiteX1091" fmla="*/ 472450 w 898894"/>
                  <a:gd name="connsiteY1091" fmla="*/ 1132794 h 1221108"/>
                  <a:gd name="connsiteX1092" fmla="*/ 475308 w 898894"/>
                  <a:gd name="connsiteY1092" fmla="*/ 1131393 h 1221108"/>
                  <a:gd name="connsiteX1093" fmla="*/ 477494 w 898894"/>
                  <a:gd name="connsiteY1093" fmla="*/ 1130664 h 1221108"/>
                  <a:gd name="connsiteX1094" fmla="*/ 479623 w 898894"/>
                  <a:gd name="connsiteY1094" fmla="*/ 1129936 h 1221108"/>
                  <a:gd name="connsiteX1095" fmla="*/ 481080 w 898894"/>
                  <a:gd name="connsiteY1095" fmla="*/ 1129936 h 1221108"/>
                  <a:gd name="connsiteX1096" fmla="*/ 483210 w 898894"/>
                  <a:gd name="connsiteY1096" fmla="*/ 1128479 h 1221108"/>
                  <a:gd name="connsiteX1097" fmla="*/ 484667 w 898894"/>
                  <a:gd name="connsiteY1097" fmla="*/ 1129208 h 1221108"/>
                  <a:gd name="connsiteX1098" fmla="*/ 487524 w 898894"/>
                  <a:gd name="connsiteY1098" fmla="*/ 1129936 h 1221108"/>
                  <a:gd name="connsiteX1099" fmla="*/ 488253 w 898894"/>
                  <a:gd name="connsiteY1099" fmla="*/ 1129936 h 1221108"/>
                  <a:gd name="connsiteX1100" fmla="*/ 488981 w 898894"/>
                  <a:gd name="connsiteY1100" fmla="*/ 1129936 h 1221108"/>
                  <a:gd name="connsiteX1101" fmla="*/ 490382 w 898894"/>
                  <a:gd name="connsiteY1101" fmla="*/ 1127807 h 1221108"/>
                  <a:gd name="connsiteX1102" fmla="*/ 493240 w 898894"/>
                  <a:gd name="connsiteY1102" fmla="*/ 1129936 h 1221108"/>
                  <a:gd name="connsiteX1103" fmla="*/ 494697 w 898894"/>
                  <a:gd name="connsiteY1103" fmla="*/ 1129936 h 1221108"/>
                  <a:gd name="connsiteX1104" fmla="*/ 496154 w 898894"/>
                  <a:gd name="connsiteY1104" fmla="*/ 1129208 h 1221108"/>
                  <a:gd name="connsiteX1105" fmla="*/ 498284 w 898894"/>
                  <a:gd name="connsiteY1105" fmla="*/ 1129936 h 1221108"/>
                  <a:gd name="connsiteX1106" fmla="*/ 501142 w 898894"/>
                  <a:gd name="connsiteY1106" fmla="*/ 1129208 h 1221108"/>
                  <a:gd name="connsiteX1107" fmla="*/ 502598 w 898894"/>
                  <a:gd name="connsiteY1107" fmla="*/ 1127807 h 1221108"/>
                  <a:gd name="connsiteX1108" fmla="*/ 511228 w 898894"/>
                  <a:gd name="connsiteY1108" fmla="*/ 1126350 h 1221108"/>
                  <a:gd name="connsiteX1109" fmla="*/ 516216 w 898894"/>
                  <a:gd name="connsiteY1109" fmla="*/ 1123492 h 1221108"/>
                  <a:gd name="connsiteX1110" fmla="*/ 520530 w 898894"/>
                  <a:gd name="connsiteY1110" fmla="*/ 1123492 h 1221108"/>
                  <a:gd name="connsiteX1111" fmla="*/ 522716 w 898894"/>
                  <a:gd name="connsiteY1111" fmla="*/ 1122763 h 1221108"/>
                  <a:gd name="connsiteX1112" fmla="*/ 528432 w 898894"/>
                  <a:gd name="connsiteY1112" fmla="*/ 1122763 h 1221108"/>
                  <a:gd name="connsiteX1113" fmla="*/ 529889 w 898894"/>
                  <a:gd name="connsiteY1113" fmla="*/ 1119177 h 1221108"/>
                  <a:gd name="connsiteX1114" fmla="*/ 533475 w 898894"/>
                  <a:gd name="connsiteY1114" fmla="*/ 1114862 h 1221108"/>
                  <a:gd name="connsiteX1115" fmla="*/ 534932 w 898894"/>
                  <a:gd name="connsiteY1115" fmla="*/ 1113405 h 1221108"/>
                  <a:gd name="connsiteX1116" fmla="*/ 537061 w 898894"/>
                  <a:gd name="connsiteY1116" fmla="*/ 1112733 h 1221108"/>
                  <a:gd name="connsiteX1117" fmla="*/ 539191 w 898894"/>
                  <a:gd name="connsiteY1117" fmla="*/ 1111276 h 1221108"/>
                  <a:gd name="connsiteX1118" fmla="*/ 541376 w 898894"/>
                  <a:gd name="connsiteY1118" fmla="*/ 1109146 h 1221108"/>
                  <a:gd name="connsiteX1119" fmla="*/ 541376 w 898894"/>
                  <a:gd name="connsiteY1119" fmla="*/ 1108418 h 1221108"/>
                  <a:gd name="connsiteX1120" fmla="*/ 542105 w 898894"/>
                  <a:gd name="connsiteY1120" fmla="*/ 1106961 h 1221108"/>
                  <a:gd name="connsiteX1121" fmla="*/ 542777 w 898894"/>
                  <a:gd name="connsiteY1121" fmla="*/ 1104831 h 1221108"/>
                  <a:gd name="connsiteX1122" fmla="*/ 542777 w 898894"/>
                  <a:gd name="connsiteY1122" fmla="*/ 1101245 h 1221108"/>
                  <a:gd name="connsiteX1123" fmla="*/ 543506 w 898894"/>
                  <a:gd name="connsiteY1123" fmla="*/ 1098331 h 1221108"/>
                  <a:gd name="connsiteX1124" fmla="*/ 544963 w 898894"/>
                  <a:gd name="connsiteY1124" fmla="*/ 1095473 h 1221108"/>
                  <a:gd name="connsiteX1125" fmla="*/ 547092 w 898894"/>
                  <a:gd name="connsiteY1125" fmla="*/ 1093344 h 1221108"/>
                  <a:gd name="connsiteX1126" fmla="*/ 548549 w 898894"/>
                  <a:gd name="connsiteY1126" fmla="*/ 1091158 h 1221108"/>
                  <a:gd name="connsiteX1127" fmla="*/ 550006 w 898894"/>
                  <a:gd name="connsiteY1127" fmla="*/ 1089757 h 1221108"/>
                  <a:gd name="connsiteX1128" fmla="*/ 551407 w 898894"/>
                  <a:gd name="connsiteY1128" fmla="*/ 1088300 h 1221108"/>
                  <a:gd name="connsiteX1129" fmla="*/ 553592 w 898894"/>
                  <a:gd name="connsiteY1129" fmla="*/ 1086843 h 1221108"/>
                  <a:gd name="connsiteX1130" fmla="*/ 558580 w 898894"/>
                  <a:gd name="connsiteY1130" fmla="*/ 1088300 h 1221108"/>
                  <a:gd name="connsiteX1131" fmla="*/ 558580 w 898894"/>
                  <a:gd name="connsiteY1131" fmla="*/ 1088300 h 1221108"/>
                  <a:gd name="connsiteX1132" fmla="*/ 569395 w 898894"/>
                  <a:gd name="connsiteY1132" fmla="*/ 1095473 h 1221108"/>
                  <a:gd name="connsiteX1133" fmla="*/ 577240 w 898894"/>
                  <a:gd name="connsiteY1133" fmla="*/ 1101245 h 1221108"/>
                  <a:gd name="connsiteX1134" fmla="*/ 616746 w 898894"/>
                  <a:gd name="connsiteY1134" fmla="*/ 1127807 h 1221108"/>
                  <a:gd name="connsiteX1135" fmla="*/ 633277 w 898894"/>
                  <a:gd name="connsiteY1135" fmla="*/ 1139294 h 1221108"/>
                  <a:gd name="connsiteX1136" fmla="*/ 641907 w 898894"/>
                  <a:gd name="connsiteY1136" fmla="*/ 1145738 h 1221108"/>
                  <a:gd name="connsiteX1137" fmla="*/ 644037 w 898894"/>
                  <a:gd name="connsiteY1137" fmla="*/ 1145010 h 1221108"/>
                  <a:gd name="connsiteX1138" fmla="*/ 645494 w 898894"/>
                  <a:gd name="connsiteY1138" fmla="*/ 1143553 h 1221108"/>
                  <a:gd name="connsiteX1139" fmla="*/ 646895 w 898894"/>
                  <a:gd name="connsiteY1139" fmla="*/ 1141424 h 1221108"/>
                  <a:gd name="connsiteX1140" fmla="*/ 645494 w 898894"/>
                  <a:gd name="connsiteY1140" fmla="*/ 1139967 h 1221108"/>
                  <a:gd name="connsiteX1141" fmla="*/ 645494 w 898894"/>
                  <a:gd name="connsiteY1141" fmla="*/ 1137109 h 1221108"/>
                  <a:gd name="connsiteX1142" fmla="*/ 648352 w 898894"/>
                  <a:gd name="connsiteY1142" fmla="*/ 1134251 h 1221108"/>
                  <a:gd name="connsiteX1143" fmla="*/ 649752 w 898894"/>
                  <a:gd name="connsiteY1143" fmla="*/ 1131393 h 1221108"/>
                  <a:gd name="connsiteX1144" fmla="*/ 650481 w 898894"/>
                  <a:gd name="connsiteY1144" fmla="*/ 1130664 h 1221108"/>
                  <a:gd name="connsiteX1145" fmla="*/ 651938 w 898894"/>
                  <a:gd name="connsiteY1145" fmla="*/ 1124220 h 1221108"/>
                  <a:gd name="connsiteX1146" fmla="*/ 651938 w 898894"/>
                  <a:gd name="connsiteY1146" fmla="*/ 1119177 h 1221108"/>
                  <a:gd name="connsiteX1147" fmla="*/ 652666 w 898894"/>
                  <a:gd name="connsiteY1147" fmla="*/ 1118448 h 1221108"/>
                  <a:gd name="connsiteX1148" fmla="*/ 653395 w 898894"/>
                  <a:gd name="connsiteY1148" fmla="*/ 1115590 h 1221108"/>
                  <a:gd name="connsiteX1149" fmla="*/ 654796 w 898894"/>
                  <a:gd name="connsiteY1149" fmla="*/ 1114134 h 1221108"/>
                  <a:gd name="connsiteX1150" fmla="*/ 656981 w 898894"/>
                  <a:gd name="connsiteY1150" fmla="*/ 1111276 h 1221108"/>
                  <a:gd name="connsiteX1151" fmla="*/ 659839 w 898894"/>
                  <a:gd name="connsiteY1151" fmla="*/ 1107689 h 1221108"/>
                  <a:gd name="connsiteX1152" fmla="*/ 664154 w 898894"/>
                  <a:gd name="connsiteY1152" fmla="*/ 1104831 h 1221108"/>
                  <a:gd name="connsiteX1153" fmla="*/ 665555 w 898894"/>
                  <a:gd name="connsiteY1153" fmla="*/ 1101245 h 1221108"/>
                  <a:gd name="connsiteX1154" fmla="*/ 667740 w 898894"/>
                  <a:gd name="connsiteY1154" fmla="*/ 1098331 h 1221108"/>
                  <a:gd name="connsiteX1155" fmla="*/ 668469 w 898894"/>
                  <a:gd name="connsiteY1155" fmla="*/ 1096930 h 1221108"/>
                  <a:gd name="connsiteX1156" fmla="*/ 666283 w 898894"/>
                  <a:gd name="connsiteY1156" fmla="*/ 1091887 h 1221108"/>
                  <a:gd name="connsiteX1157" fmla="*/ 667012 w 898894"/>
                  <a:gd name="connsiteY1157" fmla="*/ 1091887 h 1221108"/>
                  <a:gd name="connsiteX1158" fmla="*/ 669141 w 898894"/>
                  <a:gd name="connsiteY1158" fmla="*/ 1093344 h 1221108"/>
                  <a:gd name="connsiteX1159" fmla="*/ 671327 w 898894"/>
                  <a:gd name="connsiteY1159" fmla="*/ 1099059 h 1221108"/>
                  <a:gd name="connsiteX1160" fmla="*/ 671327 w 898894"/>
                  <a:gd name="connsiteY1160" fmla="*/ 1101245 h 1221108"/>
                  <a:gd name="connsiteX1161" fmla="*/ 670598 w 898894"/>
                  <a:gd name="connsiteY1161" fmla="*/ 1102646 h 1221108"/>
                  <a:gd name="connsiteX1162" fmla="*/ 674913 w 898894"/>
                  <a:gd name="connsiteY1162" fmla="*/ 1105504 h 1221108"/>
                  <a:gd name="connsiteX1163" fmla="*/ 677043 w 898894"/>
                  <a:gd name="connsiteY1163" fmla="*/ 1109146 h 1221108"/>
                  <a:gd name="connsiteX1164" fmla="*/ 679228 w 898894"/>
                  <a:gd name="connsiteY1164" fmla="*/ 1116319 h 1221108"/>
                  <a:gd name="connsiteX1165" fmla="*/ 683543 w 898894"/>
                  <a:gd name="connsiteY1165" fmla="*/ 1121306 h 1221108"/>
                  <a:gd name="connsiteX1166" fmla="*/ 685672 w 898894"/>
                  <a:gd name="connsiteY1166" fmla="*/ 1125621 h 1221108"/>
                  <a:gd name="connsiteX1167" fmla="*/ 687858 w 898894"/>
                  <a:gd name="connsiteY1167" fmla="*/ 1125621 h 1221108"/>
                  <a:gd name="connsiteX1168" fmla="*/ 689987 w 898894"/>
                  <a:gd name="connsiteY1168" fmla="*/ 1127078 h 1221108"/>
                  <a:gd name="connsiteX1169" fmla="*/ 689987 w 898894"/>
                  <a:gd name="connsiteY1169" fmla="*/ 1129936 h 1221108"/>
                  <a:gd name="connsiteX1170" fmla="*/ 690716 w 898894"/>
                  <a:gd name="connsiteY1170" fmla="*/ 1132794 h 1221108"/>
                  <a:gd name="connsiteX1171" fmla="*/ 691444 w 898894"/>
                  <a:gd name="connsiteY1171" fmla="*/ 1134251 h 1221108"/>
                  <a:gd name="connsiteX1172" fmla="*/ 694302 w 898894"/>
                  <a:gd name="connsiteY1172" fmla="*/ 1136380 h 1221108"/>
                  <a:gd name="connsiteX1173" fmla="*/ 695703 w 898894"/>
                  <a:gd name="connsiteY1173" fmla="*/ 1139967 h 1221108"/>
                  <a:gd name="connsiteX1174" fmla="*/ 695703 w 898894"/>
                  <a:gd name="connsiteY1174" fmla="*/ 1142881 h 1221108"/>
                  <a:gd name="connsiteX1175" fmla="*/ 695703 w 898894"/>
                  <a:gd name="connsiteY1175" fmla="*/ 1144282 h 1221108"/>
                  <a:gd name="connsiteX1176" fmla="*/ 698617 w 898894"/>
                  <a:gd name="connsiteY1176" fmla="*/ 1146467 h 1221108"/>
                  <a:gd name="connsiteX1177" fmla="*/ 700018 w 898894"/>
                  <a:gd name="connsiteY1177" fmla="*/ 1150053 h 1221108"/>
                  <a:gd name="connsiteX1178" fmla="*/ 700746 w 898894"/>
                  <a:gd name="connsiteY1178" fmla="*/ 1151454 h 1221108"/>
                  <a:gd name="connsiteX1179" fmla="*/ 700018 w 898894"/>
                  <a:gd name="connsiteY1179" fmla="*/ 1155769 h 1221108"/>
                  <a:gd name="connsiteX1180" fmla="*/ 702203 w 898894"/>
                  <a:gd name="connsiteY1180" fmla="*/ 1162942 h 1221108"/>
                  <a:gd name="connsiteX1181" fmla="*/ 702203 w 898894"/>
                  <a:gd name="connsiteY1181" fmla="*/ 1166528 h 1221108"/>
                  <a:gd name="connsiteX1182" fmla="*/ 704333 w 898894"/>
                  <a:gd name="connsiteY1182" fmla="*/ 1170843 h 1221108"/>
                  <a:gd name="connsiteX1183" fmla="*/ 707919 w 898894"/>
                  <a:gd name="connsiteY1183" fmla="*/ 1174430 h 1221108"/>
                  <a:gd name="connsiteX1184" fmla="*/ 708648 w 898894"/>
                  <a:gd name="connsiteY1184" fmla="*/ 1175887 h 1221108"/>
                  <a:gd name="connsiteX1185" fmla="*/ 709376 w 898894"/>
                  <a:gd name="connsiteY1185" fmla="*/ 1180930 h 1221108"/>
                  <a:gd name="connsiteX1186" fmla="*/ 710105 w 898894"/>
                  <a:gd name="connsiteY1186" fmla="*/ 1183059 h 1221108"/>
                  <a:gd name="connsiteX1187" fmla="*/ 711506 w 898894"/>
                  <a:gd name="connsiteY1187" fmla="*/ 1184516 h 1221108"/>
                  <a:gd name="connsiteX1188" fmla="*/ 720135 w 898894"/>
                  <a:gd name="connsiteY1188" fmla="*/ 1190961 h 1221108"/>
                  <a:gd name="connsiteX1189" fmla="*/ 720864 w 898894"/>
                  <a:gd name="connsiteY1189" fmla="*/ 1191689 h 1221108"/>
                  <a:gd name="connsiteX1190" fmla="*/ 721592 w 898894"/>
                  <a:gd name="connsiteY1190" fmla="*/ 1193090 h 1221108"/>
                  <a:gd name="connsiteX1191" fmla="*/ 722993 w 898894"/>
                  <a:gd name="connsiteY1191" fmla="*/ 1198133 h 1221108"/>
                  <a:gd name="connsiteX1192" fmla="*/ 725179 w 898894"/>
                  <a:gd name="connsiteY1192" fmla="*/ 1198862 h 1221108"/>
                  <a:gd name="connsiteX1193" fmla="*/ 725907 w 898894"/>
                  <a:gd name="connsiteY1193" fmla="*/ 1200263 h 1221108"/>
                  <a:gd name="connsiteX1194" fmla="*/ 725907 w 898894"/>
                  <a:gd name="connsiteY1194" fmla="*/ 1203177 h 1221108"/>
                  <a:gd name="connsiteX1195" fmla="*/ 725907 w 898894"/>
                  <a:gd name="connsiteY1195" fmla="*/ 1203849 h 1221108"/>
                  <a:gd name="connsiteX1196" fmla="*/ 730166 w 898894"/>
                  <a:gd name="connsiteY1196" fmla="*/ 1209621 h 1221108"/>
                  <a:gd name="connsiteX1197" fmla="*/ 731623 w 898894"/>
                  <a:gd name="connsiteY1197" fmla="*/ 1210349 h 1221108"/>
                  <a:gd name="connsiteX1198" fmla="*/ 734481 w 898894"/>
                  <a:gd name="connsiteY1198" fmla="*/ 1211750 h 1221108"/>
                  <a:gd name="connsiteX1199" fmla="*/ 736666 w 898894"/>
                  <a:gd name="connsiteY1199" fmla="*/ 1213936 h 1221108"/>
                  <a:gd name="connsiteX1200" fmla="*/ 742382 w 898894"/>
                  <a:gd name="connsiteY1200" fmla="*/ 1216065 h 1221108"/>
                  <a:gd name="connsiteX1201" fmla="*/ 748154 w 898894"/>
                  <a:gd name="connsiteY1201" fmla="*/ 1216794 h 1221108"/>
                  <a:gd name="connsiteX1202" fmla="*/ 750283 w 898894"/>
                  <a:gd name="connsiteY1202" fmla="*/ 1221109 h 1221108"/>
                  <a:gd name="connsiteX1203" fmla="*/ 751012 w 898894"/>
                  <a:gd name="connsiteY1203" fmla="*/ 1221109 h 1221108"/>
                  <a:gd name="connsiteX1204" fmla="*/ 751740 w 898894"/>
                  <a:gd name="connsiteY1204" fmla="*/ 1221109 h 1221108"/>
                  <a:gd name="connsiteX1205" fmla="*/ 753141 w 898894"/>
                  <a:gd name="connsiteY1205" fmla="*/ 1220380 h 1221108"/>
                  <a:gd name="connsiteX1206" fmla="*/ 756055 w 898894"/>
                  <a:gd name="connsiteY1206" fmla="*/ 1217522 h 1221108"/>
                  <a:gd name="connsiteX1207" fmla="*/ 756055 w 898894"/>
                  <a:gd name="connsiteY1207" fmla="*/ 1215337 h 1221108"/>
                  <a:gd name="connsiteX1208" fmla="*/ 756055 w 898894"/>
                  <a:gd name="connsiteY1208" fmla="*/ 1213936 h 1221108"/>
                  <a:gd name="connsiteX1209" fmla="*/ 756055 w 898894"/>
                  <a:gd name="connsiteY1209" fmla="*/ 1212479 h 1221108"/>
                  <a:gd name="connsiteX1210" fmla="*/ 754598 w 898894"/>
                  <a:gd name="connsiteY1210" fmla="*/ 1210349 h 1221108"/>
                  <a:gd name="connsiteX1211" fmla="*/ 753870 w 898894"/>
                  <a:gd name="connsiteY1211" fmla="*/ 1207492 h 1221108"/>
                  <a:gd name="connsiteX1212" fmla="*/ 753141 w 898894"/>
                  <a:gd name="connsiteY1212" fmla="*/ 1206035 h 1221108"/>
                  <a:gd name="connsiteX1213" fmla="*/ 751740 w 898894"/>
                  <a:gd name="connsiteY1213" fmla="*/ 1202448 h 1221108"/>
                  <a:gd name="connsiteX1214" fmla="*/ 751012 w 898894"/>
                  <a:gd name="connsiteY1214" fmla="*/ 1200263 h 1221108"/>
                  <a:gd name="connsiteX1215" fmla="*/ 750283 w 898894"/>
                  <a:gd name="connsiteY1215" fmla="*/ 1198133 h 1221108"/>
                  <a:gd name="connsiteX1216" fmla="*/ 748882 w 898894"/>
                  <a:gd name="connsiteY1216" fmla="*/ 1196004 h 1221108"/>
                  <a:gd name="connsiteX1217" fmla="*/ 747425 w 898894"/>
                  <a:gd name="connsiteY1217" fmla="*/ 1194547 h 1221108"/>
                  <a:gd name="connsiteX1218" fmla="*/ 746697 w 898894"/>
                  <a:gd name="connsiteY1218" fmla="*/ 1193090 h 1221108"/>
                  <a:gd name="connsiteX1219" fmla="*/ 745968 w 898894"/>
                  <a:gd name="connsiteY1219" fmla="*/ 1191689 h 1221108"/>
                  <a:gd name="connsiteX1220" fmla="*/ 746697 w 898894"/>
                  <a:gd name="connsiteY1220" fmla="*/ 1190232 h 1221108"/>
                  <a:gd name="connsiteX1221" fmla="*/ 747425 w 898894"/>
                  <a:gd name="connsiteY1221" fmla="*/ 1188775 h 1221108"/>
                  <a:gd name="connsiteX1222" fmla="*/ 749555 w 898894"/>
                  <a:gd name="connsiteY1222" fmla="*/ 1184516 h 1221108"/>
                  <a:gd name="connsiteX1223" fmla="*/ 751012 w 898894"/>
                  <a:gd name="connsiteY1223" fmla="*/ 1182331 h 1221108"/>
                  <a:gd name="connsiteX1224" fmla="*/ 753141 w 898894"/>
                  <a:gd name="connsiteY1224" fmla="*/ 1179473 h 1221108"/>
                  <a:gd name="connsiteX1225" fmla="*/ 753870 w 898894"/>
                  <a:gd name="connsiteY1225" fmla="*/ 1178016 h 1221108"/>
                  <a:gd name="connsiteX1226" fmla="*/ 754598 w 898894"/>
                  <a:gd name="connsiteY1226" fmla="*/ 1177344 h 1221108"/>
                  <a:gd name="connsiteX1227" fmla="*/ 754598 w 898894"/>
                  <a:gd name="connsiteY1227" fmla="*/ 1174430 h 1221108"/>
                  <a:gd name="connsiteX1228" fmla="*/ 753870 w 898894"/>
                  <a:gd name="connsiteY1228" fmla="*/ 1172300 h 1221108"/>
                  <a:gd name="connsiteX1229" fmla="*/ 753870 w 898894"/>
                  <a:gd name="connsiteY1229" fmla="*/ 1171572 h 1221108"/>
                  <a:gd name="connsiteX1230" fmla="*/ 755327 w 898894"/>
                  <a:gd name="connsiteY1230" fmla="*/ 1170115 h 1221108"/>
                  <a:gd name="connsiteX1231" fmla="*/ 756784 w 898894"/>
                  <a:gd name="connsiteY1231" fmla="*/ 1169442 h 1221108"/>
                  <a:gd name="connsiteX1232" fmla="*/ 759642 w 898894"/>
                  <a:gd name="connsiteY1232" fmla="*/ 1167257 h 1221108"/>
                  <a:gd name="connsiteX1233" fmla="*/ 761042 w 898894"/>
                  <a:gd name="connsiteY1233" fmla="*/ 1166528 h 1221108"/>
                  <a:gd name="connsiteX1234" fmla="*/ 761771 w 898894"/>
                  <a:gd name="connsiteY1234" fmla="*/ 1165856 h 1221108"/>
                  <a:gd name="connsiteX1235" fmla="*/ 760370 w 898894"/>
                  <a:gd name="connsiteY1235" fmla="*/ 1165127 h 1221108"/>
                  <a:gd name="connsiteX1236" fmla="*/ 759642 w 898894"/>
                  <a:gd name="connsiteY1236" fmla="*/ 1163670 h 1221108"/>
                  <a:gd name="connsiteX1237" fmla="*/ 758913 w 898894"/>
                  <a:gd name="connsiteY1237" fmla="*/ 1162942 h 1221108"/>
                  <a:gd name="connsiteX1238" fmla="*/ 758913 w 898894"/>
                  <a:gd name="connsiteY1238" fmla="*/ 1161541 h 1221108"/>
                  <a:gd name="connsiteX1239" fmla="*/ 760370 w 898894"/>
                  <a:gd name="connsiteY1239" fmla="*/ 1160084 h 1221108"/>
                  <a:gd name="connsiteX1240" fmla="*/ 760370 w 898894"/>
                  <a:gd name="connsiteY1240" fmla="*/ 1159355 h 1221108"/>
                  <a:gd name="connsiteX1241" fmla="*/ 760370 w 898894"/>
                  <a:gd name="connsiteY1241" fmla="*/ 1155041 h 1221108"/>
                  <a:gd name="connsiteX1242" fmla="*/ 760370 w 898894"/>
                  <a:gd name="connsiteY1242" fmla="*/ 1153640 h 1221108"/>
                  <a:gd name="connsiteX1243" fmla="*/ 761771 w 898894"/>
                  <a:gd name="connsiteY1243" fmla="*/ 1152183 h 1221108"/>
                  <a:gd name="connsiteX1244" fmla="*/ 762499 w 898894"/>
                  <a:gd name="connsiteY1244" fmla="*/ 1152183 h 1221108"/>
                  <a:gd name="connsiteX1245" fmla="*/ 764629 w 898894"/>
                  <a:gd name="connsiteY1245" fmla="*/ 1151454 h 1221108"/>
                  <a:gd name="connsiteX1246" fmla="*/ 764629 w 898894"/>
                  <a:gd name="connsiteY1246" fmla="*/ 1150053 h 1221108"/>
                  <a:gd name="connsiteX1247" fmla="*/ 764629 w 898894"/>
                  <a:gd name="connsiteY1247" fmla="*/ 1149325 h 1221108"/>
                  <a:gd name="connsiteX1248" fmla="*/ 763956 w 898894"/>
                  <a:gd name="connsiteY1248" fmla="*/ 1148596 h 1221108"/>
                  <a:gd name="connsiteX1249" fmla="*/ 763228 w 898894"/>
                  <a:gd name="connsiteY1249" fmla="*/ 1147139 h 1221108"/>
                  <a:gd name="connsiteX1250" fmla="*/ 761042 w 898894"/>
                  <a:gd name="connsiteY1250" fmla="*/ 1144282 h 1221108"/>
                  <a:gd name="connsiteX1251" fmla="*/ 760370 w 898894"/>
                  <a:gd name="connsiteY1251" fmla="*/ 1142881 h 1221108"/>
                  <a:gd name="connsiteX1252" fmla="*/ 759642 w 898894"/>
                  <a:gd name="connsiteY1252" fmla="*/ 1138566 h 1221108"/>
                  <a:gd name="connsiteX1253" fmla="*/ 759642 w 898894"/>
                  <a:gd name="connsiteY1253" fmla="*/ 1137109 h 1221108"/>
                  <a:gd name="connsiteX1254" fmla="*/ 761042 w 898894"/>
                  <a:gd name="connsiteY1254" fmla="*/ 1134251 h 1221108"/>
                  <a:gd name="connsiteX1255" fmla="*/ 762499 w 898894"/>
                  <a:gd name="connsiteY1255" fmla="*/ 1133522 h 1221108"/>
                  <a:gd name="connsiteX1256" fmla="*/ 765357 w 898894"/>
                  <a:gd name="connsiteY1256" fmla="*/ 1131393 h 1221108"/>
                  <a:gd name="connsiteX1257" fmla="*/ 766086 w 898894"/>
                  <a:gd name="connsiteY1257" fmla="*/ 1129936 h 1221108"/>
                  <a:gd name="connsiteX1258" fmla="*/ 768271 w 898894"/>
                  <a:gd name="connsiteY1258" fmla="*/ 1127807 h 1221108"/>
                  <a:gd name="connsiteX1259" fmla="*/ 771129 w 898894"/>
                  <a:gd name="connsiteY1259" fmla="*/ 1124893 h 1221108"/>
                  <a:gd name="connsiteX1260" fmla="*/ 776117 w 898894"/>
                  <a:gd name="connsiteY1260" fmla="*/ 1121306 h 1221108"/>
                  <a:gd name="connsiteX1261" fmla="*/ 778302 w 898894"/>
                  <a:gd name="connsiteY1261" fmla="*/ 1119177 h 1221108"/>
                  <a:gd name="connsiteX1262" fmla="*/ 779030 w 898894"/>
                  <a:gd name="connsiteY1262" fmla="*/ 1116991 h 1221108"/>
                  <a:gd name="connsiteX1263" fmla="*/ 781160 w 898894"/>
                  <a:gd name="connsiteY1263" fmla="*/ 1114134 h 1221108"/>
                  <a:gd name="connsiteX1264" fmla="*/ 784746 w 898894"/>
                  <a:gd name="connsiteY1264" fmla="*/ 1109146 h 1221108"/>
                  <a:gd name="connsiteX1265" fmla="*/ 787604 w 898894"/>
                  <a:gd name="connsiteY1265" fmla="*/ 1105504 h 1221108"/>
                  <a:gd name="connsiteX1266" fmla="*/ 789061 w 898894"/>
                  <a:gd name="connsiteY1266" fmla="*/ 1104103 h 1221108"/>
                  <a:gd name="connsiteX1267" fmla="*/ 789061 w 898894"/>
                  <a:gd name="connsiteY1267" fmla="*/ 1102646 h 1221108"/>
                  <a:gd name="connsiteX1268" fmla="*/ 789790 w 898894"/>
                  <a:gd name="connsiteY1268" fmla="*/ 1100516 h 1221108"/>
                  <a:gd name="connsiteX1269" fmla="*/ 789790 w 898894"/>
                  <a:gd name="connsiteY1269" fmla="*/ 1099788 h 1221108"/>
                  <a:gd name="connsiteX1270" fmla="*/ 789061 w 898894"/>
                  <a:gd name="connsiteY1270" fmla="*/ 1098331 h 1221108"/>
                  <a:gd name="connsiteX1271" fmla="*/ 788333 w 898894"/>
                  <a:gd name="connsiteY1271" fmla="*/ 1096930 h 1221108"/>
                  <a:gd name="connsiteX1272" fmla="*/ 787604 w 898894"/>
                  <a:gd name="connsiteY1272" fmla="*/ 1096930 h 1221108"/>
                  <a:gd name="connsiteX1273" fmla="*/ 786932 w 898894"/>
                  <a:gd name="connsiteY1273" fmla="*/ 1096930 h 1221108"/>
                  <a:gd name="connsiteX1274" fmla="*/ 784746 w 898894"/>
                  <a:gd name="connsiteY1274" fmla="*/ 1096202 h 1221108"/>
                  <a:gd name="connsiteX1275" fmla="*/ 784018 w 898894"/>
                  <a:gd name="connsiteY1275" fmla="*/ 1095473 h 1221108"/>
                  <a:gd name="connsiteX1276" fmla="*/ 782617 w 898894"/>
                  <a:gd name="connsiteY1276" fmla="*/ 1094016 h 1221108"/>
                  <a:gd name="connsiteX1277" fmla="*/ 781888 w 898894"/>
                  <a:gd name="connsiteY1277" fmla="*/ 1093344 h 1221108"/>
                  <a:gd name="connsiteX1278" fmla="*/ 779759 w 898894"/>
                  <a:gd name="connsiteY1278" fmla="*/ 1088300 h 1221108"/>
                  <a:gd name="connsiteX1279" fmla="*/ 779030 w 898894"/>
                  <a:gd name="connsiteY1279" fmla="*/ 1086171 h 1221108"/>
                  <a:gd name="connsiteX1280" fmla="*/ 778302 w 898894"/>
                  <a:gd name="connsiteY1280" fmla="*/ 1083985 h 1221108"/>
                  <a:gd name="connsiteX1281" fmla="*/ 779030 w 898894"/>
                  <a:gd name="connsiteY1281" fmla="*/ 1083257 h 1221108"/>
                  <a:gd name="connsiteX1282" fmla="*/ 779030 w 898894"/>
                  <a:gd name="connsiteY1282" fmla="*/ 1081856 h 1221108"/>
                  <a:gd name="connsiteX1283" fmla="*/ 779759 w 898894"/>
                  <a:gd name="connsiteY1283" fmla="*/ 1078942 h 1221108"/>
                  <a:gd name="connsiteX1284" fmla="*/ 780431 w 898894"/>
                  <a:gd name="connsiteY1284" fmla="*/ 1077541 h 1221108"/>
                  <a:gd name="connsiteX1285" fmla="*/ 781160 w 898894"/>
                  <a:gd name="connsiteY1285" fmla="*/ 1076813 h 1221108"/>
                  <a:gd name="connsiteX1286" fmla="*/ 781888 w 898894"/>
                  <a:gd name="connsiteY1286" fmla="*/ 1075356 h 1221108"/>
                  <a:gd name="connsiteX1287" fmla="*/ 782617 w 898894"/>
                  <a:gd name="connsiteY1287" fmla="*/ 1073955 h 1221108"/>
                  <a:gd name="connsiteX1288" fmla="*/ 782617 w 898894"/>
                  <a:gd name="connsiteY1288" fmla="*/ 1071097 h 1221108"/>
                  <a:gd name="connsiteX1289" fmla="*/ 782617 w 898894"/>
                  <a:gd name="connsiteY1289" fmla="*/ 1068911 h 1221108"/>
                  <a:gd name="connsiteX1290" fmla="*/ 782617 w 898894"/>
                  <a:gd name="connsiteY1290" fmla="*/ 1067454 h 1221108"/>
                  <a:gd name="connsiteX1291" fmla="*/ 782617 w 898894"/>
                  <a:gd name="connsiteY1291" fmla="*/ 1066782 h 1221108"/>
                  <a:gd name="connsiteX1292" fmla="*/ 784018 w 898894"/>
                  <a:gd name="connsiteY1292" fmla="*/ 1065325 h 1221108"/>
                  <a:gd name="connsiteX1293" fmla="*/ 786932 w 898894"/>
                  <a:gd name="connsiteY1293" fmla="*/ 1064597 h 1221108"/>
                  <a:gd name="connsiteX1294" fmla="*/ 789061 w 898894"/>
                  <a:gd name="connsiteY1294" fmla="*/ 1064597 h 1221108"/>
                  <a:gd name="connsiteX1295" fmla="*/ 790518 w 898894"/>
                  <a:gd name="connsiteY1295" fmla="*/ 1063868 h 1221108"/>
                  <a:gd name="connsiteX1296" fmla="*/ 791247 w 898894"/>
                  <a:gd name="connsiteY1296" fmla="*/ 1062467 h 1221108"/>
                  <a:gd name="connsiteX1297" fmla="*/ 791247 w 898894"/>
                  <a:gd name="connsiteY1297" fmla="*/ 1061739 h 1221108"/>
                  <a:gd name="connsiteX1298" fmla="*/ 790518 w 898894"/>
                  <a:gd name="connsiteY1298" fmla="*/ 1059609 h 1221108"/>
                  <a:gd name="connsiteX1299" fmla="*/ 789061 w 898894"/>
                  <a:gd name="connsiteY1299" fmla="*/ 1055294 h 1221108"/>
                  <a:gd name="connsiteX1300" fmla="*/ 789061 w 898894"/>
                  <a:gd name="connsiteY1300" fmla="*/ 1053837 h 1221108"/>
                  <a:gd name="connsiteX1301" fmla="*/ 789790 w 898894"/>
                  <a:gd name="connsiteY1301" fmla="*/ 1053109 h 1221108"/>
                  <a:gd name="connsiteX1302" fmla="*/ 789790 w 898894"/>
                  <a:gd name="connsiteY1302" fmla="*/ 1051708 h 1221108"/>
                  <a:gd name="connsiteX1303" fmla="*/ 789790 w 898894"/>
                  <a:gd name="connsiteY1303" fmla="*/ 1050251 h 1221108"/>
                  <a:gd name="connsiteX1304" fmla="*/ 792647 w 898894"/>
                  <a:gd name="connsiteY1304" fmla="*/ 1049523 h 1221108"/>
                  <a:gd name="connsiteX1305" fmla="*/ 793376 w 898894"/>
                  <a:gd name="connsiteY1305" fmla="*/ 1048122 h 1221108"/>
                  <a:gd name="connsiteX1306" fmla="*/ 792647 w 898894"/>
                  <a:gd name="connsiteY1306" fmla="*/ 1047393 h 1221108"/>
                  <a:gd name="connsiteX1307" fmla="*/ 792647 w 898894"/>
                  <a:gd name="connsiteY1307" fmla="*/ 1045208 h 1221108"/>
                  <a:gd name="connsiteX1308" fmla="*/ 793376 w 898894"/>
                  <a:gd name="connsiteY1308" fmla="*/ 1045208 h 1221108"/>
                  <a:gd name="connsiteX1309" fmla="*/ 794105 w 898894"/>
                  <a:gd name="connsiteY1309" fmla="*/ 1043807 h 1221108"/>
                  <a:gd name="connsiteX1310" fmla="*/ 796234 w 898894"/>
                  <a:gd name="connsiteY1310" fmla="*/ 1041621 h 1221108"/>
                  <a:gd name="connsiteX1311" fmla="*/ 798419 w 898894"/>
                  <a:gd name="connsiteY1311" fmla="*/ 1038035 h 1221108"/>
                  <a:gd name="connsiteX1312" fmla="*/ 801277 w 898894"/>
                  <a:gd name="connsiteY1312" fmla="*/ 1035177 h 1221108"/>
                  <a:gd name="connsiteX1313" fmla="*/ 806993 w 898894"/>
                  <a:gd name="connsiteY1313" fmla="*/ 1032319 h 1221108"/>
                  <a:gd name="connsiteX1314" fmla="*/ 809907 w 898894"/>
                  <a:gd name="connsiteY1314" fmla="*/ 1030862 h 1221108"/>
                  <a:gd name="connsiteX1315" fmla="*/ 812765 w 898894"/>
                  <a:gd name="connsiteY1315" fmla="*/ 1028733 h 1221108"/>
                  <a:gd name="connsiteX1316" fmla="*/ 814222 w 898894"/>
                  <a:gd name="connsiteY1316" fmla="*/ 1027276 h 1221108"/>
                  <a:gd name="connsiteX1317" fmla="*/ 817808 w 898894"/>
                  <a:gd name="connsiteY1317" fmla="*/ 1024418 h 1221108"/>
                  <a:gd name="connsiteX1318" fmla="*/ 818481 w 898894"/>
                  <a:gd name="connsiteY1318" fmla="*/ 1022961 h 1221108"/>
                  <a:gd name="connsiteX1319" fmla="*/ 819209 w 898894"/>
                  <a:gd name="connsiteY1319" fmla="*/ 1022232 h 1221108"/>
                  <a:gd name="connsiteX1320" fmla="*/ 819938 w 898894"/>
                  <a:gd name="connsiteY1320" fmla="*/ 1019374 h 1221108"/>
                  <a:gd name="connsiteX1321" fmla="*/ 819938 w 898894"/>
                  <a:gd name="connsiteY1321" fmla="*/ 1017245 h 1221108"/>
                  <a:gd name="connsiteX1322" fmla="*/ 819938 w 898894"/>
                  <a:gd name="connsiteY1322" fmla="*/ 1015059 h 1221108"/>
                  <a:gd name="connsiteX1323" fmla="*/ 819938 w 898894"/>
                  <a:gd name="connsiteY1323" fmla="*/ 1013658 h 1221108"/>
                  <a:gd name="connsiteX1324" fmla="*/ 819209 w 898894"/>
                  <a:gd name="connsiteY1324" fmla="*/ 1010745 h 1221108"/>
                  <a:gd name="connsiteX1325" fmla="*/ 819209 w 898894"/>
                  <a:gd name="connsiteY1325" fmla="*/ 1008615 h 1221108"/>
                  <a:gd name="connsiteX1326" fmla="*/ 819938 w 898894"/>
                  <a:gd name="connsiteY1326" fmla="*/ 1007158 h 1221108"/>
                  <a:gd name="connsiteX1327" fmla="*/ 819938 w 898894"/>
                  <a:gd name="connsiteY1327" fmla="*/ 1005757 h 1221108"/>
                  <a:gd name="connsiteX1328" fmla="*/ 821395 w 898894"/>
                  <a:gd name="connsiteY1328" fmla="*/ 1003572 h 1221108"/>
                  <a:gd name="connsiteX1329" fmla="*/ 822796 w 898894"/>
                  <a:gd name="connsiteY1329" fmla="*/ 1000714 h 1221108"/>
                  <a:gd name="connsiteX1330" fmla="*/ 824253 w 898894"/>
                  <a:gd name="connsiteY1330" fmla="*/ 998585 h 1221108"/>
                  <a:gd name="connsiteX1331" fmla="*/ 824981 w 898894"/>
                  <a:gd name="connsiteY1331" fmla="*/ 997856 h 1221108"/>
                  <a:gd name="connsiteX1332" fmla="*/ 827110 w 898894"/>
                  <a:gd name="connsiteY1332" fmla="*/ 995671 h 1221108"/>
                  <a:gd name="connsiteX1333" fmla="*/ 829296 w 898894"/>
                  <a:gd name="connsiteY1333" fmla="*/ 994998 h 1221108"/>
                  <a:gd name="connsiteX1334" fmla="*/ 837870 w 898894"/>
                  <a:gd name="connsiteY1334" fmla="*/ 994998 h 1221108"/>
                  <a:gd name="connsiteX1335" fmla="*/ 840784 w 898894"/>
                  <a:gd name="connsiteY1335" fmla="*/ 994270 h 1221108"/>
                  <a:gd name="connsiteX1336" fmla="*/ 842185 w 898894"/>
                  <a:gd name="connsiteY1336" fmla="*/ 993541 h 1221108"/>
                  <a:gd name="connsiteX1337" fmla="*/ 842913 w 898894"/>
                  <a:gd name="connsiteY1337" fmla="*/ 992813 h 1221108"/>
                  <a:gd name="connsiteX1338" fmla="*/ 845042 w 898894"/>
                  <a:gd name="connsiteY1338" fmla="*/ 990683 h 1221108"/>
                  <a:gd name="connsiteX1339" fmla="*/ 846499 w 898894"/>
                  <a:gd name="connsiteY1339" fmla="*/ 989955 h 1221108"/>
                  <a:gd name="connsiteX1340" fmla="*/ 846499 w 898894"/>
                  <a:gd name="connsiteY1340" fmla="*/ 988498 h 1221108"/>
                  <a:gd name="connsiteX1341" fmla="*/ 847228 w 898894"/>
                  <a:gd name="connsiteY1341" fmla="*/ 983511 h 1221108"/>
                  <a:gd name="connsiteX1342" fmla="*/ 847228 w 898894"/>
                  <a:gd name="connsiteY1342" fmla="*/ 980597 h 1221108"/>
                  <a:gd name="connsiteX1343" fmla="*/ 847956 w 898894"/>
                  <a:gd name="connsiteY1343" fmla="*/ 977739 h 1221108"/>
                  <a:gd name="connsiteX1344" fmla="*/ 848685 w 898894"/>
                  <a:gd name="connsiteY1344" fmla="*/ 976282 h 1221108"/>
                  <a:gd name="connsiteX1345" fmla="*/ 849357 w 898894"/>
                  <a:gd name="connsiteY1345" fmla="*/ 974881 h 1221108"/>
                  <a:gd name="connsiteX1346" fmla="*/ 850086 w 898894"/>
                  <a:gd name="connsiteY1346" fmla="*/ 973424 h 1221108"/>
                  <a:gd name="connsiteX1347" fmla="*/ 850814 w 898894"/>
                  <a:gd name="connsiteY1347" fmla="*/ 972695 h 1221108"/>
                  <a:gd name="connsiteX1348" fmla="*/ 850814 w 898894"/>
                  <a:gd name="connsiteY1348" fmla="*/ 971294 h 1221108"/>
                  <a:gd name="connsiteX1349" fmla="*/ 852271 w 898894"/>
                  <a:gd name="connsiteY1349" fmla="*/ 969109 h 1221108"/>
                  <a:gd name="connsiteX1350" fmla="*/ 852944 w 898894"/>
                  <a:gd name="connsiteY1350" fmla="*/ 968437 h 1221108"/>
                  <a:gd name="connsiteX1351" fmla="*/ 853672 w 898894"/>
                  <a:gd name="connsiteY1351" fmla="*/ 967708 h 1221108"/>
                  <a:gd name="connsiteX1352" fmla="*/ 855129 w 898894"/>
                  <a:gd name="connsiteY1352" fmla="*/ 966980 h 1221108"/>
                  <a:gd name="connsiteX1353" fmla="*/ 861573 w 898894"/>
                  <a:gd name="connsiteY1353" fmla="*/ 963393 h 1221108"/>
                  <a:gd name="connsiteX1354" fmla="*/ 840784 w 898894"/>
                  <a:gd name="connsiteY1354" fmla="*/ 968437 h 1221108"/>
                  <a:gd name="connsiteX1355" fmla="*/ 834563 w 898894"/>
                  <a:gd name="connsiteY1355" fmla="*/ 969837 h 1221108"/>
                  <a:gd name="connsiteX1356" fmla="*/ 840784 w 898894"/>
                  <a:gd name="connsiteY1356" fmla="*/ 968437 h 1221108"/>
                  <a:gd name="connsiteX1357" fmla="*/ 861573 w 898894"/>
                  <a:gd name="connsiteY1357" fmla="*/ 963393 h 1221108"/>
                  <a:gd name="connsiteX1358" fmla="*/ 864431 w 898894"/>
                  <a:gd name="connsiteY1358" fmla="*/ 959807 h 1221108"/>
                  <a:gd name="connsiteX1359" fmla="*/ 865160 w 898894"/>
                  <a:gd name="connsiteY1359" fmla="*/ 957621 h 1221108"/>
                  <a:gd name="connsiteX1360" fmla="*/ 865888 w 898894"/>
                  <a:gd name="connsiteY1360" fmla="*/ 956220 h 1221108"/>
                  <a:gd name="connsiteX1361" fmla="*/ 866617 w 898894"/>
                  <a:gd name="connsiteY1361" fmla="*/ 954763 h 1221108"/>
                  <a:gd name="connsiteX1362" fmla="*/ 868018 w 898894"/>
                  <a:gd name="connsiteY1362" fmla="*/ 953362 h 1221108"/>
                  <a:gd name="connsiteX1363" fmla="*/ 870932 w 898894"/>
                  <a:gd name="connsiteY1363" fmla="*/ 944733 h 1221108"/>
                  <a:gd name="connsiteX1364" fmla="*/ 872333 w 898894"/>
                  <a:gd name="connsiteY1364" fmla="*/ 943276 h 1221108"/>
                  <a:gd name="connsiteX1365" fmla="*/ 873061 w 898894"/>
                  <a:gd name="connsiteY1365" fmla="*/ 941875 h 1221108"/>
                  <a:gd name="connsiteX1366" fmla="*/ 876647 w 898894"/>
                  <a:gd name="connsiteY1366" fmla="*/ 938961 h 1221108"/>
                  <a:gd name="connsiteX1367" fmla="*/ 890993 w 898894"/>
                  <a:gd name="connsiteY1367" fmla="*/ 929659 h 1221108"/>
                  <a:gd name="connsiteX1368" fmla="*/ 896765 w 898894"/>
                  <a:gd name="connsiteY1368" fmla="*/ 925344 h 1221108"/>
                  <a:gd name="connsiteX1369" fmla="*/ 898894 w 898894"/>
                  <a:gd name="connsiteY1369" fmla="*/ 924615 h 1221108"/>
                  <a:gd name="connsiteX1370" fmla="*/ 898894 w 898894"/>
                  <a:gd name="connsiteY1370" fmla="*/ 923887 h 1221108"/>
                  <a:gd name="connsiteX1371" fmla="*/ 898894 w 898894"/>
                  <a:gd name="connsiteY1371" fmla="*/ 922486 h 1221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</a:cxnLst>
                <a:rect l="l" t="t" r="r" b="b"/>
                <a:pathLst>
                  <a:path w="898894" h="1221108">
                    <a:moveTo>
                      <a:pt x="896765" y="917443"/>
                    </a:moveTo>
                    <a:lnTo>
                      <a:pt x="896765" y="913856"/>
                    </a:lnTo>
                    <a:lnTo>
                      <a:pt x="896765" y="912399"/>
                    </a:lnTo>
                    <a:lnTo>
                      <a:pt x="896765" y="910270"/>
                    </a:lnTo>
                    <a:lnTo>
                      <a:pt x="896765" y="908084"/>
                    </a:lnTo>
                    <a:lnTo>
                      <a:pt x="896765" y="906683"/>
                    </a:lnTo>
                    <a:lnTo>
                      <a:pt x="896036" y="905226"/>
                    </a:lnTo>
                    <a:lnTo>
                      <a:pt x="893907" y="902369"/>
                    </a:lnTo>
                    <a:lnTo>
                      <a:pt x="892450" y="899511"/>
                    </a:lnTo>
                    <a:lnTo>
                      <a:pt x="890993" y="897325"/>
                    </a:lnTo>
                    <a:lnTo>
                      <a:pt x="889592" y="894467"/>
                    </a:lnTo>
                    <a:lnTo>
                      <a:pt x="888135" y="890152"/>
                    </a:lnTo>
                    <a:lnTo>
                      <a:pt x="888135" y="888023"/>
                    </a:lnTo>
                    <a:lnTo>
                      <a:pt x="888864" y="881523"/>
                    </a:lnTo>
                    <a:lnTo>
                      <a:pt x="885277" y="885838"/>
                    </a:lnTo>
                    <a:lnTo>
                      <a:pt x="883148" y="888023"/>
                    </a:lnTo>
                    <a:lnTo>
                      <a:pt x="881691" y="888751"/>
                    </a:lnTo>
                    <a:lnTo>
                      <a:pt x="874518" y="891609"/>
                    </a:lnTo>
                    <a:lnTo>
                      <a:pt x="872333" y="893010"/>
                    </a:lnTo>
                    <a:lnTo>
                      <a:pt x="871604" y="893739"/>
                    </a:lnTo>
                    <a:lnTo>
                      <a:pt x="868018" y="895924"/>
                    </a:lnTo>
                    <a:lnTo>
                      <a:pt x="862302" y="900239"/>
                    </a:lnTo>
                    <a:lnTo>
                      <a:pt x="858716" y="903825"/>
                    </a:lnTo>
                    <a:lnTo>
                      <a:pt x="857258" y="904498"/>
                    </a:lnTo>
                    <a:lnTo>
                      <a:pt x="855858" y="905226"/>
                    </a:lnTo>
                    <a:lnTo>
                      <a:pt x="855129" y="906683"/>
                    </a:lnTo>
                    <a:lnTo>
                      <a:pt x="853672" y="908813"/>
                    </a:lnTo>
                    <a:lnTo>
                      <a:pt x="851543" y="915313"/>
                    </a:lnTo>
                    <a:lnTo>
                      <a:pt x="850086" y="916714"/>
                    </a:lnTo>
                    <a:lnTo>
                      <a:pt x="849357" y="917443"/>
                    </a:lnTo>
                    <a:lnTo>
                      <a:pt x="847956" y="917443"/>
                    </a:lnTo>
                    <a:lnTo>
                      <a:pt x="846499" y="917443"/>
                    </a:lnTo>
                    <a:lnTo>
                      <a:pt x="845042" y="917443"/>
                    </a:lnTo>
                    <a:lnTo>
                      <a:pt x="842913" y="917443"/>
                    </a:lnTo>
                    <a:lnTo>
                      <a:pt x="840784" y="917443"/>
                    </a:lnTo>
                    <a:lnTo>
                      <a:pt x="835740" y="918899"/>
                    </a:lnTo>
                    <a:lnTo>
                      <a:pt x="833555" y="919572"/>
                    </a:lnTo>
                    <a:lnTo>
                      <a:pt x="832154" y="920300"/>
                    </a:lnTo>
                    <a:lnTo>
                      <a:pt x="830697" y="921029"/>
                    </a:lnTo>
                    <a:lnTo>
                      <a:pt x="828567" y="922486"/>
                    </a:lnTo>
                    <a:lnTo>
                      <a:pt x="822796" y="928202"/>
                    </a:lnTo>
                    <a:lnTo>
                      <a:pt x="822067" y="928930"/>
                    </a:lnTo>
                    <a:lnTo>
                      <a:pt x="821395" y="928930"/>
                    </a:lnTo>
                    <a:lnTo>
                      <a:pt x="820666" y="928930"/>
                    </a:lnTo>
                    <a:lnTo>
                      <a:pt x="819209" y="928202"/>
                    </a:lnTo>
                    <a:lnTo>
                      <a:pt x="817808" y="927473"/>
                    </a:lnTo>
                    <a:lnTo>
                      <a:pt x="816351" y="926801"/>
                    </a:lnTo>
                    <a:lnTo>
                      <a:pt x="814894" y="925344"/>
                    </a:lnTo>
                    <a:lnTo>
                      <a:pt x="812765" y="923887"/>
                    </a:lnTo>
                    <a:lnTo>
                      <a:pt x="811308" y="921757"/>
                    </a:lnTo>
                    <a:lnTo>
                      <a:pt x="810579" y="919572"/>
                    </a:lnTo>
                    <a:lnTo>
                      <a:pt x="805592" y="913856"/>
                    </a:lnTo>
                    <a:lnTo>
                      <a:pt x="802734" y="910270"/>
                    </a:lnTo>
                    <a:lnTo>
                      <a:pt x="801277" y="907412"/>
                    </a:lnTo>
                    <a:lnTo>
                      <a:pt x="796962" y="901640"/>
                    </a:lnTo>
                    <a:lnTo>
                      <a:pt x="796234" y="900239"/>
                    </a:lnTo>
                    <a:lnTo>
                      <a:pt x="796234" y="897325"/>
                    </a:lnTo>
                    <a:lnTo>
                      <a:pt x="795505" y="895196"/>
                    </a:lnTo>
                    <a:lnTo>
                      <a:pt x="794833" y="893739"/>
                    </a:lnTo>
                    <a:lnTo>
                      <a:pt x="794105" y="891609"/>
                    </a:lnTo>
                    <a:lnTo>
                      <a:pt x="791919" y="888023"/>
                    </a:lnTo>
                    <a:lnTo>
                      <a:pt x="791247" y="887294"/>
                    </a:lnTo>
                    <a:lnTo>
                      <a:pt x="789790" y="886566"/>
                    </a:lnTo>
                    <a:lnTo>
                      <a:pt x="789061" y="885838"/>
                    </a:lnTo>
                    <a:lnTo>
                      <a:pt x="786932" y="883708"/>
                    </a:lnTo>
                    <a:lnTo>
                      <a:pt x="785475" y="882980"/>
                    </a:lnTo>
                    <a:lnTo>
                      <a:pt x="784746" y="882251"/>
                    </a:lnTo>
                    <a:lnTo>
                      <a:pt x="784018" y="881523"/>
                    </a:lnTo>
                    <a:lnTo>
                      <a:pt x="782617" y="880850"/>
                    </a:lnTo>
                    <a:lnTo>
                      <a:pt x="779030" y="879393"/>
                    </a:lnTo>
                    <a:lnTo>
                      <a:pt x="777574" y="879393"/>
                    </a:lnTo>
                    <a:lnTo>
                      <a:pt x="772530" y="879393"/>
                    </a:lnTo>
                    <a:lnTo>
                      <a:pt x="771129" y="880122"/>
                    </a:lnTo>
                    <a:lnTo>
                      <a:pt x="769672" y="880122"/>
                    </a:lnTo>
                    <a:lnTo>
                      <a:pt x="768944" y="880122"/>
                    </a:lnTo>
                    <a:lnTo>
                      <a:pt x="766814" y="881523"/>
                    </a:lnTo>
                    <a:lnTo>
                      <a:pt x="765357" y="880850"/>
                    </a:lnTo>
                    <a:lnTo>
                      <a:pt x="763956" y="880122"/>
                    </a:lnTo>
                    <a:lnTo>
                      <a:pt x="762499" y="878665"/>
                    </a:lnTo>
                    <a:lnTo>
                      <a:pt x="759642" y="877264"/>
                    </a:lnTo>
                    <a:lnTo>
                      <a:pt x="758185" y="876535"/>
                    </a:lnTo>
                    <a:lnTo>
                      <a:pt x="756784" y="875807"/>
                    </a:lnTo>
                    <a:lnTo>
                      <a:pt x="754598" y="875078"/>
                    </a:lnTo>
                    <a:lnTo>
                      <a:pt x="751740" y="875078"/>
                    </a:lnTo>
                    <a:lnTo>
                      <a:pt x="749555" y="875807"/>
                    </a:lnTo>
                    <a:lnTo>
                      <a:pt x="747425" y="876535"/>
                    </a:lnTo>
                    <a:lnTo>
                      <a:pt x="745296" y="877264"/>
                    </a:lnTo>
                    <a:lnTo>
                      <a:pt x="744567" y="877264"/>
                    </a:lnTo>
                    <a:lnTo>
                      <a:pt x="741654" y="879393"/>
                    </a:lnTo>
                    <a:lnTo>
                      <a:pt x="740253" y="880122"/>
                    </a:lnTo>
                    <a:lnTo>
                      <a:pt x="736666" y="880850"/>
                    </a:lnTo>
                    <a:lnTo>
                      <a:pt x="735938" y="881523"/>
                    </a:lnTo>
                    <a:lnTo>
                      <a:pt x="730894" y="881523"/>
                    </a:lnTo>
                    <a:lnTo>
                      <a:pt x="665555" y="885838"/>
                    </a:lnTo>
                    <a:lnTo>
                      <a:pt x="666283" y="886566"/>
                    </a:lnTo>
                    <a:lnTo>
                      <a:pt x="666283" y="886566"/>
                    </a:lnTo>
                    <a:lnTo>
                      <a:pt x="665555" y="885838"/>
                    </a:lnTo>
                    <a:lnTo>
                      <a:pt x="664154" y="885165"/>
                    </a:lnTo>
                    <a:lnTo>
                      <a:pt x="662697" y="884437"/>
                    </a:lnTo>
                    <a:lnTo>
                      <a:pt x="658382" y="882980"/>
                    </a:lnTo>
                    <a:lnTo>
                      <a:pt x="655524" y="882980"/>
                    </a:lnTo>
                    <a:lnTo>
                      <a:pt x="651938" y="882980"/>
                    </a:lnTo>
                    <a:lnTo>
                      <a:pt x="650481" y="882251"/>
                    </a:lnTo>
                    <a:lnTo>
                      <a:pt x="649080" y="882251"/>
                    </a:lnTo>
                    <a:lnTo>
                      <a:pt x="646166" y="881579"/>
                    </a:lnTo>
                    <a:lnTo>
                      <a:pt x="644037" y="880850"/>
                    </a:lnTo>
                    <a:lnTo>
                      <a:pt x="640450" y="880850"/>
                    </a:lnTo>
                    <a:lnTo>
                      <a:pt x="636135" y="878665"/>
                    </a:lnTo>
                    <a:lnTo>
                      <a:pt x="634006" y="877936"/>
                    </a:lnTo>
                    <a:lnTo>
                      <a:pt x="633277" y="877264"/>
                    </a:lnTo>
                    <a:lnTo>
                      <a:pt x="623919" y="877264"/>
                    </a:lnTo>
                    <a:lnTo>
                      <a:pt x="620333" y="875807"/>
                    </a:lnTo>
                    <a:lnTo>
                      <a:pt x="617475" y="877264"/>
                    </a:lnTo>
                    <a:lnTo>
                      <a:pt x="616018" y="878665"/>
                    </a:lnTo>
                    <a:lnTo>
                      <a:pt x="616018" y="878665"/>
                    </a:lnTo>
                    <a:lnTo>
                      <a:pt x="617475" y="877264"/>
                    </a:lnTo>
                    <a:lnTo>
                      <a:pt x="620333" y="875807"/>
                    </a:lnTo>
                    <a:lnTo>
                      <a:pt x="621790" y="873677"/>
                    </a:lnTo>
                    <a:lnTo>
                      <a:pt x="622518" y="870091"/>
                    </a:lnTo>
                    <a:lnTo>
                      <a:pt x="621790" y="866449"/>
                    </a:lnTo>
                    <a:lnTo>
                      <a:pt x="624648" y="866449"/>
                    </a:lnTo>
                    <a:lnTo>
                      <a:pt x="626777" y="865776"/>
                    </a:lnTo>
                    <a:lnTo>
                      <a:pt x="628234" y="864319"/>
                    </a:lnTo>
                    <a:lnTo>
                      <a:pt x="629691" y="863591"/>
                    </a:lnTo>
                    <a:lnTo>
                      <a:pt x="632549" y="863591"/>
                    </a:lnTo>
                    <a:lnTo>
                      <a:pt x="631820" y="862190"/>
                    </a:lnTo>
                    <a:lnTo>
                      <a:pt x="628234" y="861461"/>
                    </a:lnTo>
                    <a:lnTo>
                      <a:pt x="624648" y="857875"/>
                    </a:lnTo>
                    <a:lnTo>
                      <a:pt x="625376" y="857146"/>
                    </a:lnTo>
                    <a:lnTo>
                      <a:pt x="632549" y="857146"/>
                    </a:lnTo>
                    <a:lnTo>
                      <a:pt x="633277" y="856418"/>
                    </a:lnTo>
                    <a:lnTo>
                      <a:pt x="634006" y="855017"/>
                    </a:lnTo>
                    <a:lnTo>
                      <a:pt x="634006" y="852832"/>
                    </a:lnTo>
                    <a:lnTo>
                      <a:pt x="634678" y="847788"/>
                    </a:lnTo>
                    <a:lnTo>
                      <a:pt x="636135" y="846387"/>
                    </a:lnTo>
                    <a:lnTo>
                      <a:pt x="636135" y="844930"/>
                    </a:lnTo>
                    <a:lnTo>
                      <a:pt x="634678" y="842072"/>
                    </a:lnTo>
                    <a:lnTo>
                      <a:pt x="635407" y="841344"/>
                    </a:lnTo>
                    <a:lnTo>
                      <a:pt x="638993" y="839214"/>
                    </a:lnTo>
                    <a:lnTo>
                      <a:pt x="638265" y="838486"/>
                    </a:lnTo>
                    <a:lnTo>
                      <a:pt x="637592" y="837758"/>
                    </a:lnTo>
                    <a:lnTo>
                      <a:pt x="634006" y="837029"/>
                    </a:lnTo>
                    <a:lnTo>
                      <a:pt x="633277" y="835628"/>
                    </a:lnTo>
                    <a:lnTo>
                      <a:pt x="633277" y="834171"/>
                    </a:lnTo>
                    <a:lnTo>
                      <a:pt x="636135" y="834171"/>
                    </a:lnTo>
                    <a:lnTo>
                      <a:pt x="636135" y="833443"/>
                    </a:lnTo>
                    <a:lnTo>
                      <a:pt x="636135" y="832042"/>
                    </a:lnTo>
                    <a:lnTo>
                      <a:pt x="633277" y="832042"/>
                    </a:lnTo>
                    <a:lnTo>
                      <a:pt x="633277" y="829856"/>
                    </a:lnTo>
                    <a:lnTo>
                      <a:pt x="636135" y="828399"/>
                    </a:lnTo>
                    <a:lnTo>
                      <a:pt x="636135" y="827727"/>
                    </a:lnTo>
                    <a:lnTo>
                      <a:pt x="636864" y="826998"/>
                    </a:lnTo>
                    <a:lnTo>
                      <a:pt x="634006" y="824813"/>
                    </a:lnTo>
                    <a:lnTo>
                      <a:pt x="631820" y="816968"/>
                    </a:lnTo>
                    <a:lnTo>
                      <a:pt x="631092" y="816239"/>
                    </a:lnTo>
                    <a:lnTo>
                      <a:pt x="631092" y="816239"/>
                    </a:lnTo>
                    <a:lnTo>
                      <a:pt x="655524" y="758801"/>
                    </a:lnTo>
                    <a:lnTo>
                      <a:pt x="656981" y="755943"/>
                    </a:lnTo>
                    <a:lnTo>
                      <a:pt x="664883" y="737283"/>
                    </a:lnTo>
                    <a:lnTo>
                      <a:pt x="677771" y="707807"/>
                    </a:lnTo>
                    <a:lnTo>
                      <a:pt x="679228" y="707135"/>
                    </a:lnTo>
                    <a:lnTo>
                      <a:pt x="681357" y="704949"/>
                    </a:lnTo>
                    <a:lnTo>
                      <a:pt x="682814" y="703492"/>
                    </a:lnTo>
                    <a:lnTo>
                      <a:pt x="683543" y="702091"/>
                    </a:lnTo>
                    <a:lnTo>
                      <a:pt x="684944" y="700634"/>
                    </a:lnTo>
                    <a:lnTo>
                      <a:pt x="684944" y="699233"/>
                    </a:lnTo>
                    <a:lnTo>
                      <a:pt x="685672" y="698505"/>
                    </a:lnTo>
                    <a:lnTo>
                      <a:pt x="687858" y="696319"/>
                    </a:lnTo>
                    <a:lnTo>
                      <a:pt x="689987" y="694918"/>
                    </a:lnTo>
                    <a:lnTo>
                      <a:pt x="690716" y="692733"/>
                    </a:lnTo>
                    <a:lnTo>
                      <a:pt x="691444" y="690604"/>
                    </a:lnTo>
                    <a:lnTo>
                      <a:pt x="698617" y="660456"/>
                    </a:lnTo>
                    <a:lnTo>
                      <a:pt x="698617" y="659727"/>
                    </a:lnTo>
                    <a:lnTo>
                      <a:pt x="697888" y="659727"/>
                    </a:lnTo>
                    <a:lnTo>
                      <a:pt x="696431" y="661184"/>
                    </a:lnTo>
                    <a:lnTo>
                      <a:pt x="695703" y="661856"/>
                    </a:lnTo>
                    <a:lnTo>
                      <a:pt x="694302" y="663313"/>
                    </a:lnTo>
                    <a:lnTo>
                      <a:pt x="692845" y="663313"/>
                    </a:lnTo>
                    <a:lnTo>
                      <a:pt x="692117" y="662585"/>
                    </a:lnTo>
                    <a:lnTo>
                      <a:pt x="691444" y="661856"/>
                    </a:lnTo>
                    <a:lnTo>
                      <a:pt x="690716" y="659727"/>
                    </a:lnTo>
                    <a:lnTo>
                      <a:pt x="689987" y="658270"/>
                    </a:lnTo>
                    <a:lnTo>
                      <a:pt x="688530" y="656869"/>
                    </a:lnTo>
                    <a:lnTo>
                      <a:pt x="687858" y="654684"/>
                    </a:lnTo>
                    <a:lnTo>
                      <a:pt x="687858" y="651097"/>
                    </a:lnTo>
                    <a:lnTo>
                      <a:pt x="687129" y="648968"/>
                    </a:lnTo>
                    <a:lnTo>
                      <a:pt x="687858" y="647511"/>
                    </a:lnTo>
                    <a:lnTo>
                      <a:pt x="688530" y="646782"/>
                    </a:lnTo>
                    <a:lnTo>
                      <a:pt x="688530" y="645381"/>
                    </a:lnTo>
                    <a:lnTo>
                      <a:pt x="689259" y="645381"/>
                    </a:lnTo>
                    <a:lnTo>
                      <a:pt x="689259" y="644653"/>
                    </a:lnTo>
                    <a:lnTo>
                      <a:pt x="689259" y="643925"/>
                    </a:lnTo>
                    <a:lnTo>
                      <a:pt x="689987" y="643196"/>
                    </a:lnTo>
                    <a:lnTo>
                      <a:pt x="689259" y="642524"/>
                    </a:lnTo>
                    <a:lnTo>
                      <a:pt x="689987" y="641795"/>
                    </a:lnTo>
                    <a:lnTo>
                      <a:pt x="691444" y="641067"/>
                    </a:lnTo>
                    <a:lnTo>
                      <a:pt x="692117" y="640338"/>
                    </a:lnTo>
                    <a:lnTo>
                      <a:pt x="692117" y="638937"/>
                    </a:lnTo>
                    <a:lnTo>
                      <a:pt x="691444" y="638209"/>
                    </a:lnTo>
                    <a:lnTo>
                      <a:pt x="691444" y="637480"/>
                    </a:lnTo>
                    <a:lnTo>
                      <a:pt x="692117" y="636752"/>
                    </a:lnTo>
                    <a:lnTo>
                      <a:pt x="692117" y="636023"/>
                    </a:lnTo>
                    <a:lnTo>
                      <a:pt x="692117" y="633894"/>
                    </a:lnTo>
                    <a:lnTo>
                      <a:pt x="692117" y="633165"/>
                    </a:lnTo>
                    <a:lnTo>
                      <a:pt x="692117" y="632437"/>
                    </a:lnTo>
                    <a:lnTo>
                      <a:pt x="692117" y="631036"/>
                    </a:lnTo>
                    <a:lnTo>
                      <a:pt x="692117" y="630307"/>
                    </a:lnTo>
                    <a:lnTo>
                      <a:pt x="690716" y="630307"/>
                    </a:lnTo>
                    <a:lnTo>
                      <a:pt x="690716" y="629579"/>
                    </a:lnTo>
                    <a:lnTo>
                      <a:pt x="689987" y="627450"/>
                    </a:lnTo>
                    <a:lnTo>
                      <a:pt x="689259" y="626721"/>
                    </a:lnTo>
                    <a:lnTo>
                      <a:pt x="688530" y="626721"/>
                    </a:lnTo>
                    <a:lnTo>
                      <a:pt x="686401" y="626721"/>
                    </a:lnTo>
                    <a:lnTo>
                      <a:pt x="685672" y="626721"/>
                    </a:lnTo>
                    <a:lnTo>
                      <a:pt x="682814" y="623807"/>
                    </a:lnTo>
                    <a:lnTo>
                      <a:pt x="681357" y="623807"/>
                    </a:lnTo>
                    <a:lnTo>
                      <a:pt x="680629" y="623807"/>
                    </a:lnTo>
                    <a:lnTo>
                      <a:pt x="680629" y="623807"/>
                    </a:lnTo>
                    <a:lnTo>
                      <a:pt x="679228" y="623135"/>
                    </a:lnTo>
                    <a:lnTo>
                      <a:pt x="678500" y="622406"/>
                    </a:lnTo>
                    <a:lnTo>
                      <a:pt x="677771" y="623135"/>
                    </a:lnTo>
                    <a:lnTo>
                      <a:pt x="677043" y="622406"/>
                    </a:lnTo>
                    <a:lnTo>
                      <a:pt x="677043" y="621678"/>
                    </a:lnTo>
                    <a:lnTo>
                      <a:pt x="676370" y="621678"/>
                    </a:lnTo>
                    <a:lnTo>
                      <a:pt x="674913" y="620949"/>
                    </a:lnTo>
                    <a:lnTo>
                      <a:pt x="674185" y="620949"/>
                    </a:lnTo>
                    <a:lnTo>
                      <a:pt x="673456" y="620221"/>
                    </a:lnTo>
                    <a:lnTo>
                      <a:pt x="672055" y="620221"/>
                    </a:lnTo>
                    <a:lnTo>
                      <a:pt x="671327" y="618820"/>
                    </a:lnTo>
                    <a:lnTo>
                      <a:pt x="670598" y="617363"/>
                    </a:lnTo>
                    <a:lnTo>
                      <a:pt x="669870" y="617363"/>
                    </a:lnTo>
                    <a:lnTo>
                      <a:pt x="669141" y="616634"/>
                    </a:lnTo>
                    <a:lnTo>
                      <a:pt x="669141" y="615962"/>
                    </a:lnTo>
                    <a:lnTo>
                      <a:pt x="668469" y="614505"/>
                    </a:lnTo>
                    <a:lnTo>
                      <a:pt x="667740" y="614505"/>
                    </a:lnTo>
                    <a:lnTo>
                      <a:pt x="667012" y="614505"/>
                    </a:lnTo>
                    <a:lnTo>
                      <a:pt x="667012" y="615233"/>
                    </a:lnTo>
                    <a:lnTo>
                      <a:pt x="664883" y="615962"/>
                    </a:lnTo>
                    <a:lnTo>
                      <a:pt x="664154" y="617363"/>
                    </a:lnTo>
                    <a:lnTo>
                      <a:pt x="663426" y="616634"/>
                    </a:lnTo>
                    <a:lnTo>
                      <a:pt x="663426" y="615233"/>
                    </a:lnTo>
                    <a:lnTo>
                      <a:pt x="662697" y="615233"/>
                    </a:lnTo>
                    <a:lnTo>
                      <a:pt x="661296" y="615233"/>
                    </a:lnTo>
                    <a:lnTo>
                      <a:pt x="659111" y="615962"/>
                    </a:lnTo>
                    <a:lnTo>
                      <a:pt x="656981" y="615962"/>
                    </a:lnTo>
                    <a:lnTo>
                      <a:pt x="656253" y="615233"/>
                    </a:lnTo>
                    <a:lnTo>
                      <a:pt x="654796" y="614505"/>
                    </a:lnTo>
                    <a:lnTo>
                      <a:pt x="654067" y="613776"/>
                    </a:lnTo>
                    <a:lnTo>
                      <a:pt x="651938" y="611647"/>
                    </a:lnTo>
                    <a:lnTo>
                      <a:pt x="648352" y="612320"/>
                    </a:lnTo>
                    <a:lnTo>
                      <a:pt x="647623" y="612320"/>
                    </a:lnTo>
                    <a:lnTo>
                      <a:pt x="646166" y="612320"/>
                    </a:lnTo>
                    <a:lnTo>
                      <a:pt x="644765" y="611647"/>
                    </a:lnTo>
                    <a:lnTo>
                      <a:pt x="644037" y="611647"/>
                    </a:lnTo>
                    <a:lnTo>
                      <a:pt x="643308" y="610919"/>
                    </a:lnTo>
                    <a:lnTo>
                      <a:pt x="642580" y="610190"/>
                    </a:lnTo>
                    <a:lnTo>
                      <a:pt x="641907" y="609462"/>
                    </a:lnTo>
                    <a:lnTo>
                      <a:pt x="641179" y="608733"/>
                    </a:lnTo>
                    <a:lnTo>
                      <a:pt x="639722" y="608733"/>
                    </a:lnTo>
                    <a:lnTo>
                      <a:pt x="639722" y="608061"/>
                    </a:lnTo>
                    <a:lnTo>
                      <a:pt x="638993" y="607332"/>
                    </a:lnTo>
                    <a:lnTo>
                      <a:pt x="637592" y="605875"/>
                    </a:lnTo>
                    <a:lnTo>
                      <a:pt x="635407" y="605147"/>
                    </a:lnTo>
                    <a:lnTo>
                      <a:pt x="634678" y="604474"/>
                    </a:lnTo>
                    <a:lnTo>
                      <a:pt x="635407" y="603017"/>
                    </a:lnTo>
                    <a:lnTo>
                      <a:pt x="635407" y="601560"/>
                    </a:lnTo>
                    <a:lnTo>
                      <a:pt x="635407" y="600159"/>
                    </a:lnTo>
                    <a:lnTo>
                      <a:pt x="635407" y="598702"/>
                    </a:lnTo>
                    <a:lnTo>
                      <a:pt x="636135" y="597974"/>
                    </a:lnTo>
                    <a:lnTo>
                      <a:pt x="638265" y="595116"/>
                    </a:lnTo>
                    <a:lnTo>
                      <a:pt x="638265" y="592987"/>
                    </a:lnTo>
                    <a:lnTo>
                      <a:pt x="638993" y="590801"/>
                    </a:lnTo>
                    <a:lnTo>
                      <a:pt x="638993" y="587943"/>
                    </a:lnTo>
                    <a:lnTo>
                      <a:pt x="638993" y="585758"/>
                    </a:lnTo>
                    <a:lnTo>
                      <a:pt x="638993" y="582171"/>
                    </a:lnTo>
                    <a:lnTo>
                      <a:pt x="636864" y="579314"/>
                    </a:lnTo>
                    <a:lnTo>
                      <a:pt x="636135" y="577913"/>
                    </a:lnTo>
                    <a:lnTo>
                      <a:pt x="636135" y="574270"/>
                    </a:lnTo>
                    <a:lnTo>
                      <a:pt x="636135" y="572141"/>
                    </a:lnTo>
                    <a:lnTo>
                      <a:pt x="636864" y="572869"/>
                    </a:lnTo>
                    <a:lnTo>
                      <a:pt x="637592" y="573598"/>
                    </a:lnTo>
                    <a:lnTo>
                      <a:pt x="638265" y="574270"/>
                    </a:lnTo>
                    <a:lnTo>
                      <a:pt x="638993" y="573598"/>
                    </a:lnTo>
                    <a:lnTo>
                      <a:pt x="640450" y="572869"/>
                    </a:lnTo>
                    <a:lnTo>
                      <a:pt x="640450" y="571412"/>
                    </a:lnTo>
                    <a:lnTo>
                      <a:pt x="639722" y="569283"/>
                    </a:lnTo>
                    <a:lnTo>
                      <a:pt x="639722" y="568554"/>
                    </a:lnTo>
                    <a:lnTo>
                      <a:pt x="641179" y="567097"/>
                    </a:lnTo>
                    <a:lnTo>
                      <a:pt x="641179" y="566425"/>
                    </a:lnTo>
                    <a:lnTo>
                      <a:pt x="642580" y="564240"/>
                    </a:lnTo>
                    <a:lnTo>
                      <a:pt x="644765" y="562839"/>
                    </a:lnTo>
                    <a:lnTo>
                      <a:pt x="645494" y="561382"/>
                    </a:lnTo>
                    <a:lnTo>
                      <a:pt x="647623" y="561382"/>
                    </a:lnTo>
                    <a:lnTo>
                      <a:pt x="648352" y="559925"/>
                    </a:lnTo>
                    <a:lnTo>
                      <a:pt x="650481" y="558524"/>
                    </a:lnTo>
                    <a:lnTo>
                      <a:pt x="652666" y="557795"/>
                    </a:lnTo>
                    <a:lnTo>
                      <a:pt x="654796" y="557067"/>
                    </a:lnTo>
                    <a:lnTo>
                      <a:pt x="655524" y="556338"/>
                    </a:lnTo>
                    <a:lnTo>
                      <a:pt x="656981" y="555610"/>
                    </a:lnTo>
                    <a:lnTo>
                      <a:pt x="659839" y="554209"/>
                    </a:lnTo>
                    <a:lnTo>
                      <a:pt x="662697" y="552752"/>
                    </a:lnTo>
                    <a:lnTo>
                      <a:pt x="662697" y="551351"/>
                    </a:lnTo>
                    <a:lnTo>
                      <a:pt x="662697" y="549894"/>
                    </a:lnTo>
                    <a:lnTo>
                      <a:pt x="661969" y="549165"/>
                    </a:lnTo>
                    <a:lnTo>
                      <a:pt x="661969" y="548437"/>
                    </a:lnTo>
                    <a:lnTo>
                      <a:pt x="661969" y="547765"/>
                    </a:lnTo>
                    <a:lnTo>
                      <a:pt x="662697" y="546308"/>
                    </a:lnTo>
                    <a:lnTo>
                      <a:pt x="662697" y="545579"/>
                    </a:lnTo>
                    <a:lnTo>
                      <a:pt x="663426" y="544122"/>
                    </a:lnTo>
                    <a:lnTo>
                      <a:pt x="664883" y="544122"/>
                    </a:lnTo>
                    <a:lnTo>
                      <a:pt x="666283" y="544122"/>
                    </a:lnTo>
                    <a:lnTo>
                      <a:pt x="667740" y="543450"/>
                    </a:lnTo>
                    <a:lnTo>
                      <a:pt x="668469" y="542721"/>
                    </a:lnTo>
                    <a:lnTo>
                      <a:pt x="669870" y="541993"/>
                    </a:lnTo>
                    <a:lnTo>
                      <a:pt x="672055" y="541264"/>
                    </a:lnTo>
                    <a:lnTo>
                      <a:pt x="672728" y="540536"/>
                    </a:lnTo>
                    <a:lnTo>
                      <a:pt x="674185" y="539863"/>
                    </a:lnTo>
                    <a:lnTo>
                      <a:pt x="674913" y="539135"/>
                    </a:lnTo>
                    <a:lnTo>
                      <a:pt x="675642" y="538406"/>
                    </a:lnTo>
                    <a:lnTo>
                      <a:pt x="675642" y="536277"/>
                    </a:lnTo>
                    <a:lnTo>
                      <a:pt x="675642" y="535548"/>
                    </a:lnTo>
                    <a:lnTo>
                      <a:pt x="676370" y="534820"/>
                    </a:lnTo>
                    <a:lnTo>
                      <a:pt x="658382" y="526190"/>
                    </a:lnTo>
                    <a:lnTo>
                      <a:pt x="656981" y="526190"/>
                    </a:lnTo>
                    <a:lnTo>
                      <a:pt x="655524" y="525462"/>
                    </a:lnTo>
                    <a:lnTo>
                      <a:pt x="653395" y="525462"/>
                    </a:lnTo>
                    <a:lnTo>
                      <a:pt x="652666" y="524789"/>
                    </a:lnTo>
                    <a:lnTo>
                      <a:pt x="651938" y="523332"/>
                    </a:lnTo>
                    <a:lnTo>
                      <a:pt x="651209" y="522604"/>
                    </a:lnTo>
                    <a:lnTo>
                      <a:pt x="650481" y="522604"/>
                    </a:lnTo>
                    <a:lnTo>
                      <a:pt x="649752" y="521875"/>
                    </a:lnTo>
                    <a:lnTo>
                      <a:pt x="647623" y="521203"/>
                    </a:lnTo>
                    <a:lnTo>
                      <a:pt x="646895" y="520474"/>
                    </a:lnTo>
                    <a:lnTo>
                      <a:pt x="645494" y="519017"/>
                    </a:lnTo>
                    <a:lnTo>
                      <a:pt x="644765" y="518289"/>
                    </a:lnTo>
                    <a:lnTo>
                      <a:pt x="643308" y="518289"/>
                    </a:lnTo>
                    <a:lnTo>
                      <a:pt x="642580" y="517560"/>
                    </a:lnTo>
                    <a:lnTo>
                      <a:pt x="641179" y="515431"/>
                    </a:lnTo>
                    <a:lnTo>
                      <a:pt x="640450" y="513974"/>
                    </a:lnTo>
                    <a:lnTo>
                      <a:pt x="640450" y="512573"/>
                    </a:lnTo>
                    <a:lnTo>
                      <a:pt x="639722" y="511845"/>
                    </a:lnTo>
                    <a:lnTo>
                      <a:pt x="636864" y="510388"/>
                    </a:lnTo>
                    <a:lnTo>
                      <a:pt x="636135" y="511116"/>
                    </a:lnTo>
                    <a:lnTo>
                      <a:pt x="634678" y="511116"/>
                    </a:lnTo>
                    <a:lnTo>
                      <a:pt x="631092" y="512573"/>
                    </a:lnTo>
                    <a:lnTo>
                      <a:pt x="629691" y="512573"/>
                    </a:lnTo>
                    <a:lnTo>
                      <a:pt x="628963" y="512573"/>
                    </a:lnTo>
                    <a:lnTo>
                      <a:pt x="627506" y="512573"/>
                    </a:lnTo>
                    <a:lnTo>
                      <a:pt x="625376" y="512573"/>
                    </a:lnTo>
                    <a:lnTo>
                      <a:pt x="623191" y="511845"/>
                    </a:lnTo>
                    <a:lnTo>
                      <a:pt x="622518" y="511845"/>
                    </a:lnTo>
                    <a:lnTo>
                      <a:pt x="621061" y="513302"/>
                    </a:lnTo>
                    <a:lnTo>
                      <a:pt x="619604" y="513974"/>
                    </a:lnTo>
                    <a:lnTo>
                      <a:pt x="616746" y="514702"/>
                    </a:lnTo>
                    <a:lnTo>
                      <a:pt x="615289" y="514702"/>
                    </a:lnTo>
                    <a:lnTo>
                      <a:pt x="615346" y="514702"/>
                    </a:lnTo>
                    <a:lnTo>
                      <a:pt x="616746" y="514702"/>
                    </a:lnTo>
                    <a:lnTo>
                      <a:pt x="619604" y="513974"/>
                    </a:lnTo>
                    <a:lnTo>
                      <a:pt x="621061" y="513302"/>
                    </a:lnTo>
                    <a:lnTo>
                      <a:pt x="622518" y="511845"/>
                    </a:lnTo>
                    <a:lnTo>
                      <a:pt x="623191" y="511845"/>
                    </a:lnTo>
                    <a:lnTo>
                      <a:pt x="625376" y="512573"/>
                    </a:lnTo>
                    <a:lnTo>
                      <a:pt x="627506" y="512573"/>
                    </a:lnTo>
                    <a:lnTo>
                      <a:pt x="628963" y="512573"/>
                    </a:lnTo>
                    <a:lnTo>
                      <a:pt x="629691" y="512573"/>
                    </a:lnTo>
                    <a:lnTo>
                      <a:pt x="631092" y="512573"/>
                    </a:lnTo>
                    <a:lnTo>
                      <a:pt x="634678" y="511116"/>
                    </a:lnTo>
                    <a:lnTo>
                      <a:pt x="636135" y="511116"/>
                    </a:lnTo>
                    <a:lnTo>
                      <a:pt x="634678" y="509715"/>
                    </a:lnTo>
                    <a:lnTo>
                      <a:pt x="634006" y="508258"/>
                    </a:lnTo>
                    <a:lnTo>
                      <a:pt x="633277" y="506801"/>
                    </a:lnTo>
                    <a:lnTo>
                      <a:pt x="633277" y="505400"/>
                    </a:lnTo>
                    <a:lnTo>
                      <a:pt x="634006" y="503943"/>
                    </a:lnTo>
                    <a:lnTo>
                      <a:pt x="634678" y="502486"/>
                    </a:lnTo>
                    <a:lnTo>
                      <a:pt x="635407" y="501814"/>
                    </a:lnTo>
                    <a:lnTo>
                      <a:pt x="635407" y="501085"/>
                    </a:lnTo>
                    <a:lnTo>
                      <a:pt x="635407" y="500357"/>
                    </a:lnTo>
                    <a:lnTo>
                      <a:pt x="633277" y="497499"/>
                    </a:lnTo>
                    <a:lnTo>
                      <a:pt x="633277" y="496771"/>
                    </a:lnTo>
                    <a:lnTo>
                      <a:pt x="633277" y="496042"/>
                    </a:lnTo>
                    <a:lnTo>
                      <a:pt x="634006" y="495314"/>
                    </a:lnTo>
                    <a:lnTo>
                      <a:pt x="636135" y="494641"/>
                    </a:lnTo>
                    <a:lnTo>
                      <a:pt x="644765" y="493913"/>
                    </a:lnTo>
                    <a:lnTo>
                      <a:pt x="654067" y="492456"/>
                    </a:lnTo>
                    <a:lnTo>
                      <a:pt x="671327" y="490326"/>
                    </a:lnTo>
                    <a:lnTo>
                      <a:pt x="681357" y="489598"/>
                    </a:lnTo>
                    <a:lnTo>
                      <a:pt x="689259" y="488869"/>
                    </a:lnTo>
                    <a:lnTo>
                      <a:pt x="702932" y="443647"/>
                    </a:lnTo>
                    <a:lnTo>
                      <a:pt x="725179" y="371863"/>
                    </a:lnTo>
                    <a:lnTo>
                      <a:pt x="730166" y="356061"/>
                    </a:lnTo>
                    <a:lnTo>
                      <a:pt x="730166" y="355332"/>
                    </a:lnTo>
                    <a:lnTo>
                      <a:pt x="733080" y="347431"/>
                    </a:lnTo>
                    <a:lnTo>
                      <a:pt x="774716" y="349617"/>
                    </a:lnTo>
                    <a:lnTo>
                      <a:pt x="791919" y="350345"/>
                    </a:lnTo>
                    <a:lnTo>
                      <a:pt x="779759" y="348160"/>
                    </a:lnTo>
                    <a:lnTo>
                      <a:pt x="773987" y="346030"/>
                    </a:lnTo>
                    <a:lnTo>
                      <a:pt x="771129" y="344573"/>
                    </a:lnTo>
                    <a:lnTo>
                      <a:pt x="767543" y="344573"/>
                    </a:lnTo>
                    <a:lnTo>
                      <a:pt x="764629" y="344573"/>
                    </a:lnTo>
                    <a:lnTo>
                      <a:pt x="763228" y="343845"/>
                    </a:lnTo>
                    <a:lnTo>
                      <a:pt x="763228" y="342444"/>
                    </a:lnTo>
                    <a:lnTo>
                      <a:pt x="766086" y="341715"/>
                    </a:lnTo>
                    <a:lnTo>
                      <a:pt x="763228" y="337400"/>
                    </a:lnTo>
                    <a:lnTo>
                      <a:pt x="761771" y="334543"/>
                    </a:lnTo>
                    <a:lnTo>
                      <a:pt x="761042" y="334543"/>
                    </a:lnTo>
                    <a:lnTo>
                      <a:pt x="761042" y="335944"/>
                    </a:lnTo>
                    <a:lnTo>
                      <a:pt x="759642" y="336672"/>
                    </a:lnTo>
                    <a:lnTo>
                      <a:pt x="758185" y="336672"/>
                    </a:lnTo>
                    <a:lnTo>
                      <a:pt x="754598" y="336672"/>
                    </a:lnTo>
                    <a:lnTo>
                      <a:pt x="753141" y="336672"/>
                    </a:lnTo>
                    <a:lnTo>
                      <a:pt x="752469" y="335271"/>
                    </a:lnTo>
                    <a:lnTo>
                      <a:pt x="753141" y="333814"/>
                    </a:lnTo>
                    <a:lnTo>
                      <a:pt x="752469" y="333086"/>
                    </a:lnTo>
                    <a:lnTo>
                      <a:pt x="753141" y="331685"/>
                    </a:lnTo>
                    <a:lnTo>
                      <a:pt x="753870" y="330228"/>
                    </a:lnTo>
                    <a:lnTo>
                      <a:pt x="752469" y="330228"/>
                    </a:lnTo>
                    <a:lnTo>
                      <a:pt x="751740" y="330228"/>
                    </a:lnTo>
                    <a:lnTo>
                      <a:pt x="748882" y="330228"/>
                    </a:lnTo>
                    <a:lnTo>
                      <a:pt x="748154" y="328771"/>
                    </a:lnTo>
                    <a:lnTo>
                      <a:pt x="748154" y="328042"/>
                    </a:lnTo>
                    <a:lnTo>
                      <a:pt x="748882" y="325913"/>
                    </a:lnTo>
                    <a:lnTo>
                      <a:pt x="748882" y="321598"/>
                    </a:lnTo>
                    <a:lnTo>
                      <a:pt x="749555" y="320197"/>
                    </a:lnTo>
                    <a:lnTo>
                      <a:pt x="755327" y="319469"/>
                    </a:lnTo>
                    <a:lnTo>
                      <a:pt x="745296" y="315154"/>
                    </a:lnTo>
                    <a:lnTo>
                      <a:pt x="744567" y="315882"/>
                    </a:lnTo>
                    <a:lnTo>
                      <a:pt x="743111" y="316555"/>
                    </a:lnTo>
                    <a:lnTo>
                      <a:pt x="740981" y="318012"/>
                    </a:lnTo>
                    <a:lnTo>
                      <a:pt x="738796" y="318740"/>
                    </a:lnTo>
                    <a:lnTo>
                      <a:pt x="735938" y="319469"/>
                    </a:lnTo>
                    <a:lnTo>
                      <a:pt x="734481" y="318740"/>
                    </a:lnTo>
                    <a:lnTo>
                      <a:pt x="731623" y="313697"/>
                    </a:lnTo>
                    <a:lnTo>
                      <a:pt x="730894" y="311567"/>
                    </a:lnTo>
                    <a:lnTo>
                      <a:pt x="727308" y="308709"/>
                    </a:lnTo>
                    <a:lnTo>
                      <a:pt x="725907" y="306524"/>
                    </a:lnTo>
                    <a:lnTo>
                      <a:pt x="728765" y="305123"/>
                    </a:lnTo>
                    <a:lnTo>
                      <a:pt x="731623" y="305795"/>
                    </a:lnTo>
                    <a:lnTo>
                      <a:pt x="735938" y="305795"/>
                    </a:lnTo>
                    <a:lnTo>
                      <a:pt x="738067" y="305795"/>
                    </a:lnTo>
                    <a:lnTo>
                      <a:pt x="738067" y="305123"/>
                    </a:lnTo>
                    <a:lnTo>
                      <a:pt x="737395" y="303666"/>
                    </a:lnTo>
                    <a:lnTo>
                      <a:pt x="735209" y="297894"/>
                    </a:lnTo>
                    <a:lnTo>
                      <a:pt x="734481" y="295765"/>
                    </a:lnTo>
                    <a:lnTo>
                      <a:pt x="733080" y="289993"/>
                    </a:lnTo>
                    <a:lnTo>
                      <a:pt x="733808" y="288592"/>
                    </a:lnTo>
                    <a:lnTo>
                      <a:pt x="737395" y="288592"/>
                    </a:lnTo>
                    <a:lnTo>
                      <a:pt x="738067" y="288592"/>
                    </a:lnTo>
                    <a:lnTo>
                      <a:pt x="739524" y="289321"/>
                    </a:lnTo>
                    <a:lnTo>
                      <a:pt x="740253" y="287864"/>
                    </a:lnTo>
                    <a:lnTo>
                      <a:pt x="738796" y="285006"/>
                    </a:lnTo>
                    <a:lnTo>
                      <a:pt x="737395" y="283549"/>
                    </a:lnTo>
                    <a:lnTo>
                      <a:pt x="735209" y="282820"/>
                    </a:lnTo>
                    <a:lnTo>
                      <a:pt x="735209" y="282148"/>
                    </a:lnTo>
                    <a:lnTo>
                      <a:pt x="735938" y="281419"/>
                    </a:lnTo>
                    <a:lnTo>
                      <a:pt x="740981" y="281419"/>
                    </a:lnTo>
                    <a:lnTo>
                      <a:pt x="743839" y="281419"/>
                    </a:lnTo>
                    <a:lnTo>
                      <a:pt x="748154" y="279962"/>
                    </a:lnTo>
                    <a:lnTo>
                      <a:pt x="750283" y="277833"/>
                    </a:lnTo>
                    <a:lnTo>
                      <a:pt x="750283" y="276376"/>
                    </a:lnTo>
                    <a:lnTo>
                      <a:pt x="748154" y="274247"/>
                    </a:lnTo>
                    <a:lnTo>
                      <a:pt x="745296" y="274247"/>
                    </a:lnTo>
                    <a:lnTo>
                      <a:pt x="742382" y="273518"/>
                    </a:lnTo>
                    <a:lnTo>
                      <a:pt x="741654" y="272061"/>
                    </a:lnTo>
                    <a:lnTo>
                      <a:pt x="743111" y="268475"/>
                    </a:lnTo>
                    <a:lnTo>
                      <a:pt x="749555" y="264160"/>
                    </a:lnTo>
                    <a:lnTo>
                      <a:pt x="753141" y="262759"/>
                    </a:lnTo>
                    <a:lnTo>
                      <a:pt x="755327" y="263431"/>
                    </a:lnTo>
                    <a:lnTo>
                      <a:pt x="759642" y="264888"/>
                    </a:lnTo>
                    <a:lnTo>
                      <a:pt x="763228" y="267074"/>
                    </a:lnTo>
                    <a:lnTo>
                      <a:pt x="763956" y="267074"/>
                    </a:lnTo>
                    <a:lnTo>
                      <a:pt x="766086" y="264888"/>
                    </a:lnTo>
                    <a:lnTo>
                      <a:pt x="767543" y="265617"/>
                    </a:lnTo>
                    <a:lnTo>
                      <a:pt x="768944" y="265617"/>
                    </a:lnTo>
                    <a:lnTo>
                      <a:pt x="769672" y="265617"/>
                    </a:lnTo>
                    <a:lnTo>
                      <a:pt x="771858" y="264888"/>
                    </a:lnTo>
                    <a:lnTo>
                      <a:pt x="771858" y="263431"/>
                    </a:lnTo>
                    <a:lnTo>
                      <a:pt x="771129" y="262759"/>
                    </a:lnTo>
                    <a:lnTo>
                      <a:pt x="769672" y="259172"/>
                    </a:lnTo>
                    <a:lnTo>
                      <a:pt x="770401" y="256259"/>
                    </a:lnTo>
                    <a:lnTo>
                      <a:pt x="772530" y="253401"/>
                    </a:lnTo>
                    <a:lnTo>
                      <a:pt x="774716" y="252000"/>
                    </a:lnTo>
                    <a:lnTo>
                      <a:pt x="773987" y="250543"/>
                    </a:lnTo>
                    <a:lnTo>
                      <a:pt x="774716" y="248357"/>
                    </a:lnTo>
                    <a:lnTo>
                      <a:pt x="776117" y="247685"/>
                    </a:lnTo>
                    <a:lnTo>
                      <a:pt x="784746" y="240512"/>
                    </a:lnTo>
                    <a:lnTo>
                      <a:pt x="784018" y="239784"/>
                    </a:lnTo>
                    <a:lnTo>
                      <a:pt x="784018" y="237598"/>
                    </a:lnTo>
                    <a:lnTo>
                      <a:pt x="783345" y="234740"/>
                    </a:lnTo>
                    <a:lnTo>
                      <a:pt x="782617" y="232611"/>
                    </a:lnTo>
                    <a:lnTo>
                      <a:pt x="742382" y="232611"/>
                    </a:lnTo>
                    <a:lnTo>
                      <a:pt x="727308" y="232611"/>
                    </a:lnTo>
                    <a:lnTo>
                      <a:pt x="697160" y="232611"/>
                    </a:lnTo>
                    <a:lnTo>
                      <a:pt x="695703" y="229697"/>
                    </a:lnTo>
                    <a:lnTo>
                      <a:pt x="695031" y="229024"/>
                    </a:lnTo>
                    <a:lnTo>
                      <a:pt x="694302" y="228296"/>
                    </a:lnTo>
                    <a:lnTo>
                      <a:pt x="693574" y="229024"/>
                    </a:lnTo>
                    <a:lnTo>
                      <a:pt x="690716" y="229024"/>
                    </a:lnTo>
                    <a:lnTo>
                      <a:pt x="689987" y="229024"/>
                    </a:lnTo>
                    <a:lnTo>
                      <a:pt x="689259" y="229697"/>
                    </a:lnTo>
                    <a:lnTo>
                      <a:pt x="688530" y="230425"/>
                    </a:lnTo>
                    <a:lnTo>
                      <a:pt x="687858" y="231154"/>
                    </a:lnTo>
                    <a:lnTo>
                      <a:pt x="686401" y="230425"/>
                    </a:lnTo>
                    <a:lnTo>
                      <a:pt x="684944" y="229024"/>
                    </a:lnTo>
                    <a:lnTo>
                      <a:pt x="684215" y="229697"/>
                    </a:lnTo>
                    <a:lnTo>
                      <a:pt x="682814" y="229697"/>
                    </a:lnTo>
                    <a:lnTo>
                      <a:pt x="682086" y="229024"/>
                    </a:lnTo>
                    <a:lnTo>
                      <a:pt x="679228" y="229024"/>
                    </a:lnTo>
                    <a:lnTo>
                      <a:pt x="677771" y="230425"/>
                    </a:lnTo>
                    <a:lnTo>
                      <a:pt x="675642" y="231882"/>
                    </a:lnTo>
                    <a:lnTo>
                      <a:pt x="674913" y="222524"/>
                    </a:lnTo>
                    <a:lnTo>
                      <a:pt x="674913" y="215351"/>
                    </a:lnTo>
                    <a:lnTo>
                      <a:pt x="670598" y="215351"/>
                    </a:lnTo>
                    <a:lnTo>
                      <a:pt x="667740" y="215351"/>
                    </a:lnTo>
                    <a:lnTo>
                      <a:pt x="666283" y="215351"/>
                    </a:lnTo>
                    <a:lnTo>
                      <a:pt x="664154" y="214623"/>
                    </a:lnTo>
                    <a:lnTo>
                      <a:pt x="664154" y="213950"/>
                    </a:lnTo>
                    <a:lnTo>
                      <a:pt x="663426" y="213950"/>
                    </a:lnTo>
                    <a:lnTo>
                      <a:pt x="661969" y="214623"/>
                    </a:lnTo>
                    <a:lnTo>
                      <a:pt x="661296" y="214623"/>
                    </a:lnTo>
                    <a:lnTo>
                      <a:pt x="659111" y="213950"/>
                    </a:lnTo>
                    <a:lnTo>
                      <a:pt x="658382" y="213222"/>
                    </a:lnTo>
                    <a:lnTo>
                      <a:pt x="657654" y="213950"/>
                    </a:lnTo>
                    <a:lnTo>
                      <a:pt x="656253" y="214623"/>
                    </a:lnTo>
                    <a:lnTo>
                      <a:pt x="655524" y="213950"/>
                    </a:lnTo>
                    <a:lnTo>
                      <a:pt x="654796" y="213222"/>
                    </a:lnTo>
                    <a:lnTo>
                      <a:pt x="654067" y="213222"/>
                    </a:lnTo>
                    <a:lnTo>
                      <a:pt x="653395" y="213950"/>
                    </a:lnTo>
                    <a:lnTo>
                      <a:pt x="652666" y="214623"/>
                    </a:lnTo>
                    <a:lnTo>
                      <a:pt x="651938" y="216080"/>
                    </a:lnTo>
                    <a:lnTo>
                      <a:pt x="650481" y="216808"/>
                    </a:lnTo>
                    <a:lnTo>
                      <a:pt x="648352" y="216808"/>
                    </a:lnTo>
                    <a:lnTo>
                      <a:pt x="646895" y="216808"/>
                    </a:lnTo>
                    <a:lnTo>
                      <a:pt x="645494" y="218209"/>
                    </a:lnTo>
                    <a:lnTo>
                      <a:pt x="644765" y="219666"/>
                    </a:lnTo>
                    <a:lnTo>
                      <a:pt x="642580" y="221123"/>
                    </a:lnTo>
                    <a:lnTo>
                      <a:pt x="641907" y="222524"/>
                    </a:lnTo>
                    <a:lnTo>
                      <a:pt x="641179" y="223253"/>
                    </a:lnTo>
                    <a:lnTo>
                      <a:pt x="640450" y="223981"/>
                    </a:lnTo>
                    <a:lnTo>
                      <a:pt x="587327" y="208179"/>
                    </a:lnTo>
                    <a:lnTo>
                      <a:pt x="569395" y="215351"/>
                    </a:lnTo>
                    <a:lnTo>
                      <a:pt x="528432" y="227567"/>
                    </a:lnTo>
                    <a:lnTo>
                      <a:pt x="516944" y="231154"/>
                    </a:lnTo>
                    <a:lnTo>
                      <a:pt x="495426" y="238327"/>
                    </a:lnTo>
                    <a:lnTo>
                      <a:pt x="514815" y="211036"/>
                    </a:lnTo>
                    <a:lnTo>
                      <a:pt x="519802" y="203135"/>
                    </a:lnTo>
                    <a:lnTo>
                      <a:pt x="529889" y="175901"/>
                    </a:lnTo>
                    <a:lnTo>
                      <a:pt x="524845" y="159370"/>
                    </a:lnTo>
                    <a:lnTo>
                      <a:pt x="503327" y="126364"/>
                    </a:lnTo>
                    <a:lnTo>
                      <a:pt x="500469" y="125636"/>
                    </a:lnTo>
                    <a:lnTo>
                      <a:pt x="500469" y="129222"/>
                    </a:lnTo>
                    <a:lnTo>
                      <a:pt x="503327" y="134265"/>
                    </a:lnTo>
                    <a:lnTo>
                      <a:pt x="503327" y="138524"/>
                    </a:lnTo>
                    <a:lnTo>
                      <a:pt x="499012" y="141438"/>
                    </a:lnTo>
                    <a:lnTo>
                      <a:pt x="493969" y="145753"/>
                    </a:lnTo>
                    <a:lnTo>
                      <a:pt x="492568" y="150012"/>
                    </a:lnTo>
                    <a:lnTo>
                      <a:pt x="488253" y="155784"/>
                    </a:lnTo>
                    <a:lnTo>
                      <a:pt x="487524" y="157241"/>
                    </a:lnTo>
                    <a:lnTo>
                      <a:pt x="486796" y="158642"/>
                    </a:lnTo>
                    <a:lnTo>
                      <a:pt x="484667" y="165814"/>
                    </a:lnTo>
                    <a:lnTo>
                      <a:pt x="485339" y="168000"/>
                    </a:lnTo>
                    <a:lnTo>
                      <a:pt x="483938" y="170858"/>
                    </a:lnTo>
                    <a:lnTo>
                      <a:pt x="484667" y="173716"/>
                    </a:lnTo>
                    <a:lnTo>
                      <a:pt x="485339" y="178030"/>
                    </a:lnTo>
                    <a:lnTo>
                      <a:pt x="484667" y="183746"/>
                    </a:lnTo>
                    <a:lnTo>
                      <a:pt x="483938" y="184475"/>
                    </a:lnTo>
                    <a:lnTo>
                      <a:pt x="478166" y="186660"/>
                    </a:lnTo>
                    <a:lnTo>
                      <a:pt x="474580" y="189518"/>
                    </a:lnTo>
                    <a:lnTo>
                      <a:pt x="471722" y="190247"/>
                    </a:lnTo>
                    <a:lnTo>
                      <a:pt x="470265" y="190975"/>
                    </a:lnTo>
                    <a:lnTo>
                      <a:pt x="470265" y="191648"/>
                    </a:lnTo>
                    <a:lnTo>
                      <a:pt x="470265" y="201006"/>
                    </a:lnTo>
                    <a:lnTo>
                      <a:pt x="473179" y="203135"/>
                    </a:lnTo>
                    <a:lnTo>
                      <a:pt x="478895" y="203135"/>
                    </a:lnTo>
                    <a:lnTo>
                      <a:pt x="483210" y="210308"/>
                    </a:lnTo>
                    <a:lnTo>
                      <a:pt x="482481" y="212493"/>
                    </a:lnTo>
                    <a:lnTo>
                      <a:pt x="479623" y="215351"/>
                    </a:lnTo>
                    <a:lnTo>
                      <a:pt x="470993" y="219666"/>
                    </a:lnTo>
                    <a:lnTo>
                      <a:pt x="466006" y="223253"/>
                    </a:lnTo>
                    <a:lnTo>
                      <a:pt x="465278" y="224709"/>
                    </a:lnTo>
                    <a:lnTo>
                      <a:pt x="469088" y="228016"/>
                    </a:lnTo>
                    <a:lnTo>
                      <a:pt x="465278" y="224709"/>
                    </a:lnTo>
                    <a:lnTo>
                      <a:pt x="423642" y="189518"/>
                    </a:lnTo>
                    <a:lnTo>
                      <a:pt x="394895" y="165086"/>
                    </a:lnTo>
                    <a:lnTo>
                      <a:pt x="391308" y="162228"/>
                    </a:lnTo>
                    <a:lnTo>
                      <a:pt x="391308" y="161499"/>
                    </a:lnTo>
                    <a:lnTo>
                      <a:pt x="364018" y="138524"/>
                    </a:lnTo>
                    <a:lnTo>
                      <a:pt x="359031" y="134265"/>
                    </a:lnTo>
                    <a:lnTo>
                      <a:pt x="357574" y="132808"/>
                    </a:lnTo>
                    <a:lnTo>
                      <a:pt x="354716" y="129222"/>
                    </a:lnTo>
                    <a:lnTo>
                      <a:pt x="351130" y="127765"/>
                    </a:lnTo>
                    <a:lnTo>
                      <a:pt x="345358" y="127765"/>
                    </a:lnTo>
                    <a:lnTo>
                      <a:pt x="342500" y="124907"/>
                    </a:lnTo>
                    <a:lnTo>
                      <a:pt x="341771" y="123450"/>
                    </a:lnTo>
                    <a:lnTo>
                      <a:pt x="341771" y="119864"/>
                    </a:lnTo>
                    <a:lnTo>
                      <a:pt x="341043" y="118463"/>
                    </a:lnTo>
                    <a:lnTo>
                      <a:pt x="338185" y="118463"/>
                    </a:lnTo>
                    <a:lnTo>
                      <a:pt x="336056" y="117006"/>
                    </a:lnTo>
                    <a:lnTo>
                      <a:pt x="334599" y="115549"/>
                    </a:lnTo>
                    <a:lnTo>
                      <a:pt x="332413" y="115549"/>
                    </a:lnTo>
                    <a:lnTo>
                      <a:pt x="308037" y="110562"/>
                    </a:lnTo>
                    <a:lnTo>
                      <a:pt x="310895" y="99802"/>
                    </a:lnTo>
                    <a:lnTo>
                      <a:pt x="302994" y="98345"/>
                    </a:lnTo>
                    <a:lnTo>
                      <a:pt x="300864" y="96888"/>
                    </a:lnTo>
                    <a:lnTo>
                      <a:pt x="272846" y="80414"/>
                    </a:lnTo>
                    <a:lnTo>
                      <a:pt x="267802" y="79685"/>
                    </a:lnTo>
                    <a:lnTo>
                      <a:pt x="263487" y="78957"/>
                    </a:lnTo>
                    <a:lnTo>
                      <a:pt x="258500" y="76099"/>
                    </a:lnTo>
                    <a:lnTo>
                      <a:pt x="254914" y="75370"/>
                    </a:lnTo>
                    <a:lnTo>
                      <a:pt x="249142" y="74642"/>
                    </a:lnTo>
                    <a:lnTo>
                      <a:pt x="247741" y="73241"/>
                    </a:lnTo>
                    <a:lnTo>
                      <a:pt x="241241" y="72512"/>
                    </a:lnTo>
                    <a:lnTo>
                      <a:pt x="236926" y="71055"/>
                    </a:lnTo>
                    <a:lnTo>
                      <a:pt x="235525" y="71055"/>
                    </a:lnTo>
                    <a:lnTo>
                      <a:pt x="230481" y="72512"/>
                    </a:lnTo>
                    <a:lnTo>
                      <a:pt x="227623" y="72512"/>
                    </a:lnTo>
                    <a:lnTo>
                      <a:pt x="225438" y="71784"/>
                    </a:lnTo>
                    <a:lnTo>
                      <a:pt x="222580" y="69654"/>
                    </a:lnTo>
                    <a:lnTo>
                      <a:pt x="221179" y="68926"/>
                    </a:lnTo>
                    <a:lnTo>
                      <a:pt x="216136" y="72512"/>
                    </a:lnTo>
                    <a:lnTo>
                      <a:pt x="213950" y="72512"/>
                    </a:lnTo>
                    <a:lnTo>
                      <a:pt x="203920" y="37321"/>
                    </a:lnTo>
                    <a:lnTo>
                      <a:pt x="193889" y="0"/>
                    </a:lnTo>
                    <a:lnTo>
                      <a:pt x="183802" y="32277"/>
                    </a:lnTo>
                    <a:lnTo>
                      <a:pt x="165870" y="89716"/>
                    </a:lnTo>
                    <a:lnTo>
                      <a:pt x="148667" y="145025"/>
                    </a:lnTo>
                    <a:lnTo>
                      <a:pt x="140037" y="172315"/>
                    </a:lnTo>
                    <a:lnTo>
                      <a:pt x="137123" y="170129"/>
                    </a:lnTo>
                    <a:lnTo>
                      <a:pt x="134994" y="168672"/>
                    </a:lnTo>
                    <a:lnTo>
                      <a:pt x="133537" y="168672"/>
                    </a:lnTo>
                    <a:lnTo>
                      <a:pt x="132864" y="169401"/>
                    </a:lnTo>
                    <a:lnTo>
                      <a:pt x="130679" y="174444"/>
                    </a:lnTo>
                    <a:lnTo>
                      <a:pt x="127821" y="181617"/>
                    </a:lnTo>
                    <a:lnTo>
                      <a:pt x="125692" y="183074"/>
                    </a:lnTo>
                    <a:lnTo>
                      <a:pt x="122778" y="183074"/>
                    </a:lnTo>
                    <a:lnTo>
                      <a:pt x="120648" y="185203"/>
                    </a:lnTo>
                    <a:lnTo>
                      <a:pt x="119920" y="186660"/>
                    </a:lnTo>
                    <a:lnTo>
                      <a:pt x="118463" y="188790"/>
                    </a:lnTo>
                    <a:lnTo>
                      <a:pt x="116333" y="191648"/>
                    </a:lnTo>
                    <a:lnTo>
                      <a:pt x="115605" y="191648"/>
                    </a:lnTo>
                    <a:lnTo>
                      <a:pt x="113476" y="191648"/>
                    </a:lnTo>
                    <a:lnTo>
                      <a:pt x="105574" y="190247"/>
                    </a:lnTo>
                    <a:lnTo>
                      <a:pt x="101259" y="190975"/>
                    </a:lnTo>
                    <a:lnTo>
                      <a:pt x="92630" y="190247"/>
                    </a:lnTo>
                    <a:lnTo>
                      <a:pt x="90500" y="188790"/>
                    </a:lnTo>
                    <a:lnTo>
                      <a:pt x="83327" y="185932"/>
                    </a:lnTo>
                    <a:lnTo>
                      <a:pt x="81142" y="184475"/>
                    </a:lnTo>
                    <a:lnTo>
                      <a:pt x="69654" y="195234"/>
                    </a:lnTo>
                    <a:lnTo>
                      <a:pt x="67525" y="196691"/>
                    </a:lnTo>
                    <a:lnTo>
                      <a:pt x="63939" y="197419"/>
                    </a:lnTo>
                    <a:lnTo>
                      <a:pt x="60352" y="198820"/>
                    </a:lnTo>
                    <a:lnTo>
                      <a:pt x="57438" y="199549"/>
                    </a:lnTo>
                    <a:lnTo>
                      <a:pt x="54580" y="201006"/>
                    </a:lnTo>
                    <a:lnTo>
                      <a:pt x="48865" y="202463"/>
                    </a:lnTo>
                    <a:lnTo>
                      <a:pt x="47408" y="204592"/>
                    </a:lnTo>
                    <a:lnTo>
                      <a:pt x="47408" y="206722"/>
                    </a:lnTo>
                    <a:lnTo>
                      <a:pt x="45951" y="206722"/>
                    </a:lnTo>
                    <a:lnTo>
                      <a:pt x="45951" y="207450"/>
                    </a:lnTo>
                    <a:lnTo>
                      <a:pt x="43821" y="212493"/>
                    </a:lnTo>
                    <a:lnTo>
                      <a:pt x="43821" y="213950"/>
                    </a:lnTo>
                    <a:lnTo>
                      <a:pt x="43093" y="223253"/>
                    </a:lnTo>
                    <a:lnTo>
                      <a:pt x="43821" y="226839"/>
                    </a:lnTo>
                    <a:lnTo>
                      <a:pt x="43093" y="228296"/>
                    </a:lnTo>
                    <a:lnTo>
                      <a:pt x="43821" y="230425"/>
                    </a:lnTo>
                    <a:lnTo>
                      <a:pt x="43093" y="234012"/>
                    </a:lnTo>
                    <a:lnTo>
                      <a:pt x="44550" y="236870"/>
                    </a:lnTo>
                    <a:lnTo>
                      <a:pt x="44550" y="239055"/>
                    </a:lnTo>
                    <a:lnTo>
                      <a:pt x="43093" y="241184"/>
                    </a:lnTo>
                    <a:lnTo>
                      <a:pt x="42364" y="241184"/>
                    </a:lnTo>
                    <a:lnTo>
                      <a:pt x="38778" y="244098"/>
                    </a:lnTo>
                    <a:lnTo>
                      <a:pt x="38778" y="248357"/>
                    </a:lnTo>
                    <a:lnTo>
                      <a:pt x="33790" y="256259"/>
                    </a:lnTo>
                    <a:lnTo>
                      <a:pt x="30877" y="256987"/>
                    </a:lnTo>
                    <a:lnTo>
                      <a:pt x="28747" y="256259"/>
                    </a:lnTo>
                    <a:lnTo>
                      <a:pt x="28019" y="256987"/>
                    </a:lnTo>
                    <a:lnTo>
                      <a:pt x="26562" y="256987"/>
                    </a:lnTo>
                    <a:lnTo>
                      <a:pt x="25161" y="257715"/>
                    </a:lnTo>
                    <a:lnTo>
                      <a:pt x="23704" y="256259"/>
                    </a:lnTo>
                    <a:lnTo>
                      <a:pt x="20846" y="256259"/>
                    </a:lnTo>
                    <a:lnTo>
                      <a:pt x="17988" y="257715"/>
                    </a:lnTo>
                    <a:lnTo>
                      <a:pt x="15074" y="259172"/>
                    </a:lnTo>
                    <a:lnTo>
                      <a:pt x="11488" y="258444"/>
                    </a:lnTo>
                    <a:lnTo>
                      <a:pt x="9358" y="259845"/>
                    </a:lnTo>
                    <a:lnTo>
                      <a:pt x="6500" y="259845"/>
                    </a:lnTo>
                    <a:lnTo>
                      <a:pt x="5772" y="262030"/>
                    </a:lnTo>
                    <a:lnTo>
                      <a:pt x="4315" y="263431"/>
                    </a:lnTo>
                    <a:lnTo>
                      <a:pt x="2185" y="265617"/>
                    </a:lnTo>
                    <a:lnTo>
                      <a:pt x="728" y="269203"/>
                    </a:lnTo>
                    <a:lnTo>
                      <a:pt x="0" y="274247"/>
                    </a:lnTo>
                    <a:lnTo>
                      <a:pt x="728" y="276376"/>
                    </a:lnTo>
                    <a:lnTo>
                      <a:pt x="3586" y="279962"/>
                    </a:lnTo>
                    <a:lnTo>
                      <a:pt x="9358" y="284277"/>
                    </a:lnTo>
                    <a:lnTo>
                      <a:pt x="13673" y="285734"/>
                    </a:lnTo>
                    <a:lnTo>
                      <a:pt x="21574" y="286407"/>
                    </a:lnTo>
                    <a:lnTo>
                      <a:pt x="23704" y="287864"/>
                    </a:lnTo>
                    <a:lnTo>
                      <a:pt x="25889" y="289321"/>
                    </a:lnTo>
                    <a:lnTo>
                      <a:pt x="26562" y="290722"/>
                    </a:lnTo>
                    <a:lnTo>
                      <a:pt x="38778" y="323783"/>
                    </a:lnTo>
                    <a:lnTo>
                      <a:pt x="38778" y="330228"/>
                    </a:lnTo>
                    <a:lnTo>
                      <a:pt x="39506" y="332357"/>
                    </a:lnTo>
                    <a:lnTo>
                      <a:pt x="37377" y="338858"/>
                    </a:lnTo>
                    <a:lnTo>
                      <a:pt x="36648" y="346030"/>
                    </a:lnTo>
                    <a:lnTo>
                      <a:pt x="35920" y="348160"/>
                    </a:lnTo>
                    <a:lnTo>
                      <a:pt x="33062" y="352475"/>
                    </a:lnTo>
                    <a:lnTo>
                      <a:pt x="33062" y="355332"/>
                    </a:lnTo>
                    <a:lnTo>
                      <a:pt x="32334" y="361104"/>
                    </a:lnTo>
                    <a:lnTo>
                      <a:pt x="30877" y="364691"/>
                    </a:lnTo>
                    <a:lnTo>
                      <a:pt x="31605" y="367549"/>
                    </a:lnTo>
                    <a:lnTo>
                      <a:pt x="30877" y="369678"/>
                    </a:lnTo>
                    <a:lnTo>
                      <a:pt x="30877" y="371135"/>
                    </a:lnTo>
                    <a:lnTo>
                      <a:pt x="30148" y="371863"/>
                    </a:lnTo>
                    <a:lnTo>
                      <a:pt x="28747" y="373320"/>
                    </a:lnTo>
                    <a:lnTo>
                      <a:pt x="27290" y="373320"/>
                    </a:lnTo>
                    <a:lnTo>
                      <a:pt x="27290" y="375450"/>
                    </a:lnTo>
                    <a:lnTo>
                      <a:pt x="29476" y="377579"/>
                    </a:lnTo>
                    <a:lnTo>
                      <a:pt x="35191" y="379765"/>
                    </a:lnTo>
                    <a:lnTo>
                      <a:pt x="38778" y="382623"/>
                    </a:lnTo>
                    <a:lnTo>
                      <a:pt x="41636" y="382623"/>
                    </a:lnTo>
                    <a:lnTo>
                      <a:pt x="43821" y="384080"/>
                    </a:lnTo>
                    <a:lnTo>
                      <a:pt x="47408" y="384080"/>
                    </a:lnTo>
                    <a:lnTo>
                      <a:pt x="49537" y="383351"/>
                    </a:lnTo>
                    <a:lnTo>
                      <a:pt x="53123" y="383351"/>
                    </a:lnTo>
                    <a:lnTo>
                      <a:pt x="61753" y="381166"/>
                    </a:lnTo>
                    <a:lnTo>
                      <a:pt x="69654" y="384080"/>
                    </a:lnTo>
                    <a:lnTo>
                      <a:pt x="78284" y="386209"/>
                    </a:lnTo>
                    <a:lnTo>
                      <a:pt x="81142" y="386938"/>
                    </a:lnTo>
                    <a:lnTo>
                      <a:pt x="82599" y="388394"/>
                    </a:lnTo>
                    <a:lnTo>
                      <a:pt x="85457" y="393382"/>
                    </a:lnTo>
                    <a:lnTo>
                      <a:pt x="89043" y="396968"/>
                    </a:lnTo>
                    <a:lnTo>
                      <a:pt x="96945" y="399154"/>
                    </a:lnTo>
                    <a:lnTo>
                      <a:pt x="109889" y="399154"/>
                    </a:lnTo>
                    <a:lnTo>
                      <a:pt x="112019" y="399154"/>
                    </a:lnTo>
                    <a:lnTo>
                      <a:pt x="117790" y="402011"/>
                    </a:lnTo>
                    <a:lnTo>
                      <a:pt x="119920" y="405598"/>
                    </a:lnTo>
                    <a:lnTo>
                      <a:pt x="122049" y="406326"/>
                    </a:lnTo>
                    <a:lnTo>
                      <a:pt x="125692" y="406326"/>
                    </a:lnTo>
                    <a:lnTo>
                      <a:pt x="127821" y="407727"/>
                    </a:lnTo>
                    <a:lnTo>
                      <a:pt x="127821" y="407727"/>
                    </a:lnTo>
                    <a:lnTo>
                      <a:pt x="129278" y="410641"/>
                    </a:lnTo>
                    <a:lnTo>
                      <a:pt x="129278" y="412771"/>
                    </a:lnTo>
                    <a:lnTo>
                      <a:pt x="128550" y="414956"/>
                    </a:lnTo>
                    <a:lnTo>
                      <a:pt x="127821" y="415629"/>
                    </a:lnTo>
                    <a:lnTo>
                      <a:pt x="120648" y="417086"/>
                    </a:lnTo>
                    <a:lnTo>
                      <a:pt x="115605" y="418543"/>
                    </a:lnTo>
                    <a:lnTo>
                      <a:pt x="114876" y="419215"/>
                    </a:lnTo>
                    <a:lnTo>
                      <a:pt x="110562" y="424258"/>
                    </a:lnTo>
                    <a:lnTo>
                      <a:pt x="109161" y="427116"/>
                    </a:lnTo>
                    <a:lnTo>
                      <a:pt x="107704" y="433617"/>
                    </a:lnTo>
                    <a:lnTo>
                      <a:pt x="106975" y="440061"/>
                    </a:lnTo>
                    <a:lnTo>
                      <a:pt x="106303" y="445777"/>
                    </a:lnTo>
                    <a:lnTo>
                      <a:pt x="106975" y="450820"/>
                    </a:lnTo>
                    <a:lnTo>
                      <a:pt x="107704" y="455863"/>
                    </a:lnTo>
                    <a:lnTo>
                      <a:pt x="112747" y="463036"/>
                    </a:lnTo>
                    <a:lnTo>
                      <a:pt x="114148" y="465166"/>
                    </a:lnTo>
                    <a:lnTo>
                      <a:pt x="114148" y="466623"/>
                    </a:lnTo>
                    <a:lnTo>
                      <a:pt x="113476" y="468079"/>
                    </a:lnTo>
                    <a:lnTo>
                      <a:pt x="105574" y="480968"/>
                    </a:lnTo>
                    <a:lnTo>
                      <a:pt x="103389" y="483826"/>
                    </a:lnTo>
                    <a:lnTo>
                      <a:pt x="97673" y="488869"/>
                    </a:lnTo>
                    <a:lnTo>
                      <a:pt x="93358" y="493913"/>
                    </a:lnTo>
                    <a:lnTo>
                      <a:pt x="88315" y="496771"/>
                    </a:lnTo>
                    <a:lnTo>
                      <a:pt x="79685" y="506129"/>
                    </a:lnTo>
                    <a:lnTo>
                      <a:pt x="75426" y="509715"/>
                    </a:lnTo>
                    <a:lnTo>
                      <a:pt x="71111" y="513974"/>
                    </a:lnTo>
                    <a:lnTo>
                      <a:pt x="68926" y="516888"/>
                    </a:lnTo>
                    <a:lnTo>
                      <a:pt x="70383" y="516888"/>
                    </a:lnTo>
                    <a:lnTo>
                      <a:pt x="73241" y="520474"/>
                    </a:lnTo>
                    <a:lnTo>
                      <a:pt x="74698" y="521203"/>
                    </a:lnTo>
                    <a:lnTo>
                      <a:pt x="75426" y="520474"/>
                    </a:lnTo>
                    <a:lnTo>
                      <a:pt x="76827" y="516888"/>
                    </a:lnTo>
                    <a:lnTo>
                      <a:pt x="79685" y="516160"/>
                    </a:lnTo>
                    <a:lnTo>
                      <a:pt x="81142" y="513302"/>
                    </a:lnTo>
                    <a:lnTo>
                      <a:pt x="81870" y="513302"/>
                    </a:lnTo>
                    <a:lnTo>
                      <a:pt x="82599" y="513302"/>
                    </a:lnTo>
                    <a:lnTo>
                      <a:pt x="84728" y="516160"/>
                    </a:lnTo>
                    <a:lnTo>
                      <a:pt x="86185" y="517560"/>
                    </a:lnTo>
                    <a:lnTo>
                      <a:pt x="87586" y="517560"/>
                    </a:lnTo>
                    <a:lnTo>
                      <a:pt x="89772" y="515431"/>
                    </a:lnTo>
                    <a:lnTo>
                      <a:pt x="91229" y="515431"/>
                    </a:lnTo>
                    <a:lnTo>
                      <a:pt x="91901" y="516160"/>
                    </a:lnTo>
                    <a:lnTo>
                      <a:pt x="93358" y="520474"/>
                    </a:lnTo>
                    <a:lnTo>
                      <a:pt x="93358" y="524061"/>
                    </a:lnTo>
                    <a:lnTo>
                      <a:pt x="94815" y="526190"/>
                    </a:lnTo>
                    <a:lnTo>
                      <a:pt x="96945" y="526919"/>
                    </a:lnTo>
                    <a:lnTo>
                      <a:pt x="97673" y="528376"/>
                    </a:lnTo>
                    <a:lnTo>
                      <a:pt x="97673" y="531962"/>
                    </a:lnTo>
                    <a:lnTo>
                      <a:pt x="99802" y="534820"/>
                    </a:lnTo>
                    <a:lnTo>
                      <a:pt x="99802" y="535548"/>
                    </a:lnTo>
                    <a:lnTo>
                      <a:pt x="100531" y="538406"/>
                    </a:lnTo>
                    <a:lnTo>
                      <a:pt x="98401" y="541993"/>
                    </a:lnTo>
                    <a:lnTo>
                      <a:pt x="98401" y="542721"/>
                    </a:lnTo>
                    <a:lnTo>
                      <a:pt x="98401" y="544122"/>
                    </a:lnTo>
                    <a:lnTo>
                      <a:pt x="101988" y="548437"/>
                    </a:lnTo>
                    <a:lnTo>
                      <a:pt x="101988" y="549894"/>
                    </a:lnTo>
                    <a:lnTo>
                      <a:pt x="100531" y="550622"/>
                    </a:lnTo>
                    <a:lnTo>
                      <a:pt x="100531" y="551351"/>
                    </a:lnTo>
                    <a:lnTo>
                      <a:pt x="101988" y="552023"/>
                    </a:lnTo>
                    <a:lnTo>
                      <a:pt x="106975" y="553480"/>
                    </a:lnTo>
                    <a:lnTo>
                      <a:pt x="108432" y="554209"/>
                    </a:lnTo>
                    <a:lnTo>
                      <a:pt x="108432" y="557795"/>
                    </a:lnTo>
                    <a:lnTo>
                      <a:pt x="109161" y="559196"/>
                    </a:lnTo>
                    <a:lnTo>
                      <a:pt x="112747" y="561382"/>
                    </a:lnTo>
                    <a:lnTo>
                      <a:pt x="114876" y="564240"/>
                    </a:lnTo>
                    <a:lnTo>
                      <a:pt x="120648" y="570684"/>
                    </a:lnTo>
                    <a:lnTo>
                      <a:pt x="121377" y="572869"/>
                    </a:lnTo>
                    <a:lnTo>
                      <a:pt x="123506" y="581499"/>
                    </a:lnTo>
                    <a:lnTo>
                      <a:pt x="122049" y="584357"/>
                    </a:lnTo>
                    <a:lnTo>
                      <a:pt x="122049" y="584357"/>
                    </a:lnTo>
                    <a:lnTo>
                      <a:pt x="122778" y="585758"/>
                    </a:lnTo>
                    <a:lnTo>
                      <a:pt x="126364" y="587943"/>
                    </a:lnTo>
                    <a:lnTo>
                      <a:pt x="128550" y="590801"/>
                    </a:lnTo>
                    <a:lnTo>
                      <a:pt x="132136" y="593659"/>
                    </a:lnTo>
                    <a:lnTo>
                      <a:pt x="134265" y="597245"/>
                    </a:lnTo>
                    <a:lnTo>
                      <a:pt x="134994" y="597974"/>
                    </a:lnTo>
                    <a:lnTo>
                      <a:pt x="137123" y="597974"/>
                    </a:lnTo>
                    <a:lnTo>
                      <a:pt x="138580" y="598702"/>
                    </a:lnTo>
                    <a:lnTo>
                      <a:pt x="147210" y="627450"/>
                    </a:lnTo>
                    <a:lnTo>
                      <a:pt x="138580" y="653283"/>
                    </a:lnTo>
                    <a:lnTo>
                      <a:pt x="136451" y="651097"/>
                    </a:lnTo>
                    <a:lnTo>
                      <a:pt x="135722" y="651097"/>
                    </a:lnTo>
                    <a:lnTo>
                      <a:pt x="134994" y="651826"/>
                    </a:lnTo>
                    <a:lnTo>
                      <a:pt x="133537" y="652554"/>
                    </a:lnTo>
                    <a:lnTo>
                      <a:pt x="133537" y="653283"/>
                    </a:lnTo>
                    <a:lnTo>
                      <a:pt x="134265" y="654684"/>
                    </a:lnTo>
                    <a:lnTo>
                      <a:pt x="133537" y="655412"/>
                    </a:lnTo>
                    <a:lnTo>
                      <a:pt x="129950" y="657598"/>
                    </a:lnTo>
                    <a:lnTo>
                      <a:pt x="129278" y="658270"/>
                    </a:lnTo>
                    <a:lnTo>
                      <a:pt x="129278" y="660456"/>
                    </a:lnTo>
                    <a:lnTo>
                      <a:pt x="128550" y="661856"/>
                    </a:lnTo>
                    <a:lnTo>
                      <a:pt x="127821" y="663313"/>
                    </a:lnTo>
                    <a:lnTo>
                      <a:pt x="126364" y="664042"/>
                    </a:lnTo>
                    <a:lnTo>
                      <a:pt x="124235" y="664042"/>
                    </a:lnTo>
                    <a:lnTo>
                      <a:pt x="123506" y="664042"/>
                    </a:lnTo>
                    <a:lnTo>
                      <a:pt x="123506" y="666900"/>
                    </a:lnTo>
                    <a:lnTo>
                      <a:pt x="124235" y="668357"/>
                    </a:lnTo>
                    <a:lnTo>
                      <a:pt x="124235" y="670486"/>
                    </a:lnTo>
                    <a:lnTo>
                      <a:pt x="122778" y="670486"/>
                    </a:lnTo>
                    <a:lnTo>
                      <a:pt x="122049" y="671943"/>
                    </a:lnTo>
                    <a:lnTo>
                      <a:pt x="121377" y="671943"/>
                    </a:lnTo>
                    <a:lnTo>
                      <a:pt x="120648" y="673344"/>
                    </a:lnTo>
                    <a:lnTo>
                      <a:pt x="119191" y="673344"/>
                    </a:lnTo>
                    <a:lnTo>
                      <a:pt x="119191" y="674073"/>
                    </a:lnTo>
                    <a:lnTo>
                      <a:pt x="120648" y="676931"/>
                    </a:lnTo>
                    <a:lnTo>
                      <a:pt x="120648" y="680573"/>
                    </a:lnTo>
                    <a:lnTo>
                      <a:pt x="120648" y="682702"/>
                    </a:lnTo>
                    <a:lnTo>
                      <a:pt x="122049" y="684832"/>
                    </a:lnTo>
                    <a:lnTo>
                      <a:pt x="122778" y="687017"/>
                    </a:lnTo>
                    <a:lnTo>
                      <a:pt x="122778" y="689875"/>
                    </a:lnTo>
                    <a:lnTo>
                      <a:pt x="123506" y="689875"/>
                    </a:lnTo>
                    <a:lnTo>
                      <a:pt x="125692" y="692733"/>
                    </a:lnTo>
                    <a:lnTo>
                      <a:pt x="128550" y="696319"/>
                    </a:lnTo>
                    <a:lnTo>
                      <a:pt x="129278" y="697048"/>
                    </a:lnTo>
                    <a:lnTo>
                      <a:pt x="129278" y="698505"/>
                    </a:lnTo>
                    <a:lnTo>
                      <a:pt x="128550" y="699906"/>
                    </a:lnTo>
                    <a:lnTo>
                      <a:pt x="124235" y="702820"/>
                    </a:lnTo>
                    <a:lnTo>
                      <a:pt x="123506" y="704949"/>
                    </a:lnTo>
                    <a:lnTo>
                      <a:pt x="119191" y="708536"/>
                    </a:lnTo>
                    <a:lnTo>
                      <a:pt x="117790" y="709264"/>
                    </a:lnTo>
                    <a:lnTo>
                      <a:pt x="115605" y="709264"/>
                    </a:lnTo>
                    <a:lnTo>
                      <a:pt x="114148" y="709992"/>
                    </a:lnTo>
                    <a:lnTo>
                      <a:pt x="113476" y="712122"/>
                    </a:lnTo>
                    <a:lnTo>
                      <a:pt x="112747" y="714980"/>
                    </a:lnTo>
                    <a:lnTo>
                      <a:pt x="112019" y="717165"/>
                    </a:lnTo>
                    <a:lnTo>
                      <a:pt x="114148" y="719295"/>
                    </a:lnTo>
                    <a:lnTo>
                      <a:pt x="116333" y="720023"/>
                    </a:lnTo>
                    <a:lnTo>
                      <a:pt x="117790" y="720023"/>
                    </a:lnTo>
                    <a:lnTo>
                      <a:pt x="118463" y="720023"/>
                    </a:lnTo>
                    <a:lnTo>
                      <a:pt x="127821" y="712850"/>
                    </a:lnTo>
                    <a:lnTo>
                      <a:pt x="137123" y="711393"/>
                    </a:lnTo>
                    <a:lnTo>
                      <a:pt x="140766" y="709992"/>
                    </a:lnTo>
                    <a:lnTo>
                      <a:pt x="142895" y="710721"/>
                    </a:lnTo>
                    <a:lnTo>
                      <a:pt x="143624" y="710721"/>
                    </a:lnTo>
                    <a:lnTo>
                      <a:pt x="144352" y="710721"/>
                    </a:lnTo>
                    <a:lnTo>
                      <a:pt x="145025" y="709264"/>
                    </a:lnTo>
                    <a:lnTo>
                      <a:pt x="152926" y="706406"/>
                    </a:lnTo>
                    <a:lnTo>
                      <a:pt x="156512" y="707807"/>
                    </a:lnTo>
                    <a:lnTo>
                      <a:pt x="157969" y="707807"/>
                    </a:lnTo>
                    <a:lnTo>
                      <a:pt x="160827" y="707135"/>
                    </a:lnTo>
                    <a:lnTo>
                      <a:pt x="163741" y="704949"/>
                    </a:lnTo>
                    <a:lnTo>
                      <a:pt x="167327" y="701363"/>
                    </a:lnTo>
                    <a:lnTo>
                      <a:pt x="168728" y="701363"/>
                    </a:lnTo>
                    <a:lnTo>
                      <a:pt x="170914" y="702820"/>
                    </a:lnTo>
                    <a:lnTo>
                      <a:pt x="173772" y="703492"/>
                    </a:lnTo>
                    <a:lnTo>
                      <a:pt x="174500" y="702820"/>
                    </a:lnTo>
                    <a:lnTo>
                      <a:pt x="174500" y="701363"/>
                    </a:lnTo>
                    <a:lnTo>
                      <a:pt x="175229" y="701363"/>
                    </a:lnTo>
                    <a:lnTo>
                      <a:pt x="177358" y="699906"/>
                    </a:lnTo>
                    <a:lnTo>
                      <a:pt x="180216" y="699906"/>
                    </a:lnTo>
                    <a:lnTo>
                      <a:pt x="183074" y="700634"/>
                    </a:lnTo>
                    <a:lnTo>
                      <a:pt x="183802" y="699906"/>
                    </a:lnTo>
                    <a:lnTo>
                      <a:pt x="183802" y="697048"/>
                    </a:lnTo>
                    <a:lnTo>
                      <a:pt x="184531" y="696319"/>
                    </a:lnTo>
                    <a:lnTo>
                      <a:pt x="187389" y="694918"/>
                    </a:lnTo>
                    <a:lnTo>
                      <a:pt x="190975" y="692004"/>
                    </a:lnTo>
                    <a:lnTo>
                      <a:pt x="194561" y="689875"/>
                    </a:lnTo>
                    <a:lnTo>
                      <a:pt x="197475" y="686289"/>
                    </a:lnTo>
                    <a:lnTo>
                      <a:pt x="198876" y="684159"/>
                    </a:lnTo>
                    <a:lnTo>
                      <a:pt x="201062" y="681974"/>
                    </a:lnTo>
                    <a:lnTo>
                      <a:pt x="201790" y="681974"/>
                    </a:lnTo>
                    <a:lnTo>
                      <a:pt x="205377" y="682702"/>
                    </a:lnTo>
                    <a:lnTo>
                      <a:pt x="208235" y="682702"/>
                    </a:lnTo>
                    <a:lnTo>
                      <a:pt x="209692" y="681974"/>
                    </a:lnTo>
                    <a:lnTo>
                      <a:pt x="210140" y="681077"/>
                    </a:lnTo>
                    <a:lnTo>
                      <a:pt x="209692" y="681974"/>
                    </a:lnTo>
                    <a:lnTo>
                      <a:pt x="208235" y="682702"/>
                    </a:lnTo>
                    <a:lnTo>
                      <a:pt x="205377" y="682702"/>
                    </a:lnTo>
                    <a:lnTo>
                      <a:pt x="201790" y="681974"/>
                    </a:lnTo>
                    <a:lnTo>
                      <a:pt x="201062" y="681974"/>
                    </a:lnTo>
                    <a:lnTo>
                      <a:pt x="198876" y="684159"/>
                    </a:lnTo>
                    <a:lnTo>
                      <a:pt x="197475" y="686289"/>
                    </a:lnTo>
                    <a:lnTo>
                      <a:pt x="194561" y="689875"/>
                    </a:lnTo>
                    <a:lnTo>
                      <a:pt x="190975" y="692004"/>
                    </a:lnTo>
                    <a:lnTo>
                      <a:pt x="187389" y="694918"/>
                    </a:lnTo>
                    <a:lnTo>
                      <a:pt x="184531" y="696319"/>
                    </a:lnTo>
                    <a:lnTo>
                      <a:pt x="183802" y="697048"/>
                    </a:lnTo>
                    <a:lnTo>
                      <a:pt x="183802" y="699906"/>
                    </a:lnTo>
                    <a:lnTo>
                      <a:pt x="183074" y="700634"/>
                    </a:lnTo>
                    <a:lnTo>
                      <a:pt x="183802" y="702091"/>
                    </a:lnTo>
                    <a:lnTo>
                      <a:pt x="182401" y="707079"/>
                    </a:lnTo>
                    <a:lnTo>
                      <a:pt x="183802" y="709264"/>
                    </a:lnTo>
                    <a:lnTo>
                      <a:pt x="185259" y="709992"/>
                    </a:lnTo>
                    <a:lnTo>
                      <a:pt x="189574" y="710721"/>
                    </a:lnTo>
                    <a:lnTo>
                      <a:pt x="193889" y="714307"/>
                    </a:lnTo>
                    <a:lnTo>
                      <a:pt x="196747" y="714980"/>
                    </a:lnTo>
                    <a:lnTo>
                      <a:pt x="201790" y="713579"/>
                    </a:lnTo>
                    <a:lnTo>
                      <a:pt x="205377" y="713579"/>
                    </a:lnTo>
                    <a:lnTo>
                      <a:pt x="211821" y="717165"/>
                    </a:lnTo>
                    <a:lnTo>
                      <a:pt x="221179" y="718566"/>
                    </a:lnTo>
                    <a:lnTo>
                      <a:pt x="230481" y="717165"/>
                    </a:lnTo>
                    <a:lnTo>
                      <a:pt x="234068" y="717165"/>
                    </a:lnTo>
                    <a:lnTo>
                      <a:pt x="239840" y="718566"/>
                    </a:lnTo>
                    <a:lnTo>
                      <a:pt x="241241" y="718566"/>
                    </a:lnTo>
                    <a:lnTo>
                      <a:pt x="243426" y="717894"/>
                    </a:lnTo>
                    <a:lnTo>
                      <a:pt x="249142" y="722209"/>
                    </a:lnTo>
                    <a:lnTo>
                      <a:pt x="250599" y="723610"/>
                    </a:lnTo>
                    <a:lnTo>
                      <a:pt x="250599" y="725795"/>
                    </a:lnTo>
                    <a:lnTo>
                      <a:pt x="250599" y="728653"/>
                    </a:lnTo>
                    <a:lnTo>
                      <a:pt x="250599" y="730782"/>
                    </a:lnTo>
                    <a:lnTo>
                      <a:pt x="249142" y="732968"/>
                    </a:lnTo>
                    <a:lnTo>
                      <a:pt x="247012" y="735097"/>
                    </a:lnTo>
                    <a:lnTo>
                      <a:pt x="238383" y="740869"/>
                    </a:lnTo>
                    <a:lnTo>
                      <a:pt x="236926" y="742270"/>
                    </a:lnTo>
                    <a:lnTo>
                      <a:pt x="236253" y="744455"/>
                    </a:lnTo>
                    <a:lnTo>
                      <a:pt x="236253" y="746585"/>
                    </a:lnTo>
                    <a:lnTo>
                      <a:pt x="241969" y="752357"/>
                    </a:lnTo>
                    <a:lnTo>
                      <a:pt x="241969" y="754486"/>
                    </a:lnTo>
                    <a:lnTo>
                      <a:pt x="241241" y="757344"/>
                    </a:lnTo>
                    <a:lnTo>
                      <a:pt x="236253" y="768103"/>
                    </a:lnTo>
                    <a:lnTo>
                      <a:pt x="236253" y="773875"/>
                    </a:lnTo>
                    <a:lnTo>
                      <a:pt x="235525" y="776733"/>
                    </a:lnTo>
                    <a:lnTo>
                      <a:pt x="229753" y="783906"/>
                    </a:lnTo>
                    <a:lnTo>
                      <a:pt x="227623" y="795393"/>
                    </a:lnTo>
                    <a:lnTo>
                      <a:pt x="225438" y="798980"/>
                    </a:lnTo>
                    <a:lnTo>
                      <a:pt x="226167" y="798980"/>
                    </a:lnTo>
                    <a:lnTo>
                      <a:pt x="229753" y="798980"/>
                    </a:lnTo>
                    <a:lnTo>
                      <a:pt x="230481" y="796850"/>
                    </a:lnTo>
                    <a:lnTo>
                      <a:pt x="233339" y="794665"/>
                    </a:lnTo>
                    <a:lnTo>
                      <a:pt x="234068" y="791807"/>
                    </a:lnTo>
                    <a:lnTo>
                      <a:pt x="238383" y="788221"/>
                    </a:lnTo>
                    <a:lnTo>
                      <a:pt x="238383" y="788221"/>
                    </a:lnTo>
                    <a:lnTo>
                      <a:pt x="234068" y="791807"/>
                    </a:lnTo>
                    <a:lnTo>
                      <a:pt x="233339" y="794665"/>
                    </a:lnTo>
                    <a:lnTo>
                      <a:pt x="230481" y="796850"/>
                    </a:lnTo>
                    <a:lnTo>
                      <a:pt x="229753" y="798980"/>
                    </a:lnTo>
                    <a:lnTo>
                      <a:pt x="226167" y="798980"/>
                    </a:lnTo>
                    <a:lnTo>
                      <a:pt x="225438" y="798980"/>
                    </a:lnTo>
                    <a:lnTo>
                      <a:pt x="224037" y="801838"/>
                    </a:lnTo>
                    <a:lnTo>
                      <a:pt x="221852" y="802566"/>
                    </a:lnTo>
                    <a:lnTo>
                      <a:pt x="222580" y="804023"/>
                    </a:lnTo>
                    <a:lnTo>
                      <a:pt x="230481" y="809739"/>
                    </a:lnTo>
                    <a:lnTo>
                      <a:pt x="236253" y="816968"/>
                    </a:lnTo>
                    <a:lnTo>
                      <a:pt x="239111" y="821955"/>
                    </a:lnTo>
                    <a:lnTo>
                      <a:pt x="238383" y="825541"/>
                    </a:lnTo>
                    <a:lnTo>
                      <a:pt x="237654" y="827727"/>
                    </a:lnTo>
                    <a:lnTo>
                      <a:pt x="237654" y="829856"/>
                    </a:lnTo>
                    <a:lnTo>
                      <a:pt x="239111" y="831313"/>
                    </a:lnTo>
                    <a:lnTo>
                      <a:pt x="240512" y="833443"/>
                    </a:lnTo>
                    <a:lnTo>
                      <a:pt x="241241" y="834900"/>
                    </a:lnTo>
                    <a:lnTo>
                      <a:pt x="242698" y="837029"/>
                    </a:lnTo>
                    <a:lnTo>
                      <a:pt x="245555" y="841344"/>
                    </a:lnTo>
                    <a:lnTo>
                      <a:pt x="246284" y="842072"/>
                    </a:lnTo>
                    <a:lnTo>
                      <a:pt x="252000" y="843529"/>
                    </a:lnTo>
                    <a:lnTo>
                      <a:pt x="257772" y="845659"/>
                    </a:lnTo>
                    <a:lnTo>
                      <a:pt x="266401" y="847116"/>
                    </a:lnTo>
                    <a:lnTo>
                      <a:pt x="269259" y="846387"/>
                    </a:lnTo>
                    <a:lnTo>
                      <a:pt x="272117" y="846387"/>
                    </a:lnTo>
                    <a:lnTo>
                      <a:pt x="264216" y="857875"/>
                    </a:lnTo>
                    <a:lnTo>
                      <a:pt x="267802" y="859276"/>
                    </a:lnTo>
                    <a:lnTo>
                      <a:pt x="270548" y="861573"/>
                    </a:lnTo>
                    <a:lnTo>
                      <a:pt x="267802" y="859276"/>
                    </a:lnTo>
                    <a:lnTo>
                      <a:pt x="264216" y="857875"/>
                    </a:lnTo>
                    <a:lnTo>
                      <a:pt x="229024" y="907412"/>
                    </a:lnTo>
                    <a:lnTo>
                      <a:pt x="244827" y="977010"/>
                    </a:lnTo>
                    <a:lnTo>
                      <a:pt x="244827" y="978467"/>
                    </a:lnTo>
                    <a:lnTo>
                      <a:pt x="244154" y="979924"/>
                    </a:lnTo>
                    <a:lnTo>
                      <a:pt x="244827" y="983511"/>
                    </a:lnTo>
                    <a:lnTo>
                      <a:pt x="246284" y="987097"/>
                    </a:lnTo>
                    <a:lnTo>
                      <a:pt x="246284" y="989226"/>
                    </a:lnTo>
                    <a:lnTo>
                      <a:pt x="244154" y="997128"/>
                    </a:lnTo>
                    <a:lnTo>
                      <a:pt x="244154" y="999986"/>
                    </a:lnTo>
                    <a:lnTo>
                      <a:pt x="239840" y="1005029"/>
                    </a:lnTo>
                    <a:lnTo>
                      <a:pt x="239111" y="1005029"/>
                    </a:lnTo>
                    <a:lnTo>
                      <a:pt x="236926" y="1005029"/>
                    </a:lnTo>
                    <a:lnTo>
                      <a:pt x="231210" y="1009344"/>
                    </a:lnTo>
                    <a:lnTo>
                      <a:pt x="231210" y="1010745"/>
                    </a:lnTo>
                    <a:lnTo>
                      <a:pt x="229753" y="1012202"/>
                    </a:lnTo>
                    <a:lnTo>
                      <a:pt x="229024" y="1012930"/>
                    </a:lnTo>
                    <a:lnTo>
                      <a:pt x="229024" y="1015788"/>
                    </a:lnTo>
                    <a:lnTo>
                      <a:pt x="229024" y="1017245"/>
                    </a:lnTo>
                    <a:lnTo>
                      <a:pt x="228352" y="1018646"/>
                    </a:lnTo>
                    <a:lnTo>
                      <a:pt x="224037" y="1022232"/>
                    </a:lnTo>
                    <a:lnTo>
                      <a:pt x="223309" y="1027276"/>
                    </a:lnTo>
                    <a:lnTo>
                      <a:pt x="220451" y="1030862"/>
                    </a:lnTo>
                    <a:lnTo>
                      <a:pt x="218994" y="1033048"/>
                    </a:lnTo>
                    <a:lnTo>
                      <a:pt x="216136" y="1035905"/>
                    </a:lnTo>
                    <a:lnTo>
                      <a:pt x="217929" y="1036802"/>
                    </a:lnTo>
                    <a:lnTo>
                      <a:pt x="216136" y="1035905"/>
                    </a:lnTo>
                    <a:lnTo>
                      <a:pt x="215407" y="1036634"/>
                    </a:lnTo>
                    <a:lnTo>
                      <a:pt x="213278" y="1042350"/>
                    </a:lnTo>
                    <a:lnTo>
                      <a:pt x="208235" y="1046665"/>
                    </a:lnTo>
                    <a:lnTo>
                      <a:pt x="206778" y="1048122"/>
                    </a:lnTo>
                    <a:lnTo>
                      <a:pt x="206049" y="1049523"/>
                    </a:lnTo>
                    <a:lnTo>
                      <a:pt x="204648" y="1054566"/>
                    </a:lnTo>
                    <a:lnTo>
                      <a:pt x="204648" y="1056023"/>
                    </a:lnTo>
                    <a:lnTo>
                      <a:pt x="205377" y="1056695"/>
                    </a:lnTo>
                    <a:lnTo>
                      <a:pt x="206049" y="1057424"/>
                    </a:lnTo>
                    <a:lnTo>
                      <a:pt x="206778" y="1059609"/>
                    </a:lnTo>
                    <a:lnTo>
                      <a:pt x="207506" y="1069640"/>
                    </a:lnTo>
                    <a:lnTo>
                      <a:pt x="206778" y="1073226"/>
                    </a:lnTo>
                    <a:lnTo>
                      <a:pt x="206778" y="1074683"/>
                    </a:lnTo>
                    <a:lnTo>
                      <a:pt x="206049" y="1076813"/>
                    </a:lnTo>
                    <a:lnTo>
                      <a:pt x="204648" y="1081127"/>
                    </a:lnTo>
                    <a:lnTo>
                      <a:pt x="202463" y="1085442"/>
                    </a:lnTo>
                    <a:lnTo>
                      <a:pt x="201062" y="1088300"/>
                    </a:lnTo>
                    <a:lnTo>
                      <a:pt x="195290" y="1097659"/>
                    </a:lnTo>
                    <a:lnTo>
                      <a:pt x="190975" y="1104831"/>
                    </a:lnTo>
                    <a:lnTo>
                      <a:pt x="189574" y="1106232"/>
                    </a:lnTo>
                    <a:lnTo>
                      <a:pt x="189574" y="1108418"/>
                    </a:lnTo>
                    <a:lnTo>
                      <a:pt x="190303" y="1112004"/>
                    </a:lnTo>
                    <a:lnTo>
                      <a:pt x="191704" y="1114862"/>
                    </a:lnTo>
                    <a:lnTo>
                      <a:pt x="190975" y="1116319"/>
                    </a:lnTo>
                    <a:lnTo>
                      <a:pt x="190303" y="1120578"/>
                    </a:lnTo>
                    <a:lnTo>
                      <a:pt x="188846" y="1122035"/>
                    </a:lnTo>
                    <a:lnTo>
                      <a:pt x="188117" y="1124220"/>
                    </a:lnTo>
                    <a:lnTo>
                      <a:pt x="189574" y="1128479"/>
                    </a:lnTo>
                    <a:lnTo>
                      <a:pt x="189574" y="1132065"/>
                    </a:lnTo>
                    <a:lnTo>
                      <a:pt x="199605" y="1131393"/>
                    </a:lnTo>
                    <a:lnTo>
                      <a:pt x="203920" y="1130664"/>
                    </a:lnTo>
                    <a:lnTo>
                      <a:pt x="208235" y="1131393"/>
                    </a:lnTo>
                    <a:lnTo>
                      <a:pt x="211821" y="1133522"/>
                    </a:lnTo>
                    <a:lnTo>
                      <a:pt x="213950" y="1133522"/>
                    </a:lnTo>
                    <a:lnTo>
                      <a:pt x="219722" y="1134251"/>
                    </a:lnTo>
                    <a:lnTo>
                      <a:pt x="223309" y="1135652"/>
                    </a:lnTo>
                    <a:lnTo>
                      <a:pt x="231210" y="1142881"/>
                    </a:lnTo>
                    <a:lnTo>
                      <a:pt x="235525" y="1144282"/>
                    </a:lnTo>
                    <a:lnTo>
                      <a:pt x="239111" y="1147139"/>
                    </a:lnTo>
                    <a:lnTo>
                      <a:pt x="241969" y="1146467"/>
                    </a:lnTo>
                    <a:lnTo>
                      <a:pt x="243426" y="1143553"/>
                    </a:lnTo>
                    <a:lnTo>
                      <a:pt x="244827" y="1142881"/>
                    </a:lnTo>
                    <a:lnTo>
                      <a:pt x="247012" y="1142152"/>
                    </a:lnTo>
                    <a:lnTo>
                      <a:pt x="256315" y="1143553"/>
                    </a:lnTo>
                    <a:lnTo>
                      <a:pt x="259229" y="1142881"/>
                    </a:lnTo>
                    <a:lnTo>
                      <a:pt x="263487" y="1141424"/>
                    </a:lnTo>
                    <a:lnTo>
                      <a:pt x="267802" y="1140695"/>
                    </a:lnTo>
                    <a:lnTo>
                      <a:pt x="269259" y="1141424"/>
                    </a:lnTo>
                    <a:lnTo>
                      <a:pt x="270716" y="1139967"/>
                    </a:lnTo>
                    <a:lnTo>
                      <a:pt x="272846" y="1140695"/>
                    </a:lnTo>
                    <a:lnTo>
                      <a:pt x="281475" y="1138566"/>
                    </a:lnTo>
                    <a:lnTo>
                      <a:pt x="285790" y="1138566"/>
                    </a:lnTo>
                    <a:lnTo>
                      <a:pt x="288648" y="1138566"/>
                    </a:lnTo>
                    <a:lnTo>
                      <a:pt x="299407" y="1137837"/>
                    </a:lnTo>
                    <a:lnTo>
                      <a:pt x="313753" y="1130664"/>
                    </a:lnTo>
                    <a:lnTo>
                      <a:pt x="318068" y="1129208"/>
                    </a:lnTo>
                    <a:lnTo>
                      <a:pt x="322383" y="1127078"/>
                    </a:lnTo>
                    <a:lnTo>
                      <a:pt x="328154" y="1124893"/>
                    </a:lnTo>
                    <a:lnTo>
                      <a:pt x="330284" y="1124220"/>
                    </a:lnTo>
                    <a:lnTo>
                      <a:pt x="333142" y="1121306"/>
                    </a:lnTo>
                    <a:lnTo>
                      <a:pt x="354716" y="1123492"/>
                    </a:lnTo>
                    <a:lnTo>
                      <a:pt x="435802" y="1132794"/>
                    </a:lnTo>
                    <a:lnTo>
                      <a:pt x="437259" y="1132065"/>
                    </a:lnTo>
                    <a:lnTo>
                      <a:pt x="437987" y="1132065"/>
                    </a:lnTo>
                    <a:lnTo>
                      <a:pt x="440845" y="1132794"/>
                    </a:lnTo>
                    <a:lnTo>
                      <a:pt x="442302" y="1133522"/>
                    </a:lnTo>
                    <a:lnTo>
                      <a:pt x="443703" y="1133522"/>
                    </a:lnTo>
                    <a:lnTo>
                      <a:pt x="447290" y="1133522"/>
                    </a:lnTo>
                    <a:lnTo>
                      <a:pt x="450204" y="1134251"/>
                    </a:lnTo>
                    <a:lnTo>
                      <a:pt x="452333" y="1133522"/>
                    </a:lnTo>
                    <a:lnTo>
                      <a:pt x="455919" y="1134251"/>
                    </a:lnTo>
                    <a:lnTo>
                      <a:pt x="460234" y="1133522"/>
                    </a:lnTo>
                    <a:lnTo>
                      <a:pt x="462364" y="1134979"/>
                    </a:lnTo>
                    <a:lnTo>
                      <a:pt x="464549" y="1134251"/>
                    </a:lnTo>
                    <a:lnTo>
                      <a:pt x="467407" y="1135652"/>
                    </a:lnTo>
                    <a:lnTo>
                      <a:pt x="472450" y="1132794"/>
                    </a:lnTo>
                    <a:lnTo>
                      <a:pt x="475308" y="1131393"/>
                    </a:lnTo>
                    <a:lnTo>
                      <a:pt x="477494" y="1130664"/>
                    </a:lnTo>
                    <a:lnTo>
                      <a:pt x="479623" y="1129936"/>
                    </a:lnTo>
                    <a:lnTo>
                      <a:pt x="481080" y="1129936"/>
                    </a:lnTo>
                    <a:lnTo>
                      <a:pt x="483210" y="1128479"/>
                    </a:lnTo>
                    <a:lnTo>
                      <a:pt x="484667" y="1129208"/>
                    </a:lnTo>
                    <a:lnTo>
                      <a:pt x="487524" y="1129936"/>
                    </a:lnTo>
                    <a:lnTo>
                      <a:pt x="488253" y="1129936"/>
                    </a:lnTo>
                    <a:lnTo>
                      <a:pt x="488981" y="1129936"/>
                    </a:lnTo>
                    <a:lnTo>
                      <a:pt x="490382" y="1127807"/>
                    </a:lnTo>
                    <a:lnTo>
                      <a:pt x="493240" y="1129936"/>
                    </a:lnTo>
                    <a:lnTo>
                      <a:pt x="494697" y="1129936"/>
                    </a:lnTo>
                    <a:lnTo>
                      <a:pt x="496154" y="1129208"/>
                    </a:lnTo>
                    <a:lnTo>
                      <a:pt x="498284" y="1129936"/>
                    </a:lnTo>
                    <a:lnTo>
                      <a:pt x="501142" y="1129208"/>
                    </a:lnTo>
                    <a:lnTo>
                      <a:pt x="502598" y="1127807"/>
                    </a:lnTo>
                    <a:lnTo>
                      <a:pt x="511228" y="1126350"/>
                    </a:lnTo>
                    <a:lnTo>
                      <a:pt x="516216" y="1123492"/>
                    </a:lnTo>
                    <a:lnTo>
                      <a:pt x="520530" y="1123492"/>
                    </a:lnTo>
                    <a:lnTo>
                      <a:pt x="522716" y="1122763"/>
                    </a:lnTo>
                    <a:lnTo>
                      <a:pt x="528432" y="1122763"/>
                    </a:lnTo>
                    <a:lnTo>
                      <a:pt x="529889" y="1119177"/>
                    </a:lnTo>
                    <a:lnTo>
                      <a:pt x="533475" y="1114862"/>
                    </a:lnTo>
                    <a:lnTo>
                      <a:pt x="534932" y="1113405"/>
                    </a:lnTo>
                    <a:lnTo>
                      <a:pt x="537061" y="1112733"/>
                    </a:lnTo>
                    <a:lnTo>
                      <a:pt x="539191" y="1111276"/>
                    </a:lnTo>
                    <a:lnTo>
                      <a:pt x="541376" y="1109146"/>
                    </a:lnTo>
                    <a:lnTo>
                      <a:pt x="541376" y="1108418"/>
                    </a:lnTo>
                    <a:lnTo>
                      <a:pt x="542105" y="1106961"/>
                    </a:lnTo>
                    <a:lnTo>
                      <a:pt x="542777" y="1104831"/>
                    </a:lnTo>
                    <a:lnTo>
                      <a:pt x="542777" y="1101245"/>
                    </a:lnTo>
                    <a:lnTo>
                      <a:pt x="543506" y="1098331"/>
                    </a:lnTo>
                    <a:lnTo>
                      <a:pt x="544963" y="1095473"/>
                    </a:lnTo>
                    <a:lnTo>
                      <a:pt x="547092" y="1093344"/>
                    </a:lnTo>
                    <a:lnTo>
                      <a:pt x="548549" y="1091158"/>
                    </a:lnTo>
                    <a:lnTo>
                      <a:pt x="550006" y="1089757"/>
                    </a:lnTo>
                    <a:lnTo>
                      <a:pt x="551407" y="1088300"/>
                    </a:lnTo>
                    <a:lnTo>
                      <a:pt x="553592" y="1086843"/>
                    </a:lnTo>
                    <a:lnTo>
                      <a:pt x="558580" y="1088300"/>
                    </a:lnTo>
                    <a:lnTo>
                      <a:pt x="558580" y="1088300"/>
                    </a:lnTo>
                    <a:lnTo>
                      <a:pt x="569395" y="1095473"/>
                    </a:lnTo>
                    <a:lnTo>
                      <a:pt x="577240" y="1101245"/>
                    </a:lnTo>
                    <a:lnTo>
                      <a:pt x="616746" y="1127807"/>
                    </a:lnTo>
                    <a:lnTo>
                      <a:pt x="633277" y="1139294"/>
                    </a:lnTo>
                    <a:lnTo>
                      <a:pt x="641907" y="1145738"/>
                    </a:lnTo>
                    <a:lnTo>
                      <a:pt x="644037" y="1145010"/>
                    </a:lnTo>
                    <a:lnTo>
                      <a:pt x="645494" y="1143553"/>
                    </a:lnTo>
                    <a:lnTo>
                      <a:pt x="646895" y="1141424"/>
                    </a:lnTo>
                    <a:lnTo>
                      <a:pt x="645494" y="1139967"/>
                    </a:lnTo>
                    <a:lnTo>
                      <a:pt x="645494" y="1137109"/>
                    </a:lnTo>
                    <a:lnTo>
                      <a:pt x="648352" y="1134251"/>
                    </a:lnTo>
                    <a:lnTo>
                      <a:pt x="649752" y="1131393"/>
                    </a:lnTo>
                    <a:lnTo>
                      <a:pt x="650481" y="1130664"/>
                    </a:lnTo>
                    <a:lnTo>
                      <a:pt x="651938" y="1124220"/>
                    </a:lnTo>
                    <a:lnTo>
                      <a:pt x="651938" y="1119177"/>
                    </a:lnTo>
                    <a:lnTo>
                      <a:pt x="652666" y="1118448"/>
                    </a:lnTo>
                    <a:lnTo>
                      <a:pt x="653395" y="1115590"/>
                    </a:lnTo>
                    <a:lnTo>
                      <a:pt x="654796" y="1114134"/>
                    </a:lnTo>
                    <a:lnTo>
                      <a:pt x="656981" y="1111276"/>
                    </a:lnTo>
                    <a:lnTo>
                      <a:pt x="659839" y="1107689"/>
                    </a:lnTo>
                    <a:lnTo>
                      <a:pt x="664154" y="1104831"/>
                    </a:lnTo>
                    <a:lnTo>
                      <a:pt x="665555" y="1101245"/>
                    </a:lnTo>
                    <a:lnTo>
                      <a:pt x="667740" y="1098331"/>
                    </a:lnTo>
                    <a:lnTo>
                      <a:pt x="668469" y="1096930"/>
                    </a:lnTo>
                    <a:lnTo>
                      <a:pt x="666283" y="1091887"/>
                    </a:lnTo>
                    <a:lnTo>
                      <a:pt x="667012" y="1091887"/>
                    </a:lnTo>
                    <a:lnTo>
                      <a:pt x="669141" y="1093344"/>
                    </a:lnTo>
                    <a:lnTo>
                      <a:pt x="671327" y="1099059"/>
                    </a:lnTo>
                    <a:lnTo>
                      <a:pt x="671327" y="1101245"/>
                    </a:lnTo>
                    <a:lnTo>
                      <a:pt x="670598" y="1102646"/>
                    </a:lnTo>
                    <a:lnTo>
                      <a:pt x="674913" y="1105504"/>
                    </a:lnTo>
                    <a:lnTo>
                      <a:pt x="677043" y="1109146"/>
                    </a:lnTo>
                    <a:lnTo>
                      <a:pt x="679228" y="1116319"/>
                    </a:lnTo>
                    <a:lnTo>
                      <a:pt x="683543" y="1121306"/>
                    </a:lnTo>
                    <a:lnTo>
                      <a:pt x="685672" y="1125621"/>
                    </a:lnTo>
                    <a:lnTo>
                      <a:pt x="687858" y="1125621"/>
                    </a:lnTo>
                    <a:lnTo>
                      <a:pt x="689987" y="1127078"/>
                    </a:lnTo>
                    <a:lnTo>
                      <a:pt x="689987" y="1129936"/>
                    </a:lnTo>
                    <a:lnTo>
                      <a:pt x="690716" y="1132794"/>
                    </a:lnTo>
                    <a:lnTo>
                      <a:pt x="691444" y="1134251"/>
                    </a:lnTo>
                    <a:lnTo>
                      <a:pt x="694302" y="1136380"/>
                    </a:lnTo>
                    <a:lnTo>
                      <a:pt x="695703" y="1139967"/>
                    </a:lnTo>
                    <a:lnTo>
                      <a:pt x="695703" y="1142881"/>
                    </a:lnTo>
                    <a:lnTo>
                      <a:pt x="695703" y="1144282"/>
                    </a:lnTo>
                    <a:lnTo>
                      <a:pt x="698617" y="1146467"/>
                    </a:lnTo>
                    <a:lnTo>
                      <a:pt x="700018" y="1150053"/>
                    </a:lnTo>
                    <a:lnTo>
                      <a:pt x="700746" y="1151454"/>
                    </a:lnTo>
                    <a:lnTo>
                      <a:pt x="700018" y="1155769"/>
                    </a:lnTo>
                    <a:lnTo>
                      <a:pt x="702203" y="1162942"/>
                    </a:lnTo>
                    <a:lnTo>
                      <a:pt x="702203" y="1166528"/>
                    </a:lnTo>
                    <a:lnTo>
                      <a:pt x="704333" y="1170843"/>
                    </a:lnTo>
                    <a:lnTo>
                      <a:pt x="707919" y="1174430"/>
                    </a:lnTo>
                    <a:lnTo>
                      <a:pt x="708648" y="1175887"/>
                    </a:lnTo>
                    <a:lnTo>
                      <a:pt x="709376" y="1180930"/>
                    </a:lnTo>
                    <a:lnTo>
                      <a:pt x="710105" y="1183059"/>
                    </a:lnTo>
                    <a:lnTo>
                      <a:pt x="711506" y="1184516"/>
                    </a:lnTo>
                    <a:lnTo>
                      <a:pt x="720135" y="1190961"/>
                    </a:lnTo>
                    <a:lnTo>
                      <a:pt x="720864" y="1191689"/>
                    </a:lnTo>
                    <a:lnTo>
                      <a:pt x="721592" y="1193090"/>
                    </a:lnTo>
                    <a:lnTo>
                      <a:pt x="722993" y="1198133"/>
                    </a:lnTo>
                    <a:lnTo>
                      <a:pt x="725179" y="1198862"/>
                    </a:lnTo>
                    <a:lnTo>
                      <a:pt x="725907" y="1200263"/>
                    </a:lnTo>
                    <a:lnTo>
                      <a:pt x="725907" y="1203177"/>
                    </a:lnTo>
                    <a:lnTo>
                      <a:pt x="725907" y="1203849"/>
                    </a:lnTo>
                    <a:lnTo>
                      <a:pt x="730166" y="1209621"/>
                    </a:lnTo>
                    <a:lnTo>
                      <a:pt x="731623" y="1210349"/>
                    </a:lnTo>
                    <a:lnTo>
                      <a:pt x="734481" y="1211750"/>
                    </a:lnTo>
                    <a:lnTo>
                      <a:pt x="736666" y="1213936"/>
                    </a:lnTo>
                    <a:lnTo>
                      <a:pt x="742382" y="1216065"/>
                    </a:lnTo>
                    <a:lnTo>
                      <a:pt x="748154" y="1216794"/>
                    </a:lnTo>
                    <a:lnTo>
                      <a:pt x="750283" y="1221109"/>
                    </a:lnTo>
                    <a:lnTo>
                      <a:pt x="751012" y="1221109"/>
                    </a:lnTo>
                    <a:lnTo>
                      <a:pt x="751740" y="1221109"/>
                    </a:lnTo>
                    <a:lnTo>
                      <a:pt x="753141" y="1220380"/>
                    </a:lnTo>
                    <a:lnTo>
                      <a:pt x="756055" y="1217522"/>
                    </a:lnTo>
                    <a:lnTo>
                      <a:pt x="756055" y="1215337"/>
                    </a:lnTo>
                    <a:lnTo>
                      <a:pt x="756055" y="1213936"/>
                    </a:lnTo>
                    <a:lnTo>
                      <a:pt x="756055" y="1212479"/>
                    </a:lnTo>
                    <a:lnTo>
                      <a:pt x="754598" y="1210349"/>
                    </a:lnTo>
                    <a:lnTo>
                      <a:pt x="753870" y="1207492"/>
                    </a:lnTo>
                    <a:lnTo>
                      <a:pt x="753141" y="1206035"/>
                    </a:lnTo>
                    <a:lnTo>
                      <a:pt x="751740" y="1202448"/>
                    </a:lnTo>
                    <a:lnTo>
                      <a:pt x="751012" y="1200263"/>
                    </a:lnTo>
                    <a:lnTo>
                      <a:pt x="750283" y="1198133"/>
                    </a:lnTo>
                    <a:lnTo>
                      <a:pt x="748882" y="1196004"/>
                    </a:lnTo>
                    <a:lnTo>
                      <a:pt x="747425" y="1194547"/>
                    </a:lnTo>
                    <a:lnTo>
                      <a:pt x="746697" y="1193090"/>
                    </a:lnTo>
                    <a:lnTo>
                      <a:pt x="745968" y="1191689"/>
                    </a:lnTo>
                    <a:lnTo>
                      <a:pt x="746697" y="1190232"/>
                    </a:lnTo>
                    <a:lnTo>
                      <a:pt x="747425" y="1188775"/>
                    </a:lnTo>
                    <a:lnTo>
                      <a:pt x="749555" y="1184516"/>
                    </a:lnTo>
                    <a:lnTo>
                      <a:pt x="751012" y="1182331"/>
                    </a:lnTo>
                    <a:lnTo>
                      <a:pt x="753141" y="1179473"/>
                    </a:lnTo>
                    <a:lnTo>
                      <a:pt x="753870" y="1178016"/>
                    </a:lnTo>
                    <a:lnTo>
                      <a:pt x="754598" y="1177344"/>
                    </a:lnTo>
                    <a:lnTo>
                      <a:pt x="754598" y="1174430"/>
                    </a:lnTo>
                    <a:lnTo>
                      <a:pt x="753870" y="1172300"/>
                    </a:lnTo>
                    <a:lnTo>
                      <a:pt x="753870" y="1171572"/>
                    </a:lnTo>
                    <a:lnTo>
                      <a:pt x="755327" y="1170115"/>
                    </a:lnTo>
                    <a:lnTo>
                      <a:pt x="756784" y="1169442"/>
                    </a:lnTo>
                    <a:lnTo>
                      <a:pt x="759642" y="1167257"/>
                    </a:lnTo>
                    <a:lnTo>
                      <a:pt x="761042" y="1166528"/>
                    </a:lnTo>
                    <a:lnTo>
                      <a:pt x="761771" y="1165856"/>
                    </a:lnTo>
                    <a:lnTo>
                      <a:pt x="760370" y="1165127"/>
                    </a:lnTo>
                    <a:lnTo>
                      <a:pt x="759642" y="1163670"/>
                    </a:lnTo>
                    <a:lnTo>
                      <a:pt x="758913" y="1162942"/>
                    </a:lnTo>
                    <a:lnTo>
                      <a:pt x="758913" y="1161541"/>
                    </a:lnTo>
                    <a:lnTo>
                      <a:pt x="760370" y="1160084"/>
                    </a:lnTo>
                    <a:lnTo>
                      <a:pt x="760370" y="1159355"/>
                    </a:lnTo>
                    <a:lnTo>
                      <a:pt x="760370" y="1155041"/>
                    </a:lnTo>
                    <a:lnTo>
                      <a:pt x="760370" y="1153640"/>
                    </a:lnTo>
                    <a:lnTo>
                      <a:pt x="761771" y="1152183"/>
                    </a:lnTo>
                    <a:lnTo>
                      <a:pt x="762499" y="1152183"/>
                    </a:lnTo>
                    <a:lnTo>
                      <a:pt x="764629" y="1151454"/>
                    </a:lnTo>
                    <a:lnTo>
                      <a:pt x="764629" y="1150053"/>
                    </a:lnTo>
                    <a:lnTo>
                      <a:pt x="764629" y="1149325"/>
                    </a:lnTo>
                    <a:lnTo>
                      <a:pt x="763956" y="1148596"/>
                    </a:lnTo>
                    <a:lnTo>
                      <a:pt x="763228" y="1147139"/>
                    </a:lnTo>
                    <a:lnTo>
                      <a:pt x="761042" y="1144282"/>
                    </a:lnTo>
                    <a:lnTo>
                      <a:pt x="760370" y="1142881"/>
                    </a:lnTo>
                    <a:lnTo>
                      <a:pt x="759642" y="1138566"/>
                    </a:lnTo>
                    <a:lnTo>
                      <a:pt x="759642" y="1137109"/>
                    </a:lnTo>
                    <a:lnTo>
                      <a:pt x="761042" y="1134251"/>
                    </a:lnTo>
                    <a:lnTo>
                      <a:pt x="762499" y="1133522"/>
                    </a:lnTo>
                    <a:lnTo>
                      <a:pt x="765357" y="1131393"/>
                    </a:lnTo>
                    <a:lnTo>
                      <a:pt x="766086" y="1129936"/>
                    </a:lnTo>
                    <a:lnTo>
                      <a:pt x="768271" y="1127807"/>
                    </a:lnTo>
                    <a:lnTo>
                      <a:pt x="771129" y="1124893"/>
                    </a:lnTo>
                    <a:lnTo>
                      <a:pt x="776117" y="1121306"/>
                    </a:lnTo>
                    <a:lnTo>
                      <a:pt x="778302" y="1119177"/>
                    </a:lnTo>
                    <a:lnTo>
                      <a:pt x="779030" y="1116991"/>
                    </a:lnTo>
                    <a:lnTo>
                      <a:pt x="781160" y="1114134"/>
                    </a:lnTo>
                    <a:lnTo>
                      <a:pt x="784746" y="1109146"/>
                    </a:lnTo>
                    <a:lnTo>
                      <a:pt x="787604" y="1105504"/>
                    </a:lnTo>
                    <a:lnTo>
                      <a:pt x="789061" y="1104103"/>
                    </a:lnTo>
                    <a:lnTo>
                      <a:pt x="789061" y="1102646"/>
                    </a:lnTo>
                    <a:lnTo>
                      <a:pt x="789790" y="1100516"/>
                    </a:lnTo>
                    <a:lnTo>
                      <a:pt x="789790" y="1099788"/>
                    </a:lnTo>
                    <a:lnTo>
                      <a:pt x="789061" y="1098331"/>
                    </a:lnTo>
                    <a:lnTo>
                      <a:pt x="788333" y="1096930"/>
                    </a:lnTo>
                    <a:lnTo>
                      <a:pt x="787604" y="1096930"/>
                    </a:lnTo>
                    <a:lnTo>
                      <a:pt x="786932" y="1096930"/>
                    </a:lnTo>
                    <a:lnTo>
                      <a:pt x="784746" y="1096202"/>
                    </a:lnTo>
                    <a:lnTo>
                      <a:pt x="784018" y="1095473"/>
                    </a:lnTo>
                    <a:lnTo>
                      <a:pt x="782617" y="1094016"/>
                    </a:lnTo>
                    <a:lnTo>
                      <a:pt x="781888" y="1093344"/>
                    </a:lnTo>
                    <a:lnTo>
                      <a:pt x="779759" y="1088300"/>
                    </a:lnTo>
                    <a:lnTo>
                      <a:pt x="779030" y="1086171"/>
                    </a:lnTo>
                    <a:lnTo>
                      <a:pt x="778302" y="1083985"/>
                    </a:lnTo>
                    <a:lnTo>
                      <a:pt x="779030" y="1083257"/>
                    </a:lnTo>
                    <a:lnTo>
                      <a:pt x="779030" y="1081856"/>
                    </a:lnTo>
                    <a:lnTo>
                      <a:pt x="779759" y="1078942"/>
                    </a:lnTo>
                    <a:lnTo>
                      <a:pt x="780431" y="1077541"/>
                    </a:lnTo>
                    <a:lnTo>
                      <a:pt x="781160" y="1076813"/>
                    </a:lnTo>
                    <a:lnTo>
                      <a:pt x="781888" y="1075356"/>
                    </a:lnTo>
                    <a:lnTo>
                      <a:pt x="782617" y="1073955"/>
                    </a:lnTo>
                    <a:lnTo>
                      <a:pt x="782617" y="1071097"/>
                    </a:lnTo>
                    <a:lnTo>
                      <a:pt x="782617" y="1068911"/>
                    </a:lnTo>
                    <a:lnTo>
                      <a:pt x="782617" y="1067454"/>
                    </a:lnTo>
                    <a:lnTo>
                      <a:pt x="782617" y="1066782"/>
                    </a:lnTo>
                    <a:lnTo>
                      <a:pt x="784018" y="1065325"/>
                    </a:lnTo>
                    <a:lnTo>
                      <a:pt x="786932" y="1064597"/>
                    </a:lnTo>
                    <a:lnTo>
                      <a:pt x="789061" y="1064597"/>
                    </a:lnTo>
                    <a:lnTo>
                      <a:pt x="790518" y="1063868"/>
                    </a:lnTo>
                    <a:lnTo>
                      <a:pt x="791247" y="1062467"/>
                    </a:lnTo>
                    <a:lnTo>
                      <a:pt x="791247" y="1061739"/>
                    </a:lnTo>
                    <a:lnTo>
                      <a:pt x="790518" y="1059609"/>
                    </a:lnTo>
                    <a:lnTo>
                      <a:pt x="789061" y="1055294"/>
                    </a:lnTo>
                    <a:lnTo>
                      <a:pt x="789061" y="1053837"/>
                    </a:lnTo>
                    <a:lnTo>
                      <a:pt x="789790" y="1053109"/>
                    </a:lnTo>
                    <a:lnTo>
                      <a:pt x="789790" y="1051708"/>
                    </a:lnTo>
                    <a:lnTo>
                      <a:pt x="789790" y="1050251"/>
                    </a:lnTo>
                    <a:lnTo>
                      <a:pt x="792647" y="1049523"/>
                    </a:lnTo>
                    <a:lnTo>
                      <a:pt x="793376" y="1048122"/>
                    </a:lnTo>
                    <a:lnTo>
                      <a:pt x="792647" y="1047393"/>
                    </a:lnTo>
                    <a:lnTo>
                      <a:pt x="792647" y="1045208"/>
                    </a:lnTo>
                    <a:lnTo>
                      <a:pt x="793376" y="1045208"/>
                    </a:lnTo>
                    <a:lnTo>
                      <a:pt x="794105" y="1043807"/>
                    </a:lnTo>
                    <a:lnTo>
                      <a:pt x="796234" y="1041621"/>
                    </a:lnTo>
                    <a:lnTo>
                      <a:pt x="798419" y="1038035"/>
                    </a:lnTo>
                    <a:lnTo>
                      <a:pt x="801277" y="1035177"/>
                    </a:lnTo>
                    <a:lnTo>
                      <a:pt x="806993" y="1032319"/>
                    </a:lnTo>
                    <a:lnTo>
                      <a:pt x="809907" y="1030862"/>
                    </a:lnTo>
                    <a:lnTo>
                      <a:pt x="812765" y="1028733"/>
                    </a:lnTo>
                    <a:lnTo>
                      <a:pt x="814222" y="1027276"/>
                    </a:lnTo>
                    <a:lnTo>
                      <a:pt x="817808" y="1024418"/>
                    </a:lnTo>
                    <a:lnTo>
                      <a:pt x="818481" y="1022961"/>
                    </a:lnTo>
                    <a:lnTo>
                      <a:pt x="819209" y="1022232"/>
                    </a:lnTo>
                    <a:lnTo>
                      <a:pt x="819938" y="1019374"/>
                    </a:lnTo>
                    <a:lnTo>
                      <a:pt x="819938" y="1017245"/>
                    </a:lnTo>
                    <a:lnTo>
                      <a:pt x="819938" y="1015059"/>
                    </a:lnTo>
                    <a:lnTo>
                      <a:pt x="819938" y="1013658"/>
                    </a:lnTo>
                    <a:lnTo>
                      <a:pt x="819209" y="1010745"/>
                    </a:lnTo>
                    <a:lnTo>
                      <a:pt x="819209" y="1008615"/>
                    </a:lnTo>
                    <a:lnTo>
                      <a:pt x="819938" y="1007158"/>
                    </a:lnTo>
                    <a:lnTo>
                      <a:pt x="819938" y="1005757"/>
                    </a:lnTo>
                    <a:lnTo>
                      <a:pt x="821395" y="1003572"/>
                    </a:lnTo>
                    <a:lnTo>
                      <a:pt x="822796" y="1000714"/>
                    </a:lnTo>
                    <a:lnTo>
                      <a:pt x="824253" y="998585"/>
                    </a:lnTo>
                    <a:lnTo>
                      <a:pt x="824981" y="997856"/>
                    </a:lnTo>
                    <a:lnTo>
                      <a:pt x="827110" y="995671"/>
                    </a:lnTo>
                    <a:lnTo>
                      <a:pt x="829296" y="994998"/>
                    </a:lnTo>
                    <a:lnTo>
                      <a:pt x="837870" y="994998"/>
                    </a:lnTo>
                    <a:lnTo>
                      <a:pt x="840784" y="994270"/>
                    </a:lnTo>
                    <a:lnTo>
                      <a:pt x="842185" y="993541"/>
                    </a:lnTo>
                    <a:lnTo>
                      <a:pt x="842913" y="992813"/>
                    </a:lnTo>
                    <a:lnTo>
                      <a:pt x="845042" y="990683"/>
                    </a:lnTo>
                    <a:lnTo>
                      <a:pt x="846499" y="989955"/>
                    </a:lnTo>
                    <a:lnTo>
                      <a:pt x="846499" y="988498"/>
                    </a:lnTo>
                    <a:lnTo>
                      <a:pt x="847228" y="983511"/>
                    </a:lnTo>
                    <a:lnTo>
                      <a:pt x="847228" y="980597"/>
                    </a:lnTo>
                    <a:lnTo>
                      <a:pt x="847956" y="977739"/>
                    </a:lnTo>
                    <a:lnTo>
                      <a:pt x="848685" y="976282"/>
                    </a:lnTo>
                    <a:lnTo>
                      <a:pt x="849357" y="974881"/>
                    </a:lnTo>
                    <a:lnTo>
                      <a:pt x="850086" y="973424"/>
                    </a:lnTo>
                    <a:lnTo>
                      <a:pt x="850814" y="972695"/>
                    </a:lnTo>
                    <a:lnTo>
                      <a:pt x="850814" y="971294"/>
                    </a:lnTo>
                    <a:lnTo>
                      <a:pt x="852271" y="969109"/>
                    </a:lnTo>
                    <a:lnTo>
                      <a:pt x="852944" y="968437"/>
                    </a:lnTo>
                    <a:lnTo>
                      <a:pt x="853672" y="967708"/>
                    </a:lnTo>
                    <a:lnTo>
                      <a:pt x="855129" y="966980"/>
                    </a:lnTo>
                    <a:lnTo>
                      <a:pt x="861573" y="963393"/>
                    </a:lnTo>
                    <a:lnTo>
                      <a:pt x="840784" y="968437"/>
                    </a:lnTo>
                    <a:lnTo>
                      <a:pt x="834563" y="969837"/>
                    </a:lnTo>
                    <a:lnTo>
                      <a:pt x="840784" y="968437"/>
                    </a:lnTo>
                    <a:lnTo>
                      <a:pt x="861573" y="963393"/>
                    </a:lnTo>
                    <a:lnTo>
                      <a:pt x="864431" y="959807"/>
                    </a:lnTo>
                    <a:lnTo>
                      <a:pt x="865160" y="957621"/>
                    </a:lnTo>
                    <a:lnTo>
                      <a:pt x="865888" y="956220"/>
                    </a:lnTo>
                    <a:lnTo>
                      <a:pt x="866617" y="954763"/>
                    </a:lnTo>
                    <a:lnTo>
                      <a:pt x="868018" y="953362"/>
                    </a:lnTo>
                    <a:lnTo>
                      <a:pt x="870932" y="944733"/>
                    </a:lnTo>
                    <a:lnTo>
                      <a:pt x="872333" y="943276"/>
                    </a:lnTo>
                    <a:lnTo>
                      <a:pt x="873061" y="941875"/>
                    </a:lnTo>
                    <a:lnTo>
                      <a:pt x="876647" y="938961"/>
                    </a:lnTo>
                    <a:lnTo>
                      <a:pt x="890993" y="929659"/>
                    </a:lnTo>
                    <a:lnTo>
                      <a:pt x="896765" y="925344"/>
                    </a:lnTo>
                    <a:lnTo>
                      <a:pt x="898894" y="924615"/>
                    </a:lnTo>
                    <a:lnTo>
                      <a:pt x="898894" y="923887"/>
                    </a:lnTo>
                    <a:lnTo>
                      <a:pt x="898894" y="922486"/>
                    </a:lnTo>
                    <a:close/>
                  </a:path>
                </a:pathLst>
              </a:custGeom>
              <a:grpFill/>
              <a:ln w="559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pt-BR" sz="27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13" name="Forma Livre: Forma 112">
                <a:extLst>
                  <a:ext uri="{FF2B5EF4-FFF2-40B4-BE49-F238E27FC236}">
                    <a16:creationId xmlns:a16="http://schemas.microsoft.com/office/drawing/2014/main" id="{2724DDD5-5129-4606-AA14-5097DE8B5F2F}"/>
                  </a:ext>
                </a:extLst>
              </p:cNvPr>
              <p:cNvSpPr/>
              <p:nvPr/>
            </p:nvSpPr>
            <p:spPr>
              <a:xfrm>
                <a:off x="7026607" y="1679980"/>
                <a:ext cx="919613" cy="1241733"/>
              </a:xfrm>
              <a:custGeom>
                <a:avLst/>
                <a:gdLst>
                  <a:gd name="connsiteX0" fmla="*/ 761924 w 919613"/>
                  <a:gd name="connsiteY0" fmla="*/ 1241733 h 1241733"/>
                  <a:gd name="connsiteX1" fmla="*/ 760467 w 919613"/>
                  <a:gd name="connsiteY1" fmla="*/ 1241733 h 1241733"/>
                  <a:gd name="connsiteX2" fmla="*/ 751558 w 919613"/>
                  <a:gd name="connsiteY2" fmla="*/ 1236690 h 1241733"/>
                  <a:gd name="connsiteX3" fmla="*/ 751277 w 919613"/>
                  <a:gd name="connsiteY3" fmla="*/ 1236634 h 1241733"/>
                  <a:gd name="connsiteX4" fmla="*/ 748924 w 919613"/>
                  <a:gd name="connsiteY4" fmla="*/ 1236074 h 1241733"/>
                  <a:gd name="connsiteX5" fmla="*/ 743208 w 919613"/>
                  <a:gd name="connsiteY5" fmla="*/ 1233944 h 1241733"/>
                  <a:gd name="connsiteX6" fmla="*/ 739510 w 919613"/>
                  <a:gd name="connsiteY6" fmla="*/ 1231591 h 1241733"/>
                  <a:gd name="connsiteX7" fmla="*/ 738557 w 919613"/>
                  <a:gd name="connsiteY7" fmla="*/ 1230638 h 1241733"/>
                  <a:gd name="connsiteX8" fmla="*/ 735755 w 919613"/>
                  <a:gd name="connsiteY8" fmla="*/ 1229237 h 1241733"/>
                  <a:gd name="connsiteX9" fmla="*/ 732113 w 919613"/>
                  <a:gd name="connsiteY9" fmla="*/ 1226211 h 1241733"/>
                  <a:gd name="connsiteX10" fmla="*/ 727798 w 919613"/>
                  <a:gd name="connsiteY10" fmla="*/ 1220495 h 1241733"/>
                  <a:gd name="connsiteX11" fmla="*/ 725836 w 919613"/>
                  <a:gd name="connsiteY11" fmla="*/ 1215788 h 1241733"/>
                  <a:gd name="connsiteX12" fmla="*/ 723259 w 919613"/>
                  <a:gd name="connsiteY12" fmla="*/ 1211361 h 1241733"/>
                  <a:gd name="connsiteX13" fmla="*/ 722362 w 919613"/>
                  <a:gd name="connsiteY13" fmla="*/ 1208335 h 1241733"/>
                  <a:gd name="connsiteX14" fmla="*/ 715469 w 919613"/>
                  <a:gd name="connsiteY14" fmla="*/ 1203180 h 1241733"/>
                  <a:gd name="connsiteX15" fmla="*/ 714349 w 919613"/>
                  <a:gd name="connsiteY15" fmla="*/ 1202227 h 1241733"/>
                  <a:gd name="connsiteX16" fmla="*/ 712892 w 919613"/>
                  <a:gd name="connsiteY16" fmla="*/ 1200770 h 1241733"/>
                  <a:gd name="connsiteX17" fmla="*/ 710370 w 919613"/>
                  <a:gd name="connsiteY17" fmla="*/ 1196735 h 1241733"/>
                  <a:gd name="connsiteX18" fmla="*/ 709642 w 919613"/>
                  <a:gd name="connsiteY18" fmla="*/ 1194606 h 1241733"/>
                  <a:gd name="connsiteX19" fmla="*/ 709193 w 919613"/>
                  <a:gd name="connsiteY19" fmla="*/ 1192813 h 1241733"/>
                  <a:gd name="connsiteX20" fmla="*/ 708857 w 919613"/>
                  <a:gd name="connsiteY20" fmla="*/ 1190347 h 1241733"/>
                  <a:gd name="connsiteX21" fmla="*/ 707120 w 919613"/>
                  <a:gd name="connsiteY21" fmla="*/ 1188610 h 1241733"/>
                  <a:gd name="connsiteX22" fmla="*/ 705159 w 919613"/>
                  <a:gd name="connsiteY22" fmla="*/ 1185920 h 1241733"/>
                  <a:gd name="connsiteX23" fmla="*/ 703029 w 919613"/>
                  <a:gd name="connsiteY23" fmla="*/ 1181605 h 1241733"/>
                  <a:gd name="connsiteX24" fmla="*/ 701964 w 919613"/>
                  <a:gd name="connsiteY24" fmla="*/ 1177010 h 1241733"/>
                  <a:gd name="connsiteX25" fmla="*/ 701964 w 919613"/>
                  <a:gd name="connsiteY25" fmla="*/ 1174937 h 1241733"/>
                  <a:gd name="connsiteX26" fmla="*/ 700227 w 919613"/>
                  <a:gd name="connsiteY26" fmla="*/ 1169221 h 1241733"/>
                  <a:gd name="connsiteX27" fmla="*/ 699947 w 919613"/>
                  <a:gd name="connsiteY27" fmla="*/ 1164570 h 1241733"/>
                  <a:gd name="connsiteX28" fmla="*/ 700115 w 919613"/>
                  <a:gd name="connsiteY28" fmla="*/ 1163449 h 1241733"/>
                  <a:gd name="connsiteX29" fmla="*/ 699611 w 919613"/>
                  <a:gd name="connsiteY29" fmla="*/ 1163057 h 1241733"/>
                  <a:gd name="connsiteX30" fmla="*/ 695464 w 919613"/>
                  <a:gd name="connsiteY30" fmla="*/ 1154764 h 1241733"/>
                  <a:gd name="connsiteX31" fmla="*/ 695296 w 919613"/>
                  <a:gd name="connsiteY31" fmla="*/ 1152970 h 1241733"/>
                  <a:gd name="connsiteX32" fmla="*/ 692270 w 919613"/>
                  <a:gd name="connsiteY32" fmla="*/ 1149328 h 1241733"/>
                  <a:gd name="connsiteX33" fmla="*/ 691542 w 919613"/>
                  <a:gd name="connsiteY33" fmla="*/ 1147871 h 1241733"/>
                  <a:gd name="connsiteX34" fmla="*/ 690757 w 919613"/>
                  <a:gd name="connsiteY34" fmla="*/ 1145798 h 1241733"/>
                  <a:gd name="connsiteX35" fmla="*/ 690589 w 919613"/>
                  <a:gd name="connsiteY35" fmla="*/ 1145069 h 1241733"/>
                  <a:gd name="connsiteX36" fmla="*/ 686554 w 919613"/>
                  <a:gd name="connsiteY36" fmla="*/ 1140754 h 1241733"/>
                  <a:gd name="connsiteX37" fmla="*/ 684985 w 919613"/>
                  <a:gd name="connsiteY37" fmla="*/ 1137560 h 1241733"/>
                  <a:gd name="connsiteX38" fmla="*/ 681511 w 919613"/>
                  <a:gd name="connsiteY38" fmla="*/ 1133525 h 1241733"/>
                  <a:gd name="connsiteX39" fmla="*/ 679438 w 919613"/>
                  <a:gd name="connsiteY39" fmla="*/ 1129771 h 1241733"/>
                  <a:gd name="connsiteX40" fmla="*/ 678093 w 919613"/>
                  <a:gd name="connsiteY40" fmla="*/ 1125176 h 1241733"/>
                  <a:gd name="connsiteX41" fmla="*/ 677028 w 919613"/>
                  <a:gd name="connsiteY41" fmla="*/ 1125848 h 1241733"/>
                  <a:gd name="connsiteX42" fmla="*/ 673217 w 919613"/>
                  <a:gd name="connsiteY42" fmla="*/ 1130780 h 1241733"/>
                  <a:gd name="connsiteX43" fmla="*/ 672881 w 919613"/>
                  <a:gd name="connsiteY43" fmla="*/ 1131228 h 1241733"/>
                  <a:gd name="connsiteX44" fmla="*/ 672825 w 919613"/>
                  <a:gd name="connsiteY44" fmla="*/ 1131396 h 1241733"/>
                  <a:gd name="connsiteX45" fmla="*/ 672433 w 919613"/>
                  <a:gd name="connsiteY45" fmla="*/ 1132685 h 1241733"/>
                  <a:gd name="connsiteX46" fmla="*/ 672433 w 919613"/>
                  <a:gd name="connsiteY46" fmla="*/ 1134646 h 1241733"/>
                  <a:gd name="connsiteX47" fmla="*/ 672209 w 919613"/>
                  <a:gd name="connsiteY47" fmla="*/ 1136888 h 1241733"/>
                  <a:gd name="connsiteX48" fmla="*/ 670752 w 919613"/>
                  <a:gd name="connsiteY48" fmla="*/ 1143332 h 1241733"/>
                  <a:gd name="connsiteX49" fmla="*/ 668454 w 919613"/>
                  <a:gd name="connsiteY49" fmla="*/ 1147871 h 1241733"/>
                  <a:gd name="connsiteX50" fmla="*/ 667726 w 919613"/>
                  <a:gd name="connsiteY50" fmla="*/ 1149328 h 1241733"/>
                  <a:gd name="connsiteX51" fmla="*/ 667221 w 919613"/>
                  <a:gd name="connsiteY51" fmla="*/ 1150169 h 1241733"/>
                  <a:gd name="connsiteX52" fmla="*/ 665596 w 919613"/>
                  <a:gd name="connsiteY52" fmla="*/ 1157621 h 1241733"/>
                  <a:gd name="connsiteX53" fmla="*/ 664139 w 919613"/>
                  <a:gd name="connsiteY53" fmla="*/ 1159751 h 1241733"/>
                  <a:gd name="connsiteX54" fmla="*/ 662850 w 919613"/>
                  <a:gd name="connsiteY54" fmla="*/ 1161320 h 1241733"/>
                  <a:gd name="connsiteX55" fmla="*/ 661394 w 919613"/>
                  <a:gd name="connsiteY55" fmla="*/ 1162777 h 1241733"/>
                  <a:gd name="connsiteX56" fmla="*/ 657359 w 919613"/>
                  <a:gd name="connsiteY56" fmla="*/ 1165298 h 1241733"/>
                  <a:gd name="connsiteX57" fmla="*/ 655229 w 919613"/>
                  <a:gd name="connsiteY57" fmla="*/ 1166027 h 1241733"/>
                  <a:gd name="connsiteX58" fmla="*/ 645759 w 919613"/>
                  <a:gd name="connsiteY58" fmla="*/ 1164514 h 1241733"/>
                  <a:gd name="connsiteX59" fmla="*/ 637129 w 919613"/>
                  <a:gd name="connsiteY59" fmla="*/ 1158070 h 1241733"/>
                  <a:gd name="connsiteX60" fmla="*/ 620935 w 919613"/>
                  <a:gd name="connsiteY60" fmla="*/ 1146806 h 1241733"/>
                  <a:gd name="connsiteX61" fmla="*/ 581596 w 919613"/>
                  <a:gd name="connsiteY61" fmla="*/ 1120357 h 1241733"/>
                  <a:gd name="connsiteX62" fmla="*/ 573415 w 919613"/>
                  <a:gd name="connsiteY62" fmla="*/ 1114417 h 1241733"/>
                  <a:gd name="connsiteX63" fmla="*/ 565962 w 919613"/>
                  <a:gd name="connsiteY63" fmla="*/ 1109429 h 1241733"/>
                  <a:gd name="connsiteX64" fmla="*/ 565850 w 919613"/>
                  <a:gd name="connsiteY64" fmla="*/ 1109597 h 1241733"/>
                  <a:gd name="connsiteX65" fmla="*/ 564561 w 919613"/>
                  <a:gd name="connsiteY65" fmla="*/ 1111167 h 1241733"/>
                  <a:gd name="connsiteX66" fmla="*/ 563384 w 919613"/>
                  <a:gd name="connsiteY66" fmla="*/ 1112511 h 1241733"/>
                  <a:gd name="connsiteX67" fmla="*/ 563272 w 919613"/>
                  <a:gd name="connsiteY67" fmla="*/ 1113072 h 1241733"/>
                  <a:gd name="connsiteX68" fmla="*/ 563272 w 919613"/>
                  <a:gd name="connsiteY68" fmla="*/ 1115369 h 1241733"/>
                  <a:gd name="connsiteX69" fmla="*/ 562768 w 919613"/>
                  <a:gd name="connsiteY69" fmla="*/ 1118619 h 1241733"/>
                  <a:gd name="connsiteX70" fmla="*/ 562039 w 919613"/>
                  <a:gd name="connsiteY70" fmla="*/ 1120749 h 1241733"/>
                  <a:gd name="connsiteX71" fmla="*/ 561591 w 919613"/>
                  <a:gd name="connsiteY71" fmla="*/ 1121814 h 1241733"/>
                  <a:gd name="connsiteX72" fmla="*/ 558789 w 919613"/>
                  <a:gd name="connsiteY72" fmla="*/ 1126913 h 1241733"/>
                  <a:gd name="connsiteX73" fmla="*/ 556660 w 919613"/>
                  <a:gd name="connsiteY73" fmla="*/ 1129042 h 1241733"/>
                  <a:gd name="connsiteX74" fmla="*/ 555091 w 919613"/>
                  <a:gd name="connsiteY74" fmla="*/ 1130331 h 1241733"/>
                  <a:gd name="connsiteX75" fmla="*/ 552961 w 919613"/>
                  <a:gd name="connsiteY75" fmla="*/ 1131788 h 1241733"/>
                  <a:gd name="connsiteX76" fmla="*/ 550776 w 919613"/>
                  <a:gd name="connsiteY76" fmla="*/ 1132909 h 1241733"/>
                  <a:gd name="connsiteX77" fmla="*/ 548983 w 919613"/>
                  <a:gd name="connsiteY77" fmla="*/ 1135038 h 1241733"/>
                  <a:gd name="connsiteX78" fmla="*/ 548142 w 919613"/>
                  <a:gd name="connsiteY78" fmla="*/ 1137112 h 1241733"/>
                  <a:gd name="connsiteX79" fmla="*/ 538560 w 919613"/>
                  <a:gd name="connsiteY79" fmla="*/ 1143612 h 1241733"/>
                  <a:gd name="connsiteX80" fmla="*/ 533965 w 919613"/>
                  <a:gd name="connsiteY80" fmla="*/ 1143780 h 1241733"/>
                  <a:gd name="connsiteX81" fmla="*/ 530659 w 919613"/>
                  <a:gd name="connsiteY81" fmla="*/ 1144341 h 1241733"/>
                  <a:gd name="connsiteX82" fmla="*/ 529089 w 919613"/>
                  <a:gd name="connsiteY82" fmla="*/ 1144341 h 1241733"/>
                  <a:gd name="connsiteX83" fmla="*/ 526456 w 919613"/>
                  <a:gd name="connsiteY83" fmla="*/ 1145854 h 1241733"/>
                  <a:gd name="connsiteX84" fmla="*/ 523037 w 919613"/>
                  <a:gd name="connsiteY84" fmla="*/ 1147086 h 1241733"/>
                  <a:gd name="connsiteX85" fmla="*/ 517546 w 919613"/>
                  <a:gd name="connsiteY85" fmla="*/ 1147983 h 1241733"/>
                  <a:gd name="connsiteX86" fmla="*/ 513847 w 919613"/>
                  <a:gd name="connsiteY86" fmla="*/ 1149776 h 1241733"/>
                  <a:gd name="connsiteX87" fmla="*/ 510989 w 919613"/>
                  <a:gd name="connsiteY87" fmla="*/ 1150505 h 1241733"/>
                  <a:gd name="connsiteX88" fmla="*/ 506675 w 919613"/>
                  <a:gd name="connsiteY88" fmla="*/ 1150673 h 1241733"/>
                  <a:gd name="connsiteX89" fmla="*/ 504881 w 919613"/>
                  <a:gd name="connsiteY89" fmla="*/ 1150841 h 1241733"/>
                  <a:gd name="connsiteX90" fmla="*/ 503424 w 919613"/>
                  <a:gd name="connsiteY90" fmla="*/ 1150841 h 1241733"/>
                  <a:gd name="connsiteX91" fmla="*/ 501295 w 919613"/>
                  <a:gd name="connsiteY91" fmla="*/ 1150617 h 1241733"/>
                  <a:gd name="connsiteX92" fmla="*/ 499166 w 919613"/>
                  <a:gd name="connsiteY92" fmla="*/ 1150841 h 1241733"/>
                  <a:gd name="connsiteX93" fmla="*/ 497709 w 919613"/>
                  <a:gd name="connsiteY93" fmla="*/ 1150841 h 1241733"/>
                  <a:gd name="connsiteX94" fmla="*/ 495187 w 919613"/>
                  <a:gd name="connsiteY94" fmla="*/ 1150505 h 1241733"/>
                  <a:gd name="connsiteX95" fmla="*/ 494402 w 919613"/>
                  <a:gd name="connsiteY95" fmla="*/ 1150337 h 1241733"/>
                  <a:gd name="connsiteX96" fmla="*/ 491488 w 919613"/>
                  <a:gd name="connsiteY96" fmla="*/ 1150841 h 1241733"/>
                  <a:gd name="connsiteX97" fmla="*/ 489471 w 919613"/>
                  <a:gd name="connsiteY97" fmla="*/ 1151513 h 1241733"/>
                  <a:gd name="connsiteX98" fmla="*/ 487510 w 919613"/>
                  <a:gd name="connsiteY98" fmla="*/ 1152466 h 1241733"/>
                  <a:gd name="connsiteX99" fmla="*/ 482747 w 919613"/>
                  <a:gd name="connsiteY99" fmla="*/ 1155212 h 1241733"/>
                  <a:gd name="connsiteX100" fmla="*/ 473669 w 919613"/>
                  <a:gd name="connsiteY100" fmla="*/ 1155772 h 1241733"/>
                  <a:gd name="connsiteX101" fmla="*/ 468289 w 919613"/>
                  <a:gd name="connsiteY101" fmla="*/ 1154876 h 1241733"/>
                  <a:gd name="connsiteX102" fmla="*/ 467841 w 919613"/>
                  <a:gd name="connsiteY102" fmla="*/ 1154932 h 1241733"/>
                  <a:gd name="connsiteX103" fmla="*/ 464142 w 919613"/>
                  <a:gd name="connsiteY103" fmla="*/ 1154876 h 1241733"/>
                  <a:gd name="connsiteX104" fmla="*/ 463246 w 919613"/>
                  <a:gd name="connsiteY104" fmla="*/ 1154708 h 1241733"/>
                  <a:gd name="connsiteX105" fmla="*/ 457922 w 919613"/>
                  <a:gd name="connsiteY105" fmla="*/ 1154764 h 1241733"/>
                  <a:gd name="connsiteX106" fmla="*/ 456297 w 919613"/>
                  <a:gd name="connsiteY106" fmla="*/ 1154371 h 1241733"/>
                  <a:gd name="connsiteX107" fmla="*/ 452543 w 919613"/>
                  <a:gd name="connsiteY107" fmla="*/ 1154371 h 1241733"/>
                  <a:gd name="connsiteX108" fmla="*/ 448228 w 919613"/>
                  <a:gd name="connsiteY108" fmla="*/ 1153419 h 1241733"/>
                  <a:gd name="connsiteX109" fmla="*/ 444921 w 919613"/>
                  <a:gd name="connsiteY109" fmla="*/ 1153587 h 1241733"/>
                  <a:gd name="connsiteX110" fmla="*/ 347248 w 919613"/>
                  <a:gd name="connsiteY110" fmla="*/ 1142603 h 1241733"/>
                  <a:gd name="connsiteX111" fmla="*/ 343830 w 919613"/>
                  <a:gd name="connsiteY111" fmla="*/ 1144509 h 1241733"/>
                  <a:gd name="connsiteX112" fmla="*/ 336769 w 919613"/>
                  <a:gd name="connsiteY112" fmla="*/ 1147086 h 1241733"/>
                  <a:gd name="connsiteX113" fmla="*/ 332959 w 919613"/>
                  <a:gd name="connsiteY113" fmla="*/ 1148992 h 1241733"/>
                  <a:gd name="connsiteX114" fmla="*/ 331614 w 919613"/>
                  <a:gd name="connsiteY114" fmla="*/ 1149552 h 1241733"/>
                  <a:gd name="connsiteX115" fmla="*/ 328028 w 919613"/>
                  <a:gd name="connsiteY115" fmla="*/ 1150785 h 1241733"/>
                  <a:gd name="connsiteX116" fmla="*/ 314299 w 919613"/>
                  <a:gd name="connsiteY116" fmla="*/ 1157621 h 1241733"/>
                  <a:gd name="connsiteX117" fmla="*/ 310376 w 919613"/>
                  <a:gd name="connsiteY117" fmla="*/ 1158686 h 1241733"/>
                  <a:gd name="connsiteX118" fmla="*/ 299617 w 919613"/>
                  <a:gd name="connsiteY118" fmla="*/ 1159415 h 1241733"/>
                  <a:gd name="connsiteX119" fmla="*/ 298944 w 919613"/>
                  <a:gd name="connsiteY119" fmla="*/ 1159415 h 1241733"/>
                  <a:gd name="connsiteX120" fmla="*/ 293060 w 919613"/>
                  <a:gd name="connsiteY120" fmla="*/ 1159415 h 1241733"/>
                  <a:gd name="connsiteX121" fmla="*/ 285663 w 919613"/>
                  <a:gd name="connsiteY121" fmla="*/ 1161264 h 1241733"/>
                  <a:gd name="connsiteX122" fmla="*/ 283366 w 919613"/>
                  <a:gd name="connsiteY122" fmla="*/ 1161544 h 1241733"/>
                  <a:gd name="connsiteX123" fmla="*/ 276866 w 919613"/>
                  <a:gd name="connsiteY123" fmla="*/ 1161880 h 1241733"/>
                  <a:gd name="connsiteX124" fmla="*/ 276361 w 919613"/>
                  <a:gd name="connsiteY124" fmla="*/ 1161992 h 1241733"/>
                  <a:gd name="connsiteX125" fmla="*/ 272831 w 919613"/>
                  <a:gd name="connsiteY125" fmla="*/ 1163169 h 1241733"/>
                  <a:gd name="connsiteX126" fmla="*/ 272046 w 919613"/>
                  <a:gd name="connsiteY126" fmla="*/ 1163393 h 1241733"/>
                  <a:gd name="connsiteX127" fmla="*/ 269020 w 919613"/>
                  <a:gd name="connsiteY127" fmla="*/ 1163898 h 1241733"/>
                  <a:gd name="connsiteX128" fmla="*/ 264930 w 919613"/>
                  <a:gd name="connsiteY128" fmla="*/ 1164066 h 1241733"/>
                  <a:gd name="connsiteX129" fmla="*/ 260110 w 919613"/>
                  <a:gd name="connsiteY129" fmla="*/ 1163337 h 1241733"/>
                  <a:gd name="connsiteX130" fmla="*/ 254675 w 919613"/>
                  <a:gd name="connsiteY130" fmla="*/ 1166755 h 1241733"/>
                  <a:gd name="connsiteX131" fmla="*/ 251817 w 919613"/>
                  <a:gd name="connsiteY131" fmla="*/ 1167484 h 1241733"/>
                  <a:gd name="connsiteX132" fmla="*/ 242851 w 919613"/>
                  <a:gd name="connsiteY132" fmla="*/ 1165523 h 1241733"/>
                  <a:gd name="connsiteX133" fmla="*/ 240722 w 919613"/>
                  <a:gd name="connsiteY133" fmla="*/ 1163786 h 1241733"/>
                  <a:gd name="connsiteX134" fmla="*/ 238144 w 919613"/>
                  <a:gd name="connsiteY134" fmla="*/ 1162945 h 1241733"/>
                  <a:gd name="connsiteX135" fmla="*/ 234445 w 919613"/>
                  <a:gd name="connsiteY135" fmla="*/ 1160759 h 1241733"/>
                  <a:gd name="connsiteX136" fmla="*/ 227329 w 919613"/>
                  <a:gd name="connsiteY136" fmla="*/ 1154595 h 1241733"/>
                  <a:gd name="connsiteX137" fmla="*/ 222061 w 919613"/>
                  <a:gd name="connsiteY137" fmla="*/ 1154147 h 1241733"/>
                  <a:gd name="connsiteX138" fmla="*/ 216738 w 919613"/>
                  <a:gd name="connsiteY138" fmla="*/ 1152690 h 1241733"/>
                  <a:gd name="connsiteX139" fmla="*/ 214160 w 919613"/>
                  <a:gd name="connsiteY139" fmla="*/ 1151457 h 1241733"/>
                  <a:gd name="connsiteX140" fmla="*/ 211526 w 919613"/>
                  <a:gd name="connsiteY140" fmla="*/ 1151906 h 1241733"/>
                  <a:gd name="connsiteX141" fmla="*/ 210573 w 919613"/>
                  <a:gd name="connsiteY141" fmla="*/ 1152018 h 1241733"/>
                  <a:gd name="connsiteX142" fmla="*/ 200543 w 919613"/>
                  <a:gd name="connsiteY142" fmla="*/ 1152746 h 1241733"/>
                  <a:gd name="connsiteX143" fmla="*/ 192754 w 919613"/>
                  <a:gd name="connsiteY143" fmla="*/ 1150000 h 1241733"/>
                  <a:gd name="connsiteX144" fmla="*/ 189447 w 919613"/>
                  <a:gd name="connsiteY144" fmla="*/ 1142435 h 1241733"/>
                  <a:gd name="connsiteX145" fmla="*/ 189447 w 919613"/>
                  <a:gd name="connsiteY145" fmla="*/ 1140530 h 1241733"/>
                  <a:gd name="connsiteX146" fmla="*/ 188551 w 919613"/>
                  <a:gd name="connsiteY146" fmla="*/ 1137784 h 1241733"/>
                  <a:gd name="connsiteX147" fmla="*/ 188551 w 919613"/>
                  <a:gd name="connsiteY147" fmla="*/ 1131284 h 1241733"/>
                  <a:gd name="connsiteX148" fmla="*/ 189279 w 919613"/>
                  <a:gd name="connsiteY148" fmla="*/ 1129155 h 1241733"/>
                  <a:gd name="connsiteX149" fmla="*/ 190848 w 919613"/>
                  <a:gd name="connsiteY149" fmla="*/ 1126185 h 1241733"/>
                  <a:gd name="connsiteX150" fmla="*/ 190848 w 919613"/>
                  <a:gd name="connsiteY150" fmla="*/ 1126072 h 1241733"/>
                  <a:gd name="connsiteX151" fmla="*/ 190400 w 919613"/>
                  <a:gd name="connsiteY151" fmla="*/ 1124447 h 1241733"/>
                  <a:gd name="connsiteX152" fmla="*/ 189672 w 919613"/>
                  <a:gd name="connsiteY152" fmla="*/ 1120861 h 1241733"/>
                  <a:gd name="connsiteX153" fmla="*/ 189447 w 919613"/>
                  <a:gd name="connsiteY153" fmla="*/ 1118844 h 1241733"/>
                  <a:gd name="connsiteX154" fmla="*/ 189447 w 919613"/>
                  <a:gd name="connsiteY154" fmla="*/ 1116714 h 1241733"/>
                  <a:gd name="connsiteX155" fmla="*/ 192473 w 919613"/>
                  <a:gd name="connsiteY155" fmla="*/ 1109373 h 1241733"/>
                  <a:gd name="connsiteX156" fmla="*/ 193034 w 919613"/>
                  <a:gd name="connsiteY156" fmla="*/ 1108813 h 1241733"/>
                  <a:gd name="connsiteX157" fmla="*/ 203513 w 919613"/>
                  <a:gd name="connsiteY157" fmla="*/ 1091217 h 1241733"/>
                  <a:gd name="connsiteX158" fmla="*/ 205362 w 919613"/>
                  <a:gd name="connsiteY158" fmla="*/ 1087575 h 1241733"/>
                  <a:gd name="connsiteX159" fmla="*/ 206763 w 919613"/>
                  <a:gd name="connsiteY159" fmla="*/ 1083372 h 1241733"/>
                  <a:gd name="connsiteX160" fmla="*/ 206987 w 919613"/>
                  <a:gd name="connsiteY160" fmla="*/ 1081579 h 1241733"/>
                  <a:gd name="connsiteX161" fmla="*/ 207435 w 919613"/>
                  <a:gd name="connsiteY161" fmla="*/ 1079393 h 1241733"/>
                  <a:gd name="connsiteX162" fmla="*/ 206987 w 919613"/>
                  <a:gd name="connsiteY162" fmla="*/ 1072949 h 1241733"/>
                  <a:gd name="connsiteX163" fmla="*/ 204634 w 919613"/>
                  <a:gd name="connsiteY163" fmla="*/ 1066393 h 1241733"/>
                  <a:gd name="connsiteX164" fmla="*/ 204634 w 919613"/>
                  <a:gd name="connsiteY164" fmla="*/ 1064936 h 1241733"/>
                  <a:gd name="connsiteX165" fmla="*/ 205026 w 919613"/>
                  <a:gd name="connsiteY165" fmla="*/ 1062078 h 1241733"/>
                  <a:gd name="connsiteX166" fmla="*/ 206483 w 919613"/>
                  <a:gd name="connsiteY166" fmla="*/ 1057035 h 1241733"/>
                  <a:gd name="connsiteX167" fmla="*/ 207155 w 919613"/>
                  <a:gd name="connsiteY167" fmla="*/ 1055241 h 1241733"/>
                  <a:gd name="connsiteX168" fmla="*/ 207884 w 919613"/>
                  <a:gd name="connsiteY168" fmla="*/ 1053784 h 1241733"/>
                  <a:gd name="connsiteX169" fmla="*/ 209845 w 919613"/>
                  <a:gd name="connsiteY169" fmla="*/ 1051095 h 1241733"/>
                  <a:gd name="connsiteX170" fmla="*/ 211302 w 919613"/>
                  <a:gd name="connsiteY170" fmla="*/ 1049638 h 1241733"/>
                  <a:gd name="connsiteX171" fmla="*/ 211862 w 919613"/>
                  <a:gd name="connsiteY171" fmla="*/ 1049077 h 1241733"/>
                  <a:gd name="connsiteX172" fmla="*/ 214888 w 919613"/>
                  <a:gd name="connsiteY172" fmla="*/ 1046499 h 1241733"/>
                  <a:gd name="connsiteX173" fmla="*/ 216121 w 919613"/>
                  <a:gd name="connsiteY173" fmla="*/ 1043249 h 1241733"/>
                  <a:gd name="connsiteX174" fmla="*/ 218475 w 919613"/>
                  <a:gd name="connsiteY174" fmla="*/ 1039551 h 1241733"/>
                  <a:gd name="connsiteX175" fmla="*/ 219035 w 919613"/>
                  <a:gd name="connsiteY175" fmla="*/ 1038991 h 1241733"/>
                  <a:gd name="connsiteX176" fmla="*/ 219147 w 919613"/>
                  <a:gd name="connsiteY176" fmla="*/ 1038878 h 1241733"/>
                  <a:gd name="connsiteX177" fmla="*/ 221277 w 919613"/>
                  <a:gd name="connsiteY177" fmla="*/ 1036749 h 1241733"/>
                  <a:gd name="connsiteX178" fmla="*/ 222173 w 919613"/>
                  <a:gd name="connsiteY178" fmla="*/ 1035460 h 1241733"/>
                  <a:gd name="connsiteX179" fmla="*/ 222678 w 919613"/>
                  <a:gd name="connsiteY179" fmla="*/ 1034732 h 1241733"/>
                  <a:gd name="connsiteX180" fmla="*/ 223798 w 919613"/>
                  <a:gd name="connsiteY180" fmla="*/ 1033331 h 1241733"/>
                  <a:gd name="connsiteX181" fmla="*/ 224135 w 919613"/>
                  <a:gd name="connsiteY181" fmla="*/ 1031089 h 1241733"/>
                  <a:gd name="connsiteX182" fmla="*/ 227721 w 919613"/>
                  <a:gd name="connsiteY182" fmla="*/ 1024589 h 1241733"/>
                  <a:gd name="connsiteX183" fmla="*/ 229010 w 919613"/>
                  <a:gd name="connsiteY183" fmla="*/ 1023188 h 1241733"/>
                  <a:gd name="connsiteX184" fmla="*/ 231756 w 919613"/>
                  <a:gd name="connsiteY184" fmla="*/ 1016183 h 1241733"/>
                  <a:gd name="connsiteX185" fmla="*/ 235286 w 919613"/>
                  <a:gd name="connsiteY185" fmla="*/ 1011308 h 1241733"/>
                  <a:gd name="connsiteX186" fmla="*/ 241058 w 919613"/>
                  <a:gd name="connsiteY186" fmla="*/ 1006993 h 1241733"/>
                  <a:gd name="connsiteX187" fmla="*/ 244308 w 919613"/>
                  <a:gd name="connsiteY187" fmla="*/ 1005368 h 1241733"/>
                  <a:gd name="connsiteX188" fmla="*/ 244476 w 919613"/>
                  <a:gd name="connsiteY188" fmla="*/ 1004640 h 1241733"/>
                  <a:gd name="connsiteX189" fmla="*/ 246045 w 919613"/>
                  <a:gd name="connsiteY189" fmla="*/ 998812 h 1241733"/>
                  <a:gd name="connsiteX190" fmla="*/ 245541 w 919613"/>
                  <a:gd name="connsiteY190" fmla="*/ 997579 h 1241733"/>
                  <a:gd name="connsiteX191" fmla="*/ 244980 w 919613"/>
                  <a:gd name="connsiteY191" fmla="*/ 995786 h 1241733"/>
                  <a:gd name="connsiteX192" fmla="*/ 244252 w 919613"/>
                  <a:gd name="connsiteY192" fmla="*/ 992199 h 1241733"/>
                  <a:gd name="connsiteX193" fmla="*/ 244476 w 919613"/>
                  <a:gd name="connsiteY193" fmla="*/ 987212 h 1241733"/>
                  <a:gd name="connsiteX194" fmla="*/ 229234 w 919613"/>
                  <a:gd name="connsiteY194" fmla="*/ 919967 h 1241733"/>
                  <a:gd name="connsiteX195" fmla="*/ 230859 w 919613"/>
                  <a:gd name="connsiteY195" fmla="*/ 911674 h 1241733"/>
                  <a:gd name="connsiteX196" fmla="*/ 263753 w 919613"/>
                  <a:gd name="connsiteY196" fmla="*/ 865387 h 1241733"/>
                  <a:gd name="connsiteX197" fmla="*/ 259158 w 919613"/>
                  <a:gd name="connsiteY197" fmla="*/ 863650 h 1241733"/>
                  <a:gd name="connsiteX198" fmla="*/ 254002 w 919613"/>
                  <a:gd name="connsiteY198" fmla="*/ 862361 h 1241733"/>
                  <a:gd name="connsiteX199" fmla="*/ 249183 w 919613"/>
                  <a:gd name="connsiteY199" fmla="*/ 859615 h 1241733"/>
                  <a:gd name="connsiteX200" fmla="*/ 248455 w 919613"/>
                  <a:gd name="connsiteY200" fmla="*/ 858887 h 1241733"/>
                  <a:gd name="connsiteX201" fmla="*/ 247166 w 919613"/>
                  <a:gd name="connsiteY201" fmla="*/ 857318 h 1241733"/>
                  <a:gd name="connsiteX202" fmla="*/ 242851 w 919613"/>
                  <a:gd name="connsiteY202" fmla="*/ 850873 h 1241733"/>
                  <a:gd name="connsiteX203" fmla="*/ 242179 w 919613"/>
                  <a:gd name="connsiteY203" fmla="*/ 849753 h 1241733"/>
                  <a:gd name="connsiteX204" fmla="*/ 241226 w 919613"/>
                  <a:gd name="connsiteY204" fmla="*/ 848127 h 1241733"/>
                  <a:gd name="connsiteX205" fmla="*/ 240497 w 919613"/>
                  <a:gd name="connsiteY205" fmla="*/ 847399 h 1241733"/>
                  <a:gd name="connsiteX206" fmla="*/ 237471 w 919613"/>
                  <a:gd name="connsiteY206" fmla="*/ 840114 h 1241733"/>
                  <a:gd name="connsiteX207" fmla="*/ 237471 w 919613"/>
                  <a:gd name="connsiteY207" fmla="*/ 837985 h 1241733"/>
                  <a:gd name="connsiteX208" fmla="*/ 237976 w 919613"/>
                  <a:gd name="connsiteY208" fmla="*/ 834735 h 1241733"/>
                  <a:gd name="connsiteX209" fmla="*/ 238256 w 919613"/>
                  <a:gd name="connsiteY209" fmla="*/ 833894 h 1241733"/>
                  <a:gd name="connsiteX210" fmla="*/ 237752 w 919613"/>
                  <a:gd name="connsiteY210" fmla="*/ 833053 h 1241733"/>
                  <a:gd name="connsiteX211" fmla="*/ 233381 w 919613"/>
                  <a:gd name="connsiteY211" fmla="*/ 827618 h 1241733"/>
                  <a:gd name="connsiteX212" fmla="*/ 226600 w 919613"/>
                  <a:gd name="connsiteY212" fmla="*/ 822687 h 1241733"/>
                  <a:gd name="connsiteX213" fmla="*/ 223406 w 919613"/>
                  <a:gd name="connsiteY213" fmla="*/ 818932 h 1241733"/>
                  <a:gd name="connsiteX214" fmla="*/ 222678 w 919613"/>
                  <a:gd name="connsiteY214" fmla="*/ 817475 h 1241733"/>
                  <a:gd name="connsiteX215" fmla="*/ 222397 w 919613"/>
                  <a:gd name="connsiteY215" fmla="*/ 808901 h 1241733"/>
                  <a:gd name="connsiteX216" fmla="*/ 226656 w 919613"/>
                  <a:gd name="connsiteY216" fmla="*/ 803970 h 1241733"/>
                  <a:gd name="connsiteX217" fmla="*/ 226656 w 919613"/>
                  <a:gd name="connsiteY217" fmla="*/ 803914 h 1241733"/>
                  <a:gd name="connsiteX218" fmla="*/ 227833 w 919613"/>
                  <a:gd name="connsiteY218" fmla="*/ 801897 h 1241733"/>
                  <a:gd name="connsiteX219" fmla="*/ 229626 w 919613"/>
                  <a:gd name="connsiteY219" fmla="*/ 792258 h 1241733"/>
                  <a:gd name="connsiteX220" fmla="*/ 231700 w 919613"/>
                  <a:gd name="connsiteY220" fmla="*/ 787719 h 1241733"/>
                  <a:gd name="connsiteX221" fmla="*/ 235902 w 919613"/>
                  <a:gd name="connsiteY221" fmla="*/ 782452 h 1241733"/>
                  <a:gd name="connsiteX222" fmla="*/ 235902 w 919613"/>
                  <a:gd name="connsiteY222" fmla="*/ 778361 h 1241733"/>
                  <a:gd name="connsiteX223" fmla="*/ 236855 w 919613"/>
                  <a:gd name="connsiteY223" fmla="*/ 773990 h 1241733"/>
                  <a:gd name="connsiteX224" fmla="*/ 240666 w 919613"/>
                  <a:gd name="connsiteY224" fmla="*/ 765865 h 1241733"/>
                  <a:gd name="connsiteX225" fmla="*/ 238928 w 919613"/>
                  <a:gd name="connsiteY225" fmla="*/ 764128 h 1241733"/>
                  <a:gd name="connsiteX226" fmla="*/ 235902 w 919613"/>
                  <a:gd name="connsiteY226" fmla="*/ 756843 h 1241733"/>
                  <a:gd name="connsiteX227" fmla="*/ 235902 w 919613"/>
                  <a:gd name="connsiteY227" fmla="*/ 754713 h 1241733"/>
                  <a:gd name="connsiteX228" fmla="*/ 236407 w 919613"/>
                  <a:gd name="connsiteY228" fmla="*/ 751463 h 1241733"/>
                  <a:gd name="connsiteX229" fmla="*/ 237135 w 919613"/>
                  <a:gd name="connsiteY229" fmla="*/ 749334 h 1241733"/>
                  <a:gd name="connsiteX230" fmla="*/ 239657 w 919613"/>
                  <a:gd name="connsiteY230" fmla="*/ 745299 h 1241733"/>
                  <a:gd name="connsiteX231" fmla="*/ 241114 w 919613"/>
                  <a:gd name="connsiteY231" fmla="*/ 743842 h 1241733"/>
                  <a:gd name="connsiteX232" fmla="*/ 242683 w 919613"/>
                  <a:gd name="connsiteY232" fmla="*/ 742553 h 1241733"/>
                  <a:gd name="connsiteX233" fmla="*/ 247950 w 919613"/>
                  <a:gd name="connsiteY233" fmla="*/ 739079 h 1241733"/>
                  <a:gd name="connsiteX234" fmla="*/ 247390 w 919613"/>
                  <a:gd name="connsiteY234" fmla="*/ 738967 h 1241733"/>
                  <a:gd name="connsiteX235" fmla="*/ 242851 w 919613"/>
                  <a:gd name="connsiteY235" fmla="*/ 737846 h 1241733"/>
                  <a:gd name="connsiteX236" fmla="*/ 241338 w 919613"/>
                  <a:gd name="connsiteY236" fmla="*/ 737846 h 1241733"/>
                  <a:gd name="connsiteX237" fmla="*/ 232764 w 919613"/>
                  <a:gd name="connsiteY237" fmla="*/ 739135 h 1241733"/>
                  <a:gd name="connsiteX238" fmla="*/ 229626 w 919613"/>
                  <a:gd name="connsiteY238" fmla="*/ 739135 h 1241733"/>
                  <a:gd name="connsiteX239" fmla="*/ 220268 w 919613"/>
                  <a:gd name="connsiteY239" fmla="*/ 737678 h 1241733"/>
                  <a:gd name="connsiteX240" fmla="*/ 216794 w 919613"/>
                  <a:gd name="connsiteY240" fmla="*/ 736501 h 1241733"/>
                  <a:gd name="connsiteX241" fmla="*/ 212871 w 919613"/>
                  <a:gd name="connsiteY241" fmla="*/ 734316 h 1241733"/>
                  <a:gd name="connsiteX242" fmla="*/ 209565 w 919613"/>
                  <a:gd name="connsiteY242" fmla="*/ 735268 h 1241733"/>
                  <a:gd name="connsiteX243" fmla="*/ 204241 w 919613"/>
                  <a:gd name="connsiteY243" fmla="*/ 735380 h 1241733"/>
                  <a:gd name="connsiteX244" fmla="*/ 201383 w 919613"/>
                  <a:gd name="connsiteY244" fmla="*/ 734652 h 1241733"/>
                  <a:gd name="connsiteX245" fmla="*/ 197293 w 919613"/>
                  <a:gd name="connsiteY245" fmla="*/ 732579 h 1241733"/>
                  <a:gd name="connsiteX246" fmla="*/ 195163 w 919613"/>
                  <a:gd name="connsiteY246" fmla="*/ 730785 h 1241733"/>
                  <a:gd name="connsiteX247" fmla="*/ 193650 w 919613"/>
                  <a:gd name="connsiteY247" fmla="*/ 730505 h 1241733"/>
                  <a:gd name="connsiteX248" fmla="*/ 190736 w 919613"/>
                  <a:gd name="connsiteY248" fmla="*/ 729552 h 1241733"/>
                  <a:gd name="connsiteX249" fmla="*/ 189279 w 919613"/>
                  <a:gd name="connsiteY249" fmla="*/ 728824 h 1241733"/>
                  <a:gd name="connsiteX250" fmla="*/ 185301 w 919613"/>
                  <a:gd name="connsiteY250" fmla="*/ 725294 h 1241733"/>
                  <a:gd name="connsiteX251" fmla="*/ 184516 w 919613"/>
                  <a:gd name="connsiteY251" fmla="*/ 724117 h 1241733"/>
                  <a:gd name="connsiteX252" fmla="*/ 181322 w 919613"/>
                  <a:gd name="connsiteY252" fmla="*/ 723837 h 1241733"/>
                  <a:gd name="connsiteX253" fmla="*/ 179977 w 919613"/>
                  <a:gd name="connsiteY253" fmla="*/ 723501 h 1241733"/>
                  <a:gd name="connsiteX254" fmla="*/ 179977 w 919613"/>
                  <a:gd name="connsiteY254" fmla="*/ 723501 h 1241733"/>
                  <a:gd name="connsiteX255" fmla="*/ 177119 w 919613"/>
                  <a:gd name="connsiteY255" fmla="*/ 725630 h 1241733"/>
                  <a:gd name="connsiteX256" fmla="*/ 173421 w 919613"/>
                  <a:gd name="connsiteY256" fmla="*/ 727367 h 1241733"/>
                  <a:gd name="connsiteX257" fmla="*/ 170563 w 919613"/>
                  <a:gd name="connsiteY257" fmla="*/ 728096 h 1241733"/>
                  <a:gd name="connsiteX258" fmla="*/ 168041 w 919613"/>
                  <a:gd name="connsiteY258" fmla="*/ 728432 h 1241733"/>
                  <a:gd name="connsiteX259" fmla="*/ 166584 w 919613"/>
                  <a:gd name="connsiteY259" fmla="*/ 728432 h 1241733"/>
                  <a:gd name="connsiteX260" fmla="*/ 162830 w 919613"/>
                  <a:gd name="connsiteY260" fmla="*/ 727703 h 1241733"/>
                  <a:gd name="connsiteX261" fmla="*/ 161933 w 919613"/>
                  <a:gd name="connsiteY261" fmla="*/ 728040 h 1241733"/>
                  <a:gd name="connsiteX262" fmla="*/ 154424 w 919613"/>
                  <a:gd name="connsiteY262" fmla="*/ 731290 h 1241733"/>
                  <a:gd name="connsiteX263" fmla="*/ 152967 w 919613"/>
                  <a:gd name="connsiteY263" fmla="*/ 731290 h 1241733"/>
                  <a:gd name="connsiteX264" fmla="*/ 151342 w 919613"/>
                  <a:gd name="connsiteY264" fmla="*/ 731178 h 1241733"/>
                  <a:gd name="connsiteX265" fmla="*/ 151062 w 919613"/>
                  <a:gd name="connsiteY265" fmla="*/ 731290 h 1241733"/>
                  <a:gd name="connsiteX266" fmla="*/ 148820 w 919613"/>
                  <a:gd name="connsiteY266" fmla="*/ 731906 h 1241733"/>
                  <a:gd name="connsiteX267" fmla="*/ 142096 w 919613"/>
                  <a:gd name="connsiteY267" fmla="*/ 732915 h 1241733"/>
                  <a:gd name="connsiteX268" fmla="*/ 134867 w 919613"/>
                  <a:gd name="connsiteY268" fmla="*/ 738462 h 1241733"/>
                  <a:gd name="connsiteX269" fmla="*/ 128591 w 919613"/>
                  <a:gd name="connsiteY269" fmla="*/ 740592 h 1241733"/>
                  <a:gd name="connsiteX270" fmla="*/ 126462 w 919613"/>
                  <a:gd name="connsiteY270" fmla="*/ 740592 h 1241733"/>
                  <a:gd name="connsiteX271" fmla="*/ 123211 w 919613"/>
                  <a:gd name="connsiteY271" fmla="*/ 740088 h 1241733"/>
                  <a:gd name="connsiteX272" fmla="*/ 121082 w 919613"/>
                  <a:gd name="connsiteY272" fmla="*/ 739359 h 1241733"/>
                  <a:gd name="connsiteX273" fmla="*/ 117047 w 919613"/>
                  <a:gd name="connsiteY273" fmla="*/ 736837 h 1241733"/>
                  <a:gd name="connsiteX274" fmla="*/ 114918 w 919613"/>
                  <a:gd name="connsiteY274" fmla="*/ 734708 h 1241733"/>
                  <a:gd name="connsiteX275" fmla="*/ 112396 w 919613"/>
                  <a:gd name="connsiteY275" fmla="*/ 724117 h 1241733"/>
                  <a:gd name="connsiteX276" fmla="*/ 113629 w 919613"/>
                  <a:gd name="connsiteY276" fmla="*/ 719858 h 1241733"/>
                  <a:gd name="connsiteX277" fmla="*/ 113853 w 919613"/>
                  <a:gd name="connsiteY277" fmla="*/ 719130 h 1241733"/>
                  <a:gd name="connsiteX278" fmla="*/ 114582 w 919613"/>
                  <a:gd name="connsiteY278" fmla="*/ 717000 h 1241733"/>
                  <a:gd name="connsiteX279" fmla="*/ 119737 w 919613"/>
                  <a:gd name="connsiteY279" fmla="*/ 711004 h 1241733"/>
                  <a:gd name="connsiteX280" fmla="*/ 121194 w 919613"/>
                  <a:gd name="connsiteY280" fmla="*/ 710276 h 1241733"/>
                  <a:gd name="connsiteX281" fmla="*/ 124724 w 919613"/>
                  <a:gd name="connsiteY281" fmla="*/ 709267 h 1241733"/>
                  <a:gd name="connsiteX282" fmla="*/ 124892 w 919613"/>
                  <a:gd name="connsiteY282" fmla="*/ 709155 h 1241733"/>
                  <a:gd name="connsiteX283" fmla="*/ 125733 w 919613"/>
                  <a:gd name="connsiteY283" fmla="*/ 707530 h 1241733"/>
                  <a:gd name="connsiteX284" fmla="*/ 122651 w 919613"/>
                  <a:gd name="connsiteY284" fmla="*/ 700189 h 1241733"/>
                  <a:gd name="connsiteX285" fmla="*/ 122651 w 919613"/>
                  <a:gd name="connsiteY285" fmla="*/ 699348 h 1241733"/>
                  <a:gd name="connsiteX286" fmla="*/ 122259 w 919613"/>
                  <a:gd name="connsiteY286" fmla="*/ 698732 h 1241733"/>
                  <a:gd name="connsiteX287" fmla="*/ 120522 w 919613"/>
                  <a:gd name="connsiteY287" fmla="*/ 693016 h 1241733"/>
                  <a:gd name="connsiteX288" fmla="*/ 120522 w 919613"/>
                  <a:gd name="connsiteY288" fmla="*/ 689710 h 1241733"/>
                  <a:gd name="connsiteX289" fmla="*/ 120185 w 919613"/>
                  <a:gd name="connsiteY289" fmla="*/ 689038 h 1241733"/>
                  <a:gd name="connsiteX290" fmla="*/ 119121 w 919613"/>
                  <a:gd name="connsiteY290" fmla="*/ 684443 h 1241733"/>
                  <a:gd name="connsiteX291" fmla="*/ 119121 w 919613"/>
                  <a:gd name="connsiteY291" fmla="*/ 683714 h 1241733"/>
                  <a:gd name="connsiteX292" fmla="*/ 123435 w 919613"/>
                  <a:gd name="connsiteY292" fmla="*/ 675308 h 1241733"/>
                  <a:gd name="connsiteX293" fmla="*/ 123435 w 919613"/>
                  <a:gd name="connsiteY293" fmla="*/ 674356 h 1241733"/>
                  <a:gd name="connsiteX294" fmla="*/ 129936 w 919613"/>
                  <a:gd name="connsiteY294" fmla="*/ 664773 h 1241733"/>
                  <a:gd name="connsiteX295" fmla="*/ 132233 w 919613"/>
                  <a:gd name="connsiteY295" fmla="*/ 661299 h 1241733"/>
                  <a:gd name="connsiteX296" fmla="*/ 132962 w 919613"/>
                  <a:gd name="connsiteY296" fmla="*/ 660571 h 1241733"/>
                  <a:gd name="connsiteX297" fmla="*/ 134027 w 919613"/>
                  <a:gd name="connsiteY297" fmla="*/ 659618 h 1241733"/>
                  <a:gd name="connsiteX298" fmla="*/ 139238 w 919613"/>
                  <a:gd name="connsiteY298" fmla="*/ 653566 h 1241733"/>
                  <a:gd name="connsiteX299" fmla="*/ 139238 w 919613"/>
                  <a:gd name="connsiteY299" fmla="*/ 653566 h 1241733"/>
                  <a:gd name="connsiteX300" fmla="*/ 141872 w 919613"/>
                  <a:gd name="connsiteY300" fmla="*/ 651941 h 1241733"/>
                  <a:gd name="connsiteX301" fmla="*/ 146691 w 919613"/>
                  <a:gd name="connsiteY301" fmla="*/ 637539 h 1241733"/>
                  <a:gd name="connsiteX302" fmla="*/ 140695 w 919613"/>
                  <a:gd name="connsiteY302" fmla="*/ 617478 h 1241733"/>
                  <a:gd name="connsiteX303" fmla="*/ 138061 w 919613"/>
                  <a:gd name="connsiteY303" fmla="*/ 615573 h 1241733"/>
                  <a:gd name="connsiteX304" fmla="*/ 137333 w 919613"/>
                  <a:gd name="connsiteY304" fmla="*/ 614844 h 1241733"/>
                  <a:gd name="connsiteX305" fmla="*/ 135764 w 919613"/>
                  <a:gd name="connsiteY305" fmla="*/ 612827 h 1241733"/>
                  <a:gd name="connsiteX306" fmla="*/ 134587 w 919613"/>
                  <a:gd name="connsiteY306" fmla="*/ 610866 h 1241733"/>
                  <a:gd name="connsiteX307" fmla="*/ 132458 w 919613"/>
                  <a:gd name="connsiteY307" fmla="*/ 609184 h 1241733"/>
                  <a:gd name="connsiteX308" fmla="*/ 130664 w 919613"/>
                  <a:gd name="connsiteY308" fmla="*/ 607279 h 1241733"/>
                  <a:gd name="connsiteX309" fmla="*/ 129712 w 919613"/>
                  <a:gd name="connsiteY309" fmla="*/ 606046 h 1241733"/>
                  <a:gd name="connsiteX310" fmla="*/ 127862 w 919613"/>
                  <a:gd name="connsiteY310" fmla="*/ 604926 h 1241733"/>
                  <a:gd name="connsiteX311" fmla="*/ 123940 w 919613"/>
                  <a:gd name="connsiteY311" fmla="*/ 600667 h 1241733"/>
                  <a:gd name="connsiteX312" fmla="*/ 123211 w 919613"/>
                  <a:gd name="connsiteY312" fmla="*/ 599210 h 1241733"/>
                  <a:gd name="connsiteX313" fmla="*/ 122931 w 919613"/>
                  <a:gd name="connsiteY313" fmla="*/ 590524 h 1241733"/>
                  <a:gd name="connsiteX314" fmla="*/ 121866 w 919613"/>
                  <a:gd name="connsiteY314" fmla="*/ 586153 h 1241733"/>
                  <a:gd name="connsiteX315" fmla="*/ 117552 w 919613"/>
                  <a:gd name="connsiteY315" fmla="*/ 581334 h 1241733"/>
                  <a:gd name="connsiteX316" fmla="*/ 116991 w 919613"/>
                  <a:gd name="connsiteY316" fmla="*/ 580661 h 1241733"/>
                  <a:gd name="connsiteX317" fmla="*/ 116039 w 919613"/>
                  <a:gd name="connsiteY317" fmla="*/ 579429 h 1241733"/>
                  <a:gd name="connsiteX318" fmla="*/ 114189 w 919613"/>
                  <a:gd name="connsiteY318" fmla="*/ 578308 h 1241733"/>
                  <a:gd name="connsiteX319" fmla="*/ 110267 w 919613"/>
                  <a:gd name="connsiteY319" fmla="*/ 574049 h 1241733"/>
                  <a:gd name="connsiteX320" fmla="*/ 109538 w 919613"/>
                  <a:gd name="connsiteY320" fmla="*/ 572592 h 1241733"/>
                  <a:gd name="connsiteX321" fmla="*/ 109314 w 919613"/>
                  <a:gd name="connsiteY321" fmla="*/ 572144 h 1241733"/>
                  <a:gd name="connsiteX322" fmla="*/ 107689 w 919613"/>
                  <a:gd name="connsiteY322" fmla="*/ 571527 h 1241733"/>
                  <a:gd name="connsiteX323" fmla="*/ 106232 w 919613"/>
                  <a:gd name="connsiteY323" fmla="*/ 570799 h 1241733"/>
                  <a:gd name="connsiteX324" fmla="*/ 100516 w 919613"/>
                  <a:gd name="connsiteY324" fmla="*/ 561553 h 1241733"/>
                  <a:gd name="connsiteX325" fmla="*/ 100516 w 919613"/>
                  <a:gd name="connsiteY325" fmla="*/ 560824 h 1241733"/>
                  <a:gd name="connsiteX326" fmla="*/ 100516 w 919613"/>
                  <a:gd name="connsiteY326" fmla="*/ 560656 h 1241733"/>
                  <a:gd name="connsiteX327" fmla="*/ 98387 w 919613"/>
                  <a:gd name="connsiteY327" fmla="*/ 554324 h 1241733"/>
                  <a:gd name="connsiteX328" fmla="*/ 98387 w 919613"/>
                  <a:gd name="connsiteY328" fmla="*/ 552195 h 1241733"/>
                  <a:gd name="connsiteX329" fmla="*/ 99339 w 919613"/>
                  <a:gd name="connsiteY329" fmla="*/ 547824 h 1241733"/>
                  <a:gd name="connsiteX330" fmla="*/ 97770 w 919613"/>
                  <a:gd name="connsiteY330" fmla="*/ 543677 h 1241733"/>
                  <a:gd name="connsiteX331" fmla="*/ 96538 w 919613"/>
                  <a:gd name="connsiteY331" fmla="*/ 542108 h 1241733"/>
                  <a:gd name="connsiteX332" fmla="*/ 95081 w 919613"/>
                  <a:gd name="connsiteY332" fmla="*/ 539978 h 1241733"/>
                  <a:gd name="connsiteX333" fmla="*/ 93960 w 919613"/>
                  <a:gd name="connsiteY333" fmla="*/ 537793 h 1241733"/>
                  <a:gd name="connsiteX334" fmla="*/ 93343 w 919613"/>
                  <a:gd name="connsiteY334" fmla="*/ 537625 h 1241733"/>
                  <a:gd name="connsiteX335" fmla="*/ 93007 w 919613"/>
                  <a:gd name="connsiteY335" fmla="*/ 537961 h 1241733"/>
                  <a:gd name="connsiteX336" fmla="*/ 92279 w 919613"/>
                  <a:gd name="connsiteY336" fmla="*/ 538690 h 1241733"/>
                  <a:gd name="connsiteX337" fmla="*/ 80343 w 919613"/>
                  <a:gd name="connsiteY337" fmla="*/ 540651 h 1241733"/>
                  <a:gd name="connsiteX338" fmla="*/ 78886 w 919613"/>
                  <a:gd name="connsiteY338" fmla="*/ 539922 h 1241733"/>
                  <a:gd name="connsiteX339" fmla="*/ 75412 w 919613"/>
                  <a:gd name="connsiteY339" fmla="*/ 537120 h 1241733"/>
                  <a:gd name="connsiteX340" fmla="*/ 74907 w 919613"/>
                  <a:gd name="connsiteY340" fmla="*/ 536504 h 1241733"/>
                  <a:gd name="connsiteX341" fmla="*/ 69920 w 919613"/>
                  <a:gd name="connsiteY341" fmla="*/ 531741 h 1241733"/>
                  <a:gd name="connsiteX342" fmla="*/ 70873 w 919613"/>
                  <a:gd name="connsiteY342" fmla="*/ 520926 h 1241733"/>
                  <a:gd name="connsiteX343" fmla="*/ 73002 w 919613"/>
                  <a:gd name="connsiteY343" fmla="*/ 518068 h 1241733"/>
                  <a:gd name="connsiteX344" fmla="*/ 73955 w 919613"/>
                  <a:gd name="connsiteY344" fmla="*/ 516947 h 1241733"/>
                  <a:gd name="connsiteX345" fmla="*/ 78269 w 919613"/>
                  <a:gd name="connsiteY345" fmla="*/ 512632 h 1241733"/>
                  <a:gd name="connsiteX346" fmla="*/ 78942 w 919613"/>
                  <a:gd name="connsiteY346" fmla="*/ 512016 h 1241733"/>
                  <a:gd name="connsiteX347" fmla="*/ 82752 w 919613"/>
                  <a:gd name="connsiteY347" fmla="*/ 508878 h 1241733"/>
                  <a:gd name="connsiteX348" fmla="*/ 90934 w 919613"/>
                  <a:gd name="connsiteY348" fmla="*/ 500024 h 1241733"/>
                  <a:gd name="connsiteX349" fmla="*/ 93400 w 919613"/>
                  <a:gd name="connsiteY349" fmla="*/ 498062 h 1241733"/>
                  <a:gd name="connsiteX350" fmla="*/ 96874 w 919613"/>
                  <a:gd name="connsiteY350" fmla="*/ 496101 h 1241733"/>
                  <a:gd name="connsiteX351" fmla="*/ 100012 w 919613"/>
                  <a:gd name="connsiteY351" fmla="*/ 492459 h 1241733"/>
                  <a:gd name="connsiteX352" fmla="*/ 101077 w 919613"/>
                  <a:gd name="connsiteY352" fmla="*/ 491394 h 1241733"/>
                  <a:gd name="connsiteX353" fmla="*/ 106008 w 919613"/>
                  <a:gd name="connsiteY353" fmla="*/ 487079 h 1241733"/>
                  <a:gd name="connsiteX354" fmla="*/ 107241 w 919613"/>
                  <a:gd name="connsiteY354" fmla="*/ 485454 h 1241733"/>
                  <a:gd name="connsiteX355" fmla="*/ 112676 w 919613"/>
                  <a:gd name="connsiteY355" fmla="*/ 476600 h 1241733"/>
                  <a:gd name="connsiteX356" fmla="*/ 109482 w 919613"/>
                  <a:gd name="connsiteY356" fmla="*/ 472061 h 1241733"/>
                  <a:gd name="connsiteX357" fmla="*/ 107745 w 919613"/>
                  <a:gd name="connsiteY357" fmla="*/ 467578 h 1241733"/>
                  <a:gd name="connsiteX358" fmla="*/ 106288 w 919613"/>
                  <a:gd name="connsiteY358" fmla="*/ 457492 h 1241733"/>
                  <a:gd name="connsiteX359" fmla="*/ 106288 w 919613"/>
                  <a:gd name="connsiteY359" fmla="*/ 454746 h 1241733"/>
                  <a:gd name="connsiteX360" fmla="*/ 107689 w 919613"/>
                  <a:gd name="connsiteY360" fmla="*/ 442698 h 1241733"/>
                  <a:gd name="connsiteX361" fmla="*/ 107857 w 919613"/>
                  <a:gd name="connsiteY361" fmla="*/ 441633 h 1241733"/>
                  <a:gd name="connsiteX362" fmla="*/ 109314 w 919613"/>
                  <a:gd name="connsiteY362" fmla="*/ 435189 h 1241733"/>
                  <a:gd name="connsiteX363" fmla="*/ 110155 w 919613"/>
                  <a:gd name="connsiteY363" fmla="*/ 432779 h 1241733"/>
                  <a:gd name="connsiteX364" fmla="*/ 111612 w 919613"/>
                  <a:gd name="connsiteY364" fmla="*/ 429921 h 1241733"/>
                  <a:gd name="connsiteX365" fmla="*/ 113013 w 919613"/>
                  <a:gd name="connsiteY365" fmla="*/ 427848 h 1241733"/>
                  <a:gd name="connsiteX366" fmla="*/ 117327 w 919613"/>
                  <a:gd name="connsiteY366" fmla="*/ 422804 h 1241733"/>
                  <a:gd name="connsiteX367" fmla="*/ 117832 w 919613"/>
                  <a:gd name="connsiteY367" fmla="*/ 422244 h 1241733"/>
                  <a:gd name="connsiteX368" fmla="*/ 118560 w 919613"/>
                  <a:gd name="connsiteY368" fmla="*/ 421516 h 1241733"/>
                  <a:gd name="connsiteX369" fmla="*/ 120409 w 919613"/>
                  <a:gd name="connsiteY369" fmla="*/ 420059 h 1241733"/>
                  <a:gd name="connsiteX370" fmla="*/ 119849 w 919613"/>
                  <a:gd name="connsiteY370" fmla="*/ 419778 h 1241733"/>
                  <a:gd name="connsiteX371" fmla="*/ 107241 w 919613"/>
                  <a:gd name="connsiteY371" fmla="*/ 419778 h 1241733"/>
                  <a:gd name="connsiteX372" fmla="*/ 104495 w 919613"/>
                  <a:gd name="connsiteY372" fmla="*/ 419442 h 1241733"/>
                  <a:gd name="connsiteX373" fmla="*/ 96594 w 919613"/>
                  <a:gd name="connsiteY373" fmla="*/ 417313 h 1241733"/>
                  <a:gd name="connsiteX374" fmla="*/ 91999 w 919613"/>
                  <a:gd name="connsiteY374" fmla="*/ 414623 h 1241733"/>
                  <a:gd name="connsiteX375" fmla="*/ 88412 w 919613"/>
                  <a:gd name="connsiteY375" fmla="*/ 411037 h 1241733"/>
                  <a:gd name="connsiteX376" fmla="*/ 86731 w 919613"/>
                  <a:gd name="connsiteY376" fmla="*/ 408851 h 1241733"/>
                  <a:gd name="connsiteX377" fmla="*/ 85330 w 919613"/>
                  <a:gd name="connsiteY377" fmla="*/ 406385 h 1241733"/>
                  <a:gd name="connsiteX378" fmla="*/ 77373 w 919613"/>
                  <a:gd name="connsiteY378" fmla="*/ 404424 h 1241733"/>
                  <a:gd name="connsiteX379" fmla="*/ 76364 w 919613"/>
                  <a:gd name="connsiteY379" fmla="*/ 404088 h 1241733"/>
                  <a:gd name="connsiteX380" fmla="*/ 71433 w 919613"/>
                  <a:gd name="connsiteY380" fmla="*/ 402295 h 1241733"/>
                  <a:gd name="connsiteX381" fmla="*/ 65885 w 919613"/>
                  <a:gd name="connsiteY381" fmla="*/ 403696 h 1241733"/>
                  <a:gd name="connsiteX382" fmla="*/ 63364 w 919613"/>
                  <a:gd name="connsiteY382" fmla="*/ 403976 h 1241733"/>
                  <a:gd name="connsiteX383" fmla="*/ 60898 w 919613"/>
                  <a:gd name="connsiteY383" fmla="*/ 404144 h 1241733"/>
                  <a:gd name="connsiteX384" fmla="*/ 57648 w 919613"/>
                  <a:gd name="connsiteY384" fmla="*/ 404648 h 1241733"/>
                  <a:gd name="connsiteX385" fmla="*/ 54061 w 919613"/>
                  <a:gd name="connsiteY385" fmla="*/ 404648 h 1241733"/>
                  <a:gd name="connsiteX386" fmla="*/ 48794 w 919613"/>
                  <a:gd name="connsiteY386" fmla="*/ 403191 h 1241733"/>
                  <a:gd name="connsiteX387" fmla="*/ 42574 w 919613"/>
                  <a:gd name="connsiteY387" fmla="*/ 400950 h 1241733"/>
                  <a:gd name="connsiteX388" fmla="*/ 40276 w 919613"/>
                  <a:gd name="connsiteY388" fmla="*/ 399101 h 1241733"/>
                  <a:gd name="connsiteX389" fmla="*/ 36073 w 919613"/>
                  <a:gd name="connsiteY389" fmla="*/ 397532 h 1241733"/>
                  <a:gd name="connsiteX390" fmla="*/ 32375 w 919613"/>
                  <a:gd name="connsiteY390" fmla="*/ 395178 h 1241733"/>
                  <a:gd name="connsiteX391" fmla="*/ 30245 w 919613"/>
                  <a:gd name="connsiteY391" fmla="*/ 393049 h 1241733"/>
                  <a:gd name="connsiteX392" fmla="*/ 27219 w 919613"/>
                  <a:gd name="connsiteY392" fmla="*/ 385764 h 1241733"/>
                  <a:gd name="connsiteX393" fmla="*/ 27219 w 919613"/>
                  <a:gd name="connsiteY393" fmla="*/ 383634 h 1241733"/>
                  <a:gd name="connsiteX394" fmla="*/ 30862 w 919613"/>
                  <a:gd name="connsiteY394" fmla="*/ 375789 h 1241733"/>
                  <a:gd name="connsiteX395" fmla="*/ 31590 w 919613"/>
                  <a:gd name="connsiteY395" fmla="*/ 371194 h 1241733"/>
                  <a:gd name="connsiteX396" fmla="*/ 32543 w 919613"/>
                  <a:gd name="connsiteY396" fmla="*/ 368840 h 1241733"/>
                  <a:gd name="connsiteX397" fmla="*/ 32991 w 919613"/>
                  <a:gd name="connsiteY397" fmla="*/ 365030 h 1241733"/>
                  <a:gd name="connsiteX398" fmla="*/ 32991 w 919613"/>
                  <a:gd name="connsiteY398" fmla="*/ 362788 h 1241733"/>
                  <a:gd name="connsiteX399" fmla="*/ 34728 w 919613"/>
                  <a:gd name="connsiteY399" fmla="*/ 357073 h 1241733"/>
                  <a:gd name="connsiteX400" fmla="*/ 36746 w 919613"/>
                  <a:gd name="connsiteY400" fmla="*/ 354047 h 1241733"/>
                  <a:gd name="connsiteX401" fmla="*/ 37306 w 919613"/>
                  <a:gd name="connsiteY401" fmla="*/ 348163 h 1241733"/>
                  <a:gd name="connsiteX402" fmla="*/ 37811 w 919613"/>
                  <a:gd name="connsiteY402" fmla="*/ 345921 h 1241733"/>
                  <a:gd name="connsiteX403" fmla="*/ 38931 w 919613"/>
                  <a:gd name="connsiteY403" fmla="*/ 342615 h 1241733"/>
                  <a:gd name="connsiteX404" fmla="*/ 38707 w 919613"/>
                  <a:gd name="connsiteY404" fmla="*/ 340598 h 1241733"/>
                  <a:gd name="connsiteX405" fmla="*/ 38707 w 919613"/>
                  <a:gd name="connsiteY405" fmla="*/ 336003 h 1241733"/>
                  <a:gd name="connsiteX406" fmla="*/ 27948 w 919613"/>
                  <a:gd name="connsiteY406" fmla="*/ 306863 h 1241733"/>
                  <a:gd name="connsiteX407" fmla="*/ 23017 w 919613"/>
                  <a:gd name="connsiteY407" fmla="*/ 306415 h 1241733"/>
                  <a:gd name="connsiteX408" fmla="*/ 20663 w 919613"/>
                  <a:gd name="connsiteY408" fmla="*/ 305911 h 1241733"/>
                  <a:gd name="connsiteX409" fmla="*/ 16348 w 919613"/>
                  <a:gd name="connsiteY409" fmla="*/ 304454 h 1241733"/>
                  <a:gd name="connsiteX410" fmla="*/ 13434 w 919613"/>
                  <a:gd name="connsiteY410" fmla="*/ 302941 h 1241733"/>
                  <a:gd name="connsiteX411" fmla="*/ 7718 w 919613"/>
                  <a:gd name="connsiteY411" fmla="*/ 298626 h 1241733"/>
                  <a:gd name="connsiteX412" fmla="*/ 5869 w 919613"/>
                  <a:gd name="connsiteY412" fmla="*/ 296833 h 1241733"/>
                  <a:gd name="connsiteX413" fmla="*/ 3011 w 919613"/>
                  <a:gd name="connsiteY413" fmla="*/ 293246 h 1241733"/>
                  <a:gd name="connsiteX414" fmla="*/ 1274 w 919613"/>
                  <a:gd name="connsiteY414" fmla="*/ 290052 h 1241733"/>
                  <a:gd name="connsiteX415" fmla="*/ 546 w 919613"/>
                  <a:gd name="connsiteY415" fmla="*/ 287923 h 1241733"/>
                  <a:gd name="connsiteX416" fmla="*/ 97 w 919613"/>
                  <a:gd name="connsiteY416" fmla="*/ 283215 h 1241733"/>
                  <a:gd name="connsiteX417" fmla="*/ 826 w 919613"/>
                  <a:gd name="connsiteY417" fmla="*/ 278172 h 1241733"/>
                  <a:gd name="connsiteX418" fmla="*/ 1442 w 919613"/>
                  <a:gd name="connsiteY418" fmla="*/ 275819 h 1241733"/>
                  <a:gd name="connsiteX419" fmla="*/ 2899 w 919613"/>
                  <a:gd name="connsiteY419" fmla="*/ 272232 h 1241733"/>
                  <a:gd name="connsiteX420" fmla="*/ 5197 w 919613"/>
                  <a:gd name="connsiteY420" fmla="*/ 268758 h 1241733"/>
                  <a:gd name="connsiteX421" fmla="*/ 7046 w 919613"/>
                  <a:gd name="connsiteY421" fmla="*/ 266909 h 1241733"/>
                  <a:gd name="connsiteX422" fmla="*/ 16572 w 919613"/>
                  <a:gd name="connsiteY422" fmla="*/ 260016 h 1241733"/>
                  <a:gd name="connsiteX423" fmla="*/ 23857 w 919613"/>
                  <a:gd name="connsiteY423" fmla="*/ 258783 h 1241733"/>
                  <a:gd name="connsiteX424" fmla="*/ 23969 w 919613"/>
                  <a:gd name="connsiteY424" fmla="*/ 258783 h 1241733"/>
                  <a:gd name="connsiteX425" fmla="*/ 26547 w 919613"/>
                  <a:gd name="connsiteY425" fmla="*/ 257494 h 1241733"/>
                  <a:gd name="connsiteX426" fmla="*/ 31142 w 919613"/>
                  <a:gd name="connsiteY426" fmla="*/ 256430 h 1241733"/>
                  <a:gd name="connsiteX427" fmla="*/ 34000 w 919613"/>
                  <a:gd name="connsiteY427" fmla="*/ 256430 h 1241733"/>
                  <a:gd name="connsiteX428" fmla="*/ 36522 w 919613"/>
                  <a:gd name="connsiteY428" fmla="*/ 256766 h 1241733"/>
                  <a:gd name="connsiteX429" fmla="*/ 38371 w 919613"/>
                  <a:gd name="connsiteY429" fmla="*/ 256486 h 1241733"/>
                  <a:gd name="connsiteX430" fmla="*/ 38763 w 919613"/>
                  <a:gd name="connsiteY430" fmla="*/ 255869 h 1241733"/>
                  <a:gd name="connsiteX431" fmla="*/ 38763 w 919613"/>
                  <a:gd name="connsiteY431" fmla="*/ 254580 h 1241733"/>
                  <a:gd name="connsiteX432" fmla="*/ 42630 w 919613"/>
                  <a:gd name="connsiteY432" fmla="*/ 246511 h 1241733"/>
                  <a:gd name="connsiteX433" fmla="*/ 43190 w 919613"/>
                  <a:gd name="connsiteY433" fmla="*/ 246063 h 1241733"/>
                  <a:gd name="connsiteX434" fmla="*/ 43302 w 919613"/>
                  <a:gd name="connsiteY434" fmla="*/ 242476 h 1241733"/>
                  <a:gd name="connsiteX435" fmla="*/ 43470 w 919613"/>
                  <a:gd name="connsiteY435" fmla="*/ 241580 h 1241733"/>
                  <a:gd name="connsiteX436" fmla="*/ 43414 w 919613"/>
                  <a:gd name="connsiteY436" fmla="*/ 236312 h 1241733"/>
                  <a:gd name="connsiteX437" fmla="*/ 43302 w 919613"/>
                  <a:gd name="connsiteY437" fmla="*/ 235808 h 1241733"/>
                  <a:gd name="connsiteX438" fmla="*/ 43134 w 919613"/>
                  <a:gd name="connsiteY438" fmla="*/ 232950 h 1241733"/>
                  <a:gd name="connsiteX439" fmla="*/ 43806 w 919613"/>
                  <a:gd name="connsiteY439" fmla="*/ 222975 h 1241733"/>
                  <a:gd name="connsiteX440" fmla="*/ 44647 w 919613"/>
                  <a:gd name="connsiteY440" fmla="*/ 218885 h 1241733"/>
                  <a:gd name="connsiteX441" fmla="*/ 46104 w 919613"/>
                  <a:gd name="connsiteY441" fmla="*/ 215466 h 1241733"/>
                  <a:gd name="connsiteX442" fmla="*/ 48514 w 919613"/>
                  <a:gd name="connsiteY442" fmla="*/ 210423 h 1241733"/>
                  <a:gd name="connsiteX443" fmla="*/ 49130 w 919613"/>
                  <a:gd name="connsiteY443" fmla="*/ 209302 h 1241733"/>
                  <a:gd name="connsiteX444" fmla="*/ 50587 w 919613"/>
                  <a:gd name="connsiteY444" fmla="*/ 207173 h 1241733"/>
                  <a:gd name="connsiteX445" fmla="*/ 56695 w 919613"/>
                  <a:gd name="connsiteY445" fmla="*/ 202858 h 1241733"/>
                  <a:gd name="connsiteX446" fmla="*/ 61346 w 919613"/>
                  <a:gd name="connsiteY446" fmla="*/ 201681 h 1241733"/>
                  <a:gd name="connsiteX447" fmla="*/ 63195 w 919613"/>
                  <a:gd name="connsiteY447" fmla="*/ 200729 h 1241733"/>
                  <a:gd name="connsiteX448" fmla="*/ 65325 w 919613"/>
                  <a:gd name="connsiteY448" fmla="*/ 199944 h 1241733"/>
                  <a:gd name="connsiteX449" fmla="*/ 67510 w 919613"/>
                  <a:gd name="connsiteY449" fmla="*/ 199384 h 1241733"/>
                  <a:gd name="connsiteX450" fmla="*/ 70480 w 919613"/>
                  <a:gd name="connsiteY450" fmla="*/ 198207 h 1241733"/>
                  <a:gd name="connsiteX451" fmla="*/ 72273 w 919613"/>
                  <a:gd name="connsiteY451" fmla="*/ 197647 h 1241733"/>
                  <a:gd name="connsiteX452" fmla="*/ 73786 w 919613"/>
                  <a:gd name="connsiteY452" fmla="*/ 197366 h 1241733"/>
                  <a:gd name="connsiteX453" fmla="*/ 84490 w 919613"/>
                  <a:gd name="connsiteY453" fmla="*/ 187336 h 1241733"/>
                  <a:gd name="connsiteX454" fmla="*/ 97266 w 919613"/>
                  <a:gd name="connsiteY454" fmla="*/ 186271 h 1241733"/>
                  <a:gd name="connsiteX455" fmla="*/ 98499 w 919613"/>
                  <a:gd name="connsiteY455" fmla="*/ 187112 h 1241733"/>
                  <a:gd name="connsiteX456" fmla="*/ 104663 w 919613"/>
                  <a:gd name="connsiteY456" fmla="*/ 189577 h 1241733"/>
                  <a:gd name="connsiteX457" fmla="*/ 106512 w 919613"/>
                  <a:gd name="connsiteY457" fmla="*/ 190530 h 1241733"/>
                  <a:gd name="connsiteX458" fmla="*/ 111163 w 919613"/>
                  <a:gd name="connsiteY458" fmla="*/ 190922 h 1241733"/>
                  <a:gd name="connsiteX459" fmla="*/ 114189 w 919613"/>
                  <a:gd name="connsiteY459" fmla="*/ 190418 h 1241733"/>
                  <a:gd name="connsiteX460" fmla="*/ 117720 w 919613"/>
                  <a:gd name="connsiteY460" fmla="*/ 190418 h 1241733"/>
                  <a:gd name="connsiteX461" fmla="*/ 121586 w 919613"/>
                  <a:gd name="connsiteY461" fmla="*/ 191146 h 1241733"/>
                  <a:gd name="connsiteX462" fmla="*/ 121698 w 919613"/>
                  <a:gd name="connsiteY462" fmla="*/ 190978 h 1241733"/>
                  <a:gd name="connsiteX463" fmla="*/ 123660 w 919613"/>
                  <a:gd name="connsiteY463" fmla="*/ 188288 h 1241733"/>
                  <a:gd name="connsiteX464" fmla="*/ 125789 w 919613"/>
                  <a:gd name="connsiteY464" fmla="*/ 186159 h 1241733"/>
                  <a:gd name="connsiteX465" fmla="*/ 130384 w 919613"/>
                  <a:gd name="connsiteY465" fmla="*/ 183469 h 1241733"/>
                  <a:gd name="connsiteX466" fmla="*/ 133634 w 919613"/>
                  <a:gd name="connsiteY466" fmla="*/ 175736 h 1241733"/>
                  <a:gd name="connsiteX467" fmla="*/ 135820 w 919613"/>
                  <a:gd name="connsiteY467" fmla="*/ 172486 h 1241733"/>
                  <a:gd name="connsiteX468" fmla="*/ 136548 w 919613"/>
                  <a:gd name="connsiteY468" fmla="*/ 171757 h 1241733"/>
                  <a:gd name="connsiteX469" fmla="*/ 143833 w 919613"/>
                  <a:gd name="connsiteY469" fmla="*/ 168731 h 1241733"/>
                  <a:gd name="connsiteX470" fmla="*/ 143833 w 919613"/>
                  <a:gd name="connsiteY470" fmla="*/ 168731 h 1241733"/>
                  <a:gd name="connsiteX471" fmla="*/ 194267 w 919613"/>
                  <a:gd name="connsiteY471" fmla="*/ 7288 h 1241733"/>
                  <a:gd name="connsiteX472" fmla="*/ 204353 w 919613"/>
                  <a:gd name="connsiteY472" fmla="*/ 3 h 1241733"/>
                  <a:gd name="connsiteX473" fmla="*/ 214160 w 919613"/>
                  <a:gd name="connsiteY473" fmla="*/ 7624 h 1241733"/>
                  <a:gd name="connsiteX474" fmla="*/ 224191 w 919613"/>
                  <a:gd name="connsiteY474" fmla="*/ 44945 h 1241733"/>
                  <a:gd name="connsiteX475" fmla="*/ 231027 w 919613"/>
                  <a:gd name="connsiteY475" fmla="*/ 68873 h 1241733"/>
                  <a:gd name="connsiteX476" fmla="*/ 236070 w 919613"/>
                  <a:gd name="connsiteY476" fmla="*/ 69938 h 1241733"/>
                  <a:gd name="connsiteX477" fmla="*/ 237527 w 919613"/>
                  <a:gd name="connsiteY477" fmla="*/ 70666 h 1241733"/>
                  <a:gd name="connsiteX478" fmla="*/ 239096 w 919613"/>
                  <a:gd name="connsiteY478" fmla="*/ 71619 h 1241733"/>
                  <a:gd name="connsiteX479" fmla="*/ 239937 w 919613"/>
                  <a:gd name="connsiteY479" fmla="*/ 72235 h 1241733"/>
                  <a:gd name="connsiteX480" fmla="*/ 242963 w 919613"/>
                  <a:gd name="connsiteY480" fmla="*/ 71395 h 1241733"/>
                  <a:gd name="connsiteX481" fmla="*/ 245821 w 919613"/>
                  <a:gd name="connsiteY481" fmla="*/ 71002 h 1241733"/>
                  <a:gd name="connsiteX482" fmla="*/ 247278 w 919613"/>
                  <a:gd name="connsiteY482" fmla="*/ 71002 h 1241733"/>
                  <a:gd name="connsiteX483" fmla="*/ 250528 w 919613"/>
                  <a:gd name="connsiteY483" fmla="*/ 71507 h 1241733"/>
                  <a:gd name="connsiteX484" fmla="*/ 253778 w 919613"/>
                  <a:gd name="connsiteY484" fmla="*/ 72571 h 1241733"/>
                  <a:gd name="connsiteX485" fmla="*/ 259158 w 919613"/>
                  <a:gd name="connsiteY485" fmla="*/ 73188 h 1241733"/>
                  <a:gd name="connsiteX486" fmla="*/ 264033 w 919613"/>
                  <a:gd name="connsiteY486" fmla="*/ 75037 h 1241733"/>
                  <a:gd name="connsiteX487" fmla="*/ 266499 w 919613"/>
                  <a:gd name="connsiteY487" fmla="*/ 75317 h 1241733"/>
                  <a:gd name="connsiteX488" fmla="*/ 267227 w 919613"/>
                  <a:gd name="connsiteY488" fmla="*/ 75429 h 1241733"/>
                  <a:gd name="connsiteX489" fmla="*/ 270814 w 919613"/>
                  <a:gd name="connsiteY489" fmla="*/ 76158 h 1241733"/>
                  <a:gd name="connsiteX490" fmla="*/ 273896 w 919613"/>
                  <a:gd name="connsiteY490" fmla="*/ 77334 h 1241733"/>
                  <a:gd name="connsiteX491" fmla="*/ 277314 w 919613"/>
                  <a:gd name="connsiteY491" fmla="*/ 79296 h 1241733"/>
                  <a:gd name="connsiteX492" fmla="*/ 284599 w 919613"/>
                  <a:gd name="connsiteY492" fmla="*/ 80361 h 1241733"/>
                  <a:gd name="connsiteX493" fmla="*/ 288409 w 919613"/>
                  <a:gd name="connsiteY493" fmla="*/ 81705 h 1241733"/>
                  <a:gd name="connsiteX494" fmla="*/ 316428 w 919613"/>
                  <a:gd name="connsiteY494" fmla="*/ 98236 h 1241733"/>
                  <a:gd name="connsiteX495" fmla="*/ 316932 w 919613"/>
                  <a:gd name="connsiteY495" fmla="*/ 98517 h 1241733"/>
                  <a:gd name="connsiteX496" fmla="*/ 317325 w 919613"/>
                  <a:gd name="connsiteY496" fmla="*/ 98741 h 1241733"/>
                  <a:gd name="connsiteX497" fmla="*/ 323096 w 919613"/>
                  <a:gd name="connsiteY497" fmla="*/ 99805 h 1241733"/>
                  <a:gd name="connsiteX498" fmla="*/ 329989 w 919613"/>
                  <a:gd name="connsiteY498" fmla="*/ 104457 h 1241733"/>
                  <a:gd name="connsiteX499" fmla="*/ 331222 w 919613"/>
                  <a:gd name="connsiteY499" fmla="*/ 112638 h 1241733"/>
                  <a:gd name="connsiteX500" fmla="*/ 331166 w 919613"/>
                  <a:gd name="connsiteY500" fmla="*/ 112806 h 1241733"/>
                  <a:gd name="connsiteX501" fmla="*/ 344895 w 919613"/>
                  <a:gd name="connsiteY501" fmla="*/ 115384 h 1241733"/>
                  <a:gd name="connsiteX502" fmla="*/ 352068 w 919613"/>
                  <a:gd name="connsiteY502" fmla="*/ 118298 h 1241733"/>
                  <a:gd name="connsiteX503" fmla="*/ 360585 w 919613"/>
                  <a:gd name="connsiteY503" fmla="*/ 123958 h 1241733"/>
                  <a:gd name="connsiteX504" fmla="*/ 361314 w 919613"/>
                  <a:gd name="connsiteY504" fmla="*/ 125414 h 1241733"/>
                  <a:gd name="connsiteX505" fmla="*/ 362154 w 919613"/>
                  <a:gd name="connsiteY505" fmla="*/ 127656 h 1241733"/>
                  <a:gd name="connsiteX506" fmla="*/ 365292 w 919613"/>
                  <a:gd name="connsiteY506" fmla="*/ 128384 h 1241733"/>
                  <a:gd name="connsiteX507" fmla="*/ 368879 w 919613"/>
                  <a:gd name="connsiteY507" fmla="*/ 129841 h 1241733"/>
                  <a:gd name="connsiteX508" fmla="*/ 373138 w 919613"/>
                  <a:gd name="connsiteY508" fmla="*/ 132980 h 1241733"/>
                  <a:gd name="connsiteX509" fmla="*/ 376388 w 919613"/>
                  <a:gd name="connsiteY509" fmla="*/ 136902 h 1241733"/>
                  <a:gd name="connsiteX510" fmla="*/ 381095 w 919613"/>
                  <a:gd name="connsiteY510" fmla="*/ 140937 h 1241733"/>
                  <a:gd name="connsiteX511" fmla="*/ 408329 w 919613"/>
                  <a:gd name="connsiteY511" fmla="*/ 163856 h 1241733"/>
                  <a:gd name="connsiteX512" fmla="*/ 410402 w 919613"/>
                  <a:gd name="connsiteY512" fmla="*/ 166210 h 1241733"/>
                  <a:gd name="connsiteX513" fmla="*/ 411747 w 919613"/>
                  <a:gd name="connsiteY513" fmla="*/ 167274 h 1241733"/>
                  <a:gd name="connsiteX514" fmla="*/ 475574 w 919613"/>
                  <a:gd name="connsiteY514" fmla="*/ 221350 h 1241733"/>
                  <a:gd name="connsiteX515" fmla="*/ 476302 w 919613"/>
                  <a:gd name="connsiteY515" fmla="*/ 220902 h 1241733"/>
                  <a:gd name="connsiteX516" fmla="*/ 474453 w 919613"/>
                  <a:gd name="connsiteY516" fmla="*/ 219501 h 1241733"/>
                  <a:gd name="connsiteX517" fmla="*/ 470306 w 919613"/>
                  <a:gd name="connsiteY517" fmla="*/ 211208 h 1241733"/>
                  <a:gd name="connsiteX518" fmla="*/ 470306 w 919613"/>
                  <a:gd name="connsiteY518" fmla="*/ 201177 h 1241733"/>
                  <a:gd name="connsiteX519" fmla="*/ 476022 w 919613"/>
                  <a:gd name="connsiteY519" fmla="*/ 191931 h 1241733"/>
                  <a:gd name="connsiteX520" fmla="*/ 477479 w 919613"/>
                  <a:gd name="connsiteY520" fmla="*/ 191202 h 1241733"/>
                  <a:gd name="connsiteX521" fmla="*/ 479552 w 919613"/>
                  <a:gd name="connsiteY521" fmla="*/ 190418 h 1241733"/>
                  <a:gd name="connsiteX522" fmla="*/ 480225 w 919613"/>
                  <a:gd name="connsiteY522" fmla="*/ 190250 h 1241733"/>
                  <a:gd name="connsiteX523" fmla="*/ 482074 w 919613"/>
                  <a:gd name="connsiteY523" fmla="*/ 188793 h 1241733"/>
                  <a:gd name="connsiteX524" fmla="*/ 484932 w 919613"/>
                  <a:gd name="connsiteY524" fmla="*/ 187168 h 1241733"/>
                  <a:gd name="connsiteX525" fmla="*/ 485100 w 919613"/>
                  <a:gd name="connsiteY525" fmla="*/ 187112 h 1241733"/>
                  <a:gd name="connsiteX526" fmla="*/ 484316 w 919613"/>
                  <a:gd name="connsiteY526" fmla="*/ 183581 h 1241733"/>
                  <a:gd name="connsiteX527" fmla="*/ 484764 w 919613"/>
                  <a:gd name="connsiteY527" fmla="*/ 177137 h 1241733"/>
                  <a:gd name="connsiteX528" fmla="*/ 485156 w 919613"/>
                  <a:gd name="connsiteY528" fmla="*/ 173046 h 1241733"/>
                  <a:gd name="connsiteX529" fmla="*/ 487342 w 919613"/>
                  <a:gd name="connsiteY529" fmla="*/ 165873 h 1241733"/>
                  <a:gd name="connsiteX530" fmla="*/ 488014 w 919613"/>
                  <a:gd name="connsiteY530" fmla="*/ 164248 h 1241733"/>
                  <a:gd name="connsiteX531" fmla="*/ 489471 w 919613"/>
                  <a:gd name="connsiteY531" fmla="*/ 161390 h 1241733"/>
                  <a:gd name="connsiteX532" fmla="*/ 490424 w 919613"/>
                  <a:gd name="connsiteY532" fmla="*/ 159821 h 1241733"/>
                  <a:gd name="connsiteX533" fmla="*/ 493730 w 919613"/>
                  <a:gd name="connsiteY533" fmla="*/ 155450 h 1241733"/>
                  <a:gd name="connsiteX534" fmla="*/ 494627 w 919613"/>
                  <a:gd name="connsiteY534" fmla="*/ 152761 h 1241733"/>
                  <a:gd name="connsiteX535" fmla="*/ 497709 w 919613"/>
                  <a:gd name="connsiteY535" fmla="*/ 148166 h 1241733"/>
                  <a:gd name="connsiteX536" fmla="*/ 501911 w 919613"/>
                  <a:gd name="connsiteY536" fmla="*/ 144579 h 1241733"/>
                  <a:gd name="connsiteX537" fmla="*/ 500566 w 919613"/>
                  <a:gd name="connsiteY537" fmla="*/ 139480 h 1241733"/>
                  <a:gd name="connsiteX538" fmla="*/ 500566 w 919613"/>
                  <a:gd name="connsiteY538" fmla="*/ 135893 h 1241733"/>
                  <a:gd name="connsiteX539" fmla="*/ 504545 w 919613"/>
                  <a:gd name="connsiteY539" fmla="*/ 127768 h 1241733"/>
                  <a:gd name="connsiteX540" fmla="*/ 513399 w 919613"/>
                  <a:gd name="connsiteY540" fmla="*/ 125863 h 1241733"/>
                  <a:gd name="connsiteX541" fmla="*/ 516257 w 919613"/>
                  <a:gd name="connsiteY541" fmla="*/ 126591 h 1241733"/>
                  <a:gd name="connsiteX542" fmla="*/ 522421 w 919613"/>
                  <a:gd name="connsiteY542" fmla="*/ 130962 h 1241733"/>
                  <a:gd name="connsiteX543" fmla="*/ 543939 w 919613"/>
                  <a:gd name="connsiteY543" fmla="*/ 163968 h 1241733"/>
                  <a:gd name="connsiteX544" fmla="*/ 545172 w 919613"/>
                  <a:gd name="connsiteY544" fmla="*/ 166602 h 1241733"/>
                  <a:gd name="connsiteX545" fmla="*/ 550216 w 919613"/>
                  <a:gd name="connsiteY545" fmla="*/ 183133 h 1241733"/>
                  <a:gd name="connsiteX546" fmla="*/ 550047 w 919613"/>
                  <a:gd name="connsiteY546" fmla="*/ 189689 h 1241733"/>
                  <a:gd name="connsiteX547" fmla="*/ 540017 w 919613"/>
                  <a:gd name="connsiteY547" fmla="*/ 216979 h 1241733"/>
                  <a:gd name="connsiteX548" fmla="*/ 539008 w 919613"/>
                  <a:gd name="connsiteY548" fmla="*/ 218941 h 1241733"/>
                  <a:gd name="connsiteX549" fmla="*/ 533965 w 919613"/>
                  <a:gd name="connsiteY549" fmla="*/ 226842 h 1241733"/>
                  <a:gd name="connsiteX550" fmla="*/ 533685 w 919613"/>
                  <a:gd name="connsiteY550" fmla="*/ 227290 h 1241733"/>
                  <a:gd name="connsiteX551" fmla="*/ 532452 w 919613"/>
                  <a:gd name="connsiteY551" fmla="*/ 228971 h 1241733"/>
                  <a:gd name="connsiteX552" fmla="*/ 535814 w 919613"/>
                  <a:gd name="connsiteY552" fmla="*/ 227907 h 1241733"/>
                  <a:gd name="connsiteX553" fmla="*/ 576441 w 919613"/>
                  <a:gd name="connsiteY553" fmla="*/ 215803 h 1241733"/>
                  <a:gd name="connsiteX554" fmla="*/ 593925 w 919613"/>
                  <a:gd name="connsiteY554" fmla="*/ 208798 h 1241733"/>
                  <a:gd name="connsiteX555" fmla="*/ 600705 w 919613"/>
                  <a:gd name="connsiteY555" fmla="*/ 208462 h 1241733"/>
                  <a:gd name="connsiteX556" fmla="*/ 647552 w 919613"/>
                  <a:gd name="connsiteY556" fmla="*/ 222359 h 1241733"/>
                  <a:gd name="connsiteX557" fmla="*/ 648617 w 919613"/>
                  <a:gd name="connsiteY557" fmla="*/ 221070 h 1241733"/>
                  <a:gd name="connsiteX558" fmla="*/ 650074 w 919613"/>
                  <a:gd name="connsiteY558" fmla="*/ 219613 h 1241733"/>
                  <a:gd name="connsiteX559" fmla="*/ 656686 w 919613"/>
                  <a:gd name="connsiteY559" fmla="*/ 216643 h 1241733"/>
                  <a:gd name="connsiteX560" fmla="*/ 657247 w 919613"/>
                  <a:gd name="connsiteY560" fmla="*/ 216083 h 1241733"/>
                  <a:gd name="connsiteX561" fmla="*/ 664588 w 919613"/>
                  <a:gd name="connsiteY561" fmla="*/ 213057 h 1241733"/>
                  <a:gd name="connsiteX562" fmla="*/ 665316 w 919613"/>
                  <a:gd name="connsiteY562" fmla="*/ 213057 h 1241733"/>
                  <a:gd name="connsiteX563" fmla="*/ 667109 w 919613"/>
                  <a:gd name="connsiteY563" fmla="*/ 213225 h 1241733"/>
                  <a:gd name="connsiteX564" fmla="*/ 672825 w 919613"/>
                  <a:gd name="connsiteY564" fmla="*/ 213841 h 1241733"/>
                  <a:gd name="connsiteX565" fmla="*/ 673946 w 919613"/>
                  <a:gd name="connsiteY565" fmla="*/ 213785 h 1241733"/>
                  <a:gd name="connsiteX566" fmla="*/ 674674 w 919613"/>
                  <a:gd name="connsiteY566" fmla="*/ 213785 h 1241733"/>
                  <a:gd name="connsiteX567" fmla="*/ 679942 w 919613"/>
                  <a:gd name="connsiteY567" fmla="*/ 215242 h 1241733"/>
                  <a:gd name="connsiteX568" fmla="*/ 685434 w 919613"/>
                  <a:gd name="connsiteY568" fmla="*/ 215242 h 1241733"/>
                  <a:gd name="connsiteX569" fmla="*/ 695744 w 919613"/>
                  <a:gd name="connsiteY569" fmla="*/ 225553 h 1241733"/>
                  <a:gd name="connsiteX570" fmla="*/ 695744 w 919613"/>
                  <a:gd name="connsiteY570" fmla="*/ 228859 h 1241733"/>
                  <a:gd name="connsiteX571" fmla="*/ 697986 w 919613"/>
                  <a:gd name="connsiteY571" fmla="*/ 229139 h 1241733"/>
                  <a:gd name="connsiteX572" fmla="*/ 700508 w 919613"/>
                  <a:gd name="connsiteY572" fmla="*/ 228803 h 1241733"/>
                  <a:gd name="connsiteX573" fmla="*/ 701012 w 919613"/>
                  <a:gd name="connsiteY573" fmla="*/ 228803 h 1241733"/>
                  <a:gd name="connsiteX574" fmla="*/ 712107 w 919613"/>
                  <a:gd name="connsiteY574" fmla="*/ 231101 h 1241733"/>
                  <a:gd name="connsiteX575" fmla="*/ 713396 w 919613"/>
                  <a:gd name="connsiteY575" fmla="*/ 232390 h 1241733"/>
                  <a:gd name="connsiteX576" fmla="*/ 793137 w 919613"/>
                  <a:gd name="connsiteY576" fmla="*/ 232390 h 1241733"/>
                  <a:gd name="connsiteX577" fmla="*/ 802944 w 919613"/>
                  <a:gd name="connsiteY577" fmla="*/ 239450 h 1241733"/>
                  <a:gd name="connsiteX578" fmla="*/ 803672 w 919613"/>
                  <a:gd name="connsiteY578" fmla="*/ 241580 h 1241733"/>
                  <a:gd name="connsiteX579" fmla="*/ 803896 w 919613"/>
                  <a:gd name="connsiteY579" fmla="*/ 242364 h 1241733"/>
                  <a:gd name="connsiteX580" fmla="*/ 804625 w 919613"/>
                  <a:gd name="connsiteY580" fmla="*/ 245222 h 1241733"/>
                  <a:gd name="connsiteX581" fmla="*/ 804905 w 919613"/>
                  <a:gd name="connsiteY581" fmla="*/ 246679 h 1241733"/>
                  <a:gd name="connsiteX582" fmla="*/ 805690 w 919613"/>
                  <a:gd name="connsiteY582" fmla="*/ 251050 h 1241733"/>
                  <a:gd name="connsiteX583" fmla="*/ 801991 w 919613"/>
                  <a:gd name="connsiteY583" fmla="*/ 258559 h 1241733"/>
                  <a:gd name="connsiteX584" fmla="*/ 795491 w 919613"/>
                  <a:gd name="connsiteY584" fmla="*/ 263995 h 1241733"/>
                  <a:gd name="connsiteX585" fmla="*/ 792129 w 919613"/>
                  <a:gd name="connsiteY585" fmla="*/ 269935 h 1241733"/>
                  <a:gd name="connsiteX586" fmla="*/ 792801 w 919613"/>
                  <a:gd name="connsiteY586" fmla="*/ 273633 h 1241733"/>
                  <a:gd name="connsiteX587" fmla="*/ 792801 w 919613"/>
                  <a:gd name="connsiteY587" fmla="*/ 275090 h 1241733"/>
                  <a:gd name="connsiteX588" fmla="*/ 785740 w 919613"/>
                  <a:gd name="connsiteY588" fmla="*/ 284897 h 1241733"/>
                  <a:gd name="connsiteX589" fmla="*/ 783611 w 919613"/>
                  <a:gd name="connsiteY589" fmla="*/ 285625 h 1241733"/>
                  <a:gd name="connsiteX590" fmla="*/ 780361 w 919613"/>
                  <a:gd name="connsiteY590" fmla="*/ 286129 h 1241733"/>
                  <a:gd name="connsiteX591" fmla="*/ 779856 w 919613"/>
                  <a:gd name="connsiteY591" fmla="*/ 286129 h 1241733"/>
                  <a:gd name="connsiteX592" fmla="*/ 774589 w 919613"/>
                  <a:gd name="connsiteY592" fmla="*/ 287586 h 1241733"/>
                  <a:gd name="connsiteX593" fmla="*/ 773860 w 919613"/>
                  <a:gd name="connsiteY593" fmla="*/ 287586 h 1241733"/>
                  <a:gd name="connsiteX594" fmla="*/ 771283 w 919613"/>
                  <a:gd name="connsiteY594" fmla="*/ 287250 h 1241733"/>
                  <a:gd name="connsiteX595" fmla="*/ 771283 w 919613"/>
                  <a:gd name="connsiteY595" fmla="*/ 288035 h 1241733"/>
                  <a:gd name="connsiteX596" fmla="*/ 768257 w 919613"/>
                  <a:gd name="connsiteY596" fmla="*/ 295376 h 1241733"/>
                  <a:gd name="connsiteX597" fmla="*/ 766127 w 919613"/>
                  <a:gd name="connsiteY597" fmla="*/ 297505 h 1241733"/>
                  <a:gd name="connsiteX598" fmla="*/ 762093 w 919613"/>
                  <a:gd name="connsiteY598" fmla="*/ 299971 h 1241733"/>
                  <a:gd name="connsiteX599" fmla="*/ 761028 w 919613"/>
                  <a:gd name="connsiteY599" fmla="*/ 300307 h 1241733"/>
                  <a:gd name="connsiteX600" fmla="*/ 760187 w 919613"/>
                  <a:gd name="connsiteY600" fmla="*/ 302660 h 1241733"/>
                  <a:gd name="connsiteX601" fmla="*/ 759459 w 919613"/>
                  <a:gd name="connsiteY601" fmla="*/ 304117 h 1241733"/>
                  <a:gd name="connsiteX602" fmla="*/ 756713 w 919613"/>
                  <a:gd name="connsiteY602" fmla="*/ 307536 h 1241733"/>
                  <a:gd name="connsiteX603" fmla="*/ 758002 w 919613"/>
                  <a:gd name="connsiteY603" fmla="*/ 310674 h 1241733"/>
                  <a:gd name="connsiteX604" fmla="*/ 759123 w 919613"/>
                  <a:gd name="connsiteY604" fmla="*/ 315325 h 1241733"/>
                  <a:gd name="connsiteX605" fmla="*/ 759123 w 919613"/>
                  <a:gd name="connsiteY605" fmla="*/ 315549 h 1241733"/>
                  <a:gd name="connsiteX606" fmla="*/ 760019 w 919613"/>
                  <a:gd name="connsiteY606" fmla="*/ 315885 h 1241733"/>
                  <a:gd name="connsiteX607" fmla="*/ 770050 w 919613"/>
                  <a:gd name="connsiteY607" fmla="*/ 320200 h 1241733"/>
                  <a:gd name="connsiteX608" fmla="*/ 776214 w 919613"/>
                  <a:gd name="connsiteY608" fmla="*/ 331127 h 1241733"/>
                  <a:gd name="connsiteX609" fmla="*/ 774981 w 919613"/>
                  <a:gd name="connsiteY609" fmla="*/ 334770 h 1241733"/>
                  <a:gd name="connsiteX610" fmla="*/ 781650 w 919613"/>
                  <a:gd name="connsiteY610" fmla="*/ 340149 h 1241733"/>
                  <a:gd name="connsiteX611" fmla="*/ 782826 w 919613"/>
                  <a:gd name="connsiteY611" fmla="*/ 342447 h 1241733"/>
                  <a:gd name="connsiteX612" fmla="*/ 784395 w 919613"/>
                  <a:gd name="connsiteY612" fmla="*/ 344857 h 1241733"/>
                  <a:gd name="connsiteX613" fmla="*/ 786357 w 919613"/>
                  <a:gd name="connsiteY613" fmla="*/ 345585 h 1241733"/>
                  <a:gd name="connsiteX614" fmla="*/ 788766 w 919613"/>
                  <a:gd name="connsiteY614" fmla="*/ 346762 h 1241733"/>
                  <a:gd name="connsiteX615" fmla="*/ 793137 w 919613"/>
                  <a:gd name="connsiteY615" fmla="*/ 348387 h 1241733"/>
                  <a:gd name="connsiteX616" fmla="*/ 804401 w 919613"/>
                  <a:gd name="connsiteY616" fmla="*/ 350348 h 1241733"/>
                  <a:gd name="connsiteX617" fmla="*/ 812862 w 919613"/>
                  <a:gd name="connsiteY617" fmla="*/ 361668 h 1241733"/>
                  <a:gd name="connsiteX618" fmla="*/ 802159 w 919613"/>
                  <a:gd name="connsiteY618" fmla="*/ 370858 h 1241733"/>
                  <a:gd name="connsiteX619" fmla="*/ 784956 w 919613"/>
                  <a:gd name="connsiteY619" fmla="*/ 370129 h 1241733"/>
                  <a:gd name="connsiteX620" fmla="*/ 750997 w 919613"/>
                  <a:gd name="connsiteY620" fmla="*/ 368392 h 1241733"/>
                  <a:gd name="connsiteX621" fmla="*/ 750717 w 919613"/>
                  <a:gd name="connsiteY621" fmla="*/ 369401 h 1241733"/>
                  <a:gd name="connsiteX622" fmla="*/ 745674 w 919613"/>
                  <a:gd name="connsiteY622" fmla="*/ 385203 h 1241733"/>
                  <a:gd name="connsiteX623" fmla="*/ 723427 w 919613"/>
                  <a:gd name="connsiteY623" fmla="*/ 456931 h 1241733"/>
                  <a:gd name="connsiteX624" fmla="*/ 709810 w 919613"/>
                  <a:gd name="connsiteY624" fmla="*/ 502097 h 1241733"/>
                  <a:gd name="connsiteX625" fmla="*/ 700844 w 919613"/>
                  <a:gd name="connsiteY625" fmla="*/ 509382 h 1241733"/>
                  <a:gd name="connsiteX626" fmla="*/ 682968 w 919613"/>
                  <a:gd name="connsiteY626" fmla="*/ 510839 h 1241733"/>
                  <a:gd name="connsiteX627" fmla="*/ 657191 w 919613"/>
                  <a:gd name="connsiteY627" fmla="*/ 514313 h 1241733"/>
                  <a:gd name="connsiteX628" fmla="*/ 657695 w 919613"/>
                  <a:gd name="connsiteY628" fmla="*/ 514762 h 1241733"/>
                  <a:gd name="connsiteX629" fmla="*/ 658424 w 919613"/>
                  <a:gd name="connsiteY629" fmla="*/ 515490 h 1241733"/>
                  <a:gd name="connsiteX630" fmla="*/ 661001 w 919613"/>
                  <a:gd name="connsiteY630" fmla="*/ 519861 h 1241733"/>
                  <a:gd name="connsiteX631" fmla="*/ 662738 w 919613"/>
                  <a:gd name="connsiteY631" fmla="*/ 521262 h 1241733"/>
                  <a:gd name="connsiteX632" fmla="*/ 663915 w 919613"/>
                  <a:gd name="connsiteY632" fmla="*/ 522383 h 1241733"/>
                  <a:gd name="connsiteX633" fmla="*/ 665820 w 919613"/>
                  <a:gd name="connsiteY633" fmla="*/ 523279 h 1241733"/>
                  <a:gd name="connsiteX634" fmla="*/ 669239 w 919613"/>
                  <a:gd name="connsiteY634" fmla="*/ 525521 h 1241733"/>
                  <a:gd name="connsiteX635" fmla="*/ 669687 w 919613"/>
                  <a:gd name="connsiteY635" fmla="*/ 525969 h 1241733"/>
                  <a:gd name="connsiteX636" fmla="*/ 670135 w 919613"/>
                  <a:gd name="connsiteY636" fmla="*/ 526137 h 1241733"/>
                  <a:gd name="connsiteX637" fmla="*/ 673554 w 919613"/>
                  <a:gd name="connsiteY637" fmla="*/ 527090 h 1241733"/>
                  <a:gd name="connsiteX638" fmla="*/ 691486 w 919613"/>
                  <a:gd name="connsiteY638" fmla="*/ 535720 h 1241733"/>
                  <a:gd name="connsiteX639" fmla="*/ 697201 w 919613"/>
                  <a:gd name="connsiteY639" fmla="*/ 543285 h 1241733"/>
                  <a:gd name="connsiteX640" fmla="*/ 696641 w 919613"/>
                  <a:gd name="connsiteY640" fmla="*/ 548832 h 1241733"/>
                  <a:gd name="connsiteX641" fmla="*/ 693615 w 919613"/>
                  <a:gd name="connsiteY641" fmla="*/ 555949 h 1241733"/>
                  <a:gd name="connsiteX642" fmla="*/ 692158 w 919613"/>
                  <a:gd name="connsiteY642" fmla="*/ 557406 h 1241733"/>
                  <a:gd name="connsiteX643" fmla="*/ 689468 w 919613"/>
                  <a:gd name="connsiteY643" fmla="*/ 559311 h 1241733"/>
                  <a:gd name="connsiteX644" fmla="*/ 689468 w 919613"/>
                  <a:gd name="connsiteY644" fmla="*/ 559311 h 1241733"/>
                  <a:gd name="connsiteX645" fmla="*/ 685938 w 919613"/>
                  <a:gd name="connsiteY645" fmla="*/ 561329 h 1241733"/>
                  <a:gd name="connsiteX646" fmla="*/ 684929 w 919613"/>
                  <a:gd name="connsiteY646" fmla="*/ 561665 h 1241733"/>
                  <a:gd name="connsiteX647" fmla="*/ 683696 w 919613"/>
                  <a:gd name="connsiteY647" fmla="*/ 562561 h 1241733"/>
                  <a:gd name="connsiteX648" fmla="*/ 683696 w 919613"/>
                  <a:gd name="connsiteY648" fmla="*/ 563010 h 1241733"/>
                  <a:gd name="connsiteX649" fmla="*/ 677981 w 919613"/>
                  <a:gd name="connsiteY649" fmla="*/ 572256 h 1241733"/>
                  <a:gd name="connsiteX650" fmla="*/ 672209 w 919613"/>
                  <a:gd name="connsiteY650" fmla="*/ 575114 h 1241733"/>
                  <a:gd name="connsiteX651" fmla="*/ 668678 w 919613"/>
                  <a:gd name="connsiteY651" fmla="*/ 577131 h 1241733"/>
                  <a:gd name="connsiteX652" fmla="*/ 666493 w 919613"/>
                  <a:gd name="connsiteY652" fmla="*/ 577860 h 1241733"/>
                  <a:gd name="connsiteX653" fmla="*/ 661394 w 919613"/>
                  <a:gd name="connsiteY653" fmla="*/ 581502 h 1241733"/>
                  <a:gd name="connsiteX654" fmla="*/ 661394 w 919613"/>
                  <a:gd name="connsiteY654" fmla="*/ 581726 h 1241733"/>
                  <a:gd name="connsiteX655" fmla="*/ 661394 w 919613"/>
                  <a:gd name="connsiteY655" fmla="*/ 583183 h 1241733"/>
                  <a:gd name="connsiteX656" fmla="*/ 659432 w 919613"/>
                  <a:gd name="connsiteY656" fmla="*/ 589235 h 1241733"/>
                  <a:gd name="connsiteX657" fmla="*/ 659937 w 919613"/>
                  <a:gd name="connsiteY657" fmla="*/ 592485 h 1241733"/>
                  <a:gd name="connsiteX658" fmla="*/ 659937 w 919613"/>
                  <a:gd name="connsiteY658" fmla="*/ 601115 h 1241733"/>
                  <a:gd name="connsiteX659" fmla="*/ 659376 w 919613"/>
                  <a:gd name="connsiteY659" fmla="*/ 604421 h 1241733"/>
                  <a:gd name="connsiteX660" fmla="*/ 659208 w 919613"/>
                  <a:gd name="connsiteY660" fmla="*/ 605430 h 1241733"/>
                  <a:gd name="connsiteX661" fmla="*/ 657807 w 919613"/>
                  <a:gd name="connsiteY661" fmla="*/ 610697 h 1241733"/>
                  <a:gd name="connsiteX662" fmla="*/ 659096 w 919613"/>
                  <a:gd name="connsiteY662" fmla="*/ 611762 h 1241733"/>
                  <a:gd name="connsiteX663" fmla="*/ 659376 w 919613"/>
                  <a:gd name="connsiteY663" fmla="*/ 612042 h 1241733"/>
                  <a:gd name="connsiteX664" fmla="*/ 660553 w 919613"/>
                  <a:gd name="connsiteY664" fmla="*/ 611818 h 1241733"/>
                  <a:gd name="connsiteX665" fmla="*/ 669911 w 919613"/>
                  <a:gd name="connsiteY665" fmla="*/ 614620 h 1241733"/>
                  <a:gd name="connsiteX666" fmla="*/ 670584 w 919613"/>
                  <a:gd name="connsiteY666" fmla="*/ 615292 h 1241733"/>
                  <a:gd name="connsiteX667" fmla="*/ 671928 w 919613"/>
                  <a:gd name="connsiteY667" fmla="*/ 615180 h 1241733"/>
                  <a:gd name="connsiteX668" fmla="*/ 673890 w 919613"/>
                  <a:gd name="connsiteY668" fmla="*/ 615180 h 1241733"/>
                  <a:gd name="connsiteX669" fmla="*/ 677700 w 919613"/>
                  <a:gd name="connsiteY669" fmla="*/ 614452 h 1241733"/>
                  <a:gd name="connsiteX670" fmla="*/ 679157 w 919613"/>
                  <a:gd name="connsiteY670" fmla="*/ 614452 h 1241733"/>
                  <a:gd name="connsiteX671" fmla="*/ 688403 w 919613"/>
                  <a:gd name="connsiteY671" fmla="*/ 620112 h 1241733"/>
                  <a:gd name="connsiteX672" fmla="*/ 689861 w 919613"/>
                  <a:gd name="connsiteY672" fmla="*/ 621793 h 1241733"/>
                  <a:gd name="connsiteX673" fmla="*/ 689973 w 919613"/>
                  <a:gd name="connsiteY673" fmla="*/ 621849 h 1241733"/>
                  <a:gd name="connsiteX674" fmla="*/ 693111 w 919613"/>
                  <a:gd name="connsiteY674" fmla="*/ 623082 h 1241733"/>
                  <a:gd name="connsiteX675" fmla="*/ 694568 w 919613"/>
                  <a:gd name="connsiteY675" fmla="*/ 623810 h 1241733"/>
                  <a:gd name="connsiteX676" fmla="*/ 700676 w 919613"/>
                  <a:gd name="connsiteY676" fmla="*/ 626668 h 1241733"/>
                  <a:gd name="connsiteX677" fmla="*/ 707288 w 919613"/>
                  <a:gd name="connsiteY677" fmla="*/ 629694 h 1241733"/>
                  <a:gd name="connsiteX678" fmla="*/ 708017 w 919613"/>
                  <a:gd name="connsiteY678" fmla="*/ 630423 h 1241733"/>
                  <a:gd name="connsiteX679" fmla="*/ 709922 w 919613"/>
                  <a:gd name="connsiteY679" fmla="*/ 633056 h 1241733"/>
                  <a:gd name="connsiteX680" fmla="*/ 713172 w 919613"/>
                  <a:gd name="connsiteY680" fmla="*/ 640621 h 1241733"/>
                  <a:gd name="connsiteX681" fmla="*/ 713172 w 919613"/>
                  <a:gd name="connsiteY681" fmla="*/ 647066 h 1241733"/>
                  <a:gd name="connsiteX682" fmla="*/ 713116 w 919613"/>
                  <a:gd name="connsiteY682" fmla="*/ 648130 h 1241733"/>
                  <a:gd name="connsiteX683" fmla="*/ 713172 w 919613"/>
                  <a:gd name="connsiteY683" fmla="*/ 649195 h 1241733"/>
                  <a:gd name="connsiteX684" fmla="*/ 713172 w 919613"/>
                  <a:gd name="connsiteY684" fmla="*/ 650652 h 1241733"/>
                  <a:gd name="connsiteX685" fmla="*/ 710146 w 919613"/>
                  <a:gd name="connsiteY685" fmla="*/ 657993 h 1241733"/>
                  <a:gd name="connsiteX686" fmla="*/ 710034 w 919613"/>
                  <a:gd name="connsiteY686" fmla="*/ 658105 h 1241733"/>
                  <a:gd name="connsiteX687" fmla="*/ 709530 w 919613"/>
                  <a:gd name="connsiteY687" fmla="*/ 659730 h 1241733"/>
                  <a:gd name="connsiteX688" fmla="*/ 719672 w 919613"/>
                  <a:gd name="connsiteY688" fmla="*/ 670041 h 1241733"/>
                  <a:gd name="connsiteX689" fmla="*/ 719672 w 919613"/>
                  <a:gd name="connsiteY689" fmla="*/ 670769 h 1241733"/>
                  <a:gd name="connsiteX690" fmla="*/ 719392 w 919613"/>
                  <a:gd name="connsiteY690" fmla="*/ 673179 h 1241733"/>
                  <a:gd name="connsiteX691" fmla="*/ 712219 w 919613"/>
                  <a:gd name="connsiteY691" fmla="*/ 703327 h 1241733"/>
                  <a:gd name="connsiteX692" fmla="*/ 711995 w 919613"/>
                  <a:gd name="connsiteY692" fmla="*/ 704224 h 1241733"/>
                  <a:gd name="connsiteX693" fmla="*/ 710538 w 919613"/>
                  <a:gd name="connsiteY693" fmla="*/ 708539 h 1241733"/>
                  <a:gd name="connsiteX694" fmla="*/ 706447 w 919613"/>
                  <a:gd name="connsiteY694" fmla="*/ 713862 h 1241733"/>
                  <a:gd name="connsiteX695" fmla="*/ 705383 w 919613"/>
                  <a:gd name="connsiteY695" fmla="*/ 714591 h 1241733"/>
                  <a:gd name="connsiteX696" fmla="*/ 702973 w 919613"/>
                  <a:gd name="connsiteY696" fmla="*/ 718345 h 1241733"/>
                  <a:gd name="connsiteX697" fmla="*/ 702693 w 919613"/>
                  <a:gd name="connsiteY697" fmla="*/ 718625 h 1241733"/>
                  <a:gd name="connsiteX698" fmla="*/ 700788 w 919613"/>
                  <a:gd name="connsiteY698" fmla="*/ 721259 h 1241733"/>
                  <a:gd name="connsiteX699" fmla="*/ 697201 w 919613"/>
                  <a:gd name="connsiteY699" fmla="*/ 724845 h 1241733"/>
                  <a:gd name="connsiteX700" fmla="*/ 696641 w 919613"/>
                  <a:gd name="connsiteY700" fmla="*/ 725406 h 1241733"/>
                  <a:gd name="connsiteX701" fmla="*/ 685041 w 919613"/>
                  <a:gd name="connsiteY701" fmla="*/ 751855 h 1241733"/>
                  <a:gd name="connsiteX702" fmla="*/ 677196 w 919613"/>
                  <a:gd name="connsiteY702" fmla="*/ 770404 h 1241733"/>
                  <a:gd name="connsiteX703" fmla="*/ 676916 w 919613"/>
                  <a:gd name="connsiteY703" fmla="*/ 770964 h 1241733"/>
                  <a:gd name="connsiteX704" fmla="*/ 675627 w 919613"/>
                  <a:gd name="connsiteY704" fmla="*/ 773542 h 1241733"/>
                  <a:gd name="connsiteX705" fmla="*/ 653044 w 919613"/>
                  <a:gd name="connsiteY705" fmla="*/ 826609 h 1241733"/>
                  <a:gd name="connsiteX706" fmla="*/ 653772 w 919613"/>
                  <a:gd name="connsiteY706" fmla="*/ 829131 h 1241733"/>
                  <a:gd name="connsiteX707" fmla="*/ 657863 w 919613"/>
                  <a:gd name="connsiteY707" fmla="*/ 836696 h 1241733"/>
                  <a:gd name="connsiteX708" fmla="*/ 657135 w 919613"/>
                  <a:gd name="connsiteY708" fmla="*/ 841347 h 1241733"/>
                  <a:gd name="connsiteX709" fmla="*/ 657191 w 919613"/>
                  <a:gd name="connsiteY709" fmla="*/ 842412 h 1241733"/>
                  <a:gd name="connsiteX710" fmla="*/ 657191 w 919613"/>
                  <a:gd name="connsiteY710" fmla="*/ 842412 h 1241733"/>
                  <a:gd name="connsiteX711" fmla="*/ 659993 w 919613"/>
                  <a:gd name="connsiteY711" fmla="*/ 850817 h 1241733"/>
                  <a:gd name="connsiteX712" fmla="*/ 657191 w 919613"/>
                  <a:gd name="connsiteY712" fmla="*/ 856701 h 1241733"/>
                  <a:gd name="connsiteX713" fmla="*/ 657191 w 919613"/>
                  <a:gd name="connsiteY713" fmla="*/ 856701 h 1241733"/>
                  <a:gd name="connsiteX714" fmla="*/ 655173 w 919613"/>
                  <a:gd name="connsiteY714" fmla="*/ 862809 h 1241733"/>
                  <a:gd name="connsiteX715" fmla="*/ 655005 w 919613"/>
                  <a:gd name="connsiteY715" fmla="*/ 865331 h 1241733"/>
                  <a:gd name="connsiteX716" fmla="*/ 653885 w 919613"/>
                  <a:gd name="connsiteY716" fmla="*/ 869982 h 1241733"/>
                  <a:gd name="connsiteX717" fmla="*/ 653212 w 919613"/>
                  <a:gd name="connsiteY717" fmla="*/ 871327 h 1241733"/>
                  <a:gd name="connsiteX718" fmla="*/ 651979 w 919613"/>
                  <a:gd name="connsiteY718" fmla="*/ 879396 h 1241733"/>
                  <a:gd name="connsiteX719" fmla="*/ 651643 w 919613"/>
                  <a:gd name="connsiteY719" fmla="*/ 879901 h 1241733"/>
                  <a:gd name="connsiteX720" fmla="*/ 653548 w 919613"/>
                  <a:gd name="connsiteY720" fmla="*/ 880853 h 1241733"/>
                  <a:gd name="connsiteX721" fmla="*/ 654725 w 919613"/>
                  <a:gd name="connsiteY721" fmla="*/ 880853 h 1241733"/>
                  <a:gd name="connsiteX722" fmla="*/ 657975 w 919613"/>
                  <a:gd name="connsiteY722" fmla="*/ 881358 h 1241733"/>
                  <a:gd name="connsiteX723" fmla="*/ 661169 w 919613"/>
                  <a:gd name="connsiteY723" fmla="*/ 882254 h 1241733"/>
                  <a:gd name="connsiteX724" fmla="*/ 664924 w 919613"/>
                  <a:gd name="connsiteY724" fmla="*/ 882983 h 1241733"/>
                  <a:gd name="connsiteX725" fmla="*/ 669015 w 919613"/>
                  <a:gd name="connsiteY725" fmla="*/ 882983 h 1241733"/>
                  <a:gd name="connsiteX726" fmla="*/ 672265 w 919613"/>
                  <a:gd name="connsiteY726" fmla="*/ 883487 h 1241733"/>
                  <a:gd name="connsiteX727" fmla="*/ 676580 w 919613"/>
                  <a:gd name="connsiteY727" fmla="*/ 884944 h 1241733"/>
                  <a:gd name="connsiteX728" fmla="*/ 677925 w 919613"/>
                  <a:gd name="connsiteY728" fmla="*/ 885504 h 1241733"/>
                  <a:gd name="connsiteX729" fmla="*/ 678261 w 919613"/>
                  <a:gd name="connsiteY729" fmla="*/ 885672 h 1241733"/>
                  <a:gd name="connsiteX730" fmla="*/ 740798 w 919613"/>
                  <a:gd name="connsiteY730" fmla="*/ 881526 h 1241733"/>
                  <a:gd name="connsiteX731" fmla="*/ 741471 w 919613"/>
                  <a:gd name="connsiteY731" fmla="*/ 881526 h 1241733"/>
                  <a:gd name="connsiteX732" fmla="*/ 743432 w 919613"/>
                  <a:gd name="connsiteY732" fmla="*/ 881526 h 1241733"/>
                  <a:gd name="connsiteX733" fmla="*/ 745169 w 919613"/>
                  <a:gd name="connsiteY733" fmla="*/ 881021 h 1241733"/>
                  <a:gd name="connsiteX734" fmla="*/ 747131 w 919613"/>
                  <a:gd name="connsiteY734" fmla="*/ 880629 h 1241733"/>
                  <a:gd name="connsiteX735" fmla="*/ 748924 w 919613"/>
                  <a:gd name="connsiteY735" fmla="*/ 879284 h 1241733"/>
                  <a:gd name="connsiteX736" fmla="*/ 753967 w 919613"/>
                  <a:gd name="connsiteY736" fmla="*/ 877267 h 1241733"/>
                  <a:gd name="connsiteX737" fmla="*/ 759010 w 919613"/>
                  <a:gd name="connsiteY737" fmla="*/ 875586 h 1241733"/>
                  <a:gd name="connsiteX738" fmla="*/ 762317 w 919613"/>
                  <a:gd name="connsiteY738" fmla="*/ 875025 h 1241733"/>
                  <a:gd name="connsiteX739" fmla="*/ 765175 w 919613"/>
                  <a:gd name="connsiteY739" fmla="*/ 875025 h 1241733"/>
                  <a:gd name="connsiteX740" fmla="*/ 768425 w 919613"/>
                  <a:gd name="connsiteY740" fmla="*/ 875586 h 1241733"/>
                  <a:gd name="connsiteX741" fmla="*/ 770554 w 919613"/>
                  <a:gd name="connsiteY741" fmla="*/ 876314 h 1241733"/>
                  <a:gd name="connsiteX742" fmla="*/ 771899 w 919613"/>
                  <a:gd name="connsiteY742" fmla="*/ 876875 h 1241733"/>
                  <a:gd name="connsiteX743" fmla="*/ 777615 w 919613"/>
                  <a:gd name="connsiteY743" fmla="*/ 879732 h 1241733"/>
                  <a:gd name="connsiteX744" fmla="*/ 778343 w 919613"/>
                  <a:gd name="connsiteY744" fmla="*/ 880125 h 1241733"/>
                  <a:gd name="connsiteX745" fmla="*/ 779240 w 919613"/>
                  <a:gd name="connsiteY745" fmla="*/ 880069 h 1241733"/>
                  <a:gd name="connsiteX746" fmla="*/ 783050 w 919613"/>
                  <a:gd name="connsiteY746" fmla="*/ 879340 h 1241733"/>
                  <a:gd name="connsiteX747" fmla="*/ 789495 w 919613"/>
                  <a:gd name="connsiteY747" fmla="*/ 879340 h 1241733"/>
                  <a:gd name="connsiteX748" fmla="*/ 793361 w 919613"/>
                  <a:gd name="connsiteY748" fmla="*/ 880069 h 1241733"/>
                  <a:gd name="connsiteX749" fmla="*/ 796948 w 919613"/>
                  <a:gd name="connsiteY749" fmla="*/ 881526 h 1241733"/>
                  <a:gd name="connsiteX750" fmla="*/ 797732 w 919613"/>
                  <a:gd name="connsiteY750" fmla="*/ 881862 h 1241733"/>
                  <a:gd name="connsiteX751" fmla="*/ 799189 w 919613"/>
                  <a:gd name="connsiteY751" fmla="*/ 882590 h 1241733"/>
                  <a:gd name="connsiteX752" fmla="*/ 801879 w 919613"/>
                  <a:gd name="connsiteY752" fmla="*/ 884496 h 1241733"/>
                  <a:gd name="connsiteX753" fmla="*/ 802159 w 919613"/>
                  <a:gd name="connsiteY753" fmla="*/ 884776 h 1241733"/>
                  <a:gd name="connsiteX754" fmla="*/ 804793 w 919613"/>
                  <a:gd name="connsiteY754" fmla="*/ 886681 h 1241733"/>
                  <a:gd name="connsiteX755" fmla="*/ 806474 w 919613"/>
                  <a:gd name="connsiteY755" fmla="*/ 888362 h 1241733"/>
                  <a:gd name="connsiteX756" fmla="*/ 809108 w 919613"/>
                  <a:gd name="connsiteY756" fmla="*/ 890267 h 1241733"/>
                  <a:gd name="connsiteX757" fmla="*/ 809836 w 919613"/>
                  <a:gd name="connsiteY757" fmla="*/ 890996 h 1241733"/>
                  <a:gd name="connsiteX758" fmla="*/ 811349 w 919613"/>
                  <a:gd name="connsiteY758" fmla="*/ 892957 h 1241733"/>
                  <a:gd name="connsiteX759" fmla="*/ 813479 w 919613"/>
                  <a:gd name="connsiteY759" fmla="*/ 896544 h 1241733"/>
                  <a:gd name="connsiteX760" fmla="*/ 814431 w 919613"/>
                  <a:gd name="connsiteY760" fmla="*/ 898617 h 1241733"/>
                  <a:gd name="connsiteX761" fmla="*/ 815328 w 919613"/>
                  <a:gd name="connsiteY761" fmla="*/ 900859 h 1241733"/>
                  <a:gd name="connsiteX762" fmla="*/ 815888 w 919613"/>
                  <a:gd name="connsiteY762" fmla="*/ 902203 h 1241733"/>
                  <a:gd name="connsiteX763" fmla="*/ 816617 w 919613"/>
                  <a:gd name="connsiteY763" fmla="*/ 904333 h 1241733"/>
                  <a:gd name="connsiteX764" fmla="*/ 817177 w 919613"/>
                  <a:gd name="connsiteY764" fmla="*/ 907527 h 1241733"/>
                  <a:gd name="connsiteX765" fmla="*/ 820147 w 919613"/>
                  <a:gd name="connsiteY765" fmla="*/ 911450 h 1241733"/>
                  <a:gd name="connsiteX766" fmla="*/ 821100 w 919613"/>
                  <a:gd name="connsiteY766" fmla="*/ 913019 h 1241733"/>
                  <a:gd name="connsiteX767" fmla="*/ 822052 w 919613"/>
                  <a:gd name="connsiteY767" fmla="*/ 914924 h 1241733"/>
                  <a:gd name="connsiteX768" fmla="*/ 824238 w 919613"/>
                  <a:gd name="connsiteY768" fmla="*/ 917670 h 1241733"/>
                  <a:gd name="connsiteX769" fmla="*/ 828945 w 919613"/>
                  <a:gd name="connsiteY769" fmla="*/ 923049 h 1241733"/>
                  <a:gd name="connsiteX770" fmla="*/ 830906 w 919613"/>
                  <a:gd name="connsiteY770" fmla="*/ 926356 h 1241733"/>
                  <a:gd name="connsiteX771" fmla="*/ 831803 w 919613"/>
                  <a:gd name="connsiteY771" fmla="*/ 925459 h 1241733"/>
                  <a:gd name="connsiteX772" fmla="*/ 833372 w 919613"/>
                  <a:gd name="connsiteY772" fmla="*/ 924170 h 1241733"/>
                  <a:gd name="connsiteX773" fmla="*/ 835501 w 919613"/>
                  <a:gd name="connsiteY773" fmla="*/ 922713 h 1241733"/>
                  <a:gd name="connsiteX774" fmla="*/ 836622 w 919613"/>
                  <a:gd name="connsiteY774" fmla="*/ 922097 h 1241733"/>
                  <a:gd name="connsiteX775" fmla="*/ 839480 w 919613"/>
                  <a:gd name="connsiteY775" fmla="*/ 920640 h 1241733"/>
                  <a:gd name="connsiteX776" fmla="*/ 840825 w 919613"/>
                  <a:gd name="connsiteY776" fmla="*/ 920079 h 1241733"/>
                  <a:gd name="connsiteX777" fmla="*/ 848446 w 919613"/>
                  <a:gd name="connsiteY777" fmla="*/ 917782 h 1241733"/>
                  <a:gd name="connsiteX778" fmla="*/ 851304 w 919613"/>
                  <a:gd name="connsiteY778" fmla="*/ 917390 h 1241733"/>
                  <a:gd name="connsiteX779" fmla="*/ 853882 w 919613"/>
                  <a:gd name="connsiteY779" fmla="*/ 917390 h 1241733"/>
                  <a:gd name="connsiteX780" fmla="*/ 854386 w 919613"/>
                  <a:gd name="connsiteY780" fmla="*/ 915820 h 1241733"/>
                  <a:gd name="connsiteX781" fmla="*/ 855563 w 919613"/>
                  <a:gd name="connsiteY781" fmla="*/ 913355 h 1241733"/>
                  <a:gd name="connsiteX782" fmla="*/ 857076 w 919613"/>
                  <a:gd name="connsiteY782" fmla="*/ 910889 h 1241733"/>
                  <a:gd name="connsiteX783" fmla="*/ 861671 w 919613"/>
                  <a:gd name="connsiteY783" fmla="*/ 906294 h 1241733"/>
                  <a:gd name="connsiteX784" fmla="*/ 863016 w 919613"/>
                  <a:gd name="connsiteY784" fmla="*/ 905622 h 1241733"/>
                  <a:gd name="connsiteX785" fmla="*/ 865425 w 919613"/>
                  <a:gd name="connsiteY785" fmla="*/ 903212 h 1241733"/>
                  <a:gd name="connsiteX786" fmla="*/ 866546 w 919613"/>
                  <a:gd name="connsiteY786" fmla="*/ 902259 h 1241733"/>
                  <a:gd name="connsiteX787" fmla="*/ 872262 w 919613"/>
                  <a:gd name="connsiteY787" fmla="*/ 897945 h 1241733"/>
                  <a:gd name="connsiteX788" fmla="*/ 873158 w 919613"/>
                  <a:gd name="connsiteY788" fmla="*/ 897328 h 1241733"/>
                  <a:gd name="connsiteX789" fmla="*/ 875680 w 919613"/>
                  <a:gd name="connsiteY789" fmla="*/ 895815 h 1241733"/>
                  <a:gd name="connsiteX790" fmla="*/ 877081 w 919613"/>
                  <a:gd name="connsiteY790" fmla="*/ 894694 h 1241733"/>
                  <a:gd name="connsiteX791" fmla="*/ 879210 w 919613"/>
                  <a:gd name="connsiteY791" fmla="*/ 893237 h 1241733"/>
                  <a:gd name="connsiteX792" fmla="*/ 881116 w 919613"/>
                  <a:gd name="connsiteY792" fmla="*/ 892229 h 1241733"/>
                  <a:gd name="connsiteX793" fmla="*/ 887504 w 919613"/>
                  <a:gd name="connsiteY793" fmla="*/ 889651 h 1241733"/>
                  <a:gd name="connsiteX794" fmla="*/ 888064 w 919613"/>
                  <a:gd name="connsiteY794" fmla="*/ 889091 h 1241733"/>
                  <a:gd name="connsiteX795" fmla="*/ 891371 w 919613"/>
                  <a:gd name="connsiteY795" fmla="*/ 885112 h 1241733"/>
                  <a:gd name="connsiteX796" fmla="*/ 903363 w 919613"/>
                  <a:gd name="connsiteY796" fmla="*/ 882254 h 1241733"/>
                  <a:gd name="connsiteX797" fmla="*/ 909583 w 919613"/>
                  <a:gd name="connsiteY797" fmla="*/ 892901 h 1241733"/>
                  <a:gd name="connsiteX798" fmla="*/ 908910 w 919613"/>
                  <a:gd name="connsiteY798" fmla="*/ 898729 h 1241733"/>
                  <a:gd name="connsiteX799" fmla="*/ 910367 w 919613"/>
                  <a:gd name="connsiteY799" fmla="*/ 902372 h 1241733"/>
                  <a:gd name="connsiteX800" fmla="*/ 911432 w 919613"/>
                  <a:gd name="connsiteY800" fmla="*/ 903997 h 1241733"/>
                  <a:gd name="connsiteX801" fmla="*/ 912104 w 919613"/>
                  <a:gd name="connsiteY801" fmla="*/ 905117 h 1241733"/>
                  <a:gd name="connsiteX802" fmla="*/ 913113 w 919613"/>
                  <a:gd name="connsiteY802" fmla="*/ 907135 h 1241733"/>
                  <a:gd name="connsiteX803" fmla="*/ 914682 w 919613"/>
                  <a:gd name="connsiteY803" fmla="*/ 909264 h 1241733"/>
                  <a:gd name="connsiteX804" fmla="*/ 915635 w 919613"/>
                  <a:gd name="connsiteY804" fmla="*/ 910833 h 1241733"/>
                  <a:gd name="connsiteX805" fmla="*/ 916363 w 919613"/>
                  <a:gd name="connsiteY805" fmla="*/ 912290 h 1241733"/>
                  <a:gd name="connsiteX806" fmla="*/ 917428 w 919613"/>
                  <a:gd name="connsiteY806" fmla="*/ 916885 h 1241733"/>
                  <a:gd name="connsiteX807" fmla="*/ 917428 w 919613"/>
                  <a:gd name="connsiteY807" fmla="*/ 925515 h 1241733"/>
                  <a:gd name="connsiteX808" fmla="*/ 918773 w 919613"/>
                  <a:gd name="connsiteY808" fmla="*/ 928597 h 1241733"/>
                  <a:gd name="connsiteX809" fmla="*/ 919613 w 919613"/>
                  <a:gd name="connsiteY809" fmla="*/ 932688 h 1241733"/>
                  <a:gd name="connsiteX810" fmla="*/ 919613 w 919613"/>
                  <a:gd name="connsiteY810" fmla="*/ 934817 h 1241733"/>
                  <a:gd name="connsiteX811" fmla="*/ 912553 w 919613"/>
                  <a:gd name="connsiteY811" fmla="*/ 944624 h 1241733"/>
                  <a:gd name="connsiteX812" fmla="*/ 911992 w 919613"/>
                  <a:gd name="connsiteY812" fmla="*/ 944792 h 1241733"/>
                  <a:gd name="connsiteX813" fmla="*/ 907565 w 919613"/>
                  <a:gd name="connsiteY813" fmla="*/ 948098 h 1241733"/>
                  <a:gd name="connsiteX814" fmla="*/ 907005 w 919613"/>
                  <a:gd name="connsiteY814" fmla="*/ 948490 h 1241733"/>
                  <a:gd name="connsiteX815" fmla="*/ 891595 w 919613"/>
                  <a:gd name="connsiteY815" fmla="*/ 958745 h 1241733"/>
                  <a:gd name="connsiteX816" fmla="*/ 890306 w 919613"/>
                  <a:gd name="connsiteY816" fmla="*/ 960482 h 1241733"/>
                  <a:gd name="connsiteX817" fmla="*/ 888176 w 919613"/>
                  <a:gd name="connsiteY817" fmla="*/ 966814 h 1241733"/>
                  <a:gd name="connsiteX818" fmla="*/ 885655 w 919613"/>
                  <a:gd name="connsiteY818" fmla="*/ 970849 h 1241733"/>
                  <a:gd name="connsiteX819" fmla="*/ 885038 w 919613"/>
                  <a:gd name="connsiteY819" fmla="*/ 971802 h 1241733"/>
                  <a:gd name="connsiteX820" fmla="*/ 884534 w 919613"/>
                  <a:gd name="connsiteY820" fmla="*/ 973259 h 1241733"/>
                  <a:gd name="connsiteX821" fmla="*/ 882797 w 919613"/>
                  <a:gd name="connsiteY821" fmla="*/ 976453 h 1241733"/>
                  <a:gd name="connsiteX822" fmla="*/ 880051 w 919613"/>
                  <a:gd name="connsiteY822" fmla="*/ 979871 h 1241733"/>
                  <a:gd name="connsiteX823" fmla="*/ 876857 w 919613"/>
                  <a:gd name="connsiteY823" fmla="*/ 982617 h 1241733"/>
                  <a:gd name="connsiteX824" fmla="*/ 870973 w 919613"/>
                  <a:gd name="connsiteY824" fmla="*/ 985867 h 1241733"/>
                  <a:gd name="connsiteX825" fmla="*/ 868900 w 919613"/>
                  <a:gd name="connsiteY825" fmla="*/ 989678 h 1241733"/>
                  <a:gd name="connsiteX826" fmla="*/ 868900 w 919613"/>
                  <a:gd name="connsiteY826" fmla="*/ 989678 h 1241733"/>
                  <a:gd name="connsiteX827" fmla="*/ 867835 w 919613"/>
                  <a:gd name="connsiteY827" fmla="*/ 992087 h 1241733"/>
                  <a:gd name="connsiteX828" fmla="*/ 867835 w 919613"/>
                  <a:gd name="connsiteY828" fmla="*/ 993656 h 1241733"/>
                  <a:gd name="connsiteX829" fmla="*/ 867723 w 919613"/>
                  <a:gd name="connsiteY829" fmla="*/ 995113 h 1241733"/>
                  <a:gd name="connsiteX830" fmla="*/ 867106 w 919613"/>
                  <a:gd name="connsiteY830" fmla="*/ 1000101 h 1241733"/>
                  <a:gd name="connsiteX831" fmla="*/ 861447 w 919613"/>
                  <a:gd name="connsiteY831" fmla="*/ 1009291 h 1241733"/>
                  <a:gd name="connsiteX832" fmla="*/ 859766 w 919613"/>
                  <a:gd name="connsiteY832" fmla="*/ 1010972 h 1241733"/>
                  <a:gd name="connsiteX833" fmla="*/ 857076 w 919613"/>
                  <a:gd name="connsiteY833" fmla="*/ 1012877 h 1241733"/>
                  <a:gd name="connsiteX834" fmla="*/ 855619 w 919613"/>
                  <a:gd name="connsiteY834" fmla="*/ 1013606 h 1241733"/>
                  <a:gd name="connsiteX835" fmla="*/ 853489 w 919613"/>
                  <a:gd name="connsiteY835" fmla="*/ 1014390 h 1241733"/>
                  <a:gd name="connsiteX836" fmla="*/ 850631 w 919613"/>
                  <a:gd name="connsiteY836" fmla="*/ 1015119 h 1241733"/>
                  <a:gd name="connsiteX837" fmla="*/ 848110 w 919613"/>
                  <a:gd name="connsiteY837" fmla="*/ 1015455 h 1241733"/>
                  <a:gd name="connsiteX838" fmla="*/ 842394 w 919613"/>
                  <a:gd name="connsiteY838" fmla="*/ 1015455 h 1241733"/>
                  <a:gd name="connsiteX839" fmla="*/ 842002 w 919613"/>
                  <a:gd name="connsiteY839" fmla="*/ 1016071 h 1241733"/>
                  <a:gd name="connsiteX840" fmla="*/ 840881 w 919613"/>
                  <a:gd name="connsiteY840" fmla="*/ 1018369 h 1241733"/>
                  <a:gd name="connsiteX841" fmla="*/ 840321 w 919613"/>
                  <a:gd name="connsiteY841" fmla="*/ 1019321 h 1241733"/>
                  <a:gd name="connsiteX842" fmla="*/ 840040 w 919613"/>
                  <a:gd name="connsiteY842" fmla="*/ 1020498 h 1241733"/>
                  <a:gd name="connsiteX843" fmla="*/ 840208 w 919613"/>
                  <a:gd name="connsiteY843" fmla="*/ 1021283 h 1241733"/>
                  <a:gd name="connsiteX844" fmla="*/ 840489 w 919613"/>
                  <a:gd name="connsiteY844" fmla="*/ 1023804 h 1241733"/>
                  <a:gd name="connsiteX845" fmla="*/ 840489 w 919613"/>
                  <a:gd name="connsiteY845" fmla="*/ 1029520 h 1241733"/>
                  <a:gd name="connsiteX846" fmla="*/ 840208 w 919613"/>
                  <a:gd name="connsiteY846" fmla="*/ 1032042 h 1241733"/>
                  <a:gd name="connsiteX847" fmla="*/ 839480 w 919613"/>
                  <a:gd name="connsiteY847" fmla="*/ 1034900 h 1241733"/>
                  <a:gd name="connsiteX848" fmla="*/ 837295 w 919613"/>
                  <a:gd name="connsiteY848" fmla="*/ 1039159 h 1241733"/>
                  <a:gd name="connsiteX849" fmla="*/ 837295 w 919613"/>
                  <a:gd name="connsiteY849" fmla="*/ 1039159 h 1241733"/>
                  <a:gd name="connsiteX850" fmla="*/ 834493 w 919613"/>
                  <a:gd name="connsiteY850" fmla="*/ 1042633 h 1241733"/>
                  <a:gd name="connsiteX851" fmla="*/ 830346 w 919613"/>
                  <a:gd name="connsiteY851" fmla="*/ 1046163 h 1241733"/>
                  <a:gd name="connsiteX852" fmla="*/ 829225 w 919613"/>
                  <a:gd name="connsiteY852" fmla="*/ 1047116 h 1241733"/>
                  <a:gd name="connsiteX853" fmla="*/ 826367 w 919613"/>
                  <a:gd name="connsiteY853" fmla="*/ 1049245 h 1241733"/>
                  <a:gd name="connsiteX854" fmla="*/ 824798 w 919613"/>
                  <a:gd name="connsiteY854" fmla="*/ 1050198 h 1241733"/>
                  <a:gd name="connsiteX855" fmla="*/ 817682 w 919613"/>
                  <a:gd name="connsiteY855" fmla="*/ 1053728 h 1241733"/>
                  <a:gd name="connsiteX856" fmla="*/ 816897 w 919613"/>
                  <a:gd name="connsiteY856" fmla="*/ 1054513 h 1241733"/>
                  <a:gd name="connsiteX857" fmla="*/ 815384 w 919613"/>
                  <a:gd name="connsiteY857" fmla="*/ 1057035 h 1241733"/>
                  <a:gd name="connsiteX858" fmla="*/ 813983 w 919613"/>
                  <a:gd name="connsiteY858" fmla="*/ 1058884 h 1241733"/>
                  <a:gd name="connsiteX859" fmla="*/ 812918 w 919613"/>
                  <a:gd name="connsiteY859" fmla="*/ 1062806 h 1241733"/>
                  <a:gd name="connsiteX860" fmla="*/ 812190 w 919613"/>
                  <a:gd name="connsiteY860" fmla="*/ 1064263 h 1241733"/>
                  <a:gd name="connsiteX861" fmla="*/ 810677 w 919613"/>
                  <a:gd name="connsiteY861" fmla="*/ 1066505 h 1241733"/>
                  <a:gd name="connsiteX862" fmla="*/ 811349 w 919613"/>
                  <a:gd name="connsiteY862" fmla="*/ 1068522 h 1241733"/>
                  <a:gd name="connsiteX863" fmla="*/ 811854 w 919613"/>
                  <a:gd name="connsiteY863" fmla="*/ 1071772 h 1241733"/>
                  <a:gd name="connsiteX864" fmla="*/ 811854 w 919613"/>
                  <a:gd name="connsiteY864" fmla="*/ 1072501 h 1241733"/>
                  <a:gd name="connsiteX865" fmla="*/ 810789 w 919613"/>
                  <a:gd name="connsiteY865" fmla="*/ 1077096 h 1241733"/>
                  <a:gd name="connsiteX866" fmla="*/ 810060 w 919613"/>
                  <a:gd name="connsiteY866" fmla="*/ 1078553 h 1241733"/>
                  <a:gd name="connsiteX867" fmla="*/ 805465 w 919613"/>
                  <a:gd name="connsiteY867" fmla="*/ 1083204 h 1241733"/>
                  <a:gd name="connsiteX868" fmla="*/ 804008 w 919613"/>
                  <a:gd name="connsiteY868" fmla="*/ 1083932 h 1241733"/>
                  <a:gd name="connsiteX869" fmla="*/ 803280 w 919613"/>
                  <a:gd name="connsiteY869" fmla="*/ 1084269 h 1241733"/>
                  <a:gd name="connsiteX870" fmla="*/ 802215 w 919613"/>
                  <a:gd name="connsiteY870" fmla="*/ 1088639 h 1241733"/>
                  <a:gd name="connsiteX871" fmla="*/ 800758 w 919613"/>
                  <a:gd name="connsiteY871" fmla="*/ 1091554 h 1241733"/>
                  <a:gd name="connsiteX872" fmla="*/ 799694 w 919613"/>
                  <a:gd name="connsiteY872" fmla="*/ 1093235 h 1241733"/>
                  <a:gd name="connsiteX873" fmla="*/ 799694 w 919613"/>
                  <a:gd name="connsiteY873" fmla="*/ 1093403 h 1241733"/>
                  <a:gd name="connsiteX874" fmla="*/ 799638 w 919613"/>
                  <a:gd name="connsiteY874" fmla="*/ 1094467 h 1241733"/>
                  <a:gd name="connsiteX875" fmla="*/ 800646 w 919613"/>
                  <a:gd name="connsiteY875" fmla="*/ 1096933 h 1241733"/>
                  <a:gd name="connsiteX876" fmla="*/ 807931 w 919613"/>
                  <a:gd name="connsiteY876" fmla="*/ 1102481 h 1241733"/>
                  <a:gd name="connsiteX877" fmla="*/ 809332 w 919613"/>
                  <a:gd name="connsiteY877" fmla="*/ 1105339 h 1241733"/>
                  <a:gd name="connsiteX878" fmla="*/ 810397 w 919613"/>
                  <a:gd name="connsiteY878" fmla="*/ 1109934 h 1241733"/>
                  <a:gd name="connsiteX879" fmla="*/ 810397 w 919613"/>
                  <a:gd name="connsiteY879" fmla="*/ 1110662 h 1241733"/>
                  <a:gd name="connsiteX880" fmla="*/ 809892 w 919613"/>
                  <a:gd name="connsiteY880" fmla="*/ 1113912 h 1241733"/>
                  <a:gd name="connsiteX881" fmla="*/ 809724 w 919613"/>
                  <a:gd name="connsiteY881" fmla="*/ 1114473 h 1241733"/>
                  <a:gd name="connsiteX882" fmla="*/ 806698 w 919613"/>
                  <a:gd name="connsiteY882" fmla="*/ 1121533 h 1241733"/>
                  <a:gd name="connsiteX883" fmla="*/ 805690 w 919613"/>
                  <a:gd name="connsiteY883" fmla="*/ 1122542 h 1241733"/>
                  <a:gd name="connsiteX884" fmla="*/ 803336 w 919613"/>
                  <a:gd name="connsiteY884" fmla="*/ 1125456 h 1241733"/>
                  <a:gd name="connsiteX885" fmla="*/ 798405 w 919613"/>
                  <a:gd name="connsiteY885" fmla="*/ 1132573 h 1241733"/>
                  <a:gd name="connsiteX886" fmla="*/ 795939 w 919613"/>
                  <a:gd name="connsiteY886" fmla="*/ 1136607 h 1241733"/>
                  <a:gd name="connsiteX887" fmla="*/ 793810 w 919613"/>
                  <a:gd name="connsiteY887" fmla="*/ 1138737 h 1241733"/>
                  <a:gd name="connsiteX888" fmla="*/ 792521 w 919613"/>
                  <a:gd name="connsiteY888" fmla="*/ 1139858 h 1241733"/>
                  <a:gd name="connsiteX889" fmla="*/ 788206 w 919613"/>
                  <a:gd name="connsiteY889" fmla="*/ 1142940 h 1241733"/>
                  <a:gd name="connsiteX890" fmla="*/ 784956 w 919613"/>
                  <a:gd name="connsiteY890" fmla="*/ 1146190 h 1241733"/>
                  <a:gd name="connsiteX891" fmla="*/ 781930 w 919613"/>
                  <a:gd name="connsiteY891" fmla="*/ 1149776 h 1241733"/>
                  <a:gd name="connsiteX892" fmla="*/ 781257 w 919613"/>
                  <a:gd name="connsiteY892" fmla="*/ 1150281 h 1241733"/>
                  <a:gd name="connsiteX893" fmla="*/ 781874 w 919613"/>
                  <a:gd name="connsiteY893" fmla="*/ 1151065 h 1241733"/>
                  <a:gd name="connsiteX894" fmla="*/ 782826 w 919613"/>
                  <a:gd name="connsiteY894" fmla="*/ 1152634 h 1241733"/>
                  <a:gd name="connsiteX895" fmla="*/ 782826 w 919613"/>
                  <a:gd name="connsiteY895" fmla="*/ 1152634 h 1241733"/>
                  <a:gd name="connsiteX896" fmla="*/ 785348 w 919613"/>
                  <a:gd name="connsiteY896" fmla="*/ 1159415 h 1241733"/>
                  <a:gd name="connsiteX897" fmla="*/ 785348 w 919613"/>
                  <a:gd name="connsiteY897" fmla="*/ 1161544 h 1241733"/>
                  <a:gd name="connsiteX898" fmla="*/ 781033 w 919613"/>
                  <a:gd name="connsiteY898" fmla="*/ 1169950 h 1241733"/>
                  <a:gd name="connsiteX899" fmla="*/ 781033 w 919613"/>
                  <a:gd name="connsiteY899" fmla="*/ 1170174 h 1241733"/>
                  <a:gd name="connsiteX900" fmla="*/ 781033 w 919613"/>
                  <a:gd name="connsiteY900" fmla="*/ 1170622 h 1241733"/>
                  <a:gd name="connsiteX901" fmla="*/ 782378 w 919613"/>
                  <a:gd name="connsiteY901" fmla="*/ 1174264 h 1241733"/>
                  <a:gd name="connsiteX902" fmla="*/ 779464 w 919613"/>
                  <a:gd name="connsiteY902" fmla="*/ 1183230 h 1241733"/>
                  <a:gd name="connsiteX903" fmla="*/ 778736 w 919613"/>
                  <a:gd name="connsiteY903" fmla="*/ 1183959 h 1241733"/>
                  <a:gd name="connsiteX904" fmla="*/ 776046 w 919613"/>
                  <a:gd name="connsiteY904" fmla="*/ 1185920 h 1241733"/>
                  <a:gd name="connsiteX905" fmla="*/ 775317 w 919613"/>
                  <a:gd name="connsiteY905" fmla="*/ 1186312 h 1241733"/>
                  <a:gd name="connsiteX906" fmla="*/ 775317 w 919613"/>
                  <a:gd name="connsiteY906" fmla="*/ 1187433 h 1241733"/>
                  <a:gd name="connsiteX907" fmla="*/ 772796 w 919613"/>
                  <a:gd name="connsiteY907" fmla="*/ 1194214 h 1241733"/>
                  <a:gd name="connsiteX908" fmla="*/ 772796 w 919613"/>
                  <a:gd name="connsiteY908" fmla="*/ 1194214 h 1241733"/>
                  <a:gd name="connsiteX909" fmla="*/ 771843 w 919613"/>
                  <a:gd name="connsiteY909" fmla="*/ 1195783 h 1241733"/>
                  <a:gd name="connsiteX910" fmla="*/ 768313 w 919613"/>
                  <a:gd name="connsiteY910" fmla="*/ 1201050 h 1241733"/>
                  <a:gd name="connsiteX911" fmla="*/ 769265 w 919613"/>
                  <a:gd name="connsiteY911" fmla="*/ 1202507 h 1241733"/>
                  <a:gd name="connsiteX912" fmla="*/ 770498 w 919613"/>
                  <a:gd name="connsiteY912" fmla="*/ 1204973 h 1241733"/>
                  <a:gd name="connsiteX913" fmla="*/ 773524 w 919613"/>
                  <a:gd name="connsiteY913" fmla="*/ 1212930 h 1241733"/>
                  <a:gd name="connsiteX914" fmla="*/ 774309 w 919613"/>
                  <a:gd name="connsiteY914" fmla="*/ 1215060 h 1241733"/>
                  <a:gd name="connsiteX915" fmla="*/ 774589 w 919613"/>
                  <a:gd name="connsiteY915" fmla="*/ 1216180 h 1241733"/>
                  <a:gd name="connsiteX916" fmla="*/ 775037 w 919613"/>
                  <a:gd name="connsiteY916" fmla="*/ 1216853 h 1241733"/>
                  <a:gd name="connsiteX917" fmla="*/ 776774 w 919613"/>
                  <a:gd name="connsiteY917" fmla="*/ 1222569 h 1241733"/>
                  <a:gd name="connsiteX918" fmla="*/ 776774 w 919613"/>
                  <a:gd name="connsiteY918" fmla="*/ 1227612 h 1241733"/>
                  <a:gd name="connsiteX919" fmla="*/ 773748 w 919613"/>
                  <a:gd name="connsiteY919" fmla="*/ 1234897 h 1241733"/>
                  <a:gd name="connsiteX920" fmla="*/ 770890 w 919613"/>
                  <a:gd name="connsiteY920" fmla="*/ 1237755 h 1241733"/>
                  <a:gd name="connsiteX921" fmla="*/ 768201 w 919613"/>
                  <a:gd name="connsiteY921" fmla="*/ 1239716 h 1241733"/>
                  <a:gd name="connsiteX922" fmla="*/ 766744 w 919613"/>
                  <a:gd name="connsiteY922" fmla="*/ 1240444 h 1241733"/>
                  <a:gd name="connsiteX923" fmla="*/ 761924 w 919613"/>
                  <a:gd name="connsiteY923" fmla="*/ 1241733 h 1241733"/>
                  <a:gd name="connsiteX924" fmla="*/ 747187 w 919613"/>
                  <a:gd name="connsiteY924" fmla="*/ 1211810 h 1241733"/>
                  <a:gd name="connsiteX925" fmla="*/ 749316 w 919613"/>
                  <a:gd name="connsiteY925" fmla="*/ 1212874 h 1241733"/>
                  <a:gd name="connsiteX926" fmla="*/ 751558 w 919613"/>
                  <a:gd name="connsiteY926" fmla="*/ 1214387 h 1241733"/>
                  <a:gd name="connsiteX927" fmla="*/ 750997 w 919613"/>
                  <a:gd name="connsiteY927" fmla="*/ 1212874 h 1241733"/>
                  <a:gd name="connsiteX928" fmla="*/ 750269 w 919613"/>
                  <a:gd name="connsiteY928" fmla="*/ 1212146 h 1241733"/>
                  <a:gd name="connsiteX929" fmla="*/ 748363 w 919613"/>
                  <a:gd name="connsiteY929" fmla="*/ 1209456 h 1241733"/>
                  <a:gd name="connsiteX930" fmla="*/ 746962 w 919613"/>
                  <a:gd name="connsiteY930" fmla="*/ 1206598 h 1241733"/>
                  <a:gd name="connsiteX931" fmla="*/ 746962 w 919613"/>
                  <a:gd name="connsiteY931" fmla="*/ 1197296 h 1241733"/>
                  <a:gd name="connsiteX932" fmla="*/ 750549 w 919613"/>
                  <a:gd name="connsiteY932" fmla="*/ 1190123 h 1241733"/>
                  <a:gd name="connsiteX933" fmla="*/ 751165 w 919613"/>
                  <a:gd name="connsiteY933" fmla="*/ 1189002 h 1241733"/>
                  <a:gd name="connsiteX934" fmla="*/ 752622 w 919613"/>
                  <a:gd name="connsiteY934" fmla="*/ 1186873 h 1241733"/>
                  <a:gd name="connsiteX935" fmla="*/ 752958 w 919613"/>
                  <a:gd name="connsiteY935" fmla="*/ 1186369 h 1241733"/>
                  <a:gd name="connsiteX936" fmla="*/ 754023 w 919613"/>
                  <a:gd name="connsiteY936" fmla="*/ 1184912 h 1241733"/>
                  <a:gd name="connsiteX937" fmla="*/ 753743 w 919613"/>
                  <a:gd name="connsiteY937" fmla="*/ 1182502 h 1241733"/>
                  <a:gd name="connsiteX938" fmla="*/ 753743 w 919613"/>
                  <a:gd name="connsiteY938" fmla="*/ 1181773 h 1241733"/>
                  <a:gd name="connsiteX939" fmla="*/ 756769 w 919613"/>
                  <a:gd name="connsiteY939" fmla="*/ 1174433 h 1241733"/>
                  <a:gd name="connsiteX940" fmla="*/ 758226 w 919613"/>
                  <a:gd name="connsiteY940" fmla="*/ 1172976 h 1241733"/>
                  <a:gd name="connsiteX941" fmla="*/ 758786 w 919613"/>
                  <a:gd name="connsiteY941" fmla="*/ 1172471 h 1241733"/>
                  <a:gd name="connsiteX942" fmla="*/ 758786 w 919613"/>
                  <a:gd name="connsiteY942" fmla="*/ 1171687 h 1241733"/>
                  <a:gd name="connsiteX943" fmla="*/ 760243 w 919613"/>
                  <a:gd name="connsiteY943" fmla="*/ 1166419 h 1241733"/>
                  <a:gd name="connsiteX944" fmla="*/ 760243 w 919613"/>
                  <a:gd name="connsiteY944" fmla="*/ 1163786 h 1241733"/>
                  <a:gd name="connsiteX945" fmla="*/ 761756 w 919613"/>
                  <a:gd name="connsiteY945" fmla="*/ 1158462 h 1241733"/>
                  <a:gd name="connsiteX946" fmla="*/ 761364 w 919613"/>
                  <a:gd name="connsiteY946" fmla="*/ 1157677 h 1241733"/>
                  <a:gd name="connsiteX947" fmla="*/ 760411 w 919613"/>
                  <a:gd name="connsiteY947" fmla="*/ 1154708 h 1241733"/>
                  <a:gd name="connsiteX948" fmla="*/ 759683 w 919613"/>
                  <a:gd name="connsiteY948" fmla="*/ 1150393 h 1241733"/>
                  <a:gd name="connsiteX949" fmla="*/ 759515 w 919613"/>
                  <a:gd name="connsiteY949" fmla="*/ 1148711 h 1241733"/>
                  <a:gd name="connsiteX950" fmla="*/ 759515 w 919613"/>
                  <a:gd name="connsiteY950" fmla="*/ 1147254 h 1241733"/>
                  <a:gd name="connsiteX951" fmla="*/ 760636 w 919613"/>
                  <a:gd name="connsiteY951" fmla="*/ 1142603 h 1241733"/>
                  <a:gd name="connsiteX952" fmla="*/ 762093 w 919613"/>
                  <a:gd name="connsiteY952" fmla="*/ 1139745 h 1241733"/>
                  <a:gd name="connsiteX953" fmla="*/ 766688 w 919613"/>
                  <a:gd name="connsiteY953" fmla="*/ 1135151 h 1241733"/>
                  <a:gd name="connsiteX954" fmla="*/ 767528 w 919613"/>
                  <a:gd name="connsiteY954" fmla="*/ 1134646 h 1241733"/>
                  <a:gd name="connsiteX955" fmla="*/ 769041 w 919613"/>
                  <a:gd name="connsiteY955" fmla="*/ 1132741 h 1241733"/>
                  <a:gd name="connsiteX956" fmla="*/ 774085 w 919613"/>
                  <a:gd name="connsiteY956" fmla="*/ 1127697 h 1241733"/>
                  <a:gd name="connsiteX957" fmla="*/ 775373 w 919613"/>
                  <a:gd name="connsiteY957" fmla="*/ 1126577 h 1241733"/>
                  <a:gd name="connsiteX958" fmla="*/ 779576 w 919613"/>
                  <a:gd name="connsiteY958" fmla="*/ 1123607 h 1241733"/>
                  <a:gd name="connsiteX959" fmla="*/ 781033 w 919613"/>
                  <a:gd name="connsiteY959" fmla="*/ 1120917 h 1241733"/>
                  <a:gd name="connsiteX960" fmla="*/ 786637 w 919613"/>
                  <a:gd name="connsiteY960" fmla="*/ 1113184 h 1241733"/>
                  <a:gd name="connsiteX961" fmla="*/ 786917 w 919613"/>
                  <a:gd name="connsiteY961" fmla="*/ 1112792 h 1241733"/>
                  <a:gd name="connsiteX962" fmla="*/ 784844 w 919613"/>
                  <a:gd name="connsiteY962" fmla="*/ 1110718 h 1241733"/>
                  <a:gd name="connsiteX963" fmla="*/ 782658 w 919613"/>
                  <a:gd name="connsiteY963" fmla="*/ 1107468 h 1241733"/>
                  <a:gd name="connsiteX964" fmla="*/ 780529 w 919613"/>
                  <a:gd name="connsiteY964" fmla="*/ 1102425 h 1241733"/>
                  <a:gd name="connsiteX965" fmla="*/ 780249 w 919613"/>
                  <a:gd name="connsiteY965" fmla="*/ 1101640 h 1241733"/>
                  <a:gd name="connsiteX966" fmla="*/ 778792 w 919613"/>
                  <a:gd name="connsiteY966" fmla="*/ 1097325 h 1241733"/>
                  <a:gd name="connsiteX967" fmla="*/ 779240 w 919613"/>
                  <a:gd name="connsiteY967" fmla="*/ 1089704 h 1241733"/>
                  <a:gd name="connsiteX968" fmla="*/ 779296 w 919613"/>
                  <a:gd name="connsiteY968" fmla="*/ 1089368 h 1241733"/>
                  <a:gd name="connsiteX969" fmla="*/ 780024 w 919613"/>
                  <a:gd name="connsiteY969" fmla="*/ 1086510 h 1241733"/>
                  <a:gd name="connsiteX970" fmla="*/ 780809 w 919613"/>
                  <a:gd name="connsiteY970" fmla="*/ 1084381 h 1241733"/>
                  <a:gd name="connsiteX971" fmla="*/ 781538 w 919613"/>
                  <a:gd name="connsiteY971" fmla="*/ 1082924 h 1241733"/>
                  <a:gd name="connsiteX972" fmla="*/ 782602 w 919613"/>
                  <a:gd name="connsiteY972" fmla="*/ 1081243 h 1241733"/>
                  <a:gd name="connsiteX973" fmla="*/ 782602 w 919613"/>
                  <a:gd name="connsiteY973" fmla="*/ 1076816 h 1241733"/>
                  <a:gd name="connsiteX974" fmla="*/ 785628 w 919613"/>
                  <a:gd name="connsiteY974" fmla="*/ 1069531 h 1241733"/>
                  <a:gd name="connsiteX975" fmla="*/ 787085 w 919613"/>
                  <a:gd name="connsiteY975" fmla="*/ 1068074 h 1241733"/>
                  <a:gd name="connsiteX976" fmla="*/ 789159 w 919613"/>
                  <a:gd name="connsiteY976" fmla="*/ 1066449 h 1241733"/>
                  <a:gd name="connsiteX977" fmla="*/ 789102 w 919613"/>
                  <a:gd name="connsiteY977" fmla="*/ 1065328 h 1241733"/>
                  <a:gd name="connsiteX978" fmla="*/ 789102 w 919613"/>
                  <a:gd name="connsiteY978" fmla="*/ 1063871 h 1241733"/>
                  <a:gd name="connsiteX979" fmla="*/ 789831 w 919613"/>
                  <a:gd name="connsiteY979" fmla="*/ 1060060 h 1241733"/>
                  <a:gd name="connsiteX980" fmla="*/ 792969 w 919613"/>
                  <a:gd name="connsiteY980" fmla="*/ 1052832 h 1241733"/>
                  <a:gd name="connsiteX981" fmla="*/ 796499 w 919613"/>
                  <a:gd name="connsiteY981" fmla="*/ 1047228 h 1241733"/>
                  <a:gd name="connsiteX982" fmla="*/ 797172 w 919613"/>
                  <a:gd name="connsiteY982" fmla="*/ 1046499 h 1241733"/>
                  <a:gd name="connsiteX983" fmla="*/ 798405 w 919613"/>
                  <a:gd name="connsiteY983" fmla="*/ 1045267 h 1241733"/>
                  <a:gd name="connsiteX984" fmla="*/ 799918 w 919613"/>
                  <a:gd name="connsiteY984" fmla="*/ 1042801 h 1241733"/>
                  <a:gd name="connsiteX985" fmla="*/ 801487 w 919613"/>
                  <a:gd name="connsiteY985" fmla="*/ 1040784 h 1241733"/>
                  <a:gd name="connsiteX986" fmla="*/ 804345 w 919613"/>
                  <a:gd name="connsiteY986" fmla="*/ 1037926 h 1241733"/>
                  <a:gd name="connsiteX987" fmla="*/ 807034 w 919613"/>
                  <a:gd name="connsiteY987" fmla="*/ 1035964 h 1241733"/>
                  <a:gd name="connsiteX988" fmla="*/ 814824 w 919613"/>
                  <a:gd name="connsiteY988" fmla="*/ 1032098 h 1241733"/>
                  <a:gd name="connsiteX989" fmla="*/ 817289 w 919613"/>
                  <a:gd name="connsiteY989" fmla="*/ 1030025 h 1241733"/>
                  <a:gd name="connsiteX990" fmla="*/ 818130 w 919613"/>
                  <a:gd name="connsiteY990" fmla="*/ 1029240 h 1241733"/>
                  <a:gd name="connsiteX991" fmla="*/ 819979 w 919613"/>
                  <a:gd name="connsiteY991" fmla="*/ 1027727 h 1241733"/>
                  <a:gd name="connsiteX992" fmla="*/ 819979 w 919613"/>
                  <a:gd name="connsiteY992" fmla="*/ 1024925 h 1241733"/>
                  <a:gd name="connsiteX993" fmla="*/ 819587 w 919613"/>
                  <a:gd name="connsiteY993" fmla="*/ 1023300 h 1241733"/>
                  <a:gd name="connsiteX994" fmla="*/ 819307 w 919613"/>
                  <a:gd name="connsiteY994" fmla="*/ 1020778 h 1241733"/>
                  <a:gd name="connsiteX995" fmla="*/ 819307 w 919613"/>
                  <a:gd name="connsiteY995" fmla="*/ 1018649 h 1241733"/>
                  <a:gd name="connsiteX996" fmla="*/ 820091 w 919613"/>
                  <a:gd name="connsiteY996" fmla="*/ 1014726 h 1241733"/>
                  <a:gd name="connsiteX997" fmla="*/ 821772 w 919613"/>
                  <a:gd name="connsiteY997" fmla="*/ 1010019 h 1241733"/>
                  <a:gd name="connsiteX998" fmla="*/ 822837 w 919613"/>
                  <a:gd name="connsiteY998" fmla="*/ 1008394 h 1241733"/>
                  <a:gd name="connsiteX999" fmla="*/ 823958 w 919613"/>
                  <a:gd name="connsiteY999" fmla="*/ 1006097 h 1241733"/>
                  <a:gd name="connsiteX1000" fmla="*/ 824630 w 919613"/>
                  <a:gd name="connsiteY1000" fmla="*/ 1004976 h 1241733"/>
                  <a:gd name="connsiteX1001" fmla="*/ 826087 w 919613"/>
                  <a:gd name="connsiteY1001" fmla="*/ 1002846 h 1241733"/>
                  <a:gd name="connsiteX1002" fmla="*/ 827376 w 919613"/>
                  <a:gd name="connsiteY1002" fmla="*/ 1001277 h 1241733"/>
                  <a:gd name="connsiteX1003" fmla="*/ 830290 w 919613"/>
                  <a:gd name="connsiteY1003" fmla="*/ 998363 h 1241733"/>
                  <a:gd name="connsiteX1004" fmla="*/ 834325 w 919613"/>
                  <a:gd name="connsiteY1004" fmla="*/ 995842 h 1241733"/>
                  <a:gd name="connsiteX1005" fmla="*/ 836454 w 919613"/>
                  <a:gd name="connsiteY1005" fmla="*/ 995113 h 1241733"/>
                  <a:gd name="connsiteX1006" fmla="*/ 839704 w 919613"/>
                  <a:gd name="connsiteY1006" fmla="*/ 994609 h 1241733"/>
                  <a:gd name="connsiteX1007" fmla="*/ 847045 w 919613"/>
                  <a:gd name="connsiteY1007" fmla="*/ 994441 h 1241733"/>
                  <a:gd name="connsiteX1008" fmla="*/ 847269 w 919613"/>
                  <a:gd name="connsiteY1008" fmla="*/ 992704 h 1241733"/>
                  <a:gd name="connsiteX1009" fmla="*/ 847269 w 919613"/>
                  <a:gd name="connsiteY1009" fmla="*/ 990574 h 1241733"/>
                  <a:gd name="connsiteX1010" fmla="*/ 847269 w 919613"/>
                  <a:gd name="connsiteY1010" fmla="*/ 989846 h 1241733"/>
                  <a:gd name="connsiteX1011" fmla="*/ 847213 w 919613"/>
                  <a:gd name="connsiteY1011" fmla="*/ 989846 h 1241733"/>
                  <a:gd name="connsiteX1012" fmla="*/ 834829 w 919613"/>
                  <a:gd name="connsiteY1012" fmla="*/ 982113 h 1241733"/>
                  <a:gd name="connsiteX1013" fmla="*/ 834549 w 919613"/>
                  <a:gd name="connsiteY1013" fmla="*/ 979759 h 1241733"/>
                  <a:gd name="connsiteX1014" fmla="*/ 842562 w 919613"/>
                  <a:gd name="connsiteY1014" fmla="*/ 969672 h 1241733"/>
                  <a:gd name="connsiteX1015" fmla="*/ 865762 w 919613"/>
                  <a:gd name="connsiteY1015" fmla="*/ 964125 h 1241733"/>
                  <a:gd name="connsiteX1016" fmla="*/ 866266 w 919613"/>
                  <a:gd name="connsiteY1016" fmla="*/ 962892 h 1241733"/>
                  <a:gd name="connsiteX1017" fmla="*/ 867723 w 919613"/>
                  <a:gd name="connsiteY1017" fmla="*/ 960034 h 1241733"/>
                  <a:gd name="connsiteX1018" fmla="*/ 869348 w 919613"/>
                  <a:gd name="connsiteY1018" fmla="*/ 957624 h 1241733"/>
                  <a:gd name="connsiteX1019" fmla="*/ 871477 w 919613"/>
                  <a:gd name="connsiteY1019" fmla="*/ 951292 h 1241733"/>
                  <a:gd name="connsiteX1020" fmla="*/ 873999 w 919613"/>
                  <a:gd name="connsiteY1020" fmla="*/ 947257 h 1241733"/>
                  <a:gd name="connsiteX1021" fmla="*/ 874223 w 919613"/>
                  <a:gd name="connsiteY1021" fmla="*/ 947033 h 1241733"/>
                  <a:gd name="connsiteX1022" fmla="*/ 876969 w 919613"/>
                  <a:gd name="connsiteY1022" fmla="*/ 943615 h 1241733"/>
                  <a:gd name="connsiteX1023" fmla="*/ 880555 w 919613"/>
                  <a:gd name="connsiteY1023" fmla="*/ 940757 h 1241733"/>
                  <a:gd name="connsiteX1024" fmla="*/ 881396 w 919613"/>
                  <a:gd name="connsiteY1024" fmla="*/ 940141 h 1241733"/>
                  <a:gd name="connsiteX1025" fmla="*/ 897086 w 919613"/>
                  <a:gd name="connsiteY1025" fmla="*/ 929774 h 1241733"/>
                  <a:gd name="connsiteX1026" fmla="*/ 896806 w 919613"/>
                  <a:gd name="connsiteY1026" fmla="*/ 927252 h 1241733"/>
                  <a:gd name="connsiteX1027" fmla="*/ 896806 w 919613"/>
                  <a:gd name="connsiteY1027" fmla="*/ 919463 h 1241733"/>
                  <a:gd name="connsiteX1028" fmla="*/ 896022 w 919613"/>
                  <a:gd name="connsiteY1028" fmla="*/ 918398 h 1241733"/>
                  <a:gd name="connsiteX1029" fmla="*/ 895069 w 919613"/>
                  <a:gd name="connsiteY1029" fmla="*/ 916829 h 1241733"/>
                  <a:gd name="connsiteX1030" fmla="*/ 892828 w 919613"/>
                  <a:gd name="connsiteY1030" fmla="*/ 912907 h 1241733"/>
                  <a:gd name="connsiteX1031" fmla="*/ 892155 w 919613"/>
                  <a:gd name="connsiteY1031" fmla="*/ 911786 h 1241733"/>
                  <a:gd name="connsiteX1032" fmla="*/ 891258 w 919613"/>
                  <a:gd name="connsiteY1032" fmla="*/ 909993 h 1241733"/>
                  <a:gd name="connsiteX1033" fmla="*/ 889297 w 919613"/>
                  <a:gd name="connsiteY1033" fmla="*/ 910889 h 1241733"/>
                  <a:gd name="connsiteX1034" fmla="*/ 887336 w 919613"/>
                  <a:gd name="connsiteY1034" fmla="*/ 912458 h 1241733"/>
                  <a:gd name="connsiteX1035" fmla="*/ 884198 w 919613"/>
                  <a:gd name="connsiteY1035" fmla="*/ 914364 h 1241733"/>
                  <a:gd name="connsiteX1036" fmla="*/ 879491 w 919613"/>
                  <a:gd name="connsiteY1036" fmla="*/ 917894 h 1241733"/>
                  <a:gd name="connsiteX1037" fmla="*/ 876409 w 919613"/>
                  <a:gd name="connsiteY1037" fmla="*/ 920976 h 1241733"/>
                  <a:gd name="connsiteX1038" fmla="*/ 873719 w 919613"/>
                  <a:gd name="connsiteY1038" fmla="*/ 922937 h 1241733"/>
                  <a:gd name="connsiteX1039" fmla="*/ 873439 w 919613"/>
                  <a:gd name="connsiteY1039" fmla="*/ 923273 h 1241733"/>
                  <a:gd name="connsiteX1040" fmla="*/ 871701 w 919613"/>
                  <a:gd name="connsiteY1040" fmla="*/ 928429 h 1241733"/>
                  <a:gd name="connsiteX1041" fmla="*/ 869180 w 919613"/>
                  <a:gd name="connsiteY1041" fmla="*/ 932464 h 1241733"/>
                  <a:gd name="connsiteX1042" fmla="*/ 867050 w 919613"/>
                  <a:gd name="connsiteY1042" fmla="*/ 934593 h 1241733"/>
                  <a:gd name="connsiteX1043" fmla="*/ 859766 w 919613"/>
                  <a:gd name="connsiteY1043" fmla="*/ 937619 h 1241733"/>
                  <a:gd name="connsiteX1044" fmla="*/ 852593 w 919613"/>
                  <a:gd name="connsiteY1044" fmla="*/ 937619 h 1241733"/>
                  <a:gd name="connsiteX1045" fmla="*/ 846317 w 919613"/>
                  <a:gd name="connsiteY1045" fmla="*/ 939804 h 1241733"/>
                  <a:gd name="connsiteX1046" fmla="*/ 845532 w 919613"/>
                  <a:gd name="connsiteY1046" fmla="*/ 940309 h 1241733"/>
                  <a:gd name="connsiteX1047" fmla="*/ 839816 w 919613"/>
                  <a:gd name="connsiteY1047" fmla="*/ 946025 h 1241733"/>
                  <a:gd name="connsiteX1048" fmla="*/ 832531 w 919613"/>
                  <a:gd name="connsiteY1048" fmla="*/ 949051 h 1241733"/>
                  <a:gd name="connsiteX1049" fmla="*/ 831074 w 919613"/>
                  <a:gd name="connsiteY1049" fmla="*/ 949051 h 1241733"/>
                  <a:gd name="connsiteX1050" fmla="*/ 826479 w 919613"/>
                  <a:gd name="connsiteY1050" fmla="*/ 947986 h 1241733"/>
                  <a:gd name="connsiteX1051" fmla="*/ 822165 w 919613"/>
                  <a:gd name="connsiteY1051" fmla="*/ 945856 h 1241733"/>
                  <a:gd name="connsiteX1052" fmla="*/ 819475 w 919613"/>
                  <a:gd name="connsiteY1052" fmla="*/ 943895 h 1241733"/>
                  <a:gd name="connsiteX1053" fmla="*/ 818746 w 919613"/>
                  <a:gd name="connsiteY1053" fmla="*/ 943167 h 1241733"/>
                  <a:gd name="connsiteX1054" fmla="*/ 817457 w 919613"/>
                  <a:gd name="connsiteY1054" fmla="*/ 942326 h 1241733"/>
                  <a:gd name="connsiteX1055" fmla="*/ 814599 w 919613"/>
                  <a:gd name="connsiteY1055" fmla="*/ 939468 h 1241733"/>
                  <a:gd name="connsiteX1056" fmla="*/ 813143 w 919613"/>
                  <a:gd name="connsiteY1056" fmla="*/ 937339 h 1241733"/>
                  <a:gd name="connsiteX1057" fmla="*/ 811910 w 919613"/>
                  <a:gd name="connsiteY1057" fmla="*/ 934873 h 1241733"/>
                  <a:gd name="connsiteX1058" fmla="*/ 811854 w 919613"/>
                  <a:gd name="connsiteY1058" fmla="*/ 934705 h 1241733"/>
                  <a:gd name="connsiteX1059" fmla="*/ 805017 w 919613"/>
                  <a:gd name="connsiteY1059" fmla="*/ 926580 h 1241733"/>
                  <a:gd name="connsiteX1060" fmla="*/ 803840 w 919613"/>
                  <a:gd name="connsiteY1060" fmla="*/ 924730 h 1241733"/>
                  <a:gd name="connsiteX1061" fmla="*/ 802832 w 919613"/>
                  <a:gd name="connsiteY1061" fmla="*/ 922713 h 1241733"/>
                  <a:gd name="connsiteX1062" fmla="*/ 799077 w 919613"/>
                  <a:gd name="connsiteY1062" fmla="*/ 917726 h 1241733"/>
                  <a:gd name="connsiteX1063" fmla="*/ 798125 w 919613"/>
                  <a:gd name="connsiteY1063" fmla="*/ 916157 h 1241733"/>
                  <a:gd name="connsiteX1064" fmla="*/ 797396 w 919613"/>
                  <a:gd name="connsiteY1064" fmla="*/ 914700 h 1241733"/>
                  <a:gd name="connsiteX1065" fmla="*/ 796331 w 919613"/>
                  <a:gd name="connsiteY1065" fmla="*/ 910105 h 1241733"/>
                  <a:gd name="connsiteX1066" fmla="*/ 796331 w 919613"/>
                  <a:gd name="connsiteY1066" fmla="*/ 908984 h 1241733"/>
                  <a:gd name="connsiteX1067" fmla="*/ 795995 w 919613"/>
                  <a:gd name="connsiteY1067" fmla="*/ 908255 h 1241733"/>
                  <a:gd name="connsiteX1068" fmla="*/ 795435 w 919613"/>
                  <a:gd name="connsiteY1068" fmla="*/ 906911 h 1241733"/>
                  <a:gd name="connsiteX1069" fmla="*/ 794706 w 919613"/>
                  <a:gd name="connsiteY1069" fmla="*/ 905229 h 1241733"/>
                  <a:gd name="connsiteX1070" fmla="*/ 792913 w 919613"/>
                  <a:gd name="connsiteY1070" fmla="*/ 903772 h 1241733"/>
                  <a:gd name="connsiteX1071" fmla="*/ 791232 w 919613"/>
                  <a:gd name="connsiteY1071" fmla="*/ 902091 h 1241733"/>
                  <a:gd name="connsiteX1072" fmla="*/ 788598 w 919613"/>
                  <a:gd name="connsiteY1072" fmla="*/ 900186 h 1241733"/>
                  <a:gd name="connsiteX1073" fmla="*/ 788430 w 919613"/>
                  <a:gd name="connsiteY1073" fmla="*/ 900018 h 1241733"/>
                  <a:gd name="connsiteX1074" fmla="*/ 787477 w 919613"/>
                  <a:gd name="connsiteY1074" fmla="*/ 899626 h 1241733"/>
                  <a:gd name="connsiteX1075" fmla="*/ 785348 w 919613"/>
                  <a:gd name="connsiteY1075" fmla="*/ 899626 h 1241733"/>
                  <a:gd name="connsiteX1076" fmla="*/ 782602 w 919613"/>
                  <a:gd name="connsiteY1076" fmla="*/ 900298 h 1241733"/>
                  <a:gd name="connsiteX1077" fmla="*/ 772628 w 919613"/>
                  <a:gd name="connsiteY1077" fmla="*/ 900690 h 1241733"/>
                  <a:gd name="connsiteX1078" fmla="*/ 769770 w 919613"/>
                  <a:gd name="connsiteY1078" fmla="*/ 899233 h 1241733"/>
                  <a:gd name="connsiteX1079" fmla="*/ 767080 w 919613"/>
                  <a:gd name="connsiteY1079" fmla="*/ 897272 h 1241733"/>
                  <a:gd name="connsiteX1080" fmla="*/ 766856 w 919613"/>
                  <a:gd name="connsiteY1080" fmla="*/ 897048 h 1241733"/>
                  <a:gd name="connsiteX1081" fmla="*/ 763550 w 919613"/>
                  <a:gd name="connsiteY1081" fmla="*/ 895423 h 1241733"/>
                  <a:gd name="connsiteX1082" fmla="*/ 759291 w 919613"/>
                  <a:gd name="connsiteY1082" fmla="*/ 896824 h 1241733"/>
                  <a:gd name="connsiteX1083" fmla="*/ 758338 w 919613"/>
                  <a:gd name="connsiteY1083" fmla="*/ 897552 h 1241733"/>
                  <a:gd name="connsiteX1084" fmla="*/ 756769 w 919613"/>
                  <a:gd name="connsiteY1084" fmla="*/ 898561 h 1241733"/>
                  <a:gd name="connsiteX1085" fmla="*/ 755312 w 919613"/>
                  <a:gd name="connsiteY1085" fmla="*/ 899289 h 1241733"/>
                  <a:gd name="connsiteX1086" fmla="*/ 752734 w 919613"/>
                  <a:gd name="connsiteY1086" fmla="*/ 900186 h 1241733"/>
                  <a:gd name="connsiteX1087" fmla="*/ 751614 w 919613"/>
                  <a:gd name="connsiteY1087" fmla="*/ 900410 h 1241733"/>
                  <a:gd name="connsiteX1088" fmla="*/ 746402 w 919613"/>
                  <a:gd name="connsiteY1088" fmla="*/ 901811 h 1241733"/>
                  <a:gd name="connsiteX1089" fmla="*/ 741695 w 919613"/>
                  <a:gd name="connsiteY1089" fmla="*/ 901811 h 1241733"/>
                  <a:gd name="connsiteX1090" fmla="*/ 681287 w 919613"/>
                  <a:gd name="connsiteY1090" fmla="*/ 905790 h 1241733"/>
                  <a:gd name="connsiteX1091" fmla="*/ 669967 w 919613"/>
                  <a:gd name="connsiteY1091" fmla="*/ 904333 h 1241733"/>
                  <a:gd name="connsiteX1092" fmla="*/ 669183 w 919613"/>
                  <a:gd name="connsiteY1092" fmla="*/ 903941 h 1241733"/>
                  <a:gd name="connsiteX1093" fmla="*/ 667165 w 919613"/>
                  <a:gd name="connsiteY1093" fmla="*/ 903268 h 1241733"/>
                  <a:gd name="connsiteX1094" fmla="*/ 662402 w 919613"/>
                  <a:gd name="connsiteY1094" fmla="*/ 903268 h 1241733"/>
                  <a:gd name="connsiteX1095" fmla="*/ 658480 w 919613"/>
                  <a:gd name="connsiteY1095" fmla="*/ 902484 h 1241733"/>
                  <a:gd name="connsiteX1096" fmla="*/ 657023 w 919613"/>
                  <a:gd name="connsiteY1096" fmla="*/ 902203 h 1241733"/>
                  <a:gd name="connsiteX1097" fmla="*/ 654165 w 919613"/>
                  <a:gd name="connsiteY1097" fmla="*/ 901475 h 1241733"/>
                  <a:gd name="connsiteX1098" fmla="*/ 653380 w 919613"/>
                  <a:gd name="connsiteY1098" fmla="*/ 901251 h 1241733"/>
                  <a:gd name="connsiteX1099" fmla="*/ 652820 w 919613"/>
                  <a:gd name="connsiteY1099" fmla="*/ 901083 h 1241733"/>
                  <a:gd name="connsiteX1100" fmla="*/ 650915 w 919613"/>
                  <a:gd name="connsiteY1100" fmla="*/ 901083 h 1241733"/>
                  <a:gd name="connsiteX1101" fmla="*/ 646320 w 919613"/>
                  <a:gd name="connsiteY1101" fmla="*/ 900018 h 1241733"/>
                  <a:gd name="connsiteX1102" fmla="*/ 641220 w 919613"/>
                  <a:gd name="connsiteY1102" fmla="*/ 897720 h 1241733"/>
                  <a:gd name="connsiteX1103" fmla="*/ 640716 w 919613"/>
                  <a:gd name="connsiteY1103" fmla="*/ 897552 h 1241733"/>
                  <a:gd name="connsiteX1104" fmla="*/ 634440 w 919613"/>
                  <a:gd name="connsiteY1104" fmla="*/ 897552 h 1241733"/>
                  <a:gd name="connsiteX1105" fmla="*/ 632198 w 919613"/>
                  <a:gd name="connsiteY1105" fmla="*/ 897328 h 1241733"/>
                  <a:gd name="connsiteX1106" fmla="*/ 619253 w 919613"/>
                  <a:gd name="connsiteY1106" fmla="*/ 895983 h 1241733"/>
                  <a:gd name="connsiteX1107" fmla="*/ 616227 w 919613"/>
                  <a:gd name="connsiteY1107" fmla="*/ 888642 h 1241733"/>
                  <a:gd name="connsiteX1108" fmla="*/ 619253 w 919613"/>
                  <a:gd name="connsiteY1108" fmla="*/ 881358 h 1241733"/>
                  <a:gd name="connsiteX1109" fmla="*/ 620710 w 919613"/>
                  <a:gd name="connsiteY1109" fmla="*/ 879901 h 1241733"/>
                  <a:gd name="connsiteX1110" fmla="*/ 622223 w 919613"/>
                  <a:gd name="connsiteY1110" fmla="*/ 878668 h 1241733"/>
                  <a:gd name="connsiteX1111" fmla="*/ 622167 w 919613"/>
                  <a:gd name="connsiteY1111" fmla="*/ 878500 h 1241733"/>
                  <a:gd name="connsiteX1112" fmla="*/ 624297 w 919613"/>
                  <a:gd name="connsiteY1112" fmla="*/ 869926 h 1241733"/>
                  <a:gd name="connsiteX1113" fmla="*/ 624913 w 919613"/>
                  <a:gd name="connsiteY1113" fmla="*/ 869254 h 1241733"/>
                  <a:gd name="connsiteX1114" fmla="*/ 624801 w 919613"/>
                  <a:gd name="connsiteY1114" fmla="*/ 867853 h 1241733"/>
                  <a:gd name="connsiteX1115" fmla="*/ 627827 w 919613"/>
                  <a:gd name="connsiteY1115" fmla="*/ 860512 h 1241733"/>
                  <a:gd name="connsiteX1116" fmla="*/ 628556 w 919613"/>
                  <a:gd name="connsiteY1116" fmla="*/ 859783 h 1241733"/>
                  <a:gd name="connsiteX1117" fmla="*/ 634888 w 919613"/>
                  <a:gd name="connsiteY1117" fmla="*/ 856813 h 1241733"/>
                  <a:gd name="connsiteX1118" fmla="*/ 634944 w 919613"/>
                  <a:gd name="connsiteY1118" fmla="*/ 856309 h 1241733"/>
                  <a:gd name="connsiteX1119" fmla="*/ 635224 w 919613"/>
                  <a:gd name="connsiteY1119" fmla="*/ 854908 h 1241733"/>
                  <a:gd name="connsiteX1120" fmla="*/ 634888 w 919613"/>
                  <a:gd name="connsiteY1120" fmla="*/ 850985 h 1241733"/>
                  <a:gd name="connsiteX1121" fmla="*/ 634496 w 919613"/>
                  <a:gd name="connsiteY1121" fmla="*/ 850201 h 1241733"/>
                  <a:gd name="connsiteX1122" fmla="*/ 633375 w 919613"/>
                  <a:gd name="connsiteY1122" fmla="*/ 845550 h 1241733"/>
                  <a:gd name="connsiteX1123" fmla="*/ 633375 w 919613"/>
                  <a:gd name="connsiteY1123" fmla="*/ 844093 h 1241733"/>
                  <a:gd name="connsiteX1124" fmla="*/ 633431 w 919613"/>
                  <a:gd name="connsiteY1124" fmla="*/ 843028 h 1241733"/>
                  <a:gd name="connsiteX1125" fmla="*/ 633375 w 919613"/>
                  <a:gd name="connsiteY1125" fmla="*/ 841963 h 1241733"/>
                  <a:gd name="connsiteX1126" fmla="*/ 633375 w 919613"/>
                  <a:gd name="connsiteY1126" fmla="*/ 839834 h 1241733"/>
                  <a:gd name="connsiteX1127" fmla="*/ 634047 w 919613"/>
                  <a:gd name="connsiteY1127" fmla="*/ 836079 h 1241733"/>
                  <a:gd name="connsiteX1128" fmla="*/ 632871 w 919613"/>
                  <a:gd name="connsiteY1128" fmla="*/ 831821 h 1241733"/>
                  <a:gd name="connsiteX1129" fmla="*/ 632030 w 919613"/>
                  <a:gd name="connsiteY1129" fmla="*/ 822126 h 1241733"/>
                  <a:gd name="connsiteX1130" fmla="*/ 656462 w 919613"/>
                  <a:gd name="connsiteY1130" fmla="*/ 764688 h 1241733"/>
                  <a:gd name="connsiteX1131" fmla="*/ 656742 w 919613"/>
                  <a:gd name="connsiteY1131" fmla="*/ 764128 h 1241733"/>
                  <a:gd name="connsiteX1132" fmla="*/ 658031 w 919613"/>
                  <a:gd name="connsiteY1132" fmla="*/ 761550 h 1241733"/>
                  <a:gd name="connsiteX1133" fmla="*/ 665820 w 919613"/>
                  <a:gd name="connsiteY1133" fmla="*/ 743170 h 1241733"/>
                  <a:gd name="connsiteX1134" fmla="*/ 678821 w 919613"/>
                  <a:gd name="connsiteY1134" fmla="*/ 713582 h 1241733"/>
                  <a:gd name="connsiteX1135" fmla="*/ 683584 w 919613"/>
                  <a:gd name="connsiteY1135" fmla="*/ 708539 h 1241733"/>
                  <a:gd name="connsiteX1136" fmla="*/ 684817 w 919613"/>
                  <a:gd name="connsiteY1136" fmla="*/ 707306 h 1241733"/>
                  <a:gd name="connsiteX1137" fmla="*/ 685602 w 919613"/>
                  <a:gd name="connsiteY1137" fmla="*/ 706017 h 1241733"/>
                  <a:gd name="connsiteX1138" fmla="*/ 688179 w 919613"/>
                  <a:gd name="connsiteY1138" fmla="*/ 701814 h 1241733"/>
                  <a:gd name="connsiteX1139" fmla="*/ 691037 w 919613"/>
                  <a:gd name="connsiteY1139" fmla="*/ 698956 h 1241733"/>
                  <a:gd name="connsiteX1140" fmla="*/ 691766 w 919613"/>
                  <a:gd name="connsiteY1140" fmla="*/ 698284 h 1241733"/>
                  <a:gd name="connsiteX1141" fmla="*/ 691990 w 919613"/>
                  <a:gd name="connsiteY1141" fmla="*/ 697667 h 1241733"/>
                  <a:gd name="connsiteX1142" fmla="*/ 696081 w 919613"/>
                  <a:gd name="connsiteY1142" fmla="*/ 680520 h 1241733"/>
                  <a:gd name="connsiteX1143" fmla="*/ 696081 w 919613"/>
                  <a:gd name="connsiteY1143" fmla="*/ 680520 h 1241733"/>
                  <a:gd name="connsiteX1144" fmla="*/ 694680 w 919613"/>
                  <a:gd name="connsiteY1144" fmla="*/ 679119 h 1241733"/>
                  <a:gd name="connsiteX1145" fmla="*/ 692158 w 919613"/>
                  <a:gd name="connsiteY1145" fmla="*/ 675084 h 1241733"/>
                  <a:gd name="connsiteX1146" fmla="*/ 691766 w 919613"/>
                  <a:gd name="connsiteY1146" fmla="*/ 674076 h 1241733"/>
                  <a:gd name="connsiteX1147" fmla="*/ 689300 w 919613"/>
                  <a:gd name="connsiteY1147" fmla="*/ 670041 h 1241733"/>
                  <a:gd name="connsiteX1148" fmla="*/ 688572 w 919613"/>
                  <a:gd name="connsiteY1148" fmla="*/ 667911 h 1241733"/>
                  <a:gd name="connsiteX1149" fmla="*/ 688067 w 919613"/>
                  <a:gd name="connsiteY1149" fmla="*/ 664661 h 1241733"/>
                  <a:gd name="connsiteX1150" fmla="*/ 687899 w 919613"/>
                  <a:gd name="connsiteY1150" fmla="*/ 662196 h 1241733"/>
                  <a:gd name="connsiteX1151" fmla="*/ 688460 w 919613"/>
                  <a:gd name="connsiteY1151" fmla="*/ 654294 h 1241733"/>
                  <a:gd name="connsiteX1152" fmla="*/ 689020 w 919613"/>
                  <a:gd name="connsiteY1152" fmla="*/ 653174 h 1241733"/>
                  <a:gd name="connsiteX1153" fmla="*/ 689580 w 919613"/>
                  <a:gd name="connsiteY1153" fmla="*/ 651437 h 1241733"/>
                  <a:gd name="connsiteX1154" fmla="*/ 691766 w 919613"/>
                  <a:gd name="connsiteY1154" fmla="*/ 646057 h 1241733"/>
                  <a:gd name="connsiteX1155" fmla="*/ 691766 w 919613"/>
                  <a:gd name="connsiteY1155" fmla="*/ 646001 h 1241733"/>
                  <a:gd name="connsiteX1156" fmla="*/ 688964 w 919613"/>
                  <a:gd name="connsiteY1156" fmla="*/ 643984 h 1241733"/>
                  <a:gd name="connsiteX1157" fmla="*/ 688852 w 919613"/>
                  <a:gd name="connsiteY1157" fmla="*/ 643872 h 1241733"/>
                  <a:gd name="connsiteX1158" fmla="*/ 687339 w 919613"/>
                  <a:gd name="connsiteY1158" fmla="*/ 643367 h 1241733"/>
                  <a:gd name="connsiteX1159" fmla="*/ 681399 w 919613"/>
                  <a:gd name="connsiteY1159" fmla="*/ 640677 h 1241733"/>
                  <a:gd name="connsiteX1160" fmla="*/ 680502 w 919613"/>
                  <a:gd name="connsiteY1160" fmla="*/ 640285 h 1241733"/>
                  <a:gd name="connsiteX1161" fmla="*/ 675515 w 919613"/>
                  <a:gd name="connsiteY1161" fmla="*/ 637595 h 1241733"/>
                  <a:gd name="connsiteX1162" fmla="*/ 669519 w 919613"/>
                  <a:gd name="connsiteY1162" fmla="*/ 636194 h 1241733"/>
                  <a:gd name="connsiteX1163" fmla="*/ 667614 w 919613"/>
                  <a:gd name="connsiteY1163" fmla="*/ 636194 h 1241733"/>
                  <a:gd name="connsiteX1164" fmla="*/ 660833 w 919613"/>
                  <a:gd name="connsiteY1164" fmla="*/ 633673 h 1241733"/>
                  <a:gd name="connsiteX1165" fmla="*/ 660833 w 919613"/>
                  <a:gd name="connsiteY1165" fmla="*/ 633673 h 1241733"/>
                  <a:gd name="connsiteX1166" fmla="*/ 659152 w 919613"/>
                  <a:gd name="connsiteY1166" fmla="*/ 632608 h 1241733"/>
                  <a:gd name="connsiteX1167" fmla="*/ 658984 w 919613"/>
                  <a:gd name="connsiteY1167" fmla="*/ 632608 h 1241733"/>
                  <a:gd name="connsiteX1168" fmla="*/ 656854 w 919613"/>
                  <a:gd name="connsiteY1168" fmla="*/ 632608 h 1241733"/>
                  <a:gd name="connsiteX1169" fmla="*/ 652540 w 919613"/>
                  <a:gd name="connsiteY1169" fmla="*/ 631655 h 1241733"/>
                  <a:gd name="connsiteX1170" fmla="*/ 647384 w 919613"/>
                  <a:gd name="connsiteY1170" fmla="*/ 628854 h 1241733"/>
                  <a:gd name="connsiteX1171" fmla="*/ 646936 w 919613"/>
                  <a:gd name="connsiteY1171" fmla="*/ 628405 h 1241733"/>
                  <a:gd name="connsiteX1172" fmla="*/ 641837 w 919613"/>
                  <a:gd name="connsiteY1172" fmla="*/ 624483 h 1241733"/>
                  <a:gd name="connsiteX1173" fmla="*/ 638698 w 919613"/>
                  <a:gd name="connsiteY1173" fmla="*/ 622353 h 1241733"/>
                  <a:gd name="connsiteX1174" fmla="*/ 637970 w 919613"/>
                  <a:gd name="connsiteY1174" fmla="*/ 621625 h 1241733"/>
                  <a:gd name="connsiteX1175" fmla="*/ 635672 w 919613"/>
                  <a:gd name="connsiteY1175" fmla="*/ 610529 h 1241733"/>
                  <a:gd name="connsiteX1176" fmla="*/ 635672 w 919613"/>
                  <a:gd name="connsiteY1176" fmla="*/ 608568 h 1241733"/>
                  <a:gd name="connsiteX1177" fmla="*/ 638642 w 919613"/>
                  <a:gd name="connsiteY1177" fmla="*/ 601283 h 1241733"/>
                  <a:gd name="connsiteX1178" fmla="*/ 639091 w 919613"/>
                  <a:gd name="connsiteY1178" fmla="*/ 599546 h 1241733"/>
                  <a:gd name="connsiteX1179" fmla="*/ 639259 w 919613"/>
                  <a:gd name="connsiteY1179" fmla="*/ 598986 h 1241733"/>
                  <a:gd name="connsiteX1180" fmla="*/ 639147 w 919613"/>
                  <a:gd name="connsiteY1180" fmla="*/ 595399 h 1241733"/>
                  <a:gd name="connsiteX1181" fmla="*/ 638194 w 919613"/>
                  <a:gd name="connsiteY1181" fmla="*/ 593830 h 1241733"/>
                  <a:gd name="connsiteX1182" fmla="*/ 637466 w 919613"/>
                  <a:gd name="connsiteY1182" fmla="*/ 592373 h 1241733"/>
                  <a:gd name="connsiteX1183" fmla="*/ 636401 w 919613"/>
                  <a:gd name="connsiteY1183" fmla="*/ 587778 h 1241733"/>
                  <a:gd name="connsiteX1184" fmla="*/ 636401 w 919613"/>
                  <a:gd name="connsiteY1184" fmla="*/ 582006 h 1241733"/>
                  <a:gd name="connsiteX1185" fmla="*/ 641444 w 919613"/>
                  <a:gd name="connsiteY1185" fmla="*/ 573152 h 1241733"/>
                  <a:gd name="connsiteX1186" fmla="*/ 642509 w 919613"/>
                  <a:gd name="connsiteY1186" fmla="*/ 571695 h 1241733"/>
                  <a:gd name="connsiteX1187" fmla="*/ 643181 w 919613"/>
                  <a:gd name="connsiteY1187" fmla="*/ 570575 h 1241733"/>
                  <a:gd name="connsiteX1188" fmla="*/ 644638 w 919613"/>
                  <a:gd name="connsiteY1188" fmla="*/ 568445 h 1241733"/>
                  <a:gd name="connsiteX1189" fmla="*/ 647496 w 919613"/>
                  <a:gd name="connsiteY1189" fmla="*/ 565587 h 1241733"/>
                  <a:gd name="connsiteX1190" fmla="*/ 647496 w 919613"/>
                  <a:gd name="connsiteY1190" fmla="*/ 565587 h 1241733"/>
                  <a:gd name="connsiteX1191" fmla="*/ 652988 w 919613"/>
                  <a:gd name="connsiteY1191" fmla="*/ 561441 h 1241733"/>
                  <a:gd name="connsiteX1192" fmla="*/ 653268 w 919613"/>
                  <a:gd name="connsiteY1192" fmla="*/ 561273 h 1241733"/>
                  <a:gd name="connsiteX1193" fmla="*/ 655398 w 919613"/>
                  <a:gd name="connsiteY1193" fmla="*/ 559816 h 1241733"/>
                  <a:gd name="connsiteX1194" fmla="*/ 657863 w 919613"/>
                  <a:gd name="connsiteY1194" fmla="*/ 558639 h 1241733"/>
                  <a:gd name="connsiteX1195" fmla="*/ 660161 w 919613"/>
                  <a:gd name="connsiteY1195" fmla="*/ 557854 h 1241733"/>
                  <a:gd name="connsiteX1196" fmla="*/ 661562 w 919613"/>
                  <a:gd name="connsiteY1196" fmla="*/ 557014 h 1241733"/>
                  <a:gd name="connsiteX1197" fmla="*/ 662346 w 919613"/>
                  <a:gd name="connsiteY1197" fmla="*/ 556621 h 1241733"/>
                  <a:gd name="connsiteX1198" fmla="*/ 663243 w 919613"/>
                  <a:gd name="connsiteY1198" fmla="*/ 553315 h 1241733"/>
                  <a:gd name="connsiteX1199" fmla="*/ 664083 w 919613"/>
                  <a:gd name="connsiteY1199" fmla="*/ 550850 h 1241733"/>
                  <a:gd name="connsiteX1200" fmla="*/ 664812 w 919613"/>
                  <a:gd name="connsiteY1200" fmla="*/ 549393 h 1241733"/>
                  <a:gd name="connsiteX1201" fmla="*/ 666941 w 919613"/>
                  <a:gd name="connsiteY1201" fmla="*/ 546535 h 1241733"/>
                  <a:gd name="connsiteX1202" fmla="*/ 666605 w 919613"/>
                  <a:gd name="connsiteY1202" fmla="*/ 546367 h 1241733"/>
                  <a:gd name="connsiteX1203" fmla="*/ 663859 w 919613"/>
                  <a:gd name="connsiteY1203" fmla="*/ 545694 h 1241733"/>
                  <a:gd name="connsiteX1204" fmla="*/ 656742 w 919613"/>
                  <a:gd name="connsiteY1204" fmla="*/ 542668 h 1241733"/>
                  <a:gd name="connsiteX1205" fmla="*/ 656014 w 919613"/>
                  <a:gd name="connsiteY1205" fmla="*/ 541940 h 1241733"/>
                  <a:gd name="connsiteX1206" fmla="*/ 655061 w 919613"/>
                  <a:gd name="connsiteY1206" fmla="*/ 540875 h 1241733"/>
                  <a:gd name="connsiteX1207" fmla="*/ 655005 w 919613"/>
                  <a:gd name="connsiteY1207" fmla="*/ 540875 h 1241733"/>
                  <a:gd name="connsiteX1208" fmla="*/ 650971 w 919613"/>
                  <a:gd name="connsiteY1208" fmla="*/ 538409 h 1241733"/>
                  <a:gd name="connsiteX1209" fmla="*/ 650522 w 919613"/>
                  <a:gd name="connsiteY1209" fmla="*/ 537961 h 1241733"/>
                  <a:gd name="connsiteX1210" fmla="*/ 646656 w 919613"/>
                  <a:gd name="connsiteY1210" fmla="*/ 535495 h 1241733"/>
                  <a:gd name="connsiteX1211" fmla="*/ 645927 w 919613"/>
                  <a:gd name="connsiteY1211" fmla="*/ 534767 h 1241733"/>
                  <a:gd name="connsiteX1212" fmla="*/ 644638 w 919613"/>
                  <a:gd name="connsiteY1212" fmla="*/ 533198 h 1241733"/>
                  <a:gd name="connsiteX1213" fmla="*/ 644134 w 919613"/>
                  <a:gd name="connsiteY1213" fmla="*/ 532469 h 1241733"/>
                  <a:gd name="connsiteX1214" fmla="*/ 641893 w 919613"/>
                  <a:gd name="connsiteY1214" fmla="*/ 532750 h 1241733"/>
                  <a:gd name="connsiteX1215" fmla="*/ 641893 w 919613"/>
                  <a:gd name="connsiteY1215" fmla="*/ 532750 h 1241733"/>
                  <a:gd name="connsiteX1216" fmla="*/ 641837 w 919613"/>
                  <a:gd name="connsiteY1216" fmla="*/ 532750 h 1241733"/>
                  <a:gd name="connsiteX1217" fmla="*/ 641837 w 919613"/>
                  <a:gd name="connsiteY1217" fmla="*/ 532750 h 1241733"/>
                  <a:gd name="connsiteX1218" fmla="*/ 641724 w 919613"/>
                  <a:gd name="connsiteY1218" fmla="*/ 532750 h 1241733"/>
                  <a:gd name="connsiteX1219" fmla="*/ 636009 w 919613"/>
                  <a:gd name="connsiteY1219" fmla="*/ 532750 h 1241733"/>
                  <a:gd name="connsiteX1220" fmla="*/ 635616 w 919613"/>
                  <a:gd name="connsiteY1220" fmla="*/ 532750 h 1241733"/>
                  <a:gd name="connsiteX1221" fmla="*/ 634944 w 919613"/>
                  <a:gd name="connsiteY1221" fmla="*/ 533086 h 1241733"/>
                  <a:gd name="connsiteX1222" fmla="*/ 632814 w 919613"/>
                  <a:gd name="connsiteY1222" fmla="*/ 533870 h 1241733"/>
                  <a:gd name="connsiteX1223" fmla="*/ 629957 w 919613"/>
                  <a:gd name="connsiteY1223" fmla="*/ 534599 h 1241733"/>
                  <a:gd name="connsiteX1224" fmla="*/ 627435 w 919613"/>
                  <a:gd name="connsiteY1224" fmla="*/ 534879 h 1241733"/>
                  <a:gd name="connsiteX1225" fmla="*/ 625978 w 919613"/>
                  <a:gd name="connsiteY1225" fmla="*/ 534879 h 1241733"/>
                  <a:gd name="connsiteX1226" fmla="*/ 615667 w 919613"/>
                  <a:gd name="connsiteY1226" fmla="*/ 524568 h 1241733"/>
                  <a:gd name="connsiteX1227" fmla="*/ 625978 w 919613"/>
                  <a:gd name="connsiteY1227" fmla="*/ 514257 h 1241733"/>
                  <a:gd name="connsiteX1228" fmla="*/ 626034 w 919613"/>
                  <a:gd name="connsiteY1228" fmla="*/ 514257 h 1241733"/>
                  <a:gd name="connsiteX1229" fmla="*/ 633207 w 919613"/>
                  <a:gd name="connsiteY1229" fmla="*/ 511399 h 1241733"/>
                  <a:gd name="connsiteX1230" fmla="*/ 633935 w 919613"/>
                  <a:gd name="connsiteY1230" fmla="*/ 511399 h 1241733"/>
                  <a:gd name="connsiteX1231" fmla="*/ 634384 w 919613"/>
                  <a:gd name="connsiteY1231" fmla="*/ 511399 h 1241733"/>
                  <a:gd name="connsiteX1232" fmla="*/ 634440 w 919613"/>
                  <a:gd name="connsiteY1232" fmla="*/ 511343 h 1241733"/>
                  <a:gd name="connsiteX1233" fmla="*/ 633655 w 919613"/>
                  <a:gd name="connsiteY1233" fmla="*/ 507421 h 1241733"/>
                  <a:gd name="connsiteX1234" fmla="*/ 633655 w 919613"/>
                  <a:gd name="connsiteY1234" fmla="*/ 505964 h 1241733"/>
                  <a:gd name="connsiteX1235" fmla="*/ 636681 w 919613"/>
                  <a:gd name="connsiteY1235" fmla="*/ 498623 h 1241733"/>
                  <a:gd name="connsiteX1236" fmla="*/ 637410 w 919613"/>
                  <a:gd name="connsiteY1236" fmla="*/ 497894 h 1241733"/>
                  <a:gd name="connsiteX1237" fmla="*/ 641444 w 919613"/>
                  <a:gd name="connsiteY1237" fmla="*/ 495429 h 1241733"/>
                  <a:gd name="connsiteX1238" fmla="*/ 643574 w 919613"/>
                  <a:gd name="connsiteY1238" fmla="*/ 494700 h 1241733"/>
                  <a:gd name="connsiteX1239" fmla="*/ 645983 w 919613"/>
                  <a:gd name="connsiteY1239" fmla="*/ 494196 h 1241733"/>
                  <a:gd name="connsiteX1240" fmla="*/ 654221 w 919613"/>
                  <a:gd name="connsiteY1240" fmla="*/ 493523 h 1241733"/>
                  <a:gd name="connsiteX1241" fmla="*/ 663187 w 919613"/>
                  <a:gd name="connsiteY1241" fmla="*/ 492123 h 1241733"/>
                  <a:gd name="connsiteX1242" fmla="*/ 680726 w 919613"/>
                  <a:gd name="connsiteY1242" fmla="*/ 489937 h 1241733"/>
                  <a:gd name="connsiteX1243" fmla="*/ 681287 w 919613"/>
                  <a:gd name="connsiteY1243" fmla="*/ 489881 h 1241733"/>
                  <a:gd name="connsiteX1244" fmla="*/ 692102 w 919613"/>
                  <a:gd name="connsiteY1244" fmla="*/ 489097 h 1241733"/>
                  <a:gd name="connsiteX1245" fmla="*/ 703758 w 919613"/>
                  <a:gd name="connsiteY1245" fmla="*/ 450543 h 1241733"/>
                  <a:gd name="connsiteX1246" fmla="*/ 730656 w 919613"/>
                  <a:gd name="connsiteY1246" fmla="*/ 364189 h 1241733"/>
                  <a:gd name="connsiteX1247" fmla="*/ 731216 w 919613"/>
                  <a:gd name="connsiteY1247" fmla="*/ 361724 h 1241733"/>
                  <a:gd name="connsiteX1248" fmla="*/ 734074 w 919613"/>
                  <a:gd name="connsiteY1248" fmla="*/ 353823 h 1241733"/>
                  <a:gd name="connsiteX1249" fmla="*/ 744329 w 919613"/>
                  <a:gd name="connsiteY1249" fmla="*/ 347042 h 1241733"/>
                  <a:gd name="connsiteX1250" fmla="*/ 752286 w 919613"/>
                  <a:gd name="connsiteY1250" fmla="*/ 347434 h 1241733"/>
                  <a:gd name="connsiteX1251" fmla="*/ 750325 w 919613"/>
                  <a:gd name="connsiteY1251" fmla="*/ 344744 h 1241733"/>
                  <a:gd name="connsiteX1252" fmla="*/ 749596 w 919613"/>
                  <a:gd name="connsiteY1252" fmla="*/ 343287 h 1241733"/>
                  <a:gd name="connsiteX1253" fmla="*/ 748532 w 919613"/>
                  <a:gd name="connsiteY1253" fmla="*/ 339477 h 1241733"/>
                  <a:gd name="connsiteX1254" fmla="*/ 742031 w 919613"/>
                  <a:gd name="connsiteY1254" fmla="*/ 338580 h 1241733"/>
                  <a:gd name="connsiteX1255" fmla="*/ 740574 w 919613"/>
                  <a:gd name="connsiteY1255" fmla="*/ 337852 h 1241733"/>
                  <a:gd name="connsiteX1256" fmla="*/ 736203 w 919613"/>
                  <a:gd name="connsiteY1256" fmla="*/ 333761 h 1241733"/>
                  <a:gd name="connsiteX1257" fmla="*/ 733345 w 919613"/>
                  <a:gd name="connsiteY1257" fmla="*/ 328718 h 1241733"/>
                  <a:gd name="connsiteX1258" fmla="*/ 732785 w 919613"/>
                  <a:gd name="connsiteY1258" fmla="*/ 327653 h 1241733"/>
                  <a:gd name="connsiteX1259" fmla="*/ 731552 w 919613"/>
                  <a:gd name="connsiteY1259" fmla="*/ 326644 h 1241733"/>
                  <a:gd name="connsiteX1260" fmla="*/ 729423 w 919613"/>
                  <a:gd name="connsiteY1260" fmla="*/ 324291 h 1241733"/>
                  <a:gd name="connsiteX1261" fmla="*/ 727966 w 919613"/>
                  <a:gd name="connsiteY1261" fmla="*/ 322161 h 1241733"/>
                  <a:gd name="connsiteX1262" fmla="*/ 726565 w 919613"/>
                  <a:gd name="connsiteY1262" fmla="*/ 313756 h 1241733"/>
                  <a:gd name="connsiteX1263" fmla="*/ 731944 w 919613"/>
                  <a:gd name="connsiteY1263" fmla="*/ 307143 h 1241733"/>
                  <a:gd name="connsiteX1264" fmla="*/ 734578 w 919613"/>
                  <a:gd name="connsiteY1264" fmla="*/ 305855 h 1241733"/>
                  <a:gd name="connsiteX1265" fmla="*/ 733738 w 919613"/>
                  <a:gd name="connsiteY1265" fmla="*/ 302380 h 1241733"/>
                  <a:gd name="connsiteX1266" fmla="*/ 734522 w 919613"/>
                  <a:gd name="connsiteY1266" fmla="*/ 295263 h 1241733"/>
                  <a:gd name="connsiteX1267" fmla="*/ 735251 w 919613"/>
                  <a:gd name="connsiteY1267" fmla="*/ 293807 h 1241733"/>
                  <a:gd name="connsiteX1268" fmla="*/ 735587 w 919613"/>
                  <a:gd name="connsiteY1268" fmla="*/ 293134 h 1241733"/>
                  <a:gd name="connsiteX1269" fmla="*/ 735587 w 919613"/>
                  <a:gd name="connsiteY1269" fmla="*/ 292686 h 1241733"/>
                  <a:gd name="connsiteX1270" fmla="*/ 735587 w 919613"/>
                  <a:gd name="connsiteY1270" fmla="*/ 291957 h 1241733"/>
                  <a:gd name="connsiteX1271" fmla="*/ 738613 w 919613"/>
                  <a:gd name="connsiteY1271" fmla="*/ 284672 h 1241733"/>
                  <a:gd name="connsiteX1272" fmla="*/ 739341 w 919613"/>
                  <a:gd name="connsiteY1272" fmla="*/ 283944 h 1241733"/>
                  <a:gd name="connsiteX1273" fmla="*/ 742087 w 919613"/>
                  <a:gd name="connsiteY1273" fmla="*/ 281983 h 1241733"/>
                  <a:gd name="connsiteX1274" fmla="*/ 742816 w 919613"/>
                  <a:gd name="connsiteY1274" fmla="*/ 278060 h 1241733"/>
                  <a:gd name="connsiteX1275" fmla="*/ 744273 w 919613"/>
                  <a:gd name="connsiteY1275" fmla="*/ 274474 h 1241733"/>
                  <a:gd name="connsiteX1276" fmla="*/ 748139 w 919613"/>
                  <a:gd name="connsiteY1276" fmla="*/ 269710 h 1241733"/>
                  <a:gd name="connsiteX1277" fmla="*/ 754584 w 919613"/>
                  <a:gd name="connsiteY1277" fmla="*/ 265396 h 1241733"/>
                  <a:gd name="connsiteX1278" fmla="*/ 756489 w 919613"/>
                  <a:gd name="connsiteY1278" fmla="*/ 264387 h 1241733"/>
                  <a:gd name="connsiteX1279" fmla="*/ 760075 w 919613"/>
                  <a:gd name="connsiteY1279" fmla="*/ 262930 h 1241733"/>
                  <a:gd name="connsiteX1280" fmla="*/ 767192 w 919613"/>
                  <a:gd name="connsiteY1280" fmla="*/ 262706 h 1241733"/>
                  <a:gd name="connsiteX1281" fmla="*/ 771002 w 919613"/>
                  <a:gd name="connsiteY1281" fmla="*/ 263995 h 1241733"/>
                  <a:gd name="connsiteX1282" fmla="*/ 771115 w 919613"/>
                  <a:gd name="connsiteY1282" fmla="*/ 263546 h 1241733"/>
                  <a:gd name="connsiteX1283" fmla="*/ 772852 w 919613"/>
                  <a:gd name="connsiteY1283" fmla="*/ 259848 h 1241733"/>
                  <a:gd name="connsiteX1284" fmla="*/ 774869 w 919613"/>
                  <a:gd name="connsiteY1284" fmla="*/ 257158 h 1241733"/>
                  <a:gd name="connsiteX1285" fmla="*/ 774925 w 919613"/>
                  <a:gd name="connsiteY1285" fmla="*/ 257046 h 1241733"/>
                  <a:gd name="connsiteX1286" fmla="*/ 775654 w 919613"/>
                  <a:gd name="connsiteY1286" fmla="*/ 254917 h 1241733"/>
                  <a:gd name="connsiteX1287" fmla="*/ 776662 w 919613"/>
                  <a:gd name="connsiteY1287" fmla="*/ 252731 h 1241733"/>
                  <a:gd name="connsiteX1288" fmla="*/ 707905 w 919613"/>
                  <a:gd name="connsiteY1288" fmla="*/ 252731 h 1241733"/>
                  <a:gd name="connsiteX1289" fmla="*/ 701852 w 919613"/>
                  <a:gd name="connsiteY1289" fmla="*/ 250770 h 1241733"/>
                  <a:gd name="connsiteX1290" fmla="*/ 693951 w 919613"/>
                  <a:gd name="connsiteY1290" fmla="*/ 250210 h 1241733"/>
                  <a:gd name="connsiteX1291" fmla="*/ 693279 w 919613"/>
                  <a:gd name="connsiteY1291" fmla="*/ 249873 h 1241733"/>
                  <a:gd name="connsiteX1292" fmla="*/ 692774 w 919613"/>
                  <a:gd name="connsiteY1292" fmla="*/ 249873 h 1241733"/>
                  <a:gd name="connsiteX1293" fmla="*/ 692102 w 919613"/>
                  <a:gd name="connsiteY1293" fmla="*/ 250322 h 1241733"/>
                  <a:gd name="connsiteX1294" fmla="*/ 681847 w 919613"/>
                  <a:gd name="connsiteY1294" fmla="*/ 250994 h 1241733"/>
                  <a:gd name="connsiteX1295" fmla="*/ 676075 w 919613"/>
                  <a:gd name="connsiteY1295" fmla="*/ 242476 h 1241733"/>
                  <a:gd name="connsiteX1296" fmla="*/ 675515 w 919613"/>
                  <a:gd name="connsiteY1296" fmla="*/ 235416 h 1241733"/>
                  <a:gd name="connsiteX1297" fmla="*/ 673778 w 919613"/>
                  <a:gd name="connsiteY1297" fmla="*/ 234967 h 1241733"/>
                  <a:gd name="connsiteX1298" fmla="*/ 673161 w 919613"/>
                  <a:gd name="connsiteY1298" fmla="*/ 234743 h 1241733"/>
                  <a:gd name="connsiteX1299" fmla="*/ 672713 w 919613"/>
                  <a:gd name="connsiteY1299" fmla="*/ 234743 h 1241733"/>
                  <a:gd name="connsiteX1300" fmla="*/ 671985 w 919613"/>
                  <a:gd name="connsiteY1300" fmla="*/ 234743 h 1241733"/>
                  <a:gd name="connsiteX1301" fmla="*/ 669463 w 919613"/>
                  <a:gd name="connsiteY1301" fmla="*/ 234407 h 1241733"/>
                  <a:gd name="connsiteX1302" fmla="*/ 668006 w 919613"/>
                  <a:gd name="connsiteY1302" fmla="*/ 234687 h 1241733"/>
                  <a:gd name="connsiteX1303" fmla="*/ 667277 w 919613"/>
                  <a:gd name="connsiteY1303" fmla="*/ 235079 h 1241733"/>
                  <a:gd name="connsiteX1304" fmla="*/ 665820 w 919613"/>
                  <a:gd name="connsiteY1304" fmla="*/ 235808 h 1241733"/>
                  <a:gd name="connsiteX1305" fmla="*/ 662682 w 919613"/>
                  <a:gd name="connsiteY1305" fmla="*/ 236817 h 1241733"/>
                  <a:gd name="connsiteX1306" fmla="*/ 661169 w 919613"/>
                  <a:gd name="connsiteY1306" fmla="*/ 238049 h 1241733"/>
                  <a:gd name="connsiteX1307" fmla="*/ 661169 w 919613"/>
                  <a:gd name="connsiteY1307" fmla="*/ 238049 h 1241733"/>
                  <a:gd name="connsiteX1308" fmla="*/ 659881 w 919613"/>
                  <a:gd name="connsiteY1308" fmla="*/ 239618 h 1241733"/>
                  <a:gd name="connsiteX1309" fmla="*/ 658480 w 919613"/>
                  <a:gd name="connsiteY1309" fmla="*/ 241019 h 1241733"/>
                  <a:gd name="connsiteX1310" fmla="*/ 648225 w 919613"/>
                  <a:gd name="connsiteY1310" fmla="*/ 243653 h 1241733"/>
                  <a:gd name="connsiteX1311" fmla="*/ 598520 w 919613"/>
                  <a:gd name="connsiteY1311" fmla="*/ 228859 h 1241733"/>
                  <a:gd name="connsiteX1312" fmla="*/ 583894 w 919613"/>
                  <a:gd name="connsiteY1312" fmla="*/ 234687 h 1241733"/>
                  <a:gd name="connsiteX1313" fmla="*/ 582997 w 919613"/>
                  <a:gd name="connsiteY1313" fmla="*/ 234967 h 1241733"/>
                  <a:gd name="connsiteX1314" fmla="*/ 530715 w 919613"/>
                  <a:gd name="connsiteY1314" fmla="*/ 250714 h 1241733"/>
                  <a:gd name="connsiteX1315" fmla="*/ 509364 w 919613"/>
                  <a:gd name="connsiteY1315" fmla="*/ 257831 h 1241733"/>
                  <a:gd name="connsiteX1316" fmla="*/ 497765 w 919613"/>
                  <a:gd name="connsiteY1316" fmla="*/ 254188 h 1241733"/>
                  <a:gd name="connsiteX1317" fmla="*/ 497653 w 919613"/>
                  <a:gd name="connsiteY1317" fmla="*/ 242028 h 1241733"/>
                  <a:gd name="connsiteX1318" fmla="*/ 516873 w 919613"/>
                  <a:gd name="connsiteY1318" fmla="*/ 214962 h 1241733"/>
                  <a:gd name="connsiteX1319" fmla="*/ 521188 w 919613"/>
                  <a:gd name="connsiteY1319" fmla="*/ 208238 h 1241733"/>
                  <a:gd name="connsiteX1320" fmla="*/ 529650 w 919613"/>
                  <a:gd name="connsiteY1320" fmla="*/ 185262 h 1241733"/>
                  <a:gd name="connsiteX1321" fmla="*/ 526063 w 919613"/>
                  <a:gd name="connsiteY1321" fmla="*/ 173494 h 1241733"/>
                  <a:gd name="connsiteX1322" fmla="*/ 516593 w 919613"/>
                  <a:gd name="connsiteY1322" fmla="*/ 158925 h 1241733"/>
                  <a:gd name="connsiteX1323" fmla="*/ 515921 w 919613"/>
                  <a:gd name="connsiteY1323" fmla="*/ 159373 h 1241733"/>
                  <a:gd name="connsiteX1324" fmla="*/ 513567 w 919613"/>
                  <a:gd name="connsiteY1324" fmla="*/ 161390 h 1241733"/>
                  <a:gd name="connsiteX1325" fmla="*/ 513063 w 919613"/>
                  <a:gd name="connsiteY1325" fmla="*/ 162959 h 1241733"/>
                  <a:gd name="connsiteX1326" fmla="*/ 511550 w 919613"/>
                  <a:gd name="connsiteY1326" fmla="*/ 165929 h 1241733"/>
                  <a:gd name="connsiteX1327" fmla="*/ 507179 w 919613"/>
                  <a:gd name="connsiteY1327" fmla="*/ 172150 h 1241733"/>
                  <a:gd name="connsiteX1328" fmla="*/ 506170 w 919613"/>
                  <a:gd name="connsiteY1328" fmla="*/ 175456 h 1241733"/>
                  <a:gd name="connsiteX1329" fmla="*/ 505554 w 919613"/>
                  <a:gd name="connsiteY1329" fmla="*/ 181788 h 1241733"/>
                  <a:gd name="connsiteX1330" fmla="*/ 506282 w 919613"/>
                  <a:gd name="connsiteY1330" fmla="*/ 186047 h 1241733"/>
                  <a:gd name="connsiteX1331" fmla="*/ 506338 w 919613"/>
                  <a:gd name="connsiteY1331" fmla="*/ 189017 h 1241733"/>
                  <a:gd name="connsiteX1332" fmla="*/ 505610 w 919613"/>
                  <a:gd name="connsiteY1332" fmla="*/ 194733 h 1241733"/>
                  <a:gd name="connsiteX1333" fmla="*/ 502696 w 919613"/>
                  <a:gd name="connsiteY1333" fmla="*/ 200729 h 1241733"/>
                  <a:gd name="connsiteX1334" fmla="*/ 501967 w 919613"/>
                  <a:gd name="connsiteY1334" fmla="*/ 201457 h 1241733"/>
                  <a:gd name="connsiteX1335" fmla="*/ 498269 w 919613"/>
                  <a:gd name="connsiteY1335" fmla="*/ 203867 h 1241733"/>
                  <a:gd name="connsiteX1336" fmla="*/ 495971 w 919613"/>
                  <a:gd name="connsiteY1336" fmla="*/ 204707 h 1241733"/>
                  <a:gd name="connsiteX1337" fmla="*/ 498437 w 919613"/>
                  <a:gd name="connsiteY1337" fmla="*/ 207509 h 1241733"/>
                  <a:gd name="connsiteX1338" fmla="*/ 502752 w 919613"/>
                  <a:gd name="connsiteY1338" fmla="*/ 214682 h 1241733"/>
                  <a:gd name="connsiteX1339" fmla="*/ 503705 w 919613"/>
                  <a:gd name="connsiteY1339" fmla="*/ 223256 h 1241733"/>
                  <a:gd name="connsiteX1340" fmla="*/ 502976 w 919613"/>
                  <a:gd name="connsiteY1340" fmla="*/ 225385 h 1241733"/>
                  <a:gd name="connsiteX1341" fmla="*/ 500454 w 919613"/>
                  <a:gd name="connsiteY1341" fmla="*/ 229420 h 1241733"/>
                  <a:gd name="connsiteX1342" fmla="*/ 497597 w 919613"/>
                  <a:gd name="connsiteY1342" fmla="*/ 232278 h 1241733"/>
                  <a:gd name="connsiteX1343" fmla="*/ 494907 w 919613"/>
                  <a:gd name="connsiteY1343" fmla="*/ 234239 h 1241733"/>
                  <a:gd name="connsiteX1344" fmla="*/ 490031 w 919613"/>
                  <a:gd name="connsiteY1344" fmla="*/ 236649 h 1241733"/>
                  <a:gd name="connsiteX1345" fmla="*/ 487510 w 919613"/>
                  <a:gd name="connsiteY1345" fmla="*/ 244438 h 1241733"/>
                  <a:gd name="connsiteX1346" fmla="*/ 472940 w 919613"/>
                  <a:gd name="connsiteY1346" fmla="*/ 245390 h 1241733"/>
                  <a:gd name="connsiteX1347" fmla="*/ 469130 w 919613"/>
                  <a:gd name="connsiteY1347" fmla="*/ 242028 h 1241733"/>
                  <a:gd name="connsiteX1348" fmla="*/ 395553 w 919613"/>
                  <a:gd name="connsiteY1348" fmla="*/ 179883 h 1241733"/>
                  <a:gd name="connsiteX1349" fmla="*/ 393143 w 919613"/>
                  <a:gd name="connsiteY1349" fmla="*/ 177137 h 1241733"/>
                  <a:gd name="connsiteX1350" fmla="*/ 362939 w 919613"/>
                  <a:gd name="connsiteY1350" fmla="*/ 151640 h 1241733"/>
                  <a:gd name="connsiteX1351" fmla="*/ 362379 w 919613"/>
                  <a:gd name="connsiteY1351" fmla="*/ 151080 h 1241733"/>
                  <a:gd name="connsiteX1352" fmla="*/ 360922 w 919613"/>
                  <a:gd name="connsiteY1352" fmla="*/ 149623 h 1241733"/>
                  <a:gd name="connsiteX1353" fmla="*/ 360137 w 919613"/>
                  <a:gd name="connsiteY1353" fmla="*/ 148782 h 1241733"/>
                  <a:gd name="connsiteX1354" fmla="*/ 359240 w 919613"/>
                  <a:gd name="connsiteY1354" fmla="*/ 147661 h 1241733"/>
                  <a:gd name="connsiteX1355" fmla="*/ 356046 w 919613"/>
                  <a:gd name="connsiteY1355" fmla="*/ 147661 h 1241733"/>
                  <a:gd name="connsiteX1356" fmla="*/ 348761 w 919613"/>
                  <a:gd name="connsiteY1356" fmla="*/ 144635 h 1241733"/>
                  <a:gd name="connsiteX1357" fmla="*/ 345904 w 919613"/>
                  <a:gd name="connsiteY1357" fmla="*/ 141777 h 1241733"/>
                  <a:gd name="connsiteX1358" fmla="*/ 343942 w 919613"/>
                  <a:gd name="connsiteY1358" fmla="*/ 139088 h 1241733"/>
                  <a:gd name="connsiteX1359" fmla="*/ 343214 w 919613"/>
                  <a:gd name="connsiteY1359" fmla="*/ 137631 h 1241733"/>
                  <a:gd name="connsiteX1360" fmla="*/ 342653 w 919613"/>
                  <a:gd name="connsiteY1360" fmla="*/ 136286 h 1241733"/>
                  <a:gd name="connsiteX1361" fmla="*/ 341140 w 919613"/>
                  <a:gd name="connsiteY1361" fmla="*/ 135277 h 1241733"/>
                  <a:gd name="connsiteX1362" fmla="*/ 341028 w 919613"/>
                  <a:gd name="connsiteY1362" fmla="*/ 135277 h 1241733"/>
                  <a:gd name="connsiteX1363" fmla="*/ 316596 w 919613"/>
                  <a:gd name="connsiteY1363" fmla="*/ 130234 h 1241733"/>
                  <a:gd name="connsiteX1364" fmla="*/ 309872 w 919613"/>
                  <a:gd name="connsiteY1364" fmla="*/ 125527 h 1241733"/>
                  <a:gd name="connsiteX1365" fmla="*/ 308695 w 919613"/>
                  <a:gd name="connsiteY1365" fmla="*/ 117401 h 1241733"/>
                  <a:gd name="connsiteX1366" fmla="*/ 308807 w 919613"/>
                  <a:gd name="connsiteY1366" fmla="*/ 117009 h 1241733"/>
                  <a:gd name="connsiteX1367" fmla="*/ 307910 w 919613"/>
                  <a:gd name="connsiteY1367" fmla="*/ 116448 h 1241733"/>
                  <a:gd name="connsiteX1368" fmla="*/ 306005 w 919613"/>
                  <a:gd name="connsiteY1368" fmla="*/ 115160 h 1241733"/>
                  <a:gd name="connsiteX1369" fmla="*/ 280004 w 919613"/>
                  <a:gd name="connsiteY1369" fmla="*/ 99805 h 1241733"/>
                  <a:gd name="connsiteX1370" fmla="*/ 272439 w 919613"/>
                  <a:gd name="connsiteY1370" fmla="*/ 98629 h 1241733"/>
                  <a:gd name="connsiteX1371" fmla="*/ 269020 w 919613"/>
                  <a:gd name="connsiteY1371" fmla="*/ 97396 h 1241733"/>
                  <a:gd name="connsiteX1372" fmla="*/ 265434 w 919613"/>
                  <a:gd name="connsiteY1372" fmla="*/ 95379 h 1241733"/>
                  <a:gd name="connsiteX1373" fmla="*/ 263417 w 919613"/>
                  <a:gd name="connsiteY1373" fmla="*/ 95883 h 1241733"/>
                  <a:gd name="connsiteX1374" fmla="*/ 258037 w 919613"/>
                  <a:gd name="connsiteY1374" fmla="*/ 95210 h 1241733"/>
                  <a:gd name="connsiteX1375" fmla="*/ 253386 w 919613"/>
                  <a:gd name="connsiteY1375" fmla="*/ 93417 h 1241733"/>
                  <a:gd name="connsiteX1376" fmla="*/ 250304 w 919613"/>
                  <a:gd name="connsiteY1376" fmla="*/ 93081 h 1241733"/>
                  <a:gd name="connsiteX1377" fmla="*/ 248175 w 919613"/>
                  <a:gd name="connsiteY1377" fmla="*/ 92633 h 1241733"/>
                  <a:gd name="connsiteX1378" fmla="*/ 246269 w 919613"/>
                  <a:gd name="connsiteY1378" fmla="*/ 91960 h 1241733"/>
                  <a:gd name="connsiteX1379" fmla="*/ 243523 w 919613"/>
                  <a:gd name="connsiteY1379" fmla="*/ 92745 h 1241733"/>
                  <a:gd name="connsiteX1380" fmla="*/ 240666 w 919613"/>
                  <a:gd name="connsiteY1380" fmla="*/ 93137 h 1241733"/>
                  <a:gd name="connsiteX1381" fmla="*/ 237808 w 919613"/>
                  <a:gd name="connsiteY1381" fmla="*/ 93137 h 1241733"/>
                  <a:gd name="connsiteX1382" fmla="*/ 234557 w 919613"/>
                  <a:gd name="connsiteY1382" fmla="*/ 92633 h 1241733"/>
                  <a:gd name="connsiteX1383" fmla="*/ 232428 w 919613"/>
                  <a:gd name="connsiteY1383" fmla="*/ 91904 h 1241733"/>
                  <a:gd name="connsiteX1384" fmla="*/ 231700 w 919613"/>
                  <a:gd name="connsiteY1384" fmla="*/ 91624 h 1241733"/>
                  <a:gd name="connsiteX1385" fmla="*/ 226320 w 919613"/>
                  <a:gd name="connsiteY1385" fmla="*/ 93137 h 1241733"/>
                  <a:gd name="connsiteX1386" fmla="*/ 224191 w 919613"/>
                  <a:gd name="connsiteY1386" fmla="*/ 93137 h 1241733"/>
                  <a:gd name="connsiteX1387" fmla="*/ 214272 w 919613"/>
                  <a:gd name="connsiteY1387" fmla="*/ 85628 h 1241733"/>
                  <a:gd name="connsiteX1388" fmla="*/ 203401 w 919613"/>
                  <a:gd name="connsiteY1388" fmla="*/ 47355 h 1241733"/>
                  <a:gd name="connsiteX1389" fmla="*/ 160140 w 919613"/>
                  <a:gd name="connsiteY1389" fmla="*/ 185655 h 1241733"/>
                  <a:gd name="connsiteX1390" fmla="*/ 153415 w 919613"/>
                  <a:gd name="connsiteY1390" fmla="*/ 192379 h 1241733"/>
                  <a:gd name="connsiteX1391" fmla="*/ 148820 w 919613"/>
                  <a:gd name="connsiteY1391" fmla="*/ 192771 h 1241733"/>
                  <a:gd name="connsiteX1392" fmla="*/ 147644 w 919613"/>
                  <a:gd name="connsiteY1392" fmla="*/ 195685 h 1241733"/>
                  <a:gd name="connsiteX1393" fmla="*/ 143777 w 919613"/>
                  <a:gd name="connsiteY1393" fmla="*/ 200448 h 1241733"/>
                  <a:gd name="connsiteX1394" fmla="*/ 141648 w 919613"/>
                  <a:gd name="connsiteY1394" fmla="*/ 201905 h 1241733"/>
                  <a:gd name="connsiteX1395" fmla="*/ 138285 w 919613"/>
                  <a:gd name="connsiteY1395" fmla="*/ 203362 h 1241733"/>
                  <a:gd name="connsiteX1396" fmla="*/ 137333 w 919613"/>
                  <a:gd name="connsiteY1396" fmla="*/ 204763 h 1241733"/>
                  <a:gd name="connsiteX1397" fmla="*/ 136997 w 919613"/>
                  <a:gd name="connsiteY1397" fmla="*/ 205268 h 1241733"/>
                  <a:gd name="connsiteX1398" fmla="*/ 134867 w 919613"/>
                  <a:gd name="connsiteY1398" fmla="*/ 208126 h 1241733"/>
                  <a:gd name="connsiteX1399" fmla="*/ 126574 w 919613"/>
                  <a:gd name="connsiteY1399" fmla="*/ 212272 h 1241733"/>
                  <a:gd name="connsiteX1400" fmla="*/ 123716 w 919613"/>
                  <a:gd name="connsiteY1400" fmla="*/ 212272 h 1241733"/>
                  <a:gd name="connsiteX1401" fmla="*/ 121866 w 919613"/>
                  <a:gd name="connsiteY1401" fmla="*/ 212104 h 1241733"/>
                  <a:gd name="connsiteX1402" fmla="*/ 115758 w 919613"/>
                  <a:gd name="connsiteY1402" fmla="*/ 210983 h 1241733"/>
                  <a:gd name="connsiteX1403" fmla="*/ 113237 w 919613"/>
                  <a:gd name="connsiteY1403" fmla="*/ 211432 h 1241733"/>
                  <a:gd name="connsiteX1404" fmla="*/ 110659 w 919613"/>
                  <a:gd name="connsiteY1404" fmla="*/ 211544 h 1241733"/>
                  <a:gd name="connsiteX1405" fmla="*/ 102029 w 919613"/>
                  <a:gd name="connsiteY1405" fmla="*/ 210815 h 1241733"/>
                  <a:gd name="connsiteX1406" fmla="*/ 97154 w 919613"/>
                  <a:gd name="connsiteY1406" fmla="*/ 209134 h 1241733"/>
                  <a:gd name="connsiteX1407" fmla="*/ 95921 w 919613"/>
                  <a:gd name="connsiteY1407" fmla="*/ 208294 h 1241733"/>
                  <a:gd name="connsiteX1408" fmla="*/ 93287 w 919613"/>
                  <a:gd name="connsiteY1408" fmla="*/ 207229 h 1241733"/>
                  <a:gd name="connsiteX1409" fmla="*/ 87011 w 919613"/>
                  <a:gd name="connsiteY1409" fmla="*/ 213113 h 1241733"/>
                  <a:gd name="connsiteX1410" fmla="*/ 85666 w 919613"/>
                  <a:gd name="connsiteY1410" fmla="*/ 214178 h 1241733"/>
                  <a:gd name="connsiteX1411" fmla="*/ 83537 w 919613"/>
                  <a:gd name="connsiteY1411" fmla="*/ 215635 h 1241733"/>
                  <a:gd name="connsiteX1412" fmla="*/ 79838 w 919613"/>
                  <a:gd name="connsiteY1412" fmla="*/ 217148 h 1241733"/>
                  <a:gd name="connsiteX1413" fmla="*/ 77205 w 919613"/>
                  <a:gd name="connsiteY1413" fmla="*/ 217652 h 1241733"/>
                  <a:gd name="connsiteX1414" fmla="*/ 74515 w 919613"/>
                  <a:gd name="connsiteY1414" fmla="*/ 218717 h 1241733"/>
                  <a:gd name="connsiteX1415" fmla="*/ 73170 w 919613"/>
                  <a:gd name="connsiteY1415" fmla="*/ 219165 h 1241733"/>
                  <a:gd name="connsiteX1416" fmla="*/ 71377 w 919613"/>
                  <a:gd name="connsiteY1416" fmla="*/ 219613 h 1241733"/>
                  <a:gd name="connsiteX1417" fmla="*/ 69528 w 919613"/>
                  <a:gd name="connsiteY1417" fmla="*/ 220566 h 1241733"/>
                  <a:gd name="connsiteX1418" fmla="*/ 67398 w 919613"/>
                  <a:gd name="connsiteY1418" fmla="*/ 221350 h 1241733"/>
                  <a:gd name="connsiteX1419" fmla="*/ 67062 w 919613"/>
                  <a:gd name="connsiteY1419" fmla="*/ 221406 h 1241733"/>
                  <a:gd name="connsiteX1420" fmla="*/ 64484 w 919613"/>
                  <a:gd name="connsiteY1420" fmla="*/ 224881 h 1241733"/>
                  <a:gd name="connsiteX1421" fmla="*/ 64428 w 919613"/>
                  <a:gd name="connsiteY1421" fmla="*/ 224993 h 1241733"/>
                  <a:gd name="connsiteX1422" fmla="*/ 64428 w 919613"/>
                  <a:gd name="connsiteY1422" fmla="*/ 225049 h 1241733"/>
                  <a:gd name="connsiteX1423" fmla="*/ 63812 w 919613"/>
                  <a:gd name="connsiteY1423" fmla="*/ 232950 h 1241733"/>
                  <a:gd name="connsiteX1424" fmla="*/ 64260 w 919613"/>
                  <a:gd name="connsiteY1424" fmla="*/ 235135 h 1241733"/>
                  <a:gd name="connsiteX1425" fmla="*/ 64316 w 919613"/>
                  <a:gd name="connsiteY1425" fmla="*/ 238946 h 1241733"/>
                  <a:gd name="connsiteX1426" fmla="*/ 64260 w 919613"/>
                  <a:gd name="connsiteY1426" fmla="*/ 242757 h 1241733"/>
                  <a:gd name="connsiteX1427" fmla="*/ 64260 w 919613"/>
                  <a:gd name="connsiteY1427" fmla="*/ 242869 h 1241733"/>
                  <a:gd name="connsiteX1428" fmla="*/ 65213 w 919613"/>
                  <a:gd name="connsiteY1428" fmla="*/ 247184 h 1241733"/>
                  <a:gd name="connsiteX1429" fmla="*/ 65213 w 919613"/>
                  <a:gd name="connsiteY1429" fmla="*/ 249313 h 1241733"/>
                  <a:gd name="connsiteX1430" fmla="*/ 63476 w 919613"/>
                  <a:gd name="connsiteY1430" fmla="*/ 255029 h 1241733"/>
                  <a:gd name="connsiteX1431" fmla="*/ 62019 w 919613"/>
                  <a:gd name="connsiteY1431" fmla="*/ 257158 h 1241733"/>
                  <a:gd name="connsiteX1432" fmla="*/ 59385 w 919613"/>
                  <a:gd name="connsiteY1432" fmla="*/ 259848 h 1241733"/>
                  <a:gd name="connsiteX1433" fmla="*/ 57872 w 919613"/>
                  <a:gd name="connsiteY1433" fmla="*/ 264107 h 1241733"/>
                  <a:gd name="connsiteX1434" fmla="*/ 52829 w 919613"/>
                  <a:gd name="connsiteY1434" fmla="*/ 272008 h 1241733"/>
                  <a:gd name="connsiteX1435" fmla="*/ 46608 w 919613"/>
                  <a:gd name="connsiteY1435" fmla="*/ 276491 h 1241733"/>
                  <a:gd name="connsiteX1436" fmla="*/ 43750 w 919613"/>
                  <a:gd name="connsiteY1436" fmla="*/ 277220 h 1241733"/>
                  <a:gd name="connsiteX1437" fmla="*/ 39828 w 919613"/>
                  <a:gd name="connsiteY1437" fmla="*/ 277444 h 1241733"/>
                  <a:gd name="connsiteX1438" fmla="*/ 39436 w 919613"/>
                  <a:gd name="connsiteY1438" fmla="*/ 277500 h 1241733"/>
                  <a:gd name="connsiteX1439" fmla="*/ 32039 w 919613"/>
                  <a:gd name="connsiteY1439" fmla="*/ 277668 h 1241733"/>
                  <a:gd name="connsiteX1440" fmla="*/ 30133 w 919613"/>
                  <a:gd name="connsiteY1440" fmla="*/ 278620 h 1241733"/>
                  <a:gd name="connsiteX1441" fmla="*/ 23857 w 919613"/>
                  <a:gd name="connsiteY1441" fmla="*/ 279573 h 1241733"/>
                  <a:gd name="connsiteX1442" fmla="*/ 23185 w 919613"/>
                  <a:gd name="connsiteY1442" fmla="*/ 279853 h 1241733"/>
                  <a:gd name="connsiteX1443" fmla="*/ 21223 w 919613"/>
                  <a:gd name="connsiteY1443" fmla="*/ 282095 h 1241733"/>
                  <a:gd name="connsiteX1444" fmla="*/ 21167 w 919613"/>
                  <a:gd name="connsiteY1444" fmla="*/ 282543 h 1241733"/>
                  <a:gd name="connsiteX1445" fmla="*/ 21280 w 919613"/>
                  <a:gd name="connsiteY1445" fmla="*/ 282711 h 1241733"/>
                  <a:gd name="connsiteX1446" fmla="*/ 24642 w 919613"/>
                  <a:gd name="connsiteY1446" fmla="*/ 285233 h 1241733"/>
                  <a:gd name="connsiteX1447" fmla="*/ 26211 w 919613"/>
                  <a:gd name="connsiteY1447" fmla="*/ 285737 h 1241733"/>
                  <a:gd name="connsiteX1448" fmla="*/ 32935 w 919613"/>
                  <a:gd name="connsiteY1448" fmla="*/ 286354 h 1241733"/>
                  <a:gd name="connsiteX1449" fmla="*/ 37754 w 919613"/>
                  <a:gd name="connsiteY1449" fmla="*/ 288035 h 1241733"/>
                  <a:gd name="connsiteX1450" fmla="*/ 42069 w 919613"/>
                  <a:gd name="connsiteY1450" fmla="*/ 290893 h 1241733"/>
                  <a:gd name="connsiteX1451" fmla="*/ 45600 w 919613"/>
                  <a:gd name="connsiteY1451" fmla="*/ 294871 h 1241733"/>
                  <a:gd name="connsiteX1452" fmla="*/ 46328 w 919613"/>
                  <a:gd name="connsiteY1452" fmla="*/ 296328 h 1241733"/>
                  <a:gd name="connsiteX1453" fmla="*/ 46776 w 919613"/>
                  <a:gd name="connsiteY1453" fmla="*/ 297337 h 1241733"/>
                  <a:gd name="connsiteX1454" fmla="*/ 58993 w 919613"/>
                  <a:gd name="connsiteY1454" fmla="*/ 330343 h 1241733"/>
                  <a:gd name="connsiteX1455" fmla="*/ 59609 w 919613"/>
                  <a:gd name="connsiteY1455" fmla="*/ 333929 h 1241733"/>
                  <a:gd name="connsiteX1456" fmla="*/ 59777 w 919613"/>
                  <a:gd name="connsiteY1456" fmla="*/ 339309 h 1241733"/>
                  <a:gd name="connsiteX1457" fmla="*/ 59777 w 919613"/>
                  <a:gd name="connsiteY1457" fmla="*/ 345865 h 1241733"/>
                  <a:gd name="connsiteX1458" fmla="*/ 57984 w 919613"/>
                  <a:gd name="connsiteY1458" fmla="*/ 351245 h 1241733"/>
                  <a:gd name="connsiteX1459" fmla="*/ 57368 w 919613"/>
                  <a:gd name="connsiteY1459" fmla="*/ 357297 h 1241733"/>
                  <a:gd name="connsiteX1460" fmla="*/ 56863 w 919613"/>
                  <a:gd name="connsiteY1460" fmla="*/ 359538 h 1241733"/>
                  <a:gd name="connsiteX1461" fmla="*/ 56135 w 919613"/>
                  <a:gd name="connsiteY1461" fmla="*/ 361668 h 1241733"/>
                  <a:gd name="connsiteX1462" fmla="*/ 54902 w 919613"/>
                  <a:gd name="connsiteY1462" fmla="*/ 364133 h 1241733"/>
                  <a:gd name="connsiteX1463" fmla="*/ 53781 w 919613"/>
                  <a:gd name="connsiteY1463" fmla="*/ 365814 h 1241733"/>
                  <a:gd name="connsiteX1464" fmla="*/ 53725 w 919613"/>
                  <a:gd name="connsiteY1464" fmla="*/ 366823 h 1241733"/>
                  <a:gd name="connsiteX1465" fmla="*/ 52997 w 919613"/>
                  <a:gd name="connsiteY1465" fmla="*/ 372539 h 1241733"/>
                  <a:gd name="connsiteX1466" fmla="*/ 52324 w 919613"/>
                  <a:gd name="connsiteY1466" fmla="*/ 375117 h 1241733"/>
                  <a:gd name="connsiteX1467" fmla="*/ 52100 w 919613"/>
                  <a:gd name="connsiteY1467" fmla="*/ 375621 h 1241733"/>
                  <a:gd name="connsiteX1468" fmla="*/ 51820 w 919613"/>
                  <a:gd name="connsiteY1468" fmla="*/ 381001 h 1241733"/>
                  <a:gd name="connsiteX1469" fmla="*/ 51652 w 919613"/>
                  <a:gd name="connsiteY1469" fmla="*/ 381561 h 1241733"/>
                  <a:gd name="connsiteX1470" fmla="*/ 52100 w 919613"/>
                  <a:gd name="connsiteY1470" fmla="*/ 381897 h 1241733"/>
                  <a:gd name="connsiteX1471" fmla="*/ 52885 w 919613"/>
                  <a:gd name="connsiteY1471" fmla="*/ 382514 h 1241733"/>
                  <a:gd name="connsiteX1472" fmla="*/ 56919 w 919613"/>
                  <a:gd name="connsiteY1472" fmla="*/ 383690 h 1241733"/>
                  <a:gd name="connsiteX1473" fmla="*/ 60001 w 919613"/>
                  <a:gd name="connsiteY1473" fmla="*/ 383242 h 1241733"/>
                  <a:gd name="connsiteX1474" fmla="*/ 62299 w 919613"/>
                  <a:gd name="connsiteY1474" fmla="*/ 383242 h 1241733"/>
                  <a:gd name="connsiteX1475" fmla="*/ 69696 w 919613"/>
                  <a:gd name="connsiteY1475" fmla="*/ 381393 h 1241733"/>
                  <a:gd name="connsiteX1476" fmla="*/ 75748 w 919613"/>
                  <a:gd name="connsiteY1476" fmla="*/ 381729 h 1241733"/>
                  <a:gd name="connsiteX1477" fmla="*/ 83145 w 919613"/>
                  <a:gd name="connsiteY1477" fmla="*/ 384419 h 1241733"/>
                  <a:gd name="connsiteX1478" fmla="*/ 94128 w 919613"/>
                  <a:gd name="connsiteY1478" fmla="*/ 387165 h 1241733"/>
                  <a:gd name="connsiteX1479" fmla="*/ 98947 w 919613"/>
                  <a:gd name="connsiteY1479" fmla="*/ 389854 h 1241733"/>
                  <a:gd name="connsiteX1480" fmla="*/ 100404 w 919613"/>
                  <a:gd name="connsiteY1480" fmla="*/ 391311 h 1241733"/>
                  <a:gd name="connsiteX1481" fmla="*/ 102085 w 919613"/>
                  <a:gd name="connsiteY1481" fmla="*/ 393497 h 1241733"/>
                  <a:gd name="connsiteX1482" fmla="*/ 104943 w 919613"/>
                  <a:gd name="connsiteY1482" fmla="*/ 397980 h 1241733"/>
                  <a:gd name="connsiteX1483" fmla="*/ 108866 w 919613"/>
                  <a:gd name="connsiteY1483" fmla="*/ 399045 h 1241733"/>
                  <a:gd name="connsiteX1484" fmla="*/ 122539 w 919613"/>
                  <a:gd name="connsiteY1484" fmla="*/ 399045 h 1241733"/>
                  <a:gd name="connsiteX1485" fmla="*/ 127134 w 919613"/>
                  <a:gd name="connsiteY1485" fmla="*/ 400109 h 1241733"/>
                  <a:gd name="connsiteX1486" fmla="*/ 132850 w 919613"/>
                  <a:gd name="connsiteY1486" fmla="*/ 402967 h 1241733"/>
                  <a:gd name="connsiteX1487" fmla="*/ 136604 w 919613"/>
                  <a:gd name="connsiteY1487" fmla="*/ 406217 h 1241733"/>
                  <a:gd name="connsiteX1488" fmla="*/ 141816 w 919613"/>
                  <a:gd name="connsiteY1488" fmla="*/ 407954 h 1241733"/>
                  <a:gd name="connsiteX1489" fmla="*/ 143945 w 919613"/>
                  <a:gd name="connsiteY1489" fmla="*/ 409412 h 1241733"/>
                  <a:gd name="connsiteX1490" fmla="*/ 147476 w 919613"/>
                  <a:gd name="connsiteY1490" fmla="*/ 413390 h 1241733"/>
                  <a:gd name="connsiteX1491" fmla="*/ 148932 w 919613"/>
                  <a:gd name="connsiteY1491" fmla="*/ 416248 h 1241733"/>
                  <a:gd name="connsiteX1492" fmla="*/ 150053 w 919613"/>
                  <a:gd name="connsiteY1492" fmla="*/ 420899 h 1241733"/>
                  <a:gd name="connsiteX1493" fmla="*/ 150053 w 919613"/>
                  <a:gd name="connsiteY1493" fmla="*/ 423029 h 1241733"/>
                  <a:gd name="connsiteX1494" fmla="*/ 149493 w 919613"/>
                  <a:gd name="connsiteY1494" fmla="*/ 426335 h 1241733"/>
                  <a:gd name="connsiteX1495" fmla="*/ 148764 w 919613"/>
                  <a:gd name="connsiteY1495" fmla="*/ 428464 h 1241733"/>
                  <a:gd name="connsiteX1496" fmla="*/ 146299 w 919613"/>
                  <a:gd name="connsiteY1496" fmla="*/ 432499 h 1241733"/>
                  <a:gd name="connsiteX1497" fmla="*/ 145570 w 919613"/>
                  <a:gd name="connsiteY1497" fmla="*/ 433227 h 1241733"/>
                  <a:gd name="connsiteX1498" fmla="*/ 140303 w 919613"/>
                  <a:gd name="connsiteY1498" fmla="*/ 436029 h 1241733"/>
                  <a:gd name="connsiteX1499" fmla="*/ 131785 w 919613"/>
                  <a:gd name="connsiteY1499" fmla="*/ 437878 h 1241733"/>
                  <a:gd name="connsiteX1500" fmla="*/ 129431 w 919613"/>
                  <a:gd name="connsiteY1500" fmla="*/ 440848 h 1241733"/>
                  <a:gd name="connsiteX1501" fmla="*/ 128367 w 919613"/>
                  <a:gd name="connsiteY1501" fmla="*/ 445500 h 1241733"/>
                  <a:gd name="connsiteX1502" fmla="*/ 127134 w 919613"/>
                  <a:gd name="connsiteY1502" fmla="*/ 455922 h 1241733"/>
                  <a:gd name="connsiteX1503" fmla="*/ 128031 w 919613"/>
                  <a:gd name="connsiteY1503" fmla="*/ 462143 h 1241733"/>
                  <a:gd name="connsiteX1504" fmla="*/ 133186 w 919613"/>
                  <a:gd name="connsiteY1504" fmla="*/ 469652 h 1241733"/>
                  <a:gd name="connsiteX1505" fmla="*/ 134923 w 919613"/>
                  <a:gd name="connsiteY1505" fmla="*/ 475367 h 1241733"/>
                  <a:gd name="connsiteX1506" fmla="*/ 134923 w 919613"/>
                  <a:gd name="connsiteY1506" fmla="*/ 476824 h 1241733"/>
                  <a:gd name="connsiteX1507" fmla="*/ 133858 w 919613"/>
                  <a:gd name="connsiteY1507" fmla="*/ 481419 h 1241733"/>
                  <a:gd name="connsiteX1508" fmla="*/ 133130 w 919613"/>
                  <a:gd name="connsiteY1508" fmla="*/ 482876 h 1241733"/>
                  <a:gd name="connsiteX1509" fmla="*/ 132682 w 919613"/>
                  <a:gd name="connsiteY1509" fmla="*/ 483661 h 1241733"/>
                  <a:gd name="connsiteX1510" fmla="*/ 124780 w 919613"/>
                  <a:gd name="connsiteY1510" fmla="*/ 496606 h 1241733"/>
                  <a:gd name="connsiteX1511" fmla="*/ 124220 w 919613"/>
                  <a:gd name="connsiteY1511" fmla="*/ 497446 h 1241733"/>
                  <a:gd name="connsiteX1512" fmla="*/ 122091 w 919613"/>
                  <a:gd name="connsiteY1512" fmla="*/ 500304 h 1241733"/>
                  <a:gd name="connsiteX1513" fmla="*/ 120634 w 919613"/>
                  <a:gd name="connsiteY1513" fmla="*/ 501873 h 1241733"/>
                  <a:gd name="connsiteX1514" fmla="*/ 115478 w 919613"/>
                  <a:gd name="connsiteY1514" fmla="*/ 506412 h 1241733"/>
                  <a:gd name="connsiteX1515" fmla="*/ 111668 w 919613"/>
                  <a:gd name="connsiteY1515" fmla="*/ 510895 h 1241733"/>
                  <a:gd name="connsiteX1516" fmla="*/ 108922 w 919613"/>
                  <a:gd name="connsiteY1516" fmla="*/ 513136 h 1241733"/>
                  <a:gd name="connsiteX1517" fmla="*/ 104719 w 919613"/>
                  <a:gd name="connsiteY1517" fmla="*/ 515826 h 1241733"/>
                  <a:gd name="connsiteX1518" fmla="*/ 108978 w 919613"/>
                  <a:gd name="connsiteY1518" fmla="*/ 518404 h 1241733"/>
                  <a:gd name="connsiteX1519" fmla="*/ 109706 w 919613"/>
                  <a:gd name="connsiteY1519" fmla="*/ 519133 h 1241733"/>
                  <a:gd name="connsiteX1520" fmla="*/ 112172 w 919613"/>
                  <a:gd name="connsiteY1520" fmla="*/ 523167 h 1241733"/>
                  <a:gd name="connsiteX1521" fmla="*/ 113629 w 919613"/>
                  <a:gd name="connsiteY1521" fmla="*/ 527482 h 1241733"/>
                  <a:gd name="connsiteX1522" fmla="*/ 114077 w 919613"/>
                  <a:gd name="connsiteY1522" fmla="*/ 529275 h 1241733"/>
                  <a:gd name="connsiteX1523" fmla="*/ 116655 w 919613"/>
                  <a:gd name="connsiteY1523" fmla="*/ 532581 h 1241733"/>
                  <a:gd name="connsiteX1524" fmla="*/ 117383 w 919613"/>
                  <a:gd name="connsiteY1524" fmla="*/ 534038 h 1241733"/>
                  <a:gd name="connsiteX1525" fmla="*/ 118448 w 919613"/>
                  <a:gd name="connsiteY1525" fmla="*/ 538633 h 1241733"/>
                  <a:gd name="connsiteX1526" fmla="*/ 118560 w 919613"/>
                  <a:gd name="connsiteY1526" fmla="*/ 538914 h 1241733"/>
                  <a:gd name="connsiteX1527" fmla="*/ 120634 w 919613"/>
                  <a:gd name="connsiteY1527" fmla="*/ 544461 h 1241733"/>
                  <a:gd name="connsiteX1528" fmla="*/ 121082 w 919613"/>
                  <a:gd name="connsiteY1528" fmla="*/ 546199 h 1241733"/>
                  <a:gd name="connsiteX1529" fmla="*/ 120690 w 919613"/>
                  <a:gd name="connsiteY1529" fmla="*/ 552475 h 1241733"/>
                  <a:gd name="connsiteX1530" fmla="*/ 121866 w 919613"/>
                  <a:gd name="connsiteY1530" fmla="*/ 554436 h 1241733"/>
                  <a:gd name="connsiteX1531" fmla="*/ 122147 w 919613"/>
                  <a:gd name="connsiteY1531" fmla="*/ 554548 h 1241733"/>
                  <a:gd name="connsiteX1532" fmla="*/ 123604 w 919613"/>
                  <a:gd name="connsiteY1532" fmla="*/ 555277 h 1241733"/>
                  <a:gd name="connsiteX1533" fmla="*/ 129263 w 919613"/>
                  <a:gd name="connsiteY1533" fmla="*/ 563234 h 1241733"/>
                  <a:gd name="connsiteX1534" fmla="*/ 131561 w 919613"/>
                  <a:gd name="connsiteY1534" fmla="*/ 565475 h 1241733"/>
                  <a:gd name="connsiteX1535" fmla="*/ 133466 w 919613"/>
                  <a:gd name="connsiteY1535" fmla="*/ 567997 h 1241733"/>
                  <a:gd name="connsiteX1536" fmla="*/ 138902 w 919613"/>
                  <a:gd name="connsiteY1536" fmla="*/ 574161 h 1241733"/>
                  <a:gd name="connsiteX1537" fmla="*/ 140975 w 919613"/>
                  <a:gd name="connsiteY1537" fmla="*/ 577747 h 1241733"/>
                  <a:gd name="connsiteX1538" fmla="*/ 141704 w 919613"/>
                  <a:gd name="connsiteY1538" fmla="*/ 579877 h 1241733"/>
                  <a:gd name="connsiteX1539" fmla="*/ 141928 w 919613"/>
                  <a:gd name="connsiteY1539" fmla="*/ 580605 h 1241733"/>
                  <a:gd name="connsiteX1540" fmla="*/ 144113 w 919613"/>
                  <a:gd name="connsiteY1540" fmla="*/ 589235 h 1241733"/>
                  <a:gd name="connsiteX1541" fmla="*/ 144393 w 919613"/>
                  <a:gd name="connsiteY1541" fmla="*/ 591028 h 1241733"/>
                  <a:gd name="connsiteX1542" fmla="*/ 145234 w 919613"/>
                  <a:gd name="connsiteY1542" fmla="*/ 591981 h 1241733"/>
                  <a:gd name="connsiteX1543" fmla="*/ 146579 w 919613"/>
                  <a:gd name="connsiteY1543" fmla="*/ 593774 h 1241733"/>
                  <a:gd name="connsiteX1544" fmla="*/ 149157 w 919613"/>
                  <a:gd name="connsiteY1544" fmla="*/ 595848 h 1241733"/>
                  <a:gd name="connsiteX1545" fmla="*/ 151566 w 919613"/>
                  <a:gd name="connsiteY1545" fmla="*/ 598593 h 1241733"/>
                  <a:gd name="connsiteX1546" fmla="*/ 151566 w 919613"/>
                  <a:gd name="connsiteY1546" fmla="*/ 598649 h 1241733"/>
                  <a:gd name="connsiteX1547" fmla="*/ 152295 w 919613"/>
                  <a:gd name="connsiteY1547" fmla="*/ 598986 h 1241733"/>
                  <a:gd name="connsiteX1548" fmla="*/ 153752 w 919613"/>
                  <a:gd name="connsiteY1548" fmla="*/ 599714 h 1241733"/>
                  <a:gd name="connsiteX1549" fmla="*/ 159019 w 919613"/>
                  <a:gd name="connsiteY1549" fmla="*/ 605990 h 1241733"/>
                  <a:gd name="connsiteX1550" fmla="*/ 167649 w 919613"/>
                  <a:gd name="connsiteY1550" fmla="*/ 634737 h 1241733"/>
                  <a:gd name="connsiteX1551" fmla="*/ 167537 w 919613"/>
                  <a:gd name="connsiteY1551" fmla="*/ 640958 h 1241733"/>
                  <a:gd name="connsiteX1552" fmla="*/ 158907 w 919613"/>
                  <a:gd name="connsiteY1552" fmla="*/ 666791 h 1241733"/>
                  <a:gd name="connsiteX1553" fmla="*/ 151454 w 919613"/>
                  <a:gd name="connsiteY1553" fmla="*/ 673571 h 1241733"/>
                  <a:gd name="connsiteX1554" fmla="*/ 150502 w 919613"/>
                  <a:gd name="connsiteY1554" fmla="*/ 673739 h 1241733"/>
                  <a:gd name="connsiteX1555" fmla="*/ 149381 w 919613"/>
                  <a:gd name="connsiteY1555" fmla="*/ 674524 h 1241733"/>
                  <a:gd name="connsiteX1556" fmla="*/ 149325 w 919613"/>
                  <a:gd name="connsiteY1556" fmla="*/ 674524 h 1241733"/>
                  <a:gd name="connsiteX1557" fmla="*/ 148989 w 919613"/>
                  <a:gd name="connsiteY1557" fmla="*/ 675308 h 1241733"/>
                  <a:gd name="connsiteX1558" fmla="*/ 147588 w 919613"/>
                  <a:gd name="connsiteY1558" fmla="*/ 678166 h 1241733"/>
                  <a:gd name="connsiteX1559" fmla="*/ 145066 w 919613"/>
                  <a:gd name="connsiteY1559" fmla="*/ 681416 h 1241733"/>
                  <a:gd name="connsiteX1560" fmla="*/ 141480 w 919613"/>
                  <a:gd name="connsiteY1560" fmla="*/ 688589 h 1241733"/>
                  <a:gd name="connsiteX1561" fmla="*/ 141480 w 919613"/>
                  <a:gd name="connsiteY1561" fmla="*/ 689878 h 1241733"/>
                  <a:gd name="connsiteX1562" fmla="*/ 142376 w 919613"/>
                  <a:gd name="connsiteY1562" fmla="*/ 691896 h 1241733"/>
                  <a:gd name="connsiteX1563" fmla="*/ 143105 w 919613"/>
                  <a:gd name="connsiteY1563" fmla="*/ 694025 h 1241733"/>
                  <a:gd name="connsiteX1564" fmla="*/ 143497 w 919613"/>
                  <a:gd name="connsiteY1564" fmla="*/ 695538 h 1241733"/>
                  <a:gd name="connsiteX1565" fmla="*/ 147027 w 919613"/>
                  <a:gd name="connsiteY1565" fmla="*/ 699965 h 1241733"/>
                  <a:gd name="connsiteX1566" fmla="*/ 150053 w 919613"/>
                  <a:gd name="connsiteY1566" fmla="*/ 707306 h 1241733"/>
                  <a:gd name="connsiteX1567" fmla="*/ 150053 w 919613"/>
                  <a:gd name="connsiteY1567" fmla="*/ 708763 h 1241733"/>
                  <a:gd name="connsiteX1568" fmla="*/ 149997 w 919613"/>
                  <a:gd name="connsiteY1568" fmla="*/ 709996 h 1241733"/>
                  <a:gd name="connsiteX1569" fmla="*/ 151734 w 919613"/>
                  <a:gd name="connsiteY1569" fmla="*/ 709939 h 1241733"/>
                  <a:gd name="connsiteX1570" fmla="*/ 152015 w 919613"/>
                  <a:gd name="connsiteY1570" fmla="*/ 709827 h 1241733"/>
                  <a:gd name="connsiteX1571" fmla="*/ 159916 w 919613"/>
                  <a:gd name="connsiteY1571" fmla="*/ 706969 h 1241733"/>
                  <a:gd name="connsiteX1572" fmla="*/ 167313 w 919613"/>
                  <a:gd name="connsiteY1572" fmla="*/ 707082 h 1241733"/>
                  <a:gd name="connsiteX1573" fmla="*/ 167649 w 919613"/>
                  <a:gd name="connsiteY1573" fmla="*/ 707194 h 1241733"/>
                  <a:gd name="connsiteX1574" fmla="*/ 170507 w 919613"/>
                  <a:gd name="connsiteY1574" fmla="*/ 704336 h 1241733"/>
                  <a:gd name="connsiteX1575" fmla="*/ 177792 w 919613"/>
                  <a:gd name="connsiteY1575" fmla="*/ 701310 h 1241733"/>
                  <a:gd name="connsiteX1576" fmla="*/ 179249 w 919613"/>
                  <a:gd name="connsiteY1576" fmla="*/ 701310 h 1241733"/>
                  <a:gd name="connsiteX1577" fmla="*/ 181994 w 919613"/>
                  <a:gd name="connsiteY1577" fmla="*/ 701702 h 1241733"/>
                  <a:gd name="connsiteX1578" fmla="*/ 182107 w 919613"/>
                  <a:gd name="connsiteY1578" fmla="*/ 701646 h 1241733"/>
                  <a:gd name="connsiteX1579" fmla="*/ 187150 w 919613"/>
                  <a:gd name="connsiteY1579" fmla="*/ 699965 h 1241733"/>
                  <a:gd name="connsiteX1580" fmla="*/ 187766 w 919613"/>
                  <a:gd name="connsiteY1580" fmla="*/ 699348 h 1241733"/>
                  <a:gd name="connsiteX1581" fmla="*/ 188887 w 919613"/>
                  <a:gd name="connsiteY1581" fmla="*/ 698396 h 1241733"/>
                  <a:gd name="connsiteX1582" fmla="*/ 188887 w 919613"/>
                  <a:gd name="connsiteY1582" fmla="*/ 698396 h 1241733"/>
                  <a:gd name="connsiteX1583" fmla="*/ 188887 w 919613"/>
                  <a:gd name="connsiteY1583" fmla="*/ 698396 h 1241733"/>
                  <a:gd name="connsiteX1584" fmla="*/ 188887 w 919613"/>
                  <a:gd name="connsiteY1584" fmla="*/ 698396 h 1241733"/>
                  <a:gd name="connsiteX1585" fmla="*/ 188887 w 919613"/>
                  <a:gd name="connsiteY1585" fmla="*/ 698396 h 1241733"/>
                  <a:gd name="connsiteX1586" fmla="*/ 188887 w 919613"/>
                  <a:gd name="connsiteY1586" fmla="*/ 698396 h 1241733"/>
                  <a:gd name="connsiteX1587" fmla="*/ 188887 w 919613"/>
                  <a:gd name="connsiteY1587" fmla="*/ 698396 h 1241733"/>
                  <a:gd name="connsiteX1588" fmla="*/ 188887 w 919613"/>
                  <a:gd name="connsiteY1588" fmla="*/ 698396 h 1241733"/>
                  <a:gd name="connsiteX1589" fmla="*/ 188887 w 919613"/>
                  <a:gd name="connsiteY1589" fmla="*/ 698396 h 1241733"/>
                  <a:gd name="connsiteX1590" fmla="*/ 188887 w 919613"/>
                  <a:gd name="connsiteY1590" fmla="*/ 698396 h 1241733"/>
                  <a:gd name="connsiteX1591" fmla="*/ 188887 w 919613"/>
                  <a:gd name="connsiteY1591" fmla="*/ 698396 h 1241733"/>
                  <a:gd name="connsiteX1592" fmla="*/ 188887 w 919613"/>
                  <a:gd name="connsiteY1592" fmla="*/ 698396 h 1241733"/>
                  <a:gd name="connsiteX1593" fmla="*/ 188887 w 919613"/>
                  <a:gd name="connsiteY1593" fmla="*/ 698396 h 1241733"/>
                  <a:gd name="connsiteX1594" fmla="*/ 188887 w 919613"/>
                  <a:gd name="connsiteY1594" fmla="*/ 698396 h 1241733"/>
                  <a:gd name="connsiteX1595" fmla="*/ 188887 w 919613"/>
                  <a:gd name="connsiteY1595" fmla="*/ 698396 h 1241733"/>
                  <a:gd name="connsiteX1596" fmla="*/ 188887 w 919613"/>
                  <a:gd name="connsiteY1596" fmla="*/ 698396 h 1241733"/>
                  <a:gd name="connsiteX1597" fmla="*/ 188887 w 919613"/>
                  <a:gd name="connsiteY1597" fmla="*/ 698396 h 1241733"/>
                  <a:gd name="connsiteX1598" fmla="*/ 188887 w 919613"/>
                  <a:gd name="connsiteY1598" fmla="*/ 698396 h 1241733"/>
                  <a:gd name="connsiteX1599" fmla="*/ 188887 w 919613"/>
                  <a:gd name="connsiteY1599" fmla="*/ 698396 h 1241733"/>
                  <a:gd name="connsiteX1600" fmla="*/ 188887 w 919613"/>
                  <a:gd name="connsiteY1600" fmla="*/ 698396 h 1241733"/>
                  <a:gd name="connsiteX1601" fmla="*/ 188887 w 919613"/>
                  <a:gd name="connsiteY1601" fmla="*/ 698396 h 1241733"/>
                  <a:gd name="connsiteX1602" fmla="*/ 188887 w 919613"/>
                  <a:gd name="connsiteY1602" fmla="*/ 698396 h 1241733"/>
                  <a:gd name="connsiteX1603" fmla="*/ 188887 w 919613"/>
                  <a:gd name="connsiteY1603" fmla="*/ 698396 h 1241733"/>
                  <a:gd name="connsiteX1604" fmla="*/ 188887 w 919613"/>
                  <a:gd name="connsiteY1604" fmla="*/ 698396 h 1241733"/>
                  <a:gd name="connsiteX1605" fmla="*/ 188887 w 919613"/>
                  <a:gd name="connsiteY1605" fmla="*/ 698396 h 1241733"/>
                  <a:gd name="connsiteX1606" fmla="*/ 188887 w 919613"/>
                  <a:gd name="connsiteY1606" fmla="*/ 698396 h 1241733"/>
                  <a:gd name="connsiteX1607" fmla="*/ 188887 w 919613"/>
                  <a:gd name="connsiteY1607" fmla="*/ 698396 h 1241733"/>
                  <a:gd name="connsiteX1608" fmla="*/ 188887 w 919613"/>
                  <a:gd name="connsiteY1608" fmla="*/ 698396 h 1241733"/>
                  <a:gd name="connsiteX1609" fmla="*/ 188887 w 919613"/>
                  <a:gd name="connsiteY1609" fmla="*/ 698396 h 1241733"/>
                  <a:gd name="connsiteX1610" fmla="*/ 188887 w 919613"/>
                  <a:gd name="connsiteY1610" fmla="*/ 698396 h 1241733"/>
                  <a:gd name="connsiteX1611" fmla="*/ 188887 w 919613"/>
                  <a:gd name="connsiteY1611" fmla="*/ 698396 h 1241733"/>
                  <a:gd name="connsiteX1612" fmla="*/ 188887 w 919613"/>
                  <a:gd name="connsiteY1612" fmla="*/ 698396 h 1241733"/>
                  <a:gd name="connsiteX1613" fmla="*/ 188887 w 919613"/>
                  <a:gd name="connsiteY1613" fmla="*/ 698396 h 1241733"/>
                  <a:gd name="connsiteX1614" fmla="*/ 188887 w 919613"/>
                  <a:gd name="connsiteY1614" fmla="*/ 698396 h 1241733"/>
                  <a:gd name="connsiteX1615" fmla="*/ 188887 w 919613"/>
                  <a:gd name="connsiteY1615" fmla="*/ 698396 h 1241733"/>
                  <a:gd name="connsiteX1616" fmla="*/ 188887 w 919613"/>
                  <a:gd name="connsiteY1616" fmla="*/ 698396 h 1241733"/>
                  <a:gd name="connsiteX1617" fmla="*/ 188887 w 919613"/>
                  <a:gd name="connsiteY1617" fmla="*/ 698396 h 1241733"/>
                  <a:gd name="connsiteX1618" fmla="*/ 188887 w 919613"/>
                  <a:gd name="connsiteY1618" fmla="*/ 698396 h 1241733"/>
                  <a:gd name="connsiteX1619" fmla="*/ 188887 w 919613"/>
                  <a:gd name="connsiteY1619" fmla="*/ 698396 h 1241733"/>
                  <a:gd name="connsiteX1620" fmla="*/ 188887 w 919613"/>
                  <a:gd name="connsiteY1620" fmla="*/ 698396 h 1241733"/>
                  <a:gd name="connsiteX1621" fmla="*/ 188887 w 919613"/>
                  <a:gd name="connsiteY1621" fmla="*/ 698396 h 1241733"/>
                  <a:gd name="connsiteX1622" fmla="*/ 188887 w 919613"/>
                  <a:gd name="connsiteY1622" fmla="*/ 698396 h 1241733"/>
                  <a:gd name="connsiteX1623" fmla="*/ 188887 w 919613"/>
                  <a:gd name="connsiteY1623" fmla="*/ 698396 h 1241733"/>
                  <a:gd name="connsiteX1624" fmla="*/ 188887 w 919613"/>
                  <a:gd name="connsiteY1624" fmla="*/ 698396 h 1241733"/>
                  <a:gd name="connsiteX1625" fmla="*/ 188887 w 919613"/>
                  <a:gd name="connsiteY1625" fmla="*/ 698396 h 1241733"/>
                  <a:gd name="connsiteX1626" fmla="*/ 188887 w 919613"/>
                  <a:gd name="connsiteY1626" fmla="*/ 698396 h 1241733"/>
                  <a:gd name="connsiteX1627" fmla="*/ 188887 w 919613"/>
                  <a:gd name="connsiteY1627" fmla="*/ 698396 h 1241733"/>
                  <a:gd name="connsiteX1628" fmla="*/ 188887 w 919613"/>
                  <a:gd name="connsiteY1628" fmla="*/ 698396 h 1241733"/>
                  <a:gd name="connsiteX1629" fmla="*/ 188887 w 919613"/>
                  <a:gd name="connsiteY1629" fmla="*/ 698396 h 1241733"/>
                  <a:gd name="connsiteX1630" fmla="*/ 188887 w 919613"/>
                  <a:gd name="connsiteY1630" fmla="*/ 698396 h 1241733"/>
                  <a:gd name="connsiteX1631" fmla="*/ 188887 w 919613"/>
                  <a:gd name="connsiteY1631" fmla="*/ 698396 h 1241733"/>
                  <a:gd name="connsiteX1632" fmla="*/ 188887 w 919613"/>
                  <a:gd name="connsiteY1632" fmla="*/ 698396 h 1241733"/>
                  <a:gd name="connsiteX1633" fmla="*/ 188887 w 919613"/>
                  <a:gd name="connsiteY1633" fmla="*/ 698396 h 1241733"/>
                  <a:gd name="connsiteX1634" fmla="*/ 188887 w 919613"/>
                  <a:gd name="connsiteY1634" fmla="*/ 698396 h 1241733"/>
                  <a:gd name="connsiteX1635" fmla="*/ 188887 w 919613"/>
                  <a:gd name="connsiteY1635" fmla="*/ 698396 h 1241733"/>
                  <a:gd name="connsiteX1636" fmla="*/ 188887 w 919613"/>
                  <a:gd name="connsiteY1636" fmla="*/ 698396 h 1241733"/>
                  <a:gd name="connsiteX1637" fmla="*/ 188887 w 919613"/>
                  <a:gd name="connsiteY1637" fmla="*/ 698396 h 1241733"/>
                  <a:gd name="connsiteX1638" fmla="*/ 188887 w 919613"/>
                  <a:gd name="connsiteY1638" fmla="*/ 698396 h 1241733"/>
                  <a:gd name="connsiteX1639" fmla="*/ 188887 w 919613"/>
                  <a:gd name="connsiteY1639" fmla="*/ 698396 h 1241733"/>
                  <a:gd name="connsiteX1640" fmla="*/ 188887 w 919613"/>
                  <a:gd name="connsiteY1640" fmla="*/ 698396 h 1241733"/>
                  <a:gd name="connsiteX1641" fmla="*/ 188887 w 919613"/>
                  <a:gd name="connsiteY1641" fmla="*/ 698396 h 1241733"/>
                  <a:gd name="connsiteX1642" fmla="*/ 188887 w 919613"/>
                  <a:gd name="connsiteY1642" fmla="*/ 698396 h 1241733"/>
                  <a:gd name="connsiteX1643" fmla="*/ 188887 w 919613"/>
                  <a:gd name="connsiteY1643" fmla="*/ 698396 h 1241733"/>
                  <a:gd name="connsiteX1644" fmla="*/ 188887 w 919613"/>
                  <a:gd name="connsiteY1644" fmla="*/ 698396 h 1241733"/>
                  <a:gd name="connsiteX1645" fmla="*/ 188887 w 919613"/>
                  <a:gd name="connsiteY1645" fmla="*/ 698396 h 1241733"/>
                  <a:gd name="connsiteX1646" fmla="*/ 188887 w 919613"/>
                  <a:gd name="connsiteY1646" fmla="*/ 698396 h 1241733"/>
                  <a:gd name="connsiteX1647" fmla="*/ 188887 w 919613"/>
                  <a:gd name="connsiteY1647" fmla="*/ 698396 h 1241733"/>
                  <a:gd name="connsiteX1648" fmla="*/ 188887 w 919613"/>
                  <a:gd name="connsiteY1648" fmla="*/ 698396 h 1241733"/>
                  <a:gd name="connsiteX1649" fmla="*/ 188887 w 919613"/>
                  <a:gd name="connsiteY1649" fmla="*/ 698396 h 1241733"/>
                  <a:gd name="connsiteX1650" fmla="*/ 188887 w 919613"/>
                  <a:gd name="connsiteY1650" fmla="*/ 698396 h 1241733"/>
                  <a:gd name="connsiteX1651" fmla="*/ 188887 w 919613"/>
                  <a:gd name="connsiteY1651" fmla="*/ 698396 h 1241733"/>
                  <a:gd name="connsiteX1652" fmla="*/ 188887 w 919613"/>
                  <a:gd name="connsiteY1652" fmla="*/ 698396 h 1241733"/>
                  <a:gd name="connsiteX1653" fmla="*/ 188887 w 919613"/>
                  <a:gd name="connsiteY1653" fmla="*/ 698396 h 1241733"/>
                  <a:gd name="connsiteX1654" fmla="*/ 188887 w 919613"/>
                  <a:gd name="connsiteY1654" fmla="*/ 698396 h 1241733"/>
                  <a:gd name="connsiteX1655" fmla="*/ 188887 w 919613"/>
                  <a:gd name="connsiteY1655" fmla="*/ 698396 h 1241733"/>
                  <a:gd name="connsiteX1656" fmla="*/ 188887 w 919613"/>
                  <a:gd name="connsiteY1656" fmla="*/ 698396 h 1241733"/>
                  <a:gd name="connsiteX1657" fmla="*/ 188887 w 919613"/>
                  <a:gd name="connsiteY1657" fmla="*/ 698396 h 1241733"/>
                  <a:gd name="connsiteX1658" fmla="*/ 188887 w 919613"/>
                  <a:gd name="connsiteY1658" fmla="*/ 698396 h 1241733"/>
                  <a:gd name="connsiteX1659" fmla="*/ 188887 w 919613"/>
                  <a:gd name="connsiteY1659" fmla="*/ 698396 h 1241733"/>
                  <a:gd name="connsiteX1660" fmla="*/ 188887 w 919613"/>
                  <a:gd name="connsiteY1660" fmla="*/ 698396 h 1241733"/>
                  <a:gd name="connsiteX1661" fmla="*/ 188887 w 919613"/>
                  <a:gd name="connsiteY1661" fmla="*/ 698396 h 1241733"/>
                  <a:gd name="connsiteX1662" fmla="*/ 188887 w 919613"/>
                  <a:gd name="connsiteY1662" fmla="*/ 698396 h 1241733"/>
                  <a:gd name="connsiteX1663" fmla="*/ 188887 w 919613"/>
                  <a:gd name="connsiteY1663" fmla="*/ 698396 h 1241733"/>
                  <a:gd name="connsiteX1664" fmla="*/ 188887 w 919613"/>
                  <a:gd name="connsiteY1664" fmla="*/ 698396 h 1241733"/>
                  <a:gd name="connsiteX1665" fmla="*/ 188887 w 919613"/>
                  <a:gd name="connsiteY1665" fmla="*/ 698396 h 1241733"/>
                  <a:gd name="connsiteX1666" fmla="*/ 188943 w 919613"/>
                  <a:gd name="connsiteY1666" fmla="*/ 698340 h 1241733"/>
                  <a:gd name="connsiteX1667" fmla="*/ 190848 w 919613"/>
                  <a:gd name="connsiteY1667" fmla="*/ 697387 h 1241733"/>
                  <a:gd name="connsiteX1668" fmla="*/ 193594 w 919613"/>
                  <a:gd name="connsiteY1668" fmla="*/ 695202 h 1241733"/>
                  <a:gd name="connsiteX1669" fmla="*/ 194715 w 919613"/>
                  <a:gd name="connsiteY1669" fmla="*/ 694417 h 1241733"/>
                  <a:gd name="connsiteX1670" fmla="*/ 196732 w 919613"/>
                  <a:gd name="connsiteY1670" fmla="*/ 693240 h 1241733"/>
                  <a:gd name="connsiteX1671" fmla="*/ 199366 w 919613"/>
                  <a:gd name="connsiteY1671" fmla="*/ 689654 h 1241733"/>
                  <a:gd name="connsiteX1672" fmla="*/ 200655 w 919613"/>
                  <a:gd name="connsiteY1672" fmla="*/ 688085 h 1241733"/>
                  <a:gd name="connsiteX1673" fmla="*/ 202784 w 919613"/>
                  <a:gd name="connsiteY1673" fmla="*/ 685955 h 1241733"/>
                  <a:gd name="connsiteX1674" fmla="*/ 202784 w 919613"/>
                  <a:gd name="connsiteY1674" fmla="*/ 685955 h 1241733"/>
                  <a:gd name="connsiteX1675" fmla="*/ 202784 w 919613"/>
                  <a:gd name="connsiteY1675" fmla="*/ 685955 h 1241733"/>
                  <a:gd name="connsiteX1676" fmla="*/ 202784 w 919613"/>
                  <a:gd name="connsiteY1676" fmla="*/ 685955 h 1241733"/>
                  <a:gd name="connsiteX1677" fmla="*/ 202784 w 919613"/>
                  <a:gd name="connsiteY1677" fmla="*/ 685955 h 1241733"/>
                  <a:gd name="connsiteX1678" fmla="*/ 209677 w 919613"/>
                  <a:gd name="connsiteY1678" fmla="*/ 682930 h 1241733"/>
                  <a:gd name="connsiteX1679" fmla="*/ 209733 w 919613"/>
                  <a:gd name="connsiteY1679" fmla="*/ 682930 h 1241733"/>
                  <a:gd name="connsiteX1680" fmla="*/ 209733 w 919613"/>
                  <a:gd name="connsiteY1680" fmla="*/ 682930 h 1241733"/>
                  <a:gd name="connsiteX1681" fmla="*/ 209901 w 919613"/>
                  <a:gd name="connsiteY1681" fmla="*/ 682930 h 1241733"/>
                  <a:gd name="connsiteX1682" fmla="*/ 209957 w 919613"/>
                  <a:gd name="connsiteY1682" fmla="*/ 682930 h 1241733"/>
                  <a:gd name="connsiteX1683" fmla="*/ 209957 w 919613"/>
                  <a:gd name="connsiteY1683" fmla="*/ 682930 h 1241733"/>
                  <a:gd name="connsiteX1684" fmla="*/ 210013 w 919613"/>
                  <a:gd name="connsiteY1684" fmla="*/ 682930 h 1241733"/>
                  <a:gd name="connsiteX1685" fmla="*/ 210013 w 919613"/>
                  <a:gd name="connsiteY1685" fmla="*/ 682930 h 1241733"/>
                  <a:gd name="connsiteX1686" fmla="*/ 210069 w 919613"/>
                  <a:gd name="connsiteY1686" fmla="*/ 682930 h 1241733"/>
                  <a:gd name="connsiteX1687" fmla="*/ 210125 w 919613"/>
                  <a:gd name="connsiteY1687" fmla="*/ 682930 h 1241733"/>
                  <a:gd name="connsiteX1688" fmla="*/ 210854 w 919613"/>
                  <a:gd name="connsiteY1688" fmla="*/ 682930 h 1241733"/>
                  <a:gd name="connsiteX1689" fmla="*/ 210910 w 919613"/>
                  <a:gd name="connsiteY1689" fmla="*/ 682930 h 1241733"/>
                  <a:gd name="connsiteX1690" fmla="*/ 210966 w 919613"/>
                  <a:gd name="connsiteY1690" fmla="*/ 682930 h 1241733"/>
                  <a:gd name="connsiteX1691" fmla="*/ 210966 w 919613"/>
                  <a:gd name="connsiteY1691" fmla="*/ 682930 h 1241733"/>
                  <a:gd name="connsiteX1692" fmla="*/ 211022 w 919613"/>
                  <a:gd name="connsiteY1692" fmla="*/ 682930 h 1241733"/>
                  <a:gd name="connsiteX1693" fmla="*/ 211078 w 919613"/>
                  <a:gd name="connsiteY1693" fmla="*/ 682930 h 1241733"/>
                  <a:gd name="connsiteX1694" fmla="*/ 211134 w 919613"/>
                  <a:gd name="connsiteY1694" fmla="*/ 682930 h 1241733"/>
                  <a:gd name="connsiteX1695" fmla="*/ 211134 w 919613"/>
                  <a:gd name="connsiteY1695" fmla="*/ 682930 h 1241733"/>
                  <a:gd name="connsiteX1696" fmla="*/ 212871 w 919613"/>
                  <a:gd name="connsiteY1696" fmla="*/ 683098 h 1241733"/>
                  <a:gd name="connsiteX1697" fmla="*/ 212927 w 919613"/>
                  <a:gd name="connsiteY1697" fmla="*/ 683098 h 1241733"/>
                  <a:gd name="connsiteX1698" fmla="*/ 212983 w 919613"/>
                  <a:gd name="connsiteY1698" fmla="*/ 683098 h 1241733"/>
                  <a:gd name="connsiteX1699" fmla="*/ 212983 w 919613"/>
                  <a:gd name="connsiteY1699" fmla="*/ 683098 h 1241733"/>
                  <a:gd name="connsiteX1700" fmla="*/ 212983 w 919613"/>
                  <a:gd name="connsiteY1700" fmla="*/ 683098 h 1241733"/>
                  <a:gd name="connsiteX1701" fmla="*/ 214216 w 919613"/>
                  <a:gd name="connsiteY1701" fmla="*/ 683322 h 1241733"/>
                  <a:gd name="connsiteX1702" fmla="*/ 223966 w 919613"/>
                  <a:gd name="connsiteY1702" fmla="*/ 683098 h 1241733"/>
                  <a:gd name="connsiteX1703" fmla="*/ 229682 w 919613"/>
                  <a:gd name="connsiteY1703" fmla="*/ 692344 h 1241733"/>
                  <a:gd name="connsiteX1704" fmla="*/ 228561 w 919613"/>
                  <a:gd name="connsiteY1704" fmla="*/ 696939 h 1241733"/>
                  <a:gd name="connsiteX1705" fmla="*/ 228113 w 919613"/>
                  <a:gd name="connsiteY1705" fmla="*/ 697835 h 1241733"/>
                  <a:gd name="connsiteX1706" fmla="*/ 228057 w 919613"/>
                  <a:gd name="connsiteY1706" fmla="*/ 697947 h 1241733"/>
                  <a:gd name="connsiteX1707" fmla="*/ 228057 w 919613"/>
                  <a:gd name="connsiteY1707" fmla="*/ 697947 h 1241733"/>
                  <a:gd name="connsiteX1708" fmla="*/ 228057 w 919613"/>
                  <a:gd name="connsiteY1708" fmla="*/ 697947 h 1241733"/>
                  <a:gd name="connsiteX1709" fmla="*/ 228057 w 919613"/>
                  <a:gd name="connsiteY1709" fmla="*/ 697947 h 1241733"/>
                  <a:gd name="connsiteX1710" fmla="*/ 228057 w 919613"/>
                  <a:gd name="connsiteY1710" fmla="*/ 697947 h 1241733"/>
                  <a:gd name="connsiteX1711" fmla="*/ 228057 w 919613"/>
                  <a:gd name="connsiteY1711" fmla="*/ 697947 h 1241733"/>
                  <a:gd name="connsiteX1712" fmla="*/ 228057 w 919613"/>
                  <a:gd name="connsiteY1712" fmla="*/ 697947 h 1241733"/>
                  <a:gd name="connsiteX1713" fmla="*/ 228057 w 919613"/>
                  <a:gd name="connsiteY1713" fmla="*/ 697947 h 1241733"/>
                  <a:gd name="connsiteX1714" fmla="*/ 228057 w 919613"/>
                  <a:gd name="connsiteY1714" fmla="*/ 697947 h 1241733"/>
                  <a:gd name="connsiteX1715" fmla="*/ 228057 w 919613"/>
                  <a:gd name="connsiteY1715" fmla="*/ 697947 h 1241733"/>
                  <a:gd name="connsiteX1716" fmla="*/ 228057 w 919613"/>
                  <a:gd name="connsiteY1716" fmla="*/ 697947 h 1241733"/>
                  <a:gd name="connsiteX1717" fmla="*/ 228057 w 919613"/>
                  <a:gd name="connsiteY1717" fmla="*/ 697947 h 1241733"/>
                  <a:gd name="connsiteX1718" fmla="*/ 228057 w 919613"/>
                  <a:gd name="connsiteY1718" fmla="*/ 697947 h 1241733"/>
                  <a:gd name="connsiteX1719" fmla="*/ 228057 w 919613"/>
                  <a:gd name="connsiteY1719" fmla="*/ 697947 h 1241733"/>
                  <a:gd name="connsiteX1720" fmla="*/ 228057 w 919613"/>
                  <a:gd name="connsiteY1720" fmla="*/ 697947 h 1241733"/>
                  <a:gd name="connsiteX1721" fmla="*/ 228057 w 919613"/>
                  <a:gd name="connsiteY1721" fmla="*/ 697947 h 1241733"/>
                  <a:gd name="connsiteX1722" fmla="*/ 228057 w 919613"/>
                  <a:gd name="connsiteY1722" fmla="*/ 697947 h 1241733"/>
                  <a:gd name="connsiteX1723" fmla="*/ 228057 w 919613"/>
                  <a:gd name="connsiteY1723" fmla="*/ 697947 h 1241733"/>
                  <a:gd name="connsiteX1724" fmla="*/ 228057 w 919613"/>
                  <a:gd name="connsiteY1724" fmla="*/ 697947 h 1241733"/>
                  <a:gd name="connsiteX1725" fmla="*/ 228057 w 919613"/>
                  <a:gd name="connsiteY1725" fmla="*/ 697947 h 1241733"/>
                  <a:gd name="connsiteX1726" fmla="*/ 228057 w 919613"/>
                  <a:gd name="connsiteY1726" fmla="*/ 697947 h 1241733"/>
                  <a:gd name="connsiteX1727" fmla="*/ 228057 w 919613"/>
                  <a:gd name="connsiteY1727" fmla="*/ 697947 h 1241733"/>
                  <a:gd name="connsiteX1728" fmla="*/ 228057 w 919613"/>
                  <a:gd name="connsiteY1728" fmla="*/ 697947 h 1241733"/>
                  <a:gd name="connsiteX1729" fmla="*/ 228057 w 919613"/>
                  <a:gd name="connsiteY1729" fmla="*/ 697947 h 1241733"/>
                  <a:gd name="connsiteX1730" fmla="*/ 228057 w 919613"/>
                  <a:gd name="connsiteY1730" fmla="*/ 697947 h 1241733"/>
                  <a:gd name="connsiteX1731" fmla="*/ 228057 w 919613"/>
                  <a:gd name="connsiteY1731" fmla="*/ 697947 h 1241733"/>
                  <a:gd name="connsiteX1732" fmla="*/ 228057 w 919613"/>
                  <a:gd name="connsiteY1732" fmla="*/ 697947 h 1241733"/>
                  <a:gd name="connsiteX1733" fmla="*/ 228057 w 919613"/>
                  <a:gd name="connsiteY1733" fmla="*/ 697947 h 1241733"/>
                  <a:gd name="connsiteX1734" fmla="*/ 228057 w 919613"/>
                  <a:gd name="connsiteY1734" fmla="*/ 697947 h 1241733"/>
                  <a:gd name="connsiteX1735" fmla="*/ 228057 w 919613"/>
                  <a:gd name="connsiteY1735" fmla="*/ 697947 h 1241733"/>
                  <a:gd name="connsiteX1736" fmla="*/ 228057 w 919613"/>
                  <a:gd name="connsiteY1736" fmla="*/ 697947 h 1241733"/>
                  <a:gd name="connsiteX1737" fmla="*/ 228057 w 919613"/>
                  <a:gd name="connsiteY1737" fmla="*/ 697947 h 1241733"/>
                  <a:gd name="connsiteX1738" fmla="*/ 228057 w 919613"/>
                  <a:gd name="connsiteY1738" fmla="*/ 697947 h 1241733"/>
                  <a:gd name="connsiteX1739" fmla="*/ 228057 w 919613"/>
                  <a:gd name="connsiteY1739" fmla="*/ 697947 h 1241733"/>
                  <a:gd name="connsiteX1740" fmla="*/ 228057 w 919613"/>
                  <a:gd name="connsiteY1740" fmla="*/ 697947 h 1241733"/>
                  <a:gd name="connsiteX1741" fmla="*/ 228057 w 919613"/>
                  <a:gd name="connsiteY1741" fmla="*/ 697947 h 1241733"/>
                  <a:gd name="connsiteX1742" fmla="*/ 228057 w 919613"/>
                  <a:gd name="connsiteY1742" fmla="*/ 697947 h 1241733"/>
                  <a:gd name="connsiteX1743" fmla="*/ 228057 w 919613"/>
                  <a:gd name="connsiteY1743" fmla="*/ 697947 h 1241733"/>
                  <a:gd name="connsiteX1744" fmla="*/ 228057 w 919613"/>
                  <a:gd name="connsiteY1744" fmla="*/ 697947 h 1241733"/>
                  <a:gd name="connsiteX1745" fmla="*/ 228057 w 919613"/>
                  <a:gd name="connsiteY1745" fmla="*/ 697947 h 1241733"/>
                  <a:gd name="connsiteX1746" fmla="*/ 228057 w 919613"/>
                  <a:gd name="connsiteY1746" fmla="*/ 697947 h 1241733"/>
                  <a:gd name="connsiteX1747" fmla="*/ 228057 w 919613"/>
                  <a:gd name="connsiteY1747" fmla="*/ 697947 h 1241733"/>
                  <a:gd name="connsiteX1748" fmla="*/ 228057 w 919613"/>
                  <a:gd name="connsiteY1748" fmla="*/ 697947 h 1241733"/>
                  <a:gd name="connsiteX1749" fmla="*/ 228057 w 919613"/>
                  <a:gd name="connsiteY1749" fmla="*/ 697947 h 1241733"/>
                  <a:gd name="connsiteX1750" fmla="*/ 228057 w 919613"/>
                  <a:gd name="connsiteY1750" fmla="*/ 697947 h 1241733"/>
                  <a:gd name="connsiteX1751" fmla="*/ 228057 w 919613"/>
                  <a:gd name="connsiteY1751" fmla="*/ 697947 h 1241733"/>
                  <a:gd name="connsiteX1752" fmla="*/ 228057 w 919613"/>
                  <a:gd name="connsiteY1752" fmla="*/ 697947 h 1241733"/>
                  <a:gd name="connsiteX1753" fmla="*/ 228001 w 919613"/>
                  <a:gd name="connsiteY1753" fmla="*/ 698060 h 1241733"/>
                  <a:gd name="connsiteX1754" fmla="*/ 228001 w 919613"/>
                  <a:gd name="connsiteY1754" fmla="*/ 698060 h 1241733"/>
                  <a:gd name="connsiteX1755" fmla="*/ 224471 w 919613"/>
                  <a:gd name="connsiteY1755" fmla="*/ 701366 h 1241733"/>
                  <a:gd name="connsiteX1756" fmla="*/ 224471 w 919613"/>
                  <a:gd name="connsiteY1756" fmla="*/ 701366 h 1241733"/>
                  <a:gd name="connsiteX1757" fmla="*/ 224471 w 919613"/>
                  <a:gd name="connsiteY1757" fmla="*/ 701366 h 1241733"/>
                  <a:gd name="connsiteX1758" fmla="*/ 224471 w 919613"/>
                  <a:gd name="connsiteY1758" fmla="*/ 701366 h 1241733"/>
                  <a:gd name="connsiteX1759" fmla="*/ 224471 w 919613"/>
                  <a:gd name="connsiteY1759" fmla="*/ 701366 h 1241733"/>
                  <a:gd name="connsiteX1760" fmla="*/ 224471 w 919613"/>
                  <a:gd name="connsiteY1760" fmla="*/ 701366 h 1241733"/>
                  <a:gd name="connsiteX1761" fmla="*/ 224471 w 919613"/>
                  <a:gd name="connsiteY1761" fmla="*/ 701366 h 1241733"/>
                  <a:gd name="connsiteX1762" fmla="*/ 224471 w 919613"/>
                  <a:gd name="connsiteY1762" fmla="*/ 701366 h 1241733"/>
                  <a:gd name="connsiteX1763" fmla="*/ 224471 w 919613"/>
                  <a:gd name="connsiteY1763" fmla="*/ 701366 h 1241733"/>
                  <a:gd name="connsiteX1764" fmla="*/ 224471 w 919613"/>
                  <a:gd name="connsiteY1764" fmla="*/ 701366 h 1241733"/>
                  <a:gd name="connsiteX1765" fmla="*/ 224471 w 919613"/>
                  <a:gd name="connsiteY1765" fmla="*/ 701366 h 1241733"/>
                  <a:gd name="connsiteX1766" fmla="*/ 224471 w 919613"/>
                  <a:gd name="connsiteY1766" fmla="*/ 701366 h 1241733"/>
                  <a:gd name="connsiteX1767" fmla="*/ 224471 w 919613"/>
                  <a:gd name="connsiteY1767" fmla="*/ 701366 h 1241733"/>
                  <a:gd name="connsiteX1768" fmla="*/ 224471 w 919613"/>
                  <a:gd name="connsiteY1768" fmla="*/ 701366 h 1241733"/>
                  <a:gd name="connsiteX1769" fmla="*/ 224471 w 919613"/>
                  <a:gd name="connsiteY1769" fmla="*/ 701366 h 1241733"/>
                  <a:gd name="connsiteX1770" fmla="*/ 224471 w 919613"/>
                  <a:gd name="connsiteY1770" fmla="*/ 701366 h 1241733"/>
                  <a:gd name="connsiteX1771" fmla="*/ 224471 w 919613"/>
                  <a:gd name="connsiteY1771" fmla="*/ 701366 h 1241733"/>
                  <a:gd name="connsiteX1772" fmla="*/ 224471 w 919613"/>
                  <a:gd name="connsiteY1772" fmla="*/ 701366 h 1241733"/>
                  <a:gd name="connsiteX1773" fmla="*/ 224471 w 919613"/>
                  <a:gd name="connsiteY1773" fmla="*/ 701366 h 1241733"/>
                  <a:gd name="connsiteX1774" fmla="*/ 224471 w 919613"/>
                  <a:gd name="connsiteY1774" fmla="*/ 701366 h 1241733"/>
                  <a:gd name="connsiteX1775" fmla="*/ 224471 w 919613"/>
                  <a:gd name="connsiteY1775" fmla="*/ 701366 h 1241733"/>
                  <a:gd name="connsiteX1776" fmla="*/ 224471 w 919613"/>
                  <a:gd name="connsiteY1776" fmla="*/ 701366 h 1241733"/>
                  <a:gd name="connsiteX1777" fmla="*/ 224471 w 919613"/>
                  <a:gd name="connsiteY1777" fmla="*/ 701366 h 1241733"/>
                  <a:gd name="connsiteX1778" fmla="*/ 224471 w 919613"/>
                  <a:gd name="connsiteY1778" fmla="*/ 701366 h 1241733"/>
                  <a:gd name="connsiteX1779" fmla="*/ 224359 w 919613"/>
                  <a:gd name="connsiteY1779" fmla="*/ 701422 h 1241733"/>
                  <a:gd name="connsiteX1780" fmla="*/ 222958 w 919613"/>
                  <a:gd name="connsiteY1780" fmla="*/ 702150 h 1241733"/>
                  <a:gd name="connsiteX1781" fmla="*/ 218363 w 919613"/>
                  <a:gd name="connsiteY1781" fmla="*/ 703215 h 1241733"/>
                  <a:gd name="connsiteX1782" fmla="*/ 215505 w 919613"/>
                  <a:gd name="connsiteY1782" fmla="*/ 703215 h 1241733"/>
                  <a:gd name="connsiteX1783" fmla="*/ 215449 w 919613"/>
                  <a:gd name="connsiteY1783" fmla="*/ 703215 h 1241733"/>
                  <a:gd name="connsiteX1784" fmla="*/ 212815 w 919613"/>
                  <a:gd name="connsiteY1784" fmla="*/ 706521 h 1241733"/>
                  <a:gd name="connsiteX1785" fmla="*/ 210069 w 919613"/>
                  <a:gd name="connsiteY1785" fmla="*/ 708931 h 1241733"/>
                  <a:gd name="connsiteX1786" fmla="*/ 207099 w 919613"/>
                  <a:gd name="connsiteY1786" fmla="*/ 710724 h 1241733"/>
                  <a:gd name="connsiteX1787" fmla="*/ 205306 w 919613"/>
                  <a:gd name="connsiteY1787" fmla="*/ 712181 h 1241733"/>
                  <a:gd name="connsiteX1788" fmla="*/ 206371 w 919613"/>
                  <a:gd name="connsiteY1788" fmla="*/ 712966 h 1241733"/>
                  <a:gd name="connsiteX1789" fmla="*/ 207828 w 919613"/>
                  <a:gd name="connsiteY1789" fmla="*/ 714198 h 1241733"/>
                  <a:gd name="connsiteX1790" fmla="*/ 209117 w 919613"/>
                  <a:gd name="connsiteY1790" fmla="*/ 713862 h 1241733"/>
                  <a:gd name="connsiteX1791" fmla="*/ 211974 w 919613"/>
                  <a:gd name="connsiteY1791" fmla="*/ 713470 h 1241733"/>
                  <a:gd name="connsiteX1792" fmla="*/ 215561 w 919613"/>
                  <a:gd name="connsiteY1792" fmla="*/ 713470 h 1241733"/>
                  <a:gd name="connsiteX1793" fmla="*/ 220604 w 919613"/>
                  <a:gd name="connsiteY1793" fmla="*/ 714759 h 1241733"/>
                  <a:gd name="connsiteX1794" fmla="*/ 225479 w 919613"/>
                  <a:gd name="connsiteY1794" fmla="*/ 717449 h 1241733"/>
                  <a:gd name="connsiteX1795" fmla="*/ 231419 w 919613"/>
                  <a:gd name="connsiteY1795" fmla="*/ 718345 h 1241733"/>
                  <a:gd name="connsiteX1796" fmla="*/ 239209 w 919613"/>
                  <a:gd name="connsiteY1796" fmla="*/ 717168 h 1241733"/>
                  <a:gd name="connsiteX1797" fmla="*/ 240778 w 919613"/>
                  <a:gd name="connsiteY1797" fmla="*/ 717056 h 1241733"/>
                  <a:gd name="connsiteX1798" fmla="*/ 244364 w 919613"/>
                  <a:gd name="connsiteY1798" fmla="*/ 717056 h 1241733"/>
                  <a:gd name="connsiteX1799" fmla="*/ 246886 w 919613"/>
                  <a:gd name="connsiteY1799" fmla="*/ 717336 h 1241733"/>
                  <a:gd name="connsiteX1800" fmla="*/ 250528 w 919613"/>
                  <a:gd name="connsiteY1800" fmla="*/ 718233 h 1241733"/>
                  <a:gd name="connsiteX1801" fmla="*/ 259942 w 919613"/>
                  <a:gd name="connsiteY1801" fmla="*/ 719802 h 1241733"/>
                  <a:gd name="connsiteX1802" fmla="*/ 265658 w 919613"/>
                  <a:gd name="connsiteY1802" fmla="*/ 724117 h 1241733"/>
                  <a:gd name="connsiteX1803" fmla="*/ 266779 w 919613"/>
                  <a:gd name="connsiteY1803" fmla="*/ 725070 h 1241733"/>
                  <a:gd name="connsiteX1804" fmla="*/ 268236 w 919613"/>
                  <a:gd name="connsiteY1804" fmla="*/ 726527 h 1241733"/>
                  <a:gd name="connsiteX1805" fmla="*/ 271262 w 919613"/>
                  <a:gd name="connsiteY1805" fmla="*/ 733867 h 1241733"/>
                  <a:gd name="connsiteX1806" fmla="*/ 271262 w 919613"/>
                  <a:gd name="connsiteY1806" fmla="*/ 741040 h 1241733"/>
                  <a:gd name="connsiteX1807" fmla="*/ 269525 w 919613"/>
                  <a:gd name="connsiteY1807" fmla="*/ 746756 h 1241733"/>
                  <a:gd name="connsiteX1808" fmla="*/ 268068 w 919613"/>
                  <a:gd name="connsiteY1808" fmla="*/ 748885 h 1241733"/>
                  <a:gd name="connsiteX1809" fmla="*/ 266779 w 919613"/>
                  <a:gd name="connsiteY1809" fmla="*/ 750454 h 1241733"/>
                  <a:gd name="connsiteX1810" fmla="*/ 264649 w 919613"/>
                  <a:gd name="connsiteY1810" fmla="*/ 752584 h 1241733"/>
                  <a:gd name="connsiteX1811" fmla="*/ 263080 w 919613"/>
                  <a:gd name="connsiteY1811" fmla="*/ 753873 h 1241733"/>
                  <a:gd name="connsiteX1812" fmla="*/ 260166 w 919613"/>
                  <a:gd name="connsiteY1812" fmla="*/ 755778 h 1241733"/>
                  <a:gd name="connsiteX1813" fmla="*/ 262632 w 919613"/>
                  <a:gd name="connsiteY1813" fmla="*/ 762502 h 1241733"/>
                  <a:gd name="connsiteX1814" fmla="*/ 262632 w 919613"/>
                  <a:gd name="connsiteY1814" fmla="*/ 764632 h 1241733"/>
                  <a:gd name="connsiteX1815" fmla="*/ 262352 w 919613"/>
                  <a:gd name="connsiteY1815" fmla="*/ 767154 h 1241733"/>
                  <a:gd name="connsiteX1816" fmla="*/ 261623 w 919613"/>
                  <a:gd name="connsiteY1816" fmla="*/ 770011 h 1241733"/>
                  <a:gd name="connsiteX1817" fmla="*/ 260951 w 919613"/>
                  <a:gd name="connsiteY1817" fmla="*/ 771861 h 1241733"/>
                  <a:gd name="connsiteX1818" fmla="*/ 256916 w 919613"/>
                  <a:gd name="connsiteY1818" fmla="*/ 780546 h 1241733"/>
                  <a:gd name="connsiteX1819" fmla="*/ 256916 w 919613"/>
                  <a:gd name="connsiteY1819" fmla="*/ 784021 h 1241733"/>
                  <a:gd name="connsiteX1820" fmla="*/ 256636 w 919613"/>
                  <a:gd name="connsiteY1820" fmla="*/ 786542 h 1241733"/>
                  <a:gd name="connsiteX1821" fmla="*/ 255908 w 919613"/>
                  <a:gd name="connsiteY1821" fmla="*/ 789400 h 1241733"/>
                  <a:gd name="connsiteX1822" fmla="*/ 255515 w 919613"/>
                  <a:gd name="connsiteY1822" fmla="*/ 790577 h 1241733"/>
                  <a:gd name="connsiteX1823" fmla="*/ 256692 w 919613"/>
                  <a:gd name="connsiteY1823" fmla="*/ 791754 h 1241733"/>
                  <a:gd name="connsiteX1824" fmla="*/ 255347 w 919613"/>
                  <a:gd name="connsiteY1824" fmla="*/ 806324 h 1241733"/>
                  <a:gd name="connsiteX1825" fmla="*/ 253610 w 919613"/>
                  <a:gd name="connsiteY1825" fmla="*/ 807781 h 1241733"/>
                  <a:gd name="connsiteX1826" fmla="*/ 249912 w 919613"/>
                  <a:gd name="connsiteY1826" fmla="*/ 813160 h 1241733"/>
                  <a:gd name="connsiteX1827" fmla="*/ 249575 w 919613"/>
                  <a:gd name="connsiteY1827" fmla="*/ 813440 h 1241733"/>
                  <a:gd name="connsiteX1828" fmla="*/ 249295 w 919613"/>
                  <a:gd name="connsiteY1828" fmla="*/ 814001 h 1241733"/>
                  <a:gd name="connsiteX1829" fmla="*/ 254675 w 919613"/>
                  <a:gd name="connsiteY1829" fmla="*/ 820725 h 1241733"/>
                  <a:gd name="connsiteX1830" fmla="*/ 255571 w 919613"/>
                  <a:gd name="connsiteY1830" fmla="*/ 822070 h 1241733"/>
                  <a:gd name="connsiteX1831" fmla="*/ 258429 w 919613"/>
                  <a:gd name="connsiteY1831" fmla="*/ 827113 h 1241733"/>
                  <a:gd name="connsiteX1832" fmla="*/ 259606 w 919613"/>
                  <a:gd name="connsiteY1832" fmla="*/ 834286 h 1241733"/>
                  <a:gd name="connsiteX1833" fmla="*/ 258990 w 919613"/>
                  <a:gd name="connsiteY1833" fmla="*/ 837256 h 1241733"/>
                  <a:gd name="connsiteX1834" fmla="*/ 259494 w 919613"/>
                  <a:gd name="connsiteY1834" fmla="*/ 837985 h 1241733"/>
                  <a:gd name="connsiteX1835" fmla="*/ 260166 w 919613"/>
                  <a:gd name="connsiteY1835" fmla="*/ 839105 h 1241733"/>
                  <a:gd name="connsiteX1836" fmla="*/ 262744 w 919613"/>
                  <a:gd name="connsiteY1836" fmla="*/ 843196 h 1241733"/>
                  <a:gd name="connsiteX1837" fmla="*/ 264874 w 919613"/>
                  <a:gd name="connsiteY1837" fmla="*/ 843757 h 1241733"/>
                  <a:gd name="connsiteX1838" fmla="*/ 265994 w 919613"/>
                  <a:gd name="connsiteY1838" fmla="*/ 844093 h 1241733"/>
                  <a:gd name="connsiteX1839" fmla="*/ 270814 w 919613"/>
                  <a:gd name="connsiteY1839" fmla="*/ 845886 h 1241733"/>
                  <a:gd name="connsiteX1840" fmla="*/ 276305 w 919613"/>
                  <a:gd name="connsiteY1840" fmla="*/ 846783 h 1241733"/>
                  <a:gd name="connsiteX1841" fmla="*/ 277090 w 919613"/>
                  <a:gd name="connsiteY1841" fmla="*/ 846614 h 1241733"/>
                  <a:gd name="connsiteX1842" fmla="*/ 279611 w 919613"/>
                  <a:gd name="connsiteY1842" fmla="*/ 846278 h 1241733"/>
                  <a:gd name="connsiteX1843" fmla="*/ 282469 w 919613"/>
                  <a:gd name="connsiteY1843" fmla="*/ 846278 h 1241733"/>
                  <a:gd name="connsiteX1844" fmla="*/ 291603 w 919613"/>
                  <a:gd name="connsiteY1844" fmla="*/ 851826 h 1241733"/>
                  <a:gd name="connsiteX1845" fmla="*/ 290987 w 919613"/>
                  <a:gd name="connsiteY1845" fmla="*/ 862473 h 1241733"/>
                  <a:gd name="connsiteX1846" fmla="*/ 288970 w 919613"/>
                  <a:gd name="connsiteY1846" fmla="*/ 865387 h 1241733"/>
                  <a:gd name="connsiteX1847" fmla="*/ 288802 w 919613"/>
                  <a:gd name="connsiteY1847" fmla="*/ 878444 h 1241733"/>
                  <a:gd name="connsiteX1848" fmla="*/ 277650 w 919613"/>
                  <a:gd name="connsiteY1848" fmla="*/ 881638 h 1241733"/>
                  <a:gd name="connsiteX1849" fmla="*/ 250472 w 919613"/>
                  <a:gd name="connsiteY1849" fmla="*/ 919855 h 1241733"/>
                  <a:gd name="connsiteX1850" fmla="*/ 265266 w 919613"/>
                  <a:gd name="connsiteY1850" fmla="*/ 984970 h 1241733"/>
                  <a:gd name="connsiteX1851" fmla="*/ 265546 w 919613"/>
                  <a:gd name="connsiteY1851" fmla="*/ 987268 h 1241733"/>
                  <a:gd name="connsiteX1852" fmla="*/ 265546 w 919613"/>
                  <a:gd name="connsiteY1852" fmla="*/ 988725 h 1241733"/>
                  <a:gd name="connsiteX1853" fmla="*/ 265266 w 919613"/>
                  <a:gd name="connsiteY1853" fmla="*/ 991079 h 1241733"/>
                  <a:gd name="connsiteX1854" fmla="*/ 266219 w 919613"/>
                  <a:gd name="connsiteY1854" fmla="*/ 993488 h 1241733"/>
                  <a:gd name="connsiteX1855" fmla="*/ 266947 w 919613"/>
                  <a:gd name="connsiteY1855" fmla="*/ 997299 h 1241733"/>
                  <a:gd name="connsiteX1856" fmla="*/ 266947 w 919613"/>
                  <a:gd name="connsiteY1856" fmla="*/ 999428 h 1241733"/>
                  <a:gd name="connsiteX1857" fmla="*/ 266611 w 919613"/>
                  <a:gd name="connsiteY1857" fmla="*/ 1002174 h 1241733"/>
                  <a:gd name="connsiteX1858" fmla="*/ 264818 w 919613"/>
                  <a:gd name="connsiteY1858" fmla="*/ 1008730 h 1241733"/>
                  <a:gd name="connsiteX1859" fmla="*/ 264818 w 919613"/>
                  <a:gd name="connsiteY1859" fmla="*/ 1010243 h 1241733"/>
                  <a:gd name="connsiteX1860" fmla="*/ 262352 w 919613"/>
                  <a:gd name="connsiteY1860" fmla="*/ 1016968 h 1241733"/>
                  <a:gd name="connsiteX1861" fmla="*/ 258037 w 919613"/>
                  <a:gd name="connsiteY1861" fmla="*/ 1022011 h 1241733"/>
                  <a:gd name="connsiteX1862" fmla="*/ 250864 w 919613"/>
                  <a:gd name="connsiteY1862" fmla="*/ 1025598 h 1241733"/>
                  <a:gd name="connsiteX1863" fmla="*/ 249800 w 919613"/>
                  <a:gd name="connsiteY1863" fmla="*/ 1027335 h 1241733"/>
                  <a:gd name="connsiteX1864" fmla="*/ 249800 w 919613"/>
                  <a:gd name="connsiteY1864" fmla="*/ 1027503 h 1241733"/>
                  <a:gd name="connsiteX1865" fmla="*/ 248679 w 919613"/>
                  <a:gd name="connsiteY1865" fmla="*/ 1032154 h 1241733"/>
                  <a:gd name="connsiteX1866" fmla="*/ 247950 w 919613"/>
                  <a:gd name="connsiteY1866" fmla="*/ 1033611 h 1241733"/>
                  <a:gd name="connsiteX1867" fmla="*/ 245317 w 919613"/>
                  <a:gd name="connsiteY1867" fmla="*/ 1036917 h 1241733"/>
                  <a:gd name="connsiteX1868" fmla="*/ 244084 w 919613"/>
                  <a:gd name="connsiteY1868" fmla="*/ 1037982 h 1241733"/>
                  <a:gd name="connsiteX1869" fmla="*/ 243916 w 919613"/>
                  <a:gd name="connsiteY1869" fmla="*/ 1039046 h 1241733"/>
                  <a:gd name="connsiteX1870" fmla="*/ 241730 w 919613"/>
                  <a:gd name="connsiteY1870" fmla="*/ 1044034 h 1241733"/>
                  <a:gd name="connsiteX1871" fmla="*/ 238592 w 919613"/>
                  <a:gd name="connsiteY1871" fmla="*/ 1048125 h 1241733"/>
                  <a:gd name="connsiteX1872" fmla="*/ 237527 w 919613"/>
                  <a:gd name="connsiteY1872" fmla="*/ 1051767 h 1241733"/>
                  <a:gd name="connsiteX1873" fmla="*/ 233325 w 919613"/>
                  <a:gd name="connsiteY1873" fmla="*/ 1056194 h 1241733"/>
                  <a:gd name="connsiteX1874" fmla="*/ 233269 w 919613"/>
                  <a:gd name="connsiteY1874" fmla="*/ 1056362 h 1241733"/>
                  <a:gd name="connsiteX1875" fmla="*/ 230299 w 919613"/>
                  <a:gd name="connsiteY1875" fmla="*/ 1060565 h 1241733"/>
                  <a:gd name="connsiteX1876" fmla="*/ 226096 w 919613"/>
                  <a:gd name="connsiteY1876" fmla="*/ 1064207 h 1241733"/>
                  <a:gd name="connsiteX1877" fmla="*/ 226208 w 919613"/>
                  <a:gd name="connsiteY1877" fmla="*/ 1064544 h 1241733"/>
                  <a:gd name="connsiteX1878" fmla="*/ 226936 w 919613"/>
                  <a:gd name="connsiteY1878" fmla="*/ 1066673 h 1241733"/>
                  <a:gd name="connsiteX1879" fmla="*/ 227441 w 919613"/>
                  <a:gd name="connsiteY1879" fmla="*/ 1069195 h 1241733"/>
                  <a:gd name="connsiteX1880" fmla="*/ 228169 w 919613"/>
                  <a:gd name="connsiteY1880" fmla="*/ 1079225 h 1241733"/>
                  <a:gd name="connsiteX1881" fmla="*/ 228001 w 919613"/>
                  <a:gd name="connsiteY1881" fmla="*/ 1082027 h 1241733"/>
                  <a:gd name="connsiteX1882" fmla="*/ 227497 w 919613"/>
                  <a:gd name="connsiteY1882" fmla="*/ 1084997 h 1241733"/>
                  <a:gd name="connsiteX1883" fmla="*/ 226992 w 919613"/>
                  <a:gd name="connsiteY1883" fmla="*/ 1088247 h 1241733"/>
                  <a:gd name="connsiteX1884" fmla="*/ 224863 w 919613"/>
                  <a:gd name="connsiteY1884" fmla="*/ 1094692 h 1241733"/>
                  <a:gd name="connsiteX1885" fmla="*/ 224303 w 919613"/>
                  <a:gd name="connsiteY1885" fmla="*/ 1096036 h 1241733"/>
                  <a:gd name="connsiteX1886" fmla="*/ 220716 w 919613"/>
                  <a:gd name="connsiteY1886" fmla="*/ 1103209 h 1241733"/>
                  <a:gd name="connsiteX1887" fmla="*/ 220268 w 919613"/>
                  <a:gd name="connsiteY1887" fmla="*/ 1103994 h 1241733"/>
                  <a:gd name="connsiteX1888" fmla="*/ 210854 w 919613"/>
                  <a:gd name="connsiteY1888" fmla="*/ 1119460 h 1241733"/>
                  <a:gd name="connsiteX1889" fmla="*/ 211358 w 919613"/>
                  <a:gd name="connsiteY1889" fmla="*/ 1120525 h 1241733"/>
                  <a:gd name="connsiteX1890" fmla="*/ 211358 w 919613"/>
                  <a:gd name="connsiteY1890" fmla="*/ 1129771 h 1241733"/>
                  <a:gd name="connsiteX1891" fmla="*/ 211358 w 919613"/>
                  <a:gd name="connsiteY1891" fmla="*/ 1129827 h 1241733"/>
                  <a:gd name="connsiteX1892" fmla="*/ 211134 w 919613"/>
                  <a:gd name="connsiteY1892" fmla="*/ 1131004 h 1241733"/>
                  <a:gd name="connsiteX1893" fmla="*/ 212591 w 919613"/>
                  <a:gd name="connsiteY1893" fmla="*/ 1130780 h 1241733"/>
                  <a:gd name="connsiteX1894" fmla="*/ 216009 w 919613"/>
                  <a:gd name="connsiteY1894" fmla="*/ 1130780 h 1241733"/>
                  <a:gd name="connsiteX1895" fmla="*/ 220324 w 919613"/>
                  <a:gd name="connsiteY1895" fmla="*/ 1131508 h 1241733"/>
                  <a:gd name="connsiteX1896" fmla="*/ 223966 w 919613"/>
                  <a:gd name="connsiteY1896" fmla="*/ 1132853 h 1241733"/>
                  <a:gd name="connsiteX1897" fmla="*/ 225143 w 919613"/>
                  <a:gd name="connsiteY1897" fmla="*/ 1133582 h 1241733"/>
                  <a:gd name="connsiteX1898" fmla="*/ 225648 w 919613"/>
                  <a:gd name="connsiteY1898" fmla="*/ 1133637 h 1241733"/>
                  <a:gd name="connsiteX1899" fmla="*/ 231363 w 919613"/>
                  <a:gd name="connsiteY1899" fmla="*/ 1134366 h 1241733"/>
                  <a:gd name="connsiteX1900" fmla="*/ 233941 w 919613"/>
                  <a:gd name="connsiteY1900" fmla="*/ 1135038 h 1241733"/>
                  <a:gd name="connsiteX1901" fmla="*/ 237527 w 919613"/>
                  <a:gd name="connsiteY1901" fmla="*/ 1136495 h 1241733"/>
                  <a:gd name="connsiteX1902" fmla="*/ 240666 w 919613"/>
                  <a:gd name="connsiteY1902" fmla="*/ 1138457 h 1241733"/>
                  <a:gd name="connsiteX1903" fmla="*/ 246942 w 919613"/>
                  <a:gd name="connsiteY1903" fmla="*/ 1144172 h 1241733"/>
                  <a:gd name="connsiteX1904" fmla="*/ 249015 w 919613"/>
                  <a:gd name="connsiteY1904" fmla="*/ 1144845 h 1241733"/>
                  <a:gd name="connsiteX1905" fmla="*/ 249183 w 919613"/>
                  <a:gd name="connsiteY1905" fmla="*/ 1144733 h 1241733"/>
                  <a:gd name="connsiteX1906" fmla="*/ 250640 w 919613"/>
                  <a:gd name="connsiteY1906" fmla="*/ 1144004 h 1241733"/>
                  <a:gd name="connsiteX1907" fmla="*/ 251985 w 919613"/>
                  <a:gd name="connsiteY1907" fmla="*/ 1143444 h 1241733"/>
                  <a:gd name="connsiteX1908" fmla="*/ 254114 w 919613"/>
                  <a:gd name="connsiteY1908" fmla="*/ 1142715 h 1241733"/>
                  <a:gd name="connsiteX1909" fmla="*/ 258934 w 919613"/>
                  <a:gd name="connsiteY1909" fmla="*/ 1142323 h 1241733"/>
                  <a:gd name="connsiteX1910" fmla="*/ 266219 w 919613"/>
                  <a:gd name="connsiteY1910" fmla="*/ 1143444 h 1241733"/>
                  <a:gd name="connsiteX1911" fmla="*/ 266667 w 919613"/>
                  <a:gd name="connsiteY1911" fmla="*/ 1143332 h 1241733"/>
                  <a:gd name="connsiteX1912" fmla="*/ 270589 w 919613"/>
                  <a:gd name="connsiteY1912" fmla="*/ 1142043 h 1241733"/>
                  <a:gd name="connsiteX1913" fmla="*/ 272158 w 919613"/>
                  <a:gd name="connsiteY1913" fmla="*/ 1141651 h 1241733"/>
                  <a:gd name="connsiteX1914" fmla="*/ 276473 w 919613"/>
                  <a:gd name="connsiteY1914" fmla="*/ 1140922 h 1241733"/>
                  <a:gd name="connsiteX1915" fmla="*/ 277146 w 919613"/>
                  <a:gd name="connsiteY1915" fmla="*/ 1140810 h 1241733"/>
                  <a:gd name="connsiteX1916" fmla="*/ 283590 w 919613"/>
                  <a:gd name="connsiteY1916" fmla="*/ 1140362 h 1241733"/>
                  <a:gd name="connsiteX1917" fmla="*/ 289362 w 919613"/>
                  <a:gd name="connsiteY1917" fmla="*/ 1138905 h 1241733"/>
                  <a:gd name="connsiteX1918" fmla="*/ 291884 w 919613"/>
                  <a:gd name="connsiteY1918" fmla="*/ 1138625 h 1241733"/>
                  <a:gd name="connsiteX1919" fmla="*/ 298720 w 919613"/>
                  <a:gd name="connsiteY1919" fmla="*/ 1138625 h 1241733"/>
                  <a:gd name="connsiteX1920" fmla="*/ 307070 w 919613"/>
                  <a:gd name="connsiteY1920" fmla="*/ 1138064 h 1241733"/>
                  <a:gd name="connsiteX1921" fmla="*/ 319566 w 919613"/>
                  <a:gd name="connsiteY1921" fmla="*/ 1131788 h 1241733"/>
                  <a:gd name="connsiteX1922" fmla="*/ 320911 w 919613"/>
                  <a:gd name="connsiteY1922" fmla="*/ 1131228 h 1241733"/>
                  <a:gd name="connsiteX1923" fmla="*/ 324497 w 919613"/>
                  <a:gd name="connsiteY1923" fmla="*/ 1129995 h 1241733"/>
                  <a:gd name="connsiteX1924" fmla="*/ 328140 w 919613"/>
                  <a:gd name="connsiteY1924" fmla="*/ 1128146 h 1241733"/>
                  <a:gd name="connsiteX1925" fmla="*/ 329148 w 919613"/>
                  <a:gd name="connsiteY1925" fmla="*/ 1127697 h 1241733"/>
                  <a:gd name="connsiteX1926" fmla="*/ 335088 w 919613"/>
                  <a:gd name="connsiteY1926" fmla="*/ 1125456 h 1241733"/>
                  <a:gd name="connsiteX1927" fmla="*/ 336265 w 919613"/>
                  <a:gd name="connsiteY1927" fmla="*/ 1124279 h 1241733"/>
                  <a:gd name="connsiteX1928" fmla="*/ 344615 w 919613"/>
                  <a:gd name="connsiteY1928" fmla="*/ 1121309 h 1241733"/>
                  <a:gd name="connsiteX1929" fmla="*/ 366133 w 919613"/>
                  <a:gd name="connsiteY1929" fmla="*/ 1123439 h 1241733"/>
                  <a:gd name="connsiteX1930" fmla="*/ 444585 w 919613"/>
                  <a:gd name="connsiteY1930" fmla="*/ 1132461 h 1241733"/>
                  <a:gd name="connsiteX1931" fmla="*/ 447667 w 919613"/>
                  <a:gd name="connsiteY1931" fmla="*/ 1132012 h 1241733"/>
                  <a:gd name="connsiteX1932" fmla="*/ 448396 w 919613"/>
                  <a:gd name="connsiteY1932" fmla="*/ 1132012 h 1241733"/>
                  <a:gd name="connsiteX1933" fmla="*/ 450917 w 919613"/>
                  <a:gd name="connsiteY1933" fmla="*/ 1132349 h 1241733"/>
                  <a:gd name="connsiteX1934" fmla="*/ 453775 w 919613"/>
                  <a:gd name="connsiteY1934" fmla="*/ 1133077 h 1241733"/>
                  <a:gd name="connsiteX1935" fmla="*/ 455064 w 919613"/>
                  <a:gd name="connsiteY1935" fmla="*/ 1133469 h 1241733"/>
                  <a:gd name="connsiteX1936" fmla="*/ 457754 w 919613"/>
                  <a:gd name="connsiteY1936" fmla="*/ 1133469 h 1241733"/>
                  <a:gd name="connsiteX1937" fmla="*/ 460276 w 919613"/>
                  <a:gd name="connsiteY1937" fmla="*/ 1133750 h 1241733"/>
                  <a:gd name="connsiteX1938" fmla="*/ 460276 w 919613"/>
                  <a:gd name="connsiteY1938" fmla="*/ 1133750 h 1241733"/>
                  <a:gd name="connsiteX1939" fmla="*/ 464815 w 919613"/>
                  <a:gd name="connsiteY1939" fmla="*/ 1133637 h 1241733"/>
                  <a:gd name="connsiteX1940" fmla="*/ 466552 w 919613"/>
                  <a:gd name="connsiteY1940" fmla="*/ 1133974 h 1241733"/>
                  <a:gd name="connsiteX1941" fmla="*/ 469017 w 919613"/>
                  <a:gd name="connsiteY1941" fmla="*/ 1133582 h 1241733"/>
                  <a:gd name="connsiteX1942" fmla="*/ 474509 w 919613"/>
                  <a:gd name="connsiteY1942" fmla="*/ 1134198 h 1241733"/>
                  <a:gd name="connsiteX1943" fmla="*/ 477199 w 919613"/>
                  <a:gd name="connsiteY1943" fmla="*/ 1134422 h 1241733"/>
                  <a:gd name="connsiteX1944" fmla="*/ 477759 w 919613"/>
                  <a:gd name="connsiteY1944" fmla="*/ 1134086 h 1241733"/>
                  <a:gd name="connsiteX1945" fmla="*/ 478264 w 919613"/>
                  <a:gd name="connsiteY1945" fmla="*/ 1133806 h 1241733"/>
                  <a:gd name="connsiteX1946" fmla="*/ 481122 w 919613"/>
                  <a:gd name="connsiteY1946" fmla="*/ 1132349 h 1241733"/>
                  <a:gd name="connsiteX1947" fmla="*/ 482466 w 919613"/>
                  <a:gd name="connsiteY1947" fmla="*/ 1131788 h 1241733"/>
                  <a:gd name="connsiteX1948" fmla="*/ 486781 w 919613"/>
                  <a:gd name="connsiteY1948" fmla="*/ 1130331 h 1241733"/>
                  <a:gd name="connsiteX1949" fmla="*/ 488070 w 919613"/>
                  <a:gd name="connsiteY1949" fmla="*/ 1129995 h 1241733"/>
                  <a:gd name="connsiteX1950" fmla="*/ 496252 w 919613"/>
                  <a:gd name="connsiteY1950" fmla="*/ 1128706 h 1241733"/>
                  <a:gd name="connsiteX1951" fmla="*/ 499053 w 919613"/>
                  <a:gd name="connsiteY1951" fmla="*/ 1127810 h 1241733"/>
                  <a:gd name="connsiteX1952" fmla="*/ 506058 w 919613"/>
                  <a:gd name="connsiteY1952" fmla="*/ 1129098 h 1241733"/>
                  <a:gd name="connsiteX1953" fmla="*/ 507627 w 919613"/>
                  <a:gd name="connsiteY1953" fmla="*/ 1129155 h 1241733"/>
                  <a:gd name="connsiteX1954" fmla="*/ 511270 w 919613"/>
                  <a:gd name="connsiteY1954" fmla="*/ 1127810 h 1241733"/>
                  <a:gd name="connsiteX1955" fmla="*/ 518050 w 919613"/>
                  <a:gd name="connsiteY1955" fmla="*/ 1126689 h 1241733"/>
                  <a:gd name="connsiteX1956" fmla="*/ 521468 w 919613"/>
                  <a:gd name="connsiteY1956" fmla="*/ 1124728 h 1241733"/>
                  <a:gd name="connsiteX1957" fmla="*/ 526568 w 919613"/>
                  <a:gd name="connsiteY1957" fmla="*/ 1123383 h 1241733"/>
                  <a:gd name="connsiteX1958" fmla="*/ 529762 w 919613"/>
                  <a:gd name="connsiteY1958" fmla="*/ 1123215 h 1241733"/>
                  <a:gd name="connsiteX1959" fmla="*/ 532396 w 919613"/>
                  <a:gd name="connsiteY1959" fmla="*/ 1122710 h 1241733"/>
                  <a:gd name="connsiteX1960" fmla="*/ 535926 w 919613"/>
                  <a:gd name="connsiteY1960" fmla="*/ 1118507 h 1241733"/>
                  <a:gd name="connsiteX1961" fmla="*/ 536542 w 919613"/>
                  <a:gd name="connsiteY1961" fmla="*/ 1117835 h 1241733"/>
                  <a:gd name="connsiteX1962" fmla="*/ 537999 w 919613"/>
                  <a:gd name="connsiteY1962" fmla="*/ 1116378 h 1241733"/>
                  <a:gd name="connsiteX1963" fmla="*/ 542034 w 919613"/>
                  <a:gd name="connsiteY1963" fmla="*/ 1113856 h 1241733"/>
                  <a:gd name="connsiteX1964" fmla="*/ 542875 w 919613"/>
                  <a:gd name="connsiteY1964" fmla="*/ 1113352 h 1241733"/>
                  <a:gd name="connsiteX1965" fmla="*/ 542875 w 919613"/>
                  <a:gd name="connsiteY1965" fmla="*/ 1111503 h 1241733"/>
                  <a:gd name="connsiteX1966" fmla="*/ 543155 w 919613"/>
                  <a:gd name="connsiteY1966" fmla="*/ 1108981 h 1241733"/>
                  <a:gd name="connsiteX1967" fmla="*/ 543883 w 919613"/>
                  <a:gd name="connsiteY1967" fmla="*/ 1106123 h 1241733"/>
                  <a:gd name="connsiteX1968" fmla="*/ 544668 w 919613"/>
                  <a:gd name="connsiteY1968" fmla="*/ 1103994 h 1241733"/>
                  <a:gd name="connsiteX1969" fmla="*/ 546125 w 919613"/>
                  <a:gd name="connsiteY1969" fmla="*/ 1101136 h 1241733"/>
                  <a:gd name="connsiteX1970" fmla="*/ 548030 w 919613"/>
                  <a:gd name="connsiteY1970" fmla="*/ 1098446 h 1241733"/>
                  <a:gd name="connsiteX1971" fmla="*/ 549487 w 919613"/>
                  <a:gd name="connsiteY1971" fmla="*/ 1096989 h 1241733"/>
                  <a:gd name="connsiteX1972" fmla="*/ 550384 w 919613"/>
                  <a:gd name="connsiteY1972" fmla="*/ 1095700 h 1241733"/>
                  <a:gd name="connsiteX1973" fmla="*/ 551673 w 919613"/>
                  <a:gd name="connsiteY1973" fmla="*/ 1094131 h 1241733"/>
                  <a:gd name="connsiteX1974" fmla="*/ 554530 w 919613"/>
                  <a:gd name="connsiteY1974" fmla="*/ 1091273 h 1241733"/>
                  <a:gd name="connsiteX1975" fmla="*/ 556099 w 919613"/>
                  <a:gd name="connsiteY1975" fmla="*/ 1089984 h 1241733"/>
                  <a:gd name="connsiteX1976" fmla="*/ 558229 w 919613"/>
                  <a:gd name="connsiteY1976" fmla="*/ 1088527 h 1241733"/>
                  <a:gd name="connsiteX1977" fmla="*/ 566803 w 919613"/>
                  <a:gd name="connsiteY1977" fmla="*/ 1087182 h 1241733"/>
                  <a:gd name="connsiteX1978" fmla="*/ 571846 w 919613"/>
                  <a:gd name="connsiteY1978" fmla="*/ 1088639 h 1241733"/>
                  <a:gd name="connsiteX1979" fmla="*/ 574760 w 919613"/>
                  <a:gd name="connsiteY1979" fmla="*/ 1089984 h 1241733"/>
                  <a:gd name="connsiteX1980" fmla="*/ 585519 w 919613"/>
                  <a:gd name="connsiteY1980" fmla="*/ 1097157 h 1241733"/>
                  <a:gd name="connsiteX1981" fmla="*/ 593756 w 919613"/>
                  <a:gd name="connsiteY1981" fmla="*/ 1103153 h 1241733"/>
                  <a:gd name="connsiteX1982" fmla="*/ 632927 w 919613"/>
                  <a:gd name="connsiteY1982" fmla="*/ 1129491 h 1241733"/>
                  <a:gd name="connsiteX1983" fmla="*/ 648393 w 919613"/>
                  <a:gd name="connsiteY1983" fmla="*/ 1140250 h 1241733"/>
                  <a:gd name="connsiteX1984" fmla="*/ 648561 w 919613"/>
                  <a:gd name="connsiteY1984" fmla="*/ 1140082 h 1241733"/>
                  <a:gd name="connsiteX1985" fmla="*/ 650242 w 919613"/>
                  <a:gd name="connsiteY1985" fmla="*/ 1138401 h 1241733"/>
                  <a:gd name="connsiteX1986" fmla="*/ 650915 w 919613"/>
                  <a:gd name="connsiteY1986" fmla="*/ 1137000 h 1241733"/>
                  <a:gd name="connsiteX1987" fmla="*/ 651307 w 919613"/>
                  <a:gd name="connsiteY1987" fmla="*/ 1136271 h 1241733"/>
                  <a:gd name="connsiteX1988" fmla="*/ 651979 w 919613"/>
                  <a:gd name="connsiteY1988" fmla="*/ 1133301 h 1241733"/>
                  <a:gd name="connsiteX1989" fmla="*/ 651979 w 919613"/>
                  <a:gd name="connsiteY1989" fmla="*/ 1129435 h 1241733"/>
                  <a:gd name="connsiteX1990" fmla="*/ 653604 w 919613"/>
                  <a:gd name="connsiteY1990" fmla="*/ 1123887 h 1241733"/>
                  <a:gd name="connsiteX1991" fmla="*/ 653716 w 919613"/>
                  <a:gd name="connsiteY1991" fmla="*/ 1123327 h 1241733"/>
                  <a:gd name="connsiteX1992" fmla="*/ 656406 w 919613"/>
                  <a:gd name="connsiteY1992" fmla="*/ 1118507 h 1241733"/>
                  <a:gd name="connsiteX1993" fmla="*/ 657303 w 919613"/>
                  <a:gd name="connsiteY1993" fmla="*/ 1117611 h 1241733"/>
                  <a:gd name="connsiteX1994" fmla="*/ 662066 w 919613"/>
                  <a:gd name="connsiteY1994" fmla="*/ 1111503 h 1241733"/>
                  <a:gd name="connsiteX1995" fmla="*/ 664420 w 919613"/>
                  <a:gd name="connsiteY1995" fmla="*/ 1109373 h 1241733"/>
                  <a:gd name="connsiteX1996" fmla="*/ 666045 w 919613"/>
                  <a:gd name="connsiteY1996" fmla="*/ 1108309 h 1241733"/>
                  <a:gd name="connsiteX1997" fmla="*/ 666269 w 919613"/>
                  <a:gd name="connsiteY1997" fmla="*/ 1107692 h 1241733"/>
                  <a:gd name="connsiteX1998" fmla="*/ 667053 w 919613"/>
                  <a:gd name="connsiteY1998" fmla="*/ 1106179 h 1241733"/>
                  <a:gd name="connsiteX1999" fmla="*/ 667950 w 919613"/>
                  <a:gd name="connsiteY1999" fmla="*/ 1096541 h 1241733"/>
                  <a:gd name="connsiteX2000" fmla="*/ 676580 w 919613"/>
                  <a:gd name="connsiteY2000" fmla="*/ 1091890 h 1241733"/>
                  <a:gd name="connsiteX2001" fmla="*/ 677308 w 919613"/>
                  <a:gd name="connsiteY2001" fmla="*/ 1091890 h 1241733"/>
                  <a:gd name="connsiteX2002" fmla="*/ 683024 w 919613"/>
                  <a:gd name="connsiteY2002" fmla="*/ 1093627 h 1241733"/>
                  <a:gd name="connsiteX2003" fmla="*/ 685153 w 919613"/>
                  <a:gd name="connsiteY2003" fmla="*/ 1095084 h 1241733"/>
                  <a:gd name="connsiteX2004" fmla="*/ 689076 w 919613"/>
                  <a:gd name="connsiteY2004" fmla="*/ 1100071 h 1241733"/>
                  <a:gd name="connsiteX2005" fmla="*/ 691205 w 919613"/>
                  <a:gd name="connsiteY2005" fmla="*/ 1105787 h 1241733"/>
                  <a:gd name="connsiteX2006" fmla="*/ 691766 w 919613"/>
                  <a:gd name="connsiteY2006" fmla="*/ 1107972 h 1241733"/>
                  <a:gd name="connsiteX2007" fmla="*/ 694007 w 919613"/>
                  <a:gd name="connsiteY2007" fmla="*/ 1110550 h 1241733"/>
                  <a:gd name="connsiteX2008" fmla="*/ 696137 w 919613"/>
                  <a:gd name="connsiteY2008" fmla="*/ 1114137 h 1241733"/>
                  <a:gd name="connsiteX2009" fmla="*/ 697201 w 919613"/>
                  <a:gd name="connsiteY2009" fmla="*/ 1116490 h 1241733"/>
                  <a:gd name="connsiteX2010" fmla="*/ 698714 w 919613"/>
                  <a:gd name="connsiteY2010" fmla="*/ 1121589 h 1241733"/>
                  <a:gd name="connsiteX2011" fmla="*/ 701628 w 919613"/>
                  <a:gd name="connsiteY2011" fmla="*/ 1124952 h 1241733"/>
                  <a:gd name="connsiteX2012" fmla="*/ 702917 w 919613"/>
                  <a:gd name="connsiteY2012" fmla="*/ 1126857 h 1241733"/>
                  <a:gd name="connsiteX2013" fmla="*/ 703814 w 919613"/>
                  <a:gd name="connsiteY2013" fmla="*/ 1127417 h 1241733"/>
                  <a:gd name="connsiteX2014" fmla="*/ 705943 w 919613"/>
                  <a:gd name="connsiteY2014" fmla="*/ 1128874 h 1241733"/>
                  <a:gd name="connsiteX2015" fmla="*/ 710538 w 919613"/>
                  <a:gd name="connsiteY2015" fmla="*/ 1137448 h 1241733"/>
                  <a:gd name="connsiteX2016" fmla="*/ 710706 w 919613"/>
                  <a:gd name="connsiteY2016" fmla="*/ 1138513 h 1241733"/>
                  <a:gd name="connsiteX2017" fmla="*/ 714125 w 919613"/>
                  <a:gd name="connsiteY2017" fmla="*/ 1142940 h 1241733"/>
                  <a:gd name="connsiteX2018" fmla="*/ 715582 w 919613"/>
                  <a:gd name="connsiteY2018" fmla="*/ 1146526 h 1241733"/>
                  <a:gd name="connsiteX2019" fmla="*/ 716310 w 919613"/>
                  <a:gd name="connsiteY2019" fmla="*/ 1149664 h 1241733"/>
                  <a:gd name="connsiteX2020" fmla="*/ 718439 w 919613"/>
                  <a:gd name="connsiteY2020" fmla="*/ 1152970 h 1241733"/>
                  <a:gd name="connsiteX2021" fmla="*/ 720233 w 919613"/>
                  <a:gd name="connsiteY2021" fmla="*/ 1157229 h 1241733"/>
                  <a:gd name="connsiteX2022" fmla="*/ 721185 w 919613"/>
                  <a:gd name="connsiteY2022" fmla="*/ 1163561 h 1241733"/>
                  <a:gd name="connsiteX2023" fmla="*/ 720849 w 919613"/>
                  <a:gd name="connsiteY2023" fmla="*/ 1165523 h 1241733"/>
                  <a:gd name="connsiteX2024" fmla="*/ 722306 w 919613"/>
                  <a:gd name="connsiteY2024" fmla="*/ 1170398 h 1241733"/>
                  <a:gd name="connsiteX2025" fmla="*/ 722754 w 919613"/>
                  <a:gd name="connsiteY2025" fmla="*/ 1173368 h 1241733"/>
                  <a:gd name="connsiteX2026" fmla="*/ 722754 w 919613"/>
                  <a:gd name="connsiteY2026" fmla="*/ 1174545 h 1241733"/>
                  <a:gd name="connsiteX2027" fmla="*/ 723091 w 919613"/>
                  <a:gd name="connsiteY2027" fmla="*/ 1175161 h 1241733"/>
                  <a:gd name="connsiteX2028" fmla="*/ 725500 w 919613"/>
                  <a:gd name="connsiteY2028" fmla="*/ 1177571 h 1241733"/>
                  <a:gd name="connsiteX2029" fmla="*/ 727461 w 919613"/>
                  <a:gd name="connsiteY2029" fmla="*/ 1180261 h 1241733"/>
                  <a:gd name="connsiteX2030" fmla="*/ 728190 w 919613"/>
                  <a:gd name="connsiteY2030" fmla="*/ 1181718 h 1241733"/>
                  <a:gd name="connsiteX2031" fmla="*/ 729199 w 919613"/>
                  <a:gd name="connsiteY2031" fmla="*/ 1184856 h 1241733"/>
                  <a:gd name="connsiteX2032" fmla="*/ 729647 w 919613"/>
                  <a:gd name="connsiteY2032" fmla="*/ 1187826 h 1241733"/>
                  <a:gd name="connsiteX2033" fmla="*/ 736652 w 919613"/>
                  <a:gd name="connsiteY2033" fmla="*/ 1193093 h 1241733"/>
                  <a:gd name="connsiteX2034" fmla="*/ 737772 w 919613"/>
                  <a:gd name="connsiteY2034" fmla="*/ 1194046 h 1241733"/>
                  <a:gd name="connsiteX2035" fmla="*/ 738501 w 919613"/>
                  <a:gd name="connsiteY2035" fmla="*/ 1194774 h 1241733"/>
                  <a:gd name="connsiteX2036" fmla="*/ 740406 w 919613"/>
                  <a:gd name="connsiteY2036" fmla="*/ 1197464 h 1241733"/>
                  <a:gd name="connsiteX2037" fmla="*/ 741135 w 919613"/>
                  <a:gd name="connsiteY2037" fmla="*/ 1198921 h 1241733"/>
                  <a:gd name="connsiteX2038" fmla="*/ 741863 w 919613"/>
                  <a:gd name="connsiteY2038" fmla="*/ 1200714 h 1241733"/>
                  <a:gd name="connsiteX2039" fmla="*/ 742031 w 919613"/>
                  <a:gd name="connsiteY2039" fmla="*/ 1201274 h 1241733"/>
                  <a:gd name="connsiteX2040" fmla="*/ 744777 w 919613"/>
                  <a:gd name="connsiteY2040" fmla="*/ 1204693 h 1241733"/>
                  <a:gd name="connsiteX2041" fmla="*/ 745505 w 919613"/>
                  <a:gd name="connsiteY2041" fmla="*/ 1206150 h 1241733"/>
                  <a:gd name="connsiteX2042" fmla="*/ 746570 w 919613"/>
                  <a:gd name="connsiteY2042" fmla="*/ 1210745 h 1241733"/>
                  <a:gd name="connsiteX2043" fmla="*/ 746570 w 919613"/>
                  <a:gd name="connsiteY2043" fmla="*/ 1210913 h 1241733"/>
                  <a:gd name="connsiteX2044" fmla="*/ 747187 w 919613"/>
                  <a:gd name="connsiteY2044" fmla="*/ 1211810 h 1241733"/>
                  <a:gd name="connsiteX2045" fmla="*/ 57592 w 919613"/>
                  <a:gd name="connsiteY2045" fmla="*/ 214906 h 1241733"/>
                  <a:gd name="connsiteX2046" fmla="*/ 57592 w 919613"/>
                  <a:gd name="connsiteY2046" fmla="*/ 214906 h 1241733"/>
                  <a:gd name="connsiteX2047" fmla="*/ 57592 w 919613"/>
                  <a:gd name="connsiteY2047" fmla="*/ 214906 h 1241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</a:cxnLst>
                <a:rect l="l" t="t" r="r" b="b"/>
                <a:pathLst>
                  <a:path w="919613" h="1241733">
                    <a:moveTo>
                      <a:pt x="761924" y="1241733"/>
                    </a:moveTo>
                    <a:lnTo>
                      <a:pt x="760467" y="1241733"/>
                    </a:lnTo>
                    <a:cubicBezTo>
                      <a:pt x="756825" y="1241733"/>
                      <a:pt x="753407" y="1239772"/>
                      <a:pt x="751558" y="1236690"/>
                    </a:cubicBezTo>
                    <a:lnTo>
                      <a:pt x="751277" y="1236634"/>
                    </a:lnTo>
                    <a:cubicBezTo>
                      <a:pt x="750493" y="1236522"/>
                      <a:pt x="749708" y="1236354"/>
                      <a:pt x="748924" y="1236074"/>
                    </a:cubicBezTo>
                    <a:lnTo>
                      <a:pt x="743208" y="1233944"/>
                    </a:lnTo>
                    <a:cubicBezTo>
                      <a:pt x="741807" y="1233440"/>
                      <a:pt x="740574" y="1232599"/>
                      <a:pt x="739510" y="1231591"/>
                    </a:cubicBezTo>
                    <a:lnTo>
                      <a:pt x="738557" y="1230638"/>
                    </a:lnTo>
                    <a:lnTo>
                      <a:pt x="735755" y="1229237"/>
                    </a:lnTo>
                    <a:cubicBezTo>
                      <a:pt x="734298" y="1228509"/>
                      <a:pt x="733065" y="1227500"/>
                      <a:pt x="732113" y="1226211"/>
                    </a:cubicBezTo>
                    <a:lnTo>
                      <a:pt x="727798" y="1220495"/>
                    </a:lnTo>
                    <a:cubicBezTo>
                      <a:pt x="726789" y="1219094"/>
                      <a:pt x="726117" y="1217525"/>
                      <a:pt x="725836" y="1215788"/>
                    </a:cubicBezTo>
                    <a:cubicBezTo>
                      <a:pt x="724660" y="1214555"/>
                      <a:pt x="723707" y="1213042"/>
                      <a:pt x="723259" y="1211361"/>
                    </a:cubicBezTo>
                    <a:lnTo>
                      <a:pt x="722362" y="1208335"/>
                    </a:lnTo>
                    <a:lnTo>
                      <a:pt x="715469" y="1203180"/>
                    </a:lnTo>
                    <a:cubicBezTo>
                      <a:pt x="715077" y="1202900"/>
                      <a:pt x="714685" y="1202563"/>
                      <a:pt x="714349" y="1202227"/>
                    </a:cubicBezTo>
                    <a:lnTo>
                      <a:pt x="712892" y="1200770"/>
                    </a:lnTo>
                    <a:cubicBezTo>
                      <a:pt x="711771" y="1199649"/>
                      <a:pt x="710874" y="1198248"/>
                      <a:pt x="710370" y="1196735"/>
                    </a:cubicBezTo>
                    <a:lnTo>
                      <a:pt x="709642" y="1194606"/>
                    </a:lnTo>
                    <a:cubicBezTo>
                      <a:pt x="709417" y="1194046"/>
                      <a:pt x="709305" y="1193429"/>
                      <a:pt x="709193" y="1192813"/>
                    </a:cubicBezTo>
                    <a:lnTo>
                      <a:pt x="708857" y="1190347"/>
                    </a:lnTo>
                    <a:lnTo>
                      <a:pt x="707120" y="1188610"/>
                    </a:lnTo>
                    <a:cubicBezTo>
                      <a:pt x="706335" y="1187826"/>
                      <a:pt x="705663" y="1186929"/>
                      <a:pt x="705159" y="1185920"/>
                    </a:cubicBezTo>
                    <a:lnTo>
                      <a:pt x="703029" y="1181605"/>
                    </a:lnTo>
                    <a:cubicBezTo>
                      <a:pt x="702301" y="1180148"/>
                      <a:pt x="701964" y="1178579"/>
                      <a:pt x="701964" y="1177010"/>
                    </a:cubicBezTo>
                    <a:lnTo>
                      <a:pt x="701964" y="1174937"/>
                    </a:lnTo>
                    <a:lnTo>
                      <a:pt x="700227" y="1169221"/>
                    </a:lnTo>
                    <a:cubicBezTo>
                      <a:pt x="699779" y="1167708"/>
                      <a:pt x="699667" y="1166083"/>
                      <a:pt x="699947" y="1164570"/>
                    </a:cubicBezTo>
                    <a:lnTo>
                      <a:pt x="700115" y="1163449"/>
                    </a:lnTo>
                    <a:lnTo>
                      <a:pt x="699611" y="1163057"/>
                    </a:lnTo>
                    <a:cubicBezTo>
                      <a:pt x="697033" y="1161096"/>
                      <a:pt x="695464" y="1158070"/>
                      <a:pt x="695464" y="1154764"/>
                    </a:cubicBezTo>
                    <a:lnTo>
                      <a:pt x="695296" y="1152970"/>
                    </a:lnTo>
                    <a:cubicBezTo>
                      <a:pt x="694007" y="1152018"/>
                      <a:pt x="692942" y="1150729"/>
                      <a:pt x="692270" y="1149328"/>
                    </a:cubicBezTo>
                    <a:lnTo>
                      <a:pt x="691542" y="1147871"/>
                    </a:lnTo>
                    <a:cubicBezTo>
                      <a:pt x="691205" y="1147199"/>
                      <a:pt x="690925" y="1146526"/>
                      <a:pt x="690757" y="1145798"/>
                    </a:cubicBezTo>
                    <a:lnTo>
                      <a:pt x="690589" y="1145069"/>
                    </a:lnTo>
                    <a:cubicBezTo>
                      <a:pt x="688852" y="1144060"/>
                      <a:pt x="687451" y="1142603"/>
                      <a:pt x="686554" y="1140754"/>
                    </a:cubicBezTo>
                    <a:lnTo>
                      <a:pt x="684985" y="1137560"/>
                    </a:lnTo>
                    <a:lnTo>
                      <a:pt x="681511" y="1133525"/>
                    </a:lnTo>
                    <a:cubicBezTo>
                      <a:pt x="680558" y="1132405"/>
                      <a:pt x="679886" y="1131172"/>
                      <a:pt x="679438" y="1129771"/>
                    </a:cubicBezTo>
                    <a:lnTo>
                      <a:pt x="678093" y="1125176"/>
                    </a:lnTo>
                    <a:lnTo>
                      <a:pt x="677028" y="1125848"/>
                    </a:lnTo>
                    <a:lnTo>
                      <a:pt x="673217" y="1130780"/>
                    </a:lnTo>
                    <a:cubicBezTo>
                      <a:pt x="673105" y="1130948"/>
                      <a:pt x="672993" y="1131060"/>
                      <a:pt x="672881" y="1131228"/>
                    </a:cubicBezTo>
                    <a:lnTo>
                      <a:pt x="672825" y="1131396"/>
                    </a:lnTo>
                    <a:cubicBezTo>
                      <a:pt x="672713" y="1131844"/>
                      <a:pt x="672601" y="1132293"/>
                      <a:pt x="672433" y="1132685"/>
                    </a:cubicBezTo>
                    <a:lnTo>
                      <a:pt x="672433" y="1134646"/>
                    </a:lnTo>
                    <a:cubicBezTo>
                      <a:pt x="672433" y="1135375"/>
                      <a:pt x="672377" y="1136159"/>
                      <a:pt x="672209" y="1136888"/>
                    </a:cubicBezTo>
                    <a:lnTo>
                      <a:pt x="670752" y="1143332"/>
                    </a:lnTo>
                    <a:cubicBezTo>
                      <a:pt x="670359" y="1145013"/>
                      <a:pt x="669575" y="1146582"/>
                      <a:pt x="668454" y="1147871"/>
                    </a:cubicBezTo>
                    <a:lnTo>
                      <a:pt x="667726" y="1149328"/>
                    </a:lnTo>
                    <a:cubicBezTo>
                      <a:pt x="667558" y="1149608"/>
                      <a:pt x="667446" y="1149888"/>
                      <a:pt x="667221" y="1150169"/>
                    </a:cubicBezTo>
                    <a:cubicBezTo>
                      <a:pt x="667614" y="1152690"/>
                      <a:pt x="667109" y="1155380"/>
                      <a:pt x="665596" y="1157621"/>
                    </a:cubicBezTo>
                    <a:lnTo>
                      <a:pt x="664139" y="1159751"/>
                    </a:lnTo>
                    <a:cubicBezTo>
                      <a:pt x="663747" y="1160311"/>
                      <a:pt x="663355" y="1160816"/>
                      <a:pt x="662850" y="1161320"/>
                    </a:cubicBezTo>
                    <a:lnTo>
                      <a:pt x="661394" y="1162777"/>
                    </a:lnTo>
                    <a:cubicBezTo>
                      <a:pt x="660273" y="1163898"/>
                      <a:pt x="658872" y="1164794"/>
                      <a:pt x="657359" y="1165298"/>
                    </a:cubicBezTo>
                    <a:lnTo>
                      <a:pt x="655229" y="1166027"/>
                    </a:lnTo>
                    <a:cubicBezTo>
                      <a:pt x="652035" y="1167092"/>
                      <a:pt x="648449" y="1166531"/>
                      <a:pt x="645759" y="1164514"/>
                    </a:cubicBezTo>
                    <a:lnTo>
                      <a:pt x="637129" y="1158070"/>
                    </a:lnTo>
                    <a:lnTo>
                      <a:pt x="620935" y="1146806"/>
                    </a:lnTo>
                    <a:lnTo>
                      <a:pt x="581596" y="1120357"/>
                    </a:lnTo>
                    <a:lnTo>
                      <a:pt x="573415" y="1114417"/>
                    </a:lnTo>
                    <a:lnTo>
                      <a:pt x="565962" y="1109429"/>
                    </a:lnTo>
                    <a:lnTo>
                      <a:pt x="565850" y="1109597"/>
                    </a:lnTo>
                    <a:cubicBezTo>
                      <a:pt x="565458" y="1110158"/>
                      <a:pt x="565065" y="1110662"/>
                      <a:pt x="564561" y="1111167"/>
                    </a:cubicBezTo>
                    <a:lnTo>
                      <a:pt x="563384" y="1112511"/>
                    </a:lnTo>
                    <a:lnTo>
                      <a:pt x="563272" y="1113072"/>
                    </a:lnTo>
                    <a:lnTo>
                      <a:pt x="563272" y="1115369"/>
                    </a:lnTo>
                    <a:cubicBezTo>
                      <a:pt x="563272" y="1116490"/>
                      <a:pt x="563104" y="1117555"/>
                      <a:pt x="562768" y="1118619"/>
                    </a:cubicBezTo>
                    <a:lnTo>
                      <a:pt x="562039" y="1120749"/>
                    </a:lnTo>
                    <a:cubicBezTo>
                      <a:pt x="561927" y="1121141"/>
                      <a:pt x="561759" y="1121477"/>
                      <a:pt x="561591" y="1121814"/>
                    </a:cubicBezTo>
                    <a:cubicBezTo>
                      <a:pt x="561199" y="1123719"/>
                      <a:pt x="560190" y="1125512"/>
                      <a:pt x="558789" y="1126913"/>
                    </a:cubicBezTo>
                    <a:lnTo>
                      <a:pt x="556660" y="1129042"/>
                    </a:lnTo>
                    <a:cubicBezTo>
                      <a:pt x="556155" y="1129547"/>
                      <a:pt x="555651" y="1129939"/>
                      <a:pt x="555091" y="1130331"/>
                    </a:cubicBezTo>
                    <a:lnTo>
                      <a:pt x="552961" y="1131788"/>
                    </a:lnTo>
                    <a:cubicBezTo>
                      <a:pt x="552289" y="1132237"/>
                      <a:pt x="551560" y="1132629"/>
                      <a:pt x="550776" y="1132909"/>
                    </a:cubicBezTo>
                    <a:lnTo>
                      <a:pt x="548983" y="1135038"/>
                    </a:lnTo>
                    <a:lnTo>
                      <a:pt x="548142" y="1137112"/>
                    </a:lnTo>
                    <a:cubicBezTo>
                      <a:pt x="546573" y="1141034"/>
                      <a:pt x="542763" y="1143612"/>
                      <a:pt x="538560" y="1143612"/>
                    </a:cubicBezTo>
                    <a:lnTo>
                      <a:pt x="533965" y="1143780"/>
                    </a:lnTo>
                    <a:cubicBezTo>
                      <a:pt x="532900" y="1144116"/>
                      <a:pt x="531779" y="1144341"/>
                      <a:pt x="530659" y="1144341"/>
                    </a:cubicBezTo>
                    <a:lnTo>
                      <a:pt x="529089" y="1144341"/>
                    </a:lnTo>
                    <a:lnTo>
                      <a:pt x="526456" y="1145854"/>
                    </a:lnTo>
                    <a:cubicBezTo>
                      <a:pt x="525391" y="1146470"/>
                      <a:pt x="524214" y="1146862"/>
                      <a:pt x="523037" y="1147086"/>
                    </a:cubicBezTo>
                    <a:lnTo>
                      <a:pt x="517546" y="1147983"/>
                    </a:lnTo>
                    <a:cubicBezTo>
                      <a:pt x="516425" y="1148823"/>
                      <a:pt x="515192" y="1149440"/>
                      <a:pt x="513847" y="1149776"/>
                    </a:cubicBezTo>
                    <a:lnTo>
                      <a:pt x="510989" y="1150505"/>
                    </a:lnTo>
                    <a:cubicBezTo>
                      <a:pt x="509588" y="1150841"/>
                      <a:pt x="508132" y="1150897"/>
                      <a:pt x="506675" y="1150673"/>
                    </a:cubicBezTo>
                    <a:cubicBezTo>
                      <a:pt x="506058" y="1150785"/>
                      <a:pt x="505498" y="1150841"/>
                      <a:pt x="504881" y="1150841"/>
                    </a:cubicBezTo>
                    <a:lnTo>
                      <a:pt x="503424" y="1150841"/>
                    </a:lnTo>
                    <a:cubicBezTo>
                      <a:pt x="502696" y="1150841"/>
                      <a:pt x="501967" y="1150785"/>
                      <a:pt x="501295" y="1150617"/>
                    </a:cubicBezTo>
                    <a:cubicBezTo>
                      <a:pt x="500566" y="1150785"/>
                      <a:pt x="499894" y="1150841"/>
                      <a:pt x="499166" y="1150841"/>
                    </a:cubicBezTo>
                    <a:lnTo>
                      <a:pt x="497709" y="1150841"/>
                    </a:lnTo>
                    <a:cubicBezTo>
                      <a:pt x="496868" y="1150841"/>
                      <a:pt x="496027" y="1150729"/>
                      <a:pt x="495187" y="1150505"/>
                    </a:cubicBezTo>
                    <a:lnTo>
                      <a:pt x="494402" y="1150337"/>
                    </a:lnTo>
                    <a:cubicBezTo>
                      <a:pt x="493450" y="1150617"/>
                      <a:pt x="492497" y="1150785"/>
                      <a:pt x="491488" y="1150841"/>
                    </a:cubicBezTo>
                    <a:lnTo>
                      <a:pt x="489471" y="1151513"/>
                    </a:lnTo>
                    <a:lnTo>
                      <a:pt x="487510" y="1152466"/>
                    </a:lnTo>
                    <a:lnTo>
                      <a:pt x="482747" y="1155212"/>
                    </a:lnTo>
                    <a:cubicBezTo>
                      <a:pt x="479945" y="1156781"/>
                      <a:pt x="476639" y="1157005"/>
                      <a:pt x="473669" y="1155772"/>
                    </a:cubicBezTo>
                    <a:cubicBezTo>
                      <a:pt x="471819" y="1155940"/>
                      <a:pt x="469970" y="1155660"/>
                      <a:pt x="468289" y="1154876"/>
                    </a:cubicBezTo>
                    <a:lnTo>
                      <a:pt x="467841" y="1154932"/>
                    </a:lnTo>
                    <a:cubicBezTo>
                      <a:pt x="466608" y="1155156"/>
                      <a:pt x="465319" y="1155100"/>
                      <a:pt x="464142" y="1154876"/>
                    </a:cubicBezTo>
                    <a:lnTo>
                      <a:pt x="463246" y="1154708"/>
                    </a:lnTo>
                    <a:cubicBezTo>
                      <a:pt x="461508" y="1155212"/>
                      <a:pt x="459715" y="1155212"/>
                      <a:pt x="457922" y="1154764"/>
                    </a:cubicBezTo>
                    <a:lnTo>
                      <a:pt x="456297" y="1154371"/>
                    </a:lnTo>
                    <a:lnTo>
                      <a:pt x="452543" y="1154371"/>
                    </a:lnTo>
                    <a:cubicBezTo>
                      <a:pt x="451030" y="1154371"/>
                      <a:pt x="449573" y="1154035"/>
                      <a:pt x="448228" y="1153419"/>
                    </a:cubicBezTo>
                    <a:cubicBezTo>
                      <a:pt x="447163" y="1153643"/>
                      <a:pt x="446042" y="1153699"/>
                      <a:pt x="444921" y="1153587"/>
                    </a:cubicBezTo>
                    <a:lnTo>
                      <a:pt x="347248" y="1142603"/>
                    </a:lnTo>
                    <a:cubicBezTo>
                      <a:pt x="346240" y="1143444"/>
                      <a:pt x="345119" y="1144116"/>
                      <a:pt x="343830" y="1144509"/>
                    </a:cubicBezTo>
                    <a:lnTo>
                      <a:pt x="336769" y="1147086"/>
                    </a:lnTo>
                    <a:lnTo>
                      <a:pt x="332959" y="1148992"/>
                    </a:lnTo>
                    <a:cubicBezTo>
                      <a:pt x="332511" y="1149216"/>
                      <a:pt x="332062" y="1149384"/>
                      <a:pt x="331614" y="1149552"/>
                    </a:cubicBezTo>
                    <a:lnTo>
                      <a:pt x="328028" y="1150785"/>
                    </a:lnTo>
                    <a:lnTo>
                      <a:pt x="314299" y="1157621"/>
                    </a:lnTo>
                    <a:cubicBezTo>
                      <a:pt x="313066" y="1158238"/>
                      <a:pt x="311721" y="1158574"/>
                      <a:pt x="310376" y="1158686"/>
                    </a:cubicBezTo>
                    <a:lnTo>
                      <a:pt x="299617" y="1159415"/>
                    </a:lnTo>
                    <a:cubicBezTo>
                      <a:pt x="299393" y="1159415"/>
                      <a:pt x="299168" y="1159415"/>
                      <a:pt x="298944" y="1159415"/>
                    </a:cubicBezTo>
                    <a:lnTo>
                      <a:pt x="293060" y="1159415"/>
                    </a:lnTo>
                    <a:lnTo>
                      <a:pt x="285663" y="1161264"/>
                    </a:lnTo>
                    <a:cubicBezTo>
                      <a:pt x="284879" y="1161432"/>
                      <a:pt x="284150" y="1161544"/>
                      <a:pt x="283366" y="1161544"/>
                    </a:cubicBezTo>
                    <a:cubicBezTo>
                      <a:pt x="281349" y="1162328"/>
                      <a:pt x="279051" y="1162497"/>
                      <a:pt x="276866" y="1161880"/>
                    </a:cubicBezTo>
                    <a:lnTo>
                      <a:pt x="276361" y="1161992"/>
                    </a:lnTo>
                    <a:lnTo>
                      <a:pt x="272831" y="1163169"/>
                    </a:lnTo>
                    <a:cubicBezTo>
                      <a:pt x="272551" y="1163225"/>
                      <a:pt x="272327" y="1163337"/>
                      <a:pt x="272046" y="1163393"/>
                    </a:cubicBezTo>
                    <a:lnTo>
                      <a:pt x="269020" y="1163898"/>
                    </a:lnTo>
                    <a:cubicBezTo>
                      <a:pt x="267675" y="1164234"/>
                      <a:pt x="266275" y="1164290"/>
                      <a:pt x="264930" y="1164066"/>
                    </a:cubicBezTo>
                    <a:lnTo>
                      <a:pt x="260110" y="1163337"/>
                    </a:lnTo>
                    <a:cubicBezTo>
                      <a:pt x="258710" y="1165018"/>
                      <a:pt x="256804" y="1166251"/>
                      <a:pt x="254675" y="1166755"/>
                    </a:cubicBezTo>
                    <a:lnTo>
                      <a:pt x="251817" y="1167484"/>
                    </a:lnTo>
                    <a:cubicBezTo>
                      <a:pt x="248679" y="1168268"/>
                      <a:pt x="245373" y="1167540"/>
                      <a:pt x="242851" y="1165523"/>
                    </a:cubicBezTo>
                    <a:lnTo>
                      <a:pt x="240722" y="1163786"/>
                    </a:lnTo>
                    <a:lnTo>
                      <a:pt x="238144" y="1162945"/>
                    </a:lnTo>
                    <a:cubicBezTo>
                      <a:pt x="236799" y="1162497"/>
                      <a:pt x="235510" y="1161768"/>
                      <a:pt x="234445" y="1160759"/>
                    </a:cubicBezTo>
                    <a:lnTo>
                      <a:pt x="227329" y="1154595"/>
                    </a:lnTo>
                    <a:lnTo>
                      <a:pt x="222061" y="1154147"/>
                    </a:lnTo>
                    <a:cubicBezTo>
                      <a:pt x="220212" y="1154147"/>
                      <a:pt x="218363" y="1153643"/>
                      <a:pt x="216738" y="1152690"/>
                    </a:cubicBezTo>
                    <a:lnTo>
                      <a:pt x="214160" y="1151457"/>
                    </a:lnTo>
                    <a:lnTo>
                      <a:pt x="211526" y="1151906"/>
                    </a:lnTo>
                    <a:cubicBezTo>
                      <a:pt x="211190" y="1151962"/>
                      <a:pt x="210910" y="1152018"/>
                      <a:pt x="210573" y="1152018"/>
                    </a:cubicBezTo>
                    <a:lnTo>
                      <a:pt x="200543" y="1152746"/>
                    </a:lnTo>
                    <a:cubicBezTo>
                      <a:pt x="197629" y="1152970"/>
                      <a:pt x="194883" y="1151962"/>
                      <a:pt x="192754" y="1150000"/>
                    </a:cubicBezTo>
                    <a:cubicBezTo>
                      <a:pt x="190680" y="1148039"/>
                      <a:pt x="189447" y="1145293"/>
                      <a:pt x="189447" y="1142435"/>
                    </a:cubicBezTo>
                    <a:lnTo>
                      <a:pt x="189447" y="1140530"/>
                    </a:lnTo>
                    <a:lnTo>
                      <a:pt x="188551" y="1137784"/>
                    </a:lnTo>
                    <a:cubicBezTo>
                      <a:pt x="187822" y="1135655"/>
                      <a:pt x="187822" y="1133357"/>
                      <a:pt x="188551" y="1131284"/>
                    </a:cubicBezTo>
                    <a:lnTo>
                      <a:pt x="189279" y="1129155"/>
                    </a:lnTo>
                    <a:cubicBezTo>
                      <a:pt x="189616" y="1128090"/>
                      <a:pt x="190176" y="1127081"/>
                      <a:pt x="190848" y="1126185"/>
                    </a:cubicBezTo>
                    <a:lnTo>
                      <a:pt x="190848" y="1126072"/>
                    </a:lnTo>
                    <a:cubicBezTo>
                      <a:pt x="190624" y="1125512"/>
                      <a:pt x="190512" y="1125008"/>
                      <a:pt x="190400" y="1124447"/>
                    </a:cubicBezTo>
                    <a:lnTo>
                      <a:pt x="189672" y="1120861"/>
                    </a:lnTo>
                    <a:cubicBezTo>
                      <a:pt x="189560" y="1120189"/>
                      <a:pt x="189447" y="1119516"/>
                      <a:pt x="189447" y="1118844"/>
                    </a:cubicBezTo>
                    <a:lnTo>
                      <a:pt x="189447" y="1116714"/>
                    </a:lnTo>
                    <a:cubicBezTo>
                      <a:pt x="189447" y="1113968"/>
                      <a:pt x="190512" y="1111335"/>
                      <a:pt x="192473" y="1109373"/>
                    </a:cubicBezTo>
                    <a:lnTo>
                      <a:pt x="193034" y="1108813"/>
                    </a:lnTo>
                    <a:lnTo>
                      <a:pt x="203513" y="1091217"/>
                    </a:lnTo>
                    <a:lnTo>
                      <a:pt x="205362" y="1087575"/>
                    </a:lnTo>
                    <a:lnTo>
                      <a:pt x="206763" y="1083372"/>
                    </a:lnTo>
                    <a:cubicBezTo>
                      <a:pt x="206763" y="1082756"/>
                      <a:pt x="206819" y="1082195"/>
                      <a:pt x="206987" y="1081579"/>
                    </a:cubicBezTo>
                    <a:lnTo>
                      <a:pt x="207435" y="1079393"/>
                    </a:lnTo>
                    <a:lnTo>
                      <a:pt x="206987" y="1072949"/>
                    </a:lnTo>
                    <a:cubicBezTo>
                      <a:pt x="205474" y="1071100"/>
                      <a:pt x="204634" y="1068802"/>
                      <a:pt x="204634" y="1066393"/>
                    </a:cubicBezTo>
                    <a:lnTo>
                      <a:pt x="204634" y="1064936"/>
                    </a:lnTo>
                    <a:cubicBezTo>
                      <a:pt x="204634" y="1063983"/>
                      <a:pt x="204746" y="1063030"/>
                      <a:pt x="205026" y="1062078"/>
                    </a:cubicBezTo>
                    <a:lnTo>
                      <a:pt x="206483" y="1057035"/>
                    </a:lnTo>
                    <a:cubicBezTo>
                      <a:pt x="206651" y="1056418"/>
                      <a:pt x="206875" y="1055802"/>
                      <a:pt x="207155" y="1055241"/>
                    </a:cubicBezTo>
                    <a:lnTo>
                      <a:pt x="207884" y="1053784"/>
                    </a:lnTo>
                    <a:cubicBezTo>
                      <a:pt x="208388" y="1052776"/>
                      <a:pt x="209060" y="1051879"/>
                      <a:pt x="209845" y="1051095"/>
                    </a:cubicBezTo>
                    <a:lnTo>
                      <a:pt x="211302" y="1049638"/>
                    </a:lnTo>
                    <a:cubicBezTo>
                      <a:pt x="211470" y="1049469"/>
                      <a:pt x="211694" y="1049301"/>
                      <a:pt x="211862" y="1049077"/>
                    </a:cubicBezTo>
                    <a:lnTo>
                      <a:pt x="214888" y="1046499"/>
                    </a:lnTo>
                    <a:lnTo>
                      <a:pt x="216121" y="1043249"/>
                    </a:lnTo>
                    <a:cubicBezTo>
                      <a:pt x="216626" y="1041848"/>
                      <a:pt x="217466" y="1040615"/>
                      <a:pt x="218475" y="1039551"/>
                    </a:cubicBezTo>
                    <a:lnTo>
                      <a:pt x="219035" y="1038991"/>
                    </a:lnTo>
                    <a:cubicBezTo>
                      <a:pt x="219091" y="1038934"/>
                      <a:pt x="219147" y="1038878"/>
                      <a:pt x="219147" y="1038878"/>
                    </a:cubicBezTo>
                    <a:lnTo>
                      <a:pt x="221277" y="1036749"/>
                    </a:lnTo>
                    <a:lnTo>
                      <a:pt x="222173" y="1035460"/>
                    </a:lnTo>
                    <a:cubicBezTo>
                      <a:pt x="222341" y="1035236"/>
                      <a:pt x="222509" y="1034956"/>
                      <a:pt x="222678" y="1034732"/>
                    </a:cubicBezTo>
                    <a:lnTo>
                      <a:pt x="223798" y="1033331"/>
                    </a:lnTo>
                    <a:lnTo>
                      <a:pt x="224135" y="1031089"/>
                    </a:lnTo>
                    <a:cubicBezTo>
                      <a:pt x="224471" y="1028567"/>
                      <a:pt x="225760" y="1026270"/>
                      <a:pt x="227721" y="1024589"/>
                    </a:cubicBezTo>
                    <a:lnTo>
                      <a:pt x="229010" y="1023188"/>
                    </a:lnTo>
                    <a:cubicBezTo>
                      <a:pt x="229010" y="1020610"/>
                      <a:pt x="229962" y="1018089"/>
                      <a:pt x="231756" y="1016183"/>
                    </a:cubicBezTo>
                    <a:cubicBezTo>
                      <a:pt x="232428" y="1014278"/>
                      <a:pt x="233661" y="1012541"/>
                      <a:pt x="235286" y="1011308"/>
                    </a:cubicBezTo>
                    <a:lnTo>
                      <a:pt x="241058" y="1006993"/>
                    </a:lnTo>
                    <a:cubicBezTo>
                      <a:pt x="242010" y="1006265"/>
                      <a:pt x="243131" y="1005704"/>
                      <a:pt x="244308" y="1005368"/>
                    </a:cubicBezTo>
                    <a:cubicBezTo>
                      <a:pt x="244364" y="1005144"/>
                      <a:pt x="244420" y="1004864"/>
                      <a:pt x="244476" y="1004640"/>
                    </a:cubicBezTo>
                    <a:lnTo>
                      <a:pt x="246045" y="998812"/>
                    </a:lnTo>
                    <a:lnTo>
                      <a:pt x="245541" y="997579"/>
                    </a:lnTo>
                    <a:cubicBezTo>
                      <a:pt x="245317" y="997018"/>
                      <a:pt x="245149" y="996402"/>
                      <a:pt x="244980" y="995786"/>
                    </a:cubicBezTo>
                    <a:lnTo>
                      <a:pt x="244252" y="992199"/>
                    </a:lnTo>
                    <a:cubicBezTo>
                      <a:pt x="243916" y="990518"/>
                      <a:pt x="243972" y="988781"/>
                      <a:pt x="244476" y="987212"/>
                    </a:cubicBezTo>
                    <a:lnTo>
                      <a:pt x="229234" y="919967"/>
                    </a:lnTo>
                    <a:cubicBezTo>
                      <a:pt x="228561" y="917109"/>
                      <a:pt x="229178" y="914083"/>
                      <a:pt x="230859" y="911674"/>
                    </a:cubicBezTo>
                    <a:lnTo>
                      <a:pt x="263753" y="865387"/>
                    </a:lnTo>
                    <a:lnTo>
                      <a:pt x="259158" y="863650"/>
                    </a:lnTo>
                    <a:lnTo>
                      <a:pt x="254002" y="862361"/>
                    </a:lnTo>
                    <a:cubicBezTo>
                      <a:pt x="252209" y="861913"/>
                      <a:pt x="250528" y="860960"/>
                      <a:pt x="249183" y="859615"/>
                    </a:cubicBezTo>
                    <a:lnTo>
                      <a:pt x="248455" y="858887"/>
                    </a:lnTo>
                    <a:cubicBezTo>
                      <a:pt x="247950" y="858382"/>
                      <a:pt x="247558" y="857878"/>
                      <a:pt x="247166" y="857318"/>
                    </a:cubicBezTo>
                    <a:lnTo>
                      <a:pt x="242851" y="850873"/>
                    </a:lnTo>
                    <a:cubicBezTo>
                      <a:pt x="242627" y="850537"/>
                      <a:pt x="242403" y="850145"/>
                      <a:pt x="242179" y="849753"/>
                    </a:cubicBezTo>
                    <a:lnTo>
                      <a:pt x="241226" y="848127"/>
                    </a:lnTo>
                    <a:lnTo>
                      <a:pt x="240497" y="847399"/>
                    </a:lnTo>
                    <a:cubicBezTo>
                      <a:pt x="238536" y="845438"/>
                      <a:pt x="237471" y="842860"/>
                      <a:pt x="237471" y="840114"/>
                    </a:cubicBezTo>
                    <a:lnTo>
                      <a:pt x="237471" y="837985"/>
                    </a:lnTo>
                    <a:cubicBezTo>
                      <a:pt x="237471" y="836864"/>
                      <a:pt x="237640" y="835799"/>
                      <a:pt x="237976" y="834735"/>
                    </a:cubicBezTo>
                    <a:lnTo>
                      <a:pt x="238256" y="833894"/>
                    </a:lnTo>
                    <a:lnTo>
                      <a:pt x="237752" y="833053"/>
                    </a:lnTo>
                    <a:lnTo>
                      <a:pt x="233381" y="827618"/>
                    </a:lnTo>
                    <a:lnTo>
                      <a:pt x="226600" y="822687"/>
                    </a:lnTo>
                    <a:cubicBezTo>
                      <a:pt x="225255" y="821734"/>
                      <a:pt x="224191" y="820445"/>
                      <a:pt x="223406" y="818932"/>
                    </a:cubicBezTo>
                    <a:lnTo>
                      <a:pt x="222678" y="817475"/>
                    </a:lnTo>
                    <a:cubicBezTo>
                      <a:pt x="221333" y="814785"/>
                      <a:pt x="221221" y="811647"/>
                      <a:pt x="222397" y="808901"/>
                    </a:cubicBezTo>
                    <a:cubicBezTo>
                      <a:pt x="223238" y="806828"/>
                      <a:pt x="224751" y="805091"/>
                      <a:pt x="226656" y="803970"/>
                    </a:cubicBezTo>
                    <a:cubicBezTo>
                      <a:pt x="226656" y="803970"/>
                      <a:pt x="226656" y="803970"/>
                      <a:pt x="226656" y="803914"/>
                    </a:cubicBezTo>
                    <a:lnTo>
                      <a:pt x="227833" y="801897"/>
                    </a:lnTo>
                    <a:lnTo>
                      <a:pt x="229626" y="792258"/>
                    </a:lnTo>
                    <a:cubicBezTo>
                      <a:pt x="229962" y="790577"/>
                      <a:pt x="230635" y="789008"/>
                      <a:pt x="231700" y="787719"/>
                    </a:cubicBezTo>
                    <a:lnTo>
                      <a:pt x="235902" y="782452"/>
                    </a:lnTo>
                    <a:lnTo>
                      <a:pt x="235902" y="778361"/>
                    </a:lnTo>
                    <a:cubicBezTo>
                      <a:pt x="235902" y="776848"/>
                      <a:pt x="236239" y="775335"/>
                      <a:pt x="236855" y="773990"/>
                    </a:cubicBezTo>
                    <a:lnTo>
                      <a:pt x="240666" y="765865"/>
                    </a:lnTo>
                    <a:lnTo>
                      <a:pt x="238928" y="764128"/>
                    </a:lnTo>
                    <a:cubicBezTo>
                      <a:pt x="236967" y="762166"/>
                      <a:pt x="235902" y="759532"/>
                      <a:pt x="235902" y="756843"/>
                    </a:cubicBezTo>
                    <a:lnTo>
                      <a:pt x="235902" y="754713"/>
                    </a:lnTo>
                    <a:cubicBezTo>
                      <a:pt x="235902" y="753593"/>
                      <a:pt x="236070" y="752528"/>
                      <a:pt x="236407" y="751463"/>
                    </a:cubicBezTo>
                    <a:lnTo>
                      <a:pt x="237135" y="749334"/>
                    </a:lnTo>
                    <a:cubicBezTo>
                      <a:pt x="237640" y="747821"/>
                      <a:pt x="238480" y="746420"/>
                      <a:pt x="239657" y="745299"/>
                    </a:cubicBezTo>
                    <a:lnTo>
                      <a:pt x="241114" y="743842"/>
                    </a:lnTo>
                    <a:cubicBezTo>
                      <a:pt x="241618" y="743338"/>
                      <a:pt x="242122" y="742945"/>
                      <a:pt x="242683" y="742553"/>
                    </a:cubicBezTo>
                    <a:lnTo>
                      <a:pt x="247950" y="739079"/>
                    </a:lnTo>
                    <a:cubicBezTo>
                      <a:pt x="247782" y="739023"/>
                      <a:pt x="247558" y="739023"/>
                      <a:pt x="247390" y="738967"/>
                    </a:cubicBezTo>
                    <a:lnTo>
                      <a:pt x="242851" y="737846"/>
                    </a:lnTo>
                    <a:lnTo>
                      <a:pt x="241338" y="737846"/>
                    </a:lnTo>
                    <a:lnTo>
                      <a:pt x="232764" y="739135"/>
                    </a:lnTo>
                    <a:cubicBezTo>
                      <a:pt x="231700" y="739303"/>
                      <a:pt x="230691" y="739303"/>
                      <a:pt x="229626" y="739135"/>
                    </a:cubicBezTo>
                    <a:lnTo>
                      <a:pt x="220268" y="737678"/>
                    </a:lnTo>
                    <a:cubicBezTo>
                      <a:pt x="219035" y="737510"/>
                      <a:pt x="217914" y="737118"/>
                      <a:pt x="216794" y="736501"/>
                    </a:cubicBezTo>
                    <a:lnTo>
                      <a:pt x="212871" y="734316"/>
                    </a:lnTo>
                    <a:lnTo>
                      <a:pt x="209565" y="735268"/>
                    </a:lnTo>
                    <a:cubicBezTo>
                      <a:pt x="207828" y="735773"/>
                      <a:pt x="205978" y="735773"/>
                      <a:pt x="204241" y="735380"/>
                    </a:cubicBezTo>
                    <a:lnTo>
                      <a:pt x="201383" y="734652"/>
                    </a:lnTo>
                    <a:cubicBezTo>
                      <a:pt x="199870" y="734260"/>
                      <a:pt x="198469" y="733587"/>
                      <a:pt x="197293" y="732579"/>
                    </a:cubicBezTo>
                    <a:lnTo>
                      <a:pt x="195163" y="730785"/>
                    </a:lnTo>
                    <a:lnTo>
                      <a:pt x="193650" y="730505"/>
                    </a:lnTo>
                    <a:cubicBezTo>
                      <a:pt x="192642" y="730337"/>
                      <a:pt x="191633" y="730001"/>
                      <a:pt x="190736" y="729552"/>
                    </a:cubicBezTo>
                    <a:lnTo>
                      <a:pt x="189279" y="728824"/>
                    </a:lnTo>
                    <a:cubicBezTo>
                      <a:pt x="187654" y="728040"/>
                      <a:pt x="186309" y="726807"/>
                      <a:pt x="185301" y="725294"/>
                    </a:cubicBezTo>
                    <a:lnTo>
                      <a:pt x="184516" y="724117"/>
                    </a:lnTo>
                    <a:cubicBezTo>
                      <a:pt x="183451" y="724173"/>
                      <a:pt x="182387" y="724117"/>
                      <a:pt x="181322" y="723837"/>
                    </a:cubicBezTo>
                    <a:lnTo>
                      <a:pt x="179977" y="723501"/>
                    </a:lnTo>
                    <a:cubicBezTo>
                      <a:pt x="179977" y="723501"/>
                      <a:pt x="179977" y="723501"/>
                      <a:pt x="179977" y="723501"/>
                    </a:cubicBezTo>
                    <a:lnTo>
                      <a:pt x="177119" y="725630"/>
                    </a:lnTo>
                    <a:cubicBezTo>
                      <a:pt x="175998" y="726471"/>
                      <a:pt x="174766" y="727031"/>
                      <a:pt x="173421" y="727367"/>
                    </a:cubicBezTo>
                    <a:lnTo>
                      <a:pt x="170563" y="728096"/>
                    </a:lnTo>
                    <a:cubicBezTo>
                      <a:pt x="169722" y="728320"/>
                      <a:pt x="168882" y="728432"/>
                      <a:pt x="168041" y="728432"/>
                    </a:cubicBezTo>
                    <a:lnTo>
                      <a:pt x="166584" y="728432"/>
                    </a:lnTo>
                    <a:cubicBezTo>
                      <a:pt x="165295" y="728432"/>
                      <a:pt x="164006" y="728208"/>
                      <a:pt x="162830" y="727703"/>
                    </a:cubicBezTo>
                    <a:lnTo>
                      <a:pt x="161933" y="728040"/>
                    </a:lnTo>
                    <a:cubicBezTo>
                      <a:pt x="160028" y="730057"/>
                      <a:pt x="157282" y="731290"/>
                      <a:pt x="154424" y="731290"/>
                    </a:cubicBezTo>
                    <a:lnTo>
                      <a:pt x="152967" y="731290"/>
                    </a:lnTo>
                    <a:cubicBezTo>
                      <a:pt x="152407" y="731290"/>
                      <a:pt x="151846" y="731234"/>
                      <a:pt x="151342" y="731178"/>
                    </a:cubicBezTo>
                    <a:lnTo>
                      <a:pt x="151062" y="731290"/>
                    </a:lnTo>
                    <a:cubicBezTo>
                      <a:pt x="150333" y="731570"/>
                      <a:pt x="149549" y="731794"/>
                      <a:pt x="148820" y="731906"/>
                    </a:cubicBezTo>
                    <a:lnTo>
                      <a:pt x="142096" y="732915"/>
                    </a:lnTo>
                    <a:lnTo>
                      <a:pt x="134867" y="738462"/>
                    </a:lnTo>
                    <a:cubicBezTo>
                      <a:pt x="133074" y="739863"/>
                      <a:pt x="130832" y="740592"/>
                      <a:pt x="128591" y="740592"/>
                    </a:cubicBezTo>
                    <a:lnTo>
                      <a:pt x="126462" y="740592"/>
                    </a:lnTo>
                    <a:cubicBezTo>
                      <a:pt x="125341" y="740592"/>
                      <a:pt x="124276" y="740424"/>
                      <a:pt x="123211" y="740088"/>
                    </a:cubicBezTo>
                    <a:lnTo>
                      <a:pt x="121082" y="739359"/>
                    </a:lnTo>
                    <a:cubicBezTo>
                      <a:pt x="119569" y="738855"/>
                      <a:pt x="118168" y="738014"/>
                      <a:pt x="117047" y="736837"/>
                    </a:cubicBezTo>
                    <a:lnTo>
                      <a:pt x="114918" y="734708"/>
                    </a:lnTo>
                    <a:cubicBezTo>
                      <a:pt x="112172" y="731962"/>
                      <a:pt x="111163" y="727871"/>
                      <a:pt x="112396" y="724117"/>
                    </a:cubicBezTo>
                    <a:lnTo>
                      <a:pt x="113629" y="719858"/>
                    </a:lnTo>
                    <a:cubicBezTo>
                      <a:pt x="113685" y="719634"/>
                      <a:pt x="113741" y="719354"/>
                      <a:pt x="113853" y="719130"/>
                    </a:cubicBezTo>
                    <a:lnTo>
                      <a:pt x="114582" y="717000"/>
                    </a:lnTo>
                    <a:cubicBezTo>
                      <a:pt x="115422" y="714422"/>
                      <a:pt x="117327" y="712237"/>
                      <a:pt x="119737" y="711004"/>
                    </a:cubicBezTo>
                    <a:lnTo>
                      <a:pt x="121194" y="710276"/>
                    </a:lnTo>
                    <a:cubicBezTo>
                      <a:pt x="122315" y="709715"/>
                      <a:pt x="123492" y="709379"/>
                      <a:pt x="124724" y="709267"/>
                    </a:cubicBezTo>
                    <a:lnTo>
                      <a:pt x="124892" y="709155"/>
                    </a:lnTo>
                    <a:cubicBezTo>
                      <a:pt x="125117" y="708595"/>
                      <a:pt x="125397" y="708034"/>
                      <a:pt x="125733" y="707530"/>
                    </a:cubicBezTo>
                    <a:cubicBezTo>
                      <a:pt x="123828" y="705681"/>
                      <a:pt x="122651" y="703047"/>
                      <a:pt x="122651" y="700189"/>
                    </a:cubicBezTo>
                    <a:lnTo>
                      <a:pt x="122651" y="699348"/>
                    </a:lnTo>
                    <a:lnTo>
                      <a:pt x="122259" y="698732"/>
                    </a:lnTo>
                    <a:cubicBezTo>
                      <a:pt x="121138" y="697051"/>
                      <a:pt x="120522" y="695034"/>
                      <a:pt x="120522" y="693016"/>
                    </a:cubicBezTo>
                    <a:lnTo>
                      <a:pt x="120522" y="689710"/>
                    </a:lnTo>
                    <a:lnTo>
                      <a:pt x="120185" y="689038"/>
                    </a:lnTo>
                    <a:cubicBezTo>
                      <a:pt x="119457" y="687581"/>
                      <a:pt x="119121" y="686012"/>
                      <a:pt x="119121" y="684443"/>
                    </a:cubicBezTo>
                    <a:lnTo>
                      <a:pt x="119121" y="683714"/>
                    </a:lnTo>
                    <a:cubicBezTo>
                      <a:pt x="119121" y="680240"/>
                      <a:pt x="120802" y="677214"/>
                      <a:pt x="123435" y="675308"/>
                    </a:cubicBezTo>
                    <a:lnTo>
                      <a:pt x="123435" y="674356"/>
                    </a:lnTo>
                    <a:cubicBezTo>
                      <a:pt x="123435" y="669985"/>
                      <a:pt x="126125" y="666286"/>
                      <a:pt x="129936" y="664773"/>
                    </a:cubicBezTo>
                    <a:cubicBezTo>
                      <a:pt x="130440" y="663485"/>
                      <a:pt x="131225" y="662308"/>
                      <a:pt x="132233" y="661299"/>
                    </a:cubicBezTo>
                    <a:lnTo>
                      <a:pt x="132962" y="660571"/>
                    </a:lnTo>
                    <a:cubicBezTo>
                      <a:pt x="133298" y="660234"/>
                      <a:pt x="133634" y="659898"/>
                      <a:pt x="134027" y="659618"/>
                    </a:cubicBezTo>
                    <a:cubicBezTo>
                      <a:pt x="134867" y="657040"/>
                      <a:pt x="136716" y="654855"/>
                      <a:pt x="139238" y="653566"/>
                    </a:cubicBezTo>
                    <a:lnTo>
                      <a:pt x="139238" y="653566"/>
                    </a:lnTo>
                    <a:cubicBezTo>
                      <a:pt x="140023" y="652894"/>
                      <a:pt x="140919" y="652333"/>
                      <a:pt x="141872" y="651941"/>
                    </a:cubicBezTo>
                    <a:lnTo>
                      <a:pt x="146691" y="637539"/>
                    </a:lnTo>
                    <a:lnTo>
                      <a:pt x="140695" y="617478"/>
                    </a:lnTo>
                    <a:cubicBezTo>
                      <a:pt x="139742" y="616974"/>
                      <a:pt x="138846" y="616357"/>
                      <a:pt x="138061" y="615573"/>
                    </a:cubicBezTo>
                    <a:lnTo>
                      <a:pt x="137333" y="614844"/>
                    </a:lnTo>
                    <a:cubicBezTo>
                      <a:pt x="136716" y="614228"/>
                      <a:pt x="136212" y="613555"/>
                      <a:pt x="135764" y="612827"/>
                    </a:cubicBezTo>
                    <a:lnTo>
                      <a:pt x="134587" y="610866"/>
                    </a:lnTo>
                    <a:lnTo>
                      <a:pt x="132458" y="609184"/>
                    </a:lnTo>
                    <a:cubicBezTo>
                      <a:pt x="131785" y="608624"/>
                      <a:pt x="131169" y="608008"/>
                      <a:pt x="130664" y="607279"/>
                    </a:cubicBezTo>
                    <a:lnTo>
                      <a:pt x="129712" y="606046"/>
                    </a:lnTo>
                    <a:lnTo>
                      <a:pt x="127862" y="604926"/>
                    </a:lnTo>
                    <a:cubicBezTo>
                      <a:pt x="126181" y="603917"/>
                      <a:pt x="124836" y="602460"/>
                      <a:pt x="123940" y="600667"/>
                    </a:cubicBezTo>
                    <a:lnTo>
                      <a:pt x="123211" y="599210"/>
                    </a:lnTo>
                    <a:cubicBezTo>
                      <a:pt x="121866" y="596464"/>
                      <a:pt x="121754" y="593326"/>
                      <a:pt x="122931" y="590524"/>
                    </a:cubicBezTo>
                    <a:lnTo>
                      <a:pt x="121866" y="586153"/>
                    </a:lnTo>
                    <a:lnTo>
                      <a:pt x="117552" y="581334"/>
                    </a:lnTo>
                    <a:cubicBezTo>
                      <a:pt x="117383" y="581110"/>
                      <a:pt x="117159" y="580886"/>
                      <a:pt x="116991" y="580661"/>
                    </a:cubicBezTo>
                    <a:lnTo>
                      <a:pt x="116039" y="579429"/>
                    </a:lnTo>
                    <a:lnTo>
                      <a:pt x="114189" y="578308"/>
                    </a:lnTo>
                    <a:cubicBezTo>
                      <a:pt x="112508" y="577299"/>
                      <a:pt x="111163" y="575842"/>
                      <a:pt x="110267" y="574049"/>
                    </a:cubicBezTo>
                    <a:lnTo>
                      <a:pt x="109538" y="572592"/>
                    </a:lnTo>
                    <a:cubicBezTo>
                      <a:pt x="109482" y="572424"/>
                      <a:pt x="109370" y="572256"/>
                      <a:pt x="109314" y="572144"/>
                    </a:cubicBezTo>
                    <a:cubicBezTo>
                      <a:pt x="108754" y="571976"/>
                      <a:pt x="108193" y="571752"/>
                      <a:pt x="107689" y="571527"/>
                    </a:cubicBezTo>
                    <a:lnTo>
                      <a:pt x="106232" y="570799"/>
                    </a:lnTo>
                    <a:cubicBezTo>
                      <a:pt x="102702" y="569062"/>
                      <a:pt x="100516" y="565475"/>
                      <a:pt x="100516" y="561553"/>
                    </a:cubicBezTo>
                    <a:lnTo>
                      <a:pt x="100516" y="560824"/>
                    </a:lnTo>
                    <a:cubicBezTo>
                      <a:pt x="100516" y="560768"/>
                      <a:pt x="100516" y="560712"/>
                      <a:pt x="100516" y="560656"/>
                    </a:cubicBezTo>
                    <a:cubicBezTo>
                      <a:pt x="99115" y="558863"/>
                      <a:pt x="98387" y="556621"/>
                      <a:pt x="98387" y="554324"/>
                    </a:cubicBezTo>
                    <a:lnTo>
                      <a:pt x="98387" y="552195"/>
                    </a:lnTo>
                    <a:cubicBezTo>
                      <a:pt x="98387" y="550681"/>
                      <a:pt x="98723" y="549169"/>
                      <a:pt x="99339" y="547824"/>
                    </a:cubicBezTo>
                    <a:cubicBezTo>
                      <a:pt x="98499" y="546591"/>
                      <a:pt x="97995" y="545134"/>
                      <a:pt x="97770" y="543677"/>
                    </a:cubicBezTo>
                    <a:cubicBezTo>
                      <a:pt x="97322" y="543229"/>
                      <a:pt x="96874" y="542668"/>
                      <a:pt x="96538" y="542108"/>
                    </a:cubicBezTo>
                    <a:lnTo>
                      <a:pt x="95081" y="539978"/>
                    </a:lnTo>
                    <a:cubicBezTo>
                      <a:pt x="94632" y="539306"/>
                      <a:pt x="94240" y="538577"/>
                      <a:pt x="93960" y="537793"/>
                    </a:cubicBezTo>
                    <a:cubicBezTo>
                      <a:pt x="93736" y="537737"/>
                      <a:pt x="93568" y="537681"/>
                      <a:pt x="93343" y="537625"/>
                    </a:cubicBezTo>
                    <a:cubicBezTo>
                      <a:pt x="93231" y="537737"/>
                      <a:pt x="93119" y="537849"/>
                      <a:pt x="93007" y="537961"/>
                    </a:cubicBezTo>
                    <a:lnTo>
                      <a:pt x="92279" y="538690"/>
                    </a:lnTo>
                    <a:cubicBezTo>
                      <a:pt x="89141" y="541828"/>
                      <a:pt x="84321" y="542612"/>
                      <a:pt x="80343" y="540651"/>
                    </a:cubicBezTo>
                    <a:lnTo>
                      <a:pt x="78886" y="539922"/>
                    </a:lnTo>
                    <a:cubicBezTo>
                      <a:pt x="77541" y="539250"/>
                      <a:pt x="76364" y="538297"/>
                      <a:pt x="75412" y="537120"/>
                    </a:cubicBezTo>
                    <a:lnTo>
                      <a:pt x="74907" y="536504"/>
                    </a:lnTo>
                    <a:cubicBezTo>
                      <a:pt x="72778" y="535551"/>
                      <a:pt x="71041" y="533870"/>
                      <a:pt x="69920" y="531741"/>
                    </a:cubicBezTo>
                    <a:cubicBezTo>
                      <a:pt x="68183" y="528267"/>
                      <a:pt x="68519" y="524064"/>
                      <a:pt x="70873" y="520926"/>
                    </a:cubicBezTo>
                    <a:lnTo>
                      <a:pt x="73002" y="518068"/>
                    </a:lnTo>
                    <a:cubicBezTo>
                      <a:pt x="73282" y="517676"/>
                      <a:pt x="73618" y="517283"/>
                      <a:pt x="73955" y="516947"/>
                    </a:cubicBezTo>
                    <a:lnTo>
                      <a:pt x="78269" y="512632"/>
                    </a:lnTo>
                    <a:cubicBezTo>
                      <a:pt x="78494" y="512408"/>
                      <a:pt x="78718" y="512184"/>
                      <a:pt x="78942" y="512016"/>
                    </a:cubicBezTo>
                    <a:lnTo>
                      <a:pt x="82752" y="508878"/>
                    </a:lnTo>
                    <a:lnTo>
                      <a:pt x="90934" y="500024"/>
                    </a:lnTo>
                    <a:cubicBezTo>
                      <a:pt x="91662" y="499239"/>
                      <a:pt x="92503" y="498567"/>
                      <a:pt x="93400" y="498062"/>
                    </a:cubicBezTo>
                    <a:lnTo>
                      <a:pt x="96874" y="496101"/>
                    </a:lnTo>
                    <a:lnTo>
                      <a:pt x="100012" y="492459"/>
                    </a:lnTo>
                    <a:cubicBezTo>
                      <a:pt x="100348" y="492067"/>
                      <a:pt x="100684" y="491730"/>
                      <a:pt x="101077" y="491394"/>
                    </a:cubicBezTo>
                    <a:lnTo>
                      <a:pt x="106008" y="487079"/>
                    </a:lnTo>
                    <a:lnTo>
                      <a:pt x="107241" y="485454"/>
                    </a:lnTo>
                    <a:lnTo>
                      <a:pt x="112676" y="476600"/>
                    </a:lnTo>
                    <a:lnTo>
                      <a:pt x="109482" y="472061"/>
                    </a:lnTo>
                    <a:cubicBezTo>
                      <a:pt x="108530" y="470716"/>
                      <a:pt x="107969" y="469203"/>
                      <a:pt x="107745" y="467578"/>
                    </a:cubicBezTo>
                    <a:lnTo>
                      <a:pt x="106288" y="457492"/>
                    </a:lnTo>
                    <a:cubicBezTo>
                      <a:pt x="106176" y="456595"/>
                      <a:pt x="106120" y="455642"/>
                      <a:pt x="106288" y="454746"/>
                    </a:cubicBezTo>
                    <a:lnTo>
                      <a:pt x="107689" y="442698"/>
                    </a:lnTo>
                    <a:cubicBezTo>
                      <a:pt x="107745" y="442305"/>
                      <a:pt x="107801" y="441969"/>
                      <a:pt x="107857" y="441633"/>
                    </a:cubicBezTo>
                    <a:lnTo>
                      <a:pt x="109314" y="435189"/>
                    </a:lnTo>
                    <a:cubicBezTo>
                      <a:pt x="109482" y="434348"/>
                      <a:pt x="109762" y="433564"/>
                      <a:pt x="110155" y="432779"/>
                    </a:cubicBezTo>
                    <a:lnTo>
                      <a:pt x="111612" y="429921"/>
                    </a:lnTo>
                    <a:cubicBezTo>
                      <a:pt x="112004" y="429193"/>
                      <a:pt x="112452" y="428464"/>
                      <a:pt x="113013" y="427848"/>
                    </a:cubicBezTo>
                    <a:lnTo>
                      <a:pt x="117327" y="422804"/>
                    </a:lnTo>
                    <a:cubicBezTo>
                      <a:pt x="117496" y="422580"/>
                      <a:pt x="117664" y="422412"/>
                      <a:pt x="117832" y="422244"/>
                    </a:cubicBezTo>
                    <a:lnTo>
                      <a:pt x="118560" y="421516"/>
                    </a:lnTo>
                    <a:cubicBezTo>
                      <a:pt x="119121" y="420955"/>
                      <a:pt x="119737" y="420451"/>
                      <a:pt x="120409" y="420059"/>
                    </a:cubicBezTo>
                    <a:lnTo>
                      <a:pt x="119849" y="419778"/>
                    </a:lnTo>
                    <a:lnTo>
                      <a:pt x="107241" y="419778"/>
                    </a:lnTo>
                    <a:cubicBezTo>
                      <a:pt x="106344" y="419778"/>
                      <a:pt x="105391" y="419666"/>
                      <a:pt x="104495" y="419442"/>
                    </a:cubicBezTo>
                    <a:lnTo>
                      <a:pt x="96594" y="417313"/>
                    </a:lnTo>
                    <a:cubicBezTo>
                      <a:pt x="94856" y="416864"/>
                      <a:pt x="93287" y="415912"/>
                      <a:pt x="91999" y="414623"/>
                    </a:cubicBezTo>
                    <a:lnTo>
                      <a:pt x="88412" y="411037"/>
                    </a:lnTo>
                    <a:cubicBezTo>
                      <a:pt x="87740" y="410364"/>
                      <a:pt x="87179" y="409636"/>
                      <a:pt x="86731" y="408851"/>
                    </a:cubicBezTo>
                    <a:lnTo>
                      <a:pt x="85330" y="406385"/>
                    </a:lnTo>
                    <a:lnTo>
                      <a:pt x="77373" y="404424"/>
                    </a:lnTo>
                    <a:cubicBezTo>
                      <a:pt x="77037" y="404312"/>
                      <a:pt x="76700" y="404256"/>
                      <a:pt x="76364" y="404088"/>
                    </a:cubicBezTo>
                    <a:lnTo>
                      <a:pt x="71433" y="402295"/>
                    </a:lnTo>
                    <a:lnTo>
                      <a:pt x="65885" y="403696"/>
                    </a:lnTo>
                    <a:cubicBezTo>
                      <a:pt x="65045" y="403920"/>
                      <a:pt x="64204" y="403976"/>
                      <a:pt x="63364" y="403976"/>
                    </a:cubicBezTo>
                    <a:lnTo>
                      <a:pt x="60898" y="404144"/>
                    </a:lnTo>
                    <a:cubicBezTo>
                      <a:pt x="59833" y="404480"/>
                      <a:pt x="58768" y="404648"/>
                      <a:pt x="57648" y="404648"/>
                    </a:cubicBezTo>
                    <a:lnTo>
                      <a:pt x="54061" y="404648"/>
                    </a:lnTo>
                    <a:cubicBezTo>
                      <a:pt x="52212" y="404648"/>
                      <a:pt x="50419" y="404144"/>
                      <a:pt x="48794" y="403191"/>
                    </a:cubicBezTo>
                    <a:cubicBezTo>
                      <a:pt x="46552" y="403135"/>
                      <a:pt x="44367" y="402351"/>
                      <a:pt x="42574" y="400950"/>
                    </a:cubicBezTo>
                    <a:lnTo>
                      <a:pt x="40276" y="399101"/>
                    </a:lnTo>
                    <a:lnTo>
                      <a:pt x="36073" y="397532"/>
                    </a:lnTo>
                    <a:cubicBezTo>
                      <a:pt x="34672" y="397027"/>
                      <a:pt x="33440" y="396187"/>
                      <a:pt x="32375" y="395178"/>
                    </a:cubicBezTo>
                    <a:lnTo>
                      <a:pt x="30245" y="393049"/>
                    </a:lnTo>
                    <a:cubicBezTo>
                      <a:pt x="28284" y="391087"/>
                      <a:pt x="27219" y="388454"/>
                      <a:pt x="27219" y="385764"/>
                    </a:cubicBezTo>
                    <a:lnTo>
                      <a:pt x="27219" y="383634"/>
                    </a:lnTo>
                    <a:cubicBezTo>
                      <a:pt x="27219" y="380496"/>
                      <a:pt x="28620" y="377694"/>
                      <a:pt x="30862" y="375789"/>
                    </a:cubicBezTo>
                    <a:cubicBezTo>
                      <a:pt x="30750" y="374220"/>
                      <a:pt x="30974" y="372651"/>
                      <a:pt x="31590" y="371194"/>
                    </a:cubicBezTo>
                    <a:lnTo>
                      <a:pt x="32543" y="368840"/>
                    </a:lnTo>
                    <a:lnTo>
                      <a:pt x="32991" y="365030"/>
                    </a:lnTo>
                    <a:lnTo>
                      <a:pt x="32991" y="362788"/>
                    </a:lnTo>
                    <a:cubicBezTo>
                      <a:pt x="32991" y="360771"/>
                      <a:pt x="33608" y="358754"/>
                      <a:pt x="34728" y="357073"/>
                    </a:cubicBezTo>
                    <a:lnTo>
                      <a:pt x="36746" y="354047"/>
                    </a:lnTo>
                    <a:lnTo>
                      <a:pt x="37306" y="348163"/>
                    </a:lnTo>
                    <a:cubicBezTo>
                      <a:pt x="37362" y="347378"/>
                      <a:pt x="37530" y="346650"/>
                      <a:pt x="37811" y="345921"/>
                    </a:cubicBezTo>
                    <a:lnTo>
                      <a:pt x="38931" y="342615"/>
                    </a:lnTo>
                    <a:cubicBezTo>
                      <a:pt x="38819" y="341943"/>
                      <a:pt x="38707" y="341270"/>
                      <a:pt x="38707" y="340598"/>
                    </a:cubicBezTo>
                    <a:lnTo>
                      <a:pt x="38707" y="336003"/>
                    </a:lnTo>
                    <a:lnTo>
                      <a:pt x="27948" y="306863"/>
                    </a:lnTo>
                    <a:lnTo>
                      <a:pt x="23017" y="306415"/>
                    </a:lnTo>
                    <a:cubicBezTo>
                      <a:pt x="22232" y="306359"/>
                      <a:pt x="21448" y="306191"/>
                      <a:pt x="20663" y="305911"/>
                    </a:cubicBezTo>
                    <a:lnTo>
                      <a:pt x="16348" y="304454"/>
                    </a:lnTo>
                    <a:cubicBezTo>
                      <a:pt x="15284" y="304117"/>
                      <a:pt x="14331" y="303557"/>
                      <a:pt x="13434" y="302941"/>
                    </a:cubicBezTo>
                    <a:lnTo>
                      <a:pt x="7718" y="298626"/>
                    </a:lnTo>
                    <a:cubicBezTo>
                      <a:pt x="7046" y="298121"/>
                      <a:pt x="6374" y="297505"/>
                      <a:pt x="5869" y="296833"/>
                    </a:cubicBezTo>
                    <a:lnTo>
                      <a:pt x="3011" y="293246"/>
                    </a:lnTo>
                    <a:cubicBezTo>
                      <a:pt x="2227" y="292294"/>
                      <a:pt x="1666" y="291229"/>
                      <a:pt x="1274" y="290052"/>
                    </a:cubicBezTo>
                    <a:lnTo>
                      <a:pt x="546" y="287923"/>
                    </a:lnTo>
                    <a:cubicBezTo>
                      <a:pt x="41" y="286410"/>
                      <a:pt x="-127" y="284785"/>
                      <a:pt x="97" y="283215"/>
                    </a:cubicBezTo>
                    <a:lnTo>
                      <a:pt x="826" y="278172"/>
                    </a:lnTo>
                    <a:cubicBezTo>
                      <a:pt x="938" y="277332"/>
                      <a:pt x="1162" y="276547"/>
                      <a:pt x="1442" y="275819"/>
                    </a:cubicBezTo>
                    <a:lnTo>
                      <a:pt x="2899" y="272232"/>
                    </a:lnTo>
                    <a:cubicBezTo>
                      <a:pt x="3404" y="270943"/>
                      <a:pt x="4188" y="269767"/>
                      <a:pt x="5197" y="268758"/>
                    </a:cubicBezTo>
                    <a:lnTo>
                      <a:pt x="7046" y="266909"/>
                    </a:lnTo>
                    <a:cubicBezTo>
                      <a:pt x="8447" y="262874"/>
                      <a:pt x="12258" y="260128"/>
                      <a:pt x="16572" y="260016"/>
                    </a:cubicBezTo>
                    <a:cubicBezTo>
                      <a:pt x="18758" y="258727"/>
                      <a:pt x="21336" y="258279"/>
                      <a:pt x="23857" y="258783"/>
                    </a:cubicBezTo>
                    <a:lnTo>
                      <a:pt x="23969" y="258783"/>
                    </a:lnTo>
                    <a:lnTo>
                      <a:pt x="26547" y="257494"/>
                    </a:lnTo>
                    <a:cubicBezTo>
                      <a:pt x="28004" y="256766"/>
                      <a:pt x="29573" y="256430"/>
                      <a:pt x="31142" y="256430"/>
                    </a:cubicBezTo>
                    <a:lnTo>
                      <a:pt x="34000" y="256430"/>
                    </a:lnTo>
                    <a:cubicBezTo>
                      <a:pt x="34841" y="256430"/>
                      <a:pt x="35681" y="256542"/>
                      <a:pt x="36522" y="256766"/>
                    </a:cubicBezTo>
                    <a:cubicBezTo>
                      <a:pt x="37138" y="256598"/>
                      <a:pt x="37754" y="256542"/>
                      <a:pt x="38371" y="256486"/>
                    </a:cubicBezTo>
                    <a:lnTo>
                      <a:pt x="38763" y="255869"/>
                    </a:lnTo>
                    <a:lnTo>
                      <a:pt x="38763" y="254580"/>
                    </a:lnTo>
                    <a:cubicBezTo>
                      <a:pt x="38763" y="251442"/>
                      <a:pt x="40164" y="248472"/>
                      <a:pt x="42630" y="246511"/>
                    </a:cubicBezTo>
                    <a:lnTo>
                      <a:pt x="43190" y="246063"/>
                    </a:lnTo>
                    <a:cubicBezTo>
                      <a:pt x="43022" y="244886"/>
                      <a:pt x="43022" y="243653"/>
                      <a:pt x="43302" y="242476"/>
                    </a:cubicBezTo>
                    <a:lnTo>
                      <a:pt x="43470" y="241580"/>
                    </a:lnTo>
                    <a:cubicBezTo>
                      <a:pt x="42966" y="239843"/>
                      <a:pt x="42966" y="238049"/>
                      <a:pt x="43414" y="236312"/>
                    </a:cubicBezTo>
                    <a:lnTo>
                      <a:pt x="43302" y="235808"/>
                    </a:lnTo>
                    <a:cubicBezTo>
                      <a:pt x="43134" y="234855"/>
                      <a:pt x="43078" y="233903"/>
                      <a:pt x="43134" y="232950"/>
                    </a:cubicBezTo>
                    <a:lnTo>
                      <a:pt x="43806" y="222975"/>
                    </a:lnTo>
                    <a:cubicBezTo>
                      <a:pt x="43806" y="221574"/>
                      <a:pt x="44087" y="220174"/>
                      <a:pt x="44647" y="218885"/>
                    </a:cubicBezTo>
                    <a:lnTo>
                      <a:pt x="46104" y="215466"/>
                    </a:lnTo>
                    <a:cubicBezTo>
                      <a:pt x="46440" y="213561"/>
                      <a:pt x="47281" y="211824"/>
                      <a:pt x="48514" y="210423"/>
                    </a:cubicBezTo>
                    <a:cubicBezTo>
                      <a:pt x="48682" y="210031"/>
                      <a:pt x="48906" y="209695"/>
                      <a:pt x="49130" y="209302"/>
                    </a:cubicBezTo>
                    <a:lnTo>
                      <a:pt x="50587" y="207173"/>
                    </a:lnTo>
                    <a:cubicBezTo>
                      <a:pt x="51988" y="205043"/>
                      <a:pt x="54173" y="203474"/>
                      <a:pt x="56695" y="202858"/>
                    </a:cubicBezTo>
                    <a:lnTo>
                      <a:pt x="61346" y="201681"/>
                    </a:lnTo>
                    <a:lnTo>
                      <a:pt x="63195" y="200729"/>
                    </a:lnTo>
                    <a:cubicBezTo>
                      <a:pt x="63868" y="200392"/>
                      <a:pt x="64596" y="200112"/>
                      <a:pt x="65325" y="199944"/>
                    </a:cubicBezTo>
                    <a:lnTo>
                      <a:pt x="67510" y="199384"/>
                    </a:lnTo>
                    <a:lnTo>
                      <a:pt x="70480" y="198207"/>
                    </a:lnTo>
                    <a:cubicBezTo>
                      <a:pt x="71041" y="197983"/>
                      <a:pt x="71657" y="197815"/>
                      <a:pt x="72273" y="197647"/>
                    </a:cubicBezTo>
                    <a:lnTo>
                      <a:pt x="73786" y="197366"/>
                    </a:lnTo>
                    <a:lnTo>
                      <a:pt x="84490" y="187336"/>
                    </a:lnTo>
                    <a:cubicBezTo>
                      <a:pt x="88020" y="184030"/>
                      <a:pt x="93287" y="183637"/>
                      <a:pt x="97266" y="186271"/>
                    </a:cubicBezTo>
                    <a:lnTo>
                      <a:pt x="98499" y="187112"/>
                    </a:lnTo>
                    <a:lnTo>
                      <a:pt x="104663" y="189577"/>
                    </a:lnTo>
                    <a:cubicBezTo>
                      <a:pt x="105279" y="189857"/>
                      <a:pt x="105896" y="190138"/>
                      <a:pt x="106512" y="190530"/>
                    </a:cubicBezTo>
                    <a:lnTo>
                      <a:pt x="111163" y="190922"/>
                    </a:lnTo>
                    <a:lnTo>
                      <a:pt x="114189" y="190418"/>
                    </a:lnTo>
                    <a:cubicBezTo>
                      <a:pt x="115366" y="190250"/>
                      <a:pt x="116599" y="190250"/>
                      <a:pt x="117720" y="190418"/>
                    </a:cubicBezTo>
                    <a:lnTo>
                      <a:pt x="121586" y="191146"/>
                    </a:lnTo>
                    <a:lnTo>
                      <a:pt x="121698" y="190978"/>
                    </a:lnTo>
                    <a:cubicBezTo>
                      <a:pt x="122203" y="189969"/>
                      <a:pt x="122875" y="189073"/>
                      <a:pt x="123660" y="188288"/>
                    </a:cubicBezTo>
                    <a:lnTo>
                      <a:pt x="125789" y="186159"/>
                    </a:lnTo>
                    <a:cubicBezTo>
                      <a:pt x="127078" y="184870"/>
                      <a:pt x="128703" y="183973"/>
                      <a:pt x="130384" y="183469"/>
                    </a:cubicBezTo>
                    <a:lnTo>
                      <a:pt x="133634" y="175736"/>
                    </a:lnTo>
                    <a:cubicBezTo>
                      <a:pt x="134139" y="174503"/>
                      <a:pt x="134923" y="173438"/>
                      <a:pt x="135820" y="172486"/>
                    </a:cubicBezTo>
                    <a:lnTo>
                      <a:pt x="136548" y="171757"/>
                    </a:lnTo>
                    <a:cubicBezTo>
                      <a:pt x="138510" y="169796"/>
                      <a:pt x="141143" y="168731"/>
                      <a:pt x="143833" y="168731"/>
                    </a:cubicBezTo>
                    <a:lnTo>
                      <a:pt x="143833" y="168731"/>
                    </a:lnTo>
                    <a:lnTo>
                      <a:pt x="194267" y="7288"/>
                    </a:lnTo>
                    <a:cubicBezTo>
                      <a:pt x="195612" y="2917"/>
                      <a:pt x="199534" y="-109"/>
                      <a:pt x="204353" y="3"/>
                    </a:cubicBezTo>
                    <a:cubicBezTo>
                      <a:pt x="208948" y="115"/>
                      <a:pt x="212927" y="3197"/>
                      <a:pt x="214160" y="7624"/>
                    </a:cubicBezTo>
                    <a:lnTo>
                      <a:pt x="224191" y="44945"/>
                    </a:lnTo>
                    <a:lnTo>
                      <a:pt x="231027" y="68873"/>
                    </a:lnTo>
                    <a:cubicBezTo>
                      <a:pt x="232708" y="68817"/>
                      <a:pt x="234445" y="69153"/>
                      <a:pt x="236070" y="69938"/>
                    </a:cubicBezTo>
                    <a:lnTo>
                      <a:pt x="237527" y="70666"/>
                    </a:lnTo>
                    <a:cubicBezTo>
                      <a:pt x="238088" y="70946"/>
                      <a:pt x="238592" y="71282"/>
                      <a:pt x="239096" y="71619"/>
                    </a:cubicBezTo>
                    <a:lnTo>
                      <a:pt x="239937" y="72235"/>
                    </a:lnTo>
                    <a:lnTo>
                      <a:pt x="242963" y="71395"/>
                    </a:lnTo>
                    <a:cubicBezTo>
                      <a:pt x="243860" y="71114"/>
                      <a:pt x="244868" y="71002"/>
                      <a:pt x="245821" y="71002"/>
                    </a:cubicBezTo>
                    <a:lnTo>
                      <a:pt x="247278" y="71002"/>
                    </a:lnTo>
                    <a:cubicBezTo>
                      <a:pt x="248399" y="71002"/>
                      <a:pt x="249519" y="71170"/>
                      <a:pt x="250528" y="71507"/>
                    </a:cubicBezTo>
                    <a:lnTo>
                      <a:pt x="253778" y="72571"/>
                    </a:lnTo>
                    <a:lnTo>
                      <a:pt x="259158" y="73188"/>
                    </a:lnTo>
                    <a:cubicBezTo>
                      <a:pt x="260951" y="73412"/>
                      <a:pt x="262576" y="74028"/>
                      <a:pt x="264033" y="75037"/>
                    </a:cubicBezTo>
                    <a:lnTo>
                      <a:pt x="266499" y="75317"/>
                    </a:lnTo>
                    <a:cubicBezTo>
                      <a:pt x="266723" y="75373"/>
                      <a:pt x="267003" y="75373"/>
                      <a:pt x="267227" y="75429"/>
                    </a:cubicBezTo>
                    <a:lnTo>
                      <a:pt x="270814" y="76158"/>
                    </a:lnTo>
                    <a:cubicBezTo>
                      <a:pt x="271878" y="76382"/>
                      <a:pt x="272943" y="76774"/>
                      <a:pt x="273896" y="77334"/>
                    </a:cubicBezTo>
                    <a:lnTo>
                      <a:pt x="277314" y="79296"/>
                    </a:lnTo>
                    <a:lnTo>
                      <a:pt x="284599" y="80361"/>
                    </a:lnTo>
                    <a:cubicBezTo>
                      <a:pt x="285944" y="80529"/>
                      <a:pt x="287233" y="80977"/>
                      <a:pt x="288409" y="81705"/>
                    </a:cubicBezTo>
                    <a:lnTo>
                      <a:pt x="316428" y="98236"/>
                    </a:lnTo>
                    <a:cubicBezTo>
                      <a:pt x="316596" y="98348"/>
                      <a:pt x="316764" y="98461"/>
                      <a:pt x="316932" y="98517"/>
                    </a:cubicBezTo>
                    <a:lnTo>
                      <a:pt x="317325" y="98741"/>
                    </a:lnTo>
                    <a:lnTo>
                      <a:pt x="323096" y="99805"/>
                    </a:lnTo>
                    <a:cubicBezTo>
                      <a:pt x="325954" y="100310"/>
                      <a:pt x="328420" y="101991"/>
                      <a:pt x="329989" y="104457"/>
                    </a:cubicBezTo>
                    <a:cubicBezTo>
                      <a:pt x="331558" y="106866"/>
                      <a:pt x="332006" y="109892"/>
                      <a:pt x="331222" y="112638"/>
                    </a:cubicBezTo>
                    <a:lnTo>
                      <a:pt x="331166" y="112806"/>
                    </a:lnTo>
                    <a:lnTo>
                      <a:pt x="344895" y="115384"/>
                    </a:lnTo>
                    <a:cubicBezTo>
                      <a:pt x="347585" y="115384"/>
                      <a:pt x="350162" y="116448"/>
                      <a:pt x="352068" y="118298"/>
                    </a:cubicBezTo>
                    <a:cubicBezTo>
                      <a:pt x="355710" y="118522"/>
                      <a:pt x="358960" y="120707"/>
                      <a:pt x="360585" y="123958"/>
                    </a:cubicBezTo>
                    <a:lnTo>
                      <a:pt x="361314" y="125414"/>
                    </a:lnTo>
                    <a:cubicBezTo>
                      <a:pt x="361650" y="126143"/>
                      <a:pt x="361930" y="126871"/>
                      <a:pt x="362154" y="127656"/>
                    </a:cubicBezTo>
                    <a:cubicBezTo>
                      <a:pt x="363219" y="127712"/>
                      <a:pt x="364284" y="127992"/>
                      <a:pt x="365292" y="128384"/>
                    </a:cubicBezTo>
                    <a:lnTo>
                      <a:pt x="368879" y="129841"/>
                    </a:lnTo>
                    <a:cubicBezTo>
                      <a:pt x="370560" y="130514"/>
                      <a:pt x="372017" y="131579"/>
                      <a:pt x="373138" y="132980"/>
                    </a:cubicBezTo>
                    <a:lnTo>
                      <a:pt x="376388" y="136902"/>
                    </a:lnTo>
                    <a:lnTo>
                      <a:pt x="381095" y="140937"/>
                    </a:lnTo>
                    <a:lnTo>
                      <a:pt x="408329" y="163856"/>
                    </a:lnTo>
                    <a:cubicBezTo>
                      <a:pt x="409170" y="164529"/>
                      <a:pt x="409842" y="165369"/>
                      <a:pt x="410402" y="166210"/>
                    </a:cubicBezTo>
                    <a:lnTo>
                      <a:pt x="411747" y="167274"/>
                    </a:lnTo>
                    <a:lnTo>
                      <a:pt x="475574" y="221350"/>
                    </a:lnTo>
                    <a:cubicBezTo>
                      <a:pt x="475798" y="221182"/>
                      <a:pt x="476078" y="221014"/>
                      <a:pt x="476302" y="220902"/>
                    </a:cubicBezTo>
                    <a:lnTo>
                      <a:pt x="474453" y="219501"/>
                    </a:lnTo>
                    <a:cubicBezTo>
                      <a:pt x="471875" y="217540"/>
                      <a:pt x="470306" y="214514"/>
                      <a:pt x="470306" y="211208"/>
                    </a:cubicBezTo>
                    <a:lnTo>
                      <a:pt x="470306" y="201177"/>
                    </a:lnTo>
                    <a:cubicBezTo>
                      <a:pt x="470306" y="197254"/>
                      <a:pt x="472548" y="193668"/>
                      <a:pt x="476022" y="191931"/>
                    </a:cubicBezTo>
                    <a:lnTo>
                      <a:pt x="477479" y="191202"/>
                    </a:lnTo>
                    <a:cubicBezTo>
                      <a:pt x="478152" y="190866"/>
                      <a:pt x="478824" y="190586"/>
                      <a:pt x="479552" y="190418"/>
                    </a:cubicBezTo>
                    <a:lnTo>
                      <a:pt x="480225" y="190250"/>
                    </a:lnTo>
                    <a:lnTo>
                      <a:pt x="482074" y="188793"/>
                    </a:lnTo>
                    <a:cubicBezTo>
                      <a:pt x="482915" y="188120"/>
                      <a:pt x="483867" y="187560"/>
                      <a:pt x="484932" y="187168"/>
                    </a:cubicBezTo>
                    <a:lnTo>
                      <a:pt x="485100" y="187112"/>
                    </a:lnTo>
                    <a:lnTo>
                      <a:pt x="484316" y="183581"/>
                    </a:lnTo>
                    <a:cubicBezTo>
                      <a:pt x="483755" y="181452"/>
                      <a:pt x="483923" y="179210"/>
                      <a:pt x="484764" y="177137"/>
                    </a:cubicBezTo>
                    <a:cubicBezTo>
                      <a:pt x="484596" y="175792"/>
                      <a:pt x="484764" y="174391"/>
                      <a:pt x="485156" y="173046"/>
                    </a:cubicBezTo>
                    <a:lnTo>
                      <a:pt x="487342" y="165873"/>
                    </a:lnTo>
                    <a:cubicBezTo>
                      <a:pt x="487510" y="165313"/>
                      <a:pt x="487734" y="164753"/>
                      <a:pt x="488014" y="164248"/>
                    </a:cubicBezTo>
                    <a:lnTo>
                      <a:pt x="489471" y="161390"/>
                    </a:lnTo>
                    <a:cubicBezTo>
                      <a:pt x="489751" y="160830"/>
                      <a:pt x="490087" y="160326"/>
                      <a:pt x="490424" y="159821"/>
                    </a:cubicBezTo>
                    <a:lnTo>
                      <a:pt x="493730" y="155450"/>
                    </a:lnTo>
                    <a:lnTo>
                      <a:pt x="494627" y="152761"/>
                    </a:lnTo>
                    <a:cubicBezTo>
                      <a:pt x="495243" y="150967"/>
                      <a:pt x="496308" y="149398"/>
                      <a:pt x="497709" y="148166"/>
                    </a:cubicBezTo>
                    <a:lnTo>
                      <a:pt x="501911" y="144579"/>
                    </a:lnTo>
                    <a:cubicBezTo>
                      <a:pt x="501015" y="143010"/>
                      <a:pt x="500566" y="141273"/>
                      <a:pt x="500566" y="139480"/>
                    </a:cubicBezTo>
                    <a:lnTo>
                      <a:pt x="500566" y="135893"/>
                    </a:lnTo>
                    <a:cubicBezTo>
                      <a:pt x="500566" y="132699"/>
                      <a:pt x="502023" y="129729"/>
                      <a:pt x="504545" y="127768"/>
                    </a:cubicBezTo>
                    <a:cubicBezTo>
                      <a:pt x="507067" y="125807"/>
                      <a:pt x="510317" y="125134"/>
                      <a:pt x="513399" y="125863"/>
                    </a:cubicBezTo>
                    <a:lnTo>
                      <a:pt x="516257" y="126591"/>
                    </a:lnTo>
                    <a:cubicBezTo>
                      <a:pt x="518779" y="127208"/>
                      <a:pt x="520964" y="128777"/>
                      <a:pt x="522421" y="130962"/>
                    </a:cubicBezTo>
                    <a:lnTo>
                      <a:pt x="543939" y="163968"/>
                    </a:lnTo>
                    <a:cubicBezTo>
                      <a:pt x="544500" y="164809"/>
                      <a:pt x="544892" y="165649"/>
                      <a:pt x="545172" y="166602"/>
                    </a:cubicBezTo>
                    <a:lnTo>
                      <a:pt x="550216" y="183133"/>
                    </a:lnTo>
                    <a:cubicBezTo>
                      <a:pt x="550888" y="185318"/>
                      <a:pt x="550832" y="187616"/>
                      <a:pt x="550047" y="189689"/>
                    </a:cubicBezTo>
                    <a:lnTo>
                      <a:pt x="540017" y="216979"/>
                    </a:lnTo>
                    <a:cubicBezTo>
                      <a:pt x="539737" y="217652"/>
                      <a:pt x="539456" y="218324"/>
                      <a:pt x="539008" y="218941"/>
                    </a:cubicBezTo>
                    <a:lnTo>
                      <a:pt x="533965" y="226842"/>
                    </a:lnTo>
                    <a:cubicBezTo>
                      <a:pt x="533853" y="227010"/>
                      <a:pt x="533797" y="227122"/>
                      <a:pt x="533685" y="227290"/>
                    </a:cubicBezTo>
                    <a:lnTo>
                      <a:pt x="532452" y="228971"/>
                    </a:lnTo>
                    <a:lnTo>
                      <a:pt x="535814" y="227907"/>
                    </a:lnTo>
                    <a:lnTo>
                      <a:pt x="576441" y="215803"/>
                    </a:lnTo>
                    <a:lnTo>
                      <a:pt x="593925" y="208798"/>
                    </a:lnTo>
                    <a:cubicBezTo>
                      <a:pt x="596110" y="207957"/>
                      <a:pt x="598464" y="207845"/>
                      <a:pt x="600705" y="208462"/>
                    </a:cubicBezTo>
                    <a:lnTo>
                      <a:pt x="647552" y="222359"/>
                    </a:lnTo>
                    <a:cubicBezTo>
                      <a:pt x="647889" y="221911"/>
                      <a:pt x="648225" y="221462"/>
                      <a:pt x="648617" y="221070"/>
                    </a:cubicBezTo>
                    <a:lnTo>
                      <a:pt x="650074" y="219613"/>
                    </a:lnTo>
                    <a:cubicBezTo>
                      <a:pt x="651867" y="217876"/>
                      <a:pt x="654165" y="216811"/>
                      <a:pt x="656686" y="216643"/>
                    </a:cubicBezTo>
                    <a:lnTo>
                      <a:pt x="657247" y="216083"/>
                    </a:lnTo>
                    <a:cubicBezTo>
                      <a:pt x="659208" y="214122"/>
                      <a:pt x="661842" y="213057"/>
                      <a:pt x="664588" y="213057"/>
                    </a:cubicBezTo>
                    <a:lnTo>
                      <a:pt x="665316" y="213057"/>
                    </a:lnTo>
                    <a:cubicBezTo>
                      <a:pt x="665933" y="213057"/>
                      <a:pt x="666549" y="213113"/>
                      <a:pt x="667109" y="213225"/>
                    </a:cubicBezTo>
                    <a:cubicBezTo>
                      <a:pt x="669015" y="212889"/>
                      <a:pt x="671032" y="213113"/>
                      <a:pt x="672825" y="213841"/>
                    </a:cubicBezTo>
                    <a:cubicBezTo>
                      <a:pt x="673161" y="213785"/>
                      <a:pt x="673554" y="213785"/>
                      <a:pt x="673946" y="213785"/>
                    </a:cubicBezTo>
                    <a:lnTo>
                      <a:pt x="674674" y="213785"/>
                    </a:lnTo>
                    <a:cubicBezTo>
                      <a:pt x="676580" y="213785"/>
                      <a:pt x="678373" y="214290"/>
                      <a:pt x="679942" y="215242"/>
                    </a:cubicBezTo>
                    <a:lnTo>
                      <a:pt x="685434" y="215242"/>
                    </a:lnTo>
                    <a:cubicBezTo>
                      <a:pt x="691149" y="215242"/>
                      <a:pt x="695744" y="219893"/>
                      <a:pt x="695744" y="225553"/>
                    </a:cubicBezTo>
                    <a:lnTo>
                      <a:pt x="695744" y="228859"/>
                    </a:lnTo>
                    <a:cubicBezTo>
                      <a:pt x="696473" y="228859"/>
                      <a:pt x="697257" y="228971"/>
                      <a:pt x="697986" y="229139"/>
                    </a:cubicBezTo>
                    <a:cubicBezTo>
                      <a:pt x="698826" y="228915"/>
                      <a:pt x="699667" y="228803"/>
                      <a:pt x="700508" y="228803"/>
                    </a:cubicBezTo>
                    <a:lnTo>
                      <a:pt x="701012" y="228803"/>
                    </a:lnTo>
                    <a:cubicBezTo>
                      <a:pt x="704710" y="227346"/>
                      <a:pt x="709081" y="228131"/>
                      <a:pt x="712107" y="231101"/>
                    </a:cubicBezTo>
                    <a:lnTo>
                      <a:pt x="713396" y="232390"/>
                    </a:lnTo>
                    <a:lnTo>
                      <a:pt x="793137" y="232390"/>
                    </a:lnTo>
                    <a:cubicBezTo>
                      <a:pt x="797564" y="232390"/>
                      <a:pt x="801543" y="235248"/>
                      <a:pt x="802944" y="239450"/>
                    </a:cubicBezTo>
                    <a:lnTo>
                      <a:pt x="803672" y="241580"/>
                    </a:lnTo>
                    <a:cubicBezTo>
                      <a:pt x="803784" y="241860"/>
                      <a:pt x="803840" y="242084"/>
                      <a:pt x="803896" y="242364"/>
                    </a:cubicBezTo>
                    <a:lnTo>
                      <a:pt x="804625" y="245222"/>
                    </a:lnTo>
                    <a:cubicBezTo>
                      <a:pt x="804737" y="245727"/>
                      <a:pt x="804849" y="246175"/>
                      <a:pt x="804905" y="246679"/>
                    </a:cubicBezTo>
                    <a:cubicBezTo>
                      <a:pt x="805465" y="248024"/>
                      <a:pt x="805746" y="249537"/>
                      <a:pt x="805690" y="251050"/>
                    </a:cubicBezTo>
                    <a:cubicBezTo>
                      <a:pt x="805577" y="253964"/>
                      <a:pt x="804233" y="256654"/>
                      <a:pt x="801991" y="258559"/>
                    </a:cubicBezTo>
                    <a:lnTo>
                      <a:pt x="795491" y="263995"/>
                    </a:lnTo>
                    <a:cubicBezTo>
                      <a:pt x="795099" y="266236"/>
                      <a:pt x="793922" y="268366"/>
                      <a:pt x="792129" y="269935"/>
                    </a:cubicBezTo>
                    <a:cubicBezTo>
                      <a:pt x="792577" y="271111"/>
                      <a:pt x="792801" y="272344"/>
                      <a:pt x="792801" y="273633"/>
                    </a:cubicBezTo>
                    <a:lnTo>
                      <a:pt x="792801" y="275090"/>
                    </a:lnTo>
                    <a:cubicBezTo>
                      <a:pt x="792801" y="279517"/>
                      <a:pt x="789943" y="283496"/>
                      <a:pt x="785740" y="284897"/>
                    </a:cubicBezTo>
                    <a:lnTo>
                      <a:pt x="783611" y="285625"/>
                    </a:lnTo>
                    <a:cubicBezTo>
                      <a:pt x="782546" y="285961"/>
                      <a:pt x="781481" y="286129"/>
                      <a:pt x="780361" y="286129"/>
                    </a:cubicBezTo>
                    <a:lnTo>
                      <a:pt x="779856" y="286129"/>
                    </a:lnTo>
                    <a:cubicBezTo>
                      <a:pt x="778287" y="287082"/>
                      <a:pt x="776438" y="287586"/>
                      <a:pt x="774589" y="287586"/>
                    </a:cubicBezTo>
                    <a:lnTo>
                      <a:pt x="773860" y="287586"/>
                    </a:lnTo>
                    <a:cubicBezTo>
                      <a:pt x="772964" y="287586"/>
                      <a:pt x="772123" y="287474"/>
                      <a:pt x="771283" y="287250"/>
                    </a:cubicBezTo>
                    <a:lnTo>
                      <a:pt x="771283" y="288035"/>
                    </a:lnTo>
                    <a:cubicBezTo>
                      <a:pt x="771283" y="290781"/>
                      <a:pt x="770218" y="293414"/>
                      <a:pt x="768257" y="295376"/>
                    </a:cubicBezTo>
                    <a:lnTo>
                      <a:pt x="766127" y="297505"/>
                    </a:lnTo>
                    <a:cubicBezTo>
                      <a:pt x="765006" y="298626"/>
                      <a:pt x="763606" y="299466"/>
                      <a:pt x="762093" y="299971"/>
                    </a:cubicBezTo>
                    <a:lnTo>
                      <a:pt x="761028" y="300307"/>
                    </a:lnTo>
                    <a:cubicBezTo>
                      <a:pt x="760860" y="301091"/>
                      <a:pt x="760580" y="301876"/>
                      <a:pt x="760187" y="302660"/>
                    </a:cubicBezTo>
                    <a:lnTo>
                      <a:pt x="759459" y="304117"/>
                    </a:lnTo>
                    <a:cubicBezTo>
                      <a:pt x="758786" y="305462"/>
                      <a:pt x="757834" y="306583"/>
                      <a:pt x="756713" y="307536"/>
                    </a:cubicBezTo>
                    <a:lnTo>
                      <a:pt x="758002" y="310674"/>
                    </a:lnTo>
                    <a:cubicBezTo>
                      <a:pt x="758730" y="312131"/>
                      <a:pt x="759123" y="313700"/>
                      <a:pt x="759123" y="315325"/>
                    </a:cubicBezTo>
                    <a:lnTo>
                      <a:pt x="759123" y="315549"/>
                    </a:lnTo>
                    <a:cubicBezTo>
                      <a:pt x="759403" y="315661"/>
                      <a:pt x="759739" y="315773"/>
                      <a:pt x="760019" y="315885"/>
                    </a:cubicBezTo>
                    <a:lnTo>
                      <a:pt x="770050" y="320200"/>
                    </a:lnTo>
                    <a:cubicBezTo>
                      <a:pt x="774365" y="322049"/>
                      <a:pt x="776886" y="326532"/>
                      <a:pt x="776214" y="331127"/>
                    </a:cubicBezTo>
                    <a:cubicBezTo>
                      <a:pt x="776046" y="332416"/>
                      <a:pt x="775597" y="333649"/>
                      <a:pt x="774981" y="334770"/>
                    </a:cubicBezTo>
                    <a:cubicBezTo>
                      <a:pt x="777839" y="335498"/>
                      <a:pt x="780305" y="337460"/>
                      <a:pt x="781650" y="340149"/>
                    </a:cubicBezTo>
                    <a:lnTo>
                      <a:pt x="782826" y="342447"/>
                    </a:lnTo>
                    <a:lnTo>
                      <a:pt x="784395" y="344857"/>
                    </a:lnTo>
                    <a:cubicBezTo>
                      <a:pt x="785068" y="345025"/>
                      <a:pt x="785740" y="345305"/>
                      <a:pt x="786357" y="345585"/>
                    </a:cubicBezTo>
                    <a:lnTo>
                      <a:pt x="788766" y="346762"/>
                    </a:lnTo>
                    <a:lnTo>
                      <a:pt x="793137" y="348387"/>
                    </a:lnTo>
                    <a:lnTo>
                      <a:pt x="804401" y="350348"/>
                    </a:lnTo>
                    <a:cubicBezTo>
                      <a:pt x="809780" y="351301"/>
                      <a:pt x="813479" y="356232"/>
                      <a:pt x="812862" y="361668"/>
                    </a:cubicBezTo>
                    <a:cubicBezTo>
                      <a:pt x="812302" y="367103"/>
                      <a:pt x="807539" y="371138"/>
                      <a:pt x="802159" y="370858"/>
                    </a:cubicBezTo>
                    <a:lnTo>
                      <a:pt x="784956" y="370129"/>
                    </a:lnTo>
                    <a:lnTo>
                      <a:pt x="750997" y="368392"/>
                    </a:lnTo>
                    <a:cubicBezTo>
                      <a:pt x="750941" y="368728"/>
                      <a:pt x="750829" y="369065"/>
                      <a:pt x="750717" y="369401"/>
                    </a:cubicBezTo>
                    <a:lnTo>
                      <a:pt x="745674" y="385203"/>
                    </a:lnTo>
                    <a:lnTo>
                      <a:pt x="723427" y="456931"/>
                    </a:lnTo>
                    <a:lnTo>
                      <a:pt x="709810" y="502097"/>
                    </a:lnTo>
                    <a:cubicBezTo>
                      <a:pt x="708577" y="506132"/>
                      <a:pt x="705047" y="509046"/>
                      <a:pt x="700844" y="509382"/>
                    </a:cubicBezTo>
                    <a:lnTo>
                      <a:pt x="682968" y="510839"/>
                    </a:lnTo>
                    <a:lnTo>
                      <a:pt x="657191" y="514313"/>
                    </a:lnTo>
                    <a:cubicBezTo>
                      <a:pt x="657359" y="514481"/>
                      <a:pt x="657527" y="514593"/>
                      <a:pt x="657695" y="514762"/>
                    </a:cubicBezTo>
                    <a:lnTo>
                      <a:pt x="658424" y="515490"/>
                    </a:lnTo>
                    <a:cubicBezTo>
                      <a:pt x="659656" y="516723"/>
                      <a:pt x="660497" y="518236"/>
                      <a:pt x="661001" y="519861"/>
                    </a:cubicBezTo>
                    <a:cubicBezTo>
                      <a:pt x="661618" y="520253"/>
                      <a:pt x="662178" y="520702"/>
                      <a:pt x="662738" y="521262"/>
                    </a:cubicBezTo>
                    <a:lnTo>
                      <a:pt x="663915" y="522383"/>
                    </a:lnTo>
                    <a:cubicBezTo>
                      <a:pt x="664588" y="522607"/>
                      <a:pt x="665204" y="522943"/>
                      <a:pt x="665820" y="523279"/>
                    </a:cubicBezTo>
                    <a:cubicBezTo>
                      <a:pt x="667109" y="523784"/>
                      <a:pt x="668230" y="524568"/>
                      <a:pt x="669239" y="525521"/>
                    </a:cubicBezTo>
                    <a:lnTo>
                      <a:pt x="669687" y="525969"/>
                    </a:lnTo>
                    <a:cubicBezTo>
                      <a:pt x="669855" y="526025"/>
                      <a:pt x="670023" y="526081"/>
                      <a:pt x="670135" y="526137"/>
                    </a:cubicBezTo>
                    <a:cubicBezTo>
                      <a:pt x="671312" y="526249"/>
                      <a:pt x="672489" y="526586"/>
                      <a:pt x="673554" y="527090"/>
                    </a:cubicBezTo>
                    <a:lnTo>
                      <a:pt x="691486" y="535720"/>
                    </a:lnTo>
                    <a:cubicBezTo>
                      <a:pt x="694512" y="537177"/>
                      <a:pt x="696641" y="539978"/>
                      <a:pt x="697201" y="543285"/>
                    </a:cubicBezTo>
                    <a:cubicBezTo>
                      <a:pt x="697538" y="545190"/>
                      <a:pt x="697313" y="547095"/>
                      <a:pt x="696641" y="548832"/>
                    </a:cubicBezTo>
                    <a:cubicBezTo>
                      <a:pt x="696585" y="551522"/>
                      <a:pt x="695520" y="554044"/>
                      <a:pt x="693615" y="555949"/>
                    </a:cubicBezTo>
                    <a:lnTo>
                      <a:pt x="692158" y="557406"/>
                    </a:lnTo>
                    <a:cubicBezTo>
                      <a:pt x="691373" y="558191"/>
                      <a:pt x="690477" y="558863"/>
                      <a:pt x="689468" y="559311"/>
                    </a:cubicBezTo>
                    <a:lnTo>
                      <a:pt x="689468" y="559311"/>
                    </a:lnTo>
                    <a:cubicBezTo>
                      <a:pt x="688460" y="560208"/>
                      <a:pt x="687227" y="560880"/>
                      <a:pt x="685938" y="561329"/>
                    </a:cubicBezTo>
                    <a:lnTo>
                      <a:pt x="684929" y="561665"/>
                    </a:lnTo>
                    <a:cubicBezTo>
                      <a:pt x="684537" y="562001"/>
                      <a:pt x="684145" y="562281"/>
                      <a:pt x="683696" y="562561"/>
                    </a:cubicBezTo>
                    <a:lnTo>
                      <a:pt x="683696" y="563010"/>
                    </a:lnTo>
                    <a:cubicBezTo>
                      <a:pt x="683696" y="566932"/>
                      <a:pt x="681511" y="570519"/>
                      <a:pt x="677981" y="572256"/>
                    </a:cubicBezTo>
                    <a:lnTo>
                      <a:pt x="672209" y="575114"/>
                    </a:lnTo>
                    <a:cubicBezTo>
                      <a:pt x="671200" y="576010"/>
                      <a:pt x="670023" y="576683"/>
                      <a:pt x="668678" y="577131"/>
                    </a:cubicBezTo>
                    <a:lnTo>
                      <a:pt x="666493" y="577860"/>
                    </a:lnTo>
                    <a:cubicBezTo>
                      <a:pt x="665204" y="579597"/>
                      <a:pt x="663411" y="580830"/>
                      <a:pt x="661394" y="581502"/>
                    </a:cubicBezTo>
                    <a:cubicBezTo>
                      <a:pt x="661394" y="581558"/>
                      <a:pt x="661394" y="581614"/>
                      <a:pt x="661394" y="581726"/>
                    </a:cubicBezTo>
                    <a:lnTo>
                      <a:pt x="661394" y="583183"/>
                    </a:lnTo>
                    <a:cubicBezTo>
                      <a:pt x="661394" y="585425"/>
                      <a:pt x="660665" y="587498"/>
                      <a:pt x="659432" y="589235"/>
                    </a:cubicBezTo>
                    <a:cubicBezTo>
                      <a:pt x="659768" y="590300"/>
                      <a:pt x="659937" y="591365"/>
                      <a:pt x="659937" y="592485"/>
                    </a:cubicBezTo>
                    <a:lnTo>
                      <a:pt x="659937" y="601115"/>
                    </a:lnTo>
                    <a:cubicBezTo>
                      <a:pt x="659937" y="602236"/>
                      <a:pt x="659768" y="603357"/>
                      <a:pt x="659376" y="604421"/>
                    </a:cubicBezTo>
                    <a:lnTo>
                      <a:pt x="659208" y="605430"/>
                    </a:lnTo>
                    <a:cubicBezTo>
                      <a:pt x="659208" y="607279"/>
                      <a:pt x="658704" y="609072"/>
                      <a:pt x="657807" y="610697"/>
                    </a:cubicBezTo>
                    <a:cubicBezTo>
                      <a:pt x="658255" y="611034"/>
                      <a:pt x="658648" y="611370"/>
                      <a:pt x="659096" y="611762"/>
                    </a:cubicBezTo>
                    <a:lnTo>
                      <a:pt x="659376" y="612042"/>
                    </a:lnTo>
                    <a:lnTo>
                      <a:pt x="660553" y="611818"/>
                    </a:lnTo>
                    <a:cubicBezTo>
                      <a:pt x="663915" y="611146"/>
                      <a:pt x="667446" y="612210"/>
                      <a:pt x="669911" y="614620"/>
                    </a:cubicBezTo>
                    <a:lnTo>
                      <a:pt x="670584" y="615292"/>
                    </a:lnTo>
                    <a:cubicBezTo>
                      <a:pt x="671032" y="615236"/>
                      <a:pt x="671480" y="615180"/>
                      <a:pt x="671928" y="615180"/>
                    </a:cubicBezTo>
                    <a:lnTo>
                      <a:pt x="673890" y="615180"/>
                    </a:lnTo>
                    <a:cubicBezTo>
                      <a:pt x="675067" y="614732"/>
                      <a:pt x="676355" y="614452"/>
                      <a:pt x="677700" y="614452"/>
                    </a:cubicBezTo>
                    <a:lnTo>
                      <a:pt x="679157" y="614452"/>
                    </a:lnTo>
                    <a:cubicBezTo>
                      <a:pt x="683080" y="614452"/>
                      <a:pt x="686610" y="616637"/>
                      <a:pt x="688403" y="620112"/>
                    </a:cubicBezTo>
                    <a:cubicBezTo>
                      <a:pt x="688964" y="620616"/>
                      <a:pt x="689412" y="621176"/>
                      <a:pt x="689861" y="621793"/>
                    </a:cubicBezTo>
                    <a:cubicBezTo>
                      <a:pt x="689917" y="621793"/>
                      <a:pt x="689917" y="621849"/>
                      <a:pt x="689973" y="621849"/>
                    </a:cubicBezTo>
                    <a:cubicBezTo>
                      <a:pt x="691093" y="622073"/>
                      <a:pt x="692158" y="622521"/>
                      <a:pt x="693111" y="623082"/>
                    </a:cubicBezTo>
                    <a:cubicBezTo>
                      <a:pt x="693615" y="623306"/>
                      <a:pt x="694119" y="623530"/>
                      <a:pt x="694568" y="623810"/>
                    </a:cubicBezTo>
                    <a:cubicBezTo>
                      <a:pt x="696865" y="624034"/>
                      <a:pt x="699051" y="625043"/>
                      <a:pt x="700676" y="626668"/>
                    </a:cubicBezTo>
                    <a:cubicBezTo>
                      <a:pt x="703141" y="626836"/>
                      <a:pt x="705495" y="627901"/>
                      <a:pt x="707288" y="629694"/>
                    </a:cubicBezTo>
                    <a:lnTo>
                      <a:pt x="708017" y="630423"/>
                    </a:lnTo>
                    <a:cubicBezTo>
                      <a:pt x="708801" y="631207"/>
                      <a:pt x="709417" y="632104"/>
                      <a:pt x="709922" y="633056"/>
                    </a:cubicBezTo>
                    <a:cubicBezTo>
                      <a:pt x="711939" y="634962"/>
                      <a:pt x="713172" y="637651"/>
                      <a:pt x="713172" y="640621"/>
                    </a:cubicBezTo>
                    <a:lnTo>
                      <a:pt x="713172" y="647066"/>
                    </a:lnTo>
                    <a:cubicBezTo>
                      <a:pt x="713172" y="647402"/>
                      <a:pt x="713172" y="647794"/>
                      <a:pt x="713116" y="648130"/>
                    </a:cubicBezTo>
                    <a:cubicBezTo>
                      <a:pt x="713172" y="648467"/>
                      <a:pt x="713172" y="648859"/>
                      <a:pt x="713172" y="649195"/>
                    </a:cubicBezTo>
                    <a:lnTo>
                      <a:pt x="713172" y="650652"/>
                    </a:lnTo>
                    <a:cubicBezTo>
                      <a:pt x="713172" y="653398"/>
                      <a:pt x="712051" y="656032"/>
                      <a:pt x="710146" y="657993"/>
                    </a:cubicBezTo>
                    <a:lnTo>
                      <a:pt x="710034" y="658105"/>
                    </a:lnTo>
                    <a:cubicBezTo>
                      <a:pt x="709922" y="658665"/>
                      <a:pt x="709698" y="659170"/>
                      <a:pt x="709530" y="659730"/>
                    </a:cubicBezTo>
                    <a:cubicBezTo>
                      <a:pt x="715133" y="659842"/>
                      <a:pt x="719672" y="664437"/>
                      <a:pt x="719672" y="670041"/>
                    </a:cubicBezTo>
                    <a:lnTo>
                      <a:pt x="719672" y="670769"/>
                    </a:lnTo>
                    <a:cubicBezTo>
                      <a:pt x="719672" y="671554"/>
                      <a:pt x="719560" y="672394"/>
                      <a:pt x="719392" y="673179"/>
                    </a:cubicBezTo>
                    <a:lnTo>
                      <a:pt x="712219" y="703327"/>
                    </a:lnTo>
                    <a:cubicBezTo>
                      <a:pt x="712163" y="703607"/>
                      <a:pt x="712051" y="703887"/>
                      <a:pt x="711995" y="704224"/>
                    </a:cubicBezTo>
                    <a:lnTo>
                      <a:pt x="710538" y="708539"/>
                    </a:lnTo>
                    <a:cubicBezTo>
                      <a:pt x="709810" y="710724"/>
                      <a:pt x="708409" y="712573"/>
                      <a:pt x="706447" y="713862"/>
                    </a:cubicBezTo>
                    <a:lnTo>
                      <a:pt x="705383" y="714591"/>
                    </a:lnTo>
                    <a:cubicBezTo>
                      <a:pt x="704878" y="715991"/>
                      <a:pt x="704038" y="717280"/>
                      <a:pt x="702973" y="718345"/>
                    </a:cubicBezTo>
                    <a:lnTo>
                      <a:pt x="702693" y="718625"/>
                    </a:lnTo>
                    <a:cubicBezTo>
                      <a:pt x="702189" y="719578"/>
                      <a:pt x="701572" y="720474"/>
                      <a:pt x="700788" y="721259"/>
                    </a:cubicBezTo>
                    <a:lnTo>
                      <a:pt x="697201" y="724845"/>
                    </a:lnTo>
                    <a:cubicBezTo>
                      <a:pt x="697033" y="725013"/>
                      <a:pt x="696809" y="725238"/>
                      <a:pt x="696641" y="725406"/>
                    </a:cubicBezTo>
                    <a:lnTo>
                      <a:pt x="685041" y="751855"/>
                    </a:lnTo>
                    <a:lnTo>
                      <a:pt x="677196" y="770404"/>
                    </a:lnTo>
                    <a:cubicBezTo>
                      <a:pt x="677084" y="770628"/>
                      <a:pt x="677028" y="770796"/>
                      <a:pt x="676916" y="770964"/>
                    </a:cubicBezTo>
                    <a:lnTo>
                      <a:pt x="675627" y="773542"/>
                    </a:lnTo>
                    <a:lnTo>
                      <a:pt x="653044" y="826609"/>
                    </a:lnTo>
                    <a:lnTo>
                      <a:pt x="653772" y="829131"/>
                    </a:lnTo>
                    <a:cubicBezTo>
                      <a:pt x="656182" y="830924"/>
                      <a:pt x="657695" y="833670"/>
                      <a:pt x="657863" y="836696"/>
                    </a:cubicBezTo>
                    <a:cubicBezTo>
                      <a:pt x="657975" y="838321"/>
                      <a:pt x="657695" y="839890"/>
                      <a:pt x="657135" y="841347"/>
                    </a:cubicBezTo>
                    <a:cubicBezTo>
                      <a:pt x="657191" y="841683"/>
                      <a:pt x="657191" y="842075"/>
                      <a:pt x="657191" y="842412"/>
                    </a:cubicBezTo>
                    <a:lnTo>
                      <a:pt x="657191" y="842412"/>
                    </a:lnTo>
                    <a:cubicBezTo>
                      <a:pt x="659320" y="844653"/>
                      <a:pt x="660385" y="847735"/>
                      <a:pt x="659993" y="850817"/>
                    </a:cubicBezTo>
                    <a:cubicBezTo>
                      <a:pt x="659712" y="853059"/>
                      <a:pt x="658704" y="855132"/>
                      <a:pt x="657191" y="856701"/>
                    </a:cubicBezTo>
                    <a:lnTo>
                      <a:pt x="657191" y="856701"/>
                    </a:lnTo>
                    <a:cubicBezTo>
                      <a:pt x="657191" y="858887"/>
                      <a:pt x="656462" y="861016"/>
                      <a:pt x="655173" y="862809"/>
                    </a:cubicBezTo>
                    <a:lnTo>
                      <a:pt x="655005" y="865331"/>
                    </a:lnTo>
                    <a:cubicBezTo>
                      <a:pt x="655005" y="866956"/>
                      <a:pt x="654613" y="868525"/>
                      <a:pt x="653885" y="869982"/>
                    </a:cubicBezTo>
                    <a:lnTo>
                      <a:pt x="653212" y="871327"/>
                    </a:lnTo>
                    <a:cubicBezTo>
                      <a:pt x="653941" y="874017"/>
                      <a:pt x="653492" y="876931"/>
                      <a:pt x="651979" y="879396"/>
                    </a:cubicBezTo>
                    <a:cubicBezTo>
                      <a:pt x="651867" y="879564"/>
                      <a:pt x="651755" y="879732"/>
                      <a:pt x="651643" y="879901"/>
                    </a:cubicBezTo>
                    <a:lnTo>
                      <a:pt x="653548" y="880853"/>
                    </a:lnTo>
                    <a:lnTo>
                      <a:pt x="654725" y="880853"/>
                    </a:lnTo>
                    <a:cubicBezTo>
                      <a:pt x="655846" y="880853"/>
                      <a:pt x="656967" y="881021"/>
                      <a:pt x="657975" y="881358"/>
                    </a:cubicBezTo>
                    <a:lnTo>
                      <a:pt x="661169" y="882254"/>
                    </a:lnTo>
                    <a:cubicBezTo>
                      <a:pt x="662458" y="882254"/>
                      <a:pt x="663747" y="882478"/>
                      <a:pt x="664924" y="882983"/>
                    </a:cubicBezTo>
                    <a:lnTo>
                      <a:pt x="669015" y="882983"/>
                    </a:lnTo>
                    <a:cubicBezTo>
                      <a:pt x="670135" y="882983"/>
                      <a:pt x="671256" y="883151"/>
                      <a:pt x="672265" y="883487"/>
                    </a:cubicBezTo>
                    <a:lnTo>
                      <a:pt x="676580" y="884944"/>
                    </a:lnTo>
                    <a:cubicBezTo>
                      <a:pt x="677028" y="885112"/>
                      <a:pt x="677476" y="885280"/>
                      <a:pt x="677925" y="885504"/>
                    </a:cubicBezTo>
                    <a:lnTo>
                      <a:pt x="678261" y="885672"/>
                    </a:lnTo>
                    <a:lnTo>
                      <a:pt x="740798" y="881526"/>
                    </a:lnTo>
                    <a:cubicBezTo>
                      <a:pt x="741022" y="881526"/>
                      <a:pt x="741247" y="881526"/>
                      <a:pt x="741471" y="881526"/>
                    </a:cubicBezTo>
                    <a:lnTo>
                      <a:pt x="743432" y="881526"/>
                    </a:lnTo>
                    <a:cubicBezTo>
                      <a:pt x="743992" y="881301"/>
                      <a:pt x="744609" y="881133"/>
                      <a:pt x="745169" y="881021"/>
                    </a:cubicBezTo>
                    <a:lnTo>
                      <a:pt x="747131" y="880629"/>
                    </a:lnTo>
                    <a:lnTo>
                      <a:pt x="748924" y="879284"/>
                    </a:lnTo>
                    <a:cubicBezTo>
                      <a:pt x="750381" y="878163"/>
                      <a:pt x="752174" y="877491"/>
                      <a:pt x="753967" y="877267"/>
                    </a:cubicBezTo>
                    <a:lnTo>
                      <a:pt x="759010" y="875586"/>
                    </a:lnTo>
                    <a:cubicBezTo>
                      <a:pt x="760075" y="875249"/>
                      <a:pt x="761196" y="875025"/>
                      <a:pt x="762317" y="875025"/>
                    </a:cubicBezTo>
                    <a:lnTo>
                      <a:pt x="765175" y="875025"/>
                    </a:lnTo>
                    <a:cubicBezTo>
                      <a:pt x="766295" y="875025"/>
                      <a:pt x="767416" y="875193"/>
                      <a:pt x="768425" y="875586"/>
                    </a:cubicBezTo>
                    <a:lnTo>
                      <a:pt x="770554" y="876314"/>
                    </a:lnTo>
                    <a:cubicBezTo>
                      <a:pt x="771002" y="876482"/>
                      <a:pt x="771451" y="876650"/>
                      <a:pt x="771899" y="876875"/>
                    </a:cubicBezTo>
                    <a:lnTo>
                      <a:pt x="777615" y="879732"/>
                    </a:lnTo>
                    <a:cubicBezTo>
                      <a:pt x="777895" y="879845"/>
                      <a:pt x="778119" y="880013"/>
                      <a:pt x="778343" y="880125"/>
                    </a:cubicBezTo>
                    <a:cubicBezTo>
                      <a:pt x="778624" y="880069"/>
                      <a:pt x="778960" y="880069"/>
                      <a:pt x="779240" y="880069"/>
                    </a:cubicBezTo>
                    <a:cubicBezTo>
                      <a:pt x="780417" y="879620"/>
                      <a:pt x="781706" y="879340"/>
                      <a:pt x="783050" y="879340"/>
                    </a:cubicBezTo>
                    <a:lnTo>
                      <a:pt x="789495" y="879340"/>
                    </a:lnTo>
                    <a:cubicBezTo>
                      <a:pt x="790840" y="879340"/>
                      <a:pt x="792129" y="879564"/>
                      <a:pt x="793361" y="880069"/>
                    </a:cubicBezTo>
                    <a:lnTo>
                      <a:pt x="796948" y="881526"/>
                    </a:lnTo>
                    <a:cubicBezTo>
                      <a:pt x="797228" y="881638"/>
                      <a:pt x="797452" y="881750"/>
                      <a:pt x="797732" y="881862"/>
                    </a:cubicBezTo>
                    <a:lnTo>
                      <a:pt x="799189" y="882590"/>
                    </a:lnTo>
                    <a:cubicBezTo>
                      <a:pt x="800198" y="883095"/>
                      <a:pt x="801094" y="883711"/>
                      <a:pt x="801879" y="884496"/>
                    </a:cubicBezTo>
                    <a:lnTo>
                      <a:pt x="802159" y="884776"/>
                    </a:lnTo>
                    <a:cubicBezTo>
                      <a:pt x="803112" y="885280"/>
                      <a:pt x="804008" y="885897"/>
                      <a:pt x="804793" y="886681"/>
                    </a:cubicBezTo>
                    <a:lnTo>
                      <a:pt x="806474" y="888362"/>
                    </a:lnTo>
                    <a:cubicBezTo>
                      <a:pt x="807427" y="888867"/>
                      <a:pt x="808323" y="889483"/>
                      <a:pt x="809108" y="890267"/>
                    </a:cubicBezTo>
                    <a:lnTo>
                      <a:pt x="809836" y="890996"/>
                    </a:lnTo>
                    <a:cubicBezTo>
                      <a:pt x="810453" y="891612"/>
                      <a:pt x="810957" y="892229"/>
                      <a:pt x="811349" y="892957"/>
                    </a:cubicBezTo>
                    <a:lnTo>
                      <a:pt x="813479" y="896544"/>
                    </a:lnTo>
                    <a:cubicBezTo>
                      <a:pt x="813871" y="897216"/>
                      <a:pt x="814207" y="897889"/>
                      <a:pt x="814431" y="898617"/>
                    </a:cubicBezTo>
                    <a:lnTo>
                      <a:pt x="815328" y="900859"/>
                    </a:lnTo>
                    <a:cubicBezTo>
                      <a:pt x="815552" y="901307"/>
                      <a:pt x="815720" y="901755"/>
                      <a:pt x="815888" y="902203"/>
                    </a:cubicBezTo>
                    <a:lnTo>
                      <a:pt x="816617" y="904333"/>
                    </a:lnTo>
                    <a:cubicBezTo>
                      <a:pt x="816953" y="905342"/>
                      <a:pt x="817121" y="906462"/>
                      <a:pt x="817177" y="907527"/>
                    </a:cubicBezTo>
                    <a:lnTo>
                      <a:pt x="820147" y="911450"/>
                    </a:lnTo>
                    <a:cubicBezTo>
                      <a:pt x="820539" y="911954"/>
                      <a:pt x="820876" y="912458"/>
                      <a:pt x="821100" y="913019"/>
                    </a:cubicBezTo>
                    <a:lnTo>
                      <a:pt x="822052" y="914924"/>
                    </a:lnTo>
                    <a:lnTo>
                      <a:pt x="824238" y="917670"/>
                    </a:lnTo>
                    <a:lnTo>
                      <a:pt x="828945" y="923049"/>
                    </a:lnTo>
                    <a:cubicBezTo>
                      <a:pt x="829786" y="924002"/>
                      <a:pt x="830458" y="925123"/>
                      <a:pt x="830906" y="926356"/>
                    </a:cubicBezTo>
                    <a:lnTo>
                      <a:pt x="831803" y="925459"/>
                    </a:lnTo>
                    <a:cubicBezTo>
                      <a:pt x="832307" y="924955"/>
                      <a:pt x="832812" y="924562"/>
                      <a:pt x="833372" y="924170"/>
                    </a:cubicBezTo>
                    <a:lnTo>
                      <a:pt x="835501" y="922713"/>
                    </a:lnTo>
                    <a:cubicBezTo>
                      <a:pt x="835838" y="922489"/>
                      <a:pt x="836230" y="922265"/>
                      <a:pt x="836622" y="922097"/>
                    </a:cubicBezTo>
                    <a:lnTo>
                      <a:pt x="839480" y="920640"/>
                    </a:lnTo>
                    <a:cubicBezTo>
                      <a:pt x="839928" y="920416"/>
                      <a:pt x="840377" y="920247"/>
                      <a:pt x="840825" y="920079"/>
                    </a:cubicBezTo>
                    <a:lnTo>
                      <a:pt x="848446" y="917782"/>
                    </a:lnTo>
                    <a:cubicBezTo>
                      <a:pt x="849343" y="917502"/>
                      <a:pt x="850351" y="917390"/>
                      <a:pt x="851304" y="917390"/>
                    </a:cubicBezTo>
                    <a:lnTo>
                      <a:pt x="853882" y="917390"/>
                    </a:lnTo>
                    <a:lnTo>
                      <a:pt x="854386" y="915820"/>
                    </a:lnTo>
                    <a:cubicBezTo>
                      <a:pt x="854666" y="914980"/>
                      <a:pt x="855058" y="914139"/>
                      <a:pt x="855563" y="913355"/>
                    </a:cubicBezTo>
                    <a:lnTo>
                      <a:pt x="857076" y="910889"/>
                    </a:lnTo>
                    <a:cubicBezTo>
                      <a:pt x="858084" y="908872"/>
                      <a:pt x="859710" y="907247"/>
                      <a:pt x="861671" y="906294"/>
                    </a:cubicBezTo>
                    <a:lnTo>
                      <a:pt x="863016" y="905622"/>
                    </a:lnTo>
                    <a:lnTo>
                      <a:pt x="865425" y="903212"/>
                    </a:lnTo>
                    <a:cubicBezTo>
                      <a:pt x="865762" y="902876"/>
                      <a:pt x="866154" y="902540"/>
                      <a:pt x="866546" y="902259"/>
                    </a:cubicBezTo>
                    <a:lnTo>
                      <a:pt x="872262" y="897945"/>
                    </a:lnTo>
                    <a:cubicBezTo>
                      <a:pt x="872542" y="897720"/>
                      <a:pt x="872822" y="897552"/>
                      <a:pt x="873158" y="897328"/>
                    </a:cubicBezTo>
                    <a:lnTo>
                      <a:pt x="875680" y="895815"/>
                    </a:lnTo>
                    <a:cubicBezTo>
                      <a:pt x="876128" y="895423"/>
                      <a:pt x="876577" y="895031"/>
                      <a:pt x="877081" y="894694"/>
                    </a:cubicBezTo>
                    <a:lnTo>
                      <a:pt x="879210" y="893237"/>
                    </a:lnTo>
                    <a:cubicBezTo>
                      <a:pt x="879827" y="892845"/>
                      <a:pt x="880443" y="892509"/>
                      <a:pt x="881116" y="892229"/>
                    </a:cubicBezTo>
                    <a:lnTo>
                      <a:pt x="887504" y="889651"/>
                    </a:lnTo>
                    <a:lnTo>
                      <a:pt x="888064" y="889091"/>
                    </a:lnTo>
                    <a:lnTo>
                      <a:pt x="891371" y="885112"/>
                    </a:lnTo>
                    <a:cubicBezTo>
                      <a:pt x="894285" y="881638"/>
                      <a:pt x="899160" y="880461"/>
                      <a:pt x="903363" y="882254"/>
                    </a:cubicBezTo>
                    <a:cubicBezTo>
                      <a:pt x="907565" y="884047"/>
                      <a:pt x="910087" y="888362"/>
                      <a:pt x="909583" y="892901"/>
                    </a:cubicBezTo>
                    <a:lnTo>
                      <a:pt x="908910" y="898729"/>
                    </a:lnTo>
                    <a:lnTo>
                      <a:pt x="910367" y="902372"/>
                    </a:lnTo>
                    <a:lnTo>
                      <a:pt x="911432" y="903997"/>
                    </a:lnTo>
                    <a:cubicBezTo>
                      <a:pt x="911656" y="904333"/>
                      <a:pt x="911880" y="904725"/>
                      <a:pt x="912104" y="905117"/>
                    </a:cubicBezTo>
                    <a:lnTo>
                      <a:pt x="913113" y="907135"/>
                    </a:lnTo>
                    <a:lnTo>
                      <a:pt x="914682" y="909264"/>
                    </a:lnTo>
                    <a:cubicBezTo>
                      <a:pt x="915074" y="909768"/>
                      <a:pt x="915411" y="910273"/>
                      <a:pt x="915635" y="910833"/>
                    </a:cubicBezTo>
                    <a:lnTo>
                      <a:pt x="916363" y="912290"/>
                    </a:lnTo>
                    <a:cubicBezTo>
                      <a:pt x="917092" y="913747"/>
                      <a:pt x="917428" y="915316"/>
                      <a:pt x="917428" y="916885"/>
                    </a:cubicBezTo>
                    <a:lnTo>
                      <a:pt x="917428" y="925515"/>
                    </a:lnTo>
                    <a:lnTo>
                      <a:pt x="918773" y="928597"/>
                    </a:lnTo>
                    <a:cubicBezTo>
                      <a:pt x="919333" y="929886"/>
                      <a:pt x="919613" y="931287"/>
                      <a:pt x="919613" y="932688"/>
                    </a:cubicBezTo>
                    <a:lnTo>
                      <a:pt x="919613" y="934817"/>
                    </a:lnTo>
                    <a:cubicBezTo>
                      <a:pt x="919613" y="939244"/>
                      <a:pt x="916755" y="943223"/>
                      <a:pt x="912553" y="944624"/>
                    </a:cubicBezTo>
                    <a:lnTo>
                      <a:pt x="911992" y="944792"/>
                    </a:lnTo>
                    <a:lnTo>
                      <a:pt x="907565" y="948098"/>
                    </a:lnTo>
                    <a:cubicBezTo>
                      <a:pt x="907397" y="948210"/>
                      <a:pt x="907173" y="948378"/>
                      <a:pt x="907005" y="948490"/>
                    </a:cubicBezTo>
                    <a:lnTo>
                      <a:pt x="891595" y="958745"/>
                    </a:lnTo>
                    <a:cubicBezTo>
                      <a:pt x="891202" y="959361"/>
                      <a:pt x="890810" y="959978"/>
                      <a:pt x="890306" y="960482"/>
                    </a:cubicBezTo>
                    <a:lnTo>
                      <a:pt x="888176" y="966814"/>
                    </a:lnTo>
                    <a:cubicBezTo>
                      <a:pt x="887672" y="968327"/>
                      <a:pt x="886832" y="969728"/>
                      <a:pt x="885655" y="970849"/>
                    </a:cubicBezTo>
                    <a:lnTo>
                      <a:pt x="885038" y="971802"/>
                    </a:lnTo>
                    <a:lnTo>
                      <a:pt x="884534" y="973259"/>
                    </a:lnTo>
                    <a:cubicBezTo>
                      <a:pt x="884142" y="974435"/>
                      <a:pt x="883581" y="975500"/>
                      <a:pt x="882797" y="976453"/>
                    </a:cubicBezTo>
                    <a:lnTo>
                      <a:pt x="880051" y="979871"/>
                    </a:lnTo>
                    <a:cubicBezTo>
                      <a:pt x="879210" y="980992"/>
                      <a:pt x="878146" y="981944"/>
                      <a:pt x="876857" y="982617"/>
                    </a:cubicBezTo>
                    <a:lnTo>
                      <a:pt x="870973" y="985867"/>
                    </a:lnTo>
                    <a:cubicBezTo>
                      <a:pt x="870581" y="987268"/>
                      <a:pt x="869852" y="988557"/>
                      <a:pt x="868900" y="989678"/>
                    </a:cubicBezTo>
                    <a:lnTo>
                      <a:pt x="868900" y="989678"/>
                    </a:lnTo>
                    <a:lnTo>
                      <a:pt x="867835" y="992087"/>
                    </a:lnTo>
                    <a:lnTo>
                      <a:pt x="867835" y="993656"/>
                    </a:lnTo>
                    <a:cubicBezTo>
                      <a:pt x="867835" y="994161"/>
                      <a:pt x="867779" y="994609"/>
                      <a:pt x="867723" y="995113"/>
                    </a:cubicBezTo>
                    <a:lnTo>
                      <a:pt x="867106" y="1000101"/>
                    </a:lnTo>
                    <a:cubicBezTo>
                      <a:pt x="867106" y="1003967"/>
                      <a:pt x="864921" y="1007553"/>
                      <a:pt x="861447" y="1009291"/>
                    </a:cubicBezTo>
                    <a:lnTo>
                      <a:pt x="859766" y="1010972"/>
                    </a:lnTo>
                    <a:cubicBezTo>
                      <a:pt x="858981" y="1011756"/>
                      <a:pt x="858084" y="1012429"/>
                      <a:pt x="857076" y="1012877"/>
                    </a:cubicBezTo>
                    <a:lnTo>
                      <a:pt x="855619" y="1013606"/>
                    </a:lnTo>
                    <a:cubicBezTo>
                      <a:pt x="854946" y="1013942"/>
                      <a:pt x="854218" y="1014222"/>
                      <a:pt x="853489" y="1014390"/>
                    </a:cubicBezTo>
                    <a:lnTo>
                      <a:pt x="850631" y="1015119"/>
                    </a:lnTo>
                    <a:cubicBezTo>
                      <a:pt x="849791" y="1015343"/>
                      <a:pt x="848950" y="1015455"/>
                      <a:pt x="848110" y="1015455"/>
                    </a:cubicBezTo>
                    <a:lnTo>
                      <a:pt x="842394" y="1015455"/>
                    </a:lnTo>
                    <a:lnTo>
                      <a:pt x="842002" y="1016071"/>
                    </a:lnTo>
                    <a:lnTo>
                      <a:pt x="840881" y="1018369"/>
                    </a:lnTo>
                    <a:cubicBezTo>
                      <a:pt x="840713" y="1018705"/>
                      <a:pt x="840545" y="1019041"/>
                      <a:pt x="840321" y="1019321"/>
                    </a:cubicBezTo>
                    <a:cubicBezTo>
                      <a:pt x="840265" y="1019714"/>
                      <a:pt x="840152" y="1020106"/>
                      <a:pt x="840040" y="1020498"/>
                    </a:cubicBezTo>
                    <a:lnTo>
                      <a:pt x="840208" y="1021283"/>
                    </a:lnTo>
                    <a:cubicBezTo>
                      <a:pt x="840433" y="1022123"/>
                      <a:pt x="840489" y="1022964"/>
                      <a:pt x="840489" y="1023804"/>
                    </a:cubicBezTo>
                    <a:lnTo>
                      <a:pt x="840489" y="1029520"/>
                    </a:lnTo>
                    <a:cubicBezTo>
                      <a:pt x="840489" y="1030361"/>
                      <a:pt x="840377" y="1031201"/>
                      <a:pt x="840208" y="1032042"/>
                    </a:cubicBezTo>
                    <a:lnTo>
                      <a:pt x="839480" y="1034900"/>
                    </a:lnTo>
                    <a:cubicBezTo>
                      <a:pt x="839088" y="1036469"/>
                      <a:pt x="838303" y="1037926"/>
                      <a:pt x="837295" y="1039159"/>
                    </a:cubicBezTo>
                    <a:lnTo>
                      <a:pt x="837295" y="1039159"/>
                    </a:lnTo>
                    <a:cubicBezTo>
                      <a:pt x="836622" y="1040503"/>
                      <a:pt x="835669" y="1041680"/>
                      <a:pt x="834493" y="1042633"/>
                    </a:cubicBezTo>
                    <a:lnTo>
                      <a:pt x="830346" y="1046163"/>
                    </a:lnTo>
                    <a:cubicBezTo>
                      <a:pt x="830010" y="1046499"/>
                      <a:pt x="829617" y="1046836"/>
                      <a:pt x="829225" y="1047116"/>
                    </a:cubicBezTo>
                    <a:lnTo>
                      <a:pt x="826367" y="1049245"/>
                    </a:lnTo>
                    <a:cubicBezTo>
                      <a:pt x="825863" y="1049638"/>
                      <a:pt x="825359" y="1049918"/>
                      <a:pt x="824798" y="1050198"/>
                    </a:cubicBezTo>
                    <a:lnTo>
                      <a:pt x="817682" y="1053728"/>
                    </a:lnTo>
                    <a:lnTo>
                      <a:pt x="816897" y="1054513"/>
                    </a:lnTo>
                    <a:lnTo>
                      <a:pt x="815384" y="1057035"/>
                    </a:lnTo>
                    <a:cubicBezTo>
                      <a:pt x="814992" y="1057707"/>
                      <a:pt x="814487" y="1058323"/>
                      <a:pt x="813983" y="1058884"/>
                    </a:cubicBezTo>
                    <a:cubicBezTo>
                      <a:pt x="813871" y="1060229"/>
                      <a:pt x="813535" y="1061574"/>
                      <a:pt x="812918" y="1062806"/>
                    </a:cubicBezTo>
                    <a:lnTo>
                      <a:pt x="812190" y="1064263"/>
                    </a:lnTo>
                    <a:cubicBezTo>
                      <a:pt x="811798" y="1065104"/>
                      <a:pt x="811237" y="1065832"/>
                      <a:pt x="810677" y="1066505"/>
                    </a:cubicBezTo>
                    <a:lnTo>
                      <a:pt x="811349" y="1068522"/>
                    </a:lnTo>
                    <a:cubicBezTo>
                      <a:pt x="811686" y="1069587"/>
                      <a:pt x="811854" y="1070652"/>
                      <a:pt x="811854" y="1071772"/>
                    </a:cubicBezTo>
                    <a:lnTo>
                      <a:pt x="811854" y="1072501"/>
                    </a:lnTo>
                    <a:cubicBezTo>
                      <a:pt x="811854" y="1074126"/>
                      <a:pt x="811461" y="1075695"/>
                      <a:pt x="810789" y="1077096"/>
                    </a:cubicBezTo>
                    <a:lnTo>
                      <a:pt x="810060" y="1078553"/>
                    </a:lnTo>
                    <a:cubicBezTo>
                      <a:pt x="809052" y="1080570"/>
                      <a:pt x="807427" y="1082195"/>
                      <a:pt x="805465" y="1083204"/>
                    </a:cubicBezTo>
                    <a:lnTo>
                      <a:pt x="804008" y="1083932"/>
                    </a:lnTo>
                    <a:cubicBezTo>
                      <a:pt x="803784" y="1084044"/>
                      <a:pt x="803504" y="1084157"/>
                      <a:pt x="803280" y="1084269"/>
                    </a:cubicBezTo>
                    <a:cubicBezTo>
                      <a:pt x="803224" y="1085782"/>
                      <a:pt x="802888" y="1087295"/>
                      <a:pt x="802215" y="1088639"/>
                    </a:cubicBezTo>
                    <a:lnTo>
                      <a:pt x="800758" y="1091554"/>
                    </a:lnTo>
                    <a:cubicBezTo>
                      <a:pt x="800478" y="1092114"/>
                      <a:pt x="800086" y="1092674"/>
                      <a:pt x="799694" y="1093235"/>
                    </a:cubicBezTo>
                    <a:lnTo>
                      <a:pt x="799694" y="1093403"/>
                    </a:lnTo>
                    <a:cubicBezTo>
                      <a:pt x="799694" y="1093739"/>
                      <a:pt x="799694" y="1094075"/>
                      <a:pt x="799638" y="1094467"/>
                    </a:cubicBezTo>
                    <a:lnTo>
                      <a:pt x="800646" y="1096933"/>
                    </a:lnTo>
                    <a:cubicBezTo>
                      <a:pt x="803784" y="1097549"/>
                      <a:pt x="806474" y="1099567"/>
                      <a:pt x="807931" y="1102481"/>
                    </a:cubicBezTo>
                    <a:lnTo>
                      <a:pt x="809332" y="1105339"/>
                    </a:lnTo>
                    <a:cubicBezTo>
                      <a:pt x="810060" y="1106796"/>
                      <a:pt x="810397" y="1108365"/>
                      <a:pt x="810397" y="1109934"/>
                    </a:cubicBezTo>
                    <a:lnTo>
                      <a:pt x="810397" y="1110662"/>
                    </a:lnTo>
                    <a:cubicBezTo>
                      <a:pt x="810397" y="1111783"/>
                      <a:pt x="810229" y="1112848"/>
                      <a:pt x="809892" y="1113912"/>
                    </a:cubicBezTo>
                    <a:lnTo>
                      <a:pt x="809724" y="1114473"/>
                    </a:lnTo>
                    <a:cubicBezTo>
                      <a:pt x="809668" y="1117107"/>
                      <a:pt x="808603" y="1119628"/>
                      <a:pt x="806698" y="1121533"/>
                    </a:cubicBezTo>
                    <a:lnTo>
                      <a:pt x="805690" y="1122542"/>
                    </a:lnTo>
                    <a:lnTo>
                      <a:pt x="803336" y="1125456"/>
                    </a:lnTo>
                    <a:lnTo>
                      <a:pt x="798405" y="1132573"/>
                    </a:lnTo>
                    <a:cubicBezTo>
                      <a:pt x="797900" y="1134086"/>
                      <a:pt x="797060" y="1135487"/>
                      <a:pt x="795939" y="1136607"/>
                    </a:cubicBezTo>
                    <a:lnTo>
                      <a:pt x="793810" y="1138737"/>
                    </a:lnTo>
                    <a:cubicBezTo>
                      <a:pt x="793417" y="1139129"/>
                      <a:pt x="792969" y="1139521"/>
                      <a:pt x="792521" y="1139858"/>
                    </a:cubicBezTo>
                    <a:lnTo>
                      <a:pt x="788206" y="1142940"/>
                    </a:lnTo>
                    <a:lnTo>
                      <a:pt x="784956" y="1146190"/>
                    </a:lnTo>
                    <a:cubicBezTo>
                      <a:pt x="784227" y="1147591"/>
                      <a:pt x="783219" y="1148823"/>
                      <a:pt x="781930" y="1149776"/>
                    </a:cubicBezTo>
                    <a:lnTo>
                      <a:pt x="781257" y="1150281"/>
                    </a:lnTo>
                    <a:lnTo>
                      <a:pt x="781874" y="1151065"/>
                    </a:lnTo>
                    <a:cubicBezTo>
                      <a:pt x="782266" y="1151569"/>
                      <a:pt x="782602" y="1152074"/>
                      <a:pt x="782826" y="1152634"/>
                    </a:cubicBezTo>
                    <a:lnTo>
                      <a:pt x="782826" y="1152634"/>
                    </a:lnTo>
                    <a:cubicBezTo>
                      <a:pt x="784451" y="1154483"/>
                      <a:pt x="785348" y="1156893"/>
                      <a:pt x="785348" y="1159415"/>
                    </a:cubicBezTo>
                    <a:lnTo>
                      <a:pt x="785348" y="1161544"/>
                    </a:lnTo>
                    <a:cubicBezTo>
                      <a:pt x="785348" y="1164962"/>
                      <a:pt x="783667" y="1168044"/>
                      <a:pt x="781033" y="1169950"/>
                    </a:cubicBezTo>
                    <a:lnTo>
                      <a:pt x="781033" y="1170174"/>
                    </a:lnTo>
                    <a:cubicBezTo>
                      <a:pt x="781033" y="1170342"/>
                      <a:pt x="781033" y="1170510"/>
                      <a:pt x="781033" y="1170622"/>
                    </a:cubicBezTo>
                    <a:cubicBezTo>
                      <a:pt x="781706" y="1171743"/>
                      <a:pt x="782154" y="1172920"/>
                      <a:pt x="782378" y="1174264"/>
                    </a:cubicBezTo>
                    <a:cubicBezTo>
                      <a:pt x="782882" y="1177571"/>
                      <a:pt x="781818" y="1180877"/>
                      <a:pt x="779464" y="1183230"/>
                    </a:cubicBezTo>
                    <a:lnTo>
                      <a:pt x="778736" y="1183959"/>
                    </a:lnTo>
                    <a:cubicBezTo>
                      <a:pt x="777951" y="1184743"/>
                      <a:pt x="777055" y="1185416"/>
                      <a:pt x="776046" y="1185920"/>
                    </a:cubicBezTo>
                    <a:lnTo>
                      <a:pt x="775317" y="1186312"/>
                    </a:lnTo>
                    <a:lnTo>
                      <a:pt x="775317" y="1187433"/>
                    </a:lnTo>
                    <a:cubicBezTo>
                      <a:pt x="775317" y="1189899"/>
                      <a:pt x="774421" y="1192308"/>
                      <a:pt x="772796" y="1194214"/>
                    </a:cubicBezTo>
                    <a:lnTo>
                      <a:pt x="772796" y="1194214"/>
                    </a:lnTo>
                    <a:cubicBezTo>
                      <a:pt x="772516" y="1194774"/>
                      <a:pt x="772179" y="1195278"/>
                      <a:pt x="771843" y="1195783"/>
                    </a:cubicBezTo>
                    <a:lnTo>
                      <a:pt x="768313" y="1201050"/>
                    </a:lnTo>
                    <a:lnTo>
                      <a:pt x="769265" y="1202507"/>
                    </a:lnTo>
                    <a:cubicBezTo>
                      <a:pt x="769770" y="1203292"/>
                      <a:pt x="770162" y="1204132"/>
                      <a:pt x="770498" y="1204973"/>
                    </a:cubicBezTo>
                    <a:lnTo>
                      <a:pt x="773524" y="1212930"/>
                    </a:lnTo>
                    <a:cubicBezTo>
                      <a:pt x="773860" y="1213603"/>
                      <a:pt x="774141" y="1214331"/>
                      <a:pt x="774309" y="1215060"/>
                    </a:cubicBezTo>
                    <a:lnTo>
                      <a:pt x="774589" y="1216180"/>
                    </a:lnTo>
                    <a:lnTo>
                      <a:pt x="775037" y="1216853"/>
                    </a:lnTo>
                    <a:cubicBezTo>
                      <a:pt x="776158" y="1218534"/>
                      <a:pt x="776774" y="1220551"/>
                      <a:pt x="776774" y="1222569"/>
                    </a:cubicBezTo>
                    <a:lnTo>
                      <a:pt x="776774" y="1227612"/>
                    </a:lnTo>
                    <a:cubicBezTo>
                      <a:pt x="776774" y="1230358"/>
                      <a:pt x="775710" y="1232992"/>
                      <a:pt x="773748" y="1234897"/>
                    </a:cubicBezTo>
                    <a:lnTo>
                      <a:pt x="770890" y="1237755"/>
                    </a:lnTo>
                    <a:cubicBezTo>
                      <a:pt x="770106" y="1238539"/>
                      <a:pt x="769209" y="1239212"/>
                      <a:pt x="768201" y="1239716"/>
                    </a:cubicBezTo>
                    <a:lnTo>
                      <a:pt x="766744" y="1240444"/>
                    </a:lnTo>
                    <a:cubicBezTo>
                      <a:pt x="765119" y="1241397"/>
                      <a:pt x="763493" y="1241733"/>
                      <a:pt x="761924" y="1241733"/>
                    </a:cubicBezTo>
                    <a:close/>
                    <a:moveTo>
                      <a:pt x="747187" y="1211810"/>
                    </a:moveTo>
                    <a:lnTo>
                      <a:pt x="749316" y="1212874"/>
                    </a:lnTo>
                    <a:cubicBezTo>
                      <a:pt x="750157" y="1213266"/>
                      <a:pt x="750885" y="1213771"/>
                      <a:pt x="751558" y="1214387"/>
                    </a:cubicBezTo>
                    <a:lnTo>
                      <a:pt x="750997" y="1212874"/>
                    </a:lnTo>
                    <a:lnTo>
                      <a:pt x="750269" y="1212146"/>
                    </a:lnTo>
                    <a:cubicBezTo>
                      <a:pt x="749484" y="1211361"/>
                      <a:pt x="748812" y="1210465"/>
                      <a:pt x="748363" y="1209456"/>
                    </a:cubicBezTo>
                    <a:lnTo>
                      <a:pt x="746962" y="1206598"/>
                    </a:lnTo>
                    <a:cubicBezTo>
                      <a:pt x="745505" y="1203684"/>
                      <a:pt x="745505" y="1200210"/>
                      <a:pt x="746962" y="1197296"/>
                    </a:cubicBezTo>
                    <a:lnTo>
                      <a:pt x="750549" y="1190123"/>
                    </a:lnTo>
                    <a:cubicBezTo>
                      <a:pt x="750717" y="1189731"/>
                      <a:pt x="750941" y="1189395"/>
                      <a:pt x="751165" y="1189002"/>
                    </a:cubicBezTo>
                    <a:lnTo>
                      <a:pt x="752622" y="1186873"/>
                    </a:lnTo>
                    <a:cubicBezTo>
                      <a:pt x="752734" y="1186705"/>
                      <a:pt x="752846" y="1186537"/>
                      <a:pt x="752958" y="1186369"/>
                    </a:cubicBezTo>
                    <a:lnTo>
                      <a:pt x="754023" y="1184912"/>
                    </a:lnTo>
                    <a:cubicBezTo>
                      <a:pt x="753855" y="1184127"/>
                      <a:pt x="753743" y="1183342"/>
                      <a:pt x="753743" y="1182502"/>
                    </a:cubicBezTo>
                    <a:lnTo>
                      <a:pt x="753743" y="1181773"/>
                    </a:lnTo>
                    <a:cubicBezTo>
                      <a:pt x="753743" y="1179028"/>
                      <a:pt x="754808" y="1176394"/>
                      <a:pt x="756769" y="1174433"/>
                    </a:cubicBezTo>
                    <a:lnTo>
                      <a:pt x="758226" y="1172976"/>
                    </a:lnTo>
                    <a:cubicBezTo>
                      <a:pt x="758394" y="1172808"/>
                      <a:pt x="758562" y="1172639"/>
                      <a:pt x="758786" y="1172471"/>
                    </a:cubicBezTo>
                    <a:lnTo>
                      <a:pt x="758786" y="1171687"/>
                    </a:lnTo>
                    <a:cubicBezTo>
                      <a:pt x="758786" y="1169837"/>
                      <a:pt x="759291" y="1167988"/>
                      <a:pt x="760243" y="1166419"/>
                    </a:cubicBezTo>
                    <a:lnTo>
                      <a:pt x="760243" y="1163786"/>
                    </a:lnTo>
                    <a:cubicBezTo>
                      <a:pt x="760243" y="1161880"/>
                      <a:pt x="760748" y="1160031"/>
                      <a:pt x="761756" y="1158462"/>
                    </a:cubicBezTo>
                    <a:lnTo>
                      <a:pt x="761364" y="1157677"/>
                    </a:lnTo>
                    <a:cubicBezTo>
                      <a:pt x="760916" y="1156725"/>
                      <a:pt x="760580" y="1155772"/>
                      <a:pt x="760411" y="1154708"/>
                    </a:cubicBezTo>
                    <a:lnTo>
                      <a:pt x="759683" y="1150393"/>
                    </a:lnTo>
                    <a:cubicBezTo>
                      <a:pt x="759571" y="1149832"/>
                      <a:pt x="759515" y="1149272"/>
                      <a:pt x="759515" y="1148711"/>
                    </a:cubicBezTo>
                    <a:lnTo>
                      <a:pt x="759515" y="1147254"/>
                    </a:lnTo>
                    <a:cubicBezTo>
                      <a:pt x="759515" y="1145629"/>
                      <a:pt x="759907" y="1144060"/>
                      <a:pt x="760636" y="1142603"/>
                    </a:cubicBezTo>
                    <a:lnTo>
                      <a:pt x="762093" y="1139745"/>
                    </a:lnTo>
                    <a:cubicBezTo>
                      <a:pt x="763101" y="1137728"/>
                      <a:pt x="764726" y="1136103"/>
                      <a:pt x="766688" y="1135151"/>
                    </a:cubicBezTo>
                    <a:lnTo>
                      <a:pt x="767528" y="1134646"/>
                    </a:lnTo>
                    <a:cubicBezTo>
                      <a:pt x="767920" y="1133974"/>
                      <a:pt x="768425" y="1133301"/>
                      <a:pt x="769041" y="1132741"/>
                    </a:cubicBezTo>
                    <a:lnTo>
                      <a:pt x="774085" y="1127697"/>
                    </a:lnTo>
                    <a:cubicBezTo>
                      <a:pt x="774477" y="1127305"/>
                      <a:pt x="774925" y="1126913"/>
                      <a:pt x="775373" y="1126577"/>
                    </a:cubicBezTo>
                    <a:lnTo>
                      <a:pt x="779576" y="1123607"/>
                    </a:lnTo>
                    <a:cubicBezTo>
                      <a:pt x="779912" y="1122654"/>
                      <a:pt x="780417" y="1121758"/>
                      <a:pt x="781033" y="1120917"/>
                    </a:cubicBezTo>
                    <a:lnTo>
                      <a:pt x="786637" y="1113184"/>
                    </a:lnTo>
                    <a:cubicBezTo>
                      <a:pt x="786749" y="1113072"/>
                      <a:pt x="786861" y="1112904"/>
                      <a:pt x="786917" y="1112792"/>
                    </a:cubicBezTo>
                    <a:lnTo>
                      <a:pt x="784844" y="1110718"/>
                    </a:lnTo>
                    <a:cubicBezTo>
                      <a:pt x="783891" y="1109766"/>
                      <a:pt x="783163" y="1108701"/>
                      <a:pt x="782658" y="1107468"/>
                    </a:cubicBezTo>
                    <a:lnTo>
                      <a:pt x="780529" y="1102425"/>
                    </a:lnTo>
                    <a:cubicBezTo>
                      <a:pt x="780417" y="1102145"/>
                      <a:pt x="780305" y="1101864"/>
                      <a:pt x="780249" y="1101640"/>
                    </a:cubicBezTo>
                    <a:lnTo>
                      <a:pt x="778792" y="1097325"/>
                    </a:lnTo>
                    <a:cubicBezTo>
                      <a:pt x="777951" y="1094804"/>
                      <a:pt x="778119" y="1092058"/>
                      <a:pt x="779240" y="1089704"/>
                    </a:cubicBezTo>
                    <a:cubicBezTo>
                      <a:pt x="779240" y="1089592"/>
                      <a:pt x="779296" y="1089480"/>
                      <a:pt x="779296" y="1089368"/>
                    </a:cubicBezTo>
                    <a:lnTo>
                      <a:pt x="780024" y="1086510"/>
                    </a:lnTo>
                    <a:cubicBezTo>
                      <a:pt x="780193" y="1085782"/>
                      <a:pt x="780473" y="1085053"/>
                      <a:pt x="780809" y="1084381"/>
                    </a:cubicBezTo>
                    <a:lnTo>
                      <a:pt x="781538" y="1082924"/>
                    </a:lnTo>
                    <a:cubicBezTo>
                      <a:pt x="781818" y="1082307"/>
                      <a:pt x="782210" y="1081747"/>
                      <a:pt x="782602" y="1081243"/>
                    </a:cubicBezTo>
                    <a:lnTo>
                      <a:pt x="782602" y="1076816"/>
                    </a:lnTo>
                    <a:cubicBezTo>
                      <a:pt x="782602" y="1074070"/>
                      <a:pt x="783667" y="1071436"/>
                      <a:pt x="785628" y="1069531"/>
                    </a:cubicBezTo>
                    <a:lnTo>
                      <a:pt x="787085" y="1068074"/>
                    </a:lnTo>
                    <a:cubicBezTo>
                      <a:pt x="787702" y="1067457"/>
                      <a:pt x="788430" y="1066897"/>
                      <a:pt x="789159" y="1066449"/>
                    </a:cubicBezTo>
                    <a:cubicBezTo>
                      <a:pt x="789102" y="1066056"/>
                      <a:pt x="789102" y="1065664"/>
                      <a:pt x="789102" y="1065328"/>
                    </a:cubicBezTo>
                    <a:lnTo>
                      <a:pt x="789102" y="1063871"/>
                    </a:lnTo>
                    <a:cubicBezTo>
                      <a:pt x="789102" y="1062582"/>
                      <a:pt x="789327" y="1061293"/>
                      <a:pt x="789831" y="1060060"/>
                    </a:cubicBezTo>
                    <a:cubicBezTo>
                      <a:pt x="789887" y="1057259"/>
                      <a:pt x="791064" y="1054681"/>
                      <a:pt x="792969" y="1052832"/>
                    </a:cubicBezTo>
                    <a:cubicBezTo>
                      <a:pt x="793529" y="1050590"/>
                      <a:pt x="794762" y="1048629"/>
                      <a:pt x="796499" y="1047228"/>
                    </a:cubicBezTo>
                    <a:cubicBezTo>
                      <a:pt x="796724" y="1046948"/>
                      <a:pt x="796948" y="1046724"/>
                      <a:pt x="797172" y="1046499"/>
                    </a:cubicBezTo>
                    <a:lnTo>
                      <a:pt x="798405" y="1045267"/>
                    </a:lnTo>
                    <a:lnTo>
                      <a:pt x="799918" y="1042801"/>
                    </a:lnTo>
                    <a:cubicBezTo>
                      <a:pt x="800366" y="1042072"/>
                      <a:pt x="800870" y="1041400"/>
                      <a:pt x="801487" y="1040784"/>
                    </a:cubicBezTo>
                    <a:lnTo>
                      <a:pt x="804345" y="1037926"/>
                    </a:lnTo>
                    <a:cubicBezTo>
                      <a:pt x="805129" y="1037141"/>
                      <a:pt x="806026" y="1036469"/>
                      <a:pt x="807034" y="1035964"/>
                    </a:cubicBezTo>
                    <a:lnTo>
                      <a:pt x="814824" y="1032098"/>
                    </a:lnTo>
                    <a:lnTo>
                      <a:pt x="817289" y="1030025"/>
                    </a:lnTo>
                    <a:cubicBezTo>
                      <a:pt x="817569" y="1029744"/>
                      <a:pt x="817850" y="1029520"/>
                      <a:pt x="818130" y="1029240"/>
                    </a:cubicBezTo>
                    <a:lnTo>
                      <a:pt x="819979" y="1027727"/>
                    </a:lnTo>
                    <a:lnTo>
                      <a:pt x="819979" y="1024925"/>
                    </a:lnTo>
                    <a:lnTo>
                      <a:pt x="819587" y="1023300"/>
                    </a:lnTo>
                    <a:cubicBezTo>
                      <a:pt x="819363" y="1022459"/>
                      <a:pt x="819307" y="1021619"/>
                      <a:pt x="819307" y="1020778"/>
                    </a:cubicBezTo>
                    <a:lnTo>
                      <a:pt x="819307" y="1018649"/>
                    </a:lnTo>
                    <a:cubicBezTo>
                      <a:pt x="819307" y="1017304"/>
                      <a:pt x="819587" y="1015959"/>
                      <a:pt x="820091" y="1014726"/>
                    </a:cubicBezTo>
                    <a:cubicBezTo>
                      <a:pt x="820259" y="1013045"/>
                      <a:pt x="820820" y="1011420"/>
                      <a:pt x="821772" y="1010019"/>
                    </a:cubicBezTo>
                    <a:lnTo>
                      <a:pt x="822837" y="1008394"/>
                    </a:lnTo>
                    <a:lnTo>
                      <a:pt x="823958" y="1006097"/>
                    </a:lnTo>
                    <a:cubicBezTo>
                      <a:pt x="824126" y="1005704"/>
                      <a:pt x="824350" y="1005312"/>
                      <a:pt x="824630" y="1004976"/>
                    </a:cubicBezTo>
                    <a:lnTo>
                      <a:pt x="826087" y="1002846"/>
                    </a:lnTo>
                    <a:cubicBezTo>
                      <a:pt x="826479" y="1002286"/>
                      <a:pt x="826872" y="1001782"/>
                      <a:pt x="827376" y="1001277"/>
                    </a:cubicBezTo>
                    <a:lnTo>
                      <a:pt x="830290" y="998363"/>
                    </a:lnTo>
                    <a:cubicBezTo>
                      <a:pt x="831411" y="997243"/>
                      <a:pt x="832812" y="996346"/>
                      <a:pt x="834325" y="995842"/>
                    </a:cubicBezTo>
                    <a:lnTo>
                      <a:pt x="836454" y="995113"/>
                    </a:lnTo>
                    <a:cubicBezTo>
                      <a:pt x="837519" y="994777"/>
                      <a:pt x="838583" y="994609"/>
                      <a:pt x="839704" y="994609"/>
                    </a:cubicBezTo>
                    <a:lnTo>
                      <a:pt x="847045" y="994441"/>
                    </a:lnTo>
                    <a:lnTo>
                      <a:pt x="847269" y="992704"/>
                    </a:lnTo>
                    <a:lnTo>
                      <a:pt x="847269" y="990574"/>
                    </a:lnTo>
                    <a:cubicBezTo>
                      <a:pt x="847269" y="990350"/>
                      <a:pt x="847269" y="990126"/>
                      <a:pt x="847269" y="989846"/>
                    </a:cubicBezTo>
                    <a:lnTo>
                      <a:pt x="847213" y="989846"/>
                    </a:lnTo>
                    <a:cubicBezTo>
                      <a:pt x="841666" y="991135"/>
                      <a:pt x="836118" y="987660"/>
                      <a:pt x="834829" y="982113"/>
                    </a:cubicBezTo>
                    <a:cubicBezTo>
                      <a:pt x="834661" y="981328"/>
                      <a:pt x="834549" y="980543"/>
                      <a:pt x="834549" y="979759"/>
                    </a:cubicBezTo>
                    <a:cubicBezTo>
                      <a:pt x="834549" y="975052"/>
                      <a:pt x="837799" y="970793"/>
                      <a:pt x="842562" y="969672"/>
                    </a:cubicBezTo>
                    <a:lnTo>
                      <a:pt x="865762" y="964125"/>
                    </a:lnTo>
                    <a:cubicBezTo>
                      <a:pt x="865930" y="963732"/>
                      <a:pt x="866098" y="963284"/>
                      <a:pt x="866266" y="962892"/>
                    </a:cubicBezTo>
                    <a:lnTo>
                      <a:pt x="867723" y="960034"/>
                    </a:lnTo>
                    <a:cubicBezTo>
                      <a:pt x="868171" y="959137"/>
                      <a:pt x="868732" y="958353"/>
                      <a:pt x="869348" y="957624"/>
                    </a:cubicBezTo>
                    <a:lnTo>
                      <a:pt x="871477" y="951292"/>
                    </a:lnTo>
                    <a:cubicBezTo>
                      <a:pt x="871982" y="949779"/>
                      <a:pt x="872822" y="948378"/>
                      <a:pt x="873999" y="947257"/>
                    </a:cubicBezTo>
                    <a:lnTo>
                      <a:pt x="874223" y="947033"/>
                    </a:lnTo>
                    <a:cubicBezTo>
                      <a:pt x="874896" y="945744"/>
                      <a:pt x="875848" y="944568"/>
                      <a:pt x="876969" y="943615"/>
                    </a:cubicBezTo>
                    <a:lnTo>
                      <a:pt x="880555" y="940757"/>
                    </a:lnTo>
                    <a:cubicBezTo>
                      <a:pt x="880836" y="940533"/>
                      <a:pt x="881116" y="940365"/>
                      <a:pt x="881396" y="940141"/>
                    </a:cubicBezTo>
                    <a:lnTo>
                      <a:pt x="897086" y="929774"/>
                    </a:lnTo>
                    <a:cubicBezTo>
                      <a:pt x="896862" y="928933"/>
                      <a:pt x="896806" y="928093"/>
                      <a:pt x="896806" y="927252"/>
                    </a:cubicBezTo>
                    <a:lnTo>
                      <a:pt x="896806" y="919463"/>
                    </a:lnTo>
                    <a:lnTo>
                      <a:pt x="896022" y="918398"/>
                    </a:lnTo>
                    <a:cubicBezTo>
                      <a:pt x="895629" y="917894"/>
                      <a:pt x="895293" y="917390"/>
                      <a:pt x="895069" y="916829"/>
                    </a:cubicBezTo>
                    <a:lnTo>
                      <a:pt x="892828" y="912907"/>
                    </a:lnTo>
                    <a:cubicBezTo>
                      <a:pt x="892603" y="912570"/>
                      <a:pt x="892379" y="912178"/>
                      <a:pt x="892155" y="911786"/>
                    </a:cubicBezTo>
                    <a:lnTo>
                      <a:pt x="891258" y="909993"/>
                    </a:lnTo>
                    <a:lnTo>
                      <a:pt x="889297" y="910889"/>
                    </a:lnTo>
                    <a:cubicBezTo>
                      <a:pt x="888681" y="911506"/>
                      <a:pt x="888008" y="912010"/>
                      <a:pt x="887336" y="912458"/>
                    </a:cubicBezTo>
                    <a:lnTo>
                      <a:pt x="884198" y="914364"/>
                    </a:lnTo>
                    <a:lnTo>
                      <a:pt x="879491" y="917894"/>
                    </a:lnTo>
                    <a:lnTo>
                      <a:pt x="876409" y="920976"/>
                    </a:lnTo>
                    <a:cubicBezTo>
                      <a:pt x="875624" y="921760"/>
                      <a:pt x="874727" y="922433"/>
                      <a:pt x="873719" y="922937"/>
                    </a:cubicBezTo>
                    <a:lnTo>
                      <a:pt x="873439" y="923273"/>
                    </a:lnTo>
                    <a:lnTo>
                      <a:pt x="871701" y="928429"/>
                    </a:lnTo>
                    <a:cubicBezTo>
                      <a:pt x="871197" y="929942"/>
                      <a:pt x="870357" y="931343"/>
                      <a:pt x="869180" y="932464"/>
                    </a:cubicBezTo>
                    <a:lnTo>
                      <a:pt x="867050" y="934593"/>
                    </a:lnTo>
                    <a:cubicBezTo>
                      <a:pt x="865089" y="936554"/>
                      <a:pt x="862455" y="937619"/>
                      <a:pt x="859766" y="937619"/>
                    </a:cubicBezTo>
                    <a:lnTo>
                      <a:pt x="852593" y="937619"/>
                    </a:lnTo>
                    <a:lnTo>
                      <a:pt x="846317" y="939804"/>
                    </a:lnTo>
                    <a:lnTo>
                      <a:pt x="845532" y="940309"/>
                    </a:lnTo>
                    <a:lnTo>
                      <a:pt x="839816" y="946025"/>
                    </a:lnTo>
                    <a:cubicBezTo>
                      <a:pt x="837855" y="947986"/>
                      <a:pt x="835221" y="949051"/>
                      <a:pt x="832531" y="949051"/>
                    </a:cubicBezTo>
                    <a:lnTo>
                      <a:pt x="831074" y="949051"/>
                    </a:lnTo>
                    <a:cubicBezTo>
                      <a:pt x="829449" y="949051"/>
                      <a:pt x="827880" y="948658"/>
                      <a:pt x="826479" y="947986"/>
                    </a:cubicBezTo>
                    <a:lnTo>
                      <a:pt x="822165" y="945856"/>
                    </a:lnTo>
                    <a:cubicBezTo>
                      <a:pt x="821156" y="945352"/>
                      <a:pt x="820259" y="944680"/>
                      <a:pt x="819475" y="943895"/>
                    </a:cubicBezTo>
                    <a:lnTo>
                      <a:pt x="818746" y="943167"/>
                    </a:lnTo>
                    <a:lnTo>
                      <a:pt x="817457" y="942326"/>
                    </a:lnTo>
                    <a:cubicBezTo>
                      <a:pt x="816337" y="941542"/>
                      <a:pt x="815328" y="940589"/>
                      <a:pt x="814599" y="939468"/>
                    </a:cubicBezTo>
                    <a:lnTo>
                      <a:pt x="813143" y="937339"/>
                    </a:lnTo>
                    <a:cubicBezTo>
                      <a:pt x="812638" y="936554"/>
                      <a:pt x="812246" y="935714"/>
                      <a:pt x="811910" y="934873"/>
                    </a:cubicBezTo>
                    <a:lnTo>
                      <a:pt x="811854" y="934705"/>
                    </a:lnTo>
                    <a:lnTo>
                      <a:pt x="805017" y="926580"/>
                    </a:lnTo>
                    <a:cubicBezTo>
                      <a:pt x="804569" y="926019"/>
                      <a:pt x="804177" y="925403"/>
                      <a:pt x="803840" y="924730"/>
                    </a:cubicBezTo>
                    <a:lnTo>
                      <a:pt x="802832" y="922713"/>
                    </a:lnTo>
                    <a:lnTo>
                      <a:pt x="799077" y="917726"/>
                    </a:lnTo>
                    <a:cubicBezTo>
                      <a:pt x="798685" y="917221"/>
                      <a:pt x="798349" y="916717"/>
                      <a:pt x="798125" y="916157"/>
                    </a:cubicBezTo>
                    <a:lnTo>
                      <a:pt x="797396" y="914700"/>
                    </a:lnTo>
                    <a:cubicBezTo>
                      <a:pt x="796668" y="913243"/>
                      <a:pt x="796331" y="911674"/>
                      <a:pt x="796331" y="910105"/>
                    </a:cubicBezTo>
                    <a:lnTo>
                      <a:pt x="796331" y="908984"/>
                    </a:lnTo>
                    <a:lnTo>
                      <a:pt x="795995" y="908255"/>
                    </a:lnTo>
                    <a:cubicBezTo>
                      <a:pt x="795771" y="907807"/>
                      <a:pt x="795603" y="907359"/>
                      <a:pt x="795435" y="906911"/>
                    </a:cubicBezTo>
                    <a:lnTo>
                      <a:pt x="794706" y="905229"/>
                    </a:lnTo>
                    <a:cubicBezTo>
                      <a:pt x="794034" y="904837"/>
                      <a:pt x="793417" y="904333"/>
                      <a:pt x="792913" y="903772"/>
                    </a:cubicBezTo>
                    <a:lnTo>
                      <a:pt x="791232" y="902091"/>
                    </a:lnTo>
                    <a:cubicBezTo>
                      <a:pt x="790279" y="901587"/>
                      <a:pt x="789383" y="900971"/>
                      <a:pt x="788598" y="900186"/>
                    </a:cubicBezTo>
                    <a:lnTo>
                      <a:pt x="788430" y="900018"/>
                    </a:lnTo>
                    <a:lnTo>
                      <a:pt x="787477" y="899626"/>
                    </a:lnTo>
                    <a:lnTo>
                      <a:pt x="785348" y="899626"/>
                    </a:lnTo>
                    <a:cubicBezTo>
                      <a:pt x="784451" y="899962"/>
                      <a:pt x="783555" y="900186"/>
                      <a:pt x="782602" y="900298"/>
                    </a:cubicBezTo>
                    <a:cubicBezTo>
                      <a:pt x="779576" y="902147"/>
                      <a:pt x="775822" y="902259"/>
                      <a:pt x="772628" y="900690"/>
                    </a:cubicBezTo>
                    <a:lnTo>
                      <a:pt x="769770" y="899233"/>
                    </a:lnTo>
                    <a:cubicBezTo>
                      <a:pt x="768761" y="898729"/>
                      <a:pt x="767864" y="898057"/>
                      <a:pt x="767080" y="897272"/>
                    </a:cubicBezTo>
                    <a:lnTo>
                      <a:pt x="766856" y="897048"/>
                    </a:lnTo>
                    <a:lnTo>
                      <a:pt x="763550" y="895423"/>
                    </a:lnTo>
                    <a:lnTo>
                      <a:pt x="759291" y="896824"/>
                    </a:lnTo>
                    <a:lnTo>
                      <a:pt x="758338" y="897552"/>
                    </a:lnTo>
                    <a:cubicBezTo>
                      <a:pt x="757834" y="897945"/>
                      <a:pt x="757329" y="898281"/>
                      <a:pt x="756769" y="898561"/>
                    </a:cubicBezTo>
                    <a:lnTo>
                      <a:pt x="755312" y="899289"/>
                    </a:lnTo>
                    <a:cubicBezTo>
                      <a:pt x="754471" y="899682"/>
                      <a:pt x="753631" y="900018"/>
                      <a:pt x="752734" y="900186"/>
                    </a:cubicBezTo>
                    <a:lnTo>
                      <a:pt x="751614" y="900410"/>
                    </a:lnTo>
                    <a:cubicBezTo>
                      <a:pt x="750044" y="901307"/>
                      <a:pt x="748251" y="901811"/>
                      <a:pt x="746402" y="901811"/>
                    </a:cubicBezTo>
                    <a:lnTo>
                      <a:pt x="741695" y="901811"/>
                    </a:lnTo>
                    <a:lnTo>
                      <a:pt x="681287" y="905790"/>
                    </a:lnTo>
                    <a:cubicBezTo>
                      <a:pt x="677644" y="907583"/>
                      <a:pt x="673161" y="907079"/>
                      <a:pt x="669967" y="904333"/>
                    </a:cubicBezTo>
                    <a:lnTo>
                      <a:pt x="669183" y="903941"/>
                    </a:lnTo>
                    <a:lnTo>
                      <a:pt x="667165" y="903268"/>
                    </a:lnTo>
                    <a:lnTo>
                      <a:pt x="662402" y="903268"/>
                    </a:lnTo>
                    <a:cubicBezTo>
                      <a:pt x="661057" y="903268"/>
                      <a:pt x="659712" y="902988"/>
                      <a:pt x="658480" y="902484"/>
                    </a:cubicBezTo>
                    <a:cubicBezTo>
                      <a:pt x="657975" y="902428"/>
                      <a:pt x="657471" y="902372"/>
                      <a:pt x="657023" y="902203"/>
                    </a:cubicBezTo>
                    <a:lnTo>
                      <a:pt x="654165" y="901475"/>
                    </a:lnTo>
                    <a:cubicBezTo>
                      <a:pt x="653885" y="901419"/>
                      <a:pt x="653660" y="901363"/>
                      <a:pt x="653380" y="901251"/>
                    </a:cubicBezTo>
                    <a:lnTo>
                      <a:pt x="652820" y="901083"/>
                    </a:lnTo>
                    <a:lnTo>
                      <a:pt x="650915" y="901083"/>
                    </a:lnTo>
                    <a:cubicBezTo>
                      <a:pt x="649289" y="901083"/>
                      <a:pt x="647720" y="900690"/>
                      <a:pt x="646320" y="900018"/>
                    </a:cubicBezTo>
                    <a:lnTo>
                      <a:pt x="641220" y="897720"/>
                    </a:lnTo>
                    <a:cubicBezTo>
                      <a:pt x="641052" y="897664"/>
                      <a:pt x="640884" y="897608"/>
                      <a:pt x="640716" y="897552"/>
                    </a:cubicBezTo>
                    <a:lnTo>
                      <a:pt x="634440" y="897552"/>
                    </a:lnTo>
                    <a:cubicBezTo>
                      <a:pt x="633655" y="897552"/>
                      <a:pt x="632927" y="897496"/>
                      <a:pt x="632198" y="897328"/>
                    </a:cubicBezTo>
                    <a:cubicBezTo>
                      <a:pt x="628163" y="899962"/>
                      <a:pt x="622728" y="899514"/>
                      <a:pt x="619253" y="895983"/>
                    </a:cubicBezTo>
                    <a:cubicBezTo>
                      <a:pt x="617236" y="893966"/>
                      <a:pt x="616227" y="891332"/>
                      <a:pt x="616227" y="888642"/>
                    </a:cubicBezTo>
                    <a:cubicBezTo>
                      <a:pt x="616227" y="886009"/>
                      <a:pt x="617236" y="883375"/>
                      <a:pt x="619253" y="881358"/>
                    </a:cubicBezTo>
                    <a:lnTo>
                      <a:pt x="620710" y="879901"/>
                    </a:lnTo>
                    <a:cubicBezTo>
                      <a:pt x="621159" y="879452"/>
                      <a:pt x="621663" y="879004"/>
                      <a:pt x="622223" y="878668"/>
                    </a:cubicBezTo>
                    <a:lnTo>
                      <a:pt x="622167" y="878500"/>
                    </a:lnTo>
                    <a:cubicBezTo>
                      <a:pt x="621551" y="875474"/>
                      <a:pt x="622336" y="872336"/>
                      <a:pt x="624297" y="869926"/>
                    </a:cubicBezTo>
                    <a:cubicBezTo>
                      <a:pt x="624521" y="869702"/>
                      <a:pt x="624689" y="869478"/>
                      <a:pt x="624913" y="869254"/>
                    </a:cubicBezTo>
                    <a:cubicBezTo>
                      <a:pt x="624857" y="868805"/>
                      <a:pt x="624801" y="868357"/>
                      <a:pt x="624801" y="867853"/>
                    </a:cubicBezTo>
                    <a:cubicBezTo>
                      <a:pt x="624801" y="865107"/>
                      <a:pt x="625922" y="862473"/>
                      <a:pt x="627827" y="860512"/>
                    </a:cubicBezTo>
                    <a:lnTo>
                      <a:pt x="628556" y="859783"/>
                    </a:lnTo>
                    <a:cubicBezTo>
                      <a:pt x="630237" y="858102"/>
                      <a:pt x="632478" y="857037"/>
                      <a:pt x="634888" y="856813"/>
                    </a:cubicBezTo>
                    <a:lnTo>
                      <a:pt x="634944" y="856309"/>
                    </a:lnTo>
                    <a:cubicBezTo>
                      <a:pt x="635000" y="855805"/>
                      <a:pt x="635112" y="855356"/>
                      <a:pt x="635224" y="854908"/>
                    </a:cubicBezTo>
                    <a:cubicBezTo>
                      <a:pt x="634832" y="853619"/>
                      <a:pt x="634720" y="852274"/>
                      <a:pt x="634888" y="850985"/>
                    </a:cubicBezTo>
                    <a:lnTo>
                      <a:pt x="634496" y="850201"/>
                    </a:lnTo>
                    <a:cubicBezTo>
                      <a:pt x="633767" y="848744"/>
                      <a:pt x="633375" y="847175"/>
                      <a:pt x="633375" y="845550"/>
                    </a:cubicBezTo>
                    <a:lnTo>
                      <a:pt x="633375" y="844093"/>
                    </a:lnTo>
                    <a:cubicBezTo>
                      <a:pt x="633375" y="843757"/>
                      <a:pt x="633375" y="843364"/>
                      <a:pt x="633431" y="843028"/>
                    </a:cubicBezTo>
                    <a:cubicBezTo>
                      <a:pt x="633375" y="842692"/>
                      <a:pt x="633375" y="842300"/>
                      <a:pt x="633375" y="841963"/>
                    </a:cubicBezTo>
                    <a:lnTo>
                      <a:pt x="633375" y="839834"/>
                    </a:lnTo>
                    <a:cubicBezTo>
                      <a:pt x="633375" y="838545"/>
                      <a:pt x="633599" y="837256"/>
                      <a:pt x="634047" y="836079"/>
                    </a:cubicBezTo>
                    <a:lnTo>
                      <a:pt x="632871" y="831821"/>
                    </a:lnTo>
                    <a:cubicBezTo>
                      <a:pt x="631021" y="828963"/>
                      <a:pt x="630629" y="825320"/>
                      <a:pt x="632030" y="822126"/>
                    </a:cubicBezTo>
                    <a:lnTo>
                      <a:pt x="656462" y="764688"/>
                    </a:lnTo>
                    <a:cubicBezTo>
                      <a:pt x="656574" y="764520"/>
                      <a:pt x="656630" y="764296"/>
                      <a:pt x="656742" y="764128"/>
                    </a:cubicBezTo>
                    <a:lnTo>
                      <a:pt x="658031" y="761550"/>
                    </a:lnTo>
                    <a:lnTo>
                      <a:pt x="665820" y="743170"/>
                    </a:lnTo>
                    <a:lnTo>
                      <a:pt x="678821" y="713582"/>
                    </a:lnTo>
                    <a:cubicBezTo>
                      <a:pt x="679774" y="711396"/>
                      <a:pt x="681455" y="709603"/>
                      <a:pt x="683584" y="708539"/>
                    </a:cubicBezTo>
                    <a:lnTo>
                      <a:pt x="684817" y="707306"/>
                    </a:lnTo>
                    <a:cubicBezTo>
                      <a:pt x="685041" y="706857"/>
                      <a:pt x="685321" y="706409"/>
                      <a:pt x="685602" y="706017"/>
                    </a:cubicBezTo>
                    <a:cubicBezTo>
                      <a:pt x="686106" y="704448"/>
                      <a:pt x="686947" y="702991"/>
                      <a:pt x="688179" y="701814"/>
                    </a:cubicBezTo>
                    <a:lnTo>
                      <a:pt x="691037" y="698956"/>
                    </a:lnTo>
                    <a:cubicBezTo>
                      <a:pt x="691261" y="698732"/>
                      <a:pt x="691542" y="698508"/>
                      <a:pt x="691766" y="698284"/>
                    </a:cubicBezTo>
                    <a:lnTo>
                      <a:pt x="691990" y="697667"/>
                    </a:lnTo>
                    <a:lnTo>
                      <a:pt x="696081" y="680520"/>
                    </a:lnTo>
                    <a:cubicBezTo>
                      <a:pt x="696081" y="680520"/>
                      <a:pt x="696081" y="680520"/>
                      <a:pt x="696081" y="680520"/>
                    </a:cubicBezTo>
                    <a:lnTo>
                      <a:pt x="694680" y="679119"/>
                    </a:lnTo>
                    <a:cubicBezTo>
                      <a:pt x="693559" y="677998"/>
                      <a:pt x="692662" y="676597"/>
                      <a:pt x="692158" y="675084"/>
                    </a:cubicBezTo>
                    <a:lnTo>
                      <a:pt x="691766" y="674076"/>
                    </a:lnTo>
                    <a:cubicBezTo>
                      <a:pt x="690645" y="672955"/>
                      <a:pt x="689804" y="671554"/>
                      <a:pt x="689300" y="670041"/>
                    </a:cubicBezTo>
                    <a:lnTo>
                      <a:pt x="688572" y="667911"/>
                    </a:lnTo>
                    <a:cubicBezTo>
                      <a:pt x="688235" y="666847"/>
                      <a:pt x="688067" y="665782"/>
                      <a:pt x="688067" y="664661"/>
                    </a:cubicBezTo>
                    <a:lnTo>
                      <a:pt x="687899" y="662196"/>
                    </a:lnTo>
                    <a:cubicBezTo>
                      <a:pt x="687003" y="659562"/>
                      <a:pt x="687227" y="656704"/>
                      <a:pt x="688460" y="654294"/>
                    </a:cubicBezTo>
                    <a:lnTo>
                      <a:pt x="689020" y="653174"/>
                    </a:lnTo>
                    <a:cubicBezTo>
                      <a:pt x="689132" y="652557"/>
                      <a:pt x="689300" y="651997"/>
                      <a:pt x="689580" y="651437"/>
                    </a:cubicBezTo>
                    <a:cubicBezTo>
                      <a:pt x="689748" y="649531"/>
                      <a:pt x="690533" y="647626"/>
                      <a:pt x="691766" y="646057"/>
                    </a:cubicBezTo>
                    <a:cubicBezTo>
                      <a:pt x="691766" y="646057"/>
                      <a:pt x="691766" y="646057"/>
                      <a:pt x="691766" y="646001"/>
                    </a:cubicBezTo>
                    <a:cubicBezTo>
                      <a:pt x="690757" y="645497"/>
                      <a:pt x="689804" y="644824"/>
                      <a:pt x="688964" y="643984"/>
                    </a:cubicBezTo>
                    <a:lnTo>
                      <a:pt x="688852" y="643872"/>
                    </a:lnTo>
                    <a:cubicBezTo>
                      <a:pt x="688347" y="643759"/>
                      <a:pt x="687843" y="643591"/>
                      <a:pt x="687339" y="643367"/>
                    </a:cubicBezTo>
                    <a:cubicBezTo>
                      <a:pt x="685209" y="643143"/>
                      <a:pt x="683080" y="642246"/>
                      <a:pt x="681399" y="640677"/>
                    </a:cubicBezTo>
                    <a:cubicBezTo>
                      <a:pt x="681063" y="640565"/>
                      <a:pt x="680782" y="640453"/>
                      <a:pt x="680502" y="640285"/>
                    </a:cubicBezTo>
                    <a:cubicBezTo>
                      <a:pt x="678597" y="639893"/>
                      <a:pt x="676860" y="638940"/>
                      <a:pt x="675515" y="637595"/>
                    </a:cubicBezTo>
                    <a:cubicBezTo>
                      <a:pt x="673386" y="637763"/>
                      <a:pt x="671312" y="637259"/>
                      <a:pt x="669519" y="636194"/>
                    </a:cubicBezTo>
                    <a:lnTo>
                      <a:pt x="667614" y="636194"/>
                    </a:lnTo>
                    <a:cubicBezTo>
                      <a:pt x="665148" y="636194"/>
                      <a:pt x="662738" y="635298"/>
                      <a:pt x="660833" y="633673"/>
                    </a:cubicBezTo>
                    <a:lnTo>
                      <a:pt x="660833" y="633673"/>
                    </a:lnTo>
                    <a:cubicBezTo>
                      <a:pt x="660217" y="633393"/>
                      <a:pt x="659656" y="633000"/>
                      <a:pt x="659152" y="632608"/>
                    </a:cubicBezTo>
                    <a:cubicBezTo>
                      <a:pt x="659096" y="632608"/>
                      <a:pt x="659040" y="632608"/>
                      <a:pt x="658984" y="632608"/>
                    </a:cubicBezTo>
                    <a:lnTo>
                      <a:pt x="656854" y="632608"/>
                    </a:lnTo>
                    <a:cubicBezTo>
                      <a:pt x="655342" y="632608"/>
                      <a:pt x="653885" y="632272"/>
                      <a:pt x="652540" y="631655"/>
                    </a:cubicBezTo>
                    <a:cubicBezTo>
                      <a:pt x="650634" y="631263"/>
                      <a:pt x="648841" y="630254"/>
                      <a:pt x="647384" y="628854"/>
                    </a:cubicBezTo>
                    <a:lnTo>
                      <a:pt x="646936" y="628405"/>
                    </a:lnTo>
                    <a:cubicBezTo>
                      <a:pt x="644863" y="627677"/>
                      <a:pt x="643069" y="626276"/>
                      <a:pt x="641837" y="624483"/>
                    </a:cubicBezTo>
                    <a:cubicBezTo>
                      <a:pt x="640660" y="623978"/>
                      <a:pt x="639595" y="623250"/>
                      <a:pt x="638698" y="622353"/>
                    </a:cubicBezTo>
                    <a:lnTo>
                      <a:pt x="637970" y="621625"/>
                    </a:lnTo>
                    <a:cubicBezTo>
                      <a:pt x="635056" y="618711"/>
                      <a:pt x="634159" y="614340"/>
                      <a:pt x="635672" y="610529"/>
                    </a:cubicBezTo>
                    <a:lnTo>
                      <a:pt x="635672" y="608568"/>
                    </a:lnTo>
                    <a:cubicBezTo>
                      <a:pt x="635672" y="605822"/>
                      <a:pt x="636737" y="603244"/>
                      <a:pt x="638642" y="601283"/>
                    </a:cubicBezTo>
                    <a:cubicBezTo>
                      <a:pt x="638754" y="600667"/>
                      <a:pt x="638867" y="600106"/>
                      <a:pt x="639091" y="599546"/>
                    </a:cubicBezTo>
                    <a:lnTo>
                      <a:pt x="639259" y="598986"/>
                    </a:lnTo>
                    <a:lnTo>
                      <a:pt x="639147" y="595399"/>
                    </a:lnTo>
                    <a:cubicBezTo>
                      <a:pt x="638754" y="594895"/>
                      <a:pt x="638418" y="594391"/>
                      <a:pt x="638194" y="593830"/>
                    </a:cubicBezTo>
                    <a:lnTo>
                      <a:pt x="637466" y="592373"/>
                    </a:lnTo>
                    <a:cubicBezTo>
                      <a:pt x="636737" y="590916"/>
                      <a:pt x="636401" y="589347"/>
                      <a:pt x="636401" y="587778"/>
                    </a:cubicBezTo>
                    <a:lnTo>
                      <a:pt x="636401" y="582006"/>
                    </a:lnTo>
                    <a:cubicBezTo>
                      <a:pt x="636401" y="578308"/>
                      <a:pt x="638362" y="574946"/>
                      <a:pt x="641444" y="573152"/>
                    </a:cubicBezTo>
                    <a:cubicBezTo>
                      <a:pt x="641724" y="572648"/>
                      <a:pt x="642117" y="572144"/>
                      <a:pt x="642509" y="571695"/>
                    </a:cubicBezTo>
                    <a:cubicBezTo>
                      <a:pt x="642733" y="571303"/>
                      <a:pt x="642901" y="570911"/>
                      <a:pt x="643181" y="570575"/>
                    </a:cubicBezTo>
                    <a:lnTo>
                      <a:pt x="644638" y="568445"/>
                    </a:lnTo>
                    <a:cubicBezTo>
                      <a:pt x="645423" y="567325"/>
                      <a:pt x="646376" y="566316"/>
                      <a:pt x="647496" y="565587"/>
                    </a:cubicBezTo>
                    <a:lnTo>
                      <a:pt x="647496" y="565587"/>
                    </a:lnTo>
                    <a:cubicBezTo>
                      <a:pt x="648785" y="563626"/>
                      <a:pt x="650746" y="562169"/>
                      <a:pt x="652988" y="561441"/>
                    </a:cubicBezTo>
                    <a:cubicBezTo>
                      <a:pt x="653100" y="561385"/>
                      <a:pt x="653156" y="561329"/>
                      <a:pt x="653268" y="561273"/>
                    </a:cubicBezTo>
                    <a:lnTo>
                      <a:pt x="655398" y="559816"/>
                    </a:lnTo>
                    <a:cubicBezTo>
                      <a:pt x="656182" y="559311"/>
                      <a:pt x="656967" y="558919"/>
                      <a:pt x="657863" y="558639"/>
                    </a:cubicBezTo>
                    <a:lnTo>
                      <a:pt x="660161" y="557854"/>
                    </a:lnTo>
                    <a:cubicBezTo>
                      <a:pt x="660609" y="557518"/>
                      <a:pt x="661057" y="557238"/>
                      <a:pt x="661562" y="557014"/>
                    </a:cubicBezTo>
                    <a:lnTo>
                      <a:pt x="662346" y="556621"/>
                    </a:lnTo>
                    <a:cubicBezTo>
                      <a:pt x="662458" y="555501"/>
                      <a:pt x="662738" y="554380"/>
                      <a:pt x="663243" y="553315"/>
                    </a:cubicBezTo>
                    <a:cubicBezTo>
                      <a:pt x="663411" y="552475"/>
                      <a:pt x="663691" y="551634"/>
                      <a:pt x="664083" y="550850"/>
                    </a:cubicBezTo>
                    <a:lnTo>
                      <a:pt x="664812" y="549393"/>
                    </a:lnTo>
                    <a:cubicBezTo>
                      <a:pt x="665372" y="548328"/>
                      <a:pt x="666101" y="547375"/>
                      <a:pt x="666941" y="546535"/>
                    </a:cubicBezTo>
                    <a:lnTo>
                      <a:pt x="666605" y="546367"/>
                    </a:lnTo>
                    <a:cubicBezTo>
                      <a:pt x="665652" y="546255"/>
                      <a:pt x="664700" y="546030"/>
                      <a:pt x="663859" y="545694"/>
                    </a:cubicBezTo>
                    <a:cubicBezTo>
                      <a:pt x="661169" y="545638"/>
                      <a:pt x="658648" y="544573"/>
                      <a:pt x="656742" y="542668"/>
                    </a:cubicBezTo>
                    <a:lnTo>
                      <a:pt x="656014" y="541940"/>
                    </a:lnTo>
                    <a:cubicBezTo>
                      <a:pt x="655678" y="541603"/>
                      <a:pt x="655342" y="541211"/>
                      <a:pt x="655061" y="540875"/>
                    </a:cubicBezTo>
                    <a:lnTo>
                      <a:pt x="655005" y="540875"/>
                    </a:lnTo>
                    <a:cubicBezTo>
                      <a:pt x="653492" y="540371"/>
                      <a:pt x="652091" y="539530"/>
                      <a:pt x="650971" y="538409"/>
                    </a:cubicBezTo>
                    <a:lnTo>
                      <a:pt x="650522" y="537961"/>
                    </a:lnTo>
                    <a:cubicBezTo>
                      <a:pt x="649065" y="537457"/>
                      <a:pt x="647720" y="536616"/>
                      <a:pt x="646656" y="535495"/>
                    </a:cubicBezTo>
                    <a:lnTo>
                      <a:pt x="645927" y="534767"/>
                    </a:lnTo>
                    <a:cubicBezTo>
                      <a:pt x="645479" y="534319"/>
                      <a:pt x="645031" y="533758"/>
                      <a:pt x="644638" y="533198"/>
                    </a:cubicBezTo>
                    <a:lnTo>
                      <a:pt x="644134" y="532469"/>
                    </a:lnTo>
                    <a:cubicBezTo>
                      <a:pt x="643406" y="532637"/>
                      <a:pt x="642621" y="532750"/>
                      <a:pt x="641893" y="532750"/>
                    </a:cubicBezTo>
                    <a:cubicBezTo>
                      <a:pt x="641893" y="532750"/>
                      <a:pt x="641893" y="532750"/>
                      <a:pt x="641893" y="532750"/>
                    </a:cubicBezTo>
                    <a:cubicBezTo>
                      <a:pt x="641893" y="532750"/>
                      <a:pt x="641837" y="532750"/>
                      <a:pt x="641837" y="532750"/>
                    </a:cubicBezTo>
                    <a:lnTo>
                      <a:pt x="641837" y="532750"/>
                    </a:lnTo>
                    <a:cubicBezTo>
                      <a:pt x="641780" y="532750"/>
                      <a:pt x="641780" y="532750"/>
                      <a:pt x="641724" y="532750"/>
                    </a:cubicBezTo>
                    <a:lnTo>
                      <a:pt x="636009" y="532750"/>
                    </a:lnTo>
                    <a:cubicBezTo>
                      <a:pt x="635841" y="532750"/>
                      <a:pt x="635728" y="532750"/>
                      <a:pt x="635616" y="532750"/>
                    </a:cubicBezTo>
                    <a:lnTo>
                      <a:pt x="634944" y="533086"/>
                    </a:lnTo>
                    <a:cubicBezTo>
                      <a:pt x="634271" y="533422"/>
                      <a:pt x="633543" y="533702"/>
                      <a:pt x="632814" y="533870"/>
                    </a:cubicBezTo>
                    <a:lnTo>
                      <a:pt x="629957" y="534599"/>
                    </a:lnTo>
                    <a:cubicBezTo>
                      <a:pt x="629116" y="534823"/>
                      <a:pt x="628275" y="534879"/>
                      <a:pt x="627435" y="534879"/>
                    </a:cubicBezTo>
                    <a:lnTo>
                      <a:pt x="625978" y="534879"/>
                    </a:lnTo>
                    <a:cubicBezTo>
                      <a:pt x="620262" y="534879"/>
                      <a:pt x="615667" y="530228"/>
                      <a:pt x="615667" y="524568"/>
                    </a:cubicBezTo>
                    <a:cubicBezTo>
                      <a:pt x="615667" y="518852"/>
                      <a:pt x="620318" y="514257"/>
                      <a:pt x="625978" y="514257"/>
                    </a:cubicBezTo>
                    <a:lnTo>
                      <a:pt x="626034" y="514257"/>
                    </a:lnTo>
                    <a:cubicBezTo>
                      <a:pt x="627939" y="512408"/>
                      <a:pt x="630517" y="511399"/>
                      <a:pt x="633207" y="511399"/>
                    </a:cubicBezTo>
                    <a:lnTo>
                      <a:pt x="633935" y="511399"/>
                    </a:lnTo>
                    <a:cubicBezTo>
                      <a:pt x="634103" y="511399"/>
                      <a:pt x="634215" y="511399"/>
                      <a:pt x="634384" y="511399"/>
                    </a:cubicBezTo>
                    <a:cubicBezTo>
                      <a:pt x="634384" y="511399"/>
                      <a:pt x="634384" y="511343"/>
                      <a:pt x="634440" y="511343"/>
                    </a:cubicBezTo>
                    <a:cubicBezTo>
                      <a:pt x="633935" y="510111"/>
                      <a:pt x="633655" y="508766"/>
                      <a:pt x="633655" y="507421"/>
                    </a:cubicBezTo>
                    <a:lnTo>
                      <a:pt x="633655" y="505964"/>
                    </a:lnTo>
                    <a:cubicBezTo>
                      <a:pt x="633655" y="503218"/>
                      <a:pt x="634776" y="500584"/>
                      <a:pt x="636681" y="498623"/>
                    </a:cubicBezTo>
                    <a:lnTo>
                      <a:pt x="637410" y="497894"/>
                    </a:lnTo>
                    <a:cubicBezTo>
                      <a:pt x="638530" y="496774"/>
                      <a:pt x="639931" y="495933"/>
                      <a:pt x="641444" y="495429"/>
                    </a:cubicBezTo>
                    <a:lnTo>
                      <a:pt x="643574" y="494700"/>
                    </a:lnTo>
                    <a:cubicBezTo>
                      <a:pt x="644358" y="494420"/>
                      <a:pt x="645143" y="494252"/>
                      <a:pt x="645983" y="494196"/>
                    </a:cubicBezTo>
                    <a:lnTo>
                      <a:pt x="654221" y="493523"/>
                    </a:lnTo>
                    <a:lnTo>
                      <a:pt x="663187" y="492123"/>
                    </a:lnTo>
                    <a:lnTo>
                      <a:pt x="680726" y="489937"/>
                    </a:lnTo>
                    <a:cubicBezTo>
                      <a:pt x="680894" y="489937"/>
                      <a:pt x="681063" y="489881"/>
                      <a:pt x="681287" y="489881"/>
                    </a:cubicBezTo>
                    <a:lnTo>
                      <a:pt x="692102" y="489097"/>
                    </a:lnTo>
                    <a:lnTo>
                      <a:pt x="703758" y="450543"/>
                    </a:lnTo>
                    <a:lnTo>
                      <a:pt x="730656" y="364189"/>
                    </a:lnTo>
                    <a:cubicBezTo>
                      <a:pt x="730768" y="363349"/>
                      <a:pt x="730936" y="362508"/>
                      <a:pt x="731216" y="361724"/>
                    </a:cubicBezTo>
                    <a:lnTo>
                      <a:pt x="734074" y="353823"/>
                    </a:lnTo>
                    <a:cubicBezTo>
                      <a:pt x="735643" y="349564"/>
                      <a:pt x="739846" y="346818"/>
                      <a:pt x="744329" y="347042"/>
                    </a:cubicBezTo>
                    <a:lnTo>
                      <a:pt x="752286" y="347434"/>
                    </a:lnTo>
                    <a:cubicBezTo>
                      <a:pt x="751502" y="346650"/>
                      <a:pt x="750829" y="345753"/>
                      <a:pt x="750325" y="344744"/>
                    </a:cubicBezTo>
                    <a:lnTo>
                      <a:pt x="749596" y="343287"/>
                    </a:lnTo>
                    <a:cubicBezTo>
                      <a:pt x="748980" y="342111"/>
                      <a:pt x="748644" y="340822"/>
                      <a:pt x="748532" y="339477"/>
                    </a:cubicBezTo>
                    <a:cubicBezTo>
                      <a:pt x="746290" y="339869"/>
                      <a:pt x="744049" y="339589"/>
                      <a:pt x="742031" y="338580"/>
                    </a:cubicBezTo>
                    <a:lnTo>
                      <a:pt x="740574" y="337852"/>
                    </a:lnTo>
                    <a:cubicBezTo>
                      <a:pt x="738725" y="336955"/>
                      <a:pt x="737212" y="335498"/>
                      <a:pt x="736203" y="333761"/>
                    </a:cubicBezTo>
                    <a:lnTo>
                      <a:pt x="733345" y="328718"/>
                    </a:lnTo>
                    <a:cubicBezTo>
                      <a:pt x="733121" y="328382"/>
                      <a:pt x="732953" y="327989"/>
                      <a:pt x="732785" y="327653"/>
                    </a:cubicBezTo>
                    <a:lnTo>
                      <a:pt x="731552" y="326644"/>
                    </a:lnTo>
                    <a:cubicBezTo>
                      <a:pt x="730712" y="325972"/>
                      <a:pt x="729983" y="325187"/>
                      <a:pt x="729423" y="324291"/>
                    </a:cubicBezTo>
                    <a:lnTo>
                      <a:pt x="727966" y="322161"/>
                    </a:lnTo>
                    <a:cubicBezTo>
                      <a:pt x="726341" y="319696"/>
                      <a:pt x="725836" y="316614"/>
                      <a:pt x="726565" y="313756"/>
                    </a:cubicBezTo>
                    <a:cubicBezTo>
                      <a:pt x="727349" y="310898"/>
                      <a:pt x="729255" y="308488"/>
                      <a:pt x="731944" y="307143"/>
                    </a:cubicBezTo>
                    <a:lnTo>
                      <a:pt x="734578" y="305855"/>
                    </a:lnTo>
                    <a:lnTo>
                      <a:pt x="733738" y="302380"/>
                    </a:lnTo>
                    <a:cubicBezTo>
                      <a:pt x="733121" y="299971"/>
                      <a:pt x="733401" y="297449"/>
                      <a:pt x="734522" y="295263"/>
                    </a:cubicBezTo>
                    <a:lnTo>
                      <a:pt x="735251" y="293807"/>
                    </a:lnTo>
                    <a:cubicBezTo>
                      <a:pt x="735363" y="293582"/>
                      <a:pt x="735475" y="293358"/>
                      <a:pt x="735587" y="293134"/>
                    </a:cubicBezTo>
                    <a:cubicBezTo>
                      <a:pt x="735587" y="292966"/>
                      <a:pt x="735587" y="292798"/>
                      <a:pt x="735587" y="292686"/>
                    </a:cubicBezTo>
                    <a:lnTo>
                      <a:pt x="735587" y="291957"/>
                    </a:lnTo>
                    <a:cubicBezTo>
                      <a:pt x="735587" y="289212"/>
                      <a:pt x="736652" y="286578"/>
                      <a:pt x="738613" y="284672"/>
                    </a:cubicBezTo>
                    <a:lnTo>
                      <a:pt x="739341" y="283944"/>
                    </a:lnTo>
                    <a:cubicBezTo>
                      <a:pt x="740126" y="283159"/>
                      <a:pt x="741079" y="282487"/>
                      <a:pt x="742087" y="281983"/>
                    </a:cubicBezTo>
                    <a:cubicBezTo>
                      <a:pt x="742087" y="280638"/>
                      <a:pt x="742311" y="279349"/>
                      <a:pt x="742816" y="278060"/>
                    </a:cubicBezTo>
                    <a:lnTo>
                      <a:pt x="744273" y="274474"/>
                    </a:lnTo>
                    <a:cubicBezTo>
                      <a:pt x="745057" y="272512"/>
                      <a:pt x="746402" y="270887"/>
                      <a:pt x="748139" y="269710"/>
                    </a:cubicBezTo>
                    <a:lnTo>
                      <a:pt x="754584" y="265396"/>
                    </a:lnTo>
                    <a:cubicBezTo>
                      <a:pt x="755200" y="265003"/>
                      <a:pt x="755816" y="264667"/>
                      <a:pt x="756489" y="264387"/>
                    </a:cubicBezTo>
                    <a:lnTo>
                      <a:pt x="760075" y="262930"/>
                    </a:lnTo>
                    <a:cubicBezTo>
                      <a:pt x="762373" y="262033"/>
                      <a:pt x="764894" y="261921"/>
                      <a:pt x="767192" y="262706"/>
                    </a:cubicBezTo>
                    <a:lnTo>
                      <a:pt x="771002" y="263995"/>
                    </a:lnTo>
                    <a:lnTo>
                      <a:pt x="771115" y="263546"/>
                    </a:lnTo>
                    <a:cubicBezTo>
                      <a:pt x="771451" y="262202"/>
                      <a:pt x="772067" y="260969"/>
                      <a:pt x="772852" y="259848"/>
                    </a:cubicBezTo>
                    <a:lnTo>
                      <a:pt x="774869" y="257158"/>
                    </a:lnTo>
                    <a:cubicBezTo>
                      <a:pt x="774869" y="257102"/>
                      <a:pt x="774869" y="257102"/>
                      <a:pt x="774925" y="257046"/>
                    </a:cubicBezTo>
                    <a:lnTo>
                      <a:pt x="775654" y="254917"/>
                    </a:lnTo>
                    <a:cubicBezTo>
                      <a:pt x="775934" y="254132"/>
                      <a:pt x="776270" y="253404"/>
                      <a:pt x="776662" y="252731"/>
                    </a:cubicBezTo>
                    <a:lnTo>
                      <a:pt x="707905" y="252731"/>
                    </a:lnTo>
                    <a:cubicBezTo>
                      <a:pt x="705663" y="252731"/>
                      <a:pt x="703590" y="252003"/>
                      <a:pt x="701852" y="250770"/>
                    </a:cubicBezTo>
                    <a:cubicBezTo>
                      <a:pt x="699331" y="251610"/>
                      <a:pt x="696473" y="251442"/>
                      <a:pt x="693951" y="250210"/>
                    </a:cubicBezTo>
                    <a:lnTo>
                      <a:pt x="693279" y="249873"/>
                    </a:lnTo>
                    <a:cubicBezTo>
                      <a:pt x="693111" y="249873"/>
                      <a:pt x="692942" y="249873"/>
                      <a:pt x="692774" y="249873"/>
                    </a:cubicBezTo>
                    <a:lnTo>
                      <a:pt x="692102" y="250322"/>
                    </a:lnTo>
                    <a:cubicBezTo>
                      <a:pt x="689020" y="252339"/>
                      <a:pt x="685153" y="252619"/>
                      <a:pt x="681847" y="250994"/>
                    </a:cubicBezTo>
                    <a:cubicBezTo>
                      <a:pt x="678541" y="249369"/>
                      <a:pt x="676355" y="246175"/>
                      <a:pt x="676075" y="242476"/>
                    </a:cubicBezTo>
                    <a:lnTo>
                      <a:pt x="675515" y="235416"/>
                    </a:lnTo>
                    <a:cubicBezTo>
                      <a:pt x="674898" y="235304"/>
                      <a:pt x="674338" y="235192"/>
                      <a:pt x="673778" y="234967"/>
                    </a:cubicBezTo>
                    <a:lnTo>
                      <a:pt x="673161" y="234743"/>
                    </a:lnTo>
                    <a:cubicBezTo>
                      <a:pt x="672993" y="234743"/>
                      <a:pt x="672881" y="234743"/>
                      <a:pt x="672713" y="234743"/>
                    </a:cubicBezTo>
                    <a:lnTo>
                      <a:pt x="671985" y="234743"/>
                    </a:lnTo>
                    <a:cubicBezTo>
                      <a:pt x="671144" y="234743"/>
                      <a:pt x="670303" y="234631"/>
                      <a:pt x="669463" y="234407"/>
                    </a:cubicBezTo>
                    <a:cubicBezTo>
                      <a:pt x="668959" y="234519"/>
                      <a:pt x="668454" y="234631"/>
                      <a:pt x="668006" y="234687"/>
                    </a:cubicBezTo>
                    <a:cubicBezTo>
                      <a:pt x="667782" y="234799"/>
                      <a:pt x="667558" y="234967"/>
                      <a:pt x="667277" y="235079"/>
                    </a:cubicBezTo>
                    <a:lnTo>
                      <a:pt x="665820" y="235808"/>
                    </a:lnTo>
                    <a:cubicBezTo>
                      <a:pt x="664868" y="236312"/>
                      <a:pt x="663803" y="236649"/>
                      <a:pt x="662682" y="236817"/>
                    </a:cubicBezTo>
                    <a:cubicBezTo>
                      <a:pt x="662234" y="237265"/>
                      <a:pt x="661730" y="237713"/>
                      <a:pt x="661169" y="238049"/>
                    </a:cubicBezTo>
                    <a:lnTo>
                      <a:pt x="661169" y="238049"/>
                    </a:lnTo>
                    <a:cubicBezTo>
                      <a:pt x="660777" y="238610"/>
                      <a:pt x="660385" y="239170"/>
                      <a:pt x="659881" y="239618"/>
                    </a:cubicBezTo>
                    <a:lnTo>
                      <a:pt x="658480" y="241019"/>
                    </a:lnTo>
                    <a:cubicBezTo>
                      <a:pt x="655790" y="243709"/>
                      <a:pt x="651867" y="244718"/>
                      <a:pt x="648225" y="243653"/>
                    </a:cubicBezTo>
                    <a:lnTo>
                      <a:pt x="598520" y="228859"/>
                    </a:lnTo>
                    <a:lnTo>
                      <a:pt x="583894" y="234687"/>
                    </a:lnTo>
                    <a:cubicBezTo>
                      <a:pt x="583614" y="234799"/>
                      <a:pt x="583334" y="234911"/>
                      <a:pt x="582997" y="234967"/>
                    </a:cubicBezTo>
                    <a:lnTo>
                      <a:pt x="530715" y="250714"/>
                    </a:lnTo>
                    <a:lnTo>
                      <a:pt x="509364" y="257831"/>
                    </a:lnTo>
                    <a:cubicBezTo>
                      <a:pt x="505105" y="259232"/>
                      <a:pt x="500454" y="257775"/>
                      <a:pt x="497765" y="254188"/>
                    </a:cubicBezTo>
                    <a:cubicBezTo>
                      <a:pt x="495131" y="250602"/>
                      <a:pt x="495075" y="245671"/>
                      <a:pt x="497653" y="242028"/>
                    </a:cubicBezTo>
                    <a:lnTo>
                      <a:pt x="516873" y="214962"/>
                    </a:lnTo>
                    <a:lnTo>
                      <a:pt x="521188" y="208238"/>
                    </a:lnTo>
                    <a:lnTo>
                      <a:pt x="529650" y="185262"/>
                    </a:lnTo>
                    <a:lnTo>
                      <a:pt x="526063" y="173494"/>
                    </a:lnTo>
                    <a:lnTo>
                      <a:pt x="516593" y="158925"/>
                    </a:lnTo>
                    <a:lnTo>
                      <a:pt x="515921" y="159373"/>
                    </a:lnTo>
                    <a:lnTo>
                      <a:pt x="513567" y="161390"/>
                    </a:lnTo>
                    <a:lnTo>
                      <a:pt x="513063" y="162959"/>
                    </a:lnTo>
                    <a:cubicBezTo>
                      <a:pt x="512727" y="164024"/>
                      <a:pt x="512222" y="165033"/>
                      <a:pt x="511550" y="165929"/>
                    </a:cubicBezTo>
                    <a:lnTo>
                      <a:pt x="507179" y="172150"/>
                    </a:lnTo>
                    <a:lnTo>
                      <a:pt x="506170" y="175456"/>
                    </a:lnTo>
                    <a:cubicBezTo>
                      <a:pt x="506619" y="177585"/>
                      <a:pt x="506450" y="179771"/>
                      <a:pt x="505554" y="181788"/>
                    </a:cubicBezTo>
                    <a:lnTo>
                      <a:pt x="506282" y="186047"/>
                    </a:lnTo>
                    <a:cubicBezTo>
                      <a:pt x="506450" y="187056"/>
                      <a:pt x="506450" y="188064"/>
                      <a:pt x="506338" y="189017"/>
                    </a:cubicBezTo>
                    <a:lnTo>
                      <a:pt x="505610" y="194733"/>
                    </a:lnTo>
                    <a:cubicBezTo>
                      <a:pt x="505330" y="197030"/>
                      <a:pt x="504265" y="199104"/>
                      <a:pt x="502696" y="200729"/>
                    </a:cubicBezTo>
                    <a:lnTo>
                      <a:pt x="501967" y="201457"/>
                    </a:lnTo>
                    <a:cubicBezTo>
                      <a:pt x="500903" y="202522"/>
                      <a:pt x="499670" y="203306"/>
                      <a:pt x="498269" y="203867"/>
                    </a:cubicBezTo>
                    <a:lnTo>
                      <a:pt x="495971" y="204707"/>
                    </a:lnTo>
                    <a:cubicBezTo>
                      <a:pt x="496924" y="205492"/>
                      <a:pt x="497821" y="206444"/>
                      <a:pt x="498437" y="207509"/>
                    </a:cubicBezTo>
                    <a:lnTo>
                      <a:pt x="502752" y="214682"/>
                    </a:lnTo>
                    <a:cubicBezTo>
                      <a:pt x="504321" y="217260"/>
                      <a:pt x="504657" y="220398"/>
                      <a:pt x="503705" y="223256"/>
                    </a:cubicBezTo>
                    <a:lnTo>
                      <a:pt x="502976" y="225385"/>
                    </a:lnTo>
                    <a:cubicBezTo>
                      <a:pt x="502472" y="226898"/>
                      <a:pt x="501631" y="228299"/>
                      <a:pt x="500454" y="229420"/>
                    </a:cubicBezTo>
                    <a:lnTo>
                      <a:pt x="497597" y="232278"/>
                    </a:lnTo>
                    <a:cubicBezTo>
                      <a:pt x="496812" y="233062"/>
                      <a:pt x="495915" y="233735"/>
                      <a:pt x="494907" y="234239"/>
                    </a:cubicBezTo>
                    <a:lnTo>
                      <a:pt x="490031" y="236649"/>
                    </a:lnTo>
                    <a:cubicBezTo>
                      <a:pt x="490312" y="239394"/>
                      <a:pt x="489471" y="242252"/>
                      <a:pt x="487510" y="244438"/>
                    </a:cubicBezTo>
                    <a:cubicBezTo>
                      <a:pt x="483755" y="248753"/>
                      <a:pt x="477199" y="249201"/>
                      <a:pt x="472940" y="245390"/>
                    </a:cubicBezTo>
                    <a:lnTo>
                      <a:pt x="469130" y="242028"/>
                    </a:lnTo>
                    <a:lnTo>
                      <a:pt x="395553" y="179883"/>
                    </a:lnTo>
                    <a:cubicBezTo>
                      <a:pt x="394600" y="179098"/>
                      <a:pt x="393815" y="178202"/>
                      <a:pt x="393143" y="177137"/>
                    </a:cubicBezTo>
                    <a:lnTo>
                      <a:pt x="362939" y="151640"/>
                    </a:lnTo>
                    <a:cubicBezTo>
                      <a:pt x="362715" y="151472"/>
                      <a:pt x="362547" y="151304"/>
                      <a:pt x="362379" y="151080"/>
                    </a:cubicBezTo>
                    <a:lnTo>
                      <a:pt x="360922" y="149623"/>
                    </a:lnTo>
                    <a:cubicBezTo>
                      <a:pt x="360641" y="149342"/>
                      <a:pt x="360417" y="149062"/>
                      <a:pt x="360137" y="148782"/>
                    </a:cubicBezTo>
                    <a:lnTo>
                      <a:pt x="359240" y="147661"/>
                    </a:lnTo>
                    <a:lnTo>
                      <a:pt x="356046" y="147661"/>
                    </a:lnTo>
                    <a:cubicBezTo>
                      <a:pt x="353300" y="147661"/>
                      <a:pt x="350667" y="146597"/>
                      <a:pt x="348761" y="144635"/>
                    </a:cubicBezTo>
                    <a:lnTo>
                      <a:pt x="345904" y="141777"/>
                    </a:lnTo>
                    <a:cubicBezTo>
                      <a:pt x="345119" y="140993"/>
                      <a:pt x="344447" y="140096"/>
                      <a:pt x="343942" y="139088"/>
                    </a:cubicBezTo>
                    <a:lnTo>
                      <a:pt x="343214" y="137631"/>
                    </a:lnTo>
                    <a:cubicBezTo>
                      <a:pt x="342990" y="137182"/>
                      <a:pt x="342821" y="136734"/>
                      <a:pt x="342653" y="136286"/>
                    </a:cubicBezTo>
                    <a:lnTo>
                      <a:pt x="341140" y="135277"/>
                    </a:lnTo>
                    <a:cubicBezTo>
                      <a:pt x="341084" y="135277"/>
                      <a:pt x="341084" y="135277"/>
                      <a:pt x="341028" y="135277"/>
                    </a:cubicBezTo>
                    <a:lnTo>
                      <a:pt x="316596" y="130234"/>
                    </a:lnTo>
                    <a:cubicBezTo>
                      <a:pt x="313794" y="129673"/>
                      <a:pt x="311385" y="127936"/>
                      <a:pt x="309872" y="125527"/>
                    </a:cubicBezTo>
                    <a:cubicBezTo>
                      <a:pt x="308359" y="123117"/>
                      <a:pt x="307966" y="120147"/>
                      <a:pt x="308695" y="117401"/>
                    </a:cubicBezTo>
                    <a:lnTo>
                      <a:pt x="308807" y="117009"/>
                    </a:lnTo>
                    <a:cubicBezTo>
                      <a:pt x="308527" y="116841"/>
                      <a:pt x="308190" y="116673"/>
                      <a:pt x="307910" y="116448"/>
                    </a:cubicBezTo>
                    <a:lnTo>
                      <a:pt x="306005" y="115160"/>
                    </a:lnTo>
                    <a:lnTo>
                      <a:pt x="280004" y="99805"/>
                    </a:lnTo>
                    <a:lnTo>
                      <a:pt x="272439" y="98629"/>
                    </a:lnTo>
                    <a:cubicBezTo>
                      <a:pt x="271206" y="98405"/>
                      <a:pt x="270085" y="98012"/>
                      <a:pt x="269020" y="97396"/>
                    </a:cubicBezTo>
                    <a:lnTo>
                      <a:pt x="265434" y="95379"/>
                    </a:lnTo>
                    <a:lnTo>
                      <a:pt x="263417" y="95883"/>
                    </a:lnTo>
                    <a:lnTo>
                      <a:pt x="258037" y="95210"/>
                    </a:lnTo>
                    <a:cubicBezTo>
                      <a:pt x="256356" y="94986"/>
                      <a:pt x="254787" y="94370"/>
                      <a:pt x="253386" y="93417"/>
                    </a:cubicBezTo>
                    <a:lnTo>
                      <a:pt x="250304" y="93081"/>
                    </a:lnTo>
                    <a:cubicBezTo>
                      <a:pt x="249575" y="93025"/>
                      <a:pt x="248847" y="92857"/>
                      <a:pt x="248175" y="92633"/>
                    </a:cubicBezTo>
                    <a:lnTo>
                      <a:pt x="246269" y="91960"/>
                    </a:lnTo>
                    <a:lnTo>
                      <a:pt x="243523" y="92745"/>
                    </a:lnTo>
                    <a:cubicBezTo>
                      <a:pt x="242627" y="93025"/>
                      <a:pt x="241618" y="93137"/>
                      <a:pt x="240666" y="93137"/>
                    </a:cubicBezTo>
                    <a:lnTo>
                      <a:pt x="237808" y="93137"/>
                    </a:lnTo>
                    <a:cubicBezTo>
                      <a:pt x="236687" y="93137"/>
                      <a:pt x="235622" y="92969"/>
                      <a:pt x="234557" y="92633"/>
                    </a:cubicBezTo>
                    <a:lnTo>
                      <a:pt x="232428" y="91904"/>
                    </a:lnTo>
                    <a:cubicBezTo>
                      <a:pt x="232204" y="91848"/>
                      <a:pt x="231980" y="91736"/>
                      <a:pt x="231700" y="91624"/>
                    </a:cubicBezTo>
                    <a:cubicBezTo>
                      <a:pt x="230074" y="92633"/>
                      <a:pt x="228225" y="93137"/>
                      <a:pt x="226320" y="93137"/>
                    </a:cubicBezTo>
                    <a:lnTo>
                      <a:pt x="224191" y="93137"/>
                    </a:lnTo>
                    <a:cubicBezTo>
                      <a:pt x="219595" y="93137"/>
                      <a:pt x="215505" y="90055"/>
                      <a:pt x="214272" y="85628"/>
                    </a:cubicBezTo>
                    <a:lnTo>
                      <a:pt x="203401" y="47355"/>
                    </a:lnTo>
                    <a:lnTo>
                      <a:pt x="160140" y="185655"/>
                    </a:lnTo>
                    <a:cubicBezTo>
                      <a:pt x="159131" y="188849"/>
                      <a:pt x="156610" y="191370"/>
                      <a:pt x="153415" y="192379"/>
                    </a:cubicBezTo>
                    <a:cubicBezTo>
                      <a:pt x="151902" y="192883"/>
                      <a:pt x="150333" y="192995"/>
                      <a:pt x="148820" y="192771"/>
                    </a:cubicBezTo>
                    <a:lnTo>
                      <a:pt x="147644" y="195685"/>
                    </a:lnTo>
                    <a:cubicBezTo>
                      <a:pt x="146859" y="197647"/>
                      <a:pt x="145514" y="199272"/>
                      <a:pt x="143777" y="200448"/>
                    </a:cubicBezTo>
                    <a:lnTo>
                      <a:pt x="141648" y="201905"/>
                    </a:lnTo>
                    <a:cubicBezTo>
                      <a:pt x="140639" y="202578"/>
                      <a:pt x="139462" y="203082"/>
                      <a:pt x="138285" y="203362"/>
                    </a:cubicBezTo>
                    <a:lnTo>
                      <a:pt x="137333" y="204763"/>
                    </a:lnTo>
                    <a:cubicBezTo>
                      <a:pt x="137221" y="204931"/>
                      <a:pt x="137109" y="205099"/>
                      <a:pt x="136997" y="205268"/>
                    </a:cubicBezTo>
                    <a:lnTo>
                      <a:pt x="134867" y="208126"/>
                    </a:lnTo>
                    <a:cubicBezTo>
                      <a:pt x="132906" y="210703"/>
                      <a:pt x="129824" y="212272"/>
                      <a:pt x="126574" y="212272"/>
                    </a:cubicBezTo>
                    <a:lnTo>
                      <a:pt x="123716" y="212272"/>
                    </a:lnTo>
                    <a:cubicBezTo>
                      <a:pt x="123099" y="212272"/>
                      <a:pt x="122483" y="212216"/>
                      <a:pt x="121866" y="212104"/>
                    </a:cubicBezTo>
                    <a:lnTo>
                      <a:pt x="115758" y="210983"/>
                    </a:lnTo>
                    <a:lnTo>
                      <a:pt x="113237" y="211432"/>
                    </a:lnTo>
                    <a:cubicBezTo>
                      <a:pt x="112396" y="211544"/>
                      <a:pt x="111500" y="211600"/>
                      <a:pt x="110659" y="211544"/>
                    </a:cubicBezTo>
                    <a:lnTo>
                      <a:pt x="102029" y="210815"/>
                    </a:lnTo>
                    <a:cubicBezTo>
                      <a:pt x="100292" y="210647"/>
                      <a:pt x="98611" y="210087"/>
                      <a:pt x="97154" y="209134"/>
                    </a:cubicBezTo>
                    <a:lnTo>
                      <a:pt x="95921" y="208294"/>
                    </a:lnTo>
                    <a:lnTo>
                      <a:pt x="93287" y="207229"/>
                    </a:lnTo>
                    <a:lnTo>
                      <a:pt x="87011" y="213113"/>
                    </a:lnTo>
                    <a:cubicBezTo>
                      <a:pt x="86619" y="213505"/>
                      <a:pt x="86171" y="213841"/>
                      <a:pt x="85666" y="214178"/>
                    </a:cubicBezTo>
                    <a:lnTo>
                      <a:pt x="83537" y="215635"/>
                    </a:lnTo>
                    <a:cubicBezTo>
                      <a:pt x="82416" y="216363"/>
                      <a:pt x="81183" y="216923"/>
                      <a:pt x="79838" y="217148"/>
                    </a:cubicBezTo>
                    <a:lnTo>
                      <a:pt x="77205" y="217652"/>
                    </a:lnTo>
                    <a:lnTo>
                      <a:pt x="74515" y="218717"/>
                    </a:lnTo>
                    <a:cubicBezTo>
                      <a:pt x="74067" y="218885"/>
                      <a:pt x="73618" y="219053"/>
                      <a:pt x="73170" y="219165"/>
                    </a:cubicBezTo>
                    <a:lnTo>
                      <a:pt x="71377" y="219613"/>
                    </a:lnTo>
                    <a:lnTo>
                      <a:pt x="69528" y="220566"/>
                    </a:lnTo>
                    <a:cubicBezTo>
                      <a:pt x="68855" y="220902"/>
                      <a:pt x="68127" y="221182"/>
                      <a:pt x="67398" y="221350"/>
                    </a:cubicBezTo>
                    <a:lnTo>
                      <a:pt x="67062" y="221406"/>
                    </a:lnTo>
                    <a:cubicBezTo>
                      <a:pt x="66446" y="222751"/>
                      <a:pt x="65549" y="223928"/>
                      <a:pt x="64484" y="224881"/>
                    </a:cubicBezTo>
                    <a:lnTo>
                      <a:pt x="64428" y="224993"/>
                    </a:lnTo>
                    <a:cubicBezTo>
                      <a:pt x="64428" y="224993"/>
                      <a:pt x="64428" y="225049"/>
                      <a:pt x="64428" y="225049"/>
                    </a:cubicBezTo>
                    <a:lnTo>
                      <a:pt x="63812" y="232950"/>
                    </a:lnTo>
                    <a:lnTo>
                      <a:pt x="64260" y="235135"/>
                    </a:lnTo>
                    <a:cubicBezTo>
                      <a:pt x="64540" y="236424"/>
                      <a:pt x="64540" y="237713"/>
                      <a:pt x="64316" y="238946"/>
                    </a:cubicBezTo>
                    <a:cubicBezTo>
                      <a:pt x="64540" y="240235"/>
                      <a:pt x="64540" y="241524"/>
                      <a:pt x="64260" y="242757"/>
                    </a:cubicBezTo>
                    <a:lnTo>
                      <a:pt x="64260" y="242869"/>
                    </a:lnTo>
                    <a:cubicBezTo>
                      <a:pt x="64877" y="244213"/>
                      <a:pt x="65213" y="245671"/>
                      <a:pt x="65213" y="247184"/>
                    </a:cubicBezTo>
                    <a:lnTo>
                      <a:pt x="65213" y="249313"/>
                    </a:lnTo>
                    <a:cubicBezTo>
                      <a:pt x="65213" y="251330"/>
                      <a:pt x="64596" y="253348"/>
                      <a:pt x="63476" y="255029"/>
                    </a:cubicBezTo>
                    <a:lnTo>
                      <a:pt x="62019" y="257158"/>
                    </a:lnTo>
                    <a:cubicBezTo>
                      <a:pt x="61290" y="258223"/>
                      <a:pt x="60394" y="259119"/>
                      <a:pt x="59385" y="259848"/>
                    </a:cubicBezTo>
                    <a:cubicBezTo>
                      <a:pt x="59217" y="261361"/>
                      <a:pt x="58656" y="262818"/>
                      <a:pt x="57872" y="264107"/>
                    </a:cubicBezTo>
                    <a:lnTo>
                      <a:pt x="52829" y="272008"/>
                    </a:lnTo>
                    <a:cubicBezTo>
                      <a:pt x="51428" y="274249"/>
                      <a:pt x="49186" y="275819"/>
                      <a:pt x="46608" y="276491"/>
                    </a:cubicBezTo>
                    <a:lnTo>
                      <a:pt x="43750" y="277220"/>
                    </a:lnTo>
                    <a:cubicBezTo>
                      <a:pt x="42462" y="277556"/>
                      <a:pt x="41117" y="277612"/>
                      <a:pt x="39828" y="277444"/>
                    </a:cubicBezTo>
                    <a:cubicBezTo>
                      <a:pt x="39716" y="277444"/>
                      <a:pt x="39548" y="277500"/>
                      <a:pt x="39436" y="277500"/>
                    </a:cubicBezTo>
                    <a:cubicBezTo>
                      <a:pt x="37026" y="278508"/>
                      <a:pt x="34392" y="278508"/>
                      <a:pt x="32039" y="277668"/>
                    </a:cubicBezTo>
                    <a:lnTo>
                      <a:pt x="30133" y="278620"/>
                    </a:lnTo>
                    <a:cubicBezTo>
                      <a:pt x="28172" y="279573"/>
                      <a:pt x="26043" y="279909"/>
                      <a:pt x="23857" y="279573"/>
                    </a:cubicBezTo>
                    <a:cubicBezTo>
                      <a:pt x="23633" y="279685"/>
                      <a:pt x="23409" y="279741"/>
                      <a:pt x="23185" y="279853"/>
                    </a:cubicBezTo>
                    <a:lnTo>
                      <a:pt x="21223" y="282095"/>
                    </a:lnTo>
                    <a:lnTo>
                      <a:pt x="21167" y="282543"/>
                    </a:lnTo>
                    <a:lnTo>
                      <a:pt x="21280" y="282711"/>
                    </a:lnTo>
                    <a:lnTo>
                      <a:pt x="24642" y="285233"/>
                    </a:lnTo>
                    <a:lnTo>
                      <a:pt x="26211" y="285737"/>
                    </a:lnTo>
                    <a:lnTo>
                      <a:pt x="32935" y="286354"/>
                    </a:lnTo>
                    <a:cubicBezTo>
                      <a:pt x="34672" y="286522"/>
                      <a:pt x="36298" y="287082"/>
                      <a:pt x="37754" y="288035"/>
                    </a:cubicBezTo>
                    <a:lnTo>
                      <a:pt x="42069" y="290893"/>
                    </a:lnTo>
                    <a:cubicBezTo>
                      <a:pt x="43582" y="291901"/>
                      <a:pt x="44759" y="293246"/>
                      <a:pt x="45600" y="294871"/>
                    </a:cubicBezTo>
                    <a:lnTo>
                      <a:pt x="46328" y="296328"/>
                    </a:lnTo>
                    <a:cubicBezTo>
                      <a:pt x="46496" y="296664"/>
                      <a:pt x="46664" y="297001"/>
                      <a:pt x="46776" y="297337"/>
                    </a:cubicBezTo>
                    <a:lnTo>
                      <a:pt x="58993" y="330343"/>
                    </a:lnTo>
                    <a:cubicBezTo>
                      <a:pt x="59441" y="331464"/>
                      <a:pt x="59609" y="332696"/>
                      <a:pt x="59609" y="333929"/>
                    </a:cubicBezTo>
                    <a:lnTo>
                      <a:pt x="59777" y="339309"/>
                    </a:lnTo>
                    <a:cubicBezTo>
                      <a:pt x="60506" y="341438"/>
                      <a:pt x="60506" y="343736"/>
                      <a:pt x="59777" y="345865"/>
                    </a:cubicBezTo>
                    <a:lnTo>
                      <a:pt x="57984" y="351245"/>
                    </a:lnTo>
                    <a:lnTo>
                      <a:pt x="57368" y="357297"/>
                    </a:lnTo>
                    <a:cubicBezTo>
                      <a:pt x="57311" y="358081"/>
                      <a:pt x="57143" y="358810"/>
                      <a:pt x="56863" y="359538"/>
                    </a:cubicBezTo>
                    <a:lnTo>
                      <a:pt x="56135" y="361668"/>
                    </a:lnTo>
                    <a:cubicBezTo>
                      <a:pt x="55855" y="362564"/>
                      <a:pt x="55462" y="363349"/>
                      <a:pt x="54902" y="364133"/>
                    </a:cubicBezTo>
                    <a:lnTo>
                      <a:pt x="53781" y="365814"/>
                    </a:lnTo>
                    <a:cubicBezTo>
                      <a:pt x="53781" y="366151"/>
                      <a:pt x="53725" y="366487"/>
                      <a:pt x="53725" y="366823"/>
                    </a:cubicBezTo>
                    <a:lnTo>
                      <a:pt x="52997" y="372539"/>
                    </a:lnTo>
                    <a:cubicBezTo>
                      <a:pt x="52885" y="373436"/>
                      <a:pt x="52660" y="374276"/>
                      <a:pt x="52324" y="375117"/>
                    </a:cubicBezTo>
                    <a:lnTo>
                      <a:pt x="52100" y="375621"/>
                    </a:lnTo>
                    <a:cubicBezTo>
                      <a:pt x="52492" y="377414"/>
                      <a:pt x="52380" y="379263"/>
                      <a:pt x="51820" y="381001"/>
                    </a:cubicBezTo>
                    <a:lnTo>
                      <a:pt x="51652" y="381561"/>
                    </a:lnTo>
                    <a:cubicBezTo>
                      <a:pt x="51820" y="381673"/>
                      <a:pt x="51932" y="381785"/>
                      <a:pt x="52100" y="381897"/>
                    </a:cubicBezTo>
                    <a:lnTo>
                      <a:pt x="52885" y="382514"/>
                    </a:lnTo>
                    <a:cubicBezTo>
                      <a:pt x="54285" y="382626"/>
                      <a:pt x="55686" y="383018"/>
                      <a:pt x="56919" y="383690"/>
                    </a:cubicBezTo>
                    <a:cubicBezTo>
                      <a:pt x="57928" y="383354"/>
                      <a:pt x="58937" y="383242"/>
                      <a:pt x="60001" y="383242"/>
                    </a:cubicBezTo>
                    <a:lnTo>
                      <a:pt x="62299" y="383242"/>
                    </a:lnTo>
                    <a:lnTo>
                      <a:pt x="69696" y="381393"/>
                    </a:lnTo>
                    <a:cubicBezTo>
                      <a:pt x="71657" y="380889"/>
                      <a:pt x="73786" y="381001"/>
                      <a:pt x="75748" y="381729"/>
                    </a:cubicBezTo>
                    <a:lnTo>
                      <a:pt x="83145" y="384419"/>
                    </a:lnTo>
                    <a:lnTo>
                      <a:pt x="94128" y="387165"/>
                    </a:lnTo>
                    <a:cubicBezTo>
                      <a:pt x="95921" y="387613"/>
                      <a:pt x="97602" y="388566"/>
                      <a:pt x="98947" y="389854"/>
                    </a:cubicBezTo>
                    <a:lnTo>
                      <a:pt x="100404" y="391311"/>
                    </a:lnTo>
                    <a:cubicBezTo>
                      <a:pt x="101077" y="391984"/>
                      <a:pt x="101637" y="392712"/>
                      <a:pt x="102085" y="393497"/>
                    </a:cubicBezTo>
                    <a:lnTo>
                      <a:pt x="104943" y="397980"/>
                    </a:lnTo>
                    <a:lnTo>
                      <a:pt x="108866" y="399045"/>
                    </a:lnTo>
                    <a:lnTo>
                      <a:pt x="122539" y="399045"/>
                    </a:lnTo>
                    <a:cubicBezTo>
                      <a:pt x="124164" y="399045"/>
                      <a:pt x="125733" y="399437"/>
                      <a:pt x="127134" y="400109"/>
                    </a:cubicBezTo>
                    <a:lnTo>
                      <a:pt x="132850" y="402967"/>
                    </a:lnTo>
                    <a:cubicBezTo>
                      <a:pt x="134363" y="403696"/>
                      <a:pt x="135652" y="404816"/>
                      <a:pt x="136604" y="406217"/>
                    </a:cubicBezTo>
                    <a:cubicBezTo>
                      <a:pt x="138453" y="406329"/>
                      <a:pt x="140247" y="406890"/>
                      <a:pt x="141816" y="407954"/>
                    </a:cubicBezTo>
                    <a:lnTo>
                      <a:pt x="143945" y="409412"/>
                    </a:lnTo>
                    <a:cubicBezTo>
                      <a:pt x="145458" y="410420"/>
                      <a:pt x="146635" y="411765"/>
                      <a:pt x="147476" y="413390"/>
                    </a:cubicBezTo>
                    <a:lnTo>
                      <a:pt x="148932" y="416248"/>
                    </a:lnTo>
                    <a:cubicBezTo>
                      <a:pt x="149661" y="417705"/>
                      <a:pt x="150053" y="419274"/>
                      <a:pt x="150053" y="420899"/>
                    </a:cubicBezTo>
                    <a:lnTo>
                      <a:pt x="150053" y="423029"/>
                    </a:lnTo>
                    <a:cubicBezTo>
                      <a:pt x="150053" y="424149"/>
                      <a:pt x="149885" y="425270"/>
                      <a:pt x="149493" y="426335"/>
                    </a:cubicBezTo>
                    <a:lnTo>
                      <a:pt x="148764" y="428464"/>
                    </a:lnTo>
                    <a:cubicBezTo>
                      <a:pt x="148260" y="429977"/>
                      <a:pt x="147419" y="431378"/>
                      <a:pt x="146299" y="432499"/>
                    </a:cubicBezTo>
                    <a:lnTo>
                      <a:pt x="145570" y="433227"/>
                    </a:lnTo>
                    <a:cubicBezTo>
                      <a:pt x="144113" y="434684"/>
                      <a:pt x="142264" y="435637"/>
                      <a:pt x="140303" y="436029"/>
                    </a:cubicBezTo>
                    <a:lnTo>
                      <a:pt x="131785" y="437878"/>
                    </a:lnTo>
                    <a:lnTo>
                      <a:pt x="129431" y="440848"/>
                    </a:lnTo>
                    <a:lnTo>
                      <a:pt x="128367" y="445500"/>
                    </a:lnTo>
                    <a:lnTo>
                      <a:pt x="127134" y="455922"/>
                    </a:lnTo>
                    <a:lnTo>
                      <a:pt x="128031" y="462143"/>
                    </a:lnTo>
                    <a:lnTo>
                      <a:pt x="133186" y="469652"/>
                    </a:lnTo>
                    <a:cubicBezTo>
                      <a:pt x="134307" y="471333"/>
                      <a:pt x="134923" y="473350"/>
                      <a:pt x="134923" y="475367"/>
                    </a:cubicBezTo>
                    <a:lnTo>
                      <a:pt x="134923" y="476824"/>
                    </a:lnTo>
                    <a:cubicBezTo>
                      <a:pt x="134923" y="478449"/>
                      <a:pt x="134531" y="480018"/>
                      <a:pt x="133858" y="481419"/>
                    </a:cubicBezTo>
                    <a:lnTo>
                      <a:pt x="133130" y="482876"/>
                    </a:lnTo>
                    <a:cubicBezTo>
                      <a:pt x="133018" y="483157"/>
                      <a:pt x="132850" y="483381"/>
                      <a:pt x="132682" y="483661"/>
                    </a:cubicBezTo>
                    <a:lnTo>
                      <a:pt x="124780" y="496606"/>
                    </a:lnTo>
                    <a:cubicBezTo>
                      <a:pt x="124612" y="496886"/>
                      <a:pt x="124444" y="497166"/>
                      <a:pt x="124220" y="497446"/>
                    </a:cubicBezTo>
                    <a:lnTo>
                      <a:pt x="122091" y="500304"/>
                    </a:lnTo>
                    <a:cubicBezTo>
                      <a:pt x="121642" y="500864"/>
                      <a:pt x="121194" y="501425"/>
                      <a:pt x="120634" y="501873"/>
                    </a:cubicBezTo>
                    <a:lnTo>
                      <a:pt x="115478" y="506412"/>
                    </a:lnTo>
                    <a:lnTo>
                      <a:pt x="111668" y="510895"/>
                    </a:lnTo>
                    <a:cubicBezTo>
                      <a:pt x="110883" y="511792"/>
                      <a:pt x="109987" y="512576"/>
                      <a:pt x="108922" y="513136"/>
                    </a:cubicBezTo>
                    <a:lnTo>
                      <a:pt x="104719" y="515826"/>
                    </a:lnTo>
                    <a:cubicBezTo>
                      <a:pt x="106288" y="516331"/>
                      <a:pt x="107745" y="517171"/>
                      <a:pt x="108978" y="518404"/>
                    </a:cubicBezTo>
                    <a:lnTo>
                      <a:pt x="109706" y="519133"/>
                    </a:lnTo>
                    <a:cubicBezTo>
                      <a:pt x="110827" y="520253"/>
                      <a:pt x="111668" y="521654"/>
                      <a:pt x="112172" y="523167"/>
                    </a:cubicBezTo>
                    <a:lnTo>
                      <a:pt x="113629" y="527482"/>
                    </a:lnTo>
                    <a:cubicBezTo>
                      <a:pt x="113853" y="528098"/>
                      <a:pt x="113965" y="528659"/>
                      <a:pt x="114077" y="529275"/>
                    </a:cubicBezTo>
                    <a:cubicBezTo>
                      <a:pt x="115142" y="530172"/>
                      <a:pt x="116039" y="531293"/>
                      <a:pt x="116655" y="532581"/>
                    </a:cubicBezTo>
                    <a:lnTo>
                      <a:pt x="117383" y="534038"/>
                    </a:lnTo>
                    <a:cubicBezTo>
                      <a:pt x="118112" y="535495"/>
                      <a:pt x="118448" y="537064"/>
                      <a:pt x="118448" y="538633"/>
                    </a:cubicBezTo>
                    <a:lnTo>
                      <a:pt x="118560" y="538914"/>
                    </a:lnTo>
                    <a:cubicBezTo>
                      <a:pt x="119793" y="540539"/>
                      <a:pt x="120466" y="542500"/>
                      <a:pt x="120634" y="544461"/>
                    </a:cubicBezTo>
                    <a:lnTo>
                      <a:pt x="121082" y="546199"/>
                    </a:lnTo>
                    <a:cubicBezTo>
                      <a:pt x="121586" y="548272"/>
                      <a:pt x="121474" y="550457"/>
                      <a:pt x="120690" y="552475"/>
                    </a:cubicBezTo>
                    <a:cubicBezTo>
                      <a:pt x="121138" y="553091"/>
                      <a:pt x="121530" y="553764"/>
                      <a:pt x="121866" y="554436"/>
                    </a:cubicBezTo>
                    <a:cubicBezTo>
                      <a:pt x="121979" y="554492"/>
                      <a:pt x="122035" y="554492"/>
                      <a:pt x="122147" y="554548"/>
                    </a:cubicBezTo>
                    <a:lnTo>
                      <a:pt x="123604" y="555277"/>
                    </a:lnTo>
                    <a:cubicBezTo>
                      <a:pt x="126742" y="556846"/>
                      <a:pt x="128815" y="559872"/>
                      <a:pt x="129263" y="563234"/>
                    </a:cubicBezTo>
                    <a:cubicBezTo>
                      <a:pt x="130160" y="563850"/>
                      <a:pt x="130944" y="564635"/>
                      <a:pt x="131561" y="565475"/>
                    </a:cubicBezTo>
                    <a:lnTo>
                      <a:pt x="133466" y="567997"/>
                    </a:lnTo>
                    <a:lnTo>
                      <a:pt x="138902" y="574161"/>
                    </a:lnTo>
                    <a:cubicBezTo>
                      <a:pt x="139854" y="575226"/>
                      <a:pt x="140527" y="576459"/>
                      <a:pt x="140975" y="577747"/>
                    </a:cubicBezTo>
                    <a:lnTo>
                      <a:pt x="141704" y="579877"/>
                    </a:lnTo>
                    <a:cubicBezTo>
                      <a:pt x="141760" y="580101"/>
                      <a:pt x="141872" y="580381"/>
                      <a:pt x="141928" y="580605"/>
                    </a:cubicBezTo>
                    <a:lnTo>
                      <a:pt x="144113" y="589235"/>
                    </a:lnTo>
                    <a:cubicBezTo>
                      <a:pt x="144281" y="589852"/>
                      <a:pt x="144337" y="590412"/>
                      <a:pt x="144393" y="591028"/>
                    </a:cubicBezTo>
                    <a:cubicBezTo>
                      <a:pt x="144674" y="591309"/>
                      <a:pt x="144954" y="591645"/>
                      <a:pt x="145234" y="591981"/>
                    </a:cubicBezTo>
                    <a:lnTo>
                      <a:pt x="146579" y="593774"/>
                    </a:lnTo>
                    <a:lnTo>
                      <a:pt x="149157" y="595848"/>
                    </a:lnTo>
                    <a:cubicBezTo>
                      <a:pt x="150109" y="596632"/>
                      <a:pt x="150950" y="597529"/>
                      <a:pt x="151566" y="598593"/>
                    </a:cubicBezTo>
                    <a:lnTo>
                      <a:pt x="151566" y="598649"/>
                    </a:lnTo>
                    <a:cubicBezTo>
                      <a:pt x="151846" y="598761"/>
                      <a:pt x="152071" y="598874"/>
                      <a:pt x="152295" y="598986"/>
                    </a:cubicBezTo>
                    <a:lnTo>
                      <a:pt x="153752" y="599714"/>
                    </a:lnTo>
                    <a:cubicBezTo>
                      <a:pt x="156329" y="601003"/>
                      <a:pt x="158235" y="603244"/>
                      <a:pt x="159019" y="605990"/>
                    </a:cubicBezTo>
                    <a:lnTo>
                      <a:pt x="167649" y="634737"/>
                    </a:lnTo>
                    <a:cubicBezTo>
                      <a:pt x="168265" y="636755"/>
                      <a:pt x="168209" y="638940"/>
                      <a:pt x="167537" y="640958"/>
                    </a:cubicBezTo>
                    <a:lnTo>
                      <a:pt x="158907" y="666791"/>
                    </a:lnTo>
                    <a:cubicBezTo>
                      <a:pt x="157786" y="670209"/>
                      <a:pt x="154985" y="672731"/>
                      <a:pt x="151454" y="673571"/>
                    </a:cubicBezTo>
                    <a:cubicBezTo>
                      <a:pt x="151118" y="673627"/>
                      <a:pt x="150782" y="673683"/>
                      <a:pt x="150502" y="673739"/>
                    </a:cubicBezTo>
                    <a:cubicBezTo>
                      <a:pt x="150165" y="674020"/>
                      <a:pt x="149773" y="674300"/>
                      <a:pt x="149381" y="674524"/>
                    </a:cubicBezTo>
                    <a:lnTo>
                      <a:pt x="149325" y="674524"/>
                    </a:lnTo>
                    <a:cubicBezTo>
                      <a:pt x="149213" y="674804"/>
                      <a:pt x="149101" y="675028"/>
                      <a:pt x="148989" y="675308"/>
                    </a:cubicBezTo>
                    <a:lnTo>
                      <a:pt x="147588" y="678166"/>
                    </a:lnTo>
                    <a:cubicBezTo>
                      <a:pt x="146971" y="679399"/>
                      <a:pt x="146131" y="680520"/>
                      <a:pt x="145066" y="681416"/>
                    </a:cubicBezTo>
                    <a:cubicBezTo>
                      <a:pt x="144898" y="684274"/>
                      <a:pt x="143553" y="686796"/>
                      <a:pt x="141480" y="688589"/>
                    </a:cubicBezTo>
                    <a:lnTo>
                      <a:pt x="141480" y="689878"/>
                    </a:lnTo>
                    <a:cubicBezTo>
                      <a:pt x="141872" y="690495"/>
                      <a:pt x="142152" y="691167"/>
                      <a:pt x="142376" y="691896"/>
                    </a:cubicBezTo>
                    <a:lnTo>
                      <a:pt x="143105" y="694025"/>
                    </a:lnTo>
                    <a:cubicBezTo>
                      <a:pt x="143273" y="694529"/>
                      <a:pt x="143385" y="695034"/>
                      <a:pt x="143497" y="695538"/>
                    </a:cubicBezTo>
                    <a:lnTo>
                      <a:pt x="147027" y="699965"/>
                    </a:lnTo>
                    <a:cubicBezTo>
                      <a:pt x="148989" y="701926"/>
                      <a:pt x="150053" y="704560"/>
                      <a:pt x="150053" y="707306"/>
                    </a:cubicBezTo>
                    <a:lnTo>
                      <a:pt x="150053" y="708763"/>
                    </a:lnTo>
                    <a:cubicBezTo>
                      <a:pt x="150053" y="709155"/>
                      <a:pt x="150053" y="709603"/>
                      <a:pt x="149997" y="709996"/>
                    </a:cubicBezTo>
                    <a:cubicBezTo>
                      <a:pt x="150558" y="709939"/>
                      <a:pt x="151174" y="709939"/>
                      <a:pt x="151734" y="709939"/>
                    </a:cubicBezTo>
                    <a:cubicBezTo>
                      <a:pt x="151846" y="709883"/>
                      <a:pt x="151902" y="709883"/>
                      <a:pt x="152015" y="709827"/>
                    </a:cubicBezTo>
                    <a:lnTo>
                      <a:pt x="159916" y="706969"/>
                    </a:lnTo>
                    <a:cubicBezTo>
                      <a:pt x="162325" y="706129"/>
                      <a:pt x="164959" y="706129"/>
                      <a:pt x="167313" y="707082"/>
                    </a:cubicBezTo>
                    <a:lnTo>
                      <a:pt x="167649" y="707194"/>
                    </a:lnTo>
                    <a:lnTo>
                      <a:pt x="170507" y="704336"/>
                    </a:lnTo>
                    <a:cubicBezTo>
                      <a:pt x="172468" y="702374"/>
                      <a:pt x="175102" y="701310"/>
                      <a:pt x="177792" y="701310"/>
                    </a:cubicBezTo>
                    <a:lnTo>
                      <a:pt x="179249" y="701310"/>
                    </a:lnTo>
                    <a:cubicBezTo>
                      <a:pt x="180201" y="701310"/>
                      <a:pt x="181098" y="701422"/>
                      <a:pt x="181994" y="701702"/>
                    </a:cubicBezTo>
                    <a:lnTo>
                      <a:pt x="182107" y="701646"/>
                    </a:lnTo>
                    <a:cubicBezTo>
                      <a:pt x="183620" y="700637"/>
                      <a:pt x="185357" y="700077"/>
                      <a:pt x="187150" y="699965"/>
                    </a:cubicBezTo>
                    <a:lnTo>
                      <a:pt x="187766" y="699348"/>
                    </a:lnTo>
                    <a:cubicBezTo>
                      <a:pt x="188103" y="699012"/>
                      <a:pt x="188495" y="698676"/>
                      <a:pt x="188887" y="698396"/>
                    </a:cubicBezTo>
                    <a:lnTo>
                      <a:pt x="188887" y="698396"/>
                    </a:lnTo>
                    <a:cubicBezTo>
                      <a:pt x="188887" y="698396"/>
                      <a:pt x="188887" y="698396"/>
                      <a:pt x="188887" y="698396"/>
                    </a:cubicBezTo>
                    <a:lnTo>
                      <a:pt x="188887" y="698396"/>
                    </a:lnTo>
                    <a:cubicBezTo>
                      <a:pt x="188887" y="698396"/>
                      <a:pt x="188887" y="698396"/>
                      <a:pt x="188887" y="698396"/>
                    </a:cubicBezTo>
                    <a:cubicBezTo>
                      <a:pt x="188887" y="698396"/>
                      <a:pt x="188887" y="698396"/>
                      <a:pt x="188887" y="698396"/>
                    </a:cubicBezTo>
                    <a:cubicBezTo>
                      <a:pt x="188887" y="698396"/>
                      <a:pt x="188887" y="698396"/>
                      <a:pt x="188887" y="698396"/>
                    </a:cubicBezTo>
                    <a:cubicBezTo>
                      <a:pt x="188887" y="698396"/>
                      <a:pt x="188887" y="698396"/>
                      <a:pt x="188887" y="698396"/>
                    </a:cubicBezTo>
                    <a:cubicBezTo>
                      <a:pt x="188887" y="698396"/>
                      <a:pt x="188887" y="698396"/>
                      <a:pt x="188887" y="698396"/>
                    </a:cubicBezTo>
                    <a:cubicBezTo>
                      <a:pt x="188887" y="698396"/>
                      <a:pt x="188887" y="698396"/>
                      <a:pt x="188887" y="698396"/>
                    </a:cubicBezTo>
                    <a:cubicBezTo>
                      <a:pt x="188887" y="698396"/>
                      <a:pt x="188887" y="698396"/>
                      <a:pt x="188887" y="698396"/>
                    </a:cubicBezTo>
                    <a:cubicBezTo>
                      <a:pt x="188887" y="698396"/>
                      <a:pt x="188887" y="698396"/>
                      <a:pt x="188887" y="698396"/>
                    </a:cubicBezTo>
                    <a:cubicBezTo>
                      <a:pt x="188887" y="698396"/>
                      <a:pt x="188887" y="698396"/>
                      <a:pt x="188887" y="698396"/>
                    </a:cubicBezTo>
                    <a:cubicBezTo>
                      <a:pt x="188887" y="698396"/>
                      <a:pt x="188887" y="698396"/>
                      <a:pt x="188887" y="698396"/>
                    </a:cubicBezTo>
                    <a:cubicBezTo>
                      <a:pt x="188887" y="698396"/>
                      <a:pt x="188887" y="698396"/>
                      <a:pt x="188887" y="698396"/>
                    </a:cubicBezTo>
                    <a:cubicBezTo>
                      <a:pt x="188887" y="698396"/>
                      <a:pt x="188887" y="698396"/>
                      <a:pt x="188887" y="698396"/>
                    </a:cubicBezTo>
                    <a:cubicBezTo>
                      <a:pt x="188887" y="698396"/>
                      <a:pt x="188887" y="698396"/>
                      <a:pt x="188887" y="698396"/>
                    </a:cubicBezTo>
                    <a:cubicBezTo>
                      <a:pt x="188887" y="698396"/>
                      <a:pt x="188887" y="698396"/>
                      <a:pt x="188887" y="698396"/>
                    </a:cubicBezTo>
                    <a:cubicBezTo>
                      <a:pt x="188887" y="698396"/>
                      <a:pt x="188887" y="698396"/>
                      <a:pt x="188887" y="698396"/>
                    </a:cubicBezTo>
                    <a:cubicBezTo>
                      <a:pt x="188887" y="698396"/>
                      <a:pt x="188887" y="698396"/>
                      <a:pt x="188887" y="698396"/>
                    </a:cubicBezTo>
                    <a:cubicBezTo>
                      <a:pt x="188887" y="698396"/>
                      <a:pt x="188887" y="698396"/>
                      <a:pt x="188887" y="698396"/>
                    </a:cubicBezTo>
                    <a:cubicBezTo>
                      <a:pt x="188887" y="698396"/>
                      <a:pt x="188887" y="698396"/>
                      <a:pt x="188887" y="698396"/>
                    </a:cubicBezTo>
                    <a:cubicBezTo>
                      <a:pt x="188887" y="698396"/>
                      <a:pt x="188887" y="698396"/>
                      <a:pt x="188887" y="698396"/>
                    </a:cubicBezTo>
                    <a:cubicBezTo>
                      <a:pt x="188887" y="698396"/>
                      <a:pt x="188887" y="698396"/>
                      <a:pt x="188887" y="698396"/>
                    </a:cubicBezTo>
                    <a:cubicBezTo>
                      <a:pt x="188887" y="698396"/>
                      <a:pt x="188887" y="698396"/>
                      <a:pt x="188887" y="698396"/>
                    </a:cubicBezTo>
                    <a:cubicBezTo>
                      <a:pt x="188887" y="698396"/>
                      <a:pt x="188887" y="698396"/>
                      <a:pt x="188887" y="698396"/>
                    </a:cubicBezTo>
                    <a:cubicBezTo>
                      <a:pt x="188887" y="698396"/>
                      <a:pt x="188887" y="698396"/>
                      <a:pt x="188887" y="698396"/>
                    </a:cubicBezTo>
                    <a:cubicBezTo>
                      <a:pt x="188887" y="698396"/>
                      <a:pt x="188887" y="698396"/>
                      <a:pt x="188887" y="698396"/>
                    </a:cubicBezTo>
                    <a:cubicBezTo>
                      <a:pt x="188887" y="698396"/>
                      <a:pt x="188887" y="698396"/>
                      <a:pt x="188887" y="698396"/>
                    </a:cubicBezTo>
                    <a:cubicBezTo>
                      <a:pt x="188887" y="698396"/>
                      <a:pt x="188887" y="698396"/>
                      <a:pt x="188887" y="698396"/>
                    </a:cubicBezTo>
                    <a:cubicBezTo>
                      <a:pt x="188887" y="698396"/>
                      <a:pt x="188887" y="698396"/>
                      <a:pt x="188887" y="698396"/>
                    </a:cubicBezTo>
                    <a:lnTo>
                      <a:pt x="188887" y="698396"/>
                    </a:lnTo>
                    <a:cubicBezTo>
                      <a:pt x="188887" y="698396"/>
                      <a:pt x="188887" y="698396"/>
                      <a:pt x="188887" y="698396"/>
                    </a:cubicBezTo>
                    <a:cubicBezTo>
                      <a:pt x="188887" y="698396"/>
                      <a:pt x="188887" y="698396"/>
                      <a:pt x="188887" y="698396"/>
                    </a:cubicBezTo>
                    <a:cubicBezTo>
                      <a:pt x="188887" y="698396"/>
                      <a:pt x="188887" y="698396"/>
                      <a:pt x="188887" y="698396"/>
                    </a:cubicBezTo>
                    <a:cubicBezTo>
                      <a:pt x="188887" y="698396"/>
                      <a:pt x="188887" y="698396"/>
                      <a:pt x="188887" y="698396"/>
                    </a:cubicBezTo>
                    <a:lnTo>
                      <a:pt x="188887" y="698396"/>
                    </a:lnTo>
                    <a:cubicBezTo>
                      <a:pt x="188887" y="698396"/>
                      <a:pt x="188887" y="698396"/>
                      <a:pt x="188887" y="698396"/>
                    </a:cubicBezTo>
                    <a:cubicBezTo>
                      <a:pt x="188887" y="698396"/>
                      <a:pt x="188887" y="698396"/>
                      <a:pt x="188887" y="698396"/>
                    </a:cubicBezTo>
                    <a:cubicBezTo>
                      <a:pt x="188887" y="698396"/>
                      <a:pt x="188887" y="698396"/>
                      <a:pt x="188887" y="698396"/>
                    </a:cubicBezTo>
                    <a:lnTo>
                      <a:pt x="188887" y="698396"/>
                    </a:lnTo>
                    <a:cubicBezTo>
                      <a:pt x="188887" y="698396"/>
                      <a:pt x="188887" y="698396"/>
                      <a:pt x="188887" y="698396"/>
                    </a:cubicBezTo>
                    <a:cubicBezTo>
                      <a:pt x="188887" y="698396"/>
                      <a:pt x="188887" y="698396"/>
                      <a:pt x="188887" y="698396"/>
                    </a:cubicBezTo>
                    <a:cubicBezTo>
                      <a:pt x="188887" y="698396"/>
                      <a:pt x="188887" y="698396"/>
                      <a:pt x="188887" y="698396"/>
                    </a:cubicBezTo>
                    <a:lnTo>
                      <a:pt x="188887" y="698396"/>
                    </a:lnTo>
                    <a:cubicBezTo>
                      <a:pt x="188887" y="698396"/>
                      <a:pt x="188887" y="698396"/>
                      <a:pt x="188887" y="698396"/>
                    </a:cubicBezTo>
                    <a:cubicBezTo>
                      <a:pt x="188887" y="698396"/>
                      <a:pt x="188887" y="698396"/>
                      <a:pt x="188887" y="698396"/>
                    </a:cubicBezTo>
                    <a:cubicBezTo>
                      <a:pt x="188887" y="698396"/>
                      <a:pt x="188887" y="698396"/>
                      <a:pt x="188887" y="698396"/>
                    </a:cubicBezTo>
                    <a:lnTo>
                      <a:pt x="188887" y="698396"/>
                    </a:lnTo>
                    <a:cubicBezTo>
                      <a:pt x="188887" y="698396"/>
                      <a:pt x="188943" y="698396"/>
                      <a:pt x="188887" y="698396"/>
                    </a:cubicBezTo>
                    <a:cubicBezTo>
                      <a:pt x="188887" y="698396"/>
                      <a:pt x="188887" y="698396"/>
                      <a:pt x="188887" y="698396"/>
                    </a:cubicBezTo>
                    <a:cubicBezTo>
                      <a:pt x="188887" y="698396"/>
                      <a:pt x="188887" y="698396"/>
                      <a:pt x="188887" y="698396"/>
                    </a:cubicBezTo>
                    <a:cubicBezTo>
                      <a:pt x="188887" y="698396"/>
                      <a:pt x="188887" y="698396"/>
                      <a:pt x="188887" y="698396"/>
                    </a:cubicBezTo>
                    <a:cubicBezTo>
                      <a:pt x="188887" y="698396"/>
                      <a:pt x="188887" y="698396"/>
                      <a:pt x="188887" y="698396"/>
                    </a:cubicBezTo>
                    <a:cubicBezTo>
                      <a:pt x="188887" y="698396"/>
                      <a:pt x="188887" y="698396"/>
                      <a:pt x="188887" y="698396"/>
                    </a:cubicBezTo>
                    <a:cubicBezTo>
                      <a:pt x="188887" y="698396"/>
                      <a:pt x="188887" y="698396"/>
                      <a:pt x="188887" y="698396"/>
                    </a:cubicBezTo>
                    <a:cubicBezTo>
                      <a:pt x="188887" y="698396"/>
                      <a:pt x="188887" y="698396"/>
                      <a:pt x="188887" y="698396"/>
                    </a:cubicBezTo>
                    <a:cubicBezTo>
                      <a:pt x="188887" y="698396"/>
                      <a:pt x="188887" y="698396"/>
                      <a:pt x="188887" y="698396"/>
                    </a:cubicBezTo>
                    <a:cubicBezTo>
                      <a:pt x="188887" y="698396"/>
                      <a:pt x="188887" y="698396"/>
                      <a:pt x="188887" y="698396"/>
                    </a:cubicBezTo>
                    <a:lnTo>
                      <a:pt x="188887" y="698396"/>
                    </a:lnTo>
                    <a:cubicBezTo>
                      <a:pt x="188887" y="698396"/>
                      <a:pt x="188887" y="698396"/>
                      <a:pt x="188887" y="698396"/>
                    </a:cubicBezTo>
                    <a:cubicBezTo>
                      <a:pt x="188887" y="698396"/>
                      <a:pt x="188887" y="698396"/>
                      <a:pt x="188887" y="698396"/>
                    </a:cubicBezTo>
                    <a:cubicBezTo>
                      <a:pt x="188887" y="698396"/>
                      <a:pt x="188887" y="698396"/>
                      <a:pt x="188887" y="698396"/>
                    </a:cubicBezTo>
                    <a:lnTo>
                      <a:pt x="188887" y="698396"/>
                    </a:lnTo>
                    <a:cubicBezTo>
                      <a:pt x="188887" y="698396"/>
                      <a:pt x="188887" y="698396"/>
                      <a:pt x="188887" y="698396"/>
                    </a:cubicBezTo>
                    <a:cubicBezTo>
                      <a:pt x="188887" y="698396"/>
                      <a:pt x="188887" y="698396"/>
                      <a:pt x="188887" y="698396"/>
                    </a:cubicBezTo>
                    <a:lnTo>
                      <a:pt x="188887" y="698396"/>
                    </a:lnTo>
                    <a:cubicBezTo>
                      <a:pt x="188887" y="698396"/>
                      <a:pt x="188887" y="698396"/>
                      <a:pt x="188887" y="698396"/>
                    </a:cubicBezTo>
                    <a:cubicBezTo>
                      <a:pt x="188887" y="698396"/>
                      <a:pt x="188887" y="698396"/>
                      <a:pt x="188887" y="698396"/>
                    </a:cubicBezTo>
                    <a:cubicBezTo>
                      <a:pt x="188887" y="698396"/>
                      <a:pt x="188887" y="698396"/>
                      <a:pt x="188887" y="698396"/>
                    </a:cubicBezTo>
                    <a:cubicBezTo>
                      <a:pt x="188887" y="698396"/>
                      <a:pt x="188887" y="698396"/>
                      <a:pt x="188887" y="698396"/>
                    </a:cubicBezTo>
                    <a:cubicBezTo>
                      <a:pt x="188887" y="698396"/>
                      <a:pt x="188887" y="698396"/>
                      <a:pt x="188887" y="698396"/>
                    </a:cubicBezTo>
                    <a:cubicBezTo>
                      <a:pt x="188887" y="698396"/>
                      <a:pt x="188887" y="698396"/>
                      <a:pt x="188887" y="698396"/>
                    </a:cubicBezTo>
                    <a:cubicBezTo>
                      <a:pt x="188887" y="698396"/>
                      <a:pt x="188887" y="698396"/>
                      <a:pt x="188887" y="698396"/>
                    </a:cubicBezTo>
                    <a:lnTo>
                      <a:pt x="188887" y="698396"/>
                    </a:lnTo>
                    <a:cubicBezTo>
                      <a:pt x="188887" y="698396"/>
                      <a:pt x="188887" y="698396"/>
                      <a:pt x="188887" y="698396"/>
                    </a:cubicBezTo>
                    <a:cubicBezTo>
                      <a:pt x="188887" y="698396"/>
                      <a:pt x="188887" y="698396"/>
                      <a:pt x="188887" y="698396"/>
                    </a:cubicBezTo>
                    <a:cubicBezTo>
                      <a:pt x="188887" y="698396"/>
                      <a:pt x="188887" y="698396"/>
                      <a:pt x="188887" y="698396"/>
                    </a:cubicBezTo>
                    <a:cubicBezTo>
                      <a:pt x="188887" y="698396"/>
                      <a:pt x="188887" y="698396"/>
                      <a:pt x="188887" y="698396"/>
                    </a:cubicBezTo>
                    <a:cubicBezTo>
                      <a:pt x="188887" y="698396"/>
                      <a:pt x="188887" y="698396"/>
                      <a:pt x="188887" y="698396"/>
                    </a:cubicBezTo>
                    <a:cubicBezTo>
                      <a:pt x="188887" y="698396"/>
                      <a:pt x="188887" y="698396"/>
                      <a:pt x="188887" y="698396"/>
                    </a:cubicBezTo>
                    <a:cubicBezTo>
                      <a:pt x="188887" y="698396"/>
                      <a:pt x="188887" y="698396"/>
                      <a:pt x="188887" y="698396"/>
                    </a:cubicBezTo>
                    <a:cubicBezTo>
                      <a:pt x="188887" y="698396"/>
                      <a:pt x="188887" y="698396"/>
                      <a:pt x="188887" y="698396"/>
                    </a:cubicBezTo>
                    <a:cubicBezTo>
                      <a:pt x="188887" y="698396"/>
                      <a:pt x="188887" y="698396"/>
                      <a:pt x="188887" y="698396"/>
                    </a:cubicBezTo>
                    <a:cubicBezTo>
                      <a:pt x="188887" y="698396"/>
                      <a:pt x="188887" y="698396"/>
                      <a:pt x="188887" y="698396"/>
                    </a:cubicBezTo>
                    <a:cubicBezTo>
                      <a:pt x="188887" y="698396"/>
                      <a:pt x="188943" y="698396"/>
                      <a:pt x="188943" y="698340"/>
                    </a:cubicBezTo>
                    <a:lnTo>
                      <a:pt x="190848" y="697387"/>
                    </a:lnTo>
                    <a:lnTo>
                      <a:pt x="193594" y="695202"/>
                    </a:lnTo>
                    <a:cubicBezTo>
                      <a:pt x="193930" y="694921"/>
                      <a:pt x="194323" y="694641"/>
                      <a:pt x="194715" y="694417"/>
                    </a:cubicBezTo>
                    <a:lnTo>
                      <a:pt x="196732" y="693240"/>
                    </a:lnTo>
                    <a:lnTo>
                      <a:pt x="199366" y="689654"/>
                    </a:lnTo>
                    <a:cubicBezTo>
                      <a:pt x="199758" y="689094"/>
                      <a:pt x="200151" y="688589"/>
                      <a:pt x="200655" y="688085"/>
                    </a:cubicBezTo>
                    <a:lnTo>
                      <a:pt x="202784" y="685955"/>
                    </a:lnTo>
                    <a:lnTo>
                      <a:pt x="202784" y="685955"/>
                    </a:lnTo>
                    <a:lnTo>
                      <a:pt x="202784" y="685955"/>
                    </a:lnTo>
                    <a:cubicBezTo>
                      <a:pt x="202784" y="685955"/>
                      <a:pt x="202784" y="685955"/>
                      <a:pt x="202784" y="685955"/>
                    </a:cubicBezTo>
                    <a:cubicBezTo>
                      <a:pt x="202784" y="685955"/>
                      <a:pt x="202784" y="685955"/>
                      <a:pt x="202784" y="685955"/>
                    </a:cubicBezTo>
                    <a:cubicBezTo>
                      <a:pt x="204634" y="684106"/>
                      <a:pt x="207099" y="683042"/>
                      <a:pt x="209677" y="682930"/>
                    </a:cubicBezTo>
                    <a:cubicBezTo>
                      <a:pt x="209677" y="682930"/>
                      <a:pt x="209677" y="682930"/>
                      <a:pt x="209733" y="682930"/>
                    </a:cubicBezTo>
                    <a:lnTo>
                      <a:pt x="209733" y="682930"/>
                    </a:lnTo>
                    <a:cubicBezTo>
                      <a:pt x="209845" y="682930"/>
                      <a:pt x="209845" y="682930"/>
                      <a:pt x="209901" y="682930"/>
                    </a:cubicBezTo>
                    <a:cubicBezTo>
                      <a:pt x="209901" y="682930"/>
                      <a:pt x="209901" y="682930"/>
                      <a:pt x="209957" y="682930"/>
                    </a:cubicBezTo>
                    <a:lnTo>
                      <a:pt x="209957" y="682930"/>
                    </a:lnTo>
                    <a:cubicBezTo>
                      <a:pt x="209957" y="682930"/>
                      <a:pt x="209957" y="682930"/>
                      <a:pt x="210013" y="682930"/>
                    </a:cubicBezTo>
                    <a:cubicBezTo>
                      <a:pt x="210013" y="682930"/>
                      <a:pt x="210013" y="682930"/>
                      <a:pt x="210013" y="682930"/>
                    </a:cubicBezTo>
                    <a:cubicBezTo>
                      <a:pt x="210013" y="682930"/>
                      <a:pt x="210069" y="682930"/>
                      <a:pt x="210069" y="682930"/>
                    </a:cubicBezTo>
                    <a:cubicBezTo>
                      <a:pt x="210069" y="682930"/>
                      <a:pt x="210069" y="682930"/>
                      <a:pt x="210125" y="682930"/>
                    </a:cubicBezTo>
                    <a:lnTo>
                      <a:pt x="210854" y="682930"/>
                    </a:lnTo>
                    <a:cubicBezTo>
                      <a:pt x="210854" y="682930"/>
                      <a:pt x="210910" y="682930"/>
                      <a:pt x="210910" y="682930"/>
                    </a:cubicBezTo>
                    <a:cubicBezTo>
                      <a:pt x="210910" y="682930"/>
                      <a:pt x="210910" y="682930"/>
                      <a:pt x="210966" y="682930"/>
                    </a:cubicBezTo>
                    <a:lnTo>
                      <a:pt x="210966" y="682930"/>
                    </a:lnTo>
                    <a:cubicBezTo>
                      <a:pt x="210966" y="682930"/>
                      <a:pt x="211022" y="682930"/>
                      <a:pt x="211022" y="682930"/>
                    </a:cubicBezTo>
                    <a:cubicBezTo>
                      <a:pt x="211022" y="682930"/>
                      <a:pt x="211022" y="682930"/>
                      <a:pt x="211078" y="682930"/>
                    </a:cubicBezTo>
                    <a:cubicBezTo>
                      <a:pt x="211078" y="682930"/>
                      <a:pt x="211078" y="682930"/>
                      <a:pt x="211134" y="682930"/>
                    </a:cubicBezTo>
                    <a:lnTo>
                      <a:pt x="211134" y="682930"/>
                    </a:lnTo>
                    <a:cubicBezTo>
                      <a:pt x="211694" y="682930"/>
                      <a:pt x="212311" y="682986"/>
                      <a:pt x="212871" y="683098"/>
                    </a:cubicBezTo>
                    <a:cubicBezTo>
                      <a:pt x="212871" y="683098"/>
                      <a:pt x="212871" y="683098"/>
                      <a:pt x="212927" y="683098"/>
                    </a:cubicBezTo>
                    <a:cubicBezTo>
                      <a:pt x="212927" y="683098"/>
                      <a:pt x="212927" y="683098"/>
                      <a:pt x="212983" y="683098"/>
                    </a:cubicBezTo>
                    <a:cubicBezTo>
                      <a:pt x="212983" y="683098"/>
                      <a:pt x="212983" y="683098"/>
                      <a:pt x="212983" y="683098"/>
                    </a:cubicBezTo>
                    <a:cubicBezTo>
                      <a:pt x="212983" y="683098"/>
                      <a:pt x="212983" y="683098"/>
                      <a:pt x="212983" y="683098"/>
                    </a:cubicBezTo>
                    <a:lnTo>
                      <a:pt x="214216" y="683322"/>
                    </a:lnTo>
                    <a:cubicBezTo>
                      <a:pt x="217130" y="681697"/>
                      <a:pt x="220716" y="681473"/>
                      <a:pt x="223966" y="683098"/>
                    </a:cubicBezTo>
                    <a:cubicBezTo>
                      <a:pt x="227609" y="684891"/>
                      <a:pt x="229682" y="688589"/>
                      <a:pt x="229682" y="692344"/>
                    </a:cubicBezTo>
                    <a:cubicBezTo>
                      <a:pt x="229682" y="693913"/>
                      <a:pt x="229346" y="695482"/>
                      <a:pt x="228561" y="696939"/>
                    </a:cubicBezTo>
                    <a:lnTo>
                      <a:pt x="228113" y="697835"/>
                    </a:lnTo>
                    <a:cubicBezTo>
                      <a:pt x="228113" y="697891"/>
                      <a:pt x="228057" y="697891"/>
                      <a:pt x="228057" y="697947"/>
                    </a:cubicBezTo>
                    <a:cubicBezTo>
                      <a:pt x="228057" y="697947"/>
                      <a:pt x="228057" y="697947"/>
                      <a:pt x="228057" y="697947"/>
                    </a:cubicBezTo>
                    <a:cubicBezTo>
                      <a:pt x="228057" y="697947"/>
                      <a:pt x="228057" y="697947"/>
                      <a:pt x="228057" y="697947"/>
                    </a:cubicBezTo>
                    <a:cubicBezTo>
                      <a:pt x="228057" y="697947"/>
                      <a:pt x="228057" y="697947"/>
                      <a:pt x="228057" y="697947"/>
                    </a:cubicBezTo>
                    <a:cubicBezTo>
                      <a:pt x="228057" y="697947"/>
                      <a:pt x="228057" y="697947"/>
                      <a:pt x="228057" y="697947"/>
                    </a:cubicBezTo>
                    <a:lnTo>
                      <a:pt x="228057" y="697947"/>
                    </a:lnTo>
                    <a:cubicBezTo>
                      <a:pt x="228057" y="697947"/>
                      <a:pt x="228057" y="697947"/>
                      <a:pt x="228057" y="697947"/>
                    </a:cubicBezTo>
                    <a:cubicBezTo>
                      <a:pt x="228057" y="697947"/>
                      <a:pt x="228057" y="697947"/>
                      <a:pt x="228057" y="697947"/>
                    </a:cubicBezTo>
                    <a:cubicBezTo>
                      <a:pt x="228057" y="697947"/>
                      <a:pt x="228057" y="697947"/>
                      <a:pt x="228057" y="697947"/>
                    </a:cubicBezTo>
                    <a:cubicBezTo>
                      <a:pt x="228057" y="697947"/>
                      <a:pt x="228057" y="697947"/>
                      <a:pt x="228057" y="697947"/>
                    </a:cubicBezTo>
                    <a:cubicBezTo>
                      <a:pt x="228057" y="697947"/>
                      <a:pt x="228057" y="697947"/>
                      <a:pt x="228057" y="697947"/>
                    </a:cubicBezTo>
                    <a:cubicBezTo>
                      <a:pt x="228057" y="697947"/>
                      <a:pt x="228057" y="697947"/>
                      <a:pt x="228057" y="697947"/>
                    </a:cubicBezTo>
                    <a:cubicBezTo>
                      <a:pt x="228057" y="697947"/>
                      <a:pt x="228057" y="697947"/>
                      <a:pt x="228057" y="697947"/>
                    </a:cubicBezTo>
                    <a:cubicBezTo>
                      <a:pt x="228057" y="697947"/>
                      <a:pt x="228057" y="697947"/>
                      <a:pt x="228057" y="697947"/>
                    </a:cubicBezTo>
                    <a:lnTo>
                      <a:pt x="228057" y="697947"/>
                    </a:lnTo>
                    <a:cubicBezTo>
                      <a:pt x="228057" y="697947"/>
                      <a:pt x="228057" y="697947"/>
                      <a:pt x="228057" y="697947"/>
                    </a:cubicBezTo>
                    <a:cubicBezTo>
                      <a:pt x="228057" y="697947"/>
                      <a:pt x="228057" y="697947"/>
                      <a:pt x="228057" y="697947"/>
                    </a:cubicBezTo>
                    <a:cubicBezTo>
                      <a:pt x="228057" y="697947"/>
                      <a:pt x="228057" y="697947"/>
                      <a:pt x="228057" y="697947"/>
                    </a:cubicBezTo>
                    <a:cubicBezTo>
                      <a:pt x="228057" y="697947"/>
                      <a:pt x="228057" y="697947"/>
                      <a:pt x="228057" y="697947"/>
                    </a:cubicBezTo>
                    <a:cubicBezTo>
                      <a:pt x="228057" y="697947"/>
                      <a:pt x="228057" y="697947"/>
                      <a:pt x="228057" y="697947"/>
                    </a:cubicBezTo>
                    <a:cubicBezTo>
                      <a:pt x="228057" y="697947"/>
                      <a:pt x="228057" y="697947"/>
                      <a:pt x="228057" y="697947"/>
                    </a:cubicBezTo>
                    <a:cubicBezTo>
                      <a:pt x="228057" y="697947"/>
                      <a:pt x="228057" y="697947"/>
                      <a:pt x="228057" y="697947"/>
                    </a:cubicBezTo>
                    <a:cubicBezTo>
                      <a:pt x="228057" y="697947"/>
                      <a:pt x="228057" y="697947"/>
                      <a:pt x="228057" y="697947"/>
                    </a:cubicBezTo>
                    <a:cubicBezTo>
                      <a:pt x="228057" y="697947"/>
                      <a:pt x="228057" y="697947"/>
                      <a:pt x="228057" y="697947"/>
                    </a:cubicBezTo>
                    <a:cubicBezTo>
                      <a:pt x="228057" y="697947"/>
                      <a:pt x="228057" y="697947"/>
                      <a:pt x="228057" y="697947"/>
                    </a:cubicBezTo>
                    <a:cubicBezTo>
                      <a:pt x="228057" y="697947"/>
                      <a:pt x="228057" y="697947"/>
                      <a:pt x="228057" y="697947"/>
                    </a:cubicBezTo>
                    <a:cubicBezTo>
                      <a:pt x="228057" y="697947"/>
                      <a:pt x="228057" y="697947"/>
                      <a:pt x="228057" y="697947"/>
                    </a:cubicBezTo>
                    <a:cubicBezTo>
                      <a:pt x="228057" y="697947"/>
                      <a:pt x="228057" y="697947"/>
                      <a:pt x="228057" y="697947"/>
                    </a:cubicBezTo>
                    <a:cubicBezTo>
                      <a:pt x="228057" y="697947"/>
                      <a:pt x="228057" y="697947"/>
                      <a:pt x="228057" y="697947"/>
                    </a:cubicBezTo>
                    <a:cubicBezTo>
                      <a:pt x="228057" y="697947"/>
                      <a:pt x="228057" y="697947"/>
                      <a:pt x="228057" y="697947"/>
                    </a:cubicBezTo>
                    <a:cubicBezTo>
                      <a:pt x="228057" y="697947"/>
                      <a:pt x="228057" y="697947"/>
                      <a:pt x="228057" y="697947"/>
                    </a:cubicBezTo>
                    <a:cubicBezTo>
                      <a:pt x="228057" y="697947"/>
                      <a:pt x="228057" y="697947"/>
                      <a:pt x="228057" y="697947"/>
                    </a:cubicBezTo>
                    <a:cubicBezTo>
                      <a:pt x="228057" y="697947"/>
                      <a:pt x="228057" y="697947"/>
                      <a:pt x="228057" y="697947"/>
                    </a:cubicBezTo>
                    <a:cubicBezTo>
                      <a:pt x="228057" y="697947"/>
                      <a:pt x="228057" y="697947"/>
                      <a:pt x="228057" y="697947"/>
                    </a:cubicBezTo>
                    <a:cubicBezTo>
                      <a:pt x="228057" y="697947"/>
                      <a:pt x="228057" y="697947"/>
                      <a:pt x="228057" y="697947"/>
                    </a:cubicBezTo>
                    <a:cubicBezTo>
                      <a:pt x="228057" y="697947"/>
                      <a:pt x="228057" y="697947"/>
                      <a:pt x="228057" y="697947"/>
                    </a:cubicBezTo>
                    <a:cubicBezTo>
                      <a:pt x="228057" y="697947"/>
                      <a:pt x="228057" y="697947"/>
                      <a:pt x="228057" y="697947"/>
                    </a:cubicBezTo>
                    <a:cubicBezTo>
                      <a:pt x="228057" y="697947"/>
                      <a:pt x="228057" y="697947"/>
                      <a:pt x="228057" y="697947"/>
                    </a:cubicBezTo>
                    <a:cubicBezTo>
                      <a:pt x="228057" y="697947"/>
                      <a:pt x="228057" y="697947"/>
                      <a:pt x="228057" y="697947"/>
                    </a:cubicBezTo>
                    <a:cubicBezTo>
                      <a:pt x="228057" y="697947"/>
                      <a:pt x="228057" y="697947"/>
                      <a:pt x="228057" y="697947"/>
                    </a:cubicBezTo>
                    <a:cubicBezTo>
                      <a:pt x="228057" y="697947"/>
                      <a:pt x="228057" y="697947"/>
                      <a:pt x="228057" y="697947"/>
                    </a:cubicBezTo>
                    <a:cubicBezTo>
                      <a:pt x="228057" y="697947"/>
                      <a:pt x="228057" y="697947"/>
                      <a:pt x="228057" y="697947"/>
                    </a:cubicBezTo>
                    <a:cubicBezTo>
                      <a:pt x="228057" y="697947"/>
                      <a:pt x="228057" y="697947"/>
                      <a:pt x="228057" y="697947"/>
                    </a:cubicBezTo>
                    <a:lnTo>
                      <a:pt x="228057" y="697947"/>
                    </a:lnTo>
                    <a:cubicBezTo>
                      <a:pt x="228057" y="697947"/>
                      <a:pt x="228057" y="697947"/>
                      <a:pt x="228057" y="697947"/>
                    </a:cubicBezTo>
                    <a:cubicBezTo>
                      <a:pt x="228057" y="697947"/>
                      <a:pt x="228057" y="697947"/>
                      <a:pt x="228057" y="697947"/>
                    </a:cubicBezTo>
                    <a:lnTo>
                      <a:pt x="228057" y="697947"/>
                    </a:lnTo>
                    <a:cubicBezTo>
                      <a:pt x="228057" y="698004"/>
                      <a:pt x="228001" y="698004"/>
                      <a:pt x="228001" y="698060"/>
                    </a:cubicBezTo>
                    <a:lnTo>
                      <a:pt x="228001" y="698060"/>
                    </a:lnTo>
                    <a:cubicBezTo>
                      <a:pt x="227104" y="699404"/>
                      <a:pt x="225928" y="700525"/>
                      <a:pt x="224471" y="701366"/>
                    </a:cubicBezTo>
                    <a:lnTo>
                      <a:pt x="224471" y="701366"/>
                    </a:lnTo>
                    <a:cubicBezTo>
                      <a:pt x="224471" y="701366"/>
                      <a:pt x="224471" y="701366"/>
                      <a:pt x="224471" y="701366"/>
                    </a:cubicBezTo>
                    <a:cubicBezTo>
                      <a:pt x="224471" y="701366"/>
                      <a:pt x="224471" y="701366"/>
                      <a:pt x="224471" y="701366"/>
                    </a:cubicBezTo>
                    <a:lnTo>
                      <a:pt x="224471" y="701366"/>
                    </a:lnTo>
                    <a:cubicBezTo>
                      <a:pt x="224471" y="701366"/>
                      <a:pt x="224471" y="701366"/>
                      <a:pt x="224471" y="701366"/>
                    </a:cubicBezTo>
                    <a:cubicBezTo>
                      <a:pt x="224471" y="701366"/>
                      <a:pt x="224471" y="701366"/>
                      <a:pt x="224471" y="701366"/>
                    </a:cubicBezTo>
                    <a:cubicBezTo>
                      <a:pt x="224471" y="701366"/>
                      <a:pt x="224471" y="701366"/>
                      <a:pt x="224471" y="701366"/>
                    </a:cubicBezTo>
                    <a:cubicBezTo>
                      <a:pt x="224471" y="701366"/>
                      <a:pt x="224471" y="701366"/>
                      <a:pt x="224471" y="701366"/>
                    </a:cubicBezTo>
                    <a:cubicBezTo>
                      <a:pt x="224471" y="701366"/>
                      <a:pt x="224471" y="701366"/>
                      <a:pt x="224471" y="701366"/>
                    </a:cubicBezTo>
                    <a:cubicBezTo>
                      <a:pt x="224471" y="701366"/>
                      <a:pt x="224471" y="701366"/>
                      <a:pt x="224471" y="701366"/>
                    </a:cubicBezTo>
                    <a:cubicBezTo>
                      <a:pt x="224471" y="701366"/>
                      <a:pt x="224471" y="701366"/>
                      <a:pt x="224471" y="701366"/>
                    </a:cubicBezTo>
                    <a:cubicBezTo>
                      <a:pt x="224471" y="701366"/>
                      <a:pt x="224471" y="701366"/>
                      <a:pt x="224471" y="701366"/>
                    </a:cubicBezTo>
                    <a:cubicBezTo>
                      <a:pt x="224471" y="701366"/>
                      <a:pt x="224471" y="701366"/>
                      <a:pt x="224471" y="701366"/>
                    </a:cubicBezTo>
                    <a:cubicBezTo>
                      <a:pt x="224471" y="701366"/>
                      <a:pt x="224471" y="701366"/>
                      <a:pt x="224471" y="701366"/>
                    </a:cubicBezTo>
                    <a:cubicBezTo>
                      <a:pt x="224471" y="701366"/>
                      <a:pt x="224471" y="701366"/>
                      <a:pt x="224471" y="701366"/>
                    </a:cubicBezTo>
                    <a:cubicBezTo>
                      <a:pt x="224471" y="701366"/>
                      <a:pt x="224471" y="701366"/>
                      <a:pt x="224471" y="701366"/>
                    </a:cubicBezTo>
                    <a:cubicBezTo>
                      <a:pt x="224471" y="701366"/>
                      <a:pt x="224471" y="701366"/>
                      <a:pt x="224471" y="701366"/>
                    </a:cubicBezTo>
                    <a:cubicBezTo>
                      <a:pt x="224471" y="701366"/>
                      <a:pt x="224471" y="701366"/>
                      <a:pt x="224471" y="701366"/>
                    </a:cubicBezTo>
                    <a:lnTo>
                      <a:pt x="224471" y="701366"/>
                    </a:lnTo>
                    <a:cubicBezTo>
                      <a:pt x="224471" y="701366"/>
                      <a:pt x="224471" y="701366"/>
                      <a:pt x="224471" y="701366"/>
                    </a:cubicBezTo>
                    <a:cubicBezTo>
                      <a:pt x="224471" y="701366"/>
                      <a:pt x="224471" y="701366"/>
                      <a:pt x="224471" y="701366"/>
                    </a:cubicBezTo>
                    <a:cubicBezTo>
                      <a:pt x="224471" y="701366"/>
                      <a:pt x="224471" y="701366"/>
                      <a:pt x="224471" y="701366"/>
                    </a:cubicBezTo>
                    <a:cubicBezTo>
                      <a:pt x="224471" y="701366"/>
                      <a:pt x="224471" y="701366"/>
                      <a:pt x="224471" y="701366"/>
                    </a:cubicBezTo>
                    <a:cubicBezTo>
                      <a:pt x="224415" y="701366"/>
                      <a:pt x="224415" y="701366"/>
                      <a:pt x="224359" y="701422"/>
                    </a:cubicBezTo>
                    <a:lnTo>
                      <a:pt x="222958" y="702150"/>
                    </a:lnTo>
                    <a:cubicBezTo>
                      <a:pt x="221501" y="702879"/>
                      <a:pt x="219932" y="703215"/>
                      <a:pt x="218363" y="703215"/>
                    </a:cubicBezTo>
                    <a:lnTo>
                      <a:pt x="215505" y="703215"/>
                    </a:lnTo>
                    <a:cubicBezTo>
                      <a:pt x="215505" y="703215"/>
                      <a:pt x="215449" y="703215"/>
                      <a:pt x="215449" y="703215"/>
                    </a:cubicBezTo>
                    <a:lnTo>
                      <a:pt x="212815" y="706521"/>
                    </a:lnTo>
                    <a:cubicBezTo>
                      <a:pt x="212030" y="707474"/>
                      <a:pt x="211134" y="708314"/>
                      <a:pt x="210069" y="708931"/>
                    </a:cubicBezTo>
                    <a:lnTo>
                      <a:pt x="207099" y="710724"/>
                    </a:lnTo>
                    <a:lnTo>
                      <a:pt x="205306" y="712181"/>
                    </a:lnTo>
                    <a:cubicBezTo>
                      <a:pt x="205698" y="712405"/>
                      <a:pt x="206034" y="712685"/>
                      <a:pt x="206371" y="712966"/>
                    </a:cubicBezTo>
                    <a:lnTo>
                      <a:pt x="207828" y="714198"/>
                    </a:lnTo>
                    <a:lnTo>
                      <a:pt x="209117" y="713862"/>
                    </a:lnTo>
                    <a:cubicBezTo>
                      <a:pt x="210013" y="713582"/>
                      <a:pt x="211022" y="713470"/>
                      <a:pt x="211974" y="713470"/>
                    </a:cubicBezTo>
                    <a:lnTo>
                      <a:pt x="215561" y="713470"/>
                    </a:lnTo>
                    <a:cubicBezTo>
                      <a:pt x="217298" y="713470"/>
                      <a:pt x="219035" y="713918"/>
                      <a:pt x="220604" y="714759"/>
                    </a:cubicBezTo>
                    <a:lnTo>
                      <a:pt x="225479" y="717449"/>
                    </a:lnTo>
                    <a:lnTo>
                      <a:pt x="231419" y="718345"/>
                    </a:lnTo>
                    <a:lnTo>
                      <a:pt x="239209" y="717168"/>
                    </a:lnTo>
                    <a:cubicBezTo>
                      <a:pt x="239713" y="717112"/>
                      <a:pt x="240273" y="717056"/>
                      <a:pt x="240778" y="717056"/>
                    </a:cubicBezTo>
                    <a:lnTo>
                      <a:pt x="244364" y="717056"/>
                    </a:lnTo>
                    <a:cubicBezTo>
                      <a:pt x="245205" y="717056"/>
                      <a:pt x="246045" y="717168"/>
                      <a:pt x="246886" y="717336"/>
                    </a:cubicBezTo>
                    <a:lnTo>
                      <a:pt x="250528" y="718233"/>
                    </a:lnTo>
                    <a:cubicBezTo>
                      <a:pt x="253722" y="717224"/>
                      <a:pt x="257253" y="717785"/>
                      <a:pt x="259942" y="719802"/>
                    </a:cubicBezTo>
                    <a:lnTo>
                      <a:pt x="265658" y="724117"/>
                    </a:lnTo>
                    <a:cubicBezTo>
                      <a:pt x="266050" y="724397"/>
                      <a:pt x="266443" y="724733"/>
                      <a:pt x="266779" y="725070"/>
                    </a:cubicBezTo>
                    <a:lnTo>
                      <a:pt x="268236" y="726527"/>
                    </a:lnTo>
                    <a:cubicBezTo>
                      <a:pt x="270197" y="728488"/>
                      <a:pt x="271262" y="731122"/>
                      <a:pt x="271262" y="733867"/>
                    </a:cubicBezTo>
                    <a:lnTo>
                      <a:pt x="271262" y="741040"/>
                    </a:lnTo>
                    <a:cubicBezTo>
                      <a:pt x="271262" y="743058"/>
                      <a:pt x="270645" y="745075"/>
                      <a:pt x="269525" y="746756"/>
                    </a:cubicBezTo>
                    <a:lnTo>
                      <a:pt x="268068" y="748885"/>
                    </a:lnTo>
                    <a:cubicBezTo>
                      <a:pt x="267675" y="749446"/>
                      <a:pt x="267283" y="749950"/>
                      <a:pt x="266779" y="750454"/>
                    </a:cubicBezTo>
                    <a:lnTo>
                      <a:pt x="264649" y="752584"/>
                    </a:lnTo>
                    <a:cubicBezTo>
                      <a:pt x="264145" y="753088"/>
                      <a:pt x="263641" y="753480"/>
                      <a:pt x="263080" y="753873"/>
                    </a:cubicBezTo>
                    <a:lnTo>
                      <a:pt x="260166" y="755778"/>
                    </a:lnTo>
                    <a:cubicBezTo>
                      <a:pt x="261736" y="757627"/>
                      <a:pt x="262632" y="760037"/>
                      <a:pt x="262632" y="762502"/>
                    </a:cubicBezTo>
                    <a:lnTo>
                      <a:pt x="262632" y="764632"/>
                    </a:lnTo>
                    <a:cubicBezTo>
                      <a:pt x="262632" y="765472"/>
                      <a:pt x="262520" y="766313"/>
                      <a:pt x="262352" y="767154"/>
                    </a:cubicBezTo>
                    <a:lnTo>
                      <a:pt x="261623" y="770011"/>
                    </a:lnTo>
                    <a:cubicBezTo>
                      <a:pt x="261455" y="770628"/>
                      <a:pt x="261231" y="771300"/>
                      <a:pt x="260951" y="771861"/>
                    </a:cubicBezTo>
                    <a:lnTo>
                      <a:pt x="256916" y="780546"/>
                    </a:lnTo>
                    <a:lnTo>
                      <a:pt x="256916" y="784021"/>
                    </a:lnTo>
                    <a:cubicBezTo>
                      <a:pt x="256916" y="784861"/>
                      <a:pt x="256804" y="785702"/>
                      <a:pt x="256636" y="786542"/>
                    </a:cubicBezTo>
                    <a:lnTo>
                      <a:pt x="255908" y="789400"/>
                    </a:lnTo>
                    <a:cubicBezTo>
                      <a:pt x="255796" y="789793"/>
                      <a:pt x="255684" y="790185"/>
                      <a:pt x="255515" y="790577"/>
                    </a:cubicBezTo>
                    <a:cubicBezTo>
                      <a:pt x="255908" y="790913"/>
                      <a:pt x="256300" y="791306"/>
                      <a:pt x="256692" y="791754"/>
                    </a:cubicBezTo>
                    <a:cubicBezTo>
                      <a:pt x="260335" y="796125"/>
                      <a:pt x="259774" y="802681"/>
                      <a:pt x="255347" y="806324"/>
                    </a:cubicBezTo>
                    <a:lnTo>
                      <a:pt x="253610" y="807781"/>
                    </a:lnTo>
                    <a:cubicBezTo>
                      <a:pt x="252994" y="809910"/>
                      <a:pt x="251705" y="811815"/>
                      <a:pt x="249912" y="813160"/>
                    </a:cubicBezTo>
                    <a:lnTo>
                      <a:pt x="249575" y="813440"/>
                    </a:lnTo>
                    <a:cubicBezTo>
                      <a:pt x="249463" y="813608"/>
                      <a:pt x="249407" y="813833"/>
                      <a:pt x="249295" y="814001"/>
                    </a:cubicBezTo>
                    <a:lnTo>
                      <a:pt x="254675" y="820725"/>
                    </a:lnTo>
                    <a:cubicBezTo>
                      <a:pt x="255011" y="821117"/>
                      <a:pt x="255291" y="821566"/>
                      <a:pt x="255571" y="822070"/>
                    </a:cubicBezTo>
                    <a:lnTo>
                      <a:pt x="258429" y="827113"/>
                    </a:lnTo>
                    <a:cubicBezTo>
                      <a:pt x="259662" y="829299"/>
                      <a:pt x="260054" y="831821"/>
                      <a:pt x="259606" y="834286"/>
                    </a:cubicBezTo>
                    <a:lnTo>
                      <a:pt x="258990" y="837256"/>
                    </a:lnTo>
                    <a:lnTo>
                      <a:pt x="259494" y="837985"/>
                    </a:lnTo>
                    <a:cubicBezTo>
                      <a:pt x="259718" y="838321"/>
                      <a:pt x="259942" y="838713"/>
                      <a:pt x="260166" y="839105"/>
                    </a:cubicBezTo>
                    <a:lnTo>
                      <a:pt x="262744" y="843196"/>
                    </a:lnTo>
                    <a:lnTo>
                      <a:pt x="264874" y="843757"/>
                    </a:lnTo>
                    <a:cubicBezTo>
                      <a:pt x="265266" y="843869"/>
                      <a:pt x="265602" y="843981"/>
                      <a:pt x="265994" y="844093"/>
                    </a:cubicBezTo>
                    <a:lnTo>
                      <a:pt x="270814" y="845886"/>
                    </a:lnTo>
                    <a:lnTo>
                      <a:pt x="276305" y="846783"/>
                    </a:lnTo>
                    <a:lnTo>
                      <a:pt x="277090" y="846614"/>
                    </a:lnTo>
                    <a:cubicBezTo>
                      <a:pt x="277930" y="846390"/>
                      <a:pt x="278771" y="846278"/>
                      <a:pt x="279611" y="846278"/>
                    </a:cubicBezTo>
                    <a:lnTo>
                      <a:pt x="282469" y="846278"/>
                    </a:lnTo>
                    <a:cubicBezTo>
                      <a:pt x="286280" y="846278"/>
                      <a:pt x="289810" y="848408"/>
                      <a:pt x="291603" y="851826"/>
                    </a:cubicBezTo>
                    <a:cubicBezTo>
                      <a:pt x="293397" y="855244"/>
                      <a:pt x="293172" y="859335"/>
                      <a:pt x="290987" y="862473"/>
                    </a:cubicBezTo>
                    <a:lnTo>
                      <a:pt x="288970" y="865387"/>
                    </a:lnTo>
                    <a:cubicBezTo>
                      <a:pt x="291940" y="869141"/>
                      <a:pt x="291996" y="874577"/>
                      <a:pt x="288802" y="878444"/>
                    </a:cubicBezTo>
                    <a:cubicBezTo>
                      <a:pt x="286000" y="881806"/>
                      <a:pt x="281517" y="882927"/>
                      <a:pt x="277650" y="881638"/>
                    </a:cubicBezTo>
                    <a:lnTo>
                      <a:pt x="250472" y="919855"/>
                    </a:lnTo>
                    <a:lnTo>
                      <a:pt x="265266" y="984970"/>
                    </a:lnTo>
                    <a:cubicBezTo>
                      <a:pt x="265434" y="985699"/>
                      <a:pt x="265546" y="986484"/>
                      <a:pt x="265546" y="987268"/>
                    </a:cubicBezTo>
                    <a:lnTo>
                      <a:pt x="265546" y="988725"/>
                    </a:lnTo>
                    <a:cubicBezTo>
                      <a:pt x="265546" y="989509"/>
                      <a:pt x="265434" y="990294"/>
                      <a:pt x="265266" y="991079"/>
                    </a:cubicBezTo>
                    <a:lnTo>
                      <a:pt x="266219" y="993488"/>
                    </a:lnTo>
                    <a:cubicBezTo>
                      <a:pt x="266723" y="994721"/>
                      <a:pt x="266947" y="996010"/>
                      <a:pt x="266947" y="997299"/>
                    </a:cubicBezTo>
                    <a:lnTo>
                      <a:pt x="266947" y="999428"/>
                    </a:lnTo>
                    <a:cubicBezTo>
                      <a:pt x="266947" y="1000325"/>
                      <a:pt x="266835" y="1001277"/>
                      <a:pt x="266611" y="1002174"/>
                    </a:cubicBezTo>
                    <a:lnTo>
                      <a:pt x="264818" y="1008730"/>
                    </a:lnTo>
                    <a:lnTo>
                      <a:pt x="264818" y="1010243"/>
                    </a:lnTo>
                    <a:cubicBezTo>
                      <a:pt x="264818" y="1012709"/>
                      <a:pt x="263921" y="1015119"/>
                      <a:pt x="262352" y="1016968"/>
                    </a:cubicBezTo>
                    <a:lnTo>
                      <a:pt x="258037" y="1022011"/>
                    </a:lnTo>
                    <a:cubicBezTo>
                      <a:pt x="256188" y="1024140"/>
                      <a:pt x="253610" y="1025429"/>
                      <a:pt x="250864" y="1025598"/>
                    </a:cubicBezTo>
                    <a:cubicBezTo>
                      <a:pt x="250584" y="1026214"/>
                      <a:pt x="250192" y="1026774"/>
                      <a:pt x="249800" y="1027335"/>
                    </a:cubicBezTo>
                    <a:lnTo>
                      <a:pt x="249800" y="1027503"/>
                    </a:lnTo>
                    <a:cubicBezTo>
                      <a:pt x="249800" y="1029128"/>
                      <a:pt x="249407" y="1030697"/>
                      <a:pt x="248679" y="1032154"/>
                    </a:cubicBezTo>
                    <a:lnTo>
                      <a:pt x="247950" y="1033611"/>
                    </a:lnTo>
                    <a:cubicBezTo>
                      <a:pt x="247334" y="1034900"/>
                      <a:pt x="246437" y="1036021"/>
                      <a:pt x="245317" y="1036917"/>
                    </a:cubicBezTo>
                    <a:lnTo>
                      <a:pt x="244084" y="1037982"/>
                    </a:lnTo>
                    <a:lnTo>
                      <a:pt x="243916" y="1039046"/>
                    </a:lnTo>
                    <a:cubicBezTo>
                      <a:pt x="243635" y="1040896"/>
                      <a:pt x="242907" y="1042577"/>
                      <a:pt x="241730" y="1044034"/>
                    </a:cubicBezTo>
                    <a:lnTo>
                      <a:pt x="238592" y="1048125"/>
                    </a:lnTo>
                    <a:cubicBezTo>
                      <a:pt x="238480" y="1049357"/>
                      <a:pt x="238144" y="1050590"/>
                      <a:pt x="237527" y="1051767"/>
                    </a:cubicBezTo>
                    <a:cubicBezTo>
                      <a:pt x="236575" y="1053672"/>
                      <a:pt x="235062" y="1055185"/>
                      <a:pt x="233325" y="1056194"/>
                    </a:cubicBezTo>
                    <a:lnTo>
                      <a:pt x="233269" y="1056362"/>
                    </a:lnTo>
                    <a:cubicBezTo>
                      <a:pt x="232652" y="1057987"/>
                      <a:pt x="231644" y="1059444"/>
                      <a:pt x="230299" y="1060565"/>
                    </a:cubicBezTo>
                    <a:lnTo>
                      <a:pt x="226096" y="1064207"/>
                    </a:lnTo>
                    <a:cubicBezTo>
                      <a:pt x="226152" y="1064319"/>
                      <a:pt x="226208" y="1064431"/>
                      <a:pt x="226208" y="1064544"/>
                    </a:cubicBezTo>
                    <a:lnTo>
                      <a:pt x="226936" y="1066673"/>
                    </a:lnTo>
                    <a:cubicBezTo>
                      <a:pt x="227217" y="1067514"/>
                      <a:pt x="227385" y="1068354"/>
                      <a:pt x="227441" y="1069195"/>
                    </a:cubicBezTo>
                    <a:lnTo>
                      <a:pt x="228169" y="1079225"/>
                    </a:lnTo>
                    <a:cubicBezTo>
                      <a:pt x="228225" y="1080178"/>
                      <a:pt x="228169" y="1081074"/>
                      <a:pt x="228001" y="1082027"/>
                    </a:cubicBezTo>
                    <a:lnTo>
                      <a:pt x="227497" y="1084997"/>
                    </a:lnTo>
                    <a:cubicBezTo>
                      <a:pt x="227497" y="1086118"/>
                      <a:pt x="227329" y="1087182"/>
                      <a:pt x="226992" y="1088247"/>
                    </a:cubicBezTo>
                    <a:lnTo>
                      <a:pt x="224863" y="1094692"/>
                    </a:lnTo>
                    <a:cubicBezTo>
                      <a:pt x="224695" y="1095140"/>
                      <a:pt x="224527" y="1095588"/>
                      <a:pt x="224303" y="1096036"/>
                    </a:cubicBezTo>
                    <a:lnTo>
                      <a:pt x="220716" y="1103209"/>
                    </a:lnTo>
                    <a:cubicBezTo>
                      <a:pt x="220604" y="1103489"/>
                      <a:pt x="220436" y="1103770"/>
                      <a:pt x="220268" y="1103994"/>
                    </a:cubicBezTo>
                    <a:lnTo>
                      <a:pt x="210854" y="1119460"/>
                    </a:lnTo>
                    <a:lnTo>
                      <a:pt x="211358" y="1120525"/>
                    </a:lnTo>
                    <a:cubicBezTo>
                      <a:pt x="212815" y="1123439"/>
                      <a:pt x="212815" y="1126857"/>
                      <a:pt x="211358" y="1129771"/>
                    </a:cubicBezTo>
                    <a:lnTo>
                      <a:pt x="211358" y="1129827"/>
                    </a:lnTo>
                    <a:lnTo>
                      <a:pt x="211134" y="1131004"/>
                    </a:lnTo>
                    <a:lnTo>
                      <a:pt x="212591" y="1130780"/>
                    </a:lnTo>
                    <a:cubicBezTo>
                      <a:pt x="213712" y="1130611"/>
                      <a:pt x="214888" y="1130611"/>
                      <a:pt x="216009" y="1130780"/>
                    </a:cubicBezTo>
                    <a:lnTo>
                      <a:pt x="220324" y="1131508"/>
                    </a:lnTo>
                    <a:cubicBezTo>
                      <a:pt x="221613" y="1131732"/>
                      <a:pt x="222846" y="1132181"/>
                      <a:pt x="223966" y="1132853"/>
                    </a:cubicBezTo>
                    <a:lnTo>
                      <a:pt x="225143" y="1133582"/>
                    </a:lnTo>
                    <a:cubicBezTo>
                      <a:pt x="225311" y="1133582"/>
                      <a:pt x="225479" y="1133637"/>
                      <a:pt x="225648" y="1133637"/>
                    </a:cubicBezTo>
                    <a:lnTo>
                      <a:pt x="231363" y="1134366"/>
                    </a:lnTo>
                    <a:cubicBezTo>
                      <a:pt x="232260" y="1134478"/>
                      <a:pt x="233100" y="1134702"/>
                      <a:pt x="233941" y="1135038"/>
                    </a:cubicBezTo>
                    <a:lnTo>
                      <a:pt x="237527" y="1136495"/>
                    </a:lnTo>
                    <a:cubicBezTo>
                      <a:pt x="238648" y="1136944"/>
                      <a:pt x="239713" y="1137616"/>
                      <a:pt x="240666" y="1138457"/>
                    </a:cubicBezTo>
                    <a:lnTo>
                      <a:pt x="246942" y="1144172"/>
                    </a:lnTo>
                    <a:lnTo>
                      <a:pt x="249015" y="1144845"/>
                    </a:lnTo>
                    <a:cubicBezTo>
                      <a:pt x="249071" y="1144789"/>
                      <a:pt x="249127" y="1144789"/>
                      <a:pt x="249183" y="1144733"/>
                    </a:cubicBezTo>
                    <a:lnTo>
                      <a:pt x="250640" y="1144004"/>
                    </a:lnTo>
                    <a:cubicBezTo>
                      <a:pt x="251088" y="1143780"/>
                      <a:pt x="251537" y="1143612"/>
                      <a:pt x="251985" y="1143444"/>
                    </a:cubicBezTo>
                    <a:lnTo>
                      <a:pt x="254114" y="1142715"/>
                    </a:lnTo>
                    <a:cubicBezTo>
                      <a:pt x="255684" y="1142211"/>
                      <a:pt x="257309" y="1142043"/>
                      <a:pt x="258934" y="1142323"/>
                    </a:cubicBezTo>
                    <a:lnTo>
                      <a:pt x="266219" y="1143444"/>
                    </a:lnTo>
                    <a:lnTo>
                      <a:pt x="266667" y="1143332"/>
                    </a:lnTo>
                    <a:lnTo>
                      <a:pt x="270589" y="1142043"/>
                    </a:lnTo>
                    <a:cubicBezTo>
                      <a:pt x="271094" y="1141875"/>
                      <a:pt x="271654" y="1141763"/>
                      <a:pt x="272158" y="1141651"/>
                    </a:cubicBezTo>
                    <a:lnTo>
                      <a:pt x="276473" y="1140922"/>
                    </a:lnTo>
                    <a:cubicBezTo>
                      <a:pt x="276697" y="1140866"/>
                      <a:pt x="276922" y="1140866"/>
                      <a:pt x="277146" y="1140810"/>
                    </a:cubicBezTo>
                    <a:cubicBezTo>
                      <a:pt x="279163" y="1139970"/>
                      <a:pt x="281405" y="1139802"/>
                      <a:pt x="283590" y="1140362"/>
                    </a:cubicBezTo>
                    <a:lnTo>
                      <a:pt x="289362" y="1138905"/>
                    </a:lnTo>
                    <a:cubicBezTo>
                      <a:pt x="290202" y="1138681"/>
                      <a:pt x="291043" y="1138625"/>
                      <a:pt x="291884" y="1138625"/>
                    </a:cubicBezTo>
                    <a:lnTo>
                      <a:pt x="298720" y="1138625"/>
                    </a:lnTo>
                    <a:lnTo>
                      <a:pt x="307070" y="1138064"/>
                    </a:lnTo>
                    <a:lnTo>
                      <a:pt x="319566" y="1131788"/>
                    </a:lnTo>
                    <a:cubicBezTo>
                      <a:pt x="320014" y="1131564"/>
                      <a:pt x="320463" y="1131396"/>
                      <a:pt x="320911" y="1131228"/>
                    </a:cubicBezTo>
                    <a:lnTo>
                      <a:pt x="324497" y="1129995"/>
                    </a:lnTo>
                    <a:lnTo>
                      <a:pt x="328140" y="1128146"/>
                    </a:lnTo>
                    <a:cubicBezTo>
                      <a:pt x="328476" y="1127978"/>
                      <a:pt x="328812" y="1127866"/>
                      <a:pt x="329148" y="1127697"/>
                    </a:cubicBezTo>
                    <a:lnTo>
                      <a:pt x="335088" y="1125456"/>
                    </a:lnTo>
                    <a:lnTo>
                      <a:pt x="336265" y="1124279"/>
                    </a:lnTo>
                    <a:cubicBezTo>
                      <a:pt x="338451" y="1122094"/>
                      <a:pt x="341533" y="1121029"/>
                      <a:pt x="344615" y="1121309"/>
                    </a:cubicBezTo>
                    <a:lnTo>
                      <a:pt x="366133" y="1123439"/>
                    </a:lnTo>
                    <a:lnTo>
                      <a:pt x="444585" y="1132461"/>
                    </a:lnTo>
                    <a:cubicBezTo>
                      <a:pt x="445594" y="1132181"/>
                      <a:pt x="446603" y="1132012"/>
                      <a:pt x="447667" y="1132012"/>
                    </a:cubicBezTo>
                    <a:lnTo>
                      <a:pt x="448396" y="1132012"/>
                    </a:lnTo>
                    <a:cubicBezTo>
                      <a:pt x="449236" y="1132012"/>
                      <a:pt x="450077" y="1132124"/>
                      <a:pt x="450917" y="1132349"/>
                    </a:cubicBezTo>
                    <a:lnTo>
                      <a:pt x="453775" y="1133077"/>
                    </a:lnTo>
                    <a:cubicBezTo>
                      <a:pt x="454224" y="1133189"/>
                      <a:pt x="454616" y="1133301"/>
                      <a:pt x="455064" y="1133469"/>
                    </a:cubicBezTo>
                    <a:lnTo>
                      <a:pt x="457754" y="1133469"/>
                    </a:lnTo>
                    <a:cubicBezTo>
                      <a:pt x="458595" y="1133469"/>
                      <a:pt x="459435" y="1133582"/>
                      <a:pt x="460276" y="1133750"/>
                    </a:cubicBezTo>
                    <a:lnTo>
                      <a:pt x="460276" y="1133750"/>
                    </a:lnTo>
                    <a:cubicBezTo>
                      <a:pt x="461733" y="1133357"/>
                      <a:pt x="463302" y="1133357"/>
                      <a:pt x="464815" y="1133637"/>
                    </a:cubicBezTo>
                    <a:lnTo>
                      <a:pt x="466552" y="1133974"/>
                    </a:lnTo>
                    <a:lnTo>
                      <a:pt x="469017" y="1133582"/>
                    </a:lnTo>
                    <a:cubicBezTo>
                      <a:pt x="470867" y="1133301"/>
                      <a:pt x="472772" y="1133469"/>
                      <a:pt x="474509" y="1134198"/>
                    </a:cubicBezTo>
                    <a:cubicBezTo>
                      <a:pt x="475406" y="1134142"/>
                      <a:pt x="476358" y="1134254"/>
                      <a:pt x="477199" y="1134422"/>
                    </a:cubicBezTo>
                    <a:lnTo>
                      <a:pt x="477759" y="1134086"/>
                    </a:lnTo>
                    <a:cubicBezTo>
                      <a:pt x="477927" y="1133974"/>
                      <a:pt x="478096" y="1133918"/>
                      <a:pt x="478264" y="1133806"/>
                    </a:cubicBezTo>
                    <a:lnTo>
                      <a:pt x="481122" y="1132349"/>
                    </a:lnTo>
                    <a:cubicBezTo>
                      <a:pt x="481570" y="1132124"/>
                      <a:pt x="482018" y="1131956"/>
                      <a:pt x="482466" y="1131788"/>
                    </a:cubicBezTo>
                    <a:lnTo>
                      <a:pt x="486781" y="1130331"/>
                    </a:lnTo>
                    <a:cubicBezTo>
                      <a:pt x="487230" y="1130163"/>
                      <a:pt x="487622" y="1130051"/>
                      <a:pt x="488070" y="1129995"/>
                    </a:cubicBezTo>
                    <a:cubicBezTo>
                      <a:pt x="490536" y="1128426"/>
                      <a:pt x="493506" y="1127978"/>
                      <a:pt x="496252" y="1128706"/>
                    </a:cubicBezTo>
                    <a:cubicBezTo>
                      <a:pt x="497148" y="1128258"/>
                      <a:pt x="498045" y="1127978"/>
                      <a:pt x="499053" y="1127810"/>
                    </a:cubicBezTo>
                    <a:cubicBezTo>
                      <a:pt x="501463" y="1127417"/>
                      <a:pt x="503985" y="1127866"/>
                      <a:pt x="506058" y="1129098"/>
                    </a:cubicBezTo>
                    <a:cubicBezTo>
                      <a:pt x="506562" y="1129098"/>
                      <a:pt x="507123" y="1129098"/>
                      <a:pt x="507627" y="1129155"/>
                    </a:cubicBezTo>
                    <a:cubicBezTo>
                      <a:pt x="508748" y="1128482"/>
                      <a:pt x="509981" y="1128034"/>
                      <a:pt x="511270" y="1127810"/>
                    </a:cubicBezTo>
                    <a:lnTo>
                      <a:pt x="518050" y="1126689"/>
                    </a:lnTo>
                    <a:lnTo>
                      <a:pt x="521468" y="1124728"/>
                    </a:lnTo>
                    <a:cubicBezTo>
                      <a:pt x="523037" y="1123831"/>
                      <a:pt x="524775" y="1123383"/>
                      <a:pt x="526568" y="1123383"/>
                    </a:cubicBezTo>
                    <a:lnTo>
                      <a:pt x="529762" y="1123215"/>
                    </a:lnTo>
                    <a:cubicBezTo>
                      <a:pt x="530602" y="1122934"/>
                      <a:pt x="531499" y="1122766"/>
                      <a:pt x="532396" y="1122710"/>
                    </a:cubicBezTo>
                    <a:lnTo>
                      <a:pt x="535926" y="1118507"/>
                    </a:lnTo>
                    <a:cubicBezTo>
                      <a:pt x="536150" y="1118283"/>
                      <a:pt x="536318" y="1118059"/>
                      <a:pt x="536542" y="1117835"/>
                    </a:cubicBezTo>
                    <a:lnTo>
                      <a:pt x="537999" y="1116378"/>
                    </a:lnTo>
                    <a:cubicBezTo>
                      <a:pt x="539120" y="1115257"/>
                      <a:pt x="540521" y="1114361"/>
                      <a:pt x="542034" y="1113856"/>
                    </a:cubicBezTo>
                    <a:lnTo>
                      <a:pt x="542875" y="1113352"/>
                    </a:lnTo>
                    <a:lnTo>
                      <a:pt x="542875" y="1111503"/>
                    </a:lnTo>
                    <a:cubicBezTo>
                      <a:pt x="542875" y="1110662"/>
                      <a:pt x="542987" y="1109822"/>
                      <a:pt x="543155" y="1108981"/>
                    </a:cubicBezTo>
                    <a:lnTo>
                      <a:pt x="543883" y="1106123"/>
                    </a:lnTo>
                    <a:cubicBezTo>
                      <a:pt x="544051" y="1105395"/>
                      <a:pt x="544332" y="1104666"/>
                      <a:pt x="544668" y="1103994"/>
                    </a:cubicBezTo>
                    <a:lnTo>
                      <a:pt x="546125" y="1101136"/>
                    </a:lnTo>
                    <a:cubicBezTo>
                      <a:pt x="546629" y="1100127"/>
                      <a:pt x="547246" y="1099231"/>
                      <a:pt x="548030" y="1098446"/>
                    </a:cubicBezTo>
                    <a:lnTo>
                      <a:pt x="549487" y="1096989"/>
                    </a:lnTo>
                    <a:lnTo>
                      <a:pt x="550384" y="1095700"/>
                    </a:lnTo>
                    <a:cubicBezTo>
                      <a:pt x="550776" y="1095140"/>
                      <a:pt x="551168" y="1094636"/>
                      <a:pt x="551673" y="1094131"/>
                    </a:cubicBezTo>
                    <a:lnTo>
                      <a:pt x="554530" y="1091273"/>
                    </a:lnTo>
                    <a:cubicBezTo>
                      <a:pt x="555035" y="1090769"/>
                      <a:pt x="555539" y="1090377"/>
                      <a:pt x="556099" y="1089984"/>
                    </a:cubicBezTo>
                    <a:lnTo>
                      <a:pt x="558229" y="1088527"/>
                    </a:lnTo>
                    <a:cubicBezTo>
                      <a:pt x="560751" y="1086846"/>
                      <a:pt x="563889" y="1086342"/>
                      <a:pt x="566803" y="1087182"/>
                    </a:cubicBezTo>
                    <a:lnTo>
                      <a:pt x="571846" y="1088639"/>
                    </a:lnTo>
                    <a:cubicBezTo>
                      <a:pt x="572855" y="1088920"/>
                      <a:pt x="573863" y="1089368"/>
                      <a:pt x="574760" y="1089984"/>
                    </a:cubicBezTo>
                    <a:lnTo>
                      <a:pt x="585519" y="1097157"/>
                    </a:lnTo>
                    <a:lnTo>
                      <a:pt x="593756" y="1103153"/>
                    </a:lnTo>
                    <a:lnTo>
                      <a:pt x="632927" y="1129491"/>
                    </a:lnTo>
                    <a:lnTo>
                      <a:pt x="648393" y="1140250"/>
                    </a:lnTo>
                    <a:cubicBezTo>
                      <a:pt x="648449" y="1140194"/>
                      <a:pt x="648505" y="1140138"/>
                      <a:pt x="648561" y="1140082"/>
                    </a:cubicBezTo>
                    <a:lnTo>
                      <a:pt x="650242" y="1138401"/>
                    </a:lnTo>
                    <a:lnTo>
                      <a:pt x="650915" y="1137000"/>
                    </a:lnTo>
                    <a:cubicBezTo>
                      <a:pt x="651027" y="1136776"/>
                      <a:pt x="651195" y="1136495"/>
                      <a:pt x="651307" y="1136271"/>
                    </a:cubicBezTo>
                    <a:lnTo>
                      <a:pt x="651979" y="1133301"/>
                    </a:lnTo>
                    <a:lnTo>
                      <a:pt x="651979" y="1129435"/>
                    </a:lnTo>
                    <a:cubicBezTo>
                      <a:pt x="651979" y="1127473"/>
                      <a:pt x="652540" y="1125568"/>
                      <a:pt x="653604" y="1123887"/>
                    </a:cubicBezTo>
                    <a:lnTo>
                      <a:pt x="653716" y="1123327"/>
                    </a:lnTo>
                    <a:cubicBezTo>
                      <a:pt x="654165" y="1121533"/>
                      <a:pt x="655117" y="1119852"/>
                      <a:pt x="656406" y="1118507"/>
                    </a:cubicBezTo>
                    <a:lnTo>
                      <a:pt x="657303" y="1117611"/>
                    </a:lnTo>
                    <a:lnTo>
                      <a:pt x="662066" y="1111503"/>
                    </a:lnTo>
                    <a:cubicBezTo>
                      <a:pt x="662738" y="1110662"/>
                      <a:pt x="663523" y="1109934"/>
                      <a:pt x="664420" y="1109373"/>
                    </a:cubicBezTo>
                    <a:lnTo>
                      <a:pt x="666045" y="1108309"/>
                    </a:lnTo>
                    <a:lnTo>
                      <a:pt x="666269" y="1107692"/>
                    </a:lnTo>
                    <a:cubicBezTo>
                      <a:pt x="666493" y="1107132"/>
                      <a:pt x="666717" y="1106627"/>
                      <a:pt x="667053" y="1106179"/>
                    </a:cubicBezTo>
                    <a:cubicBezTo>
                      <a:pt x="665764" y="1102985"/>
                      <a:pt x="666101" y="1099399"/>
                      <a:pt x="667950" y="1096541"/>
                    </a:cubicBezTo>
                    <a:cubicBezTo>
                      <a:pt x="669855" y="1093627"/>
                      <a:pt x="673105" y="1091890"/>
                      <a:pt x="676580" y="1091890"/>
                    </a:cubicBezTo>
                    <a:lnTo>
                      <a:pt x="677308" y="1091890"/>
                    </a:lnTo>
                    <a:cubicBezTo>
                      <a:pt x="679325" y="1091890"/>
                      <a:pt x="681343" y="1092506"/>
                      <a:pt x="683024" y="1093627"/>
                    </a:cubicBezTo>
                    <a:lnTo>
                      <a:pt x="685153" y="1095084"/>
                    </a:lnTo>
                    <a:cubicBezTo>
                      <a:pt x="686947" y="1096261"/>
                      <a:pt x="688347" y="1097998"/>
                      <a:pt x="689076" y="1100071"/>
                    </a:cubicBezTo>
                    <a:lnTo>
                      <a:pt x="691205" y="1105787"/>
                    </a:lnTo>
                    <a:cubicBezTo>
                      <a:pt x="691486" y="1106515"/>
                      <a:pt x="691654" y="1107244"/>
                      <a:pt x="691766" y="1107972"/>
                    </a:cubicBezTo>
                    <a:cubicBezTo>
                      <a:pt x="692662" y="1108701"/>
                      <a:pt x="693391" y="1109597"/>
                      <a:pt x="694007" y="1110550"/>
                    </a:cubicBezTo>
                    <a:lnTo>
                      <a:pt x="696137" y="1114137"/>
                    </a:lnTo>
                    <a:cubicBezTo>
                      <a:pt x="696585" y="1114865"/>
                      <a:pt x="696921" y="1115650"/>
                      <a:pt x="697201" y="1116490"/>
                    </a:cubicBezTo>
                    <a:lnTo>
                      <a:pt x="698714" y="1121589"/>
                    </a:lnTo>
                    <a:lnTo>
                      <a:pt x="701628" y="1124952"/>
                    </a:lnTo>
                    <a:cubicBezTo>
                      <a:pt x="702133" y="1125512"/>
                      <a:pt x="702581" y="1126185"/>
                      <a:pt x="702917" y="1126857"/>
                    </a:cubicBezTo>
                    <a:cubicBezTo>
                      <a:pt x="703253" y="1127025"/>
                      <a:pt x="703534" y="1127193"/>
                      <a:pt x="703814" y="1127417"/>
                    </a:cubicBezTo>
                    <a:lnTo>
                      <a:pt x="705943" y="1128874"/>
                    </a:lnTo>
                    <a:cubicBezTo>
                      <a:pt x="708801" y="1130780"/>
                      <a:pt x="710538" y="1134030"/>
                      <a:pt x="710538" y="1137448"/>
                    </a:cubicBezTo>
                    <a:lnTo>
                      <a:pt x="710706" y="1138513"/>
                    </a:lnTo>
                    <a:cubicBezTo>
                      <a:pt x="712219" y="1139633"/>
                      <a:pt x="713396" y="1141203"/>
                      <a:pt x="714125" y="1142940"/>
                    </a:cubicBezTo>
                    <a:lnTo>
                      <a:pt x="715582" y="1146526"/>
                    </a:lnTo>
                    <a:cubicBezTo>
                      <a:pt x="715974" y="1147535"/>
                      <a:pt x="716198" y="1148599"/>
                      <a:pt x="716310" y="1149664"/>
                    </a:cubicBezTo>
                    <a:cubicBezTo>
                      <a:pt x="717207" y="1150617"/>
                      <a:pt x="717991" y="1151738"/>
                      <a:pt x="718439" y="1152970"/>
                    </a:cubicBezTo>
                    <a:lnTo>
                      <a:pt x="720233" y="1157229"/>
                    </a:lnTo>
                    <a:cubicBezTo>
                      <a:pt x="721185" y="1159190"/>
                      <a:pt x="721522" y="1161376"/>
                      <a:pt x="721185" y="1163561"/>
                    </a:cubicBezTo>
                    <a:lnTo>
                      <a:pt x="720849" y="1165523"/>
                    </a:lnTo>
                    <a:lnTo>
                      <a:pt x="722306" y="1170398"/>
                    </a:lnTo>
                    <a:cubicBezTo>
                      <a:pt x="722586" y="1171351"/>
                      <a:pt x="722754" y="1172359"/>
                      <a:pt x="722754" y="1173368"/>
                    </a:cubicBezTo>
                    <a:lnTo>
                      <a:pt x="722754" y="1174545"/>
                    </a:lnTo>
                    <a:lnTo>
                      <a:pt x="723091" y="1175161"/>
                    </a:lnTo>
                    <a:lnTo>
                      <a:pt x="725500" y="1177571"/>
                    </a:lnTo>
                    <a:cubicBezTo>
                      <a:pt x="726285" y="1178355"/>
                      <a:pt x="726957" y="1179252"/>
                      <a:pt x="727461" y="1180261"/>
                    </a:cubicBezTo>
                    <a:lnTo>
                      <a:pt x="728190" y="1181718"/>
                    </a:lnTo>
                    <a:cubicBezTo>
                      <a:pt x="728694" y="1182726"/>
                      <a:pt x="729031" y="1183791"/>
                      <a:pt x="729199" y="1184856"/>
                    </a:cubicBezTo>
                    <a:lnTo>
                      <a:pt x="729647" y="1187826"/>
                    </a:lnTo>
                    <a:lnTo>
                      <a:pt x="736652" y="1193093"/>
                    </a:lnTo>
                    <a:cubicBezTo>
                      <a:pt x="737044" y="1193373"/>
                      <a:pt x="737436" y="1193709"/>
                      <a:pt x="737772" y="1194046"/>
                    </a:cubicBezTo>
                    <a:lnTo>
                      <a:pt x="738501" y="1194774"/>
                    </a:lnTo>
                    <a:cubicBezTo>
                      <a:pt x="739285" y="1195559"/>
                      <a:pt x="739958" y="1196455"/>
                      <a:pt x="740406" y="1197464"/>
                    </a:cubicBezTo>
                    <a:lnTo>
                      <a:pt x="741135" y="1198921"/>
                    </a:lnTo>
                    <a:cubicBezTo>
                      <a:pt x="741415" y="1199481"/>
                      <a:pt x="741639" y="1200098"/>
                      <a:pt x="741863" y="1200714"/>
                    </a:cubicBezTo>
                    <a:lnTo>
                      <a:pt x="742031" y="1201274"/>
                    </a:lnTo>
                    <a:cubicBezTo>
                      <a:pt x="743152" y="1202171"/>
                      <a:pt x="744105" y="1203348"/>
                      <a:pt x="744777" y="1204693"/>
                    </a:cubicBezTo>
                    <a:lnTo>
                      <a:pt x="745505" y="1206150"/>
                    </a:lnTo>
                    <a:cubicBezTo>
                      <a:pt x="746234" y="1207607"/>
                      <a:pt x="746570" y="1209176"/>
                      <a:pt x="746570" y="1210745"/>
                    </a:cubicBezTo>
                    <a:lnTo>
                      <a:pt x="746570" y="1210913"/>
                    </a:lnTo>
                    <a:lnTo>
                      <a:pt x="747187" y="1211810"/>
                    </a:lnTo>
                    <a:close/>
                    <a:moveTo>
                      <a:pt x="57592" y="214906"/>
                    </a:moveTo>
                    <a:lnTo>
                      <a:pt x="57592" y="214906"/>
                    </a:lnTo>
                    <a:lnTo>
                      <a:pt x="57592" y="214906"/>
                    </a:lnTo>
                    <a:close/>
                  </a:path>
                </a:pathLst>
              </a:custGeom>
              <a:grpFill/>
              <a:ln w="559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pt-BR" sz="27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114" name="Gráfico 6">
              <a:extLst>
                <a:ext uri="{FF2B5EF4-FFF2-40B4-BE49-F238E27FC236}">
                  <a16:creationId xmlns:a16="http://schemas.microsoft.com/office/drawing/2014/main" id="{7C3F6D96-DF48-43A7-B144-B91D77FFB2EE}"/>
                </a:ext>
              </a:extLst>
            </p:cNvPr>
            <p:cNvGrpSpPr/>
            <p:nvPr/>
          </p:nvGrpSpPr>
          <p:grpSpPr>
            <a:xfrm>
              <a:off x="7146512" y="2298816"/>
              <a:ext cx="1526044" cy="2788739"/>
              <a:chOff x="7146512" y="2298816"/>
              <a:chExt cx="1526044" cy="2788739"/>
            </a:xfrm>
            <a:grpFill/>
          </p:grpSpPr>
          <p:sp>
            <p:nvSpPr>
              <p:cNvPr id="115" name="Forma Livre: Forma 114">
                <a:extLst>
                  <a:ext uri="{FF2B5EF4-FFF2-40B4-BE49-F238E27FC236}">
                    <a16:creationId xmlns:a16="http://schemas.microsoft.com/office/drawing/2014/main" id="{BEDA3388-A371-4BC8-8EC4-2CBB38F660B8}"/>
                  </a:ext>
                </a:extLst>
              </p:cNvPr>
              <p:cNvSpPr/>
              <p:nvPr/>
            </p:nvSpPr>
            <p:spPr>
              <a:xfrm>
                <a:off x="7156711" y="2308386"/>
                <a:ext cx="1505553" cy="2768858"/>
              </a:xfrm>
              <a:custGeom>
                <a:avLst/>
                <a:gdLst>
                  <a:gd name="connsiteX0" fmla="*/ 1504882 w 1505553"/>
                  <a:gd name="connsiteY0" fmla="*/ 613048 h 2768858"/>
                  <a:gd name="connsiteX1" fmla="*/ 1504153 w 1505553"/>
                  <a:gd name="connsiteY1" fmla="*/ 610919 h 2768858"/>
                  <a:gd name="connsiteX2" fmla="*/ 1504153 w 1505553"/>
                  <a:gd name="connsiteY2" fmla="*/ 610190 h 2768858"/>
                  <a:gd name="connsiteX3" fmla="*/ 1504153 w 1505553"/>
                  <a:gd name="connsiteY3" fmla="*/ 608061 h 2768858"/>
                  <a:gd name="connsiteX4" fmla="*/ 1504153 w 1505553"/>
                  <a:gd name="connsiteY4" fmla="*/ 606604 h 2768858"/>
                  <a:gd name="connsiteX5" fmla="*/ 1503425 w 1505553"/>
                  <a:gd name="connsiteY5" fmla="*/ 605875 h 2768858"/>
                  <a:gd name="connsiteX6" fmla="*/ 1501295 w 1505553"/>
                  <a:gd name="connsiteY6" fmla="*/ 605147 h 2768858"/>
                  <a:gd name="connsiteX7" fmla="*/ 1501295 w 1505553"/>
                  <a:gd name="connsiteY7" fmla="*/ 601560 h 2768858"/>
                  <a:gd name="connsiteX8" fmla="*/ 1500567 w 1505553"/>
                  <a:gd name="connsiteY8" fmla="*/ 600888 h 2768858"/>
                  <a:gd name="connsiteX9" fmla="*/ 1500567 w 1505553"/>
                  <a:gd name="connsiteY9" fmla="*/ 599431 h 2768858"/>
                  <a:gd name="connsiteX10" fmla="*/ 1500567 w 1505553"/>
                  <a:gd name="connsiteY10" fmla="*/ 598702 h 2768858"/>
                  <a:gd name="connsiteX11" fmla="*/ 1500567 w 1505553"/>
                  <a:gd name="connsiteY11" fmla="*/ 597974 h 2768858"/>
                  <a:gd name="connsiteX12" fmla="*/ 1501295 w 1505553"/>
                  <a:gd name="connsiteY12" fmla="*/ 596573 h 2768858"/>
                  <a:gd name="connsiteX13" fmla="*/ 1501968 w 1505553"/>
                  <a:gd name="connsiteY13" fmla="*/ 595845 h 2768858"/>
                  <a:gd name="connsiteX14" fmla="*/ 1499838 w 1505553"/>
                  <a:gd name="connsiteY14" fmla="*/ 596573 h 2768858"/>
                  <a:gd name="connsiteX15" fmla="*/ 1499110 w 1505553"/>
                  <a:gd name="connsiteY15" fmla="*/ 595116 h 2768858"/>
                  <a:gd name="connsiteX16" fmla="*/ 1496980 w 1505553"/>
                  <a:gd name="connsiteY16" fmla="*/ 595845 h 2768858"/>
                  <a:gd name="connsiteX17" fmla="*/ 1495523 w 1505553"/>
                  <a:gd name="connsiteY17" fmla="*/ 596573 h 2768858"/>
                  <a:gd name="connsiteX18" fmla="*/ 1493394 w 1505553"/>
                  <a:gd name="connsiteY18" fmla="*/ 595116 h 2768858"/>
                  <a:gd name="connsiteX19" fmla="*/ 1492665 w 1505553"/>
                  <a:gd name="connsiteY19" fmla="*/ 592258 h 2768858"/>
                  <a:gd name="connsiteX20" fmla="*/ 1490480 w 1505553"/>
                  <a:gd name="connsiteY20" fmla="*/ 587215 h 2768858"/>
                  <a:gd name="connsiteX21" fmla="*/ 1491208 w 1505553"/>
                  <a:gd name="connsiteY21" fmla="*/ 586486 h 2768858"/>
                  <a:gd name="connsiteX22" fmla="*/ 1484036 w 1505553"/>
                  <a:gd name="connsiteY22" fmla="*/ 583628 h 2768858"/>
                  <a:gd name="connsiteX23" fmla="*/ 1479721 w 1505553"/>
                  <a:gd name="connsiteY23" fmla="*/ 583628 h 2768858"/>
                  <a:gd name="connsiteX24" fmla="*/ 1478320 w 1505553"/>
                  <a:gd name="connsiteY24" fmla="*/ 583628 h 2768858"/>
                  <a:gd name="connsiteX25" fmla="*/ 1476863 w 1505553"/>
                  <a:gd name="connsiteY25" fmla="*/ 582900 h 2768858"/>
                  <a:gd name="connsiteX26" fmla="*/ 1474005 w 1505553"/>
                  <a:gd name="connsiteY26" fmla="*/ 582171 h 2768858"/>
                  <a:gd name="connsiteX27" fmla="*/ 1471819 w 1505553"/>
                  <a:gd name="connsiteY27" fmla="*/ 582171 h 2768858"/>
                  <a:gd name="connsiteX28" fmla="*/ 1469690 w 1505553"/>
                  <a:gd name="connsiteY28" fmla="*/ 582171 h 2768858"/>
                  <a:gd name="connsiteX29" fmla="*/ 1468233 w 1505553"/>
                  <a:gd name="connsiteY29" fmla="*/ 582900 h 2768858"/>
                  <a:gd name="connsiteX30" fmla="*/ 1466104 w 1505553"/>
                  <a:gd name="connsiteY30" fmla="*/ 582900 h 2768858"/>
                  <a:gd name="connsiteX31" fmla="*/ 1464647 w 1505553"/>
                  <a:gd name="connsiteY31" fmla="*/ 581499 h 2768858"/>
                  <a:gd name="connsiteX32" fmla="*/ 1463246 w 1505553"/>
                  <a:gd name="connsiteY32" fmla="*/ 580771 h 2768858"/>
                  <a:gd name="connsiteX33" fmla="*/ 1461060 w 1505553"/>
                  <a:gd name="connsiteY33" fmla="*/ 582171 h 2768858"/>
                  <a:gd name="connsiteX34" fmla="*/ 1456746 w 1505553"/>
                  <a:gd name="connsiteY34" fmla="*/ 583628 h 2768858"/>
                  <a:gd name="connsiteX35" fmla="*/ 1455345 w 1505553"/>
                  <a:gd name="connsiteY35" fmla="*/ 584357 h 2768858"/>
                  <a:gd name="connsiteX36" fmla="*/ 1453888 w 1505553"/>
                  <a:gd name="connsiteY36" fmla="*/ 585085 h 2768858"/>
                  <a:gd name="connsiteX37" fmla="*/ 1453159 w 1505553"/>
                  <a:gd name="connsiteY37" fmla="*/ 585085 h 2768858"/>
                  <a:gd name="connsiteX38" fmla="*/ 1450301 w 1505553"/>
                  <a:gd name="connsiteY38" fmla="*/ 585085 h 2768858"/>
                  <a:gd name="connsiteX39" fmla="*/ 1446715 w 1505553"/>
                  <a:gd name="connsiteY39" fmla="*/ 585085 h 2768858"/>
                  <a:gd name="connsiteX40" fmla="*/ 1445986 w 1505553"/>
                  <a:gd name="connsiteY40" fmla="*/ 585085 h 2768858"/>
                  <a:gd name="connsiteX41" fmla="*/ 1445258 w 1505553"/>
                  <a:gd name="connsiteY41" fmla="*/ 584357 h 2768858"/>
                  <a:gd name="connsiteX42" fmla="*/ 1444529 w 1505553"/>
                  <a:gd name="connsiteY42" fmla="*/ 582171 h 2768858"/>
                  <a:gd name="connsiteX43" fmla="*/ 1443857 w 1505553"/>
                  <a:gd name="connsiteY43" fmla="*/ 581499 h 2768858"/>
                  <a:gd name="connsiteX44" fmla="*/ 1443128 w 1505553"/>
                  <a:gd name="connsiteY44" fmla="*/ 580771 h 2768858"/>
                  <a:gd name="connsiteX45" fmla="*/ 1441672 w 1505553"/>
                  <a:gd name="connsiteY45" fmla="*/ 579313 h 2768858"/>
                  <a:gd name="connsiteX46" fmla="*/ 1440943 w 1505553"/>
                  <a:gd name="connsiteY46" fmla="*/ 579313 h 2768858"/>
                  <a:gd name="connsiteX47" fmla="*/ 1438814 w 1505553"/>
                  <a:gd name="connsiteY47" fmla="*/ 578585 h 2768858"/>
                  <a:gd name="connsiteX48" fmla="*/ 1437357 w 1505553"/>
                  <a:gd name="connsiteY48" fmla="*/ 577184 h 2768858"/>
                  <a:gd name="connsiteX49" fmla="*/ 1436684 w 1505553"/>
                  <a:gd name="connsiteY49" fmla="*/ 575727 h 2768858"/>
                  <a:gd name="connsiteX50" fmla="*/ 1434499 w 1505553"/>
                  <a:gd name="connsiteY50" fmla="*/ 575727 h 2768858"/>
                  <a:gd name="connsiteX51" fmla="*/ 1432369 w 1505553"/>
                  <a:gd name="connsiteY51" fmla="*/ 575727 h 2768858"/>
                  <a:gd name="connsiteX52" fmla="*/ 1429455 w 1505553"/>
                  <a:gd name="connsiteY52" fmla="*/ 575727 h 2768858"/>
                  <a:gd name="connsiteX53" fmla="*/ 1429455 w 1505553"/>
                  <a:gd name="connsiteY53" fmla="*/ 574326 h 2768858"/>
                  <a:gd name="connsiteX54" fmla="*/ 1429455 w 1505553"/>
                  <a:gd name="connsiteY54" fmla="*/ 572869 h 2768858"/>
                  <a:gd name="connsiteX55" fmla="*/ 1428783 w 1505553"/>
                  <a:gd name="connsiteY55" fmla="*/ 571412 h 2768858"/>
                  <a:gd name="connsiteX56" fmla="*/ 1428054 w 1505553"/>
                  <a:gd name="connsiteY56" fmla="*/ 570011 h 2768858"/>
                  <a:gd name="connsiteX57" fmla="*/ 1428054 w 1505553"/>
                  <a:gd name="connsiteY57" fmla="*/ 567097 h 2768858"/>
                  <a:gd name="connsiteX58" fmla="*/ 1428054 w 1505553"/>
                  <a:gd name="connsiteY58" fmla="*/ 565696 h 2768858"/>
                  <a:gd name="connsiteX59" fmla="*/ 1429455 w 1505553"/>
                  <a:gd name="connsiteY59" fmla="*/ 564239 h 2768858"/>
                  <a:gd name="connsiteX60" fmla="*/ 1430912 w 1505553"/>
                  <a:gd name="connsiteY60" fmla="*/ 562839 h 2768858"/>
                  <a:gd name="connsiteX61" fmla="*/ 1432369 w 1505553"/>
                  <a:gd name="connsiteY61" fmla="*/ 561382 h 2768858"/>
                  <a:gd name="connsiteX62" fmla="*/ 1433042 w 1505553"/>
                  <a:gd name="connsiteY62" fmla="*/ 559925 h 2768858"/>
                  <a:gd name="connsiteX63" fmla="*/ 1433770 w 1505553"/>
                  <a:gd name="connsiteY63" fmla="*/ 558524 h 2768858"/>
                  <a:gd name="connsiteX64" fmla="*/ 1435227 w 1505553"/>
                  <a:gd name="connsiteY64" fmla="*/ 557067 h 2768858"/>
                  <a:gd name="connsiteX65" fmla="*/ 1437357 w 1505553"/>
                  <a:gd name="connsiteY65" fmla="*/ 554937 h 2768858"/>
                  <a:gd name="connsiteX66" fmla="*/ 1438085 w 1505553"/>
                  <a:gd name="connsiteY66" fmla="*/ 553480 h 2768858"/>
                  <a:gd name="connsiteX67" fmla="*/ 1438814 w 1505553"/>
                  <a:gd name="connsiteY67" fmla="*/ 552023 h 2768858"/>
                  <a:gd name="connsiteX68" fmla="*/ 1438085 w 1505553"/>
                  <a:gd name="connsiteY68" fmla="*/ 550622 h 2768858"/>
                  <a:gd name="connsiteX69" fmla="*/ 1437357 w 1505553"/>
                  <a:gd name="connsiteY69" fmla="*/ 549165 h 2768858"/>
                  <a:gd name="connsiteX70" fmla="*/ 1436684 w 1505553"/>
                  <a:gd name="connsiteY70" fmla="*/ 548437 h 2768858"/>
                  <a:gd name="connsiteX71" fmla="*/ 1436684 w 1505553"/>
                  <a:gd name="connsiteY71" fmla="*/ 547036 h 2768858"/>
                  <a:gd name="connsiteX72" fmla="*/ 1436684 w 1505553"/>
                  <a:gd name="connsiteY72" fmla="*/ 546308 h 2768858"/>
                  <a:gd name="connsiteX73" fmla="*/ 1436684 w 1505553"/>
                  <a:gd name="connsiteY73" fmla="*/ 545579 h 2768858"/>
                  <a:gd name="connsiteX74" fmla="*/ 1437357 w 1505553"/>
                  <a:gd name="connsiteY74" fmla="*/ 544122 h 2768858"/>
                  <a:gd name="connsiteX75" fmla="*/ 1438085 w 1505553"/>
                  <a:gd name="connsiteY75" fmla="*/ 544122 h 2768858"/>
                  <a:gd name="connsiteX76" fmla="*/ 1440271 w 1505553"/>
                  <a:gd name="connsiteY76" fmla="*/ 544122 h 2768858"/>
                  <a:gd name="connsiteX77" fmla="*/ 1440943 w 1505553"/>
                  <a:gd name="connsiteY77" fmla="*/ 543450 h 2768858"/>
                  <a:gd name="connsiteX78" fmla="*/ 1441672 w 1505553"/>
                  <a:gd name="connsiteY78" fmla="*/ 542721 h 2768858"/>
                  <a:gd name="connsiteX79" fmla="*/ 1444529 w 1505553"/>
                  <a:gd name="connsiteY79" fmla="*/ 540536 h 2768858"/>
                  <a:gd name="connsiteX80" fmla="*/ 1444529 w 1505553"/>
                  <a:gd name="connsiteY80" fmla="*/ 539863 h 2768858"/>
                  <a:gd name="connsiteX81" fmla="*/ 1446715 w 1505553"/>
                  <a:gd name="connsiteY81" fmla="*/ 538406 h 2768858"/>
                  <a:gd name="connsiteX82" fmla="*/ 1447443 w 1505553"/>
                  <a:gd name="connsiteY82" fmla="*/ 537678 h 2768858"/>
                  <a:gd name="connsiteX83" fmla="*/ 1448844 w 1505553"/>
                  <a:gd name="connsiteY83" fmla="*/ 537678 h 2768858"/>
                  <a:gd name="connsiteX84" fmla="*/ 1451030 w 1505553"/>
                  <a:gd name="connsiteY84" fmla="*/ 536949 h 2768858"/>
                  <a:gd name="connsiteX85" fmla="*/ 1452431 w 1505553"/>
                  <a:gd name="connsiteY85" fmla="*/ 536949 h 2768858"/>
                  <a:gd name="connsiteX86" fmla="*/ 1456017 w 1505553"/>
                  <a:gd name="connsiteY86" fmla="*/ 536277 h 2768858"/>
                  <a:gd name="connsiteX87" fmla="*/ 1456746 w 1505553"/>
                  <a:gd name="connsiteY87" fmla="*/ 535548 h 2768858"/>
                  <a:gd name="connsiteX88" fmla="*/ 1457474 w 1505553"/>
                  <a:gd name="connsiteY88" fmla="*/ 535548 h 2768858"/>
                  <a:gd name="connsiteX89" fmla="*/ 1457474 w 1505553"/>
                  <a:gd name="connsiteY89" fmla="*/ 533363 h 2768858"/>
                  <a:gd name="connsiteX90" fmla="*/ 1458202 w 1505553"/>
                  <a:gd name="connsiteY90" fmla="*/ 532634 h 2768858"/>
                  <a:gd name="connsiteX91" fmla="*/ 1459603 w 1505553"/>
                  <a:gd name="connsiteY91" fmla="*/ 531962 h 2768858"/>
                  <a:gd name="connsiteX92" fmla="*/ 1461789 w 1505553"/>
                  <a:gd name="connsiteY92" fmla="*/ 531234 h 2768858"/>
                  <a:gd name="connsiteX93" fmla="*/ 1462517 w 1505553"/>
                  <a:gd name="connsiteY93" fmla="*/ 529777 h 2768858"/>
                  <a:gd name="connsiteX94" fmla="*/ 1464647 w 1505553"/>
                  <a:gd name="connsiteY94" fmla="*/ 529048 h 2768858"/>
                  <a:gd name="connsiteX95" fmla="*/ 1465375 w 1505553"/>
                  <a:gd name="connsiteY95" fmla="*/ 528376 h 2768858"/>
                  <a:gd name="connsiteX96" fmla="*/ 1468962 w 1505553"/>
                  <a:gd name="connsiteY96" fmla="*/ 527647 h 2768858"/>
                  <a:gd name="connsiteX97" fmla="*/ 1470419 w 1505553"/>
                  <a:gd name="connsiteY97" fmla="*/ 526919 h 2768858"/>
                  <a:gd name="connsiteX98" fmla="*/ 1471091 w 1505553"/>
                  <a:gd name="connsiteY98" fmla="*/ 525462 h 2768858"/>
                  <a:gd name="connsiteX99" fmla="*/ 1470419 w 1505553"/>
                  <a:gd name="connsiteY99" fmla="*/ 524061 h 2768858"/>
                  <a:gd name="connsiteX100" fmla="*/ 1469690 w 1505553"/>
                  <a:gd name="connsiteY100" fmla="*/ 522604 h 2768858"/>
                  <a:gd name="connsiteX101" fmla="*/ 1466832 w 1505553"/>
                  <a:gd name="connsiteY101" fmla="*/ 521203 h 2768858"/>
                  <a:gd name="connsiteX102" fmla="*/ 1465375 w 1505553"/>
                  <a:gd name="connsiteY102" fmla="*/ 519746 h 2768858"/>
                  <a:gd name="connsiteX103" fmla="*/ 1465375 w 1505553"/>
                  <a:gd name="connsiteY103" fmla="*/ 518289 h 2768858"/>
                  <a:gd name="connsiteX104" fmla="*/ 1465375 w 1505553"/>
                  <a:gd name="connsiteY104" fmla="*/ 516888 h 2768858"/>
                  <a:gd name="connsiteX105" fmla="*/ 1466104 w 1505553"/>
                  <a:gd name="connsiteY105" fmla="*/ 515431 h 2768858"/>
                  <a:gd name="connsiteX106" fmla="*/ 1466832 w 1505553"/>
                  <a:gd name="connsiteY106" fmla="*/ 513974 h 2768858"/>
                  <a:gd name="connsiteX107" fmla="*/ 1466104 w 1505553"/>
                  <a:gd name="connsiteY107" fmla="*/ 513302 h 2768858"/>
                  <a:gd name="connsiteX108" fmla="*/ 1463918 w 1505553"/>
                  <a:gd name="connsiteY108" fmla="*/ 512573 h 2768858"/>
                  <a:gd name="connsiteX109" fmla="*/ 1461060 w 1505553"/>
                  <a:gd name="connsiteY109" fmla="*/ 511116 h 2768858"/>
                  <a:gd name="connsiteX110" fmla="*/ 1458931 w 1505553"/>
                  <a:gd name="connsiteY110" fmla="*/ 508987 h 2768858"/>
                  <a:gd name="connsiteX111" fmla="*/ 1458202 w 1505553"/>
                  <a:gd name="connsiteY111" fmla="*/ 508258 h 2768858"/>
                  <a:gd name="connsiteX112" fmla="*/ 1458202 w 1505553"/>
                  <a:gd name="connsiteY112" fmla="*/ 506801 h 2768858"/>
                  <a:gd name="connsiteX113" fmla="*/ 1458931 w 1505553"/>
                  <a:gd name="connsiteY113" fmla="*/ 505400 h 2768858"/>
                  <a:gd name="connsiteX114" fmla="*/ 1459603 w 1505553"/>
                  <a:gd name="connsiteY114" fmla="*/ 503215 h 2768858"/>
                  <a:gd name="connsiteX115" fmla="*/ 1459603 w 1505553"/>
                  <a:gd name="connsiteY115" fmla="*/ 501814 h 2768858"/>
                  <a:gd name="connsiteX116" fmla="*/ 1458202 w 1505553"/>
                  <a:gd name="connsiteY116" fmla="*/ 497499 h 2768858"/>
                  <a:gd name="connsiteX117" fmla="*/ 1458931 w 1505553"/>
                  <a:gd name="connsiteY117" fmla="*/ 496042 h 2768858"/>
                  <a:gd name="connsiteX118" fmla="*/ 1462517 w 1505553"/>
                  <a:gd name="connsiteY118" fmla="*/ 494641 h 2768858"/>
                  <a:gd name="connsiteX119" fmla="*/ 1461789 w 1505553"/>
                  <a:gd name="connsiteY119" fmla="*/ 490999 h 2768858"/>
                  <a:gd name="connsiteX120" fmla="*/ 1461789 w 1505553"/>
                  <a:gd name="connsiteY120" fmla="*/ 488141 h 2768858"/>
                  <a:gd name="connsiteX121" fmla="*/ 1459603 w 1505553"/>
                  <a:gd name="connsiteY121" fmla="*/ 484554 h 2768858"/>
                  <a:gd name="connsiteX122" fmla="*/ 1456017 w 1505553"/>
                  <a:gd name="connsiteY122" fmla="*/ 483826 h 2768858"/>
                  <a:gd name="connsiteX123" fmla="*/ 1455345 w 1505553"/>
                  <a:gd name="connsiteY123" fmla="*/ 483153 h 2768858"/>
                  <a:gd name="connsiteX124" fmla="*/ 1456017 w 1505553"/>
                  <a:gd name="connsiteY124" fmla="*/ 482425 h 2768858"/>
                  <a:gd name="connsiteX125" fmla="*/ 1456017 w 1505553"/>
                  <a:gd name="connsiteY125" fmla="*/ 481697 h 2768858"/>
                  <a:gd name="connsiteX126" fmla="*/ 1458931 w 1505553"/>
                  <a:gd name="connsiteY126" fmla="*/ 480968 h 2768858"/>
                  <a:gd name="connsiteX127" fmla="*/ 1460332 w 1505553"/>
                  <a:gd name="connsiteY127" fmla="*/ 480240 h 2768858"/>
                  <a:gd name="connsiteX128" fmla="*/ 1458202 w 1505553"/>
                  <a:gd name="connsiteY128" fmla="*/ 477382 h 2768858"/>
                  <a:gd name="connsiteX129" fmla="*/ 1456017 w 1505553"/>
                  <a:gd name="connsiteY129" fmla="*/ 476653 h 2768858"/>
                  <a:gd name="connsiteX130" fmla="*/ 1452431 w 1505553"/>
                  <a:gd name="connsiteY130" fmla="*/ 475925 h 2768858"/>
                  <a:gd name="connsiteX131" fmla="*/ 1451758 w 1505553"/>
                  <a:gd name="connsiteY131" fmla="*/ 474524 h 2768858"/>
                  <a:gd name="connsiteX132" fmla="*/ 1451758 w 1505553"/>
                  <a:gd name="connsiteY132" fmla="*/ 473067 h 2768858"/>
                  <a:gd name="connsiteX133" fmla="*/ 1452431 w 1505553"/>
                  <a:gd name="connsiteY133" fmla="*/ 470937 h 2768858"/>
                  <a:gd name="connsiteX134" fmla="*/ 1453159 w 1505553"/>
                  <a:gd name="connsiteY134" fmla="*/ 470209 h 2768858"/>
                  <a:gd name="connsiteX135" fmla="*/ 1453888 w 1505553"/>
                  <a:gd name="connsiteY135" fmla="*/ 468752 h 2768858"/>
                  <a:gd name="connsiteX136" fmla="*/ 1453888 w 1505553"/>
                  <a:gd name="connsiteY136" fmla="*/ 468079 h 2768858"/>
                  <a:gd name="connsiteX137" fmla="*/ 1451030 w 1505553"/>
                  <a:gd name="connsiteY137" fmla="*/ 465894 h 2768858"/>
                  <a:gd name="connsiteX138" fmla="*/ 1449573 w 1505553"/>
                  <a:gd name="connsiteY138" fmla="*/ 463765 h 2768858"/>
                  <a:gd name="connsiteX139" fmla="*/ 1446715 w 1505553"/>
                  <a:gd name="connsiteY139" fmla="*/ 461579 h 2768858"/>
                  <a:gd name="connsiteX140" fmla="*/ 1445986 w 1505553"/>
                  <a:gd name="connsiteY140" fmla="*/ 459450 h 2768858"/>
                  <a:gd name="connsiteX141" fmla="*/ 1446715 w 1505553"/>
                  <a:gd name="connsiteY141" fmla="*/ 457993 h 2768858"/>
                  <a:gd name="connsiteX142" fmla="*/ 1445258 w 1505553"/>
                  <a:gd name="connsiteY142" fmla="*/ 456592 h 2768858"/>
                  <a:gd name="connsiteX143" fmla="*/ 1441672 w 1505553"/>
                  <a:gd name="connsiteY143" fmla="*/ 454406 h 2768858"/>
                  <a:gd name="connsiteX144" fmla="*/ 1440271 w 1505553"/>
                  <a:gd name="connsiteY144" fmla="*/ 453005 h 2768858"/>
                  <a:gd name="connsiteX145" fmla="*/ 1439542 w 1505553"/>
                  <a:gd name="connsiteY145" fmla="*/ 451549 h 2768858"/>
                  <a:gd name="connsiteX146" fmla="*/ 1440271 w 1505553"/>
                  <a:gd name="connsiteY146" fmla="*/ 448691 h 2768858"/>
                  <a:gd name="connsiteX147" fmla="*/ 1439542 w 1505553"/>
                  <a:gd name="connsiteY147" fmla="*/ 447962 h 2768858"/>
                  <a:gd name="connsiteX148" fmla="*/ 1438085 w 1505553"/>
                  <a:gd name="connsiteY148" fmla="*/ 447234 h 2768858"/>
                  <a:gd name="connsiteX149" fmla="*/ 1438085 w 1505553"/>
                  <a:gd name="connsiteY149" fmla="*/ 445777 h 2768858"/>
                  <a:gd name="connsiteX150" fmla="*/ 1438814 w 1505553"/>
                  <a:gd name="connsiteY150" fmla="*/ 445777 h 2768858"/>
                  <a:gd name="connsiteX151" fmla="*/ 1440271 w 1505553"/>
                  <a:gd name="connsiteY151" fmla="*/ 445777 h 2768858"/>
                  <a:gd name="connsiteX152" fmla="*/ 1442400 w 1505553"/>
                  <a:gd name="connsiteY152" fmla="*/ 445104 h 2768858"/>
                  <a:gd name="connsiteX153" fmla="*/ 1443857 w 1505553"/>
                  <a:gd name="connsiteY153" fmla="*/ 444376 h 2768858"/>
                  <a:gd name="connsiteX154" fmla="*/ 1445258 w 1505553"/>
                  <a:gd name="connsiteY154" fmla="*/ 444376 h 2768858"/>
                  <a:gd name="connsiteX155" fmla="*/ 1446715 w 1505553"/>
                  <a:gd name="connsiteY155" fmla="*/ 444376 h 2768858"/>
                  <a:gd name="connsiteX156" fmla="*/ 1451030 w 1505553"/>
                  <a:gd name="connsiteY156" fmla="*/ 446505 h 2768858"/>
                  <a:gd name="connsiteX157" fmla="*/ 1452431 w 1505553"/>
                  <a:gd name="connsiteY157" fmla="*/ 447234 h 2768858"/>
                  <a:gd name="connsiteX158" fmla="*/ 1454616 w 1505553"/>
                  <a:gd name="connsiteY158" fmla="*/ 447962 h 2768858"/>
                  <a:gd name="connsiteX159" fmla="*/ 1458202 w 1505553"/>
                  <a:gd name="connsiteY159" fmla="*/ 445777 h 2768858"/>
                  <a:gd name="connsiteX160" fmla="*/ 1459603 w 1505553"/>
                  <a:gd name="connsiteY160" fmla="*/ 444376 h 2768858"/>
                  <a:gd name="connsiteX161" fmla="*/ 1460332 w 1505553"/>
                  <a:gd name="connsiteY161" fmla="*/ 443647 h 2768858"/>
                  <a:gd name="connsiteX162" fmla="*/ 1463918 w 1505553"/>
                  <a:gd name="connsiteY162" fmla="*/ 441518 h 2768858"/>
                  <a:gd name="connsiteX163" fmla="*/ 1464647 w 1505553"/>
                  <a:gd name="connsiteY163" fmla="*/ 440061 h 2768858"/>
                  <a:gd name="connsiteX164" fmla="*/ 1464647 w 1505553"/>
                  <a:gd name="connsiteY164" fmla="*/ 437203 h 2768858"/>
                  <a:gd name="connsiteX165" fmla="*/ 1464647 w 1505553"/>
                  <a:gd name="connsiteY165" fmla="*/ 435017 h 2768858"/>
                  <a:gd name="connsiteX166" fmla="*/ 1465375 w 1505553"/>
                  <a:gd name="connsiteY166" fmla="*/ 432888 h 2768858"/>
                  <a:gd name="connsiteX167" fmla="*/ 1466104 w 1505553"/>
                  <a:gd name="connsiteY167" fmla="*/ 432159 h 2768858"/>
                  <a:gd name="connsiteX168" fmla="*/ 1466104 w 1505553"/>
                  <a:gd name="connsiteY168" fmla="*/ 431431 h 2768858"/>
                  <a:gd name="connsiteX169" fmla="*/ 1466104 w 1505553"/>
                  <a:gd name="connsiteY169" fmla="*/ 430703 h 2768858"/>
                  <a:gd name="connsiteX170" fmla="*/ 1466832 w 1505553"/>
                  <a:gd name="connsiteY170" fmla="*/ 429302 h 2768858"/>
                  <a:gd name="connsiteX171" fmla="*/ 1467505 w 1505553"/>
                  <a:gd name="connsiteY171" fmla="*/ 429302 h 2768858"/>
                  <a:gd name="connsiteX172" fmla="*/ 1469690 w 1505553"/>
                  <a:gd name="connsiteY172" fmla="*/ 430030 h 2768858"/>
                  <a:gd name="connsiteX173" fmla="*/ 1471091 w 1505553"/>
                  <a:gd name="connsiteY173" fmla="*/ 430703 h 2768858"/>
                  <a:gd name="connsiteX174" fmla="*/ 1472548 w 1505553"/>
                  <a:gd name="connsiteY174" fmla="*/ 430703 h 2768858"/>
                  <a:gd name="connsiteX175" fmla="*/ 1474733 w 1505553"/>
                  <a:gd name="connsiteY175" fmla="*/ 430030 h 2768858"/>
                  <a:gd name="connsiteX176" fmla="*/ 1475406 w 1505553"/>
                  <a:gd name="connsiteY176" fmla="*/ 428573 h 2768858"/>
                  <a:gd name="connsiteX177" fmla="*/ 1476863 w 1505553"/>
                  <a:gd name="connsiteY177" fmla="*/ 428573 h 2768858"/>
                  <a:gd name="connsiteX178" fmla="*/ 1478320 w 1505553"/>
                  <a:gd name="connsiteY178" fmla="*/ 428573 h 2768858"/>
                  <a:gd name="connsiteX179" fmla="*/ 1479721 w 1505553"/>
                  <a:gd name="connsiteY179" fmla="*/ 429302 h 2768858"/>
                  <a:gd name="connsiteX180" fmla="*/ 1480449 w 1505553"/>
                  <a:gd name="connsiteY180" fmla="*/ 427845 h 2768858"/>
                  <a:gd name="connsiteX181" fmla="*/ 1481906 w 1505553"/>
                  <a:gd name="connsiteY181" fmla="*/ 426444 h 2768858"/>
                  <a:gd name="connsiteX182" fmla="*/ 1481906 w 1505553"/>
                  <a:gd name="connsiteY182" fmla="*/ 424987 h 2768858"/>
                  <a:gd name="connsiteX183" fmla="*/ 1480449 w 1505553"/>
                  <a:gd name="connsiteY183" fmla="*/ 420672 h 2768858"/>
                  <a:gd name="connsiteX184" fmla="*/ 1481178 w 1505553"/>
                  <a:gd name="connsiteY184" fmla="*/ 417086 h 2768858"/>
                  <a:gd name="connsiteX185" fmla="*/ 1481906 w 1505553"/>
                  <a:gd name="connsiteY185" fmla="*/ 415629 h 2768858"/>
                  <a:gd name="connsiteX186" fmla="*/ 1481906 w 1505553"/>
                  <a:gd name="connsiteY186" fmla="*/ 413499 h 2768858"/>
                  <a:gd name="connsiteX187" fmla="*/ 1481178 w 1505553"/>
                  <a:gd name="connsiteY187" fmla="*/ 412042 h 2768858"/>
                  <a:gd name="connsiteX188" fmla="*/ 1478992 w 1505553"/>
                  <a:gd name="connsiteY188" fmla="*/ 409184 h 2768858"/>
                  <a:gd name="connsiteX189" fmla="*/ 1477591 w 1505553"/>
                  <a:gd name="connsiteY189" fmla="*/ 405598 h 2768858"/>
                  <a:gd name="connsiteX190" fmla="*/ 1476863 w 1505553"/>
                  <a:gd name="connsiteY190" fmla="*/ 404869 h 2768858"/>
                  <a:gd name="connsiteX191" fmla="*/ 1476863 w 1505553"/>
                  <a:gd name="connsiteY191" fmla="*/ 403468 h 2768858"/>
                  <a:gd name="connsiteX192" fmla="*/ 1477591 w 1505553"/>
                  <a:gd name="connsiteY192" fmla="*/ 402740 h 2768858"/>
                  <a:gd name="connsiteX193" fmla="*/ 1478320 w 1505553"/>
                  <a:gd name="connsiteY193" fmla="*/ 402740 h 2768858"/>
                  <a:gd name="connsiteX194" fmla="*/ 1479721 w 1505553"/>
                  <a:gd name="connsiteY194" fmla="*/ 402740 h 2768858"/>
                  <a:gd name="connsiteX195" fmla="*/ 1480449 w 1505553"/>
                  <a:gd name="connsiteY195" fmla="*/ 402012 h 2768858"/>
                  <a:gd name="connsiteX196" fmla="*/ 1480449 w 1505553"/>
                  <a:gd name="connsiteY196" fmla="*/ 399882 h 2768858"/>
                  <a:gd name="connsiteX197" fmla="*/ 1481178 w 1505553"/>
                  <a:gd name="connsiteY197" fmla="*/ 398425 h 2768858"/>
                  <a:gd name="connsiteX198" fmla="*/ 1481178 w 1505553"/>
                  <a:gd name="connsiteY198" fmla="*/ 396968 h 2768858"/>
                  <a:gd name="connsiteX199" fmla="*/ 1480449 w 1505553"/>
                  <a:gd name="connsiteY199" fmla="*/ 396240 h 2768858"/>
                  <a:gd name="connsiteX200" fmla="*/ 1476863 w 1505553"/>
                  <a:gd name="connsiteY200" fmla="*/ 394839 h 2768858"/>
                  <a:gd name="connsiteX201" fmla="*/ 1474005 w 1505553"/>
                  <a:gd name="connsiteY201" fmla="*/ 394839 h 2768858"/>
                  <a:gd name="connsiteX202" fmla="*/ 1470419 w 1505553"/>
                  <a:gd name="connsiteY202" fmla="*/ 394110 h 2768858"/>
                  <a:gd name="connsiteX203" fmla="*/ 1467505 w 1505553"/>
                  <a:gd name="connsiteY203" fmla="*/ 394110 h 2768858"/>
                  <a:gd name="connsiteX204" fmla="*/ 1466104 w 1505553"/>
                  <a:gd name="connsiteY204" fmla="*/ 393382 h 2768858"/>
                  <a:gd name="connsiteX205" fmla="*/ 1464647 w 1505553"/>
                  <a:gd name="connsiteY205" fmla="*/ 390524 h 2768858"/>
                  <a:gd name="connsiteX206" fmla="*/ 1463918 w 1505553"/>
                  <a:gd name="connsiteY206" fmla="*/ 389067 h 2768858"/>
                  <a:gd name="connsiteX207" fmla="*/ 1462517 w 1505553"/>
                  <a:gd name="connsiteY207" fmla="*/ 387666 h 2768858"/>
                  <a:gd name="connsiteX208" fmla="*/ 1460332 w 1505553"/>
                  <a:gd name="connsiteY208" fmla="*/ 386209 h 2768858"/>
                  <a:gd name="connsiteX209" fmla="*/ 1458931 w 1505553"/>
                  <a:gd name="connsiteY209" fmla="*/ 384080 h 2768858"/>
                  <a:gd name="connsiteX210" fmla="*/ 1457474 w 1505553"/>
                  <a:gd name="connsiteY210" fmla="*/ 381894 h 2768858"/>
                  <a:gd name="connsiteX211" fmla="*/ 1459603 w 1505553"/>
                  <a:gd name="connsiteY211" fmla="*/ 378308 h 2768858"/>
                  <a:gd name="connsiteX212" fmla="*/ 1459603 w 1505553"/>
                  <a:gd name="connsiteY212" fmla="*/ 376907 h 2768858"/>
                  <a:gd name="connsiteX213" fmla="*/ 1458202 w 1505553"/>
                  <a:gd name="connsiteY213" fmla="*/ 373320 h 2768858"/>
                  <a:gd name="connsiteX214" fmla="*/ 1458202 w 1505553"/>
                  <a:gd name="connsiteY214" fmla="*/ 371135 h 2768858"/>
                  <a:gd name="connsiteX215" fmla="*/ 1458931 w 1505553"/>
                  <a:gd name="connsiteY215" fmla="*/ 370406 h 2768858"/>
                  <a:gd name="connsiteX216" fmla="*/ 1458931 w 1505553"/>
                  <a:gd name="connsiteY216" fmla="*/ 367548 h 2768858"/>
                  <a:gd name="connsiteX217" fmla="*/ 1459603 w 1505553"/>
                  <a:gd name="connsiteY217" fmla="*/ 367548 h 2768858"/>
                  <a:gd name="connsiteX218" fmla="*/ 1461060 w 1505553"/>
                  <a:gd name="connsiteY218" fmla="*/ 367548 h 2768858"/>
                  <a:gd name="connsiteX219" fmla="*/ 1463246 w 1505553"/>
                  <a:gd name="connsiteY219" fmla="*/ 369006 h 2768858"/>
                  <a:gd name="connsiteX220" fmla="*/ 1464647 w 1505553"/>
                  <a:gd name="connsiteY220" fmla="*/ 369678 h 2768858"/>
                  <a:gd name="connsiteX221" fmla="*/ 1466832 w 1505553"/>
                  <a:gd name="connsiteY221" fmla="*/ 368277 h 2768858"/>
                  <a:gd name="connsiteX222" fmla="*/ 1465375 w 1505553"/>
                  <a:gd name="connsiteY222" fmla="*/ 363962 h 2768858"/>
                  <a:gd name="connsiteX223" fmla="*/ 1466104 w 1505553"/>
                  <a:gd name="connsiteY223" fmla="*/ 359647 h 2768858"/>
                  <a:gd name="connsiteX224" fmla="*/ 1465375 w 1505553"/>
                  <a:gd name="connsiteY224" fmla="*/ 357518 h 2768858"/>
                  <a:gd name="connsiteX225" fmla="*/ 1463918 w 1505553"/>
                  <a:gd name="connsiteY225" fmla="*/ 356789 h 2768858"/>
                  <a:gd name="connsiteX226" fmla="*/ 1461789 w 1505553"/>
                  <a:gd name="connsiteY226" fmla="*/ 356789 h 2768858"/>
                  <a:gd name="connsiteX227" fmla="*/ 1461060 w 1505553"/>
                  <a:gd name="connsiteY227" fmla="*/ 357518 h 2768858"/>
                  <a:gd name="connsiteX228" fmla="*/ 1459603 w 1505553"/>
                  <a:gd name="connsiteY228" fmla="*/ 358246 h 2768858"/>
                  <a:gd name="connsiteX229" fmla="*/ 1458931 w 1505553"/>
                  <a:gd name="connsiteY229" fmla="*/ 357518 h 2768858"/>
                  <a:gd name="connsiteX230" fmla="*/ 1458202 w 1505553"/>
                  <a:gd name="connsiteY230" fmla="*/ 353203 h 2768858"/>
                  <a:gd name="connsiteX231" fmla="*/ 1457474 w 1505553"/>
                  <a:gd name="connsiteY231" fmla="*/ 352475 h 2768858"/>
                  <a:gd name="connsiteX232" fmla="*/ 1455345 w 1505553"/>
                  <a:gd name="connsiteY232" fmla="*/ 350345 h 2768858"/>
                  <a:gd name="connsiteX233" fmla="*/ 1454616 w 1505553"/>
                  <a:gd name="connsiteY233" fmla="*/ 348888 h 2768858"/>
                  <a:gd name="connsiteX234" fmla="*/ 1453888 w 1505553"/>
                  <a:gd name="connsiteY234" fmla="*/ 348160 h 2768858"/>
                  <a:gd name="connsiteX235" fmla="*/ 1453888 w 1505553"/>
                  <a:gd name="connsiteY235" fmla="*/ 346759 h 2768858"/>
                  <a:gd name="connsiteX236" fmla="*/ 1453159 w 1505553"/>
                  <a:gd name="connsiteY236" fmla="*/ 346030 h 2768858"/>
                  <a:gd name="connsiteX237" fmla="*/ 1453159 w 1505553"/>
                  <a:gd name="connsiteY237" fmla="*/ 344573 h 2768858"/>
                  <a:gd name="connsiteX238" fmla="*/ 1454616 w 1505553"/>
                  <a:gd name="connsiteY238" fmla="*/ 342444 h 2768858"/>
                  <a:gd name="connsiteX239" fmla="*/ 1458202 w 1505553"/>
                  <a:gd name="connsiteY239" fmla="*/ 340258 h 2768858"/>
                  <a:gd name="connsiteX240" fmla="*/ 1458931 w 1505553"/>
                  <a:gd name="connsiteY240" fmla="*/ 338857 h 2768858"/>
                  <a:gd name="connsiteX241" fmla="*/ 1458931 w 1505553"/>
                  <a:gd name="connsiteY241" fmla="*/ 338129 h 2768858"/>
                  <a:gd name="connsiteX242" fmla="*/ 1455345 w 1505553"/>
                  <a:gd name="connsiteY242" fmla="*/ 337401 h 2768858"/>
                  <a:gd name="connsiteX243" fmla="*/ 1453888 w 1505553"/>
                  <a:gd name="connsiteY243" fmla="*/ 335271 h 2768858"/>
                  <a:gd name="connsiteX244" fmla="*/ 1453888 w 1505553"/>
                  <a:gd name="connsiteY244" fmla="*/ 333814 h 2768858"/>
                  <a:gd name="connsiteX245" fmla="*/ 1457474 w 1505553"/>
                  <a:gd name="connsiteY245" fmla="*/ 333086 h 2768858"/>
                  <a:gd name="connsiteX246" fmla="*/ 1458931 w 1505553"/>
                  <a:gd name="connsiteY246" fmla="*/ 331629 h 2768858"/>
                  <a:gd name="connsiteX247" fmla="*/ 1459603 w 1505553"/>
                  <a:gd name="connsiteY247" fmla="*/ 330228 h 2768858"/>
                  <a:gd name="connsiteX248" fmla="*/ 1461060 w 1505553"/>
                  <a:gd name="connsiteY248" fmla="*/ 328042 h 2768858"/>
                  <a:gd name="connsiteX249" fmla="*/ 1461789 w 1505553"/>
                  <a:gd name="connsiteY249" fmla="*/ 327370 h 2768858"/>
                  <a:gd name="connsiteX250" fmla="*/ 1460332 w 1505553"/>
                  <a:gd name="connsiteY250" fmla="*/ 325913 h 2768858"/>
                  <a:gd name="connsiteX251" fmla="*/ 1458202 w 1505553"/>
                  <a:gd name="connsiteY251" fmla="*/ 323783 h 2768858"/>
                  <a:gd name="connsiteX252" fmla="*/ 1456017 w 1505553"/>
                  <a:gd name="connsiteY252" fmla="*/ 322327 h 2768858"/>
                  <a:gd name="connsiteX253" fmla="*/ 1454616 w 1505553"/>
                  <a:gd name="connsiteY253" fmla="*/ 320870 h 2768858"/>
                  <a:gd name="connsiteX254" fmla="*/ 1453888 w 1505553"/>
                  <a:gd name="connsiteY254" fmla="*/ 318012 h 2768858"/>
                  <a:gd name="connsiteX255" fmla="*/ 1452431 w 1505553"/>
                  <a:gd name="connsiteY255" fmla="*/ 315882 h 2768858"/>
                  <a:gd name="connsiteX256" fmla="*/ 1446715 w 1505553"/>
                  <a:gd name="connsiteY256" fmla="*/ 312296 h 2768858"/>
                  <a:gd name="connsiteX257" fmla="*/ 1445258 w 1505553"/>
                  <a:gd name="connsiteY257" fmla="*/ 310839 h 2768858"/>
                  <a:gd name="connsiteX258" fmla="*/ 1444529 w 1505553"/>
                  <a:gd name="connsiteY258" fmla="*/ 309382 h 2768858"/>
                  <a:gd name="connsiteX259" fmla="*/ 1442400 w 1505553"/>
                  <a:gd name="connsiteY259" fmla="*/ 307252 h 2768858"/>
                  <a:gd name="connsiteX260" fmla="*/ 1440943 w 1505553"/>
                  <a:gd name="connsiteY260" fmla="*/ 306524 h 2768858"/>
                  <a:gd name="connsiteX261" fmla="*/ 1435956 w 1505553"/>
                  <a:gd name="connsiteY261" fmla="*/ 305123 h 2768858"/>
                  <a:gd name="connsiteX262" fmla="*/ 1433770 w 1505553"/>
                  <a:gd name="connsiteY262" fmla="*/ 303666 h 2768858"/>
                  <a:gd name="connsiteX263" fmla="*/ 1428054 w 1505553"/>
                  <a:gd name="connsiteY263" fmla="*/ 301481 h 2768858"/>
                  <a:gd name="connsiteX264" fmla="*/ 1425869 w 1505553"/>
                  <a:gd name="connsiteY264" fmla="*/ 300808 h 2768858"/>
                  <a:gd name="connsiteX265" fmla="*/ 1423740 w 1505553"/>
                  <a:gd name="connsiteY265" fmla="*/ 299351 h 2768858"/>
                  <a:gd name="connsiteX266" fmla="*/ 1420882 w 1505553"/>
                  <a:gd name="connsiteY266" fmla="*/ 297894 h 2768858"/>
                  <a:gd name="connsiteX267" fmla="*/ 1420153 w 1505553"/>
                  <a:gd name="connsiteY267" fmla="*/ 297222 h 2768858"/>
                  <a:gd name="connsiteX268" fmla="*/ 1419425 w 1505553"/>
                  <a:gd name="connsiteY268" fmla="*/ 295036 h 2768858"/>
                  <a:gd name="connsiteX269" fmla="*/ 1417968 w 1505553"/>
                  <a:gd name="connsiteY269" fmla="*/ 293635 h 2768858"/>
                  <a:gd name="connsiteX270" fmla="*/ 1417295 w 1505553"/>
                  <a:gd name="connsiteY270" fmla="*/ 291450 h 2768858"/>
                  <a:gd name="connsiteX271" fmla="*/ 1416567 w 1505553"/>
                  <a:gd name="connsiteY271" fmla="*/ 289320 h 2768858"/>
                  <a:gd name="connsiteX272" fmla="*/ 1415838 w 1505553"/>
                  <a:gd name="connsiteY272" fmla="*/ 287864 h 2768858"/>
                  <a:gd name="connsiteX273" fmla="*/ 1415838 w 1505553"/>
                  <a:gd name="connsiteY273" fmla="*/ 284277 h 2768858"/>
                  <a:gd name="connsiteX274" fmla="*/ 1415838 w 1505553"/>
                  <a:gd name="connsiteY274" fmla="*/ 282148 h 2768858"/>
                  <a:gd name="connsiteX275" fmla="*/ 1415838 w 1505553"/>
                  <a:gd name="connsiteY275" fmla="*/ 279962 h 2768858"/>
                  <a:gd name="connsiteX276" fmla="*/ 1416567 w 1505553"/>
                  <a:gd name="connsiteY276" fmla="*/ 277104 h 2768858"/>
                  <a:gd name="connsiteX277" fmla="*/ 1417968 w 1505553"/>
                  <a:gd name="connsiteY277" fmla="*/ 277104 h 2768858"/>
                  <a:gd name="connsiteX278" fmla="*/ 1419425 w 1505553"/>
                  <a:gd name="connsiteY278" fmla="*/ 277104 h 2768858"/>
                  <a:gd name="connsiteX279" fmla="*/ 1420153 w 1505553"/>
                  <a:gd name="connsiteY279" fmla="*/ 277104 h 2768858"/>
                  <a:gd name="connsiteX280" fmla="*/ 1420882 w 1505553"/>
                  <a:gd name="connsiteY280" fmla="*/ 277104 h 2768858"/>
                  <a:gd name="connsiteX281" fmla="*/ 1420882 w 1505553"/>
                  <a:gd name="connsiteY281" fmla="*/ 276376 h 2768858"/>
                  <a:gd name="connsiteX282" fmla="*/ 1418696 w 1505553"/>
                  <a:gd name="connsiteY282" fmla="*/ 273518 h 2768858"/>
                  <a:gd name="connsiteX283" fmla="*/ 1416567 w 1505553"/>
                  <a:gd name="connsiteY283" fmla="*/ 270660 h 2768858"/>
                  <a:gd name="connsiteX284" fmla="*/ 1415110 w 1505553"/>
                  <a:gd name="connsiteY284" fmla="*/ 267746 h 2768858"/>
                  <a:gd name="connsiteX285" fmla="*/ 1413653 w 1505553"/>
                  <a:gd name="connsiteY285" fmla="*/ 264888 h 2768858"/>
                  <a:gd name="connsiteX286" fmla="*/ 1412980 w 1505553"/>
                  <a:gd name="connsiteY286" fmla="*/ 264160 h 2768858"/>
                  <a:gd name="connsiteX287" fmla="*/ 1412980 w 1505553"/>
                  <a:gd name="connsiteY287" fmla="*/ 263431 h 2768858"/>
                  <a:gd name="connsiteX288" fmla="*/ 1412252 w 1505553"/>
                  <a:gd name="connsiteY288" fmla="*/ 261302 h 2768858"/>
                  <a:gd name="connsiteX289" fmla="*/ 1411523 w 1505553"/>
                  <a:gd name="connsiteY289" fmla="*/ 256987 h 2768858"/>
                  <a:gd name="connsiteX290" fmla="*/ 1410066 w 1505553"/>
                  <a:gd name="connsiteY290" fmla="*/ 253401 h 2768858"/>
                  <a:gd name="connsiteX291" fmla="*/ 1409394 w 1505553"/>
                  <a:gd name="connsiteY291" fmla="*/ 252672 h 2768858"/>
                  <a:gd name="connsiteX292" fmla="*/ 1404351 w 1505553"/>
                  <a:gd name="connsiteY292" fmla="*/ 250543 h 2768858"/>
                  <a:gd name="connsiteX293" fmla="*/ 1403622 w 1505553"/>
                  <a:gd name="connsiteY293" fmla="*/ 249814 h 2768858"/>
                  <a:gd name="connsiteX294" fmla="*/ 1404351 w 1505553"/>
                  <a:gd name="connsiteY294" fmla="*/ 247685 h 2768858"/>
                  <a:gd name="connsiteX295" fmla="*/ 1406480 w 1505553"/>
                  <a:gd name="connsiteY295" fmla="*/ 244098 h 2768858"/>
                  <a:gd name="connsiteX296" fmla="*/ 1407937 w 1505553"/>
                  <a:gd name="connsiteY296" fmla="*/ 242641 h 2768858"/>
                  <a:gd name="connsiteX297" fmla="*/ 1409394 w 1505553"/>
                  <a:gd name="connsiteY297" fmla="*/ 242641 h 2768858"/>
                  <a:gd name="connsiteX298" fmla="*/ 1410795 w 1505553"/>
                  <a:gd name="connsiteY298" fmla="*/ 241913 h 2768858"/>
                  <a:gd name="connsiteX299" fmla="*/ 1411523 w 1505553"/>
                  <a:gd name="connsiteY299" fmla="*/ 241184 h 2768858"/>
                  <a:gd name="connsiteX300" fmla="*/ 1411523 w 1505553"/>
                  <a:gd name="connsiteY300" fmla="*/ 240512 h 2768858"/>
                  <a:gd name="connsiteX301" fmla="*/ 1412980 w 1505553"/>
                  <a:gd name="connsiteY301" fmla="*/ 240512 h 2768858"/>
                  <a:gd name="connsiteX302" fmla="*/ 1414381 w 1505553"/>
                  <a:gd name="connsiteY302" fmla="*/ 239055 h 2768858"/>
                  <a:gd name="connsiteX303" fmla="*/ 1415110 w 1505553"/>
                  <a:gd name="connsiteY303" fmla="*/ 238327 h 2768858"/>
                  <a:gd name="connsiteX304" fmla="*/ 1417295 w 1505553"/>
                  <a:gd name="connsiteY304" fmla="*/ 237598 h 2768858"/>
                  <a:gd name="connsiteX305" fmla="*/ 1417968 w 1505553"/>
                  <a:gd name="connsiteY305" fmla="*/ 236926 h 2768858"/>
                  <a:gd name="connsiteX306" fmla="*/ 1417968 w 1505553"/>
                  <a:gd name="connsiteY306" fmla="*/ 236197 h 2768858"/>
                  <a:gd name="connsiteX307" fmla="*/ 1417968 w 1505553"/>
                  <a:gd name="connsiteY307" fmla="*/ 234012 h 2768858"/>
                  <a:gd name="connsiteX308" fmla="*/ 1419425 w 1505553"/>
                  <a:gd name="connsiteY308" fmla="*/ 231154 h 2768858"/>
                  <a:gd name="connsiteX309" fmla="*/ 1420153 w 1505553"/>
                  <a:gd name="connsiteY309" fmla="*/ 229024 h 2768858"/>
                  <a:gd name="connsiteX310" fmla="*/ 1419425 w 1505553"/>
                  <a:gd name="connsiteY310" fmla="*/ 229024 h 2768858"/>
                  <a:gd name="connsiteX311" fmla="*/ 1415838 w 1505553"/>
                  <a:gd name="connsiteY311" fmla="*/ 229697 h 2768858"/>
                  <a:gd name="connsiteX312" fmla="*/ 1415110 w 1505553"/>
                  <a:gd name="connsiteY312" fmla="*/ 230425 h 2768858"/>
                  <a:gd name="connsiteX313" fmla="*/ 1412980 w 1505553"/>
                  <a:gd name="connsiteY313" fmla="*/ 230425 h 2768858"/>
                  <a:gd name="connsiteX314" fmla="*/ 1412252 w 1505553"/>
                  <a:gd name="connsiteY314" fmla="*/ 229697 h 2768858"/>
                  <a:gd name="connsiteX315" fmla="*/ 1410066 w 1505553"/>
                  <a:gd name="connsiteY315" fmla="*/ 228296 h 2768858"/>
                  <a:gd name="connsiteX316" fmla="*/ 1408665 w 1505553"/>
                  <a:gd name="connsiteY316" fmla="*/ 228296 h 2768858"/>
                  <a:gd name="connsiteX317" fmla="*/ 1407937 w 1505553"/>
                  <a:gd name="connsiteY317" fmla="*/ 229024 h 2768858"/>
                  <a:gd name="connsiteX318" fmla="*/ 1405808 w 1505553"/>
                  <a:gd name="connsiteY318" fmla="*/ 228296 h 2768858"/>
                  <a:gd name="connsiteX319" fmla="*/ 1405808 w 1505553"/>
                  <a:gd name="connsiteY319" fmla="*/ 225438 h 2768858"/>
                  <a:gd name="connsiteX320" fmla="*/ 1406480 w 1505553"/>
                  <a:gd name="connsiteY320" fmla="*/ 224709 h 2768858"/>
                  <a:gd name="connsiteX321" fmla="*/ 1406480 w 1505553"/>
                  <a:gd name="connsiteY321" fmla="*/ 223253 h 2768858"/>
                  <a:gd name="connsiteX322" fmla="*/ 1403622 w 1505553"/>
                  <a:gd name="connsiteY322" fmla="*/ 220395 h 2768858"/>
                  <a:gd name="connsiteX323" fmla="*/ 1400036 w 1505553"/>
                  <a:gd name="connsiteY323" fmla="*/ 217537 h 2768858"/>
                  <a:gd name="connsiteX324" fmla="*/ 1399307 w 1505553"/>
                  <a:gd name="connsiteY324" fmla="*/ 216080 h 2768858"/>
                  <a:gd name="connsiteX325" fmla="*/ 1399307 w 1505553"/>
                  <a:gd name="connsiteY325" fmla="*/ 214623 h 2768858"/>
                  <a:gd name="connsiteX326" fmla="*/ 1400036 w 1505553"/>
                  <a:gd name="connsiteY326" fmla="*/ 213950 h 2768858"/>
                  <a:gd name="connsiteX327" fmla="*/ 1400764 w 1505553"/>
                  <a:gd name="connsiteY327" fmla="*/ 211765 h 2768858"/>
                  <a:gd name="connsiteX328" fmla="*/ 1397906 w 1505553"/>
                  <a:gd name="connsiteY328" fmla="*/ 211036 h 2768858"/>
                  <a:gd name="connsiteX329" fmla="*/ 1396449 w 1505553"/>
                  <a:gd name="connsiteY329" fmla="*/ 210364 h 2768858"/>
                  <a:gd name="connsiteX330" fmla="*/ 1395721 w 1505553"/>
                  <a:gd name="connsiteY330" fmla="*/ 208179 h 2768858"/>
                  <a:gd name="connsiteX331" fmla="*/ 1394320 w 1505553"/>
                  <a:gd name="connsiteY331" fmla="*/ 205321 h 2768858"/>
                  <a:gd name="connsiteX332" fmla="*/ 1392135 w 1505553"/>
                  <a:gd name="connsiteY332" fmla="*/ 202463 h 2768858"/>
                  <a:gd name="connsiteX333" fmla="*/ 1391406 w 1505553"/>
                  <a:gd name="connsiteY333" fmla="*/ 200277 h 2768858"/>
                  <a:gd name="connsiteX334" fmla="*/ 1390005 w 1505553"/>
                  <a:gd name="connsiteY334" fmla="*/ 198148 h 2768858"/>
                  <a:gd name="connsiteX335" fmla="*/ 1389277 w 1505553"/>
                  <a:gd name="connsiteY335" fmla="*/ 196691 h 2768858"/>
                  <a:gd name="connsiteX336" fmla="*/ 1389277 w 1505553"/>
                  <a:gd name="connsiteY336" fmla="*/ 195962 h 2768858"/>
                  <a:gd name="connsiteX337" fmla="*/ 1387820 w 1505553"/>
                  <a:gd name="connsiteY337" fmla="*/ 195234 h 2768858"/>
                  <a:gd name="connsiteX338" fmla="*/ 1386419 w 1505553"/>
                  <a:gd name="connsiteY338" fmla="*/ 193104 h 2768858"/>
                  <a:gd name="connsiteX339" fmla="*/ 1387091 w 1505553"/>
                  <a:gd name="connsiteY339" fmla="*/ 191648 h 2768858"/>
                  <a:gd name="connsiteX340" fmla="*/ 1387091 w 1505553"/>
                  <a:gd name="connsiteY340" fmla="*/ 189518 h 2768858"/>
                  <a:gd name="connsiteX341" fmla="*/ 1386419 w 1505553"/>
                  <a:gd name="connsiteY341" fmla="*/ 187389 h 2768858"/>
                  <a:gd name="connsiteX342" fmla="*/ 1387091 w 1505553"/>
                  <a:gd name="connsiteY342" fmla="*/ 185932 h 2768858"/>
                  <a:gd name="connsiteX343" fmla="*/ 1387820 w 1505553"/>
                  <a:gd name="connsiteY343" fmla="*/ 183074 h 2768858"/>
                  <a:gd name="connsiteX344" fmla="*/ 1386419 w 1505553"/>
                  <a:gd name="connsiteY344" fmla="*/ 181617 h 2768858"/>
                  <a:gd name="connsiteX345" fmla="*/ 1385690 w 1505553"/>
                  <a:gd name="connsiteY345" fmla="*/ 181617 h 2768858"/>
                  <a:gd name="connsiteX346" fmla="*/ 1383505 w 1505553"/>
                  <a:gd name="connsiteY346" fmla="*/ 180160 h 2768858"/>
                  <a:gd name="connsiteX347" fmla="*/ 1384233 w 1505553"/>
                  <a:gd name="connsiteY347" fmla="*/ 178759 h 2768858"/>
                  <a:gd name="connsiteX348" fmla="*/ 1385690 w 1505553"/>
                  <a:gd name="connsiteY348" fmla="*/ 178030 h 2768858"/>
                  <a:gd name="connsiteX349" fmla="*/ 1385690 w 1505553"/>
                  <a:gd name="connsiteY349" fmla="*/ 176573 h 2768858"/>
                  <a:gd name="connsiteX350" fmla="*/ 1384962 w 1505553"/>
                  <a:gd name="connsiteY350" fmla="*/ 175173 h 2768858"/>
                  <a:gd name="connsiteX351" fmla="*/ 1383505 w 1505553"/>
                  <a:gd name="connsiteY351" fmla="*/ 174444 h 2768858"/>
                  <a:gd name="connsiteX352" fmla="*/ 1381375 w 1505553"/>
                  <a:gd name="connsiteY352" fmla="*/ 175173 h 2768858"/>
                  <a:gd name="connsiteX353" fmla="*/ 1379190 w 1505553"/>
                  <a:gd name="connsiteY353" fmla="*/ 175901 h 2768858"/>
                  <a:gd name="connsiteX354" fmla="*/ 1377061 w 1505553"/>
                  <a:gd name="connsiteY354" fmla="*/ 175901 h 2768858"/>
                  <a:gd name="connsiteX355" fmla="*/ 1365573 w 1505553"/>
                  <a:gd name="connsiteY355" fmla="*/ 172315 h 2768858"/>
                  <a:gd name="connsiteX356" fmla="*/ 1362715 w 1505553"/>
                  <a:gd name="connsiteY356" fmla="*/ 171586 h 2768858"/>
                  <a:gd name="connsiteX357" fmla="*/ 1359857 w 1505553"/>
                  <a:gd name="connsiteY357" fmla="*/ 170858 h 2768858"/>
                  <a:gd name="connsiteX358" fmla="*/ 1356943 w 1505553"/>
                  <a:gd name="connsiteY358" fmla="*/ 170858 h 2768858"/>
                  <a:gd name="connsiteX359" fmla="*/ 1355542 w 1505553"/>
                  <a:gd name="connsiteY359" fmla="*/ 171586 h 2768858"/>
                  <a:gd name="connsiteX360" fmla="*/ 1354085 w 1505553"/>
                  <a:gd name="connsiteY360" fmla="*/ 175173 h 2768858"/>
                  <a:gd name="connsiteX361" fmla="*/ 1352628 w 1505553"/>
                  <a:gd name="connsiteY361" fmla="*/ 176573 h 2768858"/>
                  <a:gd name="connsiteX362" fmla="*/ 1351227 w 1505553"/>
                  <a:gd name="connsiteY362" fmla="*/ 178030 h 2768858"/>
                  <a:gd name="connsiteX363" fmla="*/ 1349042 w 1505553"/>
                  <a:gd name="connsiteY363" fmla="*/ 177302 h 2768858"/>
                  <a:gd name="connsiteX364" fmla="*/ 1346912 w 1505553"/>
                  <a:gd name="connsiteY364" fmla="*/ 178030 h 2768858"/>
                  <a:gd name="connsiteX365" fmla="*/ 1346912 w 1505553"/>
                  <a:gd name="connsiteY365" fmla="*/ 180160 h 2768858"/>
                  <a:gd name="connsiteX366" fmla="*/ 1345455 w 1505553"/>
                  <a:gd name="connsiteY366" fmla="*/ 181617 h 2768858"/>
                  <a:gd name="connsiteX367" fmla="*/ 1344054 w 1505553"/>
                  <a:gd name="connsiteY367" fmla="*/ 182345 h 2768858"/>
                  <a:gd name="connsiteX368" fmla="*/ 1342597 w 1505553"/>
                  <a:gd name="connsiteY368" fmla="*/ 183746 h 2768858"/>
                  <a:gd name="connsiteX369" fmla="*/ 1342597 w 1505553"/>
                  <a:gd name="connsiteY369" fmla="*/ 185203 h 2768858"/>
                  <a:gd name="connsiteX370" fmla="*/ 1343326 w 1505553"/>
                  <a:gd name="connsiteY370" fmla="*/ 185932 h 2768858"/>
                  <a:gd name="connsiteX371" fmla="*/ 1343326 w 1505553"/>
                  <a:gd name="connsiteY371" fmla="*/ 187389 h 2768858"/>
                  <a:gd name="connsiteX372" fmla="*/ 1343326 w 1505553"/>
                  <a:gd name="connsiteY372" fmla="*/ 188790 h 2768858"/>
                  <a:gd name="connsiteX373" fmla="*/ 1341869 w 1505553"/>
                  <a:gd name="connsiteY373" fmla="*/ 189518 h 2768858"/>
                  <a:gd name="connsiteX374" fmla="*/ 1340468 w 1505553"/>
                  <a:gd name="connsiteY374" fmla="*/ 193104 h 2768858"/>
                  <a:gd name="connsiteX375" fmla="*/ 1340468 w 1505553"/>
                  <a:gd name="connsiteY375" fmla="*/ 193833 h 2768858"/>
                  <a:gd name="connsiteX376" fmla="*/ 1339011 w 1505553"/>
                  <a:gd name="connsiteY376" fmla="*/ 195234 h 2768858"/>
                  <a:gd name="connsiteX377" fmla="*/ 1336882 w 1505553"/>
                  <a:gd name="connsiteY377" fmla="*/ 196691 h 2768858"/>
                  <a:gd name="connsiteX378" fmla="*/ 1335425 w 1505553"/>
                  <a:gd name="connsiteY378" fmla="*/ 196691 h 2768858"/>
                  <a:gd name="connsiteX379" fmla="*/ 1334696 w 1505553"/>
                  <a:gd name="connsiteY379" fmla="*/ 196691 h 2768858"/>
                  <a:gd name="connsiteX380" fmla="*/ 1331838 w 1505553"/>
                  <a:gd name="connsiteY380" fmla="*/ 195962 h 2768858"/>
                  <a:gd name="connsiteX381" fmla="*/ 1330381 w 1505553"/>
                  <a:gd name="connsiteY381" fmla="*/ 195234 h 2768858"/>
                  <a:gd name="connsiteX382" fmla="*/ 1329653 w 1505553"/>
                  <a:gd name="connsiteY382" fmla="*/ 193833 h 2768858"/>
                  <a:gd name="connsiteX383" fmla="*/ 1328252 w 1505553"/>
                  <a:gd name="connsiteY383" fmla="*/ 193104 h 2768858"/>
                  <a:gd name="connsiteX384" fmla="*/ 1326795 w 1505553"/>
                  <a:gd name="connsiteY384" fmla="*/ 193833 h 2768858"/>
                  <a:gd name="connsiteX385" fmla="*/ 1323937 w 1505553"/>
                  <a:gd name="connsiteY385" fmla="*/ 195234 h 2768858"/>
                  <a:gd name="connsiteX386" fmla="*/ 1322480 w 1505553"/>
                  <a:gd name="connsiteY386" fmla="*/ 195234 h 2768858"/>
                  <a:gd name="connsiteX387" fmla="*/ 1321808 w 1505553"/>
                  <a:gd name="connsiteY387" fmla="*/ 194561 h 2768858"/>
                  <a:gd name="connsiteX388" fmla="*/ 1318165 w 1505553"/>
                  <a:gd name="connsiteY388" fmla="*/ 193104 h 2768858"/>
                  <a:gd name="connsiteX389" fmla="*/ 1316764 w 1505553"/>
                  <a:gd name="connsiteY389" fmla="*/ 193833 h 2768858"/>
                  <a:gd name="connsiteX390" fmla="*/ 1316036 w 1505553"/>
                  <a:gd name="connsiteY390" fmla="*/ 195234 h 2768858"/>
                  <a:gd name="connsiteX391" fmla="*/ 1316764 w 1505553"/>
                  <a:gd name="connsiteY391" fmla="*/ 195962 h 2768858"/>
                  <a:gd name="connsiteX392" fmla="*/ 1316036 w 1505553"/>
                  <a:gd name="connsiteY392" fmla="*/ 196691 h 2768858"/>
                  <a:gd name="connsiteX393" fmla="*/ 1313906 w 1505553"/>
                  <a:gd name="connsiteY393" fmla="*/ 197419 h 2768858"/>
                  <a:gd name="connsiteX394" fmla="*/ 1312450 w 1505553"/>
                  <a:gd name="connsiteY394" fmla="*/ 196691 h 2768858"/>
                  <a:gd name="connsiteX395" fmla="*/ 1308863 w 1505553"/>
                  <a:gd name="connsiteY395" fmla="*/ 196691 h 2768858"/>
                  <a:gd name="connsiteX396" fmla="*/ 1306678 w 1505553"/>
                  <a:gd name="connsiteY396" fmla="*/ 198148 h 2768858"/>
                  <a:gd name="connsiteX397" fmla="*/ 1306005 w 1505553"/>
                  <a:gd name="connsiteY397" fmla="*/ 199549 h 2768858"/>
                  <a:gd name="connsiteX398" fmla="*/ 1303820 w 1505553"/>
                  <a:gd name="connsiteY398" fmla="*/ 201734 h 2768858"/>
                  <a:gd name="connsiteX399" fmla="*/ 1302419 w 1505553"/>
                  <a:gd name="connsiteY399" fmla="*/ 201006 h 2768858"/>
                  <a:gd name="connsiteX400" fmla="*/ 1300233 w 1505553"/>
                  <a:gd name="connsiteY400" fmla="*/ 198148 h 2768858"/>
                  <a:gd name="connsiteX401" fmla="*/ 1298104 w 1505553"/>
                  <a:gd name="connsiteY401" fmla="*/ 196691 h 2768858"/>
                  <a:gd name="connsiteX402" fmla="*/ 1296647 w 1505553"/>
                  <a:gd name="connsiteY402" fmla="*/ 195234 h 2768858"/>
                  <a:gd name="connsiteX403" fmla="*/ 1295190 w 1505553"/>
                  <a:gd name="connsiteY403" fmla="*/ 194561 h 2768858"/>
                  <a:gd name="connsiteX404" fmla="*/ 1293789 w 1505553"/>
                  <a:gd name="connsiteY404" fmla="*/ 195234 h 2768858"/>
                  <a:gd name="connsiteX405" fmla="*/ 1291604 w 1505553"/>
                  <a:gd name="connsiteY405" fmla="*/ 195962 h 2768858"/>
                  <a:gd name="connsiteX406" fmla="*/ 1287345 w 1505553"/>
                  <a:gd name="connsiteY406" fmla="*/ 195962 h 2768858"/>
                  <a:gd name="connsiteX407" fmla="*/ 1283702 w 1505553"/>
                  <a:gd name="connsiteY407" fmla="*/ 194561 h 2768858"/>
                  <a:gd name="connsiteX408" fmla="*/ 1282301 w 1505553"/>
                  <a:gd name="connsiteY408" fmla="*/ 195234 h 2768858"/>
                  <a:gd name="connsiteX409" fmla="*/ 1280116 w 1505553"/>
                  <a:gd name="connsiteY409" fmla="*/ 194561 h 2768858"/>
                  <a:gd name="connsiteX410" fmla="*/ 1277986 w 1505553"/>
                  <a:gd name="connsiteY410" fmla="*/ 191648 h 2768858"/>
                  <a:gd name="connsiteX411" fmla="*/ 1276530 w 1505553"/>
                  <a:gd name="connsiteY411" fmla="*/ 192376 h 2768858"/>
                  <a:gd name="connsiteX412" fmla="*/ 1274400 w 1505553"/>
                  <a:gd name="connsiteY412" fmla="*/ 189518 h 2768858"/>
                  <a:gd name="connsiteX413" fmla="*/ 1270814 w 1505553"/>
                  <a:gd name="connsiteY413" fmla="*/ 189518 h 2768858"/>
                  <a:gd name="connsiteX414" fmla="*/ 1268628 w 1505553"/>
                  <a:gd name="connsiteY414" fmla="*/ 188790 h 2768858"/>
                  <a:gd name="connsiteX415" fmla="*/ 1265042 w 1505553"/>
                  <a:gd name="connsiteY415" fmla="*/ 188790 h 2768858"/>
                  <a:gd name="connsiteX416" fmla="*/ 1262912 w 1505553"/>
                  <a:gd name="connsiteY416" fmla="*/ 186660 h 2768858"/>
                  <a:gd name="connsiteX417" fmla="*/ 1259326 w 1505553"/>
                  <a:gd name="connsiteY417" fmla="*/ 185932 h 2768858"/>
                  <a:gd name="connsiteX418" fmla="*/ 1258598 w 1505553"/>
                  <a:gd name="connsiteY418" fmla="*/ 187389 h 2768858"/>
                  <a:gd name="connsiteX419" fmla="*/ 1257141 w 1505553"/>
                  <a:gd name="connsiteY419" fmla="*/ 188061 h 2768858"/>
                  <a:gd name="connsiteX420" fmla="*/ 1255011 w 1505553"/>
                  <a:gd name="connsiteY420" fmla="*/ 188061 h 2768858"/>
                  <a:gd name="connsiteX421" fmla="*/ 1254283 w 1505553"/>
                  <a:gd name="connsiteY421" fmla="*/ 186660 h 2768858"/>
                  <a:gd name="connsiteX422" fmla="*/ 1252153 w 1505553"/>
                  <a:gd name="connsiteY422" fmla="*/ 185203 h 2768858"/>
                  <a:gd name="connsiteX423" fmla="*/ 1250696 w 1505553"/>
                  <a:gd name="connsiteY423" fmla="*/ 185203 h 2768858"/>
                  <a:gd name="connsiteX424" fmla="*/ 1249239 w 1505553"/>
                  <a:gd name="connsiteY424" fmla="*/ 185932 h 2768858"/>
                  <a:gd name="connsiteX425" fmla="*/ 1247110 w 1505553"/>
                  <a:gd name="connsiteY425" fmla="*/ 188061 h 2768858"/>
                  <a:gd name="connsiteX426" fmla="*/ 1244981 w 1505553"/>
                  <a:gd name="connsiteY426" fmla="*/ 187389 h 2768858"/>
                  <a:gd name="connsiteX427" fmla="*/ 1243524 w 1505553"/>
                  <a:gd name="connsiteY427" fmla="*/ 185932 h 2768858"/>
                  <a:gd name="connsiteX428" fmla="*/ 1241394 w 1505553"/>
                  <a:gd name="connsiteY428" fmla="*/ 185203 h 2768858"/>
                  <a:gd name="connsiteX429" fmla="*/ 1239937 w 1505553"/>
                  <a:gd name="connsiteY429" fmla="*/ 184475 h 2768858"/>
                  <a:gd name="connsiteX430" fmla="*/ 1238480 w 1505553"/>
                  <a:gd name="connsiteY430" fmla="*/ 183746 h 2768858"/>
                  <a:gd name="connsiteX431" fmla="*/ 1238480 w 1505553"/>
                  <a:gd name="connsiteY431" fmla="*/ 182345 h 2768858"/>
                  <a:gd name="connsiteX432" fmla="*/ 1237752 w 1505553"/>
                  <a:gd name="connsiteY432" fmla="*/ 180888 h 2768858"/>
                  <a:gd name="connsiteX433" fmla="*/ 1237079 w 1505553"/>
                  <a:gd name="connsiteY433" fmla="*/ 179487 h 2768858"/>
                  <a:gd name="connsiteX434" fmla="*/ 1234894 w 1505553"/>
                  <a:gd name="connsiteY434" fmla="*/ 178759 h 2768858"/>
                  <a:gd name="connsiteX435" fmla="*/ 1233493 w 1505553"/>
                  <a:gd name="connsiteY435" fmla="*/ 178030 h 2768858"/>
                  <a:gd name="connsiteX436" fmla="*/ 1232036 w 1505553"/>
                  <a:gd name="connsiteY436" fmla="*/ 176573 h 2768858"/>
                  <a:gd name="connsiteX437" fmla="*/ 1228450 w 1505553"/>
                  <a:gd name="connsiteY437" fmla="*/ 174444 h 2768858"/>
                  <a:gd name="connsiteX438" fmla="*/ 1227721 w 1505553"/>
                  <a:gd name="connsiteY438" fmla="*/ 172987 h 2768858"/>
                  <a:gd name="connsiteX439" fmla="*/ 1227721 w 1505553"/>
                  <a:gd name="connsiteY439" fmla="*/ 171586 h 2768858"/>
                  <a:gd name="connsiteX440" fmla="*/ 1229178 w 1505553"/>
                  <a:gd name="connsiteY440" fmla="*/ 168000 h 2768858"/>
                  <a:gd name="connsiteX441" fmla="*/ 1232036 w 1505553"/>
                  <a:gd name="connsiteY441" fmla="*/ 166543 h 2768858"/>
                  <a:gd name="connsiteX442" fmla="*/ 1232764 w 1505553"/>
                  <a:gd name="connsiteY442" fmla="*/ 165086 h 2768858"/>
                  <a:gd name="connsiteX443" fmla="*/ 1230579 w 1505553"/>
                  <a:gd name="connsiteY443" fmla="*/ 164413 h 2768858"/>
                  <a:gd name="connsiteX444" fmla="*/ 1228450 w 1505553"/>
                  <a:gd name="connsiteY444" fmla="*/ 165086 h 2768858"/>
                  <a:gd name="connsiteX445" fmla="*/ 1226264 w 1505553"/>
                  <a:gd name="connsiteY445" fmla="*/ 165086 h 2768858"/>
                  <a:gd name="connsiteX446" fmla="*/ 1224863 w 1505553"/>
                  <a:gd name="connsiteY446" fmla="*/ 164413 h 2768858"/>
                  <a:gd name="connsiteX447" fmla="*/ 1223406 w 1505553"/>
                  <a:gd name="connsiteY447" fmla="*/ 165814 h 2768858"/>
                  <a:gd name="connsiteX448" fmla="*/ 1213376 w 1505553"/>
                  <a:gd name="connsiteY448" fmla="*/ 166543 h 2768858"/>
                  <a:gd name="connsiteX449" fmla="*/ 1210518 w 1505553"/>
                  <a:gd name="connsiteY449" fmla="*/ 162956 h 2768858"/>
                  <a:gd name="connsiteX450" fmla="*/ 1210518 w 1505553"/>
                  <a:gd name="connsiteY450" fmla="*/ 162228 h 2768858"/>
                  <a:gd name="connsiteX451" fmla="*/ 1210518 w 1505553"/>
                  <a:gd name="connsiteY451" fmla="*/ 160099 h 2768858"/>
                  <a:gd name="connsiteX452" fmla="*/ 1209061 w 1505553"/>
                  <a:gd name="connsiteY452" fmla="*/ 160099 h 2768858"/>
                  <a:gd name="connsiteX453" fmla="*/ 1208332 w 1505553"/>
                  <a:gd name="connsiteY453" fmla="*/ 159370 h 2768858"/>
                  <a:gd name="connsiteX454" fmla="*/ 1207604 w 1505553"/>
                  <a:gd name="connsiteY454" fmla="*/ 157241 h 2768858"/>
                  <a:gd name="connsiteX455" fmla="*/ 1208332 w 1505553"/>
                  <a:gd name="connsiteY455" fmla="*/ 156512 h 2768858"/>
                  <a:gd name="connsiteX456" fmla="*/ 1209061 w 1505553"/>
                  <a:gd name="connsiteY456" fmla="*/ 155784 h 2768858"/>
                  <a:gd name="connsiteX457" fmla="*/ 1212647 w 1505553"/>
                  <a:gd name="connsiteY457" fmla="*/ 153598 h 2768858"/>
                  <a:gd name="connsiteX458" fmla="*/ 1214104 w 1505553"/>
                  <a:gd name="connsiteY458" fmla="*/ 152197 h 2768858"/>
                  <a:gd name="connsiteX459" fmla="*/ 1214777 w 1505553"/>
                  <a:gd name="connsiteY459" fmla="*/ 149339 h 2768858"/>
                  <a:gd name="connsiteX460" fmla="*/ 1214104 w 1505553"/>
                  <a:gd name="connsiteY460" fmla="*/ 147882 h 2768858"/>
                  <a:gd name="connsiteX461" fmla="*/ 1211919 w 1505553"/>
                  <a:gd name="connsiteY461" fmla="*/ 146425 h 2768858"/>
                  <a:gd name="connsiteX462" fmla="*/ 1209061 w 1505553"/>
                  <a:gd name="connsiteY462" fmla="*/ 146425 h 2768858"/>
                  <a:gd name="connsiteX463" fmla="*/ 1206931 w 1505553"/>
                  <a:gd name="connsiteY463" fmla="*/ 147154 h 2768858"/>
                  <a:gd name="connsiteX464" fmla="*/ 1204746 w 1505553"/>
                  <a:gd name="connsiteY464" fmla="*/ 146425 h 2768858"/>
                  <a:gd name="connsiteX465" fmla="*/ 1204746 w 1505553"/>
                  <a:gd name="connsiteY465" fmla="*/ 145024 h 2768858"/>
                  <a:gd name="connsiteX466" fmla="*/ 1203289 w 1505553"/>
                  <a:gd name="connsiteY466" fmla="*/ 143568 h 2768858"/>
                  <a:gd name="connsiteX467" fmla="*/ 1201159 w 1505553"/>
                  <a:gd name="connsiteY467" fmla="*/ 143568 h 2768858"/>
                  <a:gd name="connsiteX468" fmla="*/ 1198302 w 1505553"/>
                  <a:gd name="connsiteY468" fmla="*/ 143568 h 2768858"/>
                  <a:gd name="connsiteX469" fmla="*/ 1191129 w 1505553"/>
                  <a:gd name="connsiteY469" fmla="*/ 147882 h 2768858"/>
                  <a:gd name="connsiteX470" fmla="*/ 1188215 w 1505553"/>
                  <a:gd name="connsiteY470" fmla="*/ 148611 h 2768858"/>
                  <a:gd name="connsiteX471" fmla="*/ 1184628 w 1505553"/>
                  <a:gd name="connsiteY471" fmla="*/ 147154 h 2768858"/>
                  <a:gd name="connsiteX472" fmla="*/ 1183227 w 1505553"/>
                  <a:gd name="connsiteY472" fmla="*/ 145753 h 2768858"/>
                  <a:gd name="connsiteX473" fmla="*/ 1180314 w 1505553"/>
                  <a:gd name="connsiteY473" fmla="*/ 145024 h 2768858"/>
                  <a:gd name="connsiteX474" fmla="*/ 1178184 w 1505553"/>
                  <a:gd name="connsiteY474" fmla="*/ 143568 h 2768858"/>
                  <a:gd name="connsiteX475" fmla="*/ 1172468 w 1505553"/>
                  <a:gd name="connsiteY475" fmla="*/ 139981 h 2768858"/>
                  <a:gd name="connsiteX476" fmla="*/ 1169554 w 1505553"/>
                  <a:gd name="connsiteY476" fmla="*/ 138524 h 2768858"/>
                  <a:gd name="connsiteX477" fmla="*/ 1167425 w 1505553"/>
                  <a:gd name="connsiteY477" fmla="*/ 138524 h 2768858"/>
                  <a:gd name="connsiteX478" fmla="*/ 1160252 w 1505553"/>
                  <a:gd name="connsiteY478" fmla="*/ 137852 h 2768858"/>
                  <a:gd name="connsiteX479" fmla="*/ 1158795 w 1505553"/>
                  <a:gd name="connsiteY479" fmla="*/ 137123 h 2768858"/>
                  <a:gd name="connsiteX480" fmla="*/ 1156666 w 1505553"/>
                  <a:gd name="connsiteY480" fmla="*/ 134265 h 2768858"/>
                  <a:gd name="connsiteX481" fmla="*/ 1155209 w 1505553"/>
                  <a:gd name="connsiteY481" fmla="*/ 132808 h 2768858"/>
                  <a:gd name="connsiteX482" fmla="*/ 1153752 w 1505553"/>
                  <a:gd name="connsiteY482" fmla="*/ 132080 h 2768858"/>
                  <a:gd name="connsiteX483" fmla="*/ 1152351 w 1505553"/>
                  <a:gd name="connsiteY483" fmla="*/ 132080 h 2768858"/>
                  <a:gd name="connsiteX484" fmla="*/ 1150166 w 1505553"/>
                  <a:gd name="connsiteY484" fmla="*/ 132080 h 2768858"/>
                  <a:gd name="connsiteX485" fmla="*/ 1150166 w 1505553"/>
                  <a:gd name="connsiteY485" fmla="*/ 131351 h 2768858"/>
                  <a:gd name="connsiteX486" fmla="*/ 1150894 w 1505553"/>
                  <a:gd name="connsiteY486" fmla="*/ 129950 h 2768858"/>
                  <a:gd name="connsiteX487" fmla="*/ 1150166 w 1505553"/>
                  <a:gd name="connsiteY487" fmla="*/ 127765 h 2768858"/>
                  <a:gd name="connsiteX488" fmla="*/ 1148765 w 1505553"/>
                  <a:gd name="connsiteY488" fmla="*/ 128493 h 2768858"/>
                  <a:gd name="connsiteX489" fmla="*/ 1147308 w 1505553"/>
                  <a:gd name="connsiteY489" fmla="*/ 125636 h 2768858"/>
                  <a:gd name="connsiteX490" fmla="*/ 1148036 w 1505553"/>
                  <a:gd name="connsiteY490" fmla="*/ 124179 h 2768858"/>
                  <a:gd name="connsiteX491" fmla="*/ 1150166 w 1505553"/>
                  <a:gd name="connsiteY491" fmla="*/ 122778 h 2768858"/>
                  <a:gd name="connsiteX492" fmla="*/ 1148765 w 1505553"/>
                  <a:gd name="connsiteY492" fmla="*/ 120592 h 2768858"/>
                  <a:gd name="connsiteX493" fmla="*/ 1146579 w 1505553"/>
                  <a:gd name="connsiteY493" fmla="*/ 119191 h 2768858"/>
                  <a:gd name="connsiteX494" fmla="*/ 1145178 w 1505553"/>
                  <a:gd name="connsiteY494" fmla="*/ 119191 h 2768858"/>
                  <a:gd name="connsiteX495" fmla="*/ 1142993 w 1505553"/>
                  <a:gd name="connsiteY495" fmla="*/ 118463 h 2768858"/>
                  <a:gd name="connsiteX496" fmla="*/ 1141592 w 1505553"/>
                  <a:gd name="connsiteY496" fmla="*/ 119864 h 2768858"/>
                  <a:gd name="connsiteX497" fmla="*/ 1140135 w 1505553"/>
                  <a:gd name="connsiteY497" fmla="*/ 119864 h 2768858"/>
                  <a:gd name="connsiteX498" fmla="*/ 1138678 w 1505553"/>
                  <a:gd name="connsiteY498" fmla="*/ 117734 h 2768858"/>
                  <a:gd name="connsiteX499" fmla="*/ 1136548 w 1505553"/>
                  <a:gd name="connsiteY499" fmla="*/ 118463 h 2768858"/>
                  <a:gd name="connsiteX500" fmla="*/ 1135091 w 1505553"/>
                  <a:gd name="connsiteY500" fmla="*/ 117734 h 2768858"/>
                  <a:gd name="connsiteX501" fmla="*/ 1132962 w 1505553"/>
                  <a:gd name="connsiteY501" fmla="*/ 117734 h 2768858"/>
                  <a:gd name="connsiteX502" fmla="*/ 1128647 w 1505553"/>
                  <a:gd name="connsiteY502" fmla="*/ 119864 h 2768858"/>
                  <a:gd name="connsiteX503" fmla="*/ 1127919 w 1505553"/>
                  <a:gd name="connsiteY503" fmla="*/ 120592 h 2768858"/>
                  <a:gd name="connsiteX504" fmla="*/ 1122875 w 1505553"/>
                  <a:gd name="connsiteY504" fmla="*/ 120592 h 2768858"/>
                  <a:gd name="connsiteX505" fmla="*/ 1122203 w 1505553"/>
                  <a:gd name="connsiteY505" fmla="*/ 119864 h 2768858"/>
                  <a:gd name="connsiteX506" fmla="*/ 1121474 w 1505553"/>
                  <a:gd name="connsiteY506" fmla="*/ 118463 h 2768858"/>
                  <a:gd name="connsiteX507" fmla="*/ 1120017 w 1505553"/>
                  <a:gd name="connsiteY507" fmla="*/ 117006 h 2768858"/>
                  <a:gd name="connsiteX508" fmla="*/ 1119289 w 1505553"/>
                  <a:gd name="connsiteY508" fmla="*/ 117006 h 2768858"/>
                  <a:gd name="connsiteX509" fmla="*/ 1117888 w 1505553"/>
                  <a:gd name="connsiteY509" fmla="*/ 114876 h 2768858"/>
                  <a:gd name="connsiteX510" fmla="*/ 1117160 w 1505553"/>
                  <a:gd name="connsiteY510" fmla="*/ 111962 h 2768858"/>
                  <a:gd name="connsiteX511" fmla="*/ 1116431 w 1505553"/>
                  <a:gd name="connsiteY511" fmla="*/ 110562 h 2768858"/>
                  <a:gd name="connsiteX512" fmla="*/ 1113573 w 1505553"/>
                  <a:gd name="connsiteY512" fmla="*/ 109833 h 2768858"/>
                  <a:gd name="connsiteX513" fmla="*/ 1111388 w 1505553"/>
                  <a:gd name="connsiteY513" fmla="*/ 109833 h 2768858"/>
                  <a:gd name="connsiteX514" fmla="*/ 1109258 w 1505553"/>
                  <a:gd name="connsiteY514" fmla="*/ 109833 h 2768858"/>
                  <a:gd name="connsiteX515" fmla="*/ 1107801 w 1505553"/>
                  <a:gd name="connsiteY515" fmla="*/ 108376 h 2768858"/>
                  <a:gd name="connsiteX516" fmla="*/ 1106400 w 1505553"/>
                  <a:gd name="connsiteY516" fmla="*/ 109105 h 2768858"/>
                  <a:gd name="connsiteX517" fmla="*/ 1104943 w 1505553"/>
                  <a:gd name="connsiteY517" fmla="*/ 111290 h 2768858"/>
                  <a:gd name="connsiteX518" fmla="*/ 1104215 w 1505553"/>
                  <a:gd name="connsiteY518" fmla="*/ 111962 h 2768858"/>
                  <a:gd name="connsiteX519" fmla="*/ 1104215 w 1505553"/>
                  <a:gd name="connsiteY519" fmla="*/ 113419 h 2768858"/>
                  <a:gd name="connsiteX520" fmla="*/ 1102814 w 1505553"/>
                  <a:gd name="connsiteY520" fmla="*/ 113419 h 2768858"/>
                  <a:gd name="connsiteX521" fmla="*/ 1099900 w 1505553"/>
                  <a:gd name="connsiteY521" fmla="*/ 109833 h 2768858"/>
                  <a:gd name="connsiteX522" fmla="*/ 1100628 w 1505553"/>
                  <a:gd name="connsiteY522" fmla="*/ 107704 h 2768858"/>
                  <a:gd name="connsiteX523" fmla="*/ 1099228 w 1505553"/>
                  <a:gd name="connsiteY523" fmla="*/ 107704 h 2768858"/>
                  <a:gd name="connsiteX524" fmla="*/ 1098499 w 1505553"/>
                  <a:gd name="connsiteY524" fmla="*/ 106247 h 2768858"/>
                  <a:gd name="connsiteX525" fmla="*/ 1097771 w 1505553"/>
                  <a:gd name="connsiteY525" fmla="*/ 104790 h 2768858"/>
                  <a:gd name="connsiteX526" fmla="*/ 1096314 w 1505553"/>
                  <a:gd name="connsiteY526" fmla="*/ 102660 h 2768858"/>
                  <a:gd name="connsiteX527" fmla="*/ 1092727 w 1505553"/>
                  <a:gd name="connsiteY527" fmla="*/ 103389 h 2768858"/>
                  <a:gd name="connsiteX528" fmla="*/ 1087740 w 1505553"/>
                  <a:gd name="connsiteY528" fmla="*/ 103389 h 2768858"/>
                  <a:gd name="connsiteX529" fmla="*/ 1085554 w 1505553"/>
                  <a:gd name="connsiteY529" fmla="*/ 101932 h 2768858"/>
                  <a:gd name="connsiteX530" fmla="*/ 1084826 w 1505553"/>
                  <a:gd name="connsiteY530" fmla="*/ 100475 h 2768858"/>
                  <a:gd name="connsiteX531" fmla="*/ 1083425 w 1505553"/>
                  <a:gd name="connsiteY531" fmla="*/ 98345 h 2768858"/>
                  <a:gd name="connsiteX532" fmla="*/ 1081240 w 1505553"/>
                  <a:gd name="connsiteY532" fmla="*/ 96888 h 2768858"/>
                  <a:gd name="connsiteX533" fmla="*/ 1079839 w 1505553"/>
                  <a:gd name="connsiteY533" fmla="*/ 97617 h 2768858"/>
                  <a:gd name="connsiteX534" fmla="*/ 1077653 w 1505553"/>
                  <a:gd name="connsiteY534" fmla="*/ 99074 h 2768858"/>
                  <a:gd name="connsiteX535" fmla="*/ 1075524 w 1505553"/>
                  <a:gd name="connsiteY535" fmla="*/ 98345 h 2768858"/>
                  <a:gd name="connsiteX536" fmla="*/ 1074795 w 1505553"/>
                  <a:gd name="connsiteY536" fmla="*/ 97617 h 2768858"/>
                  <a:gd name="connsiteX537" fmla="*/ 1074795 w 1505553"/>
                  <a:gd name="connsiteY537" fmla="*/ 96216 h 2768858"/>
                  <a:gd name="connsiteX538" fmla="*/ 1074795 w 1505553"/>
                  <a:gd name="connsiteY538" fmla="*/ 94031 h 2768858"/>
                  <a:gd name="connsiteX539" fmla="*/ 1073338 w 1505553"/>
                  <a:gd name="connsiteY539" fmla="*/ 93302 h 2768858"/>
                  <a:gd name="connsiteX540" fmla="*/ 1071937 w 1505553"/>
                  <a:gd name="connsiteY540" fmla="*/ 94031 h 2768858"/>
                  <a:gd name="connsiteX541" fmla="*/ 1070480 w 1505553"/>
                  <a:gd name="connsiteY541" fmla="*/ 94759 h 2768858"/>
                  <a:gd name="connsiteX542" fmla="*/ 1068351 w 1505553"/>
                  <a:gd name="connsiteY542" fmla="*/ 94759 h 2768858"/>
                  <a:gd name="connsiteX543" fmla="*/ 1066894 w 1505553"/>
                  <a:gd name="connsiteY543" fmla="*/ 94031 h 2768858"/>
                  <a:gd name="connsiteX544" fmla="*/ 1066894 w 1505553"/>
                  <a:gd name="connsiteY544" fmla="*/ 93302 h 2768858"/>
                  <a:gd name="connsiteX545" fmla="*/ 1068351 w 1505553"/>
                  <a:gd name="connsiteY545" fmla="*/ 91173 h 2768858"/>
                  <a:gd name="connsiteX546" fmla="*/ 1067623 w 1505553"/>
                  <a:gd name="connsiteY546" fmla="*/ 87586 h 2768858"/>
                  <a:gd name="connsiteX547" fmla="*/ 1067623 w 1505553"/>
                  <a:gd name="connsiteY547" fmla="*/ 86858 h 2768858"/>
                  <a:gd name="connsiteX548" fmla="*/ 1066894 w 1505553"/>
                  <a:gd name="connsiteY548" fmla="*/ 85401 h 2768858"/>
                  <a:gd name="connsiteX549" fmla="*/ 1065437 w 1505553"/>
                  <a:gd name="connsiteY549" fmla="*/ 84728 h 2768858"/>
                  <a:gd name="connsiteX550" fmla="*/ 1063308 w 1505553"/>
                  <a:gd name="connsiteY550" fmla="*/ 83271 h 2768858"/>
                  <a:gd name="connsiteX551" fmla="*/ 1059721 w 1505553"/>
                  <a:gd name="connsiteY551" fmla="*/ 81142 h 2768858"/>
                  <a:gd name="connsiteX552" fmla="*/ 1058993 w 1505553"/>
                  <a:gd name="connsiteY552" fmla="*/ 79685 h 2768858"/>
                  <a:gd name="connsiteX553" fmla="*/ 1054678 w 1505553"/>
                  <a:gd name="connsiteY553" fmla="*/ 73913 h 2768858"/>
                  <a:gd name="connsiteX554" fmla="*/ 1053277 w 1505553"/>
                  <a:gd name="connsiteY554" fmla="*/ 73241 h 2768858"/>
                  <a:gd name="connsiteX555" fmla="*/ 1052548 w 1505553"/>
                  <a:gd name="connsiteY555" fmla="*/ 71784 h 2768858"/>
                  <a:gd name="connsiteX556" fmla="*/ 1052548 w 1505553"/>
                  <a:gd name="connsiteY556" fmla="*/ 70327 h 2768858"/>
                  <a:gd name="connsiteX557" fmla="*/ 1049691 w 1505553"/>
                  <a:gd name="connsiteY557" fmla="*/ 67469 h 2768858"/>
                  <a:gd name="connsiteX558" fmla="*/ 1046777 w 1505553"/>
                  <a:gd name="connsiteY558" fmla="*/ 66068 h 2768858"/>
                  <a:gd name="connsiteX559" fmla="*/ 1045376 w 1505553"/>
                  <a:gd name="connsiteY559" fmla="*/ 65339 h 2768858"/>
                  <a:gd name="connsiteX560" fmla="*/ 1043919 w 1505553"/>
                  <a:gd name="connsiteY560" fmla="*/ 63154 h 2768858"/>
                  <a:gd name="connsiteX561" fmla="*/ 1043919 w 1505553"/>
                  <a:gd name="connsiteY561" fmla="*/ 60296 h 2768858"/>
                  <a:gd name="connsiteX562" fmla="*/ 1043190 w 1505553"/>
                  <a:gd name="connsiteY562" fmla="*/ 59568 h 2768858"/>
                  <a:gd name="connsiteX563" fmla="*/ 1040332 w 1505553"/>
                  <a:gd name="connsiteY563" fmla="*/ 56710 h 2768858"/>
                  <a:gd name="connsiteX564" fmla="*/ 1038875 w 1505553"/>
                  <a:gd name="connsiteY564" fmla="*/ 53852 h 2768858"/>
                  <a:gd name="connsiteX565" fmla="*/ 1038203 w 1505553"/>
                  <a:gd name="connsiteY565" fmla="*/ 52395 h 2768858"/>
                  <a:gd name="connsiteX566" fmla="*/ 1038203 w 1505553"/>
                  <a:gd name="connsiteY566" fmla="*/ 48808 h 2768858"/>
                  <a:gd name="connsiteX567" fmla="*/ 1036746 w 1505553"/>
                  <a:gd name="connsiteY567" fmla="*/ 48080 h 2768858"/>
                  <a:gd name="connsiteX568" fmla="*/ 1033888 w 1505553"/>
                  <a:gd name="connsiteY568" fmla="*/ 45951 h 2768858"/>
                  <a:gd name="connsiteX569" fmla="*/ 1030302 w 1505553"/>
                  <a:gd name="connsiteY569" fmla="*/ 42364 h 2768858"/>
                  <a:gd name="connsiteX570" fmla="*/ 1028116 w 1505553"/>
                  <a:gd name="connsiteY570" fmla="*/ 40179 h 2768858"/>
                  <a:gd name="connsiteX571" fmla="*/ 1027388 w 1505553"/>
                  <a:gd name="connsiteY571" fmla="*/ 39506 h 2768858"/>
                  <a:gd name="connsiteX572" fmla="*/ 1023801 w 1505553"/>
                  <a:gd name="connsiteY572" fmla="*/ 31605 h 2768858"/>
                  <a:gd name="connsiteX573" fmla="*/ 1022400 w 1505553"/>
                  <a:gd name="connsiteY573" fmla="*/ 30148 h 2768858"/>
                  <a:gd name="connsiteX574" fmla="*/ 1018814 w 1505553"/>
                  <a:gd name="connsiteY574" fmla="*/ 28691 h 2768858"/>
                  <a:gd name="connsiteX575" fmla="*/ 1018814 w 1505553"/>
                  <a:gd name="connsiteY575" fmla="*/ 25833 h 2768858"/>
                  <a:gd name="connsiteX576" fmla="*/ 1018086 w 1505553"/>
                  <a:gd name="connsiteY576" fmla="*/ 24432 h 2768858"/>
                  <a:gd name="connsiteX577" fmla="*/ 1020215 w 1505553"/>
                  <a:gd name="connsiteY577" fmla="*/ 22975 h 2768858"/>
                  <a:gd name="connsiteX578" fmla="*/ 994382 w 1505553"/>
                  <a:gd name="connsiteY578" fmla="*/ 17932 h 2768858"/>
                  <a:gd name="connsiteX579" fmla="*/ 983623 w 1505553"/>
                  <a:gd name="connsiteY579" fmla="*/ 15802 h 2768858"/>
                  <a:gd name="connsiteX580" fmla="*/ 907524 w 1505553"/>
                  <a:gd name="connsiteY580" fmla="*/ 0 h 2768858"/>
                  <a:gd name="connsiteX581" fmla="*/ 875919 w 1505553"/>
                  <a:gd name="connsiteY581" fmla="*/ 34463 h 2768858"/>
                  <a:gd name="connsiteX582" fmla="*/ 875919 w 1505553"/>
                  <a:gd name="connsiteY582" fmla="*/ 35191 h 2768858"/>
                  <a:gd name="connsiteX583" fmla="*/ 865160 w 1505553"/>
                  <a:gd name="connsiteY583" fmla="*/ 63882 h 2768858"/>
                  <a:gd name="connsiteX584" fmla="*/ 854401 w 1505553"/>
                  <a:gd name="connsiteY584" fmla="*/ 94759 h 2768858"/>
                  <a:gd name="connsiteX585" fmla="*/ 841456 w 1505553"/>
                  <a:gd name="connsiteY585" fmla="*/ 151469 h 2768858"/>
                  <a:gd name="connsiteX586" fmla="*/ 831425 w 1505553"/>
                  <a:gd name="connsiteY586" fmla="*/ 151469 h 2768858"/>
                  <a:gd name="connsiteX587" fmla="*/ 786876 w 1505553"/>
                  <a:gd name="connsiteY587" fmla="*/ 151469 h 2768858"/>
                  <a:gd name="connsiteX588" fmla="*/ 786147 w 1505553"/>
                  <a:gd name="connsiteY588" fmla="*/ 152926 h 2768858"/>
                  <a:gd name="connsiteX589" fmla="*/ 786147 w 1505553"/>
                  <a:gd name="connsiteY589" fmla="*/ 153598 h 2768858"/>
                  <a:gd name="connsiteX590" fmla="*/ 784018 w 1505553"/>
                  <a:gd name="connsiteY590" fmla="*/ 156512 h 2768858"/>
                  <a:gd name="connsiteX591" fmla="*/ 783289 w 1505553"/>
                  <a:gd name="connsiteY591" fmla="*/ 157913 h 2768858"/>
                  <a:gd name="connsiteX592" fmla="*/ 783289 w 1505553"/>
                  <a:gd name="connsiteY592" fmla="*/ 158642 h 2768858"/>
                  <a:gd name="connsiteX593" fmla="*/ 782561 w 1505553"/>
                  <a:gd name="connsiteY593" fmla="*/ 159370 h 2768858"/>
                  <a:gd name="connsiteX594" fmla="*/ 782561 w 1505553"/>
                  <a:gd name="connsiteY594" fmla="*/ 162228 h 2768858"/>
                  <a:gd name="connsiteX595" fmla="*/ 782561 w 1505553"/>
                  <a:gd name="connsiteY595" fmla="*/ 162956 h 2768858"/>
                  <a:gd name="connsiteX596" fmla="*/ 781888 w 1505553"/>
                  <a:gd name="connsiteY596" fmla="*/ 163685 h 2768858"/>
                  <a:gd name="connsiteX597" fmla="*/ 781160 w 1505553"/>
                  <a:gd name="connsiteY597" fmla="*/ 165086 h 2768858"/>
                  <a:gd name="connsiteX598" fmla="*/ 781160 w 1505553"/>
                  <a:gd name="connsiteY598" fmla="*/ 168000 h 2768858"/>
                  <a:gd name="connsiteX599" fmla="*/ 781160 w 1505553"/>
                  <a:gd name="connsiteY599" fmla="*/ 172315 h 2768858"/>
                  <a:gd name="connsiteX600" fmla="*/ 781888 w 1505553"/>
                  <a:gd name="connsiteY600" fmla="*/ 173716 h 2768858"/>
                  <a:gd name="connsiteX601" fmla="*/ 784018 w 1505553"/>
                  <a:gd name="connsiteY601" fmla="*/ 175901 h 2768858"/>
                  <a:gd name="connsiteX602" fmla="*/ 784746 w 1505553"/>
                  <a:gd name="connsiteY602" fmla="*/ 178030 h 2768858"/>
                  <a:gd name="connsiteX603" fmla="*/ 784746 w 1505553"/>
                  <a:gd name="connsiteY603" fmla="*/ 180160 h 2768858"/>
                  <a:gd name="connsiteX604" fmla="*/ 785475 w 1505553"/>
                  <a:gd name="connsiteY604" fmla="*/ 182345 h 2768858"/>
                  <a:gd name="connsiteX605" fmla="*/ 785475 w 1505553"/>
                  <a:gd name="connsiteY605" fmla="*/ 185932 h 2768858"/>
                  <a:gd name="connsiteX606" fmla="*/ 784746 w 1505553"/>
                  <a:gd name="connsiteY606" fmla="*/ 188061 h 2768858"/>
                  <a:gd name="connsiteX607" fmla="*/ 783289 w 1505553"/>
                  <a:gd name="connsiteY607" fmla="*/ 190247 h 2768858"/>
                  <a:gd name="connsiteX608" fmla="*/ 782561 w 1505553"/>
                  <a:gd name="connsiteY608" fmla="*/ 192376 h 2768858"/>
                  <a:gd name="connsiteX609" fmla="*/ 781888 w 1505553"/>
                  <a:gd name="connsiteY609" fmla="*/ 194561 h 2768858"/>
                  <a:gd name="connsiteX610" fmla="*/ 781888 w 1505553"/>
                  <a:gd name="connsiteY610" fmla="*/ 196691 h 2768858"/>
                  <a:gd name="connsiteX611" fmla="*/ 783289 w 1505553"/>
                  <a:gd name="connsiteY611" fmla="*/ 198148 h 2768858"/>
                  <a:gd name="connsiteX612" fmla="*/ 786876 w 1505553"/>
                  <a:gd name="connsiteY612" fmla="*/ 201006 h 2768858"/>
                  <a:gd name="connsiteX613" fmla="*/ 788333 w 1505553"/>
                  <a:gd name="connsiteY613" fmla="*/ 202463 h 2768858"/>
                  <a:gd name="connsiteX614" fmla="*/ 787604 w 1505553"/>
                  <a:gd name="connsiteY614" fmla="*/ 204592 h 2768858"/>
                  <a:gd name="connsiteX615" fmla="*/ 787604 w 1505553"/>
                  <a:gd name="connsiteY615" fmla="*/ 208179 h 2768858"/>
                  <a:gd name="connsiteX616" fmla="*/ 786876 w 1505553"/>
                  <a:gd name="connsiteY616" fmla="*/ 209635 h 2768858"/>
                  <a:gd name="connsiteX617" fmla="*/ 786147 w 1505553"/>
                  <a:gd name="connsiteY617" fmla="*/ 213222 h 2768858"/>
                  <a:gd name="connsiteX618" fmla="*/ 785475 w 1505553"/>
                  <a:gd name="connsiteY618" fmla="*/ 215351 h 2768858"/>
                  <a:gd name="connsiteX619" fmla="*/ 784746 w 1505553"/>
                  <a:gd name="connsiteY619" fmla="*/ 216808 h 2768858"/>
                  <a:gd name="connsiteX620" fmla="*/ 781160 w 1505553"/>
                  <a:gd name="connsiteY620" fmla="*/ 218209 h 2768858"/>
                  <a:gd name="connsiteX621" fmla="*/ 778302 w 1505553"/>
                  <a:gd name="connsiteY621" fmla="*/ 218938 h 2768858"/>
                  <a:gd name="connsiteX622" fmla="*/ 775388 w 1505553"/>
                  <a:gd name="connsiteY622" fmla="*/ 218938 h 2768858"/>
                  <a:gd name="connsiteX623" fmla="*/ 773259 w 1505553"/>
                  <a:gd name="connsiteY623" fmla="*/ 219666 h 2768858"/>
                  <a:gd name="connsiteX624" fmla="*/ 772530 w 1505553"/>
                  <a:gd name="connsiteY624" fmla="*/ 221123 h 2768858"/>
                  <a:gd name="connsiteX625" fmla="*/ 772530 w 1505553"/>
                  <a:gd name="connsiteY625" fmla="*/ 222524 h 2768858"/>
                  <a:gd name="connsiteX626" fmla="*/ 773987 w 1505553"/>
                  <a:gd name="connsiteY626" fmla="*/ 224709 h 2768858"/>
                  <a:gd name="connsiteX627" fmla="*/ 774660 w 1505553"/>
                  <a:gd name="connsiteY627" fmla="*/ 227567 h 2768858"/>
                  <a:gd name="connsiteX628" fmla="*/ 775388 w 1505553"/>
                  <a:gd name="connsiteY628" fmla="*/ 229697 h 2768858"/>
                  <a:gd name="connsiteX629" fmla="*/ 775388 w 1505553"/>
                  <a:gd name="connsiteY629" fmla="*/ 232611 h 2768858"/>
                  <a:gd name="connsiteX630" fmla="*/ 775388 w 1505553"/>
                  <a:gd name="connsiteY630" fmla="*/ 236197 h 2768858"/>
                  <a:gd name="connsiteX631" fmla="*/ 776117 w 1505553"/>
                  <a:gd name="connsiteY631" fmla="*/ 238327 h 2768858"/>
                  <a:gd name="connsiteX632" fmla="*/ 776117 w 1505553"/>
                  <a:gd name="connsiteY632" fmla="*/ 239784 h 2768858"/>
                  <a:gd name="connsiteX633" fmla="*/ 776117 w 1505553"/>
                  <a:gd name="connsiteY633" fmla="*/ 242641 h 2768858"/>
                  <a:gd name="connsiteX634" fmla="*/ 775388 w 1505553"/>
                  <a:gd name="connsiteY634" fmla="*/ 244098 h 2768858"/>
                  <a:gd name="connsiteX635" fmla="*/ 774660 w 1505553"/>
                  <a:gd name="connsiteY635" fmla="*/ 246956 h 2768858"/>
                  <a:gd name="connsiteX636" fmla="*/ 774660 w 1505553"/>
                  <a:gd name="connsiteY636" fmla="*/ 249814 h 2768858"/>
                  <a:gd name="connsiteX637" fmla="*/ 773259 w 1505553"/>
                  <a:gd name="connsiteY637" fmla="*/ 252672 h 2768858"/>
                  <a:gd name="connsiteX638" fmla="*/ 771802 w 1505553"/>
                  <a:gd name="connsiteY638" fmla="*/ 254129 h 2768858"/>
                  <a:gd name="connsiteX639" fmla="*/ 770401 w 1505553"/>
                  <a:gd name="connsiteY639" fmla="*/ 255586 h 2768858"/>
                  <a:gd name="connsiteX640" fmla="*/ 768944 w 1505553"/>
                  <a:gd name="connsiteY640" fmla="*/ 256987 h 2768858"/>
                  <a:gd name="connsiteX641" fmla="*/ 768944 w 1505553"/>
                  <a:gd name="connsiteY641" fmla="*/ 258444 h 2768858"/>
                  <a:gd name="connsiteX642" fmla="*/ 769672 w 1505553"/>
                  <a:gd name="connsiteY642" fmla="*/ 261302 h 2768858"/>
                  <a:gd name="connsiteX643" fmla="*/ 769672 w 1505553"/>
                  <a:gd name="connsiteY643" fmla="*/ 262030 h 2768858"/>
                  <a:gd name="connsiteX644" fmla="*/ 768944 w 1505553"/>
                  <a:gd name="connsiteY644" fmla="*/ 262759 h 2768858"/>
                  <a:gd name="connsiteX645" fmla="*/ 768944 w 1505553"/>
                  <a:gd name="connsiteY645" fmla="*/ 263431 h 2768858"/>
                  <a:gd name="connsiteX646" fmla="*/ 768215 w 1505553"/>
                  <a:gd name="connsiteY646" fmla="*/ 269932 h 2768858"/>
                  <a:gd name="connsiteX647" fmla="*/ 768215 w 1505553"/>
                  <a:gd name="connsiteY647" fmla="*/ 272061 h 2768858"/>
                  <a:gd name="connsiteX648" fmla="*/ 769672 w 1505553"/>
                  <a:gd name="connsiteY648" fmla="*/ 276376 h 2768858"/>
                  <a:gd name="connsiteX649" fmla="*/ 771073 w 1505553"/>
                  <a:gd name="connsiteY649" fmla="*/ 279234 h 2768858"/>
                  <a:gd name="connsiteX650" fmla="*/ 772530 w 1505553"/>
                  <a:gd name="connsiteY650" fmla="*/ 281419 h 2768858"/>
                  <a:gd name="connsiteX651" fmla="*/ 773987 w 1505553"/>
                  <a:gd name="connsiteY651" fmla="*/ 284277 h 2768858"/>
                  <a:gd name="connsiteX652" fmla="*/ 776117 w 1505553"/>
                  <a:gd name="connsiteY652" fmla="*/ 287135 h 2768858"/>
                  <a:gd name="connsiteX653" fmla="*/ 776845 w 1505553"/>
                  <a:gd name="connsiteY653" fmla="*/ 288592 h 2768858"/>
                  <a:gd name="connsiteX654" fmla="*/ 776845 w 1505553"/>
                  <a:gd name="connsiteY654" fmla="*/ 290049 h 2768858"/>
                  <a:gd name="connsiteX655" fmla="*/ 776845 w 1505553"/>
                  <a:gd name="connsiteY655" fmla="*/ 292178 h 2768858"/>
                  <a:gd name="connsiteX656" fmla="*/ 776845 w 1505553"/>
                  <a:gd name="connsiteY656" fmla="*/ 294308 h 2768858"/>
                  <a:gd name="connsiteX657" fmla="*/ 776845 w 1505553"/>
                  <a:gd name="connsiteY657" fmla="*/ 295765 h 2768858"/>
                  <a:gd name="connsiteX658" fmla="*/ 776845 w 1505553"/>
                  <a:gd name="connsiteY658" fmla="*/ 299351 h 2768858"/>
                  <a:gd name="connsiteX659" fmla="*/ 778974 w 1505553"/>
                  <a:gd name="connsiteY659" fmla="*/ 304395 h 2768858"/>
                  <a:gd name="connsiteX660" fmla="*/ 778974 w 1505553"/>
                  <a:gd name="connsiteY660" fmla="*/ 305795 h 2768858"/>
                  <a:gd name="connsiteX661" fmla="*/ 778974 w 1505553"/>
                  <a:gd name="connsiteY661" fmla="*/ 306524 h 2768858"/>
                  <a:gd name="connsiteX662" fmla="*/ 776845 w 1505553"/>
                  <a:gd name="connsiteY662" fmla="*/ 307252 h 2768858"/>
                  <a:gd name="connsiteX663" fmla="*/ 771073 w 1505553"/>
                  <a:gd name="connsiteY663" fmla="*/ 311567 h 2768858"/>
                  <a:gd name="connsiteX664" fmla="*/ 771073 w 1505553"/>
                  <a:gd name="connsiteY664" fmla="*/ 311567 h 2768858"/>
                  <a:gd name="connsiteX665" fmla="*/ 756728 w 1505553"/>
                  <a:gd name="connsiteY665" fmla="*/ 320870 h 2768858"/>
                  <a:gd name="connsiteX666" fmla="*/ 753141 w 1505553"/>
                  <a:gd name="connsiteY666" fmla="*/ 323783 h 2768858"/>
                  <a:gd name="connsiteX667" fmla="*/ 752413 w 1505553"/>
                  <a:gd name="connsiteY667" fmla="*/ 325184 h 2768858"/>
                  <a:gd name="connsiteX668" fmla="*/ 751012 w 1505553"/>
                  <a:gd name="connsiteY668" fmla="*/ 326641 h 2768858"/>
                  <a:gd name="connsiteX669" fmla="*/ 748098 w 1505553"/>
                  <a:gd name="connsiteY669" fmla="*/ 335271 h 2768858"/>
                  <a:gd name="connsiteX670" fmla="*/ 746697 w 1505553"/>
                  <a:gd name="connsiteY670" fmla="*/ 336672 h 2768858"/>
                  <a:gd name="connsiteX671" fmla="*/ 745968 w 1505553"/>
                  <a:gd name="connsiteY671" fmla="*/ 338129 h 2768858"/>
                  <a:gd name="connsiteX672" fmla="*/ 745240 w 1505553"/>
                  <a:gd name="connsiteY672" fmla="*/ 339530 h 2768858"/>
                  <a:gd name="connsiteX673" fmla="*/ 744512 w 1505553"/>
                  <a:gd name="connsiteY673" fmla="*/ 341715 h 2768858"/>
                  <a:gd name="connsiteX674" fmla="*/ 741654 w 1505553"/>
                  <a:gd name="connsiteY674" fmla="*/ 345302 h 2768858"/>
                  <a:gd name="connsiteX675" fmla="*/ 735209 w 1505553"/>
                  <a:gd name="connsiteY675" fmla="*/ 348888 h 2768858"/>
                  <a:gd name="connsiteX676" fmla="*/ 733752 w 1505553"/>
                  <a:gd name="connsiteY676" fmla="*/ 349617 h 2768858"/>
                  <a:gd name="connsiteX677" fmla="*/ 733024 w 1505553"/>
                  <a:gd name="connsiteY677" fmla="*/ 350345 h 2768858"/>
                  <a:gd name="connsiteX678" fmla="*/ 732351 w 1505553"/>
                  <a:gd name="connsiteY678" fmla="*/ 351018 h 2768858"/>
                  <a:gd name="connsiteX679" fmla="*/ 730894 w 1505553"/>
                  <a:gd name="connsiteY679" fmla="*/ 353203 h 2768858"/>
                  <a:gd name="connsiteX680" fmla="*/ 730894 w 1505553"/>
                  <a:gd name="connsiteY680" fmla="*/ 354604 h 2768858"/>
                  <a:gd name="connsiteX681" fmla="*/ 730166 w 1505553"/>
                  <a:gd name="connsiteY681" fmla="*/ 355332 h 2768858"/>
                  <a:gd name="connsiteX682" fmla="*/ 729437 w 1505553"/>
                  <a:gd name="connsiteY682" fmla="*/ 356789 h 2768858"/>
                  <a:gd name="connsiteX683" fmla="*/ 728765 w 1505553"/>
                  <a:gd name="connsiteY683" fmla="*/ 358190 h 2768858"/>
                  <a:gd name="connsiteX684" fmla="*/ 728037 w 1505553"/>
                  <a:gd name="connsiteY684" fmla="*/ 359647 h 2768858"/>
                  <a:gd name="connsiteX685" fmla="*/ 727308 w 1505553"/>
                  <a:gd name="connsiteY685" fmla="*/ 362505 h 2768858"/>
                  <a:gd name="connsiteX686" fmla="*/ 727308 w 1505553"/>
                  <a:gd name="connsiteY686" fmla="*/ 365419 h 2768858"/>
                  <a:gd name="connsiteX687" fmla="*/ 726580 w 1505553"/>
                  <a:gd name="connsiteY687" fmla="*/ 370406 h 2768858"/>
                  <a:gd name="connsiteX688" fmla="*/ 726580 w 1505553"/>
                  <a:gd name="connsiteY688" fmla="*/ 371863 h 2768858"/>
                  <a:gd name="connsiteX689" fmla="*/ 725123 w 1505553"/>
                  <a:gd name="connsiteY689" fmla="*/ 372592 h 2768858"/>
                  <a:gd name="connsiteX690" fmla="*/ 722993 w 1505553"/>
                  <a:gd name="connsiteY690" fmla="*/ 374721 h 2768858"/>
                  <a:gd name="connsiteX691" fmla="*/ 722265 w 1505553"/>
                  <a:gd name="connsiteY691" fmla="*/ 375450 h 2768858"/>
                  <a:gd name="connsiteX692" fmla="*/ 720864 w 1505553"/>
                  <a:gd name="connsiteY692" fmla="*/ 376178 h 2768858"/>
                  <a:gd name="connsiteX693" fmla="*/ 717950 w 1505553"/>
                  <a:gd name="connsiteY693" fmla="*/ 376907 h 2768858"/>
                  <a:gd name="connsiteX694" fmla="*/ 709376 w 1505553"/>
                  <a:gd name="connsiteY694" fmla="*/ 376907 h 2768858"/>
                  <a:gd name="connsiteX695" fmla="*/ 707191 w 1505553"/>
                  <a:gd name="connsiteY695" fmla="*/ 377579 h 2768858"/>
                  <a:gd name="connsiteX696" fmla="*/ 705061 w 1505553"/>
                  <a:gd name="connsiteY696" fmla="*/ 379765 h 2768858"/>
                  <a:gd name="connsiteX697" fmla="*/ 704333 w 1505553"/>
                  <a:gd name="connsiteY697" fmla="*/ 380493 h 2768858"/>
                  <a:gd name="connsiteX698" fmla="*/ 702876 w 1505553"/>
                  <a:gd name="connsiteY698" fmla="*/ 382623 h 2768858"/>
                  <a:gd name="connsiteX699" fmla="*/ 701475 w 1505553"/>
                  <a:gd name="connsiteY699" fmla="*/ 385480 h 2768858"/>
                  <a:gd name="connsiteX700" fmla="*/ 700018 w 1505553"/>
                  <a:gd name="connsiteY700" fmla="*/ 387666 h 2768858"/>
                  <a:gd name="connsiteX701" fmla="*/ 700018 w 1505553"/>
                  <a:gd name="connsiteY701" fmla="*/ 389067 h 2768858"/>
                  <a:gd name="connsiteX702" fmla="*/ 699289 w 1505553"/>
                  <a:gd name="connsiteY702" fmla="*/ 390524 h 2768858"/>
                  <a:gd name="connsiteX703" fmla="*/ 699289 w 1505553"/>
                  <a:gd name="connsiteY703" fmla="*/ 392653 h 2768858"/>
                  <a:gd name="connsiteX704" fmla="*/ 700018 w 1505553"/>
                  <a:gd name="connsiteY704" fmla="*/ 395567 h 2768858"/>
                  <a:gd name="connsiteX705" fmla="*/ 700018 w 1505553"/>
                  <a:gd name="connsiteY705" fmla="*/ 396968 h 2768858"/>
                  <a:gd name="connsiteX706" fmla="*/ 700018 w 1505553"/>
                  <a:gd name="connsiteY706" fmla="*/ 399154 h 2768858"/>
                  <a:gd name="connsiteX707" fmla="*/ 700018 w 1505553"/>
                  <a:gd name="connsiteY707" fmla="*/ 401283 h 2768858"/>
                  <a:gd name="connsiteX708" fmla="*/ 699289 w 1505553"/>
                  <a:gd name="connsiteY708" fmla="*/ 404141 h 2768858"/>
                  <a:gd name="connsiteX709" fmla="*/ 698561 w 1505553"/>
                  <a:gd name="connsiteY709" fmla="*/ 404869 h 2768858"/>
                  <a:gd name="connsiteX710" fmla="*/ 697888 w 1505553"/>
                  <a:gd name="connsiteY710" fmla="*/ 406326 h 2768858"/>
                  <a:gd name="connsiteX711" fmla="*/ 694302 w 1505553"/>
                  <a:gd name="connsiteY711" fmla="*/ 409184 h 2768858"/>
                  <a:gd name="connsiteX712" fmla="*/ 692845 w 1505553"/>
                  <a:gd name="connsiteY712" fmla="*/ 410641 h 2768858"/>
                  <a:gd name="connsiteX713" fmla="*/ 689987 w 1505553"/>
                  <a:gd name="connsiteY713" fmla="*/ 412771 h 2768858"/>
                  <a:gd name="connsiteX714" fmla="*/ 687073 w 1505553"/>
                  <a:gd name="connsiteY714" fmla="*/ 414228 h 2768858"/>
                  <a:gd name="connsiteX715" fmla="*/ 681357 w 1505553"/>
                  <a:gd name="connsiteY715" fmla="*/ 417086 h 2768858"/>
                  <a:gd name="connsiteX716" fmla="*/ 678500 w 1505553"/>
                  <a:gd name="connsiteY716" fmla="*/ 419943 h 2768858"/>
                  <a:gd name="connsiteX717" fmla="*/ 676314 w 1505553"/>
                  <a:gd name="connsiteY717" fmla="*/ 423530 h 2768858"/>
                  <a:gd name="connsiteX718" fmla="*/ 674185 w 1505553"/>
                  <a:gd name="connsiteY718" fmla="*/ 425715 h 2768858"/>
                  <a:gd name="connsiteX719" fmla="*/ 673456 w 1505553"/>
                  <a:gd name="connsiteY719" fmla="*/ 427116 h 2768858"/>
                  <a:gd name="connsiteX720" fmla="*/ 672728 w 1505553"/>
                  <a:gd name="connsiteY720" fmla="*/ 427116 h 2768858"/>
                  <a:gd name="connsiteX721" fmla="*/ 672728 w 1505553"/>
                  <a:gd name="connsiteY721" fmla="*/ 429302 h 2768858"/>
                  <a:gd name="connsiteX722" fmla="*/ 673456 w 1505553"/>
                  <a:gd name="connsiteY722" fmla="*/ 430030 h 2768858"/>
                  <a:gd name="connsiteX723" fmla="*/ 672728 w 1505553"/>
                  <a:gd name="connsiteY723" fmla="*/ 431431 h 2768858"/>
                  <a:gd name="connsiteX724" fmla="*/ 669870 w 1505553"/>
                  <a:gd name="connsiteY724" fmla="*/ 432159 h 2768858"/>
                  <a:gd name="connsiteX725" fmla="*/ 669870 w 1505553"/>
                  <a:gd name="connsiteY725" fmla="*/ 433617 h 2768858"/>
                  <a:gd name="connsiteX726" fmla="*/ 669870 w 1505553"/>
                  <a:gd name="connsiteY726" fmla="*/ 435017 h 2768858"/>
                  <a:gd name="connsiteX727" fmla="*/ 669141 w 1505553"/>
                  <a:gd name="connsiteY727" fmla="*/ 435746 h 2768858"/>
                  <a:gd name="connsiteX728" fmla="*/ 669141 w 1505553"/>
                  <a:gd name="connsiteY728" fmla="*/ 437203 h 2768858"/>
                  <a:gd name="connsiteX729" fmla="*/ 670598 w 1505553"/>
                  <a:gd name="connsiteY729" fmla="*/ 441518 h 2768858"/>
                  <a:gd name="connsiteX730" fmla="*/ 671327 w 1505553"/>
                  <a:gd name="connsiteY730" fmla="*/ 443647 h 2768858"/>
                  <a:gd name="connsiteX731" fmla="*/ 671327 w 1505553"/>
                  <a:gd name="connsiteY731" fmla="*/ 444376 h 2768858"/>
                  <a:gd name="connsiteX732" fmla="*/ 670598 w 1505553"/>
                  <a:gd name="connsiteY732" fmla="*/ 445777 h 2768858"/>
                  <a:gd name="connsiteX733" fmla="*/ 669141 w 1505553"/>
                  <a:gd name="connsiteY733" fmla="*/ 446505 h 2768858"/>
                  <a:gd name="connsiteX734" fmla="*/ 667012 w 1505553"/>
                  <a:gd name="connsiteY734" fmla="*/ 446505 h 2768858"/>
                  <a:gd name="connsiteX735" fmla="*/ 664098 w 1505553"/>
                  <a:gd name="connsiteY735" fmla="*/ 447234 h 2768858"/>
                  <a:gd name="connsiteX736" fmla="*/ 662697 w 1505553"/>
                  <a:gd name="connsiteY736" fmla="*/ 448691 h 2768858"/>
                  <a:gd name="connsiteX737" fmla="*/ 662697 w 1505553"/>
                  <a:gd name="connsiteY737" fmla="*/ 449363 h 2768858"/>
                  <a:gd name="connsiteX738" fmla="*/ 662697 w 1505553"/>
                  <a:gd name="connsiteY738" fmla="*/ 450820 h 2768858"/>
                  <a:gd name="connsiteX739" fmla="*/ 662697 w 1505553"/>
                  <a:gd name="connsiteY739" fmla="*/ 453005 h 2768858"/>
                  <a:gd name="connsiteX740" fmla="*/ 662697 w 1505553"/>
                  <a:gd name="connsiteY740" fmla="*/ 455863 h 2768858"/>
                  <a:gd name="connsiteX741" fmla="*/ 661969 w 1505553"/>
                  <a:gd name="connsiteY741" fmla="*/ 457264 h 2768858"/>
                  <a:gd name="connsiteX742" fmla="*/ 661240 w 1505553"/>
                  <a:gd name="connsiteY742" fmla="*/ 458721 h 2768858"/>
                  <a:gd name="connsiteX743" fmla="*/ 660512 w 1505553"/>
                  <a:gd name="connsiteY743" fmla="*/ 459450 h 2768858"/>
                  <a:gd name="connsiteX744" fmla="*/ 659839 w 1505553"/>
                  <a:gd name="connsiteY744" fmla="*/ 460851 h 2768858"/>
                  <a:gd name="connsiteX745" fmla="*/ 659111 w 1505553"/>
                  <a:gd name="connsiteY745" fmla="*/ 463765 h 2768858"/>
                  <a:gd name="connsiteX746" fmla="*/ 659111 w 1505553"/>
                  <a:gd name="connsiteY746" fmla="*/ 465166 h 2768858"/>
                  <a:gd name="connsiteX747" fmla="*/ 658382 w 1505553"/>
                  <a:gd name="connsiteY747" fmla="*/ 465894 h 2768858"/>
                  <a:gd name="connsiteX748" fmla="*/ 659111 w 1505553"/>
                  <a:gd name="connsiteY748" fmla="*/ 468079 h 2768858"/>
                  <a:gd name="connsiteX749" fmla="*/ 659839 w 1505553"/>
                  <a:gd name="connsiteY749" fmla="*/ 470209 h 2768858"/>
                  <a:gd name="connsiteX750" fmla="*/ 661969 w 1505553"/>
                  <a:gd name="connsiteY750" fmla="*/ 475252 h 2768858"/>
                  <a:gd name="connsiteX751" fmla="*/ 662697 w 1505553"/>
                  <a:gd name="connsiteY751" fmla="*/ 475925 h 2768858"/>
                  <a:gd name="connsiteX752" fmla="*/ 664098 w 1505553"/>
                  <a:gd name="connsiteY752" fmla="*/ 477382 h 2768858"/>
                  <a:gd name="connsiteX753" fmla="*/ 664826 w 1505553"/>
                  <a:gd name="connsiteY753" fmla="*/ 478110 h 2768858"/>
                  <a:gd name="connsiteX754" fmla="*/ 667012 w 1505553"/>
                  <a:gd name="connsiteY754" fmla="*/ 478839 h 2768858"/>
                  <a:gd name="connsiteX755" fmla="*/ 667684 w 1505553"/>
                  <a:gd name="connsiteY755" fmla="*/ 478839 h 2768858"/>
                  <a:gd name="connsiteX756" fmla="*/ 668413 w 1505553"/>
                  <a:gd name="connsiteY756" fmla="*/ 478839 h 2768858"/>
                  <a:gd name="connsiteX757" fmla="*/ 669141 w 1505553"/>
                  <a:gd name="connsiteY757" fmla="*/ 480240 h 2768858"/>
                  <a:gd name="connsiteX758" fmla="*/ 669870 w 1505553"/>
                  <a:gd name="connsiteY758" fmla="*/ 481697 h 2768858"/>
                  <a:gd name="connsiteX759" fmla="*/ 669870 w 1505553"/>
                  <a:gd name="connsiteY759" fmla="*/ 482425 h 2768858"/>
                  <a:gd name="connsiteX760" fmla="*/ 669141 w 1505553"/>
                  <a:gd name="connsiteY760" fmla="*/ 484554 h 2768858"/>
                  <a:gd name="connsiteX761" fmla="*/ 669141 w 1505553"/>
                  <a:gd name="connsiteY761" fmla="*/ 486011 h 2768858"/>
                  <a:gd name="connsiteX762" fmla="*/ 667684 w 1505553"/>
                  <a:gd name="connsiteY762" fmla="*/ 487412 h 2768858"/>
                  <a:gd name="connsiteX763" fmla="*/ 664826 w 1505553"/>
                  <a:gd name="connsiteY763" fmla="*/ 491055 h 2768858"/>
                  <a:gd name="connsiteX764" fmla="*/ 661240 w 1505553"/>
                  <a:gd name="connsiteY764" fmla="*/ 496042 h 2768858"/>
                  <a:gd name="connsiteX765" fmla="*/ 659111 w 1505553"/>
                  <a:gd name="connsiteY765" fmla="*/ 498900 h 2768858"/>
                  <a:gd name="connsiteX766" fmla="*/ 658382 w 1505553"/>
                  <a:gd name="connsiteY766" fmla="*/ 501085 h 2768858"/>
                  <a:gd name="connsiteX767" fmla="*/ 656197 w 1505553"/>
                  <a:gd name="connsiteY767" fmla="*/ 503215 h 2768858"/>
                  <a:gd name="connsiteX768" fmla="*/ 651209 w 1505553"/>
                  <a:gd name="connsiteY768" fmla="*/ 506801 h 2768858"/>
                  <a:gd name="connsiteX769" fmla="*/ 648352 w 1505553"/>
                  <a:gd name="connsiteY769" fmla="*/ 509715 h 2768858"/>
                  <a:gd name="connsiteX770" fmla="*/ 646166 w 1505553"/>
                  <a:gd name="connsiteY770" fmla="*/ 511845 h 2768858"/>
                  <a:gd name="connsiteX771" fmla="*/ 645438 w 1505553"/>
                  <a:gd name="connsiteY771" fmla="*/ 513302 h 2768858"/>
                  <a:gd name="connsiteX772" fmla="*/ 642580 w 1505553"/>
                  <a:gd name="connsiteY772" fmla="*/ 515431 h 2768858"/>
                  <a:gd name="connsiteX773" fmla="*/ 641123 w 1505553"/>
                  <a:gd name="connsiteY773" fmla="*/ 516160 h 2768858"/>
                  <a:gd name="connsiteX774" fmla="*/ 639722 w 1505553"/>
                  <a:gd name="connsiteY774" fmla="*/ 519017 h 2768858"/>
                  <a:gd name="connsiteX775" fmla="*/ 639722 w 1505553"/>
                  <a:gd name="connsiteY775" fmla="*/ 520474 h 2768858"/>
                  <a:gd name="connsiteX776" fmla="*/ 640450 w 1505553"/>
                  <a:gd name="connsiteY776" fmla="*/ 524789 h 2768858"/>
                  <a:gd name="connsiteX777" fmla="*/ 641123 w 1505553"/>
                  <a:gd name="connsiteY777" fmla="*/ 526190 h 2768858"/>
                  <a:gd name="connsiteX778" fmla="*/ 643308 w 1505553"/>
                  <a:gd name="connsiteY778" fmla="*/ 529048 h 2768858"/>
                  <a:gd name="connsiteX779" fmla="*/ 644037 w 1505553"/>
                  <a:gd name="connsiteY779" fmla="*/ 530505 h 2768858"/>
                  <a:gd name="connsiteX780" fmla="*/ 644709 w 1505553"/>
                  <a:gd name="connsiteY780" fmla="*/ 531234 h 2768858"/>
                  <a:gd name="connsiteX781" fmla="*/ 644709 w 1505553"/>
                  <a:gd name="connsiteY781" fmla="*/ 531962 h 2768858"/>
                  <a:gd name="connsiteX782" fmla="*/ 644709 w 1505553"/>
                  <a:gd name="connsiteY782" fmla="*/ 533363 h 2768858"/>
                  <a:gd name="connsiteX783" fmla="*/ 642580 w 1505553"/>
                  <a:gd name="connsiteY783" fmla="*/ 534091 h 2768858"/>
                  <a:gd name="connsiteX784" fmla="*/ 641851 w 1505553"/>
                  <a:gd name="connsiteY784" fmla="*/ 534091 h 2768858"/>
                  <a:gd name="connsiteX785" fmla="*/ 640450 w 1505553"/>
                  <a:gd name="connsiteY785" fmla="*/ 535548 h 2768858"/>
                  <a:gd name="connsiteX786" fmla="*/ 640450 w 1505553"/>
                  <a:gd name="connsiteY786" fmla="*/ 536949 h 2768858"/>
                  <a:gd name="connsiteX787" fmla="*/ 640450 w 1505553"/>
                  <a:gd name="connsiteY787" fmla="*/ 541264 h 2768858"/>
                  <a:gd name="connsiteX788" fmla="*/ 640450 w 1505553"/>
                  <a:gd name="connsiteY788" fmla="*/ 541993 h 2768858"/>
                  <a:gd name="connsiteX789" fmla="*/ 638993 w 1505553"/>
                  <a:gd name="connsiteY789" fmla="*/ 543450 h 2768858"/>
                  <a:gd name="connsiteX790" fmla="*/ 638993 w 1505553"/>
                  <a:gd name="connsiteY790" fmla="*/ 544851 h 2768858"/>
                  <a:gd name="connsiteX791" fmla="*/ 639722 w 1505553"/>
                  <a:gd name="connsiteY791" fmla="*/ 545579 h 2768858"/>
                  <a:gd name="connsiteX792" fmla="*/ 640450 w 1505553"/>
                  <a:gd name="connsiteY792" fmla="*/ 547036 h 2768858"/>
                  <a:gd name="connsiteX793" fmla="*/ 641851 w 1505553"/>
                  <a:gd name="connsiteY793" fmla="*/ 547764 h 2768858"/>
                  <a:gd name="connsiteX794" fmla="*/ 641123 w 1505553"/>
                  <a:gd name="connsiteY794" fmla="*/ 548437 h 2768858"/>
                  <a:gd name="connsiteX795" fmla="*/ 639722 w 1505553"/>
                  <a:gd name="connsiteY795" fmla="*/ 549165 h 2768858"/>
                  <a:gd name="connsiteX796" fmla="*/ 636864 w 1505553"/>
                  <a:gd name="connsiteY796" fmla="*/ 551351 h 2768858"/>
                  <a:gd name="connsiteX797" fmla="*/ 635407 w 1505553"/>
                  <a:gd name="connsiteY797" fmla="*/ 552023 h 2768858"/>
                  <a:gd name="connsiteX798" fmla="*/ 633950 w 1505553"/>
                  <a:gd name="connsiteY798" fmla="*/ 553480 h 2768858"/>
                  <a:gd name="connsiteX799" fmla="*/ 633950 w 1505553"/>
                  <a:gd name="connsiteY799" fmla="*/ 554209 h 2768858"/>
                  <a:gd name="connsiteX800" fmla="*/ 634678 w 1505553"/>
                  <a:gd name="connsiteY800" fmla="*/ 556338 h 2768858"/>
                  <a:gd name="connsiteX801" fmla="*/ 634678 w 1505553"/>
                  <a:gd name="connsiteY801" fmla="*/ 559252 h 2768858"/>
                  <a:gd name="connsiteX802" fmla="*/ 633950 w 1505553"/>
                  <a:gd name="connsiteY802" fmla="*/ 559925 h 2768858"/>
                  <a:gd name="connsiteX803" fmla="*/ 633221 w 1505553"/>
                  <a:gd name="connsiteY803" fmla="*/ 561382 h 2768858"/>
                  <a:gd name="connsiteX804" fmla="*/ 631092 w 1505553"/>
                  <a:gd name="connsiteY804" fmla="*/ 564239 h 2768858"/>
                  <a:gd name="connsiteX805" fmla="*/ 629635 w 1505553"/>
                  <a:gd name="connsiteY805" fmla="*/ 566425 h 2768858"/>
                  <a:gd name="connsiteX806" fmla="*/ 627506 w 1505553"/>
                  <a:gd name="connsiteY806" fmla="*/ 570684 h 2768858"/>
                  <a:gd name="connsiteX807" fmla="*/ 626777 w 1505553"/>
                  <a:gd name="connsiteY807" fmla="*/ 572141 h 2768858"/>
                  <a:gd name="connsiteX808" fmla="*/ 626049 w 1505553"/>
                  <a:gd name="connsiteY808" fmla="*/ 573598 h 2768858"/>
                  <a:gd name="connsiteX809" fmla="*/ 626777 w 1505553"/>
                  <a:gd name="connsiteY809" fmla="*/ 574999 h 2768858"/>
                  <a:gd name="connsiteX810" fmla="*/ 627506 w 1505553"/>
                  <a:gd name="connsiteY810" fmla="*/ 576456 h 2768858"/>
                  <a:gd name="connsiteX811" fmla="*/ 628963 w 1505553"/>
                  <a:gd name="connsiteY811" fmla="*/ 577913 h 2768858"/>
                  <a:gd name="connsiteX812" fmla="*/ 630364 w 1505553"/>
                  <a:gd name="connsiteY812" fmla="*/ 580042 h 2768858"/>
                  <a:gd name="connsiteX813" fmla="*/ 631092 w 1505553"/>
                  <a:gd name="connsiteY813" fmla="*/ 582171 h 2768858"/>
                  <a:gd name="connsiteX814" fmla="*/ 631821 w 1505553"/>
                  <a:gd name="connsiteY814" fmla="*/ 584357 h 2768858"/>
                  <a:gd name="connsiteX815" fmla="*/ 633221 w 1505553"/>
                  <a:gd name="connsiteY815" fmla="*/ 587943 h 2768858"/>
                  <a:gd name="connsiteX816" fmla="*/ 633950 w 1505553"/>
                  <a:gd name="connsiteY816" fmla="*/ 589400 h 2768858"/>
                  <a:gd name="connsiteX817" fmla="*/ 634678 w 1505553"/>
                  <a:gd name="connsiteY817" fmla="*/ 592258 h 2768858"/>
                  <a:gd name="connsiteX818" fmla="*/ 636135 w 1505553"/>
                  <a:gd name="connsiteY818" fmla="*/ 594388 h 2768858"/>
                  <a:gd name="connsiteX819" fmla="*/ 636135 w 1505553"/>
                  <a:gd name="connsiteY819" fmla="*/ 595845 h 2768858"/>
                  <a:gd name="connsiteX820" fmla="*/ 636135 w 1505553"/>
                  <a:gd name="connsiteY820" fmla="*/ 597245 h 2768858"/>
                  <a:gd name="connsiteX821" fmla="*/ 636135 w 1505553"/>
                  <a:gd name="connsiteY821" fmla="*/ 599431 h 2768858"/>
                  <a:gd name="connsiteX822" fmla="*/ 636864 w 1505553"/>
                  <a:gd name="connsiteY822" fmla="*/ 598702 h 2768858"/>
                  <a:gd name="connsiteX823" fmla="*/ 636864 w 1505553"/>
                  <a:gd name="connsiteY823" fmla="*/ 598702 h 2768858"/>
                  <a:gd name="connsiteX824" fmla="*/ 636135 w 1505553"/>
                  <a:gd name="connsiteY824" fmla="*/ 599431 h 2768858"/>
                  <a:gd name="connsiteX825" fmla="*/ 633221 w 1505553"/>
                  <a:gd name="connsiteY825" fmla="*/ 602289 h 2768858"/>
                  <a:gd name="connsiteX826" fmla="*/ 631821 w 1505553"/>
                  <a:gd name="connsiteY826" fmla="*/ 603017 h 2768858"/>
                  <a:gd name="connsiteX827" fmla="*/ 631092 w 1505553"/>
                  <a:gd name="connsiteY827" fmla="*/ 603017 h 2768858"/>
                  <a:gd name="connsiteX828" fmla="*/ 630364 w 1505553"/>
                  <a:gd name="connsiteY828" fmla="*/ 603017 h 2768858"/>
                  <a:gd name="connsiteX829" fmla="*/ 628234 w 1505553"/>
                  <a:gd name="connsiteY829" fmla="*/ 598702 h 2768858"/>
                  <a:gd name="connsiteX830" fmla="*/ 622462 w 1505553"/>
                  <a:gd name="connsiteY830" fmla="*/ 597974 h 2768858"/>
                  <a:gd name="connsiteX831" fmla="*/ 616746 w 1505553"/>
                  <a:gd name="connsiteY831" fmla="*/ 595845 h 2768858"/>
                  <a:gd name="connsiteX832" fmla="*/ 614561 w 1505553"/>
                  <a:gd name="connsiteY832" fmla="*/ 593659 h 2768858"/>
                  <a:gd name="connsiteX833" fmla="*/ 611703 w 1505553"/>
                  <a:gd name="connsiteY833" fmla="*/ 592258 h 2768858"/>
                  <a:gd name="connsiteX834" fmla="*/ 610246 w 1505553"/>
                  <a:gd name="connsiteY834" fmla="*/ 591530 h 2768858"/>
                  <a:gd name="connsiteX835" fmla="*/ 605987 w 1505553"/>
                  <a:gd name="connsiteY835" fmla="*/ 585758 h 2768858"/>
                  <a:gd name="connsiteX836" fmla="*/ 605987 w 1505553"/>
                  <a:gd name="connsiteY836" fmla="*/ 585085 h 2768858"/>
                  <a:gd name="connsiteX837" fmla="*/ 605987 w 1505553"/>
                  <a:gd name="connsiteY837" fmla="*/ 582171 h 2768858"/>
                  <a:gd name="connsiteX838" fmla="*/ 605259 w 1505553"/>
                  <a:gd name="connsiteY838" fmla="*/ 580771 h 2768858"/>
                  <a:gd name="connsiteX839" fmla="*/ 603073 w 1505553"/>
                  <a:gd name="connsiteY839" fmla="*/ 580042 h 2768858"/>
                  <a:gd name="connsiteX840" fmla="*/ 601672 w 1505553"/>
                  <a:gd name="connsiteY840" fmla="*/ 574999 h 2768858"/>
                  <a:gd name="connsiteX841" fmla="*/ 600944 w 1505553"/>
                  <a:gd name="connsiteY841" fmla="*/ 573598 h 2768858"/>
                  <a:gd name="connsiteX842" fmla="*/ 600216 w 1505553"/>
                  <a:gd name="connsiteY842" fmla="*/ 572869 h 2768858"/>
                  <a:gd name="connsiteX843" fmla="*/ 591586 w 1505553"/>
                  <a:gd name="connsiteY843" fmla="*/ 566425 h 2768858"/>
                  <a:gd name="connsiteX844" fmla="*/ 590185 w 1505553"/>
                  <a:gd name="connsiteY844" fmla="*/ 564968 h 2768858"/>
                  <a:gd name="connsiteX845" fmla="*/ 589456 w 1505553"/>
                  <a:gd name="connsiteY845" fmla="*/ 562839 h 2768858"/>
                  <a:gd name="connsiteX846" fmla="*/ 588728 w 1505553"/>
                  <a:gd name="connsiteY846" fmla="*/ 557795 h 2768858"/>
                  <a:gd name="connsiteX847" fmla="*/ 587999 w 1505553"/>
                  <a:gd name="connsiteY847" fmla="*/ 556338 h 2768858"/>
                  <a:gd name="connsiteX848" fmla="*/ 584413 w 1505553"/>
                  <a:gd name="connsiteY848" fmla="*/ 552752 h 2768858"/>
                  <a:gd name="connsiteX849" fmla="*/ 582284 w 1505553"/>
                  <a:gd name="connsiteY849" fmla="*/ 548437 h 2768858"/>
                  <a:gd name="connsiteX850" fmla="*/ 582284 w 1505553"/>
                  <a:gd name="connsiteY850" fmla="*/ 544851 h 2768858"/>
                  <a:gd name="connsiteX851" fmla="*/ 580098 w 1505553"/>
                  <a:gd name="connsiteY851" fmla="*/ 537678 h 2768858"/>
                  <a:gd name="connsiteX852" fmla="*/ 580827 w 1505553"/>
                  <a:gd name="connsiteY852" fmla="*/ 533363 h 2768858"/>
                  <a:gd name="connsiteX853" fmla="*/ 580098 w 1505553"/>
                  <a:gd name="connsiteY853" fmla="*/ 531962 h 2768858"/>
                  <a:gd name="connsiteX854" fmla="*/ 578697 w 1505553"/>
                  <a:gd name="connsiteY854" fmla="*/ 528376 h 2768858"/>
                  <a:gd name="connsiteX855" fmla="*/ 575839 w 1505553"/>
                  <a:gd name="connsiteY855" fmla="*/ 526190 h 2768858"/>
                  <a:gd name="connsiteX856" fmla="*/ 575839 w 1505553"/>
                  <a:gd name="connsiteY856" fmla="*/ 524789 h 2768858"/>
                  <a:gd name="connsiteX857" fmla="*/ 575839 w 1505553"/>
                  <a:gd name="connsiteY857" fmla="*/ 521875 h 2768858"/>
                  <a:gd name="connsiteX858" fmla="*/ 574382 w 1505553"/>
                  <a:gd name="connsiteY858" fmla="*/ 518289 h 2768858"/>
                  <a:gd name="connsiteX859" fmla="*/ 571524 w 1505553"/>
                  <a:gd name="connsiteY859" fmla="*/ 516160 h 2768858"/>
                  <a:gd name="connsiteX860" fmla="*/ 570796 w 1505553"/>
                  <a:gd name="connsiteY860" fmla="*/ 514702 h 2768858"/>
                  <a:gd name="connsiteX861" fmla="*/ 570067 w 1505553"/>
                  <a:gd name="connsiteY861" fmla="*/ 511845 h 2768858"/>
                  <a:gd name="connsiteX862" fmla="*/ 570067 w 1505553"/>
                  <a:gd name="connsiteY862" fmla="*/ 508987 h 2768858"/>
                  <a:gd name="connsiteX863" fmla="*/ 567938 w 1505553"/>
                  <a:gd name="connsiteY863" fmla="*/ 507530 h 2768858"/>
                  <a:gd name="connsiteX864" fmla="*/ 565753 w 1505553"/>
                  <a:gd name="connsiteY864" fmla="*/ 507530 h 2768858"/>
                  <a:gd name="connsiteX865" fmla="*/ 563623 w 1505553"/>
                  <a:gd name="connsiteY865" fmla="*/ 503215 h 2768858"/>
                  <a:gd name="connsiteX866" fmla="*/ 559308 w 1505553"/>
                  <a:gd name="connsiteY866" fmla="*/ 498228 h 2768858"/>
                  <a:gd name="connsiteX867" fmla="*/ 557123 w 1505553"/>
                  <a:gd name="connsiteY867" fmla="*/ 491055 h 2768858"/>
                  <a:gd name="connsiteX868" fmla="*/ 554993 w 1505553"/>
                  <a:gd name="connsiteY868" fmla="*/ 487412 h 2768858"/>
                  <a:gd name="connsiteX869" fmla="*/ 550678 w 1505553"/>
                  <a:gd name="connsiteY869" fmla="*/ 484554 h 2768858"/>
                  <a:gd name="connsiteX870" fmla="*/ 551407 w 1505553"/>
                  <a:gd name="connsiteY870" fmla="*/ 483153 h 2768858"/>
                  <a:gd name="connsiteX871" fmla="*/ 551407 w 1505553"/>
                  <a:gd name="connsiteY871" fmla="*/ 480968 h 2768858"/>
                  <a:gd name="connsiteX872" fmla="*/ 549222 w 1505553"/>
                  <a:gd name="connsiteY872" fmla="*/ 475252 h 2768858"/>
                  <a:gd name="connsiteX873" fmla="*/ 547092 w 1505553"/>
                  <a:gd name="connsiteY873" fmla="*/ 473795 h 2768858"/>
                  <a:gd name="connsiteX874" fmla="*/ 546364 w 1505553"/>
                  <a:gd name="connsiteY874" fmla="*/ 473795 h 2768858"/>
                  <a:gd name="connsiteX875" fmla="*/ 548549 w 1505553"/>
                  <a:gd name="connsiteY875" fmla="*/ 478839 h 2768858"/>
                  <a:gd name="connsiteX876" fmla="*/ 547821 w 1505553"/>
                  <a:gd name="connsiteY876" fmla="*/ 480240 h 2768858"/>
                  <a:gd name="connsiteX877" fmla="*/ 545635 w 1505553"/>
                  <a:gd name="connsiteY877" fmla="*/ 483153 h 2768858"/>
                  <a:gd name="connsiteX878" fmla="*/ 544234 w 1505553"/>
                  <a:gd name="connsiteY878" fmla="*/ 486740 h 2768858"/>
                  <a:gd name="connsiteX879" fmla="*/ 539919 w 1505553"/>
                  <a:gd name="connsiteY879" fmla="*/ 489598 h 2768858"/>
                  <a:gd name="connsiteX880" fmla="*/ 537061 w 1505553"/>
                  <a:gd name="connsiteY880" fmla="*/ 493184 h 2768858"/>
                  <a:gd name="connsiteX881" fmla="*/ 534876 w 1505553"/>
                  <a:gd name="connsiteY881" fmla="*/ 496042 h 2768858"/>
                  <a:gd name="connsiteX882" fmla="*/ 533475 w 1505553"/>
                  <a:gd name="connsiteY882" fmla="*/ 497499 h 2768858"/>
                  <a:gd name="connsiteX883" fmla="*/ 532747 w 1505553"/>
                  <a:gd name="connsiteY883" fmla="*/ 500357 h 2768858"/>
                  <a:gd name="connsiteX884" fmla="*/ 532018 w 1505553"/>
                  <a:gd name="connsiteY884" fmla="*/ 501085 h 2768858"/>
                  <a:gd name="connsiteX885" fmla="*/ 532018 w 1505553"/>
                  <a:gd name="connsiteY885" fmla="*/ 506129 h 2768858"/>
                  <a:gd name="connsiteX886" fmla="*/ 530561 w 1505553"/>
                  <a:gd name="connsiteY886" fmla="*/ 512573 h 2768858"/>
                  <a:gd name="connsiteX887" fmla="*/ 529833 w 1505553"/>
                  <a:gd name="connsiteY887" fmla="*/ 513302 h 2768858"/>
                  <a:gd name="connsiteX888" fmla="*/ 528432 w 1505553"/>
                  <a:gd name="connsiteY888" fmla="*/ 516160 h 2768858"/>
                  <a:gd name="connsiteX889" fmla="*/ 525574 w 1505553"/>
                  <a:gd name="connsiteY889" fmla="*/ 519017 h 2768858"/>
                  <a:gd name="connsiteX890" fmla="*/ 525574 w 1505553"/>
                  <a:gd name="connsiteY890" fmla="*/ 521875 h 2768858"/>
                  <a:gd name="connsiteX891" fmla="*/ 526975 w 1505553"/>
                  <a:gd name="connsiteY891" fmla="*/ 523332 h 2768858"/>
                  <a:gd name="connsiteX892" fmla="*/ 525574 w 1505553"/>
                  <a:gd name="connsiteY892" fmla="*/ 525462 h 2768858"/>
                  <a:gd name="connsiteX893" fmla="*/ 524117 w 1505553"/>
                  <a:gd name="connsiteY893" fmla="*/ 526919 h 2768858"/>
                  <a:gd name="connsiteX894" fmla="*/ 521987 w 1505553"/>
                  <a:gd name="connsiteY894" fmla="*/ 527647 h 2768858"/>
                  <a:gd name="connsiteX895" fmla="*/ 513358 w 1505553"/>
                  <a:gd name="connsiteY895" fmla="*/ 521203 h 2768858"/>
                  <a:gd name="connsiteX896" fmla="*/ 496827 w 1505553"/>
                  <a:gd name="connsiteY896" fmla="*/ 509715 h 2768858"/>
                  <a:gd name="connsiteX897" fmla="*/ 457320 w 1505553"/>
                  <a:gd name="connsiteY897" fmla="*/ 483153 h 2768858"/>
                  <a:gd name="connsiteX898" fmla="*/ 449475 w 1505553"/>
                  <a:gd name="connsiteY898" fmla="*/ 477382 h 2768858"/>
                  <a:gd name="connsiteX899" fmla="*/ 438660 w 1505553"/>
                  <a:gd name="connsiteY899" fmla="*/ 470209 h 2768858"/>
                  <a:gd name="connsiteX900" fmla="*/ 433673 w 1505553"/>
                  <a:gd name="connsiteY900" fmla="*/ 468752 h 2768858"/>
                  <a:gd name="connsiteX901" fmla="*/ 431487 w 1505553"/>
                  <a:gd name="connsiteY901" fmla="*/ 470209 h 2768858"/>
                  <a:gd name="connsiteX902" fmla="*/ 430086 w 1505553"/>
                  <a:gd name="connsiteY902" fmla="*/ 471666 h 2768858"/>
                  <a:gd name="connsiteX903" fmla="*/ 428629 w 1505553"/>
                  <a:gd name="connsiteY903" fmla="*/ 473067 h 2768858"/>
                  <a:gd name="connsiteX904" fmla="*/ 427172 w 1505553"/>
                  <a:gd name="connsiteY904" fmla="*/ 475252 h 2768858"/>
                  <a:gd name="connsiteX905" fmla="*/ 425043 w 1505553"/>
                  <a:gd name="connsiteY905" fmla="*/ 477382 h 2768858"/>
                  <a:gd name="connsiteX906" fmla="*/ 423586 w 1505553"/>
                  <a:gd name="connsiteY906" fmla="*/ 480240 h 2768858"/>
                  <a:gd name="connsiteX907" fmla="*/ 422857 w 1505553"/>
                  <a:gd name="connsiteY907" fmla="*/ 483153 h 2768858"/>
                  <a:gd name="connsiteX908" fmla="*/ 422857 w 1505553"/>
                  <a:gd name="connsiteY908" fmla="*/ 486740 h 2768858"/>
                  <a:gd name="connsiteX909" fmla="*/ 422185 w 1505553"/>
                  <a:gd name="connsiteY909" fmla="*/ 488869 h 2768858"/>
                  <a:gd name="connsiteX910" fmla="*/ 421456 w 1505553"/>
                  <a:gd name="connsiteY910" fmla="*/ 490326 h 2768858"/>
                  <a:gd name="connsiteX911" fmla="*/ 421456 w 1505553"/>
                  <a:gd name="connsiteY911" fmla="*/ 491055 h 2768858"/>
                  <a:gd name="connsiteX912" fmla="*/ 419271 w 1505553"/>
                  <a:gd name="connsiteY912" fmla="*/ 493184 h 2768858"/>
                  <a:gd name="connsiteX913" fmla="*/ 417142 w 1505553"/>
                  <a:gd name="connsiteY913" fmla="*/ 494641 h 2768858"/>
                  <a:gd name="connsiteX914" fmla="*/ 415012 w 1505553"/>
                  <a:gd name="connsiteY914" fmla="*/ 495314 h 2768858"/>
                  <a:gd name="connsiteX915" fmla="*/ 413555 w 1505553"/>
                  <a:gd name="connsiteY915" fmla="*/ 496771 h 2768858"/>
                  <a:gd name="connsiteX916" fmla="*/ 409969 w 1505553"/>
                  <a:gd name="connsiteY916" fmla="*/ 501085 h 2768858"/>
                  <a:gd name="connsiteX917" fmla="*/ 408512 w 1505553"/>
                  <a:gd name="connsiteY917" fmla="*/ 504672 h 2768858"/>
                  <a:gd name="connsiteX918" fmla="*/ 402796 w 1505553"/>
                  <a:gd name="connsiteY918" fmla="*/ 504672 h 2768858"/>
                  <a:gd name="connsiteX919" fmla="*/ 400611 w 1505553"/>
                  <a:gd name="connsiteY919" fmla="*/ 505400 h 2768858"/>
                  <a:gd name="connsiteX920" fmla="*/ 396296 w 1505553"/>
                  <a:gd name="connsiteY920" fmla="*/ 505400 h 2768858"/>
                  <a:gd name="connsiteX921" fmla="*/ 391308 w 1505553"/>
                  <a:gd name="connsiteY921" fmla="*/ 508258 h 2768858"/>
                  <a:gd name="connsiteX922" fmla="*/ 382679 w 1505553"/>
                  <a:gd name="connsiteY922" fmla="*/ 509715 h 2768858"/>
                  <a:gd name="connsiteX923" fmla="*/ 381222 w 1505553"/>
                  <a:gd name="connsiteY923" fmla="*/ 511116 h 2768858"/>
                  <a:gd name="connsiteX924" fmla="*/ 378364 w 1505553"/>
                  <a:gd name="connsiteY924" fmla="*/ 511845 h 2768858"/>
                  <a:gd name="connsiteX925" fmla="*/ 376234 w 1505553"/>
                  <a:gd name="connsiteY925" fmla="*/ 511116 h 2768858"/>
                  <a:gd name="connsiteX926" fmla="*/ 374777 w 1505553"/>
                  <a:gd name="connsiteY926" fmla="*/ 511845 h 2768858"/>
                  <a:gd name="connsiteX927" fmla="*/ 373320 w 1505553"/>
                  <a:gd name="connsiteY927" fmla="*/ 511845 h 2768858"/>
                  <a:gd name="connsiteX928" fmla="*/ 370463 w 1505553"/>
                  <a:gd name="connsiteY928" fmla="*/ 509715 h 2768858"/>
                  <a:gd name="connsiteX929" fmla="*/ 369062 w 1505553"/>
                  <a:gd name="connsiteY929" fmla="*/ 511845 h 2768858"/>
                  <a:gd name="connsiteX930" fmla="*/ 368333 w 1505553"/>
                  <a:gd name="connsiteY930" fmla="*/ 511845 h 2768858"/>
                  <a:gd name="connsiteX931" fmla="*/ 367605 w 1505553"/>
                  <a:gd name="connsiteY931" fmla="*/ 511845 h 2768858"/>
                  <a:gd name="connsiteX932" fmla="*/ 364747 w 1505553"/>
                  <a:gd name="connsiteY932" fmla="*/ 511116 h 2768858"/>
                  <a:gd name="connsiteX933" fmla="*/ 363290 w 1505553"/>
                  <a:gd name="connsiteY933" fmla="*/ 510388 h 2768858"/>
                  <a:gd name="connsiteX934" fmla="*/ 361160 w 1505553"/>
                  <a:gd name="connsiteY934" fmla="*/ 511845 h 2768858"/>
                  <a:gd name="connsiteX935" fmla="*/ 359703 w 1505553"/>
                  <a:gd name="connsiteY935" fmla="*/ 511845 h 2768858"/>
                  <a:gd name="connsiteX936" fmla="*/ 357574 w 1505553"/>
                  <a:gd name="connsiteY936" fmla="*/ 512573 h 2768858"/>
                  <a:gd name="connsiteX937" fmla="*/ 355389 w 1505553"/>
                  <a:gd name="connsiteY937" fmla="*/ 513302 h 2768858"/>
                  <a:gd name="connsiteX938" fmla="*/ 352531 w 1505553"/>
                  <a:gd name="connsiteY938" fmla="*/ 514702 h 2768858"/>
                  <a:gd name="connsiteX939" fmla="*/ 347487 w 1505553"/>
                  <a:gd name="connsiteY939" fmla="*/ 517560 h 2768858"/>
                  <a:gd name="connsiteX940" fmla="*/ 344629 w 1505553"/>
                  <a:gd name="connsiteY940" fmla="*/ 516160 h 2768858"/>
                  <a:gd name="connsiteX941" fmla="*/ 342444 w 1505553"/>
                  <a:gd name="connsiteY941" fmla="*/ 516888 h 2768858"/>
                  <a:gd name="connsiteX942" fmla="*/ 340315 w 1505553"/>
                  <a:gd name="connsiteY942" fmla="*/ 515431 h 2768858"/>
                  <a:gd name="connsiteX943" fmla="*/ 336000 w 1505553"/>
                  <a:gd name="connsiteY943" fmla="*/ 516160 h 2768858"/>
                  <a:gd name="connsiteX944" fmla="*/ 332413 w 1505553"/>
                  <a:gd name="connsiteY944" fmla="*/ 515431 h 2768858"/>
                  <a:gd name="connsiteX945" fmla="*/ 330284 w 1505553"/>
                  <a:gd name="connsiteY945" fmla="*/ 516160 h 2768858"/>
                  <a:gd name="connsiteX946" fmla="*/ 327370 w 1505553"/>
                  <a:gd name="connsiteY946" fmla="*/ 515431 h 2768858"/>
                  <a:gd name="connsiteX947" fmla="*/ 323783 w 1505553"/>
                  <a:gd name="connsiteY947" fmla="*/ 515431 h 2768858"/>
                  <a:gd name="connsiteX948" fmla="*/ 322383 w 1505553"/>
                  <a:gd name="connsiteY948" fmla="*/ 515431 h 2768858"/>
                  <a:gd name="connsiteX949" fmla="*/ 320926 w 1505553"/>
                  <a:gd name="connsiteY949" fmla="*/ 514702 h 2768858"/>
                  <a:gd name="connsiteX950" fmla="*/ 318068 w 1505553"/>
                  <a:gd name="connsiteY950" fmla="*/ 513974 h 2768858"/>
                  <a:gd name="connsiteX951" fmla="*/ 317339 w 1505553"/>
                  <a:gd name="connsiteY951" fmla="*/ 513974 h 2768858"/>
                  <a:gd name="connsiteX952" fmla="*/ 315882 w 1505553"/>
                  <a:gd name="connsiteY952" fmla="*/ 514702 h 2768858"/>
                  <a:gd name="connsiteX953" fmla="*/ 234796 w 1505553"/>
                  <a:gd name="connsiteY953" fmla="*/ 505400 h 2768858"/>
                  <a:gd name="connsiteX954" fmla="*/ 213222 w 1505553"/>
                  <a:gd name="connsiteY954" fmla="*/ 503215 h 2768858"/>
                  <a:gd name="connsiteX955" fmla="*/ 210364 w 1505553"/>
                  <a:gd name="connsiteY955" fmla="*/ 506129 h 2768858"/>
                  <a:gd name="connsiteX956" fmla="*/ 208235 w 1505553"/>
                  <a:gd name="connsiteY956" fmla="*/ 506801 h 2768858"/>
                  <a:gd name="connsiteX957" fmla="*/ 202463 w 1505553"/>
                  <a:gd name="connsiteY957" fmla="*/ 508987 h 2768858"/>
                  <a:gd name="connsiteX958" fmla="*/ 198148 w 1505553"/>
                  <a:gd name="connsiteY958" fmla="*/ 511116 h 2768858"/>
                  <a:gd name="connsiteX959" fmla="*/ 193833 w 1505553"/>
                  <a:gd name="connsiteY959" fmla="*/ 512573 h 2768858"/>
                  <a:gd name="connsiteX960" fmla="*/ 179487 w 1505553"/>
                  <a:gd name="connsiteY960" fmla="*/ 519746 h 2768858"/>
                  <a:gd name="connsiteX961" fmla="*/ 168728 w 1505553"/>
                  <a:gd name="connsiteY961" fmla="*/ 520474 h 2768858"/>
                  <a:gd name="connsiteX962" fmla="*/ 165870 w 1505553"/>
                  <a:gd name="connsiteY962" fmla="*/ 520474 h 2768858"/>
                  <a:gd name="connsiteX963" fmla="*/ 161556 w 1505553"/>
                  <a:gd name="connsiteY963" fmla="*/ 520474 h 2768858"/>
                  <a:gd name="connsiteX964" fmla="*/ 152926 w 1505553"/>
                  <a:gd name="connsiteY964" fmla="*/ 522604 h 2768858"/>
                  <a:gd name="connsiteX965" fmla="*/ 150796 w 1505553"/>
                  <a:gd name="connsiteY965" fmla="*/ 521875 h 2768858"/>
                  <a:gd name="connsiteX966" fmla="*/ 149339 w 1505553"/>
                  <a:gd name="connsiteY966" fmla="*/ 523332 h 2768858"/>
                  <a:gd name="connsiteX967" fmla="*/ 147882 w 1505553"/>
                  <a:gd name="connsiteY967" fmla="*/ 522604 h 2768858"/>
                  <a:gd name="connsiteX968" fmla="*/ 143568 w 1505553"/>
                  <a:gd name="connsiteY968" fmla="*/ 523332 h 2768858"/>
                  <a:gd name="connsiteX969" fmla="*/ 139309 w 1505553"/>
                  <a:gd name="connsiteY969" fmla="*/ 524789 h 2768858"/>
                  <a:gd name="connsiteX970" fmla="*/ 136395 w 1505553"/>
                  <a:gd name="connsiteY970" fmla="*/ 525462 h 2768858"/>
                  <a:gd name="connsiteX971" fmla="*/ 127093 w 1505553"/>
                  <a:gd name="connsiteY971" fmla="*/ 524061 h 2768858"/>
                  <a:gd name="connsiteX972" fmla="*/ 124907 w 1505553"/>
                  <a:gd name="connsiteY972" fmla="*/ 524789 h 2768858"/>
                  <a:gd name="connsiteX973" fmla="*/ 123506 w 1505553"/>
                  <a:gd name="connsiteY973" fmla="*/ 525462 h 2768858"/>
                  <a:gd name="connsiteX974" fmla="*/ 122049 w 1505553"/>
                  <a:gd name="connsiteY974" fmla="*/ 528376 h 2768858"/>
                  <a:gd name="connsiteX975" fmla="*/ 119191 w 1505553"/>
                  <a:gd name="connsiteY975" fmla="*/ 529048 h 2768858"/>
                  <a:gd name="connsiteX976" fmla="*/ 115605 w 1505553"/>
                  <a:gd name="connsiteY976" fmla="*/ 526190 h 2768858"/>
                  <a:gd name="connsiteX977" fmla="*/ 111290 w 1505553"/>
                  <a:gd name="connsiteY977" fmla="*/ 524789 h 2768858"/>
                  <a:gd name="connsiteX978" fmla="*/ 103389 w 1505553"/>
                  <a:gd name="connsiteY978" fmla="*/ 517560 h 2768858"/>
                  <a:gd name="connsiteX979" fmla="*/ 99802 w 1505553"/>
                  <a:gd name="connsiteY979" fmla="*/ 516160 h 2768858"/>
                  <a:gd name="connsiteX980" fmla="*/ 94031 w 1505553"/>
                  <a:gd name="connsiteY980" fmla="*/ 515431 h 2768858"/>
                  <a:gd name="connsiteX981" fmla="*/ 91901 w 1505553"/>
                  <a:gd name="connsiteY981" fmla="*/ 515431 h 2768858"/>
                  <a:gd name="connsiteX982" fmla="*/ 88315 w 1505553"/>
                  <a:gd name="connsiteY982" fmla="*/ 513302 h 2768858"/>
                  <a:gd name="connsiteX983" fmla="*/ 84000 w 1505553"/>
                  <a:gd name="connsiteY983" fmla="*/ 512573 h 2768858"/>
                  <a:gd name="connsiteX984" fmla="*/ 79685 w 1505553"/>
                  <a:gd name="connsiteY984" fmla="*/ 513302 h 2768858"/>
                  <a:gd name="connsiteX985" fmla="*/ 69654 w 1505553"/>
                  <a:gd name="connsiteY985" fmla="*/ 513974 h 2768858"/>
                  <a:gd name="connsiteX986" fmla="*/ 68926 w 1505553"/>
                  <a:gd name="connsiteY986" fmla="*/ 516160 h 2768858"/>
                  <a:gd name="connsiteX987" fmla="*/ 66068 w 1505553"/>
                  <a:gd name="connsiteY987" fmla="*/ 522604 h 2768858"/>
                  <a:gd name="connsiteX988" fmla="*/ 63154 w 1505553"/>
                  <a:gd name="connsiteY988" fmla="*/ 526919 h 2768858"/>
                  <a:gd name="connsiteX989" fmla="*/ 59568 w 1505553"/>
                  <a:gd name="connsiteY989" fmla="*/ 531234 h 2768858"/>
                  <a:gd name="connsiteX990" fmla="*/ 58167 w 1505553"/>
                  <a:gd name="connsiteY990" fmla="*/ 534091 h 2768858"/>
                  <a:gd name="connsiteX991" fmla="*/ 58167 w 1505553"/>
                  <a:gd name="connsiteY991" fmla="*/ 536277 h 2768858"/>
                  <a:gd name="connsiteX992" fmla="*/ 58895 w 1505553"/>
                  <a:gd name="connsiteY992" fmla="*/ 544122 h 2768858"/>
                  <a:gd name="connsiteX993" fmla="*/ 58895 w 1505553"/>
                  <a:gd name="connsiteY993" fmla="*/ 544851 h 2768858"/>
                  <a:gd name="connsiteX994" fmla="*/ 58167 w 1505553"/>
                  <a:gd name="connsiteY994" fmla="*/ 552023 h 2768858"/>
                  <a:gd name="connsiteX995" fmla="*/ 56710 w 1505553"/>
                  <a:gd name="connsiteY995" fmla="*/ 559925 h 2768858"/>
                  <a:gd name="connsiteX996" fmla="*/ 53852 w 1505553"/>
                  <a:gd name="connsiteY996" fmla="*/ 564239 h 2768858"/>
                  <a:gd name="connsiteX997" fmla="*/ 51666 w 1505553"/>
                  <a:gd name="connsiteY997" fmla="*/ 565696 h 2768858"/>
                  <a:gd name="connsiteX998" fmla="*/ 49537 w 1505553"/>
                  <a:gd name="connsiteY998" fmla="*/ 568554 h 2768858"/>
                  <a:gd name="connsiteX999" fmla="*/ 45951 w 1505553"/>
                  <a:gd name="connsiteY999" fmla="*/ 570684 h 2768858"/>
                  <a:gd name="connsiteX1000" fmla="*/ 44494 w 1505553"/>
                  <a:gd name="connsiteY1000" fmla="*/ 572141 h 2768858"/>
                  <a:gd name="connsiteX1001" fmla="*/ 42364 w 1505553"/>
                  <a:gd name="connsiteY1001" fmla="*/ 580771 h 2768858"/>
                  <a:gd name="connsiteX1002" fmla="*/ 41636 w 1505553"/>
                  <a:gd name="connsiteY1002" fmla="*/ 585085 h 2768858"/>
                  <a:gd name="connsiteX1003" fmla="*/ 40907 w 1505553"/>
                  <a:gd name="connsiteY1003" fmla="*/ 586486 h 2768858"/>
                  <a:gd name="connsiteX1004" fmla="*/ 40907 w 1505553"/>
                  <a:gd name="connsiteY1004" fmla="*/ 589400 h 2768858"/>
                  <a:gd name="connsiteX1005" fmla="*/ 40179 w 1505553"/>
                  <a:gd name="connsiteY1005" fmla="*/ 590801 h 2768858"/>
                  <a:gd name="connsiteX1006" fmla="*/ 40179 w 1505553"/>
                  <a:gd name="connsiteY1006" fmla="*/ 591530 h 2768858"/>
                  <a:gd name="connsiteX1007" fmla="*/ 36592 w 1505553"/>
                  <a:gd name="connsiteY1007" fmla="*/ 592987 h 2768858"/>
                  <a:gd name="connsiteX1008" fmla="*/ 34463 w 1505553"/>
                  <a:gd name="connsiteY1008" fmla="*/ 595116 h 2768858"/>
                  <a:gd name="connsiteX1009" fmla="*/ 33734 w 1505553"/>
                  <a:gd name="connsiteY1009" fmla="*/ 596573 h 2768858"/>
                  <a:gd name="connsiteX1010" fmla="*/ 33734 w 1505553"/>
                  <a:gd name="connsiteY1010" fmla="*/ 597974 h 2768858"/>
                  <a:gd name="connsiteX1011" fmla="*/ 33006 w 1505553"/>
                  <a:gd name="connsiteY1011" fmla="*/ 600888 h 2768858"/>
                  <a:gd name="connsiteX1012" fmla="*/ 27290 w 1505553"/>
                  <a:gd name="connsiteY1012" fmla="*/ 609462 h 2768858"/>
                  <a:gd name="connsiteX1013" fmla="*/ 22975 w 1505553"/>
                  <a:gd name="connsiteY1013" fmla="*/ 610919 h 2768858"/>
                  <a:gd name="connsiteX1014" fmla="*/ 17932 w 1505553"/>
                  <a:gd name="connsiteY1014" fmla="*/ 610919 h 2768858"/>
                  <a:gd name="connsiteX1015" fmla="*/ 14346 w 1505553"/>
                  <a:gd name="connsiteY1015" fmla="*/ 612375 h 2768858"/>
                  <a:gd name="connsiteX1016" fmla="*/ 11488 w 1505553"/>
                  <a:gd name="connsiteY1016" fmla="*/ 611647 h 2768858"/>
                  <a:gd name="connsiteX1017" fmla="*/ 8630 w 1505553"/>
                  <a:gd name="connsiteY1017" fmla="*/ 610919 h 2768858"/>
                  <a:gd name="connsiteX1018" fmla="*/ 7901 w 1505553"/>
                  <a:gd name="connsiteY1018" fmla="*/ 611647 h 2768858"/>
                  <a:gd name="connsiteX1019" fmla="*/ 7173 w 1505553"/>
                  <a:gd name="connsiteY1019" fmla="*/ 612375 h 2768858"/>
                  <a:gd name="connsiteX1020" fmla="*/ 7173 w 1505553"/>
                  <a:gd name="connsiteY1020" fmla="*/ 613776 h 2768858"/>
                  <a:gd name="connsiteX1021" fmla="*/ 8630 w 1505553"/>
                  <a:gd name="connsiteY1021" fmla="*/ 614505 h 2768858"/>
                  <a:gd name="connsiteX1022" fmla="*/ 10031 w 1505553"/>
                  <a:gd name="connsiteY1022" fmla="*/ 615233 h 2768858"/>
                  <a:gd name="connsiteX1023" fmla="*/ 10031 w 1505553"/>
                  <a:gd name="connsiteY1023" fmla="*/ 615233 h 2768858"/>
                  <a:gd name="connsiteX1024" fmla="*/ 12216 w 1505553"/>
                  <a:gd name="connsiteY1024" fmla="*/ 616634 h 2768858"/>
                  <a:gd name="connsiteX1025" fmla="*/ 14346 w 1505553"/>
                  <a:gd name="connsiteY1025" fmla="*/ 618091 h 2768858"/>
                  <a:gd name="connsiteX1026" fmla="*/ 22975 w 1505553"/>
                  <a:gd name="connsiteY1026" fmla="*/ 618091 h 2768858"/>
                  <a:gd name="connsiteX1027" fmla="*/ 27290 w 1505553"/>
                  <a:gd name="connsiteY1027" fmla="*/ 619548 h 2768858"/>
                  <a:gd name="connsiteX1028" fmla="*/ 28019 w 1505553"/>
                  <a:gd name="connsiteY1028" fmla="*/ 620949 h 2768858"/>
                  <a:gd name="connsiteX1029" fmla="*/ 28019 w 1505553"/>
                  <a:gd name="connsiteY1029" fmla="*/ 622406 h 2768858"/>
                  <a:gd name="connsiteX1030" fmla="*/ 27290 w 1505553"/>
                  <a:gd name="connsiteY1030" fmla="*/ 625264 h 2768858"/>
                  <a:gd name="connsiteX1031" fmla="*/ 25833 w 1505553"/>
                  <a:gd name="connsiteY1031" fmla="*/ 631036 h 2768858"/>
                  <a:gd name="connsiteX1032" fmla="*/ 22247 w 1505553"/>
                  <a:gd name="connsiteY1032" fmla="*/ 638209 h 2768858"/>
                  <a:gd name="connsiteX1033" fmla="*/ 18660 w 1505553"/>
                  <a:gd name="connsiteY1033" fmla="*/ 644653 h 2768858"/>
                  <a:gd name="connsiteX1034" fmla="*/ 15803 w 1505553"/>
                  <a:gd name="connsiteY1034" fmla="*/ 648968 h 2768858"/>
                  <a:gd name="connsiteX1035" fmla="*/ 15803 w 1505553"/>
                  <a:gd name="connsiteY1035" fmla="*/ 650369 h 2768858"/>
                  <a:gd name="connsiteX1036" fmla="*/ 18660 w 1505553"/>
                  <a:gd name="connsiteY1036" fmla="*/ 657598 h 2768858"/>
                  <a:gd name="connsiteX1037" fmla="*/ 20117 w 1505553"/>
                  <a:gd name="connsiteY1037" fmla="*/ 660456 h 2768858"/>
                  <a:gd name="connsiteX1038" fmla="*/ 23704 w 1505553"/>
                  <a:gd name="connsiteY1038" fmla="*/ 661184 h 2768858"/>
                  <a:gd name="connsiteX1039" fmla="*/ 25833 w 1505553"/>
                  <a:gd name="connsiteY1039" fmla="*/ 663313 h 2768858"/>
                  <a:gd name="connsiteX1040" fmla="*/ 31605 w 1505553"/>
                  <a:gd name="connsiteY1040" fmla="*/ 668357 h 2768858"/>
                  <a:gd name="connsiteX1041" fmla="*/ 40907 w 1505553"/>
                  <a:gd name="connsiteY1041" fmla="*/ 673344 h 2768858"/>
                  <a:gd name="connsiteX1042" fmla="*/ 45951 w 1505553"/>
                  <a:gd name="connsiteY1042" fmla="*/ 677659 h 2768858"/>
                  <a:gd name="connsiteX1043" fmla="*/ 48808 w 1505553"/>
                  <a:gd name="connsiteY1043" fmla="*/ 683431 h 2768858"/>
                  <a:gd name="connsiteX1044" fmla="*/ 53123 w 1505553"/>
                  <a:gd name="connsiteY1044" fmla="*/ 687746 h 2768858"/>
                  <a:gd name="connsiteX1045" fmla="*/ 57438 w 1505553"/>
                  <a:gd name="connsiteY1045" fmla="*/ 694918 h 2768858"/>
                  <a:gd name="connsiteX1046" fmla="*/ 61025 w 1505553"/>
                  <a:gd name="connsiteY1046" fmla="*/ 697048 h 2768858"/>
                  <a:gd name="connsiteX1047" fmla="*/ 62482 w 1505553"/>
                  <a:gd name="connsiteY1047" fmla="*/ 699906 h 2768858"/>
                  <a:gd name="connsiteX1048" fmla="*/ 68197 w 1505553"/>
                  <a:gd name="connsiteY1048" fmla="*/ 703492 h 2768858"/>
                  <a:gd name="connsiteX1049" fmla="*/ 71055 w 1505553"/>
                  <a:gd name="connsiteY1049" fmla="*/ 702820 h 2768858"/>
                  <a:gd name="connsiteX1050" fmla="*/ 72512 w 1505553"/>
                  <a:gd name="connsiteY1050" fmla="*/ 703492 h 2768858"/>
                  <a:gd name="connsiteX1051" fmla="*/ 73969 w 1505553"/>
                  <a:gd name="connsiteY1051" fmla="*/ 704949 h 2768858"/>
                  <a:gd name="connsiteX1052" fmla="*/ 73241 w 1505553"/>
                  <a:gd name="connsiteY1052" fmla="*/ 706406 h 2768858"/>
                  <a:gd name="connsiteX1053" fmla="*/ 72512 w 1505553"/>
                  <a:gd name="connsiteY1053" fmla="*/ 708535 h 2768858"/>
                  <a:gd name="connsiteX1054" fmla="*/ 66796 w 1505553"/>
                  <a:gd name="connsiteY1054" fmla="*/ 710721 h 2768858"/>
                  <a:gd name="connsiteX1055" fmla="*/ 66068 w 1505553"/>
                  <a:gd name="connsiteY1055" fmla="*/ 711393 h 2768858"/>
                  <a:gd name="connsiteX1056" fmla="*/ 61753 w 1505553"/>
                  <a:gd name="connsiteY1056" fmla="*/ 716437 h 2768858"/>
                  <a:gd name="connsiteX1057" fmla="*/ 60296 w 1505553"/>
                  <a:gd name="connsiteY1057" fmla="*/ 721480 h 2768858"/>
                  <a:gd name="connsiteX1058" fmla="*/ 57438 w 1505553"/>
                  <a:gd name="connsiteY1058" fmla="*/ 723610 h 2768858"/>
                  <a:gd name="connsiteX1059" fmla="*/ 54580 w 1505553"/>
                  <a:gd name="connsiteY1059" fmla="*/ 725795 h 2768858"/>
                  <a:gd name="connsiteX1060" fmla="*/ 51666 w 1505553"/>
                  <a:gd name="connsiteY1060" fmla="*/ 731511 h 2768858"/>
                  <a:gd name="connsiteX1061" fmla="*/ 45951 w 1505553"/>
                  <a:gd name="connsiteY1061" fmla="*/ 738684 h 2768858"/>
                  <a:gd name="connsiteX1062" fmla="*/ 34463 w 1505553"/>
                  <a:gd name="connsiteY1062" fmla="*/ 748770 h 2768858"/>
                  <a:gd name="connsiteX1063" fmla="*/ 31605 w 1505553"/>
                  <a:gd name="connsiteY1063" fmla="*/ 753758 h 2768858"/>
                  <a:gd name="connsiteX1064" fmla="*/ 28691 w 1505553"/>
                  <a:gd name="connsiteY1064" fmla="*/ 755215 h 2768858"/>
                  <a:gd name="connsiteX1065" fmla="*/ 25833 w 1505553"/>
                  <a:gd name="connsiteY1065" fmla="*/ 756616 h 2768858"/>
                  <a:gd name="connsiteX1066" fmla="*/ 23704 w 1505553"/>
                  <a:gd name="connsiteY1066" fmla="*/ 762387 h 2768858"/>
                  <a:gd name="connsiteX1067" fmla="*/ 22247 w 1505553"/>
                  <a:gd name="connsiteY1067" fmla="*/ 764517 h 2768858"/>
                  <a:gd name="connsiteX1068" fmla="*/ 18660 w 1505553"/>
                  <a:gd name="connsiteY1068" fmla="*/ 766702 h 2768858"/>
                  <a:gd name="connsiteX1069" fmla="*/ 15803 w 1505553"/>
                  <a:gd name="connsiteY1069" fmla="*/ 768832 h 2768858"/>
                  <a:gd name="connsiteX1070" fmla="*/ 13617 w 1505553"/>
                  <a:gd name="connsiteY1070" fmla="*/ 773875 h 2768858"/>
                  <a:gd name="connsiteX1071" fmla="*/ 13617 w 1505553"/>
                  <a:gd name="connsiteY1071" fmla="*/ 776004 h 2768858"/>
                  <a:gd name="connsiteX1072" fmla="*/ 15803 w 1505553"/>
                  <a:gd name="connsiteY1072" fmla="*/ 778918 h 2768858"/>
                  <a:gd name="connsiteX1073" fmla="*/ 15074 w 1505553"/>
                  <a:gd name="connsiteY1073" fmla="*/ 781776 h 2768858"/>
                  <a:gd name="connsiteX1074" fmla="*/ 11488 w 1505553"/>
                  <a:gd name="connsiteY1074" fmla="*/ 783906 h 2768858"/>
                  <a:gd name="connsiteX1075" fmla="*/ 6444 w 1505553"/>
                  <a:gd name="connsiteY1075" fmla="*/ 785363 h 2768858"/>
                  <a:gd name="connsiteX1076" fmla="*/ 4315 w 1505553"/>
                  <a:gd name="connsiteY1076" fmla="*/ 788220 h 2768858"/>
                  <a:gd name="connsiteX1077" fmla="*/ 728 w 1505553"/>
                  <a:gd name="connsiteY1077" fmla="*/ 790406 h 2768858"/>
                  <a:gd name="connsiteX1078" fmla="*/ 0 w 1505553"/>
                  <a:gd name="connsiteY1078" fmla="*/ 791078 h 2768858"/>
                  <a:gd name="connsiteX1079" fmla="*/ 0 w 1505553"/>
                  <a:gd name="connsiteY1079" fmla="*/ 793264 h 2768858"/>
                  <a:gd name="connsiteX1080" fmla="*/ 2858 w 1505553"/>
                  <a:gd name="connsiteY1080" fmla="*/ 796122 h 2768858"/>
                  <a:gd name="connsiteX1081" fmla="*/ 8630 w 1505553"/>
                  <a:gd name="connsiteY1081" fmla="*/ 798980 h 2768858"/>
                  <a:gd name="connsiteX1082" fmla="*/ 12216 w 1505553"/>
                  <a:gd name="connsiteY1082" fmla="*/ 799708 h 2768858"/>
                  <a:gd name="connsiteX1083" fmla="*/ 15803 w 1505553"/>
                  <a:gd name="connsiteY1083" fmla="*/ 802566 h 2768858"/>
                  <a:gd name="connsiteX1084" fmla="*/ 22975 w 1505553"/>
                  <a:gd name="connsiteY1084" fmla="*/ 804752 h 2768858"/>
                  <a:gd name="connsiteX1085" fmla="*/ 28019 w 1505553"/>
                  <a:gd name="connsiteY1085" fmla="*/ 804023 h 2768858"/>
                  <a:gd name="connsiteX1086" fmla="*/ 32334 w 1505553"/>
                  <a:gd name="connsiteY1086" fmla="*/ 804752 h 2768858"/>
                  <a:gd name="connsiteX1087" fmla="*/ 36592 w 1505553"/>
                  <a:gd name="connsiteY1087" fmla="*/ 805480 h 2768858"/>
                  <a:gd name="connsiteX1088" fmla="*/ 40179 w 1505553"/>
                  <a:gd name="connsiteY1088" fmla="*/ 808338 h 2768858"/>
                  <a:gd name="connsiteX1089" fmla="*/ 40907 w 1505553"/>
                  <a:gd name="connsiteY1089" fmla="*/ 810467 h 2768858"/>
                  <a:gd name="connsiteX1090" fmla="*/ 40907 w 1505553"/>
                  <a:gd name="connsiteY1090" fmla="*/ 813325 h 2768858"/>
                  <a:gd name="connsiteX1091" fmla="*/ 39506 w 1505553"/>
                  <a:gd name="connsiteY1091" fmla="*/ 816968 h 2768858"/>
                  <a:gd name="connsiteX1092" fmla="*/ 35191 w 1505553"/>
                  <a:gd name="connsiteY1092" fmla="*/ 819097 h 2768858"/>
                  <a:gd name="connsiteX1093" fmla="*/ 28691 w 1505553"/>
                  <a:gd name="connsiteY1093" fmla="*/ 820554 h 2768858"/>
                  <a:gd name="connsiteX1094" fmla="*/ 26562 w 1505553"/>
                  <a:gd name="connsiteY1094" fmla="*/ 822683 h 2768858"/>
                  <a:gd name="connsiteX1095" fmla="*/ 25833 w 1505553"/>
                  <a:gd name="connsiteY1095" fmla="*/ 823412 h 2768858"/>
                  <a:gd name="connsiteX1096" fmla="*/ 25105 w 1505553"/>
                  <a:gd name="connsiteY1096" fmla="*/ 829128 h 2768858"/>
                  <a:gd name="connsiteX1097" fmla="*/ 24432 w 1505553"/>
                  <a:gd name="connsiteY1097" fmla="*/ 830585 h 2768858"/>
                  <a:gd name="connsiteX1098" fmla="*/ 20117 w 1505553"/>
                  <a:gd name="connsiteY1098" fmla="*/ 833443 h 2768858"/>
                  <a:gd name="connsiteX1099" fmla="*/ 17932 w 1505553"/>
                  <a:gd name="connsiteY1099" fmla="*/ 837029 h 2768858"/>
                  <a:gd name="connsiteX1100" fmla="*/ 16531 w 1505553"/>
                  <a:gd name="connsiteY1100" fmla="*/ 839887 h 2768858"/>
                  <a:gd name="connsiteX1101" fmla="*/ 16531 w 1505553"/>
                  <a:gd name="connsiteY1101" fmla="*/ 842072 h 2768858"/>
                  <a:gd name="connsiteX1102" fmla="*/ 17259 w 1505553"/>
                  <a:gd name="connsiteY1102" fmla="*/ 844930 h 2768858"/>
                  <a:gd name="connsiteX1103" fmla="*/ 17259 w 1505553"/>
                  <a:gd name="connsiteY1103" fmla="*/ 847788 h 2768858"/>
                  <a:gd name="connsiteX1104" fmla="*/ 15803 w 1505553"/>
                  <a:gd name="connsiteY1104" fmla="*/ 849245 h 2768858"/>
                  <a:gd name="connsiteX1105" fmla="*/ 9358 w 1505553"/>
                  <a:gd name="connsiteY1105" fmla="*/ 852831 h 2768858"/>
                  <a:gd name="connsiteX1106" fmla="*/ 8630 w 1505553"/>
                  <a:gd name="connsiteY1106" fmla="*/ 854289 h 2768858"/>
                  <a:gd name="connsiteX1107" fmla="*/ 7173 w 1505553"/>
                  <a:gd name="connsiteY1107" fmla="*/ 860004 h 2768858"/>
                  <a:gd name="connsiteX1108" fmla="*/ 10031 w 1505553"/>
                  <a:gd name="connsiteY1108" fmla="*/ 869363 h 2768858"/>
                  <a:gd name="connsiteX1109" fmla="*/ 10759 w 1505553"/>
                  <a:gd name="connsiteY1109" fmla="*/ 885165 h 2768858"/>
                  <a:gd name="connsiteX1110" fmla="*/ 10759 w 1505553"/>
                  <a:gd name="connsiteY1110" fmla="*/ 886566 h 2768858"/>
                  <a:gd name="connsiteX1111" fmla="*/ 8630 w 1505553"/>
                  <a:gd name="connsiteY1111" fmla="*/ 890152 h 2768858"/>
                  <a:gd name="connsiteX1112" fmla="*/ 6444 w 1505553"/>
                  <a:gd name="connsiteY1112" fmla="*/ 893739 h 2768858"/>
                  <a:gd name="connsiteX1113" fmla="*/ 1457 w 1505553"/>
                  <a:gd name="connsiteY1113" fmla="*/ 897325 h 2768858"/>
                  <a:gd name="connsiteX1114" fmla="*/ 1457 w 1505553"/>
                  <a:gd name="connsiteY1114" fmla="*/ 898782 h 2768858"/>
                  <a:gd name="connsiteX1115" fmla="*/ 1457 w 1505553"/>
                  <a:gd name="connsiteY1115" fmla="*/ 899511 h 2768858"/>
                  <a:gd name="connsiteX1116" fmla="*/ 10031 w 1505553"/>
                  <a:gd name="connsiteY1116" fmla="*/ 909541 h 2768858"/>
                  <a:gd name="connsiteX1117" fmla="*/ 16531 w 1505553"/>
                  <a:gd name="connsiteY1117" fmla="*/ 915986 h 2768858"/>
                  <a:gd name="connsiteX1118" fmla="*/ 22247 w 1505553"/>
                  <a:gd name="connsiteY1118" fmla="*/ 919572 h 2768858"/>
                  <a:gd name="connsiteX1119" fmla="*/ 22247 w 1505553"/>
                  <a:gd name="connsiteY1119" fmla="*/ 921029 h 2768858"/>
                  <a:gd name="connsiteX1120" fmla="*/ 21518 w 1505553"/>
                  <a:gd name="connsiteY1120" fmla="*/ 922486 h 2768858"/>
                  <a:gd name="connsiteX1121" fmla="*/ 17259 w 1505553"/>
                  <a:gd name="connsiteY1121" fmla="*/ 926801 h 2768858"/>
                  <a:gd name="connsiteX1122" fmla="*/ 15803 w 1505553"/>
                  <a:gd name="connsiteY1122" fmla="*/ 930387 h 2768858"/>
                  <a:gd name="connsiteX1123" fmla="*/ 15803 w 1505553"/>
                  <a:gd name="connsiteY1123" fmla="*/ 933974 h 2768858"/>
                  <a:gd name="connsiteX1124" fmla="*/ 16531 w 1505553"/>
                  <a:gd name="connsiteY1124" fmla="*/ 936831 h 2768858"/>
                  <a:gd name="connsiteX1125" fmla="*/ 23704 w 1505553"/>
                  <a:gd name="connsiteY1125" fmla="*/ 946862 h 2768858"/>
                  <a:gd name="connsiteX1126" fmla="*/ 27290 w 1505553"/>
                  <a:gd name="connsiteY1126" fmla="*/ 954035 h 2768858"/>
                  <a:gd name="connsiteX1127" fmla="*/ 28019 w 1505553"/>
                  <a:gd name="connsiteY1127" fmla="*/ 957621 h 2768858"/>
                  <a:gd name="connsiteX1128" fmla="*/ 28019 w 1505553"/>
                  <a:gd name="connsiteY1128" fmla="*/ 963393 h 2768858"/>
                  <a:gd name="connsiteX1129" fmla="*/ 28691 w 1505553"/>
                  <a:gd name="connsiteY1129" fmla="*/ 965523 h 2768858"/>
                  <a:gd name="connsiteX1130" fmla="*/ 29420 w 1505553"/>
                  <a:gd name="connsiteY1130" fmla="*/ 966251 h 2768858"/>
                  <a:gd name="connsiteX1131" fmla="*/ 32334 w 1505553"/>
                  <a:gd name="connsiteY1131" fmla="*/ 966251 h 2768858"/>
                  <a:gd name="connsiteX1132" fmla="*/ 38049 w 1505553"/>
                  <a:gd name="connsiteY1132" fmla="*/ 964850 h 2768858"/>
                  <a:gd name="connsiteX1133" fmla="*/ 38778 w 1505553"/>
                  <a:gd name="connsiteY1133" fmla="*/ 965523 h 2768858"/>
                  <a:gd name="connsiteX1134" fmla="*/ 40179 w 1505553"/>
                  <a:gd name="connsiteY1134" fmla="*/ 966251 h 2768858"/>
                  <a:gd name="connsiteX1135" fmla="*/ 40907 w 1505553"/>
                  <a:gd name="connsiteY1135" fmla="*/ 968436 h 2768858"/>
                  <a:gd name="connsiteX1136" fmla="*/ 40179 w 1505553"/>
                  <a:gd name="connsiteY1136" fmla="*/ 972023 h 2768858"/>
                  <a:gd name="connsiteX1137" fmla="*/ 40179 w 1505553"/>
                  <a:gd name="connsiteY1137" fmla="*/ 972695 h 2768858"/>
                  <a:gd name="connsiteX1138" fmla="*/ 43821 w 1505553"/>
                  <a:gd name="connsiteY1138" fmla="*/ 975609 h 2768858"/>
                  <a:gd name="connsiteX1139" fmla="*/ 45951 w 1505553"/>
                  <a:gd name="connsiteY1139" fmla="*/ 976338 h 2768858"/>
                  <a:gd name="connsiteX1140" fmla="*/ 47408 w 1505553"/>
                  <a:gd name="connsiteY1140" fmla="*/ 975609 h 2768858"/>
                  <a:gd name="connsiteX1141" fmla="*/ 48808 w 1505553"/>
                  <a:gd name="connsiteY1141" fmla="*/ 972023 h 2768858"/>
                  <a:gd name="connsiteX1142" fmla="*/ 48808 w 1505553"/>
                  <a:gd name="connsiteY1142" fmla="*/ 969837 h 2768858"/>
                  <a:gd name="connsiteX1143" fmla="*/ 50265 w 1505553"/>
                  <a:gd name="connsiteY1143" fmla="*/ 967708 h 2768858"/>
                  <a:gd name="connsiteX1144" fmla="*/ 50265 w 1505553"/>
                  <a:gd name="connsiteY1144" fmla="*/ 966251 h 2768858"/>
                  <a:gd name="connsiteX1145" fmla="*/ 50994 w 1505553"/>
                  <a:gd name="connsiteY1145" fmla="*/ 964122 h 2768858"/>
                  <a:gd name="connsiteX1146" fmla="*/ 52395 w 1505553"/>
                  <a:gd name="connsiteY1146" fmla="*/ 964122 h 2768858"/>
                  <a:gd name="connsiteX1147" fmla="*/ 53123 w 1505553"/>
                  <a:gd name="connsiteY1147" fmla="*/ 964122 h 2768858"/>
                  <a:gd name="connsiteX1148" fmla="*/ 55309 w 1505553"/>
                  <a:gd name="connsiteY1148" fmla="*/ 966251 h 2768858"/>
                  <a:gd name="connsiteX1149" fmla="*/ 58167 w 1505553"/>
                  <a:gd name="connsiteY1149" fmla="*/ 966251 h 2768858"/>
                  <a:gd name="connsiteX1150" fmla="*/ 59568 w 1505553"/>
                  <a:gd name="connsiteY1150" fmla="*/ 967708 h 2768858"/>
                  <a:gd name="connsiteX1151" fmla="*/ 63154 w 1505553"/>
                  <a:gd name="connsiteY1151" fmla="*/ 969837 h 2768858"/>
                  <a:gd name="connsiteX1152" fmla="*/ 65339 w 1505553"/>
                  <a:gd name="connsiteY1152" fmla="*/ 972695 h 2768858"/>
                  <a:gd name="connsiteX1153" fmla="*/ 68197 w 1505553"/>
                  <a:gd name="connsiteY1153" fmla="*/ 974152 h 2768858"/>
                  <a:gd name="connsiteX1154" fmla="*/ 68926 w 1505553"/>
                  <a:gd name="connsiteY1154" fmla="*/ 976338 h 2768858"/>
                  <a:gd name="connsiteX1155" fmla="*/ 71055 w 1505553"/>
                  <a:gd name="connsiteY1155" fmla="*/ 979924 h 2768858"/>
                  <a:gd name="connsiteX1156" fmla="*/ 73241 w 1505553"/>
                  <a:gd name="connsiteY1156" fmla="*/ 984911 h 2768858"/>
                  <a:gd name="connsiteX1157" fmla="*/ 76099 w 1505553"/>
                  <a:gd name="connsiteY1157" fmla="*/ 987825 h 2768858"/>
                  <a:gd name="connsiteX1158" fmla="*/ 78957 w 1505553"/>
                  <a:gd name="connsiteY1158" fmla="*/ 989955 h 2768858"/>
                  <a:gd name="connsiteX1159" fmla="*/ 81142 w 1505553"/>
                  <a:gd name="connsiteY1159" fmla="*/ 992084 h 2768858"/>
                  <a:gd name="connsiteX1160" fmla="*/ 83271 w 1505553"/>
                  <a:gd name="connsiteY1160" fmla="*/ 998585 h 2768858"/>
                  <a:gd name="connsiteX1161" fmla="*/ 89772 w 1505553"/>
                  <a:gd name="connsiteY1161" fmla="*/ 1006486 h 2768858"/>
                  <a:gd name="connsiteX1162" fmla="*/ 93358 w 1505553"/>
                  <a:gd name="connsiteY1162" fmla="*/ 1012930 h 2768858"/>
                  <a:gd name="connsiteX1163" fmla="*/ 96945 w 1505553"/>
                  <a:gd name="connsiteY1163" fmla="*/ 1016517 h 2768858"/>
                  <a:gd name="connsiteX1164" fmla="*/ 98345 w 1505553"/>
                  <a:gd name="connsiteY1164" fmla="*/ 1017245 h 2768858"/>
                  <a:gd name="connsiteX1165" fmla="*/ 101259 w 1505553"/>
                  <a:gd name="connsiteY1165" fmla="*/ 1016517 h 2768858"/>
                  <a:gd name="connsiteX1166" fmla="*/ 102660 w 1505553"/>
                  <a:gd name="connsiteY1166" fmla="*/ 1015060 h 2768858"/>
                  <a:gd name="connsiteX1167" fmla="*/ 106247 w 1505553"/>
                  <a:gd name="connsiteY1167" fmla="*/ 1009344 h 2768858"/>
                  <a:gd name="connsiteX1168" fmla="*/ 107704 w 1505553"/>
                  <a:gd name="connsiteY1168" fmla="*/ 1009344 h 2768858"/>
                  <a:gd name="connsiteX1169" fmla="*/ 109105 w 1505553"/>
                  <a:gd name="connsiteY1169" fmla="*/ 1009344 h 2768858"/>
                  <a:gd name="connsiteX1170" fmla="*/ 109833 w 1505553"/>
                  <a:gd name="connsiteY1170" fmla="*/ 1010072 h 2768858"/>
                  <a:gd name="connsiteX1171" fmla="*/ 110562 w 1505553"/>
                  <a:gd name="connsiteY1171" fmla="*/ 1015788 h 2768858"/>
                  <a:gd name="connsiteX1172" fmla="*/ 110562 w 1505553"/>
                  <a:gd name="connsiteY1172" fmla="*/ 1016517 h 2768858"/>
                  <a:gd name="connsiteX1173" fmla="*/ 109833 w 1505553"/>
                  <a:gd name="connsiteY1173" fmla="*/ 1017973 h 2768858"/>
                  <a:gd name="connsiteX1174" fmla="*/ 110562 w 1505553"/>
                  <a:gd name="connsiteY1174" fmla="*/ 1018646 h 2768858"/>
                  <a:gd name="connsiteX1175" fmla="*/ 110562 w 1505553"/>
                  <a:gd name="connsiteY1175" fmla="*/ 1020103 h 2768858"/>
                  <a:gd name="connsiteX1176" fmla="*/ 111290 w 1505553"/>
                  <a:gd name="connsiteY1176" fmla="*/ 1022232 h 2768858"/>
                  <a:gd name="connsiteX1177" fmla="*/ 114876 w 1505553"/>
                  <a:gd name="connsiteY1177" fmla="*/ 1026547 h 2768858"/>
                  <a:gd name="connsiteX1178" fmla="*/ 116333 w 1505553"/>
                  <a:gd name="connsiteY1178" fmla="*/ 1027276 h 2768858"/>
                  <a:gd name="connsiteX1179" fmla="*/ 122049 w 1505553"/>
                  <a:gd name="connsiteY1179" fmla="*/ 1030134 h 2768858"/>
                  <a:gd name="connsiteX1180" fmla="*/ 123506 w 1505553"/>
                  <a:gd name="connsiteY1180" fmla="*/ 1030862 h 2768858"/>
                  <a:gd name="connsiteX1181" fmla="*/ 124235 w 1505553"/>
                  <a:gd name="connsiteY1181" fmla="*/ 1031590 h 2768858"/>
                  <a:gd name="connsiteX1182" fmla="*/ 124907 w 1505553"/>
                  <a:gd name="connsiteY1182" fmla="*/ 1036634 h 2768858"/>
                  <a:gd name="connsiteX1183" fmla="*/ 124235 w 1505553"/>
                  <a:gd name="connsiteY1183" fmla="*/ 1039492 h 2768858"/>
                  <a:gd name="connsiteX1184" fmla="*/ 124235 w 1505553"/>
                  <a:gd name="connsiteY1184" fmla="*/ 1041621 h 2768858"/>
                  <a:gd name="connsiteX1185" fmla="*/ 124907 w 1505553"/>
                  <a:gd name="connsiteY1185" fmla="*/ 1043078 h 2768858"/>
                  <a:gd name="connsiteX1186" fmla="*/ 126364 w 1505553"/>
                  <a:gd name="connsiteY1186" fmla="*/ 1044535 h 2768858"/>
                  <a:gd name="connsiteX1187" fmla="*/ 126364 w 1505553"/>
                  <a:gd name="connsiteY1187" fmla="*/ 1045208 h 2768858"/>
                  <a:gd name="connsiteX1188" fmla="*/ 125636 w 1505553"/>
                  <a:gd name="connsiteY1188" fmla="*/ 1047393 h 2768858"/>
                  <a:gd name="connsiteX1189" fmla="*/ 125636 w 1505553"/>
                  <a:gd name="connsiteY1189" fmla="*/ 1047393 h 2768858"/>
                  <a:gd name="connsiteX1190" fmla="*/ 124907 w 1505553"/>
                  <a:gd name="connsiteY1190" fmla="*/ 1049522 h 2768858"/>
                  <a:gd name="connsiteX1191" fmla="*/ 122778 w 1505553"/>
                  <a:gd name="connsiteY1191" fmla="*/ 1052380 h 2768858"/>
                  <a:gd name="connsiteX1192" fmla="*/ 122049 w 1505553"/>
                  <a:gd name="connsiteY1192" fmla="*/ 1055294 h 2768858"/>
                  <a:gd name="connsiteX1193" fmla="*/ 119191 w 1505553"/>
                  <a:gd name="connsiteY1193" fmla="*/ 1058881 h 2768858"/>
                  <a:gd name="connsiteX1194" fmla="*/ 118463 w 1505553"/>
                  <a:gd name="connsiteY1194" fmla="*/ 1060282 h 2768858"/>
                  <a:gd name="connsiteX1195" fmla="*/ 117006 w 1505553"/>
                  <a:gd name="connsiteY1195" fmla="*/ 1062467 h 2768858"/>
                  <a:gd name="connsiteX1196" fmla="*/ 114876 w 1505553"/>
                  <a:gd name="connsiteY1196" fmla="*/ 1071097 h 2768858"/>
                  <a:gd name="connsiteX1197" fmla="*/ 119920 w 1505553"/>
                  <a:gd name="connsiteY1197" fmla="*/ 1070368 h 2768858"/>
                  <a:gd name="connsiteX1198" fmla="*/ 122778 w 1505553"/>
                  <a:gd name="connsiteY1198" fmla="*/ 1070368 h 2768858"/>
                  <a:gd name="connsiteX1199" fmla="*/ 130679 w 1505553"/>
                  <a:gd name="connsiteY1199" fmla="*/ 1071769 h 2768858"/>
                  <a:gd name="connsiteX1200" fmla="*/ 134265 w 1505553"/>
                  <a:gd name="connsiteY1200" fmla="*/ 1073226 h 2768858"/>
                  <a:gd name="connsiteX1201" fmla="*/ 139309 w 1505553"/>
                  <a:gd name="connsiteY1201" fmla="*/ 1075356 h 2768858"/>
                  <a:gd name="connsiteX1202" fmla="*/ 144296 w 1505553"/>
                  <a:gd name="connsiteY1202" fmla="*/ 1074683 h 2768858"/>
                  <a:gd name="connsiteX1203" fmla="*/ 148611 w 1505553"/>
                  <a:gd name="connsiteY1203" fmla="*/ 1075356 h 2768858"/>
                  <a:gd name="connsiteX1204" fmla="*/ 149339 w 1505553"/>
                  <a:gd name="connsiteY1204" fmla="*/ 1075356 h 2768858"/>
                  <a:gd name="connsiteX1205" fmla="*/ 149339 w 1505553"/>
                  <a:gd name="connsiteY1205" fmla="*/ 1081856 h 2768858"/>
                  <a:gd name="connsiteX1206" fmla="*/ 150068 w 1505553"/>
                  <a:gd name="connsiteY1206" fmla="*/ 1083257 h 2768858"/>
                  <a:gd name="connsiteX1207" fmla="*/ 155055 w 1505553"/>
                  <a:gd name="connsiteY1207" fmla="*/ 1084714 h 2768858"/>
                  <a:gd name="connsiteX1208" fmla="*/ 156512 w 1505553"/>
                  <a:gd name="connsiteY1208" fmla="*/ 1085442 h 2768858"/>
                  <a:gd name="connsiteX1209" fmla="*/ 157241 w 1505553"/>
                  <a:gd name="connsiteY1209" fmla="*/ 1086843 h 2768858"/>
                  <a:gd name="connsiteX1210" fmla="*/ 158698 w 1505553"/>
                  <a:gd name="connsiteY1210" fmla="*/ 1090430 h 2768858"/>
                  <a:gd name="connsiteX1211" fmla="*/ 157969 w 1505553"/>
                  <a:gd name="connsiteY1211" fmla="*/ 1094072 h 2768858"/>
                  <a:gd name="connsiteX1212" fmla="*/ 161556 w 1505553"/>
                  <a:gd name="connsiteY1212" fmla="*/ 1096930 h 2768858"/>
                  <a:gd name="connsiteX1213" fmla="*/ 162956 w 1505553"/>
                  <a:gd name="connsiteY1213" fmla="*/ 1097658 h 2768858"/>
                  <a:gd name="connsiteX1214" fmla="*/ 164413 w 1505553"/>
                  <a:gd name="connsiteY1214" fmla="*/ 1099788 h 2768858"/>
                  <a:gd name="connsiteX1215" fmla="*/ 165142 w 1505553"/>
                  <a:gd name="connsiteY1215" fmla="*/ 1101245 h 2768858"/>
                  <a:gd name="connsiteX1216" fmla="*/ 162956 w 1505553"/>
                  <a:gd name="connsiteY1216" fmla="*/ 1108418 h 2768858"/>
                  <a:gd name="connsiteX1217" fmla="*/ 163685 w 1505553"/>
                  <a:gd name="connsiteY1217" fmla="*/ 1110547 h 2768858"/>
                  <a:gd name="connsiteX1218" fmla="*/ 165142 w 1505553"/>
                  <a:gd name="connsiteY1218" fmla="*/ 1111275 h 2768858"/>
                  <a:gd name="connsiteX1219" fmla="*/ 170185 w 1505553"/>
                  <a:gd name="connsiteY1219" fmla="*/ 1112004 h 2768858"/>
                  <a:gd name="connsiteX1220" fmla="*/ 172315 w 1505553"/>
                  <a:gd name="connsiteY1220" fmla="*/ 1113405 h 2768858"/>
                  <a:gd name="connsiteX1221" fmla="*/ 175173 w 1505553"/>
                  <a:gd name="connsiteY1221" fmla="*/ 1115590 h 2768858"/>
                  <a:gd name="connsiteX1222" fmla="*/ 177358 w 1505553"/>
                  <a:gd name="connsiteY1222" fmla="*/ 1116991 h 2768858"/>
                  <a:gd name="connsiteX1223" fmla="*/ 185932 w 1505553"/>
                  <a:gd name="connsiteY1223" fmla="*/ 1118448 h 2768858"/>
                  <a:gd name="connsiteX1224" fmla="*/ 190247 w 1505553"/>
                  <a:gd name="connsiteY1224" fmla="*/ 1122763 h 2768858"/>
                  <a:gd name="connsiteX1225" fmla="*/ 191704 w 1505553"/>
                  <a:gd name="connsiteY1225" fmla="*/ 1122763 h 2768858"/>
                  <a:gd name="connsiteX1226" fmla="*/ 193833 w 1505553"/>
                  <a:gd name="connsiteY1226" fmla="*/ 1122035 h 2768858"/>
                  <a:gd name="connsiteX1227" fmla="*/ 200333 w 1505553"/>
                  <a:gd name="connsiteY1227" fmla="*/ 1114133 h 2768858"/>
                  <a:gd name="connsiteX1228" fmla="*/ 203191 w 1505553"/>
                  <a:gd name="connsiteY1228" fmla="*/ 1111275 h 2768858"/>
                  <a:gd name="connsiteX1229" fmla="*/ 206049 w 1505553"/>
                  <a:gd name="connsiteY1229" fmla="*/ 1110547 h 2768858"/>
                  <a:gd name="connsiteX1230" fmla="*/ 209636 w 1505553"/>
                  <a:gd name="connsiteY1230" fmla="*/ 1111275 h 2768858"/>
                  <a:gd name="connsiteX1231" fmla="*/ 210364 w 1505553"/>
                  <a:gd name="connsiteY1231" fmla="*/ 1112732 h 2768858"/>
                  <a:gd name="connsiteX1232" fmla="*/ 213222 w 1505553"/>
                  <a:gd name="connsiteY1232" fmla="*/ 1122035 h 2768858"/>
                  <a:gd name="connsiteX1233" fmla="*/ 216808 w 1505553"/>
                  <a:gd name="connsiteY1233" fmla="*/ 1129207 h 2768858"/>
                  <a:gd name="connsiteX1234" fmla="*/ 218265 w 1505553"/>
                  <a:gd name="connsiteY1234" fmla="*/ 1129207 h 2768858"/>
                  <a:gd name="connsiteX1235" fmla="*/ 219722 w 1505553"/>
                  <a:gd name="connsiteY1235" fmla="*/ 1128479 h 2768858"/>
                  <a:gd name="connsiteX1236" fmla="*/ 222580 w 1505553"/>
                  <a:gd name="connsiteY1236" fmla="*/ 1125621 h 2768858"/>
                  <a:gd name="connsiteX1237" fmla="*/ 225438 w 1505553"/>
                  <a:gd name="connsiteY1237" fmla="*/ 1124220 h 2768858"/>
                  <a:gd name="connsiteX1238" fmla="*/ 226895 w 1505553"/>
                  <a:gd name="connsiteY1238" fmla="*/ 1124220 h 2768858"/>
                  <a:gd name="connsiteX1239" fmla="*/ 228296 w 1505553"/>
                  <a:gd name="connsiteY1239" fmla="*/ 1125621 h 2768858"/>
                  <a:gd name="connsiteX1240" fmla="*/ 229753 w 1505553"/>
                  <a:gd name="connsiteY1240" fmla="*/ 1127807 h 2768858"/>
                  <a:gd name="connsiteX1241" fmla="*/ 231210 w 1505553"/>
                  <a:gd name="connsiteY1241" fmla="*/ 1142152 h 2768858"/>
                  <a:gd name="connsiteX1242" fmla="*/ 233339 w 1505553"/>
                  <a:gd name="connsiteY1242" fmla="*/ 1145010 h 2768858"/>
                  <a:gd name="connsiteX1243" fmla="*/ 236926 w 1505553"/>
                  <a:gd name="connsiteY1243" fmla="*/ 1147868 h 2768858"/>
                  <a:gd name="connsiteX1244" fmla="*/ 241969 w 1505553"/>
                  <a:gd name="connsiteY1244" fmla="*/ 1148596 h 2768858"/>
                  <a:gd name="connsiteX1245" fmla="*/ 246956 w 1505553"/>
                  <a:gd name="connsiteY1245" fmla="*/ 1155041 h 2768858"/>
                  <a:gd name="connsiteX1246" fmla="*/ 250543 w 1505553"/>
                  <a:gd name="connsiteY1246" fmla="*/ 1155769 h 2768858"/>
                  <a:gd name="connsiteX1247" fmla="*/ 253457 w 1505553"/>
                  <a:gd name="connsiteY1247" fmla="*/ 1156498 h 2768858"/>
                  <a:gd name="connsiteX1248" fmla="*/ 254858 w 1505553"/>
                  <a:gd name="connsiteY1248" fmla="*/ 1158627 h 2768858"/>
                  <a:gd name="connsiteX1249" fmla="*/ 255586 w 1505553"/>
                  <a:gd name="connsiteY1249" fmla="*/ 1160084 h 2768858"/>
                  <a:gd name="connsiteX1250" fmla="*/ 257043 w 1505553"/>
                  <a:gd name="connsiteY1250" fmla="*/ 1168714 h 2768858"/>
                  <a:gd name="connsiteX1251" fmla="*/ 259172 w 1505553"/>
                  <a:gd name="connsiteY1251" fmla="*/ 1170843 h 2768858"/>
                  <a:gd name="connsiteX1252" fmla="*/ 261358 w 1505553"/>
                  <a:gd name="connsiteY1252" fmla="*/ 1170843 h 2768858"/>
                  <a:gd name="connsiteX1253" fmla="*/ 264216 w 1505553"/>
                  <a:gd name="connsiteY1253" fmla="*/ 1167985 h 2768858"/>
                  <a:gd name="connsiteX1254" fmla="*/ 266345 w 1505553"/>
                  <a:gd name="connsiteY1254" fmla="*/ 1167257 h 2768858"/>
                  <a:gd name="connsiteX1255" fmla="*/ 272846 w 1505553"/>
                  <a:gd name="connsiteY1255" fmla="*/ 1166528 h 2768858"/>
                  <a:gd name="connsiteX1256" fmla="*/ 276432 w 1505553"/>
                  <a:gd name="connsiteY1256" fmla="*/ 1167257 h 2768858"/>
                  <a:gd name="connsiteX1257" fmla="*/ 278561 w 1505553"/>
                  <a:gd name="connsiteY1257" fmla="*/ 1168714 h 2768858"/>
                  <a:gd name="connsiteX1258" fmla="*/ 283605 w 1505553"/>
                  <a:gd name="connsiteY1258" fmla="*/ 1173029 h 2768858"/>
                  <a:gd name="connsiteX1259" fmla="*/ 290778 w 1505553"/>
                  <a:gd name="connsiteY1259" fmla="*/ 1183788 h 2768858"/>
                  <a:gd name="connsiteX1260" fmla="*/ 292235 w 1505553"/>
                  <a:gd name="connsiteY1260" fmla="*/ 1183788 h 2768858"/>
                  <a:gd name="connsiteX1261" fmla="*/ 302265 w 1505553"/>
                  <a:gd name="connsiteY1261" fmla="*/ 1183059 h 2768858"/>
                  <a:gd name="connsiteX1262" fmla="*/ 305123 w 1505553"/>
                  <a:gd name="connsiteY1262" fmla="*/ 1183788 h 2768858"/>
                  <a:gd name="connsiteX1263" fmla="*/ 308037 w 1505553"/>
                  <a:gd name="connsiteY1263" fmla="*/ 1185917 h 2768858"/>
                  <a:gd name="connsiteX1264" fmla="*/ 310895 w 1505553"/>
                  <a:gd name="connsiteY1264" fmla="*/ 1188103 h 2768858"/>
                  <a:gd name="connsiteX1265" fmla="*/ 313753 w 1505553"/>
                  <a:gd name="connsiteY1265" fmla="*/ 1193090 h 2768858"/>
                  <a:gd name="connsiteX1266" fmla="*/ 314481 w 1505553"/>
                  <a:gd name="connsiteY1266" fmla="*/ 1198133 h 2768858"/>
                  <a:gd name="connsiteX1267" fmla="*/ 313024 w 1505553"/>
                  <a:gd name="connsiteY1267" fmla="*/ 1201720 h 2768858"/>
                  <a:gd name="connsiteX1268" fmla="*/ 311623 w 1505553"/>
                  <a:gd name="connsiteY1268" fmla="*/ 1203177 h 2768858"/>
                  <a:gd name="connsiteX1269" fmla="*/ 309438 w 1505553"/>
                  <a:gd name="connsiteY1269" fmla="*/ 1208164 h 2768858"/>
                  <a:gd name="connsiteX1270" fmla="*/ 308037 w 1505553"/>
                  <a:gd name="connsiteY1270" fmla="*/ 1213936 h 2768858"/>
                  <a:gd name="connsiteX1271" fmla="*/ 308037 w 1505553"/>
                  <a:gd name="connsiteY1271" fmla="*/ 1216794 h 2768858"/>
                  <a:gd name="connsiteX1272" fmla="*/ 309438 w 1505553"/>
                  <a:gd name="connsiteY1272" fmla="*/ 1220380 h 2768858"/>
                  <a:gd name="connsiteX1273" fmla="*/ 314481 w 1505553"/>
                  <a:gd name="connsiteY1273" fmla="*/ 1227553 h 2768858"/>
                  <a:gd name="connsiteX1274" fmla="*/ 315210 w 1505553"/>
                  <a:gd name="connsiteY1274" fmla="*/ 1230467 h 2768858"/>
                  <a:gd name="connsiteX1275" fmla="*/ 314481 w 1505553"/>
                  <a:gd name="connsiteY1275" fmla="*/ 1234726 h 2768858"/>
                  <a:gd name="connsiteX1276" fmla="*/ 316611 w 1505553"/>
                  <a:gd name="connsiteY1276" fmla="*/ 1238312 h 2768858"/>
                  <a:gd name="connsiteX1277" fmla="*/ 317339 w 1505553"/>
                  <a:gd name="connsiteY1277" fmla="*/ 1240497 h 2768858"/>
                  <a:gd name="connsiteX1278" fmla="*/ 316611 w 1505553"/>
                  <a:gd name="connsiteY1278" fmla="*/ 1243355 h 2768858"/>
                  <a:gd name="connsiteX1279" fmla="*/ 313024 w 1505553"/>
                  <a:gd name="connsiteY1279" fmla="*/ 1246213 h 2768858"/>
                  <a:gd name="connsiteX1280" fmla="*/ 308709 w 1505553"/>
                  <a:gd name="connsiteY1280" fmla="*/ 1249127 h 2768858"/>
                  <a:gd name="connsiteX1281" fmla="*/ 305852 w 1505553"/>
                  <a:gd name="connsiteY1281" fmla="*/ 1250528 h 2768858"/>
                  <a:gd name="connsiteX1282" fmla="*/ 300808 w 1505553"/>
                  <a:gd name="connsiteY1282" fmla="*/ 1251257 h 2768858"/>
                  <a:gd name="connsiteX1283" fmla="*/ 298679 w 1505553"/>
                  <a:gd name="connsiteY1283" fmla="*/ 1252714 h 2768858"/>
                  <a:gd name="connsiteX1284" fmla="*/ 297950 w 1505553"/>
                  <a:gd name="connsiteY1284" fmla="*/ 1254115 h 2768858"/>
                  <a:gd name="connsiteX1285" fmla="*/ 299407 w 1505553"/>
                  <a:gd name="connsiteY1285" fmla="*/ 1255571 h 2768858"/>
                  <a:gd name="connsiteX1286" fmla="*/ 300808 w 1505553"/>
                  <a:gd name="connsiteY1286" fmla="*/ 1256300 h 2768858"/>
                  <a:gd name="connsiteX1287" fmla="*/ 304395 w 1505553"/>
                  <a:gd name="connsiteY1287" fmla="*/ 1257029 h 2768858"/>
                  <a:gd name="connsiteX1288" fmla="*/ 306580 w 1505553"/>
                  <a:gd name="connsiteY1288" fmla="*/ 1258429 h 2768858"/>
                  <a:gd name="connsiteX1289" fmla="*/ 310166 w 1505553"/>
                  <a:gd name="connsiteY1289" fmla="*/ 1262016 h 2768858"/>
                  <a:gd name="connsiteX1290" fmla="*/ 316611 w 1505553"/>
                  <a:gd name="connsiteY1290" fmla="*/ 1267788 h 2768858"/>
                  <a:gd name="connsiteX1291" fmla="*/ 318068 w 1505553"/>
                  <a:gd name="connsiteY1291" fmla="*/ 1269189 h 2768858"/>
                  <a:gd name="connsiteX1292" fmla="*/ 320926 w 1505553"/>
                  <a:gd name="connsiteY1292" fmla="*/ 1274961 h 2768858"/>
                  <a:gd name="connsiteX1293" fmla="*/ 327370 w 1505553"/>
                  <a:gd name="connsiteY1293" fmla="*/ 1279275 h 2768858"/>
                  <a:gd name="connsiteX1294" fmla="*/ 328098 w 1505553"/>
                  <a:gd name="connsiteY1294" fmla="*/ 1280676 h 2768858"/>
                  <a:gd name="connsiteX1295" fmla="*/ 328098 w 1505553"/>
                  <a:gd name="connsiteY1295" fmla="*/ 1282133 h 2768858"/>
                  <a:gd name="connsiteX1296" fmla="*/ 327370 w 1505553"/>
                  <a:gd name="connsiteY1296" fmla="*/ 1283590 h 2768858"/>
                  <a:gd name="connsiteX1297" fmla="*/ 326697 w 1505553"/>
                  <a:gd name="connsiteY1297" fmla="*/ 1283590 h 2768858"/>
                  <a:gd name="connsiteX1298" fmla="*/ 320197 w 1505553"/>
                  <a:gd name="connsiteY1298" fmla="*/ 1283590 h 2768858"/>
                  <a:gd name="connsiteX1299" fmla="*/ 318068 w 1505553"/>
                  <a:gd name="connsiteY1299" fmla="*/ 1284263 h 2768858"/>
                  <a:gd name="connsiteX1300" fmla="*/ 315210 w 1505553"/>
                  <a:gd name="connsiteY1300" fmla="*/ 1287177 h 2768858"/>
                  <a:gd name="connsiteX1301" fmla="*/ 315210 w 1505553"/>
                  <a:gd name="connsiteY1301" fmla="*/ 1288578 h 2768858"/>
                  <a:gd name="connsiteX1302" fmla="*/ 318068 w 1505553"/>
                  <a:gd name="connsiteY1302" fmla="*/ 1296479 h 2768858"/>
                  <a:gd name="connsiteX1303" fmla="*/ 316611 w 1505553"/>
                  <a:gd name="connsiteY1303" fmla="*/ 1300065 h 2768858"/>
                  <a:gd name="connsiteX1304" fmla="*/ 313753 w 1505553"/>
                  <a:gd name="connsiteY1304" fmla="*/ 1301522 h 2768858"/>
                  <a:gd name="connsiteX1305" fmla="*/ 313024 w 1505553"/>
                  <a:gd name="connsiteY1305" fmla="*/ 1303652 h 2768858"/>
                  <a:gd name="connsiteX1306" fmla="*/ 313024 w 1505553"/>
                  <a:gd name="connsiteY1306" fmla="*/ 1307966 h 2768858"/>
                  <a:gd name="connsiteX1307" fmla="*/ 316611 w 1505553"/>
                  <a:gd name="connsiteY1307" fmla="*/ 1312281 h 2768858"/>
                  <a:gd name="connsiteX1308" fmla="*/ 325969 w 1505553"/>
                  <a:gd name="connsiteY1308" fmla="*/ 1318726 h 2768858"/>
                  <a:gd name="connsiteX1309" fmla="*/ 326697 w 1505553"/>
                  <a:gd name="connsiteY1309" fmla="*/ 1320182 h 2768858"/>
                  <a:gd name="connsiteX1310" fmla="*/ 327370 w 1505553"/>
                  <a:gd name="connsiteY1310" fmla="*/ 1324497 h 2768858"/>
                  <a:gd name="connsiteX1311" fmla="*/ 325969 w 1505553"/>
                  <a:gd name="connsiteY1311" fmla="*/ 1329485 h 2768858"/>
                  <a:gd name="connsiteX1312" fmla="*/ 320926 w 1505553"/>
                  <a:gd name="connsiteY1312" fmla="*/ 1348145 h 2768858"/>
                  <a:gd name="connsiteX1313" fmla="*/ 316611 w 1505553"/>
                  <a:gd name="connsiteY1313" fmla="*/ 1351059 h 2768858"/>
                  <a:gd name="connsiteX1314" fmla="*/ 309438 w 1505553"/>
                  <a:gd name="connsiteY1314" fmla="*/ 1354646 h 2768858"/>
                  <a:gd name="connsiteX1315" fmla="*/ 306580 w 1505553"/>
                  <a:gd name="connsiteY1315" fmla="*/ 1358960 h 2768858"/>
                  <a:gd name="connsiteX1316" fmla="*/ 305852 w 1505553"/>
                  <a:gd name="connsiteY1316" fmla="*/ 1360361 h 2768858"/>
                  <a:gd name="connsiteX1317" fmla="*/ 304395 w 1505553"/>
                  <a:gd name="connsiteY1317" fmla="*/ 1371849 h 2768858"/>
                  <a:gd name="connsiteX1318" fmla="*/ 304395 w 1505553"/>
                  <a:gd name="connsiteY1318" fmla="*/ 1374707 h 2768858"/>
                  <a:gd name="connsiteX1319" fmla="*/ 305852 w 1505553"/>
                  <a:gd name="connsiteY1319" fmla="*/ 1377621 h 2768858"/>
                  <a:gd name="connsiteX1320" fmla="*/ 310895 w 1505553"/>
                  <a:gd name="connsiteY1320" fmla="*/ 1384065 h 2768858"/>
                  <a:gd name="connsiteX1321" fmla="*/ 318068 w 1505553"/>
                  <a:gd name="connsiteY1321" fmla="*/ 1391238 h 2768858"/>
                  <a:gd name="connsiteX1322" fmla="*/ 323111 w 1505553"/>
                  <a:gd name="connsiteY1322" fmla="*/ 1397010 h 2768858"/>
                  <a:gd name="connsiteX1323" fmla="*/ 324512 w 1505553"/>
                  <a:gd name="connsiteY1323" fmla="*/ 1400596 h 2768858"/>
                  <a:gd name="connsiteX1324" fmla="*/ 326697 w 1505553"/>
                  <a:gd name="connsiteY1324" fmla="*/ 1404911 h 2768858"/>
                  <a:gd name="connsiteX1325" fmla="*/ 328098 w 1505553"/>
                  <a:gd name="connsiteY1325" fmla="*/ 1414213 h 2768858"/>
                  <a:gd name="connsiteX1326" fmla="*/ 324512 w 1505553"/>
                  <a:gd name="connsiteY1326" fmla="*/ 1420657 h 2768858"/>
                  <a:gd name="connsiteX1327" fmla="*/ 322383 w 1505553"/>
                  <a:gd name="connsiteY1327" fmla="*/ 1422843 h 2768858"/>
                  <a:gd name="connsiteX1328" fmla="*/ 318796 w 1505553"/>
                  <a:gd name="connsiteY1328" fmla="*/ 1423571 h 2768858"/>
                  <a:gd name="connsiteX1329" fmla="*/ 313024 w 1505553"/>
                  <a:gd name="connsiteY1329" fmla="*/ 1424244 h 2768858"/>
                  <a:gd name="connsiteX1330" fmla="*/ 310166 w 1505553"/>
                  <a:gd name="connsiteY1330" fmla="*/ 1424244 h 2768858"/>
                  <a:gd name="connsiteX1331" fmla="*/ 305852 w 1505553"/>
                  <a:gd name="connsiteY1331" fmla="*/ 1422843 h 2768858"/>
                  <a:gd name="connsiteX1332" fmla="*/ 302265 w 1505553"/>
                  <a:gd name="connsiteY1332" fmla="*/ 1422843 h 2768858"/>
                  <a:gd name="connsiteX1333" fmla="*/ 300808 w 1505553"/>
                  <a:gd name="connsiteY1333" fmla="*/ 1423571 h 2768858"/>
                  <a:gd name="connsiteX1334" fmla="*/ 298679 w 1505553"/>
                  <a:gd name="connsiteY1334" fmla="*/ 1425701 h 2768858"/>
                  <a:gd name="connsiteX1335" fmla="*/ 297222 w 1505553"/>
                  <a:gd name="connsiteY1335" fmla="*/ 1427830 h 2768858"/>
                  <a:gd name="connsiteX1336" fmla="*/ 297222 w 1505553"/>
                  <a:gd name="connsiteY1336" fmla="*/ 1430016 h 2768858"/>
                  <a:gd name="connsiteX1337" fmla="*/ 299407 w 1505553"/>
                  <a:gd name="connsiteY1337" fmla="*/ 1437188 h 2768858"/>
                  <a:gd name="connsiteX1338" fmla="*/ 303722 w 1505553"/>
                  <a:gd name="connsiteY1338" fmla="*/ 1444361 h 2768858"/>
                  <a:gd name="connsiteX1339" fmla="*/ 304395 w 1505553"/>
                  <a:gd name="connsiteY1339" fmla="*/ 1445818 h 2768858"/>
                  <a:gd name="connsiteX1340" fmla="*/ 308709 w 1505553"/>
                  <a:gd name="connsiteY1340" fmla="*/ 1448676 h 2768858"/>
                  <a:gd name="connsiteX1341" fmla="*/ 315210 w 1505553"/>
                  <a:gd name="connsiteY1341" fmla="*/ 1451534 h 2768858"/>
                  <a:gd name="connsiteX1342" fmla="*/ 317339 w 1505553"/>
                  <a:gd name="connsiteY1342" fmla="*/ 1453719 h 2768858"/>
                  <a:gd name="connsiteX1343" fmla="*/ 318796 w 1505553"/>
                  <a:gd name="connsiteY1343" fmla="*/ 1455849 h 2768858"/>
                  <a:gd name="connsiteX1344" fmla="*/ 323783 w 1505553"/>
                  <a:gd name="connsiteY1344" fmla="*/ 1468065 h 2768858"/>
                  <a:gd name="connsiteX1345" fmla="*/ 324512 w 1505553"/>
                  <a:gd name="connsiteY1345" fmla="*/ 1470194 h 2768858"/>
                  <a:gd name="connsiteX1346" fmla="*/ 323783 w 1505553"/>
                  <a:gd name="connsiteY1346" fmla="*/ 1472380 h 2768858"/>
                  <a:gd name="connsiteX1347" fmla="*/ 321654 w 1505553"/>
                  <a:gd name="connsiteY1347" fmla="*/ 1478096 h 2768858"/>
                  <a:gd name="connsiteX1348" fmla="*/ 321654 w 1505553"/>
                  <a:gd name="connsiteY1348" fmla="*/ 1478096 h 2768858"/>
                  <a:gd name="connsiteX1349" fmla="*/ 320197 w 1505553"/>
                  <a:gd name="connsiteY1349" fmla="*/ 1478096 h 2768858"/>
                  <a:gd name="connsiteX1350" fmla="*/ 315210 w 1505553"/>
                  <a:gd name="connsiteY1350" fmla="*/ 1483868 h 2768858"/>
                  <a:gd name="connsiteX1351" fmla="*/ 312296 w 1505553"/>
                  <a:gd name="connsiteY1351" fmla="*/ 1485268 h 2768858"/>
                  <a:gd name="connsiteX1352" fmla="*/ 311623 w 1505553"/>
                  <a:gd name="connsiteY1352" fmla="*/ 1486725 h 2768858"/>
                  <a:gd name="connsiteX1353" fmla="*/ 310895 w 1505553"/>
                  <a:gd name="connsiteY1353" fmla="*/ 1492441 h 2768858"/>
                  <a:gd name="connsiteX1354" fmla="*/ 311623 w 1505553"/>
                  <a:gd name="connsiteY1354" fmla="*/ 1496028 h 2768858"/>
                  <a:gd name="connsiteX1355" fmla="*/ 307981 w 1505553"/>
                  <a:gd name="connsiteY1355" fmla="*/ 1501799 h 2768858"/>
                  <a:gd name="connsiteX1356" fmla="*/ 307981 w 1505553"/>
                  <a:gd name="connsiteY1356" fmla="*/ 1503929 h 2768858"/>
                  <a:gd name="connsiteX1357" fmla="*/ 307981 w 1505553"/>
                  <a:gd name="connsiteY1357" fmla="*/ 1504657 h 2768858"/>
                  <a:gd name="connsiteX1358" fmla="*/ 310895 w 1505553"/>
                  <a:gd name="connsiteY1358" fmla="*/ 1507515 h 2768858"/>
                  <a:gd name="connsiteX1359" fmla="*/ 311623 w 1505553"/>
                  <a:gd name="connsiteY1359" fmla="*/ 1509701 h 2768858"/>
                  <a:gd name="connsiteX1360" fmla="*/ 312296 w 1505553"/>
                  <a:gd name="connsiteY1360" fmla="*/ 1516145 h 2768858"/>
                  <a:gd name="connsiteX1361" fmla="*/ 311623 w 1505553"/>
                  <a:gd name="connsiteY1361" fmla="*/ 1520460 h 2768858"/>
                  <a:gd name="connsiteX1362" fmla="*/ 309438 w 1505553"/>
                  <a:gd name="connsiteY1362" fmla="*/ 1522589 h 2768858"/>
                  <a:gd name="connsiteX1363" fmla="*/ 305852 w 1505553"/>
                  <a:gd name="connsiteY1363" fmla="*/ 1524775 h 2768858"/>
                  <a:gd name="connsiteX1364" fmla="*/ 304395 w 1505553"/>
                  <a:gd name="connsiteY1364" fmla="*/ 1526904 h 2768858"/>
                  <a:gd name="connsiteX1365" fmla="*/ 304395 w 1505553"/>
                  <a:gd name="connsiteY1365" fmla="*/ 1528361 h 2768858"/>
                  <a:gd name="connsiteX1366" fmla="*/ 307309 w 1505553"/>
                  <a:gd name="connsiteY1366" fmla="*/ 1531947 h 2768858"/>
                  <a:gd name="connsiteX1367" fmla="*/ 307981 w 1505553"/>
                  <a:gd name="connsiteY1367" fmla="*/ 1534077 h 2768858"/>
                  <a:gd name="connsiteX1368" fmla="*/ 308709 w 1505553"/>
                  <a:gd name="connsiteY1368" fmla="*/ 1537719 h 2768858"/>
                  <a:gd name="connsiteX1369" fmla="*/ 309438 w 1505553"/>
                  <a:gd name="connsiteY1369" fmla="*/ 1540577 h 2768858"/>
                  <a:gd name="connsiteX1370" fmla="*/ 307981 w 1505553"/>
                  <a:gd name="connsiteY1370" fmla="*/ 1546293 h 2768858"/>
                  <a:gd name="connsiteX1371" fmla="*/ 307981 w 1505553"/>
                  <a:gd name="connsiteY1371" fmla="*/ 1548479 h 2768858"/>
                  <a:gd name="connsiteX1372" fmla="*/ 308709 w 1505553"/>
                  <a:gd name="connsiteY1372" fmla="*/ 1549879 h 2768858"/>
                  <a:gd name="connsiteX1373" fmla="*/ 311623 w 1505553"/>
                  <a:gd name="connsiteY1373" fmla="*/ 1553466 h 2768858"/>
                  <a:gd name="connsiteX1374" fmla="*/ 313024 w 1505553"/>
                  <a:gd name="connsiteY1374" fmla="*/ 1554923 h 2768858"/>
                  <a:gd name="connsiteX1375" fmla="*/ 315210 w 1505553"/>
                  <a:gd name="connsiteY1375" fmla="*/ 1556380 h 2768858"/>
                  <a:gd name="connsiteX1376" fmla="*/ 320197 w 1505553"/>
                  <a:gd name="connsiteY1376" fmla="*/ 1559966 h 2768858"/>
                  <a:gd name="connsiteX1377" fmla="*/ 324512 w 1505553"/>
                  <a:gd name="connsiteY1377" fmla="*/ 1564953 h 2768858"/>
                  <a:gd name="connsiteX1378" fmla="*/ 325969 w 1505553"/>
                  <a:gd name="connsiteY1378" fmla="*/ 1567867 h 2768858"/>
                  <a:gd name="connsiteX1379" fmla="*/ 326697 w 1505553"/>
                  <a:gd name="connsiteY1379" fmla="*/ 1570725 h 2768858"/>
                  <a:gd name="connsiteX1380" fmla="*/ 325969 w 1505553"/>
                  <a:gd name="connsiteY1380" fmla="*/ 1578627 h 2768858"/>
                  <a:gd name="connsiteX1381" fmla="*/ 327370 w 1505553"/>
                  <a:gd name="connsiteY1381" fmla="*/ 1582213 h 2768858"/>
                  <a:gd name="connsiteX1382" fmla="*/ 327370 w 1505553"/>
                  <a:gd name="connsiteY1382" fmla="*/ 1589386 h 2768858"/>
                  <a:gd name="connsiteX1383" fmla="*/ 328098 w 1505553"/>
                  <a:gd name="connsiteY1383" fmla="*/ 1593701 h 2768858"/>
                  <a:gd name="connsiteX1384" fmla="*/ 336000 w 1505553"/>
                  <a:gd name="connsiteY1384" fmla="*/ 1603731 h 2768858"/>
                  <a:gd name="connsiteX1385" fmla="*/ 337457 w 1505553"/>
                  <a:gd name="connsiteY1385" fmla="*/ 1606589 h 2768858"/>
                  <a:gd name="connsiteX1386" fmla="*/ 338858 w 1505553"/>
                  <a:gd name="connsiteY1386" fmla="*/ 1610175 h 2768858"/>
                  <a:gd name="connsiteX1387" fmla="*/ 338858 w 1505553"/>
                  <a:gd name="connsiteY1387" fmla="*/ 1613762 h 2768858"/>
                  <a:gd name="connsiteX1388" fmla="*/ 336000 w 1505553"/>
                  <a:gd name="connsiteY1388" fmla="*/ 1620991 h 2768858"/>
                  <a:gd name="connsiteX1389" fmla="*/ 337457 w 1505553"/>
                  <a:gd name="connsiteY1389" fmla="*/ 1625978 h 2768858"/>
                  <a:gd name="connsiteX1390" fmla="*/ 337457 w 1505553"/>
                  <a:gd name="connsiteY1390" fmla="*/ 1627435 h 2768858"/>
                  <a:gd name="connsiteX1391" fmla="*/ 336728 w 1505553"/>
                  <a:gd name="connsiteY1391" fmla="*/ 1628836 h 2768858"/>
                  <a:gd name="connsiteX1392" fmla="*/ 336728 w 1505553"/>
                  <a:gd name="connsiteY1392" fmla="*/ 1630293 h 2768858"/>
                  <a:gd name="connsiteX1393" fmla="*/ 334599 w 1505553"/>
                  <a:gd name="connsiteY1393" fmla="*/ 1635336 h 2768858"/>
                  <a:gd name="connsiteX1394" fmla="*/ 330956 w 1505553"/>
                  <a:gd name="connsiteY1394" fmla="*/ 1642509 h 2768858"/>
                  <a:gd name="connsiteX1395" fmla="*/ 330284 w 1505553"/>
                  <a:gd name="connsiteY1395" fmla="*/ 1651139 h 2768858"/>
                  <a:gd name="connsiteX1396" fmla="*/ 328827 w 1505553"/>
                  <a:gd name="connsiteY1396" fmla="*/ 1653268 h 2768858"/>
                  <a:gd name="connsiteX1397" fmla="*/ 325969 w 1505553"/>
                  <a:gd name="connsiteY1397" fmla="*/ 1656126 h 2768858"/>
                  <a:gd name="connsiteX1398" fmla="*/ 315882 w 1505553"/>
                  <a:gd name="connsiteY1398" fmla="*/ 1658312 h 2768858"/>
                  <a:gd name="connsiteX1399" fmla="*/ 312296 w 1505553"/>
                  <a:gd name="connsiteY1399" fmla="*/ 1659713 h 2768858"/>
                  <a:gd name="connsiteX1400" fmla="*/ 308709 w 1505553"/>
                  <a:gd name="connsiteY1400" fmla="*/ 1661898 h 2768858"/>
                  <a:gd name="connsiteX1401" fmla="*/ 303722 w 1505553"/>
                  <a:gd name="connsiteY1401" fmla="*/ 1665484 h 2768858"/>
                  <a:gd name="connsiteX1402" fmla="*/ 302994 w 1505553"/>
                  <a:gd name="connsiteY1402" fmla="*/ 1669071 h 2768858"/>
                  <a:gd name="connsiteX1403" fmla="*/ 307309 w 1505553"/>
                  <a:gd name="connsiteY1403" fmla="*/ 1674786 h 2768858"/>
                  <a:gd name="connsiteX1404" fmla="*/ 310895 w 1505553"/>
                  <a:gd name="connsiteY1404" fmla="*/ 1681287 h 2768858"/>
                  <a:gd name="connsiteX1405" fmla="*/ 312296 w 1505553"/>
                  <a:gd name="connsiteY1405" fmla="*/ 1690589 h 2768858"/>
                  <a:gd name="connsiteX1406" fmla="*/ 313024 w 1505553"/>
                  <a:gd name="connsiteY1406" fmla="*/ 1698490 h 2768858"/>
                  <a:gd name="connsiteX1407" fmla="*/ 313753 w 1505553"/>
                  <a:gd name="connsiteY1407" fmla="*/ 1700676 h 2768858"/>
                  <a:gd name="connsiteX1408" fmla="*/ 315882 w 1505553"/>
                  <a:gd name="connsiteY1408" fmla="*/ 1703534 h 2768858"/>
                  <a:gd name="connsiteX1409" fmla="*/ 316611 w 1505553"/>
                  <a:gd name="connsiteY1409" fmla="*/ 1704935 h 2768858"/>
                  <a:gd name="connsiteX1410" fmla="*/ 321654 w 1505553"/>
                  <a:gd name="connsiteY1410" fmla="*/ 1709978 h 2768858"/>
                  <a:gd name="connsiteX1411" fmla="*/ 326697 w 1505553"/>
                  <a:gd name="connsiteY1411" fmla="*/ 1718608 h 2768858"/>
                  <a:gd name="connsiteX1412" fmla="*/ 327370 w 1505553"/>
                  <a:gd name="connsiteY1412" fmla="*/ 1720009 h 2768858"/>
                  <a:gd name="connsiteX1413" fmla="*/ 325969 w 1505553"/>
                  <a:gd name="connsiteY1413" fmla="*/ 1727237 h 2768858"/>
                  <a:gd name="connsiteX1414" fmla="*/ 324512 w 1505553"/>
                  <a:gd name="connsiteY1414" fmla="*/ 1730824 h 2768858"/>
                  <a:gd name="connsiteX1415" fmla="*/ 323783 w 1505553"/>
                  <a:gd name="connsiteY1415" fmla="*/ 1732953 h 2768858"/>
                  <a:gd name="connsiteX1416" fmla="*/ 323111 w 1505553"/>
                  <a:gd name="connsiteY1416" fmla="*/ 1735811 h 2768858"/>
                  <a:gd name="connsiteX1417" fmla="*/ 323111 w 1505553"/>
                  <a:gd name="connsiteY1417" fmla="*/ 1737997 h 2768858"/>
                  <a:gd name="connsiteX1418" fmla="*/ 323783 w 1505553"/>
                  <a:gd name="connsiteY1418" fmla="*/ 1740126 h 2768858"/>
                  <a:gd name="connsiteX1419" fmla="*/ 324512 w 1505553"/>
                  <a:gd name="connsiteY1419" fmla="*/ 1743712 h 2768858"/>
                  <a:gd name="connsiteX1420" fmla="*/ 329555 w 1505553"/>
                  <a:gd name="connsiteY1420" fmla="*/ 1749484 h 2768858"/>
                  <a:gd name="connsiteX1421" fmla="*/ 330284 w 1505553"/>
                  <a:gd name="connsiteY1421" fmla="*/ 1752342 h 2768858"/>
                  <a:gd name="connsiteX1422" fmla="*/ 330956 w 1505553"/>
                  <a:gd name="connsiteY1422" fmla="*/ 1756657 h 2768858"/>
                  <a:gd name="connsiteX1423" fmla="*/ 330956 w 1505553"/>
                  <a:gd name="connsiteY1423" fmla="*/ 1758058 h 2768858"/>
                  <a:gd name="connsiteX1424" fmla="*/ 330956 w 1505553"/>
                  <a:gd name="connsiteY1424" fmla="*/ 1758058 h 2768858"/>
                  <a:gd name="connsiteX1425" fmla="*/ 330956 w 1505553"/>
                  <a:gd name="connsiteY1425" fmla="*/ 1773132 h 2768858"/>
                  <a:gd name="connsiteX1426" fmla="*/ 333870 w 1505553"/>
                  <a:gd name="connsiteY1426" fmla="*/ 1785348 h 2768858"/>
                  <a:gd name="connsiteX1427" fmla="*/ 334599 w 1505553"/>
                  <a:gd name="connsiteY1427" fmla="*/ 1791848 h 2768858"/>
                  <a:gd name="connsiteX1428" fmla="*/ 331685 w 1505553"/>
                  <a:gd name="connsiteY1428" fmla="*/ 1814768 h 2768858"/>
                  <a:gd name="connsiteX1429" fmla="*/ 333142 w 1505553"/>
                  <a:gd name="connsiteY1429" fmla="*/ 1819811 h 2768858"/>
                  <a:gd name="connsiteX1430" fmla="*/ 335271 w 1505553"/>
                  <a:gd name="connsiteY1430" fmla="*/ 1829169 h 2768858"/>
                  <a:gd name="connsiteX1431" fmla="*/ 335271 w 1505553"/>
                  <a:gd name="connsiteY1431" fmla="*/ 1837743 h 2768858"/>
                  <a:gd name="connsiteX1432" fmla="*/ 337457 w 1505553"/>
                  <a:gd name="connsiteY1432" fmla="*/ 1844243 h 2768858"/>
                  <a:gd name="connsiteX1433" fmla="*/ 341043 w 1505553"/>
                  <a:gd name="connsiteY1433" fmla="*/ 1851416 h 2768858"/>
                  <a:gd name="connsiteX1434" fmla="*/ 345358 w 1505553"/>
                  <a:gd name="connsiteY1434" fmla="*/ 1862904 h 2768858"/>
                  <a:gd name="connsiteX1435" fmla="*/ 346759 w 1505553"/>
                  <a:gd name="connsiteY1435" fmla="*/ 1870805 h 2768858"/>
                  <a:gd name="connsiteX1436" fmla="*/ 346759 w 1505553"/>
                  <a:gd name="connsiteY1436" fmla="*/ 1872934 h 2768858"/>
                  <a:gd name="connsiteX1437" fmla="*/ 346086 w 1505553"/>
                  <a:gd name="connsiteY1437" fmla="*/ 1876521 h 2768858"/>
                  <a:gd name="connsiteX1438" fmla="*/ 343172 w 1505553"/>
                  <a:gd name="connsiteY1438" fmla="*/ 1881564 h 2768858"/>
                  <a:gd name="connsiteX1439" fmla="*/ 342444 w 1505553"/>
                  <a:gd name="connsiteY1439" fmla="*/ 1882965 h 2768858"/>
                  <a:gd name="connsiteX1440" fmla="*/ 343172 w 1505553"/>
                  <a:gd name="connsiteY1440" fmla="*/ 1888008 h 2768858"/>
                  <a:gd name="connsiteX1441" fmla="*/ 343901 w 1505553"/>
                  <a:gd name="connsiteY1441" fmla="*/ 1889465 h 2768858"/>
                  <a:gd name="connsiteX1442" fmla="*/ 346086 w 1505553"/>
                  <a:gd name="connsiteY1442" fmla="*/ 1892323 h 2768858"/>
                  <a:gd name="connsiteX1443" fmla="*/ 351802 w 1505553"/>
                  <a:gd name="connsiteY1443" fmla="*/ 1898768 h 2768858"/>
                  <a:gd name="connsiteX1444" fmla="*/ 357574 w 1505553"/>
                  <a:gd name="connsiteY1444" fmla="*/ 1900953 h 2768858"/>
                  <a:gd name="connsiteX1445" fmla="*/ 359703 w 1505553"/>
                  <a:gd name="connsiteY1445" fmla="*/ 1903082 h 2768858"/>
                  <a:gd name="connsiteX1446" fmla="*/ 360432 w 1505553"/>
                  <a:gd name="connsiteY1446" fmla="*/ 1907397 h 2768858"/>
                  <a:gd name="connsiteX1447" fmla="*/ 360432 w 1505553"/>
                  <a:gd name="connsiteY1447" fmla="*/ 1920342 h 2768858"/>
                  <a:gd name="connsiteX1448" fmla="*/ 361833 w 1505553"/>
                  <a:gd name="connsiteY1448" fmla="*/ 1928916 h 2768858"/>
                  <a:gd name="connsiteX1449" fmla="*/ 363290 w 1505553"/>
                  <a:gd name="connsiteY1449" fmla="*/ 1930372 h 2768858"/>
                  <a:gd name="connsiteX1450" fmla="*/ 364018 w 1505553"/>
                  <a:gd name="connsiteY1450" fmla="*/ 1932502 h 2768858"/>
                  <a:gd name="connsiteX1451" fmla="*/ 363290 w 1505553"/>
                  <a:gd name="connsiteY1451" fmla="*/ 1939731 h 2768858"/>
                  <a:gd name="connsiteX1452" fmla="*/ 363290 w 1505553"/>
                  <a:gd name="connsiteY1452" fmla="*/ 1941860 h 2768858"/>
                  <a:gd name="connsiteX1453" fmla="*/ 365419 w 1505553"/>
                  <a:gd name="connsiteY1453" fmla="*/ 1945446 h 2768858"/>
                  <a:gd name="connsiteX1454" fmla="*/ 366148 w 1505553"/>
                  <a:gd name="connsiteY1454" fmla="*/ 1950490 h 2768858"/>
                  <a:gd name="connsiteX1455" fmla="*/ 366148 w 1505553"/>
                  <a:gd name="connsiteY1455" fmla="*/ 1956206 h 2768858"/>
                  <a:gd name="connsiteX1456" fmla="*/ 365419 w 1505553"/>
                  <a:gd name="connsiteY1456" fmla="*/ 1958391 h 2768858"/>
                  <a:gd name="connsiteX1457" fmla="*/ 364747 w 1505553"/>
                  <a:gd name="connsiteY1457" fmla="*/ 1961249 h 2768858"/>
                  <a:gd name="connsiteX1458" fmla="*/ 361833 w 1505553"/>
                  <a:gd name="connsiteY1458" fmla="*/ 1964836 h 2768858"/>
                  <a:gd name="connsiteX1459" fmla="*/ 354660 w 1505553"/>
                  <a:gd name="connsiteY1459" fmla="*/ 1969879 h 2768858"/>
                  <a:gd name="connsiteX1460" fmla="*/ 353259 w 1505553"/>
                  <a:gd name="connsiteY1460" fmla="*/ 1972008 h 2768858"/>
                  <a:gd name="connsiteX1461" fmla="*/ 352531 w 1505553"/>
                  <a:gd name="connsiteY1461" fmla="*/ 1977724 h 2768858"/>
                  <a:gd name="connsiteX1462" fmla="*/ 352531 w 1505553"/>
                  <a:gd name="connsiteY1462" fmla="*/ 1980638 h 2768858"/>
                  <a:gd name="connsiteX1463" fmla="*/ 351074 w 1505553"/>
                  <a:gd name="connsiteY1463" fmla="*/ 1986354 h 2768858"/>
                  <a:gd name="connsiteX1464" fmla="*/ 348944 w 1505553"/>
                  <a:gd name="connsiteY1464" fmla="*/ 1989212 h 2768858"/>
                  <a:gd name="connsiteX1465" fmla="*/ 344629 w 1505553"/>
                  <a:gd name="connsiteY1465" fmla="*/ 1994984 h 2768858"/>
                  <a:gd name="connsiteX1466" fmla="*/ 341043 w 1505553"/>
                  <a:gd name="connsiteY1466" fmla="*/ 1997842 h 2768858"/>
                  <a:gd name="connsiteX1467" fmla="*/ 337457 w 1505553"/>
                  <a:gd name="connsiteY1467" fmla="*/ 2002157 h 2768858"/>
                  <a:gd name="connsiteX1468" fmla="*/ 333870 w 1505553"/>
                  <a:gd name="connsiteY1468" fmla="*/ 2014373 h 2768858"/>
                  <a:gd name="connsiteX1469" fmla="*/ 333142 w 1505553"/>
                  <a:gd name="connsiteY1469" fmla="*/ 2017230 h 2768858"/>
                  <a:gd name="connsiteX1470" fmla="*/ 333870 w 1505553"/>
                  <a:gd name="connsiteY1470" fmla="*/ 2025132 h 2768858"/>
                  <a:gd name="connsiteX1471" fmla="*/ 335271 w 1505553"/>
                  <a:gd name="connsiteY1471" fmla="*/ 2027261 h 2768858"/>
                  <a:gd name="connsiteX1472" fmla="*/ 337457 w 1505553"/>
                  <a:gd name="connsiteY1472" fmla="*/ 2028718 h 2768858"/>
                  <a:gd name="connsiteX1473" fmla="*/ 338858 w 1505553"/>
                  <a:gd name="connsiteY1473" fmla="*/ 2029447 h 2768858"/>
                  <a:gd name="connsiteX1474" fmla="*/ 353932 w 1505553"/>
                  <a:gd name="connsiteY1474" fmla="*/ 2027990 h 2768858"/>
                  <a:gd name="connsiteX1475" fmla="*/ 356117 w 1505553"/>
                  <a:gd name="connsiteY1475" fmla="*/ 2027990 h 2768858"/>
                  <a:gd name="connsiteX1476" fmla="*/ 359703 w 1505553"/>
                  <a:gd name="connsiteY1476" fmla="*/ 2029447 h 2768858"/>
                  <a:gd name="connsiteX1477" fmla="*/ 363290 w 1505553"/>
                  <a:gd name="connsiteY1477" fmla="*/ 2031576 h 2768858"/>
                  <a:gd name="connsiteX1478" fmla="*/ 366876 w 1505553"/>
                  <a:gd name="connsiteY1478" fmla="*/ 2035162 h 2768858"/>
                  <a:gd name="connsiteX1479" fmla="*/ 367605 w 1505553"/>
                  <a:gd name="connsiteY1479" fmla="*/ 2036619 h 2768858"/>
                  <a:gd name="connsiteX1480" fmla="*/ 372648 w 1505553"/>
                  <a:gd name="connsiteY1480" fmla="*/ 2053150 h 2768858"/>
                  <a:gd name="connsiteX1481" fmla="*/ 374777 w 1505553"/>
                  <a:gd name="connsiteY1481" fmla="*/ 2066039 h 2768858"/>
                  <a:gd name="connsiteX1482" fmla="*/ 378364 w 1505553"/>
                  <a:gd name="connsiteY1482" fmla="*/ 2076125 h 2768858"/>
                  <a:gd name="connsiteX1483" fmla="*/ 381950 w 1505553"/>
                  <a:gd name="connsiteY1483" fmla="*/ 2083298 h 2768858"/>
                  <a:gd name="connsiteX1484" fmla="*/ 381950 w 1505553"/>
                  <a:gd name="connsiteY1484" fmla="*/ 2083298 h 2768858"/>
                  <a:gd name="connsiteX1485" fmla="*/ 390580 w 1505553"/>
                  <a:gd name="connsiteY1485" fmla="*/ 2100502 h 2768858"/>
                  <a:gd name="connsiteX1486" fmla="*/ 392709 w 1505553"/>
                  <a:gd name="connsiteY1486" fmla="*/ 2107675 h 2768858"/>
                  <a:gd name="connsiteX1487" fmla="*/ 393438 w 1505553"/>
                  <a:gd name="connsiteY1487" fmla="*/ 2111261 h 2768858"/>
                  <a:gd name="connsiteX1488" fmla="*/ 393438 w 1505553"/>
                  <a:gd name="connsiteY1488" fmla="*/ 2114848 h 2768858"/>
                  <a:gd name="connsiteX1489" fmla="*/ 390580 w 1505553"/>
                  <a:gd name="connsiteY1489" fmla="*/ 2124206 h 2768858"/>
                  <a:gd name="connsiteX1490" fmla="*/ 389123 w 1505553"/>
                  <a:gd name="connsiteY1490" fmla="*/ 2129249 h 2768858"/>
                  <a:gd name="connsiteX1491" fmla="*/ 386265 w 1505553"/>
                  <a:gd name="connsiteY1491" fmla="*/ 2136422 h 2768858"/>
                  <a:gd name="connsiteX1492" fmla="*/ 386265 w 1505553"/>
                  <a:gd name="connsiteY1492" fmla="*/ 2138551 h 2768858"/>
                  <a:gd name="connsiteX1493" fmla="*/ 386265 w 1505553"/>
                  <a:gd name="connsiteY1493" fmla="*/ 2142138 h 2768858"/>
                  <a:gd name="connsiteX1494" fmla="*/ 386994 w 1505553"/>
                  <a:gd name="connsiteY1494" fmla="*/ 2145724 h 2768858"/>
                  <a:gd name="connsiteX1495" fmla="*/ 386994 w 1505553"/>
                  <a:gd name="connsiteY1495" fmla="*/ 2150039 h 2768858"/>
                  <a:gd name="connsiteX1496" fmla="*/ 386994 w 1505553"/>
                  <a:gd name="connsiteY1496" fmla="*/ 2153625 h 2768858"/>
                  <a:gd name="connsiteX1497" fmla="*/ 387722 w 1505553"/>
                  <a:gd name="connsiteY1497" fmla="*/ 2160070 h 2768858"/>
                  <a:gd name="connsiteX1498" fmla="*/ 389123 w 1505553"/>
                  <a:gd name="connsiteY1498" fmla="*/ 2167971 h 2768858"/>
                  <a:gd name="connsiteX1499" fmla="*/ 392709 w 1505553"/>
                  <a:gd name="connsiteY1499" fmla="*/ 2176600 h 2768858"/>
                  <a:gd name="connsiteX1500" fmla="*/ 387722 w 1505553"/>
                  <a:gd name="connsiteY1500" fmla="*/ 2192403 h 2768858"/>
                  <a:gd name="connsiteX1501" fmla="*/ 387722 w 1505553"/>
                  <a:gd name="connsiteY1501" fmla="*/ 2195989 h 2768858"/>
                  <a:gd name="connsiteX1502" fmla="*/ 387722 w 1505553"/>
                  <a:gd name="connsiteY1502" fmla="*/ 2197446 h 2768858"/>
                  <a:gd name="connsiteX1503" fmla="*/ 403525 w 1505553"/>
                  <a:gd name="connsiteY1503" fmla="*/ 2215378 h 2768858"/>
                  <a:gd name="connsiteX1504" fmla="*/ 404925 w 1505553"/>
                  <a:gd name="connsiteY1504" fmla="*/ 2216779 h 2768858"/>
                  <a:gd name="connsiteX1505" fmla="*/ 406382 w 1505553"/>
                  <a:gd name="connsiteY1505" fmla="*/ 2217508 h 2768858"/>
                  <a:gd name="connsiteX1506" fmla="*/ 407783 w 1505553"/>
                  <a:gd name="connsiteY1506" fmla="*/ 2219693 h 2768858"/>
                  <a:gd name="connsiteX1507" fmla="*/ 408512 w 1505553"/>
                  <a:gd name="connsiteY1507" fmla="*/ 2222551 h 2768858"/>
                  <a:gd name="connsiteX1508" fmla="*/ 412098 w 1505553"/>
                  <a:gd name="connsiteY1508" fmla="*/ 2225409 h 2768858"/>
                  <a:gd name="connsiteX1509" fmla="*/ 415012 w 1505553"/>
                  <a:gd name="connsiteY1509" fmla="*/ 2229724 h 2768858"/>
                  <a:gd name="connsiteX1510" fmla="*/ 417870 w 1505553"/>
                  <a:gd name="connsiteY1510" fmla="*/ 2234767 h 2768858"/>
                  <a:gd name="connsiteX1511" fmla="*/ 419271 w 1505553"/>
                  <a:gd name="connsiteY1511" fmla="*/ 2235496 h 2768858"/>
                  <a:gd name="connsiteX1512" fmla="*/ 421456 w 1505553"/>
                  <a:gd name="connsiteY1512" fmla="*/ 2241212 h 2768858"/>
                  <a:gd name="connsiteX1513" fmla="*/ 426500 w 1505553"/>
                  <a:gd name="connsiteY1513" fmla="*/ 2252699 h 2768858"/>
                  <a:gd name="connsiteX1514" fmla="*/ 427901 w 1505553"/>
                  <a:gd name="connsiteY1514" fmla="*/ 2257014 h 2768858"/>
                  <a:gd name="connsiteX1515" fmla="*/ 433673 w 1505553"/>
                  <a:gd name="connsiteY1515" fmla="*/ 2262730 h 2768858"/>
                  <a:gd name="connsiteX1516" fmla="*/ 435074 w 1505553"/>
                  <a:gd name="connsiteY1516" fmla="*/ 2264187 h 2768858"/>
                  <a:gd name="connsiteX1517" fmla="*/ 442246 w 1505553"/>
                  <a:gd name="connsiteY1517" fmla="*/ 2268502 h 2768858"/>
                  <a:gd name="connsiteX1518" fmla="*/ 444432 w 1505553"/>
                  <a:gd name="connsiteY1518" fmla="*/ 2269230 h 2768858"/>
                  <a:gd name="connsiteX1519" fmla="*/ 448018 w 1505553"/>
                  <a:gd name="connsiteY1519" fmla="*/ 2272817 h 2768858"/>
                  <a:gd name="connsiteX1520" fmla="*/ 450148 w 1505553"/>
                  <a:gd name="connsiteY1520" fmla="*/ 2273489 h 2768858"/>
                  <a:gd name="connsiteX1521" fmla="*/ 450876 w 1505553"/>
                  <a:gd name="connsiteY1521" fmla="*/ 2274946 h 2768858"/>
                  <a:gd name="connsiteX1522" fmla="*/ 451605 w 1505553"/>
                  <a:gd name="connsiteY1522" fmla="*/ 2279261 h 2768858"/>
                  <a:gd name="connsiteX1523" fmla="*/ 454462 w 1505553"/>
                  <a:gd name="connsiteY1523" fmla="*/ 2282119 h 2768858"/>
                  <a:gd name="connsiteX1524" fmla="*/ 455191 w 1505553"/>
                  <a:gd name="connsiteY1524" fmla="*/ 2285705 h 2768858"/>
                  <a:gd name="connsiteX1525" fmla="*/ 457320 w 1505553"/>
                  <a:gd name="connsiteY1525" fmla="*/ 2296464 h 2768858"/>
                  <a:gd name="connsiteX1526" fmla="*/ 458049 w 1505553"/>
                  <a:gd name="connsiteY1526" fmla="*/ 2309409 h 2768858"/>
                  <a:gd name="connsiteX1527" fmla="*/ 458049 w 1505553"/>
                  <a:gd name="connsiteY1527" fmla="*/ 2310866 h 2768858"/>
                  <a:gd name="connsiteX1528" fmla="*/ 458049 w 1505553"/>
                  <a:gd name="connsiteY1528" fmla="*/ 2314452 h 2768858"/>
                  <a:gd name="connsiteX1529" fmla="*/ 456648 w 1505553"/>
                  <a:gd name="connsiteY1529" fmla="*/ 2319440 h 2768858"/>
                  <a:gd name="connsiteX1530" fmla="*/ 453062 w 1505553"/>
                  <a:gd name="connsiteY1530" fmla="*/ 2324483 h 2768858"/>
                  <a:gd name="connsiteX1531" fmla="*/ 449475 w 1505553"/>
                  <a:gd name="connsiteY1531" fmla="*/ 2335242 h 2768858"/>
                  <a:gd name="connsiteX1532" fmla="*/ 447290 w 1505553"/>
                  <a:gd name="connsiteY1532" fmla="*/ 2338828 h 2768858"/>
                  <a:gd name="connsiteX1533" fmla="*/ 445833 w 1505553"/>
                  <a:gd name="connsiteY1533" fmla="*/ 2341686 h 2768858"/>
                  <a:gd name="connsiteX1534" fmla="*/ 442975 w 1505553"/>
                  <a:gd name="connsiteY1534" fmla="*/ 2344600 h 2768858"/>
                  <a:gd name="connsiteX1535" fmla="*/ 439388 w 1505553"/>
                  <a:gd name="connsiteY1535" fmla="*/ 2346730 h 2768858"/>
                  <a:gd name="connsiteX1536" fmla="*/ 437988 w 1505553"/>
                  <a:gd name="connsiteY1536" fmla="*/ 2348187 h 2768858"/>
                  <a:gd name="connsiteX1537" fmla="*/ 435802 w 1505553"/>
                  <a:gd name="connsiteY1537" fmla="*/ 2351773 h 2768858"/>
                  <a:gd name="connsiteX1538" fmla="*/ 433673 w 1505553"/>
                  <a:gd name="connsiteY1538" fmla="*/ 2358946 h 2768858"/>
                  <a:gd name="connsiteX1539" fmla="*/ 437259 w 1505553"/>
                  <a:gd name="connsiteY1539" fmla="*/ 2374748 h 2768858"/>
                  <a:gd name="connsiteX1540" fmla="*/ 442246 w 1505553"/>
                  <a:gd name="connsiteY1540" fmla="*/ 2391223 h 2768858"/>
                  <a:gd name="connsiteX1541" fmla="*/ 442246 w 1505553"/>
                  <a:gd name="connsiteY1541" fmla="*/ 2392680 h 2768858"/>
                  <a:gd name="connsiteX1542" fmla="*/ 442246 w 1505553"/>
                  <a:gd name="connsiteY1542" fmla="*/ 2408483 h 2768858"/>
                  <a:gd name="connsiteX1543" fmla="*/ 443703 w 1505553"/>
                  <a:gd name="connsiteY1543" fmla="*/ 2417785 h 2768858"/>
                  <a:gd name="connsiteX1544" fmla="*/ 444432 w 1505553"/>
                  <a:gd name="connsiteY1544" fmla="*/ 2420699 h 2768858"/>
                  <a:gd name="connsiteX1545" fmla="*/ 444432 w 1505553"/>
                  <a:gd name="connsiteY1545" fmla="*/ 2423557 h 2768858"/>
                  <a:gd name="connsiteX1546" fmla="*/ 442975 w 1505553"/>
                  <a:gd name="connsiteY1546" fmla="*/ 2427872 h 2768858"/>
                  <a:gd name="connsiteX1547" fmla="*/ 441574 w 1505553"/>
                  <a:gd name="connsiteY1547" fmla="*/ 2433588 h 2768858"/>
                  <a:gd name="connsiteX1548" fmla="*/ 443703 w 1505553"/>
                  <a:gd name="connsiteY1548" fmla="*/ 2442946 h 2768858"/>
                  <a:gd name="connsiteX1549" fmla="*/ 448018 w 1505553"/>
                  <a:gd name="connsiteY1549" fmla="*/ 2459421 h 2768858"/>
                  <a:gd name="connsiteX1550" fmla="*/ 448747 w 1505553"/>
                  <a:gd name="connsiteY1550" fmla="*/ 2461606 h 2768858"/>
                  <a:gd name="connsiteX1551" fmla="*/ 448018 w 1505553"/>
                  <a:gd name="connsiteY1551" fmla="*/ 2466649 h 2768858"/>
                  <a:gd name="connsiteX1552" fmla="*/ 446561 w 1505553"/>
                  <a:gd name="connsiteY1552" fmla="*/ 2470908 h 2768858"/>
                  <a:gd name="connsiteX1553" fmla="*/ 446561 w 1505553"/>
                  <a:gd name="connsiteY1553" fmla="*/ 2473822 h 2768858"/>
                  <a:gd name="connsiteX1554" fmla="*/ 448018 w 1505553"/>
                  <a:gd name="connsiteY1554" fmla="*/ 2479538 h 2768858"/>
                  <a:gd name="connsiteX1555" fmla="*/ 450876 w 1505553"/>
                  <a:gd name="connsiteY1555" fmla="*/ 2483853 h 2768858"/>
                  <a:gd name="connsiteX1556" fmla="*/ 454462 w 1505553"/>
                  <a:gd name="connsiteY1556" fmla="*/ 2488896 h 2768858"/>
                  <a:gd name="connsiteX1557" fmla="*/ 460234 w 1505553"/>
                  <a:gd name="connsiteY1557" fmla="*/ 2493884 h 2768858"/>
                  <a:gd name="connsiteX1558" fmla="*/ 482481 w 1505553"/>
                  <a:gd name="connsiteY1558" fmla="*/ 2514001 h 2768858"/>
                  <a:gd name="connsiteX1559" fmla="*/ 491111 w 1505553"/>
                  <a:gd name="connsiteY1559" fmla="*/ 2524032 h 2768858"/>
                  <a:gd name="connsiteX1560" fmla="*/ 494697 w 1505553"/>
                  <a:gd name="connsiteY1560" fmla="*/ 2529804 h 2768858"/>
                  <a:gd name="connsiteX1561" fmla="*/ 496098 w 1505553"/>
                  <a:gd name="connsiteY1561" fmla="*/ 2535519 h 2768858"/>
                  <a:gd name="connsiteX1562" fmla="*/ 497555 w 1505553"/>
                  <a:gd name="connsiteY1562" fmla="*/ 2542020 h 2768858"/>
                  <a:gd name="connsiteX1563" fmla="*/ 497555 w 1505553"/>
                  <a:gd name="connsiteY1563" fmla="*/ 2547736 h 2768858"/>
                  <a:gd name="connsiteX1564" fmla="*/ 499685 w 1505553"/>
                  <a:gd name="connsiteY1564" fmla="*/ 2557094 h 2768858"/>
                  <a:gd name="connsiteX1565" fmla="*/ 499685 w 1505553"/>
                  <a:gd name="connsiteY1565" fmla="*/ 2557094 h 2768858"/>
                  <a:gd name="connsiteX1566" fmla="*/ 499685 w 1505553"/>
                  <a:gd name="connsiteY1566" fmla="*/ 2557094 h 2768858"/>
                  <a:gd name="connsiteX1567" fmla="*/ 499685 w 1505553"/>
                  <a:gd name="connsiteY1567" fmla="*/ 2557094 h 2768858"/>
                  <a:gd name="connsiteX1568" fmla="*/ 499685 w 1505553"/>
                  <a:gd name="connsiteY1568" fmla="*/ 2557094 h 2768858"/>
                  <a:gd name="connsiteX1569" fmla="*/ 502598 w 1505553"/>
                  <a:gd name="connsiteY1569" fmla="*/ 2562810 h 2768858"/>
                  <a:gd name="connsiteX1570" fmla="*/ 503999 w 1505553"/>
                  <a:gd name="connsiteY1570" fmla="*/ 2565668 h 2768858"/>
                  <a:gd name="connsiteX1571" fmla="*/ 514086 w 1505553"/>
                  <a:gd name="connsiteY1571" fmla="*/ 2574297 h 2768858"/>
                  <a:gd name="connsiteX1572" fmla="*/ 514086 w 1505553"/>
                  <a:gd name="connsiteY1572" fmla="*/ 2575026 h 2768858"/>
                  <a:gd name="connsiteX1573" fmla="*/ 512629 w 1505553"/>
                  <a:gd name="connsiteY1573" fmla="*/ 2577884 h 2768858"/>
                  <a:gd name="connsiteX1574" fmla="*/ 503999 w 1505553"/>
                  <a:gd name="connsiteY1574" fmla="*/ 2608760 h 2768858"/>
                  <a:gd name="connsiteX1575" fmla="*/ 503999 w 1505553"/>
                  <a:gd name="connsiteY1575" fmla="*/ 2610217 h 2768858"/>
                  <a:gd name="connsiteX1576" fmla="*/ 504728 w 1505553"/>
                  <a:gd name="connsiteY1576" fmla="*/ 2611618 h 2768858"/>
                  <a:gd name="connsiteX1577" fmla="*/ 510500 w 1505553"/>
                  <a:gd name="connsiteY1577" fmla="*/ 2617390 h 2768858"/>
                  <a:gd name="connsiteX1578" fmla="*/ 518401 w 1505553"/>
                  <a:gd name="connsiteY1578" fmla="*/ 2625291 h 2768858"/>
                  <a:gd name="connsiteX1579" fmla="*/ 525574 w 1505553"/>
                  <a:gd name="connsiteY1579" fmla="*/ 2630278 h 2768858"/>
                  <a:gd name="connsiteX1580" fmla="*/ 534876 w 1505553"/>
                  <a:gd name="connsiteY1580" fmla="*/ 2631007 h 2768858"/>
                  <a:gd name="connsiteX1581" fmla="*/ 559308 w 1505553"/>
                  <a:gd name="connsiteY1581" fmla="*/ 2631735 h 2768858"/>
                  <a:gd name="connsiteX1582" fmla="*/ 568610 w 1505553"/>
                  <a:gd name="connsiteY1582" fmla="*/ 2632464 h 2768858"/>
                  <a:gd name="connsiteX1583" fmla="*/ 574382 w 1505553"/>
                  <a:gd name="connsiteY1583" fmla="*/ 2631735 h 2768858"/>
                  <a:gd name="connsiteX1584" fmla="*/ 581555 w 1505553"/>
                  <a:gd name="connsiteY1584" fmla="*/ 2631735 h 2768858"/>
                  <a:gd name="connsiteX1585" fmla="*/ 583684 w 1505553"/>
                  <a:gd name="connsiteY1585" fmla="*/ 2632464 h 2768858"/>
                  <a:gd name="connsiteX1586" fmla="*/ 587999 w 1505553"/>
                  <a:gd name="connsiteY1586" fmla="*/ 2636050 h 2768858"/>
                  <a:gd name="connsiteX1587" fmla="*/ 593043 w 1505553"/>
                  <a:gd name="connsiteY1587" fmla="*/ 2643952 h 2768858"/>
                  <a:gd name="connsiteX1588" fmla="*/ 600216 w 1505553"/>
                  <a:gd name="connsiteY1588" fmla="*/ 2651853 h 2768858"/>
                  <a:gd name="connsiteX1589" fmla="*/ 612432 w 1505553"/>
                  <a:gd name="connsiteY1589" fmla="*/ 2661155 h 2768858"/>
                  <a:gd name="connsiteX1590" fmla="*/ 615289 w 1505553"/>
                  <a:gd name="connsiteY1590" fmla="*/ 2662612 h 2768858"/>
                  <a:gd name="connsiteX1591" fmla="*/ 621734 w 1505553"/>
                  <a:gd name="connsiteY1591" fmla="*/ 2665470 h 2768858"/>
                  <a:gd name="connsiteX1592" fmla="*/ 628963 w 1505553"/>
                  <a:gd name="connsiteY1592" fmla="*/ 2667655 h 2768858"/>
                  <a:gd name="connsiteX1593" fmla="*/ 632549 w 1505553"/>
                  <a:gd name="connsiteY1593" fmla="*/ 2667655 h 2768858"/>
                  <a:gd name="connsiteX1594" fmla="*/ 638265 w 1505553"/>
                  <a:gd name="connsiteY1594" fmla="*/ 2669056 h 2768858"/>
                  <a:gd name="connsiteX1595" fmla="*/ 651209 w 1505553"/>
                  <a:gd name="connsiteY1595" fmla="*/ 2669785 h 2768858"/>
                  <a:gd name="connsiteX1596" fmla="*/ 664826 w 1505553"/>
                  <a:gd name="connsiteY1596" fmla="*/ 2671242 h 2768858"/>
                  <a:gd name="connsiteX1597" fmla="*/ 670598 w 1505553"/>
                  <a:gd name="connsiteY1597" fmla="*/ 2672643 h 2768858"/>
                  <a:gd name="connsiteX1598" fmla="*/ 694975 w 1505553"/>
                  <a:gd name="connsiteY1598" fmla="*/ 2676958 h 2768858"/>
                  <a:gd name="connsiteX1599" fmla="*/ 710777 w 1505553"/>
                  <a:gd name="connsiteY1599" fmla="*/ 2681272 h 2768858"/>
                  <a:gd name="connsiteX1600" fmla="*/ 720135 w 1505553"/>
                  <a:gd name="connsiteY1600" fmla="*/ 2682729 h 2768858"/>
                  <a:gd name="connsiteX1601" fmla="*/ 733752 w 1505553"/>
                  <a:gd name="connsiteY1601" fmla="*/ 2682729 h 2768858"/>
                  <a:gd name="connsiteX1602" fmla="*/ 749555 w 1505553"/>
                  <a:gd name="connsiteY1602" fmla="*/ 2683402 h 2768858"/>
                  <a:gd name="connsiteX1603" fmla="*/ 752413 w 1505553"/>
                  <a:gd name="connsiteY1603" fmla="*/ 2685587 h 2768858"/>
                  <a:gd name="connsiteX1604" fmla="*/ 753870 w 1505553"/>
                  <a:gd name="connsiteY1604" fmla="*/ 2694890 h 2768858"/>
                  <a:gd name="connsiteX1605" fmla="*/ 757456 w 1505553"/>
                  <a:gd name="connsiteY1605" fmla="*/ 2698476 h 2768858"/>
                  <a:gd name="connsiteX1606" fmla="*/ 763900 w 1505553"/>
                  <a:gd name="connsiteY1606" fmla="*/ 2702062 h 2768858"/>
                  <a:gd name="connsiteX1607" fmla="*/ 766086 w 1505553"/>
                  <a:gd name="connsiteY1607" fmla="*/ 2704248 h 2768858"/>
                  <a:gd name="connsiteX1608" fmla="*/ 767487 w 1505553"/>
                  <a:gd name="connsiteY1608" fmla="*/ 2707106 h 2768858"/>
                  <a:gd name="connsiteX1609" fmla="*/ 768215 w 1505553"/>
                  <a:gd name="connsiteY1609" fmla="*/ 2712149 h 2768858"/>
                  <a:gd name="connsiteX1610" fmla="*/ 771073 w 1505553"/>
                  <a:gd name="connsiteY1610" fmla="*/ 2727951 h 2768858"/>
                  <a:gd name="connsiteX1611" fmla="*/ 773259 w 1505553"/>
                  <a:gd name="connsiteY1611" fmla="*/ 2732266 h 2768858"/>
                  <a:gd name="connsiteX1612" fmla="*/ 776845 w 1505553"/>
                  <a:gd name="connsiteY1612" fmla="*/ 2735124 h 2768858"/>
                  <a:gd name="connsiteX1613" fmla="*/ 781888 w 1505553"/>
                  <a:gd name="connsiteY1613" fmla="*/ 2737982 h 2768858"/>
                  <a:gd name="connsiteX1614" fmla="*/ 783289 w 1505553"/>
                  <a:gd name="connsiteY1614" fmla="*/ 2740840 h 2768858"/>
                  <a:gd name="connsiteX1615" fmla="*/ 785475 w 1505553"/>
                  <a:gd name="connsiteY1615" fmla="*/ 2754513 h 2768858"/>
                  <a:gd name="connsiteX1616" fmla="*/ 789061 w 1505553"/>
                  <a:gd name="connsiteY1616" fmla="*/ 2758099 h 2768858"/>
                  <a:gd name="connsiteX1617" fmla="*/ 792648 w 1505553"/>
                  <a:gd name="connsiteY1617" fmla="*/ 2760229 h 2768858"/>
                  <a:gd name="connsiteX1618" fmla="*/ 796962 w 1505553"/>
                  <a:gd name="connsiteY1618" fmla="*/ 2760957 h 2768858"/>
                  <a:gd name="connsiteX1619" fmla="*/ 802678 w 1505553"/>
                  <a:gd name="connsiteY1619" fmla="*/ 2760957 h 2768858"/>
                  <a:gd name="connsiteX1620" fmla="*/ 806993 w 1505553"/>
                  <a:gd name="connsiteY1620" fmla="*/ 2760229 h 2768858"/>
                  <a:gd name="connsiteX1621" fmla="*/ 819209 w 1505553"/>
                  <a:gd name="connsiteY1621" fmla="*/ 2750198 h 2768858"/>
                  <a:gd name="connsiteX1622" fmla="*/ 827839 w 1505553"/>
                  <a:gd name="connsiteY1622" fmla="*/ 2745883 h 2768858"/>
                  <a:gd name="connsiteX1623" fmla="*/ 833555 w 1505553"/>
                  <a:gd name="connsiteY1623" fmla="*/ 2745155 h 2768858"/>
                  <a:gd name="connsiteX1624" fmla="*/ 840728 w 1505553"/>
                  <a:gd name="connsiteY1624" fmla="*/ 2745883 h 2768858"/>
                  <a:gd name="connsiteX1625" fmla="*/ 847900 w 1505553"/>
                  <a:gd name="connsiteY1625" fmla="*/ 2748013 h 2768858"/>
                  <a:gd name="connsiteX1626" fmla="*/ 851487 w 1505553"/>
                  <a:gd name="connsiteY1626" fmla="*/ 2750927 h 2768858"/>
                  <a:gd name="connsiteX1627" fmla="*/ 857987 w 1505553"/>
                  <a:gd name="connsiteY1627" fmla="*/ 2754513 h 2768858"/>
                  <a:gd name="connsiteX1628" fmla="*/ 865160 w 1505553"/>
                  <a:gd name="connsiteY1628" fmla="*/ 2754513 h 2768858"/>
                  <a:gd name="connsiteX1629" fmla="*/ 866561 w 1505553"/>
                  <a:gd name="connsiteY1629" fmla="*/ 2755914 h 2768858"/>
                  <a:gd name="connsiteX1630" fmla="*/ 868746 w 1505553"/>
                  <a:gd name="connsiteY1630" fmla="*/ 2755914 h 2768858"/>
                  <a:gd name="connsiteX1631" fmla="*/ 870203 w 1505553"/>
                  <a:gd name="connsiteY1631" fmla="*/ 2755185 h 2768858"/>
                  <a:gd name="connsiteX1632" fmla="*/ 870203 w 1505553"/>
                  <a:gd name="connsiteY1632" fmla="*/ 2746612 h 2768858"/>
                  <a:gd name="connsiteX1633" fmla="*/ 871604 w 1505553"/>
                  <a:gd name="connsiteY1633" fmla="*/ 2745155 h 2768858"/>
                  <a:gd name="connsiteX1634" fmla="*/ 872333 w 1505553"/>
                  <a:gd name="connsiteY1634" fmla="*/ 2744426 h 2768858"/>
                  <a:gd name="connsiteX1635" fmla="*/ 873790 w 1505553"/>
                  <a:gd name="connsiteY1635" fmla="*/ 2745155 h 2768858"/>
                  <a:gd name="connsiteX1636" fmla="*/ 875919 w 1505553"/>
                  <a:gd name="connsiteY1636" fmla="*/ 2748741 h 2768858"/>
                  <a:gd name="connsiteX1637" fmla="*/ 878048 w 1505553"/>
                  <a:gd name="connsiteY1637" fmla="*/ 2750198 h 2768858"/>
                  <a:gd name="connsiteX1638" fmla="*/ 888864 w 1505553"/>
                  <a:gd name="connsiteY1638" fmla="*/ 2751599 h 2768858"/>
                  <a:gd name="connsiteX1639" fmla="*/ 890993 w 1505553"/>
                  <a:gd name="connsiteY1639" fmla="*/ 2751599 h 2768858"/>
                  <a:gd name="connsiteX1640" fmla="*/ 897437 w 1505553"/>
                  <a:gd name="connsiteY1640" fmla="*/ 2750198 h 2768858"/>
                  <a:gd name="connsiteX1641" fmla="*/ 901024 w 1505553"/>
                  <a:gd name="connsiteY1641" fmla="*/ 2748013 h 2768858"/>
                  <a:gd name="connsiteX1642" fmla="*/ 902481 w 1505553"/>
                  <a:gd name="connsiteY1642" fmla="*/ 2746612 h 2768858"/>
                  <a:gd name="connsiteX1643" fmla="*/ 902481 w 1505553"/>
                  <a:gd name="connsiteY1643" fmla="*/ 2743698 h 2768858"/>
                  <a:gd name="connsiteX1644" fmla="*/ 903938 w 1505553"/>
                  <a:gd name="connsiteY1644" fmla="*/ 2739439 h 2768858"/>
                  <a:gd name="connsiteX1645" fmla="*/ 905339 w 1505553"/>
                  <a:gd name="connsiteY1645" fmla="*/ 2737254 h 2768858"/>
                  <a:gd name="connsiteX1646" fmla="*/ 906795 w 1505553"/>
                  <a:gd name="connsiteY1646" fmla="*/ 2735853 h 2768858"/>
                  <a:gd name="connsiteX1647" fmla="*/ 908925 w 1505553"/>
                  <a:gd name="connsiteY1647" fmla="*/ 2734396 h 2768858"/>
                  <a:gd name="connsiteX1648" fmla="*/ 911110 w 1505553"/>
                  <a:gd name="connsiteY1648" fmla="*/ 2734396 h 2768858"/>
                  <a:gd name="connsiteX1649" fmla="*/ 911839 w 1505553"/>
                  <a:gd name="connsiteY1649" fmla="*/ 2735124 h 2768858"/>
                  <a:gd name="connsiteX1650" fmla="*/ 913240 w 1505553"/>
                  <a:gd name="connsiteY1650" fmla="*/ 2736525 h 2768858"/>
                  <a:gd name="connsiteX1651" fmla="*/ 914697 w 1505553"/>
                  <a:gd name="connsiteY1651" fmla="*/ 2743025 h 2768858"/>
                  <a:gd name="connsiteX1652" fmla="*/ 916154 w 1505553"/>
                  <a:gd name="connsiteY1652" fmla="*/ 2745155 h 2768858"/>
                  <a:gd name="connsiteX1653" fmla="*/ 916826 w 1505553"/>
                  <a:gd name="connsiteY1653" fmla="*/ 2745883 h 2768858"/>
                  <a:gd name="connsiteX1654" fmla="*/ 918283 w 1505553"/>
                  <a:gd name="connsiteY1654" fmla="*/ 2747340 h 2768858"/>
                  <a:gd name="connsiteX1655" fmla="*/ 918283 w 1505553"/>
                  <a:gd name="connsiteY1655" fmla="*/ 2753784 h 2768858"/>
                  <a:gd name="connsiteX1656" fmla="*/ 921141 w 1505553"/>
                  <a:gd name="connsiteY1656" fmla="*/ 2755185 h 2768858"/>
                  <a:gd name="connsiteX1657" fmla="*/ 924727 w 1505553"/>
                  <a:gd name="connsiteY1657" fmla="*/ 2754513 h 2768858"/>
                  <a:gd name="connsiteX1658" fmla="*/ 926913 w 1505553"/>
                  <a:gd name="connsiteY1658" fmla="*/ 2755185 h 2768858"/>
                  <a:gd name="connsiteX1659" fmla="*/ 929042 w 1505553"/>
                  <a:gd name="connsiteY1659" fmla="*/ 2752328 h 2768858"/>
                  <a:gd name="connsiteX1660" fmla="*/ 933357 w 1505553"/>
                  <a:gd name="connsiteY1660" fmla="*/ 2744426 h 2768858"/>
                  <a:gd name="connsiteX1661" fmla="*/ 934814 w 1505553"/>
                  <a:gd name="connsiteY1661" fmla="*/ 2743025 h 2768858"/>
                  <a:gd name="connsiteX1662" fmla="*/ 936944 w 1505553"/>
                  <a:gd name="connsiteY1662" fmla="*/ 2742297 h 2768858"/>
                  <a:gd name="connsiteX1663" fmla="*/ 939801 w 1505553"/>
                  <a:gd name="connsiteY1663" fmla="*/ 2742297 h 2768858"/>
                  <a:gd name="connsiteX1664" fmla="*/ 951289 w 1505553"/>
                  <a:gd name="connsiteY1664" fmla="*/ 2744426 h 2768858"/>
                  <a:gd name="connsiteX1665" fmla="*/ 952746 w 1505553"/>
                  <a:gd name="connsiteY1665" fmla="*/ 2744426 h 2768858"/>
                  <a:gd name="connsiteX1666" fmla="*/ 954203 w 1505553"/>
                  <a:gd name="connsiteY1666" fmla="*/ 2743025 h 2768858"/>
                  <a:gd name="connsiteX1667" fmla="*/ 954203 w 1505553"/>
                  <a:gd name="connsiteY1667" fmla="*/ 2740111 h 2768858"/>
                  <a:gd name="connsiteX1668" fmla="*/ 954875 w 1505553"/>
                  <a:gd name="connsiteY1668" fmla="*/ 2738710 h 2768858"/>
                  <a:gd name="connsiteX1669" fmla="*/ 958462 w 1505553"/>
                  <a:gd name="connsiteY1669" fmla="*/ 2734396 h 2768858"/>
                  <a:gd name="connsiteX1670" fmla="*/ 963505 w 1505553"/>
                  <a:gd name="connsiteY1670" fmla="*/ 2735124 h 2768858"/>
                  <a:gd name="connsiteX1671" fmla="*/ 964962 w 1505553"/>
                  <a:gd name="connsiteY1671" fmla="*/ 2734396 h 2768858"/>
                  <a:gd name="connsiteX1672" fmla="*/ 969950 w 1505553"/>
                  <a:gd name="connsiteY1672" fmla="*/ 2730081 h 2768858"/>
                  <a:gd name="connsiteX1673" fmla="*/ 972135 w 1505553"/>
                  <a:gd name="connsiteY1673" fmla="*/ 2727223 h 2768858"/>
                  <a:gd name="connsiteX1674" fmla="*/ 974264 w 1505553"/>
                  <a:gd name="connsiteY1674" fmla="*/ 2725766 h 2768858"/>
                  <a:gd name="connsiteX1675" fmla="*/ 978579 w 1505553"/>
                  <a:gd name="connsiteY1675" fmla="*/ 2725038 h 2768858"/>
                  <a:gd name="connsiteX1676" fmla="*/ 993653 w 1505553"/>
                  <a:gd name="connsiteY1676" fmla="*/ 2725038 h 2768858"/>
                  <a:gd name="connsiteX1677" fmla="*/ 1003012 w 1505553"/>
                  <a:gd name="connsiteY1677" fmla="*/ 2724365 h 2768858"/>
                  <a:gd name="connsiteX1678" fmla="*/ 1011641 w 1505553"/>
                  <a:gd name="connsiteY1678" fmla="*/ 2722908 h 2768858"/>
                  <a:gd name="connsiteX1679" fmla="*/ 1016629 w 1505553"/>
                  <a:gd name="connsiteY1679" fmla="*/ 2720050 h 2768858"/>
                  <a:gd name="connsiteX1680" fmla="*/ 1029573 w 1505553"/>
                  <a:gd name="connsiteY1680" fmla="*/ 2709291 h 2768858"/>
                  <a:gd name="connsiteX1681" fmla="*/ 1030974 w 1505553"/>
                  <a:gd name="connsiteY1681" fmla="*/ 2708563 h 2768858"/>
                  <a:gd name="connsiteX1682" fmla="*/ 1033160 w 1505553"/>
                  <a:gd name="connsiteY1682" fmla="*/ 2708563 h 2768858"/>
                  <a:gd name="connsiteX1683" fmla="*/ 1035289 w 1505553"/>
                  <a:gd name="connsiteY1683" fmla="*/ 2710692 h 2768858"/>
                  <a:gd name="connsiteX1684" fmla="*/ 1041789 w 1505553"/>
                  <a:gd name="connsiteY1684" fmla="*/ 2722180 h 2768858"/>
                  <a:gd name="connsiteX1685" fmla="*/ 1043919 w 1505553"/>
                  <a:gd name="connsiteY1685" fmla="*/ 2725766 h 2768858"/>
                  <a:gd name="connsiteX1686" fmla="*/ 1044647 w 1505553"/>
                  <a:gd name="connsiteY1686" fmla="*/ 2728624 h 2768858"/>
                  <a:gd name="connsiteX1687" fmla="*/ 1043919 w 1505553"/>
                  <a:gd name="connsiteY1687" fmla="*/ 2736525 h 2768858"/>
                  <a:gd name="connsiteX1688" fmla="*/ 1044647 w 1505553"/>
                  <a:gd name="connsiteY1688" fmla="*/ 2738710 h 2768858"/>
                  <a:gd name="connsiteX1689" fmla="*/ 1044647 w 1505553"/>
                  <a:gd name="connsiteY1689" fmla="*/ 2739439 h 2768858"/>
                  <a:gd name="connsiteX1690" fmla="*/ 1046104 w 1505553"/>
                  <a:gd name="connsiteY1690" fmla="*/ 2739439 h 2768858"/>
                  <a:gd name="connsiteX1691" fmla="*/ 1048962 w 1505553"/>
                  <a:gd name="connsiteY1691" fmla="*/ 2737254 h 2768858"/>
                  <a:gd name="connsiteX1692" fmla="*/ 1051820 w 1505553"/>
                  <a:gd name="connsiteY1692" fmla="*/ 2735853 h 2768858"/>
                  <a:gd name="connsiteX1693" fmla="*/ 1056135 w 1505553"/>
                  <a:gd name="connsiteY1693" fmla="*/ 2734396 h 2768858"/>
                  <a:gd name="connsiteX1694" fmla="*/ 1062579 w 1505553"/>
                  <a:gd name="connsiteY1694" fmla="*/ 2732266 h 2768858"/>
                  <a:gd name="connsiteX1695" fmla="*/ 1065437 w 1505553"/>
                  <a:gd name="connsiteY1695" fmla="*/ 2733667 h 2768858"/>
                  <a:gd name="connsiteX1696" fmla="*/ 1068351 w 1505553"/>
                  <a:gd name="connsiteY1696" fmla="*/ 2735853 h 2768858"/>
                  <a:gd name="connsiteX1697" fmla="*/ 1070480 w 1505553"/>
                  <a:gd name="connsiteY1697" fmla="*/ 2739439 h 2768858"/>
                  <a:gd name="connsiteX1698" fmla="*/ 1072666 w 1505553"/>
                  <a:gd name="connsiteY1698" fmla="*/ 2748741 h 2768858"/>
                  <a:gd name="connsiteX1699" fmla="*/ 1072666 w 1505553"/>
                  <a:gd name="connsiteY1699" fmla="*/ 2749470 h 2768858"/>
                  <a:gd name="connsiteX1700" fmla="*/ 1077653 w 1505553"/>
                  <a:gd name="connsiteY1700" fmla="*/ 2748741 h 2768858"/>
                  <a:gd name="connsiteX1701" fmla="*/ 1081240 w 1505553"/>
                  <a:gd name="connsiteY1701" fmla="*/ 2750927 h 2768858"/>
                  <a:gd name="connsiteX1702" fmla="*/ 1081240 w 1505553"/>
                  <a:gd name="connsiteY1702" fmla="*/ 2751599 h 2768858"/>
                  <a:gd name="connsiteX1703" fmla="*/ 1081240 w 1505553"/>
                  <a:gd name="connsiteY1703" fmla="*/ 2752328 h 2768858"/>
                  <a:gd name="connsiteX1704" fmla="*/ 1079110 w 1505553"/>
                  <a:gd name="connsiteY1704" fmla="*/ 2753056 h 2768858"/>
                  <a:gd name="connsiteX1705" fmla="*/ 1076981 w 1505553"/>
                  <a:gd name="connsiteY1705" fmla="*/ 2753784 h 2768858"/>
                  <a:gd name="connsiteX1706" fmla="*/ 1076252 w 1505553"/>
                  <a:gd name="connsiteY1706" fmla="*/ 2754513 h 2768858"/>
                  <a:gd name="connsiteX1707" fmla="*/ 1079110 w 1505553"/>
                  <a:gd name="connsiteY1707" fmla="*/ 2756642 h 2768858"/>
                  <a:gd name="connsiteX1708" fmla="*/ 1078382 w 1505553"/>
                  <a:gd name="connsiteY1708" fmla="*/ 2757371 h 2768858"/>
                  <a:gd name="connsiteX1709" fmla="*/ 1076252 w 1505553"/>
                  <a:gd name="connsiteY1709" fmla="*/ 2758099 h 2768858"/>
                  <a:gd name="connsiteX1710" fmla="*/ 1069752 w 1505553"/>
                  <a:gd name="connsiteY1710" fmla="*/ 2761686 h 2768858"/>
                  <a:gd name="connsiteX1711" fmla="*/ 1068351 w 1505553"/>
                  <a:gd name="connsiteY1711" fmla="*/ 2762414 h 2768858"/>
                  <a:gd name="connsiteX1712" fmla="*/ 1066894 w 1505553"/>
                  <a:gd name="connsiteY1712" fmla="*/ 2765272 h 2768858"/>
                  <a:gd name="connsiteX1713" fmla="*/ 1069752 w 1505553"/>
                  <a:gd name="connsiteY1713" fmla="*/ 2764544 h 2768858"/>
                  <a:gd name="connsiteX1714" fmla="*/ 1071209 w 1505553"/>
                  <a:gd name="connsiteY1714" fmla="*/ 2764544 h 2768858"/>
                  <a:gd name="connsiteX1715" fmla="*/ 1071937 w 1505553"/>
                  <a:gd name="connsiteY1715" fmla="*/ 2765272 h 2768858"/>
                  <a:gd name="connsiteX1716" fmla="*/ 1071209 w 1505553"/>
                  <a:gd name="connsiteY1716" fmla="*/ 2768130 h 2768858"/>
                  <a:gd name="connsiteX1717" fmla="*/ 1071937 w 1505553"/>
                  <a:gd name="connsiteY1717" fmla="*/ 2768859 h 2768858"/>
                  <a:gd name="connsiteX1718" fmla="*/ 1072666 w 1505553"/>
                  <a:gd name="connsiteY1718" fmla="*/ 2768859 h 2768858"/>
                  <a:gd name="connsiteX1719" fmla="*/ 1076252 w 1505553"/>
                  <a:gd name="connsiteY1719" fmla="*/ 2766001 h 2768858"/>
                  <a:gd name="connsiteX1720" fmla="*/ 1085554 w 1505553"/>
                  <a:gd name="connsiteY1720" fmla="*/ 2764544 h 2768858"/>
                  <a:gd name="connsiteX1721" fmla="*/ 1088412 w 1505553"/>
                  <a:gd name="connsiteY1721" fmla="*/ 2765272 h 2768858"/>
                  <a:gd name="connsiteX1722" fmla="*/ 1092727 w 1505553"/>
                  <a:gd name="connsiteY1722" fmla="*/ 2766001 h 2768858"/>
                  <a:gd name="connsiteX1723" fmla="*/ 1093456 w 1505553"/>
                  <a:gd name="connsiteY1723" fmla="*/ 2766001 h 2768858"/>
                  <a:gd name="connsiteX1724" fmla="*/ 1094184 w 1505553"/>
                  <a:gd name="connsiteY1724" fmla="*/ 2766001 h 2768858"/>
                  <a:gd name="connsiteX1725" fmla="*/ 1097042 w 1505553"/>
                  <a:gd name="connsiteY1725" fmla="*/ 2763815 h 2768858"/>
                  <a:gd name="connsiteX1726" fmla="*/ 1099228 w 1505553"/>
                  <a:gd name="connsiteY1726" fmla="*/ 2758828 h 2768858"/>
                  <a:gd name="connsiteX1727" fmla="*/ 1101357 w 1505553"/>
                  <a:gd name="connsiteY1727" fmla="*/ 2756642 h 2768858"/>
                  <a:gd name="connsiteX1728" fmla="*/ 1102086 w 1505553"/>
                  <a:gd name="connsiteY1728" fmla="*/ 2755185 h 2768858"/>
                  <a:gd name="connsiteX1729" fmla="*/ 1102086 w 1505553"/>
                  <a:gd name="connsiteY1729" fmla="*/ 2752328 h 2768858"/>
                  <a:gd name="connsiteX1730" fmla="*/ 1102814 w 1505553"/>
                  <a:gd name="connsiteY1730" fmla="*/ 2752328 h 2768858"/>
                  <a:gd name="connsiteX1731" fmla="*/ 1103542 w 1505553"/>
                  <a:gd name="connsiteY1731" fmla="*/ 2752328 h 2768858"/>
                  <a:gd name="connsiteX1732" fmla="*/ 1104943 w 1505553"/>
                  <a:gd name="connsiteY1732" fmla="*/ 2753784 h 2768858"/>
                  <a:gd name="connsiteX1733" fmla="*/ 1106400 w 1505553"/>
                  <a:gd name="connsiteY1733" fmla="*/ 2753784 h 2768858"/>
                  <a:gd name="connsiteX1734" fmla="*/ 1109258 w 1505553"/>
                  <a:gd name="connsiteY1734" fmla="*/ 2751599 h 2768858"/>
                  <a:gd name="connsiteX1735" fmla="*/ 1115030 w 1505553"/>
                  <a:gd name="connsiteY1735" fmla="*/ 2750198 h 2768858"/>
                  <a:gd name="connsiteX1736" fmla="*/ 1120017 w 1505553"/>
                  <a:gd name="connsiteY1736" fmla="*/ 2744426 h 2768858"/>
                  <a:gd name="connsiteX1737" fmla="*/ 1127190 w 1505553"/>
                  <a:gd name="connsiteY1737" fmla="*/ 2739439 h 2768858"/>
                  <a:gd name="connsiteX1738" fmla="*/ 1127919 w 1505553"/>
                  <a:gd name="connsiteY1738" fmla="*/ 2739439 h 2768858"/>
                  <a:gd name="connsiteX1739" fmla="*/ 1129376 w 1505553"/>
                  <a:gd name="connsiteY1739" fmla="*/ 2742297 h 2768858"/>
                  <a:gd name="connsiteX1740" fmla="*/ 1130777 w 1505553"/>
                  <a:gd name="connsiteY1740" fmla="*/ 2743698 h 2768858"/>
                  <a:gd name="connsiteX1741" fmla="*/ 1132234 w 1505553"/>
                  <a:gd name="connsiteY1741" fmla="*/ 2743025 h 2768858"/>
                  <a:gd name="connsiteX1742" fmla="*/ 1135091 w 1505553"/>
                  <a:gd name="connsiteY1742" fmla="*/ 2740840 h 2768858"/>
                  <a:gd name="connsiteX1743" fmla="*/ 1138678 w 1505553"/>
                  <a:gd name="connsiteY1743" fmla="*/ 2740111 h 2768858"/>
                  <a:gd name="connsiteX1744" fmla="*/ 1140135 w 1505553"/>
                  <a:gd name="connsiteY1744" fmla="*/ 2739439 h 2768858"/>
                  <a:gd name="connsiteX1745" fmla="*/ 1141592 w 1505553"/>
                  <a:gd name="connsiteY1745" fmla="*/ 2738710 h 2768858"/>
                  <a:gd name="connsiteX1746" fmla="*/ 1142264 w 1505553"/>
                  <a:gd name="connsiteY1746" fmla="*/ 2737254 h 2768858"/>
                  <a:gd name="connsiteX1747" fmla="*/ 1142993 w 1505553"/>
                  <a:gd name="connsiteY1747" fmla="*/ 2735853 h 2768858"/>
                  <a:gd name="connsiteX1748" fmla="*/ 1142993 w 1505553"/>
                  <a:gd name="connsiteY1748" fmla="*/ 2735124 h 2768858"/>
                  <a:gd name="connsiteX1749" fmla="*/ 1141592 w 1505553"/>
                  <a:gd name="connsiteY1749" fmla="*/ 2732939 h 2768858"/>
                  <a:gd name="connsiteX1750" fmla="*/ 1137277 w 1505553"/>
                  <a:gd name="connsiteY1750" fmla="*/ 2728624 h 2768858"/>
                  <a:gd name="connsiteX1751" fmla="*/ 1137277 w 1505553"/>
                  <a:gd name="connsiteY1751" fmla="*/ 2727951 h 2768858"/>
                  <a:gd name="connsiteX1752" fmla="*/ 1137277 w 1505553"/>
                  <a:gd name="connsiteY1752" fmla="*/ 2726494 h 2768858"/>
                  <a:gd name="connsiteX1753" fmla="*/ 1139406 w 1505553"/>
                  <a:gd name="connsiteY1753" fmla="*/ 2725038 h 2768858"/>
                  <a:gd name="connsiteX1754" fmla="*/ 1139406 w 1505553"/>
                  <a:gd name="connsiteY1754" fmla="*/ 2720779 h 2768858"/>
                  <a:gd name="connsiteX1755" fmla="*/ 1140135 w 1505553"/>
                  <a:gd name="connsiteY1755" fmla="*/ 2719322 h 2768858"/>
                  <a:gd name="connsiteX1756" fmla="*/ 1142993 w 1505553"/>
                  <a:gd name="connsiteY1756" fmla="*/ 2718593 h 2768858"/>
                  <a:gd name="connsiteX1757" fmla="*/ 1145178 w 1505553"/>
                  <a:gd name="connsiteY1757" fmla="*/ 2716464 h 2768858"/>
                  <a:gd name="connsiteX1758" fmla="*/ 1147308 w 1505553"/>
                  <a:gd name="connsiteY1758" fmla="*/ 2715007 h 2768858"/>
                  <a:gd name="connsiteX1759" fmla="*/ 1153752 w 1505553"/>
                  <a:gd name="connsiteY1759" fmla="*/ 2710692 h 2768858"/>
                  <a:gd name="connsiteX1760" fmla="*/ 1158067 w 1505553"/>
                  <a:gd name="connsiteY1760" fmla="*/ 2705705 h 2768858"/>
                  <a:gd name="connsiteX1761" fmla="*/ 1160981 w 1505553"/>
                  <a:gd name="connsiteY1761" fmla="*/ 2704248 h 2768858"/>
                  <a:gd name="connsiteX1762" fmla="*/ 1161653 w 1505553"/>
                  <a:gd name="connsiteY1762" fmla="*/ 2702791 h 2768858"/>
                  <a:gd name="connsiteX1763" fmla="*/ 1164567 w 1505553"/>
                  <a:gd name="connsiteY1763" fmla="*/ 2699204 h 2768858"/>
                  <a:gd name="connsiteX1764" fmla="*/ 1165239 w 1505553"/>
                  <a:gd name="connsiteY1764" fmla="*/ 2695618 h 2768858"/>
                  <a:gd name="connsiteX1765" fmla="*/ 1168826 w 1505553"/>
                  <a:gd name="connsiteY1765" fmla="*/ 2692760 h 2768858"/>
                  <a:gd name="connsiteX1766" fmla="*/ 1170283 w 1505553"/>
                  <a:gd name="connsiteY1766" fmla="*/ 2690631 h 2768858"/>
                  <a:gd name="connsiteX1767" fmla="*/ 1173141 w 1505553"/>
                  <a:gd name="connsiteY1767" fmla="*/ 2689174 h 2768858"/>
                  <a:gd name="connsiteX1768" fmla="*/ 1173869 w 1505553"/>
                  <a:gd name="connsiteY1768" fmla="*/ 2687717 h 2768858"/>
                  <a:gd name="connsiteX1769" fmla="*/ 1174598 w 1505553"/>
                  <a:gd name="connsiteY1769" fmla="*/ 2684859 h 2768858"/>
                  <a:gd name="connsiteX1770" fmla="*/ 1175326 w 1505553"/>
                  <a:gd name="connsiteY1770" fmla="*/ 2684130 h 2768858"/>
                  <a:gd name="connsiteX1771" fmla="*/ 1180314 w 1505553"/>
                  <a:gd name="connsiteY1771" fmla="*/ 2682001 h 2768858"/>
                  <a:gd name="connsiteX1772" fmla="*/ 1185357 w 1505553"/>
                  <a:gd name="connsiteY1772" fmla="*/ 2676958 h 2768858"/>
                  <a:gd name="connsiteX1773" fmla="*/ 1187542 w 1505553"/>
                  <a:gd name="connsiteY1773" fmla="*/ 2674100 h 2768858"/>
                  <a:gd name="connsiteX1774" fmla="*/ 1191129 w 1505553"/>
                  <a:gd name="connsiteY1774" fmla="*/ 2671242 h 2768858"/>
                  <a:gd name="connsiteX1775" fmla="*/ 1192530 w 1505553"/>
                  <a:gd name="connsiteY1775" fmla="*/ 2669056 h 2768858"/>
                  <a:gd name="connsiteX1776" fmla="*/ 1193258 w 1505553"/>
                  <a:gd name="connsiteY1776" fmla="*/ 2665470 h 2768858"/>
                  <a:gd name="connsiteX1777" fmla="*/ 1194715 w 1505553"/>
                  <a:gd name="connsiteY1777" fmla="*/ 2663341 h 2768858"/>
                  <a:gd name="connsiteX1778" fmla="*/ 1196116 w 1505553"/>
                  <a:gd name="connsiteY1778" fmla="*/ 2661884 h 2768858"/>
                  <a:gd name="connsiteX1779" fmla="*/ 1201159 w 1505553"/>
                  <a:gd name="connsiteY1779" fmla="*/ 2661155 h 2768858"/>
                  <a:gd name="connsiteX1780" fmla="*/ 1206203 w 1505553"/>
                  <a:gd name="connsiteY1780" fmla="*/ 2654711 h 2768858"/>
                  <a:gd name="connsiteX1781" fmla="*/ 1209789 w 1505553"/>
                  <a:gd name="connsiteY1781" fmla="*/ 2652581 h 2768858"/>
                  <a:gd name="connsiteX1782" fmla="*/ 1209789 w 1505553"/>
                  <a:gd name="connsiteY1782" fmla="*/ 2651853 h 2768858"/>
                  <a:gd name="connsiteX1783" fmla="*/ 1208332 w 1505553"/>
                  <a:gd name="connsiteY1783" fmla="*/ 2650396 h 2768858"/>
                  <a:gd name="connsiteX1784" fmla="*/ 1208332 w 1505553"/>
                  <a:gd name="connsiteY1784" fmla="*/ 2648995 h 2768858"/>
                  <a:gd name="connsiteX1785" fmla="*/ 1207604 w 1505553"/>
                  <a:gd name="connsiteY1785" fmla="*/ 2648267 h 2768858"/>
                  <a:gd name="connsiteX1786" fmla="*/ 1205474 w 1505553"/>
                  <a:gd name="connsiteY1786" fmla="*/ 2649667 h 2768858"/>
                  <a:gd name="connsiteX1787" fmla="*/ 1204017 w 1505553"/>
                  <a:gd name="connsiteY1787" fmla="*/ 2647538 h 2768858"/>
                  <a:gd name="connsiteX1788" fmla="*/ 1203289 w 1505553"/>
                  <a:gd name="connsiteY1788" fmla="*/ 2645352 h 2768858"/>
                  <a:gd name="connsiteX1789" fmla="*/ 1202616 w 1505553"/>
                  <a:gd name="connsiteY1789" fmla="*/ 2641766 h 2768858"/>
                  <a:gd name="connsiteX1790" fmla="*/ 1201159 w 1505553"/>
                  <a:gd name="connsiteY1790" fmla="*/ 2638908 h 2768858"/>
                  <a:gd name="connsiteX1791" fmla="*/ 1201159 w 1505553"/>
                  <a:gd name="connsiteY1791" fmla="*/ 2638180 h 2768858"/>
                  <a:gd name="connsiteX1792" fmla="*/ 1198302 w 1505553"/>
                  <a:gd name="connsiteY1792" fmla="*/ 2638908 h 2768858"/>
                  <a:gd name="connsiteX1793" fmla="*/ 1192530 w 1505553"/>
                  <a:gd name="connsiteY1793" fmla="*/ 2629606 h 2768858"/>
                  <a:gd name="connsiteX1794" fmla="*/ 1191801 w 1505553"/>
                  <a:gd name="connsiteY1794" fmla="*/ 2629606 h 2768858"/>
                  <a:gd name="connsiteX1795" fmla="*/ 1185357 w 1505553"/>
                  <a:gd name="connsiteY1795" fmla="*/ 2631007 h 2768858"/>
                  <a:gd name="connsiteX1796" fmla="*/ 1185357 w 1505553"/>
                  <a:gd name="connsiteY1796" fmla="*/ 2626692 h 2768858"/>
                  <a:gd name="connsiteX1797" fmla="*/ 1181771 w 1505553"/>
                  <a:gd name="connsiteY1797" fmla="*/ 2628149 h 2768858"/>
                  <a:gd name="connsiteX1798" fmla="*/ 1179641 w 1505553"/>
                  <a:gd name="connsiteY1798" fmla="*/ 2628877 h 2768858"/>
                  <a:gd name="connsiteX1799" fmla="*/ 1178184 w 1505553"/>
                  <a:gd name="connsiteY1799" fmla="*/ 2628877 h 2768858"/>
                  <a:gd name="connsiteX1800" fmla="*/ 1177456 w 1505553"/>
                  <a:gd name="connsiteY1800" fmla="*/ 2628149 h 2768858"/>
                  <a:gd name="connsiteX1801" fmla="*/ 1178184 w 1505553"/>
                  <a:gd name="connsiteY1801" fmla="*/ 2626020 h 2768858"/>
                  <a:gd name="connsiteX1802" fmla="*/ 1178184 w 1505553"/>
                  <a:gd name="connsiteY1802" fmla="*/ 2624562 h 2768858"/>
                  <a:gd name="connsiteX1803" fmla="*/ 1177456 w 1505553"/>
                  <a:gd name="connsiteY1803" fmla="*/ 2624562 h 2768858"/>
                  <a:gd name="connsiteX1804" fmla="*/ 1176727 w 1505553"/>
                  <a:gd name="connsiteY1804" fmla="*/ 2624562 h 2768858"/>
                  <a:gd name="connsiteX1805" fmla="*/ 1175326 w 1505553"/>
                  <a:gd name="connsiteY1805" fmla="*/ 2625291 h 2768858"/>
                  <a:gd name="connsiteX1806" fmla="*/ 1173869 w 1505553"/>
                  <a:gd name="connsiteY1806" fmla="*/ 2626020 h 2768858"/>
                  <a:gd name="connsiteX1807" fmla="*/ 1168826 w 1505553"/>
                  <a:gd name="connsiteY1807" fmla="*/ 2625291 h 2768858"/>
                  <a:gd name="connsiteX1808" fmla="*/ 1167425 w 1505553"/>
                  <a:gd name="connsiteY1808" fmla="*/ 2625291 h 2768858"/>
                  <a:gd name="connsiteX1809" fmla="*/ 1165968 w 1505553"/>
                  <a:gd name="connsiteY1809" fmla="*/ 2629606 h 2768858"/>
                  <a:gd name="connsiteX1810" fmla="*/ 1160981 w 1505553"/>
                  <a:gd name="connsiteY1810" fmla="*/ 2634593 h 2768858"/>
                  <a:gd name="connsiteX1811" fmla="*/ 1159524 w 1505553"/>
                  <a:gd name="connsiteY1811" fmla="*/ 2634593 h 2768858"/>
                  <a:gd name="connsiteX1812" fmla="*/ 1156666 w 1505553"/>
                  <a:gd name="connsiteY1812" fmla="*/ 2631735 h 2768858"/>
                  <a:gd name="connsiteX1813" fmla="*/ 1159524 w 1505553"/>
                  <a:gd name="connsiteY1813" fmla="*/ 2628149 h 2768858"/>
                  <a:gd name="connsiteX1814" fmla="*/ 1159524 w 1505553"/>
                  <a:gd name="connsiteY1814" fmla="*/ 2626692 h 2768858"/>
                  <a:gd name="connsiteX1815" fmla="*/ 1158795 w 1505553"/>
                  <a:gd name="connsiteY1815" fmla="*/ 2626020 h 2768858"/>
                  <a:gd name="connsiteX1816" fmla="*/ 1155937 w 1505553"/>
                  <a:gd name="connsiteY1816" fmla="*/ 2628149 h 2768858"/>
                  <a:gd name="connsiteX1817" fmla="*/ 1154480 w 1505553"/>
                  <a:gd name="connsiteY1817" fmla="*/ 2628149 h 2768858"/>
                  <a:gd name="connsiteX1818" fmla="*/ 1152351 w 1505553"/>
                  <a:gd name="connsiteY1818" fmla="*/ 2627420 h 2768858"/>
                  <a:gd name="connsiteX1819" fmla="*/ 1151622 w 1505553"/>
                  <a:gd name="connsiteY1819" fmla="*/ 2626692 h 2768858"/>
                  <a:gd name="connsiteX1820" fmla="*/ 1151622 w 1505553"/>
                  <a:gd name="connsiteY1820" fmla="*/ 2625291 h 2768858"/>
                  <a:gd name="connsiteX1821" fmla="*/ 1153079 w 1505553"/>
                  <a:gd name="connsiteY1821" fmla="*/ 2621705 h 2768858"/>
                  <a:gd name="connsiteX1822" fmla="*/ 1154480 w 1505553"/>
                  <a:gd name="connsiteY1822" fmla="*/ 2619519 h 2768858"/>
                  <a:gd name="connsiteX1823" fmla="*/ 1157338 w 1505553"/>
                  <a:gd name="connsiteY1823" fmla="*/ 2613803 h 2768858"/>
                  <a:gd name="connsiteX1824" fmla="*/ 1159524 w 1505553"/>
                  <a:gd name="connsiteY1824" fmla="*/ 2612346 h 2768858"/>
                  <a:gd name="connsiteX1825" fmla="*/ 1160252 w 1505553"/>
                  <a:gd name="connsiteY1825" fmla="*/ 2610945 h 2768858"/>
                  <a:gd name="connsiteX1826" fmla="*/ 1161653 w 1505553"/>
                  <a:gd name="connsiteY1826" fmla="*/ 2608760 h 2768858"/>
                  <a:gd name="connsiteX1827" fmla="*/ 1163839 w 1505553"/>
                  <a:gd name="connsiteY1827" fmla="*/ 2603717 h 2768858"/>
                  <a:gd name="connsiteX1828" fmla="*/ 1169554 w 1505553"/>
                  <a:gd name="connsiteY1828" fmla="*/ 2595815 h 2768858"/>
                  <a:gd name="connsiteX1829" fmla="*/ 1171011 w 1505553"/>
                  <a:gd name="connsiteY1829" fmla="*/ 2591557 h 2768858"/>
                  <a:gd name="connsiteX1830" fmla="*/ 1170283 w 1505553"/>
                  <a:gd name="connsiteY1830" fmla="*/ 2588643 h 2768858"/>
                  <a:gd name="connsiteX1831" fmla="*/ 1168826 w 1505553"/>
                  <a:gd name="connsiteY1831" fmla="*/ 2586513 h 2768858"/>
                  <a:gd name="connsiteX1832" fmla="*/ 1168826 w 1505553"/>
                  <a:gd name="connsiteY1832" fmla="*/ 2583655 h 2768858"/>
                  <a:gd name="connsiteX1833" fmla="*/ 1167425 w 1505553"/>
                  <a:gd name="connsiteY1833" fmla="*/ 2581470 h 2768858"/>
                  <a:gd name="connsiteX1834" fmla="*/ 1164567 w 1505553"/>
                  <a:gd name="connsiteY1834" fmla="*/ 2580742 h 2768858"/>
                  <a:gd name="connsiteX1835" fmla="*/ 1161653 w 1505553"/>
                  <a:gd name="connsiteY1835" fmla="*/ 2580069 h 2768858"/>
                  <a:gd name="connsiteX1836" fmla="*/ 1158795 w 1505553"/>
                  <a:gd name="connsiteY1836" fmla="*/ 2580742 h 2768858"/>
                  <a:gd name="connsiteX1837" fmla="*/ 1157338 w 1505553"/>
                  <a:gd name="connsiteY1837" fmla="*/ 2580742 h 2768858"/>
                  <a:gd name="connsiteX1838" fmla="*/ 1153752 w 1505553"/>
                  <a:gd name="connsiteY1838" fmla="*/ 2580742 h 2768858"/>
                  <a:gd name="connsiteX1839" fmla="*/ 1152351 w 1505553"/>
                  <a:gd name="connsiteY1839" fmla="*/ 2580069 h 2768858"/>
                  <a:gd name="connsiteX1840" fmla="*/ 1150894 w 1505553"/>
                  <a:gd name="connsiteY1840" fmla="*/ 2578612 h 2768858"/>
                  <a:gd name="connsiteX1841" fmla="*/ 1150894 w 1505553"/>
                  <a:gd name="connsiteY1841" fmla="*/ 2576483 h 2768858"/>
                  <a:gd name="connsiteX1842" fmla="*/ 1153079 w 1505553"/>
                  <a:gd name="connsiteY1842" fmla="*/ 2566396 h 2768858"/>
                  <a:gd name="connsiteX1843" fmla="*/ 1155209 w 1505553"/>
                  <a:gd name="connsiteY1843" fmla="*/ 2563538 h 2768858"/>
                  <a:gd name="connsiteX1844" fmla="*/ 1155937 w 1505553"/>
                  <a:gd name="connsiteY1844" fmla="*/ 2561409 h 2768858"/>
                  <a:gd name="connsiteX1845" fmla="*/ 1157338 w 1505553"/>
                  <a:gd name="connsiteY1845" fmla="*/ 2561409 h 2768858"/>
                  <a:gd name="connsiteX1846" fmla="*/ 1158795 w 1505553"/>
                  <a:gd name="connsiteY1846" fmla="*/ 2560680 h 2768858"/>
                  <a:gd name="connsiteX1847" fmla="*/ 1162382 w 1505553"/>
                  <a:gd name="connsiteY1847" fmla="*/ 2557822 h 2768858"/>
                  <a:gd name="connsiteX1848" fmla="*/ 1166697 w 1505553"/>
                  <a:gd name="connsiteY1848" fmla="*/ 2556365 h 2768858"/>
                  <a:gd name="connsiteX1849" fmla="*/ 1167425 w 1505553"/>
                  <a:gd name="connsiteY1849" fmla="*/ 2554908 h 2768858"/>
                  <a:gd name="connsiteX1850" fmla="*/ 1165239 w 1505553"/>
                  <a:gd name="connsiteY1850" fmla="*/ 2553507 h 2768858"/>
                  <a:gd name="connsiteX1851" fmla="*/ 1163839 w 1505553"/>
                  <a:gd name="connsiteY1851" fmla="*/ 2549921 h 2768858"/>
                  <a:gd name="connsiteX1852" fmla="*/ 1162382 w 1505553"/>
                  <a:gd name="connsiteY1852" fmla="*/ 2547007 h 2768858"/>
                  <a:gd name="connsiteX1853" fmla="*/ 1163110 w 1505553"/>
                  <a:gd name="connsiteY1853" fmla="*/ 2545606 h 2768858"/>
                  <a:gd name="connsiteX1854" fmla="*/ 1163839 w 1505553"/>
                  <a:gd name="connsiteY1854" fmla="*/ 2544149 h 2768858"/>
                  <a:gd name="connsiteX1855" fmla="*/ 1169554 w 1505553"/>
                  <a:gd name="connsiteY1855" fmla="*/ 2544149 h 2768858"/>
                  <a:gd name="connsiteX1856" fmla="*/ 1173141 w 1505553"/>
                  <a:gd name="connsiteY1856" fmla="*/ 2543421 h 2768858"/>
                  <a:gd name="connsiteX1857" fmla="*/ 1180314 w 1505553"/>
                  <a:gd name="connsiteY1857" fmla="*/ 2538433 h 2768858"/>
                  <a:gd name="connsiteX1858" fmla="*/ 1181042 w 1505553"/>
                  <a:gd name="connsiteY1858" fmla="*/ 2537705 h 2768858"/>
                  <a:gd name="connsiteX1859" fmla="*/ 1180314 w 1505553"/>
                  <a:gd name="connsiteY1859" fmla="*/ 2532662 h 2768858"/>
                  <a:gd name="connsiteX1860" fmla="*/ 1178913 w 1505553"/>
                  <a:gd name="connsiteY1860" fmla="*/ 2530532 h 2768858"/>
                  <a:gd name="connsiteX1861" fmla="*/ 1176727 w 1505553"/>
                  <a:gd name="connsiteY1861" fmla="*/ 2526217 h 2768858"/>
                  <a:gd name="connsiteX1862" fmla="*/ 1176727 w 1505553"/>
                  <a:gd name="connsiteY1862" fmla="*/ 2519773 h 2768858"/>
                  <a:gd name="connsiteX1863" fmla="*/ 1173141 w 1505553"/>
                  <a:gd name="connsiteY1863" fmla="*/ 2516859 h 2768858"/>
                  <a:gd name="connsiteX1864" fmla="*/ 1172468 w 1505553"/>
                  <a:gd name="connsiteY1864" fmla="*/ 2515458 h 2768858"/>
                  <a:gd name="connsiteX1865" fmla="*/ 1172468 w 1505553"/>
                  <a:gd name="connsiteY1865" fmla="*/ 2513273 h 2768858"/>
                  <a:gd name="connsiteX1866" fmla="*/ 1176055 w 1505553"/>
                  <a:gd name="connsiteY1866" fmla="*/ 2505371 h 2768858"/>
                  <a:gd name="connsiteX1867" fmla="*/ 1176055 w 1505553"/>
                  <a:gd name="connsiteY1867" fmla="*/ 2501113 h 2768858"/>
                  <a:gd name="connsiteX1868" fmla="*/ 1176055 w 1505553"/>
                  <a:gd name="connsiteY1868" fmla="*/ 2500384 h 2768858"/>
                  <a:gd name="connsiteX1869" fmla="*/ 1173869 w 1505553"/>
                  <a:gd name="connsiteY1869" fmla="*/ 2498927 h 2768858"/>
                  <a:gd name="connsiteX1870" fmla="*/ 1172468 w 1505553"/>
                  <a:gd name="connsiteY1870" fmla="*/ 2498198 h 2768858"/>
                  <a:gd name="connsiteX1871" fmla="*/ 1168153 w 1505553"/>
                  <a:gd name="connsiteY1871" fmla="*/ 2497470 h 2768858"/>
                  <a:gd name="connsiteX1872" fmla="*/ 1166697 w 1505553"/>
                  <a:gd name="connsiteY1872" fmla="*/ 2496798 h 2768858"/>
                  <a:gd name="connsiteX1873" fmla="*/ 1165968 w 1505553"/>
                  <a:gd name="connsiteY1873" fmla="*/ 2489625 h 2768858"/>
                  <a:gd name="connsiteX1874" fmla="*/ 1163110 w 1505553"/>
                  <a:gd name="connsiteY1874" fmla="*/ 2487439 h 2768858"/>
                  <a:gd name="connsiteX1875" fmla="*/ 1160252 w 1505553"/>
                  <a:gd name="connsiteY1875" fmla="*/ 2483853 h 2768858"/>
                  <a:gd name="connsiteX1876" fmla="*/ 1155937 w 1505553"/>
                  <a:gd name="connsiteY1876" fmla="*/ 2480266 h 2768858"/>
                  <a:gd name="connsiteX1877" fmla="*/ 1155937 w 1505553"/>
                  <a:gd name="connsiteY1877" fmla="*/ 2479538 h 2768858"/>
                  <a:gd name="connsiteX1878" fmla="*/ 1155937 w 1505553"/>
                  <a:gd name="connsiteY1878" fmla="*/ 2477409 h 2768858"/>
                  <a:gd name="connsiteX1879" fmla="*/ 1158067 w 1505553"/>
                  <a:gd name="connsiteY1879" fmla="*/ 2474495 h 2768858"/>
                  <a:gd name="connsiteX1880" fmla="*/ 1158067 w 1505553"/>
                  <a:gd name="connsiteY1880" fmla="*/ 2473822 h 2768858"/>
                  <a:gd name="connsiteX1881" fmla="*/ 1154480 w 1505553"/>
                  <a:gd name="connsiteY1881" fmla="*/ 2470908 h 2768858"/>
                  <a:gd name="connsiteX1882" fmla="*/ 1151622 w 1505553"/>
                  <a:gd name="connsiteY1882" fmla="*/ 2470236 h 2768858"/>
                  <a:gd name="connsiteX1883" fmla="*/ 1151622 w 1505553"/>
                  <a:gd name="connsiteY1883" fmla="*/ 2467322 h 2768858"/>
                  <a:gd name="connsiteX1884" fmla="*/ 1150894 w 1505553"/>
                  <a:gd name="connsiteY1884" fmla="*/ 2466649 h 2768858"/>
                  <a:gd name="connsiteX1885" fmla="*/ 1149493 w 1505553"/>
                  <a:gd name="connsiteY1885" fmla="*/ 2466649 h 2768858"/>
                  <a:gd name="connsiteX1886" fmla="*/ 1148765 w 1505553"/>
                  <a:gd name="connsiteY1886" fmla="*/ 2465921 h 2768858"/>
                  <a:gd name="connsiteX1887" fmla="*/ 1150166 w 1505553"/>
                  <a:gd name="connsiteY1887" fmla="*/ 2463736 h 2768858"/>
                  <a:gd name="connsiteX1888" fmla="*/ 1148765 w 1505553"/>
                  <a:gd name="connsiteY1888" fmla="*/ 2461606 h 2768858"/>
                  <a:gd name="connsiteX1889" fmla="*/ 1148036 w 1505553"/>
                  <a:gd name="connsiteY1889" fmla="*/ 2459421 h 2768858"/>
                  <a:gd name="connsiteX1890" fmla="*/ 1150894 w 1505553"/>
                  <a:gd name="connsiteY1890" fmla="*/ 2457291 h 2768858"/>
                  <a:gd name="connsiteX1891" fmla="*/ 1153079 w 1505553"/>
                  <a:gd name="connsiteY1891" fmla="*/ 2455162 h 2768858"/>
                  <a:gd name="connsiteX1892" fmla="*/ 1152351 w 1505553"/>
                  <a:gd name="connsiteY1892" fmla="*/ 2454433 h 2768858"/>
                  <a:gd name="connsiteX1893" fmla="*/ 1150166 w 1505553"/>
                  <a:gd name="connsiteY1893" fmla="*/ 2452248 h 2768858"/>
                  <a:gd name="connsiteX1894" fmla="*/ 1148765 w 1505553"/>
                  <a:gd name="connsiteY1894" fmla="*/ 2450118 h 2768858"/>
                  <a:gd name="connsiteX1895" fmla="*/ 1152351 w 1505553"/>
                  <a:gd name="connsiteY1895" fmla="*/ 2448662 h 2768858"/>
                  <a:gd name="connsiteX1896" fmla="*/ 1153079 w 1505553"/>
                  <a:gd name="connsiteY1896" fmla="*/ 2447261 h 2768858"/>
                  <a:gd name="connsiteX1897" fmla="*/ 1152351 w 1505553"/>
                  <a:gd name="connsiteY1897" fmla="*/ 2444347 h 2768858"/>
                  <a:gd name="connsiteX1898" fmla="*/ 1150894 w 1505553"/>
                  <a:gd name="connsiteY1898" fmla="*/ 2442217 h 2768858"/>
                  <a:gd name="connsiteX1899" fmla="*/ 1150894 w 1505553"/>
                  <a:gd name="connsiteY1899" fmla="*/ 2441489 h 2768858"/>
                  <a:gd name="connsiteX1900" fmla="*/ 1151622 w 1505553"/>
                  <a:gd name="connsiteY1900" fmla="*/ 2440088 h 2768858"/>
                  <a:gd name="connsiteX1901" fmla="*/ 1151622 w 1505553"/>
                  <a:gd name="connsiteY1901" fmla="*/ 2438631 h 2768858"/>
                  <a:gd name="connsiteX1902" fmla="*/ 1152351 w 1505553"/>
                  <a:gd name="connsiteY1902" fmla="*/ 2437902 h 2768858"/>
                  <a:gd name="connsiteX1903" fmla="*/ 1154480 w 1505553"/>
                  <a:gd name="connsiteY1903" fmla="*/ 2437174 h 2768858"/>
                  <a:gd name="connsiteX1904" fmla="*/ 1155209 w 1505553"/>
                  <a:gd name="connsiteY1904" fmla="*/ 2436501 h 2768858"/>
                  <a:gd name="connsiteX1905" fmla="*/ 1155209 w 1505553"/>
                  <a:gd name="connsiteY1905" fmla="*/ 2434316 h 2768858"/>
                  <a:gd name="connsiteX1906" fmla="*/ 1155937 w 1505553"/>
                  <a:gd name="connsiteY1906" fmla="*/ 2434316 h 2768858"/>
                  <a:gd name="connsiteX1907" fmla="*/ 1158067 w 1505553"/>
                  <a:gd name="connsiteY1907" fmla="*/ 2434316 h 2768858"/>
                  <a:gd name="connsiteX1908" fmla="*/ 1158795 w 1505553"/>
                  <a:gd name="connsiteY1908" fmla="*/ 2433588 h 2768858"/>
                  <a:gd name="connsiteX1909" fmla="*/ 1159524 w 1505553"/>
                  <a:gd name="connsiteY1909" fmla="*/ 2432187 h 2768858"/>
                  <a:gd name="connsiteX1910" fmla="*/ 1158795 w 1505553"/>
                  <a:gd name="connsiteY1910" fmla="*/ 2429273 h 2768858"/>
                  <a:gd name="connsiteX1911" fmla="*/ 1158067 w 1505553"/>
                  <a:gd name="connsiteY1911" fmla="*/ 2429273 h 2768858"/>
                  <a:gd name="connsiteX1912" fmla="*/ 1157338 w 1505553"/>
                  <a:gd name="connsiteY1912" fmla="*/ 2428600 h 2768858"/>
                  <a:gd name="connsiteX1913" fmla="*/ 1155937 w 1505553"/>
                  <a:gd name="connsiteY1913" fmla="*/ 2428600 h 2768858"/>
                  <a:gd name="connsiteX1914" fmla="*/ 1155937 w 1505553"/>
                  <a:gd name="connsiteY1914" fmla="*/ 2426415 h 2768858"/>
                  <a:gd name="connsiteX1915" fmla="*/ 1157338 w 1505553"/>
                  <a:gd name="connsiteY1915" fmla="*/ 2425686 h 2768858"/>
                  <a:gd name="connsiteX1916" fmla="*/ 1156666 w 1505553"/>
                  <a:gd name="connsiteY1916" fmla="*/ 2422828 h 2768858"/>
                  <a:gd name="connsiteX1917" fmla="*/ 1157338 w 1505553"/>
                  <a:gd name="connsiteY1917" fmla="*/ 2422100 h 2768858"/>
                  <a:gd name="connsiteX1918" fmla="*/ 1158795 w 1505553"/>
                  <a:gd name="connsiteY1918" fmla="*/ 2422100 h 2768858"/>
                  <a:gd name="connsiteX1919" fmla="*/ 1158795 w 1505553"/>
                  <a:gd name="connsiteY1919" fmla="*/ 2421427 h 2768858"/>
                  <a:gd name="connsiteX1920" fmla="*/ 1158067 w 1505553"/>
                  <a:gd name="connsiteY1920" fmla="*/ 2420699 h 2768858"/>
                  <a:gd name="connsiteX1921" fmla="*/ 1157338 w 1505553"/>
                  <a:gd name="connsiteY1921" fmla="*/ 2419971 h 2768858"/>
                  <a:gd name="connsiteX1922" fmla="*/ 1157338 w 1505553"/>
                  <a:gd name="connsiteY1922" fmla="*/ 2417785 h 2768858"/>
                  <a:gd name="connsiteX1923" fmla="*/ 1159524 w 1505553"/>
                  <a:gd name="connsiteY1923" fmla="*/ 2416384 h 2768858"/>
                  <a:gd name="connsiteX1924" fmla="*/ 1159524 w 1505553"/>
                  <a:gd name="connsiteY1924" fmla="*/ 2415656 h 2768858"/>
                  <a:gd name="connsiteX1925" fmla="*/ 1158067 w 1505553"/>
                  <a:gd name="connsiteY1925" fmla="*/ 2415656 h 2768858"/>
                  <a:gd name="connsiteX1926" fmla="*/ 1158067 w 1505553"/>
                  <a:gd name="connsiteY1926" fmla="*/ 2414927 h 2768858"/>
                  <a:gd name="connsiteX1927" fmla="*/ 1159524 w 1505553"/>
                  <a:gd name="connsiteY1927" fmla="*/ 2413526 h 2768858"/>
                  <a:gd name="connsiteX1928" fmla="*/ 1160252 w 1505553"/>
                  <a:gd name="connsiteY1928" fmla="*/ 2411341 h 2768858"/>
                  <a:gd name="connsiteX1929" fmla="*/ 1162382 w 1505553"/>
                  <a:gd name="connsiteY1929" fmla="*/ 2409211 h 2768858"/>
                  <a:gd name="connsiteX1930" fmla="*/ 1162382 w 1505553"/>
                  <a:gd name="connsiteY1930" fmla="*/ 2407026 h 2768858"/>
                  <a:gd name="connsiteX1931" fmla="*/ 1163110 w 1505553"/>
                  <a:gd name="connsiteY1931" fmla="*/ 2406298 h 2768858"/>
                  <a:gd name="connsiteX1932" fmla="*/ 1166697 w 1505553"/>
                  <a:gd name="connsiteY1932" fmla="*/ 2404168 h 2768858"/>
                  <a:gd name="connsiteX1933" fmla="*/ 1168826 w 1505553"/>
                  <a:gd name="connsiteY1933" fmla="*/ 2402039 h 2768858"/>
                  <a:gd name="connsiteX1934" fmla="*/ 1170283 w 1505553"/>
                  <a:gd name="connsiteY1934" fmla="*/ 2403440 h 2768858"/>
                  <a:gd name="connsiteX1935" fmla="*/ 1171011 w 1505553"/>
                  <a:gd name="connsiteY1935" fmla="*/ 2403440 h 2768858"/>
                  <a:gd name="connsiteX1936" fmla="*/ 1171740 w 1505553"/>
                  <a:gd name="connsiteY1936" fmla="*/ 2404168 h 2768858"/>
                  <a:gd name="connsiteX1937" fmla="*/ 1173141 w 1505553"/>
                  <a:gd name="connsiteY1937" fmla="*/ 2404897 h 2768858"/>
                  <a:gd name="connsiteX1938" fmla="*/ 1173869 w 1505553"/>
                  <a:gd name="connsiteY1938" fmla="*/ 2404897 h 2768858"/>
                  <a:gd name="connsiteX1939" fmla="*/ 1174598 w 1505553"/>
                  <a:gd name="connsiteY1939" fmla="*/ 2404168 h 2768858"/>
                  <a:gd name="connsiteX1940" fmla="*/ 1173141 w 1505553"/>
                  <a:gd name="connsiteY1940" fmla="*/ 2402711 h 2768858"/>
                  <a:gd name="connsiteX1941" fmla="*/ 1173869 w 1505553"/>
                  <a:gd name="connsiteY1941" fmla="*/ 2402039 h 2768858"/>
                  <a:gd name="connsiteX1942" fmla="*/ 1177456 w 1505553"/>
                  <a:gd name="connsiteY1942" fmla="*/ 2404897 h 2768858"/>
                  <a:gd name="connsiteX1943" fmla="*/ 1177456 w 1505553"/>
                  <a:gd name="connsiteY1943" fmla="*/ 2404168 h 2768858"/>
                  <a:gd name="connsiteX1944" fmla="*/ 1177456 w 1505553"/>
                  <a:gd name="connsiteY1944" fmla="*/ 2401310 h 2768858"/>
                  <a:gd name="connsiteX1945" fmla="*/ 1178184 w 1505553"/>
                  <a:gd name="connsiteY1945" fmla="*/ 2399853 h 2768858"/>
                  <a:gd name="connsiteX1946" fmla="*/ 1176727 w 1505553"/>
                  <a:gd name="connsiteY1946" fmla="*/ 2398452 h 2768858"/>
                  <a:gd name="connsiteX1947" fmla="*/ 1172468 w 1505553"/>
                  <a:gd name="connsiteY1947" fmla="*/ 2394137 h 2768858"/>
                  <a:gd name="connsiteX1948" fmla="*/ 1168826 w 1505553"/>
                  <a:gd name="connsiteY1948" fmla="*/ 2392680 h 2768858"/>
                  <a:gd name="connsiteX1949" fmla="*/ 1166697 w 1505553"/>
                  <a:gd name="connsiteY1949" fmla="*/ 2391223 h 2768858"/>
                  <a:gd name="connsiteX1950" fmla="*/ 1162382 w 1505553"/>
                  <a:gd name="connsiteY1950" fmla="*/ 2388366 h 2768858"/>
                  <a:gd name="connsiteX1951" fmla="*/ 1160252 w 1505553"/>
                  <a:gd name="connsiteY1951" fmla="*/ 2386236 h 2768858"/>
                  <a:gd name="connsiteX1952" fmla="*/ 1157338 w 1505553"/>
                  <a:gd name="connsiteY1952" fmla="*/ 2384779 h 2768858"/>
                  <a:gd name="connsiteX1953" fmla="*/ 1150894 w 1505553"/>
                  <a:gd name="connsiteY1953" fmla="*/ 2383378 h 2768858"/>
                  <a:gd name="connsiteX1954" fmla="*/ 1148036 w 1505553"/>
                  <a:gd name="connsiteY1954" fmla="*/ 2381921 h 2768858"/>
                  <a:gd name="connsiteX1955" fmla="*/ 1145178 w 1505553"/>
                  <a:gd name="connsiteY1955" fmla="*/ 2379063 h 2768858"/>
                  <a:gd name="connsiteX1956" fmla="*/ 1144450 w 1505553"/>
                  <a:gd name="connsiteY1956" fmla="*/ 2377606 h 2768858"/>
                  <a:gd name="connsiteX1957" fmla="*/ 1141592 w 1505553"/>
                  <a:gd name="connsiteY1957" fmla="*/ 2369705 h 2768858"/>
                  <a:gd name="connsiteX1958" fmla="*/ 1138005 w 1505553"/>
                  <a:gd name="connsiteY1958" fmla="*/ 2367576 h 2768858"/>
                  <a:gd name="connsiteX1959" fmla="*/ 1135820 w 1505553"/>
                  <a:gd name="connsiteY1959" fmla="*/ 2366847 h 2768858"/>
                  <a:gd name="connsiteX1960" fmla="*/ 1134363 w 1505553"/>
                  <a:gd name="connsiteY1960" fmla="*/ 2366119 h 2768858"/>
                  <a:gd name="connsiteX1961" fmla="*/ 1133691 w 1505553"/>
                  <a:gd name="connsiteY1961" fmla="*/ 2365390 h 2768858"/>
                  <a:gd name="connsiteX1962" fmla="*/ 1132234 w 1505553"/>
                  <a:gd name="connsiteY1962" fmla="*/ 2363989 h 2768858"/>
                  <a:gd name="connsiteX1963" fmla="*/ 1129376 w 1505553"/>
                  <a:gd name="connsiteY1963" fmla="*/ 2356088 h 2768858"/>
                  <a:gd name="connsiteX1964" fmla="*/ 1127919 w 1505553"/>
                  <a:gd name="connsiteY1964" fmla="*/ 2352502 h 2768858"/>
                  <a:gd name="connsiteX1965" fmla="*/ 1126518 w 1505553"/>
                  <a:gd name="connsiteY1965" fmla="*/ 2348187 h 2768858"/>
                  <a:gd name="connsiteX1966" fmla="*/ 1125061 w 1505553"/>
                  <a:gd name="connsiteY1966" fmla="*/ 2344600 h 2768858"/>
                  <a:gd name="connsiteX1967" fmla="*/ 1124332 w 1505553"/>
                  <a:gd name="connsiteY1967" fmla="*/ 2341742 h 2768858"/>
                  <a:gd name="connsiteX1968" fmla="*/ 1124332 w 1505553"/>
                  <a:gd name="connsiteY1968" fmla="*/ 2334514 h 2768858"/>
                  <a:gd name="connsiteX1969" fmla="*/ 1124332 w 1505553"/>
                  <a:gd name="connsiteY1969" fmla="*/ 2333841 h 2768858"/>
                  <a:gd name="connsiteX1970" fmla="*/ 1125061 w 1505553"/>
                  <a:gd name="connsiteY1970" fmla="*/ 2330927 h 2768858"/>
                  <a:gd name="connsiteX1971" fmla="*/ 1125061 w 1505553"/>
                  <a:gd name="connsiteY1971" fmla="*/ 2328069 h 2768858"/>
                  <a:gd name="connsiteX1972" fmla="*/ 1124332 w 1505553"/>
                  <a:gd name="connsiteY1972" fmla="*/ 2326612 h 2768858"/>
                  <a:gd name="connsiteX1973" fmla="*/ 1125061 w 1505553"/>
                  <a:gd name="connsiteY1973" fmla="*/ 2325211 h 2768858"/>
                  <a:gd name="connsiteX1974" fmla="*/ 1128647 w 1505553"/>
                  <a:gd name="connsiteY1974" fmla="*/ 2323754 h 2768858"/>
                  <a:gd name="connsiteX1975" fmla="*/ 1130777 w 1505553"/>
                  <a:gd name="connsiteY1975" fmla="*/ 2320168 h 2768858"/>
                  <a:gd name="connsiteX1976" fmla="*/ 1132234 w 1505553"/>
                  <a:gd name="connsiteY1976" fmla="*/ 2320168 h 2768858"/>
                  <a:gd name="connsiteX1977" fmla="*/ 1135820 w 1505553"/>
                  <a:gd name="connsiteY1977" fmla="*/ 2320896 h 2768858"/>
                  <a:gd name="connsiteX1978" fmla="*/ 1136548 w 1505553"/>
                  <a:gd name="connsiteY1978" fmla="*/ 2320896 h 2768858"/>
                  <a:gd name="connsiteX1979" fmla="*/ 1137277 w 1505553"/>
                  <a:gd name="connsiteY1979" fmla="*/ 2318039 h 2768858"/>
                  <a:gd name="connsiteX1980" fmla="*/ 1135820 w 1505553"/>
                  <a:gd name="connsiteY1980" fmla="*/ 2315125 h 2768858"/>
                  <a:gd name="connsiteX1981" fmla="*/ 1134363 w 1505553"/>
                  <a:gd name="connsiteY1981" fmla="*/ 2314452 h 2768858"/>
                  <a:gd name="connsiteX1982" fmla="*/ 1129376 w 1505553"/>
                  <a:gd name="connsiteY1982" fmla="*/ 2315125 h 2768858"/>
                  <a:gd name="connsiteX1983" fmla="*/ 1128647 w 1505553"/>
                  <a:gd name="connsiteY1983" fmla="*/ 2314452 h 2768858"/>
                  <a:gd name="connsiteX1984" fmla="*/ 1128647 w 1505553"/>
                  <a:gd name="connsiteY1984" fmla="*/ 2312267 h 2768858"/>
                  <a:gd name="connsiteX1985" fmla="*/ 1129376 w 1505553"/>
                  <a:gd name="connsiteY1985" fmla="*/ 2310137 h 2768858"/>
                  <a:gd name="connsiteX1986" fmla="*/ 1130104 w 1505553"/>
                  <a:gd name="connsiteY1986" fmla="*/ 2310137 h 2768858"/>
                  <a:gd name="connsiteX1987" fmla="*/ 1132962 w 1505553"/>
                  <a:gd name="connsiteY1987" fmla="*/ 2310137 h 2768858"/>
                  <a:gd name="connsiteX1988" fmla="*/ 1137277 w 1505553"/>
                  <a:gd name="connsiteY1988" fmla="*/ 2307279 h 2768858"/>
                  <a:gd name="connsiteX1989" fmla="*/ 1137277 w 1505553"/>
                  <a:gd name="connsiteY1989" fmla="*/ 2305822 h 2768858"/>
                  <a:gd name="connsiteX1990" fmla="*/ 1142993 w 1505553"/>
                  <a:gd name="connsiteY1990" fmla="*/ 2296464 h 2768858"/>
                  <a:gd name="connsiteX1991" fmla="*/ 1144450 w 1505553"/>
                  <a:gd name="connsiteY1991" fmla="*/ 2292878 h 2768858"/>
                  <a:gd name="connsiteX1992" fmla="*/ 1143721 w 1505553"/>
                  <a:gd name="connsiteY1992" fmla="*/ 2290749 h 2768858"/>
                  <a:gd name="connsiteX1993" fmla="*/ 1142993 w 1505553"/>
                  <a:gd name="connsiteY1993" fmla="*/ 2288619 h 2768858"/>
                  <a:gd name="connsiteX1994" fmla="*/ 1143721 w 1505553"/>
                  <a:gd name="connsiteY1994" fmla="*/ 2285705 h 2768858"/>
                  <a:gd name="connsiteX1995" fmla="*/ 1144450 w 1505553"/>
                  <a:gd name="connsiteY1995" fmla="*/ 2279989 h 2768858"/>
                  <a:gd name="connsiteX1996" fmla="*/ 1144450 w 1505553"/>
                  <a:gd name="connsiteY1996" fmla="*/ 2278532 h 2768858"/>
                  <a:gd name="connsiteX1997" fmla="*/ 1145851 w 1505553"/>
                  <a:gd name="connsiteY1997" fmla="*/ 2277131 h 2768858"/>
                  <a:gd name="connsiteX1998" fmla="*/ 1145851 w 1505553"/>
                  <a:gd name="connsiteY1998" fmla="*/ 2274218 h 2768858"/>
                  <a:gd name="connsiteX1999" fmla="*/ 1145851 w 1505553"/>
                  <a:gd name="connsiteY1999" fmla="*/ 2272817 h 2768858"/>
                  <a:gd name="connsiteX2000" fmla="*/ 1147308 w 1505553"/>
                  <a:gd name="connsiteY2000" fmla="*/ 2270631 h 2768858"/>
                  <a:gd name="connsiteX2001" fmla="*/ 1150166 w 1505553"/>
                  <a:gd name="connsiteY2001" fmla="*/ 2269230 h 2768858"/>
                  <a:gd name="connsiteX2002" fmla="*/ 1150894 w 1505553"/>
                  <a:gd name="connsiteY2002" fmla="*/ 2268502 h 2768858"/>
                  <a:gd name="connsiteX2003" fmla="*/ 1150166 w 1505553"/>
                  <a:gd name="connsiteY2003" fmla="*/ 2266316 h 2768858"/>
                  <a:gd name="connsiteX2004" fmla="*/ 1150894 w 1505553"/>
                  <a:gd name="connsiteY2004" fmla="*/ 2266316 h 2768858"/>
                  <a:gd name="connsiteX2005" fmla="*/ 1153079 w 1505553"/>
                  <a:gd name="connsiteY2005" fmla="*/ 2267045 h 2768858"/>
                  <a:gd name="connsiteX2006" fmla="*/ 1155937 w 1505553"/>
                  <a:gd name="connsiteY2006" fmla="*/ 2269903 h 2768858"/>
                  <a:gd name="connsiteX2007" fmla="*/ 1158067 w 1505553"/>
                  <a:gd name="connsiteY2007" fmla="*/ 2269903 h 2768858"/>
                  <a:gd name="connsiteX2008" fmla="*/ 1160252 w 1505553"/>
                  <a:gd name="connsiteY2008" fmla="*/ 2267773 h 2768858"/>
                  <a:gd name="connsiteX2009" fmla="*/ 1160252 w 1505553"/>
                  <a:gd name="connsiteY2009" fmla="*/ 2267045 h 2768858"/>
                  <a:gd name="connsiteX2010" fmla="*/ 1159524 w 1505553"/>
                  <a:gd name="connsiteY2010" fmla="*/ 2266316 h 2768858"/>
                  <a:gd name="connsiteX2011" fmla="*/ 1158067 w 1505553"/>
                  <a:gd name="connsiteY2011" fmla="*/ 2266316 h 2768858"/>
                  <a:gd name="connsiteX2012" fmla="*/ 1155937 w 1505553"/>
                  <a:gd name="connsiteY2012" fmla="*/ 2262730 h 2768858"/>
                  <a:gd name="connsiteX2013" fmla="*/ 1155937 w 1505553"/>
                  <a:gd name="connsiteY2013" fmla="*/ 2260601 h 2768858"/>
                  <a:gd name="connsiteX2014" fmla="*/ 1155937 w 1505553"/>
                  <a:gd name="connsiteY2014" fmla="*/ 2257743 h 2768858"/>
                  <a:gd name="connsiteX2015" fmla="*/ 1158795 w 1505553"/>
                  <a:gd name="connsiteY2015" fmla="*/ 2254829 h 2768858"/>
                  <a:gd name="connsiteX2016" fmla="*/ 1158067 w 1505553"/>
                  <a:gd name="connsiteY2016" fmla="*/ 2253428 h 2768858"/>
                  <a:gd name="connsiteX2017" fmla="*/ 1156666 w 1505553"/>
                  <a:gd name="connsiteY2017" fmla="*/ 2251971 h 2768858"/>
                  <a:gd name="connsiteX2018" fmla="*/ 1155937 w 1505553"/>
                  <a:gd name="connsiteY2018" fmla="*/ 2250570 h 2768858"/>
                  <a:gd name="connsiteX2019" fmla="*/ 1157338 w 1505553"/>
                  <a:gd name="connsiteY2019" fmla="*/ 2248384 h 2768858"/>
                  <a:gd name="connsiteX2020" fmla="*/ 1158795 w 1505553"/>
                  <a:gd name="connsiteY2020" fmla="*/ 2247656 h 2768858"/>
                  <a:gd name="connsiteX2021" fmla="*/ 1164567 w 1505553"/>
                  <a:gd name="connsiteY2021" fmla="*/ 2250570 h 2768858"/>
                  <a:gd name="connsiteX2022" fmla="*/ 1165968 w 1505553"/>
                  <a:gd name="connsiteY2022" fmla="*/ 2249841 h 2768858"/>
                  <a:gd name="connsiteX2023" fmla="*/ 1166697 w 1505553"/>
                  <a:gd name="connsiteY2023" fmla="*/ 2248384 h 2768858"/>
                  <a:gd name="connsiteX2024" fmla="*/ 1170283 w 1505553"/>
                  <a:gd name="connsiteY2024" fmla="*/ 2249113 h 2768858"/>
                  <a:gd name="connsiteX2025" fmla="*/ 1173869 w 1505553"/>
                  <a:gd name="connsiteY2025" fmla="*/ 2248384 h 2768858"/>
                  <a:gd name="connsiteX2026" fmla="*/ 1177456 w 1505553"/>
                  <a:gd name="connsiteY2026" fmla="*/ 2248384 h 2768858"/>
                  <a:gd name="connsiteX2027" fmla="*/ 1179641 w 1505553"/>
                  <a:gd name="connsiteY2027" fmla="*/ 2246927 h 2768858"/>
                  <a:gd name="connsiteX2028" fmla="*/ 1179641 w 1505553"/>
                  <a:gd name="connsiteY2028" fmla="*/ 2245527 h 2768858"/>
                  <a:gd name="connsiteX2029" fmla="*/ 1179641 w 1505553"/>
                  <a:gd name="connsiteY2029" fmla="*/ 2241212 h 2768858"/>
                  <a:gd name="connsiteX2030" fmla="*/ 1181042 w 1505553"/>
                  <a:gd name="connsiteY2030" fmla="*/ 2239755 h 2768858"/>
                  <a:gd name="connsiteX2031" fmla="*/ 1184628 w 1505553"/>
                  <a:gd name="connsiteY2031" fmla="*/ 2236168 h 2768858"/>
                  <a:gd name="connsiteX2032" fmla="*/ 1184628 w 1505553"/>
                  <a:gd name="connsiteY2032" fmla="*/ 2234767 h 2768858"/>
                  <a:gd name="connsiteX2033" fmla="*/ 1184628 w 1505553"/>
                  <a:gd name="connsiteY2033" fmla="*/ 2232582 h 2768858"/>
                  <a:gd name="connsiteX2034" fmla="*/ 1182499 w 1505553"/>
                  <a:gd name="connsiteY2034" fmla="*/ 2228267 h 2768858"/>
                  <a:gd name="connsiteX2035" fmla="*/ 1181042 w 1505553"/>
                  <a:gd name="connsiteY2035" fmla="*/ 2224008 h 2768858"/>
                  <a:gd name="connsiteX2036" fmla="*/ 1181771 w 1505553"/>
                  <a:gd name="connsiteY2036" fmla="*/ 2221094 h 2768858"/>
                  <a:gd name="connsiteX2037" fmla="*/ 1186814 w 1505553"/>
                  <a:gd name="connsiteY2037" fmla="*/ 2210335 h 2768858"/>
                  <a:gd name="connsiteX2038" fmla="*/ 1186814 w 1505553"/>
                  <a:gd name="connsiteY2038" fmla="*/ 2208934 h 2768858"/>
                  <a:gd name="connsiteX2039" fmla="*/ 1184628 w 1505553"/>
                  <a:gd name="connsiteY2039" fmla="*/ 2203891 h 2768858"/>
                  <a:gd name="connsiteX2040" fmla="*/ 1184628 w 1505553"/>
                  <a:gd name="connsiteY2040" fmla="*/ 2201705 h 2768858"/>
                  <a:gd name="connsiteX2041" fmla="*/ 1186814 w 1505553"/>
                  <a:gd name="connsiteY2041" fmla="*/ 2198119 h 2768858"/>
                  <a:gd name="connsiteX2042" fmla="*/ 1189672 w 1505553"/>
                  <a:gd name="connsiteY2042" fmla="*/ 2194532 h 2768858"/>
                  <a:gd name="connsiteX2043" fmla="*/ 1190400 w 1505553"/>
                  <a:gd name="connsiteY2043" fmla="*/ 2193804 h 2768858"/>
                  <a:gd name="connsiteX2044" fmla="*/ 1191801 w 1505553"/>
                  <a:gd name="connsiteY2044" fmla="*/ 2192403 h 2768858"/>
                  <a:gd name="connsiteX2045" fmla="*/ 1197573 w 1505553"/>
                  <a:gd name="connsiteY2045" fmla="*/ 2190946 h 2768858"/>
                  <a:gd name="connsiteX2046" fmla="*/ 1204746 w 1505553"/>
                  <a:gd name="connsiteY2046" fmla="*/ 2186631 h 2768858"/>
                  <a:gd name="connsiteX2047" fmla="*/ 1206931 w 1505553"/>
                  <a:gd name="connsiteY2047" fmla="*/ 2187360 h 2768858"/>
                  <a:gd name="connsiteX2048" fmla="*/ 1211919 w 1505553"/>
                  <a:gd name="connsiteY2048" fmla="*/ 2190218 h 2768858"/>
                  <a:gd name="connsiteX2049" fmla="*/ 1215505 w 1505553"/>
                  <a:gd name="connsiteY2049" fmla="*/ 2191674 h 2768858"/>
                  <a:gd name="connsiteX2050" fmla="*/ 1217690 w 1505553"/>
                  <a:gd name="connsiteY2050" fmla="*/ 2191674 h 2768858"/>
                  <a:gd name="connsiteX2051" fmla="*/ 1220548 w 1505553"/>
                  <a:gd name="connsiteY2051" fmla="*/ 2190218 h 2768858"/>
                  <a:gd name="connsiteX2052" fmla="*/ 1226264 w 1505553"/>
                  <a:gd name="connsiteY2052" fmla="*/ 2186631 h 2768858"/>
                  <a:gd name="connsiteX2053" fmla="*/ 1229907 w 1505553"/>
                  <a:gd name="connsiteY2053" fmla="*/ 2185959 h 2768858"/>
                  <a:gd name="connsiteX2054" fmla="*/ 1232036 w 1505553"/>
                  <a:gd name="connsiteY2054" fmla="*/ 2183773 h 2768858"/>
                  <a:gd name="connsiteX2055" fmla="*/ 1234894 w 1505553"/>
                  <a:gd name="connsiteY2055" fmla="*/ 2179458 h 2768858"/>
                  <a:gd name="connsiteX2056" fmla="*/ 1237752 w 1505553"/>
                  <a:gd name="connsiteY2056" fmla="*/ 2177329 h 2768858"/>
                  <a:gd name="connsiteX2057" fmla="*/ 1255011 w 1505553"/>
                  <a:gd name="connsiteY2057" fmla="*/ 2167971 h 2768858"/>
                  <a:gd name="connsiteX2058" fmla="*/ 1256468 w 1505553"/>
                  <a:gd name="connsiteY2058" fmla="*/ 2167971 h 2768858"/>
                  <a:gd name="connsiteX2059" fmla="*/ 1257869 w 1505553"/>
                  <a:gd name="connsiteY2059" fmla="*/ 2169428 h 2768858"/>
                  <a:gd name="connsiteX2060" fmla="*/ 1259326 w 1505553"/>
                  <a:gd name="connsiteY2060" fmla="*/ 2169428 h 2768858"/>
                  <a:gd name="connsiteX2061" fmla="*/ 1260727 w 1505553"/>
                  <a:gd name="connsiteY2061" fmla="*/ 2166570 h 2768858"/>
                  <a:gd name="connsiteX2062" fmla="*/ 1262912 w 1505553"/>
                  <a:gd name="connsiteY2062" fmla="*/ 2165841 h 2768858"/>
                  <a:gd name="connsiteX2063" fmla="*/ 1268628 w 1505553"/>
                  <a:gd name="connsiteY2063" fmla="*/ 2167242 h 2768858"/>
                  <a:gd name="connsiteX2064" fmla="*/ 1273672 w 1505553"/>
                  <a:gd name="connsiteY2064" fmla="*/ 2167971 h 2768858"/>
                  <a:gd name="connsiteX2065" fmla="*/ 1276530 w 1505553"/>
                  <a:gd name="connsiteY2065" fmla="*/ 2167971 h 2768858"/>
                  <a:gd name="connsiteX2066" fmla="*/ 1285159 w 1505553"/>
                  <a:gd name="connsiteY2066" fmla="*/ 2162983 h 2768858"/>
                  <a:gd name="connsiteX2067" fmla="*/ 1286616 w 1505553"/>
                  <a:gd name="connsiteY2067" fmla="*/ 2161526 h 2768858"/>
                  <a:gd name="connsiteX2068" fmla="*/ 1286616 w 1505553"/>
                  <a:gd name="connsiteY2068" fmla="*/ 2160798 h 2768858"/>
                  <a:gd name="connsiteX2069" fmla="*/ 1286616 w 1505553"/>
                  <a:gd name="connsiteY2069" fmla="*/ 2160070 h 2768858"/>
                  <a:gd name="connsiteX2070" fmla="*/ 1283702 w 1505553"/>
                  <a:gd name="connsiteY2070" fmla="*/ 2157940 h 2768858"/>
                  <a:gd name="connsiteX2071" fmla="*/ 1283030 w 1505553"/>
                  <a:gd name="connsiteY2071" fmla="*/ 2157212 h 2768858"/>
                  <a:gd name="connsiteX2072" fmla="*/ 1283030 w 1505553"/>
                  <a:gd name="connsiteY2072" fmla="*/ 2154354 h 2768858"/>
                  <a:gd name="connsiteX2073" fmla="*/ 1285159 w 1505553"/>
                  <a:gd name="connsiteY2073" fmla="*/ 2151496 h 2768858"/>
                  <a:gd name="connsiteX2074" fmla="*/ 1292332 w 1505553"/>
                  <a:gd name="connsiteY2074" fmla="*/ 2142866 h 2768858"/>
                  <a:gd name="connsiteX2075" fmla="*/ 1294518 w 1505553"/>
                  <a:gd name="connsiteY2075" fmla="*/ 2140737 h 2768858"/>
                  <a:gd name="connsiteX2076" fmla="*/ 1297376 w 1505553"/>
                  <a:gd name="connsiteY2076" fmla="*/ 2138551 h 2768858"/>
                  <a:gd name="connsiteX2077" fmla="*/ 1303091 w 1505553"/>
                  <a:gd name="connsiteY2077" fmla="*/ 2135693 h 2768858"/>
                  <a:gd name="connsiteX2078" fmla="*/ 1305277 w 1505553"/>
                  <a:gd name="connsiteY2078" fmla="*/ 2132835 h 2768858"/>
                  <a:gd name="connsiteX2079" fmla="*/ 1306678 w 1505553"/>
                  <a:gd name="connsiteY2079" fmla="*/ 2129249 h 2768858"/>
                  <a:gd name="connsiteX2080" fmla="*/ 1306678 w 1505553"/>
                  <a:gd name="connsiteY2080" fmla="*/ 2127792 h 2768858"/>
                  <a:gd name="connsiteX2081" fmla="*/ 1301690 w 1505553"/>
                  <a:gd name="connsiteY2081" fmla="*/ 2122020 h 2768858"/>
                  <a:gd name="connsiteX2082" fmla="*/ 1300233 w 1505553"/>
                  <a:gd name="connsiteY2082" fmla="*/ 2118434 h 2768858"/>
                  <a:gd name="connsiteX2083" fmla="*/ 1300233 w 1505553"/>
                  <a:gd name="connsiteY2083" fmla="*/ 2117033 h 2768858"/>
                  <a:gd name="connsiteX2084" fmla="*/ 1301690 w 1505553"/>
                  <a:gd name="connsiteY2084" fmla="*/ 2114175 h 2768858"/>
                  <a:gd name="connsiteX2085" fmla="*/ 1305277 w 1505553"/>
                  <a:gd name="connsiteY2085" fmla="*/ 2111261 h 2768858"/>
                  <a:gd name="connsiteX2086" fmla="*/ 1306005 w 1505553"/>
                  <a:gd name="connsiteY2086" fmla="*/ 2109860 h 2768858"/>
                  <a:gd name="connsiteX2087" fmla="*/ 1308135 w 1505553"/>
                  <a:gd name="connsiteY2087" fmla="*/ 2106274 h 2768858"/>
                  <a:gd name="connsiteX2088" fmla="*/ 1308863 w 1505553"/>
                  <a:gd name="connsiteY2088" fmla="*/ 2104088 h 2768858"/>
                  <a:gd name="connsiteX2089" fmla="*/ 1308135 w 1505553"/>
                  <a:gd name="connsiteY2089" fmla="*/ 2103360 h 2768858"/>
                  <a:gd name="connsiteX2090" fmla="*/ 1304548 w 1505553"/>
                  <a:gd name="connsiteY2090" fmla="*/ 2099045 h 2768858"/>
                  <a:gd name="connsiteX2091" fmla="*/ 1303820 w 1505553"/>
                  <a:gd name="connsiteY2091" fmla="*/ 2096915 h 2768858"/>
                  <a:gd name="connsiteX2092" fmla="*/ 1303820 w 1505553"/>
                  <a:gd name="connsiteY2092" fmla="*/ 2094786 h 2768858"/>
                  <a:gd name="connsiteX2093" fmla="*/ 1308863 w 1505553"/>
                  <a:gd name="connsiteY2093" fmla="*/ 2089743 h 2768858"/>
                  <a:gd name="connsiteX2094" fmla="*/ 1306678 w 1505553"/>
                  <a:gd name="connsiteY2094" fmla="*/ 2089014 h 2768858"/>
                  <a:gd name="connsiteX2095" fmla="*/ 1306678 w 1505553"/>
                  <a:gd name="connsiteY2095" fmla="*/ 2086885 h 2768858"/>
                  <a:gd name="connsiteX2096" fmla="*/ 1307406 w 1505553"/>
                  <a:gd name="connsiteY2096" fmla="*/ 2085428 h 2768858"/>
                  <a:gd name="connsiteX2097" fmla="*/ 1309592 w 1505553"/>
                  <a:gd name="connsiteY2097" fmla="*/ 2083298 h 2768858"/>
                  <a:gd name="connsiteX2098" fmla="*/ 1310264 w 1505553"/>
                  <a:gd name="connsiteY2098" fmla="*/ 2081113 h 2768858"/>
                  <a:gd name="connsiteX2099" fmla="*/ 1310993 w 1505553"/>
                  <a:gd name="connsiteY2099" fmla="*/ 2078983 h 2768858"/>
                  <a:gd name="connsiteX2100" fmla="*/ 1311721 w 1505553"/>
                  <a:gd name="connsiteY2100" fmla="*/ 2077526 h 2768858"/>
                  <a:gd name="connsiteX2101" fmla="*/ 1310993 w 1505553"/>
                  <a:gd name="connsiteY2101" fmla="*/ 2074668 h 2768858"/>
                  <a:gd name="connsiteX2102" fmla="*/ 1307406 w 1505553"/>
                  <a:gd name="connsiteY2102" fmla="*/ 2072539 h 2768858"/>
                  <a:gd name="connsiteX2103" fmla="*/ 1301690 w 1505553"/>
                  <a:gd name="connsiteY2103" fmla="*/ 2068897 h 2768858"/>
                  <a:gd name="connsiteX2104" fmla="*/ 1296647 w 1505553"/>
                  <a:gd name="connsiteY2104" fmla="*/ 2068897 h 2768858"/>
                  <a:gd name="connsiteX2105" fmla="*/ 1296647 w 1505553"/>
                  <a:gd name="connsiteY2105" fmla="*/ 2068224 h 2768858"/>
                  <a:gd name="connsiteX2106" fmla="*/ 1296647 w 1505553"/>
                  <a:gd name="connsiteY2106" fmla="*/ 2066039 h 2768858"/>
                  <a:gd name="connsiteX2107" fmla="*/ 1295918 w 1505553"/>
                  <a:gd name="connsiteY2107" fmla="*/ 2063181 h 2768858"/>
                  <a:gd name="connsiteX2108" fmla="*/ 1295918 w 1505553"/>
                  <a:gd name="connsiteY2108" fmla="*/ 2061724 h 2768858"/>
                  <a:gd name="connsiteX2109" fmla="*/ 1292332 w 1505553"/>
                  <a:gd name="connsiteY2109" fmla="*/ 2059595 h 2768858"/>
                  <a:gd name="connsiteX2110" fmla="*/ 1290931 w 1505553"/>
                  <a:gd name="connsiteY2110" fmla="*/ 2057409 h 2768858"/>
                  <a:gd name="connsiteX2111" fmla="*/ 1290203 w 1505553"/>
                  <a:gd name="connsiteY2111" fmla="*/ 2056737 h 2768858"/>
                  <a:gd name="connsiteX2112" fmla="*/ 1283702 w 1505553"/>
                  <a:gd name="connsiteY2112" fmla="*/ 2058866 h 2768858"/>
                  <a:gd name="connsiteX2113" fmla="*/ 1276530 w 1505553"/>
                  <a:gd name="connsiteY2113" fmla="*/ 2067496 h 2768858"/>
                  <a:gd name="connsiteX2114" fmla="*/ 1275857 w 1505553"/>
                  <a:gd name="connsiteY2114" fmla="*/ 2068897 h 2768858"/>
                  <a:gd name="connsiteX2115" fmla="*/ 1275129 w 1505553"/>
                  <a:gd name="connsiteY2115" fmla="*/ 2069625 h 2768858"/>
                  <a:gd name="connsiteX2116" fmla="*/ 1274400 w 1505553"/>
                  <a:gd name="connsiteY2116" fmla="*/ 2068897 h 2768858"/>
                  <a:gd name="connsiteX2117" fmla="*/ 1266499 w 1505553"/>
                  <a:gd name="connsiteY2117" fmla="*/ 2073212 h 2768858"/>
                  <a:gd name="connsiteX2118" fmla="*/ 1260727 w 1505553"/>
                  <a:gd name="connsiteY2118" fmla="*/ 2080384 h 2768858"/>
                  <a:gd name="connsiteX2119" fmla="*/ 1255740 w 1505553"/>
                  <a:gd name="connsiteY2119" fmla="*/ 2080384 h 2768858"/>
                  <a:gd name="connsiteX2120" fmla="*/ 1253554 w 1505553"/>
                  <a:gd name="connsiteY2120" fmla="*/ 2077526 h 2768858"/>
                  <a:gd name="connsiteX2121" fmla="*/ 1249968 w 1505553"/>
                  <a:gd name="connsiteY2121" fmla="*/ 2075397 h 2768858"/>
                  <a:gd name="connsiteX2122" fmla="*/ 1246382 w 1505553"/>
                  <a:gd name="connsiteY2122" fmla="*/ 2076125 h 2768858"/>
                  <a:gd name="connsiteX2123" fmla="*/ 1246382 w 1505553"/>
                  <a:gd name="connsiteY2123" fmla="*/ 2075397 h 2768858"/>
                  <a:gd name="connsiteX2124" fmla="*/ 1244252 w 1505553"/>
                  <a:gd name="connsiteY2124" fmla="*/ 2076125 h 2768858"/>
                  <a:gd name="connsiteX2125" fmla="*/ 1244252 w 1505553"/>
                  <a:gd name="connsiteY2125" fmla="*/ 2076125 h 2768858"/>
                  <a:gd name="connsiteX2126" fmla="*/ 1246382 w 1505553"/>
                  <a:gd name="connsiteY2126" fmla="*/ 2075397 h 2768858"/>
                  <a:gd name="connsiteX2127" fmla="*/ 1247110 w 1505553"/>
                  <a:gd name="connsiteY2127" fmla="*/ 2074668 h 2768858"/>
                  <a:gd name="connsiteX2128" fmla="*/ 1247110 w 1505553"/>
                  <a:gd name="connsiteY2128" fmla="*/ 2073940 h 2768858"/>
                  <a:gd name="connsiteX2129" fmla="*/ 1245653 w 1505553"/>
                  <a:gd name="connsiteY2129" fmla="*/ 2073940 h 2768858"/>
                  <a:gd name="connsiteX2130" fmla="*/ 1244981 w 1505553"/>
                  <a:gd name="connsiteY2130" fmla="*/ 2073212 h 2768858"/>
                  <a:gd name="connsiteX2131" fmla="*/ 1244252 w 1505553"/>
                  <a:gd name="connsiteY2131" fmla="*/ 2071811 h 2768858"/>
                  <a:gd name="connsiteX2132" fmla="*/ 1242067 w 1505553"/>
                  <a:gd name="connsiteY2132" fmla="*/ 2071082 h 2768858"/>
                  <a:gd name="connsiteX2133" fmla="*/ 1239937 w 1505553"/>
                  <a:gd name="connsiteY2133" fmla="*/ 2069625 h 2768858"/>
                  <a:gd name="connsiteX2134" fmla="*/ 1239937 w 1505553"/>
                  <a:gd name="connsiteY2134" fmla="*/ 2068224 h 2768858"/>
                  <a:gd name="connsiteX2135" fmla="*/ 1239937 w 1505553"/>
                  <a:gd name="connsiteY2135" fmla="*/ 2066767 h 2768858"/>
                  <a:gd name="connsiteX2136" fmla="*/ 1239937 w 1505553"/>
                  <a:gd name="connsiteY2136" fmla="*/ 2065310 h 2768858"/>
                  <a:gd name="connsiteX2137" fmla="*/ 1240666 w 1505553"/>
                  <a:gd name="connsiteY2137" fmla="*/ 2063909 h 2768858"/>
                  <a:gd name="connsiteX2138" fmla="*/ 1241394 w 1505553"/>
                  <a:gd name="connsiteY2138" fmla="*/ 2063181 h 2768858"/>
                  <a:gd name="connsiteX2139" fmla="*/ 1244981 w 1505553"/>
                  <a:gd name="connsiteY2139" fmla="*/ 2061724 h 2768858"/>
                  <a:gd name="connsiteX2140" fmla="*/ 1247110 w 1505553"/>
                  <a:gd name="connsiteY2140" fmla="*/ 2058866 h 2768858"/>
                  <a:gd name="connsiteX2141" fmla="*/ 1251425 w 1505553"/>
                  <a:gd name="connsiteY2141" fmla="*/ 2056737 h 2768858"/>
                  <a:gd name="connsiteX2142" fmla="*/ 1252882 w 1505553"/>
                  <a:gd name="connsiteY2142" fmla="*/ 2056737 h 2768858"/>
                  <a:gd name="connsiteX2143" fmla="*/ 1253554 w 1505553"/>
                  <a:gd name="connsiteY2143" fmla="*/ 2057409 h 2768858"/>
                  <a:gd name="connsiteX2144" fmla="*/ 1253554 w 1505553"/>
                  <a:gd name="connsiteY2144" fmla="*/ 2058138 h 2768858"/>
                  <a:gd name="connsiteX2145" fmla="*/ 1254283 w 1505553"/>
                  <a:gd name="connsiteY2145" fmla="*/ 2058866 h 2768858"/>
                  <a:gd name="connsiteX2146" fmla="*/ 1255011 w 1505553"/>
                  <a:gd name="connsiteY2146" fmla="*/ 2058138 h 2768858"/>
                  <a:gd name="connsiteX2147" fmla="*/ 1257141 w 1505553"/>
                  <a:gd name="connsiteY2147" fmla="*/ 2057409 h 2768858"/>
                  <a:gd name="connsiteX2148" fmla="*/ 1258598 w 1505553"/>
                  <a:gd name="connsiteY2148" fmla="*/ 2056737 h 2768858"/>
                  <a:gd name="connsiteX2149" fmla="*/ 1262184 w 1505553"/>
                  <a:gd name="connsiteY2149" fmla="*/ 2056737 h 2768858"/>
                  <a:gd name="connsiteX2150" fmla="*/ 1262912 w 1505553"/>
                  <a:gd name="connsiteY2150" fmla="*/ 2056737 h 2768858"/>
                  <a:gd name="connsiteX2151" fmla="*/ 1263641 w 1505553"/>
                  <a:gd name="connsiteY2151" fmla="*/ 2056008 h 2768858"/>
                  <a:gd name="connsiteX2152" fmla="*/ 1266499 w 1505553"/>
                  <a:gd name="connsiteY2152" fmla="*/ 2056737 h 2768858"/>
                  <a:gd name="connsiteX2153" fmla="*/ 1267227 w 1505553"/>
                  <a:gd name="connsiteY2153" fmla="*/ 2056737 h 2768858"/>
                  <a:gd name="connsiteX2154" fmla="*/ 1268628 w 1505553"/>
                  <a:gd name="connsiteY2154" fmla="*/ 2053823 h 2768858"/>
                  <a:gd name="connsiteX2155" fmla="*/ 1272215 w 1505553"/>
                  <a:gd name="connsiteY2155" fmla="*/ 2050965 h 2768858"/>
                  <a:gd name="connsiteX2156" fmla="*/ 1277258 w 1505553"/>
                  <a:gd name="connsiteY2156" fmla="*/ 2047378 h 2768858"/>
                  <a:gd name="connsiteX2157" fmla="*/ 1280844 w 1505553"/>
                  <a:gd name="connsiteY2157" fmla="*/ 2045249 h 2768858"/>
                  <a:gd name="connsiteX2158" fmla="*/ 1283030 w 1505553"/>
                  <a:gd name="connsiteY2158" fmla="*/ 2043064 h 2768858"/>
                  <a:gd name="connsiteX2159" fmla="*/ 1285888 w 1505553"/>
                  <a:gd name="connsiteY2159" fmla="*/ 2039477 h 2768858"/>
                  <a:gd name="connsiteX2160" fmla="*/ 1288017 w 1505553"/>
                  <a:gd name="connsiteY2160" fmla="*/ 2038076 h 2768858"/>
                  <a:gd name="connsiteX2161" fmla="*/ 1289474 w 1505553"/>
                  <a:gd name="connsiteY2161" fmla="*/ 2037348 h 2768858"/>
                  <a:gd name="connsiteX2162" fmla="*/ 1290931 w 1505553"/>
                  <a:gd name="connsiteY2162" fmla="*/ 2035891 h 2768858"/>
                  <a:gd name="connsiteX2163" fmla="*/ 1290931 w 1505553"/>
                  <a:gd name="connsiteY2163" fmla="*/ 2034490 h 2768858"/>
                  <a:gd name="connsiteX2164" fmla="*/ 1290931 w 1505553"/>
                  <a:gd name="connsiteY2164" fmla="*/ 2033033 h 2768858"/>
                  <a:gd name="connsiteX2165" fmla="*/ 1293061 w 1505553"/>
                  <a:gd name="connsiteY2165" fmla="*/ 2031576 h 2768858"/>
                  <a:gd name="connsiteX2166" fmla="*/ 1293789 w 1505553"/>
                  <a:gd name="connsiteY2166" fmla="*/ 2029447 h 2768858"/>
                  <a:gd name="connsiteX2167" fmla="*/ 1295190 w 1505553"/>
                  <a:gd name="connsiteY2167" fmla="*/ 2027990 h 2768858"/>
                  <a:gd name="connsiteX2168" fmla="*/ 1295918 w 1505553"/>
                  <a:gd name="connsiteY2168" fmla="*/ 2027261 h 2768858"/>
                  <a:gd name="connsiteX2169" fmla="*/ 1295190 w 1505553"/>
                  <a:gd name="connsiteY2169" fmla="*/ 2025860 h 2768858"/>
                  <a:gd name="connsiteX2170" fmla="*/ 1293789 w 1505553"/>
                  <a:gd name="connsiteY2170" fmla="*/ 2025860 h 2768858"/>
                  <a:gd name="connsiteX2171" fmla="*/ 1293789 w 1505553"/>
                  <a:gd name="connsiteY2171" fmla="*/ 2025132 h 2768858"/>
                  <a:gd name="connsiteX2172" fmla="*/ 1293789 w 1505553"/>
                  <a:gd name="connsiteY2172" fmla="*/ 2021545 h 2768858"/>
                  <a:gd name="connsiteX2173" fmla="*/ 1295190 w 1505553"/>
                  <a:gd name="connsiteY2173" fmla="*/ 2020817 h 2768858"/>
                  <a:gd name="connsiteX2174" fmla="*/ 1295918 w 1505553"/>
                  <a:gd name="connsiteY2174" fmla="*/ 2020088 h 2768858"/>
                  <a:gd name="connsiteX2175" fmla="*/ 1295918 w 1505553"/>
                  <a:gd name="connsiteY2175" fmla="*/ 2019360 h 2768858"/>
                  <a:gd name="connsiteX2176" fmla="*/ 1295190 w 1505553"/>
                  <a:gd name="connsiteY2176" fmla="*/ 2016502 h 2768858"/>
                  <a:gd name="connsiteX2177" fmla="*/ 1295190 w 1505553"/>
                  <a:gd name="connsiteY2177" fmla="*/ 2015101 h 2768858"/>
                  <a:gd name="connsiteX2178" fmla="*/ 1296647 w 1505553"/>
                  <a:gd name="connsiteY2178" fmla="*/ 2014373 h 2768858"/>
                  <a:gd name="connsiteX2179" fmla="*/ 1300233 w 1505553"/>
                  <a:gd name="connsiteY2179" fmla="*/ 2014373 h 2768858"/>
                  <a:gd name="connsiteX2180" fmla="*/ 1301690 w 1505553"/>
                  <a:gd name="connsiteY2180" fmla="*/ 2013644 h 2768858"/>
                  <a:gd name="connsiteX2181" fmla="*/ 1306678 w 1505553"/>
                  <a:gd name="connsiteY2181" fmla="*/ 2013644 h 2768858"/>
                  <a:gd name="connsiteX2182" fmla="*/ 1310993 w 1505553"/>
                  <a:gd name="connsiteY2182" fmla="*/ 2012916 h 2768858"/>
                  <a:gd name="connsiteX2183" fmla="*/ 1312450 w 1505553"/>
                  <a:gd name="connsiteY2183" fmla="*/ 2010786 h 2768858"/>
                  <a:gd name="connsiteX2184" fmla="*/ 1313178 w 1505553"/>
                  <a:gd name="connsiteY2184" fmla="*/ 2008601 h 2768858"/>
                  <a:gd name="connsiteX2185" fmla="*/ 1314579 w 1505553"/>
                  <a:gd name="connsiteY2185" fmla="*/ 2007200 h 2768858"/>
                  <a:gd name="connsiteX2186" fmla="*/ 1315307 w 1505553"/>
                  <a:gd name="connsiteY2186" fmla="*/ 2005743 h 2768858"/>
                  <a:gd name="connsiteX2187" fmla="*/ 1314579 w 1505553"/>
                  <a:gd name="connsiteY2187" fmla="*/ 2005014 h 2768858"/>
                  <a:gd name="connsiteX2188" fmla="*/ 1313178 w 1505553"/>
                  <a:gd name="connsiteY2188" fmla="*/ 2004286 h 2768858"/>
                  <a:gd name="connsiteX2189" fmla="*/ 1313906 w 1505553"/>
                  <a:gd name="connsiteY2189" fmla="*/ 2003613 h 2768858"/>
                  <a:gd name="connsiteX2190" fmla="*/ 1314579 w 1505553"/>
                  <a:gd name="connsiteY2190" fmla="*/ 2002885 h 2768858"/>
                  <a:gd name="connsiteX2191" fmla="*/ 1316764 w 1505553"/>
                  <a:gd name="connsiteY2191" fmla="*/ 1999299 h 2768858"/>
                  <a:gd name="connsiteX2192" fmla="*/ 1321752 w 1505553"/>
                  <a:gd name="connsiteY2192" fmla="*/ 1997113 h 2768858"/>
                  <a:gd name="connsiteX2193" fmla="*/ 1325394 w 1505553"/>
                  <a:gd name="connsiteY2193" fmla="*/ 1995712 h 2768858"/>
                  <a:gd name="connsiteX2194" fmla="*/ 1327523 w 1505553"/>
                  <a:gd name="connsiteY2194" fmla="*/ 1993527 h 2768858"/>
                  <a:gd name="connsiteX2195" fmla="*/ 1328252 w 1505553"/>
                  <a:gd name="connsiteY2195" fmla="*/ 1991397 h 2768858"/>
                  <a:gd name="connsiteX2196" fmla="*/ 1327523 w 1505553"/>
                  <a:gd name="connsiteY2196" fmla="*/ 1989212 h 2768858"/>
                  <a:gd name="connsiteX2197" fmla="*/ 1326795 w 1505553"/>
                  <a:gd name="connsiteY2197" fmla="*/ 1988539 h 2768858"/>
                  <a:gd name="connsiteX2198" fmla="*/ 1326067 w 1505553"/>
                  <a:gd name="connsiteY2198" fmla="*/ 1987083 h 2768858"/>
                  <a:gd name="connsiteX2199" fmla="*/ 1325394 w 1505553"/>
                  <a:gd name="connsiteY2199" fmla="*/ 1986354 h 2768858"/>
                  <a:gd name="connsiteX2200" fmla="*/ 1325394 w 1505553"/>
                  <a:gd name="connsiteY2200" fmla="*/ 1985625 h 2768858"/>
                  <a:gd name="connsiteX2201" fmla="*/ 1326067 w 1505553"/>
                  <a:gd name="connsiteY2201" fmla="*/ 1985625 h 2768858"/>
                  <a:gd name="connsiteX2202" fmla="*/ 1326795 w 1505553"/>
                  <a:gd name="connsiteY2202" fmla="*/ 1985625 h 2768858"/>
                  <a:gd name="connsiteX2203" fmla="*/ 1331110 w 1505553"/>
                  <a:gd name="connsiteY2203" fmla="*/ 1985625 h 2768858"/>
                  <a:gd name="connsiteX2204" fmla="*/ 1331838 w 1505553"/>
                  <a:gd name="connsiteY2204" fmla="*/ 1984953 h 2768858"/>
                  <a:gd name="connsiteX2205" fmla="*/ 1332567 w 1505553"/>
                  <a:gd name="connsiteY2205" fmla="*/ 1982039 h 2768858"/>
                  <a:gd name="connsiteX2206" fmla="*/ 1334696 w 1505553"/>
                  <a:gd name="connsiteY2206" fmla="*/ 1981367 h 2768858"/>
                  <a:gd name="connsiteX2207" fmla="*/ 1336153 w 1505553"/>
                  <a:gd name="connsiteY2207" fmla="*/ 1981367 h 2768858"/>
                  <a:gd name="connsiteX2208" fmla="*/ 1336882 w 1505553"/>
                  <a:gd name="connsiteY2208" fmla="*/ 1979181 h 2768858"/>
                  <a:gd name="connsiteX2209" fmla="*/ 1336153 w 1505553"/>
                  <a:gd name="connsiteY2209" fmla="*/ 1977724 h 2768858"/>
                  <a:gd name="connsiteX2210" fmla="*/ 1336882 w 1505553"/>
                  <a:gd name="connsiteY2210" fmla="*/ 1975595 h 2768858"/>
                  <a:gd name="connsiteX2211" fmla="*/ 1338283 w 1505553"/>
                  <a:gd name="connsiteY2211" fmla="*/ 1974138 h 2768858"/>
                  <a:gd name="connsiteX2212" fmla="*/ 1340468 w 1505553"/>
                  <a:gd name="connsiteY2212" fmla="*/ 1973465 h 2768858"/>
                  <a:gd name="connsiteX2213" fmla="*/ 1341869 w 1505553"/>
                  <a:gd name="connsiteY2213" fmla="*/ 1972008 h 2768858"/>
                  <a:gd name="connsiteX2214" fmla="*/ 1342597 w 1505553"/>
                  <a:gd name="connsiteY2214" fmla="*/ 1969879 h 2768858"/>
                  <a:gd name="connsiteX2215" fmla="*/ 1342597 w 1505553"/>
                  <a:gd name="connsiteY2215" fmla="*/ 1968422 h 2768858"/>
                  <a:gd name="connsiteX2216" fmla="*/ 1343326 w 1505553"/>
                  <a:gd name="connsiteY2216" fmla="*/ 1967693 h 2768858"/>
                  <a:gd name="connsiteX2217" fmla="*/ 1344783 w 1505553"/>
                  <a:gd name="connsiteY2217" fmla="*/ 1966965 h 2768858"/>
                  <a:gd name="connsiteX2218" fmla="*/ 1346184 w 1505553"/>
                  <a:gd name="connsiteY2218" fmla="*/ 1966965 h 2768858"/>
                  <a:gd name="connsiteX2219" fmla="*/ 1346184 w 1505553"/>
                  <a:gd name="connsiteY2219" fmla="*/ 1968422 h 2768858"/>
                  <a:gd name="connsiteX2220" fmla="*/ 1345455 w 1505553"/>
                  <a:gd name="connsiteY2220" fmla="*/ 1969879 h 2768858"/>
                  <a:gd name="connsiteX2221" fmla="*/ 1345455 w 1505553"/>
                  <a:gd name="connsiteY2221" fmla="*/ 1970551 h 2768858"/>
                  <a:gd name="connsiteX2222" fmla="*/ 1348369 w 1505553"/>
                  <a:gd name="connsiteY2222" fmla="*/ 1969879 h 2768858"/>
                  <a:gd name="connsiteX2223" fmla="*/ 1349770 w 1505553"/>
                  <a:gd name="connsiteY2223" fmla="*/ 1970551 h 2768858"/>
                  <a:gd name="connsiteX2224" fmla="*/ 1351227 w 1505553"/>
                  <a:gd name="connsiteY2224" fmla="*/ 1970551 h 2768858"/>
                  <a:gd name="connsiteX2225" fmla="*/ 1352628 w 1505553"/>
                  <a:gd name="connsiteY2225" fmla="*/ 1969151 h 2768858"/>
                  <a:gd name="connsiteX2226" fmla="*/ 1353357 w 1505553"/>
                  <a:gd name="connsiteY2226" fmla="*/ 1967693 h 2768858"/>
                  <a:gd name="connsiteX2227" fmla="*/ 1354085 w 1505553"/>
                  <a:gd name="connsiteY2227" fmla="*/ 1966965 h 2768858"/>
                  <a:gd name="connsiteX2228" fmla="*/ 1355542 w 1505553"/>
                  <a:gd name="connsiteY2228" fmla="*/ 1966236 h 2768858"/>
                  <a:gd name="connsiteX2229" fmla="*/ 1356215 w 1505553"/>
                  <a:gd name="connsiteY2229" fmla="*/ 1966236 h 2768858"/>
                  <a:gd name="connsiteX2230" fmla="*/ 1356943 w 1505553"/>
                  <a:gd name="connsiteY2230" fmla="*/ 1965564 h 2768858"/>
                  <a:gd name="connsiteX2231" fmla="*/ 1356215 w 1505553"/>
                  <a:gd name="connsiteY2231" fmla="*/ 1964107 h 2768858"/>
                  <a:gd name="connsiteX2232" fmla="*/ 1354814 w 1505553"/>
                  <a:gd name="connsiteY2232" fmla="*/ 1964107 h 2768858"/>
                  <a:gd name="connsiteX2233" fmla="*/ 1353357 w 1505553"/>
                  <a:gd name="connsiteY2233" fmla="*/ 1963378 h 2768858"/>
                  <a:gd name="connsiteX2234" fmla="*/ 1353357 w 1505553"/>
                  <a:gd name="connsiteY2234" fmla="*/ 1962650 h 2768858"/>
                  <a:gd name="connsiteX2235" fmla="*/ 1354085 w 1505553"/>
                  <a:gd name="connsiteY2235" fmla="*/ 1962650 h 2768858"/>
                  <a:gd name="connsiteX2236" fmla="*/ 1354085 w 1505553"/>
                  <a:gd name="connsiteY2236" fmla="*/ 1961978 h 2768858"/>
                  <a:gd name="connsiteX2237" fmla="*/ 1355542 w 1505553"/>
                  <a:gd name="connsiteY2237" fmla="*/ 1960521 h 2768858"/>
                  <a:gd name="connsiteX2238" fmla="*/ 1356215 w 1505553"/>
                  <a:gd name="connsiteY2238" fmla="*/ 1959792 h 2768858"/>
                  <a:gd name="connsiteX2239" fmla="*/ 1356943 w 1505553"/>
                  <a:gd name="connsiteY2239" fmla="*/ 1958391 h 2768858"/>
                  <a:gd name="connsiteX2240" fmla="*/ 1361986 w 1505553"/>
                  <a:gd name="connsiteY2240" fmla="*/ 1957663 h 2768858"/>
                  <a:gd name="connsiteX2241" fmla="*/ 1363443 w 1505553"/>
                  <a:gd name="connsiteY2241" fmla="*/ 1956934 h 2768858"/>
                  <a:gd name="connsiteX2242" fmla="*/ 1363443 w 1505553"/>
                  <a:gd name="connsiteY2242" fmla="*/ 1955477 h 2768858"/>
                  <a:gd name="connsiteX2243" fmla="*/ 1363443 w 1505553"/>
                  <a:gd name="connsiteY2243" fmla="*/ 1954076 h 2768858"/>
                  <a:gd name="connsiteX2244" fmla="*/ 1364116 w 1505553"/>
                  <a:gd name="connsiteY2244" fmla="*/ 1951162 h 2768858"/>
                  <a:gd name="connsiteX2245" fmla="*/ 1365573 w 1505553"/>
                  <a:gd name="connsiteY2245" fmla="*/ 1946175 h 2768858"/>
                  <a:gd name="connsiteX2246" fmla="*/ 1366301 w 1505553"/>
                  <a:gd name="connsiteY2246" fmla="*/ 1944718 h 2768858"/>
                  <a:gd name="connsiteX2247" fmla="*/ 1365573 w 1505553"/>
                  <a:gd name="connsiteY2247" fmla="*/ 1942589 h 2768858"/>
                  <a:gd name="connsiteX2248" fmla="*/ 1364116 w 1505553"/>
                  <a:gd name="connsiteY2248" fmla="*/ 1938274 h 2768858"/>
                  <a:gd name="connsiteX2249" fmla="*/ 1361986 w 1505553"/>
                  <a:gd name="connsiteY2249" fmla="*/ 1933230 h 2768858"/>
                  <a:gd name="connsiteX2250" fmla="*/ 1361986 w 1505553"/>
                  <a:gd name="connsiteY2250" fmla="*/ 1931829 h 2768858"/>
                  <a:gd name="connsiteX2251" fmla="*/ 1362715 w 1505553"/>
                  <a:gd name="connsiteY2251" fmla="*/ 1929644 h 2768858"/>
                  <a:gd name="connsiteX2252" fmla="*/ 1363443 w 1505553"/>
                  <a:gd name="connsiteY2252" fmla="*/ 1928243 h 2768858"/>
                  <a:gd name="connsiteX2253" fmla="*/ 1364116 w 1505553"/>
                  <a:gd name="connsiteY2253" fmla="*/ 1926786 h 2768858"/>
                  <a:gd name="connsiteX2254" fmla="*/ 1363443 w 1505553"/>
                  <a:gd name="connsiteY2254" fmla="*/ 1925329 h 2768858"/>
                  <a:gd name="connsiteX2255" fmla="*/ 1363443 w 1505553"/>
                  <a:gd name="connsiteY2255" fmla="*/ 1923928 h 2768858"/>
                  <a:gd name="connsiteX2256" fmla="*/ 1363443 w 1505553"/>
                  <a:gd name="connsiteY2256" fmla="*/ 1921014 h 2768858"/>
                  <a:gd name="connsiteX2257" fmla="*/ 1361258 w 1505553"/>
                  <a:gd name="connsiteY2257" fmla="*/ 1916027 h 2768858"/>
                  <a:gd name="connsiteX2258" fmla="*/ 1361258 w 1505553"/>
                  <a:gd name="connsiteY2258" fmla="*/ 1911712 h 2768858"/>
                  <a:gd name="connsiteX2259" fmla="*/ 1360529 w 1505553"/>
                  <a:gd name="connsiteY2259" fmla="*/ 1910984 h 2768858"/>
                  <a:gd name="connsiteX2260" fmla="*/ 1349770 w 1505553"/>
                  <a:gd name="connsiteY2260" fmla="*/ 1916027 h 2768858"/>
                  <a:gd name="connsiteX2261" fmla="*/ 1349042 w 1505553"/>
                  <a:gd name="connsiteY2261" fmla="*/ 1916027 h 2768858"/>
                  <a:gd name="connsiteX2262" fmla="*/ 1348369 w 1505553"/>
                  <a:gd name="connsiteY2262" fmla="*/ 1915299 h 2768858"/>
                  <a:gd name="connsiteX2263" fmla="*/ 1348369 w 1505553"/>
                  <a:gd name="connsiteY2263" fmla="*/ 1913169 h 2768858"/>
                  <a:gd name="connsiteX2264" fmla="*/ 1347641 w 1505553"/>
                  <a:gd name="connsiteY2264" fmla="*/ 1912441 h 2768858"/>
                  <a:gd name="connsiteX2265" fmla="*/ 1346184 w 1505553"/>
                  <a:gd name="connsiteY2265" fmla="*/ 1912441 h 2768858"/>
                  <a:gd name="connsiteX2266" fmla="*/ 1345455 w 1505553"/>
                  <a:gd name="connsiteY2266" fmla="*/ 1911712 h 2768858"/>
                  <a:gd name="connsiteX2267" fmla="*/ 1344783 w 1505553"/>
                  <a:gd name="connsiteY2267" fmla="*/ 1910984 h 2768858"/>
                  <a:gd name="connsiteX2268" fmla="*/ 1345455 w 1505553"/>
                  <a:gd name="connsiteY2268" fmla="*/ 1909527 h 2768858"/>
                  <a:gd name="connsiteX2269" fmla="*/ 1345455 w 1505553"/>
                  <a:gd name="connsiteY2269" fmla="*/ 1908854 h 2768858"/>
                  <a:gd name="connsiteX2270" fmla="*/ 1345455 w 1505553"/>
                  <a:gd name="connsiteY2270" fmla="*/ 1906669 h 2768858"/>
                  <a:gd name="connsiteX2271" fmla="*/ 1345455 w 1505553"/>
                  <a:gd name="connsiteY2271" fmla="*/ 1905268 h 2768858"/>
                  <a:gd name="connsiteX2272" fmla="*/ 1344783 w 1505553"/>
                  <a:gd name="connsiteY2272" fmla="*/ 1905268 h 2768858"/>
                  <a:gd name="connsiteX2273" fmla="*/ 1342597 w 1505553"/>
                  <a:gd name="connsiteY2273" fmla="*/ 1905268 h 2768858"/>
                  <a:gd name="connsiteX2274" fmla="*/ 1341869 w 1505553"/>
                  <a:gd name="connsiteY2274" fmla="*/ 1904539 h 2768858"/>
                  <a:gd name="connsiteX2275" fmla="*/ 1340468 w 1505553"/>
                  <a:gd name="connsiteY2275" fmla="*/ 1903082 h 2768858"/>
                  <a:gd name="connsiteX2276" fmla="*/ 1339011 w 1505553"/>
                  <a:gd name="connsiteY2276" fmla="*/ 1903082 h 2768858"/>
                  <a:gd name="connsiteX2277" fmla="*/ 1338283 w 1505553"/>
                  <a:gd name="connsiteY2277" fmla="*/ 1901681 h 2768858"/>
                  <a:gd name="connsiteX2278" fmla="*/ 1337554 w 1505553"/>
                  <a:gd name="connsiteY2278" fmla="*/ 1900953 h 2768858"/>
                  <a:gd name="connsiteX2279" fmla="*/ 1336882 w 1505553"/>
                  <a:gd name="connsiteY2279" fmla="*/ 1899496 h 2768858"/>
                  <a:gd name="connsiteX2280" fmla="*/ 1335425 w 1505553"/>
                  <a:gd name="connsiteY2280" fmla="*/ 1899496 h 2768858"/>
                  <a:gd name="connsiteX2281" fmla="*/ 1334696 w 1505553"/>
                  <a:gd name="connsiteY2281" fmla="*/ 1899496 h 2768858"/>
                  <a:gd name="connsiteX2282" fmla="*/ 1333968 w 1505553"/>
                  <a:gd name="connsiteY2282" fmla="*/ 1898039 h 2768858"/>
                  <a:gd name="connsiteX2283" fmla="*/ 1333968 w 1505553"/>
                  <a:gd name="connsiteY2283" fmla="*/ 1897367 h 2768858"/>
                  <a:gd name="connsiteX2284" fmla="*/ 1333239 w 1505553"/>
                  <a:gd name="connsiteY2284" fmla="*/ 1897367 h 2768858"/>
                  <a:gd name="connsiteX2285" fmla="*/ 1332567 w 1505553"/>
                  <a:gd name="connsiteY2285" fmla="*/ 1896638 h 2768858"/>
                  <a:gd name="connsiteX2286" fmla="*/ 1330381 w 1505553"/>
                  <a:gd name="connsiteY2286" fmla="*/ 1896638 h 2768858"/>
                  <a:gd name="connsiteX2287" fmla="*/ 1328980 w 1505553"/>
                  <a:gd name="connsiteY2287" fmla="*/ 1896638 h 2768858"/>
                  <a:gd name="connsiteX2288" fmla="*/ 1328980 w 1505553"/>
                  <a:gd name="connsiteY2288" fmla="*/ 1895181 h 2768858"/>
                  <a:gd name="connsiteX2289" fmla="*/ 1328252 w 1505553"/>
                  <a:gd name="connsiteY2289" fmla="*/ 1894453 h 2768858"/>
                  <a:gd name="connsiteX2290" fmla="*/ 1326067 w 1505553"/>
                  <a:gd name="connsiteY2290" fmla="*/ 1894453 h 2768858"/>
                  <a:gd name="connsiteX2291" fmla="*/ 1325394 w 1505553"/>
                  <a:gd name="connsiteY2291" fmla="*/ 1894453 h 2768858"/>
                  <a:gd name="connsiteX2292" fmla="*/ 1325394 w 1505553"/>
                  <a:gd name="connsiteY2292" fmla="*/ 1893780 h 2768858"/>
                  <a:gd name="connsiteX2293" fmla="*/ 1323937 w 1505553"/>
                  <a:gd name="connsiteY2293" fmla="*/ 1893780 h 2768858"/>
                  <a:gd name="connsiteX2294" fmla="*/ 1323209 w 1505553"/>
                  <a:gd name="connsiteY2294" fmla="*/ 1893780 h 2768858"/>
                  <a:gd name="connsiteX2295" fmla="*/ 1322480 w 1505553"/>
                  <a:gd name="connsiteY2295" fmla="*/ 1893780 h 2768858"/>
                  <a:gd name="connsiteX2296" fmla="*/ 1322480 w 1505553"/>
                  <a:gd name="connsiteY2296" fmla="*/ 1893052 h 2768858"/>
                  <a:gd name="connsiteX2297" fmla="*/ 1323209 w 1505553"/>
                  <a:gd name="connsiteY2297" fmla="*/ 1891595 h 2768858"/>
                  <a:gd name="connsiteX2298" fmla="*/ 1322480 w 1505553"/>
                  <a:gd name="connsiteY2298" fmla="*/ 1890866 h 2768858"/>
                  <a:gd name="connsiteX2299" fmla="*/ 1323209 w 1505553"/>
                  <a:gd name="connsiteY2299" fmla="*/ 1889465 h 2768858"/>
                  <a:gd name="connsiteX2300" fmla="*/ 1324666 w 1505553"/>
                  <a:gd name="connsiteY2300" fmla="*/ 1888737 h 2768858"/>
                  <a:gd name="connsiteX2301" fmla="*/ 1326795 w 1505553"/>
                  <a:gd name="connsiteY2301" fmla="*/ 1887280 h 2768858"/>
                  <a:gd name="connsiteX2302" fmla="*/ 1328980 w 1505553"/>
                  <a:gd name="connsiteY2302" fmla="*/ 1885879 h 2768858"/>
                  <a:gd name="connsiteX2303" fmla="*/ 1329653 w 1505553"/>
                  <a:gd name="connsiteY2303" fmla="*/ 1885151 h 2768858"/>
                  <a:gd name="connsiteX2304" fmla="*/ 1329653 w 1505553"/>
                  <a:gd name="connsiteY2304" fmla="*/ 1883694 h 2768858"/>
                  <a:gd name="connsiteX2305" fmla="*/ 1330381 w 1505553"/>
                  <a:gd name="connsiteY2305" fmla="*/ 1882965 h 2768858"/>
                  <a:gd name="connsiteX2306" fmla="*/ 1331110 w 1505553"/>
                  <a:gd name="connsiteY2306" fmla="*/ 1882293 h 2768858"/>
                  <a:gd name="connsiteX2307" fmla="*/ 1331838 w 1505553"/>
                  <a:gd name="connsiteY2307" fmla="*/ 1881564 h 2768858"/>
                  <a:gd name="connsiteX2308" fmla="*/ 1332567 w 1505553"/>
                  <a:gd name="connsiteY2308" fmla="*/ 1881564 h 2768858"/>
                  <a:gd name="connsiteX2309" fmla="*/ 1334696 w 1505553"/>
                  <a:gd name="connsiteY2309" fmla="*/ 1882293 h 2768858"/>
                  <a:gd name="connsiteX2310" fmla="*/ 1336882 w 1505553"/>
                  <a:gd name="connsiteY2310" fmla="*/ 1881564 h 2768858"/>
                  <a:gd name="connsiteX2311" fmla="*/ 1336882 w 1505553"/>
                  <a:gd name="connsiteY2311" fmla="*/ 1880107 h 2768858"/>
                  <a:gd name="connsiteX2312" fmla="*/ 1335425 w 1505553"/>
                  <a:gd name="connsiteY2312" fmla="*/ 1880107 h 2768858"/>
                  <a:gd name="connsiteX2313" fmla="*/ 1334696 w 1505553"/>
                  <a:gd name="connsiteY2313" fmla="*/ 1879379 h 2768858"/>
                  <a:gd name="connsiteX2314" fmla="*/ 1333968 w 1505553"/>
                  <a:gd name="connsiteY2314" fmla="*/ 1878706 h 2768858"/>
                  <a:gd name="connsiteX2315" fmla="*/ 1333968 w 1505553"/>
                  <a:gd name="connsiteY2315" fmla="*/ 1877249 h 2768858"/>
                  <a:gd name="connsiteX2316" fmla="*/ 1334696 w 1505553"/>
                  <a:gd name="connsiteY2316" fmla="*/ 1876521 h 2768858"/>
                  <a:gd name="connsiteX2317" fmla="*/ 1335425 w 1505553"/>
                  <a:gd name="connsiteY2317" fmla="*/ 1875792 h 2768858"/>
                  <a:gd name="connsiteX2318" fmla="*/ 1337554 w 1505553"/>
                  <a:gd name="connsiteY2318" fmla="*/ 1875120 h 2768858"/>
                  <a:gd name="connsiteX2319" fmla="*/ 1338283 w 1505553"/>
                  <a:gd name="connsiteY2319" fmla="*/ 1874391 h 2768858"/>
                  <a:gd name="connsiteX2320" fmla="*/ 1337554 w 1505553"/>
                  <a:gd name="connsiteY2320" fmla="*/ 1873663 h 2768858"/>
                  <a:gd name="connsiteX2321" fmla="*/ 1336153 w 1505553"/>
                  <a:gd name="connsiteY2321" fmla="*/ 1873663 h 2768858"/>
                  <a:gd name="connsiteX2322" fmla="*/ 1333968 w 1505553"/>
                  <a:gd name="connsiteY2322" fmla="*/ 1873663 h 2768858"/>
                  <a:gd name="connsiteX2323" fmla="*/ 1333239 w 1505553"/>
                  <a:gd name="connsiteY2323" fmla="*/ 1874391 h 2768858"/>
                  <a:gd name="connsiteX2324" fmla="*/ 1332567 w 1505553"/>
                  <a:gd name="connsiteY2324" fmla="*/ 1874391 h 2768858"/>
                  <a:gd name="connsiteX2325" fmla="*/ 1331838 w 1505553"/>
                  <a:gd name="connsiteY2325" fmla="*/ 1874391 h 2768858"/>
                  <a:gd name="connsiteX2326" fmla="*/ 1331110 w 1505553"/>
                  <a:gd name="connsiteY2326" fmla="*/ 1872934 h 2768858"/>
                  <a:gd name="connsiteX2327" fmla="*/ 1330381 w 1505553"/>
                  <a:gd name="connsiteY2327" fmla="*/ 1870077 h 2768858"/>
                  <a:gd name="connsiteX2328" fmla="*/ 1328980 w 1505553"/>
                  <a:gd name="connsiteY2328" fmla="*/ 1868620 h 2768858"/>
                  <a:gd name="connsiteX2329" fmla="*/ 1328980 w 1505553"/>
                  <a:gd name="connsiteY2329" fmla="*/ 1867219 h 2768858"/>
                  <a:gd name="connsiteX2330" fmla="*/ 1328252 w 1505553"/>
                  <a:gd name="connsiteY2330" fmla="*/ 1867219 h 2768858"/>
                  <a:gd name="connsiteX2331" fmla="*/ 1325394 w 1505553"/>
                  <a:gd name="connsiteY2331" fmla="*/ 1867891 h 2768858"/>
                  <a:gd name="connsiteX2332" fmla="*/ 1322480 w 1505553"/>
                  <a:gd name="connsiteY2332" fmla="*/ 1869348 h 2768858"/>
                  <a:gd name="connsiteX2333" fmla="*/ 1318894 w 1505553"/>
                  <a:gd name="connsiteY2333" fmla="*/ 1872934 h 2768858"/>
                  <a:gd name="connsiteX2334" fmla="*/ 1316036 w 1505553"/>
                  <a:gd name="connsiteY2334" fmla="*/ 1875792 h 2768858"/>
                  <a:gd name="connsiteX2335" fmla="*/ 1311721 w 1505553"/>
                  <a:gd name="connsiteY2335" fmla="*/ 1879379 h 2768858"/>
                  <a:gd name="connsiteX2336" fmla="*/ 1309592 w 1505553"/>
                  <a:gd name="connsiteY2336" fmla="*/ 1880836 h 2768858"/>
                  <a:gd name="connsiteX2337" fmla="*/ 1308135 w 1505553"/>
                  <a:gd name="connsiteY2337" fmla="*/ 1880836 h 2768858"/>
                  <a:gd name="connsiteX2338" fmla="*/ 1303820 w 1505553"/>
                  <a:gd name="connsiteY2338" fmla="*/ 1880836 h 2768858"/>
                  <a:gd name="connsiteX2339" fmla="*/ 1297376 w 1505553"/>
                  <a:gd name="connsiteY2339" fmla="*/ 1880836 h 2768858"/>
                  <a:gd name="connsiteX2340" fmla="*/ 1295190 w 1505553"/>
                  <a:gd name="connsiteY2340" fmla="*/ 1881564 h 2768858"/>
                  <a:gd name="connsiteX2341" fmla="*/ 1293061 w 1505553"/>
                  <a:gd name="connsiteY2341" fmla="*/ 1882293 h 2768858"/>
                  <a:gd name="connsiteX2342" fmla="*/ 1290203 w 1505553"/>
                  <a:gd name="connsiteY2342" fmla="*/ 1885151 h 2768858"/>
                  <a:gd name="connsiteX2343" fmla="*/ 1288017 w 1505553"/>
                  <a:gd name="connsiteY2343" fmla="*/ 1885151 h 2768858"/>
                  <a:gd name="connsiteX2344" fmla="*/ 1286616 w 1505553"/>
                  <a:gd name="connsiteY2344" fmla="*/ 1885151 h 2768858"/>
                  <a:gd name="connsiteX2345" fmla="*/ 1282301 w 1505553"/>
                  <a:gd name="connsiteY2345" fmla="*/ 1882293 h 2768858"/>
                  <a:gd name="connsiteX2346" fmla="*/ 1280844 w 1505553"/>
                  <a:gd name="connsiteY2346" fmla="*/ 1881564 h 2768858"/>
                  <a:gd name="connsiteX2347" fmla="*/ 1280116 w 1505553"/>
                  <a:gd name="connsiteY2347" fmla="*/ 1880107 h 2768858"/>
                  <a:gd name="connsiteX2348" fmla="*/ 1279444 w 1505553"/>
                  <a:gd name="connsiteY2348" fmla="*/ 1878706 h 2768858"/>
                  <a:gd name="connsiteX2349" fmla="*/ 1278715 w 1505553"/>
                  <a:gd name="connsiteY2349" fmla="*/ 1877249 h 2768858"/>
                  <a:gd name="connsiteX2350" fmla="*/ 1277986 w 1505553"/>
                  <a:gd name="connsiteY2350" fmla="*/ 1877249 h 2768858"/>
                  <a:gd name="connsiteX2351" fmla="*/ 1277258 w 1505553"/>
                  <a:gd name="connsiteY2351" fmla="*/ 1876521 h 2768858"/>
                  <a:gd name="connsiteX2352" fmla="*/ 1275857 w 1505553"/>
                  <a:gd name="connsiteY2352" fmla="*/ 1876521 h 2768858"/>
                  <a:gd name="connsiteX2353" fmla="*/ 1275857 w 1505553"/>
                  <a:gd name="connsiteY2353" fmla="*/ 1875792 h 2768858"/>
                  <a:gd name="connsiteX2354" fmla="*/ 1275129 w 1505553"/>
                  <a:gd name="connsiteY2354" fmla="*/ 1874391 h 2768858"/>
                  <a:gd name="connsiteX2355" fmla="*/ 1274400 w 1505553"/>
                  <a:gd name="connsiteY2355" fmla="*/ 1872934 h 2768858"/>
                  <a:gd name="connsiteX2356" fmla="*/ 1273672 w 1505553"/>
                  <a:gd name="connsiteY2356" fmla="*/ 1872934 h 2768858"/>
                  <a:gd name="connsiteX2357" fmla="*/ 1270814 w 1505553"/>
                  <a:gd name="connsiteY2357" fmla="*/ 1873663 h 2768858"/>
                  <a:gd name="connsiteX2358" fmla="*/ 1270085 w 1505553"/>
                  <a:gd name="connsiteY2358" fmla="*/ 1873663 h 2768858"/>
                  <a:gd name="connsiteX2359" fmla="*/ 1268628 w 1505553"/>
                  <a:gd name="connsiteY2359" fmla="*/ 1872934 h 2768858"/>
                  <a:gd name="connsiteX2360" fmla="*/ 1267956 w 1505553"/>
                  <a:gd name="connsiteY2360" fmla="*/ 1870805 h 2768858"/>
                  <a:gd name="connsiteX2361" fmla="*/ 1265770 w 1505553"/>
                  <a:gd name="connsiteY2361" fmla="*/ 1869348 h 2768858"/>
                  <a:gd name="connsiteX2362" fmla="*/ 1263641 w 1505553"/>
                  <a:gd name="connsiteY2362" fmla="*/ 1869348 h 2768858"/>
                  <a:gd name="connsiteX2363" fmla="*/ 1262912 w 1505553"/>
                  <a:gd name="connsiteY2363" fmla="*/ 1868620 h 2768858"/>
                  <a:gd name="connsiteX2364" fmla="*/ 1262912 w 1505553"/>
                  <a:gd name="connsiteY2364" fmla="*/ 1867891 h 2768858"/>
                  <a:gd name="connsiteX2365" fmla="*/ 1263641 w 1505553"/>
                  <a:gd name="connsiteY2365" fmla="*/ 1866490 h 2768858"/>
                  <a:gd name="connsiteX2366" fmla="*/ 1263641 w 1505553"/>
                  <a:gd name="connsiteY2366" fmla="*/ 1865033 h 2768858"/>
                  <a:gd name="connsiteX2367" fmla="*/ 1262912 w 1505553"/>
                  <a:gd name="connsiteY2367" fmla="*/ 1865033 h 2768858"/>
                  <a:gd name="connsiteX2368" fmla="*/ 1262184 w 1505553"/>
                  <a:gd name="connsiteY2368" fmla="*/ 1865033 h 2768858"/>
                  <a:gd name="connsiteX2369" fmla="*/ 1260727 w 1505553"/>
                  <a:gd name="connsiteY2369" fmla="*/ 1866490 h 2768858"/>
                  <a:gd name="connsiteX2370" fmla="*/ 1259326 w 1505553"/>
                  <a:gd name="connsiteY2370" fmla="*/ 1866490 h 2768858"/>
                  <a:gd name="connsiteX2371" fmla="*/ 1255740 w 1505553"/>
                  <a:gd name="connsiteY2371" fmla="*/ 1865033 h 2768858"/>
                  <a:gd name="connsiteX2372" fmla="*/ 1254283 w 1505553"/>
                  <a:gd name="connsiteY2372" fmla="*/ 1864305 h 2768858"/>
                  <a:gd name="connsiteX2373" fmla="*/ 1251425 w 1505553"/>
                  <a:gd name="connsiteY2373" fmla="*/ 1862904 h 2768858"/>
                  <a:gd name="connsiteX2374" fmla="*/ 1249968 w 1505553"/>
                  <a:gd name="connsiteY2374" fmla="*/ 1862175 h 2768858"/>
                  <a:gd name="connsiteX2375" fmla="*/ 1249239 w 1505553"/>
                  <a:gd name="connsiteY2375" fmla="*/ 1861447 h 2768858"/>
                  <a:gd name="connsiteX2376" fmla="*/ 1249239 w 1505553"/>
                  <a:gd name="connsiteY2376" fmla="*/ 1858589 h 2768858"/>
                  <a:gd name="connsiteX2377" fmla="*/ 1247838 w 1505553"/>
                  <a:gd name="connsiteY2377" fmla="*/ 1858589 h 2768858"/>
                  <a:gd name="connsiteX2378" fmla="*/ 1244981 w 1505553"/>
                  <a:gd name="connsiteY2378" fmla="*/ 1858589 h 2768858"/>
                  <a:gd name="connsiteX2379" fmla="*/ 1243524 w 1505553"/>
                  <a:gd name="connsiteY2379" fmla="*/ 1858589 h 2768858"/>
                  <a:gd name="connsiteX2380" fmla="*/ 1243524 w 1505553"/>
                  <a:gd name="connsiteY2380" fmla="*/ 1857132 h 2768858"/>
                  <a:gd name="connsiteX2381" fmla="*/ 1244252 w 1505553"/>
                  <a:gd name="connsiteY2381" fmla="*/ 1856403 h 2768858"/>
                  <a:gd name="connsiteX2382" fmla="*/ 1247110 w 1505553"/>
                  <a:gd name="connsiteY2382" fmla="*/ 1855003 h 2768858"/>
                  <a:gd name="connsiteX2383" fmla="*/ 1250696 w 1505553"/>
                  <a:gd name="connsiteY2383" fmla="*/ 1852817 h 2768858"/>
                  <a:gd name="connsiteX2384" fmla="*/ 1255740 w 1505553"/>
                  <a:gd name="connsiteY2384" fmla="*/ 1848558 h 2768858"/>
                  <a:gd name="connsiteX2385" fmla="*/ 1258598 w 1505553"/>
                  <a:gd name="connsiteY2385" fmla="*/ 1847101 h 2768858"/>
                  <a:gd name="connsiteX2386" fmla="*/ 1259326 w 1505553"/>
                  <a:gd name="connsiteY2386" fmla="*/ 1847101 h 2768858"/>
                  <a:gd name="connsiteX2387" fmla="*/ 1260055 w 1505553"/>
                  <a:gd name="connsiteY2387" fmla="*/ 1847830 h 2768858"/>
                  <a:gd name="connsiteX2388" fmla="*/ 1261456 w 1505553"/>
                  <a:gd name="connsiteY2388" fmla="*/ 1848558 h 2768858"/>
                  <a:gd name="connsiteX2389" fmla="*/ 1262184 w 1505553"/>
                  <a:gd name="connsiteY2389" fmla="*/ 1848558 h 2768858"/>
                  <a:gd name="connsiteX2390" fmla="*/ 1262912 w 1505553"/>
                  <a:gd name="connsiteY2390" fmla="*/ 1844972 h 2768858"/>
                  <a:gd name="connsiteX2391" fmla="*/ 1264369 w 1505553"/>
                  <a:gd name="connsiteY2391" fmla="*/ 1842786 h 2768858"/>
                  <a:gd name="connsiteX2392" fmla="*/ 1265042 w 1505553"/>
                  <a:gd name="connsiteY2392" fmla="*/ 1842058 h 2768858"/>
                  <a:gd name="connsiteX2393" fmla="*/ 1266499 w 1505553"/>
                  <a:gd name="connsiteY2393" fmla="*/ 1842058 h 2768858"/>
                  <a:gd name="connsiteX2394" fmla="*/ 1268628 w 1505553"/>
                  <a:gd name="connsiteY2394" fmla="*/ 1841329 h 2768858"/>
                  <a:gd name="connsiteX2395" fmla="*/ 1269357 w 1505553"/>
                  <a:gd name="connsiteY2395" fmla="*/ 1840657 h 2768858"/>
                  <a:gd name="connsiteX2396" fmla="*/ 1269357 w 1505553"/>
                  <a:gd name="connsiteY2396" fmla="*/ 1838471 h 2768858"/>
                  <a:gd name="connsiteX2397" fmla="*/ 1270085 w 1505553"/>
                  <a:gd name="connsiteY2397" fmla="*/ 1837071 h 2768858"/>
                  <a:gd name="connsiteX2398" fmla="*/ 1270085 w 1505553"/>
                  <a:gd name="connsiteY2398" fmla="*/ 1836342 h 2768858"/>
                  <a:gd name="connsiteX2399" fmla="*/ 1270814 w 1505553"/>
                  <a:gd name="connsiteY2399" fmla="*/ 1835614 h 2768858"/>
                  <a:gd name="connsiteX2400" fmla="*/ 1271542 w 1505553"/>
                  <a:gd name="connsiteY2400" fmla="*/ 1834157 h 2768858"/>
                  <a:gd name="connsiteX2401" fmla="*/ 1272215 w 1505553"/>
                  <a:gd name="connsiteY2401" fmla="*/ 1832756 h 2768858"/>
                  <a:gd name="connsiteX2402" fmla="*/ 1273672 w 1505553"/>
                  <a:gd name="connsiteY2402" fmla="*/ 1831299 h 2768858"/>
                  <a:gd name="connsiteX2403" fmla="*/ 1275129 w 1505553"/>
                  <a:gd name="connsiteY2403" fmla="*/ 1829169 h 2768858"/>
                  <a:gd name="connsiteX2404" fmla="*/ 1277258 w 1505553"/>
                  <a:gd name="connsiteY2404" fmla="*/ 1826255 h 2768858"/>
                  <a:gd name="connsiteX2405" fmla="*/ 1277258 w 1505553"/>
                  <a:gd name="connsiteY2405" fmla="*/ 1825583 h 2768858"/>
                  <a:gd name="connsiteX2406" fmla="*/ 1277258 w 1505553"/>
                  <a:gd name="connsiteY2406" fmla="*/ 1823397 h 2768858"/>
                  <a:gd name="connsiteX2407" fmla="*/ 1277986 w 1505553"/>
                  <a:gd name="connsiteY2407" fmla="*/ 1822669 h 2768858"/>
                  <a:gd name="connsiteX2408" fmla="*/ 1279444 w 1505553"/>
                  <a:gd name="connsiteY2408" fmla="*/ 1821268 h 2768858"/>
                  <a:gd name="connsiteX2409" fmla="*/ 1280844 w 1505553"/>
                  <a:gd name="connsiteY2409" fmla="*/ 1820539 h 2768858"/>
                  <a:gd name="connsiteX2410" fmla="*/ 1280844 w 1505553"/>
                  <a:gd name="connsiteY2410" fmla="*/ 1819811 h 2768858"/>
                  <a:gd name="connsiteX2411" fmla="*/ 1280844 w 1505553"/>
                  <a:gd name="connsiteY2411" fmla="*/ 1819082 h 2768858"/>
                  <a:gd name="connsiteX2412" fmla="*/ 1276530 w 1505553"/>
                  <a:gd name="connsiteY2412" fmla="*/ 1819082 h 2768858"/>
                  <a:gd name="connsiteX2413" fmla="*/ 1274400 w 1505553"/>
                  <a:gd name="connsiteY2413" fmla="*/ 1817682 h 2768858"/>
                  <a:gd name="connsiteX2414" fmla="*/ 1271542 w 1505553"/>
                  <a:gd name="connsiteY2414" fmla="*/ 1816225 h 2768858"/>
                  <a:gd name="connsiteX2415" fmla="*/ 1267956 w 1505553"/>
                  <a:gd name="connsiteY2415" fmla="*/ 1814095 h 2768858"/>
                  <a:gd name="connsiteX2416" fmla="*/ 1266499 w 1505553"/>
                  <a:gd name="connsiteY2416" fmla="*/ 1813367 h 2768858"/>
                  <a:gd name="connsiteX2417" fmla="*/ 1265042 w 1505553"/>
                  <a:gd name="connsiteY2417" fmla="*/ 1813367 h 2768858"/>
                  <a:gd name="connsiteX2418" fmla="*/ 1263641 w 1505553"/>
                  <a:gd name="connsiteY2418" fmla="*/ 1813367 h 2768858"/>
                  <a:gd name="connsiteX2419" fmla="*/ 1255740 w 1505553"/>
                  <a:gd name="connsiteY2419" fmla="*/ 1814095 h 2768858"/>
                  <a:gd name="connsiteX2420" fmla="*/ 1253554 w 1505553"/>
                  <a:gd name="connsiteY2420" fmla="*/ 1813367 h 2768858"/>
                  <a:gd name="connsiteX2421" fmla="*/ 1252882 w 1505553"/>
                  <a:gd name="connsiteY2421" fmla="*/ 1812638 h 2768858"/>
                  <a:gd name="connsiteX2422" fmla="*/ 1252153 w 1505553"/>
                  <a:gd name="connsiteY2422" fmla="*/ 1810509 h 2768858"/>
                  <a:gd name="connsiteX2423" fmla="*/ 1252882 w 1505553"/>
                  <a:gd name="connsiteY2423" fmla="*/ 1809780 h 2768858"/>
                  <a:gd name="connsiteX2424" fmla="*/ 1252153 w 1505553"/>
                  <a:gd name="connsiteY2424" fmla="*/ 1809780 h 2768858"/>
                  <a:gd name="connsiteX2425" fmla="*/ 1251425 w 1505553"/>
                  <a:gd name="connsiteY2425" fmla="*/ 1809052 h 2768858"/>
                  <a:gd name="connsiteX2426" fmla="*/ 1249968 w 1505553"/>
                  <a:gd name="connsiteY2426" fmla="*/ 1809052 h 2768858"/>
                  <a:gd name="connsiteX2427" fmla="*/ 1248567 w 1505553"/>
                  <a:gd name="connsiteY2427" fmla="*/ 1809052 h 2768858"/>
                  <a:gd name="connsiteX2428" fmla="*/ 1246382 w 1505553"/>
                  <a:gd name="connsiteY2428" fmla="*/ 1808323 h 2768858"/>
                  <a:gd name="connsiteX2429" fmla="*/ 1245653 w 1505553"/>
                  <a:gd name="connsiteY2429" fmla="*/ 1807595 h 2768858"/>
                  <a:gd name="connsiteX2430" fmla="*/ 1245653 w 1505553"/>
                  <a:gd name="connsiteY2430" fmla="*/ 1806194 h 2768858"/>
                  <a:gd name="connsiteX2431" fmla="*/ 1244981 w 1505553"/>
                  <a:gd name="connsiteY2431" fmla="*/ 1805465 h 2768858"/>
                  <a:gd name="connsiteX2432" fmla="*/ 1242795 w 1505553"/>
                  <a:gd name="connsiteY2432" fmla="*/ 1804737 h 2768858"/>
                  <a:gd name="connsiteX2433" fmla="*/ 1242067 w 1505553"/>
                  <a:gd name="connsiteY2433" fmla="*/ 1804008 h 2768858"/>
                  <a:gd name="connsiteX2434" fmla="*/ 1241394 w 1505553"/>
                  <a:gd name="connsiteY2434" fmla="*/ 1804737 h 2768858"/>
                  <a:gd name="connsiteX2435" fmla="*/ 1239937 w 1505553"/>
                  <a:gd name="connsiteY2435" fmla="*/ 1805465 h 2768858"/>
                  <a:gd name="connsiteX2436" fmla="*/ 1239209 w 1505553"/>
                  <a:gd name="connsiteY2436" fmla="*/ 1806922 h 2768858"/>
                  <a:gd name="connsiteX2437" fmla="*/ 1238480 w 1505553"/>
                  <a:gd name="connsiteY2437" fmla="*/ 1807595 h 2768858"/>
                  <a:gd name="connsiteX2438" fmla="*/ 1236351 w 1505553"/>
                  <a:gd name="connsiteY2438" fmla="*/ 1809780 h 2768858"/>
                  <a:gd name="connsiteX2439" fmla="*/ 1234165 w 1505553"/>
                  <a:gd name="connsiteY2439" fmla="*/ 1809780 h 2768858"/>
                  <a:gd name="connsiteX2440" fmla="*/ 1232764 w 1505553"/>
                  <a:gd name="connsiteY2440" fmla="*/ 1809052 h 2768858"/>
                  <a:gd name="connsiteX2441" fmla="*/ 1228450 w 1505553"/>
                  <a:gd name="connsiteY2441" fmla="*/ 1809052 h 2768858"/>
                  <a:gd name="connsiteX2442" fmla="*/ 1226264 w 1505553"/>
                  <a:gd name="connsiteY2442" fmla="*/ 1808323 h 2768858"/>
                  <a:gd name="connsiteX2443" fmla="*/ 1224863 w 1505553"/>
                  <a:gd name="connsiteY2443" fmla="*/ 1806194 h 2768858"/>
                  <a:gd name="connsiteX2444" fmla="*/ 1222005 w 1505553"/>
                  <a:gd name="connsiteY2444" fmla="*/ 1803280 h 2768858"/>
                  <a:gd name="connsiteX2445" fmla="*/ 1219820 w 1505553"/>
                  <a:gd name="connsiteY2445" fmla="*/ 1802607 h 2768858"/>
                  <a:gd name="connsiteX2446" fmla="*/ 1218419 w 1505553"/>
                  <a:gd name="connsiteY2446" fmla="*/ 1801150 h 2768858"/>
                  <a:gd name="connsiteX2447" fmla="*/ 1216962 w 1505553"/>
                  <a:gd name="connsiteY2447" fmla="*/ 1799021 h 2768858"/>
                  <a:gd name="connsiteX2448" fmla="*/ 1216233 w 1505553"/>
                  <a:gd name="connsiteY2448" fmla="*/ 1797564 h 2768858"/>
                  <a:gd name="connsiteX2449" fmla="*/ 1216233 w 1505553"/>
                  <a:gd name="connsiteY2449" fmla="*/ 1796107 h 2768858"/>
                  <a:gd name="connsiteX2450" fmla="*/ 1216962 w 1505553"/>
                  <a:gd name="connsiteY2450" fmla="*/ 1794706 h 2768858"/>
                  <a:gd name="connsiteX2451" fmla="*/ 1217690 w 1505553"/>
                  <a:gd name="connsiteY2451" fmla="*/ 1793978 h 2768858"/>
                  <a:gd name="connsiteX2452" fmla="*/ 1219091 w 1505553"/>
                  <a:gd name="connsiteY2452" fmla="*/ 1792521 h 2768858"/>
                  <a:gd name="connsiteX2453" fmla="*/ 1219091 w 1505553"/>
                  <a:gd name="connsiteY2453" fmla="*/ 1791792 h 2768858"/>
                  <a:gd name="connsiteX2454" fmla="*/ 1218419 w 1505553"/>
                  <a:gd name="connsiteY2454" fmla="*/ 1791120 h 2768858"/>
                  <a:gd name="connsiteX2455" fmla="*/ 1218419 w 1505553"/>
                  <a:gd name="connsiteY2455" fmla="*/ 1788934 h 2768858"/>
                  <a:gd name="connsiteX2456" fmla="*/ 1218419 w 1505553"/>
                  <a:gd name="connsiteY2456" fmla="*/ 1787533 h 2768858"/>
                  <a:gd name="connsiteX2457" fmla="*/ 1217690 w 1505553"/>
                  <a:gd name="connsiteY2457" fmla="*/ 1786076 h 2768858"/>
                  <a:gd name="connsiteX2458" fmla="*/ 1216962 w 1505553"/>
                  <a:gd name="connsiteY2458" fmla="*/ 1784620 h 2768858"/>
                  <a:gd name="connsiteX2459" fmla="*/ 1216233 w 1505553"/>
                  <a:gd name="connsiteY2459" fmla="*/ 1782490 h 2768858"/>
                  <a:gd name="connsiteX2460" fmla="*/ 1215505 w 1505553"/>
                  <a:gd name="connsiteY2460" fmla="*/ 1781033 h 2768858"/>
                  <a:gd name="connsiteX2461" fmla="*/ 1214104 w 1505553"/>
                  <a:gd name="connsiteY2461" fmla="*/ 1780361 h 2768858"/>
                  <a:gd name="connsiteX2462" fmla="*/ 1213376 w 1505553"/>
                  <a:gd name="connsiteY2462" fmla="*/ 1779632 h 2768858"/>
                  <a:gd name="connsiteX2463" fmla="*/ 1213376 w 1505553"/>
                  <a:gd name="connsiteY2463" fmla="*/ 1776718 h 2768858"/>
                  <a:gd name="connsiteX2464" fmla="*/ 1213376 w 1505553"/>
                  <a:gd name="connsiteY2464" fmla="*/ 1772459 h 2768858"/>
                  <a:gd name="connsiteX2465" fmla="*/ 1212647 w 1505553"/>
                  <a:gd name="connsiteY2465" fmla="*/ 1770274 h 2768858"/>
                  <a:gd name="connsiteX2466" fmla="*/ 1211919 w 1505553"/>
                  <a:gd name="connsiteY2466" fmla="*/ 1769546 h 2768858"/>
                  <a:gd name="connsiteX2467" fmla="*/ 1209789 w 1505553"/>
                  <a:gd name="connsiteY2467" fmla="*/ 1768873 h 2768858"/>
                  <a:gd name="connsiteX2468" fmla="*/ 1204017 w 1505553"/>
                  <a:gd name="connsiteY2468" fmla="*/ 1767416 h 2768858"/>
                  <a:gd name="connsiteX2469" fmla="*/ 1201888 w 1505553"/>
                  <a:gd name="connsiteY2469" fmla="*/ 1767416 h 2768858"/>
                  <a:gd name="connsiteX2470" fmla="*/ 1198302 w 1505553"/>
                  <a:gd name="connsiteY2470" fmla="*/ 1766688 h 2768858"/>
                  <a:gd name="connsiteX2471" fmla="*/ 1196845 w 1505553"/>
                  <a:gd name="connsiteY2471" fmla="*/ 1765959 h 2768858"/>
                  <a:gd name="connsiteX2472" fmla="*/ 1195444 w 1505553"/>
                  <a:gd name="connsiteY2472" fmla="*/ 1763830 h 2768858"/>
                  <a:gd name="connsiteX2473" fmla="*/ 1195444 w 1505553"/>
                  <a:gd name="connsiteY2473" fmla="*/ 1762373 h 2768858"/>
                  <a:gd name="connsiteX2474" fmla="*/ 1196116 w 1505553"/>
                  <a:gd name="connsiteY2474" fmla="*/ 1760972 h 2768858"/>
                  <a:gd name="connsiteX2475" fmla="*/ 1197573 w 1505553"/>
                  <a:gd name="connsiteY2475" fmla="*/ 1758058 h 2768858"/>
                  <a:gd name="connsiteX2476" fmla="*/ 1200431 w 1505553"/>
                  <a:gd name="connsiteY2476" fmla="*/ 1755200 h 2768858"/>
                  <a:gd name="connsiteX2477" fmla="*/ 1201159 w 1505553"/>
                  <a:gd name="connsiteY2477" fmla="*/ 1753799 h 2768858"/>
                  <a:gd name="connsiteX2478" fmla="*/ 1201159 w 1505553"/>
                  <a:gd name="connsiteY2478" fmla="*/ 1752342 h 2768858"/>
                  <a:gd name="connsiteX2479" fmla="*/ 1201888 w 1505553"/>
                  <a:gd name="connsiteY2479" fmla="*/ 1749484 h 2768858"/>
                  <a:gd name="connsiteX2480" fmla="*/ 1201159 w 1505553"/>
                  <a:gd name="connsiteY2480" fmla="*/ 1747299 h 2768858"/>
                  <a:gd name="connsiteX2481" fmla="*/ 1201159 w 1505553"/>
                  <a:gd name="connsiteY2481" fmla="*/ 1745898 h 2768858"/>
                  <a:gd name="connsiteX2482" fmla="*/ 1199702 w 1505553"/>
                  <a:gd name="connsiteY2482" fmla="*/ 1743712 h 2768858"/>
                  <a:gd name="connsiteX2483" fmla="*/ 1199702 w 1505553"/>
                  <a:gd name="connsiteY2483" fmla="*/ 1742984 h 2768858"/>
                  <a:gd name="connsiteX2484" fmla="*/ 1197573 w 1505553"/>
                  <a:gd name="connsiteY2484" fmla="*/ 1740126 h 2768858"/>
                  <a:gd name="connsiteX2485" fmla="*/ 1196845 w 1505553"/>
                  <a:gd name="connsiteY2485" fmla="*/ 1738669 h 2768858"/>
                  <a:gd name="connsiteX2486" fmla="*/ 1197573 w 1505553"/>
                  <a:gd name="connsiteY2486" fmla="*/ 1735811 h 2768858"/>
                  <a:gd name="connsiteX2487" fmla="*/ 1198302 w 1505553"/>
                  <a:gd name="connsiteY2487" fmla="*/ 1734410 h 2768858"/>
                  <a:gd name="connsiteX2488" fmla="*/ 1199030 w 1505553"/>
                  <a:gd name="connsiteY2488" fmla="*/ 1733682 h 2768858"/>
                  <a:gd name="connsiteX2489" fmla="*/ 1201159 w 1505553"/>
                  <a:gd name="connsiteY2489" fmla="*/ 1728638 h 2768858"/>
                  <a:gd name="connsiteX2490" fmla="*/ 1201888 w 1505553"/>
                  <a:gd name="connsiteY2490" fmla="*/ 1726509 h 2768858"/>
                  <a:gd name="connsiteX2491" fmla="*/ 1201159 w 1505553"/>
                  <a:gd name="connsiteY2491" fmla="*/ 1725780 h 2768858"/>
                  <a:gd name="connsiteX2492" fmla="*/ 1199702 w 1505553"/>
                  <a:gd name="connsiteY2492" fmla="*/ 1725780 h 2768858"/>
                  <a:gd name="connsiteX2493" fmla="*/ 1197573 w 1505553"/>
                  <a:gd name="connsiteY2493" fmla="*/ 1726509 h 2768858"/>
                  <a:gd name="connsiteX2494" fmla="*/ 1196116 w 1505553"/>
                  <a:gd name="connsiteY2494" fmla="*/ 1725780 h 2768858"/>
                  <a:gd name="connsiteX2495" fmla="*/ 1196116 w 1505553"/>
                  <a:gd name="connsiteY2495" fmla="*/ 1725052 h 2768858"/>
                  <a:gd name="connsiteX2496" fmla="*/ 1197573 w 1505553"/>
                  <a:gd name="connsiteY2496" fmla="*/ 1722923 h 2768858"/>
                  <a:gd name="connsiteX2497" fmla="*/ 1197573 w 1505553"/>
                  <a:gd name="connsiteY2497" fmla="*/ 1722194 h 2768858"/>
                  <a:gd name="connsiteX2498" fmla="*/ 1196845 w 1505553"/>
                  <a:gd name="connsiteY2498" fmla="*/ 1719336 h 2768858"/>
                  <a:gd name="connsiteX2499" fmla="*/ 1198302 w 1505553"/>
                  <a:gd name="connsiteY2499" fmla="*/ 1712163 h 2768858"/>
                  <a:gd name="connsiteX2500" fmla="*/ 1198302 w 1505553"/>
                  <a:gd name="connsiteY2500" fmla="*/ 1709978 h 2768858"/>
                  <a:gd name="connsiteX2501" fmla="*/ 1197573 w 1505553"/>
                  <a:gd name="connsiteY2501" fmla="*/ 1707849 h 2768858"/>
                  <a:gd name="connsiteX2502" fmla="*/ 1196845 w 1505553"/>
                  <a:gd name="connsiteY2502" fmla="*/ 1706392 h 2768858"/>
                  <a:gd name="connsiteX2503" fmla="*/ 1195444 w 1505553"/>
                  <a:gd name="connsiteY2503" fmla="*/ 1704935 h 2768858"/>
                  <a:gd name="connsiteX2504" fmla="*/ 1193258 w 1505553"/>
                  <a:gd name="connsiteY2504" fmla="*/ 1702805 h 2768858"/>
                  <a:gd name="connsiteX2505" fmla="*/ 1190400 w 1505553"/>
                  <a:gd name="connsiteY2505" fmla="*/ 1699947 h 2768858"/>
                  <a:gd name="connsiteX2506" fmla="*/ 1188943 w 1505553"/>
                  <a:gd name="connsiteY2506" fmla="*/ 1699947 h 2768858"/>
                  <a:gd name="connsiteX2507" fmla="*/ 1188215 w 1505553"/>
                  <a:gd name="connsiteY2507" fmla="*/ 1699947 h 2768858"/>
                  <a:gd name="connsiteX2508" fmla="*/ 1187542 w 1505553"/>
                  <a:gd name="connsiteY2508" fmla="*/ 1700676 h 2768858"/>
                  <a:gd name="connsiteX2509" fmla="*/ 1186814 w 1505553"/>
                  <a:gd name="connsiteY2509" fmla="*/ 1702077 h 2768858"/>
                  <a:gd name="connsiteX2510" fmla="*/ 1185357 w 1505553"/>
                  <a:gd name="connsiteY2510" fmla="*/ 1702805 h 2768858"/>
                  <a:gd name="connsiteX2511" fmla="*/ 1183227 w 1505553"/>
                  <a:gd name="connsiteY2511" fmla="*/ 1702805 h 2768858"/>
                  <a:gd name="connsiteX2512" fmla="*/ 1179641 w 1505553"/>
                  <a:gd name="connsiteY2512" fmla="*/ 1703534 h 2768858"/>
                  <a:gd name="connsiteX2513" fmla="*/ 1173869 w 1505553"/>
                  <a:gd name="connsiteY2513" fmla="*/ 1702805 h 2768858"/>
                  <a:gd name="connsiteX2514" fmla="*/ 1168826 w 1505553"/>
                  <a:gd name="connsiteY2514" fmla="*/ 1703534 h 2768858"/>
                  <a:gd name="connsiteX2515" fmla="*/ 1167425 w 1505553"/>
                  <a:gd name="connsiteY2515" fmla="*/ 1704262 h 2768858"/>
                  <a:gd name="connsiteX2516" fmla="*/ 1163110 w 1505553"/>
                  <a:gd name="connsiteY2516" fmla="*/ 1704262 h 2768858"/>
                  <a:gd name="connsiteX2517" fmla="*/ 1161653 w 1505553"/>
                  <a:gd name="connsiteY2517" fmla="*/ 1702805 h 2768858"/>
                  <a:gd name="connsiteX2518" fmla="*/ 1160981 w 1505553"/>
                  <a:gd name="connsiteY2518" fmla="*/ 1701348 h 2768858"/>
                  <a:gd name="connsiteX2519" fmla="*/ 1159524 w 1505553"/>
                  <a:gd name="connsiteY2519" fmla="*/ 1697033 h 2768858"/>
                  <a:gd name="connsiteX2520" fmla="*/ 1158795 w 1505553"/>
                  <a:gd name="connsiteY2520" fmla="*/ 1694904 h 2768858"/>
                  <a:gd name="connsiteX2521" fmla="*/ 1158067 w 1505553"/>
                  <a:gd name="connsiteY2521" fmla="*/ 1692775 h 2768858"/>
                  <a:gd name="connsiteX2522" fmla="*/ 1158067 w 1505553"/>
                  <a:gd name="connsiteY2522" fmla="*/ 1690589 h 2768858"/>
                  <a:gd name="connsiteX2523" fmla="*/ 1158067 w 1505553"/>
                  <a:gd name="connsiteY2523" fmla="*/ 1689860 h 2768858"/>
                  <a:gd name="connsiteX2524" fmla="*/ 1158795 w 1505553"/>
                  <a:gd name="connsiteY2524" fmla="*/ 1688460 h 2768858"/>
                  <a:gd name="connsiteX2525" fmla="*/ 1158067 w 1505553"/>
                  <a:gd name="connsiteY2525" fmla="*/ 1688460 h 2768858"/>
                  <a:gd name="connsiteX2526" fmla="*/ 1157338 w 1505553"/>
                  <a:gd name="connsiteY2526" fmla="*/ 1688460 h 2768858"/>
                  <a:gd name="connsiteX2527" fmla="*/ 1157338 w 1505553"/>
                  <a:gd name="connsiteY2527" fmla="*/ 1687731 h 2768858"/>
                  <a:gd name="connsiteX2528" fmla="*/ 1157338 w 1505553"/>
                  <a:gd name="connsiteY2528" fmla="*/ 1687003 h 2768858"/>
                  <a:gd name="connsiteX2529" fmla="*/ 1156666 w 1505553"/>
                  <a:gd name="connsiteY2529" fmla="*/ 1686274 h 2768858"/>
                  <a:gd name="connsiteX2530" fmla="*/ 1155937 w 1505553"/>
                  <a:gd name="connsiteY2530" fmla="*/ 1686274 h 2768858"/>
                  <a:gd name="connsiteX2531" fmla="*/ 1153752 w 1505553"/>
                  <a:gd name="connsiteY2531" fmla="*/ 1686274 h 2768858"/>
                  <a:gd name="connsiteX2532" fmla="*/ 1152351 w 1505553"/>
                  <a:gd name="connsiteY2532" fmla="*/ 1686274 h 2768858"/>
                  <a:gd name="connsiteX2533" fmla="*/ 1152351 w 1505553"/>
                  <a:gd name="connsiteY2533" fmla="*/ 1685602 h 2768858"/>
                  <a:gd name="connsiteX2534" fmla="*/ 1151622 w 1505553"/>
                  <a:gd name="connsiteY2534" fmla="*/ 1684145 h 2768858"/>
                  <a:gd name="connsiteX2535" fmla="*/ 1151622 w 1505553"/>
                  <a:gd name="connsiteY2535" fmla="*/ 1681287 h 2768858"/>
                  <a:gd name="connsiteX2536" fmla="*/ 1150894 w 1505553"/>
                  <a:gd name="connsiteY2536" fmla="*/ 1681287 h 2768858"/>
                  <a:gd name="connsiteX2537" fmla="*/ 1150166 w 1505553"/>
                  <a:gd name="connsiteY2537" fmla="*/ 1680558 h 2768858"/>
                  <a:gd name="connsiteX2538" fmla="*/ 1148765 w 1505553"/>
                  <a:gd name="connsiteY2538" fmla="*/ 1680558 h 2768858"/>
                  <a:gd name="connsiteX2539" fmla="*/ 1147308 w 1505553"/>
                  <a:gd name="connsiteY2539" fmla="*/ 1681959 h 2768858"/>
                  <a:gd name="connsiteX2540" fmla="*/ 1145851 w 1505553"/>
                  <a:gd name="connsiteY2540" fmla="*/ 1682688 h 2768858"/>
                  <a:gd name="connsiteX2541" fmla="*/ 1145178 w 1505553"/>
                  <a:gd name="connsiteY2541" fmla="*/ 1681959 h 2768858"/>
                  <a:gd name="connsiteX2542" fmla="*/ 1141592 w 1505553"/>
                  <a:gd name="connsiteY2542" fmla="*/ 1681959 h 2768858"/>
                  <a:gd name="connsiteX2543" fmla="*/ 1141592 w 1505553"/>
                  <a:gd name="connsiteY2543" fmla="*/ 1681287 h 2768858"/>
                  <a:gd name="connsiteX2544" fmla="*/ 1140863 w 1505553"/>
                  <a:gd name="connsiteY2544" fmla="*/ 1678373 h 2768858"/>
                  <a:gd name="connsiteX2545" fmla="*/ 1141592 w 1505553"/>
                  <a:gd name="connsiteY2545" fmla="*/ 1676243 h 2768858"/>
                  <a:gd name="connsiteX2546" fmla="*/ 1141592 w 1505553"/>
                  <a:gd name="connsiteY2546" fmla="*/ 1674786 h 2768858"/>
                  <a:gd name="connsiteX2547" fmla="*/ 1141592 w 1505553"/>
                  <a:gd name="connsiteY2547" fmla="*/ 1673386 h 2768858"/>
                  <a:gd name="connsiteX2548" fmla="*/ 1140135 w 1505553"/>
                  <a:gd name="connsiteY2548" fmla="*/ 1670472 h 2768858"/>
                  <a:gd name="connsiteX2549" fmla="*/ 1139406 w 1505553"/>
                  <a:gd name="connsiteY2549" fmla="*/ 1668342 h 2768858"/>
                  <a:gd name="connsiteX2550" fmla="*/ 1138678 w 1505553"/>
                  <a:gd name="connsiteY2550" fmla="*/ 1667614 h 2768858"/>
                  <a:gd name="connsiteX2551" fmla="*/ 1137277 w 1505553"/>
                  <a:gd name="connsiteY2551" fmla="*/ 1667614 h 2768858"/>
                  <a:gd name="connsiteX2552" fmla="*/ 1136548 w 1505553"/>
                  <a:gd name="connsiteY2552" fmla="*/ 1668342 h 2768858"/>
                  <a:gd name="connsiteX2553" fmla="*/ 1135820 w 1505553"/>
                  <a:gd name="connsiteY2553" fmla="*/ 1668342 h 2768858"/>
                  <a:gd name="connsiteX2554" fmla="*/ 1135091 w 1505553"/>
                  <a:gd name="connsiteY2554" fmla="*/ 1666885 h 2768858"/>
                  <a:gd name="connsiteX2555" fmla="*/ 1135091 w 1505553"/>
                  <a:gd name="connsiteY2555" fmla="*/ 1664756 h 2768858"/>
                  <a:gd name="connsiteX2556" fmla="*/ 1135091 w 1505553"/>
                  <a:gd name="connsiteY2556" fmla="*/ 1664027 h 2768858"/>
                  <a:gd name="connsiteX2557" fmla="*/ 1133691 w 1505553"/>
                  <a:gd name="connsiteY2557" fmla="*/ 1662626 h 2768858"/>
                  <a:gd name="connsiteX2558" fmla="*/ 1133691 w 1505553"/>
                  <a:gd name="connsiteY2558" fmla="*/ 1661169 h 2768858"/>
                  <a:gd name="connsiteX2559" fmla="*/ 1135091 w 1505553"/>
                  <a:gd name="connsiteY2559" fmla="*/ 1659713 h 2768858"/>
                  <a:gd name="connsiteX2560" fmla="*/ 1137277 w 1505553"/>
                  <a:gd name="connsiteY2560" fmla="*/ 1656855 h 2768858"/>
                  <a:gd name="connsiteX2561" fmla="*/ 1140135 w 1505553"/>
                  <a:gd name="connsiteY2561" fmla="*/ 1654725 h 2768858"/>
                  <a:gd name="connsiteX2562" fmla="*/ 1141592 w 1505553"/>
                  <a:gd name="connsiteY2562" fmla="*/ 1651811 h 2768858"/>
                  <a:gd name="connsiteX2563" fmla="*/ 1143721 w 1505553"/>
                  <a:gd name="connsiteY2563" fmla="*/ 1650410 h 2768858"/>
                  <a:gd name="connsiteX2564" fmla="*/ 1145178 w 1505553"/>
                  <a:gd name="connsiteY2564" fmla="*/ 1646095 h 2768858"/>
                  <a:gd name="connsiteX2565" fmla="*/ 1145851 w 1505553"/>
                  <a:gd name="connsiteY2565" fmla="*/ 1642509 h 2768858"/>
                  <a:gd name="connsiteX2566" fmla="*/ 1146579 w 1505553"/>
                  <a:gd name="connsiteY2566" fmla="*/ 1641052 h 2768858"/>
                  <a:gd name="connsiteX2567" fmla="*/ 1148765 w 1505553"/>
                  <a:gd name="connsiteY2567" fmla="*/ 1639651 h 2768858"/>
                  <a:gd name="connsiteX2568" fmla="*/ 1152351 w 1505553"/>
                  <a:gd name="connsiteY2568" fmla="*/ 1636737 h 2768858"/>
                  <a:gd name="connsiteX2569" fmla="*/ 1153079 w 1505553"/>
                  <a:gd name="connsiteY2569" fmla="*/ 1636065 h 2768858"/>
                  <a:gd name="connsiteX2570" fmla="*/ 1152351 w 1505553"/>
                  <a:gd name="connsiteY2570" fmla="*/ 1634608 h 2768858"/>
                  <a:gd name="connsiteX2571" fmla="*/ 1150894 w 1505553"/>
                  <a:gd name="connsiteY2571" fmla="*/ 1633151 h 2768858"/>
                  <a:gd name="connsiteX2572" fmla="*/ 1148765 w 1505553"/>
                  <a:gd name="connsiteY2572" fmla="*/ 1632478 h 2768858"/>
                  <a:gd name="connsiteX2573" fmla="*/ 1147308 w 1505553"/>
                  <a:gd name="connsiteY2573" fmla="*/ 1632478 h 2768858"/>
                  <a:gd name="connsiteX2574" fmla="*/ 1142993 w 1505553"/>
                  <a:gd name="connsiteY2574" fmla="*/ 1632478 h 2768858"/>
                  <a:gd name="connsiteX2575" fmla="*/ 1142993 w 1505553"/>
                  <a:gd name="connsiteY2575" fmla="*/ 1631750 h 2768858"/>
                  <a:gd name="connsiteX2576" fmla="*/ 1147308 w 1505553"/>
                  <a:gd name="connsiteY2576" fmla="*/ 1628836 h 2768858"/>
                  <a:gd name="connsiteX2577" fmla="*/ 1148765 w 1505553"/>
                  <a:gd name="connsiteY2577" fmla="*/ 1628164 h 2768858"/>
                  <a:gd name="connsiteX2578" fmla="*/ 1150166 w 1505553"/>
                  <a:gd name="connsiteY2578" fmla="*/ 1624577 h 2768858"/>
                  <a:gd name="connsiteX2579" fmla="*/ 1151622 w 1505553"/>
                  <a:gd name="connsiteY2579" fmla="*/ 1621663 h 2768858"/>
                  <a:gd name="connsiteX2580" fmla="*/ 1153752 w 1505553"/>
                  <a:gd name="connsiteY2580" fmla="*/ 1617348 h 2768858"/>
                  <a:gd name="connsiteX2581" fmla="*/ 1154480 w 1505553"/>
                  <a:gd name="connsiteY2581" fmla="*/ 1615947 h 2768858"/>
                  <a:gd name="connsiteX2582" fmla="*/ 1155937 w 1505553"/>
                  <a:gd name="connsiteY2582" fmla="*/ 1615947 h 2768858"/>
                  <a:gd name="connsiteX2583" fmla="*/ 1156666 w 1505553"/>
                  <a:gd name="connsiteY2583" fmla="*/ 1615219 h 2768858"/>
                  <a:gd name="connsiteX2584" fmla="*/ 1155937 w 1505553"/>
                  <a:gd name="connsiteY2584" fmla="*/ 1614490 h 2768858"/>
                  <a:gd name="connsiteX2585" fmla="*/ 1155209 w 1505553"/>
                  <a:gd name="connsiteY2585" fmla="*/ 1613762 h 2768858"/>
                  <a:gd name="connsiteX2586" fmla="*/ 1154480 w 1505553"/>
                  <a:gd name="connsiteY2586" fmla="*/ 1613090 h 2768858"/>
                  <a:gd name="connsiteX2587" fmla="*/ 1153752 w 1505553"/>
                  <a:gd name="connsiteY2587" fmla="*/ 1610904 h 2768858"/>
                  <a:gd name="connsiteX2588" fmla="*/ 1153752 w 1505553"/>
                  <a:gd name="connsiteY2588" fmla="*/ 1609503 h 2768858"/>
                  <a:gd name="connsiteX2589" fmla="*/ 1153752 w 1505553"/>
                  <a:gd name="connsiteY2589" fmla="*/ 1608046 h 2768858"/>
                  <a:gd name="connsiteX2590" fmla="*/ 1154480 w 1505553"/>
                  <a:gd name="connsiteY2590" fmla="*/ 1607318 h 2768858"/>
                  <a:gd name="connsiteX2591" fmla="*/ 1154480 w 1505553"/>
                  <a:gd name="connsiteY2591" fmla="*/ 1606589 h 2768858"/>
                  <a:gd name="connsiteX2592" fmla="*/ 1153752 w 1505553"/>
                  <a:gd name="connsiteY2592" fmla="*/ 1606589 h 2768858"/>
                  <a:gd name="connsiteX2593" fmla="*/ 1153079 w 1505553"/>
                  <a:gd name="connsiteY2593" fmla="*/ 1605188 h 2768858"/>
                  <a:gd name="connsiteX2594" fmla="*/ 1152351 w 1505553"/>
                  <a:gd name="connsiteY2594" fmla="*/ 1605188 h 2768858"/>
                  <a:gd name="connsiteX2595" fmla="*/ 1150166 w 1505553"/>
                  <a:gd name="connsiteY2595" fmla="*/ 1605188 h 2768858"/>
                  <a:gd name="connsiteX2596" fmla="*/ 1148036 w 1505553"/>
                  <a:gd name="connsiteY2596" fmla="*/ 1605188 h 2768858"/>
                  <a:gd name="connsiteX2597" fmla="*/ 1147308 w 1505553"/>
                  <a:gd name="connsiteY2597" fmla="*/ 1604460 h 2768858"/>
                  <a:gd name="connsiteX2598" fmla="*/ 1147308 w 1505553"/>
                  <a:gd name="connsiteY2598" fmla="*/ 1603731 h 2768858"/>
                  <a:gd name="connsiteX2599" fmla="*/ 1147308 w 1505553"/>
                  <a:gd name="connsiteY2599" fmla="*/ 1601602 h 2768858"/>
                  <a:gd name="connsiteX2600" fmla="*/ 1148036 w 1505553"/>
                  <a:gd name="connsiteY2600" fmla="*/ 1598688 h 2768858"/>
                  <a:gd name="connsiteX2601" fmla="*/ 1148036 w 1505553"/>
                  <a:gd name="connsiteY2601" fmla="*/ 1597287 h 2768858"/>
                  <a:gd name="connsiteX2602" fmla="*/ 1149493 w 1505553"/>
                  <a:gd name="connsiteY2602" fmla="*/ 1595830 h 2768858"/>
                  <a:gd name="connsiteX2603" fmla="*/ 1150894 w 1505553"/>
                  <a:gd name="connsiteY2603" fmla="*/ 1595102 h 2768858"/>
                  <a:gd name="connsiteX2604" fmla="*/ 1150894 w 1505553"/>
                  <a:gd name="connsiteY2604" fmla="*/ 1594429 h 2768858"/>
                  <a:gd name="connsiteX2605" fmla="*/ 1150166 w 1505553"/>
                  <a:gd name="connsiteY2605" fmla="*/ 1593701 h 2768858"/>
                  <a:gd name="connsiteX2606" fmla="*/ 1148765 w 1505553"/>
                  <a:gd name="connsiteY2606" fmla="*/ 1591515 h 2768858"/>
                  <a:gd name="connsiteX2607" fmla="*/ 1145851 w 1505553"/>
                  <a:gd name="connsiteY2607" fmla="*/ 1589386 h 2768858"/>
                  <a:gd name="connsiteX2608" fmla="*/ 1144450 w 1505553"/>
                  <a:gd name="connsiteY2608" fmla="*/ 1587929 h 2768858"/>
                  <a:gd name="connsiteX2609" fmla="*/ 1142264 w 1505553"/>
                  <a:gd name="connsiteY2609" fmla="*/ 1587200 h 2768858"/>
                  <a:gd name="connsiteX2610" fmla="*/ 1140135 w 1505553"/>
                  <a:gd name="connsiteY2610" fmla="*/ 1586528 h 2768858"/>
                  <a:gd name="connsiteX2611" fmla="*/ 1138005 w 1505553"/>
                  <a:gd name="connsiteY2611" fmla="*/ 1586528 h 2768858"/>
                  <a:gd name="connsiteX2612" fmla="*/ 1135820 w 1505553"/>
                  <a:gd name="connsiteY2612" fmla="*/ 1587200 h 2768858"/>
                  <a:gd name="connsiteX2613" fmla="*/ 1133691 w 1505553"/>
                  <a:gd name="connsiteY2613" fmla="*/ 1587200 h 2768858"/>
                  <a:gd name="connsiteX2614" fmla="*/ 1131505 w 1505553"/>
                  <a:gd name="connsiteY2614" fmla="*/ 1586528 h 2768858"/>
                  <a:gd name="connsiteX2615" fmla="*/ 1130104 w 1505553"/>
                  <a:gd name="connsiteY2615" fmla="*/ 1585799 h 2768858"/>
                  <a:gd name="connsiteX2616" fmla="*/ 1130777 w 1505553"/>
                  <a:gd name="connsiteY2616" fmla="*/ 1582941 h 2768858"/>
                  <a:gd name="connsiteX2617" fmla="*/ 1130104 w 1505553"/>
                  <a:gd name="connsiteY2617" fmla="*/ 1582213 h 2768858"/>
                  <a:gd name="connsiteX2618" fmla="*/ 1129376 w 1505553"/>
                  <a:gd name="connsiteY2618" fmla="*/ 1580756 h 2768858"/>
                  <a:gd name="connsiteX2619" fmla="*/ 1129376 w 1505553"/>
                  <a:gd name="connsiteY2619" fmla="*/ 1580028 h 2768858"/>
                  <a:gd name="connsiteX2620" fmla="*/ 1130777 w 1505553"/>
                  <a:gd name="connsiteY2620" fmla="*/ 1579355 h 2768858"/>
                  <a:gd name="connsiteX2621" fmla="*/ 1132234 w 1505553"/>
                  <a:gd name="connsiteY2621" fmla="*/ 1578627 h 2768858"/>
                  <a:gd name="connsiteX2622" fmla="*/ 1138005 w 1505553"/>
                  <a:gd name="connsiteY2622" fmla="*/ 1577170 h 2768858"/>
                  <a:gd name="connsiteX2623" fmla="*/ 1140863 w 1505553"/>
                  <a:gd name="connsiteY2623" fmla="*/ 1576441 h 2768858"/>
                  <a:gd name="connsiteX2624" fmla="*/ 1141592 w 1505553"/>
                  <a:gd name="connsiteY2624" fmla="*/ 1575713 h 2768858"/>
                  <a:gd name="connsiteX2625" fmla="*/ 1142264 w 1505553"/>
                  <a:gd name="connsiteY2625" fmla="*/ 1575040 h 2768858"/>
                  <a:gd name="connsiteX2626" fmla="*/ 1142993 w 1505553"/>
                  <a:gd name="connsiteY2626" fmla="*/ 1574312 h 2768858"/>
                  <a:gd name="connsiteX2627" fmla="*/ 1142993 w 1505553"/>
                  <a:gd name="connsiteY2627" fmla="*/ 1575713 h 2768858"/>
                  <a:gd name="connsiteX2628" fmla="*/ 1143721 w 1505553"/>
                  <a:gd name="connsiteY2628" fmla="*/ 1575713 h 2768858"/>
                  <a:gd name="connsiteX2629" fmla="*/ 1144450 w 1505553"/>
                  <a:gd name="connsiteY2629" fmla="*/ 1575713 h 2768858"/>
                  <a:gd name="connsiteX2630" fmla="*/ 1145178 w 1505553"/>
                  <a:gd name="connsiteY2630" fmla="*/ 1575040 h 2768858"/>
                  <a:gd name="connsiteX2631" fmla="*/ 1148036 w 1505553"/>
                  <a:gd name="connsiteY2631" fmla="*/ 1573583 h 2768858"/>
                  <a:gd name="connsiteX2632" fmla="*/ 1150894 w 1505553"/>
                  <a:gd name="connsiteY2632" fmla="*/ 1572855 h 2768858"/>
                  <a:gd name="connsiteX2633" fmla="*/ 1153079 w 1505553"/>
                  <a:gd name="connsiteY2633" fmla="*/ 1572126 h 2768858"/>
                  <a:gd name="connsiteX2634" fmla="*/ 1154480 w 1505553"/>
                  <a:gd name="connsiteY2634" fmla="*/ 1570725 h 2768858"/>
                  <a:gd name="connsiteX2635" fmla="*/ 1155209 w 1505553"/>
                  <a:gd name="connsiteY2635" fmla="*/ 1569997 h 2768858"/>
                  <a:gd name="connsiteX2636" fmla="*/ 1155937 w 1505553"/>
                  <a:gd name="connsiteY2636" fmla="*/ 1566410 h 2768858"/>
                  <a:gd name="connsiteX2637" fmla="*/ 1160981 w 1505553"/>
                  <a:gd name="connsiteY2637" fmla="*/ 1564281 h 2768858"/>
                  <a:gd name="connsiteX2638" fmla="*/ 1162382 w 1505553"/>
                  <a:gd name="connsiteY2638" fmla="*/ 1563553 h 2768858"/>
                  <a:gd name="connsiteX2639" fmla="*/ 1168826 w 1505553"/>
                  <a:gd name="connsiteY2639" fmla="*/ 1563553 h 2768858"/>
                  <a:gd name="connsiteX2640" fmla="*/ 1171011 w 1505553"/>
                  <a:gd name="connsiteY2640" fmla="*/ 1563553 h 2768858"/>
                  <a:gd name="connsiteX2641" fmla="*/ 1172468 w 1505553"/>
                  <a:gd name="connsiteY2641" fmla="*/ 1561367 h 2768858"/>
                  <a:gd name="connsiteX2642" fmla="*/ 1172468 w 1505553"/>
                  <a:gd name="connsiteY2642" fmla="*/ 1559238 h 2768858"/>
                  <a:gd name="connsiteX2643" fmla="*/ 1173141 w 1505553"/>
                  <a:gd name="connsiteY2643" fmla="*/ 1556380 h 2768858"/>
                  <a:gd name="connsiteX2644" fmla="*/ 1175326 w 1505553"/>
                  <a:gd name="connsiteY2644" fmla="*/ 1555651 h 2768858"/>
                  <a:gd name="connsiteX2645" fmla="*/ 1176727 w 1505553"/>
                  <a:gd name="connsiteY2645" fmla="*/ 1554194 h 2768858"/>
                  <a:gd name="connsiteX2646" fmla="*/ 1178184 w 1505553"/>
                  <a:gd name="connsiteY2646" fmla="*/ 1551336 h 2768858"/>
                  <a:gd name="connsiteX2647" fmla="*/ 1179641 w 1505553"/>
                  <a:gd name="connsiteY2647" fmla="*/ 1549879 h 2768858"/>
                  <a:gd name="connsiteX2648" fmla="*/ 1181042 w 1505553"/>
                  <a:gd name="connsiteY2648" fmla="*/ 1547021 h 2768858"/>
                  <a:gd name="connsiteX2649" fmla="*/ 1183956 w 1505553"/>
                  <a:gd name="connsiteY2649" fmla="*/ 1541978 h 2768858"/>
                  <a:gd name="connsiteX2650" fmla="*/ 1183956 w 1505553"/>
                  <a:gd name="connsiteY2650" fmla="*/ 1539120 h 2768858"/>
                  <a:gd name="connsiteX2651" fmla="*/ 1184628 w 1505553"/>
                  <a:gd name="connsiteY2651" fmla="*/ 1538392 h 2768858"/>
                  <a:gd name="connsiteX2652" fmla="*/ 1186085 w 1505553"/>
                  <a:gd name="connsiteY2652" fmla="*/ 1536991 h 2768858"/>
                  <a:gd name="connsiteX2653" fmla="*/ 1187542 w 1505553"/>
                  <a:gd name="connsiteY2653" fmla="*/ 1536262 h 2768858"/>
                  <a:gd name="connsiteX2654" fmla="*/ 1189672 w 1505553"/>
                  <a:gd name="connsiteY2654" fmla="*/ 1534805 h 2768858"/>
                  <a:gd name="connsiteX2655" fmla="*/ 1190400 w 1505553"/>
                  <a:gd name="connsiteY2655" fmla="*/ 1533404 h 2768858"/>
                  <a:gd name="connsiteX2656" fmla="*/ 1189672 w 1505553"/>
                  <a:gd name="connsiteY2656" fmla="*/ 1532676 h 2768858"/>
                  <a:gd name="connsiteX2657" fmla="*/ 1187542 w 1505553"/>
                  <a:gd name="connsiteY2657" fmla="*/ 1530490 h 2768858"/>
                  <a:gd name="connsiteX2658" fmla="*/ 1186814 w 1505553"/>
                  <a:gd name="connsiteY2658" fmla="*/ 1529818 h 2768858"/>
                  <a:gd name="connsiteX2659" fmla="*/ 1186814 w 1505553"/>
                  <a:gd name="connsiteY2659" fmla="*/ 1529089 h 2768858"/>
                  <a:gd name="connsiteX2660" fmla="*/ 1186814 w 1505553"/>
                  <a:gd name="connsiteY2660" fmla="*/ 1528361 h 2768858"/>
                  <a:gd name="connsiteX2661" fmla="*/ 1190400 w 1505553"/>
                  <a:gd name="connsiteY2661" fmla="*/ 1522589 h 2768858"/>
                  <a:gd name="connsiteX2662" fmla="*/ 1191129 w 1505553"/>
                  <a:gd name="connsiteY2662" fmla="*/ 1519731 h 2768858"/>
                  <a:gd name="connsiteX2663" fmla="*/ 1187542 w 1505553"/>
                  <a:gd name="connsiteY2663" fmla="*/ 1517602 h 2768858"/>
                  <a:gd name="connsiteX2664" fmla="*/ 1184628 w 1505553"/>
                  <a:gd name="connsiteY2664" fmla="*/ 1514744 h 2768858"/>
                  <a:gd name="connsiteX2665" fmla="*/ 1183956 w 1505553"/>
                  <a:gd name="connsiteY2665" fmla="*/ 1514016 h 2768858"/>
                  <a:gd name="connsiteX2666" fmla="*/ 1183227 w 1505553"/>
                  <a:gd name="connsiteY2666" fmla="*/ 1514016 h 2768858"/>
                  <a:gd name="connsiteX2667" fmla="*/ 1181771 w 1505553"/>
                  <a:gd name="connsiteY2667" fmla="*/ 1514016 h 2768858"/>
                  <a:gd name="connsiteX2668" fmla="*/ 1181042 w 1505553"/>
                  <a:gd name="connsiteY2668" fmla="*/ 1514744 h 2768858"/>
                  <a:gd name="connsiteX2669" fmla="*/ 1179641 w 1505553"/>
                  <a:gd name="connsiteY2669" fmla="*/ 1515417 h 2768858"/>
                  <a:gd name="connsiteX2670" fmla="*/ 1178913 w 1505553"/>
                  <a:gd name="connsiteY2670" fmla="*/ 1514016 h 2768858"/>
                  <a:gd name="connsiteX2671" fmla="*/ 1178913 w 1505553"/>
                  <a:gd name="connsiteY2671" fmla="*/ 1513287 h 2768858"/>
                  <a:gd name="connsiteX2672" fmla="*/ 1178913 w 1505553"/>
                  <a:gd name="connsiteY2672" fmla="*/ 1511830 h 2768858"/>
                  <a:gd name="connsiteX2673" fmla="*/ 1179641 w 1505553"/>
                  <a:gd name="connsiteY2673" fmla="*/ 1511102 h 2768858"/>
                  <a:gd name="connsiteX2674" fmla="*/ 1179641 w 1505553"/>
                  <a:gd name="connsiteY2674" fmla="*/ 1510429 h 2768858"/>
                  <a:gd name="connsiteX2675" fmla="*/ 1179641 w 1505553"/>
                  <a:gd name="connsiteY2675" fmla="*/ 1509701 h 2768858"/>
                  <a:gd name="connsiteX2676" fmla="*/ 1178184 w 1505553"/>
                  <a:gd name="connsiteY2676" fmla="*/ 1508972 h 2768858"/>
                  <a:gd name="connsiteX2677" fmla="*/ 1177456 w 1505553"/>
                  <a:gd name="connsiteY2677" fmla="*/ 1508972 h 2768858"/>
                  <a:gd name="connsiteX2678" fmla="*/ 1175326 w 1505553"/>
                  <a:gd name="connsiteY2678" fmla="*/ 1508972 h 2768858"/>
                  <a:gd name="connsiteX2679" fmla="*/ 1174598 w 1505553"/>
                  <a:gd name="connsiteY2679" fmla="*/ 1508244 h 2768858"/>
                  <a:gd name="connsiteX2680" fmla="*/ 1175326 w 1505553"/>
                  <a:gd name="connsiteY2680" fmla="*/ 1503929 h 2768858"/>
                  <a:gd name="connsiteX2681" fmla="*/ 1175326 w 1505553"/>
                  <a:gd name="connsiteY2681" fmla="*/ 1502528 h 2768858"/>
                  <a:gd name="connsiteX2682" fmla="*/ 1174598 w 1505553"/>
                  <a:gd name="connsiteY2682" fmla="*/ 1501071 h 2768858"/>
                  <a:gd name="connsiteX2683" fmla="*/ 1174598 w 1505553"/>
                  <a:gd name="connsiteY2683" fmla="*/ 1499670 h 2768858"/>
                  <a:gd name="connsiteX2684" fmla="*/ 1175326 w 1505553"/>
                  <a:gd name="connsiteY2684" fmla="*/ 1497485 h 2768858"/>
                  <a:gd name="connsiteX2685" fmla="*/ 1176055 w 1505553"/>
                  <a:gd name="connsiteY2685" fmla="*/ 1496028 h 2768858"/>
                  <a:gd name="connsiteX2686" fmla="*/ 1178184 w 1505553"/>
                  <a:gd name="connsiteY2686" fmla="*/ 1493170 h 2768858"/>
                  <a:gd name="connsiteX2687" fmla="*/ 1178913 w 1505553"/>
                  <a:gd name="connsiteY2687" fmla="*/ 1492441 h 2768858"/>
                  <a:gd name="connsiteX2688" fmla="*/ 1178913 w 1505553"/>
                  <a:gd name="connsiteY2688" fmla="*/ 1491769 h 2768858"/>
                  <a:gd name="connsiteX2689" fmla="*/ 1178184 w 1505553"/>
                  <a:gd name="connsiteY2689" fmla="*/ 1490312 h 2768858"/>
                  <a:gd name="connsiteX2690" fmla="*/ 1177456 w 1505553"/>
                  <a:gd name="connsiteY2690" fmla="*/ 1490312 h 2768858"/>
                  <a:gd name="connsiteX2691" fmla="*/ 1176727 w 1505553"/>
                  <a:gd name="connsiteY2691" fmla="*/ 1489583 h 2768858"/>
                  <a:gd name="connsiteX2692" fmla="*/ 1175326 w 1505553"/>
                  <a:gd name="connsiteY2692" fmla="*/ 1488182 h 2768858"/>
                  <a:gd name="connsiteX2693" fmla="*/ 1172468 w 1505553"/>
                  <a:gd name="connsiteY2693" fmla="*/ 1486725 h 2768858"/>
                  <a:gd name="connsiteX2694" fmla="*/ 1171740 w 1505553"/>
                  <a:gd name="connsiteY2694" fmla="*/ 1486725 h 2768858"/>
                  <a:gd name="connsiteX2695" fmla="*/ 1171011 w 1505553"/>
                  <a:gd name="connsiteY2695" fmla="*/ 1487454 h 2768858"/>
                  <a:gd name="connsiteX2696" fmla="*/ 1169554 w 1505553"/>
                  <a:gd name="connsiteY2696" fmla="*/ 1488855 h 2768858"/>
                  <a:gd name="connsiteX2697" fmla="*/ 1167425 w 1505553"/>
                  <a:gd name="connsiteY2697" fmla="*/ 1491040 h 2768858"/>
                  <a:gd name="connsiteX2698" fmla="*/ 1166697 w 1505553"/>
                  <a:gd name="connsiteY2698" fmla="*/ 1492441 h 2768858"/>
                  <a:gd name="connsiteX2699" fmla="*/ 1165239 w 1505553"/>
                  <a:gd name="connsiteY2699" fmla="*/ 1492441 h 2768858"/>
                  <a:gd name="connsiteX2700" fmla="*/ 1161653 w 1505553"/>
                  <a:gd name="connsiteY2700" fmla="*/ 1490312 h 2768858"/>
                  <a:gd name="connsiteX2701" fmla="*/ 1160981 w 1505553"/>
                  <a:gd name="connsiteY2701" fmla="*/ 1490312 h 2768858"/>
                  <a:gd name="connsiteX2702" fmla="*/ 1160252 w 1505553"/>
                  <a:gd name="connsiteY2702" fmla="*/ 1489583 h 2768858"/>
                  <a:gd name="connsiteX2703" fmla="*/ 1154480 w 1505553"/>
                  <a:gd name="connsiteY2703" fmla="*/ 1489583 h 2768858"/>
                  <a:gd name="connsiteX2704" fmla="*/ 1152351 w 1505553"/>
                  <a:gd name="connsiteY2704" fmla="*/ 1489583 h 2768858"/>
                  <a:gd name="connsiteX2705" fmla="*/ 1153079 w 1505553"/>
                  <a:gd name="connsiteY2705" fmla="*/ 1484596 h 2768858"/>
                  <a:gd name="connsiteX2706" fmla="*/ 1154480 w 1505553"/>
                  <a:gd name="connsiteY2706" fmla="*/ 1482411 h 2768858"/>
                  <a:gd name="connsiteX2707" fmla="*/ 1155209 w 1505553"/>
                  <a:gd name="connsiteY2707" fmla="*/ 1481682 h 2768858"/>
                  <a:gd name="connsiteX2708" fmla="*/ 1155937 w 1505553"/>
                  <a:gd name="connsiteY2708" fmla="*/ 1480953 h 2768858"/>
                  <a:gd name="connsiteX2709" fmla="*/ 1155937 w 1505553"/>
                  <a:gd name="connsiteY2709" fmla="*/ 1477367 h 2768858"/>
                  <a:gd name="connsiteX2710" fmla="*/ 1155937 w 1505553"/>
                  <a:gd name="connsiteY2710" fmla="*/ 1475238 h 2768858"/>
                  <a:gd name="connsiteX2711" fmla="*/ 1156666 w 1505553"/>
                  <a:gd name="connsiteY2711" fmla="*/ 1474509 h 2768858"/>
                  <a:gd name="connsiteX2712" fmla="*/ 1158067 w 1505553"/>
                  <a:gd name="connsiteY2712" fmla="*/ 1472380 h 2768858"/>
                  <a:gd name="connsiteX2713" fmla="*/ 1158795 w 1505553"/>
                  <a:gd name="connsiteY2713" fmla="*/ 1470923 h 2768858"/>
                  <a:gd name="connsiteX2714" fmla="*/ 1158795 w 1505553"/>
                  <a:gd name="connsiteY2714" fmla="*/ 1469466 h 2768858"/>
                  <a:gd name="connsiteX2715" fmla="*/ 1158067 w 1505553"/>
                  <a:gd name="connsiteY2715" fmla="*/ 1468793 h 2768858"/>
                  <a:gd name="connsiteX2716" fmla="*/ 1158067 w 1505553"/>
                  <a:gd name="connsiteY2716" fmla="*/ 1468065 h 2768858"/>
                  <a:gd name="connsiteX2717" fmla="*/ 1157338 w 1505553"/>
                  <a:gd name="connsiteY2717" fmla="*/ 1467336 h 2768858"/>
                  <a:gd name="connsiteX2718" fmla="*/ 1156666 w 1505553"/>
                  <a:gd name="connsiteY2718" fmla="*/ 1466608 h 2768858"/>
                  <a:gd name="connsiteX2719" fmla="*/ 1155937 w 1505553"/>
                  <a:gd name="connsiteY2719" fmla="*/ 1465879 h 2768858"/>
                  <a:gd name="connsiteX2720" fmla="*/ 1154480 w 1505553"/>
                  <a:gd name="connsiteY2720" fmla="*/ 1465207 h 2768858"/>
                  <a:gd name="connsiteX2721" fmla="*/ 1150894 w 1505553"/>
                  <a:gd name="connsiteY2721" fmla="*/ 1465207 h 2768858"/>
                  <a:gd name="connsiteX2722" fmla="*/ 1150166 w 1505553"/>
                  <a:gd name="connsiteY2722" fmla="*/ 1465207 h 2768858"/>
                  <a:gd name="connsiteX2723" fmla="*/ 1150894 w 1505553"/>
                  <a:gd name="connsiteY2723" fmla="*/ 1463750 h 2768858"/>
                  <a:gd name="connsiteX2724" fmla="*/ 1150894 w 1505553"/>
                  <a:gd name="connsiteY2724" fmla="*/ 1460892 h 2768858"/>
                  <a:gd name="connsiteX2725" fmla="*/ 1150894 w 1505553"/>
                  <a:gd name="connsiteY2725" fmla="*/ 1459435 h 2768858"/>
                  <a:gd name="connsiteX2726" fmla="*/ 1150166 w 1505553"/>
                  <a:gd name="connsiteY2726" fmla="*/ 1457306 h 2768858"/>
                  <a:gd name="connsiteX2727" fmla="*/ 1149493 w 1505553"/>
                  <a:gd name="connsiteY2727" fmla="*/ 1455849 h 2768858"/>
                  <a:gd name="connsiteX2728" fmla="*/ 1149493 w 1505553"/>
                  <a:gd name="connsiteY2728" fmla="*/ 1453719 h 2768858"/>
                  <a:gd name="connsiteX2729" fmla="*/ 1149493 w 1505553"/>
                  <a:gd name="connsiteY2729" fmla="*/ 1452262 h 2768858"/>
                  <a:gd name="connsiteX2730" fmla="*/ 1150166 w 1505553"/>
                  <a:gd name="connsiteY2730" fmla="*/ 1448676 h 2768858"/>
                  <a:gd name="connsiteX2731" fmla="*/ 1150166 w 1505553"/>
                  <a:gd name="connsiteY2731" fmla="*/ 1447219 h 2768858"/>
                  <a:gd name="connsiteX2732" fmla="*/ 1149493 w 1505553"/>
                  <a:gd name="connsiteY2732" fmla="*/ 1445818 h 2768858"/>
                  <a:gd name="connsiteX2733" fmla="*/ 1148765 w 1505553"/>
                  <a:gd name="connsiteY2733" fmla="*/ 1445090 h 2768858"/>
                  <a:gd name="connsiteX2734" fmla="*/ 1148036 w 1505553"/>
                  <a:gd name="connsiteY2734" fmla="*/ 1444361 h 2768858"/>
                  <a:gd name="connsiteX2735" fmla="*/ 1148765 w 1505553"/>
                  <a:gd name="connsiteY2735" fmla="*/ 1443633 h 2768858"/>
                  <a:gd name="connsiteX2736" fmla="*/ 1148765 w 1505553"/>
                  <a:gd name="connsiteY2736" fmla="*/ 1442232 h 2768858"/>
                  <a:gd name="connsiteX2737" fmla="*/ 1149493 w 1505553"/>
                  <a:gd name="connsiteY2737" fmla="*/ 1440046 h 2768858"/>
                  <a:gd name="connsiteX2738" fmla="*/ 1150166 w 1505553"/>
                  <a:gd name="connsiteY2738" fmla="*/ 1438645 h 2768858"/>
                  <a:gd name="connsiteX2739" fmla="*/ 1149493 w 1505553"/>
                  <a:gd name="connsiteY2739" fmla="*/ 1437917 h 2768858"/>
                  <a:gd name="connsiteX2740" fmla="*/ 1148765 w 1505553"/>
                  <a:gd name="connsiteY2740" fmla="*/ 1437917 h 2768858"/>
                  <a:gd name="connsiteX2741" fmla="*/ 1145851 w 1505553"/>
                  <a:gd name="connsiteY2741" fmla="*/ 1437917 h 2768858"/>
                  <a:gd name="connsiteX2742" fmla="*/ 1142264 w 1505553"/>
                  <a:gd name="connsiteY2742" fmla="*/ 1437917 h 2768858"/>
                  <a:gd name="connsiteX2743" fmla="*/ 1141592 w 1505553"/>
                  <a:gd name="connsiteY2743" fmla="*/ 1437188 h 2768858"/>
                  <a:gd name="connsiteX2744" fmla="*/ 1141592 w 1505553"/>
                  <a:gd name="connsiteY2744" fmla="*/ 1436460 h 2768858"/>
                  <a:gd name="connsiteX2745" fmla="*/ 1141592 w 1505553"/>
                  <a:gd name="connsiteY2745" fmla="*/ 1435732 h 2768858"/>
                  <a:gd name="connsiteX2746" fmla="*/ 1144450 w 1505553"/>
                  <a:gd name="connsiteY2746" fmla="*/ 1434331 h 2768858"/>
                  <a:gd name="connsiteX2747" fmla="*/ 1145851 w 1505553"/>
                  <a:gd name="connsiteY2747" fmla="*/ 1434331 h 2768858"/>
                  <a:gd name="connsiteX2748" fmla="*/ 1145851 w 1505553"/>
                  <a:gd name="connsiteY2748" fmla="*/ 1432874 h 2768858"/>
                  <a:gd name="connsiteX2749" fmla="*/ 1145851 w 1505553"/>
                  <a:gd name="connsiteY2749" fmla="*/ 1432145 h 2768858"/>
                  <a:gd name="connsiteX2750" fmla="*/ 1145178 w 1505553"/>
                  <a:gd name="connsiteY2750" fmla="*/ 1431473 h 2768858"/>
                  <a:gd name="connsiteX2751" fmla="*/ 1145178 w 1505553"/>
                  <a:gd name="connsiteY2751" fmla="*/ 1430744 h 2768858"/>
                  <a:gd name="connsiteX2752" fmla="*/ 1144450 w 1505553"/>
                  <a:gd name="connsiteY2752" fmla="*/ 1430744 h 2768858"/>
                  <a:gd name="connsiteX2753" fmla="*/ 1140135 w 1505553"/>
                  <a:gd name="connsiteY2753" fmla="*/ 1431473 h 2768858"/>
                  <a:gd name="connsiteX2754" fmla="*/ 1139406 w 1505553"/>
                  <a:gd name="connsiteY2754" fmla="*/ 1430744 h 2768858"/>
                  <a:gd name="connsiteX2755" fmla="*/ 1138678 w 1505553"/>
                  <a:gd name="connsiteY2755" fmla="*/ 1429287 h 2768858"/>
                  <a:gd name="connsiteX2756" fmla="*/ 1138678 w 1505553"/>
                  <a:gd name="connsiteY2756" fmla="*/ 1428559 h 2768858"/>
                  <a:gd name="connsiteX2757" fmla="*/ 1139406 w 1505553"/>
                  <a:gd name="connsiteY2757" fmla="*/ 1427830 h 2768858"/>
                  <a:gd name="connsiteX2758" fmla="*/ 1140863 w 1505553"/>
                  <a:gd name="connsiteY2758" fmla="*/ 1426429 h 2768858"/>
                  <a:gd name="connsiteX2759" fmla="*/ 1142993 w 1505553"/>
                  <a:gd name="connsiteY2759" fmla="*/ 1424972 h 2768858"/>
                  <a:gd name="connsiteX2760" fmla="*/ 1145178 w 1505553"/>
                  <a:gd name="connsiteY2760" fmla="*/ 1422843 h 2768858"/>
                  <a:gd name="connsiteX2761" fmla="*/ 1145178 w 1505553"/>
                  <a:gd name="connsiteY2761" fmla="*/ 1420657 h 2768858"/>
                  <a:gd name="connsiteX2762" fmla="*/ 1145178 w 1505553"/>
                  <a:gd name="connsiteY2762" fmla="*/ 1419257 h 2768858"/>
                  <a:gd name="connsiteX2763" fmla="*/ 1145178 w 1505553"/>
                  <a:gd name="connsiteY2763" fmla="*/ 1417800 h 2768858"/>
                  <a:gd name="connsiteX2764" fmla="*/ 1145178 w 1505553"/>
                  <a:gd name="connsiteY2764" fmla="*/ 1417071 h 2768858"/>
                  <a:gd name="connsiteX2765" fmla="*/ 1143721 w 1505553"/>
                  <a:gd name="connsiteY2765" fmla="*/ 1417071 h 2768858"/>
                  <a:gd name="connsiteX2766" fmla="*/ 1141592 w 1505553"/>
                  <a:gd name="connsiteY2766" fmla="*/ 1417071 h 2768858"/>
                  <a:gd name="connsiteX2767" fmla="*/ 1140863 w 1505553"/>
                  <a:gd name="connsiteY2767" fmla="*/ 1416399 h 2768858"/>
                  <a:gd name="connsiteX2768" fmla="*/ 1141592 w 1505553"/>
                  <a:gd name="connsiteY2768" fmla="*/ 1415670 h 2768858"/>
                  <a:gd name="connsiteX2769" fmla="*/ 1142993 w 1505553"/>
                  <a:gd name="connsiteY2769" fmla="*/ 1413485 h 2768858"/>
                  <a:gd name="connsiteX2770" fmla="*/ 1145178 w 1505553"/>
                  <a:gd name="connsiteY2770" fmla="*/ 1409898 h 2768858"/>
                  <a:gd name="connsiteX2771" fmla="*/ 1146579 w 1505553"/>
                  <a:gd name="connsiteY2771" fmla="*/ 1407769 h 2768858"/>
                  <a:gd name="connsiteX2772" fmla="*/ 1147308 w 1505553"/>
                  <a:gd name="connsiteY2772" fmla="*/ 1405583 h 2768858"/>
                  <a:gd name="connsiteX2773" fmla="*/ 1148036 w 1505553"/>
                  <a:gd name="connsiteY2773" fmla="*/ 1403454 h 2768858"/>
                  <a:gd name="connsiteX2774" fmla="*/ 1148036 w 1505553"/>
                  <a:gd name="connsiteY2774" fmla="*/ 1402725 h 2768858"/>
                  <a:gd name="connsiteX2775" fmla="*/ 1147308 w 1505553"/>
                  <a:gd name="connsiteY2775" fmla="*/ 1401997 h 2768858"/>
                  <a:gd name="connsiteX2776" fmla="*/ 1147308 w 1505553"/>
                  <a:gd name="connsiteY2776" fmla="*/ 1401997 h 2768858"/>
                  <a:gd name="connsiteX2777" fmla="*/ 1145851 w 1505553"/>
                  <a:gd name="connsiteY2777" fmla="*/ 1399139 h 2768858"/>
                  <a:gd name="connsiteX2778" fmla="*/ 1145178 w 1505553"/>
                  <a:gd name="connsiteY2778" fmla="*/ 1397010 h 2768858"/>
                  <a:gd name="connsiteX2779" fmla="*/ 1145178 w 1505553"/>
                  <a:gd name="connsiteY2779" fmla="*/ 1395553 h 2768858"/>
                  <a:gd name="connsiteX2780" fmla="*/ 1145178 w 1505553"/>
                  <a:gd name="connsiteY2780" fmla="*/ 1393423 h 2768858"/>
                  <a:gd name="connsiteX2781" fmla="*/ 1146579 w 1505553"/>
                  <a:gd name="connsiteY2781" fmla="*/ 1393423 h 2768858"/>
                  <a:gd name="connsiteX2782" fmla="*/ 1147308 w 1505553"/>
                  <a:gd name="connsiteY2782" fmla="*/ 1392695 h 2768858"/>
                  <a:gd name="connsiteX2783" fmla="*/ 1146579 w 1505553"/>
                  <a:gd name="connsiteY2783" fmla="*/ 1390509 h 2768858"/>
                  <a:gd name="connsiteX2784" fmla="*/ 1146579 w 1505553"/>
                  <a:gd name="connsiteY2784" fmla="*/ 1389108 h 2768858"/>
                  <a:gd name="connsiteX2785" fmla="*/ 1148765 w 1505553"/>
                  <a:gd name="connsiteY2785" fmla="*/ 1385522 h 2768858"/>
                  <a:gd name="connsiteX2786" fmla="*/ 1149493 w 1505553"/>
                  <a:gd name="connsiteY2786" fmla="*/ 1383337 h 2768858"/>
                  <a:gd name="connsiteX2787" fmla="*/ 1149493 w 1505553"/>
                  <a:gd name="connsiteY2787" fmla="*/ 1381936 h 2768858"/>
                  <a:gd name="connsiteX2788" fmla="*/ 1149493 w 1505553"/>
                  <a:gd name="connsiteY2788" fmla="*/ 1381207 h 2768858"/>
                  <a:gd name="connsiteX2789" fmla="*/ 1149493 w 1505553"/>
                  <a:gd name="connsiteY2789" fmla="*/ 1380479 h 2768858"/>
                  <a:gd name="connsiteX2790" fmla="*/ 1149493 w 1505553"/>
                  <a:gd name="connsiteY2790" fmla="*/ 1379750 h 2768858"/>
                  <a:gd name="connsiteX2791" fmla="*/ 1148765 w 1505553"/>
                  <a:gd name="connsiteY2791" fmla="*/ 1379022 h 2768858"/>
                  <a:gd name="connsiteX2792" fmla="*/ 1148765 w 1505553"/>
                  <a:gd name="connsiteY2792" fmla="*/ 1378349 h 2768858"/>
                  <a:gd name="connsiteX2793" fmla="*/ 1149493 w 1505553"/>
                  <a:gd name="connsiteY2793" fmla="*/ 1377621 h 2768858"/>
                  <a:gd name="connsiteX2794" fmla="*/ 1149493 w 1505553"/>
                  <a:gd name="connsiteY2794" fmla="*/ 1376892 h 2768858"/>
                  <a:gd name="connsiteX2795" fmla="*/ 1150166 w 1505553"/>
                  <a:gd name="connsiteY2795" fmla="*/ 1376164 h 2768858"/>
                  <a:gd name="connsiteX2796" fmla="*/ 1151622 w 1505553"/>
                  <a:gd name="connsiteY2796" fmla="*/ 1375435 h 2768858"/>
                  <a:gd name="connsiteX2797" fmla="*/ 1152351 w 1505553"/>
                  <a:gd name="connsiteY2797" fmla="*/ 1374707 h 2768858"/>
                  <a:gd name="connsiteX2798" fmla="*/ 1153079 w 1505553"/>
                  <a:gd name="connsiteY2798" fmla="*/ 1374034 h 2768858"/>
                  <a:gd name="connsiteX2799" fmla="*/ 1153752 w 1505553"/>
                  <a:gd name="connsiteY2799" fmla="*/ 1373306 h 2768858"/>
                  <a:gd name="connsiteX2800" fmla="*/ 1152351 w 1505553"/>
                  <a:gd name="connsiteY2800" fmla="*/ 1371849 h 2768858"/>
                  <a:gd name="connsiteX2801" fmla="*/ 1150166 w 1505553"/>
                  <a:gd name="connsiteY2801" fmla="*/ 1371121 h 2768858"/>
                  <a:gd name="connsiteX2802" fmla="*/ 1150166 w 1505553"/>
                  <a:gd name="connsiteY2802" fmla="*/ 1369720 h 2768858"/>
                  <a:gd name="connsiteX2803" fmla="*/ 1149493 w 1505553"/>
                  <a:gd name="connsiteY2803" fmla="*/ 1368991 h 2768858"/>
                  <a:gd name="connsiteX2804" fmla="*/ 1149493 w 1505553"/>
                  <a:gd name="connsiteY2804" fmla="*/ 1367534 h 2768858"/>
                  <a:gd name="connsiteX2805" fmla="*/ 1150166 w 1505553"/>
                  <a:gd name="connsiteY2805" fmla="*/ 1366133 h 2768858"/>
                  <a:gd name="connsiteX2806" fmla="*/ 1150894 w 1505553"/>
                  <a:gd name="connsiteY2806" fmla="*/ 1364676 h 2768858"/>
                  <a:gd name="connsiteX2807" fmla="*/ 1153079 w 1505553"/>
                  <a:gd name="connsiteY2807" fmla="*/ 1363948 h 2768858"/>
                  <a:gd name="connsiteX2808" fmla="*/ 1153752 w 1505553"/>
                  <a:gd name="connsiteY2808" fmla="*/ 1363948 h 2768858"/>
                  <a:gd name="connsiteX2809" fmla="*/ 1155937 w 1505553"/>
                  <a:gd name="connsiteY2809" fmla="*/ 1363275 h 2768858"/>
                  <a:gd name="connsiteX2810" fmla="*/ 1160252 w 1505553"/>
                  <a:gd name="connsiteY2810" fmla="*/ 1363275 h 2768858"/>
                  <a:gd name="connsiteX2811" fmla="*/ 1161653 w 1505553"/>
                  <a:gd name="connsiteY2811" fmla="*/ 1361818 h 2768858"/>
                  <a:gd name="connsiteX2812" fmla="*/ 1162382 w 1505553"/>
                  <a:gd name="connsiteY2812" fmla="*/ 1361090 h 2768858"/>
                  <a:gd name="connsiteX2813" fmla="*/ 1163839 w 1505553"/>
                  <a:gd name="connsiteY2813" fmla="*/ 1359633 h 2768858"/>
                  <a:gd name="connsiteX2814" fmla="*/ 1164567 w 1505553"/>
                  <a:gd name="connsiteY2814" fmla="*/ 1359633 h 2768858"/>
                  <a:gd name="connsiteX2815" fmla="*/ 1165239 w 1505553"/>
                  <a:gd name="connsiteY2815" fmla="*/ 1360361 h 2768858"/>
                  <a:gd name="connsiteX2816" fmla="*/ 1166697 w 1505553"/>
                  <a:gd name="connsiteY2816" fmla="*/ 1361090 h 2768858"/>
                  <a:gd name="connsiteX2817" fmla="*/ 1167425 w 1505553"/>
                  <a:gd name="connsiteY2817" fmla="*/ 1360361 h 2768858"/>
                  <a:gd name="connsiteX2818" fmla="*/ 1168153 w 1505553"/>
                  <a:gd name="connsiteY2818" fmla="*/ 1358960 h 2768858"/>
                  <a:gd name="connsiteX2819" fmla="*/ 1168826 w 1505553"/>
                  <a:gd name="connsiteY2819" fmla="*/ 1358232 h 2768858"/>
                  <a:gd name="connsiteX2820" fmla="*/ 1170283 w 1505553"/>
                  <a:gd name="connsiteY2820" fmla="*/ 1357503 h 2768858"/>
                  <a:gd name="connsiteX2821" fmla="*/ 1171011 w 1505553"/>
                  <a:gd name="connsiteY2821" fmla="*/ 1356775 h 2768858"/>
                  <a:gd name="connsiteX2822" fmla="*/ 1171740 w 1505553"/>
                  <a:gd name="connsiteY2822" fmla="*/ 1356775 h 2768858"/>
                  <a:gd name="connsiteX2823" fmla="*/ 1173141 w 1505553"/>
                  <a:gd name="connsiteY2823" fmla="*/ 1356775 h 2768858"/>
                  <a:gd name="connsiteX2824" fmla="*/ 1173869 w 1505553"/>
                  <a:gd name="connsiteY2824" fmla="*/ 1356775 h 2768858"/>
                  <a:gd name="connsiteX2825" fmla="*/ 1177456 w 1505553"/>
                  <a:gd name="connsiteY2825" fmla="*/ 1353189 h 2768858"/>
                  <a:gd name="connsiteX2826" fmla="*/ 1178913 w 1505553"/>
                  <a:gd name="connsiteY2826" fmla="*/ 1352460 h 2768858"/>
                  <a:gd name="connsiteX2827" fmla="*/ 1178913 w 1505553"/>
                  <a:gd name="connsiteY2827" fmla="*/ 1351059 h 2768858"/>
                  <a:gd name="connsiteX2828" fmla="*/ 1178184 w 1505553"/>
                  <a:gd name="connsiteY2828" fmla="*/ 1350331 h 2768858"/>
                  <a:gd name="connsiteX2829" fmla="*/ 1176727 w 1505553"/>
                  <a:gd name="connsiteY2829" fmla="*/ 1349602 h 2768858"/>
                  <a:gd name="connsiteX2830" fmla="*/ 1177456 w 1505553"/>
                  <a:gd name="connsiteY2830" fmla="*/ 1348201 h 2768858"/>
                  <a:gd name="connsiteX2831" fmla="*/ 1178184 w 1505553"/>
                  <a:gd name="connsiteY2831" fmla="*/ 1347473 h 2768858"/>
                  <a:gd name="connsiteX2832" fmla="*/ 1179641 w 1505553"/>
                  <a:gd name="connsiteY2832" fmla="*/ 1346744 h 2768858"/>
                  <a:gd name="connsiteX2833" fmla="*/ 1181042 w 1505553"/>
                  <a:gd name="connsiteY2833" fmla="*/ 1345287 h 2768858"/>
                  <a:gd name="connsiteX2834" fmla="*/ 1181771 w 1505553"/>
                  <a:gd name="connsiteY2834" fmla="*/ 1344559 h 2768858"/>
                  <a:gd name="connsiteX2835" fmla="*/ 1182499 w 1505553"/>
                  <a:gd name="connsiteY2835" fmla="*/ 1343158 h 2768858"/>
                  <a:gd name="connsiteX2836" fmla="*/ 1181771 w 1505553"/>
                  <a:gd name="connsiteY2836" fmla="*/ 1342429 h 2768858"/>
                  <a:gd name="connsiteX2837" fmla="*/ 1181042 w 1505553"/>
                  <a:gd name="connsiteY2837" fmla="*/ 1341701 h 2768858"/>
                  <a:gd name="connsiteX2838" fmla="*/ 1180314 w 1505553"/>
                  <a:gd name="connsiteY2838" fmla="*/ 1340972 h 2768858"/>
                  <a:gd name="connsiteX2839" fmla="*/ 1181042 w 1505553"/>
                  <a:gd name="connsiteY2839" fmla="*/ 1340300 h 2768858"/>
                  <a:gd name="connsiteX2840" fmla="*/ 1182499 w 1505553"/>
                  <a:gd name="connsiteY2840" fmla="*/ 1337386 h 2768858"/>
                  <a:gd name="connsiteX2841" fmla="*/ 1183956 w 1505553"/>
                  <a:gd name="connsiteY2841" fmla="*/ 1335985 h 2768858"/>
                  <a:gd name="connsiteX2842" fmla="*/ 1183227 w 1505553"/>
                  <a:gd name="connsiteY2842" fmla="*/ 1335257 h 2768858"/>
                  <a:gd name="connsiteX2843" fmla="*/ 1181771 w 1505553"/>
                  <a:gd name="connsiteY2843" fmla="*/ 1333800 h 2768858"/>
                  <a:gd name="connsiteX2844" fmla="*/ 1181771 w 1505553"/>
                  <a:gd name="connsiteY2844" fmla="*/ 1332399 h 2768858"/>
                  <a:gd name="connsiteX2845" fmla="*/ 1182499 w 1505553"/>
                  <a:gd name="connsiteY2845" fmla="*/ 1331670 h 2768858"/>
                  <a:gd name="connsiteX2846" fmla="*/ 1183956 w 1505553"/>
                  <a:gd name="connsiteY2846" fmla="*/ 1331670 h 2768858"/>
                  <a:gd name="connsiteX2847" fmla="*/ 1185357 w 1505553"/>
                  <a:gd name="connsiteY2847" fmla="*/ 1330942 h 2768858"/>
                  <a:gd name="connsiteX2848" fmla="*/ 1186085 w 1505553"/>
                  <a:gd name="connsiteY2848" fmla="*/ 1329485 h 2768858"/>
                  <a:gd name="connsiteX2849" fmla="*/ 1186085 w 1505553"/>
                  <a:gd name="connsiteY2849" fmla="*/ 1328084 h 2768858"/>
                  <a:gd name="connsiteX2850" fmla="*/ 1186085 w 1505553"/>
                  <a:gd name="connsiteY2850" fmla="*/ 1327355 h 2768858"/>
                  <a:gd name="connsiteX2851" fmla="*/ 1186085 w 1505553"/>
                  <a:gd name="connsiteY2851" fmla="*/ 1325898 h 2768858"/>
                  <a:gd name="connsiteX2852" fmla="*/ 1185357 w 1505553"/>
                  <a:gd name="connsiteY2852" fmla="*/ 1325226 h 2768858"/>
                  <a:gd name="connsiteX2853" fmla="*/ 1184628 w 1505553"/>
                  <a:gd name="connsiteY2853" fmla="*/ 1325226 h 2768858"/>
                  <a:gd name="connsiteX2854" fmla="*/ 1183956 w 1505553"/>
                  <a:gd name="connsiteY2854" fmla="*/ 1324497 h 2768858"/>
                  <a:gd name="connsiteX2855" fmla="*/ 1183227 w 1505553"/>
                  <a:gd name="connsiteY2855" fmla="*/ 1324497 h 2768858"/>
                  <a:gd name="connsiteX2856" fmla="*/ 1180314 w 1505553"/>
                  <a:gd name="connsiteY2856" fmla="*/ 1322312 h 2768858"/>
                  <a:gd name="connsiteX2857" fmla="*/ 1178913 w 1505553"/>
                  <a:gd name="connsiteY2857" fmla="*/ 1321583 h 2768858"/>
                  <a:gd name="connsiteX2858" fmla="*/ 1178184 w 1505553"/>
                  <a:gd name="connsiteY2858" fmla="*/ 1320911 h 2768858"/>
                  <a:gd name="connsiteX2859" fmla="*/ 1176727 w 1505553"/>
                  <a:gd name="connsiteY2859" fmla="*/ 1320182 h 2768858"/>
                  <a:gd name="connsiteX2860" fmla="*/ 1176727 w 1505553"/>
                  <a:gd name="connsiteY2860" fmla="*/ 1319454 h 2768858"/>
                  <a:gd name="connsiteX2861" fmla="*/ 1176727 w 1505553"/>
                  <a:gd name="connsiteY2861" fmla="*/ 1318726 h 2768858"/>
                  <a:gd name="connsiteX2862" fmla="*/ 1178913 w 1505553"/>
                  <a:gd name="connsiteY2862" fmla="*/ 1315139 h 2768858"/>
                  <a:gd name="connsiteX2863" fmla="*/ 1179641 w 1505553"/>
                  <a:gd name="connsiteY2863" fmla="*/ 1313738 h 2768858"/>
                  <a:gd name="connsiteX2864" fmla="*/ 1179641 w 1505553"/>
                  <a:gd name="connsiteY2864" fmla="*/ 1312281 h 2768858"/>
                  <a:gd name="connsiteX2865" fmla="*/ 1180314 w 1505553"/>
                  <a:gd name="connsiteY2865" fmla="*/ 1311553 h 2768858"/>
                  <a:gd name="connsiteX2866" fmla="*/ 1179641 w 1505553"/>
                  <a:gd name="connsiteY2866" fmla="*/ 1310824 h 2768858"/>
                  <a:gd name="connsiteX2867" fmla="*/ 1178913 w 1505553"/>
                  <a:gd name="connsiteY2867" fmla="*/ 1309423 h 2768858"/>
                  <a:gd name="connsiteX2868" fmla="*/ 1177456 w 1505553"/>
                  <a:gd name="connsiteY2868" fmla="*/ 1308695 h 2768858"/>
                  <a:gd name="connsiteX2869" fmla="*/ 1175326 w 1505553"/>
                  <a:gd name="connsiteY2869" fmla="*/ 1305837 h 2768858"/>
                  <a:gd name="connsiteX2870" fmla="*/ 1174598 w 1505553"/>
                  <a:gd name="connsiteY2870" fmla="*/ 1305837 h 2768858"/>
                  <a:gd name="connsiteX2871" fmla="*/ 1173141 w 1505553"/>
                  <a:gd name="connsiteY2871" fmla="*/ 1305837 h 2768858"/>
                  <a:gd name="connsiteX2872" fmla="*/ 1171011 w 1505553"/>
                  <a:gd name="connsiteY2872" fmla="*/ 1305837 h 2768858"/>
                  <a:gd name="connsiteX2873" fmla="*/ 1169554 w 1505553"/>
                  <a:gd name="connsiteY2873" fmla="*/ 1305109 h 2768858"/>
                  <a:gd name="connsiteX2874" fmla="*/ 1168153 w 1505553"/>
                  <a:gd name="connsiteY2874" fmla="*/ 1304380 h 2768858"/>
                  <a:gd name="connsiteX2875" fmla="*/ 1165968 w 1505553"/>
                  <a:gd name="connsiteY2875" fmla="*/ 1302923 h 2768858"/>
                  <a:gd name="connsiteX2876" fmla="*/ 1164567 w 1505553"/>
                  <a:gd name="connsiteY2876" fmla="*/ 1302923 h 2768858"/>
                  <a:gd name="connsiteX2877" fmla="*/ 1163110 w 1505553"/>
                  <a:gd name="connsiteY2877" fmla="*/ 1303652 h 2768858"/>
                  <a:gd name="connsiteX2878" fmla="*/ 1161653 w 1505553"/>
                  <a:gd name="connsiteY2878" fmla="*/ 1302923 h 2768858"/>
                  <a:gd name="connsiteX2879" fmla="*/ 1157338 w 1505553"/>
                  <a:gd name="connsiteY2879" fmla="*/ 1302251 h 2768858"/>
                  <a:gd name="connsiteX2880" fmla="*/ 1155209 w 1505553"/>
                  <a:gd name="connsiteY2880" fmla="*/ 1302251 h 2768858"/>
                  <a:gd name="connsiteX2881" fmla="*/ 1153752 w 1505553"/>
                  <a:gd name="connsiteY2881" fmla="*/ 1302251 h 2768858"/>
                  <a:gd name="connsiteX2882" fmla="*/ 1151622 w 1505553"/>
                  <a:gd name="connsiteY2882" fmla="*/ 1301522 h 2768858"/>
                  <a:gd name="connsiteX2883" fmla="*/ 1150166 w 1505553"/>
                  <a:gd name="connsiteY2883" fmla="*/ 1300794 h 2768858"/>
                  <a:gd name="connsiteX2884" fmla="*/ 1150166 w 1505553"/>
                  <a:gd name="connsiteY2884" fmla="*/ 1299337 h 2768858"/>
                  <a:gd name="connsiteX2885" fmla="*/ 1149493 w 1505553"/>
                  <a:gd name="connsiteY2885" fmla="*/ 1296479 h 2768858"/>
                  <a:gd name="connsiteX2886" fmla="*/ 1150894 w 1505553"/>
                  <a:gd name="connsiteY2886" fmla="*/ 1295022 h 2768858"/>
                  <a:gd name="connsiteX2887" fmla="*/ 1151622 w 1505553"/>
                  <a:gd name="connsiteY2887" fmla="*/ 1294349 h 2768858"/>
                  <a:gd name="connsiteX2888" fmla="*/ 1152351 w 1505553"/>
                  <a:gd name="connsiteY2888" fmla="*/ 1293621 h 2768858"/>
                  <a:gd name="connsiteX2889" fmla="*/ 1155937 w 1505553"/>
                  <a:gd name="connsiteY2889" fmla="*/ 1292892 h 2768858"/>
                  <a:gd name="connsiteX2890" fmla="*/ 1157338 w 1505553"/>
                  <a:gd name="connsiteY2890" fmla="*/ 1292164 h 2768858"/>
                  <a:gd name="connsiteX2891" fmla="*/ 1158067 w 1505553"/>
                  <a:gd name="connsiteY2891" fmla="*/ 1290763 h 2768858"/>
                  <a:gd name="connsiteX2892" fmla="*/ 1157338 w 1505553"/>
                  <a:gd name="connsiteY2892" fmla="*/ 1287849 h 2768858"/>
                  <a:gd name="connsiteX2893" fmla="*/ 1157338 w 1505553"/>
                  <a:gd name="connsiteY2893" fmla="*/ 1284991 h 2768858"/>
                  <a:gd name="connsiteX2894" fmla="*/ 1158067 w 1505553"/>
                  <a:gd name="connsiteY2894" fmla="*/ 1282862 h 2768858"/>
                  <a:gd name="connsiteX2895" fmla="*/ 1158795 w 1505553"/>
                  <a:gd name="connsiteY2895" fmla="*/ 1281405 h 2768858"/>
                  <a:gd name="connsiteX2896" fmla="*/ 1158795 w 1505553"/>
                  <a:gd name="connsiteY2896" fmla="*/ 1279948 h 2768858"/>
                  <a:gd name="connsiteX2897" fmla="*/ 1158795 w 1505553"/>
                  <a:gd name="connsiteY2897" fmla="*/ 1278547 h 2768858"/>
                  <a:gd name="connsiteX2898" fmla="*/ 1158795 w 1505553"/>
                  <a:gd name="connsiteY2898" fmla="*/ 1277090 h 2768858"/>
                  <a:gd name="connsiteX2899" fmla="*/ 1159524 w 1505553"/>
                  <a:gd name="connsiteY2899" fmla="*/ 1276361 h 2768858"/>
                  <a:gd name="connsiteX2900" fmla="*/ 1160981 w 1505553"/>
                  <a:gd name="connsiteY2900" fmla="*/ 1274961 h 2768858"/>
                  <a:gd name="connsiteX2901" fmla="*/ 1162382 w 1505553"/>
                  <a:gd name="connsiteY2901" fmla="*/ 1272103 h 2768858"/>
                  <a:gd name="connsiteX2902" fmla="*/ 1162382 w 1505553"/>
                  <a:gd name="connsiteY2902" fmla="*/ 1269917 h 2768858"/>
                  <a:gd name="connsiteX2903" fmla="*/ 1162382 w 1505553"/>
                  <a:gd name="connsiteY2903" fmla="*/ 1267059 h 2768858"/>
                  <a:gd name="connsiteX2904" fmla="*/ 1161653 w 1505553"/>
                  <a:gd name="connsiteY2904" fmla="*/ 1264874 h 2768858"/>
                  <a:gd name="connsiteX2905" fmla="*/ 1160981 w 1505553"/>
                  <a:gd name="connsiteY2905" fmla="*/ 1263473 h 2768858"/>
                  <a:gd name="connsiteX2906" fmla="*/ 1160252 w 1505553"/>
                  <a:gd name="connsiteY2906" fmla="*/ 1262744 h 2768858"/>
                  <a:gd name="connsiteX2907" fmla="*/ 1159524 w 1505553"/>
                  <a:gd name="connsiteY2907" fmla="*/ 1262016 h 2768858"/>
                  <a:gd name="connsiteX2908" fmla="*/ 1159524 w 1505553"/>
                  <a:gd name="connsiteY2908" fmla="*/ 1259886 h 2768858"/>
                  <a:gd name="connsiteX2909" fmla="*/ 1159524 w 1505553"/>
                  <a:gd name="connsiteY2909" fmla="*/ 1257029 h 2768858"/>
                  <a:gd name="connsiteX2910" fmla="*/ 1159524 w 1505553"/>
                  <a:gd name="connsiteY2910" fmla="*/ 1255571 h 2768858"/>
                  <a:gd name="connsiteX2911" fmla="*/ 1159524 w 1505553"/>
                  <a:gd name="connsiteY2911" fmla="*/ 1254843 h 2768858"/>
                  <a:gd name="connsiteX2912" fmla="*/ 1158795 w 1505553"/>
                  <a:gd name="connsiteY2912" fmla="*/ 1253386 h 2768858"/>
                  <a:gd name="connsiteX2913" fmla="*/ 1158795 w 1505553"/>
                  <a:gd name="connsiteY2913" fmla="*/ 1251985 h 2768858"/>
                  <a:gd name="connsiteX2914" fmla="*/ 1158795 w 1505553"/>
                  <a:gd name="connsiteY2914" fmla="*/ 1250528 h 2768858"/>
                  <a:gd name="connsiteX2915" fmla="*/ 1160252 w 1505553"/>
                  <a:gd name="connsiteY2915" fmla="*/ 1249800 h 2768858"/>
                  <a:gd name="connsiteX2916" fmla="*/ 1161653 w 1505553"/>
                  <a:gd name="connsiteY2916" fmla="*/ 1249800 h 2768858"/>
                  <a:gd name="connsiteX2917" fmla="*/ 1163110 w 1505553"/>
                  <a:gd name="connsiteY2917" fmla="*/ 1249127 h 2768858"/>
                  <a:gd name="connsiteX2918" fmla="*/ 1163839 w 1505553"/>
                  <a:gd name="connsiteY2918" fmla="*/ 1247670 h 2768858"/>
                  <a:gd name="connsiteX2919" fmla="*/ 1164567 w 1505553"/>
                  <a:gd name="connsiteY2919" fmla="*/ 1246213 h 2768858"/>
                  <a:gd name="connsiteX2920" fmla="*/ 1165239 w 1505553"/>
                  <a:gd name="connsiteY2920" fmla="*/ 1245541 h 2768858"/>
                  <a:gd name="connsiteX2921" fmla="*/ 1165968 w 1505553"/>
                  <a:gd name="connsiteY2921" fmla="*/ 1244812 h 2768858"/>
                  <a:gd name="connsiteX2922" fmla="*/ 1166697 w 1505553"/>
                  <a:gd name="connsiteY2922" fmla="*/ 1243355 h 2768858"/>
                  <a:gd name="connsiteX2923" fmla="*/ 1167425 w 1505553"/>
                  <a:gd name="connsiteY2923" fmla="*/ 1242627 h 2768858"/>
                  <a:gd name="connsiteX2924" fmla="*/ 1168826 w 1505553"/>
                  <a:gd name="connsiteY2924" fmla="*/ 1240497 h 2768858"/>
                  <a:gd name="connsiteX2925" fmla="*/ 1169554 w 1505553"/>
                  <a:gd name="connsiteY2925" fmla="*/ 1238312 h 2768858"/>
                  <a:gd name="connsiteX2926" fmla="*/ 1170283 w 1505553"/>
                  <a:gd name="connsiteY2926" fmla="*/ 1236911 h 2768858"/>
                  <a:gd name="connsiteX2927" fmla="*/ 1169554 w 1505553"/>
                  <a:gd name="connsiteY2927" fmla="*/ 1235454 h 2768858"/>
                  <a:gd name="connsiteX2928" fmla="*/ 1169554 w 1505553"/>
                  <a:gd name="connsiteY2928" fmla="*/ 1234726 h 2768858"/>
                  <a:gd name="connsiteX2929" fmla="*/ 1171011 w 1505553"/>
                  <a:gd name="connsiteY2929" fmla="*/ 1233325 h 2768858"/>
                  <a:gd name="connsiteX2930" fmla="*/ 1171740 w 1505553"/>
                  <a:gd name="connsiteY2930" fmla="*/ 1232596 h 2768858"/>
                  <a:gd name="connsiteX2931" fmla="*/ 1172468 w 1505553"/>
                  <a:gd name="connsiteY2931" fmla="*/ 1232596 h 2768858"/>
                  <a:gd name="connsiteX2932" fmla="*/ 1173141 w 1505553"/>
                  <a:gd name="connsiteY2932" fmla="*/ 1231139 h 2768858"/>
                  <a:gd name="connsiteX2933" fmla="*/ 1174598 w 1505553"/>
                  <a:gd name="connsiteY2933" fmla="*/ 1230467 h 2768858"/>
                  <a:gd name="connsiteX2934" fmla="*/ 1175326 w 1505553"/>
                  <a:gd name="connsiteY2934" fmla="*/ 1228281 h 2768858"/>
                  <a:gd name="connsiteX2935" fmla="*/ 1176055 w 1505553"/>
                  <a:gd name="connsiteY2935" fmla="*/ 1226825 h 2768858"/>
                  <a:gd name="connsiteX2936" fmla="*/ 1176727 w 1505553"/>
                  <a:gd name="connsiteY2936" fmla="*/ 1225424 h 2768858"/>
                  <a:gd name="connsiteX2937" fmla="*/ 1177456 w 1505553"/>
                  <a:gd name="connsiteY2937" fmla="*/ 1223238 h 2768858"/>
                  <a:gd name="connsiteX2938" fmla="*/ 1178913 w 1505553"/>
                  <a:gd name="connsiteY2938" fmla="*/ 1221837 h 2768858"/>
                  <a:gd name="connsiteX2939" fmla="*/ 1179641 w 1505553"/>
                  <a:gd name="connsiteY2939" fmla="*/ 1221109 h 2768858"/>
                  <a:gd name="connsiteX2940" fmla="*/ 1182499 w 1505553"/>
                  <a:gd name="connsiteY2940" fmla="*/ 1219652 h 2768858"/>
                  <a:gd name="connsiteX2941" fmla="*/ 1183227 w 1505553"/>
                  <a:gd name="connsiteY2941" fmla="*/ 1218979 h 2768858"/>
                  <a:gd name="connsiteX2942" fmla="*/ 1183227 w 1505553"/>
                  <a:gd name="connsiteY2942" fmla="*/ 1218251 h 2768858"/>
                  <a:gd name="connsiteX2943" fmla="*/ 1182499 w 1505553"/>
                  <a:gd name="connsiteY2943" fmla="*/ 1217522 h 2768858"/>
                  <a:gd name="connsiteX2944" fmla="*/ 1181771 w 1505553"/>
                  <a:gd name="connsiteY2944" fmla="*/ 1216794 h 2768858"/>
                  <a:gd name="connsiteX2945" fmla="*/ 1180314 w 1505553"/>
                  <a:gd name="connsiteY2945" fmla="*/ 1216065 h 2768858"/>
                  <a:gd name="connsiteX2946" fmla="*/ 1179641 w 1505553"/>
                  <a:gd name="connsiteY2946" fmla="*/ 1215393 h 2768858"/>
                  <a:gd name="connsiteX2947" fmla="*/ 1175326 w 1505553"/>
                  <a:gd name="connsiteY2947" fmla="*/ 1215393 h 2768858"/>
                  <a:gd name="connsiteX2948" fmla="*/ 1174598 w 1505553"/>
                  <a:gd name="connsiteY2948" fmla="*/ 1214664 h 2768858"/>
                  <a:gd name="connsiteX2949" fmla="*/ 1173869 w 1505553"/>
                  <a:gd name="connsiteY2949" fmla="*/ 1213936 h 2768858"/>
                  <a:gd name="connsiteX2950" fmla="*/ 1173141 w 1505553"/>
                  <a:gd name="connsiteY2950" fmla="*/ 1211750 h 2768858"/>
                  <a:gd name="connsiteX2951" fmla="*/ 1173141 w 1505553"/>
                  <a:gd name="connsiteY2951" fmla="*/ 1211078 h 2768858"/>
                  <a:gd name="connsiteX2952" fmla="*/ 1173141 w 1505553"/>
                  <a:gd name="connsiteY2952" fmla="*/ 1208164 h 2768858"/>
                  <a:gd name="connsiteX2953" fmla="*/ 1174598 w 1505553"/>
                  <a:gd name="connsiteY2953" fmla="*/ 1206035 h 2768858"/>
                  <a:gd name="connsiteX2954" fmla="*/ 1175326 w 1505553"/>
                  <a:gd name="connsiteY2954" fmla="*/ 1206035 h 2768858"/>
                  <a:gd name="connsiteX2955" fmla="*/ 1174598 w 1505553"/>
                  <a:gd name="connsiteY2955" fmla="*/ 1204578 h 2768858"/>
                  <a:gd name="connsiteX2956" fmla="*/ 1173869 w 1505553"/>
                  <a:gd name="connsiteY2956" fmla="*/ 1203177 h 2768858"/>
                  <a:gd name="connsiteX2957" fmla="*/ 1172468 w 1505553"/>
                  <a:gd name="connsiteY2957" fmla="*/ 1201720 h 2768858"/>
                  <a:gd name="connsiteX2958" fmla="*/ 1171740 w 1505553"/>
                  <a:gd name="connsiteY2958" fmla="*/ 1200263 h 2768858"/>
                  <a:gd name="connsiteX2959" fmla="*/ 1171011 w 1505553"/>
                  <a:gd name="connsiteY2959" fmla="*/ 1198862 h 2768858"/>
                  <a:gd name="connsiteX2960" fmla="*/ 1169554 w 1505553"/>
                  <a:gd name="connsiteY2960" fmla="*/ 1197405 h 2768858"/>
                  <a:gd name="connsiteX2961" fmla="*/ 1168826 w 1505553"/>
                  <a:gd name="connsiteY2961" fmla="*/ 1196676 h 2768858"/>
                  <a:gd name="connsiteX2962" fmla="*/ 1167425 w 1505553"/>
                  <a:gd name="connsiteY2962" fmla="*/ 1196004 h 2768858"/>
                  <a:gd name="connsiteX2963" fmla="*/ 1165968 w 1505553"/>
                  <a:gd name="connsiteY2963" fmla="*/ 1196676 h 2768858"/>
                  <a:gd name="connsiteX2964" fmla="*/ 1164567 w 1505553"/>
                  <a:gd name="connsiteY2964" fmla="*/ 1196676 h 2768858"/>
                  <a:gd name="connsiteX2965" fmla="*/ 1161653 w 1505553"/>
                  <a:gd name="connsiteY2965" fmla="*/ 1197405 h 2768858"/>
                  <a:gd name="connsiteX2966" fmla="*/ 1159524 w 1505553"/>
                  <a:gd name="connsiteY2966" fmla="*/ 1197405 h 2768858"/>
                  <a:gd name="connsiteX2967" fmla="*/ 1156666 w 1505553"/>
                  <a:gd name="connsiteY2967" fmla="*/ 1196676 h 2768858"/>
                  <a:gd name="connsiteX2968" fmla="*/ 1155937 w 1505553"/>
                  <a:gd name="connsiteY2968" fmla="*/ 1196004 h 2768858"/>
                  <a:gd name="connsiteX2969" fmla="*/ 1153752 w 1505553"/>
                  <a:gd name="connsiteY2969" fmla="*/ 1196676 h 2768858"/>
                  <a:gd name="connsiteX2970" fmla="*/ 1150166 w 1505553"/>
                  <a:gd name="connsiteY2970" fmla="*/ 1195275 h 2768858"/>
                  <a:gd name="connsiteX2971" fmla="*/ 1150166 w 1505553"/>
                  <a:gd name="connsiteY2971" fmla="*/ 1196004 h 2768858"/>
                  <a:gd name="connsiteX2972" fmla="*/ 1149493 w 1505553"/>
                  <a:gd name="connsiteY2972" fmla="*/ 1198862 h 2768858"/>
                  <a:gd name="connsiteX2973" fmla="*/ 1148765 w 1505553"/>
                  <a:gd name="connsiteY2973" fmla="*/ 1200263 h 2768858"/>
                  <a:gd name="connsiteX2974" fmla="*/ 1148036 w 1505553"/>
                  <a:gd name="connsiteY2974" fmla="*/ 1200263 h 2768858"/>
                  <a:gd name="connsiteX2975" fmla="*/ 1146579 w 1505553"/>
                  <a:gd name="connsiteY2975" fmla="*/ 1200263 h 2768858"/>
                  <a:gd name="connsiteX2976" fmla="*/ 1145178 w 1505553"/>
                  <a:gd name="connsiteY2976" fmla="*/ 1199590 h 2768858"/>
                  <a:gd name="connsiteX2977" fmla="*/ 1143721 w 1505553"/>
                  <a:gd name="connsiteY2977" fmla="*/ 1198133 h 2768858"/>
                  <a:gd name="connsiteX2978" fmla="*/ 1142993 w 1505553"/>
                  <a:gd name="connsiteY2978" fmla="*/ 1196676 h 2768858"/>
                  <a:gd name="connsiteX2979" fmla="*/ 1140135 w 1505553"/>
                  <a:gd name="connsiteY2979" fmla="*/ 1195275 h 2768858"/>
                  <a:gd name="connsiteX2980" fmla="*/ 1139406 w 1505553"/>
                  <a:gd name="connsiteY2980" fmla="*/ 1193818 h 2768858"/>
                  <a:gd name="connsiteX2981" fmla="*/ 1138678 w 1505553"/>
                  <a:gd name="connsiteY2981" fmla="*/ 1192418 h 2768858"/>
                  <a:gd name="connsiteX2982" fmla="*/ 1138678 w 1505553"/>
                  <a:gd name="connsiteY2982" fmla="*/ 1190232 h 2768858"/>
                  <a:gd name="connsiteX2983" fmla="*/ 1139406 w 1505553"/>
                  <a:gd name="connsiteY2983" fmla="*/ 1188831 h 2768858"/>
                  <a:gd name="connsiteX2984" fmla="*/ 1138678 w 1505553"/>
                  <a:gd name="connsiteY2984" fmla="*/ 1187374 h 2768858"/>
                  <a:gd name="connsiteX2985" fmla="*/ 1138005 w 1505553"/>
                  <a:gd name="connsiteY2985" fmla="*/ 1186646 h 2768858"/>
                  <a:gd name="connsiteX2986" fmla="*/ 1136548 w 1505553"/>
                  <a:gd name="connsiteY2986" fmla="*/ 1185189 h 2768858"/>
                  <a:gd name="connsiteX2987" fmla="*/ 1135820 w 1505553"/>
                  <a:gd name="connsiteY2987" fmla="*/ 1183788 h 2768858"/>
                  <a:gd name="connsiteX2988" fmla="*/ 1134363 w 1505553"/>
                  <a:gd name="connsiteY2988" fmla="*/ 1183788 h 2768858"/>
                  <a:gd name="connsiteX2989" fmla="*/ 1132962 w 1505553"/>
                  <a:gd name="connsiteY2989" fmla="*/ 1182331 h 2768858"/>
                  <a:gd name="connsiteX2990" fmla="*/ 1132234 w 1505553"/>
                  <a:gd name="connsiteY2990" fmla="*/ 1181602 h 2768858"/>
                  <a:gd name="connsiteX2991" fmla="*/ 1132234 w 1505553"/>
                  <a:gd name="connsiteY2991" fmla="*/ 1180930 h 2768858"/>
                  <a:gd name="connsiteX2992" fmla="*/ 1132234 w 1505553"/>
                  <a:gd name="connsiteY2992" fmla="*/ 1180201 h 2768858"/>
                  <a:gd name="connsiteX2993" fmla="*/ 1131505 w 1505553"/>
                  <a:gd name="connsiteY2993" fmla="*/ 1180201 h 2768858"/>
                  <a:gd name="connsiteX2994" fmla="*/ 1130104 w 1505553"/>
                  <a:gd name="connsiteY2994" fmla="*/ 1180930 h 2768858"/>
                  <a:gd name="connsiteX2995" fmla="*/ 1128647 w 1505553"/>
                  <a:gd name="connsiteY2995" fmla="*/ 1181602 h 2768858"/>
                  <a:gd name="connsiteX2996" fmla="*/ 1127190 w 1505553"/>
                  <a:gd name="connsiteY2996" fmla="*/ 1183788 h 2768858"/>
                  <a:gd name="connsiteX2997" fmla="*/ 1126518 w 1505553"/>
                  <a:gd name="connsiteY2997" fmla="*/ 1185917 h 2768858"/>
                  <a:gd name="connsiteX2998" fmla="*/ 1125789 w 1505553"/>
                  <a:gd name="connsiteY2998" fmla="*/ 1187374 h 2768858"/>
                  <a:gd name="connsiteX2999" fmla="*/ 1124332 w 1505553"/>
                  <a:gd name="connsiteY2999" fmla="*/ 1188103 h 2768858"/>
                  <a:gd name="connsiteX3000" fmla="*/ 1122875 w 1505553"/>
                  <a:gd name="connsiteY3000" fmla="*/ 1188103 h 2768858"/>
                  <a:gd name="connsiteX3001" fmla="*/ 1121474 w 1505553"/>
                  <a:gd name="connsiteY3001" fmla="*/ 1188831 h 2768858"/>
                  <a:gd name="connsiteX3002" fmla="*/ 1118616 w 1505553"/>
                  <a:gd name="connsiteY3002" fmla="*/ 1187374 h 2768858"/>
                  <a:gd name="connsiteX3003" fmla="*/ 1117160 w 1505553"/>
                  <a:gd name="connsiteY3003" fmla="*/ 1187374 h 2768858"/>
                  <a:gd name="connsiteX3004" fmla="*/ 1116431 w 1505553"/>
                  <a:gd name="connsiteY3004" fmla="*/ 1188103 h 2768858"/>
                  <a:gd name="connsiteX3005" fmla="*/ 1115703 w 1505553"/>
                  <a:gd name="connsiteY3005" fmla="*/ 1187374 h 2768858"/>
                  <a:gd name="connsiteX3006" fmla="*/ 1115030 w 1505553"/>
                  <a:gd name="connsiteY3006" fmla="*/ 1185917 h 2768858"/>
                  <a:gd name="connsiteX3007" fmla="*/ 1114302 w 1505553"/>
                  <a:gd name="connsiteY3007" fmla="*/ 1183788 h 2768858"/>
                  <a:gd name="connsiteX3008" fmla="*/ 1113573 w 1505553"/>
                  <a:gd name="connsiteY3008" fmla="*/ 1182331 h 2768858"/>
                  <a:gd name="connsiteX3009" fmla="*/ 1111388 w 1505553"/>
                  <a:gd name="connsiteY3009" fmla="*/ 1180201 h 2768858"/>
                  <a:gd name="connsiteX3010" fmla="*/ 1109258 w 1505553"/>
                  <a:gd name="connsiteY3010" fmla="*/ 1178744 h 2768858"/>
                  <a:gd name="connsiteX3011" fmla="*/ 1107801 w 1505553"/>
                  <a:gd name="connsiteY3011" fmla="*/ 1178744 h 2768858"/>
                  <a:gd name="connsiteX3012" fmla="*/ 1107129 w 1505553"/>
                  <a:gd name="connsiteY3012" fmla="*/ 1180201 h 2768858"/>
                  <a:gd name="connsiteX3013" fmla="*/ 1105672 w 1505553"/>
                  <a:gd name="connsiteY3013" fmla="*/ 1180201 h 2768858"/>
                  <a:gd name="connsiteX3014" fmla="*/ 1102814 w 1505553"/>
                  <a:gd name="connsiteY3014" fmla="*/ 1179473 h 2768858"/>
                  <a:gd name="connsiteX3015" fmla="*/ 1100628 w 1505553"/>
                  <a:gd name="connsiteY3015" fmla="*/ 1179473 h 2768858"/>
                  <a:gd name="connsiteX3016" fmla="*/ 1099900 w 1505553"/>
                  <a:gd name="connsiteY3016" fmla="*/ 1180201 h 2768858"/>
                  <a:gd name="connsiteX3017" fmla="*/ 1098499 w 1505553"/>
                  <a:gd name="connsiteY3017" fmla="*/ 1180930 h 2768858"/>
                  <a:gd name="connsiteX3018" fmla="*/ 1096314 w 1505553"/>
                  <a:gd name="connsiteY3018" fmla="*/ 1180930 h 2768858"/>
                  <a:gd name="connsiteX3019" fmla="*/ 1094913 w 1505553"/>
                  <a:gd name="connsiteY3019" fmla="*/ 1181602 h 2768858"/>
                  <a:gd name="connsiteX3020" fmla="*/ 1094184 w 1505553"/>
                  <a:gd name="connsiteY3020" fmla="*/ 1181602 h 2768858"/>
                  <a:gd name="connsiteX3021" fmla="*/ 1093456 w 1505553"/>
                  <a:gd name="connsiteY3021" fmla="*/ 1180201 h 2768858"/>
                  <a:gd name="connsiteX3022" fmla="*/ 1092055 w 1505553"/>
                  <a:gd name="connsiteY3022" fmla="*/ 1180201 h 2768858"/>
                  <a:gd name="connsiteX3023" fmla="*/ 1092055 w 1505553"/>
                  <a:gd name="connsiteY3023" fmla="*/ 1178744 h 2768858"/>
                  <a:gd name="connsiteX3024" fmla="*/ 1092055 w 1505553"/>
                  <a:gd name="connsiteY3024" fmla="*/ 1177343 h 2768858"/>
                  <a:gd name="connsiteX3025" fmla="*/ 1090598 w 1505553"/>
                  <a:gd name="connsiteY3025" fmla="*/ 1177343 h 2768858"/>
                  <a:gd name="connsiteX3026" fmla="*/ 1089141 w 1505553"/>
                  <a:gd name="connsiteY3026" fmla="*/ 1178016 h 2768858"/>
                  <a:gd name="connsiteX3027" fmla="*/ 1088468 w 1505553"/>
                  <a:gd name="connsiteY3027" fmla="*/ 1178744 h 2768858"/>
                  <a:gd name="connsiteX3028" fmla="*/ 1086283 w 1505553"/>
                  <a:gd name="connsiteY3028" fmla="*/ 1180201 h 2768858"/>
                  <a:gd name="connsiteX3029" fmla="*/ 1084154 w 1505553"/>
                  <a:gd name="connsiteY3029" fmla="*/ 1180201 h 2768858"/>
                  <a:gd name="connsiteX3030" fmla="*/ 1080567 w 1505553"/>
                  <a:gd name="connsiteY3030" fmla="*/ 1180201 h 2768858"/>
                  <a:gd name="connsiteX3031" fmla="*/ 1079110 w 1505553"/>
                  <a:gd name="connsiteY3031" fmla="*/ 1179473 h 2768858"/>
                  <a:gd name="connsiteX3032" fmla="*/ 1076252 w 1505553"/>
                  <a:gd name="connsiteY3032" fmla="*/ 1178016 h 2768858"/>
                  <a:gd name="connsiteX3033" fmla="*/ 1074067 w 1505553"/>
                  <a:gd name="connsiteY3033" fmla="*/ 1178016 h 2768858"/>
                  <a:gd name="connsiteX3034" fmla="*/ 1069752 w 1505553"/>
                  <a:gd name="connsiteY3034" fmla="*/ 1178744 h 2768858"/>
                  <a:gd name="connsiteX3035" fmla="*/ 1069752 w 1505553"/>
                  <a:gd name="connsiteY3035" fmla="*/ 1179473 h 2768858"/>
                  <a:gd name="connsiteX3036" fmla="*/ 1069752 w 1505553"/>
                  <a:gd name="connsiteY3036" fmla="*/ 1180930 h 2768858"/>
                  <a:gd name="connsiteX3037" fmla="*/ 1069080 w 1505553"/>
                  <a:gd name="connsiteY3037" fmla="*/ 1183059 h 2768858"/>
                  <a:gd name="connsiteX3038" fmla="*/ 1067623 w 1505553"/>
                  <a:gd name="connsiteY3038" fmla="*/ 1184516 h 2768858"/>
                  <a:gd name="connsiteX3039" fmla="*/ 1056863 w 1505553"/>
                  <a:gd name="connsiteY3039" fmla="*/ 1179473 h 2768858"/>
                  <a:gd name="connsiteX3040" fmla="*/ 1056135 w 1505553"/>
                  <a:gd name="connsiteY3040" fmla="*/ 1179473 h 2768858"/>
                  <a:gd name="connsiteX3041" fmla="*/ 1056135 w 1505553"/>
                  <a:gd name="connsiteY3041" fmla="*/ 1178744 h 2768858"/>
                  <a:gd name="connsiteX3042" fmla="*/ 1054678 w 1505553"/>
                  <a:gd name="connsiteY3042" fmla="*/ 1178744 h 2768858"/>
                  <a:gd name="connsiteX3043" fmla="*/ 1052548 w 1505553"/>
                  <a:gd name="connsiteY3043" fmla="*/ 1180930 h 2768858"/>
                  <a:gd name="connsiteX3044" fmla="*/ 1051092 w 1505553"/>
                  <a:gd name="connsiteY3044" fmla="*/ 1181602 h 2768858"/>
                  <a:gd name="connsiteX3045" fmla="*/ 1048234 w 1505553"/>
                  <a:gd name="connsiteY3045" fmla="*/ 1181602 h 2768858"/>
                  <a:gd name="connsiteX3046" fmla="*/ 1046777 w 1505553"/>
                  <a:gd name="connsiteY3046" fmla="*/ 1181602 h 2768858"/>
                  <a:gd name="connsiteX3047" fmla="*/ 1045376 w 1505553"/>
                  <a:gd name="connsiteY3047" fmla="*/ 1180201 h 2768858"/>
                  <a:gd name="connsiteX3048" fmla="*/ 1044647 w 1505553"/>
                  <a:gd name="connsiteY3048" fmla="*/ 1180201 h 2768858"/>
                  <a:gd name="connsiteX3049" fmla="*/ 1044647 w 1505553"/>
                  <a:gd name="connsiteY3049" fmla="*/ 1180201 h 2768858"/>
                  <a:gd name="connsiteX3050" fmla="*/ 1168826 w 1505553"/>
                  <a:gd name="connsiteY3050" fmla="*/ 1120634 h 2768858"/>
                  <a:gd name="connsiteX3051" fmla="*/ 1201159 w 1505553"/>
                  <a:gd name="connsiteY3051" fmla="*/ 1103374 h 2768858"/>
                  <a:gd name="connsiteX3052" fmla="*/ 1201159 w 1505553"/>
                  <a:gd name="connsiteY3052" fmla="*/ 1101245 h 2768858"/>
                  <a:gd name="connsiteX3053" fmla="*/ 1201159 w 1505553"/>
                  <a:gd name="connsiteY3053" fmla="*/ 1099788 h 2768858"/>
                  <a:gd name="connsiteX3054" fmla="*/ 1201888 w 1505553"/>
                  <a:gd name="connsiteY3054" fmla="*/ 1099059 h 2768858"/>
                  <a:gd name="connsiteX3055" fmla="*/ 1203289 w 1505553"/>
                  <a:gd name="connsiteY3055" fmla="*/ 1096201 h 2768858"/>
                  <a:gd name="connsiteX3056" fmla="*/ 1204746 w 1505553"/>
                  <a:gd name="connsiteY3056" fmla="*/ 1094745 h 2768858"/>
                  <a:gd name="connsiteX3057" fmla="*/ 1206203 w 1505553"/>
                  <a:gd name="connsiteY3057" fmla="*/ 1093344 h 2768858"/>
                  <a:gd name="connsiteX3058" fmla="*/ 1206203 w 1505553"/>
                  <a:gd name="connsiteY3058" fmla="*/ 1091158 h 2768858"/>
                  <a:gd name="connsiteX3059" fmla="*/ 1215505 w 1505553"/>
                  <a:gd name="connsiteY3059" fmla="*/ 1084714 h 2768858"/>
                  <a:gd name="connsiteX3060" fmla="*/ 1223406 w 1505553"/>
                  <a:gd name="connsiteY3060" fmla="*/ 1076813 h 2768858"/>
                  <a:gd name="connsiteX3061" fmla="*/ 1227721 w 1505553"/>
                  <a:gd name="connsiteY3061" fmla="*/ 1071769 h 2768858"/>
                  <a:gd name="connsiteX3062" fmla="*/ 1231307 w 1505553"/>
                  <a:gd name="connsiteY3062" fmla="*/ 1066782 h 2768858"/>
                  <a:gd name="connsiteX3063" fmla="*/ 1233493 w 1505553"/>
                  <a:gd name="connsiteY3063" fmla="*/ 1063196 h 2768858"/>
                  <a:gd name="connsiteX3064" fmla="*/ 1232036 w 1505553"/>
                  <a:gd name="connsiteY3064" fmla="*/ 1059609 h 2768858"/>
                  <a:gd name="connsiteX3065" fmla="*/ 1230579 w 1505553"/>
                  <a:gd name="connsiteY3065" fmla="*/ 1057424 h 2768858"/>
                  <a:gd name="connsiteX3066" fmla="*/ 1229178 w 1505553"/>
                  <a:gd name="connsiteY3066" fmla="*/ 1055294 h 2768858"/>
                  <a:gd name="connsiteX3067" fmla="*/ 1228450 w 1505553"/>
                  <a:gd name="connsiteY3067" fmla="*/ 1052380 h 2768858"/>
                  <a:gd name="connsiteX3068" fmla="*/ 1229178 w 1505553"/>
                  <a:gd name="connsiteY3068" fmla="*/ 1050251 h 2768858"/>
                  <a:gd name="connsiteX3069" fmla="*/ 1229907 w 1505553"/>
                  <a:gd name="connsiteY3069" fmla="*/ 1048794 h 2768858"/>
                  <a:gd name="connsiteX3070" fmla="*/ 1231307 w 1505553"/>
                  <a:gd name="connsiteY3070" fmla="*/ 1048794 h 2768858"/>
                  <a:gd name="connsiteX3071" fmla="*/ 1233493 w 1505553"/>
                  <a:gd name="connsiteY3071" fmla="*/ 1049522 h 2768858"/>
                  <a:gd name="connsiteX3072" fmla="*/ 1235622 w 1505553"/>
                  <a:gd name="connsiteY3072" fmla="*/ 1048794 h 2768858"/>
                  <a:gd name="connsiteX3073" fmla="*/ 1238480 w 1505553"/>
                  <a:gd name="connsiteY3073" fmla="*/ 1049522 h 2768858"/>
                  <a:gd name="connsiteX3074" fmla="*/ 1240666 w 1505553"/>
                  <a:gd name="connsiteY3074" fmla="*/ 1049522 h 2768858"/>
                  <a:gd name="connsiteX3075" fmla="*/ 1241394 w 1505553"/>
                  <a:gd name="connsiteY3075" fmla="*/ 1049522 h 2768858"/>
                  <a:gd name="connsiteX3076" fmla="*/ 1242067 w 1505553"/>
                  <a:gd name="connsiteY3076" fmla="*/ 1041621 h 2768858"/>
                  <a:gd name="connsiteX3077" fmla="*/ 1242067 w 1505553"/>
                  <a:gd name="connsiteY3077" fmla="*/ 1026547 h 2768858"/>
                  <a:gd name="connsiteX3078" fmla="*/ 1235622 w 1505553"/>
                  <a:gd name="connsiteY3078" fmla="*/ 984183 h 2768858"/>
                  <a:gd name="connsiteX3079" fmla="*/ 1233493 w 1505553"/>
                  <a:gd name="connsiteY3079" fmla="*/ 971294 h 2768858"/>
                  <a:gd name="connsiteX3080" fmla="*/ 1233493 w 1505553"/>
                  <a:gd name="connsiteY3080" fmla="*/ 970566 h 2768858"/>
                  <a:gd name="connsiteX3081" fmla="*/ 1234165 w 1505553"/>
                  <a:gd name="connsiteY3081" fmla="*/ 969109 h 2768858"/>
                  <a:gd name="connsiteX3082" fmla="*/ 1234165 w 1505553"/>
                  <a:gd name="connsiteY3082" fmla="*/ 968436 h 2768858"/>
                  <a:gd name="connsiteX3083" fmla="*/ 1234165 w 1505553"/>
                  <a:gd name="connsiteY3083" fmla="*/ 967708 h 2768858"/>
                  <a:gd name="connsiteX3084" fmla="*/ 1234165 w 1505553"/>
                  <a:gd name="connsiteY3084" fmla="*/ 966979 h 2768858"/>
                  <a:gd name="connsiteX3085" fmla="*/ 1233493 w 1505553"/>
                  <a:gd name="connsiteY3085" fmla="*/ 966251 h 2768858"/>
                  <a:gd name="connsiteX3086" fmla="*/ 1233493 w 1505553"/>
                  <a:gd name="connsiteY3086" fmla="*/ 964850 h 2768858"/>
                  <a:gd name="connsiteX3087" fmla="*/ 1234165 w 1505553"/>
                  <a:gd name="connsiteY3087" fmla="*/ 963393 h 2768858"/>
                  <a:gd name="connsiteX3088" fmla="*/ 1234894 w 1505553"/>
                  <a:gd name="connsiteY3088" fmla="*/ 963393 h 2768858"/>
                  <a:gd name="connsiteX3089" fmla="*/ 1235622 w 1505553"/>
                  <a:gd name="connsiteY3089" fmla="*/ 964122 h 2768858"/>
                  <a:gd name="connsiteX3090" fmla="*/ 1236351 w 1505553"/>
                  <a:gd name="connsiteY3090" fmla="*/ 965523 h 2768858"/>
                  <a:gd name="connsiteX3091" fmla="*/ 1237079 w 1505553"/>
                  <a:gd name="connsiteY3091" fmla="*/ 965523 h 2768858"/>
                  <a:gd name="connsiteX3092" fmla="*/ 1237752 w 1505553"/>
                  <a:gd name="connsiteY3092" fmla="*/ 965523 h 2768858"/>
                  <a:gd name="connsiteX3093" fmla="*/ 1237752 w 1505553"/>
                  <a:gd name="connsiteY3093" fmla="*/ 964850 h 2768858"/>
                  <a:gd name="connsiteX3094" fmla="*/ 1237752 w 1505553"/>
                  <a:gd name="connsiteY3094" fmla="*/ 963393 h 2768858"/>
                  <a:gd name="connsiteX3095" fmla="*/ 1238480 w 1505553"/>
                  <a:gd name="connsiteY3095" fmla="*/ 963393 h 2768858"/>
                  <a:gd name="connsiteX3096" fmla="*/ 1239209 w 1505553"/>
                  <a:gd name="connsiteY3096" fmla="*/ 964122 h 2768858"/>
                  <a:gd name="connsiteX3097" fmla="*/ 1239937 w 1505553"/>
                  <a:gd name="connsiteY3097" fmla="*/ 964850 h 2768858"/>
                  <a:gd name="connsiteX3098" fmla="*/ 1240666 w 1505553"/>
                  <a:gd name="connsiteY3098" fmla="*/ 964122 h 2768858"/>
                  <a:gd name="connsiteX3099" fmla="*/ 1241394 w 1505553"/>
                  <a:gd name="connsiteY3099" fmla="*/ 963393 h 2768858"/>
                  <a:gd name="connsiteX3100" fmla="*/ 1241394 w 1505553"/>
                  <a:gd name="connsiteY3100" fmla="*/ 962665 h 2768858"/>
                  <a:gd name="connsiteX3101" fmla="*/ 1240666 w 1505553"/>
                  <a:gd name="connsiteY3101" fmla="*/ 961936 h 2768858"/>
                  <a:gd name="connsiteX3102" fmla="*/ 1239209 w 1505553"/>
                  <a:gd name="connsiteY3102" fmla="*/ 961264 h 2768858"/>
                  <a:gd name="connsiteX3103" fmla="*/ 1238480 w 1505553"/>
                  <a:gd name="connsiteY3103" fmla="*/ 960535 h 2768858"/>
                  <a:gd name="connsiteX3104" fmla="*/ 1239937 w 1505553"/>
                  <a:gd name="connsiteY3104" fmla="*/ 958350 h 2768858"/>
                  <a:gd name="connsiteX3105" fmla="*/ 1239937 w 1505553"/>
                  <a:gd name="connsiteY3105" fmla="*/ 957621 h 2768858"/>
                  <a:gd name="connsiteX3106" fmla="*/ 1239209 w 1505553"/>
                  <a:gd name="connsiteY3106" fmla="*/ 956949 h 2768858"/>
                  <a:gd name="connsiteX3107" fmla="*/ 1239937 w 1505553"/>
                  <a:gd name="connsiteY3107" fmla="*/ 956220 h 2768858"/>
                  <a:gd name="connsiteX3108" fmla="*/ 1241394 w 1505553"/>
                  <a:gd name="connsiteY3108" fmla="*/ 955492 h 2768858"/>
                  <a:gd name="connsiteX3109" fmla="*/ 1242067 w 1505553"/>
                  <a:gd name="connsiteY3109" fmla="*/ 954763 h 2768858"/>
                  <a:gd name="connsiteX3110" fmla="*/ 1242795 w 1505553"/>
                  <a:gd name="connsiteY3110" fmla="*/ 954035 h 2768858"/>
                  <a:gd name="connsiteX3111" fmla="*/ 1243524 w 1505553"/>
                  <a:gd name="connsiteY3111" fmla="*/ 952634 h 2768858"/>
                  <a:gd name="connsiteX3112" fmla="*/ 1244252 w 1505553"/>
                  <a:gd name="connsiteY3112" fmla="*/ 951905 h 2768858"/>
                  <a:gd name="connsiteX3113" fmla="*/ 1244981 w 1505553"/>
                  <a:gd name="connsiteY3113" fmla="*/ 951177 h 2768858"/>
                  <a:gd name="connsiteX3114" fmla="*/ 1245653 w 1505553"/>
                  <a:gd name="connsiteY3114" fmla="*/ 950449 h 2768858"/>
                  <a:gd name="connsiteX3115" fmla="*/ 1246382 w 1505553"/>
                  <a:gd name="connsiteY3115" fmla="*/ 949776 h 2768858"/>
                  <a:gd name="connsiteX3116" fmla="*/ 1248567 w 1505553"/>
                  <a:gd name="connsiteY3116" fmla="*/ 949048 h 2768858"/>
                  <a:gd name="connsiteX3117" fmla="*/ 1249968 w 1505553"/>
                  <a:gd name="connsiteY3117" fmla="*/ 949048 h 2768858"/>
                  <a:gd name="connsiteX3118" fmla="*/ 1250696 w 1505553"/>
                  <a:gd name="connsiteY3118" fmla="*/ 949048 h 2768858"/>
                  <a:gd name="connsiteX3119" fmla="*/ 1250696 w 1505553"/>
                  <a:gd name="connsiteY3119" fmla="*/ 951177 h 2768858"/>
                  <a:gd name="connsiteX3120" fmla="*/ 1250696 w 1505553"/>
                  <a:gd name="connsiteY3120" fmla="*/ 951905 h 2768858"/>
                  <a:gd name="connsiteX3121" fmla="*/ 1252153 w 1505553"/>
                  <a:gd name="connsiteY3121" fmla="*/ 952634 h 2768858"/>
                  <a:gd name="connsiteX3122" fmla="*/ 1253554 w 1505553"/>
                  <a:gd name="connsiteY3122" fmla="*/ 953362 h 2768858"/>
                  <a:gd name="connsiteX3123" fmla="*/ 1254283 w 1505553"/>
                  <a:gd name="connsiteY3123" fmla="*/ 954035 h 2768858"/>
                  <a:gd name="connsiteX3124" fmla="*/ 1255740 w 1505553"/>
                  <a:gd name="connsiteY3124" fmla="*/ 952634 h 2768858"/>
                  <a:gd name="connsiteX3125" fmla="*/ 1256468 w 1505553"/>
                  <a:gd name="connsiteY3125" fmla="*/ 951905 h 2768858"/>
                  <a:gd name="connsiteX3126" fmla="*/ 1257141 w 1505553"/>
                  <a:gd name="connsiteY3126" fmla="*/ 951177 h 2768858"/>
                  <a:gd name="connsiteX3127" fmla="*/ 1257869 w 1505553"/>
                  <a:gd name="connsiteY3127" fmla="*/ 951177 h 2768858"/>
                  <a:gd name="connsiteX3128" fmla="*/ 1259326 w 1505553"/>
                  <a:gd name="connsiteY3128" fmla="*/ 950449 h 2768858"/>
                  <a:gd name="connsiteX3129" fmla="*/ 1260055 w 1505553"/>
                  <a:gd name="connsiteY3129" fmla="*/ 949776 h 2768858"/>
                  <a:gd name="connsiteX3130" fmla="*/ 1260055 w 1505553"/>
                  <a:gd name="connsiteY3130" fmla="*/ 948319 h 2768858"/>
                  <a:gd name="connsiteX3131" fmla="*/ 1260055 w 1505553"/>
                  <a:gd name="connsiteY3131" fmla="*/ 947591 h 2768858"/>
                  <a:gd name="connsiteX3132" fmla="*/ 1261456 w 1505553"/>
                  <a:gd name="connsiteY3132" fmla="*/ 946862 h 2768858"/>
                  <a:gd name="connsiteX3133" fmla="*/ 1262184 w 1505553"/>
                  <a:gd name="connsiteY3133" fmla="*/ 946862 h 2768858"/>
                  <a:gd name="connsiteX3134" fmla="*/ 1262912 w 1505553"/>
                  <a:gd name="connsiteY3134" fmla="*/ 946862 h 2768858"/>
                  <a:gd name="connsiteX3135" fmla="*/ 1262912 w 1505553"/>
                  <a:gd name="connsiteY3135" fmla="*/ 947591 h 2768858"/>
                  <a:gd name="connsiteX3136" fmla="*/ 1263641 w 1505553"/>
                  <a:gd name="connsiteY3136" fmla="*/ 947591 h 2768858"/>
                  <a:gd name="connsiteX3137" fmla="*/ 1264313 w 1505553"/>
                  <a:gd name="connsiteY3137" fmla="*/ 947591 h 2768858"/>
                  <a:gd name="connsiteX3138" fmla="*/ 1265042 w 1505553"/>
                  <a:gd name="connsiteY3138" fmla="*/ 949048 h 2768858"/>
                  <a:gd name="connsiteX3139" fmla="*/ 1265770 w 1505553"/>
                  <a:gd name="connsiteY3139" fmla="*/ 949048 h 2768858"/>
                  <a:gd name="connsiteX3140" fmla="*/ 1266499 w 1505553"/>
                  <a:gd name="connsiteY3140" fmla="*/ 949048 h 2768858"/>
                  <a:gd name="connsiteX3141" fmla="*/ 1267227 w 1505553"/>
                  <a:gd name="connsiteY3141" fmla="*/ 947591 h 2768858"/>
                  <a:gd name="connsiteX3142" fmla="*/ 1267956 w 1505553"/>
                  <a:gd name="connsiteY3142" fmla="*/ 946862 h 2768858"/>
                  <a:gd name="connsiteX3143" fmla="*/ 1268628 w 1505553"/>
                  <a:gd name="connsiteY3143" fmla="*/ 946134 h 2768858"/>
                  <a:gd name="connsiteX3144" fmla="*/ 1268628 w 1505553"/>
                  <a:gd name="connsiteY3144" fmla="*/ 945461 h 2768858"/>
                  <a:gd name="connsiteX3145" fmla="*/ 1267956 w 1505553"/>
                  <a:gd name="connsiteY3145" fmla="*/ 944733 h 2768858"/>
                  <a:gd name="connsiteX3146" fmla="*/ 1267956 w 1505553"/>
                  <a:gd name="connsiteY3146" fmla="*/ 943276 h 2768858"/>
                  <a:gd name="connsiteX3147" fmla="*/ 1269357 w 1505553"/>
                  <a:gd name="connsiteY3147" fmla="*/ 941875 h 2768858"/>
                  <a:gd name="connsiteX3148" fmla="*/ 1270085 w 1505553"/>
                  <a:gd name="connsiteY3148" fmla="*/ 941146 h 2768858"/>
                  <a:gd name="connsiteX3149" fmla="*/ 1270814 w 1505553"/>
                  <a:gd name="connsiteY3149" fmla="*/ 938961 h 2768858"/>
                  <a:gd name="connsiteX3150" fmla="*/ 1272943 w 1505553"/>
                  <a:gd name="connsiteY3150" fmla="*/ 937560 h 2768858"/>
                  <a:gd name="connsiteX3151" fmla="*/ 1273672 w 1505553"/>
                  <a:gd name="connsiteY3151" fmla="*/ 936831 h 2768858"/>
                  <a:gd name="connsiteX3152" fmla="*/ 1274400 w 1505553"/>
                  <a:gd name="connsiteY3152" fmla="*/ 937560 h 2768858"/>
                  <a:gd name="connsiteX3153" fmla="*/ 1275129 w 1505553"/>
                  <a:gd name="connsiteY3153" fmla="*/ 938288 h 2768858"/>
                  <a:gd name="connsiteX3154" fmla="*/ 1275857 w 1505553"/>
                  <a:gd name="connsiteY3154" fmla="*/ 938961 h 2768858"/>
                  <a:gd name="connsiteX3155" fmla="*/ 1277258 w 1505553"/>
                  <a:gd name="connsiteY3155" fmla="*/ 938288 h 2768858"/>
                  <a:gd name="connsiteX3156" fmla="*/ 1278715 w 1505553"/>
                  <a:gd name="connsiteY3156" fmla="*/ 936103 h 2768858"/>
                  <a:gd name="connsiteX3157" fmla="*/ 1279444 w 1505553"/>
                  <a:gd name="connsiteY3157" fmla="*/ 935374 h 2768858"/>
                  <a:gd name="connsiteX3158" fmla="*/ 1280844 w 1505553"/>
                  <a:gd name="connsiteY3158" fmla="*/ 933974 h 2768858"/>
                  <a:gd name="connsiteX3159" fmla="*/ 1282301 w 1505553"/>
                  <a:gd name="connsiteY3159" fmla="*/ 933245 h 2768858"/>
                  <a:gd name="connsiteX3160" fmla="*/ 1283030 w 1505553"/>
                  <a:gd name="connsiteY3160" fmla="*/ 932517 h 2768858"/>
                  <a:gd name="connsiteX3161" fmla="*/ 1285159 w 1505553"/>
                  <a:gd name="connsiteY3161" fmla="*/ 931060 h 2768858"/>
                  <a:gd name="connsiteX3162" fmla="*/ 1285888 w 1505553"/>
                  <a:gd name="connsiteY3162" fmla="*/ 930387 h 2768858"/>
                  <a:gd name="connsiteX3163" fmla="*/ 1287289 w 1505553"/>
                  <a:gd name="connsiteY3163" fmla="*/ 929659 h 2768858"/>
                  <a:gd name="connsiteX3164" fmla="*/ 1288017 w 1505553"/>
                  <a:gd name="connsiteY3164" fmla="*/ 930387 h 2768858"/>
                  <a:gd name="connsiteX3165" fmla="*/ 1288746 w 1505553"/>
                  <a:gd name="connsiteY3165" fmla="*/ 931788 h 2768858"/>
                  <a:gd name="connsiteX3166" fmla="*/ 1289474 w 1505553"/>
                  <a:gd name="connsiteY3166" fmla="*/ 931788 h 2768858"/>
                  <a:gd name="connsiteX3167" fmla="*/ 1290203 w 1505553"/>
                  <a:gd name="connsiteY3167" fmla="*/ 931060 h 2768858"/>
                  <a:gd name="connsiteX3168" fmla="*/ 1290203 w 1505553"/>
                  <a:gd name="connsiteY3168" fmla="*/ 929659 h 2768858"/>
                  <a:gd name="connsiteX3169" fmla="*/ 1290931 w 1505553"/>
                  <a:gd name="connsiteY3169" fmla="*/ 929659 h 2768858"/>
                  <a:gd name="connsiteX3170" fmla="*/ 1291604 w 1505553"/>
                  <a:gd name="connsiteY3170" fmla="*/ 928930 h 2768858"/>
                  <a:gd name="connsiteX3171" fmla="*/ 1293789 w 1505553"/>
                  <a:gd name="connsiteY3171" fmla="*/ 930387 h 2768858"/>
                  <a:gd name="connsiteX3172" fmla="*/ 1293789 w 1505553"/>
                  <a:gd name="connsiteY3172" fmla="*/ 929659 h 2768858"/>
                  <a:gd name="connsiteX3173" fmla="*/ 1294518 w 1505553"/>
                  <a:gd name="connsiteY3173" fmla="*/ 929659 h 2768858"/>
                  <a:gd name="connsiteX3174" fmla="*/ 1295190 w 1505553"/>
                  <a:gd name="connsiteY3174" fmla="*/ 928930 h 2768858"/>
                  <a:gd name="connsiteX3175" fmla="*/ 1295918 w 1505553"/>
                  <a:gd name="connsiteY3175" fmla="*/ 929659 h 2768858"/>
                  <a:gd name="connsiteX3176" fmla="*/ 1295918 w 1505553"/>
                  <a:gd name="connsiteY3176" fmla="*/ 930387 h 2768858"/>
                  <a:gd name="connsiteX3177" fmla="*/ 1296647 w 1505553"/>
                  <a:gd name="connsiteY3177" fmla="*/ 931060 h 2768858"/>
                  <a:gd name="connsiteX3178" fmla="*/ 1297376 w 1505553"/>
                  <a:gd name="connsiteY3178" fmla="*/ 930387 h 2768858"/>
                  <a:gd name="connsiteX3179" fmla="*/ 1298104 w 1505553"/>
                  <a:gd name="connsiteY3179" fmla="*/ 928930 h 2768858"/>
                  <a:gd name="connsiteX3180" fmla="*/ 1298776 w 1505553"/>
                  <a:gd name="connsiteY3180" fmla="*/ 928202 h 2768858"/>
                  <a:gd name="connsiteX3181" fmla="*/ 1298776 w 1505553"/>
                  <a:gd name="connsiteY3181" fmla="*/ 927473 h 2768858"/>
                  <a:gd name="connsiteX3182" fmla="*/ 1298104 w 1505553"/>
                  <a:gd name="connsiteY3182" fmla="*/ 926801 h 2768858"/>
                  <a:gd name="connsiteX3183" fmla="*/ 1297376 w 1505553"/>
                  <a:gd name="connsiteY3183" fmla="*/ 926801 h 2768858"/>
                  <a:gd name="connsiteX3184" fmla="*/ 1296647 w 1505553"/>
                  <a:gd name="connsiteY3184" fmla="*/ 926072 h 2768858"/>
                  <a:gd name="connsiteX3185" fmla="*/ 1296647 w 1505553"/>
                  <a:gd name="connsiteY3185" fmla="*/ 925344 h 2768858"/>
                  <a:gd name="connsiteX3186" fmla="*/ 1297376 w 1505553"/>
                  <a:gd name="connsiteY3186" fmla="*/ 924615 h 2768858"/>
                  <a:gd name="connsiteX3187" fmla="*/ 1298104 w 1505553"/>
                  <a:gd name="connsiteY3187" fmla="*/ 924615 h 2768858"/>
                  <a:gd name="connsiteX3188" fmla="*/ 1298776 w 1505553"/>
                  <a:gd name="connsiteY3188" fmla="*/ 923887 h 2768858"/>
                  <a:gd name="connsiteX3189" fmla="*/ 1300233 w 1505553"/>
                  <a:gd name="connsiteY3189" fmla="*/ 924615 h 2768858"/>
                  <a:gd name="connsiteX3190" fmla="*/ 1300962 w 1505553"/>
                  <a:gd name="connsiteY3190" fmla="*/ 923887 h 2768858"/>
                  <a:gd name="connsiteX3191" fmla="*/ 1300233 w 1505553"/>
                  <a:gd name="connsiteY3191" fmla="*/ 922486 h 2768858"/>
                  <a:gd name="connsiteX3192" fmla="*/ 1300962 w 1505553"/>
                  <a:gd name="connsiteY3192" fmla="*/ 921757 h 2768858"/>
                  <a:gd name="connsiteX3193" fmla="*/ 1301690 w 1505553"/>
                  <a:gd name="connsiteY3193" fmla="*/ 921757 h 2768858"/>
                  <a:gd name="connsiteX3194" fmla="*/ 1303820 w 1505553"/>
                  <a:gd name="connsiteY3194" fmla="*/ 921029 h 2768858"/>
                  <a:gd name="connsiteX3195" fmla="*/ 1305277 w 1505553"/>
                  <a:gd name="connsiteY3195" fmla="*/ 919572 h 2768858"/>
                  <a:gd name="connsiteX3196" fmla="*/ 1306678 w 1505553"/>
                  <a:gd name="connsiteY3196" fmla="*/ 919572 h 2768858"/>
                  <a:gd name="connsiteX3197" fmla="*/ 1306678 w 1505553"/>
                  <a:gd name="connsiteY3197" fmla="*/ 918899 h 2768858"/>
                  <a:gd name="connsiteX3198" fmla="*/ 1306005 w 1505553"/>
                  <a:gd name="connsiteY3198" fmla="*/ 918171 h 2768858"/>
                  <a:gd name="connsiteX3199" fmla="*/ 1305277 w 1505553"/>
                  <a:gd name="connsiteY3199" fmla="*/ 917442 h 2768858"/>
                  <a:gd name="connsiteX3200" fmla="*/ 1303820 w 1505553"/>
                  <a:gd name="connsiteY3200" fmla="*/ 918171 h 2768858"/>
                  <a:gd name="connsiteX3201" fmla="*/ 1303091 w 1505553"/>
                  <a:gd name="connsiteY3201" fmla="*/ 918171 h 2768858"/>
                  <a:gd name="connsiteX3202" fmla="*/ 1303091 w 1505553"/>
                  <a:gd name="connsiteY3202" fmla="*/ 916714 h 2768858"/>
                  <a:gd name="connsiteX3203" fmla="*/ 1303091 w 1505553"/>
                  <a:gd name="connsiteY3203" fmla="*/ 915986 h 2768858"/>
                  <a:gd name="connsiteX3204" fmla="*/ 1303820 w 1505553"/>
                  <a:gd name="connsiteY3204" fmla="*/ 914585 h 2768858"/>
                  <a:gd name="connsiteX3205" fmla="*/ 1304548 w 1505553"/>
                  <a:gd name="connsiteY3205" fmla="*/ 913856 h 2768858"/>
                  <a:gd name="connsiteX3206" fmla="*/ 1305277 w 1505553"/>
                  <a:gd name="connsiteY3206" fmla="*/ 914585 h 2768858"/>
                  <a:gd name="connsiteX3207" fmla="*/ 1306005 w 1505553"/>
                  <a:gd name="connsiteY3207" fmla="*/ 913856 h 2768858"/>
                  <a:gd name="connsiteX3208" fmla="*/ 1306678 w 1505553"/>
                  <a:gd name="connsiteY3208" fmla="*/ 913856 h 2768858"/>
                  <a:gd name="connsiteX3209" fmla="*/ 1306005 w 1505553"/>
                  <a:gd name="connsiteY3209" fmla="*/ 913128 h 2768858"/>
                  <a:gd name="connsiteX3210" fmla="*/ 1305277 w 1505553"/>
                  <a:gd name="connsiteY3210" fmla="*/ 912399 h 2768858"/>
                  <a:gd name="connsiteX3211" fmla="*/ 1304548 w 1505553"/>
                  <a:gd name="connsiteY3211" fmla="*/ 912399 h 2768858"/>
                  <a:gd name="connsiteX3212" fmla="*/ 1303091 w 1505553"/>
                  <a:gd name="connsiteY3212" fmla="*/ 912399 h 2768858"/>
                  <a:gd name="connsiteX3213" fmla="*/ 1302419 w 1505553"/>
                  <a:gd name="connsiteY3213" fmla="*/ 911727 h 2768858"/>
                  <a:gd name="connsiteX3214" fmla="*/ 1301690 w 1505553"/>
                  <a:gd name="connsiteY3214" fmla="*/ 910998 h 2768858"/>
                  <a:gd name="connsiteX3215" fmla="*/ 1300233 w 1505553"/>
                  <a:gd name="connsiteY3215" fmla="*/ 910270 h 2768858"/>
                  <a:gd name="connsiteX3216" fmla="*/ 1298776 w 1505553"/>
                  <a:gd name="connsiteY3216" fmla="*/ 910998 h 2768858"/>
                  <a:gd name="connsiteX3217" fmla="*/ 1298104 w 1505553"/>
                  <a:gd name="connsiteY3217" fmla="*/ 910270 h 2768858"/>
                  <a:gd name="connsiteX3218" fmla="*/ 1298104 w 1505553"/>
                  <a:gd name="connsiteY3218" fmla="*/ 909541 h 2768858"/>
                  <a:gd name="connsiteX3219" fmla="*/ 1298104 w 1505553"/>
                  <a:gd name="connsiteY3219" fmla="*/ 908813 h 2768858"/>
                  <a:gd name="connsiteX3220" fmla="*/ 1297376 w 1505553"/>
                  <a:gd name="connsiteY3220" fmla="*/ 908140 h 2768858"/>
                  <a:gd name="connsiteX3221" fmla="*/ 1296647 w 1505553"/>
                  <a:gd name="connsiteY3221" fmla="*/ 908140 h 2768858"/>
                  <a:gd name="connsiteX3222" fmla="*/ 1295918 w 1505553"/>
                  <a:gd name="connsiteY3222" fmla="*/ 907412 h 2768858"/>
                  <a:gd name="connsiteX3223" fmla="*/ 1294518 w 1505553"/>
                  <a:gd name="connsiteY3223" fmla="*/ 905226 h 2768858"/>
                  <a:gd name="connsiteX3224" fmla="*/ 1293789 w 1505553"/>
                  <a:gd name="connsiteY3224" fmla="*/ 904498 h 2768858"/>
                  <a:gd name="connsiteX3225" fmla="*/ 1292332 w 1505553"/>
                  <a:gd name="connsiteY3225" fmla="*/ 904498 h 2768858"/>
                  <a:gd name="connsiteX3226" fmla="*/ 1291604 w 1505553"/>
                  <a:gd name="connsiteY3226" fmla="*/ 903825 h 2768858"/>
                  <a:gd name="connsiteX3227" fmla="*/ 1291604 w 1505553"/>
                  <a:gd name="connsiteY3227" fmla="*/ 902368 h 2768858"/>
                  <a:gd name="connsiteX3228" fmla="*/ 1290931 w 1505553"/>
                  <a:gd name="connsiteY3228" fmla="*/ 901640 h 2768858"/>
                  <a:gd name="connsiteX3229" fmla="*/ 1290203 w 1505553"/>
                  <a:gd name="connsiteY3229" fmla="*/ 900912 h 2768858"/>
                  <a:gd name="connsiteX3230" fmla="*/ 1287289 w 1505553"/>
                  <a:gd name="connsiteY3230" fmla="*/ 900239 h 2768858"/>
                  <a:gd name="connsiteX3231" fmla="*/ 1286616 w 1505553"/>
                  <a:gd name="connsiteY3231" fmla="*/ 899511 h 2768858"/>
                  <a:gd name="connsiteX3232" fmla="*/ 1285888 w 1505553"/>
                  <a:gd name="connsiteY3232" fmla="*/ 898782 h 2768858"/>
                  <a:gd name="connsiteX3233" fmla="*/ 1284431 w 1505553"/>
                  <a:gd name="connsiteY3233" fmla="*/ 898782 h 2768858"/>
                  <a:gd name="connsiteX3234" fmla="*/ 1283030 w 1505553"/>
                  <a:gd name="connsiteY3234" fmla="*/ 897325 h 2768858"/>
                  <a:gd name="connsiteX3235" fmla="*/ 1281573 w 1505553"/>
                  <a:gd name="connsiteY3235" fmla="*/ 895924 h 2768858"/>
                  <a:gd name="connsiteX3236" fmla="*/ 1280844 w 1505553"/>
                  <a:gd name="connsiteY3236" fmla="*/ 895196 h 2768858"/>
                  <a:gd name="connsiteX3237" fmla="*/ 1280116 w 1505553"/>
                  <a:gd name="connsiteY3237" fmla="*/ 895196 h 2768858"/>
                  <a:gd name="connsiteX3238" fmla="*/ 1279444 w 1505553"/>
                  <a:gd name="connsiteY3238" fmla="*/ 895196 h 2768858"/>
                  <a:gd name="connsiteX3239" fmla="*/ 1277986 w 1505553"/>
                  <a:gd name="connsiteY3239" fmla="*/ 893010 h 2768858"/>
                  <a:gd name="connsiteX3240" fmla="*/ 1275857 w 1505553"/>
                  <a:gd name="connsiteY3240" fmla="*/ 891609 h 2768858"/>
                  <a:gd name="connsiteX3241" fmla="*/ 1275129 w 1505553"/>
                  <a:gd name="connsiteY3241" fmla="*/ 890881 h 2768858"/>
                  <a:gd name="connsiteX3242" fmla="*/ 1274400 w 1505553"/>
                  <a:gd name="connsiteY3242" fmla="*/ 890152 h 2768858"/>
                  <a:gd name="connsiteX3243" fmla="*/ 1274400 w 1505553"/>
                  <a:gd name="connsiteY3243" fmla="*/ 888751 h 2768858"/>
                  <a:gd name="connsiteX3244" fmla="*/ 1274400 w 1505553"/>
                  <a:gd name="connsiteY3244" fmla="*/ 888023 h 2768858"/>
                  <a:gd name="connsiteX3245" fmla="*/ 1273672 w 1505553"/>
                  <a:gd name="connsiteY3245" fmla="*/ 887294 h 2768858"/>
                  <a:gd name="connsiteX3246" fmla="*/ 1272943 w 1505553"/>
                  <a:gd name="connsiteY3246" fmla="*/ 886566 h 2768858"/>
                  <a:gd name="connsiteX3247" fmla="*/ 1272215 w 1505553"/>
                  <a:gd name="connsiteY3247" fmla="*/ 885838 h 2768858"/>
                  <a:gd name="connsiteX3248" fmla="*/ 1270814 w 1505553"/>
                  <a:gd name="connsiteY3248" fmla="*/ 884437 h 2768858"/>
                  <a:gd name="connsiteX3249" fmla="*/ 1269357 w 1505553"/>
                  <a:gd name="connsiteY3249" fmla="*/ 883708 h 2768858"/>
                  <a:gd name="connsiteX3250" fmla="*/ 1267956 w 1505553"/>
                  <a:gd name="connsiteY3250" fmla="*/ 880850 h 2768858"/>
                  <a:gd name="connsiteX3251" fmla="*/ 1267227 w 1505553"/>
                  <a:gd name="connsiteY3251" fmla="*/ 880122 h 2768858"/>
                  <a:gd name="connsiteX3252" fmla="*/ 1264313 w 1505553"/>
                  <a:gd name="connsiteY3252" fmla="*/ 875807 h 2768858"/>
                  <a:gd name="connsiteX3253" fmla="*/ 1262912 w 1505553"/>
                  <a:gd name="connsiteY3253" fmla="*/ 874350 h 2768858"/>
                  <a:gd name="connsiteX3254" fmla="*/ 1262912 w 1505553"/>
                  <a:gd name="connsiteY3254" fmla="*/ 872949 h 2768858"/>
                  <a:gd name="connsiteX3255" fmla="*/ 1261456 w 1505553"/>
                  <a:gd name="connsiteY3255" fmla="*/ 870763 h 2768858"/>
                  <a:gd name="connsiteX3256" fmla="*/ 1260055 w 1505553"/>
                  <a:gd name="connsiteY3256" fmla="*/ 869363 h 2768858"/>
                  <a:gd name="connsiteX3257" fmla="*/ 1259326 w 1505553"/>
                  <a:gd name="connsiteY3257" fmla="*/ 869363 h 2768858"/>
                  <a:gd name="connsiteX3258" fmla="*/ 1258598 w 1505553"/>
                  <a:gd name="connsiteY3258" fmla="*/ 868634 h 2768858"/>
                  <a:gd name="connsiteX3259" fmla="*/ 1257141 w 1505553"/>
                  <a:gd name="connsiteY3259" fmla="*/ 868634 h 2768858"/>
                  <a:gd name="connsiteX3260" fmla="*/ 1255740 w 1505553"/>
                  <a:gd name="connsiteY3260" fmla="*/ 867906 h 2768858"/>
                  <a:gd name="connsiteX3261" fmla="*/ 1255740 w 1505553"/>
                  <a:gd name="connsiteY3261" fmla="*/ 867177 h 2768858"/>
                  <a:gd name="connsiteX3262" fmla="*/ 1255740 w 1505553"/>
                  <a:gd name="connsiteY3262" fmla="*/ 866449 h 2768858"/>
                  <a:gd name="connsiteX3263" fmla="*/ 1256468 w 1505553"/>
                  <a:gd name="connsiteY3263" fmla="*/ 866449 h 2768858"/>
                  <a:gd name="connsiteX3264" fmla="*/ 1256468 w 1505553"/>
                  <a:gd name="connsiteY3264" fmla="*/ 865776 h 2768858"/>
                  <a:gd name="connsiteX3265" fmla="*/ 1256468 w 1505553"/>
                  <a:gd name="connsiteY3265" fmla="*/ 865048 h 2768858"/>
                  <a:gd name="connsiteX3266" fmla="*/ 1255740 w 1505553"/>
                  <a:gd name="connsiteY3266" fmla="*/ 864319 h 2768858"/>
                  <a:gd name="connsiteX3267" fmla="*/ 1255011 w 1505553"/>
                  <a:gd name="connsiteY3267" fmla="*/ 863591 h 2768858"/>
                  <a:gd name="connsiteX3268" fmla="*/ 1254283 w 1505553"/>
                  <a:gd name="connsiteY3268" fmla="*/ 862862 h 2768858"/>
                  <a:gd name="connsiteX3269" fmla="*/ 1253554 w 1505553"/>
                  <a:gd name="connsiteY3269" fmla="*/ 862190 h 2768858"/>
                  <a:gd name="connsiteX3270" fmla="*/ 1253554 w 1505553"/>
                  <a:gd name="connsiteY3270" fmla="*/ 861461 h 2768858"/>
                  <a:gd name="connsiteX3271" fmla="*/ 1254283 w 1505553"/>
                  <a:gd name="connsiteY3271" fmla="*/ 861461 h 2768858"/>
                  <a:gd name="connsiteX3272" fmla="*/ 1254283 w 1505553"/>
                  <a:gd name="connsiteY3272" fmla="*/ 860733 h 2768858"/>
                  <a:gd name="connsiteX3273" fmla="*/ 1252882 w 1505553"/>
                  <a:gd name="connsiteY3273" fmla="*/ 859276 h 2768858"/>
                  <a:gd name="connsiteX3274" fmla="*/ 1252882 w 1505553"/>
                  <a:gd name="connsiteY3274" fmla="*/ 858603 h 2768858"/>
                  <a:gd name="connsiteX3275" fmla="*/ 1252882 w 1505553"/>
                  <a:gd name="connsiteY3275" fmla="*/ 857875 h 2768858"/>
                  <a:gd name="connsiteX3276" fmla="*/ 1253554 w 1505553"/>
                  <a:gd name="connsiteY3276" fmla="*/ 857875 h 2768858"/>
                  <a:gd name="connsiteX3277" fmla="*/ 1253554 w 1505553"/>
                  <a:gd name="connsiteY3277" fmla="*/ 856418 h 2768858"/>
                  <a:gd name="connsiteX3278" fmla="*/ 1252882 w 1505553"/>
                  <a:gd name="connsiteY3278" fmla="*/ 856418 h 2768858"/>
                  <a:gd name="connsiteX3279" fmla="*/ 1252153 w 1505553"/>
                  <a:gd name="connsiteY3279" fmla="*/ 855689 h 2768858"/>
                  <a:gd name="connsiteX3280" fmla="*/ 1252153 w 1505553"/>
                  <a:gd name="connsiteY3280" fmla="*/ 855017 h 2768858"/>
                  <a:gd name="connsiteX3281" fmla="*/ 1252153 w 1505553"/>
                  <a:gd name="connsiteY3281" fmla="*/ 853560 h 2768858"/>
                  <a:gd name="connsiteX3282" fmla="*/ 1252882 w 1505553"/>
                  <a:gd name="connsiteY3282" fmla="*/ 852831 h 2768858"/>
                  <a:gd name="connsiteX3283" fmla="*/ 1253554 w 1505553"/>
                  <a:gd name="connsiteY3283" fmla="*/ 852103 h 2768858"/>
                  <a:gd name="connsiteX3284" fmla="*/ 1254283 w 1505553"/>
                  <a:gd name="connsiteY3284" fmla="*/ 850702 h 2768858"/>
                  <a:gd name="connsiteX3285" fmla="*/ 1254283 w 1505553"/>
                  <a:gd name="connsiteY3285" fmla="*/ 849245 h 2768858"/>
                  <a:gd name="connsiteX3286" fmla="*/ 1254283 w 1505553"/>
                  <a:gd name="connsiteY3286" fmla="*/ 848517 h 2768858"/>
                  <a:gd name="connsiteX3287" fmla="*/ 1253554 w 1505553"/>
                  <a:gd name="connsiteY3287" fmla="*/ 847788 h 2768858"/>
                  <a:gd name="connsiteX3288" fmla="*/ 1252153 w 1505553"/>
                  <a:gd name="connsiteY3288" fmla="*/ 847116 h 2768858"/>
                  <a:gd name="connsiteX3289" fmla="*/ 1252153 w 1505553"/>
                  <a:gd name="connsiteY3289" fmla="*/ 846387 h 2768858"/>
                  <a:gd name="connsiteX3290" fmla="*/ 1252153 w 1505553"/>
                  <a:gd name="connsiteY3290" fmla="*/ 845659 h 2768858"/>
                  <a:gd name="connsiteX3291" fmla="*/ 1253554 w 1505553"/>
                  <a:gd name="connsiteY3291" fmla="*/ 844202 h 2768858"/>
                  <a:gd name="connsiteX3292" fmla="*/ 1257141 w 1505553"/>
                  <a:gd name="connsiteY3292" fmla="*/ 842072 h 2768858"/>
                  <a:gd name="connsiteX3293" fmla="*/ 1258598 w 1505553"/>
                  <a:gd name="connsiteY3293" fmla="*/ 841344 h 2768858"/>
                  <a:gd name="connsiteX3294" fmla="*/ 1259326 w 1505553"/>
                  <a:gd name="connsiteY3294" fmla="*/ 840615 h 2768858"/>
                  <a:gd name="connsiteX3295" fmla="*/ 1262184 w 1505553"/>
                  <a:gd name="connsiteY3295" fmla="*/ 835628 h 2768858"/>
                  <a:gd name="connsiteX3296" fmla="*/ 1262912 w 1505553"/>
                  <a:gd name="connsiteY3296" fmla="*/ 834900 h 2768858"/>
                  <a:gd name="connsiteX3297" fmla="*/ 1264313 w 1505553"/>
                  <a:gd name="connsiteY3297" fmla="*/ 834171 h 2768858"/>
                  <a:gd name="connsiteX3298" fmla="*/ 1265042 w 1505553"/>
                  <a:gd name="connsiteY3298" fmla="*/ 834171 h 2768858"/>
                  <a:gd name="connsiteX3299" fmla="*/ 1265042 w 1505553"/>
                  <a:gd name="connsiteY3299" fmla="*/ 832714 h 2768858"/>
                  <a:gd name="connsiteX3300" fmla="*/ 1266499 w 1505553"/>
                  <a:gd name="connsiteY3300" fmla="*/ 832042 h 2768858"/>
                  <a:gd name="connsiteX3301" fmla="*/ 1267956 w 1505553"/>
                  <a:gd name="connsiteY3301" fmla="*/ 832042 h 2768858"/>
                  <a:gd name="connsiteX3302" fmla="*/ 1269357 w 1505553"/>
                  <a:gd name="connsiteY3302" fmla="*/ 831313 h 2768858"/>
                  <a:gd name="connsiteX3303" fmla="*/ 1270814 w 1505553"/>
                  <a:gd name="connsiteY3303" fmla="*/ 829128 h 2768858"/>
                  <a:gd name="connsiteX3304" fmla="*/ 1271542 w 1505553"/>
                  <a:gd name="connsiteY3304" fmla="*/ 826998 h 2768858"/>
                  <a:gd name="connsiteX3305" fmla="*/ 1270814 w 1505553"/>
                  <a:gd name="connsiteY3305" fmla="*/ 825541 h 2768858"/>
                  <a:gd name="connsiteX3306" fmla="*/ 1270085 w 1505553"/>
                  <a:gd name="connsiteY3306" fmla="*/ 824813 h 2768858"/>
                  <a:gd name="connsiteX3307" fmla="*/ 1268628 w 1505553"/>
                  <a:gd name="connsiteY3307" fmla="*/ 823412 h 2768858"/>
                  <a:gd name="connsiteX3308" fmla="*/ 1267227 w 1505553"/>
                  <a:gd name="connsiteY3308" fmla="*/ 822683 h 2768858"/>
                  <a:gd name="connsiteX3309" fmla="*/ 1265042 w 1505553"/>
                  <a:gd name="connsiteY3309" fmla="*/ 819826 h 2768858"/>
                  <a:gd name="connsiteX3310" fmla="*/ 1263641 w 1505553"/>
                  <a:gd name="connsiteY3310" fmla="*/ 816968 h 2768858"/>
                  <a:gd name="connsiteX3311" fmla="*/ 1262184 w 1505553"/>
                  <a:gd name="connsiteY3311" fmla="*/ 815511 h 2768858"/>
                  <a:gd name="connsiteX3312" fmla="*/ 1261456 w 1505553"/>
                  <a:gd name="connsiteY3312" fmla="*/ 814054 h 2768858"/>
                  <a:gd name="connsiteX3313" fmla="*/ 1261456 w 1505553"/>
                  <a:gd name="connsiteY3313" fmla="*/ 813381 h 2768858"/>
                  <a:gd name="connsiteX3314" fmla="*/ 1262184 w 1505553"/>
                  <a:gd name="connsiteY3314" fmla="*/ 812653 h 2768858"/>
                  <a:gd name="connsiteX3315" fmla="*/ 1262912 w 1505553"/>
                  <a:gd name="connsiteY3315" fmla="*/ 811924 h 2768858"/>
                  <a:gd name="connsiteX3316" fmla="*/ 1263641 w 1505553"/>
                  <a:gd name="connsiteY3316" fmla="*/ 811924 h 2768858"/>
                  <a:gd name="connsiteX3317" fmla="*/ 1264313 w 1505553"/>
                  <a:gd name="connsiteY3317" fmla="*/ 811924 h 2768858"/>
                  <a:gd name="connsiteX3318" fmla="*/ 1264313 w 1505553"/>
                  <a:gd name="connsiteY3318" fmla="*/ 811196 h 2768858"/>
                  <a:gd name="connsiteX3319" fmla="*/ 1265042 w 1505553"/>
                  <a:gd name="connsiteY3319" fmla="*/ 809066 h 2768858"/>
                  <a:gd name="connsiteX3320" fmla="*/ 1265042 w 1505553"/>
                  <a:gd name="connsiteY3320" fmla="*/ 807609 h 2768858"/>
                  <a:gd name="connsiteX3321" fmla="*/ 1264313 w 1505553"/>
                  <a:gd name="connsiteY3321" fmla="*/ 806881 h 2768858"/>
                  <a:gd name="connsiteX3322" fmla="*/ 1263641 w 1505553"/>
                  <a:gd name="connsiteY3322" fmla="*/ 805480 h 2768858"/>
                  <a:gd name="connsiteX3323" fmla="*/ 1262184 w 1505553"/>
                  <a:gd name="connsiteY3323" fmla="*/ 804752 h 2768858"/>
                  <a:gd name="connsiteX3324" fmla="*/ 1261456 w 1505553"/>
                  <a:gd name="connsiteY3324" fmla="*/ 804023 h 2768858"/>
                  <a:gd name="connsiteX3325" fmla="*/ 1260727 w 1505553"/>
                  <a:gd name="connsiteY3325" fmla="*/ 802566 h 2768858"/>
                  <a:gd name="connsiteX3326" fmla="*/ 1260727 w 1505553"/>
                  <a:gd name="connsiteY3326" fmla="*/ 801894 h 2768858"/>
                  <a:gd name="connsiteX3327" fmla="*/ 1261456 w 1505553"/>
                  <a:gd name="connsiteY3327" fmla="*/ 801165 h 2768858"/>
                  <a:gd name="connsiteX3328" fmla="*/ 1262184 w 1505553"/>
                  <a:gd name="connsiteY3328" fmla="*/ 801165 h 2768858"/>
                  <a:gd name="connsiteX3329" fmla="*/ 1264313 w 1505553"/>
                  <a:gd name="connsiteY3329" fmla="*/ 802566 h 2768858"/>
                  <a:gd name="connsiteX3330" fmla="*/ 1265042 w 1505553"/>
                  <a:gd name="connsiteY3330" fmla="*/ 803295 h 2768858"/>
                  <a:gd name="connsiteX3331" fmla="*/ 1265770 w 1505553"/>
                  <a:gd name="connsiteY3331" fmla="*/ 803295 h 2768858"/>
                  <a:gd name="connsiteX3332" fmla="*/ 1265770 w 1505553"/>
                  <a:gd name="connsiteY3332" fmla="*/ 804752 h 2768858"/>
                  <a:gd name="connsiteX3333" fmla="*/ 1266499 w 1505553"/>
                  <a:gd name="connsiteY3333" fmla="*/ 805480 h 2768858"/>
                  <a:gd name="connsiteX3334" fmla="*/ 1267227 w 1505553"/>
                  <a:gd name="connsiteY3334" fmla="*/ 805480 h 2768858"/>
                  <a:gd name="connsiteX3335" fmla="*/ 1267956 w 1505553"/>
                  <a:gd name="connsiteY3335" fmla="*/ 805480 h 2768858"/>
                  <a:gd name="connsiteX3336" fmla="*/ 1268628 w 1505553"/>
                  <a:gd name="connsiteY3336" fmla="*/ 804752 h 2768858"/>
                  <a:gd name="connsiteX3337" fmla="*/ 1269357 w 1505553"/>
                  <a:gd name="connsiteY3337" fmla="*/ 804752 h 2768858"/>
                  <a:gd name="connsiteX3338" fmla="*/ 1270085 w 1505553"/>
                  <a:gd name="connsiteY3338" fmla="*/ 804023 h 2768858"/>
                  <a:gd name="connsiteX3339" fmla="*/ 1270814 w 1505553"/>
                  <a:gd name="connsiteY3339" fmla="*/ 804752 h 2768858"/>
                  <a:gd name="connsiteX3340" fmla="*/ 1271542 w 1505553"/>
                  <a:gd name="connsiteY3340" fmla="*/ 805480 h 2768858"/>
                  <a:gd name="connsiteX3341" fmla="*/ 1271542 w 1505553"/>
                  <a:gd name="connsiteY3341" fmla="*/ 805480 h 2768858"/>
                  <a:gd name="connsiteX3342" fmla="*/ 1273672 w 1505553"/>
                  <a:gd name="connsiteY3342" fmla="*/ 806881 h 2768858"/>
                  <a:gd name="connsiteX3343" fmla="*/ 1274400 w 1505553"/>
                  <a:gd name="connsiteY3343" fmla="*/ 808338 h 2768858"/>
                  <a:gd name="connsiteX3344" fmla="*/ 1275857 w 1505553"/>
                  <a:gd name="connsiteY3344" fmla="*/ 808338 h 2768858"/>
                  <a:gd name="connsiteX3345" fmla="*/ 1276530 w 1505553"/>
                  <a:gd name="connsiteY3345" fmla="*/ 809066 h 2768858"/>
                  <a:gd name="connsiteX3346" fmla="*/ 1278715 w 1505553"/>
                  <a:gd name="connsiteY3346" fmla="*/ 809739 h 2768858"/>
                  <a:gd name="connsiteX3347" fmla="*/ 1283030 w 1505553"/>
                  <a:gd name="connsiteY3347" fmla="*/ 812653 h 2768858"/>
                  <a:gd name="connsiteX3348" fmla="*/ 1283702 w 1505553"/>
                  <a:gd name="connsiteY3348" fmla="*/ 814054 h 2768858"/>
                  <a:gd name="connsiteX3349" fmla="*/ 1284431 w 1505553"/>
                  <a:gd name="connsiteY3349" fmla="*/ 814782 h 2768858"/>
                  <a:gd name="connsiteX3350" fmla="*/ 1284431 w 1505553"/>
                  <a:gd name="connsiteY3350" fmla="*/ 815511 h 2768858"/>
                  <a:gd name="connsiteX3351" fmla="*/ 1284431 w 1505553"/>
                  <a:gd name="connsiteY3351" fmla="*/ 816239 h 2768858"/>
                  <a:gd name="connsiteX3352" fmla="*/ 1283702 w 1505553"/>
                  <a:gd name="connsiteY3352" fmla="*/ 816968 h 2768858"/>
                  <a:gd name="connsiteX3353" fmla="*/ 1283702 w 1505553"/>
                  <a:gd name="connsiteY3353" fmla="*/ 817640 h 2768858"/>
                  <a:gd name="connsiteX3354" fmla="*/ 1284431 w 1505553"/>
                  <a:gd name="connsiteY3354" fmla="*/ 818369 h 2768858"/>
                  <a:gd name="connsiteX3355" fmla="*/ 1285159 w 1505553"/>
                  <a:gd name="connsiteY3355" fmla="*/ 819097 h 2768858"/>
                  <a:gd name="connsiteX3356" fmla="*/ 1285888 w 1505553"/>
                  <a:gd name="connsiteY3356" fmla="*/ 819097 h 2768858"/>
                  <a:gd name="connsiteX3357" fmla="*/ 1289474 w 1505553"/>
                  <a:gd name="connsiteY3357" fmla="*/ 819097 h 2768858"/>
                  <a:gd name="connsiteX3358" fmla="*/ 1290203 w 1505553"/>
                  <a:gd name="connsiteY3358" fmla="*/ 819097 h 2768858"/>
                  <a:gd name="connsiteX3359" fmla="*/ 1291604 w 1505553"/>
                  <a:gd name="connsiteY3359" fmla="*/ 819826 h 2768858"/>
                  <a:gd name="connsiteX3360" fmla="*/ 1292332 w 1505553"/>
                  <a:gd name="connsiteY3360" fmla="*/ 819826 h 2768858"/>
                  <a:gd name="connsiteX3361" fmla="*/ 1293061 w 1505553"/>
                  <a:gd name="connsiteY3361" fmla="*/ 819826 h 2768858"/>
                  <a:gd name="connsiteX3362" fmla="*/ 1294518 w 1505553"/>
                  <a:gd name="connsiteY3362" fmla="*/ 818369 h 2768858"/>
                  <a:gd name="connsiteX3363" fmla="*/ 1295190 w 1505553"/>
                  <a:gd name="connsiteY3363" fmla="*/ 818369 h 2768858"/>
                  <a:gd name="connsiteX3364" fmla="*/ 1296647 w 1505553"/>
                  <a:gd name="connsiteY3364" fmla="*/ 818369 h 2768858"/>
                  <a:gd name="connsiteX3365" fmla="*/ 1299505 w 1505553"/>
                  <a:gd name="connsiteY3365" fmla="*/ 818369 h 2768858"/>
                  <a:gd name="connsiteX3366" fmla="*/ 1300233 w 1505553"/>
                  <a:gd name="connsiteY3366" fmla="*/ 819097 h 2768858"/>
                  <a:gd name="connsiteX3367" fmla="*/ 1301690 w 1505553"/>
                  <a:gd name="connsiteY3367" fmla="*/ 819097 h 2768858"/>
                  <a:gd name="connsiteX3368" fmla="*/ 1303820 w 1505553"/>
                  <a:gd name="connsiteY3368" fmla="*/ 819097 h 2768858"/>
                  <a:gd name="connsiteX3369" fmla="*/ 1306678 w 1505553"/>
                  <a:gd name="connsiteY3369" fmla="*/ 819826 h 2768858"/>
                  <a:gd name="connsiteX3370" fmla="*/ 1307406 w 1505553"/>
                  <a:gd name="connsiteY3370" fmla="*/ 819826 h 2768858"/>
                  <a:gd name="connsiteX3371" fmla="*/ 1308135 w 1505553"/>
                  <a:gd name="connsiteY3371" fmla="*/ 819826 h 2768858"/>
                  <a:gd name="connsiteX3372" fmla="*/ 1312450 w 1505553"/>
                  <a:gd name="connsiteY3372" fmla="*/ 819826 h 2768858"/>
                  <a:gd name="connsiteX3373" fmla="*/ 1313906 w 1505553"/>
                  <a:gd name="connsiteY3373" fmla="*/ 819826 h 2768858"/>
                  <a:gd name="connsiteX3374" fmla="*/ 1315307 w 1505553"/>
                  <a:gd name="connsiteY3374" fmla="*/ 819826 h 2768858"/>
                  <a:gd name="connsiteX3375" fmla="*/ 1316764 w 1505553"/>
                  <a:gd name="connsiteY3375" fmla="*/ 818369 h 2768858"/>
                  <a:gd name="connsiteX3376" fmla="*/ 1317493 w 1505553"/>
                  <a:gd name="connsiteY3376" fmla="*/ 817640 h 2768858"/>
                  <a:gd name="connsiteX3377" fmla="*/ 1318165 w 1505553"/>
                  <a:gd name="connsiteY3377" fmla="*/ 817640 h 2768858"/>
                  <a:gd name="connsiteX3378" fmla="*/ 1318165 w 1505553"/>
                  <a:gd name="connsiteY3378" fmla="*/ 816968 h 2768858"/>
                  <a:gd name="connsiteX3379" fmla="*/ 1317493 w 1505553"/>
                  <a:gd name="connsiteY3379" fmla="*/ 816239 h 2768858"/>
                  <a:gd name="connsiteX3380" fmla="*/ 1318165 w 1505553"/>
                  <a:gd name="connsiteY3380" fmla="*/ 814782 h 2768858"/>
                  <a:gd name="connsiteX3381" fmla="*/ 1319622 w 1505553"/>
                  <a:gd name="connsiteY3381" fmla="*/ 814054 h 2768858"/>
                  <a:gd name="connsiteX3382" fmla="*/ 1319622 w 1505553"/>
                  <a:gd name="connsiteY3382" fmla="*/ 813381 h 2768858"/>
                  <a:gd name="connsiteX3383" fmla="*/ 1318894 w 1505553"/>
                  <a:gd name="connsiteY3383" fmla="*/ 812653 h 2768858"/>
                  <a:gd name="connsiteX3384" fmla="*/ 1318894 w 1505553"/>
                  <a:gd name="connsiteY3384" fmla="*/ 811924 h 2768858"/>
                  <a:gd name="connsiteX3385" fmla="*/ 1318165 w 1505553"/>
                  <a:gd name="connsiteY3385" fmla="*/ 811196 h 2768858"/>
                  <a:gd name="connsiteX3386" fmla="*/ 1318165 w 1505553"/>
                  <a:gd name="connsiteY3386" fmla="*/ 810467 h 2768858"/>
                  <a:gd name="connsiteX3387" fmla="*/ 1319622 w 1505553"/>
                  <a:gd name="connsiteY3387" fmla="*/ 809739 h 2768858"/>
                  <a:gd name="connsiteX3388" fmla="*/ 1319622 w 1505553"/>
                  <a:gd name="connsiteY3388" fmla="*/ 808338 h 2768858"/>
                  <a:gd name="connsiteX3389" fmla="*/ 1319622 w 1505553"/>
                  <a:gd name="connsiteY3389" fmla="*/ 807609 h 2768858"/>
                  <a:gd name="connsiteX3390" fmla="*/ 1321808 w 1505553"/>
                  <a:gd name="connsiteY3390" fmla="*/ 806152 h 2768858"/>
                  <a:gd name="connsiteX3391" fmla="*/ 1323209 w 1505553"/>
                  <a:gd name="connsiteY3391" fmla="*/ 805480 h 2768858"/>
                  <a:gd name="connsiteX3392" fmla="*/ 1323937 w 1505553"/>
                  <a:gd name="connsiteY3392" fmla="*/ 804752 h 2768858"/>
                  <a:gd name="connsiteX3393" fmla="*/ 1324666 w 1505553"/>
                  <a:gd name="connsiteY3393" fmla="*/ 805480 h 2768858"/>
                  <a:gd name="connsiteX3394" fmla="*/ 1325394 w 1505553"/>
                  <a:gd name="connsiteY3394" fmla="*/ 805480 h 2768858"/>
                  <a:gd name="connsiteX3395" fmla="*/ 1326067 w 1505553"/>
                  <a:gd name="connsiteY3395" fmla="*/ 804752 h 2768858"/>
                  <a:gd name="connsiteX3396" fmla="*/ 1326795 w 1505553"/>
                  <a:gd name="connsiteY3396" fmla="*/ 804023 h 2768858"/>
                  <a:gd name="connsiteX3397" fmla="*/ 1326795 w 1505553"/>
                  <a:gd name="connsiteY3397" fmla="*/ 802566 h 2768858"/>
                  <a:gd name="connsiteX3398" fmla="*/ 1326795 w 1505553"/>
                  <a:gd name="connsiteY3398" fmla="*/ 801894 h 2768858"/>
                  <a:gd name="connsiteX3399" fmla="*/ 1326795 w 1505553"/>
                  <a:gd name="connsiteY3399" fmla="*/ 801165 h 2768858"/>
                  <a:gd name="connsiteX3400" fmla="*/ 1326067 w 1505553"/>
                  <a:gd name="connsiteY3400" fmla="*/ 801165 h 2768858"/>
                  <a:gd name="connsiteX3401" fmla="*/ 1325394 w 1505553"/>
                  <a:gd name="connsiteY3401" fmla="*/ 801165 h 2768858"/>
                  <a:gd name="connsiteX3402" fmla="*/ 1324666 w 1505553"/>
                  <a:gd name="connsiteY3402" fmla="*/ 801165 h 2768858"/>
                  <a:gd name="connsiteX3403" fmla="*/ 1324666 w 1505553"/>
                  <a:gd name="connsiteY3403" fmla="*/ 800437 h 2768858"/>
                  <a:gd name="connsiteX3404" fmla="*/ 1323937 w 1505553"/>
                  <a:gd name="connsiteY3404" fmla="*/ 799708 h 2768858"/>
                  <a:gd name="connsiteX3405" fmla="*/ 1323937 w 1505553"/>
                  <a:gd name="connsiteY3405" fmla="*/ 798980 h 2768858"/>
                  <a:gd name="connsiteX3406" fmla="*/ 1324666 w 1505553"/>
                  <a:gd name="connsiteY3406" fmla="*/ 798251 h 2768858"/>
                  <a:gd name="connsiteX3407" fmla="*/ 1324666 w 1505553"/>
                  <a:gd name="connsiteY3407" fmla="*/ 797579 h 2768858"/>
                  <a:gd name="connsiteX3408" fmla="*/ 1325394 w 1505553"/>
                  <a:gd name="connsiteY3408" fmla="*/ 796850 h 2768858"/>
                  <a:gd name="connsiteX3409" fmla="*/ 1324666 w 1505553"/>
                  <a:gd name="connsiteY3409" fmla="*/ 796850 h 2768858"/>
                  <a:gd name="connsiteX3410" fmla="*/ 1323937 w 1505553"/>
                  <a:gd name="connsiteY3410" fmla="*/ 796122 h 2768858"/>
                  <a:gd name="connsiteX3411" fmla="*/ 1324666 w 1505553"/>
                  <a:gd name="connsiteY3411" fmla="*/ 795393 h 2768858"/>
                  <a:gd name="connsiteX3412" fmla="*/ 1323937 w 1505553"/>
                  <a:gd name="connsiteY3412" fmla="*/ 793992 h 2768858"/>
                  <a:gd name="connsiteX3413" fmla="*/ 1323937 w 1505553"/>
                  <a:gd name="connsiteY3413" fmla="*/ 793264 h 2768858"/>
                  <a:gd name="connsiteX3414" fmla="*/ 1324666 w 1505553"/>
                  <a:gd name="connsiteY3414" fmla="*/ 792535 h 2768858"/>
                  <a:gd name="connsiteX3415" fmla="*/ 1325394 w 1505553"/>
                  <a:gd name="connsiteY3415" fmla="*/ 791078 h 2768858"/>
                  <a:gd name="connsiteX3416" fmla="*/ 1326067 w 1505553"/>
                  <a:gd name="connsiteY3416" fmla="*/ 791078 h 2768858"/>
                  <a:gd name="connsiteX3417" fmla="*/ 1326795 w 1505553"/>
                  <a:gd name="connsiteY3417" fmla="*/ 791078 h 2768858"/>
                  <a:gd name="connsiteX3418" fmla="*/ 1327523 w 1505553"/>
                  <a:gd name="connsiteY3418" fmla="*/ 791078 h 2768858"/>
                  <a:gd name="connsiteX3419" fmla="*/ 1327523 w 1505553"/>
                  <a:gd name="connsiteY3419" fmla="*/ 790406 h 2768858"/>
                  <a:gd name="connsiteX3420" fmla="*/ 1327523 w 1505553"/>
                  <a:gd name="connsiteY3420" fmla="*/ 789678 h 2768858"/>
                  <a:gd name="connsiteX3421" fmla="*/ 1327523 w 1505553"/>
                  <a:gd name="connsiteY3421" fmla="*/ 788949 h 2768858"/>
                  <a:gd name="connsiteX3422" fmla="*/ 1328252 w 1505553"/>
                  <a:gd name="connsiteY3422" fmla="*/ 788949 h 2768858"/>
                  <a:gd name="connsiteX3423" fmla="*/ 1328980 w 1505553"/>
                  <a:gd name="connsiteY3423" fmla="*/ 788220 h 2768858"/>
                  <a:gd name="connsiteX3424" fmla="*/ 1329653 w 1505553"/>
                  <a:gd name="connsiteY3424" fmla="*/ 788220 h 2768858"/>
                  <a:gd name="connsiteX3425" fmla="*/ 1330381 w 1505553"/>
                  <a:gd name="connsiteY3425" fmla="*/ 787492 h 2768858"/>
                  <a:gd name="connsiteX3426" fmla="*/ 1331110 w 1505553"/>
                  <a:gd name="connsiteY3426" fmla="*/ 786820 h 2768858"/>
                  <a:gd name="connsiteX3427" fmla="*/ 1331838 w 1505553"/>
                  <a:gd name="connsiteY3427" fmla="*/ 786091 h 2768858"/>
                  <a:gd name="connsiteX3428" fmla="*/ 1332567 w 1505553"/>
                  <a:gd name="connsiteY3428" fmla="*/ 786091 h 2768858"/>
                  <a:gd name="connsiteX3429" fmla="*/ 1333295 w 1505553"/>
                  <a:gd name="connsiteY3429" fmla="*/ 784634 h 2768858"/>
                  <a:gd name="connsiteX3430" fmla="*/ 1333295 w 1505553"/>
                  <a:gd name="connsiteY3430" fmla="*/ 783906 h 2768858"/>
                  <a:gd name="connsiteX3431" fmla="*/ 1333968 w 1505553"/>
                  <a:gd name="connsiteY3431" fmla="*/ 783177 h 2768858"/>
                  <a:gd name="connsiteX3432" fmla="*/ 1333295 w 1505553"/>
                  <a:gd name="connsiteY3432" fmla="*/ 781776 h 2768858"/>
                  <a:gd name="connsiteX3433" fmla="*/ 1333295 w 1505553"/>
                  <a:gd name="connsiteY3433" fmla="*/ 779591 h 2768858"/>
                  <a:gd name="connsiteX3434" fmla="*/ 1334696 w 1505553"/>
                  <a:gd name="connsiteY3434" fmla="*/ 776733 h 2768858"/>
                  <a:gd name="connsiteX3435" fmla="*/ 1334696 w 1505553"/>
                  <a:gd name="connsiteY3435" fmla="*/ 776004 h 2768858"/>
                  <a:gd name="connsiteX3436" fmla="*/ 1335425 w 1505553"/>
                  <a:gd name="connsiteY3436" fmla="*/ 776004 h 2768858"/>
                  <a:gd name="connsiteX3437" fmla="*/ 1336153 w 1505553"/>
                  <a:gd name="connsiteY3437" fmla="*/ 775332 h 2768858"/>
                  <a:gd name="connsiteX3438" fmla="*/ 1336153 w 1505553"/>
                  <a:gd name="connsiteY3438" fmla="*/ 774603 h 2768858"/>
                  <a:gd name="connsiteX3439" fmla="*/ 1336153 w 1505553"/>
                  <a:gd name="connsiteY3439" fmla="*/ 773875 h 2768858"/>
                  <a:gd name="connsiteX3440" fmla="*/ 1336153 w 1505553"/>
                  <a:gd name="connsiteY3440" fmla="*/ 773146 h 2768858"/>
                  <a:gd name="connsiteX3441" fmla="*/ 1335425 w 1505553"/>
                  <a:gd name="connsiteY3441" fmla="*/ 772418 h 2768858"/>
                  <a:gd name="connsiteX3442" fmla="*/ 1335425 w 1505553"/>
                  <a:gd name="connsiteY3442" fmla="*/ 771690 h 2768858"/>
                  <a:gd name="connsiteX3443" fmla="*/ 1336153 w 1505553"/>
                  <a:gd name="connsiteY3443" fmla="*/ 771017 h 2768858"/>
                  <a:gd name="connsiteX3444" fmla="*/ 1337554 w 1505553"/>
                  <a:gd name="connsiteY3444" fmla="*/ 770289 h 2768858"/>
                  <a:gd name="connsiteX3445" fmla="*/ 1338283 w 1505553"/>
                  <a:gd name="connsiteY3445" fmla="*/ 769560 h 2768858"/>
                  <a:gd name="connsiteX3446" fmla="*/ 1340468 w 1505553"/>
                  <a:gd name="connsiteY3446" fmla="*/ 769560 h 2768858"/>
                  <a:gd name="connsiteX3447" fmla="*/ 1341141 w 1505553"/>
                  <a:gd name="connsiteY3447" fmla="*/ 768832 h 2768858"/>
                  <a:gd name="connsiteX3448" fmla="*/ 1341869 w 1505553"/>
                  <a:gd name="connsiteY3448" fmla="*/ 769560 h 2768858"/>
                  <a:gd name="connsiteX3449" fmla="*/ 1341869 w 1505553"/>
                  <a:gd name="connsiteY3449" fmla="*/ 770289 h 2768858"/>
                  <a:gd name="connsiteX3450" fmla="*/ 1342597 w 1505553"/>
                  <a:gd name="connsiteY3450" fmla="*/ 771017 h 2768858"/>
                  <a:gd name="connsiteX3451" fmla="*/ 1344727 w 1505553"/>
                  <a:gd name="connsiteY3451" fmla="*/ 771690 h 2768858"/>
                  <a:gd name="connsiteX3452" fmla="*/ 1346184 w 1505553"/>
                  <a:gd name="connsiteY3452" fmla="*/ 771690 h 2768858"/>
                  <a:gd name="connsiteX3453" fmla="*/ 1347641 w 1505553"/>
                  <a:gd name="connsiteY3453" fmla="*/ 770289 h 2768858"/>
                  <a:gd name="connsiteX3454" fmla="*/ 1348369 w 1505553"/>
                  <a:gd name="connsiteY3454" fmla="*/ 769560 h 2768858"/>
                  <a:gd name="connsiteX3455" fmla="*/ 1349042 w 1505553"/>
                  <a:gd name="connsiteY3455" fmla="*/ 769560 h 2768858"/>
                  <a:gd name="connsiteX3456" fmla="*/ 1349770 w 1505553"/>
                  <a:gd name="connsiteY3456" fmla="*/ 769560 h 2768858"/>
                  <a:gd name="connsiteX3457" fmla="*/ 1351956 w 1505553"/>
                  <a:gd name="connsiteY3457" fmla="*/ 770289 h 2768858"/>
                  <a:gd name="connsiteX3458" fmla="*/ 1353357 w 1505553"/>
                  <a:gd name="connsiteY3458" fmla="*/ 771017 h 2768858"/>
                  <a:gd name="connsiteX3459" fmla="*/ 1354085 w 1505553"/>
                  <a:gd name="connsiteY3459" fmla="*/ 771690 h 2768858"/>
                  <a:gd name="connsiteX3460" fmla="*/ 1354814 w 1505553"/>
                  <a:gd name="connsiteY3460" fmla="*/ 771690 h 2768858"/>
                  <a:gd name="connsiteX3461" fmla="*/ 1355542 w 1505553"/>
                  <a:gd name="connsiteY3461" fmla="*/ 771017 h 2768858"/>
                  <a:gd name="connsiteX3462" fmla="*/ 1356271 w 1505553"/>
                  <a:gd name="connsiteY3462" fmla="*/ 770289 h 2768858"/>
                  <a:gd name="connsiteX3463" fmla="*/ 1356271 w 1505553"/>
                  <a:gd name="connsiteY3463" fmla="*/ 768832 h 2768858"/>
                  <a:gd name="connsiteX3464" fmla="*/ 1356271 w 1505553"/>
                  <a:gd name="connsiteY3464" fmla="*/ 768103 h 2768858"/>
                  <a:gd name="connsiteX3465" fmla="*/ 1356943 w 1505553"/>
                  <a:gd name="connsiteY3465" fmla="*/ 767431 h 2768858"/>
                  <a:gd name="connsiteX3466" fmla="*/ 1357672 w 1505553"/>
                  <a:gd name="connsiteY3466" fmla="*/ 767431 h 2768858"/>
                  <a:gd name="connsiteX3467" fmla="*/ 1358400 w 1505553"/>
                  <a:gd name="connsiteY3467" fmla="*/ 767431 h 2768858"/>
                  <a:gd name="connsiteX3468" fmla="*/ 1359129 w 1505553"/>
                  <a:gd name="connsiteY3468" fmla="*/ 768103 h 2768858"/>
                  <a:gd name="connsiteX3469" fmla="*/ 1360529 w 1505553"/>
                  <a:gd name="connsiteY3469" fmla="*/ 768103 h 2768858"/>
                  <a:gd name="connsiteX3470" fmla="*/ 1361258 w 1505553"/>
                  <a:gd name="connsiteY3470" fmla="*/ 768832 h 2768858"/>
                  <a:gd name="connsiteX3471" fmla="*/ 1361986 w 1505553"/>
                  <a:gd name="connsiteY3471" fmla="*/ 768103 h 2768858"/>
                  <a:gd name="connsiteX3472" fmla="*/ 1361986 w 1505553"/>
                  <a:gd name="connsiteY3472" fmla="*/ 766702 h 2768858"/>
                  <a:gd name="connsiteX3473" fmla="*/ 1361986 w 1505553"/>
                  <a:gd name="connsiteY3473" fmla="*/ 765974 h 2768858"/>
                  <a:gd name="connsiteX3474" fmla="*/ 1362715 w 1505553"/>
                  <a:gd name="connsiteY3474" fmla="*/ 765974 h 2768858"/>
                  <a:gd name="connsiteX3475" fmla="*/ 1363443 w 1505553"/>
                  <a:gd name="connsiteY3475" fmla="*/ 765974 h 2768858"/>
                  <a:gd name="connsiteX3476" fmla="*/ 1364116 w 1505553"/>
                  <a:gd name="connsiteY3476" fmla="*/ 766702 h 2768858"/>
                  <a:gd name="connsiteX3477" fmla="*/ 1364844 w 1505553"/>
                  <a:gd name="connsiteY3477" fmla="*/ 766702 h 2768858"/>
                  <a:gd name="connsiteX3478" fmla="*/ 1365573 w 1505553"/>
                  <a:gd name="connsiteY3478" fmla="*/ 766702 h 2768858"/>
                  <a:gd name="connsiteX3479" fmla="*/ 1365573 w 1505553"/>
                  <a:gd name="connsiteY3479" fmla="*/ 765974 h 2768858"/>
                  <a:gd name="connsiteX3480" fmla="*/ 1366301 w 1505553"/>
                  <a:gd name="connsiteY3480" fmla="*/ 765974 h 2768858"/>
                  <a:gd name="connsiteX3481" fmla="*/ 1367702 w 1505553"/>
                  <a:gd name="connsiteY3481" fmla="*/ 765974 h 2768858"/>
                  <a:gd name="connsiteX3482" fmla="*/ 1369159 w 1505553"/>
                  <a:gd name="connsiteY3482" fmla="*/ 765974 h 2768858"/>
                  <a:gd name="connsiteX3483" fmla="*/ 1369888 w 1505553"/>
                  <a:gd name="connsiteY3483" fmla="*/ 765245 h 2768858"/>
                  <a:gd name="connsiteX3484" fmla="*/ 1369888 w 1505553"/>
                  <a:gd name="connsiteY3484" fmla="*/ 764517 h 2768858"/>
                  <a:gd name="connsiteX3485" fmla="*/ 1370616 w 1505553"/>
                  <a:gd name="connsiteY3485" fmla="*/ 763844 h 2768858"/>
                  <a:gd name="connsiteX3486" fmla="*/ 1371345 w 1505553"/>
                  <a:gd name="connsiteY3486" fmla="*/ 763844 h 2768858"/>
                  <a:gd name="connsiteX3487" fmla="*/ 1372017 w 1505553"/>
                  <a:gd name="connsiteY3487" fmla="*/ 763116 h 2768858"/>
                  <a:gd name="connsiteX3488" fmla="*/ 1374203 w 1505553"/>
                  <a:gd name="connsiteY3488" fmla="*/ 764517 h 2768858"/>
                  <a:gd name="connsiteX3489" fmla="*/ 1374931 w 1505553"/>
                  <a:gd name="connsiteY3489" fmla="*/ 764517 h 2768858"/>
                  <a:gd name="connsiteX3490" fmla="*/ 1377061 w 1505553"/>
                  <a:gd name="connsiteY3490" fmla="*/ 763844 h 2768858"/>
                  <a:gd name="connsiteX3491" fmla="*/ 1377789 w 1505553"/>
                  <a:gd name="connsiteY3491" fmla="*/ 763844 h 2768858"/>
                  <a:gd name="connsiteX3492" fmla="*/ 1379190 w 1505553"/>
                  <a:gd name="connsiteY3492" fmla="*/ 765245 h 2768858"/>
                  <a:gd name="connsiteX3493" fmla="*/ 1379918 w 1505553"/>
                  <a:gd name="connsiteY3493" fmla="*/ 765974 h 2768858"/>
                  <a:gd name="connsiteX3494" fmla="*/ 1379918 w 1505553"/>
                  <a:gd name="connsiteY3494" fmla="*/ 766702 h 2768858"/>
                  <a:gd name="connsiteX3495" fmla="*/ 1379190 w 1505553"/>
                  <a:gd name="connsiteY3495" fmla="*/ 767431 h 2768858"/>
                  <a:gd name="connsiteX3496" fmla="*/ 1379190 w 1505553"/>
                  <a:gd name="connsiteY3496" fmla="*/ 768103 h 2768858"/>
                  <a:gd name="connsiteX3497" fmla="*/ 1379918 w 1505553"/>
                  <a:gd name="connsiteY3497" fmla="*/ 768832 h 2768858"/>
                  <a:gd name="connsiteX3498" fmla="*/ 1380647 w 1505553"/>
                  <a:gd name="connsiteY3498" fmla="*/ 768832 h 2768858"/>
                  <a:gd name="connsiteX3499" fmla="*/ 1382104 w 1505553"/>
                  <a:gd name="connsiteY3499" fmla="*/ 768832 h 2768858"/>
                  <a:gd name="connsiteX3500" fmla="*/ 1382104 w 1505553"/>
                  <a:gd name="connsiteY3500" fmla="*/ 769560 h 2768858"/>
                  <a:gd name="connsiteX3501" fmla="*/ 1382832 w 1505553"/>
                  <a:gd name="connsiteY3501" fmla="*/ 769560 h 2768858"/>
                  <a:gd name="connsiteX3502" fmla="*/ 1383505 w 1505553"/>
                  <a:gd name="connsiteY3502" fmla="*/ 771017 h 2768858"/>
                  <a:gd name="connsiteX3503" fmla="*/ 1383505 w 1505553"/>
                  <a:gd name="connsiteY3503" fmla="*/ 771690 h 2768858"/>
                  <a:gd name="connsiteX3504" fmla="*/ 1384962 w 1505553"/>
                  <a:gd name="connsiteY3504" fmla="*/ 771690 h 2768858"/>
                  <a:gd name="connsiteX3505" fmla="*/ 1386419 w 1505553"/>
                  <a:gd name="connsiteY3505" fmla="*/ 771690 h 2768858"/>
                  <a:gd name="connsiteX3506" fmla="*/ 1388548 w 1505553"/>
                  <a:gd name="connsiteY3506" fmla="*/ 773146 h 2768858"/>
                  <a:gd name="connsiteX3507" fmla="*/ 1390005 w 1505553"/>
                  <a:gd name="connsiteY3507" fmla="*/ 773875 h 2768858"/>
                  <a:gd name="connsiteX3508" fmla="*/ 1390678 w 1505553"/>
                  <a:gd name="connsiteY3508" fmla="*/ 773875 h 2768858"/>
                  <a:gd name="connsiteX3509" fmla="*/ 1391406 w 1505553"/>
                  <a:gd name="connsiteY3509" fmla="*/ 773875 h 2768858"/>
                  <a:gd name="connsiteX3510" fmla="*/ 1392135 w 1505553"/>
                  <a:gd name="connsiteY3510" fmla="*/ 773875 h 2768858"/>
                  <a:gd name="connsiteX3511" fmla="*/ 1393591 w 1505553"/>
                  <a:gd name="connsiteY3511" fmla="*/ 774603 h 2768858"/>
                  <a:gd name="connsiteX3512" fmla="*/ 1396449 w 1505553"/>
                  <a:gd name="connsiteY3512" fmla="*/ 775332 h 2768858"/>
                  <a:gd name="connsiteX3513" fmla="*/ 1397178 w 1505553"/>
                  <a:gd name="connsiteY3513" fmla="*/ 776004 h 2768858"/>
                  <a:gd name="connsiteX3514" fmla="*/ 1397178 w 1505553"/>
                  <a:gd name="connsiteY3514" fmla="*/ 776733 h 2768858"/>
                  <a:gd name="connsiteX3515" fmla="*/ 1398579 w 1505553"/>
                  <a:gd name="connsiteY3515" fmla="*/ 777461 h 2768858"/>
                  <a:gd name="connsiteX3516" fmla="*/ 1399307 w 1505553"/>
                  <a:gd name="connsiteY3516" fmla="*/ 777461 h 2768858"/>
                  <a:gd name="connsiteX3517" fmla="*/ 1400036 w 1505553"/>
                  <a:gd name="connsiteY3517" fmla="*/ 778918 h 2768858"/>
                  <a:gd name="connsiteX3518" fmla="*/ 1400036 w 1505553"/>
                  <a:gd name="connsiteY3518" fmla="*/ 779591 h 2768858"/>
                  <a:gd name="connsiteX3519" fmla="*/ 1399307 w 1505553"/>
                  <a:gd name="connsiteY3519" fmla="*/ 780319 h 2768858"/>
                  <a:gd name="connsiteX3520" fmla="*/ 1398579 w 1505553"/>
                  <a:gd name="connsiteY3520" fmla="*/ 780319 h 2768858"/>
                  <a:gd name="connsiteX3521" fmla="*/ 1398579 w 1505553"/>
                  <a:gd name="connsiteY3521" fmla="*/ 781048 h 2768858"/>
                  <a:gd name="connsiteX3522" fmla="*/ 1398579 w 1505553"/>
                  <a:gd name="connsiteY3522" fmla="*/ 781776 h 2768858"/>
                  <a:gd name="connsiteX3523" fmla="*/ 1399307 w 1505553"/>
                  <a:gd name="connsiteY3523" fmla="*/ 783177 h 2768858"/>
                  <a:gd name="connsiteX3524" fmla="*/ 1400764 w 1505553"/>
                  <a:gd name="connsiteY3524" fmla="*/ 783906 h 2768858"/>
                  <a:gd name="connsiteX3525" fmla="*/ 1401493 w 1505553"/>
                  <a:gd name="connsiteY3525" fmla="*/ 784634 h 2768858"/>
                  <a:gd name="connsiteX3526" fmla="*/ 1402165 w 1505553"/>
                  <a:gd name="connsiteY3526" fmla="*/ 785363 h 2768858"/>
                  <a:gd name="connsiteX3527" fmla="*/ 1402165 w 1505553"/>
                  <a:gd name="connsiteY3527" fmla="*/ 784634 h 2768858"/>
                  <a:gd name="connsiteX3528" fmla="*/ 1402894 w 1505553"/>
                  <a:gd name="connsiteY3528" fmla="*/ 784634 h 2768858"/>
                  <a:gd name="connsiteX3529" fmla="*/ 1403622 w 1505553"/>
                  <a:gd name="connsiteY3529" fmla="*/ 784634 h 2768858"/>
                  <a:gd name="connsiteX3530" fmla="*/ 1404351 w 1505553"/>
                  <a:gd name="connsiteY3530" fmla="*/ 785363 h 2768858"/>
                  <a:gd name="connsiteX3531" fmla="*/ 1389277 w 1505553"/>
                  <a:gd name="connsiteY3531" fmla="*/ 741542 h 2768858"/>
                  <a:gd name="connsiteX3532" fmla="*/ 1451758 w 1505553"/>
                  <a:gd name="connsiteY3532" fmla="*/ 753758 h 2768858"/>
                  <a:gd name="connsiteX3533" fmla="*/ 1463246 w 1505553"/>
                  <a:gd name="connsiteY3533" fmla="*/ 730782 h 2768858"/>
                  <a:gd name="connsiteX3534" fmla="*/ 1463918 w 1505553"/>
                  <a:gd name="connsiteY3534" fmla="*/ 729381 h 2768858"/>
                  <a:gd name="connsiteX3535" fmla="*/ 1465375 w 1505553"/>
                  <a:gd name="connsiteY3535" fmla="*/ 727924 h 2768858"/>
                  <a:gd name="connsiteX3536" fmla="*/ 1466104 w 1505553"/>
                  <a:gd name="connsiteY3536" fmla="*/ 724338 h 2768858"/>
                  <a:gd name="connsiteX3537" fmla="*/ 1463918 w 1505553"/>
                  <a:gd name="connsiteY3537" fmla="*/ 723610 h 2768858"/>
                  <a:gd name="connsiteX3538" fmla="*/ 1462517 w 1505553"/>
                  <a:gd name="connsiteY3538" fmla="*/ 722881 h 2768858"/>
                  <a:gd name="connsiteX3539" fmla="*/ 1462517 w 1505553"/>
                  <a:gd name="connsiteY3539" fmla="*/ 722209 h 2768858"/>
                  <a:gd name="connsiteX3540" fmla="*/ 1463246 w 1505553"/>
                  <a:gd name="connsiteY3540" fmla="*/ 721480 h 2768858"/>
                  <a:gd name="connsiteX3541" fmla="*/ 1463246 w 1505553"/>
                  <a:gd name="connsiteY3541" fmla="*/ 720752 h 2768858"/>
                  <a:gd name="connsiteX3542" fmla="*/ 1464647 w 1505553"/>
                  <a:gd name="connsiteY3542" fmla="*/ 721480 h 2768858"/>
                  <a:gd name="connsiteX3543" fmla="*/ 1468233 w 1505553"/>
                  <a:gd name="connsiteY3543" fmla="*/ 721480 h 2768858"/>
                  <a:gd name="connsiteX3544" fmla="*/ 1471091 w 1505553"/>
                  <a:gd name="connsiteY3544" fmla="*/ 720752 h 2768858"/>
                  <a:gd name="connsiteX3545" fmla="*/ 1472548 w 1505553"/>
                  <a:gd name="connsiteY3545" fmla="*/ 715708 h 2768858"/>
                  <a:gd name="connsiteX3546" fmla="*/ 1474005 w 1505553"/>
                  <a:gd name="connsiteY3546" fmla="*/ 714980 h 2768858"/>
                  <a:gd name="connsiteX3547" fmla="*/ 1475406 w 1505553"/>
                  <a:gd name="connsiteY3547" fmla="*/ 714307 h 2768858"/>
                  <a:gd name="connsiteX3548" fmla="*/ 1477591 w 1505553"/>
                  <a:gd name="connsiteY3548" fmla="*/ 712850 h 2768858"/>
                  <a:gd name="connsiteX3549" fmla="*/ 1474733 w 1505553"/>
                  <a:gd name="connsiteY3549" fmla="*/ 711393 h 2768858"/>
                  <a:gd name="connsiteX3550" fmla="*/ 1472548 w 1505553"/>
                  <a:gd name="connsiteY3550" fmla="*/ 709264 h 2768858"/>
                  <a:gd name="connsiteX3551" fmla="*/ 1470419 w 1505553"/>
                  <a:gd name="connsiteY3551" fmla="*/ 707807 h 2768858"/>
                  <a:gd name="connsiteX3552" fmla="*/ 1468962 w 1505553"/>
                  <a:gd name="connsiteY3552" fmla="*/ 706406 h 2768858"/>
                  <a:gd name="connsiteX3553" fmla="*/ 1466832 w 1505553"/>
                  <a:gd name="connsiteY3553" fmla="*/ 706406 h 2768858"/>
                  <a:gd name="connsiteX3554" fmla="*/ 1464647 w 1505553"/>
                  <a:gd name="connsiteY3554" fmla="*/ 706406 h 2768858"/>
                  <a:gd name="connsiteX3555" fmla="*/ 1463246 w 1505553"/>
                  <a:gd name="connsiteY3555" fmla="*/ 706406 h 2768858"/>
                  <a:gd name="connsiteX3556" fmla="*/ 1463246 w 1505553"/>
                  <a:gd name="connsiteY3556" fmla="*/ 705678 h 2768858"/>
                  <a:gd name="connsiteX3557" fmla="*/ 1463246 w 1505553"/>
                  <a:gd name="connsiteY3557" fmla="*/ 704949 h 2768858"/>
                  <a:gd name="connsiteX3558" fmla="*/ 1465375 w 1505553"/>
                  <a:gd name="connsiteY3558" fmla="*/ 703492 h 2768858"/>
                  <a:gd name="connsiteX3559" fmla="*/ 1466104 w 1505553"/>
                  <a:gd name="connsiteY3559" fmla="*/ 702820 h 2768858"/>
                  <a:gd name="connsiteX3560" fmla="*/ 1465375 w 1505553"/>
                  <a:gd name="connsiteY3560" fmla="*/ 702091 h 2768858"/>
                  <a:gd name="connsiteX3561" fmla="*/ 1461060 w 1505553"/>
                  <a:gd name="connsiteY3561" fmla="*/ 702820 h 2768858"/>
                  <a:gd name="connsiteX3562" fmla="*/ 1461060 w 1505553"/>
                  <a:gd name="connsiteY3562" fmla="*/ 701363 h 2768858"/>
                  <a:gd name="connsiteX3563" fmla="*/ 1462517 w 1505553"/>
                  <a:gd name="connsiteY3563" fmla="*/ 700634 h 2768858"/>
                  <a:gd name="connsiteX3564" fmla="*/ 1463918 w 1505553"/>
                  <a:gd name="connsiteY3564" fmla="*/ 699233 h 2768858"/>
                  <a:gd name="connsiteX3565" fmla="*/ 1470419 w 1505553"/>
                  <a:gd name="connsiteY3565" fmla="*/ 694918 h 2768858"/>
                  <a:gd name="connsiteX3566" fmla="*/ 1472548 w 1505553"/>
                  <a:gd name="connsiteY3566" fmla="*/ 693461 h 2768858"/>
                  <a:gd name="connsiteX3567" fmla="*/ 1474733 w 1505553"/>
                  <a:gd name="connsiteY3567" fmla="*/ 692733 h 2768858"/>
                  <a:gd name="connsiteX3568" fmla="*/ 1477591 w 1505553"/>
                  <a:gd name="connsiteY3568" fmla="*/ 691332 h 2768858"/>
                  <a:gd name="connsiteX3569" fmla="*/ 1476134 w 1505553"/>
                  <a:gd name="connsiteY3569" fmla="*/ 690604 h 2768858"/>
                  <a:gd name="connsiteX3570" fmla="*/ 1474005 w 1505553"/>
                  <a:gd name="connsiteY3570" fmla="*/ 689875 h 2768858"/>
                  <a:gd name="connsiteX3571" fmla="*/ 1470419 w 1505553"/>
                  <a:gd name="connsiteY3571" fmla="*/ 688418 h 2768858"/>
                  <a:gd name="connsiteX3572" fmla="*/ 1468962 w 1505553"/>
                  <a:gd name="connsiteY3572" fmla="*/ 688418 h 2768858"/>
                  <a:gd name="connsiteX3573" fmla="*/ 1465375 w 1505553"/>
                  <a:gd name="connsiteY3573" fmla="*/ 689147 h 2768858"/>
                  <a:gd name="connsiteX3574" fmla="*/ 1461789 w 1505553"/>
                  <a:gd name="connsiteY3574" fmla="*/ 689147 h 2768858"/>
                  <a:gd name="connsiteX3575" fmla="*/ 1458931 w 1505553"/>
                  <a:gd name="connsiteY3575" fmla="*/ 688418 h 2768858"/>
                  <a:gd name="connsiteX3576" fmla="*/ 1456017 w 1505553"/>
                  <a:gd name="connsiteY3576" fmla="*/ 689147 h 2768858"/>
                  <a:gd name="connsiteX3577" fmla="*/ 1453888 w 1505553"/>
                  <a:gd name="connsiteY3577" fmla="*/ 688418 h 2768858"/>
                  <a:gd name="connsiteX3578" fmla="*/ 1451758 w 1505553"/>
                  <a:gd name="connsiteY3578" fmla="*/ 686289 h 2768858"/>
                  <a:gd name="connsiteX3579" fmla="*/ 1450301 w 1505553"/>
                  <a:gd name="connsiteY3579" fmla="*/ 682702 h 2768858"/>
                  <a:gd name="connsiteX3580" fmla="*/ 1448844 w 1505553"/>
                  <a:gd name="connsiteY3580" fmla="*/ 681974 h 2768858"/>
                  <a:gd name="connsiteX3581" fmla="*/ 1446715 w 1505553"/>
                  <a:gd name="connsiteY3581" fmla="*/ 682702 h 2768858"/>
                  <a:gd name="connsiteX3582" fmla="*/ 1446715 w 1505553"/>
                  <a:gd name="connsiteY3582" fmla="*/ 684159 h 2768858"/>
                  <a:gd name="connsiteX3583" fmla="*/ 1445986 w 1505553"/>
                  <a:gd name="connsiteY3583" fmla="*/ 686289 h 2768858"/>
                  <a:gd name="connsiteX3584" fmla="*/ 1445258 w 1505553"/>
                  <a:gd name="connsiteY3584" fmla="*/ 684832 h 2768858"/>
                  <a:gd name="connsiteX3585" fmla="*/ 1444529 w 1505553"/>
                  <a:gd name="connsiteY3585" fmla="*/ 686289 h 2768858"/>
                  <a:gd name="connsiteX3586" fmla="*/ 1443857 w 1505553"/>
                  <a:gd name="connsiteY3586" fmla="*/ 685560 h 2768858"/>
                  <a:gd name="connsiteX3587" fmla="*/ 1443128 w 1505553"/>
                  <a:gd name="connsiteY3587" fmla="*/ 684159 h 2768858"/>
                  <a:gd name="connsiteX3588" fmla="*/ 1440271 w 1505553"/>
                  <a:gd name="connsiteY3588" fmla="*/ 683431 h 2768858"/>
                  <a:gd name="connsiteX3589" fmla="*/ 1437357 w 1505553"/>
                  <a:gd name="connsiteY3589" fmla="*/ 682702 h 2768858"/>
                  <a:gd name="connsiteX3590" fmla="*/ 1435227 w 1505553"/>
                  <a:gd name="connsiteY3590" fmla="*/ 683431 h 2768858"/>
                  <a:gd name="connsiteX3591" fmla="*/ 1433042 w 1505553"/>
                  <a:gd name="connsiteY3591" fmla="*/ 684832 h 2768858"/>
                  <a:gd name="connsiteX3592" fmla="*/ 1431641 w 1505553"/>
                  <a:gd name="connsiteY3592" fmla="*/ 683431 h 2768858"/>
                  <a:gd name="connsiteX3593" fmla="*/ 1428054 w 1505553"/>
                  <a:gd name="connsiteY3593" fmla="*/ 684159 h 2768858"/>
                  <a:gd name="connsiteX3594" fmla="*/ 1425869 w 1505553"/>
                  <a:gd name="connsiteY3594" fmla="*/ 682702 h 2768858"/>
                  <a:gd name="connsiteX3595" fmla="*/ 1423011 w 1505553"/>
                  <a:gd name="connsiteY3595" fmla="*/ 680517 h 2768858"/>
                  <a:gd name="connsiteX3596" fmla="*/ 1420882 w 1505553"/>
                  <a:gd name="connsiteY3596" fmla="*/ 679844 h 2768858"/>
                  <a:gd name="connsiteX3597" fmla="*/ 1418696 w 1505553"/>
                  <a:gd name="connsiteY3597" fmla="*/ 678387 h 2768858"/>
                  <a:gd name="connsiteX3598" fmla="*/ 1418696 w 1505553"/>
                  <a:gd name="connsiteY3598" fmla="*/ 677659 h 2768858"/>
                  <a:gd name="connsiteX3599" fmla="*/ 1418696 w 1505553"/>
                  <a:gd name="connsiteY3599" fmla="*/ 674073 h 2768858"/>
                  <a:gd name="connsiteX3600" fmla="*/ 1417968 w 1505553"/>
                  <a:gd name="connsiteY3600" fmla="*/ 671943 h 2768858"/>
                  <a:gd name="connsiteX3601" fmla="*/ 1415838 w 1505553"/>
                  <a:gd name="connsiteY3601" fmla="*/ 669085 h 2768858"/>
                  <a:gd name="connsiteX3602" fmla="*/ 1415110 w 1505553"/>
                  <a:gd name="connsiteY3602" fmla="*/ 667628 h 2768858"/>
                  <a:gd name="connsiteX3603" fmla="*/ 1416567 w 1505553"/>
                  <a:gd name="connsiteY3603" fmla="*/ 665499 h 2768858"/>
                  <a:gd name="connsiteX3604" fmla="*/ 1417295 w 1505553"/>
                  <a:gd name="connsiteY3604" fmla="*/ 663313 h 2768858"/>
                  <a:gd name="connsiteX3605" fmla="*/ 1420153 w 1505553"/>
                  <a:gd name="connsiteY3605" fmla="*/ 663313 h 2768858"/>
                  <a:gd name="connsiteX3606" fmla="*/ 1424468 w 1505553"/>
                  <a:gd name="connsiteY3606" fmla="*/ 663313 h 2768858"/>
                  <a:gd name="connsiteX3607" fmla="*/ 1425869 w 1505553"/>
                  <a:gd name="connsiteY3607" fmla="*/ 664042 h 2768858"/>
                  <a:gd name="connsiteX3608" fmla="*/ 1428783 w 1505553"/>
                  <a:gd name="connsiteY3608" fmla="*/ 666900 h 2768858"/>
                  <a:gd name="connsiteX3609" fmla="*/ 1430912 w 1505553"/>
                  <a:gd name="connsiteY3609" fmla="*/ 665499 h 2768858"/>
                  <a:gd name="connsiteX3610" fmla="*/ 1432369 w 1505553"/>
                  <a:gd name="connsiteY3610" fmla="*/ 664042 h 2768858"/>
                  <a:gd name="connsiteX3611" fmla="*/ 1432369 w 1505553"/>
                  <a:gd name="connsiteY3611" fmla="*/ 662585 h 2768858"/>
                  <a:gd name="connsiteX3612" fmla="*/ 1430912 w 1505553"/>
                  <a:gd name="connsiteY3612" fmla="*/ 661856 h 2768858"/>
                  <a:gd name="connsiteX3613" fmla="*/ 1430184 w 1505553"/>
                  <a:gd name="connsiteY3613" fmla="*/ 659727 h 2768858"/>
                  <a:gd name="connsiteX3614" fmla="*/ 1430184 w 1505553"/>
                  <a:gd name="connsiteY3614" fmla="*/ 658999 h 2768858"/>
                  <a:gd name="connsiteX3615" fmla="*/ 1430184 w 1505553"/>
                  <a:gd name="connsiteY3615" fmla="*/ 658270 h 2768858"/>
                  <a:gd name="connsiteX3616" fmla="*/ 1429455 w 1505553"/>
                  <a:gd name="connsiteY3616" fmla="*/ 658270 h 2768858"/>
                  <a:gd name="connsiteX3617" fmla="*/ 1429455 w 1505553"/>
                  <a:gd name="connsiteY3617" fmla="*/ 656869 h 2768858"/>
                  <a:gd name="connsiteX3618" fmla="*/ 1430184 w 1505553"/>
                  <a:gd name="connsiteY3618" fmla="*/ 656141 h 2768858"/>
                  <a:gd name="connsiteX3619" fmla="*/ 1430912 w 1505553"/>
                  <a:gd name="connsiteY3619" fmla="*/ 655412 h 2768858"/>
                  <a:gd name="connsiteX3620" fmla="*/ 1431641 w 1505553"/>
                  <a:gd name="connsiteY3620" fmla="*/ 656141 h 2768858"/>
                  <a:gd name="connsiteX3621" fmla="*/ 1433042 w 1505553"/>
                  <a:gd name="connsiteY3621" fmla="*/ 657598 h 2768858"/>
                  <a:gd name="connsiteX3622" fmla="*/ 1433770 w 1505553"/>
                  <a:gd name="connsiteY3622" fmla="*/ 657598 h 2768858"/>
                  <a:gd name="connsiteX3623" fmla="*/ 1435227 w 1505553"/>
                  <a:gd name="connsiteY3623" fmla="*/ 654684 h 2768858"/>
                  <a:gd name="connsiteX3624" fmla="*/ 1435956 w 1505553"/>
                  <a:gd name="connsiteY3624" fmla="*/ 653283 h 2768858"/>
                  <a:gd name="connsiteX3625" fmla="*/ 1436684 w 1505553"/>
                  <a:gd name="connsiteY3625" fmla="*/ 651826 h 2768858"/>
                  <a:gd name="connsiteX3626" fmla="*/ 1438814 w 1505553"/>
                  <a:gd name="connsiteY3626" fmla="*/ 648239 h 2768858"/>
                  <a:gd name="connsiteX3627" fmla="*/ 1440943 w 1505553"/>
                  <a:gd name="connsiteY3627" fmla="*/ 647511 h 2768858"/>
                  <a:gd name="connsiteX3628" fmla="*/ 1443857 w 1505553"/>
                  <a:gd name="connsiteY3628" fmla="*/ 644653 h 2768858"/>
                  <a:gd name="connsiteX3629" fmla="*/ 1445986 w 1505553"/>
                  <a:gd name="connsiteY3629" fmla="*/ 644653 h 2768858"/>
                  <a:gd name="connsiteX3630" fmla="*/ 1448844 w 1505553"/>
                  <a:gd name="connsiteY3630" fmla="*/ 643924 h 2768858"/>
                  <a:gd name="connsiteX3631" fmla="*/ 1449573 w 1505553"/>
                  <a:gd name="connsiteY3631" fmla="*/ 642524 h 2768858"/>
                  <a:gd name="connsiteX3632" fmla="*/ 1449573 w 1505553"/>
                  <a:gd name="connsiteY3632" fmla="*/ 640338 h 2768858"/>
                  <a:gd name="connsiteX3633" fmla="*/ 1451030 w 1505553"/>
                  <a:gd name="connsiteY3633" fmla="*/ 638209 h 2768858"/>
                  <a:gd name="connsiteX3634" fmla="*/ 1468962 w 1505553"/>
                  <a:gd name="connsiteY3634" fmla="*/ 638881 h 2768858"/>
                  <a:gd name="connsiteX3635" fmla="*/ 1471819 w 1505553"/>
                  <a:gd name="connsiteY3635" fmla="*/ 637480 h 2768858"/>
                  <a:gd name="connsiteX3636" fmla="*/ 1474005 w 1505553"/>
                  <a:gd name="connsiteY3636" fmla="*/ 636752 h 2768858"/>
                  <a:gd name="connsiteX3637" fmla="*/ 1476134 w 1505553"/>
                  <a:gd name="connsiteY3637" fmla="*/ 635295 h 2768858"/>
                  <a:gd name="connsiteX3638" fmla="*/ 1477591 w 1505553"/>
                  <a:gd name="connsiteY3638" fmla="*/ 633894 h 2768858"/>
                  <a:gd name="connsiteX3639" fmla="*/ 1478320 w 1505553"/>
                  <a:gd name="connsiteY3639" fmla="*/ 632437 h 2768858"/>
                  <a:gd name="connsiteX3640" fmla="*/ 1479721 w 1505553"/>
                  <a:gd name="connsiteY3640" fmla="*/ 631708 h 2768858"/>
                  <a:gd name="connsiteX3641" fmla="*/ 1481178 w 1505553"/>
                  <a:gd name="connsiteY3641" fmla="*/ 630307 h 2768858"/>
                  <a:gd name="connsiteX3642" fmla="*/ 1483307 w 1505553"/>
                  <a:gd name="connsiteY3642" fmla="*/ 628850 h 2768858"/>
                  <a:gd name="connsiteX3643" fmla="*/ 1484764 w 1505553"/>
                  <a:gd name="connsiteY3643" fmla="*/ 627449 h 2768858"/>
                  <a:gd name="connsiteX3644" fmla="*/ 1488351 w 1505553"/>
                  <a:gd name="connsiteY3644" fmla="*/ 625993 h 2768858"/>
                  <a:gd name="connsiteX3645" fmla="*/ 1489808 w 1505553"/>
                  <a:gd name="connsiteY3645" fmla="*/ 624536 h 2768858"/>
                  <a:gd name="connsiteX3646" fmla="*/ 1491937 w 1505553"/>
                  <a:gd name="connsiteY3646" fmla="*/ 621678 h 2768858"/>
                  <a:gd name="connsiteX3647" fmla="*/ 1493394 w 1505553"/>
                  <a:gd name="connsiteY3647" fmla="*/ 621678 h 2768858"/>
                  <a:gd name="connsiteX3648" fmla="*/ 1494795 w 1505553"/>
                  <a:gd name="connsiteY3648" fmla="*/ 620949 h 2768858"/>
                  <a:gd name="connsiteX3649" fmla="*/ 1496980 w 1505553"/>
                  <a:gd name="connsiteY3649" fmla="*/ 619548 h 2768858"/>
                  <a:gd name="connsiteX3650" fmla="*/ 1498381 w 1505553"/>
                  <a:gd name="connsiteY3650" fmla="*/ 618091 h 2768858"/>
                  <a:gd name="connsiteX3651" fmla="*/ 1501295 w 1505553"/>
                  <a:gd name="connsiteY3651" fmla="*/ 617363 h 2768858"/>
                  <a:gd name="connsiteX3652" fmla="*/ 1504153 w 1505553"/>
                  <a:gd name="connsiteY3652" fmla="*/ 615962 h 2768858"/>
                  <a:gd name="connsiteX3653" fmla="*/ 1504882 w 1505553"/>
                  <a:gd name="connsiteY3653" fmla="*/ 615233 h 2768858"/>
                  <a:gd name="connsiteX3654" fmla="*/ 1505554 w 1505553"/>
                  <a:gd name="connsiteY3654" fmla="*/ 613776 h 2768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</a:cxnLst>
                <a:rect l="l" t="t" r="r" b="b"/>
                <a:pathLst>
                  <a:path w="1505553" h="2768858">
                    <a:moveTo>
                      <a:pt x="1504882" y="613048"/>
                    </a:moveTo>
                    <a:lnTo>
                      <a:pt x="1504153" y="610919"/>
                    </a:lnTo>
                    <a:lnTo>
                      <a:pt x="1504153" y="610190"/>
                    </a:lnTo>
                    <a:lnTo>
                      <a:pt x="1504153" y="608061"/>
                    </a:lnTo>
                    <a:lnTo>
                      <a:pt x="1504153" y="606604"/>
                    </a:lnTo>
                    <a:lnTo>
                      <a:pt x="1503425" y="605875"/>
                    </a:lnTo>
                    <a:lnTo>
                      <a:pt x="1501295" y="605147"/>
                    </a:lnTo>
                    <a:lnTo>
                      <a:pt x="1501295" y="601560"/>
                    </a:lnTo>
                    <a:lnTo>
                      <a:pt x="1500567" y="600888"/>
                    </a:lnTo>
                    <a:lnTo>
                      <a:pt x="1500567" y="599431"/>
                    </a:lnTo>
                    <a:lnTo>
                      <a:pt x="1500567" y="598702"/>
                    </a:lnTo>
                    <a:lnTo>
                      <a:pt x="1500567" y="597974"/>
                    </a:lnTo>
                    <a:lnTo>
                      <a:pt x="1501295" y="596573"/>
                    </a:lnTo>
                    <a:lnTo>
                      <a:pt x="1501968" y="595845"/>
                    </a:lnTo>
                    <a:lnTo>
                      <a:pt x="1499838" y="596573"/>
                    </a:lnTo>
                    <a:lnTo>
                      <a:pt x="1499110" y="595116"/>
                    </a:lnTo>
                    <a:lnTo>
                      <a:pt x="1496980" y="595845"/>
                    </a:lnTo>
                    <a:lnTo>
                      <a:pt x="1495523" y="596573"/>
                    </a:lnTo>
                    <a:lnTo>
                      <a:pt x="1493394" y="595116"/>
                    </a:lnTo>
                    <a:lnTo>
                      <a:pt x="1492665" y="592258"/>
                    </a:lnTo>
                    <a:lnTo>
                      <a:pt x="1490480" y="587215"/>
                    </a:lnTo>
                    <a:lnTo>
                      <a:pt x="1491208" y="586486"/>
                    </a:lnTo>
                    <a:lnTo>
                      <a:pt x="1484036" y="583628"/>
                    </a:lnTo>
                    <a:lnTo>
                      <a:pt x="1479721" y="583628"/>
                    </a:lnTo>
                    <a:lnTo>
                      <a:pt x="1478320" y="583628"/>
                    </a:lnTo>
                    <a:lnTo>
                      <a:pt x="1476863" y="582900"/>
                    </a:lnTo>
                    <a:lnTo>
                      <a:pt x="1474005" y="582171"/>
                    </a:lnTo>
                    <a:lnTo>
                      <a:pt x="1471819" y="582171"/>
                    </a:lnTo>
                    <a:lnTo>
                      <a:pt x="1469690" y="582171"/>
                    </a:lnTo>
                    <a:lnTo>
                      <a:pt x="1468233" y="582900"/>
                    </a:lnTo>
                    <a:lnTo>
                      <a:pt x="1466104" y="582900"/>
                    </a:lnTo>
                    <a:lnTo>
                      <a:pt x="1464647" y="581499"/>
                    </a:lnTo>
                    <a:lnTo>
                      <a:pt x="1463246" y="580771"/>
                    </a:lnTo>
                    <a:lnTo>
                      <a:pt x="1461060" y="582171"/>
                    </a:lnTo>
                    <a:lnTo>
                      <a:pt x="1456746" y="583628"/>
                    </a:lnTo>
                    <a:lnTo>
                      <a:pt x="1455345" y="584357"/>
                    </a:lnTo>
                    <a:lnTo>
                      <a:pt x="1453888" y="585085"/>
                    </a:lnTo>
                    <a:lnTo>
                      <a:pt x="1453159" y="585085"/>
                    </a:lnTo>
                    <a:lnTo>
                      <a:pt x="1450301" y="585085"/>
                    </a:lnTo>
                    <a:lnTo>
                      <a:pt x="1446715" y="585085"/>
                    </a:lnTo>
                    <a:lnTo>
                      <a:pt x="1445986" y="585085"/>
                    </a:lnTo>
                    <a:lnTo>
                      <a:pt x="1445258" y="584357"/>
                    </a:lnTo>
                    <a:lnTo>
                      <a:pt x="1444529" y="582171"/>
                    </a:lnTo>
                    <a:lnTo>
                      <a:pt x="1443857" y="581499"/>
                    </a:lnTo>
                    <a:lnTo>
                      <a:pt x="1443128" y="580771"/>
                    </a:lnTo>
                    <a:lnTo>
                      <a:pt x="1441672" y="579313"/>
                    </a:lnTo>
                    <a:lnTo>
                      <a:pt x="1440943" y="579313"/>
                    </a:lnTo>
                    <a:lnTo>
                      <a:pt x="1438814" y="578585"/>
                    </a:lnTo>
                    <a:lnTo>
                      <a:pt x="1437357" y="577184"/>
                    </a:lnTo>
                    <a:lnTo>
                      <a:pt x="1436684" y="575727"/>
                    </a:lnTo>
                    <a:lnTo>
                      <a:pt x="1434499" y="575727"/>
                    </a:lnTo>
                    <a:lnTo>
                      <a:pt x="1432369" y="575727"/>
                    </a:lnTo>
                    <a:lnTo>
                      <a:pt x="1429455" y="575727"/>
                    </a:lnTo>
                    <a:lnTo>
                      <a:pt x="1429455" y="574326"/>
                    </a:lnTo>
                    <a:lnTo>
                      <a:pt x="1429455" y="572869"/>
                    </a:lnTo>
                    <a:lnTo>
                      <a:pt x="1428783" y="571412"/>
                    </a:lnTo>
                    <a:lnTo>
                      <a:pt x="1428054" y="570011"/>
                    </a:lnTo>
                    <a:lnTo>
                      <a:pt x="1428054" y="567097"/>
                    </a:lnTo>
                    <a:lnTo>
                      <a:pt x="1428054" y="565696"/>
                    </a:lnTo>
                    <a:lnTo>
                      <a:pt x="1429455" y="564239"/>
                    </a:lnTo>
                    <a:lnTo>
                      <a:pt x="1430912" y="562839"/>
                    </a:lnTo>
                    <a:lnTo>
                      <a:pt x="1432369" y="561382"/>
                    </a:lnTo>
                    <a:lnTo>
                      <a:pt x="1433042" y="559925"/>
                    </a:lnTo>
                    <a:lnTo>
                      <a:pt x="1433770" y="558524"/>
                    </a:lnTo>
                    <a:lnTo>
                      <a:pt x="1435227" y="557067"/>
                    </a:lnTo>
                    <a:lnTo>
                      <a:pt x="1437357" y="554937"/>
                    </a:lnTo>
                    <a:lnTo>
                      <a:pt x="1438085" y="553480"/>
                    </a:lnTo>
                    <a:lnTo>
                      <a:pt x="1438814" y="552023"/>
                    </a:lnTo>
                    <a:lnTo>
                      <a:pt x="1438085" y="550622"/>
                    </a:lnTo>
                    <a:lnTo>
                      <a:pt x="1437357" y="549165"/>
                    </a:lnTo>
                    <a:lnTo>
                      <a:pt x="1436684" y="548437"/>
                    </a:lnTo>
                    <a:lnTo>
                      <a:pt x="1436684" y="547036"/>
                    </a:lnTo>
                    <a:lnTo>
                      <a:pt x="1436684" y="546308"/>
                    </a:lnTo>
                    <a:lnTo>
                      <a:pt x="1436684" y="545579"/>
                    </a:lnTo>
                    <a:lnTo>
                      <a:pt x="1437357" y="544122"/>
                    </a:lnTo>
                    <a:lnTo>
                      <a:pt x="1438085" y="544122"/>
                    </a:lnTo>
                    <a:lnTo>
                      <a:pt x="1440271" y="544122"/>
                    </a:lnTo>
                    <a:lnTo>
                      <a:pt x="1440943" y="543450"/>
                    </a:lnTo>
                    <a:lnTo>
                      <a:pt x="1441672" y="542721"/>
                    </a:lnTo>
                    <a:lnTo>
                      <a:pt x="1444529" y="540536"/>
                    </a:lnTo>
                    <a:lnTo>
                      <a:pt x="1444529" y="539863"/>
                    </a:lnTo>
                    <a:lnTo>
                      <a:pt x="1446715" y="538406"/>
                    </a:lnTo>
                    <a:lnTo>
                      <a:pt x="1447443" y="537678"/>
                    </a:lnTo>
                    <a:lnTo>
                      <a:pt x="1448844" y="537678"/>
                    </a:lnTo>
                    <a:lnTo>
                      <a:pt x="1451030" y="536949"/>
                    </a:lnTo>
                    <a:lnTo>
                      <a:pt x="1452431" y="536949"/>
                    </a:lnTo>
                    <a:lnTo>
                      <a:pt x="1456017" y="536277"/>
                    </a:lnTo>
                    <a:lnTo>
                      <a:pt x="1456746" y="535548"/>
                    </a:lnTo>
                    <a:lnTo>
                      <a:pt x="1457474" y="535548"/>
                    </a:lnTo>
                    <a:lnTo>
                      <a:pt x="1457474" y="533363"/>
                    </a:lnTo>
                    <a:lnTo>
                      <a:pt x="1458202" y="532634"/>
                    </a:lnTo>
                    <a:lnTo>
                      <a:pt x="1459603" y="531962"/>
                    </a:lnTo>
                    <a:lnTo>
                      <a:pt x="1461789" y="531234"/>
                    </a:lnTo>
                    <a:lnTo>
                      <a:pt x="1462517" y="529777"/>
                    </a:lnTo>
                    <a:lnTo>
                      <a:pt x="1464647" y="529048"/>
                    </a:lnTo>
                    <a:lnTo>
                      <a:pt x="1465375" y="528376"/>
                    </a:lnTo>
                    <a:lnTo>
                      <a:pt x="1468962" y="527647"/>
                    </a:lnTo>
                    <a:lnTo>
                      <a:pt x="1470419" y="526919"/>
                    </a:lnTo>
                    <a:lnTo>
                      <a:pt x="1471091" y="525462"/>
                    </a:lnTo>
                    <a:lnTo>
                      <a:pt x="1470419" y="524061"/>
                    </a:lnTo>
                    <a:lnTo>
                      <a:pt x="1469690" y="522604"/>
                    </a:lnTo>
                    <a:lnTo>
                      <a:pt x="1466832" y="521203"/>
                    </a:lnTo>
                    <a:lnTo>
                      <a:pt x="1465375" y="519746"/>
                    </a:lnTo>
                    <a:lnTo>
                      <a:pt x="1465375" y="518289"/>
                    </a:lnTo>
                    <a:lnTo>
                      <a:pt x="1465375" y="516888"/>
                    </a:lnTo>
                    <a:lnTo>
                      <a:pt x="1466104" y="515431"/>
                    </a:lnTo>
                    <a:lnTo>
                      <a:pt x="1466832" y="513974"/>
                    </a:lnTo>
                    <a:lnTo>
                      <a:pt x="1466104" y="513302"/>
                    </a:lnTo>
                    <a:lnTo>
                      <a:pt x="1463918" y="512573"/>
                    </a:lnTo>
                    <a:lnTo>
                      <a:pt x="1461060" y="511116"/>
                    </a:lnTo>
                    <a:lnTo>
                      <a:pt x="1458931" y="508987"/>
                    </a:lnTo>
                    <a:lnTo>
                      <a:pt x="1458202" y="508258"/>
                    </a:lnTo>
                    <a:lnTo>
                      <a:pt x="1458202" y="506801"/>
                    </a:lnTo>
                    <a:lnTo>
                      <a:pt x="1458931" y="505400"/>
                    </a:lnTo>
                    <a:lnTo>
                      <a:pt x="1459603" y="503215"/>
                    </a:lnTo>
                    <a:lnTo>
                      <a:pt x="1459603" y="501814"/>
                    </a:lnTo>
                    <a:lnTo>
                      <a:pt x="1458202" y="497499"/>
                    </a:lnTo>
                    <a:lnTo>
                      <a:pt x="1458931" y="496042"/>
                    </a:lnTo>
                    <a:lnTo>
                      <a:pt x="1462517" y="494641"/>
                    </a:lnTo>
                    <a:lnTo>
                      <a:pt x="1461789" y="490999"/>
                    </a:lnTo>
                    <a:lnTo>
                      <a:pt x="1461789" y="488141"/>
                    </a:lnTo>
                    <a:lnTo>
                      <a:pt x="1459603" y="484554"/>
                    </a:lnTo>
                    <a:lnTo>
                      <a:pt x="1456017" y="483826"/>
                    </a:lnTo>
                    <a:lnTo>
                      <a:pt x="1455345" y="483153"/>
                    </a:lnTo>
                    <a:lnTo>
                      <a:pt x="1456017" y="482425"/>
                    </a:lnTo>
                    <a:lnTo>
                      <a:pt x="1456017" y="481697"/>
                    </a:lnTo>
                    <a:lnTo>
                      <a:pt x="1458931" y="480968"/>
                    </a:lnTo>
                    <a:lnTo>
                      <a:pt x="1460332" y="480240"/>
                    </a:lnTo>
                    <a:lnTo>
                      <a:pt x="1458202" y="477382"/>
                    </a:lnTo>
                    <a:lnTo>
                      <a:pt x="1456017" y="476653"/>
                    </a:lnTo>
                    <a:lnTo>
                      <a:pt x="1452431" y="475925"/>
                    </a:lnTo>
                    <a:lnTo>
                      <a:pt x="1451758" y="474524"/>
                    </a:lnTo>
                    <a:lnTo>
                      <a:pt x="1451758" y="473067"/>
                    </a:lnTo>
                    <a:lnTo>
                      <a:pt x="1452431" y="470937"/>
                    </a:lnTo>
                    <a:lnTo>
                      <a:pt x="1453159" y="470209"/>
                    </a:lnTo>
                    <a:lnTo>
                      <a:pt x="1453888" y="468752"/>
                    </a:lnTo>
                    <a:lnTo>
                      <a:pt x="1453888" y="468079"/>
                    </a:lnTo>
                    <a:lnTo>
                      <a:pt x="1451030" y="465894"/>
                    </a:lnTo>
                    <a:lnTo>
                      <a:pt x="1449573" y="463765"/>
                    </a:lnTo>
                    <a:lnTo>
                      <a:pt x="1446715" y="461579"/>
                    </a:lnTo>
                    <a:lnTo>
                      <a:pt x="1445986" y="459450"/>
                    </a:lnTo>
                    <a:lnTo>
                      <a:pt x="1446715" y="457993"/>
                    </a:lnTo>
                    <a:lnTo>
                      <a:pt x="1445258" y="456592"/>
                    </a:lnTo>
                    <a:lnTo>
                      <a:pt x="1441672" y="454406"/>
                    </a:lnTo>
                    <a:lnTo>
                      <a:pt x="1440271" y="453005"/>
                    </a:lnTo>
                    <a:lnTo>
                      <a:pt x="1439542" y="451549"/>
                    </a:lnTo>
                    <a:lnTo>
                      <a:pt x="1440271" y="448691"/>
                    </a:lnTo>
                    <a:lnTo>
                      <a:pt x="1439542" y="447962"/>
                    </a:lnTo>
                    <a:lnTo>
                      <a:pt x="1438085" y="447234"/>
                    </a:lnTo>
                    <a:lnTo>
                      <a:pt x="1438085" y="445777"/>
                    </a:lnTo>
                    <a:lnTo>
                      <a:pt x="1438814" y="445777"/>
                    </a:lnTo>
                    <a:lnTo>
                      <a:pt x="1440271" y="445777"/>
                    </a:lnTo>
                    <a:lnTo>
                      <a:pt x="1442400" y="445104"/>
                    </a:lnTo>
                    <a:lnTo>
                      <a:pt x="1443857" y="444376"/>
                    </a:lnTo>
                    <a:lnTo>
                      <a:pt x="1445258" y="444376"/>
                    </a:lnTo>
                    <a:lnTo>
                      <a:pt x="1446715" y="444376"/>
                    </a:lnTo>
                    <a:lnTo>
                      <a:pt x="1451030" y="446505"/>
                    </a:lnTo>
                    <a:lnTo>
                      <a:pt x="1452431" y="447234"/>
                    </a:lnTo>
                    <a:lnTo>
                      <a:pt x="1454616" y="447962"/>
                    </a:lnTo>
                    <a:lnTo>
                      <a:pt x="1458202" y="445777"/>
                    </a:lnTo>
                    <a:lnTo>
                      <a:pt x="1459603" y="444376"/>
                    </a:lnTo>
                    <a:lnTo>
                      <a:pt x="1460332" y="443647"/>
                    </a:lnTo>
                    <a:lnTo>
                      <a:pt x="1463918" y="441518"/>
                    </a:lnTo>
                    <a:lnTo>
                      <a:pt x="1464647" y="440061"/>
                    </a:lnTo>
                    <a:lnTo>
                      <a:pt x="1464647" y="437203"/>
                    </a:lnTo>
                    <a:lnTo>
                      <a:pt x="1464647" y="435017"/>
                    </a:lnTo>
                    <a:lnTo>
                      <a:pt x="1465375" y="432888"/>
                    </a:lnTo>
                    <a:lnTo>
                      <a:pt x="1466104" y="432159"/>
                    </a:lnTo>
                    <a:lnTo>
                      <a:pt x="1466104" y="431431"/>
                    </a:lnTo>
                    <a:lnTo>
                      <a:pt x="1466104" y="430703"/>
                    </a:lnTo>
                    <a:lnTo>
                      <a:pt x="1466832" y="429302"/>
                    </a:lnTo>
                    <a:lnTo>
                      <a:pt x="1467505" y="429302"/>
                    </a:lnTo>
                    <a:lnTo>
                      <a:pt x="1469690" y="430030"/>
                    </a:lnTo>
                    <a:lnTo>
                      <a:pt x="1471091" y="430703"/>
                    </a:lnTo>
                    <a:lnTo>
                      <a:pt x="1472548" y="430703"/>
                    </a:lnTo>
                    <a:lnTo>
                      <a:pt x="1474733" y="430030"/>
                    </a:lnTo>
                    <a:lnTo>
                      <a:pt x="1475406" y="428573"/>
                    </a:lnTo>
                    <a:lnTo>
                      <a:pt x="1476863" y="428573"/>
                    </a:lnTo>
                    <a:lnTo>
                      <a:pt x="1478320" y="428573"/>
                    </a:lnTo>
                    <a:lnTo>
                      <a:pt x="1479721" y="429302"/>
                    </a:lnTo>
                    <a:lnTo>
                      <a:pt x="1480449" y="427845"/>
                    </a:lnTo>
                    <a:lnTo>
                      <a:pt x="1481906" y="426444"/>
                    </a:lnTo>
                    <a:lnTo>
                      <a:pt x="1481906" y="424987"/>
                    </a:lnTo>
                    <a:lnTo>
                      <a:pt x="1480449" y="420672"/>
                    </a:lnTo>
                    <a:lnTo>
                      <a:pt x="1481178" y="417086"/>
                    </a:lnTo>
                    <a:lnTo>
                      <a:pt x="1481906" y="415629"/>
                    </a:lnTo>
                    <a:lnTo>
                      <a:pt x="1481906" y="413499"/>
                    </a:lnTo>
                    <a:lnTo>
                      <a:pt x="1481178" y="412042"/>
                    </a:lnTo>
                    <a:lnTo>
                      <a:pt x="1478992" y="409184"/>
                    </a:lnTo>
                    <a:lnTo>
                      <a:pt x="1477591" y="405598"/>
                    </a:lnTo>
                    <a:lnTo>
                      <a:pt x="1476863" y="404869"/>
                    </a:lnTo>
                    <a:lnTo>
                      <a:pt x="1476863" y="403468"/>
                    </a:lnTo>
                    <a:lnTo>
                      <a:pt x="1477591" y="402740"/>
                    </a:lnTo>
                    <a:lnTo>
                      <a:pt x="1478320" y="402740"/>
                    </a:lnTo>
                    <a:lnTo>
                      <a:pt x="1479721" y="402740"/>
                    </a:lnTo>
                    <a:lnTo>
                      <a:pt x="1480449" y="402012"/>
                    </a:lnTo>
                    <a:lnTo>
                      <a:pt x="1480449" y="399882"/>
                    </a:lnTo>
                    <a:lnTo>
                      <a:pt x="1481178" y="398425"/>
                    </a:lnTo>
                    <a:lnTo>
                      <a:pt x="1481178" y="396968"/>
                    </a:lnTo>
                    <a:lnTo>
                      <a:pt x="1480449" y="396240"/>
                    </a:lnTo>
                    <a:lnTo>
                      <a:pt x="1476863" y="394839"/>
                    </a:lnTo>
                    <a:lnTo>
                      <a:pt x="1474005" y="394839"/>
                    </a:lnTo>
                    <a:lnTo>
                      <a:pt x="1470419" y="394110"/>
                    </a:lnTo>
                    <a:lnTo>
                      <a:pt x="1467505" y="394110"/>
                    </a:lnTo>
                    <a:lnTo>
                      <a:pt x="1466104" y="393382"/>
                    </a:lnTo>
                    <a:lnTo>
                      <a:pt x="1464647" y="390524"/>
                    </a:lnTo>
                    <a:lnTo>
                      <a:pt x="1463918" y="389067"/>
                    </a:lnTo>
                    <a:lnTo>
                      <a:pt x="1462517" y="387666"/>
                    </a:lnTo>
                    <a:lnTo>
                      <a:pt x="1460332" y="386209"/>
                    </a:lnTo>
                    <a:lnTo>
                      <a:pt x="1458931" y="384080"/>
                    </a:lnTo>
                    <a:lnTo>
                      <a:pt x="1457474" y="381894"/>
                    </a:lnTo>
                    <a:lnTo>
                      <a:pt x="1459603" y="378308"/>
                    </a:lnTo>
                    <a:lnTo>
                      <a:pt x="1459603" y="376907"/>
                    </a:lnTo>
                    <a:lnTo>
                      <a:pt x="1458202" y="373320"/>
                    </a:lnTo>
                    <a:lnTo>
                      <a:pt x="1458202" y="371135"/>
                    </a:lnTo>
                    <a:lnTo>
                      <a:pt x="1458931" y="370406"/>
                    </a:lnTo>
                    <a:lnTo>
                      <a:pt x="1458931" y="367548"/>
                    </a:lnTo>
                    <a:lnTo>
                      <a:pt x="1459603" y="367548"/>
                    </a:lnTo>
                    <a:lnTo>
                      <a:pt x="1461060" y="367548"/>
                    </a:lnTo>
                    <a:lnTo>
                      <a:pt x="1463246" y="369006"/>
                    </a:lnTo>
                    <a:lnTo>
                      <a:pt x="1464647" y="369678"/>
                    </a:lnTo>
                    <a:lnTo>
                      <a:pt x="1466832" y="368277"/>
                    </a:lnTo>
                    <a:lnTo>
                      <a:pt x="1465375" y="363962"/>
                    </a:lnTo>
                    <a:lnTo>
                      <a:pt x="1466104" y="359647"/>
                    </a:lnTo>
                    <a:lnTo>
                      <a:pt x="1465375" y="357518"/>
                    </a:lnTo>
                    <a:lnTo>
                      <a:pt x="1463918" y="356789"/>
                    </a:lnTo>
                    <a:lnTo>
                      <a:pt x="1461789" y="356789"/>
                    </a:lnTo>
                    <a:lnTo>
                      <a:pt x="1461060" y="357518"/>
                    </a:lnTo>
                    <a:lnTo>
                      <a:pt x="1459603" y="358246"/>
                    </a:lnTo>
                    <a:lnTo>
                      <a:pt x="1458931" y="357518"/>
                    </a:lnTo>
                    <a:lnTo>
                      <a:pt x="1458202" y="353203"/>
                    </a:lnTo>
                    <a:lnTo>
                      <a:pt x="1457474" y="352475"/>
                    </a:lnTo>
                    <a:lnTo>
                      <a:pt x="1455345" y="350345"/>
                    </a:lnTo>
                    <a:lnTo>
                      <a:pt x="1454616" y="348888"/>
                    </a:lnTo>
                    <a:lnTo>
                      <a:pt x="1453888" y="348160"/>
                    </a:lnTo>
                    <a:lnTo>
                      <a:pt x="1453888" y="346759"/>
                    </a:lnTo>
                    <a:lnTo>
                      <a:pt x="1453159" y="346030"/>
                    </a:lnTo>
                    <a:lnTo>
                      <a:pt x="1453159" y="344573"/>
                    </a:lnTo>
                    <a:lnTo>
                      <a:pt x="1454616" y="342444"/>
                    </a:lnTo>
                    <a:lnTo>
                      <a:pt x="1458202" y="340258"/>
                    </a:lnTo>
                    <a:lnTo>
                      <a:pt x="1458931" y="338857"/>
                    </a:lnTo>
                    <a:lnTo>
                      <a:pt x="1458931" y="338129"/>
                    </a:lnTo>
                    <a:lnTo>
                      <a:pt x="1455345" y="337401"/>
                    </a:lnTo>
                    <a:lnTo>
                      <a:pt x="1453888" y="335271"/>
                    </a:lnTo>
                    <a:lnTo>
                      <a:pt x="1453888" y="333814"/>
                    </a:lnTo>
                    <a:lnTo>
                      <a:pt x="1457474" y="333086"/>
                    </a:lnTo>
                    <a:lnTo>
                      <a:pt x="1458931" y="331629"/>
                    </a:lnTo>
                    <a:lnTo>
                      <a:pt x="1459603" y="330228"/>
                    </a:lnTo>
                    <a:lnTo>
                      <a:pt x="1461060" y="328042"/>
                    </a:lnTo>
                    <a:lnTo>
                      <a:pt x="1461789" y="327370"/>
                    </a:lnTo>
                    <a:lnTo>
                      <a:pt x="1460332" y="325913"/>
                    </a:lnTo>
                    <a:lnTo>
                      <a:pt x="1458202" y="323783"/>
                    </a:lnTo>
                    <a:lnTo>
                      <a:pt x="1456017" y="322327"/>
                    </a:lnTo>
                    <a:lnTo>
                      <a:pt x="1454616" y="320870"/>
                    </a:lnTo>
                    <a:lnTo>
                      <a:pt x="1453888" y="318012"/>
                    </a:lnTo>
                    <a:lnTo>
                      <a:pt x="1452431" y="315882"/>
                    </a:lnTo>
                    <a:lnTo>
                      <a:pt x="1446715" y="312296"/>
                    </a:lnTo>
                    <a:lnTo>
                      <a:pt x="1445258" y="310839"/>
                    </a:lnTo>
                    <a:lnTo>
                      <a:pt x="1444529" y="309382"/>
                    </a:lnTo>
                    <a:lnTo>
                      <a:pt x="1442400" y="307252"/>
                    </a:lnTo>
                    <a:lnTo>
                      <a:pt x="1440943" y="306524"/>
                    </a:lnTo>
                    <a:lnTo>
                      <a:pt x="1435956" y="305123"/>
                    </a:lnTo>
                    <a:lnTo>
                      <a:pt x="1433770" y="303666"/>
                    </a:lnTo>
                    <a:lnTo>
                      <a:pt x="1428054" y="301481"/>
                    </a:lnTo>
                    <a:lnTo>
                      <a:pt x="1425869" y="300808"/>
                    </a:lnTo>
                    <a:lnTo>
                      <a:pt x="1423740" y="299351"/>
                    </a:lnTo>
                    <a:lnTo>
                      <a:pt x="1420882" y="297894"/>
                    </a:lnTo>
                    <a:lnTo>
                      <a:pt x="1420153" y="297222"/>
                    </a:lnTo>
                    <a:lnTo>
                      <a:pt x="1419425" y="295036"/>
                    </a:lnTo>
                    <a:lnTo>
                      <a:pt x="1417968" y="293635"/>
                    </a:lnTo>
                    <a:lnTo>
                      <a:pt x="1417295" y="291450"/>
                    </a:lnTo>
                    <a:lnTo>
                      <a:pt x="1416567" y="289320"/>
                    </a:lnTo>
                    <a:lnTo>
                      <a:pt x="1415838" y="287864"/>
                    </a:lnTo>
                    <a:lnTo>
                      <a:pt x="1415838" y="284277"/>
                    </a:lnTo>
                    <a:lnTo>
                      <a:pt x="1415838" y="282148"/>
                    </a:lnTo>
                    <a:lnTo>
                      <a:pt x="1415838" y="279962"/>
                    </a:lnTo>
                    <a:lnTo>
                      <a:pt x="1416567" y="277104"/>
                    </a:lnTo>
                    <a:lnTo>
                      <a:pt x="1417968" y="277104"/>
                    </a:lnTo>
                    <a:lnTo>
                      <a:pt x="1419425" y="277104"/>
                    </a:lnTo>
                    <a:lnTo>
                      <a:pt x="1420153" y="277104"/>
                    </a:lnTo>
                    <a:lnTo>
                      <a:pt x="1420882" y="277104"/>
                    </a:lnTo>
                    <a:lnTo>
                      <a:pt x="1420882" y="276376"/>
                    </a:lnTo>
                    <a:lnTo>
                      <a:pt x="1418696" y="273518"/>
                    </a:lnTo>
                    <a:lnTo>
                      <a:pt x="1416567" y="270660"/>
                    </a:lnTo>
                    <a:lnTo>
                      <a:pt x="1415110" y="267746"/>
                    </a:lnTo>
                    <a:lnTo>
                      <a:pt x="1413653" y="264888"/>
                    </a:lnTo>
                    <a:lnTo>
                      <a:pt x="1412980" y="264160"/>
                    </a:lnTo>
                    <a:lnTo>
                      <a:pt x="1412980" y="263431"/>
                    </a:lnTo>
                    <a:lnTo>
                      <a:pt x="1412252" y="261302"/>
                    </a:lnTo>
                    <a:lnTo>
                      <a:pt x="1411523" y="256987"/>
                    </a:lnTo>
                    <a:lnTo>
                      <a:pt x="1410066" y="253401"/>
                    </a:lnTo>
                    <a:lnTo>
                      <a:pt x="1409394" y="252672"/>
                    </a:lnTo>
                    <a:lnTo>
                      <a:pt x="1404351" y="250543"/>
                    </a:lnTo>
                    <a:lnTo>
                      <a:pt x="1403622" y="249814"/>
                    </a:lnTo>
                    <a:lnTo>
                      <a:pt x="1404351" y="247685"/>
                    </a:lnTo>
                    <a:lnTo>
                      <a:pt x="1406480" y="244098"/>
                    </a:lnTo>
                    <a:lnTo>
                      <a:pt x="1407937" y="242641"/>
                    </a:lnTo>
                    <a:lnTo>
                      <a:pt x="1409394" y="242641"/>
                    </a:lnTo>
                    <a:lnTo>
                      <a:pt x="1410795" y="241913"/>
                    </a:lnTo>
                    <a:lnTo>
                      <a:pt x="1411523" y="241184"/>
                    </a:lnTo>
                    <a:lnTo>
                      <a:pt x="1411523" y="240512"/>
                    </a:lnTo>
                    <a:lnTo>
                      <a:pt x="1412980" y="240512"/>
                    </a:lnTo>
                    <a:lnTo>
                      <a:pt x="1414381" y="239055"/>
                    </a:lnTo>
                    <a:lnTo>
                      <a:pt x="1415110" y="238327"/>
                    </a:lnTo>
                    <a:lnTo>
                      <a:pt x="1417295" y="237598"/>
                    </a:lnTo>
                    <a:lnTo>
                      <a:pt x="1417968" y="236926"/>
                    </a:lnTo>
                    <a:lnTo>
                      <a:pt x="1417968" y="236197"/>
                    </a:lnTo>
                    <a:lnTo>
                      <a:pt x="1417968" y="234012"/>
                    </a:lnTo>
                    <a:lnTo>
                      <a:pt x="1419425" y="231154"/>
                    </a:lnTo>
                    <a:lnTo>
                      <a:pt x="1420153" y="229024"/>
                    </a:lnTo>
                    <a:lnTo>
                      <a:pt x="1419425" y="229024"/>
                    </a:lnTo>
                    <a:lnTo>
                      <a:pt x="1415838" y="229697"/>
                    </a:lnTo>
                    <a:lnTo>
                      <a:pt x="1415110" y="230425"/>
                    </a:lnTo>
                    <a:lnTo>
                      <a:pt x="1412980" y="230425"/>
                    </a:lnTo>
                    <a:lnTo>
                      <a:pt x="1412252" y="229697"/>
                    </a:lnTo>
                    <a:lnTo>
                      <a:pt x="1410066" y="228296"/>
                    </a:lnTo>
                    <a:lnTo>
                      <a:pt x="1408665" y="228296"/>
                    </a:lnTo>
                    <a:lnTo>
                      <a:pt x="1407937" y="229024"/>
                    </a:lnTo>
                    <a:lnTo>
                      <a:pt x="1405808" y="228296"/>
                    </a:lnTo>
                    <a:lnTo>
                      <a:pt x="1405808" y="225438"/>
                    </a:lnTo>
                    <a:lnTo>
                      <a:pt x="1406480" y="224709"/>
                    </a:lnTo>
                    <a:lnTo>
                      <a:pt x="1406480" y="223253"/>
                    </a:lnTo>
                    <a:lnTo>
                      <a:pt x="1403622" y="220395"/>
                    </a:lnTo>
                    <a:lnTo>
                      <a:pt x="1400036" y="217537"/>
                    </a:lnTo>
                    <a:lnTo>
                      <a:pt x="1399307" y="216080"/>
                    </a:lnTo>
                    <a:lnTo>
                      <a:pt x="1399307" y="214623"/>
                    </a:lnTo>
                    <a:lnTo>
                      <a:pt x="1400036" y="213950"/>
                    </a:lnTo>
                    <a:lnTo>
                      <a:pt x="1400764" y="211765"/>
                    </a:lnTo>
                    <a:lnTo>
                      <a:pt x="1397906" y="211036"/>
                    </a:lnTo>
                    <a:lnTo>
                      <a:pt x="1396449" y="210364"/>
                    </a:lnTo>
                    <a:lnTo>
                      <a:pt x="1395721" y="208179"/>
                    </a:lnTo>
                    <a:lnTo>
                      <a:pt x="1394320" y="205321"/>
                    </a:lnTo>
                    <a:lnTo>
                      <a:pt x="1392135" y="202463"/>
                    </a:lnTo>
                    <a:lnTo>
                      <a:pt x="1391406" y="200277"/>
                    </a:lnTo>
                    <a:lnTo>
                      <a:pt x="1390005" y="198148"/>
                    </a:lnTo>
                    <a:lnTo>
                      <a:pt x="1389277" y="196691"/>
                    </a:lnTo>
                    <a:lnTo>
                      <a:pt x="1389277" y="195962"/>
                    </a:lnTo>
                    <a:lnTo>
                      <a:pt x="1387820" y="195234"/>
                    </a:lnTo>
                    <a:lnTo>
                      <a:pt x="1386419" y="193104"/>
                    </a:lnTo>
                    <a:lnTo>
                      <a:pt x="1387091" y="191648"/>
                    </a:lnTo>
                    <a:lnTo>
                      <a:pt x="1387091" y="189518"/>
                    </a:lnTo>
                    <a:lnTo>
                      <a:pt x="1386419" y="187389"/>
                    </a:lnTo>
                    <a:lnTo>
                      <a:pt x="1387091" y="185932"/>
                    </a:lnTo>
                    <a:lnTo>
                      <a:pt x="1387820" y="183074"/>
                    </a:lnTo>
                    <a:lnTo>
                      <a:pt x="1386419" y="181617"/>
                    </a:lnTo>
                    <a:lnTo>
                      <a:pt x="1385690" y="181617"/>
                    </a:lnTo>
                    <a:lnTo>
                      <a:pt x="1383505" y="180160"/>
                    </a:lnTo>
                    <a:lnTo>
                      <a:pt x="1384233" y="178759"/>
                    </a:lnTo>
                    <a:lnTo>
                      <a:pt x="1385690" y="178030"/>
                    </a:lnTo>
                    <a:lnTo>
                      <a:pt x="1385690" y="176573"/>
                    </a:lnTo>
                    <a:lnTo>
                      <a:pt x="1384962" y="175173"/>
                    </a:lnTo>
                    <a:lnTo>
                      <a:pt x="1383505" y="174444"/>
                    </a:lnTo>
                    <a:lnTo>
                      <a:pt x="1381375" y="175173"/>
                    </a:lnTo>
                    <a:lnTo>
                      <a:pt x="1379190" y="175901"/>
                    </a:lnTo>
                    <a:lnTo>
                      <a:pt x="1377061" y="175901"/>
                    </a:lnTo>
                    <a:lnTo>
                      <a:pt x="1365573" y="172315"/>
                    </a:lnTo>
                    <a:lnTo>
                      <a:pt x="1362715" y="171586"/>
                    </a:lnTo>
                    <a:lnTo>
                      <a:pt x="1359857" y="170858"/>
                    </a:lnTo>
                    <a:lnTo>
                      <a:pt x="1356943" y="170858"/>
                    </a:lnTo>
                    <a:lnTo>
                      <a:pt x="1355542" y="171586"/>
                    </a:lnTo>
                    <a:lnTo>
                      <a:pt x="1354085" y="175173"/>
                    </a:lnTo>
                    <a:lnTo>
                      <a:pt x="1352628" y="176573"/>
                    </a:lnTo>
                    <a:lnTo>
                      <a:pt x="1351227" y="178030"/>
                    </a:lnTo>
                    <a:lnTo>
                      <a:pt x="1349042" y="177302"/>
                    </a:lnTo>
                    <a:lnTo>
                      <a:pt x="1346912" y="178030"/>
                    </a:lnTo>
                    <a:lnTo>
                      <a:pt x="1346912" y="180160"/>
                    </a:lnTo>
                    <a:lnTo>
                      <a:pt x="1345455" y="181617"/>
                    </a:lnTo>
                    <a:lnTo>
                      <a:pt x="1344054" y="182345"/>
                    </a:lnTo>
                    <a:lnTo>
                      <a:pt x="1342597" y="183746"/>
                    </a:lnTo>
                    <a:lnTo>
                      <a:pt x="1342597" y="185203"/>
                    </a:lnTo>
                    <a:lnTo>
                      <a:pt x="1343326" y="185932"/>
                    </a:lnTo>
                    <a:lnTo>
                      <a:pt x="1343326" y="187389"/>
                    </a:lnTo>
                    <a:lnTo>
                      <a:pt x="1343326" y="188790"/>
                    </a:lnTo>
                    <a:lnTo>
                      <a:pt x="1341869" y="189518"/>
                    </a:lnTo>
                    <a:lnTo>
                      <a:pt x="1340468" y="193104"/>
                    </a:lnTo>
                    <a:lnTo>
                      <a:pt x="1340468" y="193833"/>
                    </a:lnTo>
                    <a:lnTo>
                      <a:pt x="1339011" y="195234"/>
                    </a:lnTo>
                    <a:lnTo>
                      <a:pt x="1336882" y="196691"/>
                    </a:lnTo>
                    <a:lnTo>
                      <a:pt x="1335425" y="196691"/>
                    </a:lnTo>
                    <a:lnTo>
                      <a:pt x="1334696" y="196691"/>
                    </a:lnTo>
                    <a:lnTo>
                      <a:pt x="1331838" y="195962"/>
                    </a:lnTo>
                    <a:lnTo>
                      <a:pt x="1330381" y="195234"/>
                    </a:lnTo>
                    <a:lnTo>
                      <a:pt x="1329653" y="193833"/>
                    </a:lnTo>
                    <a:lnTo>
                      <a:pt x="1328252" y="193104"/>
                    </a:lnTo>
                    <a:lnTo>
                      <a:pt x="1326795" y="193833"/>
                    </a:lnTo>
                    <a:lnTo>
                      <a:pt x="1323937" y="195234"/>
                    </a:lnTo>
                    <a:lnTo>
                      <a:pt x="1322480" y="195234"/>
                    </a:lnTo>
                    <a:lnTo>
                      <a:pt x="1321808" y="194561"/>
                    </a:lnTo>
                    <a:lnTo>
                      <a:pt x="1318165" y="193104"/>
                    </a:lnTo>
                    <a:lnTo>
                      <a:pt x="1316764" y="193833"/>
                    </a:lnTo>
                    <a:lnTo>
                      <a:pt x="1316036" y="195234"/>
                    </a:lnTo>
                    <a:lnTo>
                      <a:pt x="1316764" y="195962"/>
                    </a:lnTo>
                    <a:lnTo>
                      <a:pt x="1316036" y="196691"/>
                    </a:lnTo>
                    <a:lnTo>
                      <a:pt x="1313906" y="197419"/>
                    </a:lnTo>
                    <a:lnTo>
                      <a:pt x="1312450" y="196691"/>
                    </a:lnTo>
                    <a:lnTo>
                      <a:pt x="1308863" y="196691"/>
                    </a:lnTo>
                    <a:lnTo>
                      <a:pt x="1306678" y="198148"/>
                    </a:lnTo>
                    <a:lnTo>
                      <a:pt x="1306005" y="199549"/>
                    </a:lnTo>
                    <a:lnTo>
                      <a:pt x="1303820" y="201734"/>
                    </a:lnTo>
                    <a:lnTo>
                      <a:pt x="1302419" y="201006"/>
                    </a:lnTo>
                    <a:lnTo>
                      <a:pt x="1300233" y="198148"/>
                    </a:lnTo>
                    <a:lnTo>
                      <a:pt x="1298104" y="196691"/>
                    </a:lnTo>
                    <a:lnTo>
                      <a:pt x="1296647" y="195234"/>
                    </a:lnTo>
                    <a:lnTo>
                      <a:pt x="1295190" y="194561"/>
                    </a:lnTo>
                    <a:lnTo>
                      <a:pt x="1293789" y="195234"/>
                    </a:lnTo>
                    <a:lnTo>
                      <a:pt x="1291604" y="195962"/>
                    </a:lnTo>
                    <a:lnTo>
                      <a:pt x="1287345" y="195962"/>
                    </a:lnTo>
                    <a:lnTo>
                      <a:pt x="1283702" y="194561"/>
                    </a:lnTo>
                    <a:lnTo>
                      <a:pt x="1282301" y="195234"/>
                    </a:lnTo>
                    <a:lnTo>
                      <a:pt x="1280116" y="194561"/>
                    </a:lnTo>
                    <a:lnTo>
                      <a:pt x="1277986" y="191648"/>
                    </a:lnTo>
                    <a:lnTo>
                      <a:pt x="1276530" y="192376"/>
                    </a:lnTo>
                    <a:lnTo>
                      <a:pt x="1274400" y="189518"/>
                    </a:lnTo>
                    <a:lnTo>
                      <a:pt x="1270814" y="189518"/>
                    </a:lnTo>
                    <a:lnTo>
                      <a:pt x="1268628" y="188790"/>
                    </a:lnTo>
                    <a:lnTo>
                      <a:pt x="1265042" y="188790"/>
                    </a:lnTo>
                    <a:lnTo>
                      <a:pt x="1262912" y="186660"/>
                    </a:lnTo>
                    <a:lnTo>
                      <a:pt x="1259326" y="185932"/>
                    </a:lnTo>
                    <a:lnTo>
                      <a:pt x="1258598" y="187389"/>
                    </a:lnTo>
                    <a:lnTo>
                      <a:pt x="1257141" y="188061"/>
                    </a:lnTo>
                    <a:lnTo>
                      <a:pt x="1255011" y="188061"/>
                    </a:lnTo>
                    <a:lnTo>
                      <a:pt x="1254283" y="186660"/>
                    </a:lnTo>
                    <a:lnTo>
                      <a:pt x="1252153" y="185203"/>
                    </a:lnTo>
                    <a:lnTo>
                      <a:pt x="1250696" y="185203"/>
                    </a:lnTo>
                    <a:lnTo>
                      <a:pt x="1249239" y="185932"/>
                    </a:lnTo>
                    <a:lnTo>
                      <a:pt x="1247110" y="188061"/>
                    </a:lnTo>
                    <a:lnTo>
                      <a:pt x="1244981" y="187389"/>
                    </a:lnTo>
                    <a:lnTo>
                      <a:pt x="1243524" y="185932"/>
                    </a:lnTo>
                    <a:lnTo>
                      <a:pt x="1241394" y="185203"/>
                    </a:lnTo>
                    <a:lnTo>
                      <a:pt x="1239937" y="184475"/>
                    </a:lnTo>
                    <a:lnTo>
                      <a:pt x="1238480" y="183746"/>
                    </a:lnTo>
                    <a:lnTo>
                      <a:pt x="1238480" y="182345"/>
                    </a:lnTo>
                    <a:lnTo>
                      <a:pt x="1237752" y="180888"/>
                    </a:lnTo>
                    <a:lnTo>
                      <a:pt x="1237079" y="179487"/>
                    </a:lnTo>
                    <a:lnTo>
                      <a:pt x="1234894" y="178759"/>
                    </a:lnTo>
                    <a:lnTo>
                      <a:pt x="1233493" y="178030"/>
                    </a:lnTo>
                    <a:lnTo>
                      <a:pt x="1232036" y="176573"/>
                    </a:lnTo>
                    <a:lnTo>
                      <a:pt x="1228450" y="174444"/>
                    </a:lnTo>
                    <a:lnTo>
                      <a:pt x="1227721" y="172987"/>
                    </a:lnTo>
                    <a:lnTo>
                      <a:pt x="1227721" y="171586"/>
                    </a:lnTo>
                    <a:lnTo>
                      <a:pt x="1229178" y="168000"/>
                    </a:lnTo>
                    <a:lnTo>
                      <a:pt x="1232036" y="166543"/>
                    </a:lnTo>
                    <a:lnTo>
                      <a:pt x="1232764" y="165086"/>
                    </a:lnTo>
                    <a:lnTo>
                      <a:pt x="1230579" y="164413"/>
                    </a:lnTo>
                    <a:lnTo>
                      <a:pt x="1228450" y="165086"/>
                    </a:lnTo>
                    <a:lnTo>
                      <a:pt x="1226264" y="165086"/>
                    </a:lnTo>
                    <a:lnTo>
                      <a:pt x="1224863" y="164413"/>
                    </a:lnTo>
                    <a:lnTo>
                      <a:pt x="1223406" y="165814"/>
                    </a:lnTo>
                    <a:lnTo>
                      <a:pt x="1213376" y="166543"/>
                    </a:lnTo>
                    <a:lnTo>
                      <a:pt x="1210518" y="162956"/>
                    </a:lnTo>
                    <a:lnTo>
                      <a:pt x="1210518" y="162228"/>
                    </a:lnTo>
                    <a:lnTo>
                      <a:pt x="1210518" y="160099"/>
                    </a:lnTo>
                    <a:lnTo>
                      <a:pt x="1209061" y="160099"/>
                    </a:lnTo>
                    <a:lnTo>
                      <a:pt x="1208332" y="159370"/>
                    </a:lnTo>
                    <a:lnTo>
                      <a:pt x="1207604" y="157241"/>
                    </a:lnTo>
                    <a:lnTo>
                      <a:pt x="1208332" y="156512"/>
                    </a:lnTo>
                    <a:lnTo>
                      <a:pt x="1209061" y="155784"/>
                    </a:lnTo>
                    <a:lnTo>
                      <a:pt x="1212647" y="153598"/>
                    </a:lnTo>
                    <a:lnTo>
                      <a:pt x="1214104" y="152197"/>
                    </a:lnTo>
                    <a:lnTo>
                      <a:pt x="1214777" y="149339"/>
                    </a:lnTo>
                    <a:lnTo>
                      <a:pt x="1214104" y="147882"/>
                    </a:lnTo>
                    <a:lnTo>
                      <a:pt x="1211919" y="146425"/>
                    </a:lnTo>
                    <a:lnTo>
                      <a:pt x="1209061" y="146425"/>
                    </a:lnTo>
                    <a:lnTo>
                      <a:pt x="1206931" y="147154"/>
                    </a:lnTo>
                    <a:lnTo>
                      <a:pt x="1204746" y="146425"/>
                    </a:lnTo>
                    <a:lnTo>
                      <a:pt x="1204746" y="145024"/>
                    </a:lnTo>
                    <a:lnTo>
                      <a:pt x="1203289" y="143568"/>
                    </a:lnTo>
                    <a:lnTo>
                      <a:pt x="1201159" y="143568"/>
                    </a:lnTo>
                    <a:lnTo>
                      <a:pt x="1198302" y="143568"/>
                    </a:lnTo>
                    <a:lnTo>
                      <a:pt x="1191129" y="147882"/>
                    </a:lnTo>
                    <a:lnTo>
                      <a:pt x="1188215" y="148611"/>
                    </a:lnTo>
                    <a:lnTo>
                      <a:pt x="1184628" y="147154"/>
                    </a:lnTo>
                    <a:lnTo>
                      <a:pt x="1183227" y="145753"/>
                    </a:lnTo>
                    <a:lnTo>
                      <a:pt x="1180314" y="145024"/>
                    </a:lnTo>
                    <a:lnTo>
                      <a:pt x="1178184" y="143568"/>
                    </a:lnTo>
                    <a:lnTo>
                      <a:pt x="1172468" y="139981"/>
                    </a:lnTo>
                    <a:lnTo>
                      <a:pt x="1169554" y="138524"/>
                    </a:lnTo>
                    <a:lnTo>
                      <a:pt x="1167425" y="138524"/>
                    </a:lnTo>
                    <a:lnTo>
                      <a:pt x="1160252" y="137852"/>
                    </a:lnTo>
                    <a:lnTo>
                      <a:pt x="1158795" y="137123"/>
                    </a:lnTo>
                    <a:lnTo>
                      <a:pt x="1156666" y="134265"/>
                    </a:lnTo>
                    <a:lnTo>
                      <a:pt x="1155209" y="132808"/>
                    </a:lnTo>
                    <a:lnTo>
                      <a:pt x="1153752" y="132080"/>
                    </a:lnTo>
                    <a:lnTo>
                      <a:pt x="1152351" y="132080"/>
                    </a:lnTo>
                    <a:lnTo>
                      <a:pt x="1150166" y="132080"/>
                    </a:lnTo>
                    <a:lnTo>
                      <a:pt x="1150166" y="131351"/>
                    </a:lnTo>
                    <a:lnTo>
                      <a:pt x="1150894" y="129950"/>
                    </a:lnTo>
                    <a:lnTo>
                      <a:pt x="1150166" y="127765"/>
                    </a:lnTo>
                    <a:lnTo>
                      <a:pt x="1148765" y="128493"/>
                    </a:lnTo>
                    <a:lnTo>
                      <a:pt x="1147308" y="125636"/>
                    </a:lnTo>
                    <a:lnTo>
                      <a:pt x="1148036" y="124179"/>
                    </a:lnTo>
                    <a:lnTo>
                      <a:pt x="1150166" y="122778"/>
                    </a:lnTo>
                    <a:lnTo>
                      <a:pt x="1148765" y="120592"/>
                    </a:lnTo>
                    <a:lnTo>
                      <a:pt x="1146579" y="119191"/>
                    </a:lnTo>
                    <a:lnTo>
                      <a:pt x="1145178" y="119191"/>
                    </a:lnTo>
                    <a:lnTo>
                      <a:pt x="1142993" y="118463"/>
                    </a:lnTo>
                    <a:lnTo>
                      <a:pt x="1141592" y="119864"/>
                    </a:lnTo>
                    <a:lnTo>
                      <a:pt x="1140135" y="119864"/>
                    </a:lnTo>
                    <a:lnTo>
                      <a:pt x="1138678" y="117734"/>
                    </a:lnTo>
                    <a:lnTo>
                      <a:pt x="1136548" y="118463"/>
                    </a:lnTo>
                    <a:lnTo>
                      <a:pt x="1135091" y="117734"/>
                    </a:lnTo>
                    <a:lnTo>
                      <a:pt x="1132962" y="117734"/>
                    </a:lnTo>
                    <a:lnTo>
                      <a:pt x="1128647" y="119864"/>
                    </a:lnTo>
                    <a:lnTo>
                      <a:pt x="1127919" y="120592"/>
                    </a:lnTo>
                    <a:lnTo>
                      <a:pt x="1122875" y="120592"/>
                    </a:lnTo>
                    <a:lnTo>
                      <a:pt x="1122203" y="119864"/>
                    </a:lnTo>
                    <a:lnTo>
                      <a:pt x="1121474" y="118463"/>
                    </a:lnTo>
                    <a:lnTo>
                      <a:pt x="1120017" y="117006"/>
                    </a:lnTo>
                    <a:lnTo>
                      <a:pt x="1119289" y="117006"/>
                    </a:lnTo>
                    <a:lnTo>
                      <a:pt x="1117888" y="114876"/>
                    </a:lnTo>
                    <a:lnTo>
                      <a:pt x="1117160" y="111962"/>
                    </a:lnTo>
                    <a:lnTo>
                      <a:pt x="1116431" y="110562"/>
                    </a:lnTo>
                    <a:lnTo>
                      <a:pt x="1113573" y="109833"/>
                    </a:lnTo>
                    <a:lnTo>
                      <a:pt x="1111388" y="109833"/>
                    </a:lnTo>
                    <a:lnTo>
                      <a:pt x="1109258" y="109833"/>
                    </a:lnTo>
                    <a:lnTo>
                      <a:pt x="1107801" y="108376"/>
                    </a:lnTo>
                    <a:lnTo>
                      <a:pt x="1106400" y="109105"/>
                    </a:lnTo>
                    <a:lnTo>
                      <a:pt x="1104943" y="111290"/>
                    </a:lnTo>
                    <a:lnTo>
                      <a:pt x="1104215" y="111962"/>
                    </a:lnTo>
                    <a:lnTo>
                      <a:pt x="1104215" y="113419"/>
                    </a:lnTo>
                    <a:lnTo>
                      <a:pt x="1102814" y="113419"/>
                    </a:lnTo>
                    <a:lnTo>
                      <a:pt x="1099900" y="109833"/>
                    </a:lnTo>
                    <a:lnTo>
                      <a:pt x="1100628" y="107704"/>
                    </a:lnTo>
                    <a:lnTo>
                      <a:pt x="1099228" y="107704"/>
                    </a:lnTo>
                    <a:lnTo>
                      <a:pt x="1098499" y="106247"/>
                    </a:lnTo>
                    <a:lnTo>
                      <a:pt x="1097771" y="104790"/>
                    </a:lnTo>
                    <a:lnTo>
                      <a:pt x="1096314" y="102660"/>
                    </a:lnTo>
                    <a:lnTo>
                      <a:pt x="1092727" y="103389"/>
                    </a:lnTo>
                    <a:lnTo>
                      <a:pt x="1087740" y="103389"/>
                    </a:lnTo>
                    <a:lnTo>
                      <a:pt x="1085554" y="101932"/>
                    </a:lnTo>
                    <a:lnTo>
                      <a:pt x="1084826" y="100475"/>
                    </a:lnTo>
                    <a:lnTo>
                      <a:pt x="1083425" y="98345"/>
                    </a:lnTo>
                    <a:lnTo>
                      <a:pt x="1081240" y="96888"/>
                    </a:lnTo>
                    <a:lnTo>
                      <a:pt x="1079839" y="97617"/>
                    </a:lnTo>
                    <a:lnTo>
                      <a:pt x="1077653" y="99074"/>
                    </a:lnTo>
                    <a:lnTo>
                      <a:pt x="1075524" y="98345"/>
                    </a:lnTo>
                    <a:lnTo>
                      <a:pt x="1074795" y="97617"/>
                    </a:lnTo>
                    <a:lnTo>
                      <a:pt x="1074795" y="96216"/>
                    </a:lnTo>
                    <a:lnTo>
                      <a:pt x="1074795" y="94031"/>
                    </a:lnTo>
                    <a:lnTo>
                      <a:pt x="1073338" y="93302"/>
                    </a:lnTo>
                    <a:lnTo>
                      <a:pt x="1071937" y="94031"/>
                    </a:lnTo>
                    <a:lnTo>
                      <a:pt x="1070480" y="94759"/>
                    </a:lnTo>
                    <a:lnTo>
                      <a:pt x="1068351" y="94759"/>
                    </a:lnTo>
                    <a:lnTo>
                      <a:pt x="1066894" y="94031"/>
                    </a:lnTo>
                    <a:lnTo>
                      <a:pt x="1066894" y="93302"/>
                    </a:lnTo>
                    <a:lnTo>
                      <a:pt x="1068351" y="91173"/>
                    </a:lnTo>
                    <a:lnTo>
                      <a:pt x="1067623" y="87586"/>
                    </a:lnTo>
                    <a:lnTo>
                      <a:pt x="1067623" y="86858"/>
                    </a:lnTo>
                    <a:lnTo>
                      <a:pt x="1066894" y="85401"/>
                    </a:lnTo>
                    <a:lnTo>
                      <a:pt x="1065437" y="84728"/>
                    </a:lnTo>
                    <a:lnTo>
                      <a:pt x="1063308" y="83271"/>
                    </a:lnTo>
                    <a:lnTo>
                      <a:pt x="1059721" y="81142"/>
                    </a:lnTo>
                    <a:lnTo>
                      <a:pt x="1058993" y="79685"/>
                    </a:lnTo>
                    <a:lnTo>
                      <a:pt x="1054678" y="73913"/>
                    </a:lnTo>
                    <a:lnTo>
                      <a:pt x="1053277" y="73241"/>
                    </a:lnTo>
                    <a:lnTo>
                      <a:pt x="1052548" y="71784"/>
                    </a:lnTo>
                    <a:lnTo>
                      <a:pt x="1052548" y="70327"/>
                    </a:lnTo>
                    <a:lnTo>
                      <a:pt x="1049691" y="67469"/>
                    </a:lnTo>
                    <a:lnTo>
                      <a:pt x="1046777" y="66068"/>
                    </a:lnTo>
                    <a:lnTo>
                      <a:pt x="1045376" y="65339"/>
                    </a:lnTo>
                    <a:lnTo>
                      <a:pt x="1043919" y="63154"/>
                    </a:lnTo>
                    <a:lnTo>
                      <a:pt x="1043919" y="60296"/>
                    </a:lnTo>
                    <a:lnTo>
                      <a:pt x="1043190" y="59568"/>
                    </a:lnTo>
                    <a:lnTo>
                      <a:pt x="1040332" y="56710"/>
                    </a:lnTo>
                    <a:lnTo>
                      <a:pt x="1038875" y="53852"/>
                    </a:lnTo>
                    <a:lnTo>
                      <a:pt x="1038203" y="52395"/>
                    </a:lnTo>
                    <a:lnTo>
                      <a:pt x="1038203" y="48808"/>
                    </a:lnTo>
                    <a:lnTo>
                      <a:pt x="1036746" y="48080"/>
                    </a:lnTo>
                    <a:lnTo>
                      <a:pt x="1033888" y="45951"/>
                    </a:lnTo>
                    <a:lnTo>
                      <a:pt x="1030302" y="42364"/>
                    </a:lnTo>
                    <a:lnTo>
                      <a:pt x="1028116" y="40179"/>
                    </a:lnTo>
                    <a:lnTo>
                      <a:pt x="1027388" y="39506"/>
                    </a:lnTo>
                    <a:lnTo>
                      <a:pt x="1023801" y="31605"/>
                    </a:lnTo>
                    <a:lnTo>
                      <a:pt x="1022400" y="30148"/>
                    </a:lnTo>
                    <a:lnTo>
                      <a:pt x="1018814" y="28691"/>
                    </a:lnTo>
                    <a:lnTo>
                      <a:pt x="1018814" y="25833"/>
                    </a:lnTo>
                    <a:lnTo>
                      <a:pt x="1018086" y="24432"/>
                    </a:lnTo>
                    <a:lnTo>
                      <a:pt x="1020215" y="22975"/>
                    </a:lnTo>
                    <a:lnTo>
                      <a:pt x="994382" y="17932"/>
                    </a:lnTo>
                    <a:lnTo>
                      <a:pt x="983623" y="15802"/>
                    </a:lnTo>
                    <a:lnTo>
                      <a:pt x="907524" y="0"/>
                    </a:lnTo>
                    <a:lnTo>
                      <a:pt x="875919" y="34463"/>
                    </a:lnTo>
                    <a:lnTo>
                      <a:pt x="875919" y="35191"/>
                    </a:lnTo>
                    <a:lnTo>
                      <a:pt x="865160" y="63882"/>
                    </a:lnTo>
                    <a:lnTo>
                      <a:pt x="854401" y="94759"/>
                    </a:lnTo>
                    <a:lnTo>
                      <a:pt x="841456" y="151469"/>
                    </a:lnTo>
                    <a:lnTo>
                      <a:pt x="831425" y="151469"/>
                    </a:lnTo>
                    <a:lnTo>
                      <a:pt x="786876" y="151469"/>
                    </a:lnTo>
                    <a:lnTo>
                      <a:pt x="786147" y="152926"/>
                    </a:lnTo>
                    <a:lnTo>
                      <a:pt x="786147" y="153598"/>
                    </a:lnTo>
                    <a:lnTo>
                      <a:pt x="784018" y="156512"/>
                    </a:lnTo>
                    <a:lnTo>
                      <a:pt x="783289" y="157913"/>
                    </a:lnTo>
                    <a:lnTo>
                      <a:pt x="783289" y="158642"/>
                    </a:lnTo>
                    <a:lnTo>
                      <a:pt x="782561" y="159370"/>
                    </a:lnTo>
                    <a:lnTo>
                      <a:pt x="782561" y="162228"/>
                    </a:lnTo>
                    <a:lnTo>
                      <a:pt x="782561" y="162956"/>
                    </a:lnTo>
                    <a:lnTo>
                      <a:pt x="781888" y="163685"/>
                    </a:lnTo>
                    <a:lnTo>
                      <a:pt x="781160" y="165086"/>
                    </a:lnTo>
                    <a:lnTo>
                      <a:pt x="781160" y="168000"/>
                    </a:lnTo>
                    <a:lnTo>
                      <a:pt x="781160" y="172315"/>
                    </a:lnTo>
                    <a:lnTo>
                      <a:pt x="781888" y="173716"/>
                    </a:lnTo>
                    <a:lnTo>
                      <a:pt x="784018" y="175901"/>
                    </a:lnTo>
                    <a:lnTo>
                      <a:pt x="784746" y="178030"/>
                    </a:lnTo>
                    <a:lnTo>
                      <a:pt x="784746" y="180160"/>
                    </a:lnTo>
                    <a:lnTo>
                      <a:pt x="785475" y="182345"/>
                    </a:lnTo>
                    <a:lnTo>
                      <a:pt x="785475" y="185932"/>
                    </a:lnTo>
                    <a:lnTo>
                      <a:pt x="784746" y="188061"/>
                    </a:lnTo>
                    <a:lnTo>
                      <a:pt x="783289" y="190247"/>
                    </a:lnTo>
                    <a:lnTo>
                      <a:pt x="782561" y="192376"/>
                    </a:lnTo>
                    <a:lnTo>
                      <a:pt x="781888" y="194561"/>
                    </a:lnTo>
                    <a:lnTo>
                      <a:pt x="781888" y="196691"/>
                    </a:lnTo>
                    <a:lnTo>
                      <a:pt x="783289" y="198148"/>
                    </a:lnTo>
                    <a:lnTo>
                      <a:pt x="786876" y="201006"/>
                    </a:lnTo>
                    <a:lnTo>
                      <a:pt x="788333" y="202463"/>
                    </a:lnTo>
                    <a:lnTo>
                      <a:pt x="787604" y="204592"/>
                    </a:lnTo>
                    <a:lnTo>
                      <a:pt x="787604" y="208179"/>
                    </a:lnTo>
                    <a:lnTo>
                      <a:pt x="786876" y="209635"/>
                    </a:lnTo>
                    <a:lnTo>
                      <a:pt x="786147" y="213222"/>
                    </a:lnTo>
                    <a:lnTo>
                      <a:pt x="785475" y="215351"/>
                    </a:lnTo>
                    <a:lnTo>
                      <a:pt x="784746" y="216808"/>
                    </a:lnTo>
                    <a:lnTo>
                      <a:pt x="781160" y="218209"/>
                    </a:lnTo>
                    <a:lnTo>
                      <a:pt x="778302" y="218938"/>
                    </a:lnTo>
                    <a:lnTo>
                      <a:pt x="775388" y="218938"/>
                    </a:lnTo>
                    <a:lnTo>
                      <a:pt x="773259" y="219666"/>
                    </a:lnTo>
                    <a:lnTo>
                      <a:pt x="772530" y="221123"/>
                    </a:lnTo>
                    <a:lnTo>
                      <a:pt x="772530" y="222524"/>
                    </a:lnTo>
                    <a:lnTo>
                      <a:pt x="773987" y="224709"/>
                    </a:lnTo>
                    <a:lnTo>
                      <a:pt x="774660" y="227567"/>
                    </a:lnTo>
                    <a:lnTo>
                      <a:pt x="775388" y="229697"/>
                    </a:lnTo>
                    <a:lnTo>
                      <a:pt x="775388" y="232611"/>
                    </a:lnTo>
                    <a:lnTo>
                      <a:pt x="775388" y="236197"/>
                    </a:lnTo>
                    <a:lnTo>
                      <a:pt x="776117" y="238327"/>
                    </a:lnTo>
                    <a:lnTo>
                      <a:pt x="776117" y="239784"/>
                    </a:lnTo>
                    <a:lnTo>
                      <a:pt x="776117" y="242641"/>
                    </a:lnTo>
                    <a:lnTo>
                      <a:pt x="775388" y="244098"/>
                    </a:lnTo>
                    <a:lnTo>
                      <a:pt x="774660" y="246956"/>
                    </a:lnTo>
                    <a:lnTo>
                      <a:pt x="774660" y="249814"/>
                    </a:lnTo>
                    <a:lnTo>
                      <a:pt x="773259" y="252672"/>
                    </a:lnTo>
                    <a:lnTo>
                      <a:pt x="771802" y="254129"/>
                    </a:lnTo>
                    <a:lnTo>
                      <a:pt x="770401" y="255586"/>
                    </a:lnTo>
                    <a:lnTo>
                      <a:pt x="768944" y="256987"/>
                    </a:lnTo>
                    <a:lnTo>
                      <a:pt x="768944" y="258444"/>
                    </a:lnTo>
                    <a:lnTo>
                      <a:pt x="769672" y="261302"/>
                    </a:lnTo>
                    <a:lnTo>
                      <a:pt x="769672" y="262030"/>
                    </a:lnTo>
                    <a:lnTo>
                      <a:pt x="768944" y="262759"/>
                    </a:lnTo>
                    <a:lnTo>
                      <a:pt x="768944" y="263431"/>
                    </a:lnTo>
                    <a:lnTo>
                      <a:pt x="768215" y="269932"/>
                    </a:lnTo>
                    <a:lnTo>
                      <a:pt x="768215" y="272061"/>
                    </a:lnTo>
                    <a:lnTo>
                      <a:pt x="769672" y="276376"/>
                    </a:lnTo>
                    <a:lnTo>
                      <a:pt x="771073" y="279234"/>
                    </a:lnTo>
                    <a:lnTo>
                      <a:pt x="772530" y="281419"/>
                    </a:lnTo>
                    <a:lnTo>
                      <a:pt x="773987" y="284277"/>
                    </a:lnTo>
                    <a:lnTo>
                      <a:pt x="776117" y="287135"/>
                    </a:lnTo>
                    <a:lnTo>
                      <a:pt x="776845" y="288592"/>
                    </a:lnTo>
                    <a:lnTo>
                      <a:pt x="776845" y="290049"/>
                    </a:lnTo>
                    <a:lnTo>
                      <a:pt x="776845" y="292178"/>
                    </a:lnTo>
                    <a:lnTo>
                      <a:pt x="776845" y="294308"/>
                    </a:lnTo>
                    <a:lnTo>
                      <a:pt x="776845" y="295765"/>
                    </a:lnTo>
                    <a:lnTo>
                      <a:pt x="776845" y="299351"/>
                    </a:lnTo>
                    <a:lnTo>
                      <a:pt x="778974" y="304395"/>
                    </a:lnTo>
                    <a:lnTo>
                      <a:pt x="778974" y="305795"/>
                    </a:lnTo>
                    <a:lnTo>
                      <a:pt x="778974" y="306524"/>
                    </a:lnTo>
                    <a:lnTo>
                      <a:pt x="776845" y="307252"/>
                    </a:lnTo>
                    <a:lnTo>
                      <a:pt x="771073" y="311567"/>
                    </a:lnTo>
                    <a:lnTo>
                      <a:pt x="771073" y="311567"/>
                    </a:lnTo>
                    <a:lnTo>
                      <a:pt x="756728" y="320870"/>
                    </a:lnTo>
                    <a:lnTo>
                      <a:pt x="753141" y="323783"/>
                    </a:lnTo>
                    <a:lnTo>
                      <a:pt x="752413" y="325184"/>
                    </a:lnTo>
                    <a:lnTo>
                      <a:pt x="751012" y="326641"/>
                    </a:lnTo>
                    <a:lnTo>
                      <a:pt x="748098" y="335271"/>
                    </a:lnTo>
                    <a:lnTo>
                      <a:pt x="746697" y="336672"/>
                    </a:lnTo>
                    <a:lnTo>
                      <a:pt x="745968" y="338129"/>
                    </a:lnTo>
                    <a:lnTo>
                      <a:pt x="745240" y="339530"/>
                    </a:lnTo>
                    <a:lnTo>
                      <a:pt x="744512" y="341715"/>
                    </a:lnTo>
                    <a:lnTo>
                      <a:pt x="741654" y="345302"/>
                    </a:lnTo>
                    <a:lnTo>
                      <a:pt x="735209" y="348888"/>
                    </a:lnTo>
                    <a:lnTo>
                      <a:pt x="733752" y="349617"/>
                    </a:lnTo>
                    <a:lnTo>
                      <a:pt x="733024" y="350345"/>
                    </a:lnTo>
                    <a:lnTo>
                      <a:pt x="732351" y="351018"/>
                    </a:lnTo>
                    <a:lnTo>
                      <a:pt x="730894" y="353203"/>
                    </a:lnTo>
                    <a:lnTo>
                      <a:pt x="730894" y="354604"/>
                    </a:lnTo>
                    <a:lnTo>
                      <a:pt x="730166" y="355332"/>
                    </a:lnTo>
                    <a:lnTo>
                      <a:pt x="729437" y="356789"/>
                    </a:lnTo>
                    <a:lnTo>
                      <a:pt x="728765" y="358190"/>
                    </a:lnTo>
                    <a:lnTo>
                      <a:pt x="728037" y="359647"/>
                    </a:lnTo>
                    <a:lnTo>
                      <a:pt x="727308" y="362505"/>
                    </a:lnTo>
                    <a:lnTo>
                      <a:pt x="727308" y="365419"/>
                    </a:lnTo>
                    <a:lnTo>
                      <a:pt x="726580" y="370406"/>
                    </a:lnTo>
                    <a:lnTo>
                      <a:pt x="726580" y="371863"/>
                    </a:lnTo>
                    <a:lnTo>
                      <a:pt x="725123" y="372592"/>
                    </a:lnTo>
                    <a:lnTo>
                      <a:pt x="722993" y="374721"/>
                    </a:lnTo>
                    <a:lnTo>
                      <a:pt x="722265" y="375450"/>
                    </a:lnTo>
                    <a:lnTo>
                      <a:pt x="720864" y="376178"/>
                    </a:lnTo>
                    <a:lnTo>
                      <a:pt x="717950" y="376907"/>
                    </a:lnTo>
                    <a:lnTo>
                      <a:pt x="709376" y="376907"/>
                    </a:lnTo>
                    <a:lnTo>
                      <a:pt x="707191" y="377579"/>
                    </a:lnTo>
                    <a:lnTo>
                      <a:pt x="705061" y="379765"/>
                    </a:lnTo>
                    <a:lnTo>
                      <a:pt x="704333" y="380493"/>
                    </a:lnTo>
                    <a:lnTo>
                      <a:pt x="702876" y="382623"/>
                    </a:lnTo>
                    <a:lnTo>
                      <a:pt x="701475" y="385480"/>
                    </a:lnTo>
                    <a:lnTo>
                      <a:pt x="700018" y="387666"/>
                    </a:lnTo>
                    <a:lnTo>
                      <a:pt x="700018" y="389067"/>
                    </a:lnTo>
                    <a:lnTo>
                      <a:pt x="699289" y="390524"/>
                    </a:lnTo>
                    <a:lnTo>
                      <a:pt x="699289" y="392653"/>
                    </a:lnTo>
                    <a:lnTo>
                      <a:pt x="700018" y="395567"/>
                    </a:lnTo>
                    <a:lnTo>
                      <a:pt x="700018" y="396968"/>
                    </a:lnTo>
                    <a:lnTo>
                      <a:pt x="700018" y="399154"/>
                    </a:lnTo>
                    <a:lnTo>
                      <a:pt x="700018" y="401283"/>
                    </a:lnTo>
                    <a:lnTo>
                      <a:pt x="699289" y="404141"/>
                    </a:lnTo>
                    <a:lnTo>
                      <a:pt x="698561" y="404869"/>
                    </a:lnTo>
                    <a:lnTo>
                      <a:pt x="697888" y="406326"/>
                    </a:lnTo>
                    <a:lnTo>
                      <a:pt x="694302" y="409184"/>
                    </a:lnTo>
                    <a:lnTo>
                      <a:pt x="692845" y="410641"/>
                    </a:lnTo>
                    <a:lnTo>
                      <a:pt x="689987" y="412771"/>
                    </a:lnTo>
                    <a:lnTo>
                      <a:pt x="687073" y="414228"/>
                    </a:lnTo>
                    <a:lnTo>
                      <a:pt x="681357" y="417086"/>
                    </a:lnTo>
                    <a:lnTo>
                      <a:pt x="678500" y="419943"/>
                    </a:lnTo>
                    <a:lnTo>
                      <a:pt x="676314" y="423530"/>
                    </a:lnTo>
                    <a:lnTo>
                      <a:pt x="674185" y="425715"/>
                    </a:lnTo>
                    <a:lnTo>
                      <a:pt x="673456" y="427116"/>
                    </a:lnTo>
                    <a:lnTo>
                      <a:pt x="672728" y="427116"/>
                    </a:lnTo>
                    <a:lnTo>
                      <a:pt x="672728" y="429302"/>
                    </a:lnTo>
                    <a:lnTo>
                      <a:pt x="673456" y="430030"/>
                    </a:lnTo>
                    <a:lnTo>
                      <a:pt x="672728" y="431431"/>
                    </a:lnTo>
                    <a:lnTo>
                      <a:pt x="669870" y="432159"/>
                    </a:lnTo>
                    <a:lnTo>
                      <a:pt x="669870" y="433617"/>
                    </a:lnTo>
                    <a:lnTo>
                      <a:pt x="669870" y="435017"/>
                    </a:lnTo>
                    <a:lnTo>
                      <a:pt x="669141" y="435746"/>
                    </a:lnTo>
                    <a:lnTo>
                      <a:pt x="669141" y="437203"/>
                    </a:lnTo>
                    <a:lnTo>
                      <a:pt x="670598" y="441518"/>
                    </a:lnTo>
                    <a:lnTo>
                      <a:pt x="671327" y="443647"/>
                    </a:lnTo>
                    <a:lnTo>
                      <a:pt x="671327" y="444376"/>
                    </a:lnTo>
                    <a:lnTo>
                      <a:pt x="670598" y="445777"/>
                    </a:lnTo>
                    <a:lnTo>
                      <a:pt x="669141" y="446505"/>
                    </a:lnTo>
                    <a:lnTo>
                      <a:pt x="667012" y="446505"/>
                    </a:lnTo>
                    <a:lnTo>
                      <a:pt x="664098" y="447234"/>
                    </a:lnTo>
                    <a:lnTo>
                      <a:pt x="662697" y="448691"/>
                    </a:lnTo>
                    <a:lnTo>
                      <a:pt x="662697" y="449363"/>
                    </a:lnTo>
                    <a:lnTo>
                      <a:pt x="662697" y="450820"/>
                    </a:lnTo>
                    <a:lnTo>
                      <a:pt x="662697" y="453005"/>
                    </a:lnTo>
                    <a:lnTo>
                      <a:pt x="662697" y="455863"/>
                    </a:lnTo>
                    <a:lnTo>
                      <a:pt x="661969" y="457264"/>
                    </a:lnTo>
                    <a:lnTo>
                      <a:pt x="661240" y="458721"/>
                    </a:lnTo>
                    <a:lnTo>
                      <a:pt x="660512" y="459450"/>
                    </a:lnTo>
                    <a:lnTo>
                      <a:pt x="659839" y="460851"/>
                    </a:lnTo>
                    <a:lnTo>
                      <a:pt x="659111" y="463765"/>
                    </a:lnTo>
                    <a:lnTo>
                      <a:pt x="659111" y="465166"/>
                    </a:lnTo>
                    <a:lnTo>
                      <a:pt x="658382" y="465894"/>
                    </a:lnTo>
                    <a:lnTo>
                      <a:pt x="659111" y="468079"/>
                    </a:lnTo>
                    <a:lnTo>
                      <a:pt x="659839" y="470209"/>
                    </a:lnTo>
                    <a:lnTo>
                      <a:pt x="661969" y="475252"/>
                    </a:lnTo>
                    <a:lnTo>
                      <a:pt x="662697" y="475925"/>
                    </a:lnTo>
                    <a:lnTo>
                      <a:pt x="664098" y="477382"/>
                    </a:lnTo>
                    <a:lnTo>
                      <a:pt x="664826" y="478110"/>
                    </a:lnTo>
                    <a:lnTo>
                      <a:pt x="667012" y="478839"/>
                    </a:lnTo>
                    <a:lnTo>
                      <a:pt x="667684" y="478839"/>
                    </a:lnTo>
                    <a:lnTo>
                      <a:pt x="668413" y="478839"/>
                    </a:lnTo>
                    <a:lnTo>
                      <a:pt x="669141" y="480240"/>
                    </a:lnTo>
                    <a:lnTo>
                      <a:pt x="669870" y="481697"/>
                    </a:lnTo>
                    <a:lnTo>
                      <a:pt x="669870" y="482425"/>
                    </a:lnTo>
                    <a:lnTo>
                      <a:pt x="669141" y="484554"/>
                    </a:lnTo>
                    <a:lnTo>
                      <a:pt x="669141" y="486011"/>
                    </a:lnTo>
                    <a:lnTo>
                      <a:pt x="667684" y="487412"/>
                    </a:lnTo>
                    <a:lnTo>
                      <a:pt x="664826" y="491055"/>
                    </a:lnTo>
                    <a:lnTo>
                      <a:pt x="661240" y="496042"/>
                    </a:lnTo>
                    <a:lnTo>
                      <a:pt x="659111" y="498900"/>
                    </a:lnTo>
                    <a:lnTo>
                      <a:pt x="658382" y="501085"/>
                    </a:lnTo>
                    <a:lnTo>
                      <a:pt x="656197" y="503215"/>
                    </a:lnTo>
                    <a:lnTo>
                      <a:pt x="651209" y="506801"/>
                    </a:lnTo>
                    <a:lnTo>
                      <a:pt x="648352" y="509715"/>
                    </a:lnTo>
                    <a:lnTo>
                      <a:pt x="646166" y="511845"/>
                    </a:lnTo>
                    <a:lnTo>
                      <a:pt x="645438" y="513302"/>
                    </a:lnTo>
                    <a:lnTo>
                      <a:pt x="642580" y="515431"/>
                    </a:lnTo>
                    <a:lnTo>
                      <a:pt x="641123" y="516160"/>
                    </a:lnTo>
                    <a:lnTo>
                      <a:pt x="639722" y="519017"/>
                    </a:lnTo>
                    <a:lnTo>
                      <a:pt x="639722" y="520474"/>
                    </a:lnTo>
                    <a:lnTo>
                      <a:pt x="640450" y="524789"/>
                    </a:lnTo>
                    <a:lnTo>
                      <a:pt x="641123" y="526190"/>
                    </a:lnTo>
                    <a:lnTo>
                      <a:pt x="643308" y="529048"/>
                    </a:lnTo>
                    <a:lnTo>
                      <a:pt x="644037" y="530505"/>
                    </a:lnTo>
                    <a:lnTo>
                      <a:pt x="644709" y="531234"/>
                    </a:lnTo>
                    <a:lnTo>
                      <a:pt x="644709" y="531962"/>
                    </a:lnTo>
                    <a:lnTo>
                      <a:pt x="644709" y="533363"/>
                    </a:lnTo>
                    <a:lnTo>
                      <a:pt x="642580" y="534091"/>
                    </a:lnTo>
                    <a:lnTo>
                      <a:pt x="641851" y="534091"/>
                    </a:lnTo>
                    <a:lnTo>
                      <a:pt x="640450" y="535548"/>
                    </a:lnTo>
                    <a:lnTo>
                      <a:pt x="640450" y="536949"/>
                    </a:lnTo>
                    <a:lnTo>
                      <a:pt x="640450" y="541264"/>
                    </a:lnTo>
                    <a:lnTo>
                      <a:pt x="640450" y="541993"/>
                    </a:lnTo>
                    <a:lnTo>
                      <a:pt x="638993" y="543450"/>
                    </a:lnTo>
                    <a:lnTo>
                      <a:pt x="638993" y="544851"/>
                    </a:lnTo>
                    <a:lnTo>
                      <a:pt x="639722" y="545579"/>
                    </a:lnTo>
                    <a:lnTo>
                      <a:pt x="640450" y="547036"/>
                    </a:lnTo>
                    <a:lnTo>
                      <a:pt x="641851" y="547764"/>
                    </a:lnTo>
                    <a:lnTo>
                      <a:pt x="641123" y="548437"/>
                    </a:lnTo>
                    <a:lnTo>
                      <a:pt x="639722" y="549165"/>
                    </a:lnTo>
                    <a:lnTo>
                      <a:pt x="636864" y="551351"/>
                    </a:lnTo>
                    <a:lnTo>
                      <a:pt x="635407" y="552023"/>
                    </a:lnTo>
                    <a:lnTo>
                      <a:pt x="633950" y="553480"/>
                    </a:lnTo>
                    <a:lnTo>
                      <a:pt x="633950" y="554209"/>
                    </a:lnTo>
                    <a:lnTo>
                      <a:pt x="634678" y="556338"/>
                    </a:lnTo>
                    <a:lnTo>
                      <a:pt x="634678" y="559252"/>
                    </a:lnTo>
                    <a:lnTo>
                      <a:pt x="633950" y="559925"/>
                    </a:lnTo>
                    <a:lnTo>
                      <a:pt x="633221" y="561382"/>
                    </a:lnTo>
                    <a:lnTo>
                      <a:pt x="631092" y="564239"/>
                    </a:lnTo>
                    <a:lnTo>
                      <a:pt x="629635" y="566425"/>
                    </a:lnTo>
                    <a:lnTo>
                      <a:pt x="627506" y="570684"/>
                    </a:lnTo>
                    <a:lnTo>
                      <a:pt x="626777" y="572141"/>
                    </a:lnTo>
                    <a:lnTo>
                      <a:pt x="626049" y="573598"/>
                    </a:lnTo>
                    <a:lnTo>
                      <a:pt x="626777" y="574999"/>
                    </a:lnTo>
                    <a:lnTo>
                      <a:pt x="627506" y="576456"/>
                    </a:lnTo>
                    <a:lnTo>
                      <a:pt x="628963" y="577913"/>
                    </a:lnTo>
                    <a:lnTo>
                      <a:pt x="630364" y="580042"/>
                    </a:lnTo>
                    <a:lnTo>
                      <a:pt x="631092" y="582171"/>
                    </a:lnTo>
                    <a:lnTo>
                      <a:pt x="631821" y="584357"/>
                    </a:lnTo>
                    <a:lnTo>
                      <a:pt x="633221" y="587943"/>
                    </a:lnTo>
                    <a:lnTo>
                      <a:pt x="633950" y="589400"/>
                    </a:lnTo>
                    <a:lnTo>
                      <a:pt x="634678" y="592258"/>
                    </a:lnTo>
                    <a:lnTo>
                      <a:pt x="636135" y="594388"/>
                    </a:lnTo>
                    <a:lnTo>
                      <a:pt x="636135" y="595845"/>
                    </a:lnTo>
                    <a:lnTo>
                      <a:pt x="636135" y="597245"/>
                    </a:lnTo>
                    <a:lnTo>
                      <a:pt x="636135" y="599431"/>
                    </a:lnTo>
                    <a:lnTo>
                      <a:pt x="636864" y="598702"/>
                    </a:lnTo>
                    <a:lnTo>
                      <a:pt x="636864" y="598702"/>
                    </a:lnTo>
                    <a:lnTo>
                      <a:pt x="636135" y="599431"/>
                    </a:lnTo>
                    <a:lnTo>
                      <a:pt x="633221" y="602289"/>
                    </a:lnTo>
                    <a:lnTo>
                      <a:pt x="631821" y="603017"/>
                    </a:lnTo>
                    <a:lnTo>
                      <a:pt x="631092" y="603017"/>
                    </a:lnTo>
                    <a:lnTo>
                      <a:pt x="630364" y="603017"/>
                    </a:lnTo>
                    <a:lnTo>
                      <a:pt x="628234" y="598702"/>
                    </a:lnTo>
                    <a:lnTo>
                      <a:pt x="622462" y="597974"/>
                    </a:lnTo>
                    <a:lnTo>
                      <a:pt x="616746" y="595845"/>
                    </a:lnTo>
                    <a:lnTo>
                      <a:pt x="614561" y="593659"/>
                    </a:lnTo>
                    <a:lnTo>
                      <a:pt x="611703" y="592258"/>
                    </a:lnTo>
                    <a:lnTo>
                      <a:pt x="610246" y="591530"/>
                    </a:lnTo>
                    <a:lnTo>
                      <a:pt x="605987" y="585758"/>
                    </a:lnTo>
                    <a:lnTo>
                      <a:pt x="605987" y="585085"/>
                    </a:lnTo>
                    <a:lnTo>
                      <a:pt x="605987" y="582171"/>
                    </a:lnTo>
                    <a:lnTo>
                      <a:pt x="605259" y="580771"/>
                    </a:lnTo>
                    <a:lnTo>
                      <a:pt x="603073" y="580042"/>
                    </a:lnTo>
                    <a:lnTo>
                      <a:pt x="601672" y="574999"/>
                    </a:lnTo>
                    <a:lnTo>
                      <a:pt x="600944" y="573598"/>
                    </a:lnTo>
                    <a:lnTo>
                      <a:pt x="600216" y="572869"/>
                    </a:lnTo>
                    <a:lnTo>
                      <a:pt x="591586" y="566425"/>
                    </a:lnTo>
                    <a:lnTo>
                      <a:pt x="590185" y="564968"/>
                    </a:lnTo>
                    <a:lnTo>
                      <a:pt x="589456" y="562839"/>
                    </a:lnTo>
                    <a:lnTo>
                      <a:pt x="588728" y="557795"/>
                    </a:lnTo>
                    <a:lnTo>
                      <a:pt x="587999" y="556338"/>
                    </a:lnTo>
                    <a:lnTo>
                      <a:pt x="584413" y="552752"/>
                    </a:lnTo>
                    <a:lnTo>
                      <a:pt x="582284" y="548437"/>
                    </a:lnTo>
                    <a:lnTo>
                      <a:pt x="582284" y="544851"/>
                    </a:lnTo>
                    <a:lnTo>
                      <a:pt x="580098" y="537678"/>
                    </a:lnTo>
                    <a:lnTo>
                      <a:pt x="580827" y="533363"/>
                    </a:lnTo>
                    <a:lnTo>
                      <a:pt x="580098" y="531962"/>
                    </a:lnTo>
                    <a:lnTo>
                      <a:pt x="578697" y="528376"/>
                    </a:lnTo>
                    <a:lnTo>
                      <a:pt x="575839" y="526190"/>
                    </a:lnTo>
                    <a:lnTo>
                      <a:pt x="575839" y="524789"/>
                    </a:lnTo>
                    <a:lnTo>
                      <a:pt x="575839" y="521875"/>
                    </a:lnTo>
                    <a:lnTo>
                      <a:pt x="574382" y="518289"/>
                    </a:lnTo>
                    <a:lnTo>
                      <a:pt x="571524" y="516160"/>
                    </a:lnTo>
                    <a:lnTo>
                      <a:pt x="570796" y="514702"/>
                    </a:lnTo>
                    <a:lnTo>
                      <a:pt x="570067" y="511845"/>
                    </a:lnTo>
                    <a:lnTo>
                      <a:pt x="570067" y="508987"/>
                    </a:lnTo>
                    <a:lnTo>
                      <a:pt x="567938" y="507530"/>
                    </a:lnTo>
                    <a:lnTo>
                      <a:pt x="565753" y="507530"/>
                    </a:lnTo>
                    <a:lnTo>
                      <a:pt x="563623" y="503215"/>
                    </a:lnTo>
                    <a:lnTo>
                      <a:pt x="559308" y="498228"/>
                    </a:lnTo>
                    <a:lnTo>
                      <a:pt x="557123" y="491055"/>
                    </a:lnTo>
                    <a:lnTo>
                      <a:pt x="554993" y="487412"/>
                    </a:lnTo>
                    <a:lnTo>
                      <a:pt x="550678" y="484554"/>
                    </a:lnTo>
                    <a:lnTo>
                      <a:pt x="551407" y="483153"/>
                    </a:lnTo>
                    <a:lnTo>
                      <a:pt x="551407" y="480968"/>
                    </a:lnTo>
                    <a:lnTo>
                      <a:pt x="549222" y="475252"/>
                    </a:lnTo>
                    <a:lnTo>
                      <a:pt x="547092" y="473795"/>
                    </a:lnTo>
                    <a:lnTo>
                      <a:pt x="546364" y="473795"/>
                    </a:lnTo>
                    <a:lnTo>
                      <a:pt x="548549" y="478839"/>
                    </a:lnTo>
                    <a:lnTo>
                      <a:pt x="547821" y="480240"/>
                    </a:lnTo>
                    <a:lnTo>
                      <a:pt x="545635" y="483153"/>
                    </a:lnTo>
                    <a:lnTo>
                      <a:pt x="544234" y="486740"/>
                    </a:lnTo>
                    <a:lnTo>
                      <a:pt x="539919" y="489598"/>
                    </a:lnTo>
                    <a:lnTo>
                      <a:pt x="537061" y="493184"/>
                    </a:lnTo>
                    <a:lnTo>
                      <a:pt x="534876" y="496042"/>
                    </a:lnTo>
                    <a:lnTo>
                      <a:pt x="533475" y="497499"/>
                    </a:lnTo>
                    <a:lnTo>
                      <a:pt x="532747" y="500357"/>
                    </a:lnTo>
                    <a:lnTo>
                      <a:pt x="532018" y="501085"/>
                    </a:lnTo>
                    <a:lnTo>
                      <a:pt x="532018" y="506129"/>
                    </a:lnTo>
                    <a:lnTo>
                      <a:pt x="530561" y="512573"/>
                    </a:lnTo>
                    <a:lnTo>
                      <a:pt x="529833" y="513302"/>
                    </a:lnTo>
                    <a:lnTo>
                      <a:pt x="528432" y="516160"/>
                    </a:lnTo>
                    <a:lnTo>
                      <a:pt x="525574" y="519017"/>
                    </a:lnTo>
                    <a:lnTo>
                      <a:pt x="525574" y="521875"/>
                    </a:lnTo>
                    <a:lnTo>
                      <a:pt x="526975" y="523332"/>
                    </a:lnTo>
                    <a:lnTo>
                      <a:pt x="525574" y="525462"/>
                    </a:lnTo>
                    <a:lnTo>
                      <a:pt x="524117" y="526919"/>
                    </a:lnTo>
                    <a:lnTo>
                      <a:pt x="521987" y="527647"/>
                    </a:lnTo>
                    <a:lnTo>
                      <a:pt x="513358" y="521203"/>
                    </a:lnTo>
                    <a:lnTo>
                      <a:pt x="496827" y="509715"/>
                    </a:lnTo>
                    <a:lnTo>
                      <a:pt x="457320" y="483153"/>
                    </a:lnTo>
                    <a:lnTo>
                      <a:pt x="449475" y="477382"/>
                    </a:lnTo>
                    <a:lnTo>
                      <a:pt x="438660" y="470209"/>
                    </a:lnTo>
                    <a:lnTo>
                      <a:pt x="433673" y="468752"/>
                    </a:lnTo>
                    <a:lnTo>
                      <a:pt x="431487" y="470209"/>
                    </a:lnTo>
                    <a:lnTo>
                      <a:pt x="430086" y="471666"/>
                    </a:lnTo>
                    <a:lnTo>
                      <a:pt x="428629" y="473067"/>
                    </a:lnTo>
                    <a:lnTo>
                      <a:pt x="427172" y="475252"/>
                    </a:lnTo>
                    <a:lnTo>
                      <a:pt x="425043" y="477382"/>
                    </a:lnTo>
                    <a:lnTo>
                      <a:pt x="423586" y="480240"/>
                    </a:lnTo>
                    <a:lnTo>
                      <a:pt x="422857" y="483153"/>
                    </a:lnTo>
                    <a:lnTo>
                      <a:pt x="422857" y="486740"/>
                    </a:lnTo>
                    <a:lnTo>
                      <a:pt x="422185" y="488869"/>
                    </a:lnTo>
                    <a:lnTo>
                      <a:pt x="421456" y="490326"/>
                    </a:lnTo>
                    <a:lnTo>
                      <a:pt x="421456" y="491055"/>
                    </a:lnTo>
                    <a:lnTo>
                      <a:pt x="419271" y="493184"/>
                    </a:lnTo>
                    <a:lnTo>
                      <a:pt x="417142" y="494641"/>
                    </a:lnTo>
                    <a:lnTo>
                      <a:pt x="415012" y="495314"/>
                    </a:lnTo>
                    <a:lnTo>
                      <a:pt x="413555" y="496771"/>
                    </a:lnTo>
                    <a:lnTo>
                      <a:pt x="409969" y="501085"/>
                    </a:lnTo>
                    <a:lnTo>
                      <a:pt x="408512" y="504672"/>
                    </a:lnTo>
                    <a:lnTo>
                      <a:pt x="402796" y="504672"/>
                    </a:lnTo>
                    <a:lnTo>
                      <a:pt x="400611" y="505400"/>
                    </a:lnTo>
                    <a:lnTo>
                      <a:pt x="396296" y="505400"/>
                    </a:lnTo>
                    <a:lnTo>
                      <a:pt x="391308" y="508258"/>
                    </a:lnTo>
                    <a:lnTo>
                      <a:pt x="382679" y="509715"/>
                    </a:lnTo>
                    <a:lnTo>
                      <a:pt x="381222" y="511116"/>
                    </a:lnTo>
                    <a:lnTo>
                      <a:pt x="378364" y="511845"/>
                    </a:lnTo>
                    <a:lnTo>
                      <a:pt x="376234" y="511116"/>
                    </a:lnTo>
                    <a:lnTo>
                      <a:pt x="374777" y="511845"/>
                    </a:lnTo>
                    <a:lnTo>
                      <a:pt x="373320" y="511845"/>
                    </a:lnTo>
                    <a:lnTo>
                      <a:pt x="370463" y="509715"/>
                    </a:lnTo>
                    <a:lnTo>
                      <a:pt x="369062" y="511845"/>
                    </a:lnTo>
                    <a:lnTo>
                      <a:pt x="368333" y="511845"/>
                    </a:lnTo>
                    <a:lnTo>
                      <a:pt x="367605" y="511845"/>
                    </a:lnTo>
                    <a:lnTo>
                      <a:pt x="364747" y="511116"/>
                    </a:lnTo>
                    <a:lnTo>
                      <a:pt x="363290" y="510388"/>
                    </a:lnTo>
                    <a:lnTo>
                      <a:pt x="361160" y="511845"/>
                    </a:lnTo>
                    <a:lnTo>
                      <a:pt x="359703" y="511845"/>
                    </a:lnTo>
                    <a:lnTo>
                      <a:pt x="357574" y="512573"/>
                    </a:lnTo>
                    <a:lnTo>
                      <a:pt x="355389" y="513302"/>
                    </a:lnTo>
                    <a:lnTo>
                      <a:pt x="352531" y="514702"/>
                    </a:lnTo>
                    <a:lnTo>
                      <a:pt x="347487" y="517560"/>
                    </a:lnTo>
                    <a:lnTo>
                      <a:pt x="344629" y="516160"/>
                    </a:lnTo>
                    <a:lnTo>
                      <a:pt x="342444" y="516888"/>
                    </a:lnTo>
                    <a:lnTo>
                      <a:pt x="340315" y="515431"/>
                    </a:lnTo>
                    <a:lnTo>
                      <a:pt x="336000" y="516160"/>
                    </a:lnTo>
                    <a:lnTo>
                      <a:pt x="332413" y="515431"/>
                    </a:lnTo>
                    <a:lnTo>
                      <a:pt x="330284" y="516160"/>
                    </a:lnTo>
                    <a:lnTo>
                      <a:pt x="327370" y="515431"/>
                    </a:lnTo>
                    <a:lnTo>
                      <a:pt x="323783" y="515431"/>
                    </a:lnTo>
                    <a:lnTo>
                      <a:pt x="322383" y="515431"/>
                    </a:lnTo>
                    <a:lnTo>
                      <a:pt x="320926" y="514702"/>
                    </a:lnTo>
                    <a:lnTo>
                      <a:pt x="318068" y="513974"/>
                    </a:lnTo>
                    <a:lnTo>
                      <a:pt x="317339" y="513974"/>
                    </a:lnTo>
                    <a:lnTo>
                      <a:pt x="315882" y="514702"/>
                    </a:lnTo>
                    <a:lnTo>
                      <a:pt x="234796" y="505400"/>
                    </a:lnTo>
                    <a:lnTo>
                      <a:pt x="213222" y="503215"/>
                    </a:lnTo>
                    <a:lnTo>
                      <a:pt x="210364" y="506129"/>
                    </a:lnTo>
                    <a:lnTo>
                      <a:pt x="208235" y="506801"/>
                    </a:lnTo>
                    <a:lnTo>
                      <a:pt x="202463" y="508987"/>
                    </a:lnTo>
                    <a:lnTo>
                      <a:pt x="198148" y="511116"/>
                    </a:lnTo>
                    <a:lnTo>
                      <a:pt x="193833" y="512573"/>
                    </a:lnTo>
                    <a:lnTo>
                      <a:pt x="179487" y="519746"/>
                    </a:lnTo>
                    <a:lnTo>
                      <a:pt x="168728" y="520474"/>
                    </a:lnTo>
                    <a:lnTo>
                      <a:pt x="165870" y="520474"/>
                    </a:lnTo>
                    <a:lnTo>
                      <a:pt x="161556" y="520474"/>
                    </a:lnTo>
                    <a:lnTo>
                      <a:pt x="152926" y="522604"/>
                    </a:lnTo>
                    <a:lnTo>
                      <a:pt x="150796" y="521875"/>
                    </a:lnTo>
                    <a:lnTo>
                      <a:pt x="149339" y="523332"/>
                    </a:lnTo>
                    <a:lnTo>
                      <a:pt x="147882" y="522604"/>
                    </a:lnTo>
                    <a:lnTo>
                      <a:pt x="143568" y="523332"/>
                    </a:lnTo>
                    <a:lnTo>
                      <a:pt x="139309" y="524789"/>
                    </a:lnTo>
                    <a:lnTo>
                      <a:pt x="136395" y="525462"/>
                    </a:lnTo>
                    <a:lnTo>
                      <a:pt x="127093" y="524061"/>
                    </a:lnTo>
                    <a:lnTo>
                      <a:pt x="124907" y="524789"/>
                    </a:lnTo>
                    <a:lnTo>
                      <a:pt x="123506" y="525462"/>
                    </a:lnTo>
                    <a:lnTo>
                      <a:pt x="122049" y="528376"/>
                    </a:lnTo>
                    <a:lnTo>
                      <a:pt x="119191" y="529048"/>
                    </a:lnTo>
                    <a:lnTo>
                      <a:pt x="115605" y="526190"/>
                    </a:lnTo>
                    <a:lnTo>
                      <a:pt x="111290" y="524789"/>
                    </a:lnTo>
                    <a:lnTo>
                      <a:pt x="103389" y="517560"/>
                    </a:lnTo>
                    <a:lnTo>
                      <a:pt x="99802" y="516160"/>
                    </a:lnTo>
                    <a:lnTo>
                      <a:pt x="94031" y="515431"/>
                    </a:lnTo>
                    <a:lnTo>
                      <a:pt x="91901" y="515431"/>
                    </a:lnTo>
                    <a:lnTo>
                      <a:pt x="88315" y="513302"/>
                    </a:lnTo>
                    <a:lnTo>
                      <a:pt x="84000" y="512573"/>
                    </a:lnTo>
                    <a:lnTo>
                      <a:pt x="79685" y="513302"/>
                    </a:lnTo>
                    <a:lnTo>
                      <a:pt x="69654" y="513974"/>
                    </a:lnTo>
                    <a:lnTo>
                      <a:pt x="68926" y="516160"/>
                    </a:lnTo>
                    <a:lnTo>
                      <a:pt x="66068" y="522604"/>
                    </a:lnTo>
                    <a:lnTo>
                      <a:pt x="63154" y="526919"/>
                    </a:lnTo>
                    <a:lnTo>
                      <a:pt x="59568" y="531234"/>
                    </a:lnTo>
                    <a:lnTo>
                      <a:pt x="58167" y="534091"/>
                    </a:lnTo>
                    <a:lnTo>
                      <a:pt x="58167" y="536277"/>
                    </a:lnTo>
                    <a:lnTo>
                      <a:pt x="58895" y="544122"/>
                    </a:lnTo>
                    <a:lnTo>
                      <a:pt x="58895" y="544851"/>
                    </a:lnTo>
                    <a:lnTo>
                      <a:pt x="58167" y="552023"/>
                    </a:lnTo>
                    <a:lnTo>
                      <a:pt x="56710" y="559925"/>
                    </a:lnTo>
                    <a:lnTo>
                      <a:pt x="53852" y="564239"/>
                    </a:lnTo>
                    <a:lnTo>
                      <a:pt x="51666" y="565696"/>
                    </a:lnTo>
                    <a:lnTo>
                      <a:pt x="49537" y="568554"/>
                    </a:lnTo>
                    <a:lnTo>
                      <a:pt x="45951" y="570684"/>
                    </a:lnTo>
                    <a:lnTo>
                      <a:pt x="44494" y="572141"/>
                    </a:lnTo>
                    <a:lnTo>
                      <a:pt x="42364" y="580771"/>
                    </a:lnTo>
                    <a:lnTo>
                      <a:pt x="41636" y="585085"/>
                    </a:lnTo>
                    <a:lnTo>
                      <a:pt x="40907" y="586486"/>
                    </a:lnTo>
                    <a:lnTo>
                      <a:pt x="40907" y="589400"/>
                    </a:lnTo>
                    <a:lnTo>
                      <a:pt x="40179" y="590801"/>
                    </a:lnTo>
                    <a:lnTo>
                      <a:pt x="40179" y="591530"/>
                    </a:lnTo>
                    <a:lnTo>
                      <a:pt x="36592" y="592987"/>
                    </a:lnTo>
                    <a:lnTo>
                      <a:pt x="34463" y="595116"/>
                    </a:lnTo>
                    <a:lnTo>
                      <a:pt x="33734" y="596573"/>
                    </a:lnTo>
                    <a:lnTo>
                      <a:pt x="33734" y="597974"/>
                    </a:lnTo>
                    <a:lnTo>
                      <a:pt x="33006" y="600888"/>
                    </a:lnTo>
                    <a:lnTo>
                      <a:pt x="27290" y="609462"/>
                    </a:lnTo>
                    <a:lnTo>
                      <a:pt x="22975" y="610919"/>
                    </a:lnTo>
                    <a:lnTo>
                      <a:pt x="17932" y="610919"/>
                    </a:lnTo>
                    <a:lnTo>
                      <a:pt x="14346" y="612375"/>
                    </a:lnTo>
                    <a:lnTo>
                      <a:pt x="11488" y="611647"/>
                    </a:lnTo>
                    <a:lnTo>
                      <a:pt x="8630" y="610919"/>
                    </a:lnTo>
                    <a:lnTo>
                      <a:pt x="7901" y="611647"/>
                    </a:lnTo>
                    <a:lnTo>
                      <a:pt x="7173" y="612375"/>
                    </a:lnTo>
                    <a:lnTo>
                      <a:pt x="7173" y="613776"/>
                    </a:lnTo>
                    <a:lnTo>
                      <a:pt x="8630" y="614505"/>
                    </a:lnTo>
                    <a:lnTo>
                      <a:pt x="10031" y="615233"/>
                    </a:lnTo>
                    <a:lnTo>
                      <a:pt x="10031" y="615233"/>
                    </a:lnTo>
                    <a:lnTo>
                      <a:pt x="12216" y="616634"/>
                    </a:lnTo>
                    <a:lnTo>
                      <a:pt x="14346" y="618091"/>
                    </a:lnTo>
                    <a:lnTo>
                      <a:pt x="22975" y="618091"/>
                    </a:lnTo>
                    <a:lnTo>
                      <a:pt x="27290" y="619548"/>
                    </a:lnTo>
                    <a:lnTo>
                      <a:pt x="28019" y="620949"/>
                    </a:lnTo>
                    <a:lnTo>
                      <a:pt x="28019" y="622406"/>
                    </a:lnTo>
                    <a:lnTo>
                      <a:pt x="27290" y="625264"/>
                    </a:lnTo>
                    <a:lnTo>
                      <a:pt x="25833" y="631036"/>
                    </a:lnTo>
                    <a:lnTo>
                      <a:pt x="22247" y="638209"/>
                    </a:lnTo>
                    <a:lnTo>
                      <a:pt x="18660" y="644653"/>
                    </a:lnTo>
                    <a:lnTo>
                      <a:pt x="15803" y="648968"/>
                    </a:lnTo>
                    <a:lnTo>
                      <a:pt x="15803" y="650369"/>
                    </a:lnTo>
                    <a:lnTo>
                      <a:pt x="18660" y="657598"/>
                    </a:lnTo>
                    <a:lnTo>
                      <a:pt x="20117" y="660456"/>
                    </a:lnTo>
                    <a:lnTo>
                      <a:pt x="23704" y="661184"/>
                    </a:lnTo>
                    <a:lnTo>
                      <a:pt x="25833" y="663313"/>
                    </a:lnTo>
                    <a:lnTo>
                      <a:pt x="31605" y="668357"/>
                    </a:lnTo>
                    <a:lnTo>
                      <a:pt x="40907" y="673344"/>
                    </a:lnTo>
                    <a:lnTo>
                      <a:pt x="45951" y="677659"/>
                    </a:lnTo>
                    <a:lnTo>
                      <a:pt x="48808" y="683431"/>
                    </a:lnTo>
                    <a:lnTo>
                      <a:pt x="53123" y="687746"/>
                    </a:lnTo>
                    <a:lnTo>
                      <a:pt x="57438" y="694918"/>
                    </a:lnTo>
                    <a:lnTo>
                      <a:pt x="61025" y="697048"/>
                    </a:lnTo>
                    <a:lnTo>
                      <a:pt x="62482" y="699906"/>
                    </a:lnTo>
                    <a:lnTo>
                      <a:pt x="68197" y="703492"/>
                    </a:lnTo>
                    <a:lnTo>
                      <a:pt x="71055" y="702820"/>
                    </a:lnTo>
                    <a:lnTo>
                      <a:pt x="72512" y="703492"/>
                    </a:lnTo>
                    <a:lnTo>
                      <a:pt x="73969" y="704949"/>
                    </a:lnTo>
                    <a:lnTo>
                      <a:pt x="73241" y="706406"/>
                    </a:lnTo>
                    <a:lnTo>
                      <a:pt x="72512" y="708535"/>
                    </a:lnTo>
                    <a:lnTo>
                      <a:pt x="66796" y="710721"/>
                    </a:lnTo>
                    <a:lnTo>
                      <a:pt x="66068" y="711393"/>
                    </a:lnTo>
                    <a:lnTo>
                      <a:pt x="61753" y="716437"/>
                    </a:lnTo>
                    <a:lnTo>
                      <a:pt x="60296" y="721480"/>
                    </a:lnTo>
                    <a:lnTo>
                      <a:pt x="57438" y="723610"/>
                    </a:lnTo>
                    <a:lnTo>
                      <a:pt x="54580" y="725795"/>
                    </a:lnTo>
                    <a:lnTo>
                      <a:pt x="51666" y="731511"/>
                    </a:lnTo>
                    <a:lnTo>
                      <a:pt x="45951" y="738684"/>
                    </a:lnTo>
                    <a:lnTo>
                      <a:pt x="34463" y="748770"/>
                    </a:lnTo>
                    <a:lnTo>
                      <a:pt x="31605" y="753758"/>
                    </a:lnTo>
                    <a:lnTo>
                      <a:pt x="28691" y="755215"/>
                    </a:lnTo>
                    <a:lnTo>
                      <a:pt x="25833" y="756616"/>
                    </a:lnTo>
                    <a:lnTo>
                      <a:pt x="23704" y="762387"/>
                    </a:lnTo>
                    <a:lnTo>
                      <a:pt x="22247" y="764517"/>
                    </a:lnTo>
                    <a:lnTo>
                      <a:pt x="18660" y="766702"/>
                    </a:lnTo>
                    <a:lnTo>
                      <a:pt x="15803" y="768832"/>
                    </a:lnTo>
                    <a:lnTo>
                      <a:pt x="13617" y="773875"/>
                    </a:lnTo>
                    <a:lnTo>
                      <a:pt x="13617" y="776004"/>
                    </a:lnTo>
                    <a:lnTo>
                      <a:pt x="15803" y="778918"/>
                    </a:lnTo>
                    <a:lnTo>
                      <a:pt x="15074" y="781776"/>
                    </a:lnTo>
                    <a:lnTo>
                      <a:pt x="11488" y="783906"/>
                    </a:lnTo>
                    <a:lnTo>
                      <a:pt x="6444" y="785363"/>
                    </a:lnTo>
                    <a:lnTo>
                      <a:pt x="4315" y="788220"/>
                    </a:lnTo>
                    <a:lnTo>
                      <a:pt x="728" y="790406"/>
                    </a:lnTo>
                    <a:lnTo>
                      <a:pt x="0" y="791078"/>
                    </a:lnTo>
                    <a:lnTo>
                      <a:pt x="0" y="793264"/>
                    </a:lnTo>
                    <a:lnTo>
                      <a:pt x="2858" y="796122"/>
                    </a:lnTo>
                    <a:lnTo>
                      <a:pt x="8630" y="798980"/>
                    </a:lnTo>
                    <a:lnTo>
                      <a:pt x="12216" y="799708"/>
                    </a:lnTo>
                    <a:lnTo>
                      <a:pt x="15803" y="802566"/>
                    </a:lnTo>
                    <a:lnTo>
                      <a:pt x="22975" y="804752"/>
                    </a:lnTo>
                    <a:lnTo>
                      <a:pt x="28019" y="804023"/>
                    </a:lnTo>
                    <a:lnTo>
                      <a:pt x="32334" y="804752"/>
                    </a:lnTo>
                    <a:lnTo>
                      <a:pt x="36592" y="805480"/>
                    </a:lnTo>
                    <a:lnTo>
                      <a:pt x="40179" y="808338"/>
                    </a:lnTo>
                    <a:lnTo>
                      <a:pt x="40907" y="810467"/>
                    </a:lnTo>
                    <a:lnTo>
                      <a:pt x="40907" y="813325"/>
                    </a:lnTo>
                    <a:lnTo>
                      <a:pt x="39506" y="816968"/>
                    </a:lnTo>
                    <a:lnTo>
                      <a:pt x="35191" y="819097"/>
                    </a:lnTo>
                    <a:lnTo>
                      <a:pt x="28691" y="820554"/>
                    </a:lnTo>
                    <a:lnTo>
                      <a:pt x="26562" y="822683"/>
                    </a:lnTo>
                    <a:lnTo>
                      <a:pt x="25833" y="823412"/>
                    </a:lnTo>
                    <a:lnTo>
                      <a:pt x="25105" y="829128"/>
                    </a:lnTo>
                    <a:lnTo>
                      <a:pt x="24432" y="830585"/>
                    </a:lnTo>
                    <a:lnTo>
                      <a:pt x="20117" y="833443"/>
                    </a:lnTo>
                    <a:lnTo>
                      <a:pt x="17932" y="837029"/>
                    </a:lnTo>
                    <a:lnTo>
                      <a:pt x="16531" y="839887"/>
                    </a:lnTo>
                    <a:lnTo>
                      <a:pt x="16531" y="842072"/>
                    </a:lnTo>
                    <a:lnTo>
                      <a:pt x="17259" y="844930"/>
                    </a:lnTo>
                    <a:lnTo>
                      <a:pt x="17259" y="847788"/>
                    </a:lnTo>
                    <a:lnTo>
                      <a:pt x="15803" y="849245"/>
                    </a:lnTo>
                    <a:lnTo>
                      <a:pt x="9358" y="852831"/>
                    </a:lnTo>
                    <a:lnTo>
                      <a:pt x="8630" y="854289"/>
                    </a:lnTo>
                    <a:lnTo>
                      <a:pt x="7173" y="860004"/>
                    </a:lnTo>
                    <a:lnTo>
                      <a:pt x="10031" y="869363"/>
                    </a:lnTo>
                    <a:lnTo>
                      <a:pt x="10759" y="885165"/>
                    </a:lnTo>
                    <a:lnTo>
                      <a:pt x="10759" y="886566"/>
                    </a:lnTo>
                    <a:lnTo>
                      <a:pt x="8630" y="890152"/>
                    </a:lnTo>
                    <a:lnTo>
                      <a:pt x="6444" y="893739"/>
                    </a:lnTo>
                    <a:lnTo>
                      <a:pt x="1457" y="897325"/>
                    </a:lnTo>
                    <a:lnTo>
                      <a:pt x="1457" y="898782"/>
                    </a:lnTo>
                    <a:lnTo>
                      <a:pt x="1457" y="899511"/>
                    </a:lnTo>
                    <a:lnTo>
                      <a:pt x="10031" y="909541"/>
                    </a:lnTo>
                    <a:lnTo>
                      <a:pt x="16531" y="915986"/>
                    </a:lnTo>
                    <a:lnTo>
                      <a:pt x="22247" y="919572"/>
                    </a:lnTo>
                    <a:lnTo>
                      <a:pt x="22247" y="921029"/>
                    </a:lnTo>
                    <a:lnTo>
                      <a:pt x="21518" y="922486"/>
                    </a:lnTo>
                    <a:lnTo>
                      <a:pt x="17259" y="926801"/>
                    </a:lnTo>
                    <a:lnTo>
                      <a:pt x="15803" y="930387"/>
                    </a:lnTo>
                    <a:lnTo>
                      <a:pt x="15803" y="933974"/>
                    </a:lnTo>
                    <a:lnTo>
                      <a:pt x="16531" y="936831"/>
                    </a:lnTo>
                    <a:lnTo>
                      <a:pt x="23704" y="946862"/>
                    </a:lnTo>
                    <a:lnTo>
                      <a:pt x="27290" y="954035"/>
                    </a:lnTo>
                    <a:lnTo>
                      <a:pt x="28019" y="957621"/>
                    </a:lnTo>
                    <a:lnTo>
                      <a:pt x="28019" y="963393"/>
                    </a:lnTo>
                    <a:lnTo>
                      <a:pt x="28691" y="965523"/>
                    </a:lnTo>
                    <a:lnTo>
                      <a:pt x="29420" y="966251"/>
                    </a:lnTo>
                    <a:lnTo>
                      <a:pt x="32334" y="966251"/>
                    </a:lnTo>
                    <a:lnTo>
                      <a:pt x="38049" y="964850"/>
                    </a:lnTo>
                    <a:lnTo>
                      <a:pt x="38778" y="965523"/>
                    </a:lnTo>
                    <a:lnTo>
                      <a:pt x="40179" y="966251"/>
                    </a:lnTo>
                    <a:lnTo>
                      <a:pt x="40907" y="968436"/>
                    </a:lnTo>
                    <a:lnTo>
                      <a:pt x="40179" y="972023"/>
                    </a:lnTo>
                    <a:lnTo>
                      <a:pt x="40179" y="972695"/>
                    </a:lnTo>
                    <a:lnTo>
                      <a:pt x="43821" y="975609"/>
                    </a:lnTo>
                    <a:lnTo>
                      <a:pt x="45951" y="976338"/>
                    </a:lnTo>
                    <a:lnTo>
                      <a:pt x="47408" y="975609"/>
                    </a:lnTo>
                    <a:lnTo>
                      <a:pt x="48808" y="972023"/>
                    </a:lnTo>
                    <a:lnTo>
                      <a:pt x="48808" y="969837"/>
                    </a:lnTo>
                    <a:lnTo>
                      <a:pt x="50265" y="967708"/>
                    </a:lnTo>
                    <a:lnTo>
                      <a:pt x="50265" y="966251"/>
                    </a:lnTo>
                    <a:lnTo>
                      <a:pt x="50994" y="964122"/>
                    </a:lnTo>
                    <a:lnTo>
                      <a:pt x="52395" y="964122"/>
                    </a:lnTo>
                    <a:lnTo>
                      <a:pt x="53123" y="964122"/>
                    </a:lnTo>
                    <a:lnTo>
                      <a:pt x="55309" y="966251"/>
                    </a:lnTo>
                    <a:lnTo>
                      <a:pt x="58167" y="966251"/>
                    </a:lnTo>
                    <a:lnTo>
                      <a:pt x="59568" y="967708"/>
                    </a:lnTo>
                    <a:lnTo>
                      <a:pt x="63154" y="969837"/>
                    </a:lnTo>
                    <a:lnTo>
                      <a:pt x="65339" y="972695"/>
                    </a:lnTo>
                    <a:lnTo>
                      <a:pt x="68197" y="974152"/>
                    </a:lnTo>
                    <a:lnTo>
                      <a:pt x="68926" y="976338"/>
                    </a:lnTo>
                    <a:lnTo>
                      <a:pt x="71055" y="979924"/>
                    </a:lnTo>
                    <a:lnTo>
                      <a:pt x="73241" y="984911"/>
                    </a:lnTo>
                    <a:lnTo>
                      <a:pt x="76099" y="987825"/>
                    </a:lnTo>
                    <a:lnTo>
                      <a:pt x="78957" y="989955"/>
                    </a:lnTo>
                    <a:lnTo>
                      <a:pt x="81142" y="992084"/>
                    </a:lnTo>
                    <a:lnTo>
                      <a:pt x="83271" y="998585"/>
                    </a:lnTo>
                    <a:lnTo>
                      <a:pt x="89772" y="1006486"/>
                    </a:lnTo>
                    <a:lnTo>
                      <a:pt x="93358" y="1012930"/>
                    </a:lnTo>
                    <a:lnTo>
                      <a:pt x="96945" y="1016517"/>
                    </a:lnTo>
                    <a:lnTo>
                      <a:pt x="98345" y="1017245"/>
                    </a:lnTo>
                    <a:lnTo>
                      <a:pt x="101259" y="1016517"/>
                    </a:lnTo>
                    <a:lnTo>
                      <a:pt x="102660" y="1015060"/>
                    </a:lnTo>
                    <a:lnTo>
                      <a:pt x="106247" y="1009344"/>
                    </a:lnTo>
                    <a:lnTo>
                      <a:pt x="107704" y="1009344"/>
                    </a:lnTo>
                    <a:lnTo>
                      <a:pt x="109105" y="1009344"/>
                    </a:lnTo>
                    <a:lnTo>
                      <a:pt x="109833" y="1010072"/>
                    </a:lnTo>
                    <a:lnTo>
                      <a:pt x="110562" y="1015788"/>
                    </a:lnTo>
                    <a:lnTo>
                      <a:pt x="110562" y="1016517"/>
                    </a:lnTo>
                    <a:lnTo>
                      <a:pt x="109833" y="1017973"/>
                    </a:lnTo>
                    <a:lnTo>
                      <a:pt x="110562" y="1018646"/>
                    </a:lnTo>
                    <a:lnTo>
                      <a:pt x="110562" y="1020103"/>
                    </a:lnTo>
                    <a:lnTo>
                      <a:pt x="111290" y="1022232"/>
                    </a:lnTo>
                    <a:lnTo>
                      <a:pt x="114876" y="1026547"/>
                    </a:lnTo>
                    <a:lnTo>
                      <a:pt x="116333" y="1027276"/>
                    </a:lnTo>
                    <a:lnTo>
                      <a:pt x="122049" y="1030134"/>
                    </a:lnTo>
                    <a:lnTo>
                      <a:pt x="123506" y="1030862"/>
                    </a:lnTo>
                    <a:lnTo>
                      <a:pt x="124235" y="1031590"/>
                    </a:lnTo>
                    <a:lnTo>
                      <a:pt x="124907" y="1036634"/>
                    </a:lnTo>
                    <a:lnTo>
                      <a:pt x="124235" y="1039492"/>
                    </a:lnTo>
                    <a:lnTo>
                      <a:pt x="124235" y="1041621"/>
                    </a:lnTo>
                    <a:lnTo>
                      <a:pt x="124907" y="1043078"/>
                    </a:lnTo>
                    <a:lnTo>
                      <a:pt x="126364" y="1044535"/>
                    </a:lnTo>
                    <a:lnTo>
                      <a:pt x="126364" y="1045208"/>
                    </a:lnTo>
                    <a:lnTo>
                      <a:pt x="125636" y="1047393"/>
                    </a:lnTo>
                    <a:lnTo>
                      <a:pt x="125636" y="1047393"/>
                    </a:lnTo>
                    <a:lnTo>
                      <a:pt x="124907" y="1049522"/>
                    </a:lnTo>
                    <a:lnTo>
                      <a:pt x="122778" y="1052380"/>
                    </a:lnTo>
                    <a:lnTo>
                      <a:pt x="122049" y="1055294"/>
                    </a:lnTo>
                    <a:lnTo>
                      <a:pt x="119191" y="1058881"/>
                    </a:lnTo>
                    <a:lnTo>
                      <a:pt x="118463" y="1060282"/>
                    </a:lnTo>
                    <a:lnTo>
                      <a:pt x="117006" y="1062467"/>
                    </a:lnTo>
                    <a:lnTo>
                      <a:pt x="114876" y="1071097"/>
                    </a:lnTo>
                    <a:lnTo>
                      <a:pt x="119920" y="1070368"/>
                    </a:lnTo>
                    <a:lnTo>
                      <a:pt x="122778" y="1070368"/>
                    </a:lnTo>
                    <a:lnTo>
                      <a:pt x="130679" y="1071769"/>
                    </a:lnTo>
                    <a:lnTo>
                      <a:pt x="134265" y="1073226"/>
                    </a:lnTo>
                    <a:lnTo>
                      <a:pt x="139309" y="1075356"/>
                    </a:lnTo>
                    <a:lnTo>
                      <a:pt x="144296" y="1074683"/>
                    </a:lnTo>
                    <a:lnTo>
                      <a:pt x="148611" y="1075356"/>
                    </a:lnTo>
                    <a:lnTo>
                      <a:pt x="149339" y="1075356"/>
                    </a:lnTo>
                    <a:lnTo>
                      <a:pt x="149339" y="1081856"/>
                    </a:lnTo>
                    <a:lnTo>
                      <a:pt x="150068" y="1083257"/>
                    </a:lnTo>
                    <a:lnTo>
                      <a:pt x="155055" y="1084714"/>
                    </a:lnTo>
                    <a:lnTo>
                      <a:pt x="156512" y="1085442"/>
                    </a:lnTo>
                    <a:lnTo>
                      <a:pt x="157241" y="1086843"/>
                    </a:lnTo>
                    <a:lnTo>
                      <a:pt x="158698" y="1090430"/>
                    </a:lnTo>
                    <a:lnTo>
                      <a:pt x="157969" y="1094072"/>
                    </a:lnTo>
                    <a:lnTo>
                      <a:pt x="161556" y="1096930"/>
                    </a:lnTo>
                    <a:lnTo>
                      <a:pt x="162956" y="1097658"/>
                    </a:lnTo>
                    <a:lnTo>
                      <a:pt x="164413" y="1099788"/>
                    </a:lnTo>
                    <a:lnTo>
                      <a:pt x="165142" y="1101245"/>
                    </a:lnTo>
                    <a:lnTo>
                      <a:pt x="162956" y="1108418"/>
                    </a:lnTo>
                    <a:lnTo>
                      <a:pt x="163685" y="1110547"/>
                    </a:lnTo>
                    <a:lnTo>
                      <a:pt x="165142" y="1111275"/>
                    </a:lnTo>
                    <a:lnTo>
                      <a:pt x="170185" y="1112004"/>
                    </a:lnTo>
                    <a:lnTo>
                      <a:pt x="172315" y="1113405"/>
                    </a:lnTo>
                    <a:lnTo>
                      <a:pt x="175173" y="1115590"/>
                    </a:lnTo>
                    <a:lnTo>
                      <a:pt x="177358" y="1116991"/>
                    </a:lnTo>
                    <a:lnTo>
                      <a:pt x="185932" y="1118448"/>
                    </a:lnTo>
                    <a:lnTo>
                      <a:pt x="190247" y="1122763"/>
                    </a:lnTo>
                    <a:lnTo>
                      <a:pt x="191704" y="1122763"/>
                    </a:lnTo>
                    <a:lnTo>
                      <a:pt x="193833" y="1122035"/>
                    </a:lnTo>
                    <a:lnTo>
                      <a:pt x="200333" y="1114133"/>
                    </a:lnTo>
                    <a:lnTo>
                      <a:pt x="203191" y="1111275"/>
                    </a:lnTo>
                    <a:lnTo>
                      <a:pt x="206049" y="1110547"/>
                    </a:lnTo>
                    <a:lnTo>
                      <a:pt x="209636" y="1111275"/>
                    </a:lnTo>
                    <a:lnTo>
                      <a:pt x="210364" y="1112732"/>
                    </a:lnTo>
                    <a:lnTo>
                      <a:pt x="213222" y="1122035"/>
                    </a:lnTo>
                    <a:lnTo>
                      <a:pt x="216808" y="1129207"/>
                    </a:lnTo>
                    <a:lnTo>
                      <a:pt x="218265" y="1129207"/>
                    </a:lnTo>
                    <a:lnTo>
                      <a:pt x="219722" y="1128479"/>
                    </a:lnTo>
                    <a:lnTo>
                      <a:pt x="222580" y="1125621"/>
                    </a:lnTo>
                    <a:lnTo>
                      <a:pt x="225438" y="1124220"/>
                    </a:lnTo>
                    <a:lnTo>
                      <a:pt x="226895" y="1124220"/>
                    </a:lnTo>
                    <a:lnTo>
                      <a:pt x="228296" y="1125621"/>
                    </a:lnTo>
                    <a:lnTo>
                      <a:pt x="229753" y="1127807"/>
                    </a:lnTo>
                    <a:lnTo>
                      <a:pt x="231210" y="1142152"/>
                    </a:lnTo>
                    <a:lnTo>
                      <a:pt x="233339" y="1145010"/>
                    </a:lnTo>
                    <a:lnTo>
                      <a:pt x="236926" y="1147868"/>
                    </a:lnTo>
                    <a:lnTo>
                      <a:pt x="241969" y="1148596"/>
                    </a:lnTo>
                    <a:lnTo>
                      <a:pt x="246956" y="1155041"/>
                    </a:lnTo>
                    <a:lnTo>
                      <a:pt x="250543" y="1155769"/>
                    </a:lnTo>
                    <a:lnTo>
                      <a:pt x="253457" y="1156498"/>
                    </a:lnTo>
                    <a:lnTo>
                      <a:pt x="254858" y="1158627"/>
                    </a:lnTo>
                    <a:lnTo>
                      <a:pt x="255586" y="1160084"/>
                    </a:lnTo>
                    <a:lnTo>
                      <a:pt x="257043" y="1168714"/>
                    </a:lnTo>
                    <a:lnTo>
                      <a:pt x="259172" y="1170843"/>
                    </a:lnTo>
                    <a:lnTo>
                      <a:pt x="261358" y="1170843"/>
                    </a:lnTo>
                    <a:lnTo>
                      <a:pt x="264216" y="1167985"/>
                    </a:lnTo>
                    <a:lnTo>
                      <a:pt x="266345" y="1167257"/>
                    </a:lnTo>
                    <a:lnTo>
                      <a:pt x="272846" y="1166528"/>
                    </a:lnTo>
                    <a:lnTo>
                      <a:pt x="276432" y="1167257"/>
                    </a:lnTo>
                    <a:lnTo>
                      <a:pt x="278561" y="1168714"/>
                    </a:lnTo>
                    <a:lnTo>
                      <a:pt x="283605" y="1173029"/>
                    </a:lnTo>
                    <a:lnTo>
                      <a:pt x="290778" y="1183788"/>
                    </a:lnTo>
                    <a:lnTo>
                      <a:pt x="292235" y="1183788"/>
                    </a:lnTo>
                    <a:lnTo>
                      <a:pt x="302265" y="1183059"/>
                    </a:lnTo>
                    <a:lnTo>
                      <a:pt x="305123" y="1183788"/>
                    </a:lnTo>
                    <a:lnTo>
                      <a:pt x="308037" y="1185917"/>
                    </a:lnTo>
                    <a:lnTo>
                      <a:pt x="310895" y="1188103"/>
                    </a:lnTo>
                    <a:lnTo>
                      <a:pt x="313753" y="1193090"/>
                    </a:lnTo>
                    <a:lnTo>
                      <a:pt x="314481" y="1198133"/>
                    </a:lnTo>
                    <a:lnTo>
                      <a:pt x="313024" y="1201720"/>
                    </a:lnTo>
                    <a:lnTo>
                      <a:pt x="311623" y="1203177"/>
                    </a:lnTo>
                    <a:lnTo>
                      <a:pt x="309438" y="1208164"/>
                    </a:lnTo>
                    <a:lnTo>
                      <a:pt x="308037" y="1213936"/>
                    </a:lnTo>
                    <a:lnTo>
                      <a:pt x="308037" y="1216794"/>
                    </a:lnTo>
                    <a:lnTo>
                      <a:pt x="309438" y="1220380"/>
                    </a:lnTo>
                    <a:lnTo>
                      <a:pt x="314481" y="1227553"/>
                    </a:lnTo>
                    <a:lnTo>
                      <a:pt x="315210" y="1230467"/>
                    </a:lnTo>
                    <a:lnTo>
                      <a:pt x="314481" y="1234726"/>
                    </a:lnTo>
                    <a:lnTo>
                      <a:pt x="316611" y="1238312"/>
                    </a:lnTo>
                    <a:lnTo>
                      <a:pt x="317339" y="1240497"/>
                    </a:lnTo>
                    <a:lnTo>
                      <a:pt x="316611" y="1243355"/>
                    </a:lnTo>
                    <a:lnTo>
                      <a:pt x="313024" y="1246213"/>
                    </a:lnTo>
                    <a:lnTo>
                      <a:pt x="308709" y="1249127"/>
                    </a:lnTo>
                    <a:lnTo>
                      <a:pt x="305852" y="1250528"/>
                    </a:lnTo>
                    <a:lnTo>
                      <a:pt x="300808" y="1251257"/>
                    </a:lnTo>
                    <a:lnTo>
                      <a:pt x="298679" y="1252714"/>
                    </a:lnTo>
                    <a:lnTo>
                      <a:pt x="297950" y="1254115"/>
                    </a:lnTo>
                    <a:lnTo>
                      <a:pt x="299407" y="1255571"/>
                    </a:lnTo>
                    <a:lnTo>
                      <a:pt x="300808" y="1256300"/>
                    </a:lnTo>
                    <a:lnTo>
                      <a:pt x="304395" y="1257029"/>
                    </a:lnTo>
                    <a:lnTo>
                      <a:pt x="306580" y="1258429"/>
                    </a:lnTo>
                    <a:lnTo>
                      <a:pt x="310166" y="1262016"/>
                    </a:lnTo>
                    <a:lnTo>
                      <a:pt x="316611" y="1267788"/>
                    </a:lnTo>
                    <a:lnTo>
                      <a:pt x="318068" y="1269189"/>
                    </a:lnTo>
                    <a:lnTo>
                      <a:pt x="320926" y="1274961"/>
                    </a:lnTo>
                    <a:lnTo>
                      <a:pt x="327370" y="1279275"/>
                    </a:lnTo>
                    <a:lnTo>
                      <a:pt x="328098" y="1280676"/>
                    </a:lnTo>
                    <a:lnTo>
                      <a:pt x="328098" y="1282133"/>
                    </a:lnTo>
                    <a:lnTo>
                      <a:pt x="327370" y="1283590"/>
                    </a:lnTo>
                    <a:lnTo>
                      <a:pt x="326697" y="1283590"/>
                    </a:lnTo>
                    <a:lnTo>
                      <a:pt x="320197" y="1283590"/>
                    </a:lnTo>
                    <a:lnTo>
                      <a:pt x="318068" y="1284263"/>
                    </a:lnTo>
                    <a:lnTo>
                      <a:pt x="315210" y="1287177"/>
                    </a:lnTo>
                    <a:lnTo>
                      <a:pt x="315210" y="1288578"/>
                    </a:lnTo>
                    <a:lnTo>
                      <a:pt x="318068" y="1296479"/>
                    </a:lnTo>
                    <a:lnTo>
                      <a:pt x="316611" y="1300065"/>
                    </a:lnTo>
                    <a:lnTo>
                      <a:pt x="313753" y="1301522"/>
                    </a:lnTo>
                    <a:lnTo>
                      <a:pt x="313024" y="1303652"/>
                    </a:lnTo>
                    <a:lnTo>
                      <a:pt x="313024" y="1307966"/>
                    </a:lnTo>
                    <a:lnTo>
                      <a:pt x="316611" y="1312281"/>
                    </a:lnTo>
                    <a:lnTo>
                      <a:pt x="325969" y="1318726"/>
                    </a:lnTo>
                    <a:lnTo>
                      <a:pt x="326697" y="1320182"/>
                    </a:lnTo>
                    <a:lnTo>
                      <a:pt x="327370" y="1324497"/>
                    </a:lnTo>
                    <a:lnTo>
                      <a:pt x="325969" y="1329485"/>
                    </a:lnTo>
                    <a:lnTo>
                      <a:pt x="320926" y="1348145"/>
                    </a:lnTo>
                    <a:lnTo>
                      <a:pt x="316611" y="1351059"/>
                    </a:lnTo>
                    <a:lnTo>
                      <a:pt x="309438" y="1354646"/>
                    </a:lnTo>
                    <a:lnTo>
                      <a:pt x="306580" y="1358960"/>
                    </a:lnTo>
                    <a:lnTo>
                      <a:pt x="305852" y="1360361"/>
                    </a:lnTo>
                    <a:lnTo>
                      <a:pt x="304395" y="1371849"/>
                    </a:lnTo>
                    <a:lnTo>
                      <a:pt x="304395" y="1374707"/>
                    </a:lnTo>
                    <a:lnTo>
                      <a:pt x="305852" y="1377621"/>
                    </a:lnTo>
                    <a:lnTo>
                      <a:pt x="310895" y="1384065"/>
                    </a:lnTo>
                    <a:lnTo>
                      <a:pt x="318068" y="1391238"/>
                    </a:lnTo>
                    <a:lnTo>
                      <a:pt x="323111" y="1397010"/>
                    </a:lnTo>
                    <a:lnTo>
                      <a:pt x="324512" y="1400596"/>
                    </a:lnTo>
                    <a:lnTo>
                      <a:pt x="326697" y="1404911"/>
                    </a:lnTo>
                    <a:lnTo>
                      <a:pt x="328098" y="1414213"/>
                    </a:lnTo>
                    <a:lnTo>
                      <a:pt x="324512" y="1420657"/>
                    </a:lnTo>
                    <a:lnTo>
                      <a:pt x="322383" y="1422843"/>
                    </a:lnTo>
                    <a:lnTo>
                      <a:pt x="318796" y="1423571"/>
                    </a:lnTo>
                    <a:lnTo>
                      <a:pt x="313024" y="1424244"/>
                    </a:lnTo>
                    <a:lnTo>
                      <a:pt x="310166" y="1424244"/>
                    </a:lnTo>
                    <a:lnTo>
                      <a:pt x="305852" y="1422843"/>
                    </a:lnTo>
                    <a:lnTo>
                      <a:pt x="302265" y="1422843"/>
                    </a:lnTo>
                    <a:lnTo>
                      <a:pt x="300808" y="1423571"/>
                    </a:lnTo>
                    <a:lnTo>
                      <a:pt x="298679" y="1425701"/>
                    </a:lnTo>
                    <a:lnTo>
                      <a:pt x="297222" y="1427830"/>
                    </a:lnTo>
                    <a:lnTo>
                      <a:pt x="297222" y="1430016"/>
                    </a:lnTo>
                    <a:lnTo>
                      <a:pt x="299407" y="1437188"/>
                    </a:lnTo>
                    <a:lnTo>
                      <a:pt x="303722" y="1444361"/>
                    </a:lnTo>
                    <a:lnTo>
                      <a:pt x="304395" y="1445818"/>
                    </a:lnTo>
                    <a:lnTo>
                      <a:pt x="308709" y="1448676"/>
                    </a:lnTo>
                    <a:lnTo>
                      <a:pt x="315210" y="1451534"/>
                    </a:lnTo>
                    <a:lnTo>
                      <a:pt x="317339" y="1453719"/>
                    </a:lnTo>
                    <a:lnTo>
                      <a:pt x="318796" y="1455849"/>
                    </a:lnTo>
                    <a:lnTo>
                      <a:pt x="323783" y="1468065"/>
                    </a:lnTo>
                    <a:lnTo>
                      <a:pt x="324512" y="1470194"/>
                    </a:lnTo>
                    <a:lnTo>
                      <a:pt x="323783" y="1472380"/>
                    </a:lnTo>
                    <a:lnTo>
                      <a:pt x="321654" y="1478096"/>
                    </a:lnTo>
                    <a:lnTo>
                      <a:pt x="321654" y="1478096"/>
                    </a:lnTo>
                    <a:lnTo>
                      <a:pt x="320197" y="1478096"/>
                    </a:lnTo>
                    <a:lnTo>
                      <a:pt x="315210" y="1483868"/>
                    </a:lnTo>
                    <a:lnTo>
                      <a:pt x="312296" y="1485268"/>
                    </a:lnTo>
                    <a:lnTo>
                      <a:pt x="311623" y="1486725"/>
                    </a:lnTo>
                    <a:lnTo>
                      <a:pt x="310895" y="1492441"/>
                    </a:lnTo>
                    <a:lnTo>
                      <a:pt x="311623" y="1496028"/>
                    </a:lnTo>
                    <a:lnTo>
                      <a:pt x="307981" y="1501799"/>
                    </a:lnTo>
                    <a:lnTo>
                      <a:pt x="307981" y="1503929"/>
                    </a:lnTo>
                    <a:lnTo>
                      <a:pt x="307981" y="1504657"/>
                    </a:lnTo>
                    <a:lnTo>
                      <a:pt x="310895" y="1507515"/>
                    </a:lnTo>
                    <a:lnTo>
                      <a:pt x="311623" y="1509701"/>
                    </a:lnTo>
                    <a:lnTo>
                      <a:pt x="312296" y="1516145"/>
                    </a:lnTo>
                    <a:lnTo>
                      <a:pt x="311623" y="1520460"/>
                    </a:lnTo>
                    <a:lnTo>
                      <a:pt x="309438" y="1522589"/>
                    </a:lnTo>
                    <a:lnTo>
                      <a:pt x="305852" y="1524775"/>
                    </a:lnTo>
                    <a:lnTo>
                      <a:pt x="304395" y="1526904"/>
                    </a:lnTo>
                    <a:lnTo>
                      <a:pt x="304395" y="1528361"/>
                    </a:lnTo>
                    <a:lnTo>
                      <a:pt x="307309" y="1531947"/>
                    </a:lnTo>
                    <a:lnTo>
                      <a:pt x="307981" y="1534077"/>
                    </a:lnTo>
                    <a:lnTo>
                      <a:pt x="308709" y="1537719"/>
                    </a:lnTo>
                    <a:lnTo>
                      <a:pt x="309438" y="1540577"/>
                    </a:lnTo>
                    <a:lnTo>
                      <a:pt x="307981" y="1546293"/>
                    </a:lnTo>
                    <a:lnTo>
                      <a:pt x="307981" y="1548479"/>
                    </a:lnTo>
                    <a:lnTo>
                      <a:pt x="308709" y="1549879"/>
                    </a:lnTo>
                    <a:lnTo>
                      <a:pt x="311623" y="1553466"/>
                    </a:lnTo>
                    <a:lnTo>
                      <a:pt x="313024" y="1554923"/>
                    </a:lnTo>
                    <a:lnTo>
                      <a:pt x="315210" y="1556380"/>
                    </a:lnTo>
                    <a:lnTo>
                      <a:pt x="320197" y="1559966"/>
                    </a:lnTo>
                    <a:lnTo>
                      <a:pt x="324512" y="1564953"/>
                    </a:lnTo>
                    <a:lnTo>
                      <a:pt x="325969" y="1567867"/>
                    </a:lnTo>
                    <a:lnTo>
                      <a:pt x="326697" y="1570725"/>
                    </a:lnTo>
                    <a:lnTo>
                      <a:pt x="325969" y="1578627"/>
                    </a:lnTo>
                    <a:lnTo>
                      <a:pt x="327370" y="1582213"/>
                    </a:lnTo>
                    <a:lnTo>
                      <a:pt x="327370" y="1589386"/>
                    </a:lnTo>
                    <a:lnTo>
                      <a:pt x="328098" y="1593701"/>
                    </a:lnTo>
                    <a:lnTo>
                      <a:pt x="336000" y="1603731"/>
                    </a:lnTo>
                    <a:lnTo>
                      <a:pt x="337457" y="1606589"/>
                    </a:lnTo>
                    <a:lnTo>
                      <a:pt x="338858" y="1610175"/>
                    </a:lnTo>
                    <a:lnTo>
                      <a:pt x="338858" y="1613762"/>
                    </a:lnTo>
                    <a:lnTo>
                      <a:pt x="336000" y="1620991"/>
                    </a:lnTo>
                    <a:lnTo>
                      <a:pt x="337457" y="1625978"/>
                    </a:lnTo>
                    <a:lnTo>
                      <a:pt x="337457" y="1627435"/>
                    </a:lnTo>
                    <a:lnTo>
                      <a:pt x="336728" y="1628836"/>
                    </a:lnTo>
                    <a:lnTo>
                      <a:pt x="336728" y="1630293"/>
                    </a:lnTo>
                    <a:lnTo>
                      <a:pt x="334599" y="1635336"/>
                    </a:lnTo>
                    <a:lnTo>
                      <a:pt x="330956" y="1642509"/>
                    </a:lnTo>
                    <a:lnTo>
                      <a:pt x="330284" y="1651139"/>
                    </a:lnTo>
                    <a:lnTo>
                      <a:pt x="328827" y="1653268"/>
                    </a:lnTo>
                    <a:lnTo>
                      <a:pt x="325969" y="1656126"/>
                    </a:lnTo>
                    <a:lnTo>
                      <a:pt x="315882" y="1658312"/>
                    </a:lnTo>
                    <a:lnTo>
                      <a:pt x="312296" y="1659713"/>
                    </a:lnTo>
                    <a:lnTo>
                      <a:pt x="308709" y="1661898"/>
                    </a:lnTo>
                    <a:lnTo>
                      <a:pt x="303722" y="1665484"/>
                    </a:lnTo>
                    <a:lnTo>
                      <a:pt x="302994" y="1669071"/>
                    </a:lnTo>
                    <a:lnTo>
                      <a:pt x="307309" y="1674786"/>
                    </a:lnTo>
                    <a:lnTo>
                      <a:pt x="310895" y="1681287"/>
                    </a:lnTo>
                    <a:lnTo>
                      <a:pt x="312296" y="1690589"/>
                    </a:lnTo>
                    <a:lnTo>
                      <a:pt x="313024" y="1698490"/>
                    </a:lnTo>
                    <a:lnTo>
                      <a:pt x="313753" y="1700676"/>
                    </a:lnTo>
                    <a:lnTo>
                      <a:pt x="315882" y="1703534"/>
                    </a:lnTo>
                    <a:lnTo>
                      <a:pt x="316611" y="1704935"/>
                    </a:lnTo>
                    <a:lnTo>
                      <a:pt x="321654" y="1709978"/>
                    </a:lnTo>
                    <a:lnTo>
                      <a:pt x="326697" y="1718608"/>
                    </a:lnTo>
                    <a:lnTo>
                      <a:pt x="327370" y="1720009"/>
                    </a:lnTo>
                    <a:lnTo>
                      <a:pt x="325969" y="1727237"/>
                    </a:lnTo>
                    <a:lnTo>
                      <a:pt x="324512" y="1730824"/>
                    </a:lnTo>
                    <a:lnTo>
                      <a:pt x="323783" y="1732953"/>
                    </a:lnTo>
                    <a:lnTo>
                      <a:pt x="323111" y="1735811"/>
                    </a:lnTo>
                    <a:lnTo>
                      <a:pt x="323111" y="1737997"/>
                    </a:lnTo>
                    <a:lnTo>
                      <a:pt x="323783" y="1740126"/>
                    </a:lnTo>
                    <a:lnTo>
                      <a:pt x="324512" y="1743712"/>
                    </a:lnTo>
                    <a:lnTo>
                      <a:pt x="329555" y="1749484"/>
                    </a:lnTo>
                    <a:lnTo>
                      <a:pt x="330284" y="1752342"/>
                    </a:lnTo>
                    <a:lnTo>
                      <a:pt x="330956" y="1756657"/>
                    </a:lnTo>
                    <a:lnTo>
                      <a:pt x="330956" y="1758058"/>
                    </a:lnTo>
                    <a:lnTo>
                      <a:pt x="330956" y="1758058"/>
                    </a:lnTo>
                    <a:lnTo>
                      <a:pt x="330956" y="1773132"/>
                    </a:lnTo>
                    <a:lnTo>
                      <a:pt x="333870" y="1785348"/>
                    </a:lnTo>
                    <a:lnTo>
                      <a:pt x="334599" y="1791848"/>
                    </a:lnTo>
                    <a:lnTo>
                      <a:pt x="331685" y="1814768"/>
                    </a:lnTo>
                    <a:lnTo>
                      <a:pt x="333142" y="1819811"/>
                    </a:lnTo>
                    <a:lnTo>
                      <a:pt x="335271" y="1829169"/>
                    </a:lnTo>
                    <a:lnTo>
                      <a:pt x="335271" y="1837743"/>
                    </a:lnTo>
                    <a:lnTo>
                      <a:pt x="337457" y="1844243"/>
                    </a:lnTo>
                    <a:lnTo>
                      <a:pt x="341043" y="1851416"/>
                    </a:lnTo>
                    <a:lnTo>
                      <a:pt x="345358" y="1862904"/>
                    </a:lnTo>
                    <a:lnTo>
                      <a:pt x="346759" y="1870805"/>
                    </a:lnTo>
                    <a:lnTo>
                      <a:pt x="346759" y="1872934"/>
                    </a:lnTo>
                    <a:lnTo>
                      <a:pt x="346086" y="1876521"/>
                    </a:lnTo>
                    <a:lnTo>
                      <a:pt x="343172" y="1881564"/>
                    </a:lnTo>
                    <a:lnTo>
                      <a:pt x="342444" y="1882965"/>
                    </a:lnTo>
                    <a:lnTo>
                      <a:pt x="343172" y="1888008"/>
                    </a:lnTo>
                    <a:lnTo>
                      <a:pt x="343901" y="1889465"/>
                    </a:lnTo>
                    <a:lnTo>
                      <a:pt x="346086" y="1892323"/>
                    </a:lnTo>
                    <a:lnTo>
                      <a:pt x="351802" y="1898768"/>
                    </a:lnTo>
                    <a:lnTo>
                      <a:pt x="357574" y="1900953"/>
                    </a:lnTo>
                    <a:lnTo>
                      <a:pt x="359703" y="1903082"/>
                    </a:lnTo>
                    <a:lnTo>
                      <a:pt x="360432" y="1907397"/>
                    </a:lnTo>
                    <a:lnTo>
                      <a:pt x="360432" y="1920342"/>
                    </a:lnTo>
                    <a:lnTo>
                      <a:pt x="361833" y="1928916"/>
                    </a:lnTo>
                    <a:lnTo>
                      <a:pt x="363290" y="1930372"/>
                    </a:lnTo>
                    <a:lnTo>
                      <a:pt x="364018" y="1932502"/>
                    </a:lnTo>
                    <a:lnTo>
                      <a:pt x="363290" y="1939731"/>
                    </a:lnTo>
                    <a:lnTo>
                      <a:pt x="363290" y="1941860"/>
                    </a:lnTo>
                    <a:lnTo>
                      <a:pt x="365419" y="1945446"/>
                    </a:lnTo>
                    <a:lnTo>
                      <a:pt x="366148" y="1950490"/>
                    </a:lnTo>
                    <a:lnTo>
                      <a:pt x="366148" y="1956206"/>
                    </a:lnTo>
                    <a:lnTo>
                      <a:pt x="365419" y="1958391"/>
                    </a:lnTo>
                    <a:lnTo>
                      <a:pt x="364747" y="1961249"/>
                    </a:lnTo>
                    <a:lnTo>
                      <a:pt x="361833" y="1964836"/>
                    </a:lnTo>
                    <a:lnTo>
                      <a:pt x="354660" y="1969879"/>
                    </a:lnTo>
                    <a:lnTo>
                      <a:pt x="353259" y="1972008"/>
                    </a:lnTo>
                    <a:lnTo>
                      <a:pt x="352531" y="1977724"/>
                    </a:lnTo>
                    <a:lnTo>
                      <a:pt x="352531" y="1980638"/>
                    </a:lnTo>
                    <a:lnTo>
                      <a:pt x="351074" y="1986354"/>
                    </a:lnTo>
                    <a:lnTo>
                      <a:pt x="348944" y="1989212"/>
                    </a:lnTo>
                    <a:lnTo>
                      <a:pt x="344629" y="1994984"/>
                    </a:lnTo>
                    <a:lnTo>
                      <a:pt x="341043" y="1997842"/>
                    </a:lnTo>
                    <a:lnTo>
                      <a:pt x="337457" y="2002157"/>
                    </a:lnTo>
                    <a:lnTo>
                      <a:pt x="333870" y="2014373"/>
                    </a:lnTo>
                    <a:lnTo>
                      <a:pt x="333142" y="2017230"/>
                    </a:lnTo>
                    <a:lnTo>
                      <a:pt x="333870" y="2025132"/>
                    </a:lnTo>
                    <a:lnTo>
                      <a:pt x="335271" y="2027261"/>
                    </a:lnTo>
                    <a:lnTo>
                      <a:pt x="337457" y="2028718"/>
                    </a:lnTo>
                    <a:lnTo>
                      <a:pt x="338858" y="2029447"/>
                    </a:lnTo>
                    <a:lnTo>
                      <a:pt x="353932" y="2027990"/>
                    </a:lnTo>
                    <a:lnTo>
                      <a:pt x="356117" y="2027990"/>
                    </a:lnTo>
                    <a:lnTo>
                      <a:pt x="359703" y="2029447"/>
                    </a:lnTo>
                    <a:lnTo>
                      <a:pt x="363290" y="2031576"/>
                    </a:lnTo>
                    <a:lnTo>
                      <a:pt x="366876" y="2035162"/>
                    </a:lnTo>
                    <a:lnTo>
                      <a:pt x="367605" y="2036619"/>
                    </a:lnTo>
                    <a:lnTo>
                      <a:pt x="372648" y="2053150"/>
                    </a:lnTo>
                    <a:lnTo>
                      <a:pt x="374777" y="2066039"/>
                    </a:lnTo>
                    <a:lnTo>
                      <a:pt x="378364" y="2076125"/>
                    </a:lnTo>
                    <a:lnTo>
                      <a:pt x="381950" y="2083298"/>
                    </a:lnTo>
                    <a:lnTo>
                      <a:pt x="381950" y="2083298"/>
                    </a:lnTo>
                    <a:lnTo>
                      <a:pt x="390580" y="2100502"/>
                    </a:lnTo>
                    <a:lnTo>
                      <a:pt x="392709" y="2107675"/>
                    </a:lnTo>
                    <a:lnTo>
                      <a:pt x="393438" y="2111261"/>
                    </a:lnTo>
                    <a:lnTo>
                      <a:pt x="393438" y="2114848"/>
                    </a:lnTo>
                    <a:lnTo>
                      <a:pt x="390580" y="2124206"/>
                    </a:lnTo>
                    <a:lnTo>
                      <a:pt x="389123" y="2129249"/>
                    </a:lnTo>
                    <a:lnTo>
                      <a:pt x="386265" y="2136422"/>
                    </a:lnTo>
                    <a:lnTo>
                      <a:pt x="386265" y="2138551"/>
                    </a:lnTo>
                    <a:lnTo>
                      <a:pt x="386265" y="2142138"/>
                    </a:lnTo>
                    <a:lnTo>
                      <a:pt x="386994" y="2145724"/>
                    </a:lnTo>
                    <a:lnTo>
                      <a:pt x="386994" y="2150039"/>
                    </a:lnTo>
                    <a:lnTo>
                      <a:pt x="386994" y="2153625"/>
                    </a:lnTo>
                    <a:lnTo>
                      <a:pt x="387722" y="2160070"/>
                    </a:lnTo>
                    <a:lnTo>
                      <a:pt x="389123" y="2167971"/>
                    </a:lnTo>
                    <a:lnTo>
                      <a:pt x="392709" y="2176600"/>
                    </a:lnTo>
                    <a:lnTo>
                      <a:pt x="387722" y="2192403"/>
                    </a:lnTo>
                    <a:lnTo>
                      <a:pt x="387722" y="2195989"/>
                    </a:lnTo>
                    <a:lnTo>
                      <a:pt x="387722" y="2197446"/>
                    </a:lnTo>
                    <a:lnTo>
                      <a:pt x="403525" y="2215378"/>
                    </a:lnTo>
                    <a:lnTo>
                      <a:pt x="404925" y="2216779"/>
                    </a:lnTo>
                    <a:lnTo>
                      <a:pt x="406382" y="2217508"/>
                    </a:lnTo>
                    <a:lnTo>
                      <a:pt x="407783" y="2219693"/>
                    </a:lnTo>
                    <a:lnTo>
                      <a:pt x="408512" y="2222551"/>
                    </a:lnTo>
                    <a:lnTo>
                      <a:pt x="412098" y="2225409"/>
                    </a:lnTo>
                    <a:lnTo>
                      <a:pt x="415012" y="2229724"/>
                    </a:lnTo>
                    <a:lnTo>
                      <a:pt x="417870" y="2234767"/>
                    </a:lnTo>
                    <a:lnTo>
                      <a:pt x="419271" y="2235496"/>
                    </a:lnTo>
                    <a:lnTo>
                      <a:pt x="421456" y="2241212"/>
                    </a:lnTo>
                    <a:lnTo>
                      <a:pt x="426500" y="2252699"/>
                    </a:lnTo>
                    <a:lnTo>
                      <a:pt x="427901" y="2257014"/>
                    </a:lnTo>
                    <a:lnTo>
                      <a:pt x="433673" y="2262730"/>
                    </a:lnTo>
                    <a:lnTo>
                      <a:pt x="435074" y="2264187"/>
                    </a:lnTo>
                    <a:lnTo>
                      <a:pt x="442246" y="2268502"/>
                    </a:lnTo>
                    <a:lnTo>
                      <a:pt x="444432" y="2269230"/>
                    </a:lnTo>
                    <a:lnTo>
                      <a:pt x="448018" y="2272817"/>
                    </a:lnTo>
                    <a:lnTo>
                      <a:pt x="450148" y="2273489"/>
                    </a:lnTo>
                    <a:lnTo>
                      <a:pt x="450876" y="2274946"/>
                    </a:lnTo>
                    <a:lnTo>
                      <a:pt x="451605" y="2279261"/>
                    </a:lnTo>
                    <a:lnTo>
                      <a:pt x="454462" y="2282119"/>
                    </a:lnTo>
                    <a:lnTo>
                      <a:pt x="455191" y="2285705"/>
                    </a:lnTo>
                    <a:lnTo>
                      <a:pt x="457320" y="2296464"/>
                    </a:lnTo>
                    <a:lnTo>
                      <a:pt x="458049" y="2309409"/>
                    </a:lnTo>
                    <a:lnTo>
                      <a:pt x="458049" y="2310866"/>
                    </a:lnTo>
                    <a:lnTo>
                      <a:pt x="458049" y="2314452"/>
                    </a:lnTo>
                    <a:lnTo>
                      <a:pt x="456648" y="2319440"/>
                    </a:lnTo>
                    <a:lnTo>
                      <a:pt x="453062" y="2324483"/>
                    </a:lnTo>
                    <a:lnTo>
                      <a:pt x="449475" y="2335242"/>
                    </a:lnTo>
                    <a:lnTo>
                      <a:pt x="447290" y="2338828"/>
                    </a:lnTo>
                    <a:lnTo>
                      <a:pt x="445833" y="2341686"/>
                    </a:lnTo>
                    <a:lnTo>
                      <a:pt x="442975" y="2344600"/>
                    </a:lnTo>
                    <a:lnTo>
                      <a:pt x="439388" y="2346730"/>
                    </a:lnTo>
                    <a:lnTo>
                      <a:pt x="437988" y="2348187"/>
                    </a:lnTo>
                    <a:lnTo>
                      <a:pt x="435802" y="2351773"/>
                    </a:lnTo>
                    <a:lnTo>
                      <a:pt x="433673" y="2358946"/>
                    </a:lnTo>
                    <a:lnTo>
                      <a:pt x="437259" y="2374748"/>
                    </a:lnTo>
                    <a:lnTo>
                      <a:pt x="442246" y="2391223"/>
                    </a:lnTo>
                    <a:lnTo>
                      <a:pt x="442246" y="2392680"/>
                    </a:lnTo>
                    <a:lnTo>
                      <a:pt x="442246" y="2408483"/>
                    </a:lnTo>
                    <a:lnTo>
                      <a:pt x="443703" y="2417785"/>
                    </a:lnTo>
                    <a:lnTo>
                      <a:pt x="444432" y="2420699"/>
                    </a:lnTo>
                    <a:lnTo>
                      <a:pt x="444432" y="2423557"/>
                    </a:lnTo>
                    <a:lnTo>
                      <a:pt x="442975" y="2427872"/>
                    </a:lnTo>
                    <a:lnTo>
                      <a:pt x="441574" y="2433588"/>
                    </a:lnTo>
                    <a:lnTo>
                      <a:pt x="443703" y="2442946"/>
                    </a:lnTo>
                    <a:lnTo>
                      <a:pt x="448018" y="2459421"/>
                    </a:lnTo>
                    <a:lnTo>
                      <a:pt x="448747" y="2461606"/>
                    </a:lnTo>
                    <a:lnTo>
                      <a:pt x="448018" y="2466649"/>
                    </a:lnTo>
                    <a:lnTo>
                      <a:pt x="446561" y="2470908"/>
                    </a:lnTo>
                    <a:lnTo>
                      <a:pt x="446561" y="2473822"/>
                    </a:lnTo>
                    <a:lnTo>
                      <a:pt x="448018" y="2479538"/>
                    </a:lnTo>
                    <a:lnTo>
                      <a:pt x="450876" y="2483853"/>
                    </a:lnTo>
                    <a:lnTo>
                      <a:pt x="454462" y="2488896"/>
                    </a:lnTo>
                    <a:lnTo>
                      <a:pt x="460234" y="2493884"/>
                    </a:lnTo>
                    <a:lnTo>
                      <a:pt x="482481" y="2514001"/>
                    </a:lnTo>
                    <a:lnTo>
                      <a:pt x="491111" y="2524032"/>
                    </a:lnTo>
                    <a:lnTo>
                      <a:pt x="494697" y="2529804"/>
                    </a:lnTo>
                    <a:lnTo>
                      <a:pt x="496098" y="2535519"/>
                    </a:lnTo>
                    <a:lnTo>
                      <a:pt x="497555" y="2542020"/>
                    </a:lnTo>
                    <a:lnTo>
                      <a:pt x="497555" y="2547736"/>
                    </a:lnTo>
                    <a:lnTo>
                      <a:pt x="499685" y="2557094"/>
                    </a:lnTo>
                    <a:lnTo>
                      <a:pt x="499685" y="2557094"/>
                    </a:lnTo>
                    <a:lnTo>
                      <a:pt x="499685" y="2557094"/>
                    </a:lnTo>
                    <a:lnTo>
                      <a:pt x="499685" y="2557094"/>
                    </a:lnTo>
                    <a:lnTo>
                      <a:pt x="499685" y="2557094"/>
                    </a:lnTo>
                    <a:lnTo>
                      <a:pt x="502598" y="2562810"/>
                    </a:lnTo>
                    <a:lnTo>
                      <a:pt x="503999" y="2565668"/>
                    </a:lnTo>
                    <a:lnTo>
                      <a:pt x="514086" y="2574297"/>
                    </a:lnTo>
                    <a:lnTo>
                      <a:pt x="514086" y="2575026"/>
                    </a:lnTo>
                    <a:lnTo>
                      <a:pt x="512629" y="2577884"/>
                    </a:lnTo>
                    <a:lnTo>
                      <a:pt x="503999" y="2608760"/>
                    </a:lnTo>
                    <a:lnTo>
                      <a:pt x="503999" y="2610217"/>
                    </a:lnTo>
                    <a:lnTo>
                      <a:pt x="504728" y="2611618"/>
                    </a:lnTo>
                    <a:lnTo>
                      <a:pt x="510500" y="2617390"/>
                    </a:lnTo>
                    <a:lnTo>
                      <a:pt x="518401" y="2625291"/>
                    </a:lnTo>
                    <a:lnTo>
                      <a:pt x="525574" y="2630278"/>
                    </a:lnTo>
                    <a:lnTo>
                      <a:pt x="534876" y="2631007"/>
                    </a:lnTo>
                    <a:lnTo>
                      <a:pt x="559308" y="2631735"/>
                    </a:lnTo>
                    <a:lnTo>
                      <a:pt x="568610" y="2632464"/>
                    </a:lnTo>
                    <a:lnTo>
                      <a:pt x="574382" y="2631735"/>
                    </a:lnTo>
                    <a:lnTo>
                      <a:pt x="581555" y="2631735"/>
                    </a:lnTo>
                    <a:lnTo>
                      <a:pt x="583684" y="2632464"/>
                    </a:lnTo>
                    <a:lnTo>
                      <a:pt x="587999" y="2636050"/>
                    </a:lnTo>
                    <a:lnTo>
                      <a:pt x="593043" y="2643952"/>
                    </a:lnTo>
                    <a:lnTo>
                      <a:pt x="600216" y="2651853"/>
                    </a:lnTo>
                    <a:lnTo>
                      <a:pt x="612432" y="2661155"/>
                    </a:lnTo>
                    <a:lnTo>
                      <a:pt x="615289" y="2662612"/>
                    </a:lnTo>
                    <a:lnTo>
                      <a:pt x="621734" y="2665470"/>
                    </a:lnTo>
                    <a:lnTo>
                      <a:pt x="628963" y="2667655"/>
                    </a:lnTo>
                    <a:lnTo>
                      <a:pt x="632549" y="2667655"/>
                    </a:lnTo>
                    <a:lnTo>
                      <a:pt x="638265" y="2669056"/>
                    </a:lnTo>
                    <a:lnTo>
                      <a:pt x="651209" y="2669785"/>
                    </a:lnTo>
                    <a:lnTo>
                      <a:pt x="664826" y="2671242"/>
                    </a:lnTo>
                    <a:lnTo>
                      <a:pt x="670598" y="2672643"/>
                    </a:lnTo>
                    <a:lnTo>
                      <a:pt x="694975" y="2676958"/>
                    </a:lnTo>
                    <a:lnTo>
                      <a:pt x="710777" y="2681272"/>
                    </a:lnTo>
                    <a:lnTo>
                      <a:pt x="720135" y="2682729"/>
                    </a:lnTo>
                    <a:lnTo>
                      <a:pt x="733752" y="2682729"/>
                    </a:lnTo>
                    <a:lnTo>
                      <a:pt x="749555" y="2683402"/>
                    </a:lnTo>
                    <a:lnTo>
                      <a:pt x="752413" y="2685587"/>
                    </a:lnTo>
                    <a:lnTo>
                      <a:pt x="753870" y="2694890"/>
                    </a:lnTo>
                    <a:lnTo>
                      <a:pt x="757456" y="2698476"/>
                    </a:lnTo>
                    <a:lnTo>
                      <a:pt x="763900" y="2702062"/>
                    </a:lnTo>
                    <a:lnTo>
                      <a:pt x="766086" y="2704248"/>
                    </a:lnTo>
                    <a:lnTo>
                      <a:pt x="767487" y="2707106"/>
                    </a:lnTo>
                    <a:lnTo>
                      <a:pt x="768215" y="2712149"/>
                    </a:lnTo>
                    <a:lnTo>
                      <a:pt x="771073" y="2727951"/>
                    </a:lnTo>
                    <a:lnTo>
                      <a:pt x="773259" y="2732266"/>
                    </a:lnTo>
                    <a:lnTo>
                      <a:pt x="776845" y="2735124"/>
                    </a:lnTo>
                    <a:lnTo>
                      <a:pt x="781888" y="2737982"/>
                    </a:lnTo>
                    <a:lnTo>
                      <a:pt x="783289" y="2740840"/>
                    </a:lnTo>
                    <a:lnTo>
                      <a:pt x="785475" y="2754513"/>
                    </a:lnTo>
                    <a:lnTo>
                      <a:pt x="789061" y="2758099"/>
                    </a:lnTo>
                    <a:lnTo>
                      <a:pt x="792648" y="2760229"/>
                    </a:lnTo>
                    <a:lnTo>
                      <a:pt x="796962" y="2760957"/>
                    </a:lnTo>
                    <a:lnTo>
                      <a:pt x="802678" y="2760957"/>
                    </a:lnTo>
                    <a:lnTo>
                      <a:pt x="806993" y="2760229"/>
                    </a:lnTo>
                    <a:lnTo>
                      <a:pt x="819209" y="2750198"/>
                    </a:lnTo>
                    <a:lnTo>
                      <a:pt x="827839" y="2745883"/>
                    </a:lnTo>
                    <a:lnTo>
                      <a:pt x="833555" y="2745155"/>
                    </a:lnTo>
                    <a:lnTo>
                      <a:pt x="840728" y="2745883"/>
                    </a:lnTo>
                    <a:lnTo>
                      <a:pt x="847900" y="2748013"/>
                    </a:lnTo>
                    <a:lnTo>
                      <a:pt x="851487" y="2750927"/>
                    </a:lnTo>
                    <a:lnTo>
                      <a:pt x="857987" y="2754513"/>
                    </a:lnTo>
                    <a:lnTo>
                      <a:pt x="865160" y="2754513"/>
                    </a:lnTo>
                    <a:lnTo>
                      <a:pt x="866561" y="2755914"/>
                    </a:lnTo>
                    <a:lnTo>
                      <a:pt x="868746" y="2755914"/>
                    </a:lnTo>
                    <a:lnTo>
                      <a:pt x="870203" y="2755185"/>
                    </a:lnTo>
                    <a:lnTo>
                      <a:pt x="870203" y="2746612"/>
                    </a:lnTo>
                    <a:lnTo>
                      <a:pt x="871604" y="2745155"/>
                    </a:lnTo>
                    <a:lnTo>
                      <a:pt x="872333" y="2744426"/>
                    </a:lnTo>
                    <a:lnTo>
                      <a:pt x="873790" y="2745155"/>
                    </a:lnTo>
                    <a:lnTo>
                      <a:pt x="875919" y="2748741"/>
                    </a:lnTo>
                    <a:lnTo>
                      <a:pt x="878048" y="2750198"/>
                    </a:lnTo>
                    <a:lnTo>
                      <a:pt x="888864" y="2751599"/>
                    </a:lnTo>
                    <a:lnTo>
                      <a:pt x="890993" y="2751599"/>
                    </a:lnTo>
                    <a:lnTo>
                      <a:pt x="897437" y="2750198"/>
                    </a:lnTo>
                    <a:lnTo>
                      <a:pt x="901024" y="2748013"/>
                    </a:lnTo>
                    <a:lnTo>
                      <a:pt x="902481" y="2746612"/>
                    </a:lnTo>
                    <a:lnTo>
                      <a:pt x="902481" y="2743698"/>
                    </a:lnTo>
                    <a:lnTo>
                      <a:pt x="903938" y="2739439"/>
                    </a:lnTo>
                    <a:lnTo>
                      <a:pt x="905339" y="2737254"/>
                    </a:lnTo>
                    <a:lnTo>
                      <a:pt x="906795" y="2735853"/>
                    </a:lnTo>
                    <a:lnTo>
                      <a:pt x="908925" y="2734396"/>
                    </a:lnTo>
                    <a:lnTo>
                      <a:pt x="911110" y="2734396"/>
                    </a:lnTo>
                    <a:lnTo>
                      <a:pt x="911839" y="2735124"/>
                    </a:lnTo>
                    <a:lnTo>
                      <a:pt x="913240" y="2736525"/>
                    </a:lnTo>
                    <a:lnTo>
                      <a:pt x="914697" y="2743025"/>
                    </a:lnTo>
                    <a:lnTo>
                      <a:pt x="916154" y="2745155"/>
                    </a:lnTo>
                    <a:lnTo>
                      <a:pt x="916826" y="2745883"/>
                    </a:lnTo>
                    <a:lnTo>
                      <a:pt x="918283" y="2747340"/>
                    </a:lnTo>
                    <a:lnTo>
                      <a:pt x="918283" y="2753784"/>
                    </a:lnTo>
                    <a:lnTo>
                      <a:pt x="921141" y="2755185"/>
                    </a:lnTo>
                    <a:lnTo>
                      <a:pt x="924727" y="2754513"/>
                    </a:lnTo>
                    <a:lnTo>
                      <a:pt x="926913" y="2755185"/>
                    </a:lnTo>
                    <a:lnTo>
                      <a:pt x="929042" y="2752328"/>
                    </a:lnTo>
                    <a:lnTo>
                      <a:pt x="933357" y="2744426"/>
                    </a:lnTo>
                    <a:lnTo>
                      <a:pt x="934814" y="2743025"/>
                    </a:lnTo>
                    <a:lnTo>
                      <a:pt x="936944" y="2742297"/>
                    </a:lnTo>
                    <a:lnTo>
                      <a:pt x="939801" y="2742297"/>
                    </a:lnTo>
                    <a:lnTo>
                      <a:pt x="951289" y="2744426"/>
                    </a:lnTo>
                    <a:lnTo>
                      <a:pt x="952746" y="2744426"/>
                    </a:lnTo>
                    <a:lnTo>
                      <a:pt x="954203" y="2743025"/>
                    </a:lnTo>
                    <a:lnTo>
                      <a:pt x="954203" y="2740111"/>
                    </a:lnTo>
                    <a:lnTo>
                      <a:pt x="954875" y="2738710"/>
                    </a:lnTo>
                    <a:lnTo>
                      <a:pt x="958462" y="2734396"/>
                    </a:lnTo>
                    <a:lnTo>
                      <a:pt x="963505" y="2735124"/>
                    </a:lnTo>
                    <a:lnTo>
                      <a:pt x="964962" y="2734396"/>
                    </a:lnTo>
                    <a:lnTo>
                      <a:pt x="969950" y="2730081"/>
                    </a:lnTo>
                    <a:lnTo>
                      <a:pt x="972135" y="2727223"/>
                    </a:lnTo>
                    <a:lnTo>
                      <a:pt x="974264" y="2725766"/>
                    </a:lnTo>
                    <a:lnTo>
                      <a:pt x="978579" y="2725038"/>
                    </a:lnTo>
                    <a:lnTo>
                      <a:pt x="993653" y="2725038"/>
                    </a:lnTo>
                    <a:lnTo>
                      <a:pt x="1003012" y="2724365"/>
                    </a:lnTo>
                    <a:lnTo>
                      <a:pt x="1011641" y="2722908"/>
                    </a:lnTo>
                    <a:lnTo>
                      <a:pt x="1016629" y="2720050"/>
                    </a:lnTo>
                    <a:lnTo>
                      <a:pt x="1029573" y="2709291"/>
                    </a:lnTo>
                    <a:lnTo>
                      <a:pt x="1030974" y="2708563"/>
                    </a:lnTo>
                    <a:lnTo>
                      <a:pt x="1033160" y="2708563"/>
                    </a:lnTo>
                    <a:lnTo>
                      <a:pt x="1035289" y="2710692"/>
                    </a:lnTo>
                    <a:lnTo>
                      <a:pt x="1041789" y="2722180"/>
                    </a:lnTo>
                    <a:lnTo>
                      <a:pt x="1043919" y="2725766"/>
                    </a:lnTo>
                    <a:lnTo>
                      <a:pt x="1044647" y="2728624"/>
                    </a:lnTo>
                    <a:lnTo>
                      <a:pt x="1043919" y="2736525"/>
                    </a:lnTo>
                    <a:lnTo>
                      <a:pt x="1044647" y="2738710"/>
                    </a:lnTo>
                    <a:lnTo>
                      <a:pt x="1044647" y="2739439"/>
                    </a:lnTo>
                    <a:lnTo>
                      <a:pt x="1046104" y="2739439"/>
                    </a:lnTo>
                    <a:lnTo>
                      <a:pt x="1048962" y="2737254"/>
                    </a:lnTo>
                    <a:lnTo>
                      <a:pt x="1051820" y="2735853"/>
                    </a:lnTo>
                    <a:lnTo>
                      <a:pt x="1056135" y="2734396"/>
                    </a:lnTo>
                    <a:lnTo>
                      <a:pt x="1062579" y="2732266"/>
                    </a:lnTo>
                    <a:lnTo>
                      <a:pt x="1065437" y="2733667"/>
                    </a:lnTo>
                    <a:lnTo>
                      <a:pt x="1068351" y="2735853"/>
                    </a:lnTo>
                    <a:lnTo>
                      <a:pt x="1070480" y="2739439"/>
                    </a:lnTo>
                    <a:lnTo>
                      <a:pt x="1072666" y="2748741"/>
                    </a:lnTo>
                    <a:lnTo>
                      <a:pt x="1072666" y="2749470"/>
                    </a:lnTo>
                    <a:lnTo>
                      <a:pt x="1077653" y="2748741"/>
                    </a:lnTo>
                    <a:lnTo>
                      <a:pt x="1081240" y="2750927"/>
                    </a:lnTo>
                    <a:lnTo>
                      <a:pt x="1081240" y="2751599"/>
                    </a:lnTo>
                    <a:lnTo>
                      <a:pt x="1081240" y="2752328"/>
                    </a:lnTo>
                    <a:lnTo>
                      <a:pt x="1079110" y="2753056"/>
                    </a:lnTo>
                    <a:lnTo>
                      <a:pt x="1076981" y="2753784"/>
                    </a:lnTo>
                    <a:lnTo>
                      <a:pt x="1076252" y="2754513"/>
                    </a:lnTo>
                    <a:lnTo>
                      <a:pt x="1079110" y="2756642"/>
                    </a:lnTo>
                    <a:lnTo>
                      <a:pt x="1078382" y="2757371"/>
                    </a:lnTo>
                    <a:lnTo>
                      <a:pt x="1076252" y="2758099"/>
                    </a:lnTo>
                    <a:lnTo>
                      <a:pt x="1069752" y="2761686"/>
                    </a:lnTo>
                    <a:lnTo>
                      <a:pt x="1068351" y="2762414"/>
                    </a:lnTo>
                    <a:lnTo>
                      <a:pt x="1066894" y="2765272"/>
                    </a:lnTo>
                    <a:lnTo>
                      <a:pt x="1069752" y="2764544"/>
                    </a:lnTo>
                    <a:lnTo>
                      <a:pt x="1071209" y="2764544"/>
                    </a:lnTo>
                    <a:lnTo>
                      <a:pt x="1071937" y="2765272"/>
                    </a:lnTo>
                    <a:lnTo>
                      <a:pt x="1071209" y="2768130"/>
                    </a:lnTo>
                    <a:lnTo>
                      <a:pt x="1071937" y="2768859"/>
                    </a:lnTo>
                    <a:lnTo>
                      <a:pt x="1072666" y="2768859"/>
                    </a:lnTo>
                    <a:lnTo>
                      <a:pt x="1076252" y="2766001"/>
                    </a:lnTo>
                    <a:lnTo>
                      <a:pt x="1085554" y="2764544"/>
                    </a:lnTo>
                    <a:lnTo>
                      <a:pt x="1088412" y="2765272"/>
                    </a:lnTo>
                    <a:lnTo>
                      <a:pt x="1092727" y="2766001"/>
                    </a:lnTo>
                    <a:lnTo>
                      <a:pt x="1093456" y="2766001"/>
                    </a:lnTo>
                    <a:lnTo>
                      <a:pt x="1094184" y="2766001"/>
                    </a:lnTo>
                    <a:lnTo>
                      <a:pt x="1097042" y="2763815"/>
                    </a:lnTo>
                    <a:lnTo>
                      <a:pt x="1099228" y="2758828"/>
                    </a:lnTo>
                    <a:lnTo>
                      <a:pt x="1101357" y="2756642"/>
                    </a:lnTo>
                    <a:lnTo>
                      <a:pt x="1102086" y="2755185"/>
                    </a:lnTo>
                    <a:lnTo>
                      <a:pt x="1102086" y="2752328"/>
                    </a:lnTo>
                    <a:lnTo>
                      <a:pt x="1102814" y="2752328"/>
                    </a:lnTo>
                    <a:lnTo>
                      <a:pt x="1103542" y="2752328"/>
                    </a:lnTo>
                    <a:lnTo>
                      <a:pt x="1104943" y="2753784"/>
                    </a:lnTo>
                    <a:lnTo>
                      <a:pt x="1106400" y="2753784"/>
                    </a:lnTo>
                    <a:lnTo>
                      <a:pt x="1109258" y="2751599"/>
                    </a:lnTo>
                    <a:lnTo>
                      <a:pt x="1115030" y="2750198"/>
                    </a:lnTo>
                    <a:lnTo>
                      <a:pt x="1120017" y="2744426"/>
                    </a:lnTo>
                    <a:lnTo>
                      <a:pt x="1127190" y="2739439"/>
                    </a:lnTo>
                    <a:lnTo>
                      <a:pt x="1127919" y="2739439"/>
                    </a:lnTo>
                    <a:lnTo>
                      <a:pt x="1129376" y="2742297"/>
                    </a:lnTo>
                    <a:lnTo>
                      <a:pt x="1130777" y="2743698"/>
                    </a:lnTo>
                    <a:lnTo>
                      <a:pt x="1132234" y="2743025"/>
                    </a:lnTo>
                    <a:lnTo>
                      <a:pt x="1135091" y="2740840"/>
                    </a:lnTo>
                    <a:lnTo>
                      <a:pt x="1138678" y="2740111"/>
                    </a:lnTo>
                    <a:lnTo>
                      <a:pt x="1140135" y="2739439"/>
                    </a:lnTo>
                    <a:lnTo>
                      <a:pt x="1141592" y="2738710"/>
                    </a:lnTo>
                    <a:lnTo>
                      <a:pt x="1142264" y="2737254"/>
                    </a:lnTo>
                    <a:lnTo>
                      <a:pt x="1142993" y="2735853"/>
                    </a:lnTo>
                    <a:lnTo>
                      <a:pt x="1142993" y="2735124"/>
                    </a:lnTo>
                    <a:lnTo>
                      <a:pt x="1141592" y="2732939"/>
                    </a:lnTo>
                    <a:lnTo>
                      <a:pt x="1137277" y="2728624"/>
                    </a:lnTo>
                    <a:lnTo>
                      <a:pt x="1137277" y="2727951"/>
                    </a:lnTo>
                    <a:lnTo>
                      <a:pt x="1137277" y="2726494"/>
                    </a:lnTo>
                    <a:lnTo>
                      <a:pt x="1139406" y="2725038"/>
                    </a:lnTo>
                    <a:lnTo>
                      <a:pt x="1139406" y="2720779"/>
                    </a:lnTo>
                    <a:lnTo>
                      <a:pt x="1140135" y="2719322"/>
                    </a:lnTo>
                    <a:lnTo>
                      <a:pt x="1142993" y="2718593"/>
                    </a:lnTo>
                    <a:lnTo>
                      <a:pt x="1145178" y="2716464"/>
                    </a:lnTo>
                    <a:lnTo>
                      <a:pt x="1147308" y="2715007"/>
                    </a:lnTo>
                    <a:lnTo>
                      <a:pt x="1153752" y="2710692"/>
                    </a:lnTo>
                    <a:lnTo>
                      <a:pt x="1158067" y="2705705"/>
                    </a:lnTo>
                    <a:lnTo>
                      <a:pt x="1160981" y="2704248"/>
                    </a:lnTo>
                    <a:lnTo>
                      <a:pt x="1161653" y="2702791"/>
                    </a:lnTo>
                    <a:lnTo>
                      <a:pt x="1164567" y="2699204"/>
                    </a:lnTo>
                    <a:lnTo>
                      <a:pt x="1165239" y="2695618"/>
                    </a:lnTo>
                    <a:lnTo>
                      <a:pt x="1168826" y="2692760"/>
                    </a:lnTo>
                    <a:lnTo>
                      <a:pt x="1170283" y="2690631"/>
                    </a:lnTo>
                    <a:lnTo>
                      <a:pt x="1173141" y="2689174"/>
                    </a:lnTo>
                    <a:lnTo>
                      <a:pt x="1173869" y="2687717"/>
                    </a:lnTo>
                    <a:lnTo>
                      <a:pt x="1174598" y="2684859"/>
                    </a:lnTo>
                    <a:lnTo>
                      <a:pt x="1175326" y="2684130"/>
                    </a:lnTo>
                    <a:lnTo>
                      <a:pt x="1180314" y="2682001"/>
                    </a:lnTo>
                    <a:lnTo>
                      <a:pt x="1185357" y="2676958"/>
                    </a:lnTo>
                    <a:lnTo>
                      <a:pt x="1187542" y="2674100"/>
                    </a:lnTo>
                    <a:lnTo>
                      <a:pt x="1191129" y="2671242"/>
                    </a:lnTo>
                    <a:lnTo>
                      <a:pt x="1192530" y="2669056"/>
                    </a:lnTo>
                    <a:lnTo>
                      <a:pt x="1193258" y="2665470"/>
                    </a:lnTo>
                    <a:lnTo>
                      <a:pt x="1194715" y="2663341"/>
                    </a:lnTo>
                    <a:lnTo>
                      <a:pt x="1196116" y="2661884"/>
                    </a:lnTo>
                    <a:lnTo>
                      <a:pt x="1201159" y="2661155"/>
                    </a:lnTo>
                    <a:lnTo>
                      <a:pt x="1206203" y="2654711"/>
                    </a:lnTo>
                    <a:lnTo>
                      <a:pt x="1209789" y="2652581"/>
                    </a:lnTo>
                    <a:lnTo>
                      <a:pt x="1209789" y="2651853"/>
                    </a:lnTo>
                    <a:lnTo>
                      <a:pt x="1208332" y="2650396"/>
                    </a:lnTo>
                    <a:lnTo>
                      <a:pt x="1208332" y="2648995"/>
                    </a:lnTo>
                    <a:lnTo>
                      <a:pt x="1207604" y="2648267"/>
                    </a:lnTo>
                    <a:lnTo>
                      <a:pt x="1205474" y="2649667"/>
                    </a:lnTo>
                    <a:lnTo>
                      <a:pt x="1204017" y="2647538"/>
                    </a:lnTo>
                    <a:lnTo>
                      <a:pt x="1203289" y="2645352"/>
                    </a:lnTo>
                    <a:lnTo>
                      <a:pt x="1202616" y="2641766"/>
                    </a:lnTo>
                    <a:lnTo>
                      <a:pt x="1201159" y="2638908"/>
                    </a:lnTo>
                    <a:lnTo>
                      <a:pt x="1201159" y="2638180"/>
                    </a:lnTo>
                    <a:lnTo>
                      <a:pt x="1198302" y="2638908"/>
                    </a:lnTo>
                    <a:lnTo>
                      <a:pt x="1192530" y="2629606"/>
                    </a:lnTo>
                    <a:lnTo>
                      <a:pt x="1191801" y="2629606"/>
                    </a:lnTo>
                    <a:lnTo>
                      <a:pt x="1185357" y="2631007"/>
                    </a:lnTo>
                    <a:lnTo>
                      <a:pt x="1185357" y="2626692"/>
                    </a:lnTo>
                    <a:lnTo>
                      <a:pt x="1181771" y="2628149"/>
                    </a:lnTo>
                    <a:lnTo>
                      <a:pt x="1179641" y="2628877"/>
                    </a:lnTo>
                    <a:lnTo>
                      <a:pt x="1178184" y="2628877"/>
                    </a:lnTo>
                    <a:lnTo>
                      <a:pt x="1177456" y="2628149"/>
                    </a:lnTo>
                    <a:lnTo>
                      <a:pt x="1178184" y="2626020"/>
                    </a:lnTo>
                    <a:lnTo>
                      <a:pt x="1178184" y="2624562"/>
                    </a:lnTo>
                    <a:lnTo>
                      <a:pt x="1177456" y="2624562"/>
                    </a:lnTo>
                    <a:lnTo>
                      <a:pt x="1176727" y="2624562"/>
                    </a:lnTo>
                    <a:lnTo>
                      <a:pt x="1175326" y="2625291"/>
                    </a:lnTo>
                    <a:lnTo>
                      <a:pt x="1173869" y="2626020"/>
                    </a:lnTo>
                    <a:lnTo>
                      <a:pt x="1168826" y="2625291"/>
                    </a:lnTo>
                    <a:lnTo>
                      <a:pt x="1167425" y="2625291"/>
                    </a:lnTo>
                    <a:lnTo>
                      <a:pt x="1165968" y="2629606"/>
                    </a:lnTo>
                    <a:lnTo>
                      <a:pt x="1160981" y="2634593"/>
                    </a:lnTo>
                    <a:lnTo>
                      <a:pt x="1159524" y="2634593"/>
                    </a:lnTo>
                    <a:lnTo>
                      <a:pt x="1156666" y="2631735"/>
                    </a:lnTo>
                    <a:lnTo>
                      <a:pt x="1159524" y="2628149"/>
                    </a:lnTo>
                    <a:lnTo>
                      <a:pt x="1159524" y="2626692"/>
                    </a:lnTo>
                    <a:lnTo>
                      <a:pt x="1158795" y="2626020"/>
                    </a:lnTo>
                    <a:lnTo>
                      <a:pt x="1155937" y="2628149"/>
                    </a:lnTo>
                    <a:lnTo>
                      <a:pt x="1154480" y="2628149"/>
                    </a:lnTo>
                    <a:lnTo>
                      <a:pt x="1152351" y="2627420"/>
                    </a:lnTo>
                    <a:lnTo>
                      <a:pt x="1151622" y="2626692"/>
                    </a:lnTo>
                    <a:lnTo>
                      <a:pt x="1151622" y="2625291"/>
                    </a:lnTo>
                    <a:lnTo>
                      <a:pt x="1153079" y="2621705"/>
                    </a:lnTo>
                    <a:lnTo>
                      <a:pt x="1154480" y="2619519"/>
                    </a:lnTo>
                    <a:lnTo>
                      <a:pt x="1157338" y="2613803"/>
                    </a:lnTo>
                    <a:lnTo>
                      <a:pt x="1159524" y="2612346"/>
                    </a:lnTo>
                    <a:lnTo>
                      <a:pt x="1160252" y="2610945"/>
                    </a:lnTo>
                    <a:lnTo>
                      <a:pt x="1161653" y="2608760"/>
                    </a:lnTo>
                    <a:lnTo>
                      <a:pt x="1163839" y="2603717"/>
                    </a:lnTo>
                    <a:lnTo>
                      <a:pt x="1169554" y="2595815"/>
                    </a:lnTo>
                    <a:lnTo>
                      <a:pt x="1171011" y="2591557"/>
                    </a:lnTo>
                    <a:lnTo>
                      <a:pt x="1170283" y="2588643"/>
                    </a:lnTo>
                    <a:lnTo>
                      <a:pt x="1168826" y="2586513"/>
                    </a:lnTo>
                    <a:lnTo>
                      <a:pt x="1168826" y="2583655"/>
                    </a:lnTo>
                    <a:lnTo>
                      <a:pt x="1167425" y="2581470"/>
                    </a:lnTo>
                    <a:lnTo>
                      <a:pt x="1164567" y="2580742"/>
                    </a:lnTo>
                    <a:lnTo>
                      <a:pt x="1161653" y="2580069"/>
                    </a:lnTo>
                    <a:lnTo>
                      <a:pt x="1158795" y="2580742"/>
                    </a:lnTo>
                    <a:lnTo>
                      <a:pt x="1157338" y="2580742"/>
                    </a:lnTo>
                    <a:lnTo>
                      <a:pt x="1153752" y="2580742"/>
                    </a:lnTo>
                    <a:lnTo>
                      <a:pt x="1152351" y="2580069"/>
                    </a:lnTo>
                    <a:lnTo>
                      <a:pt x="1150894" y="2578612"/>
                    </a:lnTo>
                    <a:lnTo>
                      <a:pt x="1150894" y="2576483"/>
                    </a:lnTo>
                    <a:lnTo>
                      <a:pt x="1153079" y="2566396"/>
                    </a:lnTo>
                    <a:lnTo>
                      <a:pt x="1155209" y="2563538"/>
                    </a:lnTo>
                    <a:lnTo>
                      <a:pt x="1155937" y="2561409"/>
                    </a:lnTo>
                    <a:lnTo>
                      <a:pt x="1157338" y="2561409"/>
                    </a:lnTo>
                    <a:lnTo>
                      <a:pt x="1158795" y="2560680"/>
                    </a:lnTo>
                    <a:lnTo>
                      <a:pt x="1162382" y="2557822"/>
                    </a:lnTo>
                    <a:lnTo>
                      <a:pt x="1166697" y="2556365"/>
                    </a:lnTo>
                    <a:lnTo>
                      <a:pt x="1167425" y="2554908"/>
                    </a:lnTo>
                    <a:lnTo>
                      <a:pt x="1165239" y="2553507"/>
                    </a:lnTo>
                    <a:lnTo>
                      <a:pt x="1163839" y="2549921"/>
                    </a:lnTo>
                    <a:lnTo>
                      <a:pt x="1162382" y="2547007"/>
                    </a:lnTo>
                    <a:lnTo>
                      <a:pt x="1163110" y="2545606"/>
                    </a:lnTo>
                    <a:lnTo>
                      <a:pt x="1163839" y="2544149"/>
                    </a:lnTo>
                    <a:lnTo>
                      <a:pt x="1169554" y="2544149"/>
                    </a:lnTo>
                    <a:lnTo>
                      <a:pt x="1173141" y="2543421"/>
                    </a:lnTo>
                    <a:lnTo>
                      <a:pt x="1180314" y="2538433"/>
                    </a:lnTo>
                    <a:lnTo>
                      <a:pt x="1181042" y="2537705"/>
                    </a:lnTo>
                    <a:lnTo>
                      <a:pt x="1180314" y="2532662"/>
                    </a:lnTo>
                    <a:lnTo>
                      <a:pt x="1178913" y="2530532"/>
                    </a:lnTo>
                    <a:lnTo>
                      <a:pt x="1176727" y="2526217"/>
                    </a:lnTo>
                    <a:lnTo>
                      <a:pt x="1176727" y="2519773"/>
                    </a:lnTo>
                    <a:lnTo>
                      <a:pt x="1173141" y="2516859"/>
                    </a:lnTo>
                    <a:lnTo>
                      <a:pt x="1172468" y="2515458"/>
                    </a:lnTo>
                    <a:lnTo>
                      <a:pt x="1172468" y="2513273"/>
                    </a:lnTo>
                    <a:lnTo>
                      <a:pt x="1176055" y="2505371"/>
                    </a:lnTo>
                    <a:lnTo>
                      <a:pt x="1176055" y="2501113"/>
                    </a:lnTo>
                    <a:lnTo>
                      <a:pt x="1176055" y="2500384"/>
                    </a:lnTo>
                    <a:lnTo>
                      <a:pt x="1173869" y="2498927"/>
                    </a:lnTo>
                    <a:lnTo>
                      <a:pt x="1172468" y="2498198"/>
                    </a:lnTo>
                    <a:lnTo>
                      <a:pt x="1168153" y="2497470"/>
                    </a:lnTo>
                    <a:lnTo>
                      <a:pt x="1166697" y="2496798"/>
                    </a:lnTo>
                    <a:lnTo>
                      <a:pt x="1165968" y="2489625"/>
                    </a:lnTo>
                    <a:lnTo>
                      <a:pt x="1163110" y="2487439"/>
                    </a:lnTo>
                    <a:lnTo>
                      <a:pt x="1160252" y="2483853"/>
                    </a:lnTo>
                    <a:lnTo>
                      <a:pt x="1155937" y="2480266"/>
                    </a:lnTo>
                    <a:lnTo>
                      <a:pt x="1155937" y="2479538"/>
                    </a:lnTo>
                    <a:lnTo>
                      <a:pt x="1155937" y="2477409"/>
                    </a:lnTo>
                    <a:lnTo>
                      <a:pt x="1158067" y="2474495"/>
                    </a:lnTo>
                    <a:lnTo>
                      <a:pt x="1158067" y="2473822"/>
                    </a:lnTo>
                    <a:lnTo>
                      <a:pt x="1154480" y="2470908"/>
                    </a:lnTo>
                    <a:lnTo>
                      <a:pt x="1151622" y="2470236"/>
                    </a:lnTo>
                    <a:lnTo>
                      <a:pt x="1151622" y="2467322"/>
                    </a:lnTo>
                    <a:lnTo>
                      <a:pt x="1150894" y="2466649"/>
                    </a:lnTo>
                    <a:lnTo>
                      <a:pt x="1149493" y="2466649"/>
                    </a:lnTo>
                    <a:lnTo>
                      <a:pt x="1148765" y="2465921"/>
                    </a:lnTo>
                    <a:lnTo>
                      <a:pt x="1150166" y="2463736"/>
                    </a:lnTo>
                    <a:lnTo>
                      <a:pt x="1148765" y="2461606"/>
                    </a:lnTo>
                    <a:lnTo>
                      <a:pt x="1148036" y="2459421"/>
                    </a:lnTo>
                    <a:lnTo>
                      <a:pt x="1150894" y="2457291"/>
                    </a:lnTo>
                    <a:lnTo>
                      <a:pt x="1153079" y="2455162"/>
                    </a:lnTo>
                    <a:lnTo>
                      <a:pt x="1152351" y="2454433"/>
                    </a:lnTo>
                    <a:lnTo>
                      <a:pt x="1150166" y="2452248"/>
                    </a:lnTo>
                    <a:lnTo>
                      <a:pt x="1148765" y="2450118"/>
                    </a:lnTo>
                    <a:lnTo>
                      <a:pt x="1152351" y="2448662"/>
                    </a:lnTo>
                    <a:lnTo>
                      <a:pt x="1153079" y="2447261"/>
                    </a:lnTo>
                    <a:lnTo>
                      <a:pt x="1152351" y="2444347"/>
                    </a:lnTo>
                    <a:lnTo>
                      <a:pt x="1150894" y="2442217"/>
                    </a:lnTo>
                    <a:lnTo>
                      <a:pt x="1150894" y="2441489"/>
                    </a:lnTo>
                    <a:lnTo>
                      <a:pt x="1151622" y="2440088"/>
                    </a:lnTo>
                    <a:lnTo>
                      <a:pt x="1151622" y="2438631"/>
                    </a:lnTo>
                    <a:lnTo>
                      <a:pt x="1152351" y="2437902"/>
                    </a:lnTo>
                    <a:lnTo>
                      <a:pt x="1154480" y="2437174"/>
                    </a:lnTo>
                    <a:lnTo>
                      <a:pt x="1155209" y="2436501"/>
                    </a:lnTo>
                    <a:lnTo>
                      <a:pt x="1155209" y="2434316"/>
                    </a:lnTo>
                    <a:lnTo>
                      <a:pt x="1155937" y="2434316"/>
                    </a:lnTo>
                    <a:lnTo>
                      <a:pt x="1158067" y="2434316"/>
                    </a:lnTo>
                    <a:lnTo>
                      <a:pt x="1158795" y="2433588"/>
                    </a:lnTo>
                    <a:lnTo>
                      <a:pt x="1159524" y="2432187"/>
                    </a:lnTo>
                    <a:lnTo>
                      <a:pt x="1158795" y="2429273"/>
                    </a:lnTo>
                    <a:lnTo>
                      <a:pt x="1158067" y="2429273"/>
                    </a:lnTo>
                    <a:lnTo>
                      <a:pt x="1157338" y="2428600"/>
                    </a:lnTo>
                    <a:lnTo>
                      <a:pt x="1155937" y="2428600"/>
                    </a:lnTo>
                    <a:lnTo>
                      <a:pt x="1155937" y="2426415"/>
                    </a:lnTo>
                    <a:lnTo>
                      <a:pt x="1157338" y="2425686"/>
                    </a:lnTo>
                    <a:lnTo>
                      <a:pt x="1156666" y="2422828"/>
                    </a:lnTo>
                    <a:lnTo>
                      <a:pt x="1157338" y="2422100"/>
                    </a:lnTo>
                    <a:lnTo>
                      <a:pt x="1158795" y="2422100"/>
                    </a:lnTo>
                    <a:lnTo>
                      <a:pt x="1158795" y="2421427"/>
                    </a:lnTo>
                    <a:lnTo>
                      <a:pt x="1158067" y="2420699"/>
                    </a:lnTo>
                    <a:lnTo>
                      <a:pt x="1157338" y="2419971"/>
                    </a:lnTo>
                    <a:lnTo>
                      <a:pt x="1157338" y="2417785"/>
                    </a:lnTo>
                    <a:lnTo>
                      <a:pt x="1159524" y="2416384"/>
                    </a:lnTo>
                    <a:lnTo>
                      <a:pt x="1159524" y="2415656"/>
                    </a:lnTo>
                    <a:lnTo>
                      <a:pt x="1158067" y="2415656"/>
                    </a:lnTo>
                    <a:lnTo>
                      <a:pt x="1158067" y="2414927"/>
                    </a:lnTo>
                    <a:lnTo>
                      <a:pt x="1159524" y="2413526"/>
                    </a:lnTo>
                    <a:lnTo>
                      <a:pt x="1160252" y="2411341"/>
                    </a:lnTo>
                    <a:lnTo>
                      <a:pt x="1162382" y="2409211"/>
                    </a:lnTo>
                    <a:lnTo>
                      <a:pt x="1162382" y="2407026"/>
                    </a:lnTo>
                    <a:lnTo>
                      <a:pt x="1163110" y="2406298"/>
                    </a:lnTo>
                    <a:lnTo>
                      <a:pt x="1166697" y="2404168"/>
                    </a:lnTo>
                    <a:lnTo>
                      <a:pt x="1168826" y="2402039"/>
                    </a:lnTo>
                    <a:lnTo>
                      <a:pt x="1170283" y="2403440"/>
                    </a:lnTo>
                    <a:lnTo>
                      <a:pt x="1171011" y="2403440"/>
                    </a:lnTo>
                    <a:lnTo>
                      <a:pt x="1171740" y="2404168"/>
                    </a:lnTo>
                    <a:lnTo>
                      <a:pt x="1173141" y="2404897"/>
                    </a:lnTo>
                    <a:lnTo>
                      <a:pt x="1173869" y="2404897"/>
                    </a:lnTo>
                    <a:lnTo>
                      <a:pt x="1174598" y="2404168"/>
                    </a:lnTo>
                    <a:lnTo>
                      <a:pt x="1173141" y="2402711"/>
                    </a:lnTo>
                    <a:lnTo>
                      <a:pt x="1173869" y="2402039"/>
                    </a:lnTo>
                    <a:lnTo>
                      <a:pt x="1177456" y="2404897"/>
                    </a:lnTo>
                    <a:lnTo>
                      <a:pt x="1177456" y="2404168"/>
                    </a:lnTo>
                    <a:lnTo>
                      <a:pt x="1177456" y="2401310"/>
                    </a:lnTo>
                    <a:lnTo>
                      <a:pt x="1178184" y="2399853"/>
                    </a:lnTo>
                    <a:lnTo>
                      <a:pt x="1176727" y="2398452"/>
                    </a:lnTo>
                    <a:lnTo>
                      <a:pt x="1172468" y="2394137"/>
                    </a:lnTo>
                    <a:lnTo>
                      <a:pt x="1168826" y="2392680"/>
                    </a:lnTo>
                    <a:lnTo>
                      <a:pt x="1166697" y="2391223"/>
                    </a:lnTo>
                    <a:lnTo>
                      <a:pt x="1162382" y="2388366"/>
                    </a:lnTo>
                    <a:lnTo>
                      <a:pt x="1160252" y="2386236"/>
                    </a:lnTo>
                    <a:lnTo>
                      <a:pt x="1157338" y="2384779"/>
                    </a:lnTo>
                    <a:lnTo>
                      <a:pt x="1150894" y="2383378"/>
                    </a:lnTo>
                    <a:lnTo>
                      <a:pt x="1148036" y="2381921"/>
                    </a:lnTo>
                    <a:lnTo>
                      <a:pt x="1145178" y="2379063"/>
                    </a:lnTo>
                    <a:lnTo>
                      <a:pt x="1144450" y="2377606"/>
                    </a:lnTo>
                    <a:lnTo>
                      <a:pt x="1141592" y="2369705"/>
                    </a:lnTo>
                    <a:lnTo>
                      <a:pt x="1138005" y="2367576"/>
                    </a:lnTo>
                    <a:lnTo>
                      <a:pt x="1135820" y="2366847"/>
                    </a:lnTo>
                    <a:lnTo>
                      <a:pt x="1134363" y="2366119"/>
                    </a:lnTo>
                    <a:lnTo>
                      <a:pt x="1133691" y="2365390"/>
                    </a:lnTo>
                    <a:lnTo>
                      <a:pt x="1132234" y="2363989"/>
                    </a:lnTo>
                    <a:lnTo>
                      <a:pt x="1129376" y="2356088"/>
                    </a:lnTo>
                    <a:lnTo>
                      <a:pt x="1127919" y="2352502"/>
                    </a:lnTo>
                    <a:lnTo>
                      <a:pt x="1126518" y="2348187"/>
                    </a:lnTo>
                    <a:lnTo>
                      <a:pt x="1125061" y="2344600"/>
                    </a:lnTo>
                    <a:lnTo>
                      <a:pt x="1124332" y="2341742"/>
                    </a:lnTo>
                    <a:lnTo>
                      <a:pt x="1124332" y="2334514"/>
                    </a:lnTo>
                    <a:lnTo>
                      <a:pt x="1124332" y="2333841"/>
                    </a:lnTo>
                    <a:lnTo>
                      <a:pt x="1125061" y="2330927"/>
                    </a:lnTo>
                    <a:lnTo>
                      <a:pt x="1125061" y="2328069"/>
                    </a:lnTo>
                    <a:lnTo>
                      <a:pt x="1124332" y="2326612"/>
                    </a:lnTo>
                    <a:lnTo>
                      <a:pt x="1125061" y="2325211"/>
                    </a:lnTo>
                    <a:lnTo>
                      <a:pt x="1128647" y="2323754"/>
                    </a:lnTo>
                    <a:lnTo>
                      <a:pt x="1130777" y="2320168"/>
                    </a:lnTo>
                    <a:lnTo>
                      <a:pt x="1132234" y="2320168"/>
                    </a:lnTo>
                    <a:lnTo>
                      <a:pt x="1135820" y="2320896"/>
                    </a:lnTo>
                    <a:lnTo>
                      <a:pt x="1136548" y="2320896"/>
                    </a:lnTo>
                    <a:lnTo>
                      <a:pt x="1137277" y="2318039"/>
                    </a:lnTo>
                    <a:lnTo>
                      <a:pt x="1135820" y="2315125"/>
                    </a:lnTo>
                    <a:lnTo>
                      <a:pt x="1134363" y="2314452"/>
                    </a:lnTo>
                    <a:lnTo>
                      <a:pt x="1129376" y="2315125"/>
                    </a:lnTo>
                    <a:lnTo>
                      <a:pt x="1128647" y="2314452"/>
                    </a:lnTo>
                    <a:lnTo>
                      <a:pt x="1128647" y="2312267"/>
                    </a:lnTo>
                    <a:lnTo>
                      <a:pt x="1129376" y="2310137"/>
                    </a:lnTo>
                    <a:lnTo>
                      <a:pt x="1130104" y="2310137"/>
                    </a:lnTo>
                    <a:lnTo>
                      <a:pt x="1132962" y="2310137"/>
                    </a:lnTo>
                    <a:lnTo>
                      <a:pt x="1137277" y="2307279"/>
                    </a:lnTo>
                    <a:lnTo>
                      <a:pt x="1137277" y="2305822"/>
                    </a:lnTo>
                    <a:lnTo>
                      <a:pt x="1142993" y="2296464"/>
                    </a:lnTo>
                    <a:lnTo>
                      <a:pt x="1144450" y="2292878"/>
                    </a:lnTo>
                    <a:lnTo>
                      <a:pt x="1143721" y="2290749"/>
                    </a:lnTo>
                    <a:lnTo>
                      <a:pt x="1142993" y="2288619"/>
                    </a:lnTo>
                    <a:lnTo>
                      <a:pt x="1143721" y="2285705"/>
                    </a:lnTo>
                    <a:lnTo>
                      <a:pt x="1144450" y="2279989"/>
                    </a:lnTo>
                    <a:lnTo>
                      <a:pt x="1144450" y="2278532"/>
                    </a:lnTo>
                    <a:lnTo>
                      <a:pt x="1145851" y="2277131"/>
                    </a:lnTo>
                    <a:lnTo>
                      <a:pt x="1145851" y="2274218"/>
                    </a:lnTo>
                    <a:lnTo>
                      <a:pt x="1145851" y="2272817"/>
                    </a:lnTo>
                    <a:lnTo>
                      <a:pt x="1147308" y="2270631"/>
                    </a:lnTo>
                    <a:lnTo>
                      <a:pt x="1150166" y="2269230"/>
                    </a:lnTo>
                    <a:lnTo>
                      <a:pt x="1150894" y="2268502"/>
                    </a:lnTo>
                    <a:lnTo>
                      <a:pt x="1150166" y="2266316"/>
                    </a:lnTo>
                    <a:lnTo>
                      <a:pt x="1150894" y="2266316"/>
                    </a:lnTo>
                    <a:lnTo>
                      <a:pt x="1153079" y="2267045"/>
                    </a:lnTo>
                    <a:lnTo>
                      <a:pt x="1155937" y="2269903"/>
                    </a:lnTo>
                    <a:lnTo>
                      <a:pt x="1158067" y="2269903"/>
                    </a:lnTo>
                    <a:lnTo>
                      <a:pt x="1160252" y="2267773"/>
                    </a:lnTo>
                    <a:lnTo>
                      <a:pt x="1160252" y="2267045"/>
                    </a:lnTo>
                    <a:lnTo>
                      <a:pt x="1159524" y="2266316"/>
                    </a:lnTo>
                    <a:lnTo>
                      <a:pt x="1158067" y="2266316"/>
                    </a:lnTo>
                    <a:lnTo>
                      <a:pt x="1155937" y="2262730"/>
                    </a:lnTo>
                    <a:lnTo>
                      <a:pt x="1155937" y="2260601"/>
                    </a:lnTo>
                    <a:lnTo>
                      <a:pt x="1155937" y="2257743"/>
                    </a:lnTo>
                    <a:lnTo>
                      <a:pt x="1158795" y="2254829"/>
                    </a:lnTo>
                    <a:lnTo>
                      <a:pt x="1158067" y="2253428"/>
                    </a:lnTo>
                    <a:lnTo>
                      <a:pt x="1156666" y="2251971"/>
                    </a:lnTo>
                    <a:lnTo>
                      <a:pt x="1155937" y="2250570"/>
                    </a:lnTo>
                    <a:lnTo>
                      <a:pt x="1157338" y="2248384"/>
                    </a:lnTo>
                    <a:lnTo>
                      <a:pt x="1158795" y="2247656"/>
                    </a:lnTo>
                    <a:lnTo>
                      <a:pt x="1164567" y="2250570"/>
                    </a:lnTo>
                    <a:lnTo>
                      <a:pt x="1165968" y="2249841"/>
                    </a:lnTo>
                    <a:lnTo>
                      <a:pt x="1166697" y="2248384"/>
                    </a:lnTo>
                    <a:lnTo>
                      <a:pt x="1170283" y="2249113"/>
                    </a:lnTo>
                    <a:lnTo>
                      <a:pt x="1173869" y="2248384"/>
                    </a:lnTo>
                    <a:lnTo>
                      <a:pt x="1177456" y="2248384"/>
                    </a:lnTo>
                    <a:lnTo>
                      <a:pt x="1179641" y="2246927"/>
                    </a:lnTo>
                    <a:lnTo>
                      <a:pt x="1179641" y="2245527"/>
                    </a:lnTo>
                    <a:lnTo>
                      <a:pt x="1179641" y="2241212"/>
                    </a:lnTo>
                    <a:lnTo>
                      <a:pt x="1181042" y="2239755"/>
                    </a:lnTo>
                    <a:lnTo>
                      <a:pt x="1184628" y="2236168"/>
                    </a:lnTo>
                    <a:lnTo>
                      <a:pt x="1184628" y="2234767"/>
                    </a:lnTo>
                    <a:lnTo>
                      <a:pt x="1184628" y="2232582"/>
                    </a:lnTo>
                    <a:lnTo>
                      <a:pt x="1182499" y="2228267"/>
                    </a:lnTo>
                    <a:lnTo>
                      <a:pt x="1181042" y="2224008"/>
                    </a:lnTo>
                    <a:lnTo>
                      <a:pt x="1181771" y="2221094"/>
                    </a:lnTo>
                    <a:lnTo>
                      <a:pt x="1186814" y="2210335"/>
                    </a:lnTo>
                    <a:lnTo>
                      <a:pt x="1186814" y="2208934"/>
                    </a:lnTo>
                    <a:lnTo>
                      <a:pt x="1184628" y="2203891"/>
                    </a:lnTo>
                    <a:lnTo>
                      <a:pt x="1184628" y="2201705"/>
                    </a:lnTo>
                    <a:lnTo>
                      <a:pt x="1186814" y="2198119"/>
                    </a:lnTo>
                    <a:lnTo>
                      <a:pt x="1189672" y="2194532"/>
                    </a:lnTo>
                    <a:lnTo>
                      <a:pt x="1190400" y="2193804"/>
                    </a:lnTo>
                    <a:lnTo>
                      <a:pt x="1191801" y="2192403"/>
                    </a:lnTo>
                    <a:lnTo>
                      <a:pt x="1197573" y="2190946"/>
                    </a:lnTo>
                    <a:lnTo>
                      <a:pt x="1204746" y="2186631"/>
                    </a:lnTo>
                    <a:lnTo>
                      <a:pt x="1206931" y="2187360"/>
                    </a:lnTo>
                    <a:lnTo>
                      <a:pt x="1211919" y="2190218"/>
                    </a:lnTo>
                    <a:lnTo>
                      <a:pt x="1215505" y="2191674"/>
                    </a:lnTo>
                    <a:lnTo>
                      <a:pt x="1217690" y="2191674"/>
                    </a:lnTo>
                    <a:lnTo>
                      <a:pt x="1220548" y="2190218"/>
                    </a:lnTo>
                    <a:lnTo>
                      <a:pt x="1226264" y="2186631"/>
                    </a:lnTo>
                    <a:lnTo>
                      <a:pt x="1229907" y="2185959"/>
                    </a:lnTo>
                    <a:lnTo>
                      <a:pt x="1232036" y="2183773"/>
                    </a:lnTo>
                    <a:lnTo>
                      <a:pt x="1234894" y="2179458"/>
                    </a:lnTo>
                    <a:lnTo>
                      <a:pt x="1237752" y="2177329"/>
                    </a:lnTo>
                    <a:lnTo>
                      <a:pt x="1255011" y="2167971"/>
                    </a:lnTo>
                    <a:lnTo>
                      <a:pt x="1256468" y="2167971"/>
                    </a:lnTo>
                    <a:lnTo>
                      <a:pt x="1257869" y="2169428"/>
                    </a:lnTo>
                    <a:lnTo>
                      <a:pt x="1259326" y="2169428"/>
                    </a:lnTo>
                    <a:lnTo>
                      <a:pt x="1260727" y="2166570"/>
                    </a:lnTo>
                    <a:lnTo>
                      <a:pt x="1262912" y="2165841"/>
                    </a:lnTo>
                    <a:lnTo>
                      <a:pt x="1268628" y="2167242"/>
                    </a:lnTo>
                    <a:lnTo>
                      <a:pt x="1273672" y="2167971"/>
                    </a:lnTo>
                    <a:lnTo>
                      <a:pt x="1276530" y="2167971"/>
                    </a:lnTo>
                    <a:lnTo>
                      <a:pt x="1285159" y="2162983"/>
                    </a:lnTo>
                    <a:lnTo>
                      <a:pt x="1286616" y="2161526"/>
                    </a:lnTo>
                    <a:lnTo>
                      <a:pt x="1286616" y="2160798"/>
                    </a:lnTo>
                    <a:lnTo>
                      <a:pt x="1286616" y="2160070"/>
                    </a:lnTo>
                    <a:lnTo>
                      <a:pt x="1283702" y="2157940"/>
                    </a:lnTo>
                    <a:lnTo>
                      <a:pt x="1283030" y="2157212"/>
                    </a:lnTo>
                    <a:lnTo>
                      <a:pt x="1283030" y="2154354"/>
                    </a:lnTo>
                    <a:lnTo>
                      <a:pt x="1285159" y="2151496"/>
                    </a:lnTo>
                    <a:lnTo>
                      <a:pt x="1292332" y="2142866"/>
                    </a:lnTo>
                    <a:lnTo>
                      <a:pt x="1294518" y="2140737"/>
                    </a:lnTo>
                    <a:lnTo>
                      <a:pt x="1297376" y="2138551"/>
                    </a:lnTo>
                    <a:lnTo>
                      <a:pt x="1303091" y="2135693"/>
                    </a:lnTo>
                    <a:lnTo>
                      <a:pt x="1305277" y="2132835"/>
                    </a:lnTo>
                    <a:lnTo>
                      <a:pt x="1306678" y="2129249"/>
                    </a:lnTo>
                    <a:lnTo>
                      <a:pt x="1306678" y="2127792"/>
                    </a:lnTo>
                    <a:lnTo>
                      <a:pt x="1301690" y="2122020"/>
                    </a:lnTo>
                    <a:lnTo>
                      <a:pt x="1300233" y="2118434"/>
                    </a:lnTo>
                    <a:lnTo>
                      <a:pt x="1300233" y="2117033"/>
                    </a:lnTo>
                    <a:lnTo>
                      <a:pt x="1301690" y="2114175"/>
                    </a:lnTo>
                    <a:lnTo>
                      <a:pt x="1305277" y="2111261"/>
                    </a:lnTo>
                    <a:lnTo>
                      <a:pt x="1306005" y="2109860"/>
                    </a:lnTo>
                    <a:lnTo>
                      <a:pt x="1308135" y="2106274"/>
                    </a:lnTo>
                    <a:lnTo>
                      <a:pt x="1308863" y="2104088"/>
                    </a:lnTo>
                    <a:lnTo>
                      <a:pt x="1308135" y="2103360"/>
                    </a:lnTo>
                    <a:lnTo>
                      <a:pt x="1304548" y="2099045"/>
                    </a:lnTo>
                    <a:lnTo>
                      <a:pt x="1303820" y="2096915"/>
                    </a:lnTo>
                    <a:lnTo>
                      <a:pt x="1303820" y="2094786"/>
                    </a:lnTo>
                    <a:lnTo>
                      <a:pt x="1308863" y="2089743"/>
                    </a:lnTo>
                    <a:lnTo>
                      <a:pt x="1306678" y="2089014"/>
                    </a:lnTo>
                    <a:lnTo>
                      <a:pt x="1306678" y="2086885"/>
                    </a:lnTo>
                    <a:lnTo>
                      <a:pt x="1307406" y="2085428"/>
                    </a:lnTo>
                    <a:lnTo>
                      <a:pt x="1309592" y="2083298"/>
                    </a:lnTo>
                    <a:lnTo>
                      <a:pt x="1310264" y="2081113"/>
                    </a:lnTo>
                    <a:lnTo>
                      <a:pt x="1310993" y="2078983"/>
                    </a:lnTo>
                    <a:lnTo>
                      <a:pt x="1311721" y="2077526"/>
                    </a:lnTo>
                    <a:lnTo>
                      <a:pt x="1310993" y="2074668"/>
                    </a:lnTo>
                    <a:lnTo>
                      <a:pt x="1307406" y="2072539"/>
                    </a:lnTo>
                    <a:lnTo>
                      <a:pt x="1301690" y="2068897"/>
                    </a:lnTo>
                    <a:lnTo>
                      <a:pt x="1296647" y="2068897"/>
                    </a:lnTo>
                    <a:lnTo>
                      <a:pt x="1296647" y="2068224"/>
                    </a:lnTo>
                    <a:lnTo>
                      <a:pt x="1296647" y="2066039"/>
                    </a:lnTo>
                    <a:lnTo>
                      <a:pt x="1295918" y="2063181"/>
                    </a:lnTo>
                    <a:lnTo>
                      <a:pt x="1295918" y="2061724"/>
                    </a:lnTo>
                    <a:lnTo>
                      <a:pt x="1292332" y="2059595"/>
                    </a:lnTo>
                    <a:lnTo>
                      <a:pt x="1290931" y="2057409"/>
                    </a:lnTo>
                    <a:lnTo>
                      <a:pt x="1290203" y="2056737"/>
                    </a:lnTo>
                    <a:lnTo>
                      <a:pt x="1283702" y="2058866"/>
                    </a:lnTo>
                    <a:lnTo>
                      <a:pt x="1276530" y="2067496"/>
                    </a:lnTo>
                    <a:lnTo>
                      <a:pt x="1275857" y="2068897"/>
                    </a:lnTo>
                    <a:lnTo>
                      <a:pt x="1275129" y="2069625"/>
                    </a:lnTo>
                    <a:lnTo>
                      <a:pt x="1274400" y="2068897"/>
                    </a:lnTo>
                    <a:lnTo>
                      <a:pt x="1266499" y="2073212"/>
                    </a:lnTo>
                    <a:lnTo>
                      <a:pt x="1260727" y="2080384"/>
                    </a:lnTo>
                    <a:lnTo>
                      <a:pt x="1255740" y="2080384"/>
                    </a:lnTo>
                    <a:lnTo>
                      <a:pt x="1253554" y="2077526"/>
                    </a:lnTo>
                    <a:lnTo>
                      <a:pt x="1249968" y="2075397"/>
                    </a:lnTo>
                    <a:lnTo>
                      <a:pt x="1246382" y="2076125"/>
                    </a:lnTo>
                    <a:lnTo>
                      <a:pt x="1246382" y="2075397"/>
                    </a:lnTo>
                    <a:lnTo>
                      <a:pt x="1244252" y="2076125"/>
                    </a:lnTo>
                    <a:lnTo>
                      <a:pt x="1244252" y="2076125"/>
                    </a:lnTo>
                    <a:lnTo>
                      <a:pt x="1246382" y="2075397"/>
                    </a:lnTo>
                    <a:lnTo>
                      <a:pt x="1247110" y="2074668"/>
                    </a:lnTo>
                    <a:lnTo>
                      <a:pt x="1247110" y="2073940"/>
                    </a:lnTo>
                    <a:lnTo>
                      <a:pt x="1245653" y="2073940"/>
                    </a:lnTo>
                    <a:lnTo>
                      <a:pt x="1244981" y="2073212"/>
                    </a:lnTo>
                    <a:lnTo>
                      <a:pt x="1244252" y="2071811"/>
                    </a:lnTo>
                    <a:lnTo>
                      <a:pt x="1242067" y="2071082"/>
                    </a:lnTo>
                    <a:lnTo>
                      <a:pt x="1239937" y="2069625"/>
                    </a:lnTo>
                    <a:lnTo>
                      <a:pt x="1239937" y="2068224"/>
                    </a:lnTo>
                    <a:lnTo>
                      <a:pt x="1239937" y="2066767"/>
                    </a:lnTo>
                    <a:lnTo>
                      <a:pt x="1239937" y="2065310"/>
                    </a:lnTo>
                    <a:lnTo>
                      <a:pt x="1240666" y="2063909"/>
                    </a:lnTo>
                    <a:lnTo>
                      <a:pt x="1241394" y="2063181"/>
                    </a:lnTo>
                    <a:lnTo>
                      <a:pt x="1244981" y="2061724"/>
                    </a:lnTo>
                    <a:lnTo>
                      <a:pt x="1247110" y="2058866"/>
                    </a:lnTo>
                    <a:lnTo>
                      <a:pt x="1251425" y="2056737"/>
                    </a:lnTo>
                    <a:lnTo>
                      <a:pt x="1252882" y="2056737"/>
                    </a:lnTo>
                    <a:lnTo>
                      <a:pt x="1253554" y="2057409"/>
                    </a:lnTo>
                    <a:lnTo>
                      <a:pt x="1253554" y="2058138"/>
                    </a:lnTo>
                    <a:lnTo>
                      <a:pt x="1254283" y="2058866"/>
                    </a:lnTo>
                    <a:lnTo>
                      <a:pt x="1255011" y="2058138"/>
                    </a:lnTo>
                    <a:lnTo>
                      <a:pt x="1257141" y="2057409"/>
                    </a:lnTo>
                    <a:lnTo>
                      <a:pt x="1258598" y="2056737"/>
                    </a:lnTo>
                    <a:lnTo>
                      <a:pt x="1262184" y="2056737"/>
                    </a:lnTo>
                    <a:lnTo>
                      <a:pt x="1262912" y="2056737"/>
                    </a:lnTo>
                    <a:lnTo>
                      <a:pt x="1263641" y="2056008"/>
                    </a:lnTo>
                    <a:lnTo>
                      <a:pt x="1266499" y="2056737"/>
                    </a:lnTo>
                    <a:lnTo>
                      <a:pt x="1267227" y="2056737"/>
                    </a:lnTo>
                    <a:lnTo>
                      <a:pt x="1268628" y="2053823"/>
                    </a:lnTo>
                    <a:lnTo>
                      <a:pt x="1272215" y="2050965"/>
                    </a:lnTo>
                    <a:lnTo>
                      <a:pt x="1277258" y="2047378"/>
                    </a:lnTo>
                    <a:lnTo>
                      <a:pt x="1280844" y="2045249"/>
                    </a:lnTo>
                    <a:lnTo>
                      <a:pt x="1283030" y="2043064"/>
                    </a:lnTo>
                    <a:lnTo>
                      <a:pt x="1285888" y="2039477"/>
                    </a:lnTo>
                    <a:lnTo>
                      <a:pt x="1288017" y="2038076"/>
                    </a:lnTo>
                    <a:lnTo>
                      <a:pt x="1289474" y="2037348"/>
                    </a:lnTo>
                    <a:lnTo>
                      <a:pt x="1290931" y="2035891"/>
                    </a:lnTo>
                    <a:lnTo>
                      <a:pt x="1290931" y="2034490"/>
                    </a:lnTo>
                    <a:lnTo>
                      <a:pt x="1290931" y="2033033"/>
                    </a:lnTo>
                    <a:lnTo>
                      <a:pt x="1293061" y="2031576"/>
                    </a:lnTo>
                    <a:lnTo>
                      <a:pt x="1293789" y="2029447"/>
                    </a:lnTo>
                    <a:lnTo>
                      <a:pt x="1295190" y="2027990"/>
                    </a:lnTo>
                    <a:lnTo>
                      <a:pt x="1295918" y="2027261"/>
                    </a:lnTo>
                    <a:lnTo>
                      <a:pt x="1295190" y="2025860"/>
                    </a:lnTo>
                    <a:lnTo>
                      <a:pt x="1293789" y="2025860"/>
                    </a:lnTo>
                    <a:lnTo>
                      <a:pt x="1293789" y="2025132"/>
                    </a:lnTo>
                    <a:lnTo>
                      <a:pt x="1293789" y="2021545"/>
                    </a:lnTo>
                    <a:lnTo>
                      <a:pt x="1295190" y="2020817"/>
                    </a:lnTo>
                    <a:lnTo>
                      <a:pt x="1295918" y="2020088"/>
                    </a:lnTo>
                    <a:lnTo>
                      <a:pt x="1295918" y="2019360"/>
                    </a:lnTo>
                    <a:lnTo>
                      <a:pt x="1295190" y="2016502"/>
                    </a:lnTo>
                    <a:lnTo>
                      <a:pt x="1295190" y="2015101"/>
                    </a:lnTo>
                    <a:lnTo>
                      <a:pt x="1296647" y="2014373"/>
                    </a:lnTo>
                    <a:lnTo>
                      <a:pt x="1300233" y="2014373"/>
                    </a:lnTo>
                    <a:lnTo>
                      <a:pt x="1301690" y="2013644"/>
                    </a:lnTo>
                    <a:lnTo>
                      <a:pt x="1306678" y="2013644"/>
                    </a:lnTo>
                    <a:lnTo>
                      <a:pt x="1310993" y="2012916"/>
                    </a:lnTo>
                    <a:lnTo>
                      <a:pt x="1312450" y="2010786"/>
                    </a:lnTo>
                    <a:lnTo>
                      <a:pt x="1313178" y="2008601"/>
                    </a:lnTo>
                    <a:lnTo>
                      <a:pt x="1314579" y="2007200"/>
                    </a:lnTo>
                    <a:lnTo>
                      <a:pt x="1315307" y="2005743"/>
                    </a:lnTo>
                    <a:lnTo>
                      <a:pt x="1314579" y="2005014"/>
                    </a:lnTo>
                    <a:lnTo>
                      <a:pt x="1313178" y="2004286"/>
                    </a:lnTo>
                    <a:lnTo>
                      <a:pt x="1313906" y="2003613"/>
                    </a:lnTo>
                    <a:lnTo>
                      <a:pt x="1314579" y="2002885"/>
                    </a:lnTo>
                    <a:lnTo>
                      <a:pt x="1316764" y="1999299"/>
                    </a:lnTo>
                    <a:lnTo>
                      <a:pt x="1321752" y="1997113"/>
                    </a:lnTo>
                    <a:lnTo>
                      <a:pt x="1325394" y="1995712"/>
                    </a:lnTo>
                    <a:lnTo>
                      <a:pt x="1327523" y="1993527"/>
                    </a:lnTo>
                    <a:lnTo>
                      <a:pt x="1328252" y="1991397"/>
                    </a:lnTo>
                    <a:lnTo>
                      <a:pt x="1327523" y="1989212"/>
                    </a:lnTo>
                    <a:lnTo>
                      <a:pt x="1326795" y="1988539"/>
                    </a:lnTo>
                    <a:lnTo>
                      <a:pt x="1326067" y="1987083"/>
                    </a:lnTo>
                    <a:lnTo>
                      <a:pt x="1325394" y="1986354"/>
                    </a:lnTo>
                    <a:lnTo>
                      <a:pt x="1325394" y="1985625"/>
                    </a:lnTo>
                    <a:lnTo>
                      <a:pt x="1326067" y="1985625"/>
                    </a:lnTo>
                    <a:lnTo>
                      <a:pt x="1326795" y="1985625"/>
                    </a:lnTo>
                    <a:lnTo>
                      <a:pt x="1331110" y="1985625"/>
                    </a:lnTo>
                    <a:lnTo>
                      <a:pt x="1331838" y="1984953"/>
                    </a:lnTo>
                    <a:lnTo>
                      <a:pt x="1332567" y="1982039"/>
                    </a:lnTo>
                    <a:lnTo>
                      <a:pt x="1334696" y="1981367"/>
                    </a:lnTo>
                    <a:lnTo>
                      <a:pt x="1336153" y="1981367"/>
                    </a:lnTo>
                    <a:lnTo>
                      <a:pt x="1336882" y="1979181"/>
                    </a:lnTo>
                    <a:lnTo>
                      <a:pt x="1336153" y="1977724"/>
                    </a:lnTo>
                    <a:lnTo>
                      <a:pt x="1336882" y="1975595"/>
                    </a:lnTo>
                    <a:lnTo>
                      <a:pt x="1338283" y="1974138"/>
                    </a:lnTo>
                    <a:lnTo>
                      <a:pt x="1340468" y="1973465"/>
                    </a:lnTo>
                    <a:lnTo>
                      <a:pt x="1341869" y="1972008"/>
                    </a:lnTo>
                    <a:lnTo>
                      <a:pt x="1342597" y="1969879"/>
                    </a:lnTo>
                    <a:lnTo>
                      <a:pt x="1342597" y="1968422"/>
                    </a:lnTo>
                    <a:lnTo>
                      <a:pt x="1343326" y="1967693"/>
                    </a:lnTo>
                    <a:lnTo>
                      <a:pt x="1344783" y="1966965"/>
                    </a:lnTo>
                    <a:lnTo>
                      <a:pt x="1346184" y="1966965"/>
                    </a:lnTo>
                    <a:lnTo>
                      <a:pt x="1346184" y="1968422"/>
                    </a:lnTo>
                    <a:lnTo>
                      <a:pt x="1345455" y="1969879"/>
                    </a:lnTo>
                    <a:lnTo>
                      <a:pt x="1345455" y="1970551"/>
                    </a:lnTo>
                    <a:lnTo>
                      <a:pt x="1348369" y="1969879"/>
                    </a:lnTo>
                    <a:lnTo>
                      <a:pt x="1349770" y="1970551"/>
                    </a:lnTo>
                    <a:lnTo>
                      <a:pt x="1351227" y="1970551"/>
                    </a:lnTo>
                    <a:lnTo>
                      <a:pt x="1352628" y="1969151"/>
                    </a:lnTo>
                    <a:lnTo>
                      <a:pt x="1353357" y="1967693"/>
                    </a:lnTo>
                    <a:lnTo>
                      <a:pt x="1354085" y="1966965"/>
                    </a:lnTo>
                    <a:lnTo>
                      <a:pt x="1355542" y="1966236"/>
                    </a:lnTo>
                    <a:lnTo>
                      <a:pt x="1356215" y="1966236"/>
                    </a:lnTo>
                    <a:lnTo>
                      <a:pt x="1356943" y="1965564"/>
                    </a:lnTo>
                    <a:lnTo>
                      <a:pt x="1356215" y="1964107"/>
                    </a:lnTo>
                    <a:lnTo>
                      <a:pt x="1354814" y="1964107"/>
                    </a:lnTo>
                    <a:lnTo>
                      <a:pt x="1353357" y="1963378"/>
                    </a:lnTo>
                    <a:lnTo>
                      <a:pt x="1353357" y="1962650"/>
                    </a:lnTo>
                    <a:lnTo>
                      <a:pt x="1354085" y="1962650"/>
                    </a:lnTo>
                    <a:lnTo>
                      <a:pt x="1354085" y="1961978"/>
                    </a:lnTo>
                    <a:lnTo>
                      <a:pt x="1355542" y="1960521"/>
                    </a:lnTo>
                    <a:lnTo>
                      <a:pt x="1356215" y="1959792"/>
                    </a:lnTo>
                    <a:lnTo>
                      <a:pt x="1356943" y="1958391"/>
                    </a:lnTo>
                    <a:lnTo>
                      <a:pt x="1361986" y="1957663"/>
                    </a:lnTo>
                    <a:lnTo>
                      <a:pt x="1363443" y="1956934"/>
                    </a:lnTo>
                    <a:lnTo>
                      <a:pt x="1363443" y="1955477"/>
                    </a:lnTo>
                    <a:lnTo>
                      <a:pt x="1363443" y="1954076"/>
                    </a:lnTo>
                    <a:lnTo>
                      <a:pt x="1364116" y="1951162"/>
                    </a:lnTo>
                    <a:lnTo>
                      <a:pt x="1365573" y="1946175"/>
                    </a:lnTo>
                    <a:lnTo>
                      <a:pt x="1366301" y="1944718"/>
                    </a:lnTo>
                    <a:lnTo>
                      <a:pt x="1365573" y="1942589"/>
                    </a:lnTo>
                    <a:lnTo>
                      <a:pt x="1364116" y="1938274"/>
                    </a:lnTo>
                    <a:lnTo>
                      <a:pt x="1361986" y="1933230"/>
                    </a:lnTo>
                    <a:lnTo>
                      <a:pt x="1361986" y="1931829"/>
                    </a:lnTo>
                    <a:lnTo>
                      <a:pt x="1362715" y="1929644"/>
                    </a:lnTo>
                    <a:lnTo>
                      <a:pt x="1363443" y="1928243"/>
                    </a:lnTo>
                    <a:lnTo>
                      <a:pt x="1364116" y="1926786"/>
                    </a:lnTo>
                    <a:lnTo>
                      <a:pt x="1363443" y="1925329"/>
                    </a:lnTo>
                    <a:lnTo>
                      <a:pt x="1363443" y="1923928"/>
                    </a:lnTo>
                    <a:lnTo>
                      <a:pt x="1363443" y="1921014"/>
                    </a:lnTo>
                    <a:lnTo>
                      <a:pt x="1361258" y="1916027"/>
                    </a:lnTo>
                    <a:lnTo>
                      <a:pt x="1361258" y="1911712"/>
                    </a:lnTo>
                    <a:lnTo>
                      <a:pt x="1360529" y="1910984"/>
                    </a:lnTo>
                    <a:lnTo>
                      <a:pt x="1349770" y="1916027"/>
                    </a:lnTo>
                    <a:lnTo>
                      <a:pt x="1349042" y="1916027"/>
                    </a:lnTo>
                    <a:lnTo>
                      <a:pt x="1348369" y="1915299"/>
                    </a:lnTo>
                    <a:lnTo>
                      <a:pt x="1348369" y="1913169"/>
                    </a:lnTo>
                    <a:lnTo>
                      <a:pt x="1347641" y="1912441"/>
                    </a:lnTo>
                    <a:lnTo>
                      <a:pt x="1346184" y="1912441"/>
                    </a:lnTo>
                    <a:lnTo>
                      <a:pt x="1345455" y="1911712"/>
                    </a:lnTo>
                    <a:lnTo>
                      <a:pt x="1344783" y="1910984"/>
                    </a:lnTo>
                    <a:lnTo>
                      <a:pt x="1345455" y="1909527"/>
                    </a:lnTo>
                    <a:lnTo>
                      <a:pt x="1345455" y="1908854"/>
                    </a:lnTo>
                    <a:lnTo>
                      <a:pt x="1345455" y="1906669"/>
                    </a:lnTo>
                    <a:lnTo>
                      <a:pt x="1345455" y="1905268"/>
                    </a:lnTo>
                    <a:lnTo>
                      <a:pt x="1344783" y="1905268"/>
                    </a:lnTo>
                    <a:lnTo>
                      <a:pt x="1342597" y="1905268"/>
                    </a:lnTo>
                    <a:lnTo>
                      <a:pt x="1341869" y="1904539"/>
                    </a:lnTo>
                    <a:lnTo>
                      <a:pt x="1340468" y="1903082"/>
                    </a:lnTo>
                    <a:lnTo>
                      <a:pt x="1339011" y="1903082"/>
                    </a:lnTo>
                    <a:lnTo>
                      <a:pt x="1338283" y="1901681"/>
                    </a:lnTo>
                    <a:lnTo>
                      <a:pt x="1337554" y="1900953"/>
                    </a:lnTo>
                    <a:lnTo>
                      <a:pt x="1336882" y="1899496"/>
                    </a:lnTo>
                    <a:lnTo>
                      <a:pt x="1335425" y="1899496"/>
                    </a:lnTo>
                    <a:lnTo>
                      <a:pt x="1334696" y="1899496"/>
                    </a:lnTo>
                    <a:lnTo>
                      <a:pt x="1333968" y="1898039"/>
                    </a:lnTo>
                    <a:lnTo>
                      <a:pt x="1333968" y="1897367"/>
                    </a:lnTo>
                    <a:lnTo>
                      <a:pt x="1333239" y="1897367"/>
                    </a:lnTo>
                    <a:lnTo>
                      <a:pt x="1332567" y="1896638"/>
                    </a:lnTo>
                    <a:lnTo>
                      <a:pt x="1330381" y="1896638"/>
                    </a:lnTo>
                    <a:lnTo>
                      <a:pt x="1328980" y="1896638"/>
                    </a:lnTo>
                    <a:lnTo>
                      <a:pt x="1328980" y="1895181"/>
                    </a:lnTo>
                    <a:lnTo>
                      <a:pt x="1328252" y="1894453"/>
                    </a:lnTo>
                    <a:lnTo>
                      <a:pt x="1326067" y="1894453"/>
                    </a:lnTo>
                    <a:lnTo>
                      <a:pt x="1325394" y="1894453"/>
                    </a:lnTo>
                    <a:lnTo>
                      <a:pt x="1325394" y="1893780"/>
                    </a:lnTo>
                    <a:lnTo>
                      <a:pt x="1323937" y="1893780"/>
                    </a:lnTo>
                    <a:lnTo>
                      <a:pt x="1323209" y="1893780"/>
                    </a:lnTo>
                    <a:lnTo>
                      <a:pt x="1322480" y="1893780"/>
                    </a:lnTo>
                    <a:lnTo>
                      <a:pt x="1322480" y="1893052"/>
                    </a:lnTo>
                    <a:lnTo>
                      <a:pt x="1323209" y="1891595"/>
                    </a:lnTo>
                    <a:lnTo>
                      <a:pt x="1322480" y="1890866"/>
                    </a:lnTo>
                    <a:lnTo>
                      <a:pt x="1323209" y="1889465"/>
                    </a:lnTo>
                    <a:lnTo>
                      <a:pt x="1324666" y="1888737"/>
                    </a:lnTo>
                    <a:lnTo>
                      <a:pt x="1326795" y="1887280"/>
                    </a:lnTo>
                    <a:lnTo>
                      <a:pt x="1328980" y="1885879"/>
                    </a:lnTo>
                    <a:lnTo>
                      <a:pt x="1329653" y="1885151"/>
                    </a:lnTo>
                    <a:lnTo>
                      <a:pt x="1329653" y="1883694"/>
                    </a:lnTo>
                    <a:lnTo>
                      <a:pt x="1330381" y="1882965"/>
                    </a:lnTo>
                    <a:lnTo>
                      <a:pt x="1331110" y="1882293"/>
                    </a:lnTo>
                    <a:lnTo>
                      <a:pt x="1331838" y="1881564"/>
                    </a:lnTo>
                    <a:lnTo>
                      <a:pt x="1332567" y="1881564"/>
                    </a:lnTo>
                    <a:lnTo>
                      <a:pt x="1334696" y="1882293"/>
                    </a:lnTo>
                    <a:lnTo>
                      <a:pt x="1336882" y="1881564"/>
                    </a:lnTo>
                    <a:lnTo>
                      <a:pt x="1336882" y="1880107"/>
                    </a:lnTo>
                    <a:lnTo>
                      <a:pt x="1335425" y="1880107"/>
                    </a:lnTo>
                    <a:lnTo>
                      <a:pt x="1334696" y="1879379"/>
                    </a:lnTo>
                    <a:lnTo>
                      <a:pt x="1333968" y="1878706"/>
                    </a:lnTo>
                    <a:lnTo>
                      <a:pt x="1333968" y="1877249"/>
                    </a:lnTo>
                    <a:lnTo>
                      <a:pt x="1334696" y="1876521"/>
                    </a:lnTo>
                    <a:lnTo>
                      <a:pt x="1335425" y="1875792"/>
                    </a:lnTo>
                    <a:lnTo>
                      <a:pt x="1337554" y="1875120"/>
                    </a:lnTo>
                    <a:lnTo>
                      <a:pt x="1338283" y="1874391"/>
                    </a:lnTo>
                    <a:lnTo>
                      <a:pt x="1337554" y="1873663"/>
                    </a:lnTo>
                    <a:lnTo>
                      <a:pt x="1336153" y="1873663"/>
                    </a:lnTo>
                    <a:lnTo>
                      <a:pt x="1333968" y="1873663"/>
                    </a:lnTo>
                    <a:lnTo>
                      <a:pt x="1333239" y="1874391"/>
                    </a:lnTo>
                    <a:lnTo>
                      <a:pt x="1332567" y="1874391"/>
                    </a:lnTo>
                    <a:lnTo>
                      <a:pt x="1331838" y="1874391"/>
                    </a:lnTo>
                    <a:lnTo>
                      <a:pt x="1331110" y="1872934"/>
                    </a:lnTo>
                    <a:lnTo>
                      <a:pt x="1330381" y="1870077"/>
                    </a:lnTo>
                    <a:lnTo>
                      <a:pt x="1328980" y="1868620"/>
                    </a:lnTo>
                    <a:lnTo>
                      <a:pt x="1328980" y="1867219"/>
                    </a:lnTo>
                    <a:lnTo>
                      <a:pt x="1328252" y="1867219"/>
                    </a:lnTo>
                    <a:lnTo>
                      <a:pt x="1325394" y="1867891"/>
                    </a:lnTo>
                    <a:lnTo>
                      <a:pt x="1322480" y="1869348"/>
                    </a:lnTo>
                    <a:lnTo>
                      <a:pt x="1318894" y="1872934"/>
                    </a:lnTo>
                    <a:lnTo>
                      <a:pt x="1316036" y="1875792"/>
                    </a:lnTo>
                    <a:lnTo>
                      <a:pt x="1311721" y="1879379"/>
                    </a:lnTo>
                    <a:lnTo>
                      <a:pt x="1309592" y="1880836"/>
                    </a:lnTo>
                    <a:lnTo>
                      <a:pt x="1308135" y="1880836"/>
                    </a:lnTo>
                    <a:lnTo>
                      <a:pt x="1303820" y="1880836"/>
                    </a:lnTo>
                    <a:lnTo>
                      <a:pt x="1297376" y="1880836"/>
                    </a:lnTo>
                    <a:lnTo>
                      <a:pt x="1295190" y="1881564"/>
                    </a:lnTo>
                    <a:lnTo>
                      <a:pt x="1293061" y="1882293"/>
                    </a:lnTo>
                    <a:lnTo>
                      <a:pt x="1290203" y="1885151"/>
                    </a:lnTo>
                    <a:lnTo>
                      <a:pt x="1288017" y="1885151"/>
                    </a:lnTo>
                    <a:lnTo>
                      <a:pt x="1286616" y="1885151"/>
                    </a:lnTo>
                    <a:lnTo>
                      <a:pt x="1282301" y="1882293"/>
                    </a:lnTo>
                    <a:lnTo>
                      <a:pt x="1280844" y="1881564"/>
                    </a:lnTo>
                    <a:lnTo>
                      <a:pt x="1280116" y="1880107"/>
                    </a:lnTo>
                    <a:lnTo>
                      <a:pt x="1279444" y="1878706"/>
                    </a:lnTo>
                    <a:lnTo>
                      <a:pt x="1278715" y="1877249"/>
                    </a:lnTo>
                    <a:lnTo>
                      <a:pt x="1277986" y="1877249"/>
                    </a:lnTo>
                    <a:lnTo>
                      <a:pt x="1277258" y="1876521"/>
                    </a:lnTo>
                    <a:lnTo>
                      <a:pt x="1275857" y="1876521"/>
                    </a:lnTo>
                    <a:lnTo>
                      <a:pt x="1275857" y="1875792"/>
                    </a:lnTo>
                    <a:lnTo>
                      <a:pt x="1275129" y="1874391"/>
                    </a:lnTo>
                    <a:lnTo>
                      <a:pt x="1274400" y="1872934"/>
                    </a:lnTo>
                    <a:lnTo>
                      <a:pt x="1273672" y="1872934"/>
                    </a:lnTo>
                    <a:lnTo>
                      <a:pt x="1270814" y="1873663"/>
                    </a:lnTo>
                    <a:lnTo>
                      <a:pt x="1270085" y="1873663"/>
                    </a:lnTo>
                    <a:lnTo>
                      <a:pt x="1268628" y="1872934"/>
                    </a:lnTo>
                    <a:lnTo>
                      <a:pt x="1267956" y="1870805"/>
                    </a:lnTo>
                    <a:lnTo>
                      <a:pt x="1265770" y="1869348"/>
                    </a:lnTo>
                    <a:lnTo>
                      <a:pt x="1263641" y="1869348"/>
                    </a:lnTo>
                    <a:lnTo>
                      <a:pt x="1262912" y="1868620"/>
                    </a:lnTo>
                    <a:lnTo>
                      <a:pt x="1262912" y="1867891"/>
                    </a:lnTo>
                    <a:lnTo>
                      <a:pt x="1263641" y="1866490"/>
                    </a:lnTo>
                    <a:lnTo>
                      <a:pt x="1263641" y="1865033"/>
                    </a:lnTo>
                    <a:lnTo>
                      <a:pt x="1262912" y="1865033"/>
                    </a:lnTo>
                    <a:lnTo>
                      <a:pt x="1262184" y="1865033"/>
                    </a:lnTo>
                    <a:lnTo>
                      <a:pt x="1260727" y="1866490"/>
                    </a:lnTo>
                    <a:lnTo>
                      <a:pt x="1259326" y="1866490"/>
                    </a:lnTo>
                    <a:lnTo>
                      <a:pt x="1255740" y="1865033"/>
                    </a:lnTo>
                    <a:lnTo>
                      <a:pt x="1254283" y="1864305"/>
                    </a:lnTo>
                    <a:lnTo>
                      <a:pt x="1251425" y="1862904"/>
                    </a:lnTo>
                    <a:lnTo>
                      <a:pt x="1249968" y="1862175"/>
                    </a:lnTo>
                    <a:lnTo>
                      <a:pt x="1249239" y="1861447"/>
                    </a:lnTo>
                    <a:lnTo>
                      <a:pt x="1249239" y="1858589"/>
                    </a:lnTo>
                    <a:lnTo>
                      <a:pt x="1247838" y="1858589"/>
                    </a:lnTo>
                    <a:lnTo>
                      <a:pt x="1244981" y="1858589"/>
                    </a:lnTo>
                    <a:lnTo>
                      <a:pt x="1243524" y="1858589"/>
                    </a:lnTo>
                    <a:lnTo>
                      <a:pt x="1243524" y="1857132"/>
                    </a:lnTo>
                    <a:lnTo>
                      <a:pt x="1244252" y="1856403"/>
                    </a:lnTo>
                    <a:lnTo>
                      <a:pt x="1247110" y="1855003"/>
                    </a:lnTo>
                    <a:lnTo>
                      <a:pt x="1250696" y="1852817"/>
                    </a:lnTo>
                    <a:lnTo>
                      <a:pt x="1255740" y="1848558"/>
                    </a:lnTo>
                    <a:lnTo>
                      <a:pt x="1258598" y="1847101"/>
                    </a:lnTo>
                    <a:lnTo>
                      <a:pt x="1259326" y="1847101"/>
                    </a:lnTo>
                    <a:lnTo>
                      <a:pt x="1260055" y="1847830"/>
                    </a:lnTo>
                    <a:lnTo>
                      <a:pt x="1261456" y="1848558"/>
                    </a:lnTo>
                    <a:lnTo>
                      <a:pt x="1262184" y="1848558"/>
                    </a:lnTo>
                    <a:lnTo>
                      <a:pt x="1262912" y="1844972"/>
                    </a:lnTo>
                    <a:lnTo>
                      <a:pt x="1264369" y="1842786"/>
                    </a:lnTo>
                    <a:lnTo>
                      <a:pt x="1265042" y="1842058"/>
                    </a:lnTo>
                    <a:lnTo>
                      <a:pt x="1266499" y="1842058"/>
                    </a:lnTo>
                    <a:lnTo>
                      <a:pt x="1268628" y="1841329"/>
                    </a:lnTo>
                    <a:lnTo>
                      <a:pt x="1269357" y="1840657"/>
                    </a:lnTo>
                    <a:lnTo>
                      <a:pt x="1269357" y="1838471"/>
                    </a:lnTo>
                    <a:lnTo>
                      <a:pt x="1270085" y="1837071"/>
                    </a:lnTo>
                    <a:lnTo>
                      <a:pt x="1270085" y="1836342"/>
                    </a:lnTo>
                    <a:lnTo>
                      <a:pt x="1270814" y="1835614"/>
                    </a:lnTo>
                    <a:lnTo>
                      <a:pt x="1271542" y="1834157"/>
                    </a:lnTo>
                    <a:lnTo>
                      <a:pt x="1272215" y="1832756"/>
                    </a:lnTo>
                    <a:lnTo>
                      <a:pt x="1273672" y="1831299"/>
                    </a:lnTo>
                    <a:lnTo>
                      <a:pt x="1275129" y="1829169"/>
                    </a:lnTo>
                    <a:lnTo>
                      <a:pt x="1277258" y="1826255"/>
                    </a:lnTo>
                    <a:lnTo>
                      <a:pt x="1277258" y="1825583"/>
                    </a:lnTo>
                    <a:lnTo>
                      <a:pt x="1277258" y="1823397"/>
                    </a:lnTo>
                    <a:lnTo>
                      <a:pt x="1277986" y="1822669"/>
                    </a:lnTo>
                    <a:lnTo>
                      <a:pt x="1279444" y="1821268"/>
                    </a:lnTo>
                    <a:lnTo>
                      <a:pt x="1280844" y="1820539"/>
                    </a:lnTo>
                    <a:lnTo>
                      <a:pt x="1280844" y="1819811"/>
                    </a:lnTo>
                    <a:lnTo>
                      <a:pt x="1280844" y="1819082"/>
                    </a:lnTo>
                    <a:lnTo>
                      <a:pt x="1276530" y="1819082"/>
                    </a:lnTo>
                    <a:lnTo>
                      <a:pt x="1274400" y="1817682"/>
                    </a:lnTo>
                    <a:lnTo>
                      <a:pt x="1271542" y="1816225"/>
                    </a:lnTo>
                    <a:lnTo>
                      <a:pt x="1267956" y="1814095"/>
                    </a:lnTo>
                    <a:lnTo>
                      <a:pt x="1266499" y="1813367"/>
                    </a:lnTo>
                    <a:lnTo>
                      <a:pt x="1265042" y="1813367"/>
                    </a:lnTo>
                    <a:lnTo>
                      <a:pt x="1263641" y="1813367"/>
                    </a:lnTo>
                    <a:lnTo>
                      <a:pt x="1255740" y="1814095"/>
                    </a:lnTo>
                    <a:lnTo>
                      <a:pt x="1253554" y="1813367"/>
                    </a:lnTo>
                    <a:lnTo>
                      <a:pt x="1252882" y="1812638"/>
                    </a:lnTo>
                    <a:lnTo>
                      <a:pt x="1252153" y="1810509"/>
                    </a:lnTo>
                    <a:lnTo>
                      <a:pt x="1252882" y="1809780"/>
                    </a:lnTo>
                    <a:lnTo>
                      <a:pt x="1252153" y="1809780"/>
                    </a:lnTo>
                    <a:lnTo>
                      <a:pt x="1251425" y="1809052"/>
                    </a:lnTo>
                    <a:lnTo>
                      <a:pt x="1249968" y="1809052"/>
                    </a:lnTo>
                    <a:lnTo>
                      <a:pt x="1248567" y="1809052"/>
                    </a:lnTo>
                    <a:lnTo>
                      <a:pt x="1246382" y="1808323"/>
                    </a:lnTo>
                    <a:lnTo>
                      <a:pt x="1245653" y="1807595"/>
                    </a:lnTo>
                    <a:lnTo>
                      <a:pt x="1245653" y="1806194"/>
                    </a:lnTo>
                    <a:lnTo>
                      <a:pt x="1244981" y="1805465"/>
                    </a:lnTo>
                    <a:lnTo>
                      <a:pt x="1242795" y="1804737"/>
                    </a:lnTo>
                    <a:lnTo>
                      <a:pt x="1242067" y="1804008"/>
                    </a:lnTo>
                    <a:lnTo>
                      <a:pt x="1241394" y="1804737"/>
                    </a:lnTo>
                    <a:lnTo>
                      <a:pt x="1239937" y="1805465"/>
                    </a:lnTo>
                    <a:lnTo>
                      <a:pt x="1239209" y="1806922"/>
                    </a:lnTo>
                    <a:lnTo>
                      <a:pt x="1238480" y="1807595"/>
                    </a:lnTo>
                    <a:lnTo>
                      <a:pt x="1236351" y="1809780"/>
                    </a:lnTo>
                    <a:lnTo>
                      <a:pt x="1234165" y="1809780"/>
                    </a:lnTo>
                    <a:lnTo>
                      <a:pt x="1232764" y="1809052"/>
                    </a:lnTo>
                    <a:lnTo>
                      <a:pt x="1228450" y="1809052"/>
                    </a:lnTo>
                    <a:lnTo>
                      <a:pt x="1226264" y="1808323"/>
                    </a:lnTo>
                    <a:lnTo>
                      <a:pt x="1224863" y="1806194"/>
                    </a:lnTo>
                    <a:lnTo>
                      <a:pt x="1222005" y="1803280"/>
                    </a:lnTo>
                    <a:lnTo>
                      <a:pt x="1219820" y="1802607"/>
                    </a:lnTo>
                    <a:lnTo>
                      <a:pt x="1218419" y="1801150"/>
                    </a:lnTo>
                    <a:lnTo>
                      <a:pt x="1216962" y="1799021"/>
                    </a:lnTo>
                    <a:lnTo>
                      <a:pt x="1216233" y="1797564"/>
                    </a:lnTo>
                    <a:lnTo>
                      <a:pt x="1216233" y="1796107"/>
                    </a:lnTo>
                    <a:lnTo>
                      <a:pt x="1216962" y="1794706"/>
                    </a:lnTo>
                    <a:lnTo>
                      <a:pt x="1217690" y="1793978"/>
                    </a:lnTo>
                    <a:lnTo>
                      <a:pt x="1219091" y="1792521"/>
                    </a:lnTo>
                    <a:lnTo>
                      <a:pt x="1219091" y="1791792"/>
                    </a:lnTo>
                    <a:lnTo>
                      <a:pt x="1218419" y="1791120"/>
                    </a:lnTo>
                    <a:lnTo>
                      <a:pt x="1218419" y="1788934"/>
                    </a:lnTo>
                    <a:lnTo>
                      <a:pt x="1218419" y="1787533"/>
                    </a:lnTo>
                    <a:lnTo>
                      <a:pt x="1217690" y="1786076"/>
                    </a:lnTo>
                    <a:lnTo>
                      <a:pt x="1216962" y="1784620"/>
                    </a:lnTo>
                    <a:lnTo>
                      <a:pt x="1216233" y="1782490"/>
                    </a:lnTo>
                    <a:lnTo>
                      <a:pt x="1215505" y="1781033"/>
                    </a:lnTo>
                    <a:lnTo>
                      <a:pt x="1214104" y="1780361"/>
                    </a:lnTo>
                    <a:lnTo>
                      <a:pt x="1213376" y="1779632"/>
                    </a:lnTo>
                    <a:lnTo>
                      <a:pt x="1213376" y="1776718"/>
                    </a:lnTo>
                    <a:lnTo>
                      <a:pt x="1213376" y="1772459"/>
                    </a:lnTo>
                    <a:lnTo>
                      <a:pt x="1212647" y="1770274"/>
                    </a:lnTo>
                    <a:lnTo>
                      <a:pt x="1211919" y="1769546"/>
                    </a:lnTo>
                    <a:lnTo>
                      <a:pt x="1209789" y="1768873"/>
                    </a:lnTo>
                    <a:lnTo>
                      <a:pt x="1204017" y="1767416"/>
                    </a:lnTo>
                    <a:lnTo>
                      <a:pt x="1201888" y="1767416"/>
                    </a:lnTo>
                    <a:lnTo>
                      <a:pt x="1198302" y="1766688"/>
                    </a:lnTo>
                    <a:lnTo>
                      <a:pt x="1196845" y="1765959"/>
                    </a:lnTo>
                    <a:lnTo>
                      <a:pt x="1195444" y="1763830"/>
                    </a:lnTo>
                    <a:lnTo>
                      <a:pt x="1195444" y="1762373"/>
                    </a:lnTo>
                    <a:lnTo>
                      <a:pt x="1196116" y="1760972"/>
                    </a:lnTo>
                    <a:lnTo>
                      <a:pt x="1197573" y="1758058"/>
                    </a:lnTo>
                    <a:lnTo>
                      <a:pt x="1200431" y="1755200"/>
                    </a:lnTo>
                    <a:lnTo>
                      <a:pt x="1201159" y="1753799"/>
                    </a:lnTo>
                    <a:lnTo>
                      <a:pt x="1201159" y="1752342"/>
                    </a:lnTo>
                    <a:lnTo>
                      <a:pt x="1201888" y="1749484"/>
                    </a:lnTo>
                    <a:lnTo>
                      <a:pt x="1201159" y="1747299"/>
                    </a:lnTo>
                    <a:lnTo>
                      <a:pt x="1201159" y="1745898"/>
                    </a:lnTo>
                    <a:lnTo>
                      <a:pt x="1199702" y="1743712"/>
                    </a:lnTo>
                    <a:lnTo>
                      <a:pt x="1199702" y="1742984"/>
                    </a:lnTo>
                    <a:lnTo>
                      <a:pt x="1197573" y="1740126"/>
                    </a:lnTo>
                    <a:lnTo>
                      <a:pt x="1196845" y="1738669"/>
                    </a:lnTo>
                    <a:lnTo>
                      <a:pt x="1197573" y="1735811"/>
                    </a:lnTo>
                    <a:lnTo>
                      <a:pt x="1198302" y="1734410"/>
                    </a:lnTo>
                    <a:lnTo>
                      <a:pt x="1199030" y="1733682"/>
                    </a:lnTo>
                    <a:lnTo>
                      <a:pt x="1201159" y="1728638"/>
                    </a:lnTo>
                    <a:lnTo>
                      <a:pt x="1201888" y="1726509"/>
                    </a:lnTo>
                    <a:lnTo>
                      <a:pt x="1201159" y="1725780"/>
                    </a:lnTo>
                    <a:lnTo>
                      <a:pt x="1199702" y="1725780"/>
                    </a:lnTo>
                    <a:lnTo>
                      <a:pt x="1197573" y="1726509"/>
                    </a:lnTo>
                    <a:lnTo>
                      <a:pt x="1196116" y="1725780"/>
                    </a:lnTo>
                    <a:lnTo>
                      <a:pt x="1196116" y="1725052"/>
                    </a:lnTo>
                    <a:lnTo>
                      <a:pt x="1197573" y="1722923"/>
                    </a:lnTo>
                    <a:lnTo>
                      <a:pt x="1197573" y="1722194"/>
                    </a:lnTo>
                    <a:lnTo>
                      <a:pt x="1196845" y="1719336"/>
                    </a:lnTo>
                    <a:lnTo>
                      <a:pt x="1198302" y="1712163"/>
                    </a:lnTo>
                    <a:lnTo>
                      <a:pt x="1198302" y="1709978"/>
                    </a:lnTo>
                    <a:lnTo>
                      <a:pt x="1197573" y="1707849"/>
                    </a:lnTo>
                    <a:lnTo>
                      <a:pt x="1196845" y="1706392"/>
                    </a:lnTo>
                    <a:lnTo>
                      <a:pt x="1195444" y="1704935"/>
                    </a:lnTo>
                    <a:lnTo>
                      <a:pt x="1193258" y="1702805"/>
                    </a:lnTo>
                    <a:lnTo>
                      <a:pt x="1190400" y="1699947"/>
                    </a:lnTo>
                    <a:lnTo>
                      <a:pt x="1188943" y="1699947"/>
                    </a:lnTo>
                    <a:lnTo>
                      <a:pt x="1188215" y="1699947"/>
                    </a:lnTo>
                    <a:lnTo>
                      <a:pt x="1187542" y="1700676"/>
                    </a:lnTo>
                    <a:lnTo>
                      <a:pt x="1186814" y="1702077"/>
                    </a:lnTo>
                    <a:lnTo>
                      <a:pt x="1185357" y="1702805"/>
                    </a:lnTo>
                    <a:lnTo>
                      <a:pt x="1183227" y="1702805"/>
                    </a:lnTo>
                    <a:lnTo>
                      <a:pt x="1179641" y="1703534"/>
                    </a:lnTo>
                    <a:lnTo>
                      <a:pt x="1173869" y="1702805"/>
                    </a:lnTo>
                    <a:lnTo>
                      <a:pt x="1168826" y="1703534"/>
                    </a:lnTo>
                    <a:lnTo>
                      <a:pt x="1167425" y="1704262"/>
                    </a:lnTo>
                    <a:lnTo>
                      <a:pt x="1163110" y="1704262"/>
                    </a:lnTo>
                    <a:lnTo>
                      <a:pt x="1161653" y="1702805"/>
                    </a:lnTo>
                    <a:lnTo>
                      <a:pt x="1160981" y="1701348"/>
                    </a:lnTo>
                    <a:lnTo>
                      <a:pt x="1159524" y="1697033"/>
                    </a:lnTo>
                    <a:lnTo>
                      <a:pt x="1158795" y="1694904"/>
                    </a:lnTo>
                    <a:lnTo>
                      <a:pt x="1158067" y="1692775"/>
                    </a:lnTo>
                    <a:lnTo>
                      <a:pt x="1158067" y="1690589"/>
                    </a:lnTo>
                    <a:lnTo>
                      <a:pt x="1158067" y="1689860"/>
                    </a:lnTo>
                    <a:lnTo>
                      <a:pt x="1158795" y="1688460"/>
                    </a:lnTo>
                    <a:lnTo>
                      <a:pt x="1158067" y="1688460"/>
                    </a:lnTo>
                    <a:lnTo>
                      <a:pt x="1157338" y="1688460"/>
                    </a:lnTo>
                    <a:lnTo>
                      <a:pt x="1157338" y="1687731"/>
                    </a:lnTo>
                    <a:lnTo>
                      <a:pt x="1157338" y="1687003"/>
                    </a:lnTo>
                    <a:lnTo>
                      <a:pt x="1156666" y="1686274"/>
                    </a:lnTo>
                    <a:lnTo>
                      <a:pt x="1155937" y="1686274"/>
                    </a:lnTo>
                    <a:lnTo>
                      <a:pt x="1153752" y="1686274"/>
                    </a:lnTo>
                    <a:lnTo>
                      <a:pt x="1152351" y="1686274"/>
                    </a:lnTo>
                    <a:lnTo>
                      <a:pt x="1152351" y="1685602"/>
                    </a:lnTo>
                    <a:lnTo>
                      <a:pt x="1151622" y="1684145"/>
                    </a:lnTo>
                    <a:lnTo>
                      <a:pt x="1151622" y="1681287"/>
                    </a:lnTo>
                    <a:lnTo>
                      <a:pt x="1150894" y="1681287"/>
                    </a:lnTo>
                    <a:lnTo>
                      <a:pt x="1150166" y="1680558"/>
                    </a:lnTo>
                    <a:lnTo>
                      <a:pt x="1148765" y="1680558"/>
                    </a:lnTo>
                    <a:lnTo>
                      <a:pt x="1147308" y="1681959"/>
                    </a:lnTo>
                    <a:lnTo>
                      <a:pt x="1145851" y="1682688"/>
                    </a:lnTo>
                    <a:lnTo>
                      <a:pt x="1145178" y="1681959"/>
                    </a:lnTo>
                    <a:lnTo>
                      <a:pt x="1141592" y="1681959"/>
                    </a:lnTo>
                    <a:lnTo>
                      <a:pt x="1141592" y="1681287"/>
                    </a:lnTo>
                    <a:lnTo>
                      <a:pt x="1140863" y="1678373"/>
                    </a:lnTo>
                    <a:lnTo>
                      <a:pt x="1141592" y="1676243"/>
                    </a:lnTo>
                    <a:lnTo>
                      <a:pt x="1141592" y="1674786"/>
                    </a:lnTo>
                    <a:lnTo>
                      <a:pt x="1141592" y="1673386"/>
                    </a:lnTo>
                    <a:lnTo>
                      <a:pt x="1140135" y="1670472"/>
                    </a:lnTo>
                    <a:lnTo>
                      <a:pt x="1139406" y="1668342"/>
                    </a:lnTo>
                    <a:lnTo>
                      <a:pt x="1138678" y="1667614"/>
                    </a:lnTo>
                    <a:lnTo>
                      <a:pt x="1137277" y="1667614"/>
                    </a:lnTo>
                    <a:lnTo>
                      <a:pt x="1136548" y="1668342"/>
                    </a:lnTo>
                    <a:lnTo>
                      <a:pt x="1135820" y="1668342"/>
                    </a:lnTo>
                    <a:lnTo>
                      <a:pt x="1135091" y="1666885"/>
                    </a:lnTo>
                    <a:lnTo>
                      <a:pt x="1135091" y="1664756"/>
                    </a:lnTo>
                    <a:lnTo>
                      <a:pt x="1135091" y="1664027"/>
                    </a:lnTo>
                    <a:lnTo>
                      <a:pt x="1133691" y="1662626"/>
                    </a:lnTo>
                    <a:lnTo>
                      <a:pt x="1133691" y="1661169"/>
                    </a:lnTo>
                    <a:lnTo>
                      <a:pt x="1135091" y="1659713"/>
                    </a:lnTo>
                    <a:lnTo>
                      <a:pt x="1137277" y="1656855"/>
                    </a:lnTo>
                    <a:lnTo>
                      <a:pt x="1140135" y="1654725"/>
                    </a:lnTo>
                    <a:lnTo>
                      <a:pt x="1141592" y="1651811"/>
                    </a:lnTo>
                    <a:lnTo>
                      <a:pt x="1143721" y="1650410"/>
                    </a:lnTo>
                    <a:lnTo>
                      <a:pt x="1145178" y="1646095"/>
                    </a:lnTo>
                    <a:lnTo>
                      <a:pt x="1145851" y="1642509"/>
                    </a:lnTo>
                    <a:lnTo>
                      <a:pt x="1146579" y="1641052"/>
                    </a:lnTo>
                    <a:lnTo>
                      <a:pt x="1148765" y="1639651"/>
                    </a:lnTo>
                    <a:lnTo>
                      <a:pt x="1152351" y="1636737"/>
                    </a:lnTo>
                    <a:lnTo>
                      <a:pt x="1153079" y="1636065"/>
                    </a:lnTo>
                    <a:lnTo>
                      <a:pt x="1152351" y="1634608"/>
                    </a:lnTo>
                    <a:lnTo>
                      <a:pt x="1150894" y="1633151"/>
                    </a:lnTo>
                    <a:lnTo>
                      <a:pt x="1148765" y="1632478"/>
                    </a:lnTo>
                    <a:lnTo>
                      <a:pt x="1147308" y="1632478"/>
                    </a:lnTo>
                    <a:lnTo>
                      <a:pt x="1142993" y="1632478"/>
                    </a:lnTo>
                    <a:lnTo>
                      <a:pt x="1142993" y="1631750"/>
                    </a:lnTo>
                    <a:lnTo>
                      <a:pt x="1147308" y="1628836"/>
                    </a:lnTo>
                    <a:lnTo>
                      <a:pt x="1148765" y="1628164"/>
                    </a:lnTo>
                    <a:lnTo>
                      <a:pt x="1150166" y="1624577"/>
                    </a:lnTo>
                    <a:lnTo>
                      <a:pt x="1151622" y="1621663"/>
                    </a:lnTo>
                    <a:lnTo>
                      <a:pt x="1153752" y="1617348"/>
                    </a:lnTo>
                    <a:lnTo>
                      <a:pt x="1154480" y="1615947"/>
                    </a:lnTo>
                    <a:lnTo>
                      <a:pt x="1155937" y="1615947"/>
                    </a:lnTo>
                    <a:lnTo>
                      <a:pt x="1156666" y="1615219"/>
                    </a:lnTo>
                    <a:lnTo>
                      <a:pt x="1155937" y="1614490"/>
                    </a:lnTo>
                    <a:lnTo>
                      <a:pt x="1155209" y="1613762"/>
                    </a:lnTo>
                    <a:lnTo>
                      <a:pt x="1154480" y="1613090"/>
                    </a:lnTo>
                    <a:lnTo>
                      <a:pt x="1153752" y="1610904"/>
                    </a:lnTo>
                    <a:lnTo>
                      <a:pt x="1153752" y="1609503"/>
                    </a:lnTo>
                    <a:lnTo>
                      <a:pt x="1153752" y="1608046"/>
                    </a:lnTo>
                    <a:lnTo>
                      <a:pt x="1154480" y="1607318"/>
                    </a:lnTo>
                    <a:lnTo>
                      <a:pt x="1154480" y="1606589"/>
                    </a:lnTo>
                    <a:lnTo>
                      <a:pt x="1153752" y="1606589"/>
                    </a:lnTo>
                    <a:lnTo>
                      <a:pt x="1153079" y="1605188"/>
                    </a:lnTo>
                    <a:lnTo>
                      <a:pt x="1152351" y="1605188"/>
                    </a:lnTo>
                    <a:lnTo>
                      <a:pt x="1150166" y="1605188"/>
                    </a:lnTo>
                    <a:lnTo>
                      <a:pt x="1148036" y="1605188"/>
                    </a:lnTo>
                    <a:lnTo>
                      <a:pt x="1147308" y="1604460"/>
                    </a:lnTo>
                    <a:lnTo>
                      <a:pt x="1147308" y="1603731"/>
                    </a:lnTo>
                    <a:lnTo>
                      <a:pt x="1147308" y="1601602"/>
                    </a:lnTo>
                    <a:lnTo>
                      <a:pt x="1148036" y="1598688"/>
                    </a:lnTo>
                    <a:lnTo>
                      <a:pt x="1148036" y="1597287"/>
                    </a:lnTo>
                    <a:lnTo>
                      <a:pt x="1149493" y="1595830"/>
                    </a:lnTo>
                    <a:lnTo>
                      <a:pt x="1150894" y="1595102"/>
                    </a:lnTo>
                    <a:lnTo>
                      <a:pt x="1150894" y="1594429"/>
                    </a:lnTo>
                    <a:lnTo>
                      <a:pt x="1150166" y="1593701"/>
                    </a:lnTo>
                    <a:lnTo>
                      <a:pt x="1148765" y="1591515"/>
                    </a:lnTo>
                    <a:lnTo>
                      <a:pt x="1145851" y="1589386"/>
                    </a:lnTo>
                    <a:lnTo>
                      <a:pt x="1144450" y="1587929"/>
                    </a:lnTo>
                    <a:lnTo>
                      <a:pt x="1142264" y="1587200"/>
                    </a:lnTo>
                    <a:lnTo>
                      <a:pt x="1140135" y="1586528"/>
                    </a:lnTo>
                    <a:lnTo>
                      <a:pt x="1138005" y="1586528"/>
                    </a:lnTo>
                    <a:lnTo>
                      <a:pt x="1135820" y="1587200"/>
                    </a:lnTo>
                    <a:lnTo>
                      <a:pt x="1133691" y="1587200"/>
                    </a:lnTo>
                    <a:lnTo>
                      <a:pt x="1131505" y="1586528"/>
                    </a:lnTo>
                    <a:lnTo>
                      <a:pt x="1130104" y="1585799"/>
                    </a:lnTo>
                    <a:lnTo>
                      <a:pt x="1130777" y="1582941"/>
                    </a:lnTo>
                    <a:lnTo>
                      <a:pt x="1130104" y="1582213"/>
                    </a:lnTo>
                    <a:lnTo>
                      <a:pt x="1129376" y="1580756"/>
                    </a:lnTo>
                    <a:lnTo>
                      <a:pt x="1129376" y="1580028"/>
                    </a:lnTo>
                    <a:lnTo>
                      <a:pt x="1130777" y="1579355"/>
                    </a:lnTo>
                    <a:lnTo>
                      <a:pt x="1132234" y="1578627"/>
                    </a:lnTo>
                    <a:lnTo>
                      <a:pt x="1138005" y="1577170"/>
                    </a:lnTo>
                    <a:lnTo>
                      <a:pt x="1140863" y="1576441"/>
                    </a:lnTo>
                    <a:lnTo>
                      <a:pt x="1141592" y="1575713"/>
                    </a:lnTo>
                    <a:lnTo>
                      <a:pt x="1142264" y="1575040"/>
                    </a:lnTo>
                    <a:lnTo>
                      <a:pt x="1142993" y="1574312"/>
                    </a:lnTo>
                    <a:lnTo>
                      <a:pt x="1142993" y="1575713"/>
                    </a:lnTo>
                    <a:lnTo>
                      <a:pt x="1143721" y="1575713"/>
                    </a:lnTo>
                    <a:lnTo>
                      <a:pt x="1144450" y="1575713"/>
                    </a:lnTo>
                    <a:lnTo>
                      <a:pt x="1145178" y="1575040"/>
                    </a:lnTo>
                    <a:lnTo>
                      <a:pt x="1148036" y="1573583"/>
                    </a:lnTo>
                    <a:lnTo>
                      <a:pt x="1150894" y="1572855"/>
                    </a:lnTo>
                    <a:lnTo>
                      <a:pt x="1153079" y="1572126"/>
                    </a:lnTo>
                    <a:lnTo>
                      <a:pt x="1154480" y="1570725"/>
                    </a:lnTo>
                    <a:lnTo>
                      <a:pt x="1155209" y="1569997"/>
                    </a:lnTo>
                    <a:lnTo>
                      <a:pt x="1155937" y="1566410"/>
                    </a:lnTo>
                    <a:lnTo>
                      <a:pt x="1160981" y="1564281"/>
                    </a:lnTo>
                    <a:lnTo>
                      <a:pt x="1162382" y="1563553"/>
                    </a:lnTo>
                    <a:lnTo>
                      <a:pt x="1168826" y="1563553"/>
                    </a:lnTo>
                    <a:lnTo>
                      <a:pt x="1171011" y="1563553"/>
                    </a:lnTo>
                    <a:lnTo>
                      <a:pt x="1172468" y="1561367"/>
                    </a:lnTo>
                    <a:lnTo>
                      <a:pt x="1172468" y="1559238"/>
                    </a:lnTo>
                    <a:lnTo>
                      <a:pt x="1173141" y="1556380"/>
                    </a:lnTo>
                    <a:lnTo>
                      <a:pt x="1175326" y="1555651"/>
                    </a:lnTo>
                    <a:lnTo>
                      <a:pt x="1176727" y="1554194"/>
                    </a:lnTo>
                    <a:lnTo>
                      <a:pt x="1178184" y="1551336"/>
                    </a:lnTo>
                    <a:lnTo>
                      <a:pt x="1179641" y="1549879"/>
                    </a:lnTo>
                    <a:lnTo>
                      <a:pt x="1181042" y="1547021"/>
                    </a:lnTo>
                    <a:lnTo>
                      <a:pt x="1183956" y="1541978"/>
                    </a:lnTo>
                    <a:lnTo>
                      <a:pt x="1183956" y="1539120"/>
                    </a:lnTo>
                    <a:lnTo>
                      <a:pt x="1184628" y="1538392"/>
                    </a:lnTo>
                    <a:lnTo>
                      <a:pt x="1186085" y="1536991"/>
                    </a:lnTo>
                    <a:lnTo>
                      <a:pt x="1187542" y="1536262"/>
                    </a:lnTo>
                    <a:lnTo>
                      <a:pt x="1189672" y="1534805"/>
                    </a:lnTo>
                    <a:lnTo>
                      <a:pt x="1190400" y="1533404"/>
                    </a:lnTo>
                    <a:lnTo>
                      <a:pt x="1189672" y="1532676"/>
                    </a:lnTo>
                    <a:lnTo>
                      <a:pt x="1187542" y="1530490"/>
                    </a:lnTo>
                    <a:lnTo>
                      <a:pt x="1186814" y="1529818"/>
                    </a:lnTo>
                    <a:lnTo>
                      <a:pt x="1186814" y="1529089"/>
                    </a:lnTo>
                    <a:lnTo>
                      <a:pt x="1186814" y="1528361"/>
                    </a:lnTo>
                    <a:lnTo>
                      <a:pt x="1190400" y="1522589"/>
                    </a:lnTo>
                    <a:lnTo>
                      <a:pt x="1191129" y="1519731"/>
                    </a:lnTo>
                    <a:lnTo>
                      <a:pt x="1187542" y="1517602"/>
                    </a:lnTo>
                    <a:lnTo>
                      <a:pt x="1184628" y="1514744"/>
                    </a:lnTo>
                    <a:lnTo>
                      <a:pt x="1183956" y="1514016"/>
                    </a:lnTo>
                    <a:lnTo>
                      <a:pt x="1183227" y="1514016"/>
                    </a:lnTo>
                    <a:lnTo>
                      <a:pt x="1181771" y="1514016"/>
                    </a:lnTo>
                    <a:lnTo>
                      <a:pt x="1181042" y="1514744"/>
                    </a:lnTo>
                    <a:lnTo>
                      <a:pt x="1179641" y="1515417"/>
                    </a:lnTo>
                    <a:lnTo>
                      <a:pt x="1178913" y="1514016"/>
                    </a:lnTo>
                    <a:lnTo>
                      <a:pt x="1178913" y="1513287"/>
                    </a:lnTo>
                    <a:lnTo>
                      <a:pt x="1178913" y="1511830"/>
                    </a:lnTo>
                    <a:lnTo>
                      <a:pt x="1179641" y="1511102"/>
                    </a:lnTo>
                    <a:lnTo>
                      <a:pt x="1179641" y="1510429"/>
                    </a:lnTo>
                    <a:lnTo>
                      <a:pt x="1179641" y="1509701"/>
                    </a:lnTo>
                    <a:lnTo>
                      <a:pt x="1178184" y="1508972"/>
                    </a:lnTo>
                    <a:lnTo>
                      <a:pt x="1177456" y="1508972"/>
                    </a:lnTo>
                    <a:lnTo>
                      <a:pt x="1175326" y="1508972"/>
                    </a:lnTo>
                    <a:lnTo>
                      <a:pt x="1174598" y="1508244"/>
                    </a:lnTo>
                    <a:lnTo>
                      <a:pt x="1175326" y="1503929"/>
                    </a:lnTo>
                    <a:lnTo>
                      <a:pt x="1175326" y="1502528"/>
                    </a:lnTo>
                    <a:lnTo>
                      <a:pt x="1174598" y="1501071"/>
                    </a:lnTo>
                    <a:lnTo>
                      <a:pt x="1174598" y="1499670"/>
                    </a:lnTo>
                    <a:lnTo>
                      <a:pt x="1175326" y="1497485"/>
                    </a:lnTo>
                    <a:lnTo>
                      <a:pt x="1176055" y="1496028"/>
                    </a:lnTo>
                    <a:lnTo>
                      <a:pt x="1178184" y="1493170"/>
                    </a:lnTo>
                    <a:lnTo>
                      <a:pt x="1178913" y="1492441"/>
                    </a:lnTo>
                    <a:lnTo>
                      <a:pt x="1178913" y="1491769"/>
                    </a:lnTo>
                    <a:lnTo>
                      <a:pt x="1178184" y="1490312"/>
                    </a:lnTo>
                    <a:lnTo>
                      <a:pt x="1177456" y="1490312"/>
                    </a:lnTo>
                    <a:lnTo>
                      <a:pt x="1176727" y="1489583"/>
                    </a:lnTo>
                    <a:lnTo>
                      <a:pt x="1175326" y="1488182"/>
                    </a:lnTo>
                    <a:lnTo>
                      <a:pt x="1172468" y="1486725"/>
                    </a:lnTo>
                    <a:lnTo>
                      <a:pt x="1171740" y="1486725"/>
                    </a:lnTo>
                    <a:lnTo>
                      <a:pt x="1171011" y="1487454"/>
                    </a:lnTo>
                    <a:lnTo>
                      <a:pt x="1169554" y="1488855"/>
                    </a:lnTo>
                    <a:lnTo>
                      <a:pt x="1167425" y="1491040"/>
                    </a:lnTo>
                    <a:lnTo>
                      <a:pt x="1166697" y="1492441"/>
                    </a:lnTo>
                    <a:lnTo>
                      <a:pt x="1165239" y="1492441"/>
                    </a:lnTo>
                    <a:lnTo>
                      <a:pt x="1161653" y="1490312"/>
                    </a:lnTo>
                    <a:lnTo>
                      <a:pt x="1160981" y="1490312"/>
                    </a:lnTo>
                    <a:lnTo>
                      <a:pt x="1160252" y="1489583"/>
                    </a:lnTo>
                    <a:lnTo>
                      <a:pt x="1154480" y="1489583"/>
                    </a:lnTo>
                    <a:lnTo>
                      <a:pt x="1152351" y="1489583"/>
                    </a:lnTo>
                    <a:lnTo>
                      <a:pt x="1153079" y="1484596"/>
                    </a:lnTo>
                    <a:lnTo>
                      <a:pt x="1154480" y="1482411"/>
                    </a:lnTo>
                    <a:lnTo>
                      <a:pt x="1155209" y="1481682"/>
                    </a:lnTo>
                    <a:lnTo>
                      <a:pt x="1155937" y="1480953"/>
                    </a:lnTo>
                    <a:lnTo>
                      <a:pt x="1155937" y="1477367"/>
                    </a:lnTo>
                    <a:lnTo>
                      <a:pt x="1155937" y="1475238"/>
                    </a:lnTo>
                    <a:lnTo>
                      <a:pt x="1156666" y="1474509"/>
                    </a:lnTo>
                    <a:lnTo>
                      <a:pt x="1158067" y="1472380"/>
                    </a:lnTo>
                    <a:lnTo>
                      <a:pt x="1158795" y="1470923"/>
                    </a:lnTo>
                    <a:lnTo>
                      <a:pt x="1158795" y="1469466"/>
                    </a:lnTo>
                    <a:lnTo>
                      <a:pt x="1158067" y="1468793"/>
                    </a:lnTo>
                    <a:lnTo>
                      <a:pt x="1158067" y="1468065"/>
                    </a:lnTo>
                    <a:lnTo>
                      <a:pt x="1157338" y="1467336"/>
                    </a:lnTo>
                    <a:lnTo>
                      <a:pt x="1156666" y="1466608"/>
                    </a:lnTo>
                    <a:lnTo>
                      <a:pt x="1155937" y="1465879"/>
                    </a:lnTo>
                    <a:lnTo>
                      <a:pt x="1154480" y="1465207"/>
                    </a:lnTo>
                    <a:lnTo>
                      <a:pt x="1150894" y="1465207"/>
                    </a:lnTo>
                    <a:lnTo>
                      <a:pt x="1150166" y="1465207"/>
                    </a:lnTo>
                    <a:lnTo>
                      <a:pt x="1150894" y="1463750"/>
                    </a:lnTo>
                    <a:lnTo>
                      <a:pt x="1150894" y="1460892"/>
                    </a:lnTo>
                    <a:lnTo>
                      <a:pt x="1150894" y="1459435"/>
                    </a:lnTo>
                    <a:lnTo>
                      <a:pt x="1150166" y="1457306"/>
                    </a:lnTo>
                    <a:lnTo>
                      <a:pt x="1149493" y="1455849"/>
                    </a:lnTo>
                    <a:lnTo>
                      <a:pt x="1149493" y="1453719"/>
                    </a:lnTo>
                    <a:lnTo>
                      <a:pt x="1149493" y="1452262"/>
                    </a:lnTo>
                    <a:lnTo>
                      <a:pt x="1150166" y="1448676"/>
                    </a:lnTo>
                    <a:lnTo>
                      <a:pt x="1150166" y="1447219"/>
                    </a:lnTo>
                    <a:lnTo>
                      <a:pt x="1149493" y="1445818"/>
                    </a:lnTo>
                    <a:lnTo>
                      <a:pt x="1148765" y="1445090"/>
                    </a:lnTo>
                    <a:lnTo>
                      <a:pt x="1148036" y="1444361"/>
                    </a:lnTo>
                    <a:lnTo>
                      <a:pt x="1148765" y="1443633"/>
                    </a:lnTo>
                    <a:lnTo>
                      <a:pt x="1148765" y="1442232"/>
                    </a:lnTo>
                    <a:lnTo>
                      <a:pt x="1149493" y="1440046"/>
                    </a:lnTo>
                    <a:lnTo>
                      <a:pt x="1150166" y="1438645"/>
                    </a:lnTo>
                    <a:lnTo>
                      <a:pt x="1149493" y="1437917"/>
                    </a:lnTo>
                    <a:lnTo>
                      <a:pt x="1148765" y="1437917"/>
                    </a:lnTo>
                    <a:lnTo>
                      <a:pt x="1145851" y="1437917"/>
                    </a:lnTo>
                    <a:lnTo>
                      <a:pt x="1142264" y="1437917"/>
                    </a:lnTo>
                    <a:lnTo>
                      <a:pt x="1141592" y="1437188"/>
                    </a:lnTo>
                    <a:lnTo>
                      <a:pt x="1141592" y="1436460"/>
                    </a:lnTo>
                    <a:lnTo>
                      <a:pt x="1141592" y="1435732"/>
                    </a:lnTo>
                    <a:lnTo>
                      <a:pt x="1144450" y="1434331"/>
                    </a:lnTo>
                    <a:lnTo>
                      <a:pt x="1145851" y="1434331"/>
                    </a:lnTo>
                    <a:lnTo>
                      <a:pt x="1145851" y="1432874"/>
                    </a:lnTo>
                    <a:lnTo>
                      <a:pt x="1145851" y="1432145"/>
                    </a:lnTo>
                    <a:lnTo>
                      <a:pt x="1145178" y="1431473"/>
                    </a:lnTo>
                    <a:lnTo>
                      <a:pt x="1145178" y="1430744"/>
                    </a:lnTo>
                    <a:lnTo>
                      <a:pt x="1144450" y="1430744"/>
                    </a:lnTo>
                    <a:lnTo>
                      <a:pt x="1140135" y="1431473"/>
                    </a:lnTo>
                    <a:lnTo>
                      <a:pt x="1139406" y="1430744"/>
                    </a:lnTo>
                    <a:lnTo>
                      <a:pt x="1138678" y="1429287"/>
                    </a:lnTo>
                    <a:lnTo>
                      <a:pt x="1138678" y="1428559"/>
                    </a:lnTo>
                    <a:lnTo>
                      <a:pt x="1139406" y="1427830"/>
                    </a:lnTo>
                    <a:lnTo>
                      <a:pt x="1140863" y="1426429"/>
                    </a:lnTo>
                    <a:lnTo>
                      <a:pt x="1142993" y="1424972"/>
                    </a:lnTo>
                    <a:lnTo>
                      <a:pt x="1145178" y="1422843"/>
                    </a:lnTo>
                    <a:lnTo>
                      <a:pt x="1145178" y="1420657"/>
                    </a:lnTo>
                    <a:lnTo>
                      <a:pt x="1145178" y="1419257"/>
                    </a:lnTo>
                    <a:lnTo>
                      <a:pt x="1145178" y="1417800"/>
                    </a:lnTo>
                    <a:lnTo>
                      <a:pt x="1145178" y="1417071"/>
                    </a:lnTo>
                    <a:lnTo>
                      <a:pt x="1143721" y="1417071"/>
                    </a:lnTo>
                    <a:lnTo>
                      <a:pt x="1141592" y="1417071"/>
                    </a:lnTo>
                    <a:lnTo>
                      <a:pt x="1140863" y="1416399"/>
                    </a:lnTo>
                    <a:lnTo>
                      <a:pt x="1141592" y="1415670"/>
                    </a:lnTo>
                    <a:lnTo>
                      <a:pt x="1142993" y="1413485"/>
                    </a:lnTo>
                    <a:lnTo>
                      <a:pt x="1145178" y="1409898"/>
                    </a:lnTo>
                    <a:lnTo>
                      <a:pt x="1146579" y="1407769"/>
                    </a:lnTo>
                    <a:lnTo>
                      <a:pt x="1147308" y="1405583"/>
                    </a:lnTo>
                    <a:lnTo>
                      <a:pt x="1148036" y="1403454"/>
                    </a:lnTo>
                    <a:lnTo>
                      <a:pt x="1148036" y="1402725"/>
                    </a:lnTo>
                    <a:lnTo>
                      <a:pt x="1147308" y="1401997"/>
                    </a:lnTo>
                    <a:lnTo>
                      <a:pt x="1147308" y="1401997"/>
                    </a:lnTo>
                    <a:lnTo>
                      <a:pt x="1145851" y="1399139"/>
                    </a:lnTo>
                    <a:lnTo>
                      <a:pt x="1145178" y="1397010"/>
                    </a:lnTo>
                    <a:lnTo>
                      <a:pt x="1145178" y="1395553"/>
                    </a:lnTo>
                    <a:lnTo>
                      <a:pt x="1145178" y="1393423"/>
                    </a:lnTo>
                    <a:lnTo>
                      <a:pt x="1146579" y="1393423"/>
                    </a:lnTo>
                    <a:lnTo>
                      <a:pt x="1147308" y="1392695"/>
                    </a:lnTo>
                    <a:lnTo>
                      <a:pt x="1146579" y="1390509"/>
                    </a:lnTo>
                    <a:lnTo>
                      <a:pt x="1146579" y="1389108"/>
                    </a:lnTo>
                    <a:lnTo>
                      <a:pt x="1148765" y="1385522"/>
                    </a:lnTo>
                    <a:lnTo>
                      <a:pt x="1149493" y="1383337"/>
                    </a:lnTo>
                    <a:lnTo>
                      <a:pt x="1149493" y="1381936"/>
                    </a:lnTo>
                    <a:lnTo>
                      <a:pt x="1149493" y="1381207"/>
                    </a:lnTo>
                    <a:lnTo>
                      <a:pt x="1149493" y="1380479"/>
                    </a:lnTo>
                    <a:lnTo>
                      <a:pt x="1149493" y="1379750"/>
                    </a:lnTo>
                    <a:lnTo>
                      <a:pt x="1148765" y="1379022"/>
                    </a:lnTo>
                    <a:lnTo>
                      <a:pt x="1148765" y="1378349"/>
                    </a:lnTo>
                    <a:lnTo>
                      <a:pt x="1149493" y="1377621"/>
                    </a:lnTo>
                    <a:lnTo>
                      <a:pt x="1149493" y="1376892"/>
                    </a:lnTo>
                    <a:lnTo>
                      <a:pt x="1150166" y="1376164"/>
                    </a:lnTo>
                    <a:lnTo>
                      <a:pt x="1151622" y="1375435"/>
                    </a:lnTo>
                    <a:lnTo>
                      <a:pt x="1152351" y="1374707"/>
                    </a:lnTo>
                    <a:lnTo>
                      <a:pt x="1153079" y="1374034"/>
                    </a:lnTo>
                    <a:lnTo>
                      <a:pt x="1153752" y="1373306"/>
                    </a:lnTo>
                    <a:lnTo>
                      <a:pt x="1152351" y="1371849"/>
                    </a:lnTo>
                    <a:lnTo>
                      <a:pt x="1150166" y="1371121"/>
                    </a:lnTo>
                    <a:lnTo>
                      <a:pt x="1150166" y="1369720"/>
                    </a:lnTo>
                    <a:lnTo>
                      <a:pt x="1149493" y="1368991"/>
                    </a:lnTo>
                    <a:lnTo>
                      <a:pt x="1149493" y="1367534"/>
                    </a:lnTo>
                    <a:lnTo>
                      <a:pt x="1150166" y="1366133"/>
                    </a:lnTo>
                    <a:lnTo>
                      <a:pt x="1150894" y="1364676"/>
                    </a:lnTo>
                    <a:lnTo>
                      <a:pt x="1153079" y="1363948"/>
                    </a:lnTo>
                    <a:lnTo>
                      <a:pt x="1153752" y="1363948"/>
                    </a:lnTo>
                    <a:lnTo>
                      <a:pt x="1155937" y="1363275"/>
                    </a:lnTo>
                    <a:lnTo>
                      <a:pt x="1160252" y="1363275"/>
                    </a:lnTo>
                    <a:lnTo>
                      <a:pt x="1161653" y="1361818"/>
                    </a:lnTo>
                    <a:lnTo>
                      <a:pt x="1162382" y="1361090"/>
                    </a:lnTo>
                    <a:lnTo>
                      <a:pt x="1163839" y="1359633"/>
                    </a:lnTo>
                    <a:lnTo>
                      <a:pt x="1164567" y="1359633"/>
                    </a:lnTo>
                    <a:lnTo>
                      <a:pt x="1165239" y="1360361"/>
                    </a:lnTo>
                    <a:lnTo>
                      <a:pt x="1166697" y="1361090"/>
                    </a:lnTo>
                    <a:lnTo>
                      <a:pt x="1167425" y="1360361"/>
                    </a:lnTo>
                    <a:lnTo>
                      <a:pt x="1168153" y="1358960"/>
                    </a:lnTo>
                    <a:lnTo>
                      <a:pt x="1168826" y="1358232"/>
                    </a:lnTo>
                    <a:lnTo>
                      <a:pt x="1170283" y="1357503"/>
                    </a:lnTo>
                    <a:lnTo>
                      <a:pt x="1171011" y="1356775"/>
                    </a:lnTo>
                    <a:lnTo>
                      <a:pt x="1171740" y="1356775"/>
                    </a:lnTo>
                    <a:lnTo>
                      <a:pt x="1173141" y="1356775"/>
                    </a:lnTo>
                    <a:lnTo>
                      <a:pt x="1173869" y="1356775"/>
                    </a:lnTo>
                    <a:lnTo>
                      <a:pt x="1177456" y="1353189"/>
                    </a:lnTo>
                    <a:lnTo>
                      <a:pt x="1178913" y="1352460"/>
                    </a:lnTo>
                    <a:lnTo>
                      <a:pt x="1178913" y="1351059"/>
                    </a:lnTo>
                    <a:lnTo>
                      <a:pt x="1178184" y="1350331"/>
                    </a:lnTo>
                    <a:lnTo>
                      <a:pt x="1176727" y="1349602"/>
                    </a:lnTo>
                    <a:lnTo>
                      <a:pt x="1177456" y="1348201"/>
                    </a:lnTo>
                    <a:lnTo>
                      <a:pt x="1178184" y="1347473"/>
                    </a:lnTo>
                    <a:lnTo>
                      <a:pt x="1179641" y="1346744"/>
                    </a:lnTo>
                    <a:lnTo>
                      <a:pt x="1181042" y="1345287"/>
                    </a:lnTo>
                    <a:lnTo>
                      <a:pt x="1181771" y="1344559"/>
                    </a:lnTo>
                    <a:lnTo>
                      <a:pt x="1182499" y="1343158"/>
                    </a:lnTo>
                    <a:lnTo>
                      <a:pt x="1181771" y="1342429"/>
                    </a:lnTo>
                    <a:lnTo>
                      <a:pt x="1181042" y="1341701"/>
                    </a:lnTo>
                    <a:lnTo>
                      <a:pt x="1180314" y="1340972"/>
                    </a:lnTo>
                    <a:lnTo>
                      <a:pt x="1181042" y="1340300"/>
                    </a:lnTo>
                    <a:lnTo>
                      <a:pt x="1182499" y="1337386"/>
                    </a:lnTo>
                    <a:lnTo>
                      <a:pt x="1183956" y="1335985"/>
                    </a:lnTo>
                    <a:lnTo>
                      <a:pt x="1183227" y="1335257"/>
                    </a:lnTo>
                    <a:lnTo>
                      <a:pt x="1181771" y="1333800"/>
                    </a:lnTo>
                    <a:lnTo>
                      <a:pt x="1181771" y="1332399"/>
                    </a:lnTo>
                    <a:lnTo>
                      <a:pt x="1182499" y="1331670"/>
                    </a:lnTo>
                    <a:lnTo>
                      <a:pt x="1183956" y="1331670"/>
                    </a:lnTo>
                    <a:lnTo>
                      <a:pt x="1185357" y="1330942"/>
                    </a:lnTo>
                    <a:lnTo>
                      <a:pt x="1186085" y="1329485"/>
                    </a:lnTo>
                    <a:lnTo>
                      <a:pt x="1186085" y="1328084"/>
                    </a:lnTo>
                    <a:lnTo>
                      <a:pt x="1186085" y="1327355"/>
                    </a:lnTo>
                    <a:lnTo>
                      <a:pt x="1186085" y="1325898"/>
                    </a:lnTo>
                    <a:lnTo>
                      <a:pt x="1185357" y="1325226"/>
                    </a:lnTo>
                    <a:lnTo>
                      <a:pt x="1184628" y="1325226"/>
                    </a:lnTo>
                    <a:lnTo>
                      <a:pt x="1183956" y="1324497"/>
                    </a:lnTo>
                    <a:lnTo>
                      <a:pt x="1183227" y="1324497"/>
                    </a:lnTo>
                    <a:lnTo>
                      <a:pt x="1180314" y="1322312"/>
                    </a:lnTo>
                    <a:lnTo>
                      <a:pt x="1178913" y="1321583"/>
                    </a:lnTo>
                    <a:lnTo>
                      <a:pt x="1178184" y="1320911"/>
                    </a:lnTo>
                    <a:lnTo>
                      <a:pt x="1176727" y="1320182"/>
                    </a:lnTo>
                    <a:lnTo>
                      <a:pt x="1176727" y="1319454"/>
                    </a:lnTo>
                    <a:lnTo>
                      <a:pt x="1176727" y="1318726"/>
                    </a:lnTo>
                    <a:lnTo>
                      <a:pt x="1178913" y="1315139"/>
                    </a:lnTo>
                    <a:lnTo>
                      <a:pt x="1179641" y="1313738"/>
                    </a:lnTo>
                    <a:lnTo>
                      <a:pt x="1179641" y="1312281"/>
                    </a:lnTo>
                    <a:lnTo>
                      <a:pt x="1180314" y="1311553"/>
                    </a:lnTo>
                    <a:lnTo>
                      <a:pt x="1179641" y="1310824"/>
                    </a:lnTo>
                    <a:lnTo>
                      <a:pt x="1178913" y="1309423"/>
                    </a:lnTo>
                    <a:lnTo>
                      <a:pt x="1177456" y="1308695"/>
                    </a:lnTo>
                    <a:lnTo>
                      <a:pt x="1175326" y="1305837"/>
                    </a:lnTo>
                    <a:lnTo>
                      <a:pt x="1174598" y="1305837"/>
                    </a:lnTo>
                    <a:lnTo>
                      <a:pt x="1173141" y="1305837"/>
                    </a:lnTo>
                    <a:lnTo>
                      <a:pt x="1171011" y="1305837"/>
                    </a:lnTo>
                    <a:lnTo>
                      <a:pt x="1169554" y="1305109"/>
                    </a:lnTo>
                    <a:lnTo>
                      <a:pt x="1168153" y="1304380"/>
                    </a:lnTo>
                    <a:lnTo>
                      <a:pt x="1165968" y="1302923"/>
                    </a:lnTo>
                    <a:lnTo>
                      <a:pt x="1164567" y="1302923"/>
                    </a:lnTo>
                    <a:lnTo>
                      <a:pt x="1163110" y="1303652"/>
                    </a:lnTo>
                    <a:lnTo>
                      <a:pt x="1161653" y="1302923"/>
                    </a:lnTo>
                    <a:lnTo>
                      <a:pt x="1157338" y="1302251"/>
                    </a:lnTo>
                    <a:lnTo>
                      <a:pt x="1155209" y="1302251"/>
                    </a:lnTo>
                    <a:lnTo>
                      <a:pt x="1153752" y="1302251"/>
                    </a:lnTo>
                    <a:lnTo>
                      <a:pt x="1151622" y="1301522"/>
                    </a:lnTo>
                    <a:lnTo>
                      <a:pt x="1150166" y="1300794"/>
                    </a:lnTo>
                    <a:lnTo>
                      <a:pt x="1150166" y="1299337"/>
                    </a:lnTo>
                    <a:lnTo>
                      <a:pt x="1149493" y="1296479"/>
                    </a:lnTo>
                    <a:lnTo>
                      <a:pt x="1150894" y="1295022"/>
                    </a:lnTo>
                    <a:lnTo>
                      <a:pt x="1151622" y="1294349"/>
                    </a:lnTo>
                    <a:lnTo>
                      <a:pt x="1152351" y="1293621"/>
                    </a:lnTo>
                    <a:lnTo>
                      <a:pt x="1155937" y="1292892"/>
                    </a:lnTo>
                    <a:lnTo>
                      <a:pt x="1157338" y="1292164"/>
                    </a:lnTo>
                    <a:lnTo>
                      <a:pt x="1158067" y="1290763"/>
                    </a:lnTo>
                    <a:lnTo>
                      <a:pt x="1157338" y="1287849"/>
                    </a:lnTo>
                    <a:lnTo>
                      <a:pt x="1157338" y="1284991"/>
                    </a:lnTo>
                    <a:lnTo>
                      <a:pt x="1158067" y="1282862"/>
                    </a:lnTo>
                    <a:lnTo>
                      <a:pt x="1158795" y="1281405"/>
                    </a:lnTo>
                    <a:lnTo>
                      <a:pt x="1158795" y="1279948"/>
                    </a:lnTo>
                    <a:lnTo>
                      <a:pt x="1158795" y="1278547"/>
                    </a:lnTo>
                    <a:lnTo>
                      <a:pt x="1158795" y="1277090"/>
                    </a:lnTo>
                    <a:lnTo>
                      <a:pt x="1159524" y="1276361"/>
                    </a:lnTo>
                    <a:lnTo>
                      <a:pt x="1160981" y="1274961"/>
                    </a:lnTo>
                    <a:lnTo>
                      <a:pt x="1162382" y="1272103"/>
                    </a:lnTo>
                    <a:lnTo>
                      <a:pt x="1162382" y="1269917"/>
                    </a:lnTo>
                    <a:lnTo>
                      <a:pt x="1162382" y="1267059"/>
                    </a:lnTo>
                    <a:lnTo>
                      <a:pt x="1161653" y="1264874"/>
                    </a:lnTo>
                    <a:lnTo>
                      <a:pt x="1160981" y="1263473"/>
                    </a:lnTo>
                    <a:lnTo>
                      <a:pt x="1160252" y="1262744"/>
                    </a:lnTo>
                    <a:lnTo>
                      <a:pt x="1159524" y="1262016"/>
                    </a:lnTo>
                    <a:lnTo>
                      <a:pt x="1159524" y="1259886"/>
                    </a:lnTo>
                    <a:lnTo>
                      <a:pt x="1159524" y="1257029"/>
                    </a:lnTo>
                    <a:lnTo>
                      <a:pt x="1159524" y="1255571"/>
                    </a:lnTo>
                    <a:lnTo>
                      <a:pt x="1159524" y="1254843"/>
                    </a:lnTo>
                    <a:lnTo>
                      <a:pt x="1158795" y="1253386"/>
                    </a:lnTo>
                    <a:lnTo>
                      <a:pt x="1158795" y="1251985"/>
                    </a:lnTo>
                    <a:lnTo>
                      <a:pt x="1158795" y="1250528"/>
                    </a:lnTo>
                    <a:lnTo>
                      <a:pt x="1160252" y="1249800"/>
                    </a:lnTo>
                    <a:lnTo>
                      <a:pt x="1161653" y="1249800"/>
                    </a:lnTo>
                    <a:lnTo>
                      <a:pt x="1163110" y="1249127"/>
                    </a:lnTo>
                    <a:lnTo>
                      <a:pt x="1163839" y="1247670"/>
                    </a:lnTo>
                    <a:lnTo>
                      <a:pt x="1164567" y="1246213"/>
                    </a:lnTo>
                    <a:lnTo>
                      <a:pt x="1165239" y="1245541"/>
                    </a:lnTo>
                    <a:lnTo>
                      <a:pt x="1165968" y="1244812"/>
                    </a:lnTo>
                    <a:lnTo>
                      <a:pt x="1166697" y="1243355"/>
                    </a:lnTo>
                    <a:lnTo>
                      <a:pt x="1167425" y="1242627"/>
                    </a:lnTo>
                    <a:lnTo>
                      <a:pt x="1168826" y="1240497"/>
                    </a:lnTo>
                    <a:lnTo>
                      <a:pt x="1169554" y="1238312"/>
                    </a:lnTo>
                    <a:lnTo>
                      <a:pt x="1170283" y="1236911"/>
                    </a:lnTo>
                    <a:lnTo>
                      <a:pt x="1169554" y="1235454"/>
                    </a:lnTo>
                    <a:lnTo>
                      <a:pt x="1169554" y="1234726"/>
                    </a:lnTo>
                    <a:lnTo>
                      <a:pt x="1171011" y="1233325"/>
                    </a:lnTo>
                    <a:lnTo>
                      <a:pt x="1171740" y="1232596"/>
                    </a:lnTo>
                    <a:lnTo>
                      <a:pt x="1172468" y="1232596"/>
                    </a:lnTo>
                    <a:lnTo>
                      <a:pt x="1173141" y="1231139"/>
                    </a:lnTo>
                    <a:lnTo>
                      <a:pt x="1174598" y="1230467"/>
                    </a:lnTo>
                    <a:lnTo>
                      <a:pt x="1175326" y="1228281"/>
                    </a:lnTo>
                    <a:lnTo>
                      <a:pt x="1176055" y="1226825"/>
                    </a:lnTo>
                    <a:lnTo>
                      <a:pt x="1176727" y="1225424"/>
                    </a:lnTo>
                    <a:lnTo>
                      <a:pt x="1177456" y="1223238"/>
                    </a:lnTo>
                    <a:lnTo>
                      <a:pt x="1178913" y="1221837"/>
                    </a:lnTo>
                    <a:lnTo>
                      <a:pt x="1179641" y="1221109"/>
                    </a:lnTo>
                    <a:lnTo>
                      <a:pt x="1182499" y="1219652"/>
                    </a:lnTo>
                    <a:lnTo>
                      <a:pt x="1183227" y="1218979"/>
                    </a:lnTo>
                    <a:lnTo>
                      <a:pt x="1183227" y="1218251"/>
                    </a:lnTo>
                    <a:lnTo>
                      <a:pt x="1182499" y="1217522"/>
                    </a:lnTo>
                    <a:lnTo>
                      <a:pt x="1181771" y="1216794"/>
                    </a:lnTo>
                    <a:lnTo>
                      <a:pt x="1180314" y="1216065"/>
                    </a:lnTo>
                    <a:lnTo>
                      <a:pt x="1179641" y="1215393"/>
                    </a:lnTo>
                    <a:lnTo>
                      <a:pt x="1175326" y="1215393"/>
                    </a:lnTo>
                    <a:lnTo>
                      <a:pt x="1174598" y="1214664"/>
                    </a:lnTo>
                    <a:lnTo>
                      <a:pt x="1173869" y="1213936"/>
                    </a:lnTo>
                    <a:lnTo>
                      <a:pt x="1173141" y="1211750"/>
                    </a:lnTo>
                    <a:lnTo>
                      <a:pt x="1173141" y="1211078"/>
                    </a:lnTo>
                    <a:lnTo>
                      <a:pt x="1173141" y="1208164"/>
                    </a:lnTo>
                    <a:lnTo>
                      <a:pt x="1174598" y="1206035"/>
                    </a:lnTo>
                    <a:lnTo>
                      <a:pt x="1175326" y="1206035"/>
                    </a:lnTo>
                    <a:lnTo>
                      <a:pt x="1174598" y="1204578"/>
                    </a:lnTo>
                    <a:lnTo>
                      <a:pt x="1173869" y="1203177"/>
                    </a:lnTo>
                    <a:lnTo>
                      <a:pt x="1172468" y="1201720"/>
                    </a:lnTo>
                    <a:lnTo>
                      <a:pt x="1171740" y="1200263"/>
                    </a:lnTo>
                    <a:lnTo>
                      <a:pt x="1171011" y="1198862"/>
                    </a:lnTo>
                    <a:lnTo>
                      <a:pt x="1169554" y="1197405"/>
                    </a:lnTo>
                    <a:lnTo>
                      <a:pt x="1168826" y="1196676"/>
                    </a:lnTo>
                    <a:lnTo>
                      <a:pt x="1167425" y="1196004"/>
                    </a:lnTo>
                    <a:lnTo>
                      <a:pt x="1165968" y="1196676"/>
                    </a:lnTo>
                    <a:lnTo>
                      <a:pt x="1164567" y="1196676"/>
                    </a:lnTo>
                    <a:lnTo>
                      <a:pt x="1161653" y="1197405"/>
                    </a:lnTo>
                    <a:lnTo>
                      <a:pt x="1159524" y="1197405"/>
                    </a:lnTo>
                    <a:lnTo>
                      <a:pt x="1156666" y="1196676"/>
                    </a:lnTo>
                    <a:lnTo>
                      <a:pt x="1155937" y="1196004"/>
                    </a:lnTo>
                    <a:lnTo>
                      <a:pt x="1153752" y="1196676"/>
                    </a:lnTo>
                    <a:lnTo>
                      <a:pt x="1150166" y="1195275"/>
                    </a:lnTo>
                    <a:lnTo>
                      <a:pt x="1150166" y="1196004"/>
                    </a:lnTo>
                    <a:lnTo>
                      <a:pt x="1149493" y="1198862"/>
                    </a:lnTo>
                    <a:lnTo>
                      <a:pt x="1148765" y="1200263"/>
                    </a:lnTo>
                    <a:lnTo>
                      <a:pt x="1148036" y="1200263"/>
                    </a:lnTo>
                    <a:lnTo>
                      <a:pt x="1146579" y="1200263"/>
                    </a:lnTo>
                    <a:lnTo>
                      <a:pt x="1145178" y="1199590"/>
                    </a:lnTo>
                    <a:lnTo>
                      <a:pt x="1143721" y="1198133"/>
                    </a:lnTo>
                    <a:lnTo>
                      <a:pt x="1142993" y="1196676"/>
                    </a:lnTo>
                    <a:lnTo>
                      <a:pt x="1140135" y="1195275"/>
                    </a:lnTo>
                    <a:lnTo>
                      <a:pt x="1139406" y="1193818"/>
                    </a:lnTo>
                    <a:lnTo>
                      <a:pt x="1138678" y="1192418"/>
                    </a:lnTo>
                    <a:lnTo>
                      <a:pt x="1138678" y="1190232"/>
                    </a:lnTo>
                    <a:lnTo>
                      <a:pt x="1139406" y="1188831"/>
                    </a:lnTo>
                    <a:lnTo>
                      <a:pt x="1138678" y="1187374"/>
                    </a:lnTo>
                    <a:lnTo>
                      <a:pt x="1138005" y="1186646"/>
                    </a:lnTo>
                    <a:lnTo>
                      <a:pt x="1136548" y="1185189"/>
                    </a:lnTo>
                    <a:lnTo>
                      <a:pt x="1135820" y="1183788"/>
                    </a:lnTo>
                    <a:lnTo>
                      <a:pt x="1134363" y="1183788"/>
                    </a:lnTo>
                    <a:lnTo>
                      <a:pt x="1132962" y="1182331"/>
                    </a:lnTo>
                    <a:lnTo>
                      <a:pt x="1132234" y="1181602"/>
                    </a:lnTo>
                    <a:lnTo>
                      <a:pt x="1132234" y="1180930"/>
                    </a:lnTo>
                    <a:lnTo>
                      <a:pt x="1132234" y="1180201"/>
                    </a:lnTo>
                    <a:lnTo>
                      <a:pt x="1131505" y="1180201"/>
                    </a:lnTo>
                    <a:lnTo>
                      <a:pt x="1130104" y="1180930"/>
                    </a:lnTo>
                    <a:lnTo>
                      <a:pt x="1128647" y="1181602"/>
                    </a:lnTo>
                    <a:lnTo>
                      <a:pt x="1127190" y="1183788"/>
                    </a:lnTo>
                    <a:lnTo>
                      <a:pt x="1126518" y="1185917"/>
                    </a:lnTo>
                    <a:lnTo>
                      <a:pt x="1125789" y="1187374"/>
                    </a:lnTo>
                    <a:lnTo>
                      <a:pt x="1124332" y="1188103"/>
                    </a:lnTo>
                    <a:lnTo>
                      <a:pt x="1122875" y="1188103"/>
                    </a:lnTo>
                    <a:lnTo>
                      <a:pt x="1121474" y="1188831"/>
                    </a:lnTo>
                    <a:lnTo>
                      <a:pt x="1118616" y="1187374"/>
                    </a:lnTo>
                    <a:lnTo>
                      <a:pt x="1117160" y="1187374"/>
                    </a:lnTo>
                    <a:lnTo>
                      <a:pt x="1116431" y="1188103"/>
                    </a:lnTo>
                    <a:lnTo>
                      <a:pt x="1115703" y="1187374"/>
                    </a:lnTo>
                    <a:lnTo>
                      <a:pt x="1115030" y="1185917"/>
                    </a:lnTo>
                    <a:lnTo>
                      <a:pt x="1114302" y="1183788"/>
                    </a:lnTo>
                    <a:lnTo>
                      <a:pt x="1113573" y="1182331"/>
                    </a:lnTo>
                    <a:lnTo>
                      <a:pt x="1111388" y="1180201"/>
                    </a:lnTo>
                    <a:lnTo>
                      <a:pt x="1109258" y="1178744"/>
                    </a:lnTo>
                    <a:lnTo>
                      <a:pt x="1107801" y="1178744"/>
                    </a:lnTo>
                    <a:lnTo>
                      <a:pt x="1107129" y="1180201"/>
                    </a:lnTo>
                    <a:lnTo>
                      <a:pt x="1105672" y="1180201"/>
                    </a:lnTo>
                    <a:lnTo>
                      <a:pt x="1102814" y="1179473"/>
                    </a:lnTo>
                    <a:lnTo>
                      <a:pt x="1100628" y="1179473"/>
                    </a:lnTo>
                    <a:lnTo>
                      <a:pt x="1099900" y="1180201"/>
                    </a:lnTo>
                    <a:lnTo>
                      <a:pt x="1098499" y="1180930"/>
                    </a:lnTo>
                    <a:lnTo>
                      <a:pt x="1096314" y="1180930"/>
                    </a:lnTo>
                    <a:lnTo>
                      <a:pt x="1094913" y="1181602"/>
                    </a:lnTo>
                    <a:lnTo>
                      <a:pt x="1094184" y="1181602"/>
                    </a:lnTo>
                    <a:lnTo>
                      <a:pt x="1093456" y="1180201"/>
                    </a:lnTo>
                    <a:lnTo>
                      <a:pt x="1092055" y="1180201"/>
                    </a:lnTo>
                    <a:lnTo>
                      <a:pt x="1092055" y="1178744"/>
                    </a:lnTo>
                    <a:lnTo>
                      <a:pt x="1092055" y="1177343"/>
                    </a:lnTo>
                    <a:lnTo>
                      <a:pt x="1090598" y="1177343"/>
                    </a:lnTo>
                    <a:lnTo>
                      <a:pt x="1089141" y="1178016"/>
                    </a:lnTo>
                    <a:lnTo>
                      <a:pt x="1088468" y="1178744"/>
                    </a:lnTo>
                    <a:lnTo>
                      <a:pt x="1086283" y="1180201"/>
                    </a:lnTo>
                    <a:lnTo>
                      <a:pt x="1084154" y="1180201"/>
                    </a:lnTo>
                    <a:lnTo>
                      <a:pt x="1080567" y="1180201"/>
                    </a:lnTo>
                    <a:lnTo>
                      <a:pt x="1079110" y="1179473"/>
                    </a:lnTo>
                    <a:lnTo>
                      <a:pt x="1076252" y="1178016"/>
                    </a:lnTo>
                    <a:lnTo>
                      <a:pt x="1074067" y="1178016"/>
                    </a:lnTo>
                    <a:lnTo>
                      <a:pt x="1069752" y="1178744"/>
                    </a:lnTo>
                    <a:lnTo>
                      <a:pt x="1069752" y="1179473"/>
                    </a:lnTo>
                    <a:lnTo>
                      <a:pt x="1069752" y="1180930"/>
                    </a:lnTo>
                    <a:lnTo>
                      <a:pt x="1069080" y="1183059"/>
                    </a:lnTo>
                    <a:lnTo>
                      <a:pt x="1067623" y="1184516"/>
                    </a:lnTo>
                    <a:lnTo>
                      <a:pt x="1056863" y="1179473"/>
                    </a:lnTo>
                    <a:lnTo>
                      <a:pt x="1056135" y="1179473"/>
                    </a:lnTo>
                    <a:lnTo>
                      <a:pt x="1056135" y="1178744"/>
                    </a:lnTo>
                    <a:lnTo>
                      <a:pt x="1054678" y="1178744"/>
                    </a:lnTo>
                    <a:lnTo>
                      <a:pt x="1052548" y="1180930"/>
                    </a:lnTo>
                    <a:lnTo>
                      <a:pt x="1051092" y="1181602"/>
                    </a:lnTo>
                    <a:lnTo>
                      <a:pt x="1048234" y="1181602"/>
                    </a:lnTo>
                    <a:lnTo>
                      <a:pt x="1046777" y="1181602"/>
                    </a:lnTo>
                    <a:lnTo>
                      <a:pt x="1045376" y="1180201"/>
                    </a:lnTo>
                    <a:lnTo>
                      <a:pt x="1044647" y="1180201"/>
                    </a:lnTo>
                    <a:lnTo>
                      <a:pt x="1044647" y="1180201"/>
                    </a:lnTo>
                    <a:lnTo>
                      <a:pt x="1168826" y="1120634"/>
                    </a:lnTo>
                    <a:lnTo>
                      <a:pt x="1201159" y="1103374"/>
                    </a:lnTo>
                    <a:lnTo>
                      <a:pt x="1201159" y="1101245"/>
                    </a:lnTo>
                    <a:lnTo>
                      <a:pt x="1201159" y="1099788"/>
                    </a:lnTo>
                    <a:lnTo>
                      <a:pt x="1201888" y="1099059"/>
                    </a:lnTo>
                    <a:lnTo>
                      <a:pt x="1203289" y="1096201"/>
                    </a:lnTo>
                    <a:lnTo>
                      <a:pt x="1204746" y="1094745"/>
                    </a:lnTo>
                    <a:lnTo>
                      <a:pt x="1206203" y="1093344"/>
                    </a:lnTo>
                    <a:lnTo>
                      <a:pt x="1206203" y="1091158"/>
                    </a:lnTo>
                    <a:lnTo>
                      <a:pt x="1215505" y="1084714"/>
                    </a:lnTo>
                    <a:lnTo>
                      <a:pt x="1223406" y="1076813"/>
                    </a:lnTo>
                    <a:lnTo>
                      <a:pt x="1227721" y="1071769"/>
                    </a:lnTo>
                    <a:lnTo>
                      <a:pt x="1231307" y="1066782"/>
                    </a:lnTo>
                    <a:lnTo>
                      <a:pt x="1233493" y="1063196"/>
                    </a:lnTo>
                    <a:lnTo>
                      <a:pt x="1232036" y="1059609"/>
                    </a:lnTo>
                    <a:lnTo>
                      <a:pt x="1230579" y="1057424"/>
                    </a:lnTo>
                    <a:lnTo>
                      <a:pt x="1229178" y="1055294"/>
                    </a:lnTo>
                    <a:lnTo>
                      <a:pt x="1228450" y="1052380"/>
                    </a:lnTo>
                    <a:lnTo>
                      <a:pt x="1229178" y="1050251"/>
                    </a:lnTo>
                    <a:lnTo>
                      <a:pt x="1229907" y="1048794"/>
                    </a:lnTo>
                    <a:lnTo>
                      <a:pt x="1231307" y="1048794"/>
                    </a:lnTo>
                    <a:lnTo>
                      <a:pt x="1233493" y="1049522"/>
                    </a:lnTo>
                    <a:lnTo>
                      <a:pt x="1235622" y="1048794"/>
                    </a:lnTo>
                    <a:lnTo>
                      <a:pt x="1238480" y="1049522"/>
                    </a:lnTo>
                    <a:lnTo>
                      <a:pt x="1240666" y="1049522"/>
                    </a:lnTo>
                    <a:lnTo>
                      <a:pt x="1241394" y="1049522"/>
                    </a:lnTo>
                    <a:lnTo>
                      <a:pt x="1242067" y="1041621"/>
                    </a:lnTo>
                    <a:lnTo>
                      <a:pt x="1242067" y="1026547"/>
                    </a:lnTo>
                    <a:lnTo>
                      <a:pt x="1235622" y="984183"/>
                    </a:lnTo>
                    <a:lnTo>
                      <a:pt x="1233493" y="971294"/>
                    </a:lnTo>
                    <a:lnTo>
                      <a:pt x="1233493" y="970566"/>
                    </a:lnTo>
                    <a:lnTo>
                      <a:pt x="1234165" y="969109"/>
                    </a:lnTo>
                    <a:lnTo>
                      <a:pt x="1234165" y="968436"/>
                    </a:lnTo>
                    <a:lnTo>
                      <a:pt x="1234165" y="967708"/>
                    </a:lnTo>
                    <a:lnTo>
                      <a:pt x="1234165" y="966979"/>
                    </a:lnTo>
                    <a:lnTo>
                      <a:pt x="1233493" y="966251"/>
                    </a:lnTo>
                    <a:lnTo>
                      <a:pt x="1233493" y="964850"/>
                    </a:lnTo>
                    <a:lnTo>
                      <a:pt x="1234165" y="963393"/>
                    </a:lnTo>
                    <a:lnTo>
                      <a:pt x="1234894" y="963393"/>
                    </a:lnTo>
                    <a:lnTo>
                      <a:pt x="1235622" y="964122"/>
                    </a:lnTo>
                    <a:lnTo>
                      <a:pt x="1236351" y="965523"/>
                    </a:lnTo>
                    <a:lnTo>
                      <a:pt x="1237079" y="965523"/>
                    </a:lnTo>
                    <a:lnTo>
                      <a:pt x="1237752" y="965523"/>
                    </a:lnTo>
                    <a:lnTo>
                      <a:pt x="1237752" y="964850"/>
                    </a:lnTo>
                    <a:lnTo>
                      <a:pt x="1237752" y="963393"/>
                    </a:lnTo>
                    <a:lnTo>
                      <a:pt x="1238480" y="963393"/>
                    </a:lnTo>
                    <a:lnTo>
                      <a:pt x="1239209" y="964122"/>
                    </a:lnTo>
                    <a:lnTo>
                      <a:pt x="1239937" y="964850"/>
                    </a:lnTo>
                    <a:lnTo>
                      <a:pt x="1240666" y="964122"/>
                    </a:lnTo>
                    <a:lnTo>
                      <a:pt x="1241394" y="963393"/>
                    </a:lnTo>
                    <a:lnTo>
                      <a:pt x="1241394" y="962665"/>
                    </a:lnTo>
                    <a:lnTo>
                      <a:pt x="1240666" y="961936"/>
                    </a:lnTo>
                    <a:lnTo>
                      <a:pt x="1239209" y="961264"/>
                    </a:lnTo>
                    <a:lnTo>
                      <a:pt x="1238480" y="960535"/>
                    </a:lnTo>
                    <a:lnTo>
                      <a:pt x="1239937" y="958350"/>
                    </a:lnTo>
                    <a:lnTo>
                      <a:pt x="1239937" y="957621"/>
                    </a:lnTo>
                    <a:lnTo>
                      <a:pt x="1239209" y="956949"/>
                    </a:lnTo>
                    <a:lnTo>
                      <a:pt x="1239937" y="956220"/>
                    </a:lnTo>
                    <a:lnTo>
                      <a:pt x="1241394" y="955492"/>
                    </a:lnTo>
                    <a:lnTo>
                      <a:pt x="1242067" y="954763"/>
                    </a:lnTo>
                    <a:lnTo>
                      <a:pt x="1242795" y="954035"/>
                    </a:lnTo>
                    <a:lnTo>
                      <a:pt x="1243524" y="952634"/>
                    </a:lnTo>
                    <a:lnTo>
                      <a:pt x="1244252" y="951905"/>
                    </a:lnTo>
                    <a:lnTo>
                      <a:pt x="1244981" y="951177"/>
                    </a:lnTo>
                    <a:lnTo>
                      <a:pt x="1245653" y="950449"/>
                    </a:lnTo>
                    <a:lnTo>
                      <a:pt x="1246382" y="949776"/>
                    </a:lnTo>
                    <a:lnTo>
                      <a:pt x="1248567" y="949048"/>
                    </a:lnTo>
                    <a:lnTo>
                      <a:pt x="1249968" y="949048"/>
                    </a:lnTo>
                    <a:lnTo>
                      <a:pt x="1250696" y="949048"/>
                    </a:lnTo>
                    <a:lnTo>
                      <a:pt x="1250696" y="951177"/>
                    </a:lnTo>
                    <a:lnTo>
                      <a:pt x="1250696" y="951905"/>
                    </a:lnTo>
                    <a:lnTo>
                      <a:pt x="1252153" y="952634"/>
                    </a:lnTo>
                    <a:lnTo>
                      <a:pt x="1253554" y="953362"/>
                    </a:lnTo>
                    <a:lnTo>
                      <a:pt x="1254283" y="954035"/>
                    </a:lnTo>
                    <a:lnTo>
                      <a:pt x="1255740" y="952634"/>
                    </a:lnTo>
                    <a:lnTo>
                      <a:pt x="1256468" y="951905"/>
                    </a:lnTo>
                    <a:lnTo>
                      <a:pt x="1257141" y="951177"/>
                    </a:lnTo>
                    <a:lnTo>
                      <a:pt x="1257869" y="951177"/>
                    </a:lnTo>
                    <a:lnTo>
                      <a:pt x="1259326" y="950449"/>
                    </a:lnTo>
                    <a:lnTo>
                      <a:pt x="1260055" y="949776"/>
                    </a:lnTo>
                    <a:lnTo>
                      <a:pt x="1260055" y="948319"/>
                    </a:lnTo>
                    <a:lnTo>
                      <a:pt x="1260055" y="947591"/>
                    </a:lnTo>
                    <a:lnTo>
                      <a:pt x="1261456" y="946862"/>
                    </a:lnTo>
                    <a:lnTo>
                      <a:pt x="1262184" y="946862"/>
                    </a:lnTo>
                    <a:lnTo>
                      <a:pt x="1262912" y="946862"/>
                    </a:lnTo>
                    <a:lnTo>
                      <a:pt x="1262912" y="947591"/>
                    </a:lnTo>
                    <a:lnTo>
                      <a:pt x="1263641" y="947591"/>
                    </a:lnTo>
                    <a:lnTo>
                      <a:pt x="1264313" y="947591"/>
                    </a:lnTo>
                    <a:lnTo>
                      <a:pt x="1265042" y="949048"/>
                    </a:lnTo>
                    <a:lnTo>
                      <a:pt x="1265770" y="949048"/>
                    </a:lnTo>
                    <a:lnTo>
                      <a:pt x="1266499" y="949048"/>
                    </a:lnTo>
                    <a:lnTo>
                      <a:pt x="1267227" y="947591"/>
                    </a:lnTo>
                    <a:lnTo>
                      <a:pt x="1267956" y="946862"/>
                    </a:lnTo>
                    <a:lnTo>
                      <a:pt x="1268628" y="946134"/>
                    </a:lnTo>
                    <a:lnTo>
                      <a:pt x="1268628" y="945461"/>
                    </a:lnTo>
                    <a:lnTo>
                      <a:pt x="1267956" y="944733"/>
                    </a:lnTo>
                    <a:lnTo>
                      <a:pt x="1267956" y="943276"/>
                    </a:lnTo>
                    <a:lnTo>
                      <a:pt x="1269357" y="941875"/>
                    </a:lnTo>
                    <a:lnTo>
                      <a:pt x="1270085" y="941146"/>
                    </a:lnTo>
                    <a:lnTo>
                      <a:pt x="1270814" y="938961"/>
                    </a:lnTo>
                    <a:lnTo>
                      <a:pt x="1272943" y="937560"/>
                    </a:lnTo>
                    <a:lnTo>
                      <a:pt x="1273672" y="936831"/>
                    </a:lnTo>
                    <a:lnTo>
                      <a:pt x="1274400" y="937560"/>
                    </a:lnTo>
                    <a:lnTo>
                      <a:pt x="1275129" y="938288"/>
                    </a:lnTo>
                    <a:lnTo>
                      <a:pt x="1275857" y="938961"/>
                    </a:lnTo>
                    <a:lnTo>
                      <a:pt x="1277258" y="938288"/>
                    </a:lnTo>
                    <a:lnTo>
                      <a:pt x="1278715" y="936103"/>
                    </a:lnTo>
                    <a:lnTo>
                      <a:pt x="1279444" y="935374"/>
                    </a:lnTo>
                    <a:lnTo>
                      <a:pt x="1280844" y="933974"/>
                    </a:lnTo>
                    <a:lnTo>
                      <a:pt x="1282301" y="933245"/>
                    </a:lnTo>
                    <a:lnTo>
                      <a:pt x="1283030" y="932517"/>
                    </a:lnTo>
                    <a:lnTo>
                      <a:pt x="1285159" y="931060"/>
                    </a:lnTo>
                    <a:lnTo>
                      <a:pt x="1285888" y="930387"/>
                    </a:lnTo>
                    <a:lnTo>
                      <a:pt x="1287289" y="929659"/>
                    </a:lnTo>
                    <a:lnTo>
                      <a:pt x="1288017" y="930387"/>
                    </a:lnTo>
                    <a:lnTo>
                      <a:pt x="1288746" y="931788"/>
                    </a:lnTo>
                    <a:lnTo>
                      <a:pt x="1289474" y="931788"/>
                    </a:lnTo>
                    <a:lnTo>
                      <a:pt x="1290203" y="931060"/>
                    </a:lnTo>
                    <a:lnTo>
                      <a:pt x="1290203" y="929659"/>
                    </a:lnTo>
                    <a:lnTo>
                      <a:pt x="1290931" y="929659"/>
                    </a:lnTo>
                    <a:lnTo>
                      <a:pt x="1291604" y="928930"/>
                    </a:lnTo>
                    <a:lnTo>
                      <a:pt x="1293789" y="930387"/>
                    </a:lnTo>
                    <a:lnTo>
                      <a:pt x="1293789" y="929659"/>
                    </a:lnTo>
                    <a:lnTo>
                      <a:pt x="1294518" y="929659"/>
                    </a:lnTo>
                    <a:lnTo>
                      <a:pt x="1295190" y="928930"/>
                    </a:lnTo>
                    <a:lnTo>
                      <a:pt x="1295918" y="929659"/>
                    </a:lnTo>
                    <a:lnTo>
                      <a:pt x="1295918" y="930387"/>
                    </a:lnTo>
                    <a:lnTo>
                      <a:pt x="1296647" y="931060"/>
                    </a:lnTo>
                    <a:lnTo>
                      <a:pt x="1297376" y="930387"/>
                    </a:lnTo>
                    <a:lnTo>
                      <a:pt x="1298104" y="928930"/>
                    </a:lnTo>
                    <a:lnTo>
                      <a:pt x="1298776" y="928202"/>
                    </a:lnTo>
                    <a:lnTo>
                      <a:pt x="1298776" y="927473"/>
                    </a:lnTo>
                    <a:lnTo>
                      <a:pt x="1298104" y="926801"/>
                    </a:lnTo>
                    <a:lnTo>
                      <a:pt x="1297376" y="926801"/>
                    </a:lnTo>
                    <a:lnTo>
                      <a:pt x="1296647" y="926072"/>
                    </a:lnTo>
                    <a:lnTo>
                      <a:pt x="1296647" y="925344"/>
                    </a:lnTo>
                    <a:lnTo>
                      <a:pt x="1297376" y="924615"/>
                    </a:lnTo>
                    <a:lnTo>
                      <a:pt x="1298104" y="924615"/>
                    </a:lnTo>
                    <a:lnTo>
                      <a:pt x="1298776" y="923887"/>
                    </a:lnTo>
                    <a:lnTo>
                      <a:pt x="1300233" y="924615"/>
                    </a:lnTo>
                    <a:lnTo>
                      <a:pt x="1300962" y="923887"/>
                    </a:lnTo>
                    <a:lnTo>
                      <a:pt x="1300233" y="922486"/>
                    </a:lnTo>
                    <a:lnTo>
                      <a:pt x="1300962" y="921757"/>
                    </a:lnTo>
                    <a:lnTo>
                      <a:pt x="1301690" y="921757"/>
                    </a:lnTo>
                    <a:lnTo>
                      <a:pt x="1303820" y="921029"/>
                    </a:lnTo>
                    <a:lnTo>
                      <a:pt x="1305277" y="919572"/>
                    </a:lnTo>
                    <a:lnTo>
                      <a:pt x="1306678" y="919572"/>
                    </a:lnTo>
                    <a:lnTo>
                      <a:pt x="1306678" y="918899"/>
                    </a:lnTo>
                    <a:lnTo>
                      <a:pt x="1306005" y="918171"/>
                    </a:lnTo>
                    <a:lnTo>
                      <a:pt x="1305277" y="917442"/>
                    </a:lnTo>
                    <a:lnTo>
                      <a:pt x="1303820" y="918171"/>
                    </a:lnTo>
                    <a:lnTo>
                      <a:pt x="1303091" y="918171"/>
                    </a:lnTo>
                    <a:lnTo>
                      <a:pt x="1303091" y="916714"/>
                    </a:lnTo>
                    <a:lnTo>
                      <a:pt x="1303091" y="915986"/>
                    </a:lnTo>
                    <a:lnTo>
                      <a:pt x="1303820" y="914585"/>
                    </a:lnTo>
                    <a:lnTo>
                      <a:pt x="1304548" y="913856"/>
                    </a:lnTo>
                    <a:lnTo>
                      <a:pt x="1305277" y="914585"/>
                    </a:lnTo>
                    <a:lnTo>
                      <a:pt x="1306005" y="913856"/>
                    </a:lnTo>
                    <a:lnTo>
                      <a:pt x="1306678" y="913856"/>
                    </a:lnTo>
                    <a:lnTo>
                      <a:pt x="1306005" y="913128"/>
                    </a:lnTo>
                    <a:lnTo>
                      <a:pt x="1305277" y="912399"/>
                    </a:lnTo>
                    <a:lnTo>
                      <a:pt x="1304548" y="912399"/>
                    </a:lnTo>
                    <a:lnTo>
                      <a:pt x="1303091" y="912399"/>
                    </a:lnTo>
                    <a:lnTo>
                      <a:pt x="1302419" y="911727"/>
                    </a:lnTo>
                    <a:lnTo>
                      <a:pt x="1301690" y="910998"/>
                    </a:lnTo>
                    <a:lnTo>
                      <a:pt x="1300233" y="910270"/>
                    </a:lnTo>
                    <a:lnTo>
                      <a:pt x="1298776" y="910998"/>
                    </a:lnTo>
                    <a:lnTo>
                      <a:pt x="1298104" y="910270"/>
                    </a:lnTo>
                    <a:lnTo>
                      <a:pt x="1298104" y="909541"/>
                    </a:lnTo>
                    <a:lnTo>
                      <a:pt x="1298104" y="908813"/>
                    </a:lnTo>
                    <a:lnTo>
                      <a:pt x="1297376" y="908140"/>
                    </a:lnTo>
                    <a:lnTo>
                      <a:pt x="1296647" y="908140"/>
                    </a:lnTo>
                    <a:lnTo>
                      <a:pt x="1295918" y="907412"/>
                    </a:lnTo>
                    <a:lnTo>
                      <a:pt x="1294518" y="905226"/>
                    </a:lnTo>
                    <a:lnTo>
                      <a:pt x="1293789" y="904498"/>
                    </a:lnTo>
                    <a:lnTo>
                      <a:pt x="1292332" y="904498"/>
                    </a:lnTo>
                    <a:lnTo>
                      <a:pt x="1291604" y="903825"/>
                    </a:lnTo>
                    <a:lnTo>
                      <a:pt x="1291604" y="902368"/>
                    </a:lnTo>
                    <a:lnTo>
                      <a:pt x="1290931" y="901640"/>
                    </a:lnTo>
                    <a:lnTo>
                      <a:pt x="1290203" y="900912"/>
                    </a:lnTo>
                    <a:lnTo>
                      <a:pt x="1287289" y="900239"/>
                    </a:lnTo>
                    <a:lnTo>
                      <a:pt x="1286616" y="899511"/>
                    </a:lnTo>
                    <a:lnTo>
                      <a:pt x="1285888" y="898782"/>
                    </a:lnTo>
                    <a:lnTo>
                      <a:pt x="1284431" y="898782"/>
                    </a:lnTo>
                    <a:lnTo>
                      <a:pt x="1283030" y="897325"/>
                    </a:lnTo>
                    <a:lnTo>
                      <a:pt x="1281573" y="895924"/>
                    </a:lnTo>
                    <a:lnTo>
                      <a:pt x="1280844" y="895196"/>
                    </a:lnTo>
                    <a:lnTo>
                      <a:pt x="1280116" y="895196"/>
                    </a:lnTo>
                    <a:lnTo>
                      <a:pt x="1279444" y="895196"/>
                    </a:lnTo>
                    <a:lnTo>
                      <a:pt x="1277986" y="893010"/>
                    </a:lnTo>
                    <a:lnTo>
                      <a:pt x="1275857" y="891609"/>
                    </a:lnTo>
                    <a:lnTo>
                      <a:pt x="1275129" y="890881"/>
                    </a:lnTo>
                    <a:lnTo>
                      <a:pt x="1274400" y="890152"/>
                    </a:lnTo>
                    <a:lnTo>
                      <a:pt x="1274400" y="888751"/>
                    </a:lnTo>
                    <a:lnTo>
                      <a:pt x="1274400" y="888023"/>
                    </a:lnTo>
                    <a:lnTo>
                      <a:pt x="1273672" y="887294"/>
                    </a:lnTo>
                    <a:lnTo>
                      <a:pt x="1272943" y="886566"/>
                    </a:lnTo>
                    <a:lnTo>
                      <a:pt x="1272215" y="885838"/>
                    </a:lnTo>
                    <a:lnTo>
                      <a:pt x="1270814" y="884437"/>
                    </a:lnTo>
                    <a:lnTo>
                      <a:pt x="1269357" y="883708"/>
                    </a:lnTo>
                    <a:lnTo>
                      <a:pt x="1267956" y="880850"/>
                    </a:lnTo>
                    <a:lnTo>
                      <a:pt x="1267227" y="880122"/>
                    </a:lnTo>
                    <a:lnTo>
                      <a:pt x="1264313" y="875807"/>
                    </a:lnTo>
                    <a:lnTo>
                      <a:pt x="1262912" y="874350"/>
                    </a:lnTo>
                    <a:lnTo>
                      <a:pt x="1262912" y="872949"/>
                    </a:lnTo>
                    <a:lnTo>
                      <a:pt x="1261456" y="870763"/>
                    </a:lnTo>
                    <a:lnTo>
                      <a:pt x="1260055" y="869363"/>
                    </a:lnTo>
                    <a:lnTo>
                      <a:pt x="1259326" y="869363"/>
                    </a:lnTo>
                    <a:lnTo>
                      <a:pt x="1258598" y="868634"/>
                    </a:lnTo>
                    <a:lnTo>
                      <a:pt x="1257141" y="868634"/>
                    </a:lnTo>
                    <a:lnTo>
                      <a:pt x="1255740" y="867906"/>
                    </a:lnTo>
                    <a:lnTo>
                      <a:pt x="1255740" y="867177"/>
                    </a:lnTo>
                    <a:lnTo>
                      <a:pt x="1255740" y="866449"/>
                    </a:lnTo>
                    <a:lnTo>
                      <a:pt x="1256468" y="866449"/>
                    </a:lnTo>
                    <a:lnTo>
                      <a:pt x="1256468" y="865776"/>
                    </a:lnTo>
                    <a:lnTo>
                      <a:pt x="1256468" y="865048"/>
                    </a:lnTo>
                    <a:lnTo>
                      <a:pt x="1255740" y="864319"/>
                    </a:lnTo>
                    <a:lnTo>
                      <a:pt x="1255011" y="863591"/>
                    </a:lnTo>
                    <a:lnTo>
                      <a:pt x="1254283" y="862862"/>
                    </a:lnTo>
                    <a:lnTo>
                      <a:pt x="1253554" y="862190"/>
                    </a:lnTo>
                    <a:lnTo>
                      <a:pt x="1253554" y="861461"/>
                    </a:lnTo>
                    <a:lnTo>
                      <a:pt x="1254283" y="861461"/>
                    </a:lnTo>
                    <a:lnTo>
                      <a:pt x="1254283" y="860733"/>
                    </a:lnTo>
                    <a:lnTo>
                      <a:pt x="1252882" y="859276"/>
                    </a:lnTo>
                    <a:lnTo>
                      <a:pt x="1252882" y="858603"/>
                    </a:lnTo>
                    <a:lnTo>
                      <a:pt x="1252882" y="857875"/>
                    </a:lnTo>
                    <a:lnTo>
                      <a:pt x="1253554" y="857875"/>
                    </a:lnTo>
                    <a:lnTo>
                      <a:pt x="1253554" y="856418"/>
                    </a:lnTo>
                    <a:lnTo>
                      <a:pt x="1252882" y="856418"/>
                    </a:lnTo>
                    <a:lnTo>
                      <a:pt x="1252153" y="855689"/>
                    </a:lnTo>
                    <a:lnTo>
                      <a:pt x="1252153" y="855017"/>
                    </a:lnTo>
                    <a:lnTo>
                      <a:pt x="1252153" y="853560"/>
                    </a:lnTo>
                    <a:lnTo>
                      <a:pt x="1252882" y="852831"/>
                    </a:lnTo>
                    <a:lnTo>
                      <a:pt x="1253554" y="852103"/>
                    </a:lnTo>
                    <a:lnTo>
                      <a:pt x="1254283" y="850702"/>
                    </a:lnTo>
                    <a:lnTo>
                      <a:pt x="1254283" y="849245"/>
                    </a:lnTo>
                    <a:lnTo>
                      <a:pt x="1254283" y="848517"/>
                    </a:lnTo>
                    <a:lnTo>
                      <a:pt x="1253554" y="847788"/>
                    </a:lnTo>
                    <a:lnTo>
                      <a:pt x="1252153" y="847116"/>
                    </a:lnTo>
                    <a:lnTo>
                      <a:pt x="1252153" y="846387"/>
                    </a:lnTo>
                    <a:lnTo>
                      <a:pt x="1252153" y="845659"/>
                    </a:lnTo>
                    <a:lnTo>
                      <a:pt x="1253554" y="844202"/>
                    </a:lnTo>
                    <a:lnTo>
                      <a:pt x="1257141" y="842072"/>
                    </a:lnTo>
                    <a:lnTo>
                      <a:pt x="1258598" y="841344"/>
                    </a:lnTo>
                    <a:lnTo>
                      <a:pt x="1259326" y="840615"/>
                    </a:lnTo>
                    <a:lnTo>
                      <a:pt x="1262184" y="835628"/>
                    </a:lnTo>
                    <a:lnTo>
                      <a:pt x="1262912" y="834900"/>
                    </a:lnTo>
                    <a:lnTo>
                      <a:pt x="1264313" y="834171"/>
                    </a:lnTo>
                    <a:lnTo>
                      <a:pt x="1265042" y="834171"/>
                    </a:lnTo>
                    <a:lnTo>
                      <a:pt x="1265042" y="832714"/>
                    </a:lnTo>
                    <a:lnTo>
                      <a:pt x="1266499" y="832042"/>
                    </a:lnTo>
                    <a:lnTo>
                      <a:pt x="1267956" y="832042"/>
                    </a:lnTo>
                    <a:lnTo>
                      <a:pt x="1269357" y="831313"/>
                    </a:lnTo>
                    <a:lnTo>
                      <a:pt x="1270814" y="829128"/>
                    </a:lnTo>
                    <a:lnTo>
                      <a:pt x="1271542" y="826998"/>
                    </a:lnTo>
                    <a:lnTo>
                      <a:pt x="1270814" y="825541"/>
                    </a:lnTo>
                    <a:lnTo>
                      <a:pt x="1270085" y="824813"/>
                    </a:lnTo>
                    <a:lnTo>
                      <a:pt x="1268628" y="823412"/>
                    </a:lnTo>
                    <a:lnTo>
                      <a:pt x="1267227" y="822683"/>
                    </a:lnTo>
                    <a:lnTo>
                      <a:pt x="1265042" y="819826"/>
                    </a:lnTo>
                    <a:lnTo>
                      <a:pt x="1263641" y="816968"/>
                    </a:lnTo>
                    <a:lnTo>
                      <a:pt x="1262184" y="815511"/>
                    </a:lnTo>
                    <a:lnTo>
                      <a:pt x="1261456" y="814054"/>
                    </a:lnTo>
                    <a:lnTo>
                      <a:pt x="1261456" y="813381"/>
                    </a:lnTo>
                    <a:lnTo>
                      <a:pt x="1262184" y="812653"/>
                    </a:lnTo>
                    <a:lnTo>
                      <a:pt x="1262912" y="811924"/>
                    </a:lnTo>
                    <a:lnTo>
                      <a:pt x="1263641" y="811924"/>
                    </a:lnTo>
                    <a:lnTo>
                      <a:pt x="1264313" y="811924"/>
                    </a:lnTo>
                    <a:lnTo>
                      <a:pt x="1264313" y="811196"/>
                    </a:lnTo>
                    <a:lnTo>
                      <a:pt x="1265042" y="809066"/>
                    </a:lnTo>
                    <a:lnTo>
                      <a:pt x="1265042" y="807609"/>
                    </a:lnTo>
                    <a:lnTo>
                      <a:pt x="1264313" y="806881"/>
                    </a:lnTo>
                    <a:lnTo>
                      <a:pt x="1263641" y="805480"/>
                    </a:lnTo>
                    <a:lnTo>
                      <a:pt x="1262184" y="804752"/>
                    </a:lnTo>
                    <a:lnTo>
                      <a:pt x="1261456" y="804023"/>
                    </a:lnTo>
                    <a:lnTo>
                      <a:pt x="1260727" y="802566"/>
                    </a:lnTo>
                    <a:lnTo>
                      <a:pt x="1260727" y="801894"/>
                    </a:lnTo>
                    <a:lnTo>
                      <a:pt x="1261456" y="801165"/>
                    </a:lnTo>
                    <a:lnTo>
                      <a:pt x="1262184" y="801165"/>
                    </a:lnTo>
                    <a:lnTo>
                      <a:pt x="1264313" y="802566"/>
                    </a:lnTo>
                    <a:lnTo>
                      <a:pt x="1265042" y="803295"/>
                    </a:lnTo>
                    <a:lnTo>
                      <a:pt x="1265770" y="803295"/>
                    </a:lnTo>
                    <a:lnTo>
                      <a:pt x="1265770" y="804752"/>
                    </a:lnTo>
                    <a:lnTo>
                      <a:pt x="1266499" y="805480"/>
                    </a:lnTo>
                    <a:lnTo>
                      <a:pt x="1267227" y="805480"/>
                    </a:lnTo>
                    <a:lnTo>
                      <a:pt x="1267956" y="805480"/>
                    </a:lnTo>
                    <a:lnTo>
                      <a:pt x="1268628" y="804752"/>
                    </a:lnTo>
                    <a:lnTo>
                      <a:pt x="1269357" y="804752"/>
                    </a:lnTo>
                    <a:lnTo>
                      <a:pt x="1270085" y="804023"/>
                    </a:lnTo>
                    <a:lnTo>
                      <a:pt x="1270814" y="804752"/>
                    </a:lnTo>
                    <a:lnTo>
                      <a:pt x="1271542" y="805480"/>
                    </a:lnTo>
                    <a:lnTo>
                      <a:pt x="1271542" y="805480"/>
                    </a:lnTo>
                    <a:lnTo>
                      <a:pt x="1273672" y="806881"/>
                    </a:lnTo>
                    <a:lnTo>
                      <a:pt x="1274400" y="808338"/>
                    </a:lnTo>
                    <a:lnTo>
                      <a:pt x="1275857" y="808338"/>
                    </a:lnTo>
                    <a:lnTo>
                      <a:pt x="1276530" y="809066"/>
                    </a:lnTo>
                    <a:lnTo>
                      <a:pt x="1278715" y="809739"/>
                    </a:lnTo>
                    <a:lnTo>
                      <a:pt x="1283030" y="812653"/>
                    </a:lnTo>
                    <a:lnTo>
                      <a:pt x="1283702" y="814054"/>
                    </a:lnTo>
                    <a:lnTo>
                      <a:pt x="1284431" y="814782"/>
                    </a:lnTo>
                    <a:lnTo>
                      <a:pt x="1284431" y="815511"/>
                    </a:lnTo>
                    <a:lnTo>
                      <a:pt x="1284431" y="816239"/>
                    </a:lnTo>
                    <a:lnTo>
                      <a:pt x="1283702" y="816968"/>
                    </a:lnTo>
                    <a:lnTo>
                      <a:pt x="1283702" y="817640"/>
                    </a:lnTo>
                    <a:lnTo>
                      <a:pt x="1284431" y="818369"/>
                    </a:lnTo>
                    <a:lnTo>
                      <a:pt x="1285159" y="819097"/>
                    </a:lnTo>
                    <a:lnTo>
                      <a:pt x="1285888" y="819097"/>
                    </a:lnTo>
                    <a:lnTo>
                      <a:pt x="1289474" y="819097"/>
                    </a:lnTo>
                    <a:lnTo>
                      <a:pt x="1290203" y="819097"/>
                    </a:lnTo>
                    <a:lnTo>
                      <a:pt x="1291604" y="819826"/>
                    </a:lnTo>
                    <a:lnTo>
                      <a:pt x="1292332" y="819826"/>
                    </a:lnTo>
                    <a:lnTo>
                      <a:pt x="1293061" y="819826"/>
                    </a:lnTo>
                    <a:lnTo>
                      <a:pt x="1294518" y="818369"/>
                    </a:lnTo>
                    <a:lnTo>
                      <a:pt x="1295190" y="818369"/>
                    </a:lnTo>
                    <a:lnTo>
                      <a:pt x="1296647" y="818369"/>
                    </a:lnTo>
                    <a:lnTo>
                      <a:pt x="1299505" y="818369"/>
                    </a:lnTo>
                    <a:lnTo>
                      <a:pt x="1300233" y="819097"/>
                    </a:lnTo>
                    <a:lnTo>
                      <a:pt x="1301690" y="819097"/>
                    </a:lnTo>
                    <a:lnTo>
                      <a:pt x="1303820" y="819097"/>
                    </a:lnTo>
                    <a:lnTo>
                      <a:pt x="1306678" y="819826"/>
                    </a:lnTo>
                    <a:lnTo>
                      <a:pt x="1307406" y="819826"/>
                    </a:lnTo>
                    <a:lnTo>
                      <a:pt x="1308135" y="819826"/>
                    </a:lnTo>
                    <a:lnTo>
                      <a:pt x="1312450" y="819826"/>
                    </a:lnTo>
                    <a:lnTo>
                      <a:pt x="1313906" y="819826"/>
                    </a:lnTo>
                    <a:lnTo>
                      <a:pt x="1315307" y="819826"/>
                    </a:lnTo>
                    <a:lnTo>
                      <a:pt x="1316764" y="818369"/>
                    </a:lnTo>
                    <a:lnTo>
                      <a:pt x="1317493" y="817640"/>
                    </a:lnTo>
                    <a:lnTo>
                      <a:pt x="1318165" y="817640"/>
                    </a:lnTo>
                    <a:lnTo>
                      <a:pt x="1318165" y="816968"/>
                    </a:lnTo>
                    <a:lnTo>
                      <a:pt x="1317493" y="816239"/>
                    </a:lnTo>
                    <a:lnTo>
                      <a:pt x="1318165" y="814782"/>
                    </a:lnTo>
                    <a:lnTo>
                      <a:pt x="1319622" y="814054"/>
                    </a:lnTo>
                    <a:lnTo>
                      <a:pt x="1319622" y="813381"/>
                    </a:lnTo>
                    <a:lnTo>
                      <a:pt x="1318894" y="812653"/>
                    </a:lnTo>
                    <a:lnTo>
                      <a:pt x="1318894" y="811924"/>
                    </a:lnTo>
                    <a:lnTo>
                      <a:pt x="1318165" y="811196"/>
                    </a:lnTo>
                    <a:lnTo>
                      <a:pt x="1318165" y="810467"/>
                    </a:lnTo>
                    <a:lnTo>
                      <a:pt x="1319622" y="809739"/>
                    </a:lnTo>
                    <a:lnTo>
                      <a:pt x="1319622" y="808338"/>
                    </a:lnTo>
                    <a:lnTo>
                      <a:pt x="1319622" y="807609"/>
                    </a:lnTo>
                    <a:lnTo>
                      <a:pt x="1321808" y="806152"/>
                    </a:lnTo>
                    <a:lnTo>
                      <a:pt x="1323209" y="805480"/>
                    </a:lnTo>
                    <a:lnTo>
                      <a:pt x="1323937" y="804752"/>
                    </a:lnTo>
                    <a:lnTo>
                      <a:pt x="1324666" y="805480"/>
                    </a:lnTo>
                    <a:lnTo>
                      <a:pt x="1325394" y="805480"/>
                    </a:lnTo>
                    <a:lnTo>
                      <a:pt x="1326067" y="804752"/>
                    </a:lnTo>
                    <a:lnTo>
                      <a:pt x="1326795" y="804023"/>
                    </a:lnTo>
                    <a:lnTo>
                      <a:pt x="1326795" y="802566"/>
                    </a:lnTo>
                    <a:lnTo>
                      <a:pt x="1326795" y="801894"/>
                    </a:lnTo>
                    <a:lnTo>
                      <a:pt x="1326795" y="801165"/>
                    </a:lnTo>
                    <a:lnTo>
                      <a:pt x="1326067" y="801165"/>
                    </a:lnTo>
                    <a:lnTo>
                      <a:pt x="1325394" y="801165"/>
                    </a:lnTo>
                    <a:lnTo>
                      <a:pt x="1324666" y="801165"/>
                    </a:lnTo>
                    <a:lnTo>
                      <a:pt x="1324666" y="800437"/>
                    </a:lnTo>
                    <a:lnTo>
                      <a:pt x="1323937" y="799708"/>
                    </a:lnTo>
                    <a:lnTo>
                      <a:pt x="1323937" y="798980"/>
                    </a:lnTo>
                    <a:lnTo>
                      <a:pt x="1324666" y="798251"/>
                    </a:lnTo>
                    <a:lnTo>
                      <a:pt x="1324666" y="797579"/>
                    </a:lnTo>
                    <a:lnTo>
                      <a:pt x="1325394" y="796850"/>
                    </a:lnTo>
                    <a:lnTo>
                      <a:pt x="1324666" y="796850"/>
                    </a:lnTo>
                    <a:lnTo>
                      <a:pt x="1323937" y="796122"/>
                    </a:lnTo>
                    <a:lnTo>
                      <a:pt x="1324666" y="795393"/>
                    </a:lnTo>
                    <a:lnTo>
                      <a:pt x="1323937" y="793992"/>
                    </a:lnTo>
                    <a:lnTo>
                      <a:pt x="1323937" y="793264"/>
                    </a:lnTo>
                    <a:lnTo>
                      <a:pt x="1324666" y="792535"/>
                    </a:lnTo>
                    <a:lnTo>
                      <a:pt x="1325394" y="791078"/>
                    </a:lnTo>
                    <a:lnTo>
                      <a:pt x="1326067" y="791078"/>
                    </a:lnTo>
                    <a:lnTo>
                      <a:pt x="1326795" y="791078"/>
                    </a:lnTo>
                    <a:lnTo>
                      <a:pt x="1327523" y="791078"/>
                    </a:lnTo>
                    <a:lnTo>
                      <a:pt x="1327523" y="790406"/>
                    </a:lnTo>
                    <a:lnTo>
                      <a:pt x="1327523" y="789678"/>
                    </a:lnTo>
                    <a:lnTo>
                      <a:pt x="1327523" y="788949"/>
                    </a:lnTo>
                    <a:lnTo>
                      <a:pt x="1328252" y="788949"/>
                    </a:lnTo>
                    <a:lnTo>
                      <a:pt x="1328980" y="788220"/>
                    </a:lnTo>
                    <a:lnTo>
                      <a:pt x="1329653" y="788220"/>
                    </a:lnTo>
                    <a:lnTo>
                      <a:pt x="1330381" y="787492"/>
                    </a:lnTo>
                    <a:lnTo>
                      <a:pt x="1331110" y="786820"/>
                    </a:lnTo>
                    <a:lnTo>
                      <a:pt x="1331838" y="786091"/>
                    </a:lnTo>
                    <a:lnTo>
                      <a:pt x="1332567" y="786091"/>
                    </a:lnTo>
                    <a:lnTo>
                      <a:pt x="1333295" y="784634"/>
                    </a:lnTo>
                    <a:lnTo>
                      <a:pt x="1333295" y="783906"/>
                    </a:lnTo>
                    <a:lnTo>
                      <a:pt x="1333968" y="783177"/>
                    </a:lnTo>
                    <a:lnTo>
                      <a:pt x="1333295" y="781776"/>
                    </a:lnTo>
                    <a:lnTo>
                      <a:pt x="1333295" y="779591"/>
                    </a:lnTo>
                    <a:lnTo>
                      <a:pt x="1334696" y="776733"/>
                    </a:lnTo>
                    <a:lnTo>
                      <a:pt x="1334696" y="776004"/>
                    </a:lnTo>
                    <a:lnTo>
                      <a:pt x="1335425" y="776004"/>
                    </a:lnTo>
                    <a:lnTo>
                      <a:pt x="1336153" y="775332"/>
                    </a:lnTo>
                    <a:lnTo>
                      <a:pt x="1336153" y="774603"/>
                    </a:lnTo>
                    <a:lnTo>
                      <a:pt x="1336153" y="773875"/>
                    </a:lnTo>
                    <a:lnTo>
                      <a:pt x="1336153" y="773146"/>
                    </a:lnTo>
                    <a:lnTo>
                      <a:pt x="1335425" y="772418"/>
                    </a:lnTo>
                    <a:lnTo>
                      <a:pt x="1335425" y="771690"/>
                    </a:lnTo>
                    <a:lnTo>
                      <a:pt x="1336153" y="771017"/>
                    </a:lnTo>
                    <a:lnTo>
                      <a:pt x="1337554" y="770289"/>
                    </a:lnTo>
                    <a:lnTo>
                      <a:pt x="1338283" y="769560"/>
                    </a:lnTo>
                    <a:lnTo>
                      <a:pt x="1340468" y="769560"/>
                    </a:lnTo>
                    <a:lnTo>
                      <a:pt x="1341141" y="768832"/>
                    </a:lnTo>
                    <a:lnTo>
                      <a:pt x="1341869" y="769560"/>
                    </a:lnTo>
                    <a:lnTo>
                      <a:pt x="1341869" y="770289"/>
                    </a:lnTo>
                    <a:lnTo>
                      <a:pt x="1342597" y="771017"/>
                    </a:lnTo>
                    <a:lnTo>
                      <a:pt x="1344727" y="771690"/>
                    </a:lnTo>
                    <a:lnTo>
                      <a:pt x="1346184" y="771690"/>
                    </a:lnTo>
                    <a:lnTo>
                      <a:pt x="1347641" y="770289"/>
                    </a:lnTo>
                    <a:lnTo>
                      <a:pt x="1348369" y="769560"/>
                    </a:lnTo>
                    <a:lnTo>
                      <a:pt x="1349042" y="769560"/>
                    </a:lnTo>
                    <a:lnTo>
                      <a:pt x="1349770" y="769560"/>
                    </a:lnTo>
                    <a:lnTo>
                      <a:pt x="1351956" y="770289"/>
                    </a:lnTo>
                    <a:lnTo>
                      <a:pt x="1353357" y="771017"/>
                    </a:lnTo>
                    <a:lnTo>
                      <a:pt x="1354085" y="771690"/>
                    </a:lnTo>
                    <a:lnTo>
                      <a:pt x="1354814" y="771690"/>
                    </a:lnTo>
                    <a:lnTo>
                      <a:pt x="1355542" y="771017"/>
                    </a:lnTo>
                    <a:lnTo>
                      <a:pt x="1356271" y="770289"/>
                    </a:lnTo>
                    <a:lnTo>
                      <a:pt x="1356271" y="768832"/>
                    </a:lnTo>
                    <a:lnTo>
                      <a:pt x="1356271" y="768103"/>
                    </a:lnTo>
                    <a:lnTo>
                      <a:pt x="1356943" y="767431"/>
                    </a:lnTo>
                    <a:lnTo>
                      <a:pt x="1357672" y="767431"/>
                    </a:lnTo>
                    <a:lnTo>
                      <a:pt x="1358400" y="767431"/>
                    </a:lnTo>
                    <a:lnTo>
                      <a:pt x="1359129" y="768103"/>
                    </a:lnTo>
                    <a:lnTo>
                      <a:pt x="1360529" y="768103"/>
                    </a:lnTo>
                    <a:lnTo>
                      <a:pt x="1361258" y="768832"/>
                    </a:lnTo>
                    <a:lnTo>
                      <a:pt x="1361986" y="768103"/>
                    </a:lnTo>
                    <a:lnTo>
                      <a:pt x="1361986" y="766702"/>
                    </a:lnTo>
                    <a:lnTo>
                      <a:pt x="1361986" y="765974"/>
                    </a:lnTo>
                    <a:lnTo>
                      <a:pt x="1362715" y="765974"/>
                    </a:lnTo>
                    <a:lnTo>
                      <a:pt x="1363443" y="765974"/>
                    </a:lnTo>
                    <a:lnTo>
                      <a:pt x="1364116" y="766702"/>
                    </a:lnTo>
                    <a:lnTo>
                      <a:pt x="1364844" y="766702"/>
                    </a:lnTo>
                    <a:lnTo>
                      <a:pt x="1365573" y="766702"/>
                    </a:lnTo>
                    <a:lnTo>
                      <a:pt x="1365573" y="765974"/>
                    </a:lnTo>
                    <a:lnTo>
                      <a:pt x="1366301" y="765974"/>
                    </a:lnTo>
                    <a:lnTo>
                      <a:pt x="1367702" y="765974"/>
                    </a:lnTo>
                    <a:lnTo>
                      <a:pt x="1369159" y="765974"/>
                    </a:lnTo>
                    <a:lnTo>
                      <a:pt x="1369888" y="765245"/>
                    </a:lnTo>
                    <a:lnTo>
                      <a:pt x="1369888" y="764517"/>
                    </a:lnTo>
                    <a:lnTo>
                      <a:pt x="1370616" y="763844"/>
                    </a:lnTo>
                    <a:lnTo>
                      <a:pt x="1371345" y="763844"/>
                    </a:lnTo>
                    <a:lnTo>
                      <a:pt x="1372017" y="763116"/>
                    </a:lnTo>
                    <a:lnTo>
                      <a:pt x="1374203" y="764517"/>
                    </a:lnTo>
                    <a:lnTo>
                      <a:pt x="1374931" y="764517"/>
                    </a:lnTo>
                    <a:lnTo>
                      <a:pt x="1377061" y="763844"/>
                    </a:lnTo>
                    <a:lnTo>
                      <a:pt x="1377789" y="763844"/>
                    </a:lnTo>
                    <a:lnTo>
                      <a:pt x="1379190" y="765245"/>
                    </a:lnTo>
                    <a:lnTo>
                      <a:pt x="1379918" y="765974"/>
                    </a:lnTo>
                    <a:lnTo>
                      <a:pt x="1379918" y="766702"/>
                    </a:lnTo>
                    <a:lnTo>
                      <a:pt x="1379190" y="767431"/>
                    </a:lnTo>
                    <a:lnTo>
                      <a:pt x="1379190" y="768103"/>
                    </a:lnTo>
                    <a:lnTo>
                      <a:pt x="1379918" y="768832"/>
                    </a:lnTo>
                    <a:lnTo>
                      <a:pt x="1380647" y="768832"/>
                    </a:lnTo>
                    <a:lnTo>
                      <a:pt x="1382104" y="768832"/>
                    </a:lnTo>
                    <a:lnTo>
                      <a:pt x="1382104" y="769560"/>
                    </a:lnTo>
                    <a:lnTo>
                      <a:pt x="1382832" y="769560"/>
                    </a:lnTo>
                    <a:lnTo>
                      <a:pt x="1383505" y="771017"/>
                    </a:lnTo>
                    <a:lnTo>
                      <a:pt x="1383505" y="771690"/>
                    </a:lnTo>
                    <a:lnTo>
                      <a:pt x="1384962" y="771690"/>
                    </a:lnTo>
                    <a:lnTo>
                      <a:pt x="1386419" y="771690"/>
                    </a:lnTo>
                    <a:lnTo>
                      <a:pt x="1388548" y="773146"/>
                    </a:lnTo>
                    <a:lnTo>
                      <a:pt x="1390005" y="773875"/>
                    </a:lnTo>
                    <a:lnTo>
                      <a:pt x="1390678" y="773875"/>
                    </a:lnTo>
                    <a:lnTo>
                      <a:pt x="1391406" y="773875"/>
                    </a:lnTo>
                    <a:lnTo>
                      <a:pt x="1392135" y="773875"/>
                    </a:lnTo>
                    <a:lnTo>
                      <a:pt x="1393591" y="774603"/>
                    </a:lnTo>
                    <a:lnTo>
                      <a:pt x="1396449" y="775332"/>
                    </a:lnTo>
                    <a:lnTo>
                      <a:pt x="1397178" y="776004"/>
                    </a:lnTo>
                    <a:lnTo>
                      <a:pt x="1397178" y="776733"/>
                    </a:lnTo>
                    <a:lnTo>
                      <a:pt x="1398579" y="777461"/>
                    </a:lnTo>
                    <a:lnTo>
                      <a:pt x="1399307" y="777461"/>
                    </a:lnTo>
                    <a:lnTo>
                      <a:pt x="1400036" y="778918"/>
                    </a:lnTo>
                    <a:lnTo>
                      <a:pt x="1400036" y="779591"/>
                    </a:lnTo>
                    <a:lnTo>
                      <a:pt x="1399307" y="780319"/>
                    </a:lnTo>
                    <a:lnTo>
                      <a:pt x="1398579" y="780319"/>
                    </a:lnTo>
                    <a:lnTo>
                      <a:pt x="1398579" y="781048"/>
                    </a:lnTo>
                    <a:lnTo>
                      <a:pt x="1398579" y="781776"/>
                    </a:lnTo>
                    <a:lnTo>
                      <a:pt x="1399307" y="783177"/>
                    </a:lnTo>
                    <a:lnTo>
                      <a:pt x="1400764" y="783906"/>
                    </a:lnTo>
                    <a:lnTo>
                      <a:pt x="1401493" y="784634"/>
                    </a:lnTo>
                    <a:lnTo>
                      <a:pt x="1402165" y="785363"/>
                    </a:lnTo>
                    <a:lnTo>
                      <a:pt x="1402165" y="784634"/>
                    </a:lnTo>
                    <a:lnTo>
                      <a:pt x="1402894" y="784634"/>
                    </a:lnTo>
                    <a:lnTo>
                      <a:pt x="1403622" y="784634"/>
                    </a:lnTo>
                    <a:lnTo>
                      <a:pt x="1404351" y="785363"/>
                    </a:lnTo>
                    <a:lnTo>
                      <a:pt x="1389277" y="741542"/>
                    </a:lnTo>
                    <a:lnTo>
                      <a:pt x="1451758" y="753758"/>
                    </a:lnTo>
                    <a:lnTo>
                      <a:pt x="1463246" y="730782"/>
                    </a:lnTo>
                    <a:lnTo>
                      <a:pt x="1463918" y="729381"/>
                    </a:lnTo>
                    <a:lnTo>
                      <a:pt x="1465375" y="727924"/>
                    </a:lnTo>
                    <a:lnTo>
                      <a:pt x="1466104" y="724338"/>
                    </a:lnTo>
                    <a:lnTo>
                      <a:pt x="1463918" y="723610"/>
                    </a:lnTo>
                    <a:lnTo>
                      <a:pt x="1462517" y="722881"/>
                    </a:lnTo>
                    <a:lnTo>
                      <a:pt x="1462517" y="722209"/>
                    </a:lnTo>
                    <a:lnTo>
                      <a:pt x="1463246" y="721480"/>
                    </a:lnTo>
                    <a:lnTo>
                      <a:pt x="1463246" y="720752"/>
                    </a:lnTo>
                    <a:lnTo>
                      <a:pt x="1464647" y="721480"/>
                    </a:lnTo>
                    <a:lnTo>
                      <a:pt x="1468233" y="721480"/>
                    </a:lnTo>
                    <a:lnTo>
                      <a:pt x="1471091" y="720752"/>
                    </a:lnTo>
                    <a:lnTo>
                      <a:pt x="1472548" y="715708"/>
                    </a:lnTo>
                    <a:lnTo>
                      <a:pt x="1474005" y="714980"/>
                    </a:lnTo>
                    <a:lnTo>
                      <a:pt x="1475406" y="714307"/>
                    </a:lnTo>
                    <a:lnTo>
                      <a:pt x="1477591" y="712850"/>
                    </a:lnTo>
                    <a:lnTo>
                      <a:pt x="1474733" y="711393"/>
                    </a:lnTo>
                    <a:lnTo>
                      <a:pt x="1472548" y="709264"/>
                    </a:lnTo>
                    <a:lnTo>
                      <a:pt x="1470419" y="707807"/>
                    </a:lnTo>
                    <a:lnTo>
                      <a:pt x="1468962" y="706406"/>
                    </a:lnTo>
                    <a:lnTo>
                      <a:pt x="1466832" y="706406"/>
                    </a:lnTo>
                    <a:lnTo>
                      <a:pt x="1464647" y="706406"/>
                    </a:lnTo>
                    <a:lnTo>
                      <a:pt x="1463246" y="706406"/>
                    </a:lnTo>
                    <a:lnTo>
                      <a:pt x="1463246" y="705678"/>
                    </a:lnTo>
                    <a:lnTo>
                      <a:pt x="1463246" y="704949"/>
                    </a:lnTo>
                    <a:lnTo>
                      <a:pt x="1465375" y="703492"/>
                    </a:lnTo>
                    <a:lnTo>
                      <a:pt x="1466104" y="702820"/>
                    </a:lnTo>
                    <a:lnTo>
                      <a:pt x="1465375" y="702091"/>
                    </a:lnTo>
                    <a:lnTo>
                      <a:pt x="1461060" y="702820"/>
                    </a:lnTo>
                    <a:lnTo>
                      <a:pt x="1461060" y="701363"/>
                    </a:lnTo>
                    <a:lnTo>
                      <a:pt x="1462517" y="700634"/>
                    </a:lnTo>
                    <a:lnTo>
                      <a:pt x="1463918" y="699233"/>
                    </a:lnTo>
                    <a:lnTo>
                      <a:pt x="1470419" y="694918"/>
                    </a:lnTo>
                    <a:lnTo>
                      <a:pt x="1472548" y="693461"/>
                    </a:lnTo>
                    <a:lnTo>
                      <a:pt x="1474733" y="692733"/>
                    </a:lnTo>
                    <a:lnTo>
                      <a:pt x="1477591" y="691332"/>
                    </a:lnTo>
                    <a:lnTo>
                      <a:pt x="1476134" y="690604"/>
                    </a:lnTo>
                    <a:lnTo>
                      <a:pt x="1474005" y="689875"/>
                    </a:lnTo>
                    <a:lnTo>
                      <a:pt x="1470419" y="688418"/>
                    </a:lnTo>
                    <a:lnTo>
                      <a:pt x="1468962" y="688418"/>
                    </a:lnTo>
                    <a:lnTo>
                      <a:pt x="1465375" y="689147"/>
                    </a:lnTo>
                    <a:lnTo>
                      <a:pt x="1461789" y="689147"/>
                    </a:lnTo>
                    <a:lnTo>
                      <a:pt x="1458931" y="688418"/>
                    </a:lnTo>
                    <a:lnTo>
                      <a:pt x="1456017" y="689147"/>
                    </a:lnTo>
                    <a:lnTo>
                      <a:pt x="1453888" y="688418"/>
                    </a:lnTo>
                    <a:lnTo>
                      <a:pt x="1451758" y="686289"/>
                    </a:lnTo>
                    <a:lnTo>
                      <a:pt x="1450301" y="682702"/>
                    </a:lnTo>
                    <a:lnTo>
                      <a:pt x="1448844" y="681974"/>
                    </a:lnTo>
                    <a:lnTo>
                      <a:pt x="1446715" y="682702"/>
                    </a:lnTo>
                    <a:lnTo>
                      <a:pt x="1446715" y="684159"/>
                    </a:lnTo>
                    <a:lnTo>
                      <a:pt x="1445986" y="686289"/>
                    </a:lnTo>
                    <a:lnTo>
                      <a:pt x="1445258" y="684832"/>
                    </a:lnTo>
                    <a:lnTo>
                      <a:pt x="1444529" y="686289"/>
                    </a:lnTo>
                    <a:lnTo>
                      <a:pt x="1443857" y="685560"/>
                    </a:lnTo>
                    <a:lnTo>
                      <a:pt x="1443128" y="684159"/>
                    </a:lnTo>
                    <a:lnTo>
                      <a:pt x="1440271" y="683431"/>
                    </a:lnTo>
                    <a:lnTo>
                      <a:pt x="1437357" y="682702"/>
                    </a:lnTo>
                    <a:lnTo>
                      <a:pt x="1435227" y="683431"/>
                    </a:lnTo>
                    <a:lnTo>
                      <a:pt x="1433042" y="684832"/>
                    </a:lnTo>
                    <a:lnTo>
                      <a:pt x="1431641" y="683431"/>
                    </a:lnTo>
                    <a:lnTo>
                      <a:pt x="1428054" y="684159"/>
                    </a:lnTo>
                    <a:lnTo>
                      <a:pt x="1425869" y="682702"/>
                    </a:lnTo>
                    <a:lnTo>
                      <a:pt x="1423011" y="680517"/>
                    </a:lnTo>
                    <a:lnTo>
                      <a:pt x="1420882" y="679844"/>
                    </a:lnTo>
                    <a:lnTo>
                      <a:pt x="1418696" y="678387"/>
                    </a:lnTo>
                    <a:lnTo>
                      <a:pt x="1418696" y="677659"/>
                    </a:lnTo>
                    <a:lnTo>
                      <a:pt x="1418696" y="674073"/>
                    </a:lnTo>
                    <a:lnTo>
                      <a:pt x="1417968" y="671943"/>
                    </a:lnTo>
                    <a:lnTo>
                      <a:pt x="1415838" y="669085"/>
                    </a:lnTo>
                    <a:lnTo>
                      <a:pt x="1415110" y="667628"/>
                    </a:lnTo>
                    <a:lnTo>
                      <a:pt x="1416567" y="665499"/>
                    </a:lnTo>
                    <a:lnTo>
                      <a:pt x="1417295" y="663313"/>
                    </a:lnTo>
                    <a:lnTo>
                      <a:pt x="1420153" y="663313"/>
                    </a:lnTo>
                    <a:lnTo>
                      <a:pt x="1424468" y="663313"/>
                    </a:lnTo>
                    <a:lnTo>
                      <a:pt x="1425869" y="664042"/>
                    </a:lnTo>
                    <a:lnTo>
                      <a:pt x="1428783" y="666900"/>
                    </a:lnTo>
                    <a:lnTo>
                      <a:pt x="1430912" y="665499"/>
                    </a:lnTo>
                    <a:lnTo>
                      <a:pt x="1432369" y="664042"/>
                    </a:lnTo>
                    <a:lnTo>
                      <a:pt x="1432369" y="662585"/>
                    </a:lnTo>
                    <a:lnTo>
                      <a:pt x="1430912" y="661856"/>
                    </a:lnTo>
                    <a:lnTo>
                      <a:pt x="1430184" y="659727"/>
                    </a:lnTo>
                    <a:lnTo>
                      <a:pt x="1430184" y="658999"/>
                    </a:lnTo>
                    <a:lnTo>
                      <a:pt x="1430184" y="658270"/>
                    </a:lnTo>
                    <a:lnTo>
                      <a:pt x="1429455" y="658270"/>
                    </a:lnTo>
                    <a:lnTo>
                      <a:pt x="1429455" y="656869"/>
                    </a:lnTo>
                    <a:lnTo>
                      <a:pt x="1430184" y="656141"/>
                    </a:lnTo>
                    <a:lnTo>
                      <a:pt x="1430912" y="655412"/>
                    </a:lnTo>
                    <a:lnTo>
                      <a:pt x="1431641" y="656141"/>
                    </a:lnTo>
                    <a:lnTo>
                      <a:pt x="1433042" y="657598"/>
                    </a:lnTo>
                    <a:lnTo>
                      <a:pt x="1433770" y="657598"/>
                    </a:lnTo>
                    <a:lnTo>
                      <a:pt x="1435227" y="654684"/>
                    </a:lnTo>
                    <a:lnTo>
                      <a:pt x="1435956" y="653283"/>
                    </a:lnTo>
                    <a:lnTo>
                      <a:pt x="1436684" y="651826"/>
                    </a:lnTo>
                    <a:lnTo>
                      <a:pt x="1438814" y="648239"/>
                    </a:lnTo>
                    <a:lnTo>
                      <a:pt x="1440943" y="647511"/>
                    </a:lnTo>
                    <a:lnTo>
                      <a:pt x="1443857" y="644653"/>
                    </a:lnTo>
                    <a:lnTo>
                      <a:pt x="1445986" y="644653"/>
                    </a:lnTo>
                    <a:lnTo>
                      <a:pt x="1448844" y="643924"/>
                    </a:lnTo>
                    <a:lnTo>
                      <a:pt x="1449573" y="642524"/>
                    </a:lnTo>
                    <a:lnTo>
                      <a:pt x="1449573" y="640338"/>
                    </a:lnTo>
                    <a:lnTo>
                      <a:pt x="1451030" y="638209"/>
                    </a:lnTo>
                    <a:lnTo>
                      <a:pt x="1468962" y="638881"/>
                    </a:lnTo>
                    <a:lnTo>
                      <a:pt x="1471819" y="637480"/>
                    </a:lnTo>
                    <a:lnTo>
                      <a:pt x="1474005" y="636752"/>
                    </a:lnTo>
                    <a:lnTo>
                      <a:pt x="1476134" y="635295"/>
                    </a:lnTo>
                    <a:lnTo>
                      <a:pt x="1477591" y="633894"/>
                    </a:lnTo>
                    <a:lnTo>
                      <a:pt x="1478320" y="632437"/>
                    </a:lnTo>
                    <a:lnTo>
                      <a:pt x="1479721" y="631708"/>
                    </a:lnTo>
                    <a:lnTo>
                      <a:pt x="1481178" y="630307"/>
                    </a:lnTo>
                    <a:lnTo>
                      <a:pt x="1483307" y="628850"/>
                    </a:lnTo>
                    <a:lnTo>
                      <a:pt x="1484764" y="627449"/>
                    </a:lnTo>
                    <a:lnTo>
                      <a:pt x="1488351" y="625993"/>
                    </a:lnTo>
                    <a:lnTo>
                      <a:pt x="1489808" y="624536"/>
                    </a:lnTo>
                    <a:lnTo>
                      <a:pt x="1491937" y="621678"/>
                    </a:lnTo>
                    <a:lnTo>
                      <a:pt x="1493394" y="621678"/>
                    </a:lnTo>
                    <a:lnTo>
                      <a:pt x="1494795" y="620949"/>
                    </a:lnTo>
                    <a:lnTo>
                      <a:pt x="1496980" y="619548"/>
                    </a:lnTo>
                    <a:lnTo>
                      <a:pt x="1498381" y="618091"/>
                    </a:lnTo>
                    <a:lnTo>
                      <a:pt x="1501295" y="617363"/>
                    </a:lnTo>
                    <a:lnTo>
                      <a:pt x="1504153" y="615962"/>
                    </a:lnTo>
                    <a:lnTo>
                      <a:pt x="1504882" y="615233"/>
                    </a:lnTo>
                    <a:lnTo>
                      <a:pt x="1505554" y="613776"/>
                    </a:lnTo>
                    <a:close/>
                  </a:path>
                </a:pathLst>
              </a:custGeom>
              <a:grpFill/>
              <a:ln w="559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pt-BR" sz="27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16" name="Forma Livre: Forma 115">
                <a:extLst>
                  <a:ext uri="{FF2B5EF4-FFF2-40B4-BE49-F238E27FC236}">
                    <a16:creationId xmlns:a16="http://schemas.microsoft.com/office/drawing/2014/main" id="{1B6DA407-FFDB-45F6-BE6D-85A27A1C9A67}"/>
                  </a:ext>
                </a:extLst>
              </p:cNvPr>
              <p:cNvSpPr/>
              <p:nvPr/>
            </p:nvSpPr>
            <p:spPr>
              <a:xfrm>
                <a:off x="7146512" y="2298816"/>
                <a:ext cx="1526044" cy="2788739"/>
              </a:xfrm>
              <a:custGeom>
                <a:avLst/>
                <a:gdLst>
                  <a:gd name="connsiteX0" fmla="*/ 1082865 w 1526044"/>
                  <a:gd name="connsiteY0" fmla="*/ 2788739 h 2788739"/>
                  <a:gd name="connsiteX1" fmla="*/ 1082136 w 1526044"/>
                  <a:gd name="connsiteY1" fmla="*/ 2788739 h 2788739"/>
                  <a:gd name="connsiteX2" fmla="*/ 1074851 w 1526044"/>
                  <a:gd name="connsiteY2" fmla="*/ 2785714 h 2788739"/>
                  <a:gd name="connsiteX3" fmla="*/ 1074123 w 1526044"/>
                  <a:gd name="connsiteY3" fmla="*/ 2784985 h 2788739"/>
                  <a:gd name="connsiteX4" fmla="*/ 1073731 w 1526044"/>
                  <a:gd name="connsiteY4" fmla="*/ 2784593 h 2788739"/>
                  <a:gd name="connsiteX5" fmla="*/ 1069080 w 1526044"/>
                  <a:gd name="connsiteY5" fmla="*/ 2781286 h 2788739"/>
                  <a:gd name="connsiteX6" fmla="*/ 1067903 w 1526044"/>
                  <a:gd name="connsiteY6" fmla="*/ 2770191 h 2788739"/>
                  <a:gd name="connsiteX7" fmla="*/ 1069360 w 1526044"/>
                  <a:gd name="connsiteY7" fmla="*/ 2767333 h 2788739"/>
                  <a:gd name="connsiteX8" fmla="*/ 1073394 w 1526044"/>
                  <a:gd name="connsiteY8" fmla="*/ 2763018 h 2788739"/>
                  <a:gd name="connsiteX9" fmla="*/ 1072610 w 1526044"/>
                  <a:gd name="connsiteY9" fmla="*/ 2759544 h 2788739"/>
                  <a:gd name="connsiteX10" fmla="*/ 1071153 w 1526044"/>
                  <a:gd name="connsiteY10" fmla="*/ 2753268 h 2788739"/>
                  <a:gd name="connsiteX11" fmla="*/ 1064709 w 1526044"/>
                  <a:gd name="connsiteY11" fmla="*/ 2755677 h 2788739"/>
                  <a:gd name="connsiteX12" fmla="*/ 1062579 w 1526044"/>
                  <a:gd name="connsiteY12" fmla="*/ 2757247 h 2788739"/>
                  <a:gd name="connsiteX13" fmla="*/ 1056359 w 1526044"/>
                  <a:gd name="connsiteY13" fmla="*/ 2759320 h 2788739"/>
                  <a:gd name="connsiteX14" fmla="*/ 1054902 w 1526044"/>
                  <a:gd name="connsiteY14" fmla="*/ 2759320 h 2788739"/>
                  <a:gd name="connsiteX15" fmla="*/ 1044647 w 1526044"/>
                  <a:gd name="connsiteY15" fmla="*/ 2750130 h 2788739"/>
                  <a:gd name="connsiteX16" fmla="*/ 1044423 w 1526044"/>
                  <a:gd name="connsiteY16" fmla="*/ 2749345 h 2788739"/>
                  <a:gd name="connsiteX17" fmla="*/ 1043919 w 1526044"/>
                  <a:gd name="connsiteY17" fmla="*/ 2745142 h 2788739"/>
                  <a:gd name="connsiteX18" fmla="*/ 1044479 w 1526044"/>
                  <a:gd name="connsiteY18" fmla="*/ 2739147 h 2788739"/>
                  <a:gd name="connsiteX19" fmla="*/ 1040332 w 1526044"/>
                  <a:gd name="connsiteY19" fmla="*/ 2731862 h 2788739"/>
                  <a:gd name="connsiteX20" fmla="*/ 1033608 w 1526044"/>
                  <a:gd name="connsiteY20" fmla="*/ 2737465 h 2788739"/>
                  <a:gd name="connsiteX21" fmla="*/ 1032095 w 1526044"/>
                  <a:gd name="connsiteY21" fmla="*/ 2738474 h 2788739"/>
                  <a:gd name="connsiteX22" fmla="*/ 1027052 w 1526044"/>
                  <a:gd name="connsiteY22" fmla="*/ 2741332 h 2788739"/>
                  <a:gd name="connsiteX23" fmla="*/ 1023633 w 1526044"/>
                  <a:gd name="connsiteY23" fmla="*/ 2742565 h 2788739"/>
                  <a:gd name="connsiteX24" fmla="*/ 1015004 w 1526044"/>
                  <a:gd name="connsiteY24" fmla="*/ 2744022 h 2788739"/>
                  <a:gd name="connsiteX25" fmla="*/ 1014107 w 1526044"/>
                  <a:gd name="connsiteY25" fmla="*/ 2744134 h 2788739"/>
                  <a:gd name="connsiteX26" fmla="*/ 1004749 w 1526044"/>
                  <a:gd name="connsiteY26" fmla="*/ 2744862 h 2788739"/>
                  <a:gd name="connsiteX27" fmla="*/ 1003964 w 1526044"/>
                  <a:gd name="connsiteY27" fmla="*/ 2744918 h 2788739"/>
                  <a:gd name="connsiteX28" fmla="*/ 989114 w 1526044"/>
                  <a:gd name="connsiteY28" fmla="*/ 2745030 h 2788739"/>
                  <a:gd name="connsiteX29" fmla="*/ 988498 w 1526044"/>
                  <a:gd name="connsiteY29" fmla="*/ 2745815 h 2788739"/>
                  <a:gd name="connsiteX30" fmla="*/ 986929 w 1526044"/>
                  <a:gd name="connsiteY30" fmla="*/ 2747440 h 2788739"/>
                  <a:gd name="connsiteX31" fmla="*/ 981885 w 1526044"/>
                  <a:gd name="connsiteY31" fmla="*/ 2751755 h 2788739"/>
                  <a:gd name="connsiteX32" fmla="*/ 979812 w 1526044"/>
                  <a:gd name="connsiteY32" fmla="*/ 2753156 h 2788739"/>
                  <a:gd name="connsiteX33" fmla="*/ 978355 w 1526044"/>
                  <a:gd name="connsiteY33" fmla="*/ 2753884 h 2788739"/>
                  <a:gd name="connsiteX34" fmla="*/ 974432 w 1526044"/>
                  <a:gd name="connsiteY34" fmla="*/ 2754949 h 2788739"/>
                  <a:gd name="connsiteX35" fmla="*/ 971687 w 1526044"/>
                  <a:gd name="connsiteY35" fmla="*/ 2759880 h 2788739"/>
                  <a:gd name="connsiteX36" fmla="*/ 970230 w 1526044"/>
                  <a:gd name="connsiteY36" fmla="*/ 2761337 h 2788739"/>
                  <a:gd name="connsiteX37" fmla="*/ 962945 w 1526044"/>
                  <a:gd name="connsiteY37" fmla="*/ 2764363 h 2788739"/>
                  <a:gd name="connsiteX38" fmla="*/ 961488 w 1526044"/>
                  <a:gd name="connsiteY38" fmla="*/ 2764363 h 2788739"/>
                  <a:gd name="connsiteX39" fmla="*/ 959583 w 1526044"/>
                  <a:gd name="connsiteY39" fmla="*/ 2764195 h 2788739"/>
                  <a:gd name="connsiteX40" fmla="*/ 950673 w 1526044"/>
                  <a:gd name="connsiteY40" fmla="*/ 2762514 h 2788739"/>
                  <a:gd name="connsiteX41" fmla="*/ 948319 w 1526044"/>
                  <a:gd name="connsiteY41" fmla="*/ 2766885 h 2788739"/>
                  <a:gd name="connsiteX42" fmla="*/ 947535 w 1526044"/>
                  <a:gd name="connsiteY42" fmla="*/ 2768118 h 2788739"/>
                  <a:gd name="connsiteX43" fmla="*/ 945405 w 1526044"/>
                  <a:gd name="connsiteY43" fmla="*/ 2770976 h 2788739"/>
                  <a:gd name="connsiteX44" fmla="*/ 934310 w 1526044"/>
                  <a:gd name="connsiteY44" fmla="*/ 2774730 h 2788739"/>
                  <a:gd name="connsiteX45" fmla="*/ 933413 w 1526044"/>
                  <a:gd name="connsiteY45" fmla="*/ 2774898 h 2788739"/>
                  <a:gd name="connsiteX46" fmla="*/ 926745 w 1526044"/>
                  <a:gd name="connsiteY46" fmla="*/ 2774002 h 2788739"/>
                  <a:gd name="connsiteX47" fmla="*/ 923887 w 1526044"/>
                  <a:gd name="connsiteY47" fmla="*/ 2772545 h 2788739"/>
                  <a:gd name="connsiteX48" fmla="*/ 918339 w 1526044"/>
                  <a:gd name="connsiteY48" fmla="*/ 2765092 h 2788739"/>
                  <a:gd name="connsiteX49" fmla="*/ 916602 w 1526044"/>
                  <a:gd name="connsiteY49" fmla="*/ 2766381 h 2788739"/>
                  <a:gd name="connsiteX50" fmla="*/ 913016 w 1526044"/>
                  <a:gd name="connsiteY50" fmla="*/ 2768510 h 2788739"/>
                  <a:gd name="connsiteX51" fmla="*/ 909934 w 1526044"/>
                  <a:gd name="connsiteY51" fmla="*/ 2769743 h 2788739"/>
                  <a:gd name="connsiteX52" fmla="*/ 903489 w 1526044"/>
                  <a:gd name="connsiteY52" fmla="*/ 2771200 h 2788739"/>
                  <a:gd name="connsiteX53" fmla="*/ 901248 w 1526044"/>
                  <a:gd name="connsiteY53" fmla="*/ 2771424 h 2788739"/>
                  <a:gd name="connsiteX54" fmla="*/ 899118 w 1526044"/>
                  <a:gd name="connsiteY54" fmla="*/ 2771424 h 2788739"/>
                  <a:gd name="connsiteX55" fmla="*/ 897774 w 1526044"/>
                  <a:gd name="connsiteY55" fmla="*/ 2771312 h 2788739"/>
                  <a:gd name="connsiteX56" fmla="*/ 889200 w 1526044"/>
                  <a:gd name="connsiteY56" fmla="*/ 2770191 h 2788739"/>
                  <a:gd name="connsiteX57" fmla="*/ 885053 w 1526044"/>
                  <a:gd name="connsiteY57" fmla="*/ 2773946 h 2788739"/>
                  <a:gd name="connsiteX58" fmla="*/ 883596 w 1526044"/>
                  <a:gd name="connsiteY58" fmla="*/ 2774674 h 2788739"/>
                  <a:gd name="connsiteX59" fmla="*/ 879001 w 1526044"/>
                  <a:gd name="connsiteY59" fmla="*/ 2775739 h 2788739"/>
                  <a:gd name="connsiteX60" fmla="*/ 876872 w 1526044"/>
                  <a:gd name="connsiteY60" fmla="*/ 2775739 h 2788739"/>
                  <a:gd name="connsiteX61" fmla="*/ 871604 w 1526044"/>
                  <a:gd name="connsiteY61" fmla="*/ 2774282 h 2788739"/>
                  <a:gd name="connsiteX62" fmla="*/ 868242 w 1526044"/>
                  <a:gd name="connsiteY62" fmla="*/ 2774282 h 2788739"/>
                  <a:gd name="connsiteX63" fmla="*/ 863198 w 1526044"/>
                  <a:gd name="connsiteY63" fmla="*/ 2772993 h 2788739"/>
                  <a:gd name="connsiteX64" fmla="*/ 856754 w 1526044"/>
                  <a:gd name="connsiteY64" fmla="*/ 2769407 h 2788739"/>
                  <a:gd name="connsiteX65" fmla="*/ 855297 w 1526044"/>
                  <a:gd name="connsiteY65" fmla="*/ 2768454 h 2788739"/>
                  <a:gd name="connsiteX66" fmla="*/ 853280 w 1526044"/>
                  <a:gd name="connsiteY66" fmla="*/ 2766829 h 2788739"/>
                  <a:gd name="connsiteX67" fmla="*/ 848965 w 1526044"/>
                  <a:gd name="connsiteY67" fmla="*/ 2765540 h 2788739"/>
                  <a:gd name="connsiteX68" fmla="*/ 843922 w 1526044"/>
                  <a:gd name="connsiteY68" fmla="*/ 2765036 h 2788739"/>
                  <a:gd name="connsiteX69" fmla="*/ 841064 w 1526044"/>
                  <a:gd name="connsiteY69" fmla="*/ 2765372 h 2788739"/>
                  <a:gd name="connsiteX70" fmla="*/ 835068 w 1526044"/>
                  <a:gd name="connsiteY70" fmla="*/ 2768342 h 2788739"/>
                  <a:gd name="connsiteX71" fmla="*/ 823748 w 1526044"/>
                  <a:gd name="connsiteY71" fmla="*/ 2777644 h 2788739"/>
                  <a:gd name="connsiteX72" fmla="*/ 818873 w 1526044"/>
                  <a:gd name="connsiteY72" fmla="*/ 2779886 h 2788739"/>
                  <a:gd name="connsiteX73" fmla="*/ 814558 w 1526044"/>
                  <a:gd name="connsiteY73" fmla="*/ 2780614 h 2788739"/>
                  <a:gd name="connsiteX74" fmla="*/ 812877 w 1526044"/>
                  <a:gd name="connsiteY74" fmla="*/ 2780782 h 2788739"/>
                  <a:gd name="connsiteX75" fmla="*/ 807161 w 1526044"/>
                  <a:gd name="connsiteY75" fmla="*/ 2780782 h 2788739"/>
                  <a:gd name="connsiteX76" fmla="*/ 805480 w 1526044"/>
                  <a:gd name="connsiteY76" fmla="*/ 2780614 h 2788739"/>
                  <a:gd name="connsiteX77" fmla="*/ 801165 w 1526044"/>
                  <a:gd name="connsiteY77" fmla="*/ 2779886 h 2788739"/>
                  <a:gd name="connsiteX78" fmla="*/ 797523 w 1526044"/>
                  <a:gd name="connsiteY78" fmla="*/ 2778541 h 2788739"/>
                  <a:gd name="connsiteX79" fmla="*/ 793936 w 1526044"/>
                  <a:gd name="connsiteY79" fmla="*/ 2776411 h 2788739"/>
                  <a:gd name="connsiteX80" fmla="*/ 791919 w 1526044"/>
                  <a:gd name="connsiteY80" fmla="*/ 2774842 h 2788739"/>
                  <a:gd name="connsiteX81" fmla="*/ 788333 w 1526044"/>
                  <a:gd name="connsiteY81" fmla="*/ 2771256 h 2788739"/>
                  <a:gd name="connsiteX82" fmla="*/ 785419 w 1526044"/>
                  <a:gd name="connsiteY82" fmla="*/ 2765540 h 2788739"/>
                  <a:gd name="connsiteX83" fmla="*/ 783682 w 1526044"/>
                  <a:gd name="connsiteY83" fmla="*/ 2754557 h 2788739"/>
                  <a:gd name="connsiteX84" fmla="*/ 781888 w 1526044"/>
                  <a:gd name="connsiteY84" fmla="*/ 2753548 h 2788739"/>
                  <a:gd name="connsiteX85" fmla="*/ 780543 w 1526044"/>
                  <a:gd name="connsiteY85" fmla="*/ 2752651 h 2788739"/>
                  <a:gd name="connsiteX86" fmla="*/ 776957 w 1526044"/>
                  <a:gd name="connsiteY86" fmla="*/ 2749794 h 2788739"/>
                  <a:gd name="connsiteX87" fmla="*/ 774155 w 1526044"/>
                  <a:gd name="connsiteY87" fmla="*/ 2746375 h 2788739"/>
                  <a:gd name="connsiteX88" fmla="*/ 772026 w 1526044"/>
                  <a:gd name="connsiteY88" fmla="*/ 2742060 h 2788739"/>
                  <a:gd name="connsiteX89" fmla="*/ 771073 w 1526044"/>
                  <a:gd name="connsiteY89" fmla="*/ 2739258 h 2788739"/>
                  <a:gd name="connsiteX90" fmla="*/ 767655 w 1526044"/>
                  <a:gd name="connsiteY90" fmla="*/ 2719870 h 2788739"/>
                  <a:gd name="connsiteX91" fmla="*/ 762556 w 1526044"/>
                  <a:gd name="connsiteY91" fmla="*/ 2717068 h 2788739"/>
                  <a:gd name="connsiteX92" fmla="*/ 760258 w 1526044"/>
                  <a:gd name="connsiteY92" fmla="*/ 2715331 h 2788739"/>
                  <a:gd name="connsiteX93" fmla="*/ 756672 w 1526044"/>
                  <a:gd name="connsiteY93" fmla="*/ 2711744 h 2788739"/>
                  <a:gd name="connsiteX94" fmla="*/ 753758 w 1526044"/>
                  <a:gd name="connsiteY94" fmla="*/ 2706028 h 2788739"/>
                  <a:gd name="connsiteX95" fmla="*/ 753309 w 1526044"/>
                  <a:gd name="connsiteY95" fmla="*/ 2703059 h 2788739"/>
                  <a:gd name="connsiteX96" fmla="*/ 743391 w 1526044"/>
                  <a:gd name="connsiteY96" fmla="*/ 2702610 h 2788739"/>
                  <a:gd name="connsiteX97" fmla="*/ 730222 w 1526044"/>
                  <a:gd name="connsiteY97" fmla="*/ 2702610 h 2788739"/>
                  <a:gd name="connsiteX98" fmla="*/ 728653 w 1526044"/>
                  <a:gd name="connsiteY98" fmla="*/ 2702498 h 2788739"/>
                  <a:gd name="connsiteX99" fmla="*/ 719295 w 1526044"/>
                  <a:gd name="connsiteY99" fmla="*/ 2701041 h 2788739"/>
                  <a:gd name="connsiteX100" fmla="*/ 718174 w 1526044"/>
                  <a:gd name="connsiteY100" fmla="*/ 2700817 h 2788739"/>
                  <a:gd name="connsiteX101" fmla="*/ 702820 w 1526044"/>
                  <a:gd name="connsiteY101" fmla="*/ 2696614 h 2788739"/>
                  <a:gd name="connsiteX102" fmla="*/ 678892 w 1526044"/>
                  <a:gd name="connsiteY102" fmla="*/ 2692411 h 2788739"/>
                  <a:gd name="connsiteX103" fmla="*/ 678163 w 1526044"/>
                  <a:gd name="connsiteY103" fmla="*/ 2692243 h 2788739"/>
                  <a:gd name="connsiteX104" fmla="*/ 673120 w 1526044"/>
                  <a:gd name="connsiteY104" fmla="*/ 2691010 h 2788739"/>
                  <a:gd name="connsiteX105" fmla="*/ 660175 w 1526044"/>
                  <a:gd name="connsiteY105" fmla="*/ 2689666 h 2788739"/>
                  <a:gd name="connsiteX106" fmla="*/ 647791 w 1526044"/>
                  <a:gd name="connsiteY106" fmla="*/ 2688993 h 2788739"/>
                  <a:gd name="connsiteX107" fmla="*/ 645830 w 1526044"/>
                  <a:gd name="connsiteY107" fmla="*/ 2688713 h 2788739"/>
                  <a:gd name="connsiteX108" fmla="*/ 641347 w 1526044"/>
                  <a:gd name="connsiteY108" fmla="*/ 2687592 h 2788739"/>
                  <a:gd name="connsiteX109" fmla="*/ 639049 w 1526044"/>
                  <a:gd name="connsiteY109" fmla="*/ 2687592 h 2788739"/>
                  <a:gd name="connsiteX110" fmla="*/ 636079 w 1526044"/>
                  <a:gd name="connsiteY110" fmla="*/ 2687144 h 2788739"/>
                  <a:gd name="connsiteX111" fmla="*/ 628907 w 1526044"/>
                  <a:gd name="connsiteY111" fmla="*/ 2685014 h 2788739"/>
                  <a:gd name="connsiteX112" fmla="*/ 627674 w 1526044"/>
                  <a:gd name="connsiteY112" fmla="*/ 2684566 h 2788739"/>
                  <a:gd name="connsiteX113" fmla="*/ 617923 w 1526044"/>
                  <a:gd name="connsiteY113" fmla="*/ 2680083 h 2788739"/>
                  <a:gd name="connsiteX114" fmla="*/ 616242 w 1526044"/>
                  <a:gd name="connsiteY114" fmla="*/ 2679074 h 2788739"/>
                  <a:gd name="connsiteX115" fmla="*/ 604026 w 1526044"/>
                  <a:gd name="connsiteY115" fmla="*/ 2669716 h 2788739"/>
                  <a:gd name="connsiteX116" fmla="*/ 602681 w 1526044"/>
                  <a:gd name="connsiteY116" fmla="*/ 2668427 h 2788739"/>
                  <a:gd name="connsiteX117" fmla="*/ 595508 w 1526044"/>
                  <a:gd name="connsiteY117" fmla="*/ 2660526 h 2788739"/>
                  <a:gd name="connsiteX118" fmla="*/ 594444 w 1526044"/>
                  <a:gd name="connsiteY118" fmla="*/ 2659125 h 2788739"/>
                  <a:gd name="connsiteX119" fmla="*/ 590297 w 1526044"/>
                  <a:gd name="connsiteY119" fmla="*/ 2652569 h 2788739"/>
                  <a:gd name="connsiteX120" fmla="*/ 589232 w 1526044"/>
                  <a:gd name="connsiteY120" fmla="*/ 2651672 h 2788739"/>
                  <a:gd name="connsiteX121" fmla="*/ 585141 w 1526044"/>
                  <a:gd name="connsiteY121" fmla="*/ 2651672 h 2788739"/>
                  <a:gd name="connsiteX122" fmla="*/ 580042 w 1526044"/>
                  <a:gd name="connsiteY122" fmla="*/ 2652289 h 2788739"/>
                  <a:gd name="connsiteX123" fmla="*/ 577969 w 1526044"/>
                  <a:gd name="connsiteY123" fmla="*/ 2652345 h 2788739"/>
                  <a:gd name="connsiteX124" fmla="*/ 568610 w 1526044"/>
                  <a:gd name="connsiteY124" fmla="*/ 2651616 h 2788739"/>
                  <a:gd name="connsiteX125" fmla="*/ 544682 w 1526044"/>
                  <a:gd name="connsiteY125" fmla="*/ 2650944 h 2788739"/>
                  <a:gd name="connsiteX126" fmla="*/ 534876 w 1526044"/>
                  <a:gd name="connsiteY126" fmla="*/ 2650215 h 2788739"/>
                  <a:gd name="connsiteX127" fmla="*/ 529721 w 1526044"/>
                  <a:gd name="connsiteY127" fmla="*/ 2648366 h 2788739"/>
                  <a:gd name="connsiteX128" fmla="*/ 522548 w 1526044"/>
                  <a:gd name="connsiteY128" fmla="*/ 2643323 h 2788739"/>
                  <a:gd name="connsiteX129" fmla="*/ 521147 w 1526044"/>
                  <a:gd name="connsiteY129" fmla="*/ 2642146 h 2788739"/>
                  <a:gd name="connsiteX130" fmla="*/ 507530 w 1526044"/>
                  <a:gd name="connsiteY130" fmla="*/ 2628529 h 2788739"/>
                  <a:gd name="connsiteX131" fmla="*/ 505568 w 1526044"/>
                  <a:gd name="connsiteY131" fmla="*/ 2625839 h 2788739"/>
                  <a:gd name="connsiteX132" fmla="*/ 504840 w 1526044"/>
                  <a:gd name="connsiteY132" fmla="*/ 2624382 h 2788739"/>
                  <a:gd name="connsiteX133" fmla="*/ 503775 w 1526044"/>
                  <a:gd name="connsiteY133" fmla="*/ 2619787 h 2788739"/>
                  <a:gd name="connsiteX134" fmla="*/ 503775 w 1526044"/>
                  <a:gd name="connsiteY134" fmla="*/ 2618330 h 2788739"/>
                  <a:gd name="connsiteX135" fmla="*/ 504168 w 1526044"/>
                  <a:gd name="connsiteY135" fmla="*/ 2615528 h 2788739"/>
                  <a:gd name="connsiteX136" fmla="*/ 512125 w 1526044"/>
                  <a:gd name="connsiteY136" fmla="*/ 2587117 h 2788739"/>
                  <a:gd name="connsiteX137" fmla="*/ 507418 w 1526044"/>
                  <a:gd name="connsiteY137" fmla="*/ 2583083 h 2788739"/>
                  <a:gd name="connsiteX138" fmla="*/ 504896 w 1526044"/>
                  <a:gd name="connsiteY138" fmla="*/ 2579888 h 2788739"/>
                  <a:gd name="connsiteX139" fmla="*/ 500581 w 1526044"/>
                  <a:gd name="connsiteY139" fmla="*/ 2571259 h 2788739"/>
                  <a:gd name="connsiteX140" fmla="*/ 499741 w 1526044"/>
                  <a:gd name="connsiteY140" fmla="*/ 2568961 h 2788739"/>
                  <a:gd name="connsiteX141" fmla="*/ 497611 w 1526044"/>
                  <a:gd name="connsiteY141" fmla="*/ 2559603 h 2788739"/>
                  <a:gd name="connsiteX142" fmla="*/ 497331 w 1526044"/>
                  <a:gd name="connsiteY142" fmla="*/ 2557306 h 2788739"/>
                  <a:gd name="connsiteX143" fmla="*/ 497331 w 1526044"/>
                  <a:gd name="connsiteY143" fmla="*/ 2552710 h 2788739"/>
                  <a:gd name="connsiteX144" fmla="*/ 495146 w 1526044"/>
                  <a:gd name="connsiteY144" fmla="*/ 2543464 h 2788739"/>
                  <a:gd name="connsiteX145" fmla="*/ 492848 w 1526044"/>
                  <a:gd name="connsiteY145" fmla="*/ 2539766 h 2788739"/>
                  <a:gd name="connsiteX146" fmla="*/ 485171 w 1526044"/>
                  <a:gd name="connsiteY146" fmla="*/ 2530800 h 2788739"/>
                  <a:gd name="connsiteX147" fmla="*/ 457769 w 1526044"/>
                  <a:gd name="connsiteY147" fmla="*/ 2506256 h 2788739"/>
                  <a:gd name="connsiteX148" fmla="*/ 456144 w 1526044"/>
                  <a:gd name="connsiteY148" fmla="*/ 2504462 h 2788739"/>
                  <a:gd name="connsiteX149" fmla="*/ 449475 w 1526044"/>
                  <a:gd name="connsiteY149" fmla="*/ 2494880 h 2788739"/>
                  <a:gd name="connsiteX150" fmla="*/ 448074 w 1526044"/>
                  <a:gd name="connsiteY150" fmla="*/ 2491630 h 2788739"/>
                  <a:gd name="connsiteX151" fmla="*/ 446617 w 1526044"/>
                  <a:gd name="connsiteY151" fmla="*/ 2485914 h 2788739"/>
                  <a:gd name="connsiteX152" fmla="*/ 446337 w 1526044"/>
                  <a:gd name="connsiteY152" fmla="*/ 2483392 h 2788739"/>
                  <a:gd name="connsiteX153" fmla="*/ 446337 w 1526044"/>
                  <a:gd name="connsiteY153" fmla="*/ 2480534 h 2788739"/>
                  <a:gd name="connsiteX154" fmla="*/ 446841 w 1526044"/>
                  <a:gd name="connsiteY154" fmla="*/ 2477284 h 2788739"/>
                  <a:gd name="connsiteX155" fmla="*/ 447962 w 1526044"/>
                  <a:gd name="connsiteY155" fmla="*/ 2473866 h 2788739"/>
                  <a:gd name="connsiteX156" fmla="*/ 448186 w 1526044"/>
                  <a:gd name="connsiteY156" fmla="*/ 2472185 h 2788739"/>
                  <a:gd name="connsiteX157" fmla="*/ 448018 w 1526044"/>
                  <a:gd name="connsiteY157" fmla="*/ 2471680 h 2788739"/>
                  <a:gd name="connsiteX158" fmla="*/ 443703 w 1526044"/>
                  <a:gd name="connsiteY158" fmla="*/ 2455149 h 2788739"/>
                  <a:gd name="connsiteX159" fmla="*/ 441462 w 1526044"/>
                  <a:gd name="connsiteY159" fmla="*/ 2445511 h 2788739"/>
                  <a:gd name="connsiteX160" fmla="*/ 441518 w 1526044"/>
                  <a:gd name="connsiteY160" fmla="*/ 2440692 h 2788739"/>
                  <a:gd name="connsiteX161" fmla="*/ 442975 w 1526044"/>
                  <a:gd name="connsiteY161" fmla="*/ 2434976 h 2788739"/>
                  <a:gd name="connsiteX162" fmla="*/ 443199 w 1526044"/>
                  <a:gd name="connsiteY162" fmla="*/ 2434191 h 2788739"/>
                  <a:gd name="connsiteX163" fmla="*/ 444096 w 1526044"/>
                  <a:gd name="connsiteY163" fmla="*/ 2431502 h 2788739"/>
                  <a:gd name="connsiteX164" fmla="*/ 443703 w 1526044"/>
                  <a:gd name="connsiteY164" fmla="*/ 2429933 h 2788739"/>
                  <a:gd name="connsiteX165" fmla="*/ 443535 w 1526044"/>
                  <a:gd name="connsiteY165" fmla="*/ 2428980 h 2788739"/>
                  <a:gd name="connsiteX166" fmla="*/ 442078 w 1526044"/>
                  <a:gd name="connsiteY166" fmla="*/ 2419622 h 2788739"/>
                  <a:gd name="connsiteX167" fmla="*/ 441966 w 1526044"/>
                  <a:gd name="connsiteY167" fmla="*/ 2418053 h 2788739"/>
                  <a:gd name="connsiteX168" fmla="*/ 441966 w 1526044"/>
                  <a:gd name="connsiteY168" fmla="*/ 2402362 h 2788739"/>
                  <a:gd name="connsiteX169" fmla="*/ 437371 w 1526044"/>
                  <a:gd name="connsiteY169" fmla="*/ 2387344 h 2788739"/>
                  <a:gd name="connsiteX170" fmla="*/ 437203 w 1526044"/>
                  <a:gd name="connsiteY170" fmla="*/ 2386616 h 2788739"/>
                  <a:gd name="connsiteX171" fmla="*/ 433617 w 1526044"/>
                  <a:gd name="connsiteY171" fmla="*/ 2370813 h 2788739"/>
                  <a:gd name="connsiteX172" fmla="*/ 433785 w 1526044"/>
                  <a:gd name="connsiteY172" fmla="*/ 2365546 h 2788739"/>
                  <a:gd name="connsiteX173" fmla="*/ 435970 w 1526044"/>
                  <a:gd name="connsiteY173" fmla="*/ 2358373 h 2788739"/>
                  <a:gd name="connsiteX174" fmla="*/ 436979 w 1526044"/>
                  <a:gd name="connsiteY174" fmla="*/ 2356019 h 2788739"/>
                  <a:gd name="connsiteX175" fmla="*/ 439108 w 1526044"/>
                  <a:gd name="connsiteY175" fmla="*/ 2352433 h 2788739"/>
                  <a:gd name="connsiteX176" fmla="*/ 440677 w 1526044"/>
                  <a:gd name="connsiteY176" fmla="*/ 2350416 h 2788739"/>
                  <a:gd name="connsiteX177" fmla="*/ 442134 w 1526044"/>
                  <a:gd name="connsiteY177" fmla="*/ 2348959 h 2788739"/>
                  <a:gd name="connsiteX178" fmla="*/ 444096 w 1526044"/>
                  <a:gd name="connsiteY178" fmla="*/ 2347446 h 2788739"/>
                  <a:gd name="connsiteX179" fmla="*/ 446617 w 1526044"/>
                  <a:gd name="connsiteY179" fmla="*/ 2345933 h 2788739"/>
                  <a:gd name="connsiteX180" fmla="*/ 447402 w 1526044"/>
                  <a:gd name="connsiteY180" fmla="*/ 2345148 h 2788739"/>
                  <a:gd name="connsiteX181" fmla="*/ 448074 w 1526044"/>
                  <a:gd name="connsiteY181" fmla="*/ 2343803 h 2788739"/>
                  <a:gd name="connsiteX182" fmla="*/ 448466 w 1526044"/>
                  <a:gd name="connsiteY182" fmla="*/ 2343131 h 2788739"/>
                  <a:gd name="connsiteX183" fmla="*/ 450035 w 1526044"/>
                  <a:gd name="connsiteY183" fmla="*/ 2340497 h 2788739"/>
                  <a:gd name="connsiteX184" fmla="*/ 453286 w 1526044"/>
                  <a:gd name="connsiteY184" fmla="*/ 2330803 h 2788739"/>
                  <a:gd name="connsiteX185" fmla="*/ 454687 w 1526044"/>
                  <a:gd name="connsiteY185" fmla="*/ 2328057 h 2788739"/>
                  <a:gd name="connsiteX186" fmla="*/ 457208 w 1526044"/>
                  <a:gd name="connsiteY186" fmla="*/ 2324471 h 2788739"/>
                  <a:gd name="connsiteX187" fmla="*/ 457769 w 1526044"/>
                  <a:gd name="connsiteY187" fmla="*/ 2322565 h 2788739"/>
                  <a:gd name="connsiteX188" fmla="*/ 457769 w 1526044"/>
                  <a:gd name="connsiteY188" fmla="*/ 2319259 h 2788739"/>
                  <a:gd name="connsiteX189" fmla="*/ 457096 w 1526044"/>
                  <a:gd name="connsiteY189" fmla="*/ 2307379 h 2788739"/>
                  <a:gd name="connsiteX190" fmla="*/ 454967 w 1526044"/>
                  <a:gd name="connsiteY190" fmla="*/ 2296788 h 2788739"/>
                  <a:gd name="connsiteX191" fmla="*/ 454294 w 1526044"/>
                  <a:gd name="connsiteY191" fmla="*/ 2296116 h 2788739"/>
                  <a:gd name="connsiteX192" fmla="*/ 451380 w 1526044"/>
                  <a:gd name="connsiteY192" fmla="*/ 2290512 h 2788739"/>
                  <a:gd name="connsiteX193" fmla="*/ 451324 w 1526044"/>
                  <a:gd name="connsiteY193" fmla="*/ 2290288 h 2788739"/>
                  <a:gd name="connsiteX194" fmla="*/ 450652 w 1526044"/>
                  <a:gd name="connsiteY194" fmla="*/ 2289671 h 2788739"/>
                  <a:gd name="connsiteX195" fmla="*/ 448803 w 1526044"/>
                  <a:gd name="connsiteY195" fmla="*/ 2287822 h 2788739"/>
                  <a:gd name="connsiteX196" fmla="*/ 446897 w 1526044"/>
                  <a:gd name="connsiteY196" fmla="*/ 2286926 h 2788739"/>
                  <a:gd name="connsiteX197" fmla="*/ 439725 w 1526044"/>
                  <a:gd name="connsiteY197" fmla="*/ 2282611 h 2788739"/>
                  <a:gd name="connsiteX198" fmla="*/ 437707 w 1526044"/>
                  <a:gd name="connsiteY198" fmla="*/ 2281042 h 2788739"/>
                  <a:gd name="connsiteX199" fmla="*/ 430535 w 1526044"/>
                  <a:gd name="connsiteY199" fmla="*/ 2273869 h 2788739"/>
                  <a:gd name="connsiteX200" fmla="*/ 428013 w 1526044"/>
                  <a:gd name="connsiteY200" fmla="*/ 2269834 h 2788739"/>
                  <a:gd name="connsiteX201" fmla="*/ 426724 w 1526044"/>
                  <a:gd name="connsiteY201" fmla="*/ 2265968 h 2788739"/>
                  <a:gd name="connsiteX202" fmla="*/ 421905 w 1526044"/>
                  <a:gd name="connsiteY202" fmla="*/ 2254928 h 2788739"/>
                  <a:gd name="connsiteX203" fmla="*/ 421681 w 1526044"/>
                  <a:gd name="connsiteY203" fmla="*/ 2254424 h 2788739"/>
                  <a:gd name="connsiteX204" fmla="*/ 420728 w 1526044"/>
                  <a:gd name="connsiteY204" fmla="*/ 2251902 h 2788739"/>
                  <a:gd name="connsiteX205" fmla="*/ 418767 w 1526044"/>
                  <a:gd name="connsiteY205" fmla="*/ 2249437 h 2788739"/>
                  <a:gd name="connsiteX206" fmla="*/ 414284 w 1526044"/>
                  <a:gd name="connsiteY206" fmla="*/ 2242040 h 2788739"/>
                  <a:gd name="connsiteX207" fmla="*/ 411930 w 1526044"/>
                  <a:gd name="connsiteY207" fmla="*/ 2240190 h 2788739"/>
                  <a:gd name="connsiteX208" fmla="*/ 408344 w 1526044"/>
                  <a:gd name="connsiteY208" fmla="*/ 2234643 h 2788739"/>
                  <a:gd name="connsiteX209" fmla="*/ 408288 w 1526044"/>
                  <a:gd name="connsiteY209" fmla="*/ 2234419 h 2788739"/>
                  <a:gd name="connsiteX210" fmla="*/ 407447 w 1526044"/>
                  <a:gd name="connsiteY210" fmla="*/ 2233690 h 2788739"/>
                  <a:gd name="connsiteX211" fmla="*/ 405990 w 1526044"/>
                  <a:gd name="connsiteY211" fmla="*/ 2232233 h 2788739"/>
                  <a:gd name="connsiteX212" fmla="*/ 405542 w 1526044"/>
                  <a:gd name="connsiteY212" fmla="*/ 2231729 h 2788739"/>
                  <a:gd name="connsiteX213" fmla="*/ 389739 w 1526044"/>
                  <a:gd name="connsiteY213" fmla="*/ 2213797 h 2788739"/>
                  <a:gd name="connsiteX214" fmla="*/ 387162 w 1526044"/>
                  <a:gd name="connsiteY214" fmla="*/ 2206960 h 2788739"/>
                  <a:gd name="connsiteX215" fmla="*/ 387162 w 1526044"/>
                  <a:gd name="connsiteY215" fmla="*/ 2201917 h 2788739"/>
                  <a:gd name="connsiteX216" fmla="*/ 387666 w 1526044"/>
                  <a:gd name="connsiteY216" fmla="*/ 2198779 h 2788739"/>
                  <a:gd name="connsiteX217" fmla="*/ 391533 w 1526044"/>
                  <a:gd name="connsiteY217" fmla="*/ 2186563 h 2788739"/>
                  <a:gd name="connsiteX218" fmla="*/ 389403 w 1526044"/>
                  <a:gd name="connsiteY218" fmla="*/ 2181463 h 2788739"/>
                  <a:gd name="connsiteX219" fmla="*/ 388787 w 1526044"/>
                  <a:gd name="connsiteY219" fmla="*/ 2179334 h 2788739"/>
                  <a:gd name="connsiteX220" fmla="*/ 387330 w 1526044"/>
                  <a:gd name="connsiteY220" fmla="*/ 2171433 h 2788739"/>
                  <a:gd name="connsiteX221" fmla="*/ 387218 w 1526044"/>
                  <a:gd name="connsiteY221" fmla="*/ 2170704 h 2788739"/>
                  <a:gd name="connsiteX222" fmla="*/ 386489 w 1526044"/>
                  <a:gd name="connsiteY222" fmla="*/ 2164260 h 2788739"/>
                  <a:gd name="connsiteX223" fmla="*/ 386433 w 1526044"/>
                  <a:gd name="connsiteY223" fmla="*/ 2163139 h 2788739"/>
                  <a:gd name="connsiteX224" fmla="*/ 386433 w 1526044"/>
                  <a:gd name="connsiteY224" fmla="*/ 2156247 h 2788739"/>
                  <a:gd name="connsiteX225" fmla="*/ 385929 w 1526044"/>
                  <a:gd name="connsiteY225" fmla="*/ 2153669 h 2788739"/>
                  <a:gd name="connsiteX226" fmla="*/ 385705 w 1526044"/>
                  <a:gd name="connsiteY226" fmla="*/ 2151652 h 2788739"/>
                  <a:gd name="connsiteX227" fmla="*/ 385705 w 1526044"/>
                  <a:gd name="connsiteY227" fmla="*/ 2145936 h 2788739"/>
                  <a:gd name="connsiteX228" fmla="*/ 386433 w 1526044"/>
                  <a:gd name="connsiteY228" fmla="*/ 2142125 h 2788739"/>
                  <a:gd name="connsiteX229" fmla="*/ 389123 w 1526044"/>
                  <a:gd name="connsiteY229" fmla="*/ 2135401 h 2788739"/>
                  <a:gd name="connsiteX230" fmla="*/ 392877 w 1526044"/>
                  <a:gd name="connsiteY230" fmla="*/ 2122848 h 2788739"/>
                  <a:gd name="connsiteX231" fmla="*/ 392877 w 1526044"/>
                  <a:gd name="connsiteY231" fmla="*/ 2121840 h 2788739"/>
                  <a:gd name="connsiteX232" fmla="*/ 392429 w 1526044"/>
                  <a:gd name="connsiteY232" fmla="*/ 2119710 h 2788739"/>
                  <a:gd name="connsiteX233" fmla="*/ 390692 w 1526044"/>
                  <a:gd name="connsiteY233" fmla="*/ 2113826 h 2788739"/>
                  <a:gd name="connsiteX234" fmla="*/ 378868 w 1526044"/>
                  <a:gd name="connsiteY234" fmla="*/ 2090234 h 2788739"/>
                  <a:gd name="connsiteX235" fmla="*/ 378364 w 1526044"/>
                  <a:gd name="connsiteY235" fmla="*/ 2089114 h 2788739"/>
                  <a:gd name="connsiteX236" fmla="*/ 374777 w 1526044"/>
                  <a:gd name="connsiteY236" fmla="*/ 2079083 h 2788739"/>
                  <a:gd name="connsiteX237" fmla="*/ 374329 w 1526044"/>
                  <a:gd name="connsiteY237" fmla="*/ 2077290 h 2788739"/>
                  <a:gd name="connsiteX238" fmla="*/ 372312 w 1526044"/>
                  <a:gd name="connsiteY238" fmla="*/ 2065018 h 2788739"/>
                  <a:gd name="connsiteX239" fmla="*/ 367941 w 1526044"/>
                  <a:gd name="connsiteY239" fmla="*/ 2050616 h 2788739"/>
                  <a:gd name="connsiteX240" fmla="*/ 366652 w 1526044"/>
                  <a:gd name="connsiteY240" fmla="*/ 2049327 h 2788739"/>
                  <a:gd name="connsiteX241" fmla="*/ 363962 w 1526044"/>
                  <a:gd name="connsiteY241" fmla="*/ 2047870 h 2788739"/>
                  <a:gd name="connsiteX242" fmla="*/ 349617 w 1526044"/>
                  <a:gd name="connsiteY242" fmla="*/ 2049215 h 2788739"/>
                  <a:gd name="connsiteX243" fmla="*/ 344013 w 1526044"/>
                  <a:gd name="connsiteY243" fmla="*/ 2048151 h 2788739"/>
                  <a:gd name="connsiteX244" fmla="*/ 342556 w 1526044"/>
                  <a:gd name="connsiteY244" fmla="*/ 2047422 h 2788739"/>
                  <a:gd name="connsiteX245" fmla="*/ 341435 w 1526044"/>
                  <a:gd name="connsiteY245" fmla="*/ 2046806 h 2788739"/>
                  <a:gd name="connsiteX246" fmla="*/ 339306 w 1526044"/>
                  <a:gd name="connsiteY246" fmla="*/ 2045349 h 2788739"/>
                  <a:gd name="connsiteX247" fmla="*/ 336448 w 1526044"/>
                  <a:gd name="connsiteY247" fmla="*/ 2042491 h 2788739"/>
                  <a:gd name="connsiteX248" fmla="*/ 334991 w 1526044"/>
                  <a:gd name="connsiteY248" fmla="*/ 2040361 h 2788739"/>
                  <a:gd name="connsiteX249" fmla="*/ 333310 w 1526044"/>
                  <a:gd name="connsiteY249" fmla="*/ 2035542 h 2788739"/>
                  <a:gd name="connsiteX250" fmla="*/ 332581 w 1526044"/>
                  <a:gd name="connsiteY250" fmla="*/ 2027641 h 2788739"/>
                  <a:gd name="connsiteX251" fmla="*/ 332862 w 1526044"/>
                  <a:gd name="connsiteY251" fmla="*/ 2024223 h 2788739"/>
                  <a:gd name="connsiteX252" fmla="*/ 333590 w 1526044"/>
                  <a:gd name="connsiteY252" fmla="*/ 2021365 h 2788739"/>
                  <a:gd name="connsiteX253" fmla="*/ 337288 w 1526044"/>
                  <a:gd name="connsiteY253" fmla="*/ 2008756 h 2788739"/>
                  <a:gd name="connsiteX254" fmla="*/ 339250 w 1526044"/>
                  <a:gd name="connsiteY254" fmla="*/ 2005058 h 2788739"/>
                  <a:gd name="connsiteX255" fmla="*/ 342836 w 1526044"/>
                  <a:gd name="connsiteY255" fmla="*/ 2000743 h 2788739"/>
                  <a:gd name="connsiteX256" fmla="*/ 344293 w 1526044"/>
                  <a:gd name="connsiteY256" fmla="*/ 1999286 h 2788739"/>
                  <a:gd name="connsiteX257" fmla="*/ 346871 w 1526044"/>
                  <a:gd name="connsiteY257" fmla="*/ 1997213 h 2788739"/>
                  <a:gd name="connsiteX258" fmla="*/ 351298 w 1526044"/>
                  <a:gd name="connsiteY258" fmla="*/ 1991329 h 2788739"/>
                  <a:gd name="connsiteX259" fmla="*/ 351914 w 1526044"/>
                  <a:gd name="connsiteY259" fmla="*/ 1988863 h 2788739"/>
                  <a:gd name="connsiteX260" fmla="*/ 351914 w 1526044"/>
                  <a:gd name="connsiteY260" fmla="*/ 1987294 h 2788739"/>
                  <a:gd name="connsiteX261" fmla="*/ 351970 w 1526044"/>
                  <a:gd name="connsiteY261" fmla="*/ 1986005 h 2788739"/>
                  <a:gd name="connsiteX262" fmla="*/ 352699 w 1526044"/>
                  <a:gd name="connsiteY262" fmla="*/ 1980289 h 2788739"/>
                  <a:gd name="connsiteX263" fmla="*/ 354380 w 1526044"/>
                  <a:gd name="connsiteY263" fmla="*/ 1975806 h 2788739"/>
                  <a:gd name="connsiteX264" fmla="*/ 355837 w 1526044"/>
                  <a:gd name="connsiteY264" fmla="*/ 1973677 h 2788739"/>
                  <a:gd name="connsiteX265" fmla="*/ 358527 w 1526044"/>
                  <a:gd name="connsiteY265" fmla="*/ 1970931 h 2788739"/>
                  <a:gd name="connsiteX266" fmla="*/ 365027 w 1526044"/>
                  <a:gd name="connsiteY266" fmla="*/ 1966112 h 2788739"/>
                  <a:gd name="connsiteX267" fmla="*/ 365195 w 1526044"/>
                  <a:gd name="connsiteY267" fmla="*/ 1965440 h 2788739"/>
                  <a:gd name="connsiteX268" fmla="*/ 365419 w 1526044"/>
                  <a:gd name="connsiteY268" fmla="*/ 1964655 h 2788739"/>
                  <a:gd name="connsiteX269" fmla="*/ 365587 w 1526044"/>
                  <a:gd name="connsiteY269" fmla="*/ 1964095 h 2788739"/>
                  <a:gd name="connsiteX270" fmla="*/ 365587 w 1526044"/>
                  <a:gd name="connsiteY270" fmla="*/ 1960732 h 2788739"/>
                  <a:gd name="connsiteX271" fmla="*/ 365251 w 1526044"/>
                  <a:gd name="connsiteY271" fmla="*/ 1958491 h 2788739"/>
                  <a:gd name="connsiteX272" fmla="*/ 364186 w 1526044"/>
                  <a:gd name="connsiteY272" fmla="*/ 1956698 h 2788739"/>
                  <a:gd name="connsiteX273" fmla="*/ 362729 w 1526044"/>
                  <a:gd name="connsiteY273" fmla="*/ 1951374 h 2788739"/>
                  <a:gd name="connsiteX274" fmla="*/ 362729 w 1526044"/>
                  <a:gd name="connsiteY274" fmla="*/ 1949245 h 2788739"/>
                  <a:gd name="connsiteX275" fmla="*/ 362785 w 1526044"/>
                  <a:gd name="connsiteY275" fmla="*/ 1948236 h 2788739"/>
                  <a:gd name="connsiteX276" fmla="*/ 363178 w 1526044"/>
                  <a:gd name="connsiteY276" fmla="*/ 1944426 h 2788739"/>
                  <a:gd name="connsiteX277" fmla="*/ 361441 w 1526044"/>
                  <a:gd name="connsiteY277" fmla="*/ 1940223 h 2788739"/>
                  <a:gd name="connsiteX278" fmla="*/ 359984 w 1526044"/>
                  <a:gd name="connsiteY278" fmla="*/ 1931593 h 2788739"/>
                  <a:gd name="connsiteX279" fmla="*/ 359815 w 1526044"/>
                  <a:gd name="connsiteY279" fmla="*/ 1929912 h 2788739"/>
                  <a:gd name="connsiteX280" fmla="*/ 359815 w 1526044"/>
                  <a:gd name="connsiteY280" fmla="*/ 1918760 h 2788739"/>
                  <a:gd name="connsiteX281" fmla="*/ 357910 w 1526044"/>
                  <a:gd name="connsiteY281" fmla="*/ 1918032 h 2788739"/>
                  <a:gd name="connsiteX282" fmla="*/ 353819 w 1526044"/>
                  <a:gd name="connsiteY282" fmla="*/ 1915230 h 2788739"/>
                  <a:gd name="connsiteX283" fmla="*/ 348104 w 1526044"/>
                  <a:gd name="connsiteY283" fmla="*/ 1908786 h 2788739"/>
                  <a:gd name="connsiteX284" fmla="*/ 347543 w 1526044"/>
                  <a:gd name="connsiteY284" fmla="*/ 1908113 h 2788739"/>
                  <a:gd name="connsiteX285" fmla="*/ 345414 w 1526044"/>
                  <a:gd name="connsiteY285" fmla="*/ 1905256 h 2788739"/>
                  <a:gd name="connsiteX286" fmla="*/ 344461 w 1526044"/>
                  <a:gd name="connsiteY286" fmla="*/ 1903686 h 2788739"/>
                  <a:gd name="connsiteX287" fmla="*/ 343733 w 1526044"/>
                  <a:gd name="connsiteY287" fmla="*/ 1902229 h 2788739"/>
                  <a:gd name="connsiteX288" fmla="*/ 342724 w 1526044"/>
                  <a:gd name="connsiteY288" fmla="*/ 1899091 h 2788739"/>
                  <a:gd name="connsiteX289" fmla="*/ 341996 w 1526044"/>
                  <a:gd name="connsiteY289" fmla="*/ 1894048 h 2788739"/>
                  <a:gd name="connsiteX290" fmla="*/ 343004 w 1526044"/>
                  <a:gd name="connsiteY290" fmla="*/ 1887940 h 2788739"/>
                  <a:gd name="connsiteX291" fmla="*/ 343733 w 1526044"/>
                  <a:gd name="connsiteY291" fmla="*/ 1886483 h 2788739"/>
                  <a:gd name="connsiteX292" fmla="*/ 344013 w 1526044"/>
                  <a:gd name="connsiteY292" fmla="*/ 1885979 h 2788739"/>
                  <a:gd name="connsiteX293" fmla="*/ 346030 w 1526044"/>
                  <a:gd name="connsiteY293" fmla="*/ 1882448 h 2788739"/>
                  <a:gd name="connsiteX294" fmla="*/ 346198 w 1526044"/>
                  <a:gd name="connsiteY294" fmla="*/ 1881328 h 2788739"/>
                  <a:gd name="connsiteX295" fmla="*/ 345078 w 1526044"/>
                  <a:gd name="connsiteY295" fmla="*/ 1875276 h 2788739"/>
                  <a:gd name="connsiteX296" fmla="*/ 341267 w 1526044"/>
                  <a:gd name="connsiteY296" fmla="*/ 1865189 h 2788739"/>
                  <a:gd name="connsiteX297" fmla="*/ 337905 w 1526044"/>
                  <a:gd name="connsiteY297" fmla="*/ 1858520 h 2788739"/>
                  <a:gd name="connsiteX298" fmla="*/ 337344 w 1526044"/>
                  <a:gd name="connsiteY298" fmla="*/ 1857176 h 2788739"/>
                  <a:gd name="connsiteX299" fmla="*/ 335215 w 1526044"/>
                  <a:gd name="connsiteY299" fmla="*/ 1850731 h 2788739"/>
                  <a:gd name="connsiteX300" fmla="*/ 334711 w 1526044"/>
                  <a:gd name="connsiteY300" fmla="*/ 1847481 h 2788739"/>
                  <a:gd name="connsiteX301" fmla="*/ 334711 w 1526044"/>
                  <a:gd name="connsiteY301" fmla="*/ 1840028 h 2788739"/>
                  <a:gd name="connsiteX302" fmla="*/ 331517 w 1526044"/>
                  <a:gd name="connsiteY302" fmla="*/ 1827308 h 2788739"/>
                  <a:gd name="connsiteX303" fmla="*/ 331180 w 1526044"/>
                  <a:gd name="connsiteY303" fmla="*/ 1823217 h 2788739"/>
                  <a:gd name="connsiteX304" fmla="*/ 333926 w 1526044"/>
                  <a:gd name="connsiteY304" fmla="*/ 1801474 h 2788739"/>
                  <a:gd name="connsiteX305" fmla="*/ 333422 w 1526044"/>
                  <a:gd name="connsiteY305" fmla="*/ 1796823 h 2788739"/>
                  <a:gd name="connsiteX306" fmla="*/ 330676 w 1526044"/>
                  <a:gd name="connsiteY306" fmla="*/ 1785224 h 2788739"/>
                  <a:gd name="connsiteX307" fmla="*/ 330396 w 1526044"/>
                  <a:gd name="connsiteY307" fmla="*/ 1782870 h 2788739"/>
                  <a:gd name="connsiteX308" fmla="*/ 330396 w 1526044"/>
                  <a:gd name="connsiteY308" fmla="*/ 1767236 h 2788739"/>
                  <a:gd name="connsiteX309" fmla="*/ 329892 w 1526044"/>
                  <a:gd name="connsiteY309" fmla="*/ 1764154 h 2788739"/>
                  <a:gd name="connsiteX310" fmla="*/ 326529 w 1526044"/>
                  <a:gd name="connsiteY310" fmla="*/ 1760287 h 2788739"/>
                  <a:gd name="connsiteX311" fmla="*/ 324176 w 1526044"/>
                  <a:gd name="connsiteY311" fmla="*/ 1755524 h 2788739"/>
                  <a:gd name="connsiteX312" fmla="*/ 323055 w 1526044"/>
                  <a:gd name="connsiteY312" fmla="*/ 1751041 h 2788739"/>
                  <a:gd name="connsiteX313" fmla="*/ 322495 w 1526044"/>
                  <a:gd name="connsiteY313" fmla="*/ 1747735 h 2788739"/>
                  <a:gd name="connsiteX314" fmla="*/ 322495 w 1526044"/>
                  <a:gd name="connsiteY314" fmla="*/ 1745605 h 2788739"/>
                  <a:gd name="connsiteX315" fmla="*/ 322831 w 1526044"/>
                  <a:gd name="connsiteY315" fmla="*/ 1743084 h 2788739"/>
                  <a:gd name="connsiteX316" fmla="*/ 323559 w 1526044"/>
                  <a:gd name="connsiteY316" fmla="*/ 1740226 h 2788739"/>
                  <a:gd name="connsiteX317" fmla="*/ 323783 w 1526044"/>
                  <a:gd name="connsiteY317" fmla="*/ 1739497 h 2788739"/>
                  <a:gd name="connsiteX318" fmla="*/ 324512 w 1526044"/>
                  <a:gd name="connsiteY318" fmla="*/ 1737368 h 2788739"/>
                  <a:gd name="connsiteX319" fmla="*/ 324736 w 1526044"/>
                  <a:gd name="connsiteY319" fmla="*/ 1736807 h 2788739"/>
                  <a:gd name="connsiteX320" fmla="*/ 325801 w 1526044"/>
                  <a:gd name="connsiteY320" fmla="*/ 1734118 h 2788739"/>
                  <a:gd name="connsiteX321" fmla="*/ 326305 w 1526044"/>
                  <a:gd name="connsiteY321" fmla="*/ 1731540 h 2788739"/>
                  <a:gd name="connsiteX322" fmla="*/ 323167 w 1526044"/>
                  <a:gd name="connsiteY322" fmla="*/ 1726160 h 2788739"/>
                  <a:gd name="connsiteX323" fmla="*/ 319076 w 1526044"/>
                  <a:gd name="connsiteY323" fmla="*/ 1722070 h 2788739"/>
                  <a:gd name="connsiteX324" fmla="*/ 317115 w 1526044"/>
                  <a:gd name="connsiteY324" fmla="*/ 1719380 h 2788739"/>
                  <a:gd name="connsiteX325" fmla="*/ 316835 w 1526044"/>
                  <a:gd name="connsiteY325" fmla="*/ 1718763 h 2788739"/>
                  <a:gd name="connsiteX326" fmla="*/ 315266 w 1526044"/>
                  <a:gd name="connsiteY326" fmla="*/ 1716634 h 2788739"/>
                  <a:gd name="connsiteX327" fmla="*/ 313697 w 1526044"/>
                  <a:gd name="connsiteY327" fmla="*/ 1713664 h 2788739"/>
                  <a:gd name="connsiteX328" fmla="*/ 312968 w 1526044"/>
                  <a:gd name="connsiteY328" fmla="*/ 1711535 h 2788739"/>
                  <a:gd name="connsiteX329" fmla="*/ 312464 w 1526044"/>
                  <a:gd name="connsiteY329" fmla="*/ 1709181 h 2788739"/>
                  <a:gd name="connsiteX330" fmla="*/ 311792 w 1526044"/>
                  <a:gd name="connsiteY330" fmla="*/ 1701616 h 2788739"/>
                  <a:gd name="connsiteX331" fmla="*/ 310671 w 1526044"/>
                  <a:gd name="connsiteY331" fmla="*/ 1694443 h 2788739"/>
                  <a:gd name="connsiteX332" fmla="*/ 308317 w 1526044"/>
                  <a:gd name="connsiteY332" fmla="*/ 1690240 h 2788739"/>
                  <a:gd name="connsiteX333" fmla="*/ 304451 w 1526044"/>
                  <a:gd name="connsiteY333" fmla="*/ 1685085 h 2788739"/>
                  <a:gd name="connsiteX334" fmla="*/ 302601 w 1526044"/>
                  <a:gd name="connsiteY334" fmla="*/ 1676847 h 2788739"/>
                  <a:gd name="connsiteX335" fmla="*/ 303330 w 1526044"/>
                  <a:gd name="connsiteY335" fmla="*/ 1673261 h 2788739"/>
                  <a:gd name="connsiteX336" fmla="*/ 307477 w 1526044"/>
                  <a:gd name="connsiteY336" fmla="*/ 1666873 h 2788739"/>
                  <a:gd name="connsiteX337" fmla="*/ 312520 w 1526044"/>
                  <a:gd name="connsiteY337" fmla="*/ 1663287 h 2788739"/>
                  <a:gd name="connsiteX338" fmla="*/ 313192 w 1526044"/>
                  <a:gd name="connsiteY338" fmla="*/ 1662838 h 2788739"/>
                  <a:gd name="connsiteX339" fmla="*/ 316779 w 1526044"/>
                  <a:gd name="connsiteY339" fmla="*/ 1660709 h 2788739"/>
                  <a:gd name="connsiteX340" fmla="*/ 318236 w 1526044"/>
                  <a:gd name="connsiteY340" fmla="*/ 1659980 h 2788739"/>
                  <a:gd name="connsiteX341" fmla="*/ 321822 w 1526044"/>
                  <a:gd name="connsiteY341" fmla="*/ 1658523 h 2788739"/>
                  <a:gd name="connsiteX342" fmla="*/ 323503 w 1526044"/>
                  <a:gd name="connsiteY342" fmla="*/ 1658019 h 2788739"/>
                  <a:gd name="connsiteX343" fmla="*/ 330004 w 1526044"/>
                  <a:gd name="connsiteY343" fmla="*/ 1656618 h 2788739"/>
                  <a:gd name="connsiteX344" fmla="*/ 330452 w 1526044"/>
                  <a:gd name="connsiteY344" fmla="*/ 1651463 h 2788739"/>
                  <a:gd name="connsiteX345" fmla="*/ 331517 w 1526044"/>
                  <a:gd name="connsiteY345" fmla="*/ 1647708 h 2788739"/>
                  <a:gd name="connsiteX346" fmla="*/ 336168 w 1526044"/>
                  <a:gd name="connsiteY346" fmla="*/ 1637958 h 2788739"/>
                  <a:gd name="connsiteX347" fmla="*/ 336504 w 1526044"/>
                  <a:gd name="connsiteY347" fmla="*/ 1635996 h 2788739"/>
                  <a:gd name="connsiteX348" fmla="*/ 335832 w 1526044"/>
                  <a:gd name="connsiteY348" fmla="*/ 1633643 h 2788739"/>
                  <a:gd name="connsiteX349" fmla="*/ 336168 w 1526044"/>
                  <a:gd name="connsiteY349" fmla="*/ 1626974 h 2788739"/>
                  <a:gd name="connsiteX350" fmla="*/ 338241 w 1526044"/>
                  <a:gd name="connsiteY350" fmla="*/ 1621819 h 2788739"/>
                  <a:gd name="connsiteX351" fmla="*/ 337008 w 1526044"/>
                  <a:gd name="connsiteY351" fmla="*/ 1619129 h 2788739"/>
                  <a:gd name="connsiteX352" fmla="*/ 329779 w 1526044"/>
                  <a:gd name="connsiteY352" fmla="*/ 1609883 h 2788739"/>
                  <a:gd name="connsiteX353" fmla="*/ 327706 w 1526044"/>
                  <a:gd name="connsiteY353" fmla="*/ 1605176 h 2788739"/>
                  <a:gd name="connsiteX354" fmla="*/ 326978 w 1526044"/>
                  <a:gd name="connsiteY354" fmla="*/ 1600861 h 2788739"/>
                  <a:gd name="connsiteX355" fmla="*/ 326809 w 1526044"/>
                  <a:gd name="connsiteY355" fmla="*/ 1599180 h 2788739"/>
                  <a:gd name="connsiteX356" fmla="*/ 326809 w 1526044"/>
                  <a:gd name="connsiteY356" fmla="*/ 1593968 h 2788739"/>
                  <a:gd name="connsiteX357" fmla="*/ 326137 w 1526044"/>
                  <a:gd name="connsiteY357" fmla="*/ 1592231 h 2788739"/>
                  <a:gd name="connsiteX358" fmla="*/ 325465 w 1526044"/>
                  <a:gd name="connsiteY358" fmla="*/ 1587468 h 2788739"/>
                  <a:gd name="connsiteX359" fmla="*/ 326025 w 1526044"/>
                  <a:gd name="connsiteY359" fmla="*/ 1581304 h 2788739"/>
                  <a:gd name="connsiteX360" fmla="*/ 325633 w 1526044"/>
                  <a:gd name="connsiteY360" fmla="*/ 1580519 h 2788739"/>
                  <a:gd name="connsiteX361" fmla="*/ 322943 w 1526044"/>
                  <a:gd name="connsiteY361" fmla="*/ 1577437 h 2788739"/>
                  <a:gd name="connsiteX362" fmla="*/ 317059 w 1526044"/>
                  <a:gd name="connsiteY362" fmla="*/ 1573347 h 2788739"/>
                  <a:gd name="connsiteX363" fmla="*/ 315490 w 1526044"/>
                  <a:gd name="connsiteY363" fmla="*/ 1572058 h 2788739"/>
                  <a:gd name="connsiteX364" fmla="*/ 314033 w 1526044"/>
                  <a:gd name="connsiteY364" fmla="*/ 1570601 h 2788739"/>
                  <a:gd name="connsiteX365" fmla="*/ 313248 w 1526044"/>
                  <a:gd name="connsiteY365" fmla="*/ 1569760 h 2788739"/>
                  <a:gd name="connsiteX366" fmla="*/ 310391 w 1526044"/>
                  <a:gd name="connsiteY366" fmla="*/ 1566174 h 2788739"/>
                  <a:gd name="connsiteX367" fmla="*/ 309214 w 1526044"/>
                  <a:gd name="connsiteY367" fmla="*/ 1564325 h 2788739"/>
                  <a:gd name="connsiteX368" fmla="*/ 308485 w 1526044"/>
                  <a:gd name="connsiteY368" fmla="*/ 1562868 h 2788739"/>
                  <a:gd name="connsiteX369" fmla="*/ 307421 w 1526044"/>
                  <a:gd name="connsiteY369" fmla="*/ 1558273 h 2788739"/>
                  <a:gd name="connsiteX370" fmla="*/ 307421 w 1526044"/>
                  <a:gd name="connsiteY370" fmla="*/ 1556143 h 2788739"/>
                  <a:gd name="connsiteX371" fmla="*/ 307701 w 1526044"/>
                  <a:gd name="connsiteY371" fmla="*/ 1553621 h 2788739"/>
                  <a:gd name="connsiteX372" fmla="*/ 308485 w 1526044"/>
                  <a:gd name="connsiteY372" fmla="*/ 1550371 h 2788739"/>
                  <a:gd name="connsiteX373" fmla="*/ 307757 w 1526044"/>
                  <a:gd name="connsiteY373" fmla="*/ 1546729 h 2788739"/>
                  <a:gd name="connsiteX374" fmla="*/ 306076 w 1526044"/>
                  <a:gd name="connsiteY374" fmla="*/ 1544600 h 2788739"/>
                  <a:gd name="connsiteX375" fmla="*/ 303834 w 1526044"/>
                  <a:gd name="connsiteY375" fmla="*/ 1538155 h 2788739"/>
                  <a:gd name="connsiteX376" fmla="*/ 303834 w 1526044"/>
                  <a:gd name="connsiteY376" fmla="*/ 1536698 h 2788739"/>
                  <a:gd name="connsiteX377" fmla="*/ 305571 w 1526044"/>
                  <a:gd name="connsiteY377" fmla="*/ 1530982 h 2788739"/>
                  <a:gd name="connsiteX378" fmla="*/ 307028 w 1526044"/>
                  <a:gd name="connsiteY378" fmla="*/ 1528853 h 2788739"/>
                  <a:gd name="connsiteX379" fmla="*/ 310279 w 1526044"/>
                  <a:gd name="connsiteY379" fmla="*/ 1525715 h 2788739"/>
                  <a:gd name="connsiteX380" fmla="*/ 311567 w 1526044"/>
                  <a:gd name="connsiteY380" fmla="*/ 1524930 h 2788739"/>
                  <a:gd name="connsiteX381" fmla="*/ 311287 w 1526044"/>
                  <a:gd name="connsiteY381" fmla="*/ 1522633 h 2788739"/>
                  <a:gd name="connsiteX382" fmla="*/ 310447 w 1526044"/>
                  <a:gd name="connsiteY382" fmla="*/ 1521792 h 2788739"/>
                  <a:gd name="connsiteX383" fmla="*/ 307421 w 1526044"/>
                  <a:gd name="connsiteY383" fmla="*/ 1514507 h 2788739"/>
                  <a:gd name="connsiteX384" fmla="*/ 307421 w 1526044"/>
                  <a:gd name="connsiteY384" fmla="*/ 1511650 h 2788739"/>
                  <a:gd name="connsiteX385" fmla="*/ 308990 w 1526044"/>
                  <a:gd name="connsiteY385" fmla="*/ 1506158 h 2788739"/>
                  <a:gd name="connsiteX386" fmla="*/ 310391 w 1526044"/>
                  <a:gd name="connsiteY386" fmla="*/ 1503860 h 2788739"/>
                  <a:gd name="connsiteX387" fmla="*/ 310335 w 1526044"/>
                  <a:gd name="connsiteY387" fmla="*/ 1501003 h 2788739"/>
                  <a:gd name="connsiteX388" fmla="*/ 311063 w 1526044"/>
                  <a:gd name="connsiteY388" fmla="*/ 1495287 h 2788739"/>
                  <a:gd name="connsiteX389" fmla="*/ 312072 w 1526044"/>
                  <a:gd name="connsiteY389" fmla="*/ 1491924 h 2788739"/>
                  <a:gd name="connsiteX390" fmla="*/ 312800 w 1526044"/>
                  <a:gd name="connsiteY390" fmla="*/ 1490468 h 2788739"/>
                  <a:gd name="connsiteX391" fmla="*/ 317395 w 1526044"/>
                  <a:gd name="connsiteY391" fmla="*/ 1485872 h 2788739"/>
                  <a:gd name="connsiteX392" fmla="*/ 318460 w 1526044"/>
                  <a:gd name="connsiteY392" fmla="*/ 1485368 h 2788739"/>
                  <a:gd name="connsiteX393" fmla="*/ 322158 w 1526044"/>
                  <a:gd name="connsiteY393" fmla="*/ 1481165 h 2788739"/>
                  <a:gd name="connsiteX394" fmla="*/ 323223 w 1526044"/>
                  <a:gd name="connsiteY394" fmla="*/ 1480101 h 2788739"/>
                  <a:gd name="connsiteX395" fmla="*/ 318964 w 1526044"/>
                  <a:gd name="connsiteY395" fmla="*/ 1470070 h 2788739"/>
                  <a:gd name="connsiteX396" fmla="*/ 314257 w 1526044"/>
                  <a:gd name="connsiteY396" fmla="*/ 1467997 h 2788739"/>
                  <a:gd name="connsiteX397" fmla="*/ 312744 w 1526044"/>
                  <a:gd name="connsiteY397" fmla="*/ 1467156 h 2788739"/>
                  <a:gd name="connsiteX398" fmla="*/ 308429 w 1526044"/>
                  <a:gd name="connsiteY398" fmla="*/ 1464298 h 2788739"/>
                  <a:gd name="connsiteX399" fmla="*/ 304899 w 1526044"/>
                  <a:gd name="connsiteY399" fmla="*/ 1460319 h 2788739"/>
                  <a:gd name="connsiteX400" fmla="*/ 304339 w 1526044"/>
                  <a:gd name="connsiteY400" fmla="*/ 1459255 h 2788739"/>
                  <a:gd name="connsiteX401" fmla="*/ 300248 w 1526044"/>
                  <a:gd name="connsiteY401" fmla="*/ 1452418 h 2788739"/>
                  <a:gd name="connsiteX402" fmla="*/ 299239 w 1526044"/>
                  <a:gd name="connsiteY402" fmla="*/ 1450065 h 2788739"/>
                  <a:gd name="connsiteX403" fmla="*/ 297110 w 1526044"/>
                  <a:gd name="connsiteY403" fmla="*/ 1442892 h 2788739"/>
                  <a:gd name="connsiteX404" fmla="*/ 296661 w 1526044"/>
                  <a:gd name="connsiteY404" fmla="*/ 1439922 h 2788739"/>
                  <a:gd name="connsiteX405" fmla="*/ 296661 w 1526044"/>
                  <a:gd name="connsiteY405" fmla="*/ 1437792 h 2788739"/>
                  <a:gd name="connsiteX406" fmla="*/ 298399 w 1526044"/>
                  <a:gd name="connsiteY406" fmla="*/ 1432077 h 2788739"/>
                  <a:gd name="connsiteX407" fmla="*/ 299856 w 1526044"/>
                  <a:gd name="connsiteY407" fmla="*/ 1429947 h 2788739"/>
                  <a:gd name="connsiteX408" fmla="*/ 301144 w 1526044"/>
                  <a:gd name="connsiteY408" fmla="*/ 1428378 h 2788739"/>
                  <a:gd name="connsiteX409" fmla="*/ 303274 w 1526044"/>
                  <a:gd name="connsiteY409" fmla="*/ 1426249 h 2788739"/>
                  <a:gd name="connsiteX410" fmla="*/ 305964 w 1526044"/>
                  <a:gd name="connsiteY410" fmla="*/ 1424343 h 2788739"/>
                  <a:gd name="connsiteX411" fmla="*/ 307421 w 1526044"/>
                  <a:gd name="connsiteY411" fmla="*/ 1423615 h 2788739"/>
                  <a:gd name="connsiteX412" fmla="*/ 312072 w 1526044"/>
                  <a:gd name="connsiteY412" fmla="*/ 1422494 h 2788739"/>
                  <a:gd name="connsiteX413" fmla="*/ 315658 w 1526044"/>
                  <a:gd name="connsiteY413" fmla="*/ 1422494 h 2788739"/>
                  <a:gd name="connsiteX414" fmla="*/ 318908 w 1526044"/>
                  <a:gd name="connsiteY414" fmla="*/ 1422999 h 2788739"/>
                  <a:gd name="connsiteX415" fmla="*/ 322158 w 1526044"/>
                  <a:gd name="connsiteY415" fmla="*/ 1423895 h 2788739"/>
                  <a:gd name="connsiteX416" fmla="*/ 326529 w 1526044"/>
                  <a:gd name="connsiteY416" fmla="*/ 1423335 h 2788739"/>
                  <a:gd name="connsiteX417" fmla="*/ 327146 w 1526044"/>
                  <a:gd name="connsiteY417" fmla="*/ 1422214 h 2788739"/>
                  <a:gd name="connsiteX418" fmla="*/ 326473 w 1526044"/>
                  <a:gd name="connsiteY418" fmla="*/ 1418011 h 2788739"/>
                  <a:gd name="connsiteX419" fmla="*/ 325016 w 1526044"/>
                  <a:gd name="connsiteY419" fmla="*/ 1415153 h 2788739"/>
                  <a:gd name="connsiteX420" fmla="*/ 324680 w 1526044"/>
                  <a:gd name="connsiteY420" fmla="*/ 1414369 h 2788739"/>
                  <a:gd name="connsiteX421" fmla="*/ 323896 w 1526044"/>
                  <a:gd name="connsiteY421" fmla="*/ 1412407 h 2788739"/>
                  <a:gd name="connsiteX422" fmla="*/ 320253 w 1526044"/>
                  <a:gd name="connsiteY422" fmla="*/ 1408261 h 2788739"/>
                  <a:gd name="connsiteX423" fmla="*/ 313305 w 1526044"/>
                  <a:gd name="connsiteY423" fmla="*/ 1401312 h 2788739"/>
                  <a:gd name="connsiteX424" fmla="*/ 312464 w 1526044"/>
                  <a:gd name="connsiteY424" fmla="*/ 1400359 h 2788739"/>
                  <a:gd name="connsiteX425" fmla="*/ 307421 w 1526044"/>
                  <a:gd name="connsiteY425" fmla="*/ 1393915 h 2788739"/>
                  <a:gd name="connsiteX426" fmla="*/ 306356 w 1526044"/>
                  <a:gd name="connsiteY426" fmla="*/ 1392178 h 2788739"/>
                  <a:gd name="connsiteX427" fmla="*/ 304899 w 1526044"/>
                  <a:gd name="connsiteY427" fmla="*/ 1389320 h 2788739"/>
                  <a:gd name="connsiteX428" fmla="*/ 303778 w 1526044"/>
                  <a:gd name="connsiteY428" fmla="*/ 1384669 h 2788739"/>
                  <a:gd name="connsiteX429" fmla="*/ 303778 w 1526044"/>
                  <a:gd name="connsiteY429" fmla="*/ 1381811 h 2788739"/>
                  <a:gd name="connsiteX430" fmla="*/ 303834 w 1526044"/>
                  <a:gd name="connsiteY430" fmla="*/ 1380522 h 2788739"/>
                  <a:gd name="connsiteX431" fmla="*/ 305291 w 1526044"/>
                  <a:gd name="connsiteY431" fmla="*/ 1369035 h 2788739"/>
                  <a:gd name="connsiteX432" fmla="*/ 306300 w 1526044"/>
                  <a:gd name="connsiteY432" fmla="*/ 1365672 h 2788739"/>
                  <a:gd name="connsiteX433" fmla="*/ 307028 w 1526044"/>
                  <a:gd name="connsiteY433" fmla="*/ 1364216 h 2788739"/>
                  <a:gd name="connsiteX434" fmla="*/ 307701 w 1526044"/>
                  <a:gd name="connsiteY434" fmla="*/ 1363095 h 2788739"/>
                  <a:gd name="connsiteX435" fmla="*/ 310559 w 1526044"/>
                  <a:gd name="connsiteY435" fmla="*/ 1358780 h 2788739"/>
                  <a:gd name="connsiteX436" fmla="*/ 314537 w 1526044"/>
                  <a:gd name="connsiteY436" fmla="*/ 1355250 h 2788739"/>
                  <a:gd name="connsiteX437" fmla="*/ 321654 w 1526044"/>
                  <a:gd name="connsiteY437" fmla="*/ 1351607 h 2788739"/>
                  <a:gd name="connsiteX438" fmla="*/ 326249 w 1526044"/>
                  <a:gd name="connsiteY438" fmla="*/ 1334684 h 2788739"/>
                  <a:gd name="connsiteX439" fmla="*/ 320421 w 1526044"/>
                  <a:gd name="connsiteY439" fmla="*/ 1330649 h 2788739"/>
                  <a:gd name="connsiteX440" fmla="*/ 318348 w 1526044"/>
                  <a:gd name="connsiteY440" fmla="*/ 1328744 h 2788739"/>
                  <a:gd name="connsiteX441" fmla="*/ 314761 w 1526044"/>
                  <a:gd name="connsiteY441" fmla="*/ 1324429 h 2788739"/>
                  <a:gd name="connsiteX442" fmla="*/ 312352 w 1526044"/>
                  <a:gd name="connsiteY442" fmla="*/ 1317817 h 2788739"/>
                  <a:gd name="connsiteX443" fmla="*/ 312352 w 1526044"/>
                  <a:gd name="connsiteY443" fmla="*/ 1313502 h 2788739"/>
                  <a:gd name="connsiteX444" fmla="*/ 312856 w 1526044"/>
                  <a:gd name="connsiteY444" fmla="*/ 1310252 h 2788739"/>
                  <a:gd name="connsiteX445" fmla="*/ 313585 w 1526044"/>
                  <a:gd name="connsiteY445" fmla="*/ 1308122 h 2788739"/>
                  <a:gd name="connsiteX446" fmla="*/ 315938 w 1526044"/>
                  <a:gd name="connsiteY446" fmla="*/ 1304256 h 2788739"/>
                  <a:gd name="connsiteX447" fmla="*/ 315098 w 1526044"/>
                  <a:gd name="connsiteY447" fmla="*/ 1302014 h 2788739"/>
                  <a:gd name="connsiteX448" fmla="*/ 314481 w 1526044"/>
                  <a:gd name="connsiteY448" fmla="*/ 1298484 h 2788739"/>
                  <a:gd name="connsiteX449" fmla="*/ 314481 w 1526044"/>
                  <a:gd name="connsiteY449" fmla="*/ 1297027 h 2788739"/>
                  <a:gd name="connsiteX450" fmla="*/ 317507 w 1526044"/>
                  <a:gd name="connsiteY450" fmla="*/ 1289742 h 2788739"/>
                  <a:gd name="connsiteX451" fmla="*/ 320141 w 1526044"/>
                  <a:gd name="connsiteY451" fmla="*/ 1287108 h 2788739"/>
                  <a:gd name="connsiteX452" fmla="*/ 319188 w 1526044"/>
                  <a:gd name="connsiteY452" fmla="*/ 1285203 h 2788739"/>
                  <a:gd name="connsiteX453" fmla="*/ 312968 w 1526044"/>
                  <a:gd name="connsiteY453" fmla="*/ 1279655 h 2788739"/>
                  <a:gd name="connsiteX454" fmla="*/ 312520 w 1526044"/>
                  <a:gd name="connsiteY454" fmla="*/ 1279263 h 2788739"/>
                  <a:gd name="connsiteX455" fmla="*/ 309886 w 1526044"/>
                  <a:gd name="connsiteY455" fmla="*/ 1276629 h 2788739"/>
                  <a:gd name="connsiteX456" fmla="*/ 308429 w 1526044"/>
                  <a:gd name="connsiteY456" fmla="*/ 1276349 h 2788739"/>
                  <a:gd name="connsiteX457" fmla="*/ 305852 w 1526044"/>
                  <a:gd name="connsiteY457" fmla="*/ 1275452 h 2788739"/>
                  <a:gd name="connsiteX458" fmla="*/ 304395 w 1526044"/>
                  <a:gd name="connsiteY458" fmla="*/ 1274724 h 2788739"/>
                  <a:gd name="connsiteX459" fmla="*/ 301705 w 1526044"/>
                  <a:gd name="connsiteY459" fmla="*/ 1272819 h 2788739"/>
                  <a:gd name="connsiteX460" fmla="*/ 300248 w 1526044"/>
                  <a:gd name="connsiteY460" fmla="*/ 1271362 h 2788739"/>
                  <a:gd name="connsiteX461" fmla="*/ 298287 w 1526044"/>
                  <a:gd name="connsiteY461" fmla="*/ 1259426 h 2788739"/>
                  <a:gd name="connsiteX462" fmla="*/ 299015 w 1526044"/>
                  <a:gd name="connsiteY462" fmla="*/ 1257969 h 2788739"/>
                  <a:gd name="connsiteX463" fmla="*/ 302545 w 1526044"/>
                  <a:gd name="connsiteY463" fmla="*/ 1253990 h 2788739"/>
                  <a:gd name="connsiteX464" fmla="*/ 304675 w 1526044"/>
                  <a:gd name="connsiteY464" fmla="*/ 1252533 h 2788739"/>
                  <a:gd name="connsiteX465" fmla="*/ 308934 w 1526044"/>
                  <a:gd name="connsiteY465" fmla="*/ 1250908 h 2788739"/>
                  <a:gd name="connsiteX466" fmla="*/ 312296 w 1526044"/>
                  <a:gd name="connsiteY466" fmla="*/ 1250404 h 2788739"/>
                  <a:gd name="connsiteX467" fmla="*/ 314649 w 1526044"/>
                  <a:gd name="connsiteY467" fmla="*/ 1248947 h 2788739"/>
                  <a:gd name="connsiteX468" fmla="*/ 313809 w 1526044"/>
                  <a:gd name="connsiteY468" fmla="*/ 1242895 h 2788739"/>
                  <a:gd name="connsiteX469" fmla="*/ 314089 w 1526044"/>
                  <a:gd name="connsiteY469" fmla="*/ 1241270 h 2788739"/>
                  <a:gd name="connsiteX470" fmla="*/ 310503 w 1526044"/>
                  <a:gd name="connsiteY470" fmla="*/ 1236170 h 2788739"/>
                  <a:gd name="connsiteX471" fmla="*/ 309382 w 1526044"/>
                  <a:gd name="connsiteY471" fmla="*/ 1234097 h 2788739"/>
                  <a:gd name="connsiteX472" fmla="*/ 307925 w 1526044"/>
                  <a:gd name="connsiteY472" fmla="*/ 1230510 h 2788739"/>
                  <a:gd name="connsiteX473" fmla="*/ 307196 w 1526044"/>
                  <a:gd name="connsiteY473" fmla="*/ 1226644 h 2788739"/>
                  <a:gd name="connsiteX474" fmla="*/ 307196 w 1526044"/>
                  <a:gd name="connsiteY474" fmla="*/ 1223786 h 2788739"/>
                  <a:gd name="connsiteX475" fmla="*/ 307477 w 1526044"/>
                  <a:gd name="connsiteY475" fmla="*/ 1221264 h 2788739"/>
                  <a:gd name="connsiteX476" fmla="*/ 308934 w 1526044"/>
                  <a:gd name="connsiteY476" fmla="*/ 1215549 h 2788739"/>
                  <a:gd name="connsiteX477" fmla="*/ 309438 w 1526044"/>
                  <a:gd name="connsiteY477" fmla="*/ 1213980 h 2788739"/>
                  <a:gd name="connsiteX478" fmla="*/ 311567 w 1526044"/>
                  <a:gd name="connsiteY478" fmla="*/ 1208936 h 2788739"/>
                  <a:gd name="connsiteX479" fmla="*/ 313248 w 1526044"/>
                  <a:gd name="connsiteY479" fmla="*/ 1206302 h 2788739"/>
                  <a:gd name="connsiteX480" fmla="*/ 312464 w 1526044"/>
                  <a:gd name="connsiteY480" fmla="*/ 1204957 h 2788739"/>
                  <a:gd name="connsiteX481" fmla="*/ 310391 w 1526044"/>
                  <a:gd name="connsiteY481" fmla="*/ 1203388 h 2788739"/>
                  <a:gd name="connsiteX482" fmla="*/ 302433 w 1526044"/>
                  <a:gd name="connsiteY482" fmla="*/ 1203949 h 2788739"/>
                  <a:gd name="connsiteX483" fmla="*/ 301705 w 1526044"/>
                  <a:gd name="connsiteY483" fmla="*/ 1203949 h 2788739"/>
                  <a:gd name="connsiteX484" fmla="*/ 300976 w 1526044"/>
                  <a:gd name="connsiteY484" fmla="*/ 1203949 h 2788739"/>
                  <a:gd name="connsiteX485" fmla="*/ 292403 w 1526044"/>
                  <a:gd name="connsiteY485" fmla="*/ 1199354 h 2788739"/>
                  <a:gd name="connsiteX486" fmla="*/ 286014 w 1526044"/>
                  <a:gd name="connsiteY486" fmla="*/ 1189771 h 2788739"/>
                  <a:gd name="connsiteX487" fmla="*/ 282596 w 1526044"/>
                  <a:gd name="connsiteY487" fmla="*/ 1186857 h 2788739"/>
                  <a:gd name="connsiteX488" fmla="*/ 279738 w 1526044"/>
                  <a:gd name="connsiteY488" fmla="*/ 1187194 h 2788739"/>
                  <a:gd name="connsiteX489" fmla="*/ 278898 w 1526044"/>
                  <a:gd name="connsiteY489" fmla="*/ 1188034 h 2788739"/>
                  <a:gd name="connsiteX490" fmla="*/ 271613 w 1526044"/>
                  <a:gd name="connsiteY490" fmla="*/ 1191060 h 2788739"/>
                  <a:gd name="connsiteX491" fmla="*/ 269483 w 1526044"/>
                  <a:gd name="connsiteY491" fmla="*/ 1191060 h 2788739"/>
                  <a:gd name="connsiteX492" fmla="*/ 262199 w 1526044"/>
                  <a:gd name="connsiteY492" fmla="*/ 1188034 h 2788739"/>
                  <a:gd name="connsiteX493" fmla="*/ 260069 w 1526044"/>
                  <a:gd name="connsiteY493" fmla="*/ 1185905 h 2788739"/>
                  <a:gd name="connsiteX494" fmla="*/ 257155 w 1526044"/>
                  <a:gd name="connsiteY494" fmla="*/ 1180301 h 2788739"/>
                  <a:gd name="connsiteX495" fmla="*/ 256315 w 1526044"/>
                  <a:gd name="connsiteY495" fmla="*/ 1175314 h 2788739"/>
                  <a:gd name="connsiteX496" fmla="*/ 255250 w 1526044"/>
                  <a:gd name="connsiteY496" fmla="*/ 1175090 h 2788739"/>
                  <a:gd name="connsiteX497" fmla="*/ 249086 w 1526044"/>
                  <a:gd name="connsiteY497" fmla="*/ 1171279 h 2788739"/>
                  <a:gd name="connsiteX498" fmla="*/ 246620 w 1526044"/>
                  <a:gd name="connsiteY498" fmla="*/ 1168085 h 2788739"/>
                  <a:gd name="connsiteX499" fmla="*/ 245724 w 1526044"/>
                  <a:gd name="connsiteY499" fmla="*/ 1167973 h 2788739"/>
                  <a:gd name="connsiteX500" fmla="*/ 240736 w 1526044"/>
                  <a:gd name="connsiteY500" fmla="*/ 1165787 h 2788739"/>
                  <a:gd name="connsiteX501" fmla="*/ 237150 w 1526044"/>
                  <a:gd name="connsiteY501" fmla="*/ 1162929 h 2788739"/>
                  <a:gd name="connsiteX502" fmla="*/ 235357 w 1526044"/>
                  <a:gd name="connsiteY502" fmla="*/ 1161080 h 2788739"/>
                  <a:gd name="connsiteX503" fmla="*/ 233227 w 1526044"/>
                  <a:gd name="connsiteY503" fmla="*/ 1158222 h 2788739"/>
                  <a:gd name="connsiteX504" fmla="*/ 231210 w 1526044"/>
                  <a:gd name="connsiteY504" fmla="*/ 1153067 h 2788739"/>
                  <a:gd name="connsiteX505" fmla="*/ 230818 w 1526044"/>
                  <a:gd name="connsiteY505" fmla="*/ 1149200 h 2788739"/>
                  <a:gd name="connsiteX506" fmla="*/ 228576 w 1526044"/>
                  <a:gd name="connsiteY506" fmla="*/ 1149424 h 2788739"/>
                  <a:gd name="connsiteX507" fmla="*/ 227007 w 1526044"/>
                  <a:gd name="connsiteY507" fmla="*/ 1149424 h 2788739"/>
                  <a:gd name="connsiteX508" fmla="*/ 217761 w 1526044"/>
                  <a:gd name="connsiteY508" fmla="*/ 1143709 h 2788739"/>
                  <a:gd name="connsiteX509" fmla="*/ 214175 w 1526044"/>
                  <a:gd name="connsiteY509" fmla="*/ 1136536 h 2788739"/>
                  <a:gd name="connsiteX510" fmla="*/ 213950 w 1526044"/>
                  <a:gd name="connsiteY510" fmla="*/ 1136088 h 2788739"/>
                  <a:gd name="connsiteX511" fmla="*/ 212045 w 1526044"/>
                  <a:gd name="connsiteY511" fmla="*/ 1138441 h 2788739"/>
                  <a:gd name="connsiteX512" fmla="*/ 207282 w 1526044"/>
                  <a:gd name="connsiteY512" fmla="*/ 1141691 h 2788739"/>
                  <a:gd name="connsiteX513" fmla="*/ 205153 w 1526044"/>
                  <a:gd name="connsiteY513" fmla="*/ 1142140 h 2788739"/>
                  <a:gd name="connsiteX514" fmla="*/ 201902 w 1526044"/>
                  <a:gd name="connsiteY514" fmla="*/ 1142644 h 2788739"/>
                  <a:gd name="connsiteX515" fmla="*/ 200445 w 1526044"/>
                  <a:gd name="connsiteY515" fmla="*/ 1142644 h 2788739"/>
                  <a:gd name="connsiteX516" fmla="*/ 193161 w 1526044"/>
                  <a:gd name="connsiteY516" fmla="*/ 1139618 h 2788739"/>
                  <a:gd name="connsiteX517" fmla="*/ 191199 w 1526044"/>
                  <a:gd name="connsiteY517" fmla="*/ 1137657 h 2788739"/>
                  <a:gd name="connsiteX518" fmla="*/ 185876 w 1526044"/>
                  <a:gd name="connsiteY518" fmla="*/ 1136760 h 2788739"/>
                  <a:gd name="connsiteX519" fmla="*/ 181841 w 1526044"/>
                  <a:gd name="connsiteY519" fmla="*/ 1135135 h 2788739"/>
                  <a:gd name="connsiteX520" fmla="*/ 179712 w 1526044"/>
                  <a:gd name="connsiteY520" fmla="*/ 1133678 h 2788739"/>
                  <a:gd name="connsiteX521" fmla="*/ 179263 w 1526044"/>
                  <a:gd name="connsiteY521" fmla="*/ 1133342 h 2788739"/>
                  <a:gd name="connsiteX522" fmla="*/ 176630 w 1526044"/>
                  <a:gd name="connsiteY522" fmla="*/ 1131380 h 2788739"/>
                  <a:gd name="connsiteX523" fmla="*/ 173940 w 1526044"/>
                  <a:gd name="connsiteY523" fmla="*/ 1130988 h 2788739"/>
                  <a:gd name="connsiteX524" fmla="*/ 170746 w 1526044"/>
                  <a:gd name="connsiteY524" fmla="*/ 1129980 h 2788739"/>
                  <a:gd name="connsiteX525" fmla="*/ 169289 w 1526044"/>
                  <a:gd name="connsiteY525" fmla="*/ 1129251 h 2788739"/>
                  <a:gd name="connsiteX526" fmla="*/ 164133 w 1526044"/>
                  <a:gd name="connsiteY526" fmla="*/ 1123311 h 2788739"/>
                  <a:gd name="connsiteX527" fmla="*/ 163405 w 1526044"/>
                  <a:gd name="connsiteY527" fmla="*/ 1121182 h 2788739"/>
                  <a:gd name="connsiteX528" fmla="*/ 163293 w 1526044"/>
                  <a:gd name="connsiteY528" fmla="*/ 1114905 h 2788739"/>
                  <a:gd name="connsiteX529" fmla="*/ 163797 w 1526044"/>
                  <a:gd name="connsiteY529" fmla="*/ 1113281 h 2788739"/>
                  <a:gd name="connsiteX530" fmla="*/ 161724 w 1526044"/>
                  <a:gd name="connsiteY530" fmla="*/ 1111599 h 2788739"/>
                  <a:gd name="connsiteX531" fmla="*/ 157857 w 1526044"/>
                  <a:gd name="connsiteY531" fmla="*/ 1102801 h 2788739"/>
                  <a:gd name="connsiteX532" fmla="*/ 157409 w 1526044"/>
                  <a:gd name="connsiteY532" fmla="*/ 1102689 h 2788739"/>
                  <a:gd name="connsiteX533" fmla="*/ 151021 w 1526044"/>
                  <a:gd name="connsiteY533" fmla="*/ 1097366 h 2788739"/>
                  <a:gd name="connsiteX534" fmla="*/ 150292 w 1526044"/>
                  <a:gd name="connsiteY534" fmla="*/ 1095909 h 2788739"/>
                  <a:gd name="connsiteX535" fmla="*/ 149956 w 1526044"/>
                  <a:gd name="connsiteY535" fmla="*/ 1095180 h 2788739"/>
                  <a:gd name="connsiteX536" fmla="*/ 145417 w 1526044"/>
                  <a:gd name="connsiteY536" fmla="*/ 1094340 h 2788739"/>
                  <a:gd name="connsiteX537" fmla="*/ 138020 w 1526044"/>
                  <a:gd name="connsiteY537" fmla="*/ 1091258 h 2788739"/>
                  <a:gd name="connsiteX538" fmla="*/ 130847 w 1526044"/>
                  <a:gd name="connsiteY538" fmla="*/ 1090193 h 2788739"/>
                  <a:gd name="connsiteX539" fmla="*/ 126532 w 1526044"/>
                  <a:gd name="connsiteY539" fmla="*/ 1090810 h 2788739"/>
                  <a:gd name="connsiteX540" fmla="*/ 117398 w 1526044"/>
                  <a:gd name="connsiteY540" fmla="*/ 1087503 h 2788739"/>
                  <a:gd name="connsiteX541" fmla="*/ 115045 w 1526044"/>
                  <a:gd name="connsiteY541" fmla="*/ 1078089 h 2788739"/>
                  <a:gd name="connsiteX542" fmla="*/ 117174 w 1526044"/>
                  <a:gd name="connsiteY542" fmla="*/ 1069459 h 2788739"/>
                  <a:gd name="connsiteX543" fmla="*/ 118575 w 1526044"/>
                  <a:gd name="connsiteY543" fmla="*/ 1066265 h 2788739"/>
                  <a:gd name="connsiteX544" fmla="*/ 120088 w 1526044"/>
                  <a:gd name="connsiteY544" fmla="*/ 1063800 h 2788739"/>
                  <a:gd name="connsiteX545" fmla="*/ 121265 w 1526044"/>
                  <a:gd name="connsiteY545" fmla="*/ 1061950 h 2788739"/>
                  <a:gd name="connsiteX546" fmla="*/ 122722 w 1526044"/>
                  <a:gd name="connsiteY546" fmla="*/ 1060101 h 2788739"/>
                  <a:gd name="connsiteX547" fmla="*/ 122890 w 1526044"/>
                  <a:gd name="connsiteY547" fmla="*/ 1059429 h 2788739"/>
                  <a:gd name="connsiteX548" fmla="*/ 124627 w 1526044"/>
                  <a:gd name="connsiteY548" fmla="*/ 1055730 h 2788739"/>
                  <a:gd name="connsiteX549" fmla="*/ 124907 w 1526044"/>
                  <a:gd name="connsiteY549" fmla="*/ 1055394 h 2788739"/>
                  <a:gd name="connsiteX550" fmla="*/ 124011 w 1526044"/>
                  <a:gd name="connsiteY550" fmla="*/ 1051191 h 2788739"/>
                  <a:gd name="connsiteX551" fmla="*/ 124011 w 1526044"/>
                  <a:gd name="connsiteY551" fmla="*/ 1049062 h 2788739"/>
                  <a:gd name="connsiteX552" fmla="*/ 124179 w 1526044"/>
                  <a:gd name="connsiteY552" fmla="*/ 1047269 h 2788739"/>
                  <a:gd name="connsiteX553" fmla="*/ 120424 w 1526044"/>
                  <a:gd name="connsiteY553" fmla="*/ 1045363 h 2788739"/>
                  <a:gd name="connsiteX554" fmla="*/ 117118 w 1526044"/>
                  <a:gd name="connsiteY554" fmla="*/ 1042729 h 2788739"/>
                  <a:gd name="connsiteX555" fmla="*/ 113532 w 1526044"/>
                  <a:gd name="connsiteY555" fmla="*/ 1038415 h 2788739"/>
                  <a:gd name="connsiteX556" fmla="*/ 112243 w 1526044"/>
                  <a:gd name="connsiteY556" fmla="*/ 1036509 h 2788739"/>
                  <a:gd name="connsiteX557" fmla="*/ 111066 w 1526044"/>
                  <a:gd name="connsiteY557" fmla="*/ 1036789 h 2788739"/>
                  <a:gd name="connsiteX558" fmla="*/ 103893 w 1526044"/>
                  <a:gd name="connsiteY558" fmla="*/ 1036005 h 2788739"/>
                  <a:gd name="connsiteX559" fmla="*/ 102436 w 1526044"/>
                  <a:gd name="connsiteY559" fmla="*/ 1035277 h 2788739"/>
                  <a:gd name="connsiteX560" fmla="*/ 99746 w 1526044"/>
                  <a:gd name="connsiteY560" fmla="*/ 1033371 h 2788739"/>
                  <a:gd name="connsiteX561" fmla="*/ 96160 w 1526044"/>
                  <a:gd name="connsiteY561" fmla="*/ 1029785 h 2788739"/>
                  <a:gd name="connsiteX562" fmla="*/ 94423 w 1526044"/>
                  <a:gd name="connsiteY562" fmla="*/ 1027487 h 2788739"/>
                  <a:gd name="connsiteX563" fmla="*/ 91285 w 1526044"/>
                  <a:gd name="connsiteY563" fmla="*/ 1021828 h 2788739"/>
                  <a:gd name="connsiteX564" fmla="*/ 85401 w 1526044"/>
                  <a:gd name="connsiteY564" fmla="*/ 1014655 h 2788739"/>
                  <a:gd name="connsiteX565" fmla="*/ 83608 w 1526044"/>
                  <a:gd name="connsiteY565" fmla="*/ 1011405 h 2788739"/>
                  <a:gd name="connsiteX566" fmla="*/ 82263 w 1526044"/>
                  <a:gd name="connsiteY566" fmla="*/ 1007258 h 2788739"/>
                  <a:gd name="connsiteX567" fmla="*/ 80077 w 1526044"/>
                  <a:gd name="connsiteY567" fmla="*/ 1005633 h 2788739"/>
                  <a:gd name="connsiteX568" fmla="*/ 78957 w 1526044"/>
                  <a:gd name="connsiteY568" fmla="*/ 1004680 h 2788739"/>
                  <a:gd name="connsiteX569" fmla="*/ 76099 w 1526044"/>
                  <a:gd name="connsiteY569" fmla="*/ 1001822 h 2788739"/>
                  <a:gd name="connsiteX570" fmla="*/ 73913 w 1526044"/>
                  <a:gd name="connsiteY570" fmla="*/ 998572 h 2788739"/>
                  <a:gd name="connsiteX571" fmla="*/ 72008 w 1526044"/>
                  <a:gd name="connsiteY571" fmla="*/ 994201 h 2788739"/>
                  <a:gd name="connsiteX572" fmla="*/ 70215 w 1526044"/>
                  <a:gd name="connsiteY572" fmla="*/ 991231 h 2788739"/>
                  <a:gd name="connsiteX573" fmla="*/ 70215 w 1526044"/>
                  <a:gd name="connsiteY573" fmla="*/ 991231 h 2788739"/>
                  <a:gd name="connsiteX574" fmla="*/ 67301 w 1526044"/>
                  <a:gd name="connsiteY574" fmla="*/ 988653 h 2788739"/>
                  <a:gd name="connsiteX575" fmla="*/ 67133 w 1526044"/>
                  <a:gd name="connsiteY575" fmla="*/ 989046 h 2788739"/>
                  <a:gd name="connsiteX576" fmla="*/ 62145 w 1526044"/>
                  <a:gd name="connsiteY576" fmla="*/ 994481 h 2788739"/>
                  <a:gd name="connsiteX577" fmla="*/ 60688 w 1526044"/>
                  <a:gd name="connsiteY577" fmla="*/ 995210 h 2788739"/>
                  <a:gd name="connsiteX578" fmla="*/ 52787 w 1526044"/>
                  <a:gd name="connsiteY578" fmla="*/ 995770 h 2788739"/>
                  <a:gd name="connsiteX579" fmla="*/ 50658 w 1526044"/>
                  <a:gd name="connsiteY579" fmla="*/ 995042 h 2788739"/>
                  <a:gd name="connsiteX580" fmla="*/ 47464 w 1526044"/>
                  <a:gd name="connsiteY580" fmla="*/ 993305 h 2788739"/>
                  <a:gd name="connsiteX581" fmla="*/ 43877 w 1526044"/>
                  <a:gd name="connsiteY581" fmla="*/ 990447 h 2788739"/>
                  <a:gd name="connsiteX582" fmla="*/ 40739 w 1526044"/>
                  <a:gd name="connsiteY582" fmla="*/ 986244 h 2788739"/>
                  <a:gd name="connsiteX583" fmla="*/ 39562 w 1526044"/>
                  <a:gd name="connsiteY583" fmla="*/ 986244 h 2788739"/>
                  <a:gd name="connsiteX584" fmla="*/ 32277 w 1526044"/>
                  <a:gd name="connsiteY584" fmla="*/ 983218 h 2788739"/>
                  <a:gd name="connsiteX585" fmla="*/ 31549 w 1526044"/>
                  <a:gd name="connsiteY585" fmla="*/ 982489 h 2788739"/>
                  <a:gd name="connsiteX586" fmla="*/ 29027 w 1526044"/>
                  <a:gd name="connsiteY586" fmla="*/ 978399 h 2788739"/>
                  <a:gd name="connsiteX587" fmla="*/ 28299 w 1526044"/>
                  <a:gd name="connsiteY587" fmla="*/ 976269 h 2788739"/>
                  <a:gd name="connsiteX588" fmla="*/ 27794 w 1526044"/>
                  <a:gd name="connsiteY588" fmla="*/ 973019 h 2788739"/>
                  <a:gd name="connsiteX589" fmla="*/ 27570 w 1526044"/>
                  <a:gd name="connsiteY589" fmla="*/ 967079 h 2788739"/>
                  <a:gd name="connsiteX590" fmla="*/ 24993 w 1526044"/>
                  <a:gd name="connsiteY590" fmla="*/ 961868 h 2788739"/>
                  <a:gd name="connsiteX591" fmla="*/ 18268 w 1526044"/>
                  <a:gd name="connsiteY591" fmla="*/ 952453 h 2788739"/>
                  <a:gd name="connsiteX592" fmla="*/ 16643 w 1526044"/>
                  <a:gd name="connsiteY592" fmla="*/ 948923 h 2788739"/>
                  <a:gd name="connsiteX593" fmla="*/ 15915 w 1526044"/>
                  <a:gd name="connsiteY593" fmla="*/ 946065 h 2788739"/>
                  <a:gd name="connsiteX594" fmla="*/ 15634 w 1526044"/>
                  <a:gd name="connsiteY594" fmla="*/ 943544 h 2788739"/>
                  <a:gd name="connsiteX595" fmla="*/ 15634 w 1526044"/>
                  <a:gd name="connsiteY595" fmla="*/ 939957 h 2788739"/>
                  <a:gd name="connsiteX596" fmla="*/ 16363 w 1526044"/>
                  <a:gd name="connsiteY596" fmla="*/ 936147 h 2788739"/>
                  <a:gd name="connsiteX597" fmla="*/ 17820 w 1526044"/>
                  <a:gd name="connsiteY597" fmla="*/ 932560 h 2788739"/>
                  <a:gd name="connsiteX598" fmla="*/ 18212 w 1526044"/>
                  <a:gd name="connsiteY598" fmla="*/ 931720 h 2788739"/>
                  <a:gd name="connsiteX599" fmla="*/ 12945 w 1526044"/>
                  <a:gd name="connsiteY599" fmla="*/ 926452 h 2788739"/>
                  <a:gd name="connsiteX600" fmla="*/ 12384 w 1526044"/>
                  <a:gd name="connsiteY600" fmla="*/ 925892 h 2788739"/>
                  <a:gd name="connsiteX601" fmla="*/ 3754 w 1526044"/>
                  <a:gd name="connsiteY601" fmla="*/ 915861 h 2788739"/>
                  <a:gd name="connsiteX602" fmla="*/ 1289 w 1526044"/>
                  <a:gd name="connsiteY602" fmla="*/ 909137 h 2788739"/>
                  <a:gd name="connsiteX603" fmla="*/ 1289 w 1526044"/>
                  <a:gd name="connsiteY603" fmla="*/ 907007 h 2788739"/>
                  <a:gd name="connsiteX604" fmla="*/ 5604 w 1526044"/>
                  <a:gd name="connsiteY604" fmla="*/ 898602 h 2788739"/>
                  <a:gd name="connsiteX605" fmla="*/ 8854 w 1526044"/>
                  <a:gd name="connsiteY605" fmla="*/ 896248 h 2788739"/>
                  <a:gd name="connsiteX606" fmla="*/ 10535 w 1526044"/>
                  <a:gd name="connsiteY606" fmla="*/ 893446 h 2788739"/>
                  <a:gd name="connsiteX607" fmla="*/ 9975 w 1526044"/>
                  <a:gd name="connsiteY607" fmla="*/ 880782 h 2788739"/>
                  <a:gd name="connsiteX608" fmla="*/ 7509 w 1526044"/>
                  <a:gd name="connsiteY608" fmla="*/ 872712 h 2788739"/>
                  <a:gd name="connsiteX609" fmla="*/ 7341 w 1526044"/>
                  <a:gd name="connsiteY609" fmla="*/ 867165 h 2788739"/>
                  <a:gd name="connsiteX610" fmla="*/ 8798 w 1526044"/>
                  <a:gd name="connsiteY610" fmla="*/ 861449 h 2788739"/>
                  <a:gd name="connsiteX611" fmla="*/ 9582 w 1526044"/>
                  <a:gd name="connsiteY611" fmla="*/ 859319 h 2788739"/>
                  <a:gd name="connsiteX612" fmla="*/ 10311 w 1526044"/>
                  <a:gd name="connsiteY612" fmla="*/ 857862 h 2788739"/>
                  <a:gd name="connsiteX613" fmla="*/ 14514 w 1526044"/>
                  <a:gd name="connsiteY613" fmla="*/ 853435 h 2788739"/>
                  <a:gd name="connsiteX614" fmla="*/ 16419 w 1526044"/>
                  <a:gd name="connsiteY614" fmla="*/ 852371 h 2788739"/>
                  <a:gd name="connsiteX615" fmla="*/ 16419 w 1526044"/>
                  <a:gd name="connsiteY615" fmla="*/ 851698 h 2788739"/>
                  <a:gd name="connsiteX616" fmla="*/ 16419 w 1526044"/>
                  <a:gd name="connsiteY616" fmla="*/ 849569 h 2788739"/>
                  <a:gd name="connsiteX617" fmla="*/ 17540 w 1526044"/>
                  <a:gd name="connsiteY617" fmla="*/ 844918 h 2788739"/>
                  <a:gd name="connsiteX618" fmla="*/ 18997 w 1526044"/>
                  <a:gd name="connsiteY618" fmla="*/ 842060 h 2788739"/>
                  <a:gd name="connsiteX619" fmla="*/ 19389 w 1526044"/>
                  <a:gd name="connsiteY619" fmla="*/ 841387 h 2788739"/>
                  <a:gd name="connsiteX620" fmla="*/ 21518 w 1526044"/>
                  <a:gd name="connsiteY620" fmla="*/ 837801 h 2788739"/>
                  <a:gd name="connsiteX621" fmla="*/ 24656 w 1526044"/>
                  <a:gd name="connsiteY621" fmla="*/ 834495 h 2788739"/>
                  <a:gd name="connsiteX622" fmla="*/ 25609 w 1526044"/>
                  <a:gd name="connsiteY622" fmla="*/ 833878 h 2788739"/>
                  <a:gd name="connsiteX623" fmla="*/ 25889 w 1526044"/>
                  <a:gd name="connsiteY623" fmla="*/ 831805 h 2788739"/>
                  <a:gd name="connsiteX624" fmla="*/ 28803 w 1526044"/>
                  <a:gd name="connsiteY624" fmla="*/ 825809 h 2788739"/>
                  <a:gd name="connsiteX625" fmla="*/ 30260 w 1526044"/>
                  <a:gd name="connsiteY625" fmla="*/ 824352 h 2788739"/>
                  <a:gd name="connsiteX626" fmla="*/ 23087 w 1526044"/>
                  <a:gd name="connsiteY626" fmla="*/ 822223 h 2788739"/>
                  <a:gd name="connsiteX627" fmla="*/ 19613 w 1526044"/>
                  <a:gd name="connsiteY627" fmla="*/ 820373 h 2788739"/>
                  <a:gd name="connsiteX628" fmla="*/ 17988 w 1526044"/>
                  <a:gd name="connsiteY628" fmla="*/ 819085 h 2788739"/>
                  <a:gd name="connsiteX629" fmla="*/ 16867 w 1526044"/>
                  <a:gd name="connsiteY629" fmla="*/ 818861 h 2788739"/>
                  <a:gd name="connsiteX630" fmla="*/ 14290 w 1526044"/>
                  <a:gd name="connsiteY630" fmla="*/ 817964 h 2788739"/>
                  <a:gd name="connsiteX631" fmla="*/ 8574 w 1526044"/>
                  <a:gd name="connsiteY631" fmla="*/ 815106 h 2788739"/>
                  <a:gd name="connsiteX632" fmla="*/ 5884 w 1526044"/>
                  <a:gd name="connsiteY632" fmla="*/ 813145 h 2788739"/>
                  <a:gd name="connsiteX633" fmla="*/ 3026 w 1526044"/>
                  <a:gd name="connsiteY633" fmla="*/ 810287 h 2788739"/>
                  <a:gd name="connsiteX634" fmla="*/ 0 w 1526044"/>
                  <a:gd name="connsiteY634" fmla="*/ 803002 h 2788739"/>
                  <a:gd name="connsiteX635" fmla="*/ 0 w 1526044"/>
                  <a:gd name="connsiteY635" fmla="*/ 800873 h 2788739"/>
                  <a:gd name="connsiteX636" fmla="*/ 3026 w 1526044"/>
                  <a:gd name="connsiteY636" fmla="*/ 793588 h 2788739"/>
                  <a:gd name="connsiteX637" fmla="*/ 3754 w 1526044"/>
                  <a:gd name="connsiteY637" fmla="*/ 792859 h 2788739"/>
                  <a:gd name="connsiteX638" fmla="*/ 5716 w 1526044"/>
                  <a:gd name="connsiteY638" fmla="*/ 791290 h 2788739"/>
                  <a:gd name="connsiteX639" fmla="*/ 7565 w 1526044"/>
                  <a:gd name="connsiteY639" fmla="*/ 790169 h 2788739"/>
                  <a:gd name="connsiteX640" fmla="*/ 8518 w 1526044"/>
                  <a:gd name="connsiteY640" fmla="*/ 788937 h 2788739"/>
                  <a:gd name="connsiteX641" fmla="*/ 13617 w 1526044"/>
                  <a:gd name="connsiteY641" fmla="*/ 785294 h 2788739"/>
                  <a:gd name="connsiteX642" fmla="*/ 13617 w 1526044"/>
                  <a:gd name="connsiteY642" fmla="*/ 783669 h 2788739"/>
                  <a:gd name="connsiteX643" fmla="*/ 14458 w 1526044"/>
                  <a:gd name="connsiteY643" fmla="*/ 779578 h 2788739"/>
                  <a:gd name="connsiteX644" fmla="*/ 16587 w 1526044"/>
                  <a:gd name="connsiteY644" fmla="*/ 774535 h 2788739"/>
                  <a:gd name="connsiteX645" fmla="*/ 19893 w 1526044"/>
                  <a:gd name="connsiteY645" fmla="*/ 770332 h 2788739"/>
                  <a:gd name="connsiteX646" fmla="*/ 22751 w 1526044"/>
                  <a:gd name="connsiteY646" fmla="*/ 768203 h 2788739"/>
                  <a:gd name="connsiteX647" fmla="*/ 23648 w 1526044"/>
                  <a:gd name="connsiteY647" fmla="*/ 767586 h 2788739"/>
                  <a:gd name="connsiteX648" fmla="*/ 24937 w 1526044"/>
                  <a:gd name="connsiteY648" fmla="*/ 766802 h 2788739"/>
                  <a:gd name="connsiteX649" fmla="*/ 26450 w 1526044"/>
                  <a:gd name="connsiteY649" fmla="*/ 762767 h 2788739"/>
                  <a:gd name="connsiteX650" fmla="*/ 31493 w 1526044"/>
                  <a:gd name="connsiteY650" fmla="*/ 757163 h 2788739"/>
                  <a:gd name="connsiteX651" fmla="*/ 34463 w 1526044"/>
                  <a:gd name="connsiteY651" fmla="*/ 755707 h 2788739"/>
                  <a:gd name="connsiteX652" fmla="*/ 35808 w 1526044"/>
                  <a:gd name="connsiteY652" fmla="*/ 753409 h 2788739"/>
                  <a:gd name="connsiteX653" fmla="*/ 37993 w 1526044"/>
                  <a:gd name="connsiteY653" fmla="*/ 750775 h 2788739"/>
                  <a:gd name="connsiteX654" fmla="*/ 48808 w 1526044"/>
                  <a:gd name="connsiteY654" fmla="*/ 741305 h 2788739"/>
                  <a:gd name="connsiteX655" fmla="*/ 53291 w 1526044"/>
                  <a:gd name="connsiteY655" fmla="*/ 735701 h 2788739"/>
                  <a:gd name="connsiteX656" fmla="*/ 55701 w 1526044"/>
                  <a:gd name="connsiteY656" fmla="*/ 730938 h 2788739"/>
                  <a:gd name="connsiteX657" fmla="*/ 58727 w 1526044"/>
                  <a:gd name="connsiteY657" fmla="*/ 727296 h 2788739"/>
                  <a:gd name="connsiteX658" fmla="*/ 61697 w 1526044"/>
                  <a:gd name="connsiteY658" fmla="*/ 725054 h 2788739"/>
                  <a:gd name="connsiteX659" fmla="*/ 62201 w 1526044"/>
                  <a:gd name="connsiteY659" fmla="*/ 723373 h 2788739"/>
                  <a:gd name="connsiteX660" fmla="*/ 64275 w 1526044"/>
                  <a:gd name="connsiteY660" fmla="*/ 719506 h 2788739"/>
                  <a:gd name="connsiteX661" fmla="*/ 66012 w 1526044"/>
                  <a:gd name="connsiteY661" fmla="*/ 717489 h 2788739"/>
                  <a:gd name="connsiteX662" fmla="*/ 63602 w 1526044"/>
                  <a:gd name="connsiteY662" fmla="*/ 714351 h 2788739"/>
                  <a:gd name="connsiteX663" fmla="*/ 63490 w 1526044"/>
                  <a:gd name="connsiteY663" fmla="*/ 714183 h 2788739"/>
                  <a:gd name="connsiteX664" fmla="*/ 62482 w 1526044"/>
                  <a:gd name="connsiteY664" fmla="*/ 713566 h 2788739"/>
                  <a:gd name="connsiteX665" fmla="*/ 58951 w 1526044"/>
                  <a:gd name="connsiteY665" fmla="*/ 710036 h 2788739"/>
                  <a:gd name="connsiteX666" fmla="*/ 55309 w 1526044"/>
                  <a:gd name="connsiteY666" fmla="*/ 703928 h 2788739"/>
                  <a:gd name="connsiteX667" fmla="*/ 51891 w 1526044"/>
                  <a:gd name="connsiteY667" fmla="*/ 700510 h 2788739"/>
                  <a:gd name="connsiteX668" fmla="*/ 49929 w 1526044"/>
                  <a:gd name="connsiteY668" fmla="*/ 697820 h 2788739"/>
                  <a:gd name="connsiteX669" fmla="*/ 48024 w 1526044"/>
                  <a:gd name="connsiteY669" fmla="*/ 693953 h 2788739"/>
                  <a:gd name="connsiteX670" fmla="*/ 45446 w 1526044"/>
                  <a:gd name="connsiteY670" fmla="*/ 691712 h 2788739"/>
                  <a:gd name="connsiteX671" fmla="*/ 37097 w 1526044"/>
                  <a:gd name="connsiteY671" fmla="*/ 687229 h 2788739"/>
                  <a:gd name="connsiteX672" fmla="*/ 35191 w 1526044"/>
                  <a:gd name="connsiteY672" fmla="*/ 685884 h 2788739"/>
                  <a:gd name="connsiteX673" fmla="*/ 29476 w 1526044"/>
                  <a:gd name="connsiteY673" fmla="*/ 680841 h 2788739"/>
                  <a:gd name="connsiteX674" fmla="*/ 29027 w 1526044"/>
                  <a:gd name="connsiteY674" fmla="*/ 680448 h 2788739"/>
                  <a:gd name="connsiteX675" fmla="*/ 28523 w 1526044"/>
                  <a:gd name="connsiteY675" fmla="*/ 680336 h 2788739"/>
                  <a:gd name="connsiteX676" fmla="*/ 21294 w 1526044"/>
                  <a:gd name="connsiteY676" fmla="*/ 674845 h 2788739"/>
                  <a:gd name="connsiteX677" fmla="*/ 19837 w 1526044"/>
                  <a:gd name="connsiteY677" fmla="*/ 671987 h 2788739"/>
                  <a:gd name="connsiteX678" fmla="*/ 19501 w 1526044"/>
                  <a:gd name="connsiteY678" fmla="*/ 671202 h 2788739"/>
                  <a:gd name="connsiteX679" fmla="*/ 16643 w 1526044"/>
                  <a:gd name="connsiteY679" fmla="*/ 664029 h 2788739"/>
                  <a:gd name="connsiteX680" fmla="*/ 15915 w 1526044"/>
                  <a:gd name="connsiteY680" fmla="*/ 660219 h 2788739"/>
                  <a:gd name="connsiteX681" fmla="*/ 15915 w 1526044"/>
                  <a:gd name="connsiteY681" fmla="*/ 658762 h 2788739"/>
                  <a:gd name="connsiteX682" fmla="*/ 17652 w 1526044"/>
                  <a:gd name="connsiteY682" fmla="*/ 653046 h 2788739"/>
                  <a:gd name="connsiteX683" fmla="*/ 20285 w 1526044"/>
                  <a:gd name="connsiteY683" fmla="*/ 649067 h 2788739"/>
                  <a:gd name="connsiteX684" fmla="*/ 26057 w 1526044"/>
                  <a:gd name="connsiteY684" fmla="*/ 638252 h 2788739"/>
                  <a:gd name="connsiteX685" fmla="*/ 24825 w 1526044"/>
                  <a:gd name="connsiteY685" fmla="*/ 638252 h 2788739"/>
                  <a:gd name="connsiteX686" fmla="*/ 19109 w 1526044"/>
                  <a:gd name="connsiteY686" fmla="*/ 636515 h 2788739"/>
                  <a:gd name="connsiteX687" fmla="*/ 13001 w 1526044"/>
                  <a:gd name="connsiteY687" fmla="*/ 632817 h 2788739"/>
                  <a:gd name="connsiteX688" fmla="*/ 7285 w 1526044"/>
                  <a:gd name="connsiteY688" fmla="*/ 623571 h 2788739"/>
                  <a:gd name="connsiteX689" fmla="*/ 7285 w 1526044"/>
                  <a:gd name="connsiteY689" fmla="*/ 622114 h 2788739"/>
                  <a:gd name="connsiteX690" fmla="*/ 10311 w 1526044"/>
                  <a:gd name="connsiteY690" fmla="*/ 614829 h 2788739"/>
                  <a:gd name="connsiteX691" fmla="*/ 11712 w 1526044"/>
                  <a:gd name="connsiteY691" fmla="*/ 613428 h 2788739"/>
                  <a:gd name="connsiteX692" fmla="*/ 21574 w 1526044"/>
                  <a:gd name="connsiteY692" fmla="*/ 610682 h 2788739"/>
                  <a:gd name="connsiteX693" fmla="*/ 24040 w 1526044"/>
                  <a:gd name="connsiteY693" fmla="*/ 611298 h 2788739"/>
                  <a:gd name="connsiteX694" fmla="*/ 24544 w 1526044"/>
                  <a:gd name="connsiteY694" fmla="*/ 611074 h 2788739"/>
                  <a:gd name="connsiteX695" fmla="*/ 28411 w 1526044"/>
                  <a:gd name="connsiteY695" fmla="*/ 610346 h 2788739"/>
                  <a:gd name="connsiteX696" fmla="*/ 31269 w 1526044"/>
                  <a:gd name="connsiteY696" fmla="*/ 610346 h 2788739"/>
                  <a:gd name="connsiteX697" fmla="*/ 33903 w 1526044"/>
                  <a:gd name="connsiteY697" fmla="*/ 606311 h 2788739"/>
                  <a:gd name="connsiteX698" fmla="*/ 35023 w 1526044"/>
                  <a:gd name="connsiteY698" fmla="*/ 601660 h 2788739"/>
                  <a:gd name="connsiteX699" fmla="*/ 35752 w 1526044"/>
                  <a:gd name="connsiteY699" fmla="*/ 600203 h 2788739"/>
                  <a:gd name="connsiteX700" fmla="*/ 37657 w 1526044"/>
                  <a:gd name="connsiteY700" fmla="*/ 597513 h 2788739"/>
                  <a:gd name="connsiteX701" fmla="*/ 39786 w 1526044"/>
                  <a:gd name="connsiteY701" fmla="*/ 595384 h 2788739"/>
                  <a:gd name="connsiteX702" fmla="*/ 41299 w 1526044"/>
                  <a:gd name="connsiteY702" fmla="*/ 594151 h 2788739"/>
                  <a:gd name="connsiteX703" fmla="*/ 42196 w 1526044"/>
                  <a:gd name="connsiteY703" fmla="*/ 591629 h 2788739"/>
                  <a:gd name="connsiteX704" fmla="*/ 42196 w 1526044"/>
                  <a:gd name="connsiteY704" fmla="*/ 591573 h 2788739"/>
                  <a:gd name="connsiteX705" fmla="*/ 42644 w 1526044"/>
                  <a:gd name="connsiteY705" fmla="*/ 588771 h 2788739"/>
                  <a:gd name="connsiteX706" fmla="*/ 42812 w 1526044"/>
                  <a:gd name="connsiteY706" fmla="*/ 587987 h 2788739"/>
                  <a:gd name="connsiteX707" fmla="*/ 44942 w 1526044"/>
                  <a:gd name="connsiteY707" fmla="*/ 579357 h 2788739"/>
                  <a:gd name="connsiteX708" fmla="*/ 47688 w 1526044"/>
                  <a:gd name="connsiteY708" fmla="*/ 574538 h 2788739"/>
                  <a:gd name="connsiteX709" fmla="*/ 49145 w 1526044"/>
                  <a:gd name="connsiteY709" fmla="*/ 573081 h 2788739"/>
                  <a:gd name="connsiteX710" fmla="*/ 51106 w 1526044"/>
                  <a:gd name="connsiteY710" fmla="*/ 571512 h 2788739"/>
                  <a:gd name="connsiteX711" fmla="*/ 52955 w 1526044"/>
                  <a:gd name="connsiteY711" fmla="*/ 570391 h 2788739"/>
                  <a:gd name="connsiteX712" fmla="*/ 53908 w 1526044"/>
                  <a:gd name="connsiteY712" fmla="*/ 569158 h 2788739"/>
                  <a:gd name="connsiteX713" fmla="*/ 56430 w 1526044"/>
                  <a:gd name="connsiteY713" fmla="*/ 566749 h 2788739"/>
                  <a:gd name="connsiteX714" fmla="*/ 56878 w 1526044"/>
                  <a:gd name="connsiteY714" fmla="*/ 566469 h 2788739"/>
                  <a:gd name="connsiteX715" fmla="*/ 57438 w 1526044"/>
                  <a:gd name="connsiteY715" fmla="*/ 565684 h 2788739"/>
                  <a:gd name="connsiteX716" fmla="*/ 58391 w 1526044"/>
                  <a:gd name="connsiteY716" fmla="*/ 560304 h 2788739"/>
                  <a:gd name="connsiteX717" fmla="*/ 59007 w 1526044"/>
                  <a:gd name="connsiteY717" fmla="*/ 554196 h 2788739"/>
                  <a:gd name="connsiteX718" fmla="*/ 58335 w 1526044"/>
                  <a:gd name="connsiteY718" fmla="*/ 546912 h 2788739"/>
                  <a:gd name="connsiteX719" fmla="*/ 58279 w 1526044"/>
                  <a:gd name="connsiteY719" fmla="*/ 545959 h 2788739"/>
                  <a:gd name="connsiteX720" fmla="*/ 58279 w 1526044"/>
                  <a:gd name="connsiteY720" fmla="*/ 543829 h 2788739"/>
                  <a:gd name="connsiteX721" fmla="*/ 59400 w 1526044"/>
                  <a:gd name="connsiteY721" fmla="*/ 539178 h 2788739"/>
                  <a:gd name="connsiteX722" fmla="*/ 60857 w 1526044"/>
                  <a:gd name="connsiteY722" fmla="*/ 536320 h 2788739"/>
                  <a:gd name="connsiteX723" fmla="*/ 62145 w 1526044"/>
                  <a:gd name="connsiteY723" fmla="*/ 534359 h 2788739"/>
                  <a:gd name="connsiteX724" fmla="*/ 65396 w 1526044"/>
                  <a:gd name="connsiteY724" fmla="*/ 530493 h 2788739"/>
                  <a:gd name="connsiteX725" fmla="*/ 67469 w 1526044"/>
                  <a:gd name="connsiteY725" fmla="*/ 527355 h 2788739"/>
                  <a:gd name="connsiteX726" fmla="*/ 70327 w 1526044"/>
                  <a:gd name="connsiteY726" fmla="*/ 520462 h 2788739"/>
                  <a:gd name="connsiteX727" fmla="*/ 79405 w 1526044"/>
                  <a:gd name="connsiteY727" fmla="*/ 513401 h 2788739"/>
                  <a:gd name="connsiteX728" fmla="*/ 88987 w 1526044"/>
                  <a:gd name="connsiteY728" fmla="*/ 512729 h 2788739"/>
                  <a:gd name="connsiteX729" fmla="*/ 92798 w 1526044"/>
                  <a:gd name="connsiteY729" fmla="*/ 512112 h 2788739"/>
                  <a:gd name="connsiteX730" fmla="*/ 96216 w 1526044"/>
                  <a:gd name="connsiteY730" fmla="*/ 512112 h 2788739"/>
                  <a:gd name="connsiteX731" fmla="*/ 100531 w 1526044"/>
                  <a:gd name="connsiteY731" fmla="*/ 512841 h 2788739"/>
                  <a:gd name="connsiteX732" fmla="*/ 104173 w 1526044"/>
                  <a:gd name="connsiteY732" fmla="*/ 514186 h 2788739"/>
                  <a:gd name="connsiteX733" fmla="*/ 105350 w 1526044"/>
                  <a:gd name="connsiteY733" fmla="*/ 514914 h 2788739"/>
                  <a:gd name="connsiteX734" fmla="*/ 105854 w 1526044"/>
                  <a:gd name="connsiteY734" fmla="*/ 514970 h 2788739"/>
                  <a:gd name="connsiteX735" fmla="*/ 111570 w 1526044"/>
                  <a:gd name="connsiteY735" fmla="*/ 515699 h 2788739"/>
                  <a:gd name="connsiteX736" fmla="*/ 114148 w 1526044"/>
                  <a:gd name="connsiteY736" fmla="*/ 516371 h 2788739"/>
                  <a:gd name="connsiteX737" fmla="*/ 117734 w 1526044"/>
                  <a:gd name="connsiteY737" fmla="*/ 517828 h 2788739"/>
                  <a:gd name="connsiteX738" fmla="*/ 120872 w 1526044"/>
                  <a:gd name="connsiteY738" fmla="*/ 519790 h 2788739"/>
                  <a:gd name="connsiteX739" fmla="*/ 127149 w 1526044"/>
                  <a:gd name="connsiteY739" fmla="*/ 525505 h 2788739"/>
                  <a:gd name="connsiteX740" fmla="*/ 129222 w 1526044"/>
                  <a:gd name="connsiteY740" fmla="*/ 526178 h 2788739"/>
                  <a:gd name="connsiteX741" fmla="*/ 129390 w 1526044"/>
                  <a:gd name="connsiteY741" fmla="*/ 526066 h 2788739"/>
                  <a:gd name="connsiteX742" fmla="*/ 130847 w 1526044"/>
                  <a:gd name="connsiteY742" fmla="*/ 525337 h 2788739"/>
                  <a:gd name="connsiteX743" fmla="*/ 132192 w 1526044"/>
                  <a:gd name="connsiteY743" fmla="*/ 524777 h 2788739"/>
                  <a:gd name="connsiteX744" fmla="*/ 134321 w 1526044"/>
                  <a:gd name="connsiteY744" fmla="*/ 524048 h 2788739"/>
                  <a:gd name="connsiteX745" fmla="*/ 139141 w 1526044"/>
                  <a:gd name="connsiteY745" fmla="*/ 523656 h 2788739"/>
                  <a:gd name="connsiteX746" fmla="*/ 146425 w 1526044"/>
                  <a:gd name="connsiteY746" fmla="*/ 524777 h 2788739"/>
                  <a:gd name="connsiteX747" fmla="*/ 146874 w 1526044"/>
                  <a:gd name="connsiteY747" fmla="*/ 524665 h 2788739"/>
                  <a:gd name="connsiteX748" fmla="*/ 150796 w 1526044"/>
                  <a:gd name="connsiteY748" fmla="*/ 523376 h 2788739"/>
                  <a:gd name="connsiteX749" fmla="*/ 152365 w 1526044"/>
                  <a:gd name="connsiteY749" fmla="*/ 522984 h 2788739"/>
                  <a:gd name="connsiteX750" fmla="*/ 156680 w 1526044"/>
                  <a:gd name="connsiteY750" fmla="*/ 522255 h 2788739"/>
                  <a:gd name="connsiteX751" fmla="*/ 157353 w 1526044"/>
                  <a:gd name="connsiteY751" fmla="*/ 522143 h 2788739"/>
                  <a:gd name="connsiteX752" fmla="*/ 163797 w 1526044"/>
                  <a:gd name="connsiteY752" fmla="*/ 521695 h 2788739"/>
                  <a:gd name="connsiteX753" fmla="*/ 169569 w 1526044"/>
                  <a:gd name="connsiteY753" fmla="*/ 520238 h 2788739"/>
                  <a:gd name="connsiteX754" fmla="*/ 172091 w 1526044"/>
                  <a:gd name="connsiteY754" fmla="*/ 519958 h 2788739"/>
                  <a:gd name="connsiteX755" fmla="*/ 178927 w 1526044"/>
                  <a:gd name="connsiteY755" fmla="*/ 519958 h 2788739"/>
                  <a:gd name="connsiteX756" fmla="*/ 187277 w 1526044"/>
                  <a:gd name="connsiteY756" fmla="*/ 519397 h 2788739"/>
                  <a:gd name="connsiteX757" fmla="*/ 199773 w 1526044"/>
                  <a:gd name="connsiteY757" fmla="*/ 513177 h 2788739"/>
                  <a:gd name="connsiteX758" fmla="*/ 201118 w 1526044"/>
                  <a:gd name="connsiteY758" fmla="*/ 512617 h 2788739"/>
                  <a:gd name="connsiteX759" fmla="*/ 204704 w 1526044"/>
                  <a:gd name="connsiteY759" fmla="*/ 511440 h 2788739"/>
                  <a:gd name="connsiteX760" fmla="*/ 208347 w 1526044"/>
                  <a:gd name="connsiteY760" fmla="*/ 509591 h 2788739"/>
                  <a:gd name="connsiteX761" fmla="*/ 209355 w 1526044"/>
                  <a:gd name="connsiteY761" fmla="*/ 509142 h 2788739"/>
                  <a:gd name="connsiteX762" fmla="*/ 215295 w 1526044"/>
                  <a:gd name="connsiteY762" fmla="*/ 506901 h 2788739"/>
                  <a:gd name="connsiteX763" fmla="*/ 216472 w 1526044"/>
                  <a:gd name="connsiteY763" fmla="*/ 505724 h 2788739"/>
                  <a:gd name="connsiteX764" fmla="*/ 224822 w 1526044"/>
                  <a:gd name="connsiteY764" fmla="*/ 502754 h 2788739"/>
                  <a:gd name="connsiteX765" fmla="*/ 246340 w 1526044"/>
                  <a:gd name="connsiteY765" fmla="*/ 504884 h 2788739"/>
                  <a:gd name="connsiteX766" fmla="*/ 324848 w 1526044"/>
                  <a:gd name="connsiteY766" fmla="*/ 513906 h 2788739"/>
                  <a:gd name="connsiteX767" fmla="*/ 327930 w 1526044"/>
                  <a:gd name="connsiteY767" fmla="*/ 513457 h 2788739"/>
                  <a:gd name="connsiteX768" fmla="*/ 328659 w 1526044"/>
                  <a:gd name="connsiteY768" fmla="*/ 513457 h 2788739"/>
                  <a:gd name="connsiteX769" fmla="*/ 331180 w 1526044"/>
                  <a:gd name="connsiteY769" fmla="*/ 513793 h 2788739"/>
                  <a:gd name="connsiteX770" fmla="*/ 334038 w 1526044"/>
                  <a:gd name="connsiteY770" fmla="*/ 514522 h 2788739"/>
                  <a:gd name="connsiteX771" fmla="*/ 335327 w 1526044"/>
                  <a:gd name="connsiteY771" fmla="*/ 514914 h 2788739"/>
                  <a:gd name="connsiteX772" fmla="*/ 338017 w 1526044"/>
                  <a:gd name="connsiteY772" fmla="*/ 514914 h 2788739"/>
                  <a:gd name="connsiteX773" fmla="*/ 340539 w 1526044"/>
                  <a:gd name="connsiteY773" fmla="*/ 515251 h 2788739"/>
                  <a:gd name="connsiteX774" fmla="*/ 340539 w 1526044"/>
                  <a:gd name="connsiteY774" fmla="*/ 515251 h 2788739"/>
                  <a:gd name="connsiteX775" fmla="*/ 345078 w 1526044"/>
                  <a:gd name="connsiteY775" fmla="*/ 515138 h 2788739"/>
                  <a:gd name="connsiteX776" fmla="*/ 346815 w 1526044"/>
                  <a:gd name="connsiteY776" fmla="*/ 515475 h 2788739"/>
                  <a:gd name="connsiteX777" fmla="*/ 349280 w 1526044"/>
                  <a:gd name="connsiteY777" fmla="*/ 515082 h 2788739"/>
                  <a:gd name="connsiteX778" fmla="*/ 354772 w 1526044"/>
                  <a:gd name="connsiteY778" fmla="*/ 515699 h 2788739"/>
                  <a:gd name="connsiteX779" fmla="*/ 357462 w 1526044"/>
                  <a:gd name="connsiteY779" fmla="*/ 515923 h 2788739"/>
                  <a:gd name="connsiteX780" fmla="*/ 358022 w 1526044"/>
                  <a:gd name="connsiteY780" fmla="*/ 515587 h 2788739"/>
                  <a:gd name="connsiteX781" fmla="*/ 358527 w 1526044"/>
                  <a:gd name="connsiteY781" fmla="*/ 515306 h 2788739"/>
                  <a:gd name="connsiteX782" fmla="*/ 361384 w 1526044"/>
                  <a:gd name="connsiteY782" fmla="*/ 513850 h 2788739"/>
                  <a:gd name="connsiteX783" fmla="*/ 362729 w 1526044"/>
                  <a:gd name="connsiteY783" fmla="*/ 513289 h 2788739"/>
                  <a:gd name="connsiteX784" fmla="*/ 367044 w 1526044"/>
                  <a:gd name="connsiteY784" fmla="*/ 511832 h 2788739"/>
                  <a:gd name="connsiteX785" fmla="*/ 368333 w 1526044"/>
                  <a:gd name="connsiteY785" fmla="*/ 511496 h 2788739"/>
                  <a:gd name="connsiteX786" fmla="*/ 376515 w 1526044"/>
                  <a:gd name="connsiteY786" fmla="*/ 510207 h 2788739"/>
                  <a:gd name="connsiteX787" fmla="*/ 379316 w 1526044"/>
                  <a:gd name="connsiteY787" fmla="*/ 509311 h 2788739"/>
                  <a:gd name="connsiteX788" fmla="*/ 386321 w 1526044"/>
                  <a:gd name="connsiteY788" fmla="*/ 510599 h 2788739"/>
                  <a:gd name="connsiteX789" fmla="*/ 387890 w 1526044"/>
                  <a:gd name="connsiteY789" fmla="*/ 510655 h 2788739"/>
                  <a:gd name="connsiteX790" fmla="*/ 391533 w 1526044"/>
                  <a:gd name="connsiteY790" fmla="*/ 509311 h 2788739"/>
                  <a:gd name="connsiteX791" fmla="*/ 398313 w 1526044"/>
                  <a:gd name="connsiteY791" fmla="*/ 508190 h 2788739"/>
                  <a:gd name="connsiteX792" fmla="*/ 401731 w 1526044"/>
                  <a:gd name="connsiteY792" fmla="*/ 506228 h 2788739"/>
                  <a:gd name="connsiteX793" fmla="*/ 406887 w 1526044"/>
                  <a:gd name="connsiteY793" fmla="*/ 504884 h 2788739"/>
                  <a:gd name="connsiteX794" fmla="*/ 410081 w 1526044"/>
                  <a:gd name="connsiteY794" fmla="*/ 504715 h 2788739"/>
                  <a:gd name="connsiteX795" fmla="*/ 412659 w 1526044"/>
                  <a:gd name="connsiteY795" fmla="*/ 504211 h 2788739"/>
                  <a:gd name="connsiteX796" fmla="*/ 416133 w 1526044"/>
                  <a:gd name="connsiteY796" fmla="*/ 500008 h 2788739"/>
                  <a:gd name="connsiteX797" fmla="*/ 416749 w 1526044"/>
                  <a:gd name="connsiteY797" fmla="*/ 499336 h 2788739"/>
                  <a:gd name="connsiteX798" fmla="*/ 418206 w 1526044"/>
                  <a:gd name="connsiteY798" fmla="*/ 497879 h 2788739"/>
                  <a:gd name="connsiteX799" fmla="*/ 422241 w 1526044"/>
                  <a:gd name="connsiteY799" fmla="*/ 495413 h 2788739"/>
                  <a:gd name="connsiteX800" fmla="*/ 423082 w 1526044"/>
                  <a:gd name="connsiteY800" fmla="*/ 494853 h 2788739"/>
                  <a:gd name="connsiteX801" fmla="*/ 423082 w 1526044"/>
                  <a:gd name="connsiteY801" fmla="*/ 493004 h 2788739"/>
                  <a:gd name="connsiteX802" fmla="*/ 423362 w 1526044"/>
                  <a:gd name="connsiteY802" fmla="*/ 490482 h 2788739"/>
                  <a:gd name="connsiteX803" fmla="*/ 424090 w 1526044"/>
                  <a:gd name="connsiteY803" fmla="*/ 487624 h 2788739"/>
                  <a:gd name="connsiteX804" fmla="*/ 424875 w 1526044"/>
                  <a:gd name="connsiteY804" fmla="*/ 485495 h 2788739"/>
                  <a:gd name="connsiteX805" fmla="*/ 426332 w 1526044"/>
                  <a:gd name="connsiteY805" fmla="*/ 482637 h 2788739"/>
                  <a:gd name="connsiteX806" fmla="*/ 428237 w 1526044"/>
                  <a:gd name="connsiteY806" fmla="*/ 479947 h 2788739"/>
                  <a:gd name="connsiteX807" fmla="*/ 429694 w 1526044"/>
                  <a:gd name="connsiteY807" fmla="*/ 478490 h 2788739"/>
                  <a:gd name="connsiteX808" fmla="*/ 430591 w 1526044"/>
                  <a:gd name="connsiteY808" fmla="*/ 477201 h 2788739"/>
                  <a:gd name="connsiteX809" fmla="*/ 431879 w 1526044"/>
                  <a:gd name="connsiteY809" fmla="*/ 475632 h 2788739"/>
                  <a:gd name="connsiteX810" fmla="*/ 434737 w 1526044"/>
                  <a:gd name="connsiteY810" fmla="*/ 472774 h 2788739"/>
                  <a:gd name="connsiteX811" fmla="*/ 436306 w 1526044"/>
                  <a:gd name="connsiteY811" fmla="*/ 471485 h 2788739"/>
                  <a:gd name="connsiteX812" fmla="*/ 438436 w 1526044"/>
                  <a:gd name="connsiteY812" fmla="*/ 470028 h 2788739"/>
                  <a:gd name="connsiteX813" fmla="*/ 447010 w 1526044"/>
                  <a:gd name="connsiteY813" fmla="*/ 468684 h 2788739"/>
                  <a:gd name="connsiteX814" fmla="*/ 452053 w 1526044"/>
                  <a:gd name="connsiteY814" fmla="*/ 470140 h 2788739"/>
                  <a:gd name="connsiteX815" fmla="*/ 454967 w 1526044"/>
                  <a:gd name="connsiteY815" fmla="*/ 471485 h 2788739"/>
                  <a:gd name="connsiteX816" fmla="*/ 465726 w 1526044"/>
                  <a:gd name="connsiteY816" fmla="*/ 478658 h 2788739"/>
                  <a:gd name="connsiteX817" fmla="*/ 473963 w 1526044"/>
                  <a:gd name="connsiteY817" fmla="*/ 484654 h 2788739"/>
                  <a:gd name="connsiteX818" fmla="*/ 513133 w 1526044"/>
                  <a:gd name="connsiteY818" fmla="*/ 510992 h 2788739"/>
                  <a:gd name="connsiteX819" fmla="*/ 528600 w 1526044"/>
                  <a:gd name="connsiteY819" fmla="*/ 521751 h 2788739"/>
                  <a:gd name="connsiteX820" fmla="*/ 528768 w 1526044"/>
                  <a:gd name="connsiteY820" fmla="*/ 521583 h 2788739"/>
                  <a:gd name="connsiteX821" fmla="*/ 530449 w 1526044"/>
                  <a:gd name="connsiteY821" fmla="*/ 519902 h 2788739"/>
                  <a:gd name="connsiteX822" fmla="*/ 531121 w 1526044"/>
                  <a:gd name="connsiteY822" fmla="*/ 518557 h 2788739"/>
                  <a:gd name="connsiteX823" fmla="*/ 531514 w 1526044"/>
                  <a:gd name="connsiteY823" fmla="*/ 517828 h 2788739"/>
                  <a:gd name="connsiteX824" fmla="*/ 532186 w 1526044"/>
                  <a:gd name="connsiteY824" fmla="*/ 514858 h 2788739"/>
                  <a:gd name="connsiteX825" fmla="*/ 532186 w 1526044"/>
                  <a:gd name="connsiteY825" fmla="*/ 510992 h 2788739"/>
                  <a:gd name="connsiteX826" fmla="*/ 533811 w 1526044"/>
                  <a:gd name="connsiteY826" fmla="*/ 505444 h 2788739"/>
                  <a:gd name="connsiteX827" fmla="*/ 533979 w 1526044"/>
                  <a:gd name="connsiteY827" fmla="*/ 504884 h 2788739"/>
                  <a:gd name="connsiteX828" fmla="*/ 536669 w 1526044"/>
                  <a:gd name="connsiteY828" fmla="*/ 500120 h 2788739"/>
                  <a:gd name="connsiteX829" fmla="*/ 537566 w 1526044"/>
                  <a:gd name="connsiteY829" fmla="*/ 499224 h 2788739"/>
                  <a:gd name="connsiteX830" fmla="*/ 542329 w 1526044"/>
                  <a:gd name="connsiteY830" fmla="*/ 493116 h 2788739"/>
                  <a:gd name="connsiteX831" fmla="*/ 544682 w 1526044"/>
                  <a:gd name="connsiteY831" fmla="*/ 490986 h 2788739"/>
                  <a:gd name="connsiteX832" fmla="*/ 546308 w 1526044"/>
                  <a:gd name="connsiteY832" fmla="*/ 489922 h 2788739"/>
                  <a:gd name="connsiteX833" fmla="*/ 546532 w 1526044"/>
                  <a:gd name="connsiteY833" fmla="*/ 489305 h 2788739"/>
                  <a:gd name="connsiteX834" fmla="*/ 547316 w 1526044"/>
                  <a:gd name="connsiteY834" fmla="*/ 487736 h 2788739"/>
                  <a:gd name="connsiteX835" fmla="*/ 548213 w 1526044"/>
                  <a:gd name="connsiteY835" fmla="*/ 478098 h 2788739"/>
                  <a:gd name="connsiteX836" fmla="*/ 556843 w 1526044"/>
                  <a:gd name="connsiteY836" fmla="*/ 473447 h 2788739"/>
                  <a:gd name="connsiteX837" fmla="*/ 557571 w 1526044"/>
                  <a:gd name="connsiteY837" fmla="*/ 473447 h 2788739"/>
                  <a:gd name="connsiteX838" fmla="*/ 563287 w 1526044"/>
                  <a:gd name="connsiteY838" fmla="*/ 475184 h 2788739"/>
                  <a:gd name="connsiteX839" fmla="*/ 565416 w 1526044"/>
                  <a:gd name="connsiteY839" fmla="*/ 476641 h 2788739"/>
                  <a:gd name="connsiteX840" fmla="*/ 569339 w 1526044"/>
                  <a:gd name="connsiteY840" fmla="*/ 481628 h 2788739"/>
                  <a:gd name="connsiteX841" fmla="*/ 571468 w 1526044"/>
                  <a:gd name="connsiteY841" fmla="*/ 487344 h 2788739"/>
                  <a:gd name="connsiteX842" fmla="*/ 572029 w 1526044"/>
                  <a:gd name="connsiteY842" fmla="*/ 489529 h 2788739"/>
                  <a:gd name="connsiteX843" fmla="*/ 574270 w 1526044"/>
                  <a:gd name="connsiteY843" fmla="*/ 492163 h 2788739"/>
                  <a:gd name="connsiteX844" fmla="*/ 576400 w 1526044"/>
                  <a:gd name="connsiteY844" fmla="*/ 495749 h 2788739"/>
                  <a:gd name="connsiteX845" fmla="*/ 577408 w 1526044"/>
                  <a:gd name="connsiteY845" fmla="*/ 498103 h 2788739"/>
                  <a:gd name="connsiteX846" fmla="*/ 578921 w 1526044"/>
                  <a:gd name="connsiteY846" fmla="*/ 503202 h 2788739"/>
                  <a:gd name="connsiteX847" fmla="*/ 581835 w 1526044"/>
                  <a:gd name="connsiteY847" fmla="*/ 506565 h 2788739"/>
                  <a:gd name="connsiteX848" fmla="*/ 583124 w 1526044"/>
                  <a:gd name="connsiteY848" fmla="*/ 508470 h 2788739"/>
                  <a:gd name="connsiteX849" fmla="*/ 584021 w 1526044"/>
                  <a:gd name="connsiteY849" fmla="*/ 509030 h 2788739"/>
                  <a:gd name="connsiteX850" fmla="*/ 586150 w 1526044"/>
                  <a:gd name="connsiteY850" fmla="*/ 510487 h 2788739"/>
                  <a:gd name="connsiteX851" fmla="*/ 590745 w 1526044"/>
                  <a:gd name="connsiteY851" fmla="*/ 519117 h 2788739"/>
                  <a:gd name="connsiteX852" fmla="*/ 590913 w 1526044"/>
                  <a:gd name="connsiteY852" fmla="*/ 520182 h 2788739"/>
                  <a:gd name="connsiteX853" fmla="*/ 594332 w 1526044"/>
                  <a:gd name="connsiteY853" fmla="*/ 524609 h 2788739"/>
                  <a:gd name="connsiteX854" fmla="*/ 595789 w 1526044"/>
                  <a:gd name="connsiteY854" fmla="*/ 528195 h 2788739"/>
                  <a:gd name="connsiteX855" fmla="*/ 596517 w 1526044"/>
                  <a:gd name="connsiteY855" fmla="*/ 531333 h 2788739"/>
                  <a:gd name="connsiteX856" fmla="*/ 598646 w 1526044"/>
                  <a:gd name="connsiteY856" fmla="*/ 534639 h 2788739"/>
                  <a:gd name="connsiteX857" fmla="*/ 600440 w 1526044"/>
                  <a:gd name="connsiteY857" fmla="*/ 538898 h 2788739"/>
                  <a:gd name="connsiteX858" fmla="*/ 601392 w 1526044"/>
                  <a:gd name="connsiteY858" fmla="*/ 545230 h 2788739"/>
                  <a:gd name="connsiteX859" fmla="*/ 601056 w 1526044"/>
                  <a:gd name="connsiteY859" fmla="*/ 547192 h 2788739"/>
                  <a:gd name="connsiteX860" fmla="*/ 602513 w 1526044"/>
                  <a:gd name="connsiteY860" fmla="*/ 552067 h 2788739"/>
                  <a:gd name="connsiteX861" fmla="*/ 602961 w 1526044"/>
                  <a:gd name="connsiteY861" fmla="*/ 555037 h 2788739"/>
                  <a:gd name="connsiteX862" fmla="*/ 602961 w 1526044"/>
                  <a:gd name="connsiteY862" fmla="*/ 556214 h 2788739"/>
                  <a:gd name="connsiteX863" fmla="*/ 603241 w 1526044"/>
                  <a:gd name="connsiteY863" fmla="*/ 556830 h 2788739"/>
                  <a:gd name="connsiteX864" fmla="*/ 605651 w 1526044"/>
                  <a:gd name="connsiteY864" fmla="*/ 559240 h 2788739"/>
                  <a:gd name="connsiteX865" fmla="*/ 607612 w 1526044"/>
                  <a:gd name="connsiteY865" fmla="*/ 561930 h 2788739"/>
                  <a:gd name="connsiteX866" fmla="*/ 608341 w 1526044"/>
                  <a:gd name="connsiteY866" fmla="*/ 563387 h 2788739"/>
                  <a:gd name="connsiteX867" fmla="*/ 609350 w 1526044"/>
                  <a:gd name="connsiteY867" fmla="*/ 566525 h 2788739"/>
                  <a:gd name="connsiteX868" fmla="*/ 609798 w 1526044"/>
                  <a:gd name="connsiteY868" fmla="*/ 569495 h 2788739"/>
                  <a:gd name="connsiteX869" fmla="*/ 616803 w 1526044"/>
                  <a:gd name="connsiteY869" fmla="*/ 574762 h 2788739"/>
                  <a:gd name="connsiteX870" fmla="*/ 617923 w 1526044"/>
                  <a:gd name="connsiteY870" fmla="*/ 575715 h 2788739"/>
                  <a:gd name="connsiteX871" fmla="*/ 618652 w 1526044"/>
                  <a:gd name="connsiteY871" fmla="*/ 576443 h 2788739"/>
                  <a:gd name="connsiteX872" fmla="*/ 620613 w 1526044"/>
                  <a:gd name="connsiteY872" fmla="*/ 579133 h 2788739"/>
                  <a:gd name="connsiteX873" fmla="*/ 621342 w 1526044"/>
                  <a:gd name="connsiteY873" fmla="*/ 580590 h 2788739"/>
                  <a:gd name="connsiteX874" fmla="*/ 622014 w 1526044"/>
                  <a:gd name="connsiteY874" fmla="*/ 582383 h 2788739"/>
                  <a:gd name="connsiteX875" fmla="*/ 622182 w 1526044"/>
                  <a:gd name="connsiteY875" fmla="*/ 582944 h 2788739"/>
                  <a:gd name="connsiteX876" fmla="*/ 624928 w 1526044"/>
                  <a:gd name="connsiteY876" fmla="*/ 586362 h 2788739"/>
                  <a:gd name="connsiteX877" fmla="*/ 625656 w 1526044"/>
                  <a:gd name="connsiteY877" fmla="*/ 587819 h 2788739"/>
                  <a:gd name="connsiteX878" fmla="*/ 626721 w 1526044"/>
                  <a:gd name="connsiteY878" fmla="*/ 592414 h 2788739"/>
                  <a:gd name="connsiteX879" fmla="*/ 626721 w 1526044"/>
                  <a:gd name="connsiteY879" fmla="*/ 592582 h 2788739"/>
                  <a:gd name="connsiteX880" fmla="*/ 627506 w 1526044"/>
                  <a:gd name="connsiteY880" fmla="*/ 593591 h 2788739"/>
                  <a:gd name="connsiteX881" fmla="*/ 629635 w 1526044"/>
                  <a:gd name="connsiteY881" fmla="*/ 594655 h 2788739"/>
                  <a:gd name="connsiteX882" fmla="*/ 631877 w 1526044"/>
                  <a:gd name="connsiteY882" fmla="*/ 596168 h 2788739"/>
                  <a:gd name="connsiteX883" fmla="*/ 631316 w 1526044"/>
                  <a:gd name="connsiteY883" fmla="*/ 594655 h 2788739"/>
                  <a:gd name="connsiteX884" fmla="*/ 630588 w 1526044"/>
                  <a:gd name="connsiteY884" fmla="*/ 593927 h 2788739"/>
                  <a:gd name="connsiteX885" fmla="*/ 628626 w 1526044"/>
                  <a:gd name="connsiteY885" fmla="*/ 591237 h 2788739"/>
                  <a:gd name="connsiteX886" fmla="*/ 627169 w 1526044"/>
                  <a:gd name="connsiteY886" fmla="*/ 588379 h 2788739"/>
                  <a:gd name="connsiteX887" fmla="*/ 627169 w 1526044"/>
                  <a:gd name="connsiteY887" fmla="*/ 579133 h 2788739"/>
                  <a:gd name="connsiteX888" fmla="*/ 630756 w 1526044"/>
                  <a:gd name="connsiteY888" fmla="*/ 571960 h 2788739"/>
                  <a:gd name="connsiteX889" fmla="*/ 631372 w 1526044"/>
                  <a:gd name="connsiteY889" fmla="*/ 570839 h 2788739"/>
                  <a:gd name="connsiteX890" fmla="*/ 632829 w 1526044"/>
                  <a:gd name="connsiteY890" fmla="*/ 568710 h 2788739"/>
                  <a:gd name="connsiteX891" fmla="*/ 633165 w 1526044"/>
                  <a:gd name="connsiteY891" fmla="*/ 568206 h 2788739"/>
                  <a:gd name="connsiteX892" fmla="*/ 634230 w 1526044"/>
                  <a:gd name="connsiteY892" fmla="*/ 566749 h 2788739"/>
                  <a:gd name="connsiteX893" fmla="*/ 633950 w 1526044"/>
                  <a:gd name="connsiteY893" fmla="*/ 564339 h 2788739"/>
                  <a:gd name="connsiteX894" fmla="*/ 633950 w 1526044"/>
                  <a:gd name="connsiteY894" fmla="*/ 563611 h 2788739"/>
                  <a:gd name="connsiteX895" fmla="*/ 636976 w 1526044"/>
                  <a:gd name="connsiteY895" fmla="*/ 556270 h 2788739"/>
                  <a:gd name="connsiteX896" fmla="*/ 638433 w 1526044"/>
                  <a:gd name="connsiteY896" fmla="*/ 554813 h 2788739"/>
                  <a:gd name="connsiteX897" fmla="*/ 638993 w 1526044"/>
                  <a:gd name="connsiteY897" fmla="*/ 554309 h 2788739"/>
                  <a:gd name="connsiteX898" fmla="*/ 638993 w 1526044"/>
                  <a:gd name="connsiteY898" fmla="*/ 553524 h 2788739"/>
                  <a:gd name="connsiteX899" fmla="*/ 640450 w 1526044"/>
                  <a:gd name="connsiteY899" fmla="*/ 548256 h 2788739"/>
                  <a:gd name="connsiteX900" fmla="*/ 640450 w 1526044"/>
                  <a:gd name="connsiteY900" fmla="*/ 545623 h 2788739"/>
                  <a:gd name="connsiteX901" fmla="*/ 641963 w 1526044"/>
                  <a:gd name="connsiteY901" fmla="*/ 540299 h 2788739"/>
                  <a:gd name="connsiteX902" fmla="*/ 641571 w 1526044"/>
                  <a:gd name="connsiteY902" fmla="*/ 539515 h 2788739"/>
                  <a:gd name="connsiteX903" fmla="*/ 640618 w 1526044"/>
                  <a:gd name="connsiteY903" fmla="*/ 536601 h 2788739"/>
                  <a:gd name="connsiteX904" fmla="*/ 639890 w 1526044"/>
                  <a:gd name="connsiteY904" fmla="*/ 532286 h 2788739"/>
                  <a:gd name="connsiteX905" fmla="*/ 639722 w 1526044"/>
                  <a:gd name="connsiteY905" fmla="*/ 530605 h 2788739"/>
                  <a:gd name="connsiteX906" fmla="*/ 639722 w 1526044"/>
                  <a:gd name="connsiteY906" fmla="*/ 529148 h 2788739"/>
                  <a:gd name="connsiteX907" fmla="*/ 640843 w 1526044"/>
                  <a:gd name="connsiteY907" fmla="*/ 524497 h 2788739"/>
                  <a:gd name="connsiteX908" fmla="*/ 642299 w 1526044"/>
                  <a:gd name="connsiteY908" fmla="*/ 521639 h 2788739"/>
                  <a:gd name="connsiteX909" fmla="*/ 646895 w 1526044"/>
                  <a:gd name="connsiteY909" fmla="*/ 517044 h 2788739"/>
                  <a:gd name="connsiteX910" fmla="*/ 647735 w 1526044"/>
                  <a:gd name="connsiteY910" fmla="*/ 516539 h 2788739"/>
                  <a:gd name="connsiteX911" fmla="*/ 649192 w 1526044"/>
                  <a:gd name="connsiteY911" fmla="*/ 514690 h 2788739"/>
                  <a:gd name="connsiteX912" fmla="*/ 654235 w 1526044"/>
                  <a:gd name="connsiteY912" fmla="*/ 509647 h 2788739"/>
                  <a:gd name="connsiteX913" fmla="*/ 655524 w 1526044"/>
                  <a:gd name="connsiteY913" fmla="*/ 508526 h 2788739"/>
                  <a:gd name="connsiteX914" fmla="*/ 659727 w 1526044"/>
                  <a:gd name="connsiteY914" fmla="*/ 505556 h 2788739"/>
                  <a:gd name="connsiteX915" fmla="*/ 661184 w 1526044"/>
                  <a:gd name="connsiteY915" fmla="*/ 502866 h 2788739"/>
                  <a:gd name="connsiteX916" fmla="*/ 666788 w 1526044"/>
                  <a:gd name="connsiteY916" fmla="*/ 495189 h 2788739"/>
                  <a:gd name="connsiteX917" fmla="*/ 667068 w 1526044"/>
                  <a:gd name="connsiteY917" fmla="*/ 494797 h 2788739"/>
                  <a:gd name="connsiteX918" fmla="*/ 664995 w 1526044"/>
                  <a:gd name="connsiteY918" fmla="*/ 492723 h 2788739"/>
                  <a:gd name="connsiteX919" fmla="*/ 662809 w 1526044"/>
                  <a:gd name="connsiteY919" fmla="*/ 489529 h 2788739"/>
                  <a:gd name="connsiteX920" fmla="*/ 660680 w 1526044"/>
                  <a:gd name="connsiteY920" fmla="*/ 484486 h 2788739"/>
                  <a:gd name="connsiteX921" fmla="*/ 660400 w 1526044"/>
                  <a:gd name="connsiteY921" fmla="*/ 483701 h 2788739"/>
                  <a:gd name="connsiteX922" fmla="*/ 658943 w 1526044"/>
                  <a:gd name="connsiteY922" fmla="*/ 479387 h 2788739"/>
                  <a:gd name="connsiteX923" fmla="*/ 659335 w 1526044"/>
                  <a:gd name="connsiteY923" fmla="*/ 471822 h 2788739"/>
                  <a:gd name="connsiteX924" fmla="*/ 659391 w 1526044"/>
                  <a:gd name="connsiteY924" fmla="*/ 471485 h 2788739"/>
                  <a:gd name="connsiteX925" fmla="*/ 660119 w 1526044"/>
                  <a:gd name="connsiteY925" fmla="*/ 468627 h 2788739"/>
                  <a:gd name="connsiteX926" fmla="*/ 660904 w 1526044"/>
                  <a:gd name="connsiteY926" fmla="*/ 466554 h 2788739"/>
                  <a:gd name="connsiteX927" fmla="*/ 661632 w 1526044"/>
                  <a:gd name="connsiteY927" fmla="*/ 465097 h 2788739"/>
                  <a:gd name="connsiteX928" fmla="*/ 662697 w 1526044"/>
                  <a:gd name="connsiteY928" fmla="*/ 463416 h 2788739"/>
                  <a:gd name="connsiteX929" fmla="*/ 662697 w 1526044"/>
                  <a:gd name="connsiteY929" fmla="*/ 458989 h 2788739"/>
                  <a:gd name="connsiteX930" fmla="*/ 665723 w 1526044"/>
                  <a:gd name="connsiteY930" fmla="*/ 451704 h 2788739"/>
                  <a:gd name="connsiteX931" fmla="*/ 667180 w 1526044"/>
                  <a:gd name="connsiteY931" fmla="*/ 450247 h 2788739"/>
                  <a:gd name="connsiteX932" fmla="*/ 669253 w 1526044"/>
                  <a:gd name="connsiteY932" fmla="*/ 448622 h 2788739"/>
                  <a:gd name="connsiteX933" fmla="*/ 669197 w 1526044"/>
                  <a:gd name="connsiteY933" fmla="*/ 447501 h 2788739"/>
                  <a:gd name="connsiteX934" fmla="*/ 669197 w 1526044"/>
                  <a:gd name="connsiteY934" fmla="*/ 446044 h 2788739"/>
                  <a:gd name="connsiteX935" fmla="*/ 669926 w 1526044"/>
                  <a:gd name="connsiteY935" fmla="*/ 442234 h 2788739"/>
                  <a:gd name="connsiteX936" fmla="*/ 673064 w 1526044"/>
                  <a:gd name="connsiteY936" fmla="*/ 435005 h 2788739"/>
                  <a:gd name="connsiteX937" fmla="*/ 676594 w 1526044"/>
                  <a:gd name="connsiteY937" fmla="*/ 429401 h 2788739"/>
                  <a:gd name="connsiteX938" fmla="*/ 677267 w 1526044"/>
                  <a:gd name="connsiteY938" fmla="*/ 428673 h 2788739"/>
                  <a:gd name="connsiteX939" fmla="*/ 678500 w 1526044"/>
                  <a:gd name="connsiteY939" fmla="*/ 427440 h 2788739"/>
                  <a:gd name="connsiteX940" fmla="*/ 680013 w 1526044"/>
                  <a:gd name="connsiteY940" fmla="*/ 424974 h 2788739"/>
                  <a:gd name="connsiteX941" fmla="*/ 681582 w 1526044"/>
                  <a:gd name="connsiteY941" fmla="*/ 422957 h 2788739"/>
                  <a:gd name="connsiteX942" fmla="*/ 684440 w 1526044"/>
                  <a:gd name="connsiteY942" fmla="*/ 420099 h 2788739"/>
                  <a:gd name="connsiteX943" fmla="*/ 687129 w 1526044"/>
                  <a:gd name="connsiteY943" fmla="*/ 418138 h 2788739"/>
                  <a:gd name="connsiteX944" fmla="*/ 694918 w 1526044"/>
                  <a:gd name="connsiteY944" fmla="*/ 414271 h 2788739"/>
                  <a:gd name="connsiteX945" fmla="*/ 697384 w 1526044"/>
                  <a:gd name="connsiteY945" fmla="*/ 412198 h 2788739"/>
                  <a:gd name="connsiteX946" fmla="*/ 698225 w 1526044"/>
                  <a:gd name="connsiteY946" fmla="*/ 411413 h 2788739"/>
                  <a:gd name="connsiteX947" fmla="*/ 700074 w 1526044"/>
                  <a:gd name="connsiteY947" fmla="*/ 409900 h 2788739"/>
                  <a:gd name="connsiteX948" fmla="*/ 700074 w 1526044"/>
                  <a:gd name="connsiteY948" fmla="*/ 407098 h 2788739"/>
                  <a:gd name="connsiteX949" fmla="*/ 699682 w 1526044"/>
                  <a:gd name="connsiteY949" fmla="*/ 405473 h 2788739"/>
                  <a:gd name="connsiteX950" fmla="*/ 699401 w 1526044"/>
                  <a:gd name="connsiteY950" fmla="*/ 402952 h 2788739"/>
                  <a:gd name="connsiteX951" fmla="*/ 699401 w 1526044"/>
                  <a:gd name="connsiteY951" fmla="*/ 400822 h 2788739"/>
                  <a:gd name="connsiteX952" fmla="*/ 700186 w 1526044"/>
                  <a:gd name="connsiteY952" fmla="*/ 396900 h 2788739"/>
                  <a:gd name="connsiteX953" fmla="*/ 701867 w 1526044"/>
                  <a:gd name="connsiteY953" fmla="*/ 392193 h 2788739"/>
                  <a:gd name="connsiteX954" fmla="*/ 702932 w 1526044"/>
                  <a:gd name="connsiteY954" fmla="*/ 390568 h 2788739"/>
                  <a:gd name="connsiteX955" fmla="*/ 704109 w 1526044"/>
                  <a:gd name="connsiteY955" fmla="*/ 388270 h 2788739"/>
                  <a:gd name="connsiteX956" fmla="*/ 704725 w 1526044"/>
                  <a:gd name="connsiteY956" fmla="*/ 387149 h 2788739"/>
                  <a:gd name="connsiteX957" fmla="*/ 706182 w 1526044"/>
                  <a:gd name="connsiteY957" fmla="*/ 385020 h 2788739"/>
                  <a:gd name="connsiteX958" fmla="*/ 707471 w 1526044"/>
                  <a:gd name="connsiteY958" fmla="*/ 383451 h 2788739"/>
                  <a:gd name="connsiteX959" fmla="*/ 710385 w 1526044"/>
                  <a:gd name="connsiteY959" fmla="*/ 380537 h 2788739"/>
                  <a:gd name="connsiteX960" fmla="*/ 714419 w 1526044"/>
                  <a:gd name="connsiteY960" fmla="*/ 378071 h 2788739"/>
                  <a:gd name="connsiteX961" fmla="*/ 716549 w 1526044"/>
                  <a:gd name="connsiteY961" fmla="*/ 377343 h 2788739"/>
                  <a:gd name="connsiteX962" fmla="*/ 719799 w 1526044"/>
                  <a:gd name="connsiteY962" fmla="*/ 376782 h 2788739"/>
                  <a:gd name="connsiteX963" fmla="*/ 727140 w 1526044"/>
                  <a:gd name="connsiteY963" fmla="*/ 376614 h 2788739"/>
                  <a:gd name="connsiteX964" fmla="*/ 727364 w 1526044"/>
                  <a:gd name="connsiteY964" fmla="*/ 374877 h 2788739"/>
                  <a:gd name="connsiteX965" fmla="*/ 727364 w 1526044"/>
                  <a:gd name="connsiteY965" fmla="*/ 372748 h 2788739"/>
                  <a:gd name="connsiteX966" fmla="*/ 727644 w 1526044"/>
                  <a:gd name="connsiteY966" fmla="*/ 370226 h 2788739"/>
                  <a:gd name="connsiteX967" fmla="*/ 728373 w 1526044"/>
                  <a:gd name="connsiteY967" fmla="*/ 367368 h 2788739"/>
                  <a:gd name="connsiteX968" fmla="*/ 729157 w 1526044"/>
                  <a:gd name="connsiteY968" fmla="*/ 365239 h 2788739"/>
                  <a:gd name="connsiteX969" fmla="*/ 731175 w 1526044"/>
                  <a:gd name="connsiteY969" fmla="*/ 361204 h 2788739"/>
                  <a:gd name="connsiteX970" fmla="*/ 732688 w 1526044"/>
                  <a:gd name="connsiteY970" fmla="*/ 357674 h 2788739"/>
                  <a:gd name="connsiteX971" fmla="*/ 734145 w 1526044"/>
                  <a:gd name="connsiteY971" fmla="*/ 355544 h 2788739"/>
                  <a:gd name="connsiteX972" fmla="*/ 735433 w 1526044"/>
                  <a:gd name="connsiteY972" fmla="*/ 353975 h 2788739"/>
                  <a:gd name="connsiteX973" fmla="*/ 736890 w 1526044"/>
                  <a:gd name="connsiteY973" fmla="*/ 352518 h 2788739"/>
                  <a:gd name="connsiteX974" fmla="*/ 739580 w 1526044"/>
                  <a:gd name="connsiteY974" fmla="*/ 350557 h 2788739"/>
                  <a:gd name="connsiteX975" fmla="*/ 745296 w 1526044"/>
                  <a:gd name="connsiteY975" fmla="*/ 347475 h 2788739"/>
                  <a:gd name="connsiteX976" fmla="*/ 745912 w 1526044"/>
                  <a:gd name="connsiteY976" fmla="*/ 346522 h 2788739"/>
                  <a:gd name="connsiteX977" fmla="*/ 746473 w 1526044"/>
                  <a:gd name="connsiteY977" fmla="*/ 345177 h 2788739"/>
                  <a:gd name="connsiteX978" fmla="*/ 747930 w 1526044"/>
                  <a:gd name="connsiteY978" fmla="*/ 342319 h 2788739"/>
                  <a:gd name="connsiteX979" fmla="*/ 749555 w 1526044"/>
                  <a:gd name="connsiteY979" fmla="*/ 339910 h 2788739"/>
                  <a:gd name="connsiteX980" fmla="*/ 751684 w 1526044"/>
                  <a:gd name="connsiteY980" fmla="*/ 333578 h 2788739"/>
                  <a:gd name="connsiteX981" fmla="*/ 754150 w 1526044"/>
                  <a:gd name="connsiteY981" fmla="*/ 329543 h 2788739"/>
                  <a:gd name="connsiteX982" fmla="*/ 754430 w 1526044"/>
                  <a:gd name="connsiteY982" fmla="*/ 329263 h 2788739"/>
                  <a:gd name="connsiteX983" fmla="*/ 757176 w 1526044"/>
                  <a:gd name="connsiteY983" fmla="*/ 325900 h 2788739"/>
                  <a:gd name="connsiteX984" fmla="*/ 760762 w 1526044"/>
                  <a:gd name="connsiteY984" fmla="*/ 323043 h 2788739"/>
                  <a:gd name="connsiteX985" fmla="*/ 761603 w 1526044"/>
                  <a:gd name="connsiteY985" fmla="*/ 322426 h 2788739"/>
                  <a:gd name="connsiteX986" fmla="*/ 777293 w 1526044"/>
                  <a:gd name="connsiteY986" fmla="*/ 312059 h 2788739"/>
                  <a:gd name="connsiteX987" fmla="*/ 777013 w 1526044"/>
                  <a:gd name="connsiteY987" fmla="*/ 309538 h 2788739"/>
                  <a:gd name="connsiteX988" fmla="*/ 777013 w 1526044"/>
                  <a:gd name="connsiteY988" fmla="*/ 301748 h 2788739"/>
                  <a:gd name="connsiteX989" fmla="*/ 776229 w 1526044"/>
                  <a:gd name="connsiteY989" fmla="*/ 300684 h 2788739"/>
                  <a:gd name="connsiteX990" fmla="*/ 775276 w 1526044"/>
                  <a:gd name="connsiteY990" fmla="*/ 299115 h 2788739"/>
                  <a:gd name="connsiteX991" fmla="*/ 773034 w 1526044"/>
                  <a:gd name="connsiteY991" fmla="*/ 295192 h 2788739"/>
                  <a:gd name="connsiteX992" fmla="*/ 772362 w 1526044"/>
                  <a:gd name="connsiteY992" fmla="*/ 294071 h 2788739"/>
                  <a:gd name="connsiteX993" fmla="*/ 770905 w 1526044"/>
                  <a:gd name="connsiteY993" fmla="*/ 291213 h 2788739"/>
                  <a:gd name="connsiteX994" fmla="*/ 770345 w 1526044"/>
                  <a:gd name="connsiteY994" fmla="*/ 289868 h 2788739"/>
                  <a:gd name="connsiteX995" fmla="*/ 768888 w 1526044"/>
                  <a:gd name="connsiteY995" fmla="*/ 285554 h 2788739"/>
                  <a:gd name="connsiteX996" fmla="*/ 768383 w 1526044"/>
                  <a:gd name="connsiteY996" fmla="*/ 282303 h 2788739"/>
                  <a:gd name="connsiteX997" fmla="*/ 768383 w 1526044"/>
                  <a:gd name="connsiteY997" fmla="*/ 280174 h 2788739"/>
                  <a:gd name="connsiteX998" fmla="*/ 768439 w 1526044"/>
                  <a:gd name="connsiteY998" fmla="*/ 279053 h 2788739"/>
                  <a:gd name="connsiteX999" fmla="*/ 769112 w 1526044"/>
                  <a:gd name="connsiteY999" fmla="*/ 273001 h 2788739"/>
                  <a:gd name="connsiteX1000" fmla="*/ 769336 w 1526044"/>
                  <a:gd name="connsiteY1000" fmla="*/ 270872 h 2788739"/>
                  <a:gd name="connsiteX1001" fmla="*/ 769112 w 1526044"/>
                  <a:gd name="connsiteY1001" fmla="*/ 268742 h 2788739"/>
                  <a:gd name="connsiteX1002" fmla="*/ 769112 w 1526044"/>
                  <a:gd name="connsiteY1002" fmla="*/ 267285 h 2788739"/>
                  <a:gd name="connsiteX1003" fmla="*/ 772138 w 1526044"/>
                  <a:gd name="connsiteY1003" fmla="*/ 259945 h 2788739"/>
                  <a:gd name="connsiteX1004" fmla="*/ 774828 w 1526044"/>
                  <a:gd name="connsiteY1004" fmla="*/ 257199 h 2788739"/>
                  <a:gd name="connsiteX1005" fmla="*/ 775164 w 1526044"/>
                  <a:gd name="connsiteY1005" fmla="*/ 254677 h 2788739"/>
                  <a:gd name="connsiteX1006" fmla="*/ 775892 w 1526044"/>
                  <a:gd name="connsiteY1006" fmla="*/ 251819 h 2788739"/>
                  <a:gd name="connsiteX1007" fmla="*/ 776285 w 1526044"/>
                  <a:gd name="connsiteY1007" fmla="*/ 250530 h 2788739"/>
                  <a:gd name="connsiteX1008" fmla="*/ 776117 w 1526044"/>
                  <a:gd name="connsiteY1008" fmla="*/ 249690 h 2788739"/>
                  <a:gd name="connsiteX1009" fmla="*/ 775612 w 1526044"/>
                  <a:gd name="connsiteY1009" fmla="*/ 246440 h 2788739"/>
                  <a:gd name="connsiteX1010" fmla="*/ 775444 w 1526044"/>
                  <a:gd name="connsiteY1010" fmla="*/ 241116 h 2788739"/>
                  <a:gd name="connsiteX1011" fmla="*/ 775220 w 1526044"/>
                  <a:gd name="connsiteY1011" fmla="*/ 240331 h 2788739"/>
                  <a:gd name="connsiteX1012" fmla="*/ 774940 w 1526044"/>
                  <a:gd name="connsiteY1012" fmla="*/ 239211 h 2788739"/>
                  <a:gd name="connsiteX1013" fmla="*/ 774491 w 1526044"/>
                  <a:gd name="connsiteY1013" fmla="*/ 238538 h 2788739"/>
                  <a:gd name="connsiteX1014" fmla="*/ 772754 w 1526044"/>
                  <a:gd name="connsiteY1014" fmla="*/ 232823 h 2788739"/>
                  <a:gd name="connsiteX1015" fmla="*/ 772754 w 1526044"/>
                  <a:gd name="connsiteY1015" fmla="*/ 231366 h 2788739"/>
                  <a:gd name="connsiteX1016" fmla="*/ 773819 w 1526044"/>
                  <a:gd name="connsiteY1016" fmla="*/ 226770 h 2788739"/>
                  <a:gd name="connsiteX1017" fmla="*/ 774547 w 1526044"/>
                  <a:gd name="connsiteY1017" fmla="*/ 225314 h 2788739"/>
                  <a:gd name="connsiteX1018" fmla="*/ 780543 w 1526044"/>
                  <a:gd name="connsiteY1018" fmla="*/ 220102 h 2788739"/>
                  <a:gd name="connsiteX1019" fmla="*/ 782673 w 1526044"/>
                  <a:gd name="connsiteY1019" fmla="*/ 219374 h 2788739"/>
                  <a:gd name="connsiteX1020" fmla="*/ 785923 w 1526044"/>
                  <a:gd name="connsiteY1020" fmla="*/ 218869 h 2788739"/>
                  <a:gd name="connsiteX1021" fmla="*/ 787044 w 1526044"/>
                  <a:gd name="connsiteY1021" fmla="*/ 218869 h 2788739"/>
                  <a:gd name="connsiteX1022" fmla="*/ 787268 w 1526044"/>
                  <a:gd name="connsiteY1022" fmla="*/ 217861 h 2788739"/>
                  <a:gd name="connsiteX1023" fmla="*/ 787604 w 1526044"/>
                  <a:gd name="connsiteY1023" fmla="*/ 216684 h 2788739"/>
                  <a:gd name="connsiteX1024" fmla="*/ 787380 w 1526044"/>
                  <a:gd name="connsiteY1024" fmla="*/ 216516 h 2788739"/>
                  <a:gd name="connsiteX1025" fmla="*/ 786539 w 1526044"/>
                  <a:gd name="connsiteY1025" fmla="*/ 215731 h 2788739"/>
                  <a:gd name="connsiteX1026" fmla="*/ 785083 w 1526044"/>
                  <a:gd name="connsiteY1026" fmla="*/ 214274 h 2788739"/>
                  <a:gd name="connsiteX1027" fmla="*/ 782056 w 1526044"/>
                  <a:gd name="connsiteY1027" fmla="*/ 206989 h 2788739"/>
                  <a:gd name="connsiteX1028" fmla="*/ 782056 w 1526044"/>
                  <a:gd name="connsiteY1028" fmla="*/ 204860 h 2788739"/>
                  <a:gd name="connsiteX1029" fmla="*/ 782561 w 1526044"/>
                  <a:gd name="connsiteY1029" fmla="*/ 201610 h 2788739"/>
                  <a:gd name="connsiteX1030" fmla="*/ 784018 w 1526044"/>
                  <a:gd name="connsiteY1030" fmla="*/ 197295 h 2788739"/>
                  <a:gd name="connsiteX1031" fmla="*/ 785251 w 1526044"/>
                  <a:gd name="connsiteY1031" fmla="*/ 194829 h 2788739"/>
                  <a:gd name="connsiteX1032" fmla="*/ 785643 w 1526044"/>
                  <a:gd name="connsiteY1032" fmla="*/ 194269 h 2788739"/>
                  <a:gd name="connsiteX1033" fmla="*/ 785475 w 1526044"/>
                  <a:gd name="connsiteY1033" fmla="*/ 193821 h 2788739"/>
                  <a:gd name="connsiteX1034" fmla="*/ 784970 w 1526044"/>
                  <a:gd name="connsiteY1034" fmla="*/ 191299 h 2788739"/>
                  <a:gd name="connsiteX1035" fmla="*/ 783177 w 1526044"/>
                  <a:gd name="connsiteY1035" fmla="*/ 188721 h 2788739"/>
                  <a:gd name="connsiteX1036" fmla="*/ 782449 w 1526044"/>
                  <a:gd name="connsiteY1036" fmla="*/ 187264 h 2788739"/>
                  <a:gd name="connsiteX1037" fmla="*/ 781384 w 1526044"/>
                  <a:gd name="connsiteY1037" fmla="*/ 182669 h 2788739"/>
                  <a:gd name="connsiteX1038" fmla="*/ 781384 w 1526044"/>
                  <a:gd name="connsiteY1038" fmla="*/ 175496 h 2788739"/>
                  <a:gd name="connsiteX1039" fmla="*/ 782449 w 1526044"/>
                  <a:gd name="connsiteY1039" fmla="*/ 170901 h 2788739"/>
                  <a:gd name="connsiteX1040" fmla="*/ 782785 w 1526044"/>
                  <a:gd name="connsiteY1040" fmla="*/ 169781 h 2788739"/>
                  <a:gd name="connsiteX1041" fmla="*/ 784242 w 1526044"/>
                  <a:gd name="connsiteY1041" fmla="*/ 164457 h 2788739"/>
                  <a:gd name="connsiteX1042" fmla="*/ 784578 w 1526044"/>
                  <a:gd name="connsiteY1042" fmla="*/ 163729 h 2788739"/>
                  <a:gd name="connsiteX1043" fmla="*/ 785307 w 1526044"/>
                  <a:gd name="connsiteY1043" fmla="*/ 162272 h 2788739"/>
                  <a:gd name="connsiteX1044" fmla="*/ 786259 w 1526044"/>
                  <a:gd name="connsiteY1044" fmla="*/ 160703 h 2788739"/>
                  <a:gd name="connsiteX1045" fmla="*/ 786988 w 1526044"/>
                  <a:gd name="connsiteY1045" fmla="*/ 159750 h 2788739"/>
                  <a:gd name="connsiteX1046" fmla="*/ 787436 w 1526044"/>
                  <a:gd name="connsiteY1046" fmla="*/ 158685 h 2788739"/>
                  <a:gd name="connsiteX1047" fmla="*/ 788165 w 1526044"/>
                  <a:gd name="connsiteY1047" fmla="*/ 157228 h 2788739"/>
                  <a:gd name="connsiteX1048" fmla="*/ 797411 w 1526044"/>
                  <a:gd name="connsiteY1048" fmla="*/ 151512 h 2788739"/>
                  <a:gd name="connsiteX1049" fmla="*/ 843754 w 1526044"/>
                  <a:gd name="connsiteY1049" fmla="*/ 151512 h 2788739"/>
                  <a:gd name="connsiteX1050" fmla="*/ 854849 w 1526044"/>
                  <a:gd name="connsiteY1050" fmla="*/ 102816 h 2788739"/>
                  <a:gd name="connsiteX1051" fmla="*/ 855185 w 1526044"/>
                  <a:gd name="connsiteY1051" fmla="*/ 101695 h 2788739"/>
                  <a:gd name="connsiteX1052" fmla="*/ 865944 w 1526044"/>
                  <a:gd name="connsiteY1052" fmla="*/ 70819 h 2788739"/>
                  <a:gd name="connsiteX1053" fmla="*/ 876255 w 1526044"/>
                  <a:gd name="connsiteY1053" fmla="*/ 43360 h 2788739"/>
                  <a:gd name="connsiteX1054" fmla="*/ 878889 w 1526044"/>
                  <a:gd name="connsiteY1054" fmla="*/ 37813 h 2788739"/>
                  <a:gd name="connsiteX1055" fmla="*/ 910494 w 1526044"/>
                  <a:gd name="connsiteY1055" fmla="*/ 3350 h 2788739"/>
                  <a:gd name="connsiteX1056" fmla="*/ 920188 w 1526044"/>
                  <a:gd name="connsiteY1056" fmla="*/ 212 h 2788739"/>
                  <a:gd name="connsiteX1057" fmla="*/ 1006990 w 1526044"/>
                  <a:gd name="connsiteY1057" fmla="*/ 18144 h 2788739"/>
                  <a:gd name="connsiteX1058" fmla="*/ 1032767 w 1526044"/>
                  <a:gd name="connsiteY1058" fmla="*/ 23187 h 2788739"/>
                  <a:gd name="connsiteX1059" fmla="*/ 1040949 w 1526044"/>
                  <a:gd name="connsiteY1059" fmla="*/ 31312 h 2788739"/>
                  <a:gd name="connsiteX1060" fmla="*/ 1041117 w 1526044"/>
                  <a:gd name="connsiteY1060" fmla="*/ 34058 h 2788739"/>
                  <a:gd name="connsiteX1061" fmla="*/ 1041677 w 1526044"/>
                  <a:gd name="connsiteY1061" fmla="*/ 34619 h 2788739"/>
                  <a:gd name="connsiteX1062" fmla="*/ 1043807 w 1526044"/>
                  <a:gd name="connsiteY1062" fmla="*/ 37645 h 2788739"/>
                  <a:gd name="connsiteX1063" fmla="*/ 1046609 w 1526044"/>
                  <a:gd name="connsiteY1063" fmla="*/ 43809 h 2788739"/>
                  <a:gd name="connsiteX1064" fmla="*/ 1051204 w 1526044"/>
                  <a:gd name="connsiteY1064" fmla="*/ 48404 h 2788739"/>
                  <a:gd name="connsiteX1065" fmla="*/ 1053333 w 1526044"/>
                  <a:gd name="connsiteY1065" fmla="*/ 49861 h 2788739"/>
                  <a:gd name="connsiteX1066" fmla="*/ 1059049 w 1526044"/>
                  <a:gd name="connsiteY1066" fmla="*/ 59107 h 2788739"/>
                  <a:gd name="connsiteX1067" fmla="*/ 1059049 w 1526044"/>
                  <a:gd name="connsiteY1067" fmla="*/ 60284 h 2788739"/>
                  <a:gd name="connsiteX1068" fmla="*/ 1059385 w 1526044"/>
                  <a:gd name="connsiteY1068" fmla="*/ 60900 h 2788739"/>
                  <a:gd name="connsiteX1069" fmla="*/ 1061795 w 1526044"/>
                  <a:gd name="connsiteY1069" fmla="*/ 63310 h 2788739"/>
                  <a:gd name="connsiteX1070" fmla="*/ 1064597 w 1526044"/>
                  <a:gd name="connsiteY1070" fmla="*/ 68409 h 2788739"/>
                  <a:gd name="connsiteX1071" fmla="*/ 1064877 w 1526044"/>
                  <a:gd name="connsiteY1071" fmla="*/ 68521 h 2788739"/>
                  <a:gd name="connsiteX1072" fmla="*/ 1067566 w 1526044"/>
                  <a:gd name="connsiteY1072" fmla="*/ 70482 h 2788739"/>
                  <a:gd name="connsiteX1073" fmla="*/ 1070424 w 1526044"/>
                  <a:gd name="connsiteY1073" fmla="*/ 73340 h 2788739"/>
                  <a:gd name="connsiteX1074" fmla="*/ 1072890 w 1526044"/>
                  <a:gd name="connsiteY1074" fmla="*/ 77207 h 2788739"/>
                  <a:gd name="connsiteX1075" fmla="*/ 1073563 w 1526044"/>
                  <a:gd name="connsiteY1075" fmla="*/ 77991 h 2788739"/>
                  <a:gd name="connsiteX1076" fmla="*/ 1077877 w 1526044"/>
                  <a:gd name="connsiteY1076" fmla="*/ 83763 h 2788739"/>
                  <a:gd name="connsiteX1077" fmla="*/ 1078046 w 1526044"/>
                  <a:gd name="connsiteY1077" fmla="*/ 83987 h 2788739"/>
                  <a:gd name="connsiteX1078" fmla="*/ 1082136 w 1526044"/>
                  <a:gd name="connsiteY1078" fmla="*/ 86509 h 2788739"/>
                  <a:gd name="connsiteX1079" fmla="*/ 1086731 w 1526044"/>
                  <a:gd name="connsiteY1079" fmla="*/ 91104 h 2788739"/>
                  <a:gd name="connsiteX1080" fmla="*/ 1087460 w 1526044"/>
                  <a:gd name="connsiteY1080" fmla="*/ 92561 h 2788739"/>
                  <a:gd name="connsiteX1081" fmla="*/ 1088076 w 1526044"/>
                  <a:gd name="connsiteY1081" fmla="*/ 94186 h 2788739"/>
                  <a:gd name="connsiteX1082" fmla="*/ 1088580 w 1526044"/>
                  <a:gd name="connsiteY1082" fmla="*/ 94410 h 2788739"/>
                  <a:gd name="connsiteX1083" fmla="*/ 1090037 w 1526044"/>
                  <a:gd name="connsiteY1083" fmla="*/ 95139 h 2788739"/>
                  <a:gd name="connsiteX1084" fmla="*/ 1092615 w 1526044"/>
                  <a:gd name="connsiteY1084" fmla="*/ 96932 h 2788739"/>
                  <a:gd name="connsiteX1085" fmla="*/ 1097659 w 1526044"/>
                  <a:gd name="connsiteY1085" fmla="*/ 98613 h 2788739"/>
                  <a:gd name="connsiteX1086" fmla="*/ 1099788 w 1526044"/>
                  <a:gd name="connsiteY1086" fmla="*/ 100070 h 2788739"/>
                  <a:gd name="connsiteX1087" fmla="*/ 1102646 w 1526044"/>
                  <a:gd name="connsiteY1087" fmla="*/ 102928 h 2788739"/>
                  <a:gd name="connsiteX1088" fmla="*/ 1102870 w 1526044"/>
                  <a:gd name="connsiteY1088" fmla="*/ 103264 h 2788739"/>
                  <a:gd name="connsiteX1089" fmla="*/ 1104943 w 1526044"/>
                  <a:gd name="connsiteY1089" fmla="*/ 102872 h 2788739"/>
                  <a:gd name="connsiteX1090" fmla="*/ 1115534 w 1526044"/>
                  <a:gd name="connsiteY1090" fmla="*/ 107243 h 2788739"/>
                  <a:gd name="connsiteX1091" fmla="*/ 1116431 w 1526044"/>
                  <a:gd name="connsiteY1091" fmla="*/ 108588 h 2788739"/>
                  <a:gd name="connsiteX1092" fmla="*/ 1123660 w 1526044"/>
                  <a:gd name="connsiteY1092" fmla="*/ 109821 h 2788739"/>
                  <a:gd name="connsiteX1093" fmla="*/ 1124164 w 1526044"/>
                  <a:gd name="connsiteY1093" fmla="*/ 109821 h 2788739"/>
                  <a:gd name="connsiteX1094" fmla="*/ 1126686 w 1526044"/>
                  <a:gd name="connsiteY1094" fmla="*/ 110101 h 2788739"/>
                  <a:gd name="connsiteX1095" fmla="*/ 1129544 w 1526044"/>
                  <a:gd name="connsiteY1095" fmla="*/ 110829 h 2788739"/>
                  <a:gd name="connsiteX1096" fmla="*/ 1136268 w 1526044"/>
                  <a:gd name="connsiteY1096" fmla="*/ 116265 h 2788739"/>
                  <a:gd name="connsiteX1097" fmla="*/ 1136997 w 1526044"/>
                  <a:gd name="connsiteY1097" fmla="*/ 117722 h 2788739"/>
                  <a:gd name="connsiteX1098" fmla="*/ 1137669 w 1526044"/>
                  <a:gd name="connsiteY1098" fmla="*/ 119459 h 2788739"/>
                  <a:gd name="connsiteX1099" fmla="*/ 1138902 w 1526044"/>
                  <a:gd name="connsiteY1099" fmla="*/ 118843 h 2788739"/>
                  <a:gd name="connsiteX1100" fmla="*/ 1143497 w 1526044"/>
                  <a:gd name="connsiteY1100" fmla="*/ 117778 h 2788739"/>
                  <a:gd name="connsiteX1101" fmla="*/ 1145626 w 1526044"/>
                  <a:gd name="connsiteY1101" fmla="*/ 117778 h 2788739"/>
                  <a:gd name="connsiteX1102" fmla="*/ 1147420 w 1526044"/>
                  <a:gd name="connsiteY1102" fmla="*/ 117946 h 2788739"/>
                  <a:gd name="connsiteX1103" fmla="*/ 1153023 w 1526044"/>
                  <a:gd name="connsiteY1103" fmla="*/ 118506 h 2788739"/>
                  <a:gd name="connsiteX1104" fmla="*/ 1156778 w 1526044"/>
                  <a:gd name="connsiteY1104" fmla="*/ 119011 h 2788739"/>
                  <a:gd name="connsiteX1105" fmla="*/ 1157338 w 1526044"/>
                  <a:gd name="connsiteY1105" fmla="*/ 119179 h 2788739"/>
                  <a:gd name="connsiteX1106" fmla="*/ 1162830 w 1526044"/>
                  <a:gd name="connsiteY1106" fmla="*/ 120916 h 2788739"/>
                  <a:gd name="connsiteX1107" fmla="*/ 1164959 w 1526044"/>
                  <a:gd name="connsiteY1107" fmla="*/ 122373 h 2788739"/>
                  <a:gd name="connsiteX1108" fmla="*/ 1167817 w 1526044"/>
                  <a:gd name="connsiteY1108" fmla="*/ 125231 h 2788739"/>
                  <a:gd name="connsiteX1109" fmla="*/ 1169274 w 1526044"/>
                  <a:gd name="connsiteY1109" fmla="*/ 127360 h 2788739"/>
                  <a:gd name="connsiteX1110" fmla="*/ 1170955 w 1526044"/>
                  <a:gd name="connsiteY1110" fmla="*/ 134253 h 2788739"/>
                  <a:gd name="connsiteX1111" fmla="*/ 1173029 w 1526044"/>
                  <a:gd name="connsiteY1111" fmla="*/ 135878 h 2788739"/>
                  <a:gd name="connsiteX1112" fmla="*/ 1174486 w 1526044"/>
                  <a:gd name="connsiteY1112" fmla="*/ 137335 h 2788739"/>
                  <a:gd name="connsiteX1113" fmla="*/ 1175326 w 1526044"/>
                  <a:gd name="connsiteY1113" fmla="*/ 138288 h 2788739"/>
                  <a:gd name="connsiteX1114" fmla="*/ 1180089 w 1526044"/>
                  <a:gd name="connsiteY1114" fmla="*/ 138624 h 2788739"/>
                  <a:gd name="connsiteX1115" fmla="*/ 1184684 w 1526044"/>
                  <a:gd name="connsiteY1115" fmla="*/ 139689 h 2788739"/>
                  <a:gd name="connsiteX1116" fmla="*/ 1187542 w 1526044"/>
                  <a:gd name="connsiteY1116" fmla="*/ 141146 h 2788739"/>
                  <a:gd name="connsiteX1117" fmla="*/ 1188383 w 1526044"/>
                  <a:gd name="connsiteY1117" fmla="*/ 141650 h 2788739"/>
                  <a:gd name="connsiteX1118" fmla="*/ 1195051 w 1526044"/>
                  <a:gd name="connsiteY1118" fmla="*/ 145853 h 2788739"/>
                  <a:gd name="connsiteX1119" fmla="*/ 1196172 w 1526044"/>
                  <a:gd name="connsiteY1119" fmla="*/ 146133 h 2788739"/>
                  <a:gd name="connsiteX1120" fmla="*/ 1199422 w 1526044"/>
                  <a:gd name="connsiteY1120" fmla="*/ 147534 h 2788739"/>
                  <a:gd name="connsiteX1121" fmla="*/ 1203457 w 1526044"/>
                  <a:gd name="connsiteY1121" fmla="*/ 145124 h 2788739"/>
                  <a:gd name="connsiteX1122" fmla="*/ 1208781 w 1526044"/>
                  <a:gd name="connsiteY1122" fmla="*/ 143667 h 2788739"/>
                  <a:gd name="connsiteX1123" fmla="*/ 1213824 w 1526044"/>
                  <a:gd name="connsiteY1123" fmla="*/ 143667 h 2788739"/>
                  <a:gd name="connsiteX1124" fmla="*/ 1220997 w 1526044"/>
                  <a:gd name="connsiteY1124" fmla="*/ 146525 h 2788739"/>
                  <a:gd name="connsiteX1125" fmla="*/ 1222454 w 1526044"/>
                  <a:gd name="connsiteY1125" fmla="*/ 146525 h 2788739"/>
                  <a:gd name="connsiteX1126" fmla="*/ 1228169 w 1526044"/>
                  <a:gd name="connsiteY1126" fmla="*/ 148262 h 2788739"/>
                  <a:gd name="connsiteX1127" fmla="*/ 1230299 w 1526044"/>
                  <a:gd name="connsiteY1127" fmla="*/ 149719 h 2788739"/>
                  <a:gd name="connsiteX1128" fmla="*/ 1233829 w 1526044"/>
                  <a:gd name="connsiteY1128" fmla="*/ 153698 h 2788739"/>
                  <a:gd name="connsiteX1129" fmla="*/ 1234558 w 1526044"/>
                  <a:gd name="connsiteY1129" fmla="*/ 155155 h 2788739"/>
                  <a:gd name="connsiteX1130" fmla="*/ 1235342 w 1526044"/>
                  <a:gd name="connsiteY1130" fmla="*/ 162272 h 2788739"/>
                  <a:gd name="connsiteX1131" fmla="*/ 1234782 w 1526044"/>
                  <a:gd name="connsiteY1131" fmla="*/ 164513 h 2788739"/>
                  <a:gd name="connsiteX1132" fmla="*/ 1238256 w 1526044"/>
                  <a:gd name="connsiteY1132" fmla="*/ 164905 h 2788739"/>
                  <a:gd name="connsiteX1133" fmla="*/ 1244420 w 1526044"/>
                  <a:gd name="connsiteY1133" fmla="*/ 165017 h 2788739"/>
                  <a:gd name="connsiteX1134" fmla="*/ 1246550 w 1526044"/>
                  <a:gd name="connsiteY1134" fmla="*/ 165746 h 2788739"/>
                  <a:gd name="connsiteX1135" fmla="*/ 1252826 w 1526044"/>
                  <a:gd name="connsiteY1135" fmla="*/ 171574 h 2788739"/>
                  <a:gd name="connsiteX1136" fmla="*/ 1252546 w 1526044"/>
                  <a:gd name="connsiteY1136" fmla="*/ 180147 h 2788739"/>
                  <a:gd name="connsiteX1137" fmla="*/ 1252265 w 1526044"/>
                  <a:gd name="connsiteY1137" fmla="*/ 180652 h 2788739"/>
                  <a:gd name="connsiteX1138" fmla="*/ 1256804 w 1526044"/>
                  <a:gd name="connsiteY1138" fmla="*/ 185247 h 2788739"/>
                  <a:gd name="connsiteX1139" fmla="*/ 1257253 w 1526044"/>
                  <a:gd name="connsiteY1139" fmla="*/ 186087 h 2788739"/>
                  <a:gd name="connsiteX1140" fmla="*/ 1261231 w 1526044"/>
                  <a:gd name="connsiteY1140" fmla="*/ 185303 h 2788739"/>
                  <a:gd name="connsiteX1141" fmla="*/ 1262688 w 1526044"/>
                  <a:gd name="connsiteY1141" fmla="*/ 185303 h 2788739"/>
                  <a:gd name="connsiteX1142" fmla="*/ 1267227 w 1526044"/>
                  <a:gd name="connsiteY1142" fmla="*/ 186368 h 2788739"/>
                  <a:gd name="connsiteX1143" fmla="*/ 1271878 w 1526044"/>
                  <a:gd name="connsiteY1143" fmla="*/ 186256 h 2788739"/>
                  <a:gd name="connsiteX1144" fmla="*/ 1275465 w 1526044"/>
                  <a:gd name="connsiteY1144" fmla="*/ 186984 h 2788739"/>
                  <a:gd name="connsiteX1145" fmla="*/ 1279780 w 1526044"/>
                  <a:gd name="connsiteY1145" fmla="*/ 188945 h 2788739"/>
                  <a:gd name="connsiteX1146" fmla="*/ 1282470 w 1526044"/>
                  <a:gd name="connsiteY1146" fmla="*/ 189450 h 2788739"/>
                  <a:gd name="connsiteX1147" fmla="*/ 1283030 w 1526044"/>
                  <a:gd name="connsiteY1147" fmla="*/ 189618 h 2788739"/>
                  <a:gd name="connsiteX1148" fmla="*/ 1284935 w 1526044"/>
                  <a:gd name="connsiteY1148" fmla="*/ 189618 h 2788739"/>
                  <a:gd name="connsiteX1149" fmla="*/ 1291940 w 1526044"/>
                  <a:gd name="connsiteY1149" fmla="*/ 192364 h 2788739"/>
                  <a:gd name="connsiteX1150" fmla="*/ 1295806 w 1526044"/>
                  <a:gd name="connsiteY1150" fmla="*/ 194773 h 2788739"/>
                  <a:gd name="connsiteX1151" fmla="*/ 1298104 w 1526044"/>
                  <a:gd name="connsiteY1151" fmla="*/ 195390 h 2788739"/>
                  <a:gd name="connsiteX1152" fmla="*/ 1300457 w 1526044"/>
                  <a:gd name="connsiteY1152" fmla="*/ 196062 h 2788739"/>
                  <a:gd name="connsiteX1153" fmla="*/ 1301130 w 1526044"/>
                  <a:gd name="connsiteY1153" fmla="*/ 195726 h 2788739"/>
                  <a:gd name="connsiteX1154" fmla="*/ 1310376 w 1526044"/>
                  <a:gd name="connsiteY1154" fmla="*/ 195726 h 2788739"/>
                  <a:gd name="connsiteX1155" fmla="*/ 1311833 w 1526044"/>
                  <a:gd name="connsiteY1155" fmla="*/ 196454 h 2788739"/>
                  <a:gd name="connsiteX1156" fmla="*/ 1314299 w 1526044"/>
                  <a:gd name="connsiteY1156" fmla="*/ 198135 h 2788739"/>
                  <a:gd name="connsiteX1157" fmla="*/ 1319454 w 1526044"/>
                  <a:gd name="connsiteY1157" fmla="*/ 196790 h 2788739"/>
                  <a:gd name="connsiteX1158" fmla="*/ 1320183 w 1526044"/>
                  <a:gd name="connsiteY1158" fmla="*/ 196790 h 2788739"/>
                  <a:gd name="connsiteX1159" fmla="*/ 1322704 w 1526044"/>
                  <a:gd name="connsiteY1159" fmla="*/ 194997 h 2788739"/>
                  <a:gd name="connsiteX1160" fmla="*/ 1324161 w 1526044"/>
                  <a:gd name="connsiteY1160" fmla="*/ 194269 h 2788739"/>
                  <a:gd name="connsiteX1161" fmla="*/ 1332623 w 1526044"/>
                  <a:gd name="connsiteY1161" fmla="*/ 193933 h 2788739"/>
                  <a:gd name="connsiteX1162" fmla="*/ 1333912 w 1526044"/>
                  <a:gd name="connsiteY1162" fmla="*/ 194437 h 2788739"/>
                  <a:gd name="connsiteX1163" fmla="*/ 1334192 w 1526044"/>
                  <a:gd name="connsiteY1163" fmla="*/ 194269 h 2788739"/>
                  <a:gd name="connsiteX1164" fmla="*/ 1342822 w 1526044"/>
                  <a:gd name="connsiteY1164" fmla="*/ 193989 h 2788739"/>
                  <a:gd name="connsiteX1165" fmla="*/ 1345848 w 1526044"/>
                  <a:gd name="connsiteY1165" fmla="*/ 186872 h 2788739"/>
                  <a:gd name="connsiteX1166" fmla="*/ 1347305 w 1526044"/>
                  <a:gd name="connsiteY1166" fmla="*/ 185415 h 2788739"/>
                  <a:gd name="connsiteX1167" fmla="*/ 1347697 w 1526044"/>
                  <a:gd name="connsiteY1167" fmla="*/ 185023 h 2788739"/>
                  <a:gd name="connsiteX1168" fmla="*/ 1354197 w 1526044"/>
                  <a:gd name="connsiteY1168" fmla="*/ 178634 h 2788739"/>
                  <a:gd name="connsiteX1169" fmla="*/ 1356327 w 1526044"/>
                  <a:gd name="connsiteY1169" fmla="*/ 177906 h 2788739"/>
                  <a:gd name="connsiteX1170" fmla="*/ 1356607 w 1526044"/>
                  <a:gd name="connsiteY1170" fmla="*/ 177850 h 2788739"/>
                  <a:gd name="connsiteX1171" fmla="*/ 1361482 w 1526044"/>
                  <a:gd name="connsiteY1171" fmla="*/ 172751 h 2788739"/>
                  <a:gd name="connsiteX1172" fmla="*/ 1362939 w 1526044"/>
                  <a:gd name="connsiteY1172" fmla="*/ 172022 h 2788739"/>
                  <a:gd name="connsiteX1173" fmla="*/ 1367534 w 1526044"/>
                  <a:gd name="connsiteY1173" fmla="*/ 170957 h 2788739"/>
                  <a:gd name="connsiteX1174" fmla="*/ 1370392 w 1526044"/>
                  <a:gd name="connsiteY1174" fmla="*/ 170957 h 2788739"/>
                  <a:gd name="connsiteX1175" fmla="*/ 1372914 w 1526044"/>
                  <a:gd name="connsiteY1175" fmla="*/ 171238 h 2788739"/>
                  <a:gd name="connsiteX1176" fmla="*/ 1378686 w 1526044"/>
                  <a:gd name="connsiteY1176" fmla="*/ 172695 h 2788739"/>
                  <a:gd name="connsiteX1177" fmla="*/ 1379246 w 1526044"/>
                  <a:gd name="connsiteY1177" fmla="*/ 172863 h 2788739"/>
                  <a:gd name="connsiteX1178" fmla="*/ 1388660 w 1526044"/>
                  <a:gd name="connsiteY1178" fmla="*/ 175833 h 2788739"/>
                  <a:gd name="connsiteX1179" fmla="*/ 1390846 w 1526044"/>
                  <a:gd name="connsiteY1179" fmla="*/ 175104 h 2788739"/>
                  <a:gd name="connsiteX1180" fmla="*/ 1398747 w 1526044"/>
                  <a:gd name="connsiteY1180" fmla="*/ 175664 h 2788739"/>
                  <a:gd name="connsiteX1181" fmla="*/ 1400204 w 1526044"/>
                  <a:gd name="connsiteY1181" fmla="*/ 176393 h 2788739"/>
                  <a:gd name="connsiteX1182" fmla="*/ 1404799 w 1526044"/>
                  <a:gd name="connsiteY1182" fmla="*/ 181044 h 2788739"/>
                  <a:gd name="connsiteX1183" fmla="*/ 1405527 w 1526044"/>
                  <a:gd name="connsiteY1183" fmla="*/ 182501 h 2788739"/>
                  <a:gd name="connsiteX1184" fmla="*/ 1406592 w 1526044"/>
                  <a:gd name="connsiteY1184" fmla="*/ 187096 h 2788739"/>
                  <a:gd name="connsiteX1185" fmla="*/ 1406592 w 1526044"/>
                  <a:gd name="connsiteY1185" fmla="*/ 187264 h 2788739"/>
                  <a:gd name="connsiteX1186" fmla="*/ 1408441 w 1526044"/>
                  <a:gd name="connsiteY1186" fmla="*/ 196062 h 2788739"/>
                  <a:gd name="connsiteX1187" fmla="*/ 1407881 w 1526044"/>
                  <a:gd name="connsiteY1187" fmla="*/ 198304 h 2788739"/>
                  <a:gd name="connsiteX1188" fmla="*/ 1408049 w 1526044"/>
                  <a:gd name="connsiteY1188" fmla="*/ 200041 h 2788739"/>
                  <a:gd name="connsiteX1189" fmla="*/ 1408049 w 1526044"/>
                  <a:gd name="connsiteY1189" fmla="*/ 200209 h 2788739"/>
                  <a:gd name="connsiteX1190" fmla="*/ 1409898 w 1526044"/>
                  <a:gd name="connsiteY1190" fmla="*/ 204019 h 2788739"/>
                  <a:gd name="connsiteX1191" fmla="*/ 1410627 w 1526044"/>
                  <a:gd name="connsiteY1191" fmla="*/ 205140 h 2788739"/>
                  <a:gd name="connsiteX1192" fmla="*/ 1411804 w 1526044"/>
                  <a:gd name="connsiteY1192" fmla="*/ 207606 h 2788739"/>
                  <a:gd name="connsiteX1193" fmla="*/ 1411972 w 1526044"/>
                  <a:gd name="connsiteY1193" fmla="*/ 208166 h 2788739"/>
                  <a:gd name="connsiteX1194" fmla="*/ 1413092 w 1526044"/>
                  <a:gd name="connsiteY1194" fmla="*/ 209679 h 2788739"/>
                  <a:gd name="connsiteX1195" fmla="*/ 1414045 w 1526044"/>
                  <a:gd name="connsiteY1195" fmla="*/ 211248 h 2788739"/>
                  <a:gd name="connsiteX1196" fmla="*/ 1414718 w 1526044"/>
                  <a:gd name="connsiteY1196" fmla="*/ 212593 h 2788739"/>
                  <a:gd name="connsiteX1197" fmla="*/ 1420321 w 1526044"/>
                  <a:gd name="connsiteY1197" fmla="*/ 217356 h 2788739"/>
                  <a:gd name="connsiteX1198" fmla="*/ 1421498 w 1526044"/>
                  <a:gd name="connsiteY1198" fmla="*/ 223688 h 2788739"/>
                  <a:gd name="connsiteX1199" fmla="*/ 1424300 w 1526044"/>
                  <a:gd name="connsiteY1199" fmla="*/ 226490 h 2788739"/>
                  <a:gd name="connsiteX1200" fmla="*/ 1426485 w 1526044"/>
                  <a:gd name="connsiteY1200" fmla="*/ 229684 h 2788739"/>
                  <a:gd name="connsiteX1201" fmla="*/ 1427886 w 1526044"/>
                  <a:gd name="connsiteY1201" fmla="*/ 229404 h 2788739"/>
                  <a:gd name="connsiteX1202" fmla="*/ 1429904 w 1526044"/>
                  <a:gd name="connsiteY1202" fmla="*/ 229180 h 2788739"/>
                  <a:gd name="connsiteX1203" fmla="*/ 1430632 w 1526044"/>
                  <a:gd name="connsiteY1203" fmla="*/ 229180 h 2788739"/>
                  <a:gd name="connsiteX1204" fmla="*/ 1439038 w 1526044"/>
                  <a:gd name="connsiteY1204" fmla="*/ 233495 h 2788739"/>
                  <a:gd name="connsiteX1205" fmla="*/ 1440439 w 1526044"/>
                  <a:gd name="connsiteY1205" fmla="*/ 242797 h 2788739"/>
                  <a:gd name="connsiteX1206" fmla="*/ 1439710 w 1526044"/>
                  <a:gd name="connsiteY1206" fmla="*/ 244927 h 2788739"/>
                  <a:gd name="connsiteX1207" fmla="*/ 1439150 w 1526044"/>
                  <a:gd name="connsiteY1207" fmla="*/ 246271 h 2788739"/>
                  <a:gd name="connsiteX1208" fmla="*/ 1438814 w 1526044"/>
                  <a:gd name="connsiteY1208" fmla="*/ 247392 h 2788739"/>
                  <a:gd name="connsiteX1209" fmla="*/ 1435787 w 1526044"/>
                  <a:gd name="connsiteY1209" fmla="*/ 254677 h 2788739"/>
                  <a:gd name="connsiteX1210" fmla="*/ 1435059 w 1526044"/>
                  <a:gd name="connsiteY1210" fmla="*/ 255406 h 2788739"/>
                  <a:gd name="connsiteX1211" fmla="*/ 1431136 w 1526044"/>
                  <a:gd name="connsiteY1211" fmla="*/ 257871 h 2788739"/>
                  <a:gd name="connsiteX1212" fmla="*/ 1430688 w 1526044"/>
                  <a:gd name="connsiteY1212" fmla="*/ 258320 h 2788739"/>
                  <a:gd name="connsiteX1213" fmla="*/ 1429679 w 1526044"/>
                  <a:gd name="connsiteY1213" fmla="*/ 259160 h 2788739"/>
                  <a:gd name="connsiteX1214" fmla="*/ 1430072 w 1526044"/>
                  <a:gd name="connsiteY1214" fmla="*/ 260057 h 2788739"/>
                  <a:gd name="connsiteX1215" fmla="*/ 1431529 w 1526044"/>
                  <a:gd name="connsiteY1215" fmla="*/ 263643 h 2788739"/>
                  <a:gd name="connsiteX1216" fmla="*/ 1432145 w 1526044"/>
                  <a:gd name="connsiteY1216" fmla="*/ 265772 h 2788739"/>
                  <a:gd name="connsiteX1217" fmla="*/ 1432986 w 1526044"/>
                  <a:gd name="connsiteY1217" fmla="*/ 270143 h 2788739"/>
                  <a:gd name="connsiteX1218" fmla="*/ 1433322 w 1526044"/>
                  <a:gd name="connsiteY1218" fmla="*/ 270760 h 2788739"/>
                  <a:gd name="connsiteX1219" fmla="*/ 1435787 w 1526044"/>
                  <a:gd name="connsiteY1219" fmla="*/ 275691 h 2788739"/>
                  <a:gd name="connsiteX1220" fmla="*/ 1439542 w 1526044"/>
                  <a:gd name="connsiteY1220" fmla="*/ 280678 h 2788739"/>
                  <a:gd name="connsiteX1221" fmla="*/ 1441615 w 1526044"/>
                  <a:gd name="connsiteY1221" fmla="*/ 286898 h 2788739"/>
                  <a:gd name="connsiteX1222" fmla="*/ 1441615 w 1526044"/>
                  <a:gd name="connsiteY1222" fmla="*/ 287627 h 2788739"/>
                  <a:gd name="connsiteX1223" fmla="*/ 1436740 w 1526044"/>
                  <a:gd name="connsiteY1223" fmla="*/ 296425 h 2788739"/>
                  <a:gd name="connsiteX1224" fmla="*/ 1436796 w 1526044"/>
                  <a:gd name="connsiteY1224" fmla="*/ 296537 h 2788739"/>
                  <a:gd name="connsiteX1225" fmla="*/ 1437469 w 1526044"/>
                  <a:gd name="connsiteY1225" fmla="*/ 298554 h 2788739"/>
                  <a:gd name="connsiteX1226" fmla="*/ 1438982 w 1526044"/>
                  <a:gd name="connsiteY1226" fmla="*/ 300740 h 2788739"/>
                  <a:gd name="connsiteX1227" fmla="*/ 1439878 w 1526044"/>
                  <a:gd name="connsiteY1227" fmla="*/ 301300 h 2788739"/>
                  <a:gd name="connsiteX1228" fmla="*/ 1441728 w 1526044"/>
                  <a:gd name="connsiteY1228" fmla="*/ 302253 h 2788739"/>
                  <a:gd name="connsiteX1229" fmla="*/ 1447836 w 1526044"/>
                  <a:gd name="connsiteY1229" fmla="*/ 304550 h 2788739"/>
                  <a:gd name="connsiteX1230" fmla="*/ 1449909 w 1526044"/>
                  <a:gd name="connsiteY1230" fmla="*/ 305615 h 2788739"/>
                  <a:gd name="connsiteX1231" fmla="*/ 1450750 w 1526044"/>
                  <a:gd name="connsiteY1231" fmla="*/ 306175 h 2788739"/>
                  <a:gd name="connsiteX1232" fmla="*/ 1454224 w 1526044"/>
                  <a:gd name="connsiteY1232" fmla="*/ 307184 h 2788739"/>
                  <a:gd name="connsiteX1233" fmla="*/ 1456017 w 1526044"/>
                  <a:gd name="connsiteY1233" fmla="*/ 307856 h 2788739"/>
                  <a:gd name="connsiteX1234" fmla="*/ 1457474 w 1526044"/>
                  <a:gd name="connsiteY1234" fmla="*/ 308585 h 2788739"/>
                  <a:gd name="connsiteX1235" fmla="*/ 1460164 w 1526044"/>
                  <a:gd name="connsiteY1235" fmla="*/ 310490 h 2788739"/>
                  <a:gd name="connsiteX1236" fmla="*/ 1462293 w 1526044"/>
                  <a:gd name="connsiteY1236" fmla="*/ 312620 h 2788739"/>
                  <a:gd name="connsiteX1237" fmla="*/ 1464030 w 1526044"/>
                  <a:gd name="connsiteY1237" fmla="*/ 314917 h 2788739"/>
                  <a:gd name="connsiteX1238" fmla="*/ 1468345 w 1526044"/>
                  <a:gd name="connsiteY1238" fmla="*/ 317607 h 2788739"/>
                  <a:gd name="connsiteX1239" fmla="*/ 1471483 w 1526044"/>
                  <a:gd name="connsiteY1239" fmla="*/ 320633 h 2788739"/>
                  <a:gd name="connsiteX1240" fmla="*/ 1472940 w 1526044"/>
                  <a:gd name="connsiteY1240" fmla="*/ 322762 h 2788739"/>
                  <a:gd name="connsiteX1241" fmla="*/ 1474229 w 1526044"/>
                  <a:gd name="connsiteY1241" fmla="*/ 325564 h 2788739"/>
                  <a:gd name="connsiteX1242" fmla="*/ 1474341 w 1526044"/>
                  <a:gd name="connsiteY1242" fmla="*/ 325676 h 2788739"/>
                  <a:gd name="connsiteX1243" fmla="*/ 1475910 w 1526044"/>
                  <a:gd name="connsiteY1243" fmla="*/ 326965 h 2788739"/>
                  <a:gd name="connsiteX1244" fmla="*/ 1479497 w 1526044"/>
                  <a:gd name="connsiteY1244" fmla="*/ 330552 h 2788739"/>
                  <a:gd name="connsiteX1245" fmla="*/ 1482523 w 1526044"/>
                  <a:gd name="connsiteY1245" fmla="*/ 337836 h 2788739"/>
                  <a:gd name="connsiteX1246" fmla="*/ 1479497 w 1526044"/>
                  <a:gd name="connsiteY1246" fmla="*/ 345121 h 2788739"/>
                  <a:gd name="connsiteX1247" fmla="*/ 1479216 w 1526044"/>
                  <a:gd name="connsiteY1247" fmla="*/ 345570 h 2788739"/>
                  <a:gd name="connsiteX1248" fmla="*/ 1479665 w 1526044"/>
                  <a:gd name="connsiteY1248" fmla="*/ 348596 h 2788739"/>
                  <a:gd name="connsiteX1249" fmla="*/ 1479665 w 1526044"/>
                  <a:gd name="connsiteY1249" fmla="*/ 349324 h 2788739"/>
                  <a:gd name="connsiteX1250" fmla="*/ 1478544 w 1526044"/>
                  <a:gd name="connsiteY1250" fmla="*/ 353975 h 2788739"/>
                  <a:gd name="connsiteX1251" fmla="*/ 1477815 w 1526044"/>
                  <a:gd name="connsiteY1251" fmla="*/ 355432 h 2788739"/>
                  <a:gd name="connsiteX1252" fmla="*/ 1476639 w 1526044"/>
                  <a:gd name="connsiteY1252" fmla="*/ 357225 h 2788739"/>
                  <a:gd name="connsiteX1253" fmla="*/ 1478936 w 1526044"/>
                  <a:gd name="connsiteY1253" fmla="*/ 358066 h 2788739"/>
                  <a:gd name="connsiteX1254" fmla="*/ 1480393 w 1526044"/>
                  <a:gd name="connsiteY1254" fmla="*/ 358794 h 2788739"/>
                  <a:gd name="connsiteX1255" fmla="*/ 1485549 w 1526044"/>
                  <a:gd name="connsiteY1255" fmla="*/ 364790 h 2788739"/>
                  <a:gd name="connsiteX1256" fmla="*/ 1486277 w 1526044"/>
                  <a:gd name="connsiteY1256" fmla="*/ 366920 h 2788739"/>
                  <a:gd name="connsiteX1257" fmla="*/ 1486669 w 1526044"/>
                  <a:gd name="connsiteY1257" fmla="*/ 371907 h 2788739"/>
                  <a:gd name="connsiteX1258" fmla="*/ 1486389 w 1526044"/>
                  <a:gd name="connsiteY1258" fmla="*/ 373700 h 2788739"/>
                  <a:gd name="connsiteX1259" fmla="*/ 1487006 w 1526044"/>
                  <a:gd name="connsiteY1259" fmla="*/ 375549 h 2788739"/>
                  <a:gd name="connsiteX1260" fmla="*/ 1482915 w 1526044"/>
                  <a:gd name="connsiteY1260" fmla="*/ 387429 h 2788739"/>
                  <a:gd name="connsiteX1261" fmla="*/ 1480561 w 1526044"/>
                  <a:gd name="connsiteY1261" fmla="*/ 387878 h 2788739"/>
                  <a:gd name="connsiteX1262" fmla="*/ 1480169 w 1526044"/>
                  <a:gd name="connsiteY1262" fmla="*/ 388158 h 2788739"/>
                  <a:gd name="connsiteX1263" fmla="*/ 1480001 w 1526044"/>
                  <a:gd name="connsiteY1263" fmla="*/ 389895 h 2788739"/>
                  <a:gd name="connsiteX1264" fmla="*/ 1480057 w 1526044"/>
                  <a:gd name="connsiteY1264" fmla="*/ 389951 h 2788739"/>
                  <a:gd name="connsiteX1265" fmla="*/ 1481514 w 1526044"/>
                  <a:gd name="connsiteY1265" fmla="*/ 391408 h 2788739"/>
                  <a:gd name="connsiteX1266" fmla="*/ 1483251 w 1526044"/>
                  <a:gd name="connsiteY1266" fmla="*/ 393706 h 2788739"/>
                  <a:gd name="connsiteX1267" fmla="*/ 1485268 w 1526044"/>
                  <a:gd name="connsiteY1267" fmla="*/ 394098 h 2788739"/>
                  <a:gd name="connsiteX1268" fmla="*/ 1487118 w 1526044"/>
                  <a:gd name="connsiteY1268" fmla="*/ 394098 h 2788739"/>
                  <a:gd name="connsiteX1269" fmla="*/ 1490984 w 1526044"/>
                  <a:gd name="connsiteY1269" fmla="*/ 394826 h 2788739"/>
                  <a:gd name="connsiteX1270" fmla="*/ 1494571 w 1526044"/>
                  <a:gd name="connsiteY1270" fmla="*/ 396283 h 2788739"/>
                  <a:gd name="connsiteX1271" fmla="*/ 1498045 w 1526044"/>
                  <a:gd name="connsiteY1271" fmla="*/ 398581 h 2788739"/>
                  <a:gd name="connsiteX1272" fmla="*/ 1498774 w 1526044"/>
                  <a:gd name="connsiteY1272" fmla="*/ 399309 h 2788739"/>
                  <a:gd name="connsiteX1273" fmla="*/ 1501800 w 1526044"/>
                  <a:gd name="connsiteY1273" fmla="*/ 406594 h 2788739"/>
                  <a:gd name="connsiteX1274" fmla="*/ 1501800 w 1526044"/>
                  <a:gd name="connsiteY1274" fmla="*/ 408051 h 2788739"/>
                  <a:gd name="connsiteX1275" fmla="*/ 1501071 w 1526044"/>
                  <a:gd name="connsiteY1275" fmla="*/ 411862 h 2788739"/>
                  <a:gd name="connsiteX1276" fmla="*/ 1500118 w 1526044"/>
                  <a:gd name="connsiteY1276" fmla="*/ 416064 h 2788739"/>
                  <a:gd name="connsiteX1277" fmla="*/ 1500735 w 1526044"/>
                  <a:gd name="connsiteY1277" fmla="*/ 417129 h 2788739"/>
                  <a:gd name="connsiteX1278" fmla="*/ 1501463 w 1526044"/>
                  <a:gd name="connsiteY1278" fmla="*/ 418586 h 2788739"/>
                  <a:gd name="connsiteX1279" fmla="*/ 1502528 w 1526044"/>
                  <a:gd name="connsiteY1279" fmla="*/ 423181 h 2788739"/>
                  <a:gd name="connsiteX1280" fmla="*/ 1502528 w 1526044"/>
                  <a:gd name="connsiteY1280" fmla="*/ 425311 h 2788739"/>
                  <a:gd name="connsiteX1281" fmla="*/ 1501463 w 1526044"/>
                  <a:gd name="connsiteY1281" fmla="*/ 429850 h 2788739"/>
                  <a:gd name="connsiteX1282" fmla="*/ 1501968 w 1526044"/>
                  <a:gd name="connsiteY1282" fmla="*/ 431419 h 2788739"/>
                  <a:gd name="connsiteX1283" fmla="*/ 1502472 w 1526044"/>
                  <a:gd name="connsiteY1283" fmla="*/ 434669 h 2788739"/>
                  <a:gd name="connsiteX1284" fmla="*/ 1502472 w 1526044"/>
                  <a:gd name="connsiteY1284" fmla="*/ 436126 h 2788739"/>
                  <a:gd name="connsiteX1285" fmla="*/ 1499446 w 1526044"/>
                  <a:gd name="connsiteY1285" fmla="*/ 443411 h 2788739"/>
                  <a:gd name="connsiteX1286" fmla="*/ 1499222 w 1526044"/>
                  <a:gd name="connsiteY1286" fmla="*/ 443635 h 2788739"/>
                  <a:gd name="connsiteX1287" fmla="*/ 1488911 w 1526044"/>
                  <a:gd name="connsiteY1287" fmla="*/ 449239 h 2788739"/>
                  <a:gd name="connsiteX1288" fmla="*/ 1488238 w 1526044"/>
                  <a:gd name="connsiteY1288" fmla="*/ 449463 h 2788739"/>
                  <a:gd name="connsiteX1289" fmla="*/ 1486109 w 1526044"/>
                  <a:gd name="connsiteY1289" fmla="*/ 450191 h 2788739"/>
                  <a:gd name="connsiteX1290" fmla="*/ 1485268 w 1526044"/>
                  <a:gd name="connsiteY1290" fmla="*/ 450415 h 2788739"/>
                  <a:gd name="connsiteX1291" fmla="*/ 1484204 w 1526044"/>
                  <a:gd name="connsiteY1291" fmla="*/ 454338 h 2788739"/>
                  <a:gd name="connsiteX1292" fmla="*/ 1483475 w 1526044"/>
                  <a:gd name="connsiteY1292" fmla="*/ 455795 h 2788739"/>
                  <a:gd name="connsiteX1293" fmla="*/ 1479553 w 1526044"/>
                  <a:gd name="connsiteY1293" fmla="*/ 460054 h 2788739"/>
                  <a:gd name="connsiteX1294" fmla="*/ 1477087 w 1526044"/>
                  <a:gd name="connsiteY1294" fmla="*/ 461567 h 2788739"/>
                  <a:gd name="connsiteX1295" fmla="*/ 1475798 w 1526044"/>
                  <a:gd name="connsiteY1295" fmla="*/ 462856 h 2788739"/>
                  <a:gd name="connsiteX1296" fmla="*/ 1473837 w 1526044"/>
                  <a:gd name="connsiteY1296" fmla="*/ 464425 h 2788739"/>
                  <a:gd name="connsiteX1297" fmla="*/ 1470251 w 1526044"/>
                  <a:gd name="connsiteY1297" fmla="*/ 466554 h 2788739"/>
                  <a:gd name="connsiteX1298" fmla="*/ 1468289 w 1526044"/>
                  <a:gd name="connsiteY1298" fmla="*/ 467451 h 2788739"/>
                  <a:gd name="connsiteX1299" fmla="*/ 1468513 w 1526044"/>
                  <a:gd name="connsiteY1299" fmla="*/ 467731 h 2788739"/>
                  <a:gd name="connsiteX1300" fmla="*/ 1468962 w 1526044"/>
                  <a:gd name="connsiteY1300" fmla="*/ 468403 h 2788739"/>
                  <a:gd name="connsiteX1301" fmla="*/ 1470419 w 1526044"/>
                  <a:gd name="connsiteY1301" fmla="*/ 469468 h 2788739"/>
                  <a:gd name="connsiteX1302" fmla="*/ 1474565 w 1526044"/>
                  <a:gd name="connsiteY1302" fmla="*/ 477762 h 2788739"/>
                  <a:gd name="connsiteX1303" fmla="*/ 1474565 w 1526044"/>
                  <a:gd name="connsiteY1303" fmla="*/ 478490 h 2788739"/>
                  <a:gd name="connsiteX1304" fmla="*/ 1474565 w 1526044"/>
                  <a:gd name="connsiteY1304" fmla="*/ 478714 h 2788739"/>
                  <a:gd name="connsiteX1305" fmla="*/ 1476807 w 1526044"/>
                  <a:gd name="connsiteY1305" fmla="*/ 480900 h 2788739"/>
                  <a:gd name="connsiteX1306" fmla="*/ 1478936 w 1526044"/>
                  <a:gd name="connsiteY1306" fmla="*/ 483757 h 2788739"/>
                  <a:gd name="connsiteX1307" fmla="*/ 1480786 w 1526044"/>
                  <a:gd name="connsiteY1307" fmla="*/ 492219 h 2788739"/>
                  <a:gd name="connsiteX1308" fmla="*/ 1481010 w 1526044"/>
                  <a:gd name="connsiteY1308" fmla="*/ 492555 h 2788739"/>
                  <a:gd name="connsiteX1309" fmla="*/ 1482467 w 1526044"/>
                  <a:gd name="connsiteY1309" fmla="*/ 497879 h 2788739"/>
                  <a:gd name="connsiteX1310" fmla="*/ 1482467 w 1526044"/>
                  <a:gd name="connsiteY1310" fmla="*/ 499728 h 2788739"/>
                  <a:gd name="connsiteX1311" fmla="*/ 1482971 w 1526044"/>
                  <a:gd name="connsiteY1311" fmla="*/ 502306 h 2788739"/>
                  <a:gd name="connsiteX1312" fmla="*/ 1480281 w 1526044"/>
                  <a:gd name="connsiteY1312" fmla="*/ 511496 h 2788739"/>
                  <a:gd name="connsiteX1313" fmla="*/ 1480281 w 1526044"/>
                  <a:gd name="connsiteY1313" fmla="*/ 511496 h 2788739"/>
                  <a:gd name="connsiteX1314" fmla="*/ 1480281 w 1526044"/>
                  <a:gd name="connsiteY1314" fmla="*/ 512953 h 2788739"/>
                  <a:gd name="connsiteX1315" fmla="*/ 1480281 w 1526044"/>
                  <a:gd name="connsiteY1315" fmla="*/ 513401 h 2788739"/>
                  <a:gd name="connsiteX1316" fmla="*/ 1483699 w 1526044"/>
                  <a:gd name="connsiteY1316" fmla="*/ 515643 h 2788739"/>
                  <a:gd name="connsiteX1317" fmla="*/ 1484428 w 1526044"/>
                  <a:gd name="connsiteY1317" fmla="*/ 516371 h 2788739"/>
                  <a:gd name="connsiteX1318" fmla="*/ 1487398 w 1526044"/>
                  <a:gd name="connsiteY1318" fmla="*/ 525057 h 2788739"/>
                  <a:gd name="connsiteX1319" fmla="*/ 1489247 w 1526044"/>
                  <a:gd name="connsiteY1319" fmla="*/ 527635 h 2788739"/>
                  <a:gd name="connsiteX1320" fmla="*/ 1490704 w 1526044"/>
                  <a:gd name="connsiteY1320" fmla="*/ 530549 h 2788739"/>
                  <a:gd name="connsiteX1321" fmla="*/ 1490704 w 1526044"/>
                  <a:gd name="connsiteY1321" fmla="*/ 539795 h 2788739"/>
                  <a:gd name="connsiteX1322" fmla="*/ 1489976 w 1526044"/>
                  <a:gd name="connsiteY1322" fmla="*/ 541252 h 2788739"/>
                  <a:gd name="connsiteX1323" fmla="*/ 1485325 w 1526044"/>
                  <a:gd name="connsiteY1323" fmla="*/ 545903 h 2788739"/>
                  <a:gd name="connsiteX1324" fmla="*/ 1483868 w 1526044"/>
                  <a:gd name="connsiteY1324" fmla="*/ 546631 h 2788739"/>
                  <a:gd name="connsiteX1325" fmla="*/ 1481290 w 1526044"/>
                  <a:gd name="connsiteY1325" fmla="*/ 547528 h 2788739"/>
                  <a:gd name="connsiteX1326" fmla="*/ 1480169 w 1526044"/>
                  <a:gd name="connsiteY1326" fmla="*/ 547752 h 2788739"/>
                  <a:gd name="connsiteX1327" fmla="*/ 1479609 w 1526044"/>
                  <a:gd name="connsiteY1327" fmla="*/ 548032 h 2788739"/>
                  <a:gd name="connsiteX1328" fmla="*/ 1476919 w 1526044"/>
                  <a:gd name="connsiteY1328" fmla="*/ 550106 h 2788739"/>
                  <a:gd name="connsiteX1329" fmla="*/ 1471651 w 1526044"/>
                  <a:gd name="connsiteY1329" fmla="*/ 554869 h 2788739"/>
                  <a:gd name="connsiteX1330" fmla="*/ 1468345 w 1526044"/>
                  <a:gd name="connsiteY1330" fmla="*/ 556158 h 2788739"/>
                  <a:gd name="connsiteX1331" fmla="*/ 1464759 w 1526044"/>
                  <a:gd name="connsiteY1331" fmla="*/ 556886 h 2788739"/>
                  <a:gd name="connsiteX1332" fmla="*/ 1462966 w 1526044"/>
                  <a:gd name="connsiteY1332" fmla="*/ 557110 h 2788739"/>
                  <a:gd name="connsiteX1333" fmla="*/ 1462517 w 1526044"/>
                  <a:gd name="connsiteY1333" fmla="*/ 557279 h 2788739"/>
                  <a:gd name="connsiteX1334" fmla="*/ 1461004 w 1526044"/>
                  <a:gd name="connsiteY1334" fmla="*/ 558679 h 2788739"/>
                  <a:gd name="connsiteX1335" fmla="*/ 1459211 w 1526044"/>
                  <a:gd name="connsiteY1335" fmla="*/ 560024 h 2788739"/>
                  <a:gd name="connsiteX1336" fmla="*/ 1458258 w 1526044"/>
                  <a:gd name="connsiteY1336" fmla="*/ 566525 h 2788739"/>
                  <a:gd name="connsiteX1337" fmla="*/ 1456858 w 1526044"/>
                  <a:gd name="connsiteY1337" fmla="*/ 569383 h 2788739"/>
                  <a:gd name="connsiteX1338" fmla="*/ 1454896 w 1526044"/>
                  <a:gd name="connsiteY1338" fmla="*/ 572072 h 2788739"/>
                  <a:gd name="connsiteX1339" fmla="*/ 1452487 w 1526044"/>
                  <a:gd name="connsiteY1339" fmla="*/ 574482 h 2788739"/>
                  <a:gd name="connsiteX1340" fmla="*/ 1451814 w 1526044"/>
                  <a:gd name="connsiteY1340" fmla="*/ 575827 h 2788739"/>
                  <a:gd name="connsiteX1341" fmla="*/ 1451534 w 1526044"/>
                  <a:gd name="connsiteY1341" fmla="*/ 576331 h 2788739"/>
                  <a:gd name="connsiteX1342" fmla="*/ 1455120 w 1526044"/>
                  <a:gd name="connsiteY1342" fmla="*/ 579301 h 2788739"/>
                  <a:gd name="connsiteX1343" fmla="*/ 1459211 w 1526044"/>
                  <a:gd name="connsiteY1343" fmla="*/ 581823 h 2788739"/>
                  <a:gd name="connsiteX1344" fmla="*/ 1461845 w 1526044"/>
                  <a:gd name="connsiteY1344" fmla="*/ 584456 h 2788739"/>
                  <a:gd name="connsiteX1345" fmla="*/ 1462349 w 1526044"/>
                  <a:gd name="connsiteY1345" fmla="*/ 584176 h 2788739"/>
                  <a:gd name="connsiteX1346" fmla="*/ 1463694 w 1526044"/>
                  <a:gd name="connsiteY1346" fmla="*/ 583616 h 2788739"/>
                  <a:gd name="connsiteX1347" fmla="*/ 1466664 w 1526044"/>
                  <a:gd name="connsiteY1347" fmla="*/ 582607 h 2788739"/>
                  <a:gd name="connsiteX1348" fmla="*/ 1467673 w 1526044"/>
                  <a:gd name="connsiteY1348" fmla="*/ 581935 h 2788739"/>
                  <a:gd name="connsiteX1349" fmla="*/ 1478040 w 1526044"/>
                  <a:gd name="connsiteY1349" fmla="*/ 581262 h 2788739"/>
                  <a:gd name="connsiteX1350" fmla="*/ 1478824 w 1526044"/>
                  <a:gd name="connsiteY1350" fmla="*/ 581655 h 2788739"/>
                  <a:gd name="connsiteX1351" fmla="*/ 1479889 w 1526044"/>
                  <a:gd name="connsiteY1351" fmla="*/ 581599 h 2788739"/>
                  <a:gd name="connsiteX1352" fmla="*/ 1484204 w 1526044"/>
                  <a:gd name="connsiteY1352" fmla="*/ 581599 h 2788739"/>
                  <a:gd name="connsiteX1353" fmla="*/ 1486726 w 1526044"/>
                  <a:gd name="connsiteY1353" fmla="*/ 581879 h 2788739"/>
                  <a:gd name="connsiteX1354" fmla="*/ 1489583 w 1526044"/>
                  <a:gd name="connsiteY1354" fmla="*/ 582607 h 2788739"/>
                  <a:gd name="connsiteX1355" fmla="*/ 1490872 w 1526044"/>
                  <a:gd name="connsiteY1355" fmla="*/ 583000 h 2788739"/>
                  <a:gd name="connsiteX1356" fmla="*/ 1494234 w 1526044"/>
                  <a:gd name="connsiteY1356" fmla="*/ 583000 h 2788739"/>
                  <a:gd name="connsiteX1357" fmla="*/ 1498045 w 1526044"/>
                  <a:gd name="connsiteY1357" fmla="*/ 583728 h 2788739"/>
                  <a:gd name="connsiteX1358" fmla="*/ 1505218 w 1526044"/>
                  <a:gd name="connsiteY1358" fmla="*/ 586586 h 2788739"/>
                  <a:gd name="connsiteX1359" fmla="*/ 1511494 w 1526044"/>
                  <a:gd name="connsiteY1359" fmla="*/ 594095 h 2788739"/>
                  <a:gd name="connsiteX1360" fmla="*/ 1511606 w 1526044"/>
                  <a:gd name="connsiteY1360" fmla="*/ 594711 h 2788739"/>
                  <a:gd name="connsiteX1361" fmla="*/ 1513175 w 1526044"/>
                  <a:gd name="connsiteY1361" fmla="*/ 595216 h 2788739"/>
                  <a:gd name="connsiteX1362" fmla="*/ 1520964 w 1526044"/>
                  <a:gd name="connsiteY1362" fmla="*/ 600091 h 2788739"/>
                  <a:gd name="connsiteX1363" fmla="*/ 1521805 w 1526044"/>
                  <a:gd name="connsiteY1363" fmla="*/ 609169 h 2788739"/>
                  <a:gd name="connsiteX1364" fmla="*/ 1524607 w 1526044"/>
                  <a:gd name="connsiteY1364" fmla="*/ 616286 h 2788739"/>
                  <a:gd name="connsiteX1365" fmla="*/ 1524607 w 1526044"/>
                  <a:gd name="connsiteY1365" fmla="*/ 618191 h 2788739"/>
                  <a:gd name="connsiteX1366" fmla="*/ 1524943 w 1526044"/>
                  <a:gd name="connsiteY1366" fmla="*/ 628110 h 2788739"/>
                  <a:gd name="connsiteX1367" fmla="*/ 1524214 w 1526044"/>
                  <a:gd name="connsiteY1367" fmla="*/ 629567 h 2788739"/>
                  <a:gd name="connsiteX1368" fmla="*/ 1522309 w 1526044"/>
                  <a:gd name="connsiteY1368" fmla="*/ 632256 h 2788739"/>
                  <a:gd name="connsiteX1369" fmla="*/ 1521581 w 1526044"/>
                  <a:gd name="connsiteY1369" fmla="*/ 632985 h 2788739"/>
                  <a:gd name="connsiteX1370" fmla="*/ 1518891 w 1526044"/>
                  <a:gd name="connsiteY1370" fmla="*/ 634946 h 2788739"/>
                  <a:gd name="connsiteX1371" fmla="*/ 1516033 w 1526044"/>
                  <a:gd name="connsiteY1371" fmla="*/ 636403 h 2788739"/>
                  <a:gd name="connsiteX1372" fmla="*/ 1513903 w 1526044"/>
                  <a:gd name="connsiteY1372" fmla="*/ 637188 h 2788739"/>
                  <a:gd name="connsiteX1373" fmla="*/ 1513735 w 1526044"/>
                  <a:gd name="connsiteY1373" fmla="*/ 637244 h 2788739"/>
                  <a:gd name="connsiteX1374" fmla="*/ 1512839 w 1526044"/>
                  <a:gd name="connsiteY1374" fmla="*/ 637916 h 2788739"/>
                  <a:gd name="connsiteX1375" fmla="*/ 1510709 w 1526044"/>
                  <a:gd name="connsiteY1375" fmla="*/ 639373 h 2788739"/>
                  <a:gd name="connsiteX1376" fmla="*/ 1509589 w 1526044"/>
                  <a:gd name="connsiteY1376" fmla="*/ 640046 h 2788739"/>
                  <a:gd name="connsiteX1377" fmla="*/ 1508132 w 1526044"/>
                  <a:gd name="connsiteY1377" fmla="*/ 640774 h 2788739"/>
                  <a:gd name="connsiteX1378" fmla="*/ 1508020 w 1526044"/>
                  <a:gd name="connsiteY1378" fmla="*/ 640830 h 2788739"/>
                  <a:gd name="connsiteX1379" fmla="*/ 1507235 w 1526044"/>
                  <a:gd name="connsiteY1379" fmla="*/ 641727 h 2788739"/>
                  <a:gd name="connsiteX1380" fmla="*/ 1505778 w 1526044"/>
                  <a:gd name="connsiteY1380" fmla="*/ 643184 h 2788739"/>
                  <a:gd name="connsiteX1381" fmla="*/ 1502304 w 1526044"/>
                  <a:gd name="connsiteY1381" fmla="*/ 645481 h 2788739"/>
                  <a:gd name="connsiteX1382" fmla="*/ 1500679 w 1526044"/>
                  <a:gd name="connsiteY1382" fmla="*/ 646154 h 2788739"/>
                  <a:gd name="connsiteX1383" fmla="*/ 1499166 w 1526044"/>
                  <a:gd name="connsiteY1383" fmla="*/ 647386 h 2788739"/>
                  <a:gd name="connsiteX1384" fmla="*/ 1497148 w 1526044"/>
                  <a:gd name="connsiteY1384" fmla="*/ 648955 h 2788739"/>
                  <a:gd name="connsiteX1385" fmla="*/ 1495972 w 1526044"/>
                  <a:gd name="connsiteY1385" fmla="*/ 649964 h 2788739"/>
                  <a:gd name="connsiteX1386" fmla="*/ 1494963 w 1526044"/>
                  <a:gd name="connsiteY1386" fmla="*/ 651141 h 2788739"/>
                  <a:gd name="connsiteX1387" fmla="*/ 1493506 w 1526044"/>
                  <a:gd name="connsiteY1387" fmla="*/ 652598 h 2788739"/>
                  <a:gd name="connsiteX1388" fmla="*/ 1491937 w 1526044"/>
                  <a:gd name="connsiteY1388" fmla="*/ 653887 h 2788739"/>
                  <a:gd name="connsiteX1389" fmla="*/ 1489808 w 1526044"/>
                  <a:gd name="connsiteY1389" fmla="*/ 655344 h 2788739"/>
                  <a:gd name="connsiteX1390" fmla="*/ 1487342 w 1526044"/>
                  <a:gd name="connsiteY1390" fmla="*/ 656577 h 2788739"/>
                  <a:gd name="connsiteX1391" fmla="*/ 1485885 w 1526044"/>
                  <a:gd name="connsiteY1391" fmla="*/ 657081 h 2788739"/>
                  <a:gd name="connsiteX1392" fmla="*/ 1483643 w 1526044"/>
                  <a:gd name="connsiteY1392" fmla="*/ 658202 h 2788739"/>
                  <a:gd name="connsiteX1393" fmla="*/ 1478600 w 1526044"/>
                  <a:gd name="connsiteY1393" fmla="*/ 659266 h 2788739"/>
                  <a:gd name="connsiteX1394" fmla="*/ 1468009 w 1526044"/>
                  <a:gd name="connsiteY1394" fmla="*/ 658818 h 2788739"/>
                  <a:gd name="connsiteX1395" fmla="*/ 1461397 w 1526044"/>
                  <a:gd name="connsiteY1395" fmla="*/ 663973 h 2788739"/>
                  <a:gd name="connsiteX1396" fmla="*/ 1458539 w 1526044"/>
                  <a:gd name="connsiteY1396" fmla="*/ 664702 h 2788739"/>
                  <a:gd name="connsiteX1397" fmla="*/ 1458427 w 1526044"/>
                  <a:gd name="connsiteY1397" fmla="*/ 664702 h 2788739"/>
                  <a:gd name="connsiteX1398" fmla="*/ 1458315 w 1526044"/>
                  <a:gd name="connsiteY1398" fmla="*/ 664814 h 2788739"/>
                  <a:gd name="connsiteX1399" fmla="*/ 1455849 w 1526044"/>
                  <a:gd name="connsiteY1399" fmla="*/ 666607 h 2788739"/>
                  <a:gd name="connsiteX1400" fmla="*/ 1453047 w 1526044"/>
                  <a:gd name="connsiteY1400" fmla="*/ 672155 h 2788739"/>
                  <a:gd name="connsiteX1401" fmla="*/ 1452711 w 1526044"/>
                  <a:gd name="connsiteY1401" fmla="*/ 672771 h 2788739"/>
                  <a:gd name="connsiteX1402" fmla="*/ 1452711 w 1526044"/>
                  <a:gd name="connsiteY1402" fmla="*/ 674004 h 2788739"/>
                  <a:gd name="connsiteX1403" fmla="*/ 1449685 w 1526044"/>
                  <a:gd name="connsiteY1403" fmla="*/ 681289 h 2788739"/>
                  <a:gd name="connsiteX1404" fmla="*/ 1448620 w 1526044"/>
                  <a:gd name="connsiteY1404" fmla="*/ 682354 h 2788739"/>
                  <a:gd name="connsiteX1405" fmla="*/ 1449965 w 1526044"/>
                  <a:gd name="connsiteY1405" fmla="*/ 682578 h 2788739"/>
                  <a:gd name="connsiteX1406" fmla="*/ 1452487 w 1526044"/>
                  <a:gd name="connsiteY1406" fmla="*/ 683194 h 2788739"/>
                  <a:gd name="connsiteX1407" fmla="*/ 1453551 w 1526044"/>
                  <a:gd name="connsiteY1407" fmla="*/ 682802 h 2788739"/>
                  <a:gd name="connsiteX1408" fmla="*/ 1455681 w 1526044"/>
                  <a:gd name="connsiteY1408" fmla="*/ 682073 h 2788739"/>
                  <a:gd name="connsiteX1409" fmla="*/ 1463582 w 1526044"/>
                  <a:gd name="connsiteY1409" fmla="*/ 682634 h 2788739"/>
                  <a:gd name="connsiteX1410" fmla="*/ 1465039 w 1526044"/>
                  <a:gd name="connsiteY1410" fmla="*/ 683362 h 2788739"/>
                  <a:gd name="connsiteX1411" fmla="*/ 1469690 w 1526044"/>
                  <a:gd name="connsiteY1411" fmla="*/ 688013 h 2788739"/>
                  <a:gd name="connsiteX1412" fmla="*/ 1471539 w 1526044"/>
                  <a:gd name="connsiteY1412" fmla="*/ 688294 h 2788739"/>
                  <a:gd name="connsiteX1413" fmla="*/ 1473164 w 1526044"/>
                  <a:gd name="connsiteY1413" fmla="*/ 688686 h 2788739"/>
                  <a:gd name="connsiteX1414" fmla="*/ 1474453 w 1526044"/>
                  <a:gd name="connsiteY1414" fmla="*/ 688686 h 2788739"/>
                  <a:gd name="connsiteX1415" fmla="*/ 1477031 w 1526044"/>
                  <a:gd name="connsiteY1415" fmla="*/ 688182 h 2788739"/>
                  <a:gd name="connsiteX1416" fmla="*/ 1479048 w 1526044"/>
                  <a:gd name="connsiteY1416" fmla="*/ 687957 h 2788739"/>
                  <a:gd name="connsiteX1417" fmla="*/ 1480505 w 1526044"/>
                  <a:gd name="connsiteY1417" fmla="*/ 687957 h 2788739"/>
                  <a:gd name="connsiteX1418" fmla="*/ 1484372 w 1526044"/>
                  <a:gd name="connsiteY1418" fmla="*/ 688686 h 2788739"/>
                  <a:gd name="connsiteX1419" fmla="*/ 1489527 w 1526044"/>
                  <a:gd name="connsiteY1419" fmla="*/ 690647 h 2788739"/>
                  <a:gd name="connsiteX1420" fmla="*/ 1490872 w 1526044"/>
                  <a:gd name="connsiteY1420" fmla="*/ 691208 h 2788739"/>
                  <a:gd name="connsiteX1421" fmla="*/ 1492329 w 1526044"/>
                  <a:gd name="connsiteY1421" fmla="*/ 691936 h 2788739"/>
                  <a:gd name="connsiteX1422" fmla="*/ 1498045 w 1526044"/>
                  <a:gd name="connsiteY1422" fmla="*/ 701182 h 2788739"/>
                  <a:gd name="connsiteX1423" fmla="*/ 1492329 w 1526044"/>
                  <a:gd name="connsiteY1423" fmla="*/ 710428 h 2788739"/>
                  <a:gd name="connsiteX1424" fmla="*/ 1489864 w 1526044"/>
                  <a:gd name="connsiteY1424" fmla="*/ 711661 h 2788739"/>
                  <a:gd name="connsiteX1425" fmla="*/ 1490032 w 1526044"/>
                  <a:gd name="connsiteY1425" fmla="*/ 711829 h 2788739"/>
                  <a:gd name="connsiteX1426" fmla="*/ 1490984 w 1526044"/>
                  <a:gd name="connsiteY1426" fmla="*/ 712782 h 2788739"/>
                  <a:gd name="connsiteX1427" fmla="*/ 1492329 w 1526044"/>
                  <a:gd name="connsiteY1427" fmla="*/ 713454 h 2788739"/>
                  <a:gd name="connsiteX1428" fmla="*/ 1498045 w 1526044"/>
                  <a:gd name="connsiteY1428" fmla="*/ 722084 h 2788739"/>
                  <a:gd name="connsiteX1429" fmla="*/ 1493450 w 1526044"/>
                  <a:gd name="connsiteY1429" fmla="*/ 731330 h 2788739"/>
                  <a:gd name="connsiteX1430" fmla="*/ 1491433 w 1526044"/>
                  <a:gd name="connsiteY1430" fmla="*/ 732675 h 2788739"/>
                  <a:gd name="connsiteX1431" fmla="*/ 1491208 w 1526044"/>
                  <a:gd name="connsiteY1431" fmla="*/ 733460 h 2788739"/>
                  <a:gd name="connsiteX1432" fmla="*/ 1485605 w 1526044"/>
                  <a:gd name="connsiteY1432" fmla="*/ 739960 h 2788739"/>
                  <a:gd name="connsiteX1433" fmla="*/ 1482803 w 1526044"/>
                  <a:gd name="connsiteY1433" fmla="*/ 745059 h 2788739"/>
                  <a:gd name="connsiteX1434" fmla="*/ 1482523 w 1526044"/>
                  <a:gd name="connsiteY1434" fmla="*/ 745340 h 2788739"/>
                  <a:gd name="connsiteX1435" fmla="*/ 1471091 w 1526044"/>
                  <a:gd name="connsiteY1435" fmla="*/ 768259 h 2788739"/>
                  <a:gd name="connsiteX1436" fmla="*/ 1459884 w 1526044"/>
                  <a:gd name="connsiteY1436" fmla="*/ 773807 h 2788739"/>
                  <a:gd name="connsiteX1437" fmla="*/ 1414998 w 1526044"/>
                  <a:gd name="connsiteY1437" fmla="*/ 765065 h 2788739"/>
                  <a:gd name="connsiteX1438" fmla="*/ 1424244 w 1526044"/>
                  <a:gd name="connsiteY1438" fmla="*/ 791907 h 2788739"/>
                  <a:gd name="connsiteX1439" fmla="*/ 1419929 w 1526044"/>
                  <a:gd name="connsiteY1439" fmla="*/ 804067 h 2788739"/>
                  <a:gd name="connsiteX1440" fmla="*/ 1413373 w 1526044"/>
                  <a:gd name="connsiteY1440" fmla="*/ 805580 h 2788739"/>
                  <a:gd name="connsiteX1441" fmla="*/ 1404967 w 1526044"/>
                  <a:gd name="connsiteY1441" fmla="*/ 802610 h 2788739"/>
                  <a:gd name="connsiteX1442" fmla="*/ 1404743 w 1526044"/>
                  <a:gd name="connsiteY1442" fmla="*/ 802386 h 2788739"/>
                  <a:gd name="connsiteX1443" fmla="*/ 1400204 w 1526044"/>
                  <a:gd name="connsiteY1443" fmla="*/ 797790 h 2788739"/>
                  <a:gd name="connsiteX1444" fmla="*/ 1399475 w 1526044"/>
                  <a:gd name="connsiteY1444" fmla="*/ 796334 h 2788739"/>
                  <a:gd name="connsiteX1445" fmla="*/ 1398635 w 1526044"/>
                  <a:gd name="connsiteY1445" fmla="*/ 794036 h 2788739"/>
                  <a:gd name="connsiteX1446" fmla="*/ 1395497 w 1526044"/>
                  <a:gd name="connsiteY1446" fmla="*/ 793027 h 2788739"/>
                  <a:gd name="connsiteX1447" fmla="*/ 1394040 w 1526044"/>
                  <a:gd name="connsiteY1447" fmla="*/ 792299 h 2788739"/>
                  <a:gd name="connsiteX1448" fmla="*/ 1393367 w 1526044"/>
                  <a:gd name="connsiteY1448" fmla="*/ 791963 h 2788739"/>
                  <a:gd name="connsiteX1449" fmla="*/ 1385522 w 1526044"/>
                  <a:gd name="connsiteY1449" fmla="*/ 788040 h 2788739"/>
                  <a:gd name="connsiteX1450" fmla="*/ 1382720 w 1526044"/>
                  <a:gd name="connsiteY1450" fmla="*/ 786023 h 2788739"/>
                  <a:gd name="connsiteX1451" fmla="*/ 1382384 w 1526044"/>
                  <a:gd name="connsiteY1451" fmla="*/ 785686 h 2788739"/>
                  <a:gd name="connsiteX1452" fmla="*/ 1379470 w 1526044"/>
                  <a:gd name="connsiteY1452" fmla="*/ 786191 h 2788739"/>
                  <a:gd name="connsiteX1453" fmla="*/ 1378013 w 1526044"/>
                  <a:gd name="connsiteY1453" fmla="*/ 786639 h 2788739"/>
                  <a:gd name="connsiteX1454" fmla="*/ 1372073 w 1526044"/>
                  <a:gd name="connsiteY1454" fmla="*/ 789049 h 2788739"/>
                  <a:gd name="connsiteX1455" fmla="*/ 1364900 w 1526044"/>
                  <a:gd name="connsiteY1455" fmla="*/ 791963 h 2788739"/>
                  <a:gd name="connsiteX1456" fmla="*/ 1364172 w 1526044"/>
                  <a:gd name="connsiteY1456" fmla="*/ 791963 h 2788739"/>
                  <a:gd name="connsiteX1457" fmla="*/ 1360249 w 1526044"/>
                  <a:gd name="connsiteY1457" fmla="*/ 791178 h 2788739"/>
                  <a:gd name="connsiteX1458" fmla="*/ 1356271 w 1526044"/>
                  <a:gd name="connsiteY1458" fmla="*/ 791963 h 2788739"/>
                  <a:gd name="connsiteX1459" fmla="*/ 1354814 w 1526044"/>
                  <a:gd name="connsiteY1459" fmla="*/ 791963 h 2788739"/>
                  <a:gd name="connsiteX1460" fmla="*/ 1354309 w 1526044"/>
                  <a:gd name="connsiteY1460" fmla="*/ 791963 h 2788739"/>
                  <a:gd name="connsiteX1461" fmla="*/ 1352908 w 1526044"/>
                  <a:gd name="connsiteY1461" fmla="*/ 798463 h 2788739"/>
                  <a:gd name="connsiteX1462" fmla="*/ 1352572 w 1526044"/>
                  <a:gd name="connsiteY1462" fmla="*/ 799191 h 2788739"/>
                  <a:gd name="connsiteX1463" fmla="*/ 1351844 w 1526044"/>
                  <a:gd name="connsiteY1463" fmla="*/ 800648 h 2788739"/>
                  <a:gd name="connsiteX1464" fmla="*/ 1347305 w 1526044"/>
                  <a:gd name="connsiteY1464" fmla="*/ 805244 h 2788739"/>
                  <a:gd name="connsiteX1465" fmla="*/ 1347081 w 1526044"/>
                  <a:gd name="connsiteY1465" fmla="*/ 805468 h 2788739"/>
                  <a:gd name="connsiteX1466" fmla="*/ 1346856 w 1526044"/>
                  <a:gd name="connsiteY1466" fmla="*/ 805692 h 2788739"/>
                  <a:gd name="connsiteX1467" fmla="*/ 1346296 w 1526044"/>
                  <a:gd name="connsiteY1467" fmla="*/ 806700 h 2788739"/>
                  <a:gd name="connsiteX1468" fmla="*/ 1347249 w 1526044"/>
                  <a:gd name="connsiteY1468" fmla="*/ 811071 h 2788739"/>
                  <a:gd name="connsiteX1469" fmla="*/ 1347249 w 1526044"/>
                  <a:gd name="connsiteY1469" fmla="*/ 813929 h 2788739"/>
                  <a:gd name="connsiteX1470" fmla="*/ 1344223 w 1526044"/>
                  <a:gd name="connsiteY1470" fmla="*/ 821214 h 2788739"/>
                  <a:gd name="connsiteX1471" fmla="*/ 1342766 w 1526044"/>
                  <a:gd name="connsiteY1471" fmla="*/ 822671 h 2788739"/>
                  <a:gd name="connsiteX1472" fmla="*/ 1340020 w 1526044"/>
                  <a:gd name="connsiteY1472" fmla="*/ 824632 h 2788739"/>
                  <a:gd name="connsiteX1473" fmla="*/ 1338395 w 1526044"/>
                  <a:gd name="connsiteY1473" fmla="*/ 829508 h 2788739"/>
                  <a:gd name="connsiteX1474" fmla="*/ 1332903 w 1526044"/>
                  <a:gd name="connsiteY1474" fmla="*/ 836736 h 2788739"/>
                  <a:gd name="connsiteX1475" fmla="*/ 1332679 w 1526044"/>
                  <a:gd name="connsiteY1475" fmla="*/ 836961 h 2788739"/>
                  <a:gd name="connsiteX1476" fmla="*/ 1325338 w 1526044"/>
                  <a:gd name="connsiteY1476" fmla="*/ 839987 h 2788739"/>
                  <a:gd name="connsiteX1477" fmla="*/ 1316708 w 1526044"/>
                  <a:gd name="connsiteY1477" fmla="*/ 839987 h 2788739"/>
                  <a:gd name="connsiteX1478" fmla="*/ 1314187 w 1526044"/>
                  <a:gd name="connsiteY1478" fmla="*/ 839706 h 2788739"/>
                  <a:gd name="connsiteX1479" fmla="*/ 1311665 w 1526044"/>
                  <a:gd name="connsiteY1479" fmla="*/ 839314 h 2788739"/>
                  <a:gd name="connsiteX1480" fmla="*/ 1310208 w 1526044"/>
                  <a:gd name="connsiteY1480" fmla="*/ 839314 h 2788739"/>
                  <a:gd name="connsiteX1481" fmla="*/ 1307574 w 1526044"/>
                  <a:gd name="connsiteY1481" fmla="*/ 838978 h 2788739"/>
                  <a:gd name="connsiteX1482" fmla="*/ 1303035 w 1526044"/>
                  <a:gd name="connsiteY1482" fmla="*/ 840043 h 2788739"/>
                  <a:gd name="connsiteX1483" fmla="*/ 1301578 w 1526044"/>
                  <a:gd name="connsiteY1483" fmla="*/ 840043 h 2788739"/>
                  <a:gd name="connsiteX1484" fmla="*/ 1297824 w 1526044"/>
                  <a:gd name="connsiteY1484" fmla="*/ 839314 h 2788739"/>
                  <a:gd name="connsiteX1485" fmla="*/ 1295134 w 1526044"/>
                  <a:gd name="connsiteY1485" fmla="*/ 839314 h 2788739"/>
                  <a:gd name="connsiteX1486" fmla="*/ 1291660 w 1526044"/>
                  <a:gd name="connsiteY1486" fmla="*/ 838698 h 2788739"/>
                  <a:gd name="connsiteX1487" fmla="*/ 1291323 w 1526044"/>
                  <a:gd name="connsiteY1487" fmla="*/ 840099 h 2788739"/>
                  <a:gd name="connsiteX1488" fmla="*/ 1290595 w 1526044"/>
                  <a:gd name="connsiteY1488" fmla="*/ 842228 h 2788739"/>
                  <a:gd name="connsiteX1489" fmla="*/ 1289362 w 1526044"/>
                  <a:gd name="connsiteY1489" fmla="*/ 844694 h 2788739"/>
                  <a:gd name="connsiteX1490" fmla="*/ 1287905 w 1526044"/>
                  <a:gd name="connsiteY1490" fmla="*/ 846823 h 2788739"/>
                  <a:gd name="connsiteX1491" fmla="*/ 1283927 w 1526044"/>
                  <a:gd name="connsiteY1491" fmla="*/ 850297 h 2788739"/>
                  <a:gd name="connsiteX1492" fmla="*/ 1282526 w 1526044"/>
                  <a:gd name="connsiteY1492" fmla="*/ 851026 h 2788739"/>
                  <a:gd name="connsiteX1493" fmla="*/ 1279556 w 1526044"/>
                  <a:gd name="connsiteY1493" fmla="*/ 853211 h 2788739"/>
                  <a:gd name="connsiteX1494" fmla="*/ 1278211 w 1526044"/>
                  <a:gd name="connsiteY1494" fmla="*/ 855509 h 2788739"/>
                  <a:gd name="connsiteX1495" fmla="*/ 1276530 w 1526044"/>
                  <a:gd name="connsiteY1495" fmla="*/ 857694 h 2788739"/>
                  <a:gd name="connsiteX1496" fmla="*/ 1275801 w 1526044"/>
                  <a:gd name="connsiteY1496" fmla="*/ 858423 h 2788739"/>
                  <a:gd name="connsiteX1497" fmla="*/ 1274512 w 1526044"/>
                  <a:gd name="connsiteY1497" fmla="*/ 859488 h 2788739"/>
                  <a:gd name="connsiteX1498" fmla="*/ 1274512 w 1526044"/>
                  <a:gd name="connsiteY1498" fmla="*/ 860440 h 2788739"/>
                  <a:gd name="connsiteX1499" fmla="*/ 1273672 w 1526044"/>
                  <a:gd name="connsiteY1499" fmla="*/ 864531 h 2788739"/>
                  <a:gd name="connsiteX1500" fmla="*/ 1273784 w 1526044"/>
                  <a:gd name="connsiteY1500" fmla="*/ 866156 h 2788739"/>
                  <a:gd name="connsiteX1501" fmla="*/ 1273784 w 1526044"/>
                  <a:gd name="connsiteY1501" fmla="*/ 866660 h 2788739"/>
                  <a:gd name="connsiteX1502" fmla="*/ 1274232 w 1526044"/>
                  <a:gd name="connsiteY1502" fmla="*/ 868117 h 2788739"/>
                  <a:gd name="connsiteX1503" fmla="*/ 1275745 w 1526044"/>
                  <a:gd name="connsiteY1503" fmla="*/ 870527 h 2788739"/>
                  <a:gd name="connsiteX1504" fmla="*/ 1277202 w 1526044"/>
                  <a:gd name="connsiteY1504" fmla="*/ 871760 h 2788739"/>
                  <a:gd name="connsiteX1505" fmla="*/ 1278659 w 1526044"/>
                  <a:gd name="connsiteY1505" fmla="*/ 873217 h 2788739"/>
                  <a:gd name="connsiteX1506" fmla="*/ 1279948 w 1526044"/>
                  <a:gd name="connsiteY1506" fmla="*/ 874786 h 2788739"/>
                  <a:gd name="connsiteX1507" fmla="*/ 1281405 w 1526044"/>
                  <a:gd name="connsiteY1507" fmla="*/ 876915 h 2788739"/>
                  <a:gd name="connsiteX1508" fmla="*/ 1282638 w 1526044"/>
                  <a:gd name="connsiteY1508" fmla="*/ 879493 h 2788739"/>
                  <a:gd name="connsiteX1509" fmla="*/ 1282806 w 1526044"/>
                  <a:gd name="connsiteY1509" fmla="*/ 879773 h 2788739"/>
                  <a:gd name="connsiteX1510" fmla="*/ 1285103 w 1526044"/>
                  <a:gd name="connsiteY1510" fmla="*/ 883247 h 2788739"/>
                  <a:gd name="connsiteX1511" fmla="*/ 1287065 w 1526044"/>
                  <a:gd name="connsiteY1511" fmla="*/ 885937 h 2788739"/>
                  <a:gd name="connsiteX1512" fmla="*/ 1287121 w 1526044"/>
                  <a:gd name="connsiteY1512" fmla="*/ 886049 h 2788739"/>
                  <a:gd name="connsiteX1513" fmla="*/ 1288017 w 1526044"/>
                  <a:gd name="connsiteY1513" fmla="*/ 886834 h 2788739"/>
                  <a:gd name="connsiteX1514" fmla="*/ 1291604 w 1526044"/>
                  <a:gd name="connsiteY1514" fmla="*/ 890420 h 2788739"/>
                  <a:gd name="connsiteX1515" fmla="*/ 1294125 w 1526044"/>
                  <a:gd name="connsiteY1515" fmla="*/ 894511 h 2788739"/>
                  <a:gd name="connsiteX1516" fmla="*/ 1295414 w 1526044"/>
                  <a:gd name="connsiteY1516" fmla="*/ 895688 h 2788739"/>
                  <a:gd name="connsiteX1517" fmla="*/ 1298048 w 1526044"/>
                  <a:gd name="connsiteY1517" fmla="*/ 897593 h 2788739"/>
                  <a:gd name="connsiteX1518" fmla="*/ 1299225 w 1526044"/>
                  <a:gd name="connsiteY1518" fmla="*/ 898770 h 2788739"/>
                  <a:gd name="connsiteX1519" fmla="*/ 1302419 w 1526044"/>
                  <a:gd name="connsiteY1519" fmla="*/ 900619 h 2788739"/>
                  <a:gd name="connsiteX1520" fmla="*/ 1302587 w 1526044"/>
                  <a:gd name="connsiteY1520" fmla="*/ 900675 h 2788739"/>
                  <a:gd name="connsiteX1521" fmla="*/ 1307406 w 1526044"/>
                  <a:gd name="connsiteY1521" fmla="*/ 903421 h 2788739"/>
                  <a:gd name="connsiteX1522" fmla="*/ 1308863 w 1526044"/>
                  <a:gd name="connsiteY1522" fmla="*/ 904878 h 2788739"/>
                  <a:gd name="connsiteX1523" fmla="*/ 1309816 w 1526044"/>
                  <a:gd name="connsiteY1523" fmla="*/ 905998 h 2788739"/>
                  <a:gd name="connsiteX1524" fmla="*/ 1310992 w 1526044"/>
                  <a:gd name="connsiteY1524" fmla="*/ 907007 h 2788739"/>
                  <a:gd name="connsiteX1525" fmla="*/ 1311721 w 1526044"/>
                  <a:gd name="connsiteY1525" fmla="*/ 907736 h 2788739"/>
                  <a:gd name="connsiteX1526" fmla="*/ 1313010 w 1526044"/>
                  <a:gd name="connsiteY1526" fmla="*/ 909305 h 2788739"/>
                  <a:gd name="connsiteX1527" fmla="*/ 1314579 w 1526044"/>
                  <a:gd name="connsiteY1527" fmla="*/ 910594 h 2788739"/>
                  <a:gd name="connsiteX1528" fmla="*/ 1314859 w 1526044"/>
                  <a:gd name="connsiteY1528" fmla="*/ 910874 h 2788739"/>
                  <a:gd name="connsiteX1529" fmla="*/ 1316204 w 1526044"/>
                  <a:gd name="connsiteY1529" fmla="*/ 911546 h 2788739"/>
                  <a:gd name="connsiteX1530" fmla="*/ 1317157 w 1526044"/>
                  <a:gd name="connsiteY1530" fmla="*/ 912106 h 2788739"/>
                  <a:gd name="connsiteX1531" fmla="*/ 1322480 w 1526044"/>
                  <a:gd name="connsiteY1531" fmla="*/ 914908 h 2788739"/>
                  <a:gd name="connsiteX1532" fmla="*/ 1323937 w 1526044"/>
                  <a:gd name="connsiteY1532" fmla="*/ 916365 h 2788739"/>
                  <a:gd name="connsiteX1533" fmla="*/ 1326683 w 1526044"/>
                  <a:gd name="connsiteY1533" fmla="*/ 926172 h 2788739"/>
                  <a:gd name="connsiteX1534" fmla="*/ 1326963 w 1526044"/>
                  <a:gd name="connsiteY1534" fmla="*/ 928694 h 2788739"/>
                  <a:gd name="connsiteX1535" fmla="*/ 1326963 w 1526044"/>
                  <a:gd name="connsiteY1535" fmla="*/ 929422 h 2788739"/>
                  <a:gd name="connsiteX1536" fmla="*/ 1319734 w 1526044"/>
                  <a:gd name="connsiteY1536" fmla="*/ 939285 h 2788739"/>
                  <a:gd name="connsiteX1537" fmla="*/ 1319454 w 1526044"/>
                  <a:gd name="connsiteY1537" fmla="*/ 939453 h 2788739"/>
                  <a:gd name="connsiteX1538" fmla="*/ 1318782 w 1526044"/>
                  <a:gd name="connsiteY1538" fmla="*/ 940349 h 2788739"/>
                  <a:gd name="connsiteX1539" fmla="*/ 1316540 w 1526044"/>
                  <a:gd name="connsiteY1539" fmla="*/ 944776 h 2788739"/>
                  <a:gd name="connsiteX1540" fmla="*/ 1316540 w 1526044"/>
                  <a:gd name="connsiteY1540" fmla="*/ 944776 h 2788739"/>
                  <a:gd name="connsiteX1541" fmla="*/ 1314579 w 1526044"/>
                  <a:gd name="connsiteY1541" fmla="*/ 947466 h 2788739"/>
                  <a:gd name="connsiteX1542" fmla="*/ 1313850 w 1526044"/>
                  <a:gd name="connsiteY1542" fmla="*/ 948195 h 2788739"/>
                  <a:gd name="connsiteX1543" fmla="*/ 1303932 w 1526044"/>
                  <a:gd name="connsiteY1543" fmla="*/ 950884 h 2788739"/>
                  <a:gd name="connsiteX1544" fmla="*/ 1299393 w 1526044"/>
                  <a:gd name="connsiteY1544" fmla="*/ 951949 h 2788739"/>
                  <a:gd name="connsiteX1545" fmla="*/ 1298664 w 1526044"/>
                  <a:gd name="connsiteY1545" fmla="*/ 951949 h 2788739"/>
                  <a:gd name="connsiteX1546" fmla="*/ 1297544 w 1526044"/>
                  <a:gd name="connsiteY1546" fmla="*/ 951893 h 2788739"/>
                  <a:gd name="connsiteX1547" fmla="*/ 1296871 w 1526044"/>
                  <a:gd name="connsiteY1547" fmla="*/ 952285 h 2788739"/>
                  <a:gd name="connsiteX1548" fmla="*/ 1296647 w 1526044"/>
                  <a:gd name="connsiteY1548" fmla="*/ 952510 h 2788739"/>
                  <a:gd name="connsiteX1549" fmla="*/ 1295750 w 1526044"/>
                  <a:gd name="connsiteY1549" fmla="*/ 953798 h 2788739"/>
                  <a:gd name="connsiteX1550" fmla="*/ 1291772 w 1526044"/>
                  <a:gd name="connsiteY1550" fmla="*/ 957329 h 2788739"/>
                  <a:gd name="connsiteX1551" fmla="*/ 1290315 w 1526044"/>
                  <a:gd name="connsiteY1551" fmla="*/ 958057 h 2788739"/>
                  <a:gd name="connsiteX1552" fmla="*/ 1288466 w 1526044"/>
                  <a:gd name="connsiteY1552" fmla="*/ 958786 h 2788739"/>
                  <a:gd name="connsiteX1553" fmla="*/ 1285832 w 1526044"/>
                  <a:gd name="connsiteY1553" fmla="*/ 963325 h 2788739"/>
                  <a:gd name="connsiteX1554" fmla="*/ 1285552 w 1526044"/>
                  <a:gd name="connsiteY1554" fmla="*/ 963605 h 2788739"/>
                  <a:gd name="connsiteX1555" fmla="*/ 1276361 w 1526044"/>
                  <a:gd name="connsiteY1555" fmla="*/ 969265 h 2788739"/>
                  <a:gd name="connsiteX1556" fmla="*/ 1274904 w 1526044"/>
                  <a:gd name="connsiteY1556" fmla="*/ 969265 h 2788739"/>
                  <a:gd name="connsiteX1557" fmla="*/ 1274456 w 1526044"/>
                  <a:gd name="connsiteY1557" fmla="*/ 969265 h 2788739"/>
                  <a:gd name="connsiteX1558" fmla="*/ 1273784 w 1526044"/>
                  <a:gd name="connsiteY1558" fmla="*/ 969601 h 2788739"/>
                  <a:gd name="connsiteX1559" fmla="*/ 1272439 w 1526044"/>
                  <a:gd name="connsiteY1559" fmla="*/ 970273 h 2788739"/>
                  <a:gd name="connsiteX1560" fmla="*/ 1271486 w 1526044"/>
                  <a:gd name="connsiteY1560" fmla="*/ 971226 h 2788739"/>
                  <a:gd name="connsiteX1561" fmla="*/ 1261568 w 1526044"/>
                  <a:gd name="connsiteY1561" fmla="*/ 973916 h 2788739"/>
                  <a:gd name="connsiteX1562" fmla="*/ 1258542 w 1526044"/>
                  <a:gd name="connsiteY1562" fmla="*/ 980528 h 2788739"/>
                  <a:gd name="connsiteX1563" fmla="*/ 1257085 w 1526044"/>
                  <a:gd name="connsiteY1563" fmla="*/ 981985 h 2788739"/>
                  <a:gd name="connsiteX1564" fmla="*/ 1254283 w 1526044"/>
                  <a:gd name="connsiteY1564" fmla="*/ 983946 h 2788739"/>
                  <a:gd name="connsiteX1565" fmla="*/ 1255684 w 1526044"/>
                  <a:gd name="connsiteY1565" fmla="*/ 992296 h 2788739"/>
                  <a:gd name="connsiteX1566" fmla="*/ 1262184 w 1526044"/>
                  <a:gd name="connsiteY1566" fmla="*/ 1034772 h 2788739"/>
                  <a:gd name="connsiteX1567" fmla="*/ 1262296 w 1526044"/>
                  <a:gd name="connsiteY1567" fmla="*/ 1036341 h 2788739"/>
                  <a:gd name="connsiteX1568" fmla="*/ 1262296 w 1526044"/>
                  <a:gd name="connsiteY1568" fmla="*/ 1051415 h 2788739"/>
                  <a:gd name="connsiteX1569" fmla="*/ 1262240 w 1526044"/>
                  <a:gd name="connsiteY1569" fmla="*/ 1052368 h 2788739"/>
                  <a:gd name="connsiteX1570" fmla="*/ 1261512 w 1526044"/>
                  <a:gd name="connsiteY1570" fmla="*/ 1060269 h 2788739"/>
                  <a:gd name="connsiteX1571" fmla="*/ 1253050 w 1526044"/>
                  <a:gd name="connsiteY1571" fmla="*/ 1069515 h 2788739"/>
                  <a:gd name="connsiteX1572" fmla="*/ 1252153 w 1526044"/>
                  <a:gd name="connsiteY1572" fmla="*/ 1078313 h 2788739"/>
                  <a:gd name="connsiteX1573" fmla="*/ 1250024 w 1526044"/>
                  <a:gd name="connsiteY1573" fmla="*/ 1081900 h 2788739"/>
                  <a:gd name="connsiteX1574" fmla="*/ 1249576 w 1526044"/>
                  <a:gd name="connsiteY1574" fmla="*/ 1082572 h 2788739"/>
                  <a:gd name="connsiteX1575" fmla="*/ 1245989 w 1526044"/>
                  <a:gd name="connsiteY1575" fmla="*/ 1087615 h 2788739"/>
                  <a:gd name="connsiteX1576" fmla="*/ 1245429 w 1526044"/>
                  <a:gd name="connsiteY1576" fmla="*/ 1088344 h 2788739"/>
                  <a:gd name="connsiteX1577" fmla="*/ 1241114 w 1526044"/>
                  <a:gd name="connsiteY1577" fmla="*/ 1093387 h 2788739"/>
                  <a:gd name="connsiteX1578" fmla="*/ 1240554 w 1526044"/>
                  <a:gd name="connsiteY1578" fmla="*/ 1093948 h 2788739"/>
                  <a:gd name="connsiteX1579" fmla="*/ 1232652 w 1526044"/>
                  <a:gd name="connsiteY1579" fmla="*/ 1101849 h 2788739"/>
                  <a:gd name="connsiteX1580" fmla="*/ 1231251 w 1526044"/>
                  <a:gd name="connsiteY1580" fmla="*/ 1103026 h 2788739"/>
                  <a:gd name="connsiteX1581" fmla="*/ 1225648 w 1526044"/>
                  <a:gd name="connsiteY1581" fmla="*/ 1106892 h 2788739"/>
                  <a:gd name="connsiteX1582" fmla="*/ 1223350 w 1526044"/>
                  <a:gd name="connsiteY1582" fmla="*/ 1110423 h 2788739"/>
                  <a:gd name="connsiteX1583" fmla="*/ 1221333 w 1526044"/>
                  <a:gd name="connsiteY1583" fmla="*/ 1112720 h 2788739"/>
                  <a:gd name="connsiteX1584" fmla="*/ 1221333 w 1526044"/>
                  <a:gd name="connsiteY1584" fmla="*/ 1113168 h 2788739"/>
                  <a:gd name="connsiteX1585" fmla="*/ 1215841 w 1526044"/>
                  <a:gd name="connsiteY1585" fmla="*/ 1122302 h 2788739"/>
                  <a:gd name="connsiteX1586" fmla="*/ 1183508 w 1526044"/>
                  <a:gd name="connsiteY1586" fmla="*/ 1139506 h 2788739"/>
                  <a:gd name="connsiteX1587" fmla="*/ 1104887 w 1526044"/>
                  <a:gd name="connsiteY1587" fmla="*/ 1177219 h 2788739"/>
                  <a:gd name="connsiteX1588" fmla="*/ 1108418 w 1526044"/>
                  <a:gd name="connsiteY1588" fmla="*/ 1179124 h 2788739"/>
                  <a:gd name="connsiteX1589" fmla="*/ 1110435 w 1526044"/>
                  <a:gd name="connsiteY1589" fmla="*/ 1178900 h 2788739"/>
                  <a:gd name="connsiteX1590" fmla="*/ 1112564 w 1526044"/>
                  <a:gd name="connsiteY1590" fmla="*/ 1178900 h 2788739"/>
                  <a:gd name="connsiteX1591" fmla="*/ 1113685 w 1526044"/>
                  <a:gd name="connsiteY1591" fmla="*/ 1178956 h 2788739"/>
                  <a:gd name="connsiteX1592" fmla="*/ 1117608 w 1526044"/>
                  <a:gd name="connsiteY1592" fmla="*/ 1178172 h 2788739"/>
                  <a:gd name="connsiteX1593" fmla="*/ 1119065 w 1526044"/>
                  <a:gd name="connsiteY1593" fmla="*/ 1178172 h 2788739"/>
                  <a:gd name="connsiteX1594" fmla="*/ 1124781 w 1526044"/>
                  <a:gd name="connsiteY1594" fmla="*/ 1179909 h 2788739"/>
                  <a:gd name="connsiteX1595" fmla="*/ 1126910 w 1526044"/>
                  <a:gd name="connsiteY1595" fmla="*/ 1181366 h 2788739"/>
                  <a:gd name="connsiteX1596" fmla="*/ 1128479 w 1526044"/>
                  <a:gd name="connsiteY1596" fmla="*/ 1182655 h 2788739"/>
                  <a:gd name="connsiteX1597" fmla="*/ 1130552 w 1526044"/>
                  <a:gd name="connsiteY1597" fmla="*/ 1184728 h 2788739"/>
                  <a:gd name="connsiteX1598" fmla="*/ 1133803 w 1526044"/>
                  <a:gd name="connsiteY1598" fmla="*/ 1182150 h 2788739"/>
                  <a:gd name="connsiteX1599" fmla="*/ 1136660 w 1526044"/>
                  <a:gd name="connsiteY1599" fmla="*/ 1180749 h 2788739"/>
                  <a:gd name="connsiteX1600" fmla="*/ 1141312 w 1526044"/>
                  <a:gd name="connsiteY1600" fmla="*/ 1179629 h 2788739"/>
                  <a:gd name="connsiteX1601" fmla="*/ 1142040 w 1526044"/>
                  <a:gd name="connsiteY1601" fmla="*/ 1179629 h 2788739"/>
                  <a:gd name="connsiteX1602" fmla="*/ 1150950 w 1526044"/>
                  <a:gd name="connsiteY1602" fmla="*/ 1184672 h 2788739"/>
                  <a:gd name="connsiteX1603" fmla="*/ 1154873 w 1526044"/>
                  <a:gd name="connsiteY1603" fmla="*/ 1188875 h 2788739"/>
                  <a:gd name="connsiteX1604" fmla="*/ 1155825 w 1526044"/>
                  <a:gd name="connsiteY1604" fmla="*/ 1189827 h 2788739"/>
                  <a:gd name="connsiteX1605" fmla="*/ 1157787 w 1526044"/>
                  <a:gd name="connsiteY1605" fmla="*/ 1192573 h 2788739"/>
                  <a:gd name="connsiteX1606" fmla="*/ 1158515 w 1526044"/>
                  <a:gd name="connsiteY1606" fmla="*/ 1194030 h 2788739"/>
                  <a:gd name="connsiteX1607" fmla="*/ 1158851 w 1526044"/>
                  <a:gd name="connsiteY1607" fmla="*/ 1194815 h 2788739"/>
                  <a:gd name="connsiteX1608" fmla="*/ 1163839 w 1526044"/>
                  <a:gd name="connsiteY1608" fmla="*/ 1195487 h 2788739"/>
                  <a:gd name="connsiteX1609" fmla="*/ 1164119 w 1526044"/>
                  <a:gd name="connsiteY1609" fmla="*/ 1195599 h 2788739"/>
                  <a:gd name="connsiteX1610" fmla="*/ 1170787 w 1526044"/>
                  <a:gd name="connsiteY1610" fmla="*/ 1196776 h 2788739"/>
                  <a:gd name="connsiteX1611" fmla="*/ 1171908 w 1526044"/>
                  <a:gd name="connsiteY1611" fmla="*/ 1196496 h 2788739"/>
                  <a:gd name="connsiteX1612" fmla="*/ 1173365 w 1526044"/>
                  <a:gd name="connsiteY1612" fmla="*/ 1196216 h 2788739"/>
                  <a:gd name="connsiteX1613" fmla="*/ 1181883 w 1526044"/>
                  <a:gd name="connsiteY1613" fmla="*/ 1196552 h 2788739"/>
                  <a:gd name="connsiteX1614" fmla="*/ 1183340 w 1526044"/>
                  <a:gd name="connsiteY1614" fmla="*/ 1197280 h 2788739"/>
                  <a:gd name="connsiteX1615" fmla="*/ 1186029 w 1526044"/>
                  <a:gd name="connsiteY1615" fmla="*/ 1199242 h 2788739"/>
                  <a:gd name="connsiteX1616" fmla="*/ 1188215 w 1526044"/>
                  <a:gd name="connsiteY1616" fmla="*/ 1201427 h 2788739"/>
                  <a:gd name="connsiteX1617" fmla="*/ 1190120 w 1526044"/>
                  <a:gd name="connsiteY1617" fmla="*/ 1204061 h 2788739"/>
                  <a:gd name="connsiteX1618" fmla="*/ 1191073 w 1526044"/>
                  <a:gd name="connsiteY1618" fmla="*/ 1205686 h 2788739"/>
                  <a:gd name="connsiteX1619" fmla="*/ 1192978 w 1526044"/>
                  <a:gd name="connsiteY1619" fmla="*/ 1208376 h 2788739"/>
                  <a:gd name="connsiteX1620" fmla="*/ 1194435 w 1526044"/>
                  <a:gd name="connsiteY1620" fmla="*/ 1211234 h 2788739"/>
                  <a:gd name="connsiteX1621" fmla="*/ 1195500 w 1526044"/>
                  <a:gd name="connsiteY1621" fmla="*/ 1216781 h 2788739"/>
                  <a:gd name="connsiteX1622" fmla="*/ 1196284 w 1526044"/>
                  <a:gd name="connsiteY1622" fmla="*/ 1217398 h 2788739"/>
                  <a:gd name="connsiteX1623" fmla="*/ 1198974 w 1526044"/>
                  <a:gd name="connsiteY1623" fmla="*/ 1219303 h 2788739"/>
                  <a:gd name="connsiteX1624" fmla="*/ 1200375 w 1526044"/>
                  <a:gd name="connsiteY1624" fmla="*/ 1220704 h 2788739"/>
                  <a:gd name="connsiteX1625" fmla="*/ 1203401 w 1526044"/>
                  <a:gd name="connsiteY1625" fmla="*/ 1228045 h 2788739"/>
                  <a:gd name="connsiteX1626" fmla="*/ 1203401 w 1526044"/>
                  <a:gd name="connsiteY1626" fmla="*/ 1228773 h 2788739"/>
                  <a:gd name="connsiteX1627" fmla="*/ 1200375 w 1526044"/>
                  <a:gd name="connsiteY1627" fmla="*/ 1236114 h 2788739"/>
                  <a:gd name="connsiteX1628" fmla="*/ 1199646 w 1526044"/>
                  <a:gd name="connsiteY1628" fmla="*/ 1236843 h 2788739"/>
                  <a:gd name="connsiteX1629" fmla="*/ 1197013 w 1526044"/>
                  <a:gd name="connsiteY1629" fmla="*/ 1238748 h 2788739"/>
                  <a:gd name="connsiteX1630" fmla="*/ 1196228 w 1526044"/>
                  <a:gd name="connsiteY1630" fmla="*/ 1239140 h 2788739"/>
                  <a:gd name="connsiteX1631" fmla="*/ 1195892 w 1526044"/>
                  <a:gd name="connsiteY1631" fmla="*/ 1239869 h 2788739"/>
                  <a:gd name="connsiteX1632" fmla="*/ 1194323 w 1526044"/>
                  <a:gd name="connsiteY1632" fmla="*/ 1243511 h 2788739"/>
                  <a:gd name="connsiteX1633" fmla="*/ 1190680 w 1526044"/>
                  <a:gd name="connsiteY1633" fmla="*/ 1248554 h 2788739"/>
                  <a:gd name="connsiteX1634" fmla="*/ 1190288 w 1526044"/>
                  <a:gd name="connsiteY1634" fmla="*/ 1249059 h 2788739"/>
                  <a:gd name="connsiteX1635" fmla="*/ 1189448 w 1526044"/>
                  <a:gd name="connsiteY1635" fmla="*/ 1251300 h 2788739"/>
                  <a:gd name="connsiteX1636" fmla="*/ 1188551 w 1526044"/>
                  <a:gd name="connsiteY1636" fmla="*/ 1253542 h 2788739"/>
                  <a:gd name="connsiteX1637" fmla="*/ 1187318 w 1526044"/>
                  <a:gd name="connsiteY1637" fmla="*/ 1256008 h 2788739"/>
                  <a:gd name="connsiteX1638" fmla="*/ 1185861 w 1526044"/>
                  <a:gd name="connsiteY1638" fmla="*/ 1258137 h 2788739"/>
                  <a:gd name="connsiteX1639" fmla="*/ 1185077 w 1526044"/>
                  <a:gd name="connsiteY1639" fmla="*/ 1259146 h 2788739"/>
                  <a:gd name="connsiteX1640" fmla="*/ 1185077 w 1526044"/>
                  <a:gd name="connsiteY1640" fmla="*/ 1259146 h 2788739"/>
                  <a:gd name="connsiteX1641" fmla="*/ 1183115 w 1526044"/>
                  <a:gd name="connsiteY1641" fmla="*/ 1261835 h 2788739"/>
                  <a:gd name="connsiteX1642" fmla="*/ 1182891 w 1526044"/>
                  <a:gd name="connsiteY1642" fmla="*/ 1262059 h 2788739"/>
                  <a:gd name="connsiteX1643" fmla="*/ 1182219 w 1526044"/>
                  <a:gd name="connsiteY1643" fmla="*/ 1263404 h 2788739"/>
                  <a:gd name="connsiteX1644" fmla="*/ 1179697 w 1526044"/>
                  <a:gd name="connsiteY1644" fmla="*/ 1266598 h 2788739"/>
                  <a:gd name="connsiteX1645" fmla="*/ 1179697 w 1526044"/>
                  <a:gd name="connsiteY1645" fmla="*/ 1267887 h 2788739"/>
                  <a:gd name="connsiteX1646" fmla="*/ 1180033 w 1526044"/>
                  <a:gd name="connsiteY1646" fmla="*/ 1268504 h 2788739"/>
                  <a:gd name="connsiteX1647" fmla="*/ 1180762 w 1526044"/>
                  <a:gd name="connsiteY1647" fmla="*/ 1269961 h 2788739"/>
                  <a:gd name="connsiteX1648" fmla="*/ 1181322 w 1526044"/>
                  <a:gd name="connsiteY1648" fmla="*/ 1271362 h 2788739"/>
                  <a:gd name="connsiteX1649" fmla="*/ 1182051 w 1526044"/>
                  <a:gd name="connsiteY1649" fmla="*/ 1273491 h 2788739"/>
                  <a:gd name="connsiteX1650" fmla="*/ 1182555 w 1526044"/>
                  <a:gd name="connsiteY1650" fmla="*/ 1276741 h 2788739"/>
                  <a:gd name="connsiteX1651" fmla="*/ 1182555 w 1526044"/>
                  <a:gd name="connsiteY1651" fmla="*/ 1281785 h 2788739"/>
                  <a:gd name="connsiteX1652" fmla="*/ 1181434 w 1526044"/>
                  <a:gd name="connsiteY1652" fmla="*/ 1286436 h 2788739"/>
                  <a:gd name="connsiteX1653" fmla="*/ 1179977 w 1526044"/>
                  <a:gd name="connsiteY1653" fmla="*/ 1289294 h 2788739"/>
                  <a:gd name="connsiteX1654" fmla="*/ 1178913 w 1526044"/>
                  <a:gd name="connsiteY1654" fmla="*/ 1290975 h 2788739"/>
                  <a:gd name="connsiteX1655" fmla="*/ 1178913 w 1526044"/>
                  <a:gd name="connsiteY1655" fmla="*/ 1291143 h 2788739"/>
                  <a:gd name="connsiteX1656" fmla="*/ 1177792 w 1526044"/>
                  <a:gd name="connsiteY1656" fmla="*/ 1295794 h 2788739"/>
                  <a:gd name="connsiteX1657" fmla="*/ 1177456 w 1526044"/>
                  <a:gd name="connsiteY1657" fmla="*/ 1296410 h 2788739"/>
                  <a:gd name="connsiteX1658" fmla="*/ 1177848 w 1526044"/>
                  <a:gd name="connsiteY1658" fmla="*/ 1297979 h 2788739"/>
                  <a:gd name="connsiteX1659" fmla="*/ 1177960 w 1526044"/>
                  <a:gd name="connsiteY1659" fmla="*/ 1302574 h 2788739"/>
                  <a:gd name="connsiteX1660" fmla="*/ 1181490 w 1526044"/>
                  <a:gd name="connsiteY1660" fmla="*/ 1304087 h 2788739"/>
                  <a:gd name="connsiteX1661" fmla="*/ 1183227 w 1526044"/>
                  <a:gd name="connsiteY1661" fmla="*/ 1305208 h 2788739"/>
                  <a:gd name="connsiteX1662" fmla="*/ 1185077 w 1526044"/>
                  <a:gd name="connsiteY1662" fmla="*/ 1305208 h 2788739"/>
                  <a:gd name="connsiteX1663" fmla="*/ 1193370 w 1526044"/>
                  <a:gd name="connsiteY1663" fmla="*/ 1309355 h 2788739"/>
                  <a:gd name="connsiteX1664" fmla="*/ 1194099 w 1526044"/>
                  <a:gd name="connsiteY1664" fmla="*/ 1310364 h 2788739"/>
                  <a:gd name="connsiteX1665" fmla="*/ 1197909 w 1526044"/>
                  <a:gd name="connsiteY1665" fmla="*/ 1314510 h 2788739"/>
                  <a:gd name="connsiteX1666" fmla="*/ 1197909 w 1526044"/>
                  <a:gd name="connsiteY1666" fmla="*/ 1314566 h 2788739"/>
                  <a:gd name="connsiteX1667" fmla="*/ 1199534 w 1526044"/>
                  <a:gd name="connsiteY1667" fmla="*/ 1325606 h 2788739"/>
                  <a:gd name="connsiteX1668" fmla="*/ 1202448 w 1526044"/>
                  <a:gd name="connsiteY1668" fmla="*/ 1327679 h 2788739"/>
                  <a:gd name="connsiteX1669" fmla="*/ 1203177 w 1526044"/>
                  <a:gd name="connsiteY1669" fmla="*/ 1328408 h 2788739"/>
                  <a:gd name="connsiteX1670" fmla="*/ 1206203 w 1526044"/>
                  <a:gd name="connsiteY1670" fmla="*/ 1335693 h 2788739"/>
                  <a:gd name="connsiteX1671" fmla="*/ 1206203 w 1526044"/>
                  <a:gd name="connsiteY1671" fmla="*/ 1339279 h 2788739"/>
                  <a:gd name="connsiteX1672" fmla="*/ 1205082 w 1526044"/>
                  <a:gd name="connsiteY1672" fmla="*/ 1343930 h 2788739"/>
                  <a:gd name="connsiteX1673" fmla="*/ 1204354 w 1526044"/>
                  <a:gd name="connsiteY1673" fmla="*/ 1345387 h 2788739"/>
                  <a:gd name="connsiteX1674" fmla="*/ 1204017 w 1526044"/>
                  <a:gd name="connsiteY1674" fmla="*/ 1346003 h 2788739"/>
                  <a:gd name="connsiteX1675" fmla="*/ 1202448 w 1526044"/>
                  <a:gd name="connsiteY1675" fmla="*/ 1351271 h 2788739"/>
                  <a:gd name="connsiteX1676" fmla="*/ 1201496 w 1526044"/>
                  <a:gd name="connsiteY1676" fmla="*/ 1357603 h 2788739"/>
                  <a:gd name="connsiteX1677" fmla="*/ 1200767 w 1526044"/>
                  <a:gd name="connsiteY1677" fmla="*/ 1359060 h 2788739"/>
                  <a:gd name="connsiteX1678" fmla="*/ 1198974 w 1526044"/>
                  <a:gd name="connsiteY1678" fmla="*/ 1361582 h 2788739"/>
                  <a:gd name="connsiteX1679" fmla="*/ 1198974 w 1526044"/>
                  <a:gd name="connsiteY1679" fmla="*/ 1362310 h 2788739"/>
                  <a:gd name="connsiteX1680" fmla="*/ 1193314 w 1526044"/>
                  <a:gd name="connsiteY1680" fmla="*/ 1371500 h 2788739"/>
                  <a:gd name="connsiteX1681" fmla="*/ 1190905 w 1526044"/>
                  <a:gd name="connsiteY1681" fmla="*/ 1373910 h 2788739"/>
                  <a:gd name="connsiteX1682" fmla="*/ 1185077 w 1526044"/>
                  <a:gd name="connsiteY1682" fmla="*/ 1376824 h 2788739"/>
                  <a:gd name="connsiteX1683" fmla="*/ 1184516 w 1526044"/>
                  <a:gd name="connsiteY1683" fmla="*/ 1377440 h 2788739"/>
                  <a:gd name="connsiteX1684" fmla="*/ 1183788 w 1526044"/>
                  <a:gd name="connsiteY1684" fmla="*/ 1378169 h 2788739"/>
                  <a:gd name="connsiteX1685" fmla="*/ 1176279 w 1526044"/>
                  <a:gd name="connsiteY1685" fmla="*/ 1381195 h 2788739"/>
                  <a:gd name="connsiteX1686" fmla="*/ 1173813 w 1526044"/>
                  <a:gd name="connsiteY1686" fmla="*/ 1382596 h 2788739"/>
                  <a:gd name="connsiteX1687" fmla="*/ 1170787 w 1526044"/>
                  <a:gd name="connsiteY1687" fmla="*/ 1390385 h 2788739"/>
                  <a:gd name="connsiteX1688" fmla="*/ 1169498 w 1526044"/>
                  <a:gd name="connsiteY1688" fmla="*/ 1391674 h 2788739"/>
                  <a:gd name="connsiteX1689" fmla="*/ 1169498 w 1526044"/>
                  <a:gd name="connsiteY1689" fmla="*/ 1393131 h 2788739"/>
                  <a:gd name="connsiteX1690" fmla="*/ 1168994 w 1526044"/>
                  <a:gd name="connsiteY1690" fmla="*/ 1396381 h 2788739"/>
                  <a:gd name="connsiteX1691" fmla="*/ 1168265 w 1526044"/>
                  <a:gd name="connsiteY1691" fmla="*/ 1398510 h 2788739"/>
                  <a:gd name="connsiteX1692" fmla="*/ 1167313 w 1526044"/>
                  <a:gd name="connsiteY1692" fmla="*/ 1400584 h 2788739"/>
                  <a:gd name="connsiteX1693" fmla="*/ 1167201 w 1526044"/>
                  <a:gd name="connsiteY1693" fmla="*/ 1400752 h 2788739"/>
                  <a:gd name="connsiteX1694" fmla="*/ 1166360 w 1526044"/>
                  <a:gd name="connsiteY1694" fmla="*/ 1406804 h 2788739"/>
                  <a:gd name="connsiteX1695" fmla="*/ 1168041 w 1526044"/>
                  <a:gd name="connsiteY1695" fmla="*/ 1412464 h 2788739"/>
                  <a:gd name="connsiteX1696" fmla="*/ 1168041 w 1526044"/>
                  <a:gd name="connsiteY1696" fmla="*/ 1413192 h 2788739"/>
                  <a:gd name="connsiteX1697" fmla="*/ 1167537 w 1526044"/>
                  <a:gd name="connsiteY1697" fmla="*/ 1416442 h 2788739"/>
                  <a:gd name="connsiteX1698" fmla="*/ 1166080 w 1526044"/>
                  <a:gd name="connsiteY1698" fmla="*/ 1420757 h 2788739"/>
                  <a:gd name="connsiteX1699" fmla="*/ 1164847 w 1526044"/>
                  <a:gd name="connsiteY1699" fmla="*/ 1423223 h 2788739"/>
                  <a:gd name="connsiteX1700" fmla="*/ 1164623 w 1526044"/>
                  <a:gd name="connsiteY1700" fmla="*/ 1423559 h 2788739"/>
                  <a:gd name="connsiteX1701" fmla="*/ 1165127 w 1526044"/>
                  <a:gd name="connsiteY1701" fmla="*/ 1426809 h 2788739"/>
                  <a:gd name="connsiteX1702" fmla="*/ 1165127 w 1526044"/>
                  <a:gd name="connsiteY1702" fmla="*/ 1432525 h 2788739"/>
                  <a:gd name="connsiteX1703" fmla="*/ 1164343 w 1526044"/>
                  <a:gd name="connsiteY1703" fmla="*/ 1436447 h 2788739"/>
                  <a:gd name="connsiteX1704" fmla="*/ 1164399 w 1526044"/>
                  <a:gd name="connsiteY1704" fmla="*/ 1436560 h 2788739"/>
                  <a:gd name="connsiteX1705" fmla="*/ 1165576 w 1526044"/>
                  <a:gd name="connsiteY1705" fmla="*/ 1439530 h 2788739"/>
                  <a:gd name="connsiteX1706" fmla="*/ 1166416 w 1526044"/>
                  <a:gd name="connsiteY1706" fmla="*/ 1440258 h 2788739"/>
                  <a:gd name="connsiteX1707" fmla="*/ 1167145 w 1526044"/>
                  <a:gd name="connsiteY1707" fmla="*/ 1440987 h 2788739"/>
                  <a:gd name="connsiteX1708" fmla="*/ 1169218 w 1526044"/>
                  <a:gd name="connsiteY1708" fmla="*/ 1452586 h 2788739"/>
                  <a:gd name="connsiteX1709" fmla="*/ 1170171 w 1526044"/>
                  <a:gd name="connsiteY1709" fmla="*/ 1456901 h 2788739"/>
                  <a:gd name="connsiteX1710" fmla="*/ 1170171 w 1526044"/>
                  <a:gd name="connsiteY1710" fmla="*/ 1458358 h 2788739"/>
                  <a:gd name="connsiteX1711" fmla="*/ 1169947 w 1526044"/>
                  <a:gd name="connsiteY1711" fmla="*/ 1460376 h 2788739"/>
                  <a:gd name="connsiteX1712" fmla="*/ 1169442 w 1526044"/>
                  <a:gd name="connsiteY1712" fmla="*/ 1463177 h 2788739"/>
                  <a:gd name="connsiteX1713" fmla="*/ 1169610 w 1526044"/>
                  <a:gd name="connsiteY1713" fmla="*/ 1463682 h 2788739"/>
                  <a:gd name="connsiteX1714" fmla="*/ 1170339 w 1526044"/>
                  <a:gd name="connsiteY1714" fmla="*/ 1465811 h 2788739"/>
                  <a:gd name="connsiteX1715" fmla="*/ 1170563 w 1526044"/>
                  <a:gd name="connsiteY1715" fmla="*/ 1466484 h 2788739"/>
                  <a:gd name="connsiteX1716" fmla="*/ 1172917 w 1526044"/>
                  <a:gd name="connsiteY1716" fmla="*/ 1468221 h 2788739"/>
                  <a:gd name="connsiteX1717" fmla="*/ 1175046 w 1526044"/>
                  <a:gd name="connsiteY1717" fmla="*/ 1470350 h 2788739"/>
                  <a:gd name="connsiteX1718" fmla="*/ 1177288 w 1526044"/>
                  <a:gd name="connsiteY1718" fmla="*/ 1473768 h 2788739"/>
                  <a:gd name="connsiteX1719" fmla="*/ 1178745 w 1526044"/>
                  <a:gd name="connsiteY1719" fmla="*/ 1479092 h 2788739"/>
                  <a:gd name="connsiteX1720" fmla="*/ 1178745 w 1526044"/>
                  <a:gd name="connsiteY1720" fmla="*/ 1480549 h 2788739"/>
                  <a:gd name="connsiteX1721" fmla="*/ 1177680 w 1526044"/>
                  <a:gd name="connsiteY1721" fmla="*/ 1485144 h 2788739"/>
                  <a:gd name="connsiteX1722" fmla="*/ 1176951 w 1526044"/>
                  <a:gd name="connsiteY1722" fmla="*/ 1486601 h 2788739"/>
                  <a:gd name="connsiteX1723" fmla="*/ 1176671 w 1526044"/>
                  <a:gd name="connsiteY1723" fmla="*/ 1487105 h 2788739"/>
                  <a:gd name="connsiteX1724" fmla="*/ 1181322 w 1526044"/>
                  <a:gd name="connsiteY1724" fmla="*/ 1485984 h 2788739"/>
                  <a:gd name="connsiteX1725" fmla="*/ 1182051 w 1526044"/>
                  <a:gd name="connsiteY1725" fmla="*/ 1485984 h 2788739"/>
                  <a:gd name="connsiteX1726" fmla="*/ 1186702 w 1526044"/>
                  <a:gd name="connsiteY1726" fmla="*/ 1487105 h 2788739"/>
                  <a:gd name="connsiteX1727" fmla="*/ 1189560 w 1526044"/>
                  <a:gd name="connsiteY1727" fmla="*/ 1488562 h 2788739"/>
                  <a:gd name="connsiteX1728" fmla="*/ 1192249 w 1526044"/>
                  <a:gd name="connsiteY1728" fmla="*/ 1490468 h 2788739"/>
                  <a:gd name="connsiteX1729" fmla="*/ 1192474 w 1526044"/>
                  <a:gd name="connsiteY1729" fmla="*/ 1490692 h 2788739"/>
                  <a:gd name="connsiteX1730" fmla="*/ 1197069 w 1526044"/>
                  <a:gd name="connsiteY1730" fmla="*/ 1495287 h 2788739"/>
                  <a:gd name="connsiteX1731" fmla="*/ 1197797 w 1526044"/>
                  <a:gd name="connsiteY1731" fmla="*/ 1496744 h 2788739"/>
                  <a:gd name="connsiteX1732" fmla="*/ 1198862 w 1526044"/>
                  <a:gd name="connsiteY1732" fmla="*/ 1501339 h 2788739"/>
                  <a:gd name="connsiteX1733" fmla="*/ 1198862 w 1526044"/>
                  <a:gd name="connsiteY1733" fmla="*/ 1502067 h 2788739"/>
                  <a:gd name="connsiteX1734" fmla="*/ 1195836 w 1526044"/>
                  <a:gd name="connsiteY1734" fmla="*/ 1509352 h 2788739"/>
                  <a:gd name="connsiteX1735" fmla="*/ 1195107 w 1526044"/>
                  <a:gd name="connsiteY1735" fmla="*/ 1510249 h 2788739"/>
                  <a:gd name="connsiteX1736" fmla="*/ 1195219 w 1526044"/>
                  <a:gd name="connsiteY1736" fmla="*/ 1510809 h 2788739"/>
                  <a:gd name="connsiteX1737" fmla="*/ 1198414 w 1526044"/>
                  <a:gd name="connsiteY1737" fmla="*/ 1514395 h 2788739"/>
                  <a:gd name="connsiteX1738" fmla="*/ 1200935 w 1526044"/>
                  <a:gd name="connsiteY1738" fmla="*/ 1516245 h 2788739"/>
                  <a:gd name="connsiteX1739" fmla="*/ 1203625 w 1526044"/>
                  <a:gd name="connsiteY1739" fmla="*/ 1518934 h 2788739"/>
                  <a:gd name="connsiteX1740" fmla="*/ 1206147 w 1526044"/>
                  <a:gd name="connsiteY1740" fmla="*/ 1520447 h 2788739"/>
                  <a:gd name="connsiteX1741" fmla="*/ 1210854 w 1526044"/>
                  <a:gd name="connsiteY1741" fmla="*/ 1531823 h 2788739"/>
                  <a:gd name="connsiteX1742" fmla="*/ 1210125 w 1526044"/>
                  <a:gd name="connsiteY1742" fmla="*/ 1534681 h 2788739"/>
                  <a:gd name="connsiteX1743" fmla="*/ 1208949 w 1526044"/>
                  <a:gd name="connsiteY1743" fmla="*/ 1537539 h 2788739"/>
                  <a:gd name="connsiteX1744" fmla="*/ 1209397 w 1526044"/>
                  <a:gd name="connsiteY1744" fmla="*/ 1547513 h 2788739"/>
                  <a:gd name="connsiteX1745" fmla="*/ 1208668 w 1526044"/>
                  <a:gd name="connsiteY1745" fmla="*/ 1548970 h 2788739"/>
                  <a:gd name="connsiteX1746" fmla="*/ 1205138 w 1526044"/>
                  <a:gd name="connsiteY1746" fmla="*/ 1552949 h 2788739"/>
                  <a:gd name="connsiteX1747" fmla="*/ 1203737 w 1526044"/>
                  <a:gd name="connsiteY1747" fmla="*/ 1553902 h 2788739"/>
                  <a:gd name="connsiteX1748" fmla="*/ 1202672 w 1526044"/>
                  <a:gd name="connsiteY1748" fmla="*/ 1556648 h 2788739"/>
                  <a:gd name="connsiteX1749" fmla="*/ 1198638 w 1526044"/>
                  <a:gd name="connsiteY1749" fmla="*/ 1564045 h 2788739"/>
                  <a:gd name="connsiteX1750" fmla="*/ 1196732 w 1526044"/>
                  <a:gd name="connsiteY1750" fmla="*/ 1566734 h 2788739"/>
                  <a:gd name="connsiteX1751" fmla="*/ 1196452 w 1526044"/>
                  <a:gd name="connsiteY1751" fmla="*/ 1567014 h 2788739"/>
                  <a:gd name="connsiteX1752" fmla="*/ 1195780 w 1526044"/>
                  <a:gd name="connsiteY1752" fmla="*/ 1568415 h 2788739"/>
                  <a:gd name="connsiteX1753" fmla="*/ 1193875 w 1526044"/>
                  <a:gd name="connsiteY1753" fmla="*/ 1571105 h 2788739"/>
                  <a:gd name="connsiteX1754" fmla="*/ 1192474 w 1526044"/>
                  <a:gd name="connsiteY1754" fmla="*/ 1572506 h 2788739"/>
                  <a:gd name="connsiteX1755" fmla="*/ 1190849 w 1526044"/>
                  <a:gd name="connsiteY1755" fmla="*/ 1576709 h 2788739"/>
                  <a:gd name="connsiteX1756" fmla="*/ 1189392 w 1526044"/>
                  <a:gd name="connsiteY1756" fmla="*/ 1578838 h 2788739"/>
                  <a:gd name="connsiteX1757" fmla="*/ 1180818 w 1526044"/>
                  <a:gd name="connsiteY1757" fmla="*/ 1583433 h 2788739"/>
                  <a:gd name="connsiteX1758" fmla="*/ 1174598 w 1526044"/>
                  <a:gd name="connsiteY1758" fmla="*/ 1583433 h 2788739"/>
                  <a:gd name="connsiteX1759" fmla="*/ 1172300 w 1526044"/>
                  <a:gd name="connsiteY1759" fmla="*/ 1586852 h 2788739"/>
                  <a:gd name="connsiteX1760" fmla="*/ 1170171 w 1526044"/>
                  <a:gd name="connsiteY1760" fmla="*/ 1588981 h 2788739"/>
                  <a:gd name="connsiteX1761" fmla="*/ 1166136 w 1526044"/>
                  <a:gd name="connsiteY1761" fmla="*/ 1591503 h 2788739"/>
                  <a:gd name="connsiteX1762" fmla="*/ 1164007 w 1526044"/>
                  <a:gd name="connsiteY1762" fmla="*/ 1592231 h 2788739"/>
                  <a:gd name="connsiteX1763" fmla="*/ 1164791 w 1526044"/>
                  <a:gd name="connsiteY1763" fmla="*/ 1592792 h 2788739"/>
                  <a:gd name="connsiteX1764" fmla="*/ 1167201 w 1526044"/>
                  <a:gd name="connsiteY1764" fmla="*/ 1595313 h 2788739"/>
                  <a:gd name="connsiteX1765" fmla="*/ 1168097 w 1526044"/>
                  <a:gd name="connsiteY1765" fmla="*/ 1596602 h 2788739"/>
                  <a:gd name="connsiteX1766" fmla="*/ 1171123 w 1526044"/>
                  <a:gd name="connsiteY1766" fmla="*/ 1603887 h 2788739"/>
                  <a:gd name="connsiteX1767" fmla="*/ 1171123 w 1526044"/>
                  <a:gd name="connsiteY1767" fmla="*/ 1604615 h 2788739"/>
                  <a:gd name="connsiteX1768" fmla="*/ 1170619 w 1526044"/>
                  <a:gd name="connsiteY1768" fmla="*/ 1607754 h 2788739"/>
                  <a:gd name="connsiteX1769" fmla="*/ 1170955 w 1526044"/>
                  <a:gd name="connsiteY1769" fmla="*/ 1608090 h 2788739"/>
                  <a:gd name="connsiteX1770" fmla="*/ 1174710 w 1526044"/>
                  <a:gd name="connsiteY1770" fmla="*/ 1616047 h 2788739"/>
                  <a:gd name="connsiteX1771" fmla="*/ 1174710 w 1526044"/>
                  <a:gd name="connsiteY1771" fmla="*/ 1616775 h 2788739"/>
                  <a:gd name="connsiteX1772" fmla="*/ 1174598 w 1526044"/>
                  <a:gd name="connsiteY1772" fmla="*/ 1618232 h 2788739"/>
                  <a:gd name="connsiteX1773" fmla="*/ 1173813 w 1526044"/>
                  <a:gd name="connsiteY1773" fmla="*/ 1632018 h 2788739"/>
                  <a:gd name="connsiteX1774" fmla="*/ 1173085 w 1526044"/>
                  <a:gd name="connsiteY1774" fmla="*/ 1632746 h 2788739"/>
                  <a:gd name="connsiteX1775" fmla="*/ 1171628 w 1526044"/>
                  <a:gd name="connsiteY1775" fmla="*/ 1633979 h 2788739"/>
                  <a:gd name="connsiteX1776" fmla="*/ 1169947 w 1526044"/>
                  <a:gd name="connsiteY1776" fmla="*/ 1637341 h 2788739"/>
                  <a:gd name="connsiteX1777" fmla="*/ 1171404 w 1526044"/>
                  <a:gd name="connsiteY1777" fmla="*/ 1639527 h 2788739"/>
                  <a:gd name="connsiteX1778" fmla="*/ 1172132 w 1526044"/>
                  <a:gd name="connsiteY1778" fmla="*/ 1640984 h 2788739"/>
                  <a:gd name="connsiteX1779" fmla="*/ 1170171 w 1526044"/>
                  <a:gd name="connsiteY1779" fmla="*/ 1652920 h 2788739"/>
                  <a:gd name="connsiteX1780" fmla="*/ 1169442 w 1526044"/>
                  <a:gd name="connsiteY1780" fmla="*/ 1653648 h 2788739"/>
                  <a:gd name="connsiteX1781" fmla="*/ 1168602 w 1526044"/>
                  <a:gd name="connsiteY1781" fmla="*/ 1654433 h 2788739"/>
                  <a:gd name="connsiteX1782" fmla="*/ 1165240 w 1526044"/>
                  <a:gd name="connsiteY1782" fmla="*/ 1657122 h 2788739"/>
                  <a:gd name="connsiteX1783" fmla="*/ 1165127 w 1526044"/>
                  <a:gd name="connsiteY1783" fmla="*/ 1657683 h 2788739"/>
                  <a:gd name="connsiteX1784" fmla="*/ 1164791 w 1526044"/>
                  <a:gd name="connsiteY1784" fmla="*/ 1658916 h 2788739"/>
                  <a:gd name="connsiteX1785" fmla="*/ 1163334 w 1526044"/>
                  <a:gd name="connsiteY1785" fmla="*/ 1663230 h 2788739"/>
                  <a:gd name="connsiteX1786" fmla="*/ 1159356 w 1526044"/>
                  <a:gd name="connsiteY1786" fmla="*/ 1668498 h 2788739"/>
                  <a:gd name="connsiteX1787" fmla="*/ 1159131 w 1526044"/>
                  <a:gd name="connsiteY1787" fmla="*/ 1668890 h 2788739"/>
                  <a:gd name="connsiteX1788" fmla="*/ 1157282 w 1526044"/>
                  <a:gd name="connsiteY1788" fmla="*/ 1671524 h 2788739"/>
                  <a:gd name="connsiteX1789" fmla="*/ 1158963 w 1526044"/>
                  <a:gd name="connsiteY1789" fmla="*/ 1674662 h 2788739"/>
                  <a:gd name="connsiteX1790" fmla="*/ 1159468 w 1526044"/>
                  <a:gd name="connsiteY1790" fmla="*/ 1676119 h 2788739"/>
                  <a:gd name="connsiteX1791" fmla="*/ 1160588 w 1526044"/>
                  <a:gd name="connsiteY1791" fmla="*/ 1678304 h 2788739"/>
                  <a:gd name="connsiteX1792" fmla="*/ 1161205 w 1526044"/>
                  <a:gd name="connsiteY1792" fmla="*/ 1679817 h 2788739"/>
                  <a:gd name="connsiteX1793" fmla="*/ 1165240 w 1526044"/>
                  <a:gd name="connsiteY1793" fmla="*/ 1681218 h 2788739"/>
                  <a:gd name="connsiteX1794" fmla="*/ 1170731 w 1526044"/>
                  <a:gd name="connsiteY1794" fmla="*/ 1686430 h 2788739"/>
                  <a:gd name="connsiteX1795" fmla="*/ 1173701 w 1526044"/>
                  <a:gd name="connsiteY1795" fmla="*/ 1688503 h 2788739"/>
                  <a:gd name="connsiteX1796" fmla="*/ 1174430 w 1526044"/>
                  <a:gd name="connsiteY1796" fmla="*/ 1689232 h 2788739"/>
                  <a:gd name="connsiteX1797" fmla="*/ 1175102 w 1526044"/>
                  <a:gd name="connsiteY1797" fmla="*/ 1689960 h 2788739"/>
                  <a:gd name="connsiteX1798" fmla="*/ 1177344 w 1526044"/>
                  <a:gd name="connsiteY1798" fmla="*/ 1692538 h 2788739"/>
                  <a:gd name="connsiteX1799" fmla="*/ 1178352 w 1526044"/>
                  <a:gd name="connsiteY1799" fmla="*/ 1701224 h 2788739"/>
                  <a:gd name="connsiteX1800" fmla="*/ 1178801 w 1526044"/>
                  <a:gd name="connsiteY1800" fmla="*/ 1702569 h 2788739"/>
                  <a:gd name="connsiteX1801" fmla="*/ 1182163 w 1526044"/>
                  <a:gd name="connsiteY1801" fmla="*/ 1702120 h 2788739"/>
                  <a:gd name="connsiteX1802" fmla="*/ 1184909 w 1526044"/>
                  <a:gd name="connsiteY1802" fmla="*/ 1702120 h 2788739"/>
                  <a:gd name="connsiteX1803" fmla="*/ 1188999 w 1526044"/>
                  <a:gd name="connsiteY1803" fmla="*/ 1702625 h 2788739"/>
                  <a:gd name="connsiteX1804" fmla="*/ 1190680 w 1526044"/>
                  <a:gd name="connsiteY1804" fmla="*/ 1702176 h 2788739"/>
                  <a:gd name="connsiteX1805" fmla="*/ 1197965 w 1526044"/>
                  <a:gd name="connsiteY1805" fmla="*/ 1699150 h 2788739"/>
                  <a:gd name="connsiteX1806" fmla="*/ 1200095 w 1526044"/>
                  <a:gd name="connsiteY1806" fmla="*/ 1699150 h 2788739"/>
                  <a:gd name="connsiteX1807" fmla="*/ 1207380 w 1526044"/>
                  <a:gd name="connsiteY1807" fmla="*/ 1702176 h 2788739"/>
                  <a:gd name="connsiteX1808" fmla="*/ 1213824 w 1526044"/>
                  <a:gd name="connsiteY1808" fmla="*/ 1708621 h 2788739"/>
                  <a:gd name="connsiteX1809" fmla="*/ 1215785 w 1526044"/>
                  <a:gd name="connsiteY1809" fmla="*/ 1711311 h 2788739"/>
                  <a:gd name="connsiteX1810" fmla="*/ 1216514 w 1526044"/>
                  <a:gd name="connsiteY1810" fmla="*/ 1712767 h 2788739"/>
                  <a:gd name="connsiteX1811" fmla="*/ 1217074 w 1526044"/>
                  <a:gd name="connsiteY1811" fmla="*/ 1714112 h 2788739"/>
                  <a:gd name="connsiteX1812" fmla="*/ 1217803 w 1526044"/>
                  <a:gd name="connsiteY1812" fmla="*/ 1716242 h 2788739"/>
                  <a:gd name="connsiteX1813" fmla="*/ 1218307 w 1526044"/>
                  <a:gd name="connsiteY1813" fmla="*/ 1719492 h 2788739"/>
                  <a:gd name="connsiteX1814" fmla="*/ 1218307 w 1526044"/>
                  <a:gd name="connsiteY1814" fmla="*/ 1721621 h 2788739"/>
                  <a:gd name="connsiteX1815" fmla="*/ 1218083 w 1526044"/>
                  <a:gd name="connsiteY1815" fmla="*/ 1723639 h 2788739"/>
                  <a:gd name="connsiteX1816" fmla="*/ 1217354 w 1526044"/>
                  <a:gd name="connsiteY1816" fmla="*/ 1727225 h 2788739"/>
                  <a:gd name="connsiteX1817" fmla="*/ 1218139 w 1526044"/>
                  <a:gd name="connsiteY1817" fmla="*/ 1727897 h 2788739"/>
                  <a:gd name="connsiteX1818" fmla="*/ 1218867 w 1526044"/>
                  <a:gd name="connsiteY1818" fmla="*/ 1728626 h 2788739"/>
                  <a:gd name="connsiteX1819" fmla="*/ 1221389 w 1526044"/>
                  <a:gd name="connsiteY1819" fmla="*/ 1739217 h 2788739"/>
                  <a:gd name="connsiteX1820" fmla="*/ 1220660 w 1526044"/>
                  <a:gd name="connsiteY1820" fmla="*/ 1741346 h 2788739"/>
                  <a:gd name="connsiteX1821" fmla="*/ 1220380 w 1526044"/>
                  <a:gd name="connsiteY1821" fmla="*/ 1742131 h 2788739"/>
                  <a:gd name="connsiteX1822" fmla="*/ 1218251 w 1526044"/>
                  <a:gd name="connsiteY1822" fmla="*/ 1747062 h 2788739"/>
                  <a:gd name="connsiteX1823" fmla="*/ 1219259 w 1526044"/>
                  <a:gd name="connsiteY1823" fmla="*/ 1749304 h 2788739"/>
                  <a:gd name="connsiteX1824" fmla="*/ 1219428 w 1526044"/>
                  <a:gd name="connsiteY1824" fmla="*/ 1749584 h 2788739"/>
                  <a:gd name="connsiteX1825" fmla="*/ 1221165 w 1526044"/>
                  <a:gd name="connsiteY1825" fmla="*/ 1755076 h 2788739"/>
                  <a:gd name="connsiteX1826" fmla="*/ 1221333 w 1526044"/>
                  <a:gd name="connsiteY1826" fmla="*/ 1755636 h 2788739"/>
                  <a:gd name="connsiteX1827" fmla="*/ 1221557 w 1526044"/>
                  <a:gd name="connsiteY1827" fmla="*/ 1761408 h 2788739"/>
                  <a:gd name="connsiteX1828" fmla="*/ 1221165 w 1526044"/>
                  <a:gd name="connsiteY1828" fmla="*/ 1763201 h 2788739"/>
                  <a:gd name="connsiteX1829" fmla="*/ 1220100 w 1526044"/>
                  <a:gd name="connsiteY1829" fmla="*/ 1767796 h 2788739"/>
                  <a:gd name="connsiteX1830" fmla="*/ 1221949 w 1526044"/>
                  <a:gd name="connsiteY1830" fmla="*/ 1768244 h 2788739"/>
                  <a:gd name="connsiteX1831" fmla="*/ 1222678 w 1526044"/>
                  <a:gd name="connsiteY1831" fmla="*/ 1768468 h 2788739"/>
                  <a:gd name="connsiteX1832" fmla="*/ 1224807 w 1526044"/>
                  <a:gd name="connsiteY1832" fmla="*/ 1769197 h 2788739"/>
                  <a:gd name="connsiteX1833" fmla="*/ 1228842 w 1526044"/>
                  <a:gd name="connsiteY1833" fmla="*/ 1771719 h 2788739"/>
                  <a:gd name="connsiteX1834" fmla="*/ 1229570 w 1526044"/>
                  <a:gd name="connsiteY1834" fmla="*/ 1772447 h 2788739"/>
                  <a:gd name="connsiteX1835" fmla="*/ 1232092 w 1526044"/>
                  <a:gd name="connsiteY1835" fmla="*/ 1776482 h 2788739"/>
                  <a:gd name="connsiteX1836" fmla="*/ 1232820 w 1526044"/>
                  <a:gd name="connsiteY1836" fmla="*/ 1778611 h 2788739"/>
                  <a:gd name="connsiteX1837" fmla="*/ 1233325 w 1526044"/>
                  <a:gd name="connsiteY1837" fmla="*/ 1781861 h 2788739"/>
                  <a:gd name="connsiteX1838" fmla="*/ 1233325 w 1526044"/>
                  <a:gd name="connsiteY1838" fmla="*/ 1784159 h 2788739"/>
                  <a:gd name="connsiteX1839" fmla="*/ 1234390 w 1526044"/>
                  <a:gd name="connsiteY1839" fmla="*/ 1785840 h 2788739"/>
                  <a:gd name="connsiteX1840" fmla="*/ 1235118 w 1526044"/>
                  <a:gd name="connsiteY1840" fmla="*/ 1787297 h 2788739"/>
                  <a:gd name="connsiteX1841" fmla="*/ 1235678 w 1526044"/>
                  <a:gd name="connsiteY1841" fmla="*/ 1788642 h 2788739"/>
                  <a:gd name="connsiteX1842" fmla="*/ 1237303 w 1526044"/>
                  <a:gd name="connsiteY1842" fmla="*/ 1792340 h 2788739"/>
                  <a:gd name="connsiteX1843" fmla="*/ 1238368 w 1526044"/>
                  <a:gd name="connsiteY1843" fmla="*/ 1796935 h 2788739"/>
                  <a:gd name="connsiteX1844" fmla="*/ 1238368 w 1526044"/>
                  <a:gd name="connsiteY1844" fmla="*/ 1797440 h 2788739"/>
                  <a:gd name="connsiteX1845" fmla="*/ 1239097 w 1526044"/>
                  <a:gd name="connsiteY1845" fmla="*/ 1801250 h 2788739"/>
                  <a:gd name="connsiteX1846" fmla="*/ 1239097 w 1526044"/>
                  <a:gd name="connsiteY1846" fmla="*/ 1801979 h 2788739"/>
                  <a:gd name="connsiteX1847" fmla="*/ 1238592 w 1526044"/>
                  <a:gd name="connsiteY1847" fmla="*/ 1805117 h 2788739"/>
                  <a:gd name="connsiteX1848" fmla="*/ 1238929 w 1526044"/>
                  <a:gd name="connsiteY1848" fmla="*/ 1805453 h 2788739"/>
                  <a:gd name="connsiteX1849" fmla="*/ 1241730 w 1526044"/>
                  <a:gd name="connsiteY1849" fmla="*/ 1808143 h 2788739"/>
                  <a:gd name="connsiteX1850" fmla="*/ 1244925 w 1526044"/>
                  <a:gd name="connsiteY1850" fmla="*/ 1805621 h 2788739"/>
                  <a:gd name="connsiteX1851" fmla="*/ 1244925 w 1526044"/>
                  <a:gd name="connsiteY1851" fmla="*/ 1805621 h 2788739"/>
                  <a:gd name="connsiteX1852" fmla="*/ 1257701 w 1526044"/>
                  <a:gd name="connsiteY1852" fmla="*/ 1805005 h 2788739"/>
                  <a:gd name="connsiteX1853" fmla="*/ 1257813 w 1526044"/>
                  <a:gd name="connsiteY1853" fmla="*/ 1805061 h 2788739"/>
                  <a:gd name="connsiteX1854" fmla="*/ 1261848 w 1526044"/>
                  <a:gd name="connsiteY1854" fmla="*/ 1807582 h 2788739"/>
                  <a:gd name="connsiteX1855" fmla="*/ 1262520 w 1526044"/>
                  <a:gd name="connsiteY1855" fmla="*/ 1808255 h 2788739"/>
                  <a:gd name="connsiteX1856" fmla="*/ 1266331 w 1526044"/>
                  <a:gd name="connsiteY1856" fmla="*/ 1809600 h 2788739"/>
                  <a:gd name="connsiteX1857" fmla="*/ 1270477 w 1526044"/>
                  <a:gd name="connsiteY1857" fmla="*/ 1812626 h 2788739"/>
                  <a:gd name="connsiteX1858" fmla="*/ 1272327 w 1526044"/>
                  <a:gd name="connsiteY1858" fmla="*/ 1812458 h 2788739"/>
                  <a:gd name="connsiteX1859" fmla="*/ 1273279 w 1526044"/>
                  <a:gd name="connsiteY1859" fmla="*/ 1812402 h 2788739"/>
                  <a:gd name="connsiteX1860" fmla="*/ 1276137 w 1526044"/>
                  <a:gd name="connsiteY1860" fmla="*/ 1812402 h 2788739"/>
                  <a:gd name="connsiteX1861" fmla="*/ 1280788 w 1526044"/>
                  <a:gd name="connsiteY1861" fmla="*/ 1813522 h 2788739"/>
                  <a:gd name="connsiteX1862" fmla="*/ 1282245 w 1526044"/>
                  <a:gd name="connsiteY1862" fmla="*/ 1814251 h 2788739"/>
                  <a:gd name="connsiteX1863" fmla="*/ 1282918 w 1526044"/>
                  <a:gd name="connsiteY1863" fmla="*/ 1814643 h 2788739"/>
                  <a:gd name="connsiteX1864" fmla="*/ 1288690 w 1526044"/>
                  <a:gd name="connsiteY1864" fmla="*/ 1817837 h 2788739"/>
                  <a:gd name="connsiteX1865" fmla="*/ 1289306 w 1526044"/>
                  <a:gd name="connsiteY1865" fmla="*/ 1818173 h 2788739"/>
                  <a:gd name="connsiteX1866" fmla="*/ 1290539 w 1526044"/>
                  <a:gd name="connsiteY1866" fmla="*/ 1818173 h 2788739"/>
                  <a:gd name="connsiteX1867" fmla="*/ 1300850 w 1526044"/>
                  <a:gd name="connsiteY1867" fmla="*/ 1828485 h 2788739"/>
                  <a:gd name="connsiteX1868" fmla="*/ 1300850 w 1526044"/>
                  <a:gd name="connsiteY1868" fmla="*/ 1829942 h 2788739"/>
                  <a:gd name="connsiteX1869" fmla="*/ 1296983 w 1526044"/>
                  <a:gd name="connsiteY1869" fmla="*/ 1838011 h 2788739"/>
                  <a:gd name="connsiteX1870" fmla="*/ 1295190 w 1526044"/>
                  <a:gd name="connsiteY1870" fmla="*/ 1841933 h 2788739"/>
                  <a:gd name="connsiteX1871" fmla="*/ 1291940 w 1526044"/>
                  <a:gd name="connsiteY1871" fmla="*/ 1846472 h 2788739"/>
                  <a:gd name="connsiteX1872" fmla="*/ 1290651 w 1526044"/>
                  <a:gd name="connsiteY1872" fmla="*/ 1848098 h 2788739"/>
                  <a:gd name="connsiteX1873" fmla="*/ 1290427 w 1526044"/>
                  <a:gd name="connsiteY1873" fmla="*/ 1848322 h 2788739"/>
                  <a:gd name="connsiteX1874" fmla="*/ 1289754 w 1526044"/>
                  <a:gd name="connsiteY1874" fmla="*/ 1849666 h 2788739"/>
                  <a:gd name="connsiteX1875" fmla="*/ 1289418 w 1526044"/>
                  <a:gd name="connsiteY1875" fmla="*/ 1850283 h 2788739"/>
                  <a:gd name="connsiteX1876" fmla="*/ 1286392 w 1526044"/>
                  <a:gd name="connsiteY1876" fmla="*/ 1857344 h 2788739"/>
                  <a:gd name="connsiteX1877" fmla="*/ 1285664 w 1526044"/>
                  <a:gd name="connsiteY1877" fmla="*/ 1858072 h 2788739"/>
                  <a:gd name="connsiteX1878" fmla="*/ 1281909 w 1526044"/>
                  <a:gd name="connsiteY1878" fmla="*/ 1860482 h 2788739"/>
                  <a:gd name="connsiteX1879" fmla="*/ 1278771 w 1526044"/>
                  <a:gd name="connsiteY1879" fmla="*/ 1865693 h 2788739"/>
                  <a:gd name="connsiteX1880" fmla="*/ 1283254 w 1526044"/>
                  <a:gd name="connsiteY1880" fmla="*/ 1871521 h 2788739"/>
                  <a:gd name="connsiteX1881" fmla="*/ 1283366 w 1526044"/>
                  <a:gd name="connsiteY1881" fmla="*/ 1871633 h 2788739"/>
                  <a:gd name="connsiteX1882" fmla="*/ 1283982 w 1526044"/>
                  <a:gd name="connsiteY1882" fmla="*/ 1872081 h 2788739"/>
                  <a:gd name="connsiteX1883" fmla="*/ 1284151 w 1526044"/>
                  <a:gd name="connsiteY1883" fmla="*/ 1872081 h 2788739"/>
                  <a:gd name="connsiteX1884" fmla="*/ 1293285 w 1526044"/>
                  <a:gd name="connsiteY1884" fmla="*/ 1877573 h 2788739"/>
                  <a:gd name="connsiteX1885" fmla="*/ 1297712 w 1526044"/>
                  <a:gd name="connsiteY1885" fmla="*/ 1882056 h 2788739"/>
                  <a:gd name="connsiteX1886" fmla="*/ 1297992 w 1526044"/>
                  <a:gd name="connsiteY1886" fmla="*/ 1882616 h 2788739"/>
                  <a:gd name="connsiteX1887" fmla="*/ 1299561 w 1526044"/>
                  <a:gd name="connsiteY1887" fmla="*/ 1881944 h 2788739"/>
                  <a:gd name="connsiteX1888" fmla="*/ 1303876 w 1526044"/>
                  <a:gd name="connsiteY1888" fmla="*/ 1880487 h 2788739"/>
                  <a:gd name="connsiteX1889" fmla="*/ 1307126 w 1526044"/>
                  <a:gd name="connsiteY1889" fmla="*/ 1879983 h 2788739"/>
                  <a:gd name="connsiteX1890" fmla="*/ 1316036 w 1526044"/>
                  <a:gd name="connsiteY1890" fmla="*/ 1879983 h 2788739"/>
                  <a:gd name="connsiteX1891" fmla="*/ 1318838 w 1526044"/>
                  <a:gd name="connsiteY1891" fmla="*/ 1877629 h 2788739"/>
                  <a:gd name="connsiteX1892" fmla="*/ 1324946 w 1526044"/>
                  <a:gd name="connsiteY1892" fmla="*/ 1871521 h 2788739"/>
                  <a:gd name="connsiteX1893" fmla="*/ 1327636 w 1526044"/>
                  <a:gd name="connsiteY1893" fmla="*/ 1869616 h 2788739"/>
                  <a:gd name="connsiteX1894" fmla="*/ 1330494 w 1526044"/>
                  <a:gd name="connsiteY1894" fmla="*/ 1868159 h 2788739"/>
                  <a:gd name="connsiteX1895" fmla="*/ 1332623 w 1526044"/>
                  <a:gd name="connsiteY1895" fmla="*/ 1867374 h 2788739"/>
                  <a:gd name="connsiteX1896" fmla="*/ 1335481 w 1526044"/>
                  <a:gd name="connsiteY1896" fmla="*/ 1866646 h 2788739"/>
                  <a:gd name="connsiteX1897" fmla="*/ 1338002 w 1526044"/>
                  <a:gd name="connsiteY1897" fmla="*/ 1866366 h 2788739"/>
                  <a:gd name="connsiteX1898" fmla="*/ 1338731 w 1526044"/>
                  <a:gd name="connsiteY1898" fmla="*/ 1866366 h 2788739"/>
                  <a:gd name="connsiteX1899" fmla="*/ 1348313 w 1526044"/>
                  <a:gd name="connsiteY1899" fmla="*/ 1872866 h 2788739"/>
                  <a:gd name="connsiteX1900" fmla="*/ 1354646 w 1526044"/>
                  <a:gd name="connsiteY1900" fmla="*/ 1875836 h 2788739"/>
                  <a:gd name="connsiteX1901" fmla="*/ 1355374 w 1526044"/>
                  <a:gd name="connsiteY1901" fmla="*/ 1876564 h 2788739"/>
                  <a:gd name="connsiteX1902" fmla="*/ 1356943 w 1526044"/>
                  <a:gd name="connsiteY1902" fmla="*/ 1889173 h 2788739"/>
                  <a:gd name="connsiteX1903" fmla="*/ 1356943 w 1526044"/>
                  <a:gd name="connsiteY1903" fmla="*/ 1889621 h 2788739"/>
                  <a:gd name="connsiteX1904" fmla="*/ 1356943 w 1526044"/>
                  <a:gd name="connsiteY1904" fmla="*/ 1891078 h 2788739"/>
                  <a:gd name="connsiteX1905" fmla="*/ 1351732 w 1526044"/>
                  <a:gd name="connsiteY1905" fmla="*/ 1900044 h 2788739"/>
                  <a:gd name="connsiteX1906" fmla="*/ 1355486 w 1526044"/>
                  <a:gd name="connsiteY1906" fmla="*/ 1903743 h 2788739"/>
                  <a:gd name="connsiteX1907" fmla="*/ 1356663 w 1526044"/>
                  <a:gd name="connsiteY1907" fmla="*/ 1904527 h 2788739"/>
                  <a:gd name="connsiteX1908" fmla="*/ 1365068 w 1526044"/>
                  <a:gd name="connsiteY1908" fmla="*/ 1911532 h 2788739"/>
                  <a:gd name="connsiteX1909" fmla="*/ 1365965 w 1526044"/>
                  <a:gd name="connsiteY1909" fmla="*/ 1911140 h 2788739"/>
                  <a:gd name="connsiteX1910" fmla="*/ 1377621 w 1526044"/>
                  <a:gd name="connsiteY1910" fmla="*/ 1913213 h 2788739"/>
                  <a:gd name="connsiteX1911" fmla="*/ 1378349 w 1526044"/>
                  <a:gd name="connsiteY1911" fmla="*/ 1913941 h 2788739"/>
                  <a:gd name="connsiteX1912" fmla="*/ 1381375 w 1526044"/>
                  <a:gd name="connsiteY1912" fmla="*/ 1921226 h 2788739"/>
                  <a:gd name="connsiteX1913" fmla="*/ 1381375 w 1526044"/>
                  <a:gd name="connsiteY1913" fmla="*/ 1923412 h 2788739"/>
                  <a:gd name="connsiteX1914" fmla="*/ 1382720 w 1526044"/>
                  <a:gd name="connsiteY1914" fmla="*/ 1926494 h 2788739"/>
                  <a:gd name="connsiteX1915" fmla="*/ 1383561 w 1526044"/>
                  <a:gd name="connsiteY1915" fmla="*/ 1930584 h 2788739"/>
                  <a:gd name="connsiteX1916" fmla="*/ 1383561 w 1526044"/>
                  <a:gd name="connsiteY1916" fmla="*/ 1932546 h 2788739"/>
                  <a:gd name="connsiteX1917" fmla="*/ 1383169 w 1526044"/>
                  <a:gd name="connsiteY1917" fmla="*/ 1940951 h 2788739"/>
                  <a:gd name="connsiteX1918" fmla="*/ 1382664 w 1526044"/>
                  <a:gd name="connsiteY1918" fmla="*/ 1941960 h 2788739"/>
                  <a:gd name="connsiteX1919" fmla="*/ 1383449 w 1526044"/>
                  <a:gd name="connsiteY1919" fmla="*/ 1943753 h 2788739"/>
                  <a:gd name="connsiteX1920" fmla="*/ 1383729 w 1526044"/>
                  <a:gd name="connsiteY1920" fmla="*/ 1944538 h 2788739"/>
                  <a:gd name="connsiteX1921" fmla="*/ 1385914 w 1526044"/>
                  <a:gd name="connsiteY1921" fmla="*/ 1951038 h 2788739"/>
                  <a:gd name="connsiteX1922" fmla="*/ 1385354 w 1526044"/>
                  <a:gd name="connsiteY1922" fmla="*/ 1958939 h 2788739"/>
                  <a:gd name="connsiteX1923" fmla="*/ 1385074 w 1526044"/>
                  <a:gd name="connsiteY1923" fmla="*/ 1959500 h 2788739"/>
                  <a:gd name="connsiteX1924" fmla="*/ 1383561 w 1526044"/>
                  <a:gd name="connsiteY1924" fmla="*/ 1965047 h 2788739"/>
                  <a:gd name="connsiteX1925" fmla="*/ 1383561 w 1526044"/>
                  <a:gd name="connsiteY1925" fmla="*/ 1966504 h 2788739"/>
                  <a:gd name="connsiteX1926" fmla="*/ 1377901 w 1526044"/>
                  <a:gd name="connsiteY1926" fmla="*/ 1975750 h 2788739"/>
                  <a:gd name="connsiteX1927" fmla="*/ 1377060 w 1526044"/>
                  <a:gd name="connsiteY1927" fmla="*/ 1976143 h 2788739"/>
                  <a:gd name="connsiteX1928" fmla="*/ 1374091 w 1526044"/>
                  <a:gd name="connsiteY1928" fmla="*/ 1982419 h 2788739"/>
                  <a:gd name="connsiteX1929" fmla="*/ 1373362 w 1526044"/>
                  <a:gd name="connsiteY1929" fmla="*/ 1983147 h 2788739"/>
                  <a:gd name="connsiteX1930" fmla="*/ 1370560 w 1526044"/>
                  <a:gd name="connsiteY1930" fmla="*/ 1985165 h 2788739"/>
                  <a:gd name="connsiteX1931" fmla="*/ 1369776 w 1526044"/>
                  <a:gd name="connsiteY1931" fmla="*/ 1986005 h 2788739"/>
                  <a:gd name="connsiteX1932" fmla="*/ 1368319 w 1526044"/>
                  <a:gd name="connsiteY1932" fmla="*/ 1987462 h 2788739"/>
                  <a:gd name="connsiteX1933" fmla="*/ 1360978 w 1526044"/>
                  <a:gd name="connsiteY1933" fmla="*/ 1990488 h 2788739"/>
                  <a:gd name="connsiteX1934" fmla="*/ 1359521 w 1526044"/>
                  <a:gd name="connsiteY1934" fmla="*/ 1990488 h 2788739"/>
                  <a:gd name="connsiteX1935" fmla="*/ 1357559 w 1526044"/>
                  <a:gd name="connsiteY1935" fmla="*/ 1990320 h 2788739"/>
                  <a:gd name="connsiteX1936" fmla="*/ 1357559 w 1526044"/>
                  <a:gd name="connsiteY1936" fmla="*/ 1990320 h 2788739"/>
                  <a:gd name="connsiteX1937" fmla="*/ 1356719 w 1526044"/>
                  <a:gd name="connsiteY1937" fmla="*/ 1991049 h 2788739"/>
                  <a:gd name="connsiteX1938" fmla="*/ 1356439 w 1526044"/>
                  <a:gd name="connsiteY1938" fmla="*/ 1992001 h 2788739"/>
                  <a:gd name="connsiteX1939" fmla="*/ 1355710 w 1526044"/>
                  <a:gd name="connsiteY1939" fmla="*/ 1994131 h 2788739"/>
                  <a:gd name="connsiteX1940" fmla="*/ 1350107 w 1526044"/>
                  <a:gd name="connsiteY1940" fmla="*/ 2000295 h 2788739"/>
                  <a:gd name="connsiteX1941" fmla="*/ 1348874 w 1526044"/>
                  <a:gd name="connsiteY1941" fmla="*/ 2001752 h 2788739"/>
                  <a:gd name="connsiteX1942" fmla="*/ 1348201 w 1526044"/>
                  <a:gd name="connsiteY1942" fmla="*/ 2002424 h 2788739"/>
                  <a:gd name="connsiteX1943" fmla="*/ 1347809 w 1526044"/>
                  <a:gd name="connsiteY1943" fmla="*/ 2004161 h 2788739"/>
                  <a:gd name="connsiteX1944" fmla="*/ 1347081 w 1526044"/>
                  <a:gd name="connsiteY1944" fmla="*/ 2006291 h 2788739"/>
                  <a:gd name="connsiteX1945" fmla="*/ 1344559 w 1526044"/>
                  <a:gd name="connsiteY1945" fmla="*/ 2010326 h 2788739"/>
                  <a:gd name="connsiteX1946" fmla="*/ 1342429 w 1526044"/>
                  <a:gd name="connsiteY1946" fmla="*/ 2012455 h 2788739"/>
                  <a:gd name="connsiteX1947" fmla="*/ 1338955 w 1526044"/>
                  <a:gd name="connsiteY1947" fmla="*/ 2014752 h 2788739"/>
                  <a:gd name="connsiteX1948" fmla="*/ 1335369 w 1526044"/>
                  <a:gd name="connsiteY1948" fmla="*/ 2016209 h 2788739"/>
                  <a:gd name="connsiteX1949" fmla="*/ 1334304 w 1526044"/>
                  <a:gd name="connsiteY1949" fmla="*/ 2019852 h 2788739"/>
                  <a:gd name="connsiteX1950" fmla="*/ 1333576 w 1526044"/>
                  <a:gd name="connsiteY1950" fmla="*/ 2021309 h 2788739"/>
                  <a:gd name="connsiteX1951" fmla="*/ 1331950 w 1526044"/>
                  <a:gd name="connsiteY1951" fmla="*/ 2023662 h 2788739"/>
                  <a:gd name="connsiteX1952" fmla="*/ 1330774 w 1526044"/>
                  <a:gd name="connsiteY1952" fmla="*/ 2026016 h 2788739"/>
                  <a:gd name="connsiteX1953" fmla="*/ 1329317 w 1526044"/>
                  <a:gd name="connsiteY1953" fmla="*/ 2028145 h 2788739"/>
                  <a:gd name="connsiteX1954" fmla="*/ 1322424 w 1526044"/>
                  <a:gd name="connsiteY1954" fmla="*/ 2032628 h 2788739"/>
                  <a:gd name="connsiteX1955" fmla="*/ 1318109 w 1526044"/>
                  <a:gd name="connsiteY1955" fmla="*/ 2033357 h 2788739"/>
                  <a:gd name="connsiteX1956" fmla="*/ 1316428 w 1526044"/>
                  <a:gd name="connsiteY1956" fmla="*/ 2033525 h 2788739"/>
                  <a:gd name="connsiteX1957" fmla="*/ 1315476 w 1526044"/>
                  <a:gd name="connsiteY1957" fmla="*/ 2033525 h 2788739"/>
                  <a:gd name="connsiteX1958" fmla="*/ 1313010 w 1526044"/>
                  <a:gd name="connsiteY1958" fmla="*/ 2044116 h 2788739"/>
                  <a:gd name="connsiteX1959" fmla="*/ 1312562 w 1526044"/>
                  <a:gd name="connsiteY1959" fmla="*/ 2044564 h 2788739"/>
                  <a:gd name="connsiteX1960" fmla="*/ 1310712 w 1526044"/>
                  <a:gd name="connsiteY1960" fmla="*/ 2047814 h 2788739"/>
                  <a:gd name="connsiteX1961" fmla="*/ 1307966 w 1526044"/>
                  <a:gd name="connsiteY1961" fmla="*/ 2052802 h 2788739"/>
                  <a:gd name="connsiteX1962" fmla="*/ 1306510 w 1526044"/>
                  <a:gd name="connsiteY1962" fmla="*/ 2054259 h 2788739"/>
                  <a:gd name="connsiteX1963" fmla="*/ 1303876 w 1526044"/>
                  <a:gd name="connsiteY1963" fmla="*/ 2056164 h 2788739"/>
                  <a:gd name="connsiteX1964" fmla="*/ 1303203 w 1526044"/>
                  <a:gd name="connsiteY1964" fmla="*/ 2056500 h 2788739"/>
                  <a:gd name="connsiteX1965" fmla="*/ 1307238 w 1526044"/>
                  <a:gd name="connsiteY1965" fmla="*/ 2059022 h 2788739"/>
                  <a:gd name="connsiteX1966" fmla="*/ 1307966 w 1526044"/>
                  <a:gd name="connsiteY1966" fmla="*/ 2059750 h 2788739"/>
                  <a:gd name="connsiteX1967" fmla="*/ 1309255 w 1526044"/>
                  <a:gd name="connsiteY1967" fmla="*/ 2061319 h 2788739"/>
                  <a:gd name="connsiteX1968" fmla="*/ 1309423 w 1526044"/>
                  <a:gd name="connsiteY1968" fmla="*/ 2061543 h 2788739"/>
                  <a:gd name="connsiteX1969" fmla="*/ 1310992 w 1526044"/>
                  <a:gd name="connsiteY1969" fmla="*/ 2062496 h 2788739"/>
                  <a:gd name="connsiteX1970" fmla="*/ 1315756 w 1526044"/>
                  <a:gd name="connsiteY1970" fmla="*/ 2069165 h 2788739"/>
                  <a:gd name="connsiteX1971" fmla="*/ 1316877 w 1526044"/>
                  <a:gd name="connsiteY1971" fmla="*/ 2069781 h 2788739"/>
                  <a:gd name="connsiteX1972" fmla="*/ 1326067 w 1526044"/>
                  <a:gd name="connsiteY1972" fmla="*/ 2075441 h 2788739"/>
                  <a:gd name="connsiteX1973" fmla="*/ 1330774 w 1526044"/>
                  <a:gd name="connsiteY1973" fmla="*/ 2081773 h 2788739"/>
                  <a:gd name="connsiteX1974" fmla="*/ 1331502 w 1526044"/>
                  <a:gd name="connsiteY1974" fmla="*/ 2084631 h 2788739"/>
                  <a:gd name="connsiteX1975" fmla="*/ 1330718 w 1526044"/>
                  <a:gd name="connsiteY1975" fmla="*/ 2091748 h 2788739"/>
                  <a:gd name="connsiteX1976" fmla="*/ 1329821 w 1526044"/>
                  <a:gd name="connsiteY1976" fmla="*/ 2093989 h 2788739"/>
                  <a:gd name="connsiteX1977" fmla="*/ 1329093 w 1526044"/>
                  <a:gd name="connsiteY1977" fmla="*/ 2096174 h 2788739"/>
                  <a:gd name="connsiteX1978" fmla="*/ 1328700 w 1526044"/>
                  <a:gd name="connsiteY1978" fmla="*/ 2097183 h 2788739"/>
                  <a:gd name="connsiteX1979" fmla="*/ 1326010 w 1526044"/>
                  <a:gd name="connsiteY1979" fmla="*/ 2106542 h 2788739"/>
                  <a:gd name="connsiteX1980" fmla="*/ 1328364 w 1526044"/>
                  <a:gd name="connsiteY1980" fmla="*/ 2116964 h 2788739"/>
                  <a:gd name="connsiteX1981" fmla="*/ 1327636 w 1526044"/>
                  <a:gd name="connsiteY1981" fmla="*/ 2119094 h 2788739"/>
                  <a:gd name="connsiteX1982" fmla="*/ 1326683 w 1526044"/>
                  <a:gd name="connsiteY1982" fmla="*/ 2121167 h 2788739"/>
                  <a:gd name="connsiteX1983" fmla="*/ 1324217 w 1526044"/>
                  <a:gd name="connsiteY1983" fmla="*/ 2125482 h 2788739"/>
                  <a:gd name="connsiteX1984" fmla="*/ 1322200 w 1526044"/>
                  <a:gd name="connsiteY1984" fmla="*/ 2128284 h 2788739"/>
                  <a:gd name="connsiteX1985" fmla="*/ 1324217 w 1526044"/>
                  <a:gd name="connsiteY1985" fmla="*/ 2130581 h 2788739"/>
                  <a:gd name="connsiteX1986" fmla="*/ 1326795 w 1526044"/>
                  <a:gd name="connsiteY1986" fmla="*/ 2137362 h 2788739"/>
                  <a:gd name="connsiteX1987" fmla="*/ 1326795 w 1526044"/>
                  <a:gd name="connsiteY1987" fmla="*/ 2138819 h 2788739"/>
                  <a:gd name="connsiteX1988" fmla="*/ 1326067 w 1526044"/>
                  <a:gd name="connsiteY1988" fmla="*/ 2142630 h 2788739"/>
                  <a:gd name="connsiteX1989" fmla="*/ 1324610 w 1526044"/>
                  <a:gd name="connsiteY1989" fmla="*/ 2146216 h 2788739"/>
                  <a:gd name="connsiteX1990" fmla="*/ 1323265 w 1526044"/>
                  <a:gd name="connsiteY1990" fmla="*/ 2148570 h 2788739"/>
                  <a:gd name="connsiteX1991" fmla="*/ 1321135 w 1526044"/>
                  <a:gd name="connsiteY1991" fmla="*/ 2151427 h 2788739"/>
                  <a:gd name="connsiteX1992" fmla="*/ 1317493 w 1526044"/>
                  <a:gd name="connsiteY1992" fmla="*/ 2154453 h 2788739"/>
                  <a:gd name="connsiteX1993" fmla="*/ 1312562 w 1526044"/>
                  <a:gd name="connsiteY1993" fmla="*/ 2156919 h 2788739"/>
                  <a:gd name="connsiteX1994" fmla="*/ 1309704 w 1526044"/>
                  <a:gd name="connsiteY1994" fmla="*/ 2159385 h 2788739"/>
                  <a:gd name="connsiteX1995" fmla="*/ 1305333 w 1526044"/>
                  <a:gd name="connsiteY1995" fmla="*/ 2164596 h 2788739"/>
                  <a:gd name="connsiteX1996" fmla="*/ 1306622 w 1526044"/>
                  <a:gd name="connsiteY1996" fmla="*/ 2169640 h 2788739"/>
                  <a:gd name="connsiteX1997" fmla="*/ 1306622 w 1526044"/>
                  <a:gd name="connsiteY1997" fmla="*/ 2171096 h 2788739"/>
                  <a:gd name="connsiteX1998" fmla="*/ 1303596 w 1526044"/>
                  <a:gd name="connsiteY1998" fmla="*/ 2178381 h 2788739"/>
                  <a:gd name="connsiteX1999" fmla="*/ 1302139 w 1526044"/>
                  <a:gd name="connsiteY1999" fmla="*/ 2179838 h 2788739"/>
                  <a:gd name="connsiteX2000" fmla="*/ 1300009 w 1526044"/>
                  <a:gd name="connsiteY2000" fmla="*/ 2181463 h 2788739"/>
                  <a:gd name="connsiteX2001" fmla="*/ 1291379 w 1526044"/>
                  <a:gd name="connsiteY2001" fmla="*/ 2186507 h 2788739"/>
                  <a:gd name="connsiteX2002" fmla="*/ 1286168 w 1526044"/>
                  <a:gd name="connsiteY2002" fmla="*/ 2187907 h 2788739"/>
                  <a:gd name="connsiteX2003" fmla="*/ 1283310 w 1526044"/>
                  <a:gd name="connsiteY2003" fmla="*/ 2187907 h 2788739"/>
                  <a:gd name="connsiteX2004" fmla="*/ 1281853 w 1526044"/>
                  <a:gd name="connsiteY2004" fmla="*/ 2187796 h 2788739"/>
                  <a:gd name="connsiteX2005" fmla="*/ 1276810 w 1526044"/>
                  <a:gd name="connsiteY2005" fmla="*/ 2187067 h 2788739"/>
                  <a:gd name="connsiteX2006" fmla="*/ 1275745 w 1526044"/>
                  <a:gd name="connsiteY2006" fmla="*/ 2186843 h 2788739"/>
                  <a:gd name="connsiteX2007" fmla="*/ 1275633 w 1526044"/>
                  <a:gd name="connsiteY2007" fmla="*/ 2186843 h 2788739"/>
                  <a:gd name="connsiteX2008" fmla="*/ 1268908 w 1526044"/>
                  <a:gd name="connsiteY2008" fmla="*/ 2189308 h 2788739"/>
                  <a:gd name="connsiteX2009" fmla="*/ 1267452 w 1526044"/>
                  <a:gd name="connsiteY2009" fmla="*/ 2189308 h 2788739"/>
                  <a:gd name="connsiteX2010" fmla="*/ 1265042 w 1526044"/>
                  <a:gd name="connsiteY2010" fmla="*/ 2189028 h 2788739"/>
                  <a:gd name="connsiteX2011" fmla="*/ 1252097 w 1526044"/>
                  <a:gd name="connsiteY2011" fmla="*/ 2196257 h 2788739"/>
                  <a:gd name="connsiteX2012" fmla="*/ 1250192 w 1526044"/>
                  <a:gd name="connsiteY2012" fmla="*/ 2199115 h 2788739"/>
                  <a:gd name="connsiteX2013" fmla="*/ 1248903 w 1526044"/>
                  <a:gd name="connsiteY2013" fmla="*/ 2200684 h 2788739"/>
                  <a:gd name="connsiteX2014" fmla="*/ 1246774 w 1526044"/>
                  <a:gd name="connsiteY2014" fmla="*/ 2202814 h 2788739"/>
                  <a:gd name="connsiteX2015" fmla="*/ 1241506 w 1526044"/>
                  <a:gd name="connsiteY2015" fmla="*/ 2205615 h 2788739"/>
                  <a:gd name="connsiteX2016" fmla="*/ 1239769 w 1526044"/>
                  <a:gd name="connsiteY2016" fmla="*/ 2205952 h 2788739"/>
                  <a:gd name="connsiteX2017" fmla="*/ 1235622 w 1526044"/>
                  <a:gd name="connsiteY2017" fmla="*/ 2208530 h 2788739"/>
                  <a:gd name="connsiteX2018" fmla="*/ 1234782 w 1526044"/>
                  <a:gd name="connsiteY2018" fmla="*/ 2208978 h 2788739"/>
                  <a:gd name="connsiteX2019" fmla="*/ 1231924 w 1526044"/>
                  <a:gd name="connsiteY2019" fmla="*/ 2210435 h 2788739"/>
                  <a:gd name="connsiteX2020" fmla="*/ 1227273 w 1526044"/>
                  <a:gd name="connsiteY2020" fmla="*/ 2211555 h 2788739"/>
                  <a:gd name="connsiteX2021" fmla="*/ 1225143 w 1526044"/>
                  <a:gd name="connsiteY2021" fmla="*/ 2211555 h 2788739"/>
                  <a:gd name="connsiteX2022" fmla="*/ 1221277 w 1526044"/>
                  <a:gd name="connsiteY2022" fmla="*/ 2210827 h 2788739"/>
                  <a:gd name="connsiteX2023" fmla="*/ 1217690 w 1526044"/>
                  <a:gd name="connsiteY2023" fmla="*/ 2209370 h 2788739"/>
                  <a:gd name="connsiteX2024" fmla="*/ 1216402 w 1526044"/>
                  <a:gd name="connsiteY2024" fmla="*/ 2208754 h 2788739"/>
                  <a:gd name="connsiteX2025" fmla="*/ 1214945 w 1526044"/>
                  <a:gd name="connsiteY2025" fmla="*/ 2207913 h 2788739"/>
                  <a:gd name="connsiteX2026" fmla="*/ 1212535 w 1526044"/>
                  <a:gd name="connsiteY2026" fmla="*/ 2209370 h 2788739"/>
                  <a:gd name="connsiteX2027" fmla="*/ 1209733 w 1526044"/>
                  <a:gd name="connsiteY2027" fmla="*/ 2210547 h 2788739"/>
                  <a:gd name="connsiteX2028" fmla="*/ 1206819 w 1526044"/>
                  <a:gd name="connsiteY2028" fmla="*/ 2211275 h 2788739"/>
                  <a:gd name="connsiteX2029" fmla="*/ 1205362 w 1526044"/>
                  <a:gd name="connsiteY2029" fmla="*/ 2213069 h 2788739"/>
                  <a:gd name="connsiteX2030" fmla="*/ 1205923 w 1526044"/>
                  <a:gd name="connsiteY2030" fmla="*/ 2214413 h 2788739"/>
                  <a:gd name="connsiteX2031" fmla="*/ 1206763 w 1526044"/>
                  <a:gd name="connsiteY2031" fmla="*/ 2218504 h 2788739"/>
                  <a:gd name="connsiteX2032" fmla="*/ 1206763 w 1526044"/>
                  <a:gd name="connsiteY2032" fmla="*/ 2219961 h 2788739"/>
                  <a:gd name="connsiteX2033" fmla="*/ 1205811 w 1526044"/>
                  <a:gd name="connsiteY2033" fmla="*/ 2224332 h 2788739"/>
                  <a:gd name="connsiteX2034" fmla="*/ 1201552 w 1526044"/>
                  <a:gd name="connsiteY2034" fmla="*/ 2233466 h 2788739"/>
                  <a:gd name="connsiteX2035" fmla="*/ 1201720 w 1526044"/>
                  <a:gd name="connsiteY2035" fmla="*/ 2233970 h 2788739"/>
                  <a:gd name="connsiteX2036" fmla="*/ 1203569 w 1526044"/>
                  <a:gd name="connsiteY2036" fmla="*/ 2237613 h 2788739"/>
                  <a:gd name="connsiteX2037" fmla="*/ 1204690 w 1526044"/>
                  <a:gd name="connsiteY2037" fmla="*/ 2242264 h 2788739"/>
                  <a:gd name="connsiteX2038" fmla="*/ 1204690 w 1526044"/>
                  <a:gd name="connsiteY2038" fmla="*/ 2245850 h 2788739"/>
                  <a:gd name="connsiteX2039" fmla="*/ 1201664 w 1526044"/>
                  <a:gd name="connsiteY2039" fmla="*/ 2253135 h 2788739"/>
                  <a:gd name="connsiteX2040" fmla="*/ 1199646 w 1526044"/>
                  <a:gd name="connsiteY2040" fmla="*/ 2255152 h 2788739"/>
                  <a:gd name="connsiteX2041" fmla="*/ 1199646 w 1526044"/>
                  <a:gd name="connsiteY2041" fmla="*/ 2256609 h 2788739"/>
                  <a:gd name="connsiteX2042" fmla="*/ 1195051 w 1526044"/>
                  <a:gd name="connsiteY2042" fmla="*/ 2265183 h 2788739"/>
                  <a:gd name="connsiteX2043" fmla="*/ 1192922 w 1526044"/>
                  <a:gd name="connsiteY2043" fmla="*/ 2266640 h 2788739"/>
                  <a:gd name="connsiteX2044" fmla="*/ 1187150 w 1526044"/>
                  <a:gd name="connsiteY2044" fmla="*/ 2268377 h 2788739"/>
                  <a:gd name="connsiteX2045" fmla="*/ 1184572 w 1526044"/>
                  <a:gd name="connsiteY2045" fmla="*/ 2268377 h 2788739"/>
                  <a:gd name="connsiteX2046" fmla="*/ 1181995 w 1526044"/>
                  <a:gd name="connsiteY2046" fmla="*/ 2268881 h 2788739"/>
                  <a:gd name="connsiteX2047" fmla="*/ 1179529 w 1526044"/>
                  <a:gd name="connsiteY2047" fmla="*/ 2269050 h 2788739"/>
                  <a:gd name="connsiteX2048" fmla="*/ 1178801 w 1526044"/>
                  <a:gd name="connsiteY2048" fmla="*/ 2269386 h 2788739"/>
                  <a:gd name="connsiteX2049" fmla="*/ 1177680 w 1526044"/>
                  <a:gd name="connsiteY2049" fmla="*/ 2269890 h 2788739"/>
                  <a:gd name="connsiteX2050" fmla="*/ 1180201 w 1526044"/>
                  <a:gd name="connsiteY2050" fmla="*/ 2276671 h 2788739"/>
                  <a:gd name="connsiteX2051" fmla="*/ 1180201 w 1526044"/>
                  <a:gd name="connsiteY2051" fmla="*/ 2277399 h 2788739"/>
                  <a:gd name="connsiteX2052" fmla="*/ 1177175 w 1526044"/>
                  <a:gd name="connsiteY2052" fmla="*/ 2284684 h 2788739"/>
                  <a:gd name="connsiteX2053" fmla="*/ 1175046 w 1526044"/>
                  <a:gd name="connsiteY2053" fmla="*/ 2286813 h 2788739"/>
                  <a:gd name="connsiteX2054" fmla="*/ 1167761 w 1526044"/>
                  <a:gd name="connsiteY2054" fmla="*/ 2289839 h 2788739"/>
                  <a:gd name="connsiteX2055" fmla="*/ 1165632 w 1526044"/>
                  <a:gd name="connsiteY2055" fmla="*/ 2289839 h 2788739"/>
                  <a:gd name="connsiteX2056" fmla="*/ 1165408 w 1526044"/>
                  <a:gd name="connsiteY2056" fmla="*/ 2289839 h 2788739"/>
                  <a:gd name="connsiteX2057" fmla="*/ 1164175 w 1526044"/>
                  <a:gd name="connsiteY2057" fmla="*/ 2292361 h 2788739"/>
                  <a:gd name="connsiteX2058" fmla="*/ 1163670 w 1526044"/>
                  <a:gd name="connsiteY2058" fmla="*/ 2296564 h 2788739"/>
                  <a:gd name="connsiteX2059" fmla="*/ 1163446 w 1526044"/>
                  <a:gd name="connsiteY2059" fmla="*/ 2297741 h 2788739"/>
                  <a:gd name="connsiteX2060" fmla="*/ 1163951 w 1526044"/>
                  <a:gd name="connsiteY2060" fmla="*/ 2299198 h 2788739"/>
                  <a:gd name="connsiteX2061" fmla="*/ 1163726 w 1526044"/>
                  <a:gd name="connsiteY2061" fmla="*/ 2306314 h 2788739"/>
                  <a:gd name="connsiteX2062" fmla="*/ 1162270 w 1526044"/>
                  <a:gd name="connsiteY2062" fmla="*/ 2309901 h 2788739"/>
                  <a:gd name="connsiteX2063" fmla="*/ 1161485 w 1526044"/>
                  <a:gd name="connsiteY2063" fmla="*/ 2311470 h 2788739"/>
                  <a:gd name="connsiteX2064" fmla="*/ 1157114 w 1526044"/>
                  <a:gd name="connsiteY2064" fmla="*/ 2318531 h 2788739"/>
                  <a:gd name="connsiteX2065" fmla="*/ 1155769 w 1526044"/>
                  <a:gd name="connsiteY2065" fmla="*/ 2322173 h 2788739"/>
                  <a:gd name="connsiteX2066" fmla="*/ 1156162 w 1526044"/>
                  <a:gd name="connsiteY2066" fmla="*/ 2322958 h 2788739"/>
                  <a:gd name="connsiteX2067" fmla="*/ 1156946 w 1526044"/>
                  <a:gd name="connsiteY2067" fmla="*/ 2330074 h 2788739"/>
                  <a:gd name="connsiteX2068" fmla="*/ 1156218 w 1526044"/>
                  <a:gd name="connsiteY2068" fmla="*/ 2332932 h 2788739"/>
                  <a:gd name="connsiteX2069" fmla="*/ 1146187 w 1526044"/>
                  <a:gd name="connsiteY2069" fmla="*/ 2340777 h 2788739"/>
                  <a:gd name="connsiteX2070" fmla="*/ 1145458 w 1526044"/>
                  <a:gd name="connsiteY2070" fmla="*/ 2340777 h 2788739"/>
                  <a:gd name="connsiteX2071" fmla="*/ 1145402 w 1526044"/>
                  <a:gd name="connsiteY2071" fmla="*/ 2340777 h 2788739"/>
                  <a:gd name="connsiteX2072" fmla="*/ 1144954 w 1526044"/>
                  <a:gd name="connsiteY2072" fmla="*/ 2341170 h 2788739"/>
                  <a:gd name="connsiteX2073" fmla="*/ 1144674 w 1526044"/>
                  <a:gd name="connsiteY2073" fmla="*/ 2343019 h 2788739"/>
                  <a:gd name="connsiteX2074" fmla="*/ 1144282 w 1526044"/>
                  <a:gd name="connsiteY2074" fmla="*/ 2344644 h 2788739"/>
                  <a:gd name="connsiteX2075" fmla="*/ 1144506 w 1526044"/>
                  <a:gd name="connsiteY2075" fmla="*/ 2350976 h 2788739"/>
                  <a:gd name="connsiteX2076" fmla="*/ 1145682 w 1526044"/>
                  <a:gd name="connsiteY2076" fmla="*/ 2353890 h 2788739"/>
                  <a:gd name="connsiteX2077" fmla="*/ 1145907 w 1526044"/>
                  <a:gd name="connsiteY2077" fmla="*/ 2354450 h 2788739"/>
                  <a:gd name="connsiteX2078" fmla="*/ 1150558 w 1526044"/>
                  <a:gd name="connsiteY2078" fmla="*/ 2367171 h 2788739"/>
                  <a:gd name="connsiteX2079" fmla="*/ 1150894 w 1526044"/>
                  <a:gd name="connsiteY2079" fmla="*/ 2367283 h 2788739"/>
                  <a:gd name="connsiteX2080" fmla="*/ 1152967 w 1526044"/>
                  <a:gd name="connsiteY2080" fmla="*/ 2368236 h 2788739"/>
                  <a:gd name="connsiteX2081" fmla="*/ 1156554 w 1526044"/>
                  <a:gd name="connsiteY2081" fmla="*/ 2370365 h 2788739"/>
                  <a:gd name="connsiteX2082" fmla="*/ 1160925 w 1526044"/>
                  <a:gd name="connsiteY2082" fmla="*/ 2375689 h 2788739"/>
                  <a:gd name="connsiteX2083" fmla="*/ 1164007 w 1526044"/>
                  <a:gd name="connsiteY2083" fmla="*/ 2383029 h 2788739"/>
                  <a:gd name="connsiteX2084" fmla="*/ 1169218 w 1526044"/>
                  <a:gd name="connsiteY2084" fmla="*/ 2384206 h 2788739"/>
                  <a:gd name="connsiteX2085" fmla="*/ 1171572 w 1526044"/>
                  <a:gd name="connsiteY2085" fmla="*/ 2385047 h 2788739"/>
                  <a:gd name="connsiteX2086" fmla="*/ 1174430 w 1526044"/>
                  <a:gd name="connsiteY2086" fmla="*/ 2386504 h 2788739"/>
                  <a:gd name="connsiteX2087" fmla="*/ 1177119 w 1526044"/>
                  <a:gd name="connsiteY2087" fmla="*/ 2388465 h 2788739"/>
                  <a:gd name="connsiteX2088" fmla="*/ 1178520 w 1526044"/>
                  <a:gd name="connsiteY2088" fmla="*/ 2389866 h 2788739"/>
                  <a:gd name="connsiteX2089" fmla="*/ 1183227 w 1526044"/>
                  <a:gd name="connsiteY2089" fmla="*/ 2393004 h 2788739"/>
                  <a:gd name="connsiteX2090" fmla="*/ 1185805 w 1526044"/>
                  <a:gd name="connsiteY2090" fmla="*/ 2394069 h 2788739"/>
                  <a:gd name="connsiteX2091" fmla="*/ 1189279 w 1526044"/>
                  <a:gd name="connsiteY2091" fmla="*/ 2396366 h 2788739"/>
                  <a:gd name="connsiteX2092" fmla="*/ 1194995 w 1526044"/>
                  <a:gd name="connsiteY2092" fmla="*/ 2402082 h 2788739"/>
                  <a:gd name="connsiteX2093" fmla="*/ 1197293 w 1526044"/>
                  <a:gd name="connsiteY2093" fmla="*/ 2413177 h 2788739"/>
                  <a:gd name="connsiteX2094" fmla="*/ 1197293 w 1526044"/>
                  <a:gd name="connsiteY2094" fmla="*/ 2414410 h 2788739"/>
                  <a:gd name="connsiteX2095" fmla="*/ 1191465 w 1526044"/>
                  <a:gd name="connsiteY2095" fmla="*/ 2423712 h 2788739"/>
                  <a:gd name="connsiteX2096" fmla="*/ 1185189 w 1526044"/>
                  <a:gd name="connsiteY2096" fmla="*/ 2424553 h 2788739"/>
                  <a:gd name="connsiteX2097" fmla="*/ 1183396 w 1526044"/>
                  <a:gd name="connsiteY2097" fmla="*/ 2424721 h 2788739"/>
                  <a:gd name="connsiteX2098" fmla="*/ 1182667 w 1526044"/>
                  <a:gd name="connsiteY2098" fmla="*/ 2424721 h 2788739"/>
                  <a:gd name="connsiteX2099" fmla="*/ 1180482 w 1526044"/>
                  <a:gd name="connsiteY2099" fmla="*/ 2424497 h 2788739"/>
                  <a:gd name="connsiteX2100" fmla="*/ 1179361 w 1526044"/>
                  <a:gd name="connsiteY2100" fmla="*/ 2425842 h 2788739"/>
                  <a:gd name="connsiteX2101" fmla="*/ 1179361 w 1526044"/>
                  <a:gd name="connsiteY2101" fmla="*/ 2425898 h 2788739"/>
                  <a:gd name="connsiteX2102" fmla="*/ 1178576 w 1526044"/>
                  <a:gd name="connsiteY2102" fmla="*/ 2429821 h 2788739"/>
                  <a:gd name="connsiteX2103" fmla="*/ 1178632 w 1526044"/>
                  <a:gd name="connsiteY2103" fmla="*/ 2430942 h 2788739"/>
                  <a:gd name="connsiteX2104" fmla="*/ 1178632 w 1526044"/>
                  <a:gd name="connsiteY2104" fmla="*/ 2431670 h 2788739"/>
                  <a:gd name="connsiteX2105" fmla="*/ 1178016 w 1526044"/>
                  <a:gd name="connsiteY2105" fmla="*/ 2435256 h 2788739"/>
                  <a:gd name="connsiteX2106" fmla="*/ 1178352 w 1526044"/>
                  <a:gd name="connsiteY2106" fmla="*/ 2436321 h 2788739"/>
                  <a:gd name="connsiteX2107" fmla="*/ 1179081 w 1526044"/>
                  <a:gd name="connsiteY2107" fmla="*/ 2439179 h 2788739"/>
                  <a:gd name="connsiteX2108" fmla="*/ 1178296 w 1526044"/>
                  <a:gd name="connsiteY2108" fmla="*/ 2446296 h 2788739"/>
                  <a:gd name="connsiteX2109" fmla="*/ 1177568 w 1526044"/>
                  <a:gd name="connsiteY2109" fmla="*/ 2447753 h 2788739"/>
                  <a:gd name="connsiteX2110" fmla="*/ 1175606 w 1526044"/>
                  <a:gd name="connsiteY2110" fmla="*/ 2450442 h 2788739"/>
                  <a:gd name="connsiteX2111" fmla="*/ 1174878 w 1526044"/>
                  <a:gd name="connsiteY2111" fmla="*/ 2451171 h 2788739"/>
                  <a:gd name="connsiteX2112" fmla="*/ 1172244 w 1526044"/>
                  <a:gd name="connsiteY2112" fmla="*/ 2453076 h 2788739"/>
                  <a:gd name="connsiteX2113" fmla="*/ 1172524 w 1526044"/>
                  <a:gd name="connsiteY2113" fmla="*/ 2454309 h 2788739"/>
                  <a:gd name="connsiteX2114" fmla="*/ 1172076 w 1526044"/>
                  <a:gd name="connsiteY2114" fmla="*/ 2460753 h 2788739"/>
                  <a:gd name="connsiteX2115" fmla="*/ 1170059 w 1526044"/>
                  <a:gd name="connsiteY2115" fmla="*/ 2471793 h 2788739"/>
                  <a:gd name="connsiteX2116" fmla="*/ 1170395 w 1526044"/>
                  <a:gd name="connsiteY2116" fmla="*/ 2472409 h 2788739"/>
                  <a:gd name="connsiteX2117" fmla="*/ 1170395 w 1526044"/>
                  <a:gd name="connsiteY2117" fmla="*/ 2472409 h 2788739"/>
                  <a:gd name="connsiteX2118" fmla="*/ 1173981 w 1526044"/>
                  <a:gd name="connsiteY2118" fmla="*/ 2475267 h 2788739"/>
                  <a:gd name="connsiteX2119" fmla="*/ 1177848 w 1526044"/>
                  <a:gd name="connsiteY2119" fmla="*/ 2483336 h 2788739"/>
                  <a:gd name="connsiteX2120" fmla="*/ 1177848 w 1526044"/>
                  <a:gd name="connsiteY2120" fmla="*/ 2484065 h 2788739"/>
                  <a:gd name="connsiteX2121" fmla="*/ 1177512 w 1526044"/>
                  <a:gd name="connsiteY2121" fmla="*/ 2486643 h 2788739"/>
                  <a:gd name="connsiteX2122" fmla="*/ 1177736 w 1526044"/>
                  <a:gd name="connsiteY2122" fmla="*/ 2486923 h 2788739"/>
                  <a:gd name="connsiteX2123" fmla="*/ 1179753 w 1526044"/>
                  <a:gd name="connsiteY2123" fmla="*/ 2489500 h 2788739"/>
                  <a:gd name="connsiteX2124" fmla="*/ 1181546 w 1526044"/>
                  <a:gd name="connsiteY2124" fmla="*/ 2490845 h 2788739"/>
                  <a:gd name="connsiteX2125" fmla="*/ 1185637 w 1526044"/>
                  <a:gd name="connsiteY2125" fmla="*/ 2498074 h 2788739"/>
                  <a:gd name="connsiteX2126" fmla="*/ 1185637 w 1526044"/>
                  <a:gd name="connsiteY2126" fmla="*/ 2498130 h 2788739"/>
                  <a:gd name="connsiteX2127" fmla="*/ 1186478 w 1526044"/>
                  <a:gd name="connsiteY2127" fmla="*/ 2498522 h 2788739"/>
                  <a:gd name="connsiteX2128" fmla="*/ 1187935 w 1526044"/>
                  <a:gd name="connsiteY2128" fmla="*/ 2499251 h 2788739"/>
                  <a:gd name="connsiteX2129" fmla="*/ 1188999 w 1526044"/>
                  <a:gd name="connsiteY2129" fmla="*/ 2499867 h 2788739"/>
                  <a:gd name="connsiteX2130" fmla="*/ 1191129 w 1526044"/>
                  <a:gd name="connsiteY2130" fmla="*/ 2501324 h 2788739"/>
                  <a:gd name="connsiteX2131" fmla="*/ 1195724 w 1526044"/>
                  <a:gd name="connsiteY2131" fmla="*/ 2509954 h 2788739"/>
                  <a:gd name="connsiteX2132" fmla="*/ 1195724 w 1526044"/>
                  <a:gd name="connsiteY2132" fmla="*/ 2514997 h 2788739"/>
                  <a:gd name="connsiteX2133" fmla="*/ 1194827 w 1526044"/>
                  <a:gd name="connsiteY2133" fmla="*/ 2519256 h 2788739"/>
                  <a:gd name="connsiteX2134" fmla="*/ 1193538 w 1526044"/>
                  <a:gd name="connsiteY2134" fmla="*/ 2522114 h 2788739"/>
                  <a:gd name="connsiteX2135" fmla="*/ 1196508 w 1526044"/>
                  <a:gd name="connsiteY2135" fmla="*/ 2529343 h 2788739"/>
                  <a:gd name="connsiteX2136" fmla="*/ 1196508 w 1526044"/>
                  <a:gd name="connsiteY2136" fmla="*/ 2533378 h 2788739"/>
                  <a:gd name="connsiteX2137" fmla="*/ 1198358 w 1526044"/>
                  <a:gd name="connsiteY2137" fmla="*/ 2536516 h 2788739"/>
                  <a:gd name="connsiteX2138" fmla="*/ 1199983 w 1526044"/>
                  <a:gd name="connsiteY2138" fmla="*/ 2540774 h 2788739"/>
                  <a:gd name="connsiteX2139" fmla="*/ 1200711 w 1526044"/>
                  <a:gd name="connsiteY2139" fmla="*/ 2545818 h 2788739"/>
                  <a:gd name="connsiteX2140" fmla="*/ 1197797 w 1526044"/>
                  <a:gd name="connsiteY2140" fmla="*/ 2554560 h 2788739"/>
                  <a:gd name="connsiteX2141" fmla="*/ 1197069 w 1526044"/>
                  <a:gd name="connsiteY2141" fmla="*/ 2555288 h 2788739"/>
                  <a:gd name="connsiteX2142" fmla="*/ 1195668 w 1526044"/>
                  <a:gd name="connsiteY2142" fmla="*/ 2556465 h 2788739"/>
                  <a:gd name="connsiteX2143" fmla="*/ 1188495 w 1526044"/>
                  <a:gd name="connsiteY2143" fmla="*/ 2561508 h 2788739"/>
                  <a:gd name="connsiteX2144" fmla="*/ 1186926 w 1526044"/>
                  <a:gd name="connsiteY2144" fmla="*/ 2562405 h 2788739"/>
                  <a:gd name="connsiteX2145" fmla="*/ 1186085 w 1526044"/>
                  <a:gd name="connsiteY2145" fmla="*/ 2569129 h 2788739"/>
                  <a:gd name="connsiteX2146" fmla="*/ 1185357 w 1526044"/>
                  <a:gd name="connsiteY2146" fmla="*/ 2570586 h 2788739"/>
                  <a:gd name="connsiteX2147" fmla="*/ 1179361 w 1526044"/>
                  <a:gd name="connsiteY2147" fmla="*/ 2575798 h 2788739"/>
                  <a:gd name="connsiteX2148" fmla="*/ 1176783 w 1526044"/>
                  <a:gd name="connsiteY2148" fmla="*/ 2576638 h 2788739"/>
                  <a:gd name="connsiteX2149" fmla="*/ 1174654 w 1526044"/>
                  <a:gd name="connsiteY2149" fmla="*/ 2578376 h 2788739"/>
                  <a:gd name="connsiteX2150" fmla="*/ 1172861 w 1526044"/>
                  <a:gd name="connsiteY2150" fmla="*/ 2579496 h 2788739"/>
                  <a:gd name="connsiteX2151" fmla="*/ 1173533 w 1526044"/>
                  <a:gd name="connsiteY2151" fmla="*/ 2579664 h 2788739"/>
                  <a:gd name="connsiteX2152" fmla="*/ 1179249 w 1526044"/>
                  <a:gd name="connsiteY2152" fmla="*/ 2581121 h 2788739"/>
                  <a:gd name="connsiteX2153" fmla="*/ 1185357 w 1526044"/>
                  <a:gd name="connsiteY2153" fmla="*/ 2585436 h 2788739"/>
                  <a:gd name="connsiteX2154" fmla="*/ 1186814 w 1526044"/>
                  <a:gd name="connsiteY2154" fmla="*/ 2587565 h 2788739"/>
                  <a:gd name="connsiteX2155" fmla="*/ 1188551 w 1526044"/>
                  <a:gd name="connsiteY2155" fmla="*/ 2593057 h 2788739"/>
                  <a:gd name="connsiteX2156" fmla="*/ 1189672 w 1526044"/>
                  <a:gd name="connsiteY2156" fmla="*/ 2595803 h 2788739"/>
                  <a:gd name="connsiteX2157" fmla="*/ 1190400 w 1526044"/>
                  <a:gd name="connsiteY2157" fmla="*/ 2598661 h 2788739"/>
                  <a:gd name="connsiteX2158" fmla="*/ 1190176 w 1526044"/>
                  <a:gd name="connsiteY2158" fmla="*/ 2604433 h 2788739"/>
                  <a:gd name="connsiteX2159" fmla="*/ 1188719 w 1526044"/>
                  <a:gd name="connsiteY2159" fmla="*/ 2608748 h 2788739"/>
                  <a:gd name="connsiteX2160" fmla="*/ 1187262 w 1526044"/>
                  <a:gd name="connsiteY2160" fmla="*/ 2611550 h 2788739"/>
                  <a:gd name="connsiteX2161" fmla="*/ 1182219 w 1526044"/>
                  <a:gd name="connsiteY2161" fmla="*/ 2618498 h 2788739"/>
                  <a:gd name="connsiteX2162" fmla="*/ 1180538 w 1526044"/>
                  <a:gd name="connsiteY2162" fmla="*/ 2622477 h 2788739"/>
                  <a:gd name="connsiteX2163" fmla="*/ 1179641 w 1526044"/>
                  <a:gd name="connsiteY2163" fmla="*/ 2624158 h 2788739"/>
                  <a:gd name="connsiteX2164" fmla="*/ 1179305 w 1526044"/>
                  <a:gd name="connsiteY2164" fmla="*/ 2624662 h 2788739"/>
                  <a:gd name="connsiteX2165" fmla="*/ 1179697 w 1526044"/>
                  <a:gd name="connsiteY2165" fmla="*/ 2624718 h 2788739"/>
                  <a:gd name="connsiteX2166" fmla="*/ 1181546 w 1526044"/>
                  <a:gd name="connsiteY2166" fmla="*/ 2624998 h 2788739"/>
                  <a:gd name="connsiteX2167" fmla="*/ 1186141 w 1526044"/>
                  <a:gd name="connsiteY2167" fmla="*/ 2623934 h 2788739"/>
                  <a:gd name="connsiteX2168" fmla="*/ 1187598 w 1526044"/>
                  <a:gd name="connsiteY2168" fmla="*/ 2623934 h 2788739"/>
                  <a:gd name="connsiteX2169" fmla="*/ 1193931 w 1526044"/>
                  <a:gd name="connsiteY2169" fmla="*/ 2626119 h 2788739"/>
                  <a:gd name="connsiteX2170" fmla="*/ 1200543 w 1526044"/>
                  <a:gd name="connsiteY2170" fmla="*/ 2627856 h 2788739"/>
                  <a:gd name="connsiteX2171" fmla="*/ 1201888 w 1526044"/>
                  <a:gd name="connsiteY2171" fmla="*/ 2628977 h 2788739"/>
                  <a:gd name="connsiteX2172" fmla="*/ 1201944 w 1526044"/>
                  <a:gd name="connsiteY2172" fmla="*/ 2628977 h 2788739"/>
                  <a:gd name="connsiteX2173" fmla="*/ 1210742 w 1526044"/>
                  <a:gd name="connsiteY2173" fmla="*/ 2633908 h 2788739"/>
                  <a:gd name="connsiteX2174" fmla="*/ 1213207 w 1526044"/>
                  <a:gd name="connsiteY2174" fmla="*/ 2637943 h 2788739"/>
                  <a:gd name="connsiteX2175" fmla="*/ 1216906 w 1526044"/>
                  <a:gd name="connsiteY2175" fmla="*/ 2639792 h 2788739"/>
                  <a:gd name="connsiteX2176" fmla="*/ 1220660 w 1526044"/>
                  <a:gd name="connsiteY2176" fmla="*/ 2645732 h 2788739"/>
                  <a:gd name="connsiteX2177" fmla="*/ 1221221 w 1526044"/>
                  <a:gd name="connsiteY2177" fmla="*/ 2646909 h 2788739"/>
                  <a:gd name="connsiteX2178" fmla="*/ 1222005 w 1526044"/>
                  <a:gd name="connsiteY2178" fmla="*/ 2648926 h 2788739"/>
                  <a:gd name="connsiteX2179" fmla="*/ 1224359 w 1526044"/>
                  <a:gd name="connsiteY2179" fmla="*/ 2650664 h 2788739"/>
                  <a:gd name="connsiteX2180" fmla="*/ 1225087 w 1526044"/>
                  <a:gd name="connsiteY2180" fmla="*/ 2651392 h 2788739"/>
                  <a:gd name="connsiteX2181" fmla="*/ 1227609 w 1526044"/>
                  <a:gd name="connsiteY2181" fmla="*/ 2655595 h 2788739"/>
                  <a:gd name="connsiteX2182" fmla="*/ 1229514 w 1526044"/>
                  <a:gd name="connsiteY2182" fmla="*/ 2661591 h 2788739"/>
                  <a:gd name="connsiteX2183" fmla="*/ 1229514 w 1526044"/>
                  <a:gd name="connsiteY2183" fmla="*/ 2662319 h 2788739"/>
                  <a:gd name="connsiteX2184" fmla="*/ 1224471 w 1526044"/>
                  <a:gd name="connsiteY2184" fmla="*/ 2671173 h 2788739"/>
                  <a:gd name="connsiteX2185" fmla="*/ 1222566 w 1526044"/>
                  <a:gd name="connsiteY2185" fmla="*/ 2672350 h 2788739"/>
                  <a:gd name="connsiteX2186" fmla="*/ 1218699 w 1526044"/>
                  <a:gd name="connsiteY2186" fmla="*/ 2677281 h 2788739"/>
                  <a:gd name="connsiteX2187" fmla="*/ 1211975 w 1526044"/>
                  <a:gd name="connsiteY2187" fmla="*/ 2681148 h 2788739"/>
                  <a:gd name="connsiteX2188" fmla="*/ 1211975 w 1526044"/>
                  <a:gd name="connsiteY2188" fmla="*/ 2681148 h 2788739"/>
                  <a:gd name="connsiteX2189" fmla="*/ 1210518 w 1526044"/>
                  <a:gd name="connsiteY2189" fmla="*/ 2684566 h 2788739"/>
                  <a:gd name="connsiteX2190" fmla="*/ 1209061 w 1526044"/>
                  <a:gd name="connsiteY2190" fmla="*/ 2686695 h 2788739"/>
                  <a:gd name="connsiteX2191" fmla="*/ 1206931 w 1526044"/>
                  <a:gd name="connsiteY2191" fmla="*/ 2689049 h 2788739"/>
                  <a:gd name="connsiteX2192" fmla="*/ 1204354 w 1526044"/>
                  <a:gd name="connsiteY2192" fmla="*/ 2691123 h 2788739"/>
                  <a:gd name="connsiteX2193" fmla="*/ 1203009 w 1526044"/>
                  <a:gd name="connsiteY2193" fmla="*/ 2692972 h 2788739"/>
                  <a:gd name="connsiteX2194" fmla="*/ 1202056 w 1526044"/>
                  <a:gd name="connsiteY2194" fmla="*/ 2694092 h 2788739"/>
                  <a:gd name="connsiteX2195" fmla="*/ 1197013 w 1526044"/>
                  <a:gd name="connsiteY2195" fmla="*/ 2699136 h 2788739"/>
                  <a:gd name="connsiteX2196" fmla="*/ 1193762 w 1526044"/>
                  <a:gd name="connsiteY2196" fmla="*/ 2701321 h 2788739"/>
                  <a:gd name="connsiteX2197" fmla="*/ 1192642 w 1526044"/>
                  <a:gd name="connsiteY2197" fmla="*/ 2701770 h 2788739"/>
                  <a:gd name="connsiteX2198" fmla="*/ 1192474 w 1526044"/>
                  <a:gd name="connsiteY2198" fmla="*/ 2702162 h 2788739"/>
                  <a:gd name="connsiteX2199" fmla="*/ 1191745 w 1526044"/>
                  <a:gd name="connsiteY2199" fmla="*/ 2703619 h 2788739"/>
                  <a:gd name="connsiteX2200" fmla="*/ 1187094 w 1526044"/>
                  <a:gd name="connsiteY2200" fmla="*/ 2708270 h 2788739"/>
                  <a:gd name="connsiteX2201" fmla="*/ 1186702 w 1526044"/>
                  <a:gd name="connsiteY2201" fmla="*/ 2708494 h 2788739"/>
                  <a:gd name="connsiteX2202" fmla="*/ 1184628 w 1526044"/>
                  <a:gd name="connsiteY2202" fmla="*/ 2710680 h 2788739"/>
                  <a:gd name="connsiteX2203" fmla="*/ 1183956 w 1526044"/>
                  <a:gd name="connsiteY2203" fmla="*/ 2711184 h 2788739"/>
                  <a:gd name="connsiteX2204" fmla="*/ 1181939 w 1526044"/>
                  <a:gd name="connsiteY2204" fmla="*/ 2715499 h 2788739"/>
                  <a:gd name="connsiteX2205" fmla="*/ 1179529 w 1526044"/>
                  <a:gd name="connsiteY2205" fmla="*/ 2718693 h 2788739"/>
                  <a:gd name="connsiteX2206" fmla="*/ 1174878 w 1526044"/>
                  <a:gd name="connsiteY2206" fmla="*/ 2723344 h 2788739"/>
                  <a:gd name="connsiteX2207" fmla="*/ 1173869 w 1526044"/>
                  <a:gd name="connsiteY2207" fmla="*/ 2723848 h 2788739"/>
                  <a:gd name="connsiteX2208" fmla="*/ 1170899 w 1526044"/>
                  <a:gd name="connsiteY2208" fmla="*/ 2727266 h 2788739"/>
                  <a:gd name="connsiteX2209" fmla="*/ 1168770 w 1526044"/>
                  <a:gd name="connsiteY2209" fmla="*/ 2729116 h 2788739"/>
                  <a:gd name="connsiteX2210" fmla="*/ 1160981 w 1526044"/>
                  <a:gd name="connsiteY2210" fmla="*/ 2734271 h 2788739"/>
                  <a:gd name="connsiteX2211" fmla="*/ 1159524 w 1526044"/>
                  <a:gd name="connsiteY2211" fmla="*/ 2735728 h 2788739"/>
                  <a:gd name="connsiteX2212" fmla="*/ 1158851 w 1526044"/>
                  <a:gd name="connsiteY2212" fmla="*/ 2736345 h 2788739"/>
                  <a:gd name="connsiteX2213" fmla="*/ 1159356 w 1526044"/>
                  <a:gd name="connsiteY2213" fmla="*/ 2737073 h 2788739"/>
                  <a:gd name="connsiteX2214" fmla="*/ 1160813 w 1526044"/>
                  <a:gd name="connsiteY2214" fmla="*/ 2739202 h 2788739"/>
                  <a:gd name="connsiteX2215" fmla="*/ 1162550 w 1526044"/>
                  <a:gd name="connsiteY2215" fmla="*/ 2744918 h 2788739"/>
                  <a:gd name="connsiteX2216" fmla="*/ 1162550 w 1526044"/>
                  <a:gd name="connsiteY2216" fmla="*/ 2745647 h 2788739"/>
                  <a:gd name="connsiteX2217" fmla="*/ 1161485 w 1526044"/>
                  <a:gd name="connsiteY2217" fmla="*/ 2750242 h 2788739"/>
                  <a:gd name="connsiteX2218" fmla="*/ 1160028 w 1526044"/>
                  <a:gd name="connsiteY2218" fmla="*/ 2753156 h 2788739"/>
                  <a:gd name="connsiteX2219" fmla="*/ 1155433 w 1526044"/>
                  <a:gd name="connsiteY2219" fmla="*/ 2757751 h 2788739"/>
                  <a:gd name="connsiteX2220" fmla="*/ 1152575 w 1526044"/>
                  <a:gd name="connsiteY2220" fmla="*/ 2759208 h 2788739"/>
                  <a:gd name="connsiteX2221" fmla="*/ 1149941 w 1526044"/>
                  <a:gd name="connsiteY2221" fmla="*/ 2760105 h 2788739"/>
                  <a:gd name="connsiteX2222" fmla="*/ 1148652 w 1526044"/>
                  <a:gd name="connsiteY2222" fmla="*/ 2760385 h 2788739"/>
                  <a:gd name="connsiteX2223" fmla="*/ 1147644 w 1526044"/>
                  <a:gd name="connsiteY2223" fmla="*/ 2761113 h 2788739"/>
                  <a:gd name="connsiteX2224" fmla="*/ 1146075 w 1526044"/>
                  <a:gd name="connsiteY2224" fmla="*/ 2762066 h 2788739"/>
                  <a:gd name="connsiteX2225" fmla="*/ 1144618 w 1526044"/>
                  <a:gd name="connsiteY2225" fmla="*/ 2762794 h 2788739"/>
                  <a:gd name="connsiteX2226" fmla="*/ 1135484 w 1526044"/>
                  <a:gd name="connsiteY2226" fmla="*/ 2762850 h 2788739"/>
                  <a:gd name="connsiteX2227" fmla="*/ 1132009 w 1526044"/>
                  <a:gd name="connsiteY2227" fmla="*/ 2766829 h 2788739"/>
                  <a:gd name="connsiteX2228" fmla="*/ 1126742 w 1526044"/>
                  <a:gd name="connsiteY2228" fmla="*/ 2770023 h 2788739"/>
                  <a:gd name="connsiteX2229" fmla="*/ 1123043 w 1526044"/>
                  <a:gd name="connsiteY2229" fmla="*/ 2770976 h 2788739"/>
                  <a:gd name="connsiteX2230" fmla="*/ 1121811 w 1526044"/>
                  <a:gd name="connsiteY2230" fmla="*/ 2771872 h 2788739"/>
                  <a:gd name="connsiteX2231" fmla="*/ 1118000 w 1526044"/>
                  <a:gd name="connsiteY2231" fmla="*/ 2773665 h 2788739"/>
                  <a:gd name="connsiteX2232" fmla="*/ 1117888 w 1526044"/>
                  <a:gd name="connsiteY2232" fmla="*/ 2773778 h 2788739"/>
                  <a:gd name="connsiteX2233" fmla="*/ 1117160 w 1526044"/>
                  <a:gd name="connsiteY2233" fmla="*/ 2774506 h 2788739"/>
                  <a:gd name="connsiteX2234" fmla="*/ 1115815 w 1526044"/>
                  <a:gd name="connsiteY2234" fmla="*/ 2777700 h 2788739"/>
                  <a:gd name="connsiteX2235" fmla="*/ 1112508 w 1526044"/>
                  <a:gd name="connsiteY2235" fmla="*/ 2781903 h 2788739"/>
                  <a:gd name="connsiteX2236" fmla="*/ 1109651 w 1526044"/>
                  <a:gd name="connsiteY2236" fmla="*/ 2784032 h 2788739"/>
                  <a:gd name="connsiteX2237" fmla="*/ 1103430 w 1526044"/>
                  <a:gd name="connsiteY2237" fmla="*/ 2786106 h 2788739"/>
                  <a:gd name="connsiteX2238" fmla="*/ 1101973 w 1526044"/>
                  <a:gd name="connsiteY2238" fmla="*/ 2786106 h 2788739"/>
                  <a:gd name="connsiteX2239" fmla="*/ 1100292 w 1526044"/>
                  <a:gd name="connsiteY2239" fmla="*/ 2785938 h 2788739"/>
                  <a:gd name="connsiteX2240" fmla="*/ 1095977 w 1526044"/>
                  <a:gd name="connsiteY2240" fmla="*/ 2785209 h 2788739"/>
                  <a:gd name="connsiteX2241" fmla="*/ 1095137 w 1526044"/>
                  <a:gd name="connsiteY2241" fmla="*/ 2785041 h 2788739"/>
                  <a:gd name="connsiteX2242" fmla="*/ 1094296 w 1526044"/>
                  <a:gd name="connsiteY2242" fmla="*/ 2784817 h 2788739"/>
                  <a:gd name="connsiteX2243" fmla="*/ 1089757 w 1526044"/>
                  <a:gd name="connsiteY2243" fmla="*/ 2785545 h 2788739"/>
                  <a:gd name="connsiteX2244" fmla="*/ 1088300 w 1526044"/>
                  <a:gd name="connsiteY2244" fmla="*/ 2786722 h 2788739"/>
                  <a:gd name="connsiteX2245" fmla="*/ 1082865 w 1526044"/>
                  <a:gd name="connsiteY2245" fmla="*/ 2788739 h 2788739"/>
                  <a:gd name="connsiteX2246" fmla="*/ 1091214 w 1526044"/>
                  <a:gd name="connsiteY2246" fmla="*/ 2748561 h 2788739"/>
                  <a:gd name="connsiteX2247" fmla="*/ 1093232 w 1526044"/>
                  <a:gd name="connsiteY2247" fmla="*/ 2749457 h 2788739"/>
                  <a:gd name="connsiteX2248" fmla="*/ 1096818 w 1526044"/>
                  <a:gd name="connsiteY2248" fmla="*/ 2751587 h 2788739"/>
                  <a:gd name="connsiteX2249" fmla="*/ 1101861 w 1526044"/>
                  <a:gd name="connsiteY2249" fmla="*/ 2760441 h 2788739"/>
                  <a:gd name="connsiteX2250" fmla="*/ 1101861 w 1526044"/>
                  <a:gd name="connsiteY2250" fmla="*/ 2761337 h 2788739"/>
                  <a:gd name="connsiteX2251" fmla="*/ 1102029 w 1526044"/>
                  <a:gd name="connsiteY2251" fmla="*/ 2761169 h 2788739"/>
                  <a:gd name="connsiteX2252" fmla="*/ 1112340 w 1526044"/>
                  <a:gd name="connsiteY2252" fmla="*/ 2751531 h 2788739"/>
                  <a:gd name="connsiteX2253" fmla="*/ 1113797 w 1526044"/>
                  <a:gd name="connsiteY2253" fmla="*/ 2751531 h 2788739"/>
                  <a:gd name="connsiteX2254" fmla="*/ 1115422 w 1526044"/>
                  <a:gd name="connsiteY2254" fmla="*/ 2751643 h 2788739"/>
                  <a:gd name="connsiteX2255" fmla="*/ 1116991 w 1526044"/>
                  <a:gd name="connsiteY2255" fmla="*/ 2751082 h 2788739"/>
                  <a:gd name="connsiteX2256" fmla="*/ 1119625 w 1526044"/>
                  <a:gd name="connsiteY2256" fmla="*/ 2750410 h 2788739"/>
                  <a:gd name="connsiteX2257" fmla="*/ 1122539 w 1526044"/>
                  <a:gd name="connsiteY2257" fmla="*/ 2747104 h 2788739"/>
                  <a:gd name="connsiteX2258" fmla="*/ 1124388 w 1526044"/>
                  <a:gd name="connsiteY2258" fmla="*/ 2745423 h 2788739"/>
                  <a:gd name="connsiteX2259" fmla="*/ 1131561 w 1526044"/>
                  <a:gd name="connsiteY2259" fmla="*/ 2740379 h 2788739"/>
                  <a:gd name="connsiteX2260" fmla="*/ 1137221 w 1526044"/>
                  <a:gd name="connsiteY2260" fmla="*/ 2738530 h 2788739"/>
                  <a:gd name="connsiteX2261" fmla="*/ 1137221 w 1526044"/>
                  <a:gd name="connsiteY2261" fmla="*/ 2738082 h 2788739"/>
                  <a:gd name="connsiteX2262" fmla="*/ 1137221 w 1526044"/>
                  <a:gd name="connsiteY2262" fmla="*/ 2735952 h 2788739"/>
                  <a:gd name="connsiteX2263" fmla="*/ 1139406 w 1526044"/>
                  <a:gd name="connsiteY2263" fmla="*/ 2729620 h 2788739"/>
                  <a:gd name="connsiteX2264" fmla="*/ 1140471 w 1526044"/>
                  <a:gd name="connsiteY2264" fmla="*/ 2725585 h 2788739"/>
                  <a:gd name="connsiteX2265" fmla="*/ 1141199 w 1526044"/>
                  <a:gd name="connsiteY2265" fmla="*/ 2724128 h 2788739"/>
                  <a:gd name="connsiteX2266" fmla="*/ 1147924 w 1526044"/>
                  <a:gd name="connsiteY2266" fmla="*/ 2718749 h 2788739"/>
                  <a:gd name="connsiteX2267" fmla="*/ 1148148 w 1526044"/>
                  <a:gd name="connsiteY2267" fmla="*/ 2718581 h 2788739"/>
                  <a:gd name="connsiteX2268" fmla="*/ 1149717 w 1526044"/>
                  <a:gd name="connsiteY2268" fmla="*/ 2717292 h 2788739"/>
                  <a:gd name="connsiteX2269" fmla="*/ 1157170 w 1526044"/>
                  <a:gd name="connsiteY2269" fmla="*/ 2712361 h 2788739"/>
                  <a:gd name="connsiteX2270" fmla="*/ 1160532 w 1526044"/>
                  <a:gd name="connsiteY2270" fmla="*/ 2708438 h 2788739"/>
                  <a:gd name="connsiteX2271" fmla="*/ 1163783 w 1526044"/>
                  <a:gd name="connsiteY2271" fmla="*/ 2705916 h 2788739"/>
                  <a:gd name="connsiteX2272" fmla="*/ 1163895 w 1526044"/>
                  <a:gd name="connsiteY2272" fmla="*/ 2705860 h 2788739"/>
                  <a:gd name="connsiteX2273" fmla="*/ 1163895 w 1526044"/>
                  <a:gd name="connsiteY2273" fmla="*/ 2705860 h 2788739"/>
                  <a:gd name="connsiteX2274" fmla="*/ 1165184 w 1526044"/>
                  <a:gd name="connsiteY2274" fmla="*/ 2704235 h 2788739"/>
                  <a:gd name="connsiteX2275" fmla="*/ 1165408 w 1526044"/>
                  <a:gd name="connsiteY2275" fmla="*/ 2703114 h 2788739"/>
                  <a:gd name="connsiteX2276" fmla="*/ 1169106 w 1526044"/>
                  <a:gd name="connsiteY2276" fmla="*/ 2697063 h 2788739"/>
                  <a:gd name="connsiteX2277" fmla="*/ 1171460 w 1526044"/>
                  <a:gd name="connsiteY2277" fmla="*/ 2695213 h 2788739"/>
                  <a:gd name="connsiteX2278" fmla="*/ 1172020 w 1526044"/>
                  <a:gd name="connsiteY2278" fmla="*/ 2694429 h 2788739"/>
                  <a:gd name="connsiteX2279" fmla="*/ 1175046 w 1526044"/>
                  <a:gd name="connsiteY2279" fmla="*/ 2691459 h 2788739"/>
                  <a:gd name="connsiteX2280" fmla="*/ 1177680 w 1526044"/>
                  <a:gd name="connsiteY2280" fmla="*/ 2687088 h 2788739"/>
                  <a:gd name="connsiteX2281" fmla="*/ 1178408 w 1526044"/>
                  <a:gd name="connsiteY2281" fmla="*/ 2686359 h 2788739"/>
                  <a:gd name="connsiteX2282" fmla="*/ 1181602 w 1526044"/>
                  <a:gd name="connsiteY2282" fmla="*/ 2684174 h 2788739"/>
                  <a:gd name="connsiteX2283" fmla="*/ 1184797 w 1526044"/>
                  <a:gd name="connsiteY2283" fmla="*/ 2682829 h 2788739"/>
                  <a:gd name="connsiteX2284" fmla="*/ 1187879 w 1526044"/>
                  <a:gd name="connsiteY2284" fmla="*/ 2679747 h 2788739"/>
                  <a:gd name="connsiteX2285" fmla="*/ 1189616 w 1526044"/>
                  <a:gd name="connsiteY2285" fmla="*/ 2677450 h 2788739"/>
                  <a:gd name="connsiteX2286" fmla="*/ 1191409 w 1526044"/>
                  <a:gd name="connsiteY2286" fmla="*/ 2675600 h 2788739"/>
                  <a:gd name="connsiteX2287" fmla="*/ 1193258 w 1526044"/>
                  <a:gd name="connsiteY2287" fmla="*/ 2674143 h 2788739"/>
                  <a:gd name="connsiteX2288" fmla="*/ 1193482 w 1526044"/>
                  <a:gd name="connsiteY2288" fmla="*/ 2673078 h 2788739"/>
                  <a:gd name="connsiteX2289" fmla="*/ 1194995 w 1526044"/>
                  <a:gd name="connsiteY2289" fmla="*/ 2669380 h 2788739"/>
                  <a:gd name="connsiteX2290" fmla="*/ 1196452 w 1526044"/>
                  <a:gd name="connsiteY2290" fmla="*/ 2667251 h 2788739"/>
                  <a:gd name="connsiteX2291" fmla="*/ 1197741 w 1526044"/>
                  <a:gd name="connsiteY2291" fmla="*/ 2665681 h 2788739"/>
                  <a:gd name="connsiteX2292" fmla="*/ 1199198 w 1526044"/>
                  <a:gd name="connsiteY2292" fmla="*/ 2664224 h 2788739"/>
                  <a:gd name="connsiteX2293" fmla="*/ 1204914 w 1526044"/>
                  <a:gd name="connsiteY2293" fmla="*/ 2661311 h 2788739"/>
                  <a:gd name="connsiteX2294" fmla="*/ 1204578 w 1526044"/>
                  <a:gd name="connsiteY2294" fmla="*/ 2660414 h 2788739"/>
                  <a:gd name="connsiteX2295" fmla="*/ 1203849 w 1526044"/>
                  <a:gd name="connsiteY2295" fmla="*/ 2658285 h 2788739"/>
                  <a:gd name="connsiteX2296" fmla="*/ 1203625 w 1526044"/>
                  <a:gd name="connsiteY2296" fmla="*/ 2657612 h 2788739"/>
                  <a:gd name="connsiteX2297" fmla="*/ 1199815 w 1526044"/>
                  <a:gd name="connsiteY2297" fmla="*/ 2653970 h 2788739"/>
                  <a:gd name="connsiteX2298" fmla="*/ 1197853 w 1526044"/>
                  <a:gd name="connsiteY2298" fmla="*/ 2650776 h 2788739"/>
                  <a:gd name="connsiteX2299" fmla="*/ 1189392 w 1526044"/>
                  <a:gd name="connsiteY2299" fmla="*/ 2648870 h 2788739"/>
                  <a:gd name="connsiteX2300" fmla="*/ 1188551 w 1526044"/>
                  <a:gd name="connsiteY2300" fmla="*/ 2648870 h 2788739"/>
                  <a:gd name="connsiteX2301" fmla="*/ 1182947 w 1526044"/>
                  <a:gd name="connsiteY2301" fmla="*/ 2647245 h 2788739"/>
                  <a:gd name="connsiteX2302" fmla="*/ 1178632 w 1526044"/>
                  <a:gd name="connsiteY2302" fmla="*/ 2651616 h 2788739"/>
                  <a:gd name="connsiteX2303" fmla="*/ 1171348 w 1526044"/>
                  <a:gd name="connsiteY2303" fmla="*/ 2654642 h 2788739"/>
                  <a:gd name="connsiteX2304" fmla="*/ 1169891 w 1526044"/>
                  <a:gd name="connsiteY2304" fmla="*/ 2654642 h 2788739"/>
                  <a:gd name="connsiteX2305" fmla="*/ 1162606 w 1526044"/>
                  <a:gd name="connsiteY2305" fmla="*/ 2651616 h 2788739"/>
                  <a:gd name="connsiteX2306" fmla="*/ 1159748 w 1526044"/>
                  <a:gd name="connsiteY2306" fmla="*/ 2648758 h 2788739"/>
                  <a:gd name="connsiteX2307" fmla="*/ 1157899 w 1526044"/>
                  <a:gd name="connsiteY2307" fmla="*/ 2646293 h 2788739"/>
                  <a:gd name="connsiteX2308" fmla="*/ 1155377 w 1526044"/>
                  <a:gd name="connsiteY2308" fmla="*/ 2644443 h 2788739"/>
                  <a:gd name="connsiteX2309" fmla="*/ 1154648 w 1526044"/>
                  <a:gd name="connsiteY2309" fmla="*/ 2643715 h 2788739"/>
                  <a:gd name="connsiteX2310" fmla="*/ 1151622 w 1526044"/>
                  <a:gd name="connsiteY2310" fmla="*/ 2636430 h 2788739"/>
                  <a:gd name="connsiteX2311" fmla="*/ 1151622 w 1526044"/>
                  <a:gd name="connsiteY2311" fmla="*/ 2634973 h 2788739"/>
                  <a:gd name="connsiteX2312" fmla="*/ 1152351 w 1526044"/>
                  <a:gd name="connsiteY2312" fmla="*/ 2631163 h 2788739"/>
                  <a:gd name="connsiteX2313" fmla="*/ 1153808 w 1526044"/>
                  <a:gd name="connsiteY2313" fmla="*/ 2627576 h 2788739"/>
                  <a:gd name="connsiteX2314" fmla="*/ 1154817 w 1526044"/>
                  <a:gd name="connsiteY2314" fmla="*/ 2625671 h 2788739"/>
                  <a:gd name="connsiteX2315" fmla="*/ 1155881 w 1526044"/>
                  <a:gd name="connsiteY2315" fmla="*/ 2624046 h 2788739"/>
                  <a:gd name="connsiteX2316" fmla="*/ 1158459 w 1526044"/>
                  <a:gd name="connsiteY2316" fmla="*/ 2618890 h 2788739"/>
                  <a:gd name="connsiteX2317" fmla="*/ 1161989 w 1526044"/>
                  <a:gd name="connsiteY2317" fmla="*/ 2614912 h 2788739"/>
                  <a:gd name="connsiteX2318" fmla="*/ 1161989 w 1526044"/>
                  <a:gd name="connsiteY2318" fmla="*/ 2614912 h 2788739"/>
                  <a:gd name="connsiteX2319" fmla="*/ 1161989 w 1526044"/>
                  <a:gd name="connsiteY2319" fmla="*/ 2614912 h 2788739"/>
                  <a:gd name="connsiteX2320" fmla="*/ 1162886 w 1526044"/>
                  <a:gd name="connsiteY2320" fmla="*/ 2613567 h 2788739"/>
                  <a:gd name="connsiteX2321" fmla="*/ 1164679 w 1526044"/>
                  <a:gd name="connsiteY2321" fmla="*/ 2609420 h 2788739"/>
                  <a:gd name="connsiteX2322" fmla="*/ 1165800 w 1526044"/>
                  <a:gd name="connsiteY2322" fmla="*/ 2607403 h 2788739"/>
                  <a:gd name="connsiteX2323" fmla="*/ 1170171 w 1526044"/>
                  <a:gd name="connsiteY2323" fmla="*/ 2601351 h 2788739"/>
                  <a:gd name="connsiteX2324" fmla="*/ 1169891 w 1526044"/>
                  <a:gd name="connsiteY2324" fmla="*/ 2600791 h 2788739"/>
                  <a:gd name="connsiteX2325" fmla="*/ 1169106 w 1526044"/>
                  <a:gd name="connsiteY2325" fmla="*/ 2600846 h 2788739"/>
                  <a:gd name="connsiteX2326" fmla="*/ 1164063 w 1526044"/>
                  <a:gd name="connsiteY2326" fmla="*/ 2600846 h 2788739"/>
                  <a:gd name="connsiteX2327" fmla="*/ 1159468 w 1526044"/>
                  <a:gd name="connsiteY2327" fmla="*/ 2599782 h 2788739"/>
                  <a:gd name="connsiteX2328" fmla="*/ 1158011 w 1526044"/>
                  <a:gd name="connsiteY2328" fmla="*/ 2599053 h 2788739"/>
                  <a:gd name="connsiteX2329" fmla="*/ 1155321 w 1526044"/>
                  <a:gd name="connsiteY2329" fmla="*/ 2597092 h 2788739"/>
                  <a:gd name="connsiteX2330" fmla="*/ 1153864 w 1526044"/>
                  <a:gd name="connsiteY2330" fmla="*/ 2595635 h 2788739"/>
                  <a:gd name="connsiteX2331" fmla="*/ 1150838 w 1526044"/>
                  <a:gd name="connsiteY2331" fmla="*/ 2588350 h 2788739"/>
                  <a:gd name="connsiteX2332" fmla="*/ 1150838 w 1526044"/>
                  <a:gd name="connsiteY2332" fmla="*/ 2586221 h 2788739"/>
                  <a:gd name="connsiteX2333" fmla="*/ 1151062 w 1526044"/>
                  <a:gd name="connsiteY2333" fmla="*/ 2584035 h 2788739"/>
                  <a:gd name="connsiteX2334" fmla="*/ 1153191 w 1526044"/>
                  <a:gd name="connsiteY2334" fmla="*/ 2574005 h 2788739"/>
                  <a:gd name="connsiteX2335" fmla="*/ 1155041 w 1526044"/>
                  <a:gd name="connsiteY2335" fmla="*/ 2569970 h 2788739"/>
                  <a:gd name="connsiteX2336" fmla="*/ 1156386 w 1526044"/>
                  <a:gd name="connsiteY2336" fmla="*/ 2567897 h 2788739"/>
                  <a:gd name="connsiteX2337" fmla="*/ 1163334 w 1526044"/>
                  <a:gd name="connsiteY2337" fmla="*/ 2561228 h 2788739"/>
                  <a:gd name="connsiteX2338" fmla="*/ 1163446 w 1526044"/>
                  <a:gd name="connsiteY2338" fmla="*/ 2552150 h 2788739"/>
                  <a:gd name="connsiteX2339" fmla="*/ 1164903 w 1526044"/>
                  <a:gd name="connsiteY2339" fmla="*/ 2549292 h 2788739"/>
                  <a:gd name="connsiteX2340" fmla="*/ 1174149 w 1526044"/>
                  <a:gd name="connsiteY2340" fmla="*/ 2543576 h 2788739"/>
                  <a:gd name="connsiteX2341" fmla="*/ 1179305 w 1526044"/>
                  <a:gd name="connsiteY2341" fmla="*/ 2543520 h 2788739"/>
                  <a:gd name="connsiteX2342" fmla="*/ 1177848 w 1526044"/>
                  <a:gd name="connsiteY2342" fmla="*/ 2540606 h 2788739"/>
                  <a:gd name="connsiteX2343" fmla="*/ 1176727 w 1526044"/>
                  <a:gd name="connsiteY2343" fmla="*/ 2535955 h 2788739"/>
                  <a:gd name="connsiteX2344" fmla="*/ 1176727 w 1526044"/>
                  <a:gd name="connsiteY2344" fmla="*/ 2534442 h 2788739"/>
                  <a:gd name="connsiteX2345" fmla="*/ 1174205 w 1526044"/>
                  <a:gd name="connsiteY2345" fmla="*/ 2531248 h 2788739"/>
                  <a:gd name="connsiteX2346" fmla="*/ 1173477 w 1526044"/>
                  <a:gd name="connsiteY2346" fmla="*/ 2529791 h 2788739"/>
                  <a:gd name="connsiteX2347" fmla="*/ 1172412 w 1526044"/>
                  <a:gd name="connsiteY2347" fmla="*/ 2525196 h 2788739"/>
                  <a:gd name="connsiteX2348" fmla="*/ 1172412 w 1526044"/>
                  <a:gd name="connsiteY2348" fmla="*/ 2523067 h 2788739"/>
                  <a:gd name="connsiteX2349" fmla="*/ 1173309 w 1526044"/>
                  <a:gd name="connsiteY2349" fmla="*/ 2518808 h 2788739"/>
                  <a:gd name="connsiteX2350" fmla="*/ 1174262 w 1526044"/>
                  <a:gd name="connsiteY2350" fmla="*/ 2516735 h 2788739"/>
                  <a:gd name="connsiteX2351" fmla="*/ 1173813 w 1526044"/>
                  <a:gd name="connsiteY2351" fmla="*/ 2516510 h 2788739"/>
                  <a:gd name="connsiteX2352" fmla="*/ 1172356 w 1526044"/>
                  <a:gd name="connsiteY2352" fmla="*/ 2515782 h 2788739"/>
                  <a:gd name="connsiteX2353" fmla="*/ 1166696 w 1526044"/>
                  <a:gd name="connsiteY2353" fmla="*/ 2507544 h 2788739"/>
                  <a:gd name="connsiteX2354" fmla="*/ 1166416 w 1526044"/>
                  <a:gd name="connsiteY2354" fmla="*/ 2504799 h 2788739"/>
                  <a:gd name="connsiteX2355" fmla="*/ 1165296 w 1526044"/>
                  <a:gd name="connsiteY2355" fmla="*/ 2503622 h 2788739"/>
                  <a:gd name="connsiteX2356" fmla="*/ 1163110 w 1526044"/>
                  <a:gd name="connsiteY2356" fmla="*/ 2500876 h 2788739"/>
                  <a:gd name="connsiteX2357" fmla="*/ 1159636 w 1526044"/>
                  <a:gd name="connsiteY2357" fmla="*/ 2497962 h 2788739"/>
                  <a:gd name="connsiteX2358" fmla="*/ 1155937 w 1526044"/>
                  <a:gd name="connsiteY2358" fmla="*/ 2490005 h 2788739"/>
                  <a:gd name="connsiteX2359" fmla="*/ 1155937 w 1526044"/>
                  <a:gd name="connsiteY2359" fmla="*/ 2488324 h 2788739"/>
                  <a:gd name="connsiteX2360" fmla="*/ 1152239 w 1526044"/>
                  <a:gd name="connsiteY2360" fmla="*/ 2483336 h 2788739"/>
                  <a:gd name="connsiteX2361" fmla="*/ 1151791 w 1526044"/>
                  <a:gd name="connsiteY2361" fmla="*/ 2482888 h 2788739"/>
                  <a:gd name="connsiteX2362" fmla="*/ 1148989 w 1526044"/>
                  <a:gd name="connsiteY2362" fmla="*/ 2473530 h 2788739"/>
                  <a:gd name="connsiteX2363" fmla="*/ 1148596 w 1526044"/>
                  <a:gd name="connsiteY2363" fmla="*/ 2472353 h 2788739"/>
                  <a:gd name="connsiteX2364" fmla="*/ 1149549 w 1526044"/>
                  <a:gd name="connsiteY2364" fmla="*/ 2463723 h 2788739"/>
                  <a:gd name="connsiteX2365" fmla="*/ 1149213 w 1526044"/>
                  <a:gd name="connsiteY2365" fmla="*/ 2456719 h 2788739"/>
                  <a:gd name="connsiteX2366" fmla="*/ 1151006 w 1526044"/>
                  <a:gd name="connsiteY2366" fmla="*/ 2453356 h 2788739"/>
                  <a:gd name="connsiteX2367" fmla="*/ 1150894 w 1526044"/>
                  <a:gd name="connsiteY2367" fmla="*/ 2451899 h 2788739"/>
                  <a:gd name="connsiteX2368" fmla="*/ 1150894 w 1526044"/>
                  <a:gd name="connsiteY2368" fmla="*/ 2451171 h 2788739"/>
                  <a:gd name="connsiteX2369" fmla="*/ 1151679 w 1526044"/>
                  <a:gd name="connsiteY2369" fmla="*/ 2447248 h 2788739"/>
                  <a:gd name="connsiteX2370" fmla="*/ 1154648 w 1526044"/>
                  <a:gd name="connsiteY2370" fmla="*/ 2440972 h 2788739"/>
                  <a:gd name="connsiteX2371" fmla="*/ 1155377 w 1526044"/>
                  <a:gd name="connsiteY2371" fmla="*/ 2440244 h 2788739"/>
                  <a:gd name="connsiteX2372" fmla="*/ 1156049 w 1526044"/>
                  <a:gd name="connsiteY2372" fmla="*/ 2439627 h 2788739"/>
                  <a:gd name="connsiteX2373" fmla="*/ 1155937 w 1526044"/>
                  <a:gd name="connsiteY2373" fmla="*/ 2438226 h 2788739"/>
                  <a:gd name="connsiteX2374" fmla="*/ 1155937 w 1526044"/>
                  <a:gd name="connsiteY2374" fmla="*/ 2436097 h 2788739"/>
                  <a:gd name="connsiteX2375" fmla="*/ 1156666 w 1526044"/>
                  <a:gd name="connsiteY2375" fmla="*/ 2432286 h 2788739"/>
                  <a:gd name="connsiteX2376" fmla="*/ 1157394 w 1526044"/>
                  <a:gd name="connsiteY2376" fmla="*/ 2428700 h 2788739"/>
                  <a:gd name="connsiteX2377" fmla="*/ 1157394 w 1526044"/>
                  <a:gd name="connsiteY2377" fmla="*/ 2427467 h 2788739"/>
                  <a:gd name="connsiteX2378" fmla="*/ 1158179 w 1526044"/>
                  <a:gd name="connsiteY2378" fmla="*/ 2423545 h 2788739"/>
                  <a:gd name="connsiteX2379" fmla="*/ 1160869 w 1526044"/>
                  <a:gd name="connsiteY2379" fmla="*/ 2417605 h 2788739"/>
                  <a:gd name="connsiteX2380" fmla="*/ 1162718 w 1526044"/>
                  <a:gd name="connsiteY2380" fmla="*/ 2414354 h 2788739"/>
                  <a:gd name="connsiteX2381" fmla="*/ 1165464 w 1526044"/>
                  <a:gd name="connsiteY2381" fmla="*/ 2409367 h 2788739"/>
                  <a:gd name="connsiteX2382" fmla="*/ 1166192 w 1526044"/>
                  <a:gd name="connsiteY2382" fmla="*/ 2408638 h 2788739"/>
                  <a:gd name="connsiteX2383" fmla="*/ 1167985 w 1526044"/>
                  <a:gd name="connsiteY2383" fmla="*/ 2407238 h 2788739"/>
                  <a:gd name="connsiteX2384" fmla="*/ 1167089 w 1526044"/>
                  <a:gd name="connsiteY2384" fmla="*/ 2406621 h 2788739"/>
                  <a:gd name="connsiteX2385" fmla="*/ 1165520 w 1526044"/>
                  <a:gd name="connsiteY2385" fmla="*/ 2405332 h 2788739"/>
                  <a:gd name="connsiteX2386" fmla="*/ 1164343 w 1526044"/>
                  <a:gd name="connsiteY2386" fmla="*/ 2404268 h 2788739"/>
                  <a:gd name="connsiteX2387" fmla="*/ 1159131 w 1526044"/>
                  <a:gd name="connsiteY2387" fmla="*/ 2403091 h 2788739"/>
                  <a:gd name="connsiteX2388" fmla="*/ 1156778 w 1526044"/>
                  <a:gd name="connsiteY2388" fmla="*/ 2402250 h 2788739"/>
                  <a:gd name="connsiteX2389" fmla="*/ 1153920 w 1526044"/>
                  <a:gd name="connsiteY2389" fmla="*/ 2400793 h 2788739"/>
                  <a:gd name="connsiteX2390" fmla="*/ 1151230 w 1526044"/>
                  <a:gd name="connsiteY2390" fmla="*/ 2398832 h 2788739"/>
                  <a:gd name="connsiteX2391" fmla="*/ 1148372 w 1526044"/>
                  <a:gd name="connsiteY2391" fmla="*/ 2395974 h 2788739"/>
                  <a:gd name="connsiteX2392" fmla="*/ 1146411 w 1526044"/>
                  <a:gd name="connsiteY2392" fmla="*/ 2393284 h 2788739"/>
                  <a:gd name="connsiteX2393" fmla="*/ 1145682 w 1526044"/>
                  <a:gd name="connsiteY2393" fmla="*/ 2391827 h 2788739"/>
                  <a:gd name="connsiteX2394" fmla="*/ 1145234 w 1526044"/>
                  <a:gd name="connsiteY2394" fmla="*/ 2390763 h 2788739"/>
                  <a:gd name="connsiteX2395" fmla="*/ 1143665 w 1526044"/>
                  <a:gd name="connsiteY2395" fmla="*/ 2386448 h 2788739"/>
                  <a:gd name="connsiteX2396" fmla="*/ 1143049 w 1526044"/>
                  <a:gd name="connsiteY2396" fmla="*/ 2386224 h 2788739"/>
                  <a:gd name="connsiteX2397" fmla="*/ 1141704 w 1526044"/>
                  <a:gd name="connsiteY2397" fmla="*/ 2385663 h 2788739"/>
                  <a:gd name="connsiteX2398" fmla="*/ 1140247 w 1526044"/>
                  <a:gd name="connsiteY2398" fmla="*/ 2384935 h 2788739"/>
                  <a:gd name="connsiteX2399" fmla="*/ 1137557 w 1526044"/>
                  <a:gd name="connsiteY2399" fmla="*/ 2383029 h 2788739"/>
                  <a:gd name="connsiteX2400" fmla="*/ 1135428 w 1526044"/>
                  <a:gd name="connsiteY2400" fmla="*/ 2380900 h 2788739"/>
                  <a:gd name="connsiteX2401" fmla="*/ 1133018 w 1526044"/>
                  <a:gd name="connsiteY2401" fmla="*/ 2377089 h 2788739"/>
                  <a:gd name="connsiteX2402" fmla="*/ 1128815 w 1526044"/>
                  <a:gd name="connsiteY2402" fmla="*/ 2365882 h 2788739"/>
                  <a:gd name="connsiteX2403" fmla="*/ 1128591 w 1526044"/>
                  <a:gd name="connsiteY2403" fmla="*/ 2365322 h 2788739"/>
                  <a:gd name="connsiteX2404" fmla="*/ 1125901 w 1526044"/>
                  <a:gd name="connsiteY2404" fmla="*/ 2357981 h 2788739"/>
                  <a:gd name="connsiteX2405" fmla="*/ 1125453 w 1526044"/>
                  <a:gd name="connsiteY2405" fmla="*/ 2356636 h 2788739"/>
                  <a:gd name="connsiteX2406" fmla="*/ 1124725 w 1526044"/>
                  <a:gd name="connsiteY2406" fmla="*/ 2353778 h 2788739"/>
                  <a:gd name="connsiteX2407" fmla="*/ 1124444 w 1526044"/>
                  <a:gd name="connsiteY2407" fmla="*/ 2351256 h 2788739"/>
                  <a:gd name="connsiteX2408" fmla="*/ 1124444 w 1526044"/>
                  <a:gd name="connsiteY2408" fmla="*/ 2343355 h 2788739"/>
                  <a:gd name="connsiteX2409" fmla="*/ 1124725 w 1526044"/>
                  <a:gd name="connsiteY2409" fmla="*/ 2340833 h 2788739"/>
                  <a:gd name="connsiteX2410" fmla="*/ 1125005 w 1526044"/>
                  <a:gd name="connsiteY2410" fmla="*/ 2339657 h 2788739"/>
                  <a:gd name="connsiteX2411" fmla="*/ 1125509 w 1526044"/>
                  <a:gd name="connsiteY2411" fmla="*/ 2331531 h 2788739"/>
                  <a:gd name="connsiteX2412" fmla="*/ 1126238 w 1526044"/>
                  <a:gd name="connsiteY2412" fmla="*/ 2330074 h 2788739"/>
                  <a:gd name="connsiteX2413" fmla="*/ 1129095 w 1526044"/>
                  <a:gd name="connsiteY2413" fmla="*/ 2326600 h 2788739"/>
                  <a:gd name="connsiteX2414" fmla="*/ 1128759 w 1526044"/>
                  <a:gd name="connsiteY2414" fmla="*/ 2323966 h 2788739"/>
                  <a:gd name="connsiteX2415" fmla="*/ 1128759 w 1526044"/>
                  <a:gd name="connsiteY2415" fmla="*/ 2321837 h 2788739"/>
                  <a:gd name="connsiteX2416" fmla="*/ 1129264 w 1526044"/>
                  <a:gd name="connsiteY2416" fmla="*/ 2318586 h 2788739"/>
                  <a:gd name="connsiteX2417" fmla="*/ 1129992 w 1526044"/>
                  <a:gd name="connsiteY2417" fmla="*/ 2316457 h 2788739"/>
                  <a:gd name="connsiteX2418" fmla="*/ 1139238 w 1526044"/>
                  <a:gd name="connsiteY2418" fmla="*/ 2309397 h 2788739"/>
                  <a:gd name="connsiteX2419" fmla="*/ 1143777 w 1526044"/>
                  <a:gd name="connsiteY2419" fmla="*/ 2302000 h 2788739"/>
                  <a:gd name="connsiteX2420" fmla="*/ 1143609 w 1526044"/>
                  <a:gd name="connsiteY2420" fmla="*/ 2301439 h 2788739"/>
                  <a:gd name="connsiteX2421" fmla="*/ 1143385 w 1526044"/>
                  <a:gd name="connsiteY2421" fmla="*/ 2295667 h 2788739"/>
                  <a:gd name="connsiteX2422" fmla="*/ 1143945 w 1526044"/>
                  <a:gd name="connsiteY2422" fmla="*/ 2293370 h 2788739"/>
                  <a:gd name="connsiteX2423" fmla="*/ 1144506 w 1526044"/>
                  <a:gd name="connsiteY2423" fmla="*/ 2288102 h 2788739"/>
                  <a:gd name="connsiteX2424" fmla="*/ 1145963 w 1526044"/>
                  <a:gd name="connsiteY2424" fmla="*/ 2282835 h 2788739"/>
                  <a:gd name="connsiteX2425" fmla="*/ 1145963 w 1526044"/>
                  <a:gd name="connsiteY2425" fmla="*/ 2282331 h 2788739"/>
                  <a:gd name="connsiteX2426" fmla="*/ 1147700 w 1526044"/>
                  <a:gd name="connsiteY2426" fmla="*/ 2276615 h 2788739"/>
                  <a:gd name="connsiteX2427" fmla="*/ 1149157 w 1526044"/>
                  <a:gd name="connsiteY2427" fmla="*/ 2274485 h 2788739"/>
                  <a:gd name="connsiteX2428" fmla="*/ 1150838 w 1526044"/>
                  <a:gd name="connsiteY2428" fmla="*/ 2272524 h 2788739"/>
                  <a:gd name="connsiteX2429" fmla="*/ 1152183 w 1526044"/>
                  <a:gd name="connsiteY2429" fmla="*/ 2269890 h 2788739"/>
                  <a:gd name="connsiteX2430" fmla="*/ 1155993 w 1526044"/>
                  <a:gd name="connsiteY2430" fmla="*/ 2266640 h 2788739"/>
                  <a:gd name="connsiteX2431" fmla="*/ 1156610 w 1526044"/>
                  <a:gd name="connsiteY2431" fmla="*/ 2263726 h 2788739"/>
                  <a:gd name="connsiteX2432" fmla="*/ 1157731 w 1526044"/>
                  <a:gd name="connsiteY2432" fmla="*/ 2254368 h 2788739"/>
                  <a:gd name="connsiteX2433" fmla="*/ 1159187 w 1526044"/>
                  <a:gd name="connsiteY2433" fmla="*/ 2252239 h 2788739"/>
                  <a:gd name="connsiteX2434" fmla="*/ 1163110 w 1526044"/>
                  <a:gd name="connsiteY2434" fmla="*/ 2248764 h 2788739"/>
                  <a:gd name="connsiteX2435" fmla="*/ 1164567 w 1526044"/>
                  <a:gd name="connsiteY2435" fmla="*/ 2248036 h 2788739"/>
                  <a:gd name="connsiteX2436" fmla="*/ 1173813 w 1526044"/>
                  <a:gd name="connsiteY2436" fmla="*/ 2248036 h 2788739"/>
                  <a:gd name="connsiteX2437" fmla="*/ 1174037 w 1526044"/>
                  <a:gd name="connsiteY2437" fmla="*/ 2248148 h 2788739"/>
                  <a:gd name="connsiteX2438" fmla="*/ 1179137 w 1526044"/>
                  <a:gd name="connsiteY2438" fmla="*/ 2247867 h 2788739"/>
                  <a:gd name="connsiteX2439" fmla="*/ 1180089 w 1526044"/>
                  <a:gd name="connsiteY2439" fmla="*/ 2248036 h 2788739"/>
                  <a:gd name="connsiteX2440" fmla="*/ 1182723 w 1526044"/>
                  <a:gd name="connsiteY2440" fmla="*/ 2243497 h 2788739"/>
                  <a:gd name="connsiteX2441" fmla="*/ 1183676 w 1526044"/>
                  <a:gd name="connsiteY2441" fmla="*/ 2242544 h 2788739"/>
                  <a:gd name="connsiteX2442" fmla="*/ 1183676 w 1526044"/>
                  <a:gd name="connsiteY2442" fmla="*/ 2242488 h 2788739"/>
                  <a:gd name="connsiteX2443" fmla="*/ 1183115 w 1526044"/>
                  <a:gd name="connsiteY2443" fmla="*/ 2241143 h 2788739"/>
                  <a:gd name="connsiteX2444" fmla="*/ 1181658 w 1526044"/>
                  <a:gd name="connsiteY2444" fmla="*/ 2236828 h 2788739"/>
                  <a:gd name="connsiteX2445" fmla="*/ 1181434 w 1526044"/>
                  <a:gd name="connsiteY2445" fmla="*/ 2231056 h 2788739"/>
                  <a:gd name="connsiteX2446" fmla="*/ 1182163 w 1526044"/>
                  <a:gd name="connsiteY2446" fmla="*/ 2228198 h 2788739"/>
                  <a:gd name="connsiteX2447" fmla="*/ 1182835 w 1526044"/>
                  <a:gd name="connsiteY2447" fmla="*/ 2226349 h 2788739"/>
                  <a:gd name="connsiteX2448" fmla="*/ 1186254 w 1526044"/>
                  <a:gd name="connsiteY2448" fmla="*/ 2219065 h 2788739"/>
                  <a:gd name="connsiteX2449" fmla="*/ 1185581 w 1526044"/>
                  <a:gd name="connsiteY2449" fmla="*/ 2217551 h 2788739"/>
                  <a:gd name="connsiteX2450" fmla="*/ 1184740 w 1526044"/>
                  <a:gd name="connsiteY2450" fmla="*/ 2213461 h 2788739"/>
                  <a:gd name="connsiteX2451" fmla="*/ 1184740 w 1526044"/>
                  <a:gd name="connsiteY2451" fmla="*/ 2211331 h 2788739"/>
                  <a:gd name="connsiteX2452" fmla="*/ 1186197 w 1526044"/>
                  <a:gd name="connsiteY2452" fmla="*/ 2206008 h 2788739"/>
                  <a:gd name="connsiteX2453" fmla="*/ 1188327 w 1526044"/>
                  <a:gd name="connsiteY2453" fmla="*/ 2202421 h 2788739"/>
                  <a:gd name="connsiteX2454" fmla="*/ 1189111 w 1526044"/>
                  <a:gd name="connsiteY2454" fmla="*/ 2201300 h 2788739"/>
                  <a:gd name="connsiteX2455" fmla="*/ 1191969 w 1526044"/>
                  <a:gd name="connsiteY2455" fmla="*/ 2197714 h 2788739"/>
                  <a:gd name="connsiteX2456" fmla="*/ 1192754 w 1526044"/>
                  <a:gd name="connsiteY2456" fmla="*/ 2196874 h 2788739"/>
                  <a:gd name="connsiteX2457" fmla="*/ 1194883 w 1526044"/>
                  <a:gd name="connsiteY2457" fmla="*/ 2194744 h 2788739"/>
                  <a:gd name="connsiteX2458" fmla="*/ 1199702 w 1526044"/>
                  <a:gd name="connsiteY2458" fmla="*/ 2191998 h 2788739"/>
                  <a:gd name="connsiteX2459" fmla="*/ 1203961 w 1526044"/>
                  <a:gd name="connsiteY2459" fmla="*/ 2190934 h 2788739"/>
                  <a:gd name="connsiteX2460" fmla="*/ 1209845 w 1526044"/>
                  <a:gd name="connsiteY2460" fmla="*/ 2187403 h 2788739"/>
                  <a:gd name="connsiteX2461" fmla="*/ 1218419 w 1526044"/>
                  <a:gd name="connsiteY2461" fmla="*/ 2186451 h 2788739"/>
                  <a:gd name="connsiteX2462" fmla="*/ 1220548 w 1526044"/>
                  <a:gd name="connsiteY2462" fmla="*/ 2187179 h 2788739"/>
                  <a:gd name="connsiteX2463" fmla="*/ 1222398 w 1526044"/>
                  <a:gd name="connsiteY2463" fmla="*/ 2188020 h 2788739"/>
                  <a:gd name="connsiteX2464" fmla="*/ 1226544 w 1526044"/>
                  <a:gd name="connsiteY2464" fmla="*/ 2190373 h 2788739"/>
                  <a:gd name="connsiteX2465" fmla="*/ 1231139 w 1526044"/>
                  <a:gd name="connsiteY2465" fmla="*/ 2187459 h 2788739"/>
                  <a:gd name="connsiteX2466" fmla="*/ 1234614 w 1526044"/>
                  <a:gd name="connsiteY2466" fmla="*/ 2186115 h 2788739"/>
                  <a:gd name="connsiteX2467" fmla="*/ 1234838 w 1526044"/>
                  <a:gd name="connsiteY2467" fmla="*/ 2186059 h 2788739"/>
                  <a:gd name="connsiteX2468" fmla="*/ 1236687 w 1526044"/>
                  <a:gd name="connsiteY2468" fmla="*/ 2183313 h 2788739"/>
                  <a:gd name="connsiteX2469" fmla="*/ 1239097 w 1526044"/>
                  <a:gd name="connsiteY2469" fmla="*/ 2180791 h 2788739"/>
                  <a:gd name="connsiteX2470" fmla="*/ 1241955 w 1526044"/>
                  <a:gd name="connsiteY2470" fmla="*/ 2178662 h 2788739"/>
                  <a:gd name="connsiteX2471" fmla="*/ 1243243 w 1526044"/>
                  <a:gd name="connsiteY2471" fmla="*/ 2177821 h 2788739"/>
                  <a:gd name="connsiteX2472" fmla="*/ 1260447 w 1526044"/>
                  <a:gd name="connsiteY2472" fmla="*/ 2168463 h 2788739"/>
                  <a:gd name="connsiteX2473" fmla="*/ 1265378 w 1526044"/>
                  <a:gd name="connsiteY2473" fmla="*/ 2167230 h 2788739"/>
                  <a:gd name="connsiteX2474" fmla="*/ 1265883 w 1526044"/>
                  <a:gd name="connsiteY2474" fmla="*/ 2167230 h 2788739"/>
                  <a:gd name="connsiteX2475" fmla="*/ 1267844 w 1526044"/>
                  <a:gd name="connsiteY2475" fmla="*/ 2166333 h 2788739"/>
                  <a:gd name="connsiteX2476" fmla="*/ 1269973 w 1526044"/>
                  <a:gd name="connsiteY2476" fmla="*/ 2165605 h 2788739"/>
                  <a:gd name="connsiteX2477" fmla="*/ 1275745 w 1526044"/>
                  <a:gd name="connsiteY2477" fmla="*/ 2165381 h 2788739"/>
                  <a:gd name="connsiteX2478" fmla="*/ 1283030 w 1526044"/>
                  <a:gd name="connsiteY2478" fmla="*/ 2166950 h 2788739"/>
                  <a:gd name="connsiteX2479" fmla="*/ 1283030 w 1526044"/>
                  <a:gd name="connsiteY2479" fmla="*/ 2166782 h 2788739"/>
                  <a:gd name="connsiteX2480" fmla="*/ 1283030 w 1526044"/>
                  <a:gd name="connsiteY2480" fmla="*/ 2163924 h 2788739"/>
                  <a:gd name="connsiteX2481" fmla="*/ 1285103 w 1526044"/>
                  <a:gd name="connsiteY2481" fmla="*/ 2157704 h 2788739"/>
                  <a:gd name="connsiteX2482" fmla="*/ 1287233 w 1526044"/>
                  <a:gd name="connsiteY2482" fmla="*/ 2154846 h 2788739"/>
                  <a:gd name="connsiteX2483" fmla="*/ 1287569 w 1526044"/>
                  <a:gd name="connsiteY2483" fmla="*/ 2154453 h 2788739"/>
                  <a:gd name="connsiteX2484" fmla="*/ 1294742 w 1526044"/>
                  <a:gd name="connsiteY2484" fmla="*/ 2145824 h 2788739"/>
                  <a:gd name="connsiteX2485" fmla="*/ 1295358 w 1526044"/>
                  <a:gd name="connsiteY2485" fmla="*/ 2145151 h 2788739"/>
                  <a:gd name="connsiteX2486" fmla="*/ 1297487 w 1526044"/>
                  <a:gd name="connsiteY2486" fmla="*/ 2143022 h 2788739"/>
                  <a:gd name="connsiteX2487" fmla="*/ 1298608 w 1526044"/>
                  <a:gd name="connsiteY2487" fmla="*/ 2142069 h 2788739"/>
                  <a:gd name="connsiteX2488" fmla="*/ 1301466 w 1526044"/>
                  <a:gd name="connsiteY2488" fmla="*/ 2139940 h 2788739"/>
                  <a:gd name="connsiteX2489" fmla="*/ 1303035 w 1526044"/>
                  <a:gd name="connsiteY2489" fmla="*/ 2138987 h 2788739"/>
                  <a:gd name="connsiteX2490" fmla="*/ 1304100 w 1526044"/>
                  <a:gd name="connsiteY2490" fmla="*/ 2138427 h 2788739"/>
                  <a:gd name="connsiteX2491" fmla="*/ 1302363 w 1526044"/>
                  <a:gd name="connsiteY2491" fmla="*/ 2135513 h 2788739"/>
                  <a:gd name="connsiteX2492" fmla="*/ 1300906 w 1526044"/>
                  <a:gd name="connsiteY2492" fmla="*/ 2131926 h 2788739"/>
                  <a:gd name="connsiteX2493" fmla="*/ 1300177 w 1526044"/>
                  <a:gd name="connsiteY2493" fmla="*/ 2128060 h 2788739"/>
                  <a:gd name="connsiteX2494" fmla="*/ 1300177 w 1526044"/>
                  <a:gd name="connsiteY2494" fmla="*/ 2126603 h 2788739"/>
                  <a:gd name="connsiteX2495" fmla="*/ 1301298 w 1526044"/>
                  <a:gd name="connsiteY2495" fmla="*/ 2121952 h 2788739"/>
                  <a:gd name="connsiteX2496" fmla="*/ 1302755 w 1526044"/>
                  <a:gd name="connsiteY2496" fmla="*/ 2119094 h 2788739"/>
                  <a:gd name="connsiteX2497" fmla="*/ 1305557 w 1526044"/>
                  <a:gd name="connsiteY2497" fmla="*/ 2115676 h 2788739"/>
                  <a:gd name="connsiteX2498" fmla="*/ 1306622 w 1526044"/>
                  <a:gd name="connsiteY2498" fmla="*/ 2114835 h 2788739"/>
                  <a:gd name="connsiteX2499" fmla="*/ 1305109 w 1526044"/>
                  <a:gd name="connsiteY2499" fmla="*/ 2111921 h 2788739"/>
                  <a:gd name="connsiteX2500" fmla="*/ 1304380 w 1526044"/>
                  <a:gd name="connsiteY2500" fmla="*/ 2109792 h 2788739"/>
                  <a:gd name="connsiteX2501" fmla="*/ 1303820 w 1526044"/>
                  <a:gd name="connsiteY2501" fmla="*/ 2106485 h 2788739"/>
                  <a:gd name="connsiteX2502" fmla="*/ 1303820 w 1526044"/>
                  <a:gd name="connsiteY2502" fmla="*/ 2104356 h 2788739"/>
                  <a:gd name="connsiteX2503" fmla="*/ 1306678 w 1526044"/>
                  <a:gd name="connsiteY2503" fmla="*/ 2097183 h 2788739"/>
                  <a:gd name="connsiteX2504" fmla="*/ 1306678 w 1526044"/>
                  <a:gd name="connsiteY2504" fmla="*/ 2096455 h 2788739"/>
                  <a:gd name="connsiteX2505" fmla="*/ 1307798 w 1526044"/>
                  <a:gd name="connsiteY2505" fmla="*/ 2091804 h 2788739"/>
                  <a:gd name="connsiteX2506" fmla="*/ 1308527 w 1526044"/>
                  <a:gd name="connsiteY2506" fmla="*/ 2090347 h 2788739"/>
                  <a:gd name="connsiteX2507" fmla="*/ 1309367 w 1526044"/>
                  <a:gd name="connsiteY2507" fmla="*/ 2089002 h 2788739"/>
                  <a:gd name="connsiteX2508" fmla="*/ 1309087 w 1526044"/>
                  <a:gd name="connsiteY2508" fmla="*/ 2088834 h 2788739"/>
                  <a:gd name="connsiteX2509" fmla="*/ 1307014 w 1526044"/>
                  <a:gd name="connsiteY2509" fmla="*/ 2088834 h 2788739"/>
                  <a:gd name="connsiteX2510" fmla="*/ 1296983 w 1526044"/>
                  <a:gd name="connsiteY2510" fmla="*/ 2081100 h 2788739"/>
                  <a:gd name="connsiteX2511" fmla="*/ 1295414 w 1526044"/>
                  <a:gd name="connsiteY2511" fmla="*/ 2083118 h 2788739"/>
                  <a:gd name="connsiteX2512" fmla="*/ 1293453 w 1526044"/>
                  <a:gd name="connsiteY2512" fmla="*/ 2085808 h 2788739"/>
                  <a:gd name="connsiteX2513" fmla="*/ 1292724 w 1526044"/>
                  <a:gd name="connsiteY2513" fmla="*/ 2086536 h 2788739"/>
                  <a:gd name="connsiteX2514" fmla="*/ 1286112 w 1526044"/>
                  <a:gd name="connsiteY2514" fmla="*/ 2089506 h 2788739"/>
                  <a:gd name="connsiteX2515" fmla="*/ 1283646 w 1526044"/>
                  <a:gd name="connsiteY2515" fmla="*/ 2090851 h 2788739"/>
                  <a:gd name="connsiteX2516" fmla="*/ 1279219 w 1526044"/>
                  <a:gd name="connsiteY2516" fmla="*/ 2096399 h 2788739"/>
                  <a:gd name="connsiteX2517" fmla="*/ 1271150 w 1526044"/>
                  <a:gd name="connsiteY2517" fmla="*/ 2100265 h 2788739"/>
                  <a:gd name="connsiteX2518" fmla="*/ 1266107 w 1526044"/>
                  <a:gd name="connsiteY2518" fmla="*/ 2100265 h 2788739"/>
                  <a:gd name="connsiteX2519" fmla="*/ 1257813 w 1526044"/>
                  <a:gd name="connsiteY2519" fmla="*/ 2096119 h 2788739"/>
                  <a:gd name="connsiteX2520" fmla="*/ 1257645 w 1526044"/>
                  <a:gd name="connsiteY2520" fmla="*/ 2095894 h 2788739"/>
                  <a:gd name="connsiteX2521" fmla="*/ 1255684 w 1526044"/>
                  <a:gd name="connsiteY2521" fmla="*/ 2095894 h 2788739"/>
                  <a:gd name="connsiteX2522" fmla="*/ 1244812 w 1526044"/>
                  <a:gd name="connsiteY2522" fmla="*/ 2088890 h 2788739"/>
                  <a:gd name="connsiteX2523" fmla="*/ 1244476 w 1526044"/>
                  <a:gd name="connsiteY2523" fmla="*/ 2087713 h 2788739"/>
                  <a:gd name="connsiteX2524" fmla="*/ 1239937 w 1526044"/>
                  <a:gd name="connsiteY2524" fmla="*/ 2079195 h 2788739"/>
                  <a:gd name="connsiteX2525" fmla="*/ 1239937 w 1526044"/>
                  <a:gd name="connsiteY2525" fmla="*/ 2074880 h 2788739"/>
                  <a:gd name="connsiteX2526" fmla="*/ 1241058 w 1526044"/>
                  <a:gd name="connsiteY2526" fmla="*/ 2070229 h 2788739"/>
                  <a:gd name="connsiteX2527" fmla="*/ 1241786 w 1526044"/>
                  <a:gd name="connsiteY2527" fmla="*/ 2068772 h 2788739"/>
                  <a:gd name="connsiteX2528" fmla="*/ 1243692 w 1526044"/>
                  <a:gd name="connsiteY2528" fmla="*/ 2066082 h 2788739"/>
                  <a:gd name="connsiteX2529" fmla="*/ 1244420 w 1526044"/>
                  <a:gd name="connsiteY2529" fmla="*/ 2065354 h 2788739"/>
                  <a:gd name="connsiteX2530" fmla="*/ 1247895 w 1526044"/>
                  <a:gd name="connsiteY2530" fmla="*/ 2063057 h 2788739"/>
                  <a:gd name="connsiteX2531" fmla="*/ 1248791 w 1526044"/>
                  <a:gd name="connsiteY2531" fmla="*/ 2062720 h 2788739"/>
                  <a:gd name="connsiteX2532" fmla="*/ 1249183 w 1526044"/>
                  <a:gd name="connsiteY2532" fmla="*/ 2062160 h 2788739"/>
                  <a:gd name="connsiteX2533" fmla="*/ 1252826 w 1526044"/>
                  <a:gd name="connsiteY2533" fmla="*/ 2059134 h 2788739"/>
                  <a:gd name="connsiteX2534" fmla="*/ 1257141 w 1526044"/>
                  <a:gd name="connsiteY2534" fmla="*/ 2057004 h 2788739"/>
                  <a:gd name="connsiteX2535" fmla="*/ 1261792 w 1526044"/>
                  <a:gd name="connsiteY2535" fmla="*/ 2055884 h 2788739"/>
                  <a:gd name="connsiteX2536" fmla="*/ 1263249 w 1526044"/>
                  <a:gd name="connsiteY2536" fmla="*/ 2055884 h 2788739"/>
                  <a:gd name="connsiteX2537" fmla="*/ 1266107 w 1526044"/>
                  <a:gd name="connsiteY2537" fmla="*/ 2056276 h 2788739"/>
                  <a:gd name="connsiteX2538" fmla="*/ 1268965 w 1526044"/>
                  <a:gd name="connsiteY2538" fmla="*/ 2055884 h 2788739"/>
                  <a:gd name="connsiteX2539" fmla="*/ 1270197 w 1526044"/>
                  <a:gd name="connsiteY2539" fmla="*/ 2055884 h 2788739"/>
                  <a:gd name="connsiteX2540" fmla="*/ 1272551 w 1526044"/>
                  <a:gd name="connsiteY2540" fmla="*/ 2055267 h 2788739"/>
                  <a:gd name="connsiteX2541" fmla="*/ 1276137 w 1526044"/>
                  <a:gd name="connsiteY2541" fmla="*/ 2052409 h 2788739"/>
                  <a:gd name="connsiteX2542" fmla="*/ 1276586 w 1526044"/>
                  <a:gd name="connsiteY2542" fmla="*/ 2052073 h 2788739"/>
                  <a:gd name="connsiteX2543" fmla="*/ 1281629 w 1526044"/>
                  <a:gd name="connsiteY2543" fmla="*/ 2048487 h 2788739"/>
                  <a:gd name="connsiteX2544" fmla="*/ 1282301 w 1526044"/>
                  <a:gd name="connsiteY2544" fmla="*/ 2048039 h 2788739"/>
                  <a:gd name="connsiteX2545" fmla="*/ 1284823 w 1526044"/>
                  <a:gd name="connsiteY2545" fmla="*/ 2046525 h 2788739"/>
                  <a:gd name="connsiteX2546" fmla="*/ 1285664 w 1526044"/>
                  <a:gd name="connsiteY2546" fmla="*/ 2045685 h 2788739"/>
                  <a:gd name="connsiteX2547" fmla="*/ 1288185 w 1526044"/>
                  <a:gd name="connsiteY2547" fmla="*/ 2042547 h 2788739"/>
                  <a:gd name="connsiteX2548" fmla="*/ 1290539 w 1526044"/>
                  <a:gd name="connsiteY2548" fmla="*/ 2040418 h 2788739"/>
                  <a:gd name="connsiteX2549" fmla="*/ 1291323 w 1526044"/>
                  <a:gd name="connsiteY2549" fmla="*/ 2039913 h 2788739"/>
                  <a:gd name="connsiteX2550" fmla="*/ 1293845 w 1526044"/>
                  <a:gd name="connsiteY2550" fmla="*/ 2035430 h 2788739"/>
                  <a:gd name="connsiteX2551" fmla="*/ 1293845 w 1526044"/>
                  <a:gd name="connsiteY2551" fmla="*/ 2035374 h 2788739"/>
                  <a:gd name="connsiteX2552" fmla="*/ 1293845 w 1526044"/>
                  <a:gd name="connsiteY2552" fmla="*/ 2031059 h 2788739"/>
                  <a:gd name="connsiteX2553" fmla="*/ 1295302 w 1526044"/>
                  <a:gd name="connsiteY2553" fmla="*/ 2025792 h 2788739"/>
                  <a:gd name="connsiteX2554" fmla="*/ 1295302 w 1526044"/>
                  <a:gd name="connsiteY2554" fmla="*/ 2024559 h 2788739"/>
                  <a:gd name="connsiteX2555" fmla="*/ 1301018 w 1526044"/>
                  <a:gd name="connsiteY2555" fmla="*/ 2015313 h 2788739"/>
                  <a:gd name="connsiteX2556" fmla="*/ 1302475 w 1526044"/>
                  <a:gd name="connsiteY2556" fmla="*/ 2014584 h 2788739"/>
                  <a:gd name="connsiteX2557" fmla="*/ 1307126 w 1526044"/>
                  <a:gd name="connsiteY2557" fmla="*/ 2013464 h 2788739"/>
                  <a:gd name="connsiteX2558" fmla="*/ 1308359 w 1526044"/>
                  <a:gd name="connsiteY2558" fmla="*/ 2013464 h 2788739"/>
                  <a:gd name="connsiteX2559" fmla="*/ 1312113 w 1526044"/>
                  <a:gd name="connsiteY2559" fmla="*/ 2012735 h 2788739"/>
                  <a:gd name="connsiteX2560" fmla="*/ 1313290 w 1526044"/>
                  <a:gd name="connsiteY2560" fmla="*/ 2012735 h 2788739"/>
                  <a:gd name="connsiteX2561" fmla="*/ 1316260 w 1526044"/>
                  <a:gd name="connsiteY2561" fmla="*/ 2006459 h 2788739"/>
                  <a:gd name="connsiteX2562" fmla="*/ 1316764 w 1526044"/>
                  <a:gd name="connsiteY2562" fmla="*/ 2005955 h 2788739"/>
                  <a:gd name="connsiteX2563" fmla="*/ 1318277 w 1526044"/>
                  <a:gd name="connsiteY2563" fmla="*/ 2003433 h 2788739"/>
                  <a:gd name="connsiteX2564" fmla="*/ 1323040 w 1526044"/>
                  <a:gd name="connsiteY2564" fmla="*/ 1999286 h 2788739"/>
                  <a:gd name="connsiteX2565" fmla="*/ 1325674 w 1526044"/>
                  <a:gd name="connsiteY2565" fmla="*/ 1998165 h 2788739"/>
                  <a:gd name="connsiteX2566" fmla="*/ 1325394 w 1526044"/>
                  <a:gd name="connsiteY2566" fmla="*/ 1995868 h 2788739"/>
                  <a:gd name="connsiteX2567" fmla="*/ 1325394 w 1526044"/>
                  <a:gd name="connsiteY2567" fmla="*/ 1995139 h 2788739"/>
                  <a:gd name="connsiteX2568" fmla="*/ 1335089 w 1526044"/>
                  <a:gd name="connsiteY2568" fmla="*/ 1984828 h 2788739"/>
                  <a:gd name="connsiteX2569" fmla="*/ 1336994 w 1526044"/>
                  <a:gd name="connsiteY2569" fmla="*/ 1983091 h 2788739"/>
                  <a:gd name="connsiteX2570" fmla="*/ 1337386 w 1526044"/>
                  <a:gd name="connsiteY2570" fmla="*/ 1981859 h 2788739"/>
                  <a:gd name="connsiteX2571" fmla="*/ 1339908 w 1526044"/>
                  <a:gd name="connsiteY2571" fmla="*/ 1977768 h 2788739"/>
                  <a:gd name="connsiteX2572" fmla="*/ 1341365 w 1526044"/>
                  <a:gd name="connsiteY2572" fmla="*/ 1976311 h 2788739"/>
                  <a:gd name="connsiteX2573" fmla="*/ 1343046 w 1526044"/>
                  <a:gd name="connsiteY2573" fmla="*/ 1974966 h 2788739"/>
                  <a:gd name="connsiteX2574" fmla="*/ 1345680 w 1526044"/>
                  <a:gd name="connsiteY2574" fmla="*/ 1970595 h 2788739"/>
                  <a:gd name="connsiteX2575" fmla="*/ 1346408 w 1526044"/>
                  <a:gd name="connsiteY2575" fmla="*/ 1969866 h 2788739"/>
                  <a:gd name="connsiteX2576" fmla="*/ 1349042 w 1526044"/>
                  <a:gd name="connsiteY2576" fmla="*/ 1967961 h 2788739"/>
                  <a:gd name="connsiteX2577" fmla="*/ 1350499 w 1526044"/>
                  <a:gd name="connsiteY2577" fmla="*/ 1967233 h 2788739"/>
                  <a:gd name="connsiteX2578" fmla="*/ 1355150 w 1526044"/>
                  <a:gd name="connsiteY2578" fmla="*/ 1966112 h 2788739"/>
                  <a:gd name="connsiteX2579" fmla="*/ 1355374 w 1526044"/>
                  <a:gd name="connsiteY2579" fmla="*/ 1966112 h 2788739"/>
                  <a:gd name="connsiteX2580" fmla="*/ 1356831 w 1526044"/>
                  <a:gd name="connsiteY2580" fmla="*/ 1964487 h 2788739"/>
                  <a:gd name="connsiteX2581" fmla="*/ 1357167 w 1526044"/>
                  <a:gd name="connsiteY2581" fmla="*/ 1964151 h 2788739"/>
                  <a:gd name="connsiteX2582" fmla="*/ 1358120 w 1526044"/>
                  <a:gd name="connsiteY2582" fmla="*/ 1963198 h 2788739"/>
                  <a:gd name="connsiteX2583" fmla="*/ 1364564 w 1526044"/>
                  <a:gd name="connsiteY2583" fmla="*/ 1957931 h 2788739"/>
                  <a:gd name="connsiteX2584" fmla="*/ 1365685 w 1526044"/>
                  <a:gd name="connsiteY2584" fmla="*/ 1954008 h 2788739"/>
                  <a:gd name="connsiteX2585" fmla="*/ 1364844 w 1526044"/>
                  <a:gd name="connsiteY2585" fmla="*/ 1951486 h 2788739"/>
                  <a:gd name="connsiteX2586" fmla="*/ 1362883 w 1526044"/>
                  <a:gd name="connsiteY2586" fmla="*/ 1946835 h 2788739"/>
                  <a:gd name="connsiteX2587" fmla="*/ 1362043 w 1526044"/>
                  <a:gd name="connsiteY2587" fmla="*/ 1942744 h 2788739"/>
                  <a:gd name="connsiteX2588" fmla="*/ 1362043 w 1526044"/>
                  <a:gd name="connsiteY2588" fmla="*/ 1941288 h 2788739"/>
                  <a:gd name="connsiteX2589" fmla="*/ 1362547 w 1526044"/>
                  <a:gd name="connsiteY2589" fmla="*/ 1938037 h 2788739"/>
                  <a:gd name="connsiteX2590" fmla="*/ 1363275 w 1526044"/>
                  <a:gd name="connsiteY2590" fmla="*/ 1935908 h 2788739"/>
                  <a:gd name="connsiteX2591" fmla="*/ 1363499 w 1526044"/>
                  <a:gd name="connsiteY2591" fmla="*/ 1935348 h 2788739"/>
                  <a:gd name="connsiteX2592" fmla="*/ 1363499 w 1526044"/>
                  <a:gd name="connsiteY2592" fmla="*/ 1935292 h 2788739"/>
                  <a:gd name="connsiteX2593" fmla="*/ 1360193 w 1526044"/>
                  <a:gd name="connsiteY2593" fmla="*/ 1935852 h 2788739"/>
                  <a:gd name="connsiteX2594" fmla="*/ 1359465 w 1526044"/>
                  <a:gd name="connsiteY2594" fmla="*/ 1935852 h 2788739"/>
                  <a:gd name="connsiteX2595" fmla="*/ 1352180 w 1526044"/>
                  <a:gd name="connsiteY2595" fmla="*/ 1932826 h 2788739"/>
                  <a:gd name="connsiteX2596" fmla="*/ 1351451 w 1526044"/>
                  <a:gd name="connsiteY2596" fmla="*/ 1932097 h 2788739"/>
                  <a:gd name="connsiteX2597" fmla="*/ 1349546 w 1526044"/>
                  <a:gd name="connsiteY2597" fmla="*/ 1929463 h 2788739"/>
                  <a:gd name="connsiteX2598" fmla="*/ 1349322 w 1526044"/>
                  <a:gd name="connsiteY2598" fmla="*/ 1929239 h 2788739"/>
                  <a:gd name="connsiteX2599" fmla="*/ 1347865 w 1526044"/>
                  <a:gd name="connsiteY2599" fmla="*/ 1927782 h 2788739"/>
                  <a:gd name="connsiteX2600" fmla="*/ 1344951 w 1526044"/>
                  <a:gd name="connsiteY2600" fmla="*/ 1921899 h 2788739"/>
                  <a:gd name="connsiteX2601" fmla="*/ 1340916 w 1526044"/>
                  <a:gd name="connsiteY2601" fmla="*/ 1918424 h 2788739"/>
                  <a:gd name="connsiteX2602" fmla="*/ 1337890 w 1526044"/>
                  <a:gd name="connsiteY2602" fmla="*/ 1916351 h 2788739"/>
                  <a:gd name="connsiteX2603" fmla="*/ 1332399 w 1526044"/>
                  <a:gd name="connsiteY2603" fmla="*/ 1913717 h 2788739"/>
                  <a:gd name="connsiteX2604" fmla="*/ 1331894 w 1526044"/>
                  <a:gd name="connsiteY2604" fmla="*/ 1913549 h 2788739"/>
                  <a:gd name="connsiteX2605" fmla="*/ 1322592 w 1526044"/>
                  <a:gd name="connsiteY2605" fmla="*/ 1903238 h 2788739"/>
                  <a:gd name="connsiteX2606" fmla="*/ 1322592 w 1526044"/>
                  <a:gd name="connsiteY2606" fmla="*/ 1902510 h 2788739"/>
                  <a:gd name="connsiteX2607" fmla="*/ 1322648 w 1526044"/>
                  <a:gd name="connsiteY2607" fmla="*/ 1901445 h 2788739"/>
                  <a:gd name="connsiteX2608" fmla="*/ 1322592 w 1526044"/>
                  <a:gd name="connsiteY2608" fmla="*/ 1900324 h 2788739"/>
                  <a:gd name="connsiteX2609" fmla="*/ 1320015 w 1526044"/>
                  <a:gd name="connsiteY2609" fmla="*/ 1900661 h 2788739"/>
                  <a:gd name="connsiteX2610" fmla="*/ 1309087 w 1526044"/>
                  <a:gd name="connsiteY2610" fmla="*/ 1900772 h 2788739"/>
                  <a:gd name="connsiteX2611" fmla="*/ 1307911 w 1526044"/>
                  <a:gd name="connsiteY2611" fmla="*/ 1901949 h 2788739"/>
                  <a:gd name="connsiteX2612" fmla="*/ 1300626 w 1526044"/>
                  <a:gd name="connsiteY2612" fmla="*/ 1904975 h 2788739"/>
                  <a:gd name="connsiteX2613" fmla="*/ 1297039 w 1526044"/>
                  <a:gd name="connsiteY2613" fmla="*/ 1904975 h 2788739"/>
                  <a:gd name="connsiteX2614" fmla="*/ 1291323 w 1526044"/>
                  <a:gd name="connsiteY2614" fmla="*/ 1903238 h 2788739"/>
                  <a:gd name="connsiteX2615" fmla="*/ 1286728 w 1526044"/>
                  <a:gd name="connsiteY2615" fmla="*/ 1900324 h 2788739"/>
                  <a:gd name="connsiteX2616" fmla="*/ 1282077 w 1526044"/>
                  <a:gd name="connsiteY2616" fmla="*/ 1895673 h 2788739"/>
                  <a:gd name="connsiteX2617" fmla="*/ 1281965 w 1526044"/>
                  <a:gd name="connsiteY2617" fmla="*/ 1895393 h 2788739"/>
                  <a:gd name="connsiteX2618" fmla="*/ 1279051 w 1526044"/>
                  <a:gd name="connsiteY2618" fmla="*/ 1893375 h 2788739"/>
                  <a:gd name="connsiteX2619" fmla="*/ 1275969 w 1526044"/>
                  <a:gd name="connsiteY2619" fmla="*/ 1892423 h 2788739"/>
                  <a:gd name="connsiteX2620" fmla="*/ 1274512 w 1526044"/>
                  <a:gd name="connsiteY2620" fmla="*/ 1891694 h 2788739"/>
                  <a:gd name="connsiteX2621" fmla="*/ 1270870 w 1526044"/>
                  <a:gd name="connsiteY2621" fmla="*/ 1888668 h 2788739"/>
                  <a:gd name="connsiteX2622" fmla="*/ 1266779 w 1526044"/>
                  <a:gd name="connsiteY2622" fmla="*/ 1886147 h 2788739"/>
                  <a:gd name="connsiteX2623" fmla="*/ 1266331 w 1526044"/>
                  <a:gd name="connsiteY2623" fmla="*/ 1885698 h 2788739"/>
                  <a:gd name="connsiteX2624" fmla="*/ 1265938 w 1526044"/>
                  <a:gd name="connsiteY2624" fmla="*/ 1885530 h 2788739"/>
                  <a:gd name="connsiteX2625" fmla="*/ 1262352 w 1526044"/>
                  <a:gd name="connsiteY2625" fmla="*/ 1884073 h 2788739"/>
                  <a:gd name="connsiteX2626" fmla="*/ 1261568 w 1526044"/>
                  <a:gd name="connsiteY2626" fmla="*/ 1883737 h 2788739"/>
                  <a:gd name="connsiteX2627" fmla="*/ 1255796 w 1526044"/>
                  <a:gd name="connsiteY2627" fmla="*/ 1880879 h 2788739"/>
                  <a:gd name="connsiteX2628" fmla="*/ 1253162 w 1526044"/>
                  <a:gd name="connsiteY2628" fmla="*/ 1878974 h 2788739"/>
                  <a:gd name="connsiteX2629" fmla="*/ 1252434 w 1526044"/>
                  <a:gd name="connsiteY2629" fmla="*/ 1878301 h 2788739"/>
                  <a:gd name="connsiteX2630" fmla="*/ 1243636 w 1526044"/>
                  <a:gd name="connsiteY2630" fmla="*/ 1868103 h 2788739"/>
                  <a:gd name="connsiteX2631" fmla="*/ 1243636 w 1526044"/>
                  <a:gd name="connsiteY2631" fmla="*/ 1866646 h 2788739"/>
                  <a:gd name="connsiteX2632" fmla="*/ 1246662 w 1526044"/>
                  <a:gd name="connsiteY2632" fmla="*/ 1859361 h 2788739"/>
                  <a:gd name="connsiteX2633" fmla="*/ 1247390 w 1526044"/>
                  <a:gd name="connsiteY2633" fmla="*/ 1858633 h 2788739"/>
                  <a:gd name="connsiteX2634" fmla="*/ 1250080 w 1526044"/>
                  <a:gd name="connsiteY2634" fmla="*/ 1856727 h 2788739"/>
                  <a:gd name="connsiteX2635" fmla="*/ 1255123 w 1526044"/>
                  <a:gd name="connsiteY2635" fmla="*/ 1853981 h 2788739"/>
                  <a:gd name="connsiteX2636" fmla="*/ 1259494 w 1526044"/>
                  <a:gd name="connsiteY2636" fmla="*/ 1850227 h 2788739"/>
                  <a:gd name="connsiteX2637" fmla="*/ 1261624 w 1526044"/>
                  <a:gd name="connsiteY2637" fmla="*/ 1848826 h 2788739"/>
                  <a:gd name="connsiteX2638" fmla="*/ 1264482 w 1526044"/>
                  <a:gd name="connsiteY2638" fmla="*/ 1847369 h 2788739"/>
                  <a:gd name="connsiteX2639" fmla="*/ 1266163 w 1526044"/>
                  <a:gd name="connsiteY2639" fmla="*/ 1846697 h 2788739"/>
                  <a:gd name="connsiteX2640" fmla="*/ 1266275 w 1526044"/>
                  <a:gd name="connsiteY2640" fmla="*/ 1846528 h 2788739"/>
                  <a:gd name="connsiteX2641" fmla="*/ 1267564 w 1526044"/>
                  <a:gd name="connsiteY2641" fmla="*/ 1844959 h 2788739"/>
                  <a:gd name="connsiteX2642" fmla="*/ 1268292 w 1526044"/>
                  <a:gd name="connsiteY2642" fmla="*/ 1844231 h 2788739"/>
                  <a:gd name="connsiteX2643" fmla="*/ 1270870 w 1526044"/>
                  <a:gd name="connsiteY2643" fmla="*/ 1842326 h 2788739"/>
                  <a:gd name="connsiteX2644" fmla="*/ 1272831 w 1526044"/>
                  <a:gd name="connsiteY2644" fmla="*/ 1839020 h 2788739"/>
                  <a:gd name="connsiteX2645" fmla="*/ 1273560 w 1526044"/>
                  <a:gd name="connsiteY2645" fmla="*/ 1837619 h 2788739"/>
                  <a:gd name="connsiteX2646" fmla="*/ 1275521 w 1526044"/>
                  <a:gd name="connsiteY2646" fmla="*/ 1834929 h 2788739"/>
                  <a:gd name="connsiteX2647" fmla="*/ 1276193 w 1526044"/>
                  <a:gd name="connsiteY2647" fmla="*/ 1834256 h 2788739"/>
                  <a:gd name="connsiteX2648" fmla="*/ 1274456 w 1526044"/>
                  <a:gd name="connsiteY2648" fmla="*/ 1833248 h 2788739"/>
                  <a:gd name="connsiteX2649" fmla="*/ 1267227 w 1526044"/>
                  <a:gd name="connsiteY2649" fmla="*/ 1833920 h 2788739"/>
                  <a:gd name="connsiteX2650" fmla="*/ 1263025 w 1526044"/>
                  <a:gd name="connsiteY2650" fmla="*/ 1833416 h 2788739"/>
                  <a:gd name="connsiteX2651" fmla="*/ 1260895 w 1526044"/>
                  <a:gd name="connsiteY2651" fmla="*/ 1832687 h 2788739"/>
                  <a:gd name="connsiteX2652" fmla="*/ 1256860 w 1526044"/>
                  <a:gd name="connsiteY2652" fmla="*/ 1830222 h 2788739"/>
                  <a:gd name="connsiteX2653" fmla="*/ 1256132 w 1526044"/>
                  <a:gd name="connsiteY2653" fmla="*/ 1829493 h 2788739"/>
                  <a:gd name="connsiteX2654" fmla="*/ 1254955 w 1526044"/>
                  <a:gd name="connsiteY2654" fmla="*/ 1828092 h 2788739"/>
                  <a:gd name="connsiteX2655" fmla="*/ 1253722 w 1526044"/>
                  <a:gd name="connsiteY2655" fmla="*/ 1827700 h 2788739"/>
                  <a:gd name="connsiteX2656" fmla="*/ 1253218 w 1526044"/>
                  <a:gd name="connsiteY2656" fmla="*/ 1827532 h 2788739"/>
                  <a:gd name="connsiteX2657" fmla="*/ 1246942 w 1526044"/>
                  <a:gd name="connsiteY2657" fmla="*/ 1829661 h 2788739"/>
                  <a:gd name="connsiteX2658" fmla="*/ 1244812 w 1526044"/>
                  <a:gd name="connsiteY2658" fmla="*/ 1829661 h 2788739"/>
                  <a:gd name="connsiteX2659" fmla="*/ 1241058 w 1526044"/>
                  <a:gd name="connsiteY2659" fmla="*/ 1828933 h 2788739"/>
                  <a:gd name="connsiteX2660" fmla="*/ 1239097 w 1526044"/>
                  <a:gd name="connsiteY2660" fmla="*/ 1828933 h 2788739"/>
                  <a:gd name="connsiteX2661" fmla="*/ 1235846 w 1526044"/>
                  <a:gd name="connsiteY2661" fmla="*/ 1828428 h 2788739"/>
                  <a:gd name="connsiteX2662" fmla="*/ 1233717 w 1526044"/>
                  <a:gd name="connsiteY2662" fmla="*/ 1827700 h 2788739"/>
                  <a:gd name="connsiteX2663" fmla="*/ 1228394 w 1526044"/>
                  <a:gd name="connsiteY2663" fmla="*/ 1823609 h 2788739"/>
                  <a:gd name="connsiteX2664" fmla="*/ 1227105 w 1526044"/>
                  <a:gd name="connsiteY2664" fmla="*/ 1821872 h 2788739"/>
                  <a:gd name="connsiteX2665" fmla="*/ 1223238 w 1526044"/>
                  <a:gd name="connsiteY2665" fmla="*/ 1819462 h 2788739"/>
                  <a:gd name="connsiteX2666" fmla="*/ 1221781 w 1526044"/>
                  <a:gd name="connsiteY2666" fmla="*/ 1818006 h 2788739"/>
                  <a:gd name="connsiteX2667" fmla="*/ 1220492 w 1526044"/>
                  <a:gd name="connsiteY2667" fmla="*/ 1816380 h 2788739"/>
                  <a:gd name="connsiteX2668" fmla="*/ 1219035 w 1526044"/>
                  <a:gd name="connsiteY2668" fmla="*/ 1814251 h 2788739"/>
                  <a:gd name="connsiteX2669" fmla="*/ 1218419 w 1526044"/>
                  <a:gd name="connsiteY2669" fmla="*/ 1813186 h 2788739"/>
                  <a:gd name="connsiteX2670" fmla="*/ 1217690 w 1526044"/>
                  <a:gd name="connsiteY2670" fmla="*/ 1811729 h 2788739"/>
                  <a:gd name="connsiteX2671" fmla="*/ 1216570 w 1526044"/>
                  <a:gd name="connsiteY2671" fmla="*/ 1807078 h 2788739"/>
                  <a:gd name="connsiteX2672" fmla="*/ 1216570 w 1526044"/>
                  <a:gd name="connsiteY2672" fmla="*/ 1805621 h 2788739"/>
                  <a:gd name="connsiteX2673" fmla="*/ 1217690 w 1526044"/>
                  <a:gd name="connsiteY2673" fmla="*/ 1800970 h 2788739"/>
                  <a:gd name="connsiteX2674" fmla="*/ 1218419 w 1526044"/>
                  <a:gd name="connsiteY2674" fmla="*/ 1799513 h 2788739"/>
                  <a:gd name="connsiteX2675" fmla="*/ 1218643 w 1526044"/>
                  <a:gd name="connsiteY2675" fmla="*/ 1799121 h 2788739"/>
                  <a:gd name="connsiteX2676" fmla="*/ 1218419 w 1526044"/>
                  <a:gd name="connsiteY2676" fmla="*/ 1798729 h 2788739"/>
                  <a:gd name="connsiteX2677" fmla="*/ 1217915 w 1526044"/>
                  <a:gd name="connsiteY2677" fmla="*/ 1797496 h 2788739"/>
                  <a:gd name="connsiteX2678" fmla="*/ 1217522 w 1526044"/>
                  <a:gd name="connsiteY2678" fmla="*/ 1797103 h 2788739"/>
                  <a:gd name="connsiteX2679" fmla="*/ 1216794 w 1526044"/>
                  <a:gd name="connsiteY2679" fmla="*/ 1796375 h 2788739"/>
                  <a:gd name="connsiteX2680" fmla="*/ 1213768 w 1526044"/>
                  <a:gd name="connsiteY2680" fmla="*/ 1789034 h 2788739"/>
                  <a:gd name="connsiteX2681" fmla="*/ 1213768 w 1526044"/>
                  <a:gd name="connsiteY2681" fmla="*/ 1787241 h 2788739"/>
                  <a:gd name="connsiteX2682" fmla="*/ 1212591 w 1526044"/>
                  <a:gd name="connsiteY2682" fmla="*/ 1787185 h 2788739"/>
                  <a:gd name="connsiteX2683" fmla="*/ 1210574 w 1526044"/>
                  <a:gd name="connsiteY2683" fmla="*/ 1786961 h 2788739"/>
                  <a:gd name="connsiteX2684" fmla="*/ 1206987 w 1526044"/>
                  <a:gd name="connsiteY2684" fmla="*/ 1786232 h 2788739"/>
                  <a:gd name="connsiteX2685" fmla="*/ 1204410 w 1526044"/>
                  <a:gd name="connsiteY2685" fmla="*/ 1785336 h 2788739"/>
                  <a:gd name="connsiteX2686" fmla="*/ 1202953 w 1526044"/>
                  <a:gd name="connsiteY2686" fmla="*/ 1784607 h 2788739"/>
                  <a:gd name="connsiteX2687" fmla="*/ 1198974 w 1526044"/>
                  <a:gd name="connsiteY2687" fmla="*/ 1781077 h 2788739"/>
                  <a:gd name="connsiteX2688" fmla="*/ 1197517 w 1526044"/>
                  <a:gd name="connsiteY2688" fmla="*/ 1778947 h 2788739"/>
                  <a:gd name="connsiteX2689" fmla="*/ 1195780 w 1526044"/>
                  <a:gd name="connsiteY2689" fmla="*/ 1773231 h 2788739"/>
                  <a:gd name="connsiteX2690" fmla="*/ 1195780 w 1526044"/>
                  <a:gd name="connsiteY2690" fmla="*/ 1771775 h 2788739"/>
                  <a:gd name="connsiteX2691" fmla="*/ 1196901 w 1526044"/>
                  <a:gd name="connsiteY2691" fmla="*/ 1767124 h 2788739"/>
                  <a:gd name="connsiteX2692" fmla="*/ 1199030 w 1526044"/>
                  <a:gd name="connsiteY2692" fmla="*/ 1762865 h 2788739"/>
                  <a:gd name="connsiteX2693" fmla="*/ 1200991 w 1526044"/>
                  <a:gd name="connsiteY2693" fmla="*/ 1760175 h 2788739"/>
                  <a:gd name="connsiteX2694" fmla="*/ 1201832 w 1526044"/>
                  <a:gd name="connsiteY2694" fmla="*/ 1759334 h 2788739"/>
                  <a:gd name="connsiteX2695" fmla="*/ 1201832 w 1526044"/>
                  <a:gd name="connsiteY2695" fmla="*/ 1759222 h 2788739"/>
                  <a:gd name="connsiteX2696" fmla="*/ 1201832 w 1526044"/>
                  <a:gd name="connsiteY2696" fmla="*/ 1759222 h 2788739"/>
                  <a:gd name="connsiteX2697" fmla="*/ 1201720 w 1526044"/>
                  <a:gd name="connsiteY2697" fmla="*/ 1758662 h 2788739"/>
                  <a:gd name="connsiteX2698" fmla="*/ 1200711 w 1526044"/>
                  <a:gd name="connsiteY2698" fmla="*/ 1756701 h 2788739"/>
                  <a:gd name="connsiteX2699" fmla="*/ 1199983 w 1526044"/>
                  <a:gd name="connsiteY2699" fmla="*/ 1755748 h 2788739"/>
                  <a:gd name="connsiteX2700" fmla="*/ 1198974 w 1526044"/>
                  <a:gd name="connsiteY2700" fmla="*/ 1754179 h 2788739"/>
                  <a:gd name="connsiteX2701" fmla="*/ 1198245 w 1526044"/>
                  <a:gd name="connsiteY2701" fmla="*/ 1752722 h 2788739"/>
                  <a:gd name="connsiteX2702" fmla="*/ 1197461 w 1526044"/>
                  <a:gd name="connsiteY2702" fmla="*/ 1745605 h 2788739"/>
                  <a:gd name="connsiteX2703" fmla="*/ 1198189 w 1526044"/>
                  <a:gd name="connsiteY2703" fmla="*/ 1742747 h 2788739"/>
                  <a:gd name="connsiteX2704" fmla="*/ 1198582 w 1526044"/>
                  <a:gd name="connsiteY2704" fmla="*/ 1741515 h 2788739"/>
                  <a:gd name="connsiteX2705" fmla="*/ 1196452 w 1526044"/>
                  <a:gd name="connsiteY2705" fmla="*/ 1735238 h 2788739"/>
                  <a:gd name="connsiteX2706" fmla="*/ 1196452 w 1526044"/>
                  <a:gd name="connsiteY2706" fmla="*/ 1734510 h 2788739"/>
                  <a:gd name="connsiteX2707" fmla="*/ 1197293 w 1526044"/>
                  <a:gd name="connsiteY2707" fmla="*/ 1730419 h 2788739"/>
                  <a:gd name="connsiteX2708" fmla="*/ 1197349 w 1526044"/>
                  <a:gd name="connsiteY2708" fmla="*/ 1726777 h 2788739"/>
                  <a:gd name="connsiteX2709" fmla="*/ 1198245 w 1526044"/>
                  <a:gd name="connsiteY2709" fmla="*/ 1722406 h 2788739"/>
                  <a:gd name="connsiteX2710" fmla="*/ 1196004 w 1526044"/>
                  <a:gd name="connsiteY2710" fmla="*/ 1722630 h 2788739"/>
                  <a:gd name="connsiteX2711" fmla="*/ 1194883 w 1526044"/>
                  <a:gd name="connsiteY2711" fmla="*/ 1722630 h 2788739"/>
                  <a:gd name="connsiteX2712" fmla="*/ 1192306 w 1526044"/>
                  <a:gd name="connsiteY2712" fmla="*/ 1723134 h 2788739"/>
                  <a:gd name="connsiteX2713" fmla="*/ 1188999 w 1526044"/>
                  <a:gd name="connsiteY2713" fmla="*/ 1723246 h 2788739"/>
                  <a:gd name="connsiteX2714" fmla="*/ 1184628 w 1526044"/>
                  <a:gd name="connsiteY2714" fmla="*/ 1722686 h 2788739"/>
                  <a:gd name="connsiteX2715" fmla="*/ 1182667 w 1526044"/>
                  <a:gd name="connsiteY2715" fmla="*/ 1722966 h 2788739"/>
                  <a:gd name="connsiteX2716" fmla="*/ 1178072 w 1526044"/>
                  <a:gd name="connsiteY2716" fmla="*/ 1724031 h 2788739"/>
                  <a:gd name="connsiteX2717" fmla="*/ 1173757 w 1526044"/>
                  <a:gd name="connsiteY2717" fmla="*/ 1724031 h 2788739"/>
                  <a:gd name="connsiteX2718" fmla="*/ 1166416 w 1526044"/>
                  <a:gd name="connsiteY2718" fmla="*/ 1721005 h 2788739"/>
                  <a:gd name="connsiteX2719" fmla="*/ 1164959 w 1526044"/>
                  <a:gd name="connsiteY2719" fmla="*/ 1719548 h 2788739"/>
                  <a:gd name="connsiteX2720" fmla="*/ 1163054 w 1526044"/>
                  <a:gd name="connsiteY2720" fmla="*/ 1716858 h 2788739"/>
                  <a:gd name="connsiteX2721" fmla="*/ 1162326 w 1526044"/>
                  <a:gd name="connsiteY2721" fmla="*/ 1715401 h 2788739"/>
                  <a:gd name="connsiteX2722" fmla="*/ 1161765 w 1526044"/>
                  <a:gd name="connsiteY2722" fmla="*/ 1714056 h 2788739"/>
                  <a:gd name="connsiteX2723" fmla="*/ 1158907 w 1526044"/>
                  <a:gd name="connsiteY2723" fmla="*/ 1705426 h 2788739"/>
                  <a:gd name="connsiteX2724" fmla="*/ 1158851 w 1526044"/>
                  <a:gd name="connsiteY2724" fmla="*/ 1705146 h 2788739"/>
                  <a:gd name="connsiteX2725" fmla="*/ 1155097 w 1526044"/>
                  <a:gd name="connsiteY2725" fmla="*/ 1702288 h 2788739"/>
                  <a:gd name="connsiteX2726" fmla="*/ 1152743 w 1526044"/>
                  <a:gd name="connsiteY2726" fmla="*/ 1701672 h 2788739"/>
                  <a:gd name="connsiteX2727" fmla="*/ 1152239 w 1526044"/>
                  <a:gd name="connsiteY2727" fmla="*/ 1701672 h 2788739"/>
                  <a:gd name="connsiteX2728" fmla="*/ 1141928 w 1526044"/>
                  <a:gd name="connsiteY2728" fmla="*/ 1691978 h 2788739"/>
                  <a:gd name="connsiteX2729" fmla="*/ 1141480 w 1526044"/>
                  <a:gd name="connsiteY2729" fmla="*/ 1690240 h 2788739"/>
                  <a:gd name="connsiteX2730" fmla="*/ 1141256 w 1526044"/>
                  <a:gd name="connsiteY2730" fmla="*/ 1686598 h 2788739"/>
                  <a:gd name="connsiteX2731" fmla="*/ 1137277 w 1526044"/>
                  <a:gd name="connsiteY2731" fmla="*/ 1682339 h 2788739"/>
                  <a:gd name="connsiteX2732" fmla="*/ 1136548 w 1526044"/>
                  <a:gd name="connsiteY2732" fmla="*/ 1680882 h 2788739"/>
                  <a:gd name="connsiteX2733" fmla="*/ 1135484 w 1526044"/>
                  <a:gd name="connsiteY2733" fmla="*/ 1677296 h 2788739"/>
                  <a:gd name="connsiteX2734" fmla="*/ 1134027 w 1526044"/>
                  <a:gd name="connsiteY2734" fmla="*/ 1671972 h 2788739"/>
                  <a:gd name="connsiteX2735" fmla="*/ 1134027 w 1526044"/>
                  <a:gd name="connsiteY2735" fmla="*/ 1670515 h 2788739"/>
                  <a:gd name="connsiteX2736" fmla="*/ 1137053 w 1526044"/>
                  <a:gd name="connsiteY2736" fmla="*/ 1663230 h 2788739"/>
                  <a:gd name="connsiteX2737" fmla="*/ 1137949 w 1526044"/>
                  <a:gd name="connsiteY2737" fmla="*/ 1662334 h 2788739"/>
                  <a:gd name="connsiteX2738" fmla="*/ 1139687 w 1526044"/>
                  <a:gd name="connsiteY2738" fmla="*/ 1660036 h 2788739"/>
                  <a:gd name="connsiteX2739" fmla="*/ 1141760 w 1526044"/>
                  <a:gd name="connsiteY2739" fmla="*/ 1657963 h 2788739"/>
                  <a:gd name="connsiteX2740" fmla="*/ 1142656 w 1526044"/>
                  <a:gd name="connsiteY2740" fmla="*/ 1657290 h 2788739"/>
                  <a:gd name="connsiteX2741" fmla="*/ 1142993 w 1526044"/>
                  <a:gd name="connsiteY2741" fmla="*/ 1656618 h 2788739"/>
                  <a:gd name="connsiteX2742" fmla="*/ 1145682 w 1526044"/>
                  <a:gd name="connsiteY2742" fmla="*/ 1653256 h 2788739"/>
                  <a:gd name="connsiteX2743" fmla="*/ 1145795 w 1526044"/>
                  <a:gd name="connsiteY2743" fmla="*/ 1652863 h 2788739"/>
                  <a:gd name="connsiteX2744" fmla="*/ 1146411 w 1526044"/>
                  <a:gd name="connsiteY2744" fmla="*/ 1649894 h 2788739"/>
                  <a:gd name="connsiteX2745" fmla="*/ 1146523 w 1526044"/>
                  <a:gd name="connsiteY2745" fmla="*/ 1649333 h 2788739"/>
                  <a:gd name="connsiteX2746" fmla="*/ 1143329 w 1526044"/>
                  <a:gd name="connsiteY2746" fmla="*/ 1641880 h 2788739"/>
                  <a:gd name="connsiteX2747" fmla="*/ 1143329 w 1526044"/>
                  <a:gd name="connsiteY2747" fmla="*/ 1641152 h 2788739"/>
                  <a:gd name="connsiteX2748" fmla="*/ 1147924 w 1526044"/>
                  <a:gd name="connsiteY2748" fmla="*/ 1632578 h 2788739"/>
                  <a:gd name="connsiteX2749" fmla="*/ 1151230 w 1526044"/>
                  <a:gd name="connsiteY2749" fmla="*/ 1630168 h 2788739"/>
                  <a:gd name="connsiteX2750" fmla="*/ 1151566 w 1526044"/>
                  <a:gd name="connsiteY2750" fmla="*/ 1629384 h 2788739"/>
                  <a:gd name="connsiteX2751" fmla="*/ 1154256 w 1526044"/>
                  <a:gd name="connsiteY2751" fmla="*/ 1623948 h 2788739"/>
                  <a:gd name="connsiteX2752" fmla="*/ 1151342 w 1526044"/>
                  <a:gd name="connsiteY2752" fmla="*/ 1621875 h 2788739"/>
                  <a:gd name="connsiteX2753" fmla="*/ 1150614 w 1526044"/>
                  <a:gd name="connsiteY2753" fmla="*/ 1621146 h 2788739"/>
                  <a:gd name="connsiteX2754" fmla="*/ 1147588 w 1526044"/>
                  <a:gd name="connsiteY2754" fmla="*/ 1613862 h 2788739"/>
                  <a:gd name="connsiteX2755" fmla="*/ 1147588 w 1526044"/>
                  <a:gd name="connsiteY2755" fmla="*/ 1611004 h 2788739"/>
                  <a:gd name="connsiteX2756" fmla="*/ 1147868 w 1526044"/>
                  <a:gd name="connsiteY2756" fmla="*/ 1608482 h 2788739"/>
                  <a:gd name="connsiteX2757" fmla="*/ 1148260 w 1526044"/>
                  <a:gd name="connsiteY2757" fmla="*/ 1606801 h 2788739"/>
                  <a:gd name="connsiteX2758" fmla="*/ 1146411 w 1526044"/>
                  <a:gd name="connsiteY2758" fmla="*/ 1606969 h 2788739"/>
                  <a:gd name="connsiteX2759" fmla="*/ 1144282 w 1526044"/>
                  <a:gd name="connsiteY2759" fmla="*/ 1606969 h 2788739"/>
                  <a:gd name="connsiteX2760" fmla="*/ 1141031 w 1526044"/>
                  <a:gd name="connsiteY2760" fmla="*/ 1606465 h 2788739"/>
                  <a:gd name="connsiteX2761" fmla="*/ 1138902 w 1526044"/>
                  <a:gd name="connsiteY2761" fmla="*/ 1605736 h 2788739"/>
                  <a:gd name="connsiteX2762" fmla="*/ 1137557 w 1526044"/>
                  <a:gd name="connsiteY2762" fmla="*/ 1605176 h 2788739"/>
                  <a:gd name="connsiteX2763" fmla="*/ 1136100 w 1526044"/>
                  <a:gd name="connsiteY2763" fmla="*/ 1604447 h 2788739"/>
                  <a:gd name="connsiteX2764" fmla="*/ 1130440 w 1526044"/>
                  <a:gd name="connsiteY2764" fmla="*/ 1594137 h 2788739"/>
                  <a:gd name="connsiteX2765" fmla="*/ 1129656 w 1526044"/>
                  <a:gd name="connsiteY2765" fmla="*/ 1590214 h 2788739"/>
                  <a:gd name="connsiteX2766" fmla="*/ 1129656 w 1526044"/>
                  <a:gd name="connsiteY2766" fmla="*/ 1589485 h 2788739"/>
                  <a:gd name="connsiteX2767" fmla="*/ 1135372 w 1526044"/>
                  <a:gd name="connsiteY2767" fmla="*/ 1580239 h 2788739"/>
                  <a:gd name="connsiteX2768" fmla="*/ 1138286 w 1526044"/>
                  <a:gd name="connsiteY2768" fmla="*/ 1578782 h 2788739"/>
                  <a:gd name="connsiteX2769" fmla="*/ 1140415 w 1526044"/>
                  <a:gd name="connsiteY2769" fmla="*/ 1577998 h 2788739"/>
                  <a:gd name="connsiteX2770" fmla="*/ 1146411 w 1526044"/>
                  <a:gd name="connsiteY2770" fmla="*/ 1576373 h 2788739"/>
                  <a:gd name="connsiteX2771" fmla="*/ 1154817 w 1526044"/>
                  <a:gd name="connsiteY2771" fmla="*/ 1573403 h 2788739"/>
                  <a:gd name="connsiteX2772" fmla="*/ 1156218 w 1526044"/>
                  <a:gd name="connsiteY2772" fmla="*/ 1572954 h 2788739"/>
                  <a:gd name="connsiteX2773" fmla="*/ 1156722 w 1526044"/>
                  <a:gd name="connsiteY2773" fmla="*/ 1572842 h 2788739"/>
                  <a:gd name="connsiteX2774" fmla="*/ 1162550 w 1526044"/>
                  <a:gd name="connsiteY2774" fmla="*/ 1566342 h 2788739"/>
                  <a:gd name="connsiteX2775" fmla="*/ 1168434 w 1526044"/>
                  <a:gd name="connsiteY2775" fmla="*/ 1563708 h 2788739"/>
                  <a:gd name="connsiteX2776" fmla="*/ 1173029 w 1526044"/>
                  <a:gd name="connsiteY2776" fmla="*/ 1562644 h 2788739"/>
                  <a:gd name="connsiteX2777" fmla="*/ 1173981 w 1526044"/>
                  <a:gd name="connsiteY2777" fmla="*/ 1562644 h 2788739"/>
                  <a:gd name="connsiteX2778" fmla="*/ 1179473 w 1526044"/>
                  <a:gd name="connsiteY2778" fmla="*/ 1556423 h 2788739"/>
                  <a:gd name="connsiteX2779" fmla="*/ 1179641 w 1526044"/>
                  <a:gd name="connsiteY2779" fmla="*/ 1556143 h 2788739"/>
                  <a:gd name="connsiteX2780" fmla="*/ 1181546 w 1526044"/>
                  <a:gd name="connsiteY2780" fmla="*/ 1553453 h 2788739"/>
                  <a:gd name="connsiteX2781" fmla="*/ 1181827 w 1526044"/>
                  <a:gd name="connsiteY2781" fmla="*/ 1553173 h 2788739"/>
                  <a:gd name="connsiteX2782" fmla="*/ 1182499 w 1526044"/>
                  <a:gd name="connsiteY2782" fmla="*/ 1551772 h 2788739"/>
                  <a:gd name="connsiteX2783" fmla="*/ 1182779 w 1526044"/>
                  <a:gd name="connsiteY2783" fmla="*/ 1551268 h 2788739"/>
                  <a:gd name="connsiteX2784" fmla="*/ 1184292 w 1526044"/>
                  <a:gd name="connsiteY2784" fmla="*/ 1548522 h 2788739"/>
                  <a:gd name="connsiteX2785" fmla="*/ 1187318 w 1526044"/>
                  <a:gd name="connsiteY2785" fmla="*/ 1541237 h 2788739"/>
                  <a:gd name="connsiteX2786" fmla="*/ 1187374 w 1526044"/>
                  <a:gd name="connsiteY2786" fmla="*/ 1541181 h 2788739"/>
                  <a:gd name="connsiteX2787" fmla="*/ 1187206 w 1526044"/>
                  <a:gd name="connsiteY2787" fmla="*/ 1539220 h 2788739"/>
                  <a:gd name="connsiteX2788" fmla="*/ 1187206 w 1526044"/>
                  <a:gd name="connsiteY2788" fmla="*/ 1537763 h 2788739"/>
                  <a:gd name="connsiteX2789" fmla="*/ 1187654 w 1526044"/>
                  <a:gd name="connsiteY2789" fmla="*/ 1534793 h 2788739"/>
                  <a:gd name="connsiteX2790" fmla="*/ 1181154 w 1526044"/>
                  <a:gd name="connsiteY2790" fmla="*/ 1529413 h 2788739"/>
                  <a:gd name="connsiteX2791" fmla="*/ 1180426 w 1526044"/>
                  <a:gd name="connsiteY2791" fmla="*/ 1527956 h 2788739"/>
                  <a:gd name="connsiteX2792" fmla="*/ 1179865 w 1526044"/>
                  <a:gd name="connsiteY2792" fmla="*/ 1526556 h 2788739"/>
                  <a:gd name="connsiteX2793" fmla="*/ 1178801 w 1526044"/>
                  <a:gd name="connsiteY2793" fmla="*/ 1525659 h 2788739"/>
                  <a:gd name="connsiteX2794" fmla="*/ 1178072 w 1526044"/>
                  <a:gd name="connsiteY2794" fmla="*/ 1524930 h 2788739"/>
                  <a:gd name="connsiteX2795" fmla="*/ 1175158 w 1526044"/>
                  <a:gd name="connsiteY2795" fmla="*/ 1515908 h 2788739"/>
                  <a:gd name="connsiteX2796" fmla="*/ 1175550 w 1526044"/>
                  <a:gd name="connsiteY2796" fmla="*/ 1513667 h 2788739"/>
                  <a:gd name="connsiteX2797" fmla="*/ 1175158 w 1526044"/>
                  <a:gd name="connsiteY2797" fmla="*/ 1512098 h 2788739"/>
                  <a:gd name="connsiteX2798" fmla="*/ 1170731 w 1526044"/>
                  <a:gd name="connsiteY2798" fmla="*/ 1510641 h 2788739"/>
                  <a:gd name="connsiteX2799" fmla="*/ 1168938 w 1526044"/>
                  <a:gd name="connsiteY2799" fmla="*/ 1509576 h 2788739"/>
                  <a:gd name="connsiteX2800" fmla="*/ 1167929 w 1526044"/>
                  <a:gd name="connsiteY2800" fmla="*/ 1509240 h 2788739"/>
                  <a:gd name="connsiteX2801" fmla="*/ 1163110 w 1526044"/>
                  <a:gd name="connsiteY2801" fmla="*/ 1509240 h 2788739"/>
                  <a:gd name="connsiteX2802" fmla="*/ 1155321 w 1526044"/>
                  <a:gd name="connsiteY2802" fmla="*/ 1505654 h 2788739"/>
                  <a:gd name="connsiteX2803" fmla="*/ 1152911 w 1526044"/>
                  <a:gd name="connsiteY2803" fmla="*/ 1497416 h 2788739"/>
                  <a:gd name="connsiteX2804" fmla="*/ 1153640 w 1526044"/>
                  <a:gd name="connsiteY2804" fmla="*/ 1492373 h 2788739"/>
                  <a:gd name="connsiteX2805" fmla="*/ 1155265 w 1526044"/>
                  <a:gd name="connsiteY2805" fmla="*/ 1488114 h 2788739"/>
                  <a:gd name="connsiteX2806" fmla="*/ 1156386 w 1526044"/>
                  <a:gd name="connsiteY2806" fmla="*/ 1486433 h 2788739"/>
                  <a:gd name="connsiteX2807" fmla="*/ 1156386 w 1526044"/>
                  <a:gd name="connsiteY2807" fmla="*/ 1484528 h 2788739"/>
                  <a:gd name="connsiteX2808" fmla="*/ 1156442 w 1526044"/>
                  <a:gd name="connsiteY2808" fmla="*/ 1483743 h 2788739"/>
                  <a:gd name="connsiteX2809" fmla="*/ 1152239 w 1526044"/>
                  <a:gd name="connsiteY2809" fmla="*/ 1479932 h 2788739"/>
                  <a:gd name="connsiteX2810" fmla="*/ 1151398 w 1526044"/>
                  <a:gd name="connsiteY2810" fmla="*/ 1470686 h 2788739"/>
                  <a:gd name="connsiteX2811" fmla="*/ 1151398 w 1526044"/>
                  <a:gd name="connsiteY2811" fmla="*/ 1470462 h 2788739"/>
                  <a:gd name="connsiteX2812" fmla="*/ 1151062 w 1526044"/>
                  <a:gd name="connsiteY2812" fmla="*/ 1469790 h 2788739"/>
                  <a:gd name="connsiteX2813" fmla="*/ 1149997 w 1526044"/>
                  <a:gd name="connsiteY2813" fmla="*/ 1465195 h 2788739"/>
                  <a:gd name="connsiteX2814" fmla="*/ 1149997 w 1526044"/>
                  <a:gd name="connsiteY2814" fmla="*/ 1461608 h 2788739"/>
                  <a:gd name="connsiteX2815" fmla="*/ 1150221 w 1526044"/>
                  <a:gd name="connsiteY2815" fmla="*/ 1459591 h 2788739"/>
                  <a:gd name="connsiteX2816" fmla="*/ 1150278 w 1526044"/>
                  <a:gd name="connsiteY2816" fmla="*/ 1459367 h 2788739"/>
                  <a:gd name="connsiteX2817" fmla="*/ 1149045 w 1526044"/>
                  <a:gd name="connsiteY2817" fmla="*/ 1456733 h 2788739"/>
                  <a:gd name="connsiteX2818" fmla="*/ 1145851 w 1526044"/>
                  <a:gd name="connsiteY2818" fmla="*/ 1454548 h 2788739"/>
                  <a:gd name="connsiteX2819" fmla="*/ 1145122 w 1526044"/>
                  <a:gd name="connsiteY2819" fmla="*/ 1453819 h 2788739"/>
                  <a:gd name="connsiteX2820" fmla="*/ 1142096 w 1526044"/>
                  <a:gd name="connsiteY2820" fmla="*/ 1446534 h 2788739"/>
                  <a:gd name="connsiteX2821" fmla="*/ 1142096 w 1526044"/>
                  <a:gd name="connsiteY2821" fmla="*/ 1446366 h 2788739"/>
                  <a:gd name="connsiteX2822" fmla="*/ 1141031 w 1526044"/>
                  <a:gd name="connsiteY2822" fmla="*/ 1444685 h 2788739"/>
                  <a:gd name="connsiteX2823" fmla="*/ 1140303 w 1526044"/>
                  <a:gd name="connsiteY2823" fmla="*/ 1443228 h 2788739"/>
                  <a:gd name="connsiteX2824" fmla="*/ 1139182 w 1526044"/>
                  <a:gd name="connsiteY2824" fmla="*/ 1438577 h 2788739"/>
                  <a:gd name="connsiteX2825" fmla="*/ 1139182 w 1526044"/>
                  <a:gd name="connsiteY2825" fmla="*/ 1437848 h 2788739"/>
                  <a:gd name="connsiteX2826" fmla="*/ 1142208 w 1526044"/>
                  <a:gd name="connsiteY2826" fmla="*/ 1430508 h 2788739"/>
                  <a:gd name="connsiteX2827" fmla="*/ 1142432 w 1526044"/>
                  <a:gd name="connsiteY2827" fmla="*/ 1430283 h 2788739"/>
                  <a:gd name="connsiteX2828" fmla="*/ 1144338 w 1526044"/>
                  <a:gd name="connsiteY2828" fmla="*/ 1418291 h 2788739"/>
                  <a:gd name="connsiteX2829" fmla="*/ 1147532 w 1526044"/>
                  <a:gd name="connsiteY2829" fmla="*/ 1413192 h 2788739"/>
                  <a:gd name="connsiteX2830" fmla="*/ 1147420 w 1526044"/>
                  <a:gd name="connsiteY2830" fmla="*/ 1413024 h 2788739"/>
                  <a:gd name="connsiteX2831" fmla="*/ 1146859 w 1526044"/>
                  <a:gd name="connsiteY2831" fmla="*/ 1411679 h 2788739"/>
                  <a:gd name="connsiteX2832" fmla="*/ 1146131 w 1526044"/>
                  <a:gd name="connsiteY2832" fmla="*/ 1409550 h 2788739"/>
                  <a:gd name="connsiteX2833" fmla="*/ 1145626 w 1526044"/>
                  <a:gd name="connsiteY2833" fmla="*/ 1406299 h 2788739"/>
                  <a:gd name="connsiteX2834" fmla="*/ 1145626 w 1526044"/>
                  <a:gd name="connsiteY2834" fmla="*/ 1402713 h 2788739"/>
                  <a:gd name="connsiteX2835" fmla="*/ 1147083 w 1526044"/>
                  <a:gd name="connsiteY2835" fmla="*/ 1397389 h 2788739"/>
                  <a:gd name="connsiteX2836" fmla="*/ 1148484 w 1526044"/>
                  <a:gd name="connsiteY2836" fmla="*/ 1393131 h 2788739"/>
                  <a:gd name="connsiteX2837" fmla="*/ 1149605 w 1526044"/>
                  <a:gd name="connsiteY2837" fmla="*/ 1391281 h 2788739"/>
                  <a:gd name="connsiteX2838" fmla="*/ 1149213 w 1526044"/>
                  <a:gd name="connsiteY2838" fmla="*/ 1388368 h 2788739"/>
                  <a:gd name="connsiteX2839" fmla="*/ 1149213 w 1526044"/>
                  <a:gd name="connsiteY2839" fmla="*/ 1387639 h 2788739"/>
                  <a:gd name="connsiteX2840" fmla="*/ 1150670 w 1526044"/>
                  <a:gd name="connsiteY2840" fmla="*/ 1382315 h 2788739"/>
                  <a:gd name="connsiteX2841" fmla="*/ 1150670 w 1526044"/>
                  <a:gd name="connsiteY2841" fmla="*/ 1382260 h 2788739"/>
                  <a:gd name="connsiteX2842" fmla="*/ 1149885 w 1526044"/>
                  <a:gd name="connsiteY2842" fmla="*/ 1378337 h 2788739"/>
                  <a:gd name="connsiteX2843" fmla="*/ 1149885 w 1526044"/>
                  <a:gd name="connsiteY2843" fmla="*/ 1376880 h 2788739"/>
                  <a:gd name="connsiteX2844" fmla="*/ 1151006 w 1526044"/>
                  <a:gd name="connsiteY2844" fmla="*/ 1372229 h 2788739"/>
                  <a:gd name="connsiteX2845" fmla="*/ 1152463 w 1526044"/>
                  <a:gd name="connsiteY2845" fmla="*/ 1369371 h 2788739"/>
                  <a:gd name="connsiteX2846" fmla="*/ 1158459 w 1526044"/>
                  <a:gd name="connsiteY2846" fmla="*/ 1364216 h 2788739"/>
                  <a:gd name="connsiteX2847" fmla="*/ 1160588 w 1526044"/>
                  <a:gd name="connsiteY2847" fmla="*/ 1363487 h 2788739"/>
                  <a:gd name="connsiteX2848" fmla="*/ 1162662 w 1526044"/>
                  <a:gd name="connsiteY2848" fmla="*/ 1363039 h 2788739"/>
                  <a:gd name="connsiteX2849" fmla="*/ 1163446 w 1526044"/>
                  <a:gd name="connsiteY2849" fmla="*/ 1362758 h 2788739"/>
                  <a:gd name="connsiteX2850" fmla="*/ 1166753 w 1526044"/>
                  <a:gd name="connsiteY2850" fmla="*/ 1362198 h 2788739"/>
                  <a:gd name="connsiteX2851" fmla="*/ 1166753 w 1526044"/>
                  <a:gd name="connsiteY2851" fmla="*/ 1362198 h 2788739"/>
                  <a:gd name="connsiteX2852" fmla="*/ 1167313 w 1526044"/>
                  <a:gd name="connsiteY2852" fmla="*/ 1361638 h 2788739"/>
                  <a:gd name="connsiteX2853" fmla="*/ 1174430 w 1526044"/>
                  <a:gd name="connsiteY2853" fmla="*/ 1358612 h 2788739"/>
                  <a:gd name="connsiteX2854" fmla="*/ 1175046 w 1526044"/>
                  <a:gd name="connsiteY2854" fmla="*/ 1358276 h 2788739"/>
                  <a:gd name="connsiteX2855" fmla="*/ 1175046 w 1526044"/>
                  <a:gd name="connsiteY2855" fmla="*/ 1358276 h 2788739"/>
                  <a:gd name="connsiteX2856" fmla="*/ 1177456 w 1526044"/>
                  <a:gd name="connsiteY2856" fmla="*/ 1356707 h 2788739"/>
                  <a:gd name="connsiteX2857" fmla="*/ 1178296 w 1526044"/>
                  <a:gd name="connsiteY2857" fmla="*/ 1354241 h 2788739"/>
                  <a:gd name="connsiteX2858" fmla="*/ 1179025 w 1526044"/>
                  <a:gd name="connsiteY2858" fmla="*/ 1352784 h 2788739"/>
                  <a:gd name="connsiteX2859" fmla="*/ 1180818 w 1526044"/>
                  <a:gd name="connsiteY2859" fmla="*/ 1350262 h 2788739"/>
                  <a:gd name="connsiteX2860" fmla="*/ 1182387 w 1526044"/>
                  <a:gd name="connsiteY2860" fmla="*/ 1344771 h 2788739"/>
                  <a:gd name="connsiteX2861" fmla="*/ 1182219 w 1526044"/>
                  <a:gd name="connsiteY2861" fmla="*/ 1343089 h 2788739"/>
                  <a:gd name="connsiteX2862" fmla="*/ 1182219 w 1526044"/>
                  <a:gd name="connsiteY2862" fmla="*/ 1341632 h 2788739"/>
                  <a:gd name="connsiteX2863" fmla="*/ 1182667 w 1526044"/>
                  <a:gd name="connsiteY2863" fmla="*/ 1338550 h 2788739"/>
                  <a:gd name="connsiteX2864" fmla="*/ 1177175 w 1526044"/>
                  <a:gd name="connsiteY2864" fmla="*/ 1329416 h 2788739"/>
                  <a:gd name="connsiteX2865" fmla="*/ 1177175 w 1526044"/>
                  <a:gd name="connsiteY2865" fmla="*/ 1327959 h 2788739"/>
                  <a:gd name="connsiteX2866" fmla="*/ 1177736 w 1526044"/>
                  <a:gd name="connsiteY2866" fmla="*/ 1324541 h 2788739"/>
                  <a:gd name="connsiteX2867" fmla="*/ 1177119 w 1526044"/>
                  <a:gd name="connsiteY2867" fmla="*/ 1324261 h 2788739"/>
                  <a:gd name="connsiteX2868" fmla="*/ 1174878 w 1526044"/>
                  <a:gd name="connsiteY2868" fmla="*/ 1323140 h 2788739"/>
                  <a:gd name="connsiteX2869" fmla="*/ 1169218 w 1526044"/>
                  <a:gd name="connsiteY2869" fmla="*/ 1322075 h 2788739"/>
                  <a:gd name="connsiteX2870" fmla="*/ 1169162 w 1526044"/>
                  <a:gd name="connsiteY2870" fmla="*/ 1322075 h 2788739"/>
                  <a:gd name="connsiteX2871" fmla="*/ 1164511 w 1526044"/>
                  <a:gd name="connsiteY2871" fmla="*/ 1321739 h 2788739"/>
                  <a:gd name="connsiteX2872" fmla="*/ 1161261 w 1526044"/>
                  <a:gd name="connsiteY2872" fmla="*/ 1321235 h 2788739"/>
                  <a:gd name="connsiteX2873" fmla="*/ 1159131 w 1526044"/>
                  <a:gd name="connsiteY2873" fmla="*/ 1320506 h 2788739"/>
                  <a:gd name="connsiteX2874" fmla="*/ 1157731 w 1526044"/>
                  <a:gd name="connsiteY2874" fmla="*/ 1319946 h 2788739"/>
                  <a:gd name="connsiteX2875" fmla="*/ 1156274 w 1526044"/>
                  <a:gd name="connsiteY2875" fmla="*/ 1319218 h 2788739"/>
                  <a:gd name="connsiteX2876" fmla="*/ 1150614 w 1526044"/>
                  <a:gd name="connsiteY2876" fmla="*/ 1309971 h 2788739"/>
                  <a:gd name="connsiteX2877" fmla="*/ 1150614 w 1526044"/>
                  <a:gd name="connsiteY2877" fmla="*/ 1309803 h 2788739"/>
                  <a:gd name="connsiteX2878" fmla="*/ 1150221 w 1526044"/>
                  <a:gd name="connsiteY2878" fmla="*/ 1308178 h 2788739"/>
                  <a:gd name="connsiteX2879" fmla="*/ 1152911 w 1526044"/>
                  <a:gd name="connsiteY2879" fmla="*/ 1298372 h 2788739"/>
                  <a:gd name="connsiteX2880" fmla="*/ 1155769 w 1526044"/>
                  <a:gd name="connsiteY2880" fmla="*/ 1295514 h 2788739"/>
                  <a:gd name="connsiteX2881" fmla="*/ 1157787 w 1526044"/>
                  <a:gd name="connsiteY2881" fmla="*/ 1293945 h 2788739"/>
                  <a:gd name="connsiteX2882" fmla="*/ 1158291 w 1526044"/>
                  <a:gd name="connsiteY2882" fmla="*/ 1290919 h 2788739"/>
                  <a:gd name="connsiteX2883" fmla="*/ 1159019 w 1526044"/>
                  <a:gd name="connsiteY2883" fmla="*/ 1288789 h 2788739"/>
                  <a:gd name="connsiteX2884" fmla="*/ 1159187 w 1526044"/>
                  <a:gd name="connsiteY2884" fmla="*/ 1288229 h 2788739"/>
                  <a:gd name="connsiteX2885" fmla="*/ 1159187 w 1526044"/>
                  <a:gd name="connsiteY2885" fmla="*/ 1286268 h 2788739"/>
                  <a:gd name="connsiteX2886" fmla="*/ 1162213 w 1526044"/>
                  <a:gd name="connsiteY2886" fmla="*/ 1278983 h 2788739"/>
                  <a:gd name="connsiteX2887" fmla="*/ 1162774 w 1526044"/>
                  <a:gd name="connsiteY2887" fmla="*/ 1278366 h 2788739"/>
                  <a:gd name="connsiteX2888" fmla="*/ 1159916 w 1526044"/>
                  <a:gd name="connsiteY2888" fmla="*/ 1271194 h 2788739"/>
                  <a:gd name="connsiteX2889" fmla="*/ 1159916 w 1526044"/>
                  <a:gd name="connsiteY2889" fmla="*/ 1266374 h 2788739"/>
                  <a:gd name="connsiteX2890" fmla="*/ 1159187 w 1526044"/>
                  <a:gd name="connsiteY2890" fmla="*/ 1262620 h 2788739"/>
                  <a:gd name="connsiteX2891" fmla="*/ 1159187 w 1526044"/>
                  <a:gd name="connsiteY2891" fmla="*/ 1259762 h 2788739"/>
                  <a:gd name="connsiteX2892" fmla="*/ 1164903 w 1526044"/>
                  <a:gd name="connsiteY2892" fmla="*/ 1250516 h 2788739"/>
                  <a:gd name="connsiteX2893" fmla="*/ 1166360 w 1526044"/>
                  <a:gd name="connsiteY2893" fmla="*/ 1249787 h 2788739"/>
                  <a:gd name="connsiteX2894" fmla="*/ 1166753 w 1526044"/>
                  <a:gd name="connsiteY2894" fmla="*/ 1249619 h 2788739"/>
                  <a:gd name="connsiteX2895" fmla="*/ 1167929 w 1526044"/>
                  <a:gd name="connsiteY2895" fmla="*/ 1248162 h 2788739"/>
                  <a:gd name="connsiteX2896" fmla="*/ 1168209 w 1526044"/>
                  <a:gd name="connsiteY2896" fmla="*/ 1247882 h 2788739"/>
                  <a:gd name="connsiteX2897" fmla="*/ 1170003 w 1526044"/>
                  <a:gd name="connsiteY2897" fmla="*/ 1245416 h 2788739"/>
                  <a:gd name="connsiteX2898" fmla="*/ 1170003 w 1526044"/>
                  <a:gd name="connsiteY2898" fmla="*/ 1244688 h 2788739"/>
                  <a:gd name="connsiteX2899" fmla="*/ 1170003 w 1526044"/>
                  <a:gd name="connsiteY2899" fmla="*/ 1243959 h 2788739"/>
                  <a:gd name="connsiteX2900" fmla="*/ 1173029 w 1526044"/>
                  <a:gd name="connsiteY2900" fmla="*/ 1236675 h 2788739"/>
                  <a:gd name="connsiteX2901" fmla="*/ 1175158 w 1526044"/>
                  <a:gd name="connsiteY2901" fmla="*/ 1234545 h 2788739"/>
                  <a:gd name="connsiteX2902" fmla="*/ 1175887 w 1526044"/>
                  <a:gd name="connsiteY2902" fmla="*/ 1233873 h 2788739"/>
                  <a:gd name="connsiteX2903" fmla="*/ 1176783 w 1526044"/>
                  <a:gd name="connsiteY2903" fmla="*/ 1232864 h 2788739"/>
                  <a:gd name="connsiteX2904" fmla="*/ 1177736 w 1526044"/>
                  <a:gd name="connsiteY2904" fmla="*/ 1230959 h 2788739"/>
                  <a:gd name="connsiteX2905" fmla="*/ 1177288 w 1526044"/>
                  <a:gd name="connsiteY2905" fmla="*/ 1230510 h 2788739"/>
                  <a:gd name="connsiteX2906" fmla="*/ 1174766 w 1526044"/>
                  <a:gd name="connsiteY2906" fmla="*/ 1226420 h 2788739"/>
                  <a:gd name="connsiteX2907" fmla="*/ 1174037 w 1526044"/>
                  <a:gd name="connsiteY2907" fmla="*/ 1224290 h 2788739"/>
                  <a:gd name="connsiteX2908" fmla="*/ 1173533 w 1526044"/>
                  <a:gd name="connsiteY2908" fmla="*/ 1221040 h 2788739"/>
                  <a:gd name="connsiteX2909" fmla="*/ 1173533 w 1526044"/>
                  <a:gd name="connsiteY2909" fmla="*/ 1217454 h 2788739"/>
                  <a:gd name="connsiteX2910" fmla="*/ 1173533 w 1526044"/>
                  <a:gd name="connsiteY2910" fmla="*/ 1216950 h 2788739"/>
                  <a:gd name="connsiteX2911" fmla="*/ 1172356 w 1526044"/>
                  <a:gd name="connsiteY2911" fmla="*/ 1217005 h 2788739"/>
                  <a:gd name="connsiteX2912" fmla="*/ 1170227 w 1526044"/>
                  <a:gd name="connsiteY2912" fmla="*/ 1217005 h 2788739"/>
                  <a:gd name="connsiteX2913" fmla="*/ 1167705 w 1526044"/>
                  <a:gd name="connsiteY2913" fmla="*/ 1216725 h 2788739"/>
                  <a:gd name="connsiteX2914" fmla="*/ 1167033 w 1526044"/>
                  <a:gd name="connsiteY2914" fmla="*/ 1216557 h 2788739"/>
                  <a:gd name="connsiteX2915" fmla="*/ 1159412 w 1526044"/>
                  <a:gd name="connsiteY2915" fmla="*/ 1219919 h 2788739"/>
                  <a:gd name="connsiteX2916" fmla="*/ 1157282 w 1526044"/>
                  <a:gd name="connsiteY2916" fmla="*/ 1219919 h 2788739"/>
                  <a:gd name="connsiteX2917" fmla="*/ 1152687 w 1526044"/>
                  <a:gd name="connsiteY2917" fmla="*/ 1218855 h 2788739"/>
                  <a:gd name="connsiteX2918" fmla="*/ 1151230 w 1526044"/>
                  <a:gd name="connsiteY2918" fmla="*/ 1218126 h 2788739"/>
                  <a:gd name="connsiteX2919" fmla="*/ 1148540 w 1526044"/>
                  <a:gd name="connsiteY2919" fmla="*/ 1216165 h 2788739"/>
                  <a:gd name="connsiteX2920" fmla="*/ 1147083 w 1526044"/>
                  <a:gd name="connsiteY2920" fmla="*/ 1214708 h 2788739"/>
                  <a:gd name="connsiteX2921" fmla="*/ 1146299 w 1526044"/>
                  <a:gd name="connsiteY2921" fmla="*/ 1213811 h 2788739"/>
                  <a:gd name="connsiteX2922" fmla="*/ 1146187 w 1526044"/>
                  <a:gd name="connsiteY2922" fmla="*/ 1213755 h 2788739"/>
                  <a:gd name="connsiteX2923" fmla="*/ 1141592 w 1526044"/>
                  <a:gd name="connsiteY2923" fmla="*/ 1209160 h 2788739"/>
                  <a:gd name="connsiteX2924" fmla="*/ 1140191 w 1526044"/>
                  <a:gd name="connsiteY2924" fmla="*/ 1206358 h 2788739"/>
                  <a:gd name="connsiteX2925" fmla="*/ 1139630 w 1526044"/>
                  <a:gd name="connsiteY2925" fmla="*/ 1206639 h 2788739"/>
                  <a:gd name="connsiteX2926" fmla="*/ 1136100 w 1526044"/>
                  <a:gd name="connsiteY2926" fmla="*/ 1207647 h 2788739"/>
                  <a:gd name="connsiteX2927" fmla="*/ 1128255 w 1526044"/>
                  <a:gd name="connsiteY2927" fmla="*/ 1207647 h 2788739"/>
                  <a:gd name="connsiteX2928" fmla="*/ 1119849 w 1526044"/>
                  <a:gd name="connsiteY2928" fmla="*/ 1204677 h 2788739"/>
                  <a:gd name="connsiteX2929" fmla="*/ 1119121 w 1526044"/>
                  <a:gd name="connsiteY2929" fmla="*/ 1203949 h 2788739"/>
                  <a:gd name="connsiteX2930" fmla="*/ 1117160 w 1526044"/>
                  <a:gd name="connsiteY2930" fmla="*/ 1201259 h 2788739"/>
                  <a:gd name="connsiteX2931" fmla="*/ 1116431 w 1526044"/>
                  <a:gd name="connsiteY2931" fmla="*/ 1199802 h 2788739"/>
                  <a:gd name="connsiteX2932" fmla="*/ 1116431 w 1526044"/>
                  <a:gd name="connsiteY2932" fmla="*/ 1199746 h 2788739"/>
                  <a:gd name="connsiteX2933" fmla="*/ 1116375 w 1526044"/>
                  <a:gd name="connsiteY2933" fmla="*/ 1199746 h 2788739"/>
                  <a:gd name="connsiteX2934" fmla="*/ 1113853 w 1526044"/>
                  <a:gd name="connsiteY2934" fmla="*/ 1199466 h 2788739"/>
                  <a:gd name="connsiteX2935" fmla="*/ 1113741 w 1526044"/>
                  <a:gd name="connsiteY2935" fmla="*/ 1199410 h 2788739"/>
                  <a:gd name="connsiteX2936" fmla="*/ 1109370 w 1526044"/>
                  <a:gd name="connsiteY2936" fmla="*/ 1200475 h 2788739"/>
                  <a:gd name="connsiteX2937" fmla="*/ 1105560 w 1526044"/>
                  <a:gd name="connsiteY2937" fmla="*/ 1201203 h 2788739"/>
                  <a:gd name="connsiteX2938" fmla="*/ 1104831 w 1526044"/>
                  <a:gd name="connsiteY2938" fmla="*/ 1201203 h 2788739"/>
                  <a:gd name="connsiteX2939" fmla="*/ 1099172 w 1526044"/>
                  <a:gd name="connsiteY2939" fmla="*/ 1199522 h 2788739"/>
                  <a:gd name="connsiteX2940" fmla="*/ 1096930 w 1526044"/>
                  <a:gd name="connsiteY2940" fmla="*/ 1199746 h 2788739"/>
                  <a:gd name="connsiteX2941" fmla="*/ 1091158 w 1526044"/>
                  <a:gd name="connsiteY2941" fmla="*/ 1199746 h 2788739"/>
                  <a:gd name="connsiteX2942" fmla="*/ 1087460 w 1526044"/>
                  <a:gd name="connsiteY2942" fmla="*/ 1199074 h 2788739"/>
                  <a:gd name="connsiteX2943" fmla="*/ 1086955 w 1526044"/>
                  <a:gd name="connsiteY2943" fmla="*/ 1199578 h 2788739"/>
                  <a:gd name="connsiteX2944" fmla="*/ 1085498 w 1526044"/>
                  <a:gd name="connsiteY2944" fmla="*/ 1201035 h 2788739"/>
                  <a:gd name="connsiteX2945" fmla="*/ 1073843 w 1526044"/>
                  <a:gd name="connsiteY2945" fmla="*/ 1203108 h 2788739"/>
                  <a:gd name="connsiteX2946" fmla="*/ 1066838 w 1526044"/>
                  <a:gd name="connsiteY2946" fmla="*/ 1199858 h 2788739"/>
                  <a:gd name="connsiteX2947" fmla="*/ 1066334 w 1526044"/>
                  <a:gd name="connsiteY2947" fmla="*/ 1200138 h 2788739"/>
                  <a:gd name="connsiteX2948" fmla="*/ 1061739 w 1526044"/>
                  <a:gd name="connsiteY2948" fmla="*/ 1201203 h 2788739"/>
                  <a:gd name="connsiteX2949" fmla="*/ 1057424 w 1526044"/>
                  <a:gd name="connsiteY2949" fmla="*/ 1201203 h 2788739"/>
                  <a:gd name="connsiteX2950" fmla="*/ 1050643 w 1526044"/>
                  <a:gd name="connsiteY2950" fmla="*/ 1198681 h 2788739"/>
                  <a:gd name="connsiteX2951" fmla="*/ 1045152 w 1526044"/>
                  <a:gd name="connsiteY2951" fmla="*/ 1191733 h 2788739"/>
                  <a:gd name="connsiteX2952" fmla="*/ 1050755 w 1526044"/>
                  <a:gd name="connsiteY2952" fmla="*/ 1180133 h 2788739"/>
                  <a:gd name="connsiteX2953" fmla="*/ 1174598 w 1526044"/>
                  <a:gd name="connsiteY2953" fmla="*/ 1120845 h 2788739"/>
                  <a:gd name="connsiteX2954" fmla="*/ 1201440 w 1526044"/>
                  <a:gd name="connsiteY2954" fmla="*/ 1106500 h 2788739"/>
                  <a:gd name="connsiteX2955" fmla="*/ 1203569 w 1526044"/>
                  <a:gd name="connsiteY2955" fmla="*/ 1102577 h 2788739"/>
                  <a:gd name="connsiteX2956" fmla="*/ 1204298 w 1526044"/>
                  <a:gd name="connsiteY2956" fmla="*/ 1101120 h 2788739"/>
                  <a:gd name="connsiteX2957" fmla="*/ 1206259 w 1526044"/>
                  <a:gd name="connsiteY2957" fmla="*/ 1098431 h 2788739"/>
                  <a:gd name="connsiteX2958" fmla="*/ 1206371 w 1526044"/>
                  <a:gd name="connsiteY2958" fmla="*/ 1098319 h 2788739"/>
                  <a:gd name="connsiteX2959" fmla="*/ 1210518 w 1526044"/>
                  <a:gd name="connsiteY2959" fmla="*/ 1092210 h 2788739"/>
                  <a:gd name="connsiteX2960" fmla="*/ 1219091 w 1526044"/>
                  <a:gd name="connsiteY2960" fmla="*/ 1086271 h 2788739"/>
                  <a:gd name="connsiteX2961" fmla="*/ 1226040 w 1526044"/>
                  <a:gd name="connsiteY2961" fmla="*/ 1079322 h 2788739"/>
                  <a:gd name="connsiteX2962" fmla="*/ 1229795 w 1526044"/>
                  <a:gd name="connsiteY2962" fmla="*/ 1074951 h 2788739"/>
                  <a:gd name="connsiteX2963" fmla="*/ 1231812 w 1526044"/>
                  <a:gd name="connsiteY2963" fmla="*/ 1072093 h 2788739"/>
                  <a:gd name="connsiteX2964" fmla="*/ 1230747 w 1526044"/>
                  <a:gd name="connsiteY2964" fmla="*/ 1070524 h 2788739"/>
                  <a:gd name="connsiteX2965" fmla="*/ 1229346 w 1526044"/>
                  <a:gd name="connsiteY2965" fmla="*/ 1067330 h 2788739"/>
                  <a:gd name="connsiteX2966" fmla="*/ 1228618 w 1526044"/>
                  <a:gd name="connsiteY2966" fmla="*/ 1064472 h 2788739"/>
                  <a:gd name="connsiteX2967" fmla="*/ 1228842 w 1526044"/>
                  <a:gd name="connsiteY2967" fmla="*/ 1058644 h 2788739"/>
                  <a:gd name="connsiteX2968" fmla="*/ 1229570 w 1526044"/>
                  <a:gd name="connsiteY2968" fmla="*/ 1056515 h 2788739"/>
                  <a:gd name="connsiteX2969" fmla="*/ 1230131 w 1526044"/>
                  <a:gd name="connsiteY2969" fmla="*/ 1055170 h 2788739"/>
                  <a:gd name="connsiteX2970" fmla="*/ 1230859 w 1526044"/>
                  <a:gd name="connsiteY2970" fmla="*/ 1053713 h 2788739"/>
                  <a:gd name="connsiteX2971" fmla="*/ 1240105 w 1526044"/>
                  <a:gd name="connsiteY2971" fmla="*/ 1047997 h 2788739"/>
                  <a:gd name="connsiteX2972" fmla="*/ 1241562 w 1526044"/>
                  <a:gd name="connsiteY2972" fmla="*/ 1047997 h 2788739"/>
                  <a:gd name="connsiteX2973" fmla="*/ 1242011 w 1526044"/>
                  <a:gd name="connsiteY2973" fmla="*/ 1047997 h 2788739"/>
                  <a:gd name="connsiteX2974" fmla="*/ 1242011 w 1526044"/>
                  <a:gd name="connsiteY2974" fmla="*/ 1036846 h 2788739"/>
                  <a:gd name="connsiteX2975" fmla="*/ 1233549 w 1526044"/>
                  <a:gd name="connsiteY2975" fmla="*/ 982489 h 2788739"/>
                  <a:gd name="connsiteX2976" fmla="*/ 1233381 w 1526044"/>
                  <a:gd name="connsiteY2976" fmla="*/ 980808 h 2788739"/>
                  <a:gd name="connsiteX2977" fmla="*/ 1233381 w 1526044"/>
                  <a:gd name="connsiteY2977" fmla="*/ 980080 h 2788739"/>
                  <a:gd name="connsiteX2978" fmla="*/ 1233605 w 1526044"/>
                  <a:gd name="connsiteY2978" fmla="*/ 977950 h 2788739"/>
                  <a:gd name="connsiteX2979" fmla="*/ 1233381 w 1526044"/>
                  <a:gd name="connsiteY2979" fmla="*/ 975821 h 2788739"/>
                  <a:gd name="connsiteX2980" fmla="*/ 1233381 w 1526044"/>
                  <a:gd name="connsiteY2980" fmla="*/ 974364 h 2788739"/>
                  <a:gd name="connsiteX2981" fmla="*/ 1234446 w 1526044"/>
                  <a:gd name="connsiteY2981" fmla="*/ 969769 h 2788739"/>
                  <a:gd name="connsiteX2982" fmla="*/ 1235174 w 1526044"/>
                  <a:gd name="connsiteY2982" fmla="*/ 968312 h 2788739"/>
                  <a:gd name="connsiteX2983" fmla="*/ 1239433 w 1526044"/>
                  <a:gd name="connsiteY2983" fmla="*/ 963885 h 2788739"/>
                  <a:gd name="connsiteX2984" fmla="*/ 1242123 w 1526044"/>
                  <a:gd name="connsiteY2984" fmla="*/ 959178 h 2788739"/>
                  <a:gd name="connsiteX2985" fmla="*/ 1242851 w 1526044"/>
                  <a:gd name="connsiteY2985" fmla="*/ 958449 h 2788739"/>
                  <a:gd name="connsiteX2986" fmla="*/ 1244868 w 1526044"/>
                  <a:gd name="connsiteY2986" fmla="*/ 956880 h 2788739"/>
                  <a:gd name="connsiteX2987" fmla="*/ 1246438 w 1526044"/>
                  <a:gd name="connsiteY2987" fmla="*/ 954863 h 2788739"/>
                  <a:gd name="connsiteX2988" fmla="*/ 1249295 w 1526044"/>
                  <a:gd name="connsiteY2988" fmla="*/ 952005 h 2788739"/>
                  <a:gd name="connsiteX2989" fmla="*/ 1253330 w 1526044"/>
                  <a:gd name="connsiteY2989" fmla="*/ 949540 h 2788739"/>
                  <a:gd name="connsiteX2990" fmla="*/ 1255460 w 1526044"/>
                  <a:gd name="connsiteY2990" fmla="*/ 948811 h 2788739"/>
                  <a:gd name="connsiteX2991" fmla="*/ 1258710 w 1526044"/>
                  <a:gd name="connsiteY2991" fmla="*/ 948307 h 2788739"/>
                  <a:gd name="connsiteX2992" fmla="*/ 1260839 w 1526044"/>
                  <a:gd name="connsiteY2992" fmla="*/ 948307 h 2788739"/>
                  <a:gd name="connsiteX2993" fmla="*/ 1264089 w 1526044"/>
                  <a:gd name="connsiteY2993" fmla="*/ 948811 h 2788739"/>
                  <a:gd name="connsiteX2994" fmla="*/ 1265546 w 1526044"/>
                  <a:gd name="connsiteY2994" fmla="*/ 947914 h 2788739"/>
                  <a:gd name="connsiteX2995" fmla="*/ 1267003 w 1526044"/>
                  <a:gd name="connsiteY2995" fmla="*/ 947186 h 2788739"/>
                  <a:gd name="connsiteX2996" fmla="*/ 1270197 w 1526044"/>
                  <a:gd name="connsiteY2996" fmla="*/ 946177 h 2788739"/>
                  <a:gd name="connsiteX2997" fmla="*/ 1270814 w 1526044"/>
                  <a:gd name="connsiteY2997" fmla="*/ 945505 h 2788739"/>
                  <a:gd name="connsiteX2998" fmla="*/ 1271262 w 1526044"/>
                  <a:gd name="connsiteY2998" fmla="*/ 945056 h 2788739"/>
                  <a:gd name="connsiteX2999" fmla="*/ 1275297 w 1526044"/>
                  <a:gd name="connsiteY2999" fmla="*/ 939901 h 2788739"/>
                  <a:gd name="connsiteX3000" fmla="*/ 1276586 w 1526044"/>
                  <a:gd name="connsiteY3000" fmla="*/ 939004 h 2788739"/>
                  <a:gd name="connsiteX3001" fmla="*/ 1283870 w 1526044"/>
                  <a:gd name="connsiteY3001" fmla="*/ 935978 h 2788739"/>
                  <a:gd name="connsiteX3002" fmla="*/ 1283870 w 1526044"/>
                  <a:gd name="connsiteY3002" fmla="*/ 935978 h 2788739"/>
                  <a:gd name="connsiteX3003" fmla="*/ 1283870 w 1526044"/>
                  <a:gd name="connsiteY3003" fmla="*/ 935978 h 2788739"/>
                  <a:gd name="connsiteX3004" fmla="*/ 1286392 w 1526044"/>
                  <a:gd name="connsiteY3004" fmla="*/ 934185 h 2788739"/>
                  <a:gd name="connsiteX3005" fmla="*/ 1286392 w 1526044"/>
                  <a:gd name="connsiteY3005" fmla="*/ 934185 h 2788739"/>
                  <a:gd name="connsiteX3006" fmla="*/ 1287401 w 1526044"/>
                  <a:gd name="connsiteY3006" fmla="*/ 933401 h 2788739"/>
                  <a:gd name="connsiteX3007" fmla="*/ 1288690 w 1526044"/>
                  <a:gd name="connsiteY3007" fmla="*/ 932504 h 2788739"/>
                  <a:gd name="connsiteX3008" fmla="*/ 1291323 w 1526044"/>
                  <a:gd name="connsiteY3008" fmla="*/ 930599 h 2788739"/>
                  <a:gd name="connsiteX3009" fmla="*/ 1292780 w 1526044"/>
                  <a:gd name="connsiteY3009" fmla="*/ 929870 h 2788739"/>
                  <a:gd name="connsiteX3010" fmla="*/ 1297936 w 1526044"/>
                  <a:gd name="connsiteY3010" fmla="*/ 928806 h 2788739"/>
                  <a:gd name="connsiteX3011" fmla="*/ 1298552 w 1526044"/>
                  <a:gd name="connsiteY3011" fmla="*/ 928581 h 2788739"/>
                  <a:gd name="connsiteX3012" fmla="*/ 1299449 w 1526044"/>
                  <a:gd name="connsiteY3012" fmla="*/ 927517 h 2788739"/>
                  <a:gd name="connsiteX3013" fmla="*/ 1300177 w 1526044"/>
                  <a:gd name="connsiteY3013" fmla="*/ 926788 h 2788739"/>
                  <a:gd name="connsiteX3014" fmla="*/ 1300457 w 1526044"/>
                  <a:gd name="connsiteY3014" fmla="*/ 926508 h 2788739"/>
                  <a:gd name="connsiteX3015" fmla="*/ 1299001 w 1526044"/>
                  <a:gd name="connsiteY3015" fmla="*/ 924379 h 2788739"/>
                  <a:gd name="connsiteX3016" fmla="*/ 1298776 w 1526044"/>
                  <a:gd name="connsiteY3016" fmla="*/ 924155 h 2788739"/>
                  <a:gd name="connsiteX3017" fmla="*/ 1297992 w 1526044"/>
                  <a:gd name="connsiteY3017" fmla="*/ 923258 h 2788739"/>
                  <a:gd name="connsiteX3018" fmla="*/ 1295190 w 1526044"/>
                  <a:gd name="connsiteY3018" fmla="*/ 921241 h 2788739"/>
                  <a:gd name="connsiteX3019" fmla="*/ 1294462 w 1526044"/>
                  <a:gd name="connsiteY3019" fmla="*/ 920512 h 2788739"/>
                  <a:gd name="connsiteX3020" fmla="*/ 1293229 w 1526044"/>
                  <a:gd name="connsiteY3020" fmla="*/ 919055 h 2788739"/>
                  <a:gd name="connsiteX3021" fmla="*/ 1291436 w 1526044"/>
                  <a:gd name="connsiteY3021" fmla="*/ 918046 h 2788739"/>
                  <a:gd name="connsiteX3022" fmla="*/ 1287233 w 1526044"/>
                  <a:gd name="connsiteY3022" fmla="*/ 915525 h 2788739"/>
                  <a:gd name="connsiteX3023" fmla="*/ 1286112 w 1526044"/>
                  <a:gd name="connsiteY3023" fmla="*/ 914404 h 2788739"/>
                  <a:gd name="connsiteX3024" fmla="*/ 1280957 w 1526044"/>
                  <a:gd name="connsiteY3024" fmla="*/ 910369 h 2788739"/>
                  <a:gd name="connsiteX3025" fmla="*/ 1280228 w 1526044"/>
                  <a:gd name="connsiteY3025" fmla="*/ 909641 h 2788739"/>
                  <a:gd name="connsiteX3026" fmla="*/ 1278659 w 1526044"/>
                  <a:gd name="connsiteY3026" fmla="*/ 908352 h 2788739"/>
                  <a:gd name="connsiteX3027" fmla="*/ 1277202 w 1526044"/>
                  <a:gd name="connsiteY3027" fmla="*/ 906895 h 2788739"/>
                  <a:gd name="connsiteX3028" fmla="*/ 1274512 w 1526044"/>
                  <a:gd name="connsiteY3028" fmla="*/ 902188 h 2788739"/>
                  <a:gd name="connsiteX3029" fmla="*/ 1270253 w 1526044"/>
                  <a:gd name="connsiteY3029" fmla="*/ 897761 h 2788739"/>
                  <a:gd name="connsiteX3030" fmla="*/ 1269525 w 1526044"/>
                  <a:gd name="connsiteY3030" fmla="*/ 896304 h 2788739"/>
                  <a:gd name="connsiteX3031" fmla="*/ 1268740 w 1526044"/>
                  <a:gd name="connsiteY3031" fmla="*/ 895239 h 2788739"/>
                  <a:gd name="connsiteX3032" fmla="*/ 1265714 w 1526044"/>
                  <a:gd name="connsiteY3032" fmla="*/ 891093 h 2788739"/>
                  <a:gd name="connsiteX3033" fmla="*/ 1263417 w 1526044"/>
                  <a:gd name="connsiteY3033" fmla="*/ 887618 h 2788739"/>
                  <a:gd name="connsiteX3034" fmla="*/ 1262632 w 1526044"/>
                  <a:gd name="connsiteY3034" fmla="*/ 887282 h 2788739"/>
                  <a:gd name="connsiteX3035" fmla="*/ 1261175 w 1526044"/>
                  <a:gd name="connsiteY3035" fmla="*/ 886554 h 2788739"/>
                  <a:gd name="connsiteX3036" fmla="*/ 1255460 w 1526044"/>
                  <a:gd name="connsiteY3036" fmla="*/ 877924 h 2788739"/>
                  <a:gd name="connsiteX3037" fmla="*/ 1253330 w 1526044"/>
                  <a:gd name="connsiteY3037" fmla="*/ 872600 h 2788739"/>
                  <a:gd name="connsiteX3038" fmla="*/ 1252546 w 1526044"/>
                  <a:gd name="connsiteY3038" fmla="*/ 868902 h 2788739"/>
                  <a:gd name="connsiteX3039" fmla="*/ 1251817 w 1526044"/>
                  <a:gd name="connsiteY3039" fmla="*/ 865091 h 2788739"/>
                  <a:gd name="connsiteX3040" fmla="*/ 1251817 w 1526044"/>
                  <a:gd name="connsiteY3040" fmla="*/ 862962 h 2788739"/>
                  <a:gd name="connsiteX3041" fmla="*/ 1252321 w 1526044"/>
                  <a:gd name="connsiteY3041" fmla="*/ 859712 h 2788739"/>
                  <a:gd name="connsiteX3042" fmla="*/ 1251817 w 1526044"/>
                  <a:gd name="connsiteY3042" fmla="*/ 856462 h 2788739"/>
                  <a:gd name="connsiteX3043" fmla="*/ 1251817 w 1526044"/>
                  <a:gd name="connsiteY3043" fmla="*/ 855004 h 2788739"/>
                  <a:gd name="connsiteX3044" fmla="*/ 1254843 w 1526044"/>
                  <a:gd name="connsiteY3044" fmla="*/ 847720 h 2788739"/>
                  <a:gd name="connsiteX3045" fmla="*/ 1256300 w 1526044"/>
                  <a:gd name="connsiteY3045" fmla="*/ 846263 h 2788739"/>
                  <a:gd name="connsiteX3046" fmla="*/ 1258317 w 1526044"/>
                  <a:gd name="connsiteY3046" fmla="*/ 844694 h 2788739"/>
                  <a:gd name="connsiteX3047" fmla="*/ 1261624 w 1526044"/>
                  <a:gd name="connsiteY3047" fmla="*/ 842732 h 2788739"/>
                  <a:gd name="connsiteX3048" fmla="*/ 1263305 w 1526044"/>
                  <a:gd name="connsiteY3048" fmla="*/ 839818 h 2788739"/>
                  <a:gd name="connsiteX3049" fmla="*/ 1264986 w 1526044"/>
                  <a:gd name="connsiteY3049" fmla="*/ 837633 h 2788739"/>
                  <a:gd name="connsiteX3050" fmla="*/ 1265714 w 1526044"/>
                  <a:gd name="connsiteY3050" fmla="*/ 836905 h 2788739"/>
                  <a:gd name="connsiteX3051" fmla="*/ 1266891 w 1526044"/>
                  <a:gd name="connsiteY3051" fmla="*/ 835896 h 2788739"/>
                  <a:gd name="connsiteX3052" fmla="*/ 1267115 w 1526044"/>
                  <a:gd name="connsiteY3052" fmla="*/ 835616 h 2788739"/>
                  <a:gd name="connsiteX3053" fmla="*/ 1266891 w 1526044"/>
                  <a:gd name="connsiteY3053" fmla="*/ 835336 h 2788739"/>
                  <a:gd name="connsiteX3054" fmla="*/ 1265938 w 1526044"/>
                  <a:gd name="connsiteY3054" fmla="*/ 833766 h 2788739"/>
                  <a:gd name="connsiteX3055" fmla="*/ 1264986 w 1526044"/>
                  <a:gd name="connsiteY3055" fmla="*/ 832141 h 2788739"/>
                  <a:gd name="connsiteX3056" fmla="*/ 1263025 w 1526044"/>
                  <a:gd name="connsiteY3056" fmla="*/ 829451 h 2788739"/>
                  <a:gd name="connsiteX3057" fmla="*/ 1262296 w 1526044"/>
                  <a:gd name="connsiteY3057" fmla="*/ 827995 h 2788739"/>
                  <a:gd name="connsiteX3058" fmla="*/ 1261231 w 1526044"/>
                  <a:gd name="connsiteY3058" fmla="*/ 823400 h 2788739"/>
                  <a:gd name="connsiteX3059" fmla="*/ 1261231 w 1526044"/>
                  <a:gd name="connsiteY3059" fmla="*/ 822671 h 2788739"/>
                  <a:gd name="connsiteX3060" fmla="*/ 1262352 w 1526044"/>
                  <a:gd name="connsiteY3060" fmla="*/ 818020 h 2788739"/>
                  <a:gd name="connsiteX3061" fmla="*/ 1262352 w 1526044"/>
                  <a:gd name="connsiteY3061" fmla="*/ 817964 h 2788739"/>
                  <a:gd name="connsiteX3062" fmla="*/ 1261624 w 1526044"/>
                  <a:gd name="connsiteY3062" fmla="*/ 816507 h 2788739"/>
                  <a:gd name="connsiteX3063" fmla="*/ 1260559 w 1526044"/>
                  <a:gd name="connsiteY3063" fmla="*/ 811912 h 2788739"/>
                  <a:gd name="connsiteX3064" fmla="*/ 1260559 w 1526044"/>
                  <a:gd name="connsiteY3064" fmla="*/ 811183 h 2788739"/>
                  <a:gd name="connsiteX3065" fmla="*/ 1263585 w 1526044"/>
                  <a:gd name="connsiteY3065" fmla="*/ 803899 h 2788739"/>
                  <a:gd name="connsiteX3066" fmla="*/ 1264313 w 1526044"/>
                  <a:gd name="connsiteY3066" fmla="*/ 803170 h 2788739"/>
                  <a:gd name="connsiteX3067" fmla="*/ 1271598 w 1526044"/>
                  <a:gd name="connsiteY3067" fmla="*/ 800144 h 2788739"/>
                  <a:gd name="connsiteX3068" fmla="*/ 1272327 w 1526044"/>
                  <a:gd name="connsiteY3068" fmla="*/ 800144 h 2788739"/>
                  <a:gd name="connsiteX3069" fmla="*/ 1278043 w 1526044"/>
                  <a:gd name="connsiteY3069" fmla="*/ 801881 h 2788739"/>
                  <a:gd name="connsiteX3070" fmla="*/ 1279780 w 1526044"/>
                  <a:gd name="connsiteY3070" fmla="*/ 803002 h 2788739"/>
                  <a:gd name="connsiteX3071" fmla="*/ 1287513 w 1526044"/>
                  <a:gd name="connsiteY3071" fmla="*/ 806028 h 2788739"/>
                  <a:gd name="connsiteX3072" fmla="*/ 1288241 w 1526044"/>
                  <a:gd name="connsiteY3072" fmla="*/ 806756 h 2788739"/>
                  <a:gd name="connsiteX3073" fmla="*/ 1289530 w 1526044"/>
                  <a:gd name="connsiteY3073" fmla="*/ 807653 h 2788739"/>
                  <a:gd name="connsiteX3074" fmla="*/ 1290539 w 1526044"/>
                  <a:gd name="connsiteY3074" fmla="*/ 808438 h 2788739"/>
                  <a:gd name="connsiteX3075" fmla="*/ 1291940 w 1526044"/>
                  <a:gd name="connsiteY3075" fmla="*/ 809278 h 2788739"/>
                  <a:gd name="connsiteX3076" fmla="*/ 1292052 w 1526044"/>
                  <a:gd name="connsiteY3076" fmla="*/ 809334 h 2788739"/>
                  <a:gd name="connsiteX3077" fmla="*/ 1294518 w 1526044"/>
                  <a:gd name="connsiteY3077" fmla="*/ 810567 h 2788739"/>
                  <a:gd name="connsiteX3078" fmla="*/ 1298832 w 1526044"/>
                  <a:gd name="connsiteY3078" fmla="*/ 813425 h 2788739"/>
                  <a:gd name="connsiteX3079" fmla="*/ 1302363 w 1526044"/>
                  <a:gd name="connsiteY3079" fmla="*/ 817404 h 2788739"/>
                  <a:gd name="connsiteX3080" fmla="*/ 1302363 w 1526044"/>
                  <a:gd name="connsiteY3080" fmla="*/ 817404 h 2788739"/>
                  <a:gd name="connsiteX3081" fmla="*/ 1302531 w 1526044"/>
                  <a:gd name="connsiteY3081" fmla="*/ 817628 h 2788739"/>
                  <a:gd name="connsiteX3082" fmla="*/ 1304604 w 1526044"/>
                  <a:gd name="connsiteY3082" fmla="*/ 817404 h 2788739"/>
                  <a:gd name="connsiteX3083" fmla="*/ 1309648 w 1526044"/>
                  <a:gd name="connsiteY3083" fmla="*/ 817404 h 2788739"/>
                  <a:gd name="connsiteX3084" fmla="*/ 1313458 w 1526044"/>
                  <a:gd name="connsiteY3084" fmla="*/ 818132 h 2788739"/>
                  <a:gd name="connsiteX3085" fmla="*/ 1313962 w 1526044"/>
                  <a:gd name="connsiteY3085" fmla="*/ 818132 h 2788739"/>
                  <a:gd name="connsiteX3086" fmla="*/ 1316484 w 1526044"/>
                  <a:gd name="connsiteY3086" fmla="*/ 818412 h 2788739"/>
                  <a:gd name="connsiteX3087" fmla="*/ 1318053 w 1526044"/>
                  <a:gd name="connsiteY3087" fmla="*/ 818804 h 2788739"/>
                  <a:gd name="connsiteX3088" fmla="*/ 1319902 w 1526044"/>
                  <a:gd name="connsiteY3088" fmla="*/ 813817 h 2788739"/>
                  <a:gd name="connsiteX3089" fmla="*/ 1323713 w 1526044"/>
                  <a:gd name="connsiteY3089" fmla="*/ 808550 h 2788739"/>
                  <a:gd name="connsiteX3090" fmla="*/ 1323713 w 1526044"/>
                  <a:gd name="connsiteY3090" fmla="*/ 808325 h 2788739"/>
                  <a:gd name="connsiteX3091" fmla="*/ 1323825 w 1526044"/>
                  <a:gd name="connsiteY3091" fmla="*/ 806868 h 2788739"/>
                  <a:gd name="connsiteX3092" fmla="*/ 1323769 w 1526044"/>
                  <a:gd name="connsiteY3092" fmla="*/ 804347 h 2788739"/>
                  <a:gd name="connsiteX3093" fmla="*/ 1323713 w 1526044"/>
                  <a:gd name="connsiteY3093" fmla="*/ 803282 h 2788739"/>
                  <a:gd name="connsiteX3094" fmla="*/ 1323713 w 1526044"/>
                  <a:gd name="connsiteY3094" fmla="*/ 802554 h 2788739"/>
                  <a:gd name="connsiteX3095" fmla="*/ 1326235 w 1526044"/>
                  <a:gd name="connsiteY3095" fmla="*/ 795773 h 2788739"/>
                  <a:gd name="connsiteX3096" fmla="*/ 1326235 w 1526044"/>
                  <a:gd name="connsiteY3096" fmla="*/ 795773 h 2788739"/>
                  <a:gd name="connsiteX3097" fmla="*/ 1329317 w 1526044"/>
                  <a:gd name="connsiteY3097" fmla="*/ 792131 h 2788739"/>
                  <a:gd name="connsiteX3098" fmla="*/ 1333015 w 1526044"/>
                  <a:gd name="connsiteY3098" fmla="*/ 788993 h 2788739"/>
                  <a:gd name="connsiteX3099" fmla="*/ 1333015 w 1526044"/>
                  <a:gd name="connsiteY3099" fmla="*/ 788937 h 2788739"/>
                  <a:gd name="connsiteX3100" fmla="*/ 1334136 w 1526044"/>
                  <a:gd name="connsiteY3100" fmla="*/ 784285 h 2788739"/>
                  <a:gd name="connsiteX3101" fmla="*/ 1334696 w 1526044"/>
                  <a:gd name="connsiteY3101" fmla="*/ 783109 h 2788739"/>
                  <a:gd name="connsiteX3102" fmla="*/ 1335201 w 1526044"/>
                  <a:gd name="connsiteY3102" fmla="*/ 781484 h 2788739"/>
                  <a:gd name="connsiteX3103" fmla="*/ 1335201 w 1526044"/>
                  <a:gd name="connsiteY3103" fmla="*/ 780979 h 2788739"/>
                  <a:gd name="connsiteX3104" fmla="*/ 1338227 w 1526044"/>
                  <a:gd name="connsiteY3104" fmla="*/ 773694 h 2788739"/>
                  <a:gd name="connsiteX3105" fmla="*/ 1338955 w 1526044"/>
                  <a:gd name="connsiteY3105" fmla="*/ 772966 h 2788739"/>
                  <a:gd name="connsiteX3106" fmla="*/ 1341645 w 1526044"/>
                  <a:gd name="connsiteY3106" fmla="*/ 771005 h 2788739"/>
                  <a:gd name="connsiteX3107" fmla="*/ 1341645 w 1526044"/>
                  <a:gd name="connsiteY3107" fmla="*/ 771005 h 2788739"/>
                  <a:gd name="connsiteX3108" fmla="*/ 1347361 w 1526044"/>
                  <a:gd name="connsiteY3108" fmla="*/ 768539 h 2788739"/>
                  <a:gd name="connsiteX3109" fmla="*/ 1355822 w 1526044"/>
                  <a:gd name="connsiteY3109" fmla="*/ 768819 h 2788739"/>
                  <a:gd name="connsiteX3110" fmla="*/ 1358456 w 1526044"/>
                  <a:gd name="connsiteY3110" fmla="*/ 768483 h 2788739"/>
                  <a:gd name="connsiteX3111" fmla="*/ 1359913 w 1526044"/>
                  <a:gd name="connsiteY3111" fmla="*/ 768483 h 2788739"/>
                  <a:gd name="connsiteX3112" fmla="*/ 1360754 w 1526044"/>
                  <a:gd name="connsiteY3112" fmla="*/ 768539 h 2788739"/>
                  <a:gd name="connsiteX3113" fmla="*/ 1366862 w 1526044"/>
                  <a:gd name="connsiteY3113" fmla="*/ 766354 h 2788739"/>
                  <a:gd name="connsiteX3114" fmla="*/ 1372129 w 1526044"/>
                  <a:gd name="connsiteY3114" fmla="*/ 764897 h 2788739"/>
                  <a:gd name="connsiteX3115" fmla="*/ 1373586 w 1526044"/>
                  <a:gd name="connsiteY3115" fmla="*/ 764897 h 2788739"/>
                  <a:gd name="connsiteX3116" fmla="*/ 1374427 w 1526044"/>
                  <a:gd name="connsiteY3116" fmla="*/ 764953 h 2788739"/>
                  <a:gd name="connsiteX3117" fmla="*/ 1376892 w 1526044"/>
                  <a:gd name="connsiteY3117" fmla="*/ 763552 h 2788739"/>
                  <a:gd name="connsiteX3118" fmla="*/ 1386139 w 1526044"/>
                  <a:gd name="connsiteY3118" fmla="*/ 762823 h 2788739"/>
                  <a:gd name="connsiteX3119" fmla="*/ 1387259 w 1526044"/>
                  <a:gd name="connsiteY3119" fmla="*/ 762767 h 2788739"/>
                  <a:gd name="connsiteX3120" fmla="*/ 1387988 w 1526044"/>
                  <a:gd name="connsiteY3120" fmla="*/ 762767 h 2788739"/>
                  <a:gd name="connsiteX3121" fmla="*/ 1393143 w 1526044"/>
                  <a:gd name="connsiteY3121" fmla="*/ 764112 h 2788739"/>
                  <a:gd name="connsiteX3122" fmla="*/ 1389725 w 1526044"/>
                  <a:gd name="connsiteY3122" fmla="*/ 754193 h 2788739"/>
                  <a:gd name="connsiteX3123" fmla="*/ 1391686 w 1526044"/>
                  <a:gd name="connsiteY3123" fmla="*/ 744051 h 2788739"/>
                  <a:gd name="connsiteX3124" fmla="*/ 1401493 w 1526044"/>
                  <a:gd name="connsiteY3124" fmla="*/ 740688 h 2788739"/>
                  <a:gd name="connsiteX3125" fmla="*/ 1456241 w 1526044"/>
                  <a:gd name="connsiteY3125" fmla="*/ 751392 h 2788739"/>
                  <a:gd name="connsiteX3126" fmla="*/ 1463526 w 1526044"/>
                  <a:gd name="connsiteY3126" fmla="*/ 736822 h 2788739"/>
                  <a:gd name="connsiteX3127" fmla="*/ 1462405 w 1526044"/>
                  <a:gd name="connsiteY3127" fmla="*/ 732171 h 2788739"/>
                  <a:gd name="connsiteX3128" fmla="*/ 1462405 w 1526044"/>
                  <a:gd name="connsiteY3128" fmla="*/ 731442 h 2788739"/>
                  <a:gd name="connsiteX3129" fmla="*/ 1463862 w 1526044"/>
                  <a:gd name="connsiteY3129" fmla="*/ 726119 h 2788739"/>
                  <a:gd name="connsiteX3130" fmla="*/ 1465992 w 1526044"/>
                  <a:gd name="connsiteY3130" fmla="*/ 722813 h 2788739"/>
                  <a:gd name="connsiteX3131" fmla="*/ 1463638 w 1526044"/>
                  <a:gd name="connsiteY3131" fmla="*/ 719058 h 2788739"/>
                  <a:gd name="connsiteX3132" fmla="*/ 1460892 w 1526044"/>
                  <a:gd name="connsiteY3132" fmla="*/ 712053 h 2788739"/>
                  <a:gd name="connsiteX3133" fmla="*/ 1460892 w 1526044"/>
                  <a:gd name="connsiteY3133" fmla="*/ 710596 h 2788739"/>
                  <a:gd name="connsiteX3134" fmla="*/ 1461341 w 1526044"/>
                  <a:gd name="connsiteY3134" fmla="*/ 707683 h 2788739"/>
                  <a:gd name="connsiteX3135" fmla="*/ 1460780 w 1526044"/>
                  <a:gd name="connsiteY3135" fmla="*/ 707514 h 2788739"/>
                  <a:gd name="connsiteX3136" fmla="*/ 1457586 w 1526044"/>
                  <a:gd name="connsiteY3136" fmla="*/ 705777 h 2788739"/>
                  <a:gd name="connsiteX3137" fmla="*/ 1456858 w 1526044"/>
                  <a:gd name="connsiteY3137" fmla="*/ 705833 h 2788739"/>
                  <a:gd name="connsiteX3138" fmla="*/ 1455401 w 1526044"/>
                  <a:gd name="connsiteY3138" fmla="*/ 705833 h 2788739"/>
                  <a:gd name="connsiteX3139" fmla="*/ 1447892 w 1526044"/>
                  <a:gd name="connsiteY3139" fmla="*/ 703312 h 2788739"/>
                  <a:gd name="connsiteX3140" fmla="*/ 1439262 w 1526044"/>
                  <a:gd name="connsiteY3140" fmla="*/ 703648 h 2788739"/>
                  <a:gd name="connsiteX3141" fmla="*/ 1432425 w 1526044"/>
                  <a:gd name="connsiteY3141" fmla="*/ 701967 h 2788739"/>
                  <a:gd name="connsiteX3142" fmla="*/ 1430296 w 1526044"/>
                  <a:gd name="connsiteY3142" fmla="*/ 700510 h 2788739"/>
                  <a:gd name="connsiteX3143" fmla="*/ 1429848 w 1526044"/>
                  <a:gd name="connsiteY3143" fmla="*/ 700174 h 2788739"/>
                  <a:gd name="connsiteX3144" fmla="*/ 1427774 w 1526044"/>
                  <a:gd name="connsiteY3144" fmla="*/ 698829 h 2788739"/>
                  <a:gd name="connsiteX3145" fmla="*/ 1425309 w 1526044"/>
                  <a:gd name="connsiteY3145" fmla="*/ 697652 h 2788739"/>
                  <a:gd name="connsiteX3146" fmla="*/ 1423179 w 1526044"/>
                  <a:gd name="connsiteY3146" fmla="*/ 696195 h 2788739"/>
                  <a:gd name="connsiteX3147" fmla="*/ 1418584 w 1526044"/>
                  <a:gd name="connsiteY3147" fmla="*/ 687565 h 2788739"/>
                  <a:gd name="connsiteX3148" fmla="*/ 1418584 w 1526044"/>
                  <a:gd name="connsiteY3148" fmla="*/ 685492 h 2788739"/>
                  <a:gd name="connsiteX3149" fmla="*/ 1417800 w 1526044"/>
                  <a:gd name="connsiteY3149" fmla="*/ 684427 h 2788739"/>
                  <a:gd name="connsiteX3150" fmla="*/ 1416847 w 1526044"/>
                  <a:gd name="connsiteY3150" fmla="*/ 682858 h 2788739"/>
                  <a:gd name="connsiteX3151" fmla="*/ 1416118 w 1526044"/>
                  <a:gd name="connsiteY3151" fmla="*/ 681401 h 2788739"/>
                  <a:gd name="connsiteX3152" fmla="*/ 1416735 w 1526044"/>
                  <a:gd name="connsiteY3152" fmla="*/ 671090 h 2788739"/>
                  <a:gd name="connsiteX3153" fmla="*/ 1417688 w 1526044"/>
                  <a:gd name="connsiteY3153" fmla="*/ 669241 h 2788739"/>
                  <a:gd name="connsiteX3154" fmla="*/ 1427494 w 1526044"/>
                  <a:gd name="connsiteY3154" fmla="*/ 662180 h 2788739"/>
                  <a:gd name="connsiteX3155" fmla="*/ 1430128 w 1526044"/>
                  <a:gd name="connsiteY3155" fmla="*/ 662180 h 2788739"/>
                  <a:gd name="connsiteX3156" fmla="*/ 1432425 w 1526044"/>
                  <a:gd name="connsiteY3156" fmla="*/ 658762 h 2788739"/>
                  <a:gd name="connsiteX3157" fmla="*/ 1433882 w 1526044"/>
                  <a:gd name="connsiteY3157" fmla="*/ 657305 h 2788739"/>
                  <a:gd name="connsiteX3158" fmla="*/ 1438758 w 1526044"/>
                  <a:gd name="connsiteY3158" fmla="*/ 654559 h 2788739"/>
                  <a:gd name="connsiteX3159" fmla="*/ 1440214 w 1526044"/>
                  <a:gd name="connsiteY3159" fmla="*/ 652094 h 2788739"/>
                  <a:gd name="connsiteX3160" fmla="*/ 1445650 w 1526044"/>
                  <a:gd name="connsiteY3160" fmla="*/ 647667 h 2788739"/>
                  <a:gd name="connsiteX3161" fmla="*/ 1446827 w 1526044"/>
                  <a:gd name="connsiteY3161" fmla="*/ 646490 h 2788739"/>
                  <a:gd name="connsiteX3162" fmla="*/ 1451198 w 1526044"/>
                  <a:gd name="connsiteY3162" fmla="*/ 643912 h 2788739"/>
                  <a:gd name="connsiteX3163" fmla="*/ 1451310 w 1526044"/>
                  <a:gd name="connsiteY3163" fmla="*/ 643744 h 2788739"/>
                  <a:gd name="connsiteX3164" fmla="*/ 1452767 w 1526044"/>
                  <a:gd name="connsiteY3164" fmla="*/ 641615 h 2788739"/>
                  <a:gd name="connsiteX3165" fmla="*/ 1461789 w 1526044"/>
                  <a:gd name="connsiteY3165" fmla="*/ 637019 h 2788739"/>
                  <a:gd name="connsiteX3166" fmla="*/ 1477087 w 1526044"/>
                  <a:gd name="connsiteY3166" fmla="*/ 637636 h 2788739"/>
                  <a:gd name="connsiteX3167" fmla="*/ 1477591 w 1526044"/>
                  <a:gd name="connsiteY3167" fmla="*/ 637412 h 2788739"/>
                  <a:gd name="connsiteX3168" fmla="*/ 1478936 w 1526044"/>
                  <a:gd name="connsiteY3168" fmla="*/ 636851 h 2788739"/>
                  <a:gd name="connsiteX3169" fmla="*/ 1479609 w 1526044"/>
                  <a:gd name="connsiteY3169" fmla="*/ 636627 h 2788739"/>
                  <a:gd name="connsiteX3170" fmla="*/ 1483980 w 1526044"/>
                  <a:gd name="connsiteY3170" fmla="*/ 632425 h 2788739"/>
                  <a:gd name="connsiteX3171" fmla="*/ 1484204 w 1526044"/>
                  <a:gd name="connsiteY3171" fmla="*/ 632200 h 2788739"/>
                  <a:gd name="connsiteX3172" fmla="*/ 1485773 w 1526044"/>
                  <a:gd name="connsiteY3172" fmla="*/ 630911 h 2788739"/>
                  <a:gd name="connsiteX3173" fmla="*/ 1487790 w 1526044"/>
                  <a:gd name="connsiteY3173" fmla="*/ 629342 h 2788739"/>
                  <a:gd name="connsiteX3174" fmla="*/ 1491265 w 1526044"/>
                  <a:gd name="connsiteY3174" fmla="*/ 627045 h 2788739"/>
                  <a:gd name="connsiteX3175" fmla="*/ 1492665 w 1526044"/>
                  <a:gd name="connsiteY3175" fmla="*/ 626484 h 2788739"/>
                  <a:gd name="connsiteX3176" fmla="*/ 1494010 w 1526044"/>
                  <a:gd name="connsiteY3176" fmla="*/ 624691 h 2788739"/>
                  <a:gd name="connsiteX3177" fmla="*/ 1500735 w 1526044"/>
                  <a:gd name="connsiteY3177" fmla="*/ 620657 h 2788739"/>
                  <a:gd name="connsiteX3178" fmla="*/ 1501407 w 1526044"/>
                  <a:gd name="connsiteY3178" fmla="*/ 619984 h 2788739"/>
                  <a:gd name="connsiteX3179" fmla="*/ 1502416 w 1526044"/>
                  <a:gd name="connsiteY3179" fmla="*/ 619088 h 2788739"/>
                  <a:gd name="connsiteX3180" fmla="*/ 1501295 w 1526044"/>
                  <a:gd name="connsiteY3180" fmla="*/ 614997 h 2788739"/>
                  <a:gd name="connsiteX3181" fmla="*/ 1500118 w 1526044"/>
                  <a:gd name="connsiteY3181" fmla="*/ 614324 h 2788739"/>
                  <a:gd name="connsiteX3182" fmla="*/ 1497989 w 1526044"/>
                  <a:gd name="connsiteY3182" fmla="*/ 612867 h 2788739"/>
                  <a:gd name="connsiteX3183" fmla="*/ 1493674 w 1526044"/>
                  <a:gd name="connsiteY3183" fmla="*/ 606759 h 2788739"/>
                  <a:gd name="connsiteX3184" fmla="*/ 1493170 w 1526044"/>
                  <a:gd name="connsiteY3184" fmla="*/ 604686 h 2788739"/>
                  <a:gd name="connsiteX3185" fmla="*/ 1492385 w 1526044"/>
                  <a:gd name="connsiteY3185" fmla="*/ 603117 h 2788739"/>
                  <a:gd name="connsiteX3186" fmla="*/ 1488631 w 1526044"/>
                  <a:gd name="connsiteY3186" fmla="*/ 603117 h 2788739"/>
                  <a:gd name="connsiteX3187" fmla="*/ 1483980 w 1526044"/>
                  <a:gd name="connsiteY3187" fmla="*/ 601996 h 2788739"/>
                  <a:gd name="connsiteX3188" fmla="*/ 1483027 w 1526044"/>
                  <a:gd name="connsiteY3188" fmla="*/ 601660 h 2788739"/>
                  <a:gd name="connsiteX3189" fmla="*/ 1482355 w 1526044"/>
                  <a:gd name="connsiteY3189" fmla="*/ 601660 h 2788739"/>
                  <a:gd name="connsiteX3190" fmla="*/ 1478600 w 1526044"/>
                  <a:gd name="connsiteY3190" fmla="*/ 602388 h 2788739"/>
                  <a:gd name="connsiteX3191" fmla="*/ 1476471 w 1526044"/>
                  <a:gd name="connsiteY3191" fmla="*/ 602388 h 2788739"/>
                  <a:gd name="connsiteX3192" fmla="*/ 1472884 w 1526044"/>
                  <a:gd name="connsiteY3192" fmla="*/ 601772 h 2788739"/>
                  <a:gd name="connsiteX3193" fmla="*/ 1468906 w 1526044"/>
                  <a:gd name="connsiteY3193" fmla="*/ 603453 h 2788739"/>
                  <a:gd name="connsiteX3194" fmla="*/ 1464311 w 1526044"/>
                  <a:gd name="connsiteY3194" fmla="*/ 604518 h 2788739"/>
                  <a:gd name="connsiteX3195" fmla="*/ 1456409 w 1526044"/>
                  <a:gd name="connsiteY3195" fmla="*/ 604518 h 2788739"/>
                  <a:gd name="connsiteX3196" fmla="*/ 1449068 w 1526044"/>
                  <a:gd name="connsiteY3196" fmla="*/ 601492 h 2788739"/>
                  <a:gd name="connsiteX3197" fmla="*/ 1448340 w 1526044"/>
                  <a:gd name="connsiteY3197" fmla="*/ 600763 h 2788739"/>
                  <a:gd name="connsiteX3198" fmla="*/ 1446210 w 1526044"/>
                  <a:gd name="connsiteY3198" fmla="*/ 597625 h 2788739"/>
                  <a:gd name="connsiteX3199" fmla="*/ 1445930 w 1526044"/>
                  <a:gd name="connsiteY3199" fmla="*/ 597513 h 2788739"/>
                  <a:gd name="connsiteX3200" fmla="*/ 1442064 w 1526044"/>
                  <a:gd name="connsiteY3200" fmla="*/ 595160 h 2788739"/>
                  <a:gd name="connsiteX3201" fmla="*/ 1439878 w 1526044"/>
                  <a:gd name="connsiteY3201" fmla="*/ 595160 h 2788739"/>
                  <a:gd name="connsiteX3202" fmla="*/ 1429567 w 1526044"/>
                  <a:gd name="connsiteY3202" fmla="*/ 584849 h 2788739"/>
                  <a:gd name="connsiteX3203" fmla="*/ 1429567 w 1526044"/>
                  <a:gd name="connsiteY3203" fmla="*/ 584401 h 2788739"/>
                  <a:gd name="connsiteX3204" fmla="*/ 1429231 w 1526044"/>
                  <a:gd name="connsiteY3204" fmla="*/ 583728 h 2788739"/>
                  <a:gd name="connsiteX3205" fmla="*/ 1428166 w 1526044"/>
                  <a:gd name="connsiteY3205" fmla="*/ 579133 h 2788739"/>
                  <a:gd name="connsiteX3206" fmla="*/ 1428166 w 1526044"/>
                  <a:gd name="connsiteY3206" fmla="*/ 574818 h 2788739"/>
                  <a:gd name="connsiteX3207" fmla="*/ 1431193 w 1526044"/>
                  <a:gd name="connsiteY3207" fmla="*/ 567533 h 2788739"/>
                  <a:gd name="connsiteX3208" fmla="*/ 1434331 w 1526044"/>
                  <a:gd name="connsiteY3208" fmla="*/ 564395 h 2788739"/>
                  <a:gd name="connsiteX3209" fmla="*/ 1435003 w 1526044"/>
                  <a:gd name="connsiteY3209" fmla="*/ 563050 h 2788739"/>
                  <a:gd name="connsiteX3210" fmla="*/ 1436964 w 1526044"/>
                  <a:gd name="connsiteY3210" fmla="*/ 560360 h 2788739"/>
                  <a:gd name="connsiteX3211" fmla="*/ 1437132 w 1526044"/>
                  <a:gd name="connsiteY3211" fmla="*/ 560192 h 2788739"/>
                  <a:gd name="connsiteX3212" fmla="*/ 1436796 w 1526044"/>
                  <a:gd name="connsiteY3212" fmla="*/ 557615 h 2788739"/>
                  <a:gd name="connsiteX3213" fmla="*/ 1436796 w 1526044"/>
                  <a:gd name="connsiteY3213" fmla="*/ 554757 h 2788739"/>
                  <a:gd name="connsiteX3214" fmla="*/ 1437861 w 1526044"/>
                  <a:gd name="connsiteY3214" fmla="*/ 550162 h 2788739"/>
                  <a:gd name="connsiteX3215" fmla="*/ 1438589 w 1526044"/>
                  <a:gd name="connsiteY3215" fmla="*/ 548705 h 2788739"/>
                  <a:gd name="connsiteX3216" fmla="*/ 1446547 w 1526044"/>
                  <a:gd name="connsiteY3216" fmla="*/ 543045 h 2788739"/>
                  <a:gd name="connsiteX3217" fmla="*/ 1449292 w 1526044"/>
                  <a:gd name="connsiteY3217" fmla="*/ 540411 h 2788739"/>
                  <a:gd name="connsiteX3218" fmla="*/ 1450581 w 1526044"/>
                  <a:gd name="connsiteY3218" fmla="*/ 539571 h 2788739"/>
                  <a:gd name="connsiteX3219" fmla="*/ 1457642 w 1526044"/>
                  <a:gd name="connsiteY3219" fmla="*/ 536545 h 2788739"/>
                  <a:gd name="connsiteX3220" fmla="*/ 1458202 w 1526044"/>
                  <a:gd name="connsiteY3220" fmla="*/ 536377 h 2788739"/>
                  <a:gd name="connsiteX3221" fmla="*/ 1459996 w 1526044"/>
                  <a:gd name="connsiteY3221" fmla="*/ 535928 h 2788739"/>
                  <a:gd name="connsiteX3222" fmla="*/ 1460612 w 1526044"/>
                  <a:gd name="connsiteY3222" fmla="*/ 535256 h 2788739"/>
                  <a:gd name="connsiteX3223" fmla="*/ 1461341 w 1526044"/>
                  <a:gd name="connsiteY3223" fmla="*/ 534527 h 2788739"/>
                  <a:gd name="connsiteX3224" fmla="*/ 1464030 w 1526044"/>
                  <a:gd name="connsiteY3224" fmla="*/ 532566 h 2788739"/>
                  <a:gd name="connsiteX3225" fmla="*/ 1465431 w 1526044"/>
                  <a:gd name="connsiteY3225" fmla="*/ 531894 h 2788739"/>
                  <a:gd name="connsiteX3226" fmla="*/ 1465824 w 1526044"/>
                  <a:gd name="connsiteY3226" fmla="*/ 531501 h 2788739"/>
                  <a:gd name="connsiteX3227" fmla="*/ 1465487 w 1526044"/>
                  <a:gd name="connsiteY3227" fmla="*/ 528924 h 2788739"/>
                  <a:gd name="connsiteX3228" fmla="*/ 1465487 w 1526044"/>
                  <a:gd name="connsiteY3228" fmla="*/ 528699 h 2788739"/>
                  <a:gd name="connsiteX3229" fmla="*/ 1464198 w 1526044"/>
                  <a:gd name="connsiteY3229" fmla="*/ 527635 h 2788739"/>
                  <a:gd name="connsiteX3230" fmla="*/ 1461341 w 1526044"/>
                  <a:gd name="connsiteY3230" fmla="*/ 524777 h 2788739"/>
                  <a:gd name="connsiteX3231" fmla="*/ 1458315 w 1526044"/>
                  <a:gd name="connsiteY3231" fmla="*/ 517436 h 2788739"/>
                  <a:gd name="connsiteX3232" fmla="*/ 1458315 w 1526044"/>
                  <a:gd name="connsiteY3232" fmla="*/ 515979 h 2788739"/>
                  <a:gd name="connsiteX3233" fmla="*/ 1459379 w 1526044"/>
                  <a:gd name="connsiteY3233" fmla="*/ 511440 h 2788739"/>
                  <a:gd name="connsiteX3234" fmla="*/ 1458875 w 1526044"/>
                  <a:gd name="connsiteY3234" fmla="*/ 509927 h 2788739"/>
                  <a:gd name="connsiteX3235" fmla="*/ 1459435 w 1526044"/>
                  <a:gd name="connsiteY3235" fmla="*/ 502026 h 2788739"/>
                  <a:gd name="connsiteX3236" fmla="*/ 1459940 w 1526044"/>
                  <a:gd name="connsiteY3236" fmla="*/ 501017 h 2788739"/>
                  <a:gd name="connsiteX3237" fmla="*/ 1459211 w 1526044"/>
                  <a:gd name="connsiteY3237" fmla="*/ 500345 h 2788739"/>
                  <a:gd name="connsiteX3238" fmla="*/ 1458483 w 1526044"/>
                  <a:gd name="connsiteY3238" fmla="*/ 499616 h 2788739"/>
                  <a:gd name="connsiteX3239" fmla="*/ 1455457 w 1526044"/>
                  <a:gd name="connsiteY3239" fmla="*/ 492275 h 2788739"/>
                  <a:gd name="connsiteX3240" fmla="*/ 1453663 w 1526044"/>
                  <a:gd name="connsiteY3240" fmla="*/ 489753 h 2788739"/>
                  <a:gd name="connsiteX3241" fmla="*/ 1452935 w 1526044"/>
                  <a:gd name="connsiteY3241" fmla="*/ 488297 h 2788739"/>
                  <a:gd name="connsiteX3242" fmla="*/ 1451814 w 1526044"/>
                  <a:gd name="connsiteY3242" fmla="*/ 483645 h 2788739"/>
                  <a:gd name="connsiteX3243" fmla="*/ 1451814 w 1526044"/>
                  <a:gd name="connsiteY3243" fmla="*/ 482188 h 2788739"/>
                  <a:gd name="connsiteX3244" fmla="*/ 1452094 w 1526044"/>
                  <a:gd name="connsiteY3244" fmla="*/ 479835 h 2788739"/>
                  <a:gd name="connsiteX3245" fmla="*/ 1450918 w 1526044"/>
                  <a:gd name="connsiteY3245" fmla="*/ 478938 h 2788739"/>
                  <a:gd name="connsiteX3246" fmla="*/ 1447331 w 1526044"/>
                  <a:gd name="connsiteY3246" fmla="*/ 473951 h 2788739"/>
                  <a:gd name="connsiteX3247" fmla="*/ 1446771 w 1526044"/>
                  <a:gd name="connsiteY3247" fmla="*/ 472326 h 2788739"/>
                  <a:gd name="connsiteX3248" fmla="*/ 1444810 w 1526044"/>
                  <a:gd name="connsiteY3248" fmla="*/ 470757 h 2788739"/>
                  <a:gd name="connsiteX3249" fmla="*/ 1443353 w 1526044"/>
                  <a:gd name="connsiteY3249" fmla="*/ 469300 h 2788739"/>
                  <a:gd name="connsiteX3250" fmla="*/ 1441391 w 1526044"/>
                  <a:gd name="connsiteY3250" fmla="*/ 466610 h 2788739"/>
                  <a:gd name="connsiteX3251" fmla="*/ 1440663 w 1526044"/>
                  <a:gd name="connsiteY3251" fmla="*/ 465153 h 2788739"/>
                  <a:gd name="connsiteX3252" fmla="*/ 1439598 w 1526044"/>
                  <a:gd name="connsiteY3252" fmla="*/ 461567 h 2788739"/>
                  <a:gd name="connsiteX3253" fmla="*/ 1438085 w 1526044"/>
                  <a:gd name="connsiteY3253" fmla="*/ 456243 h 2788739"/>
                  <a:gd name="connsiteX3254" fmla="*/ 1438085 w 1526044"/>
                  <a:gd name="connsiteY3254" fmla="*/ 454786 h 2788739"/>
                  <a:gd name="connsiteX3255" fmla="*/ 1448396 w 1526044"/>
                  <a:gd name="connsiteY3255" fmla="*/ 444475 h 2788739"/>
                  <a:gd name="connsiteX3256" fmla="*/ 1448844 w 1526044"/>
                  <a:gd name="connsiteY3256" fmla="*/ 444475 h 2788739"/>
                  <a:gd name="connsiteX3257" fmla="*/ 1449573 w 1526044"/>
                  <a:gd name="connsiteY3257" fmla="*/ 444139 h 2788739"/>
                  <a:gd name="connsiteX3258" fmla="*/ 1454168 w 1526044"/>
                  <a:gd name="connsiteY3258" fmla="*/ 443074 h 2788739"/>
                  <a:gd name="connsiteX3259" fmla="*/ 1457026 w 1526044"/>
                  <a:gd name="connsiteY3259" fmla="*/ 443074 h 2788739"/>
                  <a:gd name="connsiteX3260" fmla="*/ 1461621 w 1526044"/>
                  <a:gd name="connsiteY3260" fmla="*/ 444139 h 2788739"/>
                  <a:gd name="connsiteX3261" fmla="*/ 1463582 w 1526044"/>
                  <a:gd name="connsiteY3261" fmla="*/ 445092 h 2788739"/>
                  <a:gd name="connsiteX3262" fmla="*/ 1464591 w 1526044"/>
                  <a:gd name="connsiteY3262" fmla="*/ 444251 h 2788739"/>
                  <a:gd name="connsiteX3263" fmla="*/ 1464591 w 1526044"/>
                  <a:gd name="connsiteY3263" fmla="*/ 444027 h 2788739"/>
                  <a:gd name="connsiteX3264" fmla="*/ 1465095 w 1526044"/>
                  <a:gd name="connsiteY3264" fmla="*/ 440777 h 2788739"/>
                  <a:gd name="connsiteX3265" fmla="*/ 1465824 w 1526044"/>
                  <a:gd name="connsiteY3265" fmla="*/ 438647 h 2788739"/>
                  <a:gd name="connsiteX3266" fmla="*/ 1466216 w 1526044"/>
                  <a:gd name="connsiteY3266" fmla="*/ 437583 h 2788739"/>
                  <a:gd name="connsiteX3267" fmla="*/ 1467112 w 1526044"/>
                  <a:gd name="connsiteY3267" fmla="*/ 435117 h 2788739"/>
                  <a:gd name="connsiteX3268" fmla="*/ 1467841 w 1526044"/>
                  <a:gd name="connsiteY3268" fmla="*/ 433660 h 2788739"/>
                  <a:gd name="connsiteX3269" fmla="*/ 1477087 w 1526044"/>
                  <a:gd name="connsiteY3269" fmla="*/ 427944 h 2788739"/>
                  <a:gd name="connsiteX3270" fmla="*/ 1477815 w 1526044"/>
                  <a:gd name="connsiteY3270" fmla="*/ 427944 h 2788739"/>
                  <a:gd name="connsiteX3271" fmla="*/ 1480505 w 1526044"/>
                  <a:gd name="connsiteY3271" fmla="*/ 428281 h 2788739"/>
                  <a:gd name="connsiteX3272" fmla="*/ 1480617 w 1526044"/>
                  <a:gd name="connsiteY3272" fmla="*/ 427608 h 2788739"/>
                  <a:gd name="connsiteX3273" fmla="*/ 1481234 w 1526044"/>
                  <a:gd name="connsiteY3273" fmla="*/ 424582 h 2788739"/>
                  <a:gd name="connsiteX3274" fmla="*/ 1481066 w 1526044"/>
                  <a:gd name="connsiteY3274" fmla="*/ 424358 h 2788739"/>
                  <a:gd name="connsiteX3275" fmla="*/ 1479721 w 1526044"/>
                  <a:gd name="connsiteY3275" fmla="*/ 422004 h 2788739"/>
                  <a:gd name="connsiteX3276" fmla="*/ 1478992 w 1526044"/>
                  <a:gd name="connsiteY3276" fmla="*/ 420211 h 2788739"/>
                  <a:gd name="connsiteX3277" fmla="*/ 1476807 w 1526044"/>
                  <a:gd name="connsiteY3277" fmla="*/ 413879 h 2788739"/>
                  <a:gd name="connsiteX3278" fmla="*/ 1476807 w 1526044"/>
                  <a:gd name="connsiteY3278" fmla="*/ 413375 h 2788739"/>
                  <a:gd name="connsiteX3279" fmla="*/ 1473164 w 1526044"/>
                  <a:gd name="connsiteY3279" fmla="*/ 412310 h 2788739"/>
                  <a:gd name="connsiteX3280" fmla="*/ 1471707 w 1526044"/>
                  <a:gd name="connsiteY3280" fmla="*/ 411582 h 2788739"/>
                  <a:gd name="connsiteX3281" fmla="*/ 1467112 w 1526044"/>
                  <a:gd name="connsiteY3281" fmla="*/ 406930 h 2788739"/>
                  <a:gd name="connsiteX3282" fmla="*/ 1465824 w 1526044"/>
                  <a:gd name="connsiteY3282" fmla="*/ 404353 h 2788739"/>
                  <a:gd name="connsiteX3283" fmla="*/ 1464871 w 1526044"/>
                  <a:gd name="connsiteY3283" fmla="*/ 403736 h 2788739"/>
                  <a:gd name="connsiteX3284" fmla="*/ 1462013 w 1526044"/>
                  <a:gd name="connsiteY3284" fmla="*/ 400878 h 2788739"/>
                  <a:gd name="connsiteX3285" fmla="*/ 1459155 w 1526044"/>
                  <a:gd name="connsiteY3285" fmla="*/ 396563 h 2788739"/>
                  <a:gd name="connsiteX3286" fmla="*/ 1458763 w 1526044"/>
                  <a:gd name="connsiteY3286" fmla="*/ 385748 h 2788739"/>
                  <a:gd name="connsiteX3287" fmla="*/ 1458146 w 1526044"/>
                  <a:gd name="connsiteY3287" fmla="*/ 382218 h 2788739"/>
                  <a:gd name="connsiteX3288" fmla="*/ 1458146 w 1526044"/>
                  <a:gd name="connsiteY3288" fmla="*/ 380088 h 2788739"/>
                  <a:gd name="connsiteX3289" fmla="*/ 1458875 w 1526044"/>
                  <a:gd name="connsiteY3289" fmla="*/ 376278 h 2788739"/>
                  <a:gd name="connsiteX3290" fmla="*/ 1460164 w 1526044"/>
                  <a:gd name="connsiteY3290" fmla="*/ 371459 h 2788739"/>
                  <a:gd name="connsiteX3291" fmla="*/ 1458987 w 1526044"/>
                  <a:gd name="connsiteY3291" fmla="*/ 368153 h 2788739"/>
                  <a:gd name="connsiteX3292" fmla="*/ 1458819 w 1526044"/>
                  <a:gd name="connsiteY3292" fmla="*/ 367088 h 2788739"/>
                  <a:gd name="connsiteX3293" fmla="*/ 1458315 w 1526044"/>
                  <a:gd name="connsiteY3293" fmla="*/ 366528 h 2788739"/>
                  <a:gd name="connsiteX3294" fmla="*/ 1456409 w 1526044"/>
                  <a:gd name="connsiteY3294" fmla="*/ 363838 h 2788739"/>
                  <a:gd name="connsiteX3295" fmla="*/ 1456409 w 1526044"/>
                  <a:gd name="connsiteY3295" fmla="*/ 363838 h 2788739"/>
                  <a:gd name="connsiteX3296" fmla="*/ 1454112 w 1526044"/>
                  <a:gd name="connsiteY3296" fmla="*/ 359243 h 2788739"/>
                  <a:gd name="connsiteX3297" fmla="*/ 1453159 w 1526044"/>
                  <a:gd name="connsiteY3297" fmla="*/ 354928 h 2788739"/>
                  <a:gd name="connsiteX3298" fmla="*/ 1453159 w 1526044"/>
                  <a:gd name="connsiteY3298" fmla="*/ 353471 h 2788739"/>
                  <a:gd name="connsiteX3299" fmla="*/ 1454672 w 1526044"/>
                  <a:gd name="connsiteY3299" fmla="*/ 348091 h 2788739"/>
                  <a:gd name="connsiteX3300" fmla="*/ 1453888 w 1526044"/>
                  <a:gd name="connsiteY3300" fmla="*/ 344113 h 2788739"/>
                  <a:gd name="connsiteX3301" fmla="*/ 1453888 w 1526044"/>
                  <a:gd name="connsiteY3301" fmla="*/ 342656 h 2788739"/>
                  <a:gd name="connsiteX3302" fmla="*/ 1456521 w 1526044"/>
                  <a:gd name="connsiteY3302" fmla="*/ 335763 h 2788739"/>
                  <a:gd name="connsiteX3303" fmla="*/ 1454896 w 1526044"/>
                  <a:gd name="connsiteY3303" fmla="*/ 332233 h 2788739"/>
                  <a:gd name="connsiteX3304" fmla="*/ 1454840 w 1526044"/>
                  <a:gd name="connsiteY3304" fmla="*/ 331896 h 2788739"/>
                  <a:gd name="connsiteX3305" fmla="*/ 1451590 w 1526044"/>
                  <a:gd name="connsiteY3305" fmla="*/ 329879 h 2788739"/>
                  <a:gd name="connsiteX3306" fmla="*/ 1449741 w 1526044"/>
                  <a:gd name="connsiteY3306" fmla="*/ 328422 h 2788739"/>
                  <a:gd name="connsiteX3307" fmla="*/ 1448284 w 1526044"/>
                  <a:gd name="connsiteY3307" fmla="*/ 326965 h 2788739"/>
                  <a:gd name="connsiteX3308" fmla="*/ 1446603 w 1526044"/>
                  <a:gd name="connsiteY3308" fmla="*/ 324780 h 2788739"/>
                  <a:gd name="connsiteX3309" fmla="*/ 1443409 w 1526044"/>
                  <a:gd name="connsiteY3309" fmla="*/ 323883 h 2788739"/>
                  <a:gd name="connsiteX3310" fmla="*/ 1440495 w 1526044"/>
                  <a:gd name="connsiteY3310" fmla="*/ 322538 h 2788739"/>
                  <a:gd name="connsiteX3311" fmla="*/ 1439318 w 1526044"/>
                  <a:gd name="connsiteY3311" fmla="*/ 321754 h 2788739"/>
                  <a:gd name="connsiteX3312" fmla="*/ 1432930 w 1526044"/>
                  <a:gd name="connsiteY3312" fmla="*/ 319456 h 2788739"/>
                  <a:gd name="connsiteX3313" fmla="*/ 1430464 w 1526044"/>
                  <a:gd name="connsiteY3313" fmla="*/ 318223 h 2788739"/>
                  <a:gd name="connsiteX3314" fmla="*/ 1428839 w 1526044"/>
                  <a:gd name="connsiteY3314" fmla="*/ 317159 h 2788739"/>
                  <a:gd name="connsiteX3315" fmla="*/ 1426541 w 1526044"/>
                  <a:gd name="connsiteY3315" fmla="*/ 316038 h 2788739"/>
                  <a:gd name="connsiteX3316" fmla="*/ 1423852 w 1526044"/>
                  <a:gd name="connsiteY3316" fmla="*/ 314077 h 2788739"/>
                  <a:gd name="connsiteX3317" fmla="*/ 1423123 w 1526044"/>
                  <a:gd name="connsiteY3317" fmla="*/ 313348 h 2788739"/>
                  <a:gd name="connsiteX3318" fmla="*/ 1420658 w 1526044"/>
                  <a:gd name="connsiteY3318" fmla="*/ 309481 h 2788739"/>
                  <a:gd name="connsiteX3319" fmla="*/ 1418472 w 1526044"/>
                  <a:gd name="connsiteY3319" fmla="*/ 305727 h 2788739"/>
                  <a:gd name="connsiteX3320" fmla="*/ 1416903 w 1526044"/>
                  <a:gd name="connsiteY3320" fmla="*/ 301356 h 2788739"/>
                  <a:gd name="connsiteX3321" fmla="*/ 1415838 w 1526044"/>
                  <a:gd name="connsiteY3321" fmla="*/ 296761 h 2788739"/>
                  <a:gd name="connsiteX3322" fmla="*/ 1415838 w 1526044"/>
                  <a:gd name="connsiteY3322" fmla="*/ 288860 h 2788739"/>
                  <a:gd name="connsiteX3323" fmla="*/ 1416118 w 1526044"/>
                  <a:gd name="connsiteY3323" fmla="*/ 286338 h 2788739"/>
                  <a:gd name="connsiteX3324" fmla="*/ 1416847 w 1526044"/>
                  <a:gd name="connsiteY3324" fmla="*/ 283480 h 2788739"/>
                  <a:gd name="connsiteX3325" fmla="*/ 1417015 w 1526044"/>
                  <a:gd name="connsiteY3325" fmla="*/ 282920 h 2788739"/>
                  <a:gd name="connsiteX3326" fmla="*/ 1415502 w 1526044"/>
                  <a:gd name="connsiteY3326" fmla="*/ 279838 h 2788739"/>
                  <a:gd name="connsiteX3327" fmla="*/ 1413036 w 1526044"/>
                  <a:gd name="connsiteY3327" fmla="*/ 274234 h 2788739"/>
                  <a:gd name="connsiteX3328" fmla="*/ 1412756 w 1526044"/>
                  <a:gd name="connsiteY3328" fmla="*/ 273450 h 2788739"/>
                  <a:gd name="connsiteX3329" fmla="*/ 1412364 w 1526044"/>
                  <a:gd name="connsiteY3329" fmla="*/ 271881 h 2788739"/>
                  <a:gd name="connsiteX3330" fmla="*/ 1411972 w 1526044"/>
                  <a:gd name="connsiteY3330" fmla="*/ 269527 h 2788739"/>
                  <a:gd name="connsiteX3331" fmla="*/ 1410571 w 1526044"/>
                  <a:gd name="connsiteY3331" fmla="*/ 268911 h 2788739"/>
                  <a:gd name="connsiteX3332" fmla="*/ 1407321 w 1526044"/>
                  <a:gd name="connsiteY3332" fmla="*/ 266725 h 2788739"/>
                  <a:gd name="connsiteX3333" fmla="*/ 1406592 w 1526044"/>
                  <a:gd name="connsiteY3333" fmla="*/ 265997 h 2788739"/>
                  <a:gd name="connsiteX3334" fmla="*/ 1404126 w 1526044"/>
                  <a:gd name="connsiteY3334" fmla="*/ 255462 h 2788739"/>
                  <a:gd name="connsiteX3335" fmla="*/ 1404855 w 1526044"/>
                  <a:gd name="connsiteY3335" fmla="*/ 253332 h 2788739"/>
                  <a:gd name="connsiteX3336" fmla="*/ 1405808 w 1526044"/>
                  <a:gd name="connsiteY3336" fmla="*/ 251259 h 2788739"/>
                  <a:gd name="connsiteX3337" fmla="*/ 1407937 w 1526044"/>
                  <a:gd name="connsiteY3337" fmla="*/ 247672 h 2788739"/>
                  <a:gd name="connsiteX3338" fmla="*/ 1409506 w 1526044"/>
                  <a:gd name="connsiteY3338" fmla="*/ 245711 h 2788739"/>
                  <a:gd name="connsiteX3339" fmla="*/ 1409786 w 1526044"/>
                  <a:gd name="connsiteY3339" fmla="*/ 245431 h 2788739"/>
                  <a:gd name="connsiteX3340" fmla="*/ 1405752 w 1526044"/>
                  <a:gd name="connsiteY3340" fmla="*/ 237249 h 2788739"/>
                  <a:gd name="connsiteX3341" fmla="*/ 1405752 w 1526044"/>
                  <a:gd name="connsiteY3341" fmla="*/ 236073 h 2788739"/>
                  <a:gd name="connsiteX3342" fmla="*/ 1403902 w 1526044"/>
                  <a:gd name="connsiteY3342" fmla="*/ 234560 h 2788739"/>
                  <a:gd name="connsiteX3343" fmla="*/ 1401101 w 1526044"/>
                  <a:gd name="connsiteY3343" fmla="*/ 231141 h 2788739"/>
                  <a:gd name="connsiteX3344" fmla="*/ 1400372 w 1526044"/>
                  <a:gd name="connsiteY3344" fmla="*/ 229684 h 2788739"/>
                  <a:gd name="connsiteX3345" fmla="*/ 1399363 w 1526044"/>
                  <a:gd name="connsiteY3345" fmla="*/ 226546 h 2788739"/>
                  <a:gd name="connsiteX3346" fmla="*/ 1396898 w 1526044"/>
                  <a:gd name="connsiteY3346" fmla="*/ 222568 h 2788739"/>
                  <a:gd name="connsiteX3347" fmla="*/ 1395721 w 1526044"/>
                  <a:gd name="connsiteY3347" fmla="*/ 219710 h 2788739"/>
                  <a:gd name="connsiteX3348" fmla="*/ 1394152 w 1526044"/>
                  <a:gd name="connsiteY3348" fmla="*/ 217580 h 2788739"/>
                  <a:gd name="connsiteX3349" fmla="*/ 1392639 w 1526044"/>
                  <a:gd name="connsiteY3349" fmla="*/ 214666 h 2788739"/>
                  <a:gd name="connsiteX3350" fmla="*/ 1392359 w 1526044"/>
                  <a:gd name="connsiteY3350" fmla="*/ 213826 h 2788739"/>
                  <a:gd name="connsiteX3351" fmla="*/ 1391686 w 1526044"/>
                  <a:gd name="connsiteY3351" fmla="*/ 212817 h 2788739"/>
                  <a:gd name="connsiteX3352" fmla="*/ 1391070 w 1526044"/>
                  <a:gd name="connsiteY3352" fmla="*/ 211753 h 2788739"/>
                  <a:gd name="connsiteX3353" fmla="*/ 1389557 w 1526044"/>
                  <a:gd name="connsiteY3353" fmla="*/ 209959 h 2788739"/>
                  <a:gd name="connsiteX3354" fmla="*/ 1388100 w 1526044"/>
                  <a:gd name="connsiteY3354" fmla="*/ 207830 h 2788739"/>
                  <a:gd name="connsiteX3355" fmla="*/ 1386755 w 1526044"/>
                  <a:gd name="connsiteY3355" fmla="*/ 199200 h 2788739"/>
                  <a:gd name="connsiteX3356" fmla="*/ 1386363 w 1526044"/>
                  <a:gd name="connsiteY3356" fmla="*/ 196286 h 2788739"/>
                  <a:gd name="connsiteX3357" fmla="*/ 1385298 w 1526044"/>
                  <a:gd name="connsiteY3357" fmla="*/ 194941 h 2788739"/>
                  <a:gd name="connsiteX3358" fmla="*/ 1384289 w 1526044"/>
                  <a:gd name="connsiteY3358" fmla="*/ 194661 h 2788739"/>
                  <a:gd name="connsiteX3359" fmla="*/ 1372129 w 1526044"/>
                  <a:gd name="connsiteY3359" fmla="*/ 190907 h 2788739"/>
                  <a:gd name="connsiteX3360" fmla="*/ 1371681 w 1526044"/>
                  <a:gd name="connsiteY3360" fmla="*/ 191355 h 2788739"/>
                  <a:gd name="connsiteX3361" fmla="*/ 1368823 w 1526044"/>
                  <a:gd name="connsiteY3361" fmla="*/ 194213 h 2788739"/>
                  <a:gd name="connsiteX3362" fmla="*/ 1363948 w 1526044"/>
                  <a:gd name="connsiteY3362" fmla="*/ 196959 h 2788739"/>
                  <a:gd name="connsiteX3363" fmla="*/ 1363948 w 1526044"/>
                  <a:gd name="connsiteY3363" fmla="*/ 197687 h 2788739"/>
                  <a:gd name="connsiteX3364" fmla="*/ 1360810 w 1526044"/>
                  <a:gd name="connsiteY3364" fmla="*/ 205140 h 2788739"/>
                  <a:gd name="connsiteX3365" fmla="*/ 1358064 w 1526044"/>
                  <a:gd name="connsiteY3365" fmla="*/ 210071 h 2788739"/>
                  <a:gd name="connsiteX3366" fmla="*/ 1356607 w 1526044"/>
                  <a:gd name="connsiteY3366" fmla="*/ 211528 h 2788739"/>
                  <a:gd name="connsiteX3367" fmla="*/ 1355038 w 1526044"/>
                  <a:gd name="connsiteY3367" fmla="*/ 212817 h 2788739"/>
                  <a:gd name="connsiteX3368" fmla="*/ 1352908 w 1526044"/>
                  <a:gd name="connsiteY3368" fmla="*/ 214274 h 2788739"/>
                  <a:gd name="connsiteX3369" fmla="*/ 1347193 w 1526044"/>
                  <a:gd name="connsiteY3369" fmla="*/ 216011 h 2788739"/>
                  <a:gd name="connsiteX3370" fmla="*/ 1345063 w 1526044"/>
                  <a:gd name="connsiteY3370" fmla="*/ 216011 h 2788739"/>
                  <a:gd name="connsiteX3371" fmla="*/ 1342542 w 1526044"/>
                  <a:gd name="connsiteY3371" fmla="*/ 215675 h 2788739"/>
                  <a:gd name="connsiteX3372" fmla="*/ 1339684 w 1526044"/>
                  <a:gd name="connsiteY3372" fmla="*/ 214947 h 2788739"/>
                  <a:gd name="connsiteX3373" fmla="*/ 1337610 w 1526044"/>
                  <a:gd name="connsiteY3373" fmla="*/ 214162 h 2788739"/>
                  <a:gd name="connsiteX3374" fmla="*/ 1337386 w 1526044"/>
                  <a:gd name="connsiteY3374" fmla="*/ 214050 h 2788739"/>
                  <a:gd name="connsiteX3375" fmla="*/ 1334304 w 1526044"/>
                  <a:gd name="connsiteY3375" fmla="*/ 214498 h 2788739"/>
                  <a:gd name="connsiteX3376" fmla="*/ 1332847 w 1526044"/>
                  <a:gd name="connsiteY3376" fmla="*/ 214498 h 2788739"/>
                  <a:gd name="connsiteX3377" fmla="*/ 1331726 w 1526044"/>
                  <a:gd name="connsiteY3377" fmla="*/ 214442 h 2788739"/>
                  <a:gd name="connsiteX3378" fmla="*/ 1329653 w 1526044"/>
                  <a:gd name="connsiteY3378" fmla="*/ 215395 h 2788739"/>
                  <a:gd name="connsiteX3379" fmla="*/ 1327524 w 1526044"/>
                  <a:gd name="connsiteY3379" fmla="*/ 216123 h 2788739"/>
                  <a:gd name="connsiteX3380" fmla="*/ 1322872 w 1526044"/>
                  <a:gd name="connsiteY3380" fmla="*/ 216572 h 2788739"/>
                  <a:gd name="connsiteX3381" fmla="*/ 1321471 w 1526044"/>
                  <a:gd name="connsiteY3381" fmla="*/ 217973 h 2788739"/>
                  <a:gd name="connsiteX3382" fmla="*/ 1309535 w 1526044"/>
                  <a:gd name="connsiteY3382" fmla="*/ 219878 h 2788739"/>
                  <a:gd name="connsiteX3383" fmla="*/ 1308079 w 1526044"/>
                  <a:gd name="connsiteY3383" fmla="*/ 219149 h 2788739"/>
                  <a:gd name="connsiteX3384" fmla="*/ 1304436 w 1526044"/>
                  <a:gd name="connsiteY3384" fmla="*/ 216123 h 2788739"/>
                  <a:gd name="connsiteX3385" fmla="*/ 1303652 w 1526044"/>
                  <a:gd name="connsiteY3385" fmla="*/ 215059 h 2788739"/>
                  <a:gd name="connsiteX3386" fmla="*/ 1301914 w 1526044"/>
                  <a:gd name="connsiteY3386" fmla="*/ 215227 h 2788739"/>
                  <a:gd name="connsiteX3387" fmla="*/ 1297600 w 1526044"/>
                  <a:gd name="connsiteY3387" fmla="*/ 215227 h 2788739"/>
                  <a:gd name="connsiteX3388" fmla="*/ 1293789 w 1526044"/>
                  <a:gd name="connsiteY3388" fmla="*/ 214498 h 2788739"/>
                  <a:gd name="connsiteX3389" fmla="*/ 1293677 w 1526044"/>
                  <a:gd name="connsiteY3389" fmla="*/ 214442 h 2788739"/>
                  <a:gd name="connsiteX3390" fmla="*/ 1289306 w 1526044"/>
                  <a:gd name="connsiteY3390" fmla="*/ 213994 h 2788739"/>
                  <a:gd name="connsiteX3391" fmla="*/ 1287177 w 1526044"/>
                  <a:gd name="connsiteY3391" fmla="*/ 213265 h 2788739"/>
                  <a:gd name="connsiteX3392" fmla="*/ 1283422 w 1526044"/>
                  <a:gd name="connsiteY3392" fmla="*/ 211080 h 2788739"/>
                  <a:gd name="connsiteX3393" fmla="*/ 1279556 w 1526044"/>
                  <a:gd name="connsiteY3393" fmla="*/ 208670 h 2788739"/>
                  <a:gd name="connsiteX3394" fmla="*/ 1277819 w 1526044"/>
                  <a:gd name="connsiteY3394" fmla="*/ 208222 h 2788739"/>
                  <a:gd name="connsiteX3395" fmla="*/ 1277258 w 1526044"/>
                  <a:gd name="connsiteY3395" fmla="*/ 208054 h 2788739"/>
                  <a:gd name="connsiteX3396" fmla="*/ 1275353 w 1526044"/>
                  <a:gd name="connsiteY3396" fmla="*/ 208054 h 2788739"/>
                  <a:gd name="connsiteX3397" fmla="*/ 1270534 w 1526044"/>
                  <a:gd name="connsiteY3397" fmla="*/ 206877 h 2788739"/>
                  <a:gd name="connsiteX3398" fmla="*/ 1267452 w 1526044"/>
                  <a:gd name="connsiteY3398" fmla="*/ 207326 h 2788739"/>
                  <a:gd name="connsiteX3399" fmla="*/ 1265322 w 1526044"/>
                  <a:gd name="connsiteY3399" fmla="*/ 207326 h 2788739"/>
                  <a:gd name="connsiteX3400" fmla="*/ 1261400 w 1526044"/>
                  <a:gd name="connsiteY3400" fmla="*/ 206541 h 2788739"/>
                  <a:gd name="connsiteX3401" fmla="*/ 1254171 w 1526044"/>
                  <a:gd name="connsiteY3401" fmla="*/ 206821 h 2788739"/>
                  <a:gd name="connsiteX3402" fmla="*/ 1252041 w 1526044"/>
                  <a:gd name="connsiteY3402" fmla="*/ 206093 h 2788739"/>
                  <a:gd name="connsiteX3403" fmla="*/ 1248287 w 1526044"/>
                  <a:gd name="connsiteY3403" fmla="*/ 203907 h 2788739"/>
                  <a:gd name="connsiteX3404" fmla="*/ 1247054 w 1526044"/>
                  <a:gd name="connsiteY3404" fmla="*/ 203403 h 2788739"/>
                  <a:gd name="connsiteX3405" fmla="*/ 1244196 w 1526044"/>
                  <a:gd name="connsiteY3405" fmla="*/ 201946 h 2788739"/>
                  <a:gd name="connsiteX3406" fmla="*/ 1239097 w 1526044"/>
                  <a:gd name="connsiteY3406" fmla="*/ 196174 h 2788739"/>
                  <a:gd name="connsiteX3407" fmla="*/ 1236519 w 1526044"/>
                  <a:gd name="connsiteY3407" fmla="*/ 194269 h 2788739"/>
                  <a:gd name="connsiteX3408" fmla="*/ 1235959 w 1526044"/>
                  <a:gd name="connsiteY3408" fmla="*/ 193709 h 2788739"/>
                  <a:gd name="connsiteX3409" fmla="*/ 1233437 w 1526044"/>
                  <a:gd name="connsiteY3409" fmla="*/ 192195 h 2788739"/>
                  <a:gd name="connsiteX3410" fmla="*/ 1229514 w 1526044"/>
                  <a:gd name="connsiteY3410" fmla="*/ 187937 h 2788739"/>
                  <a:gd name="connsiteX3411" fmla="*/ 1228786 w 1526044"/>
                  <a:gd name="connsiteY3411" fmla="*/ 186480 h 2788739"/>
                  <a:gd name="connsiteX3412" fmla="*/ 1228337 w 1526044"/>
                  <a:gd name="connsiteY3412" fmla="*/ 185415 h 2788739"/>
                  <a:gd name="connsiteX3413" fmla="*/ 1224415 w 1526044"/>
                  <a:gd name="connsiteY3413" fmla="*/ 185695 h 2788739"/>
                  <a:gd name="connsiteX3414" fmla="*/ 1215617 w 1526044"/>
                  <a:gd name="connsiteY3414" fmla="*/ 181829 h 2788739"/>
                  <a:gd name="connsiteX3415" fmla="*/ 1212759 w 1526044"/>
                  <a:gd name="connsiteY3415" fmla="*/ 178242 h 2788739"/>
                  <a:gd name="connsiteX3416" fmla="*/ 1211078 w 1526044"/>
                  <a:gd name="connsiteY3416" fmla="*/ 175216 h 2788739"/>
                  <a:gd name="connsiteX3417" fmla="*/ 1208893 w 1526044"/>
                  <a:gd name="connsiteY3417" fmla="*/ 171462 h 2788739"/>
                  <a:gd name="connsiteX3418" fmla="*/ 1208164 w 1526044"/>
                  <a:gd name="connsiteY3418" fmla="*/ 169332 h 2788739"/>
                  <a:gd name="connsiteX3419" fmla="*/ 1207660 w 1526044"/>
                  <a:gd name="connsiteY3419" fmla="*/ 165073 h 2788739"/>
                  <a:gd name="connsiteX3420" fmla="*/ 1206763 w 1526044"/>
                  <a:gd name="connsiteY3420" fmla="*/ 165634 h 2788739"/>
                  <a:gd name="connsiteX3421" fmla="*/ 1203961 w 1526044"/>
                  <a:gd name="connsiteY3421" fmla="*/ 166811 h 2788739"/>
                  <a:gd name="connsiteX3422" fmla="*/ 1201103 w 1526044"/>
                  <a:gd name="connsiteY3422" fmla="*/ 167539 h 2788739"/>
                  <a:gd name="connsiteX3423" fmla="*/ 1194771 w 1526044"/>
                  <a:gd name="connsiteY3423" fmla="*/ 167091 h 2788739"/>
                  <a:gd name="connsiteX3424" fmla="*/ 1191185 w 1526044"/>
                  <a:gd name="connsiteY3424" fmla="*/ 165634 h 2788739"/>
                  <a:gd name="connsiteX3425" fmla="*/ 1188383 w 1526044"/>
                  <a:gd name="connsiteY3425" fmla="*/ 163953 h 2788739"/>
                  <a:gd name="connsiteX3426" fmla="*/ 1188215 w 1526044"/>
                  <a:gd name="connsiteY3426" fmla="*/ 163897 h 2788739"/>
                  <a:gd name="connsiteX3427" fmla="*/ 1184965 w 1526044"/>
                  <a:gd name="connsiteY3427" fmla="*/ 162496 h 2788739"/>
                  <a:gd name="connsiteX3428" fmla="*/ 1177456 w 1526044"/>
                  <a:gd name="connsiteY3428" fmla="*/ 157789 h 2788739"/>
                  <a:gd name="connsiteX3429" fmla="*/ 1176727 w 1526044"/>
                  <a:gd name="connsiteY3429" fmla="*/ 157732 h 2788739"/>
                  <a:gd name="connsiteX3430" fmla="*/ 1169554 w 1526044"/>
                  <a:gd name="connsiteY3430" fmla="*/ 157004 h 2788739"/>
                  <a:gd name="connsiteX3431" fmla="*/ 1165968 w 1526044"/>
                  <a:gd name="connsiteY3431" fmla="*/ 155939 h 2788739"/>
                  <a:gd name="connsiteX3432" fmla="*/ 1164511 w 1526044"/>
                  <a:gd name="connsiteY3432" fmla="*/ 155211 h 2788739"/>
                  <a:gd name="connsiteX3433" fmla="*/ 1160869 w 1526044"/>
                  <a:gd name="connsiteY3433" fmla="*/ 152185 h 2788739"/>
                  <a:gd name="connsiteX3434" fmla="*/ 1160196 w 1526044"/>
                  <a:gd name="connsiteY3434" fmla="*/ 151288 h 2788739"/>
                  <a:gd name="connsiteX3435" fmla="*/ 1150390 w 1526044"/>
                  <a:gd name="connsiteY3435" fmla="*/ 142939 h 2788739"/>
                  <a:gd name="connsiteX3436" fmla="*/ 1149885 w 1526044"/>
                  <a:gd name="connsiteY3436" fmla="*/ 141986 h 2788739"/>
                  <a:gd name="connsiteX3437" fmla="*/ 1148428 w 1526044"/>
                  <a:gd name="connsiteY3437" fmla="*/ 139128 h 2788739"/>
                  <a:gd name="connsiteX3438" fmla="*/ 1148316 w 1526044"/>
                  <a:gd name="connsiteY3438" fmla="*/ 138848 h 2788739"/>
                  <a:gd name="connsiteX3439" fmla="*/ 1144954 w 1526044"/>
                  <a:gd name="connsiteY3439" fmla="*/ 137447 h 2788739"/>
                  <a:gd name="connsiteX3440" fmla="*/ 1144898 w 1526044"/>
                  <a:gd name="connsiteY3440" fmla="*/ 137447 h 2788739"/>
                  <a:gd name="connsiteX3441" fmla="*/ 1138342 w 1526044"/>
                  <a:gd name="connsiteY3441" fmla="*/ 139801 h 2788739"/>
                  <a:gd name="connsiteX3442" fmla="*/ 1133298 w 1526044"/>
                  <a:gd name="connsiteY3442" fmla="*/ 139801 h 2788739"/>
                  <a:gd name="connsiteX3443" fmla="*/ 1125957 w 1526044"/>
                  <a:gd name="connsiteY3443" fmla="*/ 136775 h 2788739"/>
                  <a:gd name="connsiteX3444" fmla="*/ 1125229 w 1526044"/>
                  <a:gd name="connsiteY3444" fmla="*/ 136046 h 2788739"/>
                  <a:gd name="connsiteX3445" fmla="*/ 1123940 w 1526044"/>
                  <a:gd name="connsiteY3445" fmla="*/ 134477 h 2788739"/>
                  <a:gd name="connsiteX3446" fmla="*/ 1121082 w 1526044"/>
                  <a:gd name="connsiteY3446" fmla="*/ 131619 h 2788739"/>
                  <a:gd name="connsiteX3447" fmla="*/ 1120522 w 1526044"/>
                  <a:gd name="connsiteY3447" fmla="*/ 130779 h 2788739"/>
                  <a:gd name="connsiteX3448" fmla="*/ 1114582 w 1526044"/>
                  <a:gd name="connsiteY3448" fmla="*/ 132628 h 2788739"/>
                  <a:gd name="connsiteX3449" fmla="*/ 1113125 w 1526044"/>
                  <a:gd name="connsiteY3449" fmla="*/ 132628 h 2788739"/>
                  <a:gd name="connsiteX3450" fmla="*/ 1105055 w 1526044"/>
                  <a:gd name="connsiteY3450" fmla="*/ 128761 h 2788739"/>
                  <a:gd name="connsiteX3451" fmla="*/ 1102198 w 1526044"/>
                  <a:gd name="connsiteY3451" fmla="*/ 125175 h 2788739"/>
                  <a:gd name="connsiteX3452" fmla="*/ 1100685 w 1526044"/>
                  <a:gd name="connsiteY3452" fmla="*/ 122597 h 2788739"/>
                  <a:gd name="connsiteX3453" fmla="*/ 1098051 w 1526044"/>
                  <a:gd name="connsiteY3453" fmla="*/ 122597 h 2788739"/>
                  <a:gd name="connsiteX3454" fmla="*/ 1092335 w 1526044"/>
                  <a:gd name="connsiteY3454" fmla="*/ 120860 h 2788739"/>
                  <a:gd name="connsiteX3455" fmla="*/ 1090206 w 1526044"/>
                  <a:gd name="connsiteY3455" fmla="*/ 119403 h 2788739"/>
                  <a:gd name="connsiteX3456" fmla="*/ 1088749 w 1526044"/>
                  <a:gd name="connsiteY3456" fmla="*/ 118226 h 2788739"/>
                  <a:gd name="connsiteX3457" fmla="*/ 1084770 w 1526044"/>
                  <a:gd name="connsiteY3457" fmla="*/ 117722 h 2788739"/>
                  <a:gd name="connsiteX3458" fmla="*/ 1082641 w 1526044"/>
                  <a:gd name="connsiteY3458" fmla="*/ 116993 h 2788739"/>
                  <a:gd name="connsiteX3459" fmla="*/ 1078550 w 1526044"/>
                  <a:gd name="connsiteY3459" fmla="*/ 114472 h 2788739"/>
                  <a:gd name="connsiteX3460" fmla="*/ 1077989 w 1526044"/>
                  <a:gd name="connsiteY3460" fmla="*/ 113911 h 2788739"/>
                  <a:gd name="connsiteX3461" fmla="*/ 1074067 w 1526044"/>
                  <a:gd name="connsiteY3461" fmla="*/ 112847 h 2788739"/>
                  <a:gd name="connsiteX3462" fmla="*/ 1072610 w 1526044"/>
                  <a:gd name="connsiteY3462" fmla="*/ 112118 h 2788739"/>
                  <a:gd name="connsiteX3463" fmla="*/ 1066894 w 1526044"/>
                  <a:gd name="connsiteY3463" fmla="*/ 102872 h 2788739"/>
                  <a:gd name="connsiteX3464" fmla="*/ 1066894 w 1526044"/>
                  <a:gd name="connsiteY3464" fmla="*/ 102144 h 2788739"/>
                  <a:gd name="connsiteX3465" fmla="*/ 1067062 w 1526044"/>
                  <a:gd name="connsiteY3465" fmla="*/ 100182 h 2788739"/>
                  <a:gd name="connsiteX3466" fmla="*/ 1064709 w 1526044"/>
                  <a:gd name="connsiteY3466" fmla="*/ 98781 h 2788739"/>
                  <a:gd name="connsiteX3467" fmla="*/ 1060786 w 1526044"/>
                  <a:gd name="connsiteY3467" fmla="*/ 94522 h 2788739"/>
                  <a:gd name="connsiteX3468" fmla="*/ 1060506 w 1526044"/>
                  <a:gd name="connsiteY3468" fmla="*/ 93906 h 2788739"/>
                  <a:gd name="connsiteX3469" fmla="*/ 1058152 w 1526044"/>
                  <a:gd name="connsiteY3469" fmla="*/ 90768 h 2788739"/>
                  <a:gd name="connsiteX3470" fmla="*/ 1054342 w 1526044"/>
                  <a:gd name="connsiteY3470" fmla="*/ 86621 h 2788739"/>
                  <a:gd name="connsiteX3471" fmla="*/ 1053613 w 1526044"/>
                  <a:gd name="connsiteY3471" fmla="*/ 85164 h 2788739"/>
                  <a:gd name="connsiteX3472" fmla="*/ 1053277 w 1526044"/>
                  <a:gd name="connsiteY3472" fmla="*/ 84436 h 2788739"/>
                  <a:gd name="connsiteX3473" fmla="*/ 1051035 w 1526044"/>
                  <a:gd name="connsiteY3473" fmla="*/ 83315 h 2788739"/>
                  <a:gd name="connsiteX3474" fmla="*/ 1047057 w 1526044"/>
                  <a:gd name="connsiteY3474" fmla="*/ 79785 h 2788739"/>
                  <a:gd name="connsiteX3475" fmla="*/ 1045600 w 1526044"/>
                  <a:gd name="connsiteY3475" fmla="*/ 77655 h 2788739"/>
                  <a:gd name="connsiteX3476" fmla="*/ 1043975 w 1526044"/>
                  <a:gd name="connsiteY3476" fmla="*/ 73452 h 2788739"/>
                  <a:gd name="connsiteX3477" fmla="*/ 1043302 w 1526044"/>
                  <a:gd name="connsiteY3477" fmla="*/ 72780 h 2788739"/>
                  <a:gd name="connsiteX3478" fmla="*/ 1041397 w 1526044"/>
                  <a:gd name="connsiteY3478" fmla="*/ 70090 h 2788739"/>
                  <a:gd name="connsiteX3479" fmla="*/ 1039212 w 1526044"/>
                  <a:gd name="connsiteY3479" fmla="*/ 65775 h 2788739"/>
                  <a:gd name="connsiteX3480" fmla="*/ 1038315 w 1526044"/>
                  <a:gd name="connsiteY3480" fmla="*/ 63254 h 2788739"/>
                  <a:gd name="connsiteX3481" fmla="*/ 1037923 w 1526044"/>
                  <a:gd name="connsiteY3481" fmla="*/ 62973 h 2788739"/>
                  <a:gd name="connsiteX3482" fmla="*/ 1036802 w 1526044"/>
                  <a:gd name="connsiteY3482" fmla="*/ 62021 h 2788739"/>
                  <a:gd name="connsiteX3483" fmla="*/ 1030358 w 1526044"/>
                  <a:gd name="connsiteY3483" fmla="*/ 55577 h 2788739"/>
                  <a:gd name="connsiteX3484" fmla="*/ 1028228 w 1526044"/>
                  <a:gd name="connsiteY3484" fmla="*/ 52551 h 2788739"/>
                  <a:gd name="connsiteX3485" fmla="*/ 1025875 w 1526044"/>
                  <a:gd name="connsiteY3485" fmla="*/ 47395 h 2788739"/>
                  <a:gd name="connsiteX3486" fmla="*/ 1025202 w 1526044"/>
                  <a:gd name="connsiteY3486" fmla="*/ 47115 h 2788739"/>
                  <a:gd name="connsiteX3487" fmla="*/ 1019038 w 1526044"/>
                  <a:gd name="connsiteY3487" fmla="*/ 40054 h 2788739"/>
                  <a:gd name="connsiteX3488" fmla="*/ 991860 w 1526044"/>
                  <a:gd name="connsiteY3488" fmla="*/ 34731 h 2788739"/>
                  <a:gd name="connsiteX3489" fmla="*/ 921421 w 1526044"/>
                  <a:gd name="connsiteY3489" fmla="*/ 20105 h 2788739"/>
                  <a:gd name="connsiteX3490" fmla="*/ 895644 w 1526044"/>
                  <a:gd name="connsiteY3490" fmla="*/ 48236 h 2788739"/>
                  <a:gd name="connsiteX3491" fmla="*/ 885109 w 1526044"/>
                  <a:gd name="connsiteY3491" fmla="*/ 76310 h 2788739"/>
                  <a:gd name="connsiteX3492" fmla="*/ 874630 w 1526044"/>
                  <a:gd name="connsiteY3492" fmla="*/ 106402 h 2788739"/>
                  <a:gd name="connsiteX3493" fmla="*/ 861854 w 1526044"/>
                  <a:gd name="connsiteY3493" fmla="*/ 162552 h 2788739"/>
                  <a:gd name="connsiteX3494" fmla="*/ 851767 w 1526044"/>
                  <a:gd name="connsiteY3494" fmla="*/ 170565 h 2788739"/>
                  <a:gd name="connsiteX3495" fmla="*/ 803463 w 1526044"/>
                  <a:gd name="connsiteY3495" fmla="*/ 170565 h 2788739"/>
                  <a:gd name="connsiteX3496" fmla="*/ 803239 w 1526044"/>
                  <a:gd name="connsiteY3496" fmla="*/ 171181 h 2788739"/>
                  <a:gd name="connsiteX3497" fmla="*/ 803239 w 1526044"/>
                  <a:gd name="connsiteY3497" fmla="*/ 171686 h 2788739"/>
                  <a:gd name="connsiteX3498" fmla="*/ 801782 w 1526044"/>
                  <a:gd name="connsiteY3498" fmla="*/ 176953 h 2788739"/>
                  <a:gd name="connsiteX3499" fmla="*/ 801782 w 1526044"/>
                  <a:gd name="connsiteY3499" fmla="*/ 177458 h 2788739"/>
                  <a:gd name="connsiteX3500" fmla="*/ 804135 w 1526044"/>
                  <a:gd name="connsiteY3500" fmla="*/ 181324 h 2788739"/>
                  <a:gd name="connsiteX3501" fmla="*/ 804864 w 1526044"/>
                  <a:gd name="connsiteY3501" fmla="*/ 183454 h 2788739"/>
                  <a:gd name="connsiteX3502" fmla="*/ 805368 w 1526044"/>
                  <a:gd name="connsiteY3502" fmla="*/ 186704 h 2788739"/>
                  <a:gd name="connsiteX3503" fmla="*/ 805536 w 1526044"/>
                  <a:gd name="connsiteY3503" fmla="*/ 187768 h 2788739"/>
                  <a:gd name="connsiteX3504" fmla="*/ 806040 w 1526044"/>
                  <a:gd name="connsiteY3504" fmla="*/ 191019 h 2788739"/>
                  <a:gd name="connsiteX3505" fmla="*/ 806040 w 1526044"/>
                  <a:gd name="connsiteY3505" fmla="*/ 194605 h 2788739"/>
                  <a:gd name="connsiteX3506" fmla="*/ 805536 w 1526044"/>
                  <a:gd name="connsiteY3506" fmla="*/ 197855 h 2788739"/>
                  <a:gd name="connsiteX3507" fmla="*/ 804808 w 1526044"/>
                  <a:gd name="connsiteY3507" fmla="*/ 199985 h 2788739"/>
                  <a:gd name="connsiteX3508" fmla="*/ 803967 w 1526044"/>
                  <a:gd name="connsiteY3508" fmla="*/ 201890 h 2788739"/>
                  <a:gd name="connsiteX3509" fmla="*/ 804471 w 1526044"/>
                  <a:gd name="connsiteY3509" fmla="*/ 202338 h 2788739"/>
                  <a:gd name="connsiteX3510" fmla="*/ 805928 w 1526044"/>
                  <a:gd name="connsiteY3510" fmla="*/ 203795 h 2788739"/>
                  <a:gd name="connsiteX3511" fmla="*/ 808394 w 1526044"/>
                  <a:gd name="connsiteY3511" fmla="*/ 214386 h 2788739"/>
                  <a:gd name="connsiteX3512" fmla="*/ 808226 w 1526044"/>
                  <a:gd name="connsiteY3512" fmla="*/ 214947 h 2788739"/>
                  <a:gd name="connsiteX3513" fmla="*/ 808226 w 1526044"/>
                  <a:gd name="connsiteY3513" fmla="*/ 216852 h 2788739"/>
                  <a:gd name="connsiteX3514" fmla="*/ 807161 w 1526044"/>
                  <a:gd name="connsiteY3514" fmla="*/ 221447 h 2788739"/>
                  <a:gd name="connsiteX3515" fmla="*/ 807049 w 1526044"/>
                  <a:gd name="connsiteY3515" fmla="*/ 221671 h 2788739"/>
                  <a:gd name="connsiteX3516" fmla="*/ 806601 w 1526044"/>
                  <a:gd name="connsiteY3516" fmla="*/ 223913 h 2788739"/>
                  <a:gd name="connsiteX3517" fmla="*/ 806265 w 1526044"/>
                  <a:gd name="connsiteY3517" fmla="*/ 225145 h 2788739"/>
                  <a:gd name="connsiteX3518" fmla="*/ 805536 w 1526044"/>
                  <a:gd name="connsiteY3518" fmla="*/ 227275 h 2788739"/>
                  <a:gd name="connsiteX3519" fmla="*/ 804976 w 1526044"/>
                  <a:gd name="connsiteY3519" fmla="*/ 228620 h 2788739"/>
                  <a:gd name="connsiteX3520" fmla="*/ 804191 w 1526044"/>
                  <a:gd name="connsiteY3520" fmla="*/ 230973 h 2788739"/>
                  <a:gd name="connsiteX3521" fmla="*/ 798812 w 1526044"/>
                  <a:gd name="connsiteY3521" fmla="*/ 235961 h 2788739"/>
                  <a:gd name="connsiteX3522" fmla="*/ 795786 w 1526044"/>
                  <a:gd name="connsiteY3522" fmla="*/ 237193 h 2788739"/>
                  <a:gd name="connsiteX3523" fmla="*/ 796010 w 1526044"/>
                  <a:gd name="connsiteY3523" fmla="*/ 239323 h 2788739"/>
                  <a:gd name="connsiteX3524" fmla="*/ 796178 w 1526044"/>
                  <a:gd name="connsiteY3524" fmla="*/ 244646 h 2788739"/>
                  <a:gd name="connsiteX3525" fmla="*/ 796682 w 1526044"/>
                  <a:gd name="connsiteY3525" fmla="*/ 247897 h 2788739"/>
                  <a:gd name="connsiteX3526" fmla="*/ 796682 w 1526044"/>
                  <a:gd name="connsiteY3526" fmla="*/ 252211 h 2788739"/>
                  <a:gd name="connsiteX3527" fmla="*/ 795617 w 1526044"/>
                  <a:gd name="connsiteY3527" fmla="*/ 256806 h 2788739"/>
                  <a:gd name="connsiteX3528" fmla="*/ 795281 w 1526044"/>
                  <a:gd name="connsiteY3528" fmla="*/ 257759 h 2788739"/>
                  <a:gd name="connsiteX3529" fmla="*/ 795281 w 1526044"/>
                  <a:gd name="connsiteY3529" fmla="*/ 259328 h 2788739"/>
                  <a:gd name="connsiteX3530" fmla="*/ 794217 w 1526044"/>
                  <a:gd name="connsiteY3530" fmla="*/ 263923 h 2788739"/>
                  <a:gd name="connsiteX3531" fmla="*/ 792760 w 1526044"/>
                  <a:gd name="connsiteY3531" fmla="*/ 266781 h 2788739"/>
                  <a:gd name="connsiteX3532" fmla="*/ 790798 w 1526044"/>
                  <a:gd name="connsiteY3532" fmla="*/ 269471 h 2788739"/>
                  <a:gd name="connsiteX3533" fmla="*/ 790238 w 1526044"/>
                  <a:gd name="connsiteY3533" fmla="*/ 270031 h 2788739"/>
                  <a:gd name="connsiteX3534" fmla="*/ 790238 w 1526044"/>
                  <a:gd name="connsiteY3534" fmla="*/ 270760 h 2788739"/>
                  <a:gd name="connsiteX3535" fmla="*/ 790238 w 1526044"/>
                  <a:gd name="connsiteY3535" fmla="*/ 271488 h 2788739"/>
                  <a:gd name="connsiteX3536" fmla="*/ 789229 w 1526044"/>
                  <a:gd name="connsiteY3536" fmla="*/ 275915 h 2788739"/>
                  <a:gd name="connsiteX3537" fmla="*/ 788781 w 1526044"/>
                  <a:gd name="connsiteY3537" fmla="*/ 279894 h 2788739"/>
                  <a:gd name="connsiteX3538" fmla="*/ 789453 w 1526044"/>
                  <a:gd name="connsiteY3538" fmla="*/ 281911 h 2788739"/>
                  <a:gd name="connsiteX3539" fmla="*/ 791359 w 1526044"/>
                  <a:gd name="connsiteY3539" fmla="*/ 285161 h 2788739"/>
                  <a:gd name="connsiteX3540" fmla="*/ 792031 w 1526044"/>
                  <a:gd name="connsiteY3540" fmla="*/ 286282 h 2788739"/>
                  <a:gd name="connsiteX3541" fmla="*/ 793040 w 1526044"/>
                  <a:gd name="connsiteY3541" fmla="*/ 288299 h 2788739"/>
                  <a:gd name="connsiteX3542" fmla="*/ 794609 w 1526044"/>
                  <a:gd name="connsiteY3542" fmla="*/ 290429 h 2788739"/>
                  <a:gd name="connsiteX3543" fmla="*/ 795561 w 1526044"/>
                  <a:gd name="connsiteY3543" fmla="*/ 291998 h 2788739"/>
                  <a:gd name="connsiteX3544" fmla="*/ 796290 w 1526044"/>
                  <a:gd name="connsiteY3544" fmla="*/ 293455 h 2788739"/>
                  <a:gd name="connsiteX3545" fmla="*/ 797355 w 1526044"/>
                  <a:gd name="connsiteY3545" fmla="*/ 298050 h 2788739"/>
                  <a:gd name="connsiteX3546" fmla="*/ 797355 w 1526044"/>
                  <a:gd name="connsiteY3546" fmla="*/ 306680 h 2788739"/>
                  <a:gd name="connsiteX3547" fmla="*/ 798700 w 1526044"/>
                  <a:gd name="connsiteY3547" fmla="*/ 309762 h 2788739"/>
                  <a:gd name="connsiteX3548" fmla="*/ 799540 w 1526044"/>
                  <a:gd name="connsiteY3548" fmla="*/ 313852 h 2788739"/>
                  <a:gd name="connsiteX3549" fmla="*/ 799540 w 1526044"/>
                  <a:gd name="connsiteY3549" fmla="*/ 315982 h 2788739"/>
                  <a:gd name="connsiteX3550" fmla="*/ 792479 w 1526044"/>
                  <a:gd name="connsiteY3550" fmla="*/ 325788 h 2788739"/>
                  <a:gd name="connsiteX3551" fmla="*/ 791919 w 1526044"/>
                  <a:gd name="connsiteY3551" fmla="*/ 325956 h 2788739"/>
                  <a:gd name="connsiteX3552" fmla="*/ 787492 w 1526044"/>
                  <a:gd name="connsiteY3552" fmla="*/ 329263 h 2788739"/>
                  <a:gd name="connsiteX3553" fmla="*/ 786932 w 1526044"/>
                  <a:gd name="connsiteY3553" fmla="*/ 329655 h 2788739"/>
                  <a:gd name="connsiteX3554" fmla="*/ 771522 w 1526044"/>
                  <a:gd name="connsiteY3554" fmla="*/ 339910 h 2788739"/>
                  <a:gd name="connsiteX3555" fmla="*/ 770233 w 1526044"/>
                  <a:gd name="connsiteY3555" fmla="*/ 341647 h 2788739"/>
                  <a:gd name="connsiteX3556" fmla="*/ 768103 w 1526044"/>
                  <a:gd name="connsiteY3556" fmla="*/ 347979 h 2788739"/>
                  <a:gd name="connsiteX3557" fmla="*/ 765581 w 1526044"/>
                  <a:gd name="connsiteY3557" fmla="*/ 352014 h 2788739"/>
                  <a:gd name="connsiteX3558" fmla="*/ 764965 w 1526044"/>
                  <a:gd name="connsiteY3558" fmla="*/ 352966 h 2788739"/>
                  <a:gd name="connsiteX3559" fmla="*/ 764461 w 1526044"/>
                  <a:gd name="connsiteY3559" fmla="*/ 354423 h 2788739"/>
                  <a:gd name="connsiteX3560" fmla="*/ 762724 w 1526044"/>
                  <a:gd name="connsiteY3560" fmla="*/ 357618 h 2788739"/>
                  <a:gd name="connsiteX3561" fmla="*/ 759866 w 1526044"/>
                  <a:gd name="connsiteY3561" fmla="*/ 361204 h 2788739"/>
                  <a:gd name="connsiteX3562" fmla="*/ 756840 w 1526044"/>
                  <a:gd name="connsiteY3562" fmla="*/ 363782 h 2788739"/>
                  <a:gd name="connsiteX3563" fmla="*/ 750956 w 1526044"/>
                  <a:gd name="connsiteY3563" fmla="*/ 367032 h 2788739"/>
                  <a:gd name="connsiteX3564" fmla="*/ 748882 w 1526044"/>
                  <a:gd name="connsiteY3564" fmla="*/ 370786 h 2788739"/>
                  <a:gd name="connsiteX3565" fmla="*/ 747818 w 1526044"/>
                  <a:gd name="connsiteY3565" fmla="*/ 373196 h 2788739"/>
                  <a:gd name="connsiteX3566" fmla="*/ 747818 w 1526044"/>
                  <a:gd name="connsiteY3566" fmla="*/ 374821 h 2788739"/>
                  <a:gd name="connsiteX3567" fmla="*/ 747706 w 1526044"/>
                  <a:gd name="connsiteY3567" fmla="*/ 376278 h 2788739"/>
                  <a:gd name="connsiteX3568" fmla="*/ 747089 w 1526044"/>
                  <a:gd name="connsiteY3568" fmla="*/ 381265 h 2788739"/>
                  <a:gd name="connsiteX3569" fmla="*/ 741429 w 1526044"/>
                  <a:gd name="connsiteY3569" fmla="*/ 390455 h 2788739"/>
                  <a:gd name="connsiteX3570" fmla="*/ 739692 w 1526044"/>
                  <a:gd name="connsiteY3570" fmla="*/ 392137 h 2788739"/>
                  <a:gd name="connsiteX3571" fmla="*/ 737059 w 1526044"/>
                  <a:gd name="connsiteY3571" fmla="*/ 394042 h 2788739"/>
                  <a:gd name="connsiteX3572" fmla="*/ 735602 w 1526044"/>
                  <a:gd name="connsiteY3572" fmla="*/ 394770 h 2788739"/>
                  <a:gd name="connsiteX3573" fmla="*/ 733472 w 1526044"/>
                  <a:gd name="connsiteY3573" fmla="*/ 395555 h 2788739"/>
                  <a:gd name="connsiteX3574" fmla="*/ 730614 w 1526044"/>
                  <a:gd name="connsiteY3574" fmla="*/ 396283 h 2788739"/>
                  <a:gd name="connsiteX3575" fmla="*/ 728093 w 1526044"/>
                  <a:gd name="connsiteY3575" fmla="*/ 396563 h 2788739"/>
                  <a:gd name="connsiteX3576" fmla="*/ 722377 w 1526044"/>
                  <a:gd name="connsiteY3576" fmla="*/ 396563 h 2788739"/>
                  <a:gd name="connsiteX3577" fmla="*/ 721984 w 1526044"/>
                  <a:gd name="connsiteY3577" fmla="*/ 397180 h 2788739"/>
                  <a:gd name="connsiteX3578" fmla="*/ 720808 w 1526044"/>
                  <a:gd name="connsiteY3578" fmla="*/ 399477 h 2788739"/>
                  <a:gd name="connsiteX3579" fmla="*/ 720247 w 1526044"/>
                  <a:gd name="connsiteY3579" fmla="*/ 400430 h 2788739"/>
                  <a:gd name="connsiteX3580" fmla="*/ 719967 w 1526044"/>
                  <a:gd name="connsiteY3580" fmla="*/ 401607 h 2788739"/>
                  <a:gd name="connsiteX3581" fmla="*/ 720135 w 1526044"/>
                  <a:gd name="connsiteY3581" fmla="*/ 402391 h 2788739"/>
                  <a:gd name="connsiteX3582" fmla="*/ 720415 w 1526044"/>
                  <a:gd name="connsiteY3582" fmla="*/ 404913 h 2788739"/>
                  <a:gd name="connsiteX3583" fmla="*/ 720415 w 1526044"/>
                  <a:gd name="connsiteY3583" fmla="*/ 410629 h 2788739"/>
                  <a:gd name="connsiteX3584" fmla="*/ 720135 w 1526044"/>
                  <a:gd name="connsiteY3584" fmla="*/ 413151 h 2788739"/>
                  <a:gd name="connsiteX3585" fmla="*/ 719407 w 1526044"/>
                  <a:gd name="connsiteY3585" fmla="*/ 416008 h 2788739"/>
                  <a:gd name="connsiteX3586" fmla="*/ 717221 w 1526044"/>
                  <a:gd name="connsiteY3586" fmla="*/ 420267 h 2788739"/>
                  <a:gd name="connsiteX3587" fmla="*/ 717221 w 1526044"/>
                  <a:gd name="connsiteY3587" fmla="*/ 420267 h 2788739"/>
                  <a:gd name="connsiteX3588" fmla="*/ 714419 w 1526044"/>
                  <a:gd name="connsiteY3588" fmla="*/ 423742 h 2788739"/>
                  <a:gd name="connsiteX3589" fmla="*/ 710217 w 1526044"/>
                  <a:gd name="connsiteY3589" fmla="*/ 427272 h 2788739"/>
                  <a:gd name="connsiteX3590" fmla="*/ 709096 w 1526044"/>
                  <a:gd name="connsiteY3590" fmla="*/ 428225 h 2788739"/>
                  <a:gd name="connsiteX3591" fmla="*/ 706238 w 1526044"/>
                  <a:gd name="connsiteY3591" fmla="*/ 430354 h 2788739"/>
                  <a:gd name="connsiteX3592" fmla="*/ 704669 w 1526044"/>
                  <a:gd name="connsiteY3592" fmla="*/ 431307 h 2788739"/>
                  <a:gd name="connsiteX3593" fmla="*/ 697552 w 1526044"/>
                  <a:gd name="connsiteY3593" fmla="*/ 434893 h 2788739"/>
                  <a:gd name="connsiteX3594" fmla="*/ 696768 w 1526044"/>
                  <a:gd name="connsiteY3594" fmla="*/ 435677 h 2788739"/>
                  <a:gd name="connsiteX3595" fmla="*/ 695255 w 1526044"/>
                  <a:gd name="connsiteY3595" fmla="*/ 438199 h 2788739"/>
                  <a:gd name="connsiteX3596" fmla="*/ 693854 w 1526044"/>
                  <a:gd name="connsiteY3596" fmla="*/ 440048 h 2788739"/>
                  <a:gd name="connsiteX3597" fmla="*/ 692789 w 1526044"/>
                  <a:gd name="connsiteY3597" fmla="*/ 443971 h 2788739"/>
                  <a:gd name="connsiteX3598" fmla="*/ 692061 w 1526044"/>
                  <a:gd name="connsiteY3598" fmla="*/ 445428 h 2788739"/>
                  <a:gd name="connsiteX3599" fmla="*/ 690548 w 1526044"/>
                  <a:gd name="connsiteY3599" fmla="*/ 447670 h 2788739"/>
                  <a:gd name="connsiteX3600" fmla="*/ 691220 w 1526044"/>
                  <a:gd name="connsiteY3600" fmla="*/ 449687 h 2788739"/>
                  <a:gd name="connsiteX3601" fmla="*/ 691724 w 1526044"/>
                  <a:gd name="connsiteY3601" fmla="*/ 452937 h 2788739"/>
                  <a:gd name="connsiteX3602" fmla="*/ 691724 w 1526044"/>
                  <a:gd name="connsiteY3602" fmla="*/ 453665 h 2788739"/>
                  <a:gd name="connsiteX3603" fmla="*/ 690660 w 1526044"/>
                  <a:gd name="connsiteY3603" fmla="*/ 458261 h 2788739"/>
                  <a:gd name="connsiteX3604" fmla="*/ 689931 w 1526044"/>
                  <a:gd name="connsiteY3604" fmla="*/ 459718 h 2788739"/>
                  <a:gd name="connsiteX3605" fmla="*/ 685336 w 1526044"/>
                  <a:gd name="connsiteY3605" fmla="*/ 464369 h 2788739"/>
                  <a:gd name="connsiteX3606" fmla="*/ 683879 w 1526044"/>
                  <a:gd name="connsiteY3606" fmla="*/ 465097 h 2788739"/>
                  <a:gd name="connsiteX3607" fmla="*/ 683151 w 1526044"/>
                  <a:gd name="connsiteY3607" fmla="*/ 465433 h 2788739"/>
                  <a:gd name="connsiteX3608" fmla="*/ 682086 w 1526044"/>
                  <a:gd name="connsiteY3608" fmla="*/ 469804 h 2788739"/>
                  <a:gd name="connsiteX3609" fmla="*/ 680629 w 1526044"/>
                  <a:gd name="connsiteY3609" fmla="*/ 472718 h 2788739"/>
                  <a:gd name="connsiteX3610" fmla="*/ 679564 w 1526044"/>
                  <a:gd name="connsiteY3610" fmla="*/ 474399 h 2788739"/>
                  <a:gd name="connsiteX3611" fmla="*/ 679564 w 1526044"/>
                  <a:gd name="connsiteY3611" fmla="*/ 474567 h 2788739"/>
                  <a:gd name="connsiteX3612" fmla="*/ 679508 w 1526044"/>
                  <a:gd name="connsiteY3612" fmla="*/ 475576 h 2788739"/>
                  <a:gd name="connsiteX3613" fmla="*/ 680517 w 1526044"/>
                  <a:gd name="connsiteY3613" fmla="*/ 478042 h 2788739"/>
                  <a:gd name="connsiteX3614" fmla="*/ 687802 w 1526044"/>
                  <a:gd name="connsiteY3614" fmla="*/ 483589 h 2788739"/>
                  <a:gd name="connsiteX3615" fmla="*/ 689259 w 1526044"/>
                  <a:gd name="connsiteY3615" fmla="*/ 486447 h 2788739"/>
                  <a:gd name="connsiteX3616" fmla="*/ 690323 w 1526044"/>
                  <a:gd name="connsiteY3616" fmla="*/ 491042 h 2788739"/>
                  <a:gd name="connsiteX3617" fmla="*/ 690323 w 1526044"/>
                  <a:gd name="connsiteY3617" fmla="*/ 491771 h 2788739"/>
                  <a:gd name="connsiteX3618" fmla="*/ 689819 w 1526044"/>
                  <a:gd name="connsiteY3618" fmla="*/ 495021 h 2788739"/>
                  <a:gd name="connsiteX3619" fmla="*/ 689651 w 1526044"/>
                  <a:gd name="connsiteY3619" fmla="*/ 495581 h 2788739"/>
                  <a:gd name="connsiteX3620" fmla="*/ 686625 w 1526044"/>
                  <a:gd name="connsiteY3620" fmla="*/ 502642 h 2788739"/>
                  <a:gd name="connsiteX3621" fmla="*/ 685616 w 1526044"/>
                  <a:gd name="connsiteY3621" fmla="*/ 503651 h 2788739"/>
                  <a:gd name="connsiteX3622" fmla="*/ 683263 w 1526044"/>
                  <a:gd name="connsiteY3622" fmla="*/ 506565 h 2788739"/>
                  <a:gd name="connsiteX3623" fmla="*/ 678331 w 1526044"/>
                  <a:gd name="connsiteY3623" fmla="*/ 513625 h 2788739"/>
                  <a:gd name="connsiteX3624" fmla="*/ 675810 w 1526044"/>
                  <a:gd name="connsiteY3624" fmla="*/ 517660 h 2788739"/>
                  <a:gd name="connsiteX3625" fmla="*/ 673680 w 1526044"/>
                  <a:gd name="connsiteY3625" fmla="*/ 519790 h 2788739"/>
                  <a:gd name="connsiteX3626" fmla="*/ 672392 w 1526044"/>
                  <a:gd name="connsiteY3626" fmla="*/ 520910 h 2788739"/>
                  <a:gd name="connsiteX3627" fmla="*/ 668077 w 1526044"/>
                  <a:gd name="connsiteY3627" fmla="*/ 523992 h 2788739"/>
                  <a:gd name="connsiteX3628" fmla="*/ 664826 w 1526044"/>
                  <a:gd name="connsiteY3628" fmla="*/ 527242 h 2788739"/>
                  <a:gd name="connsiteX3629" fmla="*/ 661800 w 1526044"/>
                  <a:gd name="connsiteY3629" fmla="*/ 530829 h 2788739"/>
                  <a:gd name="connsiteX3630" fmla="*/ 661128 w 1526044"/>
                  <a:gd name="connsiteY3630" fmla="*/ 531333 h 2788739"/>
                  <a:gd name="connsiteX3631" fmla="*/ 661744 w 1526044"/>
                  <a:gd name="connsiteY3631" fmla="*/ 532118 h 2788739"/>
                  <a:gd name="connsiteX3632" fmla="*/ 662697 w 1526044"/>
                  <a:gd name="connsiteY3632" fmla="*/ 533687 h 2788739"/>
                  <a:gd name="connsiteX3633" fmla="*/ 662697 w 1526044"/>
                  <a:gd name="connsiteY3633" fmla="*/ 533687 h 2788739"/>
                  <a:gd name="connsiteX3634" fmla="*/ 665219 w 1526044"/>
                  <a:gd name="connsiteY3634" fmla="*/ 540467 h 2788739"/>
                  <a:gd name="connsiteX3635" fmla="*/ 665219 w 1526044"/>
                  <a:gd name="connsiteY3635" fmla="*/ 542597 h 2788739"/>
                  <a:gd name="connsiteX3636" fmla="*/ 660904 w 1526044"/>
                  <a:gd name="connsiteY3636" fmla="*/ 551002 h 2788739"/>
                  <a:gd name="connsiteX3637" fmla="*/ 660904 w 1526044"/>
                  <a:gd name="connsiteY3637" fmla="*/ 551226 h 2788739"/>
                  <a:gd name="connsiteX3638" fmla="*/ 660904 w 1526044"/>
                  <a:gd name="connsiteY3638" fmla="*/ 551675 h 2788739"/>
                  <a:gd name="connsiteX3639" fmla="*/ 662193 w 1526044"/>
                  <a:gd name="connsiteY3639" fmla="*/ 555261 h 2788739"/>
                  <a:gd name="connsiteX3640" fmla="*/ 659335 w 1526044"/>
                  <a:gd name="connsiteY3640" fmla="*/ 564227 h 2788739"/>
                  <a:gd name="connsiteX3641" fmla="*/ 658606 w 1526044"/>
                  <a:gd name="connsiteY3641" fmla="*/ 564956 h 2788739"/>
                  <a:gd name="connsiteX3642" fmla="*/ 655917 w 1526044"/>
                  <a:gd name="connsiteY3642" fmla="*/ 566917 h 2788739"/>
                  <a:gd name="connsiteX3643" fmla="*/ 655188 w 1526044"/>
                  <a:gd name="connsiteY3643" fmla="*/ 567309 h 2788739"/>
                  <a:gd name="connsiteX3644" fmla="*/ 655188 w 1526044"/>
                  <a:gd name="connsiteY3644" fmla="*/ 568430 h 2788739"/>
                  <a:gd name="connsiteX3645" fmla="*/ 652666 w 1526044"/>
                  <a:gd name="connsiteY3645" fmla="*/ 575210 h 2788739"/>
                  <a:gd name="connsiteX3646" fmla="*/ 652666 w 1526044"/>
                  <a:gd name="connsiteY3646" fmla="*/ 575210 h 2788739"/>
                  <a:gd name="connsiteX3647" fmla="*/ 651714 w 1526044"/>
                  <a:gd name="connsiteY3647" fmla="*/ 576779 h 2788739"/>
                  <a:gd name="connsiteX3648" fmla="*/ 648183 w 1526044"/>
                  <a:gd name="connsiteY3648" fmla="*/ 582047 h 2788739"/>
                  <a:gd name="connsiteX3649" fmla="*/ 649192 w 1526044"/>
                  <a:gd name="connsiteY3649" fmla="*/ 583504 h 2788739"/>
                  <a:gd name="connsiteX3650" fmla="*/ 650369 w 1526044"/>
                  <a:gd name="connsiteY3650" fmla="*/ 585970 h 2788739"/>
                  <a:gd name="connsiteX3651" fmla="*/ 653395 w 1526044"/>
                  <a:gd name="connsiteY3651" fmla="*/ 593927 h 2788739"/>
                  <a:gd name="connsiteX3652" fmla="*/ 654179 w 1526044"/>
                  <a:gd name="connsiteY3652" fmla="*/ 596056 h 2788739"/>
                  <a:gd name="connsiteX3653" fmla="*/ 654460 w 1526044"/>
                  <a:gd name="connsiteY3653" fmla="*/ 597177 h 2788739"/>
                  <a:gd name="connsiteX3654" fmla="*/ 654908 w 1526044"/>
                  <a:gd name="connsiteY3654" fmla="*/ 597849 h 2788739"/>
                  <a:gd name="connsiteX3655" fmla="*/ 656645 w 1526044"/>
                  <a:gd name="connsiteY3655" fmla="*/ 603565 h 2788739"/>
                  <a:gd name="connsiteX3656" fmla="*/ 656645 w 1526044"/>
                  <a:gd name="connsiteY3656" fmla="*/ 604070 h 2788739"/>
                  <a:gd name="connsiteX3657" fmla="*/ 657373 w 1526044"/>
                  <a:gd name="connsiteY3657" fmla="*/ 607880 h 2788739"/>
                  <a:gd name="connsiteX3658" fmla="*/ 654348 w 1526044"/>
                  <a:gd name="connsiteY3658" fmla="*/ 615165 h 2788739"/>
                  <a:gd name="connsiteX3659" fmla="*/ 650761 w 1526044"/>
                  <a:gd name="connsiteY3659" fmla="*/ 618751 h 2788739"/>
                  <a:gd name="connsiteX3660" fmla="*/ 648071 w 1526044"/>
                  <a:gd name="connsiteY3660" fmla="*/ 620657 h 2788739"/>
                  <a:gd name="connsiteX3661" fmla="*/ 646614 w 1526044"/>
                  <a:gd name="connsiteY3661" fmla="*/ 621385 h 2788739"/>
                  <a:gd name="connsiteX3662" fmla="*/ 641963 w 1526044"/>
                  <a:gd name="connsiteY3662" fmla="*/ 622506 h 2788739"/>
                  <a:gd name="connsiteX3663" fmla="*/ 640506 w 1526044"/>
                  <a:gd name="connsiteY3663" fmla="*/ 622506 h 2788739"/>
                  <a:gd name="connsiteX3664" fmla="*/ 631596 w 1526044"/>
                  <a:gd name="connsiteY3664" fmla="*/ 617462 h 2788739"/>
                  <a:gd name="connsiteX3665" fmla="*/ 631316 w 1526044"/>
                  <a:gd name="connsiteY3665" fmla="*/ 617406 h 2788739"/>
                  <a:gd name="connsiteX3666" fmla="*/ 628963 w 1526044"/>
                  <a:gd name="connsiteY3666" fmla="*/ 616846 h 2788739"/>
                  <a:gd name="connsiteX3667" fmla="*/ 623247 w 1526044"/>
                  <a:gd name="connsiteY3667" fmla="*/ 614717 h 2788739"/>
                  <a:gd name="connsiteX3668" fmla="*/ 619548 w 1526044"/>
                  <a:gd name="connsiteY3668" fmla="*/ 612363 h 2788739"/>
                  <a:gd name="connsiteX3669" fmla="*/ 618596 w 1526044"/>
                  <a:gd name="connsiteY3669" fmla="*/ 611411 h 2788739"/>
                  <a:gd name="connsiteX3670" fmla="*/ 615794 w 1526044"/>
                  <a:gd name="connsiteY3670" fmla="*/ 610010 h 2788739"/>
                  <a:gd name="connsiteX3671" fmla="*/ 612151 w 1526044"/>
                  <a:gd name="connsiteY3671" fmla="*/ 606984 h 2788739"/>
                  <a:gd name="connsiteX3672" fmla="*/ 607837 w 1526044"/>
                  <a:gd name="connsiteY3672" fmla="*/ 601268 h 2788739"/>
                  <a:gd name="connsiteX3673" fmla="*/ 605875 w 1526044"/>
                  <a:gd name="connsiteY3673" fmla="*/ 596617 h 2788739"/>
                  <a:gd name="connsiteX3674" fmla="*/ 603298 w 1526044"/>
                  <a:gd name="connsiteY3674" fmla="*/ 592190 h 2788739"/>
                  <a:gd name="connsiteX3675" fmla="*/ 602401 w 1526044"/>
                  <a:gd name="connsiteY3675" fmla="*/ 589108 h 2788739"/>
                  <a:gd name="connsiteX3676" fmla="*/ 595508 w 1526044"/>
                  <a:gd name="connsiteY3676" fmla="*/ 583952 h 2788739"/>
                  <a:gd name="connsiteX3677" fmla="*/ 594388 w 1526044"/>
                  <a:gd name="connsiteY3677" fmla="*/ 583000 h 2788739"/>
                  <a:gd name="connsiteX3678" fmla="*/ 592931 w 1526044"/>
                  <a:gd name="connsiteY3678" fmla="*/ 581543 h 2788739"/>
                  <a:gd name="connsiteX3679" fmla="*/ 590409 w 1526044"/>
                  <a:gd name="connsiteY3679" fmla="*/ 577508 h 2788739"/>
                  <a:gd name="connsiteX3680" fmla="*/ 589680 w 1526044"/>
                  <a:gd name="connsiteY3680" fmla="*/ 575378 h 2788739"/>
                  <a:gd name="connsiteX3681" fmla="*/ 589232 w 1526044"/>
                  <a:gd name="connsiteY3681" fmla="*/ 573585 h 2788739"/>
                  <a:gd name="connsiteX3682" fmla="*/ 588896 w 1526044"/>
                  <a:gd name="connsiteY3682" fmla="*/ 571120 h 2788739"/>
                  <a:gd name="connsiteX3683" fmla="*/ 587159 w 1526044"/>
                  <a:gd name="connsiteY3683" fmla="*/ 569383 h 2788739"/>
                  <a:gd name="connsiteX3684" fmla="*/ 585198 w 1526044"/>
                  <a:gd name="connsiteY3684" fmla="*/ 566693 h 2788739"/>
                  <a:gd name="connsiteX3685" fmla="*/ 583068 w 1526044"/>
                  <a:gd name="connsiteY3685" fmla="*/ 562378 h 2788739"/>
                  <a:gd name="connsiteX3686" fmla="*/ 582003 w 1526044"/>
                  <a:gd name="connsiteY3686" fmla="*/ 557783 h 2788739"/>
                  <a:gd name="connsiteX3687" fmla="*/ 582003 w 1526044"/>
                  <a:gd name="connsiteY3687" fmla="*/ 555709 h 2788739"/>
                  <a:gd name="connsiteX3688" fmla="*/ 580266 w 1526044"/>
                  <a:gd name="connsiteY3688" fmla="*/ 549994 h 2788739"/>
                  <a:gd name="connsiteX3689" fmla="*/ 579986 w 1526044"/>
                  <a:gd name="connsiteY3689" fmla="*/ 545343 h 2788739"/>
                  <a:gd name="connsiteX3690" fmla="*/ 580154 w 1526044"/>
                  <a:gd name="connsiteY3690" fmla="*/ 544222 h 2788739"/>
                  <a:gd name="connsiteX3691" fmla="*/ 579650 w 1526044"/>
                  <a:gd name="connsiteY3691" fmla="*/ 543829 h 2788739"/>
                  <a:gd name="connsiteX3692" fmla="*/ 575503 w 1526044"/>
                  <a:gd name="connsiteY3692" fmla="*/ 535536 h 2788739"/>
                  <a:gd name="connsiteX3693" fmla="*/ 575335 w 1526044"/>
                  <a:gd name="connsiteY3693" fmla="*/ 533743 h 2788739"/>
                  <a:gd name="connsiteX3694" fmla="*/ 572309 w 1526044"/>
                  <a:gd name="connsiteY3694" fmla="*/ 530100 h 2788739"/>
                  <a:gd name="connsiteX3695" fmla="*/ 571580 w 1526044"/>
                  <a:gd name="connsiteY3695" fmla="*/ 528643 h 2788739"/>
                  <a:gd name="connsiteX3696" fmla="*/ 570796 w 1526044"/>
                  <a:gd name="connsiteY3696" fmla="*/ 526514 h 2788739"/>
                  <a:gd name="connsiteX3697" fmla="*/ 570628 w 1526044"/>
                  <a:gd name="connsiteY3697" fmla="*/ 525785 h 2788739"/>
                  <a:gd name="connsiteX3698" fmla="*/ 566593 w 1526044"/>
                  <a:gd name="connsiteY3698" fmla="*/ 521471 h 2788739"/>
                  <a:gd name="connsiteX3699" fmla="*/ 565024 w 1526044"/>
                  <a:gd name="connsiteY3699" fmla="*/ 518333 h 2788739"/>
                  <a:gd name="connsiteX3700" fmla="*/ 561550 w 1526044"/>
                  <a:gd name="connsiteY3700" fmla="*/ 514298 h 2788739"/>
                  <a:gd name="connsiteX3701" fmla="*/ 559476 w 1526044"/>
                  <a:gd name="connsiteY3701" fmla="*/ 510543 h 2788739"/>
                  <a:gd name="connsiteX3702" fmla="*/ 558131 w 1526044"/>
                  <a:gd name="connsiteY3702" fmla="*/ 505948 h 2788739"/>
                  <a:gd name="connsiteX3703" fmla="*/ 557067 w 1526044"/>
                  <a:gd name="connsiteY3703" fmla="*/ 506621 h 2788739"/>
                  <a:gd name="connsiteX3704" fmla="*/ 553256 w 1526044"/>
                  <a:gd name="connsiteY3704" fmla="*/ 511552 h 2788739"/>
                  <a:gd name="connsiteX3705" fmla="*/ 552920 w 1526044"/>
                  <a:gd name="connsiteY3705" fmla="*/ 512000 h 2788739"/>
                  <a:gd name="connsiteX3706" fmla="*/ 552864 w 1526044"/>
                  <a:gd name="connsiteY3706" fmla="*/ 512168 h 2788739"/>
                  <a:gd name="connsiteX3707" fmla="*/ 552472 w 1526044"/>
                  <a:gd name="connsiteY3707" fmla="*/ 513457 h 2788739"/>
                  <a:gd name="connsiteX3708" fmla="*/ 552472 w 1526044"/>
                  <a:gd name="connsiteY3708" fmla="*/ 515419 h 2788739"/>
                  <a:gd name="connsiteX3709" fmla="*/ 552248 w 1526044"/>
                  <a:gd name="connsiteY3709" fmla="*/ 517660 h 2788739"/>
                  <a:gd name="connsiteX3710" fmla="*/ 550791 w 1526044"/>
                  <a:gd name="connsiteY3710" fmla="*/ 524104 h 2788739"/>
                  <a:gd name="connsiteX3711" fmla="*/ 548493 w 1526044"/>
                  <a:gd name="connsiteY3711" fmla="*/ 528643 h 2788739"/>
                  <a:gd name="connsiteX3712" fmla="*/ 547765 w 1526044"/>
                  <a:gd name="connsiteY3712" fmla="*/ 530100 h 2788739"/>
                  <a:gd name="connsiteX3713" fmla="*/ 547260 w 1526044"/>
                  <a:gd name="connsiteY3713" fmla="*/ 530997 h 2788739"/>
                  <a:gd name="connsiteX3714" fmla="*/ 545691 w 1526044"/>
                  <a:gd name="connsiteY3714" fmla="*/ 538394 h 2788739"/>
                  <a:gd name="connsiteX3715" fmla="*/ 544234 w 1526044"/>
                  <a:gd name="connsiteY3715" fmla="*/ 540523 h 2788739"/>
                  <a:gd name="connsiteX3716" fmla="*/ 542945 w 1526044"/>
                  <a:gd name="connsiteY3716" fmla="*/ 542092 h 2788739"/>
                  <a:gd name="connsiteX3717" fmla="*/ 541488 w 1526044"/>
                  <a:gd name="connsiteY3717" fmla="*/ 543549 h 2788739"/>
                  <a:gd name="connsiteX3718" fmla="*/ 537454 w 1526044"/>
                  <a:gd name="connsiteY3718" fmla="*/ 546015 h 2788739"/>
                  <a:gd name="connsiteX3719" fmla="*/ 535324 w 1526044"/>
                  <a:gd name="connsiteY3719" fmla="*/ 546743 h 2788739"/>
                  <a:gd name="connsiteX3720" fmla="*/ 525854 w 1526044"/>
                  <a:gd name="connsiteY3720" fmla="*/ 545230 h 2788739"/>
                  <a:gd name="connsiteX3721" fmla="*/ 517224 w 1526044"/>
                  <a:gd name="connsiteY3721" fmla="*/ 538786 h 2788739"/>
                  <a:gd name="connsiteX3722" fmla="*/ 501029 w 1526044"/>
                  <a:gd name="connsiteY3722" fmla="*/ 527523 h 2788739"/>
                  <a:gd name="connsiteX3723" fmla="*/ 461691 w 1526044"/>
                  <a:gd name="connsiteY3723" fmla="*/ 501073 h 2788739"/>
                  <a:gd name="connsiteX3724" fmla="*/ 453510 w 1526044"/>
                  <a:gd name="connsiteY3724" fmla="*/ 495133 h 2788739"/>
                  <a:gd name="connsiteX3725" fmla="*/ 446057 w 1526044"/>
                  <a:gd name="connsiteY3725" fmla="*/ 490146 h 2788739"/>
                  <a:gd name="connsiteX3726" fmla="*/ 445945 w 1526044"/>
                  <a:gd name="connsiteY3726" fmla="*/ 490314 h 2788739"/>
                  <a:gd name="connsiteX3727" fmla="*/ 444656 w 1526044"/>
                  <a:gd name="connsiteY3727" fmla="*/ 491883 h 2788739"/>
                  <a:gd name="connsiteX3728" fmla="*/ 443479 w 1526044"/>
                  <a:gd name="connsiteY3728" fmla="*/ 493228 h 2788739"/>
                  <a:gd name="connsiteX3729" fmla="*/ 443367 w 1526044"/>
                  <a:gd name="connsiteY3729" fmla="*/ 493788 h 2788739"/>
                  <a:gd name="connsiteX3730" fmla="*/ 443367 w 1526044"/>
                  <a:gd name="connsiteY3730" fmla="*/ 496086 h 2788739"/>
                  <a:gd name="connsiteX3731" fmla="*/ 442807 w 1526044"/>
                  <a:gd name="connsiteY3731" fmla="*/ 499392 h 2788739"/>
                  <a:gd name="connsiteX3732" fmla="*/ 442078 w 1526044"/>
                  <a:gd name="connsiteY3732" fmla="*/ 501521 h 2788739"/>
                  <a:gd name="connsiteX3733" fmla="*/ 441686 w 1526044"/>
                  <a:gd name="connsiteY3733" fmla="*/ 502586 h 2788739"/>
                  <a:gd name="connsiteX3734" fmla="*/ 438884 w 1526044"/>
                  <a:gd name="connsiteY3734" fmla="*/ 507742 h 2788739"/>
                  <a:gd name="connsiteX3735" fmla="*/ 436755 w 1526044"/>
                  <a:gd name="connsiteY3735" fmla="*/ 509871 h 2788739"/>
                  <a:gd name="connsiteX3736" fmla="*/ 435186 w 1526044"/>
                  <a:gd name="connsiteY3736" fmla="*/ 511160 h 2788739"/>
                  <a:gd name="connsiteX3737" fmla="*/ 433056 w 1526044"/>
                  <a:gd name="connsiteY3737" fmla="*/ 512617 h 2788739"/>
                  <a:gd name="connsiteX3738" fmla="*/ 430871 w 1526044"/>
                  <a:gd name="connsiteY3738" fmla="*/ 513737 h 2788739"/>
                  <a:gd name="connsiteX3739" fmla="*/ 429078 w 1526044"/>
                  <a:gd name="connsiteY3739" fmla="*/ 515867 h 2788739"/>
                  <a:gd name="connsiteX3740" fmla="*/ 428237 w 1526044"/>
                  <a:gd name="connsiteY3740" fmla="*/ 517940 h 2788739"/>
                  <a:gd name="connsiteX3741" fmla="*/ 418655 w 1526044"/>
                  <a:gd name="connsiteY3741" fmla="*/ 524441 h 2788739"/>
                  <a:gd name="connsiteX3742" fmla="*/ 414060 w 1526044"/>
                  <a:gd name="connsiteY3742" fmla="*/ 524609 h 2788739"/>
                  <a:gd name="connsiteX3743" fmla="*/ 410809 w 1526044"/>
                  <a:gd name="connsiteY3743" fmla="*/ 525113 h 2788739"/>
                  <a:gd name="connsiteX3744" fmla="*/ 409240 w 1526044"/>
                  <a:gd name="connsiteY3744" fmla="*/ 525113 h 2788739"/>
                  <a:gd name="connsiteX3745" fmla="*/ 406607 w 1526044"/>
                  <a:gd name="connsiteY3745" fmla="*/ 526626 h 2788739"/>
                  <a:gd name="connsiteX3746" fmla="*/ 403188 w 1526044"/>
                  <a:gd name="connsiteY3746" fmla="*/ 527859 h 2788739"/>
                  <a:gd name="connsiteX3747" fmla="*/ 397697 w 1526044"/>
                  <a:gd name="connsiteY3747" fmla="*/ 528756 h 2788739"/>
                  <a:gd name="connsiteX3748" fmla="*/ 393998 w 1526044"/>
                  <a:gd name="connsiteY3748" fmla="*/ 530549 h 2788739"/>
                  <a:gd name="connsiteX3749" fmla="*/ 391140 w 1526044"/>
                  <a:gd name="connsiteY3749" fmla="*/ 531277 h 2788739"/>
                  <a:gd name="connsiteX3750" fmla="*/ 386825 w 1526044"/>
                  <a:gd name="connsiteY3750" fmla="*/ 531445 h 2788739"/>
                  <a:gd name="connsiteX3751" fmla="*/ 385032 w 1526044"/>
                  <a:gd name="connsiteY3751" fmla="*/ 531613 h 2788739"/>
                  <a:gd name="connsiteX3752" fmla="*/ 383575 w 1526044"/>
                  <a:gd name="connsiteY3752" fmla="*/ 531613 h 2788739"/>
                  <a:gd name="connsiteX3753" fmla="*/ 381446 w 1526044"/>
                  <a:gd name="connsiteY3753" fmla="*/ 531389 h 2788739"/>
                  <a:gd name="connsiteX3754" fmla="*/ 379316 w 1526044"/>
                  <a:gd name="connsiteY3754" fmla="*/ 531613 h 2788739"/>
                  <a:gd name="connsiteX3755" fmla="*/ 377859 w 1526044"/>
                  <a:gd name="connsiteY3755" fmla="*/ 531613 h 2788739"/>
                  <a:gd name="connsiteX3756" fmla="*/ 375338 w 1526044"/>
                  <a:gd name="connsiteY3756" fmla="*/ 531277 h 2788739"/>
                  <a:gd name="connsiteX3757" fmla="*/ 374553 w 1526044"/>
                  <a:gd name="connsiteY3757" fmla="*/ 531109 h 2788739"/>
                  <a:gd name="connsiteX3758" fmla="*/ 371639 w 1526044"/>
                  <a:gd name="connsiteY3758" fmla="*/ 531613 h 2788739"/>
                  <a:gd name="connsiteX3759" fmla="*/ 369622 w 1526044"/>
                  <a:gd name="connsiteY3759" fmla="*/ 532286 h 2788739"/>
                  <a:gd name="connsiteX3760" fmla="*/ 367661 w 1526044"/>
                  <a:gd name="connsiteY3760" fmla="*/ 533295 h 2788739"/>
                  <a:gd name="connsiteX3761" fmla="*/ 362898 w 1526044"/>
                  <a:gd name="connsiteY3761" fmla="*/ 536040 h 2788739"/>
                  <a:gd name="connsiteX3762" fmla="*/ 353819 w 1526044"/>
                  <a:gd name="connsiteY3762" fmla="*/ 536601 h 2788739"/>
                  <a:gd name="connsiteX3763" fmla="*/ 348440 w 1526044"/>
                  <a:gd name="connsiteY3763" fmla="*/ 535704 h 2788739"/>
                  <a:gd name="connsiteX3764" fmla="*/ 347992 w 1526044"/>
                  <a:gd name="connsiteY3764" fmla="*/ 535760 h 2788739"/>
                  <a:gd name="connsiteX3765" fmla="*/ 344237 w 1526044"/>
                  <a:gd name="connsiteY3765" fmla="*/ 535704 h 2788739"/>
                  <a:gd name="connsiteX3766" fmla="*/ 343341 w 1526044"/>
                  <a:gd name="connsiteY3766" fmla="*/ 535536 h 2788739"/>
                  <a:gd name="connsiteX3767" fmla="*/ 338017 w 1526044"/>
                  <a:gd name="connsiteY3767" fmla="*/ 535592 h 2788739"/>
                  <a:gd name="connsiteX3768" fmla="*/ 336392 w 1526044"/>
                  <a:gd name="connsiteY3768" fmla="*/ 535200 h 2788739"/>
                  <a:gd name="connsiteX3769" fmla="*/ 332637 w 1526044"/>
                  <a:gd name="connsiteY3769" fmla="*/ 535200 h 2788739"/>
                  <a:gd name="connsiteX3770" fmla="*/ 328323 w 1526044"/>
                  <a:gd name="connsiteY3770" fmla="*/ 534247 h 2788739"/>
                  <a:gd name="connsiteX3771" fmla="*/ 325016 w 1526044"/>
                  <a:gd name="connsiteY3771" fmla="*/ 534415 h 2788739"/>
                  <a:gd name="connsiteX3772" fmla="*/ 227343 w 1526044"/>
                  <a:gd name="connsiteY3772" fmla="*/ 523432 h 2788739"/>
                  <a:gd name="connsiteX3773" fmla="*/ 223925 w 1526044"/>
                  <a:gd name="connsiteY3773" fmla="*/ 525337 h 2788739"/>
                  <a:gd name="connsiteX3774" fmla="*/ 216920 w 1526044"/>
                  <a:gd name="connsiteY3774" fmla="*/ 527859 h 2788739"/>
                  <a:gd name="connsiteX3775" fmla="*/ 213110 w 1526044"/>
                  <a:gd name="connsiteY3775" fmla="*/ 529764 h 2788739"/>
                  <a:gd name="connsiteX3776" fmla="*/ 211765 w 1526044"/>
                  <a:gd name="connsiteY3776" fmla="*/ 530325 h 2788739"/>
                  <a:gd name="connsiteX3777" fmla="*/ 208179 w 1526044"/>
                  <a:gd name="connsiteY3777" fmla="*/ 531501 h 2788739"/>
                  <a:gd name="connsiteX3778" fmla="*/ 194505 w 1526044"/>
                  <a:gd name="connsiteY3778" fmla="*/ 538338 h 2788739"/>
                  <a:gd name="connsiteX3779" fmla="*/ 190583 w 1526044"/>
                  <a:gd name="connsiteY3779" fmla="*/ 539403 h 2788739"/>
                  <a:gd name="connsiteX3780" fmla="*/ 179824 w 1526044"/>
                  <a:gd name="connsiteY3780" fmla="*/ 540131 h 2788739"/>
                  <a:gd name="connsiteX3781" fmla="*/ 179151 w 1526044"/>
                  <a:gd name="connsiteY3781" fmla="*/ 540131 h 2788739"/>
                  <a:gd name="connsiteX3782" fmla="*/ 173267 w 1526044"/>
                  <a:gd name="connsiteY3782" fmla="*/ 540131 h 2788739"/>
                  <a:gd name="connsiteX3783" fmla="*/ 165870 w 1526044"/>
                  <a:gd name="connsiteY3783" fmla="*/ 541980 h 2788739"/>
                  <a:gd name="connsiteX3784" fmla="*/ 163573 w 1526044"/>
                  <a:gd name="connsiteY3784" fmla="*/ 542260 h 2788739"/>
                  <a:gd name="connsiteX3785" fmla="*/ 157073 w 1526044"/>
                  <a:gd name="connsiteY3785" fmla="*/ 542597 h 2788739"/>
                  <a:gd name="connsiteX3786" fmla="*/ 156568 w 1526044"/>
                  <a:gd name="connsiteY3786" fmla="*/ 542709 h 2788739"/>
                  <a:gd name="connsiteX3787" fmla="*/ 153038 w 1526044"/>
                  <a:gd name="connsiteY3787" fmla="*/ 543886 h 2788739"/>
                  <a:gd name="connsiteX3788" fmla="*/ 152253 w 1526044"/>
                  <a:gd name="connsiteY3788" fmla="*/ 544110 h 2788739"/>
                  <a:gd name="connsiteX3789" fmla="*/ 149115 w 1526044"/>
                  <a:gd name="connsiteY3789" fmla="*/ 545062 h 2788739"/>
                  <a:gd name="connsiteX3790" fmla="*/ 145025 w 1526044"/>
                  <a:gd name="connsiteY3790" fmla="*/ 545230 h 2788739"/>
                  <a:gd name="connsiteX3791" fmla="*/ 140205 w 1526044"/>
                  <a:gd name="connsiteY3791" fmla="*/ 544502 h 2788739"/>
                  <a:gd name="connsiteX3792" fmla="*/ 134770 w 1526044"/>
                  <a:gd name="connsiteY3792" fmla="*/ 547920 h 2788739"/>
                  <a:gd name="connsiteX3793" fmla="*/ 131912 w 1526044"/>
                  <a:gd name="connsiteY3793" fmla="*/ 548649 h 2788739"/>
                  <a:gd name="connsiteX3794" fmla="*/ 122946 w 1526044"/>
                  <a:gd name="connsiteY3794" fmla="*/ 546687 h 2788739"/>
                  <a:gd name="connsiteX3795" fmla="*/ 120816 w 1526044"/>
                  <a:gd name="connsiteY3795" fmla="*/ 544950 h 2788739"/>
                  <a:gd name="connsiteX3796" fmla="*/ 118239 w 1526044"/>
                  <a:gd name="connsiteY3796" fmla="*/ 544110 h 2788739"/>
                  <a:gd name="connsiteX3797" fmla="*/ 114540 w 1526044"/>
                  <a:gd name="connsiteY3797" fmla="*/ 541924 h 2788739"/>
                  <a:gd name="connsiteX3798" fmla="*/ 107424 w 1526044"/>
                  <a:gd name="connsiteY3798" fmla="*/ 535760 h 2788739"/>
                  <a:gd name="connsiteX3799" fmla="*/ 102156 w 1526044"/>
                  <a:gd name="connsiteY3799" fmla="*/ 535312 h 2788739"/>
                  <a:gd name="connsiteX3800" fmla="*/ 96832 w 1526044"/>
                  <a:gd name="connsiteY3800" fmla="*/ 533855 h 2788739"/>
                  <a:gd name="connsiteX3801" fmla="*/ 94255 w 1526044"/>
                  <a:gd name="connsiteY3801" fmla="*/ 532622 h 2788739"/>
                  <a:gd name="connsiteX3802" fmla="*/ 91677 w 1526044"/>
                  <a:gd name="connsiteY3802" fmla="*/ 533070 h 2788739"/>
                  <a:gd name="connsiteX3803" fmla="*/ 90724 w 1526044"/>
                  <a:gd name="connsiteY3803" fmla="*/ 533182 h 2788739"/>
                  <a:gd name="connsiteX3804" fmla="*/ 87082 w 1526044"/>
                  <a:gd name="connsiteY3804" fmla="*/ 533463 h 2788739"/>
                  <a:gd name="connsiteX3805" fmla="*/ 85737 w 1526044"/>
                  <a:gd name="connsiteY3805" fmla="*/ 536433 h 2788739"/>
                  <a:gd name="connsiteX3806" fmla="*/ 84897 w 1526044"/>
                  <a:gd name="connsiteY3806" fmla="*/ 537946 h 2788739"/>
                  <a:gd name="connsiteX3807" fmla="*/ 82039 w 1526044"/>
                  <a:gd name="connsiteY3807" fmla="*/ 542260 h 2788739"/>
                  <a:gd name="connsiteX3808" fmla="*/ 81366 w 1526044"/>
                  <a:gd name="connsiteY3808" fmla="*/ 543157 h 2788739"/>
                  <a:gd name="connsiteX3809" fmla="*/ 78788 w 1526044"/>
                  <a:gd name="connsiteY3809" fmla="*/ 546239 h 2788739"/>
                  <a:gd name="connsiteX3810" fmla="*/ 79405 w 1526044"/>
                  <a:gd name="connsiteY3810" fmla="*/ 552852 h 2788739"/>
                  <a:gd name="connsiteX3811" fmla="*/ 79461 w 1526044"/>
                  <a:gd name="connsiteY3811" fmla="*/ 553804 h 2788739"/>
                  <a:gd name="connsiteX3812" fmla="*/ 79461 w 1526044"/>
                  <a:gd name="connsiteY3812" fmla="*/ 554533 h 2788739"/>
                  <a:gd name="connsiteX3813" fmla="*/ 79405 w 1526044"/>
                  <a:gd name="connsiteY3813" fmla="*/ 555541 h 2788739"/>
                  <a:gd name="connsiteX3814" fmla="*/ 78676 w 1526044"/>
                  <a:gd name="connsiteY3814" fmla="*/ 562714 h 2788739"/>
                  <a:gd name="connsiteX3815" fmla="*/ 78564 w 1526044"/>
                  <a:gd name="connsiteY3815" fmla="*/ 563499 h 2788739"/>
                  <a:gd name="connsiteX3816" fmla="*/ 77107 w 1526044"/>
                  <a:gd name="connsiteY3816" fmla="*/ 571400 h 2788739"/>
                  <a:gd name="connsiteX3817" fmla="*/ 75538 w 1526044"/>
                  <a:gd name="connsiteY3817" fmla="*/ 575266 h 2788739"/>
                  <a:gd name="connsiteX3818" fmla="*/ 72680 w 1526044"/>
                  <a:gd name="connsiteY3818" fmla="*/ 579581 h 2788739"/>
                  <a:gd name="connsiteX3819" fmla="*/ 69822 w 1526044"/>
                  <a:gd name="connsiteY3819" fmla="*/ 582439 h 2788739"/>
                  <a:gd name="connsiteX3820" fmla="*/ 69150 w 1526044"/>
                  <a:gd name="connsiteY3820" fmla="*/ 582887 h 2788739"/>
                  <a:gd name="connsiteX3821" fmla="*/ 68029 w 1526044"/>
                  <a:gd name="connsiteY3821" fmla="*/ 584344 h 2788739"/>
                  <a:gd name="connsiteX3822" fmla="*/ 65059 w 1526044"/>
                  <a:gd name="connsiteY3822" fmla="*/ 586978 h 2788739"/>
                  <a:gd name="connsiteX3823" fmla="*/ 63883 w 1526044"/>
                  <a:gd name="connsiteY3823" fmla="*/ 587707 h 2788739"/>
                  <a:gd name="connsiteX3824" fmla="*/ 62706 w 1526044"/>
                  <a:gd name="connsiteY3824" fmla="*/ 592414 h 2788739"/>
                  <a:gd name="connsiteX3825" fmla="*/ 62033 w 1526044"/>
                  <a:gd name="connsiteY3825" fmla="*/ 596337 h 2788739"/>
                  <a:gd name="connsiteX3826" fmla="*/ 61473 w 1526044"/>
                  <a:gd name="connsiteY3826" fmla="*/ 598410 h 2788739"/>
                  <a:gd name="connsiteX3827" fmla="*/ 61473 w 1526044"/>
                  <a:gd name="connsiteY3827" fmla="*/ 598914 h 2788739"/>
                  <a:gd name="connsiteX3828" fmla="*/ 60520 w 1526044"/>
                  <a:gd name="connsiteY3828" fmla="*/ 603229 h 2788739"/>
                  <a:gd name="connsiteX3829" fmla="*/ 54244 w 1526044"/>
                  <a:gd name="connsiteY3829" fmla="*/ 610682 h 2788739"/>
                  <a:gd name="connsiteX3830" fmla="*/ 53740 w 1526044"/>
                  <a:gd name="connsiteY3830" fmla="*/ 610850 h 2788739"/>
                  <a:gd name="connsiteX3831" fmla="*/ 53235 w 1526044"/>
                  <a:gd name="connsiteY3831" fmla="*/ 612923 h 2788739"/>
                  <a:gd name="connsiteX3832" fmla="*/ 51834 w 1526044"/>
                  <a:gd name="connsiteY3832" fmla="*/ 616174 h 2788739"/>
                  <a:gd name="connsiteX3833" fmla="*/ 46567 w 1526044"/>
                  <a:gd name="connsiteY3833" fmla="*/ 624131 h 2788739"/>
                  <a:gd name="connsiteX3834" fmla="*/ 46791 w 1526044"/>
                  <a:gd name="connsiteY3834" fmla="*/ 624523 h 2788739"/>
                  <a:gd name="connsiteX3835" fmla="*/ 47520 w 1526044"/>
                  <a:gd name="connsiteY3835" fmla="*/ 625980 h 2788739"/>
                  <a:gd name="connsiteX3836" fmla="*/ 48584 w 1526044"/>
                  <a:gd name="connsiteY3836" fmla="*/ 630575 h 2788739"/>
                  <a:gd name="connsiteX3837" fmla="*/ 48584 w 1526044"/>
                  <a:gd name="connsiteY3837" fmla="*/ 632032 h 2788739"/>
                  <a:gd name="connsiteX3838" fmla="*/ 48304 w 1526044"/>
                  <a:gd name="connsiteY3838" fmla="*/ 634554 h 2788739"/>
                  <a:gd name="connsiteX3839" fmla="*/ 46175 w 1526044"/>
                  <a:gd name="connsiteY3839" fmla="*/ 643184 h 2788739"/>
                  <a:gd name="connsiteX3840" fmla="*/ 45390 w 1526044"/>
                  <a:gd name="connsiteY3840" fmla="*/ 645313 h 2788739"/>
                  <a:gd name="connsiteX3841" fmla="*/ 41804 w 1526044"/>
                  <a:gd name="connsiteY3841" fmla="*/ 652486 h 2788739"/>
                  <a:gd name="connsiteX3842" fmla="*/ 37993 w 1526044"/>
                  <a:gd name="connsiteY3842" fmla="*/ 659322 h 2788739"/>
                  <a:gd name="connsiteX3843" fmla="*/ 37545 w 1526044"/>
                  <a:gd name="connsiteY3843" fmla="*/ 660051 h 2788739"/>
                  <a:gd name="connsiteX3844" fmla="*/ 37321 w 1526044"/>
                  <a:gd name="connsiteY3844" fmla="*/ 660387 h 2788739"/>
                  <a:gd name="connsiteX3845" fmla="*/ 37657 w 1526044"/>
                  <a:gd name="connsiteY3845" fmla="*/ 661172 h 2788739"/>
                  <a:gd name="connsiteX3846" fmla="*/ 41299 w 1526044"/>
                  <a:gd name="connsiteY3846" fmla="*/ 663525 h 2788739"/>
                  <a:gd name="connsiteX3847" fmla="*/ 43205 w 1526044"/>
                  <a:gd name="connsiteY3847" fmla="*/ 665430 h 2788739"/>
                  <a:gd name="connsiteX3848" fmla="*/ 47800 w 1526044"/>
                  <a:gd name="connsiteY3848" fmla="*/ 669465 h 2788739"/>
                  <a:gd name="connsiteX3849" fmla="*/ 56093 w 1526044"/>
                  <a:gd name="connsiteY3849" fmla="*/ 673948 h 2788739"/>
                  <a:gd name="connsiteX3850" fmla="*/ 57943 w 1526044"/>
                  <a:gd name="connsiteY3850" fmla="*/ 675181 h 2788739"/>
                  <a:gd name="connsiteX3851" fmla="*/ 62986 w 1526044"/>
                  <a:gd name="connsiteY3851" fmla="*/ 679496 h 2788739"/>
                  <a:gd name="connsiteX3852" fmla="*/ 65508 w 1526044"/>
                  <a:gd name="connsiteY3852" fmla="*/ 682746 h 2788739"/>
                  <a:gd name="connsiteX3853" fmla="*/ 67637 w 1526044"/>
                  <a:gd name="connsiteY3853" fmla="*/ 687005 h 2788739"/>
                  <a:gd name="connsiteX3854" fmla="*/ 70775 w 1526044"/>
                  <a:gd name="connsiteY3854" fmla="*/ 690143 h 2788739"/>
                  <a:gd name="connsiteX3855" fmla="*/ 72344 w 1526044"/>
                  <a:gd name="connsiteY3855" fmla="*/ 692160 h 2788739"/>
                  <a:gd name="connsiteX3856" fmla="*/ 75314 w 1526044"/>
                  <a:gd name="connsiteY3856" fmla="*/ 697148 h 2788739"/>
                  <a:gd name="connsiteX3857" fmla="*/ 76659 w 1526044"/>
                  <a:gd name="connsiteY3857" fmla="*/ 697988 h 2788739"/>
                  <a:gd name="connsiteX3858" fmla="*/ 80582 w 1526044"/>
                  <a:gd name="connsiteY3858" fmla="*/ 702247 h 2788739"/>
                  <a:gd name="connsiteX3859" fmla="*/ 80638 w 1526044"/>
                  <a:gd name="connsiteY3859" fmla="*/ 702303 h 2788739"/>
                  <a:gd name="connsiteX3860" fmla="*/ 86073 w 1526044"/>
                  <a:gd name="connsiteY3860" fmla="*/ 703368 h 2788739"/>
                  <a:gd name="connsiteX3861" fmla="*/ 87530 w 1526044"/>
                  <a:gd name="connsiteY3861" fmla="*/ 704096 h 2788739"/>
                  <a:gd name="connsiteX3862" fmla="*/ 90220 w 1526044"/>
                  <a:gd name="connsiteY3862" fmla="*/ 706001 h 2788739"/>
                  <a:gd name="connsiteX3863" fmla="*/ 91677 w 1526044"/>
                  <a:gd name="connsiteY3863" fmla="*/ 707458 h 2788739"/>
                  <a:gd name="connsiteX3864" fmla="*/ 93638 w 1526044"/>
                  <a:gd name="connsiteY3864" fmla="*/ 719394 h 2788739"/>
                  <a:gd name="connsiteX3865" fmla="*/ 92742 w 1526044"/>
                  <a:gd name="connsiteY3865" fmla="*/ 721636 h 2788739"/>
                  <a:gd name="connsiteX3866" fmla="*/ 86578 w 1526044"/>
                  <a:gd name="connsiteY3866" fmla="*/ 728024 h 2788739"/>
                  <a:gd name="connsiteX3867" fmla="*/ 83159 w 1526044"/>
                  <a:gd name="connsiteY3867" fmla="*/ 729313 h 2788739"/>
                  <a:gd name="connsiteX3868" fmla="*/ 81478 w 1526044"/>
                  <a:gd name="connsiteY3868" fmla="*/ 731274 h 2788739"/>
                  <a:gd name="connsiteX3869" fmla="*/ 80638 w 1526044"/>
                  <a:gd name="connsiteY3869" fmla="*/ 734132 h 2788739"/>
                  <a:gd name="connsiteX3870" fmla="*/ 76883 w 1526044"/>
                  <a:gd name="connsiteY3870" fmla="*/ 739568 h 2788739"/>
                  <a:gd name="connsiteX3871" fmla="*/ 73073 w 1526044"/>
                  <a:gd name="connsiteY3871" fmla="*/ 742426 h 2788739"/>
                  <a:gd name="connsiteX3872" fmla="*/ 71279 w 1526044"/>
                  <a:gd name="connsiteY3872" fmla="*/ 746012 h 2788739"/>
                  <a:gd name="connsiteX3873" fmla="*/ 70103 w 1526044"/>
                  <a:gd name="connsiteY3873" fmla="*/ 747861 h 2788739"/>
                  <a:gd name="connsiteX3874" fmla="*/ 64387 w 1526044"/>
                  <a:gd name="connsiteY3874" fmla="*/ 755034 h 2788739"/>
                  <a:gd name="connsiteX3875" fmla="*/ 63098 w 1526044"/>
                  <a:gd name="connsiteY3875" fmla="*/ 756379 h 2788739"/>
                  <a:gd name="connsiteX3876" fmla="*/ 52899 w 1526044"/>
                  <a:gd name="connsiteY3876" fmla="*/ 765289 h 2788739"/>
                  <a:gd name="connsiteX3877" fmla="*/ 50882 w 1526044"/>
                  <a:gd name="connsiteY3877" fmla="*/ 768819 h 2788739"/>
                  <a:gd name="connsiteX3878" fmla="*/ 46511 w 1526044"/>
                  <a:gd name="connsiteY3878" fmla="*/ 772966 h 2788739"/>
                  <a:gd name="connsiteX3879" fmla="*/ 44382 w 1526044"/>
                  <a:gd name="connsiteY3879" fmla="*/ 774031 h 2788739"/>
                  <a:gd name="connsiteX3880" fmla="*/ 43653 w 1526044"/>
                  <a:gd name="connsiteY3880" fmla="*/ 775992 h 2788739"/>
                  <a:gd name="connsiteX3881" fmla="*/ 42588 w 1526044"/>
                  <a:gd name="connsiteY3881" fmla="*/ 778121 h 2788739"/>
                  <a:gd name="connsiteX3882" fmla="*/ 41131 w 1526044"/>
                  <a:gd name="connsiteY3882" fmla="*/ 780251 h 2788739"/>
                  <a:gd name="connsiteX3883" fmla="*/ 37825 w 1526044"/>
                  <a:gd name="connsiteY3883" fmla="*/ 783389 h 2788739"/>
                  <a:gd name="connsiteX3884" fmla="*/ 35528 w 1526044"/>
                  <a:gd name="connsiteY3884" fmla="*/ 784790 h 2788739"/>
                  <a:gd name="connsiteX3885" fmla="*/ 36088 w 1526044"/>
                  <a:gd name="connsiteY3885" fmla="*/ 791402 h 2788739"/>
                  <a:gd name="connsiteX3886" fmla="*/ 35360 w 1526044"/>
                  <a:gd name="connsiteY3886" fmla="*/ 794260 h 2788739"/>
                  <a:gd name="connsiteX3887" fmla="*/ 30652 w 1526044"/>
                  <a:gd name="connsiteY3887" fmla="*/ 800648 h 2788739"/>
                  <a:gd name="connsiteX3888" fmla="*/ 28971 w 1526044"/>
                  <a:gd name="connsiteY3888" fmla="*/ 801657 h 2788739"/>
                  <a:gd name="connsiteX3889" fmla="*/ 30989 w 1526044"/>
                  <a:gd name="connsiteY3889" fmla="*/ 803282 h 2788739"/>
                  <a:gd name="connsiteX3890" fmla="*/ 34071 w 1526044"/>
                  <a:gd name="connsiteY3890" fmla="*/ 804179 h 2788739"/>
                  <a:gd name="connsiteX3891" fmla="*/ 36817 w 1526044"/>
                  <a:gd name="connsiteY3891" fmla="*/ 803786 h 2788739"/>
                  <a:gd name="connsiteX3892" fmla="*/ 39955 w 1526044"/>
                  <a:gd name="connsiteY3892" fmla="*/ 803843 h 2788739"/>
                  <a:gd name="connsiteX3893" fmla="*/ 48584 w 1526044"/>
                  <a:gd name="connsiteY3893" fmla="*/ 805299 h 2788739"/>
                  <a:gd name="connsiteX3894" fmla="*/ 53348 w 1526044"/>
                  <a:gd name="connsiteY3894" fmla="*/ 807429 h 2788739"/>
                  <a:gd name="connsiteX3895" fmla="*/ 56934 w 1526044"/>
                  <a:gd name="connsiteY3895" fmla="*/ 810287 h 2788739"/>
                  <a:gd name="connsiteX3896" fmla="*/ 60296 w 1526044"/>
                  <a:gd name="connsiteY3896" fmla="*/ 815050 h 2788739"/>
                  <a:gd name="connsiteX3897" fmla="*/ 61025 w 1526044"/>
                  <a:gd name="connsiteY3897" fmla="*/ 817179 h 2788739"/>
                  <a:gd name="connsiteX3898" fmla="*/ 61585 w 1526044"/>
                  <a:gd name="connsiteY3898" fmla="*/ 820486 h 2788739"/>
                  <a:gd name="connsiteX3899" fmla="*/ 61585 w 1526044"/>
                  <a:gd name="connsiteY3899" fmla="*/ 823343 h 2788739"/>
                  <a:gd name="connsiteX3900" fmla="*/ 60857 w 1526044"/>
                  <a:gd name="connsiteY3900" fmla="*/ 827210 h 2788739"/>
                  <a:gd name="connsiteX3901" fmla="*/ 59400 w 1526044"/>
                  <a:gd name="connsiteY3901" fmla="*/ 830797 h 2788739"/>
                  <a:gd name="connsiteX3902" fmla="*/ 54412 w 1526044"/>
                  <a:gd name="connsiteY3902" fmla="*/ 836176 h 2788739"/>
                  <a:gd name="connsiteX3903" fmla="*/ 50097 w 1526044"/>
                  <a:gd name="connsiteY3903" fmla="*/ 838305 h 2788739"/>
                  <a:gd name="connsiteX3904" fmla="*/ 47688 w 1526044"/>
                  <a:gd name="connsiteY3904" fmla="*/ 839146 h 2788739"/>
                  <a:gd name="connsiteX3905" fmla="*/ 45726 w 1526044"/>
                  <a:gd name="connsiteY3905" fmla="*/ 839594 h 2788739"/>
                  <a:gd name="connsiteX3906" fmla="*/ 45614 w 1526044"/>
                  <a:gd name="connsiteY3906" fmla="*/ 840435 h 2788739"/>
                  <a:gd name="connsiteX3907" fmla="*/ 44606 w 1526044"/>
                  <a:gd name="connsiteY3907" fmla="*/ 843741 h 2788739"/>
                  <a:gd name="connsiteX3908" fmla="*/ 43877 w 1526044"/>
                  <a:gd name="connsiteY3908" fmla="*/ 845198 h 2788739"/>
                  <a:gd name="connsiteX3909" fmla="*/ 40347 w 1526044"/>
                  <a:gd name="connsiteY3909" fmla="*/ 849177 h 2788739"/>
                  <a:gd name="connsiteX3910" fmla="*/ 37993 w 1526044"/>
                  <a:gd name="connsiteY3910" fmla="*/ 850746 h 2788739"/>
                  <a:gd name="connsiteX3911" fmla="*/ 37321 w 1526044"/>
                  <a:gd name="connsiteY3911" fmla="*/ 851810 h 2788739"/>
                  <a:gd name="connsiteX3912" fmla="*/ 37489 w 1526044"/>
                  <a:gd name="connsiteY3912" fmla="*/ 852371 h 2788739"/>
                  <a:gd name="connsiteX3913" fmla="*/ 37769 w 1526044"/>
                  <a:gd name="connsiteY3913" fmla="*/ 854892 h 2788739"/>
                  <a:gd name="connsiteX3914" fmla="*/ 37769 w 1526044"/>
                  <a:gd name="connsiteY3914" fmla="*/ 857750 h 2788739"/>
                  <a:gd name="connsiteX3915" fmla="*/ 34743 w 1526044"/>
                  <a:gd name="connsiteY3915" fmla="*/ 865035 h 2788739"/>
                  <a:gd name="connsiteX3916" fmla="*/ 33286 w 1526044"/>
                  <a:gd name="connsiteY3916" fmla="*/ 866492 h 2788739"/>
                  <a:gd name="connsiteX3917" fmla="*/ 30989 w 1526044"/>
                  <a:gd name="connsiteY3917" fmla="*/ 868229 h 2788739"/>
                  <a:gd name="connsiteX3918" fmla="*/ 28131 w 1526044"/>
                  <a:gd name="connsiteY3918" fmla="*/ 869798 h 2788739"/>
                  <a:gd name="connsiteX3919" fmla="*/ 30092 w 1526044"/>
                  <a:gd name="connsiteY3919" fmla="*/ 876243 h 2788739"/>
                  <a:gd name="connsiteX3920" fmla="*/ 30540 w 1526044"/>
                  <a:gd name="connsiteY3920" fmla="*/ 878820 h 2788739"/>
                  <a:gd name="connsiteX3921" fmla="*/ 31269 w 1526044"/>
                  <a:gd name="connsiteY3921" fmla="*/ 896528 h 2788739"/>
                  <a:gd name="connsiteX3922" fmla="*/ 29812 w 1526044"/>
                  <a:gd name="connsiteY3922" fmla="*/ 901852 h 2788739"/>
                  <a:gd name="connsiteX3923" fmla="*/ 25497 w 1526044"/>
                  <a:gd name="connsiteY3923" fmla="*/ 909025 h 2788739"/>
                  <a:gd name="connsiteX3924" fmla="*/ 25217 w 1526044"/>
                  <a:gd name="connsiteY3924" fmla="*/ 909473 h 2788739"/>
                  <a:gd name="connsiteX3925" fmla="*/ 27794 w 1526044"/>
                  <a:gd name="connsiteY3925" fmla="*/ 912499 h 2788739"/>
                  <a:gd name="connsiteX3926" fmla="*/ 33118 w 1526044"/>
                  <a:gd name="connsiteY3926" fmla="*/ 917822 h 2788739"/>
                  <a:gd name="connsiteX3927" fmla="*/ 37881 w 1526044"/>
                  <a:gd name="connsiteY3927" fmla="*/ 920792 h 2788739"/>
                  <a:gd name="connsiteX3928" fmla="*/ 42756 w 1526044"/>
                  <a:gd name="connsiteY3928" fmla="*/ 929534 h 2788739"/>
                  <a:gd name="connsiteX3929" fmla="*/ 42756 w 1526044"/>
                  <a:gd name="connsiteY3929" fmla="*/ 930991 h 2788739"/>
                  <a:gd name="connsiteX3930" fmla="*/ 41692 w 1526044"/>
                  <a:gd name="connsiteY3930" fmla="*/ 935586 h 2788739"/>
                  <a:gd name="connsiteX3931" fmla="*/ 40963 w 1526044"/>
                  <a:gd name="connsiteY3931" fmla="*/ 937043 h 2788739"/>
                  <a:gd name="connsiteX3932" fmla="*/ 39002 w 1526044"/>
                  <a:gd name="connsiteY3932" fmla="*/ 939733 h 2788739"/>
                  <a:gd name="connsiteX3933" fmla="*/ 36312 w 1526044"/>
                  <a:gd name="connsiteY3933" fmla="*/ 942479 h 2788739"/>
                  <a:gd name="connsiteX3934" fmla="*/ 42308 w 1526044"/>
                  <a:gd name="connsiteY3934" fmla="*/ 950828 h 2788739"/>
                  <a:gd name="connsiteX3935" fmla="*/ 43149 w 1526044"/>
                  <a:gd name="connsiteY3935" fmla="*/ 952229 h 2788739"/>
                  <a:gd name="connsiteX3936" fmla="*/ 46735 w 1526044"/>
                  <a:gd name="connsiteY3936" fmla="*/ 959402 h 2788739"/>
                  <a:gd name="connsiteX3937" fmla="*/ 47632 w 1526044"/>
                  <a:gd name="connsiteY3937" fmla="*/ 961980 h 2788739"/>
                  <a:gd name="connsiteX3938" fmla="*/ 48136 w 1526044"/>
                  <a:gd name="connsiteY3938" fmla="*/ 964445 h 2788739"/>
                  <a:gd name="connsiteX3939" fmla="*/ 54300 w 1526044"/>
                  <a:gd name="connsiteY3939" fmla="*/ 966351 h 2788739"/>
                  <a:gd name="connsiteX3940" fmla="*/ 61193 w 1526044"/>
                  <a:gd name="connsiteY3940" fmla="*/ 963717 h 2788739"/>
                  <a:gd name="connsiteX3941" fmla="*/ 63322 w 1526044"/>
                  <a:gd name="connsiteY3941" fmla="*/ 963717 h 2788739"/>
                  <a:gd name="connsiteX3942" fmla="*/ 69766 w 1526044"/>
                  <a:gd name="connsiteY3942" fmla="*/ 965958 h 2788739"/>
                  <a:gd name="connsiteX3943" fmla="*/ 75650 w 1526044"/>
                  <a:gd name="connsiteY3943" fmla="*/ 968872 h 2788739"/>
                  <a:gd name="connsiteX3944" fmla="*/ 76211 w 1526044"/>
                  <a:gd name="connsiteY3944" fmla="*/ 969433 h 2788739"/>
                  <a:gd name="connsiteX3945" fmla="*/ 78732 w 1526044"/>
                  <a:gd name="connsiteY3945" fmla="*/ 970946 h 2788739"/>
                  <a:gd name="connsiteX3946" fmla="*/ 81702 w 1526044"/>
                  <a:gd name="connsiteY3946" fmla="*/ 973579 h 2788739"/>
                  <a:gd name="connsiteX3947" fmla="*/ 82375 w 1526044"/>
                  <a:gd name="connsiteY3947" fmla="*/ 974476 h 2788739"/>
                  <a:gd name="connsiteX3948" fmla="*/ 83047 w 1526044"/>
                  <a:gd name="connsiteY3948" fmla="*/ 974812 h 2788739"/>
                  <a:gd name="connsiteX3949" fmla="*/ 88203 w 1526044"/>
                  <a:gd name="connsiteY3949" fmla="*/ 980808 h 2788739"/>
                  <a:gd name="connsiteX3950" fmla="*/ 88539 w 1526044"/>
                  <a:gd name="connsiteY3950" fmla="*/ 981873 h 2788739"/>
                  <a:gd name="connsiteX3951" fmla="*/ 90108 w 1526044"/>
                  <a:gd name="connsiteY3951" fmla="*/ 984507 h 2788739"/>
                  <a:gd name="connsiteX3952" fmla="*/ 90724 w 1526044"/>
                  <a:gd name="connsiteY3952" fmla="*/ 985740 h 2788739"/>
                  <a:gd name="connsiteX3953" fmla="*/ 92069 w 1526044"/>
                  <a:gd name="connsiteY3953" fmla="*/ 988934 h 2788739"/>
                  <a:gd name="connsiteX3954" fmla="*/ 93022 w 1526044"/>
                  <a:gd name="connsiteY3954" fmla="*/ 989886 h 2788739"/>
                  <a:gd name="connsiteX3955" fmla="*/ 95319 w 1526044"/>
                  <a:gd name="connsiteY3955" fmla="*/ 991623 h 2788739"/>
                  <a:gd name="connsiteX3956" fmla="*/ 96440 w 1526044"/>
                  <a:gd name="connsiteY3956" fmla="*/ 992576 h 2788739"/>
                  <a:gd name="connsiteX3957" fmla="*/ 98570 w 1526044"/>
                  <a:gd name="connsiteY3957" fmla="*/ 994706 h 2788739"/>
                  <a:gd name="connsiteX3958" fmla="*/ 101035 w 1526044"/>
                  <a:gd name="connsiteY3958" fmla="*/ 998740 h 2788739"/>
                  <a:gd name="connsiteX3959" fmla="*/ 102604 w 1526044"/>
                  <a:gd name="connsiteY3959" fmla="*/ 1003391 h 2788739"/>
                  <a:gd name="connsiteX3960" fmla="*/ 107872 w 1526044"/>
                  <a:gd name="connsiteY3960" fmla="*/ 1009836 h 2788739"/>
                  <a:gd name="connsiteX3961" fmla="*/ 108880 w 1526044"/>
                  <a:gd name="connsiteY3961" fmla="*/ 1011349 h 2788739"/>
                  <a:gd name="connsiteX3962" fmla="*/ 109161 w 1526044"/>
                  <a:gd name="connsiteY3962" fmla="*/ 1011853 h 2788739"/>
                  <a:gd name="connsiteX3963" fmla="*/ 116389 w 1526044"/>
                  <a:gd name="connsiteY3963" fmla="*/ 1008939 h 2788739"/>
                  <a:gd name="connsiteX3964" fmla="*/ 119247 w 1526044"/>
                  <a:gd name="connsiteY3964" fmla="*/ 1008939 h 2788739"/>
                  <a:gd name="connsiteX3965" fmla="*/ 126588 w 1526044"/>
                  <a:gd name="connsiteY3965" fmla="*/ 1011965 h 2788739"/>
                  <a:gd name="connsiteX3966" fmla="*/ 127317 w 1526044"/>
                  <a:gd name="connsiteY3966" fmla="*/ 1012694 h 2788739"/>
                  <a:gd name="connsiteX3967" fmla="*/ 130231 w 1526044"/>
                  <a:gd name="connsiteY3967" fmla="*/ 1018690 h 2788739"/>
                  <a:gd name="connsiteX3968" fmla="*/ 130959 w 1526044"/>
                  <a:gd name="connsiteY3968" fmla="*/ 1024405 h 2788739"/>
                  <a:gd name="connsiteX3969" fmla="*/ 131015 w 1526044"/>
                  <a:gd name="connsiteY3969" fmla="*/ 1025694 h 2788739"/>
                  <a:gd name="connsiteX3970" fmla="*/ 131015 w 1526044"/>
                  <a:gd name="connsiteY3970" fmla="*/ 1026423 h 2788739"/>
                  <a:gd name="connsiteX3971" fmla="*/ 130959 w 1526044"/>
                  <a:gd name="connsiteY3971" fmla="*/ 1027487 h 2788739"/>
                  <a:gd name="connsiteX3972" fmla="*/ 131520 w 1526044"/>
                  <a:gd name="connsiteY3972" fmla="*/ 1028160 h 2788739"/>
                  <a:gd name="connsiteX3973" fmla="*/ 138188 w 1526044"/>
                  <a:gd name="connsiteY3973" fmla="*/ 1031522 h 2788739"/>
                  <a:gd name="connsiteX3974" fmla="*/ 140878 w 1526044"/>
                  <a:gd name="connsiteY3974" fmla="*/ 1033483 h 2788739"/>
                  <a:gd name="connsiteX3975" fmla="*/ 141606 w 1526044"/>
                  <a:gd name="connsiteY3975" fmla="*/ 1034212 h 2788739"/>
                  <a:gd name="connsiteX3976" fmla="*/ 144520 w 1526044"/>
                  <a:gd name="connsiteY3976" fmla="*/ 1040040 h 2788739"/>
                  <a:gd name="connsiteX3977" fmla="*/ 145249 w 1526044"/>
                  <a:gd name="connsiteY3977" fmla="*/ 1045083 h 2788739"/>
                  <a:gd name="connsiteX3978" fmla="*/ 145081 w 1526044"/>
                  <a:gd name="connsiteY3978" fmla="*/ 1048782 h 2788739"/>
                  <a:gd name="connsiteX3979" fmla="*/ 146762 w 1526044"/>
                  <a:gd name="connsiteY3979" fmla="*/ 1054441 h 2788739"/>
                  <a:gd name="connsiteX3980" fmla="*/ 146762 w 1526044"/>
                  <a:gd name="connsiteY3980" fmla="*/ 1055170 h 2788739"/>
                  <a:gd name="connsiteX3981" fmla="*/ 146201 w 1526044"/>
                  <a:gd name="connsiteY3981" fmla="*/ 1058476 h 2788739"/>
                  <a:gd name="connsiteX3982" fmla="*/ 144800 w 1526044"/>
                  <a:gd name="connsiteY3982" fmla="*/ 1062735 h 2788739"/>
                  <a:gd name="connsiteX3983" fmla="*/ 143231 w 1526044"/>
                  <a:gd name="connsiteY3983" fmla="*/ 1065705 h 2788739"/>
                  <a:gd name="connsiteX3984" fmla="*/ 142335 w 1526044"/>
                  <a:gd name="connsiteY3984" fmla="*/ 1066938 h 2788739"/>
                  <a:gd name="connsiteX3985" fmla="*/ 142111 w 1526044"/>
                  <a:gd name="connsiteY3985" fmla="*/ 1067778 h 2788739"/>
                  <a:gd name="connsiteX3986" fmla="*/ 140542 w 1526044"/>
                  <a:gd name="connsiteY3986" fmla="*/ 1071253 h 2788739"/>
                  <a:gd name="connsiteX3987" fmla="*/ 142559 w 1526044"/>
                  <a:gd name="connsiteY3987" fmla="*/ 1071645 h 2788739"/>
                  <a:gd name="connsiteX3988" fmla="*/ 144520 w 1526044"/>
                  <a:gd name="connsiteY3988" fmla="*/ 1072205 h 2788739"/>
                  <a:gd name="connsiteX3989" fmla="*/ 150684 w 1526044"/>
                  <a:gd name="connsiteY3989" fmla="*/ 1074727 h 2788739"/>
                  <a:gd name="connsiteX3990" fmla="*/ 152814 w 1526044"/>
                  <a:gd name="connsiteY3990" fmla="*/ 1074391 h 2788739"/>
                  <a:gd name="connsiteX3991" fmla="*/ 155952 w 1526044"/>
                  <a:gd name="connsiteY3991" fmla="*/ 1074447 h 2788739"/>
                  <a:gd name="connsiteX3992" fmla="*/ 159426 w 1526044"/>
                  <a:gd name="connsiteY3992" fmla="*/ 1075007 h 2788739"/>
                  <a:gd name="connsiteX3993" fmla="*/ 169625 w 1526044"/>
                  <a:gd name="connsiteY3993" fmla="*/ 1085318 h 2788739"/>
                  <a:gd name="connsiteX3994" fmla="*/ 169625 w 1526044"/>
                  <a:gd name="connsiteY3994" fmla="*/ 1085374 h 2788739"/>
                  <a:gd name="connsiteX3995" fmla="*/ 169625 w 1526044"/>
                  <a:gd name="connsiteY3995" fmla="*/ 1085374 h 2788739"/>
                  <a:gd name="connsiteX3996" fmla="*/ 171082 w 1526044"/>
                  <a:gd name="connsiteY3996" fmla="*/ 1086102 h 2788739"/>
                  <a:gd name="connsiteX3997" fmla="*/ 175677 w 1526044"/>
                  <a:gd name="connsiteY3997" fmla="*/ 1090753 h 2788739"/>
                  <a:gd name="connsiteX3998" fmla="*/ 176405 w 1526044"/>
                  <a:gd name="connsiteY3998" fmla="*/ 1092210 h 2788739"/>
                  <a:gd name="connsiteX3999" fmla="*/ 176742 w 1526044"/>
                  <a:gd name="connsiteY3999" fmla="*/ 1092995 h 2788739"/>
                  <a:gd name="connsiteX4000" fmla="*/ 178199 w 1526044"/>
                  <a:gd name="connsiteY4000" fmla="*/ 1096581 h 2788739"/>
                  <a:gd name="connsiteX4001" fmla="*/ 178871 w 1526044"/>
                  <a:gd name="connsiteY4001" fmla="*/ 1099159 h 2788739"/>
                  <a:gd name="connsiteX4002" fmla="*/ 181505 w 1526044"/>
                  <a:gd name="connsiteY4002" fmla="*/ 1101849 h 2788739"/>
                  <a:gd name="connsiteX4003" fmla="*/ 182962 w 1526044"/>
                  <a:gd name="connsiteY4003" fmla="*/ 1103978 h 2788739"/>
                  <a:gd name="connsiteX4004" fmla="*/ 183634 w 1526044"/>
                  <a:gd name="connsiteY4004" fmla="*/ 1105099 h 2788739"/>
                  <a:gd name="connsiteX4005" fmla="*/ 184363 w 1526044"/>
                  <a:gd name="connsiteY4005" fmla="*/ 1106556 h 2788739"/>
                  <a:gd name="connsiteX4006" fmla="*/ 185315 w 1526044"/>
                  <a:gd name="connsiteY4006" fmla="*/ 1113000 h 2788739"/>
                  <a:gd name="connsiteX4007" fmla="*/ 185876 w 1526044"/>
                  <a:gd name="connsiteY4007" fmla="*/ 1113336 h 2788739"/>
                  <a:gd name="connsiteX4008" fmla="*/ 188005 w 1526044"/>
                  <a:gd name="connsiteY4008" fmla="*/ 1114793 h 2788739"/>
                  <a:gd name="connsiteX4009" fmla="*/ 188509 w 1526044"/>
                  <a:gd name="connsiteY4009" fmla="*/ 1115130 h 2788739"/>
                  <a:gd name="connsiteX4010" fmla="*/ 191199 w 1526044"/>
                  <a:gd name="connsiteY4010" fmla="*/ 1117147 h 2788739"/>
                  <a:gd name="connsiteX4011" fmla="*/ 197644 w 1526044"/>
                  <a:gd name="connsiteY4011" fmla="*/ 1118212 h 2788739"/>
                  <a:gd name="connsiteX4012" fmla="*/ 200838 w 1526044"/>
                  <a:gd name="connsiteY4012" fmla="*/ 1119332 h 2788739"/>
                  <a:gd name="connsiteX4013" fmla="*/ 202295 w 1526044"/>
                  <a:gd name="connsiteY4013" fmla="*/ 1117595 h 2788739"/>
                  <a:gd name="connsiteX4014" fmla="*/ 202967 w 1526044"/>
                  <a:gd name="connsiteY4014" fmla="*/ 1116811 h 2788739"/>
                  <a:gd name="connsiteX4015" fmla="*/ 205825 w 1526044"/>
                  <a:gd name="connsiteY4015" fmla="*/ 1113953 h 2788739"/>
                  <a:gd name="connsiteX4016" fmla="*/ 210644 w 1526044"/>
                  <a:gd name="connsiteY4016" fmla="*/ 1111263 h 2788739"/>
                  <a:gd name="connsiteX4017" fmla="*/ 213502 w 1526044"/>
                  <a:gd name="connsiteY4017" fmla="*/ 1110535 h 2788739"/>
                  <a:gd name="connsiteX4018" fmla="*/ 218041 w 1526044"/>
                  <a:gd name="connsiteY4018" fmla="*/ 1110423 h 2788739"/>
                  <a:gd name="connsiteX4019" fmla="*/ 221628 w 1526044"/>
                  <a:gd name="connsiteY4019" fmla="*/ 1111151 h 2788739"/>
                  <a:gd name="connsiteX4020" fmla="*/ 228856 w 1526044"/>
                  <a:gd name="connsiteY4020" fmla="*/ 1116643 h 2788739"/>
                  <a:gd name="connsiteX4021" fmla="*/ 229585 w 1526044"/>
                  <a:gd name="connsiteY4021" fmla="*/ 1118100 h 2788739"/>
                  <a:gd name="connsiteX4022" fmla="*/ 230201 w 1526044"/>
                  <a:gd name="connsiteY4022" fmla="*/ 1119669 h 2788739"/>
                  <a:gd name="connsiteX4023" fmla="*/ 231714 w 1526044"/>
                  <a:gd name="connsiteY4023" fmla="*/ 1124544 h 2788739"/>
                  <a:gd name="connsiteX4024" fmla="*/ 235413 w 1526044"/>
                  <a:gd name="connsiteY4024" fmla="*/ 1123871 h 2788739"/>
                  <a:gd name="connsiteX4025" fmla="*/ 236870 w 1526044"/>
                  <a:gd name="connsiteY4025" fmla="*/ 1123871 h 2788739"/>
                  <a:gd name="connsiteX4026" fmla="*/ 244211 w 1526044"/>
                  <a:gd name="connsiteY4026" fmla="*/ 1126898 h 2788739"/>
                  <a:gd name="connsiteX4027" fmla="*/ 245668 w 1526044"/>
                  <a:gd name="connsiteY4027" fmla="*/ 1128355 h 2788739"/>
                  <a:gd name="connsiteX4028" fmla="*/ 246956 w 1526044"/>
                  <a:gd name="connsiteY4028" fmla="*/ 1129924 h 2788739"/>
                  <a:gd name="connsiteX4029" fmla="*/ 248413 w 1526044"/>
                  <a:gd name="connsiteY4029" fmla="*/ 1132053 h 2788739"/>
                  <a:gd name="connsiteX4030" fmla="*/ 250094 w 1526044"/>
                  <a:gd name="connsiteY4030" fmla="*/ 1136760 h 2788739"/>
                  <a:gd name="connsiteX4031" fmla="*/ 251215 w 1526044"/>
                  <a:gd name="connsiteY4031" fmla="*/ 1148080 h 2788739"/>
                  <a:gd name="connsiteX4032" fmla="*/ 253457 w 1526044"/>
                  <a:gd name="connsiteY4032" fmla="*/ 1148416 h 2788739"/>
                  <a:gd name="connsiteX4033" fmla="*/ 260181 w 1526044"/>
                  <a:gd name="connsiteY4033" fmla="*/ 1152282 h 2788739"/>
                  <a:gd name="connsiteX4034" fmla="*/ 262871 w 1526044"/>
                  <a:gd name="connsiteY4034" fmla="*/ 1155701 h 2788739"/>
                  <a:gd name="connsiteX4035" fmla="*/ 266065 w 1526044"/>
                  <a:gd name="connsiteY4035" fmla="*/ 1156485 h 2788739"/>
                  <a:gd name="connsiteX4036" fmla="*/ 272173 w 1526044"/>
                  <a:gd name="connsiteY4036" fmla="*/ 1160744 h 2788739"/>
                  <a:gd name="connsiteX4037" fmla="*/ 273630 w 1526044"/>
                  <a:gd name="connsiteY4037" fmla="*/ 1162873 h 2788739"/>
                  <a:gd name="connsiteX4038" fmla="*/ 274303 w 1526044"/>
                  <a:gd name="connsiteY4038" fmla="*/ 1163994 h 2788739"/>
                  <a:gd name="connsiteX4039" fmla="*/ 275031 w 1526044"/>
                  <a:gd name="connsiteY4039" fmla="*/ 1165451 h 2788739"/>
                  <a:gd name="connsiteX4040" fmla="*/ 275647 w 1526044"/>
                  <a:gd name="connsiteY4040" fmla="*/ 1166964 h 2788739"/>
                  <a:gd name="connsiteX4041" fmla="*/ 281868 w 1526044"/>
                  <a:gd name="connsiteY4041" fmla="*/ 1166292 h 2788739"/>
                  <a:gd name="connsiteX4042" fmla="*/ 285006 w 1526044"/>
                  <a:gd name="connsiteY4042" fmla="*/ 1166404 h 2788739"/>
                  <a:gd name="connsiteX4043" fmla="*/ 288592 w 1526044"/>
                  <a:gd name="connsiteY4043" fmla="*/ 1167132 h 2788739"/>
                  <a:gd name="connsiteX4044" fmla="*/ 292291 w 1526044"/>
                  <a:gd name="connsiteY4044" fmla="*/ 1168645 h 2788739"/>
                  <a:gd name="connsiteX4045" fmla="*/ 294420 w 1526044"/>
                  <a:gd name="connsiteY4045" fmla="*/ 1170102 h 2788739"/>
                  <a:gd name="connsiteX4046" fmla="*/ 295429 w 1526044"/>
                  <a:gd name="connsiteY4046" fmla="*/ 1170831 h 2788739"/>
                  <a:gd name="connsiteX4047" fmla="*/ 300472 w 1526044"/>
                  <a:gd name="connsiteY4047" fmla="*/ 1175146 h 2788739"/>
                  <a:gd name="connsiteX4048" fmla="*/ 302321 w 1526044"/>
                  <a:gd name="connsiteY4048" fmla="*/ 1177275 h 2788739"/>
                  <a:gd name="connsiteX4049" fmla="*/ 306244 w 1526044"/>
                  <a:gd name="connsiteY4049" fmla="*/ 1183159 h 2788739"/>
                  <a:gd name="connsiteX4050" fmla="*/ 311679 w 1526044"/>
                  <a:gd name="connsiteY4050" fmla="*/ 1182767 h 2788739"/>
                  <a:gd name="connsiteX4051" fmla="*/ 314930 w 1526044"/>
                  <a:gd name="connsiteY4051" fmla="*/ 1183047 h 2788739"/>
                  <a:gd name="connsiteX4052" fmla="*/ 317787 w 1526044"/>
                  <a:gd name="connsiteY4052" fmla="*/ 1183775 h 2788739"/>
                  <a:gd name="connsiteX4053" fmla="*/ 321486 w 1526044"/>
                  <a:gd name="connsiteY4053" fmla="*/ 1185513 h 2788739"/>
                  <a:gd name="connsiteX4054" fmla="*/ 327202 w 1526044"/>
                  <a:gd name="connsiteY4054" fmla="*/ 1189827 h 2788739"/>
                  <a:gd name="connsiteX4055" fmla="*/ 329948 w 1526044"/>
                  <a:gd name="connsiteY4055" fmla="*/ 1192966 h 2788739"/>
                  <a:gd name="connsiteX4056" fmla="*/ 332805 w 1526044"/>
                  <a:gd name="connsiteY4056" fmla="*/ 1198009 h 2788739"/>
                  <a:gd name="connsiteX4057" fmla="*/ 334094 w 1526044"/>
                  <a:gd name="connsiteY4057" fmla="*/ 1201651 h 2788739"/>
                  <a:gd name="connsiteX4058" fmla="*/ 334823 w 1526044"/>
                  <a:gd name="connsiteY4058" fmla="*/ 1206695 h 2788739"/>
                  <a:gd name="connsiteX4059" fmla="*/ 334206 w 1526044"/>
                  <a:gd name="connsiteY4059" fmla="*/ 1211962 h 2788739"/>
                  <a:gd name="connsiteX4060" fmla="*/ 332749 w 1526044"/>
                  <a:gd name="connsiteY4060" fmla="*/ 1215549 h 2788739"/>
                  <a:gd name="connsiteX4061" fmla="*/ 330452 w 1526044"/>
                  <a:gd name="connsiteY4061" fmla="*/ 1219023 h 2788739"/>
                  <a:gd name="connsiteX4062" fmla="*/ 330452 w 1526044"/>
                  <a:gd name="connsiteY4062" fmla="*/ 1219023 h 2788739"/>
                  <a:gd name="connsiteX4063" fmla="*/ 329387 w 1526044"/>
                  <a:gd name="connsiteY4063" fmla="*/ 1221432 h 2788739"/>
                  <a:gd name="connsiteX4064" fmla="*/ 328547 w 1526044"/>
                  <a:gd name="connsiteY4064" fmla="*/ 1224907 h 2788739"/>
                  <a:gd name="connsiteX4065" fmla="*/ 328715 w 1526044"/>
                  <a:gd name="connsiteY4065" fmla="*/ 1225411 h 2788739"/>
                  <a:gd name="connsiteX4066" fmla="*/ 333030 w 1526044"/>
                  <a:gd name="connsiteY4066" fmla="*/ 1231631 h 2788739"/>
                  <a:gd name="connsiteX4067" fmla="*/ 334599 w 1526044"/>
                  <a:gd name="connsiteY4067" fmla="*/ 1235049 h 2788739"/>
                  <a:gd name="connsiteX4068" fmla="*/ 335327 w 1526044"/>
                  <a:gd name="connsiteY4068" fmla="*/ 1237907 h 2788739"/>
                  <a:gd name="connsiteX4069" fmla="*/ 335495 w 1526044"/>
                  <a:gd name="connsiteY4069" fmla="*/ 1242110 h 2788739"/>
                  <a:gd name="connsiteX4070" fmla="*/ 335383 w 1526044"/>
                  <a:gd name="connsiteY4070" fmla="*/ 1242671 h 2788739"/>
                  <a:gd name="connsiteX4071" fmla="*/ 335551 w 1526044"/>
                  <a:gd name="connsiteY4071" fmla="*/ 1243007 h 2788739"/>
                  <a:gd name="connsiteX4072" fmla="*/ 336504 w 1526044"/>
                  <a:gd name="connsiteY4072" fmla="*/ 1245080 h 2788739"/>
                  <a:gd name="connsiteX4073" fmla="*/ 337232 w 1526044"/>
                  <a:gd name="connsiteY4073" fmla="*/ 1247210 h 2788739"/>
                  <a:gd name="connsiteX4074" fmla="*/ 337457 w 1526044"/>
                  <a:gd name="connsiteY4074" fmla="*/ 1252981 h 2788739"/>
                  <a:gd name="connsiteX4075" fmla="*/ 336728 w 1526044"/>
                  <a:gd name="connsiteY4075" fmla="*/ 1255839 h 2788739"/>
                  <a:gd name="connsiteX4076" fmla="*/ 333142 w 1526044"/>
                  <a:gd name="connsiteY4076" fmla="*/ 1261387 h 2788739"/>
                  <a:gd name="connsiteX4077" fmla="*/ 329555 w 1526044"/>
                  <a:gd name="connsiteY4077" fmla="*/ 1264245 h 2788739"/>
                  <a:gd name="connsiteX4078" fmla="*/ 328827 w 1526044"/>
                  <a:gd name="connsiteY4078" fmla="*/ 1264749 h 2788739"/>
                  <a:gd name="connsiteX4079" fmla="*/ 328154 w 1526044"/>
                  <a:gd name="connsiteY4079" fmla="*/ 1265198 h 2788739"/>
                  <a:gd name="connsiteX4080" fmla="*/ 333534 w 1526044"/>
                  <a:gd name="connsiteY4080" fmla="*/ 1269961 h 2788739"/>
                  <a:gd name="connsiteX4081" fmla="*/ 333982 w 1526044"/>
                  <a:gd name="connsiteY4081" fmla="*/ 1270353 h 2788739"/>
                  <a:gd name="connsiteX4082" fmla="*/ 335439 w 1526044"/>
                  <a:gd name="connsiteY4082" fmla="*/ 1271810 h 2788739"/>
                  <a:gd name="connsiteX4083" fmla="*/ 337401 w 1526044"/>
                  <a:gd name="connsiteY4083" fmla="*/ 1274500 h 2788739"/>
                  <a:gd name="connsiteX4084" fmla="*/ 339026 w 1526044"/>
                  <a:gd name="connsiteY4084" fmla="*/ 1277806 h 2788739"/>
                  <a:gd name="connsiteX4085" fmla="*/ 343228 w 1526044"/>
                  <a:gd name="connsiteY4085" fmla="*/ 1280608 h 2788739"/>
                  <a:gd name="connsiteX4086" fmla="*/ 346759 w 1526044"/>
                  <a:gd name="connsiteY4086" fmla="*/ 1284586 h 2788739"/>
                  <a:gd name="connsiteX4087" fmla="*/ 347487 w 1526044"/>
                  <a:gd name="connsiteY4087" fmla="*/ 1286043 h 2788739"/>
                  <a:gd name="connsiteX4088" fmla="*/ 348552 w 1526044"/>
                  <a:gd name="connsiteY4088" fmla="*/ 1290639 h 2788739"/>
                  <a:gd name="connsiteX4089" fmla="*/ 348552 w 1526044"/>
                  <a:gd name="connsiteY4089" fmla="*/ 1292095 h 2788739"/>
                  <a:gd name="connsiteX4090" fmla="*/ 347487 w 1526044"/>
                  <a:gd name="connsiteY4090" fmla="*/ 1296690 h 2788739"/>
                  <a:gd name="connsiteX4091" fmla="*/ 346759 w 1526044"/>
                  <a:gd name="connsiteY4091" fmla="*/ 1298148 h 2788739"/>
                  <a:gd name="connsiteX4092" fmla="*/ 338185 w 1526044"/>
                  <a:gd name="connsiteY4092" fmla="*/ 1303863 h 2788739"/>
                  <a:gd name="connsiteX4093" fmla="*/ 337793 w 1526044"/>
                  <a:gd name="connsiteY4093" fmla="*/ 1310307 h 2788739"/>
                  <a:gd name="connsiteX4094" fmla="*/ 336336 w 1526044"/>
                  <a:gd name="connsiteY4094" fmla="*/ 1313894 h 2788739"/>
                  <a:gd name="connsiteX4095" fmla="*/ 335383 w 1526044"/>
                  <a:gd name="connsiteY4095" fmla="*/ 1315687 h 2788739"/>
                  <a:gd name="connsiteX4096" fmla="*/ 341940 w 1526044"/>
                  <a:gd name="connsiteY4096" fmla="*/ 1320226 h 2788739"/>
                  <a:gd name="connsiteX4097" fmla="*/ 345302 w 1526044"/>
                  <a:gd name="connsiteY4097" fmla="*/ 1324093 h 2788739"/>
                  <a:gd name="connsiteX4098" fmla="*/ 346030 w 1526044"/>
                  <a:gd name="connsiteY4098" fmla="*/ 1325550 h 2788739"/>
                  <a:gd name="connsiteX4099" fmla="*/ 346983 w 1526044"/>
                  <a:gd name="connsiteY4099" fmla="*/ 1328464 h 2788739"/>
                  <a:gd name="connsiteX4100" fmla="*/ 347711 w 1526044"/>
                  <a:gd name="connsiteY4100" fmla="*/ 1332779 h 2788739"/>
                  <a:gd name="connsiteX4101" fmla="*/ 347431 w 1526044"/>
                  <a:gd name="connsiteY4101" fmla="*/ 1337318 h 2788739"/>
                  <a:gd name="connsiteX4102" fmla="*/ 345974 w 1526044"/>
                  <a:gd name="connsiteY4102" fmla="*/ 1342361 h 2788739"/>
                  <a:gd name="connsiteX4103" fmla="*/ 340987 w 1526044"/>
                  <a:gd name="connsiteY4103" fmla="*/ 1360853 h 2788739"/>
                  <a:gd name="connsiteX4104" fmla="*/ 336728 w 1526044"/>
                  <a:gd name="connsiteY4104" fmla="*/ 1366793 h 2788739"/>
                  <a:gd name="connsiteX4105" fmla="*/ 332413 w 1526044"/>
                  <a:gd name="connsiteY4105" fmla="*/ 1369651 h 2788739"/>
                  <a:gd name="connsiteX4106" fmla="*/ 331292 w 1526044"/>
                  <a:gd name="connsiteY4106" fmla="*/ 1370324 h 2788739"/>
                  <a:gd name="connsiteX4107" fmla="*/ 326585 w 1526044"/>
                  <a:gd name="connsiteY4107" fmla="*/ 1372677 h 2788739"/>
                  <a:gd name="connsiteX4108" fmla="*/ 325913 w 1526044"/>
                  <a:gd name="connsiteY4108" fmla="*/ 1373686 h 2788739"/>
                  <a:gd name="connsiteX4109" fmla="*/ 324848 w 1526044"/>
                  <a:gd name="connsiteY4109" fmla="*/ 1382315 h 2788739"/>
                  <a:gd name="connsiteX4110" fmla="*/ 328715 w 1526044"/>
                  <a:gd name="connsiteY4110" fmla="*/ 1387303 h 2788739"/>
                  <a:gd name="connsiteX4111" fmla="*/ 335439 w 1526044"/>
                  <a:gd name="connsiteY4111" fmla="*/ 1394027 h 2788739"/>
                  <a:gd name="connsiteX4112" fmla="*/ 335888 w 1526044"/>
                  <a:gd name="connsiteY4112" fmla="*/ 1394532 h 2788739"/>
                  <a:gd name="connsiteX4113" fmla="*/ 340931 w 1526044"/>
                  <a:gd name="connsiteY4113" fmla="*/ 1400247 h 2788739"/>
                  <a:gd name="connsiteX4114" fmla="*/ 342724 w 1526044"/>
                  <a:gd name="connsiteY4114" fmla="*/ 1403217 h 2788739"/>
                  <a:gd name="connsiteX4115" fmla="*/ 344013 w 1526044"/>
                  <a:gd name="connsiteY4115" fmla="*/ 1406412 h 2788739"/>
                  <a:gd name="connsiteX4116" fmla="*/ 345974 w 1526044"/>
                  <a:gd name="connsiteY4116" fmla="*/ 1410334 h 2788739"/>
                  <a:gd name="connsiteX4117" fmla="*/ 346927 w 1526044"/>
                  <a:gd name="connsiteY4117" fmla="*/ 1413360 h 2788739"/>
                  <a:gd name="connsiteX4118" fmla="*/ 348384 w 1526044"/>
                  <a:gd name="connsiteY4118" fmla="*/ 1422662 h 2788739"/>
                  <a:gd name="connsiteX4119" fmla="*/ 347207 w 1526044"/>
                  <a:gd name="connsiteY4119" fmla="*/ 1429275 h 2788739"/>
                  <a:gd name="connsiteX4120" fmla="*/ 343621 w 1526044"/>
                  <a:gd name="connsiteY4120" fmla="*/ 1435719 h 2788739"/>
                  <a:gd name="connsiteX4121" fmla="*/ 341884 w 1526044"/>
                  <a:gd name="connsiteY4121" fmla="*/ 1438017 h 2788739"/>
                  <a:gd name="connsiteX4122" fmla="*/ 339754 w 1526044"/>
                  <a:gd name="connsiteY4122" fmla="*/ 1440146 h 2788739"/>
                  <a:gd name="connsiteX4123" fmla="*/ 334487 w 1526044"/>
                  <a:gd name="connsiteY4123" fmla="*/ 1442948 h 2788739"/>
                  <a:gd name="connsiteX4124" fmla="*/ 330900 w 1526044"/>
                  <a:gd name="connsiteY4124" fmla="*/ 1443676 h 2788739"/>
                  <a:gd name="connsiteX4125" fmla="*/ 330116 w 1526044"/>
                  <a:gd name="connsiteY4125" fmla="*/ 1443788 h 2788739"/>
                  <a:gd name="connsiteX4126" fmla="*/ 324400 w 1526044"/>
                  <a:gd name="connsiteY4126" fmla="*/ 1444517 h 2788739"/>
                  <a:gd name="connsiteX4127" fmla="*/ 323111 w 1526044"/>
                  <a:gd name="connsiteY4127" fmla="*/ 1444573 h 2788739"/>
                  <a:gd name="connsiteX4128" fmla="*/ 320253 w 1526044"/>
                  <a:gd name="connsiteY4128" fmla="*/ 1444573 h 2788739"/>
                  <a:gd name="connsiteX4129" fmla="*/ 319973 w 1526044"/>
                  <a:gd name="connsiteY4129" fmla="*/ 1444573 h 2788739"/>
                  <a:gd name="connsiteX4130" fmla="*/ 322383 w 1526044"/>
                  <a:gd name="connsiteY4130" fmla="*/ 1448608 h 2788739"/>
                  <a:gd name="connsiteX4131" fmla="*/ 323783 w 1526044"/>
                  <a:gd name="connsiteY4131" fmla="*/ 1449560 h 2788739"/>
                  <a:gd name="connsiteX4132" fmla="*/ 329443 w 1526044"/>
                  <a:gd name="connsiteY4132" fmla="*/ 1452082 h 2788739"/>
                  <a:gd name="connsiteX4133" fmla="*/ 332581 w 1526044"/>
                  <a:gd name="connsiteY4133" fmla="*/ 1454211 h 2788739"/>
                  <a:gd name="connsiteX4134" fmla="*/ 334711 w 1526044"/>
                  <a:gd name="connsiteY4134" fmla="*/ 1456341 h 2788739"/>
                  <a:gd name="connsiteX4135" fmla="*/ 336000 w 1526044"/>
                  <a:gd name="connsiteY4135" fmla="*/ 1457910 h 2788739"/>
                  <a:gd name="connsiteX4136" fmla="*/ 337457 w 1526044"/>
                  <a:gd name="connsiteY4136" fmla="*/ 1460039 h 2788739"/>
                  <a:gd name="connsiteX4137" fmla="*/ 338409 w 1526044"/>
                  <a:gd name="connsiteY4137" fmla="*/ 1461832 h 2788739"/>
                  <a:gd name="connsiteX4138" fmla="*/ 343453 w 1526044"/>
                  <a:gd name="connsiteY4138" fmla="*/ 1474048 h 2788739"/>
                  <a:gd name="connsiteX4139" fmla="*/ 343677 w 1526044"/>
                  <a:gd name="connsiteY4139" fmla="*/ 1474721 h 2788739"/>
                  <a:gd name="connsiteX4140" fmla="*/ 344405 w 1526044"/>
                  <a:gd name="connsiteY4140" fmla="*/ 1476850 h 2788739"/>
                  <a:gd name="connsiteX4141" fmla="*/ 344405 w 1526044"/>
                  <a:gd name="connsiteY4141" fmla="*/ 1483407 h 2788739"/>
                  <a:gd name="connsiteX4142" fmla="*/ 341379 w 1526044"/>
                  <a:gd name="connsiteY4142" fmla="*/ 1491644 h 2788739"/>
                  <a:gd name="connsiteX4143" fmla="*/ 335663 w 1526044"/>
                  <a:gd name="connsiteY4143" fmla="*/ 1497584 h 2788739"/>
                  <a:gd name="connsiteX4144" fmla="*/ 333030 w 1526044"/>
                  <a:gd name="connsiteY4144" fmla="*/ 1500554 h 2788739"/>
                  <a:gd name="connsiteX4145" fmla="*/ 331405 w 1526044"/>
                  <a:gd name="connsiteY4145" fmla="*/ 1502067 h 2788739"/>
                  <a:gd name="connsiteX4146" fmla="*/ 331797 w 1526044"/>
                  <a:gd name="connsiteY4146" fmla="*/ 1503973 h 2788739"/>
                  <a:gd name="connsiteX4147" fmla="*/ 330452 w 1526044"/>
                  <a:gd name="connsiteY4147" fmla="*/ 1511482 h 2788739"/>
                  <a:gd name="connsiteX4148" fmla="*/ 329948 w 1526044"/>
                  <a:gd name="connsiteY4148" fmla="*/ 1512322 h 2788739"/>
                  <a:gd name="connsiteX4149" fmla="*/ 330788 w 1526044"/>
                  <a:gd name="connsiteY4149" fmla="*/ 1514227 h 2788739"/>
                  <a:gd name="connsiteX4150" fmla="*/ 331517 w 1526044"/>
                  <a:gd name="connsiteY4150" fmla="*/ 1516357 h 2788739"/>
                  <a:gd name="connsiteX4151" fmla="*/ 331965 w 1526044"/>
                  <a:gd name="connsiteY4151" fmla="*/ 1518486 h 2788739"/>
                  <a:gd name="connsiteX4152" fmla="*/ 332693 w 1526044"/>
                  <a:gd name="connsiteY4152" fmla="*/ 1524930 h 2788739"/>
                  <a:gd name="connsiteX4153" fmla="*/ 332637 w 1526044"/>
                  <a:gd name="connsiteY4153" fmla="*/ 1527788 h 2788739"/>
                  <a:gd name="connsiteX4154" fmla="*/ 331909 w 1526044"/>
                  <a:gd name="connsiteY4154" fmla="*/ 1532103 h 2788739"/>
                  <a:gd name="connsiteX4155" fmla="*/ 328995 w 1526044"/>
                  <a:gd name="connsiteY4155" fmla="*/ 1537707 h 2788739"/>
                  <a:gd name="connsiteX4156" fmla="*/ 327426 w 1526044"/>
                  <a:gd name="connsiteY4156" fmla="*/ 1539276 h 2788739"/>
                  <a:gd name="connsiteX4157" fmla="*/ 327930 w 1526044"/>
                  <a:gd name="connsiteY4157" fmla="*/ 1540733 h 2788739"/>
                  <a:gd name="connsiteX4158" fmla="*/ 328266 w 1526044"/>
                  <a:gd name="connsiteY4158" fmla="*/ 1541966 h 2788739"/>
                  <a:gd name="connsiteX4159" fmla="*/ 329611 w 1526044"/>
                  <a:gd name="connsiteY4159" fmla="*/ 1547962 h 2788739"/>
                  <a:gd name="connsiteX4160" fmla="*/ 329611 w 1526044"/>
                  <a:gd name="connsiteY4160" fmla="*/ 1552949 h 2788739"/>
                  <a:gd name="connsiteX4161" fmla="*/ 328883 w 1526044"/>
                  <a:gd name="connsiteY4161" fmla="*/ 1555807 h 2788739"/>
                  <a:gd name="connsiteX4162" fmla="*/ 329723 w 1526044"/>
                  <a:gd name="connsiteY4162" fmla="*/ 1556816 h 2788739"/>
                  <a:gd name="connsiteX4163" fmla="*/ 336336 w 1526044"/>
                  <a:gd name="connsiteY4163" fmla="*/ 1561467 h 2788739"/>
                  <a:gd name="connsiteX4164" fmla="*/ 338185 w 1526044"/>
                  <a:gd name="connsiteY4164" fmla="*/ 1563148 h 2788739"/>
                  <a:gd name="connsiteX4165" fmla="*/ 342500 w 1526044"/>
                  <a:gd name="connsiteY4165" fmla="*/ 1568191 h 2788739"/>
                  <a:gd name="connsiteX4166" fmla="*/ 343901 w 1526044"/>
                  <a:gd name="connsiteY4166" fmla="*/ 1570265 h 2788739"/>
                  <a:gd name="connsiteX4167" fmla="*/ 345358 w 1526044"/>
                  <a:gd name="connsiteY4167" fmla="*/ 1573123 h 2788739"/>
                  <a:gd name="connsiteX4168" fmla="*/ 346142 w 1526044"/>
                  <a:gd name="connsiteY4168" fmla="*/ 1575252 h 2788739"/>
                  <a:gd name="connsiteX4169" fmla="*/ 346871 w 1526044"/>
                  <a:gd name="connsiteY4169" fmla="*/ 1578110 h 2788739"/>
                  <a:gd name="connsiteX4170" fmla="*/ 347151 w 1526044"/>
                  <a:gd name="connsiteY4170" fmla="*/ 1581528 h 2788739"/>
                  <a:gd name="connsiteX4171" fmla="*/ 346647 w 1526044"/>
                  <a:gd name="connsiteY4171" fmla="*/ 1586964 h 2788739"/>
                  <a:gd name="connsiteX4172" fmla="*/ 347151 w 1526044"/>
                  <a:gd name="connsiteY4172" fmla="*/ 1588252 h 2788739"/>
                  <a:gd name="connsiteX4173" fmla="*/ 347880 w 1526044"/>
                  <a:gd name="connsiteY4173" fmla="*/ 1592063 h 2788739"/>
                  <a:gd name="connsiteX4174" fmla="*/ 348048 w 1526044"/>
                  <a:gd name="connsiteY4174" fmla="*/ 1599236 h 2788739"/>
                  <a:gd name="connsiteX4175" fmla="*/ 354324 w 1526044"/>
                  <a:gd name="connsiteY4175" fmla="*/ 1607193 h 2788739"/>
                  <a:gd name="connsiteX4176" fmla="*/ 355445 w 1526044"/>
                  <a:gd name="connsiteY4176" fmla="*/ 1608930 h 2788739"/>
                  <a:gd name="connsiteX4177" fmla="*/ 356902 w 1526044"/>
                  <a:gd name="connsiteY4177" fmla="*/ 1611788 h 2788739"/>
                  <a:gd name="connsiteX4178" fmla="*/ 357238 w 1526044"/>
                  <a:gd name="connsiteY4178" fmla="*/ 1612573 h 2788739"/>
                  <a:gd name="connsiteX4179" fmla="*/ 358695 w 1526044"/>
                  <a:gd name="connsiteY4179" fmla="*/ 1616159 h 2788739"/>
                  <a:gd name="connsiteX4180" fmla="*/ 359423 w 1526044"/>
                  <a:gd name="connsiteY4180" fmla="*/ 1619970 h 2788739"/>
                  <a:gd name="connsiteX4181" fmla="*/ 359423 w 1526044"/>
                  <a:gd name="connsiteY4181" fmla="*/ 1623556 h 2788739"/>
                  <a:gd name="connsiteX4182" fmla="*/ 358695 w 1526044"/>
                  <a:gd name="connsiteY4182" fmla="*/ 1627367 h 2788739"/>
                  <a:gd name="connsiteX4183" fmla="*/ 357126 w 1526044"/>
                  <a:gd name="connsiteY4183" fmla="*/ 1631289 h 2788739"/>
                  <a:gd name="connsiteX4184" fmla="*/ 357574 w 1526044"/>
                  <a:gd name="connsiteY4184" fmla="*/ 1632914 h 2788739"/>
                  <a:gd name="connsiteX4185" fmla="*/ 357966 w 1526044"/>
                  <a:gd name="connsiteY4185" fmla="*/ 1635772 h 2788739"/>
                  <a:gd name="connsiteX4186" fmla="*/ 357966 w 1526044"/>
                  <a:gd name="connsiteY4186" fmla="*/ 1637229 h 2788739"/>
                  <a:gd name="connsiteX4187" fmla="*/ 357182 w 1526044"/>
                  <a:gd name="connsiteY4187" fmla="*/ 1641152 h 2788739"/>
                  <a:gd name="connsiteX4188" fmla="*/ 356397 w 1526044"/>
                  <a:gd name="connsiteY4188" fmla="*/ 1644178 h 2788739"/>
                  <a:gd name="connsiteX4189" fmla="*/ 354268 w 1526044"/>
                  <a:gd name="connsiteY4189" fmla="*/ 1649221 h 2788739"/>
                  <a:gd name="connsiteX4190" fmla="*/ 353988 w 1526044"/>
                  <a:gd name="connsiteY4190" fmla="*/ 1649782 h 2788739"/>
                  <a:gd name="connsiteX4191" fmla="*/ 351298 w 1526044"/>
                  <a:gd name="connsiteY4191" fmla="*/ 1655161 h 2788739"/>
                  <a:gd name="connsiteX4192" fmla="*/ 350737 w 1526044"/>
                  <a:gd name="connsiteY4192" fmla="*/ 1661773 h 2788739"/>
                  <a:gd name="connsiteX4193" fmla="*/ 349056 w 1526044"/>
                  <a:gd name="connsiteY4193" fmla="*/ 1666649 h 2788739"/>
                  <a:gd name="connsiteX4194" fmla="*/ 347599 w 1526044"/>
                  <a:gd name="connsiteY4194" fmla="*/ 1668778 h 2788739"/>
                  <a:gd name="connsiteX4195" fmla="*/ 346310 w 1526044"/>
                  <a:gd name="connsiteY4195" fmla="*/ 1670347 h 2788739"/>
                  <a:gd name="connsiteX4196" fmla="*/ 343453 w 1526044"/>
                  <a:gd name="connsiteY4196" fmla="*/ 1673205 h 2788739"/>
                  <a:gd name="connsiteX4197" fmla="*/ 338297 w 1526044"/>
                  <a:gd name="connsiteY4197" fmla="*/ 1676007 h 2788739"/>
                  <a:gd name="connsiteX4198" fmla="*/ 329107 w 1526044"/>
                  <a:gd name="connsiteY4198" fmla="*/ 1677968 h 2788739"/>
                  <a:gd name="connsiteX4199" fmla="*/ 326305 w 1526044"/>
                  <a:gd name="connsiteY4199" fmla="*/ 1679257 h 2788739"/>
                  <a:gd name="connsiteX4200" fmla="*/ 326473 w 1526044"/>
                  <a:gd name="connsiteY4200" fmla="*/ 1679537 h 2788739"/>
                  <a:gd name="connsiteX4201" fmla="*/ 330060 w 1526044"/>
                  <a:gd name="connsiteY4201" fmla="*/ 1685982 h 2788739"/>
                  <a:gd name="connsiteX4202" fmla="*/ 331236 w 1526044"/>
                  <a:gd name="connsiteY4202" fmla="*/ 1689456 h 2788739"/>
                  <a:gd name="connsiteX4203" fmla="*/ 332693 w 1526044"/>
                  <a:gd name="connsiteY4203" fmla="*/ 1698814 h 2788739"/>
                  <a:gd name="connsiteX4204" fmla="*/ 332749 w 1526044"/>
                  <a:gd name="connsiteY4204" fmla="*/ 1699430 h 2788739"/>
                  <a:gd name="connsiteX4205" fmla="*/ 333310 w 1526044"/>
                  <a:gd name="connsiteY4205" fmla="*/ 1705763 h 2788739"/>
                  <a:gd name="connsiteX4206" fmla="*/ 334262 w 1526044"/>
                  <a:gd name="connsiteY4206" fmla="*/ 1707052 h 2788739"/>
                  <a:gd name="connsiteX4207" fmla="*/ 335215 w 1526044"/>
                  <a:gd name="connsiteY4207" fmla="*/ 1708565 h 2788739"/>
                  <a:gd name="connsiteX4208" fmla="*/ 339026 w 1526044"/>
                  <a:gd name="connsiteY4208" fmla="*/ 1712375 h 2788739"/>
                  <a:gd name="connsiteX4209" fmla="*/ 340651 w 1526044"/>
                  <a:gd name="connsiteY4209" fmla="*/ 1714505 h 2788739"/>
                  <a:gd name="connsiteX4210" fmla="*/ 345694 w 1526044"/>
                  <a:gd name="connsiteY4210" fmla="*/ 1723134 h 2788739"/>
                  <a:gd name="connsiteX4211" fmla="*/ 346030 w 1526044"/>
                  <a:gd name="connsiteY4211" fmla="*/ 1723751 h 2788739"/>
                  <a:gd name="connsiteX4212" fmla="*/ 346759 w 1526044"/>
                  <a:gd name="connsiteY4212" fmla="*/ 1725208 h 2788739"/>
                  <a:gd name="connsiteX4213" fmla="*/ 347655 w 1526044"/>
                  <a:gd name="connsiteY4213" fmla="*/ 1731820 h 2788739"/>
                  <a:gd name="connsiteX4214" fmla="*/ 346198 w 1526044"/>
                  <a:gd name="connsiteY4214" fmla="*/ 1738993 h 2788739"/>
                  <a:gd name="connsiteX4215" fmla="*/ 345638 w 1526044"/>
                  <a:gd name="connsiteY4215" fmla="*/ 1740786 h 2788739"/>
                  <a:gd name="connsiteX4216" fmla="*/ 343621 w 1526044"/>
                  <a:gd name="connsiteY4216" fmla="*/ 1746390 h 2788739"/>
                  <a:gd name="connsiteX4217" fmla="*/ 343677 w 1526044"/>
                  <a:gd name="connsiteY4217" fmla="*/ 1746614 h 2788739"/>
                  <a:gd name="connsiteX4218" fmla="*/ 344013 w 1526044"/>
                  <a:gd name="connsiteY4218" fmla="*/ 1747847 h 2788739"/>
                  <a:gd name="connsiteX4219" fmla="*/ 344181 w 1526044"/>
                  <a:gd name="connsiteY4219" fmla="*/ 1748743 h 2788739"/>
                  <a:gd name="connsiteX4220" fmla="*/ 347375 w 1526044"/>
                  <a:gd name="connsiteY4220" fmla="*/ 1752386 h 2788739"/>
                  <a:gd name="connsiteX4221" fmla="*/ 349617 w 1526044"/>
                  <a:gd name="connsiteY4221" fmla="*/ 1756701 h 2788739"/>
                  <a:gd name="connsiteX4222" fmla="*/ 350345 w 1526044"/>
                  <a:gd name="connsiteY4222" fmla="*/ 1759559 h 2788739"/>
                  <a:gd name="connsiteX4223" fmla="*/ 350513 w 1526044"/>
                  <a:gd name="connsiteY4223" fmla="*/ 1760343 h 2788739"/>
                  <a:gd name="connsiteX4224" fmla="*/ 351242 w 1526044"/>
                  <a:gd name="connsiteY4224" fmla="*/ 1764658 h 2788739"/>
                  <a:gd name="connsiteX4225" fmla="*/ 351410 w 1526044"/>
                  <a:gd name="connsiteY4225" fmla="*/ 1766339 h 2788739"/>
                  <a:gd name="connsiteX4226" fmla="*/ 351410 w 1526044"/>
                  <a:gd name="connsiteY4226" fmla="*/ 1781637 h 2788739"/>
                  <a:gd name="connsiteX4227" fmla="*/ 353988 w 1526044"/>
                  <a:gd name="connsiteY4227" fmla="*/ 1792677 h 2788739"/>
                  <a:gd name="connsiteX4228" fmla="*/ 354212 w 1526044"/>
                  <a:gd name="connsiteY4228" fmla="*/ 1793909 h 2788739"/>
                  <a:gd name="connsiteX4229" fmla="*/ 354940 w 1526044"/>
                  <a:gd name="connsiteY4229" fmla="*/ 1800354 h 2788739"/>
                  <a:gd name="connsiteX4230" fmla="*/ 354940 w 1526044"/>
                  <a:gd name="connsiteY4230" fmla="*/ 1802763 h 2788739"/>
                  <a:gd name="connsiteX4231" fmla="*/ 352306 w 1526044"/>
                  <a:gd name="connsiteY4231" fmla="*/ 1823665 h 2788739"/>
                  <a:gd name="connsiteX4232" fmla="*/ 353147 w 1526044"/>
                  <a:gd name="connsiteY4232" fmla="*/ 1826635 h 2788739"/>
                  <a:gd name="connsiteX4233" fmla="*/ 353259 w 1526044"/>
                  <a:gd name="connsiteY4233" fmla="*/ 1827140 h 2788739"/>
                  <a:gd name="connsiteX4234" fmla="*/ 355389 w 1526044"/>
                  <a:gd name="connsiteY4234" fmla="*/ 1836498 h 2788739"/>
                  <a:gd name="connsiteX4235" fmla="*/ 355669 w 1526044"/>
                  <a:gd name="connsiteY4235" fmla="*/ 1838851 h 2788739"/>
                  <a:gd name="connsiteX4236" fmla="*/ 355669 w 1526044"/>
                  <a:gd name="connsiteY4236" fmla="*/ 1845800 h 2788739"/>
                  <a:gd name="connsiteX4237" fmla="*/ 357070 w 1526044"/>
                  <a:gd name="connsiteY4237" fmla="*/ 1849947 h 2788739"/>
                  <a:gd name="connsiteX4238" fmla="*/ 360320 w 1526044"/>
                  <a:gd name="connsiteY4238" fmla="*/ 1856447 h 2788739"/>
                  <a:gd name="connsiteX4239" fmla="*/ 360768 w 1526044"/>
                  <a:gd name="connsiteY4239" fmla="*/ 1857456 h 2788739"/>
                  <a:gd name="connsiteX4240" fmla="*/ 365083 w 1526044"/>
                  <a:gd name="connsiteY4240" fmla="*/ 1868943 h 2788739"/>
                  <a:gd name="connsiteX4241" fmla="*/ 365587 w 1526044"/>
                  <a:gd name="connsiteY4241" fmla="*/ 1870736 h 2788739"/>
                  <a:gd name="connsiteX4242" fmla="*/ 367044 w 1526044"/>
                  <a:gd name="connsiteY4242" fmla="*/ 1878638 h 2788739"/>
                  <a:gd name="connsiteX4243" fmla="*/ 367212 w 1526044"/>
                  <a:gd name="connsiteY4243" fmla="*/ 1880487 h 2788739"/>
                  <a:gd name="connsiteX4244" fmla="*/ 367212 w 1526044"/>
                  <a:gd name="connsiteY4244" fmla="*/ 1882616 h 2788739"/>
                  <a:gd name="connsiteX4245" fmla="*/ 366988 w 1526044"/>
                  <a:gd name="connsiteY4245" fmla="*/ 1884634 h 2788739"/>
                  <a:gd name="connsiteX4246" fmla="*/ 366260 w 1526044"/>
                  <a:gd name="connsiteY4246" fmla="*/ 1888220 h 2788739"/>
                  <a:gd name="connsiteX4247" fmla="*/ 365083 w 1526044"/>
                  <a:gd name="connsiteY4247" fmla="*/ 1891302 h 2788739"/>
                  <a:gd name="connsiteX4248" fmla="*/ 363346 w 1526044"/>
                  <a:gd name="connsiteY4248" fmla="*/ 1894384 h 2788739"/>
                  <a:gd name="connsiteX4249" fmla="*/ 364130 w 1526044"/>
                  <a:gd name="connsiteY4249" fmla="*/ 1895449 h 2788739"/>
                  <a:gd name="connsiteX4250" fmla="*/ 367885 w 1526044"/>
                  <a:gd name="connsiteY4250" fmla="*/ 1899652 h 2788739"/>
                  <a:gd name="connsiteX4251" fmla="*/ 371247 w 1526044"/>
                  <a:gd name="connsiteY4251" fmla="*/ 1900885 h 2788739"/>
                  <a:gd name="connsiteX4252" fmla="*/ 374946 w 1526044"/>
                  <a:gd name="connsiteY4252" fmla="*/ 1903294 h 2788739"/>
                  <a:gd name="connsiteX4253" fmla="*/ 377075 w 1526044"/>
                  <a:gd name="connsiteY4253" fmla="*/ 1905424 h 2788739"/>
                  <a:gd name="connsiteX4254" fmla="*/ 379933 w 1526044"/>
                  <a:gd name="connsiteY4254" fmla="*/ 1911027 h 2788739"/>
                  <a:gd name="connsiteX4255" fmla="*/ 380661 w 1526044"/>
                  <a:gd name="connsiteY4255" fmla="*/ 1915342 h 2788739"/>
                  <a:gd name="connsiteX4256" fmla="*/ 380829 w 1526044"/>
                  <a:gd name="connsiteY4256" fmla="*/ 1917023 h 2788739"/>
                  <a:gd name="connsiteX4257" fmla="*/ 380829 w 1526044"/>
                  <a:gd name="connsiteY4257" fmla="*/ 1929072 h 2788739"/>
                  <a:gd name="connsiteX4258" fmla="*/ 381614 w 1526044"/>
                  <a:gd name="connsiteY4258" fmla="*/ 1933722 h 2788739"/>
                  <a:gd name="connsiteX4259" fmla="*/ 383183 w 1526044"/>
                  <a:gd name="connsiteY4259" fmla="*/ 1936692 h 2788739"/>
                  <a:gd name="connsiteX4260" fmla="*/ 383912 w 1526044"/>
                  <a:gd name="connsiteY4260" fmla="*/ 1938822 h 2788739"/>
                  <a:gd name="connsiteX4261" fmla="*/ 384416 w 1526044"/>
                  <a:gd name="connsiteY4261" fmla="*/ 1943081 h 2788739"/>
                  <a:gd name="connsiteX4262" fmla="*/ 383855 w 1526044"/>
                  <a:gd name="connsiteY4262" fmla="*/ 1948685 h 2788739"/>
                  <a:gd name="connsiteX4263" fmla="*/ 384416 w 1526044"/>
                  <a:gd name="connsiteY4263" fmla="*/ 1949637 h 2788739"/>
                  <a:gd name="connsiteX4264" fmla="*/ 385761 w 1526044"/>
                  <a:gd name="connsiteY4264" fmla="*/ 1953504 h 2788739"/>
                  <a:gd name="connsiteX4265" fmla="*/ 386489 w 1526044"/>
                  <a:gd name="connsiteY4265" fmla="*/ 1958547 h 2788739"/>
                  <a:gd name="connsiteX4266" fmla="*/ 386601 w 1526044"/>
                  <a:gd name="connsiteY4266" fmla="*/ 1960004 h 2788739"/>
                  <a:gd name="connsiteX4267" fmla="*/ 386601 w 1526044"/>
                  <a:gd name="connsiteY4267" fmla="*/ 1965720 h 2788739"/>
                  <a:gd name="connsiteX4268" fmla="*/ 386097 w 1526044"/>
                  <a:gd name="connsiteY4268" fmla="*/ 1968970 h 2788739"/>
                  <a:gd name="connsiteX4269" fmla="*/ 384864 w 1526044"/>
                  <a:gd name="connsiteY4269" fmla="*/ 1973229 h 2788739"/>
                  <a:gd name="connsiteX4270" fmla="*/ 382903 w 1526044"/>
                  <a:gd name="connsiteY4270" fmla="*/ 1977207 h 2788739"/>
                  <a:gd name="connsiteX4271" fmla="*/ 380045 w 1526044"/>
                  <a:gd name="connsiteY4271" fmla="*/ 1980794 h 2788739"/>
                  <a:gd name="connsiteX4272" fmla="*/ 377916 w 1526044"/>
                  <a:gd name="connsiteY4272" fmla="*/ 1982811 h 2788739"/>
                  <a:gd name="connsiteX4273" fmla="*/ 373264 w 1526044"/>
                  <a:gd name="connsiteY4273" fmla="*/ 1986173 h 2788739"/>
                  <a:gd name="connsiteX4274" fmla="*/ 373040 w 1526044"/>
                  <a:gd name="connsiteY4274" fmla="*/ 1987966 h 2788739"/>
                  <a:gd name="connsiteX4275" fmla="*/ 373040 w 1526044"/>
                  <a:gd name="connsiteY4275" fmla="*/ 1990208 h 2788739"/>
                  <a:gd name="connsiteX4276" fmla="*/ 372760 w 1526044"/>
                  <a:gd name="connsiteY4276" fmla="*/ 1992730 h 2788739"/>
                  <a:gd name="connsiteX4277" fmla="*/ 371303 w 1526044"/>
                  <a:gd name="connsiteY4277" fmla="*/ 1998445 h 2788739"/>
                  <a:gd name="connsiteX4278" fmla="*/ 369566 w 1526044"/>
                  <a:gd name="connsiteY4278" fmla="*/ 2002144 h 2788739"/>
                  <a:gd name="connsiteX4279" fmla="*/ 363122 w 1526044"/>
                  <a:gd name="connsiteY4279" fmla="*/ 2010774 h 2788739"/>
                  <a:gd name="connsiteX4280" fmla="*/ 361328 w 1526044"/>
                  <a:gd name="connsiteY4280" fmla="*/ 2012623 h 2788739"/>
                  <a:gd name="connsiteX4281" fmla="*/ 358527 w 1526044"/>
                  <a:gd name="connsiteY4281" fmla="*/ 2014865 h 2788739"/>
                  <a:gd name="connsiteX4282" fmla="*/ 356958 w 1526044"/>
                  <a:gd name="connsiteY4282" fmla="*/ 2016714 h 2788739"/>
                  <a:gd name="connsiteX4283" fmla="*/ 353763 w 1526044"/>
                  <a:gd name="connsiteY4283" fmla="*/ 2027585 h 2788739"/>
                  <a:gd name="connsiteX4284" fmla="*/ 353819 w 1526044"/>
                  <a:gd name="connsiteY4284" fmla="*/ 2028145 h 2788739"/>
                  <a:gd name="connsiteX4285" fmla="*/ 363178 w 1526044"/>
                  <a:gd name="connsiteY4285" fmla="*/ 2027249 h 2788739"/>
                  <a:gd name="connsiteX4286" fmla="*/ 364130 w 1526044"/>
                  <a:gd name="connsiteY4286" fmla="*/ 2027193 h 2788739"/>
                  <a:gd name="connsiteX4287" fmla="*/ 366260 w 1526044"/>
                  <a:gd name="connsiteY4287" fmla="*/ 2027193 h 2788739"/>
                  <a:gd name="connsiteX4288" fmla="*/ 370070 w 1526044"/>
                  <a:gd name="connsiteY4288" fmla="*/ 2027921 h 2788739"/>
                  <a:gd name="connsiteX4289" fmla="*/ 373657 w 1526044"/>
                  <a:gd name="connsiteY4289" fmla="*/ 2029378 h 2788739"/>
                  <a:gd name="connsiteX4290" fmla="*/ 375114 w 1526044"/>
                  <a:gd name="connsiteY4290" fmla="*/ 2030107 h 2788739"/>
                  <a:gd name="connsiteX4291" fmla="*/ 378700 w 1526044"/>
                  <a:gd name="connsiteY4291" fmla="*/ 2032236 h 2788739"/>
                  <a:gd name="connsiteX4292" fmla="*/ 380717 w 1526044"/>
                  <a:gd name="connsiteY4292" fmla="*/ 2033805 h 2788739"/>
                  <a:gd name="connsiteX4293" fmla="*/ 384304 w 1526044"/>
                  <a:gd name="connsiteY4293" fmla="*/ 2037391 h 2788739"/>
                  <a:gd name="connsiteX4294" fmla="*/ 386209 w 1526044"/>
                  <a:gd name="connsiteY4294" fmla="*/ 2040081 h 2788739"/>
                  <a:gd name="connsiteX4295" fmla="*/ 386938 w 1526044"/>
                  <a:gd name="connsiteY4295" fmla="*/ 2041538 h 2788739"/>
                  <a:gd name="connsiteX4296" fmla="*/ 387610 w 1526044"/>
                  <a:gd name="connsiteY4296" fmla="*/ 2043163 h 2788739"/>
                  <a:gd name="connsiteX4297" fmla="*/ 392653 w 1526044"/>
                  <a:gd name="connsiteY4297" fmla="*/ 2059694 h 2788739"/>
                  <a:gd name="connsiteX4298" fmla="*/ 392934 w 1526044"/>
                  <a:gd name="connsiteY4298" fmla="*/ 2060983 h 2788739"/>
                  <a:gd name="connsiteX4299" fmla="*/ 394951 w 1526044"/>
                  <a:gd name="connsiteY4299" fmla="*/ 2072975 h 2788739"/>
                  <a:gd name="connsiteX4300" fmla="*/ 398033 w 1526044"/>
                  <a:gd name="connsiteY4300" fmla="*/ 2081549 h 2788739"/>
                  <a:gd name="connsiteX4301" fmla="*/ 409969 w 1526044"/>
                  <a:gd name="connsiteY4301" fmla="*/ 2105421 h 2788739"/>
                  <a:gd name="connsiteX4302" fmla="*/ 410641 w 1526044"/>
                  <a:gd name="connsiteY4302" fmla="*/ 2107102 h 2788739"/>
                  <a:gd name="connsiteX4303" fmla="*/ 412771 w 1526044"/>
                  <a:gd name="connsiteY4303" fmla="*/ 2114275 h 2788739"/>
                  <a:gd name="connsiteX4304" fmla="*/ 412995 w 1526044"/>
                  <a:gd name="connsiteY4304" fmla="*/ 2115227 h 2788739"/>
                  <a:gd name="connsiteX4305" fmla="*/ 413723 w 1526044"/>
                  <a:gd name="connsiteY4305" fmla="*/ 2118814 h 2788739"/>
                  <a:gd name="connsiteX4306" fmla="*/ 413948 w 1526044"/>
                  <a:gd name="connsiteY4306" fmla="*/ 2120831 h 2788739"/>
                  <a:gd name="connsiteX4307" fmla="*/ 413948 w 1526044"/>
                  <a:gd name="connsiteY4307" fmla="*/ 2124417 h 2788739"/>
                  <a:gd name="connsiteX4308" fmla="*/ 413499 w 1526044"/>
                  <a:gd name="connsiteY4308" fmla="*/ 2127443 h 2788739"/>
                  <a:gd name="connsiteX4309" fmla="*/ 409240 w 1526044"/>
                  <a:gd name="connsiteY4309" fmla="*/ 2141621 h 2788739"/>
                  <a:gd name="connsiteX4310" fmla="*/ 408904 w 1526044"/>
                  <a:gd name="connsiteY4310" fmla="*/ 2142630 h 2788739"/>
                  <a:gd name="connsiteX4311" fmla="*/ 406775 w 1526044"/>
                  <a:gd name="connsiteY4311" fmla="*/ 2148121 h 2788739"/>
                  <a:gd name="connsiteX4312" fmla="*/ 406775 w 1526044"/>
                  <a:gd name="connsiteY4312" fmla="*/ 2150699 h 2788739"/>
                  <a:gd name="connsiteX4313" fmla="*/ 407279 w 1526044"/>
                  <a:gd name="connsiteY4313" fmla="*/ 2153276 h 2788739"/>
                  <a:gd name="connsiteX4314" fmla="*/ 407503 w 1526044"/>
                  <a:gd name="connsiteY4314" fmla="*/ 2155294 h 2788739"/>
                  <a:gd name="connsiteX4315" fmla="*/ 407503 w 1526044"/>
                  <a:gd name="connsiteY4315" fmla="*/ 2162635 h 2788739"/>
                  <a:gd name="connsiteX4316" fmla="*/ 408120 w 1526044"/>
                  <a:gd name="connsiteY4316" fmla="*/ 2168183 h 2788739"/>
                  <a:gd name="connsiteX4317" fmla="*/ 409296 w 1526044"/>
                  <a:gd name="connsiteY4317" fmla="*/ 2174627 h 2788739"/>
                  <a:gd name="connsiteX4318" fmla="*/ 412434 w 1526044"/>
                  <a:gd name="connsiteY4318" fmla="*/ 2182192 h 2788739"/>
                  <a:gd name="connsiteX4319" fmla="*/ 412715 w 1526044"/>
                  <a:gd name="connsiteY4319" fmla="*/ 2189308 h 2788739"/>
                  <a:gd name="connsiteX4320" fmla="*/ 408288 w 1526044"/>
                  <a:gd name="connsiteY4320" fmla="*/ 2203206 h 2788739"/>
                  <a:gd name="connsiteX4321" fmla="*/ 421176 w 1526044"/>
                  <a:gd name="connsiteY4321" fmla="*/ 2217888 h 2788739"/>
                  <a:gd name="connsiteX4322" fmla="*/ 425099 w 1526044"/>
                  <a:gd name="connsiteY4322" fmla="*/ 2221362 h 2788739"/>
                  <a:gd name="connsiteX4323" fmla="*/ 426556 w 1526044"/>
                  <a:gd name="connsiteY4323" fmla="*/ 2223491 h 2788739"/>
                  <a:gd name="connsiteX4324" fmla="*/ 427845 w 1526044"/>
                  <a:gd name="connsiteY4324" fmla="*/ 2226181 h 2788739"/>
                  <a:gd name="connsiteX4325" fmla="*/ 428741 w 1526044"/>
                  <a:gd name="connsiteY4325" fmla="*/ 2226910 h 2788739"/>
                  <a:gd name="connsiteX4326" fmla="*/ 430871 w 1526044"/>
                  <a:gd name="connsiteY4326" fmla="*/ 2229263 h 2788739"/>
                  <a:gd name="connsiteX4327" fmla="*/ 433729 w 1526044"/>
                  <a:gd name="connsiteY4327" fmla="*/ 2233578 h 2788739"/>
                  <a:gd name="connsiteX4328" fmla="*/ 434121 w 1526044"/>
                  <a:gd name="connsiteY4328" fmla="*/ 2234194 h 2788739"/>
                  <a:gd name="connsiteX4329" fmla="*/ 435578 w 1526044"/>
                  <a:gd name="connsiteY4329" fmla="*/ 2236716 h 2788739"/>
                  <a:gd name="connsiteX4330" fmla="*/ 439108 w 1526044"/>
                  <a:gd name="connsiteY4330" fmla="*/ 2241423 h 2788739"/>
                  <a:gd name="connsiteX4331" fmla="*/ 441182 w 1526044"/>
                  <a:gd name="connsiteY4331" fmla="*/ 2246915 h 2788739"/>
                  <a:gd name="connsiteX4332" fmla="*/ 446113 w 1526044"/>
                  <a:gd name="connsiteY4332" fmla="*/ 2258122 h 2788739"/>
                  <a:gd name="connsiteX4333" fmla="*/ 446449 w 1526044"/>
                  <a:gd name="connsiteY4333" fmla="*/ 2259019 h 2788739"/>
                  <a:gd name="connsiteX4334" fmla="*/ 447122 w 1526044"/>
                  <a:gd name="connsiteY4334" fmla="*/ 2260980 h 2788739"/>
                  <a:gd name="connsiteX4335" fmla="*/ 451661 w 1526044"/>
                  <a:gd name="connsiteY4335" fmla="*/ 2265519 h 2788739"/>
                  <a:gd name="connsiteX4336" fmla="*/ 457881 w 1526044"/>
                  <a:gd name="connsiteY4336" fmla="*/ 2268938 h 2788739"/>
                  <a:gd name="connsiteX4337" fmla="*/ 461915 w 1526044"/>
                  <a:gd name="connsiteY4337" fmla="*/ 2271459 h 2788739"/>
                  <a:gd name="connsiteX4338" fmla="*/ 463765 w 1526044"/>
                  <a:gd name="connsiteY4338" fmla="*/ 2273309 h 2788739"/>
                  <a:gd name="connsiteX4339" fmla="*/ 469593 w 1526044"/>
                  <a:gd name="connsiteY4339" fmla="*/ 2278408 h 2788739"/>
                  <a:gd name="connsiteX4340" fmla="*/ 470321 w 1526044"/>
                  <a:gd name="connsiteY4340" fmla="*/ 2279865 h 2788739"/>
                  <a:gd name="connsiteX4341" fmla="*/ 471274 w 1526044"/>
                  <a:gd name="connsiteY4341" fmla="*/ 2282779 h 2788739"/>
                  <a:gd name="connsiteX4342" fmla="*/ 471442 w 1526044"/>
                  <a:gd name="connsiteY4342" fmla="*/ 2283788 h 2788739"/>
                  <a:gd name="connsiteX4343" fmla="*/ 471946 w 1526044"/>
                  <a:gd name="connsiteY4343" fmla="*/ 2284292 h 2788739"/>
                  <a:gd name="connsiteX4344" fmla="*/ 474748 w 1526044"/>
                  <a:gd name="connsiteY4344" fmla="*/ 2289559 h 2788739"/>
                  <a:gd name="connsiteX4345" fmla="*/ 477606 w 1526044"/>
                  <a:gd name="connsiteY4345" fmla="*/ 2303905 h 2788739"/>
                  <a:gd name="connsiteX4346" fmla="*/ 477774 w 1526044"/>
                  <a:gd name="connsiteY4346" fmla="*/ 2305362 h 2788739"/>
                  <a:gd name="connsiteX4347" fmla="*/ 478502 w 1526044"/>
                  <a:gd name="connsiteY4347" fmla="*/ 2318306 h 2788739"/>
                  <a:gd name="connsiteX4348" fmla="*/ 478502 w 1526044"/>
                  <a:gd name="connsiteY4348" fmla="*/ 2318867 h 2788739"/>
                  <a:gd name="connsiteX4349" fmla="*/ 478502 w 1526044"/>
                  <a:gd name="connsiteY4349" fmla="*/ 2323910 h 2788739"/>
                  <a:gd name="connsiteX4350" fmla="*/ 478110 w 1526044"/>
                  <a:gd name="connsiteY4350" fmla="*/ 2326768 h 2788739"/>
                  <a:gd name="connsiteX4351" fmla="*/ 476653 w 1526044"/>
                  <a:gd name="connsiteY4351" fmla="*/ 2331812 h 2788739"/>
                  <a:gd name="connsiteX4352" fmla="*/ 475140 w 1526044"/>
                  <a:gd name="connsiteY4352" fmla="*/ 2335005 h 2788739"/>
                  <a:gd name="connsiteX4353" fmla="*/ 472450 w 1526044"/>
                  <a:gd name="connsiteY4353" fmla="*/ 2338760 h 2788739"/>
                  <a:gd name="connsiteX4354" fmla="*/ 469368 w 1526044"/>
                  <a:gd name="connsiteY4354" fmla="*/ 2348062 h 2788739"/>
                  <a:gd name="connsiteX4355" fmla="*/ 468416 w 1526044"/>
                  <a:gd name="connsiteY4355" fmla="*/ 2350079 h 2788739"/>
                  <a:gd name="connsiteX4356" fmla="*/ 465222 w 1526044"/>
                  <a:gd name="connsiteY4356" fmla="*/ 2355851 h 2788739"/>
                  <a:gd name="connsiteX4357" fmla="*/ 463316 w 1526044"/>
                  <a:gd name="connsiteY4357" fmla="*/ 2358541 h 2788739"/>
                  <a:gd name="connsiteX4358" fmla="*/ 460458 w 1526044"/>
                  <a:gd name="connsiteY4358" fmla="*/ 2361399 h 2788739"/>
                  <a:gd name="connsiteX4359" fmla="*/ 458497 w 1526044"/>
                  <a:gd name="connsiteY4359" fmla="*/ 2362968 h 2788739"/>
                  <a:gd name="connsiteX4360" fmla="*/ 456200 w 1526044"/>
                  <a:gd name="connsiteY4360" fmla="*/ 2364313 h 2788739"/>
                  <a:gd name="connsiteX4361" fmla="*/ 455527 w 1526044"/>
                  <a:gd name="connsiteY4361" fmla="*/ 2365490 h 2788739"/>
                  <a:gd name="connsiteX4362" fmla="*/ 454518 w 1526044"/>
                  <a:gd name="connsiteY4362" fmla="*/ 2368852 h 2788739"/>
                  <a:gd name="connsiteX4363" fmla="*/ 457432 w 1526044"/>
                  <a:gd name="connsiteY4363" fmla="*/ 2381628 h 2788739"/>
                  <a:gd name="connsiteX4364" fmla="*/ 462364 w 1526044"/>
                  <a:gd name="connsiteY4364" fmla="*/ 2397767 h 2788739"/>
                  <a:gd name="connsiteX4365" fmla="*/ 462812 w 1526044"/>
                  <a:gd name="connsiteY4365" fmla="*/ 2400793 h 2788739"/>
                  <a:gd name="connsiteX4366" fmla="*/ 462812 w 1526044"/>
                  <a:gd name="connsiteY4366" fmla="*/ 2417212 h 2788739"/>
                  <a:gd name="connsiteX4367" fmla="*/ 464661 w 1526044"/>
                  <a:gd name="connsiteY4367" fmla="*/ 2427691 h 2788739"/>
                  <a:gd name="connsiteX4368" fmla="*/ 464997 w 1526044"/>
                  <a:gd name="connsiteY4368" fmla="*/ 2430213 h 2788739"/>
                  <a:gd name="connsiteX4369" fmla="*/ 464997 w 1526044"/>
                  <a:gd name="connsiteY4369" fmla="*/ 2433071 h 2788739"/>
                  <a:gd name="connsiteX4370" fmla="*/ 464437 w 1526044"/>
                  <a:gd name="connsiteY4370" fmla="*/ 2436321 h 2788739"/>
                  <a:gd name="connsiteX4371" fmla="*/ 462364 w 1526044"/>
                  <a:gd name="connsiteY4371" fmla="*/ 2443214 h 2788739"/>
                  <a:gd name="connsiteX4372" fmla="*/ 463933 w 1526044"/>
                  <a:gd name="connsiteY4372" fmla="*/ 2450106 h 2788739"/>
                  <a:gd name="connsiteX4373" fmla="*/ 468696 w 1526044"/>
                  <a:gd name="connsiteY4373" fmla="*/ 2467814 h 2788739"/>
                  <a:gd name="connsiteX4374" fmla="*/ 469144 w 1526044"/>
                  <a:gd name="connsiteY4374" fmla="*/ 2472521 h 2788739"/>
                  <a:gd name="connsiteX4375" fmla="*/ 468416 w 1526044"/>
                  <a:gd name="connsiteY4375" fmla="*/ 2477564 h 2788739"/>
                  <a:gd name="connsiteX4376" fmla="*/ 467967 w 1526044"/>
                  <a:gd name="connsiteY4376" fmla="*/ 2479357 h 2788739"/>
                  <a:gd name="connsiteX4377" fmla="*/ 467071 w 1526044"/>
                  <a:gd name="connsiteY4377" fmla="*/ 2482048 h 2788739"/>
                  <a:gd name="connsiteX4378" fmla="*/ 467743 w 1526044"/>
                  <a:gd name="connsiteY4378" fmla="*/ 2484793 h 2788739"/>
                  <a:gd name="connsiteX4379" fmla="*/ 472338 w 1526044"/>
                  <a:gd name="connsiteY4379" fmla="*/ 2491406 h 2788739"/>
                  <a:gd name="connsiteX4380" fmla="*/ 477158 w 1526044"/>
                  <a:gd name="connsiteY4380" fmla="*/ 2495608 h 2788739"/>
                  <a:gd name="connsiteX4381" fmla="*/ 499516 w 1526044"/>
                  <a:gd name="connsiteY4381" fmla="*/ 2515838 h 2788739"/>
                  <a:gd name="connsiteX4382" fmla="*/ 500413 w 1526044"/>
                  <a:gd name="connsiteY4382" fmla="*/ 2516790 h 2788739"/>
                  <a:gd name="connsiteX4383" fmla="*/ 509043 w 1526044"/>
                  <a:gd name="connsiteY4383" fmla="*/ 2526821 h 2788739"/>
                  <a:gd name="connsiteX4384" fmla="*/ 509939 w 1526044"/>
                  <a:gd name="connsiteY4384" fmla="*/ 2528054 h 2788739"/>
                  <a:gd name="connsiteX4385" fmla="*/ 513526 w 1526044"/>
                  <a:gd name="connsiteY4385" fmla="*/ 2533770 h 2788739"/>
                  <a:gd name="connsiteX4386" fmla="*/ 514815 w 1526044"/>
                  <a:gd name="connsiteY4386" fmla="*/ 2536740 h 2788739"/>
                  <a:gd name="connsiteX4387" fmla="*/ 517729 w 1526044"/>
                  <a:gd name="connsiteY4387" fmla="*/ 2549180 h 2788739"/>
                  <a:gd name="connsiteX4388" fmla="*/ 517953 w 1526044"/>
                  <a:gd name="connsiteY4388" fmla="*/ 2551422 h 2788739"/>
                  <a:gd name="connsiteX4389" fmla="*/ 517953 w 1526044"/>
                  <a:gd name="connsiteY4389" fmla="*/ 2556016 h 2788739"/>
                  <a:gd name="connsiteX4390" fmla="*/ 519578 w 1526044"/>
                  <a:gd name="connsiteY4390" fmla="*/ 2563021 h 2788739"/>
                  <a:gd name="connsiteX4391" fmla="*/ 522380 w 1526044"/>
                  <a:gd name="connsiteY4391" fmla="*/ 2568681 h 2788739"/>
                  <a:gd name="connsiteX4392" fmla="*/ 530841 w 1526044"/>
                  <a:gd name="connsiteY4392" fmla="*/ 2575966 h 2788739"/>
                  <a:gd name="connsiteX4393" fmla="*/ 534428 w 1526044"/>
                  <a:gd name="connsiteY4393" fmla="*/ 2583811 h 2788739"/>
                  <a:gd name="connsiteX4394" fmla="*/ 534428 w 1526044"/>
                  <a:gd name="connsiteY4394" fmla="*/ 2584540 h 2788739"/>
                  <a:gd name="connsiteX4395" fmla="*/ 533307 w 1526044"/>
                  <a:gd name="connsiteY4395" fmla="*/ 2589191 h 2788739"/>
                  <a:gd name="connsiteX4396" fmla="*/ 532298 w 1526044"/>
                  <a:gd name="connsiteY4396" fmla="*/ 2591152 h 2788739"/>
                  <a:gd name="connsiteX4397" fmla="*/ 525125 w 1526044"/>
                  <a:gd name="connsiteY4397" fmla="*/ 2616929 h 2788739"/>
                  <a:gd name="connsiteX4398" fmla="*/ 535044 w 1526044"/>
                  <a:gd name="connsiteY4398" fmla="*/ 2626848 h 2788739"/>
                  <a:gd name="connsiteX4399" fmla="*/ 539191 w 1526044"/>
                  <a:gd name="connsiteY4399" fmla="*/ 2629762 h 2788739"/>
                  <a:gd name="connsiteX4400" fmla="*/ 545691 w 1526044"/>
                  <a:gd name="connsiteY4400" fmla="*/ 2630266 h 2788739"/>
                  <a:gd name="connsiteX4401" fmla="*/ 569619 w 1526044"/>
                  <a:gd name="connsiteY4401" fmla="*/ 2630939 h 2788739"/>
                  <a:gd name="connsiteX4402" fmla="*/ 578417 w 1526044"/>
                  <a:gd name="connsiteY4402" fmla="*/ 2631611 h 2788739"/>
                  <a:gd name="connsiteX4403" fmla="*/ 583124 w 1526044"/>
                  <a:gd name="connsiteY4403" fmla="*/ 2631050 h 2788739"/>
                  <a:gd name="connsiteX4404" fmla="*/ 584413 w 1526044"/>
                  <a:gd name="connsiteY4404" fmla="*/ 2630994 h 2788739"/>
                  <a:gd name="connsiteX4405" fmla="*/ 591586 w 1526044"/>
                  <a:gd name="connsiteY4405" fmla="*/ 2630994 h 2788739"/>
                  <a:gd name="connsiteX4406" fmla="*/ 594836 w 1526044"/>
                  <a:gd name="connsiteY4406" fmla="*/ 2631499 h 2788739"/>
                  <a:gd name="connsiteX4407" fmla="*/ 596965 w 1526044"/>
                  <a:gd name="connsiteY4407" fmla="*/ 2632227 h 2788739"/>
                  <a:gd name="connsiteX4408" fmla="*/ 600328 w 1526044"/>
                  <a:gd name="connsiteY4408" fmla="*/ 2634077 h 2788739"/>
                  <a:gd name="connsiteX4409" fmla="*/ 604642 w 1526044"/>
                  <a:gd name="connsiteY4409" fmla="*/ 2637663 h 2788739"/>
                  <a:gd name="connsiteX4410" fmla="*/ 606716 w 1526044"/>
                  <a:gd name="connsiteY4410" fmla="*/ 2640017 h 2788739"/>
                  <a:gd name="connsiteX4411" fmla="*/ 611255 w 1526044"/>
                  <a:gd name="connsiteY4411" fmla="*/ 2647189 h 2788739"/>
                  <a:gd name="connsiteX4412" fmla="*/ 617195 w 1526044"/>
                  <a:gd name="connsiteY4412" fmla="*/ 2653746 h 2788739"/>
                  <a:gd name="connsiteX4413" fmla="*/ 627898 w 1526044"/>
                  <a:gd name="connsiteY4413" fmla="*/ 2661927 h 2788739"/>
                  <a:gd name="connsiteX4414" fmla="*/ 629915 w 1526044"/>
                  <a:gd name="connsiteY4414" fmla="*/ 2662936 h 2788739"/>
                  <a:gd name="connsiteX4415" fmla="*/ 635351 w 1526044"/>
                  <a:gd name="connsiteY4415" fmla="*/ 2665345 h 2788739"/>
                  <a:gd name="connsiteX4416" fmla="*/ 640450 w 1526044"/>
                  <a:gd name="connsiteY4416" fmla="*/ 2666858 h 2788739"/>
                  <a:gd name="connsiteX4417" fmla="*/ 642524 w 1526044"/>
                  <a:gd name="connsiteY4417" fmla="*/ 2666858 h 2788739"/>
                  <a:gd name="connsiteX4418" fmla="*/ 645045 w 1526044"/>
                  <a:gd name="connsiteY4418" fmla="*/ 2667139 h 2788739"/>
                  <a:gd name="connsiteX4419" fmla="*/ 649809 w 1526044"/>
                  <a:gd name="connsiteY4419" fmla="*/ 2668315 h 2788739"/>
                  <a:gd name="connsiteX4420" fmla="*/ 661744 w 1526044"/>
                  <a:gd name="connsiteY4420" fmla="*/ 2668988 h 2788739"/>
                  <a:gd name="connsiteX4421" fmla="*/ 675922 w 1526044"/>
                  <a:gd name="connsiteY4421" fmla="*/ 2670445 h 2788739"/>
                  <a:gd name="connsiteX4422" fmla="*/ 677323 w 1526044"/>
                  <a:gd name="connsiteY4422" fmla="*/ 2670725 h 2788739"/>
                  <a:gd name="connsiteX4423" fmla="*/ 682702 w 1526044"/>
                  <a:gd name="connsiteY4423" fmla="*/ 2672070 h 2788739"/>
                  <a:gd name="connsiteX4424" fmla="*/ 706742 w 1526044"/>
                  <a:gd name="connsiteY4424" fmla="*/ 2676329 h 2788739"/>
                  <a:gd name="connsiteX4425" fmla="*/ 707639 w 1526044"/>
                  <a:gd name="connsiteY4425" fmla="*/ 2676553 h 2788739"/>
                  <a:gd name="connsiteX4426" fmla="*/ 722881 w 1526044"/>
                  <a:gd name="connsiteY4426" fmla="*/ 2680699 h 2788739"/>
                  <a:gd name="connsiteX4427" fmla="*/ 730838 w 1526044"/>
                  <a:gd name="connsiteY4427" fmla="*/ 2681932 h 2788739"/>
                  <a:gd name="connsiteX4428" fmla="*/ 743671 w 1526044"/>
                  <a:gd name="connsiteY4428" fmla="*/ 2681932 h 2788739"/>
                  <a:gd name="connsiteX4429" fmla="*/ 759922 w 1526044"/>
                  <a:gd name="connsiteY4429" fmla="*/ 2682661 h 2788739"/>
                  <a:gd name="connsiteX4430" fmla="*/ 765638 w 1526044"/>
                  <a:gd name="connsiteY4430" fmla="*/ 2684734 h 2788739"/>
                  <a:gd name="connsiteX4431" fmla="*/ 768495 w 1526044"/>
                  <a:gd name="connsiteY4431" fmla="*/ 2686864 h 2788739"/>
                  <a:gd name="connsiteX4432" fmla="*/ 772530 w 1526044"/>
                  <a:gd name="connsiteY4432" fmla="*/ 2693532 h 2788739"/>
                  <a:gd name="connsiteX4433" fmla="*/ 773651 w 1526044"/>
                  <a:gd name="connsiteY4433" fmla="*/ 2699696 h 2788739"/>
                  <a:gd name="connsiteX4434" fmla="*/ 778862 w 1526044"/>
                  <a:gd name="connsiteY4434" fmla="*/ 2702554 h 2788739"/>
                  <a:gd name="connsiteX4435" fmla="*/ 781160 w 1526044"/>
                  <a:gd name="connsiteY4435" fmla="*/ 2704291 h 2788739"/>
                  <a:gd name="connsiteX4436" fmla="*/ 783289 w 1526044"/>
                  <a:gd name="connsiteY4436" fmla="*/ 2706421 h 2788739"/>
                  <a:gd name="connsiteX4437" fmla="*/ 785195 w 1526044"/>
                  <a:gd name="connsiteY4437" fmla="*/ 2709110 h 2788739"/>
                  <a:gd name="connsiteX4438" fmla="*/ 786652 w 1526044"/>
                  <a:gd name="connsiteY4438" fmla="*/ 2711968 h 2788739"/>
                  <a:gd name="connsiteX4439" fmla="*/ 787660 w 1526044"/>
                  <a:gd name="connsiteY4439" fmla="*/ 2715163 h 2788739"/>
                  <a:gd name="connsiteX4440" fmla="*/ 788389 w 1526044"/>
                  <a:gd name="connsiteY4440" fmla="*/ 2720206 h 2788739"/>
                  <a:gd name="connsiteX4441" fmla="*/ 790910 w 1526044"/>
                  <a:gd name="connsiteY4441" fmla="*/ 2734159 h 2788739"/>
                  <a:gd name="connsiteX4442" fmla="*/ 791415 w 1526044"/>
                  <a:gd name="connsiteY4442" fmla="*/ 2735112 h 2788739"/>
                  <a:gd name="connsiteX4443" fmla="*/ 792591 w 1526044"/>
                  <a:gd name="connsiteY4443" fmla="*/ 2736064 h 2788739"/>
                  <a:gd name="connsiteX4444" fmla="*/ 796906 w 1526044"/>
                  <a:gd name="connsiteY4444" fmla="*/ 2738530 h 2788739"/>
                  <a:gd name="connsiteX4445" fmla="*/ 800997 w 1526044"/>
                  <a:gd name="connsiteY4445" fmla="*/ 2742901 h 2788739"/>
                  <a:gd name="connsiteX4446" fmla="*/ 802454 w 1526044"/>
                  <a:gd name="connsiteY4446" fmla="*/ 2745759 h 2788739"/>
                  <a:gd name="connsiteX4447" fmla="*/ 803407 w 1526044"/>
                  <a:gd name="connsiteY4447" fmla="*/ 2748785 h 2788739"/>
                  <a:gd name="connsiteX4448" fmla="*/ 805032 w 1526044"/>
                  <a:gd name="connsiteY4448" fmla="*/ 2759096 h 2788739"/>
                  <a:gd name="connsiteX4449" fmla="*/ 806153 w 1526044"/>
                  <a:gd name="connsiteY4449" fmla="*/ 2759880 h 2788739"/>
                  <a:gd name="connsiteX4450" fmla="*/ 807666 w 1526044"/>
                  <a:gd name="connsiteY4450" fmla="*/ 2760161 h 2788739"/>
                  <a:gd name="connsiteX4451" fmla="*/ 812429 w 1526044"/>
                  <a:gd name="connsiteY4451" fmla="*/ 2760048 h 2788739"/>
                  <a:gd name="connsiteX4452" fmla="*/ 822515 w 1526044"/>
                  <a:gd name="connsiteY4452" fmla="*/ 2751755 h 2788739"/>
                  <a:gd name="connsiteX4453" fmla="*/ 824477 w 1526044"/>
                  <a:gd name="connsiteY4453" fmla="*/ 2750466 h 2788739"/>
                  <a:gd name="connsiteX4454" fmla="*/ 833106 w 1526044"/>
                  <a:gd name="connsiteY4454" fmla="*/ 2746151 h 2788739"/>
                  <a:gd name="connsiteX4455" fmla="*/ 836469 w 1526044"/>
                  <a:gd name="connsiteY4455" fmla="*/ 2745142 h 2788739"/>
                  <a:gd name="connsiteX4456" fmla="*/ 842241 w 1526044"/>
                  <a:gd name="connsiteY4456" fmla="*/ 2744414 h 2788739"/>
                  <a:gd name="connsiteX4457" fmla="*/ 844538 w 1526044"/>
                  <a:gd name="connsiteY4457" fmla="*/ 2744358 h 2788739"/>
                  <a:gd name="connsiteX4458" fmla="*/ 851711 w 1526044"/>
                  <a:gd name="connsiteY4458" fmla="*/ 2745087 h 2788739"/>
                  <a:gd name="connsiteX4459" fmla="*/ 853672 w 1526044"/>
                  <a:gd name="connsiteY4459" fmla="*/ 2745479 h 2788739"/>
                  <a:gd name="connsiteX4460" fmla="*/ 860845 w 1526044"/>
                  <a:gd name="connsiteY4460" fmla="*/ 2747608 h 2788739"/>
                  <a:gd name="connsiteX4461" fmla="*/ 864319 w 1526044"/>
                  <a:gd name="connsiteY4461" fmla="*/ 2749457 h 2788739"/>
                  <a:gd name="connsiteX4462" fmla="*/ 867233 w 1526044"/>
                  <a:gd name="connsiteY4462" fmla="*/ 2751811 h 2788739"/>
                  <a:gd name="connsiteX4463" fmla="*/ 870147 w 1526044"/>
                  <a:gd name="connsiteY4463" fmla="*/ 2753436 h 2788739"/>
                  <a:gd name="connsiteX4464" fmla="*/ 872837 w 1526044"/>
                  <a:gd name="connsiteY4464" fmla="*/ 2748841 h 2788739"/>
                  <a:gd name="connsiteX4465" fmla="*/ 874966 w 1526044"/>
                  <a:gd name="connsiteY4465" fmla="*/ 2746712 h 2788739"/>
                  <a:gd name="connsiteX4466" fmla="*/ 886902 w 1526044"/>
                  <a:gd name="connsiteY4466" fmla="*/ 2744806 h 2788739"/>
                  <a:gd name="connsiteX4467" fmla="*/ 888359 w 1526044"/>
                  <a:gd name="connsiteY4467" fmla="*/ 2745535 h 2788739"/>
                  <a:gd name="connsiteX4468" fmla="*/ 892618 w 1526044"/>
                  <a:gd name="connsiteY4468" fmla="*/ 2749457 h 2788739"/>
                  <a:gd name="connsiteX4469" fmla="*/ 892954 w 1526044"/>
                  <a:gd name="connsiteY4469" fmla="*/ 2750018 h 2788739"/>
                  <a:gd name="connsiteX4470" fmla="*/ 899847 w 1526044"/>
                  <a:gd name="connsiteY4470" fmla="*/ 2750914 h 2788739"/>
                  <a:gd name="connsiteX4471" fmla="*/ 902593 w 1526044"/>
                  <a:gd name="connsiteY4471" fmla="*/ 2750298 h 2788739"/>
                  <a:gd name="connsiteX4472" fmla="*/ 902649 w 1526044"/>
                  <a:gd name="connsiteY4472" fmla="*/ 2750074 h 2788739"/>
                  <a:gd name="connsiteX4473" fmla="*/ 904106 w 1526044"/>
                  <a:gd name="connsiteY4473" fmla="*/ 2745759 h 2788739"/>
                  <a:gd name="connsiteX4474" fmla="*/ 905339 w 1526044"/>
                  <a:gd name="connsiteY4474" fmla="*/ 2743293 h 2788739"/>
                  <a:gd name="connsiteX4475" fmla="*/ 906796 w 1526044"/>
                  <a:gd name="connsiteY4475" fmla="*/ 2741164 h 2788739"/>
                  <a:gd name="connsiteX4476" fmla="*/ 908084 w 1526044"/>
                  <a:gd name="connsiteY4476" fmla="*/ 2739595 h 2788739"/>
                  <a:gd name="connsiteX4477" fmla="*/ 909541 w 1526044"/>
                  <a:gd name="connsiteY4477" fmla="*/ 2738138 h 2788739"/>
                  <a:gd name="connsiteX4478" fmla="*/ 911166 w 1526044"/>
                  <a:gd name="connsiteY4478" fmla="*/ 2736849 h 2788739"/>
                  <a:gd name="connsiteX4479" fmla="*/ 913296 w 1526044"/>
                  <a:gd name="connsiteY4479" fmla="*/ 2735392 h 2788739"/>
                  <a:gd name="connsiteX4480" fmla="*/ 919012 w 1526044"/>
                  <a:gd name="connsiteY4480" fmla="*/ 2733655 h 2788739"/>
                  <a:gd name="connsiteX4481" fmla="*/ 921141 w 1526044"/>
                  <a:gd name="connsiteY4481" fmla="*/ 2733655 h 2788739"/>
                  <a:gd name="connsiteX4482" fmla="*/ 928426 w 1526044"/>
                  <a:gd name="connsiteY4482" fmla="*/ 2736681 h 2788739"/>
                  <a:gd name="connsiteX4483" fmla="*/ 930555 w 1526044"/>
                  <a:gd name="connsiteY4483" fmla="*/ 2738810 h 2788739"/>
                  <a:gd name="connsiteX4484" fmla="*/ 933357 w 1526044"/>
                  <a:gd name="connsiteY4484" fmla="*/ 2743910 h 2788739"/>
                  <a:gd name="connsiteX4485" fmla="*/ 934590 w 1526044"/>
                  <a:gd name="connsiteY4485" fmla="*/ 2748617 h 2788739"/>
                  <a:gd name="connsiteX4486" fmla="*/ 936047 w 1526044"/>
                  <a:gd name="connsiteY4486" fmla="*/ 2746768 h 2788739"/>
                  <a:gd name="connsiteX4487" fmla="*/ 937504 w 1526044"/>
                  <a:gd name="connsiteY4487" fmla="*/ 2745311 h 2788739"/>
                  <a:gd name="connsiteX4488" fmla="*/ 941539 w 1526044"/>
                  <a:gd name="connsiteY4488" fmla="*/ 2742845 h 2788739"/>
                  <a:gd name="connsiteX4489" fmla="*/ 943668 w 1526044"/>
                  <a:gd name="connsiteY4489" fmla="*/ 2742116 h 2788739"/>
                  <a:gd name="connsiteX4490" fmla="*/ 946974 w 1526044"/>
                  <a:gd name="connsiteY4490" fmla="*/ 2741556 h 2788739"/>
                  <a:gd name="connsiteX4491" fmla="*/ 949832 w 1526044"/>
                  <a:gd name="connsiteY4491" fmla="*/ 2741556 h 2788739"/>
                  <a:gd name="connsiteX4492" fmla="*/ 951737 w 1526044"/>
                  <a:gd name="connsiteY4492" fmla="*/ 2741724 h 2788739"/>
                  <a:gd name="connsiteX4493" fmla="*/ 956276 w 1526044"/>
                  <a:gd name="connsiteY4493" fmla="*/ 2742565 h 2788739"/>
                  <a:gd name="connsiteX4494" fmla="*/ 956949 w 1526044"/>
                  <a:gd name="connsiteY4494" fmla="*/ 2741668 h 2788739"/>
                  <a:gd name="connsiteX4495" fmla="*/ 960535 w 1526044"/>
                  <a:gd name="connsiteY4495" fmla="*/ 2737353 h 2788739"/>
                  <a:gd name="connsiteX4496" fmla="*/ 969949 w 1526044"/>
                  <a:gd name="connsiteY4496" fmla="*/ 2733711 h 2788739"/>
                  <a:gd name="connsiteX4497" fmla="*/ 970846 w 1526044"/>
                  <a:gd name="connsiteY4497" fmla="*/ 2733823 h 2788739"/>
                  <a:gd name="connsiteX4498" fmla="*/ 972359 w 1526044"/>
                  <a:gd name="connsiteY4498" fmla="*/ 2732534 h 2788739"/>
                  <a:gd name="connsiteX4499" fmla="*/ 973816 w 1526044"/>
                  <a:gd name="connsiteY4499" fmla="*/ 2730573 h 2788739"/>
                  <a:gd name="connsiteX4500" fmla="*/ 976338 w 1526044"/>
                  <a:gd name="connsiteY4500" fmla="*/ 2728163 h 2788739"/>
                  <a:gd name="connsiteX4501" fmla="*/ 978467 w 1526044"/>
                  <a:gd name="connsiteY4501" fmla="*/ 2726706 h 2788739"/>
                  <a:gd name="connsiteX4502" fmla="*/ 982502 w 1526044"/>
                  <a:gd name="connsiteY4502" fmla="*/ 2725081 h 2788739"/>
                  <a:gd name="connsiteX4503" fmla="*/ 986817 w 1526044"/>
                  <a:gd name="connsiteY4503" fmla="*/ 2724353 h 2788739"/>
                  <a:gd name="connsiteX4504" fmla="*/ 988498 w 1526044"/>
                  <a:gd name="connsiteY4504" fmla="*/ 2724184 h 2788739"/>
                  <a:gd name="connsiteX4505" fmla="*/ 1003180 w 1526044"/>
                  <a:gd name="connsiteY4505" fmla="*/ 2724184 h 2788739"/>
                  <a:gd name="connsiteX4506" fmla="*/ 1011641 w 1526044"/>
                  <a:gd name="connsiteY4506" fmla="*/ 2723512 h 2788739"/>
                  <a:gd name="connsiteX4507" fmla="*/ 1017973 w 1526044"/>
                  <a:gd name="connsiteY4507" fmla="*/ 2722447 h 2788739"/>
                  <a:gd name="connsiteX4508" fmla="*/ 1020607 w 1526044"/>
                  <a:gd name="connsiteY4508" fmla="*/ 2720935 h 2788739"/>
                  <a:gd name="connsiteX4509" fmla="*/ 1032823 w 1526044"/>
                  <a:gd name="connsiteY4509" fmla="*/ 2710736 h 2788739"/>
                  <a:gd name="connsiteX4510" fmla="*/ 1034841 w 1526044"/>
                  <a:gd name="connsiteY4510" fmla="*/ 2709447 h 2788739"/>
                  <a:gd name="connsiteX4511" fmla="*/ 1036298 w 1526044"/>
                  <a:gd name="connsiteY4511" fmla="*/ 2708718 h 2788739"/>
                  <a:gd name="connsiteX4512" fmla="*/ 1040893 w 1526044"/>
                  <a:gd name="connsiteY4512" fmla="*/ 2707653 h 2788739"/>
                  <a:gd name="connsiteX4513" fmla="*/ 1043022 w 1526044"/>
                  <a:gd name="connsiteY4513" fmla="*/ 2707653 h 2788739"/>
                  <a:gd name="connsiteX4514" fmla="*/ 1050307 w 1526044"/>
                  <a:gd name="connsiteY4514" fmla="*/ 2710680 h 2788739"/>
                  <a:gd name="connsiteX4515" fmla="*/ 1052436 w 1526044"/>
                  <a:gd name="connsiteY4515" fmla="*/ 2712809 h 2788739"/>
                  <a:gd name="connsiteX4516" fmla="*/ 1054118 w 1526044"/>
                  <a:gd name="connsiteY4516" fmla="*/ 2715050 h 2788739"/>
                  <a:gd name="connsiteX4517" fmla="*/ 1062579 w 1526044"/>
                  <a:gd name="connsiteY4517" fmla="*/ 2729900 h 2788739"/>
                  <a:gd name="connsiteX4518" fmla="*/ 1063756 w 1526044"/>
                  <a:gd name="connsiteY4518" fmla="*/ 2732702 h 2788739"/>
                  <a:gd name="connsiteX4519" fmla="*/ 1063980 w 1526044"/>
                  <a:gd name="connsiteY4519" fmla="*/ 2733599 h 2788739"/>
                  <a:gd name="connsiteX4520" fmla="*/ 1069136 w 1526044"/>
                  <a:gd name="connsiteY4520" fmla="*/ 2731862 h 2788739"/>
                  <a:gd name="connsiteX4521" fmla="*/ 1077037 w 1526044"/>
                  <a:gd name="connsiteY4521" fmla="*/ 2732422 h 2788739"/>
                  <a:gd name="connsiteX4522" fmla="*/ 1079895 w 1526044"/>
                  <a:gd name="connsiteY4522" fmla="*/ 2733879 h 2788739"/>
                  <a:gd name="connsiteX4523" fmla="*/ 1081464 w 1526044"/>
                  <a:gd name="connsiteY4523" fmla="*/ 2734832 h 2788739"/>
                  <a:gd name="connsiteX4524" fmla="*/ 1084322 w 1526044"/>
                  <a:gd name="connsiteY4524" fmla="*/ 2736961 h 2788739"/>
                  <a:gd name="connsiteX4525" fmla="*/ 1086955 w 1526044"/>
                  <a:gd name="connsiteY4525" fmla="*/ 2739931 h 2788739"/>
                  <a:gd name="connsiteX4526" fmla="*/ 1089085 w 1526044"/>
                  <a:gd name="connsiteY4526" fmla="*/ 2743517 h 2788739"/>
                  <a:gd name="connsiteX4527" fmla="*/ 1090318 w 1526044"/>
                  <a:gd name="connsiteY4527" fmla="*/ 2746487 h 2788739"/>
                  <a:gd name="connsiteX4528" fmla="*/ 1091214 w 1526044"/>
                  <a:gd name="connsiteY4528" fmla="*/ 2748561 h 2788739"/>
                  <a:gd name="connsiteX4529" fmla="*/ 1303988 w 1526044"/>
                  <a:gd name="connsiteY4529" fmla="*/ 2031115 h 2788739"/>
                  <a:gd name="connsiteX4530" fmla="*/ 1303988 w 1526044"/>
                  <a:gd name="connsiteY4530" fmla="*/ 2031115 h 2788739"/>
                  <a:gd name="connsiteX4531" fmla="*/ 1303988 w 1526044"/>
                  <a:gd name="connsiteY4531" fmla="*/ 2031115 h 2788739"/>
                  <a:gd name="connsiteX4532" fmla="*/ 1332679 w 1526044"/>
                  <a:gd name="connsiteY4532" fmla="*/ 1902622 h 2788739"/>
                  <a:gd name="connsiteX4533" fmla="*/ 1332679 w 1526044"/>
                  <a:gd name="connsiteY4533" fmla="*/ 1902622 h 2788739"/>
                  <a:gd name="connsiteX4534" fmla="*/ 1332679 w 1526044"/>
                  <a:gd name="connsiteY4534" fmla="*/ 1902622 h 2788739"/>
                  <a:gd name="connsiteX4535" fmla="*/ 1253722 w 1526044"/>
                  <a:gd name="connsiteY4535" fmla="*/ 1866702 h 2788739"/>
                  <a:gd name="connsiteX4536" fmla="*/ 1253722 w 1526044"/>
                  <a:gd name="connsiteY4536" fmla="*/ 1866702 h 2788739"/>
                  <a:gd name="connsiteX4537" fmla="*/ 1253722 w 1526044"/>
                  <a:gd name="connsiteY4537" fmla="*/ 1866702 h 2788739"/>
                  <a:gd name="connsiteX4538" fmla="*/ 1150334 w 1526044"/>
                  <a:gd name="connsiteY4538" fmla="*/ 1680042 h 2788739"/>
                  <a:gd name="connsiteX4539" fmla="*/ 1150334 w 1526044"/>
                  <a:gd name="connsiteY4539" fmla="*/ 1680042 h 2788739"/>
                  <a:gd name="connsiteX4540" fmla="*/ 1150334 w 1526044"/>
                  <a:gd name="connsiteY4540" fmla="*/ 1680042 h 2788739"/>
                  <a:gd name="connsiteX4541" fmla="*/ 1158235 w 1526044"/>
                  <a:gd name="connsiteY4541" fmla="*/ 1606857 h 2788739"/>
                  <a:gd name="connsiteX4542" fmla="*/ 1158235 w 1526044"/>
                  <a:gd name="connsiteY4542" fmla="*/ 1606857 h 2788739"/>
                  <a:gd name="connsiteX4543" fmla="*/ 1158235 w 1526044"/>
                  <a:gd name="connsiteY4543" fmla="*/ 1606857 h 2788739"/>
                  <a:gd name="connsiteX4544" fmla="*/ 1187654 w 1526044"/>
                  <a:gd name="connsiteY4544" fmla="*/ 1318265 h 2788739"/>
                  <a:gd name="connsiteX4545" fmla="*/ 1187654 w 1526044"/>
                  <a:gd name="connsiteY4545" fmla="*/ 1318265 h 2788739"/>
                  <a:gd name="connsiteX4546" fmla="*/ 1187654 w 1526044"/>
                  <a:gd name="connsiteY4546" fmla="*/ 1318265 h 2788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</a:cxnLst>
                <a:rect l="l" t="t" r="r" b="b"/>
                <a:pathLst>
                  <a:path w="1526044" h="2788739">
                    <a:moveTo>
                      <a:pt x="1082865" y="2788739"/>
                    </a:moveTo>
                    <a:lnTo>
                      <a:pt x="1082136" y="2788739"/>
                    </a:lnTo>
                    <a:cubicBezTo>
                      <a:pt x="1079390" y="2788739"/>
                      <a:pt x="1076757" y="2787675"/>
                      <a:pt x="1074851" y="2785714"/>
                    </a:cubicBezTo>
                    <a:lnTo>
                      <a:pt x="1074123" y="2784985"/>
                    </a:lnTo>
                    <a:cubicBezTo>
                      <a:pt x="1074011" y="2784873"/>
                      <a:pt x="1073843" y="2784705"/>
                      <a:pt x="1073731" y="2784593"/>
                    </a:cubicBezTo>
                    <a:cubicBezTo>
                      <a:pt x="1071937" y="2783976"/>
                      <a:pt x="1070312" y="2782856"/>
                      <a:pt x="1069080" y="2781286"/>
                    </a:cubicBezTo>
                    <a:cubicBezTo>
                      <a:pt x="1066558" y="2778148"/>
                      <a:pt x="1066110" y="2773778"/>
                      <a:pt x="1067903" y="2770191"/>
                    </a:cubicBezTo>
                    <a:lnTo>
                      <a:pt x="1069360" y="2767333"/>
                    </a:lnTo>
                    <a:cubicBezTo>
                      <a:pt x="1070256" y="2765540"/>
                      <a:pt x="1071657" y="2764027"/>
                      <a:pt x="1073394" y="2763018"/>
                    </a:cubicBezTo>
                    <a:cubicBezTo>
                      <a:pt x="1072946" y="2761898"/>
                      <a:pt x="1072666" y="2760721"/>
                      <a:pt x="1072610" y="2759544"/>
                    </a:cubicBezTo>
                    <a:lnTo>
                      <a:pt x="1071153" y="2753268"/>
                    </a:lnTo>
                    <a:lnTo>
                      <a:pt x="1064709" y="2755677"/>
                    </a:lnTo>
                    <a:lnTo>
                      <a:pt x="1062579" y="2757247"/>
                    </a:lnTo>
                    <a:cubicBezTo>
                      <a:pt x="1060786" y="2758591"/>
                      <a:pt x="1058601" y="2759320"/>
                      <a:pt x="1056359" y="2759320"/>
                    </a:cubicBezTo>
                    <a:lnTo>
                      <a:pt x="1054902" y="2759320"/>
                    </a:lnTo>
                    <a:cubicBezTo>
                      <a:pt x="1049579" y="2759320"/>
                      <a:pt x="1045208" y="2755285"/>
                      <a:pt x="1044647" y="2750130"/>
                    </a:cubicBezTo>
                    <a:lnTo>
                      <a:pt x="1044423" y="2749345"/>
                    </a:lnTo>
                    <a:cubicBezTo>
                      <a:pt x="1043975" y="2748000"/>
                      <a:pt x="1043807" y="2746543"/>
                      <a:pt x="1043919" y="2745142"/>
                    </a:cubicBezTo>
                    <a:lnTo>
                      <a:pt x="1044479" y="2739147"/>
                    </a:lnTo>
                    <a:lnTo>
                      <a:pt x="1040332" y="2731862"/>
                    </a:lnTo>
                    <a:lnTo>
                      <a:pt x="1033608" y="2737465"/>
                    </a:lnTo>
                    <a:cubicBezTo>
                      <a:pt x="1033160" y="2737858"/>
                      <a:pt x="1032655" y="2738194"/>
                      <a:pt x="1032095" y="2738474"/>
                    </a:cubicBezTo>
                    <a:lnTo>
                      <a:pt x="1027052" y="2741332"/>
                    </a:lnTo>
                    <a:cubicBezTo>
                      <a:pt x="1025987" y="2741948"/>
                      <a:pt x="1024810" y="2742340"/>
                      <a:pt x="1023633" y="2742565"/>
                    </a:cubicBezTo>
                    <a:lnTo>
                      <a:pt x="1015004" y="2744022"/>
                    </a:lnTo>
                    <a:cubicBezTo>
                      <a:pt x="1014723" y="2744078"/>
                      <a:pt x="1014387" y="2744134"/>
                      <a:pt x="1014107" y="2744134"/>
                    </a:cubicBezTo>
                    <a:lnTo>
                      <a:pt x="1004749" y="2744862"/>
                    </a:lnTo>
                    <a:cubicBezTo>
                      <a:pt x="1004468" y="2744862"/>
                      <a:pt x="1004244" y="2744918"/>
                      <a:pt x="1003964" y="2744918"/>
                    </a:cubicBezTo>
                    <a:lnTo>
                      <a:pt x="989114" y="2745030"/>
                    </a:lnTo>
                    <a:lnTo>
                      <a:pt x="988498" y="2745815"/>
                    </a:lnTo>
                    <a:cubicBezTo>
                      <a:pt x="988050" y="2746431"/>
                      <a:pt x="987545" y="2746992"/>
                      <a:pt x="986929" y="2747440"/>
                    </a:cubicBezTo>
                    <a:lnTo>
                      <a:pt x="981885" y="2751755"/>
                    </a:lnTo>
                    <a:cubicBezTo>
                      <a:pt x="981269" y="2752315"/>
                      <a:pt x="980541" y="2752764"/>
                      <a:pt x="979812" y="2753156"/>
                    </a:cubicBezTo>
                    <a:lnTo>
                      <a:pt x="978355" y="2753884"/>
                    </a:lnTo>
                    <a:cubicBezTo>
                      <a:pt x="977122" y="2754501"/>
                      <a:pt x="975777" y="2754837"/>
                      <a:pt x="974432" y="2754949"/>
                    </a:cubicBezTo>
                    <a:cubicBezTo>
                      <a:pt x="973984" y="2756798"/>
                      <a:pt x="973032" y="2758479"/>
                      <a:pt x="971687" y="2759880"/>
                    </a:cubicBezTo>
                    <a:lnTo>
                      <a:pt x="970230" y="2761337"/>
                    </a:lnTo>
                    <a:cubicBezTo>
                      <a:pt x="968268" y="2763243"/>
                      <a:pt x="965691" y="2764363"/>
                      <a:pt x="962945" y="2764363"/>
                    </a:cubicBezTo>
                    <a:lnTo>
                      <a:pt x="961488" y="2764363"/>
                    </a:lnTo>
                    <a:cubicBezTo>
                      <a:pt x="960871" y="2764363"/>
                      <a:pt x="960199" y="2764307"/>
                      <a:pt x="959583" y="2764195"/>
                    </a:cubicBezTo>
                    <a:lnTo>
                      <a:pt x="950673" y="2762514"/>
                    </a:lnTo>
                    <a:lnTo>
                      <a:pt x="948319" y="2766885"/>
                    </a:lnTo>
                    <a:cubicBezTo>
                      <a:pt x="948095" y="2767333"/>
                      <a:pt x="947815" y="2767726"/>
                      <a:pt x="947535" y="2768118"/>
                    </a:cubicBezTo>
                    <a:lnTo>
                      <a:pt x="945405" y="2770976"/>
                    </a:lnTo>
                    <a:cubicBezTo>
                      <a:pt x="942827" y="2774394"/>
                      <a:pt x="938401" y="2775851"/>
                      <a:pt x="934310" y="2774730"/>
                    </a:cubicBezTo>
                    <a:lnTo>
                      <a:pt x="933413" y="2774898"/>
                    </a:lnTo>
                    <a:cubicBezTo>
                      <a:pt x="931172" y="2775346"/>
                      <a:pt x="928818" y="2775066"/>
                      <a:pt x="926745" y="2774002"/>
                    </a:cubicBezTo>
                    <a:lnTo>
                      <a:pt x="923887" y="2772545"/>
                    </a:lnTo>
                    <a:cubicBezTo>
                      <a:pt x="920917" y="2771088"/>
                      <a:pt x="918900" y="2768286"/>
                      <a:pt x="918339" y="2765092"/>
                    </a:cubicBezTo>
                    <a:cubicBezTo>
                      <a:pt x="917835" y="2765596"/>
                      <a:pt x="917218" y="2766044"/>
                      <a:pt x="916602" y="2766381"/>
                    </a:cubicBezTo>
                    <a:lnTo>
                      <a:pt x="913016" y="2768510"/>
                    </a:lnTo>
                    <a:cubicBezTo>
                      <a:pt x="912063" y="2769070"/>
                      <a:pt x="911054" y="2769519"/>
                      <a:pt x="909934" y="2769743"/>
                    </a:cubicBezTo>
                    <a:lnTo>
                      <a:pt x="903489" y="2771200"/>
                    </a:lnTo>
                    <a:cubicBezTo>
                      <a:pt x="902761" y="2771368"/>
                      <a:pt x="901976" y="2771424"/>
                      <a:pt x="901248" y="2771424"/>
                    </a:cubicBezTo>
                    <a:lnTo>
                      <a:pt x="899118" y="2771424"/>
                    </a:lnTo>
                    <a:cubicBezTo>
                      <a:pt x="898670" y="2771424"/>
                      <a:pt x="898222" y="2771368"/>
                      <a:pt x="897774" y="2771312"/>
                    </a:cubicBezTo>
                    <a:lnTo>
                      <a:pt x="889200" y="2770191"/>
                    </a:lnTo>
                    <a:cubicBezTo>
                      <a:pt x="888191" y="2771760"/>
                      <a:pt x="886790" y="2773049"/>
                      <a:pt x="885053" y="2773946"/>
                    </a:cubicBezTo>
                    <a:lnTo>
                      <a:pt x="883596" y="2774674"/>
                    </a:lnTo>
                    <a:cubicBezTo>
                      <a:pt x="882195" y="2775403"/>
                      <a:pt x="880570" y="2775739"/>
                      <a:pt x="879001" y="2775739"/>
                    </a:cubicBezTo>
                    <a:lnTo>
                      <a:pt x="876872" y="2775739"/>
                    </a:lnTo>
                    <a:cubicBezTo>
                      <a:pt x="875022" y="2775739"/>
                      <a:pt x="873173" y="2775235"/>
                      <a:pt x="871604" y="2774282"/>
                    </a:cubicBezTo>
                    <a:lnTo>
                      <a:pt x="868242" y="2774282"/>
                    </a:lnTo>
                    <a:cubicBezTo>
                      <a:pt x="866505" y="2774282"/>
                      <a:pt x="864768" y="2773834"/>
                      <a:pt x="863198" y="2772993"/>
                    </a:cubicBezTo>
                    <a:lnTo>
                      <a:pt x="856754" y="2769407"/>
                    </a:lnTo>
                    <a:cubicBezTo>
                      <a:pt x="856250" y="2769126"/>
                      <a:pt x="855746" y="2768790"/>
                      <a:pt x="855297" y="2768454"/>
                    </a:cubicBezTo>
                    <a:lnTo>
                      <a:pt x="853280" y="2766829"/>
                    </a:lnTo>
                    <a:lnTo>
                      <a:pt x="848965" y="2765540"/>
                    </a:lnTo>
                    <a:lnTo>
                      <a:pt x="843922" y="2765036"/>
                    </a:lnTo>
                    <a:lnTo>
                      <a:pt x="841064" y="2765372"/>
                    </a:lnTo>
                    <a:lnTo>
                      <a:pt x="835068" y="2768342"/>
                    </a:lnTo>
                    <a:lnTo>
                      <a:pt x="823748" y="2777644"/>
                    </a:lnTo>
                    <a:cubicBezTo>
                      <a:pt x="822347" y="2778821"/>
                      <a:pt x="820666" y="2779549"/>
                      <a:pt x="818873" y="2779886"/>
                    </a:cubicBezTo>
                    <a:lnTo>
                      <a:pt x="814558" y="2780614"/>
                    </a:lnTo>
                    <a:cubicBezTo>
                      <a:pt x="813998" y="2780726"/>
                      <a:pt x="813437" y="2780782"/>
                      <a:pt x="812877" y="2780782"/>
                    </a:cubicBezTo>
                    <a:lnTo>
                      <a:pt x="807161" y="2780782"/>
                    </a:lnTo>
                    <a:cubicBezTo>
                      <a:pt x="806601" y="2780782"/>
                      <a:pt x="806040" y="2780726"/>
                      <a:pt x="805480" y="2780614"/>
                    </a:cubicBezTo>
                    <a:lnTo>
                      <a:pt x="801165" y="2779886"/>
                    </a:lnTo>
                    <a:cubicBezTo>
                      <a:pt x="799876" y="2779661"/>
                      <a:pt x="798644" y="2779213"/>
                      <a:pt x="797523" y="2778541"/>
                    </a:cubicBezTo>
                    <a:lnTo>
                      <a:pt x="793936" y="2776411"/>
                    </a:lnTo>
                    <a:cubicBezTo>
                      <a:pt x="793208" y="2775963"/>
                      <a:pt x="792535" y="2775459"/>
                      <a:pt x="791919" y="2774842"/>
                    </a:cubicBezTo>
                    <a:lnTo>
                      <a:pt x="788333" y="2771256"/>
                    </a:lnTo>
                    <a:cubicBezTo>
                      <a:pt x="786764" y="2769687"/>
                      <a:pt x="785755" y="2767726"/>
                      <a:pt x="785419" y="2765540"/>
                    </a:cubicBezTo>
                    <a:lnTo>
                      <a:pt x="783682" y="2754557"/>
                    </a:lnTo>
                    <a:lnTo>
                      <a:pt x="781888" y="2753548"/>
                    </a:lnTo>
                    <a:cubicBezTo>
                      <a:pt x="781440" y="2753268"/>
                      <a:pt x="780992" y="2752988"/>
                      <a:pt x="780543" y="2752651"/>
                    </a:cubicBezTo>
                    <a:lnTo>
                      <a:pt x="776957" y="2749794"/>
                    </a:lnTo>
                    <a:cubicBezTo>
                      <a:pt x="775780" y="2748841"/>
                      <a:pt x="774828" y="2747664"/>
                      <a:pt x="774155" y="2746375"/>
                    </a:cubicBezTo>
                    <a:lnTo>
                      <a:pt x="772026" y="2742060"/>
                    </a:lnTo>
                    <a:cubicBezTo>
                      <a:pt x="771578" y="2741164"/>
                      <a:pt x="771297" y="2740267"/>
                      <a:pt x="771073" y="2739258"/>
                    </a:cubicBezTo>
                    <a:lnTo>
                      <a:pt x="767655" y="2719870"/>
                    </a:lnTo>
                    <a:lnTo>
                      <a:pt x="762556" y="2717068"/>
                    </a:lnTo>
                    <a:cubicBezTo>
                      <a:pt x="761715" y="2716620"/>
                      <a:pt x="760930" y="2716003"/>
                      <a:pt x="760258" y="2715331"/>
                    </a:cubicBezTo>
                    <a:lnTo>
                      <a:pt x="756672" y="2711744"/>
                    </a:lnTo>
                    <a:cubicBezTo>
                      <a:pt x="755103" y="2710175"/>
                      <a:pt x="754094" y="2708214"/>
                      <a:pt x="753758" y="2706028"/>
                    </a:cubicBezTo>
                    <a:lnTo>
                      <a:pt x="753309" y="2703059"/>
                    </a:lnTo>
                    <a:lnTo>
                      <a:pt x="743391" y="2702610"/>
                    </a:lnTo>
                    <a:lnTo>
                      <a:pt x="730222" y="2702610"/>
                    </a:lnTo>
                    <a:cubicBezTo>
                      <a:pt x="729718" y="2702610"/>
                      <a:pt x="729157" y="2702554"/>
                      <a:pt x="728653" y="2702498"/>
                    </a:cubicBezTo>
                    <a:lnTo>
                      <a:pt x="719295" y="2701041"/>
                    </a:lnTo>
                    <a:cubicBezTo>
                      <a:pt x="718902" y="2700985"/>
                      <a:pt x="718510" y="2700873"/>
                      <a:pt x="718174" y="2700817"/>
                    </a:cubicBezTo>
                    <a:lnTo>
                      <a:pt x="702820" y="2696614"/>
                    </a:lnTo>
                    <a:lnTo>
                      <a:pt x="678892" y="2692411"/>
                    </a:lnTo>
                    <a:cubicBezTo>
                      <a:pt x="678668" y="2692355"/>
                      <a:pt x="678444" y="2692299"/>
                      <a:pt x="678163" y="2692243"/>
                    </a:cubicBezTo>
                    <a:lnTo>
                      <a:pt x="673120" y="2691010"/>
                    </a:lnTo>
                    <a:lnTo>
                      <a:pt x="660175" y="2689666"/>
                    </a:lnTo>
                    <a:lnTo>
                      <a:pt x="647791" y="2688993"/>
                    </a:lnTo>
                    <a:cubicBezTo>
                      <a:pt x="647119" y="2688937"/>
                      <a:pt x="646502" y="2688881"/>
                      <a:pt x="645830" y="2688713"/>
                    </a:cubicBezTo>
                    <a:lnTo>
                      <a:pt x="641347" y="2687592"/>
                    </a:lnTo>
                    <a:lnTo>
                      <a:pt x="639049" y="2687592"/>
                    </a:lnTo>
                    <a:cubicBezTo>
                      <a:pt x="638041" y="2687592"/>
                      <a:pt x="637032" y="2687424"/>
                      <a:pt x="636079" y="2687144"/>
                    </a:cubicBezTo>
                    <a:lnTo>
                      <a:pt x="628907" y="2685014"/>
                    </a:lnTo>
                    <a:cubicBezTo>
                      <a:pt x="628514" y="2684902"/>
                      <a:pt x="628066" y="2684734"/>
                      <a:pt x="627674" y="2684566"/>
                    </a:cubicBezTo>
                    <a:lnTo>
                      <a:pt x="617923" y="2680083"/>
                    </a:lnTo>
                    <a:cubicBezTo>
                      <a:pt x="617363" y="2679803"/>
                      <a:pt x="616803" y="2679467"/>
                      <a:pt x="616242" y="2679074"/>
                    </a:cubicBezTo>
                    <a:lnTo>
                      <a:pt x="604026" y="2669716"/>
                    </a:lnTo>
                    <a:cubicBezTo>
                      <a:pt x="603522" y="2669324"/>
                      <a:pt x="603073" y="2668932"/>
                      <a:pt x="602681" y="2668427"/>
                    </a:cubicBezTo>
                    <a:lnTo>
                      <a:pt x="595508" y="2660526"/>
                    </a:lnTo>
                    <a:cubicBezTo>
                      <a:pt x="595116" y="2660078"/>
                      <a:pt x="594780" y="2659630"/>
                      <a:pt x="594444" y="2659125"/>
                    </a:cubicBezTo>
                    <a:lnTo>
                      <a:pt x="590297" y="2652569"/>
                    </a:lnTo>
                    <a:lnTo>
                      <a:pt x="589232" y="2651672"/>
                    </a:lnTo>
                    <a:lnTo>
                      <a:pt x="585141" y="2651672"/>
                    </a:lnTo>
                    <a:lnTo>
                      <a:pt x="580042" y="2652289"/>
                    </a:lnTo>
                    <a:cubicBezTo>
                      <a:pt x="579370" y="2652401"/>
                      <a:pt x="578697" y="2652401"/>
                      <a:pt x="577969" y="2652345"/>
                    </a:cubicBezTo>
                    <a:lnTo>
                      <a:pt x="568610" y="2651616"/>
                    </a:lnTo>
                    <a:lnTo>
                      <a:pt x="544682" y="2650944"/>
                    </a:lnTo>
                    <a:lnTo>
                      <a:pt x="534876" y="2650215"/>
                    </a:lnTo>
                    <a:cubicBezTo>
                      <a:pt x="533027" y="2650047"/>
                      <a:pt x="531234" y="2649431"/>
                      <a:pt x="529721" y="2648366"/>
                    </a:cubicBezTo>
                    <a:lnTo>
                      <a:pt x="522548" y="2643323"/>
                    </a:lnTo>
                    <a:cubicBezTo>
                      <a:pt x="522043" y="2642986"/>
                      <a:pt x="521595" y="2642594"/>
                      <a:pt x="521147" y="2642146"/>
                    </a:cubicBezTo>
                    <a:lnTo>
                      <a:pt x="507530" y="2628529"/>
                    </a:lnTo>
                    <a:cubicBezTo>
                      <a:pt x="506745" y="2627744"/>
                      <a:pt x="506073" y="2626848"/>
                      <a:pt x="505568" y="2625839"/>
                    </a:cubicBezTo>
                    <a:lnTo>
                      <a:pt x="504840" y="2624382"/>
                    </a:lnTo>
                    <a:cubicBezTo>
                      <a:pt x="504111" y="2622981"/>
                      <a:pt x="503775" y="2621356"/>
                      <a:pt x="503775" y="2619787"/>
                    </a:cubicBezTo>
                    <a:lnTo>
                      <a:pt x="503775" y="2618330"/>
                    </a:lnTo>
                    <a:cubicBezTo>
                      <a:pt x="503775" y="2617377"/>
                      <a:pt x="503887" y="2616481"/>
                      <a:pt x="504168" y="2615528"/>
                    </a:cubicBezTo>
                    <a:lnTo>
                      <a:pt x="512125" y="2587117"/>
                    </a:lnTo>
                    <a:lnTo>
                      <a:pt x="507418" y="2583083"/>
                    </a:lnTo>
                    <a:cubicBezTo>
                      <a:pt x="506353" y="2582186"/>
                      <a:pt x="505512" y="2581121"/>
                      <a:pt x="504896" y="2579888"/>
                    </a:cubicBezTo>
                    <a:lnTo>
                      <a:pt x="500581" y="2571259"/>
                    </a:lnTo>
                    <a:cubicBezTo>
                      <a:pt x="500245" y="2570530"/>
                      <a:pt x="499965" y="2569746"/>
                      <a:pt x="499741" y="2568961"/>
                    </a:cubicBezTo>
                    <a:lnTo>
                      <a:pt x="497611" y="2559603"/>
                    </a:lnTo>
                    <a:cubicBezTo>
                      <a:pt x="497443" y="2558818"/>
                      <a:pt x="497331" y="2558090"/>
                      <a:pt x="497331" y="2557306"/>
                    </a:cubicBezTo>
                    <a:lnTo>
                      <a:pt x="497331" y="2552710"/>
                    </a:lnTo>
                    <a:lnTo>
                      <a:pt x="495146" y="2543464"/>
                    </a:lnTo>
                    <a:lnTo>
                      <a:pt x="492848" y="2539766"/>
                    </a:lnTo>
                    <a:lnTo>
                      <a:pt x="485171" y="2530800"/>
                    </a:lnTo>
                    <a:lnTo>
                      <a:pt x="457769" y="2506256"/>
                    </a:lnTo>
                    <a:cubicBezTo>
                      <a:pt x="457152" y="2505751"/>
                      <a:pt x="456648" y="2505135"/>
                      <a:pt x="456144" y="2504462"/>
                    </a:cubicBezTo>
                    <a:lnTo>
                      <a:pt x="449475" y="2494880"/>
                    </a:lnTo>
                    <a:cubicBezTo>
                      <a:pt x="448803" y="2493871"/>
                      <a:pt x="448354" y="2492807"/>
                      <a:pt x="448074" y="2491630"/>
                    </a:cubicBezTo>
                    <a:lnTo>
                      <a:pt x="446617" y="2485914"/>
                    </a:lnTo>
                    <a:cubicBezTo>
                      <a:pt x="446393" y="2485073"/>
                      <a:pt x="446337" y="2484233"/>
                      <a:pt x="446337" y="2483392"/>
                    </a:cubicBezTo>
                    <a:lnTo>
                      <a:pt x="446337" y="2480534"/>
                    </a:lnTo>
                    <a:cubicBezTo>
                      <a:pt x="446337" y="2479414"/>
                      <a:pt x="446505" y="2478293"/>
                      <a:pt x="446841" y="2477284"/>
                    </a:cubicBezTo>
                    <a:lnTo>
                      <a:pt x="447962" y="2473866"/>
                    </a:lnTo>
                    <a:lnTo>
                      <a:pt x="448186" y="2472185"/>
                    </a:lnTo>
                    <a:cubicBezTo>
                      <a:pt x="448130" y="2472017"/>
                      <a:pt x="448074" y="2471849"/>
                      <a:pt x="448018" y="2471680"/>
                    </a:cubicBezTo>
                    <a:lnTo>
                      <a:pt x="443703" y="2455149"/>
                    </a:lnTo>
                    <a:lnTo>
                      <a:pt x="441462" y="2445511"/>
                    </a:lnTo>
                    <a:cubicBezTo>
                      <a:pt x="441070" y="2443942"/>
                      <a:pt x="441126" y="2442261"/>
                      <a:pt x="441518" y="2440692"/>
                    </a:cubicBezTo>
                    <a:lnTo>
                      <a:pt x="442975" y="2434976"/>
                    </a:lnTo>
                    <a:cubicBezTo>
                      <a:pt x="443031" y="2434696"/>
                      <a:pt x="443143" y="2434472"/>
                      <a:pt x="443199" y="2434191"/>
                    </a:cubicBezTo>
                    <a:lnTo>
                      <a:pt x="444096" y="2431502"/>
                    </a:lnTo>
                    <a:lnTo>
                      <a:pt x="443703" y="2429933"/>
                    </a:lnTo>
                    <a:cubicBezTo>
                      <a:pt x="443647" y="2429596"/>
                      <a:pt x="443535" y="2429316"/>
                      <a:pt x="443535" y="2428980"/>
                    </a:cubicBezTo>
                    <a:lnTo>
                      <a:pt x="442078" y="2419622"/>
                    </a:lnTo>
                    <a:cubicBezTo>
                      <a:pt x="442022" y="2419117"/>
                      <a:pt x="441966" y="2418557"/>
                      <a:pt x="441966" y="2418053"/>
                    </a:cubicBezTo>
                    <a:lnTo>
                      <a:pt x="441966" y="2402362"/>
                    </a:lnTo>
                    <a:lnTo>
                      <a:pt x="437371" y="2387344"/>
                    </a:lnTo>
                    <a:cubicBezTo>
                      <a:pt x="437315" y="2387120"/>
                      <a:pt x="437259" y="2386840"/>
                      <a:pt x="437203" y="2386616"/>
                    </a:cubicBezTo>
                    <a:lnTo>
                      <a:pt x="433617" y="2370813"/>
                    </a:lnTo>
                    <a:cubicBezTo>
                      <a:pt x="433224" y="2369076"/>
                      <a:pt x="433280" y="2367283"/>
                      <a:pt x="433785" y="2365546"/>
                    </a:cubicBezTo>
                    <a:lnTo>
                      <a:pt x="435970" y="2358373"/>
                    </a:lnTo>
                    <a:cubicBezTo>
                      <a:pt x="436194" y="2357532"/>
                      <a:pt x="436587" y="2356748"/>
                      <a:pt x="436979" y="2356019"/>
                    </a:cubicBezTo>
                    <a:lnTo>
                      <a:pt x="439108" y="2352433"/>
                    </a:lnTo>
                    <a:cubicBezTo>
                      <a:pt x="439557" y="2351705"/>
                      <a:pt x="440061" y="2351032"/>
                      <a:pt x="440677" y="2350416"/>
                    </a:cubicBezTo>
                    <a:lnTo>
                      <a:pt x="442134" y="2348959"/>
                    </a:lnTo>
                    <a:cubicBezTo>
                      <a:pt x="442751" y="2348342"/>
                      <a:pt x="443367" y="2347838"/>
                      <a:pt x="444096" y="2347446"/>
                    </a:cubicBezTo>
                    <a:lnTo>
                      <a:pt x="446617" y="2345933"/>
                    </a:lnTo>
                    <a:lnTo>
                      <a:pt x="447402" y="2345148"/>
                    </a:lnTo>
                    <a:lnTo>
                      <a:pt x="448074" y="2343803"/>
                    </a:lnTo>
                    <a:cubicBezTo>
                      <a:pt x="448186" y="2343579"/>
                      <a:pt x="448298" y="2343355"/>
                      <a:pt x="448466" y="2343131"/>
                    </a:cubicBezTo>
                    <a:lnTo>
                      <a:pt x="450035" y="2340497"/>
                    </a:lnTo>
                    <a:lnTo>
                      <a:pt x="453286" y="2330803"/>
                    </a:lnTo>
                    <a:cubicBezTo>
                      <a:pt x="453622" y="2329850"/>
                      <a:pt x="454070" y="2328898"/>
                      <a:pt x="454687" y="2328057"/>
                    </a:cubicBezTo>
                    <a:lnTo>
                      <a:pt x="457208" y="2324471"/>
                    </a:lnTo>
                    <a:lnTo>
                      <a:pt x="457769" y="2322565"/>
                    </a:lnTo>
                    <a:lnTo>
                      <a:pt x="457769" y="2319259"/>
                    </a:lnTo>
                    <a:lnTo>
                      <a:pt x="457096" y="2307379"/>
                    </a:lnTo>
                    <a:lnTo>
                      <a:pt x="454967" y="2296788"/>
                    </a:lnTo>
                    <a:lnTo>
                      <a:pt x="454294" y="2296116"/>
                    </a:lnTo>
                    <a:cubicBezTo>
                      <a:pt x="452781" y="2294603"/>
                      <a:pt x="451773" y="2292641"/>
                      <a:pt x="451380" y="2290512"/>
                    </a:cubicBezTo>
                    <a:lnTo>
                      <a:pt x="451324" y="2290288"/>
                    </a:lnTo>
                    <a:cubicBezTo>
                      <a:pt x="451100" y="2290120"/>
                      <a:pt x="450876" y="2289895"/>
                      <a:pt x="450652" y="2289671"/>
                    </a:cubicBezTo>
                    <a:lnTo>
                      <a:pt x="448803" y="2287822"/>
                    </a:lnTo>
                    <a:cubicBezTo>
                      <a:pt x="448130" y="2287598"/>
                      <a:pt x="447514" y="2287318"/>
                      <a:pt x="446897" y="2286926"/>
                    </a:cubicBezTo>
                    <a:lnTo>
                      <a:pt x="439725" y="2282611"/>
                    </a:lnTo>
                    <a:cubicBezTo>
                      <a:pt x="438996" y="2282162"/>
                      <a:pt x="438324" y="2281658"/>
                      <a:pt x="437707" y="2281042"/>
                    </a:cubicBezTo>
                    <a:lnTo>
                      <a:pt x="430535" y="2273869"/>
                    </a:lnTo>
                    <a:cubicBezTo>
                      <a:pt x="429414" y="2272748"/>
                      <a:pt x="428517" y="2271347"/>
                      <a:pt x="428013" y="2269834"/>
                    </a:cubicBezTo>
                    <a:lnTo>
                      <a:pt x="426724" y="2265968"/>
                    </a:lnTo>
                    <a:lnTo>
                      <a:pt x="421905" y="2254928"/>
                    </a:lnTo>
                    <a:cubicBezTo>
                      <a:pt x="421849" y="2254760"/>
                      <a:pt x="421737" y="2254592"/>
                      <a:pt x="421681" y="2254424"/>
                    </a:cubicBezTo>
                    <a:lnTo>
                      <a:pt x="420728" y="2251902"/>
                    </a:lnTo>
                    <a:cubicBezTo>
                      <a:pt x="419943" y="2251174"/>
                      <a:pt x="419327" y="2250389"/>
                      <a:pt x="418767" y="2249437"/>
                    </a:cubicBezTo>
                    <a:lnTo>
                      <a:pt x="414284" y="2242040"/>
                    </a:lnTo>
                    <a:lnTo>
                      <a:pt x="411930" y="2240190"/>
                    </a:lnTo>
                    <a:cubicBezTo>
                      <a:pt x="410137" y="2238789"/>
                      <a:pt x="408904" y="2236828"/>
                      <a:pt x="408344" y="2234643"/>
                    </a:cubicBezTo>
                    <a:lnTo>
                      <a:pt x="408288" y="2234419"/>
                    </a:lnTo>
                    <a:cubicBezTo>
                      <a:pt x="408008" y="2234194"/>
                      <a:pt x="407727" y="2233970"/>
                      <a:pt x="407447" y="2233690"/>
                    </a:cubicBezTo>
                    <a:lnTo>
                      <a:pt x="405990" y="2232233"/>
                    </a:lnTo>
                    <a:cubicBezTo>
                      <a:pt x="405822" y="2232065"/>
                      <a:pt x="405710" y="2231897"/>
                      <a:pt x="405542" y="2231729"/>
                    </a:cubicBezTo>
                    <a:lnTo>
                      <a:pt x="389739" y="2213797"/>
                    </a:lnTo>
                    <a:cubicBezTo>
                      <a:pt x="388058" y="2211892"/>
                      <a:pt x="387162" y="2209482"/>
                      <a:pt x="387162" y="2206960"/>
                    </a:cubicBezTo>
                    <a:lnTo>
                      <a:pt x="387162" y="2201917"/>
                    </a:lnTo>
                    <a:cubicBezTo>
                      <a:pt x="387162" y="2200852"/>
                      <a:pt x="387330" y="2199788"/>
                      <a:pt x="387666" y="2198779"/>
                    </a:cubicBezTo>
                    <a:lnTo>
                      <a:pt x="391533" y="2186563"/>
                    </a:lnTo>
                    <a:lnTo>
                      <a:pt x="389403" y="2181463"/>
                    </a:lnTo>
                    <a:cubicBezTo>
                      <a:pt x="389123" y="2180791"/>
                      <a:pt x="388899" y="2180062"/>
                      <a:pt x="388787" y="2179334"/>
                    </a:cubicBezTo>
                    <a:lnTo>
                      <a:pt x="387330" y="2171433"/>
                    </a:lnTo>
                    <a:cubicBezTo>
                      <a:pt x="387274" y="2171208"/>
                      <a:pt x="387274" y="2170984"/>
                      <a:pt x="387218" y="2170704"/>
                    </a:cubicBezTo>
                    <a:lnTo>
                      <a:pt x="386489" y="2164260"/>
                    </a:lnTo>
                    <a:cubicBezTo>
                      <a:pt x="386433" y="2163868"/>
                      <a:pt x="386433" y="2163475"/>
                      <a:pt x="386433" y="2163139"/>
                    </a:cubicBezTo>
                    <a:lnTo>
                      <a:pt x="386433" y="2156247"/>
                    </a:lnTo>
                    <a:lnTo>
                      <a:pt x="385929" y="2153669"/>
                    </a:lnTo>
                    <a:cubicBezTo>
                      <a:pt x="385817" y="2152996"/>
                      <a:pt x="385705" y="2152324"/>
                      <a:pt x="385705" y="2151652"/>
                    </a:cubicBezTo>
                    <a:lnTo>
                      <a:pt x="385705" y="2145936"/>
                    </a:lnTo>
                    <a:cubicBezTo>
                      <a:pt x="385705" y="2144647"/>
                      <a:pt x="385985" y="2143302"/>
                      <a:pt x="386433" y="2142125"/>
                    </a:cubicBezTo>
                    <a:lnTo>
                      <a:pt x="389123" y="2135401"/>
                    </a:lnTo>
                    <a:lnTo>
                      <a:pt x="392877" y="2122848"/>
                    </a:lnTo>
                    <a:lnTo>
                      <a:pt x="392877" y="2121840"/>
                    </a:lnTo>
                    <a:lnTo>
                      <a:pt x="392429" y="2119710"/>
                    </a:lnTo>
                    <a:lnTo>
                      <a:pt x="390692" y="2113826"/>
                    </a:lnTo>
                    <a:lnTo>
                      <a:pt x="378868" y="2090234"/>
                    </a:lnTo>
                    <a:cubicBezTo>
                      <a:pt x="378700" y="2089842"/>
                      <a:pt x="378532" y="2089506"/>
                      <a:pt x="378364" y="2089114"/>
                    </a:cubicBezTo>
                    <a:lnTo>
                      <a:pt x="374777" y="2079083"/>
                    </a:lnTo>
                    <a:cubicBezTo>
                      <a:pt x="374553" y="2078523"/>
                      <a:pt x="374441" y="2077907"/>
                      <a:pt x="374329" y="2077290"/>
                    </a:cubicBezTo>
                    <a:lnTo>
                      <a:pt x="372312" y="2065018"/>
                    </a:lnTo>
                    <a:lnTo>
                      <a:pt x="367941" y="2050616"/>
                    </a:lnTo>
                    <a:lnTo>
                      <a:pt x="366652" y="2049327"/>
                    </a:lnTo>
                    <a:lnTo>
                      <a:pt x="363962" y="2047870"/>
                    </a:lnTo>
                    <a:lnTo>
                      <a:pt x="349617" y="2049215"/>
                    </a:lnTo>
                    <a:cubicBezTo>
                      <a:pt x="347711" y="2049383"/>
                      <a:pt x="345750" y="2049047"/>
                      <a:pt x="344013" y="2048151"/>
                    </a:cubicBezTo>
                    <a:lnTo>
                      <a:pt x="342556" y="2047422"/>
                    </a:lnTo>
                    <a:cubicBezTo>
                      <a:pt x="342164" y="2047254"/>
                      <a:pt x="341827" y="2047030"/>
                      <a:pt x="341435" y="2046806"/>
                    </a:cubicBezTo>
                    <a:lnTo>
                      <a:pt x="339306" y="2045349"/>
                    </a:lnTo>
                    <a:cubicBezTo>
                      <a:pt x="338185" y="2044564"/>
                      <a:pt x="337176" y="2043611"/>
                      <a:pt x="336448" y="2042491"/>
                    </a:cubicBezTo>
                    <a:lnTo>
                      <a:pt x="334991" y="2040361"/>
                    </a:lnTo>
                    <a:cubicBezTo>
                      <a:pt x="334038" y="2038904"/>
                      <a:pt x="333422" y="2037280"/>
                      <a:pt x="333310" y="2035542"/>
                    </a:cubicBezTo>
                    <a:lnTo>
                      <a:pt x="332581" y="2027641"/>
                    </a:lnTo>
                    <a:cubicBezTo>
                      <a:pt x="332469" y="2026464"/>
                      <a:pt x="332581" y="2025344"/>
                      <a:pt x="332862" y="2024223"/>
                    </a:cubicBezTo>
                    <a:lnTo>
                      <a:pt x="333590" y="2021365"/>
                    </a:lnTo>
                    <a:lnTo>
                      <a:pt x="337288" y="2008756"/>
                    </a:lnTo>
                    <a:cubicBezTo>
                      <a:pt x="337681" y="2007412"/>
                      <a:pt x="338353" y="2006123"/>
                      <a:pt x="339250" y="2005058"/>
                    </a:cubicBezTo>
                    <a:lnTo>
                      <a:pt x="342836" y="2000743"/>
                    </a:lnTo>
                    <a:cubicBezTo>
                      <a:pt x="343284" y="2000183"/>
                      <a:pt x="343789" y="1999734"/>
                      <a:pt x="344293" y="1999286"/>
                    </a:cubicBezTo>
                    <a:lnTo>
                      <a:pt x="346871" y="1997213"/>
                    </a:lnTo>
                    <a:lnTo>
                      <a:pt x="351298" y="1991329"/>
                    </a:lnTo>
                    <a:lnTo>
                      <a:pt x="351914" y="1988863"/>
                    </a:lnTo>
                    <a:lnTo>
                      <a:pt x="351914" y="1987294"/>
                    </a:lnTo>
                    <a:cubicBezTo>
                      <a:pt x="351914" y="1986846"/>
                      <a:pt x="351914" y="1986454"/>
                      <a:pt x="351970" y="1986005"/>
                    </a:cubicBezTo>
                    <a:lnTo>
                      <a:pt x="352699" y="1980289"/>
                    </a:lnTo>
                    <a:cubicBezTo>
                      <a:pt x="352923" y="1978720"/>
                      <a:pt x="353483" y="1977151"/>
                      <a:pt x="354380" y="1975806"/>
                    </a:cubicBezTo>
                    <a:lnTo>
                      <a:pt x="355837" y="1973677"/>
                    </a:lnTo>
                    <a:cubicBezTo>
                      <a:pt x="356565" y="1972612"/>
                      <a:pt x="357462" y="1971660"/>
                      <a:pt x="358527" y="1970931"/>
                    </a:cubicBezTo>
                    <a:lnTo>
                      <a:pt x="365027" y="1966112"/>
                    </a:lnTo>
                    <a:lnTo>
                      <a:pt x="365195" y="1965440"/>
                    </a:lnTo>
                    <a:cubicBezTo>
                      <a:pt x="365251" y="1965159"/>
                      <a:pt x="365307" y="1964935"/>
                      <a:pt x="365419" y="1964655"/>
                    </a:cubicBezTo>
                    <a:lnTo>
                      <a:pt x="365587" y="1964095"/>
                    </a:lnTo>
                    <a:lnTo>
                      <a:pt x="365587" y="1960732"/>
                    </a:lnTo>
                    <a:lnTo>
                      <a:pt x="365251" y="1958491"/>
                    </a:lnTo>
                    <a:lnTo>
                      <a:pt x="364186" y="1956698"/>
                    </a:lnTo>
                    <a:cubicBezTo>
                      <a:pt x="363234" y="1955073"/>
                      <a:pt x="362729" y="1953224"/>
                      <a:pt x="362729" y="1951374"/>
                    </a:cubicBezTo>
                    <a:lnTo>
                      <a:pt x="362729" y="1949245"/>
                    </a:lnTo>
                    <a:cubicBezTo>
                      <a:pt x="362729" y="1948909"/>
                      <a:pt x="362729" y="1948572"/>
                      <a:pt x="362785" y="1948236"/>
                    </a:cubicBezTo>
                    <a:lnTo>
                      <a:pt x="363178" y="1944426"/>
                    </a:lnTo>
                    <a:cubicBezTo>
                      <a:pt x="362281" y="1943193"/>
                      <a:pt x="361721" y="1941736"/>
                      <a:pt x="361441" y="1940223"/>
                    </a:cubicBezTo>
                    <a:lnTo>
                      <a:pt x="359984" y="1931593"/>
                    </a:lnTo>
                    <a:cubicBezTo>
                      <a:pt x="359872" y="1931033"/>
                      <a:pt x="359815" y="1930472"/>
                      <a:pt x="359815" y="1929912"/>
                    </a:cubicBezTo>
                    <a:lnTo>
                      <a:pt x="359815" y="1918760"/>
                    </a:lnTo>
                    <a:lnTo>
                      <a:pt x="357910" y="1918032"/>
                    </a:lnTo>
                    <a:cubicBezTo>
                      <a:pt x="356341" y="1917416"/>
                      <a:pt x="354940" y="1916463"/>
                      <a:pt x="353819" y="1915230"/>
                    </a:cubicBezTo>
                    <a:lnTo>
                      <a:pt x="348104" y="1908786"/>
                    </a:lnTo>
                    <a:cubicBezTo>
                      <a:pt x="347936" y="1908562"/>
                      <a:pt x="347711" y="1908338"/>
                      <a:pt x="347543" y="1908113"/>
                    </a:cubicBezTo>
                    <a:lnTo>
                      <a:pt x="345414" y="1905256"/>
                    </a:lnTo>
                    <a:cubicBezTo>
                      <a:pt x="345022" y="1904751"/>
                      <a:pt x="344685" y="1904247"/>
                      <a:pt x="344461" y="1903686"/>
                    </a:cubicBezTo>
                    <a:lnTo>
                      <a:pt x="343733" y="1902229"/>
                    </a:lnTo>
                    <a:cubicBezTo>
                      <a:pt x="343228" y="1901221"/>
                      <a:pt x="342892" y="1900156"/>
                      <a:pt x="342724" y="1899091"/>
                    </a:cubicBezTo>
                    <a:lnTo>
                      <a:pt x="341996" y="1894048"/>
                    </a:lnTo>
                    <a:cubicBezTo>
                      <a:pt x="341715" y="1891975"/>
                      <a:pt x="342052" y="1889845"/>
                      <a:pt x="343004" y="1887940"/>
                    </a:cubicBezTo>
                    <a:lnTo>
                      <a:pt x="343733" y="1886483"/>
                    </a:lnTo>
                    <a:cubicBezTo>
                      <a:pt x="343789" y="1886315"/>
                      <a:pt x="343901" y="1886147"/>
                      <a:pt x="344013" y="1885979"/>
                    </a:cubicBezTo>
                    <a:lnTo>
                      <a:pt x="346030" y="1882448"/>
                    </a:lnTo>
                    <a:lnTo>
                      <a:pt x="346198" y="1881328"/>
                    </a:lnTo>
                    <a:lnTo>
                      <a:pt x="345078" y="1875276"/>
                    </a:lnTo>
                    <a:lnTo>
                      <a:pt x="341267" y="1865189"/>
                    </a:lnTo>
                    <a:lnTo>
                      <a:pt x="337905" y="1858520"/>
                    </a:lnTo>
                    <a:cubicBezTo>
                      <a:pt x="337681" y="1858072"/>
                      <a:pt x="337513" y="1857624"/>
                      <a:pt x="337344" y="1857176"/>
                    </a:cubicBezTo>
                    <a:lnTo>
                      <a:pt x="335215" y="1850731"/>
                    </a:lnTo>
                    <a:cubicBezTo>
                      <a:pt x="334879" y="1849666"/>
                      <a:pt x="334711" y="1848546"/>
                      <a:pt x="334711" y="1847481"/>
                    </a:cubicBezTo>
                    <a:lnTo>
                      <a:pt x="334711" y="1840028"/>
                    </a:lnTo>
                    <a:lnTo>
                      <a:pt x="331517" y="1827308"/>
                    </a:lnTo>
                    <a:cubicBezTo>
                      <a:pt x="331124" y="1825963"/>
                      <a:pt x="331012" y="1824562"/>
                      <a:pt x="331180" y="1823217"/>
                    </a:cubicBezTo>
                    <a:lnTo>
                      <a:pt x="333926" y="1801474"/>
                    </a:lnTo>
                    <a:lnTo>
                      <a:pt x="333422" y="1796823"/>
                    </a:lnTo>
                    <a:lnTo>
                      <a:pt x="330676" y="1785224"/>
                    </a:lnTo>
                    <a:cubicBezTo>
                      <a:pt x="330508" y="1784439"/>
                      <a:pt x="330396" y="1783655"/>
                      <a:pt x="330396" y="1782870"/>
                    </a:cubicBezTo>
                    <a:lnTo>
                      <a:pt x="330396" y="1767236"/>
                    </a:lnTo>
                    <a:lnTo>
                      <a:pt x="329892" y="1764154"/>
                    </a:lnTo>
                    <a:lnTo>
                      <a:pt x="326529" y="1760287"/>
                    </a:lnTo>
                    <a:cubicBezTo>
                      <a:pt x="325353" y="1758942"/>
                      <a:pt x="324512" y="1757261"/>
                      <a:pt x="324176" y="1755524"/>
                    </a:cubicBezTo>
                    <a:lnTo>
                      <a:pt x="323055" y="1751041"/>
                    </a:lnTo>
                    <a:cubicBezTo>
                      <a:pt x="322719" y="1749976"/>
                      <a:pt x="322495" y="1748855"/>
                      <a:pt x="322495" y="1747735"/>
                    </a:cubicBezTo>
                    <a:lnTo>
                      <a:pt x="322495" y="1745605"/>
                    </a:lnTo>
                    <a:cubicBezTo>
                      <a:pt x="322495" y="1744765"/>
                      <a:pt x="322607" y="1743924"/>
                      <a:pt x="322831" y="1743084"/>
                    </a:cubicBezTo>
                    <a:lnTo>
                      <a:pt x="323559" y="1740226"/>
                    </a:lnTo>
                    <a:cubicBezTo>
                      <a:pt x="323615" y="1739945"/>
                      <a:pt x="323671" y="1739721"/>
                      <a:pt x="323783" y="1739497"/>
                    </a:cubicBezTo>
                    <a:lnTo>
                      <a:pt x="324512" y="1737368"/>
                    </a:lnTo>
                    <a:cubicBezTo>
                      <a:pt x="324568" y="1737144"/>
                      <a:pt x="324624" y="1736976"/>
                      <a:pt x="324736" y="1736807"/>
                    </a:cubicBezTo>
                    <a:lnTo>
                      <a:pt x="325801" y="1734118"/>
                    </a:lnTo>
                    <a:lnTo>
                      <a:pt x="326305" y="1731540"/>
                    </a:lnTo>
                    <a:lnTo>
                      <a:pt x="323167" y="1726160"/>
                    </a:lnTo>
                    <a:lnTo>
                      <a:pt x="319076" y="1722070"/>
                    </a:lnTo>
                    <a:cubicBezTo>
                      <a:pt x="318292" y="1721285"/>
                      <a:pt x="317619" y="1720389"/>
                      <a:pt x="317115" y="1719380"/>
                    </a:cubicBezTo>
                    <a:lnTo>
                      <a:pt x="316835" y="1718763"/>
                    </a:lnTo>
                    <a:lnTo>
                      <a:pt x="315266" y="1716634"/>
                    </a:lnTo>
                    <a:cubicBezTo>
                      <a:pt x="314593" y="1715737"/>
                      <a:pt x="314089" y="1714729"/>
                      <a:pt x="313697" y="1713664"/>
                    </a:cubicBezTo>
                    <a:lnTo>
                      <a:pt x="312968" y="1711535"/>
                    </a:lnTo>
                    <a:cubicBezTo>
                      <a:pt x="312688" y="1710806"/>
                      <a:pt x="312576" y="1710022"/>
                      <a:pt x="312464" y="1709181"/>
                    </a:cubicBezTo>
                    <a:lnTo>
                      <a:pt x="311792" y="1701616"/>
                    </a:lnTo>
                    <a:lnTo>
                      <a:pt x="310671" y="1694443"/>
                    </a:lnTo>
                    <a:lnTo>
                      <a:pt x="308317" y="1690240"/>
                    </a:lnTo>
                    <a:lnTo>
                      <a:pt x="304451" y="1685085"/>
                    </a:lnTo>
                    <a:cubicBezTo>
                      <a:pt x="302713" y="1682731"/>
                      <a:pt x="302041" y="1679761"/>
                      <a:pt x="302601" y="1676847"/>
                    </a:cubicBezTo>
                    <a:lnTo>
                      <a:pt x="303330" y="1673261"/>
                    </a:lnTo>
                    <a:cubicBezTo>
                      <a:pt x="303834" y="1670683"/>
                      <a:pt x="305347" y="1668386"/>
                      <a:pt x="307477" y="1666873"/>
                    </a:cubicBezTo>
                    <a:lnTo>
                      <a:pt x="312520" y="1663287"/>
                    </a:lnTo>
                    <a:cubicBezTo>
                      <a:pt x="312744" y="1663118"/>
                      <a:pt x="312968" y="1663006"/>
                      <a:pt x="313192" y="1662838"/>
                    </a:cubicBezTo>
                    <a:lnTo>
                      <a:pt x="316779" y="1660709"/>
                    </a:lnTo>
                    <a:cubicBezTo>
                      <a:pt x="317227" y="1660429"/>
                      <a:pt x="317731" y="1660204"/>
                      <a:pt x="318236" y="1659980"/>
                    </a:cubicBezTo>
                    <a:lnTo>
                      <a:pt x="321822" y="1658523"/>
                    </a:lnTo>
                    <a:cubicBezTo>
                      <a:pt x="322383" y="1658299"/>
                      <a:pt x="322943" y="1658131"/>
                      <a:pt x="323503" y="1658019"/>
                    </a:cubicBezTo>
                    <a:lnTo>
                      <a:pt x="330004" y="1656618"/>
                    </a:lnTo>
                    <a:lnTo>
                      <a:pt x="330452" y="1651463"/>
                    </a:lnTo>
                    <a:cubicBezTo>
                      <a:pt x="330564" y="1650174"/>
                      <a:pt x="330900" y="1648885"/>
                      <a:pt x="331517" y="1647708"/>
                    </a:cubicBezTo>
                    <a:lnTo>
                      <a:pt x="336168" y="1637958"/>
                    </a:lnTo>
                    <a:cubicBezTo>
                      <a:pt x="336224" y="1637285"/>
                      <a:pt x="336336" y="1636669"/>
                      <a:pt x="336504" y="1635996"/>
                    </a:cubicBezTo>
                    <a:lnTo>
                      <a:pt x="335832" y="1633643"/>
                    </a:lnTo>
                    <a:cubicBezTo>
                      <a:pt x="335215" y="1631457"/>
                      <a:pt x="335327" y="1629104"/>
                      <a:pt x="336168" y="1626974"/>
                    </a:cubicBezTo>
                    <a:lnTo>
                      <a:pt x="338241" y="1621819"/>
                    </a:lnTo>
                    <a:lnTo>
                      <a:pt x="337008" y="1619129"/>
                    </a:lnTo>
                    <a:lnTo>
                      <a:pt x="329779" y="1609883"/>
                    </a:lnTo>
                    <a:cubicBezTo>
                      <a:pt x="328715" y="1608538"/>
                      <a:pt x="327986" y="1606913"/>
                      <a:pt x="327706" y="1605176"/>
                    </a:cubicBezTo>
                    <a:lnTo>
                      <a:pt x="326978" y="1600861"/>
                    </a:lnTo>
                    <a:cubicBezTo>
                      <a:pt x="326866" y="1600300"/>
                      <a:pt x="326809" y="1599740"/>
                      <a:pt x="326809" y="1599180"/>
                    </a:cubicBezTo>
                    <a:lnTo>
                      <a:pt x="326809" y="1593968"/>
                    </a:lnTo>
                    <a:lnTo>
                      <a:pt x="326137" y="1592231"/>
                    </a:lnTo>
                    <a:cubicBezTo>
                      <a:pt x="325521" y="1590718"/>
                      <a:pt x="325297" y="1589093"/>
                      <a:pt x="325465" y="1587468"/>
                    </a:cubicBezTo>
                    <a:lnTo>
                      <a:pt x="326025" y="1581304"/>
                    </a:lnTo>
                    <a:lnTo>
                      <a:pt x="325633" y="1580519"/>
                    </a:lnTo>
                    <a:lnTo>
                      <a:pt x="322943" y="1577437"/>
                    </a:lnTo>
                    <a:lnTo>
                      <a:pt x="317059" y="1573347"/>
                    </a:lnTo>
                    <a:cubicBezTo>
                      <a:pt x="316499" y="1572954"/>
                      <a:pt x="315994" y="1572562"/>
                      <a:pt x="315490" y="1572058"/>
                    </a:cubicBezTo>
                    <a:lnTo>
                      <a:pt x="314033" y="1570601"/>
                    </a:lnTo>
                    <a:cubicBezTo>
                      <a:pt x="313753" y="1570321"/>
                      <a:pt x="313473" y="1570040"/>
                      <a:pt x="313248" y="1569760"/>
                    </a:cubicBezTo>
                    <a:lnTo>
                      <a:pt x="310391" y="1566174"/>
                    </a:lnTo>
                    <a:cubicBezTo>
                      <a:pt x="309942" y="1565614"/>
                      <a:pt x="309550" y="1564997"/>
                      <a:pt x="309214" y="1564325"/>
                    </a:cubicBezTo>
                    <a:lnTo>
                      <a:pt x="308485" y="1562868"/>
                    </a:lnTo>
                    <a:cubicBezTo>
                      <a:pt x="307757" y="1561411"/>
                      <a:pt x="307421" y="1559842"/>
                      <a:pt x="307421" y="1558273"/>
                    </a:cubicBezTo>
                    <a:lnTo>
                      <a:pt x="307421" y="1556143"/>
                    </a:lnTo>
                    <a:cubicBezTo>
                      <a:pt x="307421" y="1555303"/>
                      <a:pt x="307533" y="1554462"/>
                      <a:pt x="307701" y="1553621"/>
                    </a:cubicBezTo>
                    <a:lnTo>
                      <a:pt x="308485" y="1550371"/>
                    </a:lnTo>
                    <a:lnTo>
                      <a:pt x="307757" y="1546729"/>
                    </a:lnTo>
                    <a:lnTo>
                      <a:pt x="306076" y="1544600"/>
                    </a:lnTo>
                    <a:cubicBezTo>
                      <a:pt x="304619" y="1542750"/>
                      <a:pt x="303834" y="1540509"/>
                      <a:pt x="303834" y="1538155"/>
                    </a:cubicBezTo>
                    <a:lnTo>
                      <a:pt x="303834" y="1536698"/>
                    </a:lnTo>
                    <a:cubicBezTo>
                      <a:pt x="303834" y="1534681"/>
                      <a:pt x="304451" y="1532664"/>
                      <a:pt x="305571" y="1530982"/>
                    </a:cubicBezTo>
                    <a:lnTo>
                      <a:pt x="307028" y="1528853"/>
                    </a:lnTo>
                    <a:cubicBezTo>
                      <a:pt x="307869" y="1527564"/>
                      <a:pt x="308990" y="1526499"/>
                      <a:pt x="310279" y="1525715"/>
                    </a:cubicBezTo>
                    <a:lnTo>
                      <a:pt x="311567" y="1524930"/>
                    </a:lnTo>
                    <a:lnTo>
                      <a:pt x="311287" y="1522633"/>
                    </a:lnTo>
                    <a:lnTo>
                      <a:pt x="310447" y="1521792"/>
                    </a:lnTo>
                    <a:cubicBezTo>
                      <a:pt x="308485" y="1519831"/>
                      <a:pt x="307421" y="1517197"/>
                      <a:pt x="307421" y="1514507"/>
                    </a:cubicBezTo>
                    <a:lnTo>
                      <a:pt x="307421" y="1511650"/>
                    </a:lnTo>
                    <a:cubicBezTo>
                      <a:pt x="307421" y="1509688"/>
                      <a:pt x="307981" y="1507839"/>
                      <a:pt x="308990" y="1506158"/>
                    </a:cubicBezTo>
                    <a:lnTo>
                      <a:pt x="310391" y="1503860"/>
                    </a:lnTo>
                    <a:cubicBezTo>
                      <a:pt x="310222" y="1502908"/>
                      <a:pt x="310222" y="1501955"/>
                      <a:pt x="310335" y="1501003"/>
                    </a:cubicBezTo>
                    <a:lnTo>
                      <a:pt x="311063" y="1495287"/>
                    </a:lnTo>
                    <a:cubicBezTo>
                      <a:pt x="311231" y="1494110"/>
                      <a:pt x="311567" y="1492989"/>
                      <a:pt x="312072" y="1491924"/>
                    </a:cubicBezTo>
                    <a:lnTo>
                      <a:pt x="312800" y="1490468"/>
                    </a:lnTo>
                    <a:cubicBezTo>
                      <a:pt x="313809" y="1488506"/>
                      <a:pt x="315434" y="1486881"/>
                      <a:pt x="317395" y="1485872"/>
                    </a:cubicBezTo>
                    <a:lnTo>
                      <a:pt x="318460" y="1485368"/>
                    </a:lnTo>
                    <a:lnTo>
                      <a:pt x="322158" y="1481165"/>
                    </a:lnTo>
                    <a:cubicBezTo>
                      <a:pt x="322495" y="1480773"/>
                      <a:pt x="322887" y="1480437"/>
                      <a:pt x="323223" y="1480101"/>
                    </a:cubicBezTo>
                    <a:lnTo>
                      <a:pt x="318964" y="1470070"/>
                    </a:lnTo>
                    <a:lnTo>
                      <a:pt x="314257" y="1467997"/>
                    </a:lnTo>
                    <a:cubicBezTo>
                      <a:pt x="313697" y="1467772"/>
                      <a:pt x="313192" y="1467492"/>
                      <a:pt x="312744" y="1467156"/>
                    </a:cubicBezTo>
                    <a:lnTo>
                      <a:pt x="308429" y="1464298"/>
                    </a:lnTo>
                    <a:cubicBezTo>
                      <a:pt x="306916" y="1463289"/>
                      <a:pt x="305739" y="1461945"/>
                      <a:pt x="304899" y="1460319"/>
                    </a:cubicBezTo>
                    <a:lnTo>
                      <a:pt x="304339" y="1459255"/>
                    </a:lnTo>
                    <a:lnTo>
                      <a:pt x="300248" y="1452418"/>
                    </a:lnTo>
                    <a:cubicBezTo>
                      <a:pt x="299800" y="1451690"/>
                      <a:pt x="299463" y="1450905"/>
                      <a:pt x="299239" y="1450065"/>
                    </a:cubicBezTo>
                    <a:lnTo>
                      <a:pt x="297110" y="1442892"/>
                    </a:lnTo>
                    <a:cubicBezTo>
                      <a:pt x="296830" y="1441939"/>
                      <a:pt x="296661" y="1440931"/>
                      <a:pt x="296661" y="1439922"/>
                    </a:cubicBezTo>
                    <a:lnTo>
                      <a:pt x="296661" y="1437792"/>
                    </a:lnTo>
                    <a:cubicBezTo>
                      <a:pt x="296661" y="1435775"/>
                      <a:pt x="297278" y="1433758"/>
                      <a:pt x="298399" y="1432077"/>
                    </a:cubicBezTo>
                    <a:lnTo>
                      <a:pt x="299856" y="1429947"/>
                    </a:lnTo>
                    <a:cubicBezTo>
                      <a:pt x="300248" y="1429387"/>
                      <a:pt x="300696" y="1428827"/>
                      <a:pt x="301144" y="1428378"/>
                    </a:cubicBezTo>
                    <a:lnTo>
                      <a:pt x="303274" y="1426249"/>
                    </a:lnTo>
                    <a:cubicBezTo>
                      <a:pt x="304058" y="1425464"/>
                      <a:pt x="304955" y="1424848"/>
                      <a:pt x="305964" y="1424343"/>
                    </a:cubicBezTo>
                    <a:lnTo>
                      <a:pt x="307421" y="1423615"/>
                    </a:lnTo>
                    <a:cubicBezTo>
                      <a:pt x="308878" y="1422887"/>
                      <a:pt x="310447" y="1422494"/>
                      <a:pt x="312072" y="1422494"/>
                    </a:cubicBezTo>
                    <a:lnTo>
                      <a:pt x="315658" y="1422494"/>
                    </a:lnTo>
                    <a:cubicBezTo>
                      <a:pt x="316779" y="1422494"/>
                      <a:pt x="317900" y="1422662"/>
                      <a:pt x="318908" y="1422999"/>
                    </a:cubicBezTo>
                    <a:lnTo>
                      <a:pt x="322158" y="1423895"/>
                    </a:lnTo>
                    <a:lnTo>
                      <a:pt x="326529" y="1423335"/>
                    </a:lnTo>
                    <a:lnTo>
                      <a:pt x="327146" y="1422214"/>
                    </a:lnTo>
                    <a:lnTo>
                      <a:pt x="326473" y="1418011"/>
                    </a:lnTo>
                    <a:lnTo>
                      <a:pt x="325016" y="1415153"/>
                    </a:lnTo>
                    <a:cubicBezTo>
                      <a:pt x="324904" y="1414873"/>
                      <a:pt x="324792" y="1414649"/>
                      <a:pt x="324680" y="1414369"/>
                    </a:cubicBezTo>
                    <a:lnTo>
                      <a:pt x="323896" y="1412407"/>
                    </a:lnTo>
                    <a:lnTo>
                      <a:pt x="320253" y="1408261"/>
                    </a:lnTo>
                    <a:lnTo>
                      <a:pt x="313305" y="1401312"/>
                    </a:lnTo>
                    <a:cubicBezTo>
                      <a:pt x="313024" y="1401032"/>
                      <a:pt x="312744" y="1400696"/>
                      <a:pt x="312464" y="1400359"/>
                    </a:cubicBezTo>
                    <a:lnTo>
                      <a:pt x="307421" y="1393915"/>
                    </a:lnTo>
                    <a:cubicBezTo>
                      <a:pt x="307028" y="1393355"/>
                      <a:pt x="306636" y="1392794"/>
                      <a:pt x="306356" y="1392178"/>
                    </a:cubicBezTo>
                    <a:lnTo>
                      <a:pt x="304899" y="1389320"/>
                    </a:lnTo>
                    <a:cubicBezTo>
                      <a:pt x="304170" y="1387863"/>
                      <a:pt x="303778" y="1386294"/>
                      <a:pt x="303778" y="1384669"/>
                    </a:cubicBezTo>
                    <a:lnTo>
                      <a:pt x="303778" y="1381811"/>
                    </a:lnTo>
                    <a:cubicBezTo>
                      <a:pt x="303778" y="1381363"/>
                      <a:pt x="303778" y="1380971"/>
                      <a:pt x="303834" y="1380522"/>
                    </a:cubicBezTo>
                    <a:lnTo>
                      <a:pt x="305291" y="1369035"/>
                    </a:lnTo>
                    <a:cubicBezTo>
                      <a:pt x="305459" y="1367858"/>
                      <a:pt x="305796" y="1366737"/>
                      <a:pt x="306300" y="1365672"/>
                    </a:cubicBezTo>
                    <a:lnTo>
                      <a:pt x="307028" y="1364216"/>
                    </a:lnTo>
                    <a:cubicBezTo>
                      <a:pt x="307196" y="1363823"/>
                      <a:pt x="307421" y="1363431"/>
                      <a:pt x="307701" y="1363095"/>
                    </a:cubicBezTo>
                    <a:lnTo>
                      <a:pt x="310559" y="1358780"/>
                    </a:lnTo>
                    <a:cubicBezTo>
                      <a:pt x="311567" y="1357267"/>
                      <a:pt x="312912" y="1356090"/>
                      <a:pt x="314537" y="1355250"/>
                    </a:cubicBezTo>
                    <a:lnTo>
                      <a:pt x="321654" y="1351607"/>
                    </a:lnTo>
                    <a:lnTo>
                      <a:pt x="326249" y="1334684"/>
                    </a:lnTo>
                    <a:lnTo>
                      <a:pt x="320421" y="1330649"/>
                    </a:lnTo>
                    <a:cubicBezTo>
                      <a:pt x="319637" y="1330145"/>
                      <a:pt x="318964" y="1329472"/>
                      <a:pt x="318348" y="1328744"/>
                    </a:cubicBezTo>
                    <a:lnTo>
                      <a:pt x="314761" y="1324429"/>
                    </a:lnTo>
                    <a:cubicBezTo>
                      <a:pt x="313192" y="1322580"/>
                      <a:pt x="312352" y="1320226"/>
                      <a:pt x="312352" y="1317817"/>
                    </a:cubicBezTo>
                    <a:lnTo>
                      <a:pt x="312352" y="1313502"/>
                    </a:lnTo>
                    <a:cubicBezTo>
                      <a:pt x="312352" y="1312381"/>
                      <a:pt x="312520" y="1311316"/>
                      <a:pt x="312856" y="1310252"/>
                    </a:cubicBezTo>
                    <a:lnTo>
                      <a:pt x="313585" y="1308122"/>
                    </a:lnTo>
                    <a:cubicBezTo>
                      <a:pt x="314089" y="1306665"/>
                      <a:pt x="314874" y="1305320"/>
                      <a:pt x="315938" y="1304256"/>
                    </a:cubicBezTo>
                    <a:lnTo>
                      <a:pt x="315098" y="1302014"/>
                    </a:lnTo>
                    <a:cubicBezTo>
                      <a:pt x="314705" y="1300893"/>
                      <a:pt x="314481" y="1299660"/>
                      <a:pt x="314481" y="1298484"/>
                    </a:cubicBezTo>
                    <a:lnTo>
                      <a:pt x="314481" y="1297027"/>
                    </a:lnTo>
                    <a:cubicBezTo>
                      <a:pt x="314481" y="1294281"/>
                      <a:pt x="315546" y="1291647"/>
                      <a:pt x="317507" y="1289742"/>
                    </a:cubicBezTo>
                    <a:lnTo>
                      <a:pt x="320141" y="1287108"/>
                    </a:lnTo>
                    <a:lnTo>
                      <a:pt x="319188" y="1285203"/>
                    </a:lnTo>
                    <a:lnTo>
                      <a:pt x="312968" y="1279655"/>
                    </a:lnTo>
                    <a:cubicBezTo>
                      <a:pt x="312800" y="1279543"/>
                      <a:pt x="312688" y="1279375"/>
                      <a:pt x="312520" y="1279263"/>
                    </a:cubicBezTo>
                    <a:lnTo>
                      <a:pt x="309886" y="1276629"/>
                    </a:lnTo>
                    <a:lnTo>
                      <a:pt x="308429" y="1276349"/>
                    </a:lnTo>
                    <a:cubicBezTo>
                      <a:pt x="307533" y="1276181"/>
                      <a:pt x="306636" y="1275845"/>
                      <a:pt x="305852" y="1275452"/>
                    </a:cubicBezTo>
                    <a:lnTo>
                      <a:pt x="304395" y="1274724"/>
                    </a:lnTo>
                    <a:cubicBezTo>
                      <a:pt x="303386" y="1274220"/>
                      <a:pt x="302489" y="1273603"/>
                      <a:pt x="301705" y="1272819"/>
                    </a:cubicBezTo>
                    <a:lnTo>
                      <a:pt x="300248" y="1271362"/>
                    </a:lnTo>
                    <a:cubicBezTo>
                      <a:pt x="297110" y="1268224"/>
                      <a:pt x="296325" y="1263404"/>
                      <a:pt x="298287" y="1259426"/>
                    </a:cubicBezTo>
                    <a:lnTo>
                      <a:pt x="299015" y="1257969"/>
                    </a:lnTo>
                    <a:cubicBezTo>
                      <a:pt x="299800" y="1256344"/>
                      <a:pt x="301032" y="1254999"/>
                      <a:pt x="302545" y="1253990"/>
                    </a:cubicBezTo>
                    <a:lnTo>
                      <a:pt x="304675" y="1252533"/>
                    </a:lnTo>
                    <a:cubicBezTo>
                      <a:pt x="305964" y="1251693"/>
                      <a:pt x="307421" y="1251132"/>
                      <a:pt x="308934" y="1250908"/>
                    </a:cubicBezTo>
                    <a:lnTo>
                      <a:pt x="312296" y="1250404"/>
                    </a:lnTo>
                    <a:lnTo>
                      <a:pt x="314649" y="1248947"/>
                    </a:lnTo>
                    <a:cubicBezTo>
                      <a:pt x="313753" y="1247042"/>
                      <a:pt x="313473" y="1244968"/>
                      <a:pt x="313809" y="1242895"/>
                    </a:cubicBezTo>
                    <a:lnTo>
                      <a:pt x="314089" y="1241270"/>
                    </a:lnTo>
                    <a:lnTo>
                      <a:pt x="310503" y="1236170"/>
                    </a:lnTo>
                    <a:cubicBezTo>
                      <a:pt x="310054" y="1235498"/>
                      <a:pt x="309662" y="1234825"/>
                      <a:pt x="309382" y="1234097"/>
                    </a:cubicBezTo>
                    <a:lnTo>
                      <a:pt x="307925" y="1230510"/>
                    </a:lnTo>
                    <a:cubicBezTo>
                      <a:pt x="307421" y="1229278"/>
                      <a:pt x="307196" y="1227989"/>
                      <a:pt x="307196" y="1226644"/>
                    </a:cubicBezTo>
                    <a:lnTo>
                      <a:pt x="307196" y="1223786"/>
                    </a:lnTo>
                    <a:cubicBezTo>
                      <a:pt x="307196" y="1222945"/>
                      <a:pt x="307309" y="1222105"/>
                      <a:pt x="307477" y="1221264"/>
                    </a:cubicBezTo>
                    <a:lnTo>
                      <a:pt x="308934" y="1215549"/>
                    </a:lnTo>
                    <a:cubicBezTo>
                      <a:pt x="309046" y="1215044"/>
                      <a:pt x="309214" y="1214484"/>
                      <a:pt x="309438" y="1213980"/>
                    </a:cubicBezTo>
                    <a:lnTo>
                      <a:pt x="311567" y="1208936"/>
                    </a:lnTo>
                    <a:cubicBezTo>
                      <a:pt x="311960" y="1207984"/>
                      <a:pt x="312520" y="1207087"/>
                      <a:pt x="313248" y="1206302"/>
                    </a:cubicBezTo>
                    <a:lnTo>
                      <a:pt x="312464" y="1204957"/>
                    </a:lnTo>
                    <a:lnTo>
                      <a:pt x="310391" y="1203388"/>
                    </a:lnTo>
                    <a:lnTo>
                      <a:pt x="302433" y="1203949"/>
                    </a:lnTo>
                    <a:cubicBezTo>
                      <a:pt x="302209" y="1203949"/>
                      <a:pt x="301929" y="1203949"/>
                      <a:pt x="301705" y="1203949"/>
                    </a:cubicBezTo>
                    <a:lnTo>
                      <a:pt x="300976" y="1203949"/>
                    </a:lnTo>
                    <a:cubicBezTo>
                      <a:pt x="297502" y="1203949"/>
                      <a:pt x="294308" y="1202212"/>
                      <a:pt x="292403" y="1199354"/>
                    </a:cubicBezTo>
                    <a:lnTo>
                      <a:pt x="286014" y="1189771"/>
                    </a:lnTo>
                    <a:lnTo>
                      <a:pt x="282596" y="1186857"/>
                    </a:lnTo>
                    <a:lnTo>
                      <a:pt x="279738" y="1187194"/>
                    </a:lnTo>
                    <a:lnTo>
                      <a:pt x="278898" y="1188034"/>
                    </a:lnTo>
                    <a:cubicBezTo>
                      <a:pt x="276936" y="1189996"/>
                      <a:pt x="274303" y="1191060"/>
                      <a:pt x="271613" y="1191060"/>
                    </a:cubicBezTo>
                    <a:lnTo>
                      <a:pt x="269483" y="1191060"/>
                    </a:lnTo>
                    <a:cubicBezTo>
                      <a:pt x="266738" y="1191060"/>
                      <a:pt x="264104" y="1189996"/>
                      <a:pt x="262199" y="1188034"/>
                    </a:cubicBezTo>
                    <a:lnTo>
                      <a:pt x="260069" y="1185905"/>
                    </a:lnTo>
                    <a:cubicBezTo>
                      <a:pt x="258556" y="1184392"/>
                      <a:pt x="257547" y="1182431"/>
                      <a:pt x="257155" y="1180301"/>
                    </a:cubicBezTo>
                    <a:lnTo>
                      <a:pt x="256315" y="1175314"/>
                    </a:lnTo>
                    <a:lnTo>
                      <a:pt x="255250" y="1175090"/>
                    </a:lnTo>
                    <a:cubicBezTo>
                      <a:pt x="252840" y="1174585"/>
                      <a:pt x="250655" y="1173240"/>
                      <a:pt x="249086" y="1171279"/>
                    </a:cubicBezTo>
                    <a:lnTo>
                      <a:pt x="246620" y="1168085"/>
                    </a:lnTo>
                    <a:lnTo>
                      <a:pt x="245724" y="1167973"/>
                    </a:lnTo>
                    <a:cubicBezTo>
                      <a:pt x="243874" y="1167693"/>
                      <a:pt x="242193" y="1166964"/>
                      <a:pt x="240736" y="1165787"/>
                    </a:cubicBezTo>
                    <a:lnTo>
                      <a:pt x="237150" y="1162929"/>
                    </a:lnTo>
                    <a:cubicBezTo>
                      <a:pt x="236477" y="1162369"/>
                      <a:pt x="235861" y="1161753"/>
                      <a:pt x="235357" y="1161080"/>
                    </a:cubicBezTo>
                    <a:lnTo>
                      <a:pt x="233227" y="1158222"/>
                    </a:lnTo>
                    <a:cubicBezTo>
                      <a:pt x="232106" y="1156709"/>
                      <a:pt x="231378" y="1154916"/>
                      <a:pt x="231210" y="1153067"/>
                    </a:cubicBezTo>
                    <a:lnTo>
                      <a:pt x="230818" y="1149200"/>
                    </a:lnTo>
                    <a:cubicBezTo>
                      <a:pt x="230089" y="1149369"/>
                      <a:pt x="229305" y="1149424"/>
                      <a:pt x="228576" y="1149424"/>
                    </a:cubicBezTo>
                    <a:lnTo>
                      <a:pt x="227007" y="1149424"/>
                    </a:lnTo>
                    <a:cubicBezTo>
                      <a:pt x="223084" y="1149424"/>
                      <a:pt x="219498" y="1147239"/>
                      <a:pt x="217761" y="1143709"/>
                    </a:cubicBezTo>
                    <a:lnTo>
                      <a:pt x="214175" y="1136536"/>
                    </a:lnTo>
                    <a:cubicBezTo>
                      <a:pt x="214118" y="1136368"/>
                      <a:pt x="214006" y="1136256"/>
                      <a:pt x="213950" y="1136088"/>
                    </a:cubicBezTo>
                    <a:lnTo>
                      <a:pt x="212045" y="1138441"/>
                    </a:lnTo>
                    <a:cubicBezTo>
                      <a:pt x="210812" y="1139954"/>
                      <a:pt x="209187" y="1141075"/>
                      <a:pt x="207282" y="1141691"/>
                    </a:cubicBezTo>
                    <a:lnTo>
                      <a:pt x="205153" y="1142140"/>
                    </a:lnTo>
                    <a:cubicBezTo>
                      <a:pt x="204088" y="1142476"/>
                      <a:pt x="203023" y="1142644"/>
                      <a:pt x="201902" y="1142644"/>
                    </a:cubicBezTo>
                    <a:lnTo>
                      <a:pt x="200445" y="1142644"/>
                    </a:lnTo>
                    <a:cubicBezTo>
                      <a:pt x="197700" y="1142644"/>
                      <a:pt x="195066" y="1141579"/>
                      <a:pt x="193161" y="1139618"/>
                    </a:cubicBezTo>
                    <a:lnTo>
                      <a:pt x="191199" y="1137657"/>
                    </a:lnTo>
                    <a:lnTo>
                      <a:pt x="185876" y="1136760"/>
                    </a:lnTo>
                    <a:cubicBezTo>
                      <a:pt x="184419" y="1136536"/>
                      <a:pt x="183074" y="1135976"/>
                      <a:pt x="181841" y="1135135"/>
                    </a:cubicBezTo>
                    <a:lnTo>
                      <a:pt x="179712" y="1133678"/>
                    </a:lnTo>
                    <a:cubicBezTo>
                      <a:pt x="179543" y="1133566"/>
                      <a:pt x="179375" y="1133454"/>
                      <a:pt x="179263" y="1133342"/>
                    </a:cubicBezTo>
                    <a:lnTo>
                      <a:pt x="176630" y="1131380"/>
                    </a:lnTo>
                    <a:lnTo>
                      <a:pt x="173940" y="1130988"/>
                    </a:lnTo>
                    <a:cubicBezTo>
                      <a:pt x="172819" y="1130820"/>
                      <a:pt x="171754" y="1130484"/>
                      <a:pt x="170746" y="1129980"/>
                    </a:cubicBezTo>
                    <a:lnTo>
                      <a:pt x="169289" y="1129251"/>
                    </a:lnTo>
                    <a:cubicBezTo>
                      <a:pt x="166823" y="1128018"/>
                      <a:pt x="164974" y="1125889"/>
                      <a:pt x="164133" y="1123311"/>
                    </a:cubicBezTo>
                    <a:lnTo>
                      <a:pt x="163405" y="1121182"/>
                    </a:lnTo>
                    <a:cubicBezTo>
                      <a:pt x="162732" y="1119164"/>
                      <a:pt x="162676" y="1116979"/>
                      <a:pt x="163293" y="1114905"/>
                    </a:cubicBezTo>
                    <a:lnTo>
                      <a:pt x="163797" y="1113281"/>
                    </a:lnTo>
                    <a:lnTo>
                      <a:pt x="161724" y="1111599"/>
                    </a:lnTo>
                    <a:cubicBezTo>
                      <a:pt x="159034" y="1109470"/>
                      <a:pt x="157633" y="1106164"/>
                      <a:pt x="157857" y="1102801"/>
                    </a:cubicBezTo>
                    <a:lnTo>
                      <a:pt x="157409" y="1102689"/>
                    </a:lnTo>
                    <a:cubicBezTo>
                      <a:pt x="154607" y="1101905"/>
                      <a:pt x="152309" y="1099944"/>
                      <a:pt x="151021" y="1097366"/>
                    </a:cubicBezTo>
                    <a:lnTo>
                      <a:pt x="150292" y="1095909"/>
                    </a:lnTo>
                    <a:cubicBezTo>
                      <a:pt x="150180" y="1095685"/>
                      <a:pt x="150068" y="1095405"/>
                      <a:pt x="149956" y="1095180"/>
                    </a:cubicBezTo>
                    <a:cubicBezTo>
                      <a:pt x="148387" y="1095237"/>
                      <a:pt x="146818" y="1094956"/>
                      <a:pt x="145417" y="1094340"/>
                    </a:cubicBezTo>
                    <a:lnTo>
                      <a:pt x="138020" y="1091258"/>
                    </a:lnTo>
                    <a:lnTo>
                      <a:pt x="130847" y="1090193"/>
                    </a:lnTo>
                    <a:lnTo>
                      <a:pt x="126532" y="1090810"/>
                    </a:lnTo>
                    <a:cubicBezTo>
                      <a:pt x="123114" y="1091258"/>
                      <a:pt x="119696" y="1090081"/>
                      <a:pt x="117398" y="1087503"/>
                    </a:cubicBezTo>
                    <a:cubicBezTo>
                      <a:pt x="115101" y="1084926"/>
                      <a:pt x="114204" y="1081395"/>
                      <a:pt x="115045" y="1078089"/>
                    </a:cubicBezTo>
                    <a:lnTo>
                      <a:pt x="117174" y="1069459"/>
                    </a:lnTo>
                    <a:cubicBezTo>
                      <a:pt x="117454" y="1068339"/>
                      <a:pt x="117958" y="1067218"/>
                      <a:pt x="118575" y="1066265"/>
                    </a:cubicBezTo>
                    <a:lnTo>
                      <a:pt x="120088" y="1063800"/>
                    </a:lnTo>
                    <a:cubicBezTo>
                      <a:pt x="120424" y="1063127"/>
                      <a:pt x="120816" y="1062511"/>
                      <a:pt x="121265" y="1061950"/>
                    </a:cubicBezTo>
                    <a:lnTo>
                      <a:pt x="122722" y="1060101"/>
                    </a:lnTo>
                    <a:lnTo>
                      <a:pt x="122890" y="1059429"/>
                    </a:lnTo>
                    <a:cubicBezTo>
                      <a:pt x="123226" y="1058084"/>
                      <a:pt x="123842" y="1056851"/>
                      <a:pt x="124627" y="1055730"/>
                    </a:cubicBezTo>
                    <a:lnTo>
                      <a:pt x="124907" y="1055394"/>
                    </a:lnTo>
                    <a:cubicBezTo>
                      <a:pt x="124291" y="1054049"/>
                      <a:pt x="124011" y="1052648"/>
                      <a:pt x="124011" y="1051191"/>
                    </a:cubicBezTo>
                    <a:lnTo>
                      <a:pt x="124011" y="1049062"/>
                    </a:lnTo>
                    <a:cubicBezTo>
                      <a:pt x="124011" y="1048445"/>
                      <a:pt x="124067" y="1047885"/>
                      <a:pt x="124179" y="1047269"/>
                    </a:cubicBezTo>
                    <a:lnTo>
                      <a:pt x="120424" y="1045363"/>
                    </a:lnTo>
                    <a:cubicBezTo>
                      <a:pt x="119135" y="1044747"/>
                      <a:pt x="118015" y="1043850"/>
                      <a:pt x="117118" y="1042729"/>
                    </a:cubicBezTo>
                    <a:lnTo>
                      <a:pt x="113532" y="1038415"/>
                    </a:lnTo>
                    <a:cubicBezTo>
                      <a:pt x="113027" y="1037798"/>
                      <a:pt x="112635" y="1037182"/>
                      <a:pt x="112243" y="1036509"/>
                    </a:cubicBezTo>
                    <a:lnTo>
                      <a:pt x="111066" y="1036789"/>
                    </a:lnTo>
                    <a:cubicBezTo>
                      <a:pt x="108656" y="1037406"/>
                      <a:pt x="106135" y="1037126"/>
                      <a:pt x="103893" y="1036005"/>
                    </a:cubicBezTo>
                    <a:lnTo>
                      <a:pt x="102436" y="1035277"/>
                    </a:lnTo>
                    <a:cubicBezTo>
                      <a:pt x="101428" y="1034772"/>
                      <a:pt x="100531" y="1034156"/>
                      <a:pt x="99746" y="1033371"/>
                    </a:cubicBezTo>
                    <a:lnTo>
                      <a:pt x="96160" y="1029785"/>
                    </a:lnTo>
                    <a:cubicBezTo>
                      <a:pt x="95488" y="1029112"/>
                      <a:pt x="94871" y="1028328"/>
                      <a:pt x="94423" y="1027487"/>
                    </a:cubicBezTo>
                    <a:lnTo>
                      <a:pt x="91285" y="1021828"/>
                    </a:lnTo>
                    <a:lnTo>
                      <a:pt x="85401" y="1014655"/>
                    </a:lnTo>
                    <a:cubicBezTo>
                      <a:pt x="84616" y="1013702"/>
                      <a:pt x="84000" y="1012581"/>
                      <a:pt x="83608" y="1011405"/>
                    </a:cubicBezTo>
                    <a:lnTo>
                      <a:pt x="82263" y="1007258"/>
                    </a:lnTo>
                    <a:lnTo>
                      <a:pt x="80077" y="1005633"/>
                    </a:lnTo>
                    <a:cubicBezTo>
                      <a:pt x="79685" y="1005353"/>
                      <a:pt x="79293" y="1005016"/>
                      <a:pt x="78957" y="1004680"/>
                    </a:cubicBezTo>
                    <a:lnTo>
                      <a:pt x="76099" y="1001822"/>
                    </a:lnTo>
                    <a:cubicBezTo>
                      <a:pt x="75146" y="1000870"/>
                      <a:pt x="74418" y="999805"/>
                      <a:pt x="73913" y="998572"/>
                    </a:cubicBezTo>
                    <a:lnTo>
                      <a:pt x="72008" y="994201"/>
                    </a:lnTo>
                    <a:lnTo>
                      <a:pt x="70215" y="991231"/>
                    </a:lnTo>
                    <a:cubicBezTo>
                      <a:pt x="70215" y="991231"/>
                      <a:pt x="70215" y="991231"/>
                      <a:pt x="70215" y="991231"/>
                    </a:cubicBezTo>
                    <a:cubicBezTo>
                      <a:pt x="69094" y="990559"/>
                      <a:pt x="68085" y="989662"/>
                      <a:pt x="67301" y="988653"/>
                    </a:cubicBezTo>
                    <a:lnTo>
                      <a:pt x="67133" y="989046"/>
                    </a:lnTo>
                    <a:cubicBezTo>
                      <a:pt x="66180" y="991399"/>
                      <a:pt x="64443" y="993305"/>
                      <a:pt x="62145" y="994481"/>
                    </a:cubicBezTo>
                    <a:lnTo>
                      <a:pt x="60688" y="995210"/>
                    </a:lnTo>
                    <a:cubicBezTo>
                      <a:pt x="58223" y="996443"/>
                      <a:pt x="55421" y="996611"/>
                      <a:pt x="52787" y="995770"/>
                    </a:cubicBezTo>
                    <a:lnTo>
                      <a:pt x="50658" y="995042"/>
                    </a:lnTo>
                    <a:cubicBezTo>
                      <a:pt x="49481" y="994649"/>
                      <a:pt x="48416" y="994089"/>
                      <a:pt x="47464" y="993305"/>
                    </a:cubicBezTo>
                    <a:lnTo>
                      <a:pt x="43877" y="990447"/>
                    </a:lnTo>
                    <a:cubicBezTo>
                      <a:pt x="42476" y="989326"/>
                      <a:pt x="41412" y="987869"/>
                      <a:pt x="40739" y="986244"/>
                    </a:cubicBezTo>
                    <a:lnTo>
                      <a:pt x="39562" y="986244"/>
                    </a:lnTo>
                    <a:cubicBezTo>
                      <a:pt x="36817" y="986244"/>
                      <a:pt x="34239" y="985179"/>
                      <a:pt x="32277" y="983218"/>
                    </a:cubicBezTo>
                    <a:lnTo>
                      <a:pt x="31549" y="982489"/>
                    </a:lnTo>
                    <a:cubicBezTo>
                      <a:pt x="30372" y="981369"/>
                      <a:pt x="29532" y="979968"/>
                      <a:pt x="29027" y="978399"/>
                    </a:cubicBezTo>
                    <a:lnTo>
                      <a:pt x="28299" y="976269"/>
                    </a:lnTo>
                    <a:cubicBezTo>
                      <a:pt x="27963" y="975205"/>
                      <a:pt x="27794" y="974140"/>
                      <a:pt x="27794" y="973019"/>
                    </a:cubicBezTo>
                    <a:lnTo>
                      <a:pt x="27570" y="967079"/>
                    </a:lnTo>
                    <a:lnTo>
                      <a:pt x="24993" y="961868"/>
                    </a:lnTo>
                    <a:lnTo>
                      <a:pt x="18268" y="952453"/>
                    </a:lnTo>
                    <a:cubicBezTo>
                      <a:pt x="17484" y="951389"/>
                      <a:pt x="16979" y="950212"/>
                      <a:pt x="16643" y="948923"/>
                    </a:cubicBezTo>
                    <a:lnTo>
                      <a:pt x="15915" y="946065"/>
                    </a:lnTo>
                    <a:cubicBezTo>
                      <a:pt x="15690" y="945225"/>
                      <a:pt x="15634" y="944384"/>
                      <a:pt x="15634" y="943544"/>
                    </a:cubicBezTo>
                    <a:lnTo>
                      <a:pt x="15634" y="939957"/>
                    </a:lnTo>
                    <a:cubicBezTo>
                      <a:pt x="15634" y="938668"/>
                      <a:pt x="15915" y="937323"/>
                      <a:pt x="16363" y="936147"/>
                    </a:cubicBezTo>
                    <a:lnTo>
                      <a:pt x="17820" y="932560"/>
                    </a:lnTo>
                    <a:cubicBezTo>
                      <a:pt x="17932" y="932280"/>
                      <a:pt x="18044" y="932000"/>
                      <a:pt x="18212" y="931720"/>
                    </a:cubicBezTo>
                    <a:lnTo>
                      <a:pt x="12945" y="926452"/>
                    </a:lnTo>
                    <a:cubicBezTo>
                      <a:pt x="12776" y="926284"/>
                      <a:pt x="12552" y="926060"/>
                      <a:pt x="12384" y="925892"/>
                    </a:cubicBezTo>
                    <a:lnTo>
                      <a:pt x="3754" y="915861"/>
                    </a:lnTo>
                    <a:cubicBezTo>
                      <a:pt x="2129" y="914012"/>
                      <a:pt x="1289" y="911602"/>
                      <a:pt x="1289" y="909137"/>
                    </a:cubicBezTo>
                    <a:lnTo>
                      <a:pt x="1289" y="907007"/>
                    </a:lnTo>
                    <a:cubicBezTo>
                      <a:pt x="1289" y="903645"/>
                      <a:pt x="2914" y="900563"/>
                      <a:pt x="5604" y="898602"/>
                    </a:cubicBezTo>
                    <a:lnTo>
                      <a:pt x="8854" y="896248"/>
                    </a:lnTo>
                    <a:lnTo>
                      <a:pt x="10535" y="893446"/>
                    </a:lnTo>
                    <a:lnTo>
                      <a:pt x="9975" y="880782"/>
                    </a:lnTo>
                    <a:lnTo>
                      <a:pt x="7509" y="872712"/>
                    </a:lnTo>
                    <a:cubicBezTo>
                      <a:pt x="6949" y="870919"/>
                      <a:pt x="6893" y="868958"/>
                      <a:pt x="7341" y="867165"/>
                    </a:cubicBezTo>
                    <a:lnTo>
                      <a:pt x="8798" y="861449"/>
                    </a:lnTo>
                    <a:cubicBezTo>
                      <a:pt x="8966" y="860720"/>
                      <a:pt x="9246" y="859992"/>
                      <a:pt x="9582" y="859319"/>
                    </a:cubicBezTo>
                    <a:lnTo>
                      <a:pt x="10311" y="857862"/>
                    </a:lnTo>
                    <a:cubicBezTo>
                      <a:pt x="11264" y="856013"/>
                      <a:pt x="12720" y="854444"/>
                      <a:pt x="14514" y="853435"/>
                    </a:cubicBezTo>
                    <a:lnTo>
                      <a:pt x="16419" y="852371"/>
                    </a:lnTo>
                    <a:cubicBezTo>
                      <a:pt x="16419" y="852147"/>
                      <a:pt x="16419" y="851923"/>
                      <a:pt x="16419" y="851698"/>
                    </a:cubicBezTo>
                    <a:lnTo>
                      <a:pt x="16419" y="849569"/>
                    </a:lnTo>
                    <a:cubicBezTo>
                      <a:pt x="16419" y="847944"/>
                      <a:pt x="16811" y="846375"/>
                      <a:pt x="17540" y="844918"/>
                    </a:cubicBezTo>
                    <a:lnTo>
                      <a:pt x="18997" y="842060"/>
                    </a:lnTo>
                    <a:cubicBezTo>
                      <a:pt x="19109" y="841836"/>
                      <a:pt x="19221" y="841612"/>
                      <a:pt x="19389" y="841387"/>
                    </a:cubicBezTo>
                    <a:lnTo>
                      <a:pt x="21518" y="837801"/>
                    </a:lnTo>
                    <a:cubicBezTo>
                      <a:pt x="22303" y="836512"/>
                      <a:pt x="23368" y="835391"/>
                      <a:pt x="24656" y="834495"/>
                    </a:cubicBezTo>
                    <a:lnTo>
                      <a:pt x="25609" y="833878"/>
                    </a:lnTo>
                    <a:lnTo>
                      <a:pt x="25889" y="831805"/>
                    </a:lnTo>
                    <a:cubicBezTo>
                      <a:pt x="26169" y="829508"/>
                      <a:pt x="27234" y="827434"/>
                      <a:pt x="28803" y="825809"/>
                    </a:cubicBezTo>
                    <a:lnTo>
                      <a:pt x="30260" y="824352"/>
                    </a:lnTo>
                    <a:lnTo>
                      <a:pt x="23087" y="822223"/>
                    </a:lnTo>
                    <a:cubicBezTo>
                      <a:pt x="21799" y="821831"/>
                      <a:pt x="20622" y="821214"/>
                      <a:pt x="19613" y="820373"/>
                    </a:cubicBezTo>
                    <a:lnTo>
                      <a:pt x="17988" y="819085"/>
                    </a:lnTo>
                    <a:lnTo>
                      <a:pt x="16867" y="818861"/>
                    </a:lnTo>
                    <a:cubicBezTo>
                      <a:pt x="15971" y="818692"/>
                      <a:pt x="15074" y="818356"/>
                      <a:pt x="14290" y="817964"/>
                    </a:cubicBezTo>
                    <a:lnTo>
                      <a:pt x="8574" y="815106"/>
                    </a:lnTo>
                    <a:cubicBezTo>
                      <a:pt x="7565" y="814602"/>
                      <a:pt x="6668" y="813929"/>
                      <a:pt x="5884" y="813145"/>
                    </a:cubicBezTo>
                    <a:lnTo>
                      <a:pt x="3026" y="810287"/>
                    </a:lnTo>
                    <a:cubicBezTo>
                      <a:pt x="1065" y="808325"/>
                      <a:pt x="0" y="805692"/>
                      <a:pt x="0" y="803002"/>
                    </a:cubicBezTo>
                    <a:lnTo>
                      <a:pt x="0" y="800873"/>
                    </a:lnTo>
                    <a:cubicBezTo>
                      <a:pt x="0" y="798127"/>
                      <a:pt x="1065" y="795493"/>
                      <a:pt x="3026" y="793588"/>
                    </a:cubicBezTo>
                    <a:lnTo>
                      <a:pt x="3754" y="792859"/>
                    </a:lnTo>
                    <a:cubicBezTo>
                      <a:pt x="4371" y="792243"/>
                      <a:pt x="5043" y="791739"/>
                      <a:pt x="5716" y="791290"/>
                    </a:cubicBezTo>
                    <a:lnTo>
                      <a:pt x="7565" y="790169"/>
                    </a:lnTo>
                    <a:lnTo>
                      <a:pt x="8518" y="788937"/>
                    </a:lnTo>
                    <a:cubicBezTo>
                      <a:pt x="9807" y="787199"/>
                      <a:pt x="11600" y="785967"/>
                      <a:pt x="13617" y="785294"/>
                    </a:cubicBezTo>
                    <a:lnTo>
                      <a:pt x="13617" y="783669"/>
                    </a:lnTo>
                    <a:cubicBezTo>
                      <a:pt x="13617" y="782268"/>
                      <a:pt x="13897" y="780867"/>
                      <a:pt x="14458" y="779578"/>
                    </a:cubicBezTo>
                    <a:lnTo>
                      <a:pt x="16587" y="774535"/>
                    </a:lnTo>
                    <a:cubicBezTo>
                      <a:pt x="17316" y="772854"/>
                      <a:pt x="18436" y="771453"/>
                      <a:pt x="19893" y="770332"/>
                    </a:cubicBezTo>
                    <a:lnTo>
                      <a:pt x="22751" y="768203"/>
                    </a:lnTo>
                    <a:cubicBezTo>
                      <a:pt x="23031" y="767979"/>
                      <a:pt x="23312" y="767810"/>
                      <a:pt x="23648" y="767586"/>
                    </a:cubicBezTo>
                    <a:lnTo>
                      <a:pt x="24937" y="766802"/>
                    </a:lnTo>
                    <a:lnTo>
                      <a:pt x="26450" y="762767"/>
                    </a:lnTo>
                    <a:cubicBezTo>
                      <a:pt x="27346" y="760301"/>
                      <a:pt x="29139" y="758340"/>
                      <a:pt x="31493" y="757163"/>
                    </a:cubicBezTo>
                    <a:lnTo>
                      <a:pt x="34463" y="755707"/>
                    </a:lnTo>
                    <a:lnTo>
                      <a:pt x="35808" y="753409"/>
                    </a:lnTo>
                    <a:cubicBezTo>
                      <a:pt x="36368" y="752400"/>
                      <a:pt x="37097" y="751504"/>
                      <a:pt x="37993" y="750775"/>
                    </a:cubicBezTo>
                    <a:lnTo>
                      <a:pt x="48808" y="741305"/>
                    </a:lnTo>
                    <a:lnTo>
                      <a:pt x="53291" y="735701"/>
                    </a:lnTo>
                    <a:lnTo>
                      <a:pt x="55701" y="730938"/>
                    </a:lnTo>
                    <a:cubicBezTo>
                      <a:pt x="56430" y="729481"/>
                      <a:pt x="57438" y="728248"/>
                      <a:pt x="58727" y="727296"/>
                    </a:cubicBezTo>
                    <a:lnTo>
                      <a:pt x="61697" y="725054"/>
                    </a:lnTo>
                    <a:lnTo>
                      <a:pt x="62201" y="723373"/>
                    </a:lnTo>
                    <a:cubicBezTo>
                      <a:pt x="62594" y="721972"/>
                      <a:pt x="63322" y="720627"/>
                      <a:pt x="64275" y="719506"/>
                    </a:cubicBezTo>
                    <a:lnTo>
                      <a:pt x="66012" y="717489"/>
                    </a:lnTo>
                    <a:cubicBezTo>
                      <a:pt x="65003" y="716592"/>
                      <a:pt x="64219" y="715528"/>
                      <a:pt x="63602" y="714351"/>
                    </a:cubicBezTo>
                    <a:lnTo>
                      <a:pt x="63490" y="714183"/>
                    </a:lnTo>
                    <a:lnTo>
                      <a:pt x="62482" y="713566"/>
                    </a:lnTo>
                    <a:cubicBezTo>
                      <a:pt x="61025" y="712670"/>
                      <a:pt x="59792" y="711493"/>
                      <a:pt x="58951" y="710036"/>
                    </a:cubicBezTo>
                    <a:lnTo>
                      <a:pt x="55309" y="703928"/>
                    </a:lnTo>
                    <a:lnTo>
                      <a:pt x="51891" y="700510"/>
                    </a:lnTo>
                    <a:cubicBezTo>
                      <a:pt x="51106" y="699725"/>
                      <a:pt x="50434" y="698829"/>
                      <a:pt x="49929" y="697820"/>
                    </a:cubicBezTo>
                    <a:lnTo>
                      <a:pt x="48024" y="693953"/>
                    </a:lnTo>
                    <a:lnTo>
                      <a:pt x="45446" y="691712"/>
                    </a:lnTo>
                    <a:lnTo>
                      <a:pt x="37097" y="687229"/>
                    </a:lnTo>
                    <a:cubicBezTo>
                      <a:pt x="36424" y="686837"/>
                      <a:pt x="35752" y="686444"/>
                      <a:pt x="35191" y="685884"/>
                    </a:cubicBezTo>
                    <a:lnTo>
                      <a:pt x="29476" y="680841"/>
                    </a:lnTo>
                    <a:cubicBezTo>
                      <a:pt x="29308" y="680729"/>
                      <a:pt x="29195" y="680561"/>
                      <a:pt x="29027" y="680448"/>
                    </a:cubicBezTo>
                    <a:lnTo>
                      <a:pt x="28523" y="680336"/>
                    </a:lnTo>
                    <a:cubicBezTo>
                      <a:pt x="25385" y="679720"/>
                      <a:pt x="22751" y="677646"/>
                      <a:pt x="21294" y="674845"/>
                    </a:cubicBezTo>
                    <a:lnTo>
                      <a:pt x="19837" y="671987"/>
                    </a:lnTo>
                    <a:cubicBezTo>
                      <a:pt x="19725" y="671707"/>
                      <a:pt x="19613" y="671482"/>
                      <a:pt x="19501" y="671202"/>
                    </a:cubicBezTo>
                    <a:lnTo>
                      <a:pt x="16643" y="664029"/>
                    </a:lnTo>
                    <a:cubicBezTo>
                      <a:pt x="16139" y="662797"/>
                      <a:pt x="15915" y="661508"/>
                      <a:pt x="15915" y="660219"/>
                    </a:cubicBezTo>
                    <a:lnTo>
                      <a:pt x="15915" y="658762"/>
                    </a:lnTo>
                    <a:cubicBezTo>
                      <a:pt x="15915" y="656745"/>
                      <a:pt x="16531" y="654727"/>
                      <a:pt x="17652" y="653046"/>
                    </a:cubicBezTo>
                    <a:lnTo>
                      <a:pt x="20285" y="649067"/>
                    </a:lnTo>
                    <a:lnTo>
                      <a:pt x="26057" y="638252"/>
                    </a:lnTo>
                    <a:lnTo>
                      <a:pt x="24825" y="638252"/>
                    </a:lnTo>
                    <a:cubicBezTo>
                      <a:pt x="22807" y="638252"/>
                      <a:pt x="20790" y="637636"/>
                      <a:pt x="19109" y="636515"/>
                    </a:cubicBezTo>
                    <a:lnTo>
                      <a:pt x="13001" y="632817"/>
                    </a:lnTo>
                    <a:cubicBezTo>
                      <a:pt x="9526" y="631080"/>
                      <a:pt x="7285" y="627493"/>
                      <a:pt x="7285" y="623571"/>
                    </a:cubicBezTo>
                    <a:lnTo>
                      <a:pt x="7285" y="622114"/>
                    </a:lnTo>
                    <a:cubicBezTo>
                      <a:pt x="7285" y="619368"/>
                      <a:pt x="8350" y="616734"/>
                      <a:pt x="10311" y="614829"/>
                    </a:cubicBezTo>
                    <a:lnTo>
                      <a:pt x="11712" y="613428"/>
                    </a:lnTo>
                    <a:cubicBezTo>
                      <a:pt x="14290" y="610850"/>
                      <a:pt x="17988" y="609785"/>
                      <a:pt x="21574" y="610682"/>
                    </a:cubicBezTo>
                    <a:lnTo>
                      <a:pt x="24040" y="611298"/>
                    </a:lnTo>
                    <a:lnTo>
                      <a:pt x="24544" y="611074"/>
                    </a:lnTo>
                    <a:cubicBezTo>
                      <a:pt x="25777" y="610570"/>
                      <a:pt x="27066" y="610346"/>
                      <a:pt x="28411" y="610346"/>
                    </a:cubicBezTo>
                    <a:lnTo>
                      <a:pt x="31269" y="610346"/>
                    </a:lnTo>
                    <a:lnTo>
                      <a:pt x="33903" y="606311"/>
                    </a:lnTo>
                    <a:cubicBezTo>
                      <a:pt x="33903" y="604686"/>
                      <a:pt x="34295" y="603117"/>
                      <a:pt x="35023" y="601660"/>
                    </a:cubicBezTo>
                    <a:lnTo>
                      <a:pt x="35752" y="600203"/>
                    </a:lnTo>
                    <a:cubicBezTo>
                      <a:pt x="36256" y="599194"/>
                      <a:pt x="36873" y="598298"/>
                      <a:pt x="37657" y="597513"/>
                    </a:cubicBezTo>
                    <a:lnTo>
                      <a:pt x="39786" y="595384"/>
                    </a:lnTo>
                    <a:cubicBezTo>
                      <a:pt x="40235" y="594936"/>
                      <a:pt x="40739" y="594487"/>
                      <a:pt x="41299" y="594151"/>
                    </a:cubicBezTo>
                    <a:cubicBezTo>
                      <a:pt x="41468" y="593254"/>
                      <a:pt x="41748" y="592414"/>
                      <a:pt x="42196" y="591629"/>
                    </a:cubicBezTo>
                    <a:lnTo>
                      <a:pt x="42196" y="591573"/>
                    </a:lnTo>
                    <a:lnTo>
                      <a:pt x="42644" y="588771"/>
                    </a:lnTo>
                    <a:cubicBezTo>
                      <a:pt x="42700" y="588491"/>
                      <a:pt x="42756" y="588211"/>
                      <a:pt x="42812" y="587987"/>
                    </a:cubicBezTo>
                    <a:lnTo>
                      <a:pt x="44942" y="579357"/>
                    </a:lnTo>
                    <a:cubicBezTo>
                      <a:pt x="45390" y="577564"/>
                      <a:pt x="46343" y="575883"/>
                      <a:pt x="47688" y="574538"/>
                    </a:cubicBezTo>
                    <a:lnTo>
                      <a:pt x="49145" y="573081"/>
                    </a:lnTo>
                    <a:cubicBezTo>
                      <a:pt x="49761" y="572465"/>
                      <a:pt x="50434" y="571960"/>
                      <a:pt x="51106" y="571512"/>
                    </a:cubicBezTo>
                    <a:lnTo>
                      <a:pt x="52955" y="570391"/>
                    </a:lnTo>
                    <a:lnTo>
                      <a:pt x="53908" y="569158"/>
                    </a:lnTo>
                    <a:cubicBezTo>
                      <a:pt x="54636" y="568206"/>
                      <a:pt x="55477" y="567421"/>
                      <a:pt x="56430" y="566749"/>
                    </a:cubicBezTo>
                    <a:lnTo>
                      <a:pt x="56878" y="566469"/>
                    </a:lnTo>
                    <a:lnTo>
                      <a:pt x="57438" y="565684"/>
                    </a:lnTo>
                    <a:lnTo>
                      <a:pt x="58391" y="560304"/>
                    </a:lnTo>
                    <a:lnTo>
                      <a:pt x="59007" y="554196"/>
                    </a:lnTo>
                    <a:lnTo>
                      <a:pt x="58335" y="546912"/>
                    </a:lnTo>
                    <a:cubicBezTo>
                      <a:pt x="58335" y="546575"/>
                      <a:pt x="58279" y="546295"/>
                      <a:pt x="58279" y="545959"/>
                    </a:cubicBezTo>
                    <a:lnTo>
                      <a:pt x="58279" y="543829"/>
                    </a:lnTo>
                    <a:cubicBezTo>
                      <a:pt x="58279" y="542204"/>
                      <a:pt x="58671" y="540635"/>
                      <a:pt x="59400" y="539178"/>
                    </a:cubicBezTo>
                    <a:lnTo>
                      <a:pt x="60857" y="536320"/>
                    </a:lnTo>
                    <a:cubicBezTo>
                      <a:pt x="61193" y="535592"/>
                      <a:pt x="61641" y="534920"/>
                      <a:pt x="62145" y="534359"/>
                    </a:cubicBezTo>
                    <a:lnTo>
                      <a:pt x="65396" y="530493"/>
                    </a:lnTo>
                    <a:lnTo>
                      <a:pt x="67469" y="527355"/>
                    </a:lnTo>
                    <a:lnTo>
                      <a:pt x="70327" y="520462"/>
                    </a:lnTo>
                    <a:cubicBezTo>
                      <a:pt x="71672" y="516483"/>
                      <a:pt x="75202" y="513737"/>
                      <a:pt x="79405" y="513401"/>
                    </a:cubicBezTo>
                    <a:lnTo>
                      <a:pt x="88987" y="512729"/>
                    </a:lnTo>
                    <a:lnTo>
                      <a:pt x="92798" y="512112"/>
                    </a:lnTo>
                    <a:cubicBezTo>
                      <a:pt x="93919" y="511944"/>
                      <a:pt x="95095" y="511944"/>
                      <a:pt x="96216" y="512112"/>
                    </a:cubicBezTo>
                    <a:lnTo>
                      <a:pt x="100531" y="512841"/>
                    </a:lnTo>
                    <a:cubicBezTo>
                      <a:pt x="101820" y="513065"/>
                      <a:pt x="103053" y="513513"/>
                      <a:pt x="104173" y="514186"/>
                    </a:cubicBezTo>
                    <a:lnTo>
                      <a:pt x="105350" y="514914"/>
                    </a:lnTo>
                    <a:cubicBezTo>
                      <a:pt x="105518" y="514914"/>
                      <a:pt x="105686" y="514970"/>
                      <a:pt x="105854" y="514970"/>
                    </a:cubicBezTo>
                    <a:lnTo>
                      <a:pt x="111570" y="515699"/>
                    </a:lnTo>
                    <a:cubicBezTo>
                      <a:pt x="112467" y="515811"/>
                      <a:pt x="113307" y="516035"/>
                      <a:pt x="114148" y="516371"/>
                    </a:cubicBezTo>
                    <a:lnTo>
                      <a:pt x="117734" y="517828"/>
                    </a:lnTo>
                    <a:cubicBezTo>
                      <a:pt x="118855" y="518276"/>
                      <a:pt x="119920" y="518949"/>
                      <a:pt x="120872" y="519790"/>
                    </a:cubicBezTo>
                    <a:lnTo>
                      <a:pt x="127149" y="525505"/>
                    </a:lnTo>
                    <a:lnTo>
                      <a:pt x="129222" y="526178"/>
                    </a:lnTo>
                    <a:cubicBezTo>
                      <a:pt x="129278" y="526122"/>
                      <a:pt x="129334" y="526122"/>
                      <a:pt x="129390" y="526066"/>
                    </a:cubicBezTo>
                    <a:lnTo>
                      <a:pt x="130847" y="525337"/>
                    </a:lnTo>
                    <a:cubicBezTo>
                      <a:pt x="131295" y="525113"/>
                      <a:pt x="131744" y="524945"/>
                      <a:pt x="132192" y="524777"/>
                    </a:cubicBezTo>
                    <a:lnTo>
                      <a:pt x="134321" y="524048"/>
                    </a:lnTo>
                    <a:cubicBezTo>
                      <a:pt x="135890" y="523544"/>
                      <a:pt x="137516" y="523376"/>
                      <a:pt x="139141" y="523656"/>
                    </a:cubicBezTo>
                    <a:lnTo>
                      <a:pt x="146425" y="524777"/>
                    </a:lnTo>
                    <a:lnTo>
                      <a:pt x="146874" y="524665"/>
                    </a:lnTo>
                    <a:lnTo>
                      <a:pt x="150796" y="523376"/>
                    </a:lnTo>
                    <a:cubicBezTo>
                      <a:pt x="151301" y="523208"/>
                      <a:pt x="151805" y="523096"/>
                      <a:pt x="152365" y="522984"/>
                    </a:cubicBezTo>
                    <a:lnTo>
                      <a:pt x="156680" y="522255"/>
                    </a:lnTo>
                    <a:cubicBezTo>
                      <a:pt x="156904" y="522199"/>
                      <a:pt x="157129" y="522199"/>
                      <a:pt x="157353" y="522143"/>
                    </a:cubicBezTo>
                    <a:cubicBezTo>
                      <a:pt x="159370" y="521302"/>
                      <a:pt x="161612" y="521134"/>
                      <a:pt x="163797" y="521695"/>
                    </a:cubicBezTo>
                    <a:lnTo>
                      <a:pt x="169569" y="520238"/>
                    </a:lnTo>
                    <a:cubicBezTo>
                      <a:pt x="170409" y="520014"/>
                      <a:pt x="171250" y="519958"/>
                      <a:pt x="172091" y="519958"/>
                    </a:cubicBezTo>
                    <a:lnTo>
                      <a:pt x="178927" y="519958"/>
                    </a:lnTo>
                    <a:lnTo>
                      <a:pt x="187277" y="519397"/>
                    </a:lnTo>
                    <a:lnTo>
                      <a:pt x="199773" y="513177"/>
                    </a:lnTo>
                    <a:cubicBezTo>
                      <a:pt x="200221" y="512953"/>
                      <a:pt x="200670" y="512785"/>
                      <a:pt x="201118" y="512617"/>
                    </a:cubicBezTo>
                    <a:lnTo>
                      <a:pt x="204704" y="511440"/>
                    </a:lnTo>
                    <a:lnTo>
                      <a:pt x="208347" y="509591"/>
                    </a:lnTo>
                    <a:cubicBezTo>
                      <a:pt x="208683" y="509423"/>
                      <a:pt x="209019" y="509311"/>
                      <a:pt x="209355" y="509142"/>
                    </a:cubicBezTo>
                    <a:lnTo>
                      <a:pt x="215295" y="506901"/>
                    </a:lnTo>
                    <a:lnTo>
                      <a:pt x="216472" y="505724"/>
                    </a:lnTo>
                    <a:cubicBezTo>
                      <a:pt x="218658" y="503539"/>
                      <a:pt x="221740" y="502474"/>
                      <a:pt x="224822" y="502754"/>
                    </a:cubicBezTo>
                    <a:lnTo>
                      <a:pt x="246340" y="504884"/>
                    </a:lnTo>
                    <a:lnTo>
                      <a:pt x="324848" y="513906"/>
                    </a:lnTo>
                    <a:cubicBezTo>
                      <a:pt x="325857" y="513625"/>
                      <a:pt x="326866" y="513457"/>
                      <a:pt x="327930" y="513457"/>
                    </a:cubicBezTo>
                    <a:lnTo>
                      <a:pt x="328659" y="513457"/>
                    </a:lnTo>
                    <a:cubicBezTo>
                      <a:pt x="329499" y="513457"/>
                      <a:pt x="330340" y="513569"/>
                      <a:pt x="331180" y="513793"/>
                    </a:cubicBezTo>
                    <a:lnTo>
                      <a:pt x="334038" y="514522"/>
                    </a:lnTo>
                    <a:cubicBezTo>
                      <a:pt x="334487" y="514634"/>
                      <a:pt x="334879" y="514746"/>
                      <a:pt x="335327" y="514914"/>
                    </a:cubicBezTo>
                    <a:lnTo>
                      <a:pt x="338017" y="514914"/>
                    </a:lnTo>
                    <a:cubicBezTo>
                      <a:pt x="338858" y="514914"/>
                      <a:pt x="339698" y="515026"/>
                      <a:pt x="340539" y="515251"/>
                    </a:cubicBezTo>
                    <a:lnTo>
                      <a:pt x="340539" y="515251"/>
                    </a:lnTo>
                    <a:cubicBezTo>
                      <a:pt x="342052" y="514858"/>
                      <a:pt x="343565" y="514858"/>
                      <a:pt x="345078" y="515138"/>
                    </a:cubicBezTo>
                    <a:lnTo>
                      <a:pt x="346815" y="515475"/>
                    </a:lnTo>
                    <a:lnTo>
                      <a:pt x="349280" y="515082"/>
                    </a:lnTo>
                    <a:cubicBezTo>
                      <a:pt x="351186" y="514746"/>
                      <a:pt x="353035" y="514970"/>
                      <a:pt x="354772" y="515699"/>
                    </a:cubicBezTo>
                    <a:cubicBezTo>
                      <a:pt x="355669" y="515643"/>
                      <a:pt x="356565" y="515755"/>
                      <a:pt x="357462" y="515923"/>
                    </a:cubicBezTo>
                    <a:lnTo>
                      <a:pt x="358022" y="515587"/>
                    </a:lnTo>
                    <a:cubicBezTo>
                      <a:pt x="358190" y="515475"/>
                      <a:pt x="358358" y="515419"/>
                      <a:pt x="358527" y="515306"/>
                    </a:cubicBezTo>
                    <a:lnTo>
                      <a:pt x="361384" y="513850"/>
                    </a:lnTo>
                    <a:cubicBezTo>
                      <a:pt x="361833" y="513625"/>
                      <a:pt x="362281" y="513457"/>
                      <a:pt x="362729" y="513289"/>
                    </a:cubicBezTo>
                    <a:lnTo>
                      <a:pt x="367044" y="511832"/>
                    </a:lnTo>
                    <a:cubicBezTo>
                      <a:pt x="367437" y="511720"/>
                      <a:pt x="367885" y="511552"/>
                      <a:pt x="368333" y="511496"/>
                    </a:cubicBezTo>
                    <a:cubicBezTo>
                      <a:pt x="370799" y="509927"/>
                      <a:pt x="373769" y="509479"/>
                      <a:pt x="376515" y="510207"/>
                    </a:cubicBezTo>
                    <a:cubicBezTo>
                      <a:pt x="377411" y="509759"/>
                      <a:pt x="378364" y="509479"/>
                      <a:pt x="379316" y="509311"/>
                    </a:cubicBezTo>
                    <a:cubicBezTo>
                      <a:pt x="381782" y="508918"/>
                      <a:pt x="384248" y="509367"/>
                      <a:pt x="386321" y="510599"/>
                    </a:cubicBezTo>
                    <a:cubicBezTo>
                      <a:pt x="386825" y="510599"/>
                      <a:pt x="387386" y="510599"/>
                      <a:pt x="387890" y="510655"/>
                    </a:cubicBezTo>
                    <a:cubicBezTo>
                      <a:pt x="389011" y="509983"/>
                      <a:pt x="390244" y="509535"/>
                      <a:pt x="391533" y="509311"/>
                    </a:cubicBezTo>
                    <a:lnTo>
                      <a:pt x="398313" y="508190"/>
                    </a:lnTo>
                    <a:lnTo>
                      <a:pt x="401731" y="506228"/>
                    </a:lnTo>
                    <a:cubicBezTo>
                      <a:pt x="403300" y="505332"/>
                      <a:pt x="405038" y="504884"/>
                      <a:pt x="406887" y="504884"/>
                    </a:cubicBezTo>
                    <a:lnTo>
                      <a:pt x="410081" y="504715"/>
                    </a:lnTo>
                    <a:cubicBezTo>
                      <a:pt x="410921" y="504435"/>
                      <a:pt x="411818" y="504267"/>
                      <a:pt x="412659" y="504211"/>
                    </a:cubicBezTo>
                    <a:lnTo>
                      <a:pt x="416133" y="500008"/>
                    </a:lnTo>
                    <a:cubicBezTo>
                      <a:pt x="416357" y="499784"/>
                      <a:pt x="416525" y="499560"/>
                      <a:pt x="416749" y="499336"/>
                    </a:cubicBezTo>
                    <a:lnTo>
                      <a:pt x="418206" y="497879"/>
                    </a:lnTo>
                    <a:cubicBezTo>
                      <a:pt x="419327" y="496758"/>
                      <a:pt x="420728" y="495918"/>
                      <a:pt x="422241" y="495413"/>
                    </a:cubicBezTo>
                    <a:lnTo>
                      <a:pt x="423082" y="494853"/>
                    </a:lnTo>
                    <a:lnTo>
                      <a:pt x="423082" y="493004"/>
                    </a:lnTo>
                    <a:cubicBezTo>
                      <a:pt x="423082" y="492163"/>
                      <a:pt x="423194" y="491322"/>
                      <a:pt x="423362" y="490482"/>
                    </a:cubicBezTo>
                    <a:lnTo>
                      <a:pt x="424090" y="487624"/>
                    </a:lnTo>
                    <a:cubicBezTo>
                      <a:pt x="424258" y="486896"/>
                      <a:pt x="424539" y="486167"/>
                      <a:pt x="424875" y="485495"/>
                    </a:cubicBezTo>
                    <a:lnTo>
                      <a:pt x="426332" y="482637"/>
                    </a:lnTo>
                    <a:cubicBezTo>
                      <a:pt x="426836" y="481628"/>
                      <a:pt x="427452" y="480732"/>
                      <a:pt x="428237" y="479947"/>
                    </a:cubicBezTo>
                    <a:lnTo>
                      <a:pt x="429694" y="478490"/>
                    </a:lnTo>
                    <a:lnTo>
                      <a:pt x="430591" y="477201"/>
                    </a:lnTo>
                    <a:cubicBezTo>
                      <a:pt x="430983" y="476641"/>
                      <a:pt x="431375" y="476136"/>
                      <a:pt x="431879" y="475632"/>
                    </a:cubicBezTo>
                    <a:lnTo>
                      <a:pt x="434737" y="472774"/>
                    </a:lnTo>
                    <a:cubicBezTo>
                      <a:pt x="435242" y="472270"/>
                      <a:pt x="435746" y="471878"/>
                      <a:pt x="436306" y="471485"/>
                    </a:cubicBezTo>
                    <a:lnTo>
                      <a:pt x="438436" y="470028"/>
                    </a:lnTo>
                    <a:cubicBezTo>
                      <a:pt x="440957" y="468347"/>
                      <a:pt x="444096" y="467843"/>
                      <a:pt x="447010" y="468684"/>
                    </a:cubicBezTo>
                    <a:lnTo>
                      <a:pt x="452053" y="470140"/>
                    </a:lnTo>
                    <a:cubicBezTo>
                      <a:pt x="453062" y="470421"/>
                      <a:pt x="454070" y="470869"/>
                      <a:pt x="454967" y="471485"/>
                    </a:cubicBezTo>
                    <a:lnTo>
                      <a:pt x="465726" y="478658"/>
                    </a:lnTo>
                    <a:lnTo>
                      <a:pt x="473963" y="484654"/>
                    </a:lnTo>
                    <a:lnTo>
                      <a:pt x="513133" y="510992"/>
                    </a:lnTo>
                    <a:lnTo>
                      <a:pt x="528600" y="521751"/>
                    </a:lnTo>
                    <a:cubicBezTo>
                      <a:pt x="528656" y="521695"/>
                      <a:pt x="528712" y="521639"/>
                      <a:pt x="528768" y="521583"/>
                    </a:cubicBezTo>
                    <a:lnTo>
                      <a:pt x="530449" y="519902"/>
                    </a:lnTo>
                    <a:lnTo>
                      <a:pt x="531121" y="518557"/>
                    </a:lnTo>
                    <a:cubicBezTo>
                      <a:pt x="531234" y="518276"/>
                      <a:pt x="531402" y="518052"/>
                      <a:pt x="531514" y="517828"/>
                    </a:cubicBezTo>
                    <a:lnTo>
                      <a:pt x="532186" y="514858"/>
                    </a:lnTo>
                    <a:lnTo>
                      <a:pt x="532186" y="510992"/>
                    </a:lnTo>
                    <a:cubicBezTo>
                      <a:pt x="532186" y="509030"/>
                      <a:pt x="532747" y="507125"/>
                      <a:pt x="533811" y="505444"/>
                    </a:cubicBezTo>
                    <a:lnTo>
                      <a:pt x="533979" y="504884"/>
                    </a:lnTo>
                    <a:cubicBezTo>
                      <a:pt x="534428" y="503090"/>
                      <a:pt x="535380" y="501409"/>
                      <a:pt x="536669" y="500120"/>
                    </a:cubicBezTo>
                    <a:lnTo>
                      <a:pt x="537566" y="499224"/>
                    </a:lnTo>
                    <a:lnTo>
                      <a:pt x="542329" y="493116"/>
                    </a:lnTo>
                    <a:cubicBezTo>
                      <a:pt x="543001" y="492275"/>
                      <a:pt x="543786" y="491547"/>
                      <a:pt x="544682" y="490986"/>
                    </a:cubicBezTo>
                    <a:lnTo>
                      <a:pt x="546308" y="489922"/>
                    </a:lnTo>
                    <a:lnTo>
                      <a:pt x="546532" y="489305"/>
                    </a:lnTo>
                    <a:cubicBezTo>
                      <a:pt x="546756" y="488745"/>
                      <a:pt x="546980" y="488241"/>
                      <a:pt x="547316" y="487736"/>
                    </a:cubicBezTo>
                    <a:cubicBezTo>
                      <a:pt x="546027" y="484542"/>
                      <a:pt x="546364" y="480956"/>
                      <a:pt x="548213" y="478098"/>
                    </a:cubicBezTo>
                    <a:cubicBezTo>
                      <a:pt x="550118" y="475184"/>
                      <a:pt x="553368" y="473447"/>
                      <a:pt x="556843" y="473447"/>
                    </a:cubicBezTo>
                    <a:lnTo>
                      <a:pt x="557571" y="473447"/>
                    </a:lnTo>
                    <a:cubicBezTo>
                      <a:pt x="559588" y="473447"/>
                      <a:pt x="561606" y="474063"/>
                      <a:pt x="563287" y="475184"/>
                    </a:cubicBezTo>
                    <a:lnTo>
                      <a:pt x="565416" y="476641"/>
                    </a:lnTo>
                    <a:cubicBezTo>
                      <a:pt x="567210" y="477817"/>
                      <a:pt x="568610" y="479611"/>
                      <a:pt x="569339" y="481628"/>
                    </a:cubicBezTo>
                    <a:lnTo>
                      <a:pt x="571468" y="487344"/>
                    </a:lnTo>
                    <a:cubicBezTo>
                      <a:pt x="571749" y="488072"/>
                      <a:pt x="571917" y="488745"/>
                      <a:pt x="572029" y="489529"/>
                    </a:cubicBezTo>
                    <a:cubicBezTo>
                      <a:pt x="572925" y="490258"/>
                      <a:pt x="573654" y="491154"/>
                      <a:pt x="574270" y="492163"/>
                    </a:cubicBezTo>
                    <a:lnTo>
                      <a:pt x="576400" y="495749"/>
                    </a:lnTo>
                    <a:cubicBezTo>
                      <a:pt x="576848" y="496478"/>
                      <a:pt x="577184" y="497262"/>
                      <a:pt x="577408" y="498103"/>
                    </a:cubicBezTo>
                    <a:lnTo>
                      <a:pt x="578921" y="503202"/>
                    </a:lnTo>
                    <a:lnTo>
                      <a:pt x="581835" y="506565"/>
                    </a:lnTo>
                    <a:cubicBezTo>
                      <a:pt x="582340" y="507125"/>
                      <a:pt x="582788" y="507797"/>
                      <a:pt x="583124" y="508470"/>
                    </a:cubicBezTo>
                    <a:cubicBezTo>
                      <a:pt x="583404" y="508638"/>
                      <a:pt x="583740" y="508806"/>
                      <a:pt x="584021" y="509030"/>
                    </a:cubicBezTo>
                    <a:lnTo>
                      <a:pt x="586150" y="510487"/>
                    </a:lnTo>
                    <a:cubicBezTo>
                      <a:pt x="589008" y="512393"/>
                      <a:pt x="590745" y="515643"/>
                      <a:pt x="590745" y="519117"/>
                    </a:cubicBezTo>
                    <a:lnTo>
                      <a:pt x="590913" y="520182"/>
                    </a:lnTo>
                    <a:cubicBezTo>
                      <a:pt x="592426" y="521302"/>
                      <a:pt x="593603" y="522872"/>
                      <a:pt x="594332" y="524609"/>
                    </a:cubicBezTo>
                    <a:lnTo>
                      <a:pt x="595789" y="528195"/>
                    </a:lnTo>
                    <a:cubicBezTo>
                      <a:pt x="596181" y="529204"/>
                      <a:pt x="596405" y="530268"/>
                      <a:pt x="596517" y="531333"/>
                    </a:cubicBezTo>
                    <a:cubicBezTo>
                      <a:pt x="597414" y="532286"/>
                      <a:pt x="598198" y="533407"/>
                      <a:pt x="598646" y="534639"/>
                    </a:cubicBezTo>
                    <a:lnTo>
                      <a:pt x="600440" y="538898"/>
                    </a:lnTo>
                    <a:cubicBezTo>
                      <a:pt x="601392" y="540859"/>
                      <a:pt x="601728" y="543045"/>
                      <a:pt x="601392" y="545230"/>
                    </a:cubicBezTo>
                    <a:lnTo>
                      <a:pt x="601056" y="547192"/>
                    </a:lnTo>
                    <a:lnTo>
                      <a:pt x="602513" y="552067"/>
                    </a:lnTo>
                    <a:cubicBezTo>
                      <a:pt x="602793" y="553020"/>
                      <a:pt x="602961" y="554028"/>
                      <a:pt x="602961" y="555037"/>
                    </a:cubicBezTo>
                    <a:lnTo>
                      <a:pt x="602961" y="556214"/>
                    </a:lnTo>
                    <a:lnTo>
                      <a:pt x="603241" y="556830"/>
                    </a:lnTo>
                    <a:lnTo>
                      <a:pt x="605651" y="559240"/>
                    </a:lnTo>
                    <a:cubicBezTo>
                      <a:pt x="606436" y="560024"/>
                      <a:pt x="607108" y="560921"/>
                      <a:pt x="607612" y="561930"/>
                    </a:cubicBezTo>
                    <a:lnTo>
                      <a:pt x="608341" y="563387"/>
                    </a:lnTo>
                    <a:cubicBezTo>
                      <a:pt x="608845" y="564395"/>
                      <a:pt x="609181" y="565460"/>
                      <a:pt x="609350" y="566525"/>
                    </a:cubicBezTo>
                    <a:lnTo>
                      <a:pt x="609798" y="569495"/>
                    </a:lnTo>
                    <a:lnTo>
                      <a:pt x="616803" y="574762"/>
                    </a:lnTo>
                    <a:cubicBezTo>
                      <a:pt x="617195" y="575042"/>
                      <a:pt x="617587" y="575378"/>
                      <a:pt x="617923" y="575715"/>
                    </a:cubicBezTo>
                    <a:lnTo>
                      <a:pt x="618652" y="576443"/>
                    </a:lnTo>
                    <a:cubicBezTo>
                      <a:pt x="619436" y="577228"/>
                      <a:pt x="620109" y="578124"/>
                      <a:pt x="620613" y="579133"/>
                    </a:cubicBezTo>
                    <a:lnTo>
                      <a:pt x="621342" y="580590"/>
                    </a:lnTo>
                    <a:cubicBezTo>
                      <a:pt x="621622" y="581150"/>
                      <a:pt x="621846" y="581767"/>
                      <a:pt x="622014" y="582383"/>
                    </a:cubicBezTo>
                    <a:lnTo>
                      <a:pt x="622182" y="582944"/>
                    </a:lnTo>
                    <a:cubicBezTo>
                      <a:pt x="623303" y="583840"/>
                      <a:pt x="624255" y="585017"/>
                      <a:pt x="624928" y="586362"/>
                    </a:cubicBezTo>
                    <a:lnTo>
                      <a:pt x="625656" y="587819"/>
                    </a:lnTo>
                    <a:cubicBezTo>
                      <a:pt x="626385" y="589276"/>
                      <a:pt x="626721" y="590845"/>
                      <a:pt x="626721" y="592414"/>
                    </a:cubicBezTo>
                    <a:lnTo>
                      <a:pt x="626721" y="592582"/>
                    </a:lnTo>
                    <a:lnTo>
                      <a:pt x="627506" y="593591"/>
                    </a:lnTo>
                    <a:lnTo>
                      <a:pt x="629635" y="594655"/>
                    </a:lnTo>
                    <a:cubicBezTo>
                      <a:pt x="630476" y="595048"/>
                      <a:pt x="631204" y="595552"/>
                      <a:pt x="631877" y="596168"/>
                    </a:cubicBezTo>
                    <a:lnTo>
                      <a:pt x="631316" y="594655"/>
                    </a:lnTo>
                    <a:lnTo>
                      <a:pt x="630588" y="593927"/>
                    </a:lnTo>
                    <a:cubicBezTo>
                      <a:pt x="629803" y="593142"/>
                      <a:pt x="629131" y="592246"/>
                      <a:pt x="628626" y="591237"/>
                    </a:cubicBezTo>
                    <a:lnTo>
                      <a:pt x="627169" y="588379"/>
                    </a:lnTo>
                    <a:cubicBezTo>
                      <a:pt x="625712" y="585465"/>
                      <a:pt x="625712" y="582047"/>
                      <a:pt x="627169" y="579133"/>
                    </a:cubicBezTo>
                    <a:lnTo>
                      <a:pt x="630756" y="571960"/>
                    </a:lnTo>
                    <a:cubicBezTo>
                      <a:pt x="630924" y="571568"/>
                      <a:pt x="631148" y="571232"/>
                      <a:pt x="631372" y="570839"/>
                    </a:cubicBezTo>
                    <a:lnTo>
                      <a:pt x="632829" y="568710"/>
                    </a:lnTo>
                    <a:cubicBezTo>
                      <a:pt x="632941" y="568542"/>
                      <a:pt x="633053" y="568374"/>
                      <a:pt x="633165" y="568206"/>
                    </a:cubicBezTo>
                    <a:lnTo>
                      <a:pt x="634230" y="566749"/>
                    </a:lnTo>
                    <a:cubicBezTo>
                      <a:pt x="634062" y="565964"/>
                      <a:pt x="633950" y="565180"/>
                      <a:pt x="633950" y="564339"/>
                    </a:cubicBezTo>
                    <a:lnTo>
                      <a:pt x="633950" y="563611"/>
                    </a:lnTo>
                    <a:cubicBezTo>
                      <a:pt x="633950" y="560865"/>
                      <a:pt x="635015" y="558231"/>
                      <a:pt x="636976" y="556270"/>
                    </a:cubicBezTo>
                    <a:lnTo>
                      <a:pt x="638433" y="554813"/>
                    </a:lnTo>
                    <a:cubicBezTo>
                      <a:pt x="638601" y="554645"/>
                      <a:pt x="638769" y="554477"/>
                      <a:pt x="638993" y="554309"/>
                    </a:cubicBezTo>
                    <a:lnTo>
                      <a:pt x="638993" y="553524"/>
                    </a:lnTo>
                    <a:cubicBezTo>
                      <a:pt x="638993" y="551675"/>
                      <a:pt x="639498" y="549825"/>
                      <a:pt x="640450" y="548256"/>
                    </a:cubicBezTo>
                    <a:lnTo>
                      <a:pt x="640450" y="545623"/>
                    </a:lnTo>
                    <a:cubicBezTo>
                      <a:pt x="640450" y="543717"/>
                      <a:pt x="640955" y="541868"/>
                      <a:pt x="641963" y="540299"/>
                    </a:cubicBezTo>
                    <a:lnTo>
                      <a:pt x="641571" y="539515"/>
                    </a:lnTo>
                    <a:cubicBezTo>
                      <a:pt x="641123" y="538618"/>
                      <a:pt x="640786" y="537609"/>
                      <a:pt x="640618" y="536601"/>
                    </a:cubicBezTo>
                    <a:lnTo>
                      <a:pt x="639890" y="532286"/>
                    </a:lnTo>
                    <a:cubicBezTo>
                      <a:pt x="639778" y="531726"/>
                      <a:pt x="639722" y="531165"/>
                      <a:pt x="639722" y="530605"/>
                    </a:cubicBezTo>
                    <a:lnTo>
                      <a:pt x="639722" y="529148"/>
                    </a:lnTo>
                    <a:cubicBezTo>
                      <a:pt x="639722" y="527523"/>
                      <a:pt x="640114" y="525954"/>
                      <a:pt x="640843" y="524497"/>
                    </a:cubicBezTo>
                    <a:lnTo>
                      <a:pt x="642299" y="521639"/>
                    </a:lnTo>
                    <a:cubicBezTo>
                      <a:pt x="643308" y="519621"/>
                      <a:pt x="644933" y="518052"/>
                      <a:pt x="646895" y="517044"/>
                    </a:cubicBezTo>
                    <a:lnTo>
                      <a:pt x="647735" y="516539"/>
                    </a:lnTo>
                    <a:cubicBezTo>
                      <a:pt x="648127" y="515867"/>
                      <a:pt x="648632" y="515251"/>
                      <a:pt x="649192" y="514690"/>
                    </a:cubicBezTo>
                    <a:lnTo>
                      <a:pt x="654235" y="509647"/>
                    </a:lnTo>
                    <a:cubicBezTo>
                      <a:pt x="654628" y="509254"/>
                      <a:pt x="655076" y="508862"/>
                      <a:pt x="655524" y="508526"/>
                    </a:cubicBezTo>
                    <a:lnTo>
                      <a:pt x="659727" y="505556"/>
                    </a:lnTo>
                    <a:cubicBezTo>
                      <a:pt x="660063" y="504603"/>
                      <a:pt x="660568" y="503651"/>
                      <a:pt x="661184" y="502866"/>
                    </a:cubicBezTo>
                    <a:lnTo>
                      <a:pt x="666788" y="495189"/>
                    </a:lnTo>
                    <a:cubicBezTo>
                      <a:pt x="666900" y="495077"/>
                      <a:pt x="667012" y="494909"/>
                      <a:pt x="667068" y="494797"/>
                    </a:cubicBezTo>
                    <a:lnTo>
                      <a:pt x="664995" y="492723"/>
                    </a:lnTo>
                    <a:cubicBezTo>
                      <a:pt x="664098" y="491771"/>
                      <a:pt x="663313" y="490706"/>
                      <a:pt x="662809" y="489529"/>
                    </a:cubicBezTo>
                    <a:lnTo>
                      <a:pt x="660680" y="484486"/>
                    </a:lnTo>
                    <a:cubicBezTo>
                      <a:pt x="660568" y="484206"/>
                      <a:pt x="660456" y="483982"/>
                      <a:pt x="660400" y="483701"/>
                    </a:cubicBezTo>
                    <a:lnTo>
                      <a:pt x="658943" y="479387"/>
                    </a:lnTo>
                    <a:cubicBezTo>
                      <a:pt x="658102" y="476865"/>
                      <a:pt x="658270" y="474119"/>
                      <a:pt x="659335" y="471822"/>
                    </a:cubicBezTo>
                    <a:cubicBezTo>
                      <a:pt x="659335" y="471709"/>
                      <a:pt x="659391" y="471597"/>
                      <a:pt x="659391" y="471485"/>
                    </a:cubicBezTo>
                    <a:lnTo>
                      <a:pt x="660119" y="468627"/>
                    </a:lnTo>
                    <a:cubicBezTo>
                      <a:pt x="660287" y="467899"/>
                      <a:pt x="660568" y="467227"/>
                      <a:pt x="660904" y="466554"/>
                    </a:cubicBezTo>
                    <a:lnTo>
                      <a:pt x="661632" y="465097"/>
                    </a:lnTo>
                    <a:cubicBezTo>
                      <a:pt x="661912" y="464481"/>
                      <a:pt x="662305" y="463920"/>
                      <a:pt x="662697" y="463416"/>
                    </a:cubicBezTo>
                    <a:lnTo>
                      <a:pt x="662697" y="458989"/>
                    </a:lnTo>
                    <a:cubicBezTo>
                      <a:pt x="662697" y="456243"/>
                      <a:pt x="663762" y="453609"/>
                      <a:pt x="665723" y="451704"/>
                    </a:cubicBezTo>
                    <a:lnTo>
                      <a:pt x="667180" y="450247"/>
                    </a:lnTo>
                    <a:cubicBezTo>
                      <a:pt x="667796" y="449631"/>
                      <a:pt x="668525" y="449070"/>
                      <a:pt x="669253" y="448622"/>
                    </a:cubicBezTo>
                    <a:cubicBezTo>
                      <a:pt x="669197" y="448230"/>
                      <a:pt x="669197" y="447838"/>
                      <a:pt x="669197" y="447501"/>
                    </a:cubicBezTo>
                    <a:lnTo>
                      <a:pt x="669197" y="446044"/>
                    </a:lnTo>
                    <a:cubicBezTo>
                      <a:pt x="669197" y="444756"/>
                      <a:pt x="669422" y="443467"/>
                      <a:pt x="669926" y="442234"/>
                    </a:cubicBezTo>
                    <a:cubicBezTo>
                      <a:pt x="669982" y="439432"/>
                      <a:pt x="671159" y="436854"/>
                      <a:pt x="673064" y="435005"/>
                    </a:cubicBezTo>
                    <a:cubicBezTo>
                      <a:pt x="673568" y="432764"/>
                      <a:pt x="674857" y="430802"/>
                      <a:pt x="676594" y="429401"/>
                    </a:cubicBezTo>
                    <a:cubicBezTo>
                      <a:pt x="676818" y="429121"/>
                      <a:pt x="677043" y="428897"/>
                      <a:pt x="677267" y="428673"/>
                    </a:cubicBezTo>
                    <a:lnTo>
                      <a:pt x="678500" y="427440"/>
                    </a:lnTo>
                    <a:lnTo>
                      <a:pt x="680013" y="424974"/>
                    </a:lnTo>
                    <a:cubicBezTo>
                      <a:pt x="680461" y="424246"/>
                      <a:pt x="680965" y="423573"/>
                      <a:pt x="681582" y="422957"/>
                    </a:cubicBezTo>
                    <a:lnTo>
                      <a:pt x="684440" y="420099"/>
                    </a:lnTo>
                    <a:cubicBezTo>
                      <a:pt x="685224" y="419315"/>
                      <a:pt x="686121" y="418642"/>
                      <a:pt x="687129" y="418138"/>
                    </a:cubicBezTo>
                    <a:lnTo>
                      <a:pt x="694918" y="414271"/>
                    </a:lnTo>
                    <a:lnTo>
                      <a:pt x="697384" y="412198"/>
                    </a:lnTo>
                    <a:cubicBezTo>
                      <a:pt x="697664" y="411918"/>
                      <a:pt x="697945" y="411694"/>
                      <a:pt x="698225" y="411413"/>
                    </a:cubicBezTo>
                    <a:lnTo>
                      <a:pt x="700074" y="409900"/>
                    </a:lnTo>
                    <a:lnTo>
                      <a:pt x="700074" y="407098"/>
                    </a:lnTo>
                    <a:lnTo>
                      <a:pt x="699682" y="405473"/>
                    </a:lnTo>
                    <a:cubicBezTo>
                      <a:pt x="699458" y="404633"/>
                      <a:pt x="699401" y="403792"/>
                      <a:pt x="699401" y="402952"/>
                    </a:cubicBezTo>
                    <a:lnTo>
                      <a:pt x="699401" y="400822"/>
                    </a:lnTo>
                    <a:cubicBezTo>
                      <a:pt x="699401" y="399477"/>
                      <a:pt x="699682" y="398132"/>
                      <a:pt x="700186" y="396900"/>
                    </a:cubicBezTo>
                    <a:cubicBezTo>
                      <a:pt x="700354" y="395219"/>
                      <a:pt x="700914" y="393593"/>
                      <a:pt x="701867" y="392193"/>
                    </a:cubicBezTo>
                    <a:lnTo>
                      <a:pt x="702932" y="390568"/>
                    </a:lnTo>
                    <a:lnTo>
                      <a:pt x="704109" y="388270"/>
                    </a:lnTo>
                    <a:cubicBezTo>
                      <a:pt x="704277" y="387878"/>
                      <a:pt x="704501" y="387541"/>
                      <a:pt x="704725" y="387149"/>
                    </a:cubicBezTo>
                    <a:lnTo>
                      <a:pt x="706182" y="385020"/>
                    </a:lnTo>
                    <a:cubicBezTo>
                      <a:pt x="706574" y="384460"/>
                      <a:pt x="706967" y="383955"/>
                      <a:pt x="707471" y="383451"/>
                    </a:cubicBezTo>
                    <a:lnTo>
                      <a:pt x="710385" y="380537"/>
                    </a:lnTo>
                    <a:cubicBezTo>
                      <a:pt x="711506" y="379416"/>
                      <a:pt x="712906" y="378575"/>
                      <a:pt x="714419" y="378071"/>
                    </a:cubicBezTo>
                    <a:lnTo>
                      <a:pt x="716549" y="377343"/>
                    </a:lnTo>
                    <a:cubicBezTo>
                      <a:pt x="717614" y="377006"/>
                      <a:pt x="718734" y="376782"/>
                      <a:pt x="719799" y="376782"/>
                    </a:cubicBezTo>
                    <a:lnTo>
                      <a:pt x="727140" y="376614"/>
                    </a:lnTo>
                    <a:lnTo>
                      <a:pt x="727364" y="374877"/>
                    </a:lnTo>
                    <a:lnTo>
                      <a:pt x="727364" y="372748"/>
                    </a:lnTo>
                    <a:cubicBezTo>
                      <a:pt x="727364" y="371907"/>
                      <a:pt x="727476" y="371067"/>
                      <a:pt x="727644" y="370226"/>
                    </a:cubicBezTo>
                    <a:lnTo>
                      <a:pt x="728373" y="367368"/>
                    </a:lnTo>
                    <a:cubicBezTo>
                      <a:pt x="728541" y="366640"/>
                      <a:pt x="728821" y="365911"/>
                      <a:pt x="729157" y="365239"/>
                    </a:cubicBezTo>
                    <a:lnTo>
                      <a:pt x="731175" y="361204"/>
                    </a:lnTo>
                    <a:cubicBezTo>
                      <a:pt x="731455" y="359915"/>
                      <a:pt x="731959" y="358738"/>
                      <a:pt x="732688" y="357674"/>
                    </a:cubicBezTo>
                    <a:lnTo>
                      <a:pt x="734145" y="355544"/>
                    </a:lnTo>
                    <a:cubicBezTo>
                      <a:pt x="734537" y="354984"/>
                      <a:pt x="734929" y="354480"/>
                      <a:pt x="735433" y="353975"/>
                    </a:cubicBezTo>
                    <a:lnTo>
                      <a:pt x="736890" y="352518"/>
                    </a:lnTo>
                    <a:cubicBezTo>
                      <a:pt x="737675" y="351734"/>
                      <a:pt x="738572" y="351061"/>
                      <a:pt x="739580" y="350557"/>
                    </a:cubicBezTo>
                    <a:lnTo>
                      <a:pt x="745296" y="347475"/>
                    </a:lnTo>
                    <a:lnTo>
                      <a:pt x="745912" y="346522"/>
                    </a:lnTo>
                    <a:cubicBezTo>
                      <a:pt x="746081" y="346074"/>
                      <a:pt x="746249" y="345626"/>
                      <a:pt x="746473" y="345177"/>
                    </a:cubicBezTo>
                    <a:lnTo>
                      <a:pt x="747930" y="342319"/>
                    </a:lnTo>
                    <a:cubicBezTo>
                      <a:pt x="748378" y="341423"/>
                      <a:pt x="748938" y="340638"/>
                      <a:pt x="749555" y="339910"/>
                    </a:cubicBezTo>
                    <a:lnTo>
                      <a:pt x="751684" y="333578"/>
                    </a:lnTo>
                    <a:cubicBezTo>
                      <a:pt x="752189" y="332065"/>
                      <a:pt x="753029" y="330664"/>
                      <a:pt x="754150" y="329543"/>
                    </a:cubicBezTo>
                    <a:lnTo>
                      <a:pt x="754430" y="329263"/>
                    </a:lnTo>
                    <a:cubicBezTo>
                      <a:pt x="755103" y="327974"/>
                      <a:pt x="756055" y="326797"/>
                      <a:pt x="757176" y="325900"/>
                    </a:cubicBezTo>
                    <a:lnTo>
                      <a:pt x="760762" y="323043"/>
                    </a:lnTo>
                    <a:cubicBezTo>
                      <a:pt x="761042" y="322818"/>
                      <a:pt x="761323" y="322650"/>
                      <a:pt x="761603" y="322426"/>
                    </a:cubicBezTo>
                    <a:lnTo>
                      <a:pt x="777293" y="312059"/>
                    </a:lnTo>
                    <a:cubicBezTo>
                      <a:pt x="777069" y="311219"/>
                      <a:pt x="777013" y="310434"/>
                      <a:pt x="777013" y="309538"/>
                    </a:cubicBezTo>
                    <a:lnTo>
                      <a:pt x="777013" y="301748"/>
                    </a:lnTo>
                    <a:lnTo>
                      <a:pt x="776229" y="300684"/>
                    </a:lnTo>
                    <a:cubicBezTo>
                      <a:pt x="775836" y="300179"/>
                      <a:pt x="775500" y="299675"/>
                      <a:pt x="775276" y="299115"/>
                    </a:cubicBezTo>
                    <a:lnTo>
                      <a:pt x="773034" y="295192"/>
                    </a:lnTo>
                    <a:cubicBezTo>
                      <a:pt x="772810" y="294856"/>
                      <a:pt x="772586" y="294464"/>
                      <a:pt x="772362" y="294071"/>
                    </a:cubicBezTo>
                    <a:lnTo>
                      <a:pt x="770905" y="291213"/>
                    </a:lnTo>
                    <a:cubicBezTo>
                      <a:pt x="770681" y="290765"/>
                      <a:pt x="770513" y="290317"/>
                      <a:pt x="770345" y="289868"/>
                    </a:cubicBezTo>
                    <a:lnTo>
                      <a:pt x="768888" y="285554"/>
                    </a:lnTo>
                    <a:cubicBezTo>
                      <a:pt x="768551" y="284489"/>
                      <a:pt x="768383" y="283368"/>
                      <a:pt x="768383" y="282303"/>
                    </a:cubicBezTo>
                    <a:lnTo>
                      <a:pt x="768383" y="280174"/>
                    </a:lnTo>
                    <a:cubicBezTo>
                      <a:pt x="768383" y="279782"/>
                      <a:pt x="768383" y="279389"/>
                      <a:pt x="768439" y="279053"/>
                    </a:cubicBezTo>
                    <a:lnTo>
                      <a:pt x="769112" y="273001"/>
                    </a:lnTo>
                    <a:cubicBezTo>
                      <a:pt x="769112" y="272273"/>
                      <a:pt x="769168" y="271544"/>
                      <a:pt x="769336" y="270872"/>
                    </a:cubicBezTo>
                    <a:cubicBezTo>
                      <a:pt x="769168" y="270143"/>
                      <a:pt x="769112" y="269415"/>
                      <a:pt x="769112" y="268742"/>
                    </a:cubicBezTo>
                    <a:lnTo>
                      <a:pt x="769112" y="267285"/>
                    </a:lnTo>
                    <a:cubicBezTo>
                      <a:pt x="769112" y="264540"/>
                      <a:pt x="770177" y="261906"/>
                      <a:pt x="772138" y="259945"/>
                    </a:cubicBezTo>
                    <a:lnTo>
                      <a:pt x="774828" y="257199"/>
                    </a:lnTo>
                    <a:cubicBezTo>
                      <a:pt x="774828" y="256358"/>
                      <a:pt x="774940" y="255518"/>
                      <a:pt x="775164" y="254677"/>
                    </a:cubicBezTo>
                    <a:lnTo>
                      <a:pt x="775892" y="251819"/>
                    </a:lnTo>
                    <a:cubicBezTo>
                      <a:pt x="776004" y="251371"/>
                      <a:pt x="776117" y="250979"/>
                      <a:pt x="776285" y="250530"/>
                    </a:cubicBezTo>
                    <a:lnTo>
                      <a:pt x="776117" y="249690"/>
                    </a:lnTo>
                    <a:cubicBezTo>
                      <a:pt x="775780" y="248625"/>
                      <a:pt x="775612" y="247560"/>
                      <a:pt x="775612" y="246440"/>
                    </a:cubicBezTo>
                    <a:lnTo>
                      <a:pt x="775444" y="241116"/>
                    </a:lnTo>
                    <a:cubicBezTo>
                      <a:pt x="775332" y="240836"/>
                      <a:pt x="775276" y="240612"/>
                      <a:pt x="775220" y="240331"/>
                    </a:cubicBezTo>
                    <a:lnTo>
                      <a:pt x="774940" y="239211"/>
                    </a:lnTo>
                    <a:lnTo>
                      <a:pt x="774491" y="238538"/>
                    </a:lnTo>
                    <a:cubicBezTo>
                      <a:pt x="773371" y="236857"/>
                      <a:pt x="772754" y="234840"/>
                      <a:pt x="772754" y="232823"/>
                    </a:cubicBezTo>
                    <a:lnTo>
                      <a:pt x="772754" y="231366"/>
                    </a:lnTo>
                    <a:cubicBezTo>
                      <a:pt x="772754" y="229740"/>
                      <a:pt x="773147" y="228171"/>
                      <a:pt x="773819" y="226770"/>
                    </a:cubicBezTo>
                    <a:lnTo>
                      <a:pt x="774547" y="225314"/>
                    </a:lnTo>
                    <a:cubicBezTo>
                      <a:pt x="775780" y="222848"/>
                      <a:pt x="777910" y="220999"/>
                      <a:pt x="780543" y="220102"/>
                    </a:cubicBezTo>
                    <a:lnTo>
                      <a:pt x="782673" y="219374"/>
                    </a:lnTo>
                    <a:cubicBezTo>
                      <a:pt x="783738" y="219037"/>
                      <a:pt x="784802" y="218869"/>
                      <a:pt x="785923" y="218869"/>
                    </a:cubicBezTo>
                    <a:lnTo>
                      <a:pt x="787044" y="218869"/>
                    </a:lnTo>
                    <a:lnTo>
                      <a:pt x="787268" y="217861"/>
                    </a:lnTo>
                    <a:cubicBezTo>
                      <a:pt x="787324" y="217468"/>
                      <a:pt x="787436" y="217076"/>
                      <a:pt x="787604" y="216684"/>
                    </a:cubicBezTo>
                    <a:lnTo>
                      <a:pt x="787380" y="216516"/>
                    </a:lnTo>
                    <a:cubicBezTo>
                      <a:pt x="787100" y="216292"/>
                      <a:pt x="786820" y="216011"/>
                      <a:pt x="786539" y="215731"/>
                    </a:cubicBezTo>
                    <a:lnTo>
                      <a:pt x="785083" y="214274"/>
                    </a:lnTo>
                    <a:cubicBezTo>
                      <a:pt x="783121" y="212313"/>
                      <a:pt x="782056" y="209735"/>
                      <a:pt x="782056" y="206989"/>
                    </a:cubicBezTo>
                    <a:lnTo>
                      <a:pt x="782056" y="204860"/>
                    </a:lnTo>
                    <a:cubicBezTo>
                      <a:pt x="782056" y="203739"/>
                      <a:pt x="782225" y="202674"/>
                      <a:pt x="782561" y="201610"/>
                    </a:cubicBezTo>
                    <a:lnTo>
                      <a:pt x="784018" y="197295"/>
                    </a:lnTo>
                    <a:cubicBezTo>
                      <a:pt x="784298" y="196398"/>
                      <a:pt x="784690" y="195558"/>
                      <a:pt x="785251" y="194829"/>
                    </a:cubicBezTo>
                    <a:lnTo>
                      <a:pt x="785643" y="194269"/>
                    </a:lnTo>
                    <a:lnTo>
                      <a:pt x="785475" y="193821"/>
                    </a:lnTo>
                    <a:cubicBezTo>
                      <a:pt x="785195" y="192980"/>
                      <a:pt x="785026" y="192139"/>
                      <a:pt x="784970" y="191299"/>
                    </a:cubicBezTo>
                    <a:cubicBezTo>
                      <a:pt x="784242" y="190514"/>
                      <a:pt x="783625" y="189674"/>
                      <a:pt x="783177" y="188721"/>
                    </a:cubicBezTo>
                    <a:lnTo>
                      <a:pt x="782449" y="187264"/>
                    </a:lnTo>
                    <a:cubicBezTo>
                      <a:pt x="781720" y="185807"/>
                      <a:pt x="781384" y="184238"/>
                      <a:pt x="781384" y="182669"/>
                    </a:cubicBezTo>
                    <a:lnTo>
                      <a:pt x="781384" y="175496"/>
                    </a:lnTo>
                    <a:cubicBezTo>
                      <a:pt x="781384" y="173871"/>
                      <a:pt x="781776" y="172302"/>
                      <a:pt x="782449" y="170901"/>
                    </a:cubicBezTo>
                    <a:lnTo>
                      <a:pt x="782785" y="169781"/>
                    </a:lnTo>
                    <a:cubicBezTo>
                      <a:pt x="782785" y="167875"/>
                      <a:pt x="783289" y="166026"/>
                      <a:pt x="784242" y="164457"/>
                    </a:cubicBezTo>
                    <a:cubicBezTo>
                      <a:pt x="784354" y="164177"/>
                      <a:pt x="784466" y="163953"/>
                      <a:pt x="784578" y="163729"/>
                    </a:cubicBezTo>
                    <a:lnTo>
                      <a:pt x="785307" y="162272"/>
                    </a:lnTo>
                    <a:cubicBezTo>
                      <a:pt x="785587" y="161711"/>
                      <a:pt x="785923" y="161207"/>
                      <a:pt x="786259" y="160703"/>
                    </a:cubicBezTo>
                    <a:lnTo>
                      <a:pt x="786988" y="159750"/>
                    </a:lnTo>
                    <a:cubicBezTo>
                      <a:pt x="787100" y="159358"/>
                      <a:pt x="787268" y="159021"/>
                      <a:pt x="787436" y="158685"/>
                    </a:cubicBezTo>
                    <a:lnTo>
                      <a:pt x="788165" y="157228"/>
                    </a:lnTo>
                    <a:cubicBezTo>
                      <a:pt x="789902" y="153754"/>
                      <a:pt x="793488" y="151512"/>
                      <a:pt x="797411" y="151512"/>
                    </a:cubicBezTo>
                    <a:lnTo>
                      <a:pt x="843754" y="151512"/>
                    </a:lnTo>
                    <a:lnTo>
                      <a:pt x="854849" y="102816"/>
                    </a:lnTo>
                    <a:cubicBezTo>
                      <a:pt x="854961" y="102424"/>
                      <a:pt x="855017" y="102088"/>
                      <a:pt x="855185" y="101695"/>
                    </a:cubicBezTo>
                    <a:lnTo>
                      <a:pt x="865944" y="70819"/>
                    </a:lnTo>
                    <a:lnTo>
                      <a:pt x="876255" y="43360"/>
                    </a:lnTo>
                    <a:cubicBezTo>
                      <a:pt x="876535" y="41287"/>
                      <a:pt x="877432" y="39326"/>
                      <a:pt x="878889" y="37813"/>
                    </a:cubicBezTo>
                    <a:lnTo>
                      <a:pt x="910494" y="3350"/>
                    </a:lnTo>
                    <a:cubicBezTo>
                      <a:pt x="912960" y="660"/>
                      <a:pt x="916658" y="-517"/>
                      <a:pt x="920188" y="212"/>
                    </a:cubicBezTo>
                    <a:lnTo>
                      <a:pt x="1006990" y="18144"/>
                    </a:lnTo>
                    <a:lnTo>
                      <a:pt x="1032767" y="23187"/>
                    </a:lnTo>
                    <a:cubicBezTo>
                      <a:pt x="1036858" y="23972"/>
                      <a:pt x="1040108" y="27166"/>
                      <a:pt x="1040949" y="31312"/>
                    </a:cubicBezTo>
                    <a:cubicBezTo>
                      <a:pt x="1041117" y="32209"/>
                      <a:pt x="1041173" y="33162"/>
                      <a:pt x="1041117" y="34058"/>
                    </a:cubicBezTo>
                    <a:lnTo>
                      <a:pt x="1041677" y="34619"/>
                    </a:lnTo>
                    <a:cubicBezTo>
                      <a:pt x="1042574" y="35515"/>
                      <a:pt x="1043246" y="36524"/>
                      <a:pt x="1043807" y="37645"/>
                    </a:cubicBezTo>
                    <a:lnTo>
                      <a:pt x="1046609" y="43809"/>
                    </a:lnTo>
                    <a:lnTo>
                      <a:pt x="1051204" y="48404"/>
                    </a:lnTo>
                    <a:lnTo>
                      <a:pt x="1053333" y="49861"/>
                    </a:lnTo>
                    <a:cubicBezTo>
                      <a:pt x="1056863" y="51598"/>
                      <a:pt x="1059049" y="55184"/>
                      <a:pt x="1059049" y="59107"/>
                    </a:cubicBezTo>
                    <a:lnTo>
                      <a:pt x="1059049" y="60284"/>
                    </a:lnTo>
                    <a:lnTo>
                      <a:pt x="1059385" y="60900"/>
                    </a:lnTo>
                    <a:lnTo>
                      <a:pt x="1061795" y="63310"/>
                    </a:lnTo>
                    <a:cubicBezTo>
                      <a:pt x="1063196" y="64711"/>
                      <a:pt x="1064148" y="66504"/>
                      <a:pt x="1064597" y="68409"/>
                    </a:cubicBezTo>
                    <a:lnTo>
                      <a:pt x="1064877" y="68521"/>
                    </a:lnTo>
                    <a:cubicBezTo>
                      <a:pt x="1065885" y="69026"/>
                      <a:pt x="1066782" y="69698"/>
                      <a:pt x="1067566" y="70482"/>
                    </a:cubicBezTo>
                    <a:lnTo>
                      <a:pt x="1070424" y="73340"/>
                    </a:lnTo>
                    <a:cubicBezTo>
                      <a:pt x="1071545" y="74461"/>
                      <a:pt x="1072386" y="75806"/>
                      <a:pt x="1072890" y="77207"/>
                    </a:cubicBezTo>
                    <a:cubicBezTo>
                      <a:pt x="1073114" y="77487"/>
                      <a:pt x="1073338" y="77711"/>
                      <a:pt x="1073563" y="77991"/>
                    </a:cubicBezTo>
                    <a:lnTo>
                      <a:pt x="1077877" y="83763"/>
                    </a:lnTo>
                    <a:cubicBezTo>
                      <a:pt x="1077933" y="83819"/>
                      <a:pt x="1077989" y="83875"/>
                      <a:pt x="1078046" y="83987"/>
                    </a:cubicBezTo>
                    <a:lnTo>
                      <a:pt x="1082136" y="86509"/>
                    </a:lnTo>
                    <a:cubicBezTo>
                      <a:pt x="1084154" y="87518"/>
                      <a:pt x="1085779" y="89143"/>
                      <a:pt x="1086731" y="91104"/>
                    </a:cubicBezTo>
                    <a:lnTo>
                      <a:pt x="1087460" y="92561"/>
                    </a:lnTo>
                    <a:cubicBezTo>
                      <a:pt x="1087740" y="93065"/>
                      <a:pt x="1087908" y="93626"/>
                      <a:pt x="1088076" y="94186"/>
                    </a:cubicBezTo>
                    <a:cubicBezTo>
                      <a:pt x="1088244" y="94242"/>
                      <a:pt x="1088412" y="94354"/>
                      <a:pt x="1088580" y="94410"/>
                    </a:cubicBezTo>
                    <a:lnTo>
                      <a:pt x="1090037" y="95139"/>
                    </a:lnTo>
                    <a:cubicBezTo>
                      <a:pt x="1090990" y="95643"/>
                      <a:pt x="1091831" y="96204"/>
                      <a:pt x="1092615" y="96932"/>
                    </a:cubicBezTo>
                    <a:cubicBezTo>
                      <a:pt x="1094352" y="97044"/>
                      <a:pt x="1096090" y="97605"/>
                      <a:pt x="1097659" y="98613"/>
                    </a:cubicBezTo>
                    <a:lnTo>
                      <a:pt x="1099788" y="100070"/>
                    </a:lnTo>
                    <a:cubicBezTo>
                      <a:pt x="1100909" y="100855"/>
                      <a:pt x="1101917" y="101807"/>
                      <a:pt x="1102646" y="102928"/>
                    </a:cubicBezTo>
                    <a:lnTo>
                      <a:pt x="1102870" y="103264"/>
                    </a:lnTo>
                    <a:lnTo>
                      <a:pt x="1104943" y="102872"/>
                    </a:lnTo>
                    <a:cubicBezTo>
                      <a:pt x="1109034" y="102031"/>
                      <a:pt x="1113237" y="103769"/>
                      <a:pt x="1115534" y="107243"/>
                    </a:cubicBezTo>
                    <a:lnTo>
                      <a:pt x="1116431" y="108588"/>
                    </a:lnTo>
                    <a:cubicBezTo>
                      <a:pt x="1118897" y="108084"/>
                      <a:pt x="1121474" y="108532"/>
                      <a:pt x="1123660" y="109821"/>
                    </a:cubicBezTo>
                    <a:lnTo>
                      <a:pt x="1124164" y="109821"/>
                    </a:lnTo>
                    <a:cubicBezTo>
                      <a:pt x="1125005" y="109821"/>
                      <a:pt x="1125845" y="109933"/>
                      <a:pt x="1126686" y="110101"/>
                    </a:cubicBezTo>
                    <a:lnTo>
                      <a:pt x="1129544" y="110829"/>
                    </a:lnTo>
                    <a:cubicBezTo>
                      <a:pt x="1132458" y="111558"/>
                      <a:pt x="1134923" y="113519"/>
                      <a:pt x="1136268" y="116265"/>
                    </a:cubicBezTo>
                    <a:lnTo>
                      <a:pt x="1136997" y="117722"/>
                    </a:lnTo>
                    <a:cubicBezTo>
                      <a:pt x="1137277" y="118282"/>
                      <a:pt x="1137501" y="118843"/>
                      <a:pt x="1137669" y="119459"/>
                    </a:cubicBezTo>
                    <a:lnTo>
                      <a:pt x="1138902" y="118843"/>
                    </a:lnTo>
                    <a:cubicBezTo>
                      <a:pt x="1140359" y="118114"/>
                      <a:pt x="1141928" y="117778"/>
                      <a:pt x="1143497" y="117778"/>
                    </a:cubicBezTo>
                    <a:lnTo>
                      <a:pt x="1145626" y="117778"/>
                    </a:lnTo>
                    <a:cubicBezTo>
                      <a:pt x="1146243" y="117778"/>
                      <a:pt x="1146803" y="117834"/>
                      <a:pt x="1147420" y="117946"/>
                    </a:cubicBezTo>
                    <a:cubicBezTo>
                      <a:pt x="1149325" y="117610"/>
                      <a:pt x="1151286" y="117834"/>
                      <a:pt x="1153023" y="118506"/>
                    </a:cubicBezTo>
                    <a:cubicBezTo>
                      <a:pt x="1154256" y="118450"/>
                      <a:pt x="1155545" y="118618"/>
                      <a:pt x="1156778" y="119011"/>
                    </a:cubicBezTo>
                    <a:lnTo>
                      <a:pt x="1157338" y="119179"/>
                    </a:lnTo>
                    <a:cubicBezTo>
                      <a:pt x="1159300" y="119235"/>
                      <a:pt x="1161205" y="119851"/>
                      <a:pt x="1162830" y="120916"/>
                    </a:cubicBezTo>
                    <a:lnTo>
                      <a:pt x="1164959" y="122373"/>
                    </a:lnTo>
                    <a:cubicBezTo>
                      <a:pt x="1166080" y="123157"/>
                      <a:pt x="1167089" y="124110"/>
                      <a:pt x="1167817" y="125231"/>
                    </a:cubicBezTo>
                    <a:lnTo>
                      <a:pt x="1169274" y="127360"/>
                    </a:lnTo>
                    <a:cubicBezTo>
                      <a:pt x="1170675" y="129490"/>
                      <a:pt x="1171179" y="131899"/>
                      <a:pt x="1170955" y="134253"/>
                    </a:cubicBezTo>
                    <a:cubicBezTo>
                      <a:pt x="1171684" y="134701"/>
                      <a:pt x="1172412" y="135262"/>
                      <a:pt x="1173029" y="135878"/>
                    </a:cubicBezTo>
                    <a:lnTo>
                      <a:pt x="1174486" y="137335"/>
                    </a:lnTo>
                    <a:cubicBezTo>
                      <a:pt x="1174766" y="137615"/>
                      <a:pt x="1175046" y="137951"/>
                      <a:pt x="1175326" y="138288"/>
                    </a:cubicBezTo>
                    <a:lnTo>
                      <a:pt x="1180089" y="138624"/>
                    </a:lnTo>
                    <a:cubicBezTo>
                      <a:pt x="1181714" y="138624"/>
                      <a:pt x="1183284" y="139016"/>
                      <a:pt x="1184684" y="139689"/>
                    </a:cubicBezTo>
                    <a:lnTo>
                      <a:pt x="1187542" y="141146"/>
                    </a:lnTo>
                    <a:cubicBezTo>
                      <a:pt x="1187823" y="141314"/>
                      <a:pt x="1188103" y="141426"/>
                      <a:pt x="1188383" y="141650"/>
                    </a:cubicBezTo>
                    <a:lnTo>
                      <a:pt x="1195051" y="145853"/>
                    </a:lnTo>
                    <a:lnTo>
                      <a:pt x="1196172" y="146133"/>
                    </a:lnTo>
                    <a:cubicBezTo>
                      <a:pt x="1197349" y="146413"/>
                      <a:pt x="1198414" y="146917"/>
                      <a:pt x="1199422" y="147534"/>
                    </a:cubicBezTo>
                    <a:lnTo>
                      <a:pt x="1203457" y="145124"/>
                    </a:lnTo>
                    <a:cubicBezTo>
                      <a:pt x="1205082" y="144171"/>
                      <a:pt x="1206875" y="143667"/>
                      <a:pt x="1208781" y="143667"/>
                    </a:cubicBezTo>
                    <a:lnTo>
                      <a:pt x="1213824" y="143667"/>
                    </a:lnTo>
                    <a:cubicBezTo>
                      <a:pt x="1216514" y="143667"/>
                      <a:pt x="1219035" y="144676"/>
                      <a:pt x="1220997" y="146525"/>
                    </a:cubicBezTo>
                    <a:lnTo>
                      <a:pt x="1222454" y="146525"/>
                    </a:lnTo>
                    <a:cubicBezTo>
                      <a:pt x="1224471" y="146525"/>
                      <a:pt x="1226488" y="147141"/>
                      <a:pt x="1228169" y="148262"/>
                    </a:cubicBezTo>
                    <a:lnTo>
                      <a:pt x="1230299" y="149719"/>
                    </a:lnTo>
                    <a:cubicBezTo>
                      <a:pt x="1231812" y="150728"/>
                      <a:pt x="1232989" y="152073"/>
                      <a:pt x="1233829" y="153698"/>
                    </a:cubicBezTo>
                    <a:lnTo>
                      <a:pt x="1234558" y="155155"/>
                    </a:lnTo>
                    <a:cubicBezTo>
                      <a:pt x="1235678" y="157340"/>
                      <a:pt x="1235959" y="159862"/>
                      <a:pt x="1235342" y="162272"/>
                    </a:cubicBezTo>
                    <a:lnTo>
                      <a:pt x="1234782" y="164513"/>
                    </a:lnTo>
                    <a:cubicBezTo>
                      <a:pt x="1235959" y="164457"/>
                      <a:pt x="1237135" y="164569"/>
                      <a:pt x="1238256" y="164905"/>
                    </a:cubicBezTo>
                    <a:cubicBezTo>
                      <a:pt x="1240273" y="164345"/>
                      <a:pt x="1242403" y="164345"/>
                      <a:pt x="1244420" y="165017"/>
                    </a:cubicBezTo>
                    <a:lnTo>
                      <a:pt x="1246550" y="165746"/>
                    </a:lnTo>
                    <a:cubicBezTo>
                      <a:pt x="1249408" y="166698"/>
                      <a:pt x="1251649" y="168828"/>
                      <a:pt x="1252826" y="171574"/>
                    </a:cubicBezTo>
                    <a:cubicBezTo>
                      <a:pt x="1253947" y="174320"/>
                      <a:pt x="1253834" y="177458"/>
                      <a:pt x="1252546" y="180147"/>
                    </a:cubicBezTo>
                    <a:lnTo>
                      <a:pt x="1252265" y="180652"/>
                    </a:lnTo>
                    <a:cubicBezTo>
                      <a:pt x="1254227" y="181660"/>
                      <a:pt x="1255796" y="183229"/>
                      <a:pt x="1256804" y="185247"/>
                    </a:cubicBezTo>
                    <a:lnTo>
                      <a:pt x="1257253" y="186087"/>
                    </a:lnTo>
                    <a:cubicBezTo>
                      <a:pt x="1258542" y="185583"/>
                      <a:pt x="1259887" y="185303"/>
                      <a:pt x="1261231" y="185303"/>
                    </a:cubicBezTo>
                    <a:lnTo>
                      <a:pt x="1262688" y="185303"/>
                    </a:lnTo>
                    <a:cubicBezTo>
                      <a:pt x="1264257" y="185303"/>
                      <a:pt x="1265826" y="185639"/>
                      <a:pt x="1267227" y="186368"/>
                    </a:cubicBezTo>
                    <a:cubicBezTo>
                      <a:pt x="1268740" y="185975"/>
                      <a:pt x="1270309" y="185919"/>
                      <a:pt x="1271878" y="186256"/>
                    </a:cubicBezTo>
                    <a:lnTo>
                      <a:pt x="1275465" y="186984"/>
                    </a:lnTo>
                    <a:cubicBezTo>
                      <a:pt x="1277034" y="187320"/>
                      <a:pt x="1278491" y="187993"/>
                      <a:pt x="1279780" y="188945"/>
                    </a:cubicBezTo>
                    <a:cubicBezTo>
                      <a:pt x="1280676" y="189001"/>
                      <a:pt x="1281573" y="189169"/>
                      <a:pt x="1282470" y="189450"/>
                    </a:cubicBezTo>
                    <a:lnTo>
                      <a:pt x="1283030" y="189618"/>
                    </a:lnTo>
                    <a:lnTo>
                      <a:pt x="1284935" y="189618"/>
                    </a:lnTo>
                    <a:cubicBezTo>
                      <a:pt x="1287569" y="189618"/>
                      <a:pt x="1290035" y="190626"/>
                      <a:pt x="1291940" y="192364"/>
                    </a:cubicBezTo>
                    <a:cubicBezTo>
                      <a:pt x="1293341" y="192868"/>
                      <a:pt x="1294686" y="193652"/>
                      <a:pt x="1295806" y="194773"/>
                    </a:cubicBezTo>
                    <a:cubicBezTo>
                      <a:pt x="1296591" y="194885"/>
                      <a:pt x="1297375" y="195109"/>
                      <a:pt x="1298104" y="195390"/>
                    </a:cubicBezTo>
                    <a:lnTo>
                      <a:pt x="1300457" y="196062"/>
                    </a:lnTo>
                    <a:lnTo>
                      <a:pt x="1301130" y="195726"/>
                    </a:lnTo>
                    <a:cubicBezTo>
                      <a:pt x="1304044" y="194269"/>
                      <a:pt x="1307462" y="194269"/>
                      <a:pt x="1310376" y="195726"/>
                    </a:cubicBezTo>
                    <a:lnTo>
                      <a:pt x="1311833" y="196454"/>
                    </a:lnTo>
                    <a:cubicBezTo>
                      <a:pt x="1312730" y="196903"/>
                      <a:pt x="1313570" y="197463"/>
                      <a:pt x="1314299" y="198135"/>
                    </a:cubicBezTo>
                    <a:cubicBezTo>
                      <a:pt x="1315868" y="197239"/>
                      <a:pt x="1317605" y="196790"/>
                      <a:pt x="1319454" y="196790"/>
                    </a:cubicBezTo>
                    <a:lnTo>
                      <a:pt x="1320183" y="196790"/>
                    </a:lnTo>
                    <a:cubicBezTo>
                      <a:pt x="1320911" y="196062"/>
                      <a:pt x="1321752" y="195502"/>
                      <a:pt x="1322704" y="194997"/>
                    </a:cubicBezTo>
                    <a:lnTo>
                      <a:pt x="1324161" y="194269"/>
                    </a:lnTo>
                    <a:cubicBezTo>
                      <a:pt x="1326795" y="192980"/>
                      <a:pt x="1329877" y="192812"/>
                      <a:pt x="1332623" y="193933"/>
                    </a:cubicBezTo>
                    <a:lnTo>
                      <a:pt x="1333912" y="194437"/>
                    </a:lnTo>
                    <a:lnTo>
                      <a:pt x="1334192" y="194269"/>
                    </a:lnTo>
                    <a:cubicBezTo>
                      <a:pt x="1336882" y="192924"/>
                      <a:pt x="1340076" y="192812"/>
                      <a:pt x="1342822" y="193989"/>
                    </a:cubicBezTo>
                    <a:cubicBezTo>
                      <a:pt x="1342878" y="191299"/>
                      <a:pt x="1343942" y="188777"/>
                      <a:pt x="1345848" y="186872"/>
                    </a:cubicBezTo>
                    <a:lnTo>
                      <a:pt x="1347305" y="185415"/>
                    </a:lnTo>
                    <a:cubicBezTo>
                      <a:pt x="1347417" y="185303"/>
                      <a:pt x="1347585" y="185135"/>
                      <a:pt x="1347697" y="185023"/>
                    </a:cubicBezTo>
                    <a:cubicBezTo>
                      <a:pt x="1348706" y="182053"/>
                      <a:pt x="1351115" y="179643"/>
                      <a:pt x="1354197" y="178634"/>
                    </a:cubicBezTo>
                    <a:lnTo>
                      <a:pt x="1356327" y="177906"/>
                    </a:lnTo>
                    <a:cubicBezTo>
                      <a:pt x="1356383" y="177906"/>
                      <a:pt x="1356495" y="177850"/>
                      <a:pt x="1356607" y="177850"/>
                    </a:cubicBezTo>
                    <a:cubicBezTo>
                      <a:pt x="1357559" y="175608"/>
                      <a:pt x="1359297" y="173815"/>
                      <a:pt x="1361482" y="172751"/>
                    </a:cubicBezTo>
                    <a:lnTo>
                      <a:pt x="1362939" y="172022"/>
                    </a:lnTo>
                    <a:cubicBezTo>
                      <a:pt x="1364340" y="171294"/>
                      <a:pt x="1365965" y="170957"/>
                      <a:pt x="1367534" y="170957"/>
                    </a:cubicBezTo>
                    <a:lnTo>
                      <a:pt x="1370392" y="170957"/>
                    </a:lnTo>
                    <a:cubicBezTo>
                      <a:pt x="1371233" y="170957"/>
                      <a:pt x="1372073" y="171069"/>
                      <a:pt x="1372914" y="171238"/>
                    </a:cubicBezTo>
                    <a:lnTo>
                      <a:pt x="1378686" y="172695"/>
                    </a:lnTo>
                    <a:cubicBezTo>
                      <a:pt x="1378854" y="172751"/>
                      <a:pt x="1379078" y="172807"/>
                      <a:pt x="1379246" y="172863"/>
                    </a:cubicBezTo>
                    <a:lnTo>
                      <a:pt x="1388660" y="175833"/>
                    </a:lnTo>
                    <a:lnTo>
                      <a:pt x="1390846" y="175104"/>
                    </a:lnTo>
                    <a:cubicBezTo>
                      <a:pt x="1393479" y="174207"/>
                      <a:pt x="1396281" y="174432"/>
                      <a:pt x="1398747" y="175664"/>
                    </a:cubicBezTo>
                    <a:lnTo>
                      <a:pt x="1400204" y="176393"/>
                    </a:lnTo>
                    <a:cubicBezTo>
                      <a:pt x="1402221" y="177402"/>
                      <a:pt x="1403846" y="179027"/>
                      <a:pt x="1404799" y="181044"/>
                    </a:cubicBezTo>
                    <a:lnTo>
                      <a:pt x="1405527" y="182501"/>
                    </a:lnTo>
                    <a:cubicBezTo>
                      <a:pt x="1406256" y="183958"/>
                      <a:pt x="1406592" y="185527"/>
                      <a:pt x="1406592" y="187096"/>
                    </a:cubicBezTo>
                    <a:lnTo>
                      <a:pt x="1406592" y="187264"/>
                    </a:lnTo>
                    <a:cubicBezTo>
                      <a:pt x="1408497" y="189730"/>
                      <a:pt x="1409226" y="192980"/>
                      <a:pt x="1408441" y="196062"/>
                    </a:cubicBezTo>
                    <a:lnTo>
                      <a:pt x="1407881" y="198304"/>
                    </a:lnTo>
                    <a:cubicBezTo>
                      <a:pt x="1407993" y="198864"/>
                      <a:pt x="1408049" y="199480"/>
                      <a:pt x="1408049" y="200041"/>
                    </a:cubicBezTo>
                    <a:lnTo>
                      <a:pt x="1408049" y="200209"/>
                    </a:lnTo>
                    <a:cubicBezTo>
                      <a:pt x="1408890" y="201330"/>
                      <a:pt x="1409562" y="202618"/>
                      <a:pt x="1409898" y="204019"/>
                    </a:cubicBezTo>
                    <a:lnTo>
                      <a:pt x="1410627" y="205140"/>
                    </a:lnTo>
                    <a:cubicBezTo>
                      <a:pt x="1411131" y="205925"/>
                      <a:pt x="1411523" y="206709"/>
                      <a:pt x="1411804" y="207606"/>
                    </a:cubicBezTo>
                    <a:lnTo>
                      <a:pt x="1411972" y="208166"/>
                    </a:lnTo>
                    <a:lnTo>
                      <a:pt x="1413092" y="209679"/>
                    </a:lnTo>
                    <a:cubicBezTo>
                      <a:pt x="1413485" y="210183"/>
                      <a:pt x="1413765" y="210688"/>
                      <a:pt x="1414045" y="211248"/>
                    </a:cubicBezTo>
                    <a:lnTo>
                      <a:pt x="1414718" y="212593"/>
                    </a:lnTo>
                    <a:cubicBezTo>
                      <a:pt x="1417127" y="213434"/>
                      <a:pt x="1419088" y="215115"/>
                      <a:pt x="1420321" y="217356"/>
                    </a:cubicBezTo>
                    <a:cubicBezTo>
                      <a:pt x="1421386" y="219318"/>
                      <a:pt x="1421778" y="221503"/>
                      <a:pt x="1421498" y="223688"/>
                    </a:cubicBezTo>
                    <a:lnTo>
                      <a:pt x="1424300" y="226490"/>
                    </a:lnTo>
                    <a:cubicBezTo>
                      <a:pt x="1425253" y="227443"/>
                      <a:pt x="1425981" y="228508"/>
                      <a:pt x="1426485" y="229684"/>
                    </a:cubicBezTo>
                    <a:lnTo>
                      <a:pt x="1427886" y="229404"/>
                    </a:lnTo>
                    <a:cubicBezTo>
                      <a:pt x="1428559" y="229292"/>
                      <a:pt x="1429231" y="229180"/>
                      <a:pt x="1429904" y="229180"/>
                    </a:cubicBezTo>
                    <a:lnTo>
                      <a:pt x="1430632" y="229180"/>
                    </a:lnTo>
                    <a:cubicBezTo>
                      <a:pt x="1433938" y="229180"/>
                      <a:pt x="1437076" y="230805"/>
                      <a:pt x="1439038" y="233495"/>
                    </a:cubicBezTo>
                    <a:cubicBezTo>
                      <a:pt x="1440999" y="236185"/>
                      <a:pt x="1441503" y="239659"/>
                      <a:pt x="1440439" y="242797"/>
                    </a:cubicBezTo>
                    <a:lnTo>
                      <a:pt x="1439710" y="244927"/>
                    </a:lnTo>
                    <a:cubicBezTo>
                      <a:pt x="1439542" y="245375"/>
                      <a:pt x="1439374" y="245823"/>
                      <a:pt x="1439150" y="246271"/>
                    </a:cubicBezTo>
                    <a:lnTo>
                      <a:pt x="1438814" y="247392"/>
                    </a:lnTo>
                    <a:cubicBezTo>
                      <a:pt x="1438814" y="250138"/>
                      <a:pt x="1437749" y="252772"/>
                      <a:pt x="1435787" y="254677"/>
                    </a:cubicBezTo>
                    <a:lnTo>
                      <a:pt x="1435059" y="255406"/>
                    </a:lnTo>
                    <a:cubicBezTo>
                      <a:pt x="1433938" y="256526"/>
                      <a:pt x="1432649" y="257367"/>
                      <a:pt x="1431136" y="257871"/>
                    </a:cubicBezTo>
                    <a:lnTo>
                      <a:pt x="1430688" y="258320"/>
                    </a:lnTo>
                    <a:cubicBezTo>
                      <a:pt x="1430352" y="258656"/>
                      <a:pt x="1430072" y="258936"/>
                      <a:pt x="1429679" y="259160"/>
                    </a:cubicBezTo>
                    <a:cubicBezTo>
                      <a:pt x="1429848" y="259440"/>
                      <a:pt x="1429960" y="259720"/>
                      <a:pt x="1430072" y="260057"/>
                    </a:cubicBezTo>
                    <a:lnTo>
                      <a:pt x="1431529" y="263643"/>
                    </a:lnTo>
                    <a:cubicBezTo>
                      <a:pt x="1431809" y="264315"/>
                      <a:pt x="1432033" y="265044"/>
                      <a:pt x="1432145" y="265772"/>
                    </a:cubicBezTo>
                    <a:lnTo>
                      <a:pt x="1432986" y="270143"/>
                    </a:lnTo>
                    <a:cubicBezTo>
                      <a:pt x="1433098" y="270367"/>
                      <a:pt x="1433210" y="270536"/>
                      <a:pt x="1433322" y="270760"/>
                    </a:cubicBezTo>
                    <a:lnTo>
                      <a:pt x="1435787" y="275691"/>
                    </a:lnTo>
                    <a:lnTo>
                      <a:pt x="1439542" y="280678"/>
                    </a:lnTo>
                    <a:cubicBezTo>
                      <a:pt x="1440887" y="282472"/>
                      <a:pt x="1441615" y="284657"/>
                      <a:pt x="1441615" y="286898"/>
                    </a:cubicBezTo>
                    <a:lnTo>
                      <a:pt x="1441615" y="287627"/>
                    </a:lnTo>
                    <a:cubicBezTo>
                      <a:pt x="1441615" y="291325"/>
                      <a:pt x="1439654" y="294576"/>
                      <a:pt x="1436740" y="296425"/>
                    </a:cubicBezTo>
                    <a:cubicBezTo>
                      <a:pt x="1436740" y="296481"/>
                      <a:pt x="1436796" y="296537"/>
                      <a:pt x="1436796" y="296537"/>
                    </a:cubicBezTo>
                    <a:lnTo>
                      <a:pt x="1437469" y="298554"/>
                    </a:lnTo>
                    <a:cubicBezTo>
                      <a:pt x="1438085" y="299227"/>
                      <a:pt x="1438589" y="299955"/>
                      <a:pt x="1438982" y="300740"/>
                    </a:cubicBezTo>
                    <a:cubicBezTo>
                      <a:pt x="1439262" y="300908"/>
                      <a:pt x="1439598" y="301076"/>
                      <a:pt x="1439878" y="301300"/>
                    </a:cubicBezTo>
                    <a:lnTo>
                      <a:pt x="1441728" y="302253"/>
                    </a:lnTo>
                    <a:lnTo>
                      <a:pt x="1447836" y="304550"/>
                    </a:lnTo>
                    <a:cubicBezTo>
                      <a:pt x="1448564" y="304830"/>
                      <a:pt x="1449292" y="305167"/>
                      <a:pt x="1449909" y="305615"/>
                    </a:cubicBezTo>
                    <a:lnTo>
                      <a:pt x="1450750" y="306175"/>
                    </a:lnTo>
                    <a:lnTo>
                      <a:pt x="1454224" y="307184"/>
                    </a:lnTo>
                    <a:cubicBezTo>
                      <a:pt x="1454840" y="307352"/>
                      <a:pt x="1455457" y="307576"/>
                      <a:pt x="1456017" y="307856"/>
                    </a:cubicBezTo>
                    <a:lnTo>
                      <a:pt x="1457474" y="308585"/>
                    </a:lnTo>
                    <a:cubicBezTo>
                      <a:pt x="1458483" y="309089"/>
                      <a:pt x="1459379" y="309706"/>
                      <a:pt x="1460164" y="310490"/>
                    </a:cubicBezTo>
                    <a:lnTo>
                      <a:pt x="1462293" y="312620"/>
                    </a:lnTo>
                    <a:cubicBezTo>
                      <a:pt x="1462966" y="313292"/>
                      <a:pt x="1463582" y="314077"/>
                      <a:pt x="1464030" y="314917"/>
                    </a:cubicBezTo>
                    <a:lnTo>
                      <a:pt x="1468345" y="317607"/>
                    </a:lnTo>
                    <a:cubicBezTo>
                      <a:pt x="1469578" y="318391"/>
                      <a:pt x="1470643" y="319400"/>
                      <a:pt x="1471483" y="320633"/>
                    </a:cubicBezTo>
                    <a:lnTo>
                      <a:pt x="1472940" y="322762"/>
                    </a:lnTo>
                    <a:cubicBezTo>
                      <a:pt x="1473501" y="323603"/>
                      <a:pt x="1473949" y="324556"/>
                      <a:pt x="1474229" y="325564"/>
                    </a:cubicBezTo>
                    <a:lnTo>
                      <a:pt x="1474341" y="325676"/>
                    </a:lnTo>
                    <a:cubicBezTo>
                      <a:pt x="1474902" y="326069"/>
                      <a:pt x="1475406" y="326461"/>
                      <a:pt x="1475910" y="326965"/>
                    </a:cubicBezTo>
                    <a:lnTo>
                      <a:pt x="1479497" y="330552"/>
                    </a:lnTo>
                    <a:cubicBezTo>
                      <a:pt x="1481458" y="332513"/>
                      <a:pt x="1482523" y="335147"/>
                      <a:pt x="1482523" y="337836"/>
                    </a:cubicBezTo>
                    <a:cubicBezTo>
                      <a:pt x="1482523" y="340582"/>
                      <a:pt x="1481458" y="343216"/>
                      <a:pt x="1479497" y="345121"/>
                    </a:cubicBezTo>
                    <a:lnTo>
                      <a:pt x="1479216" y="345570"/>
                    </a:lnTo>
                    <a:cubicBezTo>
                      <a:pt x="1479497" y="346522"/>
                      <a:pt x="1479665" y="347531"/>
                      <a:pt x="1479665" y="348596"/>
                    </a:cubicBezTo>
                    <a:lnTo>
                      <a:pt x="1479665" y="349324"/>
                    </a:lnTo>
                    <a:cubicBezTo>
                      <a:pt x="1479665" y="350949"/>
                      <a:pt x="1479272" y="352518"/>
                      <a:pt x="1478544" y="353975"/>
                    </a:cubicBezTo>
                    <a:lnTo>
                      <a:pt x="1477815" y="355432"/>
                    </a:lnTo>
                    <a:cubicBezTo>
                      <a:pt x="1477479" y="356049"/>
                      <a:pt x="1477087" y="356665"/>
                      <a:pt x="1476639" y="357225"/>
                    </a:cubicBezTo>
                    <a:cubicBezTo>
                      <a:pt x="1477423" y="357393"/>
                      <a:pt x="1478208" y="357674"/>
                      <a:pt x="1478936" y="358066"/>
                    </a:cubicBezTo>
                    <a:lnTo>
                      <a:pt x="1480393" y="358794"/>
                    </a:lnTo>
                    <a:cubicBezTo>
                      <a:pt x="1482859" y="360027"/>
                      <a:pt x="1484708" y="362157"/>
                      <a:pt x="1485549" y="364790"/>
                    </a:cubicBezTo>
                    <a:lnTo>
                      <a:pt x="1486277" y="366920"/>
                    </a:lnTo>
                    <a:cubicBezTo>
                      <a:pt x="1486838" y="368545"/>
                      <a:pt x="1486950" y="370226"/>
                      <a:pt x="1486669" y="371907"/>
                    </a:cubicBezTo>
                    <a:lnTo>
                      <a:pt x="1486389" y="373700"/>
                    </a:lnTo>
                    <a:lnTo>
                      <a:pt x="1487006" y="375549"/>
                    </a:lnTo>
                    <a:cubicBezTo>
                      <a:pt x="1488463" y="379976"/>
                      <a:pt x="1486781" y="384852"/>
                      <a:pt x="1482915" y="387429"/>
                    </a:cubicBezTo>
                    <a:lnTo>
                      <a:pt x="1480561" y="387878"/>
                    </a:lnTo>
                    <a:cubicBezTo>
                      <a:pt x="1480449" y="387990"/>
                      <a:pt x="1480281" y="388046"/>
                      <a:pt x="1480169" y="388158"/>
                    </a:cubicBezTo>
                    <a:cubicBezTo>
                      <a:pt x="1480169" y="388718"/>
                      <a:pt x="1480113" y="389335"/>
                      <a:pt x="1480001" y="389895"/>
                    </a:cubicBezTo>
                    <a:cubicBezTo>
                      <a:pt x="1480001" y="389895"/>
                      <a:pt x="1480001" y="389895"/>
                      <a:pt x="1480057" y="389951"/>
                    </a:cubicBezTo>
                    <a:lnTo>
                      <a:pt x="1481514" y="391408"/>
                    </a:lnTo>
                    <a:cubicBezTo>
                      <a:pt x="1482187" y="392080"/>
                      <a:pt x="1482803" y="392865"/>
                      <a:pt x="1483251" y="393706"/>
                    </a:cubicBezTo>
                    <a:lnTo>
                      <a:pt x="1485268" y="394098"/>
                    </a:lnTo>
                    <a:lnTo>
                      <a:pt x="1487118" y="394098"/>
                    </a:lnTo>
                    <a:cubicBezTo>
                      <a:pt x="1488463" y="394098"/>
                      <a:pt x="1489751" y="394378"/>
                      <a:pt x="1490984" y="394826"/>
                    </a:cubicBezTo>
                    <a:lnTo>
                      <a:pt x="1494571" y="396283"/>
                    </a:lnTo>
                    <a:cubicBezTo>
                      <a:pt x="1495859" y="396788"/>
                      <a:pt x="1497036" y="397572"/>
                      <a:pt x="1498045" y="398581"/>
                    </a:cubicBezTo>
                    <a:lnTo>
                      <a:pt x="1498774" y="399309"/>
                    </a:lnTo>
                    <a:cubicBezTo>
                      <a:pt x="1500679" y="401271"/>
                      <a:pt x="1501800" y="403848"/>
                      <a:pt x="1501800" y="406594"/>
                    </a:cubicBezTo>
                    <a:lnTo>
                      <a:pt x="1501800" y="408051"/>
                    </a:lnTo>
                    <a:cubicBezTo>
                      <a:pt x="1501800" y="409340"/>
                      <a:pt x="1501575" y="410629"/>
                      <a:pt x="1501071" y="411862"/>
                    </a:cubicBezTo>
                    <a:cubicBezTo>
                      <a:pt x="1501015" y="413319"/>
                      <a:pt x="1500679" y="414720"/>
                      <a:pt x="1500118" y="416064"/>
                    </a:cubicBezTo>
                    <a:cubicBezTo>
                      <a:pt x="1500343" y="416401"/>
                      <a:pt x="1500567" y="416737"/>
                      <a:pt x="1500735" y="417129"/>
                    </a:cubicBezTo>
                    <a:lnTo>
                      <a:pt x="1501463" y="418586"/>
                    </a:lnTo>
                    <a:cubicBezTo>
                      <a:pt x="1502192" y="420043"/>
                      <a:pt x="1502528" y="421612"/>
                      <a:pt x="1502528" y="423181"/>
                    </a:cubicBezTo>
                    <a:lnTo>
                      <a:pt x="1502528" y="425311"/>
                    </a:lnTo>
                    <a:cubicBezTo>
                      <a:pt x="1502528" y="426880"/>
                      <a:pt x="1502192" y="428449"/>
                      <a:pt x="1501463" y="429850"/>
                    </a:cubicBezTo>
                    <a:lnTo>
                      <a:pt x="1501968" y="431419"/>
                    </a:lnTo>
                    <a:cubicBezTo>
                      <a:pt x="1502304" y="432483"/>
                      <a:pt x="1502472" y="433548"/>
                      <a:pt x="1502472" y="434669"/>
                    </a:cubicBezTo>
                    <a:lnTo>
                      <a:pt x="1502472" y="436126"/>
                    </a:lnTo>
                    <a:cubicBezTo>
                      <a:pt x="1502472" y="438872"/>
                      <a:pt x="1501407" y="441505"/>
                      <a:pt x="1499446" y="443411"/>
                    </a:cubicBezTo>
                    <a:lnTo>
                      <a:pt x="1499222" y="443635"/>
                    </a:lnTo>
                    <a:cubicBezTo>
                      <a:pt x="1497204" y="447557"/>
                      <a:pt x="1493114" y="449687"/>
                      <a:pt x="1488911" y="449239"/>
                    </a:cubicBezTo>
                    <a:cubicBezTo>
                      <a:pt x="1488687" y="449351"/>
                      <a:pt x="1488463" y="449407"/>
                      <a:pt x="1488238" y="449463"/>
                    </a:cubicBezTo>
                    <a:lnTo>
                      <a:pt x="1486109" y="450191"/>
                    </a:lnTo>
                    <a:cubicBezTo>
                      <a:pt x="1485829" y="450303"/>
                      <a:pt x="1485549" y="450359"/>
                      <a:pt x="1485268" y="450415"/>
                    </a:cubicBezTo>
                    <a:cubicBezTo>
                      <a:pt x="1485156" y="451760"/>
                      <a:pt x="1484820" y="453105"/>
                      <a:pt x="1484204" y="454338"/>
                    </a:cubicBezTo>
                    <a:lnTo>
                      <a:pt x="1483475" y="455795"/>
                    </a:lnTo>
                    <a:cubicBezTo>
                      <a:pt x="1482579" y="457532"/>
                      <a:pt x="1481234" y="459045"/>
                      <a:pt x="1479553" y="460054"/>
                    </a:cubicBezTo>
                    <a:lnTo>
                      <a:pt x="1477087" y="461567"/>
                    </a:lnTo>
                    <a:lnTo>
                      <a:pt x="1475798" y="462856"/>
                    </a:lnTo>
                    <a:cubicBezTo>
                      <a:pt x="1475182" y="463472"/>
                      <a:pt x="1474509" y="463976"/>
                      <a:pt x="1473837" y="464425"/>
                    </a:cubicBezTo>
                    <a:lnTo>
                      <a:pt x="1470251" y="466554"/>
                    </a:lnTo>
                    <a:cubicBezTo>
                      <a:pt x="1469634" y="466946"/>
                      <a:pt x="1468962" y="467227"/>
                      <a:pt x="1468289" y="467451"/>
                    </a:cubicBezTo>
                    <a:cubicBezTo>
                      <a:pt x="1468345" y="467563"/>
                      <a:pt x="1468401" y="467619"/>
                      <a:pt x="1468513" y="467731"/>
                    </a:cubicBezTo>
                    <a:lnTo>
                      <a:pt x="1468962" y="468403"/>
                    </a:lnTo>
                    <a:lnTo>
                      <a:pt x="1470419" y="469468"/>
                    </a:lnTo>
                    <a:cubicBezTo>
                      <a:pt x="1472996" y="471429"/>
                      <a:pt x="1474565" y="474511"/>
                      <a:pt x="1474565" y="477762"/>
                    </a:cubicBezTo>
                    <a:lnTo>
                      <a:pt x="1474565" y="478490"/>
                    </a:lnTo>
                    <a:cubicBezTo>
                      <a:pt x="1474565" y="478546"/>
                      <a:pt x="1474565" y="478658"/>
                      <a:pt x="1474565" y="478714"/>
                    </a:cubicBezTo>
                    <a:cubicBezTo>
                      <a:pt x="1475406" y="479331"/>
                      <a:pt x="1476190" y="480059"/>
                      <a:pt x="1476807" y="480900"/>
                    </a:cubicBezTo>
                    <a:lnTo>
                      <a:pt x="1478936" y="483757"/>
                    </a:lnTo>
                    <a:cubicBezTo>
                      <a:pt x="1480729" y="486167"/>
                      <a:pt x="1481402" y="489249"/>
                      <a:pt x="1480786" y="492219"/>
                    </a:cubicBezTo>
                    <a:lnTo>
                      <a:pt x="1481010" y="492555"/>
                    </a:lnTo>
                    <a:cubicBezTo>
                      <a:pt x="1481962" y="494180"/>
                      <a:pt x="1482467" y="496030"/>
                      <a:pt x="1482467" y="497879"/>
                    </a:cubicBezTo>
                    <a:lnTo>
                      <a:pt x="1482467" y="499728"/>
                    </a:lnTo>
                    <a:lnTo>
                      <a:pt x="1482971" y="502306"/>
                    </a:lnTo>
                    <a:cubicBezTo>
                      <a:pt x="1483643" y="505724"/>
                      <a:pt x="1482579" y="509086"/>
                      <a:pt x="1480281" y="511496"/>
                    </a:cubicBezTo>
                    <a:cubicBezTo>
                      <a:pt x="1480281" y="511496"/>
                      <a:pt x="1480281" y="511496"/>
                      <a:pt x="1480281" y="511496"/>
                    </a:cubicBezTo>
                    <a:lnTo>
                      <a:pt x="1480281" y="512953"/>
                    </a:lnTo>
                    <a:cubicBezTo>
                      <a:pt x="1480281" y="513121"/>
                      <a:pt x="1480281" y="513289"/>
                      <a:pt x="1480281" y="513401"/>
                    </a:cubicBezTo>
                    <a:cubicBezTo>
                      <a:pt x="1481570" y="513906"/>
                      <a:pt x="1482747" y="514690"/>
                      <a:pt x="1483699" y="515643"/>
                    </a:cubicBezTo>
                    <a:lnTo>
                      <a:pt x="1484428" y="516371"/>
                    </a:lnTo>
                    <a:cubicBezTo>
                      <a:pt x="1486781" y="518669"/>
                      <a:pt x="1487790" y="521919"/>
                      <a:pt x="1487398" y="525057"/>
                    </a:cubicBezTo>
                    <a:cubicBezTo>
                      <a:pt x="1488126" y="525841"/>
                      <a:pt x="1488743" y="526682"/>
                      <a:pt x="1489247" y="527635"/>
                    </a:cubicBezTo>
                    <a:lnTo>
                      <a:pt x="1490704" y="530549"/>
                    </a:lnTo>
                    <a:cubicBezTo>
                      <a:pt x="1492161" y="533463"/>
                      <a:pt x="1492161" y="536881"/>
                      <a:pt x="1490704" y="539795"/>
                    </a:cubicBezTo>
                    <a:lnTo>
                      <a:pt x="1489976" y="541252"/>
                    </a:lnTo>
                    <a:cubicBezTo>
                      <a:pt x="1488967" y="543269"/>
                      <a:pt x="1487342" y="544894"/>
                      <a:pt x="1485325" y="545903"/>
                    </a:cubicBezTo>
                    <a:lnTo>
                      <a:pt x="1483868" y="546631"/>
                    </a:lnTo>
                    <a:cubicBezTo>
                      <a:pt x="1483027" y="547024"/>
                      <a:pt x="1482187" y="547360"/>
                      <a:pt x="1481290" y="547528"/>
                    </a:cubicBezTo>
                    <a:lnTo>
                      <a:pt x="1480169" y="547752"/>
                    </a:lnTo>
                    <a:cubicBezTo>
                      <a:pt x="1480001" y="547864"/>
                      <a:pt x="1479833" y="547976"/>
                      <a:pt x="1479609" y="548032"/>
                    </a:cubicBezTo>
                    <a:cubicBezTo>
                      <a:pt x="1478824" y="548873"/>
                      <a:pt x="1477928" y="549545"/>
                      <a:pt x="1476919" y="550106"/>
                    </a:cubicBezTo>
                    <a:cubicBezTo>
                      <a:pt x="1475798" y="552235"/>
                      <a:pt x="1473949" y="553916"/>
                      <a:pt x="1471651" y="554869"/>
                    </a:cubicBezTo>
                    <a:cubicBezTo>
                      <a:pt x="1470643" y="555485"/>
                      <a:pt x="1469522" y="555878"/>
                      <a:pt x="1468345" y="556158"/>
                    </a:cubicBezTo>
                    <a:lnTo>
                      <a:pt x="1464759" y="556886"/>
                    </a:lnTo>
                    <a:cubicBezTo>
                      <a:pt x="1464198" y="556998"/>
                      <a:pt x="1463582" y="557054"/>
                      <a:pt x="1462966" y="557110"/>
                    </a:cubicBezTo>
                    <a:lnTo>
                      <a:pt x="1462517" y="557279"/>
                    </a:lnTo>
                    <a:cubicBezTo>
                      <a:pt x="1462069" y="557783"/>
                      <a:pt x="1461565" y="558231"/>
                      <a:pt x="1461004" y="558679"/>
                    </a:cubicBezTo>
                    <a:lnTo>
                      <a:pt x="1459211" y="560024"/>
                    </a:lnTo>
                    <a:cubicBezTo>
                      <a:pt x="1459603" y="562210"/>
                      <a:pt x="1459323" y="564507"/>
                      <a:pt x="1458258" y="566525"/>
                    </a:cubicBezTo>
                    <a:lnTo>
                      <a:pt x="1456858" y="569383"/>
                    </a:lnTo>
                    <a:cubicBezTo>
                      <a:pt x="1456353" y="570391"/>
                      <a:pt x="1455681" y="571288"/>
                      <a:pt x="1454896" y="572072"/>
                    </a:cubicBezTo>
                    <a:lnTo>
                      <a:pt x="1452487" y="574482"/>
                    </a:lnTo>
                    <a:lnTo>
                      <a:pt x="1451814" y="575827"/>
                    </a:lnTo>
                    <a:cubicBezTo>
                      <a:pt x="1451702" y="575995"/>
                      <a:pt x="1451646" y="576163"/>
                      <a:pt x="1451534" y="576331"/>
                    </a:cubicBezTo>
                    <a:cubicBezTo>
                      <a:pt x="1452935" y="577060"/>
                      <a:pt x="1454168" y="578068"/>
                      <a:pt x="1455120" y="579301"/>
                    </a:cubicBezTo>
                    <a:cubicBezTo>
                      <a:pt x="1456633" y="579805"/>
                      <a:pt x="1458034" y="580646"/>
                      <a:pt x="1459211" y="581823"/>
                    </a:cubicBezTo>
                    <a:lnTo>
                      <a:pt x="1461845" y="584456"/>
                    </a:lnTo>
                    <a:lnTo>
                      <a:pt x="1462349" y="584176"/>
                    </a:lnTo>
                    <a:cubicBezTo>
                      <a:pt x="1462797" y="583952"/>
                      <a:pt x="1463246" y="583784"/>
                      <a:pt x="1463694" y="583616"/>
                    </a:cubicBezTo>
                    <a:lnTo>
                      <a:pt x="1466664" y="582607"/>
                    </a:lnTo>
                    <a:lnTo>
                      <a:pt x="1467673" y="581935"/>
                    </a:lnTo>
                    <a:cubicBezTo>
                      <a:pt x="1470755" y="579862"/>
                      <a:pt x="1474733" y="579637"/>
                      <a:pt x="1478040" y="581262"/>
                    </a:cubicBezTo>
                    <a:lnTo>
                      <a:pt x="1478824" y="581655"/>
                    </a:lnTo>
                    <a:cubicBezTo>
                      <a:pt x="1479160" y="581599"/>
                      <a:pt x="1479497" y="581599"/>
                      <a:pt x="1479889" y="581599"/>
                    </a:cubicBezTo>
                    <a:lnTo>
                      <a:pt x="1484204" y="581599"/>
                    </a:lnTo>
                    <a:cubicBezTo>
                      <a:pt x="1485044" y="581599"/>
                      <a:pt x="1485885" y="581711"/>
                      <a:pt x="1486726" y="581879"/>
                    </a:cubicBezTo>
                    <a:lnTo>
                      <a:pt x="1489583" y="582607"/>
                    </a:lnTo>
                    <a:cubicBezTo>
                      <a:pt x="1490032" y="582719"/>
                      <a:pt x="1490424" y="582831"/>
                      <a:pt x="1490872" y="583000"/>
                    </a:cubicBezTo>
                    <a:lnTo>
                      <a:pt x="1494234" y="583000"/>
                    </a:lnTo>
                    <a:cubicBezTo>
                      <a:pt x="1495523" y="583000"/>
                      <a:pt x="1496868" y="583224"/>
                      <a:pt x="1498045" y="583728"/>
                    </a:cubicBezTo>
                    <a:lnTo>
                      <a:pt x="1505218" y="586586"/>
                    </a:lnTo>
                    <a:cubicBezTo>
                      <a:pt x="1508468" y="587875"/>
                      <a:pt x="1510821" y="590733"/>
                      <a:pt x="1511494" y="594095"/>
                    </a:cubicBezTo>
                    <a:cubicBezTo>
                      <a:pt x="1511550" y="594319"/>
                      <a:pt x="1511550" y="594487"/>
                      <a:pt x="1511606" y="594711"/>
                    </a:cubicBezTo>
                    <a:cubicBezTo>
                      <a:pt x="1512166" y="594823"/>
                      <a:pt x="1512671" y="594991"/>
                      <a:pt x="1513175" y="595216"/>
                    </a:cubicBezTo>
                    <a:cubicBezTo>
                      <a:pt x="1516313" y="595552"/>
                      <a:pt x="1519227" y="597289"/>
                      <a:pt x="1520964" y="600091"/>
                    </a:cubicBezTo>
                    <a:cubicBezTo>
                      <a:pt x="1522701" y="602893"/>
                      <a:pt x="1522926" y="606255"/>
                      <a:pt x="1521805" y="609169"/>
                    </a:cubicBezTo>
                    <a:cubicBezTo>
                      <a:pt x="1523598" y="611074"/>
                      <a:pt x="1524607" y="613652"/>
                      <a:pt x="1524607" y="616286"/>
                    </a:cubicBezTo>
                    <a:lnTo>
                      <a:pt x="1524607" y="618191"/>
                    </a:lnTo>
                    <a:cubicBezTo>
                      <a:pt x="1526344" y="621161"/>
                      <a:pt x="1526568" y="624915"/>
                      <a:pt x="1524943" y="628110"/>
                    </a:cubicBezTo>
                    <a:lnTo>
                      <a:pt x="1524214" y="629567"/>
                    </a:lnTo>
                    <a:cubicBezTo>
                      <a:pt x="1523710" y="630575"/>
                      <a:pt x="1523094" y="631472"/>
                      <a:pt x="1522309" y="632256"/>
                    </a:cubicBezTo>
                    <a:lnTo>
                      <a:pt x="1521581" y="632985"/>
                    </a:lnTo>
                    <a:cubicBezTo>
                      <a:pt x="1520796" y="633769"/>
                      <a:pt x="1519900" y="634442"/>
                      <a:pt x="1518891" y="634946"/>
                    </a:cubicBezTo>
                    <a:lnTo>
                      <a:pt x="1516033" y="636403"/>
                    </a:lnTo>
                    <a:cubicBezTo>
                      <a:pt x="1515360" y="636739"/>
                      <a:pt x="1514632" y="637019"/>
                      <a:pt x="1513903" y="637188"/>
                    </a:cubicBezTo>
                    <a:lnTo>
                      <a:pt x="1513735" y="637244"/>
                    </a:lnTo>
                    <a:cubicBezTo>
                      <a:pt x="1513455" y="637468"/>
                      <a:pt x="1513119" y="637692"/>
                      <a:pt x="1512839" y="637916"/>
                    </a:cubicBezTo>
                    <a:lnTo>
                      <a:pt x="1510709" y="639373"/>
                    </a:lnTo>
                    <a:cubicBezTo>
                      <a:pt x="1510373" y="639597"/>
                      <a:pt x="1509981" y="639821"/>
                      <a:pt x="1509589" y="640046"/>
                    </a:cubicBezTo>
                    <a:lnTo>
                      <a:pt x="1508132" y="640774"/>
                    </a:lnTo>
                    <a:cubicBezTo>
                      <a:pt x="1508076" y="640774"/>
                      <a:pt x="1508076" y="640830"/>
                      <a:pt x="1508020" y="640830"/>
                    </a:cubicBezTo>
                    <a:cubicBezTo>
                      <a:pt x="1507795" y="641110"/>
                      <a:pt x="1507515" y="641446"/>
                      <a:pt x="1507235" y="641727"/>
                    </a:cubicBezTo>
                    <a:lnTo>
                      <a:pt x="1505778" y="643184"/>
                    </a:lnTo>
                    <a:cubicBezTo>
                      <a:pt x="1504770" y="644192"/>
                      <a:pt x="1503593" y="644977"/>
                      <a:pt x="1502304" y="645481"/>
                    </a:cubicBezTo>
                    <a:lnTo>
                      <a:pt x="1500679" y="646154"/>
                    </a:lnTo>
                    <a:cubicBezTo>
                      <a:pt x="1500230" y="646602"/>
                      <a:pt x="1499726" y="646994"/>
                      <a:pt x="1499166" y="647386"/>
                    </a:cubicBezTo>
                    <a:lnTo>
                      <a:pt x="1497148" y="648955"/>
                    </a:lnTo>
                    <a:cubicBezTo>
                      <a:pt x="1496812" y="649292"/>
                      <a:pt x="1496420" y="649628"/>
                      <a:pt x="1495972" y="649964"/>
                    </a:cubicBezTo>
                    <a:cubicBezTo>
                      <a:pt x="1495691" y="650356"/>
                      <a:pt x="1495355" y="650749"/>
                      <a:pt x="1494963" y="651141"/>
                    </a:cubicBezTo>
                    <a:lnTo>
                      <a:pt x="1493506" y="652598"/>
                    </a:lnTo>
                    <a:cubicBezTo>
                      <a:pt x="1493002" y="653102"/>
                      <a:pt x="1492497" y="653494"/>
                      <a:pt x="1491937" y="653887"/>
                    </a:cubicBezTo>
                    <a:lnTo>
                      <a:pt x="1489808" y="655344"/>
                    </a:lnTo>
                    <a:cubicBezTo>
                      <a:pt x="1489023" y="655848"/>
                      <a:pt x="1488182" y="656240"/>
                      <a:pt x="1487342" y="656577"/>
                    </a:cubicBezTo>
                    <a:lnTo>
                      <a:pt x="1485885" y="657081"/>
                    </a:lnTo>
                    <a:lnTo>
                      <a:pt x="1483643" y="658202"/>
                    </a:lnTo>
                    <a:cubicBezTo>
                      <a:pt x="1482074" y="658986"/>
                      <a:pt x="1480337" y="659322"/>
                      <a:pt x="1478600" y="659266"/>
                    </a:cubicBezTo>
                    <a:lnTo>
                      <a:pt x="1468009" y="658818"/>
                    </a:lnTo>
                    <a:cubicBezTo>
                      <a:pt x="1466664" y="661396"/>
                      <a:pt x="1464255" y="663245"/>
                      <a:pt x="1461397" y="663973"/>
                    </a:cubicBezTo>
                    <a:lnTo>
                      <a:pt x="1458539" y="664702"/>
                    </a:lnTo>
                    <a:cubicBezTo>
                      <a:pt x="1458483" y="664702"/>
                      <a:pt x="1458483" y="664702"/>
                      <a:pt x="1458427" y="664702"/>
                    </a:cubicBezTo>
                    <a:lnTo>
                      <a:pt x="1458315" y="664814"/>
                    </a:lnTo>
                    <a:cubicBezTo>
                      <a:pt x="1457586" y="665542"/>
                      <a:pt x="1456746" y="666159"/>
                      <a:pt x="1455849" y="666607"/>
                    </a:cubicBezTo>
                    <a:lnTo>
                      <a:pt x="1453047" y="672155"/>
                    </a:lnTo>
                    <a:cubicBezTo>
                      <a:pt x="1452935" y="672379"/>
                      <a:pt x="1452823" y="672603"/>
                      <a:pt x="1452711" y="672771"/>
                    </a:cubicBezTo>
                    <a:lnTo>
                      <a:pt x="1452711" y="674004"/>
                    </a:lnTo>
                    <a:cubicBezTo>
                      <a:pt x="1452711" y="676750"/>
                      <a:pt x="1451646" y="679384"/>
                      <a:pt x="1449685" y="681289"/>
                    </a:cubicBezTo>
                    <a:lnTo>
                      <a:pt x="1448620" y="682354"/>
                    </a:lnTo>
                    <a:cubicBezTo>
                      <a:pt x="1449068" y="682410"/>
                      <a:pt x="1449517" y="682466"/>
                      <a:pt x="1449965" y="682578"/>
                    </a:cubicBezTo>
                    <a:lnTo>
                      <a:pt x="1452487" y="683194"/>
                    </a:lnTo>
                    <a:cubicBezTo>
                      <a:pt x="1452823" y="683026"/>
                      <a:pt x="1453159" y="682914"/>
                      <a:pt x="1453551" y="682802"/>
                    </a:cubicBezTo>
                    <a:lnTo>
                      <a:pt x="1455681" y="682073"/>
                    </a:lnTo>
                    <a:cubicBezTo>
                      <a:pt x="1458258" y="681233"/>
                      <a:pt x="1461116" y="681401"/>
                      <a:pt x="1463582" y="682634"/>
                    </a:cubicBezTo>
                    <a:lnTo>
                      <a:pt x="1465039" y="683362"/>
                    </a:lnTo>
                    <a:cubicBezTo>
                      <a:pt x="1467056" y="684371"/>
                      <a:pt x="1468682" y="685996"/>
                      <a:pt x="1469690" y="688013"/>
                    </a:cubicBezTo>
                    <a:cubicBezTo>
                      <a:pt x="1470306" y="688070"/>
                      <a:pt x="1470923" y="688125"/>
                      <a:pt x="1471539" y="688294"/>
                    </a:cubicBezTo>
                    <a:lnTo>
                      <a:pt x="1473164" y="688686"/>
                    </a:lnTo>
                    <a:lnTo>
                      <a:pt x="1474453" y="688686"/>
                    </a:lnTo>
                    <a:lnTo>
                      <a:pt x="1477031" y="688182"/>
                    </a:lnTo>
                    <a:cubicBezTo>
                      <a:pt x="1477703" y="688070"/>
                      <a:pt x="1478376" y="687957"/>
                      <a:pt x="1479048" y="687957"/>
                    </a:cubicBezTo>
                    <a:lnTo>
                      <a:pt x="1480505" y="687957"/>
                    </a:lnTo>
                    <a:cubicBezTo>
                      <a:pt x="1481850" y="687957"/>
                      <a:pt x="1483139" y="688182"/>
                      <a:pt x="1484372" y="688686"/>
                    </a:cubicBezTo>
                    <a:lnTo>
                      <a:pt x="1489527" y="690647"/>
                    </a:lnTo>
                    <a:cubicBezTo>
                      <a:pt x="1489976" y="690815"/>
                      <a:pt x="1490424" y="690983"/>
                      <a:pt x="1490872" y="691208"/>
                    </a:cubicBezTo>
                    <a:lnTo>
                      <a:pt x="1492329" y="691936"/>
                    </a:lnTo>
                    <a:cubicBezTo>
                      <a:pt x="1495859" y="693673"/>
                      <a:pt x="1498045" y="697260"/>
                      <a:pt x="1498045" y="701182"/>
                    </a:cubicBezTo>
                    <a:cubicBezTo>
                      <a:pt x="1498045" y="705105"/>
                      <a:pt x="1495804" y="708691"/>
                      <a:pt x="1492329" y="710428"/>
                    </a:cubicBezTo>
                    <a:lnTo>
                      <a:pt x="1489864" y="711661"/>
                    </a:lnTo>
                    <a:cubicBezTo>
                      <a:pt x="1489920" y="711717"/>
                      <a:pt x="1489976" y="711773"/>
                      <a:pt x="1490032" y="711829"/>
                    </a:cubicBezTo>
                    <a:lnTo>
                      <a:pt x="1490984" y="712782"/>
                    </a:lnTo>
                    <a:lnTo>
                      <a:pt x="1492329" y="713454"/>
                    </a:lnTo>
                    <a:cubicBezTo>
                      <a:pt x="1495635" y="715080"/>
                      <a:pt x="1497821" y="718386"/>
                      <a:pt x="1498045" y="722084"/>
                    </a:cubicBezTo>
                    <a:cubicBezTo>
                      <a:pt x="1498269" y="725783"/>
                      <a:pt x="1496532" y="729313"/>
                      <a:pt x="1493450" y="731330"/>
                    </a:cubicBezTo>
                    <a:lnTo>
                      <a:pt x="1491433" y="732675"/>
                    </a:lnTo>
                    <a:lnTo>
                      <a:pt x="1491208" y="733460"/>
                    </a:lnTo>
                    <a:cubicBezTo>
                      <a:pt x="1490368" y="736374"/>
                      <a:pt x="1488295" y="738727"/>
                      <a:pt x="1485605" y="739960"/>
                    </a:cubicBezTo>
                    <a:cubicBezTo>
                      <a:pt x="1485212" y="741921"/>
                      <a:pt x="1484204" y="743658"/>
                      <a:pt x="1482803" y="745059"/>
                    </a:cubicBezTo>
                    <a:lnTo>
                      <a:pt x="1482523" y="745340"/>
                    </a:lnTo>
                    <a:lnTo>
                      <a:pt x="1471091" y="768259"/>
                    </a:lnTo>
                    <a:cubicBezTo>
                      <a:pt x="1469018" y="772406"/>
                      <a:pt x="1464423" y="774647"/>
                      <a:pt x="1459884" y="773807"/>
                    </a:cubicBezTo>
                    <a:lnTo>
                      <a:pt x="1414998" y="765065"/>
                    </a:lnTo>
                    <a:lnTo>
                      <a:pt x="1424244" y="791907"/>
                    </a:lnTo>
                    <a:cubicBezTo>
                      <a:pt x="1425813" y="796446"/>
                      <a:pt x="1424020" y="801489"/>
                      <a:pt x="1419929" y="804067"/>
                    </a:cubicBezTo>
                    <a:cubicBezTo>
                      <a:pt x="1417912" y="805299"/>
                      <a:pt x="1415614" y="805804"/>
                      <a:pt x="1413373" y="805580"/>
                    </a:cubicBezTo>
                    <a:cubicBezTo>
                      <a:pt x="1410347" y="805860"/>
                      <a:pt x="1407209" y="804851"/>
                      <a:pt x="1404967" y="802610"/>
                    </a:cubicBezTo>
                    <a:lnTo>
                      <a:pt x="1404743" y="802386"/>
                    </a:lnTo>
                    <a:cubicBezTo>
                      <a:pt x="1402782" y="801377"/>
                      <a:pt x="1401156" y="799752"/>
                      <a:pt x="1400204" y="797790"/>
                    </a:cubicBezTo>
                    <a:lnTo>
                      <a:pt x="1399475" y="796334"/>
                    </a:lnTo>
                    <a:cubicBezTo>
                      <a:pt x="1399139" y="795605"/>
                      <a:pt x="1398859" y="794820"/>
                      <a:pt x="1398635" y="794036"/>
                    </a:cubicBezTo>
                    <a:cubicBezTo>
                      <a:pt x="1397514" y="793868"/>
                      <a:pt x="1396449" y="793532"/>
                      <a:pt x="1395497" y="793027"/>
                    </a:cubicBezTo>
                    <a:lnTo>
                      <a:pt x="1394040" y="792299"/>
                    </a:lnTo>
                    <a:cubicBezTo>
                      <a:pt x="1393816" y="792187"/>
                      <a:pt x="1393591" y="792075"/>
                      <a:pt x="1393367" y="791963"/>
                    </a:cubicBezTo>
                    <a:cubicBezTo>
                      <a:pt x="1390173" y="791907"/>
                      <a:pt x="1387371" y="790393"/>
                      <a:pt x="1385522" y="788040"/>
                    </a:cubicBezTo>
                    <a:cubicBezTo>
                      <a:pt x="1384457" y="787536"/>
                      <a:pt x="1383505" y="786863"/>
                      <a:pt x="1382720" y="786023"/>
                    </a:cubicBezTo>
                    <a:lnTo>
                      <a:pt x="1382384" y="785686"/>
                    </a:lnTo>
                    <a:cubicBezTo>
                      <a:pt x="1381431" y="785967"/>
                      <a:pt x="1380479" y="786135"/>
                      <a:pt x="1379470" y="786191"/>
                    </a:cubicBezTo>
                    <a:cubicBezTo>
                      <a:pt x="1379022" y="786359"/>
                      <a:pt x="1378518" y="786527"/>
                      <a:pt x="1378013" y="786639"/>
                    </a:cubicBezTo>
                    <a:cubicBezTo>
                      <a:pt x="1376332" y="788040"/>
                      <a:pt x="1374259" y="788881"/>
                      <a:pt x="1372073" y="789049"/>
                    </a:cubicBezTo>
                    <a:cubicBezTo>
                      <a:pt x="1370168" y="790898"/>
                      <a:pt x="1367590" y="791963"/>
                      <a:pt x="1364900" y="791963"/>
                    </a:cubicBezTo>
                    <a:lnTo>
                      <a:pt x="1364172" y="791963"/>
                    </a:lnTo>
                    <a:cubicBezTo>
                      <a:pt x="1362827" y="791963"/>
                      <a:pt x="1361482" y="791682"/>
                      <a:pt x="1360249" y="791178"/>
                    </a:cubicBezTo>
                    <a:cubicBezTo>
                      <a:pt x="1359016" y="791682"/>
                      <a:pt x="1357672" y="791963"/>
                      <a:pt x="1356271" y="791963"/>
                    </a:cubicBezTo>
                    <a:lnTo>
                      <a:pt x="1354814" y="791963"/>
                    </a:lnTo>
                    <a:cubicBezTo>
                      <a:pt x="1354646" y="791963"/>
                      <a:pt x="1354477" y="791963"/>
                      <a:pt x="1354309" y="791963"/>
                    </a:cubicBezTo>
                    <a:cubicBezTo>
                      <a:pt x="1354589" y="794204"/>
                      <a:pt x="1354085" y="796502"/>
                      <a:pt x="1352908" y="798463"/>
                    </a:cubicBezTo>
                    <a:cubicBezTo>
                      <a:pt x="1352796" y="798687"/>
                      <a:pt x="1352684" y="798967"/>
                      <a:pt x="1352572" y="799191"/>
                    </a:cubicBezTo>
                    <a:lnTo>
                      <a:pt x="1351844" y="800648"/>
                    </a:lnTo>
                    <a:cubicBezTo>
                      <a:pt x="1350835" y="802666"/>
                      <a:pt x="1349210" y="804235"/>
                      <a:pt x="1347305" y="805244"/>
                    </a:cubicBezTo>
                    <a:lnTo>
                      <a:pt x="1347081" y="805468"/>
                    </a:lnTo>
                    <a:cubicBezTo>
                      <a:pt x="1347024" y="805524"/>
                      <a:pt x="1346912" y="805636"/>
                      <a:pt x="1346856" y="805692"/>
                    </a:cubicBezTo>
                    <a:cubicBezTo>
                      <a:pt x="1346688" y="806028"/>
                      <a:pt x="1346464" y="806364"/>
                      <a:pt x="1346296" y="806700"/>
                    </a:cubicBezTo>
                    <a:cubicBezTo>
                      <a:pt x="1346912" y="808045"/>
                      <a:pt x="1347249" y="809502"/>
                      <a:pt x="1347249" y="811071"/>
                    </a:cubicBezTo>
                    <a:lnTo>
                      <a:pt x="1347249" y="813929"/>
                    </a:lnTo>
                    <a:cubicBezTo>
                      <a:pt x="1347249" y="816675"/>
                      <a:pt x="1346184" y="819309"/>
                      <a:pt x="1344223" y="821214"/>
                    </a:cubicBezTo>
                    <a:lnTo>
                      <a:pt x="1342766" y="822671"/>
                    </a:lnTo>
                    <a:cubicBezTo>
                      <a:pt x="1341981" y="823456"/>
                      <a:pt x="1341029" y="824128"/>
                      <a:pt x="1340020" y="824632"/>
                    </a:cubicBezTo>
                    <a:cubicBezTo>
                      <a:pt x="1339908" y="826426"/>
                      <a:pt x="1339347" y="828107"/>
                      <a:pt x="1338395" y="829508"/>
                    </a:cubicBezTo>
                    <a:cubicBezTo>
                      <a:pt x="1337778" y="832702"/>
                      <a:pt x="1335705" y="835336"/>
                      <a:pt x="1332903" y="836736"/>
                    </a:cubicBezTo>
                    <a:lnTo>
                      <a:pt x="1332679" y="836961"/>
                    </a:lnTo>
                    <a:cubicBezTo>
                      <a:pt x="1330718" y="838922"/>
                      <a:pt x="1328084" y="839987"/>
                      <a:pt x="1325338" y="839987"/>
                    </a:cubicBezTo>
                    <a:lnTo>
                      <a:pt x="1316708" y="839987"/>
                    </a:lnTo>
                    <a:cubicBezTo>
                      <a:pt x="1315868" y="839987"/>
                      <a:pt x="1315027" y="839875"/>
                      <a:pt x="1314187" y="839706"/>
                    </a:cubicBezTo>
                    <a:lnTo>
                      <a:pt x="1311665" y="839314"/>
                    </a:lnTo>
                    <a:lnTo>
                      <a:pt x="1310208" y="839314"/>
                    </a:lnTo>
                    <a:cubicBezTo>
                      <a:pt x="1309311" y="839314"/>
                      <a:pt x="1308415" y="839202"/>
                      <a:pt x="1307574" y="838978"/>
                    </a:cubicBezTo>
                    <a:cubicBezTo>
                      <a:pt x="1306173" y="839650"/>
                      <a:pt x="1304604" y="840043"/>
                      <a:pt x="1303035" y="840043"/>
                    </a:cubicBezTo>
                    <a:lnTo>
                      <a:pt x="1301578" y="840043"/>
                    </a:lnTo>
                    <a:cubicBezTo>
                      <a:pt x="1300289" y="840043"/>
                      <a:pt x="1299001" y="839818"/>
                      <a:pt x="1297824" y="839314"/>
                    </a:cubicBezTo>
                    <a:lnTo>
                      <a:pt x="1295134" y="839314"/>
                    </a:lnTo>
                    <a:cubicBezTo>
                      <a:pt x="1293957" y="839314"/>
                      <a:pt x="1292780" y="839090"/>
                      <a:pt x="1291660" y="838698"/>
                    </a:cubicBezTo>
                    <a:cubicBezTo>
                      <a:pt x="1291548" y="839202"/>
                      <a:pt x="1291436" y="839650"/>
                      <a:pt x="1291323" y="840099"/>
                    </a:cubicBezTo>
                    <a:lnTo>
                      <a:pt x="1290595" y="842228"/>
                    </a:lnTo>
                    <a:cubicBezTo>
                      <a:pt x="1290315" y="843125"/>
                      <a:pt x="1289922" y="843909"/>
                      <a:pt x="1289362" y="844694"/>
                    </a:cubicBezTo>
                    <a:lnTo>
                      <a:pt x="1287905" y="846823"/>
                    </a:lnTo>
                    <a:cubicBezTo>
                      <a:pt x="1286897" y="848336"/>
                      <a:pt x="1285552" y="849513"/>
                      <a:pt x="1283927" y="850297"/>
                    </a:cubicBezTo>
                    <a:lnTo>
                      <a:pt x="1282526" y="851026"/>
                    </a:lnTo>
                    <a:cubicBezTo>
                      <a:pt x="1281685" y="851923"/>
                      <a:pt x="1280676" y="852707"/>
                      <a:pt x="1279556" y="853211"/>
                    </a:cubicBezTo>
                    <a:lnTo>
                      <a:pt x="1278211" y="855509"/>
                    </a:lnTo>
                    <a:cubicBezTo>
                      <a:pt x="1277762" y="856293"/>
                      <a:pt x="1277202" y="857022"/>
                      <a:pt x="1276530" y="857694"/>
                    </a:cubicBezTo>
                    <a:lnTo>
                      <a:pt x="1275801" y="858423"/>
                    </a:lnTo>
                    <a:cubicBezTo>
                      <a:pt x="1275409" y="858815"/>
                      <a:pt x="1274961" y="859207"/>
                      <a:pt x="1274512" y="859488"/>
                    </a:cubicBezTo>
                    <a:lnTo>
                      <a:pt x="1274512" y="860440"/>
                    </a:lnTo>
                    <a:cubicBezTo>
                      <a:pt x="1274512" y="861841"/>
                      <a:pt x="1274232" y="863242"/>
                      <a:pt x="1273672" y="864531"/>
                    </a:cubicBezTo>
                    <a:cubicBezTo>
                      <a:pt x="1273784" y="865091"/>
                      <a:pt x="1273784" y="865596"/>
                      <a:pt x="1273784" y="866156"/>
                    </a:cubicBezTo>
                    <a:lnTo>
                      <a:pt x="1273784" y="866660"/>
                    </a:lnTo>
                    <a:cubicBezTo>
                      <a:pt x="1273952" y="867109"/>
                      <a:pt x="1274120" y="867613"/>
                      <a:pt x="1274232" y="868117"/>
                    </a:cubicBezTo>
                    <a:cubicBezTo>
                      <a:pt x="1274849" y="868846"/>
                      <a:pt x="1275353" y="869686"/>
                      <a:pt x="1275745" y="870527"/>
                    </a:cubicBezTo>
                    <a:cubicBezTo>
                      <a:pt x="1276249" y="870863"/>
                      <a:pt x="1276754" y="871311"/>
                      <a:pt x="1277202" y="871760"/>
                    </a:cubicBezTo>
                    <a:lnTo>
                      <a:pt x="1278659" y="873217"/>
                    </a:lnTo>
                    <a:cubicBezTo>
                      <a:pt x="1279163" y="873721"/>
                      <a:pt x="1279556" y="874225"/>
                      <a:pt x="1279948" y="874786"/>
                    </a:cubicBezTo>
                    <a:lnTo>
                      <a:pt x="1281405" y="876915"/>
                    </a:lnTo>
                    <a:cubicBezTo>
                      <a:pt x="1281965" y="877700"/>
                      <a:pt x="1282358" y="878596"/>
                      <a:pt x="1282638" y="879493"/>
                    </a:cubicBezTo>
                    <a:cubicBezTo>
                      <a:pt x="1282694" y="879605"/>
                      <a:pt x="1282750" y="879661"/>
                      <a:pt x="1282806" y="879773"/>
                    </a:cubicBezTo>
                    <a:lnTo>
                      <a:pt x="1285103" y="883247"/>
                    </a:lnTo>
                    <a:cubicBezTo>
                      <a:pt x="1285888" y="884032"/>
                      <a:pt x="1286560" y="884929"/>
                      <a:pt x="1287065" y="885937"/>
                    </a:cubicBezTo>
                    <a:lnTo>
                      <a:pt x="1287121" y="886049"/>
                    </a:lnTo>
                    <a:cubicBezTo>
                      <a:pt x="1287401" y="886273"/>
                      <a:pt x="1287737" y="886554"/>
                      <a:pt x="1288017" y="886834"/>
                    </a:cubicBezTo>
                    <a:lnTo>
                      <a:pt x="1291604" y="890420"/>
                    </a:lnTo>
                    <a:cubicBezTo>
                      <a:pt x="1292780" y="891597"/>
                      <a:pt x="1293621" y="892998"/>
                      <a:pt x="1294125" y="894511"/>
                    </a:cubicBezTo>
                    <a:cubicBezTo>
                      <a:pt x="1294574" y="894847"/>
                      <a:pt x="1295022" y="895239"/>
                      <a:pt x="1295414" y="895688"/>
                    </a:cubicBezTo>
                    <a:cubicBezTo>
                      <a:pt x="1296367" y="896192"/>
                      <a:pt x="1297263" y="896808"/>
                      <a:pt x="1298048" y="897593"/>
                    </a:cubicBezTo>
                    <a:lnTo>
                      <a:pt x="1299225" y="898770"/>
                    </a:lnTo>
                    <a:cubicBezTo>
                      <a:pt x="1300402" y="899162"/>
                      <a:pt x="1301466" y="899778"/>
                      <a:pt x="1302419" y="900619"/>
                    </a:cubicBezTo>
                    <a:lnTo>
                      <a:pt x="1302587" y="900675"/>
                    </a:lnTo>
                    <a:cubicBezTo>
                      <a:pt x="1304380" y="901123"/>
                      <a:pt x="1306061" y="902076"/>
                      <a:pt x="1307406" y="903421"/>
                    </a:cubicBezTo>
                    <a:lnTo>
                      <a:pt x="1308863" y="904878"/>
                    </a:lnTo>
                    <a:cubicBezTo>
                      <a:pt x="1309199" y="905214"/>
                      <a:pt x="1309535" y="905606"/>
                      <a:pt x="1309816" y="905998"/>
                    </a:cubicBezTo>
                    <a:cubicBezTo>
                      <a:pt x="1310208" y="906279"/>
                      <a:pt x="1310600" y="906615"/>
                      <a:pt x="1310992" y="907007"/>
                    </a:cubicBezTo>
                    <a:lnTo>
                      <a:pt x="1311721" y="907736"/>
                    </a:lnTo>
                    <a:cubicBezTo>
                      <a:pt x="1312169" y="908240"/>
                      <a:pt x="1312618" y="908744"/>
                      <a:pt x="1313010" y="909305"/>
                    </a:cubicBezTo>
                    <a:cubicBezTo>
                      <a:pt x="1313570" y="909697"/>
                      <a:pt x="1314131" y="910089"/>
                      <a:pt x="1314579" y="910594"/>
                    </a:cubicBezTo>
                    <a:lnTo>
                      <a:pt x="1314859" y="910874"/>
                    </a:lnTo>
                    <a:lnTo>
                      <a:pt x="1316204" y="911546"/>
                    </a:lnTo>
                    <a:cubicBezTo>
                      <a:pt x="1316540" y="911714"/>
                      <a:pt x="1316877" y="911882"/>
                      <a:pt x="1317157" y="912106"/>
                    </a:cubicBezTo>
                    <a:cubicBezTo>
                      <a:pt x="1319174" y="912499"/>
                      <a:pt x="1321023" y="913452"/>
                      <a:pt x="1322480" y="914908"/>
                    </a:cubicBezTo>
                    <a:lnTo>
                      <a:pt x="1323937" y="916365"/>
                    </a:lnTo>
                    <a:cubicBezTo>
                      <a:pt x="1326515" y="918943"/>
                      <a:pt x="1327524" y="922698"/>
                      <a:pt x="1326683" y="926172"/>
                    </a:cubicBezTo>
                    <a:cubicBezTo>
                      <a:pt x="1326907" y="927012"/>
                      <a:pt x="1326963" y="927853"/>
                      <a:pt x="1326963" y="928694"/>
                    </a:cubicBezTo>
                    <a:lnTo>
                      <a:pt x="1326963" y="929422"/>
                    </a:lnTo>
                    <a:cubicBezTo>
                      <a:pt x="1326963" y="934017"/>
                      <a:pt x="1323937" y="937940"/>
                      <a:pt x="1319734" y="939285"/>
                    </a:cubicBezTo>
                    <a:cubicBezTo>
                      <a:pt x="1319622" y="939341"/>
                      <a:pt x="1319566" y="939397"/>
                      <a:pt x="1319454" y="939453"/>
                    </a:cubicBezTo>
                    <a:cubicBezTo>
                      <a:pt x="1319230" y="939789"/>
                      <a:pt x="1319006" y="940069"/>
                      <a:pt x="1318782" y="940349"/>
                    </a:cubicBezTo>
                    <a:cubicBezTo>
                      <a:pt x="1318389" y="941974"/>
                      <a:pt x="1317661" y="943487"/>
                      <a:pt x="1316540" y="944776"/>
                    </a:cubicBezTo>
                    <a:lnTo>
                      <a:pt x="1316540" y="944776"/>
                    </a:lnTo>
                    <a:cubicBezTo>
                      <a:pt x="1316036" y="945785"/>
                      <a:pt x="1315363" y="946682"/>
                      <a:pt x="1314579" y="947466"/>
                    </a:cubicBezTo>
                    <a:lnTo>
                      <a:pt x="1313850" y="948195"/>
                    </a:lnTo>
                    <a:cubicBezTo>
                      <a:pt x="1311161" y="950884"/>
                      <a:pt x="1307350" y="951781"/>
                      <a:pt x="1303932" y="950884"/>
                    </a:cubicBezTo>
                    <a:cubicBezTo>
                      <a:pt x="1302531" y="951557"/>
                      <a:pt x="1300962" y="951949"/>
                      <a:pt x="1299393" y="951949"/>
                    </a:cubicBezTo>
                    <a:lnTo>
                      <a:pt x="1298664" y="951949"/>
                    </a:lnTo>
                    <a:cubicBezTo>
                      <a:pt x="1298272" y="951949"/>
                      <a:pt x="1297936" y="951949"/>
                      <a:pt x="1297544" y="951893"/>
                    </a:cubicBezTo>
                    <a:cubicBezTo>
                      <a:pt x="1297319" y="952005"/>
                      <a:pt x="1297095" y="952173"/>
                      <a:pt x="1296871" y="952285"/>
                    </a:cubicBezTo>
                    <a:lnTo>
                      <a:pt x="1296647" y="952510"/>
                    </a:lnTo>
                    <a:lnTo>
                      <a:pt x="1295750" y="953798"/>
                    </a:lnTo>
                    <a:cubicBezTo>
                      <a:pt x="1294742" y="955311"/>
                      <a:pt x="1293397" y="956488"/>
                      <a:pt x="1291772" y="957329"/>
                    </a:cubicBezTo>
                    <a:lnTo>
                      <a:pt x="1290315" y="958057"/>
                    </a:lnTo>
                    <a:cubicBezTo>
                      <a:pt x="1289698" y="958337"/>
                      <a:pt x="1289082" y="958618"/>
                      <a:pt x="1288466" y="958786"/>
                    </a:cubicBezTo>
                    <a:cubicBezTo>
                      <a:pt x="1288017" y="960467"/>
                      <a:pt x="1287065" y="962036"/>
                      <a:pt x="1285832" y="963325"/>
                    </a:cubicBezTo>
                    <a:lnTo>
                      <a:pt x="1285552" y="963605"/>
                    </a:lnTo>
                    <a:cubicBezTo>
                      <a:pt x="1283814" y="967079"/>
                      <a:pt x="1280228" y="969265"/>
                      <a:pt x="1276361" y="969265"/>
                    </a:cubicBezTo>
                    <a:lnTo>
                      <a:pt x="1274904" y="969265"/>
                    </a:lnTo>
                    <a:cubicBezTo>
                      <a:pt x="1274736" y="969265"/>
                      <a:pt x="1274568" y="969265"/>
                      <a:pt x="1274456" y="969265"/>
                    </a:cubicBezTo>
                    <a:cubicBezTo>
                      <a:pt x="1274232" y="969377"/>
                      <a:pt x="1274008" y="969489"/>
                      <a:pt x="1273784" y="969601"/>
                    </a:cubicBezTo>
                    <a:lnTo>
                      <a:pt x="1272439" y="970273"/>
                    </a:lnTo>
                    <a:lnTo>
                      <a:pt x="1271486" y="971226"/>
                    </a:lnTo>
                    <a:cubicBezTo>
                      <a:pt x="1268796" y="973916"/>
                      <a:pt x="1264986" y="974812"/>
                      <a:pt x="1261568" y="973916"/>
                    </a:cubicBezTo>
                    <a:cubicBezTo>
                      <a:pt x="1261400" y="976437"/>
                      <a:pt x="1260335" y="978791"/>
                      <a:pt x="1258542" y="980528"/>
                    </a:cubicBezTo>
                    <a:lnTo>
                      <a:pt x="1257085" y="981985"/>
                    </a:lnTo>
                    <a:cubicBezTo>
                      <a:pt x="1256244" y="982826"/>
                      <a:pt x="1255291" y="983498"/>
                      <a:pt x="1254283" y="983946"/>
                    </a:cubicBezTo>
                    <a:lnTo>
                      <a:pt x="1255684" y="992296"/>
                    </a:lnTo>
                    <a:lnTo>
                      <a:pt x="1262184" y="1034772"/>
                    </a:lnTo>
                    <a:cubicBezTo>
                      <a:pt x="1262240" y="1035277"/>
                      <a:pt x="1262296" y="1035837"/>
                      <a:pt x="1262296" y="1036341"/>
                    </a:cubicBezTo>
                    <a:lnTo>
                      <a:pt x="1262296" y="1051415"/>
                    </a:lnTo>
                    <a:cubicBezTo>
                      <a:pt x="1262296" y="1051752"/>
                      <a:pt x="1262296" y="1052032"/>
                      <a:pt x="1262240" y="1052368"/>
                    </a:cubicBezTo>
                    <a:lnTo>
                      <a:pt x="1261512" y="1060269"/>
                    </a:lnTo>
                    <a:cubicBezTo>
                      <a:pt x="1261063" y="1064976"/>
                      <a:pt x="1257533" y="1068675"/>
                      <a:pt x="1253050" y="1069515"/>
                    </a:cubicBezTo>
                    <a:cubicBezTo>
                      <a:pt x="1254059" y="1072429"/>
                      <a:pt x="1253778" y="1075623"/>
                      <a:pt x="1252153" y="1078313"/>
                    </a:cubicBezTo>
                    <a:lnTo>
                      <a:pt x="1250024" y="1081900"/>
                    </a:lnTo>
                    <a:cubicBezTo>
                      <a:pt x="1249856" y="1082124"/>
                      <a:pt x="1249744" y="1082348"/>
                      <a:pt x="1249576" y="1082572"/>
                    </a:cubicBezTo>
                    <a:lnTo>
                      <a:pt x="1245989" y="1087615"/>
                    </a:lnTo>
                    <a:cubicBezTo>
                      <a:pt x="1245821" y="1087840"/>
                      <a:pt x="1245597" y="1088120"/>
                      <a:pt x="1245429" y="1088344"/>
                    </a:cubicBezTo>
                    <a:lnTo>
                      <a:pt x="1241114" y="1093387"/>
                    </a:lnTo>
                    <a:cubicBezTo>
                      <a:pt x="1240946" y="1093611"/>
                      <a:pt x="1240778" y="1093779"/>
                      <a:pt x="1240554" y="1093948"/>
                    </a:cubicBezTo>
                    <a:lnTo>
                      <a:pt x="1232652" y="1101849"/>
                    </a:lnTo>
                    <a:cubicBezTo>
                      <a:pt x="1232204" y="1102297"/>
                      <a:pt x="1231756" y="1102689"/>
                      <a:pt x="1231251" y="1103026"/>
                    </a:cubicBezTo>
                    <a:lnTo>
                      <a:pt x="1225648" y="1106892"/>
                    </a:lnTo>
                    <a:cubicBezTo>
                      <a:pt x="1225143" y="1108237"/>
                      <a:pt x="1224359" y="1109414"/>
                      <a:pt x="1223350" y="1110423"/>
                    </a:cubicBezTo>
                    <a:lnTo>
                      <a:pt x="1221333" y="1112720"/>
                    </a:lnTo>
                    <a:lnTo>
                      <a:pt x="1221333" y="1113168"/>
                    </a:lnTo>
                    <a:cubicBezTo>
                      <a:pt x="1221333" y="1116979"/>
                      <a:pt x="1219203" y="1120509"/>
                      <a:pt x="1215841" y="1122302"/>
                    </a:cubicBezTo>
                    <a:lnTo>
                      <a:pt x="1183508" y="1139506"/>
                    </a:lnTo>
                    <a:lnTo>
                      <a:pt x="1104887" y="1177219"/>
                    </a:lnTo>
                    <a:cubicBezTo>
                      <a:pt x="1106176" y="1177611"/>
                      <a:pt x="1107353" y="1178284"/>
                      <a:pt x="1108418" y="1179124"/>
                    </a:cubicBezTo>
                    <a:cubicBezTo>
                      <a:pt x="1109090" y="1179012"/>
                      <a:pt x="1109763" y="1178900"/>
                      <a:pt x="1110435" y="1178900"/>
                    </a:cubicBezTo>
                    <a:lnTo>
                      <a:pt x="1112564" y="1178900"/>
                    </a:lnTo>
                    <a:cubicBezTo>
                      <a:pt x="1112901" y="1178900"/>
                      <a:pt x="1113293" y="1178900"/>
                      <a:pt x="1113685" y="1178956"/>
                    </a:cubicBezTo>
                    <a:cubicBezTo>
                      <a:pt x="1114918" y="1178452"/>
                      <a:pt x="1116263" y="1178172"/>
                      <a:pt x="1117608" y="1178172"/>
                    </a:cubicBezTo>
                    <a:lnTo>
                      <a:pt x="1119065" y="1178172"/>
                    </a:lnTo>
                    <a:cubicBezTo>
                      <a:pt x="1121082" y="1178172"/>
                      <a:pt x="1123099" y="1178788"/>
                      <a:pt x="1124781" y="1179909"/>
                    </a:cubicBezTo>
                    <a:lnTo>
                      <a:pt x="1126910" y="1181366"/>
                    </a:lnTo>
                    <a:cubicBezTo>
                      <a:pt x="1127470" y="1181758"/>
                      <a:pt x="1127975" y="1182150"/>
                      <a:pt x="1128479" y="1182655"/>
                    </a:cubicBezTo>
                    <a:lnTo>
                      <a:pt x="1130552" y="1184728"/>
                    </a:lnTo>
                    <a:cubicBezTo>
                      <a:pt x="1131449" y="1183663"/>
                      <a:pt x="1132570" y="1182823"/>
                      <a:pt x="1133803" y="1182150"/>
                    </a:cubicBezTo>
                    <a:lnTo>
                      <a:pt x="1136660" y="1180749"/>
                    </a:lnTo>
                    <a:cubicBezTo>
                      <a:pt x="1138117" y="1180021"/>
                      <a:pt x="1139687" y="1179629"/>
                      <a:pt x="1141312" y="1179629"/>
                    </a:cubicBezTo>
                    <a:lnTo>
                      <a:pt x="1142040" y="1179629"/>
                    </a:lnTo>
                    <a:cubicBezTo>
                      <a:pt x="1145795" y="1179629"/>
                      <a:pt x="1149101" y="1181646"/>
                      <a:pt x="1150950" y="1184672"/>
                    </a:cubicBezTo>
                    <a:cubicBezTo>
                      <a:pt x="1152575" y="1185681"/>
                      <a:pt x="1153976" y="1187082"/>
                      <a:pt x="1154873" y="1188875"/>
                    </a:cubicBezTo>
                    <a:lnTo>
                      <a:pt x="1155825" y="1189827"/>
                    </a:lnTo>
                    <a:cubicBezTo>
                      <a:pt x="1156610" y="1190612"/>
                      <a:pt x="1157282" y="1191565"/>
                      <a:pt x="1157787" y="1192573"/>
                    </a:cubicBezTo>
                    <a:lnTo>
                      <a:pt x="1158515" y="1194030"/>
                    </a:lnTo>
                    <a:cubicBezTo>
                      <a:pt x="1158627" y="1194310"/>
                      <a:pt x="1158739" y="1194535"/>
                      <a:pt x="1158851" y="1194815"/>
                    </a:cubicBezTo>
                    <a:cubicBezTo>
                      <a:pt x="1160532" y="1194591"/>
                      <a:pt x="1162270" y="1194871"/>
                      <a:pt x="1163839" y="1195487"/>
                    </a:cubicBezTo>
                    <a:lnTo>
                      <a:pt x="1164119" y="1195599"/>
                    </a:lnTo>
                    <a:cubicBezTo>
                      <a:pt x="1166416" y="1195207"/>
                      <a:pt x="1168770" y="1195655"/>
                      <a:pt x="1170787" y="1196776"/>
                    </a:cubicBezTo>
                    <a:lnTo>
                      <a:pt x="1171908" y="1196496"/>
                    </a:lnTo>
                    <a:cubicBezTo>
                      <a:pt x="1172412" y="1196384"/>
                      <a:pt x="1172861" y="1196272"/>
                      <a:pt x="1173365" y="1196216"/>
                    </a:cubicBezTo>
                    <a:cubicBezTo>
                      <a:pt x="1176111" y="1195095"/>
                      <a:pt x="1179193" y="1195207"/>
                      <a:pt x="1181883" y="1196552"/>
                    </a:cubicBezTo>
                    <a:lnTo>
                      <a:pt x="1183340" y="1197280"/>
                    </a:lnTo>
                    <a:cubicBezTo>
                      <a:pt x="1184348" y="1197785"/>
                      <a:pt x="1185245" y="1198457"/>
                      <a:pt x="1186029" y="1199242"/>
                    </a:cubicBezTo>
                    <a:lnTo>
                      <a:pt x="1188215" y="1201427"/>
                    </a:lnTo>
                    <a:cubicBezTo>
                      <a:pt x="1188999" y="1202212"/>
                      <a:pt x="1189616" y="1203108"/>
                      <a:pt x="1190120" y="1204061"/>
                    </a:cubicBezTo>
                    <a:lnTo>
                      <a:pt x="1191073" y="1205686"/>
                    </a:lnTo>
                    <a:cubicBezTo>
                      <a:pt x="1191857" y="1206470"/>
                      <a:pt x="1192530" y="1207367"/>
                      <a:pt x="1192978" y="1208376"/>
                    </a:cubicBezTo>
                    <a:lnTo>
                      <a:pt x="1194435" y="1211234"/>
                    </a:lnTo>
                    <a:cubicBezTo>
                      <a:pt x="1195276" y="1212971"/>
                      <a:pt x="1195668" y="1214876"/>
                      <a:pt x="1195500" y="1216781"/>
                    </a:cubicBezTo>
                    <a:cubicBezTo>
                      <a:pt x="1195780" y="1217005"/>
                      <a:pt x="1196060" y="1217174"/>
                      <a:pt x="1196284" y="1217398"/>
                    </a:cubicBezTo>
                    <a:cubicBezTo>
                      <a:pt x="1197293" y="1217902"/>
                      <a:pt x="1198189" y="1218519"/>
                      <a:pt x="1198974" y="1219303"/>
                    </a:cubicBezTo>
                    <a:lnTo>
                      <a:pt x="1200375" y="1220704"/>
                    </a:lnTo>
                    <a:cubicBezTo>
                      <a:pt x="1202336" y="1222665"/>
                      <a:pt x="1203401" y="1225299"/>
                      <a:pt x="1203401" y="1228045"/>
                    </a:cubicBezTo>
                    <a:lnTo>
                      <a:pt x="1203401" y="1228773"/>
                    </a:lnTo>
                    <a:cubicBezTo>
                      <a:pt x="1203401" y="1231519"/>
                      <a:pt x="1202280" y="1234153"/>
                      <a:pt x="1200375" y="1236114"/>
                    </a:cubicBezTo>
                    <a:lnTo>
                      <a:pt x="1199646" y="1236843"/>
                    </a:lnTo>
                    <a:cubicBezTo>
                      <a:pt x="1198862" y="1237627"/>
                      <a:pt x="1197965" y="1238244"/>
                      <a:pt x="1197013" y="1238748"/>
                    </a:cubicBezTo>
                    <a:lnTo>
                      <a:pt x="1196228" y="1239140"/>
                    </a:lnTo>
                    <a:cubicBezTo>
                      <a:pt x="1196116" y="1239364"/>
                      <a:pt x="1196004" y="1239645"/>
                      <a:pt x="1195892" y="1239869"/>
                    </a:cubicBezTo>
                    <a:lnTo>
                      <a:pt x="1194323" y="1243511"/>
                    </a:lnTo>
                    <a:cubicBezTo>
                      <a:pt x="1193650" y="1245528"/>
                      <a:pt x="1192362" y="1247322"/>
                      <a:pt x="1190680" y="1248554"/>
                    </a:cubicBezTo>
                    <a:cubicBezTo>
                      <a:pt x="1190568" y="1248723"/>
                      <a:pt x="1190400" y="1248891"/>
                      <a:pt x="1190288" y="1249059"/>
                    </a:cubicBezTo>
                    <a:cubicBezTo>
                      <a:pt x="1190120" y="1249843"/>
                      <a:pt x="1189840" y="1250572"/>
                      <a:pt x="1189448" y="1251300"/>
                    </a:cubicBezTo>
                    <a:lnTo>
                      <a:pt x="1188551" y="1253542"/>
                    </a:lnTo>
                    <a:cubicBezTo>
                      <a:pt x="1188271" y="1254438"/>
                      <a:pt x="1187879" y="1255279"/>
                      <a:pt x="1187318" y="1256008"/>
                    </a:cubicBezTo>
                    <a:lnTo>
                      <a:pt x="1185861" y="1258137"/>
                    </a:lnTo>
                    <a:cubicBezTo>
                      <a:pt x="1185637" y="1258473"/>
                      <a:pt x="1185357" y="1258865"/>
                      <a:pt x="1185077" y="1259146"/>
                    </a:cubicBezTo>
                    <a:lnTo>
                      <a:pt x="1185077" y="1259146"/>
                    </a:lnTo>
                    <a:cubicBezTo>
                      <a:pt x="1184572" y="1260154"/>
                      <a:pt x="1183900" y="1261051"/>
                      <a:pt x="1183115" y="1261835"/>
                    </a:cubicBezTo>
                    <a:lnTo>
                      <a:pt x="1182891" y="1262059"/>
                    </a:lnTo>
                    <a:lnTo>
                      <a:pt x="1182219" y="1263404"/>
                    </a:lnTo>
                    <a:cubicBezTo>
                      <a:pt x="1181602" y="1264637"/>
                      <a:pt x="1180762" y="1265758"/>
                      <a:pt x="1179697" y="1266598"/>
                    </a:cubicBezTo>
                    <a:lnTo>
                      <a:pt x="1179697" y="1267887"/>
                    </a:lnTo>
                    <a:cubicBezTo>
                      <a:pt x="1179809" y="1268111"/>
                      <a:pt x="1179921" y="1268280"/>
                      <a:pt x="1180033" y="1268504"/>
                    </a:cubicBezTo>
                    <a:lnTo>
                      <a:pt x="1180762" y="1269961"/>
                    </a:lnTo>
                    <a:cubicBezTo>
                      <a:pt x="1180986" y="1270409"/>
                      <a:pt x="1181154" y="1270857"/>
                      <a:pt x="1181322" y="1271362"/>
                    </a:cubicBezTo>
                    <a:lnTo>
                      <a:pt x="1182051" y="1273491"/>
                    </a:lnTo>
                    <a:cubicBezTo>
                      <a:pt x="1182387" y="1274556"/>
                      <a:pt x="1182555" y="1275621"/>
                      <a:pt x="1182555" y="1276741"/>
                    </a:cubicBezTo>
                    <a:lnTo>
                      <a:pt x="1182555" y="1281785"/>
                    </a:lnTo>
                    <a:cubicBezTo>
                      <a:pt x="1182555" y="1283410"/>
                      <a:pt x="1182163" y="1284979"/>
                      <a:pt x="1181434" y="1286436"/>
                    </a:cubicBezTo>
                    <a:lnTo>
                      <a:pt x="1179977" y="1289294"/>
                    </a:lnTo>
                    <a:cubicBezTo>
                      <a:pt x="1179697" y="1289910"/>
                      <a:pt x="1179305" y="1290470"/>
                      <a:pt x="1178913" y="1290975"/>
                    </a:cubicBezTo>
                    <a:lnTo>
                      <a:pt x="1178913" y="1291143"/>
                    </a:lnTo>
                    <a:cubicBezTo>
                      <a:pt x="1178913" y="1292768"/>
                      <a:pt x="1178520" y="1294337"/>
                      <a:pt x="1177792" y="1295794"/>
                    </a:cubicBezTo>
                    <a:lnTo>
                      <a:pt x="1177456" y="1296410"/>
                    </a:lnTo>
                    <a:lnTo>
                      <a:pt x="1177848" y="1297979"/>
                    </a:lnTo>
                    <a:cubicBezTo>
                      <a:pt x="1178240" y="1299492"/>
                      <a:pt x="1178240" y="1301061"/>
                      <a:pt x="1177960" y="1302574"/>
                    </a:cubicBezTo>
                    <a:cubicBezTo>
                      <a:pt x="1179193" y="1302855"/>
                      <a:pt x="1180426" y="1303359"/>
                      <a:pt x="1181490" y="1304087"/>
                    </a:cubicBezTo>
                    <a:lnTo>
                      <a:pt x="1183227" y="1305208"/>
                    </a:lnTo>
                    <a:lnTo>
                      <a:pt x="1185077" y="1305208"/>
                    </a:lnTo>
                    <a:cubicBezTo>
                      <a:pt x="1188327" y="1305208"/>
                      <a:pt x="1191409" y="1306721"/>
                      <a:pt x="1193370" y="1309355"/>
                    </a:cubicBezTo>
                    <a:lnTo>
                      <a:pt x="1194099" y="1310364"/>
                    </a:lnTo>
                    <a:cubicBezTo>
                      <a:pt x="1195724" y="1311372"/>
                      <a:pt x="1197069" y="1312773"/>
                      <a:pt x="1197909" y="1314510"/>
                    </a:cubicBezTo>
                    <a:lnTo>
                      <a:pt x="1197909" y="1314566"/>
                    </a:lnTo>
                    <a:cubicBezTo>
                      <a:pt x="1200599" y="1317704"/>
                      <a:pt x="1201159" y="1322019"/>
                      <a:pt x="1199534" y="1325606"/>
                    </a:cubicBezTo>
                    <a:cubicBezTo>
                      <a:pt x="1200599" y="1326110"/>
                      <a:pt x="1201608" y="1326782"/>
                      <a:pt x="1202448" y="1327679"/>
                    </a:cubicBezTo>
                    <a:lnTo>
                      <a:pt x="1203177" y="1328408"/>
                    </a:lnTo>
                    <a:cubicBezTo>
                      <a:pt x="1205138" y="1330369"/>
                      <a:pt x="1206203" y="1333003"/>
                      <a:pt x="1206203" y="1335693"/>
                    </a:cubicBezTo>
                    <a:lnTo>
                      <a:pt x="1206203" y="1339279"/>
                    </a:lnTo>
                    <a:cubicBezTo>
                      <a:pt x="1206203" y="1340904"/>
                      <a:pt x="1205811" y="1342473"/>
                      <a:pt x="1205082" y="1343930"/>
                    </a:cubicBezTo>
                    <a:lnTo>
                      <a:pt x="1204354" y="1345387"/>
                    </a:lnTo>
                    <a:cubicBezTo>
                      <a:pt x="1204241" y="1345611"/>
                      <a:pt x="1204129" y="1345779"/>
                      <a:pt x="1204017" y="1346003"/>
                    </a:cubicBezTo>
                    <a:cubicBezTo>
                      <a:pt x="1203961" y="1347853"/>
                      <a:pt x="1203457" y="1349646"/>
                      <a:pt x="1202448" y="1351271"/>
                    </a:cubicBezTo>
                    <a:cubicBezTo>
                      <a:pt x="1202784" y="1353400"/>
                      <a:pt x="1202504" y="1355586"/>
                      <a:pt x="1201496" y="1357603"/>
                    </a:cubicBezTo>
                    <a:lnTo>
                      <a:pt x="1200767" y="1359060"/>
                    </a:lnTo>
                    <a:cubicBezTo>
                      <a:pt x="1200319" y="1360013"/>
                      <a:pt x="1199702" y="1360853"/>
                      <a:pt x="1198974" y="1361582"/>
                    </a:cubicBezTo>
                    <a:lnTo>
                      <a:pt x="1198974" y="1362310"/>
                    </a:lnTo>
                    <a:cubicBezTo>
                      <a:pt x="1198974" y="1366177"/>
                      <a:pt x="1196789" y="1369763"/>
                      <a:pt x="1193314" y="1371500"/>
                    </a:cubicBezTo>
                    <a:lnTo>
                      <a:pt x="1190905" y="1373910"/>
                    </a:lnTo>
                    <a:cubicBezTo>
                      <a:pt x="1189336" y="1375479"/>
                      <a:pt x="1187262" y="1376488"/>
                      <a:pt x="1185077" y="1376824"/>
                    </a:cubicBezTo>
                    <a:cubicBezTo>
                      <a:pt x="1184909" y="1377048"/>
                      <a:pt x="1184684" y="1377272"/>
                      <a:pt x="1184516" y="1377440"/>
                    </a:cubicBezTo>
                    <a:lnTo>
                      <a:pt x="1183788" y="1378169"/>
                    </a:lnTo>
                    <a:cubicBezTo>
                      <a:pt x="1181771" y="1380186"/>
                      <a:pt x="1179025" y="1381195"/>
                      <a:pt x="1176279" y="1381195"/>
                    </a:cubicBezTo>
                    <a:cubicBezTo>
                      <a:pt x="1175550" y="1381755"/>
                      <a:pt x="1174710" y="1382260"/>
                      <a:pt x="1173813" y="1382596"/>
                    </a:cubicBezTo>
                    <a:cubicBezTo>
                      <a:pt x="1173925" y="1385398"/>
                      <a:pt x="1172917" y="1388255"/>
                      <a:pt x="1170787" y="1390385"/>
                    </a:cubicBezTo>
                    <a:lnTo>
                      <a:pt x="1169498" y="1391674"/>
                    </a:lnTo>
                    <a:lnTo>
                      <a:pt x="1169498" y="1393131"/>
                    </a:lnTo>
                    <a:cubicBezTo>
                      <a:pt x="1169498" y="1394251"/>
                      <a:pt x="1169330" y="1395316"/>
                      <a:pt x="1168994" y="1396381"/>
                    </a:cubicBezTo>
                    <a:lnTo>
                      <a:pt x="1168265" y="1398510"/>
                    </a:lnTo>
                    <a:cubicBezTo>
                      <a:pt x="1168041" y="1399239"/>
                      <a:pt x="1167705" y="1399911"/>
                      <a:pt x="1167313" y="1400584"/>
                    </a:cubicBezTo>
                    <a:lnTo>
                      <a:pt x="1167201" y="1400752"/>
                    </a:lnTo>
                    <a:cubicBezTo>
                      <a:pt x="1167537" y="1402825"/>
                      <a:pt x="1167257" y="1404955"/>
                      <a:pt x="1166360" y="1406804"/>
                    </a:cubicBezTo>
                    <a:cubicBezTo>
                      <a:pt x="1167481" y="1408485"/>
                      <a:pt x="1168041" y="1410446"/>
                      <a:pt x="1168041" y="1412464"/>
                    </a:cubicBezTo>
                    <a:lnTo>
                      <a:pt x="1168041" y="1413192"/>
                    </a:lnTo>
                    <a:cubicBezTo>
                      <a:pt x="1168041" y="1414313"/>
                      <a:pt x="1167873" y="1415377"/>
                      <a:pt x="1167537" y="1416442"/>
                    </a:cubicBezTo>
                    <a:lnTo>
                      <a:pt x="1166080" y="1420757"/>
                    </a:lnTo>
                    <a:cubicBezTo>
                      <a:pt x="1165800" y="1421654"/>
                      <a:pt x="1165408" y="1422438"/>
                      <a:pt x="1164847" y="1423223"/>
                    </a:cubicBezTo>
                    <a:lnTo>
                      <a:pt x="1164623" y="1423559"/>
                    </a:lnTo>
                    <a:cubicBezTo>
                      <a:pt x="1164959" y="1424568"/>
                      <a:pt x="1165127" y="1425688"/>
                      <a:pt x="1165127" y="1426809"/>
                    </a:cubicBezTo>
                    <a:lnTo>
                      <a:pt x="1165127" y="1432525"/>
                    </a:lnTo>
                    <a:cubicBezTo>
                      <a:pt x="1165127" y="1433870"/>
                      <a:pt x="1164847" y="1435215"/>
                      <a:pt x="1164343" y="1436447"/>
                    </a:cubicBezTo>
                    <a:cubicBezTo>
                      <a:pt x="1164343" y="1436504"/>
                      <a:pt x="1164343" y="1436504"/>
                      <a:pt x="1164399" y="1436560"/>
                    </a:cubicBezTo>
                    <a:cubicBezTo>
                      <a:pt x="1164959" y="1437512"/>
                      <a:pt x="1165352" y="1438521"/>
                      <a:pt x="1165576" y="1439530"/>
                    </a:cubicBezTo>
                    <a:cubicBezTo>
                      <a:pt x="1165856" y="1439754"/>
                      <a:pt x="1166136" y="1440034"/>
                      <a:pt x="1166416" y="1440258"/>
                    </a:cubicBezTo>
                    <a:lnTo>
                      <a:pt x="1167145" y="1440987"/>
                    </a:lnTo>
                    <a:cubicBezTo>
                      <a:pt x="1170227" y="1444069"/>
                      <a:pt x="1171011" y="1448664"/>
                      <a:pt x="1169218" y="1452586"/>
                    </a:cubicBezTo>
                    <a:cubicBezTo>
                      <a:pt x="1169835" y="1453931"/>
                      <a:pt x="1170171" y="1455388"/>
                      <a:pt x="1170171" y="1456901"/>
                    </a:cubicBezTo>
                    <a:lnTo>
                      <a:pt x="1170171" y="1458358"/>
                    </a:lnTo>
                    <a:cubicBezTo>
                      <a:pt x="1170171" y="1459031"/>
                      <a:pt x="1170115" y="1459703"/>
                      <a:pt x="1169947" y="1460376"/>
                    </a:cubicBezTo>
                    <a:lnTo>
                      <a:pt x="1169442" y="1463177"/>
                    </a:lnTo>
                    <a:cubicBezTo>
                      <a:pt x="1169498" y="1463345"/>
                      <a:pt x="1169554" y="1463514"/>
                      <a:pt x="1169610" y="1463682"/>
                    </a:cubicBezTo>
                    <a:lnTo>
                      <a:pt x="1170339" y="1465811"/>
                    </a:lnTo>
                    <a:cubicBezTo>
                      <a:pt x="1170395" y="1466035"/>
                      <a:pt x="1170507" y="1466259"/>
                      <a:pt x="1170563" y="1466484"/>
                    </a:cubicBezTo>
                    <a:cubicBezTo>
                      <a:pt x="1171404" y="1466932"/>
                      <a:pt x="1172188" y="1467548"/>
                      <a:pt x="1172917" y="1468221"/>
                    </a:cubicBezTo>
                    <a:lnTo>
                      <a:pt x="1175046" y="1470350"/>
                    </a:lnTo>
                    <a:cubicBezTo>
                      <a:pt x="1176055" y="1471359"/>
                      <a:pt x="1176783" y="1472479"/>
                      <a:pt x="1177288" y="1473768"/>
                    </a:cubicBezTo>
                    <a:cubicBezTo>
                      <a:pt x="1178240" y="1475393"/>
                      <a:pt x="1178745" y="1477187"/>
                      <a:pt x="1178745" y="1479092"/>
                    </a:cubicBezTo>
                    <a:lnTo>
                      <a:pt x="1178745" y="1480549"/>
                    </a:lnTo>
                    <a:cubicBezTo>
                      <a:pt x="1178745" y="1482174"/>
                      <a:pt x="1178352" y="1483743"/>
                      <a:pt x="1177680" y="1485144"/>
                    </a:cubicBezTo>
                    <a:lnTo>
                      <a:pt x="1176951" y="1486601"/>
                    </a:lnTo>
                    <a:cubicBezTo>
                      <a:pt x="1176839" y="1486769"/>
                      <a:pt x="1176783" y="1486937"/>
                      <a:pt x="1176671" y="1487105"/>
                    </a:cubicBezTo>
                    <a:cubicBezTo>
                      <a:pt x="1178128" y="1486377"/>
                      <a:pt x="1179697" y="1485984"/>
                      <a:pt x="1181322" y="1485984"/>
                    </a:cubicBezTo>
                    <a:lnTo>
                      <a:pt x="1182051" y="1485984"/>
                    </a:lnTo>
                    <a:cubicBezTo>
                      <a:pt x="1183676" y="1485984"/>
                      <a:pt x="1185245" y="1486377"/>
                      <a:pt x="1186702" y="1487105"/>
                    </a:cubicBezTo>
                    <a:lnTo>
                      <a:pt x="1189560" y="1488562"/>
                    </a:lnTo>
                    <a:cubicBezTo>
                      <a:pt x="1190568" y="1489067"/>
                      <a:pt x="1191465" y="1489739"/>
                      <a:pt x="1192249" y="1490468"/>
                    </a:cubicBezTo>
                    <a:lnTo>
                      <a:pt x="1192474" y="1490692"/>
                    </a:lnTo>
                    <a:cubicBezTo>
                      <a:pt x="1194435" y="1491700"/>
                      <a:pt x="1196060" y="1493269"/>
                      <a:pt x="1197069" y="1495287"/>
                    </a:cubicBezTo>
                    <a:lnTo>
                      <a:pt x="1197797" y="1496744"/>
                    </a:lnTo>
                    <a:cubicBezTo>
                      <a:pt x="1198526" y="1498145"/>
                      <a:pt x="1198862" y="1499770"/>
                      <a:pt x="1198862" y="1501339"/>
                    </a:cubicBezTo>
                    <a:lnTo>
                      <a:pt x="1198862" y="1502067"/>
                    </a:lnTo>
                    <a:cubicBezTo>
                      <a:pt x="1198862" y="1504813"/>
                      <a:pt x="1197797" y="1507447"/>
                      <a:pt x="1195836" y="1509352"/>
                    </a:cubicBezTo>
                    <a:lnTo>
                      <a:pt x="1195107" y="1510249"/>
                    </a:lnTo>
                    <a:cubicBezTo>
                      <a:pt x="1195163" y="1510417"/>
                      <a:pt x="1195163" y="1510641"/>
                      <a:pt x="1195219" y="1510809"/>
                    </a:cubicBezTo>
                    <a:cubicBezTo>
                      <a:pt x="1196564" y="1511762"/>
                      <a:pt x="1197629" y="1512994"/>
                      <a:pt x="1198414" y="1514395"/>
                    </a:cubicBezTo>
                    <a:cubicBezTo>
                      <a:pt x="1199310" y="1514900"/>
                      <a:pt x="1200207" y="1515516"/>
                      <a:pt x="1200935" y="1516245"/>
                    </a:cubicBezTo>
                    <a:lnTo>
                      <a:pt x="1203625" y="1518934"/>
                    </a:lnTo>
                    <a:lnTo>
                      <a:pt x="1206147" y="1520447"/>
                    </a:lnTo>
                    <a:cubicBezTo>
                      <a:pt x="1210069" y="1522801"/>
                      <a:pt x="1211975" y="1527396"/>
                      <a:pt x="1210854" y="1531823"/>
                    </a:cubicBezTo>
                    <a:lnTo>
                      <a:pt x="1210125" y="1534681"/>
                    </a:lnTo>
                    <a:cubicBezTo>
                      <a:pt x="1209845" y="1535689"/>
                      <a:pt x="1209453" y="1536642"/>
                      <a:pt x="1208949" y="1537539"/>
                    </a:cubicBezTo>
                    <a:cubicBezTo>
                      <a:pt x="1210798" y="1540509"/>
                      <a:pt x="1210966" y="1544319"/>
                      <a:pt x="1209397" y="1547513"/>
                    </a:cubicBezTo>
                    <a:lnTo>
                      <a:pt x="1208668" y="1548970"/>
                    </a:lnTo>
                    <a:cubicBezTo>
                      <a:pt x="1207884" y="1550595"/>
                      <a:pt x="1206651" y="1551940"/>
                      <a:pt x="1205138" y="1552949"/>
                    </a:cubicBezTo>
                    <a:lnTo>
                      <a:pt x="1203737" y="1553902"/>
                    </a:lnTo>
                    <a:cubicBezTo>
                      <a:pt x="1203513" y="1554854"/>
                      <a:pt x="1203121" y="1555807"/>
                      <a:pt x="1202672" y="1556648"/>
                    </a:cubicBezTo>
                    <a:lnTo>
                      <a:pt x="1198638" y="1564045"/>
                    </a:lnTo>
                    <a:cubicBezTo>
                      <a:pt x="1198133" y="1565053"/>
                      <a:pt x="1197517" y="1565950"/>
                      <a:pt x="1196732" y="1566734"/>
                    </a:cubicBezTo>
                    <a:lnTo>
                      <a:pt x="1196452" y="1567014"/>
                    </a:lnTo>
                    <a:lnTo>
                      <a:pt x="1195780" y="1568415"/>
                    </a:lnTo>
                    <a:cubicBezTo>
                      <a:pt x="1195276" y="1569424"/>
                      <a:pt x="1194603" y="1570321"/>
                      <a:pt x="1193875" y="1571105"/>
                    </a:cubicBezTo>
                    <a:lnTo>
                      <a:pt x="1192474" y="1572506"/>
                    </a:lnTo>
                    <a:cubicBezTo>
                      <a:pt x="1192249" y="1574019"/>
                      <a:pt x="1191689" y="1575476"/>
                      <a:pt x="1190849" y="1576709"/>
                    </a:cubicBezTo>
                    <a:lnTo>
                      <a:pt x="1189392" y="1578838"/>
                    </a:lnTo>
                    <a:cubicBezTo>
                      <a:pt x="1187486" y="1581696"/>
                      <a:pt x="1184236" y="1583433"/>
                      <a:pt x="1180818" y="1583433"/>
                    </a:cubicBezTo>
                    <a:lnTo>
                      <a:pt x="1174598" y="1583433"/>
                    </a:lnTo>
                    <a:cubicBezTo>
                      <a:pt x="1174093" y="1584722"/>
                      <a:pt x="1173309" y="1585899"/>
                      <a:pt x="1172300" y="1586852"/>
                    </a:cubicBezTo>
                    <a:lnTo>
                      <a:pt x="1170171" y="1588981"/>
                    </a:lnTo>
                    <a:cubicBezTo>
                      <a:pt x="1169050" y="1590102"/>
                      <a:pt x="1167649" y="1590998"/>
                      <a:pt x="1166136" y="1591503"/>
                    </a:cubicBezTo>
                    <a:lnTo>
                      <a:pt x="1164007" y="1592231"/>
                    </a:lnTo>
                    <a:lnTo>
                      <a:pt x="1164791" y="1592792"/>
                    </a:lnTo>
                    <a:cubicBezTo>
                      <a:pt x="1165744" y="1593520"/>
                      <a:pt x="1166528" y="1594361"/>
                      <a:pt x="1167201" y="1595313"/>
                    </a:cubicBezTo>
                    <a:lnTo>
                      <a:pt x="1168097" y="1596602"/>
                    </a:lnTo>
                    <a:cubicBezTo>
                      <a:pt x="1170059" y="1598563"/>
                      <a:pt x="1171123" y="1601141"/>
                      <a:pt x="1171123" y="1603887"/>
                    </a:cubicBezTo>
                    <a:lnTo>
                      <a:pt x="1171123" y="1604615"/>
                    </a:lnTo>
                    <a:cubicBezTo>
                      <a:pt x="1171123" y="1605680"/>
                      <a:pt x="1170955" y="1606745"/>
                      <a:pt x="1170619" y="1607754"/>
                    </a:cubicBezTo>
                    <a:cubicBezTo>
                      <a:pt x="1170731" y="1607866"/>
                      <a:pt x="1170843" y="1607978"/>
                      <a:pt x="1170955" y="1608090"/>
                    </a:cubicBezTo>
                    <a:cubicBezTo>
                      <a:pt x="1173253" y="1609995"/>
                      <a:pt x="1174710" y="1612853"/>
                      <a:pt x="1174710" y="1616047"/>
                    </a:cubicBezTo>
                    <a:lnTo>
                      <a:pt x="1174710" y="1616775"/>
                    </a:lnTo>
                    <a:cubicBezTo>
                      <a:pt x="1174710" y="1617280"/>
                      <a:pt x="1174654" y="1617728"/>
                      <a:pt x="1174598" y="1618232"/>
                    </a:cubicBezTo>
                    <a:cubicBezTo>
                      <a:pt x="1177848" y="1622267"/>
                      <a:pt x="1177568" y="1628207"/>
                      <a:pt x="1173813" y="1632018"/>
                    </a:cubicBezTo>
                    <a:lnTo>
                      <a:pt x="1173085" y="1632746"/>
                    </a:lnTo>
                    <a:cubicBezTo>
                      <a:pt x="1172636" y="1633195"/>
                      <a:pt x="1172132" y="1633587"/>
                      <a:pt x="1171628" y="1633979"/>
                    </a:cubicBezTo>
                    <a:lnTo>
                      <a:pt x="1169947" y="1637341"/>
                    </a:lnTo>
                    <a:cubicBezTo>
                      <a:pt x="1170507" y="1638014"/>
                      <a:pt x="1171011" y="1638742"/>
                      <a:pt x="1171404" y="1639527"/>
                    </a:cubicBezTo>
                    <a:lnTo>
                      <a:pt x="1172132" y="1640984"/>
                    </a:lnTo>
                    <a:cubicBezTo>
                      <a:pt x="1174093" y="1644962"/>
                      <a:pt x="1173309" y="1649782"/>
                      <a:pt x="1170171" y="1652920"/>
                    </a:cubicBezTo>
                    <a:lnTo>
                      <a:pt x="1169442" y="1653648"/>
                    </a:lnTo>
                    <a:cubicBezTo>
                      <a:pt x="1169162" y="1653928"/>
                      <a:pt x="1168882" y="1654152"/>
                      <a:pt x="1168602" y="1654433"/>
                    </a:cubicBezTo>
                    <a:lnTo>
                      <a:pt x="1165240" y="1657122"/>
                    </a:lnTo>
                    <a:lnTo>
                      <a:pt x="1165127" y="1657683"/>
                    </a:lnTo>
                    <a:cubicBezTo>
                      <a:pt x="1165071" y="1658075"/>
                      <a:pt x="1164959" y="1658523"/>
                      <a:pt x="1164791" y="1658916"/>
                    </a:cubicBezTo>
                    <a:lnTo>
                      <a:pt x="1163334" y="1663230"/>
                    </a:lnTo>
                    <a:cubicBezTo>
                      <a:pt x="1162606" y="1665360"/>
                      <a:pt x="1161261" y="1667209"/>
                      <a:pt x="1159356" y="1668498"/>
                    </a:cubicBezTo>
                    <a:lnTo>
                      <a:pt x="1159131" y="1668890"/>
                    </a:lnTo>
                    <a:cubicBezTo>
                      <a:pt x="1158627" y="1669843"/>
                      <a:pt x="1158011" y="1670739"/>
                      <a:pt x="1157282" y="1671524"/>
                    </a:cubicBezTo>
                    <a:cubicBezTo>
                      <a:pt x="1158011" y="1672477"/>
                      <a:pt x="1158627" y="1673541"/>
                      <a:pt x="1158963" y="1674662"/>
                    </a:cubicBezTo>
                    <a:lnTo>
                      <a:pt x="1159468" y="1676119"/>
                    </a:lnTo>
                    <a:lnTo>
                      <a:pt x="1160588" y="1678304"/>
                    </a:lnTo>
                    <a:cubicBezTo>
                      <a:pt x="1160869" y="1678809"/>
                      <a:pt x="1161037" y="1679313"/>
                      <a:pt x="1161205" y="1679817"/>
                    </a:cubicBezTo>
                    <a:cubicBezTo>
                      <a:pt x="1162662" y="1679986"/>
                      <a:pt x="1164007" y="1680490"/>
                      <a:pt x="1165240" y="1681218"/>
                    </a:cubicBezTo>
                    <a:cubicBezTo>
                      <a:pt x="1167649" y="1682227"/>
                      <a:pt x="1169666" y="1684076"/>
                      <a:pt x="1170731" y="1686430"/>
                    </a:cubicBezTo>
                    <a:cubicBezTo>
                      <a:pt x="1171796" y="1686934"/>
                      <a:pt x="1172805" y="1687607"/>
                      <a:pt x="1173701" y="1688503"/>
                    </a:cubicBezTo>
                    <a:lnTo>
                      <a:pt x="1174430" y="1689232"/>
                    </a:lnTo>
                    <a:cubicBezTo>
                      <a:pt x="1174654" y="1689456"/>
                      <a:pt x="1174878" y="1689736"/>
                      <a:pt x="1175102" y="1689960"/>
                    </a:cubicBezTo>
                    <a:cubicBezTo>
                      <a:pt x="1175999" y="1690689"/>
                      <a:pt x="1176727" y="1691529"/>
                      <a:pt x="1177344" y="1692538"/>
                    </a:cubicBezTo>
                    <a:cubicBezTo>
                      <a:pt x="1178969" y="1695172"/>
                      <a:pt x="1179305" y="1698310"/>
                      <a:pt x="1178352" y="1701224"/>
                    </a:cubicBezTo>
                    <a:lnTo>
                      <a:pt x="1178801" y="1702569"/>
                    </a:lnTo>
                    <a:lnTo>
                      <a:pt x="1182163" y="1702120"/>
                    </a:lnTo>
                    <a:cubicBezTo>
                      <a:pt x="1183059" y="1702008"/>
                      <a:pt x="1184012" y="1701952"/>
                      <a:pt x="1184909" y="1702120"/>
                    </a:cubicBezTo>
                    <a:lnTo>
                      <a:pt x="1188999" y="1702625"/>
                    </a:lnTo>
                    <a:lnTo>
                      <a:pt x="1190680" y="1702176"/>
                    </a:lnTo>
                    <a:cubicBezTo>
                      <a:pt x="1192642" y="1700215"/>
                      <a:pt x="1195276" y="1699150"/>
                      <a:pt x="1197965" y="1699150"/>
                    </a:cubicBezTo>
                    <a:lnTo>
                      <a:pt x="1200095" y="1699150"/>
                    </a:lnTo>
                    <a:cubicBezTo>
                      <a:pt x="1202840" y="1699150"/>
                      <a:pt x="1205474" y="1700215"/>
                      <a:pt x="1207380" y="1702176"/>
                    </a:cubicBezTo>
                    <a:lnTo>
                      <a:pt x="1213824" y="1708621"/>
                    </a:lnTo>
                    <a:cubicBezTo>
                      <a:pt x="1214608" y="1709405"/>
                      <a:pt x="1215281" y="1710358"/>
                      <a:pt x="1215785" y="1711311"/>
                    </a:cubicBezTo>
                    <a:lnTo>
                      <a:pt x="1216514" y="1712767"/>
                    </a:lnTo>
                    <a:cubicBezTo>
                      <a:pt x="1216738" y="1713216"/>
                      <a:pt x="1216906" y="1713664"/>
                      <a:pt x="1217074" y="1714112"/>
                    </a:cubicBezTo>
                    <a:lnTo>
                      <a:pt x="1217803" y="1716242"/>
                    </a:lnTo>
                    <a:cubicBezTo>
                      <a:pt x="1218139" y="1717306"/>
                      <a:pt x="1218307" y="1718371"/>
                      <a:pt x="1218307" y="1719492"/>
                    </a:cubicBezTo>
                    <a:lnTo>
                      <a:pt x="1218307" y="1721621"/>
                    </a:lnTo>
                    <a:cubicBezTo>
                      <a:pt x="1218307" y="1722294"/>
                      <a:pt x="1218251" y="1722966"/>
                      <a:pt x="1218083" y="1723639"/>
                    </a:cubicBezTo>
                    <a:lnTo>
                      <a:pt x="1217354" y="1727225"/>
                    </a:lnTo>
                    <a:cubicBezTo>
                      <a:pt x="1217634" y="1727449"/>
                      <a:pt x="1217859" y="1727673"/>
                      <a:pt x="1218139" y="1727897"/>
                    </a:cubicBezTo>
                    <a:lnTo>
                      <a:pt x="1218867" y="1728626"/>
                    </a:lnTo>
                    <a:cubicBezTo>
                      <a:pt x="1221613" y="1731372"/>
                      <a:pt x="1222622" y="1735463"/>
                      <a:pt x="1221389" y="1739217"/>
                    </a:cubicBezTo>
                    <a:lnTo>
                      <a:pt x="1220660" y="1741346"/>
                    </a:lnTo>
                    <a:cubicBezTo>
                      <a:pt x="1220548" y="1741627"/>
                      <a:pt x="1220492" y="1741907"/>
                      <a:pt x="1220380" y="1742131"/>
                    </a:cubicBezTo>
                    <a:lnTo>
                      <a:pt x="1218251" y="1747062"/>
                    </a:lnTo>
                    <a:cubicBezTo>
                      <a:pt x="1218699" y="1747791"/>
                      <a:pt x="1219035" y="1748519"/>
                      <a:pt x="1219259" y="1749304"/>
                    </a:cubicBezTo>
                    <a:lnTo>
                      <a:pt x="1219428" y="1749584"/>
                    </a:lnTo>
                    <a:cubicBezTo>
                      <a:pt x="1220492" y="1751209"/>
                      <a:pt x="1221109" y="1753114"/>
                      <a:pt x="1221165" y="1755076"/>
                    </a:cubicBezTo>
                    <a:lnTo>
                      <a:pt x="1221333" y="1755636"/>
                    </a:lnTo>
                    <a:cubicBezTo>
                      <a:pt x="1221949" y="1757485"/>
                      <a:pt x="1222005" y="1759502"/>
                      <a:pt x="1221557" y="1761408"/>
                    </a:cubicBezTo>
                    <a:lnTo>
                      <a:pt x="1221165" y="1763201"/>
                    </a:lnTo>
                    <a:cubicBezTo>
                      <a:pt x="1221165" y="1764770"/>
                      <a:pt x="1220772" y="1766339"/>
                      <a:pt x="1220100" y="1767796"/>
                    </a:cubicBezTo>
                    <a:lnTo>
                      <a:pt x="1221949" y="1768244"/>
                    </a:lnTo>
                    <a:cubicBezTo>
                      <a:pt x="1222229" y="1768301"/>
                      <a:pt x="1222454" y="1768356"/>
                      <a:pt x="1222678" y="1768468"/>
                    </a:cubicBezTo>
                    <a:lnTo>
                      <a:pt x="1224807" y="1769197"/>
                    </a:lnTo>
                    <a:cubicBezTo>
                      <a:pt x="1226320" y="1769701"/>
                      <a:pt x="1227721" y="1770542"/>
                      <a:pt x="1228842" y="1771719"/>
                    </a:cubicBezTo>
                    <a:lnTo>
                      <a:pt x="1229570" y="1772447"/>
                    </a:lnTo>
                    <a:cubicBezTo>
                      <a:pt x="1230691" y="1773568"/>
                      <a:pt x="1231532" y="1774969"/>
                      <a:pt x="1232092" y="1776482"/>
                    </a:cubicBezTo>
                    <a:lnTo>
                      <a:pt x="1232820" y="1778611"/>
                    </a:lnTo>
                    <a:cubicBezTo>
                      <a:pt x="1233157" y="1779676"/>
                      <a:pt x="1233325" y="1780797"/>
                      <a:pt x="1233325" y="1781861"/>
                    </a:cubicBezTo>
                    <a:lnTo>
                      <a:pt x="1233325" y="1784159"/>
                    </a:lnTo>
                    <a:cubicBezTo>
                      <a:pt x="1233717" y="1784663"/>
                      <a:pt x="1234109" y="1785280"/>
                      <a:pt x="1234390" y="1785840"/>
                    </a:cubicBezTo>
                    <a:lnTo>
                      <a:pt x="1235118" y="1787297"/>
                    </a:lnTo>
                    <a:cubicBezTo>
                      <a:pt x="1235342" y="1787745"/>
                      <a:pt x="1235510" y="1788194"/>
                      <a:pt x="1235678" y="1788642"/>
                    </a:cubicBezTo>
                    <a:lnTo>
                      <a:pt x="1237303" y="1792340"/>
                    </a:lnTo>
                    <a:cubicBezTo>
                      <a:pt x="1238032" y="1793741"/>
                      <a:pt x="1238368" y="1795366"/>
                      <a:pt x="1238368" y="1796935"/>
                    </a:cubicBezTo>
                    <a:lnTo>
                      <a:pt x="1238368" y="1797440"/>
                    </a:lnTo>
                    <a:cubicBezTo>
                      <a:pt x="1238817" y="1798617"/>
                      <a:pt x="1239097" y="1799905"/>
                      <a:pt x="1239097" y="1801250"/>
                    </a:cubicBezTo>
                    <a:lnTo>
                      <a:pt x="1239097" y="1801979"/>
                    </a:lnTo>
                    <a:cubicBezTo>
                      <a:pt x="1239097" y="1803043"/>
                      <a:pt x="1238929" y="1804108"/>
                      <a:pt x="1238592" y="1805117"/>
                    </a:cubicBezTo>
                    <a:cubicBezTo>
                      <a:pt x="1238704" y="1805229"/>
                      <a:pt x="1238817" y="1805341"/>
                      <a:pt x="1238929" y="1805453"/>
                    </a:cubicBezTo>
                    <a:lnTo>
                      <a:pt x="1241730" y="1808143"/>
                    </a:lnTo>
                    <a:cubicBezTo>
                      <a:pt x="1242627" y="1807134"/>
                      <a:pt x="1243692" y="1806238"/>
                      <a:pt x="1244925" y="1805621"/>
                    </a:cubicBezTo>
                    <a:lnTo>
                      <a:pt x="1244925" y="1805621"/>
                    </a:lnTo>
                    <a:cubicBezTo>
                      <a:pt x="1248567" y="1802483"/>
                      <a:pt x="1253834" y="1802259"/>
                      <a:pt x="1257701" y="1805005"/>
                    </a:cubicBezTo>
                    <a:lnTo>
                      <a:pt x="1257813" y="1805061"/>
                    </a:lnTo>
                    <a:cubicBezTo>
                      <a:pt x="1259326" y="1805565"/>
                      <a:pt x="1260727" y="1806406"/>
                      <a:pt x="1261848" y="1807582"/>
                    </a:cubicBezTo>
                    <a:lnTo>
                      <a:pt x="1262520" y="1808255"/>
                    </a:lnTo>
                    <a:cubicBezTo>
                      <a:pt x="1263865" y="1808479"/>
                      <a:pt x="1265154" y="1808928"/>
                      <a:pt x="1266331" y="1809600"/>
                    </a:cubicBezTo>
                    <a:cubicBezTo>
                      <a:pt x="1267956" y="1810272"/>
                      <a:pt x="1269357" y="1811281"/>
                      <a:pt x="1270477" y="1812626"/>
                    </a:cubicBezTo>
                    <a:lnTo>
                      <a:pt x="1272327" y="1812458"/>
                    </a:lnTo>
                    <a:cubicBezTo>
                      <a:pt x="1272663" y="1812458"/>
                      <a:pt x="1272943" y="1812402"/>
                      <a:pt x="1273279" y="1812402"/>
                    </a:cubicBezTo>
                    <a:lnTo>
                      <a:pt x="1276137" y="1812402"/>
                    </a:lnTo>
                    <a:cubicBezTo>
                      <a:pt x="1277762" y="1812402"/>
                      <a:pt x="1279331" y="1812794"/>
                      <a:pt x="1280788" y="1813522"/>
                    </a:cubicBezTo>
                    <a:lnTo>
                      <a:pt x="1282245" y="1814251"/>
                    </a:lnTo>
                    <a:cubicBezTo>
                      <a:pt x="1282470" y="1814363"/>
                      <a:pt x="1282694" y="1814475"/>
                      <a:pt x="1282918" y="1814643"/>
                    </a:cubicBezTo>
                    <a:lnTo>
                      <a:pt x="1288690" y="1817837"/>
                    </a:lnTo>
                    <a:cubicBezTo>
                      <a:pt x="1288914" y="1817949"/>
                      <a:pt x="1289082" y="1818061"/>
                      <a:pt x="1289306" y="1818173"/>
                    </a:cubicBezTo>
                    <a:lnTo>
                      <a:pt x="1290539" y="1818173"/>
                    </a:lnTo>
                    <a:cubicBezTo>
                      <a:pt x="1296255" y="1818173"/>
                      <a:pt x="1300850" y="1822825"/>
                      <a:pt x="1300850" y="1828485"/>
                    </a:cubicBezTo>
                    <a:lnTo>
                      <a:pt x="1300850" y="1829942"/>
                    </a:lnTo>
                    <a:cubicBezTo>
                      <a:pt x="1300850" y="1833080"/>
                      <a:pt x="1299393" y="1836049"/>
                      <a:pt x="1296983" y="1838011"/>
                    </a:cubicBezTo>
                    <a:cubicBezTo>
                      <a:pt x="1296647" y="1839412"/>
                      <a:pt x="1296031" y="1840757"/>
                      <a:pt x="1295190" y="1841933"/>
                    </a:cubicBezTo>
                    <a:lnTo>
                      <a:pt x="1291940" y="1846472"/>
                    </a:lnTo>
                    <a:cubicBezTo>
                      <a:pt x="1291548" y="1847033"/>
                      <a:pt x="1291099" y="1847593"/>
                      <a:pt x="1290651" y="1848098"/>
                    </a:cubicBezTo>
                    <a:lnTo>
                      <a:pt x="1290427" y="1848322"/>
                    </a:lnTo>
                    <a:lnTo>
                      <a:pt x="1289754" y="1849666"/>
                    </a:lnTo>
                    <a:cubicBezTo>
                      <a:pt x="1289642" y="1849891"/>
                      <a:pt x="1289530" y="1850115"/>
                      <a:pt x="1289418" y="1850283"/>
                    </a:cubicBezTo>
                    <a:cubicBezTo>
                      <a:pt x="1289362" y="1852917"/>
                      <a:pt x="1288297" y="1855495"/>
                      <a:pt x="1286392" y="1857344"/>
                    </a:cubicBezTo>
                    <a:lnTo>
                      <a:pt x="1285664" y="1858072"/>
                    </a:lnTo>
                    <a:cubicBezTo>
                      <a:pt x="1284599" y="1859137"/>
                      <a:pt x="1283310" y="1859977"/>
                      <a:pt x="1281909" y="1860482"/>
                    </a:cubicBezTo>
                    <a:cubicBezTo>
                      <a:pt x="1281405" y="1862555"/>
                      <a:pt x="1280284" y="1864348"/>
                      <a:pt x="1278771" y="1865693"/>
                    </a:cubicBezTo>
                    <a:cubicBezTo>
                      <a:pt x="1280900" y="1867038"/>
                      <a:pt x="1282526" y="1869112"/>
                      <a:pt x="1283254" y="1871521"/>
                    </a:cubicBezTo>
                    <a:lnTo>
                      <a:pt x="1283366" y="1871633"/>
                    </a:lnTo>
                    <a:cubicBezTo>
                      <a:pt x="1283590" y="1871745"/>
                      <a:pt x="1283758" y="1871913"/>
                      <a:pt x="1283982" y="1872081"/>
                    </a:cubicBezTo>
                    <a:lnTo>
                      <a:pt x="1284151" y="1872081"/>
                    </a:lnTo>
                    <a:cubicBezTo>
                      <a:pt x="1287961" y="1872081"/>
                      <a:pt x="1291491" y="1874211"/>
                      <a:pt x="1293285" y="1877573"/>
                    </a:cubicBezTo>
                    <a:cubicBezTo>
                      <a:pt x="1295134" y="1878582"/>
                      <a:pt x="1296703" y="1880095"/>
                      <a:pt x="1297712" y="1882056"/>
                    </a:cubicBezTo>
                    <a:lnTo>
                      <a:pt x="1297992" y="1882616"/>
                    </a:lnTo>
                    <a:cubicBezTo>
                      <a:pt x="1298496" y="1882336"/>
                      <a:pt x="1299057" y="1882112"/>
                      <a:pt x="1299561" y="1881944"/>
                    </a:cubicBezTo>
                    <a:lnTo>
                      <a:pt x="1303876" y="1880487"/>
                    </a:lnTo>
                    <a:cubicBezTo>
                      <a:pt x="1304941" y="1880151"/>
                      <a:pt x="1306005" y="1879983"/>
                      <a:pt x="1307126" y="1879983"/>
                    </a:cubicBezTo>
                    <a:lnTo>
                      <a:pt x="1316036" y="1879983"/>
                    </a:lnTo>
                    <a:lnTo>
                      <a:pt x="1318838" y="1877629"/>
                    </a:lnTo>
                    <a:lnTo>
                      <a:pt x="1324946" y="1871521"/>
                    </a:lnTo>
                    <a:cubicBezTo>
                      <a:pt x="1325730" y="1870736"/>
                      <a:pt x="1326627" y="1870064"/>
                      <a:pt x="1327636" y="1869616"/>
                    </a:cubicBezTo>
                    <a:lnTo>
                      <a:pt x="1330494" y="1868159"/>
                    </a:lnTo>
                    <a:cubicBezTo>
                      <a:pt x="1331166" y="1867822"/>
                      <a:pt x="1331894" y="1867542"/>
                      <a:pt x="1332623" y="1867374"/>
                    </a:cubicBezTo>
                    <a:lnTo>
                      <a:pt x="1335481" y="1866646"/>
                    </a:lnTo>
                    <a:cubicBezTo>
                      <a:pt x="1336321" y="1866422"/>
                      <a:pt x="1337162" y="1866366"/>
                      <a:pt x="1338002" y="1866366"/>
                    </a:cubicBezTo>
                    <a:lnTo>
                      <a:pt x="1338731" y="1866366"/>
                    </a:lnTo>
                    <a:cubicBezTo>
                      <a:pt x="1343102" y="1866366"/>
                      <a:pt x="1346800" y="1869055"/>
                      <a:pt x="1348313" y="1872866"/>
                    </a:cubicBezTo>
                    <a:cubicBezTo>
                      <a:pt x="1350667" y="1873090"/>
                      <a:pt x="1352908" y="1874155"/>
                      <a:pt x="1354646" y="1875836"/>
                    </a:cubicBezTo>
                    <a:lnTo>
                      <a:pt x="1355374" y="1876564"/>
                    </a:lnTo>
                    <a:cubicBezTo>
                      <a:pt x="1358792" y="1879983"/>
                      <a:pt x="1359297" y="1885194"/>
                      <a:pt x="1356943" y="1889173"/>
                    </a:cubicBezTo>
                    <a:cubicBezTo>
                      <a:pt x="1356943" y="1889341"/>
                      <a:pt x="1356943" y="1889453"/>
                      <a:pt x="1356943" y="1889621"/>
                    </a:cubicBezTo>
                    <a:lnTo>
                      <a:pt x="1356943" y="1891078"/>
                    </a:lnTo>
                    <a:cubicBezTo>
                      <a:pt x="1356943" y="1894832"/>
                      <a:pt x="1354926" y="1898251"/>
                      <a:pt x="1351732" y="1900044"/>
                    </a:cubicBezTo>
                    <a:cubicBezTo>
                      <a:pt x="1353245" y="1900941"/>
                      <a:pt x="1354533" y="1902173"/>
                      <a:pt x="1355486" y="1903743"/>
                    </a:cubicBezTo>
                    <a:cubicBezTo>
                      <a:pt x="1355878" y="1903967"/>
                      <a:pt x="1356271" y="1904247"/>
                      <a:pt x="1356663" y="1904527"/>
                    </a:cubicBezTo>
                    <a:cubicBezTo>
                      <a:pt x="1360642" y="1905087"/>
                      <a:pt x="1363892" y="1907833"/>
                      <a:pt x="1365068" y="1911532"/>
                    </a:cubicBezTo>
                    <a:lnTo>
                      <a:pt x="1365965" y="1911140"/>
                    </a:lnTo>
                    <a:cubicBezTo>
                      <a:pt x="1369888" y="1909290"/>
                      <a:pt x="1374539" y="1910131"/>
                      <a:pt x="1377621" y="1913213"/>
                    </a:cubicBezTo>
                    <a:lnTo>
                      <a:pt x="1378349" y="1913941"/>
                    </a:lnTo>
                    <a:cubicBezTo>
                      <a:pt x="1380311" y="1915903"/>
                      <a:pt x="1381375" y="1918536"/>
                      <a:pt x="1381375" y="1921226"/>
                    </a:cubicBezTo>
                    <a:lnTo>
                      <a:pt x="1381375" y="1923412"/>
                    </a:lnTo>
                    <a:lnTo>
                      <a:pt x="1382720" y="1926494"/>
                    </a:lnTo>
                    <a:cubicBezTo>
                      <a:pt x="1383281" y="1927782"/>
                      <a:pt x="1383561" y="1929183"/>
                      <a:pt x="1383561" y="1930584"/>
                    </a:cubicBezTo>
                    <a:lnTo>
                      <a:pt x="1383561" y="1932546"/>
                    </a:lnTo>
                    <a:cubicBezTo>
                      <a:pt x="1384626" y="1935235"/>
                      <a:pt x="1384513" y="1938317"/>
                      <a:pt x="1383169" y="1940951"/>
                    </a:cubicBezTo>
                    <a:lnTo>
                      <a:pt x="1382664" y="1941960"/>
                    </a:lnTo>
                    <a:lnTo>
                      <a:pt x="1383449" y="1943753"/>
                    </a:lnTo>
                    <a:cubicBezTo>
                      <a:pt x="1383561" y="1944033"/>
                      <a:pt x="1383673" y="1944257"/>
                      <a:pt x="1383729" y="1944538"/>
                    </a:cubicBezTo>
                    <a:lnTo>
                      <a:pt x="1385914" y="1951038"/>
                    </a:lnTo>
                    <a:cubicBezTo>
                      <a:pt x="1386755" y="1953616"/>
                      <a:pt x="1386587" y="1956473"/>
                      <a:pt x="1385354" y="1958939"/>
                    </a:cubicBezTo>
                    <a:lnTo>
                      <a:pt x="1385074" y="1959500"/>
                    </a:lnTo>
                    <a:lnTo>
                      <a:pt x="1383561" y="1965047"/>
                    </a:lnTo>
                    <a:lnTo>
                      <a:pt x="1383561" y="1966504"/>
                    </a:lnTo>
                    <a:cubicBezTo>
                      <a:pt x="1383561" y="1970427"/>
                      <a:pt x="1381375" y="1973957"/>
                      <a:pt x="1377901" y="1975750"/>
                    </a:cubicBezTo>
                    <a:lnTo>
                      <a:pt x="1377060" y="1976143"/>
                    </a:lnTo>
                    <a:cubicBezTo>
                      <a:pt x="1376836" y="1978440"/>
                      <a:pt x="1375828" y="1980682"/>
                      <a:pt x="1374091" y="1982419"/>
                    </a:cubicBezTo>
                    <a:lnTo>
                      <a:pt x="1373362" y="1983147"/>
                    </a:lnTo>
                    <a:cubicBezTo>
                      <a:pt x="1372521" y="1983988"/>
                      <a:pt x="1371569" y="1984660"/>
                      <a:pt x="1370560" y="1985165"/>
                    </a:cubicBezTo>
                    <a:cubicBezTo>
                      <a:pt x="1370336" y="1985445"/>
                      <a:pt x="1370056" y="1985781"/>
                      <a:pt x="1369776" y="1986005"/>
                    </a:cubicBezTo>
                    <a:lnTo>
                      <a:pt x="1368319" y="1987462"/>
                    </a:lnTo>
                    <a:cubicBezTo>
                      <a:pt x="1366357" y="1989423"/>
                      <a:pt x="1363724" y="1990488"/>
                      <a:pt x="1360978" y="1990488"/>
                    </a:cubicBezTo>
                    <a:lnTo>
                      <a:pt x="1359521" y="1990488"/>
                    </a:lnTo>
                    <a:cubicBezTo>
                      <a:pt x="1358848" y="1990488"/>
                      <a:pt x="1358176" y="1990432"/>
                      <a:pt x="1357559" y="1990320"/>
                    </a:cubicBezTo>
                    <a:lnTo>
                      <a:pt x="1357559" y="1990320"/>
                    </a:lnTo>
                    <a:cubicBezTo>
                      <a:pt x="1357279" y="1990600"/>
                      <a:pt x="1356999" y="1990824"/>
                      <a:pt x="1356719" y="1991049"/>
                    </a:cubicBezTo>
                    <a:cubicBezTo>
                      <a:pt x="1356663" y="1991385"/>
                      <a:pt x="1356551" y="1991721"/>
                      <a:pt x="1356439" y="1992001"/>
                    </a:cubicBezTo>
                    <a:lnTo>
                      <a:pt x="1355710" y="1994131"/>
                    </a:lnTo>
                    <a:cubicBezTo>
                      <a:pt x="1354758" y="1996933"/>
                      <a:pt x="1352684" y="1999118"/>
                      <a:pt x="1350107" y="2000295"/>
                    </a:cubicBezTo>
                    <a:cubicBezTo>
                      <a:pt x="1349770" y="2000799"/>
                      <a:pt x="1349322" y="2001303"/>
                      <a:pt x="1348874" y="2001752"/>
                    </a:cubicBezTo>
                    <a:lnTo>
                      <a:pt x="1348201" y="2002424"/>
                    </a:lnTo>
                    <a:cubicBezTo>
                      <a:pt x="1348089" y="2002984"/>
                      <a:pt x="1347977" y="2003601"/>
                      <a:pt x="1347809" y="2004161"/>
                    </a:cubicBezTo>
                    <a:lnTo>
                      <a:pt x="1347081" y="2006291"/>
                    </a:lnTo>
                    <a:cubicBezTo>
                      <a:pt x="1346576" y="2007804"/>
                      <a:pt x="1345736" y="2009205"/>
                      <a:pt x="1344559" y="2010326"/>
                    </a:cubicBezTo>
                    <a:lnTo>
                      <a:pt x="1342429" y="2012455"/>
                    </a:lnTo>
                    <a:cubicBezTo>
                      <a:pt x="1341421" y="2013464"/>
                      <a:pt x="1340244" y="2014192"/>
                      <a:pt x="1338955" y="2014752"/>
                    </a:cubicBezTo>
                    <a:lnTo>
                      <a:pt x="1335369" y="2016209"/>
                    </a:lnTo>
                    <a:cubicBezTo>
                      <a:pt x="1335257" y="2017442"/>
                      <a:pt x="1334920" y="2018675"/>
                      <a:pt x="1334304" y="2019852"/>
                    </a:cubicBezTo>
                    <a:lnTo>
                      <a:pt x="1333576" y="2021309"/>
                    </a:lnTo>
                    <a:cubicBezTo>
                      <a:pt x="1333127" y="2022149"/>
                      <a:pt x="1332567" y="2022990"/>
                      <a:pt x="1331950" y="2023662"/>
                    </a:cubicBezTo>
                    <a:cubicBezTo>
                      <a:pt x="1331670" y="2024503"/>
                      <a:pt x="1331278" y="2025287"/>
                      <a:pt x="1330774" y="2026016"/>
                    </a:cubicBezTo>
                    <a:lnTo>
                      <a:pt x="1329317" y="2028145"/>
                    </a:lnTo>
                    <a:cubicBezTo>
                      <a:pt x="1327748" y="2030499"/>
                      <a:pt x="1325226" y="2032124"/>
                      <a:pt x="1322424" y="2032628"/>
                    </a:cubicBezTo>
                    <a:lnTo>
                      <a:pt x="1318109" y="2033357"/>
                    </a:lnTo>
                    <a:cubicBezTo>
                      <a:pt x="1317549" y="2033469"/>
                      <a:pt x="1316989" y="2033525"/>
                      <a:pt x="1316428" y="2033525"/>
                    </a:cubicBezTo>
                    <a:lnTo>
                      <a:pt x="1315476" y="2033525"/>
                    </a:lnTo>
                    <a:cubicBezTo>
                      <a:pt x="1316708" y="2037223"/>
                      <a:pt x="1315812" y="2041314"/>
                      <a:pt x="1313010" y="2044116"/>
                    </a:cubicBezTo>
                    <a:lnTo>
                      <a:pt x="1312562" y="2044564"/>
                    </a:lnTo>
                    <a:cubicBezTo>
                      <a:pt x="1312169" y="2045741"/>
                      <a:pt x="1311497" y="2046862"/>
                      <a:pt x="1310712" y="2047814"/>
                    </a:cubicBezTo>
                    <a:cubicBezTo>
                      <a:pt x="1310264" y="2049664"/>
                      <a:pt x="1309311" y="2051401"/>
                      <a:pt x="1307966" y="2052802"/>
                    </a:cubicBezTo>
                    <a:lnTo>
                      <a:pt x="1306510" y="2054259"/>
                    </a:lnTo>
                    <a:cubicBezTo>
                      <a:pt x="1305725" y="2055043"/>
                      <a:pt x="1304828" y="2055660"/>
                      <a:pt x="1303876" y="2056164"/>
                    </a:cubicBezTo>
                    <a:lnTo>
                      <a:pt x="1303203" y="2056500"/>
                    </a:lnTo>
                    <a:cubicBezTo>
                      <a:pt x="1304716" y="2057004"/>
                      <a:pt x="1306117" y="2057845"/>
                      <a:pt x="1307238" y="2059022"/>
                    </a:cubicBezTo>
                    <a:lnTo>
                      <a:pt x="1307966" y="2059750"/>
                    </a:lnTo>
                    <a:cubicBezTo>
                      <a:pt x="1308471" y="2060255"/>
                      <a:pt x="1308863" y="2060759"/>
                      <a:pt x="1309255" y="2061319"/>
                    </a:cubicBezTo>
                    <a:lnTo>
                      <a:pt x="1309423" y="2061543"/>
                    </a:lnTo>
                    <a:lnTo>
                      <a:pt x="1310992" y="2062496"/>
                    </a:lnTo>
                    <a:cubicBezTo>
                      <a:pt x="1313458" y="2063953"/>
                      <a:pt x="1315195" y="2066419"/>
                      <a:pt x="1315756" y="2069165"/>
                    </a:cubicBezTo>
                    <a:cubicBezTo>
                      <a:pt x="1316148" y="2069333"/>
                      <a:pt x="1316540" y="2069557"/>
                      <a:pt x="1316877" y="2069781"/>
                    </a:cubicBezTo>
                    <a:lnTo>
                      <a:pt x="1326067" y="2075441"/>
                    </a:lnTo>
                    <a:cubicBezTo>
                      <a:pt x="1328420" y="2076842"/>
                      <a:pt x="1330101" y="2079139"/>
                      <a:pt x="1330774" y="2081773"/>
                    </a:cubicBezTo>
                    <a:lnTo>
                      <a:pt x="1331502" y="2084631"/>
                    </a:lnTo>
                    <a:cubicBezTo>
                      <a:pt x="1332118" y="2087040"/>
                      <a:pt x="1331838" y="2089562"/>
                      <a:pt x="1330718" y="2091748"/>
                    </a:cubicBezTo>
                    <a:lnTo>
                      <a:pt x="1329821" y="2093989"/>
                    </a:lnTo>
                    <a:lnTo>
                      <a:pt x="1329093" y="2096174"/>
                    </a:lnTo>
                    <a:cubicBezTo>
                      <a:pt x="1328980" y="2096511"/>
                      <a:pt x="1328812" y="2096847"/>
                      <a:pt x="1328700" y="2097183"/>
                    </a:cubicBezTo>
                    <a:cubicBezTo>
                      <a:pt x="1329429" y="2100546"/>
                      <a:pt x="1328420" y="2104020"/>
                      <a:pt x="1326010" y="2106542"/>
                    </a:cubicBezTo>
                    <a:cubicBezTo>
                      <a:pt x="1328700" y="2109287"/>
                      <a:pt x="1329597" y="2113322"/>
                      <a:pt x="1328364" y="2116964"/>
                    </a:cubicBezTo>
                    <a:lnTo>
                      <a:pt x="1327636" y="2119094"/>
                    </a:lnTo>
                    <a:cubicBezTo>
                      <a:pt x="1327411" y="2119822"/>
                      <a:pt x="1327075" y="2120495"/>
                      <a:pt x="1326683" y="2121167"/>
                    </a:cubicBezTo>
                    <a:lnTo>
                      <a:pt x="1324217" y="2125482"/>
                    </a:lnTo>
                    <a:cubicBezTo>
                      <a:pt x="1323713" y="2126547"/>
                      <a:pt x="1322985" y="2127443"/>
                      <a:pt x="1322200" y="2128284"/>
                    </a:cubicBezTo>
                    <a:lnTo>
                      <a:pt x="1324217" y="2130581"/>
                    </a:lnTo>
                    <a:cubicBezTo>
                      <a:pt x="1325842" y="2132487"/>
                      <a:pt x="1326795" y="2134896"/>
                      <a:pt x="1326795" y="2137362"/>
                    </a:cubicBezTo>
                    <a:lnTo>
                      <a:pt x="1326795" y="2138819"/>
                    </a:lnTo>
                    <a:cubicBezTo>
                      <a:pt x="1326795" y="2140108"/>
                      <a:pt x="1326571" y="2141453"/>
                      <a:pt x="1326067" y="2142630"/>
                    </a:cubicBezTo>
                    <a:lnTo>
                      <a:pt x="1324610" y="2146216"/>
                    </a:lnTo>
                    <a:cubicBezTo>
                      <a:pt x="1324273" y="2147056"/>
                      <a:pt x="1323825" y="2147841"/>
                      <a:pt x="1323265" y="2148570"/>
                    </a:cubicBezTo>
                    <a:lnTo>
                      <a:pt x="1321135" y="2151427"/>
                    </a:lnTo>
                    <a:cubicBezTo>
                      <a:pt x="1320183" y="2152716"/>
                      <a:pt x="1318950" y="2153781"/>
                      <a:pt x="1317493" y="2154453"/>
                    </a:cubicBezTo>
                    <a:lnTo>
                      <a:pt x="1312562" y="2156919"/>
                    </a:lnTo>
                    <a:lnTo>
                      <a:pt x="1309704" y="2159385"/>
                    </a:lnTo>
                    <a:lnTo>
                      <a:pt x="1305333" y="2164596"/>
                    </a:lnTo>
                    <a:cubicBezTo>
                      <a:pt x="1306173" y="2166109"/>
                      <a:pt x="1306622" y="2167846"/>
                      <a:pt x="1306622" y="2169640"/>
                    </a:cubicBezTo>
                    <a:lnTo>
                      <a:pt x="1306622" y="2171096"/>
                    </a:lnTo>
                    <a:cubicBezTo>
                      <a:pt x="1306622" y="2173842"/>
                      <a:pt x="1305557" y="2176476"/>
                      <a:pt x="1303596" y="2178381"/>
                    </a:cubicBezTo>
                    <a:lnTo>
                      <a:pt x="1302139" y="2179838"/>
                    </a:lnTo>
                    <a:cubicBezTo>
                      <a:pt x="1301522" y="2180455"/>
                      <a:pt x="1300794" y="2181015"/>
                      <a:pt x="1300009" y="2181463"/>
                    </a:cubicBezTo>
                    <a:lnTo>
                      <a:pt x="1291379" y="2186507"/>
                    </a:lnTo>
                    <a:cubicBezTo>
                      <a:pt x="1289810" y="2187403"/>
                      <a:pt x="1288017" y="2187907"/>
                      <a:pt x="1286168" y="2187907"/>
                    </a:cubicBezTo>
                    <a:lnTo>
                      <a:pt x="1283310" y="2187907"/>
                    </a:lnTo>
                    <a:cubicBezTo>
                      <a:pt x="1282806" y="2187907"/>
                      <a:pt x="1282358" y="2187852"/>
                      <a:pt x="1281853" y="2187796"/>
                    </a:cubicBezTo>
                    <a:lnTo>
                      <a:pt x="1276810" y="2187067"/>
                    </a:lnTo>
                    <a:cubicBezTo>
                      <a:pt x="1276473" y="2187011"/>
                      <a:pt x="1276081" y="2186955"/>
                      <a:pt x="1275745" y="2186843"/>
                    </a:cubicBezTo>
                    <a:lnTo>
                      <a:pt x="1275633" y="2186843"/>
                    </a:lnTo>
                    <a:cubicBezTo>
                      <a:pt x="1273784" y="2188412"/>
                      <a:pt x="1271430" y="2189308"/>
                      <a:pt x="1268908" y="2189308"/>
                    </a:cubicBezTo>
                    <a:lnTo>
                      <a:pt x="1267452" y="2189308"/>
                    </a:lnTo>
                    <a:cubicBezTo>
                      <a:pt x="1266611" y="2189308"/>
                      <a:pt x="1265826" y="2189197"/>
                      <a:pt x="1265042" y="2189028"/>
                    </a:cubicBezTo>
                    <a:lnTo>
                      <a:pt x="1252097" y="2196257"/>
                    </a:lnTo>
                    <a:lnTo>
                      <a:pt x="1250192" y="2199115"/>
                    </a:lnTo>
                    <a:cubicBezTo>
                      <a:pt x="1249800" y="2199676"/>
                      <a:pt x="1249408" y="2200180"/>
                      <a:pt x="1248903" y="2200684"/>
                    </a:cubicBezTo>
                    <a:lnTo>
                      <a:pt x="1246774" y="2202814"/>
                    </a:lnTo>
                    <a:cubicBezTo>
                      <a:pt x="1245317" y="2204271"/>
                      <a:pt x="1243468" y="2205223"/>
                      <a:pt x="1241506" y="2205615"/>
                    </a:cubicBezTo>
                    <a:lnTo>
                      <a:pt x="1239769" y="2205952"/>
                    </a:lnTo>
                    <a:lnTo>
                      <a:pt x="1235622" y="2208530"/>
                    </a:lnTo>
                    <a:cubicBezTo>
                      <a:pt x="1235342" y="2208697"/>
                      <a:pt x="1235062" y="2208866"/>
                      <a:pt x="1234782" y="2208978"/>
                    </a:cubicBezTo>
                    <a:lnTo>
                      <a:pt x="1231924" y="2210435"/>
                    </a:lnTo>
                    <a:cubicBezTo>
                      <a:pt x="1230467" y="2211163"/>
                      <a:pt x="1228898" y="2211555"/>
                      <a:pt x="1227273" y="2211555"/>
                    </a:cubicBezTo>
                    <a:lnTo>
                      <a:pt x="1225143" y="2211555"/>
                    </a:lnTo>
                    <a:cubicBezTo>
                      <a:pt x="1223798" y="2211555"/>
                      <a:pt x="1222510" y="2211275"/>
                      <a:pt x="1221277" y="2210827"/>
                    </a:cubicBezTo>
                    <a:lnTo>
                      <a:pt x="1217690" y="2209370"/>
                    </a:lnTo>
                    <a:cubicBezTo>
                      <a:pt x="1217242" y="2209202"/>
                      <a:pt x="1216794" y="2208978"/>
                      <a:pt x="1216402" y="2208754"/>
                    </a:cubicBezTo>
                    <a:lnTo>
                      <a:pt x="1214945" y="2207913"/>
                    </a:lnTo>
                    <a:lnTo>
                      <a:pt x="1212535" y="2209370"/>
                    </a:lnTo>
                    <a:cubicBezTo>
                      <a:pt x="1211638" y="2209874"/>
                      <a:pt x="1210686" y="2210267"/>
                      <a:pt x="1209733" y="2210547"/>
                    </a:cubicBezTo>
                    <a:lnTo>
                      <a:pt x="1206819" y="2211275"/>
                    </a:lnTo>
                    <a:lnTo>
                      <a:pt x="1205362" y="2213069"/>
                    </a:lnTo>
                    <a:lnTo>
                      <a:pt x="1205923" y="2214413"/>
                    </a:lnTo>
                    <a:cubicBezTo>
                      <a:pt x="1206483" y="2215702"/>
                      <a:pt x="1206763" y="2217103"/>
                      <a:pt x="1206763" y="2218504"/>
                    </a:cubicBezTo>
                    <a:lnTo>
                      <a:pt x="1206763" y="2219961"/>
                    </a:lnTo>
                    <a:cubicBezTo>
                      <a:pt x="1206763" y="2221474"/>
                      <a:pt x="1206427" y="2222987"/>
                      <a:pt x="1205811" y="2224332"/>
                    </a:cubicBezTo>
                    <a:lnTo>
                      <a:pt x="1201552" y="2233466"/>
                    </a:lnTo>
                    <a:lnTo>
                      <a:pt x="1201720" y="2233970"/>
                    </a:lnTo>
                    <a:lnTo>
                      <a:pt x="1203569" y="2237613"/>
                    </a:lnTo>
                    <a:cubicBezTo>
                      <a:pt x="1204298" y="2239070"/>
                      <a:pt x="1204690" y="2240639"/>
                      <a:pt x="1204690" y="2242264"/>
                    </a:cubicBezTo>
                    <a:lnTo>
                      <a:pt x="1204690" y="2245850"/>
                    </a:lnTo>
                    <a:cubicBezTo>
                      <a:pt x="1204690" y="2248596"/>
                      <a:pt x="1203625" y="2251230"/>
                      <a:pt x="1201664" y="2253135"/>
                    </a:cubicBezTo>
                    <a:lnTo>
                      <a:pt x="1199646" y="2255152"/>
                    </a:lnTo>
                    <a:lnTo>
                      <a:pt x="1199646" y="2256609"/>
                    </a:lnTo>
                    <a:cubicBezTo>
                      <a:pt x="1199646" y="2260084"/>
                      <a:pt x="1197909" y="2263278"/>
                      <a:pt x="1195051" y="2265183"/>
                    </a:cubicBezTo>
                    <a:lnTo>
                      <a:pt x="1192922" y="2266640"/>
                    </a:lnTo>
                    <a:cubicBezTo>
                      <a:pt x="1191241" y="2267761"/>
                      <a:pt x="1189223" y="2268377"/>
                      <a:pt x="1187150" y="2268377"/>
                    </a:cubicBezTo>
                    <a:lnTo>
                      <a:pt x="1184572" y="2268377"/>
                    </a:lnTo>
                    <a:lnTo>
                      <a:pt x="1181995" y="2268881"/>
                    </a:lnTo>
                    <a:cubicBezTo>
                      <a:pt x="1181210" y="2269050"/>
                      <a:pt x="1180370" y="2269106"/>
                      <a:pt x="1179529" y="2269050"/>
                    </a:cubicBezTo>
                    <a:lnTo>
                      <a:pt x="1178801" y="2269386"/>
                    </a:lnTo>
                    <a:cubicBezTo>
                      <a:pt x="1178408" y="2269554"/>
                      <a:pt x="1178072" y="2269722"/>
                      <a:pt x="1177680" y="2269890"/>
                    </a:cubicBezTo>
                    <a:cubicBezTo>
                      <a:pt x="1179305" y="2271739"/>
                      <a:pt x="1180201" y="2274149"/>
                      <a:pt x="1180201" y="2276671"/>
                    </a:cubicBezTo>
                    <a:lnTo>
                      <a:pt x="1180201" y="2277399"/>
                    </a:lnTo>
                    <a:cubicBezTo>
                      <a:pt x="1180201" y="2280145"/>
                      <a:pt x="1179137" y="2282779"/>
                      <a:pt x="1177175" y="2284684"/>
                    </a:cubicBezTo>
                    <a:lnTo>
                      <a:pt x="1175046" y="2286813"/>
                    </a:lnTo>
                    <a:cubicBezTo>
                      <a:pt x="1173085" y="2288775"/>
                      <a:pt x="1170451" y="2289839"/>
                      <a:pt x="1167761" y="2289839"/>
                    </a:cubicBezTo>
                    <a:lnTo>
                      <a:pt x="1165632" y="2289839"/>
                    </a:lnTo>
                    <a:cubicBezTo>
                      <a:pt x="1165576" y="2289839"/>
                      <a:pt x="1165464" y="2289839"/>
                      <a:pt x="1165408" y="2289839"/>
                    </a:cubicBezTo>
                    <a:cubicBezTo>
                      <a:pt x="1165127" y="2290736"/>
                      <a:pt x="1164735" y="2291576"/>
                      <a:pt x="1164175" y="2292361"/>
                    </a:cubicBezTo>
                    <a:lnTo>
                      <a:pt x="1163670" y="2296564"/>
                    </a:lnTo>
                    <a:cubicBezTo>
                      <a:pt x="1163614" y="2296956"/>
                      <a:pt x="1163558" y="2297348"/>
                      <a:pt x="1163446" y="2297741"/>
                    </a:cubicBezTo>
                    <a:lnTo>
                      <a:pt x="1163951" y="2299198"/>
                    </a:lnTo>
                    <a:cubicBezTo>
                      <a:pt x="1164735" y="2301495"/>
                      <a:pt x="1164679" y="2304073"/>
                      <a:pt x="1163726" y="2306314"/>
                    </a:cubicBezTo>
                    <a:lnTo>
                      <a:pt x="1162270" y="2309901"/>
                    </a:lnTo>
                    <a:cubicBezTo>
                      <a:pt x="1162045" y="2310461"/>
                      <a:pt x="1161765" y="2310965"/>
                      <a:pt x="1161485" y="2311470"/>
                    </a:cubicBezTo>
                    <a:lnTo>
                      <a:pt x="1157114" y="2318531"/>
                    </a:lnTo>
                    <a:cubicBezTo>
                      <a:pt x="1156890" y="2319819"/>
                      <a:pt x="1156442" y="2321052"/>
                      <a:pt x="1155769" y="2322173"/>
                    </a:cubicBezTo>
                    <a:lnTo>
                      <a:pt x="1156162" y="2322958"/>
                    </a:lnTo>
                    <a:cubicBezTo>
                      <a:pt x="1157282" y="2325143"/>
                      <a:pt x="1157562" y="2327665"/>
                      <a:pt x="1156946" y="2330074"/>
                    </a:cubicBezTo>
                    <a:lnTo>
                      <a:pt x="1156218" y="2332932"/>
                    </a:lnTo>
                    <a:cubicBezTo>
                      <a:pt x="1155041" y="2337527"/>
                      <a:pt x="1150950" y="2340777"/>
                      <a:pt x="1146187" y="2340777"/>
                    </a:cubicBezTo>
                    <a:lnTo>
                      <a:pt x="1145458" y="2340777"/>
                    </a:lnTo>
                    <a:cubicBezTo>
                      <a:pt x="1145458" y="2340777"/>
                      <a:pt x="1145458" y="2340777"/>
                      <a:pt x="1145402" y="2340777"/>
                    </a:cubicBezTo>
                    <a:cubicBezTo>
                      <a:pt x="1145234" y="2340890"/>
                      <a:pt x="1145122" y="2341057"/>
                      <a:pt x="1144954" y="2341170"/>
                    </a:cubicBezTo>
                    <a:cubicBezTo>
                      <a:pt x="1144898" y="2341786"/>
                      <a:pt x="1144842" y="2342402"/>
                      <a:pt x="1144674" y="2343019"/>
                    </a:cubicBezTo>
                    <a:lnTo>
                      <a:pt x="1144282" y="2344644"/>
                    </a:lnTo>
                    <a:lnTo>
                      <a:pt x="1144506" y="2350976"/>
                    </a:lnTo>
                    <a:lnTo>
                      <a:pt x="1145682" y="2353890"/>
                    </a:lnTo>
                    <a:cubicBezTo>
                      <a:pt x="1145739" y="2354058"/>
                      <a:pt x="1145851" y="2354282"/>
                      <a:pt x="1145907" y="2354450"/>
                    </a:cubicBezTo>
                    <a:lnTo>
                      <a:pt x="1150558" y="2367171"/>
                    </a:lnTo>
                    <a:lnTo>
                      <a:pt x="1150894" y="2367283"/>
                    </a:lnTo>
                    <a:cubicBezTo>
                      <a:pt x="1151622" y="2367507"/>
                      <a:pt x="1152295" y="2367843"/>
                      <a:pt x="1152967" y="2368236"/>
                    </a:cubicBezTo>
                    <a:lnTo>
                      <a:pt x="1156554" y="2370365"/>
                    </a:lnTo>
                    <a:cubicBezTo>
                      <a:pt x="1158571" y="2371598"/>
                      <a:pt x="1160140" y="2373447"/>
                      <a:pt x="1160925" y="2375689"/>
                    </a:cubicBezTo>
                    <a:lnTo>
                      <a:pt x="1164007" y="2383029"/>
                    </a:lnTo>
                    <a:lnTo>
                      <a:pt x="1169218" y="2384206"/>
                    </a:lnTo>
                    <a:cubicBezTo>
                      <a:pt x="1170059" y="2384375"/>
                      <a:pt x="1170843" y="2384655"/>
                      <a:pt x="1171572" y="2385047"/>
                    </a:cubicBezTo>
                    <a:lnTo>
                      <a:pt x="1174430" y="2386504"/>
                    </a:lnTo>
                    <a:cubicBezTo>
                      <a:pt x="1175438" y="2387008"/>
                      <a:pt x="1176335" y="2387681"/>
                      <a:pt x="1177119" y="2388465"/>
                    </a:cubicBezTo>
                    <a:lnTo>
                      <a:pt x="1178520" y="2389866"/>
                    </a:lnTo>
                    <a:lnTo>
                      <a:pt x="1183227" y="2393004"/>
                    </a:lnTo>
                    <a:lnTo>
                      <a:pt x="1185805" y="2394069"/>
                    </a:lnTo>
                    <a:cubicBezTo>
                      <a:pt x="1187094" y="2394573"/>
                      <a:pt x="1188271" y="2395358"/>
                      <a:pt x="1189279" y="2396366"/>
                    </a:cubicBezTo>
                    <a:lnTo>
                      <a:pt x="1194995" y="2402082"/>
                    </a:lnTo>
                    <a:cubicBezTo>
                      <a:pt x="1197909" y="2404996"/>
                      <a:pt x="1198806" y="2409367"/>
                      <a:pt x="1197293" y="2413177"/>
                    </a:cubicBezTo>
                    <a:lnTo>
                      <a:pt x="1197293" y="2414410"/>
                    </a:lnTo>
                    <a:cubicBezTo>
                      <a:pt x="1197293" y="2418389"/>
                      <a:pt x="1194995" y="2421975"/>
                      <a:pt x="1191465" y="2423712"/>
                    </a:cubicBezTo>
                    <a:cubicBezTo>
                      <a:pt x="1189448" y="2424665"/>
                      <a:pt x="1187262" y="2424945"/>
                      <a:pt x="1185189" y="2424553"/>
                    </a:cubicBezTo>
                    <a:cubicBezTo>
                      <a:pt x="1184572" y="2424665"/>
                      <a:pt x="1184012" y="2424721"/>
                      <a:pt x="1183396" y="2424721"/>
                    </a:cubicBezTo>
                    <a:lnTo>
                      <a:pt x="1182667" y="2424721"/>
                    </a:lnTo>
                    <a:cubicBezTo>
                      <a:pt x="1181939" y="2424721"/>
                      <a:pt x="1181210" y="2424665"/>
                      <a:pt x="1180482" y="2424497"/>
                    </a:cubicBezTo>
                    <a:cubicBezTo>
                      <a:pt x="1180145" y="2425002"/>
                      <a:pt x="1179809" y="2425450"/>
                      <a:pt x="1179361" y="2425842"/>
                    </a:cubicBezTo>
                    <a:lnTo>
                      <a:pt x="1179361" y="2425898"/>
                    </a:lnTo>
                    <a:cubicBezTo>
                      <a:pt x="1179361" y="2427243"/>
                      <a:pt x="1179081" y="2428588"/>
                      <a:pt x="1178576" y="2429821"/>
                    </a:cubicBezTo>
                    <a:cubicBezTo>
                      <a:pt x="1178632" y="2430157"/>
                      <a:pt x="1178632" y="2430549"/>
                      <a:pt x="1178632" y="2430942"/>
                    </a:cubicBezTo>
                    <a:lnTo>
                      <a:pt x="1178632" y="2431670"/>
                    </a:lnTo>
                    <a:cubicBezTo>
                      <a:pt x="1178632" y="2432959"/>
                      <a:pt x="1178408" y="2434135"/>
                      <a:pt x="1178016" y="2435256"/>
                    </a:cubicBezTo>
                    <a:cubicBezTo>
                      <a:pt x="1178128" y="2435592"/>
                      <a:pt x="1178240" y="2435985"/>
                      <a:pt x="1178352" y="2436321"/>
                    </a:cubicBezTo>
                    <a:lnTo>
                      <a:pt x="1179081" y="2439179"/>
                    </a:lnTo>
                    <a:cubicBezTo>
                      <a:pt x="1179697" y="2441588"/>
                      <a:pt x="1179417" y="2444110"/>
                      <a:pt x="1178296" y="2446296"/>
                    </a:cubicBezTo>
                    <a:lnTo>
                      <a:pt x="1177568" y="2447753"/>
                    </a:lnTo>
                    <a:cubicBezTo>
                      <a:pt x="1177063" y="2448761"/>
                      <a:pt x="1176391" y="2449658"/>
                      <a:pt x="1175606" y="2450442"/>
                    </a:cubicBezTo>
                    <a:lnTo>
                      <a:pt x="1174878" y="2451171"/>
                    </a:lnTo>
                    <a:cubicBezTo>
                      <a:pt x="1174093" y="2451956"/>
                      <a:pt x="1173197" y="2452572"/>
                      <a:pt x="1172244" y="2453076"/>
                    </a:cubicBezTo>
                    <a:lnTo>
                      <a:pt x="1172524" y="2454309"/>
                    </a:lnTo>
                    <a:cubicBezTo>
                      <a:pt x="1173085" y="2456438"/>
                      <a:pt x="1172917" y="2458736"/>
                      <a:pt x="1172076" y="2460753"/>
                    </a:cubicBezTo>
                    <a:cubicBezTo>
                      <a:pt x="1173589" y="2464396"/>
                      <a:pt x="1172917" y="2468711"/>
                      <a:pt x="1170059" y="2471793"/>
                    </a:cubicBezTo>
                    <a:cubicBezTo>
                      <a:pt x="1170171" y="2472017"/>
                      <a:pt x="1170283" y="2472185"/>
                      <a:pt x="1170395" y="2472409"/>
                    </a:cubicBezTo>
                    <a:cubicBezTo>
                      <a:pt x="1170395" y="2472409"/>
                      <a:pt x="1170395" y="2472409"/>
                      <a:pt x="1170395" y="2472409"/>
                    </a:cubicBezTo>
                    <a:lnTo>
                      <a:pt x="1173981" y="2475267"/>
                    </a:lnTo>
                    <a:cubicBezTo>
                      <a:pt x="1176447" y="2477228"/>
                      <a:pt x="1177848" y="2480198"/>
                      <a:pt x="1177848" y="2483336"/>
                    </a:cubicBezTo>
                    <a:lnTo>
                      <a:pt x="1177848" y="2484065"/>
                    </a:lnTo>
                    <a:cubicBezTo>
                      <a:pt x="1177848" y="2484961"/>
                      <a:pt x="1177736" y="2485802"/>
                      <a:pt x="1177512" y="2486643"/>
                    </a:cubicBezTo>
                    <a:cubicBezTo>
                      <a:pt x="1177568" y="2486754"/>
                      <a:pt x="1177680" y="2486811"/>
                      <a:pt x="1177736" y="2486923"/>
                    </a:cubicBezTo>
                    <a:lnTo>
                      <a:pt x="1179753" y="2489500"/>
                    </a:lnTo>
                    <a:lnTo>
                      <a:pt x="1181546" y="2490845"/>
                    </a:lnTo>
                    <a:cubicBezTo>
                      <a:pt x="1183844" y="2492583"/>
                      <a:pt x="1185357" y="2495216"/>
                      <a:pt x="1185637" y="2498074"/>
                    </a:cubicBezTo>
                    <a:lnTo>
                      <a:pt x="1185637" y="2498130"/>
                    </a:lnTo>
                    <a:cubicBezTo>
                      <a:pt x="1185917" y="2498242"/>
                      <a:pt x="1186197" y="2498354"/>
                      <a:pt x="1186478" y="2498522"/>
                    </a:cubicBezTo>
                    <a:lnTo>
                      <a:pt x="1187935" y="2499251"/>
                    </a:lnTo>
                    <a:cubicBezTo>
                      <a:pt x="1188327" y="2499419"/>
                      <a:pt x="1188663" y="2499643"/>
                      <a:pt x="1188999" y="2499867"/>
                    </a:cubicBezTo>
                    <a:lnTo>
                      <a:pt x="1191129" y="2501324"/>
                    </a:lnTo>
                    <a:cubicBezTo>
                      <a:pt x="1193987" y="2503229"/>
                      <a:pt x="1195724" y="2506480"/>
                      <a:pt x="1195724" y="2509954"/>
                    </a:cubicBezTo>
                    <a:lnTo>
                      <a:pt x="1195724" y="2514997"/>
                    </a:lnTo>
                    <a:cubicBezTo>
                      <a:pt x="1195724" y="2516454"/>
                      <a:pt x="1195388" y="2517911"/>
                      <a:pt x="1194827" y="2519256"/>
                    </a:cubicBezTo>
                    <a:lnTo>
                      <a:pt x="1193538" y="2522114"/>
                    </a:lnTo>
                    <a:cubicBezTo>
                      <a:pt x="1195388" y="2524019"/>
                      <a:pt x="1196508" y="2526597"/>
                      <a:pt x="1196508" y="2529343"/>
                    </a:cubicBezTo>
                    <a:lnTo>
                      <a:pt x="1196508" y="2533378"/>
                    </a:lnTo>
                    <a:lnTo>
                      <a:pt x="1198358" y="2536516"/>
                    </a:lnTo>
                    <a:cubicBezTo>
                      <a:pt x="1199198" y="2537804"/>
                      <a:pt x="1199759" y="2539261"/>
                      <a:pt x="1199983" y="2540774"/>
                    </a:cubicBezTo>
                    <a:lnTo>
                      <a:pt x="1200711" y="2545818"/>
                    </a:lnTo>
                    <a:cubicBezTo>
                      <a:pt x="1201159" y="2549012"/>
                      <a:pt x="1200095" y="2552262"/>
                      <a:pt x="1197797" y="2554560"/>
                    </a:cubicBezTo>
                    <a:lnTo>
                      <a:pt x="1197069" y="2555288"/>
                    </a:lnTo>
                    <a:cubicBezTo>
                      <a:pt x="1196620" y="2555736"/>
                      <a:pt x="1196172" y="2556129"/>
                      <a:pt x="1195668" y="2556465"/>
                    </a:cubicBezTo>
                    <a:lnTo>
                      <a:pt x="1188495" y="2561508"/>
                    </a:lnTo>
                    <a:cubicBezTo>
                      <a:pt x="1187991" y="2561845"/>
                      <a:pt x="1187486" y="2562181"/>
                      <a:pt x="1186926" y="2562405"/>
                    </a:cubicBezTo>
                    <a:cubicBezTo>
                      <a:pt x="1187374" y="2564590"/>
                      <a:pt x="1187150" y="2567000"/>
                      <a:pt x="1186085" y="2569129"/>
                    </a:cubicBezTo>
                    <a:lnTo>
                      <a:pt x="1185357" y="2570586"/>
                    </a:lnTo>
                    <a:cubicBezTo>
                      <a:pt x="1184124" y="2573052"/>
                      <a:pt x="1181995" y="2574901"/>
                      <a:pt x="1179361" y="2575798"/>
                    </a:cubicBezTo>
                    <a:lnTo>
                      <a:pt x="1176783" y="2576638"/>
                    </a:lnTo>
                    <a:lnTo>
                      <a:pt x="1174654" y="2578376"/>
                    </a:lnTo>
                    <a:cubicBezTo>
                      <a:pt x="1174093" y="2578824"/>
                      <a:pt x="1173533" y="2579216"/>
                      <a:pt x="1172861" y="2579496"/>
                    </a:cubicBezTo>
                    <a:cubicBezTo>
                      <a:pt x="1173085" y="2579552"/>
                      <a:pt x="1173309" y="2579608"/>
                      <a:pt x="1173533" y="2579664"/>
                    </a:cubicBezTo>
                    <a:lnTo>
                      <a:pt x="1179249" y="2581121"/>
                    </a:lnTo>
                    <a:cubicBezTo>
                      <a:pt x="1181714" y="2581738"/>
                      <a:pt x="1183900" y="2583251"/>
                      <a:pt x="1185357" y="2585436"/>
                    </a:cubicBezTo>
                    <a:lnTo>
                      <a:pt x="1186814" y="2587565"/>
                    </a:lnTo>
                    <a:cubicBezTo>
                      <a:pt x="1187935" y="2589191"/>
                      <a:pt x="1188495" y="2591096"/>
                      <a:pt x="1188551" y="2593057"/>
                    </a:cubicBezTo>
                    <a:cubicBezTo>
                      <a:pt x="1189055" y="2593898"/>
                      <a:pt x="1189448" y="2594851"/>
                      <a:pt x="1189672" y="2595803"/>
                    </a:cubicBezTo>
                    <a:lnTo>
                      <a:pt x="1190400" y="2598661"/>
                    </a:lnTo>
                    <a:cubicBezTo>
                      <a:pt x="1190849" y="2600566"/>
                      <a:pt x="1190793" y="2602583"/>
                      <a:pt x="1190176" y="2604433"/>
                    </a:cubicBezTo>
                    <a:lnTo>
                      <a:pt x="1188719" y="2608748"/>
                    </a:lnTo>
                    <a:cubicBezTo>
                      <a:pt x="1188383" y="2609756"/>
                      <a:pt x="1187879" y="2610709"/>
                      <a:pt x="1187262" y="2611550"/>
                    </a:cubicBezTo>
                    <a:lnTo>
                      <a:pt x="1182219" y="2618498"/>
                    </a:lnTo>
                    <a:lnTo>
                      <a:pt x="1180538" y="2622477"/>
                    </a:lnTo>
                    <a:cubicBezTo>
                      <a:pt x="1180314" y="2623037"/>
                      <a:pt x="1179977" y="2623597"/>
                      <a:pt x="1179641" y="2624158"/>
                    </a:cubicBezTo>
                    <a:lnTo>
                      <a:pt x="1179305" y="2624662"/>
                    </a:lnTo>
                    <a:cubicBezTo>
                      <a:pt x="1179417" y="2624662"/>
                      <a:pt x="1179585" y="2624718"/>
                      <a:pt x="1179697" y="2624718"/>
                    </a:cubicBezTo>
                    <a:lnTo>
                      <a:pt x="1181546" y="2624998"/>
                    </a:lnTo>
                    <a:cubicBezTo>
                      <a:pt x="1182947" y="2624270"/>
                      <a:pt x="1184572" y="2623934"/>
                      <a:pt x="1186141" y="2623934"/>
                    </a:cubicBezTo>
                    <a:lnTo>
                      <a:pt x="1187598" y="2623934"/>
                    </a:lnTo>
                    <a:cubicBezTo>
                      <a:pt x="1190008" y="2623934"/>
                      <a:pt x="1192193" y="2624774"/>
                      <a:pt x="1193931" y="2626119"/>
                    </a:cubicBezTo>
                    <a:cubicBezTo>
                      <a:pt x="1196228" y="2625951"/>
                      <a:pt x="1198582" y="2626511"/>
                      <a:pt x="1200543" y="2627856"/>
                    </a:cubicBezTo>
                    <a:cubicBezTo>
                      <a:pt x="1201047" y="2628193"/>
                      <a:pt x="1201496" y="2628529"/>
                      <a:pt x="1201888" y="2628977"/>
                    </a:cubicBezTo>
                    <a:lnTo>
                      <a:pt x="1201944" y="2628977"/>
                    </a:lnTo>
                    <a:cubicBezTo>
                      <a:pt x="1205530" y="2628977"/>
                      <a:pt x="1208893" y="2630826"/>
                      <a:pt x="1210742" y="2633908"/>
                    </a:cubicBezTo>
                    <a:lnTo>
                      <a:pt x="1213207" y="2637943"/>
                    </a:lnTo>
                    <a:cubicBezTo>
                      <a:pt x="1214552" y="2638280"/>
                      <a:pt x="1215785" y="2638896"/>
                      <a:pt x="1216906" y="2639792"/>
                    </a:cubicBezTo>
                    <a:cubicBezTo>
                      <a:pt x="1218811" y="2641305"/>
                      <a:pt x="1220156" y="2643435"/>
                      <a:pt x="1220660" y="2645732"/>
                    </a:cubicBezTo>
                    <a:lnTo>
                      <a:pt x="1221221" y="2646909"/>
                    </a:lnTo>
                    <a:cubicBezTo>
                      <a:pt x="1221557" y="2647582"/>
                      <a:pt x="1221781" y="2648254"/>
                      <a:pt x="1222005" y="2648926"/>
                    </a:cubicBezTo>
                    <a:cubicBezTo>
                      <a:pt x="1222846" y="2649375"/>
                      <a:pt x="1223630" y="2649991"/>
                      <a:pt x="1224359" y="2650664"/>
                    </a:cubicBezTo>
                    <a:lnTo>
                      <a:pt x="1225087" y="2651392"/>
                    </a:lnTo>
                    <a:cubicBezTo>
                      <a:pt x="1226264" y="2652569"/>
                      <a:pt x="1227161" y="2654026"/>
                      <a:pt x="1227609" y="2655595"/>
                    </a:cubicBezTo>
                    <a:cubicBezTo>
                      <a:pt x="1228842" y="2657332"/>
                      <a:pt x="1229514" y="2659405"/>
                      <a:pt x="1229514" y="2661591"/>
                    </a:cubicBezTo>
                    <a:lnTo>
                      <a:pt x="1229514" y="2662319"/>
                    </a:lnTo>
                    <a:cubicBezTo>
                      <a:pt x="1229514" y="2665962"/>
                      <a:pt x="1227609" y="2669324"/>
                      <a:pt x="1224471" y="2671173"/>
                    </a:cubicBezTo>
                    <a:lnTo>
                      <a:pt x="1222566" y="2672350"/>
                    </a:lnTo>
                    <a:lnTo>
                      <a:pt x="1218699" y="2677281"/>
                    </a:lnTo>
                    <a:cubicBezTo>
                      <a:pt x="1217074" y="2679411"/>
                      <a:pt x="1214664" y="2680812"/>
                      <a:pt x="1211975" y="2681148"/>
                    </a:cubicBezTo>
                    <a:lnTo>
                      <a:pt x="1211975" y="2681148"/>
                    </a:lnTo>
                    <a:cubicBezTo>
                      <a:pt x="1211694" y="2682381"/>
                      <a:pt x="1211190" y="2683501"/>
                      <a:pt x="1210518" y="2684566"/>
                    </a:cubicBezTo>
                    <a:lnTo>
                      <a:pt x="1209061" y="2686695"/>
                    </a:lnTo>
                    <a:cubicBezTo>
                      <a:pt x="1208500" y="2687592"/>
                      <a:pt x="1207772" y="2688377"/>
                      <a:pt x="1206931" y="2689049"/>
                    </a:cubicBezTo>
                    <a:lnTo>
                      <a:pt x="1204354" y="2691123"/>
                    </a:lnTo>
                    <a:lnTo>
                      <a:pt x="1203009" y="2692972"/>
                    </a:lnTo>
                    <a:cubicBezTo>
                      <a:pt x="1202728" y="2693364"/>
                      <a:pt x="1202392" y="2693756"/>
                      <a:pt x="1202056" y="2694092"/>
                    </a:cubicBezTo>
                    <a:lnTo>
                      <a:pt x="1197013" y="2699136"/>
                    </a:lnTo>
                    <a:cubicBezTo>
                      <a:pt x="1196060" y="2700088"/>
                      <a:pt x="1194995" y="2700817"/>
                      <a:pt x="1193762" y="2701321"/>
                    </a:cubicBezTo>
                    <a:lnTo>
                      <a:pt x="1192642" y="2701770"/>
                    </a:lnTo>
                    <a:cubicBezTo>
                      <a:pt x="1192586" y="2701882"/>
                      <a:pt x="1192530" y="2702050"/>
                      <a:pt x="1192474" y="2702162"/>
                    </a:cubicBezTo>
                    <a:lnTo>
                      <a:pt x="1191745" y="2703619"/>
                    </a:lnTo>
                    <a:cubicBezTo>
                      <a:pt x="1190737" y="2705636"/>
                      <a:pt x="1189111" y="2707261"/>
                      <a:pt x="1187094" y="2708270"/>
                    </a:cubicBezTo>
                    <a:lnTo>
                      <a:pt x="1186702" y="2708494"/>
                    </a:lnTo>
                    <a:cubicBezTo>
                      <a:pt x="1186141" y="2709335"/>
                      <a:pt x="1185413" y="2710063"/>
                      <a:pt x="1184628" y="2710680"/>
                    </a:cubicBezTo>
                    <a:lnTo>
                      <a:pt x="1183956" y="2711184"/>
                    </a:lnTo>
                    <a:cubicBezTo>
                      <a:pt x="1183620" y="2712753"/>
                      <a:pt x="1182947" y="2714266"/>
                      <a:pt x="1181939" y="2715499"/>
                    </a:cubicBezTo>
                    <a:lnTo>
                      <a:pt x="1179529" y="2718693"/>
                    </a:lnTo>
                    <a:cubicBezTo>
                      <a:pt x="1178520" y="2720710"/>
                      <a:pt x="1176895" y="2722335"/>
                      <a:pt x="1174878" y="2723344"/>
                    </a:cubicBezTo>
                    <a:lnTo>
                      <a:pt x="1173869" y="2723848"/>
                    </a:lnTo>
                    <a:lnTo>
                      <a:pt x="1170899" y="2727266"/>
                    </a:lnTo>
                    <a:cubicBezTo>
                      <a:pt x="1170283" y="2727995"/>
                      <a:pt x="1169554" y="2728612"/>
                      <a:pt x="1168770" y="2729116"/>
                    </a:cubicBezTo>
                    <a:lnTo>
                      <a:pt x="1160981" y="2734271"/>
                    </a:lnTo>
                    <a:lnTo>
                      <a:pt x="1159524" y="2735728"/>
                    </a:lnTo>
                    <a:cubicBezTo>
                      <a:pt x="1159300" y="2735952"/>
                      <a:pt x="1159075" y="2736120"/>
                      <a:pt x="1158851" y="2736345"/>
                    </a:cubicBezTo>
                    <a:cubicBezTo>
                      <a:pt x="1159019" y="2736569"/>
                      <a:pt x="1159187" y="2736793"/>
                      <a:pt x="1159356" y="2737073"/>
                    </a:cubicBezTo>
                    <a:lnTo>
                      <a:pt x="1160813" y="2739202"/>
                    </a:lnTo>
                    <a:cubicBezTo>
                      <a:pt x="1161933" y="2740884"/>
                      <a:pt x="1162550" y="2742901"/>
                      <a:pt x="1162550" y="2744918"/>
                    </a:cubicBezTo>
                    <a:lnTo>
                      <a:pt x="1162550" y="2745647"/>
                    </a:lnTo>
                    <a:cubicBezTo>
                      <a:pt x="1162550" y="2747272"/>
                      <a:pt x="1162157" y="2748841"/>
                      <a:pt x="1161485" y="2750242"/>
                    </a:cubicBezTo>
                    <a:lnTo>
                      <a:pt x="1160028" y="2753156"/>
                    </a:lnTo>
                    <a:cubicBezTo>
                      <a:pt x="1159019" y="2755117"/>
                      <a:pt x="1157394" y="2756742"/>
                      <a:pt x="1155433" y="2757751"/>
                    </a:cubicBezTo>
                    <a:lnTo>
                      <a:pt x="1152575" y="2759208"/>
                    </a:lnTo>
                    <a:cubicBezTo>
                      <a:pt x="1151735" y="2759600"/>
                      <a:pt x="1150894" y="2759936"/>
                      <a:pt x="1149941" y="2760105"/>
                    </a:cubicBezTo>
                    <a:lnTo>
                      <a:pt x="1148652" y="2760385"/>
                    </a:lnTo>
                    <a:lnTo>
                      <a:pt x="1147644" y="2761113"/>
                    </a:lnTo>
                    <a:cubicBezTo>
                      <a:pt x="1147139" y="2761505"/>
                      <a:pt x="1146635" y="2761842"/>
                      <a:pt x="1146075" y="2762066"/>
                    </a:cubicBezTo>
                    <a:lnTo>
                      <a:pt x="1144618" y="2762794"/>
                    </a:lnTo>
                    <a:cubicBezTo>
                      <a:pt x="1141648" y="2764251"/>
                      <a:pt x="1138286" y="2764195"/>
                      <a:pt x="1135484" y="2762850"/>
                    </a:cubicBezTo>
                    <a:lnTo>
                      <a:pt x="1132009" y="2766829"/>
                    </a:lnTo>
                    <a:cubicBezTo>
                      <a:pt x="1130608" y="2768398"/>
                      <a:pt x="1128759" y="2769519"/>
                      <a:pt x="1126742" y="2770023"/>
                    </a:cubicBezTo>
                    <a:lnTo>
                      <a:pt x="1123043" y="2770976"/>
                    </a:lnTo>
                    <a:lnTo>
                      <a:pt x="1121811" y="2771872"/>
                    </a:lnTo>
                    <a:cubicBezTo>
                      <a:pt x="1120690" y="2772713"/>
                      <a:pt x="1119401" y="2773329"/>
                      <a:pt x="1118000" y="2773665"/>
                    </a:cubicBezTo>
                    <a:cubicBezTo>
                      <a:pt x="1117944" y="2773722"/>
                      <a:pt x="1117888" y="2773778"/>
                      <a:pt x="1117888" y="2773778"/>
                    </a:cubicBezTo>
                    <a:lnTo>
                      <a:pt x="1117160" y="2774506"/>
                    </a:lnTo>
                    <a:lnTo>
                      <a:pt x="1115815" y="2777700"/>
                    </a:lnTo>
                    <a:cubicBezTo>
                      <a:pt x="1115086" y="2779381"/>
                      <a:pt x="1113965" y="2780782"/>
                      <a:pt x="1112508" y="2781903"/>
                    </a:cubicBezTo>
                    <a:lnTo>
                      <a:pt x="1109651" y="2784032"/>
                    </a:lnTo>
                    <a:cubicBezTo>
                      <a:pt x="1107857" y="2785377"/>
                      <a:pt x="1105672" y="2786106"/>
                      <a:pt x="1103430" y="2786106"/>
                    </a:cubicBezTo>
                    <a:lnTo>
                      <a:pt x="1101973" y="2786106"/>
                    </a:lnTo>
                    <a:cubicBezTo>
                      <a:pt x="1101413" y="2786106"/>
                      <a:pt x="1100853" y="2786050"/>
                      <a:pt x="1100292" y="2785938"/>
                    </a:cubicBezTo>
                    <a:lnTo>
                      <a:pt x="1095977" y="2785209"/>
                    </a:lnTo>
                    <a:cubicBezTo>
                      <a:pt x="1095697" y="2785153"/>
                      <a:pt x="1095417" y="2785097"/>
                      <a:pt x="1095137" y="2785041"/>
                    </a:cubicBezTo>
                    <a:lnTo>
                      <a:pt x="1094296" y="2784817"/>
                    </a:lnTo>
                    <a:lnTo>
                      <a:pt x="1089757" y="2785545"/>
                    </a:lnTo>
                    <a:lnTo>
                      <a:pt x="1088300" y="2786722"/>
                    </a:lnTo>
                    <a:cubicBezTo>
                      <a:pt x="1087460" y="2787955"/>
                      <a:pt x="1085162" y="2788739"/>
                      <a:pt x="1082865" y="2788739"/>
                    </a:cubicBezTo>
                    <a:close/>
                    <a:moveTo>
                      <a:pt x="1091214" y="2748561"/>
                    </a:moveTo>
                    <a:cubicBezTo>
                      <a:pt x="1091887" y="2748785"/>
                      <a:pt x="1092559" y="2749121"/>
                      <a:pt x="1093232" y="2749457"/>
                    </a:cubicBezTo>
                    <a:lnTo>
                      <a:pt x="1096818" y="2751587"/>
                    </a:lnTo>
                    <a:cubicBezTo>
                      <a:pt x="1099956" y="2753436"/>
                      <a:pt x="1101861" y="2756798"/>
                      <a:pt x="1101861" y="2760441"/>
                    </a:cubicBezTo>
                    <a:lnTo>
                      <a:pt x="1101861" y="2761337"/>
                    </a:lnTo>
                    <a:cubicBezTo>
                      <a:pt x="1101917" y="2761281"/>
                      <a:pt x="1101973" y="2761225"/>
                      <a:pt x="1102029" y="2761169"/>
                    </a:cubicBezTo>
                    <a:cubicBezTo>
                      <a:pt x="1102422" y="2755790"/>
                      <a:pt x="1106849" y="2751531"/>
                      <a:pt x="1112340" y="2751531"/>
                    </a:cubicBezTo>
                    <a:lnTo>
                      <a:pt x="1113797" y="2751531"/>
                    </a:lnTo>
                    <a:cubicBezTo>
                      <a:pt x="1114358" y="2751531"/>
                      <a:pt x="1114918" y="2751587"/>
                      <a:pt x="1115422" y="2751643"/>
                    </a:cubicBezTo>
                    <a:cubicBezTo>
                      <a:pt x="1115927" y="2751419"/>
                      <a:pt x="1116487" y="2751251"/>
                      <a:pt x="1116991" y="2751082"/>
                    </a:cubicBezTo>
                    <a:lnTo>
                      <a:pt x="1119625" y="2750410"/>
                    </a:lnTo>
                    <a:lnTo>
                      <a:pt x="1122539" y="2747104"/>
                    </a:lnTo>
                    <a:cubicBezTo>
                      <a:pt x="1123099" y="2746487"/>
                      <a:pt x="1123716" y="2745927"/>
                      <a:pt x="1124388" y="2745423"/>
                    </a:cubicBezTo>
                    <a:lnTo>
                      <a:pt x="1131561" y="2740379"/>
                    </a:lnTo>
                    <a:cubicBezTo>
                      <a:pt x="1133242" y="2739202"/>
                      <a:pt x="1135204" y="2738586"/>
                      <a:pt x="1137221" y="2738530"/>
                    </a:cubicBezTo>
                    <a:cubicBezTo>
                      <a:pt x="1137221" y="2738362"/>
                      <a:pt x="1137221" y="2738250"/>
                      <a:pt x="1137221" y="2738082"/>
                    </a:cubicBezTo>
                    <a:lnTo>
                      <a:pt x="1137221" y="2735952"/>
                    </a:lnTo>
                    <a:cubicBezTo>
                      <a:pt x="1137221" y="2733599"/>
                      <a:pt x="1138005" y="2731413"/>
                      <a:pt x="1139406" y="2729620"/>
                    </a:cubicBezTo>
                    <a:cubicBezTo>
                      <a:pt x="1139462" y="2728219"/>
                      <a:pt x="1139855" y="2726874"/>
                      <a:pt x="1140471" y="2725585"/>
                    </a:cubicBezTo>
                    <a:lnTo>
                      <a:pt x="1141199" y="2724128"/>
                    </a:lnTo>
                    <a:cubicBezTo>
                      <a:pt x="1142544" y="2721439"/>
                      <a:pt x="1145010" y="2719477"/>
                      <a:pt x="1147924" y="2718749"/>
                    </a:cubicBezTo>
                    <a:lnTo>
                      <a:pt x="1148148" y="2718581"/>
                    </a:lnTo>
                    <a:cubicBezTo>
                      <a:pt x="1148652" y="2718077"/>
                      <a:pt x="1149157" y="2717684"/>
                      <a:pt x="1149717" y="2717292"/>
                    </a:cubicBezTo>
                    <a:lnTo>
                      <a:pt x="1157170" y="2712361"/>
                    </a:lnTo>
                    <a:lnTo>
                      <a:pt x="1160532" y="2708438"/>
                    </a:lnTo>
                    <a:cubicBezTo>
                      <a:pt x="1161429" y="2707373"/>
                      <a:pt x="1162550" y="2706533"/>
                      <a:pt x="1163783" y="2705916"/>
                    </a:cubicBezTo>
                    <a:lnTo>
                      <a:pt x="1163895" y="2705860"/>
                    </a:lnTo>
                    <a:cubicBezTo>
                      <a:pt x="1163895" y="2705860"/>
                      <a:pt x="1163895" y="2705860"/>
                      <a:pt x="1163895" y="2705860"/>
                    </a:cubicBezTo>
                    <a:lnTo>
                      <a:pt x="1165184" y="2704235"/>
                    </a:lnTo>
                    <a:lnTo>
                      <a:pt x="1165408" y="2703114"/>
                    </a:lnTo>
                    <a:cubicBezTo>
                      <a:pt x="1165856" y="2700705"/>
                      <a:pt x="1167201" y="2698575"/>
                      <a:pt x="1169106" y="2697063"/>
                    </a:cubicBezTo>
                    <a:lnTo>
                      <a:pt x="1171460" y="2695213"/>
                    </a:lnTo>
                    <a:lnTo>
                      <a:pt x="1172020" y="2694429"/>
                    </a:lnTo>
                    <a:cubicBezTo>
                      <a:pt x="1172805" y="2693252"/>
                      <a:pt x="1173813" y="2692243"/>
                      <a:pt x="1175046" y="2691459"/>
                    </a:cubicBezTo>
                    <a:cubicBezTo>
                      <a:pt x="1175550" y="2689778"/>
                      <a:pt x="1176447" y="2688265"/>
                      <a:pt x="1177680" y="2687088"/>
                    </a:cubicBezTo>
                    <a:lnTo>
                      <a:pt x="1178408" y="2686359"/>
                    </a:lnTo>
                    <a:cubicBezTo>
                      <a:pt x="1179305" y="2685463"/>
                      <a:pt x="1180426" y="2684678"/>
                      <a:pt x="1181602" y="2684174"/>
                    </a:cubicBezTo>
                    <a:lnTo>
                      <a:pt x="1184797" y="2682829"/>
                    </a:lnTo>
                    <a:lnTo>
                      <a:pt x="1187879" y="2679747"/>
                    </a:lnTo>
                    <a:lnTo>
                      <a:pt x="1189616" y="2677450"/>
                    </a:lnTo>
                    <a:cubicBezTo>
                      <a:pt x="1190120" y="2676777"/>
                      <a:pt x="1190737" y="2676105"/>
                      <a:pt x="1191409" y="2675600"/>
                    </a:cubicBezTo>
                    <a:lnTo>
                      <a:pt x="1193258" y="2674143"/>
                    </a:lnTo>
                    <a:lnTo>
                      <a:pt x="1193482" y="2673078"/>
                    </a:lnTo>
                    <a:cubicBezTo>
                      <a:pt x="1193762" y="2671734"/>
                      <a:pt x="1194267" y="2670501"/>
                      <a:pt x="1194995" y="2669380"/>
                    </a:cubicBezTo>
                    <a:lnTo>
                      <a:pt x="1196452" y="2667251"/>
                    </a:lnTo>
                    <a:cubicBezTo>
                      <a:pt x="1196845" y="2666690"/>
                      <a:pt x="1197237" y="2666186"/>
                      <a:pt x="1197741" y="2665681"/>
                    </a:cubicBezTo>
                    <a:lnTo>
                      <a:pt x="1199198" y="2664224"/>
                    </a:lnTo>
                    <a:cubicBezTo>
                      <a:pt x="1200767" y="2662656"/>
                      <a:pt x="1202728" y="2661647"/>
                      <a:pt x="1204914" y="2661311"/>
                    </a:cubicBezTo>
                    <a:cubicBezTo>
                      <a:pt x="1204802" y="2661031"/>
                      <a:pt x="1204690" y="2660750"/>
                      <a:pt x="1204578" y="2660414"/>
                    </a:cubicBezTo>
                    <a:lnTo>
                      <a:pt x="1203849" y="2658285"/>
                    </a:lnTo>
                    <a:cubicBezTo>
                      <a:pt x="1203793" y="2658060"/>
                      <a:pt x="1203681" y="2657836"/>
                      <a:pt x="1203625" y="2657612"/>
                    </a:cubicBezTo>
                    <a:cubicBezTo>
                      <a:pt x="1202112" y="2656772"/>
                      <a:pt x="1200767" y="2655539"/>
                      <a:pt x="1199815" y="2653970"/>
                    </a:cubicBezTo>
                    <a:lnTo>
                      <a:pt x="1197853" y="2650776"/>
                    </a:lnTo>
                    <a:cubicBezTo>
                      <a:pt x="1194883" y="2651392"/>
                      <a:pt x="1191801" y="2650720"/>
                      <a:pt x="1189392" y="2648870"/>
                    </a:cubicBezTo>
                    <a:lnTo>
                      <a:pt x="1188551" y="2648870"/>
                    </a:lnTo>
                    <a:cubicBezTo>
                      <a:pt x="1186534" y="2648870"/>
                      <a:pt x="1184628" y="2648310"/>
                      <a:pt x="1182947" y="2647245"/>
                    </a:cubicBezTo>
                    <a:lnTo>
                      <a:pt x="1178632" y="2651616"/>
                    </a:lnTo>
                    <a:cubicBezTo>
                      <a:pt x="1176671" y="2653578"/>
                      <a:pt x="1174037" y="2654642"/>
                      <a:pt x="1171348" y="2654642"/>
                    </a:cubicBezTo>
                    <a:lnTo>
                      <a:pt x="1169891" y="2654642"/>
                    </a:lnTo>
                    <a:cubicBezTo>
                      <a:pt x="1167145" y="2654642"/>
                      <a:pt x="1164511" y="2653578"/>
                      <a:pt x="1162606" y="2651616"/>
                    </a:cubicBezTo>
                    <a:lnTo>
                      <a:pt x="1159748" y="2648758"/>
                    </a:lnTo>
                    <a:cubicBezTo>
                      <a:pt x="1159019" y="2648030"/>
                      <a:pt x="1158403" y="2647189"/>
                      <a:pt x="1157899" y="2646293"/>
                    </a:cubicBezTo>
                    <a:cubicBezTo>
                      <a:pt x="1157002" y="2645788"/>
                      <a:pt x="1156105" y="2645172"/>
                      <a:pt x="1155377" y="2644443"/>
                    </a:cubicBezTo>
                    <a:lnTo>
                      <a:pt x="1154648" y="2643715"/>
                    </a:lnTo>
                    <a:cubicBezTo>
                      <a:pt x="1152743" y="2641754"/>
                      <a:pt x="1151622" y="2639176"/>
                      <a:pt x="1151622" y="2636430"/>
                    </a:cubicBezTo>
                    <a:lnTo>
                      <a:pt x="1151622" y="2634973"/>
                    </a:lnTo>
                    <a:cubicBezTo>
                      <a:pt x="1151622" y="2633684"/>
                      <a:pt x="1151903" y="2632340"/>
                      <a:pt x="1152351" y="2631163"/>
                    </a:cubicBezTo>
                    <a:lnTo>
                      <a:pt x="1153808" y="2627576"/>
                    </a:lnTo>
                    <a:cubicBezTo>
                      <a:pt x="1154088" y="2626904"/>
                      <a:pt x="1154424" y="2626287"/>
                      <a:pt x="1154817" y="2625671"/>
                    </a:cubicBezTo>
                    <a:lnTo>
                      <a:pt x="1155881" y="2624046"/>
                    </a:lnTo>
                    <a:lnTo>
                      <a:pt x="1158459" y="2618890"/>
                    </a:lnTo>
                    <a:cubicBezTo>
                      <a:pt x="1159243" y="2617266"/>
                      <a:pt x="1160476" y="2615920"/>
                      <a:pt x="1161989" y="2614912"/>
                    </a:cubicBezTo>
                    <a:lnTo>
                      <a:pt x="1161989" y="2614912"/>
                    </a:lnTo>
                    <a:cubicBezTo>
                      <a:pt x="1161989" y="2614912"/>
                      <a:pt x="1161989" y="2614912"/>
                      <a:pt x="1161989" y="2614912"/>
                    </a:cubicBezTo>
                    <a:lnTo>
                      <a:pt x="1162886" y="2613567"/>
                    </a:lnTo>
                    <a:lnTo>
                      <a:pt x="1164679" y="2609420"/>
                    </a:lnTo>
                    <a:cubicBezTo>
                      <a:pt x="1164959" y="2608692"/>
                      <a:pt x="1165352" y="2608019"/>
                      <a:pt x="1165800" y="2607403"/>
                    </a:cubicBezTo>
                    <a:lnTo>
                      <a:pt x="1170171" y="2601351"/>
                    </a:lnTo>
                    <a:cubicBezTo>
                      <a:pt x="1170059" y="2601183"/>
                      <a:pt x="1169947" y="2601015"/>
                      <a:pt x="1169891" y="2600791"/>
                    </a:cubicBezTo>
                    <a:cubicBezTo>
                      <a:pt x="1169610" y="2600791"/>
                      <a:pt x="1169386" y="2600846"/>
                      <a:pt x="1169106" y="2600846"/>
                    </a:cubicBezTo>
                    <a:lnTo>
                      <a:pt x="1164063" y="2600846"/>
                    </a:lnTo>
                    <a:cubicBezTo>
                      <a:pt x="1162438" y="2600846"/>
                      <a:pt x="1160869" y="2600454"/>
                      <a:pt x="1159468" y="2599782"/>
                    </a:cubicBezTo>
                    <a:lnTo>
                      <a:pt x="1158011" y="2599053"/>
                    </a:lnTo>
                    <a:cubicBezTo>
                      <a:pt x="1157002" y="2598549"/>
                      <a:pt x="1156105" y="2597876"/>
                      <a:pt x="1155321" y="2597092"/>
                    </a:cubicBezTo>
                    <a:lnTo>
                      <a:pt x="1153864" y="2595635"/>
                    </a:lnTo>
                    <a:cubicBezTo>
                      <a:pt x="1151959" y="2593674"/>
                      <a:pt x="1150838" y="2591096"/>
                      <a:pt x="1150838" y="2588350"/>
                    </a:cubicBezTo>
                    <a:lnTo>
                      <a:pt x="1150838" y="2586221"/>
                    </a:lnTo>
                    <a:cubicBezTo>
                      <a:pt x="1150838" y="2585492"/>
                      <a:pt x="1150894" y="2584764"/>
                      <a:pt x="1151062" y="2584035"/>
                    </a:cubicBezTo>
                    <a:lnTo>
                      <a:pt x="1153191" y="2574005"/>
                    </a:lnTo>
                    <a:cubicBezTo>
                      <a:pt x="1153528" y="2572548"/>
                      <a:pt x="1154144" y="2571147"/>
                      <a:pt x="1155041" y="2569970"/>
                    </a:cubicBezTo>
                    <a:lnTo>
                      <a:pt x="1156386" y="2567897"/>
                    </a:lnTo>
                    <a:cubicBezTo>
                      <a:pt x="1157450" y="2564590"/>
                      <a:pt x="1160084" y="2562181"/>
                      <a:pt x="1163334" y="2561228"/>
                    </a:cubicBezTo>
                    <a:cubicBezTo>
                      <a:pt x="1161989" y="2558370"/>
                      <a:pt x="1161989" y="2555008"/>
                      <a:pt x="1163446" y="2552150"/>
                    </a:cubicBezTo>
                    <a:lnTo>
                      <a:pt x="1164903" y="2549292"/>
                    </a:lnTo>
                    <a:cubicBezTo>
                      <a:pt x="1166640" y="2545818"/>
                      <a:pt x="1170227" y="2543576"/>
                      <a:pt x="1174149" y="2543576"/>
                    </a:cubicBezTo>
                    <a:lnTo>
                      <a:pt x="1179305" y="2543520"/>
                    </a:lnTo>
                    <a:lnTo>
                      <a:pt x="1177848" y="2540606"/>
                    </a:lnTo>
                    <a:cubicBezTo>
                      <a:pt x="1177119" y="2539150"/>
                      <a:pt x="1176727" y="2537580"/>
                      <a:pt x="1176727" y="2535955"/>
                    </a:cubicBezTo>
                    <a:lnTo>
                      <a:pt x="1176727" y="2534442"/>
                    </a:lnTo>
                    <a:cubicBezTo>
                      <a:pt x="1175718" y="2533546"/>
                      <a:pt x="1174822" y="2532481"/>
                      <a:pt x="1174205" y="2531248"/>
                    </a:cubicBezTo>
                    <a:lnTo>
                      <a:pt x="1173477" y="2529791"/>
                    </a:lnTo>
                    <a:cubicBezTo>
                      <a:pt x="1172748" y="2528334"/>
                      <a:pt x="1172412" y="2526765"/>
                      <a:pt x="1172412" y="2525196"/>
                    </a:cubicBezTo>
                    <a:lnTo>
                      <a:pt x="1172412" y="2523067"/>
                    </a:lnTo>
                    <a:cubicBezTo>
                      <a:pt x="1172412" y="2521610"/>
                      <a:pt x="1172748" y="2520153"/>
                      <a:pt x="1173309" y="2518808"/>
                    </a:cubicBezTo>
                    <a:lnTo>
                      <a:pt x="1174262" y="2516735"/>
                    </a:lnTo>
                    <a:cubicBezTo>
                      <a:pt x="1174093" y="2516679"/>
                      <a:pt x="1173981" y="2516622"/>
                      <a:pt x="1173813" y="2516510"/>
                    </a:cubicBezTo>
                    <a:lnTo>
                      <a:pt x="1172356" y="2515782"/>
                    </a:lnTo>
                    <a:cubicBezTo>
                      <a:pt x="1169162" y="2514213"/>
                      <a:pt x="1167033" y="2511075"/>
                      <a:pt x="1166696" y="2507544"/>
                    </a:cubicBezTo>
                    <a:lnTo>
                      <a:pt x="1166416" y="2504799"/>
                    </a:lnTo>
                    <a:cubicBezTo>
                      <a:pt x="1166024" y="2504406"/>
                      <a:pt x="1165632" y="2504014"/>
                      <a:pt x="1165296" y="2503622"/>
                    </a:cubicBezTo>
                    <a:lnTo>
                      <a:pt x="1163110" y="2500876"/>
                    </a:lnTo>
                    <a:lnTo>
                      <a:pt x="1159636" y="2497962"/>
                    </a:lnTo>
                    <a:cubicBezTo>
                      <a:pt x="1157282" y="2496001"/>
                      <a:pt x="1155937" y="2493087"/>
                      <a:pt x="1155937" y="2490005"/>
                    </a:cubicBezTo>
                    <a:lnTo>
                      <a:pt x="1155937" y="2488324"/>
                    </a:lnTo>
                    <a:cubicBezTo>
                      <a:pt x="1154200" y="2487091"/>
                      <a:pt x="1152911" y="2485354"/>
                      <a:pt x="1152239" y="2483336"/>
                    </a:cubicBezTo>
                    <a:lnTo>
                      <a:pt x="1151791" y="2482888"/>
                    </a:lnTo>
                    <a:cubicBezTo>
                      <a:pt x="1149269" y="2480366"/>
                      <a:pt x="1148316" y="2476836"/>
                      <a:pt x="1148989" y="2473530"/>
                    </a:cubicBezTo>
                    <a:lnTo>
                      <a:pt x="1148596" y="2472353"/>
                    </a:lnTo>
                    <a:cubicBezTo>
                      <a:pt x="1147644" y="2469383"/>
                      <a:pt x="1148036" y="2466245"/>
                      <a:pt x="1149549" y="2463723"/>
                    </a:cubicBezTo>
                    <a:cubicBezTo>
                      <a:pt x="1148652" y="2461482"/>
                      <a:pt x="1148484" y="2459016"/>
                      <a:pt x="1149213" y="2456719"/>
                    </a:cubicBezTo>
                    <a:cubicBezTo>
                      <a:pt x="1149605" y="2455486"/>
                      <a:pt x="1150221" y="2454309"/>
                      <a:pt x="1151006" y="2453356"/>
                    </a:cubicBezTo>
                    <a:cubicBezTo>
                      <a:pt x="1150950" y="2452908"/>
                      <a:pt x="1150894" y="2452404"/>
                      <a:pt x="1150894" y="2451899"/>
                    </a:cubicBezTo>
                    <a:lnTo>
                      <a:pt x="1150894" y="2451171"/>
                    </a:lnTo>
                    <a:cubicBezTo>
                      <a:pt x="1150894" y="2449826"/>
                      <a:pt x="1151174" y="2448481"/>
                      <a:pt x="1151679" y="2447248"/>
                    </a:cubicBezTo>
                    <a:cubicBezTo>
                      <a:pt x="1151903" y="2444895"/>
                      <a:pt x="1152967" y="2442653"/>
                      <a:pt x="1154648" y="2440972"/>
                    </a:cubicBezTo>
                    <a:lnTo>
                      <a:pt x="1155377" y="2440244"/>
                    </a:lnTo>
                    <a:cubicBezTo>
                      <a:pt x="1155601" y="2440020"/>
                      <a:pt x="1155825" y="2439851"/>
                      <a:pt x="1156049" y="2439627"/>
                    </a:cubicBezTo>
                    <a:cubicBezTo>
                      <a:pt x="1155993" y="2439179"/>
                      <a:pt x="1155937" y="2438674"/>
                      <a:pt x="1155937" y="2438226"/>
                    </a:cubicBezTo>
                    <a:lnTo>
                      <a:pt x="1155937" y="2436097"/>
                    </a:lnTo>
                    <a:cubicBezTo>
                      <a:pt x="1155937" y="2434752"/>
                      <a:pt x="1156218" y="2433519"/>
                      <a:pt x="1156666" y="2432286"/>
                    </a:cubicBezTo>
                    <a:cubicBezTo>
                      <a:pt x="1156666" y="2431053"/>
                      <a:pt x="1156946" y="2429821"/>
                      <a:pt x="1157394" y="2428700"/>
                    </a:cubicBezTo>
                    <a:lnTo>
                      <a:pt x="1157394" y="2427467"/>
                    </a:lnTo>
                    <a:cubicBezTo>
                      <a:pt x="1157394" y="2426122"/>
                      <a:pt x="1157674" y="2424777"/>
                      <a:pt x="1158179" y="2423545"/>
                    </a:cubicBezTo>
                    <a:cubicBezTo>
                      <a:pt x="1158403" y="2421303"/>
                      <a:pt x="1159356" y="2419230"/>
                      <a:pt x="1160869" y="2417605"/>
                    </a:cubicBezTo>
                    <a:cubicBezTo>
                      <a:pt x="1161261" y="2416428"/>
                      <a:pt x="1161877" y="2415307"/>
                      <a:pt x="1162718" y="2414354"/>
                    </a:cubicBezTo>
                    <a:cubicBezTo>
                      <a:pt x="1163166" y="2412505"/>
                      <a:pt x="1164119" y="2410768"/>
                      <a:pt x="1165464" y="2409367"/>
                    </a:cubicBezTo>
                    <a:lnTo>
                      <a:pt x="1166192" y="2408638"/>
                    </a:lnTo>
                    <a:cubicBezTo>
                      <a:pt x="1166753" y="2408078"/>
                      <a:pt x="1167313" y="2407630"/>
                      <a:pt x="1167985" y="2407238"/>
                    </a:cubicBezTo>
                    <a:lnTo>
                      <a:pt x="1167089" y="2406621"/>
                    </a:lnTo>
                    <a:cubicBezTo>
                      <a:pt x="1166528" y="2406229"/>
                      <a:pt x="1165968" y="2405780"/>
                      <a:pt x="1165520" y="2405332"/>
                    </a:cubicBezTo>
                    <a:lnTo>
                      <a:pt x="1164343" y="2404268"/>
                    </a:lnTo>
                    <a:lnTo>
                      <a:pt x="1159131" y="2403091"/>
                    </a:lnTo>
                    <a:cubicBezTo>
                      <a:pt x="1158291" y="2402923"/>
                      <a:pt x="1157506" y="2402642"/>
                      <a:pt x="1156778" y="2402250"/>
                    </a:cubicBezTo>
                    <a:lnTo>
                      <a:pt x="1153920" y="2400793"/>
                    </a:lnTo>
                    <a:cubicBezTo>
                      <a:pt x="1152911" y="2400289"/>
                      <a:pt x="1152015" y="2399617"/>
                      <a:pt x="1151230" y="2398832"/>
                    </a:cubicBezTo>
                    <a:lnTo>
                      <a:pt x="1148372" y="2395974"/>
                    </a:lnTo>
                    <a:cubicBezTo>
                      <a:pt x="1147588" y="2395190"/>
                      <a:pt x="1146915" y="2394293"/>
                      <a:pt x="1146411" y="2393284"/>
                    </a:cubicBezTo>
                    <a:lnTo>
                      <a:pt x="1145682" y="2391827"/>
                    </a:lnTo>
                    <a:cubicBezTo>
                      <a:pt x="1145514" y="2391491"/>
                      <a:pt x="1145346" y="2391099"/>
                      <a:pt x="1145234" y="2390763"/>
                    </a:cubicBezTo>
                    <a:lnTo>
                      <a:pt x="1143665" y="2386448"/>
                    </a:lnTo>
                    <a:lnTo>
                      <a:pt x="1143049" y="2386224"/>
                    </a:lnTo>
                    <a:cubicBezTo>
                      <a:pt x="1142600" y="2386056"/>
                      <a:pt x="1142152" y="2385887"/>
                      <a:pt x="1141704" y="2385663"/>
                    </a:cubicBezTo>
                    <a:lnTo>
                      <a:pt x="1140247" y="2384935"/>
                    </a:lnTo>
                    <a:cubicBezTo>
                      <a:pt x="1139238" y="2384430"/>
                      <a:pt x="1138342" y="2383758"/>
                      <a:pt x="1137557" y="2383029"/>
                    </a:cubicBezTo>
                    <a:lnTo>
                      <a:pt x="1135428" y="2380900"/>
                    </a:lnTo>
                    <a:cubicBezTo>
                      <a:pt x="1134363" y="2379835"/>
                      <a:pt x="1133522" y="2378546"/>
                      <a:pt x="1133018" y="2377089"/>
                    </a:cubicBezTo>
                    <a:lnTo>
                      <a:pt x="1128815" y="2365882"/>
                    </a:lnTo>
                    <a:cubicBezTo>
                      <a:pt x="1128759" y="2365714"/>
                      <a:pt x="1128647" y="2365490"/>
                      <a:pt x="1128591" y="2365322"/>
                    </a:cubicBezTo>
                    <a:lnTo>
                      <a:pt x="1125901" y="2357981"/>
                    </a:lnTo>
                    <a:cubicBezTo>
                      <a:pt x="1125733" y="2357532"/>
                      <a:pt x="1125565" y="2357084"/>
                      <a:pt x="1125453" y="2356636"/>
                    </a:cubicBezTo>
                    <a:lnTo>
                      <a:pt x="1124725" y="2353778"/>
                    </a:lnTo>
                    <a:cubicBezTo>
                      <a:pt x="1124500" y="2352937"/>
                      <a:pt x="1124444" y="2352097"/>
                      <a:pt x="1124444" y="2351256"/>
                    </a:cubicBezTo>
                    <a:lnTo>
                      <a:pt x="1124444" y="2343355"/>
                    </a:lnTo>
                    <a:cubicBezTo>
                      <a:pt x="1124444" y="2342515"/>
                      <a:pt x="1124556" y="2341674"/>
                      <a:pt x="1124725" y="2340833"/>
                    </a:cubicBezTo>
                    <a:lnTo>
                      <a:pt x="1125005" y="2339657"/>
                    </a:lnTo>
                    <a:cubicBezTo>
                      <a:pt x="1124052" y="2337023"/>
                      <a:pt x="1124220" y="2334109"/>
                      <a:pt x="1125509" y="2331531"/>
                    </a:cubicBezTo>
                    <a:lnTo>
                      <a:pt x="1126238" y="2330074"/>
                    </a:lnTo>
                    <a:cubicBezTo>
                      <a:pt x="1126910" y="2328729"/>
                      <a:pt x="1127919" y="2327497"/>
                      <a:pt x="1129095" y="2326600"/>
                    </a:cubicBezTo>
                    <a:cubicBezTo>
                      <a:pt x="1128871" y="2325759"/>
                      <a:pt x="1128759" y="2324863"/>
                      <a:pt x="1128759" y="2323966"/>
                    </a:cubicBezTo>
                    <a:lnTo>
                      <a:pt x="1128759" y="2321837"/>
                    </a:lnTo>
                    <a:cubicBezTo>
                      <a:pt x="1128759" y="2320716"/>
                      <a:pt x="1128927" y="2319651"/>
                      <a:pt x="1129264" y="2318586"/>
                    </a:cubicBezTo>
                    <a:lnTo>
                      <a:pt x="1129992" y="2316457"/>
                    </a:lnTo>
                    <a:cubicBezTo>
                      <a:pt x="1131337" y="2312423"/>
                      <a:pt x="1135035" y="2309621"/>
                      <a:pt x="1139238" y="2309397"/>
                    </a:cubicBezTo>
                    <a:lnTo>
                      <a:pt x="1143777" y="2302000"/>
                    </a:lnTo>
                    <a:lnTo>
                      <a:pt x="1143609" y="2301439"/>
                    </a:lnTo>
                    <a:cubicBezTo>
                      <a:pt x="1142993" y="2299590"/>
                      <a:pt x="1142937" y="2297573"/>
                      <a:pt x="1143385" y="2295667"/>
                    </a:cubicBezTo>
                    <a:lnTo>
                      <a:pt x="1143945" y="2293370"/>
                    </a:lnTo>
                    <a:lnTo>
                      <a:pt x="1144506" y="2288102"/>
                    </a:lnTo>
                    <a:cubicBezTo>
                      <a:pt x="1144506" y="2286253"/>
                      <a:pt x="1145010" y="2284404"/>
                      <a:pt x="1145963" y="2282835"/>
                    </a:cubicBezTo>
                    <a:lnTo>
                      <a:pt x="1145963" y="2282331"/>
                    </a:lnTo>
                    <a:cubicBezTo>
                      <a:pt x="1145963" y="2280313"/>
                      <a:pt x="1146579" y="2278296"/>
                      <a:pt x="1147700" y="2276615"/>
                    </a:cubicBezTo>
                    <a:lnTo>
                      <a:pt x="1149157" y="2274485"/>
                    </a:lnTo>
                    <a:cubicBezTo>
                      <a:pt x="1149661" y="2273757"/>
                      <a:pt x="1150221" y="2273084"/>
                      <a:pt x="1150838" y="2272524"/>
                    </a:cubicBezTo>
                    <a:cubicBezTo>
                      <a:pt x="1151174" y="2271571"/>
                      <a:pt x="1151622" y="2270675"/>
                      <a:pt x="1152183" y="2269890"/>
                    </a:cubicBezTo>
                    <a:cubicBezTo>
                      <a:pt x="1153191" y="2268489"/>
                      <a:pt x="1154480" y="2267369"/>
                      <a:pt x="1155993" y="2266640"/>
                    </a:cubicBezTo>
                    <a:cubicBezTo>
                      <a:pt x="1156049" y="2265632"/>
                      <a:pt x="1156274" y="2264623"/>
                      <a:pt x="1156610" y="2263726"/>
                    </a:cubicBezTo>
                    <a:cubicBezTo>
                      <a:pt x="1155489" y="2260644"/>
                      <a:pt x="1155825" y="2257170"/>
                      <a:pt x="1157731" y="2254368"/>
                    </a:cubicBezTo>
                    <a:lnTo>
                      <a:pt x="1159187" y="2252239"/>
                    </a:lnTo>
                    <a:cubicBezTo>
                      <a:pt x="1160196" y="2250782"/>
                      <a:pt x="1161541" y="2249549"/>
                      <a:pt x="1163110" y="2248764"/>
                    </a:cubicBezTo>
                    <a:lnTo>
                      <a:pt x="1164567" y="2248036"/>
                    </a:lnTo>
                    <a:cubicBezTo>
                      <a:pt x="1167481" y="2246579"/>
                      <a:pt x="1170899" y="2246579"/>
                      <a:pt x="1173813" y="2248036"/>
                    </a:cubicBezTo>
                    <a:lnTo>
                      <a:pt x="1174037" y="2248148"/>
                    </a:lnTo>
                    <a:cubicBezTo>
                      <a:pt x="1175662" y="2247643"/>
                      <a:pt x="1177400" y="2247531"/>
                      <a:pt x="1179137" y="2247867"/>
                    </a:cubicBezTo>
                    <a:lnTo>
                      <a:pt x="1180089" y="2248036"/>
                    </a:lnTo>
                    <a:cubicBezTo>
                      <a:pt x="1180538" y="2246299"/>
                      <a:pt x="1181490" y="2244729"/>
                      <a:pt x="1182723" y="2243497"/>
                    </a:cubicBezTo>
                    <a:lnTo>
                      <a:pt x="1183676" y="2242544"/>
                    </a:lnTo>
                    <a:lnTo>
                      <a:pt x="1183676" y="2242488"/>
                    </a:lnTo>
                    <a:cubicBezTo>
                      <a:pt x="1183452" y="2242040"/>
                      <a:pt x="1183284" y="2241591"/>
                      <a:pt x="1183115" y="2241143"/>
                    </a:cubicBezTo>
                    <a:lnTo>
                      <a:pt x="1181658" y="2236828"/>
                    </a:lnTo>
                    <a:cubicBezTo>
                      <a:pt x="1181042" y="2234979"/>
                      <a:pt x="1180986" y="2232962"/>
                      <a:pt x="1181434" y="2231056"/>
                    </a:cubicBezTo>
                    <a:lnTo>
                      <a:pt x="1182163" y="2228198"/>
                    </a:lnTo>
                    <a:cubicBezTo>
                      <a:pt x="1182331" y="2227582"/>
                      <a:pt x="1182555" y="2226910"/>
                      <a:pt x="1182835" y="2226349"/>
                    </a:cubicBezTo>
                    <a:lnTo>
                      <a:pt x="1186254" y="2219065"/>
                    </a:lnTo>
                    <a:lnTo>
                      <a:pt x="1185581" y="2217551"/>
                    </a:lnTo>
                    <a:cubicBezTo>
                      <a:pt x="1185021" y="2216263"/>
                      <a:pt x="1184740" y="2214862"/>
                      <a:pt x="1184740" y="2213461"/>
                    </a:cubicBezTo>
                    <a:lnTo>
                      <a:pt x="1184740" y="2211331"/>
                    </a:lnTo>
                    <a:cubicBezTo>
                      <a:pt x="1184740" y="2209482"/>
                      <a:pt x="1185245" y="2207633"/>
                      <a:pt x="1186197" y="2206008"/>
                    </a:cubicBezTo>
                    <a:lnTo>
                      <a:pt x="1188327" y="2202421"/>
                    </a:lnTo>
                    <a:cubicBezTo>
                      <a:pt x="1188551" y="2202029"/>
                      <a:pt x="1188831" y="2201637"/>
                      <a:pt x="1189111" y="2201300"/>
                    </a:cubicBezTo>
                    <a:lnTo>
                      <a:pt x="1191969" y="2197714"/>
                    </a:lnTo>
                    <a:cubicBezTo>
                      <a:pt x="1192193" y="2197434"/>
                      <a:pt x="1192474" y="2197154"/>
                      <a:pt x="1192754" y="2196874"/>
                    </a:cubicBezTo>
                    <a:lnTo>
                      <a:pt x="1194883" y="2194744"/>
                    </a:lnTo>
                    <a:cubicBezTo>
                      <a:pt x="1196228" y="2193399"/>
                      <a:pt x="1197853" y="2192503"/>
                      <a:pt x="1199702" y="2191998"/>
                    </a:cubicBezTo>
                    <a:lnTo>
                      <a:pt x="1203961" y="2190934"/>
                    </a:lnTo>
                    <a:lnTo>
                      <a:pt x="1209845" y="2187403"/>
                    </a:lnTo>
                    <a:cubicBezTo>
                      <a:pt x="1212423" y="2185890"/>
                      <a:pt x="1215561" y="2185498"/>
                      <a:pt x="1218419" y="2186451"/>
                    </a:cubicBezTo>
                    <a:lnTo>
                      <a:pt x="1220548" y="2187179"/>
                    </a:lnTo>
                    <a:cubicBezTo>
                      <a:pt x="1221221" y="2187403"/>
                      <a:pt x="1221837" y="2187683"/>
                      <a:pt x="1222398" y="2188020"/>
                    </a:cubicBezTo>
                    <a:lnTo>
                      <a:pt x="1226544" y="2190373"/>
                    </a:lnTo>
                    <a:lnTo>
                      <a:pt x="1231139" y="2187459"/>
                    </a:lnTo>
                    <a:cubicBezTo>
                      <a:pt x="1232204" y="2186787"/>
                      <a:pt x="1233381" y="2186339"/>
                      <a:pt x="1234614" y="2186115"/>
                    </a:cubicBezTo>
                    <a:lnTo>
                      <a:pt x="1234838" y="2186059"/>
                    </a:lnTo>
                    <a:lnTo>
                      <a:pt x="1236687" y="2183313"/>
                    </a:lnTo>
                    <a:cubicBezTo>
                      <a:pt x="1237359" y="2182360"/>
                      <a:pt x="1238144" y="2181463"/>
                      <a:pt x="1239097" y="2180791"/>
                    </a:cubicBezTo>
                    <a:lnTo>
                      <a:pt x="1241955" y="2178662"/>
                    </a:lnTo>
                    <a:cubicBezTo>
                      <a:pt x="1242347" y="2178381"/>
                      <a:pt x="1242795" y="2178101"/>
                      <a:pt x="1243243" y="2177821"/>
                    </a:cubicBezTo>
                    <a:lnTo>
                      <a:pt x="1260447" y="2168463"/>
                    </a:lnTo>
                    <a:cubicBezTo>
                      <a:pt x="1261960" y="2167622"/>
                      <a:pt x="1263641" y="2167230"/>
                      <a:pt x="1265378" y="2167230"/>
                    </a:cubicBezTo>
                    <a:lnTo>
                      <a:pt x="1265883" y="2167230"/>
                    </a:lnTo>
                    <a:cubicBezTo>
                      <a:pt x="1266499" y="2166838"/>
                      <a:pt x="1267171" y="2166557"/>
                      <a:pt x="1267844" y="2166333"/>
                    </a:cubicBezTo>
                    <a:lnTo>
                      <a:pt x="1269973" y="2165605"/>
                    </a:lnTo>
                    <a:cubicBezTo>
                      <a:pt x="1271822" y="2164988"/>
                      <a:pt x="1273840" y="2164876"/>
                      <a:pt x="1275745" y="2165381"/>
                    </a:cubicBezTo>
                    <a:lnTo>
                      <a:pt x="1283030" y="2166950"/>
                    </a:lnTo>
                    <a:cubicBezTo>
                      <a:pt x="1283030" y="2166894"/>
                      <a:pt x="1283030" y="2166838"/>
                      <a:pt x="1283030" y="2166782"/>
                    </a:cubicBezTo>
                    <a:lnTo>
                      <a:pt x="1283030" y="2163924"/>
                    </a:lnTo>
                    <a:cubicBezTo>
                      <a:pt x="1283030" y="2161682"/>
                      <a:pt x="1283758" y="2159497"/>
                      <a:pt x="1285103" y="2157704"/>
                    </a:cubicBezTo>
                    <a:lnTo>
                      <a:pt x="1287233" y="2154846"/>
                    </a:lnTo>
                    <a:cubicBezTo>
                      <a:pt x="1287345" y="2154677"/>
                      <a:pt x="1287457" y="2154566"/>
                      <a:pt x="1287569" y="2154453"/>
                    </a:cubicBezTo>
                    <a:lnTo>
                      <a:pt x="1294742" y="2145824"/>
                    </a:lnTo>
                    <a:cubicBezTo>
                      <a:pt x="1294966" y="2145599"/>
                      <a:pt x="1295134" y="2145375"/>
                      <a:pt x="1295358" y="2145151"/>
                    </a:cubicBezTo>
                    <a:lnTo>
                      <a:pt x="1297487" y="2143022"/>
                    </a:lnTo>
                    <a:cubicBezTo>
                      <a:pt x="1297824" y="2142686"/>
                      <a:pt x="1298216" y="2142349"/>
                      <a:pt x="1298608" y="2142069"/>
                    </a:cubicBezTo>
                    <a:lnTo>
                      <a:pt x="1301466" y="2139940"/>
                    </a:lnTo>
                    <a:cubicBezTo>
                      <a:pt x="1301971" y="2139548"/>
                      <a:pt x="1302475" y="2139267"/>
                      <a:pt x="1303035" y="2138987"/>
                    </a:cubicBezTo>
                    <a:lnTo>
                      <a:pt x="1304100" y="2138427"/>
                    </a:lnTo>
                    <a:cubicBezTo>
                      <a:pt x="1303371" y="2137586"/>
                      <a:pt x="1302755" y="2136577"/>
                      <a:pt x="1302363" y="2135513"/>
                    </a:cubicBezTo>
                    <a:lnTo>
                      <a:pt x="1300906" y="2131926"/>
                    </a:lnTo>
                    <a:cubicBezTo>
                      <a:pt x="1300402" y="2130694"/>
                      <a:pt x="1300177" y="2129405"/>
                      <a:pt x="1300177" y="2128060"/>
                    </a:cubicBezTo>
                    <a:lnTo>
                      <a:pt x="1300177" y="2126603"/>
                    </a:lnTo>
                    <a:cubicBezTo>
                      <a:pt x="1300177" y="2124978"/>
                      <a:pt x="1300570" y="2123409"/>
                      <a:pt x="1301298" y="2121952"/>
                    </a:cubicBezTo>
                    <a:lnTo>
                      <a:pt x="1302755" y="2119094"/>
                    </a:lnTo>
                    <a:cubicBezTo>
                      <a:pt x="1303427" y="2117749"/>
                      <a:pt x="1304380" y="2116572"/>
                      <a:pt x="1305557" y="2115676"/>
                    </a:cubicBezTo>
                    <a:lnTo>
                      <a:pt x="1306622" y="2114835"/>
                    </a:lnTo>
                    <a:cubicBezTo>
                      <a:pt x="1305949" y="2113939"/>
                      <a:pt x="1305445" y="2112986"/>
                      <a:pt x="1305109" y="2111921"/>
                    </a:cubicBezTo>
                    <a:lnTo>
                      <a:pt x="1304380" y="2109792"/>
                    </a:lnTo>
                    <a:cubicBezTo>
                      <a:pt x="1304044" y="2108727"/>
                      <a:pt x="1303820" y="2107606"/>
                      <a:pt x="1303820" y="2106485"/>
                    </a:cubicBezTo>
                    <a:lnTo>
                      <a:pt x="1303820" y="2104356"/>
                    </a:lnTo>
                    <a:cubicBezTo>
                      <a:pt x="1303820" y="2101666"/>
                      <a:pt x="1304828" y="2099145"/>
                      <a:pt x="1306678" y="2097183"/>
                    </a:cubicBezTo>
                    <a:lnTo>
                      <a:pt x="1306678" y="2096455"/>
                    </a:lnTo>
                    <a:cubicBezTo>
                      <a:pt x="1306678" y="2094830"/>
                      <a:pt x="1307070" y="2093261"/>
                      <a:pt x="1307798" y="2091804"/>
                    </a:cubicBezTo>
                    <a:lnTo>
                      <a:pt x="1308527" y="2090347"/>
                    </a:lnTo>
                    <a:cubicBezTo>
                      <a:pt x="1308751" y="2089898"/>
                      <a:pt x="1309031" y="2089394"/>
                      <a:pt x="1309367" y="2089002"/>
                    </a:cubicBezTo>
                    <a:lnTo>
                      <a:pt x="1309087" y="2088834"/>
                    </a:lnTo>
                    <a:lnTo>
                      <a:pt x="1307014" y="2088834"/>
                    </a:lnTo>
                    <a:cubicBezTo>
                      <a:pt x="1302195" y="2088834"/>
                      <a:pt x="1298160" y="2085528"/>
                      <a:pt x="1296983" y="2081100"/>
                    </a:cubicBezTo>
                    <a:lnTo>
                      <a:pt x="1295414" y="2083118"/>
                    </a:lnTo>
                    <a:cubicBezTo>
                      <a:pt x="1294910" y="2084127"/>
                      <a:pt x="1294237" y="2085023"/>
                      <a:pt x="1293453" y="2085808"/>
                    </a:cubicBezTo>
                    <a:lnTo>
                      <a:pt x="1292724" y="2086536"/>
                    </a:lnTo>
                    <a:cubicBezTo>
                      <a:pt x="1290875" y="2088385"/>
                      <a:pt x="1288521" y="2089394"/>
                      <a:pt x="1286112" y="2089506"/>
                    </a:cubicBezTo>
                    <a:lnTo>
                      <a:pt x="1283646" y="2090851"/>
                    </a:lnTo>
                    <a:lnTo>
                      <a:pt x="1279219" y="2096399"/>
                    </a:lnTo>
                    <a:cubicBezTo>
                      <a:pt x="1277258" y="2098864"/>
                      <a:pt x="1274288" y="2100265"/>
                      <a:pt x="1271150" y="2100265"/>
                    </a:cubicBezTo>
                    <a:lnTo>
                      <a:pt x="1266107" y="2100265"/>
                    </a:lnTo>
                    <a:cubicBezTo>
                      <a:pt x="1262856" y="2100265"/>
                      <a:pt x="1259774" y="2098752"/>
                      <a:pt x="1257813" y="2096119"/>
                    </a:cubicBezTo>
                    <a:lnTo>
                      <a:pt x="1257645" y="2095894"/>
                    </a:lnTo>
                    <a:cubicBezTo>
                      <a:pt x="1256973" y="2095950"/>
                      <a:pt x="1256356" y="2095950"/>
                      <a:pt x="1255684" y="2095894"/>
                    </a:cubicBezTo>
                    <a:cubicBezTo>
                      <a:pt x="1250864" y="2096455"/>
                      <a:pt x="1246381" y="2093597"/>
                      <a:pt x="1244812" y="2088890"/>
                    </a:cubicBezTo>
                    <a:cubicBezTo>
                      <a:pt x="1244700" y="2088497"/>
                      <a:pt x="1244588" y="2088105"/>
                      <a:pt x="1244476" y="2087713"/>
                    </a:cubicBezTo>
                    <a:cubicBezTo>
                      <a:pt x="1241674" y="2085808"/>
                      <a:pt x="1239937" y="2082613"/>
                      <a:pt x="1239937" y="2079195"/>
                    </a:cubicBezTo>
                    <a:lnTo>
                      <a:pt x="1239937" y="2074880"/>
                    </a:lnTo>
                    <a:cubicBezTo>
                      <a:pt x="1239937" y="2073255"/>
                      <a:pt x="1240329" y="2071686"/>
                      <a:pt x="1241058" y="2070229"/>
                    </a:cubicBezTo>
                    <a:lnTo>
                      <a:pt x="1241786" y="2068772"/>
                    </a:lnTo>
                    <a:cubicBezTo>
                      <a:pt x="1242291" y="2067764"/>
                      <a:pt x="1242907" y="2066867"/>
                      <a:pt x="1243692" y="2066082"/>
                    </a:cubicBezTo>
                    <a:lnTo>
                      <a:pt x="1244420" y="2065354"/>
                    </a:lnTo>
                    <a:cubicBezTo>
                      <a:pt x="1245429" y="2064345"/>
                      <a:pt x="1246606" y="2063561"/>
                      <a:pt x="1247895" y="2063057"/>
                    </a:cubicBezTo>
                    <a:lnTo>
                      <a:pt x="1248791" y="2062720"/>
                    </a:lnTo>
                    <a:lnTo>
                      <a:pt x="1249183" y="2062160"/>
                    </a:lnTo>
                    <a:cubicBezTo>
                      <a:pt x="1250136" y="2060871"/>
                      <a:pt x="1251369" y="2059862"/>
                      <a:pt x="1252826" y="2059134"/>
                    </a:cubicBezTo>
                    <a:lnTo>
                      <a:pt x="1257141" y="2057004"/>
                    </a:lnTo>
                    <a:cubicBezTo>
                      <a:pt x="1258598" y="2056276"/>
                      <a:pt x="1260167" y="2055884"/>
                      <a:pt x="1261792" y="2055884"/>
                    </a:cubicBezTo>
                    <a:lnTo>
                      <a:pt x="1263249" y="2055884"/>
                    </a:lnTo>
                    <a:cubicBezTo>
                      <a:pt x="1264201" y="2055884"/>
                      <a:pt x="1265210" y="2056052"/>
                      <a:pt x="1266107" y="2056276"/>
                    </a:cubicBezTo>
                    <a:cubicBezTo>
                      <a:pt x="1267059" y="2055996"/>
                      <a:pt x="1268012" y="2055884"/>
                      <a:pt x="1268965" y="2055884"/>
                    </a:cubicBezTo>
                    <a:lnTo>
                      <a:pt x="1270197" y="2055884"/>
                    </a:lnTo>
                    <a:cubicBezTo>
                      <a:pt x="1270982" y="2055603"/>
                      <a:pt x="1271766" y="2055379"/>
                      <a:pt x="1272551" y="2055267"/>
                    </a:cubicBezTo>
                    <a:lnTo>
                      <a:pt x="1276137" y="2052409"/>
                    </a:lnTo>
                    <a:cubicBezTo>
                      <a:pt x="1276305" y="2052297"/>
                      <a:pt x="1276418" y="2052185"/>
                      <a:pt x="1276586" y="2052073"/>
                    </a:cubicBezTo>
                    <a:lnTo>
                      <a:pt x="1281629" y="2048487"/>
                    </a:lnTo>
                    <a:cubicBezTo>
                      <a:pt x="1281853" y="2048319"/>
                      <a:pt x="1282077" y="2048206"/>
                      <a:pt x="1282301" y="2048039"/>
                    </a:cubicBezTo>
                    <a:lnTo>
                      <a:pt x="1284823" y="2046525"/>
                    </a:lnTo>
                    <a:lnTo>
                      <a:pt x="1285664" y="2045685"/>
                    </a:lnTo>
                    <a:lnTo>
                      <a:pt x="1288185" y="2042547"/>
                    </a:lnTo>
                    <a:cubicBezTo>
                      <a:pt x="1288858" y="2041706"/>
                      <a:pt x="1289642" y="2040978"/>
                      <a:pt x="1290539" y="2040418"/>
                    </a:cubicBezTo>
                    <a:lnTo>
                      <a:pt x="1291323" y="2039913"/>
                    </a:lnTo>
                    <a:cubicBezTo>
                      <a:pt x="1291772" y="2038232"/>
                      <a:pt x="1292612" y="2036663"/>
                      <a:pt x="1293845" y="2035430"/>
                    </a:cubicBezTo>
                    <a:cubicBezTo>
                      <a:pt x="1293845" y="2035430"/>
                      <a:pt x="1293845" y="2035430"/>
                      <a:pt x="1293845" y="2035374"/>
                    </a:cubicBezTo>
                    <a:lnTo>
                      <a:pt x="1293845" y="2031059"/>
                    </a:lnTo>
                    <a:cubicBezTo>
                      <a:pt x="1293845" y="2029154"/>
                      <a:pt x="1294349" y="2027361"/>
                      <a:pt x="1295302" y="2025792"/>
                    </a:cubicBezTo>
                    <a:lnTo>
                      <a:pt x="1295302" y="2024559"/>
                    </a:lnTo>
                    <a:cubicBezTo>
                      <a:pt x="1295302" y="2020636"/>
                      <a:pt x="1297487" y="2017050"/>
                      <a:pt x="1301018" y="2015313"/>
                    </a:cubicBezTo>
                    <a:lnTo>
                      <a:pt x="1302475" y="2014584"/>
                    </a:lnTo>
                    <a:cubicBezTo>
                      <a:pt x="1303932" y="2013856"/>
                      <a:pt x="1305501" y="2013464"/>
                      <a:pt x="1307126" y="2013464"/>
                    </a:cubicBezTo>
                    <a:lnTo>
                      <a:pt x="1308359" y="2013464"/>
                    </a:lnTo>
                    <a:cubicBezTo>
                      <a:pt x="1309535" y="2013015"/>
                      <a:pt x="1310824" y="2012735"/>
                      <a:pt x="1312113" y="2012735"/>
                    </a:cubicBezTo>
                    <a:lnTo>
                      <a:pt x="1313290" y="2012735"/>
                    </a:lnTo>
                    <a:cubicBezTo>
                      <a:pt x="1313514" y="2010381"/>
                      <a:pt x="1314579" y="2008140"/>
                      <a:pt x="1316260" y="2006459"/>
                    </a:cubicBezTo>
                    <a:lnTo>
                      <a:pt x="1316764" y="2005955"/>
                    </a:lnTo>
                    <a:lnTo>
                      <a:pt x="1318277" y="2003433"/>
                    </a:lnTo>
                    <a:cubicBezTo>
                      <a:pt x="1319398" y="2001583"/>
                      <a:pt x="1321079" y="2000127"/>
                      <a:pt x="1323040" y="1999286"/>
                    </a:cubicBezTo>
                    <a:lnTo>
                      <a:pt x="1325674" y="1998165"/>
                    </a:lnTo>
                    <a:cubicBezTo>
                      <a:pt x="1325506" y="1997437"/>
                      <a:pt x="1325394" y="1996652"/>
                      <a:pt x="1325394" y="1995868"/>
                    </a:cubicBezTo>
                    <a:lnTo>
                      <a:pt x="1325394" y="1995139"/>
                    </a:lnTo>
                    <a:cubicBezTo>
                      <a:pt x="1325394" y="1989648"/>
                      <a:pt x="1329653" y="1985165"/>
                      <a:pt x="1335089" y="1984828"/>
                    </a:cubicBezTo>
                    <a:cubicBezTo>
                      <a:pt x="1335649" y="1984156"/>
                      <a:pt x="1336321" y="1983596"/>
                      <a:pt x="1336994" y="1983091"/>
                    </a:cubicBezTo>
                    <a:lnTo>
                      <a:pt x="1337386" y="1981859"/>
                    </a:lnTo>
                    <a:cubicBezTo>
                      <a:pt x="1337890" y="1980345"/>
                      <a:pt x="1338731" y="1978944"/>
                      <a:pt x="1339908" y="1977768"/>
                    </a:cubicBezTo>
                    <a:lnTo>
                      <a:pt x="1341365" y="1976311"/>
                    </a:lnTo>
                    <a:cubicBezTo>
                      <a:pt x="1341869" y="1975806"/>
                      <a:pt x="1342429" y="1975358"/>
                      <a:pt x="1343046" y="1974966"/>
                    </a:cubicBezTo>
                    <a:cubicBezTo>
                      <a:pt x="1343550" y="1973341"/>
                      <a:pt x="1344447" y="1971828"/>
                      <a:pt x="1345680" y="1970595"/>
                    </a:cubicBezTo>
                    <a:lnTo>
                      <a:pt x="1346408" y="1969866"/>
                    </a:lnTo>
                    <a:cubicBezTo>
                      <a:pt x="1347193" y="1969082"/>
                      <a:pt x="1348089" y="1968466"/>
                      <a:pt x="1349042" y="1967961"/>
                    </a:cubicBezTo>
                    <a:lnTo>
                      <a:pt x="1350499" y="1967233"/>
                    </a:lnTo>
                    <a:cubicBezTo>
                      <a:pt x="1351956" y="1966504"/>
                      <a:pt x="1353525" y="1966112"/>
                      <a:pt x="1355150" y="1966112"/>
                    </a:cubicBezTo>
                    <a:lnTo>
                      <a:pt x="1355374" y="1966112"/>
                    </a:lnTo>
                    <a:cubicBezTo>
                      <a:pt x="1355822" y="1965496"/>
                      <a:pt x="1356271" y="1964991"/>
                      <a:pt x="1356831" y="1964487"/>
                    </a:cubicBezTo>
                    <a:cubicBezTo>
                      <a:pt x="1356943" y="1964375"/>
                      <a:pt x="1357055" y="1964263"/>
                      <a:pt x="1357167" y="1964151"/>
                    </a:cubicBezTo>
                    <a:lnTo>
                      <a:pt x="1358120" y="1963198"/>
                    </a:lnTo>
                    <a:cubicBezTo>
                      <a:pt x="1359465" y="1960620"/>
                      <a:pt x="1361762" y="1958715"/>
                      <a:pt x="1364564" y="1957931"/>
                    </a:cubicBezTo>
                    <a:lnTo>
                      <a:pt x="1365685" y="1954008"/>
                    </a:lnTo>
                    <a:lnTo>
                      <a:pt x="1364844" y="1951486"/>
                    </a:lnTo>
                    <a:lnTo>
                      <a:pt x="1362883" y="1946835"/>
                    </a:lnTo>
                    <a:cubicBezTo>
                      <a:pt x="1362323" y="1945546"/>
                      <a:pt x="1362043" y="1944145"/>
                      <a:pt x="1362043" y="1942744"/>
                    </a:cubicBezTo>
                    <a:lnTo>
                      <a:pt x="1362043" y="1941288"/>
                    </a:lnTo>
                    <a:cubicBezTo>
                      <a:pt x="1362043" y="1940167"/>
                      <a:pt x="1362211" y="1939046"/>
                      <a:pt x="1362547" y="1938037"/>
                    </a:cubicBezTo>
                    <a:lnTo>
                      <a:pt x="1363275" y="1935908"/>
                    </a:lnTo>
                    <a:cubicBezTo>
                      <a:pt x="1363331" y="1935740"/>
                      <a:pt x="1363387" y="1935572"/>
                      <a:pt x="1363499" y="1935348"/>
                    </a:cubicBezTo>
                    <a:cubicBezTo>
                      <a:pt x="1363499" y="1935348"/>
                      <a:pt x="1363499" y="1935292"/>
                      <a:pt x="1363499" y="1935292"/>
                    </a:cubicBezTo>
                    <a:cubicBezTo>
                      <a:pt x="1362435" y="1935628"/>
                      <a:pt x="1361314" y="1935852"/>
                      <a:pt x="1360193" y="1935852"/>
                    </a:cubicBezTo>
                    <a:lnTo>
                      <a:pt x="1359465" y="1935852"/>
                    </a:lnTo>
                    <a:cubicBezTo>
                      <a:pt x="1356719" y="1935852"/>
                      <a:pt x="1354085" y="1934787"/>
                      <a:pt x="1352180" y="1932826"/>
                    </a:cubicBezTo>
                    <a:lnTo>
                      <a:pt x="1351451" y="1932097"/>
                    </a:lnTo>
                    <a:cubicBezTo>
                      <a:pt x="1350667" y="1931313"/>
                      <a:pt x="1350050" y="1930416"/>
                      <a:pt x="1349546" y="1929463"/>
                    </a:cubicBezTo>
                    <a:cubicBezTo>
                      <a:pt x="1349490" y="1929408"/>
                      <a:pt x="1349378" y="1929296"/>
                      <a:pt x="1349322" y="1929239"/>
                    </a:cubicBezTo>
                    <a:lnTo>
                      <a:pt x="1347865" y="1927782"/>
                    </a:lnTo>
                    <a:cubicBezTo>
                      <a:pt x="1346240" y="1926157"/>
                      <a:pt x="1345231" y="1924084"/>
                      <a:pt x="1344951" y="1921899"/>
                    </a:cubicBezTo>
                    <a:cubicBezTo>
                      <a:pt x="1343326" y="1921114"/>
                      <a:pt x="1341925" y="1919937"/>
                      <a:pt x="1340916" y="1918424"/>
                    </a:cubicBezTo>
                    <a:cubicBezTo>
                      <a:pt x="1339796" y="1917920"/>
                      <a:pt x="1338731" y="1917191"/>
                      <a:pt x="1337890" y="1916351"/>
                    </a:cubicBezTo>
                    <a:cubicBezTo>
                      <a:pt x="1335817" y="1916071"/>
                      <a:pt x="1333912" y="1915118"/>
                      <a:pt x="1332399" y="1913717"/>
                    </a:cubicBezTo>
                    <a:cubicBezTo>
                      <a:pt x="1332231" y="1913661"/>
                      <a:pt x="1332063" y="1913605"/>
                      <a:pt x="1331894" y="1913549"/>
                    </a:cubicBezTo>
                    <a:cubicBezTo>
                      <a:pt x="1326683" y="1913045"/>
                      <a:pt x="1322592" y="1908618"/>
                      <a:pt x="1322592" y="1903238"/>
                    </a:cubicBezTo>
                    <a:lnTo>
                      <a:pt x="1322592" y="1902510"/>
                    </a:lnTo>
                    <a:cubicBezTo>
                      <a:pt x="1322592" y="1902173"/>
                      <a:pt x="1322592" y="1901781"/>
                      <a:pt x="1322648" y="1901445"/>
                    </a:cubicBezTo>
                    <a:cubicBezTo>
                      <a:pt x="1322592" y="1901053"/>
                      <a:pt x="1322592" y="1900716"/>
                      <a:pt x="1322592" y="1900324"/>
                    </a:cubicBezTo>
                    <a:cubicBezTo>
                      <a:pt x="1321752" y="1900548"/>
                      <a:pt x="1320911" y="1900661"/>
                      <a:pt x="1320015" y="1900661"/>
                    </a:cubicBezTo>
                    <a:lnTo>
                      <a:pt x="1309087" y="1900772"/>
                    </a:lnTo>
                    <a:lnTo>
                      <a:pt x="1307911" y="1901949"/>
                    </a:lnTo>
                    <a:cubicBezTo>
                      <a:pt x="1305949" y="1903910"/>
                      <a:pt x="1303371" y="1904975"/>
                      <a:pt x="1300626" y="1904975"/>
                    </a:cubicBezTo>
                    <a:lnTo>
                      <a:pt x="1297039" y="1904975"/>
                    </a:lnTo>
                    <a:cubicBezTo>
                      <a:pt x="1295022" y="1904975"/>
                      <a:pt x="1293005" y="1904359"/>
                      <a:pt x="1291323" y="1903238"/>
                    </a:cubicBezTo>
                    <a:lnTo>
                      <a:pt x="1286728" y="1900324"/>
                    </a:lnTo>
                    <a:cubicBezTo>
                      <a:pt x="1284711" y="1899315"/>
                      <a:pt x="1283086" y="1897690"/>
                      <a:pt x="1282077" y="1895673"/>
                    </a:cubicBezTo>
                    <a:lnTo>
                      <a:pt x="1281965" y="1895393"/>
                    </a:lnTo>
                    <a:cubicBezTo>
                      <a:pt x="1280900" y="1894889"/>
                      <a:pt x="1279892" y="1894216"/>
                      <a:pt x="1279051" y="1893375"/>
                    </a:cubicBezTo>
                    <a:cubicBezTo>
                      <a:pt x="1277987" y="1893208"/>
                      <a:pt x="1276922" y="1892871"/>
                      <a:pt x="1275969" y="1892423"/>
                    </a:cubicBezTo>
                    <a:lnTo>
                      <a:pt x="1274512" y="1891694"/>
                    </a:lnTo>
                    <a:cubicBezTo>
                      <a:pt x="1273055" y="1890966"/>
                      <a:pt x="1271822" y="1889957"/>
                      <a:pt x="1270870" y="1888668"/>
                    </a:cubicBezTo>
                    <a:cubicBezTo>
                      <a:pt x="1269357" y="1888164"/>
                      <a:pt x="1267956" y="1887324"/>
                      <a:pt x="1266779" y="1886147"/>
                    </a:cubicBezTo>
                    <a:lnTo>
                      <a:pt x="1266331" y="1885698"/>
                    </a:lnTo>
                    <a:cubicBezTo>
                      <a:pt x="1266163" y="1885643"/>
                      <a:pt x="1266051" y="1885587"/>
                      <a:pt x="1265938" y="1885530"/>
                    </a:cubicBezTo>
                    <a:lnTo>
                      <a:pt x="1262352" y="1884073"/>
                    </a:lnTo>
                    <a:cubicBezTo>
                      <a:pt x="1262072" y="1883961"/>
                      <a:pt x="1261848" y="1883849"/>
                      <a:pt x="1261568" y="1883737"/>
                    </a:cubicBezTo>
                    <a:lnTo>
                      <a:pt x="1255796" y="1880879"/>
                    </a:lnTo>
                    <a:cubicBezTo>
                      <a:pt x="1254787" y="1880375"/>
                      <a:pt x="1253890" y="1879758"/>
                      <a:pt x="1253162" y="1878974"/>
                    </a:cubicBezTo>
                    <a:lnTo>
                      <a:pt x="1252434" y="1878301"/>
                    </a:lnTo>
                    <a:cubicBezTo>
                      <a:pt x="1247446" y="1877573"/>
                      <a:pt x="1243636" y="1873258"/>
                      <a:pt x="1243636" y="1868103"/>
                    </a:cubicBezTo>
                    <a:lnTo>
                      <a:pt x="1243636" y="1866646"/>
                    </a:lnTo>
                    <a:cubicBezTo>
                      <a:pt x="1243636" y="1863900"/>
                      <a:pt x="1244700" y="1861266"/>
                      <a:pt x="1246662" y="1859361"/>
                    </a:cubicBezTo>
                    <a:lnTo>
                      <a:pt x="1247390" y="1858633"/>
                    </a:lnTo>
                    <a:cubicBezTo>
                      <a:pt x="1248175" y="1857848"/>
                      <a:pt x="1249071" y="1857176"/>
                      <a:pt x="1250080" y="1856727"/>
                    </a:cubicBezTo>
                    <a:lnTo>
                      <a:pt x="1255123" y="1853981"/>
                    </a:lnTo>
                    <a:lnTo>
                      <a:pt x="1259494" y="1850227"/>
                    </a:lnTo>
                    <a:cubicBezTo>
                      <a:pt x="1260111" y="1849666"/>
                      <a:pt x="1260839" y="1849218"/>
                      <a:pt x="1261624" y="1848826"/>
                    </a:cubicBezTo>
                    <a:lnTo>
                      <a:pt x="1264482" y="1847369"/>
                    </a:lnTo>
                    <a:cubicBezTo>
                      <a:pt x="1265042" y="1847089"/>
                      <a:pt x="1265602" y="1846865"/>
                      <a:pt x="1266163" y="1846697"/>
                    </a:cubicBezTo>
                    <a:lnTo>
                      <a:pt x="1266275" y="1846528"/>
                    </a:lnTo>
                    <a:cubicBezTo>
                      <a:pt x="1266667" y="1845968"/>
                      <a:pt x="1267059" y="1845464"/>
                      <a:pt x="1267564" y="1844959"/>
                    </a:cubicBezTo>
                    <a:lnTo>
                      <a:pt x="1268292" y="1844231"/>
                    </a:lnTo>
                    <a:cubicBezTo>
                      <a:pt x="1269077" y="1843446"/>
                      <a:pt x="1269917" y="1842830"/>
                      <a:pt x="1270870" y="1842326"/>
                    </a:cubicBezTo>
                    <a:cubicBezTo>
                      <a:pt x="1271318" y="1841093"/>
                      <a:pt x="1271934" y="1839972"/>
                      <a:pt x="1272831" y="1839020"/>
                    </a:cubicBezTo>
                    <a:lnTo>
                      <a:pt x="1273560" y="1837619"/>
                    </a:lnTo>
                    <a:cubicBezTo>
                      <a:pt x="1274064" y="1836610"/>
                      <a:pt x="1274736" y="1835713"/>
                      <a:pt x="1275521" y="1834929"/>
                    </a:cubicBezTo>
                    <a:lnTo>
                      <a:pt x="1276193" y="1834256"/>
                    </a:lnTo>
                    <a:lnTo>
                      <a:pt x="1274456" y="1833248"/>
                    </a:lnTo>
                    <a:lnTo>
                      <a:pt x="1267227" y="1833920"/>
                    </a:lnTo>
                    <a:cubicBezTo>
                      <a:pt x="1265826" y="1834032"/>
                      <a:pt x="1264369" y="1833864"/>
                      <a:pt x="1263025" y="1833416"/>
                    </a:cubicBezTo>
                    <a:lnTo>
                      <a:pt x="1260895" y="1832687"/>
                    </a:lnTo>
                    <a:cubicBezTo>
                      <a:pt x="1259382" y="1832183"/>
                      <a:pt x="1257981" y="1831342"/>
                      <a:pt x="1256860" y="1830222"/>
                    </a:cubicBezTo>
                    <a:lnTo>
                      <a:pt x="1256132" y="1829493"/>
                    </a:lnTo>
                    <a:cubicBezTo>
                      <a:pt x="1255684" y="1829045"/>
                      <a:pt x="1255291" y="1828596"/>
                      <a:pt x="1254955" y="1828092"/>
                    </a:cubicBezTo>
                    <a:lnTo>
                      <a:pt x="1253722" y="1827700"/>
                    </a:lnTo>
                    <a:cubicBezTo>
                      <a:pt x="1253554" y="1827644"/>
                      <a:pt x="1253386" y="1827588"/>
                      <a:pt x="1253218" y="1827532"/>
                    </a:cubicBezTo>
                    <a:cubicBezTo>
                      <a:pt x="1251425" y="1828933"/>
                      <a:pt x="1249183" y="1829661"/>
                      <a:pt x="1246942" y="1829661"/>
                    </a:cubicBezTo>
                    <a:lnTo>
                      <a:pt x="1244812" y="1829661"/>
                    </a:lnTo>
                    <a:cubicBezTo>
                      <a:pt x="1243524" y="1829661"/>
                      <a:pt x="1242235" y="1829437"/>
                      <a:pt x="1241058" y="1828933"/>
                    </a:cubicBezTo>
                    <a:lnTo>
                      <a:pt x="1239097" y="1828933"/>
                    </a:lnTo>
                    <a:cubicBezTo>
                      <a:pt x="1237976" y="1828933"/>
                      <a:pt x="1236855" y="1828765"/>
                      <a:pt x="1235846" y="1828428"/>
                    </a:cubicBezTo>
                    <a:lnTo>
                      <a:pt x="1233717" y="1827700"/>
                    </a:lnTo>
                    <a:cubicBezTo>
                      <a:pt x="1231532" y="1826971"/>
                      <a:pt x="1229682" y="1825514"/>
                      <a:pt x="1228394" y="1823609"/>
                    </a:cubicBezTo>
                    <a:lnTo>
                      <a:pt x="1227105" y="1821872"/>
                    </a:lnTo>
                    <a:cubicBezTo>
                      <a:pt x="1225648" y="1821368"/>
                      <a:pt x="1224303" y="1820527"/>
                      <a:pt x="1223238" y="1819462"/>
                    </a:cubicBezTo>
                    <a:lnTo>
                      <a:pt x="1221781" y="1818006"/>
                    </a:lnTo>
                    <a:cubicBezTo>
                      <a:pt x="1221277" y="1817501"/>
                      <a:pt x="1220829" y="1816997"/>
                      <a:pt x="1220492" y="1816380"/>
                    </a:cubicBezTo>
                    <a:lnTo>
                      <a:pt x="1219035" y="1814251"/>
                    </a:lnTo>
                    <a:cubicBezTo>
                      <a:pt x="1218811" y="1813915"/>
                      <a:pt x="1218587" y="1813522"/>
                      <a:pt x="1218419" y="1813186"/>
                    </a:cubicBezTo>
                    <a:lnTo>
                      <a:pt x="1217690" y="1811729"/>
                    </a:lnTo>
                    <a:cubicBezTo>
                      <a:pt x="1216962" y="1810272"/>
                      <a:pt x="1216570" y="1808703"/>
                      <a:pt x="1216570" y="1807078"/>
                    </a:cubicBezTo>
                    <a:lnTo>
                      <a:pt x="1216570" y="1805621"/>
                    </a:lnTo>
                    <a:cubicBezTo>
                      <a:pt x="1216570" y="1803996"/>
                      <a:pt x="1216962" y="1802427"/>
                      <a:pt x="1217690" y="1800970"/>
                    </a:cubicBezTo>
                    <a:lnTo>
                      <a:pt x="1218419" y="1799513"/>
                    </a:lnTo>
                    <a:cubicBezTo>
                      <a:pt x="1218475" y="1799401"/>
                      <a:pt x="1218531" y="1799233"/>
                      <a:pt x="1218643" y="1799121"/>
                    </a:cubicBezTo>
                    <a:lnTo>
                      <a:pt x="1218419" y="1798729"/>
                    </a:lnTo>
                    <a:cubicBezTo>
                      <a:pt x="1218195" y="1798336"/>
                      <a:pt x="1218027" y="1797944"/>
                      <a:pt x="1217915" y="1797496"/>
                    </a:cubicBezTo>
                    <a:cubicBezTo>
                      <a:pt x="1217803" y="1797384"/>
                      <a:pt x="1217634" y="1797272"/>
                      <a:pt x="1217522" y="1797103"/>
                    </a:cubicBezTo>
                    <a:lnTo>
                      <a:pt x="1216794" y="1796375"/>
                    </a:lnTo>
                    <a:cubicBezTo>
                      <a:pt x="1214832" y="1794414"/>
                      <a:pt x="1213768" y="1791780"/>
                      <a:pt x="1213768" y="1789034"/>
                    </a:cubicBezTo>
                    <a:lnTo>
                      <a:pt x="1213768" y="1787241"/>
                    </a:lnTo>
                    <a:lnTo>
                      <a:pt x="1212591" y="1787185"/>
                    </a:lnTo>
                    <a:cubicBezTo>
                      <a:pt x="1211919" y="1787185"/>
                      <a:pt x="1211246" y="1787129"/>
                      <a:pt x="1210574" y="1786961"/>
                    </a:cubicBezTo>
                    <a:lnTo>
                      <a:pt x="1206987" y="1786232"/>
                    </a:lnTo>
                    <a:cubicBezTo>
                      <a:pt x="1206091" y="1786064"/>
                      <a:pt x="1205194" y="1785728"/>
                      <a:pt x="1204410" y="1785336"/>
                    </a:cubicBezTo>
                    <a:lnTo>
                      <a:pt x="1202953" y="1784607"/>
                    </a:lnTo>
                    <a:cubicBezTo>
                      <a:pt x="1201328" y="1783823"/>
                      <a:pt x="1199983" y="1782590"/>
                      <a:pt x="1198974" y="1781077"/>
                    </a:cubicBezTo>
                    <a:lnTo>
                      <a:pt x="1197517" y="1778947"/>
                    </a:lnTo>
                    <a:cubicBezTo>
                      <a:pt x="1196396" y="1777266"/>
                      <a:pt x="1195780" y="1775249"/>
                      <a:pt x="1195780" y="1773231"/>
                    </a:cubicBezTo>
                    <a:lnTo>
                      <a:pt x="1195780" y="1771775"/>
                    </a:lnTo>
                    <a:cubicBezTo>
                      <a:pt x="1195780" y="1770149"/>
                      <a:pt x="1196172" y="1768581"/>
                      <a:pt x="1196901" y="1767124"/>
                    </a:cubicBezTo>
                    <a:lnTo>
                      <a:pt x="1199030" y="1762865"/>
                    </a:lnTo>
                    <a:cubicBezTo>
                      <a:pt x="1199534" y="1761856"/>
                      <a:pt x="1200207" y="1760959"/>
                      <a:pt x="1200991" y="1760175"/>
                    </a:cubicBezTo>
                    <a:lnTo>
                      <a:pt x="1201832" y="1759334"/>
                    </a:lnTo>
                    <a:cubicBezTo>
                      <a:pt x="1201832" y="1759278"/>
                      <a:pt x="1201832" y="1759278"/>
                      <a:pt x="1201832" y="1759222"/>
                    </a:cubicBezTo>
                    <a:lnTo>
                      <a:pt x="1201832" y="1759222"/>
                    </a:lnTo>
                    <a:cubicBezTo>
                      <a:pt x="1201776" y="1759054"/>
                      <a:pt x="1201776" y="1758886"/>
                      <a:pt x="1201720" y="1758662"/>
                    </a:cubicBezTo>
                    <a:cubicBezTo>
                      <a:pt x="1201328" y="1758046"/>
                      <a:pt x="1200991" y="1757373"/>
                      <a:pt x="1200711" y="1756701"/>
                    </a:cubicBezTo>
                    <a:lnTo>
                      <a:pt x="1199983" y="1755748"/>
                    </a:lnTo>
                    <a:cubicBezTo>
                      <a:pt x="1199590" y="1755244"/>
                      <a:pt x="1199254" y="1754739"/>
                      <a:pt x="1198974" y="1754179"/>
                    </a:cubicBezTo>
                    <a:lnTo>
                      <a:pt x="1198245" y="1752722"/>
                    </a:lnTo>
                    <a:cubicBezTo>
                      <a:pt x="1197125" y="1750537"/>
                      <a:pt x="1196901" y="1748015"/>
                      <a:pt x="1197461" y="1745605"/>
                    </a:cubicBezTo>
                    <a:lnTo>
                      <a:pt x="1198189" y="1742747"/>
                    </a:lnTo>
                    <a:cubicBezTo>
                      <a:pt x="1198301" y="1742299"/>
                      <a:pt x="1198414" y="1741907"/>
                      <a:pt x="1198582" y="1741515"/>
                    </a:cubicBezTo>
                    <a:cubicBezTo>
                      <a:pt x="1197237" y="1739721"/>
                      <a:pt x="1196452" y="1737536"/>
                      <a:pt x="1196452" y="1735238"/>
                    </a:cubicBezTo>
                    <a:lnTo>
                      <a:pt x="1196452" y="1734510"/>
                    </a:lnTo>
                    <a:cubicBezTo>
                      <a:pt x="1196452" y="1733109"/>
                      <a:pt x="1196732" y="1731708"/>
                      <a:pt x="1197293" y="1730419"/>
                    </a:cubicBezTo>
                    <a:cubicBezTo>
                      <a:pt x="1197069" y="1729186"/>
                      <a:pt x="1197125" y="1727954"/>
                      <a:pt x="1197349" y="1726777"/>
                    </a:cubicBezTo>
                    <a:lnTo>
                      <a:pt x="1198245" y="1722406"/>
                    </a:lnTo>
                    <a:cubicBezTo>
                      <a:pt x="1197517" y="1722574"/>
                      <a:pt x="1196789" y="1722630"/>
                      <a:pt x="1196004" y="1722630"/>
                    </a:cubicBezTo>
                    <a:lnTo>
                      <a:pt x="1194883" y="1722630"/>
                    </a:lnTo>
                    <a:lnTo>
                      <a:pt x="1192306" y="1723134"/>
                    </a:lnTo>
                    <a:cubicBezTo>
                      <a:pt x="1191185" y="1723358"/>
                      <a:pt x="1190120" y="1723414"/>
                      <a:pt x="1188999" y="1723246"/>
                    </a:cubicBezTo>
                    <a:lnTo>
                      <a:pt x="1184628" y="1722686"/>
                    </a:lnTo>
                    <a:lnTo>
                      <a:pt x="1182667" y="1722966"/>
                    </a:lnTo>
                    <a:cubicBezTo>
                      <a:pt x="1181266" y="1723695"/>
                      <a:pt x="1179697" y="1724031"/>
                      <a:pt x="1178072" y="1724031"/>
                    </a:cubicBezTo>
                    <a:lnTo>
                      <a:pt x="1173757" y="1724031"/>
                    </a:lnTo>
                    <a:cubicBezTo>
                      <a:pt x="1171011" y="1724031"/>
                      <a:pt x="1168378" y="1722910"/>
                      <a:pt x="1166416" y="1721005"/>
                    </a:cubicBezTo>
                    <a:lnTo>
                      <a:pt x="1164959" y="1719548"/>
                    </a:lnTo>
                    <a:cubicBezTo>
                      <a:pt x="1164175" y="1718763"/>
                      <a:pt x="1163558" y="1717867"/>
                      <a:pt x="1163054" y="1716858"/>
                    </a:cubicBezTo>
                    <a:lnTo>
                      <a:pt x="1162326" y="1715401"/>
                    </a:lnTo>
                    <a:cubicBezTo>
                      <a:pt x="1162101" y="1714953"/>
                      <a:pt x="1161933" y="1714505"/>
                      <a:pt x="1161765" y="1714056"/>
                    </a:cubicBezTo>
                    <a:lnTo>
                      <a:pt x="1158907" y="1705426"/>
                    </a:lnTo>
                    <a:cubicBezTo>
                      <a:pt x="1158851" y="1705314"/>
                      <a:pt x="1158851" y="1705258"/>
                      <a:pt x="1158851" y="1705146"/>
                    </a:cubicBezTo>
                    <a:cubicBezTo>
                      <a:pt x="1157394" y="1704474"/>
                      <a:pt x="1156105" y="1703521"/>
                      <a:pt x="1155097" y="1702288"/>
                    </a:cubicBezTo>
                    <a:cubicBezTo>
                      <a:pt x="1154312" y="1702176"/>
                      <a:pt x="1153528" y="1701952"/>
                      <a:pt x="1152743" y="1701672"/>
                    </a:cubicBezTo>
                    <a:lnTo>
                      <a:pt x="1152239" y="1701672"/>
                    </a:lnTo>
                    <a:cubicBezTo>
                      <a:pt x="1146747" y="1701672"/>
                      <a:pt x="1142264" y="1697357"/>
                      <a:pt x="1141928" y="1691978"/>
                    </a:cubicBezTo>
                    <a:lnTo>
                      <a:pt x="1141480" y="1690240"/>
                    </a:lnTo>
                    <a:cubicBezTo>
                      <a:pt x="1141199" y="1689064"/>
                      <a:pt x="1141087" y="1687831"/>
                      <a:pt x="1141256" y="1686598"/>
                    </a:cubicBezTo>
                    <a:cubicBezTo>
                      <a:pt x="1139574" y="1685589"/>
                      <a:pt x="1138173" y="1684132"/>
                      <a:pt x="1137277" y="1682339"/>
                    </a:cubicBezTo>
                    <a:lnTo>
                      <a:pt x="1136548" y="1680882"/>
                    </a:lnTo>
                    <a:cubicBezTo>
                      <a:pt x="1135988" y="1679761"/>
                      <a:pt x="1135652" y="1678529"/>
                      <a:pt x="1135484" y="1677296"/>
                    </a:cubicBezTo>
                    <a:cubicBezTo>
                      <a:pt x="1134531" y="1675727"/>
                      <a:pt x="1134027" y="1673877"/>
                      <a:pt x="1134027" y="1671972"/>
                    </a:cubicBezTo>
                    <a:lnTo>
                      <a:pt x="1134027" y="1670515"/>
                    </a:lnTo>
                    <a:cubicBezTo>
                      <a:pt x="1134027" y="1667769"/>
                      <a:pt x="1135091" y="1665136"/>
                      <a:pt x="1137053" y="1663230"/>
                    </a:cubicBezTo>
                    <a:lnTo>
                      <a:pt x="1137949" y="1662334"/>
                    </a:lnTo>
                    <a:lnTo>
                      <a:pt x="1139687" y="1660036"/>
                    </a:lnTo>
                    <a:cubicBezTo>
                      <a:pt x="1140303" y="1659252"/>
                      <a:pt x="1140975" y="1658579"/>
                      <a:pt x="1141760" y="1657963"/>
                    </a:cubicBezTo>
                    <a:lnTo>
                      <a:pt x="1142656" y="1657290"/>
                    </a:lnTo>
                    <a:lnTo>
                      <a:pt x="1142993" y="1656618"/>
                    </a:lnTo>
                    <a:cubicBezTo>
                      <a:pt x="1143665" y="1655329"/>
                      <a:pt x="1144562" y="1654152"/>
                      <a:pt x="1145682" y="1653256"/>
                    </a:cubicBezTo>
                    <a:lnTo>
                      <a:pt x="1145795" y="1652863"/>
                    </a:lnTo>
                    <a:lnTo>
                      <a:pt x="1146411" y="1649894"/>
                    </a:lnTo>
                    <a:cubicBezTo>
                      <a:pt x="1146467" y="1649725"/>
                      <a:pt x="1146467" y="1649501"/>
                      <a:pt x="1146523" y="1649333"/>
                    </a:cubicBezTo>
                    <a:cubicBezTo>
                      <a:pt x="1144562" y="1647428"/>
                      <a:pt x="1143329" y="1644794"/>
                      <a:pt x="1143329" y="1641880"/>
                    </a:cubicBezTo>
                    <a:lnTo>
                      <a:pt x="1143329" y="1641152"/>
                    </a:lnTo>
                    <a:cubicBezTo>
                      <a:pt x="1143329" y="1637677"/>
                      <a:pt x="1145066" y="1634483"/>
                      <a:pt x="1147924" y="1632578"/>
                    </a:cubicBezTo>
                    <a:lnTo>
                      <a:pt x="1151230" y="1630168"/>
                    </a:lnTo>
                    <a:cubicBezTo>
                      <a:pt x="1151342" y="1629888"/>
                      <a:pt x="1151454" y="1629664"/>
                      <a:pt x="1151566" y="1629384"/>
                    </a:cubicBezTo>
                    <a:lnTo>
                      <a:pt x="1154256" y="1623948"/>
                    </a:lnTo>
                    <a:cubicBezTo>
                      <a:pt x="1153191" y="1623444"/>
                      <a:pt x="1152183" y="1622771"/>
                      <a:pt x="1151342" y="1621875"/>
                    </a:cubicBezTo>
                    <a:lnTo>
                      <a:pt x="1150614" y="1621146"/>
                    </a:lnTo>
                    <a:cubicBezTo>
                      <a:pt x="1148652" y="1619185"/>
                      <a:pt x="1147588" y="1616551"/>
                      <a:pt x="1147588" y="1613862"/>
                    </a:cubicBezTo>
                    <a:lnTo>
                      <a:pt x="1147588" y="1611004"/>
                    </a:lnTo>
                    <a:cubicBezTo>
                      <a:pt x="1147588" y="1610163"/>
                      <a:pt x="1147700" y="1609323"/>
                      <a:pt x="1147868" y="1608482"/>
                    </a:cubicBezTo>
                    <a:lnTo>
                      <a:pt x="1148260" y="1606801"/>
                    </a:lnTo>
                    <a:cubicBezTo>
                      <a:pt x="1147644" y="1606913"/>
                      <a:pt x="1147027" y="1606969"/>
                      <a:pt x="1146411" y="1606969"/>
                    </a:cubicBezTo>
                    <a:lnTo>
                      <a:pt x="1144282" y="1606969"/>
                    </a:lnTo>
                    <a:cubicBezTo>
                      <a:pt x="1143161" y="1606969"/>
                      <a:pt x="1142096" y="1606801"/>
                      <a:pt x="1141031" y="1606465"/>
                    </a:cubicBezTo>
                    <a:lnTo>
                      <a:pt x="1138902" y="1605736"/>
                    </a:lnTo>
                    <a:cubicBezTo>
                      <a:pt x="1138454" y="1605568"/>
                      <a:pt x="1137949" y="1605400"/>
                      <a:pt x="1137557" y="1605176"/>
                    </a:cubicBezTo>
                    <a:lnTo>
                      <a:pt x="1136100" y="1604447"/>
                    </a:lnTo>
                    <a:cubicBezTo>
                      <a:pt x="1132177" y="1602486"/>
                      <a:pt x="1129992" y="1598339"/>
                      <a:pt x="1130440" y="1594137"/>
                    </a:cubicBezTo>
                    <a:cubicBezTo>
                      <a:pt x="1129936" y="1592904"/>
                      <a:pt x="1129656" y="1591559"/>
                      <a:pt x="1129656" y="1590214"/>
                    </a:cubicBezTo>
                    <a:lnTo>
                      <a:pt x="1129656" y="1589485"/>
                    </a:lnTo>
                    <a:cubicBezTo>
                      <a:pt x="1129656" y="1585563"/>
                      <a:pt x="1131841" y="1581976"/>
                      <a:pt x="1135372" y="1580239"/>
                    </a:cubicBezTo>
                    <a:lnTo>
                      <a:pt x="1138286" y="1578782"/>
                    </a:lnTo>
                    <a:cubicBezTo>
                      <a:pt x="1138958" y="1578446"/>
                      <a:pt x="1139687" y="1578166"/>
                      <a:pt x="1140415" y="1577998"/>
                    </a:cubicBezTo>
                    <a:lnTo>
                      <a:pt x="1146411" y="1576373"/>
                    </a:lnTo>
                    <a:cubicBezTo>
                      <a:pt x="1148652" y="1574131"/>
                      <a:pt x="1151791" y="1573123"/>
                      <a:pt x="1154817" y="1573403"/>
                    </a:cubicBezTo>
                    <a:cubicBezTo>
                      <a:pt x="1155265" y="1573235"/>
                      <a:pt x="1155769" y="1573066"/>
                      <a:pt x="1156218" y="1572954"/>
                    </a:cubicBezTo>
                    <a:lnTo>
                      <a:pt x="1156722" y="1572842"/>
                    </a:lnTo>
                    <a:cubicBezTo>
                      <a:pt x="1157618" y="1569928"/>
                      <a:pt x="1159692" y="1567519"/>
                      <a:pt x="1162550" y="1566342"/>
                    </a:cubicBezTo>
                    <a:lnTo>
                      <a:pt x="1168434" y="1563708"/>
                    </a:lnTo>
                    <a:cubicBezTo>
                      <a:pt x="1169891" y="1562980"/>
                      <a:pt x="1171460" y="1562644"/>
                      <a:pt x="1173029" y="1562644"/>
                    </a:cubicBezTo>
                    <a:lnTo>
                      <a:pt x="1173981" y="1562644"/>
                    </a:lnTo>
                    <a:cubicBezTo>
                      <a:pt x="1174878" y="1559898"/>
                      <a:pt x="1176839" y="1557656"/>
                      <a:pt x="1179473" y="1556423"/>
                    </a:cubicBezTo>
                    <a:lnTo>
                      <a:pt x="1179641" y="1556143"/>
                    </a:lnTo>
                    <a:cubicBezTo>
                      <a:pt x="1180145" y="1555134"/>
                      <a:pt x="1180762" y="1554238"/>
                      <a:pt x="1181546" y="1553453"/>
                    </a:cubicBezTo>
                    <a:lnTo>
                      <a:pt x="1181827" y="1553173"/>
                    </a:lnTo>
                    <a:lnTo>
                      <a:pt x="1182499" y="1551772"/>
                    </a:lnTo>
                    <a:cubicBezTo>
                      <a:pt x="1182611" y="1551604"/>
                      <a:pt x="1182667" y="1551436"/>
                      <a:pt x="1182779" y="1551268"/>
                    </a:cubicBezTo>
                    <a:lnTo>
                      <a:pt x="1184292" y="1548522"/>
                    </a:lnTo>
                    <a:cubicBezTo>
                      <a:pt x="1184292" y="1545776"/>
                      <a:pt x="1185357" y="1543143"/>
                      <a:pt x="1187318" y="1541237"/>
                    </a:cubicBezTo>
                    <a:lnTo>
                      <a:pt x="1187374" y="1541181"/>
                    </a:lnTo>
                    <a:cubicBezTo>
                      <a:pt x="1187262" y="1540509"/>
                      <a:pt x="1187206" y="1539836"/>
                      <a:pt x="1187206" y="1539220"/>
                    </a:cubicBezTo>
                    <a:lnTo>
                      <a:pt x="1187206" y="1537763"/>
                    </a:lnTo>
                    <a:cubicBezTo>
                      <a:pt x="1187206" y="1536754"/>
                      <a:pt x="1187374" y="1535746"/>
                      <a:pt x="1187654" y="1534793"/>
                    </a:cubicBezTo>
                    <a:cubicBezTo>
                      <a:pt x="1184909" y="1534065"/>
                      <a:pt x="1182499" y="1532159"/>
                      <a:pt x="1181154" y="1529413"/>
                    </a:cubicBezTo>
                    <a:lnTo>
                      <a:pt x="1180426" y="1527956"/>
                    </a:lnTo>
                    <a:cubicBezTo>
                      <a:pt x="1180201" y="1527508"/>
                      <a:pt x="1180033" y="1527060"/>
                      <a:pt x="1179865" y="1526556"/>
                    </a:cubicBezTo>
                    <a:cubicBezTo>
                      <a:pt x="1179473" y="1526275"/>
                      <a:pt x="1179137" y="1525995"/>
                      <a:pt x="1178801" y="1525659"/>
                    </a:cubicBezTo>
                    <a:lnTo>
                      <a:pt x="1178072" y="1524930"/>
                    </a:lnTo>
                    <a:cubicBezTo>
                      <a:pt x="1175662" y="1522577"/>
                      <a:pt x="1174598" y="1519215"/>
                      <a:pt x="1175158" y="1515908"/>
                    </a:cubicBezTo>
                    <a:lnTo>
                      <a:pt x="1175550" y="1513667"/>
                    </a:lnTo>
                    <a:cubicBezTo>
                      <a:pt x="1175382" y="1513163"/>
                      <a:pt x="1175270" y="1512658"/>
                      <a:pt x="1175158" y="1512098"/>
                    </a:cubicBezTo>
                    <a:cubicBezTo>
                      <a:pt x="1173589" y="1511986"/>
                      <a:pt x="1172076" y="1511482"/>
                      <a:pt x="1170731" y="1510641"/>
                    </a:cubicBezTo>
                    <a:lnTo>
                      <a:pt x="1168938" y="1509576"/>
                    </a:lnTo>
                    <a:cubicBezTo>
                      <a:pt x="1168602" y="1509464"/>
                      <a:pt x="1168265" y="1509352"/>
                      <a:pt x="1167929" y="1509240"/>
                    </a:cubicBezTo>
                    <a:lnTo>
                      <a:pt x="1163110" y="1509240"/>
                    </a:lnTo>
                    <a:cubicBezTo>
                      <a:pt x="1160140" y="1509240"/>
                      <a:pt x="1157282" y="1507951"/>
                      <a:pt x="1155321" y="1505654"/>
                    </a:cubicBezTo>
                    <a:cubicBezTo>
                      <a:pt x="1153360" y="1503356"/>
                      <a:pt x="1152463" y="1500386"/>
                      <a:pt x="1152911" y="1497416"/>
                    </a:cubicBezTo>
                    <a:lnTo>
                      <a:pt x="1153640" y="1492373"/>
                    </a:lnTo>
                    <a:cubicBezTo>
                      <a:pt x="1153864" y="1490860"/>
                      <a:pt x="1154424" y="1489403"/>
                      <a:pt x="1155265" y="1488114"/>
                    </a:cubicBezTo>
                    <a:lnTo>
                      <a:pt x="1156386" y="1486433"/>
                    </a:lnTo>
                    <a:lnTo>
                      <a:pt x="1156386" y="1484528"/>
                    </a:lnTo>
                    <a:cubicBezTo>
                      <a:pt x="1156386" y="1484247"/>
                      <a:pt x="1156386" y="1484023"/>
                      <a:pt x="1156442" y="1483743"/>
                    </a:cubicBezTo>
                    <a:cubicBezTo>
                      <a:pt x="1154704" y="1482902"/>
                      <a:pt x="1153248" y="1481558"/>
                      <a:pt x="1152239" y="1479932"/>
                    </a:cubicBezTo>
                    <a:cubicBezTo>
                      <a:pt x="1150502" y="1477131"/>
                      <a:pt x="1150221" y="1473712"/>
                      <a:pt x="1151398" y="1470686"/>
                    </a:cubicBezTo>
                    <a:lnTo>
                      <a:pt x="1151398" y="1470462"/>
                    </a:lnTo>
                    <a:lnTo>
                      <a:pt x="1151062" y="1469790"/>
                    </a:lnTo>
                    <a:cubicBezTo>
                      <a:pt x="1150334" y="1468333"/>
                      <a:pt x="1149997" y="1466764"/>
                      <a:pt x="1149997" y="1465195"/>
                    </a:cubicBezTo>
                    <a:lnTo>
                      <a:pt x="1149997" y="1461608"/>
                    </a:lnTo>
                    <a:cubicBezTo>
                      <a:pt x="1149997" y="1460936"/>
                      <a:pt x="1150053" y="1460263"/>
                      <a:pt x="1150221" y="1459591"/>
                    </a:cubicBezTo>
                    <a:lnTo>
                      <a:pt x="1150278" y="1459367"/>
                    </a:lnTo>
                    <a:cubicBezTo>
                      <a:pt x="1149717" y="1458526"/>
                      <a:pt x="1149325" y="1457630"/>
                      <a:pt x="1149045" y="1456733"/>
                    </a:cubicBezTo>
                    <a:cubicBezTo>
                      <a:pt x="1147868" y="1456229"/>
                      <a:pt x="1146803" y="1455500"/>
                      <a:pt x="1145851" y="1454548"/>
                    </a:cubicBezTo>
                    <a:lnTo>
                      <a:pt x="1145122" y="1453819"/>
                    </a:lnTo>
                    <a:cubicBezTo>
                      <a:pt x="1143217" y="1451858"/>
                      <a:pt x="1142096" y="1449280"/>
                      <a:pt x="1142096" y="1446534"/>
                    </a:cubicBezTo>
                    <a:lnTo>
                      <a:pt x="1142096" y="1446366"/>
                    </a:lnTo>
                    <a:cubicBezTo>
                      <a:pt x="1141704" y="1445862"/>
                      <a:pt x="1141368" y="1445301"/>
                      <a:pt x="1141031" y="1444685"/>
                    </a:cubicBezTo>
                    <a:lnTo>
                      <a:pt x="1140303" y="1443228"/>
                    </a:lnTo>
                    <a:cubicBezTo>
                      <a:pt x="1139574" y="1441771"/>
                      <a:pt x="1139182" y="1440202"/>
                      <a:pt x="1139182" y="1438577"/>
                    </a:cubicBezTo>
                    <a:lnTo>
                      <a:pt x="1139182" y="1437848"/>
                    </a:lnTo>
                    <a:cubicBezTo>
                      <a:pt x="1139182" y="1435103"/>
                      <a:pt x="1140303" y="1432469"/>
                      <a:pt x="1142208" y="1430508"/>
                    </a:cubicBezTo>
                    <a:lnTo>
                      <a:pt x="1142432" y="1430283"/>
                    </a:lnTo>
                    <a:cubicBezTo>
                      <a:pt x="1140471" y="1426417"/>
                      <a:pt x="1141087" y="1421542"/>
                      <a:pt x="1144338" y="1418291"/>
                    </a:cubicBezTo>
                    <a:lnTo>
                      <a:pt x="1147532" y="1413192"/>
                    </a:lnTo>
                    <a:lnTo>
                      <a:pt x="1147420" y="1413024"/>
                    </a:lnTo>
                    <a:cubicBezTo>
                      <a:pt x="1147196" y="1412576"/>
                      <a:pt x="1147027" y="1412127"/>
                      <a:pt x="1146859" y="1411679"/>
                    </a:cubicBezTo>
                    <a:lnTo>
                      <a:pt x="1146131" y="1409550"/>
                    </a:lnTo>
                    <a:cubicBezTo>
                      <a:pt x="1145795" y="1408485"/>
                      <a:pt x="1145626" y="1407364"/>
                      <a:pt x="1145626" y="1406299"/>
                    </a:cubicBezTo>
                    <a:lnTo>
                      <a:pt x="1145626" y="1402713"/>
                    </a:lnTo>
                    <a:cubicBezTo>
                      <a:pt x="1145626" y="1400752"/>
                      <a:pt x="1146187" y="1398959"/>
                      <a:pt x="1147083" y="1397389"/>
                    </a:cubicBezTo>
                    <a:cubicBezTo>
                      <a:pt x="1147252" y="1395877"/>
                      <a:pt x="1147700" y="1394420"/>
                      <a:pt x="1148484" y="1393131"/>
                    </a:cubicBezTo>
                    <a:lnTo>
                      <a:pt x="1149605" y="1391281"/>
                    </a:lnTo>
                    <a:cubicBezTo>
                      <a:pt x="1149325" y="1390329"/>
                      <a:pt x="1149213" y="1389376"/>
                      <a:pt x="1149213" y="1388368"/>
                    </a:cubicBezTo>
                    <a:lnTo>
                      <a:pt x="1149213" y="1387639"/>
                    </a:lnTo>
                    <a:cubicBezTo>
                      <a:pt x="1149213" y="1385734"/>
                      <a:pt x="1149717" y="1383941"/>
                      <a:pt x="1150670" y="1382315"/>
                    </a:cubicBezTo>
                    <a:cubicBezTo>
                      <a:pt x="1150670" y="1382315"/>
                      <a:pt x="1150670" y="1382260"/>
                      <a:pt x="1150670" y="1382260"/>
                    </a:cubicBezTo>
                    <a:cubicBezTo>
                      <a:pt x="1150165" y="1381027"/>
                      <a:pt x="1149885" y="1379682"/>
                      <a:pt x="1149885" y="1378337"/>
                    </a:cubicBezTo>
                    <a:lnTo>
                      <a:pt x="1149885" y="1376880"/>
                    </a:lnTo>
                    <a:cubicBezTo>
                      <a:pt x="1149885" y="1375255"/>
                      <a:pt x="1150278" y="1373686"/>
                      <a:pt x="1151006" y="1372229"/>
                    </a:cubicBezTo>
                    <a:lnTo>
                      <a:pt x="1152463" y="1369371"/>
                    </a:lnTo>
                    <a:cubicBezTo>
                      <a:pt x="1153696" y="1366905"/>
                      <a:pt x="1155825" y="1365056"/>
                      <a:pt x="1158459" y="1364216"/>
                    </a:cubicBezTo>
                    <a:lnTo>
                      <a:pt x="1160588" y="1363487"/>
                    </a:lnTo>
                    <a:cubicBezTo>
                      <a:pt x="1161261" y="1363263"/>
                      <a:pt x="1161989" y="1363095"/>
                      <a:pt x="1162662" y="1363039"/>
                    </a:cubicBezTo>
                    <a:lnTo>
                      <a:pt x="1163446" y="1362758"/>
                    </a:lnTo>
                    <a:cubicBezTo>
                      <a:pt x="1164511" y="1362422"/>
                      <a:pt x="1165632" y="1362198"/>
                      <a:pt x="1166753" y="1362198"/>
                    </a:cubicBezTo>
                    <a:lnTo>
                      <a:pt x="1166753" y="1362198"/>
                    </a:lnTo>
                    <a:lnTo>
                      <a:pt x="1167313" y="1361638"/>
                    </a:lnTo>
                    <a:cubicBezTo>
                      <a:pt x="1169218" y="1359732"/>
                      <a:pt x="1171740" y="1358668"/>
                      <a:pt x="1174430" y="1358612"/>
                    </a:cubicBezTo>
                    <a:cubicBezTo>
                      <a:pt x="1174654" y="1358500"/>
                      <a:pt x="1174822" y="1358388"/>
                      <a:pt x="1175046" y="1358276"/>
                    </a:cubicBezTo>
                    <a:lnTo>
                      <a:pt x="1175046" y="1358276"/>
                    </a:lnTo>
                    <a:cubicBezTo>
                      <a:pt x="1175775" y="1357659"/>
                      <a:pt x="1176615" y="1357099"/>
                      <a:pt x="1177456" y="1356707"/>
                    </a:cubicBezTo>
                    <a:cubicBezTo>
                      <a:pt x="1177624" y="1355866"/>
                      <a:pt x="1177904" y="1355025"/>
                      <a:pt x="1178296" y="1354241"/>
                    </a:cubicBezTo>
                    <a:lnTo>
                      <a:pt x="1179025" y="1352784"/>
                    </a:lnTo>
                    <a:cubicBezTo>
                      <a:pt x="1179473" y="1351887"/>
                      <a:pt x="1180089" y="1351047"/>
                      <a:pt x="1180818" y="1350262"/>
                    </a:cubicBezTo>
                    <a:cubicBezTo>
                      <a:pt x="1180818" y="1348357"/>
                      <a:pt x="1181322" y="1346452"/>
                      <a:pt x="1182387" y="1344771"/>
                    </a:cubicBezTo>
                    <a:cubicBezTo>
                      <a:pt x="1182275" y="1344210"/>
                      <a:pt x="1182219" y="1343650"/>
                      <a:pt x="1182219" y="1343089"/>
                    </a:cubicBezTo>
                    <a:lnTo>
                      <a:pt x="1182219" y="1341632"/>
                    </a:lnTo>
                    <a:cubicBezTo>
                      <a:pt x="1182219" y="1340568"/>
                      <a:pt x="1182387" y="1339559"/>
                      <a:pt x="1182667" y="1338550"/>
                    </a:cubicBezTo>
                    <a:cubicBezTo>
                      <a:pt x="1179305" y="1336757"/>
                      <a:pt x="1177175" y="1333227"/>
                      <a:pt x="1177175" y="1329416"/>
                    </a:cubicBezTo>
                    <a:lnTo>
                      <a:pt x="1177175" y="1327959"/>
                    </a:lnTo>
                    <a:cubicBezTo>
                      <a:pt x="1177175" y="1326782"/>
                      <a:pt x="1177400" y="1325662"/>
                      <a:pt x="1177736" y="1324541"/>
                    </a:cubicBezTo>
                    <a:cubicBezTo>
                      <a:pt x="1177512" y="1324429"/>
                      <a:pt x="1177344" y="1324373"/>
                      <a:pt x="1177119" y="1324261"/>
                    </a:cubicBezTo>
                    <a:lnTo>
                      <a:pt x="1174878" y="1323140"/>
                    </a:lnTo>
                    <a:cubicBezTo>
                      <a:pt x="1172973" y="1323364"/>
                      <a:pt x="1170955" y="1322972"/>
                      <a:pt x="1169218" y="1322075"/>
                    </a:cubicBezTo>
                    <a:lnTo>
                      <a:pt x="1169162" y="1322075"/>
                    </a:lnTo>
                    <a:lnTo>
                      <a:pt x="1164511" y="1321739"/>
                    </a:lnTo>
                    <a:cubicBezTo>
                      <a:pt x="1163390" y="1321739"/>
                      <a:pt x="1162326" y="1321571"/>
                      <a:pt x="1161261" y="1321235"/>
                    </a:cubicBezTo>
                    <a:lnTo>
                      <a:pt x="1159131" y="1320506"/>
                    </a:lnTo>
                    <a:cubicBezTo>
                      <a:pt x="1158627" y="1320338"/>
                      <a:pt x="1158179" y="1320170"/>
                      <a:pt x="1157731" y="1319946"/>
                    </a:cubicBezTo>
                    <a:lnTo>
                      <a:pt x="1156274" y="1319218"/>
                    </a:lnTo>
                    <a:cubicBezTo>
                      <a:pt x="1152799" y="1317480"/>
                      <a:pt x="1150614" y="1313894"/>
                      <a:pt x="1150614" y="1309971"/>
                    </a:cubicBezTo>
                    <a:lnTo>
                      <a:pt x="1150614" y="1309803"/>
                    </a:lnTo>
                    <a:lnTo>
                      <a:pt x="1150221" y="1308178"/>
                    </a:lnTo>
                    <a:cubicBezTo>
                      <a:pt x="1149325" y="1304648"/>
                      <a:pt x="1150390" y="1300893"/>
                      <a:pt x="1152911" y="1298372"/>
                    </a:cubicBezTo>
                    <a:lnTo>
                      <a:pt x="1155769" y="1295514"/>
                    </a:lnTo>
                    <a:cubicBezTo>
                      <a:pt x="1156386" y="1294897"/>
                      <a:pt x="1157058" y="1294393"/>
                      <a:pt x="1157787" y="1293945"/>
                    </a:cubicBezTo>
                    <a:cubicBezTo>
                      <a:pt x="1157787" y="1292936"/>
                      <a:pt x="1158011" y="1291927"/>
                      <a:pt x="1158291" y="1290919"/>
                    </a:cubicBezTo>
                    <a:lnTo>
                      <a:pt x="1159019" y="1288789"/>
                    </a:lnTo>
                    <a:cubicBezTo>
                      <a:pt x="1159075" y="1288621"/>
                      <a:pt x="1159131" y="1288453"/>
                      <a:pt x="1159187" y="1288229"/>
                    </a:cubicBezTo>
                    <a:lnTo>
                      <a:pt x="1159187" y="1286268"/>
                    </a:lnTo>
                    <a:cubicBezTo>
                      <a:pt x="1159187" y="1283522"/>
                      <a:pt x="1160252" y="1280888"/>
                      <a:pt x="1162213" y="1278983"/>
                    </a:cubicBezTo>
                    <a:lnTo>
                      <a:pt x="1162774" y="1278366"/>
                    </a:lnTo>
                    <a:cubicBezTo>
                      <a:pt x="1160925" y="1276461"/>
                      <a:pt x="1159916" y="1273883"/>
                      <a:pt x="1159916" y="1271194"/>
                    </a:cubicBezTo>
                    <a:lnTo>
                      <a:pt x="1159916" y="1266374"/>
                    </a:lnTo>
                    <a:cubicBezTo>
                      <a:pt x="1159468" y="1265198"/>
                      <a:pt x="1159187" y="1263909"/>
                      <a:pt x="1159187" y="1262620"/>
                    </a:cubicBezTo>
                    <a:lnTo>
                      <a:pt x="1159187" y="1259762"/>
                    </a:lnTo>
                    <a:cubicBezTo>
                      <a:pt x="1159187" y="1255839"/>
                      <a:pt x="1161373" y="1252253"/>
                      <a:pt x="1164903" y="1250516"/>
                    </a:cubicBezTo>
                    <a:lnTo>
                      <a:pt x="1166360" y="1249787"/>
                    </a:lnTo>
                    <a:cubicBezTo>
                      <a:pt x="1166472" y="1249731"/>
                      <a:pt x="1166640" y="1249675"/>
                      <a:pt x="1166753" y="1249619"/>
                    </a:cubicBezTo>
                    <a:cubicBezTo>
                      <a:pt x="1167089" y="1249115"/>
                      <a:pt x="1167481" y="1248611"/>
                      <a:pt x="1167929" y="1248162"/>
                    </a:cubicBezTo>
                    <a:lnTo>
                      <a:pt x="1168209" y="1247882"/>
                    </a:lnTo>
                    <a:cubicBezTo>
                      <a:pt x="1168658" y="1246985"/>
                      <a:pt x="1169274" y="1246145"/>
                      <a:pt x="1170003" y="1245416"/>
                    </a:cubicBezTo>
                    <a:cubicBezTo>
                      <a:pt x="1170003" y="1245192"/>
                      <a:pt x="1170003" y="1244912"/>
                      <a:pt x="1170003" y="1244688"/>
                    </a:cubicBezTo>
                    <a:lnTo>
                      <a:pt x="1170003" y="1243959"/>
                    </a:lnTo>
                    <a:cubicBezTo>
                      <a:pt x="1170003" y="1241214"/>
                      <a:pt x="1171067" y="1238580"/>
                      <a:pt x="1173029" y="1236675"/>
                    </a:cubicBezTo>
                    <a:lnTo>
                      <a:pt x="1175158" y="1234545"/>
                    </a:lnTo>
                    <a:cubicBezTo>
                      <a:pt x="1175382" y="1234321"/>
                      <a:pt x="1175662" y="1234097"/>
                      <a:pt x="1175887" y="1233873"/>
                    </a:cubicBezTo>
                    <a:cubicBezTo>
                      <a:pt x="1176167" y="1233537"/>
                      <a:pt x="1176503" y="1233200"/>
                      <a:pt x="1176783" y="1232864"/>
                    </a:cubicBezTo>
                    <a:lnTo>
                      <a:pt x="1177736" y="1230959"/>
                    </a:lnTo>
                    <a:lnTo>
                      <a:pt x="1177288" y="1230510"/>
                    </a:lnTo>
                    <a:cubicBezTo>
                      <a:pt x="1176111" y="1229390"/>
                      <a:pt x="1175270" y="1227989"/>
                      <a:pt x="1174766" y="1226420"/>
                    </a:cubicBezTo>
                    <a:lnTo>
                      <a:pt x="1174037" y="1224290"/>
                    </a:lnTo>
                    <a:cubicBezTo>
                      <a:pt x="1173701" y="1223226"/>
                      <a:pt x="1173533" y="1222161"/>
                      <a:pt x="1173533" y="1221040"/>
                    </a:cubicBezTo>
                    <a:lnTo>
                      <a:pt x="1173533" y="1217454"/>
                    </a:lnTo>
                    <a:cubicBezTo>
                      <a:pt x="1173533" y="1217286"/>
                      <a:pt x="1173533" y="1217118"/>
                      <a:pt x="1173533" y="1216950"/>
                    </a:cubicBezTo>
                    <a:cubicBezTo>
                      <a:pt x="1173141" y="1217005"/>
                      <a:pt x="1172748" y="1217005"/>
                      <a:pt x="1172356" y="1217005"/>
                    </a:cubicBezTo>
                    <a:lnTo>
                      <a:pt x="1170227" y="1217005"/>
                    </a:lnTo>
                    <a:cubicBezTo>
                      <a:pt x="1169386" y="1217005"/>
                      <a:pt x="1168546" y="1216893"/>
                      <a:pt x="1167705" y="1216725"/>
                    </a:cubicBezTo>
                    <a:lnTo>
                      <a:pt x="1167033" y="1216557"/>
                    </a:lnTo>
                    <a:cubicBezTo>
                      <a:pt x="1165127" y="1218631"/>
                      <a:pt x="1162382" y="1219919"/>
                      <a:pt x="1159412" y="1219919"/>
                    </a:cubicBezTo>
                    <a:lnTo>
                      <a:pt x="1157282" y="1219919"/>
                    </a:lnTo>
                    <a:cubicBezTo>
                      <a:pt x="1155657" y="1219919"/>
                      <a:pt x="1154088" y="1219527"/>
                      <a:pt x="1152687" y="1218855"/>
                    </a:cubicBezTo>
                    <a:lnTo>
                      <a:pt x="1151230" y="1218126"/>
                    </a:lnTo>
                    <a:cubicBezTo>
                      <a:pt x="1150221" y="1217622"/>
                      <a:pt x="1149325" y="1216950"/>
                      <a:pt x="1148540" y="1216165"/>
                    </a:cubicBezTo>
                    <a:lnTo>
                      <a:pt x="1147083" y="1214708"/>
                    </a:lnTo>
                    <a:cubicBezTo>
                      <a:pt x="1146803" y="1214428"/>
                      <a:pt x="1146523" y="1214148"/>
                      <a:pt x="1146299" y="1213811"/>
                    </a:cubicBezTo>
                    <a:lnTo>
                      <a:pt x="1146187" y="1213755"/>
                    </a:lnTo>
                    <a:cubicBezTo>
                      <a:pt x="1144170" y="1212747"/>
                      <a:pt x="1142544" y="1211122"/>
                      <a:pt x="1141592" y="1209160"/>
                    </a:cubicBezTo>
                    <a:lnTo>
                      <a:pt x="1140191" y="1206358"/>
                    </a:lnTo>
                    <a:lnTo>
                      <a:pt x="1139630" y="1206639"/>
                    </a:lnTo>
                    <a:cubicBezTo>
                      <a:pt x="1138510" y="1207199"/>
                      <a:pt x="1137333" y="1207535"/>
                      <a:pt x="1136100" y="1207647"/>
                    </a:cubicBezTo>
                    <a:cubicBezTo>
                      <a:pt x="1133578" y="1208712"/>
                      <a:pt x="1130777" y="1208712"/>
                      <a:pt x="1128255" y="1207647"/>
                    </a:cubicBezTo>
                    <a:cubicBezTo>
                      <a:pt x="1125229" y="1207927"/>
                      <a:pt x="1122147" y="1206975"/>
                      <a:pt x="1119849" y="1204677"/>
                    </a:cubicBezTo>
                    <a:lnTo>
                      <a:pt x="1119121" y="1203949"/>
                    </a:lnTo>
                    <a:cubicBezTo>
                      <a:pt x="1118336" y="1203164"/>
                      <a:pt x="1117664" y="1202268"/>
                      <a:pt x="1117160" y="1201259"/>
                    </a:cubicBezTo>
                    <a:lnTo>
                      <a:pt x="1116431" y="1199802"/>
                    </a:lnTo>
                    <a:cubicBezTo>
                      <a:pt x="1116431" y="1199802"/>
                      <a:pt x="1116431" y="1199802"/>
                      <a:pt x="1116431" y="1199746"/>
                    </a:cubicBezTo>
                    <a:lnTo>
                      <a:pt x="1116375" y="1199746"/>
                    </a:lnTo>
                    <a:cubicBezTo>
                      <a:pt x="1115534" y="1199746"/>
                      <a:pt x="1114694" y="1199634"/>
                      <a:pt x="1113853" y="1199466"/>
                    </a:cubicBezTo>
                    <a:lnTo>
                      <a:pt x="1113741" y="1199410"/>
                    </a:lnTo>
                    <a:cubicBezTo>
                      <a:pt x="1112396" y="1200082"/>
                      <a:pt x="1110883" y="1200418"/>
                      <a:pt x="1109370" y="1200475"/>
                    </a:cubicBezTo>
                    <a:cubicBezTo>
                      <a:pt x="1108194" y="1200923"/>
                      <a:pt x="1106905" y="1201203"/>
                      <a:pt x="1105560" y="1201203"/>
                    </a:cubicBezTo>
                    <a:lnTo>
                      <a:pt x="1104831" y="1201203"/>
                    </a:lnTo>
                    <a:cubicBezTo>
                      <a:pt x="1102758" y="1201203"/>
                      <a:pt x="1100853" y="1200587"/>
                      <a:pt x="1099172" y="1199522"/>
                    </a:cubicBezTo>
                    <a:cubicBezTo>
                      <a:pt x="1098443" y="1199690"/>
                      <a:pt x="1097659" y="1199746"/>
                      <a:pt x="1096930" y="1199746"/>
                    </a:cubicBezTo>
                    <a:lnTo>
                      <a:pt x="1091158" y="1199746"/>
                    </a:lnTo>
                    <a:cubicBezTo>
                      <a:pt x="1089869" y="1199746"/>
                      <a:pt x="1088637" y="1199522"/>
                      <a:pt x="1087460" y="1199074"/>
                    </a:cubicBezTo>
                    <a:cubicBezTo>
                      <a:pt x="1087292" y="1199242"/>
                      <a:pt x="1087124" y="1199410"/>
                      <a:pt x="1086955" y="1199578"/>
                    </a:cubicBezTo>
                    <a:lnTo>
                      <a:pt x="1085498" y="1201035"/>
                    </a:lnTo>
                    <a:cubicBezTo>
                      <a:pt x="1082416" y="1204117"/>
                      <a:pt x="1077765" y="1204957"/>
                      <a:pt x="1073843" y="1203108"/>
                    </a:cubicBezTo>
                    <a:lnTo>
                      <a:pt x="1066838" y="1199858"/>
                    </a:lnTo>
                    <a:lnTo>
                      <a:pt x="1066334" y="1200138"/>
                    </a:lnTo>
                    <a:cubicBezTo>
                      <a:pt x="1064877" y="1200867"/>
                      <a:pt x="1063308" y="1201203"/>
                      <a:pt x="1061739" y="1201203"/>
                    </a:cubicBezTo>
                    <a:lnTo>
                      <a:pt x="1057424" y="1201203"/>
                    </a:lnTo>
                    <a:cubicBezTo>
                      <a:pt x="1054958" y="1201203"/>
                      <a:pt x="1052549" y="1200306"/>
                      <a:pt x="1050643" y="1198681"/>
                    </a:cubicBezTo>
                    <a:cubicBezTo>
                      <a:pt x="1047953" y="1197336"/>
                      <a:pt x="1045880" y="1194815"/>
                      <a:pt x="1045152" y="1191733"/>
                    </a:cubicBezTo>
                    <a:cubicBezTo>
                      <a:pt x="1044087" y="1187025"/>
                      <a:pt x="1046384" y="1182206"/>
                      <a:pt x="1050755" y="1180133"/>
                    </a:cubicBezTo>
                    <a:lnTo>
                      <a:pt x="1174598" y="1120845"/>
                    </a:lnTo>
                    <a:lnTo>
                      <a:pt x="1201440" y="1106500"/>
                    </a:lnTo>
                    <a:cubicBezTo>
                      <a:pt x="1201832" y="1105043"/>
                      <a:pt x="1202560" y="1103698"/>
                      <a:pt x="1203569" y="1102577"/>
                    </a:cubicBezTo>
                    <a:lnTo>
                      <a:pt x="1204298" y="1101120"/>
                    </a:lnTo>
                    <a:cubicBezTo>
                      <a:pt x="1204802" y="1100112"/>
                      <a:pt x="1205474" y="1099215"/>
                      <a:pt x="1206259" y="1098431"/>
                    </a:cubicBezTo>
                    <a:lnTo>
                      <a:pt x="1206371" y="1098319"/>
                    </a:lnTo>
                    <a:cubicBezTo>
                      <a:pt x="1206987" y="1095853"/>
                      <a:pt x="1208444" y="1093723"/>
                      <a:pt x="1210518" y="1092210"/>
                    </a:cubicBezTo>
                    <a:lnTo>
                      <a:pt x="1219091" y="1086271"/>
                    </a:lnTo>
                    <a:lnTo>
                      <a:pt x="1226040" y="1079322"/>
                    </a:lnTo>
                    <a:lnTo>
                      <a:pt x="1229795" y="1074951"/>
                    </a:lnTo>
                    <a:lnTo>
                      <a:pt x="1231812" y="1072093"/>
                    </a:lnTo>
                    <a:lnTo>
                      <a:pt x="1230747" y="1070524"/>
                    </a:lnTo>
                    <a:cubicBezTo>
                      <a:pt x="1230075" y="1069571"/>
                      <a:pt x="1229626" y="1068451"/>
                      <a:pt x="1229346" y="1067330"/>
                    </a:cubicBezTo>
                    <a:lnTo>
                      <a:pt x="1228618" y="1064472"/>
                    </a:lnTo>
                    <a:cubicBezTo>
                      <a:pt x="1228113" y="1062567"/>
                      <a:pt x="1228225" y="1060549"/>
                      <a:pt x="1228842" y="1058644"/>
                    </a:cubicBezTo>
                    <a:lnTo>
                      <a:pt x="1229570" y="1056515"/>
                    </a:lnTo>
                    <a:cubicBezTo>
                      <a:pt x="1229738" y="1056066"/>
                      <a:pt x="1229907" y="1055618"/>
                      <a:pt x="1230131" y="1055170"/>
                    </a:cubicBezTo>
                    <a:lnTo>
                      <a:pt x="1230859" y="1053713"/>
                    </a:lnTo>
                    <a:cubicBezTo>
                      <a:pt x="1232596" y="1050182"/>
                      <a:pt x="1236183" y="1047997"/>
                      <a:pt x="1240105" y="1047997"/>
                    </a:cubicBezTo>
                    <a:lnTo>
                      <a:pt x="1241562" y="1047997"/>
                    </a:lnTo>
                    <a:cubicBezTo>
                      <a:pt x="1241730" y="1047997"/>
                      <a:pt x="1241842" y="1047997"/>
                      <a:pt x="1242011" y="1047997"/>
                    </a:cubicBezTo>
                    <a:lnTo>
                      <a:pt x="1242011" y="1036846"/>
                    </a:lnTo>
                    <a:lnTo>
                      <a:pt x="1233549" y="982489"/>
                    </a:lnTo>
                    <a:cubicBezTo>
                      <a:pt x="1233437" y="981929"/>
                      <a:pt x="1233381" y="981369"/>
                      <a:pt x="1233381" y="980808"/>
                    </a:cubicBezTo>
                    <a:lnTo>
                      <a:pt x="1233381" y="980080"/>
                    </a:lnTo>
                    <a:cubicBezTo>
                      <a:pt x="1233381" y="979351"/>
                      <a:pt x="1233437" y="978623"/>
                      <a:pt x="1233605" y="977950"/>
                    </a:cubicBezTo>
                    <a:cubicBezTo>
                      <a:pt x="1233437" y="977222"/>
                      <a:pt x="1233381" y="976549"/>
                      <a:pt x="1233381" y="975821"/>
                    </a:cubicBezTo>
                    <a:lnTo>
                      <a:pt x="1233381" y="974364"/>
                    </a:lnTo>
                    <a:cubicBezTo>
                      <a:pt x="1233381" y="972739"/>
                      <a:pt x="1233773" y="971170"/>
                      <a:pt x="1234446" y="969769"/>
                    </a:cubicBezTo>
                    <a:lnTo>
                      <a:pt x="1235174" y="968312"/>
                    </a:lnTo>
                    <a:cubicBezTo>
                      <a:pt x="1236127" y="966407"/>
                      <a:pt x="1237640" y="964838"/>
                      <a:pt x="1239433" y="963885"/>
                    </a:cubicBezTo>
                    <a:cubicBezTo>
                      <a:pt x="1239881" y="962148"/>
                      <a:pt x="1240778" y="960523"/>
                      <a:pt x="1242123" y="959178"/>
                    </a:cubicBezTo>
                    <a:lnTo>
                      <a:pt x="1242851" y="958449"/>
                    </a:lnTo>
                    <a:cubicBezTo>
                      <a:pt x="1243468" y="957833"/>
                      <a:pt x="1244140" y="957329"/>
                      <a:pt x="1244868" y="956880"/>
                    </a:cubicBezTo>
                    <a:cubicBezTo>
                      <a:pt x="1245317" y="956152"/>
                      <a:pt x="1245821" y="955479"/>
                      <a:pt x="1246438" y="954863"/>
                    </a:cubicBezTo>
                    <a:lnTo>
                      <a:pt x="1249295" y="952005"/>
                    </a:lnTo>
                    <a:cubicBezTo>
                      <a:pt x="1250416" y="950884"/>
                      <a:pt x="1251817" y="950044"/>
                      <a:pt x="1253330" y="949540"/>
                    </a:cubicBezTo>
                    <a:lnTo>
                      <a:pt x="1255460" y="948811"/>
                    </a:lnTo>
                    <a:cubicBezTo>
                      <a:pt x="1256524" y="948475"/>
                      <a:pt x="1257645" y="948307"/>
                      <a:pt x="1258710" y="948307"/>
                    </a:cubicBezTo>
                    <a:lnTo>
                      <a:pt x="1260839" y="948307"/>
                    </a:lnTo>
                    <a:cubicBezTo>
                      <a:pt x="1261960" y="948307"/>
                      <a:pt x="1263081" y="948475"/>
                      <a:pt x="1264089" y="948811"/>
                    </a:cubicBezTo>
                    <a:cubicBezTo>
                      <a:pt x="1264538" y="948475"/>
                      <a:pt x="1265042" y="948195"/>
                      <a:pt x="1265546" y="947914"/>
                    </a:cubicBezTo>
                    <a:lnTo>
                      <a:pt x="1267003" y="947186"/>
                    </a:lnTo>
                    <a:cubicBezTo>
                      <a:pt x="1268012" y="946682"/>
                      <a:pt x="1269077" y="946345"/>
                      <a:pt x="1270197" y="946177"/>
                    </a:cubicBezTo>
                    <a:cubicBezTo>
                      <a:pt x="1270365" y="945953"/>
                      <a:pt x="1270590" y="945729"/>
                      <a:pt x="1270814" y="945505"/>
                    </a:cubicBezTo>
                    <a:lnTo>
                      <a:pt x="1271262" y="945056"/>
                    </a:lnTo>
                    <a:cubicBezTo>
                      <a:pt x="1271991" y="942927"/>
                      <a:pt x="1273392" y="941134"/>
                      <a:pt x="1275297" y="939901"/>
                    </a:cubicBezTo>
                    <a:lnTo>
                      <a:pt x="1276586" y="939004"/>
                    </a:lnTo>
                    <a:cubicBezTo>
                      <a:pt x="1278547" y="937099"/>
                      <a:pt x="1281125" y="935978"/>
                      <a:pt x="1283870" y="935978"/>
                    </a:cubicBezTo>
                    <a:cubicBezTo>
                      <a:pt x="1283870" y="935978"/>
                      <a:pt x="1283870" y="935978"/>
                      <a:pt x="1283870" y="935978"/>
                    </a:cubicBezTo>
                    <a:lnTo>
                      <a:pt x="1283870" y="935978"/>
                    </a:lnTo>
                    <a:cubicBezTo>
                      <a:pt x="1284599" y="935250"/>
                      <a:pt x="1285496" y="934634"/>
                      <a:pt x="1286392" y="934185"/>
                    </a:cubicBezTo>
                    <a:lnTo>
                      <a:pt x="1286392" y="934185"/>
                    </a:lnTo>
                    <a:cubicBezTo>
                      <a:pt x="1286728" y="933905"/>
                      <a:pt x="1287065" y="933625"/>
                      <a:pt x="1287401" y="933401"/>
                    </a:cubicBezTo>
                    <a:lnTo>
                      <a:pt x="1288690" y="932504"/>
                    </a:lnTo>
                    <a:cubicBezTo>
                      <a:pt x="1289474" y="931720"/>
                      <a:pt x="1290371" y="931103"/>
                      <a:pt x="1291323" y="930599"/>
                    </a:cubicBezTo>
                    <a:lnTo>
                      <a:pt x="1292780" y="929870"/>
                    </a:lnTo>
                    <a:cubicBezTo>
                      <a:pt x="1294405" y="929030"/>
                      <a:pt x="1296143" y="928694"/>
                      <a:pt x="1297936" y="928806"/>
                    </a:cubicBezTo>
                    <a:cubicBezTo>
                      <a:pt x="1298160" y="928750"/>
                      <a:pt x="1298328" y="928638"/>
                      <a:pt x="1298552" y="928581"/>
                    </a:cubicBezTo>
                    <a:cubicBezTo>
                      <a:pt x="1298832" y="928189"/>
                      <a:pt x="1299169" y="927853"/>
                      <a:pt x="1299449" y="927517"/>
                    </a:cubicBezTo>
                    <a:lnTo>
                      <a:pt x="1300177" y="926788"/>
                    </a:lnTo>
                    <a:cubicBezTo>
                      <a:pt x="1300289" y="926676"/>
                      <a:pt x="1300345" y="926620"/>
                      <a:pt x="1300457" y="926508"/>
                    </a:cubicBezTo>
                    <a:cubicBezTo>
                      <a:pt x="1299897" y="925836"/>
                      <a:pt x="1299393" y="925163"/>
                      <a:pt x="1299001" y="924379"/>
                    </a:cubicBezTo>
                    <a:lnTo>
                      <a:pt x="1298776" y="924155"/>
                    </a:lnTo>
                    <a:cubicBezTo>
                      <a:pt x="1298496" y="923874"/>
                      <a:pt x="1298216" y="923594"/>
                      <a:pt x="1297992" y="923258"/>
                    </a:cubicBezTo>
                    <a:cubicBezTo>
                      <a:pt x="1296983" y="922754"/>
                      <a:pt x="1296031" y="922081"/>
                      <a:pt x="1295190" y="921241"/>
                    </a:cubicBezTo>
                    <a:lnTo>
                      <a:pt x="1294462" y="920512"/>
                    </a:lnTo>
                    <a:cubicBezTo>
                      <a:pt x="1294013" y="920064"/>
                      <a:pt x="1293621" y="919560"/>
                      <a:pt x="1293229" y="919055"/>
                    </a:cubicBezTo>
                    <a:cubicBezTo>
                      <a:pt x="1292612" y="918775"/>
                      <a:pt x="1291996" y="918439"/>
                      <a:pt x="1291436" y="918046"/>
                    </a:cubicBezTo>
                    <a:cubicBezTo>
                      <a:pt x="1289866" y="917542"/>
                      <a:pt x="1288409" y="916702"/>
                      <a:pt x="1287233" y="915525"/>
                    </a:cubicBezTo>
                    <a:lnTo>
                      <a:pt x="1286112" y="914404"/>
                    </a:lnTo>
                    <a:cubicBezTo>
                      <a:pt x="1284039" y="913676"/>
                      <a:pt x="1282189" y="912275"/>
                      <a:pt x="1280957" y="910369"/>
                    </a:cubicBezTo>
                    <a:lnTo>
                      <a:pt x="1280228" y="909641"/>
                    </a:lnTo>
                    <a:cubicBezTo>
                      <a:pt x="1279668" y="909249"/>
                      <a:pt x="1279107" y="908800"/>
                      <a:pt x="1278659" y="908352"/>
                    </a:cubicBezTo>
                    <a:lnTo>
                      <a:pt x="1277202" y="906895"/>
                    </a:lnTo>
                    <a:cubicBezTo>
                      <a:pt x="1275913" y="905606"/>
                      <a:pt x="1274961" y="903981"/>
                      <a:pt x="1274512" y="902188"/>
                    </a:cubicBezTo>
                    <a:cubicBezTo>
                      <a:pt x="1272663" y="901179"/>
                      <a:pt x="1271206" y="899610"/>
                      <a:pt x="1270253" y="897761"/>
                    </a:cubicBezTo>
                    <a:lnTo>
                      <a:pt x="1269525" y="896304"/>
                    </a:lnTo>
                    <a:cubicBezTo>
                      <a:pt x="1269245" y="895968"/>
                      <a:pt x="1268965" y="895632"/>
                      <a:pt x="1268740" y="895239"/>
                    </a:cubicBezTo>
                    <a:lnTo>
                      <a:pt x="1265714" y="891093"/>
                    </a:lnTo>
                    <a:cubicBezTo>
                      <a:pt x="1264706" y="890084"/>
                      <a:pt x="1263921" y="888907"/>
                      <a:pt x="1263417" y="887618"/>
                    </a:cubicBezTo>
                    <a:cubicBezTo>
                      <a:pt x="1263137" y="887506"/>
                      <a:pt x="1262912" y="887394"/>
                      <a:pt x="1262632" y="887282"/>
                    </a:cubicBezTo>
                    <a:lnTo>
                      <a:pt x="1261175" y="886554"/>
                    </a:lnTo>
                    <a:cubicBezTo>
                      <a:pt x="1257869" y="884872"/>
                      <a:pt x="1255684" y="881566"/>
                      <a:pt x="1255460" y="877924"/>
                    </a:cubicBezTo>
                    <a:cubicBezTo>
                      <a:pt x="1254283" y="876411"/>
                      <a:pt x="1253554" y="874562"/>
                      <a:pt x="1253330" y="872600"/>
                    </a:cubicBezTo>
                    <a:cubicBezTo>
                      <a:pt x="1252882" y="871424"/>
                      <a:pt x="1252602" y="870191"/>
                      <a:pt x="1252546" y="868902"/>
                    </a:cubicBezTo>
                    <a:cubicBezTo>
                      <a:pt x="1252097" y="867725"/>
                      <a:pt x="1251817" y="866436"/>
                      <a:pt x="1251817" y="865091"/>
                    </a:cubicBezTo>
                    <a:lnTo>
                      <a:pt x="1251817" y="862962"/>
                    </a:lnTo>
                    <a:cubicBezTo>
                      <a:pt x="1251817" y="861841"/>
                      <a:pt x="1251985" y="860776"/>
                      <a:pt x="1252321" y="859712"/>
                    </a:cubicBezTo>
                    <a:cubicBezTo>
                      <a:pt x="1251985" y="858703"/>
                      <a:pt x="1251817" y="857582"/>
                      <a:pt x="1251817" y="856462"/>
                    </a:cubicBezTo>
                    <a:lnTo>
                      <a:pt x="1251817" y="855004"/>
                    </a:lnTo>
                    <a:cubicBezTo>
                      <a:pt x="1251817" y="852259"/>
                      <a:pt x="1252882" y="849625"/>
                      <a:pt x="1254843" y="847720"/>
                    </a:cubicBezTo>
                    <a:lnTo>
                      <a:pt x="1256300" y="846263"/>
                    </a:lnTo>
                    <a:cubicBezTo>
                      <a:pt x="1256917" y="845646"/>
                      <a:pt x="1257589" y="845142"/>
                      <a:pt x="1258317" y="844694"/>
                    </a:cubicBezTo>
                    <a:lnTo>
                      <a:pt x="1261624" y="842732"/>
                    </a:lnTo>
                    <a:lnTo>
                      <a:pt x="1263305" y="839818"/>
                    </a:lnTo>
                    <a:cubicBezTo>
                      <a:pt x="1263753" y="839034"/>
                      <a:pt x="1264313" y="838305"/>
                      <a:pt x="1264986" y="837633"/>
                    </a:cubicBezTo>
                    <a:lnTo>
                      <a:pt x="1265714" y="836905"/>
                    </a:lnTo>
                    <a:cubicBezTo>
                      <a:pt x="1266051" y="836568"/>
                      <a:pt x="1266443" y="836232"/>
                      <a:pt x="1266891" y="835896"/>
                    </a:cubicBezTo>
                    <a:cubicBezTo>
                      <a:pt x="1266947" y="835784"/>
                      <a:pt x="1267059" y="835672"/>
                      <a:pt x="1267115" y="835616"/>
                    </a:cubicBezTo>
                    <a:lnTo>
                      <a:pt x="1266891" y="835336"/>
                    </a:lnTo>
                    <a:cubicBezTo>
                      <a:pt x="1266499" y="834831"/>
                      <a:pt x="1266163" y="834327"/>
                      <a:pt x="1265938" y="833766"/>
                    </a:cubicBezTo>
                    <a:lnTo>
                      <a:pt x="1264986" y="832141"/>
                    </a:lnTo>
                    <a:cubicBezTo>
                      <a:pt x="1264201" y="831357"/>
                      <a:pt x="1263529" y="830460"/>
                      <a:pt x="1263025" y="829451"/>
                    </a:cubicBezTo>
                    <a:lnTo>
                      <a:pt x="1262296" y="827995"/>
                    </a:lnTo>
                    <a:cubicBezTo>
                      <a:pt x="1261568" y="826538"/>
                      <a:pt x="1261231" y="824969"/>
                      <a:pt x="1261231" y="823400"/>
                    </a:cubicBezTo>
                    <a:lnTo>
                      <a:pt x="1261231" y="822671"/>
                    </a:lnTo>
                    <a:cubicBezTo>
                      <a:pt x="1261231" y="821046"/>
                      <a:pt x="1261624" y="819421"/>
                      <a:pt x="1262352" y="818020"/>
                    </a:cubicBezTo>
                    <a:cubicBezTo>
                      <a:pt x="1262352" y="818020"/>
                      <a:pt x="1262352" y="817964"/>
                      <a:pt x="1262352" y="817964"/>
                    </a:cubicBezTo>
                    <a:lnTo>
                      <a:pt x="1261624" y="816507"/>
                    </a:lnTo>
                    <a:cubicBezTo>
                      <a:pt x="1260895" y="815050"/>
                      <a:pt x="1260559" y="813481"/>
                      <a:pt x="1260559" y="811912"/>
                    </a:cubicBezTo>
                    <a:lnTo>
                      <a:pt x="1260559" y="811183"/>
                    </a:lnTo>
                    <a:cubicBezTo>
                      <a:pt x="1260559" y="808438"/>
                      <a:pt x="1261624" y="805804"/>
                      <a:pt x="1263585" y="803899"/>
                    </a:cubicBezTo>
                    <a:lnTo>
                      <a:pt x="1264313" y="803170"/>
                    </a:lnTo>
                    <a:cubicBezTo>
                      <a:pt x="1266275" y="801209"/>
                      <a:pt x="1268908" y="800144"/>
                      <a:pt x="1271598" y="800144"/>
                    </a:cubicBezTo>
                    <a:lnTo>
                      <a:pt x="1272327" y="800144"/>
                    </a:lnTo>
                    <a:cubicBezTo>
                      <a:pt x="1274344" y="800144"/>
                      <a:pt x="1276361" y="800760"/>
                      <a:pt x="1278043" y="801881"/>
                    </a:cubicBezTo>
                    <a:lnTo>
                      <a:pt x="1279780" y="803002"/>
                    </a:lnTo>
                    <a:cubicBezTo>
                      <a:pt x="1282470" y="802834"/>
                      <a:pt x="1285383" y="803899"/>
                      <a:pt x="1287513" y="806028"/>
                    </a:cubicBezTo>
                    <a:lnTo>
                      <a:pt x="1288241" y="806756"/>
                    </a:lnTo>
                    <a:lnTo>
                      <a:pt x="1289530" y="807653"/>
                    </a:lnTo>
                    <a:cubicBezTo>
                      <a:pt x="1289866" y="807877"/>
                      <a:pt x="1290203" y="808157"/>
                      <a:pt x="1290539" y="808438"/>
                    </a:cubicBezTo>
                    <a:cubicBezTo>
                      <a:pt x="1291043" y="808662"/>
                      <a:pt x="1291491" y="808942"/>
                      <a:pt x="1291940" y="809278"/>
                    </a:cubicBezTo>
                    <a:lnTo>
                      <a:pt x="1292052" y="809334"/>
                    </a:lnTo>
                    <a:cubicBezTo>
                      <a:pt x="1292948" y="809614"/>
                      <a:pt x="1293733" y="810007"/>
                      <a:pt x="1294518" y="810567"/>
                    </a:cubicBezTo>
                    <a:lnTo>
                      <a:pt x="1298832" y="813425"/>
                    </a:lnTo>
                    <a:cubicBezTo>
                      <a:pt x="1300345" y="814434"/>
                      <a:pt x="1301522" y="815778"/>
                      <a:pt x="1302363" y="817404"/>
                    </a:cubicBezTo>
                    <a:lnTo>
                      <a:pt x="1302363" y="817404"/>
                    </a:lnTo>
                    <a:cubicBezTo>
                      <a:pt x="1302419" y="817460"/>
                      <a:pt x="1302475" y="817572"/>
                      <a:pt x="1302531" y="817628"/>
                    </a:cubicBezTo>
                    <a:cubicBezTo>
                      <a:pt x="1303203" y="817516"/>
                      <a:pt x="1303876" y="817404"/>
                      <a:pt x="1304604" y="817404"/>
                    </a:cubicBezTo>
                    <a:lnTo>
                      <a:pt x="1309648" y="817404"/>
                    </a:lnTo>
                    <a:cubicBezTo>
                      <a:pt x="1310936" y="817404"/>
                      <a:pt x="1312225" y="817628"/>
                      <a:pt x="1313458" y="818132"/>
                    </a:cubicBezTo>
                    <a:lnTo>
                      <a:pt x="1313962" y="818132"/>
                    </a:lnTo>
                    <a:cubicBezTo>
                      <a:pt x="1314803" y="818132"/>
                      <a:pt x="1315644" y="818244"/>
                      <a:pt x="1316484" y="818412"/>
                    </a:cubicBezTo>
                    <a:lnTo>
                      <a:pt x="1318053" y="818804"/>
                    </a:lnTo>
                    <a:cubicBezTo>
                      <a:pt x="1318221" y="817011"/>
                      <a:pt x="1318894" y="815274"/>
                      <a:pt x="1319902" y="813817"/>
                    </a:cubicBezTo>
                    <a:cubicBezTo>
                      <a:pt x="1320575" y="811688"/>
                      <a:pt x="1321920" y="809838"/>
                      <a:pt x="1323713" y="808550"/>
                    </a:cubicBezTo>
                    <a:lnTo>
                      <a:pt x="1323713" y="808325"/>
                    </a:lnTo>
                    <a:cubicBezTo>
                      <a:pt x="1323713" y="807821"/>
                      <a:pt x="1323769" y="807373"/>
                      <a:pt x="1323825" y="806868"/>
                    </a:cubicBezTo>
                    <a:cubicBezTo>
                      <a:pt x="1323713" y="806028"/>
                      <a:pt x="1323713" y="805187"/>
                      <a:pt x="1323769" y="804347"/>
                    </a:cubicBezTo>
                    <a:cubicBezTo>
                      <a:pt x="1323713" y="804011"/>
                      <a:pt x="1323713" y="803618"/>
                      <a:pt x="1323713" y="803282"/>
                    </a:cubicBezTo>
                    <a:lnTo>
                      <a:pt x="1323713" y="802554"/>
                    </a:lnTo>
                    <a:cubicBezTo>
                      <a:pt x="1323713" y="800032"/>
                      <a:pt x="1324610" y="797678"/>
                      <a:pt x="1326235" y="795773"/>
                    </a:cubicBezTo>
                    <a:lnTo>
                      <a:pt x="1326235" y="795773"/>
                    </a:lnTo>
                    <a:cubicBezTo>
                      <a:pt x="1326963" y="794316"/>
                      <a:pt x="1328028" y="793083"/>
                      <a:pt x="1329317" y="792131"/>
                    </a:cubicBezTo>
                    <a:cubicBezTo>
                      <a:pt x="1330269" y="790842"/>
                      <a:pt x="1331558" y="789721"/>
                      <a:pt x="1333015" y="788993"/>
                    </a:cubicBezTo>
                    <a:lnTo>
                      <a:pt x="1333015" y="788937"/>
                    </a:lnTo>
                    <a:cubicBezTo>
                      <a:pt x="1333015" y="787312"/>
                      <a:pt x="1333407" y="785742"/>
                      <a:pt x="1334136" y="784285"/>
                    </a:cubicBezTo>
                    <a:lnTo>
                      <a:pt x="1334696" y="783109"/>
                    </a:lnTo>
                    <a:cubicBezTo>
                      <a:pt x="1334808" y="782548"/>
                      <a:pt x="1334976" y="782044"/>
                      <a:pt x="1335201" y="781484"/>
                    </a:cubicBezTo>
                    <a:lnTo>
                      <a:pt x="1335201" y="780979"/>
                    </a:lnTo>
                    <a:cubicBezTo>
                      <a:pt x="1335201" y="778233"/>
                      <a:pt x="1336265" y="775600"/>
                      <a:pt x="1338227" y="773694"/>
                    </a:cubicBezTo>
                    <a:lnTo>
                      <a:pt x="1338955" y="772966"/>
                    </a:lnTo>
                    <a:cubicBezTo>
                      <a:pt x="1339740" y="772181"/>
                      <a:pt x="1340692" y="771509"/>
                      <a:pt x="1341645" y="771005"/>
                    </a:cubicBezTo>
                    <a:lnTo>
                      <a:pt x="1341645" y="771005"/>
                    </a:lnTo>
                    <a:cubicBezTo>
                      <a:pt x="1343270" y="769604"/>
                      <a:pt x="1345231" y="768763"/>
                      <a:pt x="1347361" y="768539"/>
                    </a:cubicBezTo>
                    <a:cubicBezTo>
                      <a:pt x="1350107" y="767418"/>
                      <a:pt x="1353189" y="767530"/>
                      <a:pt x="1355822" y="768819"/>
                    </a:cubicBezTo>
                    <a:cubicBezTo>
                      <a:pt x="1356663" y="768595"/>
                      <a:pt x="1357559" y="768483"/>
                      <a:pt x="1358456" y="768483"/>
                    </a:cubicBezTo>
                    <a:lnTo>
                      <a:pt x="1359913" y="768483"/>
                    </a:lnTo>
                    <a:cubicBezTo>
                      <a:pt x="1360193" y="768483"/>
                      <a:pt x="1360474" y="768483"/>
                      <a:pt x="1360754" y="768539"/>
                    </a:cubicBezTo>
                    <a:cubicBezTo>
                      <a:pt x="1362491" y="767194"/>
                      <a:pt x="1364620" y="766410"/>
                      <a:pt x="1366862" y="766354"/>
                    </a:cubicBezTo>
                    <a:cubicBezTo>
                      <a:pt x="1368431" y="765457"/>
                      <a:pt x="1370224" y="764897"/>
                      <a:pt x="1372129" y="764897"/>
                    </a:cubicBezTo>
                    <a:lnTo>
                      <a:pt x="1373586" y="764897"/>
                    </a:lnTo>
                    <a:cubicBezTo>
                      <a:pt x="1373866" y="764897"/>
                      <a:pt x="1374146" y="764897"/>
                      <a:pt x="1374427" y="764953"/>
                    </a:cubicBezTo>
                    <a:cubicBezTo>
                      <a:pt x="1375155" y="764392"/>
                      <a:pt x="1375996" y="763888"/>
                      <a:pt x="1376892" y="763552"/>
                    </a:cubicBezTo>
                    <a:cubicBezTo>
                      <a:pt x="1379694" y="761871"/>
                      <a:pt x="1383112" y="761590"/>
                      <a:pt x="1386139" y="762823"/>
                    </a:cubicBezTo>
                    <a:cubicBezTo>
                      <a:pt x="1386475" y="762767"/>
                      <a:pt x="1386867" y="762767"/>
                      <a:pt x="1387259" y="762767"/>
                    </a:cubicBezTo>
                    <a:lnTo>
                      <a:pt x="1387988" y="762767"/>
                    </a:lnTo>
                    <a:cubicBezTo>
                      <a:pt x="1389781" y="762767"/>
                      <a:pt x="1391574" y="763271"/>
                      <a:pt x="1393143" y="764112"/>
                    </a:cubicBezTo>
                    <a:lnTo>
                      <a:pt x="1389725" y="754193"/>
                    </a:lnTo>
                    <a:cubicBezTo>
                      <a:pt x="1388492" y="750719"/>
                      <a:pt x="1389277" y="746853"/>
                      <a:pt x="1391686" y="744051"/>
                    </a:cubicBezTo>
                    <a:cubicBezTo>
                      <a:pt x="1394096" y="741249"/>
                      <a:pt x="1397850" y="740016"/>
                      <a:pt x="1401493" y="740688"/>
                    </a:cubicBezTo>
                    <a:lnTo>
                      <a:pt x="1456241" y="751392"/>
                    </a:lnTo>
                    <a:lnTo>
                      <a:pt x="1463526" y="736822"/>
                    </a:lnTo>
                    <a:cubicBezTo>
                      <a:pt x="1462797" y="735421"/>
                      <a:pt x="1462405" y="733796"/>
                      <a:pt x="1462405" y="732171"/>
                    </a:cubicBezTo>
                    <a:lnTo>
                      <a:pt x="1462405" y="731442"/>
                    </a:lnTo>
                    <a:cubicBezTo>
                      <a:pt x="1462405" y="729537"/>
                      <a:pt x="1462910" y="727688"/>
                      <a:pt x="1463862" y="726119"/>
                    </a:cubicBezTo>
                    <a:cubicBezTo>
                      <a:pt x="1464367" y="724886"/>
                      <a:pt x="1465095" y="723765"/>
                      <a:pt x="1465992" y="722813"/>
                    </a:cubicBezTo>
                    <a:cubicBezTo>
                      <a:pt x="1464983" y="721748"/>
                      <a:pt x="1464142" y="720459"/>
                      <a:pt x="1463638" y="719058"/>
                    </a:cubicBezTo>
                    <a:cubicBezTo>
                      <a:pt x="1461901" y="717153"/>
                      <a:pt x="1460892" y="714687"/>
                      <a:pt x="1460892" y="712053"/>
                    </a:cubicBezTo>
                    <a:lnTo>
                      <a:pt x="1460892" y="710596"/>
                    </a:lnTo>
                    <a:cubicBezTo>
                      <a:pt x="1460892" y="709588"/>
                      <a:pt x="1461060" y="708579"/>
                      <a:pt x="1461341" y="707683"/>
                    </a:cubicBezTo>
                    <a:lnTo>
                      <a:pt x="1460780" y="707514"/>
                    </a:lnTo>
                    <a:cubicBezTo>
                      <a:pt x="1459603" y="707122"/>
                      <a:pt x="1458539" y="706562"/>
                      <a:pt x="1457586" y="705777"/>
                    </a:cubicBezTo>
                    <a:cubicBezTo>
                      <a:pt x="1457362" y="705833"/>
                      <a:pt x="1457082" y="705833"/>
                      <a:pt x="1456858" y="705833"/>
                    </a:cubicBezTo>
                    <a:cubicBezTo>
                      <a:pt x="1456353" y="705889"/>
                      <a:pt x="1455905" y="705889"/>
                      <a:pt x="1455401" y="705833"/>
                    </a:cubicBezTo>
                    <a:cubicBezTo>
                      <a:pt x="1452599" y="706057"/>
                      <a:pt x="1449965" y="705105"/>
                      <a:pt x="1447892" y="703312"/>
                    </a:cubicBezTo>
                    <a:cubicBezTo>
                      <a:pt x="1445146" y="704713"/>
                      <a:pt x="1442008" y="704769"/>
                      <a:pt x="1439262" y="703648"/>
                    </a:cubicBezTo>
                    <a:cubicBezTo>
                      <a:pt x="1436852" y="703928"/>
                      <a:pt x="1434443" y="703312"/>
                      <a:pt x="1432425" y="701967"/>
                    </a:cubicBezTo>
                    <a:lnTo>
                      <a:pt x="1430296" y="700510"/>
                    </a:lnTo>
                    <a:cubicBezTo>
                      <a:pt x="1430128" y="700398"/>
                      <a:pt x="1429960" y="700286"/>
                      <a:pt x="1429848" y="700174"/>
                    </a:cubicBezTo>
                    <a:lnTo>
                      <a:pt x="1427774" y="698829"/>
                    </a:lnTo>
                    <a:cubicBezTo>
                      <a:pt x="1426878" y="698548"/>
                      <a:pt x="1426093" y="698156"/>
                      <a:pt x="1425309" y="697652"/>
                    </a:cubicBezTo>
                    <a:lnTo>
                      <a:pt x="1423179" y="696195"/>
                    </a:lnTo>
                    <a:cubicBezTo>
                      <a:pt x="1420321" y="694290"/>
                      <a:pt x="1418584" y="691039"/>
                      <a:pt x="1418584" y="687565"/>
                    </a:cubicBezTo>
                    <a:lnTo>
                      <a:pt x="1418584" y="685492"/>
                    </a:lnTo>
                    <a:lnTo>
                      <a:pt x="1417800" y="684427"/>
                    </a:lnTo>
                    <a:cubicBezTo>
                      <a:pt x="1417407" y="683923"/>
                      <a:pt x="1417071" y="683418"/>
                      <a:pt x="1416847" y="682858"/>
                    </a:cubicBezTo>
                    <a:lnTo>
                      <a:pt x="1416118" y="681401"/>
                    </a:lnTo>
                    <a:cubicBezTo>
                      <a:pt x="1414437" y="678095"/>
                      <a:pt x="1414718" y="674116"/>
                      <a:pt x="1416735" y="671090"/>
                    </a:cubicBezTo>
                    <a:lnTo>
                      <a:pt x="1417688" y="669241"/>
                    </a:lnTo>
                    <a:cubicBezTo>
                      <a:pt x="1419088" y="665038"/>
                      <a:pt x="1423067" y="662180"/>
                      <a:pt x="1427494" y="662180"/>
                    </a:cubicBezTo>
                    <a:lnTo>
                      <a:pt x="1430128" y="662180"/>
                    </a:lnTo>
                    <a:cubicBezTo>
                      <a:pt x="1430632" y="660891"/>
                      <a:pt x="1431417" y="659715"/>
                      <a:pt x="1432425" y="658762"/>
                    </a:cubicBezTo>
                    <a:lnTo>
                      <a:pt x="1433882" y="657305"/>
                    </a:lnTo>
                    <a:cubicBezTo>
                      <a:pt x="1435227" y="655960"/>
                      <a:pt x="1436908" y="655008"/>
                      <a:pt x="1438758" y="654559"/>
                    </a:cubicBezTo>
                    <a:lnTo>
                      <a:pt x="1440214" y="652094"/>
                    </a:lnTo>
                    <a:cubicBezTo>
                      <a:pt x="1441447" y="650020"/>
                      <a:pt x="1443353" y="648451"/>
                      <a:pt x="1445650" y="647667"/>
                    </a:cubicBezTo>
                    <a:lnTo>
                      <a:pt x="1446827" y="646490"/>
                    </a:lnTo>
                    <a:cubicBezTo>
                      <a:pt x="1448060" y="645257"/>
                      <a:pt x="1449573" y="644360"/>
                      <a:pt x="1451198" y="643912"/>
                    </a:cubicBezTo>
                    <a:cubicBezTo>
                      <a:pt x="1451254" y="643856"/>
                      <a:pt x="1451254" y="643800"/>
                      <a:pt x="1451310" y="643744"/>
                    </a:cubicBezTo>
                    <a:lnTo>
                      <a:pt x="1452767" y="641615"/>
                    </a:lnTo>
                    <a:cubicBezTo>
                      <a:pt x="1454784" y="638645"/>
                      <a:pt x="1458146" y="636907"/>
                      <a:pt x="1461789" y="637019"/>
                    </a:cubicBezTo>
                    <a:lnTo>
                      <a:pt x="1477087" y="637636"/>
                    </a:lnTo>
                    <a:lnTo>
                      <a:pt x="1477591" y="637412"/>
                    </a:lnTo>
                    <a:cubicBezTo>
                      <a:pt x="1478040" y="637188"/>
                      <a:pt x="1478488" y="637019"/>
                      <a:pt x="1478936" y="636851"/>
                    </a:cubicBezTo>
                    <a:lnTo>
                      <a:pt x="1479609" y="636627"/>
                    </a:lnTo>
                    <a:cubicBezTo>
                      <a:pt x="1480617" y="634834"/>
                      <a:pt x="1482130" y="633377"/>
                      <a:pt x="1483980" y="632425"/>
                    </a:cubicBezTo>
                    <a:lnTo>
                      <a:pt x="1484204" y="632200"/>
                    </a:lnTo>
                    <a:cubicBezTo>
                      <a:pt x="1484708" y="631696"/>
                      <a:pt x="1485212" y="631304"/>
                      <a:pt x="1485773" y="630911"/>
                    </a:cubicBezTo>
                    <a:lnTo>
                      <a:pt x="1487790" y="629342"/>
                    </a:lnTo>
                    <a:cubicBezTo>
                      <a:pt x="1488799" y="628334"/>
                      <a:pt x="1489976" y="627549"/>
                      <a:pt x="1491265" y="627045"/>
                    </a:cubicBezTo>
                    <a:lnTo>
                      <a:pt x="1492665" y="626484"/>
                    </a:lnTo>
                    <a:lnTo>
                      <a:pt x="1494010" y="624691"/>
                    </a:lnTo>
                    <a:cubicBezTo>
                      <a:pt x="1495635" y="622506"/>
                      <a:pt x="1498101" y="621049"/>
                      <a:pt x="1500735" y="620657"/>
                    </a:cubicBezTo>
                    <a:lnTo>
                      <a:pt x="1501407" y="619984"/>
                    </a:lnTo>
                    <a:cubicBezTo>
                      <a:pt x="1501743" y="619648"/>
                      <a:pt x="1502080" y="619368"/>
                      <a:pt x="1502416" y="619088"/>
                    </a:cubicBezTo>
                    <a:cubicBezTo>
                      <a:pt x="1501743" y="617855"/>
                      <a:pt x="1501351" y="616454"/>
                      <a:pt x="1501295" y="614997"/>
                    </a:cubicBezTo>
                    <a:cubicBezTo>
                      <a:pt x="1500903" y="614773"/>
                      <a:pt x="1500511" y="614605"/>
                      <a:pt x="1500118" y="614324"/>
                    </a:cubicBezTo>
                    <a:lnTo>
                      <a:pt x="1497989" y="612867"/>
                    </a:lnTo>
                    <a:cubicBezTo>
                      <a:pt x="1495859" y="611466"/>
                      <a:pt x="1494290" y="609281"/>
                      <a:pt x="1493674" y="606759"/>
                    </a:cubicBezTo>
                    <a:lnTo>
                      <a:pt x="1493170" y="604686"/>
                    </a:lnTo>
                    <a:lnTo>
                      <a:pt x="1492385" y="603117"/>
                    </a:lnTo>
                    <a:lnTo>
                      <a:pt x="1488631" y="603117"/>
                    </a:lnTo>
                    <a:cubicBezTo>
                      <a:pt x="1487006" y="603117"/>
                      <a:pt x="1485437" y="602725"/>
                      <a:pt x="1483980" y="601996"/>
                    </a:cubicBezTo>
                    <a:lnTo>
                      <a:pt x="1483027" y="601660"/>
                    </a:lnTo>
                    <a:lnTo>
                      <a:pt x="1482355" y="601660"/>
                    </a:lnTo>
                    <a:cubicBezTo>
                      <a:pt x="1481178" y="602108"/>
                      <a:pt x="1479889" y="602388"/>
                      <a:pt x="1478600" y="602388"/>
                    </a:cubicBezTo>
                    <a:lnTo>
                      <a:pt x="1476471" y="602388"/>
                    </a:lnTo>
                    <a:cubicBezTo>
                      <a:pt x="1475238" y="602388"/>
                      <a:pt x="1474005" y="602164"/>
                      <a:pt x="1472884" y="601772"/>
                    </a:cubicBezTo>
                    <a:lnTo>
                      <a:pt x="1468906" y="603453"/>
                    </a:lnTo>
                    <a:cubicBezTo>
                      <a:pt x="1467449" y="604182"/>
                      <a:pt x="1465880" y="604518"/>
                      <a:pt x="1464311" y="604518"/>
                    </a:cubicBezTo>
                    <a:lnTo>
                      <a:pt x="1456409" y="604518"/>
                    </a:lnTo>
                    <a:cubicBezTo>
                      <a:pt x="1453663" y="604518"/>
                      <a:pt x="1451030" y="603397"/>
                      <a:pt x="1449068" y="601492"/>
                    </a:cubicBezTo>
                    <a:lnTo>
                      <a:pt x="1448340" y="600763"/>
                    </a:lnTo>
                    <a:cubicBezTo>
                      <a:pt x="1447443" y="599867"/>
                      <a:pt x="1446715" y="598802"/>
                      <a:pt x="1446210" y="597625"/>
                    </a:cubicBezTo>
                    <a:lnTo>
                      <a:pt x="1445930" y="597513"/>
                    </a:lnTo>
                    <a:cubicBezTo>
                      <a:pt x="1444473" y="597009"/>
                      <a:pt x="1443184" y="596224"/>
                      <a:pt x="1442064" y="595160"/>
                    </a:cubicBezTo>
                    <a:lnTo>
                      <a:pt x="1439878" y="595160"/>
                    </a:lnTo>
                    <a:cubicBezTo>
                      <a:pt x="1434163" y="595160"/>
                      <a:pt x="1429567" y="590509"/>
                      <a:pt x="1429567" y="584849"/>
                    </a:cubicBezTo>
                    <a:lnTo>
                      <a:pt x="1429567" y="584401"/>
                    </a:lnTo>
                    <a:lnTo>
                      <a:pt x="1429231" y="583728"/>
                    </a:lnTo>
                    <a:cubicBezTo>
                      <a:pt x="1428503" y="582271"/>
                      <a:pt x="1428166" y="580702"/>
                      <a:pt x="1428166" y="579133"/>
                    </a:cubicBezTo>
                    <a:lnTo>
                      <a:pt x="1428166" y="574818"/>
                    </a:lnTo>
                    <a:cubicBezTo>
                      <a:pt x="1428166" y="572072"/>
                      <a:pt x="1429231" y="569438"/>
                      <a:pt x="1431193" y="567533"/>
                    </a:cubicBezTo>
                    <a:lnTo>
                      <a:pt x="1434331" y="564395"/>
                    </a:lnTo>
                    <a:lnTo>
                      <a:pt x="1435003" y="563050"/>
                    </a:lnTo>
                    <a:cubicBezTo>
                      <a:pt x="1435507" y="562042"/>
                      <a:pt x="1436180" y="561145"/>
                      <a:pt x="1436964" y="560360"/>
                    </a:cubicBezTo>
                    <a:lnTo>
                      <a:pt x="1437132" y="560192"/>
                    </a:lnTo>
                    <a:cubicBezTo>
                      <a:pt x="1436908" y="559352"/>
                      <a:pt x="1436796" y="558511"/>
                      <a:pt x="1436796" y="557615"/>
                    </a:cubicBezTo>
                    <a:lnTo>
                      <a:pt x="1436796" y="554757"/>
                    </a:lnTo>
                    <a:cubicBezTo>
                      <a:pt x="1436796" y="553132"/>
                      <a:pt x="1437188" y="551563"/>
                      <a:pt x="1437861" y="550162"/>
                    </a:cubicBezTo>
                    <a:lnTo>
                      <a:pt x="1438589" y="548705"/>
                    </a:lnTo>
                    <a:cubicBezTo>
                      <a:pt x="1440159" y="545567"/>
                      <a:pt x="1443184" y="543493"/>
                      <a:pt x="1446547" y="543045"/>
                    </a:cubicBezTo>
                    <a:cubicBezTo>
                      <a:pt x="1447275" y="542036"/>
                      <a:pt x="1448172" y="541140"/>
                      <a:pt x="1449292" y="540411"/>
                    </a:cubicBezTo>
                    <a:lnTo>
                      <a:pt x="1450581" y="539571"/>
                    </a:lnTo>
                    <a:cubicBezTo>
                      <a:pt x="1452487" y="537665"/>
                      <a:pt x="1455008" y="536601"/>
                      <a:pt x="1457642" y="536545"/>
                    </a:cubicBezTo>
                    <a:lnTo>
                      <a:pt x="1458202" y="536377"/>
                    </a:lnTo>
                    <a:cubicBezTo>
                      <a:pt x="1458763" y="536208"/>
                      <a:pt x="1459379" y="536040"/>
                      <a:pt x="1459996" y="535928"/>
                    </a:cubicBezTo>
                    <a:cubicBezTo>
                      <a:pt x="1460164" y="535704"/>
                      <a:pt x="1460388" y="535480"/>
                      <a:pt x="1460612" y="535256"/>
                    </a:cubicBezTo>
                    <a:lnTo>
                      <a:pt x="1461341" y="534527"/>
                    </a:lnTo>
                    <a:cubicBezTo>
                      <a:pt x="1462125" y="533743"/>
                      <a:pt x="1463022" y="533070"/>
                      <a:pt x="1464030" y="532566"/>
                    </a:cubicBezTo>
                    <a:lnTo>
                      <a:pt x="1465431" y="531894"/>
                    </a:lnTo>
                    <a:cubicBezTo>
                      <a:pt x="1465543" y="531781"/>
                      <a:pt x="1465712" y="531613"/>
                      <a:pt x="1465824" y="531501"/>
                    </a:cubicBezTo>
                    <a:cubicBezTo>
                      <a:pt x="1465599" y="530661"/>
                      <a:pt x="1465487" y="529820"/>
                      <a:pt x="1465487" y="528924"/>
                    </a:cubicBezTo>
                    <a:lnTo>
                      <a:pt x="1465487" y="528699"/>
                    </a:lnTo>
                    <a:cubicBezTo>
                      <a:pt x="1465039" y="528363"/>
                      <a:pt x="1464591" y="528027"/>
                      <a:pt x="1464198" y="527635"/>
                    </a:cubicBezTo>
                    <a:lnTo>
                      <a:pt x="1461341" y="524777"/>
                    </a:lnTo>
                    <a:cubicBezTo>
                      <a:pt x="1459379" y="522815"/>
                      <a:pt x="1458315" y="520182"/>
                      <a:pt x="1458315" y="517436"/>
                    </a:cubicBezTo>
                    <a:lnTo>
                      <a:pt x="1458315" y="515979"/>
                    </a:lnTo>
                    <a:cubicBezTo>
                      <a:pt x="1458315" y="514410"/>
                      <a:pt x="1458651" y="512841"/>
                      <a:pt x="1459379" y="511440"/>
                    </a:cubicBezTo>
                    <a:lnTo>
                      <a:pt x="1458875" y="509927"/>
                    </a:lnTo>
                    <a:cubicBezTo>
                      <a:pt x="1458034" y="507293"/>
                      <a:pt x="1458202" y="504491"/>
                      <a:pt x="1459435" y="502026"/>
                    </a:cubicBezTo>
                    <a:lnTo>
                      <a:pt x="1459940" y="501017"/>
                    </a:lnTo>
                    <a:cubicBezTo>
                      <a:pt x="1459659" y="500793"/>
                      <a:pt x="1459435" y="500569"/>
                      <a:pt x="1459211" y="500345"/>
                    </a:cubicBezTo>
                    <a:lnTo>
                      <a:pt x="1458483" y="499616"/>
                    </a:lnTo>
                    <a:cubicBezTo>
                      <a:pt x="1456465" y="497599"/>
                      <a:pt x="1455457" y="494965"/>
                      <a:pt x="1455457" y="492275"/>
                    </a:cubicBezTo>
                    <a:cubicBezTo>
                      <a:pt x="1454728" y="491547"/>
                      <a:pt x="1454168" y="490706"/>
                      <a:pt x="1453663" y="489753"/>
                    </a:cubicBezTo>
                    <a:lnTo>
                      <a:pt x="1452935" y="488297"/>
                    </a:lnTo>
                    <a:cubicBezTo>
                      <a:pt x="1452207" y="486840"/>
                      <a:pt x="1451814" y="485271"/>
                      <a:pt x="1451814" y="483645"/>
                    </a:cubicBezTo>
                    <a:lnTo>
                      <a:pt x="1451814" y="482188"/>
                    </a:lnTo>
                    <a:cubicBezTo>
                      <a:pt x="1451814" y="481404"/>
                      <a:pt x="1451926" y="480619"/>
                      <a:pt x="1452094" y="479835"/>
                    </a:cubicBezTo>
                    <a:lnTo>
                      <a:pt x="1450918" y="478938"/>
                    </a:lnTo>
                    <a:cubicBezTo>
                      <a:pt x="1449237" y="477705"/>
                      <a:pt x="1448004" y="475968"/>
                      <a:pt x="1447331" y="473951"/>
                    </a:cubicBezTo>
                    <a:lnTo>
                      <a:pt x="1446771" y="472326"/>
                    </a:lnTo>
                    <a:cubicBezTo>
                      <a:pt x="1446042" y="471878"/>
                      <a:pt x="1445370" y="471373"/>
                      <a:pt x="1444810" y="470757"/>
                    </a:cubicBezTo>
                    <a:lnTo>
                      <a:pt x="1443353" y="469300"/>
                    </a:lnTo>
                    <a:cubicBezTo>
                      <a:pt x="1442568" y="468515"/>
                      <a:pt x="1441896" y="467619"/>
                      <a:pt x="1441391" y="466610"/>
                    </a:cubicBezTo>
                    <a:lnTo>
                      <a:pt x="1440663" y="465153"/>
                    </a:lnTo>
                    <a:cubicBezTo>
                      <a:pt x="1440102" y="464032"/>
                      <a:pt x="1439766" y="462800"/>
                      <a:pt x="1439598" y="461567"/>
                    </a:cubicBezTo>
                    <a:cubicBezTo>
                      <a:pt x="1438645" y="459998"/>
                      <a:pt x="1438085" y="458149"/>
                      <a:pt x="1438085" y="456243"/>
                    </a:cubicBezTo>
                    <a:lnTo>
                      <a:pt x="1438085" y="454786"/>
                    </a:lnTo>
                    <a:cubicBezTo>
                      <a:pt x="1438085" y="449070"/>
                      <a:pt x="1442736" y="444475"/>
                      <a:pt x="1448396" y="444475"/>
                    </a:cubicBezTo>
                    <a:lnTo>
                      <a:pt x="1448844" y="444475"/>
                    </a:lnTo>
                    <a:lnTo>
                      <a:pt x="1449573" y="444139"/>
                    </a:lnTo>
                    <a:cubicBezTo>
                      <a:pt x="1450974" y="443411"/>
                      <a:pt x="1452599" y="443074"/>
                      <a:pt x="1454168" y="443074"/>
                    </a:cubicBezTo>
                    <a:lnTo>
                      <a:pt x="1457026" y="443074"/>
                    </a:lnTo>
                    <a:cubicBezTo>
                      <a:pt x="1458651" y="443074"/>
                      <a:pt x="1460220" y="443467"/>
                      <a:pt x="1461621" y="444139"/>
                    </a:cubicBezTo>
                    <a:lnTo>
                      <a:pt x="1463582" y="445092"/>
                    </a:lnTo>
                    <a:cubicBezTo>
                      <a:pt x="1463918" y="444812"/>
                      <a:pt x="1464255" y="444531"/>
                      <a:pt x="1464591" y="444251"/>
                    </a:cubicBezTo>
                    <a:lnTo>
                      <a:pt x="1464591" y="444027"/>
                    </a:lnTo>
                    <a:cubicBezTo>
                      <a:pt x="1464591" y="442906"/>
                      <a:pt x="1464759" y="441842"/>
                      <a:pt x="1465095" y="440777"/>
                    </a:cubicBezTo>
                    <a:lnTo>
                      <a:pt x="1465824" y="438647"/>
                    </a:lnTo>
                    <a:cubicBezTo>
                      <a:pt x="1465936" y="438311"/>
                      <a:pt x="1466104" y="437919"/>
                      <a:pt x="1466216" y="437583"/>
                    </a:cubicBezTo>
                    <a:cubicBezTo>
                      <a:pt x="1466384" y="436742"/>
                      <a:pt x="1466720" y="435902"/>
                      <a:pt x="1467112" y="435117"/>
                    </a:cubicBezTo>
                    <a:lnTo>
                      <a:pt x="1467841" y="433660"/>
                    </a:lnTo>
                    <a:cubicBezTo>
                      <a:pt x="1469578" y="430186"/>
                      <a:pt x="1473164" y="427944"/>
                      <a:pt x="1477087" y="427944"/>
                    </a:cubicBezTo>
                    <a:lnTo>
                      <a:pt x="1477815" y="427944"/>
                    </a:lnTo>
                    <a:cubicBezTo>
                      <a:pt x="1478712" y="427944"/>
                      <a:pt x="1479609" y="428057"/>
                      <a:pt x="1480505" y="428281"/>
                    </a:cubicBezTo>
                    <a:cubicBezTo>
                      <a:pt x="1480561" y="428057"/>
                      <a:pt x="1480561" y="427832"/>
                      <a:pt x="1480617" y="427608"/>
                    </a:cubicBezTo>
                    <a:lnTo>
                      <a:pt x="1481234" y="424582"/>
                    </a:lnTo>
                    <a:lnTo>
                      <a:pt x="1481066" y="424358"/>
                    </a:lnTo>
                    <a:cubicBezTo>
                      <a:pt x="1480505" y="423630"/>
                      <a:pt x="1480057" y="422845"/>
                      <a:pt x="1479721" y="422004"/>
                    </a:cubicBezTo>
                    <a:lnTo>
                      <a:pt x="1478992" y="420211"/>
                    </a:lnTo>
                    <a:cubicBezTo>
                      <a:pt x="1477591" y="418418"/>
                      <a:pt x="1476807" y="416176"/>
                      <a:pt x="1476807" y="413879"/>
                    </a:cubicBezTo>
                    <a:lnTo>
                      <a:pt x="1476807" y="413375"/>
                    </a:lnTo>
                    <a:cubicBezTo>
                      <a:pt x="1475574" y="413263"/>
                      <a:pt x="1474341" y="412926"/>
                      <a:pt x="1473164" y="412310"/>
                    </a:cubicBezTo>
                    <a:lnTo>
                      <a:pt x="1471707" y="411582"/>
                    </a:lnTo>
                    <a:cubicBezTo>
                      <a:pt x="1469690" y="410573"/>
                      <a:pt x="1468065" y="408948"/>
                      <a:pt x="1467112" y="406930"/>
                    </a:cubicBezTo>
                    <a:lnTo>
                      <a:pt x="1465824" y="404353"/>
                    </a:lnTo>
                    <a:lnTo>
                      <a:pt x="1464871" y="403736"/>
                    </a:lnTo>
                    <a:cubicBezTo>
                      <a:pt x="1463750" y="402952"/>
                      <a:pt x="1462742" y="401999"/>
                      <a:pt x="1462013" y="400878"/>
                    </a:cubicBezTo>
                    <a:lnTo>
                      <a:pt x="1459155" y="396563"/>
                    </a:lnTo>
                    <a:cubicBezTo>
                      <a:pt x="1456970" y="393313"/>
                      <a:pt x="1456858" y="389111"/>
                      <a:pt x="1458763" y="385748"/>
                    </a:cubicBezTo>
                    <a:cubicBezTo>
                      <a:pt x="1458371" y="384628"/>
                      <a:pt x="1458146" y="383395"/>
                      <a:pt x="1458146" y="382218"/>
                    </a:cubicBezTo>
                    <a:lnTo>
                      <a:pt x="1458146" y="380088"/>
                    </a:lnTo>
                    <a:cubicBezTo>
                      <a:pt x="1458146" y="378800"/>
                      <a:pt x="1458427" y="377511"/>
                      <a:pt x="1458875" y="376278"/>
                    </a:cubicBezTo>
                    <a:cubicBezTo>
                      <a:pt x="1458931" y="374541"/>
                      <a:pt x="1459379" y="372916"/>
                      <a:pt x="1460164" y="371459"/>
                    </a:cubicBezTo>
                    <a:cubicBezTo>
                      <a:pt x="1459603" y="370450"/>
                      <a:pt x="1459211" y="369329"/>
                      <a:pt x="1458987" y="368153"/>
                    </a:cubicBezTo>
                    <a:lnTo>
                      <a:pt x="1458819" y="367088"/>
                    </a:lnTo>
                    <a:lnTo>
                      <a:pt x="1458315" y="366528"/>
                    </a:lnTo>
                    <a:cubicBezTo>
                      <a:pt x="1457530" y="365743"/>
                      <a:pt x="1456914" y="364846"/>
                      <a:pt x="1456409" y="363838"/>
                    </a:cubicBezTo>
                    <a:lnTo>
                      <a:pt x="1456409" y="363838"/>
                    </a:lnTo>
                    <a:cubicBezTo>
                      <a:pt x="1455289" y="362493"/>
                      <a:pt x="1454504" y="360924"/>
                      <a:pt x="1454112" y="359243"/>
                    </a:cubicBezTo>
                    <a:cubicBezTo>
                      <a:pt x="1453495" y="357898"/>
                      <a:pt x="1453159" y="356441"/>
                      <a:pt x="1453159" y="354928"/>
                    </a:cubicBezTo>
                    <a:lnTo>
                      <a:pt x="1453159" y="353471"/>
                    </a:lnTo>
                    <a:cubicBezTo>
                      <a:pt x="1453159" y="351565"/>
                      <a:pt x="1453663" y="349716"/>
                      <a:pt x="1454672" y="348091"/>
                    </a:cubicBezTo>
                    <a:cubicBezTo>
                      <a:pt x="1454168" y="346858"/>
                      <a:pt x="1453888" y="345514"/>
                      <a:pt x="1453888" y="344113"/>
                    </a:cubicBezTo>
                    <a:lnTo>
                      <a:pt x="1453888" y="342656"/>
                    </a:lnTo>
                    <a:cubicBezTo>
                      <a:pt x="1453888" y="340022"/>
                      <a:pt x="1454896" y="337612"/>
                      <a:pt x="1456521" y="335763"/>
                    </a:cubicBezTo>
                    <a:cubicBezTo>
                      <a:pt x="1455793" y="334698"/>
                      <a:pt x="1455232" y="333521"/>
                      <a:pt x="1454896" y="332233"/>
                    </a:cubicBezTo>
                    <a:lnTo>
                      <a:pt x="1454840" y="331896"/>
                    </a:lnTo>
                    <a:lnTo>
                      <a:pt x="1451590" y="329879"/>
                    </a:lnTo>
                    <a:cubicBezTo>
                      <a:pt x="1450918" y="329487"/>
                      <a:pt x="1450301" y="328983"/>
                      <a:pt x="1449741" y="328422"/>
                    </a:cubicBezTo>
                    <a:lnTo>
                      <a:pt x="1448284" y="326965"/>
                    </a:lnTo>
                    <a:cubicBezTo>
                      <a:pt x="1447611" y="326293"/>
                      <a:pt x="1447051" y="325564"/>
                      <a:pt x="1446603" y="324780"/>
                    </a:cubicBezTo>
                    <a:lnTo>
                      <a:pt x="1443409" y="323883"/>
                    </a:lnTo>
                    <a:cubicBezTo>
                      <a:pt x="1442400" y="323603"/>
                      <a:pt x="1441391" y="323155"/>
                      <a:pt x="1440495" y="322538"/>
                    </a:cubicBezTo>
                    <a:lnTo>
                      <a:pt x="1439318" y="321754"/>
                    </a:lnTo>
                    <a:lnTo>
                      <a:pt x="1432930" y="319456"/>
                    </a:lnTo>
                    <a:cubicBezTo>
                      <a:pt x="1432033" y="319176"/>
                      <a:pt x="1431248" y="318784"/>
                      <a:pt x="1430464" y="318223"/>
                    </a:cubicBezTo>
                    <a:lnTo>
                      <a:pt x="1428839" y="317159"/>
                    </a:lnTo>
                    <a:lnTo>
                      <a:pt x="1426541" y="316038"/>
                    </a:lnTo>
                    <a:cubicBezTo>
                      <a:pt x="1425533" y="315534"/>
                      <a:pt x="1424636" y="314861"/>
                      <a:pt x="1423852" y="314077"/>
                    </a:cubicBezTo>
                    <a:lnTo>
                      <a:pt x="1423123" y="313348"/>
                    </a:lnTo>
                    <a:cubicBezTo>
                      <a:pt x="1422002" y="312227"/>
                      <a:pt x="1421162" y="310939"/>
                      <a:pt x="1420658" y="309481"/>
                    </a:cubicBezTo>
                    <a:cubicBezTo>
                      <a:pt x="1419649" y="308417"/>
                      <a:pt x="1418920" y="307128"/>
                      <a:pt x="1418472" y="305727"/>
                    </a:cubicBezTo>
                    <a:lnTo>
                      <a:pt x="1416903" y="301356"/>
                    </a:lnTo>
                    <a:cubicBezTo>
                      <a:pt x="1416174" y="299899"/>
                      <a:pt x="1415838" y="298330"/>
                      <a:pt x="1415838" y="296761"/>
                    </a:cubicBezTo>
                    <a:lnTo>
                      <a:pt x="1415838" y="288860"/>
                    </a:lnTo>
                    <a:cubicBezTo>
                      <a:pt x="1415838" y="288019"/>
                      <a:pt x="1415950" y="287179"/>
                      <a:pt x="1416118" y="286338"/>
                    </a:cubicBezTo>
                    <a:lnTo>
                      <a:pt x="1416847" y="283480"/>
                    </a:lnTo>
                    <a:cubicBezTo>
                      <a:pt x="1416903" y="283312"/>
                      <a:pt x="1416959" y="283088"/>
                      <a:pt x="1417015" y="282920"/>
                    </a:cubicBezTo>
                    <a:lnTo>
                      <a:pt x="1415502" y="279838"/>
                    </a:lnTo>
                    <a:cubicBezTo>
                      <a:pt x="1414157" y="278269"/>
                      <a:pt x="1413261" y="276307"/>
                      <a:pt x="1413036" y="274234"/>
                    </a:cubicBezTo>
                    <a:lnTo>
                      <a:pt x="1412756" y="273450"/>
                    </a:lnTo>
                    <a:cubicBezTo>
                      <a:pt x="1412588" y="272945"/>
                      <a:pt x="1412476" y="272441"/>
                      <a:pt x="1412364" y="271881"/>
                    </a:cubicBezTo>
                    <a:lnTo>
                      <a:pt x="1411972" y="269527"/>
                    </a:lnTo>
                    <a:lnTo>
                      <a:pt x="1410571" y="268911"/>
                    </a:lnTo>
                    <a:cubicBezTo>
                      <a:pt x="1409338" y="268406"/>
                      <a:pt x="1408273" y="267622"/>
                      <a:pt x="1407321" y="266725"/>
                    </a:cubicBezTo>
                    <a:lnTo>
                      <a:pt x="1406592" y="265997"/>
                    </a:lnTo>
                    <a:cubicBezTo>
                      <a:pt x="1403846" y="263251"/>
                      <a:pt x="1402894" y="259160"/>
                      <a:pt x="1404126" y="255462"/>
                    </a:cubicBezTo>
                    <a:lnTo>
                      <a:pt x="1404855" y="253332"/>
                    </a:lnTo>
                    <a:cubicBezTo>
                      <a:pt x="1405079" y="252604"/>
                      <a:pt x="1405415" y="251931"/>
                      <a:pt x="1405808" y="251259"/>
                    </a:cubicBezTo>
                    <a:lnTo>
                      <a:pt x="1407937" y="247672"/>
                    </a:lnTo>
                    <a:cubicBezTo>
                      <a:pt x="1408385" y="246944"/>
                      <a:pt x="1408890" y="246271"/>
                      <a:pt x="1409506" y="245711"/>
                    </a:cubicBezTo>
                    <a:lnTo>
                      <a:pt x="1409786" y="245431"/>
                    </a:lnTo>
                    <a:cubicBezTo>
                      <a:pt x="1407321" y="243526"/>
                      <a:pt x="1405752" y="240500"/>
                      <a:pt x="1405752" y="237249"/>
                    </a:cubicBezTo>
                    <a:lnTo>
                      <a:pt x="1405752" y="236073"/>
                    </a:lnTo>
                    <a:lnTo>
                      <a:pt x="1403902" y="234560"/>
                    </a:lnTo>
                    <a:cubicBezTo>
                      <a:pt x="1402726" y="233607"/>
                      <a:pt x="1401773" y="232486"/>
                      <a:pt x="1401101" y="231141"/>
                    </a:cubicBezTo>
                    <a:lnTo>
                      <a:pt x="1400372" y="229684"/>
                    </a:lnTo>
                    <a:cubicBezTo>
                      <a:pt x="1399868" y="228676"/>
                      <a:pt x="1399532" y="227667"/>
                      <a:pt x="1399363" y="226546"/>
                    </a:cubicBezTo>
                    <a:cubicBezTo>
                      <a:pt x="1398243" y="225426"/>
                      <a:pt x="1397402" y="224081"/>
                      <a:pt x="1396898" y="222568"/>
                    </a:cubicBezTo>
                    <a:lnTo>
                      <a:pt x="1395721" y="219710"/>
                    </a:lnTo>
                    <a:lnTo>
                      <a:pt x="1394152" y="217580"/>
                    </a:lnTo>
                    <a:cubicBezTo>
                      <a:pt x="1393479" y="216684"/>
                      <a:pt x="1392975" y="215675"/>
                      <a:pt x="1392639" y="214666"/>
                    </a:cubicBezTo>
                    <a:lnTo>
                      <a:pt x="1392359" y="213826"/>
                    </a:lnTo>
                    <a:lnTo>
                      <a:pt x="1391686" y="212817"/>
                    </a:lnTo>
                    <a:cubicBezTo>
                      <a:pt x="1391462" y="212481"/>
                      <a:pt x="1391238" y="212145"/>
                      <a:pt x="1391070" y="211753"/>
                    </a:cubicBezTo>
                    <a:cubicBezTo>
                      <a:pt x="1390509" y="211192"/>
                      <a:pt x="1390005" y="210632"/>
                      <a:pt x="1389557" y="209959"/>
                    </a:cubicBezTo>
                    <a:lnTo>
                      <a:pt x="1388100" y="207830"/>
                    </a:lnTo>
                    <a:cubicBezTo>
                      <a:pt x="1386363" y="205252"/>
                      <a:pt x="1385914" y="202114"/>
                      <a:pt x="1386755" y="199200"/>
                    </a:cubicBezTo>
                    <a:cubicBezTo>
                      <a:pt x="1386475" y="198248"/>
                      <a:pt x="1386363" y="197295"/>
                      <a:pt x="1386363" y="196286"/>
                    </a:cubicBezTo>
                    <a:cubicBezTo>
                      <a:pt x="1385970" y="195894"/>
                      <a:pt x="1385578" y="195446"/>
                      <a:pt x="1385298" y="194941"/>
                    </a:cubicBezTo>
                    <a:cubicBezTo>
                      <a:pt x="1384962" y="194885"/>
                      <a:pt x="1384626" y="194773"/>
                      <a:pt x="1384289" y="194661"/>
                    </a:cubicBezTo>
                    <a:lnTo>
                      <a:pt x="1372129" y="190907"/>
                    </a:lnTo>
                    <a:cubicBezTo>
                      <a:pt x="1371961" y="191075"/>
                      <a:pt x="1371849" y="191243"/>
                      <a:pt x="1371681" y="191355"/>
                    </a:cubicBezTo>
                    <a:lnTo>
                      <a:pt x="1368823" y="194213"/>
                    </a:lnTo>
                    <a:cubicBezTo>
                      <a:pt x="1367478" y="195558"/>
                      <a:pt x="1365797" y="196510"/>
                      <a:pt x="1363948" y="196959"/>
                    </a:cubicBezTo>
                    <a:lnTo>
                      <a:pt x="1363948" y="197687"/>
                    </a:lnTo>
                    <a:cubicBezTo>
                      <a:pt x="1363948" y="200545"/>
                      <a:pt x="1362771" y="203179"/>
                      <a:pt x="1360810" y="205140"/>
                    </a:cubicBezTo>
                    <a:cubicBezTo>
                      <a:pt x="1360361" y="206989"/>
                      <a:pt x="1359409" y="208670"/>
                      <a:pt x="1358064" y="210071"/>
                    </a:cubicBezTo>
                    <a:lnTo>
                      <a:pt x="1356607" y="211528"/>
                    </a:lnTo>
                    <a:cubicBezTo>
                      <a:pt x="1356103" y="212033"/>
                      <a:pt x="1355598" y="212425"/>
                      <a:pt x="1355038" y="212817"/>
                    </a:cubicBezTo>
                    <a:lnTo>
                      <a:pt x="1352908" y="214274"/>
                    </a:lnTo>
                    <a:cubicBezTo>
                      <a:pt x="1351227" y="215395"/>
                      <a:pt x="1349210" y="216011"/>
                      <a:pt x="1347193" y="216011"/>
                    </a:cubicBezTo>
                    <a:lnTo>
                      <a:pt x="1345063" y="216011"/>
                    </a:lnTo>
                    <a:cubicBezTo>
                      <a:pt x="1344223" y="216011"/>
                      <a:pt x="1343382" y="215899"/>
                      <a:pt x="1342542" y="215675"/>
                    </a:cubicBezTo>
                    <a:lnTo>
                      <a:pt x="1339684" y="214947"/>
                    </a:lnTo>
                    <a:cubicBezTo>
                      <a:pt x="1338955" y="214779"/>
                      <a:pt x="1338283" y="214498"/>
                      <a:pt x="1337610" y="214162"/>
                    </a:cubicBezTo>
                    <a:lnTo>
                      <a:pt x="1337386" y="214050"/>
                    </a:lnTo>
                    <a:cubicBezTo>
                      <a:pt x="1336377" y="214386"/>
                      <a:pt x="1335369" y="214498"/>
                      <a:pt x="1334304" y="214498"/>
                    </a:cubicBezTo>
                    <a:lnTo>
                      <a:pt x="1332847" y="214498"/>
                    </a:lnTo>
                    <a:cubicBezTo>
                      <a:pt x="1332455" y="214498"/>
                      <a:pt x="1332118" y="214498"/>
                      <a:pt x="1331726" y="214442"/>
                    </a:cubicBezTo>
                    <a:cubicBezTo>
                      <a:pt x="1331054" y="214835"/>
                      <a:pt x="1330381" y="215171"/>
                      <a:pt x="1329653" y="215395"/>
                    </a:cubicBezTo>
                    <a:lnTo>
                      <a:pt x="1327524" y="216123"/>
                    </a:lnTo>
                    <a:cubicBezTo>
                      <a:pt x="1326010" y="216628"/>
                      <a:pt x="1324441" y="216740"/>
                      <a:pt x="1322872" y="216572"/>
                    </a:cubicBezTo>
                    <a:lnTo>
                      <a:pt x="1321471" y="217973"/>
                    </a:lnTo>
                    <a:cubicBezTo>
                      <a:pt x="1318333" y="221111"/>
                      <a:pt x="1313514" y="221895"/>
                      <a:pt x="1309535" y="219878"/>
                    </a:cubicBezTo>
                    <a:lnTo>
                      <a:pt x="1308079" y="219149"/>
                    </a:lnTo>
                    <a:cubicBezTo>
                      <a:pt x="1306622" y="218421"/>
                      <a:pt x="1305389" y="217412"/>
                      <a:pt x="1304436" y="216123"/>
                    </a:cubicBezTo>
                    <a:lnTo>
                      <a:pt x="1303652" y="215059"/>
                    </a:lnTo>
                    <a:cubicBezTo>
                      <a:pt x="1303091" y="215171"/>
                      <a:pt x="1302531" y="215227"/>
                      <a:pt x="1301914" y="215227"/>
                    </a:cubicBezTo>
                    <a:lnTo>
                      <a:pt x="1297600" y="215227"/>
                    </a:lnTo>
                    <a:cubicBezTo>
                      <a:pt x="1296311" y="215227"/>
                      <a:pt x="1294966" y="215003"/>
                      <a:pt x="1293789" y="214498"/>
                    </a:cubicBezTo>
                    <a:lnTo>
                      <a:pt x="1293677" y="214442"/>
                    </a:lnTo>
                    <a:cubicBezTo>
                      <a:pt x="1292220" y="214610"/>
                      <a:pt x="1290707" y="214442"/>
                      <a:pt x="1289306" y="213994"/>
                    </a:cubicBezTo>
                    <a:lnTo>
                      <a:pt x="1287177" y="213265"/>
                    </a:lnTo>
                    <a:cubicBezTo>
                      <a:pt x="1285776" y="212817"/>
                      <a:pt x="1284543" y="212033"/>
                      <a:pt x="1283422" y="211080"/>
                    </a:cubicBezTo>
                    <a:cubicBezTo>
                      <a:pt x="1282021" y="210576"/>
                      <a:pt x="1280676" y="209791"/>
                      <a:pt x="1279556" y="208670"/>
                    </a:cubicBezTo>
                    <a:cubicBezTo>
                      <a:pt x="1278939" y="208558"/>
                      <a:pt x="1278379" y="208446"/>
                      <a:pt x="1277819" y="208222"/>
                    </a:cubicBezTo>
                    <a:lnTo>
                      <a:pt x="1277258" y="208054"/>
                    </a:lnTo>
                    <a:lnTo>
                      <a:pt x="1275353" y="208054"/>
                    </a:lnTo>
                    <a:cubicBezTo>
                      <a:pt x="1273672" y="208054"/>
                      <a:pt x="1271991" y="207662"/>
                      <a:pt x="1270534" y="206877"/>
                    </a:cubicBezTo>
                    <a:cubicBezTo>
                      <a:pt x="1269525" y="207213"/>
                      <a:pt x="1268516" y="207326"/>
                      <a:pt x="1267452" y="207326"/>
                    </a:cubicBezTo>
                    <a:lnTo>
                      <a:pt x="1265322" y="207326"/>
                    </a:lnTo>
                    <a:cubicBezTo>
                      <a:pt x="1263921" y="207326"/>
                      <a:pt x="1262576" y="207045"/>
                      <a:pt x="1261400" y="206541"/>
                    </a:cubicBezTo>
                    <a:cubicBezTo>
                      <a:pt x="1259158" y="207494"/>
                      <a:pt x="1256580" y="207606"/>
                      <a:pt x="1254171" y="206821"/>
                    </a:cubicBezTo>
                    <a:lnTo>
                      <a:pt x="1252041" y="206093"/>
                    </a:lnTo>
                    <a:cubicBezTo>
                      <a:pt x="1250640" y="205644"/>
                      <a:pt x="1249408" y="204860"/>
                      <a:pt x="1248287" y="203907"/>
                    </a:cubicBezTo>
                    <a:cubicBezTo>
                      <a:pt x="1247895" y="203739"/>
                      <a:pt x="1247446" y="203571"/>
                      <a:pt x="1247054" y="203403"/>
                    </a:cubicBezTo>
                    <a:lnTo>
                      <a:pt x="1244196" y="201946"/>
                    </a:lnTo>
                    <a:cubicBezTo>
                      <a:pt x="1241786" y="200713"/>
                      <a:pt x="1239937" y="198640"/>
                      <a:pt x="1239097" y="196174"/>
                    </a:cubicBezTo>
                    <a:cubicBezTo>
                      <a:pt x="1238144" y="195670"/>
                      <a:pt x="1237247" y="195053"/>
                      <a:pt x="1236519" y="194269"/>
                    </a:cubicBezTo>
                    <a:lnTo>
                      <a:pt x="1235959" y="193709"/>
                    </a:lnTo>
                    <a:lnTo>
                      <a:pt x="1233437" y="192195"/>
                    </a:lnTo>
                    <a:cubicBezTo>
                      <a:pt x="1231756" y="191187"/>
                      <a:pt x="1230411" y="189730"/>
                      <a:pt x="1229514" y="187937"/>
                    </a:cubicBezTo>
                    <a:lnTo>
                      <a:pt x="1228786" y="186480"/>
                    </a:lnTo>
                    <a:cubicBezTo>
                      <a:pt x="1228618" y="186143"/>
                      <a:pt x="1228450" y="185807"/>
                      <a:pt x="1228337" y="185415"/>
                    </a:cubicBezTo>
                    <a:lnTo>
                      <a:pt x="1224415" y="185695"/>
                    </a:lnTo>
                    <a:cubicBezTo>
                      <a:pt x="1220941" y="185919"/>
                      <a:pt x="1217746" y="184518"/>
                      <a:pt x="1215617" y="181829"/>
                    </a:cubicBezTo>
                    <a:lnTo>
                      <a:pt x="1212759" y="178242"/>
                    </a:lnTo>
                    <a:cubicBezTo>
                      <a:pt x="1212031" y="177346"/>
                      <a:pt x="1211470" y="176281"/>
                      <a:pt x="1211078" y="175216"/>
                    </a:cubicBezTo>
                    <a:cubicBezTo>
                      <a:pt x="1210069" y="174151"/>
                      <a:pt x="1209341" y="172863"/>
                      <a:pt x="1208893" y="171462"/>
                    </a:cubicBezTo>
                    <a:lnTo>
                      <a:pt x="1208164" y="169332"/>
                    </a:lnTo>
                    <a:cubicBezTo>
                      <a:pt x="1207716" y="167931"/>
                      <a:pt x="1207548" y="166474"/>
                      <a:pt x="1207660" y="165073"/>
                    </a:cubicBezTo>
                    <a:lnTo>
                      <a:pt x="1206763" y="165634"/>
                    </a:lnTo>
                    <a:cubicBezTo>
                      <a:pt x="1205867" y="166138"/>
                      <a:pt x="1204914" y="166530"/>
                      <a:pt x="1203961" y="166811"/>
                    </a:cubicBezTo>
                    <a:lnTo>
                      <a:pt x="1201103" y="167539"/>
                    </a:lnTo>
                    <a:cubicBezTo>
                      <a:pt x="1198974" y="168043"/>
                      <a:pt x="1196789" y="167931"/>
                      <a:pt x="1194771" y="167091"/>
                    </a:cubicBezTo>
                    <a:lnTo>
                      <a:pt x="1191185" y="165634"/>
                    </a:lnTo>
                    <a:cubicBezTo>
                      <a:pt x="1190176" y="165242"/>
                      <a:pt x="1189223" y="164681"/>
                      <a:pt x="1188383" y="163953"/>
                    </a:cubicBezTo>
                    <a:lnTo>
                      <a:pt x="1188215" y="163897"/>
                    </a:lnTo>
                    <a:cubicBezTo>
                      <a:pt x="1187038" y="163616"/>
                      <a:pt x="1185973" y="163112"/>
                      <a:pt x="1184965" y="162496"/>
                    </a:cubicBezTo>
                    <a:lnTo>
                      <a:pt x="1177456" y="157789"/>
                    </a:lnTo>
                    <a:cubicBezTo>
                      <a:pt x="1177231" y="157789"/>
                      <a:pt x="1176951" y="157789"/>
                      <a:pt x="1176727" y="157732"/>
                    </a:cubicBezTo>
                    <a:lnTo>
                      <a:pt x="1169554" y="157004"/>
                    </a:lnTo>
                    <a:cubicBezTo>
                      <a:pt x="1168322" y="156892"/>
                      <a:pt x="1167089" y="156500"/>
                      <a:pt x="1165968" y="155939"/>
                    </a:cubicBezTo>
                    <a:lnTo>
                      <a:pt x="1164511" y="155211"/>
                    </a:lnTo>
                    <a:cubicBezTo>
                      <a:pt x="1163054" y="154482"/>
                      <a:pt x="1161821" y="153474"/>
                      <a:pt x="1160869" y="152185"/>
                    </a:cubicBezTo>
                    <a:lnTo>
                      <a:pt x="1160196" y="151288"/>
                    </a:lnTo>
                    <a:cubicBezTo>
                      <a:pt x="1155321" y="151120"/>
                      <a:pt x="1151286" y="147590"/>
                      <a:pt x="1150390" y="142939"/>
                    </a:cubicBezTo>
                    <a:cubicBezTo>
                      <a:pt x="1150221" y="142659"/>
                      <a:pt x="1149997" y="142322"/>
                      <a:pt x="1149885" y="141986"/>
                    </a:cubicBezTo>
                    <a:lnTo>
                      <a:pt x="1148428" y="139128"/>
                    </a:lnTo>
                    <a:cubicBezTo>
                      <a:pt x="1148372" y="139016"/>
                      <a:pt x="1148316" y="138960"/>
                      <a:pt x="1148316" y="138848"/>
                    </a:cubicBezTo>
                    <a:cubicBezTo>
                      <a:pt x="1147083" y="138568"/>
                      <a:pt x="1145963" y="138119"/>
                      <a:pt x="1144954" y="137447"/>
                    </a:cubicBezTo>
                    <a:cubicBezTo>
                      <a:pt x="1144954" y="137447"/>
                      <a:pt x="1144898" y="137447"/>
                      <a:pt x="1144898" y="137447"/>
                    </a:cubicBezTo>
                    <a:cubicBezTo>
                      <a:pt x="1143049" y="138960"/>
                      <a:pt x="1140751" y="139801"/>
                      <a:pt x="1138342" y="139801"/>
                    </a:cubicBezTo>
                    <a:lnTo>
                      <a:pt x="1133298" y="139801"/>
                    </a:lnTo>
                    <a:cubicBezTo>
                      <a:pt x="1130552" y="139801"/>
                      <a:pt x="1127919" y="138680"/>
                      <a:pt x="1125957" y="136775"/>
                    </a:cubicBezTo>
                    <a:lnTo>
                      <a:pt x="1125229" y="136046"/>
                    </a:lnTo>
                    <a:cubicBezTo>
                      <a:pt x="1124781" y="135542"/>
                      <a:pt x="1124332" y="135037"/>
                      <a:pt x="1123940" y="134477"/>
                    </a:cubicBezTo>
                    <a:cubicBezTo>
                      <a:pt x="1122819" y="133749"/>
                      <a:pt x="1121867" y="132740"/>
                      <a:pt x="1121082" y="131619"/>
                    </a:cubicBezTo>
                    <a:lnTo>
                      <a:pt x="1120522" y="130779"/>
                    </a:lnTo>
                    <a:cubicBezTo>
                      <a:pt x="1118841" y="131955"/>
                      <a:pt x="1116823" y="132628"/>
                      <a:pt x="1114582" y="132628"/>
                    </a:cubicBezTo>
                    <a:lnTo>
                      <a:pt x="1113125" y="132628"/>
                    </a:lnTo>
                    <a:cubicBezTo>
                      <a:pt x="1109987" y="132628"/>
                      <a:pt x="1107017" y="131227"/>
                      <a:pt x="1105055" y="128761"/>
                    </a:cubicBezTo>
                    <a:lnTo>
                      <a:pt x="1102198" y="125175"/>
                    </a:lnTo>
                    <a:cubicBezTo>
                      <a:pt x="1101581" y="124390"/>
                      <a:pt x="1101077" y="123494"/>
                      <a:pt x="1100685" y="122597"/>
                    </a:cubicBezTo>
                    <a:lnTo>
                      <a:pt x="1098051" y="122597"/>
                    </a:lnTo>
                    <a:cubicBezTo>
                      <a:pt x="1096033" y="122597"/>
                      <a:pt x="1094016" y="121981"/>
                      <a:pt x="1092335" y="120860"/>
                    </a:cubicBezTo>
                    <a:lnTo>
                      <a:pt x="1090206" y="119403"/>
                    </a:lnTo>
                    <a:cubicBezTo>
                      <a:pt x="1089701" y="119067"/>
                      <a:pt x="1089197" y="118675"/>
                      <a:pt x="1088749" y="118226"/>
                    </a:cubicBezTo>
                    <a:cubicBezTo>
                      <a:pt x="1087404" y="118338"/>
                      <a:pt x="1086059" y="118170"/>
                      <a:pt x="1084770" y="117722"/>
                    </a:cubicBezTo>
                    <a:lnTo>
                      <a:pt x="1082641" y="116993"/>
                    </a:lnTo>
                    <a:cubicBezTo>
                      <a:pt x="1081128" y="116489"/>
                      <a:pt x="1079727" y="115649"/>
                      <a:pt x="1078550" y="114472"/>
                    </a:cubicBezTo>
                    <a:lnTo>
                      <a:pt x="1077989" y="113911"/>
                    </a:lnTo>
                    <a:cubicBezTo>
                      <a:pt x="1076645" y="113799"/>
                      <a:pt x="1075300" y="113463"/>
                      <a:pt x="1074067" y="112847"/>
                    </a:cubicBezTo>
                    <a:lnTo>
                      <a:pt x="1072610" y="112118"/>
                    </a:lnTo>
                    <a:cubicBezTo>
                      <a:pt x="1069080" y="110381"/>
                      <a:pt x="1066894" y="106795"/>
                      <a:pt x="1066894" y="102872"/>
                    </a:cubicBezTo>
                    <a:lnTo>
                      <a:pt x="1066894" y="102144"/>
                    </a:lnTo>
                    <a:cubicBezTo>
                      <a:pt x="1066894" y="101471"/>
                      <a:pt x="1066950" y="100855"/>
                      <a:pt x="1067062" y="100182"/>
                    </a:cubicBezTo>
                    <a:lnTo>
                      <a:pt x="1064709" y="98781"/>
                    </a:lnTo>
                    <a:cubicBezTo>
                      <a:pt x="1063027" y="97773"/>
                      <a:pt x="1061683" y="96316"/>
                      <a:pt x="1060786" y="94522"/>
                    </a:cubicBezTo>
                    <a:lnTo>
                      <a:pt x="1060506" y="93906"/>
                    </a:lnTo>
                    <a:lnTo>
                      <a:pt x="1058152" y="90768"/>
                    </a:lnTo>
                    <a:cubicBezTo>
                      <a:pt x="1056527" y="89759"/>
                      <a:pt x="1055182" y="88302"/>
                      <a:pt x="1054342" y="86621"/>
                    </a:cubicBezTo>
                    <a:lnTo>
                      <a:pt x="1053613" y="85164"/>
                    </a:lnTo>
                    <a:cubicBezTo>
                      <a:pt x="1053501" y="84940"/>
                      <a:pt x="1053389" y="84660"/>
                      <a:pt x="1053277" y="84436"/>
                    </a:cubicBezTo>
                    <a:lnTo>
                      <a:pt x="1051035" y="83315"/>
                    </a:lnTo>
                    <a:cubicBezTo>
                      <a:pt x="1049410" y="82530"/>
                      <a:pt x="1048065" y="81298"/>
                      <a:pt x="1047057" y="79785"/>
                    </a:cubicBezTo>
                    <a:lnTo>
                      <a:pt x="1045600" y="77655"/>
                    </a:lnTo>
                    <a:cubicBezTo>
                      <a:pt x="1044759" y="76366"/>
                      <a:pt x="1044199" y="74965"/>
                      <a:pt x="1043975" y="73452"/>
                    </a:cubicBezTo>
                    <a:lnTo>
                      <a:pt x="1043302" y="72780"/>
                    </a:lnTo>
                    <a:cubicBezTo>
                      <a:pt x="1042518" y="71996"/>
                      <a:pt x="1041845" y="71099"/>
                      <a:pt x="1041397" y="70090"/>
                    </a:cubicBezTo>
                    <a:lnTo>
                      <a:pt x="1039212" y="65775"/>
                    </a:lnTo>
                    <a:cubicBezTo>
                      <a:pt x="1038819" y="64991"/>
                      <a:pt x="1038539" y="64150"/>
                      <a:pt x="1038315" y="63254"/>
                    </a:cubicBezTo>
                    <a:lnTo>
                      <a:pt x="1037923" y="62973"/>
                    </a:lnTo>
                    <a:cubicBezTo>
                      <a:pt x="1037530" y="62693"/>
                      <a:pt x="1037138" y="62357"/>
                      <a:pt x="1036802" y="62021"/>
                    </a:cubicBezTo>
                    <a:lnTo>
                      <a:pt x="1030358" y="55577"/>
                    </a:lnTo>
                    <a:cubicBezTo>
                      <a:pt x="1029461" y="54680"/>
                      <a:pt x="1028789" y="53671"/>
                      <a:pt x="1028228" y="52551"/>
                    </a:cubicBezTo>
                    <a:lnTo>
                      <a:pt x="1025875" y="47395"/>
                    </a:lnTo>
                    <a:lnTo>
                      <a:pt x="1025202" y="47115"/>
                    </a:lnTo>
                    <a:cubicBezTo>
                      <a:pt x="1022120" y="45882"/>
                      <a:pt x="1019823" y="43248"/>
                      <a:pt x="1019038" y="40054"/>
                    </a:cubicBezTo>
                    <a:lnTo>
                      <a:pt x="991860" y="34731"/>
                    </a:lnTo>
                    <a:lnTo>
                      <a:pt x="921421" y="20105"/>
                    </a:lnTo>
                    <a:lnTo>
                      <a:pt x="895644" y="48236"/>
                    </a:lnTo>
                    <a:lnTo>
                      <a:pt x="885109" y="76310"/>
                    </a:lnTo>
                    <a:lnTo>
                      <a:pt x="874630" y="106402"/>
                    </a:lnTo>
                    <a:lnTo>
                      <a:pt x="861854" y="162552"/>
                    </a:lnTo>
                    <a:cubicBezTo>
                      <a:pt x="860789" y="167259"/>
                      <a:pt x="856586" y="170565"/>
                      <a:pt x="851767" y="170565"/>
                    </a:cubicBezTo>
                    <a:lnTo>
                      <a:pt x="803463" y="170565"/>
                    </a:lnTo>
                    <a:cubicBezTo>
                      <a:pt x="803407" y="170789"/>
                      <a:pt x="803295" y="170957"/>
                      <a:pt x="803239" y="171181"/>
                    </a:cubicBezTo>
                    <a:lnTo>
                      <a:pt x="803239" y="171686"/>
                    </a:lnTo>
                    <a:cubicBezTo>
                      <a:pt x="803239" y="173535"/>
                      <a:pt x="802734" y="175384"/>
                      <a:pt x="801782" y="176953"/>
                    </a:cubicBezTo>
                    <a:lnTo>
                      <a:pt x="801782" y="177458"/>
                    </a:lnTo>
                    <a:cubicBezTo>
                      <a:pt x="802846" y="178578"/>
                      <a:pt x="803631" y="179867"/>
                      <a:pt x="804135" y="181324"/>
                    </a:cubicBezTo>
                    <a:lnTo>
                      <a:pt x="804864" y="183454"/>
                    </a:lnTo>
                    <a:cubicBezTo>
                      <a:pt x="805200" y="184518"/>
                      <a:pt x="805368" y="185583"/>
                      <a:pt x="805368" y="186704"/>
                    </a:cubicBezTo>
                    <a:lnTo>
                      <a:pt x="805536" y="187768"/>
                    </a:lnTo>
                    <a:cubicBezTo>
                      <a:pt x="805872" y="188833"/>
                      <a:pt x="806040" y="189898"/>
                      <a:pt x="806040" y="191019"/>
                    </a:cubicBezTo>
                    <a:lnTo>
                      <a:pt x="806040" y="194605"/>
                    </a:lnTo>
                    <a:cubicBezTo>
                      <a:pt x="806040" y="195726"/>
                      <a:pt x="805872" y="196790"/>
                      <a:pt x="805536" y="197855"/>
                    </a:cubicBezTo>
                    <a:lnTo>
                      <a:pt x="804808" y="199985"/>
                    </a:lnTo>
                    <a:cubicBezTo>
                      <a:pt x="804583" y="200657"/>
                      <a:pt x="804303" y="201273"/>
                      <a:pt x="803967" y="201890"/>
                    </a:cubicBezTo>
                    <a:cubicBezTo>
                      <a:pt x="804135" y="202058"/>
                      <a:pt x="804303" y="202226"/>
                      <a:pt x="804471" y="202338"/>
                    </a:cubicBezTo>
                    <a:lnTo>
                      <a:pt x="805928" y="203795"/>
                    </a:lnTo>
                    <a:cubicBezTo>
                      <a:pt x="808674" y="206541"/>
                      <a:pt x="809683" y="210632"/>
                      <a:pt x="808394" y="214386"/>
                    </a:cubicBezTo>
                    <a:lnTo>
                      <a:pt x="808226" y="214947"/>
                    </a:lnTo>
                    <a:lnTo>
                      <a:pt x="808226" y="216852"/>
                    </a:lnTo>
                    <a:cubicBezTo>
                      <a:pt x="808226" y="218477"/>
                      <a:pt x="807834" y="220046"/>
                      <a:pt x="807161" y="221447"/>
                    </a:cubicBezTo>
                    <a:lnTo>
                      <a:pt x="807049" y="221671"/>
                    </a:lnTo>
                    <a:lnTo>
                      <a:pt x="806601" y="223913"/>
                    </a:lnTo>
                    <a:cubicBezTo>
                      <a:pt x="806489" y="224305"/>
                      <a:pt x="806433" y="224753"/>
                      <a:pt x="806265" y="225145"/>
                    </a:cubicBezTo>
                    <a:lnTo>
                      <a:pt x="805536" y="227275"/>
                    </a:lnTo>
                    <a:cubicBezTo>
                      <a:pt x="805368" y="227723"/>
                      <a:pt x="805200" y="228171"/>
                      <a:pt x="804976" y="228620"/>
                    </a:cubicBezTo>
                    <a:lnTo>
                      <a:pt x="804191" y="230973"/>
                    </a:lnTo>
                    <a:cubicBezTo>
                      <a:pt x="803070" y="233215"/>
                      <a:pt x="801109" y="235008"/>
                      <a:pt x="798812" y="235961"/>
                    </a:cubicBezTo>
                    <a:lnTo>
                      <a:pt x="795786" y="237193"/>
                    </a:lnTo>
                    <a:cubicBezTo>
                      <a:pt x="795954" y="237866"/>
                      <a:pt x="796010" y="238594"/>
                      <a:pt x="796010" y="239323"/>
                    </a:cubicBezTo>
                    <a:lnTo>
                      <a:pt x="796178" y="244646"/>
                    </a:lnTo>
                    <a:cubicBezTo>
                      <a:pt x="796514" y="245711"/>
                      <a:pt x="796682" y="246776"/>
                      <a:pt x="796682" y="247897"/>
                    </a:cubicBezTo>
                    <a:lnTo>
                      <a:pt x="796682" y="252211"/>
                    </a:lnTo>
                    <a:cubicBezTo>
                      <a:pt x="796682" y="253836"/>
                      <a:pt x="796290" y="255406"/>
                      <a:pt x="795617" y="256806"/>
                    </a:cubicBezTo>
                    <a:lnTo>
                      <a:pt x="795281" y="257759"/>
                    </a:lnTo>
                    <a:lnTo>
                      <a:pt x="795281" y="259328"/>
                    </a:lnTo>
                    <a:cubicBezTo>
                      <a:pt x="795281" y="260953"/>
                      <a:pt x="794889" y="262522"/>
                      <a:pt x="794217" y="263923"/>
                    </a:cubicBezTo>
                    <a:lnTo>
                      <a:pt x="792760" y="266781"/>
                    </a:lnTo>
                    <a:cubicBezTo>
                      <a:pt x="792255" y="267790"/>
                      <a:pt x="791583" y="268686"/>
                      <a:pt x="790798" y="269471"/>
                    </a:cubicBezTo>
                    <a:lnTo>
                      <a:pt x="790238" y="270031"/>
                    </a:lnTo>
                    <a:cubicBezTo>
                      <a:pt x="790238" y="270255"/>
                      <a:pt x="790238" y="270536"/>
                      <a:pt x="790238" y="270760"/>
                    </a:cubicBezTo>
                    <a:lnTo>
                      <a:pt x="790238" y="271488"/>
                    </a:lnTo>
                    <a:cubicBezTo>
                      <a:pt x="790238" y="273001"/>
                      <a:pt x="789902" y="274514"/>
                      <a:pt x="789229" y="275915"/>
                    </a:cubicBezTo>
                    <a:lnTo>
                      <a:pt x="788781" y="279894"/>
                    </a:lnTo>
                    <a:lnTo>
                      <a:pt x="789453" y="281911"/>
                    </a:lnTo>
                    <a:lnTo>
                      <a:pt x="791359" y="285161"/>
                    </a:lnTo>
                    <a:cubicBezTo>
                      <a:pt x="791583" y="285498"/>
                      <a:pt x="791807" y="285890"/>
                      <a:pt x="792031" y="286282"/>
                    </a:cubicBezTo>
                    <a:lnTo>
                      <a:pt x="793040" y="288299"/>
                    </a:lnTo>
                    <a:lnTo>
                      <a:pt x="794609" y="290429"/>
                    </a:lnTo>
                    <a:cubicBezTo>
                      <a:pt x="795001" y="290933"/>
                      <a:pt x="795337" y="291437"/>
                      <a:pt x="795561" y="291998"/>
                    </a:cubicBezTo>
                    <a:lnTo>
                      <a:pt x="796290" y="293455"/>
                    </a:lnTo>
                    <a:cubicBezTo>
                      <a:pt x="797018" y="294912"/>
                      <a:pt x="797355" y="296481"/>
                      <a:pt x="797355" y="298050"/>
                    </a:cubicBezTo>
                    <a:lnTo>
                      <a:pt x="797355" y="306680"/>
                    </a:lnTo>
                    <a:lnTo>
                      <a:pt x="798700" y="309762"/>
                    </a:lnTo>
                    <a:cubicBezTo>
                      <a:pt x="799260" y="311051"/>
                      <a:pt x="799540" y="312451"/>
                      <a:pt x="799540" y="313852"/>
                    </a:cubicBezTo>
                    <a:lnTo>
                      <a:pt x="799540" y="315982"/>
                    </a:lnTo>
                    <a:cubicBezTo>
                      <a:pt x="799540" y="320409"/>
                      <a:pt x="796682" y="324387"/>
                      <a:pt x="792479" y="325788"/>
                    </a:cubicBezTo>
                    <a:lnTo>
                      <a:pt x="791919" y="325956"/>
                    </a:lnTo>
                    <a:lnTo>
                      <a:pt x="787492" y="329263"/>
                    </a:lnTo>
                    <a:cubicBezTo>
                      <a:pt x="787324" y="329375"/>
                      <a:pt x="787100" y="329543"/>
                      <a:pt x="786932" y="329655"/>
                    </a:cubicBezTo>
                    <a:lnTo>
                      <a:pt x="771522" y="339910"/>
                    </a:lnTo>
                    <a:cubicBezTo>
                      <a:pt x="771129" y="340526"/>
                      <a:pt x="770737" y="341087"/>
                      <a:pt x="770233" y="341647"/>
                    </a:cubicBezTo>
                    <a:lnTo>
                      <a:pt x="768103" y="347979"/>
                    </a:lnTo>
                    <a:cubicBezTo>
                      <a:pt x="767599" y="349492"/>
                      <a:pt x="766758" y="350893"/>
                      <a:pt x="765581" y="352014"/>
                    </a:cubicBezTo>
                    <a:lnTo>
                      <a:pt x="764965" y="352966"/>
                    </a:lnTo>
                    <a:lnTo>
                      <a:pt x="764461" y="354423"/>
                    </a:lnTo>
                    <a:cubicBezTo>
                      <a:pt x="764069" y="355600"/>
                      <a:pt x="763508" y="356665"/>
                      <a:pt x="762724" y="357618"/>
                    </a:cubicBezTo>
                    <a:lnTo>
                      <a:pt x="759866" y="361204"/>
                    </a:lnTo>
                    <a:cubicBezTo>
                      <a:pt x="759025" y="362269"/>
                      <a:pt x="758016" y="363109"/>
                      <a:pt x="756840" y="363782"/>
                    </a:cubicBezTo>
                    <a:lnTo>
                      <a:pt x="750956" y="367032"/>
                    </a:lnTo>
                    <a:cubicBezTo>
                      <a:pt x="750564" y="368433"/>
                      <a:pt x="749835" y="369722"/>
                      <a:pt x="748882" y="370786"/>
                    </a:cubicBezTo>
                    <a:lnTo>
                      <a:pt x="747818" y="373196"/>
                    </a:lnTo>
                    <a:lnTo>
                      <a:pt x="747818" y="374821"/>
                    </a:lnTo>
                    <a:cubicBezTo>
                      <a:pt x="747818" y="375325"/>
                      <a:pt x="747762" y="375774"/>
                      <a:pt x="747706" y="376278"/>
                    </a:cubicBezTo>
                    <a:lnTo>
                      <a:pt x="747089" y="381265"/>
                    </a:lnTo>
                    <a:cubicBezTo>
                      <a:pt x="747089" y="385132"/>
                      <a:pt x="744904" y="388718"/>
                      <a:pt x="741429" y="390455"/>
                    </a:cubicBezTo>
                    <a:lnTo>
                      <a:pt x="739692" y="392137"/>
                    </a:lnTo>
                    <a:cubicBezTo>
                      <a:pt x="738908" y="392921"/>
                      <a:pt x="738011" y="393538"/>
                      <a:pt x="737059" y="394042"/>
                    </a:cubicBezTo>
                    <a:lnTo>
                      <a:pt x="735602" y="394770"/>
                    </a:lnTo>
                    <a:cubicBezTo>
                      <a:pt x="734929" y="395107"/>
                      <a:pt x="734201" y="395387"/>
                      <a:pt x="733472" y="395555"/>
                    </a:cubicBezTo>
                    <a:lnTo>
                      <a:pt x="730614" y="396283"/>
                    </a:lnTo>
                    <a:cubicBezTo>
                      <a:pt x="729774" y="396507"/>
                      <a:pt x="728933" y="396563"/>
                      <a:pt x="728093" y="396563"/>
                    </a:cubicBezTo>
                    <a:lnTo>
                      <a:pt x="722377" y="396563"/>
                    </a:lnTo>
                    <a:lnTo>
                      <a:pt x="721984" y="397180"/>
                    </a:lnTo>
                    <a:lnTo>
                      <a:pt x="720808" y="399477"/>
                    </a:lnTo>
                    <a:cubicBezTo>
                      <a:pt x="720640" y="399814"/>
                      <a:pt x="720472" y="400094"/>
                      <a:pt x="720247" y="400430"/>
                    </a:cubicBezTo>
                    <a:cubicBezTo>
                      <a:pt x="720191" y="400822"/>
                      <a:pt x="720079" y="401215"/>
                      <a:pt x="719967" y="401607"/>
                    </a:cubicBezTo>
                    <a:lnTo>
                      <a:pt x="720135" y="402391"/>
                    </a:lnTo>
                    <a:cubicBezTo>
                      <a:pt x="720359" y="403232"/>
                      <a:pt x="720415" y="404073"/>
                      <a:pt x="720415" y="404913"/>
                    </a:cubicBezTo>
                    <a:lnTo>
                      <a:pt x="720415" y="410629"/>
                    </a:lnTo>
                    <a:cubicBezTo>
                      <a:pt x="720415" y="411469"/>
                      <a:pt x="720303" y="412310"/>
                      <a:pt x="720135" y="413151"/>
                    </a:cubicBezTo>
                    <a:lnTo>
                      <a:pt x="719407" y="416008"/>
                    </a:lnTo>
                    <a:cubicBezTo>
                      <a:pt x="719015" y="417577"/>
                      <a:pt x="718230" y="419034"/>
                      <a:pt x="717221" y="420267"/>
                    </a:cubicBezTo>
                    <a:lnTo>
                      <a:pt x="717221" y="420267"/>
                    </a:lnTo>
                    <a:cubicBezTo>
                      <a:pt x="716549" y="421612"/>
                      <a:pt x="715596" y="422789"/>
                      <a:pt x="714419" y="423742"/>
                    </a:cubicBezTo>
                    <a:lnTo>
                      <a:pt x="710217" y="427272"/>
                    </a:lnTo>
                    <a:cubicBezTo>
                      <a:pt x="709880" y="427608"/>
                      <a:pt x="709488" y="427944"/>
                      <a:pt x="709096" y="428225"/>
                    </a:cubicBezTo>
                    <a:lnTo>
                      <a:pt x="706238" y="430354"/>
                    </a:lnTo>
                    <a:cubicBezTo>
                      <a:pt x="705734" y="430746"/>
                      <a:pt x="705229" y="431026"/>
                      <a:pt x="704669" y="431307"/>
                    </a:cubicBezTo>
                    <a:lnTo>
                      <a:pt x="697552" y="434893"/>
                    </a:lnTo>
                    <a:lnTo>
                      <a:pt x="696768" y="435677"/>
                    </a:lnTo>
                    <a:lnTo>
                      <a:pt x="695255" y="438199"/>
                    </a:lnTo>
                    <a:cubicBezTo>
                      <a:pt x="694862" y="438872"/>
                      <a:pt x="694358" y="439488"/>
                      <a:pt x="693854" y="440048"/>
                    </a:cubicBezTo>
                    <a:cubicBezTo>
                      <a:pt x="693742" y="441393"/>
                      <a:pt x="693406" y="442738"/>
                      <a:pt x="692789" y="443971"/>
                    </a:cubicBezTo>
                    <a:lnTo>
                      <a:pt x="692061" y="445428"/>
                    </a:lnTo>
                    <a:cubicBezTo>
                      <a:pt x="691668" y="446269"/>
                      <a:pt x="691108" y="446997"/>
                      <a:pt x="690548" y="447670"/>
                    </a:cubicBezTo>
                    <a:lnTo>
                      <a:pt x="691220" y="449687"/>
                    </a:lnTo>
                    <a:cubicBezTo>
                      <a:pt x="691556" y="450752"/>
                      <a:pt x="691724" y="451816"/>
                      <a:pt x="691724" y="452937"/>
                    </a:cubicBezTo>
                    <a:lnTo>
                      <a:pt x="691724" y="453665"/>
                    </a:lnTo>
                    <a:cubicBezTo>
                      <a:pt x="691724" y="455291"/>
                      <a:pt x="691332" y="456860"/>
                      <a:pt x="690660" y="458261"/>
                    </a:cubicBezTo>
                    <a:lnTo>
                      <a:pt x="689931" y="459718"/>
                    </a:lnTo>
                    <a:cubicBezTo>
                      <a:pt x="688923" y="461735"/>
                      <a:pt x="687297" y="463360"/>
                      <a:pt x="685336" y="464369"/>
                    </a:cubicBezTo>
                    <a:lnTo>
                      <a:pt x="683879" y="465097"/>
                    </a:lnTo>
                    <a:cubicBezTo>
                      <a:pt x="683655" y="465209"/>
                      <a:pt x="683375" y="465321"/>
                      <a:pt x="683151" y="465433"/>
                    </a:cubicBezTo>
                    <a:cubicBezTo>
                      <a:pt x="683095" y="466946"/>
                      <a:pt x="682758" y="468459"/>
                      <a:pt x="682086" y="469804"/>
                    </a:cubicBezTo>
                    <a:lnTo>
                      <a:pt x="680629" y="472718"/>
                    </a:lnTo>
                    <a:cubicBezTo>
                      <a:pt x="680349" y="473335"/>
                      <a:pt x="679957" y="473895"/>
                      <a:pt x="679564" y="474399"/>
                    </a:cubicBezTo>
                    <a:lnTo>
                      <a:pt x="679564" y="474567"/>
                    </a:lnTo>
                    <a:cubicBezTo>
                      <a:pt x="679564" y="474904"/>
                      <a:pt x="679564" y="475240"/>
                      <a:pt x="679508" y="475576"/>
                    </a:cubicBezTo>
                    <a:lnTo>
                      <a:pt x="680517" y="478042"/>
                    </a:lnTo>
                    <a:cubicBezTo>
                      <a:pt x="683655" y="478658"/>
                      <a:pt x="686345" y="480675"/>
                      <a:pt x="687802" y="483589"/>
                    </a:cubicBezTo>
                    <a:lnTo>
                      <a:pt x="689259" y="486447"/>
                    </a:lnTo>
                    <a:cubicBezTo>
                      <a:pt x="689987" y="487904"/>
                      <a:pt x="690323" y="489473"/>
                      <a:pt x="690323" y="491042"/>
                    </a:cubicBezTo>
                    <a:lnTo>
                      <a:pt x="690323" y="491771"/>
                    </a:lnTo>
                    <a:cubicBezTo>
                      <a:pt x="690323" y="492892"/>
                      <a:pt x="690155" y="493956"/>
                      <a:pt x="689819" y="495021"/>
                    </a:cubicBezTo>
                    <a:lnTo>
                      <a:pt x="689651" y="495581"/>
                    </a:lnTo>
                    <a:cubicBezTo>
                      <a:pt x="689595" y="498215"/>
                      <a:pt x="688530" y="500737"/>
                      <a:pt x="686625" y="502642"/>
                    </a:cubicBezTo>
                    <a:lnTo>
                      <a:pt x="685616" y="503651"/>
                    </a:lnTo>
                    <a:lnTo>
                      <a:pt x="683263" y="506565"/>
                    </a:lnTo>
                    <a:lnTo>
                      <a:pt x="678331" y="513625"/>
                    </a:lnTo>
                    <a:cubicBezTo>
                      <a:pt x="677827" y="515138"/>
                      <a:pt x="676987" y="516539"/>
                      <a:pt x="675810" y="517660"/>
                    </a:cubicBezTo>
                    <a:lnTo>
                      <a:pt x="673680" y="519790"/>
                    </a:lnTo>
                    <a:cubicBezTo>
                      <a:pt x="673288" y="520182"/>
                      <a:pt x="672840" y="520574"/>
                      <a:pt x="672392" y="520910"/>
                    </a:cubicBezTo>
                    <a:lnTo>
                      <a:pt x="668077" y="523992"/>
                    </a:lnTo>
                    <a:lnTo>
                      <a:pt x="664826" y="527242"/>
                    </a:lnTo>
                    <a:cubicBezTo>
                      <a:pt x="664098" y="528643"/>
                      <a:pt x="663089" y="529876"/>
                      <a:pt x="661800" y="530829"/>
                    </a:cubicBezTo>
                    <a:lnTo>
                      <a:pt x="661128" y="531333"/>
                    </a:lnTo>
                    <a:lnTo>
                      <a:pt x="661744" y="532118"/>
                    </a:lnTo>
                    <a:cubicBezTo>
                      <a:pt x="662137" y="532622"/>
                      <a:pt x="662417" y="533126"/>
                      <a:pt x="662697" y="533687"/>
                    </a:cubicBezTo>
                    <a:lnTo>
                      <a:pt x="662697" y="533687"/>
                    </a:lnTo>
                    <a:cubicBezTo>
                      <a:pt x="664322" y="535536"/>
                      <a:pt x="665219" y="537946"/>
                      <a:pt x="665219" y="540467"/>
                    </a:cubicBezTo>
                    <a:lnTo>
                      <a:pt x="665219" y="542597"/>
                    </a:lnTo>
                    <a:cubicBezTo>
                      <a:pt x="665219" y="545959"/>
                      <a:pt x="663594" y="549097"/>
                      <a:pt x="660904" y="551002"/>
                    </a:cubicBezTo>
                    <a:lnTo>
                      <a:pt x="660904" y="551226"/>
                    </a:lnTo>
                    <a:cubicBezTo>
                      <a:pt x="660904" y="551394"/>
                      <a:pt x="660904" y="551563"/>
                      <a:pt x="660904" y="551675"/>
                    </a:cubicBezTo>
                    <a:cubicBezTo>
                      <a:pt x="661576" y="552795"/>
                      <a:pt x="662025" y="553972"/>
                      <a:pt x="662193" y="555261"/>
                    </a:cubicBezTo>
                    <a:cubicBezTo>
                      <a:pt x="662697" y="558511"/>
                      <a:pt x="661632" y="561873"/>
                      <a:pt x="659335" y="564227"/>
                    </a:cubicBezTo>
                    <a:lnTo>
                      <a:pt x="658606" y="564956"/>
                    </a:lnTo>
                    <a:cubicBezTo>
                      <a:pt x="657822" y="565740"/>
                      <a:pt x="656869" y="566412"/>
                      <a:pt x="655917" y="566917"/>
                    </a:cubicBezTo>
                    <a:lnTo>
                      <a:pt x="655188" y="567309"/>
                    </a:lnTo>
                    <a:lnTo>
                      <a:pt x="655188" y="568430"/>
                    </a:lnTo>
                    <a:cubicBezTo>
                      <a:pt x="655188" y="570896"/>
                      <a:pt x="654291" y="573305"/>
                      <a:pt x="652666" y="575210"/>
                    </a:cubicBezTo>
                    <a:lnTo>
                      <a:pt x="652666" y="575210"/>
                    </a:lnTo>
                    <a:cubicBezTo>
                      <a:pt x="652386" y="575771"/>
                      <a:pt x="652050" y="576275"/>
                      <a:pt x="651714" y="576779"/>
                    </a:cubicBezTo>
                    <a:lnTo>
                      <a:pt x="648183" y="582047"/>
                    </a:lnTo>
                    <a:lnTo>
                      <a:pt x="649192" y="583504"/>
                    </a:lnTo>
                    <a:cubicBezTo>
                      <a:pt x="649696" y="584288"/>
                      <a:pt x="650089" y="585073"/>
                      <a:pt x="650369" y="585970"/>
                    </a:cubicBezTo>
                    <a:lnTo>
                      <a:pt x="653395" y="593927"/>
                    </a:lnTo>
                    <a:cubicBezTo>
                      <a:pt x="653731" y="594599"/>
                      <a:pt x="654011" y="595328"/>
                      <a:pt x="654179" y="596056"/>
                    </a:cubicBezTo>
                    <a:lnTo>
                      <a:pt x="654460" y="597177"/>
                    </a:lnTo>
                    <a:lnTo>
                      <a:pt x="654908" y="597849"/>
                    </a:lnTo>
                    <a:cubicBezTo>
                      <a:pt x="656029" y="599530"/>
                      <a:pt x="656645" y="601548"/>
                      <a:pt x="656645" y="603565"/>
                    </a:cubicBezTo>
                    <a:lnTo>
                      <a:pt x="656645" y="604070"/>
                    </a:lnTo>
                    <a:cubicBezTo>
                      <a:pt x="657149" y="605302"/>
                      <a:pt x="657373" y="606591"/>
                      <a:pt x="657373" y="607880"/>
                    </a:cubicBezTo>
                    <a:cubicBezTo>
                      <a:pt x="657373" y="610514"/>
                      <a:pt x="656365" y="613148"/>
                      <a:pt x="654348" y="615165"/>
                    </a:cubicBezTo>
                    <a:lnTo>
                      <a:pt x="650761" y="618751"/>
                    </a:lnTo>
                    <a:cubicBezTo>
                      <a:pt x="649977" y="619536"/>
                      <a:pt x="649080" y="620208"/>
                      <a:pt x="648071" y="620657"/>
                    </a:cubicBezTo>
                    <a:lnTo>
                      <a:pt x="646614" y="621385"/>
                    </a:lnTo>
                    <a:cubicBezTo>
                      <a:pt x="645157" y="622114"/>
                      <a:pt x="643588" y="622506"/>
                      <a:pt x="641963" y="622506"/>
                    </a:cubicBezTo>
                    <a:lnTo>
                      <a:pt x="640506" y="622506"/>
                    </a:lnTo>
                    <a:cubicBezTo>
                      <a:pt x="636864" y="622506"/>
                      <a:pt x="633446" y="620544"/>
                      <a:pt x="631596" y="617462"/>
                    </a:cubicBezTo>
                    <a:lnTo>
                      <a:pt x="631316" y="617406"/>
                    </a:lnTo>
                    <a:cubicBezTo>
                      <a:pt x="630532" y="617294"/>
                      <a:pt x="629747" y="617126"/>
                      <a:pt x="628963" y="616846"/>
                    </a:cubicBezTo>
                    <a:lnTo>
                      <a:pt x="623247" y="614717"/>
                    </a:lnTo>
                    <a:cubicBezTo>
                      <a:pt x="621846" y="614212"/>
                      <a:pt x="620613" y="613372"/>
                      <a:pt x="619548" y="612363"/>
                    </a:cubicBezTo>
                    <a:lnTo>
                      <a:pt x="618596" y="611411"/>
                    </a:lnTo>
                    <a:lnTo>
                      <a:pt x="615794" y="610010"/>
                    </a:lnTo>
                    <a:cubicBezTo>
                      <a:pt x="614337" y="609281"/>
                      <a:pt x="613104" y="608272"/>
                      <a:pt x="612151" y="606984"/>
                    </a:cubicBezTo>
                    <a:lnTo>
                      <a:pt x="607837" y="601268"/>
                    </a:lnTo>
                    <a:cubicBezTo>
                      <a:pt x="606828" y="599867"/>
                      <a:pt x="606155" y="598298"/>
                      <a:pt x="605875" y="596617"/>
                    </a:cubicBezTo>
                    <a:cubicBezTo>
                      <a:pt x="604698" y="595384"/>
                      <a:pt x="603802" y="593871"/>
                      <a:pt x="603298" y="592190"/>
                    </a:cubicBezTo>
                    <a:lnTo>
                      <a:pt x="602401" y="589108"/>
                    </a:lnTo>
                    <a:lnTo>
                      <a:pt x="595508" y="583952"/>
                    </a:lnTo>
                    <a:cubicBezTo>
                      <a:pt x="595116" y="583672"/>
                      <a:pt x="594724" y="583336"/>
                      <a:pt x="594388" y="583000"/>
                    </a:cubicBezTo>
                    <a:lnTo>
                      <a:pt x="592931" y="581543"/>
                    </a:lnTo>
                    <a:cubicBezTo>
                      <a:pt x="591810" y="580422"/>
                      <a:pt x="590913" y="579021"/>
                      <a:pt x="590409" y="577508"/>
                    </a:cubicBezTo>
                    <a:lnTo>
                      <a:pt x="589680" y="575378"/>
                    </a:lnTo>
                    <a:cubicBezTo>
                      <a:pt x="589456" y="574818"/>
                      <a:pt x="589344" y="574202"/>
                      <a:pt x="589232" y="573585"/>
                    </a:cubicBezTo>
                    <a:lnTo>
                      <a:pt x="588896" y="571120"/>
                    </a:lnTo>
                    <a:lnTo>
                      <a:pt x="587159" y="569383"/>
                    </a:lnTo>
                    <a:cubicBezTo>
                      <a:pt x="586374" y="568598"/>
                      <a:pt x="585702" y="567701"/>
                      <a:pt x="585198" y="566693"/>
                    </a:cubicBezTo>
                    <a:lnTo>
                      <a:pt x="583068" y="562378"/>
                    </a:lnTo>
                    <a:cubicBezTo>
                      <a:pt x="582340" y="560921"/>
                      <a:pt x="582003" y="559352"/>
                      <a:pt x="582003" y="557783"/>
                    </a:cubicBezTo>
                    <a:lnTo>
                      <a:pt x="582003" y="555709"/>
                    </a:lnTo>
                    <a:lnTo>
                      <a:pt x="580266" y="549994"/>
                    </a:lnTo>
                    <a:cubicBezTo>
                      <a:pt x="579818" y="548481"/>
                      <a:pt x="579706" y="546855"/>
                      <a:pt x="579986" y="545343"/>
                    </a:cubicBezTo>
                    <a:lnTo>
                      <a:pt x="580154" y="544222"/>
                    </a:lnTo>
                    <a:lnTo>
                      <a:pt x="579650" y="543829"/>
                    </a:lnTo>
                    <a:cubicBezTo>
                      <a:pt x="577072" y="541868"/>
                      <a:pt x="575503" y="538842"/>
                      <a:pt x="575503" y="535536"/>
                    </a:cubicBezTo>
                    <a:lnTo>
                      <a:pt x="575335" y="533743"/>
                    </a:lnTo>
                    <a:cubicBezTo>
                      <a:pt x="574046" y="532790"/>
                      <a:pt x="572981" y="531501"/>
                      <a:pt x="572309" y="530100"/>
                    </a:cubicBezTo>
                    <a:lnTo>
                      <a:pt x="571580" y="528643"/>
                    </a:lnTo>
                    <a:cubicBezTo>
                      <a:pt x="571244" y="527971"/>
                      <a:pt x="570964" y="527242"/>
                      <a:pt x="570796" y="526514"/>
                    </a:cubicBezTo>
                    <a:lnTo>
                      <a:pt x="570628" y="525785"/>
                    </a:lnTo>
                    <a:cubicBezTo>
                      <a:pt x="568891" y="524777"/>
                      <a:pt x="567490" y="523320"/>
                      <a:pt x="566593" y="521471"/>
                    </a:cubicBezTo>
                    <a:lnTo>
                      <a:pt x="565024" y="518333"/>
                    </a:lnTo>
                    <a:lnTo>
                      <a:pt x="561550" y="514298"/>
                    </a:lnTo>
                    <a:cubicBezTo>
                      <a:pt x="560597" y="513177"/>
                      <a:pt x="559925" y="511944"/>
                      <a:pt x="559476" y="510543"/>
                    </a:cubicBezTo>
                    <a:lnTo>
                      <a:pt x="558131" y="505948"/>
                    </a:lnTo>
                    <a:lnTo>
                      <a:pt x="557067" y="506621"/>
                    </a:lnTo>
                    <a:lnTo>
                      <a:pt x="553256" y="511552"/>
                    </a:lnTo>
                    <a:cubicBezTo>
                      <a:pt x="553144" y="511720"/>
                      <a:pt x="553032" y="511832"/>
                      <a:pt x="552920" y="512000"/>
                    </a:cubicBezTo>
                    <a:lnTo>
                      <a:pt x="552864" y="512168"/>
                    </a:lnTo>
                    <a:cubicBezTo>
                      <a:pt x="552752" y="512617"/>
                      <a:pt x="552640" y="513009"/>
                      <a:pt x="552472" y="513457"/>
                    </a:cubicBezTo>
                    <a:lnTo>
                      <a:pt x="552472" y="515419"/>
                    </a:lnTo>
                    <a:cubicBezTo>
                      <a:pt x="552472" y="516147"/>
                      <a:pt x="552416" y="516932"/>
                      <a:pt x="552248" y="517660"/>
                    </a:cubicBezTo>
                    <a:lnTo>
                      <a:pt x="550791" y="524104"/>
                    </a:lnTo>
                    <a:cubicBezTo>
                      <a:pt x="550398" y="525785"/>
                      <a:pt x="549614" y="527355"/>
                      <a:pt x="548493" y="528643"/>
                    </a:cubicBezTo>
                    <a:lnTo>
                      <a:pt x="547765" y="530100"/>
                    </a:lnTo>
                    <a:cubicBezTo>
                      <a:pt x="547596" y="530381"/>
                      <a:pt x="547428" y="530717"/>
                      <a:pt x="547260" y="530997"/>
                    </a:cubicBezTo>
                    <a:cubicBezTo>
                      <a:pt x="547652" y="533519"/>
                      <a:pt x="547148" y="536152"/>
                      <a:pt x="545691" y="538394"/>
                    </a:cubicBezTo>
                    <a:lnTo>
                      <a:pt x="544234" y="540523"/>
                    </a:lnTo>
                    <a:cubicBezTo>
                      <a:pt x="543842" y="541084"/>
                      <a:pt x="543394" y="541644"/>
                      <a:pt x="542945" y="542092"/>
                    </a:cubicBezTo>
                    <a:lnTo>
                      <a:pt x="541488" y="543549"/>
                    </a:lnTo>
                    <a:cubicBezTo>
                      <a:pt x="540368" y="544670"/>
                      <a:pt x="538967" y="545511"/>
                      <a:pt x="537454" y="546015"/>
                    </a:cubicBezTo>
                    <a:lnTo>
                      <a:pt x="535324" y="546743"/>
                    </a:lnTo>
                    <a:cubicBezTo>
                      <a:pt x="532130" y="547808"/>
                      <a:pt x="528544" y="547248"/>
                      <a:pt x="525854" y="545230"/>
                    </a:cubicBezTo>
                    <a:lnTo>
                      <a:pt x="517224" y="538786"/>
                    </a:lnTo>
                    <a:lnTo>
                      <a:pt x="501029" y="527523"/>
                    </a:lnTo>
                    <a:lnTo>
                      <a:pt x="461691" y="501073"/>
                    </a:lnTo>
                    <a:lnTo>
                      <a:pt x="453510" y="495133"/>
                    </a:lnTo>
                    <a:lnTo>
                      <a:pt x="446057" y="490146"/>
                    </a:lnTo>
                    <a:lnTo>
                      <a:pt x="445945" y="490314"/>
                    </a:lnTo>
                    <a:cubicBezTo>
                      <a:pt x="445553" y="490874"/>
                      <a:pt x="445160" y="491379"/>
                      <a:pt x="444656" y="491883"/>
                    </a:cubicBezTo>
                    <a:lnTo>
                      <a:pt x="443479" y="493228"/>
                    </a:lnTo>
                    <a:lnTo>
                      <a:pt x="443367" y="493788"/>
                    </a:lnTo>
                    <a:lnTo>
                      <a:pt x="443367" y="496086"/>
                    </a:lnTo>
                    <a:cubicBezTo>
                      <a:pt x="443367" y="497207"/>
                      <a:pt x="443199" y="498327"/>
                      <a:pt x="442807" y="499392"/>
                    </a:cubicBezTo>
                    <a:lnTo>
                      <a:pt x="442078" y="501521"/>
                    </a:lnTo>
                    <a:cubicBezTo>
                      <a:pt x="441966" y="501858"/>
                      <a:pt x="441798" y="502194"/>
                      <a:pt x="441686" y="502586"/>
                    </a:cubicBezTo>
                    <a:cubicBezTo>
                      <a:pt x="441294" y="504491"/>
                      <a:pt x="440341" y="506285"/>
                      <a:pt x="438884" y="507742"/>
                    </a:cubicBezTo>
                    <a:lnTo>
                      <a:pt x="436755" y="509871"/>
                    </a:lnTo>
                    <a:cubicBezTo>
                      <a:pt x="436250" y="510375"/>
                      <a:pt x="435746" y="510767"/>
                      <a:pt x="435186" y="511160"/>
                    </a:cubicBezTo>
                    <a:lnTo>
                      <a:pt x="433056" y="512617"/>
                    </a:lnTo>
                    <a:cubicBezTo>
                      <a:pt x="432384" y="513065"/>
                      <a:pt x="431655" y="513457"/>
                      <a:pt x="430871" y="513737"/>
                    </a:cubicBezTo>
                    <a:lnTo>
                      <a:pt x="429078" y="515867"/>
                    </a:lnTo>
                    <a:lnTo>
                      <a:pt x="428237" y="517940"/>
                    </a:lnTo>
                    <a:cubicBezTo>
                      <a:pt x="426668" y="521863"/>
                      <a:pt x="422857" y="524441"/>
                      <a:pt x="418655" y="524441"/>
                    </a:cubicBezTo>
                    <a:lnTo>
                      <a:pt x="414060" y="524609"/>
                    </a:lnTo>
                    <a:cubicBezTo>
                      <a:pt x="412995" y="524945"/>
                      <a:pt x="411874" y="525113"/>
                      <a:pt x="410809" y="525113"/>
                    </a:cubicBezTo>
                    <a:lnTo>
                      <a:pt x="409240" y="525113"/>
                    </a:lnTo>
                    <a:lnTo>
                      <a:pt x="406607" y="526626"/>
                    </a:lnTo>
                    <a:cubicBezTo>
                      <a:pt x="405542" y="527242"/>
                      <a:pt x="404365" y="527635"/>
                      <a:pt x="403188" y="527859"/>
                    </a:cubicBezTo>
                    <a:lnTo>
                      <a:pt x="397697" y="528756"/>
                    </a:lnTo>
                    <a:cubicBezTo>
                      <a:pt x="396576" y="529596"/>
                      <a:pt x="395343" y="530212"/>
                      <a:pt x="393998" y="530549"/>
                    </a:cubicBezTo>
                    <a:lnTo>
                      <a:pt x="391140" y="531277"/>
                    </a:lnTo>
                    <a:cubicBezTo>
                      <a:pt x="389739" y="531613"/>
                      <a:pt x="388282" y="531669"/>
                      <a:pt x="386825" y="531445"/>
                    </a:cubicBezTo>
                    <a:cubicBezTo>
                      <a:pt x="386209" y="531557"/>
                      <a:pt x="385649" y="531613"/>
                      <a:pt x="385032" y="531613"/>
                    </a:cubicBezTo>
                    <a:lnTo>
                      <a:pt x="383575" y="531613"/>
                    </a:lnTo>
                    <a:cubicBezTo>
                      <a:pt x="382847" y="531613"/>
                      <a:pt x="382118" y="531557"/>
                      <a:pt x="381446" y="531389"/>
                    </a:cubicBezTo>
                    <a:cubicBezTo>
                      <a:pt x="380717" y="531557"/>
                      <a:pt x="380045" y="531613"/>
                      <a:pt x="379316" y="531613"/>
                    </a:cubicBezTo>
                    <a:lnTo>
                      <a:pt x="377859" y="531613"/>
                    </a:lnTo>
                    <a:cubicBezTo>
                      <a:pt x="377019" y="531613"/>
                      <a:pt x="376178" y="531501"/>
                      <a:pt x="375338" y="531277"/>
                    </a:cubicBezTo>
                    <a:lnTo>
                      <a:pt x="374553" y="531109"/>
                    </a:lnTo>
                    <a:cubicBezTo>
                      <a:pt x="373601" y="531389"/>
                      <a:pt x="372648" y="531557"/>
                      <a:pt x="371639" y="531613"/>
                    </a:cubicBezTo>
                    <a:lnTo>
                      <a:pt x="369622" y="532286"/>
                    </a:lnTo>
                    <a:lnTo>
                      <a:pt x="367661" y="533295"/>
                    </a:lnTo>
                    <a:lnTo>
                      <a:pt x="362898" y="536040"/>
                    </a:lnTo>
                    <a:cubicBezTo>
                      <a:pt x="360096" y="537609"/>
                      <a:pt x="356789" y="537834"/>
                      <a:pt x="353819" y="536601"/>
                    </a:cubicBezTo>
                    <a:cubicBezTo>
                      <a:pt x="351970" y="536769"/>
                      <a:pt x="350121" y="536489"/>
                      <a:pt x="348440" y="535704"/>
                    </a:cubicBezTo>
                    <a:lnTo>
                      <a:pt x="347992" y="535760"/>
                    </a:lnTo>
                    <a:cubicBezTo>
                      <a:pt x="346759" y="535984"/>
                      <a:pt x="345470" y="535928"/>
                      <a:pt x="344237" y="535704"/>
                    </a:cubicBezTo>
                    <a:lnTo>
                      <a:pt x="343341" y="535536"/>
                    </a:lnTo>
                    <a:cubicBezTo>
                      <a:pt x="341603" y="536040"/>
                      <a:pt x="339810" y="536040"/>
                      <a:pt x="338017" y="535592"/>
                    </a:cubicBezTo>
                    <a:lnTo>
                      <a:pt x="336392" y="535200"/>
                    </a:lnTo>
                    <a:lnTo>
                      <a:pt x="332637" y="535200"/>
                    </a:lnTo>
                    <a:cubicBezTo>
                      <a:pt x="331124" y="535200"/>
                      <a:pt x="329667" y="534864"/>
                      <a:pt x="328323" y="534247"/>
                    </a:cubicBezTo>
                    <a:cubicBezTo>
                      <a:pt x="327258" y="534471"/>
                      <a:pt x="326081" y="534527"/>
                      <a:pt x="325016" y="534415"/>
                    </a:cubicBezTo>
                    <a:lnTo>
                      <a:pt x="227343" y="523432"/>
                    </a:lnTo>
                    <a:cubicBezTo>
                      <a:pt x="226335" y="524272"/>
                      <a:pt x="225214" y="524945"/>
                      <a:pt x="223925" y="525337"/>
                    </a:cubicBezTo>
                    <a:lnTo>
                      <a:pt x="216920" y="527859"/>
                    </a:lnTo>
                    <a:lnTo>
                      <a:pt x="213110" y="529764"/>
                    </a:lnTo>
                    <a:cubicBezTo>
                      <a:pt x="212662" y="529988"/>
                      <a:pt x="212213" y="530156"/>
                      <a:pt x="211765" y="530325"/>
                    </a:cubicBezTo>
                    <a:lnTo>
                      <a:pt x="208179" y="531501"/>
                    </a:lnTo>
                    <a:lnTo>
                      <a:pt x="194505" y="538338"/>
                    </a:lnTo>
                    <a:cubicBezTo>
                      <a:pt x="193273" y="538954"/>
                      <a:pt x="191928" y="539290"/>
                      <a:pt x="190583" y="539403"/>
                    </a:cubicBezTo>
                    <a:lnTo>
                      <a:pt x="179824" y="540131"/>
                    </a:lnTo>
                    <a:cubicBezTo>
                      <a:pt x="179600" y="540131"/>
                      <a:pt x="179375" y="540131"/>
                      <a:pt x="179151" y="540131"/>
                    </a:cubicBezTo>
                    <a:lnTo>
                      <a:pt x="173267" y="540131"/>
                    </a:lnTo>
                    <a:lnTo>
                      <a:pt x="165870" y="541980"/>
                    </a:lnTo>
                    <a:cubicBezTo>
                      <a:pt x="165086" y="542148"/>
                      <a:pt x="164357" y="542260"/>
                      <a:pt x="163573" y="542260"/>
                    </a:cubicBezTo>
                    <a:cubicBezTo>
                      <a:pt x="161499" y="543045"/>
                      <a:pt x="159258" y="543213"/>
                      <a:pt x="157073" y="542597"/>
                    </a:cubicBezTo>
                    <a:lnTo>
                      <a:pt x="156568" y="542709"/>
                    </a:lnTo>
                    <a:lnTo>
                      <a:pt x="153038" y="543886"/>
                    </a:lnTo>
                    <a:cubicBezTo>
                      <a:pt x="152758" y="543942"/>
                      <a:pt x="152534" y="544054"/>
                      <a:pt x="152253" y="544110"/>
                    </a:cubicBezTo>
                    <a:lnTo>
                      <a:pt x="149115" y="545062"/>
                    </a:lnTo>
                    <a:cubicBezTo>
                      <a:pt x="147770" y="545398"/>
                      <a:pt x="146369" y="545455"/>
                      <a:pt x="145025" y="545230"/>
                    </a:cubicBezTo>
                    <a:lnTo>
                      <a:pt x="140205" y="544502"/>
                    </a:lnTo>
                    <a:cubicBezTo>
                      <a:pt x="138804" y="546183"/>
                      <a:pt x="136899" y="547416"/>
                      <a:pt x="134770" y="547920"/>
                    </a:cubicBezTo>
                    <a:lnTo>
                      <a:pt x="131912" y="548649"/>
                    </a:lnTo>
                    <a:cubicBezTo>
                      <a:pt x="128774" y="549433"/>
                      <a:pt x="125467" y="548705"/>
                      <a:pt x="122946" y="546687"/>
                    </a:cubicBezTo>
                    <a:lnTo>
                      <a:pt x="120816" y="544950"/>
                    </a:lnTo>
                    <a:lnTo>
                      <a:pt x="118239" y="544110"/>
                    </a:lnTo>
                    <a:cubicBezTo>
                      <a:pt x="116894" y="543661"/>
                      <a:pt x="115605" y="542933"/>
                      <a:pt x="114540" y="541924"/>
                    </a:cubicBezTo>
                    <a:lnTo>
                      <a:pt x="107424" y="535760"/>
                    </a:lnTo>
                    <a:lnTo>
                      <a:pt x="102156" y="535312"/>
                    </a:lnTo>
                    <a:cubicBezTo>
                      <a:pt x="100307" y="535312"/>
                      <a:pt x="98458" y="534807"/>
                      <a:pt x="96832" y="533855"/>
                    </a:cubicBezTo>
                    <a:lnTo>
                      <a:pt x="94255" y="532622"/>
                    </a:lnTo>
                    <a:lnTo>
                      <a:pt x="91677" y="533070"/>
                    </a:lnTo>
                    <a:cubicBezTo>
                      <a:pt x="91341" y="533126"/>
                      <a:pt x="91061" y="533182"/>
                      <a:pt x="90724" y="533182"/>
                    </a:cubicBezTo>
                    <a:lnTo>
                      <a:pt x="87082" y="533463"/>
                    </a:lnTo>
                    <a:lnTo>
                      <a:pt x="85737" y="536433"/>
                    </a:lnTo>
                    <a:cubicBezTo>
                      <a:pt x="85513" y="536993"/>
                      <a:pt x="85233" y="537497"/>
                      <a:pt x="84897" y="537946"/>
                    </a:cubicBezTo>
                    <a:lnTo>
                      <a:pt x="82039" y="542260"/>
                    </a:lnTo>
                    <a:cubicBezTo>
                      <a:pt x="81814" y="542541"/>
                      <a:pt x="81590" y="542877"/>
                      <a:pt x="81366" y="543157"/>
                    </a:cubicBezTo>
                    <a:lnTo>
                      <a:pt x="78788" y="546239"/>
                    </a:lnTo>
                    <a:lnTo>
                      <a:pt x="79405" y="552852"/>
                    </a:lnTo>
                    <a:cubicBezTo>
                      <a:pt x="79461" y="553188"/>
                      <a:pt x="79461" y="553468"/>
                      <a:pt x="79461" y="553804"/>
                    </a:cubicBezTo>
                    <a:lnTo>
                      <a:pt x="79461" y="554533"/>
                    </a:lnTo>
                    <a:cubicBezTo>
                      <a:pt x="79461" y="554869"/>
                      <a:pt x="79461" y="555205"/>
                      <a:pt x="79405" y="555541"/>
                    </a:cubicBezTo>
                    <a:lnTo>
                      <a:pt x="78676" y="562714"/>
                    </a:lnTo>
                    <a:cubicBezTo>
                      <a:pt x="78620" y="562994"/>
                      <a:pt x="78620" y="563274"/>
                      <a:pt x="78564" y="563499"/>
                    </a:cubicBezTo>
                    <a:lnTo>
                      <a:pt x="77107" y="571400"/>
                    </a:lnTo>
                    <a:cubicBezTo>
                      <a:pt x="76827" y="572801"/>
                      <a:pt x="76323" y="574090"/>
                      <a:pt x="75538" y="575266"/>
                    </a:cubicBezTo>
                    <a:lnTo>
                      <a:pt x="72680" y="579581"/>
                    </a:lnTo>
                    <a:cubicBezTo>
                      <a:pt x="71896" y="580702"/>
                      <a:pt x="70943" y="581711"/>
                      <a:pt x="69822" y="582439"/>
                    </a:cubicBezTo>
                    <a:lnTo>
                      <a:pt x="69150" y="582887"/>
                    </a:lnTo>
                    <a:lnTo>
                      <a:pt x="68029" y="584344"/>
                    </a:lnTo>
                    <a:cubicBezTo>
                      <a:pt x="67245" y="585409"/>
                      <a:pt x="66236" y="586306"/>
                      <a:pt x="65059" y="586978"/>
                    </a:cubicBezTo>
                    <a:lnTo>
                      <a:pt x="63883" y="587707"/>
                    </a:lnTo>
                    <a:lnTo>
                      <a:pt x="62706" y="592414"/>
                    </a:lnTo>
                    <a:lnTo>
                      <a:pt x="62033" y="596337"/>
                    </a:lnTo>
                    <a:cubicBezTo>
                      <a:pt x="61921" y="597065"/>
                      <a:pt x="61697" y="597737"/>
                      <a:pt x="61473" y="598410"/>
                    </a:cubicBezTo>
                    <a:lnTo>
                      <a:pt x="61473" y="598914"/>
                    </a:lnTo>
                    <a:cubicBezTo>
                      <a:pt x="61473" y="600427"/>
                      <a:pt x="61137" y="601884"/>
                      <a:pt x="60520" y="603229"/>
                    </a:cubicBezTo>
                    <a:cubicBezTo>
                      <a:pt x="59792" y="606535"/>
                      <a:pt x="57494" y="609393"/>
                      <a:pt x="54244" y="610682"/>
                    </a:cubicBezTo>
                    <a:lnTo>
                      <a:pt x="53740" y="610850"/>
                    </a:lnTo>
                    <a:lnTo>
                      <a:pt x="53235" y="612923"/>
                    </a:lnTo>
                    <a:cubicBezTo>
                      <a:pt x="52955" y="614100"/>
                      <a:pt x="52451" y="615165"/>
                      <a:pt x="51834" y="616174"/>
                    </a:cubicBezTo>
                    <a:lnTo>
                      <a:pt x="46567" y="624131"/>
                    </a:lnTo>
                    <a:cubicBezTo>
                      <a:pt x="46623" y="624243"/>
                      <a:pt x="46679" y="624355"/>
                      <a:pt x="46791" y="624523"/>
                    </a:cubicBezTo>
                    <a:lnTo>
                      <a:pt x="47520" y="625980"/>
                    </a:lnTo>
                    <a:cubicBezTo>
                      <a:pt x="48248" y="627437"/>
                      <a:pt x="48584" y="629006"/>
                      <a:pt x="48584" y="630575"/>
                    </a:cubicBezTo>
                    <a:lnTo>
                      <a:pt x="48584" y="632032"/>
                    </a:lnTo>
                    <a:cubicBezTo>
                      <a:pt x="48584" y="632873"/>
                      <a:pt x="48472" y="633713"/>
                      <a:pt x="48304" y="634554"/>
                    </a:cubicBezTo>
                    <a:lnTo>
                      <a:pt x="46175" y="643184"/>
                    </a:lnTo>
                    <a:cubicBezTo>
                      <a:pt x="46007" y="643912"/>
                      <a:pt x="45726" y="644641"/>
                      <a:pt x="45390" y="645313"/>
                    </a:cubicBezTo>
                    <a:lnTo>
                      <a:pt x="41804" y="652486"/>
                    </a:lnTo>
                    <a:lnTo>
                      <a:pt x="37993" y="659322"/>
                    </a:lnTo>
                    <a:cubicBezTo>
                      <a:pt x="37881" y="659547"/>
                      <a:pt x="37713" y="659827"/>
                      <a:pt x="37545" y="660051"/>
                    </a:cubicBezTo>
                    <a:lnTo>
                      <a:pt x="37321" y="660387"/>
                    </a:lnTo>
                    <a:lnTo>
                      <a:pt x="37657" y="661172"/>
                    </a:lnTo>
                    <a:cubicBezTo>
                      <a:pt x="39002" y="661676"/>
                      <a:pt x="40235" y="662460"/>
                      <a:pt x="41299" y="663525"/>
                    </a:cubicBezTo>
                    <a:lnTo>
                      <a:pt x="43205" y="665430"/>
                    </a:lnTo>
                    <a:lnTo>
                      <a:pt x="47800" y="669465"/>
                    </a:lnTo>
                    <a:lnTo>
                      <a:pt x="56093" y="673948"/>
                    </a:lnTo>
                    <a:cubicBezTo>
                      <a:pt x="56766" y="674284"/>
                      <a:pt x="57382" y="674733"/>
                      <a:pt x="57943" y="675181"/>
                    </a:cubicBezTo>
                    <a:lnTo>
                      <a:pt x="62986" y="679496"/>
                    </a:lnTo>
                    <a:cubicBezTo>
                      <a:pt x="64051" y="680392"/>
                      <a:pt x="64891" y="681513"/>
                      <a:pt x="65508" y="682746"/>
                    </a:cubicBezTo>
                    <a:lnTo>
                      <a:pt x="67637" y="687005"/>
                    </a:lnTo>
                    <a:lnTo>
                      <a:pt x="70775" y="690143"/>
                    </a:lnTo>
                    <a:cubicBezTo>
                      <a:pt x="71392" y="690759"/>
                      <a:pt x="71896" y="691432"/>
                      <a:pt x="72344" y="692160"/>
                    </a:cubicBezTo>
                    <a:lnTo>
                      <a:pt x="75314" y="697148"/>
                    </a:lnTo>
                    <a:lnTo>
                      <a:pt x="76659" y="697988"/>
                    </a:lnTo>
                    <a:cubicBezTo>
                      <a:pt x="78340" y="698997"/>
                      <a:pt x="79685" y="700454"/>
                      <a:pt x="80582" y="702247"/>
                    </a:cubicBezTo>
                    <a:lnTo>
                      <a:pt x="80638" y="702303"/>
                    </a:lnTo>
                    <a:cubicBezTo>
                      <a:pt x="82487" y="702135"/>
                      <a:pt x="84392" y="702527"/>
                      <a:pt x="86073" y="703368"/>
                    </a:cubicBezTo>
                    <a:lnTo>
                      <a:pt x="87530" y="704096"/>
                    </a:lnTo>
                    <a:cubicBezTo>
                      <a:pt x="88539" y="704600"/>
                      <a:pt x="89436" y="705217"/>
                      <a:pt x="90220" y="706001"/>
                    </a:cubicBezTo>
                    <a:lnTo>
                      <a:pt x="91677" y="707458"/>
                    </a:lnTo>
                    <a:cubicBezTo>
                      <a:pt x="94815" y="710596"/>
                      <a:pt x="95600" y="715416"/>
                      <a:pt x="93638" y="719394"/>
                    </a:cubicBezTo>
                    <a:lnTo>
                      <a:pt x="92742" y="721636"/>
                    </a:lnTo>
                    <a:cubicBezTo>
                      <a:pt x="91733" y="724606"/>
                      <a:pt x="89492" y="726959"/>
                      <a:pt x="86578" y="728024"/>
                    </a:cubicBezTo>
                    <a:lnTo>
                      <a:pt x="83159" y="729313"/>
                    </a:lnTo>
                    <a:lnTo>
                      <a:pt x="81478" y="731274"/>
                    </a:lnTo>
                    <a:lnTo>
                      <a:pt x="80638" y="734132"/>
                    </a:lnTo>
                    <a:cubicBezTo>
                      <a:pt x="80021" y="736318"/>
                      <a:pt x="78732" y="738223"/>
                      <a:pt x="76883" y="739568"/>
                    </a:cubicBezTo>
                    <a:lnTo>
                      <a:pt x="73073" y="742426"/>
                    </a:lnTo>
                    <a:lnTo>
                      <a:pt x="71279" y="746012"/>
                    </a:lnTo>
                    <a:cubicBezTo>
                      <a:pt x="70943" y="746684"/>
                      <a:pt x="70551" y="747301"/>
                      <a:pt x="70103" y="747861"/>
                    </a:cubicBezTo>
                    <a:lnTo>
                      <a:pt x="64387" y="755034"/>
                    </a:lnTo>
                    <a:cubicBezTo>
                      <a:pt x="63995" y="755538"/>
                      <a:pt x="63602" y="755931"/>
                      <a:pt x="63098" y="756379"/>
                    </a:cubicBezTo>
                    <a:lnTo>
                      <a:pt x="52899" y="765289"/>
                    </a:lnTo>
                    <a:lnTo>
                      <a:pt x="50882" y="768819"/>
                    </a:lnTo>
                    <a:cubicBezTo>
                      <a:pt x="49873" y="770612"/>
                      <a:pt x="48360" y="772013"/>
                      <a:pt x="46511" y="772966"/>
                    </a:cubicBezTo>
                    <a:lnTo>
                      <a:pt x="44382" y="774031"/>
                    </a:lnTo>
                    <a:lnTo>
                      <a:pt x="43653" y="775992"/>
                    </a:lnTo>
                    <a:cubicBezTo>
                      <a:pt x="43373" y="776721"/>
                      <a:pt x="43037" y="777449"/>
                      <a:pt x="42588" y="778121"/>
                    </a:cubicBezTo>
                    <a:lnTo>
                      <a:pt x="41131" y="780251"/>
                    </a:lnTo>
                    <a:cubicBezTo>
                      <a:pt x="40291" y="781540"/>
                      <a:pt x="39170" y="782604"/>
                      <a:pt x="37825" y="783389"/>
                    </a:cubicBezTo>
                    <a:lnTo>
                      <a:pt x="35528" y="784790"/>
                    </a:lnTo>
                    <a:cubicBezTo>
                      <a:pt x="36424" y="786863"/>
                      <a:pt x="36648" y="789161"/>
                      <a:pt x="36088" y="791402"/>
                    </a:cubicBezTo>
                    <a:lnTo>
                      <a:pt x="35360" y="794260"/>
                    </a:lnTo>
                    <a:cubicBezTo>
                      <a:pt x="34687" y="796950"/>
                      <a:pt x="33006" y="799191"/>
                      <a:pt x="30652" y="800648"/>
                    </a:cubicBezTo>
                    <a:lnTo>
                      <a:pt x="28971" y="801657"/>
                    </a:lnTo>
                    <a:lnTo>
                      <a:pt x="30989" y="803282"/>
                    </a:lnTo>
                    <a:lnTo>
                      <a:pt x="34071" y="804179"/>
                    </a:lnTo>
                    <a:lnTo>
                      <a:pt x="36817" y="803786"/>
                    </a:lnTo>
                    <a:cubicBezTo>
                      <a:pt x="37881" y="803618"/>
                      <a:pt x="38946" y="803674"/>
                      <a:pt x="39955" y="803843"/>
                    </a:cubicBezTo>
                    <a:lnTo>
                      <a:pt x="48584" y="805299"/>
                    </a:lnTo>
                    <a:cubicBezTo>
                      <a:pt x="50321" y="805580"/>
                      <a:pt x="51947" y="806308"/>
                      <a:pt x="53348" y="807429"/>
                    </a:cubicBezTo>
                    <a:lnTo>
                      <a:pt x="56934" y="810287"/>
                    </a:lnTo>
                    <a:cubicBezTo>
                      <a:pt x="58503" y="811520"/>
                      <a:pt x="59624" y="813201"/>
                      <a:pt x="60296" y="815050"/>
                    </a:cubicBezTo>
                    <a:lnTo>
                      <a:pt x="61025" y="817179"/>
                    </a:lnTo>
                    <a:cubicBezTo>
                      <a:pt x="61361" y="818244"/>
                      <a:pt x="61585" y="819365"/>
                      <a:pt x="61585" y="820486"/>
                    </a:cubicBezTo>
                    <a:lnTo>
                      <a:pt x="61585" y="823343"/>
                    </a:lnTo>
                    <a:cubicBezTo>
                      <a:pt x="61585" y="824688"/>
                      <a:pt x="61305" y="825977"/>
                      <a:pt x="60857" y="827210"/>
                    </a:cubicBezTo>
                    <a:lnTo>
                      <a:pt x="59400" y="830797"/>
                    </a:lnTo>
                    <a:cubicBezTo>
                      <a:pt x="58447" y="833150"/>
                      <a:pt x="56710" y="835055"/>
                      <a:pt x="54412" y="836176"/>
                    </a:cubicBezTo>
                    <a:lnTo>
                      <a:pt x="50097" y="838305"/>
                    </a:lnTo>
                    <a:cubicBezTo>
                      <a:pt x="49313" y="838698"/>
                      <a:pt x="48528" y="838978"/>
                      <a:pt x="47688" y="839146"/>
                    </a:cubicBezTo>
                    <a:lnTo>
                      <a:pt x="45726" y="839594"/>
                    </a:lnTo>
                    <a:lnTo>
                      <a:pt x="45614" y="840435"/>
                    </a:lnTo>
                    <a:cubicBezTo>
                      <a:pt x="45446" y="841612"/>
                      <a:pt x="45110" y="842732"/>
                      <a:pt x="44606" y="843741"/>
                    </a:cubicBezTo>
                    <a:lnTo>
                      <a:pt x="43877" y="845198"/>
                    </a:lnTo>
                    <a:cubicBezTo>
                      <a:pt x="43093" y="846823"/>
                      <a:pt x="41860" y="848168"/>
                      <a:pt x="40347" y="849177"/>
                    </a:cubicBezTo>
                    <a:lnTo>
                      <a:pt x="37993" y="850746"/>
                    </a:lnTo>
                    <a:lnTo>
                      <a:pt x="37321" y="851810"/>
                    </a:lnTo>
                    <a:lnTo>
                      <a:pt x="37489" y="852371"/>
                    </a:lnTo>
                    <a:cubicBezTo>
                      <a:pt x="37713" y="853211"/>
                      <a:pt x="37769" y="854052"/>
                      <a:pt x="37769" y="854892"/>
                    </a:cubicBezTo>
                    <a:lnTo>
                      <a:pt x="37769" y="857750"/>
                    </a:lnTo>
                    <a:cubicBezTo>
                      <a:pt x="37769" y="860496"/>
                      <a:pt x="36704" y="863130"/>
                      <a:pt x="34743" y="865035"/>
                    </a:cubicBezTo>
                    <a:lnTo>
                      <a:pt x="33286" y="866492"/>
                    </a:lnTo>
                    <a:cubicBezTo>
                      <a:pt x="32614" y="867165"/>
                      <a:pt x="31829" y="867781"/>
                      <a:pt x="30989" y="868229"/>
                    </a:cubicBezTo>
                    <a:lnTo>
                      <a:pt x="28131" y="869798"/>
                    </a:lnTo>
                    <a:lnTo>
                      <a:pt x="30092" y="876243"/>
                    </a:lnTo>
                    <a:cubicBezTo>
                      <a:pt x="30372" y="877083"/>
                      <a:pt x="30484" y="877924"/>
                      <a:pt x="30540" y="878820"/>
                    </a:cubicBezTo>
                    <a:lnTo>
                      <a:pt x="31269" y="896528"/>
                    </a:lnTo>
                    <a:cubicBezTo>
                      <a:pt x="31269" y="898377"/>
                      <a:pt x="30764" y="900227"/>
                      <a:pt x="29812" y="901852"/>
                    </a:cubicBezTo>
                    <a:lnTo>
                      <a:pt x="25497" y="909025"/>
                    </a:lnTo>
                    <a:cubicBezTo>
                      <a:pt x="25385" y="909193"/>
                      <a:pt x="25329" y="909305"/>
                      <a:pt x="25217" y="909473"/>
                    </a:cubicBezTo>
                    <a:lnTo>
                      <a:pt x="27794" y="912499"/>
                    </a:lnTo>
                    <a:lnTo>
                      <a:pt x="33118" y="917822"/>
                    </a:lnTo>
                    <a:lnTo>
                      <a:pt x="37881" y="920792"/>
                    </a:lnTo>
                    <a:cubicBezTo>
                      <a:pt x="40907" y="922698"/>
                      <a:pt x="42756" y="926004"/>
                      <a:pt x="42756" y="929534"/>
                    </a:cubicBezTo>
                    <a:lnTo>
                      <a:pt x="42756" y="930991"/>
                    </a:lnTo>
                    <a:cubicBezTo>
                      <a:pt x="42756" y="932616"/>
                      <a:pt x="42364" y="934185"/>
                      <a:pt x="41692" y="935586"/>
                    </a:cubicBezTo>
                    <a:lnTo>
                      <a:pt x="40963" y="937043"/>
                    </a:lnTo>
                    <a:cubicBezTo>
                      <a:pt x="40459" y="938052"/>
                      <a:pt x="39786" y="938948"/>
                      <a:pt x="39002" y="939733"/>
                    </a:cubicBezTo>
                    <a:lnTo>
                      <a:pt x="36312" y="942479"/>
                    </a:lnTo>
                    <a:lnTo>
                      <a:pt x="42308" y="950828"/>
                    </a:lnTo>
                    <a:cubicBezTo>
                      <a:pt x="42644" y="951277"/>
                      <a:pt x="42925" y="951725"/>
                      <a:pt x="43149" y="952229"/>
                    </a:cubicBezTo>
                    <a:lnTo>
                      <a:pt x="46735" y="959402"/>
                    </a:lnTo>
                    <a:cubicBezTo>
                      <a:pt x="47127" y="960243"/>
                      <a:pt x="47464" y="961083"/>
                      <a:pt x="47632" y="961980"/>
                    </a:cubicBezTo>
                    <a:lnTo>
                      <a:pt x="48136" y="964445"/>
                    </a:lnTo>
                    <a:cubicBezTo>
                      <a:pt x="50153" y="964501"/>
                      <a:pt x="52507" y="965062"/>
                      <a:pt x="54300" y="966351"/>
                    </a:cubicBezTo>
                    <a:cubicBezTo>
                      <a:pt x="56149" y="964670"/>
                      <a:pt x="58615" y="963717"/>
                      <a:pt x="61193" y="963717"/>
                    </a:cubicBezTo>
                    <a:lnTo>
                      <a:pt x="63322" y="963717"/>
                    </a:lnTo>
                    <a:cubicBezTo>
                      <a:pt x="65676" y="963717"/>
                      <a:pt x="67917" y="964501"/>
                      <a:pt x="69766" y="965958"/>
                    </a:cubicBezTo>
                    <a:cubicBezTo>
                      <a:pt x="72008" y="966239"/>
                      <a:pt x="74025" y="967303"/>
                      <a:pt x="75650" y="968872"/>
                    </a:cubicBezTo>
                    <a:lnTo>
                      <a:pt x="76211" y="969433"/>
                    </a:lnTo>
                    <a:lnTo>
                      <a:pt x="78732" y="970946"/>
                    </a:lnTo>
                    <a:cubicBezTo>
                      <a:pt x="79853" y="971618"/>
                      <a:pt x="80862" y="972515"/>
                      <a:pt x="81702" y="973579"/>
                    </a:cubicBezTo>
                    <a:lnTo>
                      <a:pt x="82375" y="974476"/>
                    </a:lnTo>
                    <a:lnTo>
                      <a:pt x="83047" y="974812"/>
                    </a:lnTo>
                    <a:cubicBezTo>
                      <a:pt x="85513" y="976045"/>
                      <a:pt x="87362" y="978175"/>
                      <a:pt x="88203" y="980808"/>
                    </a:cubicBezTo>
                    <a:lnTo>
                      <a:pt x="88539" y="981873"/>
                    </a:lnTo>
                    <a:lnTo>
                      <a:pt x="90108" y="984507"/>
                    </a:lnTo>
                    <a:cubicBezTo>
                      <a:pt x="90332" y="984899"/>
                      <a:pt x="90556" y="985347"/>
                      <a:pt x="90724" y="985740"/>
                    </a:cubicBezTo>
                    <a:lnTo>
                      <a:pt x="92069" y="988934"/>
                    </a:lnTo>
                    <a:lnTo>
                      <a:pt x="93022" y="989886"/>
                    </a:lnTo>
                    <a:lnTo>
                      <a:pt x="95319" y="991623"/>
                    </a:lnTo>
                    <a:cubicBezTo>
                      <a:pt x="95712" y="991904"/>
                      <a:pt x="96104" y="992240"/>
                      <a:pt x="96440" y="992576"/>
                    </a:cubicBezTo>
                    <a:lnTo>
                      <a:pt x="98570" y="994706"/>
                    </a:lnTo>
                    <a:cubicBezTo>
                      <a:pt x="99690" y="995826"/>
                      <a:pt x="100531" y="997227"/>
                      <a:pt x="101035" y="998740"/>
                    </a:cubicBezTo>
                    <a:lnTo>
                      <a:pt x="102604" y="1003391"/>
                    </a:lnTo>
                    <a:lnTo>
                      <a:pt x="107872" y="1009836"/>
                    </a:lnTo>
                    <a:cubicBezTo>
                      <a:pt x="108264" y="1010340"/>
                      <a:pt x="108600" y="1010844"/>
                      <a:pt x="108880" y="1011349"/>
                    </a:cubicBezTo>
                    <a:lnTo>
                      <a:pt x="109161" y="1011853"/>
                    </a:lnTo>
                    <a:cubicBezTo>
                      <a:pt x="111066" y="1010004"/>
                      <a:pt x="113644" y="1008939"/>
                      <a:pt x="116389" y="1008939"/>
                    </a:cubicBezTo>
                    <a:lnTo>
                      <a:pt x="119247" y="1008939"/>
                    </a:lnTo>
                    <a:cubicBezTo>
                      <a:pt x="121993" y="1008939"/>
                      <a:pt x="124627" y="1010060"/>
                      <a:pt x="126588" y="1011965"/>
                    </a:cubicBezTo>
                    <a:lnTo>
                      <a:pt x="127317" y="1012694"/>
                    </a:lnTo>
                    <a:cubicBezTo>
                      <a:pt x="128942" y="1014319"/>
                      <a:pt x="129950" y="1016448"/>
                      <a:pt x="130231" y="1018690"/>
                    </a:cubicBezTo>
                    <a:lnTo>
                      <a:pt x="130959" y="1024405"/>
                    </a:lnTo>
                    <a:cubicBezTo>
                      <a:pt x="131015" y="1024854"/>
                      <a:pt x="131015" y="1025246"/>
                      <a:pt x="131015" y="1025694"/>
                    </a:cubicBezTo>
                    <a:lnTo>
                      <a:pt x="131015" y="1026423"/>
                    </a:lnTo>
                    <a:cubicBezTo>
                      <a:pt x="131015" y="1026759"/>
                      <a:pt x="131015" y="1027151"/>
                      <a:pt x="130959" y="1027487"/>
                    </a:cubicBezTo>
                    <a:lnTo>
                      <a:pt x="131520" y="1028160"/>
                    </a:lnTo>
                    <a:lnTo>
                      <a:pt x="138188" y="1031522"/>
                    </a:lnTo>
                    <a:cubicBezTo>
                      <a:pt x="139197" y="1032026"/>
                      <a:pt x="140093" y="1032699"/>
                      <a:pt x="140878" y="1033483"/>
                    </a:cubicBezTo>
                    <a:lnTo>
                      <a:pt x="141606" y="1034212"/>
                    </a:lnTo>
                    <a:cubicBezTo>
                      <a:pt x="143175" y="1035781"/>
                      <a:pt x="144240" y="1037854"/>
                      <a:pt x="144520" y="1040040"/>
                    </a:cubicBezTo>
                    <a:lnTo>
                      <a:pt x="145249" y="1045083"/>
                    </a:lnTo>
                    <a:cubicBezTo>
                      <a:pt x="145417" y="1046316"/>
                      <a:pt x="145361" y="1047549"/>
                      <a:pt x="145081" y="1048782"/>
                    </a:cubicBezTo>
                    <a:cubicBezTo>
                      <a:pt x="146145" y="1050463"/>
                      <a:pt x="146762" y="1052424"/>
                      <a:pt x="146762" y="1054441"/>
                    </a:cubicBezTo>
                    <a:lnTo>
                      <a:pt x="146762" y="1055170"/>
                    </a:lnTo>
                    <a:cubicBezTo>
                      <a:pt x="146762" y="1056291"/>
                      <a:pt x="146594" y="1057411"/>
                      <a:pt x="146201" y="1058476"/>
                    </a:cubicBezTo>
                    <a:lnTo>
                      <a:pt x="144800" y="1062735"/>
                    </a:lnTo>
                    <a:cubicBezTo>
                      <a:pt x="144464" y="1063800"/>
                      <a:pt x="143904" y="1064808"/>
                      <a:pt x="143231" y="1065705"/>
                    </a:cubicBezTo>
                    <a:lnTo>
                      <a:pt x="142335" y="1066938"/>
                    </a:lnTo>
                    <a:lnTo>
                      <a:pt x="142111" y="1067778"/>
                    </a:lnTo>
                    <a:cubicBezTo>
                      <a:pt x="141774" y="1069011"/>
                      <a:pt x="141270" y="1070188"/>
                      <a:pt x="140542" y="1071253"/>
                    </a:cubicBezTo>
                    <a:lnTo>
                      <a:pt x="142559" y="1071645"/>
                    </a:lnTo>
                    <a:cubicBezTo>
                      <a:pt x="143231" y="1071757"/>
                      <a:pt x="143904" y="1071981"/>
                      <a:pt x="144520" y="1072205"/>
                    </a:cubicBezTo>
                    <a:lnTo>
                      <a:pt x="150684" y="1074727"/>
                    </a:lnTo>
                    <a:lnTo>
                      <a:pt x="152814" y="1074391"/>
                    </a:lnTo>
                    <a:cubicBezTo>
                      <a:pt x="153878" y="1074223"/>
                      <a:pt x="154943" y="1074278"/>
                      <a:pt x="155952" y="1074447"/>
                    </a:cubicBezTo>
                    <a:lnTo>
                      <a:pt x="159426" y="1075007"/>
                    </a:lnTo>
                    <a:cubicBezTo>
                      <a:pt x="165086" y="1075063"/>
                      <a:pt x="169625" y="1079658"/>
                      <a:pt x="169625" y="1085318"/>
                    </a:cubicBezTo>
                    <a:lnTo>
                      <a:pt x="169625" y="1085374"/>
                    </a:lnTo>
                    <a:cubicBezTo>
                      <a:pt x="169625" y="1085374"/>
                      <a:pt x="169625" y="1085374"/>
                      <a:pt x="169625" y="1085374"/>
                    </a:cubicBezTo>
                    <a:lnTo>
                      <a:pt x="171082" y="1086102"/>
                    </a:lnTo>
                    <a:cubicBezTo>
                      <a:pt x="173099" y="1087111"/>
                      <a:pt x="174724" y="1088736"/>
                      <a:pt x="175677" y="1090753"/>
                    </a:cubicBezTo>
                    <a:lnTo>
                      <a:pt x="176405" y="1092210"/>
                    </a:lnTo>
                    <a:cubicBezTo>
                      <a:pt x="176517" y="1092491"/>
                      <a:pt x="176630" y="1092715"/>
                      <a:pt x="176742" y="1092995"/>
                    </a:cubicBezTo>
                    <a:lnTo>
                      <a:pt x="178199" y="1096581"/>
                    </a:lnTo>
                    <a:cubicBezTo>
                      <a:pt x="178535" y="1097422"/>
                      <a:pt x="178759" y="1098262"/>
                      <a:pt x="178871" y="1099159"/>
                    </a:cubicBezTo>
                    <a:cubicBezTo>
                      <a:pt x="179936" y="1099888"/>
                      <a:pt x="180832" y="1100784"/>
                      <a:pt x="181505" y="1101849"/>
                    </a:cubicBezTo>
                    <a:lnTo>
                      <a:pt x="182962" y="1103978"/>
                    </a:lnTo>
                    <a:cubicBezTo>
                      <a:pt x="183186" y="1104315"/>
                      <a:pt x="183410" y="1104707"/>
                      <a:pt x="183634" y="1105099"/>
                    </a:cubicBezTo>
                    <a:lnTo>
                      <a:pt x="184363" y="1106556"/>
                    </a:lnTo>
                    <a:cubicBezTo>
                      <a:pt x="185371" y="1108573"/>
                      <a:pt x="185708" y="1110815"/>
                      <a:pt x="185315" y="1113000"/>
                    </a:cubicBezTo>
                    <a:cubicBezTo>
                      <a:pt x="185539" y="1113112"/>
                      <a:pt x="185708" y="1113224"/>
                      <a:pt x="185876" y="1113336"/>
                    </a:cubicBezTo>
                    <a:lnTo>
                      <a:pt x="188005" y="1114793"/>
                    </a:lnTo>
                    <a:cubicBezTo>
                      <a:pt x="188173" y="1114905"/>
                      <a:pt x="188341" y="1115018"/>
                      <a:pt x="188509" y="1115130"/>
                    </a:cubicBezTo>
                    <a:lnTo>
                      <a:pt x="191199" y="1117147"/>
                    </a:lnTo>
                    <a:lnTo>
                      <a:pt x="197644" y="1118212"/>
                    </a:lnTo>
                    <a:cubicBezTo>
                      <a:pt x="198764" y="1118380"/>
                      <a:pt x="199885" y="1118772"/>
                      <a:pt x="200838" y="1119332"/>
                    </a:cubicBezTo>
                    <a:lnTo>
                      <a:pt x="202295" y="1117595"/>
                    </a:lnTo>
                    <a:cubicBezTo>
                      <a:pt x="202519" y="1117315"/>
                      <a:pt x="202743" y="1117091"/>
                      <a:pt x="202967" y="1116811"/>
                    </a:cubicBezTo>
                    <a:lnTo>
                      <a:pt x="205825" y="1113953"/>
                    </a:lnTo>
                    <a:cubicBezTo>
                      <a:pt x="207170" y="1112608"/>
                      <a:pt x="208795" y="1111711"/>
                      <a:pt x="210644" y="1111263"/>
                    </a:cubicBezTo>
                    <a:lnTo>
                      <a:pt x="213502" y="1110535"/>
                    </a:lnTo>
                    <a:cubicBezTo>
                      <a:pt x="215015" y="1110142"/>
                      <a:pt x="216528" y="1110142"/>
                      <a:pt x="218041" y="1110423"/>
                    </a:cubicBezTo>
                    <a:lnTo>
                      <a:pt x="221628" y="1111151"/>
                    </a:lnTo>
                    <a:cubicBezTo>
                      <a:pt x="224766" y="1111767"/>
                      <a:pt x="227399" y="1113841"/>
                      <a:pt x="228856" y="1116643"/>
                    </a:cubicBezTo>
                    <a:lnTo>
                      <a:pt x="229585" y="1118100"/>
                    </a:lnTo>
                    <a:cubicBezTo>
                      <a:pt x="229865" y="1118604"/>
                      <a:pt x="230033" y="1119108"/>
                      <a:pt x="230201" y="1119669"/>
                    </a:cubicBezTo>
                    <a:lnTo>
                      <a:pt x="231714" y="1124544"/>
                    </a:lnTo>
                    <a:cubicBezTo>
                      <a:pt x="232891" y="1124096"/>
                      <a:pt x="234124" y="1123871"/>
                      <a:pt x="235413" y="1123871"/>
                    </a:cubicBezTo>
                    <a:lnTo>
                      <a:pt x="236870" y="1123871"/>
                    </a:lnTo>
                    <a:cubicBezTo>
                      <a:pt x="239615" y="1123871"/>
                      <a:pt x="242249" y="1124936"/>
                      <a:pt x="244211" y="1126898"/>
                    </a:cubicBezTo>
                    <a:lnTo>
                      <a:pt x="245668" y="1128355"/>
                    </a:lnTo>
                    <a:cubicBezTo>
                      <a:pt x="246172" y="1128859"/>
                      <a:pt x="246564" y="1129363"/>
                      <a:pt x="246956" y="1129924"/>
                    </a:cubicBezTo>
                    <a:lnTo>
                      <a:pt x="248413" y="1132053"/>
                    </a:lnTo>
                    <a:cubicBezTo>
                      <a:pt x="249366" y="1133454"/>
                      <a:pt x="249926" y="1135079"/>
                      <a:pt x="250094" y="1136760"/>
                    </a:cubicBezTo>
                    <a:lnTo>
                      <a:pt x="251215" y="1148080"/>
                    </a:lnTo>
                    <a:lnTo>
                      <a:pt x="253457" y="1148416"/>
                    </a:lnTo>
                    <a:cubicBezTo>
                      <a:pt x="256090" y="1148808"/>
                      <a:pt x="258500" y="1150209"/>
                      <a:pt x="260181" y="1152282"/>
                    </a:cubicBezTo>
                    <a:lnTo>
                      <a:pt x="262871" y="1155701"/>
                    </a:lnTo>
                    <a:lnTo>
                      <a:pt x="266065" y="1156485"/>
                    </a:lnTo>
                    <a:cubicBezTo>
                      <a:pt x="268531" y="1157102"/>
                      <a:pt x="270716" y="1158615"/>
                      <a:pt x="272173" y="1160744"/>
                    </a:cubicBezTo>
                    <a:lnTo>
                      <a:pt x="273630" y="1162873"/>
                    </a:lnTo>
                    <a:cubicBezTo>
                      <a:pt x="273854" y="1163210"/>
                      <a:pt x="274078" y="1163602"/>
                      <a:pt x="274303" y="1163994"/>
                    </a:cubicBezTo>
                    <a:lnTo>
                      <a:pt x="275031" y="1165451"/>
                    </a:lnTo>
                    <a:cubicBezTo>
                      <a:pt x="275255" y="1165956"/>
                      <a:pt x="275479" y="1166460"/>
                      <a:pt x="275647" y="1166964"/>
                    </a:cubicBezTo>
                    <a:lnTo>
                      <a:pt x="281868" y="1166292"/>
                    </a:lnTo>
                    <a:cubicBezTo>
                      <a:pt x="282932" y="1166180"/>
                      <a:pt x="283997" y="1166236"/>
                      <a:pt x="285006" y="1166404"/>
                    </a:cubicBezTo>
                    <a:lnTo>
                      <a:pt x="288592" y="1167132"/>
                    </a:lnTo>
                    <a:cubicBezTo>
                      <a:pt x="289937" y="1167412"/>
                      <a:pt x="291170" y="1167917"/>
                      <a:pt x="292291" y="1168645"/>
                    </a:cubicBezTo>
                    <a:lnTo>
                      <a:pt x="294420" y="1170102"/>
                    </a:lnTo>
                    <a:cubicBezTo>
                      <a:pt x="294756" y="1170326"/>
                      <a:pt x="295092" y="1170607"/>
                      <a:pt x="295429" y="1170831"/>
                    </a:cubicBezTo>
                    <a:lnTo>
                      <a:pt x="300472" y="1175146"/>
                    </a:lnTo>
                    <a:cubicBezTo>
                      <a:pt x="301200" y="1175762"/>
                      <a:pt x="301817" y="1176491"/>
                      <a:pt x="302321" y="1177275"/>
                    </a:cubicBezTo>
                    <a:lnTo>
                      <a:pt x="306244" y="1183159"/>
                    </a:lnTo>
                    <a:lnTo>
                      <a:pt x="311679" y="1182767"/>
                    </a:lnTo>
                    <a:cubicBezTo>
                      <a:pt x="312800" y="1182711"/>
                      <a:pt x="313865" y="1182767"/>
                      <a:pt x="314930" y="1183047"/>
                    </a:cubicBezTo>
                    <a:lnTo>
                      <a:pt x="317787" y="1183775"/>
                    </a:lnTo>
                    <a:cubicBezTo>
                      <a:pt x="319132" y="1184112"/>
                      <a:pt x="320365" y="1184728"/>
                      <a:pt x="321486" y="1185513"/>
                    </a:cubicBezTo>
                    <a:lnTo>
                      <a:pt x="327202" y="1189827"/>
                    </a:lnTo>
                    <a:cubicBezTo>
                      <a:pt x="328323" y="1190668"/>
                      <a:pt x="329275" y="1191733"/>
                      <a:pt x="329948" y="1192966"/>
                    </a:cubicBezTo>
                    <a:lnTo>
                      <a:pt x="332805" y="1198009"/>
                    </a:lnTo>
                    <a:cubicBezTo>
                      <a:pt x="333478" y="1199130"/>
                      <a:pt x="333870" y="1200362"/>
                      <a:pt x="334094" y="1201651"/>
                    </a:cubicBezTo>
                    <a:lnTo>
                      <a:pt x="334823" y="1206695"/>
                    </a:lnTo>
                    <a:cubicBezTo>
                      <a:pt x="335103" y="1208488"/>
                      <a:pt x="334879" y="1210281"/>
                      <a:pt x="334206" y="1211962"/>
                    </a:cubicBezTo>
                    <a:lnTo>
                      <a:pt x="332749" y="1215549"/>
                    </a:lnTo>
                    <a:cubicBezTo>
                      <a:pt x="332245" y="1216837"/>
                      <a:pt x="331461" y="1218014"/>
                      <a:pt x="330452" y="1219023"/>
                    </a:cubicBezTo>
                    <a:lnTo>
                      <a:pt x="330452" y="1219023"/>
                    </a:lnTo>
                    <a:lnTo>
                      <a:pt x="329387" y="1221432"/>
                    </a:lnTo>
                    <a:lnTo>
                      <a:pt x="328547" y="1224907"/>
                    </a:lnTo>
                    <a:lnTo>
                      <a:pt x="328715" y="1225411"/>
                    </a:lnTo>
                    <a:lnTo>
                      <a:pt x="333030" y="1231631"/>
                    </a:lnTo>
                    <a:cubicBezTo>
                      <a:pt x="333758" y="1232640"/>
                      <a:pt x="334262" y="1233817"/>
                      <a:pt x="334599" y="1235049"/>
                    </a:cubicBezTo>
                    <a:lnTo>
                      <a:pt x="335327" y="1237907"/>
                    </a:lnTo>
                    <a:cubicBezTo>
                      <a:pt x="335663" y="1239308"/>
                      <a:pt x="335719" y="1240709"/>
                      <a:pt x="335495" y="1242110"/>
                    </a:cubicBezTo>
                    <a:lnTo>
                      <a:pt x="335383" y="1242671"/>
                    </a:lnTo>
                    <a:lnTo>
                      <a:pt x="335551" y="1243007"/>
                    </a:lnTo>
                    <a:cubicBezTo>
                      <a:pt x="335944" y="1243679"/>
                      <a:pt x="336280" y="1244352"/>
                      <a:pt x="336504" y="1245080"/>
                    </a:cubicBezTo>
                    <a:lnTo>
                      <a:pt x="337232" y="1247210"/>
                    </a:lnTo>
                    <a:cubicBezTo>
                      <a:pt x="337849" y="1249059"/>
                      <a:pt x="337905" y="1251076"/>
                      <a:pt x="337457" y="1252981"/>
                    </a:cubicBezTo>
                    <a:lnTo>
                      <a:pt x="336728" y="1255839"/>
                    </a:lnTo>
                    <a:cubicBezTo>
                      <a:pt x="336168" y="1258025"/>
                      <a:pt x="334935" y="1259986"/>
                      <a:pt x="333142" y="1261387"/>
                    </a:cubicBezTo>
                    <a:lnTo>
                      <a:pt x="329555" y="1264245"/>
                    </a:lnTo>
                    <a:cubicBezTo>
                      <a:pt x="329331" y="1264413"/>
                      <a:pt x="329051" y="1264581"/>
                      <a:pt x="328827" y="1264749"/>
                    </a:cubicBezTo>
                    <a:lnTo>
                      <a:pt x="328154" y="1265198"/>
                    </a:lnTo>
                    <a:lnTo>
                      <a:pt x="333534" y="1269961"/>
                    </a:lnTo>
                    <a:cubicBezTo>
                      <a:pt x="333702" y="1270073"/>
                      <a:pt x="333814" y="1270241"/>
                      <a:pt x="333982" y="1270353"/>
                    </a:cubicBezTo>
                    <a:lnTo>
                      <a:pt x="335439" y="1271810"/>
                    </a:lnTo>
                    <a:cubicBezTo>
                      <a:pt x="336224" y="1272595"/>
                      <a:pt x="336896" y="1273491"/>
                      <a:pt x="337401" y="1274500"/>
                    </a:cubicBezTo>
                    <a:lnTo>
                      <a:pt x="339026" y="1277806"/>
                    </a:lnTo>
                    <a:lnTo>
                      <a:pt x="343228" y="1280608"/>
                    </a:lnTo>
                    <a:cubicBezTo>
                      <a:pt x="344741" y="1281616"/>
                      <a:pt x="345918" y="1282961"/>
                      <a:pt x="346759" y="1284586"/>
                    </a:cubicBezTo>
                    <a:lnTo>
                      <a:pt x="347487" y="1286043"/>
                    </a:lnTo>
                    <a:cubicBezTo>
                      <a:pt x="348216" y="1287444"/>
                      <a:pt x="348552" y="1289069"/>
                      <a:pt x="348552" y="1290639"/>
                    </a:cubicBezTo>
                    <a:lnTo>
                      <a:pt x="348552" y="1292095"/>
                    </a:lnTo>
                    <a:cubicBezTo>
                      <a:pt x="348552" y="1293721"/>
                      <a:pt x="348160" y="1295290"/>
                      <a:pt x="347487" y="1296690"/>
                    </a:cubicBezTo>
                    <a:lnTo>
                      <a:pt x="346759" y="1298148"/>
                    </a:lnTo>
                    <a:cubicBezTo>
                      <a:pt x="345134" y="1301454"/>
                      <a:pt x="341827" y="1303639"/>
                      <a:pt x="338185" y="1303863"/>
                    </a:cubicBezTo>
                    <a:cubicBezTo>
                      <a:pt x="338745" y="1305993"/>
                      <a:pt x="338577" y="1308234"/>
                      <a:pt x="337793" y="1310307"/>
                    </a:cubicBezTo>
                    <a:lnTo>
                      <a:pt x="336336" y="1313894"/>
                    </a:lnTo>
                    <a:cubicBezTo>
                      <a:pt x="336056" y="1314510"/>
                      <a:pt x="335775" y="1315127"/>
                      <a:pt x="335383" y="1315687"/>
                    </a:cubicBezTo>
                    <a:lnTo>
                      <a:pt x="341940" y="1320226"/>
                    </a:lnTo>
                    <a:cubicBezTo>
                      <a:pt x="343341" y="1321235"/>
                      <a:pt x="344517" y="1322524"/>
                      <a:pt x="345302" y="1324093"/>
                    </a:cubicBezTo>
                    <a:lnTo>
                      <a:pt x="346030" y="1325550"/>
                    </a:lnTo>
                    <a:cubicBezTo>
                      <a:pt x="346479" y="1326446"/>
                      <a:pt x="346815" y="1327455"/>
                      <a:pt x="346983" y="1328464"/>
                    </a:cubicBezTo>
                    <a:lnTo>
                      <a:pt x="347711" y="1332779"/>
                    </a:lnTo>
                    <a:cubicBezTo>
                      <a:pt x="347992" y="1334292"/>
                      <a:pt x="347880" y="1335861"/>
                      <a:pt x="347431" y="1337318"/>
                    </a:cubicBezTo>
                    <a:lnTo>
                      <a:pt x="345974" y="1342361"/>
                    </a:lnTo>
                    <a:lnTo>
                      <a:pt x="340987" y="1360853"/>
                    </a:lnTo>
                    <a:cubicBezTo>
                      <a:pt x="340315" y="1363263"/>
                      <a:pt x="338801" y="1365392"/>
                      <a:pt x="336728" y="1366793"/>
                    </a:cubicBezTo>
                    <a:lnTo>
                      <a:pt x="332413" y="1369651"/>
                    </a:lnTo>
                    <a:cubicBezTo>
                      <a:pt x="332077" y="1369875"/>
                      <a:pt x="331685" y="1370099"/>
                      <a:pt x="331292" y="1370324"/>
                    </a:cubicBezTo>
                    <a:lnTo>
                      <a:pt x="326585" y="1372677"/>
                    </a:lnTo>
                    <a:lnTo>
                      <a:pt x="325913" y="1373686"/>
                    </a:lnTo>
                    <a:lnTo>
                      <a:pt x="324848" y="1382315"/>
                    </a:lnTo>
                    <a:lnTo>
                      <a:pt x="328715" y="1387303"/>
                    </a:lnTo>
                    <a:lnTo>
                      <a:pt x="335439" y="1394027"/>
                    </a:lnTo>
                    <a:cubicBezTo>
                      <a:pt x="335607" y="1394195"/>
                      <a:pt x="335775" y="1394363"/>
                      <a:pt x="335888" y="1394532"/>
                    </a:cubicBezTo>
                    <a:lnTo>
                      <a:pt x="340931" y="1400247"/>
                    </a:lnTo>
                    <a:cubicBezTo>
                      <a:pt x="341715" y="1401144"/>
                      <a:pt x="342332" y="1402153"/>
                      <a:pt x="342724" y="1403217"/>
                    </a:cubicBezTo>
                    <a:lnTo>
                      <a:pt x="344013" y="1406412"/>
                    </a:lnTo>
                    <a:lnTo>
                      <a:pt x="345974" y="1410334"/>
                    </a:lnTo>
                    <a:cubicBezTo>
                      <a:pt x="346479" y="1411287"/>
                      <a:pt x="346759" y="1412352"/>
                      <a:pt x="346927" y="1413360"/>
                    </a:cubicBezTo>
                    <a:lnTo>
                      <a:pt x="348384" y="1422662"/>
                    </a:lnTo>
                    <a:cubicBezTo>
                      <a:pt x="348720" y="1424904"/>
                      <a:pt x="348328" y="1427257"/>
                      <a:pt x="347207" y="1429275"/>
                    </a:cubicBezTo>
                    <a:lnTo>
                      <a:pt x="343621" y="1435719"/>
                    </a:lnTo>
                    <a:cubicBezTo>
                      <a:pt x="343172" y="1436560"/>
                      <a:pt x="342556" y="1437344"/>
                      <a:pt x="341884" y="1438017"/>
                    </a:cubicBezTo>
                    <a:lnTo>
                      <a:pt x="339754" y="1440146"/>
                    </a:lnTo>
                    <a:cubicBezTo>
                      <a:pt x="338297" y="1441603"/>
                      <a:pt x="336504" y="1442556"/>
                      <a:pt x="334487" y="1442948"/>
                    </a:cubicBezTo>
                    <a:lnTo>
                      <a:pt x="330900" y="1443676"/>
                    </a:lnTo>
                    <a:cubicBezTo>
                      <a:pt x="330620" y="1443732"/>
                      <a:pt x="330396" y="1443788"/>
                      <a:pt x="330116" y="1443788"/>
                    </a:cubicBezTo>
                    <a:lnTo>
                      <a:pt x="324400" y="1444517"/>
                    </a:lnTo>
                    <a:cubicBezTo>
                      <a:pt x="323952" y="1444573"/>
                      <a:pt x="323559" y="1444573"/>
                      <a:pt x="323111" y="1444573"/>
                    </a:cubicBezTo>
                    <a:lnTo>
                      <a:pt x="320253" y="1444573"/>
                    </a:lnTo>
                    <a:cubicBezTo>
                      <a:pt x="320141" y="1444573"/>
                      <a:pt x="320085" y="1444573"/>
                      <a:pt x="319973" y="1444573"/>
                    </a:cubicBezTo>
                    <a:lnTo>
                      <a:pt x="322383" y="1448608"/>
                    </a:lnTo>
                    <a:lnTo>
                      <a:pt x="323783" y="1449560"/>
                    </a:lnTo>
                    <a:lnTo>
                      <a:pt x="329443" y="1452082"/>
                    </a:lnTo>
                    <a:cubicBezTo>
                      <a:pt x="330620" y="1452586"/>
                      <a:pt x="331685" y="1453315"/>
                      <a:pt x="332581" y="1454211"/>
                    </a:cubicBezTo>
                    <a:lnTo>
                      <a:pt x="334711" y="1456341"/>
                    </a:lnTo>
                    <a:cubicBezTo>
                      <a:pt x="335159" y="1456789"/>
                      <a:pt x="335607" y="1457349"/>
                      <a:pt x="336000" y="1457910"/>
                    </a:cubicBezTo>
                    <a:lnTo>
                      <a:pt x="337457" y="1460039"/>
                    </a:lnTo>
                    <a:cubicBezTo>
                      <a:pt x="337849" y="1460600"/>
                      <a:pt x="338185" y="1461216"/>
                      <a:pt x="338409" y="1461832"/>
                    </a:cubicBezTo>
                    <a:lnTo>
                      <a:pt x="343453" y="1474048"/>
                    </a:lnTo>
                    <a:cubicBezTo>
                      <a:pt x="343565" y="1474273"/>
                      <a:pt x="343621" y="1474497"/>
                      <a:pt x="343677" y="1474721"/>
                    </a:cubicBezTo>
                    <a:lnTo>
                      <a:pt x="344405" y="1476850"/>
                    </a:lnTo>
                    <a:cubicBezTo>
                      <a:pt x="345134" y="1478980"/>
                      <a:pt x="345134" y="1481277"/>
                      <a:pt x="344405" y="1483407"/>
                    </a:cubicBezTo>
                    <a:lnTo>
                      <a:pt x="341379" y="1491644"/>
                    </a:lnTo>
                    <a:cubicBezTo>
                      <a:pt x="340371" y="1494390"/>
                      <a:pt x="338241" y="1496519"/>
                      <a:pt x="335663" y="1497584"/>
                    </a:cubicBezTo>
                    <a:lnTo>
                      <a:pt x="333030" y="1500554"/>
                    </a:lnTo>
                    <a:cubicBezTo>
                      <a:pt x="332525" y="1501115"/>
                      <a:pt x="332021" y="1501619"/>
                      <a:pt x="331405" y="1502067"/>
                    </a:cubicBezTo>
                    <a:lnTo>
                      <a:pt x="331797" y="1503973"/>
                    </a:lnTo>
                    <a:cubicBezTo>
                      <a:pt x="332301" y="1506550"/>
                      <a:pt x="331797" y="1509240"/>
                      <a:pt x="330452" y="1511482"/>
                    </a:cubicBezTo>
                    <a:lnTo>
                      <a:pt x="329948" y="1512322"/>
                    </a:lnTo>
                    <a:cubicBezTo>
                      <a:pt x="330284" y="1512938"/>
                      <a:pt x="330564" y="1513555"/>
                      <a:pt x="330788" y="1514227"/>
                    </a:cubicBezTo>
                    <a:lnTo>
                      <a:pt x="331517" y="1516357"/>
                    </a:lnTo>
                    <a:cubicBezTo>
                      <a:pt x="331741" y="1517029"/>
                      <a:pt x="331909" y="1517758"/>
                      <a:pt x="331965" y="1518486"/>
                    </a:cubicBezTo>
                    <a:lnTo>
                      <a:pt x="332693" y="1524930"/>
                    </a:lnTo>
                    <a:cubicBezTo>
                      <a:pt x="332805" y="1525883"/>
                      <a:pt x="332749" y="1526836"/>
                      <a:pt x="332637" y="1527788"/>
                    </a:cubicBezTo>
                    <a:lnTo>
                      <a:pt x="331909" y="1532103"/>
                    </a:lnTo>
                    <a:cubicBezTo>
                      <a:pt x="331573" y="1534233"/>
                      <a:pt x="330564" y="1536194"/>
                      <a:pt x="328995" y="1537707"/>
                    </a:cubicBezTo>
                    <a:lnTo>
                      <a:pt x="327426" y="1539276"/>
                    </a:lnTo>
                    <a:lnTo>
                      <a:pt x="327930" y="1540733"/>
                    </a:lnTo>
                    <a:cubicBezTo>
                      <a:pt x="328042" y="1541125"/>
                      <a:pt x="328210" y="1541574"/>
                      <a:pt x="328266" y="1541966"/>
                    </a:cubicBezTo>
                    <a:lnTo>
                      <a:pt x="329611" y="1547962"/>
                    </a:lnTo>
                    <a:cubicBezTo>
                      <a:pt x="330004" y="1549587"/>
                      <a:pt x="330004" y="1551324"/>
                      <a:pt x="329611" y="1552949"/>
                    </a:cubicBezTo>
                    <a:lnTo>
                      <a:pt x="328883" y="1555807"/>
                    </a:lnTo>
                    <a:lnTo>
                      <a:pt x="329723" y="1556816"/>
                    </a:lnTo>
                    <a:lnTo>
                      <a:pt x="336336" y="1561467"/>
                    </a:lnTo>
                    <a:cubicBezTo>
                      <a:pt x="337008" y="1561971"/>
                      <a:pt x="337625" y="1562531"/>
                      <a:pt x="338185" y="1563148"/>
                    </a:cubicBezTo>
                    <a:lnTo>
                      <a:pt x="342500" y="1568191"/>
                    </a:lnTo>
                    <a:cubicBezTo>
                      <a:pt x="343060" y="1568808"/>
                      <a:pt x="343509" y="1569536"/>
                      <a:pt x="343901" y="1570265"/>
                    </a:cubicBezTo>
                    <a:lnTo>
                      <a:pt x="345358" y="1573123"/>
                    </a:lnTo>
                    <a:cubicBezTo>
                      <a:pt x="345694" y="1573795"/>
                      <a:pt x="345974" y="1574523"/>
                      <a:pt x="346142" y="1575252"/>
                    </a:cubicBezTo>
                    <a:lnTo>
                      <a:pt x="346871" y="1578110"/>
                    </a:lnTo>
                    <a:cubicBezTo>
                      <a:pt x="347151" y="1579231"/>
                      <a:pt x="347263" y="1580407"/>
                      <a:pt x="347151" y="1581528"/>
                    </a:cubicBezTo>
                    <a:lnTo>
                      <a:pt x="346647" y="1586964"/>
                    </a:lnTo>
                    <a:lnTo>
                      <a:pt x="347151" y="1588252"/>
                    </a:lnTo>
                    <a:cubicBezTo>
                      <a:pt x="347655" y="1589485"/>
                      <a:pt x="347880" y="1590774"/>
                      <a:pt x="347880" y="1592063"/>
                    </a:cubicBezTo>
                    <a:lnTo>
                      <a:pt x="348048" y="1599236"/>
                    </a:lnTo>
                    <a:lnTo>
                      <a:pt x="354324" y="1607193"/>
                    </a:lnTo>
                    <a:cubicBezTo>
                      <a:pt x="354772" y="1607754"/>
                      <a:pt x="355108" y="1608314"/>
                      <a:pt x="355445" y="1608930"/>
                    </a:cubicBezTo>
                    <a:lnTo>
                      <a:pt x="356902" y="1611788"/>
                    </a:lnTo>
                    <a:cubicBezTo>
                      <a:pt x="357014" y="1612068"/>
                      <a:pt x="357182" y="1612293"/>
                      <a:pt x="357238" y="1612573"/>
                    </a:cubicBezTo>
                    <a:lnTo>
                      <a:pt x="358695" y="1616159"/>
                    </a:lnTo>
                    <a:cubicBezTo>
                      <a:pt x="359199" y="1617392"/>
                      <a:pt x="359423" y="1618681"/>
                      <a:pt x="359423" y="1619970"/>
                    </a:cubicBezTo>
                    <a:lnTo>
                      <a:pt x="359423" y="1623556"/>
                    </a:lnTo>
                    <a:cubicBezTo>
                      <a:pt x="359423" y="1624845"/>
                      <a:pt x="359143" y="1626190"/>
                      <a:pt x="358695" y="1627367"/>
                    </a:cubicBezTo>
                    <a:lnTo>
                      <a:pt x="357126" y="1631289"/>
                    </a:lnTo>
                    <a:lnTo>
                      <a:pt x="357574" y="1632914"/>
                    </a:lnTo>
                    <a:cubicBezTo>
                      <a:pt x="357854" y="1633811"/>
                      <a:pt x="357966" y="1634819"/>
                      <a:pt x="357966" y="1635772"/>
                    </a:cubicBezTo>
                    <a:lnTo>
                      <a:pt x="357966" y="1637229"/>
                    </a:lnTo>
                    <a:cubicBezTo>
                      <a:pt x="357966" y="1638574"/>
                      <a:pt x="357686" y="1639919"/>
                      <a:pt x="357182" y="1641152"/>
                    </a:cubicBezTo>
                    <a:cubicBezTo>
                      <a:pt x="357070" y="1642216"/>
                      <a:pt x="356789" y="1643225"/>
                      <a:pt x="356397" y="1644178"/>
                    </a:cubicBezTo>
                    <a:lnTo>
                      <a:pt x="354268" y="1649221"/>
                    </a:lnTo>
                    <a:cubicBezTo>
                      <a:pt x="354212" y="1649389"/>
                      <a:pt x="354100" y="1649613"/>
                      <a:pt x="353988" y="1649782"/>
                    </a:cubicBezTo>
                    <a:lnTo>
                      <a:pt x="351298" y="1655161"/>
                    </a:lnTo>
                    <a:lnTo>
                      <a:pt x="350737" y="1661773"/>
                    </a:lnTo>
                    <a:cubicBezTo>
                      <a:pt x="350569" y="1663511"/>
                      <a:pt x="350009" y="1665192"/>
                      <a:pt x="349056" y="1666649"/>
                    </a:cubicBezTo>
                    <a:lnTo>
                      <a:pt x="347599" y="1668778"/>
                    </a:lnTo>
                    <a:cubicBezTo>
                      <a:pt x="347207" y="1669338"/>
                      <a:pt x="346759" y="1669899"/>
                      <a:pt x="346310" y="1670347"/>
                    </a:cubicBezTo>
                    <a:lnTo>
                      <a:pt x="343453" y="1673205"/>
                    </a:lnTo>
                    <a:cubicBezTo>
                      <a:pt x="342052" y="1674606"/>
                      <a:pt x="340258" y="1675615"/>
                      <a:pt x="338297" y="1676007"/>
                    </a:cubicBezTo>
                    <a:lnTo>
                      <a:pt x="329107" y="1677968"/>
                    </a:lnTo>
                    <a:lnTo>
                      <a:pt x="326305" y="1679257"/>
                    </a:lnTo>
                    <a:cubicBezTo>
                      <a:pt x="326361" y="1679369"/>
                      <a:pt x="326417" y="1679481"/>
                      <a:pt x="326473" y="1679537"/>
                    </a:cubicBezTo>
                    <a:lnTo>
                      <a:pt x="330060" y="1685982"/>
                    </a:lnTo>
                    <a:cubicBezTo>
                      <a:pt x="330676" y="1687046"/>
                      <a:pt x="331068" y="1688223"/>
                      <a:pt x="331236" y="1689456"/>
                    </a:cubicBezTo>
                    <a:lnTo>
                      <a:pt x="332693" y="1698814"/>
                    </a:lnTo>
                    <a:cubicBezTo>
                      <a:pt x="332749" y="1699038"/>
                      <a:pt x="332749" y="1699262"/>
                      <a:pt x="332749" y="1699430"/>
                    </a:cubicBezTo>
                    <a:lnTo>
                      <a:pt x="333310" y="1705763"/>
                    </a:lnTo>
                    <a:lnTo>
                      <a:pt x="334262" y="1707052"/>
                    </a:lnTo>
                    <a:cubicBezTo>
                      <a:pt x="334599" y="1707556"/>
                      <a:pt x="334935" y="1708060"/>
                      <a:pt x="335215" y="1708565"/>
                    </a:cubicBezTo>
                    <a:lnTo>
                      <a:pt x="339026" y="1712375"/>
                    </a:lnTo>
                    <a:cubicBezTo>
                      <a:pt x="339642" y="1712992"/>
                      <a:pt x="340202" y="1713720"/>
                      <a:pt x="340651" y="1714505"/>
                    </a:cubicBezTo>
                    <a:lnTo>
                      <a:pt x="345694" y="1723134"/>
                    </a:lnTo>
                    <a:cubicBezTo>
                      <a:pt x="345806" y="1723358"/>
                      <a:pt x="345918" y="1723527"/>
                      <a:pt x="346030" y="1723751"/>
                    </a:cubicBezTo>
                    <a:lnTo>
                      <a:pt x="346759" y="1725208"/>
                    </a:lnTo>
                    <a:cubicBezTo>
                      <a:pt x="347767" y="1727281"/>
                      <a:pt x="348104" y="1729579"/>
                      <a:pt x="347655" y="1731820"/>
                    </a:cubicBezTo>
                    <a:lnTo>
                      <a:pt x="346198" y="1738993"/>
                    </a:lnTo>
                    <a:cubicBezTo>
                      <a:pt x="346086" y="1739609"/>
                      <a:pt x="345918" y="1740226"/>
                      <a:pt x="345638" y="1740786"/>
                    </a:cubicBezTo>
                    <a:lnTo>
                      <a:pt x="343621" y="1746390"/>
                    </a:lnTo>
                    <a:lnTo>
                      <a:pt x="343677" y="1746614"/>
                    </a:lnTo>
                    <a:cubicBezTo>
                      <a:pt x="343789" y="1747006"/>
                      <a:pt x="343901" y="1747454"/>
                      <a:pt x="344013" y="1747847"/>
                    </a:cubicBezTo>
                    <a:lnTo>
                      <a:pt x="344181" y="1748743"/>
                    </a:lnTo>
                    <a:lnTo>
                      <a:pt x="347375" y="1752386"/>
                    </a:lnTo>
                    <a:cubicBezTo>
                      <a:pt x="348440" y="1753619"/>
                      <a:pt x="349224" y="1755076"/>
                      <a:pt x="349617" y="1756701"/>
                    </a:cubicBezTo>
                    <a:lnTo>
                      <a:pt x="350345" y="1759559"/>
                    </a:lnTo>
                    <a:cubicBezTo>
                      <a:pt x="350401" y="1759839"/>
                      <a:pt x="350457" y="1760119"/>
                      <a:pt x="350513" y="1760343"/>
                    </a:cubicBezTo>
                    <a:lnTo>
                      <a:pt x="351242" y="1764658"/>
                    </a:lnTo>
                    <a:cubicBezTo>
                      <a:pt x="351354" y="1765218"/>
                      <a:pt x="351410" y="1765779"/>
                      <a:pt x="351410" y="1766339"/>
                    </a:cubicBezTo>
                    <a:lnTo>
                      <a:pt x="351410" y="1781637"/>
                    </a:lnTo>
                    <a:lnTo>
                      <a:pt x="353988" y="1792677"/>
                    </a:lnTo>
                    <a:cubicBezTo>
                      <a:pt x="354100" y="1793069"/>
                      <a:pt x="354156" y="1793461"/>
                      <a:pt x="354212" y="1793909"/>
                    </a:cubicBezTo>
                    <a:lnTo>
                      <a:pt x="354940" y="1800354"/>
                    </a:lnTo>
                    <a:cubicBezTo>
                      <a:pt x="355052" y="1801138"/>
                      <a:pt x="355052" y="1801979"/>
                      <a:pt x="354940" y="1802763"/>
                    </a:cubicBezTo>
                    <a:lnTo>
                      <a:pt x="352306" y="1823665"/>
                    </a:lnTo>
                    <a:lnTo>
                      <a:pt x="353147" y="1826635"/>
                    </a:lnTo>
                    <a:cubicBezTo>
                      <a:pt x="353203" y="1826803"/>
                      <a:pt x="353259" y="1826971"/>
                      <a:pt x="353259" y="1827140"/>
                    </a:cubicBezTo>
                    <a:lnTo>
                      <a:pt x="355389" y="1836498"/>
                    </a:lnTo>
                    <a:cubicBezTo>
                      <a:pt x="355557" y="1837282"/>
                      <a:pt x="355669" y="1838067"/>
                      <a:pt x="355669" y="1838851"/>
                    </a:cubicBezTo>
                    <a:lnTo>
                      <a:pt x="355669" y="1845800"/>
                    </a:lnTo>
                    <a:lnTo>
                      <a:pt x="357070" y="1849947"/>
                    </a:lnTo>
                    <a:lnTo>
                      <a:pt x="360320" y="1856447"/>
                    </a:lnTo>
                    <a:cubicBezTo>
                      <a:pt x="360488" y="1856783"/>
                      <a:pt x="360600" y="1857119"/>
                      <a:pt x="360768" y="1857456"/>
                    </a:cubicBezTo>
                    <a:lnTo>
                      <a:pt x="365083" y="1868943"/>
                    </a:lnTo>
                    <a:cubicBezTo>
                      <a:pt x="365307" y="1869504"/>
                      <a:pt x="365475" y="1870120"/>
                      <a:pt x="365587" y="1870736"/>
                    </a:cubicBezTo>
                    <a:lnTo>
                      <a:pt x="367044" y="1878638"/>
                    </a:lnTo>
                    <a:cubicBezTo>
                      <a:pt x="367156" y="1879254"/>
                      <a:pt x="367212" y="1879871"/>
                      <a:pt x="367212" y="1880487"/>
                    </a:cubicBezTo>
                    <a:lnTo>
                      <a:pt x="367212" y="1882616"/>
                    </a:lnTo>
                    <a:cubicBezTo>
                      <a:pt x="367212" y="1883289"/>
                      <a:pt x="367156" y="1883961"/>
                      <a:pt x="366988" y="1884634"/>
                    </a:cubicBezTo>
                    <a:lnTo>
                      <a:pt x="366260" y="1888220"/>
                    </a:lnTo>
                    <a:cubicBezTo>
                      <a:pt x="366036" y="1889285"/>
                      <a:pt x="365643" y="1890350"/>
                      <a:pt x="365083" y="1891302"/>
                    </a:cubicBezTo>
                    <a:lnTo>
                      <a:pt x="363346" y="1894384"/>
                    </a:lnTo>
                    <a:lnTo>
                      <a:pt x="364130" y="1895449"/>
                    </a:lnTo>
                    <a:lnTo>
                      <a:pt x="367885" y="1899652"/>
                    </a:lnTo>
                    <a:lnTo>
                      <a:pt x="371247" y="1900885"/>
                    </a:lnTo>
                    <a:cubicBezTo>
                      <a:pt x="372648" y="1901389"/>
                      <a:pt x="373881" y="1902229"/>
                      <a:pt x="374946" y="1903294"/>
                    </a:cubicBezTo>
                    <a:lnTo>
                      <a:pt x="377075" y="1905424"/>
                    </a:lnTo>
                    <a:cubicBezTo>
                      <a:pt x="378588" y="1906937"/>
                      <a:pt x="379597" y="1908898"/>
                      <a:pt x="379933" y="1911027"/>
                    </a:cubicBezTo>
                    <a:lnTo>
                      <a:pt x="380661" y="1915342"/>
                    </a:lnTo>
                    <a:cubicBezTo>
                      <a:pt x="380773" y="1915903"/>
                      <a:pt x="380829" y="1916463"/>
                      <a:pt x="380829" y="1917023"/>
                    </a:cubicBezTo>
                    <a:lnTo>
                      <a:pt x="380829" y="1929072"/>
                    </a:lnTo>
                    <a:lnTo>
                      <a:pt x="381614" y="1933722"/>
                    </a:lnTo>
                    <a:cubicBezTo>
                      <a:pt x="382286" y="1934619"/>
                      <a:pt x="382847" y="1935628"/>
                      <a:pt x="383183" y="1936692"/>
                    </a:cubicBezTo>
                    <a:lnTo>
                      <a:pt x="383912" y="1938822"/>
                    </a:lnTo>
                    <a:cubicBezTo>
                      <a:pt x="384360" y="1940223"/>
                      <a:pt x="384528" y="1941680"/>
                      <a:pt x="384416" y="1943081"/>
                    </a:cubicBezTo>
                    <a:lnTo>
                      <a:pt x="383855" y="1948685"/>
                    </a:lnTo>
                    <a:lnTo>
                      <a:pt x="384416" y="1949637"/>
                    </a:lnTo>
                    <a:cubicBezTo>
                      <a:pt x="385144" y="1950814"/>
                      <a:pt x="385593" y="1952103"/>
                      <a:pt x="385761" y="1953504"/>
                    </a:cubicBezTo>
                    <a:lnTo>
                      <a:pt x="386489" y="1958547"/>
                    </a:lnTo>
                    <a:cubicBezTo>
                      <a:pt x="386545" y="1959051"/>
                      <a:pt x="386601" y="1959500"/>
                      <a:pt x="386601" y="1960004"/>
                    </a:cubicBezTo>
                    <a:lnTo>
                      <a:pt x="386601" y="1965720"/>
                    </a:lnTo>
                    <a:cubicBezTo>
                      <a:pt x="386601" y="1966841"/>
                      <a:pt x="386433" y="1967961"/>
                      <a:pt x="386097" y="1968970"/>
                    </a:cubicBezTo>
                    <a:lnTo>
                      <a:pt x="384864" y="1973229"/>
                    </a:lnTo>
                    <a:cubicBezTo>
                      <a:pt x="384528" y="1974686"/>
                      <a:pt x="383855" y="1976030"/>
                      <a:pt x="382903" y="1977207"/>
                    </a:cubicBezTo>
                    <a:lnTo>
                      <a:pt x="380045" y="1980794"/>
                    </a:lnTo>
                    <a:cubicBezTo>
                      <a:pt x="379429" y="1981578"/>
                      <a:pt x="378700" y="1982251"/>
                      <a:pt x="377916" y="1982811"/>
                    </a:cubicBezTo>
                    <a:lnTo>
                      <a:pt x="373264" y="1986173"/>
                    </a:lnTo>
                    <a:lnTo>
                      <a:pt x="373040" y="1987966"/>
                    </a:lnTo>
                    <a:lnTo>
                      <a:pt x="373040" y="1990208"/>
                    </a:lnTo>
                    <a:cubicBezTo>
                      <a:pt x="373040" y="1991049"/>
                      <a:pt x="372928" y="1991889"/>
                      <a:pt x="372760" y="1992730"/>
                    </a:cubicBezTo>
                    <a:lnTo>
                      <a:pt x="371303" y="1998445"/>
                    </a:lnTo>
                    <a:cubicBezTo>
                      <a:pt x="370967" y="1999791"/>
                      <a:pt x="370350" y="2001023"/>
                      <a:pt x="369566" y="2002144"/>
                    </a:cubicBezTo>
                    <a:lnTo>
                      <a:pt x="363122" y="2010774"/>
                    </a:lnTo>
                    <a:cubicBezTo>
                      <a:pt x="362617" y="2011446"/>
                      <a:pt x="362001" y="2012118"/>
                      <a:pt x="361328" y="2012623"/>
                    </a:cubicBezTo>
                    <a:lnTo>
                      <a:pt x="358527" y="2014865"/>
                    </a:lnTo>
                    <a:lnTo>
                      <a:pt x="356958" y="2016714"/>
                    </a:lnTo>
                    <a:lnTo>
                      <a:pt x="353763" y="2027585"/>
                    </a:lnTo>
                    <a:lnTo>
                      <a:pt x="353819" y="2028145"/>
                    </a:lnTo>
                    <a:lnTo>
                      <a:pt x="363178" y="2027249"/>
                    </a:lnTo>
                    <a:cubicBezTo>
                      <a:pt x="363514" y="2027193"/>
                      <a:pt x="363850" y="2027193"/>
                      <a:pt x="364130" y="2027193"/>
                    </a:cubicBezTo>
                    <a:lnTo>
                      <a:pt x="366260" y="2027193"/>
                    </a:lnTo>
                    <a:cubicBezTo>
                      <a:pt x="367549" y="2027193"/>
                      <a:pt x="368894" y="2027473"/>
                      <a:pt x="370070" y="2027921"/>
                    </a:cubicBezTo>
                    <a:lnTo>
                      <a:pt x="373657" y="2029378"/>
                    </a:lnTo>
                    <a:cubicBezTo>
                      <a:pt x="374161" y="2029602"/>
                      <a:pt x="374665" y="2029826"/>
                      <a:pt x="375114" y="2030107"/>
                    </a:cubicBezTo>
                    <a:lnTo>
                      <a:pt x="378700" y="2032236"/>
                    </a:lnTo>
                    <a:cubicBezTo>
                      <a:pt x="379429" y="2032684"/>
                      <a:pt x="380101" y="2033189"/>
                      <a:pt x="380717" y="2033805"/>
                    </a:cubicBezTo>
                    <a:lnTo>
                      <a:pt x="384304" y="2037391"/>
                    </a:lnTo>
                    <a:cubicBezTo>
                      <a:pt x="385088" y="2038176"/>
                      <a:pt x="385761" y="2039072"/>
                      <a:pt x="386209" y="2040081"/>
                    </a:cubicBezTo>
                    <a:lnTo>
                      <a:pt x="386938" y="2041538"/>
                    </a:lnTo>
                    <a:cubicBezTo>
                      <a:pt x="387218" y="2042043"/>
                      <a:pt x="387386" y="2042603"/>
                      <a:pt x="387610" y="2043163"/>
                    </a:cubicBezTo>
                    <a:lnTo>
                      <a:pt x="392653" y="2059694"/>
                    </a:lnTo>
                    <a:cubicBezTo>
                      <a:pt x="392765" y="2060142"/>
                      <a:pt x="392877" y="2060535"/>
                      <a:pt x="392934" y="2060983"/>
                    </a:cubicBezTo>
                    <a:lnTo>
                      <a:pt x="394951" y="2072975"/>
                    </a:lnTo>
                    <a:lnTo>
                      <a:pt x="398033" y="2081549"/>
                    </a:lnTo>
                    <a:lnTo>
                      <a:pt x="409969" y="2105421"/>
                    </a:lnTo>
                    <a:cubicBezTo>
                      <a:pt x="410249" y="2105981"/>
                      <a:pt x="410473" y="2106485"/>
                      <a:pt x="410641" y="2107102"/>
                    </a:cubicBezTo>
                    <a:lnTo>
                      <a:pt x="412771" y="2114275"/>
                    </a:lnTo>
                    <a:cubicBezTo>
                      <a:pt x="412883" y="2114555"/>
                      <a:pt x="412939" y="2114891"/>
                      <a:pt x="412995" y="2115227"/>
                    </a:cubicBezTo>
                    <a:lnTo>
                      <a:pt x="413723" y="2118814"/>
                    </a:lnTo>
                    <a:cubicBezTo>
                      <a:pt x="413835" y="2119486"/>
                      <a:pt x="413948" y="2120159"/>
                      <a:pt x="413948" y="2120831"/>
                    </a:cubicBezTo>
                    <a:lnTo>
                      <a:pt x="413948" y="2124417"/>
                    </a:lnTo>
                    <a:cubicBezTo>
                      <a:pt x="413948" y="2125426"/>
                      <a:pt x="413779" y="2126491"/>
                      <a:pt x="413499" y="2127443"/>
                    </a:cubicBezTo>
                    <a:lnTo>
                      <a:pt x="409240" y="2141621"/>
                    </a:lnTo>
                    <a:cubicBezTo>
                      <a:pt x="409128" y="2141957"/>
                      <a:pt x="409016" y="2142293"/>
                      <a:pt x="408904" y="2142630"/>
                    </a:cubicBezTo>
                    <a:lnTo>
                      <a:pt x="406775" y="2148121"/>
                    </a:lnTo>
                    <a:lnTo>
                      <a:pt x="406775" y="2150699"/>
                    </a:lnTo>
                    <a:lnTo>
                      <a:pt x="407279" y="2153276"/>
                    </a:lnTo>
                    <a:cubicBezTo>
                      <a:pt x="407391" y="2153949"/>
                      <a:pt x="407503" y="2154622"/>
                      <a:pt x="407503" y="2155294"/>
                    </a:cubicBezTo>
                    <a:lnTo>
                      <a:pt x="407503" y="2162635"/>
                    </a:lnTo>
                    <a:lnTo>
                      <a:pt x="408120" y="2168183"/>
                    </a:lnTo>
                    <a:lnTo>
                      <a:pt x="409296" y="2174627"/>
                    </a:lnTo>
                    <a:lnTo>
                      <a:pt x="412434" y="2182192"/>
                    </a:lnTo>
                    <a:cubicBezTo>
                      <a:pt x="413387" y="2184433"/>
                      <a:pt x="413499" y="2186955"/>
                      <a:pt x="412715" y="2189308"/>
                    </a:cubicBezTo>
                    <a:lnTo>
                      <a:pt x="408288" y="2203206"/>
                    </a:lnTo>
                    <a:lnTo>
                      <a:pt x="421176" y="2217888"/>
                    </a:lnTo>
                    <a:cubicBezTo>
                      <a:pt x="422745" y="2218672"/>
                      <a:pt x="424146" y="2219905"/>
                      <a:pt x="425099" y="2221362"/>
                    </a:cubicBezTo>
                    <a:lnTo>
                      <a:pt x="426556" y="2223491"/>
                    </a:lnTo>
                    <a:cubicBezTo>
                      <a:pt x="427116" y="2224332"/>
                      <a:pt x="427565" y="2225229"/>
                      <a:pt x="427845" y="2226181"/>
                    </a:cubicBezTo>
                    <a:lnTo>
                      <a:pt x="428741" y="2226910"/>
                    </a:lnTo>
                    <a:cubicBezTo>
                      <a:pt x="429582" y="2227582"/>
                      <a:pt x="430310" y="2228367"/>
                      <a:pt x="430871" y="2229263"/>
                    </a:cubicBezTo>
                    <a:lnTo>
                      <a:pt x="433729" y="2233578"/>
                    </a:lnTo>
                    <a:cubicBezTo>
                      <a:pt x="433841" y="2233802"/>
                      <a:pt x="434009" y="2233970"/>
                      <a:pt x="434121" y="2234194"/>
                    </a:cubicBezTo>
                    <a:lnTo>
                      <a:pt x="435578" y="2236716"/>
                    </a:lnTo>
                    <a:cubicBezTo>
                      <a:pt x="437203" y="2237893"/>
                      <a:pt x="438436" y="2239518"/>
                      <a:pt x="439108" y="2241423"/>
                    </a:cubicBezTo>
                    <a:lnTo>
                      <a:pt x="441182" y="2246915"/>
                    </a:lnTo>
                    <a:lnTo>
                      <a:pt x="446113" y="2258122"/>
                    </a:lnTo>
                    <a:cubicBezTo>
                      <a:pt x="446225" y="2258402"/>
                      <a:pt x="446337" y="2258683"/>
                      <a:pt x="446449" y="2259019"/>
                    </a:cubicBezTo>
                    <a:lnTo>
                      <a:pt x="447122" y="2260980"/>
                    </a:lnTo>
                    <a:lnTo>
                      <a:pt x="451661" y="2265519"/>
                    </a:lnTo>
                    <a:lnTo>
                      <a:pt x="457881" y="2268938"/>
                    </a:lnTo>
                    <a:cubicBezTo>
                      <a:pt x="459394" y="2269442"/>
                      <a:pt x="460795" y="2270282"/>
                      <a:pt x="461915" y="2271459"/>
                    </a:cubicBezTo>
                    <a:lnTo>
                      <a:pt x="463765" y="2273309"/>
                    </a:lnTo>
                    <a:cubicBezTo>
                      <a:pt x="466286" y="2274205"/>
                      <a:pt x="468360" y="2276054"/>
                      <a:pt x="469593" y="2278408"/>
                    </a:cubicBezTo>
                    <a:lnTo>
                      <a:pt x="470321" y="2279865"/>
                    </a:lnTo>
                    <a:cubicBezTo>
                      <a:pt x="470769" y="2280761"/>
                      <a:pt x="471106" y="2281770"/>
                      <a:pt x="471274" y="2282779"/>
                    </a:cubicBezTo>
                    <a:lnTo>
                      <a:pt x="471442" y="2283788"/>
                    </a:lnTo>
                    <a:lnTo>
                      <a:pt x="471946" y="2284292"/>
                    </a:lnTo>
                    <a:cubicBezTo>
                      <a:pt x="473403" y="2285749"/>
                      <a:pt x="474356" y="2287598"/>
                      <a:pt x="474748" y="2289559"/>
                    </a:cubicBezTo>
                    <a:lnTo>
                      <a:pt x="477606" y="2303905"/>
                    </a:lnTo>
                    <a:cubicBezTo>
                      <a:pt x="477718" y="2304409"/>
                      <a:pt x="477774" y="2304858"/>
                      <a:pt x="477774" y="2305362"/>
                    </a:cubicBezTo>
                    <a:lnTo>
                      <a:pt x="478502" y="2318306"/>
                    </a:lnTo>
                    <a:cubicBezTo>
                      <a:pt x="478502" y="2318475"/>
                      <a:pt x="478502" y="2318699"/>
                      <a:pt x="478502" y="2318867"/>
                    </a:cubicBezTo>
                    <a:lnTo>
                      <a:pt x="478502" y="2323910"/>
                    </a:lnTo>
                    <a:cubicBezTo>
                      <a:pt x="478502" y="2324863"/>
                      <a:pt x="478390" y="2325816"/>
                      <a:pt x="478110" y="2326768"/>
                    </a:cubicBezTo>
                    <a:lnTo>
                      <a:pt x="476653" y="2331812"/>
                    </a:lnTo>
                    <a:cubicBezTo>
                      <a:pt x="476317" y="2332932"/>
                      <a:pt x="475813" y="2333997"/>
                      <a:pt x="475140" y="2335005"/>
                    </a:cubicBezTo>
                    <a:lnTo>
                      <a:pt x="472450" y="2338760"/>
                    </a:lnTo>
                    <a:lnTo>
                      <a:pt x="469368" y="2348062"/>
                    </a:lnTo>
                    <a:cubicBezTo>
                      <a:pt x="469144" y="2348791"/>
                      <a:pt x="468808" y="2349463"/>
                      <a:pt x="468416" y="2350079"/>
                    </a:cubicBezTo>
                    <a:lnTo>
                      <a:pt x="465222" y="2355851"/>
                    </a:lnTo>
                    <a:cubicBezTo>
                      <a:pt x="464717" y="2356860"/>
                      <a:pt x="464045" y="2357757"/>
                      <a:pt x="463316" y="2358541"/>
                    </a:cubicBezTo>
                    <a:lnTo>
                      <a:pt x="460458" y="2361399"/>
                    </a:lnTo>
                    <a:cubicBezTo>
                      <a:pt x="459842" y="2362015"/>
                      <a:pt x="459170" y="2362520"/>
                      <a:pt x="458497" y="2362968"/>
                    </a:cubicBezTo>
                    <a:lnTo>
                      <a:pt x="456200" y="2364313"/>
                    </a:lnTo>
                    <a:lnTo>
                      <a:pt x="455527" y="2365490"/>
                    </a:lnTo>
                    <a:lnTo>
                      <a:pt x="454518" y="2368852"/>
                    </a:lnTo>
                    <a:lnTo>
                      <a:pt x="457432" y="2381628"/>
                    </a:lnTo>
                    <a:lnTo>
                      <a:pt x="462364" y="2397767"/>
                    </a:lnTo>
                    <a:cubicBezTo>
                      <a:pt x="462644" y="2398720"/>
                      <a:pt x="462812" y="2399785"/>
                      <a:pt x="462812" y="2400793"/>
                    </a:cubicBezTo>
                    <a:lnTo>
                      <a:pt x="462812" y="2417212"/>
                    </a:lnTo>
                    <a:lnTo>
                      <a:pt x="464661" y="2427691"/>
                    </a:lnTo>
                    <a:cubicBezTo>
                      <a:pt x="464885" y="2428532"/>
                      <a:pt x="464997" y="2429372"/>
                      <a:pt x="464997" y="2430213"/>
                    </a:cubicBezTo>
                    <a:lnTo>
                      <a:pt x="464997" y="2433071"/>
                    </a:lnTo>
                    <a:cubicBezTo>
                      <a:pt x="464997" y="2434191"/>
                      <a:pt x="464829" y="2435312"/>
                      <a:pt x="464437" y="2436321"/>
                    </a:cubicBezTo>
                    <a:lnTo>
                      <a:pt x="462364" y="2443214"/>
                    </a:lnTo>
                    <a:lnTo>
                      <a:pt x="463933" y="2450106"/>
                    </a:lnTo>
                    <a:lnTo>
                      <a:pt x="468696" y="2467814"/>
                    </a:lnTo>
                    <a:cubicBezTo>
                      <a:pt x="469200" y="2469327"/>
                      <a:pt x="469368" y="2470952"/>
                      <a:pt x="469144" y="2472521"/>
                    </a:cubicBezTo>
                    <a:lnTo>
                      <a:pt x="468416" y="2477564"/>
                    </a:lnTo>
                    <a:cubicBezTo>
                      <a:pt x="468304" y="2478181"/>
                      <a:pt x="468192" y="2478797"/>
                      <a:pt x="467967" y="2479357"/>
                    </a:cubicBezTo>
                    <a:lnTo>
                      <a:pt x="467071" y="2482048"/>
                    </a:lnTo>
                    <a:lnTo>
                      <a:pt x="467743" y="2484793"/>
                    </a:lnTo>
                    <a:lnTo>
                      <a:pt x="472338" y="2491406"/>
                    </a:lnTo>
                    <a:lnTo>
                      <a:pt x="477158" y="2495608"/>
                    </a:lnTo>
                    <a:lnTo>
                      <a:pt x="499516" y="2515838"/>
                    </a:lnTo>
                    <a:cubicBezTo>
                      <a:pt x="499853" y="2516118"/>
                      <a:pt x="500133" y="2516454"/>
                      <a:pt x="500413" y="2516790"/>
                    </a:cubicBezTo>
                    <a:lnTo>
                      <a:pt x="509043" y="2526821"/>
                    </a:lnTo>
                    <a:cubicBezTo>
                      <a:pt x="509379" y="2527214"/>
                      <a:pt x="509659" y="2527606"/>
                      <a:pt x="509939" y="2528054"/>
                    </a:cubicBezTo>
                    <a:lnTo>
                      <a:pt x="513526" y="2533770"/>
                    </a:lnTo>
                    <a:cubicBezTo>
                      <a:pt x="514086" y="2534666"/>
                      <a:pt x="514534" y="2535675"/>
                      <a:pt x="514815" y="2536740"/>
                    </a:cubicBezTo>
                    <a:lnTo>
                      <a:pt x="517729" y="2549180"/>
                    </a:lnTo>
                    <a:cubicBezTo>
                      <a:pt x="517897" y="2549909"/>
                      <a:pt x="517953" y="2550693"/>
                      <a:pt x="517953" y="2551422"/>
                    </a:cubicBezTo>
                    <a:lnTo>
                      <a:pt x="517953" y="2556016"/>
                    </a:lnTo>
                    <a:lnTo>
                      <a:pt x="519578" y="2563021"/>
                    </a:lnTo>
                    <a:lnTo>
                      <a:pt x="522380" y="2568681"/>
                    </a:lnTo>
                    <a:lnTo>
                      <a:pt x="530841" y="2575966"/>
                    </a:lnTo>
                    <a:cubicBezTo>
                      <a:pt x="533139" y="2577927"/>
                      <a:pt x="534428" y="2580785"/>
                      <a:pt x="534428" y="2583811"/>
                    </a:cubicBezTo>
                    <a:lnTo>
                      <a:pt x="534428" y="2584540"/>
                    </a:lnTo>
                    <a:cubicBezTo>
                      <a:pt x="534428" y="2586165"/>
                      <a:pt x="534035" y="2587734"/>
                      <a:pt x="533307" y="2589191"/>
                    </a:cubicBezTo>
                    <a:lnTo>
                      <a:pt x="532298" y="2591152"/>
                    </a:lnTo>
                    <a:lnTo>
                      <a:pt x="525125" y="2616929"/>
                    </a:lnTo>
                    <a:lnTo>
                      <a:pt x="535044" y="2626848"/>
                    </a:lnTo>
                    <a:lnTo>
                      <a:pt x="539191" y="2629762"/>
                    </a:lnTo>
                    <a:lnTo>
                      <a:pt x="545691" y="2630266"/>
                    </a:lnTo>
                    <a:lnTo>
                      <a:pt x="569619" y="2630939"/>
                    </a:lnTo>
                    <a:lnTo>
                      <a:pt x="578417" y="2631611"/>
                    </a:lnTo>
                    <a:lnTo>
                      <a:pt x="583124" y="2631050"/>
                    </a:lnTo>
                    <a:cubicBezTo>
                      <a:pt x="583572" y="2630994"/>
                      <a:pt x="583965" y="2630994"/>
                      <a:pt x="584413" y="2630994"/>
                    </a:cubicBezTo>
                    <a:lnTo>
                      <a:pt x="591586" y="2630994"/>
                    </a:lnTo>
                    <a:cubicBezTo>
                      <a:pt x="592706" y="2630994"/>
                      <a:pt x="593771" y="2631163"/>
                      <a:pt x="594836" y="2631499"/>
                    </a:cubicBezTo>
                    <a:lnTo>
                      <a:pt x="596965" y="2632227"/>
                    </a:lnTo>
                    <a:cubicBezTo>
                      <a:pt x="598198" y="2632620"/>
                      <a:pt x="599319" y="2633292"/>
                      <a:pt x="600328" y="2634077"/>
                    </a:cubicBezTo>
                    <a:lnTo>
                      <a:pt x="604642" y="2637663"/>
                    </a:lnTo>
                    <a:cubicBezTo>
                      <a:pt x="605483" y="2638335"/>
                      <a:pt x="606155" y="2639120"/>
                      <a:pt x="606716" y="2640017"/>
                    </a:cubicBezTo>
                    <a:lnTo>
                      <a:pt x="611255" y="2647189"/>
                    </a:lnTo>
                    <a:lnTo>
                      <a:pt x="617195" y="2653746"/>
                    </a:lnTo>
                    <a:lnTo>
                      <a:pt x="627898" y="2661927"/>
                    </a:lnTo>
                    <a:lnTo>
                      <a:pt x="629915" y="2662936"/>
                    </a:lnTo>
                    <a:lnTo>
                      <a:pt x="635351" y="2665345"/>
                    </a:lnTo>
                    <a:lnTo>
                      <a:pt x="640450" y="2666858"/>
                    </a:lnTo>
                    <a:lnTo>
                      <a:pt x="642524" y="2666858"/>
                    </a:lnTo>
                    <a:cubicBezTo>
                      <a:pt x="643364" y="2666858"/>
                      <a:pt x="644205" y="2666971"/>
                      <a:pt x="645045" y="2667139"/>
                    </a:cubicBezTo>
                    <a:lnTo>
                      <a:pt x="649809" y="2668315"/>
                    </a:lnTo>
                    <a:lnTo>
                      <a:pt x="661744" y="2668988"/>
                    </a:lnTo>
                    <a:lnTo>
                      <a:pt x="675922" y="2670445"/>
                    </a:lnTo>
                    <a:cubicBezTo>
                      <a:pt x="676370" y="2670501"/>
                      <a:pt x="676874" y="2670557"/>
                      <a:pt x="677323" y="2670725"/>
                    </a:cubicBezTo>
                    <a:lnTo>
                      <a:pt x="682702" y="2672070"/>
                    </a:lnTo>
                    <a:lnTo>
                      <a:pt x="706742" y="2676329"/>
                    </a:lnTo>
                    <a:cubicBezTo>
                      <a:pt x="707079" y="2676385"/>
                      <a:pt x="707359" y="2676441"/>
                      <a:pt x="707639" y="2676553"/>
                    </a:cubicBezTo>
                    <a:lnTo>
                      <a:pt x="722881" y="2680699"/>
                    </a:lnTo>
                    <a:lnTo>
                      <a:pt x="730838" y="2681932"/>
                    </a:lnTo>
                    <a:lnTo>
                      <a:pt x="743671" y="2681932"/>
                    </a:lnTo>
                    <a:lnTo>
                      <a:pt x="759922" y="2682661"/>
                    </a:lnTo>
                    <a:cubicBezTo>
                      <a:pt x="761995" y="2682773"/>
                      <a:pt x="764012" y="2683446"/>
                      <a:pt x="765638" y="2684734"/>
                    </a:cubicBezTo>
                    <a:lnTo>
                      <a:pt x="768495" y="2686864"/>
                    </a:lnTo>
                    <a:cubicBezTo>
                      <a:pt x="770681" y="2688489"/>
                      <a:pt x="772082" y="2690898"/>
                      <a:pt x="772530" y="2693532"/>
                    </a:cubicBezTo>
                    <a:lnTo>
                      <a:pt x="773651" y="2699696"/>
                    </a:lnTo>
                    <a:lnTo>
                      <a:pt x="778862" y="2702554"/>
                    </a:lnTo>
                    <a:cubicBezTo>
                      <a:pt x="779703" y="2703003"/>
                      <a:pt x="780487" y="2703619"/>
                      <a:pt x="781160" y="2704291"/>
                    </a:cubicBezTo>
                    <a:lnTo>
                      <a:pt x="783289" y="2706421"/>
                    </a:lnTo>
                    <a:cubicBezTo>
                      <a:pt x="784074" y="2707205"/>
                      <a:pt x="784690" y="2708102"/>
                      <a:pt x="785195" y="2709110"/>
                    </a:cubicBezTo>
                    <a:lnTo>
                      <a:pt x="786652" y="2711968"/>
                    </a:lnTo>
                    <a:cubicBezTo>
                      <a:pt x="787156" y="2712977"/>
                      <a:pt x="787492" y="2714042"/>
                      <a:pt x="787660" y="2715163"/>
                    </a:cubicBezTo>
                    <a:lnTo>
                      <a:pt x="788389" y="2720206"/>
                    </a:lnTo>
                    <a:lnTo>
                      <a:pt x="790910" y="2734159"/>
                    </a:lnTo>
                    <a:lnTo>
                      <a:pt x="791415" y="2735112"/>
                    </a:lnTo>
                    <a:lnTo>
                      <a:pt x="792591" y="2736064"/>
                    </a:lnTo>
                    <a:lnTo>
                      <a:pt x="796906" y="2738530"/>
                    </a:lnTo>
                    <a:cubicBezTo>
                      <a:pt x="798700" y="2739539"/>
                      <a:pt x="800100" y="2741052"/>
                      <a:pt x="800997" y="2742901"/>
                    </a:cubicBezTo>
                    <a:lnTo>
                      <a:pt x="802454" y="2745759"/>
                    </a:lnTo>
                    <a:cubicBezTo>
                      <a:pt x="802902" y="2746712"/>
                      <a:pt x="803239" y="2747720"/>
                      <a:pt x="803407" y="2748785"/>
                    </a:cubicBezTo>
                    <a:lnTo>
                      <a:pt x="805032" y="2759096"/>
                    </a:lnTo>
                    <a:lnTo>
                      <a:pt x="806153" y="2759880"/>
                    </a:lnTo>
                    <a:lnTo>
                      <a:pt x="807666" y="2760161"/>
                    </a:lnTo>
                    <a:lnTo>
                      <a:pt x="812429" y="2760048"/>
                    </a:lnTo>
                    <a:lnTo>
                      <a:pt x="822515" y="2751755"/>
                    </a:lnTo>
                    <a:cubicBezTo>
                      <a:pt x="823132" y="2751251"/>
                      <a:pt x="823748" y="2750858"/>
                      <a:pt x="824477" y="2750466"/>
                    </a:cubicBezTo>
                    <a:lnTo>
                      <a:pt x="833106" y="2746151"/>
                    </a:lnTo>
                    <a:cubicBezTo>
                      <a:pt x="834171" y="2745647"/>
                      <a:pt x="835292" y="2745311"/>
                      <a:pt x="836469" y="2745142"/>
                    </a:cubicBezTo>
                    <a:lnTo>
                      <a:pt x="842241" y="2744414"/>
                    </a:lnTo>
                    <a:cubicBezTo>
                      <a:pt x="843025" y="2744302"/>
                      <a:pt x="843810" y="2744302"/>
                      <a:pt x="844538" y="2744358"/>
                    </a:cubicBezTo>
                    <a:lnTo>
                      <a:pt x="851711" y="2745087"/>
                    </a:lnTo>
                    <a:cubicBezTo>
                      <a:pt x="852383" y="2745142"/>
                      <a:pt x="853000" y="2745311"/>
                      <a:pt x="853672" y="2745479"/>
                    </a:cubicBezTo>
                    <a:lnTo>
                      <a:pt x="860845" y="2747608"/>
                    </a:lnTo>
                    <a:cubicBezTo>
                      <a:pt x="862134" y="2748000"/>
                      <a:pt x="863311" y="2748617"/>
                      <a:pt x="864319" y="2749457"/>
                    </a:cubicBezTo>
                    <a:lnTo>
                      <a:pt x="867233" y="2751811"/>
                    </a:lnTo>
                    <a:lnTo>
                      <a:pt x="870147" y="2753436"/>
                    </a:lnTo>
                    <a:cubicBezTo>
                      <a:pt x="870595" y="2751699"/>
                      <a:pt x="871548" y="2750130"/>
                      <a:pt x="872837" y="2748841"/>
                    </a:cubicBezTo>
                    <a:lnTo>
                      <a:pt x="874966" y="2746712"/>
                    </a:lnTo>
                    <a:cubicBezTo>
                      <a:pt x="878104" y="2743573"/>
                      <a:pt x="882924" y="2742789"/>
                      <a:pt x="886902" y="2744806"/>
                    </a:cubicBezTo>
                    <a:lnTo>
                      <a:pt x="888359" y="2745535"/>
                    </a:lnTo>
                    <a:cubicBezTo>
                      <a:pt x="890096" y="2746431"/>
                      <a:pt x="891609" y="2747776"/>
                      <a:pt x="892618" y="2749457"/>
                    </a:cubicBezTo>
                    <a:lnTo>
                      <a:pt x="892954" y="2750018"/>
                    </a:lnTo>
                    <a:lnTo>
                      <a:pt x="899847" y="2750914"/>
                    </a:lnTo>
                    <a:lnTo>
                      <a:pt x="902593" y="2750298"/>
                    </a:lnTo>
                    <a:cubicBezTo>
                      <a:pt x="902593" y="2750242"/>
                      <a:pt x="902649" y="2750130"/>
                      <a:pt x="902649" y="2750074"/>
                    </a:cubicBezTo>
                    <a:lnTo>
                      <a:pt x="904106" y="2745759"/>
                    </a:lnTo>
                    <a:cubicBezTo>
                      <a:pt x="904386" y="2744862"/>
                      <a:pt x="904834" y="2744022"/>
                      <a:pt x="905339" y="2743293"/>
                    </a:cubicBezTo>
                    <a:lnTo>
                      <a:pt x="906796" y="2741164"/>
                    </a:lnTo>
                    <a:cubicBezTo>
                      <a:pt x="907188" y="2740603"/>
                      <a:pt x="907580" y="2740099"/>
                      <a:pt x="908084" y="2739595"/>
                    </a:cubicBezTo>
                    <a:lnTo>
                      <a:pt x="909541" y="2738138"/>
                    </a:lnTo>
                    <a:cubicBezTo>
                      <a:pt x="910046" y="2737634"/>
                      <a:pt x="910550" y="2737185"/>
                      <a:pt x="911166" y="2736849"/>
                    </a:cubicBezTo>
                    <a:lnTo>
                      <a:pt x="913296" y="2735392"/>
                    </a:lnTo>
                    <a:cubicBezTo>
                      <a:pt x="914977" y="2734271"/>
                      <a:pt x="916994" y="2733655"/>
                      <a:pt x="919012" y="2733655"/>
                    </a:cubicBezTo>
                    <a:lnTo>
                      <a:pt x="921141" y="2733655"/>
                    </a:lnTo>
                    <a:cubicBezTo>
                      <a:pt x="923887" y="2733655"/>
                      <a:pt x="926521" y="2734719"/>
                      <a:pt x="928426" y="2736681"/>
                    </a:cubicBezTo>
                    <a:lnTo>
                      <a:pt x="930555" y="2738810"/>
                    </a:lnTo>
                    <a:cubicBezTo>
                      <a:pt x="931956" y="2740211"/>
                      <a:pt x="932909" y="2741948"/>
                      <a:pt x="933357" y="2743910"/>
                    </a:cubicBezTo>
                    <a:lnTo>
                      <a:pt x="934590" y="2748617"/>
                    </a:lnTo>
                    <a:cubicBezTo>
                      <a:pt x="934982" y="2747944"/>
                      <a:pt x="935487" y="2747328"/>
                      <a:pt x="936047" y="2746768"/>
                    </a:cubicBezTo>
                    <a:lnTo>
                      <a:pt x="937504" y="2745311"/>
                    </a:lnTo>
                    <a:cubicBezTo>
                      <a:pt x="938625" y="2744190"/>
                      <a:pt x="940026" y="2743349"/>
                      <a:pt x="941539" y="2742845"/>
                    </a:cubicBezTo>
                    <a:lnTo>
                      <a:pt x="943668" y="2742116"/>
                    </a:lnTo>
                    <a:cubicBezTo>
                      <a:pt x="944733" y="2741780"/>
                      <a:pt x="945853" y="2741556"/>
                      <a:pt x="946974" y="2741556"/>
                    </a:cubicBezTo>
                    <a:lnTo>
                      <a:pt x="949832" y="2741556"/>
                    </a:lnTo>
                    <a:cubicBezTo>
                      <a:pt x="950449" y="2741556"/>
                      <a:pt x="951121" y="2741612"/>
                      <a:pt x="951737" y="2741724"/>
                    </a:cubicBezTo>
                    <a:lnTo>
                      <a:pt x="956276" y="2742565"/>
                    </a:lnTo>
                    <a:cubicBezTo>
                      <a:pt x="956501" y="2742229"/>
                      <a:pt x="956725" y="2741948"/>
                      <a:pt x="956949" y="2741668"/>
                    </a:cubicBezTo>
                    <a:lnTo>
                      <a:pt x="960535" y="2737353"/>
                    </a:lnTo>
                    <a:cubicBezTo>
                      <a:pt x="962833" y="2734608"/>
                      <a:pt x="966363" y="2733262"/>
                      <a:pt x="969949" y="2733711"/>
                    </a:cubicBezTo>
                    <a:lnTo>
                      <a:pt x="970846" y="2733823"/>
                    </a:lnTo>
                    <a:lnTo>
                      <a:pt x="972359" y="2732534"/>
                    </a:lnTo>
                    <a:lnTo>
                      <a:pt x="973816" y="2730573"/>
                    </a:lnTo>
                    <a:cubicBezTo>
                      <a:pt x="974545" y="2729620"/>
                      <a:pt x="975385" y="2728836"/>
                      <a:pt x="976338" y="2728163"/>
                    </a:cubicBezTo>
                    <a:lnTo>
                      <a:pt x="978467" y="2726706"/>
                    </a:lnTo>
                    <a:cubicBezTo>
                      <a:pt x="979700" y="2725865"/>
                      <a:pt x="981045" y="2725361"/>
                      <a:pt x="982502" y="2725081"/>
                    </a:cubicBezTo>
                    <a:lnTo>
                      <a:pt x="986817" y="2724353"/>
                    </a:lnTo>
                    <a:cubicBezTo>
                      <a:pt x="987377" y="2724241"/>
                      <a:pt x="987938" y="2724184"/>
                      <a:pt x="988498" y="2724184"/>
                    </a:cubicBezTo>
                    <a:lnTo>
                      <a:pt x="1003180" y="2724184"/>
                    </a:lnTo>
                    <a:lnTo>
                      <a:pt x="1011641" y="2723512"/>
                    </a:lnTo>
                    <a:lnTo>
                      <a:pt x="1017973" y="2722447"/>
                    </a:lnTo>
                    <a:lnTo>
                      <a:pt x="1020607" y="2720935"/>
                    </a:lnTo>
                    <a:lnTo>
                      <a:pt x="1032823" y="2710736"/>
                    </a:lnTo>
                    <a:cubicBezTo>
                      <a:pt x="1033440" y="2710231"/>
                      <a:pt x="1034112" y="2709783"/>
                      <a:pt x="1034841" y="2709447"/>
                    </a:cubicBezTo>
                    <a:lnTo>
                      <a:pt x="1036298" y="2708718"/>
                    </a:lnTo>
                    <a:cubicBezTo>
                      <a:pt x="1037755" y="2707990"/>
                      <a:pt x="1039324" y="2707653"/>
                      <a:pt x="1040893" y="2707653"/>
                    </a:cubicBezTo>
                    <a:lnTo>
                      <a:pt x="1043022" y="2707653"/>
                    </a:lnTo>
                    <a:cubicBezTo>
                      <a:pt x="1045768" y="2707653"/>
                      <a:pt x="1048402" y="2708718"/>
                      <a:pt x="1050307" y="2710680"/>
                    </a:cubicBezTo>
                    <a:lnTo>
                      <a:pt x="1052436" y="2712809"/>
                    </a:lnTo>
                    <a:cubicBezTo>
                      <a:pt x="1053109" y="2713481"/>
                      <a:pt x="1053669" y="2714210"/>
                      <a:pt x="1054118" y="2715050"/>
                    </a:cubicBezTo>
                    <a:lnTo>
                      <a:pt x="1062579" y="2729900"/>
                    </a:lnTo>
                    <a:cubicBezTo>
                      <a:pt x="1063084" y="2730797"/>
                      <a:pt x="1063476" y="2731750"/>
                      <a:pt x="1063756" y="2732702"/>
                    </a:cubicBezTo>
                    <a:lnTo>
                      <a:pt x="1063980" y="2733599"/>
                    </a:lnTo>
                    <a:lnTo>
                      <a:pt x="1069136" y="2731862"/>
                    </a:lnTo>
                    <a:cubicBezTo>
                      <a:pt x="1071713" y="2731021"/>
                      <a:pt x="1074571" y="2731189"/>
                      <a:pt x="1077037" y="2732422"/>
                    </a:cubicBezTo>
                    <a:lnTo>
                      <a:pt x="1079895" y="2733879"/>
                    </a:lnTo>
                    <a:cubicBezTo>
                      <a:pt x="1080455" y="2734159"/>
                      <a:pt x="1080959" y="2734495"/>
                      <a:pt x="1081464" y="2734832"/>
                    </a:cubicBezTo>
                    <a:lnTo>
                      <a:pt x="1084322" y="2736961"/>
                    </a:lnTo>
                    <a:cubicBezTo>
                      <a:pt x="1085386" y="2737746"/>
                      <a:pt x="1086283" y="2738754"/>
                      <a:pt x="1086955" y="2739931"/>
                    </a:cubicBezTo>
                    <a:lnTo>
                      <a:pt x="1089085" y="2743517"/>
                    </a:lnTo>
                    <a:cubicBezTo>
                      <a:pt x="1089645" y="2744470"/>
                      <a:pt x="1090037" y="2745479"/>
                      <a:pt x="1090318" y="2746487"/>
                    </a:cubicBezTo>
                    <a:lnTo>
                      <a:pt x="1091214" y="2748561"/>
                    </a:lnTo>
                    <a:close/>
                    <a:moveTo>
                      <a:pt x="1303988" y="2031115"/>
                    </a:moveTo>
                    <a:lnTo>
                      <a:pt x="1303988" y="2031115"/>
                    </a:lnTo>
                    <a:lnTo>
                      <a:pt x="1303988" y="2031115"/>
                    </a:lnTo>
                    <a:close/>
                    <a:moveTo>
                      <a:pt x="1332679" y="1902622"/>
                    </a:moveTo>
                    <a:lnTo>
                      <a:pt x="1332679" y="1902622"/>
                    </a:lnTo>
                    <a:lnTo>
                      <a:pt x="1332679" y="1902622"/>
                    </a:lnTo>
                    <a:close/>
                    <a:moveTo>
                      <a:pt x="1253722" y="1866702"/>
                    </a:moveTo>
                    <a:lnTo>
                      <a:pt x="1253722" y="1866702"/>
                    </a:lnTo>
                    <a:lnTo>
                      <a:pt x="1253722" y="1866702"/>
                    </a:lnTo>
                    <a:close/>
                    <a:moveTo>
                      <a:pt x="1150334" y="1680042"/>
                    </a:moveTo>
                    <a:lnTo>
                      <a:pt x="1150334" y="1680042"/>
                    </a:lnTo>
                    <a:lnTo>
                      <a:pt x="1150334" y="1680042"/>
                    </a:lnTo>
                    <a:close/>
                    <a:moveTo>
                      <a:pt x="1158235" y="1606857"/>
                    </a:moveTo>
                    <a:lnTo>
                      <a:pt x="1158235" y="1606857"/>
                    </a:lnTo>
                    <a:lnTo>
                      <a:pt x="1158235" y="1606857"/>
                    </a:lnTo>
                    <a:close/>
                    <a:moveTo>
                      <a:pt x="1187654" y="1318265"/>
                    </a:moveTo>
                    <a:lnTo>
                      <a:pt x="1187654" y="1318265"/>
                    </a:lnTo>
                    <a:lnTo>
                      <a:pt x="1187654" y="1318265"/>
                    </a:lnTo>
                    <a:close/>
                  </a:path>
                </a:pathLst>
              </a:custGeom>
              <a:grpFill/>
              <a:ln w="559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pt-BR" sz="27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117" name="Gráfico 6">
              <a:extLst>
                <a:ext uri="{FF2B5EF4-FFF2-40B4-BE49-F238E27FC236}">
                  <a16:creationId xmlns:a16="http://schemas.microsoft.com/office/drawing/2014/main" id="{73562584-7DA5-4E40-88FD-B483B3BFC442}"/>
                </a:ext>
              </a:extLst>
            </p:cNvPr>
            <p:cNvGrpSpPr/>
            <p:nvPr/>
          </p:nvGrpSpPr>
          <p:grpSpPr>
            <a:xfrm>
              <a:off x="9660778" y="2064639"/>
              <a:ext cx="247027" cy="210292"/>
              <a:chOff x="9660778" y="2064639"/>
              <a:chExt cx="247027" cy="210292"/>
            </a:xfrm>
            <a:grpFill/>
          </p:grpSpPr>
          <p:sp>
            <p:nvSpPr>
              <p:cNvPr id="118" name="Forma Livre: Forma 117">
                <a:extLst>
                  <a:ext uri="{FF2B5EF4-FFF2-40B4-BE49-F238E27FC236}">
                    <a16:creationId xmlns:a16="http://schemas.microsoft.com/office/drawing/2014/main" id="{7B47A130-93C1-4F5F-9BB5-1F665C37D45A}"/>
                  </a:ext>
                </a:extLst>
              </p:cNvPr>
              <p:cNvSpPr/>
              <p:nvPr/>
            </p:nvSpPr>
            <p:spPr>
              <a:xfrm>
                <a:off x="9671048" y="2075046"/>
                <a:ext cx="226166" cy="189574"/>
              </a:xfrm>
              <a:custGeom>
                <a:avLst/>
                <a:gdLst>
                  <a:gd name="connsiteX0" fmla="*/ 91173 w 226166"/>
                  <a:gd name="connsiteY0" fmla="*/ 162284 h 189574"/>
                  <a:gd name="connsiteX1" fmla="*/ 84728 w 226166"/>
                  <a:gd name="connsiteY1" fmla="*/ 160099 h 189574"/>
                  <a:gd name="connsiteX2" fmla="*/ 50938 w 226166"/>
                  <a:gd name="connsiteY2" fmla="*/ 142167 h 189574"/>
                  <a:gd name="connsiteX3" fmla="*/ 39450 w 226166"/>
                  <a:gd name="connsiteY3" fmla="*/ 135722 h 189574"/>
                  <a:gd name="connsiteX4" fmla="*/ 28691 w 226166"/>
                  <a:gd name="connsiteY4" fmla="*/ 129950 h 189574"/>
                  <a:gd name="connsiteX5" fmla="*/ 21518 w 226166"/>
                  <a:gd name="connsiteY5" fmla="*/ 126364 h 189574"/>
                  <a:gd name="connsiteX6" fmla="*/ 0 w 226166"/>
                  <a:gd name="connsiteY6" fmla="*/ 104846 h 189574"/>
                  <a:gd name="connsiteX7" fmla="*/ 729 w 226166"/>
                  <a:gd name="connsiteY7" fmla="*/ 102660 h 189574"/>
                  <a:gd name="connsiteX8" fmla="*/ 12216 w 226166"/>
                  <a:gd name="connsiteY8" fmla="*/ 84728 h 189574"/>
                  <a:gd name="connsiteX9" fmla="*/ 18661 w 226166"/>
                  <a:gd name="connsiteY9" fmla="*/ 74698 h 189574"/>
                  <a:gd name="connsiteX10" fmla="*/ 18661 w 226166"/>
                  <a:gd name="connsiteY10" fmla="*/ 73969 h 189574"/>
                  <a:gd name="connsiteX11" fmla="*/ 21518 w 226166"/>
                  <a:gd name="connsiteY11" fmla="*/ 68926 h 189574"/>
                  <a:gd name="connsiteX12" fmla="*/ 23704 w 226166"/>
                  <a:gd name="connsiteY12" fmla="*/ 63938 h 189574"/>
                  <a:gd name="connsiteX13" fmla="*/ 24376 w 226166"/>
                  <a:gd name="connsiteY13" fmla="*/ 62482 h 189574"/>
                  <a:gd name="connsiteX14" fmla="*/ 33735 w 226166"/>
                  <a:gd name="connsiteY14" fmla="*/ 55309 h 189574"/>
                  <a:gd name="connsiteX15" fmla="*/ 34463 w 226166"/>
                  <a:gd name="connsiteY15" fmla="*/ 52451 h 189574"/>
                  <a:gd name="connsiteX16" fmla="*/ 35191 w 226166"/>
                  <a:gd name="connsiteY16" fmla="*/ 50265 h 189574"/>
                  <a:gd name="connsiteX17" fmla="*/ 35191 w 226166"/>
                  <a:gd name="connsiteY17" fmla="*/ 48865 h 189574"/>
                  <a:gd name="connsiteX18" fmla="*/ 34463 w 226166"/>
                  <a:gd name="connsiteY18" fmla="*/ 47408 h 189574"/>
                  <a:gd name="connsiteX19" fmla="*/ 33006 w 226166"/>
                  <a:gd name="connsiteY19" fmla="*/ 46679 h 189574"/>
                  <a:gd name="connsiteX20" fmla="*/ 33006 w 226166"/>
                  <a:gd name="connsiteY20" fmla="*/ 43821 h 189574"/>
                  <a:gd name="connsiteX21" fmla="*/ 33006 w 226166"/>
                  <a:gd name="connsiteY21" fmla="*/ 41692 h 189574"/>
                  <a:gd name="connsiteX22" fmla="*/ 28691 w 226166"/>
                  <a:gd name="connsiteY22" fmla="*/ 38049 h 189574"/>
                  <a:gd name="connsiteX23" fmla="*/ 27963 w 226166"/>
                  <a:gd name="connsiteY23" fmla="*/ 36648 h 189574"/>
                  <a:gd name="connsiteX24" fmla="*/ 26562 w 226166"/>
                  <a:gd name="connsiteY24" fmla="*/ 35920 h 189574"/>
                  <a:gd name="connsiteX25" fmla="*/ 25833 w 226166"/>
                  <a:gd name="connsiteY25" fmla="*/ 33062 h 189574"/>
                  <a:gd name="connsiteX26" fmla="*/ 18661 w 226166"/>
                  <a:gd name="connsiteY26" fmla="*/ 30204 h 189574"/>
                  <a:gd name="connsiteX27" fmla="*/ 15803 w 226166"/>
                  <a:gd name="connsiteY27" fmla="*/ 30204 h 189574"/>
                  <a:gd name="connsiteX28" fmla="*/ 15074 w 226166"/>
                  <a:gd name="connsiteY28" fmla="*/ 30204 h 189574"/>
                  <a:gd name="connsiteX29" fmla="*/ 15803 w 226166"/>
                  <a:gd name="connsiteY29" fmla="*/ 27290 h 189574"/>
                  <a:gd name="connsiteX30" fmla="*/ 15803 w 226166"/>
                  <a:gd name="connsiteY30" fmla="*/ 24432 h 189574"/>
                  <a:gd name="connsiteX31" fmla="*/ 17203 w 226166"/>
                  <a:gd name="connsiteY31" fmla="*/ 19389 h 189574"/>
                  <a:gd name="connsiteX32" fmla="*/ 17203 w 226166"/>
                  <a:gd name="connsiteY32" fmla="*/ 18716 h 189574"/>
                  <a:gd name="connsiteX33" fmla="*/ 15803 w 226166"/>
                  <a:gd name="connsiteY33" fmla="*/ 18716 h 189574"/>
                  <a:gd name="connsiteX34" fmla="*/ 14346 w 226166"/>
                  <a:gd name="connsiteY34" fmla="*/ 17259 h 189574"/>
                  <a:gd name="connsiteX35" fmla="*/ 12889 w 226166"/>
                  <a:gd name="connsiteY35" fmla="*/ 13673 h 189574"/>
                  <a:gd name="connsiteX36" fmla="*/ 13617 w 226166"/>
                  <a:gd name="connsiteY36" fmla="*/ 12945 h 189574"/>
                  <a:gd name="connsiteX37" fmla="*/ 17203 w 226166"/>
                  <a:gd name="connsiteY37" fmla="*/ 12216 h 189574"/>
                  <a:gd name="connsiteX38" fmla="*/ 30877 w 226166"/>
                  <a:gd name="connsiteY38" fmla="*/ 11488 h 189574"/>
                  <a:gd name="connsiteX39" fmla="*/ 34463 w 226166"/>
                  <a:gd name="connsiteY39" fmla="*/ 12945 h 189574"/>
                  <a:gd name="connsiteX40" fmla="*/ 39450 w 226166"/>
                  <a:gd name="connsiteY40" fmla="*/ 12216 h 189574"/>
                  <a:gd name="connsiteX41" fmla="*/ 43093 w 226166"/>
                  <a:gd name="connsiteY41" fmla="*/ 10087 h 189574"/>
                  <a:gd name="connsiteX42" fmla="*/ 44494 w 226166"/>
                  <a:gd name="connsiteY42" fmla="*/ 9358 h 189574"/>
                  <a:gd name="connsiteX43" fmla="*/ 45222 w 226166"/>
                  <a:gd name="connsiteY43" fmla="*/ 8630 h 189574"/>
                  <a:gd name="connsiteX44" fmla="*/ 45951 w 226166"/>
                  <a:gd name="connsiteY44" fmla="*/ 5043 h 189574"/>
                  <a:gd name="connsiteX45" fmla="*/ 44494 w 226166"/>
                  <a:gd name="connsiteY45" fmla="*/ 3642 h 189574"/>
                  <a:gd name="connsiteX46" fmla="*/ 43093 w 226166"/>
                  <a:gd name="connsiteY46" fmla="*/ 2914 h 189574"/>
                  <a:gd name="connsiteX47" fmla="*/ 42364 w 226166"/>
                  <a:gd name="connsiteY47" fmla="*/ 1457 h 189574"/>
                  <a:gd name="connsiteX48" fmla="*/ 42364 w 226166"/>
                  <a:gd name="connsiteY48" fmla="*/ 0 h 189574"/>
                  <a:gd name="connsiteX49" fmla="*/ 43765 w 226166"/>
                  <a:gd name="connsiteY49" fmla="*/ 728 h 189574"/>
                  <a:gd name="connsiteX50" fmla="*/ 46679 w 226166"/>
                  <a:gd name="connsiteY50" fmla="*/ 728 h 189574"/>
                  <a:gd name="connsiteX51" fmla="*/ 48080 w 226166"/>
                  <a:gd name="connsiteY51" fmla="*/ 728 h 189574"/>
                  <a:gd name="connsiteX52" fmla="*/ 48808 w 226166"/>
                  <a:gd name="connsiteY52" fmla="*/ 1457 h 189574"/>
                  <a:gd name="connsiteX53" fmla="*/ 50265 w 226166"/>
                  <a:gd name="connsiteY53" fmla="*/ 2185 h 189574"/>
                  <a:gd name="connsiteX54" fmla="*/ 51666 w 226166"/>
                  <a:gd name="connsiteY54" fmla="*/ 2185 h 189574"/>
                  <a:gd name="connsiteX55" fmla="*/ 53123 w 226166"/>
                  <a:gd name="connsiteY55" fmla="*/ 2185 h 189574"/>
                  <a:gd name="connsiteX56" fmla="*/ 53852 w 226166"/>
                  <a:gd name="connsiteY56" fmla="*/ 1457 h 189574"/>
                  <a:gd name="connsiteX57" fmla="*/ 53852 w 226166"/>
                  <a:gd name="connsiteY57" fmla="*/ 2185 h 189574"/>
                  <a:gd name="connsiteX58" fmla="*/ 54580 w 226166"/>
                  <a:gd name="connsiteY58" fmla="*/ 2914 h 189574"/>
                  <a:gd name="connsiteX59" fmla="*/ 55981 w 226166"/>
                  <a:gd name="connsiteY59" fmla="*/ 4315 h 189574"/>
                  <a:gd name="connsiteX60" fmla="*/ 56710 w 226166"/>
                  <a:gd name="connsiteY60" fmla="*/ 5043 h 189574"/>
                  <a:gd name="connsiteX61" fmla="*/ 57438 w 226166"/>
                  <a:gd name="connsiteY61" fmla="*/ 4315 h 189574"/>
                  <a:gd name="connsiteX62" fmla="*/ 58167 w 226166"/>
                  <a:gd name="connsiteY62" fmla="*/ 5043 h 189574"/>
                  <a:gd name="connsiteX63" fmla="*/ 58839 w 226166"/>
                  <a:gd name="connsiteY63" fmla="*/ 6500 h 189574"/>
                  <a:gd name="connsiteX64" fmla="*/ 59568 w 226166"/>
                  <a:gd name="connsiteY64" fmla="*/ 7229 h 189574"/>
                  <a:gd name="connsiteX65" fmla="*/ 60296 w 226166"/>
                  <a:gd name="connsiteY65" fmla="*/ 6500 h 189574"/>
                  <a:gd name="connsiteX66" fmla="*/ 61753 w 226166"/>
                  <a:gd name="connsiteY66" fmla="*/ 7901 h 189574"/>
                  <a:gd name="connsiteX67" fmla="*/ 63154 w 226166"/>
                  <a:gd name="connsiteY67" fmla="*/ 9358 h 189574"/>
                  <a:gd name="connsiteX68" fmla="*/ 63882 w 226166"/>
                  <a:gd name="connsiteY68" fmla="*/ 8630 h 189574"/>
                  <a:gd name="connsiteX69" fmla="*/ 66740 w 226166"/>
                  <a:gd name="connsiteY69" fmla="*/ 10815 h 189574"/>
                  <a:gd name="connsiteX70" fmla="*/ 67469 w 226166"/>
                  <a:gd name="connsiteY70" fmla="*/ 11488 h 189574"/>
                  <a:gd name="connsiteX71" fmla="*/ 68926 w 226166"/>
                  <a:gd name="connsiteY71" fmla="*/ 11488 h 189574"/>
                  <a:gd name="connsiteX72" fmla="*/ 69654 w 226166"/>
                  <a:gd name="connsiteY72" fmla="*/ 12216 h 189574"/>
                  <a:gd name="connsiteX73" fmla="*/ 73913 w 226166"/>
                  <a:gd name="connsiteY73" fmla="*/ 12945 h 189574"/>
                  <a:gd name="connsiteX74" fmla="*/ 74642 w 226166"/>
                  <a:gd name="connsiteY74" fmla="*/ 12216 h 189574"/>
                  <a:gd name="connsiteX75" fmla="*/ 74642 w 226166"/>
                  <a:gd name="connsiteY75" fmla="*/ 12945 h 189574"/>
                  <a:gd name="connsiteX76" fmla="*/ 75370 w 226166"/>
                  <a:gd name="connsiteY76" fmla="*/ 13673 h 189574"/>
                  <a:gd name="connsiteX77" fmla="*/ 76099 w 226166"/>
                  <a:gd name="connsiteY77" fmla="*/ 13673 h 189574"/>
                  <a:gd name="connsiteX78" fmla="*/ 77556 w 226166"/>
                  <a:gd name="connsiteY78" fmla="*/ 15130 h 189574"/>
                  <a:gd name="connsiteX79" fmla="*/ 78228 w 226166"/>
                  <a:gd name="connsiteY79" fmla="*/ 13673 h 189574"/>
                  <a:gd name="connsiteX80" fmla="*/ 78957 w 226166"/>
                  <a:gd name="connsiteY80" fmla="*/ 13673 h 189574"/>
                  <a:gd name="connsiteX81" fmla="*/ 78228 w 226166"/>
                  <a:gd name="connsiteY81" fmla="*/ 14402 h 189574"/>
                  <a:gd name="connsiteX82" fmla="*/ 78957 w 226166"/>
                  <a:gd name="connsiteY82" fmla="*/ 15130 h 189574"/>
                  <a:gd name="connsiteX83" fmla="*/ 80414 w 226166"/>
                  <a:gd name="connsiteY83" fmla="*/ 15802 h 189574"/>
                  <a:gd name="connsiteX84" fmla="*/ 81142 w 226166"/>
                  <a:gd name="connsiteY84" fmla="*/ 16531 h 189574"/>
                  <a:gd name="connsiteX85" fmla="*/ 81814 w 226166"/>
                  <a:gd name="connsiteY85" fmla="*/ 15130 h 189574"/>
                  <a:gd name="connsiteX86" fmla="*/ 82543 w 226166"/>
                  <a:gd name="connsiteY86" fmla="*/ 15130 h 189574"/>
                  <a:gd name="connsiteX87" fmla="*/ 81814 w 226166"/>
                  <a:gd name="connsiteY87" fmla="*/ 16531 h 189574"/>
                  <a:gd name="connsiteX88" fmla="*/ 82543 w 226166"/>
                  <a:gd name="connsiteY88" fmla="*/ 17259 h 189574"/>
                  <a:gd name="connsiteX89" fmla="*/ 83272 w 226166"/>
                  <a:gd name="connsiteY89" fmla="*/ 17988 h 189574"/>
                  <a:gd name="connsiteX90" fmla="*/ 84000 w 226166"/>
                  <a:gd name="connsiteY90" fmla="*/ 18716 h 189574"/>
                  <a:gd name="connsiteX91" fmla="*/ 84728 w 226166"/>
                  <a:gd name="connsiteY91" fmla="*/ 18716 h 189574"/>
                  <a:gd name="connsiteX92" fmla="*/ 85401 w 226166"/>
                  <a:gd name="connsiteY92" fmla="*/ 17259 h 189574"/>
                  <a:gd name="connsiteX93" fmla="*/ 84728 w 226166"/>
                  <a:gd name="connsiteY93" fmla="*/ 18716 h 189574"/>
                  <a:gd name="connsiteX94" fmla="*/ 86129 w 226166"/>
                  <a:gd name="connsiteY94" fmla="*/ 20117 h 189574"/>
                  <a:gd name="connsiteX95" fmla="*/ 86858 w 226166"/>
                  <a:gd name="connsiteY95" fmla="*/ 20117 h 189574"/>
                  <a:gd name="connsiteX96" fmla="*/ 88315 w 226166"/>
                  <a:gd name="connsiteY96" fmla="*/ 18716 h 189574"/>
                  <a:gd name="connsiteX97" fmla="*/ 88315 w 226166"/>
                  <a:gd name="connsiteY97" fmla="*/ 19389 h 189574"/>
                  <a:gd name="connsiteX98" fmla="*/ 87586 w 226166"/>
                  <a:gd name="connsiteY98" fmla="*/ 20117 h 189574"/>
                  <a:gd name="connsiteX99" fmla="*/ 88315 w 226166"/>
                  <a:gd name="connsiteY99" fmla="*/ 20846 h 189574"/>
                  <a:gd name="connsiteX100" fmla="*/ 89716 w 226166"/>
                  <a:gd name="connsiteY100" fmla="*/ 21574 h 189574"/>
                  <a:gd name="connsiteX101" fmla="*/ 90444 w 226166"/>
                  <a:gd name="connsiteY101" fmla="*/ 20846 h 189574"/>
                  <a:gd name="connsiteX102" fmla="*/ 91173 w 226166"/>
                  <a:gd name="connsiteY102" fmla="*/ 20846 h 189574"/>
                  <a:gd name="connsiteX103" fmla="*/ 91901 w 226166"/>
                  <a:gd name="connsiteY103" fmla="*/ 19389 h 189574"/>
                  <a:gd name="connsiteX104" fmla="*/ 91173 w 226166"/>
                  <a:gd name="connsiteY104" fmla="*/ 22303 h 189574"/>
                  <a:gd name="connsiteX105" fmla="*/ 91901 w 226166"/>
                  <a:gd name="connsiteY105" fmla="*/ 22303 h 189574"/>
                  <a:gd name="connsiteX106" fmla="*/ 93302 w 226166"/>
                  <a:gd name="connsiteY106" fmla="*/ 23704 h 189574"/>
                  <a:gd name="connsiteX107" fmla="*/ 94031 w 226166"/>
                  <a:gd name="connsiteY107" fmla="*/ 24432 h 189574"/>
                  <a:gd name="connsiteX108" fmla="*/ 94031 w 226166"/>
                  <a:gd name="connsiteY108" fmla="*/ 23704 h 189574"/>
                  <a:gd name="connsiteX109" fmla="*/ 94759 w 226166"/>
                  <a:gd name="connsiteY109" fmla="*/ 24432 h 189574"/>
                  <a:gd name="connsiteX110" fmla="*/ 95488 w 226166"/>
                  <a:gd name="connsiteY110" fmla="*/ 24432 h 189574"/>
                  <a:gd name="connsiteX111" fmla="*/ 96889 w 226166"/>
                  <a:gd name="connsiteY111" fmla="*/ 25161 h 189574"/>
                  <a:gd name="connsiteX112" fmla="*/ 97617 w 226166"/>
                  <a:gd name="connsiteY112" fmla="*/ 25161 h 189574"/>
                  <a:gd name="connsiteX113" fmla="*/ 99802 w 226166"/>
                  <a:gd name="connsiteY113" fmla="*/ 25889 h 189574"/>
                  <a:gd name="connsiteX114" fmla="*/ 101932 w 226166"/>
                  <a:gd name="connsiteY114" fmla="*/ 26618 h 189574"/>
                  <a:gd name="connsiteX115" fmla="*/ 102660 w 226166"/>
                  <a:gd name="connsiteY115" fmla="*/ 25889 h 189574"/>
                  <a:gd name="connsiteX116" fmla="*/ 104790 w 226166"/>
                  <a:gd name="connsiteY116" fmla="*/ 26618 h 189574"/>
                  <a:gd name="connsiteX117" fmla="*/ 104117 w 226166"/>
                  <a:gd name="connsiteY117" fmla="*/ 26618 h 189574"/>
                  <a:gd name="connsiteX118" fmla="*/ 104117 w 226166"/>
                  <a:gd name="connsiteY118" fmla="*/ 27290 h 189574"/>
                  <a:gd name="connsiteX119" fmla="*/ 104790 w 226166"/>
                  <a:gd name="connsiteY119" fmla="*/ 27290 h 189574"/>
                  <a:gd name="connsiteX120" fmla="*/ 106247 w 226166"/>
                  <a:gd name="connsiteY120" fmla="*/ 27290 h 189574"/>
                  <a:gd name="connsiteX121" fmla="*/ 106975 w 226166"/>
                  <a:gd name="connsiteY121" fmla="*/ 27290 h 189574"/>
                  <a:gd name="connsiteX122" fmla="*/ 107704 w 226166"/>
                  <a:gd name="connsiteY122" fmla="*/ 27290 h 189574"/>
                  <a:gd name="connsiteX123" fmla="*/ 107704 w 226166"/>
                  <a:gd name="connsiteY123" fmla="*/ 26618 h 189574"/>
                  <a:gd name="connsiteX124" fmla="*/ 108376 w 226166"/>
                  <a:gd name="connsiteY124" fmla="*/ 26618 h 189574"/>
                  <a:gd name="connsiteX125" fmla="*/ 109105 w 226166"/>
                  <a:gd name="connsiteY125" fmla="*/ 25161 h 189574"/>
                  <a:gd name="connsiteX126" fmla="*/ 109833 w 226166"/>
                  <a:gd name="connsiteY126" fmla="*/ 25889 h 189574"/>
                  <a:gd name="connsiteX127" fmla="*/ 110562 w 226166"/>
                  <a:gd name="connsiteY127" fmla="*/ 25161 h 189574"/>
                  <a:gd name="connsiteX128" fmla="*/ 111290 w 226166"/>
                  <a:gd name="connsiteY128" fmla="*/ 25161 h 189574"/>
                  <a:gd name="connsiteX129" fmla="*/ 112019 w 226166"/>
                  <a:gd name="connsiteY129" fmla="*/ 25161 h 189574"/>
                  <a:gd name="connsiteX130" fmla="*/ 114148 w 226166"/>
                  <a:gd name="connsiteY130" fmla="*/ 25889 h 189574"/>
                  <a:gd name="connsiteX131" fmla="*/ 114876 w 226166"/>
                  <a:gd name="connsiteY131" fmla="*/ 25161 h 189574"/>
                  <a:gd name="connsiteX132" fmla="*/ 114876 w 226166"/>
                  <a:gd name="connsiteY132" fmla="*/ 25889 h 189574"/>
                  <a:gd name="connsiteX133" fmla="*/ 116277 w 226166"/>
                  <a:gd name="connsiteY133" fmla="*/ 25889 h 189574"/>
                  <a:gd name="connsiteX134" fmla="*/ 117734 w 226166"/>
                  <a:gd name="connsiteY134" fmla="*/ 26618 h 189574"/>
                  <a:gd name="connsiteX135" fmla="*/ 119191 w 226166"/>
                  <a:gd name="connsiteY135" fmla="*/ 26618 h 189574"/>
                  <a:gd name="connsiteX136" fmla="*/ 119864 w 226166"/>
                  <a:gd name="connsiteY136" fmla="*/ 26618 h 189574"/>
                  <a:gd name="connsiteX137" fmla="*/ 120592 w 226166"/>
                  <a:gd name="connsiteY137" fmla="*/ 21574 h 189574"/>
                  <a:gd name="connsiteX138" fmla="*/ 121321 w 226166"/>
                  <a:gd name="connsiteY138" fmla="*/ 21574 h 189574"/>
                  <a:gd name="connsiteX139" fmla="*/ 120592 w 226166"/>
                  <a:gd name="connsiteY139" fmla="*/ 26618 h 189574"/>
                  <a:gd name="connsiteX140" fmla="*/ 120592 w 226166"/>
                  <a:gd name="connsiteY140" fmla="*/ 27290 h 189574"/>
                  <a:gd name="connsiteX141" fmla="*/ 122049 w 226166"/>
                  <a:gd name="connsiteY141" fmla="*/ 28019 h 189574"/>
                  <a:gd name="connsiteX142" fmla="*/ 122778 w 226166"/>
                  <a:gd name="connsiteY142" fmla="*/ 28019 h 189574"/>
                  <a:gd name="connsiteX143" fmla="*/ 122778 w 226166"/>
                  <a:gd name="connsiteY143" fmla="*/ 28747 h 189574"/>
                  <a:gd name="connsiteX144" fmla="*/ 123506 w 226166"/>
                  <a:gd name="connsiteY144" fmla="*/ 29476 h 189574"/>
                  <a:gd name="connsiteX145" fmla="*/ 124179 w 226166"/>
                  <a:gd name="connsiteY145" fmla="*/ 29476 h 189574"/>
                  <a:gd name="connsiteX146" fmla="*/ 125636 w 226166"/>
                  <a:gd name="connsiteY146" fmla="*/ 30204 h 189574"/>
                  <a:gd name="connsiteX147" fmla="*/ 126364 w 226166"/>
                  <a:gd name="connsiteY147" fmla="*/ 30204 h 189574"/>
                  <a:gd name="connsiteX148" fmla="*/ 127093 w 226166"/>
                  <a:gd name="connsiteY148" fmla="*/ 30204 h 189574"/>
                  <a:gd name="connsiteX149" fmla="*/ 127765 w 226166"/>
                  <a:gd name="connsiteY149" fmla="*/ 30877 h 189574"/>
                  <a:gd name="connsiteX150" fmla="*/ 129222 w 226166"/>
                  <a:gd name="connsiteY150" fmla="*/ 30877 h 189574"/>
                  <a:gd name="connsiteX151" fmla="*/ 130679 w 226166"/>
                  <a:gd name="connsiteY151" fmla="*/ 31605 h 189574"/>
                  <a:gd name="connsiteX152" fmla="*/ 131351 w 226166"/>
                  <a:gd name="connsiteY152" fmla="*/ 31605 h 189574"/>
                  <a:gd name="connsiteX153" fmla="*/ 132080 w 226166"/>
                  <a:gd name="connsiteY153" fmla="*/ 31605 h 189574"/>
                  <a:gd name="connsiteX154" fmla="*/ 132808 w 226166"/>
                  <a:gd name="connsiteY154" fmla="*/ 32333 h 189574"/>
                  <a:gd name="connsiteX155" fmla="*/ 134938 w 226166"/>
                  <a:gd name="connsiteY155" fmla="*/ 32333 h 189574"/>
                  <a:gd name="connsiteX156" fmla="*/ 135666 w 226166"/>
                  <a:gd name="connsiteY156" fmla="*/ 32333 h 189574"/>
                  <a:gd name="connsiteX157" fmla="*/ 137123 w 226166"/>
                  <a:gd name="connsiteY157" fmla="*/ 32333 h 189574"/>
                  <a:gd name="connsiteX158" fmla="*/ 138580 w 226166"/>
                  <a:gd name="connsiteY158" fmla="*/ 32333 h 189574"/>
                  <a:gd name="connsiteX159" fmla="*/ 139253 w 226166"/>
                  <a:gd name="connsiteY159" fmla="*/ 32333 h 189574"/>
                  <a:gd name="connsiteX160" fmla="*/ 139981 w 226166"/>
                  <a:gd name="connsiteY160" fmla="*/ 31605 h 189574"/>
                  <a:gd name="connsiteX161" fmla="*/ 140710 w 226166"/>
                  <a:gd name="connsiteY161" fmla="*/ 31605 h 189574"/>
                  <a:gd name="connsiteX162" fmla="*/ 140710 w 226166"/>
                  <a:gd name="connsiteY162" fmla="*/ 30877 h 189574"/>
                  <a:gd name="connsiteX163" fmla="*/ 141438 w 226166"/>
                  <a:gd name="connsiteY163" fmla="*/ 30877 h 189574"/>
                  <a:gd name="connsiteX164" fmla="*/ 142839 w 226166"/>
                  <a:gd name="connsiteY164" fmla="*/ 30204 h 189574"/>
                  <a:gd name="connsiteX165" fmla="*/ 143568 w 226166"/>
                  <a:gd name="connsiteY165" fmla="*/ 30204 h 189574"/>
                  <a:gd name="connsiteX166" fmla="*/ 145025 w 226166"/>
                  <a:gd name="connsiteY166" fmla="*/ 30204 h 189574"/>
                  <a:gd name="connsiteX167" fmla="*/ 147154 w 226166"/>
                  <a:gd name="connsiteY167" fmla="*/ 29476 h 189574"/>
                  <a:gd name="connsiteX168" fmla="*/ 147883 w 226166"/>
                  <a:gd name="connsiteY168" fmla="*/ 30204 h 189574"/>
                  <a:gd name="connsiteX169" fmla="*/ 148611 w 226166"/>
                  <a:gd name="connsiteY169" fmla="*/ 29476 h 189574"/>
                  <a:gd name="connsiteX170" fmla="*/ 149339 w 226166"/>
                  <a:gd name="connsiteY170" fmla="*/ 29476 h 189574"/>
                  <a:gd name="connsiteX171" fmla="*/ 150740 w 226166"/>
                  <a:gd name="connsiteY171" fmla="*/ 28747 h 189574"/>
                  <a:gd name="connsiteX172" fmla="*/ 151469 w 226166"/>
                  <a:gd name="connsiteY172" fmla="*/ 28747 h 189574"/>
                  <a:gd name="connsiteX173" fmla="*/ 152197 w 226166"/>
                  <a:gd name="connsiteY173" fmla="*/ 28019 h 189574"/>
                  <a:gd name="connsiteX174" fmla="*/ 152926 w 226166"/>
                  <a:gd name="connsiteY174" fmla="*/ 28019 h 189574"/>
                  <a:gd name="connsiteX175" fmla="*/ 153654 w 226166"/>
                  <a:gd name="connsiteY175" fmla="*/ 27290 h 189574"/>
                  <a:gd name="connsiteX176" fmla="*/ 155055 w 226166"/>
                  <a:gd name="connsiteY176" fmla="*/ 25889 h 189574"/>
                  <a:gd name="connsiteX177" fmla="*/ 154327 w 226166"/>
                  <a:gd name="connsiteY177" fmla="*/ 25161 h 189574"/>
                  <a:gd name="connsiteX178" fmla="*/ 153654 w 226166"/>
                  <a:gd name="connsiteY178" fmla="*/ 25161 h 189574"/>
                  <a:gd name="connsiteX179" fmla="*/ 152926 w 226166"/>
                  <a:gd name="connsiteY179" fmla="*/ 25161 h 189574"/>
                  <a:gd name="connsiteX180" fmla="*/ 153654 w 226166"/>
                  <a:gd name="connsiteY180" fmla="*/ 24432 h 189574"/>
                  <a:gd name="connsiteX181" fmla="*/ 153654 w 226166"/>
                  <a:gd name="connsiteY181" fmla="*/ 23704 h 189574"/>
                  <a:gd name="connsiteX182" fmla="*/ 153654 w 226166"/>
                  <a:gd name="connsiteY182" fmla="*/ 22975 h 189574"/>
                  <a:gd name="connsiteX183" fmla="*/ 154327 w 226166"/>
                  <a:gd name="connsiteY183" fmla="*/ 22303 h 189574"/>
                  <a:gd name="connsiteX184" fmla="*/ 155784 w 226166"/>
                  <a:gd name="connsiteY184" fmla="*/ 20117 h 189574"/>
                  <a:gd name="connsiteX185" fmla="*/ 156512 w 226166"/>
                  <a:gd name="connsiteY185" fmla="*/ 17259 h 189574"/>
                  <a:gd name="connsiteX186" fmla="*/ 156512 w 226166"/>
                  <a:gd name="connsiteY186" fmla="*/ 16531 h 189574"/>
                  <a:gd name="connsiteX187" fmla="*/ 157241 w 226166"/>
                  <a:gd name="connsiteY187" fmla="*/ 15802 h 189574"/>
                  <a:gd name="connsiteX188" fmla="*/ 157241 w 226166"/>
                  <a:gd name="connsiteY188" fmla="*/ 14402 h 189574"/>
                  <a:gd name="connsiteX189" fmla="*/ 157241 w 226166"/>
                  <a:gd name="connsiteY189" fmla="*/ 13673 h 189574"/>
                  <a:gd name="connsiteX190" fmla="*/ 155784 w 226166"/>
                  <a:gd name="connsiteY190" fmla="*/ 13673 h 189574"/>
                  <a:gd name="connsiteX191" fmla="*/ 155055 w 226166"/>
                  <a:gd name="connsiteY191" fmla="*/ 12945 h 189574"/>
                  <a:gd name="connsiteX192" fmla="*/ 155055 w 226166"/>
                  <a:gd name="connsiteY192" fmla="*/ 12216 h 189574"/>
                  <a:gd name="connsiteX193" fmla="*/ 155055 w 226166"/>
                  <a:gd name="connsiteY193" fmla="*/ 11488 h 189574"/>
                  <a:gd name="connsiteX194" fmla="*/ 154327 w 226166"/>
                  <a:gd name="connsiteY194" fmla="*/ 10087 h 189574"/>
                  <a:gd name="connsiteX195" fmla="*/ 153654 w 226166"/>
                  <a:gd name="connsiteY195" fmla="*/ 9358 h 189574"/>
                  <a:gd name="connsiteX196" fmla="*/ 151469 w 226166"/>
                  <a:gd name="connsiteY196" fmla="*/ 8630 h 189574"/>
                  <a:gd name="connsiteX197" fmla="*/ 148611 w 226166"/>
                  <a:gd name="connsiteY197" fmla="*/ 7901 h 189574"/>
                  <a:gd name="connsiteX198" fmla="*/ 148611 w 226166"/>
                  <a:gd name="connsiteY198" fmla="*/ 7229 h 189574"/>
                  <a:gd name="connsiteX199" fmla="*/ 151469 w 226166"/>
                  <a:gd name="connsiteY199" fmla="*/ 8630 h 189574"/>
                  <a:gd name="connsiteX200" fmla="*/ 154327 w 226166"/>
                  <a:gd name="connsiteY200" fmla="*/ 9358 h 189574"/>
                  <a:gd name="connsiteX201" fmla="*/ 157241 w 226166"/>
                  <a:gd name="connsiteY201" fmla="*/ 10087 h 189574"/>
                  <a:gd name="connsiteX202" fmla="*/ 157969 w 226166"/>
                  <a:gd name="connsiteY202" fmla="*/ 10815 h 189574"/>
                  <a:gd name="connsiteX203" fmla="*/ 159370 w 226166"/>
                  <a:gd name="connsiteY203" fmla="*/ 14402 h 189574"/>
                  <a:gd name="connsiteX204" fmla="*/ 160099 w 226166"/>
                  <a:gd name="connsiteY204" fmla="*/ 15130 h 189574"/>
                  <a:gd name="connsiteX205" fmla="*/ 160827 w 226166"/>
                  <a:gd name="connsiteY205" fmla="*/ 15130 h 189574"/>
                  <a:gd name="connsiteX206" fmla="*/ 161556 w 226166"/>
                  <a:gd name="connsiteY206" fmla="*/ 15802 h 189574"/>
                  <a:gd name="connsiteX207" fmla="*/ 162957 w 226166"/>
                  <a:gd name="connsiteY207" fmla="*/ 15802 h 189574"/>
                  <a:gd name="connsiteX208" fmla="*/ 162957 w 226166"/>
                  <a:gd name="connsiteY208" fmla="*/ 16531 h 189574"/>
                  <a:gd name="connsiteX209" fmla="*/ 168000 w 226166"/>
                  <a:gd name="connsiteY209" fmla="*/ 14402 h 189574"/>
                  <a:gd name="connsiteX210" fmla="*/ 165142 w 226166"/>
                  <a:gd name="connsiteY210" fmla="*/ 15802 h 189574"/>
                  <a:gd name="connsiteX211" fmla="*/ 165814 w 226166"/>
                  <a:gd name="connsiteY211" fmla="*/ 19389 h 189574"/>
                  <a:gd name="connsiteX212" fmla="*/ 167271 w 226166"/>
                  <a:gd name="connsiteY212" fmla="*/ 22975 h 189574"/>
                  <a:gd name="connsiteX213" fmla="*/ 168000 w 226166"/>
                  <a:gd name="connsiteY213" fmla="*/ 25889 h 189574"/>
                  <a:gd name="connsiteX214" fmla="*/ 169401 w 226166"/>
                  <a:gd name="connsiteY214" fmla="*/ 28747 h 189574"/>
                  <a:gd name="connsiteX215" fmla="*/ 170129 w 226166"/>
                  <a:gd name="connsiteY215" fmla="*/ 31605 h 189574"/>
                  <a:gd name="connsiteX216" fmla="*/ 171586 w 226166"/>
                  <a:gd name="connsiteY216" fmla="*/ 33062 h 189574"/>
                  <a:gd name="connsiteX217" fmla="*/ 173043 w 226166"/>
                  <a:gd name="connsiteY217" fmla="*/ 35920 h 189574"/>
                  <a:gd name="connsiteX218" fmla="*/ 173716 w 226166"/>
                  <a:gd name="connsiteY218" fmla="*/ 38049 h 189574"/>
                  <a:gd name="connsiteX219" fmla="*/ 175172 w 226166"/>
                  <a:gd name="connsiteY219" fmla="*/ 40963 h 189574"/>
                  <a:gd name="connsiteX220" fmla="*/ 177302 w 226166"/>
                  <a:gd name="connsiteY220" fmla="*/ 44550 h 189574"/>
                  <a:gd name="connsiteX221" fmla="*/ 178759 w 226166"/>
                  <a:gd name="connsiteY221" fmla="*/ 47408 h 189574"/>
                  <a:gd name="connsiteX222" fmla="*/ 180216 w 226166"/>
                  <a:gd name="connsiteY222" fmla="*/ 49537 h 189574"/>
                  <a:gd name="connsiteX223" fmla="*/ 180888 w 226166"/>
                  <a:gd name="connsiteY223" fmla="*/ 51722 h 189574"/>
                  <a:gd name="connsiteX224" fmla="*/ 181617 w 226166"/>
                  <a:gd name="connsiteY224" fmla="*/ 52451 h 189574"/>
                  <a:gd name="connsiteX225" fmla="*/ 182345 w 226166"/>
                  <a:gd name="connsiteY225" fmla="*/ 54580 h 189574"/>
                  <a:gd name="connsiteX226" fmla="*/ 183074 w 226166"/>
                  <a:gd name="connsiteY226" fmla="*/ 56037 h 189574"/>
                  <a:gd name="connsiteX227" fmla="*/ 183802 w 226166"/>
                  <a:gd name="connsiteY227" fmla="*/ 57438 h 189574"/>
                  <a:gd name="connsiteX228" fmla="*/ 185203 w 226166"/>
                  <a:gd name="connsiteY228" fmla="*/ 59624 h 189574"/>
                  <a:gd name="connsiteX229" fmla="*/ 185932 w 226166"/>
                  <a:gd name="connsiteY229" fmla="*/ 61025 h 189574"/>
                  <a:gd name="connsiteX230" fmla="*/ 186660 w 226166"/>
                  <a:gd name="connsiteY230" fmla="*/ 62482 h 189574"/>
                  <a:gd name="connsiteX231" fmla="*/ 187389 w 226166"/>
                  <a:gd name="connsiteY231" fmla="*/ 63938 h 189574"/>
                  <a:gd name="connsiteX232" fmla="*/ 188117 w 226166"/>
                  <a:gd name="connsiteY232" fmla="*/ 66068 h 189574"/>
                  <a:gd name="connsiteX233" fmla="*/ 188790 w 226166"/>
                  <a:gd name="connsiteY233" fmla="*/ 67525 h 189574"/>
                  <a:gd name="connsiteX234" fmla="*/ 189518 w 226166"/>
                  <a:gd name="connsiteY234" fmla="*/ 68926 h 189574"/>
                  <a:gd name="connsiteX235" fmla="*/ 190247 w 226166"/>
                  <a:gd name="connsiteY235" fmla="*/ 70383 h 189574"/>
                  <a:gd name="connsiteX236" fmla="*/ 190975 w 226166"/>
                  <a:gd name="connsiteY236" fmla="*/ 71111 h 189574"/>
                  <a:gd name="connsiteX237" fmla="*/ 192432 w 226166"/>
                  <a:gd name="connsiteY237" fmla="*/ 72512 h 189574"/>
                  <a:gd name="connsiteX238" fmla="*/ 192432 w 226166"/>
                  <a:gd name="connsiteY238" fmla="*/ 73969 h 189574"/>
                  <a:gd name="connsiteX239" fmla="*/ 193104 w 226166"/>
                  <a:gd name="connsiteY239" fmla="*/ 75426 h 189574"/>
                  <a:gd name="connsiteX240" fmla="*/ 193833 w 226166"/>
                  <a:gd name="connsiteY240" fmla="*/ 76099 h 189574"/>
                  <a:gd name="connsiteX241" fmla="*/ 194561 w 226166"/>
                  <a:gd name="connsiteY241" fmla="*/ 75426 h 189574"/>
                  <a:gd name="connsiteX242" fmla="*/ 195290 w 226166"/>
                  <a:gd name="connsiteY242" fmla="*/ 76827 h 189574"/>
                  <a:gd name="connsiteX243" fmla="*/ 196019 w 226166"/>
                  <a:gd name="connsiteY243" fmla="*/ 78284 h 189574"/>
                  <a:gd name="connsiteX244" fmla="*/ 197419 w 226166"/>
                  <a:gd name="connsiteY244" fmla="*/ 80413 h 189574"/>
                  <a:gd name="connsiteX245" fmla="*/ 198876 w 226166"/>
                  <a:gd name="connsiteY245" fmla="*/ 82599 h 189574"/>
                  <a:gd name="connsiteX246" fmla="*/ 199605 w 226166"/>
                  <a:gd name="connsiteY246" fmla="*/ 84728 h 189574"/>
                  <a:gd name="connsiteX247" fmla="*/ 201006 w 226166"/>
                  <a:gd name="connsiteY247" fmla="*/ 86185 h 189574"/>
                  <a:gd name="connsiteX248" fmla="*/ 201734 w 226166"/>
                  <a:gd name="connsiteY248" fmla="*/ 88315 h 189574"/>
                  <a:gd name="connsiteX249" fmla="*/ 203864 w 226166"/>
                  <a:gd name="connsiteY249" fmla="*/ 91901 h 189574"/>
                  <a:gd name="connsiteX250" fmla="*/ 206049 w 226166"/>
                  <a:gd name="connsiteY250" fmla="*/ 94815 h 189574"/>
                  <a:gd name="connsiteX251" fmla="*/ 206778 w 226166"/>
                  <a:gd name="connsiteY251" fmla="*/ 96216 h 189574"/>
                  <a:gd name="connsiteX252" fmla="*/ 207506 w 226166"/>
                  <a:gd name="connsiteY252" fmla="*/ 97673 h 189574"/>
                  <a:gd name="connsiteX253" fmla="*/ 208179 w 226166"/>
                  <a:gd name="connsiteY253" fmla="*/ 97673 h 189574"/>
                  <a:gd name="connsiteX254" fmla="*/ 208907 w 226166"/>
                  <a:gd name="connsiteY254" fmla="*/ 99802 h 189574"/>
                  <a:gd name="connsiteX255" fmla="*/ 209636 w 226166"/>
                  <a:gd name="connsiteY255" fmla="*/ 101259 h 189574"/>
                  <a:gd name="connsiteX256" fmla="*/ 210364 w 226166"/>
                  <a:gd name="connsiteY256" fmla="*/ 101988 h 189574"/>
                  <a:gd name="connsiteX257" fmla="*/ 211093 w 226166"/>
                  <a:gd name="connsiteY257" fmla="*/ 102660 h 189574"/>
                  <a:gd name="connsiteX258" fmla="*/ 211765 w 226166"/>
                  <a:gd name="connsiteY258" fmla="*/ 104117 h 189574"/>
                  <a:gd name="connsiteX259" fmla="*/ 212493 w 226166"/>
                  <a:gd name="connsiteY259" fmla="*/ 104846 h 189574"/>
                  <a:gd name="connsiteX260" fmla="*/ 214679 w 226166"/>
                  <a:gd name="connsiteY260" fmla="*/ 107704 h 189574"/>
                  <a:gd name="connsiteX261" fmla="*/ 216080 w 226166"/>
                  <a:gd name="connsiteY261" fmla="*/ 110562 h 189574"/>
                  <a:gd name="connsiteX262" fmla="*/ 217537 w 226166"/>
                  <a:gd name="connsiteY262" fmla="*/ 112018 h 189574"/>
                  <a:gd name="connsiteX263" fmla="*/ 218994 w 226166"/>
                  <a:gd name="connsiteY263" fmla="*/ 114148 h 189574"/>
                  <a:gd name="connsiteX264" fmla="*/ 220395 w 226166"/>
                  <a:gd name="connsiteY264" fmla="*/ 116333 h 189574"/>
                  <a:gd name="connsiteX265" fmla="*/ 222580 w 226166"/>
                  <a:gd name="connsiteY265" fmla="*/ 119920 h 189574"/>
                  <a:gd name="connsiteX266" fmla="*/ 223981 w 226166"/>
                  <a:gd name="connsiteY266" fmla="*/ 122049 h 189574"/>
                  <a:gd name="connsiteX267" fmla="*/ 224710 w 226166"/>
                  <a:gd name="connsiteY267" fmla="*/ 123506 h 189574"/>
                  <a:gd name="connsiteX268" fmla="*/ 225438 w 226166"/>
                  <a:gd name="connsiteY268" fmla="*/ 122778 h 189574"/>
                  <a:gd name="connsiteX269" fmla="*/ 225438 w 226166"/>
                  <a:gd name="connsiteY269" fmla="*/ 123506 h 189574"/>
                  <a:gd name="connsiteX270" fmla="*/ 226167 w 226166"/>
                  <a:gd name="connsiteY270" fmla="*/ 124963 h 189574"/>
                  <a:gd name="connsiteX271" fmla="*/ 225438 w 226166"/>
                  <a:gd name="connsiteY271" fmla="*/ 126364 h 189574"/>
                  <a:gd name="connsiteX272" fmla="*/ 226167 w 226166"/>
                  <a:gd name="connsiteY272" fmla="*/ 127093 h 189574"/>
                  <a:gd name="connsiteX273" fmla="*/ 225438 w 226166"/>
                  <a:gd name="connsiteY273" fmla="*/ 127821 h 189574"/>
                  <a:gd name="connsiteX274" fmla="*/ 226167 w 226166"/>
                  <a:gd name="connsiteY274" fmla="*/ 128549 h 189574"/>
                  <a:gd name="connsiteX275" fmla="*/ 226167 w 226166"/>
                  <a:gd name="connsiteY275" fmla="*/ 129950 h 189574"/>
                  <a:gd name="connsiteX276" fmla="*/ 226167 w 226166"/>
                  <a:gd name="connsiteY276" fmla="*/ 130679 h 189574"/>
                  <a:gd name="connsiteX277" fmla="*/ 225438 w 226166"/>
                  <a:gd name="connsiteY277" fmla="*/ 129950 h 189574"/>
                  <a:gd name="connsiteX278" fmla="*/ 224710 w 226166"/>
                  <a:gd name="connsiteY278" fmla="*/ 129950 h 189574"/>
                  <a:gd name="connsiteX279" fmla="*/ 224710 w 226166"/>
                  <a:gd name="connsiteY279" fmla="*/ 129222 h 189574"/>
                  <a:gd name="connsiteX280" fmla="*/ 223981 w 226166"/>
                  <a:gd name="connsiteY280" fmla="*/ 128549 h 189574"/>
                  <a:gd name="connsiteX281" fmla="*/ 222580 w 226166"/>
                  <a:gd name="connsiteY281" fmla="*/ 127821 h 189574"/>
                  <a:gd name="connsiteX282" fmla="*/ 221852 w 226166"/>
                  <a:gd name="connsiteY282" fmla="*/ 127093 h 189574"/>
                  <a:gd name="connsiteX283" fmla="*/ 221852 w 226166"/>
                  <a:gd name="connsiteY283" fmla="*/ 124963 h 189574"/>
                  <a:gd name="connsiteX284" fmla="*/ 221123 w 226166"/>
                  <a:gd name="connsiteY284" fmla="*/ 124235 h 189574"/>
                  <a:gd name="connsiteX285" fmla="*/ 220395 w 226166"/>
                  <a:gd name="connsiteY285" fmla="*/ 124235 h 189574"/>
                  <a:gd name="connsiteX286" fmla="*/ 219666 w 226166"/>
                  <a:gd name="connsiteY286" fmla="*/ 123506 h 189574"/>
                  <a:gd name="connsiteX287" fmla="*/ 218994 w 226166"/>
                  <a:gd name="connsiteY287" fmla="*/ 122778 h 189574"/>
                  <a:gd name="connsiteX288" fmla="*/ 217537 w 226166"/>
                  <a:gd name="connsiteY288" fmla="*/ 120648 h 189574"/>
                  <a:gd name="connsiteX289" fmla="*/ 216808 w 226166"/>
                  <a:gd name="connsiteY289" fmla="*/ 119920 h 189574"/>
                  <a:gd name="connsiteX290" fmla="*/ 216080 w 226166"/>
                  <a:gd name="connsiteY290" fmla="*/ 119920 h 189574"/>
                  <a:gd name="connsiteX291" fmla="*/ 215351 w 226166"/>
                  <a:gd name="connsiteY291" fmla="*/ 119191 h 189574"/>
                  <a:gd name="connsiteX292" fmla="*/ 214679 w 226166"/>
                  <a:gd name="connsiteY292" fmla="*/ 119920 h 189574"/>
                  <a:gd name="connsiteX293" fmla="*/ 213951 w 226166"/>
                  <a:gd name="connsiteY293" fmla="*/ 119920 h 189574"/>
                  <a:gd name="connsiteX294" fmla="*/ 213951 w 226166"/>
                  <a:gd name="connsiteY294" fmla="*/ 121377 h 189574"/>
                  <a:gd name="connsiteX295" fmla="*/ 215351 w 226166"/>
                  <a:gd name="connsiteY295" fmla="*/ 124963 h 189574"/>
                  <a:gd name="connsiteX296" fmla="*/ 214679 w 226166"/>
                  <a:gd name="connsiteY296" fmla="*/ 124963 h 189574"/>
                  <a:gd name="connsiteX297" fmla="*/ 213951 w 226166"/>
                  <a:gd name="connsiteY297" fmla="*/ 124963 h 189574"/>
                  <a:gd name="connsiteX298" fmla="*/ 212493 w 226166"/>
                  <a:gd name="connsiteY298" fmla="*/ 124235 h 189574"/>
                  <a:gd name="connsiteX299" fmla="*/ 211765 w 226166"/>
                  <a:gd name="connsiteY299" fmla="*/ 124235 h 189574"/>
                  <a:gd name="connsiteX300" fmla="*/ 210364 w 226166"/>
                  <a:gd name="connsiteY300" fmla="*/ 124235 h 189574"/>
                  <a:gd name="connsiteX301" fmla="*/ 209636 w 226166"/>
                  <a:gd name="connsiteY301" fmla="*/ 124963 h 189574"/>
                  <a:gd name="connsiteX302" fmla="*/ 208907 w 226166"/>
                  <a:gd name="connsiteY302" fmla="*/ 125636 h 189574"/>
                  <a:gd name="connsiteX303" fmla="*/ 206778 w 226166"/>
                  <a:gd name="connsiteY303" fmla="*/ 124235 h 189574"/>
                  <a:gd name="connsiteX304" fmla="*/ 206049 w 226166"/>
                  <a:gd name="connsiteY304" fmla="*/ 122778 h 189574"/>
                  <a:gd name="connsiteX305" fmla="*/ 205321 w 226166"/>
                  <a:gd name="connsiteY305" fmla="*/ 121377 h 189574"/>
                  <a:gd name="connsiteX306" fmla="*/ 204592 w 226166"/>
                  <a:gd name="connsiteY306" fmla="*/ 119920 h 189574"/>
                  <a:gd name="connsiteX307" fmla="*/ 204592 w 226166"/>
                  <a:gd name="connsiteY307" fmla="*/ 119191 h 189574"/>
                  <a:gd name="connsiteX308" fmla="*/ 205321 w 226166"/>
                  <a:gd name="connsiteY308" fmla="*/ 118463 h 189574"/>
                  <a:gd name="connsiteX309" fmla="*/ 204592 w 226166"/>
                  <a:gd name="connsiteY309" fmla="*/ 117062 h 189574"/>
                  <a:gd name="connsiteX310" fmla="*/ 204592 w 226166"/>
                  <a:gd name="connsiteY310" fmla="*/ 116333 h 189574"/>
                  <a:gd name="connsiteX311" fmla="*/ 205321 w 226166"/>
                  <a:gd name="connsiteY311" fmla="*/ 115605 h 189574"/>
                  <a:gd name="connsiteX312" fmla="*/ 198876 w 226166"/>
                  <a:gd name="connsiteY312" fmla="*/ 114148 h 189574"/>
                  <a:gd name="connsiteX313" fmla="*/ 189518 w 226166"/>
                  <a:gd name="connsiteY313" fmla="*/ 112747 h 189574"/>
                  <a:gd name="connsiteX314" fmla="*/ 187389 w 226166"/>
                  <a:gd name="connsiteY314" fmla="*/ 110562 h 189574"/>
                  <a:gd name="connsiteX315" fmla="*/ 185203 w 226166"/>
                  <a:gd name="connsiteY315" fmla="*/ 109161 h 189574"/>
                  <a:gd name="connsiteX316" fmla="*/ 183074 w 226166"/>
                  <a:gd name="connsiteY316" fmla="*/ 109161 h 189574"/>
                  <a:gd name="connsiteX317" fmla="*/ 183802 w 226166"/>
                  <a:gd name="connsiteY317" fmla="*/ 111290 h 189574"/>
                  <a:gd name="connsiteX318" fmla="*/ 184531 w 226166"/>
                  <a:gd name="connsiteY318" fmla="*/ 112018 h 189574"/>
                  <a:gd name="connsiteX319" fmla="*/ 186660 w 226166"/>
                  <a:gd name="connsiteY319" fmla="*/ 114148 h 189574"/>
                  <a:gd name="connsiteX320" fmla="*/ 188117 w 226166"/>
                  <a:gd name="connsiteY320" fmla="*/ 117734 h 189574"/>
                  <a:gd name="connsiteX321" fmla="*/ 188117 w 226166"/>
                  <a:gd name="connsiteY321" fmla="*/ 119191 h 189574"/>
                  <a:gd name="connsiteX322" fmla="*/ 187389 w 226166"/>
                  <a:gd name="connsiteY322" fmla="*/ 119920 h 189574"/>
                  <a:gd name="connsiteX323" fmla="*/ 186660 w 226166"/>
                  <a:gd name="connsiteY323" fmla="*/ 121377 h 189574"/>
                  <a:gd name="connsiteX324" fmla="*/ 183802 w 226166"/>
                  <a:gd name="connsiteY324" fmla="*/ 122778 h 189574"/>
                  <a:gd name="connsiteX325" fmla="*/ 182345 w 226166"/>
                  <a:gd name="connsiteY325" fmla="*/ 124235 h 189574"/>
                  <a:gd name="connsiteX326" fmla="*/ 182345 w 226166"/>
                  <a:gd name="connsiteY326" fmla="*/ 124963 h 189574"/>
                  <a:gd name="connsiteX327" fmla="*/ 182345 w 226166"/>
                  <a:gd name="connsiteY327" fmla="*/ 128549 h 189574"/>
                  <a:gd name="connsiteX328" fmla="*/ 183074 w 226166"/>
                  <a:gd name="connsiteY328" fmla="*/ 129222 h 189574"/>
                  <a:gd name="connsiteX329" fmla="*/ 184531 w 226166"/>
                  <a:gd name="connsiteY329" fmla="*/ 129222 h 189574"/>
                  <a:gd name="connsiteX330" fmla="*/ 184531 w 226166"/>
                  <a:gd name="connsiteY330" fmla="*/ 130679 h 189574"/>
                  <a:gd name="connsiteX331" fmla="*/ 182345 w 226166"/>
                  <a:gd name="connsiteY331" fmla="*/ 133537 h 189574"/>
                  <a:gd name="connsiteX332" fmla="*/ 182345 w 226166"/>
                  <a:gd name="connsiteY332" fmla="*/ 134994 h 189574"/>
                  <a:gd name="connsiteX333" fmla="*/ 180888 w 226166"/>
                  <a:gd name="connsiteY333" fmla="*/ 137123 h 189574"/>
                  <a:gd name="connsiteX334" fmla="*/ 180216 w 226166"/>
                  <a:gd name="connsiteY334" fmla="*/ 140037 h 189574"/>
                  <a:gd name="connsiteX335" fmla="*/ 178759 w 226166"/>
                  <a:gd name="connsiteY335" fmla="*/ 141438 h 189574"/>
                  <a:gd name="connsiteX336" fmla="*/ 175172 w 226166"/>
                  <a:gd name="connsiteY336" fmla="*/ 142895 h 189574"/>
                  <a:gd name="connsiteX337" fmla="*/ 172315 w 226166"/>
                  <a:gd name="connsiteY337" fmla="*/ 143624 h 189574"/>
                  <a:gd name="connsiteX338" fmla="*/ 170129 w 226166"/>
                  <a:gd name="connsiteY338" fmla="*/ 145024 h 189574"/>
                  <a:gd name="connsiteX339" fmla="*/ 168728 w 226166"/>
                  <a:gd name="connsiteY339" fmla="*/ 145024 h 189574"/>
                  <a:gd name="connsiteX340" fmla="*/ 168000 w 226166"/>
                  <a:gd name="connsiteY340" fmla="*/ 144296 h 189574"/>
                  <a:gd name="connsiteX341" fmla="*/ 166543 w 226166"/>
                  <a:gd name="connsiteY341" fmla="*/ 145753 h 189574"/>
                  <a:gd name="connsiteX342" fmla="*/ 165814 w 226166"/>
                  <a:gd name="connsiteY342" fmla="*/ 145024 h 189574"/>
                  <a:gd name="connsiteX343" fmla="*/ 164413 w 226166"/>
                  <a:gd name="connsiteY343" fmla="*/ 146481 h 189574"/>
                  <a:gd name="connsiteX344" fmla="*/ 162957 w 226166"/>
                  <a:gd name="connsiteY344" fmla="*/ 148611 h 189574"/>
                  <a:gd name="connsiteX345" fmla="*/ 162228 w 226166"/>
                  <a:gd name="connsiteY345" fmla="*/ 152926 h 189574"/>
                  <a:gd name="connsiteX346" fmla="*/ 161556 w 226166"/>
                  <a:gd name="connsiteY346" fmla="*/ 152926 h 189574"/>
                  <a:gd name="connsiteX347" fmla="*/ 160099 w 226166"/>
                  <a:gd name="connsiteY347" fmla="*/ 152926 h 189574"/>
                  <a:gd name="connsiteX348" fmla="*/ 158642 w 226166"/>
                  <a:gd name="connsiteY348" fmla="*/ 152926 h 189574"/>
                  <a:gd name="connsiteX349" fmla="*/ 158642 w 226166"/>
                  <a:gd name="connsiteY349" fmla="*/ 154383 h 189574"/>
                  <a:gd name="connsiteX350" fmla="*/ 158642 w 226166"/>
                  <a:gd name="connsiteY350" fmla="*/ 155111 h 189574"/>
                  <a:gd name="connsiteX351" fmla="*/ 157969 w 226166"/>
                  <a:gd name="connsiteY351" fmla="*/ 155784 h 189574"/>
                  <a:gd name="connsiteX352" fmla="*/ 156512 w 226166"/>
                  <a:gd name="connsiteY352" fmla="*/ 157241 h 189574"/>
                  <a:gd name="connsiteX353" fmla="*/ 155055 w 226166"/>
                  <a:gd name="connsiteY353" fmla="*/ 157241 h 189574"/>
                  <a:gd name="connsiteX354" fmla="*/ 155055 w 226166"/>
                  <a:gd name="connsiteY354" fmla="*/ 157969 h 189574"/>
                  <a:gd name="connsiteX355" fmla="*/ 155784 w 226166"/>
                  <a:gd name="connsiteY355" fmla="*/ 160827 h 189574"/>
                  <a:gd name="connsiteX356" fmla="*/ 155055 w 226166"/>
                  <a:gd name="connsiteY356" fmla="*/ 160827 h 189574"/>
                  <a:gd name="connsiteX357" fmla="*/ 153654 w 226166"/>
                  <a:gd name="connsiteY357" fmla="*/ 161555 h 189574"/>
                  <a:gd name="connsiteX358" fmla="*/ 152926 w 226166"/>
                  <a:gd name="connsiteY358" fmla="*/ 162284 h 189574"/>
                  <a:gd name="connsiteX359" fmla="*/ 152926 w 226166"/>
                  <a:gd name="connsiteY359" fmla="*/ 163685 h 189574"/>
                  <a:gd name="connsiteX360" fmla="*/ 145025 w 226166"/>
                  <a:gd name="connsiteY360" fmla="*/ 164413 h 189574"/>
                  <a:gd name="connsiteX361" fmla="*/ 144296 w 226166"/>
                  <a:gd name="connsiteY361" fmla="*/ 164413 h 189574"/>
                  <a:gd name="connsiteX362" fmla="*/ 144296 w 226166"/>
                  <a:gd name="connsiteY362" fmla="*/ 165142 h 189574"/>
                  <a:gd name="connsiteX363" fmla="*/ 144296 w 226166"/>
                  <a:gd name="connsiteY363" fmla="*/ 167271 h 189574"/>
                  <a:gd name="connsiteX364" fmla="*/ 142839 w 226166"/>
                  <a:gd name="connsiteY364" fmla="*/ 167271 h 189574"/>
                  <a:gd name="connsiteX365" fmla="*/ 142167 w 226166"/>
                  <a:gd name="connsiteY365" fmla="*/ 170185 h 189574"/>
                  <a:gd name="connsiteX366" fmla="*/ 141438 w 226166"/>
                  <a:gd name="connsiteY366" fmla="*/ 172315 h 189574"/>
                  <a:gd name="connsiteX367" fmla="*/ 139981 w 226166"/>
                  <a:gd name="connsiteY367" fmla="*/ 174500 h 189574"/>
                  <a:gd name="connsiteX368" fmla="*/ 139253 w 226166"/>
                  <a:gd name="connsiteY368" fmla="*/ 175901 h 189574"/>
                  <a:gd name="connsiteX369" fmla="*/ 138580 w 226166"/>
                  <a:gd name="connsiteY369" fmla="*/ 177358 h 189574"/>
                  <a:gd name="connsiteX370" fmla="*/ 138580 w 226166"/>
                  <a:gd name="connsiteY370" fmla="*/ 181673 h 189574"/>
                  <a:gd name="connsiteX371" fmla="*/ 137123 w 226166"/>
                  <a:gd name="connsiteY371" fmla="*/ 183802 h 189574"/>
                  <a:gd name="connsiteX372" fmla="*/ 136395 w 226166"/>
                  <a:gd name="connsiteY372" fmla="*/ 185932 h 189574"/>
                  <a:gd name="connsiteX373" fmla="*/ 134265 w 226166"/>
                  <a:gd name="connsiteY373" fmla="*/ 187389 h 189574"/>
                  <a:gd name="connsiteX374" fmla="*/ 132080 w 226166"/>
                  <a:gd name="connsiteY374" fmla="*/ 188846 h 189574"/>
                  <a:gd name="connsiteX375" fmla="*/ 130679 w 226166"/>
                  <a:gd name="connsiteY375" fmla="*/ 189574 h 189574"/>
                  <a:gd name="connsiteX376" fmla="*/ 129222 w 226166"/>
                  <a:gd name="connsiteY376" fmla="*/ 189574 h 189574"/>
                  <a:gd name="connsiteX377" fmla="*/ 109105 w 226166"/>
                  <a:gd name="connsiteY377" fmla="*/ 182345 h 189574"/>
                  <a:gd name="connsiteX378" fmla="*/ 91901 w 226166"/>
                  <a:gd name="connsiteY378" fmla="*/ 163012 h 189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</a:cxnLst>
                <a:rect l="l" t="t" r="r" b="b"/>
                <a:pathLst>
                  <a:path w="226166" h="189574">
                    <a:moveTo>
                      <a:pt x="91173" y="162284"/>
                    </a:moveTo>
                    <a:lnTo>
                      <a:pt x="84728" y="160099"/>
                    </a:lnTo>
                    <a:lnTo>
                      <a:pt x="50938" y="142167"/>
                    </a:lnTo>
                    <a:lnTo>
                      <a:pt x="39450" y="135722"/>
                    </a:lnTo>
                    <a:lnTo>
                      <a:pt x="28691" y="129950"/>
                    </a:lnTo>
                    <a:lnTo>
                      <a:pt x="21518" y="126364"/>
                    </a:lnTo>
                    <a:lnTo>
                      <a:pt x="0" y="104846"/>
                    </a:lnTo>
                    <a:lnTo>
                      <a:pt x="729" y="102660"/>
                    </a:lnTo>
                    <a:lnTo>
                      <a:pt x="12216" y="84728"/>
                    </a:lnTo>
                    <a:lnTo>
                      <a:pt x="18661" y="74698"/>
                    </a:lnTo>
                    <a:lnTo>
                      <a:pt x="18661" y="73969"/>
                    </a:lnTo>
                    <a:lnTo>
                      <a:pt x="21518" y="68926"/>
                    </a:lnTo>
                    <a:lnTo>
                      <a:pt x="23704" y="63938"/>
                    </a:lnTo>
                    <a:lnTo>
                      <a:pt x="24376" y="62482"/>
                    </a:lnTo>
                    <a:lnTo>
                      <a:pt x="33735" y="55309"/>
                    </a:lnTo>
                    <a:lnTo>
                      <a:pt x="34463" y="52451"/>
                    </a:lnTo>
                    <a:lnTo>
                      <a:pt x="35191" y="50265"/>
                    </a:lnTo>
                    <a:lnTo>
                      <a:pt x="35191" y="48865"/>
                    </a:lnTo>
                    <a:lnTo>
                      <a:pt x="34463" y="47408"/>
                    </a:lnTo>
                    <a:lnTo>
                      <a:pt x="33006" y="46679"/>
                    </a:lnTo>
                    <a:lnTo>
                      <a:pt x="33006" y="43821"/>
                    </a:lnTo>
                    <a:lnTo>
                      <a:pt x="33006" y="41692"/>
                    </a:lnTo>
                    <a:lnTo>
                      <a:pt x="28691" y="38049"/>
                    </a:lnTo>
                    <a:lnTo>
                      <a:pt x="27963" y="36648"/>
                    </a:lnTo>
                    <a:lnTo>
                      <a:pt x="26562" y="35920"/>
                    </a:lnTo>
                    <a:lnTo>
                      <a:pt x="25833" y="33062"/>
                    </a:lnTo>
                    <a:lnTo>
                      <a:pt x="18661" y="30204"/>
                    </a:lnTo>
                    <a:lnTo>
                      <a:pt x="15803" y="30204"/>
                    </a:lnTo>
                    <a:lnTo>
                      <a:pt x="15074" y="30204"/>
                    </a:lnTo>
                    <a:lnTo>
                      <a:pt x="15803" y="27290"/>
                    </a:lnTo>
                    <a:lnTo>
                      <a:pt x="15803" y="24432"/>
                    </a:lnTo>
                    <a:lnTo>
                      <a:pt x="17203" y="19389"/>
                    </a:lnTo>
                    <a:lnTo>
                      <a:pt x="17203" y="18716"/>
                    </a:lnTo>
                    <a:lnTo>
                      <a:pt x="15803" y="18716"/>
                    </a:lnTo>
                    <a:lnTo>
                      <a:pt x="14346" y="17259"/>
                    </a:lnTo>
                    <a:lnTo>
                      <a:pt x="12889" y="13673"/>
                    </a:lnTo>
                    <a:lnTo>
                      <a:pt x="13617" y="12945"/>
                    </a:lnTo>
                    <a:lnTo>
                      <a:pt x="17203" y="12216"/>
                    </a:lnTo>
                    <a:lnTo>
                      <a:pt x="30877" y="11488"/>
                    </a:lnTo>
                    <a:lnTo>
                      <a:pt x="34463" y="12945"/>
                    </a:lnTo>
                    <a:lnTo>
                      <a:pt x="39450" y="12216"/>
                    </a:lnTo>
                    <a:lnTo>
                      <a:pt x="43093" y="10087"/>
                    </a:lnTo>
                    <a:lnTo>
                      <a:pt x="44494" y="9358"/>
                    </a:lnTo>
                    <a:lnTo>
                      <a:pt x="45222" y="8630"/>
                    </a:lnTo>
                    <a:lnTo>
                      <a:pt x="45951" y="5043"/>
                    </a:lnTo>
                    <a:lnTo>
                      <a:pt x="44494" y="3642"/>
                    </a:lnTo>
                    <a:lnTo>
                      <a:pt x="43093" y="2914"/>
                    </a:lnTo>
                    <a:lnTo>
                      <a:pt x="42364" y="1457"/>
                    </a:lnTo>
                    <a:lnTo>
                      <a:pt x="42364" y="0"/>
                    </a:lnTo>
                    <a:lnTo>
                      <a:pt x="43765" y="728"/>
                    </a:lnTo>
                    <a:lnTo>
                      <a:pt x="46679" y="728"/>
                    </a:lnTo>
                    <a:lnTo>
                      <a:pt x="48080" y="728"/>
                    </a:lnTo>
                    <a:lnTo>
                      <a:pt x="48808" y="1457"/>
                    </a:lnTo>
                    <a:lnTo>
                      <a:pt x="50265" y="2185"/>
                    </a:lnTo>
                    <a:lnTo>
                      <a:pt x="51666" y="2185"/>
                    </a:lnTo>
                    <a:lnTo>
                      <a:pt x="53123" y="2185"/>
                    </a:lnTo>
                    <a:lnTo>
                      <a:pt x="53852" y="1457"/>
                    </a:lnTo>
                    <a:lnTo>
                      <a:pt x="53852" y="2185"/>
                    </a:lnTo>
                    <a:lnTo>
                      <a:pt x="54580" y="2914"/>
                    </a:lnTo>
                    <a:lnTo>
                      <a:pt x="55981" y="4315"/>
                    </a:lnTo>
                    <a:lnTo>
                      <a:pt x="56710" y="5043"/>
                    </a:lnTo>
                    <a:lnTo>
                      <a:pt x="57438" y="4315"/>
                    </a:lnTo>
                    <a:lnTo>
                      <a:pt x="58167" y="5043"/>
                    </a:lnTo>
                    <a:lnTo>
                      <a:pt x="58839" y="6500"/>
                    </a:lnTo>
                    <a:lnTo>
                      <a:pt x="59568" y="7229"/>
                    </a:lnTo>
                    <a:lnTo>
                      <a:pt x="60296" y="6500"/>
                    </a:lnTo>
                    <a:lnTo>
                      <a:pt x="61753" y="7901"/>
                    </a:lnTo>
                    <a:lnTo>
                      <a:pt x="63154" y="9358"/>
                    </a:lnTo>
                    <a:lnTo>
                      <a:pt x="63882" y="8630"/>
                    </a:lnTo>
                    <a:lnTo>
                      <a:pt x="66740" y="10815"/>
                    </a:lnTo>
                    <a:lnTo>
                      <a:pt x="67469" y="11488"/>
                    </a:lnTo>
                    <a:lnTo>
                      <a:pt x="68926" y="11488"/>
                    </a:lnTo>
                    <a:lnTo>
                      <a:pt x="69654" y="12216"/>
                    </a:lnTo>
                    <a:lnTo>
                      <a:pt x="73913" y="12945"/>
                    </a:lnTo>
                    <a:lnTo>
                      <a:pt x="74642" y="12216"/>
                    </a:lnTo>
                    <a:lnTo>
                      <a:pt x="74642" y="12945"/>
                    </a:lnTo>
                    <a:lnTo>
                      <a:pt x="75370" y="13673"/>
                    </a:lnTo>
                    <a:lnTo>
                      <a:pt x="76099" y="13673"/>
                    </a:lnTo>
                    <a:lnTo>
                      <a:pt x="77556" y="15130"/>
                    </a:lnTo>
                    <a:lnTo>
                      <a:pt x="78228" y="13673"/>
                    </a:lnTo>
                    <a:lnTo>
                      <a:pt x="78957" y="13673"/>
                    </a:lnTo>
                    <a:lnTo>
                      <a:pt x="78228" y="14402"/>
                    </a:lnTo>
                    <a:lnTo>
                      <a:pt x="78957" y="15130"/>
                    </a:lnTo>
                    <a:lnTo>
                      <a:pt x="80414" y="15802"/>
                    </a:lnTo>
                    <a:lnTo>
                      <a:pt x="81142" y="16531"/>
                    </a:lnTo>
                    <a:lnTo>
                      <a:pt x="81814" y="15130"/>
                    </a:lnTo>
                    <a:lnTo>
                      <a:pt x="82543" y="15130"/>
                    </a:lnTo>
                    <a:lnTo>
                      <a:pt x="81814" y="16531"/>
                    </a:lnTo>
                    <a:lnTo>
                      <a:pt x="82543" y="17259"/>
                    </a:lnTo>
                    <a:lnTo>
                      <a:pt x="83272" y="17988"/>
                    </a:lnTo>
                    <a:lnTo>
                      <a:pt x="84000" y="18716"/>
                    </a:lnTo>
                    <a:lnTo>
                      <a:pt x="84728" y="18716"/>
                    </a:lnTo>
                    <a:lnTo>
                      <a:pt x="85401" y="17259"/>
                    </a:lnTo>
                    <a:lnTo>
                      <a:pt x="84728" y="18716"/>
                    </a:lnTo>
                    <a:lnTo>
                      <a:pt x="86129" y="20117"/>
                    </a:lnTo>
                    <a:lnTo>
                      <a:pt x="86858" y="20117"/>
                    </a:lnTo>
                    <a:lnTo>
                      <a:pt x="88315" y="18716"/>
                    </a:lnTo>
                    <a:lnTo>
                      <a:pt x="88315" y="19389"/>
                    </a:lnTo>
                    <a:lnTo>
                      <a:pt x="87586" y="20117"/>
                    </a:lnTo>
                    <a:lnTo>
                      <a:pt x="88315" y="20846"/>
                    </a:lnTo>
                    <a:lnTo>
                      <a:pt x="89716" y="21574"/>
                    </a:lnTo>
                    <a:lnTo>
                      <a:pt x="90444" y="20846"/>
                    </a:lnTo>
                    <a:lnTo>
                      <a:pt x="91173" y="20846"/>
                    </a:lnTo>
                    <a:lnTo>
                      <a:pt x="91901" y="19389"/>
                    </a:lnTo>
                    <a:lnTo>
                      <a:pt x="91173" y="22303"/>
                    </a:lnTo>
                    <a:lnTo>
                      <a:pt x="91901" y="22303"/>
                    </a:lnTo>
                    <a:lnTo>
                      <a:pt x="93302" y="23704"/>
                    </a:lnTo>
                    <a:lnTo>
                      <a:pt x="94031" y="24432"/>
                    </a:lnTo>
                    <a:lnTo>
                      <a:pt x="94031" y="23704"/>
                    </a:lnTo>
                    <a:lnTo>
                      <a:pt x="94759" y="24432"/>
                    </a:lnTo>
                    <a:lnTo>
                      <a:pt x="95488" y="24432"/>
                    </a:lnTo>
                    <a:lnTo>
                      <a:pt x="96889" y="25161"/>
                    </a:lnTo>
                    <a:lnTo>
                      <a:pt x="97617" y="25161"/>
                    </a:lnTo>
                    <a:lnTo>
                      <a:pt x="99802" y="25889"/>
                    </a:lnTo>
                    <a:lnTo>
                      <a:pt x="101932" y="26618"/>
                    </a:lnTo>
                    <a:lnTo>
                      <a:pt x="102660" y="25889"/>
                    </a:lnTo>
                    <a:lnTo>
                      <a:pt x="104790" y="26618"/>
                    </a:lnTo>
                    <a:lnTo>
                      <a:pt x="104117" y="26618"/>
                    </a:lnTo>
                    <a:lnTo>
                      <a:pt x="104117" y="27290"/>
                    </a:lnTo>
                    <a:lnTo>
                      <a:pt x="104790" y="27290"/>
                    </a:lnTo>
                    <a:lnTo>
                      <a:pt x="106247" y="27290"/>
                    </a:lnTo>
                    <a:lnTo>
                      <a:pt x="106975" y="27290"/>
                    </a:lnTo>
                    <a:lnTo>
                      <a:pt x="107704" y="27290"/>
                    </a:lnTo>
                    <a:lnTo>
                      <a:pt x="107704" y="26618"/>
                    </a:lnTo>
                    <a:lnTo>
                      <a:pt x="108376" y="26618"/>
                    </a:lnTo>
                    <a:lnTo>
                      <a:pt x="109105" y="25161"/>
                    </a:lnTo>
                    <a:lnTo>
                      <a:pt x="109833" y="25889"/>
                    </a:lnTo>
                    <a:lnTo>
                      <a:pt x="110562" y="25161"/>
                    </a:lnTo>
                    <a:lnTo>
                      <a:pt x="111290" y="25161"/>
                    </a:lnTo>
                    <a:lnTo>
                      <a:pt x="112019" y="25161"/>
                    </a:lnTo>
                    <a:lnTo>
                      <a:pt x="114148" y="25889"/>
                    </a:lnTo>
                    <a:lnTo>
                      <a:pt x="114876" y="25161"/>
                    </a:lnTo>
                    <a:lnTo>
                      <a:pt x="114876" y="25889"/>
                    </a:lnTo>
                    <a:lnTo>
                      <a:pt x="116277" y="25889"/>
                    </a:lnTo>
                    <a:lnTo>
                      <a:pt x="117734" y="26618"/>
                    </a:lnTo>
                    <a:lnTo>
                      <a:pt x="119191" y="26618"/>
                    </a:lnTo>
                    <a:lnTo>
                      <a:pt x="119864" y="26618"/>
                    </a:lnTo>
                    <a:lnTo>
                      <a:pt x="120592" y="21574"/>
                    </a:lnTo>
                    <a:lnTo>
                      <a:pt x="121321" y="21574"/>
                    </a:lnTo>
                    <a:lnTo>
                      <a:pt x="120592" y="26618"/>
                    </a:lnTo>
                    <a:lnTo>
                      <a:pt x="120592" y="27290"/>
                    </a:lnTo>
                    <a:lnTo>
                      <a:pt x="122049" y="28019"/>
                    </a:lnTo>
                    <a:lnTo>
                      <a:pt x="122778" y="28019"/>
                    </a:lnTo>
                    <a:lnTo>
                      <a:pt x="122778" y="28747"/>
                    </a:lnTo>
                    <a:lnTo>
                      <a:pt x="123506" y="29476"/>
                    </a:lnTo>
                    <a:lnTo>
                      <a:pt x="124179" y="29476"/>
                    </a:lnTo>
                    <a:lnTo>
                      <a:pt x="125636" y="30204"/>
                    </a:lnTo>
                    <a:lnTo>
                      <a:pt x="126364" y="30204"/>
                    </a:lnTo>
                    <a:lnTo>
                      <a:pt x="127093" y="30204"/>
                    </a:lnTo>
                    <a:lnTo>
                      <a:pt x="127765" y="30877"/>
                    </a:lnTo>
                    <a:lnTo>
                      <a:pt x="129222" y="30877"/>
                    </a:lnTo>
                    <a:lnTo>
                      <a:pt x="130679" y="31605"/>
                    </a:lnTo>
                    <a:lnTo>
                      <a:pt x="131351" y="31605"/>
                    </a:lnTo>
                    <a:lnTo>
                      <a:pt x="132080" y="31605"/>
                    </a:lnTo>
                    <a:lnTo>
                      <a:pt x="132808" y="32333"/>
                    </a:lnTo>
                    <a:lnTo>
                      <a:pt x="134938" y="32333"/>
                    </a:lnTo>
                    <a:lnTo>
                      <a:pt x="135666" y="32333"/>
                    </a:lnTo>
                    <a:lnTo>
                      <a:pt x="137123" y="32333"/>
                    </a:lnTo>
                    <a:lnTo>
                      <a:pt x="138580" y="32333"/>
                    </a:lnTo>
                    <a:lnTo>
                      <a:pt x="139253" y="32333"/>
                    </a:lnTo>
                    <a:lnTo>
                      <a:pt x="139981" y="31605"/>
                    </a:lnTo>
                    <a:lnTo>
                      <a:pt x="140710" y="31605"/>
                    </a:lnTo>
                    <a:lnTo>
                      <a:pt x="140710" y="30877"/>
                    </a:lnTo>
                    <a:lnTo>
                      <a:pt x="141438" y="30877"/>
                    </a:lnTo>
                    <a:lnTo>
                      <a:pt x="142839" y="30204"/>
                    </a:lnTo>
                    <a:lnTo>
                      <a:pt x="143568" y="30204"/>
                    </a:lnTo>
                    <a:lnTo>
                      <a:pt x="145025" y="30204"/>
                    </a:lnTo>
                    <a:lnTo>
                      <a:pt x="147154" y="29476"/>
                    </a:lnTo>
                    <a:lnTo>
                      <a:pt x="147883" y="30204"/>
                    </a:lnTo>
                    <a:lnTo>
                      <a:pt x="148611" y="29476"/>
                    </a:lnTo>
                    <a:lnTo>
                      <a:pt x="149339" y="29476"/>
                    </a:lnTo>
                    <a:lnTo>
                      <a:pt x="150740" y="28747"/>
                    </a:lnTo>
                    <a:lnTo>
                      <a:pt x="151469" y="28747"/>
                    </a:lnTo>
                    <a:lnTo>
                      <a:pt x="152197" y="28019"/>
                    </a:lnTo>
                    <a:lnTo>
                      <a:pt x="152926" y="28019"/>
                    </a:lnTo>
                    <a:lnTo>
                      <a:pt x="153654" y="27290"/>
                    </a:lnTo>
                    <a:lnTo>
                      <a:pt x="155055" y="25889"/>
                    </a:lnTo>
                    <a:lnTo>
                      <a:pt x="154327" y="25161"/>
                    </a:lnTo>
                    <a:lnTo>
                      <a:pt x="153654" y="25161"/>
                    </a:lnTo>
                    <a:lnTo>
                      <a:pt x="152926" y="25161"/>
                    </a:lnTo>
                    <a:lnTo>
                      <a:pt x="153654" y="24432"/>
                    </a:lnTo>
                    <a:lnTo>
                      <a:pt x="153654" y="23704"/>
                    </a:lnTo>
                    <a:lnTo>
                      <a:pt x="153654" y="22975"/>
                    </a:lnTo>
                    <a:lnTo>
                      <a:pt x="154327" y="22303"/>
                    </a:lnTo>
                    <a:lnTo>
                      <a:pt x="155784" y="20117"/>
                    </a:lnTo>
                    <a:lnTo>
                      <a:pt x="156512" y="17259"/>
                    </a:lnTo>
                    <a:lnTo>
                      <a:pt x="156512" y="16531"/>
                    </a:lnTo>
                    <a:lnTo>
                      <a:pt x="157241" y="15802"/>
                    </a:lnTo>
                    <a:lnTo>
                      <a:pt x="157241" y="14402"/>
                    </a:lnTo>
                    <a:lnTo>
                      <a:pt x="157241" y="13673"/>
                    </a:lnTo>
                    <a:lnTo>
                      <a:pt x="155784" y="13673"/>
                    </a:lnTo>
                    <a:lnTo>
                      <a:pt x="155055" y="12945"/>
                    </a:lnTo>
                    <a:lnTo>
                      <a:pt x="155055" y="12216"/>
                    </a:lnTo>
                    <a:lnTo>
                      <a:pt x="155055" y="11488"/>
                    </a:lnTo>
                    <a:lnTo>
                      <a:pt x="154327" y="10087"/>
                    </a:lnTo>
                    <a:lnTo>
                      <a:pt x="153654" y="9358"/>
                    </a:lnTo>
                    <a:lnTo>
                      <a:pt x="151469" y="8630"/>
                    </a:lnTo>
                    <a:lnTo>
                      <a:pt x="148611" y="7901"/>
                    </a:lnTo>
                    <a:lnTo>
                      <a:pt x="148611" y="7229"/>
                    </a:lnTo>
                    <a:lnTo>
                      <a:pt x="151469" y="8630"/>
                    </a:lnTo>
                    <a:lnTo>
                      <a:pt x="154327" y="9358"/>
                    </a:lnTo>
                    <a:lnTo>
                      <a:pt x="157241" y="10087"/>
                    </a:lnTo>
                    <a:lnTo>
                      <a:pt x="157969" y="10815"/>
                    </a:lnTo>
                    <a:lnTo>
                      <a:pt x="159370" y="14402"/>
                    </a:lnTo>
                    <a:lnTo>
                      <a:pt x="160099" y="15130"/>
                    </a:lnTo>
                    <a:lnTo>
                      <a:pt x="160827" y="15130"/>
                    </a:lnTo>
                    <a:lnTo>
                      <a:pt x="161556" y="15802"/>
                    </a:lnTo>
                    <a:lnTo>
                      <a:pt x="162957" y="15802"/>
                    </a:lnTo>
                    <a:lnTo>
                      <a:pt x="162957" y="16531"/>
                    </a:lnTo>
                    <a:lnTo>
                      <a:pt x="168000" y="14402"/>
                    </a:lnTo>
                    <a:lnTo>
                      <a:pt x="165142" y="15802"/>
                    </a:lnTo>
                    <a:lnTo>
                      <a:pt x="165814" y="19389"/>
                    </a:lnTo>
                    <a:lnTo>
                      <a:pt x="167271" y="22975"/>
                    </a:lnTo>
                    <a:lnTo>
                      <a:pt x="168000" y="25889"/>
                    </a:lnTo>
                    <a:lnTo>
                      <a:pt x="169401" y="28747"/>
                    </a:lnTo>
                    <a:lnTo>
                      <a:pt x="170129" y="31605"/>
                    </a:lnTo>
                    <a:lnTo>
                      <a:pt x="171586" y="33062"/>
                    </a:lnTo>
                    <a:lnTo>
                      <a:pt x="173043" y="35920"/>
                    </a:lnTo>
                    <a:lnTo>
                      <a:pt x="173716" y="38049"/>
                    </a:lnTo>
                    <a:lnTo>
                      <a:pt x="175172" y="40963"/>
                    </a:lnTo>
                    <a:lnTo>
                      <a:pt x="177302" y="44550"/>
                    </a:lnTo>
                    <a:lnTo>
                      <a:pt x="178759" y="47408"/>
                    </a:lnTo>
                    <a:lnTo>
                      <a:pt x="180216" y="49537"/>
                    </a:lnTo>
                    <a:lnTo>
                      <a:pt x="180888" y="51722"/>
                    </a:lnTo>
                    <a:lnTo>
                      <a:pt x="181617" y="52451"/>
                    </a:lnTo>
                    <a:lnTo>
                      <a:pt x="182345" y="54580"/>
                    </a:lnTo>
                    <a:lnTo>
                      <a:pt x="183074" y="56037"/>
                    </a:lnTo>
                    <a:lnTo>
                      <a:pt x="183802" y="57438"/>
                    </a:lnTo>
                    <a:lnTo>
                      <a:pt x="185203" y="59624"/>
                    </a:lnTo>
                    <a:lnTo>
                      <a:pt x="185932" y="61025"/>
                    </a:lnTo>
                    <a:lnTo>
                      <a:pt x="186660" y="62482"/>
                    </a:lnTo>
                    <a:lnTo>
                      <a:pt x="187389" y="63938"/>
                    </a:lnTo>
                    <a:lnTo>
                      <a:pt x="188117" y="66068"/>
                    </a:lnTo>
                    <a:lnTo>
                      <a:pt x="188790" y="67525"/>
                    </a:lnTo>
                    <a:lnTo>
                      <a:pt x="189518" y="68926"/>
                    </a:lnTo>
                    <a:lnTo>
                      <a:pt x="190247" y="70383"/>
                    </a:lnTo>
                    <a:lnTo>
                      <a:pt x="190975" y="71111"/>
                    </a:lnTo>
                    <a:lnTo>
                      <a:pt x="192432" y="72512"/>
                    </a:lnTo>
                    <a:lnTo>
                      <a:pt x="192432" y="73969"/>
                    </a:lnTo>
                    <a:lnTo>
                      <a:pt x="193104" y="75426"/>
                    </a:lnTo>
                    <a:lnTo>
                      <a:pt x="193833" y="76099"/>
                    </a:lnTo>
                    <a:lnTo>
                      <a:pt x="194561" y="75426"/>
                    </a:lnTo>
                    <a:lnTo>
                      <a:pt x="195290" y="76827"/>
                    </a:lnTo>
                    <a:lnTo>
                      <a:pt x="196019" y="78284"/>
                    </a:lnTo>
                    <a:lnTo>
                      <a:pt x="197419" y="80413"/>
                    </a:lnTo>
                    <a:lnTo>
                      <a:pt x="198876" y="82599"/>
                    </a:lnTo>
                    <a:lnTo>
                      <a:pt x="199605" y="84728"/>
                    </a:lnTo>
                    <a:lnTo>
                      <a:pt x="201006" y="86185"/>
                    </a:lnTo>
                    <a:lnTo>
                      <a:pt x="201734" y="88315"/>
                    </a:lnTo>
                    <a:lnTo>
                      <a:pt x="203864" y="91901"/>
                    </a:lnTo>
                    <a:lnTo>
                      <a:pt x="206049" y="94815"/>
                    </a:lnTo>
                    <a:lnTo>
                      <a:pt x="206778" y="96216"/>
                    </a:lnTo>
                    <a:lnTo>
                      <a:pt x="207506" y="97673"/>
                    </a:lnTo>
                    <a:lnTo>
                      <a:pt x="208179" y="97673"/>
                    </a:lnTo>
                    <a:lnTo>
                      <a:pt x="208907" y="99802"/>
                    </a:lnTo>
                    <a:lnTo>
                      <a:pt x="209636" y="101259"/>
                    </a:lnTo>
                    <a:lnTo>
                      <a:pt x="210364" y="101988"/>
                    </a:lnTo>
                    <a:lnTo>
                      <a:pt x="211093" y="102660"/>
                    </a:lnTo>
                    <a:lnTo>
                      <a:pt x="211765" y="104117"/>
                    </a:lnTo>
                    <a:lnTo>
                      <a:pt x="212493" y="104846"/>
                    </a:lnTo>
                    <a:lnTo>
                      <a:pt x="214679" y="107704"/>
                    </a:lnTo>
                    <a:lnTo>
                      <a:pt x="216080" y="110562"/>
                    </a:lnTo>
                    <a:lnTo>
                      <a:pt x="217537" y="112018"/>
                    </a:lnTo>
                    <a:lnTo>
                      <a:pt x="218994" y="114148"/>
                    </a:lnTo>
                    <a:lnTo>
                      <a:pt x="220395" y="116333"/>
                    </a:lnTo>
                    <a:lnTo>
                      <a:pt x="222580" y="119920"/>
                    </a:lnTo>
                    <a:lnTo>
                      <a:pt x="223981" y="122049"/>
                    </a:lnTo>
                    <a:lnTo>
                      <a:pt x="224710" y="123506"/>
                    </a:lnTo>
                    <a:lnTo>
                      <a:pt x="225438" y="122778"/>
                    </a:lnTo>
                    <a:lnTo>
                      <a:pt x="225438" y="123506"/>
                    </a:lnTo>
                    <a:lnTo>
                      <a:pt x="226167" y="124963"/>
                    </a:lnTo>
                    <a:lnTo>
                      <a:pt x="225438" y="126364"/>
                    </a:lnTo>
                    <a:lnTo>
                      <a:pt x="226167" y="127093"/>
                    </a:lnTo>
                    <a:lnTo>
                      <a:pt x="225438" y="127821"/>
                    </a:lnTo>
                    <a:lnTo>
                      <a:pt x="226167" y="128549"/>
                    </a:lnTo>
                    <a:lnTo>
                      <a:pt x="226167" y="129950"/>
                    </a:lnTo>
                    <a:lnTo>
                      <a:pt x="226167" y="130679"/>
                    </a:lnTo>
                    <a:lnTo>
                      <a:pt x="225438" y="129950"/>
                    </a:lnTo>
                    <a:lnTo>
                      <a:pt x="224710" y="129950"/>
                    </a:lnTo>
                    <a:lnTo>
                      <a:pt x="224710" y="129222"/>
                    </a:lnTo>
                    <a:lnTo>
                      <a:pt x="223981" y="128549"/>
                    </a:lnTo>
                    <a:lnTo>
                      <a:pt x="222580" y="127821"/>
                    </a:lnTo>
                    <a:lnTo>
                      <a:pt x="221852" y="127093"/>
                    </a:lnTo>
                    <a:lnTo>
                      <a:pt x="221852" y="124963"/>
                    </a:lnTo>
                    <a:lnTo>
                      <a:pt x="221123" y="124235"/>
                    </a:lnTo>
                    <a:lnTo>
                      <a:pt x="220395" y="124235"/>
                    </a:lnTo>
                    <a:lnTo>
                      <a:pt x="219666" y="123506"/>
                    </a:lnTo>
                    <a:lnTo>
                      <a:pt x="218994" y="122778"/>
                    </a:lnTo>
                    <a:lnTo>
                      <a:pt x="217537" y="120648"/>
                    </a:lnTo>
                    <a:lnTo>
                      <a:pt x="216808" y="119920"/>
                    </a:lnTo>
                    <a:lnTo>
                      <a:pt x="216080" y="119920"/>
                    </a:lnTo>
                    <a:lnTo>
                      <a:pt x="215351" y="119191"/>
                    </a:lnTo>
                    <a:lnTo>
                      <a:pt x="214679" y="119920"/>
                    </a:lnTo>
                    <a:lnTo>
                      <a:pt x="213951" y="119920"/>
                    </a:lnTo>
                    <a:lnTo>
                      <a:pt x="213951" y="121377"/>
                    </a:lnTo>
                    <a:lnTo>
                      <a:pt x="215351" y="124963"/>
                    </a:lnTo>
                    <a:lnTo>
                      <a:pt x="214679" y="124963"/>
                    </a:lnTo>
                    <a:lnTo>
                      <a:pt x="213951" y="124963"/>
                    </a:lnTo>
                    <a:lnTo>
                      <a:pt x="212493" y="124235"/>
                    </a:lnTo>
                    <a:lnTo>
                      <a:pt x="211765" y="124235"/>
                    </a:lnTo>
                    <a:lnTo>
                      <a:pt x="210364" y="124235"/>
                    </a:lnTo>
                    <a:lnTo>
                      <a:pt x="209636" y="124963"/>
                    </a:lnTo>
                    <a:lnTo>
                      <a:pt x="208907" y="125636"/>
                    </a:lnTo>
                    <a:lnTo>
                      <a:pt x="206778" y="124235"/>
                    </a:lnTo>
                    <a:lnTo>
                      <a:pt x="206049" y="122778"/>
                    </a:lnTo>
                    <a:lnTo>
                      <a:pt x="205321" y="121377"/>
                    </a:lnTo>
                    <a:lnTo>
                      <a:pt x="204592" y="119920"/>
                    </a:lnTo>
                    <a:lnTo>
                      <a:pt x="204592" y="119191"/>
                    </a:lnTo>
                    <a:lnTo>
                      <a:pt x="205321" y="118463"/>
                    </a:lnTo>
                    <a:lnTo>
                      <a:pt x="204592" y="117062"/>
                    </a:lnTo>
                    <a:lnTo>
                      <a:pt x="204592" y="116333"/>
                    </a:lnTo>
                    <a:lnTo>
                      <a:pt x="205321" y="115605"/>
                    </a:lnTo>
                    <a:lnTo>
                      <a:pt x="198876" y="114148"/>
                    </a:lnTo>
                    <a:lnTo>
                      <a:pt x="189518" y="112747"/>
                    </a:lnTo>
                    <a:lnTo>
                      <a:pt x="187389" y="110562"/>
                    </a:lnTo>
                    <a:lnTo>
                      <a:pt x="185203" y="109161"/>
                    </a:lnTo>
                    <a:lnTo>
                      <a:pt x="183074" y="109161"/>
                    </a:lnTo>
                    <a:lnTo>
                      <a:pt x="183802" y="111290"/>
                    </a:lnTo>
                    <a:lnTo>
                      <a:pt x="184531" y="112018"/>
                    </a:lnTo>
                    <a:lnTo>
                      <a:pt x="186660" y="114148"/>
                    </a:lnTo>
                    <a:lnTo>
                      <a:pt x="188117" y="117734"/>
                    </a:lnTo>
                    <a:lnTo>
                      <a:pt x="188117" y="119191"/>
                    </a:lnTo>
                    <a:lnTo>
                      <a:pt x="187389" y="119920"/>
                    </a:lnTo>
                    <a:lnTo>
                      <a:pt x="186660" y="121377"/>
                    </a:lnTo>
                    <a:lnTo>
                      <a:pt x="183802" y="122778"/>
                    </a:lnTo>
                    <a:lnTo>
                      <a:pt x="182345" y="124235"/>
                    </a:lnTo>
                    <a:lnTo>
                      <a:pt x="182345" y="124963"/>
                    </a:lnTo>
                    <a:lnTo>
                      <a:pt x="182345" y="128549"/>
                    </a:lnTo>
                    <a:lnTo>
                      <a:pt x="183074" y="129222"/>
                    </a:lnTo>
                    <a:lnTo>
                      <a:pt x="184531" y="129222"/>
                    </a:lnTo>
                    <a:lnTo>
                      <a:pt x="184531" y="130679"/>
                    </a:lnTo>
                    <a:lnTo>
                      <a:pt x="182345" y="133537"/>
                    </a:lnTo>
                    <a:lnTo>
                      <a:pt x="182345" y="134994"/>
                    </a:lnTo>
                    <a:lnTo>
                      <a:pt x="180888" y="137123"/>
                    </a:lnTo>
                    <a:lnTo>
                      <a:pt x="180216" y="140037"/>
                    </a:lnTo>
                    <a:lnTo>
                      <a:pt x="178759" y="141438"/>
                    </a:lnTo>
                    <a:lnTo>
                      <a:pt x="175172" y="142895"/>
                    </a:lnTo>
                    <a:lnTo>
                      <a:pt x="172315" y="143624"/>
                    </a:lnTo>
                    <a:lnTo>
                      <a:pt x="170129" y="145024"/>
                    </a:lnTo>
                    <a:lnTo>
                      <a:pt x="168728" y="145024"/>
                    </a:lnTo>
                    <a:lnTo>
                      <a:pt x="168000" y="144296"/>
                    </a:lnTo>
                    <a:lnTo>
                      <a:pt x="166543" y="145753"/>
                    </a:lnTo>
                    <a:lnTo>
                      <a:pt x="165814" y="145024"/>
                    </a:lnTo>
                    <a:lnTo>
                      <a:pt x="164413" y="146481"/>
                    </a:lnTo>
                    <a:lnTo>
                      <a:pt x="162957" y="148611"/>
                    </a:lnTo>
                    <a:lnTo>
                      <a:pt x="162228" y="152926"/>
                    </a:lnTo>
                    <a:lnTo>
                      <a:pt x="161556" y="152926"/>
                    </a:lnTo>
                    <a:lnTo>
                      <a:pt x="160099" y="152926"/>
                    </a:lnTo>
                    <a:lnTo>
                      <a:pt x="158642" y="152926"/>
                    </a:lnTo>
                    <a:lnTo>
                      <a:pt x="158642" y="154383"/>
                    </a:lnTo>
                    <a:lnTo>
                      <a:pt x="158642" y="155111"/>
                    </a:lnTo>
                    <a:lnTo>
                      <a:pt x="157969" y="155784"/>
                    </a:lnTo>
                    <a:lnTo>
                      <a:pt x="156512" y="157241"/>
                    </a:lnTo>
                    <a:lnTo>
                      <a:pt x="155055" y="157241"/>
                    </a:lnTo>
                    <a:lnTo>
                      <a:pt x="155055" y="157969"/>
                    </a:lnTo>
                    <a:lnTo>
                      <a:pt x="155784" y="160827"/>
                    </a:lnTo>
                    <a:lnTo>
                      <a:pt x="155055" y="160827"/>
                    </a:lnTo>
                    <a:lnTo>
                      <a:pt x="153654" y="161555"/>
                    </a:lnTo>
                    <a:lnTo>
                      <a:pt x="152926" y="162284"/>
                    </a:lnTo>
                    <a:lnTo>
                      <a:pt x="152926" y="163685"/>
                    </a:lnTo>
                    <a:lnTo>
                      <a:pt x="145025" y="164413"/>
                    </a:lnTo>
                    <a:lnTo>
                      <a:pt x="144296" y="164413"/>
                    </a:lnTo>
                    <a:lnTo>
                      <a:pt x="144296" y="165142"/>
                    </a:lnTo>
                    <a:lnTo>
                      <a:pt x="144296" y="167271"/>
                    </a:lnTo>
                    <a:lnTo>
                      <a:pt x="142839" y="167271"/>
                    </a:lnTo>
                    <a:lnTo>
                      <a:pt x="142167" y="170185"/>
                    </a:lnTo>
                    <a:lnTo>
                      <a:pt x="141438" y="172315"/>
                    </a:lnTo>
                    <a:lnTo>
                      <a:pt x="139981" y="174500"/>
                    </a:lnTo>
                    <a:lnTo>
                      <a:pt x="139253" y="175901"/>
                    </a:lnTo>
                    <a:lnTo>
                      <a:pt x="138580" y="177358"/>
                    </a:lnTo>
                    <a:lnTo>
                      <a:pt x="138580" y="181673"/>
                    </a:lnTo>
                    <a:lnTo>
                      <a:pt x="137123" y="183802"/>
                    </a:lnTo>
                    <a:lnTo>
                      <a:pt x="136395" y="185932"/>
                    </a:lnTo>
                    <a:lnTo>
                      <a:pt x="134265" y="187389"/>
                    </a:lnTo>
                    <a:lnTo>
                      <a:pt x="132080" y="188846"/>
                    </a:lnTo>
                    <a:lnTo>
                      <a:pt x="130679" y="189574"/>
                    </a:lnTo>
                    <a:lnTo>
                      <a:pt x="129222" y="189574"/>
                    </a:lnTo>
                    <a:lnTo>
                      <a:pt x="109105" y="182345"/>
                    </a:lnTo>
                    <a:lnTo>
                      <a:pt x="91901" y="163012"/>
                    </a:lnTo>
                    <a:close/>
                  </a:path>
                </a:pathLst>
              </a:custGeom>
              <a:grpFill/>
              <a:ln w="559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pt-BR" sz="27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19" name="Forma Livre: Forma 118">
                <a:extLst>
                  <a:ext uri="{FF2B5EF4-FFF2-40B4-BE49-F238E27FC236}">
                    <a16:creationId xmlns:a16="http://schemas.microsoft.com/office/drawing/2014/main" id="{61C1F1DC-CF1F-43D0-963D-178575204DD8}"/>
                  </a:ext>
                </a:extLst>
              </p:cNvPr>
              <p:cNvSpPr/>
              <p:nvPr/>
            </p:nvSpPr>
            <p:spPr>
              <a:xfrm>
                <a:off x="9660778" y="2064639"/>
                <a:ext cx="247027" cy="210292"/>
              </a:xfrm>
              <a:custGeom>
                <a:avLst/>
                <a:gdLst>
                  <a:gd name="connsiteX0" fmla="*/ 140949 w 247027"/>
                  <a:gd name="connsiteY0" fmla="*/ 210292 h 210292"/>
                  <a:gd name="connsiteX1" fmla="*/ 139492 w 247027"/>
                  <a:gd name="connsiteY1" fmla="*/ 210292 h 210292"/>
                  <a:gd name="connsiteX2" fmla="*/ 136018 w 247027"/>
                  <a:gd name="connsiteY2" fmla="*/ 209676 h 210292"/>
                  <a:gd name="connsiteX3" fmla="*/ 115900 w 247027"/>
                  <a:gd name="connsiteY3" fmla="*/ 202503 h 210292"/>
                  <a:gd name="connsiteX4" fmla="*/ 111641 w 247027"/>
                  <a:gd name="connsiteY4" fmla="*/ 199645 h 210292"/>
                  <a:gd name="connsiteX5" fmla="*/ 95671 w 247027"/>
                  <a:gd name="connsiteY5" fmla="*/ 181657 h 210292"/>
                  <a:gd name="connsiteX6" fmla="*/ 91748 w 247027"/>
                  <a:gd name="connsiteY6" fmla="*/ 180368 h 210292"/>
                  <a:gd name="connsiteX7" fmla="*/ 90179 w 247027"/>
                  <a:gd name="connsiteY7" fmla="*/ 179696 h 210292"/>
                  <a:gd name="connsiteX8" fmla="*/ 56445 w 247027"/>
                  <a:gd name="connsiteY8" fmla="*/ 161764 h 210292"/>
                  <a:gd name="connsiteX9" fmla="*/ 44733 w 247027"/>
                  <a:gd name="connsiteY9" fmla="*/ 155208 h 210292"/>
                  <a:gd name="connsiteX10" fmla="*/ 27249 w 247027"/>
                  <a:gd name="connsiteY10" fmla="*/ 146130 h 210292"/>
                  <a:gd name="connsiteX11" fmla="*/ 24560 w 247027"/>
                  <a:gd name="connsiteY11" fmla="*/ 144168 h 210292"/>
                  <a:gd name="connsiteX12" fmla="*/ 3041 w 247027"/>
                  <a:gd name="connsiteY12" fmla="*/ 122650 h 210292"/>
                  <a:gd name="connsiteX13" fmla="*/ 520 w 247027"/>
                  <a:gd name="connsiteY13" fmla="*/ 112059 h 210292"/>
                  <a:gd name="connsiteX14" fmla="*/ 1248 w 247027"/>
                  <a:gd name="connsiteY14" fmla="*/ 109930 h 210292"/>
                  <a:gd name="connsiteX15" fmla="*/ 2369 w 247027"/>
                  <a:gd name="connsiteY15" fmla="*/ 107632 h 210292"/>
                  <a:gd name="connsiteX16" fmla="*/ 19124 w 247027"/>
                  <a:gd name="connsiteY16" fmla="*/ 81463 h 210292"/>
                  <a:gd name="connsiteX17" fmla="*/ 20021 w 247027"/>
                  <a:gd name="connsiteY17" fmla="*/ 79333 h 210292"/>
                  <a:gd name="connsiteX18" fmla="*/ 22598 w 247027"/>
                  <a:gd name="connsiteY18" fmla="*/ 74794 h 210292"/>
                  <a:gd name="connsiteX19" fmla="*/ 24504 w 247027"/>
                  <a:gd name="connsiteY19" fmla="*/ 70311 h 210292"/>
                  <a:gd name="connsiteX20" fmla="*/ 24784 w 247027"/>
                  <a:gd name="connsiteY20" fmla="*/ 69751 h 210292"/>
                  <a:gd name="connsiteX21" fmla="*/ 25512 w 247027"/>
                  <a:gd name="connsiteY21" fmla="*/ 68294 h 210292"/>
                  <a:gd name="connsiteX22" fmla="*/ 28426 w 247027"/>
                  <a:gd name="connsiteY22" fmla="*/ 64763 h 210292"/>
                  <a:gd name="connsiteX23" fmla="*/ 33638 w 247027"/>
                  <a:gd name="connsiteY23" fmla="*/ 60729 h 210292"/>
                  <a:gd name="connsiteX24" fmla="*/ 33021 w 247027"/>
                  <a:gd name="connsiteY24" fmla="*/ 57142 h 210292"/>
                  <a:gd name="connsiteX25" fmla="*/ 33021 w 247027"/>
                  <a:gd name="connsiteY25" fmla="*/ 56974 h 210292"/>
                  <a:gd name="connsiteX26" fmla="*/ 32461 w 247027"/>
                  <a:gd name="connsiteY26" fmla="*/ 56470 h 210292"/>
                  <a:gd name="connsiteX27" fmla="*/ 30780 w 247027"/>
                  <a:gd name="connsiteY27" fmla="*/ 54677 h 210292"/>
                  <a:gd name="connsiteX28" fmla="*/ 27810 w 247027"/>
                  <a:gd name="connsiteY28" fmla="*/ 51258 h 210292"/>
                  <a:gd name="connsiteX29" fmla="*/ 27025 w 247027"/>
                  <a:gd name="connsiteY29" fmla="*/ 50922 h 210292"/>
                  <a:gd name="connsiteX30" fmla="*/ 25456 w 247027"/>
                  <a:gd name="connsiteY30" fmla="*/ 50922 h 210292"/>
                  <a:gd name="connsiteX31" fmla="*/ 17331 w 247027"/>
                  <a:gd name="connsiteY31" fmla="*/ 46944 h 210292"/>
                  <a:gd name="connsiteX32" fmla="*/ 15426 w 247027"/>
                  <a:gd name="connsiteY32" fmla="*/ 38090 h 210292"/>
                  <a:gd name="connsiteX33" fmla="*/ 15818 w 247027"/>
                  <a:gd name="connsiteY33" fmla="*/ 36465 h 210292"/>
                  <a:gd name="connsiteX34" fmla="*/ 15818 w 247027"/>
                  <a:gd name="connsiteY34" fmla="*/ 34840 h 210292"/>
                  <a:gd name="connsiteX35" fmla="*/ 15986 w 247027"/>
                  <a:gd name="connsiteY35" fmla="*/ 33158 h 210292"/>
                  <a:gd name="connsiteX36" fmla="*/ 15145 w 247027"/>
                  <a:gd name="connsiteY36" fmla="*/ 31477 h 210292"/>
                  <a:gd name="connsiteX37" fmla="*/ 13688 w 247027"/>
                  <a:gd name="connsiteY37" fmla="*/ 27891 h 210292"/>
                  <a:gd name="connsiteX38" fmla="*/ 15986 w 247027"/>
                  <a:gd name="connsiteY38" fmla="*/ 16739 h 210292"/>
                  <a:gd name="connsiteX39" fmla="*/ 16714 w 247027"/>
                  <a:gd name="connsiteY39" fmla="*/ 16011 h 210292"/>
                  <a:gd name="connsiteX40" fmla="*/ 22038 w 247027"/>
                  <a:gd name="connsiteY40" fmla="*/ 13153 h 210292"/>
                  <a:gd name="connsiteX41" fmla="*/ 25624 w 247027"/>
                  <a:gd name="connsiteY41" fmla="*/ 12425 h 210292"/>
                  <a:gd name="connsiteX42" fmla="*/ 27081 w 247027"/>
                  <a:gd name="connsiteY42" fmla="*/ 12256 h 210292"/>
                  <a:gd name="connsiteX43" fmla="*/ 40698 w 247027"/>
                  <a:gd name="connsiteY43" fmla="*/ 11528 h 210292"/>
                  <a:gd name="connsiteX44" fmla="*/ 42379 w 247027"/>
                  <a:gd name="connsiteY44" fmla="*/ 11584 h 210292"/>
                  <a:gd name="connsiteX45" fmla="*/ 42379 w 247027"/>
                  <a:gd name="connsiteY45" fmla="*/ 10351 h 210292"/>
                  <a:gd name="connsiteX46" fmla="*/ 47311 w 247027"/>
                  <a:gd name="connsiteY46" fmla="*/ 1553 h 210292"/>
                  <a:gd name="connsiteX47" fmla="*/ 56501 w 247027"/>
                  <a:gd name="connsiteY47" fmla="*/ 713 h 210292"/>
                  <a:gd name="connsiteX48" fmla="*/ 58462 w 247027"/>
                  <a:gd name="connsiteY48" fmla="*/ 713 h 210292"/>
                  <a:gd name="connsiteX49" fmla="*/ 62553 w 247027"/>
                  <a:gd name="connsiteY49" fmla="*/ 1553 h 210292"/>
                  <a:gd name="connsiteX50" fmla="*/ 68157 w 247027"/>
                  <a:gd name="connsiteY50" fmla="*/ 2226 h 210292"/>
                  <a:gd name="connsiteX51" fmla="*/ 72303 w 247027"/>
                  <a:gd name="connsiteY51" fmla="*/ 5364 h 210292"/>
                  <a:gd name="connsiteX52" fmla="*/ 75105 w 247027"/>
                  <a:gd name="connsiteY52" fmla="*/ 7381 h 210292"/>
                  <a:gd name="connsiteX53" fmla="*/ 75329 w 247027"/>
                  <a:gd name="connsiteY53" fmla="*/ 7605 h 210292"/>
                  <a:gd name="connsiteX54" fmla="*/ 77627 w 247027"/>
                  <a:gd name="connsiteY54" fmla="*/ 9231 h 210292"/>
                  <a:gd name="connsiteX55" fmla="*/ 80429 w 247027"/>
                  <a:gd name="connsiteY55" fmla="*/ 10744 h 210292"/>
                  <a:gd name="connsiteX56" fmla="*/ 81998 w 247027"/>
                  <a:gd name="connsiteY56" fmla="*/ 11920 h 210292"/>
                  <a:gd name="connsiteX57" fmla="*/ 83343 w 247027"/>
                  <a:gd name="connsiteY57" fmla="*/ 12425 h 210292"/>
                  <a:gd name="connsiteX58" fmla="*/ 88946 w 247027"/>
                  <a:gd name="connsiteY58" fmla="*/ 13097 h 210292"/>
                  <a:gd name="connsiteX59" fmla="*/ 90347 w 247027"/>
                  <a:gd name="connsiteY59" fmla="*/ 13770 h 210292"/>
                  <a:gd name="connsiteX60" fmla="*/ 94886 w 247027"/>
                  <a:gd name="connsiteY60" fmla="*/ 15339 h 210292"/>
                  <a:gd name="connsiteX61" fmla="*/ 100434 w 247027"/>
                  <a:gd name="connsiteY61" fmla="*/ 18421 h 210292"/>
                  <a:gd name="connsiteX62" fmla="*/ 101779 w 247027"/>
                  <a:gd name="connsiteY62" fmla="*/ 19205 h 210292"/>
                  <a:gd name="connsiteX63" fmla="*/ 102451 w 247027"/>
                  <a:gd name="connsiteY63" fmla="*/ 19429 h 210292"/>
                  <a:gd name="connsiteX64" fmla="*/ 105814 w 247027"/>
                  <a:gd name="connsiteY64" fmla="*/ 20046 h 210292"/>
                  <a:gd name="connsiteX65" fmla="*/ 111810 w 247027"/>
                  <a:gd name="connsiteY65" fmla="*/ 25874 h 210292"/>
                  <a:gd name="connsiteX66" fmla="*/ 111978 w 247027"/>
                  <a:gd name="connsiteY66" fmla="*/ 25930 h 210292"/>
                  <a:gd name="connsiteX67" fmla="*/ 115172 w 247027"/>
                  <a:gd name="connsiteY67" fmla="*/ 26098 h 210292"/>
                  <a:gd name="connsiteX68" fmla="*/ 117806 w 247027"/>
                  <a:gd name="connsiteY68" fmla="*/ 25313 h 210292"/>
                  <a:gd name="connsiteX69" fmla="*/ 120215 w 247027"/>
                  <a:gd name="connsiteY69" fmla="*/ 25201 h 210292"/>
                  <a:gd name="connsiteX70" fmla="*/ 120944 w 247027"/>
                  <a:gd name="connsiteY70" fmla="*/ 25201 h 210292"/>
                  <a:gd name="connsiteX71" fmla="*/ 122401 w 247027"/>
                  <a:gd name="connsiteY71" fmla="*/ 25201 h 210292"/>
                  <a:gd name="connsiteX72" fmla="*/ 123185 w 247027"/>
                  <a:gd name="connsiteY72" fmla="*/ 25201 h 210292"/>
                  <a:gd name="connsiteX73" fmla="*/ 131030 w 247027"/>
                  <a:gd name="connsiteY73" fmla="*/ 21559 h 210292"/>
                  <a:gd name="connsiteX74" fmla="*/ 131759 w 247027"/>
                  <a:gd name="connsiteY74" fmla="*/ 21559 h 210292"/>
                  <a:gd name="connsiteX75" fmla="*/ 139548 w 247027"/>
                  <a:gd name="connsiteY75" fmla="*/ 25145 h 210292"/>
                  <a:gd name="connsiteX76" fmla="*/ 142070 w 247027"/>
                  <a:gd name="connsiteY76" fmla="*/ 31197 h 210292"/>
                  <a:gd name="connsiteX77" fmla="*/ 143583 w 247027"/>
                  <a:gd name="connsiteY77" fmla="*/ 31701 h 210292"/>
                  <a:gd name="connsiteX78" fmla="*/ 146048 w 247027"/>
                  <a:gd name="connsiteY78" fmla="*/ 32262 h 210292"/>
                  <a:gd name="connsiteX79" fmla="*/ 148962 w 247027"/>
                  <a:gd name="connsiteY79" fmla="*/ 31141 h 210292"/>
                  <a:gd name="connsiteX80" fmla="*/ 153277 w 247027"/>
                  <a:gd name="connsiteY80" fmla="*/ 30188 h 210292"/>
                  <a:gd name="connsiteX81" fmla="*/ 154286 w 247027"/>
                  <a:gd name="connsiteY81" fmla="*/ 30020 h 210292"/>
                  <a:gd name="connsiteX82" fmla="*/ 155295 w 247027"/>
                  <a:gd name="connsiteY82" fmla="*/ 27891 h 210292"/>
                  <a:gd name="connsiteX83" fmla="*/ 148738 w 247027"/>
                  <a:gd name="connsiteY83" fmla="*/ 18253 h 210292"/>
                  <a:gd name="connsiteX84" fmla="*/ 148738 w 247027"/>
                  <a:gd name="connsiteY84" fmla="*/ 17524 h 210292"/>
                  <a:gd name="connsiteX85" fmla="*/ 153613 w 247027"/>
                  <a:gd name="connsiteY85" fmla="*/ 8726 h 210292"/>
                  <a:gd name="connsiteX86" fmla="*/ 163644 w 247027"/>
                  <a:gd name="connsiteY86" fmla="*/ 8278 h 210292"/>
                  <a:gd name="connsiteX87" fmla="*/ 165493 w 247027"/>
                  <a:gd name="connsiteY87" fmla="*/ 9231 h 210292"/>
                  <a:gd name="connsiteX88" fmla="*/ 170144 w 247027"/>
                  <a:gd name="connsiteY88" fmla="*/ 10407 h 210292"/>
                  <a:gd name="connsiteX89" fmla="*/ 174964 w 247027"/>
                  <a:gd name="connsiteY89" fmla="*/ 13097 h 210292"/>
                  <a:gd name="connsiteX90" fmla="*/ 175692 w 247027"/>
                  <a:gd name="connsiteY90" fmla="*/ 13826 h 210292"/>
                  <a:gd name="connsiteX91" fmla="*/ 176421 w 247027"/>
                  <a:gd name="connsiteY91" fmla="*/ 14610 h 210292"/>
                  <a:gd name="connsiteX92" fmla="*/ 187852 w 247027"/>
                  <a:gd name="connsiteY92" fmla="*/ 20382 h 210292"/>
                  <a:gd name="connsiteX93" fmla="*/ 187460 w 247027"/>
                  <a:gd name="connsiteY93" fmla="*/ 29796 h 210292"/>
                  <a:gd name="connsiteX94" fmla="*/ 187796 w 247027"/>
                  <a:gd name="connsiteY94" fmla="*/ 30805 h 210292"/>
                  <a:gd name="connsiteX95" fmla="*/ 188244 w 247027"/>
                  <a:gd name="connsiteY95" fmla="*/ 32542 h 210292"/>
                  <a:gd name="connsiteX96" fmla="*/ 189197 w 247027"/>
                  <a:gd name="connsiteY96" fmla="*/ 34391 h 210292"/>
                  <a:gd name="connsiteX97" fmla="*/ 189981 w 247027"/>
                  <a:gd name="connsiteY97" fmla="*/ 36521 h 210292"/>
                  <a:gd name="connsiteX98" fmla="*/ 190038 w 247027"/>
                  <a:gd name="connsiteY98" fmla="*/ 36689 h 210292"/>
                  <a:gd name="connsiteX99" fmla="*/ 191382 w 247027"/>
                  <a:gd name="connsiteY99" fmla="*/ 38706 h 210292"/>
                  <a:gd name="connsiteX100" fmla="*/ 192839 w 247027"/>
                  <a:gd name="connsiteY100" fmla="*/ 41564 h 210292"/>
                  <a:gd name="connsiteX101" fmla="*/ 193400 w 247027"/>
                  <a:gd name="connsiteY101" fmla="*/ 42909 h 210292"/>
                  <a:gd name="connsiteX102" fmla="*/ 193904 w 247027"/>
                  <a:gd name="connsiteY102" fmla="*/ 44366 h 210292"/>
                  <a:gd name="connsiteX103" fmla="*/ 194857 w 247027"/>
                  <a:gd name="connsiteY103" fmla="*/ 46215 h 210292"/>
                  <a:gd name="connsiteX104" fmla="*/ 196818 w 247027"/>
                  <a:gd name="connsiteY104" fmla="*/ 49465 h 210292"/>
                  <a:gd name="connsiteX105" fmla="*/ 197210 w 247027"/>
                  <a:gd name="connsiteY105" fmla="*/ 50138 h 210292"/>
                  <a:gd name="connsiteX106" fmla="*/ 199452 w 247027"/>
                  <a:gd name="connsiteY106" fmla="*/ 54060 h 210292"/>
                  <a:gd name="connsiteX107" fmla="*/ 200629 w 247027"/>
                  <a:gd name="connsiteY107" fmla="*/ 56470 h 210292"/>
                  <a:gd name="connsiteX108" fmla="*/ 200685 w 247027"/>
                  <a:gd name="connsiteY108" fmla="*/ 56638 h 210292"/>
                  <a:gd name="connsiteX109" fmla="*/ 202086 w 247027"/>
                  <a:gd name="connsiteY109" fmla="*/ 59384 h 210292"/>
                  <a:gd name="connsiteX110" fmla="*/ 203374 w 247027"/>
                  <a:gd name="connsiteY110" fmla="*/ 62466 h 210292"/>
                  <a:gd name="connsiteX111" fmla="*/ 204439 w 247027"/>
                  <a:gd name="connsiteY111" fmla="*/ 64091 h 210292"/>
                  <a:gd name="connsiteX112" fmla="*/ 205056 w 247027"/>
                  <a:gd name="connsiteY112" fmla="*/ 65212 h 210292"/>
                  <a:gd name="connsiteX113" fmla="*/ 207185 w 247027"/>
                  <a:gd name="connsiteY113" fmla="*/ 69527 h 210292"/>
                  <a:gd name="connsiteX114" fmla="*/ 207746 w 247027"/>
                  <a:gd name="connsiteY114" fmla="*/ 70872 h 210292"/>
                  <a:gd name="connsiteX115" fmla="*/ 209314 w 247027"/>
                  <a:gd name="connsiteY115" fmla="*/ 74458 h 210292"/>
                  <a:gd name="connsiteX116" fmla="*/ 210267 w 247027"/>
                  <a:gd name="connsiteY116" fmla="*/ 75411 h 210292"/>
                  <a:gd name="connsiteX117" fmla="*/ 212172 w 247027"/>
                  <a:gd name="connsiteY117" fmla="*/ 78044 h 210292"/>
                  <a:gd name="connsiteX118" fmla="*/ 214358 w 247027"/>
                  <a:gd name="connsiteY118" fmla="*/ 80958 h 210292"/>
                  <a:gd name="connsiteX119" fmla="*/ 216599 w 247027"/>
                  <a:gd name="connsiteY119" fmla="*/ 84881 h 210292"/>
                  <a:gd name="connsiteX120" fmla="*/ 218056 w 247027"/>
                  <a:gd name="connsiteY120" fmla="*/ 87066 h 210292"/>
                  <a:gd name="connsiteX121" fmla="*/ 219233 w 247027"/>
                  <a:gd name="connsiteY121" fmla="*/ 89364 h 210292"/>
                  <a:gd name="connsiteX122" fmla="*/ 221419 w 247027"/>
                  <a:gd name="connsiteY122" fmla="*/ 93118 h 210292"/>
                  <a:gd name="connsiteX123" fmla="*/ 221755 w 247027"/>
                  <a:gd name="connsiteY123" fmla="*/ 94183 h 210292"/>
                  <a:gd name="connsiteX124" fmla="*/ 223044 w 247027"/>
                  <a:gd name="connsiteY124" fmla="*/ 96369 h 210292"/>
                  <a:gd name="connsiteX125" fmla="*/ 224893 w 247027"/>
                  <a:gd name="connsiteY125" fmla="*/ 98834 h 210292"/>
                  <a:gd name="connsiteX126" fmla="*/ 225845 w 247027"/>
                  <a:gd name="connsiteY126" fmla="*/ 100347 h 210292"/>
                  <a:gd name="connsiteX127" fmla="*/ 228591 w 247027"/>
                  <a:gd name="connsiteY127" fmla="*/ 104606 h 210292"/>
                  <a:gd name="connsiteX128" fmla="*/ 228927 w 247027"/>
                  <a:gd name="connsiteY128" fmla="*/ 105559 h 210292"/>
                  <a:gd name="connsiteX129" fmla="*/ 230889 w 247027"/>
                  <a:gd name="connsiteY129" fmla="*/ 108248 h 210292"/>
                  <a:gd name="connsiteX130" fmla="*/ 230889 w 247027"/>
                  <a:gd name="connsiteY130" fmla="*/ 108248 h 210292"/>
                  <a:gd name="connsiteX131" fmla="*/ 231337 w 247027"/>
                  <a:gd name="connsiteY131" fmla="*/ 108809 h 210292"/>
                  <a:gd name="connsiteX132" fmla="*/ 233466 w 247027"/>
                  <a:gd name="connsiteY132" fmla="*/ 111667 h 210292"/>
                  <a:gd name="connsiteX133" fmla="*/ 234419 w 247027"/>
                  <a:gd name="connsiteY133" fmla="*/ 113236 h 210292"/>
                  <a:gd name="connsiteX134" fmla="*/ 235372 w 247027"/>
                  <a:gd name="connsiteY134" fmla="*/ 114861 h 210292"/>
                  <a:gd name="connsiteX135" fmla="*/ 236661 w 247027"/>
                  <a:gd name="connsiteY135" fmla="*/ 116430 h 210292"/>
                  <a:gd name="connsiteX136" fmla="*/ 241704 w 247027"/>
                  <a:gd name="connsiteY136" fmla="*/ 124331 h 210292"/>
                  <a:gd name="connsiteX137" fmla="*/ 246075 w 247027"/>
                  <a:gd name="connsiteY137" fmla="*/ 130775 h 210292"/>
                  <a:gd name="connsiteX138" fmla="*/ 246972 w 247027"/>
                  <a:gd name="connsiteY138" fmla="*/ 136155 h 210292"/>
                  <a:gd name="connsiteX139" fmla="*/ 247028 w 247027"/>
                  <a:gd name="connsiteY139" fmla="*/ 137948 h 210292"/>
                  <a:gd name="connsiteX140" fmla="*/ 247028 w 247027"/>
                  <a:gd name="connsiteY140" fmla="*/ 138677 h 210292"/>
                  <a:gd name="connsiteX141" fmla="*/ 247028 w 247027"/>
                  <a:gd name="connsiteY141" fmla="*/ 140806 h 210292"/>
                  <a:gd name="connsiteX142" fmla="*/ 240639 w 247027"/>
                  <a:gd name="connsiteY142" fmla="*/ 150332 h 210292"/>
                  <a:gd name="connsiteX143" fmla="*/ 231393 w 247027"/>
                  <a:gd name="connsiteY143" fmla="*/ 149660 h 210292"/>
                  <a:gd name="connsiteX144" fmla="*/ 226966 w 247027"/>
                  <a:gd name="connsiteY144" fmla="*/ 146242 h 210292"/>
                  <a:gd name="connsiteX145" fmla="*/ 225958 w 247027"/>
                  <a:gd name="connsiteY145" fmla="*/ 145401 h 210292"/>
                  <a:gd name="connsiteX146" fmla="*/ 225902 w 247027"/>
                  <a:gd name="connsiteY146" fmla="*/ 145401 h 210292"/>
                  <a:gd name="connsiteX147" fmla="*/ 224445 w 247027"/>
                  <a:gd name="connsiteY147" fmla="*/ 145401 h 210292"/>
                  <a:gd name="connsiteX148" fmla="*/ 223324 w 247027"/>
                  <a:gd name="connsiteY148" fmla="*/ 145345 h 210292"/>
                  <a:gd name="connsiteX149" fmla="*/ 213685 w 247027"/>
                  <a:gd name="connsiteY149" fmla="*/ 144392 h 210292"/>
                  <a:gd name="connsiteX150" fmla="*/ 211556 w 247027"/>
                  <a:gd name="connsiteY150" fmla="*/ 142935 h 210292"/>
                  <a:gd name="connsiteX151" fmla="*/ 208026 w 247027"/>
                  <a:gd name="connsiteY151" fmla="*/ 138957 h 210292"/>
                  <a:gd name="connsiteX152" fmla="*/ 206513 w 247027"/>
                  <a:gd name="connsiteY152" fmla="*/ 135931 h 210292"/>
                  <a:gd name="connsiteX153" fmla="*/ 206401 w 247027"/>
                  <a:gd name="connsiteY153" fmla="*/ 136043 h 210292"/>
                  <a:gd name="connsiteX154" fmla="*/ 206401 w 247027"/>
                  <a:gd name="connsiteY154" fmla="*/ 136043 h 210292"/>
                  <a:gd name="connsiteX155" fmla="*/ 205224 w 247027"/>
                  <a:gd name="connsiteY155" fmla="*/ 137892 h 210292"/>
                  <a:gd name="connsiteX156" fmla="*/ 205336 w 247027"/>
                  <a:gd name="connsiteY156" fmla="*/ 139349 h 210292"/>
                  <a:gd name="connsiteX157" fmla="*/ 205336 w 247027"/>
                  <a:gd name="connsiteY157" fmla="*/ 140806 h 210292"/>
                  <a:gd name="connsiteX158" fmla="*/ 203263 w 247027"/>
                  <a:gd name="connsiteY158" fmla="*/ 147026 h 210292"/>
                  <a:gd name="connsiteX159" fmla="*/ 202926 w 247027"/>
                  <a:gd name="connsiteY159" fmla="*/ 147531 h 210292"/>
                  <a:gd name="connsiteX160" fmla="*/ 201469 w 247027"/>
                  <a:gd name="connsiteY160" fmla="*/ 150893 h 210292"/>
                  <a:gd name="connsiteX161" fmla="*/ 201021 w 247027"/>
                  <a:gd name="connsiteY161" fmla="*/ 151565 h 210292"/>
                  <a:gd name="connsiteX162" fmla="*/ 200741 w 247027"/>
                  <a:gd name="connsiteY162" fmla="*/ 152686 h 210292"/>
                  <a:gd name="connsiteX163" fmla="*/ 198051 w 247027"/>
                  <a:gd name="connsiteY163" fmla="*/ 157449 h 210292"/>
                  <a:gd name="connsiteX164" fmla="*/ 196594 w 247027"/>
                  <a:gd name="connsiteY164" fmla="*/ 158906 h 210292"/>
                  <a:gd name="connsiteX165" fmla="*/ 193120 w 247027"/>
                  <a:gd name="connsiteY165" fmla="*/ 161204 h 210292"/>
                  <a:gd name="connsiteX166" fmla="*/ 189533 w 247027"/>
                  <a:gd name="connsiteY166" fmla="*/ 162661 h 210292"/>
                  <a:gd name="connsiteX167" fmla="*/ 188189 w 247027"/>
                  <a:gd name="connsiteY167" fmla="*/ 163109 h 210292"/>
                  <a:gd name="connsiteX168" fmla="*/ 187068 w 247027"/>
                  <a:gd name="connsiteY168" fmla="*/ 163389 h 210292"/>
                  <a:gd name="connsiteX169" fmla="*/ 186395 w 247027"/>
                  <a:gd name="connsiteY169" fmla="*/ 163837 h 210292"/>
                  <a:gd name="connsiteX170" fmla="*/ 182865 w 247027"/>
                  <a:gd name="connsiteY170" fmla="*/ 165350 h 210292"/>
                  <a:gd name="connsiteX171" fmla="*/ 176477 w 247027"/>
                  <a:gd name="connsiteY171" fmla="*/ 172803 h 210292"/>
                  <a:gd name="connsiteX172" fmla="*/ 174459 w 247027"/>
                  <a:gd name="connsiteY172" fmla="*/ 177398 h 210292"/>
                  <a:gd name="connsiteX173" fmla="*/ 172050 w 247027"/>
                  <a:gd name="connsiteY173" fmla="*/ 179640 h 210292"/>
                  <a:gd name="connsiteX174" fmla="*/ 164373 w 247027"/>
                  <a:gd name="connsiteY174" fmla="*/ 184179 h 210292"/>
                  <a:gd name="connsiteX175" fmla="*/ 162523 w 247027"/>
                  <a:gd name="connsiteY175" fmla="*/ 184347 h 210292"/>
                  <a:gd name="connsiteX176" fmla="*/ 162019 w 247027"/>
                  <a:gd name="connsiteY176" fmla="*/ 184851 h 210292"/>
                  <a:gd name="connsiteX177" fmla="*/ 161683 w 247027"/>
                  <a:gd name="connsiteY177" fmla="*/ 185804 h 210292"/>
                  <a:gd name="connsiteX178" fmla="*/ 160506 w 247027"/>
                  <a:gd name="connsiteY178" fmla="*/ 188214 h 210292"/>
                  <a:gd name="connsiteX179" fmla="*/ 159385 w 247027"/>
                  <a:gd name="connsiteY179" fmla="*/ 189951 h 210292"/>
                  <a:gd name="connsiteX180" fmla="*/ 159385 w 247027"/>
                  <a:gd name="connsiteY180" fmla="*/ 191800 h 210292"/>
                  <a:gd name="connsiteX181" fmla="*/ 157648 w 247027"/>
                  <a:gd name="connsiteY181" fmla="*/ 197516 h 210292"/>
                  <a:gd name="connsiteX182" fmla="*/ 156695 w 247027"/>
                  <a:gd name="connsiteY182" fmla="*/ 199365 h 210292"/>
                  <a:gd name="connsiteX183" fmla="*/ 152605 w 247027"/>
                  <a:gd name="connsiteY183" fmla="*/ 204689 h 210292"/>
                  <a:gd name="connsiteX184" fmla="*/ 148290 w 247027"/>
                  <a:gd name="connsiteY184" fmla="*/ 207546 h 210292"/>
                  <a:gd name="connsiteX185" fmla="*/ 147169 w 247027"/>
                  <a:gd name="connsiteY185" fmla="*/ 208163 h 210292"/>
                  <a:gd name="connsiteX186" fmla="*/ 145712 w 247027"/>
                  <a:gd name="connsiteY186" fmla="*/ 208891 h 210292"/>
                  <a:gd name="connsiteX187" fmla="*/ 140949 w 247027"/>
                  <a:gd name="connsiteY187" fmla="*/ 210292 h 210292"/>
                  <a:gd name="connsiteX188" fmla="*/ 125371 w 247027"/>
                  <a:gd name="connsiteY188" fmla="*/ 183955 h 210292"/>
                  <a:gd name="connsiteX189" fmla="*/ 138483 w 247027"/>
                  <a:gd name="connsiteY189" fmla="*/ 188662 h 210292"/>
                  <a:gd name="connsiteX190" fmla="*/ 138483 w 247027"/>
                  <a:gd name="connsiteY190" fmla="*/ 187821 h 210292"/>
                  <a:gd name="connsiteX191" fmla="*/ 139604 w 247027"/>
                  <a:gd name="connsiteY191" fmla="*/ 183170 h 210292"/>
                  <a:gd name="connsiteX192" fmla="*/ 141005 w 247027"/>
                  <a:gd name="connsiteY192" fmla="*/ 180312 h 210292"/>
                  <a:gd name="connsiteX193" fmla="*/ 141621 w 247027"/>
                  <a:gd name="connsiteY193" fmla="*/ 179192 h 210292"/>
                  <a:gd name="connsiteX194" fmla="*/ 142462 w 247027"/>
                  <a:gd name="connsiteY194" fmla="*/ 177735 h 210292"/>
                  <a:gd name="connsiteX195" fmla="*/ 143078 w 247027"/>
                  <a:gd name="connsiteY195" fmla="*/ 175269 h 210292"/>
                  <a:gd name="connsiteX196" fmla="*/ 144704 w 247027"/>
                  <a:gd name="connsiteY196" fmla="*/ 171795 h 210292"/>
                  <a:gd name="connsiteX197" fmla="*/ 154566 w 247027"/>
                  <a:gd name="connsiteY197" fmla="*/ 164566 h 210292"/>
                  <a:gd name="connsiteX198" fmla="*/ 155519 w 247027"/>
                  <a:gd name="connsiteY198" fmla="*/ 164510 h 210292"/>
                  <a:gd name="connsiteX199" fmla="*/ 159497 w 247027"/>
                  <a:gd name="connsiteY199" fmla="*/ 159186 h 210292"/>
                  <a:gd name="connsiteX200" fmla="*/ 164092 w 247027"/>
                  <a:gd name="connsiteY200" fmla="*/ 154255 h 210292"/>
                  <a:gd name="connsiteX201" fmla="*/ 164653 w 247027"/>
                  <a:gd name="connsiteY201" fmla="*/ 153358 h 210292"/>
                  <a:gd name="connsiteX202" fmla="*/ 166110 w 247027"/>
                  <a:gd name="connsiteY202" fmla="*/ 151229 h 210292"/>
                  <a:gd name="connsiteX203" fmla="*/ 167399 w 247027"/>
                  <a:gd name="connsiteY203" fmla="*/ 149660 h 210292"/>
                  <a:gd name="connsiteX204" fmla="*/ 168856 w 247027"/>
                  <a:gd name="connsiteY204" fmla="*/ 148203 h 210292"/>
                  <a:gd name="connsiteX205" fmla="*/ 174011 w 247027"/>
                  <a:gd name="connsiteY205" fmla="*/ 145401 h 210292"/>
                  <a:gd name="connsiteX206" fmla="*/ 178326 w 247027"/>
                  <a:gd name="connsiteY206" fmla="*/ 144449 h 210292"/>
                  <a:gd name="connsiteX207" fmla="*/ 178326 w 247027"/>
                  <a:gd name="connsiteY207" fmla="*/ 144449 h 210292"/>
                  <a:gd name="connsiteX208" fmla="*/ 178830 w 247027"/>
                  <a:gd name="connsiteY208" fmla="*/ 144449 h 210292"/>
                  <a:gd name="connsiteX209" fmla="*/ 180119 w 247027"/>
                  <a:gd name="connsiteY209" fmla="*/ 144000 h 210292"/>
                  <a:gd name="connsiteX210" fmla="*/ 181688 w 247027"/>
                  <a:gd name="connsiteY210" fmla="*/ 143608 h 210292"/>
                  <a:gd name="connsiteX211" fmla="*/ 182529 w 247027"/>
                  <a:gd name="connsiteY211" fmla="*/ 141983 h 210292"/>
                  <a:gd name="connsiteX212" fmla="*/ 182641 w 247027"/>
                  <a:gd name="connsiteY212" fmla="*/ 141422 h 210292"/>
                  <a:gd name="connsiteX213" fmla="*/ 182360 w 247027"/>
                  <a:gd name="connsiteY213" fmla="*/ 138901 h 210292"/>
                  <a:gd name="connsiteX214" fmla="*/ 182360 w 247027"/>
                  <a:gd name="connsiteY214" fmla="*/ 134586 h 210292"/>
                  <a:gd name="connsiteX215" fmla="*/ 185387 w 247027"/>
                  <a:gd name="connsiteY215" fmla="*/ 127245 h 210292"/>
                  <a:gd name="connsiteX216" fmla="*/ 185442 w 247027"/>
                  <a:gd name="connsiteY216" fmla="*/ 127189 h 210292"/>
                  <a:gd name="connsiteX217" fmla="*/ 184322 w 247027"/>
                  <a:gd name="connsiteY217" fmla="*/ 124891 h 210292"/>
                  <a:gd name="connsiteX218" fmla="*/ 183593 w 247027"/>
                  <a:gd name="connsiteY218" fmla="*/ 122762 h 210292"/>
                  <a:gd name="connsiteX219" fmla="*/ 184994 w 247027"/>
                  <a:gd name="connsiteY219" fmla="*/ 113460 h 210292"/>
                  <a:gd name="connsiteX220" fmla="*/ 193400 w 247027"/>
                  <a:gd name="connsiteY220" fmla="*/ 109145 h 210292"/>
                  <a:gd name="connsiteX221" fmla="*/ 195529 w 247027"/>
                  <a:gd name="connsiteY221" fmla="*/ 109145 h 210292"/>
                  <a:gd name="connsiteX222" fmla="*/ 201245 w 247027"/>
                  <a:gd name="connsiteY222" fmla="*/ 110882 h 210292"/>
                  <a:gd name="connsiteX223" fmla="*/ 203374 w 247027"/>
                  <a:gd name="connsiteY223" fmla="*/ 112339 h 210292"/>
                  <a:gd name="connsiteX224" fmla="*/ 204719 w 247027"/>
                  <a:gd name="connsiteY224" fmla="*/ 113404 h 210292"/>
                  <a:gd name="connsiteX225" fmla="*/ 209427 w 247027"/>
                  <a:gd name="connsiteY225" fmla="*/ 114132 h 210292"/>
                  <a:gd name="connsiteX226" fmla="*/ 208530 w 247027"/>
                  <a:gd name="connsiteY226" fmla="*/ 112675 h 210292"/>
                  <a:gd name="connsiteX227" fmla="*/ 207521 w 247027"/>
                  <a:gd name="connsiteY227" fmla="*/ 110658 h 210292"/>
                  <a:gd name="connsiteX228" fmla="*/ 205952 w 247027"/>
                  <a:gd name="connsiteY228" fmla="*/ 108529 h 210292"/>
                  <a:gd name="connsiteX229" fmla="*/ 205336 w 247027"/>
                  <a:gd name="connsiteY229" fmla="*/ 107632 h 210292"/>
                  <a:gd name="connsiteX230" fmla="*/ 203207 w 247027"/>
                  <a:gd name="connsiteY230" fmla="*/ 104046 h 210292"/>
                  <a:gd name="connsiteX231" fmla="*/ 202310 w 247027"/>
                  <a:gd name="connsiteY231" fmla="*/ 102140 h 210292"/>
                  <a:gd name="connsiteX232" fmla="*/ 200125 w 247027"/>
                  <a:gd name="connsiteY232" fmla="*/ 98442 h 210292"/>
                  <a:gd name="connsiteX233" fmla="*/ 199844 w 247027"/>
                  <a:gd name="connsiteY233" fmla="*/ 97601 h 210292"/>
                  <a:gd name="connsiteX234" fmla="*/ 197995 w 247027"/>
                  <a:gd name="connsiteY234" fmla="*/ 94855 h 210292"/>
                  <a:gd name="connsiteX235" fmla="*/ 196874 w 247027"/>
                  <a:gd name="connsiteY235" fmla="*/ 93903 h 210292"/>
                  <a:gd name="connsiteX236" fmla="*/ 196146 w 247027"/>
                  <a:gd name="connsiteY236" fmla="*/ 93174 h 210292"/>
                  <a:gd name="connsiteX237" fmla="*/ 194184 w 247027"/>
                  <a:gd name="connsiteY237" fmla="*/ 90485 h 210292"/>
                  <a:gd name="connsiteX238" fmla="*/ 193456 w 247027"/>
                  <a:gd name="connsiteY238" fmla="*/ 89028 h 210292"/>
                  <a:gd name="connsiteX239" fmla="*/ 192952 w 247027"/>
                  <a:gd name="connsiteY239" fmla="*/ 87851 h 210292"/>
                  <a:gd name="connsiteX240" fmla="*/ 191327 w 247027"/>
                  <a:gd name="connsiteY240" fmla="*/ 85441 h 210292"/>
                  <a:gd name="connsiteX241" fmla="*/ 189197 w 247027"/>
                  <a:gd name="connsiteY241" fmla="*/ 81126 h 210292"/>
                  <a:gd name="connsiteX242" fmla="*/ 188637 w 247027"/>
                  <a:gd name="connsiteY242" fmla="*/ 79781 h 210292"/>
                  <a:gd name="connsiteX243" fmla="*/ 186619 w 247027"/>
                  <a:gd name="connsiteY243" fmla="*/ 75242 h 210292"/>
                  <a:gd name="connsiteX244" fmla="*/ 185555 w 247027"/>
                  <a:gd name="connsiteY244" fmla="*/ 73617 h 210292"/>
                  <a:gd name="connsiteX245" fmla="*/ 184938 w 247027"/>
                  <a:gd name="connsiteY245" fmla="*/ 72553 h 210292"/>
                  <a:gd name="connsiteX246" fmla="*/ 183481 w 247027"/>
                  <a:gd name="connsiteY246" fmla="*/ 69639 h 210292"/>
                  <a:gd name="connsiteX247" fmla="*/ 182921 w 247027"/>
                  <a:gd name="connsiteY247" fmla="*/ 68294 h 210292"/>
                  <a:gd name="connsiteX248" fmla="*/ 182865 w 247027"/>
                  <a:gd name="connsiteY248" fmla="*/ 68126 h 210292"/>
                  <a:gd name="connsiteX249" fmla="*/ 181464 w 247027"/>
                  <a:gd name="connsiteY249" fmla="*/ 65436 h 210292"/>
                  <a:gd name="connsiteX250" fmla="*/ 181184 w 247027"/>
                  <a:gd name="connsiteY250" fmla="*/ 64595 h 210292"/>
                  <a:gd name="connsiteX251" fmla="*/ 180511 w 247027"/>
                  <a:gd name="connsiteY251" fmla="*/ 63587 h 210292"/>
                  <a:gd name="connsiteX252" fmla="*/ 179895 w 247027"/>
                  <a:gd name="connsiteY252" fmla="*/ 62466 h 210292"/>
                  <a:gd name="connsiteX253" fmla="*/ 178606 w 247027"/>
                  <a:gd name="connsiteY253" fmla="*/ 59944 h 210292"/>
                  <a:gd name="connsiteX254" fmla="*/ 176645 w 247027"/>
                  <a:gd name="connsiteY254" fmla="*/ 56694 h 210292"/>
                  <a:gd name="connsiteX255" fmla="*/ 176252 w 247027"/>
                  <a:gd name="connsiteY255" fmla="*/ 56022 h 210292"/>
                  <a:gd name="connsiteX256" fmla="*/ 174796 w 247027"/>
                  <a:gd name="connsiteY256" fmla="*/ 53164 h 210292"/>
                  <a:gd name="connsiteX257" fmla="*/ 174235 w 247027"/>
                  <a:gd name="connsiteY257" fmla="*/ 51819 h 210292"/>
                  <a:gd name="connsiteX258" fmla="*/ 173114 w 247027"/>
                  <a:gd name="connsiteY258" fmla="*/ 49409 h 210292"/>
                  <a:gd name="connsiteX259" fmla="*/ 170705 w 247027"/>
                  <a:gd name="connsiteY259" fmla="*/ 45599 h 210292"/>
                  <a:gd name="connsiteX260" fmla="*/ 170481 w 247027"/>
                  <a:gd name="connsiteY260" fmla="*/ 45823 h 210292"/>
                  <a:gd name="connsiteX261" fmla="*/ 167062 w 247027"/>
                  <a:gd name="connsiteY261" fmla="*/ 48120 h 210292"/>
                  <a:gd name="connsiteX262" fmla="*/ 163924 w 247027"/>
                  <a:gd name="connsiteY262" fmla="*/ 49353 h 210292"/>
                  <a:gd name="connsiteX263" fmla="*/ 163476 w 247027"/>
                  <a:gd name="connsiteY263" fmla="*/ 49521 h 210292"/>
                  <a:gd name="connsiteX264" fmla="*/ 156695 w 247027"/>
                  <a:gd name="connsiteY264" fmla="*/ 50922 h 210292"/>
                  <a:gd name="connsiteX265" fmla="*/ 156303 w 247027"/>
                  <a:gd name="connsiteY265" fmla="*/ 50978 h 210292"/>
                  <a:gd name="connsiteX266" fmla="*/ 154846 w 247027"/>
                  <a:gd name="connsiteY266" fmla="*/ 51707 h 210292"/>
                  <a:gd name="connsiteX267" fmla="*/ 149523 w 247027"/>
                  <a:gd name="connsiteY267" fmla="*/ 53164 h 210292"/>
                  <a:gd name="connsiteX268" fmla="*/ 143078 w 247027"/>
                  <a:gd name="connsiteY268" fmla="*/ 53164 h 210292"/>
                  <a:gd name="connsiteX269" fmla="*/ 138763 w 247027"/>
                  <a:gd name="connsiteY269" fmla="*/ 52211 h 210292"/>
                  <a:gd name="connsiteX270" fmla="*/ 137026 w 247027"/>
                  <a:gd name="connsiteY270" fmla="*/ 51651 h 210292"/>
                  <a:gd name="connsiteX271" fmla="*/ 133720 w 247027"/>
                  <a:gd name="connsiteY271" fmla="*/ 50754 h 210292"/>
                  <a:gd name="connsiteX272" fmla="*/ 131591 w 247027"/>
                  <a:gd name="connsiteY272" fmla="*/ 50026 h 210292"/>
                  <a:gd name="connsiteX273" fmla="*/ 126491 w 247027"/>
                  <a:gd name="connsiteY273" fmla="*/ 47280 h 210292"/>
                  <a:gd name="connsiteX274" fmla="*/ 124194 w 247027"/>
                  <a:gd name="connsiteY274" fmla="*/ 46663 h 210292"/>
                  <a:gd name="connsiteX275" fmla="*/ 123297 w 247027"/>
                  <a:gd name="connsiteY275" fmla="*/ 46607 h 210292"/>
                  <a:gd name="connsiteX276" fmla="*/ 117918 w 247027"/>
                  <a:gd name="connsiteY276" fmla="*/ 48120 h 210292"/>
                  <a:gd name="connsiteX277" fmla="*/ 114331 w 247027"/>
                  <a:gd name="connsiteY277" fmla="*/ 48120 h 210292"/>
                  <a:gd name="connsiteX278" fmla="*/ 110016 w 247027"/>
                  <a:gd name="connsiteY278" fmla="*/ 47168 h 210292"/>
                  <a:gd name="connsiteX279" fmla="*/ 108896 w 247027"/>
                  <a:gd name="connsiteY279" fmla="*/ 46888 h 210292"/>
                  <a:gd name="connsiteX280" fmla="*/ 105982 w 247027"/>
                  <a:gd name="connsiteY280" fmla="*/ 45935 h 210292"/>
                  <a:gd name="connsiteX281" fmla="*/ 103236 w 247027"/>
                  <a:gd name="connsiteY281" fmla="*/ 45206 h 210292"/>
                  <a:gd name="connsiteX282" fmla="*/ 96960 w 247027"/>
                  <a:gd name="connsiteY282" fmla="*/ 42236 h 210292"/>
                  <a:gd name="connsiteX283" fmla="*/ 96735 w 247027"/>
                  <a:gd name="connsiteY283" fmla="*/ 42012 h 210292"/>
                  <a:gd name="connsiteX284" fmla="*/ 96063 w 247027"/>
                  <a:gd name="connsiteY284" fmla="*/ 41676 h 210292"/>
                  <a:gd name="connsiteX285" fmla="*/ 95335 w 247027"/>
                  <a:gd name="connsiteY285" fmla="*/ 41340 h 210292"/>
                  <a:gd name="connsiteX286" fmla="*/ 94158 w 247027"/>
                  <a:gd name="connsiteY286" fmla="*/ 40780 h 210292"/>
                  <a:gd name="connsiteX287" fmla="*/ 89563 w 247027"/>
                  <a:gd name="connsiteY287" fmla="*/ 38482 h 210292"/>
                  <a:gd name="connsiteX288" fmla="*/ 86873 w 247027"/>
                  <a:gd name="connsiteY288" fmla="*/ 36577 h 210292"/>
                  <a:gd name="connsiteX289" fmla="*/ 86593 w 247027"/>
                  <a:gd name="connsiteY289" fmla="*/ 36297 h 210292"/>
                  <a:gd name="connsiteX290" fmla="*/ 85696 w 247027"/>
                  <a:gd name="connsiteY290" fmla="*/ 35792 h 210292"/>
                  <a:gd name="connsiteX291" fmla="*/ 80877 w 247027"/>
                  <a:gd name="connsiteY291" fmla="*/ 33439 h 210292"/>
                  <a:gd name="connsiteX292" fmla="*/ 80821 w 247027"/>
                  <a:gd name="connsiteY292" fmla="*/ 33439 h 210292"/>
                  <a:gd name="connsiteX293" fmla="*/ 78019 w 247027"/>
                  <a:gd name="connsiteY293" fmla="*/ 32990 h 210292"/>
                  <a:gd name="connsiteX294" fmla="*/ 75385 w 247027"/>
                  <a:gd name="connsiteY294" fmla="*/ 32150 h 210292"/>
                  <a:gd name="connsiteX295" fmla="*/ 70902 w 247027"/>
                  <a:gd name="connsiteY295" fmla="*/ 29964 h 210292"/>
                  <a:gd name="connsiteX296" fmla="*/ 66251 w 247027"/>
                  <a:gd name="connsiteY296" fmla="*/ 27499 h 210292"/>
                  <a:gd name="connsiteX297" fmla="*/ 63225 w 247027"/>
                  <a:gd name="connsiteY297" fmla="*/ 25818 h 210292"/>
                  <a:gd name="connsiteX298" fmla="*/ 62609 w 247027"/>
                  <a:gd name="connsiteY298" fmla="*/ 26490 h 210292"/>
                  <a:gd name="connsiteX299" fmla="*/ 61880 w 247027"/>
                  <a:gd name="connsiteY299" fmla="*/ 27219 h 210292"/>
                  <a:gd name="connsiteX300" fmla="*/ 59191 w 247027"/>
                  <a:gd name="connsiteY300" fmla="*/ 29124 h 210292"/>
                  <a:gd name="connsiteX301" fmla="*/ 58126 w 247027"/>
                  <a:gd name="connsiteY301" fmla="*/ 29684 h 210292"/>
                  <a:gd name="connsiteX302" fmla="*/ 54876 w 247027"/>
                  <a:gd name="connsiteY302" fmla="*/ 31645 h 210292"/>
                  <a:gd name="connsiteX303" fmla="*/ 51009 w 247027"/>
                  <a:gd name="connsiteY303" fmla="*/ 32990 h 210292"/>
                  <a:gd name="connsiteX304" fmla="*/ 45966 w 247027"/>
                  <a:gd name="connsiteY304" fmla="*/ 33719 h 210292"/>
                  <a:gd name="connsiteX305" fmla="*/ 40698 w 247027"/>
                  <a:gd name="connsiteY305" fmla="*/ 33102 h 210292"/>
                  <a:gd name="connsiteX306" fmla="*/ 39241 w 247027"/>
                  <a:gd name="connsiteY306" fmla="*/ 32486 h 210292"/>
                  <a:gd name="connsiteX307" fmla="*/ 37336 w 247027"/>
                  <a:gd name="connsiteY307" fmla="*/ 32598 h 210292"/>
                  <a:gd name="connsiteX308" fmla="*/ 37280 w 247027"/>
                  <a:gd name="connsiteY308" fmla="*/ 32766 h 210292"/>
                  <a:gd name="connsiteX309" fmla="*/ 37224 w 247027"/>
                  <a:gd name="connsiteY309" fmla="*/ 32934 h 210292"/>
                  <a:gd name="connsiteX310" fmla="*/ 39802 w 247027"/>
                  <a:gd name="connsiteY310" fmla="*/ 33943 h 210292"/>
                  <a:gd name="connsiteX311" fmla="*/ 45742 w 247027"/>
                  <a:gd name="connsiteY311" fmla="*/ 40107 h 210292"/>
                  <a:gd name="connsiteX312" fmla="*/ 47087 w 247027"/>
                  <a:gd name="connsiteY312" fmla="*/ 41956 h 210292"/>
                  <a:gd name="connsiteX313" fmla="*/ 49776 w 247027"/>
                  <a:gd name="connsiteY313" fmla="*/ 44198 h 210292"/>
                  <a:gd name="connsiteX314" fmla="*/ 53475 w 247027"/>
                  <a:gd name="connsiteY314" fmla="*/ 52155 h 210292"/>
                  <a:gd name="connsiteX315" fmla="*/ 53475 w 247027"/>
                  <a:gd name="connsiteY315" fmla="*/ 52659 h 210292"/>
                  <a:gd name="connsiteX316" fmla="*/ 53811 w 247027"/>
                  <a:gd name="connsiteY316" fmla="*/ 53276 h 210292"/>
                  <a:gd name="connsiteX317" fmla="*/ 54539 w 247027"/>
                  <a:gd name="connsiteY317" fmla="*/ 54733 h 210292"/>
                  <a:gd name="connsiteX318" fmla="*/ 55604 w 247027"/>
                  <a:gd name="connsiteY318" fmla="*/ 59328 h 210292"/>
                  <a:gd name="connsiteX319" fmla="*/ 55604 w 247027"/>
                  <a:gd name="connsiteY319" fmla="*/ 60785 h 210292"/>
                  <a:gd name="connsiteX320" fmla="*/ 55100 w 247027"/>
                  <a:gd name="connsiteY320" fmla="*/ 64035 h 210292"/>
                  <a:gd name="connsiteX321" fmla="*/ 53867 w 247027"/>
                  <a:gd name="connsiteY321" fmla="*/ 68294 h 210292"/>
                  <a:gd name="connsiteX322" fmla="*/ 50113 w 247027"/>
                  <a:gd name="connsiteY322" fmla="*/ 74010 h 210292"/>
                  <a:gd name="connsiteX323" fmla="*/ 42772 w 247027"/>
                  <a:gd name="connsiteY323" fmla="*/ 79669 h 210292"/>
                  <a:gd name="connsiteX324" fmla="*/ 41147 w 247027"/>
                  <a:gd name="connsiteY324" fmla="*/ 83536 h 210292"/>
                  <a:gd name="connsiteX325" fmla="*/ 40642 w 247027"/>
                  <a:gd name="connsiteY325" fmla="*/ 84601 h 210292"/>
                  <a:gd name="connsiteX326" fmla="*/ 38793 w 247027"/>
                  <a:gd name="connsiteY326" fmla="*/ 87851 h 210292"/>
                  <a:gd name="connsiteX327" fmla="*/ 37504 w 247027"/>
                  <a:gd name="connsiteY327" fmla="*/ 90821 h 210292"/>
                  <a:gd name="connsiteX328" fmla="*/ 22934 w 247027"/>
                  <a:gd name="connsiteY328" fmla="*/ 113572 h 210292"/>
                  <a:gd name="connsiteX329" fmla="*/ 37840 w 247027"/>
                  <a:gd name="connsiteY329" fmla="*/ 128422 h 210292"/>
                  <a:gd name="connsiteX330" fmla="*/ 43500 w 247027"/>
                  <a:gd name="connsiteY330" fmla="*/ 131280 h 210292"/>
                  <a:gd name="connsiteX331" fmla="*/ 54539 w 247027"/>
                  <a:gd name="connsiteY331" fmla="*/ 137164 h 210292"/>
                  <a:gd name="connsiteX332" fmla="*/ 66251 w 247027"/>
                  <a:gd name="connsiteY332" fmla="*/ 143720 h 210292"/>
                  <a:gd name="connsiteX333" fmla="*/ 99033 w 247027"/>
                  <a:gd name="connsiteY333" fmla="*/ 161148 h 210292"/>
                  <a:gd name="connsiteX334" fmla="*/ 104693 w 247027"/>
                  <a:gd name="connsiteY334" fmla="*/ 163053 h 210292"/>
                  <a:gd name="connsiteX335" fmla="*/ 108728 w 247027"/>
                  <a:gd name="connsiteY335" fmla="*/ 165575 h 210292"/>
                  <a:gd name="connsiteX336" fmla="*/ 109456 w 247027"/>
                  <a:gd name="connsiteY336" fmla="*/ 166303 h 210292"/>
                  <a:gd name="connsiteX337" fmla="*/ 109848 w 247027"/>
                  <a:gd name="connsiteY337" fmla="*/ 166751 h 210292"/>
                  <a:gd name="connsiteX338" fmla="*/ 125371 w 247027"/>
                  <a:gd name="connsiteY338" fmla="*/ 183955 h 21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</a:cxnLst>
                <a:rect l="l" t="t" r="r" b="b"/>
                <a:pathLst>
                  <a:path w="247027" h="210292">
                    <a:moveTo>
                      <a:pt x="140949" y="210292"/>
                    </a:moveTo>
                    <a:lnTo>
                      <a:pt x="139492" y="210292"/>
                    </a:lnTo>
                    <a:cubicBezTo>
                      <a:pt x="138315" y="210292"/>
                      <a:pt x="137139" y="210068"/>
                      <a:pt x="136018" y="209676"/>
                    </a:cubicBezTo>
                    <a:lnTo>
                      <a:pt x="115900" y="202503"/>
                    </a:lnTo>
                    <a:cubicBezTo>
                      <a:pt x="114275" y="201943"/>
                      <a:pt x="112818" y="200934"/>
                      <a:pt x="111641" y="199645"/>
                    </a:cubicBezTo>
                    <a:lnTo>
                      <a:pt x="95671" y="181657"/>
                    </a:lnTo>
                    <a:lnTo>
                      <a:pt x="91748" y="180368"/>
                    </a:lnTo>
                    <a:cubicBezTo>
                      <a:pt x="91188" y="180200"/>
                      <a:pt x="90684" y="179976"/>
                      <a:pt x="90179" y="179696"/>
                    </a:cubicBezTo>
                    <a:lnTo>
                      <a:pt x="56445" y="161764"/>
                    </a:lnTo>
                    <a:lnTo>
                      <a:pt x="44733" y="155208"/>
                    </a:lnTo>
                    <a:lnTo>
                      <a:pt x="27249" y="146130"/>
                    </a:lnTo>
                    <a:cubicBezTo>
                      <a:pt x="26241" y="145625"/>
                      <a:pt x="25344" y="144953"/>
                      <a:pt x="24560" y="144168"/>
                    </a:cubicBezTo>
                    <a:lnTo>
                      <a:pt x="3041" y="122650"/>
                    </a:lnTo>
                    <a:cubicBezTo>
                      <a:pt x="295" y="119904"/>
                      <a:pt x="-713" y="115813"/>
                      <a:pt x="520" y="112059"/>
                    </a:cubicBezTo>
                    <a:lnTo>
                      <a:pt x="1248" y="109930"/>
                    </a:lnTo>
                    <a:cubicBezTo>
                      <a:pt x="1528" y="109089"/>
                      <a:pt x="1864" y="108360"/>
                      <a:pt x="2369" y="107632"/>
                    </a:cubicBezTo>
                    <a:lnTo>
                      <a:pt x="19124" y="81463"/>
                    </a:lnTo>
                    <a:cubicBezTo>
                      <a:pt x="19348" y="80734"/>
                      <a:pt x="19628" y="80006"/>
                      <a:pt x="20021" y="79333"/>
                    </a:cubicBezTo>
                    <a:lnTo>
                      <a:pt x="22598" y="74794"/>
                    </a:lnTo>
                    <a:lnTo>
                      <a:pt x="24504" y="70311"/>
                    </a:lnTo>
                    <a:cubicBezTo>
                      <a:pt x="24616" y="70143"/>
                      <a:pt x="24672" y="69919"/>
                      <a:pt x="24784" y="69751"/>
                    </a:cubicBezTo>
                    <a:lnTo>
                      <a:pt x="25512" y="68294"/>
                    </a:lnTo>
                    <a:cubicBezTo>
                      <a:pt x="26241" y="66893"/>
                      <a:pt x="27193" y="65716"/>
                      <a:pt x="28426" y="64763"/>
                    </a:cubicBezTo>
                    <a:lnTo>
                      <a:pt x="33638" y="60729"/>
                    </a:lnTo>
                    <a:cubicBezTo>
                      <a:pt x="33245" y="59608"/>
                      <a:pt x="33021" y="58375"/>
                      <a:pt x="33021" y="57142"/>
                    </a:cubicBezTo>
                    <a:lnTo>
                      <a:pt x="33021" y="56974"/>
                    </a:lnTo>
                    <a:lnTo>
                      <a:pt x="32461" y="56470"/>
                    </a:lnTo>
                    <a:cubicBezTo>
                      <a:pt x="31844" y="55966"/>
                      <a:pt x="31228" y="55349"/>
                      <a:pt x="30780" y="54677"/>
                    </a:cubicBezTo>
                    <a:cubicBezTo>
                      <a:pt x="29547" y="53780"/>
                      <a:pt x="28538" y="52603"/>
                      <a:pt x="27810" y="51258"/>
                    </a:cubicBezTo>
                    <a:lnTo>
                      <a:pt x="27025" y="50922"/>
                    </a:lnTo>
                    <a:lnTo>
                      <a:pt x="25456" y="50922"/>
                    </a:lnTo>
                    <a:cubicBezTo>
                      <a:pt x="22262" y="50922"/>
                      <a:pt x="19292" y="49465"/>
                      <a:pt x="17331" y="46944"/>
                    </a:cubicBezTo>
                    <a:cubicBezTo>
                      <a:pt x="15369" y="44422"/>
                      <a:pt x="14697" y="41172"/>
                      <a:pt x="15426" y="38090"/>
                    </a:cubicBezTo>
                    <a:lnTo>
                      <a:pt x="15818" y="36465"/>
                    </a:lnTo>
                    <a:lnTo>
                      <a:pt x="15818" y="34840"/>
                    </a:lnTo>
                    <a:cubicBezTo>
                      <a:pt x="15818" y="34279"/>
                      <a:pt x="15874" y="33719"/>
                      <a:pt x="15986" y="33158"/>
                    </a:cubicBezTo>
                    <a:cubicBezTo>
                      <a:pt x="15650" y="32654"/>
                      <a:pt x="15369" y="32094"/>
                      <a:pt x="15145" y="31477"/>
                    </a:cubicBezTo>
                    <a:lnTo>
                      <a:pt x="13688" y="27891"/>
                    </a:lnTo>
                    <a:cubicBezTo>
                      <a:pt x="12175" y="24080"/>
                      <a:pt x="13072" y="19709"/>
                      <a:pt x="15986" y="16739"/>
                    </a:cubicBezTo>
                    <a:lnTo>
                      <a:pt x="16714" y="16011"/>
                    </a:lnTo>
                    <a:cubicBezTo>
                      <a:pt x="18171" y="14554"/>
                      <a:pt x="20021" y="13545"/>
                      <a:pt x="22038" y="13153"/>
                    </a:cubicBezTo>
                    <a:lnTo>
                      <a:pt x="25624" y="12425"/>
                    </a:lnTo>
                    <a:cubicBezTo>
                      <a:pt x="26129" y="12313"/>
                      <a:pt x="26633" y="12256"/>
                      <a:pt x="27081" y="12256"/>
                    </a:cubicBezTo>
                    <a:lnTo>
                      <a:pt x="40698" y="11528"/>
                    </a:lnTo>
                    <a:cubicBezTo>
                      <a:pt x="41259" y="11472"/>
                      <a:pt x="41819" y="11528"/>
                      <a:pt x="42379" y="11584"/>
                    </a:cubicBezTo>
                    <a:lnTo>
                      <a:pt x="42379" y="10351"/>
                    </a:lnTo>
                    <a:cubicBezTo>
                      <a:pt x="42379" y="6765"/>
                      <a:pt x="44229" y="3459"/>
                      <a:pt x="47311" y="1553"/>
                    </a:cubicBezTo>
                    <a:cubicBezTo>
                      <a:pt x="50113" y="-184"/>
                      <a:pt x="53531" y="-464"/>
                      <a:pt x="56501" y="713"/>
                    </a:cubicBezTo>
                    <a:lnTo>
                      <a:pt x="58462" y="713"/>
                    </a:lnTo>
                    <a:cubicBezTo>
                      <a:pt x="59863" y="713"/>
                      <a:pt x="61264" y="993"/>
                      <a:pt x="62553" y="1553"/>
                    </a:cubicBezTo>
                    <a:cubicBezTo>
                      <a:pt x="64402" y="1273"/>
                      <a:pt x="66363" y="1441"/>
                      <a:pt x="68157" y="2226"/>
                    </a:cubicBezTo>
                    <a:cubicBezTo>
                      <a:pt x="69838" y="2898"/>
                      <a:pt x="71239" y="4019"/>
                      <a:pt x="72303" y="5364"/>
                    </a:cubicBezTo>
                    <a:cubicBezTo>
                      <a:pt x="73312" y="5868"/>
                      <a:pt x="74321" y="6541"/>
                      <a:pt x="75105" y="7381"/>
                    </a:cubicBezTo>
                    <a:lnTo>
                      <a:pt x="75329" y="7605"/>
                    </a:lnTo>
                    <a:cubicBezTo>
                      <a:pt x="76170" y="8054"/>
                      <a:pt x="76954" y="8558"/>
                      <a:pt x="77627" y="9231"/>
                    </a:cubicBezTo>
                    <a:cubicBezTo>
                      <a:pt x="78579" y="9567"/>
                      <a:pt x="79532" y="10071"/>
                      <a:pt x="80429" y="10744"/>
                    </a:cubicBezTo>
                    <a:lnTo>
                      <a:pt x="81998" y="11920"/>
                    </a:lnTo>
                    <a:cubicBezTo>
                      <a:pt x="82446" y="12032"/>
                      <a:pt x="82894" y="12200"/>
                      <a:pt x="83343" y="12425"/>
                    </a:cubicBezTo>
                    <a:cubicBezTo>
                      <a:pt x="85192" y="12144"/>
                      <a:pt x="87153" y="12313"/>
                      <a:pt x="88946" y="13097"/>
                    </a:cubicBezTo>
                    <a:cubicBezTo>
                      <a:pt x="89451" y="13321"/>
                      <a:pt x="89899" y="13545"/>
                      <a:pt x="90347" y="13770"/>
                    </a:cubicBezTo>
                    <a:cubicBezTo>
                      <a:pt x="91972" y="13938"/>
                      <a:pt x="93542" y="14498"/>
                      <a:pt x="94886" y="15339"/>
                    </a:cubicBezTo>
                    <a:cubicBezTo>
                      <a:pt x="97016" y="15731"/>
                      <a:pt x="98977" y="16852"/>
                      <a:pt x="100434" y="18421"/>
                    </a:cubicBezTo>
                    <a:cubicBezTo>
                      <a:pt x="100882" y="18645"/>
                      <a:pt x="101331" y="18925"/>
                      <a:pt x="101779" y="19205"/>
                    </a:cubicBezTo>
                    <a:cubicBezTo>
                      <a:pt x="102003" y="19261"/>
                      <a:pt x="102227" y="19373"/>
                      <a:pt x="102451" y="19429"/>
                    </a:cubicBezTo>
                    <a:cubicBezTo>
                      <a:pt x="103572" y="19429"/>
                      <a:pt x="104693" y="19653"/>
                      <a:pt x="105814" y="20046"/>
                    </a:cubicBezTo>
                    <a:cubicBezTo>
                      <a:pt x="108616" y="21110"/>
                      <a:pt x="110745" y="23240"/>
                      <a:pt x="111810" y="25874"/>
                    </a:cubicBezTo>
                    <a:lnTo>
                      <a:pt x="111978" y="25930"/>
                    </a:lnTo>
                    <a:cubicBezTo>
                      <a:pt x="113042" y="25818"/>
                      <a:pt x="114107" y="25874"/>
                      <a:pt x="115172" y="26098"/>
                    </a:cubicBezTo>
                    <a:cubicBezTo>
                      <a:pt x="116012" y="25705"/>
                      <a:pt x="116909" y="25425"/>
                      <a:pt x="117806" y="25313"/>
                    </a:cubicBezTo>
                    <a:cubicBezTo>
                      <a:pt x="118590" y="25201"/>
                      <a:pt x="119431" y="25145"/>
                      <a:pt x="120215" y="25201"/>
                    </a:cubicBezTo>
                    <a:cubicBezTo>
                      <a:pt x="120439" y="25201"/>
                      <a:pt x="120664" y="25201"/>
                      <a:pt x="120944" y="25201"/>
                    </a:cubicBezTo>
                    <a:lnTo>
                      <a:pt x="122401" y="25201"/>
                    </a:lnTo>
                    <a:cubicBezTo>
                      <a:pt x="122681" y="25201"/>
                      <a:pt x="122905" y="25201"/>
                      <a:pt x="123185" y="25201"/>
                    </a:cubicBezTo>
                    <a:cubicBezTo>
                      <a:pt x="125091" y="22960"/>
                      <a:pt x="127948" y="21559"/>
                      <a:pt x="131030" y="21559"/>
                    </a:cubicBezTo>
                    <a:lnTo>
                      <a:pt x="131759" y="21559"/>
                    </a:lnTo>
                    <a:cubicBezTo>
                      <a:pt x="134729" y="21559"/>
                      <a:pt x="137587" y="22848"/>
                      <a:pt x="139548" y="25145"/>
                    </a:cubicBezTo>
                    <a:cubicBezTo>
                      <a:pt x="141005" y="26826"/>
                      <a:pt x="141902" y="28956"/>
                      <a:pt x="142070" y="31197"/>
                    </a:cubicBezTo>
                    <a:cubicBezTo>
                      <a:pt x="142574" y="31309"/>
                      <a:pt x="143078" y="31477"/>
                      <a:pt x="143583" y="31701"/>
                    </a:cubicBezTo>
                    <a:cubicBezTo>
                      <a:pt x="144423" y="31814"/>
                      <a:pt x="145264" y="31982"/>
                      <a:pt x="146048" y="32262"/>
                    </a:cubicBezTo>
                    <a:cubicBezTo>
                      <a:pt x="146945" y="31758"/>
                      <a:pt x="147954" y="31365"/>
                      <a:pt x="148962" y="31141"/>
                    </a:cubicBezTo>
                    <a:cubicBezTo>
                      <a:pt x="150307" y="30525"/>
                      <a:pt x="151764" y="30188"/>
                      <a:pt x="153277" y="30188"/>
                    </a:cubicBezTo>
                    <a:lnTo>
                      <a:pt x="154286" y="30020"/>
                    </a:lnTo>
                    <a:cubicBezTo>
                      <a:pt x="154566" y="29292"/>
                      <a:pt x="154846" y="28563"/>
                      <a:pt x="155295" y="27891"/>
                    </a:cubicBezTo>
                    <a:cubicBezTo>
                      <a:pt x="151372" y="26378"/>
                      <a:pt x="148738" y="22567"/>
                      <a:pt x="148738" y="18253"/>
                    </a:cubicBezTo>
                    <a:lnTo>
                      <a:pt x="148738" y="17524"/>
                    </a:lnTo>
                    <a:cubicBezTo>
                      <a:pt x="148738" y="13938"/>
                      <a:pt x="150587" y="10631"/>
                      <a:pt x="153613" y="8726"/>
                    </a:cubicBezTo>
                    <a:cubicBezTo>
                      <a:pt x="156639" y="6821"/>
                      <a:pt x="160450" y="6653"/>
                      <a:pt x="163644" y="8278"/>
                    </a:cubicBezTo>
                    <a:lnTo>
                      <a:pt x="165493" y="9231"/>
                    </a:lnTo>
                    <a:lnTo>
                      <a:pt x="170144" y="10407"/>
                    </a:lnTo>
                    <a:cubicBezTo>
                      <a:pt x="171938" y="10856"/>
                      <a:pt x="173619" y="11808"/>
                      <a:pt x="174964" y="13097"/>
                    </a:cubicBezTo>
                    <a:lnTo>
                      <a:pt x="175692" y="13826"/>
                    </a:lnTo>
                    <a:cubicBezTo>
                      <a:pt x="175916" y="14050"/>
                      <a:pt x="176197" y="14330"/>
                      <a:pt x="176421" y="14610"/>
                    </a:cubicBezTo>
                    <a:cubicBezTo>
                      <a:pt x="181016" y="13657"/>
                      <a:pt x="185779" y="15955"/>
                      <a:pt x="187852" y="20382"/>
                    </a:cubicBezTo>
                    <a:cubicBezTo>
                      <a:pt x="189309" y="23520"/>
                      <a:pt x="189085" y="26994"/>
                      <a:pt x="187460" y="29796"/>
                    </a:cubicBezTo>
                    <a:cubicBezTo>
                      <a:pt x="187572" y="30132"/>
                      <a:pt x="187684" y="30469"/>
                      <a:pt x="187796" y="30805"/>
                    </a:cubicBezTo>
                    <a:lnTo>
                      <a:pt x="188244" y="32542"/>
                    </a:lnTo>
                    <a:lnTo>
                      <a:pt x="189197" y="34391"/>
                    </a:lnTo>
                    <a:cubicBezTo>
                      <a:pt x="189533" y="35064"/>
                      <a:pt x="189814" y="35792"/>
                      <a:pt x="189981" y="36521"/>
                    </a:cubicBezTo>
                    <a:lnTo>
                      <a:pt x="190038" y="36689"/>
                    </a:lnTo>
                    <a:cubicBezTo>
                      <a:pt x="190542" y="37305"/>
                      <a:pt x="190990" y="37978"/>
                      <a:pt x="191382" y="38706"/>
                    </a:cubicBezTo>
                    <a:lnTo>
                      <a:pt x="192839" y="41564"/>
                    </a:lnTo>
                    <a:cubicBezTo>
                      <a:pt x="193064" y="42012"/>
                      <a:pt x="193232" y="42461"/>
                      <a:pt x="193400" y="42909"/>
                    </a:cubicBezTo>
                    <a:lnTo>
                      <a:pt x="193904" y="44366"/>
                    </a:lnTo>
                    <a:lnTo>
                      <a:pt x="194857" y="46215"/>
                    </a:lnTo>
                    <a:lnTo>
                      <a:pt x="196818" y="49465"/>
                    </a:lnTo>
                    <a:cubicBezTo>
                      <a:pt x="196930" y="49689"/>
                      <a:pt x="197098" y="49914"/>
                      <a:pt x="197210" y="50138"/>
                    </a:cubicBezTo>
                    <a:lnTo>
                      <a:pt x="199452" y="54060"/>
                    </a:lnTo>
                    <a:cubicBezTo>
                      <a:pt x="199956" y="54845"/>
                      <a:pt x="200349" y="55629"/>
                      <a:pt x="200629" y="56470"/>
                    </a:cubicBezTo>
                    <a:lnTo>
                      <a:pt x="200685" y="56638"/>
                    </a:lnTo>
                    <a:cubicBezTo>
                      <a:pt x="201301" y="57479"/>
                      <a:pt x="201750" y="58375"/>
                      <a:pt x="202086" y="59384"/>
                    </a:cubicBezTo>
                    <a:lnTo>
                      <a:pt x="203374" y="62466"/>
                    </a:lnTo>
                    <a:lnTo>
                      <a:pt x="204439" y="64091"/>
                    </a:lnTo>
                    <a:cubicBezTo>
                      <a:pt x="204664" y="64427"/>
                      <a:pt x="204888" y="64819"/>
                      <a:pt x="205056" y="65212"/>
                    </a:cubicBezTo>
                    <a:lnTo>
                      <a:pt x="207185" y="69527"/>
                    </a:lnTo>
                    <a:cubicBezTo>
                      <a:pt x="207409" y="69975"/>
                      <a:pt x="207577" y="70423"/>
                      <a:pt x="207746" y="70872"/>
                    </a:cubicBezTo>
                    <a:lnTo>
                      <a:pt x="209314" y="74458"/>
                    </a:lnTo>
                    <a:lnTo>
                      <a:pt x="210267" y="75411"/>
                    </a:lnTo>
                    <a:cubicBezTo>
                      <a:pt x="211052" y="76195"/>
                      <a:pt x="211668" y="77092"/>
                      <a:pt x="212172" y="78044"/>
                    </a:cubicBezTo>
                    <a:cubicBezTo>
                      <a:pt x="213069" y="78885"/>
                      <a:pt x="213797" y="79838"/>
                      <a:pt x="214358" y="80958"/>
                    </a:cubicBezTo>
                    <a:lnTo>
                      <a:pt x="216599" y="84881"/>
                    </a:lnTo>
                    <a:lnTo>
                      <a:pt x="218056" y="87066"/>
                    </a:lnTo>
                    <a:cubicBezTo>
                      <a:pt x="218561" y="87795"/>
                      <a:pt x="218897" y="88579"/>
                      <a:pt x="219233" y="89364"/>
                    </a:cubicBezTo>
                    <a:cubicBezTo>
                      <a:pt x="220242" y="90429"/>
                      <a:pt x="220970" y="91717"/>
                      <a:pt x="221419" y="93118"/>
                    </a:cubicBezTo>
                    <a:lnTo>
                      <a:pt x="221755" y="94183"/>
                    </a:lnTo>
                    <a:lnTo>
                      <a:pt x="223044" y="96369"/>
                    </a:lnTo>
                    <a:lnTo>
                      <a:pt x="224893" y="98834"/>
                    </a:lnTo>
                    <a:cubicBezTo>
                      <a:pt x="225229" y="99338"/>
                      <a:pt x="225565" y="99843"/>
                      <a:pt x="225845" y="100347"/>
                    </a:cubicBezTo>
                    <a:cubicBezTo>
                      <a:pt x="227078" y="101468"/>
                      <a:pt x="228031" y="102981"/>
                      <a:pt x="228591" y="104606"/>
                    </a:cubicBezTo>
                    <a:lnTo>
                      <a:pt x="228927" y="105559"/>
                    </a:lnTo>
                    <a:cubicBezTo>
                      <a:pt x="229712" y="106343"/>
                      <a:pt x="230384" y="107296"/>
                      <a:pt x="230889" y="108248"/>
                    </a:cubicBezTo>
                    <a:lnTo>
                      <a:pt x="230889" y="108248"/>
                    </a:lnTo>
                    <a:cubicBezTo>
                      <a:pt x="231057" y="108416"/>
                      <a:pt x="231169" y="108641"/>
                      <a:pt x="231337" y="108809"/>
                    </a:cubicBezTo>
                    <a:lnTo>
                      <a:pt x="233466" y="111667"/>
                    </a:lnTo>
                    <a:cubicBezTo>
                      <a:pt x="233859" y="112171"/>
                      <a:pt x="234139" y="112675"/>
                      <a:pt x="234419" y="113236"/>
                    </a:cubicBezTo>
                    <a:lnTo>
                      <a:pt x="235372" y="114861"/>
                    </a:lnTo>
                    <a:cubicBezTo>
                      <a:pt x="235876" y="115365"/>
                      <a:pt x="236268" y="115869"/>
                      <a:pt x="236661" y="116430"/>
                    </a:cubicBezTo>
                    <a:lnTo>
                      <a:pt x="241704" y="124331"/>
                    </a:lnTo>
                    <a:cubicBezTo>
                      <a:pt x="243945" y="125844"/>
                      <a:pt x="245515" y="128142"/>
                      <a:pt x="246075" y="130775"/>
                    </a:cubicBezTo>
                    <a:cubicBezTo>
                      <a:pt x="246859" y="132457"/>
                      <a:pt x="247140" y="134362"/>
                      <a:pt x="246972" y="136155"/>
                    </a:cubicBezTo>
                    <a:cubicBezTo>
                      <a:pt x="247028" y="136771"/>
                      <a:pt x="247028" y="137332"/>
                      <a:pt x="247028" y="137948"/>
                    </a:cubicBezTo>
                    <a:cubicBezTo>
                      <a:pt x="247028" y="138172"/>
                      <a:pt x="247028" y="138452"/>
                      <a:pt x="247028" y="138677"/>
                    </a:cubicBezTo>
                    <a:lnTo>
                      <a:pt x="247028" y="140806"/>
                    </a:lnTo>
                    <a:cubicBezTo>
                      <a:pt x="247028" y="145009"/>
                      <a:pt x="244506" y="148763"/>
                      <a:pt x="240639" y="150332"/>
                    </a:cubicBezTo>
                    <a:cubicBezTo>
                      <a:pt x="237557" y="151621"/>
                      <a:pt x="234139" y="151285"/>
                      <a:pt x="231393" y="149660"/>
                    </a:cubicBezTo>
                    <a:cubicBezTo>
                      <a:pt x="229600" y="148932"/>
                      <a:pt x="228087" y="147755"/>
                      <a:pt x="226966" y="146242"/>
                    </a:cubicBezTo>
                    <a:cubicBezTo>
                      <a:pt x="226630" y="145961"/>
                      <a:pt x="226294" y="145681"/>
                      <a:pt x="225958" y="145401"/>
                    </a:cubicBezTo>
                    <a:cubicBezTo>
                      <a:pt x="225958" y="145401"/>
                      <a:pt x="225958" y="145401"/>
                      <a:pt x="225902" y="145401"/>
                    </a:cubicBezTo>
                    <a:lnTo>
                      <a:pt x="224445" y="145401"/>
                    </a:lnTo>
                    <a:cubicBezTo>
                      <a:pt x="224052" y="145401"/>
                      <a:pt x="223716" y="145401"/>
                      <a:pt x="223324" y="145345"/>
                    </a:cubicBezTo>
                    <a:cubicBezTo>
                      <a:pt x="220242" y="146634"/>
                      <a:pt x="216599" y="146354"/>
                      <a:pt x="213685" y="144392"/>
                    </a:cubicBezTo>
                    <a:lnTo>
                      <a:pt x="211556" y="142935"/>
                    </a:lnTo>
                    <a:cubicBezTo>
                      <a:pt x="210043" y="141927"/>
                      <a:pt x="208866" y="140582"/>
                      <a:pt x="208026" y="138957"/>
                    </a:cubicBezTo>
                    <a:lnTo>
                      <a:pt x="206513" y="135931"/>
                    </a:lnTo>
                    <a:cubicBezTo>
                      <a:pt x="206456" y="135987"/>
                      <a:pt x="206456" y="135987"/>
                      <a:pt x="206401" y="136043"/>
                    </a:cubicBezTo>
                    <a:lnTo>
                      <a:pt x="206401" y="136043"/>
                    </a:lnTo>
                    <a:cubicBezTo>
                      <a:pt x="206064" y="136715"/>
                      <a:pt x="205672" y="137332"/>
                      <a:pt x="205224" y="137892"/>
                    </a:cubicBezTo>
                    <a:cubicBezTo>
                      <a:pt x="205280" y="138396"/>
                      <a:pt x="205336" y="138845"/>
                      <a:pt x="205336" y="139349"/>
                    </a:cubicBezTo>
                    <a:lnTo>
                      <a:pt x="205336" y="140806"/>
                    </a:lnTo>
                    <a:cubicBezTo>
                      <a:pt x="205336" y="143048"/>
                      <a:pt x="204607" y="145233"/>
                      <a:pt x="203263" y="147026"/>
                    </a:cubicBezTo>
                    <a:lnTo>
                      <a:pt x="202926" y="147531"/>
                    </a:lnTo>
                    <a:cubicBezTo>
                      <a:pt x="202646" y="148707"/>
                      <a:pt x="202142" y="149828"/>
                      <a:pt x="201469" y="150893"/>
                    </a:cubicBezTo>
                    <a:lnTo>
                      <a:pt x="201021" y="151565"/>
                    </a:lnTo>
                    <a:lnTo>
                      <a:pt x="200741" y="152686"/>
                    </a:lnTo>
                    <a:cubicBezTo>
                      <a:pt x="200292" y="154479"/>
                      <a:pt x="199340" y="156160"/>
                      <a:pt x="198051" y="157449"/>
                    </a:cubicBezTo>
                    <a:lnTo>
                      <a:pt x="196594" y="158906"/>
                    </a:lnTo>
                    <a:cubicBezTo>
                      <a:pt x="195585" y="159915"/>
                      <a:pt x="194409" y="160699"/>
                      <a:pt x="193120" y="161204"/>
                    </a:cubicBezTo>
                    <a:lnTo>
                      <a:pt x="189533" y="162661"/>
                    </a:lnTo>
                    <a:cubicBezTo>
                      <a:pt x="189085" y="162829"/>
                      <a:pt x="188637" y="162997"/>
                      <a:pt x="188189" y="163109"/>
                    </a:cubicBezTo>
                    <a:lnTo>
                      <a:pt x="187068" y="163389"/>
                    </a:lnTo>
                    <a:lnTo>
                      <a:pt x="186395" y="163837"/>
                    </a:lnTo>
                    <a:cubicBezTo>
                      <a:pt x="185331" y="164566"/>
                      <a:pt x="184098" y="165070"/>
                      <a:pt x="182865" y="165350"/>
                    </a:cubicBezTo>
                    <a:cubicBezTo>
                      <a:pt x="182136" y="168825"/>
                      <a:pt x="179671" y="171571"/>
                      <a:pt x="176477" y="172803"/>
                    </a:cubicBezTo>
                    <a:cubicBezTo>
                      <a:pt x="176197" y="174485"/>
                      <a:pt x="175524" y="176054"/>
                      <a:pt x="174459" y="177398"/>
                    </a:cubicBezTo>
                    <a:cubicBezTo>
                      <a:pt x="173787" y="178295"/>
                      <a:pt x="172946" y="179024"/>
                      <a:pt x="172050" y="179640"/>
                    </a:cubicBezTo>
                    <a:cubicBezTo>
                      <a:pt x="170369" y="182162"/>
                      <a:pt x="167623" y="183899"/>
                      <a:pt x="164373" y="184179"/>
                    </a:cubicBezTo>
                    <a:lnTo>
                      <a:pt x="162523" y="184347"/>
                    </a:lnTo>
                    <a:cubicBezTo>
                      <a:pt x="162355" y="184515"/>
                      <a:pt x="162187" y="184683"/>
                      <a:pt x="162019" y="184851"/>
                    </a:cubicBezTo>
                    <a:lnTo>
                      <a:pt x="161683" y="185804"/>
                    </a:lnTo>
                    <a:cubicBezTo>
                      <a:pt x="161403" y="186645"/>
                      <a:pt x="161010" y="187485"/>
                      <a:pt x="160506" y="188214"/>
                    </a:cubicBezTo>
                    <a:lnTo>
                      <a:pt x="159385" y="189951"/>
                    </a:lnTo>
                    <a:lnTo>
                      <a:pt x="159385" y="191800"/>
                    </a:lnTo>
                    <a:cubicBezTo>
                      <a:pt x="159385" y="193817"/>
                      <a:pt x="158769" y="195835"/>
                      <a:pt x="157648" y="197516"/>
                    </a:cubicBezTo>
                    <a:lnTo>
                      <a:pt x="156695" y="199365"/>
                    </a:lnTo>
                    <a:cubicBezTo>
                      <a:pt x="155967" y="201551"/>
                      <a:pt x="154510" y="203456"/>
                      <a:pt x="152605" y="204689"/>
                    </a:cubicBezTo>
                    <a:lnTo>
                      <a:pt x="148290" y="207546"/>
                    </a:lnTo>
                    <a:cubicBezTo>
                      <a:pt x="147954" y="207771"/>
                      <a:pt x="147561" y="207995"/>
                      <a:pt x="147169" y="208163"/>
                    </a:cubicBezTo>
                    <a:lnTo>
                      <a:pt x="145712" y="208891"/>
                    </a:lnTo>
                    <a:cubicBezTo>
                      <a:pt x="144143" y="209900"/>
                      <a:pt x="142518" y="210292"/>
                      <a:pt x="140949" y="210292"/>
                    </a:cubicBezTo>
                    <a:close/>
                    <a:moveTo>
                      <a:pt x="125371" y="183955"/>
                    </a:moveTo>
                    <a:lnTo>
                      <a:pt x="138483" y="188662"/>
                    </a:lnTo>
                    <a:lnTo>
                      <a:pt x="138483" y="187821"/>
                    </a:lnTo>
                    <a:cubicBezTo>
                      <a:pt x="138483" y="186196"/>
                      <a:pt x="138876" y="184627"/>
                      <a:pt x="139604" y="183170"/>
                    </a:cubicBezTo>
                    <a:lnTo>
                      <a:pt x="141005" y="180312"/>
                    </a:lnTo>
                    <a:cubicBezTo>
                      <a:pt x="141173" y="179920"/>
                      <a:pt x="141397" y="179584"/>
                      <a:pt x="141621" y="179192"/>
                    </a:cubicBezTo>
                    <a:lnTo>
                      <a:pt x="142462" y="177735"/>
                    </a:lnTo>
                    <a:lnTo>
                      <a:pt x="143078" y="175269"/>
                    </a:lnTo>
                    <a:cubicBezTo>
                      <a:pt x="143415" y="173980"/>
                      <a:pt x="143975" y="172803"/>
                      <a:pt x="144704" y="171795"/>
                    </a:cubicBezTo>
                    <a:cubicBezTo>
                      <a:pt x="146048" y="167592"/>
                      <a:pt x="149915" y="164566"/>
                      <a:pt x="154566" y="164566"/>
                    </a:cubicBezTo>
                    <a:lnTo>
                      <a:pt x="155519" y="164510"/>
                    </a:lnTo>
                    <a:cubicBezTo>
                      <a:pt x="156247" y="162324"/>
                      <a:pt x="157648" y="160475"/>
                      <a:pt x="159497" y="159186"/>
                    </a:cubicBezTo>
                    <a:cubicBezTo>
                      <a:pt x="160450" y="157057"/>
                      <a:pt x="162075" y="155320"/>
                      <a:pt x="164092" y="154255"/>
                    </a:cubicBezTo>
                    <a:cubicBezTo>
                      <a:pt x="164261" y="153919"/>
                      <a:pt x="164429" y="153639"/>
                      <a:pt x="164653" y="153358"/>
                    </a:cubicBezTo>
                    <a:lnTo>
                      <a:pt x="166110" y="151229"/>
                    </a:lnTo>
                    <a:cubicBezTo>
                      <a:pt x="166502" y="150669"/>
                      <a:pt x="166894" y="150164"/>
                      <a:pt x="167399" y="149660"/>
                    </a:cubicBezTo>
                    <a:lnTo>
                      <a:pt x="168856" y="148203"/>
                    </a:lnTo>
                    <a:cubicBezTo>
                      <a:pt x="170312" y="146746"/>
                      <a:pt x="172106" y="145793"/>
                      <a:pt x="174011" y="145401"/>
                    </a:cubicBezTo>
                    <a:cubicBezTo>
                      <a:pt x="175356" y="144785"/>
                      <a:pt x="176813" y="144449"/>
                      <a:pt x="178326" y="144449"/>
                    </a:cubicBezTo>
                    <a:lnTo>
                      <a:pt x="178326" y="144449"/>
                    </a:lnTo>
                    <a:cubicBezTo>
                      <a:pt x="178494" y="144449"/>
                      <a:pt x="178662" y="144449"/>
                      <a:pt x="178830" y="144449"/>
                    </a:cubicBezTo>
                    <a:cubicBezTo>
                      <a:pt x="179278" y="144280"/>
                      <a:pt x="179671" y="144112"/>
                      <a:pt x="180119" y="144000"/>
                    </a:cubicBezTo>
                    <a:lnTo>
                      <a:pt x="181688" y="143608"/>
                    </a:lnTo>
                    <a:cubicBezTo>
                      <a:pt x="181912" y="143048"/>
                      <a:pt x="182192" y="142543"/>
                      <a:pt x="182529" y="141983"/>
                    </a:cubicBezTo>
                    <a:cubicBezTo>
                      <a:pt x="182585" y="141815"/>
                      <a:pt x="182585" y="141647"/>
                      <a:pt x="182641" y="141422"/>
                    </a:cubicBezTo>
                    <a:cubicBezTo>
                      <a:pt x="182417" y="140582"/>
                      <a:pt x="182360" y="139741"/>
                      <a:pt x="182360" y="138901"/>
                    </a:cubicBezTo>
                    <a:lnTo>
                      <a:pt x="182360" y="134586"/>
                    </a:lnTo>
                    <a:cubicBezTo>
                      <a:pt x="182360" y="131840"/>
                      <a:pt x="183425" y="129206"/>
                      <a:pt x="185387" y="127245"/>
                    </a:cubicBezTo>
                    <a:lnTo>
                      <a:pt x="185442" y="127189"/>
                    </a:lnTo>
                    <a:cubicBezTo>
                      <a:pt x="184994" y="126461"/>
                      <a:pt x="184602" y="125732"/>
                      <a:pt x="184322" y="124891"/>
                    </a:cubicBezTo>
                    <a:lnTo>
                      <a:pt x="183593" y="122762"/>
                    </a:lnTo>
                    <a:cubicBezTo>
                      <a:pt x="182529" y="119624"/>
                      <a:pt x="183089" y="116150"/>
                      <a:pt x="184994" y="113460"/>
                    </a:cubicBezTo>
                    <a:cubicBezTo>
                      <a:pt x="186956" y="110770"/>
                      <a:pt x="190038" y="109145"/>
                      <a:pt x="193400" y="109145"/>
                    </a:cubicBezTo>
                    <a:lnTo>
                      <a:pt x="195529" y="109145"/>
                    </a:lnTo>
                    <a:cubicBezTo>
                      <a:pt x="197547" y="109145"/>
                      <a:pt x="199564" y="109761"/>
                      <a:pt x="201245" y="110882"/>
                    </a:cubicBezTo>
                    <a:lnTo>
                      <a:pt x="203374" y="112339"/>
                    </a:lnTo>
                    <a:cubicBezTo>
                      <a:pt x="203823" y="112675"/>
                      <a:pt x="204271" y="113012"/>
                      <a:pt x="204719" y="113404"/>
                    </a:cubicBezTo>
                    <a:lnTo>
                      <a:pt x="209427" y="114132"/>
                    </a:lnTo>
                    <a:cubicBezTo>
                      <a:pt x="209090" y="113684"/>
                      <a:pt x="208810" y="113180"/>
                      <a:pt x="208530" y="112675"/>
                    </a:cubicBezTo>
                    <a:lnTo>
                      <a:pt x="207521" y="110658"/>
                    </a:lnTo>
                    <a:lnTo>
                      <a:pt x="205952" y="108529"/>
                    </a:lnTo>
                    <a:cubicBezTo>
                      <a:pt x="205728" y="108248"/>
                      <a:pt x="205560" y="107968"/>
                      <a:pt x="205336" y="107632"/>
                    </a:cubicBezTo>
                    <a:lnTo>
                      <a:pt x="203207" y="104046"/>
                    </a:lnTo>
                    <a:cubicBezTo>
                      <a:pt x="202870" y="103429"/>
                      <a:pt x="202534" y="102813"/>
                      <a:pt x="202310" y="102140"/>
                    </a:cubicBezTo>
                    <a:cubicBezTo>
                      <a:pt x="201301" y="101076"/>
                      <a:pt x="200573" y="99787"/>
                      <a:pt x="200125" y="98442"/>
                    </a:cubicBezTo>
                    <a:lnTo>
                      <a:pt x="199844" y="97601"/>
                    </a:lnTo>
                    <a:lnTo>
                      <a:pt x="197995" y="94855"/>
                    </a:lnTo>
                    <a:cubicBezTo>
                      <a:pt x="197603" y="94575"/>
                      <a:pt x="197267" y="94239"/>
                      <a:pt x="196874" y="93903"/>
                    </a:cubicBezTo>
                    <a:lnTo>
                      <a:pt x="196146" y="93174"/>
                    </a:lnTo>
                    <a:cubicBezTo>
                      <a:pt x="195361" y="92390"/>
                      <a:pt x="194689" y="91437"/>
                      <a:pt x="194184" y="90485"/>
                    </a:cubicBezTo>
                    <a:lnTo>
                      <a:pt x="193456" y="89028"/>
                    </a:lnTo>
                    <a:cubicBezTo>
                      <a:pt x="193232" y="88635"/>
                      <a:pt x="193120" y="88243"/>
                      <a:pt x="192952" y="87851"/>
                    </a:cubicBezTo>
                    <a:cubicBezTo>
                      <a:pt x="192279" y="87122"/>
                      <a:pt x="191719" y="86338"/>
                      <a:pt x="191327" y="85441"/>
                    </a:cubicBezTo>
                    <a:lnTo>
                      <a:pt x="189197" y="81126"/>
                    </a:lnTo>
                    <a:cubicBezTo>
                      <a:pt x="188973" y="80678"/>
                      <a:pt x="188805" y="80230"/>
                      <a:pt x="188637" y="79781"/>
                    </a:cubicBezTo>
                    <a:lnTo>
                      <a:pt x="186619" y="75242"/>
                    </a:lnTo>
                    <a:lnTo>
                      <a:pt x="185555" y="73617"/>
                    </a:lnTo>
                    <a:cubicBezTo>
                      <a:pt x="185331" y="73281"/>
                      <a:pt x="185106" y="72889"/>
                      <a:pt x="184938" y="72553"/>
                    </a:cubicBezTo>
                    <a:lnTo>
                      <a:pt x="183481" y="69639"/>
                    </a:lnTo>
                    <a:cubicBezTo>
                      <a:pt x="183257" y="69190"/>
                      <a:pt x="183089" y="68742"/>
                      <a:pt x="182921" y="68294"/>
                    </a:cubicBezTo>
                    <a:lnTo>
                      <a:pt x="182865" y="68126"/>
                    </a:lnTo>
                    <a:cubicBezTo>
                      <a:pt x="182305" y="67285"/>
                      <a:pt x="181800" y="66389"/>
                      <a:pt x="181464" y="65436"/>
                    </a:cubicBezTo>
                    <a:lnTo>
                      <a:pt x="181184" y="64595"/>
                    </a:lnTo>
                    <a:lnTo>
                      <a:pt x="180511" y="63587"/>
                    </a:lnTo>
                    <a:cubicBezTo>
                      <a:pt x="180287" y="63250"/>
                      <a:pt x="180063" y="62858"/>
                      <a:pt x="179895" y="62466"/>
                    </a:cubicBezTo>
                    <a:lnTo>
                      <a:pt x="178606" y="59944"/>
                    </a:lnTo>
                    <a:lnTo>
                      <a:pt x="176645" y="56694"/>
                    </a:lnTo>
                    <a:cubicBezTo>
                      <a:pt x="176533" y="56470"/>
                      <a:pt x="176365" y="56246"/>
                      <a:pt x="176252" y="56022"/>
                    </a:cubicBezTo>
                    <a:lnTo>
                      <a:pt x="174796" y="53164"/>
                    </a:lnTo>
                    <a:cubicBezTo>
                      <a:pt x="174571" y="52715"/>
                      <a:pt x="174403" y="52267"/>
                      <a:pt x="174235" y="51819"/>
                    </a:cubicBezTo>
                    <a:lnTo>
                      <a:pt x="173114" y="49409"/>
                    </a:lnTo>
                    <a:cubicBezTo>
                      <a:pt x="172050" y="48345"/>
                      <a:pt x="171209" y="47056"/>
                      <a:pt x="170705" y="45599"/>
                    </a:cubicBezTo>
                    <a:lnTo>
                      <a:pt x="170481" y="45823"/>
                    </a:lnTo>
                    <a:cubicBezTo>
                      <a:pt x="169472" y="46832"/>
                      <a:pt x="168295" y="47560"/>
                      <a:pt x="167062" y="48120"/>
                    </a:cubicBezTo>
                    <a:cubicBezTo>
                      <a:pt x="166110" y="48681"/>
                      <a:pt x="165045" y="49129"/>
                      <a:pt x="163924" y="49353"/>
                    </a:cubicBezTo>
                    <a:cubicBezTo>
                      <a:pt x="163756" y="49409"/>
                      <a:pt x="163644" y="49465"/>
                      <a:pt x="163476" y="49521"/>
                    </a:cubicBezTo>
                    <a:cubicBezTo>
                      <a:pt x="161403" y="50754"/>
                      <a:pt x="158993" y="51202"/>
                      <a:pt x="156695" y="50922"/>
                    </a:cubicBezTo>
                    <a:cubicBezTo>
                      <a:pt x="156583" y="50922"/>
                      <a:pt x="156415" y="50978"/>
                      <a:pt x="156303" y="50978"/>
                    </a:cubicBezTo>
                    <a:cubicBezTo>
                      <a:pt x="155855" y="51258"/>
                      <a:pt x="155351" y="51483"/>
                      <a:pt x="154846" y="51707"/>
                    </a:cubicBezTo>
                    <a:cubicBezTo>
                      <a:pt x="153277" y="52659"/>
                      <a:pt x="151428" y="53164"/>
                      <a:pt x="149523" y="53164"/>
                    </a:cubicBezTo>
                    <a:lnTo>
                      <a:pt x="143078" y="53164"/>
                    </a:lnTo>
                    <a:cubicBezTo>
                      <a:pt x="141565" y="53164"/>
                      <a:pt x="140108" y="52828"/>
                      <a:pt x="138763" y="52211"/>
                    </a:cubicBezTo>
                    <a:cubicBezTo>
                      <a:pt x="138147" y="52099"/>
                      <a:pt x="137587" y="51931"/>
                      <a:pt x="137026" y="51651"/>
                    </a:cubicBezTo>
                    <a:cubicBezTo>
                      <a:pt x="135906" y="51539"/>
                      <a:pt x="134785" y="51202"/>
                      <a:pt x="133720" y="50754"/>
                    </a:cubicBezTo>
                    <a:cubicBezTo>
                      <a:pt x="132992" y="50586"/>
                      <a:pt x="132263" y="50362"/>
                      <a:pt x="131591" y="50026"/>
                    </a:cubicBezTo>
                    <a:cubicBezTo>
                      <a:pt x="129685" y="49633"/>
                      <a:pt x="127892" y="48681"/>
                      <a:pt x="126491" y="47280"/>
                    </a:cubicBezTo>
                    <a:cubicBezTo>
                      <a:pt x="125707" y="47168"/>
                      <a:pt x="124978" y="46944"/>
                      <a:pt x="124194" y="46663"/>
                    </a:cubicBezTo>
                    <a:cubicBezTo>
                      <a:pt x="123914" y="46663"/>
                      <a:pt x="123577" y="46663"/>
                      <a:pt x="123297" y="46607"/>
                    </a:cubicBezTo>
                    <a:cubicBezTo>
                      <a:pt x="121728" y="47560"/>
                      <a:pt x="119879" y="48120"/>
                      <a:pt x="117918" y="48120"/>
                    </a:cubicBezTo>
                    <a:lnTo>
                      <a:pt x="114331" y="48120"/>
                    </a:lnTo>
                    <a:cubicBezTo>
                      <a:pt x="112762" y="48120"/>
                      <a:pt x="111305" y="47784"/>
                      <a:pt x="110016" y="47168"/>
                    </a:cubicBezTo>
                    <a:cubicBezTo>
                      <a:pt x="109624" y="47112"/>
                      <a:pt x="109288" y="47000"/>
                      <a:pt x="108896" y="46888"/>
                    </a:cubicBezTo>
                    <a:lnTo>
                      <a:pt x="105982" y="45935"/>
                    </a:lnTo>
                    <a:cubicBezTo>
                      <a:pt x="105029" y="45823"/>
                      <a:pt x="104077" y="45599"/>
                      <a:pt x="103236" y="45206"/>
                    </a:cubicBezTo>
                    <a:cubicBezTo>
                      <a:pt x="100938" y="44982"/>
                      <a:pt x="98697" y="43974"/>
                      <a:pt x="96960" y="42236"/>
                    </a:cubicBezTo>
                    <a:lnTo>
                      <a:pt x="96735" y="42012"/>
                    </a:lnTo>
                    <a:cubicBezTo>
                      <a:pt x="96511" y="41900"/>
                      <a:pt x="96287" y="41788"/>
                      <a:pt x="96063" y="41676"/>
                    </a:cubicBezTo>
                    <a:cubicBezTo>
                      <a:pt x="95839" y="41564"/>
                      <a:pt x="95615" y="41452"/>
                      <a:pt x="95335" y="41340"/>
                    </a:cubicBezTo>
                    <a:lnTo>
                      <a:pt x="94158" y="40780"/>
                    </a:lnTo>
                    <a:cubicBezTo>
                      <a:pt x="92477" y="40387"/>
                      <a:pt x="90908" y="39603"/>
                      <a:pt x="89563" y="38482"/>
                    </a:cubicBezTo>
                    <a:cubicBezTo>
                      <a:pt x="88610" y="37978"/>
                      <a:pt x="87657" y="37361"/>
                      <a:pt x="86873" y="36577"/>
                    </a:cubicBezTo>
                    <a:lnTo>
                      <a:pt x="86593" y="36297"/>
                    </a:lnTo>
                    <a:cubicBezTo>
                      <a:pt x="86313" y="36128"/>
                      <a:pt x="85976" y="35960"/>
                      <a:pt x="85696" y="35792"/>
                    </a:cubicBezTo>
                    <a:cubicBezTo>
                      <a:pt x="83959" y="35456"/>
                      <a:pt x="82278" y="34671"/>
                      <a:pt x="80877" y="33439"/>
                    </a:cubicBezTo>
                    <a:cubicBezTo>
                      <a:pt x="80877" y="33439"/>
                      <a:pt x="80821" y="33439"/>
                      <a:pt x="80821" y="33439"/>
                    </a:cubicBezTo>
                    <a:lnTo>
                      <a:pt x="78019" y="32990"/>
                    </a:lnTo>
                    <a:cubicBezTo>
                      <a:pt x="77122" y="32822"/>
                      <a:pt x="76226" y="32542"/>
                      <a:pt x="75385" y="32150"/>
                    </a:cubicBezTo>
                    <a:cubicBezTo>
                      <a:pt x="73760" y="31814"/>
                      <a:pt x="72191" y="31029"/>
                      <a:pt x="70902" y="29964"/>
                    </a:cubicBezTo>
                    <a:cubicBezTo>
                      <a:pt x="69165" y="29572"/>
                      <a:pt x="67540" y="28731"/>
                      <a:pt x="66251" y="27499"/>
                    </a:cubicBezTo>
                    <a:cubicBezTo>
                      <a:pt x="65187" y="27106"/>
                      <a:pt x="64122" y="26546"/>
                      <a:pt x="63225" y="25818"/>
                    </a:cubicBezTo>
                    <a:cubicBezTo>
                      <a:pt x="63057" y="26042"/>
                      <a:pt x="62833" y="26266"/>
                      <a:pt x="62609" y="26490"/>
                    </a:cubicBezTo>
                    <a:lnTo>
                      <a:pt x="61880" y="27219"/>
                    </a:lnTo>
                    <a:cubicBezTo>
                      <a:pt x="61096" y="28003"/>
                      <a:pt x="60199" y="28675"/>
                      <a:pt x="59191" y="29124"/>
                    </a:cubicBezTo>
                    <a:lnTo>
                      <a:pt x="58126" y="29684"/>
                    </a:lnTo>
                    <a:lnTo>
                      <a:pt x="54876" y="31645"/>
                    </a:lnTo>
                    <a:cubicBezTo>
                      <a:pt x="53699" y="32374"/>
                      <a:pt x="52410" y="32822"/>
                      <a:pt x="51009" y="32990"/>
                    </a:cubicBezTo>
                    <a:lnTo>
                      <a:pt x="45966" y="33719"/>
                    </a:lnTo>
                    <a:cubicBezTo>
                      <a:pt x="44173" y="33943"/>
                      <a:pt x="42323" y="33775"/>
                      <a:pt x="40698" y="33102"/>
                    </a:cubicBezTo>
                    <a:lnTo>
                      <a:pt x="39241" y="32486"/>
                    </a:lnTo>
                    <a:lnTo>
                      <a:pt x="37336" y="32598"/>
                    </a:lnTo>
                    <a:cubicBezTo>
                      <a:pt x="37336" y="32654"/>
                      <a:pt x="37280" y="32710"/>
                      <a:pt x="37280" y="32766"/>
                    </a:cubicBezTo>
                    <a:lnTo>
                      <a:pt x="37224" y="32934"/>
                    </a:lnTo>
                    <a:lnTo>
                      <a:pt x="39802" y="33943"/>
                    </a:lnTo>
                    <a:cubicBezTo>
                      <a:pt x="42604" y="35064"/>
                      <a:pt x="44733" y="37305"/>
                      <a:pt x="45742" y="40107"/>
                    </a:cubicBezTo>
                    <a:cubicBezTo>
                      <a:pt x="46246" y="40667"/>
                      <a:pt x="46694" y="41284"/>
                      <a:pt x="47087" y="41956"/>
                    </a:cubicBezTo>
                    <a:lnTo>
                      <a:pt x="49776" y="44198"/>
                    </a:lnTo>
                    <a:cubicBezTo>
                      <a:pt x="52130" y="46159"/>
                      <a:pt x="53475" y="49073"/>
                      <a:pt x="53475" y="52155"/>
                    </a:cubicBezTo>
                    <a:lnTo>
                      <a:pt x="53475" y="52659"/>
                    </a:lnTo>
                    <a:cubicBezTo>
                      <a:pt x="53587" y="52884"/>
                      <a:pt x="53699" y="53108"/>
                      <a:pt x="53811" y="53276"/>
                    </a:cubicBezTo>
                    <a:lnTo>
                      <a:pt x="54539" y="54733"/>
                    </a:lnTo>
                    <a:cubicBezTo>
                      <a:pt x="55268" y="56190"/>
                      <a:pt x="55604" y="57759"/>
                      <a:pt x="55604" y="59328"/>
                    </a:cubicBezTo>
                    <a:lnTo>
                      <a:pt x="55604" y="60785"/>
                    </a:lnTo>
                    <a:cubicBezTo>
                      <a:pt x="55604" y="61906"/>
                      <a:pt x="55436" y="62970"/>
                      <a:pt x="55100" y="64035"/>
                    </a:cubicBezTo>
                    <a:lnTo>
                      <a:pt x="53867" y="68294"/>
                    </a:lnTo>
                    <a:cubicBezTo>
                      <a:pt x="53307" y="70535"/>
                      <a:pt x="51962" y="72553"/>
                      <a:pt x="50113" y="74010"/>
                    </a:cubicBezTo>
                    <a:lnTo>
                      <a:pt x="42772" y="79669"/>
                    </a:lnTo>
                    <a:lnTo>
                      <a:pt x="41147" y="83536"/>
                    </a:lnTo>
                    <a:cubicBezTo>
                      <a:pt x="40978" y="83872"/>
                      <a:pt x="40810" y="84264"/>
                      <a:pt x="40642" y="84601"/>
                    </a:cubicBezTo>
                    <a:lnTo>
                      <a:pt x="38793" y="87851"/>
                    </a:lnTo>
                    <a:cubicBezTo>
                      <a:pt x="38513" y="88916"/>
                      <a:pt x="38064" y="89924"/>
                      <a:pt x="37504" y="90821"/>
                    </a:cubicBezTo>
                    <a:lnTo>
                      <a:pt x="22934" y="113572"/>
                    </a:lnTo>
                    <a:lnTo>
                      <a:pt x="37840" y="128422"/>
                    </a:lnTo>
                    <a:lnTo>
                      <a:pt x="43500" y="131280"/>
                    </a:lnTo>
                    <a:lnTo>
                      <a:pt x="54539" y="137164"/>
                    </a:lnTo>
                    <a:lnTo>
                      <a:pt x="66251" y="143720"/>
                    </a:lnTo>
                    <a:lnTo>
                      <a:pt x="99033" y="161148"/>
                    </a:lnTo>
                    <a:lnTo>
                      <a:pt x="104693" y="163053"/>
                    </a:lnTo>
                    <a:cubicBezTo>
                      <a:pt x="106206" y="163557"/>
                      <a:pt x="107607" y="164398"/>
                      <a:pt x="108728" y="165575"/>
                    </a:cubicBezTo>
                    <a:lnTo>
                      <a:pt x="109456" y="166303"/>
                    </a:lnTo>
                    <a:cubicBezTo>
                      <a:pt x="109568" y="166415"/>
                      <a:pt x="109736" y="166583"/>
                      <a:pt x="109848" y="166751"/>
                    </a:cubicBezTo>
                    <a:lnTo>
                      <a:pt x="125371" y="183955"/>
                    </a:lnTo>
                    <a:close/>
                  </a:path>
                </a:pathLst>
              </a:custGeom>
              <a:grpFill/>
              <a:ln w="559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pt-BR" sz="27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122" name="Gráfico 6">
              <a:extLst>
                <a:ext uri="{FF2B5EF4-FFF2-40B4-BE49-F238E27FC236}">
                  <a16:creationId xmlns:a16="http://schemas.microsoft.com/office/drawing/2014/main" id="{0C8BABEA-2AE7-43E5-ABC3-4DF15D7EF11E}"/>
                </a:ext>
              </a:extLst>
            </p:cNvPr>
            <p:cNvGrpSpPr/>
            <p:nvPr/>
          </p:nvGrpSpPr>
          <p:grpSpPr>
            <a:xfrm>
              <a:off x="6976158" y="1196128"/>
              <a:ext cx="1737884" cy="1433407"/>
              <a:chOff x="6976158" y="1196128"/>
              <a:chExt cx="1737884" cy="1433407"/>
            </a:xfrm>
            <a:grpFill/>
          </p:grpSpPr>
          <p:sp>
            <p:nvSpPr>
              <p:cNvPr id="123" name="Forma Livre: Forma 122">
                <a:extLst>
                  <a:ext uri="{FF2B5EF4-FFF2-40B4-BE49-F238E27FC236}">
                    <a16:creationId xmlns:a16="http://schemas.microsoft.com/office/drawing/2014/main" id="{6FC59221-3316-484E-955E-3E7E11B3EBA8}"/>
                  </a:ext>
                </a:extLst>
              </p:cNvPr>
              <p:cNvSpPr/>
              <p:nvPr/>
            </p:nvSpPr>
            <p:spPr>
              <a:xfrm>
                <a:off x="6986525" y="1206468"/>
                <a:ext cx="1716702" cy="1412756"/>
              </a:xfrm>
              <a:custGeom>
                <a:avLst/>
                <a:gdLst>
                  <a:gd name="connsiteX0" fmla="*/ 1715974 w 1716702"/>
                  <a:gd name="connsiteY0" fmla="*/ 989226 h 1412756"/>
                  <a:gd name="connsiteX1" fmla="*/ 1715974 w 1716702"/>
                  <a:gd name="connsiteY1" fmla="*/ 987769 h 1412756"/>
                  <a:gd name="connsiteX2" fmla="*/ 1714517 w 1716702"/>
                  <a:gd name="connsiteY2" fmla="*/ 982054 h 1412756"/>
                  <a:gd name="connsiteX3" fmla="*/ 1713845 w 1716702"/>
                  <a:gd name="connsiteY3" fmla="*/ 979140 h 1412756"/>
                  <a:gd name="connsiteX4" fmla="*/ 1713116 w 1716702"/>
                  <a:gd name="connsiteY4" fmla="*/ 977739 h 1412756"/>
                  <a:gd name="connsiteX5" fmla="*/ 1713116 w 1716702"/>
                  <a:gd name="connsiteY5" fmla="*/ 977010 h 1412756"/>
                  <a:gd name="connsiteX6" fmla="*/ 1712388 w 1716702"/>
                  <a:gd name="connsiteY6" fmla="*/ 974825 h 1412756"/>
                  <a:gd name="connsiteX7" fmla="*/ 1710931 w 1716702"/>
                  <a:gd name="connsiteY7" fmla="*/ 974825 h 1412756"/>
                  <a:gd name="connsiteX8" fmla="*/ 1710202 w 1716702"/>
                  <a:gd name="connsiteY8" fmla="*/ 974152 h 1412756"/>
                  <a:gd name="connsiteX9" fmla="*/ 1708801 w 1716702"/>
                  <a:gd name="connsiteY9" fmla="*/ 971967 h 1412756"/>
                  <a:gd name="connsiteX10" fmla="*/ 1708073 w 1716702"/>
                  <a:gd name="connsiteY10" fmla="*/ 969837 h 1412756"/>
                  <a:gd name="connsiteX11" fmla="*/ 1706616 w 1716702"/>
                  <a:gd name="connsiteY11" fmla="*/ 966251 h 1412756"/>
                  <a:gd name="connsiteX12" fmla="*/ 1706616 w 1716702"/>
                  <a:gd name="connsiteY12" fmla="*/ 964066 h 1412756"/>
                  <a:gd name="connsiteX13" fmla="*/ 1706616 w 1716702"/>
                  <a:gd name="connsiteY13" fmla="*/ 960479 h 1412756"/>
                  <a:gd name="connsiteX14" fmla="*/ 1707344 w 1716702"/>
                  <a:gd name="connsiteY14" fmla="*/ 959078 h 1412756"/>
                  <a:gd name="connsiteX15" fmla="*/ 1706616 w 1716702"/>
                  <a:gd name="connsiteY15" fmla="*/ 956164 h 1412756"/>
                  <a:gd name="connsiteX16" fmla="*/ 1706616 w 1716702"/>
                  <a:gd name="connsiteY16" fmla="*/ 954035 h 1412756"/>
                  <a:gd name="connsiteX17" fmla="*/ 1705943 w 1716702"/>
                  <a:gd name="connsiteY17" fmla="*/ 950449 h 1412756"/>
                  <a:gd name="connsiteX18" fmla="*/ 1705215 w 1716702"/>
                  <a:gd name="connsiteY18" fmla="*/ 947591 h 1412756"/>
                  <a:gd name="connsiteX19" fmla="*/ 1703029 w 1716702"/>
                  <a:gd name="connsiteY19" fmla="*/ 946134 h 1412756"/>
                  <a:gd name="connsiteX20" fmla="*/ 1701628 w 1716702"/>
                  <a:gd name="connsiteY20" fmla="*/ 944677 h 1412756"/>
                  <a:gd name="connsiteX21" fmla="*/ 1700900 w 1716702"/>
                  <a:gd name="connsiteY21" fmla="*/ 942547 h 1412756"/>
                  <a:gd name="connsiteX22" fmla="*/ 1700171 w 1716702"/>
                  <a:gd name="connsiteY22" fmla="*/ 939689 h 1412756"/>
                  <a:gd name="connsiteX23" fmla="*/ 1699443 w 1716702"/>
                  <a:gd name="connsiteY23" fmla="*/ 938961 h 1412756"/>
                  <a:gd name="connsiteX24" fmla="*/ 1698042 w 1716702"/>
                  <a:gd name="connsiteY24" fmla="*/ 938232 h 1412756"/>
                  <a:gd name="connsiteX25" fmla="*/ 1695128 w 1716702"/>
                  <a:gd name="connsiteY25" fmla="*/ 938232 h 1412756"/>
                  <a:gd name="connsiteX26" fmla="*/ 1692999 w 1716702"/>
                  <a:gd name="connsiteY26" fmla="*/ 937504 h 1412756"/>
                  <a:gd name="connsiteX27" fmla="*/ 1687955 w 1716702"/>
                  <a:gd name="connsiteY27" fmla="*/ 935375 h 1412756"/>
                  <a:gd name="connsiteX28" fmla="*/ 1685826 w 1716702"/>
                  <a:gd name="connsiteY28" fmla="*/ 935375 h 1412756"/>
                  <a:gd name="connsiteX29" fmla="*/ 1684369 w 1716702"/>
                  <a:gd name="connsiteY29" fmla="*/ 934646 h 1412756"/>
                  <a:gd name="connsiteX30" fmla="*/ 1682240 w 1716702"/>
                  <a:gd name="connsiteY30" fmla="*/ 932517 h 1412756"/>
                  <a:gd name="connsiteX31" fmla="*/ 1680783 w 1716702"/>
                  <a:gd name="connsiteY31" fmla="*/ 930331 h 1412756"/>
                  <a:gd name="connsiteX32" fmla="*/ 1678653 w 1716702"/>
                  <a:gd name="connsiteY32" fmla="*/ 928930 h 1412756"/>
                  <a:gd name="connsiteX33" fmla="*/ 1677925 w 1716702"/>
                  <a:gd name="connsiteY33" fmla="*/ 927473 h 1412756"/>
                  <a:gd name="connsiteX34" fmla="*/ 1677196 w 1716702"/>
                  <a:gd name="connsiteY34" fmla="*/ 926016 h 1412756"/>
                  <a:gd name="connsiteX35" fmla="*/ 1675739 w 1716702"/>
                  <a:gd name="connsiteY35" fmla="*/ 923887 h 1412756"/>
                  <a:gd name="connsiteX36" fmla="*/ 1674338 w 1716702"/>
                  <a:gd name="connsiteY36" fmla="*/ 921701 h 1412756"/>
                  <a:gd name="connsiteX37" fmla="*/ 1673610 w 1716702"/>
                  <a:gd name="connsiteY37" fmla="*/ 919572 h 1412756"/>
                  <a:gd name="connsiteX38" fmla="*/ 1673610 w 1716702"/>
                  <a:gd name="connsiteY38" fmla="*/ 918844 h 1412756"/>
                  <a:gd name="connsiteX39" fmla="*/ 1673610 w 1716702"/>
                  <a:gd name="connsiteY39" fmla="*/ 918115 h 1412756"/>
                  <a:gd name="connsiteX40" fmla="*/ 1673610 w 1716702"/>
                  <a:gd name="connsiteY40" fmla="*/ 917443 h 1412756"/>
                  <a:gd name="connsiteX41" fmla="*/ 1674338 w 1716702"/>
                  <a:gd name="connsiteY41" fmla="*/ 915986 h 1412756"/>
                  <a:gd name="connsiteX42" fmla="*/ 1674338 w 1716702"/>
                  <a:gd name="connsiteY42" fmla="*/ 915257 h 1412756"/>
                  <a:gd name="connsiteX43" fmla="*/ 1674338 w 1716702"/>
                  <a:gd name="connsiteY43" fmla="*/ 912399 h 1412756"/>
                  <a:gd name="connsiteX44" fmla="*/ 1673610 w 1716702"/>
                  <a:gd name="connsiteY44" fmla="*/ 909541 h 1412756"/>
                  <a:gd name="connsiteX45" fmla="*/ 1672881 w 1716702"/>
                  <a:gd name="connsiteY45" fmla="*/ 908084 h 1412756"/>
                  <a:gd name="connsiteX46" fmla="*/ 1673610 w 1716702"/>
                  <a:gd name="connsiteY46" fmla="*/ 903041 h 1412756"/>
                  <a:gd name="connsiteX47" fmla="*/ 1672881 w 1716702"/>
                  <a:gd name="connsiteY47" fmla="*/ 900912 h 1412756"/>
                  <a:gd name="connsiteX48" fmla="*/ 1671480 w 1716702"/>
                  <a:gd name="connsiteY48" fmla="*/ 898782 h 1412756"/>
                  <a:gd name="connsiteX49" fmla="*/ 1671480 w 1716702"/>
                  <a:gd name="connsiteY49" fmla="*/ 897325 h 1412756"/>
                  <a:gd name="connsiteX50" fmla="*/ 1670752 w 1716702"/>
                  <a:gd name="connsiteY50" fmla="*/ 893010 h 1412756"/>
                  <a:gd name="connsiteX51" fmla="*/ 1670752 w 1716702"/>
                  <a:gd name="connsiteY51" fmla="*/ 887967 h 1412756"/>
                  <a:gd name="connsiteX52" fmla="*/ 1670023 w 1716702"/>
                  <a:gd name="connsiteY52" fmla="*/ 885837 h 1412756"/>
                  <a:gd name="connsiteX53" fmla="*/ 1670023 w 1716702"/>
                  <a:gd name="connsiteY53" fmla="*/ 885109 h 1412756"/>
                  <a:gd name="connsiteX54" fmla="*/ 1667894 w 1716702"/>
                  <a:gd name="connsiteY54" fmla="*/ 884381 h 1412756"/>
                  <a:gd name="connsiteX55" fmla="*/ 1666437 w 1716702"/>
                  <a:gd name="connsiteY55" fmla="*/ 882980 h 1412756"/>
                  <a:gd name="connsiteX56" fmla="*/ 1664980 w 1716702"/>
                  <a:gd name="connsiteY56" fmla="*/ 877208 h 1412756"/>
                  <a:gd name="connsiteX57" fmla="*/ 1662851 w 1716702"/>
                  <a:gd name="connsiteY57" fmla="*/ 875807 h 1412756"/>
                  <a:gd name="connsiteX58" fmla="*/ 1659264 w 1716702"/>
                  <a:gd name="connsiteY58" fmla="*/ 872893 h 1412756"/>
                  <a:gd name="connsiteX59" fmla="*/ 1654221 w 1716702"/>
                  <a:gd name="connsiteY59" fmla="*/ 869306 h 1412756"/>
                  <a:gd name="connsiteX60" fmla="*/ 1652092 w 1716702"/>
                  <a:gd name="connsiteY60" fmla="*/ 866449 h 1412756"/>
                  <a:gd name="connsiteX61" fmla="*/ 1651363 w 1716702"/>
                  <a:gd name="connsiteY61" fmla="*/ 863591 h 1412756"/>
                  <a:gd name="connsiteX62" fmla="*/ 1652092 w 1716702"/>
                  <a:gd name="connsiteY62" fmla="*/ 862862 h 1412756"/>
                  <a:gd name="connsiteX63" fmla="*/ 1652092 w 1716702"/>
                  <a:gd name="connsiteY63" fmla="*/ 861405 h 1412756"/>
                  <a:gd name="connsiteX64" fmla="*/ 1652092 w 1716702"/>
                  <a:gd name="connsiteY64" fmla="*/ 858547 h 1412756"/>
                  <a:gd name="connsiteX65" fmla="*/ 1652764 w 1716702"/>
                  <a:gd name="connsiteY65" fmla="*/ 856418 h 1412756"/>
                  <a:gd name="connsiteX66" fmla="*/ 1654221 w 1716702"/>
                  <a:gd name="connsiteY66" fmla="*/ 853504 h 1412756"/>
                  <a:gd name="connsiteX67" fmla="*/ 1655678 w 1716702"/>
                  <a:gd name="connsiteY67" fmla="*/ 850646 h 1412756"/>
                  <a:gd name="connsiteX68" fmla="*/ 1656350 w 1716702"/>
                  <a:gd name="connsiteY68" fmla="*/ 847060 h 1412756"/>
                  <a:gd name="connsiteX69" fmla="*/ 1656350 w 1716702"/>
                  <a:gd name="connsiteY69" fmla="*/ 845659 h 1412756"/>
                  <a:gd name="connsiteX70" fmla="*/ 1657079 w 1716702"/>
                  <a:gd name="connsiteY70" fmla="*/ 844930 h 1412756"/>
                  <a:gd name="connsiteX71" fmla="*/ 1657079 w 1716702"/>
                  <a:gd name="connsiteY71" fmla="*/ 843473 h 1412756"/>
                  <a:gd name="connsiteX72" fmla="*/ 1657079 w 1716702"/>
                  <a:gd name="connsiteY72" fmla="*/ 842745 h 1412756"/>
                  <a:gd name="connsiteX73" fmla="*/ 1657807 w 1716702"/>
                  <a:gd name="connsiteY73" fmla="*/ 841344 h 1412756"/>
                  <a:gd name="connsiteX74" fmla="*/ 1658536 w 1716702"/>
                  <a:gd name="connsiteY74" fmla="*/ 837758 h 1412756"/>
                  <a:gd name="connsiteX75" fmla="*/ 1660665 w 1716702"/>
                  <a:gd name="connsiteY75" fmla="*/ 834844 h 1412756"/>
                  <a:gd name="connsiteX76" fmla="*/ 1660665 w 1716702"/>
                  <a:gd name="connsiteY76" fmla="*/ 833443 h 1412756"/>
                  <a:gd name="connsiteX77" fmla="*/ 1662122 w 1716702"/>
                  <a:gd name="connsiteY77" fmla="*/ 830585 h 1412756"/>
                  <a:gd name="connsiteX78" fmla="*/ 1662122 w 1716702"/>
                  <a:gd name="connsiteY78" fmla="*/ 827671 h 1412756"/>
                  <a:gd name="connsiteX79" fmla="*/ 1662122 w 1716702"/>
                  <a:gd name="connsiteY79" fmla="*/ 825541 h 1412756"/>
                  <a:gd name="connsiteX80" fmla="*/ 1662851 w 1716702"/>
                  <a:gd name="connsiteY80" fmla="*/ 822684 h 1412756"/>
                  <a:gd name="connsiteX81" fmla="*/ 1662851 w 1716702"/>
                  <a:gd name="connsiteY81" fmla="*/ 821955 h 1412756"/>
                  <a:gd name="connsiteX82" fmla="*/ 1662851 w 1716702"/>
                  <a:gd name="connsiteY82" fmla="*/ 820498 h 1412756"/>
                  <a:gd name="connsiteX83" fmla="*/ 1661394 w 1716702"/>
                  <a:gd name="connsiteY83" fmla="*/ 811868 h 1412756"/>
                  <a:gd name="connsiteX84" fmla="*/ 1659264 w 1716702"/>
                  <a:gd name="connsiteY84" fmla="*/ 801109 h 1412756"/>
                  <a:gd name="connsiteX85" fmla="*/ 1658536 w 1716702"/>
                  <a:gd name="connsiteY85" fmla="*/ 798980 h 1412756"/>
                  <a:gd name="connsiteX86" fmla="*/ 1656350 w 1716702"/>
                  <a:gd name="connsiteY86" fmla="*/ 800381 h 1412756"/>
                  <a:gd name="connsiteX87" fmla="*/ 1654949 w 1716702"/>
                  <a:gd name="connsiteY87" fmla="*/ 801109 h 1412756"/>
                  <a:gd name="connsiteX88" fmla="*/ 1652764 w 1716702"/>
                  <a:gd name="connsiteY88" fmla="*/ 804696 h 1412756"/>
                  <a:gd name="connsiteX89" fmla="*/ 1654221 w 1716702"/>
                  <a:gd name="connsiteY89" fmla="*/ 808282 h 1412756"/>
                  <a:gd name="connsiteX90" fmla="*/ 1652764 w 1716702"/>
                  <a:gd name="connsiteY90" fmla="*/ 809739 h 1412756"/>
                  <a:gd name="connsiteX91" fmla="*/ 1652764 w 1716702"/>
                  <a:gd name="connsiteY91" fmla="*/ 811196 h 1412756"/>
                  <a:gd name="connsiteX92" fmla="*/ 1652092 w 1716702"/>
                  <a:gd name="connsiteY92" fmla="*/ 812597 h 1412756"/>
                  <a:gd name="connsiteX93" fmla="*/ 1651363 w 1716702"/>
                  <a:gd name="connsiteY93" fmla="*/ 813325 h 1412756"/>
                  <a:gd name="connsiteX94" fmla="*/ 1652764 w 1716702"/>
                  <a:gd name="connsiteY94" fmla="*/ 815455 h 1412756"/>
                  <a:gd name="connsiteX95" fmla="*/ 1653492 w 1716702"/>
                  <a:gd name="connsiteY95" fmla="*/ 816912 h 1412756"/>
                  <a:gd name="connsiteX96" fmla="*/ 1651363 w 1716702"/>
                  <a:gd name="connsiteY96" fmla="*/ 818369 h 1412756"/>
                  <a:gd name="connsiteX97" fmla="*/ 1650634 w 1716702"/>
                  <a:gd name="connsiteY97" fmla="*/ 821226 h 1412756"/>
                  <a:gd name="connsiteX98" fmla="*/ 1651363 w 1716702"/>
                  <a:gd name="connsiteY98" fmla="*/ 826942 h 1412756"/>
                  <a:gd name="connsiteX99" fmla="*/ 1651363 w 1716702"/>
                  <a:gd name="connsiteY99" fmla="*/ 829128 h 1412756"/>
                  <a:gd name="connsiteX100" fmla="*/ 1650634 w 1716702"/>
                  <a:gd name="connsiteY100" fmla="*/ 830585 h 1412756"/>
                  <a:gd name="connsiteX101" fmla="*/ 1648505 w 1716702"/>
                  <a:gd name="connsiteY101" fmla="*/ 834171 h 1412756"/>
                  <a:gd name="connsiteX102" fmla="*/ 1647777 w 1716702"/>
                  <a:gd name="connsiteY102" fmla="*/ 834171 h 1412756"/>
                  <a:gd name="connsiteX103" fmla="*/ 1583166 w 1716702"/>
                  <a:gd name="connsiteY103" fmla="*/ 821226 h 1412756"/>
                  <a:gd name="connsiteX104" fmla="*/ 1583838 w 1716702"/>
                  <a:gd name="connsiteY104" fmla="*/ 819770 h 1412756"/>
                  <a:gd name="connsiteX105" fmla="*/ 1584566 w 1716702"/>
                  <a:gd name="connsiteY105" fmla="*/ 818369 h 1412756"/>
                  <a:gd name="connsiteX106" fmla="*/ 1584566 w 1716702"/>
                  <a:gd name="connsiteY106" fmla="*/ 816912 h 1412756"/>
                  <a:gd name="connsiteX107" fmla="*/ 1583838 w 1716702"/>
                  <a:gd name="connsiteY107" fmla="*/ 816183 h 1412756"/>
                  <a:gd name="connsiteX108" fmla="*/ 1582437 w 1716702"/>
                  <a:gd name="connsiteY108" fmla="*/ 814782 h 1412756"/>
                  <a:gd name="connsiteX109" fmla="*/ 1580252 w 1716702"/>
                  <a:gd name="connsiteY109" fmla="*/ 814054 h 1412756"/>
                  <a:gd name="connsiteX110" fmla="*/ 1578851 w 1716702"/>
                  <a:gd name="connsiteY110" fmla="*/ 813325 h 1412756"/>
                  <a:gd name="connsiteX111" fmla="*/ 1578122 w 1716702"/>
                  <a:gd name="connsiteY111" fmla="*/ 812597 h 1412756"/>
                  <a:gd name="connsiteX112" fmla="*/ 1577394 w 1716702"/>
                  <a:gd name="connsiteY112" fmla="*/ 810467 h 1412756"/>
                  <a:gd name="connsiteX113" fmla="*/ 1577394 w 1716702"/>
                  <a:gd name="connsiteY113" fmla="*/ 809010 h 1412756"/>
                  <a:gd name="connsiteX114" fmla="*/ 1575993 w 1716702"/>
                  <a:gd name="connsiteY114" fmla="*/ 807609 h 1412756"/>
                  <a:gd name="connsiteX115" fmla="*/ 1573807 w 1716702"/>
                  <a:gd name="connsiteY115" fmla="*/ 806153 h 1412756"/>
                  <a:gd name="connsiteX116" fmla="*/ 1572350 w 1716702"/>
                  <a:gd name="connsiteY116" fmla="*/ 805424 h 1412756"/>
                  <a:gd name="connsiteX117" fmla="*/ 1570221 w 1716702"/>
                  <a:gd name="connsiteY117" fmla="*/ 804696 h 1412756"/>
                  <a:gd name="connsiteX118" fmla="*/ 1567363 w 1716702"/>
                  <a:gd name="connsiteY118" fmla="*/ 802566 h 1412756"/>
                  <a:gd name="connsiteX119" fmla="*/ 1566635 w 1716702"/>
                  <a:gd name="connsiteY119" fmla="*/ 801838 h 1412756"/>
                  <a:gd name="connsiteX120" fmla="*/ 1563777 w 1716702"/>
                  <a:gd name="connsiteY120" fmla="*/ 799708 h 1412756"/>
                  <a:gd name="connsiteX121" fmla="*/ 1562320 w 1716702"/>
                  <a:gd name="connsiteY121" fmla="*/ 798251 h 1412756"/>
                  <a:gd name="connsiteX122" fmla="*/ 1561591 w 1716702"/>
                  <a:gd name="connsiteY122" fmla="*/ 796794 h 1412756"/>
                  <a:gd name="connsiteX123" fmla="*/ 1561591 w 1716702"/>
                  <a:gd name="connsiteY123" fmla="*/ 796122 h 1412756"/>
                  <a:gd name="connsiteX124" fmla="*/ 1562320 w 1716702"/>
                  <a:gd name="connsiteY124" fmla="*/ 794665 h 1412756"/>
                  <a:gd name="connsiteX125" fmla="*/ 1561591 w 1716702"/>
                  <a:gd name="connsiteY125" fmla="*/ 793936 h 1412756"/>
                  <a:gd name="connsiteX126" fmla="*/ 1559462 w 1716702"/>
                  <a:gd name="connsiteY126" fmla="*/ 793208 h 1412756"/>
                  <a:gd name="connsiteX127" fmla="*/ 1558005 w 1716702"/>
                  <a:gd name="connsiteY127" fmla="*/ 793208 h 1412756"/>
                  <a:gd name="connsiteX128" fmla="*/ 1556604 w 1716702"/>
                  <a:gd name="connsiteY128" fmla="*/ 791807 h 1412756"/>
                  <a:gd name="connsiteX129" fmla="*/ 1555147 w 1716702"/>
                  <a:gd name="connsiteY129" fmla="*/ 791078 h 1412756"/>
                  <a:gd name="connsiteX130" fmla="*/ 1555875 w 1716702"/>
                  <a:gd name="connsiteY130" fmla="*/ 789621 h 1412756"/>
                  <a:gd name="connsiteX131" fmla="*/ 1557276 w 1716702"/>
                  <a:gd name="connsiteY131" fmla="*/ 788221 h 1412756"/>
                  <a:gd name="connsiteX132" fmla="*/ 1557276 w 1716702"/>
                  <a:gd name="connsiteY132" fmla="*/ 786035 h 1412756"/>
                  <a:gd name="connsiteX133" fmla="*/ 1547974 w 1716702"/>
                  <a:gd name="connsiteY133" fmla="*/ 785307 h 1412756"/>
                  <a:gd name="connsiteX134" fmla="*/ 1535030 w 1716702"/>
                  <a:gd name="connsiteY134" fmla="*/ 784634 h 1412756"/>
                  <a:gd name="connsiteX135" fmla="*/ 1533629 w 1716702"/>
                  <a:gd name="connsiteY135" fmla="*/ 786035 h 1412756"/>
                  <a:gd name="connsiteX136" fmla="*/ 1467561 w 1716702"/>
                  <a:gd name="connsiteY136" fmla="*/ 840615 h 1412756"/>
                  <a:gd name="connsiteX137" fmla="*/ 1468289 w 1716702"/>
                  <a:gd name="connsiteY137" fmla="*/ 842745 h 1412756"/>
                  <a:gd name="connsiteX138" fmla="*/ 1469018 w 1716702"/>
                  <a:gd name="connsiteY138" fmla="*/ 843473 h 1412756"/>
                  <a:gd name="connsiteX139" fmla="*/ 1468289 w 1716702"/>
                  <a:gd name="connsiteY139" fmla="*/ 844202 h 1412756"/>
                  <a:gd name="connsiteX140" fmla="*/ 1468289 w 1716702"/>
                  <a:gd name="connsiteY140" fmla="*/ 847060 h 1412756"/>
                  <a:gd name="connsiteX141" fmla="*/ 1467561 w 1716702"/>
                  <a:gd name="connsiteY141" fmla="*/ 847788 h 1412756"/>
                  <a:gd name="connsiteX142" fmla="*/ 1467561 w 1716702"/>
                  <a:gd name="connsiteY142" fmla="*/ 848517 h 1412756"/>
                  <a:gd name="connsiteX143" fmla="*/ 1467561 w 1716702"/>
                  <a:gd name="connsiteY143" fmla="*/ 849245 h 1412756"/>
                  <a:gd name="connsiteX144" fmla="*/ 1468289 w 1716702"/>
                  <a:gd name="connsiteY144" fmla="*/ 849918 h 1412756"/>
                  <a:gd name="connsiteX145" fmla="*/ 1466832 w 1716702"/>
                  <a:gd name="connsiteY145" fmla="*/ 852832 h 1412756"/>
                  <a:gd name="connsiteX146" fmla="*/ 1466832 w 1716702"/>
                  <a:gd name="connsiteY146" fmla="*/ 854232 h 1412756"/>
                  <a:gd name="connsiteX147" fmla="*/ 1467561 w 1716702"/>
                  <a:gd name="connsiteY147" fmla="*/ 854961 h 1412756"/>
                  <a:gd name="connsiteX148" fmla="*/ 1467561 w 1716702"/>
                  <a:gd name="connsiteY148" fmla="*/ 856418 h 1412756"/>
                  <a:gd name="connsiteX149" fmla="*/ 1466832 w 1716702"/>
                  <a:gd name="connsiteY149" fmla="*/ 857819 h 1412756"/>
                  <a:gd name="connsiteX150" fmla="*/ 1463974 w 1716702"/>
                  <a:gd name="connsiteY150" fmla="*/ 860733 h 1412756"/>
                  <a:gd name="connsiteX151" fmla="*/ 1463974 w 1716702"/>
                  <a:gd name="connsiteY151" fmla="*/ 862862 h 1412756"/>
                  <a:gd name="connsiteX152" fmla="*/ 1463246 w 1716702"/>
                  <a:gd name="connsiteY152" fmla="*/ 864319 h 1412756"/>
                  <a:gd name="connsiteX153" fmla="*/ 1461116 w 1716702"/>
                  <a:gd name="connsiteY153" fmla="*/ 867177 h 1412756"/>
                  <a:gd name="connsiteX154" fmla="*/ 1459659 w 1716702"/>
                  <a:gd name="connsiteY154" fmla="*/ 869306 h 1412756"/>
                  <a:gd name="connsiteX155" fmla="*/ 1459659 w 1716702"/>
                  <a:gd name="connsiteY155" fmla="*/ 871492 h 1412756"/>
                  <a:gd name="connsiteX156" fmla="*/ 1459659 w 1716702"/>
                  <a:gd name="connsiteY156" fmla="*/ 874350 h 1412756"/>
                  <a:gd name="connsiteX157" fmla="*/ 1461789 w 1716702"/>
                  <a:gd name="connsiteY157" fmla="*/ 876479 h 1412756"/>
                  <a:gd name="connsiteX158" fmla="*/ 1461789 w 1716702"/>
                  <a:gd name="connsiteY158" fmla="*/ 877936 h 1412756"/>
                  <a:gd name="connsiteX159" fmla="*/ 1461116 w 1716702"/>
                  <a:gd name="connsiteY159" fmla="*/ 879393 h 1412756"/>
                  <a:gd name="connsiteX160" fmla="*/ 1460388 w 1716702"/>
                  <a:gd name="connsiteY160" fmla="*/ 881523 h 1412756"/>
                  <a:gd name="connsiteX161" fmla="*/ 1461116 w 1716702"/>
                  <a:gd name="connsiteY161" fmla="*/ 882980 h 1412756"/>
                  <a:gd name="connsiteX162" fmla="*/ 1460388 w 1716702"/>
                  <a:gd name="connsiteY162" fmla="*/ 883708 h 1412756"/>
                  <a:gd name="connsiteX163" fmla="*/ 1458931 w 1716702"/>
                  <a:gd name="connsiteY163" fmla="*/ 887295 h 1412756"/>
                  <a:gd name="connsiteX164" fmla="*/ 1457474 w 1716702"/>
                  <a:gd name="connsiteY164" fmla="*/ 891553 h 1412756"/>
                  <a:gd name="connsiteX165" fmla="*/ 1456802 w 1716702"/>
                  <a:gd name="connsiteY165" fmla="*/ 892282 h 1412756"/>
                  <a:gd name="connsiteX166" fmla="*/ 1456073 w 1716702"/>
                  <a:gd name="connsiteY166" fmla="*/ 894467 h 1412756"/>
                  <a:gd name="connsiteX167" fmla="*/ 1456073 w 1716702"/>
                  <a:gd name="connsiteY167" fmla="*/ 895868 h 1412756"/>
                  <a:gd name="connsiteX168" fmla="*/ 1454616 w 1716702"/>
                  <a:gd name="connsiteY168" fmla="*/ 897325 h 1412756"/>
                  <a:gd name="connsiteX169" fmla="*/ 1454616 w 1716702"/>
                  <a:gd name="connsiteY169" fmla="*/ 898054 h 1412756"/>
                  <a:gd name="connsiteX170" fmla="*/ 1453888 w 1716702"/>
                  <a:gd name="connsiteY170" fmla="*/ 898054 h 1412756"/>
                  <a:gd name="connsiteX171" fmla="*/ 1435227 w 1716702"/>
                  <a:gd name="connsiteY171" fmla="*/ 894467 h 1412756"/>
                  <a:gd name="connsiteX172" fmla="*/ 1404351 w 1716702"/>
                  <a:gd name="connsiteY172" fmla="*/ 893010 h 1412756"/>
                  <a:gd name="connsiteX173" fmla="*/ 1380703 w 1716702"/>
                  <a:gd name="connsiteY173" fmla="*/ 891553 h 1412756"/>
                  <a:gd name="connsiteX174" fmla="*/ 1376388 w 1716702"/>
                  <a:gd name="connsiteY174" fmla="*/ 890881 h 1412756"/>
                  <a:gd name="connsiteX175" fmla="*/ 1371345 w 1716702"/>
                  <a:gd name="connsiteY175" fmla="*/ 890152 h 1412756"/>
                  <a:gd name="connsiteX176" fmla="*/ 1356999 w 1716702"/>
                  <a:gd name="connsiteY176" fmla="*/ 889424 h 1412756"/>
                  <a:gd name="connsiteX177" fmla="*/ 1356999 w 1716702"/>
                  <a:gd name="connsiteY177" fmla="*/ 889424 h 1412756"/>
                  <a:gd name="connsiteX178" fmla="*/ 1356271 w 1716702"/>
                  <a:gd name="connsiteY178" fmla="*/ 887967 h 1412756"/>
                  <a:gd name="connsiteX179" fmla="*/ 1355542 w 1716702"/>
                  <a:gd name="connsiteY179" fmla="*/ 886566 h 1412756"/>
                  <a:gd name="connsiteX180" fmla="*/ 1355542 w 1716702"/>
                  <a:gd name="connsiteY180" fmla="*/ 883708 h 1412756"/>
                  <a:gd name="connsiteX181" fmla="*/ 1355542 w 1716702"/>
                  <a:gd name="connsiteY181" fmla="*/ 882980 h 1412756"/>
                  <a:gd name="connsiteX182" fmla="*/ 1355542 w 1716702"/>
                  <a:gd name="connsiteY182" fmla="*/ 881523 h 1412756"/>
                  <a:gd name="connsiteX183" fmla="*/ 1354141 w 1716702"/>
                  <a:gd name="connsiteY183" fmla="*/ 880794 h 1412756"/>
                  <a:gd name="connsiteX184" fmla="*/ 1353413 w 1716702"/>
                  <a:gd name="connsiteY184" fmla="*/ 879393 h 1412756"/>
                  <a:gd name="connsiteX185" fmla="*/ 1352684 w 1716702"/>
                  <a:gd name="connsiteY185" fmla="*/ 878665 h 1412756"/>
                  <a:gd name="connsiteX186" fmla="*/ 1353413 w 1716702"/>
                  <a:gd name="connsiteY186" fmla="*/ 878665 h 1412756"/>
                  <a:gd name="connsiteX187" fmla="*/ 1353413 w 1716702"/>
                  <a:gd name="connsiteY187" fmla="*/ 877936 h 1412756"/>
                  <a:gd name="connsiteX188" fmla="*/ 1353413 w 1716702"/>
                  <a:gd name="connsiteY188" fmla="*/ 876479 h 1412756"/>
                  <a:gd name="connsiteX189" fmla="*/ 1352684 w 1716702"/>
                  <a:gd name="connsiteY189" fmla="*/ 875078 h 1412756"/>
                  <a:gd name="connsiteX190" fmla="*/ 1352684 w 1716702"/>
                  <a:gd name="connsiteY190" fmla="*/ 874350 h 1412756"/>
                  <a:gd name="connsiteX191" fmla="*/ 1352684 w 1716702"/>
                  <a:gd name="connsiteY191" fmla="*/ 873621 h 1412756"/>
                  <a:gd name="connsiteX192" fmla="*/ 1351956 w 1716702"/>
                  <a:gd name="connsiteY192" fmla="*/ 872893 h 1412756"/>
                  <a:gd name="connsiteX193" fmla="*/ 1351956 w 1716702"/>
                  <a:gd name="connsiteY193" fmla="*/ 871492 h 1412756"/>
                  <a:gd name="connsiteX194" fmla="*/ 1352684 w 1716702"/>
                  <a:gd name="connsiteY194" fmla="*/ 870764 h 1412756"/>
                  <a:gd name="connsiteX195" fmla="*/ 1354141 w 1716702"/>
                  <a:gd name="connsiteY195" fmla="*/ 870035 h 1412756"/>
                  <a:gd name="connsiteX196" fmla="*/ 1354814 w 1716702"/>
                  <a:gd name="connsiteY196" fmla="*/ 867906 h 1412756"/>
                  <a:gd name="connsiteX197" fmla="*/ 1356271 w 1716702"/>
                  <a:gd name="connsiteY197" fmla="*/ 865720 h 1412756"/>
                  <a:gd name="connsiteX198" fmla="*/ 1356999 w 1716702"/>
                  <a:gd name="connsiteY198" fmla="*/ 864319 h 1412756"/>
                  <a:gd name="connsiteX199" fmla="*/ 1356271 w 1716702"/>
                  <a:gd name="connsiteY199" fmla="*/ 862862 h 1412756"/>
                  <a:gd name="connsiteX200" fmla="*/ 1355542 w 1716702"/>
                  <a:gd name="connsiteY200" fmla="*/ 862862 h 1412756"/>
                  <a:gd name="connsiteX201" fmla="*/ 1355542 w 1716702"/>
                  <a:gd name="connsiteY201" fmla="*/ 862134 h 1412756"/>
                  <a:gd name="connsiteX202" fmla="*/ 1356271 w 1716702"/>
                  <a:gd name="connsiteY202" fmla="*/ 862134 h 1412756"/>
                  <a:gd name="connsiteX203" fmla="*/ 1356999 w 1716702"/>
                  <a:gd name="connsiteY203" fmla="*/ 861405 h 1412756"/>
                  <a:gd name="connsiteX204" fmla="*/ 1355542 w 1716702"/>
                  <a:gd name="connsiteY204" fmla="*/ 860733 h 1412756"/>
                  <a:gd name="connsiteX205" fmla="*/ 1355542 w 1716702"/>
                  <a:gd name="connsiteY205" fmla="*/ 860004 h 1412756"/>
                  <a:gd name="connsiteX206" fmla="*/ 1356271 w 1716702"/>
                  <a:gd name="connsiteY206" fmla="*/ 859276 h 1412756"/>
                  <a:gd name="connsiteX207" fmla="*/ 1355542 w 1716702"/>
                  <a:gd name="connsiteY207" fmla="*/ 857819 h 1412756"/>
                  <a:gd name="connsiteX208" fmla="*/ 1356271 w 1716702"/>
                  <a:gd name="connsiteY208" fmla="*/ 855689 h 1412756"/>
                  <a:gd name="connsiteX209" fmla="*/ 1356271 w 1716702"/>
                  <a:gd name="connsiteY209" fmla="*/ 854232 h 1412756"/>
                  <a:gd name="connsiteX210" fmla="*/ 1356999 w 1716702"/>
                  <a:gd name="connsiteY210" fmla="*/ 852832 h 1412756"/>
                  <a:gd name="connsiteX211" fmla="*/ 1356271 w 1716702"/>
                  <a:gd name="connsiteY211" fmla="*/ 851375 h 1412756"/>
                  <a:gd name="connsiteX212" fmla="*/ 1356999 w 1716702"/>
                  <a:gd name="connsiteY212" fmla="*/ 849918 h 1412756"/>
                  <a:gd name="connsiteX213" fmla="*/ 1356999 w 1716702"/>
                  <a:gd name="connsiteY213" fmla="*/ 849245 h 1412756"/>
                  <a:gd name="connsiteX214" fmla="*/ 1357728 w 1716702"/>
                  <a:gd name="connsiteY214" fmla="*/ 847788 h 1412756"/>
                  <a:gd name="connsiteX215" fmla="*/ 1358400 w 1716702"/>
                  <a:gd name="connsiteY215" fmla="*/ 845659 h 1412756"/>
                  <a:gd name="connsiteX216" fmla="*/ 1358400 w 1716702"/>
                  <a:gd name="connsiteY216" fmla="*/ 844930 h 1412756"/>
                  <a:gd name="connsiteX217" fmla="*/ 1361314 w 1716702"/>
                  <a:gd name="connsiteY217" fmla="*/ 840615 h 1412756"/>
                  <a:gd name="connsiteX218" fmla="*/ 1362715 w 1716702"/>
                  <a:gd name="connsiteY218" fmla="*/ 837758 h 1412756"/>
                  <a:gd name="connsiteX219" fmla="*/ 1364172 w 1716702"/>
                  <a:gd name="connsiteY219" fmla="*/ 836301 h 1412756"/>
                  <a:gd name="connsiteX220" fmla="*/ 1364172 w 1716702"/>
                  <a:gd name="connsiteY220" fmla="*/ 835572 h 1412756"/>
                  <a:gd name="connsiteX221" fmla="*/ 1364172 w 1716702"/>
                  <a:gd name="connsiteY221" fmla="*/ 832714 h 1412756"/>
                  <a:gd name="connsiteX222" fmla="*/ 1363443 w 1716702"/>
                  <a:gd name="connsiteY222" fmla="*/ 830585 h 1412756"/>
                  <a:gd name="connsiteX223" fmla="*/ 1362715 w 1716702"/>
                  <a:gd name="connsiteY223" fmla="*/ 829128 h 1412756"/>
                  <a:gd name="connsiteX224" fmla="*/ 1362715 w 1716702"/>
                  <a:gd name="connsiteY224" fmla="*/ 828399 h 1412756"/>
                  <a:gd name="connsiteX225" fmla="*/ 1362715 w 1716702"/>
                  <a:gd name="connsiteY225" fmla="*/ 827671 h 1412756"/>
                  <a:gd name="connsiteX226" fmla="*/ 1362715 w 1716702"/>
                  <a:gd name="connsiteY226" fmla="*/ 826270 h 1412756"/>
                  <a:gd name="connsiteX227" fmla="*/ 1363443 w 1716702"/>
                  <a:gd name="connsiteY227" fmla="*/ 824813 h 1412756"/>
                  <a:gd name="connsiteX228" fmla="*/ 1365629 w 1716702"/>
                  <a:gd name="connsiteY228" fmla="*/ 824084 h 1412756"/>
                  <a:gd name="connsiteX229" fmla="*/ 1366301 w 1716702"/>
                  <a:gd name="connsiteY229" fmla="*/ 823356 h 1412756"/>
                  <a:gd name="connsiteX230" fmla="*/ 1367030 w 1716702"/>
                  <a:gd name="connsiteY230" fmla="*/ 821955 h 1412756"/>
                  <a:gd name="connsiteX231" fmla="*/ 1370616 w 1716702"/>
                  <a:gd name="connsiteY231" fmla="*/ 816183 h 1412756"/>
                  <a:gd name="connsiteX232" fmla="*/ 1371345 w 1716702"/>
                  <a:gd name="connsiteY232" fmla="*/ 815455 h 1412756"/>
                  <a:gd name="connsiteX233" fmla="*/ 1372802 w 1716702"/>
                  <a:gd name="connsiteY233" fmla="*/ 811868 h 1412756"/>
                  <a:gd name="connsiteX234" fmla="*/ 1373474 w 1716702"/>
                  <a:gd name="connsiteY234" fmla="*/ 811196 h 1412756"/>
                  <a:gd name="connsiteX235" fmla="*/ 1374931 w 1716702"/>
                  <a:gd name="connsiteY235" fmla="*/ 810467 h 1412756"/>
                  <a:gd name="connsiteX236" fmla="*/ 1376388 w 1716702"/>
                  <a:gd name="connsiteY236" fmla="*/ 809010 h 1412756"/>
                  <a:gd name="connsiteX237" fmla="*/ 1377116 w 1716702"/>
                  <a:gd name="connsiteY237" fmla="*/ 808282 h 1412756"/>
                  <a:gd name="connsiteX238" fmla="*/ 1377789 w 1716702"/>
                  <a:gd name="connsiteY238" fmla="*/ 806153 h 1412756"/>
                  <a:gd name="connsiteX239" fmla="*/ 1377789 w 1716702"/>
                  <a:gd name="connsiteY239" fmla="*/ 804023 h 1412756"/>
                  <a:gd name="connsiteX240" fmla="*/ 1377789 w 1716702"/>
                  <a:gd name="connsiteY240" fmla="*/ 802566 h 1412756"/>
                  <a:gd name="connsiteX241" fmla="*/ 1377789 w 1716702"/>
                  <a:gd name="connsiteY241" fmla="*/ 801109 h 1412756"/>
                  <a:gd name="connsiteX242" fmla="*/ 1377789 w 1716702"/>
                  <a:gd name="connsiteY242" fmla="*/ 799708 h 1412756"/>
                  <a:gd name="connsiteX243" fmla="*/ 1378517 w 1716702"/>
                  <a:gd name="connsiteY243" fmla="*/ 798980 h 1412756"/>
                  <a:gd name="connsiteX244" fmla="*/ 1379974 w 1716702"/>
                  <a:gd name="connsiteY244" fmla="*/ 797523 h 1412756"/>
                  <a:gd name="connsiteX245" fmla="*/ 1380703 w 1716702"/>
                  <a:gd name="connsiteY245" fmla="*/ 797523 h 1412756"/>
                  <a:gd name="connsiteX246" fmla="*/ 1381375 w 1716702"/>
                  <a:gd name="connsiteY246" fmla="*/ 796794 h 1412756"/>
                  <a:gd name="connsiteX247" fmla="*/ 1382832 w 1716702"/>
                  <a:gd name="connsiteY247" fmla="*/ 796122 h 1412756"/>
                  <a:gd name="connsiteX248" fmla="*/ 1384289 w 1716702"/>
                  <a:gd name="connsiteY248" fmla="*/ 794665 h 1412756"/>
                  <a:gd name="connsiteX249" fmla="*/ 1384962 w 1716702"/>
                  <a:gd name="connsiteY249" fmla="*/ 793936 h 1412756"/>
                  <a:gd name="connsiteX250" fmla="*/ 1384962 w 1716702"/>
                  <a:gd name="connsiteY250" fmla="*/ 791807 h 1412756"/>
                  <a:gd name="connsiteX251" fmla="*/ 1384289 w 1716702"/>
                  <a:gd name="connsiteY251" fmla="*/ 788949 h 1412756"/>
                  <a:gd name="connsiteX252" fmla="*/ 1384289 w 1716702"/>
                  <a:gd name="connsiteY252" fmla="*/ 788221 h 1412756"/>
                  <a:gd name="connsiteX253" fmla="*/ 1384289 w 1716702"/>
                  <a:gd name="connsiteY253" fmla="*/ 786764 h 1412756"/>
                  <a:gd name="connsiteX254" fmla="*/ 1387876 w 1716702"/>
                  <a:gd name="connsiteY254" fmla="*/ 781048 h 1412756"/>
                  <a:gd name="connsiteX255" fmla="*/ 1389277 w 1716702"/>
                  <a:gd name="connsiteY255" fmla="*/ 779591 h 1412756"/>
                  <a:gd name="connsiteX256" fmla="*/ 1390005 w 1716702"/>
                  <a:gd name="connsiteY256" fmla="*/ 777461 h 1412756"/>
                  <a:gd name="connsiteX257" fmla="*/ 1390734 w 1716702"/>
                  <a:gd name="connsiteY257" fmla="*/ 775276 h 1412756"/>
                  <a:gd name="connsiteX258" fmla="*/ 1391462 w 1716702"/>
                  <a:gd name="connsiteY258" fmla="*/ 772418 h 1412756"/>
                  <a:gd name="connsiteX259" fmla="*/ 1393591 w 1716702"/>
                  <a:gd name="connsiteY259" fmla="*/ 767375 h 1412756"/>
                  <a:gd name="connsiteX260" fmla="*/ 1393591 w 1716702"/>
                  <a:gd name="connsiteY260" fmla="*/ 765245 h 1412756"/>
                  <a:gd name="connsiteX261" fmla="*/ 1393591 w 1716702"/>
                  <a:gd name="connsiteY261" fmla="*/ 762387 h 1412756"/>
                  <a:gd name="connsiteX262" fmla="*/ 1393591 w 1716702"/>
                  <a:gd name="connsiteY262" fmla="*/ 760930 h 1412756"/>
                  <a:gd name="connsiteX263" fmla="*/ 1393591 w 1716702"/>
                  <a:gd name="connsiteY263" fmla="*/ 760202 h 1412756"/>
                  <a:gd name="connsiteX264" fmla="*/ 1394320 w 1716702"/>
                  <a:gd name="connsiteY264" fmla="*/ 759473 h 1412756"/>
                  <a:gd name="connsiteX265" fmla="*/ 1395777 w 1716702"/>
                  <a:gd name="connsiteY265" fmla="*/ 758745 h 1412756"/>
                  <a:gd name="connsiteX266" fmla="*/ 1396449 w 1716702"/>
                  <a:gd name="connsiteY266" fmla="*/ 758745 h 1412756"/>
                  <a:gd name="connsiteX267" fmla="*/ 1396449 w 1716702"/>
                  <a:gd name="connsiteY267" fmla="*/ 758073 h 1412756"/>
                  <a:gd name="connsiteX268" fmla="*/ 1396449 w 1716702"/>
                  <a:gd name="connsiteY268" fmla="*/ 757344 h 1412756"/>
                  <a:gd name="connsiteX269" fmla="*/ 1396449 w 1716702"/>
                  <a:gd name="connsiteY269" fmla="*/ 755887 h 1412756"/>
                  <a:gd name="connsiteX270" fmla="*/ 1397178 w 1716702"/>
                  <a:gd name="connsiteY270" fmla="*/ 754486 h 1412756"/>
                  <a:gd name="connsiteX271" fmla="*/ 1393591 w 1716702"/>
                  <a:gd name="connsiteY271" fmla="*/ 754486 h 1412756"/>
                  <a:gd name="connsiteX272" fmla="*/ 1392191 w 1716702"/>
                  <a:gd name="connsiteY272" fmla="*/ 754486 h 1412756"/>
                  <a:gd name="connsiteX273" fmla="*/ 1389277 w 1716702"/>
                  <a:gd name="connsiteY273" fmla="*/ 755159 h 1412756"/>
                  <a:gd name="connsiteX274" fmla="*/ 1387876 w 1716702"/>
                  <a:gd name="connsiteY274" fmla="*/ 757344 h 1412756"/>
                  <a:gd name="connsiteX275" fmla="*/ 1384289 w 1716702"/>
                  <a:gd name="connsiteY275" fmla="*/ 759473 h 1412756"/>
                  <a:gd name="connsiteX276" fmla="*/ 1383561 w 1716702"/>
                  <a:gd name="connsiteY276" fmla="*/ 760202 h 1412756"/>
                  <a:gd name="connsiteX277" fmla="*/ 1373474 w 1716702"/>
                  <a:gd name="connsiteY277" fmla="*/ 763060 h 1412756"/>
                  <a:gd name="connsiteX278" fmla="*/ 1372802 w 1716702"/>
                  <a:gd name="connsiteY278" fmla="*/ 763060 h 1412756"/>
                  <a:gd name="connsiteX279" fmla="*/ 1369888 w 1716702"/>
                  <a:gd name="connsiteY279" fmla="*/ 762387 h 1412756"/>
                  <a:gd name="connsiteX280" fmla="*/ 1364900 w 1716702"/>
                  <a:gd name="connsiteY280" fmla="*/ 761659 h 1412756"/>
                  <a:gd name="connsiteX281" fmla="*/ 1361314 w 1716702"/>
                  <a:gd name="connsiteY281" fmla="*/ 760930 h 1412756"/>
                  <a:gd name="connsiteX282" fmla="*/ 1360586 w 1716702"/>
                  <a:gd name="connsiteY282" fmla="*/ 760930 h 1412756"/>
                  <a:gd name="connsiteX283" fmla="*/ 1360586 w 1716702"/>
                  <a:gd name="connsiteY283" fmla="*/ 761659 h 1412756"/>
                  <a:gd name="connsiteX284" fmla="*/ 1358400 w 1716702"/>
                  <a:gd name="connsiteY284" fmla="*/ 762387 h 1412756"/>
                  <a:gd name="connsiteX285" fmla="*/ 1354141 w 1716702"/>
                  <a:gd name="connsiteY285" fmla="*/ 763788 h 1412756"/>
                  <a:gd name="connsiteX286" fmla="*/ 1352684 w 1716702"/>
                  <a:gd name="connsiteY286" fmla="*/ 764517 h 1412756"/>
                  <a:gd name="connsiteX287" fmla="*/ 1351956 w 1716702"/>
                  <a:gd name="connsiteY287" fmla="*/ 765245 h 1412756"/>
                  <a:gd name="connsiteX288" fmla="*/ 1351227 w 1716702"/>
                  <a:gd name="connsiteY288" fmla="*/ 765245 h 1412756"/>
                  <a:gd name="connsiteX289" fmla="*/ 1350499 w 1716702"/>
                  <a:gd name="connsiteY289" fmla="*/ 765245 h 1412756"/>
                  <a:gd name="connsiteX290" fmla="*/ 1349098 w 1716702"/>
                  <a:gd name="connsiteY290" fmla="*/ 765245 h 1412756"/>
                  <a:gd name="connsiteX291" fmla="*/ 1346912 w 1716702"/>
                  <a:gd name="connsiteY291" fmla="*/ 764517 h 1412756"/>
                  <a:gd name="connsiteX292" fmla="*/ 1346240 w 1716702"/>
                  <a:gd name="connsiteY292" fmla="*/ 764517 h 1412756"/>
                  <a:gd name="connsiteX293" fmla="*/ 1342654 w 1716702"/>
                  <a:gd name="connsiteY293" fmla="*/ 765245 h 1412756"/>
                  <a:gd name="connsiteX294" fmla="*/ 1339740 w 1716702"/>
                  <a:gd name="connsiteY294" fmla="*/ 765245 h 1412756"/>
                  <a:gd name="connsiteX295" fmla="*/ 1339011 w 1716702"/>
                  <a:gd name="connsiteY295" fmla="*/ 765245 h 1412756"/>
                  <a:gd name="connsiteX296" fmla="*/ 1337610 w 1716702"/>
                  <a:gd name="connsiteY296" fmla="*/ 764517 h 1412756"/>
                  <a:gd name="connsiteX297" fmla="*/ 1336153 w 1716702"/>
                  <a:gd name="connsiteY297" fmla="*/ 763788 h 1412756"/>
                  <a:gd name="connsiteX298" fmla="*/ 1335425 w 1716702"/>
                  <a:gd name="connsiteY298" fmla="*/ 763788 h 1412756"/>
                  <a:gd name="connsiteX299" fmla="*/ 1334752 w 1716702"/>
                  <a:gd name="connsiteY299" fmla="*/ 763788 h 1412756"/>
                  <a:gd name="connsiteX300" fmla="*/ 1334024 w 1716702"/>
                  <a:gd name="connsiteY300" fmla="*/ 763788 h 1412756"/>
                  <a:gd name="connsiteX301" fmla="*/ 1332567 w 1716702"/>
                  <a:gd name="connsiteY301" fmla="*/ 763788 h 1412756"/>
                  <a:gd name="connsiteX302" fmla="*/ 1331166 w 1716702"/>
                  <a:gd name="connsiteY302" fmla="*/ 763788 h 1412756"/>
                  <a:gd name="connsiteX303" fmla="*/ 1330437 w 1716702"/>
                  <a:gd name="connsiteY303" fmla="*/ 763788 h 1412756"/>
                  <a:gd name="connsiteX304" fmla="*/ 1329709 w 1716702"/>
                  <a:gd name="connsiteY304" fmla="*/ 763788 h 1412756"/>
                  <a:gd name="connsiteX305" fmla="*/ 1328980 w 1716702"/>
                  <a:gd name="connsiteY305" fmla="*/ 763788 h 1412756"/>
                  <a:gd name="connsiteX306" fmla="*/ 1327524 w 1716702"/>
                  <a:gd name="connsiteY306" fmla="*/ 765245 h 1412756"/>
                  <a:gd name="connsiteX307" fmla="*/ 1324666 w 1716702"/>
                  <a:gd name="connsiteY307" fmla="*/ 767375 h 1412756"/>
                  <a:gd name="connsiteX308" fmla="*/ 1321808 w 1716702"/>
                  <a:gd name="connsiteY308" fmla="*/ 770961 h 1412756"/>
                  <a:gd name="connsiteX309" fmla="*/ 1320351 w 1716702"/>
                  <a:gd name="connsiteY309" fmla="*/ 772418 h 1412756"/>
                  <a:gd name="connsiteX310" fmla="*/ 1319678 w 1716702"/>
                  <a:gd name="connsiteY310" fmla="*/ 772418 h 1412756"/>
                  <a:gd name="connsiteX311" fmla="*/ 1318950 w 1716702"/>
                  <a:gd name="connsiteY311" fmla="*/ 772418 h 1412756"/>
                  <a:gd name="connsiteX312" fmla="*/ 1316036 w 1716702"/>
                  <a:gd name="connsiteY312" fmla="*/ 772418 h 1412756"/>
                  <a:gd name="connsiteX313" fmla="*/ 1314635 w 1716702"/>
                  <a:gd name="connsiteY313" fmla="*/ 772418 h 1412756"/>
                  <a:gd name="connsiteX314" fmla="*/ 1313178 w 1716702"/>
                  <a:gd name="connsiteY314" fmla="*/ 772418 h 1412756"/>
                  <a:gd name="connsiteX315" fmla="*/ 1312449 w 1716702"/>
                  <a:gd name="connsiteY315" fmla="*/ 772418 h 1412756"/>
                  <a:gd name="connsiteX316" fmla="*/ 1311049 w 1716702"/>
                  <a:gd name="connsiteY316" fmla="*/ 773819 h 1412756"/>
                  <a:gd name="connsiteX317" fmla="*/ 1308191 w 1716702"/>
                  <a:gd name="connsiteY317" fmla="*/ 776004 h 1412756"/>
                  <a:gd name="connsiteX318" fmla="*/ 1307462 w 1716702"/>
                  <a:gd name="connsiteY318" fmla="*/ 776733 h 1412756"/>
                  <a:gd name="connsiteX319" fmla="*/ 1306734 w 1716702"/>
                  <a:gd name="connsiteY319" fmla="*/ 776733 h 1412756"/>
                  <a:gd name="connsiteX320" fmla="*/ 1303876 w 1716702"/>
                  <a:gd name="connsiteY320" fmla="*/ 776733 h 1412756"/>
                  <a:gd name="connsiteX321" fmla="*/ 1303876 w 1716702"/>
                  <a:gd name="connsiteY321" fmla="*/ 776004 h 1412756"/>
                  <a:gd name="connsiteX322" fmla="*/ 1304548 w 1716702"/>
                  <a:gd name="connsiteY322" fmla="*/ 775276 h 1412756"/>
                  <a:gd name="connsiteX323" fmla="*/ 1306734 w 1716702"/>
                  <a:gd name="connsiteY323" fmla="*/ 774548 h 1412756"/>
                  <a:gd name="connsiteX324" fmla="*/ 1309592 w 1716702"/>
                  <a:gd name="connsiteY324" fmla="*/ 773147 h 1412756"/>
                  <a:gd name="connsiteX325" fmla="*/ 1311049 w 1716702"/>
                  <a:gd name="connsiteY325" fmla="*/ 770961 h 1412756"/>
                  <a:gd name="connsiteX326" fmla="*/ 1312449 w 1716702"/>
                  <a:gd name="connsiteY326" fmla="*/ 768832 h 1412756"/>
                  <a:gd name="connsiteX327" fmla="*/ 1313906 w 1716702"/>
                  <a:gd name="connsiteY327" fmla="*/ 768103 h 1412756"/>
                  <a:gd name="connsiteX328" fmla="*/ 1316764 w 1716702"/>
                  <a:gd name="connsiteY328" fmla="*/ 768103 h 1412756"/>
                  <a:gd name="connsiteX329" fmla="*/ 1317493 w 1716702"/>
                  <a:gd name="connsiteY329" fmla="*/ 768103 h 1412756"/>
                  <a:gd name="connsiteX330" fmla="*/ 1318221 w 1716702"/>
                  <a:gd name="connsiteY330" fmla="*/ 767375 h 1412756"/>
                  <a:gd name="connsiteX331" fmla="*/ 1318950 w 1716702"/>
                  <a:gd name="connsiteY331" fmla="*/ 766646 h 1412756"/>
                  <a:gd name="connsiteX332" fmla="*/ 1319678 w 1716702"/>
                  <a:gd name="connsiteY332" fmla="*/ 766646 h 1412756"/>
                  <a:gd name="connsiteX333" fmla="*/ 1321808 w 1716702"/>
                  <a:gd name="connsiteY333" fmla="*/ 764517 h 1412756"/>
                  <a:gd name="connsiteX334" fmla="*/ 1322536 w 1716702"/>
                  <a:gd name="connsiteY334" fmla="*/ 763060 h 1412756"/>
                  <a:gd name="connsiteX335" fmla="*/ 1322536 w 1716702"/>
                  <a:gd name="connsiteY335" fmla="*/ 761659 h 1412756"/>
                  <a:gd name="connsiteX336" fmla="*/ 1323265 w 1716702"/>
                  <a:gd name="connsiteY336" fmla="*/ 760930 h 1412756"/>
                  <a:gd name="connsiteX337" fmla="*/ 1324666 w 1716702"/>
                  <a:gd name="connsiteY337" fmla="*/ 760202 h 1412756"/>
                  <a:gd name="connsiteX338" fmla="*/ 1325394 w 1716702"/>
                  <a:gd name="connsiteY338" fmla="*/ 758073 h 1412756"/>
                  <a:gd name="connsiteX339" fmla="*/ 1326851 w 1716702"/>
                  <a:gd name="connsiteY339" fmla="*/ 755887 h 1412756"/>
                  <a:gd name="connsiteX340" fmla="*/ 1328252 w 1716702"/>
                  <a:gd name="connsiteY340" fmla="*/ 753758 h 1412756"/>
                  <a:gd name="connsiteX341" fmla="*/ 1328980 w 1716702"/>
                  <a:gd name="connsiteY341" fmla="*/ 753029 h 1412756"/>
                  <a:gd name="connsiteX342" fmla="*/ 1329709 w 1716702"/>
                  <a:gd name="connsiteY342" fmla="*/ 751572 h 1412756"/>
                  <a:gd name="connsiteX343" fmla="*/ 1331166 w 1716702"/>
                  <a:gd name="connsiteY343" fmla="*/ 749443 h 1412756"/>
                  <a:gd name="connsiteX344" fmla="*/ 1330437 w 1716702"/>
                  <a:gd name="connsiteY344" fmla="*/ 748714 h 1412756"/>
                  <a:gd name="connsiteX345" fmla="*/ 1329709 w 1716702"/>
                  <a:gd name="connsiteY345" fmla="*/ 746585 h 1412756"/>
                  <a:gd name="connsiteX346" fmla="*/ 1328980 w 1716702"/>
                  <a:gd name="connsiteY346" fmla="*/ 745856 h 1412756"/>
                  <a:gd name="connsiteX347" fmla="*/ 1328252 w 1716702"/>
                  <a:gd name="connsiteY347" fmla="*/ 743671 h 1412756"/>
                  <a:gd name="connsiteX348" fmla="*/ 1326851 w 1716702"/>
                  <a:gd name="connsiteY348" fmla="*/ 740813 h 1412756"/>
                  <a:gd name="connsiteX349" fmla="*/ 1326851 w 1716702"/>
                  <a:gd name="connsiteY349" fmla="*/ 735097 h 1412756"/>
                  <a:gd name="connsiteX350" fmla="*/ 1326851 w 1716702"/>
                  <a:gd name="connsiteY350" fmla="*/ 732183 h 1412756"/>
                  <a:gd name="connsiteX351" fmla="*/ 1326123 w 1716702"/>
                  <a:gd name="connsiteY351" fmla="*/ 731511 h 1412756"/>
                  <a:gd name="connsiteX352" fmla="*/ 1326123 w 1716702"/>
                  <a:gd name="connsiteY352" fmla="*/ 730054 h 1412756"/>
                  <a:gd name="connsiteX353" fmla="*/ 1326123 w 1716702"/>
                  <a:gd name="connsiteY353" fmla="*/ 728597 h 1412756"/>
                  <a:gd name="connsiteX354" fmla="*/ 1326123 w 1716702"/>
                  <a:gd name="connsiteY354" fmla="*/ 727196 h 1412756"/>
                  <a:gd name="connsiteX355" fmla="*/ 1326123 w 1716702"/>
                  <a:gd name="connsiteY355" fmla="*/ 725010 h 1412756"/>
                  <a:gd name="connsiteX356" fmla="*/ 1326123 w 1716702"/>
                  <a:gd name="connsiteY356" fmla="*/ 722881 h 1412756"/>
                  <a:gd name="connsiteX357" fmla="*/ 1325394 w 1716702"/>
                  <a:gd name="connsiteY357" fmla="*/ 721424 h 1412756"/>
                  <a:gd name="connsiteX358" fmla="*/ 1324666 w 1716702"/>
                  <a:gd name="connsiteY358" fmla="*/ 720696 h 1412756"/>
                  <a:gd name="connsiteX359" fmla="*/ 1323937 w 1716702"/>
                  <a:gd name="connsiteY359" fmla="*/ 720023 h 1412756"/>
                  <a:gd name="connsiteX360" fmla="*/ 1323937 w 1716702"/>
                  <a:gd name="connsiteY360" fmla="*/ 718566 h 1412756"/>
                  <a:gd name="connsiteX361" fmla="*/ 1324666 w 1716702"/>
                  <a:gd name="connsiteY361" fmla="*/ 717838 h 1412756"/>
                  <a:gd name="connsiteX362" fmla="*/ 1326851 w 1716702"/>
                  <a:gd name="connsiteY362" fmla="*/ 717109 h 1412756"/>
                  <a:gd name="connsiteX363" fmla="*/ 1327524 w 1716702"/>
                  <a:gd name="connsiteY363" fmla="*/ 715708 h 1412756"/>
                  <a:gd name="connsiteX364" fmla="*/ 1327524 w 1716702"/>
                  <a:gd name="connsiteY364" fmla="*/ 713523 h 1412756"/>
                  <a:gd name="connsiteX365" fmla="*/ 1327524 w 1716702"/>
                  <a:gd name="connsiteY365" fmla="*/ 712122 h 1412756"/>
                  <a:gd name="connsiteX366" fmla="*/ 1326851 w 1716702"/>
                  <a:gd name="connsiteY366" fmla="*/ 710665 h 1412756"/>
                  <a:gd name="connsiteX367" fmla="*/ 1326851 w 1716702"/>
                  <a:gd name="connsiteY367" fmla="*/ 709264 h 1412756"/>
                  <a:gd name="connsiteX368" fmla="*/ 1327524 w 1716702"/>
                  <a:gd name="connsiteY368" fmla="*/ 707807 h 1412756"/>
                  <a:gd name="connsiteX369" fmla="*/ 1328252 w 1716702"/>
                  <a:gd name="connsiteY369" fmla="*/ 705622 h 1412756"/>
                  <a:gd name="connsiteX370" fmla="*/ 1328980 w 1716702"/>
                  <a:gd name="connsiteY370" fmla="*/ 704949 h 1412756"/>
                  <a:gd name="connsiteX371" fmla="*/ 1329709 w 1716702"/>
                  <a:gd name="connsiteY371" fmla="*/ 704221 h 1412756"/>
                  <a:gd name="connsiteX372" fmla="*/ 1331838 w 1716702"/>
                  <a:gd name="connsiteY372" fmla="*/ 703492 h 1412756"/>
                  <a:gd name="connsiteX373" fmla="*/ 1331838 w 1716702"/>
                  <a:gd name="connsiteY373" fmla="*/ 701363 h 1412756"/>
                  <a:gd name="connsiteX374" fmla="*/ 1332567 w 1716702"/>
                  <a:gd name="connsiteY374" fmla="*/ 697048 h 1412756"/>
                  <a:gd name="connsiteX375" fmla="*/ 1333295 w 1716702"/>
                  <a:gd name="connsiteY375" fmla="*/ 695591 h 1412756"/>
                  <a:gd name="connsiteX376" fmla="*/ 1332567 w 1716702"/>
                  <a:gd name="connsiteY376" fmla="*/ 694134 h 1412756"/>
                  <a:gd name="connsiteX377" fmla="*/ 1332567 w 1716702"/>
                  <a:gd name="connsiteY377" fmla="*/ 693461 h 1412756"/>
                  <a:gd name="connsiteX378" fmla="*/ 1331838 w 1716702"/>
                  <a:gd name="connsiteY378" fmla="*/ 692733 h 1412756"/>
                  <a:gd name="connsiteX379" fmla="*/ 1331838 w 1716702"/>
                  <a:gd name="connsiteY379" fmla="*/ 691276 h 1412756"/>
                  <a:gd name="connsiteX380" fmla="*/ 1331838 w 1716702"/>
                  <a:gd name="connsiteY380" fmla="*/ 689875 h 1412756"/>
                  <a:gd name="connsiteX381" fmla="*/ 1332567 w 1716702"/>
                  <a:gd name="connsiteY381" fmla="*/ 689147 h 1412756"/>
                  <a:gd name="connsiteX382" fmla="*/ 1332567 w 1716702"/>
                  <a:gd name="connsiteY382" fmla="*/ 688418 h 1412756"/>
                  <a:gd name="connsiteX383" fmla="*/ 1332567 w 1716702"/>
                  <a:gd name="connsiteY383" fmla="*/ 687690 h 1412756"/>
                  <a:gd name="connsiteX384" fmla="*/ 1333295 w 1716702"/>
                  <a:gd name="connsiteY384" fmla="*/ 686289 h 1412756"/>
                  <a:gd name="connsiteX385" fmla="*/ 1334024 w 1716702"/>
                  <a:gd name="connsiteY385" fmla="*/ 684832 h 1412756"/>
                  <a:gd name="connsiteX386" fmla="*/ 1334024 w 1716702"/>
                  <a:gd name="connsiteY386" fmla="*/ 684103 h 1412756"/>
                  <a:gd name="connsiteX387" fmla="*/ 1334752 w 1716702"/>
                  <a:gd name="connsiteY387" fmla="*/ 683375 h 1412756"/>
                  <a:gd name="connsiteX388" fmla="*/ 1336153 w 1716702"/>
                  <a:gd name="connsiteY388" fmla="*/ 682702 h 1412756"/>
                  <a:gd name="connsiteX389" fmla="*/ 1336153 w 1716702"/>
                  <a:gd name="connsiteY389" fmla="*/ 681974 h 1412756"/>
                  <a:gd name="connsiteX390" fmla="*/ 1335425 w 1716702"/>
                  <a:gd name="connsiteY390" fmla="*/ 679788 h 1412756"/>
                  <a:gd name="connsiteX391" fmla="*/ 1334752 w 1716702"/>
                  <a:gd name="connsiteY391" fmla="*/ 679060 h 1412756"/>
                  <a:gd name="connsiteX392" fmla="*/ 1334752 w 1716702"/>
                  <a:gd name="connsiteY392" fmla="*/ 676931 h 1412756"/>
                  <a:gd name="connsiteX393" fmla="*/ 1335425 w 1716702"/>
                  <a:gd name="connsiteY393" fmla="*/ 675474 h 1412756"/>
                  <a:gd name="connsiteX394" fmla="*/ 1335425 w 1716702"/>
                  <a:gd name="connsiteY394" fmla="*/ 674073 h 1412756"/>
                  <a:gd name="connsiteX395" fmla="*/ 1334752 w 1716702"/>
                  <a:gd name="connsiteY395" fmla="*/ 673344 h 1412756"/>
                  <a:gd name="connsiteX396" fmla="*/ 1334752 w 1716702"/>
                  <a:gd name="connsiteY396" fmla="*/ 671887 h 1412756"/>
                  <a:gd name="connsiteX397" fmla="*/ 1334024 w 1716702"/>
                  <a:gd name="connsiteY397" fmla="*/ 670486 h 1412756"/>
                  <a:gd name="connsiteX398" fmla="*/ 1334024 w 1716702"/>
                  <a:gd name="connsiteY398" fmla="*/ 669029 h 1412756"/>
                  <a:gd name="connsiteX399" fmla="*/ 1334024 w 1716702"/>
                  <a:gd name="connsiteY399" fmla="*/ 666900 h 1412756"/>
                  <a:gd name="connsiteX400" fmla="*/ 1333295 w 1716702"/>
                  <a:gd name="connsiteY400" fmla="*/ 666171 h 1412756"/>
                  <a:gd name="connsiteX401" fmla="*/ 1331838 w 1716702"/>
                  <a:gd name="connsiteY401" fmla="*/ 665443 h 1412756"/>
                  <a:gd name="connsiteX402" fmla="*/ 1331838 w 1716702"/>
                  <a:gd name="connsiteY402" fmla="*/ 663986 h 1412756"/>
                  <a:gd name="connsiteX403" fmla="*/ 1331838 w 1716702"/>
                  <a:gd name="connsiteY403" fmla="*/ 661128 h 1412756"/>
                  <a:gd name="connsiteX404" fmla="*/ 1332567 w 1716702"/>
                  <a:gd name="connsiteY404" fmla="*/ 660399 h 1412756"/>
                  <a:gd name="connsiteX405" fmla="*/ 1332567 w 1716702"/>
                  <a:gd name="connsiteY405" fmla="*/ 659727 h 1412756"/>
                  <a:gd name="connsiteX406" fmla="*/ 1334024 w 1716702"/>
                  <a:gd name="connsiteY406" fmla="*/ 658270 h 1412756"/>
                  <a:gd name="connsiteX407" fmla="*/ 1334752 w 1716702"/>
                  <a:gd name="connsiteY407" fmla="*/ 657542 h 1412756"/>
                  <a:gd name="connsiteX408" fmla="*/ 1334752 w 1716702"/>
                  <a:gd name="connsiteY408" fmla="*/ 654684 h 1412756"/>
                  <a:gd name="connsiteX409" fmla="*/ 1334752 w 1716702"/>
                  <a:gd name="connsiteY409" fmla="*/ 653955 h 1412756"/>
                  <a:gd name="connsiteX410" fmla="*/ 1334024 w 1716702"/>
                  <a:gd name="connsiteY410" fmla="*/ 652498 h 1412756"/>
                  <a:gd name="connsiteX411" fmla="*/ 1335425 w 1716702"/>
                  <a:gd name="connsiteY411" fmla="*/ 650369 h 1412756"/>
                  <a:gd name="connsiteX412" fmla="*/ 1335425 w 1716702"/>
                  <a:gd name="connsiteY412" fmla="*/ 649640 h 1412756"/>
                  <a:gd name="connsiteX413" fmla="*/ 1334752 w 1716702"/>
                  <a:gd name="connsiteY413" fmla="*/ 648912 h 1412756"/>
                  <a:gd name="connsiteX414" fmla="*/ 1337610 w 1716702"/>
                  <a:gd name="connsiteY414" fmla="*/ 646054 h 1412756"/>
                  <a:gd name="connsiteX415" fmla="*/ 1342654 w 1716702"/>
                  <a:gd name="connsiteY415" fmla="*/ 641739 h 1412756"/>
                  <a:gd name="connsiteX416" fmla="*/ 1344055 w 1716702"/>
                  <a:gd name="connsiteY416" fmla="*/ 640338 h 1412756"/>
                  <a:gd name="connsiteX417" fmla="*/ 1344783 w 1716702"/>
                  <a:gd name="connsiteY417" fmla="*/ 638881 h 1412756"/>
                  <a:gd name="connsiteX418" fmla="*/ 1345511 w 1716702"/>
                  <a:gd name="connsiteY418" fmla="*/ 637424 h 1412756"/>
                  <a:gd name="connsiteX419" fmla="*/ 1346912 w 1716702"/>
                  <a:gd name="connsiteY419" fmla="*/ 636023 h 1412756"/>
                  <a:gd name="connsiteX420" fmla="*/ 1346240 w 1716702"/>
                  <a:gd name="connsiteY420" fmla="*/ 634566 h 1412756"/>
                  <a:gd name="connsiteX421" fmla="*/ 1346240 w 1716702"/>
                  <a:gd name="connsiteY421" fmla="*/ 633838 h 1412756"/>
                  <a:gd name="connsiteX422" fmla="*/ 1345511 w 1716702"/>
                  <a:gd name="connsiteY422" fmla="*/ 631708 h 1412756"/>
                  <a:gd name="connsiteX423" fmla="*/ 1344783 w 1716702"/>
                  <a:gd name="connsiteY423" fmla="*/ 630980 h 1412756"/>
                  <a:gd name="connsiteX424" fmla="*/ 1344783 w 1716702"/>
                  <a:gd name="connsiteY424" fmla="*/ 629579 h 1412756"/>
                  <a:gd name="connsiteX425" fmla="*/ 1345511 w 1716702"/>
                  <a:gd name="connsiteY425" fmla="*/ 626665 h 1412756"/>
                  <a:gd name="connsiteX426" fmla="*/ 1344783 w 1716702"/>
                  <a:gd name="connsiteY426" fmla="*/ 626665 h 1412756"/>
                  <a:gd name="connsiteX427" fmla="*/ 1344783 w 1716702"/>
                  <a:gd name="connsiteY427" fmla="*/ 625264 h 1412756"/>
                  <a:gd name="connsiteX428" fmla="*/ 1346912 w 1716702"/>
                  <a:gd name="connsiteY428" fmla="*/ 623807 h 1412756"/>
                  <a:gd name="connsiteX429" fmla="*/ 1346240 w 1716702"/>
                  <a:gd name="connsiteY429" fmla="*/ 622350 h 1412756"/>
                  <a:gd name="connsiteX430" fmla="*/ 1346912 w 1716702"/>
                  <a:gd name="connsiteY430" fmla="*/ 621678 h 1412756"/>
                  <a:gd name="connsiteX431" fmla="*/ 1347641 w 1716702"/>
                  <a:gd name="connsiteY431" fmla="*/ 621678 h 1412756"/>
                  <a:gd name="connsiteX432" fmla="*/ 1349098 w 1716702"/>
                  <a:gd name="connsiteY432" fmla="*/ 620949 h 1412756"/>
                  <a:gd name="connsiteX433" fmla="*/ 1351956 w 1716702"/>
                  <a:gd name="connsiteY433" fmla="*/ 618764 h 1412756"/>
                  <a:gd name="connsiteX434" fmla="*/ 1354141 w 1716702"/>
                  <a:gd name="connsiteY434" fmla="*/ 619492 h 1412756"/>
                  <a:gd name="connsiteX435" fmla="*/ 1355542 w 1716702"/>
                  <a:gd name="connsiteY435" fmla="*/ 618091 h 1412756"/>
                  <a:gd name="connsiteX436" fmla="*/ 1356999 w 1716702"/>
                  <a:gd name="connsiteY436" fmla="*/ 618764 h 1412756"/>
                  <a:gd name="connsiteX437" fmla="*/ 1357728 w 1716702"/>
                  <a:gd name="connsiteY437" fmla="*/ 618091 h 1412756"/>
                  <a:gd name="connsiteX438" fmla="*/ 1359129 w 1716702"/>
                  <a:gd name="connsiteY438" fmla="*/ 617363 h 1412756"/>
                  <a:gd name="connsiteX439" fmla="*/ 1359129 w 1716702"/>
                  <a:gd name="connsiteY439" fmla="*/ 615177 h 1412756"/>
                  <a:gd name="connsiteX440" fmla="*/ 1360586 w 1716702"/>
                  <a:gd name="connsiteY440" fmla="*/ 615177 h 1412756"/>
                  <a:gd name="connsiteX441" fmla="*/ 1361314 w 1716702"/>
                  <a:gd name="connsiteY441" fmla="*/ 613048 h 1412756"/>
                  <a:gd name="connsiteX442" fmla="*/ 1364172 w 1716702"/>
                  <a:gd name="connsiteY442" fmla="*/ 613776 h 1412756"/>
                  <a:gd name="connsiteX443" fmla="*/ 1367030 w 1716702"/>
                  <a:gd name="connsiteY443" fmla="*/ 610863 h 1412756"/>
                  <a:gd name="connsiteX444" fmla="*/ 1366301 w 1716702"/>
                  <a:gd name="connsiteY444" fmla="*/ 610190 h 1412756"/>
                  <a:gd name="connsiteX445" fmla="*/ 1367030 w 1716702"/>
                  <a:gd name="connsiteY445" fmla="*/ 608005 h 1412756"/>
                  <a:gd name="connsiteX446" fmla="*/ 1369888 w 1716702"/>
                  <a:gd name="connsiteY446" fmla="*/ 604418 h 1412756"/>
                  <a:gd name="connsiteX447" fmla="*/ 1369888 w 1716702"/>
                  <a:gd name="connsiteY447" fmla="*/ 601560 h 1412756"/>
                  <a:gd name="connsiteX448" fmla="*/ 1371345 w 1716702"/>
                  <a:gd name="connsiteY448" fmla="*/ 600103 h 1412756"/>
                  <a:gd name="connsiteX449" fmla="*/ 1372802 w 1716702"/>
                  <a:gd name="connsiteY449" fmla="*/ 600103 h 1412756"/>
                  <a:gd name="connsiteX450" fmla="*/ 1373474 w 1716702"/>
                  <a:gd name="connsiteY450" fmla="*/ 599375 h 1412756"/>
                  <a:gd name="connsiteX451" fmla="*/ 1374203 w 1716702"/>
                  <a:gd name="connsiteY451" fmla="*/ 597245 h 1412756"/>
                  <a:gd name="connsiteX452" fmla="*/ 1375660 w 1716702"/>
                  <a:gd name="connsiteY452" fmla="*/ 595788 h 1412756"/>
                  <a:gd name="connsiteX453" fmla="*/ 1376388 w 1716702"/>
                  <a:gd name="connsiteY453" fmla="*/ 594388 h 1412756"/>
                  <a:gd name="connsiteX454" fmla="*/ 1375660 w 1716702"/>
                  <a:gd name="connsiteY454" fmla="*/ 591530 h 1412756"/>
                  <a:gd name="connsiteX455" fmla="*/ 1375660 w 1716702"/>
                  <a:gd name="connsiteY455" fmla="*/ 589344 h 1412756"/>
                  <a:gd name="connsiteX456" fmla="*/ 1377116 w 1716702"/>
                  <a:gd name="connsiteY456" fmla="*/ 587887 h 1412756"/>
                  <a:gd name="connsiteX457" fmla="*/ 1378517 w 1716702"/>
                  <a:gd name="connsiteY457" fmla="*/ 584301 h 1412756"/>
                  <a:gd name="connsiteX458" fmla="*/ 1378517 w 1716702"/>
                  <a:gd name="connsiteY458" fmla="*/ 583628 h 1412756"/>
                  <a:gd name="connsiteX459" fmla="*/ 1378517 w 1716702"/>
                  <a:gd name="connsiteY459" fmla="*/ 581443 h 1412756"/>
                  <a:gd name="connsiteX460" fmla="*/ 1377789 w 1716702"/>
                  <a:gd name="connsiteY460" fmla="*/ 580042 h 1412756"/>
                  <a:gd name="connsiteX461" fmla="*/ 1379246 w 1716702"/>
                  <a:gd name="connsiteY461" fmla="*/ 577857 h 1412756"/>
                  <a:gd name="connsiteX462" fmla="*/ 1379246 w 1716702"/>
                  <a:gd name="connsiteY462" fmla="*/ 574999 h 1412756"/>
                  <a:gd name="connsiteX463" fmla="*/ 1381375 w 1716702"/>
                  <a:gd name="connsiteY463" fmla="*/ 573542 h 1412756"/>
                  <a:gd name="connsiteX464" fmla="*/ 1382104 w 1716702"/>
                  <a:gd name="connsiteY464" fmla="*/ 572141 h 1412756"/>
                  <a:gd name="connsiteX465" fmla="*/ 1382104 w 1716702"/>
                  <a:gd name="connsiteY465" fmla="*/ 569227 h 1412756"/>
                  <a:gd name="connsiteX466" fmla="*/ 1382832 w 1716702"/>
                  <a:gd name="connsiteY466" fmla="*/ 568554 h 1412756"/>
                  <a:gd name="connsiteX467" fmla="*/ 1382104 w 1716702"/>
                  <a:gd name="connsiteY467" fmla="*/ 566369 h 1412756"/>
                  <a:gd name="connsiteX468" fmla="*/ 1382832 w 1716702"/>
                  <a:gd name="connsiteY468" fmla="*/ 562054 h 1412756"/>
                  <a:gd name="connsiteX469" fmla="*/ 1382104 w 1716702"/>
                  <a:gd name="connsiteY469" fmla="*/ 557739 h 1412756"/>
                  <a:gd name="connsiteX470" fmla="*/ 1383561 w 1716702"/>
                  <a:gd name="connsiteY470" fmla="*/ 557067 h 1412756"/>
                  <a:gd name="connsiteX471" fmla="*/ 1384962 w 1716702"/>
                  <a:gd name="connsiteY471" fmla="*/ 557739 h 1412756"/>
                  <a:gd name="connsiteX472" fmla="*/ 1388604 w 1716702"/>
                  <a:gd name="connsiteY472" fmla="*/ 556338 h 1412756"/>
                  <a:gd name="connsiteX473" fmla="*/ 1389277 w 1716702"/>
                  <a:gd name="connsiteY473" fmla="*/ 554881 h 1412756"/>
                  <a:gd name="connsiteX474" fmla="*/ 1390734 w 1716702"/>
                  <a:gd name="connsiteY474" fmla="*/ 552752 h 1412756"/>
                  <a:gd name="connsiteX475" fmla="*/ 1393591 w 1716702"/>
                  <a:gd name="connsiteY475" fmla="*/ 549894 h 1412756"/>
                  <a:gd name="connsiteX476" fmla="*/ 1397178 w 1716702"/>
                  <a:gd name="connsiteY476" fmla="*/ 547708 h 1412756"/>
                  <a:gd name="connsiteX477" fmla="*/ 1397178 w 1716702"/>
                  <a:gd name="connsiteY477" fmla="*/ 546980 h 1412756"/>
                  <a:gd name="connsiteX478" fmla="*/ 1402221 w 1716702"/>
                  <a:gd name="connsiteY478" fmla="*/ 546980 h 1412756"/>
                  <a:gd name="connsiteX479" fmla="*/ 1403678 w 1716702"/>
                  <a:gd name="connsiteY479" fmla="*/ 545579 h 1412756"/>
                  <a:gd name="connsiteX480" fmla="*/ 1412252 w 1716702"/>
                  <a:gd name="connsiteY480" fmla="*/ 541993 h 1412756"/>
                  <a:gd name="connsiteX481" fmla="*/ 1412980 w 1716702"/>
                  <a:gd name="connsiteY481" fmla="*/ 539079 h 1412756"/>
                  <a:gd name="connsiteX482" fmla="*/ 1413709 w 1716702"/>
                  <a:gd name="connsiteY482" fmla="*/ 538406 h 1412756"/>
                  <a:gd name="connsiteX483" fmla="*/ 1415838 w 1716702"/>
                  <a:gd name="connsiteY483" fmla="*/ 538406 h 1412756"/>
                  <a:gd name="connsiteX484" fmla="*/ 1418752 w 1716702"/>
                  <a:gd name="connsiteY484" fmla="*/ 536949 h 1412756"/>
                  <a:gd name="connsiteX485" fmla="*/ 1419425 w 1716702"/>
                  <a:gd name="connsiteY485" fmla="*/ 536949 h 1412756"/>
                  <a:gd name="connsiteX486" fmla="*/ 1423011 w 1716702"/>
                  <a:gd name="connsiteY486" fmla="*/ 532634 h 1412756"/>
                  <a:gd name="connsiteX487" fmla="*/ 1425925 w 1716702"/>
                  <a:gd name="connsiteY487" fmla="*/ 531178 h 1412756"/>
                  <a:gd name="connsiteX488" fmla="*/ 1427326 w 1716702"/>
                  <a:gd name="connsiteY488" fmla="*/ 529777 h 1412756"/>
                  <a:gd name="connsiteX489" fmla="*/ 1428054 w 1716702"/>
                  <a:gd name="connsiteY489" fmla="*/ 527591 h 1412756"/>
                  <a:gd name="connsiteX490" fmla="*/ 1428783 w 1716702"/>
                  <a:gd name="connsiteY490" fmla="*/ 525462 h 1412756"/>
                  <a:gd name="connsiteX491" fmla="*/ 1428783 w 1716702"/>
                  <a:gd name="connsiteY491" fmla="*/ 524005 h 1412756"/>
                  <a:gd name="connsiteX492" fmla="*/ 1429511 w 1716702"/>
                  <a:gd name="connsiteY492" fmla="*/ 521875 h 1412756"/>
                  <a:gd name="connsiteX493" fmla="*/ 1431641 w 1716702"/>
                  <a:gd name="connsiteY493" fmla="*/ 519690 h 1412756"/>
                  <a:gd name="connsiteX494" fmla="*/ 1432369 w 1716702"/>
                  <a:gd name="connsiteY494" fmla="*/ 518289 h 1412756"/>
                  <a:gd name="connsiteX495" fmla="*/ 1431641 w 1716702"/>
                  <a:gd name="connsiteY495" fmla="*/ 516832 h 1412756"/>
                  <a:gd name="connsiteX496" fmla="*/ 1431641 w 1716702"/>
                  <a:gd name="connsiteY496" fmla="*/ 516103 h 1412756"/>
                  <a:gd name="connsiteX497" fmla="*/ 1435227 w 1716702"/>
                  <a:gd name="connsiteY497" fmla="*/ 514703 h 1412756"/>
                  <a:gd name="connsiteX498" fmla="*/ 1435956 w 1716702"/>
                  <a:gd name="connsiteY498" fmla="*/ 512517 h 1412756"/>
                  <a:gd name="connsiteX499" fmla="*/ 1433826 w 1716702"/>
                  <a:gd name="connsiteY499" fmla="*/ 511116 h 1412756"/>
                  <a:gd name="connsiteX500" fmla="*/ 1433826 w 1716702"/>
                  <a:gd name="connsiteY500" fmla="*/ 509659 h 1412756"/>
                  <a:gd name="connsiteX501" fmla="*/ 1394320 w 1716702"/>
                  <a:gd name="connsiteY501" fmla="*/ 454406 h 1412756"/>
                  <a:gd name="connsiteX502" fmla="*/ 1379974 w 1716702"/>
                  <a:gd name="connsiteY502" fmla="*/ 433561 h 1412756"/>
                  <a:gd name="connsiteX503" fmla="*/ 1371345 w 1716702"/>
                  <a:gd name="connsiteY503" fmla="*/ 422073 h 1412756"/>
                  <a:gd name="connsiteX504" fmla="*/ 1368487 w 1716702"/>
                  <a:gd name="connsiteY504" fmla="*/ 417758 h 1412756"/>
                  <a:gd name="connsiteX505" fmla="*/ 1367030 w 1716702"/>
                  <a:gd name="connsiteY505" fmla="*/ 416357 h 1412756"/>
                  <a:gd name="connsiteX506" fmla="*/ 1367030 w 1716702"/>
                  <a:gd name="connsiteY506" fmla="*/ 416357 h 1412756"/>
                  <a:gd name="connsiteX507" fmla="*/ 1335425 w 1716702"/>
                  <a:gd name="connsiteY507" fmla="*/ 373264 h 1412756"/>
                  <a:gd name="connsiteX508" fmla="*/ 1300289 w 1716702"/>
                  <a:gd name="connsiteY508" fmla="*/ 325184 h 1412756"/>
                  <a:gd name="connsiteX509" fmla="*/ 1290931 w 1716702"/>
                  <a:gd name="connsiteY509" fmla="*/ 318012 h 1412756"/>
                  <a:gd name="connsiteX510" fmla="*/ 1290203 w 1716702"/>
                  <a:gd name="connsiteY510" fmla="*/ 318012 h 1412756"/>
                  <a:gd name="connsiteX511" fmla="*/ 1255011 w 1716702"/>
                  <a:gd name="connsiteY511" fmla="*/ 290721 h 1412756"/>
                  <a:gd name="connsiteX512" fmla="*/ 1236351 w 1716702"/>
                  <a:gd name="connsiteY512" fmla="*/ 276376 h 1412756"/>
                  <a:gd name="connsiteX513" fmla="*/ 1235622 w 1716702"/>
                  <a:gd name="connsiteY513" fmla="*/ 279962 h 1412756"/>
                  <a:gd name="connsiteX514" fmla="*/ 1236351 w 1716702"/>
                  <a:gd name="connsiteY514" fmla="*/ 280691 h 1412756"/>
                  <a:gd name="connsiteX515" fmla="*/ 1235622 w 1716702"/>
                  <a:gd name="connsiteY515" fmla="*/ 282092 h 1412756"/>
                  <a:gd name="connsiteX516" fmla="*/ 1235622 w 1716702"/>
                  <a:gd name="connsiteY516" fmla="*/ 282820 h 1412756"/>
                  <a:gd name="connsiteX517" fmla="*/ 1234950 w 1716702"/>
                  <a:gd name="connsiteY517" fmla="*/ 282820 h 1412756"/>
                  <a:gd name="connsiteX518" fmla="*/ 1232764 w 1716702"/>
                  <a:gd name="connsiteY518" fmla="*/ 282092 h 1412756"/>
                  <a:gd name="connsiteX519" fmla="*/ 1231364 w 1716702"/>
                  <a:gd name="connsiteY519" fmla="*/ 281363 h 1412756"/>
                  <a:gd name="connsiteX520" fmla="*/ 1229907 w 1716702"/>
                  <a:gd name="connsiteY520" fmla="*/ 282092 h 1412756"/>
                  <a:gd name="connsiteX521" fmla="*/ 1228450 w 1716702"/>
                  <a:gd name="connsiteY521" fmla="*/ 284277 h 1412756"/>
                  <a:gd name="connsiteX522" fmla="*/ 1227777 w 1716702"/>
                  <a:gd name="connsiteY522" fmla="*/ 285678 h 1412756"/>
                  <a:gd name="connsiteX523" fmla="*/ 1227049 w 1716702"/>
                  <a:gd name="connsiteY523" fmla="*/ 286407 h 1412756"/>
                  <a:gd name="connsiteX524" fmla="*/ 1226320 w 1716702"/>
                  <a:gd name="connsiteY524" fmla="*/ 287864 h 1412756"/>
                  <a:gd name="connsiteX525" fmla="*/ 1226320 w 1716702"/>
                  <a:gd name="connsiteY525" fmla="*/ 289265 h 1412756"/>
                  <a:gd name="connsiteX526" fmla="*/ 1226320 w 1716702"/>
                  <a:gd name="connsiteY526" fmla="*/ 289993 h 1412756"/>
                  <a:gd name="connsiteX527" fmla="*/ 1224191 w 1716702"/>
                  <a:gd name="connsiteY527" fmla="*/ 291450 h 1412756"/>
                  <a:gd name="connsiteX528" fmla="*/ 1223462 w 1716702"/>
                  <a:gd name="connsiteY528" fmla="*/ 293579 h 1412756"/>
                  <a:gd name="connsiteX529" fmla="*/ 1224191 w 1716702"/>
                  <a:gd name="connsiteY529" fmla="*/ 295036 h 1412756"/>
                  <a:gd name="connsiteX530" fmla="*/ 1225592 w 1716702"/>
                  <a:gd name="connsiteY530" fmla="*/ 296437 h 1412756"/>
                  <a:gd name="connsiteX531" fmla="*/ 1226320 w 1716702"/>
                  <a:gd name="connsiteY531" fmla="*/ 297894 h 1412756"/>
                  <a:gd name="connsiteX532" fmla="*/ 1226320 w 1716702"/>
                  <a:gd name="connsiteY532" fmla="*/ 300752 h 1412756"/>
                  <a:gd name="connsiteX533" fmla="*/ 1227049 w 1716702"/>
                  <a:gd name="connsiteY533" fmla="*/ 301481 h 1412756"/>
                  <a:gd name="connsiteX534" fmla="*/ 1227777 w 1716702"/>
                  <a:gd name="connsiteY534" fmla="*/ 302938 h 1412756"/>
                  <a:gd name="connsiteX535" fmla="*/ 1227049 w 1716702"/>
                  <a:gd name="connsiteY535" fmla="*/ 303610 h 1412756"/>
                  <a:gd name="connsiteX536" fmla="*/ 1227777 w 1716702"/>
                  <a:gd name="connsiteY536" fmla="*/ 305067 h 1412756"/>
                  <a:gd name="connsiteX537" fmla="*/ 1227777 w 1716702"/>
                  <a:gd name="connsiteY537" fmla="*/ 305795 h 1412756"/>
                  <a:gd name="connsiteX538" fmla="*/ 1228450 w 1716702"/>
                  <a:gd name="connsiteY538" fmla="*/ 309382 h 1412756"/>
                  <a:gd name="connsiteX539" fmla="*/ 1228450 w 1716702"/>
                  <a:gd name="connsiteY539" fmla="*/ 310110 h 1412756"/>
                  <a:gd name="connsiteX540" fmla="*/ 1227049 w 1716702"/>
                  <a:gd name="connsiteY540" fmla="*/ 310839 h 1412756"/>
                  <a:gd name="connsiteX541" fmla="*/ 1225592 w 1716702"/>
                  <a:gd name="connsiteY541" fmla="*/ 310839 h 1412756"/>
                  <a:gd name="connsiteX542" fmla="*/ 1224863 w 1716702"/>
                  <a:gd name="connsiteY542" fmla="*/ 311511 h 1412756"/>
                  <a:gd name="connsiteX543" fmla="*/ 1223462 w 1716702"/>
                  <a:gd name="connsiteY543" fmla="*/ 312968 h 1412756"/>
                  <a:gd name="connsiteX544" fmla="*/ 1222734 w 1716702"/>
                  <a:gd name="connsiteY544" fmla="*/ 312968 h 1412756"/>
                  <a:gd name="connsiteX545" fmla="*/ 1222005 w 1716702"/>
                  <a:gd name="connsiteY545" fmla="*/ 313697 h 1412756"/>
                  <a:gd name="connsiteX546" fmla="*/ 1222005 w 1716702"/>
                  <a:gd name="connsiteY546" fmla="*/ 315098 h 1412756"/>
                  <a:gd name="connsiteX547" fmla="*/ 1221277 w 1716702"/>
                  <a:gd name="connsiteY547" fmla="*/ 315826 h 1412756"/>
                  <a:gd name="connsiteX548" fmla="*/ 1220548 w 1716702"/>
                  <a:gd name="connsiteY548" fmla="*/ 316555 h 1412756"/>
                  <a:gd name="connsiteX549" fmla="*/ 1217690 w 1716702"/>
                  <a:gd name="connsiteY549" fmla="*/ 318012 h 1412756"/>
                  <a:gd name="connsiteX550" fmla="*/ 1215561 w 1716702"/>
                  <a:gd name="connsiteY550" fmla="*/ 319413 h 1412756"/>
                  <a:gd name="connsiteX551" fmla="*/ 1214104 w 1716702"/>
                  <a:gd name="connsiteY551" fmla="*/ 320141 h 1412756"/>
                  <a:gd name="connsiteX552" fmla="*/ 1213376 w 1716702"/>
                  <a:gd name="connsiteY552" fmla="*/ 320870 h 1412756"/>
                  <a:gd name="connsiteX553" fmla="*/ 1211975 w 1716702"/>
                  <a:gd name="connsiteY553" fmla="*/ 322327 h 1412756"/>
                  <a:gd name="connsiteX554" fmla="*/ 1210518 w 1716702"/>
                  <a:gd name="connsiteY554" fmla="*/ 321598 h 1412756"/>
                  <a:gd name="connsiteX555" fmla="*/ 1208388 w 1716702"/>
                  <a:gd name="connsiteY555" fmla="*/ 321598 h 1412756"/>
                  <a:gd name="connsiteX556" fmla="*/ 1207660 w 1716702"/>
                  <a:gd name="connsiteY556" fmla="*/ 322327 h 1412756"/>
                  <a:gd name="connsiteX557" fmla="*/ 1206203 w 1716702"/>
                  <a:gd name="connsiteY557" fmla="*/ 323727 h 1412756"/>
                  <a:gd name="connsiteX558" fmla="*/ 1205474 w 1716702"/>
                  <a:gd name="connsiteY558" fmla="*/ 324456 h 1412756"/>
                  <a:gd name="connsiteX559" fmla="*/ 1203345 w 1716702"/>
                  <a:gd name="connsiteY559" fmla="*/ 325913 h 1412756"/>
                  <a:gd name="connsiteX560" fmla="*/ 1201888 w 1716702"/>
                  <a:gd name="connsiteY560" fmla="*/ 326585 h 1412756"/>
                  <a:gd name="connsiteX561" fmla="*/ 1200487 w 1716702"/>
                  <a:gd name="connsiteY561" fmla="*/ 327314 h 1412756"/>
                  <a:gd name="connsiteX562" fmla="*/ 1199758 w 1716702"/>
                  <a:gd name="connsiteY562" fmla="*/ 328771 h 1412756"/>
                  <a:gd name="connsiteX563" fmla="*/ 1198301 w 1716702"/>
                  <a:gd name="connsiteY563" fmla="*/ 330900 h 1412756"/>
                  <a:gd name="connsiteX564" fmla="*/ 1196172 w 1716702"/>
                  <a:gd name="connsiteY564" fmla="*/ 331629 h 1412756"/>
                  <a:gd name="connsiteX565" fmla="*/ 1192586 w 1716702"/>
                  <a:gd name="connsiteY565" fmla="*/ 333086 h 1412756"/>
                  <a:gd name="connsiteX566" fmla="*/ 1191129 w 1716702"/>
                  <a:gd name="connsiteY566" fmla="*/ 333758 h 1412756"/>
                  <a:gd name="connsiteX567" fmla="*/ 1190400 w 1716702"/>
                  <a:gd name="connsiteY567" fmla="*/ 334487 h 1412756"/>
                  <a:gd name="connsiteX568" fmla="*/ 1188999 w 1716702"/>
                  <a:gd name="connsiteY568" fmla="*/ 336672 h 1412756"/>
                  <a:gd name="connsiteX569" fmla="*/ 1188271 w 1716702"/>
                  <a:gd name="connsiteY569" fmla="*/ 339530 h 1412756"/>
                  <a:gd name="connsiteX570" fmla="*/ 1186814 w 1716702"/>
                  <a:gd name="connsiteY570" fmla="*/ 340987 h 1412756"/>
                  <a:gd name="connsiteX571" fmla="*/ 1182499 w 1716702"/>
                  <a:gd name="connsiteY571" fmla="*/ 342388 h 1412756"/>
                  <a:gd name="connsiteX572" fmla="*/ 1181098 w 1716702"/>
                  <a:gd name="connsiteY572" fmla="*/ 342388 h 1412756"/>
                  <a:gd name="connsiteX573" fmla="*/ 1179641 w 1716702"/>
                  <a:gd name="connsiteY573" fmla="*/ 343116 h 1412756"/>
                  <a:gd name="connsiteX574" fmla="*/ 1178184 w 1716702"/>
                  <a:gd name="connsiteY574" fmla="*/ 344573 h 1412756"/>
                  <a:gd name="connsiteX575" fmla="*/ 1177512 w 1716702"/>
                  <a:gd name="connsiteY575" fmla="*/ 347431 h 1412756"/>
                  <a:gd name="connsiteX576" fmla="*/ 1176783 w 1716702"/>
                  <a:gd name="connsiteY576" fmla="*/ 348888 h 1412756"/>
                  <a:gd name="connsiteX577" fmla="*/ 1176055 w 1716702"/>
                  <a:gd name="connsiteY577" fmla="*/ 348888 h 1412756"/>
                  <a:gd name="connsiteX578" fmla="*/ 1173197 w 1716702"/>
                  <a:gd name="connsiteY578" fmla="*/ 349561 h 1412756"/>
                  <a:gd name="connsiteX579" fmla="*/ 1171740 w 1716702"/>
                  <a:gd name="connsiteY579" fmla="*/ 349561 h 1412756"/>
                  <a:gd name="connsiteX580" fmla="*/ 1169610 w 1716702"/>
                  <a:gd name="connsiteY580" fmla="*/ 353876 h 1412756"/>
                  <a:gd name="connsiteX581" fmla="*/ 1168882 w 1716702"/>
                  <a:gd name="connsiteY581" fmla="*/ 354604 h 1412756"/>
                  <a:gd name="connsiteX582" fmla="*/ 1167425 w 1716702"/>
                  <a:gd name="connsiteY582" fmla="*/ 354604 h 1412756"/>
                  <a:gd name="connsiteX583" fmla="*/ 1166024 w 1716702"/>
                  <a:gd name="connsiteY583" fmla="*/ 354604 h 1412756"/>
                  <a:gd name="connsiteX584" fmla="*/ 1164567 w 1716702"/>
                  <a:gd name="connsiteY584" fmla="*/ 355332 h 1412756"/>
                  <a:gd name="connsiteX585" fmla="*/ 1162438 w 1716702"/>
                  <a:gd name="connsiteY585" fmla="*/ 356733 h 1412756"/>
                  <a:gd name="connsiteX586" fmla="*/ 1160981 w 1716702"/>
                  <a:gd name="connsiteY586" fmla="*/ 357462 h 1412756"/>
                  <a:gd name="connsiteX587" fmla="*/ 1159524 w 1716702"/>
                  <a:gd name="connsiteY587" fmla="*/ 358919 h 1412756"/>
                  <a:gd name="connsiteX588" fmla="*/ 1158851 w 1716702"/>
                  <a:gd name="connsiteY588" fmla="*/ 359647 h 1412756"/>
                  <a:gd name="connsiteX589" fmla="*/ 1157394 w 1716702"/>
                  <a:gd name="connsiteY589" fmla="*/ 359647 h 1412756"/>
                  <a:gd name="connsiteX590" fmla="*/ 1153808 w 1716702"/>
                  <a:gd name="connsiteY590" fmla="*/ 358919 h 1412756"/>
                  <a:gd name="connsiteX591" fmla="*/ 1151622 w 1716702"/>
                  <a:gd name="connsiteY591" fmla="*/ 359647 h 1412756"/>
                  <a:gd name="connsiteX592" fmla="*/ 1150222 w 1716702"/>
                  <a:gd name="connsiteY592" fmla="*/ 359647 h 1412756"/>
                  <a:gd name="connsiteX593" fmla="*/ 1148765 w 1716702"/>
                  <a:gd name="connsiteY593" fmla="*/ 361048 h 1412756"/>
                  <a:gd name="connsiteX594" fmla="*/ 1148765 w 1716702"/>
                  <a:gd name="connsiteY594" fmla="*/ 361777 h 1412756"/>
                  <a:gd name="connsiteX595" fmla="*/ 1148036 w 1716702"/>
                  <a:gd name="connsiteY595" fmla="*/ 363234 h 1412756"/>
                  <a:gd name="connsiteX596" fmla="*/ 1147364 w 1716702"/>
                  <a:gd name="connsiteY596" fmla="*/ 363234 h 1412756"/>
                  <a:gd name="connsiteX597" fmla="*/ 1146635 w 1716702"/>
                  <a:gd name="connsiteY597" fmla="*/ 364635 h 1412756"/>
                  <a:gd name="connsiteX598" fmla="*/ 1145907 w 1716702"/>
                  <a:gd name="connsiteY598" fmla="*/ 366092 h 1412756"/>
                  <a:gd name="connsiteX599" fmla="*/ 1145178 w 1716702"/>
                  <a:gd name="connsiteY599" fmla="*/ 366820 h 1412756"/>
                  <a:gd name="connsiteX600" fmla="*/ 1143777 w 1716702"/>
                  <a:gd name="connsiteY600" fmla="*/ 368221 h 1412756"/>
                  <a:gd name="connsiteX601" fmla="*/ 1142320 w 1716702"/>
                  <a:gd name="connsiteY601" fmla="*/ 368221 h 1412756"/>
                  <a:gd name="connsiteX602" fmla="*/ 1140863 w 1716702"/>
                  <a:gd name="connsiteY602" fmla="*/ 368221 h 1412756"/>
                  <a:gd name="connsiteX603" fmla="*/ 1139462 w 1716702"/>
                  <a:gd name="connsiteY603" fmla="*/ 366820 h 1412756"/>
                  <a:gd name="connsiteX604" fmla="*/ 1136548 w 1716702"/>
                  <a:gd name="connsiteY604" fmla="*/ 364635 h 1412756"/>
                  <a:gd name="connsiteX605" fmla="*/ 1133690 w 1716702"/>
                  <a:gd name="connsiteY605" fmla="*/ 363962 h 1412756"/>
                  <a:gd name="connsiteX606" fmla="*/ 1130104 w 1716702"/>
                  <a:gd name="connsiteY606" fmla="*/ 363962 h 1412756"/>
                  <a:gd name="connsiteX607" fmla="*/ 1126518 w 1716702"/>
                  <a:gd name="connsiteY607" fmla="*/ 363234 h 1412756"/>
                  <a:gd name="connsiteX608" fmla="*/ 1124388 w 1716702"/>
                  <a:gd name="connsiteY608" fmla="*/ 362505 h 1412756"/>
                  <a:gd name="connsiteX609" fmla="*/ 1123660 w 1716702"/>
                  <a:gd name="connsiteY609" fmla="*/ 360376 h 1412756"/>
                  <a:gd name="connsiteX610" fmla="*/ 1122931 w 1716702"/>
                  <a:gd name="connsiteY610" fmla="*/ 360376 h 1412756"/>
                  <a:gd name="connsiteX611" fmla="*/ 1122203 w 1716702"/>
                  <a:gd name="connsiteY611" fmla="*/ 357462 h 1412756"/>
                  <a:gd name="connsiteX612" fmla="*/ 1120073 w 1716702"/>
                  <a:gd name="connsiteY612" fmla="*/ 354604 h 1412756"/>
                  <a:gd name="connsiteX613" fmla="*/ 1119345 w 1716702"/>
                  <a:gd name="connsiteY613" fmla="*/ 353876 h 1412756"/>
                  <a:gd name="connsiteX614" fmla="*/ 1119345 w 1716702"/>
                  <a:gd name="connsiteY614" fmla="*/ 351746 h 1412756"/>
                  <a:gd name="connsiteX615" fmla="*/ 1119345 w 1716702"/>
                  <a:gd name="connsiteY615" fmla="*/ 349561 h 1412756"/>
                  <a:gd name="connsiteX616" fmla="*/ 1119345 w 1716702"/>
                  <a:gd name="connsiteY616" fmla="*/ 347431 h 1412756"/>
                  <a:gd name="connsiteX617" fmla="*/ 1117888 w 1716702"/>
                  <a:gd name="connsiteY617" fmla="*/ 342388 h 1412756"/>
                  <a:gd name="connsiteX618" fmla="*/ 1117888 w 1716702"/>
                  <a:gd name="connsiteY618" fmla="*/ 340258 h 1412756"/>
                  <a:gd name="connsiteX619" fmla="*/ 1084154 w 1716702"/>
                  <a:gd name="connsiteY619" fmla="*/ 402684 h 1412756"/>
                  <a:gd name="connsiteX620" fmla="*/ 1082697 w 1716702"/>
                  <a:gd name="connsiteY620" fmla="*/ 402012 h 1412756"/>
                  <a:gd name="connsiteX621" fmla="*/ 1081296 w 1716702"/>
                  <a:gd name="connsiteY621" fmla="*/ 400555 h 1412756"/>
                  <a:gd name="connsiteX622" fmla="*/ 1079839 w 1716702"/>
                  <a:gd name="connsiteY622" fmla="*/ 399098 h 1412756"/>
                  <a:gd name="connsiteX623" fmla="*/ 1079110 w 1716702"/>
                  <a:gd name="connsiteY623" fmla="*/ 399098 h 1412756"/>
                  <a:gd name="connsiteX624" fmla="*/ 1076981 w 1716702"/>
                  <a:gd name="connsiteY624" fmla="*/ 396968 h 1412756"/>
                  <a:gd name="connsiteX625" fmla="*/ 1076252 w 1716702"/>
                  <a:gd name="connsiteY625" fmla="*/ 396240 h 1412756"/>
                  <a:gd name="connsiteX626" fmla="*/ 1074851 w 1716702"/>
                  <a:gd name="connsiteY626" fmla="*/ 394783 h 1412756"/>
                  <a:gd name="connsiteX627" fmla="*/ 1072666 w 1716702"/>
                  <a:gd name="connsiteY627" fmla="*/ 393382 h 1412756"/>
                  <a:gd name="connsiteX628" fmla="*/ 1068351 w 1716702"/>
                  <a:gd name="connsiteY628" fmla="*/ 391925 h 1412756"/>
                  <a:gd name="connsiteX629" fmla="*/ 1066950 w 1716702"/>
                  <a:gd name="connsiteY629" fmla="*/ 391925 h 1412756"/>
                  <a:gd name="connsiteX630" fmla="*/ 1064765 w 1716702"/>
                  <a:gd name="connsiteY630" fmla="*/ 392653 h 1412756"/>
                  <a:gd name="connsiteX631" fmla="*/ 1063364 w 1716702"/>
                  <a:gd name="connsiteY631" fmla="*/ 391925 h 1412756"/>
                  <a:gd name="connsiteX632" fmla="*/ 1061178 w 1716702"/>
                  <a:gd name="connsiteY632" fmla="*/ 392653 h 1412756"/>
                  <a:gd name="connsiteX633" fmla="*/ 1059049 w 1716702"/>
                  <a:gd name="connsiteY633" fmla="*/ 393382 h 1412756"/>
                  <a:gd name="connsiteX634" fmla="*/ 1056863 w 1716702"/>
                  <a:gd name="connsiteY634" fmla="*/ 394783 h 1412756"/>
                  <a:gd name="connsiteX635" fmla="*/ 1056135 w 1716702"/>
                  <a:gd name="connsiteY635" fmla="*/ 396240 h 1412756"/>
                  <a:gd name="connsiteX636" fmla="*/ 1054005 w 1716702"/>
                  <a:gd name="connsiteY636" fmla="*/ 397697 h 1412756"/>
                  <a:gd name="connsiteX637" fmla="*/ 1052549 w 1716702"/>
                  <a:gd name="connsiteY637" fmla="*/ 398369 h 1412756"/>
                  <a:gd name="connsiteX638" fmla="*/ 1048962 w 1716702"/>
                  <a:gd name="connsiteY638" fmla="*/ 399098 h 1412756"/>
                  <a:gd name="connsiteX639" fmla="*/ 1046104 w 1716702"/>
                  <a:gd name="connsiteY639" fmla="*/ 401283 h 1412756"/>
                  <a:gd name="connsiteX640" fmla="*/ 1044647 w 1716702"/>
                  <a:gd name="connsiteY640" fmla="*/ 402012 h 1412756"/>
                  <a:gd name="connsiteX641" fmla="*/ 1043246 w 1716702"/>
                  <a:gd name="connsiteY641" fmla="*/ 402012 h 1412756"/>
                  <a:gd name="connsiteX642" fmla="*/ 1041789 w 1716702"/>
                  <a:gd name="connsiteY642" fmla="*/ 402684 h 1412756"/>
                  <a:gd name="connsiteX643" fmla="*/ 1040388 w 1716702"/>
                  <a:gd name="connsiteY643" fmla="*/ 402684 h 1412756"/>
                  <a:gd name="connsiteX644" fmla="*/ 1038203 w 1716702"/>
                  <a:gd name="connsiteY644" fmla="*/ 402012 h 1412756"/>
                  <a:gd name="connsiteX645" fmla="*/ 1035345 w 1716702"/>
                  <a:gd name="connsiteY645" fmla="*/ 401283 h 1412756"/>
                  <a:gd name="connsiteX646" fmla="*/ 1033888 w 1716702"/>
                  <a:gd name="connsiteY646" fmla="*/ 401283 h 1412756"/>
                  <a:gd name="connsiteX647" fmla="*/ 1031759 w 1716702"/>
                  <a:gd name="connsiteY647" fmla="*/ 401283 h 1412756"/>
                  <a:gd name="connsiteX648" fmla="*/ 1028901 w 1716702"/>
                  <a:gd name="connsiteY648" fmla="*/ 400555 h 1412756"/>
                  <a:gd name="connsiteX649" fmla="*/ 1028172 w 1716702"/>
                  <a:gd name="connsiteY649" fmla="*/ 400555 h 1412756"/>
                  <a:gd name="connsiteX650" fmla="*/ 1027444 w 1716702"/>
                  <a:gd name="connsiteY650" fmla="*/ 399826 h 1412756"/>
                  <a:gd name="connsiteX651" fmla="*/ 1026715 w 1716702"/>
                  <a:gd name="connsiteY651" fmla="*/ 398369 h 1412756"/>
                  <a:gd name="connsiteX652" fmla="*/ 1025987 w 1716702"/>
                  <a:gd name="connsiteY652" fmla="*/ 396968 h 1412756"/>
                  <a:gd name="connsiteX653" fmla="*/ 1025987 w 1716702"/>
                  <a:gd name="connsiteY653" fmla="*/ 394783 h 1412756"/>
                  <a:gd name="connsiteX654" fmla="*/ 1025258 w 1716702"/>
                  <a:gd name="connsiteY654" fmla="*/ 393382 h 1412756"/>
                  <a:gd name="connsiteX655" fmla="*/ 1023857 w 1716702"/>
                  <a:gd name="connsiteY655" fmla="*/ 391925 h 1412756"/>
                  <a:gd name="connsiteX656" fmla="*/ 1023129 w 1716702"/>
                  <a:gd name="connsiteY656" fmla="*/ 389067 h 1412756"/>
                  <a:gd name="connsiteX657" fmla="*/ 1020999 w 1716702"/>
                  <a:gd name="connsiteY657" fmla="*/ 385481 h 1412756"/>
                  <a:gd name="connsiteX658" fmla="*/ 1020999 w 1716702"/>
                  <a:gd name="connsiteY658" fmla="*/ 383295 h 1412756"/>
                  <a:gd name="connsiteX659" fmla="*/ 1020271 w 1716702"/>
                  <a:gd name="connsiteY659" fmla="*/ 381894 h 1412756"/>
                  <a:gd name="connsiteX660" fmla="*/ 1020271 w 1716702"/>
                  <a:gd name="connsiteY660" fmla="*/ 380437 h 1412756"/>
                  <a:gd name="connsiteX661" fmla="*/ 1020999 w 1716702"/>
                  <a:gd name="connsiteY661" fmla="*/ 379036 h 1412756"/>
                  <a:gd name="connsiteX662" fmla="*/ 1021672 w 1716702"/>
                  <a:gd name="connsiteY662" fmla="*/ 378308 h 1412756"/>
                  <a:gd name="connsiteX663" fmla="*/ 1021672 w 1716702"/>
                  <a:gd name="connsiteY663" fmla="*/ 377579 h 1412756"/>
                  <a:gd name="connsiteX664" fmla="*/ 1020999 w 1716702"/>
                  <a:gd name="connsiteY664" fmla="*/ 374721 h 1412756"/>
                  <a:gd name="connsiteX665" fmla="*/ 1021672 w 1716702"/>
                  <a:gd name="connsiteY665" fmla="*/ 372536 h 1412756"/>
                  <a:gd name="connsiteX666" fmla="*/ 1023129 w 1716702"/>
                  <a:gd name="connsiteY666" fmla="*/ 371135 h 1412756"/>
                  <a:gd name="connsiteX667" fmla="*/ 1023129 w 1716702"/>
                  <a:gd name="connsiteY667" fmla="*/ 368950 h 1412756"/>
                  <a:gd name="connsiteX668" fmla="*/ 1022400 w 1716702"/>
                  <a:gd name="connsiteY668" fmla="*/ 366820 h 1412756"/>
                  <a:gd name="connsiteX669" fmla="*/ 1021672 w 1716702"/>
                  <a:gd name="connsiteY669" fmla="*/ 363234 h 1412756"/>
                  <a:gd name="connsiteX670" fmla="*/ 1020999 w 1716702"/>
                  <a:gd name="connsiteY670" fmla="*/ 361777 h 1412756"/>
                  <a:gd name="connsiteX671" fmla="*/ 1020271 w 1716702"/>
                  <a:gd name="connsiteY671" fmla="*/ 358190 h 1412756"/>
                  <a:gd name="connsiteX672" fmla="*/ 1018814 w 1716702"/>
                  <a:gd name="connsiteY672" fmla="*/ 356061 h 1412756"/>
                  <a:gd name="connsiteX673" fmla="*/ 1018814 w 1716702"/>
                  <a:gd name="connsiteY673" fmla="*/ 355332 h 1412756"/>
                  <a:gd name="connsiteX674" fmla="*/ 1018814 w 1716702"/>
                  <a:gd name="connsiteY674" fmla="*/ 354604 h 1412756"/>
                  <a:gd name="connsiteX675" fmla="*/ 1018086 w 1716702"/>
                  <a:gd name="connsiteY675" fmla="*/ 353147 h 1412756"/>
                  <a:gd name="connsiteX676" fmla="*/ 1016685 w 1716702"/>
                  <a:gd name="connsiteY676" fmla="*/ 351746 h 1412756"/>
                  <a:gd name="connsiteX677" fmla="*/ 1015228 w 1716702"/>
                  <a:gd name="connsiteY677" fmla="*/ 351018 h 1412756"/>
                  <a:gd name="connsiteX678" fmla="*/ 1015228 w 1716702"/>
                  <a:gd name="connsiteY678" fmla="*/ 350289 h 1412756"/>
                  <a:gd name="connsiteX679" fmla="*/ 1014499 w 1716702"/>
                  <a:gd name="connsiteY679" fmla="*/ 348160 h 1412756"/>
                  <a:gd name="connsiteX680" fmla="*/ 1013098 w 1716702"/>
                  <a:gd name="connsiteY680" fmla="*/ 347431 h 1412756"/>
                  <a:gd name="connsiteX681" fmla="*/ 1012370 w 1716702"/>
                  <a:gd name="connsiteY681" fmla="*/ 346703 h 1412756"/>
                  <a:gd name="connsiteX682" fmla="*/ 1010913 w 1716702"/>
                  <a:gd name="connsiteY682" fmla="*/ 345974 h 1412756"/>
                  <a:gd name="connsiteX683" fmla="*/ 1010184 w 1716702"/>
                  <a:gd name="connsiteY683" fmla="*/ 345246 h 1412756"/>
                  <a:gd name="connsiteX684" fmla="*/ 1009512 w 1716702"/>
                  <a:gd name="connsiteY684" fmla="*/ 342388 h 1412756"/>
                  <a:gd name="connsiteX685" fmla="*/ 1008783 w 1716702"/>
                  <a:gd name="connsiteY685" fmla="*/ 340987 h 1412756"/>
                  <a:gd name="connsiteX686" fmla="*/ 1008055 w 1716702"/>
                  <a:gd name="connsiteY686" fmla="*/ 340258 h 1412756"/>
                  <a:gd name="connsiteX687" fmla="*/ 1005925 w 1716702"/>
                  <a:gd name="connsiteY687" fmla="*/ 338801 h 1412756"/>
                  <a:gd name="connsiteX688" fmla="*/ 1005197 w 1716702"/>
                  <a:gd name="connsiteY688" fmla="*/ 338073 h 1412756"/>
                  <a:gd name="connsiteX689" fmla="*/ 1004468 w 1716702"/>
                  <a:gd name="connsiteY689" fmla="*/ 336672 h 1412756"/>
                  <a:gd name="connsiteX690" fmla="*/ 1003740 w 1716702"/>
                  <a:gd name="connsiteY690" fmla="*/ 335944 h 1412756"/>
                  <a:gd name="connsiteX691" fmla="*/ 1002283 w 1716702"/>
                  <a:gd name="connsiteY691" fmla="*/ 335215 h 1412756"/>
                  <a:gd name="connsiteX692" fmla="*/ 998697 w 1716702"/>
                  <a:gd name="connsiteY692" fmla="*/ 333758 h 1412756"/>
                  <a:gd name="connsiteX693" fmla="*/ 997296 w 1716702"/>
                  <a:gd name="connsiteY693" fmla="*/ 333758 h 1412756"/>
                  <a:gd name="connsiteX694" fmla="*/ 995110 w 1716702"/>
                  <a:gd name="connsiteY694" fmla="*/ 333086 h 1412756"/>
                  <a:gd name="connsiteX695" fmla="*/ 995110 w 1716702"/>
                  <a:gd name="connsiteY695" fmla="*/ 332357 h 1412756"/>
                  <a:gd name="connsiteX696" fmla="*/ 993709 w 1716702"/>
                  <a:gd name="connsiteY696" fmla="*/ 331629 h 1412756"/>
                  <a:gd name="connsiteX697" fmla="*/ 992252 w 1716702"/>
                  <a:gd name="connsiteY697" fmla="*/ 331629 h 1412756"/>
                  <a:gd name="connsiteX698" fmla="*/ 991524 w 1716702"/>
                  <a:gd name="connsiteY698" fmla="*/ 331629 h 1412756"/>
                  <a:gd name="connsiteX699" fmla="*/ 990123 w 1716702"/>
                  <a:gd name="connsiteY699" fmla="*/ 331629 h 1412756"/>
                  <a:gd name="connsiteX700" fmla="*/ 987209 w 1716702"/>
                  <a:gd name="connsiteY700" fmla="*/ 330900 h 1412756"/>
                  <a:gd name="connsiteX701" fmla="*/ 986537 w 1716702"/>
                  <a:gd name="connsiteY701" fmla="*/ 330172 h 1412756"/>
                  <a:gd name="connsiteX702" fmla="*/ 986537 w 1716702"/>
                  <a:gd name="connsiteY702" fmla="*/ 329499 h 1412756"/>
                  <a:gd name="connsiteX703" fmla="*/ 984351 w 1716702"/>
                  <a:gd name="connsiteY703" fmla="*/ 328771 h 1412756"/>
                  <a:gd name="connsiteX704" fmla="*/ 982950 w 1716702"/>
                  <a:gd name="connsiteY704" fmla="*/ 328042 h 1412756"/>
                  <a:gd name="connsiteX705" fmla="*/ 981493 w 1716702"/>
                  <a:gd name="connsiteY705" fmla="*/ 328042 h 1412756"/>
                  <a:gd name="connsiteX706" fmla="*/ 980765 w 1716702"/>
                  <a:gd name="connsiteY706" fmla="*/ 328042 h 1412756"/>
                  <a:gd name="connsiteX707" fmla="*/ 978635 w 1716702"/>
                  <a:gd name="connsiteY707" fmla="*/ 328771 h 1412756"/>
                  <a:gd name="connsiteX708" fmla="*/ 977907 w 1716702"/>
                  <a:gd name="connsiteY708" fmla="*/ 328771 h 1412756"/>
                  <a:gd name="connsiteX709" fmla="*/ 975721 w 1716702"/>
                  <a:gd name="connsiteY709" fmla="*/ 329499 h 1412756"/>
                  <a:gd name="connsiteX710" fmla="*/ 974320 w 1716702"/>
                  <a:gd name="connsiteY710" fmla="*/ 329499 h 1412756"/>
                  <a:gd name="connsiteX711" fmla="*/ 972135 w 1716702"/>
                  <a:gd name="connsiteY711" fmla="*/ 328771 h 1412756"/>
                  <a:gd name="connsiteX712" fmla="*/ 969277 w 1716702"/>
                  <a:gd name="connsiteY712" fmla="*/ 327314 h 1412756"/>
                  <a:gd name="connsiteX713" fmla="*/ 968549 w 1716702"/>
                  <a:gd name="connsiteY713" fmla="*/ 326585 h 1412756"/>
                  <a:gd name="connsiteX714" fmla="*/ 964962 w 1716702"/>
                  <a:gd name="connsiteY714" fmla="*/ 322999 h 1412756"/>
                  <a:gd name="connsiteX715" fmla="*/ 964234 w 1716702"/>
                  <a:gd name="connsiteY715" fmla="*/ 321598 h 1412756"/>
                  <a:gd name="connsiteX716" fmla="*/ 964234 w 1716702"/>
                  <a:gd name="connsiteY716" fmla="*/ 320141 h 1412756"/>
                  <a:gd name="connsiteX717" fmla="*/ 962104 w 1716702"/>
                  <a:gd name="connsiteY717" fmla="*/ 318012 h 1412756"/>
                  <a:gd name="connsiteX718" fmla="*/ 960647 w 1716702"/>
                  <a:gd name="connsiteY718" fmla="*/ 315826 h 1412756"/>
                  <a:gd name="connsiteX719" fmla="*/ 959975 w 1716702"/>
                  <a:gd name="connsiteY719" fmla="*/ 315098 h 1412756"/>
                  <a:gd name="connsiteX720" fmla="*/ 957789 w 1716702"/>
                  <a:gd name="connsiteY720" fmla="*/ 312968 h 1412756"/>
                  <a:gd name="connsiteX721" fmla="*/ 957061 w 1716702"/>
                  <a:gd name="connsiteY721" fmla="*/ 312240 h 1412756"/>
                  <a:gd name="connsiteX722" fmla="*/ 956332 w 1716702"/>
                  <a:gd name="connsiteY722" fmla="*/ 310839 h 1412756"/>
                  <a:gd name="connsiteX723" fmla="*/ 955660 w 1716702"/>
                  <a:gd name="connsiteY723" fmla="*/ 309382 h 1412756"/>
                  <a:gd name="connsiteX724" fmla="*/ 954932 w 1716702"/>
                  <a:gd name="connsiteY724" fmla="*/ 309382 h 1412756"/>
                  <a:gd name="connsiteX725" fmla="*/ 953475 w 1716702"/>
                  <a:gd name="connsiteY725" fmla="*/ 308653 h 1412756"/>
                  <a:gd name="connsiteX726" fmla="*/ 952074 w 1716702"/>
                  <a:gd name="connsiteY726" fmla="*/ 307925 h 1412756"/>
                  <a:gd name="connsiteX727" fmla="*/ 951345 w 1716702"/>
                  <a:gd name="connsiteY727" fmla="*/ 307252 h 1412756"/>
                  <a:gd name="connsiteX728" fmla="*/ 950617 w 1716702"/>
                  <a:gd name="connsiteY728" fmla="*/ 306524 h 1412756"/>
                  <a:gd name="connsiteX729" fmla="*/ 948487 w 1716702"/>
                  <a:gd name="connsiteY729" fmla="*/ 305067 h 1412756"/>
                  <a:gd name="connsiteX730" fmla="*/ 947030 w 1716702"/>
                  <a:gd name="connsiteY730" fmla="*/ 305067 h 1412756"/>
                  <a:gd name="connsiteX731" fmla="*/ 946302 w 1716702"/>
                  <a:gd name="connsiteY731" fmla="*/ 305067 h 1412756"/>
                  <a:gd name="connsiteX732" fmla="*/ 944901 w 1716702"/>
                  <a:gd name="connsiteY732" fmla="*/ 305067 h 1412756"/>
                  <a:gd name="connsiteX733" fmla="*/ 943444 w 1716702"/>
                  <a:gd name="connsiteY733" fmla="*/ 305067 h 1412756"/>
                  <a:gd name="connsiteX734" fmla="*/ 939857 w 1716702"/>
                  <a:gd name="connsiteY734" fmla="*/ 303610 h 1412756"/>
                  <a:gd name="connsiteX735" fmla="*/ 939129 w 1716702"/>
                  <a:gd name="connsiteY735" fmla="*/ 302209 h 1412756"/>
                  <a:gd name="connsiteX736" fmla="*/ 935543 w 1716702"/>
                  <a:gd name="connsiteY736" fmla="*/ 299351 h 1412756"/>
                  <a:gd name="connsiteX737" fmla="*/ 933357 w 1716702"/>
                  <a:gd name="connsiteY737" fmla="*/ 297166 h 1412756"/>
                  <a:gd name="connsiteX738" fmla="*/ 929771 w 1716702"/>
                  <a:gd name="connsiteY738" fmla="*/ 293579 h 1412756"/>
                  <a:gd name="connsiteX739" fmla="*/ 928370 w 1716702"/>
                  <a:gd name="connsiteY739" fmla="*/ 292122 h 1412756"/>
                  <a:gd name="connsiteX740" fmla="*/ 925512 w 1716702"/>
                  <a:gd name="connsiteY740" fmla="*/ 290721 h 1412756"/>
                  <a:gd name="connsiteX741" fmla="*/ 924783 w 1716702"/>
                  <a:gd name="connsiteY741" fmla="*/ 289265 h 1412756"/>
                  <a:gd name="connsiteX742" fmla="*/ 922598 w 1716702"/>
                  <a:gd name="connsiteY742" fmla="*/ 287864 h 1412756"/>
                  <a:gd name="connsiteX743" fmla="*/ 921197 w 1716702"/>
                  <a:gd name="connsiteY743" fmla="*/ 287135 h 1412756"/>
                  <a:gd name="connsiteX744" fmla="*/ 918283 w 1716702"/>
                  <a:gd name="connsiteY744" fmla="*/ 286407 h 1412756"/>
                  <a:gd name="connsiteX745" fmla="*/ 914697 w 1716702"/>
                  <a:gd name="connsiteY745" fmla="*/ 284950 h 1412756"/>
                  <a:gd name="connsiteX746" fmla="*/ 913296 w 1716702"/>
                  <a:gd name="connsiteY746" fmla="*/ 284277 h 1412756"/>
                  <a:gd name="connsiteX747" fmla="*/ 912567 w 1716702"/>
                  <a:gd name="connsiteY747" fmla="*/ 283549 h 1412756"/>
                  <a:gd name="connsiteX748" fmla="*/ 912567 w 1716702"/>
                  <a:gd name="connsiteY748" fmla="*/ 282820 h 1412756"/>
                  <a:gd name="connsiteX749" fmla="*/ 911839 w 1716702"/>
                  <a:gd name="connsiteY749" fmla="*/ 282092 h 1412756"/>
                  <a:gd name="connsiteX750" fmla="*/ 909709 w 1716702"/>
                  <a:gd name="connsiteY750" fmla="*/ 277777 h 1412756"/>
                  <a:gd name="connsiteX751" fmla="*/ 909709 w 1716702"/>
                  <a:gd name="connsiteY751" fmla="*/ 277048 h 1412756"/>
                  <a:gd name="connsiteX752" fmla="*/ 909709 w 1716702"/>
                  <a:gd name="connsiteY752" fmla="*/ 275647 h 1412756"/>
                  <a:gd name="connsiteX753" fmla="*/ 908252 w 1716702"/>
                  <a:gd name="connsiteY753" fmla="*/ 274919 h 1412756"/>
                  <a:gd name="connsiteX754" fmla="*/ 907524 w 1716702"/>
                  <a:gd name="connsiteY754" fmla="*/ 273462 h 1412756"/>
                  <a:gd name="connsiteX755" fmla="*/ 905395 w 1716702"/>
                  <a:gd name="connsiteY755" fmla="*/ 272061 h 1412756"/>
                  <a:gd name="connsiteX756" fmla="*/ 904666 w 1716702"/>
                  <a:gd name="connsiteY756" fmla="*/ 271333 h 1412756"/>
                  <a:gd name="connsiteX757" fmla="*/ 903209 w 1716702"/>
                  <a:gd name="connsiteY757" fmla="*/ 270604 h 1412756"/>
                  <a:gd name="connsiteX758" fmla="*/ 899623 w 1716702"/>
                  <a:gd name="connsiteY758" fmla="*/ 269876 h 1412756"/>
                  <a:gd name="connsiteX759" fmla="*/ 897493 w 1716702"/>
                  <a:gd name="connsiteY759" fmla="*/ 269876 h 1412756"/>
                  <a:gd name="connsiteX760" fmla="*/ 896036 w 1716702"/>
                  <a:gd name="connsiteY760" fmla="*/ 269203 h 1412756"/>
                  <a:gd name="connsiteX761" fmla="*/ 894635 w 1716702"/>
                  <a:gd name="connsiteY761" fmla="*/ 268475 h 1412756"/>
                  <a:gd name="connsiteX762" fmla="*/ 892842 w 1716702"/>
                  <a:gd name="connsiteY762" fmla="*/ 267018 h 1412756"/>
                  <a:gd name="connsiteX763" fmla="*/ 894635 w 1716702"/>
                  <a:gd name="connsiteY763" fmla="*/ 268475 h 1412756"/>
                  <a:gd name="connsiteX764" fmla="*/ 894635 w 1716702"/>
                  <a:gd name="connsiteY764" fmla="*/ 267746 h 1412756"/>
                  <a:gd name="connsiteX765" fmla="*/ 883820 w 1716702"/>
                  <a:gd name="connsiteY765" fmla="*/ 200277 h 1412756"/>
                  <a:gd name="connsiteX766" fmla="*/ 878104 w 1716702"/>
                  <a:gd name="connsiteY766" fmla="*/ 165814 h 1412756"/>
                  <a:gd name="connsiteX767" fmla="*/ 878104 w 1716702"/>
                  <a:gd name="connsiteY767" fmla="*/ 165814 h 1412756"/>
                  <a:gd name="connsiteX768" fmla="*/ 878104 w 1716702"/>
                  <a:gd name="connsiteY768" fmla="*/ 163629 h 1412756"/>
                  <a:gd name="connsiteX769" fmla="*/ 906796 w 1716702"/>
                  <a:gd name="connsiteY769" fmla="*/ 167215 h 1412756"/>
                  <a:gd name="connsiteX770" fmla="*/ 921197 w 1716702"/>
                  <a:gd name="connsiteY770" fmla="*/ 168672 h 1412756"/>
                  <a:gd name="connsiteX771" fmla="*/ 937672 w 1716702"/>
                  <a:gd name="connsiteY771" fmla="*/ 170802 h 1412756"/>
                  <a:gd name="connsiteX772" fmla="*/ 979308 w 1716702"/>
                  <a:gd name="connsiteY772" fmla="*/ 175845 h 1412756"/>
                  <a:gd name="connsiteX773" fmla="*/ 976450 w 1716702"/>
                  <a:gd name="connsiteY773" fmla="*/ 166543 h 1412756"/>
                  <a:gd name="connsiteX774" fmla="*/ 974208 w 1716702"/>
                  <a:gd name="connsiteY774" fmla="*/ 161499 h 1412756"/>
                  <a:gd name="connsiteX775" fmla="*/ 976450 w 1716702"/>
                  <a:gd name="connsiteY775" fmla="*/ 166543 h 1412756"/>
                  <a:gd name="connsiteX776" fmla="*/ 979308 w 1716702"/>
                  <a:gd name="connsiteY776" fmla="*/ 175845 h 1412756"/>
                  <a:gd name="connsiteX777" fmla="*/ 999425 w 1716702"/>
                  <a:gd name="connsiteY777" fmla="*/ 178030 h 1412756"/>
                  <a:gd name="connsiteX778" fmla="*/ 1001611 w 1716702"/>
                  <a:gd name="connsiteY778" fmla="*/ 178030 h 1412756"/>
                  <a:gd name="connsiteX779" fmla="*/ 1001611 w 1716702"/>
                  <a:gd name="connsiteY779" fmla="*/ 165086 h 1412756"/>
                  <a:gd name="connsiteX780" fmla="*/ 1013771 w 1716702"/>
                  <a:gd name="connsiteY780" fmla="*/ 170129 h 1412756"/>
                  <a:gd name="connsiteX781" fmla="*/ 1017413 w 1716702"/>
                  <a:gd name="connsiteY781" fmla="*/ 170129 h 1412756"/>
                  <a:gd name="connsiteX782" fmla="*/ 1025987 w 1716702"/>
                  <a:gd name="connsiteY782" fmla="*/ 171530 h 1412756"/>
                  <a:gd name="connsiteX783" fmla="*/ 1027444 w 1716702"/>
                  <a:gd name="connsiteY783" fmla="*/ 170802 h 1412756"/>
                  <a:gd name="connsiteX784" fmla="*/ 1025987 w 1716702"/>
                  <a:gd name="connsiteY784" fmla="*/ 162956 h 1412756"/>
                  <a:gd name="connsiteX785" fmla="*/ 1025987 w 1716702"/>
                  <a:gd name="connsiteY785" fmla="*/ 161499 h 1412756"/>
                  <a:gd name="connsiteX786" fmla="*/ 1026715 w 1716702"/>
                  <a:gd name="connsiteY786" fmla="*/ 161499 h 1412756"/>
                  <a:gd name="connsiteX787" fmla="*/ 1035345 w 1716702"/>
                  <a:gd name="connsiteY787" fmla="*/ 160043 h 1412756"/>
                  <a:gd name="connsiteX788" fmla="*/ 1037474 w 1716702"/>
                  <a:gd name="connsiteY788" fmla="*/ 160043 h 1412756"/>
                  <a:gd name="connsiteX789" fmla="*/ 1038931 w 1716702"/>
                  <a:gd name="connsiteY789" fmla="*/ 160043 h 1412756"/>
                  <a:gd name="connsiteX790" fmla="*/ 1041061 w 1716702"/>
                  <a:gd name="connsiteY790" fmla="*/ 158642 h 1412756"/>
                  <a:gd name="connsiteX791" fmla="*/ 1042518 w 1716702"/>
                  <a:gd name="connsiteY791" fmla="*/ 154327 h 1412756"/>
                  <a:gd name="connsiteX792" fmla="*/ 1043246 w 1716702"/>
                  <a:gd name="connsiteY792" fmla="*/ 154327 h 1412756"/>
                  <a:gd name="connsiteX793" fmla="*/ 1046104 w 1716702"/>
                  <a:gd name="connsiteY793" fmla="*/ 155055 h 1412756"/>
                  <a:gd name="connsiteX794" fmla="*/ 1047561 w 1716702"/>
                  <a:gd name="connsiteY794" fmla="*/ 155055 h 1412756"/>
                  <a:gd name="connsiteX795" fmla="*/ 1048234 w 1716702"/>
                  <a:gd name="connsiteY795" fmla="*/ 155055 h 1412756"/>
                  <a:gd name="connsiteX796" fmla="*/ 1051148 w 1716702"/>
                  <a:gd name="connsiteY796" fmla="*/ 156456 h 1412756"/>
                  <a:gd name="connsiteX797" fmla="*/ 1055462 w 1716702"/>
                  <a:gd name="connsiteY797" fmla="*/ 156456 h 1412756"/>
                  <a:gd name="connsiteX798" fmla="*/ 1058320 w 1716702"/>
                  <a:gd name="connsiteY798" fmla="*/ 157913 h 1412756"/>
                  <a:gd name="connsiteX799" fmla="*/ 1059049 w 1716702"/>
                  <a:gd name="connsiteY799" fmla="*/ 157185 h 1412756"/>
                  <a:gd name="connsiteX800" fmla="*/ 1060450 w 1716702"/>
                  <a:gd name="connsiteY800" fmla="*/ 152870 h 1412756"/>
                  <a:gd name="connsiteX801" fmla="*/ 1063364 w 1716702"/>
                  <a:gd name="connsiteY801" fmla="*/ 152870 h 1412756"/>
                  <a:gd name="connsiteX802" fmla="*/ 1066222 w 1716702"/>
                  <a:gd name="connsiteY802" fmla="*/ 153598 h 1412756"/>
                  <a:gd name="connsiteX803" fmla="*/ 1069079 w 1716702"/>
                  <a:gd name="connsiteY803" fmla="*/ 153598 h 1412756"/>
                  <a:gd name="connsiteX804" fmla="*/ 1097827 w 1716702"/>
                  <a:gd name="connsiteY804" fmla="*/ 150740 h 1412756"/>
                  <a:gd name="connsiteX805" fmla="*/ 1115030 w 1716702"/>
                  <a:gd name="connsiteY805" fmla="*/ 149283 h 1412756"/>
                  <a:gd name="connsiteX806" fmla="*/ 1121474 w 1716702"/>
                  <a:gd name="connsiteY806" fmla="*/ 153598 h 1412756"/>
                  <a:gd name="connsiteX807" fmla="*/ 1141592 w 1716702"/>
                  <a:gd name="connsiteY807" fmla="*/ 160771 h 1412756"/>
                  <a:gd name="connsiteX808" fmla="*/ 1167425 w 1716702"/>
                  <a:gd name="connsiteY808" fmla="*/ 156456 h 1412756"/>
                  <a:gd name="connsiteX809" fmla="*/ 1168882 w 1716702"/>
                  <a:gd name="connsiteY809" fmla="*/ 154327 h 1412756"/>
                  <a:gd name="connsiteX810" fmla="*/ 1169610 w 1716702"/>
                  <a:gd name="connsiteY810" fmla="*/ 153598 h 1412756"/>
                  <a:gd name="connsiteX811" fmla="*/ 1170339 w 1716702"/>
                  <a:gd name="connsiteY811" fmla="*/ 154327 h 1412756"/>
                  <a:gd name="connsiteX812" fmla="*/ 1174598 w 1716702"/>
                  <a:gd name="connsiteY812" fmla="*/ 154327 h 1412756"/>
                  <a:gd name="connsiteX813" fmla="*/ 1185413 w 1716702"/>
                  <a:gd name="connsiteY813" fmla="*/ 152870 h 1412756"/>
                  <a:gd name="connsiteX814" fmla="*/ 1192586 w 1716702"/>
                  <a:gd name="connsiteY814" fmla="*/ 152141 h 1412756"/>
                  <a:gd name="connsiteX815" fmla="*/ 1191129 w 1716702"/>
                  <a:gd name="connsiteY815" fmla="*/ 152870 h 1412756"/>
                  <a:gd name="connsiteX816" fmla="*/ 1192586 w 1716702"/>
                  <a:gd name="connsiteY816" fmla="*/ 153598 h 1412756"/>
                  <a:gd name="connsiteX817" fmla="*/ 1196901 w 1716702"/>
                  <a:gd name="connsiteY817" fmla="*/ 151469 h 1412756"/>
                  <a:gd name="connsiteX818" fmla="*/ 1204073 w 1716702"/>
                  <a:gd name="connsiteY818" fmla="*/ 151469 h 1412756"/>
                  <a:gd name="connsiteX819" fmla="*/ 1206931 w 1716702"/>
                  <a:gd name="connsiteY819" fmla="*/ 152141 h 1412756"/>
                  <a:gd name="connsiteX820" fmla="*/ 1207660 w 1716702"/>
                  <a:gd name="connsiteY820" fmla="*/ 149283 h 1412756"/>
                  <a:gd name="connsiteX821" fmla="*/ 1207660 w 1716702"/>
                  <a:gd name="connsiteY821" fmla="*/ 148555 h 1412756"/>
                  <a:gd name="connsiteX822" fmla="*/ 1206931 w 1716702"/>
                  <a:gd name="connsiteY822" fmla="*/ 144968 h 1412756"/>
                  <a:gd name="connsiteX823" fmla="*/ 1206931 w 1716702"/>
                  <a:gd name="connsiteY823" fmla="*/ 141382 h 1412756"/>
                  <a:gd name="connsiteX824" fmla="*/ 1209061 w 1716702"/>
                  <a:gd name="connsiteY824" fmla="*/ 139253 h 1412756"/>
                  <a:gd name="connsiteX825" fmla="*/ 1210518 w 1716702"/>
                  <a:gd name="connsiteY825" fmla="*/ 135666 h 1412756"/>
                  <a:gd name="connsiteX826" fmla="*/ 1211975 w 1716702"/>
                  <a:gd name="connsiteY826" fmla="*/ 133481 h 1412756"/>
                  <a:gd name="connsiteX827" fmla="*/ 1211975 w 1716702"/>
                  <a:gd name="connsiteY827" fmla="*/ 132808 h 1412756"/>
                  <a:gd name="connsiteX828" fmla="*/ 1210518 w 1716702"/>
                  <a:gd name="connsiteY828" fmla="*/ 129166 h 1412756"/>
                  <a:gd name="connsiteX829" fmla="*/ 1210518 w 1716702"/>
                  <a:gd name="connsiteY829" fmla="*/ 127765 h 1412756"/>
                  <a:gd name="connsiteX830" fmla="*/ 1211246 w 1716702"/>
                  <a:gd name="connsiteY830" fmla="*/ 127037 h 1412756"/>
                  <a:gd name="connsiteX831" fmla="*/ 1212647 w 1716702"/>
                  <a:gd name="connsiteY831" fmla="*/ 127037 h 1412756"/>
                  <a:gd name="connsiteX832" fmla="*/ 1213376 w 1716702"/>
                  <a:gd name="connsiteY832" fmla="*/ 127765 h 1412756"/>
                  <a:gd name="connsiteX833" fmla="*/ 1215561 w 1716702"/>
                  <a:gd name="connsiteY833" fmla="*/ 127765 h 1412756"/>
                  <a:gd name="connsiteX834" fmla="*/ 1218419 w 1716702"/>
                  <a:gd name="connsiteY834" fmla="*/ 124179 h 1412756"/>
                  <a:gd name="connsiteX835" fmla="*/ 1223462 w 1716702"/>
                  <a:gd name="connsiteY835" fmla="*/ 120592 h 1412756"/>
                  <a:gd name="connsiteX836" fmla="*/ 1224135 w 1716702"/>
                  <a:gd name="connsiteY836" fmla="*/ 118407 h 1412756"/>
                  <a:gd name="connsiteX837" fmla="*/ 1226320 w 1716702"/>
                  <a:gd name="connsiteY837" fmla="*/ 117006 h 1412756"/>
                  <a:gd name="connsiteX838" fmla="*/ 1226320 w 1716702"/>
                  <a:gd name="connsiteY838" fmla="*/ 111234 h 1412756"/>
                  <a:gd name="connsiteX839" fmla="*/ 1228450 w 1716702"/>
                  <a:gd name="connsiteY839" fmla="*/ 107648 h 1412756"/>
                  <a:gd name="connsiteX840" fmla="*/ 1227777 w 1716702"/>
                  <a:gd name="connsiteY840" fmla="*/ 101932 h 1412756"/>
                  <a:gd name="connsiteX841" fmla="*/ 1227049 w 1716702"/>
                  <a:gd name="connsiteY841" fmla="*/ 99746 h 1412756"/>
                  <a:gd name="connsiteX842" fmla="*/ 1224135 w 1716702"/>
                  <a:gd name="connsiteY842" fmla="*/ 96888 h 1412756"/>
                  <a:gd name="connsiteX843" fmla="*/ 1224135 w 1716702"/>
                  <a:gd name="connsiteY843" fmla="*/ 94759 h 1412756"/>
                  <a:gd name="connsiteX844" fmla="*/ 1222005 w 1716702"/>
                  <a:gd name="connsiteY844" fmla="*/ 94759 h 1412756"/>
                  <a:gd name="connsiteX845" fmla="*/ 1178240 w 1716702"/>
                  <a:gd name="connsiteY845" fmla="*/ 86858 h 1412756"/>
                  <a:gd name="connsiteX846" fmla="*/ 1158123 w 1716702"/>
                  <a:gd name="connsiteY846" fmla="*/ 84672 h 1412756"/>
                  <a:gd name="connsiteX847" fmla="*/ 1145907 w 1716702"/>
                  <a:gd name="connsiteY847" fmla="*/ 83271 h 1412756"/>
                  <a:gd name="connsiteX848" fmla="*/ 1107857 w 1716702"/>
                  <a:gd name="connsiteY848" fmla="*/ 82543 h 1412756"/>
                  <a:gd name="connsiteX849" fmla="*/ 1107129 w 1716702"/>
                  <a:gd name="connsiteY849" fmla="*/ 82543 h 1412756"/>
                  <a:gd name="connsiteX850" fmla="*/ 1107857 w 1716702"/>
                  <a:gd name="connsiteY850" fmla="*/ 87530 h 1412756"/>
                  <a:gd name="connsiteX851" fmla="*/ 1107857 w 1716702"/>
                  <a:gd name="connsiteY851" fmla="*/ 88987 h 1412756"/>
                  <a:gd name="connsiteX852" fmla="*/ 1107857 w 1716702"/>
                  <a:gd name="connsiteY852" fmla="*/ 90444 h 1412756"/>
                  <a:gd name="connsiteX853" fmla="*/ 1107857 w 1716702"/>
                  <a:gd name="connsiteY853" fmla="*/ 91117 h 1412756"/>
                  <a:gd name="connsiteX854" fmla="*/ 1107129 w 1716702"/>
                  <a:gd name="connsiteY854" fmla="*/ 91117 h 1412756"/>
                  <a:gd name="connsiteX855" fmla="*/ 1104999 w 1716702"/>
                  <a:gd name="connsiteY855" fmla="*/ 90444 h 1412756"/>
                  <a:gd name="connsiteX856" fmla="*/ 1101413 w 1716702"/>
                  <a:gd name="connsiteY856" fmla="*/ 89716 h 1412756"/>
                  <a:gd name="connsiteX857" fmla="*/ 1099228 w 1716702"/>
                  <a:gd name="connsiteY857" fmla="*/ 90444 h 1412756"/>
                  <a:gd name="connsiteX858" fmla="*/ 1096370 w 1716702"/>
                  <a:gd name="connsiteY858" fmla="*/ 89716 h 1412756"/>
                  <a:gd name="connsiteX859" fmla="*/ 1095641 w 1716702"/>
                  <a:gd name="connsiteY859" fmla="*/ 88259 h 1412756"/>
                  <a:gd name="connsiteX860" fmla="*/ 1060450 w 1716702"/>
                  <a:gd name="connsiteY860" fmla="*/ 74642 h 1412756"/>
                  <a:gd name="connsiteX861" fmla="*/ 1059721 w 1716702"/>
                  <a:gd name="connsiteY861" fmla="*/ 73913 h 1412756"/>
                  <a:gd name="connsiteX862" fmla="*/ 1058320 w 1716702"/>
                  <a:gd name="connsiteY862" fmla="*/ 73185 h 1412756"/>
                  <a:gd name="connsiteX863" fmla="*/ 1057592 w 1716702"/>
                  <a:gd name="connsiteY863" fmla="*/ 73913 h 1412756"/>
                  <a:gd name="connsiteX864" fmla="*/ 1054005 w 1716702"/>
                  <a:gd name="connsiteY864" fmla="*/ 77500 h 1412756"/>
                  <a:gd name="connsiteX865" fmla="*/ 1051876 w 1716702"/>
                  <a:gd name="connsiteY865" fmla="*/ 77500 h 1412756"/>
                  <a:gd name="connsiteX866" fmla="*/ 1045376 w 1716702"/>
                  <a:gd name="connsiteY866" fmla="*/ 76771 h 1412756"/>
                  <a:gd name="connsiteX867" fmla="*/ 1041061 w 1716702"/>
                  <a:gd name="connsiteY867" fmla="*/ 78957 h 1412756"/>
                  <a:gd name="connsiteX868" fmla="*/ 1038931 w 1716702"/>
                  <a:gd name="connsiteY868" fmla="*/ 78228 h 1412756"/>
                  <a:gd name="connsiteX869" fmla="*/ 1033888 w 1716702"/>
                  <a:gd name="connsiteY869" fmla="*/ 76771 h 1412756"/>
                  <a:gd name="connsiteX870" fmla="*/ 1027444 w 1716702"/>
                  <a:gd name="connsiteY870" fmla="*/ 77500 h 1412756"/>
                  <a:gd name="connsiteX871" fmla="*/ 1021672 w 1716702"/>
                  <a:gd name="connsiteY871" fmla="*/ 78228 h 1412756"/>
                  <a:gd name="connsiteX872" fmla="*/ 1012370 w 1716702"/>
                  <a:gd name="connsiteY872" fmla="*/ 25105 h 1412756"/>
                  <a:gd name="connsiteX873" fmla="*/ 1006598 w 1716702"/>
                  <a:gd name="connsiteY873" fmla="*/ 27234 h 1412756"/>
                  <a:gd name="connsiteX874" fmla="*/ 999425 w 1716702"/>
                  <a:gd name="connsiteY874" fmla="*/ 27234 h 1412756"/>
                  <a:gd name="connsiteX875" fmla="*/ 993709 w 1716702"/>
                  <a:gd name="connsiteY875" fmla="*/ 28691 h 1412756"/>
                  <a:gd name="connsiteX876" fmla="*/ 985808 w 1716702"/>
                  <a:gd name="connsiteY876" fmla="*/ 27963 h 1412756"/>
                  <a:gd name="connsiteX877" fmla="*/ 980765 w 1716702"/>
                  <a:gd name="connsiteY877" fmla="*/ 28691 h 1412756"/>
                  <a:gd name="connsiteX878" fmla="*/ 973592 w 1716702"/>
                  <a:gd name="connsiteY878" fmla="*/ 27963 h 1412756"/>
                  <a:gd name="connsiteX879" fmla="*/ 964962 w 1716702"/>
                  <a:gd name="connsiteY879" fmla="*/ 27234 h 1412756"/>
                  <a:gd name="connsiteX880" fmla="*/ 957789 w 1716702"/>
                  <a:gd name="connsiteY880" fmla="*/ 25833 h 1412756"/>
                  <a:gd name="connsiteX881" fmla="*/ 957061 w 1716702"/>
                  <a:gd name="connsiteY881" fmla="*/ 25833 h 1412756"/>
                  <a:gd name="connsiteX882" fmla="*/ 950617 w 1716702"/>
                  <a:gd name="connsiteY882" fmla="*/ 25833 h 1412756"/>
                  <a:gd name="connsiteX883" fmla="*/ 937672 w 1716702"/>
                  <a:gd name="connsiteY883" fmla="*/ 22247 h 1412756"/>
                  <a:gd name="connsiteX884" fmla="*/ 932685 w 1716702"/>
                  <a:gd name="connsiteY884" fmla="*/ 19333 h 1412756"/>
                  <a:gd name="connsiteX885" fmla="*/ 929098 w 1716702"/>
                  <a:gd name="connsiteY885" fmla="*/ 17932 h 1412756"/>
                  <a:gd name="connsiteX886" fmla="*/ 924783 w 1716702"/>
                  <a:gd name="connsiteY886" fmla="*/ 16475 h 1412756"/>
                  <a:gd name="connsiteX887" fmla="*/ 923326 w 1716702"/>
                  <a:gd name="connsiteY887" fmla="*/ 15746 h 1412756"/>
                  <a:gd name="connsiteX888" fmla="*/ 922598 w 1716702"/>
                  <a:gd name="connsiteY888" fmla="*/ 15746 h 1412756"/>
                  <a:gd name="connsiteX889" fmla="*/ 919740 w 1716702"/>
                  <a:gd name="connsiteY889" fmla="*/ 14346 h 1412756"/>
                  <a:gd name="connsiteX890" fmla="*/ 918283 w 1716702"/>
                  <a:gd name="connsiteY890" fmla="*/ 13617 h 1412756"/>
                  <a:gd name="connsiteX891" fmla="*/ 915425 w 1716702"/>
                  <a:gd name="connsiteY891" fmla="*/ 12160 h 1412756"/>
                  <a:gd name="connsiteX892" fmla="*/ 914024 w 1716702"/>
                  <a:gd name="connsiteY892" fmla="*/ 12160 h 1412756"/>
                  <a:gd name="connsiteX893" fmla="*/ 912567 w 1716702"/>
                  <a:gd name="connsiteY893" fmla="*/ 11432 h 1412756"/>
                  <a:gd name="connsiteX894" fmla="*/ 911110 w 1716702"/>
                  <a:gd name="connsiteY894" fmla="*/ 10759 h 1412756"/>
                  <a:gd name="connsiteX895" fmla="*/ 908252 w 1716702"/>
                  <a:gd name="connsiteY895" fmla="*/ 9302 h 1412756"/>
                  <a:gd name="connsiteX896" fmla="*/ 903938 w 1716702"/>
                  <a:gd name="connsiteY896" fmla="*/ 7845 h 1412756"/>
                  <a:gd name="connsiteX897" fmla="*/ 896765 w 1716702"/>
                  <a:gd name="connsiteY897" fmla="*/ 4259 h 1412756"/>
                  <a:gd name="connsiteX898" fmla="*/ 891721 w 1716702"/>
                  <a:gd name="connsiteY898" fmla="*/ 672 h 1412756"/>
                  <a:gd name="connsiteX899" fmla="*/ 891049 w 1716702"/>
                  <a:gd name="connsiteY899" fmla="*/ 0 h 1412756"/>
                  <a:gd name="connsiteX900" fmla="*/ 889592 w 1716702"/>
                  <a:gd name="connsiteY900" fmla="*/ 672 h 1412756"/>
                  <a:gd name="connsiteX901" fmla="*/ 887463 w 1716702"/>
                  <a:gd name="connsiteY901" fmla="*/ 1401 h 1412756"/>
                  <a:gd name="connsiteX902" fmla="*/ 887463 w 1716702"/>
                  <a:gd name="connsiteY902" fmla="*/ 2129 h 1412756"/>
                  <a:gd name="connsiteX903" fmla="*/ 886734 w 1716702"/>
                  <a:gd name="connsiteY903" fmla="*/ 2858 h 1412756"/>
                  <a:gd name="connsiteX904" fmla="*/ 886006 w 1716702"/>
                  <a:gd name="connsiteY904" fmla="*/ 2858 h 1412756"/>
                  <a:gd name="connsiteX905" fmla="*/ 885277 w 1716702"/>
                  <a:gd name="connsiteY905" fmla="*/ 2858 h 1412756"/>
                  <a:gd name="connsiteX906" fmla="*/ 883148 w 1716702"/>
                  <a:gd name="connsiteY906" fmla="*/ 3586 h 1412756"/>
                  <a:gd name="connsiteX907" fmla="*/ 880962 w 1716702"/>
                  <a:gd name="connsiteY907" fmla="*/ 3586 h 1412756"/>
                  <a:gd name="connsiteX908" fmla="*/ 879561 w 1716702"/>
                  <a:gd name="connsiteY908" fmla="*/ 3586 h 1412756"/>
                  <a:gd name="connsiteX909" fmla="*/ 878104 w 1716702"/>
                  <a:gd name="connsiteY909" fmla="*/ 3586 h 1412756"/>
                  <a:gd name="connsiteX910" fmla="*/ 878104 w 1716702"/>
                  <a:gd name="connsiteY910" fmla="*/ 4259 h 1412756"/>
                  <a:gd name="connsiteX911" fmla="*/ 877376 w 1716702"/>
                  <a:gd name="connsiteY911" fmla="*/ 4987 h 1412756"/>
                  <a:gd name="connsiteX912" fmla="*/ 875975 w 1716702"/>
                  <a:gd name="connsiteY912" fmla="*/ 5716 h 1412756"/>
                  <a:gd name="connsiteX913" fmla="*/ 875246 w 1716702"/>
                  <a:gd name="connsiteY913" fmla="*/ 5716 h 1412756"/>
                  <a:gd name="connsiteX914" fmla="*/ 874518 w 1716702"/>
                  <a:gd name="connsiteY914" fmla="*/ 6444 h 1412756"/>
                  <a:gd name="connsiteX915" fmla="*/ 871660 w 1716702"/>
                  <a:gd name="connsiteY915" fmla="*/ 5716 h 1412756"/>
                  <a:gd name="connsiteX916" fmla="*/ 870203 w 1716702"/>
                  <a:gd name="connsiteY916" fmla="*/ 6444 h 1412756"/>
                  <a:gd name="connsiteX917" fmla="*/ 869475 w 1716702"/>
                  <a:gd name="connsiteY917" fmla="*/ 6444 h 1412756"/>
                  <a:gd name="connsiteX918" fmla="*/ 868746 w 1716702"/>
                  <a:gd name="connsiteY918" fmla="*/ 7173 h 1412756"/>
                  <a:gd name="connsiteX919" fmla="*/ 868746 w 1716702"/>
                  <a:gd name="connsiteY919" fmla="*/ 7845 h 1412756"/>
                  <a:gd name="connsiteX920" fmla="*/ 868074 w 1716702"/>
                  <a:gd name="connsiteY920" fmla="*/ 8574 h 1412756"/>
                  <a:gd name="connsiteX921" fmla="*/ 869475 w 1716702"/>
                  <a:gd name="connsiteY921" fmla="*/ 10031 h 1412756"/>
                  <a:gd name="connsiteX922" fmla="*/ 870932 w 1716702"/>
                  <a:gd name="connsiteY922" fmla="*/ 13617 h 1412756"/>
                  <a:gd name="connsiteX923" fmla="*/ 870932 w 1716702"/>
                  <a:gd name="connsiteY923" fmla="*/ 15746 h 1412756"/>
                  <a:gd name="connsiteX924" fmla="*/ 870203 w 1716702"/>
                  <a:gd name="connsiteY924" fmla="*/ 17203 h 1412756"/>
                  <a:gd name="connsiteX925" fmla="*/ 870203 w 1716702"/>
                  <a:gd name="connsiteY925" fmla="*/ 17932 h 1412756"/>
                  <a:gd name="connsiteX926" fmla="*/ 869475 w 1716702"/>
                  <a:gd name="connsiteY926" fmla="*/ 19333 h 1412756"/>
                  <a:gd name="connsiteX927" fmla="*/ 867345 w 1716702"/>
                  <a:gd name="connsiteY927" fmla="*/ 21518 h 1412756"/>
                  <a:gd name="connsiteX928" fmla="*/ 866617 w 1716702"/>
                  <a:gd name="connsiteY928" fmla="*/ 22247 h 1412756"/>
                  <a:gd name="connsiteX929" fmla="*/ 864487 w 1716702"/>
                  <a:gd name="connsiteY929" fmla="*/ 25833 h 1412756"/>
                  <a:gd name="connsiteX930" fmla="*/ 861573 w 1716702"/>
                  <a:gd name="connsiteY930" fmla="*/ 28691 h 1412756"/>
                  <a:gd name="connsiteX931" fmla="*/ 859444 w 1716702"/>
                  <a:gd name="connsiteY931" fmla="*/ 30821 h 1412756"/>
                  <a:gd name="connsiteX932" fmla="*/ 856586 w 1716702"/>
                  <a:gd name="connsiteY932" fmla="*/ 33006 h 1412756"/>
                  <a:gd name="connsiteX933" fmla="*/ 851543 w 1716702"/>
                  <a:gd name="connsiteY933" fmla="*/ 35135 h 1412756"/>
                  <a:gd name="connsiteX934" fmla="*/ 848685 w 1716702"/>
                  <a:gd name="connsiteY934" fmla="*/ 36592 h 1412756"/>
                  <a:gd name="connsiteX935" fmla="*/ 845098 w 1716702"/>
                  <a:gd name="connsiteY935" fmla="*/ 37321 h 1412756"/>
                  <a:gd name="connsiteX936" fmla="*/ 842913 w 1716702"/>
                  <a:gd name="connsiteY936" fmla="*/ 38722 h 1412756"/>
                  <a:gd name="connsiteX937" fmla="*/ 835740 w 1716702"/>
                  <a:gd name="connsiteY937" fmla="*/ 41636 h 1412756"/>
                  <a:gd name="connsiteX938" fmla="*/ 834283 w 1716702"/>
                  <a:gd name="connsiteY938" fmla="*/ 42308 h 1412756"/>
                  <a:gd name="connsiteX939" fmla="*/ 831425 w 1716702"/>
                  <a:gd name="connsiteY939" fmla="*/ 43037 h 1412756"/>
                  <a:gd name="connsiteX940" fmla="*/ 830024 w 1716702"/>
                  <a:gd name="connsiteY940" fmla="*/ 43037 h 1412756"/>
                  <a:gd name="connsiteX941" fmla="*/ 827839 w 1716702"/>
                  <a:gd name="connsiteY941" fmla="*/ 43037 h 1412756"/>
                  <a:gd name="connsiteX942" fmla="*/ 827110 w 1716702"/>
                  <a:gd name="connsiteY942" fmla="*/ 43765 h 1412756"/>
                  <a:gd name="connsiteX943" fmla="*/ 824981 w 1716702"/>
                  <a:gd name="connsiteY943" fmla="*/ 45895 h 1412756"/>
                  <a:gd name="connsiteX944" fmla="*/ 822796 w 1716702"/>
                  <a:gd name="connsiteY944" fmla="*/ 48080 h 1412756"/>
                  <a:gd name="connsiteX945" fmla="*/ 822123 w 1716702"/>
                  <a:gd name="connsiteY945" fmla="*/ 48808 h 1412756"/>
                  <a:gd name="connsiteX946" fmla="*/ 820666 w 1716702"/>
                  <a:gd name="connsiteY946" fmla="*/ 49481 h 1412756"/>
                  <a:gd name="connsiteX947" fmla="*/ 819938 w 1716702"/>
                  <a:gd name="connsiteY947" fmla="*/ 50209 h 1412756"/>
                  <a:gd name="connsiteX948" fmla="*/ 818537 w 1716702"/>
                  <a:gd name="connsiteY948" fmla="*/ 50938 h 1412756"/>
                  <a:gd name="connsiteX949" fmla="*/ 817808 w 1716702"/>
                  <a:gd name="connsiteY949" fmla="*/ 51666 h 1412756"/>
                  <a:gd name="connsiteX950" fmla="*/ 817808 w 1716702"/>
                  <a:gd name="connsiteY950" fmla="*/ 51666 h 1412756"/>
                  <a:gd name="connsiteX951" fmla="*/ 818537 w 1716702"/>
                  <a:gd name="connsiteY951" fmla="*/ 53796 h 1412756"/>
                  <a:gd name="connsiteX952" fmla="*/ 817080 w 1716702"/>
                  <a:gd name="connsiteY952" fmla="*/ 53067 h 1412756"/>
                  <a:gd name="connsiteX953" fmla="*/ 804864 w 1716702"/>
                  <a:gd name="connsiteY953" fmla="*/ 56710 h 1412756"/>
                  <a:gd name="connsiteX954" fmla="*/ 800549 w 1716702"/>
                  <a:gd name="connsiteY954" fmla="*/ 57382 h 1412756"/>
                  <a:gd name="connsiteX955" fmla="*/ 796962 w 1716702"/>
                  <a:gd name="connsiteY955" fmla="*/ 58111 h 1412756"/>
                  <a:gd name="connsiteX956" fmla="*/ 789790 w 1716702"/>
                  <a:gd name="connsiteY956" fmla="*/ 58111 h 1412756"/>
                  <a:gd name="connsiteX957" fmla="*/ 786932 w 1716702"/>
                  <a:gd name="connsiteY957" fmla="*/ 58839 h 1412756"/>
                  <a:gd name="connsiteX958" fmla="*/ 783345 w 1716702"/>
                  <a:gd name="connsiteY958" fmla="*/ 58111 h 1412756"/>
                  <a:gd name="connsiteX959" fmla="*/ 775444 w 1716702"/>
                  <a:gd name="connsiteY959" fmla="*/ 58839 h 1412756"/>
                  <a:gd name="connsiteX960" fmla="*/ 763956 w 1716702"/>
                  <a:gd name="connsiteY960" fmla="*/ 60969 h 1412756"/>
                  <a:gd name="connsiteX961" fmla="*/ 759642 w 1716702"/>
                  <a:gd name="connsiteY961" fmla="*/ 61697 h 1412756"/>
                  <a:gd name="connsiteX962" fmla="*/ 748882 w 1716702"/>
                  <a:gd name="connsiteY962" fmla="*/ 63883 h 1412756"/>
                  <a:gd name="connsiteX963" fmla="*/ 740253 w 1716702"/>
                  <a:gd name="connsiteY963" fmla="*/ 63154 h 1412756"/>
                  <a:gd name="connsiteX964" fmla="*/ 735938 w 1716702"/>
                  <a:gd name="connsiteY964" fmla="*/ 62426 h 1412756"/>
                  <a:gd name="connsiteX965" fmla="*/ 733080 w 1716702"/>
                  <a:gd name="connsiteY965" fmla="*/ 61697 h 1412756"/>
                  <a:gd name="connsiteX966" fmla="*/ 728036 w 1716702"/>
                  <a:gd name="connsiteY966" fmla="*/ 60969 h 1412756"/>
                  <a:gd name="connsiteX967" fmla="*/ 723722 w 1716702"/>
                  <a:gd name="connsiteY967" fmla="*/ 60969 h 1412756"/>
                  <a:gd name="connsiteX968" fmla="*/ 718734 w 1716702"/>
                  <a:gd name="connsiteY968" fmla="*/ 61697 h 1412756"/>
                  <a:gd name="connsiteX969" fmla="*/ 715820 w 1716702"/>
                  <a:gd name="connsiteY969" fmla="*/ 61697 h 1412756"/>
                  <a:gd name="connsiteX970" fmla="*/ 712963 w 1716702"/>
                  <a:gd name="connsiteY970" fmla="*/ 62426 h 1412756"/>
                  <a:gd name="connsiteX971" fmla="*/ 709376 w 1716702"/>
                  <a:gd name="connsiteY971" fmla="*/ 61697 h 1412756"/>
                  <a:gd name="connsiteX972" fmla="*/ 707247 w 1716702"/>
                  <a:gd name="connsiteY972" fmla="*/ 62426 h 1412756"/>
                  <a:gd name="connsiteX973" fmla="*/ 705061 w 1716702"/>
                  <a:gd name="connsiteY973" fmla="*/ 64555 h 1412756"/>
                  <a:gd name="connsiteX974" fmla="*/ 703660 w 1716702"/>
                  <a:gd name="connsiteY974" fmla="*/ 64555 h 1412756"/>
                  <a:gd name="connsiteX975" fmla="*/ 700746 w 1716702"/>
                  <a:gd name="connsiteY975" fmla="*/ 64555 h 1412756"/>
                  <a:gd name="connsiteX976" fmla="*/ 696432 w 1716702"/>
                  <a:gd name="connsiteY976" fmla="*/ 65283 h 1412756"/>
                  <a:gd name="connsiteX977" fmla="*/ 689987 w 1716702"/>
                  <a:gd name="connsiteY977" fmla="*/ 65283 h 1412756"/>
                  <a:gd name="connsiteX978" fmla="*/ 679228 w 1716702"/>
                  <a:gd name="connsiteY978" fmla="*/ 65283 h 1412756"/>
                  <a:gd name="connsiteX979" fmla="*/ 664882 w 1716702"/>
                  <a:gd name="connsiteY979" fmla="*/ 66012 h 1412756"/>
                  <a:gd name="connsiteX980" fmla="*/ 650481 w 1716702"/>
                  <a:gd name="connsiteY980" fmla="*/ 64555 h 1412756"/>
                  <a:gd name="connsiteX981" fmla="*/ 644037 w 1716702"/>
                  <a:gd name="connsiteY981" fmla="*/ 65283 h 1412756"/>
                  <a:gd name="connsiteX982" fmla="*/ 638321 w 1716702"/>
                  <a:gd name="connsiteY982" fmla="*/ 63883 h 1412756"/>
                  <a:gd name="connsiteX983" fmla="*/ 630420 w 1716702"/>
                  <a:gd name="connsiteY983" fmla="*/ 65283 h 1412756"/>
                  <a:gd name="connsiteX984" fmla="*/ 623247 w 1716702"/>
                  <a:gd name="connsiteY984" fmla="*/ 67469 h 1412756"/>
                  <a:gd name="connsiteX985" fmla="*/ 620333 w 1716702"/>
                  <a:gd name="connsiteY985" fmla="*/ 69598 h 1412756"/>
                  <a:gd name="connsiteX986" fmla="*/ 618932 w 1716702"/>
                  <a:gd name="connsiteY986" fmla="*/ 72456 h 1412756"/>
                  <a:gd name="connsiteX987" fmla="*/ 613160 w 1716702"/>
                  <a:gd name="connsiteY987" fmla="*/ 77500 h 1412756"/>
                  <a:gd name="connsiteX988" fmla="*/ 610302 w 1716702"/>
                  <a:gd name="connsiteY988" fmla="*/ 79685 h 1412756"/>
                  <a:gd name="connsiteX989" fmla="*/ 604530 w 1716702"/>
                  <a:gd name="connsiteY989" fmla="*/ 82543 h 1412756"/>
                  <a:gd name="connsiteX990" fmla="*/ 588784 w 1716702"/>
                  <a:gd name="connsiteY990" fmla="*/ 87530 h 1412756"/>
                  <a:gd name="connsiteX991" fmla="*/ 584469 w 1716702"/>
                  <a:gd name="connsiteY991" fmla="*/ 90444 h 1412756"/>
                  <a:gd name="connsiteX992" fmla="*/ 570796 w 1716702"/>
                  <a:gd name="connsiteY992" fmla="*/ 89716 h 1412756"/>
                  <a:gd name="connsiteX993" fmla="*/ 567938 w 1716702"/>
                  <a:gd name="connsiteY993" fmla="*/ 91845 h 1412756"/>
                  <a:gd name="connsiteX994" fmla="*/ 561494 w 1716702"/>
                  <a:gd name="connsiteY994" fmla="*/ 93302 h 1412756"/>
                  <a:gd name="connsiteX995" fmla="*/ 559308 w 1716702"/>
                  <a:gd name="connsiteY995" fmla="*/ 96160 h 1412756"/>
                  <a:gd name="connsiteX996" fmla="*/ 559308 w 1716702"/>
                  <a:gd name="connsiteY996" fmla="*/ 96888 h 1412756"/>
                  <a:gd name="connsiteX997" fmla="*/ 557907 w 1716702"/>
                  <a:gd name="connsiteY997" fmla="*/ 96888 h 1412756"/>
                  <a:gd name="connsiteX998" fmla="*/ 557179 w 1716702"/>
                  <a:gd name="connsiteY998" fmla="*/ 96888 h 1412756"/>
                  <a:gd name="connsiteX999" fmla="*/ 556450 w 1716702"/>
                  <a:gd name="connsiteY999" fmla="*/ 94759 h 1412756"/>
                  <a:gd name="connsiteX1000" fmla="*/ 552135 w 1716702"/>
                  <a:gd name="connsiteY1000" fmla="*/ 90444 h 1412756"/>
                  <a:gd name="connsiteX1001" fmla="*/ 552135 w 1716702"/>
                  <a:gd name="connsiteY1001" fmla="*/ 88987 h 1412756"/>
                  <a:gd name="connsiteX1002" fmla="*/ 552864 w 1716702"/>
                  <a:gd name="connsiteY1002" fmla="*/ 87530 h 1412756"/>
                  <a:gd name="connsiteX1003" fmla="*/ 550735 w 1716702"/>
                  <a:gd name="connsiteY1003" fmla="*/ 86858 h 1412756"/>
                  <a:gd name="connsiteX1004" fmla="*/ 550006 w 1716702"/>
                  <a:gd name="connsiteY1004" fmla="*/ 85401 h 1412756"/>
                  <a:gd name="connsiteX1005" fmla="*/ 550006 w 1716702"/>
                  <a:gd name="connsiteY1005" fmla="*/ 83944 h 1412756"/>
                  <a:gd name="connsiteX1006" fmla="*/ 549278 w 1716702"/>
                  <a:gd name="connsiteY1006" fmla="*/ 82543 h 1412756"/>
                  <a:gd name="connsiteX1007" fmla="*/ 550006 w 1716702"/>
                  <a:gd name="connsiteY1007" fmla="*/ 81814 h 1412756"/>
                  <a:gd name="connsiteX1008" fmla="*/ 549278 w 1716702"/>
                  <a:gd name="connsiteY1008" fmla="*/ 80357 h 1412756"/>
                  <a:gd name="connsiteX1009" fmla="*/ 549278 w 1716702"/>
                  <a:gd name="connsiteY1009" fmla="*/ 78228 h 1412756"/>
                  <a:gd name="connsiteX1010" fmla="*/ 547821 w 1716702"/>
                  <a:gd name="connsiteY1010" fmla="*/ 78228 h 1412756"/>
                  <a:gd name="connsiteX1011" fmla="*/ 545691 w 1716702"/>
                  <a:gd name="connsiteY1011" fmla="*/ 78228 h 1412756"/>
                  <a:gd name="connsiteX1012" fmla="*/ 545691 w 1716702"/>
                  <a:gd name="connsiteY1012" fmla="*/ 76771 h 1412756"/>
                  <a:gd name="connsiteX1013" fmla="*/ 542833 w 1716702"/>
                  <a:gd name="connsiteY1013" fmla="*/ 72456 h 1412756"/>
                  <a:gd name="connsiteX1014" fmla="*/ 542105 w 1716702"/>
                  <a:gd name="connsiteY1014" fmla="*/ 72456 h 1412756"/>
                  <a:gd name="connsiteX1015" fmla="*/ 541376 w 1716702"/>
                  <a:gd name="connsiteY1015" fmla="*/ 73185 h 1412756"/>
                  <a:gd name="connsiteX1016" fmla="*/ 540648 w 1716702"/>
                  <a:gd name="connsiteY1016" fmla="*/ 72456 h 1412756"/>
                  <a:gd name="connsiteX1017" fmla="*/ 541376 w 1716702"/>
                  <a:gd name="connsiteY1017" fmla="*/ 71055 h 1412756"/>
                  <a:gd name="connsiteX1018" fmla="*/ 540648 w 1716702"/>
                  <a:gd name="connsiteY1018" fmla="*/ 69598 h 1412756"/>
                  <a:gd name="connsiteX1019" fmla="*/ 539247 w 1716702"/>
                  <a:gd name="connsiteY1019" fmla="*/ 69598 h 1412756"/>
                  <a:gd name="connsiteX1020" fmla="*/ 538518 w 1716702"/>
                  <a:gd name="connsiteY1020" fmla="*/ 70327 h 1412756"/>
                  <a:gd name="connsiteX1021" fmla="*/ 537790 w 1716702"/>
                  <a:gd name="connsiteY1021" fmla="*/ 71055 h 1412756"/>
                  <a:gd name="connsiteX1022" fmla="*/ 537061 w 1716702"/>
                  <a:gd name="connsiteY1022" fmla="*/ 71784 h 1412756"/>
                  <a:gd name="connsiteX1023" fmla="*/ 537790 w 1716702"/>
                  <a:gd name="connsiteY1023" fmla="*/ 72456 h 1412756"/>
                  <a:gd name="connsiteX1024" fmla="*/ 537790 w 1716702"/>
                  <a:gd name="connsiteY1024" fmla="*/ 73185 h 1412756"/>
                  <a:gd name="connsiteX1025" fmla="*/ 536333 w 1716702"/>
                  <a:gd name="connsiteY1025" fmla="*/ 73913 h 1412756"/>
                  <a:gd name="connsiteX1026" fmla="*/ 534204 w 1716702"/>
                  <a:gd name="connsiteY1026" fmla="*/ 76043 h 1412756"/>
                  <a:gd name="connsiteX1027" fmla="*/ 531346 w 1716702"/>
                  <a:gd name="connsiteY1027" fmla="*/ 76043 h 1412756"/>
                  <a:gd name="connsiteX1028" fmla="*/ 529160 w 1716702"/>
                  <a:gd name="connsiteY1028" fmla="*/ 75370 h 1412756"/>
                  <a:gd name="connsiteX1029" fmla="*/ 529160 w 1716702"/>
                  <a:gd name="connsiteY1029" fmla="*/ 73913 h 1412756"/>
                  <a:gd name="connsiteX1030" fmla="*/ 528432 w 1716702"/>
                  <a:gd name="connsiteY1030" fmla="*/ 72456 h 1412756"/>
                  <a:gd name="connsiteX1031" fmla="*/ 525574 w 1716702"/>
                  <a:gd name="connsiteY1031" fmla="*/ 73185 h 1412756"/>
                  <a:gd name="connsiteX1032" fmla="*/ 522716 w 1716702"/>
                  <a:gd name="connsiteY1032" fmla="*/ 75370 h 1412756"/>
                  <a:gd name="connsiteX1033" fmla="*/ 503327 w 1716702"/>
                  <a:gd name="connsiteY1033" fmla="*/ 76043 h 1412756"/>
                  <a:gd name="connsiteX1034" fmla="*/ 501870 w 1716702"/>
                  <a:gd name="connsiteY1034" fmla="*/ 73913 h 1412756"/>
                  <a:gd name="connsiteX1035" fmla="*/ 499012 w 1716702"/>
                  <a:gd name="connsiteY1035" fmla="*/ 72456 h 1412756"/>
                  <a:gd name="connsiteX1036" fmla="*/ 497555 w 1716702"/>
                  <a:gd name="connsiteY1036" fmla="*/ 72456 h 1412756"/>
                  <a:gd name="connsiteX1037" fmla="*/ 496883 w 1716702"/>
                  <a:gd name="connsiteY1037" fmla="*/ 73185 h 1412756"/>
                  <a:gd name="connsiteX1038" fmla="*/ 496154 w 1716702"/>
                  <a:gd name="connsiteY1038" fmla="*/ 74642 h 1412756"/>
                  <a:gd name="connsiteX1039" fmla="*/ 496883 w 1716702"/>
                  <a:gd name="connsiteY1039" fmla="*/ 76043 h 1412756"/>
                  <a:gd name="connsiteX1040" fmla="*/ 495426 w 1716702"/>
                  <a:gd name="connsiteY1040" fmla="*/ 83271 h 1412756"/>
                  <a:gd name="connsiteX1041" fmla="*/ 489654 w 1716702"/>
                  <a:gd name="connsiteY1041" fmla="*/ 86129 h 1412756"/>
                  <a:gd name="connsiteX1042" fmla="*/ 483938 w 1716702"/>
                  <a:gd name="connsiteY1042" fmla="*/ 87530 h 1412756"/>
                  <a:gd name="connsiteX1043" fmla="*/ 473179 w 1716702"/>
                  <a:gd name="connsiteY1043" fmla="*/ 87530 h 1412756"/>
                  <a:gd name="connsiteX1044" fmla="*/ 468136 w 1716702"/>
                  <a:gd name="connsiteY1044" fmla="*/ 86858 h 1412756"/>
                  <a:gd name="connsiteX1045" fmla="*/ 463092 w 1716702"/>
                  <a:gd name="connsiteY1045" fmla="*/ 86129 h 1412756"/>
                  <a:gd name="connsiteX1046" fmla="*/ 458833 w 1716702"/>
                  <a:gd name="connsiteY1046" fmla="*/ 84672 h 1412756"/>
                  <a:gd name="connsiteX1047" fmla="*/ 450932 w 1716702"/>
                  <a:gd name="connsiteY1047" fmla="*/ 84672 h 1412756"/>
                  <a:gd name="connsiteX1048" fmla="*/ 448747 w 1716702"/>
                  <a:gd name="connsiteY1048" fmla="*/ 85401 h 1412756"/>
                  <a:gd name="connsiteX1049" fmla="*/ 445889 w 1716702"/>
                  <a:gd name="connsiteY1049" fmla="*/ 91845 h 1412756"/>
                  <a:gd name="connsiteX1050" fmla="*/ 443031 w 1716702"/>
                  <a:gd name="connsiteY1050" fmla="*/ 94031 h 1412756"/>
                  <a:gd name="connsiteX1051" fmla="*/ 437987 w 1716702"/>
                  <a:gd name="connsiteY1051" fmla="*/ 95432 h 1412756"/>
                  <a:gd name="connsiteX1052" fmla="*/ 433673 w 1716702"/>
                  <a:gd name="connsiteY1052" fmla="*/ 95432 h 1412756"/>
                  <a:gd name="connsiteX1053" fmla="*/ 427957 w 1716702"/>
                  <a:gd name="connsiteY1053" fmla="*/ 96888 h 1412756"/>
                  <a:gd name="connsiteX1054" fmla="*/ 420056 w 1716702"/>
                  <a:gd name="connsiteY1054" fmla="*/ 97617 h 1412756"/>
                  <a:gd name="connsiteX1055" fmla="*/ 415741 w 1716702"/>
                  <a:gd name="connsiteY1055" fmla="*/ 99746 h 1412756"/>
                  <a:gd name="connsiteX1056" fmla="*/ 414284 w 1716702"/>
                  <a:gd name="connsiteY1056" fmla="*/ 100475 h 1412756"/>
                  <a:gd name="connsiteX1057" fmla="*/ 409969 w 1716702"/>
                  <a:gd name="connsiteY1057" fmla="*/ 101203 h 1412756"/>
                  <a:gd name="connsiteX1058" fmla="*/ 405654 w 1716702"/>
                  <a:gd name="connsiteY1058" fmla="*/ 102604 h 1412756"/>
                  <a:gd name="connsiteX1059" fmla="*/ 401395 w 1716702"/>
                  <a:gd name="connsiteY1059" fmla="*/ 103333 h 1412756"/>
                  <a:gd name="connsiteX1060" fmla="*/ 398481 w 1716702"/>
                  <a:gd name="connsiteY1060" fmla="*/ 104790 h 1412756"/>
                  <a:gd name="connsiteX1061" fmla="*/ 394166 w 1716702"/>
                  <a:gd name="connsiteY1061" fmla="*/ 104790 h 1412756"/>
                  <a:gd name="connsiteX1062" fmla="*/ 386321 w 1716702"/>
                  <a:gd name="connsiteY1062" fmla="*/ 104061 h 1412756"/>
                  <a:gd name="connsiteX1063" fmla="*/ 377691 w 1716702"/>
                  <a:gd name="connsiteY1063" fmla="*/ 104790 h 1412756"/>
                  <a:gd name="connsiteX1064" fmla="*/ 371920 w 1716702"/>
                  <a:gd name="connsiteY1064" fmla="*/ 106247 h 1412756"/>
                  <a:gd name="connsiteX1065" fmla="*/ 368333 w 1716702"/>
                  <a:gd name="connsiteY1065" fmla="*/ 106919 h 1412756"/>
                  <a:gd name="connsiteX1066" fmla="*/ 351130 w 1716702"/>
                  <a:gd name="connsiteY1066" fmla="*/ 108376 h 1412756"/>
                  <a:gd name="connsiteX1067" fmla="*/ 344629 w 1716702"/>
                  <a:gd name="connsiteY1067" fmla="*/ 107648 h 1412756"/>
                  <a:gd name="connsiteX1068" fmla="*/ 331741 w 1716702"/>
                  <a:gd name="connsiteY1068" fmla="*/ 109105 h 1412756"/>
                  <a:gd name="connsiteX1069" fmla="*/ 325240 w 1716702"/>
                  <a:gd name="connsiteY1069" fmla="*/ 108376 h 1412756"/>
                  <a:gd name="connsiteX1070" fmla="*/ 318068 w 1716702"/>
                  <a:gd name="connsiteY1070" fmla="*/ 106247 h 1412756"/>
                  <a:gd name="connsiteX1071" fmla="*/ 314481 w 1716702"/>
                  <a:gd name="connsiteY1071" fmla="*/ 104061 h 1412756"/>
                  <a:gd name="connsiteX1072" fmla="*/ 311623 w 1716702"/>
                  <a:gd name="connsiteY1072" fmla="*/ 104790 h 1412756"/>
                  <a:gd name="connsiteX1073" fmla="*/ 308037 w 1716702"/>
                  <a:gd name="connsiteY1073" fmla="*/ 110506 h 1412756"/>
                  <a:gd name="connsiteX1074" fmla="*/ 308765 w 1716702"/>
                  <a:gd name="connsiteY1074" fmla="*/ 113419 h 1412756"/>
                  <a:gd name="connsiteX1075" fmla="*/ 311623 w 1716702"/>
                  <a:gd name="connsiteY1075" fmla="*/ 114820 h 1412756"/>
                  <a:gd name="connsiteX1076" fmla="*/ 321654 w 1716702"/>
                  <a:gd name="connsiteY1076" fmla="*/ 117678 h 1412756"/>
                  <a:gd name="connsiteX1077" fmla="*/ 323840 w 1716702"/>
                  <a:gd name="connsiteY1077" fmla="*/ 119864 h 1412756"/>
                  <a:gd name="connsiteX1078" fmla="*/ 325240 w 1716702"/>
                  <a:gd name="connsiteY1078" fmla="*/ 121993 h 1412756"/>
                  <a:gd name="connsiteX1079" fmla="*/ 321654 w 1716702"/>
                  <a:gd name="connsiteY1079" fmla="*/ 117678 h 1412756"/>
                  <a:gd name="connsiteX1080" fmla="*/ 311623 w 1716702"/>
                  <a:gd name="connsiteY1080" fmla="*/ 114820 h 1412756"/>
                  <a:gd name="connsiteX1081" fmla="*/ 308765 w 1716702"/>
                  <a:gd name="connsiteY1081" fmla="*/ 113419 h 1412756"/>
                  <a:gd name="connsiteX1082" fmla="*/ 307309 w 1716702"/>
                  <a:gd name="connsiteY1082" fmla="*/ 111234 h 1412756"/>
                  <a:gd name="connsiteX1083" fmla="*/ 303722 w 1716702"/>
                  <a:gd name="connsiteY1083" fmla="*/ 110506 h 1412756"/>
                  <a:gd name="connsiteX1084" fmla="*/ 295821 w 1716702"/>
                  <a:gd name="connsiteY1084" fmla="*/ 106247 h 1412756"/>
                  <a:gd name="connsiteX1085" fmla="*/ 291506 w 1716702"/>
                  <a:gd name="connsiteY1085" fmla="*/ 105518 h 1412756"/>
                  <a:gd name="connsiteX1086" fmla="*/ 282204 w 1716702"/>
                  <a:gd name="connsiteY1086" fmla="*/ 106247 h 1412756"/>
                  <a:gd name="connsiteX1087" fmla="*/ 258500 w 1716702"/>
                  <a:gd name="connsiteY1087" fmla="*/ 104061 h 1412756"/>
                  <a:gd name="connsiteX1088" fmla="*/ 239840 w 1716702"/>
                  <a:gd name="connsiteY1088" fmla="*/ 100475 h 1412756"/>
                  <a:gd name="connsiteX1089" fmla="*/ 236253 w 1716702"/>
                  <a:gd name="connsiteY1089" fmla="*/ 99746 h 1412756"/>
                  <a:gd name="connsiteX1090" fmla="*/ 232667 w 1716702"/>
                  <a:gd name="connsiteY1090" fmla="*/ 100475 h 1412756"/>
                  <a:gd name="connsiteX1091" fmla="*/ 231938 w 1716702"/>
                  <a:gd name="connsiteY1091" fmla="*/ 100475 h 1412756"/>
                  <a:gd name="connsiteX1092" fmla="*/ 229753 w 1716702"/>
                  <a:gd name="connsiteY1092" fmla="*/ 102604 h 1412756"/>
                  <a:gd name="connsiteX1093" fmla="*/ 229080 w 1716702"/>
                  <a:gd name="connsiteY1093" fmla="*/ 103333 h 1412756"/>
                  <a:gd name="connsiteX1094" fmla="*/ 222580 w 1716702"/>
                  <a:gd name="connsiteY1094" fmla="*/ 104061 h 1412756"/>
                  <a:gd name="connsiteX1095" fmla="*/ 221179 w 1716702"/>
                  <a:gd name="connsiteY1095" fmla="*/ 104061 h 1412756"/>
                  <a:gd name="connsiteX1096" fmla="*/ 217593 w 1716702"/>
                  <a:gd name="connsiteY1096" fmla="*/ 101932 h 1412756"/>
                  <a:gd name="connsiteX1097" fmla="*/ 215407 w 1716702"/>
                  <a:gd name="connsiteY1097" fmla="*/ 101932 h 1412756"/>
                  <a:gd name="connsiteX1098" fmla="*/ 208963 w 1716702"/>
                  <a:gd name="connsiteY1098" fmla="*/ 103333 h 1412756"/>
                  <a:gd name="connsiteX1099" fmla="*/ 205377 w 1716702"/>
                  <a:gd name="connsiteY1099" fmla="*/ 103333 h 1412756"/>
                  <a:gd name="connsiteX1100" fmla="*/ 188846 w 1716702"/>
                  <a:gd name="connsiteY1100" fmla="*/ 101203 h 1412756"/>
                  <a:gd name="connsiteX1101" fmla="*/ 183802 w 1716702"/>
                  <a:gd name="connsiteY1101" fmla="*/ 102604 h 1412756"/>
                  <a:gd name="connsiteX1102" fmla="*/ 182401 w 1716702"/>
                  <a:gd name="connsiteY1102" fmla="*/ 102604 h 1412756"/>
                  <a:gd name="connsiteX1103" fmla="*/ 165142 w 1716702"/>
                  <a:gd name="connsiteY1103" fmla="*/ 100475 h 1412756"/>
                  <a:gd name="connsiteX1104" fmla="*/ 159426 w 1716702"/>
                  <a:gd name="connsiteY1104" fmla="*/ 99018 h 1412756"/>
                  <a:gd name="connsiteX1105" fmla="*/ 157241 w 1716702"/>
                  <a:gd name="connsiteY1105" fmla="*/ 97617 h 1412756"/>
                  <a:gd name="connsiteX1106" fmla="*/ 153654 w 1716702"/>
                  <a:gd name="connsiteY1106" fmla="*/ 97617 h 1412756"/>
                  <a:gd name="connsiteX1107" fmla="*/ 150796 w 1716702"/>
                  <a:gd name="connsiteY1107" fmla="*/ 98345 h 1412756"/>
                  <a:gd name="connsiteX1108" fmla="*/ 143624 w 1716702"/>
                  <a:gd name="connsiteY1108" fmla="*/ 102604 h 1412756"/>
                  <a:gd name="connsiteX1109" fmla="*/ 136451 w 1716702"/>
                  <a:gd name="connsiteY1109" fmla="*/ 109105 h 1412756"/>
                  <a:gd name="connsiteX1110" fmla="*/ 130679 w 1716702"/>
                  <a:gd name="connsiteY1110" fmla="*/ 114092 h 1412756"/>
                  <a:gd name="connsiteX1111" fmla="*/ 127093 w 1716702"/>
                  <a:gd name="connsiteY1111" fmla="*/ 116277 h 1412756"/>
                  <a:gd name="connsiteX1112" fmla="*/ 117790 w 1716702"/>
                  <a:gd name="connsiteY1112" fmla="*/ 120592 h 1412756"/>
                  <a:gd name="connsiteX1113" fmla="*/ 114204 w 1716702"/>
                  <a:gd name="connsiteY1113" fmla="*/ 123450 h 1412756"/>
                  <a:gd name="connsiteX1114" fmla="*/ 108432 w 1716702"/>
                  <a:gd name="connsiteY1114" fmla="*/ 125580 h 1412756"/>
                  <a:gd name="connsiteX1115" fmla="*/ 107704 w 1716702"/>
                  <a:gd name="connsiteY1115" fmla="*/ 126308 h 1412756"/>
                  <a:gd name="connsiteX1116" fmla="*/ 107031 w 1716702"/>
                  <a:gd name="connsiteY1116" fmla="*/ 127765 h 1412756"/>
                  <a:gd name="connsiteX1117" fmla="*/ 96216 w 1716702"/>
                  <a:gd name="connsiteY1117" fmla="*/ 132808 h 1412756"/>
                  <a:gd name="connsiteX1118" fmla="*/ 96945 w 1716702"/>
                  <a:gd name="connsiteY1118" fmla="*/ 146425 h 1412756"/>
                  <a:gd name="connsiteX1119" fmla="*/ 96945 w 1716702"/>
                  <a:gd name="connsiteY1119" fmla="*/ 149283 h 1412756"/>
                  <a:gd name="connsiteX1120" fmla="*/ 95544 w 1716702"/>
                  <a:gd name="connsiteY1120" fmla="*/ 155728 h 1412756"/>
                  <a:gd name="connsiteX1121" fmla="*/ 95544 w 1716702"/>
                  <a:gd name="connsiteY1121" fmla="*/ 158642 h 1412756"/>
                  <a:gd name="connsiteX1122" fmla="*/ 95544 w 1716702"/>
                  <a:gd name="connsiteY1122" fmla="*/ 162228 h 1412756"/>
                  <a:gd name="connsiteX1123" fmla="*/ 97673 w 1716702"/>
                  <a:gd name="connsiteY1123" fmla="*/ 166543 h 1412756"/>
                  <a:gd name="connsiteX1124" fmla="*/ 101259 w 1716702"/>
                  <a:gd name="connsiteY1124" fmla="*/ 170802 h 1412756"/>
                  <a:gd name="connsiteX1125" fmla="*/ 103389 w 1716702"/>
                  <a:gd name="connsiteY1125" fmla="*/ 171530 h 1412756"/>
                  <a:gd name="connsiteX1126" fmla="*/ 119191 w 1716702"/>
                  <a:gd name="connsiteY1126" fmla="*/ 178030 h 1412756"/>
                  <a:gd name="connsiteX1127" fmla="*/ 124235 w 1716702"/>
                  <a:gd name="connsiteY1127" fmla="*/ 178703 h 1412756"/>
                  <a:gd name="connsiteX1128" fmla="*/ 129278 w 1716702"/>
                  <a:gd name="connsiteY1128" fmla="*/ 177302 h 1412756"/>
                  <a:gd name="connsiteX1129" fmla="*/ 134265 w 1716702"/>
                  <a:gd name="connsiteY1129" fmla="*/ 177302 h 1412756"/>
                  <a:gd name="connsiteX1130" fmla="*/ 141438 w 1716702"/>
                  <a:gd name="connsiteY1130" fmla="*/ 179431 h 1412756"/>
                  <a:gd name="connsiteX1131" fmla="*/ 144352 w 1716702"/>
                  <a:gd name="connsiteY1131" fmla="*/ 180160 h 1412756"/>
                  <a:gd name="connsiteX1132" fmla="*/ 168728 w 1716702"/>
                  <a:gd name="connsiteY1132" fmla="*/ 182289 h 1412756"/>
                  <a:gd name="connsiteX1133" fmla="*/ 188117 w 1716702"/>
                  <a:gd name="connsiteY1133" fmla="*/ 191648 h 1412756"/>
                  <a:gd name="connsiteX1134" fmla="*/ 159426 w 1716702"/>
                  <a:gd name="connsiteY1134" fmla="*/ 223925 h 1412756"/>
                  <a:gd name="connsiteX1135" fmla="*/ 160827 w 1716702"/>
                  <a:gd name="connsiteY1135" fmla="*/ 227567 h 1412756"/>
                  <a:gd name="connsiteX1136" fmla="*/ 163012 w 1716702"/>
                  <a:gd name="connsiteY1136" fmla="*/ 231826 h 1412756"/>
                  <a:gd name="connsiteX1137" fmla="*/ 165142 w 1716702"/>
                  <a:gd name="connsiteY1137" fmla="*/ 232555 h 1412756"/>
                  <a:gd name="connsiteX1138" fmla="*/ 166599 w 1716702"/>
                  <a:gd name="connsiteY1138" fmla="*/ 232555 h 1412756"/>
                  <a:gd name="connsiteX1139" fmla="*/ 167327 w 1716702"/>
                  <a:gd name="connsiteY1139" fmla="*/ 234012 h 1412756"/>
                  <a:gd name="connsiteX1140" fmla="*/ 167327 w 1716702"/>
                  <a:gd name="connsiteY1140" fmla="*/ 236141 h 1412756"/>
                  <a:gd name="connsiteX1141" fmla="*/ 167327 w 1716702"/>
                  <a:gd name="connsiteY1141" fmla="*/ 237598 h 1412756"/>
                  <a:gd name="connsiteX1142" fmla="*/ 165870 w 1716702"/>
                  <a:gd name="connsiteY1142" fmla="*/ 238327 h 1412756"/>
                  <a:gd name="connsiteX1143" fmla="*/ 163012 w 1716702"/>
                  <a:gd name="connsiteY1143" fmla="*/ 237598 h 1412756"/>
                  <a:gd name="connsiteX1144" fmla="*/ 162284 w 1716702"/>
                  <a:gd name="connsiteY1144" fmla="*/ 238327 h 1412756"/>
                  <a:gd name="connsiteX1145" fmla="*/ 161556 w 1716702"/>
                  <a:gd name="connsiteY1145" fmla="*/ 239728 h 1412756"/>
                  <a:gd name="connsiteX1146" fmla="*/ 161556 w 1716702"/>
                  <a:gd name="connsiteY1146" fmla="*/ 241185 h 1412756"/>
                  <a:gd name="connsiteX1147" fmla="*/ 163012 w 1716702"/>
                  <a:gd name="connsiteY1147" fmla="*/ 242641 h 1412756"/>
                  <a:gd name="connsiteX1148" fmla="*/ 163012 w 1716702"/>
                  <a:gd name="connsiteY1148" fmla="*/ 244771 h 1412756"/>
                  <a:gd name="connsiteX1149" fmla="*/ 157969 w 1716702"/>
                  <a:gd name="connsiteY1149" fmla="*/ 251944 h 1412756"/>
                  <a:gd name="connsiteX1150" fmla="*/ 156568 w 1716702"/>
                  <a:gd name="connsiteY1150" fmla="*/ 254129 h 1412756"/>
                  <a:gd name="connsiteX1151" fmla="*/ 155840 w 1716702"/>
                  <a:gd name="connsiteY1151" fmla="*/ 254802 h 1412756"/>
                  <a:gd name="connsiteX1152" fmla="*/ 155111 w 1716702"/>
                  <a:gd name="connsiteY1152" fmla="*/ 256987 h 1412756"/>
                  <a:gd name="connsiteX1153" fmla="*/ 155111 w 1716702"/>
                  <a:gd name="connsiteY1153" fmla="*/ 260573 h 1412756"/>
                  <a:gd name="connsiteX1154" fmla="*/ 157241 w 1716702"/>
                  <a:gd name="connsiteY1154" fmla="*/ 265617 h 1412756"/>
                  <a:gd name="connsiteX1155" fmla="*/ 155840 w 1716702"/>
                  <a:gd name="connsiteY1155" fmla="*/ 272790 h 1412756"/>
                  <a:gd name="connsiteX1156" fmla="*/ 160155 w 1716702"/>
                  <a:gd name="connsiteY1156" fmla="*/ 277048 h 1412756"/>
                  <a:gd name="connsiteX1157" fmla="*/ 158698 w 1716702"/>
                  <a:gd name="connsiteY1157" fmla="*/ 281363 h 1412756"/>
                  <a:gd name="connsiteX1158" fmla="*/ 159426 w 1716702"/>
                  <a:gd name="connsiteY1158" fmla="*/ 282820 h 1412756"/>
                  <a:gd name="connsiteX1159" fmla="*/ 160827 w 1716702"/>
                  <a:gd name="connsiteY1159" fmla="*/ 284950 h 1412756"/>
                  <a:gd name="connsiteX1160" fmla="*/ 160155 w 1716702"/>
                  <a:gd name="connsiteY1160" fmla="*/ 287864 h 1412756"/>
                  <a:gd name="connsiteX1161" fmla="*/ 160155 w 1716702"/>
                  <a:gd name="connsiteY1161" fmla="*/ 292851 h 1412756"/>
                  <a:gd name="connsiteX1162" fmla="*/ 158698 w 1716702"/>
                  <a:gd name="connsiteY1162" fmla="*/ 293579 h 1412756"/>
                  <a:gd name="connsiteX1163" fmla="*/ 157241 w 1716702"/>
                  <a:gd name="connsiteY1163" fmla="*/ 294308 h 1412756"/>
                  <a:gd name="connsiteX1164" fmla="*/ 153654 w 1716702"/>
                  <a:gd name="connsiteY1164" fmla="*/ 296437 h 1412756"/>
                  <a:gd name="connsiteX1165" fmla="*/ 149339 w 1716702"/>
                  <a:gd name="connsiteY1165" fmla="*/ 298623 h 1412756"/>
                  <a:gd name="connsiteX1166" fmla="*/ 148667 w 1716702"/>
                  <a:gd name="connsiteY1166" fmla="*/ 299351 h 1412756"/>
                  <a:gd name="connsiteX1167" fmla="*/ 147938 w 1716702"/>
                  <a:gd name="connsiteY1167" fmla="*/ 302938 h 1412756"/>
                  <a:gd name="connsiteX1168" fmla="*/ 145081 w 1716702"/>
                  <a:gd name="connsiteY1168" fmla="*/ 305067 h 1412756"/>
                  <a:gd name="connsiteX1169" fmla="*/ 138580 w 1716702"/>
                  <a:gd name="connsiteY1169" fmla="*/ 306524 h 1412756"/>
                  <a:gd name="connsiteX1170" fmla="*/ 133593 w 1716702"/>
                  <a:gd name="connsiteY1170" fmla="*/ 307252 h 1412756"/>
                  <a:gd name="connsiteX1171" fmla="*/ 132136 w 1716702"/>
                  <a:gd name="connsiteY1171" fmla="*/ 307252 h 1412756"/>
                  <a:gd name="connsiteX1172" fmla="*/ 132136 w 1716702"/>
                  <a:gd name="connsiteY1172" fmla="*/ 307925 h 1412756"/>
                  <a:gd name="connsiteX1173" fmla="*/ 132864 w 1716702"/>
                  <a:gd name="connsiteY1173" fmla="*/ 310110 h 1412756"/>
                  <a:gd name="connsiteX1174" fmla="*/ 133593 w 1716702"/>
                  <a:gd name="connsiteY1174" fmla="*/ 311511 h 1412756"/>
                  <a:gd name="connsiteX1175" fmla="*/ 132864 w 1716702"/>
                  <a:gd name="connsiteY1175" fmla="*/ 313697 h 1412756"/>
                  <a:gd name="connsiteX1176" fmla="*/ 132136 w 1716702"/>
                  <a:gd name="connsiteY1176" fmla="*/ 314425 h 1412756"/>
                  <a:gd name="connsiteX1177" fmla="*/ 132136 w 1716702"/>
                  <a:gd name="connsiteY1177" fmla="*/ 317283 h 1412756"/>
                  <a:gd name="connsiteX1178" fmla="*/ 130007 w 1716702"/>
                  <a:gd name="connsiteY1178" fmla="*/ 318684 h 1412756"/>
                  <a:gd name="connsiteX1179" fmla="*/ 129278 w 1716702"/>
                  <a:gd name="connsiteY1179" fmla="*/ 320870 h 1412756"/>
                  <a:gd name="connsiteX1180" fmla="*/ 124963 w 1716702"/>
                  <a:gd name="connsiteY1180" fmla="*/ 322327 h 1412756"/>
                  <a:gd name="connsiteX1181" fmla="*/ 123506 w 1716702"/>
                  <a:gd name="connsiteY1181" fmla="*/ 326585 h 1412756"/>
                  <a:gd name="connsiteX1182" fmla="*/ 120648 w 1716702"/>
                  <a:gd name="connsiteY1182" fmla="*/ 327314 h 1412756"/>
                  <a:gd name="connsiteX1183" fmla="*/ 119191 w 1716702"/>
                  <a:gd name="connsiteY1183" fmla="*/ 328771 h 1412756"/>
                  <a:gd name="connsiteX1184" fmla="*/ 118463 w 1716702"/>
                  <a:gd name="connsiteY1184" fmla="*/ 330900 h 1412756"/>
                  <a:gd name="connsiteX1185" fmla="*/ 117790 w 1716702"/>
                  <a:gd name="connsiteY1185" fmla="*/ 332357 h 1412756"/>
                  <a:gd name="connsiteX1186" fmla="*/ 116333 w 1716702"/>
                  <a:gd name="connsiteY1186" fmla="*/ 333086 h 1412756"/>
                  <a:gd name="connsiteX1187" fmla="*/ 113476 w 1716702"/>
                  <a:gd name="connsiteY1187" fmla="*/ 334487 h 1412756"/>
                  <a:gd name="connsiteX1188" fmla="*/ 109889 w 1716702"/>
                  <a:gd name="connsiteY1188" fmla="*/ 337401 h 1412756"/>
                  <a:gd name="connsiteX1189" fmla="*/ 107704 w 1716702"/>
                  <a:gd name="connsiteY1189" fmla="*/ 339530 h 1412756"/>
                  <a:gd name="connsiteX1190" fmla="*/ 102716 w 1716702"/>
                  <a:gd name="connsiteY1190" fmla="*/ 345974 h 1412756"/>
                  <a:gd name="connsiteX1191" fmla="*/ 99802 w 1716702"/>
                  <a:gd name="connsiteY1191" fmla="*/ 348160 h 1412756"/>
                  <a:gd name="connsiteX1192" fmla="*/ 99802 w 1716702"/>
                  <a:gd name="connsiteY1192" fmla="*/ 352475 h 1412756"/>
                  <a:gd name="connsiteX1193" fmla="*/ 96945 w 1716702"/>
                  <a:gd name="connsiteY1193" fmla="*/ 356061 h 1412756"/>
                  <a:gd name="connsiteX1194" fmla="*/ 95544 w 1716702"/>
                  <a:gd name="connsiteY1194" fmla="*/ 359647 h 1412756"/>
                  <a:gd name="connsiteX1195" fmla="*/ 91229 w 1716702"/>
                  <a:gd name="connsiteY1195" fmla="*/ 362505 h 1412756"/>
                  <a:gd name="connsiteX1196" fmla="*/ 90500 w 1716702"/>
                  <a:gd name="connsiteY1196" fmla="*/ 363234 h 1412756"/>
                  <a:gd name="connsiteX1197" fmla="*/ 91901 w 1716702"/>
                  <a:gd name="connsiteY1197" fmla="*/ 365363 h 1412756"/>
                  <a:gd name="connsiteX1198" fmla="*/ 94087 w 1716702"/>
                  <a:gd name="connsiteY1198" fmla="*/ 373264 h 1412756"/>
                  <a:gd name="connsiteX1199" fmla="*/ 93358 w 1716702"/>
                  <a:gd name="connsiteY1199" fmla="*/ 376851 h 1412756"/>
                  <a:gd name="connsiteX1200" fmla="*/ 94087 w 1716702"/>
                  <a:gd name="connsiteY1200" fmla="*/ 378308 h 1412756"/>
                  <a:gd name="connsiteX1201" fmla="*/ 96945 w 1716702"/>
                  <a:gd name="connsiteY1201" fmla="*/ 381166 h 1412756"/>
                  <a:gd name="connsiteX1202" fmla="*/ 35191 w 1716702"/>
                  <a:gd name="connsiteY1202" fmla="*/ 485283 h 1412756"/>
                  <a:gd name="connsiteX1203" fmla="*/ 26618 w 1716702"/>
                  <a:gd name="connsiteY1203" fmla="*/ 500357 h 1412756"/>
                  <a:gd name="connsiteX1204" fmla="*/ 27290 w 1716702"/>
                  <a:gd name="connsiteY1204" fmla="*/ 502486 h 1412756"/>
                  <a:gd name="connsiteX1205" fmla="*/ 26618 w 1716702"/>
                  <a:gd name="connsiteY1205" fmla="*/ 506801 h 1412756"/>
                  <a:gd name="connsiteX1206" fmla="*/ 24432 w 1716702"/>
                  <a:gd name="connsiteY1206" fmla="*/ 511845 h 1412756"/>
                  <a:gd name="connsiteX1207" fmla="*/ 22303 w 1716702"/>
                  <a:gd name="connsiteY1207" fmla="*/ 513974 h 1412756"/>
                  <a:gd name="connsiteX1208" fmla="*/ 21574 w 1716702"/>
                  <a:gd name="connsiteY1208" fmla="*/ 516103 h 1412756"/>
                  <a:gd name="connsiteX1209" fmla="*/ 24432 w 1716702"/>
                  <a:gd name="connsiteY1209" fmla="*/ 520418 h 1412756"/>
                  <a:gd name="connsiteX1210" fmla="*/ 24432 w 1716702"/>
                  <a:gd name="connsiteY1210" fmla="*/ 522604 h 1412756"/>
                  <a:gd name="connsiteX1211" fmla="*/ 21574 w 1716702"/>
                  <a:gd name="connsiteY1211" fmla="*/ 526190 h 1412756"/>
                  <a:gd name="connsiteX1212" fmla="*/ 14402 w 1716702"/>
                  <a:gd name="connsiteY1212" fmla="*/ 531178 h 1412756"/>
                  <a:gd name="connsiteX1213" fmla="*/ 10815 w 1716702"/>
                  <a:gd name="connsiteY1213" fmla="*/ 535492 h 1412756"/>
                  <a:gd name="connsiteX1214" fmla="*/ 9358 w 1716702"/>
                  <a:gd name="connsiteY1214" fmla="*/ 542665 h 1412756"/>
                  <a:gd name="connsiteX1215" fmla="*/ 7901 w 1716702"/>
                  <a:gd name="connsiteY1215" fmla="*/ 546980 h 1412756"/>
                  <a:gd name="connsiteX1216" fmla="*/ 5043 w 1716702"/>
                  <a:gd name="connsiteY1216" fmla="*/ 551295 h 1412756"/>
                  <a:gd name="connsiteX1217" fmla="*/ 0 w 1716702"/>
                  <a:gd name="connsiteY1217" fmla="*/ 558468 h 1412756"/>
                  <a:gd name="connsiteX1218" fmla="*/ 0 w 1716702"/>
                  <a:gd name="connsiteY1218" fmla="*/ 561326 h 1412756"/>
                  <a:gd name="connsiteX1219" fmla="*/ 1457 w 1716702"/>
                  <a:gd name="connsiteY1219" fmla="*/ 564240 h 1412756"/>
                  <a:gd name="connsiteX1220" fmla="*/ 4315 w 1716702"/>
                  <a:gd name="connsiteY1220" fmla="*/ 564240 h 1412756"/>
                  <a:gd name="connsiteX1221" fmla="*/ 8630 w 1716702"/>
                  <a:gd name="connsiteY1221" fmla="*/ 562054 h 1412756"/>
                  <a:gd name="connsiteX1222" fmla="*/ 17259 w 1716702"/>
                  <a:gd name="connsiteY1222" fmla="*/ 556338 h 1412756"/>
                  <a:gd name="connsiteX1223" fmla="*/ 17988 w 1716702"/>
                  <a:gd name="connsiteY1223" fmla="*/ 556338 h 1412756"/>
                  <a:gd name="connsiteX1224" fmla="*/ 20117 w 1716702"/>
                  <a:gd name="connsiteY1224" fmla="*/ 556338 h 1412756"/>
                  <a:gd name="connsiteX1225" fmla="*/ 20117 w 1716702"/>
                  <a:gd name="connsiteY1225" fmla="*/ 557739 h 1412756"/>
                  <a:gd name="connsiteX1226" fmla="*/ 20117 w 1716702"/>
                  <a:gd name="connsiteY1226" fmla="*/ 559925 h 1412756"/>
                  <a:gd name="connsiteX1227" fmla="*/ 20117 w 1716702"/>
                  <a:gd name="connsiteY1227" fmla="*/ 562783 h 1412756"/>
                  <a:gd name="connsiteX1228" fmla="*/ 21574 w 1716702"/>
                  <a:gd name="connsiteY1228" fmla="*/ 567097 h 1412756"/>
                  <a:gd name="connsiteX1229" fmla="*/ 21574 w 1716702"/>
                  <a:gd name="connsiteY1229" fmla="*/ 571412 h 1412756"/>
                  <a:gd name="connsiteX1230" fmla="*/ 17988 w 1716702"/>
                  <a:gd name="connsiteY1230" fmla="*/ 582171 h 1412756"/>
                  <a:gd name="connsiteX1231" fmla="*/ 18716 w 1716702"/>
                  <a:gd name="connsiteY1231" fmla="*/ 586486 h 1412756"/>
                  <a:gd name="connsiteX1232" fmla="*/ 19389 w 1716702"/>
                  <a:gd name="connsiteY1232" fmla="*/ 589344 h 1412756"/>
                  <a:gd name="connsiteX1233" fmla="*/ 21574 w 1716702"/>
                  <a:gd name="connsiteY1233" fmla="*/ 590801 h 1412756"/>
                  <a:gd name="connsiteX1234" fmla="*/ 26618 w 1716702"/>
                  <a:gd name="connsiteY1234" fmla="*/ 590801 h 1412756"/>
                  <a:gd name="connsiteX1235" fmla="*/ 28019 w 1716702"/>
                  <a:gd name="connsiteY1235" fmla="*/ 591530 h 1412756"/>
                  <a:gd name="connsiteX1236" fmla="*/ 28747 w 1716702"/>
                  <a:gd name="connsiteY1236" fmla="*/ 592202 h 1412756"/>
                  <a:gd name="connsiteX1237" fmla="*/ 29476 w 1716702"/>
                  <a:gd name="connsiteY1237" fmla="*/ 593659 h 1412756"/>
                  <a:gd name="connsiteX1238" fmla="*/ 29476 w 1716702"/>
                  <a:gd name="connsiteY1238" fmla="*/ 600103 h 1412756"/>
                  <a:gd name="connsiteX1239" fmla="*/ 30204 w 1716702"/>
                  <a:gd name="connsiteY1239" fmla="*/ 601560 h 1412756"/>
                  <a:gd name="connsiteX1240" fmla="*/ 32334 w 1716702"/>
                  <a:gd name="connsiteY1240" fmla="*/ 604418 h 1412756"/>
                  <a:gd name="connsiteX1241" fmla="*/ 33062 w 1716702"/>
                  <a:gd name="connsiteY1241" fmla="*/ 604418 h 1412756"/>
                  <a:gd name="connsiteX1242" fmla="*/ 52451 w 1716702"/>
                  <a:gd name="connsiteY1242" fmla="*/ 602289 h 1412756"/>
                  <a:gd name="connsiteX1243" fmla="*/ 64667 w 1716702"/>
                  <a:gd name="connsiteY1243" fmla="*/ 602289 h 1412756"/>
                  <a:gd name="connsiteX1244" fmla="*/ 68253 w 1716702"/>
                  <a:gd name="connsiteY1244" fmla="*/ 603017 h 1412756"/>
                  <a:gd name="connsiteX1245" fmla="*/ 72568 w 1716702"/>
                  <a:gd name="connsiteY1245" fmla="*/ 606604 h 1412756"/>
                  <a:gd name="connsiteX1246" fmla="*/ 75426 w 1716702"/>
                  <a:gd name="connsiteY1246" fmla="*/ 609462 h 1412756"/>
                  <a:gd name="connsiteX1247" fmla="*/ 76155 w 1716702"/>
                  <a:gd name="connsiteY1247" fmla="*/ 610863 h 1412756"/>
                  <a:gd name="connsiteX1248" fmla="*/ 74698 w 1716702"/>
                  <a:gd name="connsiteY1248" fmla="*/ 615906 h 1412756"/>
                  <a:gd name="connsiteX1249" fmla="*/ 74698 w 1716702"/>
                  <a:gd name="connsiteY1249" fmla="*/ 617363 h 1412756"/>
                  <a:gd name="connsiteX1250" fmla="*/ 76155 w 1716702"/>
                  <a:gd name="connsiteY1250" fmla="*/ 622350 h 1412756"/>
                  <a:gd name="connsiteX1251" fmla="*/ 76827 w 1716702"/>
                  <a:gd name="connsiteY1251" fmla="*/ 630980 h 1412756"/>
                  <a:gd name="connsiteX1252" fmla="*/ 76155 w 1716702"/>
                  <a:gd name="connsiteY1252" fmla="*/ 632437 h 1412756"/>
                  <a:gd name="connsiteX1253" fmla="*/ 72568 w 1716702"/>
                  <a:gd name="connsiteY1253" fmla="*/ 639610 h 1412756"/>
                  <a:gd name="connsiteX1254" fmla="*/ 72568 w 1716702"/>
                  <a:gd name="connsiteY1254" fmla="*/ 642468 h 1412756"/>
                  <a:gd name="connsiteX1255" fmla="*/ 76827 w 1716702"/>
                  <a:gd name="connsiteY1255" fmla="*/ 646782 h 1412756"/>
                  <a:gd name="connsiteX1256" fmla="*/ 81870 w 1716702"/>
                  <a:gd name="connsiteY1256" fmla="*/ 649640 h 1412756"/>
                  <a:gd name="connsiteX1257" fmla="*/ 90500 w 1716702"/>
                  <a:gd name="connsiteY1257" fmla="*/ 655412 h 1412756"/>
                  <a:gd name="connsiteX1258" fmla="*/ 91901 w 1716702"/>
                  <a:gd name="connsiteY1258" fmla="*/ 659727 h 1412756"/>
                  <a:gd name="connsiteX1259" fmla="*/ 90500 w 1716702"/>
                  <a:gd name="connsiteY1259" fmla="*/ 669029 h 1412756"/>
                  <a:gd name="connsiteX1260" fmla="*/ 90500 w 1716702"/>
                  <a:gd name="connsiteY1260" fmla="*/ 674801 h 1412756"/>
                  <a:gd name="connsiteX1261" fmla="*/ 92630 w 1716702"/>
                  <a:gd name="connsiteY1261" fmla="*/ 679788 h 1412756"/>
                  <a:gd name="connsiteX1262" fmla="*/ 93358 w 1716702"/>
                  <a:gd name="connsiteY1262" fmla="*/ 681245 h 1412756"/>
                  <a:gd name="connsiteX1263" fmla="*/ 96216 w 1716702"/>
                  <a:gd name="connsiteY1263" fmla="*/ 682646 h 1412756"/>
                  <a:gd name="connsiteX1264" fmla="*/ 97673 w 1716702"/>
                  <a:gd name="connsiteY1264" fmla="*/ 682646 h 1412756"/>
                  <a:gd name="connsiteX1265" fmla="*/ 99802 w 1716702"/>
                  <a:gd name="connsiteY1265" fmla="*/ 682646 h 1412756"/>
                  <a:gd name="connsiteX1266" fmla="*/ 100531 w 1716702"/>
                  <a:gd name="connsiteY1266" fmla="*/ 681974 h 1412756"/>
                  <a:gd name="connsiteX1267" fmla="*/ 101988 w 1716702"/>
                  <a:gd name="connsiteY1267" fmla="*/ 681245 h 1412756"/>
                  <a:gd name="connsiteX1268" fmla="*/ 104117 w 1716702"/>
                  <a:gd name="connsiteY1268" fmla="*/ 679060 h 1412756"/>
                  <a:gd name="connsiteX1269" fmla="*/ 106303 w 1716702"/>
                  <a:gd name="connsiteY1269" fmla="*/ 677659 h 1412756"/>
                  <a:gd name="connsiteX1270" fmla="*/ 112747 w 1716702"/>
                  <a:gd name="connsiteY1270" fmla="*/ 676931 h 1412756"/>
                  <a:gd name="connsiteX1271" fmla="*/ 114876 w 1716702"/>
                  <a:gd name="connsiteY1271" fmla="*/ 676931 h 1412756"/>
                  <a:gd name="connsiteX1272" fmla="*/ 119920 w 1716702"/>
                  <a:gd name="connsiteY1272" fmla="*/ 679060 h 1412756"/>
                  <a:gd name="connsiteX1273" fmla="*/ 131407 w 1716702"/>
                  <a:gd name="connsiteY1273" fmla="*/ 668301 h 1412756"/>
                  <a:gd name="connsiteX1274" fmla="*/ 133593 w 1716702"/>
                  <a:gd name="connsiteY1274" fmla="*/ 669758 h 1412756"/>
                  <a:gd name="connsiteX1275" fmla="*/ 140766 w 1716702"/>
                  <a:gd name="connsiteY1275" fmla="*/ 672616 h 1412756"/>
                  <a:gd name="connsiteX1276" fmla="*/ 142895 w 1716702"/>
                  <a:gd name="connsiteY1276" fmla="*/ 674073 h 1412756"/>
                  <a:gd name="connsiteX1277" fmla="*/ 151525 w 1716702"/>
                  <a:gd name="connsiteY1277" fmla="*/ 674801 h 1412756"/>
                  <a:gd name="connsiteX1278" fmla="*/ 155840 w 1716702"/>
                  <a:gd name="connsiteY1278" fmla="*/ 674073 h 1412756"/>
                  <a:gd name="connsiteX1279" fmla="*/ 163741 w 1716702"/>
                  <a:gd name="connsiteY1279" fmla="*/ 675474 h 1412756"/>
                  <a:gd name="connsiteX1280" fmla="*/ 165870 w 1716702"/>
                  <a:gd name="connsiteY1280" fmla="*/ 675474 h 1412756"/>
                  <a:gd name="connsiteX1281" fmla="*/ 166599 w 1716702"/>
                  <a:gd name="connsiteY1281" fmla="*/ 675474 h 1412756"/>
                  <a:gd name="connsiteX1282" fmla="*/ 168728 w 1716702"/>
                  <a:gd name="connsiteY1282" fmla="*/ 672616 h 1412756"/>
                  <a:gd name="connsiteX1283" fmla="*/ 170185 w 1716702"/>
                  <a:gd name="connsiteY1283" fmla="*/ 670486 h 1412756"/>
                  <a:gd name="connsiteX1284" fmla="*/ 170914 w 1716702"/>
                  <a:gd name="connsiteY1284" fmla="*/ 669029 h 1412756"/>
                  <a:gd name="connsiteX1285" fmla="*/ 173043 w 1716702"/>
                  <a:gd name="connsiteY1285" fmla="*/ 666900 h 1412756"/>
                  <a:gd name="connsiteX1286" fmla="*/ 175957 w 1716702"/>
                  <a:gd name="connsiteY1286" fmla="*/ 666900 h 1412756"/>
                  <a:gd name="connsiteX1287" fmla="*/ 178087 w 1716702"/>
                  <a:gd name="connsiteY1287" fmla="*/ 665443 h 1412756"/>
                  <a:gd name="connsiteX1288" fmla="*/ 180944 w 1716702"/>
                  <a:gd name="connsiteY1288" fmla="*/ 658270 h 1412756"/>
                  <a:gd name="connsiteX1289" fmla="*/ 183130 w 1716702"/>
                  <a:gd name="connsiteY1289" fmla="*/ 653227 h 1412756"/>
                  <a:gd name="connsiteX1290" fmla="*/ 183802 w 1716702"/>
                  <a:gd name="connsiteY1290" fmla="*/ 652498 h 1412756"/>
                  <a:gd name="connsiteX1291" fmla="*/ 185259 w 1716702"/>
                  <a:gd name="connsiteY1291" fmla="*/ 652498 h 1412756"/>
                  <a:gd name="connsiteX1292" fmla="*/ 187445 w 1716702"/>
                  <a:gd name="connsiteY1292" fmla="*/ 653955 h 1412756"/>
                  <a:gd name="connsiteX1293" fmla="*/ 190303 w 1716702"/>
                  <a:gd name="connsiteY1293" fmla="*/ 656141 h 1412756"/>
                  <a:gd name="connsiteX1294" fmla="*/ 198876 w 1716702"/>
                  <a:gd name="connsiteY1294" fmla="*/ 628851 h 1412756"/>
                  <a:gd name="connsiteX1295" fmla="*/ 216136 w 1716702"/>
                  <a:gd name="connsiteY1295" fmla="*/ 573542 h 1412756"/>
                  <a:gd name="connsiteX1296" fmla="*/ 234068 w 1716702"/>
                  <a:gd name="connsiteY1296" fmla="*/ 516103 h 1412756"/>
                  <a:gd name="connsiteX1297" fmla="*/ 244154 w 1716702"/>
                  <a:gd name="connsiteY1297" fmla="*/ 483826 h 1412756"/>
                  <a:gd name="connsiteX1298" fmla="*/ 254185 w 1716702"/>
                  <a:gd name="connsiteY1298" fmla="*/ 521147 h 1412756"/>
                  <a:gd name="connsiteX1299" fmla="*/ 264216 w 1716702"/>
                  <a:gd name="connsiteY1299" fmla="*/ 556338 h 1412756"/>
                  <a:gd name="connsiteX1300" fmla="*/ 266401 w 1716702"/>
                  <a:gd name="connsiteY1300" fmla="*/ 556338 h 1412756"/>
                  <a:gd name="connsiteX1301" fmla="*/ 271445 w 1716702"/>
                  <a:gd name="connsiteY1301" fmla="*/ 552752 h 1412756"/>
                  <a:gd name="connsiteX1302" fmla="*/ 272846 w 1716702"/>
                  <a:gd name="connsiteY1302" fmla="*/ 553480 h 1412756"/>
                  <a:gd name="connsiteX1303" fmla="*/ 275703 w 1716702"/>
                  <a:gd name="connsiteY1303" fmla="*/ 555610 h 1412756"/>
                  <a:gd name="connsiteX1304" fmla="*/ 277889 w 1716702"/>
                  <a:gd name="connsiteY1304" fmla="*/ 556338 h 1412756"/>
                  <a:gd name="connsiteX1305" fmla="*/ 280747 w 1716702"/>
                  <a:gd name="connsiteY1305" fmla="*/ 556338 h 1412756"/>
                  <a:gd name="connsiteX1306" fmla="*/ 285790 w 1716702"/>
                  <a:gd name="connsiteY1306" fmla="*/ 554881 h 1412756"/>
                  <a:gd name="connsiteX1307" fmla="*/ 287191 w 1716702"/>
                  <a:gd name="connsiteY1307" fmla="*/ 554881 h 1412756"/>
                  <a:gd name="connsiteX1308" fmla="*/ 291506 w 1716702"/>
                  <a:gd name="connsiteY1308" fmla="*/ 556338 h 1412756"/>
                  <a:gd name="connsiteX1309" fmla="*/ 298006 w 1716702"/>
                  <a:gd name="connsiteY1309" fmla="*/ 557067 h 1412756"/>
                  <a:gd name="connsiteX1310" fmla="*/ 299407 w 1716702"/>
                  <a:gd name="connsiteY1310" fmla="*/ 558468 h 1412756"/>
                  <a:gd name="connsiteX1311" fmla="*/ 305179 w 1716702"/>
                  <a:gd name="connsiteY1311" fmla="*/ 559196 h 1412756"/>
                  <a:gd name="connsiteX1312" fmla="*/ 308765 w 1716702"/>
                  <a:gd name="connsiteY1312" fmla="*/ 559925 h 1412756"/>
                  <a:gd name="connsiteX1313" fmla="*/ 313753 w 1716702"/>
                  <a:gd name="connsiteY1313" fmla="*/ 562783 h 1412756"/>
                  <a:gd name="connsiteX1314" fmla="*/ 318068 w 1716702"/>
                  <a:gd name="connsiteY1314" fmla="*/ 563511 h 1412756"/>
                  <a:gd name="connsiteX1315" fmla="*/ 323111 w 1716702"/>
                  <a:gd name="connsiteY1315" fmla="*/ 564240 h 1412756"/>
                  <a:gd name="connsiteX1316" fmla="*/ 351130 w 1716702"/>
                  <a:gd name="connsiteY1316" fmla="*/ 580714 h 1412756"/>
                  <a:gd name="connsiteX1317" fmla="*/ 353259 w 1716702"/>
                  <a:gd name="connsiteY1317" fmla="*/ 582171 h 1412756"/>
                  <a:gd name="connsiteX1318" fmla="*/ 361160 w 1716702"/>
                  <a:gd name="connsiteY1318" fmla="*/ 583628 h 1412756"/>
                  <a:gd name="connsiteX1319" fmla="*/ 358302 w 1716702"/>
                  <a:gd name="connsiteY1319" fmla="*/ 594388 h 1412756"/>
                  <a:gd name="connsiteX1320" fmla="*/ 382679 w 1716702"/>
                  <a:gd name="connsiteY1320" fmla="*/ 599375 h 1412756"/>
                  <a:gd name="connsiteX1321" fmla="*/ 384864 w 1716702"/>
                  <a:gd name="connsiteY1321" fmla="*/ 599375 h 1412756"/>
                  <a:gd name="connsiteX1322" fmla="*/ 386321 w 1716702"/>
                  <a:gd name="connsiteY1322" fmla="*/ 600832 h 1412756"/>
                  <a:gd name="connsiteX1323" fmla="*/ 388451 w 1716702"/>
                  <a:gd name="connsiteY1323" fmla="*/ 602289 h 1412756"/>
                  <a:gd name="connsiteX1324" fmla="*/ 391308 w 1716702"/>
                  <a:gd name="connsiteY1324" fmla="*/ 602289 h 1412756"/>
                  <a:gd name="connsiteX1325" fmla="*/ 392037 w 1716702"/>
                  <a:gd name="connsiteY1325" fmla="*/ 603690 h 1412756"/>
                  <a:gd name="connsiteX1326" fmla="*/ 392037 w 1716702"/>
                  <a:gd name="connsiteY1326" fmla="*/ 607276 h 1412756"/>
                  <a:gd name="connsiteX1327" fmla="*/ 392765 w 1716702"/>
                  <a:gd name="connsiteY1327" fmla="*/ 608733 h 1412756"/>
                  <a:gd name="connsiteX1328" fmla="*/ 395623 w 1716702"/>
                  <a:gd name="connsiteY1328" fmla="*/ 611591 h 1412756"/>
                  <a:gd name="connsiteX1329" fmla="*/ 401395 w 1716702"/>
                  <a:gd name="connsiteY1329" fmla="*/ 611591 h 1412756"/>
                  <a:gd name="connsiteX1330" fmla="*/ 404982 w 1716702"/>
                  <a:gd name="connsiteY1330" fmla="*/ 613048 h 1412756"/>
                  <a:gd name="connsiteX1331" fmla="*/ 407839 w 1716702"/>
                  <a:gd name="connsiteY1331" fmla="*/ 616634 h 1412756"/>
                  <a:gd name="connsiteX1332" fmla="*/ 409240 w 1716702"/>
                  <a:gd name="connsiteY1332" fmla="*/ 618091 h 1412756"/>
                  <a:gd name="connsiteX1333" fmla="*/ 414284 w 1716702"/>
                  <a:gd name="connsiteY1333" fmla="*/ 622350 h 1412756"/>
                  <a:gd name="connsiteX1334" fmla="*/ 441574 w 1716702"/>
                  <a:gd name="connsiteY1334" fmla="*/ 645325 h 1412756"/>
                  <a:gd name="connsiteX1335" fmla="*/ 441574 w 1716702"/>
                  <a:gd name="connsiteY1335" fmla="*/ 646054 h 1412756"/>
                  <a:gd name="connsiteX1336" fmla="*/ 445160 w 1716702"/>
                  <a:gd name="connsiteY1336" fmla="*/ 648912 h 1412756"/>
                  <a:gd name="connsiteX1337" fmla="*/ 473907 w 1716702"/>
                  <a:gd name="connsiteY1337" fmla="*/ 673344 h 1412756"/>
                  <a:gd name="connsiteX1338" fmla="*/ 515543 w 1716702"/>
                  <a:gd name="connsiteY1338" fmla="*/ 708535 h 1412756"/>
                  <a:gd name="connsiteX1339" fmla="*/ 516272 w 1716702"/>
                  <a:gd name="connsiteY1339" fmla="*/ 707079 h 1412756"/>
                  <a:gd name="connsiteX1340" fmla="*/ 521259 w 1716702"/>
                  <a:gd name="connsiteY1340" fmla="*/ 703492 h 1412756"/>
                  <a:gd name="connsiteX1341" fmla="*/ 529889 w 1716702"/>
                  <a:gd name="connsiteY1341" fmla="*/ 699177 h 1412756"/>
                  <a:gd name="connsiteX1342" fmla="*/ 532747 w 1716702"/>
                  <a:gd name="connsiteY1342" fmla="*/ 696319 h 1412756"/>
                  <a:gd name="connsiteX1343" fmla="*/ 533475 w 1716702"/>
                  <a:gd name="connsiteY1343" fmla="*/ 694134 h 1412756"/>
                  <a:gd name="connsiteX1344" fmla="*/ 529160 w 1716702"/>
                  <a:gd name="connsiteY1344" fmla="*/ 686961 h 1412756"/>
                  <a:gd name="connsiteX1345" fmla="*/ 523444 w 1716702"/>
                  <a:gd name="connsiteY1345" fmla="*/ 686961 h 1412756"/>
                  <a:gd name="connsiteX1346" fmla="*/ 520530 w 1716702"/>
                  <a:gd name="connsiteY1346" fmla="*/ 684832 h 1412756"/>
                  <a:gd name="connsiteX1347" fmla="*/ 520530 w 1716702"/>
                  <a:gd name="connsiteY1347" fmla="*/ 675474 h 1412756"/>
                  <a:gd name="connsiteX1348" fmla="*/ 520530 w 1716702"/>
                  <a:gd name="connsiteY1348" fmla="*/ 674801 h 1412756"/>
                  <a:gd name="connsiteX1349" fmla="*/ 521987 w 1716702"/>
                  <a:gd name="connsiteY1349" fmla="*/ 674073 h 1412756"/>
                  <a:gd name="connsiteX1350" fmla="*/ 524845 w 1716702"/>
                  <a:gd name="connsiteY1350" fmla="*/ 673344 h 1412756"/>
                  <a:gd name="connsiteX1351" fmla="*/ 528432 w 1716702"/>
                  <a:gd name="connsiteY1351" fmla="*/ 670486 h 1412756"/>
                  <a:gd name="connsiteX1352" fmla="*/ 534204 w 1716702"/>
                  <a:gd name="connsiteY1352" fmla="*/ 668301 h 1412756"/>
                  <a:gd name="connsiteX1353" fmla="*/ 534932 w 1716702"/>
                  <a:gd name="connsiteY1353" fmla="*/ 667572 h 1412756"/>
                  <a:gd name="connsiteX1354" fmla="*/ 535604 w 1716702"/>
                  <a:gd name="connsiteY1354" fmla="*/ 661856 h 1412756"/>
                  <a:gd name="connsiteX1355" fmla="*/ 534932 w 1716702"/>
                  <a:gd name="connsiteY1355" fmla="*/ 657542 h 1412756"/>
                  <a:gd name="connsiteX1356" fmla="*/ 534204 w 1716702"/>
                  <a:gd name="connsiteY1356" fmla="*/ 654684 h 1412756"/>
                  <a:gd name="connsiteX1357" fmla="*/ 535604 w 1716702"/>
                  <a:gd name="connsiteY1357" fmla="*/ 651826 h 1412756"/>
                  <a:gd name="connsiteX1358" fmla="*/ 534932 w 1716702"/>
                  <a:gd name="connsiteY1358" fmla="*/ 649640 h 1412756"/>
                  <a:gd name="connsiteX1359" fmla="*/ 537061 w 1716702"/>
                  <a:gd name="connsiteY1359" fmla="*/ 642468 h 1412756"/>
                  <a:gd name="connsiteX1360" fmla="*/ 537790 w 1716702"/>
                  <a:gd name="connsiteY1360" fmla="*/ 641011 h 1412756"/>
                  <a:gd name="connsiteX1361" fmla="*/ 538518 w 1716702"/>
                  <a:gd name="connsiteY1361" fmla="*/ 639610 h 1412756"/>
                  <a:gd name="connsiteX1362" fmla="*/ 542833 w 1716702"/>
                  <a:gd name="connsiteY1362" fmla="*/ 633838 h 1412756"/>
                  <a:gd name="connsiteX1363" fmla="*/ 544234 w 1716702"/>
                  <a:gd name="connsiteY1363" fmla="*/ 629579 h 1412756"/>
                  <a:gd name="connsiteX1364" fmla="*/ 549278 w 1716702"/>
                  <a:gd name="connsiteY1364" fmla="*/ 625264 h 1412756"/>
                  <a:gd name="connsiteX1365" fmla="*/ 553592 w 1716702"/>
                  <a:gd name="connsiteY1365" fmla="*/ 622350 h 1412756"/>
                  <a:gd name="connsiteX1366" fmla="*/ 553592 w 1716702"/>
                  <a:gd name="connsiteY1366" fmla="*/ 618091 h 1412756"/>
                  <a:gd name="connsiteX1367" fmla="*/ 550735 w 1716702"/>
                  <a:gd name="connsiteY1367" fmla="*/ 613048 h 1412756"/>
                  <a:gd name="connsiteX1368" fmla="*/ 550735 w 1716702"/>
                  <a:gd name="connsiteY1368" fmla="*/ 609462 h 1412756"/>
                  <a:gd name="connsiteX1369" fmla="*/ 553592 w 1716702"/>
                  <a:gd name="connsiteY1369" fmla="*/ 610190 h 1412756"/>
                  <a:gd name="connsiteX1370" fmla="*/ 573654 w 1716702"/>
                  <a:gd name="connsiteY1370" fmla="*/ 613048 h 1412756"/>
                  <a:gd name="connsiteX1371" fmla="*/ 553592 w 1716702"/>
                  <a:gd name="connsiteY1371" fmla="*/ 610190 h 1412756"/>
                  <a:gd name="connsiteX1372" fmla="*/ 575111 w 1716702"/>
                  <a:gd name="connsiteY1372" fmla="*/ 643196 h 1412756"/>
                  <a:gd name="connsiteX1373" fmla="*/ 580154 w 1716702"/>
                  <a:gd name="connsiteY1373" fmla="*/ 659727 h 1412756"/>
                  <a:gd name="connsiteX1374" fmla="*/ 570067 w 1716702"/>
                  <a:gd name="connsiteY1374" fmla="*/ 686961 h 1412756"/>
                  <a:gd name="connsiteX1375" fmla="*/ 565080 w 1716702"/>
                  <a:gd name="connsiteY1375" fmla="*/ 694862 h 1412756"/>
                  <a:gd name="connsiteX1376" fmla="*/ 545691 w 1716702"/>
                  <a:gd name="connsiteY1376" fmla="*/ 722153 h 1412756"/>
                  <a:gd name="connsiteX1377" fmla="*/ 567209 w 1716702"/>
                  <a:gd name="connsiteY1377" fmla="*/ 714980 h 1412756"/>
                  <a:gd name="connsiteX1378" fmla="*/ 578697 w 1716702"/>
                  <a:gd name="connsiteY1378" fmla="*/ 711393 h 1412756"/>
                  <a:gd name="connsiteX1379" fmla="*/ 619660 w 1716702"/>
                  <a:gd name="connsiteY1379" fmla="*/ 699177 h 1412756"/>
                  <a:gd name="connsiteX1380" fmla="*/ 637592 w 1716702"/>
                  <a:gd name="connsiteY1380" fmla="*/ 692005 h 1412756"/>
                  <a:gd name="connsiteX1381" fmla="*/ 690716 w 1716702"/>
                  <a:gd name="connsiteY1381" fmla="*/ 707807 h 1412756"/>
                  <a:gd name="connsiteX1382" fmla="*/ 691444 w 1716702"/>
                  <a:gd name="connsiteY1382" fmla="*/ 707079 h 1412756"/>
                  <a:gd name="connsiteX1383" fmla="*/ 692173 w 1716702"/>
                  <a:gd name="connsiteY1383" fmla="*/ 706350 h 1412756"/>
                  <a:gd name="connsiteX1384" fmla="*/ 692845 w 1716702"/>
                  <a:gd name="connsiteY1384" fmla="*/ 704949 h 1412756"/>
                  <a:gd name="connsiteX1385" fmla="*/ 695031 w 1716702"/>
                  <a:gd name="connsiteY1385" fmla="*/ 703492 h 1412756"/>
                  <a:gd name="connsiteX1386" fmla="*/ 695759 w 1716702"/>
                  <a:gd name="connsiteY1386" fmla="*/ 702035 h 1412756"/>
                  <a:gd name="connsiteX1387" fmla="*/ 697160 w 1716702"/>
                  <a:gd name="connsiteY1387" fmla="*/ 700634 h 1412756"/>
                  <a:gd name="connsiteX1388" fmla="*/ 698617 w 1716702"/>
                  <a:gd name="connsiteY1388" fmla="*/ 700634 h 1412756"/>
                  <a:gd name="connsiteX1389" fmla="*/ 700746 w 1716702"/>
                  <a:gd name="connsiteY1389" fmla="*/ 700634 h 1412756"/>
                  <a:gd name="connsiteX1390" fmla="*/ 702203 w 1716702"/>
                  <a:gd name="connsiteY1390" fmla="*/ 699906 h 1412756"/>
                  <a:gd name="connsiteX1391" fmla="*/ 702932 w 1716702"/>
                  <a:gd name="connsiteY1391" fmla="*/ 698449 h 1412756"/>
                  <a:gd name="connsiteX1392" fmla="*/ 703660 w 1716702"/>
                  <a:gd name="connsiteY1392" fmla="*/ 697776 h 1412756"/>
                  <a:gd name="connsiteX1393" fmla="*/ 704333 w 1716702"/>
                  <a:gd name="connsiteY1393" fmla="*/ 697048 h 1412756"/>
                  <a:gd name="connsiteX1394" fmla="*/ 705061 w 1716702"/>
                  <a:gd name="connsiteY1394" fmla="*/ 697048 h 1412756"/>
                  <a:gd name="connsiteX1395" fmla="*/ 705790 w 1716702"/>
                  <a:gd name="connsiteY1395" fmla="*/ 697776 h 1412756"/>
                  <a:gd name="connsiteX1396" fmla="*/ 706518 w 1716702"/>
                  <a:gd name="connsiteY1396" fmla="*/ 698449 h 1412756"/>
                  <a:gd name="connsiteX1397" fmla="*/ 707919 w 1716702"/>
                  <a:gd name="connsiteY1397" fmla="*/ 697776 h 1412756"/>
                  <a:gd name="connsiteX1398" fmla="*/ 708648 w 1716702"/>
                  <a:gd name="connsiteY1398" fmla="*/ 697048 h 1412756"/>
                  <a:gd name="connsiteX1399" fmla="*/ 709376 w 1716702"/>
                  <a:gd name="connsiteY1399" fmla="*/ 697776 h 1412756"/>
                  <a:gd name="connsiteX1400" fmla="*/ 711506 w 1716702"/>
                  <a:gd name="connsiteY1400" fmla="*/ 698449 h 1412756"/>
                  <a:gd name="connsiteX1401" fmla="*/ 712234 w 1716702"/>
                  <a:gd name="connsiteY1401" fmla="*/ 698449 h 1412756"/>
                  <a:gd name="connsiteX1402" fmla="*/ 713691 w 1716702"/>
                  <a:gd name="connsiteY1402" fmla="*/ 697776 h 1412756"/>
                  <a:gd name="connsiteX1403" fmla="*/ 714419 w 1716702"/>
                  <a:gd name="connsiteY1403" fmla="*/ 697776 h 1412756"/>
                  <a:gd name="connsiteX1404" fmla="*/ 714419 w 1716702"/>
                  <a:gd name="connsiteY1404" fmla="*/ 698449 h 1412756"/>
                  <a:gd name="connsiteX1405" fmla="*/ 716549 w 1716702"/>
                  <a:gd name="connsiteY1405" fmla="*/ 699177 h 1412756"/>
                  <a:gd name="connsiteX1406" fmla="*/ 718006 w 1716702"/>
                  <a:gd name="connsiteY1406" fmla="*/ 699177 h 1412756"/>
                  <a:gd name="connsiteX1407" fmla="*/ 720864 w 1716702"/>
                  <a:gd name="connsiteY1407" fmla="*/ 699177 h 1412756"/>
                  <a:gd name="connsiteX1408" fmla="*/ 725179 w 1716702"/>
                  <a:gd name="connsiteY1408" fmla="*/ 699177 h 1412756"/>
                  <a:gd name="connsiteX1409" fmla="*/ 725179 w 1716702"/>
                  <a:gd name="connsiteY1409" fmla="*/ 706350 h 1412756"/>
                  <a:gd name="connsiteX1410" fmla="*/ 725907 w 1716702"/>
                  <a:gd name="connsiteY1410" fmla="*/ 715708 h 1412756"/>
                  <a:gd name="connsiteX1411" fmla="*/ 728036 w 1716702"/>
                  <a:gd name="connsiteY1411" fmla="*/ 714251 h 1412756"/>
                  <a:gd name="connsiteX1412" fmla="*/ 729494 w 1716702"/>
                  <a:gd name="connsiteY1412" fmla="*/ 712850 h 1412756"/>
                  <a:gd name="connsiteX1413" fmla="*/ 732351 w 1716702"/>
                  <a:gd name="connsiteY1413" fmla="*/ 712850 h 1412756"/>
                  <a:gd name="connsiteX1414" fmla="*/ 733080 w 1716702"/>
                  <a:gd name="connsiteY1414" fmla="*/ 713523 h 1412756"/>
                  <a:gd name="connsiteX1415" fmla="*/ 734537 w 1716702"/>
                  <a:gd name="connsiteY1415" fmla="*/ 713523 h 1412756"/>
                  <a:gd name="connsiteX1416" fmla="*/ 735209 w 1716702"/>
                  <a:gd name="connsiteY1416" fmla="*/ 712850 h 1412756"/>
                  <a:gd name="connsiteX1417" fmla="*/ 736666 w 1716702"/>
                  <a:gd name="connsiteY1417" fmla="*/ 714251 h 1412756"/>
                  <a:gd name="connsiteX1418" fmla="*/ 738123 w 1716702"/>
                  <a:gd name="connsiteY1418" fmla="*/ 714980 h 1412756"/>
                  <a:gd name="connsiteX1419" fmla="*/ 738796 w 1716702"/>
                  <a:gd name="connsiteY1419" fmla="*/ 714251 h 1412756"/>
                  <a:gd name="connsiteX1420" fmla="*/ 739524 w 1716702"/>
                  <a:gd name="connsiteY1420" fmla="*/ 713523 h 1412756"/>
                  <a:gd name="connsiteX1421" fmla="*/ 740253 w 1716702"/>
                  <a:gd name="connsiteY1421" fmla="*/ 712850 h 1412756"/>
                  <a:gd name="connsiteX1422" fmla="*/ 740981 w 1716702"/>
                  <a:gd name="connsiteY1422" fmla="*/ 712850 h 1412756"/>
                  <a:gd name="connsiteX1423" fmla="*/ 743839 w 1716702"/>
                  <a:gd name="connsiteY1423" fmla="*/ 712850 h 1412756"/>
                  <a:gd name="connsiteX1424" fmla="*/ 744568 w 1716702"/>
                  <a:gd name="connsiteY1424" fmla="*/ 712122 h 1412756"/>
                  <a:gd name="connsiteX1425" fmla="*/ 745296 w 1716702"/>
                  <a:gd name="connsiteY1425" fmla="*/ 712850 h 1412756"/>
                  <a:gd name="connsiteX1426" fmla="*/ 745968 w 1716702"/>
                  <a:gd name="connsiteY1426" fmla="*/ 713523 h 1412756"/>
                  <a:gd name="connsiteX1427" fmla="*/ 747425 w 1716702"/>
                  <a:gd name="connsiteY1427" fmla="*/ 716437 h 1412756"/>
                  <a:gd name="connsiteX1428" fmla="*/ 777574 w 1716702"/>
                  <a:gd name="connsiteY1428" fmla="*/ 716437 h 1412756"/>
                  <a:gd name="connsiteX1429" fmla="*/ 792647 w 1716702"/>
                  <a:gd name="connsiteY1429" fmla="*/ 716437 h 1412756"/>
                  <a:gd name="connsiteX1430" fmla="*/ 832882 w 1716702"/>
                  <a:gd name="connsiteY1430" fmla="*/ 716437 h 1412756"/>
                  <a:gd name="connsiteX1431" fmla="*/ 833611 w 1716702"/>
                  <a:gd name="connsiteY1431" fmla="*/ 718566 h 1412756"/>
                  <a:gd name="connsiteX1432" fmla="*/ 834283 w 1716702"/>
                  <a:gd name="connsiteY1432" fmla="*/ 721424 h 1412756"/>
                  <a:gd name="connsiteX1433" fmla="*/ 834283 w 1716702"/>
                  <a:gd name="connsiteY1433" fmla="*/ 723610 h 1412756"/>
                  <a:gd name="connsiteX1434" fmla="*/ 835012 w 1716702"/>
                  <a:gd name="connsiteY1434" fmla="*/ 724338 h 1412756"/>
                  <a:gd name="connsiteX1435" fmla="*/ 826382 w 1716702"/>
                  <a:gd name="connsiteY1435" fmla="*/ 731511 h 1412756"/>
                  <a:gd name="connsiteX1436" fmla="*/ 824981 w 1716702"/>
                  <a:gd name="connsiteY1436" fmla="*/ 732183 h 1412756"/>
                  <a:gd name="connsiteX1437" fmla="*/ 824253 w 1716702"/>
                  <a:gd name="connsiteY1437" fmla="*/ 734369 h 1412756"/>
                  <a:gd name="connsiteX1438" fmla="*/ 824981 w 1716702"/>
                  <a:gd name="connsiteY1438" fmla="*/ 735826 h 1412756"/>
                  <a:gd name="connsiteX1439" fmla="*/ 822796 w 1716702"/>
                  <a:gd name="connsiteY1439" fmla="*/ 737227 h 1412756"/>
                  <a:gd name="connsiteX1440" fmla="*/ 820666 w 1716702"/>
                  <a:gd name="connsiteY1440" fmla="*/ 740085 h 1412756"/>
                  <a:gd name="connsiteX1441" fmla="*/ 819938 w 1716702"/>
                  <a:gd name="connsiteY1441" fmla="*/ 742998 h 1412756"/>
                  <a:gd name="connsiteX1442" fmla="*/ 821395 w 1716702"/>
                  <a:gd name="connsiteY1442" fmla="*/ 746585 h 1412756"/>
                  <a:gd name="connsiteX1443" fmla="*/ 822123 w 1716702"/>
                  <a:gd name="connsiteY1443" fmla="*/ 747257 h 1412756"/>
                  <a:gd name="connsiteX1444" fmla="*/ 822123 w 1716702"/>
                  <a:gd name="connsiteY1444" fmla="*/ 748714 h 1412756"/>
                  <a:gd name="connsiteX1445" fmla="*/ 819938 w 1716702"/>
                  <a:gd name="connsiteY1445" fmla="*/ 749443 h 1412756"/>
                  <a:gd name="connsiteX1446" fmla="*/ 819209 w 1716702"/>
                  <a:gd name="connsiteY1446" fmla="*/ 749443 h 1412756"/>
                  <a:gd name="connsiteX1447" fmla="*/ 817808 w 1716702"/>
                  <a:gd name="connsiteY1447" fmla="*/ 749443 h 1412756"/>
                  <a:gd name="connsiteX1448" fmla="*/ 816351 w 1716702"/>
                  <a:gd name="connsiteY1448" fmla="*/ 748714 h 1412756"/>
                  <a:gd name="connsiteX1449" fmla="*/ 814222 w 1716702"/>
                  <a:gd name="connsiteY1449" fmla="*/ 750900 h 1412756"/>
                  <a:gd name="connsiteX1450" fmla="*/ 813493 w 1716702"/>
                  <a:gd name="connsiteY1450" fmla="*/ 750900 h 1412756"/>
                  <a:gd name="connsiteX1451" fmla="*/ 809907 w 1716702"/>
                  <a:gd name="connsiteY1451" fmla="*/ 748714 h 1412756"/>
                  <a:gd name="connsiteX1452" fmla="*/ 805592 w 1716702"/>
                  <a:gd name="connsiteY1452" fmla="*/ 747257 h 1412756"/>
                  <a:gd name="connsiteX1453" fmla="*/ 803407 w 1716702"/>
                  <a:gd name="connsiteY1453" fmla="*/ 746585 h 1412756"/>
                  <a:gd name="connsiteX1454" fmla="*/ 799820 w 1716702"/>
                  <a:gd name="connsiteY1454" fmla="*/ 747986 h 1412756"/>
                  <a:gd name="connsiteX1455" fmla="*/ 793376 w 1716702"/>
                  <a:gd name="connsiteY1455" fmla="*/ 752301 h 1412756"/>
                  <a:gd name="connsiteX1456" fmla="*/ 791919 w 1716702"/>
                  <a:gd name="connsiteY1456" fmla="*/ 755887 h 1412756"/>
                  <a:gd name="connsiteX1457" fmla="*/ 792647 w 1716702"/>
                  <a:gd name="connsiteY1457" fmla="*/ 757344 h 1412756"/>
                  <a:gd name="connsiteX1458" fmla="*/ 795561 w 1716702"/>
                  <a:gd name="connsiteY1458" fmla="*/ 758073 h 1412756"/>
                  <a:gd name="connsiteX1459" fmla="*/ 798419 w 1716702"/>
                  <a:gd name="connsiteY1459" fmla="*/ 758073 h 1412756"/>
                  <a:gd name="connsiteX1460" fmla="*/ 800549 w 1716702"/>
                  <a:gd name="connsiteY1460" fmla="*/ 760202 h 1412756"/>
                  <a:gd name="connsiteX1461" fmla="*/ 800549 w 1716702"/>
                  <a:gd name="connsiteY1461" fmla="*/ 761659 h 1412756"/>
                  <a:gd name="connsiteX1462" fmla="*/ 798419 w 1716702"/>
                  <a:gd name="connsiteY1462" fmla="*/ 763788 h 1412756"/>
                  <a:gd name="connsiteX1463" fmla="*/ 794105 w 1716702"/>
                  <a:gd name="connsiteY1463" fmla="*/ 765245 h 1412756"/>
                  <a:gd name="connsiteX1464" fmla="*/ 791247 w 1716702"/>
                  <a:gd name="connsiteY1464" fmla="*/ 765245 h 1412756"/>
                  <a:gd name="connsiteX1465" fmla="*/ 786203 w 1716702"/>
                  <a:gd name="connsiteY1465" fmla="*/ 765245 h 1412756"/>
                  <a:gd name="connsiteX1466" fmla="*/ 785475 w 1716702"/>
                  <a:gd name="connsiteY1466" fmla="*/ 765974 h 1412756"/>
                  <a:gd name="connsiteX1467" fmla="*/ 785475 w 1716702"/>
                  <a:gd name="connsiteY1467" fmla="*/ 766646 h 1412756"/>
                  <a:gd name="connsiteX1468" fmla="*/ 787660 w 1716702"/>
                  <a:gd name="connsiteY1468" fmla="*/ 767375 h 1412756"/>
                  <a:gd name="connsiteX1469" fmla="*/ 789061 w 1716702"/>
                  <a:gd name="connsiteY1469" fmla="*/ 768832 h 1412756"/>
                  <a:gd name="connsiteX1470" fmla="*/ 790518 w 1716702"/>
                  <a:gd name="connsiteY1470" fmla="*/ 771690 h 1412756"/>
                  <a:gd name="connsiteX1471" fmla="*/ 789790 w 1716702"/>
                  <a:gd name="connsiteY1471" fmla="*/ 773147 h 1412756"/>
                  <a:gd name="connsiteX1472" fmla="*/ 788333 w 1716702"/>
                  <a:gd name="connsiteY1472" fmla="*/ 772418 h 1412756"/>
                  <a:gd name="connsiteX1473" fmla="*/ 787660 w 1716702"/>
                  <a:gd name="connsiteY1473" fmla="*/ 772418 h 1412756"/>
                  <a:gd name="connsiteX1474" fmla="*/ 784074 w 1716702"/>
                  <a:gd name="connsiteY1474" fmla="*/ 772418 h 1412756"/>
                  <a:gd name="connsiteX1475" fmla="*/ 783345 w 1716702"/>
                  <a:gd name="connsiteY1475" fmla="*/ 773819 h 1412756"/>
                  <a:gd name="connsiteX1476" fmla="*/ 784746 w 1716702"/>
                  <a:gd name="connsiteY1476" fmla="*/ 779591 h 1412756"/>
                  <a:gd name="connsiteX1477" fmla="*/ 785475 w 1716702"/>
                  <a:gd name="connsiteY1477" fmla="*/ 781720 h 1412756"/>
                  <a:gd name="connsiteX1478" fmla="*/ 787660 w 1716702"/>
                  <a:gd name="connsiteY1478" fmla="*/ 787492 h 1412756"/>
                  <a:gd name="connsiteX1479" fmla="*/ 788333 w 1716702"/>
                  <a:gd name="connsiteY1479" fmla="*/ 788893 h 1412756"/>
                  <a:gd name="connsiteX1480" fmla="*/ 788333 w 1716702"/>
                  <a:gd name="connsiteY1480" fmla="*/ 789621 h 1412756"/>
                  <a:gd name="connsiteX1481" fmla="*/ 786203 w 1716702"/>
                  <a:gd name="connsiteY1481" fmla="*/ 789621 h 1412756"/>
                  <a:gd name="connsiteX1482" fmla="*/ 781888 w 1716702"/>
                  <a:gd name="connsiteY1482" fmla="*/ 789621 h 1412756"/>
                  <a:gd name="connsiteX1483" fmla="*/ 779030 w 1716702"/>
                  <a:gd name="connsiteY1483" fmla="*/ 788893 h 1412756"/>
                  <a:gd name="connsiteX1484" fmla="*/ 776173 w 1716702"/>
                  <a:gd name="connsiteY1484" fmla="*/ 790350 h 1412756"/>
                  <a:gd name="connsiteX1485" fmla="*/ 777574 w 1716702"/>
                  <a:gd name="connsiteY1485" fmla="*/ 792535 h 1412756"/>
                  <a:gd name="connsiteX1486" fmla="*/ 781160 w 1716702"/>
                  <a:gd name="connsiteY1486" fmla="*/ 795393 h 1412756"/>
                  <a:gd name="connsiteX1487" fmla="*/ 781888 w 1716702"/>
                  <a:gd name="connsiteY1487" fmla="*/ 797523 h 1412756"/>
                  <a:gd name="connsiteX1488" fmla="*/ 784746 w 1716702"/>
                  <a:gd name="connsiteY1488" fmla="*/ 802566 h 1412756"/>
                  <a:gd name="connsiteX1489" fmla="*/ 786203 w 1716702"/>
                  <a:gd name="connsiteY1489" fmla="*/ 803295 h 1412756"/>
                  <a:gd name="connsiteX1490" fmla="*/ 789061 w 1716702"/>
                  <a:gd name="connsiteY1490" fmla="*/ 802566 h 1412756"/>
                  <a:gd name="connsiteX1491" fmla="*/ 791247 w 1716702"/>
                  <a:gd name="connsiteY1491" fmla="*/ 801838 h 1412756"/>
                  <a:gd name="connsiteX1492" fmla="*/ 793376 w 1716702"/>
                  <a:gd name="connsiteY1492" fmla="*/ 800381 h 1412756"/>
                  <a:gd name="connsiteX1493" fmla="*/ 794833 w 1716702"/>
                  <a:gd name="connsiteY1493" fmla="*/ 799708 h 1412756"/>
                  <a:gd name="connsiteX1494" fmla="*/ 795561 w 1716702"/>
                  <a:gd name="connsiteY1494" fmla="*/ 798980 h 1412756"/>
                  <a:gd name="connsiteX1495" fmla="*/ 805592 w 1716702"/>
                  <a:gd name="connsiteY1495" fmla="*/ 803295 h 1412756"/>
                  <a:gd name="connsiteX1496" fmla="*/ 799820 w 1716702"/>
                  <a:gd name="connsiteY1496" fmla="*/ 804023 h 1412756"/>
                  <a:gd name="connsiteX1497" fmla="*/ 799148 w 1716702"/>
                  <a:gd name="connsiteY1497" fmla="*/ 805424 h 1412756"/>
                  <a:gd name="connsiteX1498" fmla="*/ 799148 w 1716702"/>
                  <a:gd name="connsiteY1498" fmla="*/ 809739 h 1412756"/>
                  <a:gd name="connsiteX1499" fmla="*/ 798419 w 1716702"/>
                  <a:gd name="connsiteY1499" fmla="*/ 811868 h 1412756"/>
                  <a:gd name="connsiteX1500" fmla="*/ 798419 w 1716702"/>
                  <a:gd name="connsiteY1500" fmla="*/ 812597 h 1412756"/>
                  <a:gd name="connsiteX1501" fmla="*/ 799148 w 1716702"/>
                  <a:gd name="connsiteY1501" fmla="*/ 814054 h 1412756"/>
                  <a:gd name="connsiteX1502" fmla="*/ 802006 w 1716702"/>
                  <a:gd name="connsiteY1502" fmla="*/ 814054 h 1412756"/>
                  <a:gd name="connsiteX1503" fmla="*/ 802734 w 1716702"/>
                  <a:gd name="connsiteY1503" fmla="*/ 814054 h 1412756"/>
                  <a:gd name="connsiteX1504" fmla="*/ 804135 w 1716702"/>
                  <a:gd name="connsiteY1504" fmla="*/ 814054 h 1412756"/>
                  <a:gd name="connsiteX1505" fmla="*/ 803407 w 1716702"/>
                  <a:gd name="connsiteY1505" fmla="*/ 815511 h 1412756"/>
                  <a:gd name="connsiteX1506" fmla="*/ 802734 w 1716702"/>
                  <a:gd name="connsiteY1506" fmla="*/ 816912 h 1412756"/>
                  <a:gd name="connsiteX1507" fmla="*/ 803407 w 1716702"/>
                  <a:gd name="connsiteY1507" fmla="*/ 817640 h 1412756"/>
                  <a:gd name="connsiteX1508" fmla="*/ 802734 w 1716702"/>
                  <a:gd name="connsiteY1508" fmla="*/ 819097 h 1412756"/>
                  <a:gd name="connsiteX1509" fmla="*/ 803407 w 1716702"/>
                  <a:gd name="connsiteY1509" fmla="*/ 820498 h 1412756"/>
                  <a:gd name="connsiteX1510" fmla="*/ 804864 w 1716702"/>
                  <a:gd name="connsiteY1510" fmla="*/ 820498 h 1412756"/>
                  <a:gd name="connsiteX1511" fmla="*/ 808450 w 1716702"/>
                  <a:gd name="connsiteY1511" fmla="*/ 820498 h 1412756"/>
                  <a:gd name="connsiteX1512" fmla="*/ 809907 w 1716702"/>
                  <a:gd name="connsiteY1512" fmla="*/ 820498 h 1412756"/>
                  <a:gd name="connsiteX1513" fmla="*/ 811308 w 1716702"/>
                  <a:gd name="connsiteY1513" fmla="*/ 819770 h 1412756"/>
                  <a:gd name="connsiteX1514" fmla="*/ 811308 w 1716702"/>
                  <a:gd name="connsiteY1514" fmla="*/ 818369 h 1412756"/>
                  <a:gd name="connsiteX1515" fmla="*/ 812036 w 1716702"/>
                  <a:gd name="connsiteY1515" fmla="*/ 818369 h 1412756"/>
                  <a:gd name="connsiteX1516" fmla="*/ 813493 w 1716702"/>
                  <a:gd name="connsiteY1516" fmla="*/ 821226 h 1412756"/>
                  <a:gd name="connsiteX1517" fmla="*/ 816351 w 1716702"/>
                  <a:gd name="connsiteY1517" fmla="*/ 825541 h 1412756"/>
                  <a:gd name="connsiteX1518" fmla="*/ 813493 w 1716702"/>
                  <a:gd name="connsiteY1518" fmla="*/ 826270 h 1412756"/>
                  <a:gd name="connsiteX1519" fmla="*/ 813493 w 1716702"/>
                  <a:gd name="connsiteY1519" fmla="*/ 827671 h 1412756"/>
                  <a:gd name="connsiteX1520" fmla="*/ 814894 w 1716702"/>
                  <a:gd name="connsiteY1520" fmla="*/ 828399 h 1412756"/>
                  <a:gd name="connsiteX1521" fmla="*/ 817808 w 1716702"/>
                  <a:gd name="connsiteY1521" fmla="*/ 828399 h 1412756"/>
                  <a:gd name="connsiteX1522" fmla="*/ 821395 w 1716702"/>
                  <a:gd name="connsiteY1522" fmla="*/ 828399 h 1412756"/>
                  <a:gd name="connsiteX1523" fmla="*/ 824253 w 1716702"/>
                  <a:gd name="connsiteY1523" fmla="*/ 829856 h 1412756"/>
                  <a:gd name="connsiteX1524" fmla="*/ 830024 w 1716702"/>
                  <a:gd name="connsiteY1524" fmla="*/ 831986 h 1412756"/>
                  <a:gd name="connsiteX1525" fmla="*/ 842185 w 1716702"/>
                  <a:gd name="connsiteY1525" fmla="*/ 834171 h 1412756"/>
                  <a:gd name="connsiteX1526" fmla="*/ 845771 w 1716702"/>
                  <a:gd name="connsiteY1526" fmla="*/ 834844 h 1412756"/>
                  <a:gd name="connsiteX1527" fmla="*/ 846051 w 1716702"/>
                  <a:gd name="connsiteY1527" fmla="*/ 835124 h 1412756"/>
                  <a:gd name="connsiteX1528" fmla="*/ 845771 w 1716702"/>
                  <a:gd name="connsiteY1528" fmla="*/ 834844 h 1412756"/>
                  <a:gd name="connsiteX1529" fmla="*/ 842185 w 1716702"/>
                  <a:gd name="connsiteY1529" fmla="*/ 834171 h 1412756"/>
                  <a:gd name="connsiteX1530" fmla="*/ 824981 w 1716702"/>
                  <a:gd name="connsiteY1530" fmla="*/ 833443 h 1412756"/>
                  <a:gd name="connsiteX1531" fmla="*/ 783345 w 1716702"/>
                  <a:gd name="connsiteY1531" fmla="*/ 831257 h 1412756"/>
                  <a:gd name="connsiteX1532" fmla="*/ 780431 w 1716702"/>
                  <a:gd name="connsiteY1532" fmla="*/ 839158 h 1412756"/>
                  <a:gd name="connsiteX1533" fmla="*/ 780431 w 1716702"/>
                  <a:gd name="connsiteY1533" fmla="*/ 839887 h 1412756"/>
                  <a:gd name="connsiteX1534" fmla="*/ 775444 w 1716702"/>
                  <a:gd name="connsiteY1534" fmla="*/ 855689 h 1412756"/>
                  <a:gd name="connsiteX1535" fmla="*/ 753197 w 1716702"/>
                  <a:gd name="connsiteY1535" fmla="*/ 927473 h 1412756"/>
                  <a:gd name="connsiteX1536" fmla="*/ 739524 w 1716702"/>
                  <a:gd name="connsiteY1536" fmla="*/ 972695 h 1412756"/>
                  <a:gd name="connsiteX1537" fmla="*/ 731623 w 1716702"/>
                  <a:gd name="connsiteY1537" fmla="*/ 973424 h 1412756"/>
                  <a:gd name="connsiteX1538" fmla="*/ 721592 w 1716702"/>
                  <a:gd name="connsiteY1538" fmla="*/ 974152 h 1412756"/>
                  <a:gd name="connsiteX1539" fmla="*/ 704333 w 1716702"/>
                  <a:gd name="connsiteY1539" fmla="*/ 976282 h 1412756"/>
                  <a:gd name="connsiteX1540" fmla="*/ 695031 w 1716702"/>
                  <a:gd name="connsiteY1540" fmla="*/ 977739 h 1412756"/>
                  <a:gd name="connsiteX1541" fmla="*/ 686401 w 1716702"/>
                  <a:gd name="connsiteY1541" fmla="*/ 978467 h 1412756"/>
                  <a:gd name="connsiteX1542" fmla="*/ 684271 w 1716702"/>
                  <a:gd name="connsiteY1542" fmla="*/ 979140 h 1412756"/>
                  <a:gd name="connsiteX1543" fmla="*/ 683543 w 1716702"/>
                  <a:gd name="connsiteY1543" fmla="*/ 979868 h 1412756"/>
                  <a:gd name="connsiteX1544" fmla="*/ 683543 w 1716702"/>
                  <a:gd name="connsiteY1544" fmla="*/ 980597 h 1412756"/>
                  <a:gd name="connsiteX1545" fmla="*/ 683543 w 1716702"/>
                  <a:gd name="connsiteY1545" fmla="*/ 981325 h 1412756"/>
                  <a:gd name="connsiteX1546" fmla="*/ 685672 w 1716702"/>
                  <a:gd name="connsiteY1546" fmla="*/ 984183 h 1412756"/>
                  <a:gd name="connsiteX1547" fmla="*/ 685672 w 1716702"/>
                  <a:gd name="connsiteY1547" fmla="*/ 984911 h 1412756"/>
                  <a:gd name="connsiteX1548" fmla="*/ 685672 w 1716702"/>
                  <a:gd name="connsiteY1548" fmla="*/ 985640 h 1412756"/>
                  <a:gd name="connsiteX1549" fmla="*/ 684944 w 1716702"/>
                  <a:gd name="connsiteY1549" fmla="*/ 986312 h 1412756"/>
                  <a:gd name="connsiteX1550" fmla="*/ 684271 w 1716702"/>
                  <a:gd name="connsiteY1550" fmla="*/ 987769 h 1412756"/>
                  <a:gd name="connsiteX1551" fmla="*/ 683543 w 1716702"/>
                  <a:gd name="connsiteY1551" fmla="*/ 989226 h 1412756"/>
                  <a:gd name="connsiteX1552" fmla="*/ 683543 w 1716702"/>
                  <a:gd name="connsiteY1552" fmla="*/ 990627 h 1412756"/>
                  <a:gd name="connsiteX1553" fmla="*/ 684271 w 1716702"/>
                  <a:gd name="connsiteY1553" fmla="*/ 992084 h 1412756"/>
                  <a:gd name="connsiteX1554" fmla="*/ 684944 w 1716702"/>
                  <a:gd name="connsiteY1554" fmla="*/ 993541 h 1412756"/>
                  <a:gd name="connsiteX1555" fmla="*/ 686401 w 1716702"/>
                  <a:gd name="connsiteY1555" fmla="*/ 994942 h 1412756"/>
                  <a:gd name="connsiteX1556" fmla="*/ 687129 w 1716702"/>
                  <a:gd name="connsiteY1556" fmla="*/ 994214 h 1412756"/>
                  <a:gd name="connsiteX1557" fmla="*/ 689987 w 1716702"/>
                  <a:gd name="connsiteY1557" fmla="*/ 995671 h 1412756"/>
                  <a:gd name="connsiteX1558" fmla="*/ 690716 w 1716702"/>
                  <a:gd name="connsiteY1558" fmla="*/ 996399 h 1412756"/>
                  <a:gd name="connsiteX1559" fmla="*/ 690716 w 1716702"/>
                  <a:gd name="connsiteY1559" fmla="*/ 997800 h 1412756"/>
                  <a:gd name="connsiteX1560" fmla="*/ 691444 w 1716702"/>
                  <a:gd name="connsiteY1560" fmla="*/ 999257 h 1412756"/>
                  <a:gd name="connsiteX1561" fmla="*/ 692845 w 1716702"/>
                  <a:gd name="connsiteY1561" fmla="*/ 1001386 h 1412756"/>
                  <a:gd name="connsiteX1562" fmla="*/ 693574 w 1716702"/>
                  <a:gd name="connsiteY1562" fmla="*/ 1002115 h 1412756"/>
                  <a:gd name="connsiteX1563" fmla="*/ 695031 w 1716702"/>
                  <a:gd name="connsiteY1563" fmla="*/ 1002115 h 1412756"/>
                  <a:gd name="connsiteX1564" fmla="*/ 695759 w 1716702"/>
                  <a:gd name="connsiteY1564" fmla="*/ 1002843 h 1412756"/>
                  <a:gd name="connsiteX1565" fmla="*/ 697160 w 1716702"/>
                  <a:gd name="connsiteY1565" fmla="*/ 1004300 h 1412756"/>
                  <a:gd name="connsiteX1566" fmla="*/ 697888 w 1716702"/>
                  <a:gd name="connsiteY1566" fmla="*/ 1005029 h 1412756"/>
                  <a:gd name="connsiteX1567" fmla="*/ 700018 w 1716702"/>
                  <a:gd name="connsiteY1567" fmla="*/ 1005701 h 1412756"/>
                  <a:gd name="connsiteX1568" fmla="*/ 700746 w 1716702"/>
                  <a:gd name="connsiteY1568" fmla="*/ 1006430 h 1412756"/>
                  <a:gd name="connsiteX1569" fmla="*/ 701475 w 1716702"/>
                  <a:gd name="connsiteY1569" fmla="*/ 1006430 h 1412756"/>
                  <a:gd name="connsiteX1570" fmla="*/ 702203 w 1716702"/>
                  <a:gd name="connsiteY1570" fmla="*/ 1007158 h 1412756"/>
                  <a:gd name="connsiteX1571" fmla="*/ 702932 w 1716702"/>
                  <a:gd name="connsiteY1571" fmla="*/ 1008615 h 1412756"/>
                  <a:gd name="connsiteX1572" fmla="*/ 703660 w 1716702"/>
                  <a:gd name="connsiteY1572" fmla="*/ 1009288 h 1412756"/>
                  <a:gd name="connsiteX1573" fmla="*/ 705790 w 1716702"/>
                  <a:gd name="connsiteY1573" fmla="*/ 1009288 h 1412756"/>
                  <a:gd name="connsiteX1574" fmla="*/ 707247 w 1716702"/>
                  <a:gd name="connsiteY1574" fmla="*/ 1010016 h 1412756"/>
                  <a:gd name="connsiteX1575" fmla="*/ 708648 w 1716702"/>
                  <a:gd name="connsiteY1575" fmla="*/ 1010016 h 1412756"/>
                  <a:gd name="connsiteX1576" fmla="*/ 726636 w 1716702"/>
                  <a:gd name="connsiteY1576" fmla="*/ 1018646 h 1412756"/>
                  <a:gd name="connsiteX1577" fmla="*/ 728036 w 1716702"/>
                  <a:gd name="connsiteY1577" fmla="*/ 1017917 h 1412756"/>
                  <a:gd name="connsiteX1578" fmla="*/ 728036 w 1716702"/>
                  <a:gd name="connsiteY1578" fmla="*/ 1017189 h 1412756"/>
                  <a:gd name="connsiteX1579" fmla="*/ 728765 w 1716702"/>
                  <a:gd name="connsiteY1579" fmla="*/ 1016460 h 1412756"/>
                  <a:gd name="connsiteX1580" fmla="*/ 728765 w 1716702"/>
                  <a:gd name="connsiteY1580" fmla="*/ 1013603 h 1412756"/>
                  <a:gd name="connsiteX1581" fmla="*/ 728765 w 1716702"/>
                  <a:gd name="connsiteY1581" fmla="*/ 1012874 h 1412756"/>
                  <a:gd name="connsiteX1582" fmla="*/ 730222 w 1716702"/>
                  <a:gd name="connsiteY1582" fmla="*/ 1011473 h 1412756"/>
                  <a:gd name="connsiteX1583" fmla="*/ 729494 w 1716702"/>
                  <a:gd name="connsiteY1583" fmla="*/ 1009288 h 1412756"/>
                  <a:gd name="connsiteX1584" fmla="*/ 731623 w 1716702"/>
                  <a:gd name="connsiteY1584" fmla="*/ 1008615 h 1412756"/>
                  <a:gd name="connsiteX1585" fmla="*/ 733584 w 1716702"/>
                  <a:gd name="connsiteY1585" fmla="*/ 1007831 h 1412756"/>
                  <a:gd name="connsiteX1586" fmla="*/ 731623 w 1716702"/>
                  <a:gd name="connsiteY1586" fmla="*/ 1008615 h 1412756"/>
                  <a:gd name="connsiteX1587" fmla="*/ 729494 w 1716702"/>
                  <a:gd name="connsiteY1587" fmla="*/ 1009288 h 1412756"/>
                  <a:gd name="connsiteX1588" fmla="*/ 730222 w 1716702"/>
                  <a:gd name="connsiteY1588" fmla="*/ 1011473 h 1412756"/>
                  <a:gd name="connsiteX1589" fmla="*/ 728765 w 1716702"/>
                  <a:gd name="connsiteY1589" fmla="*/ 1012874 h 1412756"/>
                  <a:gd name="connsiteX1590" fmla="*/ 728765 w 1716702"/>
                  <a:gd name="connsiteY1590" fmla="*/ 1013603 h 1412756"/>
                  <a:gd name="connsiteX1591" fmla="*/ 728765 w 1716702"/>
                  <a:gd name="connsiteY1591" fmla="*/ 1016460 h 1412756"/>
                  <a:gd name="connsiteX1592" fmla="*/ 728036 w 1716702"/>
                  <a:gd name="connsiteY1592" fmla="*/ 1017189 h 1412756"/>
                  <a:gd name="connsiteX1593" fmla="*/ 728036 w 1716702"/>
                  <a:gd name="connsiteY1593" fmla="*/ 1017917 h 1412756"/>
                  <a:gd name="connsiteX1594" fmla="*/ 726636 w 1716702"/>
                  <a:gd name="connsiteY1594" fmla="*/ 1018646 h 1412756"/>
                  <a:gd name="connsiteX1595" fmla="*/ 725907 w 1716702"/>
                  <a:gd name="connsiteY1595" fmla="*/ 1019374 h 1412756"/>
                  <a:gd name="connsiteX1596" fmla="*/ 725907 w 1716702"/>
                  <a:gd name="connsiteY1596" fmla="*/ 1020103 h 1412756"/>
                  <a:gd name="connsiteX1597" fmla="*/ 725907 w 1716702"/>
                  <a:gd name="connsiteY1597" fmla="*/ 1022232 h 1412756"/>
                  <a:gd name="connsiteX1598" fmla="*/ 725179 w 1716702"/>
                  <a:gd name="connsiteY1598" fmla="*/ 1022961 h 1412756"/>
                  <a:gd name="connsiteX1599" fmla="*/ 724450 w 1716702"/>
                  <a:gd name="connsiteY1599" fmla="*/ 1023689 h 1412756"/>
                  <a:gd name="connsiteX1600" fmla="*/ 723049 w 1716702"/>
                  <a:gd name="connsiteY1600" fmla="*/ 1024362 h 1412756"/>
                  <a:gd name="connsiteX1601" fmla="*/ 722321 w 1716702"/>
                  <a:gd name="connsiteY1601" fmla="*/ 1025090 h 1412756"/>
                  <a:gd name="connsiteX1602" fmla="*/ 720135 w 1716702"/>
                  <a:gd name="connsiteY1602" fmla="*/ 1025819 h 1412756"/>
                  <a:gd name="connsiteX1603" fmla="*/ 718734 w 1716702"/>
                  <a:gd name="connsiteY1603" fmla="*/ 1026547 h 1412756"/>
                  <a:gd name="connsiteX1604" fmla="*/ 718006 w 1716702"/>
                  <a:gd name="connsiteY1604" fmla="*/ 1027276 h 1412756"/>
                  <a:gd name="connsiteX1605" fmla="*/ 716549 w 1716702"/>
                  <a:gd name="connsiteY1605" fmla="*/ 1027948 h 1412756"/>
                  <a:gd name="connsiteX1606" fmla="*/ 715148 w 1716702"/>
                  <a:gd name="connsiteY1606" fmla="*/ 1027948 h 1412756"/>
                  <a:gd name="connsiteX1607" fmla="*/ 713691 w 1716702"/>
                  <a:gd name="connsiteY1607" fmla="*/ 1027948 h 1412756"/>
                  <a:gd name="connsiteX1608" fmla="*/ 712963 w 1716702"/>
                  <a:gd name="connsiteY1608" fmla="*/ 1029405 h 1412756"/>
                  <a:gd name="connsiteX1609" fmla="*/ 712963 w 1716702"/>
                  <a:gd name="connsiteY1609" fmla="*/ 1030134 h 1412756"/>
                  <a:gd name="connsiteX1610" fmla="*/ 712234 w 1716702"/>
                  <a:gd name="connsiteY1610" fmla="*/ 1031591 h 1412756"/>
                  <a:gd name="connsiteX1611" fmla="*/ 712234 w 1716702"/>
                  <a:gd name="connsiteY1611" fmla="*/ 1032263 h 1412756"/>
                  <a:gd name="connsiteX1612" fmla="*/ 712234 w 1716702"/>
                  <a:gd name="connsiteY1612" fmla="*/ 1032991 h 1412756"/>
                  <a:gd name="connsiteX1613" fmla="*/ 712963 w 1716702"/>
                  <a:gd name="connsiteY1613" fmla="*/ 1033720 h 1412756"/>
                  <a:gd name="connsiteX1614" fmla="*/ 712963 w 1716702"/>
                  <a:gd name="connsiteY1614" fmla="*/ 1035177 h 1412756"/>
                  <a:gd name="connsiteX1615" fmla="*/ 712963 w 1716702"/>
                  <a:gd name="connsiteY1615" fmla="*/ 1036578 h 1412756"/>
                  <a:gd name="connsiteX1616" fmla="*/ 710105 w 1716702"/>
                  <a:gd name="connsiteY1616" fmla="*/ 1038035 h 1412756"/>
                  <a:gd name="connsiteX1617" fmla="*/ 707247 w 1716702"/>
                  <a:gd name="connsiteY1617" fmla="*/ 1039436 h 1412756"/>
                  <a:gd name="connsiteX1618" fmla="*/ 705790 w 1716702"/>
                  <a:gd name="connsiteY1618" fmla="*/ 1040164 h 1412756"/>
                  <a:gd name="connsiteX1619" fmla="*/ 705061 w 1716702"/>
                  <a:gd name="connsiteY1619" fmla="*/ 1040893 h 1412756"/>
                  <a:gd name="connsiteX1620" fmla="*/ 702932 w 1716702"/>
                  <a:gd name="connsiteY1620" fmla="*/ 1041621 h 1412756"/>
                  <a:gd name="connsiteX1621" fmla="*/ 700746 w 1716702"/>
                  <a:gd name="connsiteY1621" fmla="*/ 1042350 h 1412756"/>
                  <a:gd name="connsiteX1622" fmla="*/ 698617 w 1716702"/>
                  <a:gd name="connsiteY1622" fmla="*/ 1043751 h 1412756"/>
                  <a:gd name="connsiteX1623" fmla="*/ 697888 w 1716702"/>
                  <a:gd name="connsiteY1623" fmla="*/ 1045208 h 1412756"/>
                  <a:gd name="connsiteX1624" fmla="*/ 695759 w 1716702"/>
                  <a:gd name="connsiteY1624" fmla="*/ 1045208 h 1412756"/>
                  <a:gd name="connsiteX1625" fmla="*/ 695031 w 1716702"/>
                  <a:gd name="connsiteY1625" fmla="*/ 1046665 h 1412756"/>
                  <a:gd name="connsiteX1626" fmla="*/ 692845 w 1716702"/>
                  <a:gd name="connsiteY1626" fmla="*/ 1048066 h 1412756"/>
                  <a:gd name="connsiteX1627" fmla="*/ 691444 w 1716702"/>
                  <a:gd name="connsiteY1627" fmla="*/ 1050251 h 1412756"/>
                  <a:gd name="connsiteX1628" fmla="*/ 691444 w 1716702"/>
                  <a:gd name="connsiteY1628" fmla="*/ 1050923 h 1412756"/>
                  <a:gd name="connsiteX1629" fmla="*/ 689987 w 1716702"/>
                  <a:gd name="connsiteY1629" fmla="*/ 1052380 h 1412756"/>
                  <a:gd name="connsiteX1630" fmla="*/ 689987 w 1716702"/>
                  <a:gd name="connsiteY1630" fmla="*/ 1053109 h 1412756"/>
                  <a:gd name="connsiteX1631" fmla="*/ 690716 w 1716702"/>
                  <a:gd name="connsiteY1631" fmla="*/ 1055238 h 1412756"/>
                  <a:gd name="connsiteX1632" fmla="*/ 690716 w 1716702"/>
                  <a:gd name="connsiteY1632" fmla="*/ 1056695 h 1412756"/>
                  <a:gd name="connsiteX1633" fmla="*/ 689259 w 1716702"/>
                  <a:gd name="connsiteY1633" fmla="*/ 1057424 h 1412756"/>
                  <a:gd name="connsiteX1634" fmla="*/ 688586 w 1716702"/>
                  <a:gd name="connsiteY1634" fmla="*/ 1058152 h 1412756"/>
                  <a:gd name="connsiteX1635" fmla="*/ 687858 w 1716702"/>
                  <a:gd name="connsiteY1635" fmla="*/ 1057424 h 1412756"/>
                  <a:gd name="connsiteX1636" fmla="*/ 687129 w 1716702"/>
                  <a:gd name="connsiteY1636" fmla="*/ 1056695 h 1412756"/>
                  <a:gd name="connsiteX1637" fmla="*/ 686401 w 1716702"/>
                  <a:gd name="connsiteY1637" fmla="*/ 1055967 h 1412756"/>
                  <a:gd name="connsiteX1638" fmla="*/ 686401 w 1716702"/>
                  <a:gd name="connsiteY1638" fmla="*/ 1058152 h 1412756"/>
                  <a:gd name="connsiteX1639" fmla="*/ 686401 w 1716702"/>
                  <a:gd name="connsiteY1639" fmla="*/ 1061739 h 1412756"/>
                  <a:gd name="connsiteX1640" fmla="*/ 687129 w 1716702"/>
                  <a:gd name="connsiteY1640" fmla="*/ 1063140 h 1412756"/>
                  <a:gd name="connsiteX1641" fmla="*/ 689259 w 1716702"/>
                  <a:gd name="connsiteY1641" fmla="*/ 1065997 h 1412756"/>
                  <a:gd name="connsiteX1642" fmla="*/ 689259 w 1716702"/>
                  <a:gd name="connsiteY1642" fmla="*/ 1069584 h 1412756"/>
                  <a:gd name="connsiteX1643" fmla="*/ 689259 w 1716702"/>
                  <a:gd name="connsiteY1643" fmla="*/ 1071769 h 1412756"/>
                  <a:gd name="connsiteX1644" fmla="*/ 689259 w 1716702"/>
                  <a:gd name="connsiteY1644" fmla="*/ 1074627 h 1412756"/>
                  <a:gd name="connsiteX1645" fmla="*/ 688586 w 1716702"/>
                  <a:gd name="connsiteY1645" fmla="*/ 1076813 h 1412756"/>
                  <a:gd name="connsiteX1646" fmla="*/ 688586 w 1716702"/>
                  <a:gd name="connsiteY1646" fmla="*/ 1078942 h 1412756"/>
                  <a:gd name="connsiteX1647" fmla="*/ 686401 w 1716702"/>
                  <a:gd name="connsiteY1647" fmla="*/ 1081800 h 1412756"/>
                  <a:gd name="connsiteX1648" fmla="*/ 685672 w 1716702"/>
                  <a:gd name="connsiteY1648" fmla="*/ 1082528 h 1412756"/>
                  <a:gd name="connsiteX1649" fmla="*/ 685672 w 1716702"/>
                  <a:gd name="connsiteY1649" fmla="*/ 1083985 h 1412756"/>
                  <a:gd name="connsiteX1650" fmla="*/ 685672 w 1716702"/>
                  <a:gd name="connsiteY1650" fmla="*/ 1085386 h 1412756"/>
                  <a:gd name="connsiteX1651" fmla="*/ 685672 w 1716702"/>
                  <a:gd name="connsiteY1651" fmla="*/ 1086843 h 1412756"/>
                  <a:gd name="connsiteX1652" fmla="*/ 684944 w 1716702"/>
                  <a:gd name="connsiteY1652" fmla="*/ 1088300 h 1412756"/>
                  <a:gd name="connsiteX1653" fmla="*/ 685672 w 1716702"/>
                  <a:gd name="connsiteY1653" fmla="*/ 1088973 h 1412756"/>
                  <a:gd name="connsiteX1654" fmla="*/ 687858 w 1716702"/>
                  <a:gd name="connsiteY1654" fmla="*/ 1089701 h 1412756"/>
                  <a:gd name="connsiteX1655" fmla="*/ 689259 w 1716702"/>
                  <a:gd name="connsiteY1655" fmla="*/ 1091158 h 1412756"/>
                  <a:gd name="connsiteX1656" fmla="*/ 689987 w 1716702"/>
                  <a:gd name="connsiteY1656" fmla="*/ 1091887 h 1412756"/>
                  <a:gd name="connsiteX1657" fmla="*/ 689987 w 1716702"/>
                  <a:gd name="connsiteY1657" fmla="*/ 1092559 h 1412756"/>
                  <a:gd name="connsiteX1658" fmla="*/ 691444 w 1716702"/>
                  <a:gd name="connsiteY1658" fmla="*/ 1092559 h 1412756"/>
                  <a:gd name="connsiteX1659" fmla="*/ 692173 w 1716702"/>
                  <a:gd name="connsiteY1659" fmla="*/ 1093288 h 1412756"/>
                  <a:gd name="connsiteX1660" fmla="*/ 692845 w 1716702"/>
                  <a:gd name="connsiteY1660" fmla="*/ 1094016 h 1412756"/>
                  <a:gd name="connsiteX1661" fmla="*/ 693574 w 1716702"/>
                  <a:gd name="connsiteY1661" fmla="*/ 1094745 h 1412756"/>
                  <a:gd name="connsiteX1662" fmla="*/ 694302 w 1716702"/>
                  <a:gd name="connsiteY1662" fmla="*/ 1095473 h 1412756"/>
                  <a:gd name="connsiteX1663" fmla="*/ 695031 w 1716702"/>
                  <a:gd name="connsiteY1663" fmla="*/ 1095473 h 1412756"/>
                  <a:gd name="connsiteX1664" fmla="*/ 696432 w 1716702"/>
                  <a:gd name="connsiteY1664" fmla="*/ 1096146 h 1412756"/>
                  <a:gd name="connsiteX1665" fmla="*/ 697888 w 1716702"/>
                  <a:gd name="connsiteY1665" fmla="*/ 1096146 h 1412756"/>
                  <a:gd name="connsiteX1666" fmla="*/ 698617 w 1716702"/>
                  <a:gd name="connsiteY1666" fmla="*/ 1096146 h 1412756"/>
                  <a:gd name="connsiteX1667" fmla="*/ 702203 w 1716702"/>
                  <a:gd name="connsiteY1667" fmla="*/ 1095473 h 1412756"/>
                  <a:gd name="connsiteX1668" fmla="*/ 704333 w 1716702"/>
                  <a:gd name="connsiteY1668" fmla="*/ 1097602 h 1412756"/>
                  <a:gd name="connsiteX1669" fmla="*/ 705061 w 1716702"/>
                  <a:gd name="connsiteY1669" fmla="*/ 1098331 h 1412756"/>
                  <a:gd name="connsiteX1670" fmla="*/ 706518 w 1716702"/>
                  <a:gd name="connsiteY1670" fmla="*/ 1099059 h 1412756"/>
                  <a:gd name="connsiteX1671" fmla="*/ 707247 w 1716702"/>
                  <a:gd name="connsiteY1671" fmla="*/ 1099788 h 1412756"/>
                  <a:gd name="connsiteX1672" fmla="*/ 709376 w 1716702"/>
                  <a:gd name="connsiteY1672" fmla="*/ 1099788 h 1412756"/>
                  <a:gd name="connsiteX1673" fmla="*/ 711506 w 1716702"/>
                  <a:gd name="connsiteY1673" fmla="*/ 1099059 h 1412756"/>
                  <a:gd name="connsiteX1674" fmla="*/ 712963 w 1716702"/>
                  <a:gd name="connsiteY1674" fmla="*/ 1099059 h 1412756"/>
                  <a:gd name="connsiteX1675" fmla="*/ 713691 w 1716702"/>
                  <a:gd name="connsiteY1675" fmla="*/ 1099059 h 1412756"/>
                  <a:gd name="connsiteX1676" fmla="*/ 713691 w 1716702"/>
                  <a:gd name="connsiteY1676" fmla="*/ 1100460 h 1412756"/>
                  <a:gd name="connsiteX1677" fmla="*/ 714419 w 1716702"/>
                  <a:gd name="connsiteY1677" fmla="*/ 1101189 h 1412756"/>
                  <a:gd name="connsiteX1678" fmla="*/ 715148 w 1716702"/>
                  <a:gd name="connsiteY1678" fmla="*/ 1099788 h 1412756"/>
                  <a:gd name="connsiteX1679" fmla="*/ 717277 w 1716702"/>
                  <a:gd name="connsiteY1679" fmla="*/ 1099059 h 1412756"/>
                  <a:gd name="connsiteX1680" fmla="*/ 717277 w 1716702"/>
                  <a:gd name="connsiteY1680" fmla="*/ 1098331 h 1412756"/>
                  <a:gd name="connsiteX1681" fmla="*/ 718006 w 1716702"/>
                  <a:gd name="connsiteY1681" fmla="*/ 1098331 h 1412756"/>
                  <a:gd name="connsiteX1682" fmla="*/ 718734 w 1716702"/>
                  <a:gd name="connsiteY1682" fmla="*/ 1098331 h 1412756"/>
                  <a:gd name="connsiteX1683" fmla="*/ 719407 w 1716702"/>
                  <a:gd name="connsiteY1683" fmla="*/ 1099788 h 1412756"/>
                  <a:gd name="connsiteX1684" fmla="*/ 719407 w 1716702"/>
                  <a:gd name="connsiteY1684" fmla="*/ 1100460 h 1412756"/>
                  <a:gd name="connsiteX1685" fmla="*/ 720135 w 1716702"/>
                  <a:gd name="connsiteY1685" fmla="*/ 1101189 h 1412756"/>
                  <a:gd name="connsiteX1686" fmla="*/ 720864 w 1716702"/>
                  <a:gd name="connsiteY1686" fmla="*/ 1101189 h 1412756"/>
                  <a:gd name="connsiteX1687" fmla="*/ 721592 w 1716702"/>
                  <a:gd name="connsiteY1687" fmla="*/ 1102646 h 1412756"/>
                  <a:gd name="connsiteX1688" fmla="*/ 722321 w 1716702"/>
                  <a:gd name="connsiteY1688" fmla="*/ 1104047 h 1412756"/>
                  <a:gd name="connsiteX1689" fmla="*/ 723722 w 1716702"/>
                  <a:gd name="connsiteY1689" fmla="*/ 1104047 h 1412756"/>
                  <a:gd name="connsiteX1690" fmla="*/ 724450 w 1716702"/>
                  <a:gd name="connsiteY1690" fmla="*/ 1104775 h 1412756"/>
                  <a:gd name="connsiteX1691" fmla="*/ 725179 w 1716702"/>
                  <a:gd name="connsiteY1691" fmla="*/ 1104775 h 1412756"/>
                  <a:gd name="connsiteX1692" fmla="*/ 726636 w 1716702"/>
                  <a:gd name="connsiteY1692" fmla="*/ 1105504 h 1412756"/>
                  <a:gd name="connsiteX1693" fmla="*/ 727308 w 1716702"/>
                  <a:gd name="connsiteY1693" fmla="*/ 1105504 h 1412756"/>
                  <a:gd name="connsiteX1694" fmla="*/ 727308 w 1716702"/>
                  <a:gd name="connsiteY1694" fmla="*/ 1106232 h 1412756"/>
                  <a:gd name="connsiteX1695" fmla="*/ 728036 w 1716702"/>
                  <a:gd name="connsiteY1695" fmla="*/ 1106961 h 1412756"/>
                  <a:gd name="connsiteX1696" fmla="*/ 728765 w 1716702"/>
                  <a:gd name="connsiteY1696" fmla="*/ 1106232 h 1412756"/>
                  <a:gd name="connsiteX1697" fmla="*/ 729494 w 1716702"/>
                  <a:gd name="connsiteY1697" fmla="*/ 1106961 h 1412756"/>
                  <a:gd name="connsiteX1698" fmla="*/ 730894 w 1716702"/>
                  <a:gd name="connsiteY1698" fmla="*/ 1107633 h 1412756"/>
                  <a:gd name="connsiteX1699" fmla="*/ 731623 w 1716702"/>
                  <a:gd name="connsiteY1699" fmla="*/ 1107633 h 1412756"/>
                  <a:gd name="connsiteX1700" fmla="*/ 733080 w 1716702"/>
                  <a:gd name="connsiteY1700" fmla="*/ 1107633 h 1412756"/>
                  <a:gd name="connsiteX1701" fmla="*/ 735938 w 1716702"/>
                  <a:gd name="connsiteY1701" fmla="*/ 1110547 h 1412756"/>
                  <a:gd name="connsiteX1702" fmla="*/ 736666 w 1716702"/>
                  <a:gd name="connsiteY1702" fmla="*/ 1110547 h 1412756"/>
                  <a:gd name="connsiteX1703" fmla="*/ 738796 w 1716702"/>
                  <a:gd name="connsiteY1703" fmla="*/ 1110547 h 1412756"/>
                  <a:gd name="connsiteX1704" fmla="*/ 739524 w 1716702"/>
                  <a:gd name="connsiteY1704" fmla="*/ 1110547 h 1412756"/>
                  <a:gd name="connsiteX1705" fmla="*/ 740253 w 1716702"/>
                  <a:gd name="connsiteY1705" fmla="*/ 1111276 h 1412756"/>
                  <a:gd name="connsiteX1706" fmla="*/ 740981 w 1716702"/>
                  <a:gd name="connsiteY1706" fmla="*/ 1113405 h 1412756"/>
                  <a:gd name="connsiteX1707" fmla="*/ 740981 w 1716702"/>
                  <a:gd name="connsiteY1707" fmla="*/ 1114133 h 1412756"/>
                  <a:gd name="connsiteX1708" fmla="*/ 742382 w 1716702"/>
                  <a:gd name="connsiteY1708" fmla="*/ 1114133 h 1412756"/>
                  <a:gd name="connsiteX1709" fmla="*/ 742382 w 1716702"/>
                  <a:gd name="connsiteY1709" fmla="*/ 1114862 h 1412756"/>
                  <a:gd name="connsiteX1710" fmla="*/ 742382 w 1716702"/>
                  <a:gd name="connsiteY1710" fmla="*/ 1116263 h 1412756"/>
                  <a:gd name="connsiteX1711" fmla="*/ 742382 w 1716702"/>
                  <a:gd name="connsiteY1711" fmla="*/ 1116991 h 1412756"/>
                  <a:gd name="connsiteX1712" fmla="*/ 742382 w 1716702"/>
                  <a:gd name="connsiteY1712" fmla="*/ 1117720 h 1412756"/>
                  <a:gd name="connsiteX1713" fmla="*/ 742382 w 1716702"/>
                  <a:gd name="connsiteY1713" fmla="*/ 1119849 h 1412756"/>
                  <a:gd name="connsiteX1714" fmla="*/ 742382 w 1716702"/>
                  <a:gd name="connsiteY1714" fmla="*/ 1120578 h 1412756"/>
                  <a:gd name="connsiteX1715" fmla="*/ 741710 w 1716702"/>
                  <a:gd name="connsiteY1715" fmla="*/ 1121306 h 1412756"/>
                  <a:gd name="connsiteX1716" fmla="*/ 741710 w 1716702"/>
                  <a:gd name="connsiteY1716" fmla="*/ 1122035 h 1412756"/>
                  <a:gd name="connsiteX1717" fmla="*/ 742382 w 1716702"/>
                  <a:gd name="connsiteY1717" fmla="*/ 1122707 h 1412756"/>
                  <a:gd name="connsiteX1718" fmla="*/ 742382 w 1716702"/>
                  <a:gd name="connsiteY1718" fmla="*/ 1124164 h 1412756"/>
                  <a:gd name="connsiteX1719" fmla="*/ 741710 w 1716702"/>
                  <a:gd name="connsiteY1719" fmla="*/ 1124893 h 1412756"/>
                  <a:gd name="connsiteX1720" fmla="*/ 740253 w 1716702"/>
                  <a:gd name="connsiteY1720" fmla="*/ 1125621 h 1412756"/>
                  <a:gd name="connsiteX1721" fmla="*/ 739524 w 1716702"/>
                  <a:gd name="connsiteY1721" fmla="*/ 1126350 h 1412756"/>
                  <a:gd name="connsiteX1722" fmla="*/ 740253 w 1716702"/>
                  <a:gd name="connsiteY1722" fmla="*/ 1127022 h 1412756"/>
                  <a:gd name="connsiteX1723" fmla="*/ 739524 w 1716702"/>
                  <a:gd name="connsiteY1723" fmla="*/ 1127751 h 1412756"/>
                  <a:gd name="connsiteX1724" fmla="*/ 739524 w 1716702"/>
                  <a:gd name="connsiteY1724" fmla="*/ 1128479 h 1412756"/>
                  <a:gd name="connsiteX1725" fmla="*/ 739524 w 1716702"/>
                  <a:gd name="connsiteY1725" fmla="*/ 1129208 h 1412756"/>
                  <a:gd name="connsiteX1726" fmla="*/ 738796 w 1716702"/>
                  <a:gd name="connsiteY1726" fmla="*/ 1129208 h 1412756"/>
                  <a:gd name="connsiteX1727" fmla="*/ 738796 w 1716702"/>
                  <a:gd name="connsiteY1727" fmla="*/ 1130608 h 1412756"/>
                  <a:gd name="connsiteX1728" fmla="*/ 738123 w 1716702"/>
                  <a:gd name="connsiteY1728" fmla="*/ 1131337 h 1412756"/>
                  <a:gd name="connsiteX1729" fmla="*/ 737395 w 1716702"/>
                  <a:gd name="connsiteY1729" fmla="*/ 1132794 h 1412756"/>
                  <a:gd name="connsiteX1730" fmla="*/ 738123 w 1716702"/>
                  <a:gd name="connsiteY1730" fmla="*/ 1134923 h 1412756"/>
                  <a:gd name="connsiteX1731" fmla="*/ 738123 w 1716702"/>
                  <a:gd name="connsiteY1731" fmla="*/ 1138510 h 1412756"/>
                  <a:gd name="connsiteX1732" fmla="*/ 738796 w 1716702"/>
                  <a:gd name="connsiteY1732" fmla="*/ 1140695 h 1412756"/>
                  <a:gd name="connsiteX1733" fmla="*/ 740253 w 1716702"/>
                  <a:gd name="connsiteY1733" fmla="*/ 1142096 h 1412756"/>
                  <a:gd name="connsiteX1734" fmla="*/ 740981 w 1716702"/>
                  <a:gd name="connsiteY1734" fmla="*/ 1143553 h 1412756"/>
                  <a:gd name="connsiteX1735" fmla="*/ 741710 w 1716702"/>
                  <a:gd name="connsiteY1735" fmla="*/ 1145682 h 1412756"/>
                  <a:gd name="connsiteX1736" fmla="*/ 742382 w 1716702"/>
                  <a:gd name="connsiteY1736" fmla="*/ 1146411 h 1412756"/>
                  <a:gd name="connsiteX1737" fmla="*/ 743111 w 1716702"/>
                  <a:gd name="connsiteY1737" fmla="*/ 1147139 h 1412756"/>
                  <a:gd name="connsiteX1738" fmla="*/ 744568 w 1716702"/>
                  <a:gd name="connsiteY1738" fmla="*/ 1147139 h 1412756"/>
                  <a:gd name="connsiteX1739" fmla="*/ 745968 w 1716702"/>
                  <a:gd name="connsiteY1739" fmla="*/ 1145682 h 1412756"/>
                  <a:gd name="connsiteX1740" fmla="*/ 746697 w 1716702"/>
                  <a:gd name="connsiteY1740" fmla="*/ 1145010 h 1412756"/>
                  <a:gd name="connsiteX1741" fmla="*/ 748154 w 1716702"/>
                  <a:gd name="connsiteY1741" fmla="*/ 1143553 h 1412756"/>
                  <a:gd name="connsiteX1742" fmla="*/ 748882 w 1716702"/>
                  <a:gd name="connsiteY1742" fmla="*/ 1143553 h 1412756"/>
                  <a:gd name="connsiteX1743" fmla="*/ 748882 w 1716702"/>
                  <a:gd name="connsiteY1743" fmla="*/ 1144282 h 1412756"/>
                  <a:gd name="connsiteX1744" fmla="*/ 741710 w 1716702"/>
                  <a:gd name="connsiteY1744" fmla="*/ 1174430 h 1412756"/>
                  <a:gd name="connsiteX1745" fmla="*/ 741710 w 1716702"/>
                  <a:gd name="connsiteY1745" fmla="*/ 1174430 h 1412756"/>
                  <a:gd name="connsiteX1746" fmla="*/ 740981 w 1716702"/>
                  <a:gd name="connsiteY1746" fmla="*/ 1176559 h 1412756"/>
                  <a:gd name="connsiteX1747" fmla="*/ 740253 w 1716702"/>
                  <a:gd name="connsiteY1747" fmla="*/ 1178744 h 1412756"/>
                  <a:gd name="connsiteX1748" fmla="*/ 738123 w 1716702"/>
                  <a:gd name="connsiteY1748" fmla="*/ 1180145 h 1412756"/>
                  <a:gd name="connsiteX1749" fmla="*/ 735938 w 1716702"/>
                  <a:gd name="connsiteY1749" fmla="*/ 1182331 h 1412756"/>
                  <a:gd name="connsiteX1750" fmla="*/ 735209 w 1716702"/>
                  <a:gd name="connsiteY1750" fmla="*/ 1183059 h 1412756"/>
                  <a:gd name="connsiteX1751" fmla="*/ 735209 w 1716702"/>
                  <a:gd name="connsiteY1751" fmla="*/ 1184460 h 1412756"/>
                  <a:gd name="connsiteX1752" fmla="*/ 733808 w 1716702"/>
                  <a:gd name="connsiteY1752" fmla="*/ 1185917 h 1412756"/>
                  <a:gd name="connsiteX1753" fmla="*/ 733080 w 1716702"/>
                  <a:gd name="connsiteY1753" fmla="*/ 1187318 h 1412756"/>
                  <a:gd name="connsiteX1754" fmla="*/ 731623 w 1716702"/>
                  <a:gd name="connsiteY1754" fmla="*/ 1188775 h 1412756"/>
                  <a:gd name="connsiteX1755" fmla="*/ 729494 w 1716702"/>
                  <a:gd name="connsiteY1755" fmla="*/ 1190961 h 1412756"/>
                  <a:gd name="connsiteX1756" fmla="*/ 728036 w 1716702"/>
                  <a:gd name="connsiteY1756" fmla="*/ 1191633 h 1412756"/>
                  <a:gd name="connsiteX1757" fmla="*/ 726636 w 1716702"/>
                  <a:gd name="connsiteY1757" fmla="*/ 1193090 h 1412756"/>
                  <a:gd name="connsiteX1758" fmla="*/ 725907 w 1716702"/>
                  <a:gd name="connsiteY1758" fmla="*/ 1193090 h 1412756"/>
                  <a:gd name="connsiteX1759" fmla="*/ 725907 w 1716702"/>
                  <a:gd name="connsiteY1759" fmla="*/ 1194547 h 1412756"/>
                  <a:gd name="connsiteX1760" fmla="*/ 728036 w 1716702"/>
                  <a:gd name="connsiteY1760" fmla="*/ 1196676 h 1412756"/>
                  <a:gd name="connsiteX1761" fmla="*/ 728036 w 1716702"/>
                  <a:gd name="connsiteY1761" fmla="*/ 1198133 h 1412756"/>
                  <a:gd name="connsiteX1762" fmla="*/ 727308 w 1716702"/>
                  <a:gd name="connsiteY1762" fmla="*/ 1200263 h 1412756"/>
                  <a:gd name="connsiteX1763" fmla="*/ 726636 w 1716702"/>
                  <a:gd name="connsiteY1763" fmla="*/ 1200263 h 1412756"/>
                  <a:gd name="connsiteX1764" fmla="*/ 725179 w 1716702"/>
                  <a:gd name="connsiteY1764" fmla="*/ 1200991 h 1412756"/>
                  <a:gd name="connsiteX1765" fmla="*/ 725179 w 1716702"/>
                  <a:gd name="connsiteY1765" fmla="*/ 1202392 h 1412756"/>
                  <a:gd name="connsiteX1766" fmla="*/ 724450 w 1716702"/>
                  <a:gd name="connsiteY1766" fmla="*/ 1203849 h 1412756"/>
                  <a:gd name="connsiteX1767" fmla="*/ 721592 w 1716702"/>
                  <a:gd name="connsiteY1767" fmla="*/ 1207436 h 1412756"/>
                  <a:gd name="connsiteX1768" fmla="*/ 718734 w 1716702"/>
                  <a:gd name="connsiteY1768" fmla="*/ 1208893 h 1412756"/>
                  <a:gd name="connsiteX1769" fmla="*/ 718006 w 1716702"/>
                  <a:gd name="connsiteY1769" fmla="*/ 1209621 h 1412756"/>
                  <a:gd name="connsiteX1770" fmla="*/ 717277 w 1716702"/>
                  <a:gd name="connsiteY1770" fmla="*/ 1210293 h 1412756"/>
                  <a:gd name="connsiteX1771" fmla="*/ 719407 w 1716702"/>
                  <a:gd name="connsiteY1771" fmla="*/ 1213207 h 1412756"/>
                  <a:gd name="connsiteX1772" fmla="*/ 719407 w 1716702"/>
                  <a:gd name="connsiteY1772" fmla="*/ 1214608 h 1412756"/>
                  <a:gd name="connsiteX1773" fmla="*/ 718734 w 1716702"/>
                  <a:gd name="connsiteY1773" fmla="*/ 1217466 h 1412756"/>
                  <a:gd name="connsiteX1774" fmla="*/ 718006 w 1716702"/>
                  <a:gd name="connsiteY1774" fmla="*/ 1218923 h 1412756"/>
                  <a:gd name="connsiteX1775" fmla="*/ 717277 w 1716702"/>
                  <a:gd name="connsiteY1775" fmla="*/ 1219652 h 1412756"/>
                  <a:gd name="connsiteX1776" fmla="*/ 715148 w 1716702"/>
                  <a:gd name="connsiteY1776" fmla="*/ 1221109 h 1412756"/>
                  <a:gd name="connsiteX1777" fmla="*/ 707247 w 1716702"/>
                  <a:gd name="connsiteY1777" fmla="*/ 1239769 h 1412756"/>
                  <a:gd name="connsiteX1778" fmla="*/ 705790 w 1716702"/>
                  <a:gd name="connsiteY1778" fmla="*/ 1242627 h 1412756"/>
                  <a:gd name="connsiteX1779" fmla="*/ 681357 w 1716702"/>
                  <a:gd name="connsiteY1779" fmla="*/ 1300065 h 1412756"/>
                  <a:gd name="connsiteX1780" fmla="*/ 682086 w 1716702"/>
                  <a:gd name="connsiteY1780" fmla="*/ 1300794 h 1412756"/>
                  <a:gd name="connsiteX1781" fmla="*/ 684271 w 1716702"/>
                  <a:gd name="connsiteY1781" fmla="*/ 1308639 h 1412756"/>
                  <a:gd name="connsiteX1782" fmla="*/ 687129 w 1716702"/>
                  <a:gd name="connsiteY1782" fmla="*/ 1310824 h 1412756"/>
                  <a:gd name="connsiteX1783" fmla="*/ 686401 w 1716702"/>
                  <a:gd name="connsiteY1783" fmla="*/ 1311553 h 1412756"/>
                  <a:gd name="connsiteX1784" fmla="*/ 686401 w 1716702"/>
                  <a:gd name="connsiteY1784" fmla="*/ 1312281 h 1412756"/>
                  <a:gd name="connsiteX1785" fmla="*/ 683543 w 1716702"/>
                  <a:gd name="connsiteY1785" fmla="*/ 1313682 h 1412756"/>
                  <a:gd name="connsiteX1786" fmla="*/ 683543 w 1716702"/>
                  <a:gd name="connsiteY1786" fmla="*/ 1315868 h 1412756"/>
                  <a:gd name="connsiteX1787" fmla="*/ 686401 w 1716702"/>
                  <a:gd name="connsiteY1787" fmla="*/ 1315868 h 1412756"/>
                  <a:gd name="connsiteX1788" fmla="*/ 686401 w 1716702"/>
                  <a:gd name="connsiteY1788" fmla="*/ 1317269 h 1412756"/>
                  <a:gd name="connsiteX1789" fmla="*/ 686401 w 1716702"/>
                  <a:gd name="connsiteY1789" fmla="*/ 1317997 h 1412756"/>
                  <a:gd name="connsiteX1790" fmla="*/ 683543 w 1716702"/>
                  <a:gd name="connsiteY1790" fmla="*/ 1317997 h 1412756"/>
                  <a:gd name="connsiteX1791" fmla="*/ 683543 w 1716702"/>
                  <a:gd name="connsiteY1791" fmla="*/ 1319454 h 1412756"/>
                  <a:gd name="connsiteX1792" fmla="*/ 684271 w 1716702"/>
                  <a:gd name="connsiteY1792" fmla="*/ 1320855 h 1412756"/>
                  <a:gd name="connsiteX1793" fmla="*/ 687858 w 1716702"/>
                  <a:gd name="connsiteY1793" fmla="*/ 1321584 h 1412756"/>
                  <a:gd name="connsiteX1794" fmla="*/ 688530 w 1716702"/>
                  <a:gd name="connsiteY1794" fmla="*/ 1322312 h 1412756"/>
                  <a:gd name="connsiteX1795" fmla="*/ 689259 w 1716702"/>
                  <a:gd name="connsiteY1795" fmla="*/ 1323040 h 1412756"/>
                  <a:gd name="connsiteX1796" fmla="*/ 685672 w 1716702"/>
                  <a:gd name="connsiteY1796" fmla="*/ 1325170 h 1412756"/>
                  <a:gd name="connsiteX1797" fmla="*/ 684944 w 1716702"/>
                  <a:gd name="connsiteY1797" fmla="*/ 1325898 h 1412756"/>
                  <a:gd name="connsiteX1798" fmla="*/ 686401 w 1716702"/>
                  <a:gd name="connsiteY1798" fmla="*/ 1328756 h 1412756"/>
                  <a:gd name="connsiteX1799" fmla="*/ 686401 w 1716702"/>
                  <a:gd name="connsiteY1799" fmla="*/ 1330213 h 1412756"/>
                  <a:gd name="connsiteX1800" fmla="*/ 684944 w 1716702"/>
                  <a:gd name="connsiteY1800" fmla="*/ 1331614 h 1412756"/>
                  <a:gd name="connsiteX1801" fmla="*/ 684271 w 1716702"/>
                  <a:gd name="connsiteY1801" fmla="*/ 1336658 h 1412756"/>
                  <a:gd name="connsiteX1802" fmla="*/ 684271 w 1716702"/>
                  <a:gd name="connsiteY1802" fmla="*/ 1338843 h 1412756"/>
                  <a:gd name="connsiteX1803" fmla="*/ 683543 w 1716702"/>
                  <a:gd name="connsiteY1803" fmla="*/ 1340244 h 1412756"/>
                  <a:gd name="connsiteX1804" fmla="*/ 682814 w 1716702"/>
                  <a:gd name="connsiteY1804" fmla="*/ 1340972 h 1412756"/>
                  <a:gd name="connsiteX1805" fmla="*/ 675642 w 1716702"/>
                  <a:gd name="connsiteY1805" fmla="*/ 1340972 h 1412756"/>
                  <a:gd name="connsiteX1806" fmla="*/ 674913 w 1716702"/>
                  <a:gd name="connsiteY1806" fmla="*/ 1341701 h 1412756"/>
                  <a:gd name="connsiteX1807" fmla="*/ 678500 w 1716702"/>
                  <a:gd name="connsiteY1807" fmla="*/ 1345287 h 1412756"/>
                  <a:gd name="connsiteX1808" fmla="*/ 682086 w 1716702"/>
                  <a:gd name="connsiteY1808" fmla="*/ 1346016 h 1412756"/>
                  <a:gd name="connsiteX1809" fmla="*/ 682814 w 1716702"/>
                  <a:gd name="connsiteY1809" fmla="*/ 1347417 h 1412756"/>
                  <a:gd name="connsiteX1810" fmla="*/ 679957 w 1716702"/>
                  <a:gd name="connsiteY1810" fmla="*/ 1347417 h 1412756"/>
                  <a:gd name="connsiteX1811" fmla="*/ 678500 w 1716702"/>
                  <a:gd name="connsiteY1811" fmla="*/ 1348145 h 1412756"/>
                  <a:gd name="connsiteX1812" fmla="*/ 677043 w 1716702"/>
                  <a:gd name="connsiteY1812" fmla="*/ 1349602 h 1412756"/>
                  <a:gd name="connsiteX1813" fmla="*/ 674913 w 1716702"/>
                  <a:gd name="connsiteY1813" fmla="*/ 1350275 h 1412756"/>
                  <a:gd name="connsiteX1814" fmla="*/ 672055 w 1716702"/>
                  <a:gd name="connsiteY1814" fmla="*/ 1350275 h 1412756"/>
                  <a:gd name="connsiteX1815" fmla="*/ 672784 w 1716702"/>
                  <a:gd name="connsiteY1815" fmla="*/ 1353917 h 1412756"/>
                  <a:gd name="connsiteX1816" fmla="*/ 672055 w 1716702"/>
                  <a:gd name="connsiteY1816" fmla="*/ 1357503 h 1412756"/>
                  <a:gd name="connsiteX1817" fmla="*/ 670598 w 1716702"/>
                  <a:gd name="connsiteY1817" fmla="*/ 1359633 h 1412756"/>
                  <a:gd name="connsiteX1818" fmla="*/ 674185 w 1716702"/>
                  <a:gd name="connsiteY1818" fmla="*/ 1361090 h 1412756"/>
                  <a:gd name="connsiteX1819" fmla="*/ 683543 w 1716702"/>
                  <a:gd name="connsiteY1819" fmla="*/ 1361090 h 1412756"/>
                  <a:gd name="connsiteX1820" fmla="*/ 684271 w 1716702"/>
                  <a:gd name="connsiteY1820" fmla="*/ 1361762 h 1412756"/>
                  <a:gd name="connsiteX1821" fmla="*/ 686401 w 1716702"/>
                  <a:gd name="connsiteY1821" fmla="*/ 1362491 h 1412756"/>
                  <a:gd name="connsiteX1822" fmla="*/ 690716 w 1716702"/>
                  <a:gd name="connsiteY1822" fmla="*/ 1364676 h 1412756"/>
                  <a:gd name="connsiteX1823" fmla="*/ 694302 w 1716702"/>
                  <a:gd name="connsiteY1823" fmla="*/ 1364676 h 1412756"/>
                  <a:gd name="connsiteX1824" fmla="*/ 696432 w 1716702"/>
                  <a:gd name="connsiteY1824" fmla="*/ 1365349 h 1412756"/>
                  <a:gd name="connsiteX1825" fmla="*/ 699345 w 1716702"/>
                  <a:gd name="connsiteY1825" fmla="*/ 1366077 h 1412756"/>
                  <a:gd name="connsiteX1826" fmla="*/ 700746 w 1716702"/>
                  <a:gd name="connsiteY1826" fmla="*/ 1366077 h 1412756"/>
                  <a:gd name="connsiteX1827" fmla="*/ 702203 w 1716702"/>
                  <a:gd name="connsiteY1827" fmla="*/ 1366806 h 1412756"/>
                  <a:gd name="connsiteX1828" fmla="*/ 705790 w 1716702"/>
                  <a:gd name="connsiteY1828" fmla="*/ 1366806 h 1412756"/>
                  <a:gd name="connsiteX1829" fmla="*/ 708648 w 1716702"/>
                  <a:gd name="connsiteY1829" fmla="*/ 1366806 h 1412756"/>
                  <a:gd name="connsiteX1830" fmla="*/ 712963 w 1716702"/>
                  <a:gd name="connsiteY1830" fmla="*/ 1368263 h 1412756"/>
                  <a:gd name="connsiteX1831" fmla="*/ 714419 w 1716702"/>
                  <a:gd name="connsiteY1831" fmla="*/ 1368991 h 1412756"/>
                  <a:gd name="connsiteX1832" fmla="*/ 715820 w 1716702"/>
                  <a:gd name="connsiteY1832" fmla="*/ 1369664 h 1412756"/>
                  <a:gd name="connsiteX1833" fmla="*/ 781160 w 1716702"/>
                  <a:gd name="connsiteY1833" fmla="*/ 1365349 h 1412756"/>
                  <a:gd name="connsiteX1834" fmla="*/ 786203 w 1716702"/>
                  <a:gd name="connsiteY1834" fmla="*/ 1365349 h 1412756"/>
                  <a:gd name="connsiteX1835" fmla="*/ 787436 w 1716702"/>
                  <a:gd name="connsiteY1835" fmla="*/ 1364564 h 1412756"/>
                  <a:gd name="connsiteX1836" fmla="*/ 790518 w 1716702"/>
                  <a:gd name="connsiteY1836" fmla="*/ 1363948 h 1412756"/>
                  <a:gd name="connsiteX1837" fmla="*/ 791919 w 1716702"/>
                  <a:gd name="connsiteY1837" fmla="*/ 1363219 h 1412756"/>
                  <a:gd name="connsiteX1838" fmla="*/ 794833 w 1716702"/>
                  <a:gd name="connsiteY1838" fmla="*/ 1361090 h 1412756"/>
                  <a:gd name="connsiteX1839" fmla="*/ 795561 w 1716702"/>
                  <a:gd name="connsiteY1839" fmla="*/ 1361090 h 1412756"/>
                  <a:gd name="connsiteX1840" fmla="*/ 797691 w 1716702"/>
                  <a:gd name="connsiteY1840" fmla="*/ 1360361 h 1412756"/>
                  <a:gd name="connsiteX1841" fmla="*/ 799820 w 1716702"/>
                  <a:gd name="connsiteY1841" fmla="*/ 1359633 h 1412756"/>
                  <a:gd name="connsiteX1842" fmla="*/ 802006 w 1716702"/>
                  <a:gd name="connsiteY1842" fmla="*/ 1358904 h 1412756"/>
                  <a:gd name="connsiteX1843" fmla="*/ 804864 w 1716702"/>
                  <a:gd name="connsiteY1843" fmla="*/ 1358904 h 1412756"/>
                  <a:gd name="connsiteX1844" fmla="*/ 807049 w 1716702"/>
                  <a:gd name="connsiteY1844" fmla="*/ 1359633 h 1412756"/>
                  <a:gd name="connsiteX1845" fmla="*/ 808450 w 1716702"/>
                  <a:gd name="connsiteY1845" fmla="*/ 1360361 h 1412756"/>
                  <a:gd name="connsiteX1846" fmla="*/ 809907 w 1716702"/>
                  <a:gd name="connsiteY1846" fmla="*/ 1361090 h 1412756"/>
                  <a:gd name="connsiteX1847" fmla="*/ 812765 w 1716702"/>
                  <a:gd name="connsiteY1847" fmla="*/ 1362491 h 1412756"/>
                  <a:gd name="connsiteX1848" fmla="*/ 814222 w 1716702"/>
                  <a:gd name="connsiteY1848" fmla="*/ 1363948 h 1412756"/>
                  <a:gd name="connsiteX1849" fmla="*/ 815623 w 1716702"/>
                  <a:gd name="connsiteY1849" fmla="*/ 1364676 h 1412756"/>
                  <a:gd name="connsiteX1850" fmla="*/ 817080 w 1716702"/>
                  <a:gd name="connsiteY1850" fmla="*/ 1365349 h 1412756"/>
                  <a:gd name="connsiteX1851" fmla="*/ 819209 w 1716702"/>
                  <a:gd name="connsiteY1851" fmla="*/ 1363948 h 1412756"/>
                  <a:gd name="connsiteX1852" fmla="*/ 819938 w 1716702"/>
                  <a:gd name="connsiteY1852" fmla="*/ 1363948 h 1412756"/>
                  <a:gd name="connsiteX1853" fmla="*/ 821395 w 1716702"/>
                  <a:gd name="connsiteY1853" fmla="*/ 1363948 h 1412756"/>
                  <a:gd name="connsiteX1854" fmla="*/ 822796 w 1716702"/>
                  <a:gd name="connsiteY1854" fmla="*/ 1363219 h 1412756"/>
                  <a:gd name="connsiteX1855" fmla="*/ 827839 w 1716702"/>
                  <a:gd name="connsiteY1855" fmla="*/ 1363219 h 1412756"/>
                  <a:gd name="connsiteX1856" fmla="*/ 829296 w 1716702"/>
                  <a:gd name="connsiteY1856" fmla="*/ 1363219 h 1412756"/>
                  <a:gd name="connsiteX1857" fmla="*/ 832882 w 1716702"/>
                  <a:gd name="connsiteY1857" fmla="*/ 1364676 h 1412756"/>
                  <a:gd name="connsiteX1858" fmla="*/ 834283 w 1716702"/>
                  <a:gd name="connsiteY1858" fmla="*/ 1365349 h 1412756"/>
                  <a:gd name="connsiteX1859" fmla="*/ 835012 w 1716702"/>
                  <a:gd name="connsiteY1859" fmla="*/ 1366077 h 1412756"/>
                  <a:gd name="connsiteX1860" fmla="*/ 835740 w 1716702"/>
                  <a:gd name="connsiteY1860" fmla="*/ 1366806 h 1412756"/>
                  <a:gd name="connsiteX1861" fmla="*/ 837197 w 1716702"/>
                  <a:gd name="connsiteY1861" fmla="*/ 1367534 h 1412756"/>
                  <a:gd name="connsiteX1862" fmla="*/ 839327 w 1716702"/>
                  <a:gd name="connsiteY1862" fmla="*/ 1369664 h 1412756"/>
                  <a:gd name="connsiteX1863" fmla="*/ 840055 w 1716702"/>
                  <a:gd name="connsiteY1863" fmla="*/ 1370392 h 1412756"/>
                  <a:gd name="connsiteX1864" fmla="*/ 841512 w 1716702"/>
                  <a:gd name="connsiteY1864" fmla="*/ 1371120 h 1412756"/>
                  <a:gd name="connsiteX1865" fmla="*/ 842185 w 1716702"/>
                  <a:gd name="connsiteY1865" fmla="*/ 1371849 h 1412756"/>
                  <a:gd name="connsiteX1866" fmla="*/ 844370 w 1716702"/>
                  <a:gd name="connsiteY1866" fmla="*/ 1375435 h 1412756"/>
                  <a:gd name="connsiteX1867" fmla="*/ 845098 w 1716702"/>
                  <a:gd name="connsiteY1867" fmla="*/ 1377565 h 1412756"/>
                  <a:gd name="connsiteX1868" fmla="*/ 845771 w 1716702"/>
                  <a:gd name="connsiteY1868" fmla="*/ 1379022 h 1412756"/>
                  <a:gd name="connsiteX1869" fmla="*/ 846499 w 1716702"/>
                  <a:gd name="connsiteY1869" fmla="*/ 1381151 h 1412756"/>
                  <a:gd name="connsiteX1870" fmla="*/ 846499 w 1716702"/>
                  <a:gd name="connsiteY1870" fmla="*/ 1384065 h 1412756"/>
                  <a:gd name="connsiteX1871" fmla="*/ 847228 w 1716702"/>
                  <a:gd name="connsiteY1871" fmla="*/ 1385466 h 1412756"/>
                  <a:gd name="connsiteX1872" fmla="*/ 851543 w 1716702"/>
                  <a:gd name="connsiteY1872" fmla="*/ 1391238 h 1412756"/>
                  <a:gd name="connsiteX1873" fmla="*/ 853000 w 1716702"/>
                  <a:gd name="connsiteY1873" fmla="*/ 1394096 h 1412756"/>
                  <a:gd name="connsiteX1874" fmla="*/ 855858 w 1716702"/>
                  <a:gd name="connsiteY1874" fmla="*/ 1397682 h 1412756"/>
                  <a:gd name="connsiteX1875" fmla="*/ 860845 w 1716702"/>
                  <a:gd name="connsiteY1875" fmla="*/ 1403398 h 1412756"/>
                  <a:gd name="connsiteX1876" fmla="*/ 861573 w 1716702"/>
                  <a:gd name="connsiteY1876" fmla="*/ 1405583 h 1412756"/>
                  <a:gd name="connsiteX1877" fmla="*/ 863030 w 1716702"/>
                  <a:gd name="connsiteY1877" fmla="*/ 1407713 h 1412756"/>
                  <a:gd name="connsiteX1878" fmla="*/ 865160 w 1716702"/>
                  <a:gd name="connsiteY1878" fmla="*/ 1409170 h 1412756"/>
                  <a:gd name="connsiteX1879" fmla="*/ 866617 w 1716702"/>
                  <a:gd name="connsiteY1879" fmla="*/ 1410627 h 1412756"/>
                  <a:gd name="connsiteX1880" fmla="*/ 868074 w 1716702"/>
                  <a:gd name="connsiteY1880" fmla="*/ 1411299 h 1412756"/>
                  <a:gd name="connsiteX1881" fmla="*/ 869475 w 1716702"/>
                  <a:gd name="connsiteY1881" fmla="*/ 1412028 h 1412756"/>
                  <a:gd name="connsiteX1882" fmla="*/ 870932 w 1716702"/>
                  <a:gd name="connsiteY1882" fmla="*/ 1412756 h 1412756"/>
                  <a:gd name="connsiteX1883" fmla="*/ 871660 w 1716702"/>
                  <a:gd name="connsiteY1883" fmla="*/ 1412756 h 1412756"/>
                  <a:gd name="connsiteX1884" fmla="*/ 872333 w 1716702"/>
                  <a:gd name="connsiteY1884" fmla="*/ 1412756 h 1412756"/>
                  <a:gd name="connsiteX1885" fmla="*/ 873061 w 1716702"/>
                  <a:gd name="connsiteY1885" fmla="*/ 1412028 h 1412756"/>
                  <a:gd name="connsiteX1886" fmla="*/ 878833 w 1716702"/>
                  <a:gd name="connsiteY1886" fmla="*/ 1406312 h 1412756"/>
                  <a:gd name="connsiteX1887" fmla="*/ 880962 w 1716702"/>
                  <a:gd name="connsiteY1887" fmla="*/ 1404855 h 1412756"/>
                  <a:gd name="connsiteX1888" fmla="*/ 882419 w 1716702"/>
                  <a:gd name="connsiteY1888" fmla="*/ 1404126 h 1412756"/>
                  <a:gd name="connsiteX1889" fmla="*/ 883820 w 1716702"/>
                  <a:gd name="connsiteY1889" fmla="*/ 1403398 h 1412756"/>
                  <a:gd name="connsiteX1890" fmla="*/ 886006 w 1716702"/>
                  <a:gd name="connsiteY1890" fmla="*/ 1402726 h 1412756"/>
                  <a:gd name="connsiteX1891" fmla="*/ 891049 w 1716702"/>
                  <a:gd name="connsiteY1891" fmla="*/ 1401269 h 1412756"/>
                  <a:gd name="connsiteX1892" fmla="*/ 893178 w 1716702"/>
                  <a:gd name="connsiteY1892" fmla="*/ 1401269 h 1412756"/>
                  <a:gd name="connsiteX1893" fmla="*/ 895308 w 1716702"/>
                  <a:gd name="connsiteY1893" fmla="*/ 1401269 h 1412756"/>
                  <a:gd name="connsiteX1894" fmla="*/ 896765 w 1716702"/>
                  <a:gd name="connsiteY1894" fmla="*/ 1401269 h 1412756"/>
                  <a:gd name="connsiteX1895" fmla="*/ 898222 w 1716702"/>
                  <a:gd name="connsiteY1895" fmla="*/ 1401269 h 1412756"/>
                  <a:gd name="connsiteX1896" fmla="*/ 899623 w 1716702"/>
                  <a:gd name="connsiteY1896" fmla="*/ 1401269 h 1412756"/>
                  <a:gd name="connsiteX1897" fmla="*/ 900351 w 1716702"/>
                  <a:gd name="connsiteY1897" fmla="*/ 1400540 h 1412756"/>
                  <a:gd name="connsiteX1898" fmla="*/ 901808 w 1716702"/>
                  <a:gd name="connsiteY1898" fmla="*/ 1399139 h 1412756"/>
                  <a:gd name="connsiteX1899" fmla="*/ 903938 w 1716702"/>
                  <a:gd name="connsiteY1899" fmla="*/ 1392639 h 1412756"/>
                  <a:gd name="connsiteX1900" fmla="*/ 905395 w 1716702"/>
                  <a:gd name="connsiteY1900" fmla="*/ 1390509 h 1412756"/>
                  <a:gd name="connsiteX1901" fmla="*/ 906123 w 1716702"/>
                  <a:gd name="connsiteY1901" fmla="*/ 1389052 h 1412756"/>
                  <a:gd name="connsiteX1902" fmla="*/ 907524 w 1716702"/>
                  <a:gd name="connsiteY1902" fmla="*/ 1388324 h 1412756"/>
                  <a:gd name="connsiteX1903" fmla="*/ 908981 w 1716702"/>
                  <a:gd name="connsiteY1903" fmla="*/ 1387651 h 1412756"/>
                  <a:gd name="connsiteX1904" fmla="*/ 912567 w 1716702"/>
                  <a:gd name="connsiteY1904" fmla="*/ 1384065 h 1412756"/>
                  <a:gd name="connsiteX1905" fmla="*/ 918283 w 1716702"/>
                  <a:gd name="connsiteY1905" fmla="*/ 1379750 h 1412756"/>
                  <a:gd name="connsiteX1906" fmla="*/ 921926 w 1716702"/>
                  <a:gd name="connsiteY1906" fmla="*/ 1377565 h 1412756"/>
                  <a:gd name="connsiteX1907" fmla="*/ 922598 w 1716702"/>
                  <a:gd name="connsiteY1907" fmla="*/ 1376836 h 1412756"/>
                  <a:gd name="connsiteX1908" fmla="*/ 924783 w 1716702"/>
                  <a:gd name="connsiteY1908" fmla="*/ 1375435 h 1412756"/>
                  <a:gd name="connsiteX1909" fmla="*/ 931956 w 1716702"/>
                  <a:gd name="connsiteY1909" fmla="*/ 1372577 h 1412756"/>
                  <a:gd name="connsiteX1910" fmla="*/ 933413 w 1716702"/>
                  <a:gd name="connsiteY1910" fmla="*/ 1371849 h 1412756"/>
                  <a:gd name="connsiteX1911" fmla="*/ 935543 w 1716702"/>
                  <a:gd name="connsiteY1911" fmla="*/ 1369664 h 1412756"/>
                  <a:gd name="connsiteX1912" fmla="*/ 939129 w 1716702"/>
                  <a:gd name="connsiteY1912" fmla="*/ 1365349 h 1412756"/>
                  <a:gd name="connsiteX1913" fmla="*/ 939129 w 1716702"/>
                  <a:gd name="connsiteY1913" fmla="*/ 1364676 h 1412756"/>
                  <a:gd name="connsiteX1914" fmla="*/ 939857 w 1716702"/>
                  <a:gd name="connsiteY1914" fmla="*/ 1363948 h 1412756"/>
                  <a:gd name="connsiteX1915" fmla="*/ 939857 w 1716702"/>
                  <a:gd name="connsiteY1915" fmla="*/ 1363219 h 1412756"/>
                  <a:gd name="connsiteX1916" fmla="*/ 939129 w 1716702"/>
                  <a:gd name="connsiteY1916" fmla="*/ 1360361 h 1412756"/>
                  <a:gd name="connsiteX1917" fmla="*/ 939129 w 1716702"/>
                  <a:gd name="connsiteY1917" fmla="*/ 1358904 h 1412756"/>
                  <a:gd name="connsiteX1918" fmla="*/ 940586 w 1716702"/>
                  <a:gd name="connsiteY1918" fmla="*/ 1357503 h 1412756"/>
                  <a:gd name="connsiteX1919" fmla="*/ 941987 w 1716702"/>
                  <a:gd name="connsiteY1919" fmla="*/ 1356046 h 1412756"/>
                  <a:gd name="connsiteX1920" fmla="*/ 943444 w 1716702"/>
                  <a:gd name="connsiteY1920" fmla="*/ 1354589 h 1412756"/>
                  <a:gd name="connsiteX1921" fmla="*/ 944845 w 1716702"/>
                  <a:gd name="connsiteY1921" fmla="*/ 1351732 h 1412756"/>
                  <a:gd name="connsiteX1922" fmla="*/ 944845 w 1716702"/>
                  <a:gd name="connsiteY1922" fmla="*/ 1348874 h 1412756"/>
                  <a:gd name="connsiteX1923" fmla="*/ 945573 w 1716702"/>
                  <a:gd name="connsiteY1923" fmla="*/ 1346016 h 1412756"/>
                  <a:gd name="connsiteX1924" fmla="*/ 946302 w 1716702"/>
                  <a:gd name="connsiteY1924" fmla="*/ 1344559 h 1412756"/>
                  <a:gd name="connsiteX1925" fmla="*/ 946302 w 1716702"/>
                  <a:gd name="connsiteY1925" fmla="*/ 1341701 h 1412756"/>
                  <a:gd name="connsiteX1926" fmla="*/ 946302 w 1716702"/>
                  <a:gd name="connsiteY1926" fmla="*/ 1340244 h 1412756"/>
                  <a:gd name="connsiteX1927" fmla="*/ 945573 w 1716702"/>
                  <a:gd name="connsiteY1927" fmla="*/ 1338115 h 1412756"/>
                  <a:gd name="connsiteX1928" fmla="*/ 945573 w 1716702"/>
                  <a:gd name="connsiteY1928" fmla="*/ 1334528 h 1412756"/>
                  <a:gd name="connsiteX1929" fmla="*/ 945573 w 1716702"/>
                  <a:gd name="connsiteY1929" fmla="*/ 1331614 h 1412756"/>
                  <a:gd name="connsiteX1930" fmla="*/ 944845 w 1716702"/>
                  <a:gd name="connsiteY1930" fmla="*/ 1329485 h 1412756"/>
                  <a:gd name="connsiteX1931" fmla="*/ 944172 w 1716702"/>
                  <a:gd name="connsiteY1931" fmla="*/ 1326627 h 1412756"/>
                  <a:gd name="connsiteX1932" fmla="*/ 942715 w 1716702"/>
                  <a:gd name="connsiteY1932" fmla="*/ 1324441 h 1412756"/>
                  <a:gd name="connsiteX1933" fmla="*/ 942715 w 1716702"/>
                  <a:gd name="connsiteY1933" fmla="*/ 1323040 h 1412756"/>
                  <a:gd name="connsiteX1934" fmla="*/ 943444 w 1716702"/>
                  <a:gd name="connsiteY1934" fmla="*/ 1321584 h 1412756"/>
                  <a:gd name="connsiteX1935" fmla="*/ 945573 w 1716702"/>
                  <a:gd name="connsiteY1935" fmla="*/ 1320855 h 1412756"/>
                  <a:gd name="connsiteX1936" fmla="*/ 948487 w 1716702"/>
                  <a:gd name="connsiteY1936" fmla="*/ 1320855 h 1412756"/>
                  <a:gd name="connsiteX1937" fmla="*/ 951345 w 1716702"/>
                  <a:gd name="connsiteY1937" fmla="*/ 1320127 h 1412756"/>
                  <a:gd name="connsiteX1938" fmla="*/ 954932 w 1716702"/>
                  <a:gd name="connsiteY1938" fmla="*/ 1318726 h 1412756"/>
                  <a:gd name="connsiteX1939" fmla="*/ 955660 w 1716702"/>
                  <a:gd name="connsiteY1939" fmla="*/ 1317269 h 1412756"/>
                  <a:gd name="connsiteX1940" fmla="*/ 956332 w 1716702"/>
                  <a:gd name="connsiteY1940" fmla="*/ 1315139 h 1412756"/>
                  <a:gd name="connsiteX1941" fmla="*/ 957061 w 1716702"/>
                  <a:gd name="connsiteY1941" fmla="*/ 1311553 h 1412756"/>
                  <a:gd name="connsiteX1942" fmla="*/ 957789 w 1716702"/>
                  <a:gd name="connsiteY1942" fmla="*/ 1310096 h 1412756"/>
                  <a:gd name="connsiteX1943" fmla="*/ 957789 w 1716702"/>
                  <a:gd name="connsiteY1943" fmla="*/ 1306509 h 1412756"/>
                  <a:gd name="connsiteX1944" fmla="*/ 958518 w 1716702"/>
                  <a:gd name="connsiteY1944" fmla="*/ 1304380 h 1412756"/>
                  <a:gd name="connsiteX1945" fmla="*/ 957061 w 1716702"/>
                  <a:gd name="connsiteY1945" fmla="*/ 1302923 h 1412756"/>
                  <a:gd name="connsiteX1946" fmla="*/ 953475 w 1716702"/>
                  <a:gd name="connsiteY1946" fmla="*/ 1300065 h 1412756"/>
                  <a:gd name="connsiteX1947" fmla="*/ 952074 w 1716702"/>
                  <a:gd name="connsiteY1947" fmla="*/ 1298608 h 1412756"/>
                  <a:gd name="connsiteX1948" fmla="*/ 952074 w 1716702"/>
                  <a:gd name="connsiteY1948" fmla="*/ 1296479 h 1412756"/>
                  <a:gd name="connsiteX1949" fmla="*/ 952746 w 1716702"/>
                  <a:gd name="connsiteY1949" fmla="*/ 1294293 h 1412756"/>
                  <a:gd name="connsiteX1950" fmla="*/ 953475 w 1716702"/>
                  <a:gd name="connsiteY1950" fmla="*/ 1292164 h 1412756"/>
                  <a:gd name="connsiteX1951" fmla="*/ 954932 w 1716702"/>
                  <a:gd name="connsiteY1951" fmla="*/ 1289979 h 1412756"/>
                  <a:gd name="connsiteX1952" fmla="*/ 955660 w 1716702"/>
                  <a:gd name="connsiteY1952" fmla="*/ 1287849 h 1412756"/>
                  <a:gd name="connsiteX1953" fmla="*/ 955660 w 1716702"/>
                  <a:gd name="connsiteY1953" fmla="*/ 1284263 h 1412756"/>
                  <a:gd name="connsiteX1954" fmla="*/ 954932 w 1716702"/>
                  <a:gd name="connsiteY1954" fmla="*/ 1282077 h 1412756"/>
                  <a:gd name="connsiteX1955" fmla="*/ 954932 w 1716702"/>
                  <a:gd name="connsiteY1955" fmla="*/ 1279948 h 1412756"/>
                  <a:gd name="connsiteX1956" fmla="*/ 954203 w 1716702"/>
                  <a:gd name="connsiteY1956" fmla="*/ 1277818 h 1412756"/>
                  <a:gd name="connsiteX1957" fmla="*/ 952074 w 1716702"/>
                  <a:gd name="connsiteY1957" fmla="*/ 1275633 h 1412756"/>
                  <a:gd name="connsiteX1958" fmla="*/ 951345 w 1716702"/>
                  <a:gd name="connsiteY1958" fmla="*/ 1274232 h 1412756"/>
                  <a:gd name="connsiteX1959" fmla="*/ 951345 w 1716702"/>
                  <a:gd name="connsiteY1959" fmla="*/ 1269917 h 1412756"/>
                  <a:gd name="connsiteX1960" fmla="*/ 951345 w 1716702"/>
                  <a:gd name="connsiteY1960" fmla="*/ 1267003 h 1412756"/>
                  <a:gd name="connsiteX1961" fmla="*/ 952074 w 1716702"/>
                  <a:gd name="connsiteY1961" fmla="*/ 1265602 h 1412756"/>
                  <a:gd name="connsiteX1962" fmla="*/ 952746 w 1716702"/>
                  <a:gd name="connsiteY1962" fmla="*/ 1264874 h 1412756"/>
                  <a:gd name="connsiteX1963" fmla="*/ 952746 w 1716702"/>
                  <a:gd name="connsiteY1963" fmla="*/ 1264145 h 1412756"/>
                  <a:gd name="connsiteX1964" fmla="*/ 952746 w 1716702"/>
                  <a:gd name="connsiteY1964" fmla="*/ 1261287 h 1412756"/>
                  <a:gd name="connsiteX1965" fmla="*/ 953475 w 1716702"/>
                  <a:gd name="connsiteY1965" fmla="*/ 1260559 h 1412756"/>
                  <a:gd name="connsiteX1966" fmla="*/ 953475 w 1716702"/>
                  <a:gd name="connsiteY1966" fmla="*/ 1259830 h 1412756"/>
                  <a:gd name="connsiteX1967" fmla="*/ 954203 w 1716702"/>
                  <a:gd name="connsiteY1967" fmla="*/ 1258429 h 1412756"/>
                  <a:gd name="connsiteX1968" fmla="*/ 956332 w 1716702"/>
                  <a:gd name="connsiteY1968" fmla="*/ 1255516 h 1412756"/>
                  <a:gd name="connsiteX1969" fmla="*/ 956332 w 1716702"/>
                  <a:gd name="connsiteY1969" fmla="*/ 1254843 h 1412756"/>
                  <a:gd name="connsiteX1970" fmla="*/ 957061 w 1716702"/>
                  <a:gd name="connsiteY1970" fmla="*/ 1253386 h 1412756"/>
                  <a:gd name="connsiteX1971" fmla="*/ 952746 w 1716702"/>
                  <a:gd name="connsiteY1971" fmla="*/ 1252658 h 1412756"/>
                  <a:gd name="connsiteX1972" fmla="*/ 947030 w 1716702"/>
                  <a:gd name="connsiteY1972" fmla="*/ 1251257 h 1412756"/>
                  <a:gd name="connsiteX1973" fmla="*/ 944004 w 1716702"/>
                  <a:gd name="connsiteY1973" fmla="*/ 1250977 h 1412756"/>
                  <a:gd name="connsiteX1974" fmla="*/ 947030 w 1716702"/>
                  <a:gd name="connsiteY1974" fmla="*/ 1251257 h 1412756"/>
                  <a:gd name="connsiteX1975" fmla="*/ 952746 w 1716702"/>
                  <a:gd name="connsiteY1975" fmla="*/ 1252658 h 1412756"/>
                  <a:gd name="connsiteX1976" fmla="*/ 957061 w 1716702"/>
                  <a:gd name="connsiteY1976" fmla="*/ 1253386 h 1412756"/>
                  <a:gd name="connsiteX1977" fmla="*/ 1001611 w 1716702"/>
                  <a:gd name="connsiteY1977" fmla="*/ 1253386 h 1412756"/>
                  <a:gd name="connsiteX1978" fmla="*/ 1011641 w 1716702"/>
                  <a:gd name="connsiteY1978" fmla="*/ 1253386 h 1412756"/>
                  <a:gd name="connsiteX1979" fmla="*/ 1024586 w 1716702"/>
                  <a:gd name="connsiteY1979" fmla="*/ 1196676 h 1412756"/>
                  <a:gd name="connsiteX1980" fmla="*/ 1024586 w 1716702"/>
                  <a:gd name="connsiteY1980" fmla="*/ 1196676 h 1412756"/>
                  <a:gd name="connsiteX1981" fmla="*/ 1035345 w 1716702"/>
                  <a:gd name="connsiteY1981" fmla="*/ 1165800 h 1412756"/>
                  <a:gd name="connsiteX1982" fmla="*/ 1046104 w 1716702"/>
                  <a:gd name="connsiteY1982" fmla="*/ 1137109 h 1412756"/>
                  <a:gd name="connsiteX1983" fmla="*/ 1046104 w 1716702"/>
                  <a:gd name="connsiteY1983" fmla="*/ 1136380 h 1412756"/>
                  <a:gd name="connsiteX1984" fmla="*/ 1077709 w 1716702"/>
                  <a:gd name="connsiteY1984" fmla="*/ 1101917 h 1412756"/>
                  <a:gd name="connsiteX1985" fmla="*/ 1077709 w 1716702"/>
                  <a:gd name="connsiteY1985" fmla="*/ 1101917 h 1412756"/>
                  <a:gd name="connsiteX1986" fmla="*/ 1153808 w 1716702"/>
                  <a:gd name="connsiteY1986" fmla="*/ 1117720 h 1412756"/>
                  <a:gd name="connsiteX1987" fmla="*/ 1164567 w 1716702"/>
                  <a:gd name="connsiteY1987" fmla="*/ 1119849 h 1412756"/>
                  <a:gd name="connsiteX1988" fmla="*/ 1190400 w 1716702"/>
                  <a:gd name="connsiteY1988" fmla="*/ 1124893 h 1412756"/>
                  <a:gd name="connsiteX1989" fmla="*/ 1191129 w 1716702"/>
                  <a:gd name="connsiteY1989" fmla="*/ 1123436 h 1412756"/>
                  <a:gd name="connsiteX1990" fmla="*/ 1192586 w 1716702"/>
                  <a:gd name="connsiteY1990" fmla="*/ 1122035 h 1412756"/>
                  <a:gd name="connsiteX1991" fmla="*/ 1192586 w 1716702"/>
                  <a:gd name="connsiteY1991" fmla="*/ 1120578 h 1412756"/>
                  <a:gd name="connsiteX1992" fmla="*/ 1192586 w 1716702"/>
                  <a:gd name="connsiteY1992" fmla="*/ 1120578 h 1412756"/>
                  <a:gd name="connsiteX1993" fmla="*/ 1192586 w 1716702"/>
                  <a:gd name="connsiteY1993" fmla="*/ 1122035 h 1412756"/>
                  <a:gd name="connsiteX1994" fmla="*/ 1191129 w 1716702"/>
                  <a:gd name="connsiteY1994" fmla="*/ 1123436 h 1412756"/>
                  <a:gd name="connsiteX1995" fmla="*/ 1190400 w 1716702"/>
                  <a:gd name="connsiteY1995" fmla="*/ 1124893 h 1412756"/>
                  <a:gd name="connsiteX1996" fmla="*/ 1188271 w 1716702"/>
                  <a:gd name="connsiteY1996" fmla="*/ 1126350 h 1412756"/>
                  <a:gd name="connsiteX1997" fmla="*/ 1188999 w 1716702"/>
                  <a:gd name="connsiteY1997" fmla="*/ 1127751 h 1412756"/>
                  <a:gd name="connsiteX1998" fmla="*/ 1188999 w 1716702"/>
                  <a:gd name="connsiteY1998" fmla="*/ 1130608 h 1412756"/>
                  <a:gd name="connsiteX1999" fmla="*/ 1192586 w 1716702"/>
                  <a:gd name="connsiteY1999" fmla="*/ 1132065 h 1412756"/>
                  <a:gd name="connsiteX2000" fmla="*/ 1193987 w 1716702"/>
                  <a:gd name="connsiteY2000" fmla="*/ 1133522 h 1412756"/>
                  <a:gd name="connsiteX2001" fmla="*/ 1197573 w 1716702"/>
                  <a:gd name="connsiteY2001" fmla="*/ 1141424 h 1412756"/>
                  <a:gd name="connsiteX2002" fmla="*/ 1198301 w 1716702"/>
                  <a:gd name="connsiteY2002" fmla="*/ 1142096 h 1412756"/>
                  <a:gd name="connsiteX2003" fmla="*/ 1200487 w 1716702"/>
                  <a:gd name="connsiteY2003" fmla="*/ 1144282 h 1412756"/>
                  <a:gd name="connsiteX2004" fmla="*/ 1204073 w 1716702"/>
                  <a:gd name="connsiteY2004" fmla="*/ 1147868 h 1412756"/>
                  <a:gd name="connsiteX2005" fmla="*/ 1206931 w 1716702"/>
                  <a:gd name="connsiteY2005" fmla="*/ 1149997 h 1412756"/>
                  <a:gd name="connsiteX2006" fmla="*/ 1208388 w 1716702"/>
                  <a:gd name="connsiteY2006" fmla="*/ 1150726 h 1412756"/>
                  <a:gd name="connsiteX2007" fmla="*/ 1208388 w 1716702"/>
                  <a:gd name="connsiteY2007" fmla="*/ 1154312 h 1412756"/>
                  <a:gd name="connsiteX2008" fmla="*/ 1209061 w 1716702"/>
                  <a:gd name="connsiteY2008" fmla="*/ 1155769 h 1412756"/>
                  <a:gd name="connsiteX2009" fmla="*/ 1210518 w 1716702"/>
                  <a:gd name="connsiteY2009" fmla="*/ 1158627 h 1412756"/>
                  <a:gd name="connsiteX2010" fmla="*/ 1213376 w 1716702"/>
                  <a:gd name="connsiteY2010" fmla="*/ 1161485 h 1412756"/>
                  <a:gd name="connsiteX2011" fmla="*/ 1214104 w 1716702"/>
                  <a:gd name="connsiteY2011" fmla="*/ 1162213 h 1412756"/>
                  <a:gd name="connsiteX2012" fmla="*/ 1214104 w 1716702"/>
                  <a:gd name="connsiteY2012" fmla="*/ 1165071 h 1412756"/>
                  <a:gd name="connsiteX2013" fmla="*/ 1215561 w 1716702"/>
                  <a:gd name="connsiteY2013" fmla="*/ 1167257 h 1412756"/>
                  <a:gd name="connsiteX2014" fmla="*/ 1216962 w 1716702"/>
                  <a:gd name="connsiteY2014" fmla="*/ 1167985 h 1412756"/>
                  <a:gd name="connsiteX2015" fmla="*/ 1219876 w 1716702"/>
                  <a:gd name="connsiteY2015" fmla="*/ 1169386 h 1412756"/>
                  <a:gd name="connsiteX2016" fmla="*/ 1222734 w 1716702"/>
                  <a:gd name="connsiteY2016" fmla="*/ 1172244 h 1412756"/>
                  <a:gd name="connsiteX2017" fmla="*/ 1222734 w 1716702"/>
                  <a:gd name="connsiteY2017" fmla="*/ 1173701 h 1412756"/>
                  <a:gd name="connsiteX2018" fmla="*/ 1223462 w 1716702"/>
                  <a:gd name="connsiteY2018" fmla="*/ 1175158 h 1412756"/>
                  <a:gd name="connsiteX2019" fmla="*/ 1224863 w 1716702"/>
                  <a:gd name="connsiteY2019" fmla="*/ 1175830 h 1412756"/>
                  <a:gd name="connsiteX2020" fmla="*/ 1229178 w 1716702"/>
                  <a:gd name="connsiteY2020" fmla="*/ 1181602 h 1412756"/>
                  <a:gd name="connsiteX2021" fmla="*/ 1229907 w 1716702"/>
                  <a:gd name="connsiteY2021" fmla="*/ 1183059 h 1412756"/>
                  <a:gd name="connsiteX2022" fmla="*/ 1233493 w 1716702"/>
                  <a:gd name="connsiteY2022" fmla="*/ 1185189 h 1412756"/>
                  <a:gd name="connsiteX2023" fmla="*/ 1235622 w 1716702"/>
                  <a:gd name="connsiteY2023" fmla="*/ 1186646 h 1412756"/>
                  <a:gd name="connsiteX2024" fmla="*/ 1237079 w 1716702"/>
                  <a:gd name="connsiteY2024" fmla="*/ 1187318 h 1412756"/>
                  <a:gd name="connsiteX2025" fmla="*/ 1237808 w 1716702"/>
                  <a:gd name="connsiteY2025" fmla="*/ 1188775 h 1412756"/>
                  <a:gd name="connsiteX2026" fmla="*/ 1237808 w 1716702"/>
                  <a:gd name="connsiteY2026" fmla="*/ 1189504 h 1412756"/>
                  <a:gd name="connsiteX2027" fmla="*/ 1238536 w 1716702"/>
                  <a:gd name="connsiteY2027" fmla="*/ 1193090 h 1412756"/>
                  <a:gd name="connsiteX2028" fmla="*/ 1237079 w 1716702"/>
                  <a:gd name="connsiteY2028" fmla="*/ 1195219 h 1412756"/>
                  <a:gd name="connsiteX2029" fmla="*/ 1237079 w 1716702"/>
                  <a:gd name="connsiteY2029" fmla="*/ 1195948 h 1412756"/>
                  <a:gd name="connsiteX2030" fmla="*/ 1238536 w 1716702"/>
                  <a:gd name="connsiteY2030" fmla="*/ 1196676 h 1412756"/>
                  <a:gd name="connsiteX2031" fmla="*/ 1240666 w 1716702"/>
                  <a:gd name="connsiteY2031" fmla="*/ 1196676 h 1412756"/>
                  <a:gd name="connsiteX2032" fmla="*/ 1242123 w 1716702"/>
                  <a:gd name="connsiteY2032" fmla="*/ 1195948 h 1412756"/>
                  <a:gd name="connsiteX2033" fmla="*/ 1243524 w 1716702"/>
                  <a:gd name="connsiteY2033" fmla="*/ 1195219 h 1412756"/>
                  <a:gd name="connsiteX2034" fmla="*/ 1244981 w 1716702"/>
                  <a:gd name="connsiteY2034" fmla="*/ 1195948 h 1412756"/>
                  <a:gd name="connsiteX2035" fmla="*/ 1244981 w 1716702"/>
                  <a:gd name="connsiteY2035" fmla="*/ 1198133 h 1412756"/>
                  <a:gd name="connsiteX2036" fmla="*/ 1244981 w 1716702"/>
                  <a:gd name="connsiteY2036" fmla="*/ 1199534 h 1412756"/>
                  <a:gd name="connsiteX2037" fmla="*/ 1245709 w 1716702"/>
                  <a:gd name="connsiteY2037" fmla="*/ 1200263 h 1412756"/>
                  <a:gd name="connsiteX2038" fmla="*/ 1247838 w 1716702"/>
                  <a:gd name="connsiteY2038" fmla="*/ 1200991 h 1412756"/>
                  <a:gd name="connsiteX2039" fmla="*/ 1250024 w 1716702"/>
                  <a:gd name="connsiteY2039" fmla="*/ 1199534 h 1412756"/>
                  <a:gd name="connsiteX2040" fmla="*/ 1251425 w 1716702"/>
                  <a:gd name="connsiteY2040" fmla="*/ 1198806 h 1412756"/>
                  <a:gd name="connsiteX2041" fmla="*/ 1253610 w 1716702"/>
                  <a:gd name="connsiteY2041" fmla="*/ 1200263 h 1412756"/>
                  <a:gd name="connsiteX2042" fmla="*/ 1255011 w 1716702"/>
                  <a:gd name="connsiteY2042" fmla="*/ 1202392 h 1412756"/>
                  <a:gd name="connsiteX2043" fmla="*/ 1255740 w 1716702"/>
                  <a:gd name="connsiteY2043" fmla="*/ 1203849 h 1412756"/>
                  <a:gd name="connsiteX2044" fmla="*/ 1257925 w 1716702"/>
                  <a:gd name="connsiteY2044" fmla="*/ 1205306 h 1412756"/>
                  <a:gd name="connsiteX2045" fmla="*/ 1262913 w 1716702"/>
                  <a:gd name="connsiteY2045" fmla="*/ 1205306 h 1412756"/>
                  <a:gd name="connsiteX2046" fmla="*/ 1266499 w 1716702"/>
                  <a:gd name="connsiteY2046" fmla="*/ 1204578 h 1412756"/>
                  <a:gd name="connsiteX2047" fmla="*/ 1267956 w 1716702"/>
                  <a:gd name="connsiteY2047" fmla="*/ 1206707 h 1412756"/>
                  <a:gd name="connsiteX2048" fmla="*/ 1268684 w 1716702"/>
                  <a:gd name="connsiteY2048" fmla="*/ 1208164 h 1412756"/>
                  <a:gd name="connsiteX2049" fmla="*/ 1269413 w 1716702"/>
                  <a:gd name="connsiteY2049" fmla="*/ 1209621 h 1412756"/>
                  <a:gd name="connsiteX2050" fmla="*/ 1270814 w 1716702"/>
                  <a:gd name="connsiteY2050" fmla="*/ 1209621 h 1412756"/>
                  <a:gd name="connsiteX2051" fmla="*/ 1270085 w 1716702"/>
                  <a:gd name="connsiteY2051" fmla="*/ 1211750 h 1412756"/>
                  <a:gd name="connsiteX2052" fmla="*/ 1272999 w 1716702"/>
                  <a:gd name="connsiteY2052" fmla="*/ 1215337 h 1412756"/>
                  <a:gd name="connsiteX2053" fmla="*/ 1274400 w 1716702"/>
                  <a:gd name="connsiteY2053" fmla="*/ 1215337 h 1412756"/>
                  <a:gd name="connsiteX2054" fmla="*/ 1274400 w 1716702"/>
                  <a:gd name="connsiteY2054" fmla="*/ 1213880 h 1412756"/>
                  <a:gd name="connsiteX2055" fmla="*/ 1275129 w 1716702"/>
                  <a:gd name="connsiteY2055" fmla="*/ 1213207 h 1412756"/>
                  <a:gd name="connsiteX2056" fmla="*/ 1276586 w 1716702"/>
                  <a:gd name="connsiteY2056" fmla="*/ 1211022 h 1412756"/>
                  <a:gd name="connsiteX2057" fmla="*/ 1277987 w 1716702"/>
                  <a:gd name="connsiteY2057" fmla="*/ 1210293 h 1412756"/>
                  <a:gd name="connsiteX2058" fmla="*/ 1279444 w 1716702"/>
                  <a:gd name="connsiteY2058" fmla="*/ 1211750 h 1412756"/>
                  <a:gd name="connsiteX2059" fmla="*/ 1281573 w 1716702"/>
                  <a:gd name="connsiteY2059" fmla="*/ 1211750 h 1412756"/>
                  <a:gd name="connsiteX2060" fmla="*/ 1283758 w 1716702"/>
                  <a:gd name="connsiteY2060" fmla="*/ 1211750 h 1412756"/>
                  <a:gd name="connsiteX2061" fmla="*/ 1286616 w 1716702"/>
                  <a:gd name="connsiteY2061" fmla="*/ 1212479 h 1412756"/>
                  <a:gd name="connsiteX2062" fmla="*/ 1287345 w 1716702"/>
                  <a:gd name="connsiteY2062" fmla="*/ 1213880 h 1412756"/>
                  <a:gd name="connsiteX2063" fmla="*/ 1288073 w 1716702"/>
                  <a:gd name="connsiteY2063" fmla="*/ 1216794 h 1412756"/>
                  <a:gd name="connsiteX2064" fmla="*/ 1289474 w 1716702"/>
                  <a:gd name="connsiteY2064" fmla="*/ 1218923 h 1412756"/>
                  <a:gd name="connsiteX2065" fmla="*/ 1290203 w 1716702"/>
                  <a:gd name="connsiteY2065" fmla="*/ 1218923 h 1412756"/>
                  <a:gd name="connsiteX2066" fmla="*/ 1291660 w 1716702"/>
                  <a:gd name="connsiteY2066" fmla="*/ 1220380 h 1412756"/>
                  <a:gd name="connsiteX2067" fmla="*/ 1292388 w 1716702"/>
                  <a:gd name="connsiteY2067" fmla="*/ 1221781 h 1412756"/>
                  <a:gd name="connsiteX2068" fmla="*/ 1293061 w 1716702"/>
                  <a:gd name="connsiteY2068" fmla="*/ 1222510 h 1412756"/>
                  <a:gd name="connsiteX2069" fmla="*/ 1298104 w 1716702"/>
                  <a:gd name="connsiteY2069" fmla="*/ 1222510 h 1412756"/>
                  <a:gd name="connsiteX2070" fmla="*/ 1298832 w 1716702"/>
                  <a:gd name="connsiteY2070" fmla="*/ 1221781 h 1412756"/>
                  <a:gd name="connsiteX2071" fmla="*/ 1303147 w 1716702"/>
                  <a:gd name="connsiteY2071" fmla="*/ 1219652 h 1412756"/>
                  <a:gd name="connsiteX2072" fmla="*/ 1305277 w 1716702"/>
                  <a:gd name="connsiteY2072" fmla="*/ 1219652 h 1412756"/>
                  <a:gd name="connsiteX2073" fmla="*/ 1306734 w 1716702"/>
                  <a:gd name="connsiteY2073" fmla="*/ 1220380 h 1412756"/>
                  <a:gd name="connsiteX2074" fmla="*/ 1308863 w 1716702"/>
                  <a:gd name="connsiteY2074" fmla="*/ 1219652 h 1412756"/>
                  <a:gd name="connsiteX2075" fmla="*/ 1310320 w 1716702"/>
                  <a:gd name="connsiteY2075" fmla="*/ 1221781 h 1412756"/>
                  <a:gd name="connsiteX2076" fmla="*/ 1311777 w 1716702"/>
                  <a:gd name="connsiteY2076" fmla="*/ 1221781 h 1412756"/>
                  <a:gd name="connsiteX2077" fmla="*/ 1313178 w 1716702"/>
                  <a:gd name="connsiteY2077" fmla="*/ 1220380 h 1412756"/>
                  <a:gd name="connsiteX2078" fmla="*/ 1315363 w 1716702"/>
                  <a:gd name="connsiteY2078" fmla="*/ 1221109 h 1412756"/>
                  <a:gd name="connsiteX2079" fmla="*/ 1316764 w 1716702"/>
                  <a:gd name="connsiteY2079" fmla="*/ 1221109 h 1412756"/>
                  <a:gd name="connsiteX2080" fmla="*/ 1318950 w 1716702"/>
                  <a:gd name="connsiteY2080" fmla="*/ 1222510 h 1412756"/>
                  <a:gd name="connsiteX2081" fmla="*/ 1320351 w 1716702"/>
                  <a:gd name="connsiteY2081" fmla="*/ 1224695 h 1412756"/>
                  <a:gd name="connsiteX2082" fmla="*/ 1318221 w 1716702"/>
                  <a:gd name="connsiteY2082" fmla="*/ 1226096 h 1412756"/>
                  <a:gd name="connsiteX2083" fmla="*/ 1317493 w 1716702"/>
                  <a:gd name="connsiteY2083" fmla="*/ 1227553 h 1412756"/>
                  <a:gd name="connsiteX2084" fmla="*/ 1318950 w 1716702"/>
                  <a:gd name="connsiteY2084" fmla="*/ 1230411 h 1412756"/>
                  <a:gd name="connsiteX2085" fmla="*/ 1320351 w 1716702"/>
                  <a:gd name="connsiteY2085" fmla="*/ 1229682 h 1412756"/>
                  <a:gd name="connsiteX2086" fmla="*/ 1321079 w 1716702"/>
                  <a:gd name="connsiteY2086" fmla="*/ 1231868 h 1412756"/>
                  <a:gd name="connsiteX2087" fmla="*/ 1320351 w 1716702"/>
                  <a:gd name="connsiteY2087" fmla="*/ 1233269 h 1412756"/>
                  <a:gd name="connsiteX2088" fmla="*/ 1320351 w 1716702"/>
                  <a:gd name="connsiteY2088" fmla="*/ 1233997 h 1412756"/>
                  <a:gd name="connsiteX2089" fmla="*/ 1322536 w 1716702"/>
                  <a:gd name="connsiteY2089" fmla="*/ 1233997 h 1412756"/>
                  <a:gd name="connsiteX2090" fmla="*/ 1323937 w 1716702"/>
                  <a:gd name="connsiteY2090" fmla="*/ 1233997 h 1412756"/>
                  <a:gd name="connsiteX2091" fmla="*/ 1325394 w 1716702"/>
                  <a:gd name="connsiteY2091" fmla="*/ 1234726 h 1412756"/>
                  <a:gd name="connsiteX2092" fmla="*/ 1326851 w 1716702"/>
                  <a:gd name="connsiteY2092" fmla="*/ 1236183 h 1412756"/>
                  <a:gd name="connsiteX2093" fmla="*/ 1328980 w 1716702"/>
                  <a:gd name="connsiteY2093" fmla="*/ 1239041 h 1412756"/>
                  <a:gd name="connsiteX2094" fmla="*/ 1330437 w 1716702"/>
                  <a:gd name="connsiteY2094" fmla="*/ 1239769 h 1412756"/>
                  <a:gd name="connsiteX2095" fmla="*/ 1337610 w 1716702"/>
                  <a:gd name="connsiteY2095" fmla="*/ 1240442 h 1412756"/>
                  <a:gd name="connsiteX2096" fmla="*/ 1339740 w 1716702"/>
                  <a:gd name="connsiteY2096" fmla="*/ 1240442 h 1412756"/>
                  <a:gd name="connsiteX2097" fmla="*/ 1342654 w 1716702"/>
                  <a:gd name="connsiteY2097" fmla="*/ 1241899 h 1412756"/>
                  <a:gd name="connsiteX2098" fmla="*/ 1348369 w 1716702"/>
                  <a:gd name="connsiteY2098" fmla="*/ 1245485 h 1412756"/>
                  <a:gd name="connsiteX2099" fmla="*/ 1350499 w 1716702"/>
                  <a:gd name="connsiteY2099" fmla="*/ 1246942 h 1412756"/>
                  <a:gd name="connsiteX2100" fmla="*/ 1353413 w 1716702"/>
                  <a:gd name="connsiteY2100" fmla="*/ 1247670 h 1412756"/>
                  <a:gd name="connsiteX2101" fmla="*/ 1354814 w 1716702"/>
                  <a:gd name="connsiteY2101" fmla="*/ 1249071 h 1412756"/>
                  <a:gd name="connsiteX2102" fmla="*/ 1358400 w 1716702"/>
                  <a:gd name="connsiteY2102" fmla="*/ 1250528 h 1412756"/>
                  <a:gd name="connsiteX2103" fmla="*/ 1361314 w 1716702"/>
                  <a:gd name="connsiteY2103" fmla="*/ 1249800 h 1412756"/>
                  <a:gd name="connsiteX2104" fmla="*/ 1368487 w 1716702"/>
                  <a:gd name="connsiteY2104" fmla="*/ 1245485 h 1412756"/>
                  <a:gd name="connsiteX2105" fmla="*/ 1371345 w 1716702"/>
                  <a:gd name="connsiteY2105" fmla="*/ 1245485 h 1412756"/>
                  <a:gd name="connsiteX2106" fmla="*/ 1373474 w 1716702"/>
                  <a:gd name="connsiteY2106" fmla="*/ 1245485 h 1412756"/>
                  <a:gd name="connsiteX2107" fmla="*/ 1374931 w 1716702"/>
                  <a:gd name="connsiteY2107" fmla="*/ 1246942 h 1412756"/>
                  <a:gd name="connsiteX2108" fmla="*/ 1374931 w 1716702"/>
                  <a:gd name="connsiteY2108" fmla="*/ 1248343 h 1412756"/>
                  <a:gd name="connsiteX2109" fmla="*/ 1377116 w 1716702"/>
                  <a:gd name="connsiteY2109" fmla="*/ 1249071 h 1412756"/>
                  <a:gd name="connsiteX2110" fmla="*/ 1379246 w 1716702"/>
                  <a:gd name="connsiteY2110" fmla="*/ 1248343 h 1412756"/>
                  <a:gd name="connsiteX2111" fmla="*/ 1382104 w 1716702"/>
                  <a:gd name="connsiteY2111" fmla="*/ 1248343 h 1412756"/>
                  <a:gd name="connsiteX2112" fmla="*/ 1384289 w 1716702"/>
                  <a:gd name="connsiteY2112" fmla="*/ 1249800 h 1412756"/>
                  <a:gd name="connsiteX2113" fmla="*/ 1384962 w 1716702"/>
                  <a:gd name="connsiteY2113" fmla="*/ 1251257 h 1412756"/>
                  <a:gd name="connsiteX2114" fmla="*/ 1384289 w 1716702"/>
                  <a:gd name="connsiteY2114" fmla="*/ 1254115 h 1412756"/>
                  <a:gd name="connsiteX2115" fmla="*/ 1382832 w 1716702"/>
                  <a:gd name="connsiteY2115" fmla="*/ 1255516 h 1412756"/>
                  <a:gd name="connsiteX2116" fmla="*/ 1379246 w 1716702"/>
                  <a:gd name="connsiteY2116" fmla="*/ 1257701 h 1412756"/>
                  <a:gd name="connsiteX2117" fmla="*/ 1378517 w 1716702"/>
                  <a:gd name="connsiteY2117" fmla="*/ 1258429 h 1412756"/>
                  <a:gd name="connsiteX2118" fmla="*/ 1377789 w 1716702"/>
                  <a:gd name="connsiteY2118" fmla="*/ 1259158 h 1412756"/>
                  <a:gd name="connsiteX2119" fmla="*/ 1378517 w 1716702"/>
                  <a:gd name="connsiteY2119" fmla="*/ 1261287 h 1412756"/>
                  <a:gd name="connsiteX2120" fmla="*/ 1379246 w 1716702"/>
                  <a:gd name="connsiteY2120" fmla="*/ 1262016 h 1412756"/>
                  <a:gd name="connsiteX2121" fmla="*/ 1380703 w 1716702"/>
                  <a:gd name="connsiteY2121" fmla="*/ 1262016 h 1412756"/>
                  <a:gd name="connsiteX2122" fmla="*/ 1380703 w 1716702"/>
                  <a:gd name="connsiteY2122" fmla="*/ 1264145 h 1412756"/>
                  <a:gd name="connsiteX2123" fmla="*/ 1380703 w 1716702"/>
                  <a:gd name="connsiteY2123" fmla="*/ 1264874 h 1412756"/>
                  <a:gd name="connsiteX2124" fmla="*/ 1383561 w 1716702"/>
                  <a:gd name="connsiteY2124" fmla="*/ 1268460 h 1412756"/>
                  <a:gd name="connsiteX2125" fmla="*/ 1393591 w 1716702"/>
                  <a:gd name="connsiteY2125" fmla="*/ 1267732 h 1412756"/>
                  <a:gd name="connsiteX2126" fmla="*/ 1395048 w 1716702"/>
                  <a:gd name="connsiteY2126" fmla="*/ 1266331 h 1412756"/>
                  <a:gd name="connsiteX2127" fmla="*/ 1396449 w 1716702"/>
                  <a:gd name="connsiteY2127" fmla="*/ 1267003 h 1412756"/>
                  <a:gd name="connsiteX2128" fmla="*/ 1398635 w 1716702"/>
                  <a:gd name="connsiteY2128" fmla="*/ 1267003 h 1412756"/>
                  <a:gd name="connsiteX2129" fmla="*/ 1400764 w 1716702"/>
                  <a:gd name="connsiteY2129" fmla="*/ 1266331 h 1412756"/>
                  <a:gd name="connsiteX2130" fmla="*/ 1402950 w 1716702"/>
                  <a:gd name="connsiteY2130" fmla="*/ 1267003 h 1412756"/>
                  <a:gd name="connsiteX2131" fmla="*/ 1402221 w 1716702"/>
                  <a:gd name="connsiteY2131" fmla="*/ 1268460 h 1412756"/>
                  <a:gd name="connsiteX2132" fmla="*/ 1399363 w 1716702"/>
                  <a:gd name="connsiteY2132" fmla="*/ 1269917 h 1412756"/>
                  <a:gd name="connsiteX2133" fmla="*/ 1397906 w 1716702"/>
                  <a:gd name="connsiteY2133" fmla="*/ 1273504 h 1412756"/>
                  <a:gd name="connsiteX2134" fmla="*/ 1397906 w 1716702"/>
                  <a:gd name="connsiteY2134" fmla="*/ 1274904 h 1412756"/>
                  <a:gd name="connsiteX2135" fmla="*/ 1398635 w 1716702"/>
                  <a:gd name="connsiteY2135" fmla="*/ 1276361 h 1412756"/>
                  <a:gd name="connsiteX2136" fmla="*/ 1402221 w 1716702"/>
                  <a:gd name="connsiteY2136" fmla="*/ 1278491 h 1412756"/>
                  <a:gd name="connsiteX2137" fmla="*/ 1403678 w 1716702"/>
                  <a:gd name="connsiteY2137" fmla="*/ 1279948 h 1412756"/>
                  <a:gd name="connsiteX2138" fmla="*/ 1405079 w 1716702"/>
                  <a:gd name="connsiteY2138" fmla="*/ 1280676 h 1412756"/>
                  <a:gd name="connsiteX2139" fmla="*/ 1407265 w 1716702"/>
                  <a:gd name="connsiteY2139" fmla="*/ 1281405 h 1412756"/>
                  <a:gd name="connsiteX2140" fmla="*/ 1407937 w 1716702"/>
                  <a:gd name="connsiteY2140" fmla="*/ 1282806 h 1412756"/>
                  <a:gd name="connsiteX2141" fmla="*/ 1408666 w 1716702"/>
                  <a:gd name="connsiteY2141" fmla="*/ 1284263 h 1412756"/>
                  <a:gd name="connsiteX2142" fmla="*/ 1408666 w 1716702"/>
                  <a:gd name="connsiteY2142" fmla="*/ 1285720 h 1412756"/>
                  <a:gd name="connsiteX2143" fmla="*/ 1410122 w 1716702"/>
                  <a:gd name="connsiteY2143" fmla="*/ 1286392 h 1412756"/>
                  <a:gd name="connsiteX2144" fmla="*/ 1411579 w 1716702"/>
                  <a:gd name="connsiteY2144" fmla="*/ 1287121 h 1412756"/>
                  <a:gd name="connsiteX2145" fmla="*/ 1413709 w 1716702"/>
                  <a:gd name="connsiteY2145" fmla="*/ 1287849 h 1412756"/>
                  <a:gd name="connsiteX2146" fmla="*/ 1415166 w 1716702"/>
                  <a:gd name="connsiteY2146" fmla="*/ 1289306 h 1412756"/>
                  <a:gd name="connsiteX2147" fmla="*/ 1417295 w 1716702"/>
                  <a:gd name="connsiteY2147" fmla="*/ 1289979 h 1412756"/>
                  <a:gd name="connsiteX2148" fmla="*/ 1419425 w 1716702"/>
                  <a:gd name="connsiteY2148" fmla="*/ 1287849 h 1412756"/>
                  <a:gd name="connsiteX2149" fmla="*/ 1420882 w 1716702"/>
                  <a:gd name="connsiteY2149" fmla="*/ 1287121 h 1412756"/>
                  <a:gd name="connsiteX2150" fmla="*/ 1422339 w 1716702"/>
                  <a:gd name="connsiteY2150" fmla="*/ 1287121 h 1412756"/>
                  <a:gd name="connsiteX2151" fmla="*/ 1424468 w 1716702"/>
                  <a:gd name="connsiteY2151" fmla="*/ 1288578 h 1412756"/>
                  <a:gd name="connsiteX2152" fmla="*/ 1425197 w 1716702"/>
                  <a:gd name="connsiteY2152" fmla="*/ 1289979 h 1412756"/>
                  <a:gd name="connsiteX2153" fmla="*/ 1427326 w 1716702"/>
                  <a:gd name="connsiteY2153" fmla="*/ 1289979 h 1412756"/>
                  <a:gd name="connsiteX2154" fmla="*/ 1428783 w 1716702"/>
                  <a:gd name="connsiteY2154" fmla="*/ 1289306 h 1412756"/>
                  <a:gd name="connsiteX2155" fmla="*/ 1429511 w 1716702"/>
                  <a:gd name="connsiteY2155" fmla="*/ 1287849 h 1412756"/>
                  <a:gd name="connsiteX2156" fmla="*/ 1433098 w 1716702"/>
                  <a:gd name="connsiteY2156" fmla="*/ 1288578 h 1412756"/>
                  <a:gd name="connsiteX2157" fmla="*/ 1435227 w 1716702"/>
                  <a:gd name="connsiteY2157" fmla="*/ 1290707 h 1412756"/>
                  <a:gd name="connsiteX2158" fmla="*/ 1438814 w 1716702"/>
                  <a:gd name="connsiteY2158" fmla="*/ 1290707 h 1412756"/>
                  <a:gd name="connsiteX2159" fmla="*/ 1440999 w 1716702"/>
                  <a:gd name="connsiteY2159" fmla="*/ 1291435 h 1412756"/>
                  <a:gd name="connsiteX2160" fmla="*/ 1444585 w 1716702"/>
                  <a:gd name="connsiteY2160" fmla="*/ 1291435 h 1412756"/>
                  <a:gd name="connsiteX2161" fmla="*/ 1446715 w 1716702"/>
                  <a:gd name="connsiteY2161" fmla="*/ 1294293 h 1412756"/>
                  <a:gd name="connsiteX2162" fmla="*/ 1448172 w 1716702"/>
                  <a:gd name="connsiteY2162" fmla="*/ 1293565 h 1412756"/>
                  <a:gd name="connsiteX2163" fmla="*/ 1450301 w 1716702"/>
                  <a:gd name="connsiteY2163" fmla="*/ 1296479 h 1412756"/>
                  <a:gd name="connsiteX2164" fmla="*/ 1452487 w 1716702"/>
                  <a:gd name="connsiteY2164" fmla="*/ 1297151 h 1412756"/>
                  <a:gd name="connsiteX2165" fmla="*/ 1453888 w 1716702"/>
                  <a:gd name="connsiteY2165" fmla="*/ 1296479 h 1412756"/>
                  <a:gd name="connsiteX2166" fmla="*/ 1457474 w 1716702"/>
                  <a:gd name="connsiteY2166" fmla="*/ 1297880 h 1412756"/>
                  <a:gd name="connsiteX2167" fmla="*/ 1461789 w 1716702"/>
                  <a:gd name="connsiteY2167" fmla="*/ 1297880 h 1412756"/>
                  <a:gd name="connsiteX2168" fmla="*/ 1463974 w 1716702"/>
                  <a:gd name="connsiteY2168" fmla="*/ 1297151 h 1412756"/>
                  <a:gd name="connsiteX2169" fmla="*/ 1465375 w 1716702"/>
                  <a:gd name="connsiteY2169" fmla="*/ 1296479 h 1412756"/>
                  <a:gd name="connsiteX2170" fmla="*/ 1466832 w 1716702"/>
                  <a:gd name="connsiteY2170" fmla="*/ 1297151 h 1412756"/>
                  <a:gd name="connsiteX2171" fmla="*/ 1468289 w 1716702"/>
                  <a:gd name="connsiteY2171" fmla="*/ 1298608 h 1412756"/>
                  <a:gd name="connsiteX2172" fmla="*/ 1470419 w 1716702"/>
                  <a:gd name="connsiteY2172" fmla="*/ 1300065 h 1412756"/>
                  <a:gd name="connsiteX2173" fmla="*/ 1472604 w 1716702"/>
                  <a:gd name="connsiteY2173" fmla="*/ 1302923 h 1412756"/>
                  <a:gd name="connsiteX2174" fmla="*/ 1474005 w 1716702"/>
                  <a:gd name="connsiteY2174" fmla="*/ 1303652 h 1412756"/>
                  <a:gd name="connsiteX2175" fmla="*/ 1476190 w 1716702"/>
                  <a:gd name="connsiteY2175" fmla="*/ 1301466 h 1412756"/>
                  <a:gd name="connsiteX2176" fmla="*/ 1476863 w 1716702"/>
                  <a:gd name="connsiteY2176" fmla="*/ 1300065 h 1412756"/>
                  <a:gd name="connsiteX2177" fmla="*/ 1479048 w 1716702"/>
                  <a:gd name="connsiteY2177" fmla="*/ 1298608 h 1412756"/>
                  <a:gd name="connsiteX2178" fmla="*/ 1482635 w 1716702"/>
                  <a:gd name="connsiteY2178" fmla="*/ 1298608 h 1412756"/>
                  <a:gd name="connsiteX2179" fmla="*/ 1484092 w 1716702"/>
                  <a:gd name="connsiteY2179" fmla="*/ 1299337 h 1412756"/>
                  <a:gd name="connsiteX2180" fmla="*/ 1486221 w 1716702"/>
                  <a:gd name="connsiteY2180" fmla="*/ 1298608 h 1412756"/>
                  <a:gd name="connsiteX2181" fmla="*/ 1486950 w 1716702"/>
                  <a:gd name="connsiteY2181" fmla="*/ 1297880 h 1412756"/>
                  <a:gd name="connsiteX2182" fmla="*/ 1486221 w 1716702"/>
                  <a:gd name="connsiteY2182" fmla="*/ 1297151 h 1412756"/>
                  <a:gd name="connsiteX2183" fmla="*/ 1486950 w 1716702"/>
                  <a:gd name="connsiteY2183" fmla="*/ 1295750 h 1412756"/>
                  <a:gd name="connsiteX2184" fmla="*/ 1488351 w 1716702"/>
                  <a:gd name="connsiteY2184" fmla="*/ 1295022 h 1412756"/>
                  <a:gd name="connsiteX2185" fmla="*/ 1491937 w 1716702"/>
                  <a:gd name="connsiteY2185" fmla="*/ 1296479 h 1412756"/>
                  <a:gd name="connsiteX2186" fmla="*/ 1492665 w 1716702"/>
                  <a:gd name="connsiteY2186" fmla="*/ 1297151 h 1412756"/>
                  <a:gd name="connsiteX2187" fmla="*/ 1494122 w 1716702"/>
                  <a:gd name="connsiteY2187" fmla="*/ 1297151 h 1412756"/>
                  <a:gd name="connsiteX2188" fmla="*/ 1496980 w 1716702"/>
                  <a:gd name="connsiteY2188" fmla="*/ 1295750 h 1412756"/>
                  <a:gd name="connsiteX2189" fmla="*/ 1498437 w 1716702"/>
                  <a:gd name="connsiteY2189" fmla="*/ 1295022 h 1412756"/>
                  <a:gd name="connsiteX2190" fmla="*/ 1499838 w 1716702"/>
                  <a:gd name="connsiteY2190" fmla="*/ 1295750 h 1412756"/>
                  <a:gd name="connsiteX2191" fmla="*/ 1500567 w 1716702"/>
                  <a:gd name="connsiteY2191" fmla="*/ 1297151 h 1412756"/>
                  <a:gd name="connsiteX2192" fmla="*/ 1502024 w 1716702"/>
                  <a:gd name="connsiteY2192" fmla="*/ 1297880 h 1412756"/>
                  <a:gd name="connsiteX2193" fmla="*/ 1504882 w 1716702"/>
                  <a:gd name="connsiteY2193" fmla="*/ 1298608 h 1412756"/>
                  <a:gd name="connsiteX2194" fmla="*/ 1505610 w 1716702"/>
                  <a:gd name="connsiteY2194" fmla="*/ 1298608 h 1412756"/>
                  <a:gd name="connsiteX2195" fmla="*/ 1507067 w 1716702"/>
                  <a:gd name="connsiteY2195" fmla="*/ 1298608 h 1412756"/>
                  <a:gd name="connsiteX2196" fmla="*/ 1509196 w 1716702"/>
                  <a:gd name="connsiteY2196" fmla="*/ 1297151 h 1412756"/>
                  <a:gd name="connsiteX2197" fmla="*/ 1510653 w 1716702"/>
                  <a:gd name="connsiteY2197" fmla="*/ 1295750 h 1412756"/>
                  <a:gd name="connsiteX2198" fmla="*/ 1510653 w 1716702"/>
                  <a:gd name="connsiteY2198" fmla="*/ 1295022 h 1412756"/>
                  <a:gd name="connsiteX2199" fmla="*/ 1512054 w 1716702"/>
                  <a:gd name="connsiteY2199" fmla="*/ 1291435 h 1412756"/>
                  <a:gd name="connsiteX2200" fmla="*/ 1513511 w 1716702"/>
                  <a:gd name="connsiteY2200" fmla="*/ 1290707 h 1412756"/>
                  <a:gd name="connsiteX2201" fmla="*/ 1513511 w 1716702"/>
                  <a:gd name="connsiteY2201" fmla="*/ 1289306 h 1412756"/>
                  <a:gd name="connsiteX2202" fmla="*/ 1513511 w 1716702"/>
                  <a:gd name="connsiteY2202" fmla="*/ 1287849 h 1412756"/>
                  <a:gd name="connsiteX2203" fmla="*/ 1512783 w 1716702"/>
                  <a:gd name="connsiteY2203" fmla="*/ 1287121 h 1412756"/>
                  <a:gd name="connsiteX2204" fmla="*/ 1512783 w 1716702"/>
                  <a:gd name="connsiteY2204" fmla="*/ 1285720 h 1412756"/>
                  <a:gd name="connsiteX2205" fmla="*/ 1514240 w 1716702"/>
                  <a:gd name="connsiteY2205" fmla="*/ 1284263 h 1412756"/>
                  <a:gd name="connsiteX2206" fmla="*/ 1515641 w 1716702"/>
                  <a:gd name="connsiteY2206" fmla="*/ 1283534 h 1412756"/>
                  <a:gd name="connsiteX2207" fmla="*/ 1517098 w 1716702"/>
                  <a:gd name="connsiteY2207" fmla="*/ 1282077 h 1412756"/>
                  <a:gd name="connsiteX2208" fmla="*/ 1517098 w 1716702"/>
                  <a:gd name="connsiteY2208" fmla="*/ 1279948 h 1412756"/>
                  <a:gd name="connsiteX2209" fmla="*/ 1519227 w 1716702"/>
                  <a:gd name="connsiteY2209" fmla="*/ 1279219 h 1412756"/>
                  <a:gd name="connsiteX2210" fmla="*/ 1521413 w 1716702"/>
                  <a:gd name="connsiteY2210" fmla="*/ 1279948 h 1412756"/>
                  <a:gd name="connsiteX2211" fmla="*/ 1522813 w 1716702"/>
                  <a:gd name="connsiteY2211" fmla="*/ 1278491 h 1412756"/>
                  <a:gd name="connsiteX2212" fmla="*/ 1524270 w 1716702"/>
                  <a:gd name="connsiteY2212" fmla="*/ 1277090 h 1412756"/>
                  <a:gd name="connsiteX2213" fmla="*/ 1525727 w 1716702"/>
                  <a:gd name="connsiteY2213" fmla="*/ 1273504 h 1412756"/>
                  <a:gd name="connsiteX2214" fmla="*/ 1525727 w 1716702"/>
                  <a:gd name="connsiteY2214" fmla="*/ 1273504 h 1412756"/>
                  <a:gd name="connsiteX2215" fmla="*/ 1527128 w 1716702"/>
                  <a:gd name="connsiteY2215" fmla="*/ 1272775 h 1412756"/>
                  <a:gd name="connsiteX2216" fmla="*/ 1530042 w 1716702"/>
                  <a:gd name="connsiteY2216" fmla="*/ 1272775 h 1412756"/>
                  <a:gd name="connsiteX2217" fmla="*/ 1532900 w 1716702"/>
                  <a:gd name="connsiteY2217" fmla="*/ 1273504 h 1412756"/>
                  <a:gd name="connsiteX2218" fmla="*/ 1535758 w 1716702"/>
                  <a:gd name="connsiteY2218" fmla="*/ 1274232 h 1412756"/>
                  <a:gd name="connsiteX2219" fmla="*/ 1547246 w 1716702"/>
                  <a:gd name="connsiteY2219" fmla="*/ 1277818 h 1412756"/>
                  <a:gd name="connsiteX2220" fmla="*/ 1549431 w 1716702"/>
                  <a:gd name="connsiteY2220" fmla="*/ 1277818 h 1412756"/>
                  <a:gd name="connsiteX2221" fmla="*/ 1551561 w 1716702"/>
                  <a:gd name="connsiteY2221" fmla="*/ 1277090 h 1412756"/>
                  <a:gd name="connsiteX2222" fmla="*/ 1553690 w 1716702"/>
                  <a:gd name="connsiteY2222" fmla="*/ 1276361 h 1412756"/>
                  <a:gd name="connsiteX2223" fmla="*/ 1555147 w 1716702"/>
                  <a:gd name="connsiteY2223" fmla="*/ 1277090 h 1412756"/>
                  <a:gd name="connsiteX2224" fmla="*/ 1555875 w 1716702"/>
                  <a:gd name="connsiteY2224" fmla="*/ 1278491 h 1412756"/>
                  <a:gd name="connsiteX2225" fmla="*/ 1555875 w 1716702"/>
                  <a:gd name="connsiteY2225" fmla="*/ 1279948 h 1412756"/>
                  <a:gd name="connsiteX2226" fmla="*/ 1554419 w 1716702"/>
                  <a:gd name="connsiteY2226" fmla="*/ 1280676 h 1412756"/>
                  <a:gd name="connsiteX2227" fmla="*/ 1553690 w 1716702"/>
                  <a:gd name="connsiteY2227" fmla="*/ 1282077 h 1412756"/>
                  <a:gd name="connsiteX2228" fmla="*/ 1555875 w 1716702"/>
                  <a:gd name="connsiteY2228" fmla="*/ 1283534 h 1412756"/>
                  <a:gd name="connsiteX2229" fmla="*/ 1556604 w 1716702"/>
                  <a:gd name="connsiteY2229" fmla="*/ 1283534 h 1412756"/>
                  <a:gd name="connsiteX2230" fmla="*/ 1558005 w 1716702"/>
                  <a:gd name="connsiteY2230" fmla="*/ 1284991 h 1412756"/>
                  <a:gd name="connsiteX2231" fmla="*/ 1557276 w 1716702"/>
                  <a:gd name="connsiteY2231" fmla="*/ 1287849 h 1412756"/>
                  <a:gd name="connsiteX2232" fmla="*/ 1556604 w 1716702"/>
                  <a:gd name="connsiteY2232" fmla="*/ 1289306 h 1412756"/>
                  <a:gd name="connsiteX2233" fmla="*/ 1557276 w 1716702"/>
                  <a:gd name="connsiteY2233" fmla="*/ 1291435 h 1412756"/>
                  <a:gd name="connsiteX2234" fmla="*/ 1557276 w 1716702"/>
                  <a:gd name="connsiteY2234" fmla="*/ 1293565 h 1412756"/>
                  <a:gd name="connsiteX2235" fmla="*/ 1556604 w 1716702"/>
                  <a:gd name="connsiteY2235" fmla="*/ 1295022 h 1412756"/>
                  <a:gd name="connsiteX2236" fmla="*/ 1558005 w 1716702"/>
                  <a:gd name="connsiteY2236" fmla="*/ 1297151 h 1412756"/>
                  <a:gd name="connsiteX2237" fmla="*/ 1559462 w 1716702"/>
                  <a:gd name="connsiteY2237" fmla="*/ 1297880 h 1412756"/>
                  <a:gd name="connsiteX2238" fmla="*/ 1559462 w 1716702"/>
                  <a:gd name="connsiteY2238" fmla="*/ 1298608 h 1412756"/>
                  <a:gd name="connsiteX2239" fmla="*/ 1560190 w 1716702"/>
                  <a:gd name="connsiteY2239" fmla="*/ 1300065 h 1412756"/>
                  <a:gd name="connsiteX2240" fmla="*/ 1561591 w 1716702"/>
                  <a:gd name="connsiteY2240" fmla="*/ 1302195 h 1412756"/>
                  <a:gd name="connsiteX2241" fmla="*/ 1562320 w 1716702"/>
                  <a:gd name="connsiteY2241" fmla="*/ 1304380 h 1412756"/>
                  <a:gd name="connsiteX2242" fmla="*/ 1564505 w 1716702"/>
                  <a:gd name="connsiteY2242" fmla="*/ 1307238 h 1412756"/>
                  <a:gd name="connsiteX2243" fmla="*/ 1565906 w 1716702"/>
                  <a:gd name="connsiteY2243" fmla="*/ 1310096 h 1412756"/>
                  <a:gd name="connsiteX2244" fmla="*/ 1566635 w 1716702"/>
                  <a:gd name="connsiteY2244" fmla="*/ 1312281 h 1412756"/>
                  <a:gd name="connsiteX2245" fmla="*/ 1568092 w 1716702"/>
                  <a:gd name="connsiteY2245" fmla="*/ 1312954 h 1412756"/>
                  <a:gd name="connsiteX2246" fmla="*/ 1570949 w 1716702"/>
                  <a:gd name="connsiteY2246" fmla="*/ 1313682 h 1412756"/>
                  <a:gd name="connsiteX2247" fmla="*/ 1570221 w 1716702"/>
                  <a:gd name="connsiteY2247" fmla="*/ 1315868 h 1412756"/>
                  <a:gd name="connsiteX2248" fmla="*/ 1569493 w 1716702"/>
                  <a:gd name="connsiteY2248" fmla="*/ 1316540 h 1412756"/>
                  <a:gd name="connsiteX2249" fmla="*/ 1569493 w 1716702"/>
                  <a:gd name="connsiteY2249" fmla="*/ 1317997 h 1412756"/>
                  <a:gd name="connsiteX2250" fmla="*/ 1570221 w 1716702"/>
                  <a:gd name="connsiteY2250" fmla="*/ 1319454 h 1412756"/>
                  <a:gd name="connsiteX2251" fmla="*/ 1573807 w 1716702"/>
                  <a:gd name="connsiteY2251" fmla="*/ 1322312 h 1412756"/>
                  <a:gd name="connsiteX2252" fmla="*/ 1576665 w 1716702"/>
                  <a:gd name="connsiteY2252" fmla="*/ 1325170 h 1412756"/>
                  <a:gd name="connsiteX2253" fmla="*/ 1576665 w 1716702"/>
                  <a:gd name="connsiteY2253" fmla="*/ 1326627 h 1412756"/>
                  <a:gd name="connsiteX2254" fmla="*/ 1575993 w 1716702"/>
                  <a:gd name="connsiteY2254" fmla="*/ 1327355 h 1412756"/>
                  <a:gd name="connsiteX2255" fmla="*/ 1575993 w 1716702"/>
                  <a:gd name="connsiteY2255" fmla="*/ 1330213 h 1412756"/>
                  <a:gd name="connsiteX2256" fmla="*/ 1578122 w 1716702"/>
                  <a:gd name="connsiteY2256" fmla="*/ 1330942 h 1412756"/>
                  <a:gd name="connsiteX2257" fmla="*/ 1578851 w 1716702"/>
                  <a:gd name="connsiteY2257" fmla="*/ 1330213 h 1412756"/>
                  <a:gd name="connsiteX2258" fmla="*/ 1580252 w 1716702"/>
                  <a:gd name="connsiteY2258" fmla="*/ 1330213 h 1412756"/>
                  <a:gd name="connsiteX2259" fmla="*/ 1582437 w 1716702"/>
                  <a:gd name="connsiteY2259" fmla="*/ 1331614 h 1412756"/>
                  <a:gd name="connsiteX2260" fmla="*/ 1583166 w 1716702"/>
                  <a:gd name="connsiteY2260" fmla="*/ 1332343 h 1412756"/>
                  <a:gd name="connsiteX2261" fmla="*/ 1585295 w 1716702"/>
                  <a:gd name="connsiteY2261" fmla="*/ 1332343 h 1412756"/>
                  <a:gd name="connsiteX2262" fmla="*/ 1586024 w 1716702"/>
                  <a:gd name="connsiteY2262" fmla="*/ 1331614 h 1412756"/>
                  <a:gd name="connsiteX2263" fmla="*/ 1589610 w 1716702"/>
                  <a:gd name="connsiteY2263" fmla="*/ 1330942 h 1412756"/>
                  <a:gd name="connsiteX2264" fmla="*/ 1590338 w 1716702"/>
                  <a:gd name="connsiteY2264" fmla="*/ 1330942 h 1412756"/>
                  <a:gd name="connsiteX2265" fmla="*/ 1590338 w 1716702"/>
                  <a:gd name="connsiteY2265" fmla="*/ 1325170 h 1412756"/>
                  <a:gd name="connsiteX2266" fmla="*/ 1590338 w 1716702"/>
                  <a:gd name="connsiteY2266" fmla="*/ 1323713 h 1412756"/>
                  <a:gd name="connsiteX2267" fmla="*/ 1591739 w 1716702"/>
                  <a:gd name="connsiteY2267" fmla="*/ 1320855 h 1412756"/>
                  <a:gd name="connsiteX2268" fmla="*/ 1593196 w 1716702"/>
                  <a:gd name="connsiteY2268" fmla="*/ 1318726 h 1412756"/>
                  <a:gd name="connsiteX2269" fmla="*/ 1593925 w 1716702"/>
                  <a:gd name="connsiteY2269" fmla="*/ 1317997 h 1412756"/>
                  <a:gd name="connsiteX2270" fmla="*/ 1594653 w 1716702"/>
                  <a:gd name="connsiteY2270" fmla="*/ 1317269 h 1412756"/>
                  <a:gd name="connsiteX2271" fmla="*/ 1596054 w 1716702"/>
                  <a:gd name="connsiteY2271" fmla="*/ 1316540 h 1412756"/>
                  <a:gd name="connsiteX2272" fmla="*/ 1600369 w 1716702"/>
                  <a:gd name="connsiteY2272" fmla="*/ 1316540 h 1412756"/>
                  <a:gd name="connsiteX2273" fmla="*/ 1601826 w 1716702"/>
                  <a:gd name="connsiteY2273" fmla="*/ 1316540 h 1412756"/>
                  <a:gd name="connsiteX2274" fmla="*/ 1603227 w 1716702"/>
                  <a:gd name="connsiteY2274" fmla="*/ 1316540 h 1412756"/>
                  <a:gd name="connsiteX2275" fmla="*/ 1604684 w 1716702"/>
                  <a:gd name="connsiteY2275" fmla="*/ 1317269 h 1412756"/>
                  <a:gd name="connsiteX2276" fmla="*/ 1606141 w 1716702"/>
                  <a:gd name="connsiteY2276" fmla="*/ 1315868 h 1412756"/>
                  <a:gd name="connsiteX2277" fmla="*/ 1606141 w 1716702"/>
                  <a:gd name="connsiteY2277" fmla="*/ 1313682 h 1412756"/>
                  <a:gd name="connsiteX2278" fmla="*/ 1606141 w 1716702"/>
                  <a:gd name="connsiteY2278" fmla="*/ 1310096 h 1412756"/>
                  <a:gd name="connsiteX2279" fmla="*/ 1606813 w 1716702"/>
                  <a:gd name="connsiteY2279" fmla="*/ 1307238 h 1412756"/>
                  <a:gd name="connsiteX2280" fmla="*/ 1606813 w 1716702"/>
                  <a:gd name="connsiteY2280" fmla="*/ 1305053 h 1412756"/>
                  <a:gd name="connsiteX2281" fmla="*/ 1606813 w 1716702"/>
                  <a:gd name="connsiteY2281" fmla="*/ 1302923 h 1412756"/>
                  <a:gd name="connsiteX2282" fmla="*/ 1607542 w 1716702"/>
                  <a:gd name="connsiteY2282" fmla="*/ 1301466 h 1412756"/>
                  <a:gd name="connsiteX2283" fmla="*/ 1608270 w 1716702"/>
                  <a:gd name="connsiteY2283" fmla="*/ 1300065 h 1412756"/>
                  <a:gd name="connsiteX2284" fmla="*/ 1607542 w 1716702"/>
                  <a:gd name="connsiteY2284" fmla="*/ 1297880 h 1412756"/>
                  <a:gd name="connsiteX2285" fmla="*/ 1607542 w 1716702"/>
                  <a:gd name="connsiteY2285" fmla="*/ 1295750 h 1412756"/>
                  <a:gd name="connsiteX2286" fmla="*/ 1607542 w 1716702"/>
                  <a:gd name="connsiteY2286" fmla="*/ 1293565 h 1412756"/>
                  <a:gd name="connsiteX2287" fmla="*/ 1608270 w 1716702"/>
                  <a:gd name="connsiteY2287" fmla="*/ 1292892 h 1412756"/>
                  <a:gd name="connsiteX2288" fmla="*/ 1609727 w 1716702"/>
                  <a:gd name="connsiteY2288" fmla="*/ 1291435 h 1412756"/>
                  <a:gd name="connsiteX2289" fmla="*/ 1611128 w 1716702"/>
                  <a:gd name="connsiteY2289" fmla="*/ 1290707 h 1412756"/>
                  <a:gd name="connsiteX2290" fmla="*/ 1613314 w 1716702"/>
                  <a:gd name="connsiteY2290" fmla="*/ 1289306 h 1412756"/>
                  <a:gd name="connsiteX2291" fmla="*/ 1614042 w 1716702"/>
                  <a:gd name="connsiteY2291" fmla="*/ 1287121 h 1412756"/>
                  <a:gd name="connsiteX2292" fmla="*/ 1614042 w 1716702"/>
                  <a:gd name="connsiteY2292" fmla="*/ 1284991 h 1412756"/>
                  <a:gd name="connsiteX2293" fmla="*/ 1614042 w 1716702"/>
                  <a:gd name="connsiteY2293" fmla="*/ 1284263 h 1412756"/>
                  <a:gd name="connsiteX2294" fmla="*/ 1614715 w 1716702"/>
                  <a:gd name="connsiteY2294" fmla="*/ 1282077 h 1412756"/>
                  <a:gd name="connsiteX2295" fmla="*/ 1615443 w 1716702"/>
                  <a:gd name="connsiteY2295" fmla="*/ 1281405 h 1412756"/>
                  <a:gd name="connsiteX2296" fmla="*/ 1617629 w 1716702"/>
                  <a:gd name="connsiteY2296" fmla="*/ 1279219 h 1412756"/>
                  <a:gd name="connsiteX2297" fmla="*/ 1619030 w 1716702"/>
                  <a:gd name="connsiteY2297" fmla="*/ 1277090 h 1412756"/>
                  <a:gd name="connsiteX2298" fmla="*/ 1620486 w 1716702"/>
                  <a:gd name="connsiteY2298" fmla="*/ 1274232 h 1412756"/>
                  <a:gd name="connsiteX2299" fmla="*/ 1622616 w 1716702"/>
                  <a:gd name="connsiteY2299" fmla="*/ 1270590 h 1412756"/>
                  <a:gd name="connsiteX2300" fmla="*/ 1624073 w 1716702"/>
                  <a:gd name="connsiteY2300" fmla="*/ 1269189 h 1412756"/>
                  <a:gd name="connsiteX2301" fmla="*/ 1624801 w 1716702"/>
                  <a:gd name="connsiteY2301" fmla="*/ 1269189 h 1412756"/>
                  <a:gd name="connsiteX2302" fmla="*/ 1626931 w 1716702"/>
                  <a:gd name="connsiteY2302" fmla="*/ 1269189 h 1412756"/>
                  <a:gd name="connsiteX2303" fmla="*/ 1629116 w 1716702"/>
                  <a:gd name="connsiteY2303" fmla="*/ 1268460 h 1412756"/>
                  <a:gd name="connsiteX2304" fmla="*/ 1630517 w 1716702"/>
                  <a:gd name="connsiteY2304" fmla="*/ 1266331 h 1412756"/>
                  <a:gd name="connsiteX2305" fmla="*/ 1632703 w 1716702"/>
                  <a:gd name="connsiteY2305" fmla="*/ 1264874 h 1412756"/>
                  <a:gd name="connsiteX2306" fmla="*/ 1637690 w 1716702"/>
                  <a:gd name="connsiteY2306" fmla="*/ 1264874 h 1412756"/>
                  <a:gd name="connsiteX2307" fmla="*/ 1639147 w 1716702"/>
                  <a:gd name="connsiteY2307" fmla="*/ 1264874 h 1412756"/>
                  <a:gd name="connsiteX2308" fmla="*/ 1640604 w 1716702"/>
                  <a:gd name="connsiteY2308" fmla="*/ 1263417 h 1412756"/>
                  <a:gd name="connsiteX2309" fmla="*/ 1641276 w 1716702"/>
                  <a:gd name="connsiteY2309" fmla="*/ 1259158 h 1412756"/>
                  <a:gd name="connsiteX2310" fmla="*/ 1642733 w 1716702"/>
                  <a:gd name="connsiteY2310" fmla="*/ 1257701 h 1412756"/>
                  <a:gd name="connsiteX2311" fmla="*/ 1643462 w 1716702"/>
                  <a:gd name="connsiteY2311" fmla="*/ 1256973 h 1412756"/>
                  <a:gd name="connsiteX2312" fmla="*/ 1645591 w 1716702"/>
                  <a:gd name="connsiteY2312" fmla="*/ 1256973 h 1412756"/>
                  <a:gd name="connsiteX2313" fmla="*/ 1649178 w 1716702"/>
                  <a:gd name="connsiteY2313" fmla="*/ 1260559 h 1412756"/>
                  <a:gd name="connsiteX2314" fmla="*/ 1652092 w 1716702"/>
                  <a:gd name="connsiteY2314" fmla="*/ 1261287 h 1412756"/>
                  <a:gd name="connsiteX2315" fmla="*/ 1652764 w 1716702"/>
                  <a:gd name="connsiteY2315" fmla="*/ 1261287 h 1412756"/>
                  <a:gd name="connsiteX2316" fmla="*/ 1654949 w 1716702"/>
                  <a:gd name="connsiteY2316" fmla="*/ 1264874 h 1412756"/>
                  <a:gd name="connsiteX2317" fmla="*/ 1655678 w 1716702"/>
                  <a:gd name="connsiteY2317" fmla="*/ 1265602 h 1412756"/>
                  <a:gd name="connsiteX2318" fmla="*/ 1655678 w 1716702"/>
                  <a:gd name="connsiteY2318" fmla="*/ 1264874 h 1412756"/>
                  <a:gd name="connsiteX2319" fmla="*/ 1656350 w 1716702"/>
                  <a:gd name="connsiteY2319" fmla="*/ 1264145 h 1412756"/>
                  <a:gd name="connsiteX2320" fmla="*/ 1656350 w 1716702"/>
                  <a:gd name="connsiteY2320" fmla="*/ 1260559 h 1412756"/>
                  <a:gd name="connsiteX2321" fmla="*/ 1657807 w 1716702"/>
                  <a:gd name="connsiteY2321" fmla="*/ 1256244 h 1412756"/>
                  <a:gd name="connsiteX2322" fmla="*/ 1658536 w 1716702"/>
                  <a:gd name="connsiteY2322" fmla="*/ 1254115 h 1412756"/>
                  <a:gd name="connsiteX2323" fmla="*/ 1657807 w 1716702"/>
                  <a:gd name="connsiteY2323" fmla="*/ 1251929 h 1412756"/>
                  <a:gd name="connsiteX2324" fmla="*/ 1662851 w 1716702"/>
                  <a:gd name="connsiteY2324" fmla="*/ 1249800 h 1412756"/>
                  <a:gd name="connsiteX2325" fmla="*/ 1664252 w 1716702"/>
                  <a:gd name="connsiteY2325" fmla="*/ 1249071 h 1412756"/>
                  <a:gd name="connsiteX2326" fmla="*/ 1664980 w 1716702"/>
                  <a:gd name="connsiteY2326" fmla="*/ 1248343 h 1412756"/>
                  <a:gd name="connsiteX2327" fmla="*/ 1668566 w 1716702"/>
                  <a:gd name="connsiteY2327" fmla="*/ 1246942 h 1412756"/>
                  <a:gd name="connsiteX2328" fmla="*/ 1670752 w 1716702"/>
                  <a:gd name="connsiteY2328" fmla="*/ 1244028 h 1412756"/>
                  <a:gd name="connsiteX2329" fmla="*/ 1677196 w 1716702"/>
                  <a:gd name="connsiteY2329" fmla="*/ 1242627 h 1412756"/>
                  <a:gd name="connsiteX2330" fmla="*/ 1677925 w 1716702"/>
                  <a:gd name="connsiteY2330" fmla="*/ 1241899 h 1412756"/>
                  <a:gd name="connsiteX2331" fmla="*/ 1677925 w 1716702"/>
                  <a:gd name="connsiteY2331" fmla="*/ 1239769 h 1412756"/>
                  <a:gd name="connsiteX2332" fmla="*/ 1678653 w 1716702"/>
                  <a:gd name="connsiteY2332" fmla="*/ 1238312 h 1412756"/>
                  <a:gd name="connsiteX2333" fmla="*/ 1680783 w 1716702"/>
                  <a:gd name="connsiteY2333" fmla="*/ 1237584 h 1412756"/>
                  <a:gd name="connsiteX2334" fmla="*/ 1682240 w 1716702"/>
                  <a:gd name="connsiteY2334" fmla="*/ 1238312 h 1412756"/>
                  <a:gd name="connsiteX2335" fmla="*/ 1683641 w 1716702"/>
                  <a:gd name="connsiteY2335" fmla="*/ 1240442 h 1412756"/>
                  <a:gd name="connsiteX2336" fmla="*/ 1685826 w 1716702"/>
                  <a:gd name="connsiteY2336" fmla="*/ 1241170 h 1412756"/>
                  <a:gd name="connsiteX2337" fmla="*/ 1687227 w 1716702"/>
                  <a:gd name="connsiteY2337" fmla="*/ 1241899 h 1412756"/>
                  <a:gd name="connsiteX2338" fmla="*/ 1688684 w 1716702"/>
                  <a:gd name="connsiteY2338" fmla="*/ 1241899 h 1412756"/>
                  <a:gd name="connsiteX2339" fmla="*/ 1690141 w 1716702"/>
                  <a:gd name="connsiteY2339" fmla="*/ 1242627 h 1412756"/>
                  <a:gd name="connsiteX2340" fmla="*/ 1695128 w 1716702"/>
                  <a:gd name="connsiteY2340" fmla="*/ 1243355 h 1412756"/>
                  <a:gd name="connsiteX2341" fmla="*/ 1694456 w 1716702"/>
                  <a:gd name="connsiteY2341" fmla="*/ 1241170 h 1412756"/>
                  <a:gd name="connsiteX2342" fmla="*/ 1692999 w 1716702"/>
                  <a:gd name="connsiteY2342" fmla="*/ 1240442 h 1412756"/>
                  <a:gd name="connsiteX2343" fmla="*/ 1690869 w 1716702"/>
                  <a:gd name="connsiteY2343" fmla="*/ 1239041 h 1412756"/>
                  <a:gd name="connsiteX2344" fmla="*/ 1689412 w 1716702"/>
                  <a:gd name="connsiteY2344" fmla="*/ 1238312 h 1412756"/>
                  <a:gd name="connsiteX2345" fmla="*/ 1688684 w 1716702"/>
                  <a:gd name="connsiteY2345" fmla="*/ 1236183 h 1412756"/>
                  <a:gd name="connsiteX2346" fmla="*/ 1687955 w 1716702"/>
                  <a:gd name="connsiteY2346" fmla="*/ 1232596 h 1412756"/>
                  <a:gd name="connsiteX2347" fmla="*/ 1685826 w 1716702"/>
                  <a:gd name="connsiteY2347" fmla="*/ 1228954 h 1412756"/>
                  <a:gd name="connsiteX2348" fmla="*/ 1685097 w 1716702"/>
                  <a:gd name="connsiteY2348" fmla="*/ 1226824 h 1412756"/>
                  <a:gd name="connsiteX2349" fmla="*/ 1685097 w 1716702"/>
                  <a:gd name="connsiteY2349" fmla="*/ 1224695 h 1412756"/>
                  <a:gd name="connsiteX2350" fmla="*/ 1684369 w 1716702"/>
                  <a:gd name="connsiteY2350" fmla="*/ 1222510 h 1412756"/>
                  <a:gd name="connsiteX2351" fmla="*/ 1684369 w 1716702"/>
                  <a:gd name="connsiteY2351" fmla="*/ 1219652 h 1412756"/>
                  <a:gd name="connsiteX2352" fmla="*/ 1684369 w 1716702"/>
                  <a:gd name="connsiteY2352" fmla="*/ 1218195 h 1412756"/>
                  <a:gd name="connsiteX2353" fmla="*/ 1682968 w 1716702"/>
                  <a:gd name="connsiteY2353" fmla="*/ 1216794 h 1412756"/>
                  <a:gd name="connsiteX2354" fmla="*/ 1681511 w 1716702"/>
                  <a:gd name="connsiteY2354" fmla="*/ 1214608 h 1412756"/>
                  <a:gd name="connsiteX2355" fmla="*/ 1679382 w 1716702"/>
                  <a:gd name="connsiteY2355" fmla="*/ 1211750 h 1412756"/>
                  <a:gd name="connsiteX2356" fmla="*/ 1679382 w 1716702"/>
                  <a:gd name="connsiteY2356" fmla="*/ 1208164 h 1412756"/>
                  <a:gd name="connsiteX2357" fmla="*/ 1677925 w 1716702"/>
                  <a:gd name="connsiteY2357" fmla="*/ 1206707 h 1412756"/>
                  <a:gd name="connsiteX2358" fmla="*/ 1677196 w 1716702"/>
                  <a:gd name="connsiteY2358" fmla="*/ 1206035 h 1412756"/>
                  <a:gd name="connsiteX2359" fmla="*/ 1677196 w 1716702"/>
                  <a:gd name="connsiteY2359" fmla="*/ 1204578 h 1412756"/>
                  <a:gd name="connsiteX2360" fmla="*/ 1677196 w 1716702"/>
                  <a:gd name="connsiteY2360" fmla="*/ 1203849 h 1412756"/>
                  <a:gd name="connsiteX2361" fmla="*/ 1675739 w 1716702"/>
                  <a:gd name="connsiteY2361" fmla="*/ 1201720 h 1412756"/>
                  <a:gd name="connsiteX2362" fmla="*/ 1675739 w 1716702"/>
                  <a:gd name="connsiteY2362" fmla="*/ 1198806 h 1412756"/>
                  <a:gd name="connsiteX2363" fmla="*/ 1675067 w 1716702"/>
                  <a:gd name="connsiteY2363" fmla="*/ 1198133 h 1412756"/>
                  <a:gd name="connsiteX2364" fmla="*/ 1672881 w 1716702"/>
                  <a:gd name="connsiteY2364" fmla="*/ 1195948 h 1412756"/>
                  <a:gd name="connsiteX2365" fmla="*/ 1670752 w 1716702"/>
                  <a:gd name="connsiteY2365" fmla="*/ 1191633 h 1412756"/>
                  <a:gd name="connsiteX2366" fmla="*/ 1670023 w 1716702"/>
                  <a:gd name="connsiteY2366" fmla="*/ 1190232 h 1412756"/>
                  <a:gd name="connsiteX2367" fmla="*/ 1668566 w 1716702"/>
                  <a:gd name="connsiteY2367" fmla="*/ 1188047 h 1412756"/>
                  <a:gd name="connsiteX2368" fmla="*/ 1668566 w 1716702"/>
                  <a:gd name="connsiteY2368" fmla="*/ 1186646 h 1412756"/>
                  <a:gd name="connsiteX2369" fmla="*/ 1667166 w 1716702"/>
                  <a:gd name="connsiteY2369" fmla="*/ 1185189 h 1412756"/>
                  <a:gd name="connsiteX2370" fmla="*/ 1666437 w 1716702"/>
                  <a:gd name="connsiteY2370" fmla="*/ 1185189 h 1412756"/>
                  <a:gd name="connsiteX2371" fmla="*/ 1665709 w 1716702"/>
                  <a:gd name="connsiteY2371" fmla="*/ 1185917 h 1412756"/>
                  <a:gd name="connsiteX2372" fmla="*/ 1664980 w 1716702"/>
                  <a:gd name="connsiteY2372" fmla="*/ 1185917 h 1412756"/>
                  <a:gd name="connsiteX2373" fmla="*/ 1664252 w 1716702"/>
                  <a:gd name="connsiteY2373" fmla="*/ 1185189 h 1412756"/>
                  <a:gd name="connsiteX2374" fmla="*/ 1663579 w 1716702"/>
                  <a:gd name="connsiteY2374" fmla="*/ 1185917 h 1412756"/>
                  <a:gd name="connsiteX2375" fmla="*/ 1662122 w 1716702"/>
                  <a:gd name="connsiteY2375" fmla="*/ 1185189 h 1412756"/>
                  <a:gd name="connsiteX2376" fmla="*/ 1661394 w 1716702"/>
                  <a:gd name="connsiteY2376" fmla="*/ 1185189 h 1412756"/>
                  <a:gd name="connsiteX2377" fmla="*/ 1659264 w 1716702"/>
                  <a:gd name="connsiteY2377" fmla="*/ 1184460 h 1412756"/>
                  <a:gd name="connsiteX2378" fmla="*/ 1657079 w 1716702"/>
                  <a:gd name="connsiteY2378" fmla="*/ 1183732 h 1412756"/>
                  <a:gd name="connsiteX2379" fmla="*/ 1654221 w 1716702"/>
                  <a:gd name="connsiteY2379" fmla="*/ 1183059 h 1412756"/>
                  <a:gd name="connsiteX2380" fmla="*/ 1652764 w 1716702"/>
                  <a:gd name="connsiteY2380" fmla="*/ 1181602 h 1412756"/>
                  <a:gd name="connsiteX2381" fmla="*/ 1652092 w 1716702"/>
                  <a:gd name="connsiteY2381" fmla="*/ 1180145 h 1412756"/>
                  <a:gd name="connsiteX2382" fmla="*/ 1652092 w 1716702"/>
                  <a:gd name="connsiteY2382" fmla="*/ 1178744 h 1412756"/>
                  <a:gd name="connsiteX2383" fmla="*/ 1652092 w 1716702"/>
                  <a:gd name="connsiteY2383" fmla="*/ 1177288 h 1412756"/>
                  <a:gd name="connsiteX2384" fmla="*/ 1652764 w 1716702"/>
                  <a:gd name="connsiteY2384" fmla="*/ 1175830 h 1412756"/>
                  <a:gd name="connsiteX2385" fmla="*/ 1654221 w 1716702"/>
                  <a:gd name="connsiteY2385" fmla="*/ 1175158 h 1412756"/>
                  <a:gd name="connsiteX2386" fmla="*/ 1657079 w 1716702"/>
                  <a:gd name="connsiteY2386" fmla="*/ 1172973 h 1412756"/>
                  <a:gd name="connsiteX2387" fmla="*/ 1658536 w 1716702"/>
                  <a:gd name="connsiteY2387" fmla="*/ 1172244 h 1412756"/>
                  <a:gd name="connsiteX2388" fmla="*/ 1659993 w 1716702"/>
                  <a:gd name="connsiteY2388" fmla="*/ 1171572 h 1412756"/>
                  <a:gd name="connsiteX2389" fmla="*/ 1660665 w 1716702"/>
                  <a:gd name="connsiteY2389" fmla="*/ 1169386 h 1412756"/>
                  <a:gd name="connsiteX2390" fmla="*/ 1660665 w 1716702"/>
                  <a:gd name="connsiteY2390" fmla="*/ 1168658 h 1412756"/>
                  <a:gd name="connsiteX2391" fmla="*/ 1660665 w 1716702"/>
                  <a:gd name="connsiteY2391" fmla="*/ 1167257 h 1412756"/>
                  <a:gd name="connsiteX2392" fmla="*/ 1659264 w 1716702"/>
                  <a:gd name="connsiteY2392" fmla="*/ 1167257 h 1412756"/>
                  <a:gd name="connsiteX2393" fmla="*/ 1658536 w 1716702"/>
                  <a:gd name="connsiteY2393" fmla="*/ 1167257 h 1412756"/>
                  <a:gd name="connsiteX2394" fmla="*/ 1657807 w 1716702"/>
                  <a:gd name="connsiteY2394" fmla="*/ 1167257 h 1412756"/>
                  <a:gd name="connsiteX2395" fmla="*/ 1657079 w 1716702"/>
                  <a:gd name="connsiteY2395" fmla="*/ 1167257 h 1412756"/>
                  <a:gd name="connsiteX2396" fmla="*/ 1656350 w 1716702"/>
                  <a:gd name="connsiteY2396" fmla="*/ 1166528 h 1412756"/>
                  <a:gd name="connsiteX2397" fmla="*/ 1657079 w 1716702"/>
                  <a:gd name="connsiteY2397" fmla="*/ 1165071 h 1412756"/>
                  <a:gd name="connsiteX2398" fmla="*/ 1655678 w 1716702"/>
                  <a:gd name="connsiteY2398" fmla="*/ 1162942 h 1412756"/>
                  <a:gd name="connsiteX2399" fmla="*/ 1655678 w 1716702"/>
                  <a:gd name="connsiteY2399" fmla="*/ 1161485 h 1412756"/>
                  <a:gd name="connsiteX2400" fmla="*/ 1655678 w 1716702"/>
                  <a:gd name="connsiteY2400" fmla="*/ 1160757 h 1412756"/>
                  <a:gd name="connsiteX2401" fmla="*/ 1656350 w 1716702"/>
                  <a:gd name="connsiteY2401" fmla="*/ 1160084 h 1412756"/>
                  <a:gd name="connsiteX2402" fmla="*/ 1657079 w 1716702"/>
                  <a:gd name="connsiteY2402" fmla="*/ 1159356 h 1412756"/>
                  <a:gd name="connsiteX2403" fmla="*/ 1657079 w 1716702"/>
                  <a:gd name="connsiteY2403" fmla="*/ 1158627 h 1412756"/>
                  <a:gd name="connsiteX2404" fmla="*/ 1656350 w 1716702"/>
                  <a:gd name="connsiteY2404" fmla="*/ 1157170 h 1412756"/>
                  <a:gd name="connsiteX2405" fmla="*/ 1655678 w 1716702"/>
                  <a:gd name="connsiteY2405" fmla="*/ 1156498 h 1412756"/>
                  <a:gd name="connsiteX2406" fmla="*/ 1654949 w 1716702"/>
                  <a:gd name="connsiteY2406" fmla="*/ 1155041 h 1412756"/>
                  <a:gd name="connsiteX2407" fmla="*/ 1654949 w 1716702"/>
                  <a:gd name="connsiteY2407" fmla="*/ 1152911 h 1412756"/>
                  <a:gd name="connsiteX2408" fmla="*/ 1654949 w 1716702"/>
                  <a:gd name="connsiteY2408" fmla="*/ 1151454 h 1412756"/>
                  <a:gd name="connsiteX2409" fmla="*/ 1654221 w 1716702"/>
                  <a:gd name="connsiteY2409" fmla="*/ 1149269 h 1412756"/>
                  <a:gd name="connsiteX2410" fmla="*/ 1653492 w 1716702"/>
                  <a:gd name="connsiteY2410" fmla="*/ 1147868 h 1412756"/>
                  <a:gd name="connsiteX2411" fmla="*/ 1653492 w 1716702"/>
                  <a:gd name="connsiteY2411" fmla="*/ 1146411 h 1412756"/>
                  <a:gd name="connsiteX2412" fmla="*/ 1653492 w 1716702"/>
                  <a:gd name="connsiteY2412" fmla="*/ 1144282 h 1412756"/>
                  <a:gd name="connsiteX2413" fmla="*/ 1652764 w 1716702"/>
                  <a:gd name="connsiteY2413" fmla="*/ 1142825 h 1412756"/>
                  <a:gd name="connsiteX2414" fmla="*/ 1652092 w 1716702"/>
                  <a:gd name="connsiteY2414" fmla="*/ 1142096 h 1412756"/>
                  <a:gd name="connsiteX2415" fmla="*/ 1651363 w 1716702"/>
                  <a:gd name="connsiteY2415" fmla="*/ 1141424 h 1412756"/>
                  <a:gd name="connsiteX2416" fmla="*/ 1650634 w 1716702"/>
                  <a:gd name="connsiteY2416" fmla="*/ 1140695 h 1412756"/>
                  <a:gd name="connsiteX2417" fmla="*/ 1647777 w 1716702"/>
                  <a:gd name="connsiteY2417" fmla="*/ 1138510 h 1412756"/>
                  <a:gd name="connsiteX2418" fmla="*/ 1645591 w 1716702"/>
                  <a:gd name="connsiteY2418" fmla="*/ 1138510 h 1412756"/>
                  <a:gd name="connsiteX2419" fmla="*/ 1644190 w 1716702"/>
                  <a:gd name="connsiteY2419" fmla="*/ 1139238 h 1412756"/>
                  <a:gd name="connsiteX2420" fmla="*/ 1642733 w 1716702"/>
                  <a:gd name="connsiteY2420" fmla="*/ 1138510 h 1412756"/>
                  <a:gd name="connsiteX2421" fmla="*/ 1642005 w 1716702"/>
                  <a:gd name="connsiteY2421" fmla="*/ 1137109 h 1412756"/>
                  <a:gd name="connsiteX2422" fmla="*/ 1642005 w 1716702"/>
                  <a:gd name="connsiteY2422" fmla="*/ 1135652 h 1412756"/>
                  <a:gd name="connsiteX2423" fmla="*/ 1642733 w 1716702"/>
                  <a:gd name="connsiteY2423" fmla="*/ 1134195 h 1412756"/>
                  <a:gd name="connsiteX2424" fmla="*/ 1644919 w 1716702"/>
                  <a:gd name="connsiteY2424" fmla="*/ 1133522 h 1412756"/>
                  <a:gd name="connsiteX2425" fmla="*/ 1645591 w 1716702"/>
                  <a:gd name="connsiteY2425" fmla="*/ 1132794 h 1412756"/>
                  <a:gd name="connsiteX2426" fmla="*/ 1644919 w 1716702"/>
                  <a:gd name="connsiteY2426" fmla="*/ 1130608 h 1412756"/>
                  <a:gd name="connsiteX2427" fmla="*/ 1644919 w 1716702"/>
                  <a:gd name="connsiteY2427" fmla="*/ 1129208 h 1412756"/>
                  <a:gd name="connsiteX2428" fmla="*/ 1646320 w 1716702"/>
                  <a:gd name="connsiteY2428" fmla="*/ 1127022 h 1412756"/>
                  <a:gd name="connsiteX2429" fmla="*/ 1647048 w 1716702"/>
                  <a:gd name="connsiteY2429" fmla="*/ 1124893 h 1412756"/>
                  <a:gd name="connsiteX2430" fmla="*/ 1647048 w 1716702"/>
                  <a:gd name="connsiteY2430" fmla="*/ 1123436 h 1412756"/>
                  <a:gd name="connsiteX2431" fmla="*/ 1647048 w 1716702"/>
                  <a:gd name="connsiteY2431" fmla="*/ 1122707 h 1412756"/>
                  <a:gd name="connsiteX2432" fmla="*/ 1645591 w 1716702"/>
                  <a:gd name="connsiteY2432" fmla="*/ 1122707 h 1412756"/>
                  <a:gd name="connsiteX2433" fmla="*/ 1644919 w 1716702"/>
                  <a:gd name="connsiteY2433" fmla="*/ 1121306 h 1412756"/>
                  <a:gd name="connsiteX2434" fmla="*/ 1647048 w 1716702"/>
                  <a:gd name="connsiteY2434" fmla="*/ 1120578 h 1412756"/>
                  <a:gd name="connsiteX2435" fmla="*/ 1648505 w 1716702"/>
                  <a:gd name="connsiteY2435" fmla="*/ 1119849 h 1412756"/>
                  <a:gd name="connsiteX2436" fmla="*/ 1649178 w 1716702"/>
                  <a:gd name="connsiteY2436" fmla="*/ 1119121 h 1412756"/>
                  <a:gd name="connsiteX2437" fmla="*/ 1649906 w 1716702"/>
                  <a:gd name="connsiteY2437" fmla="*/ 1116991 h 1412756"/>
                  <a:gd name="connsiteX2438" fmla="*/ 1651363 w 1716702"/>
                  <a:gd name="connsiteY2438" fmla="*/ 1114862 h 1412756"/>
                  <a:gd name="connsiteX2439" fmla="*/ 1654949 w 1716702"/>
                  <a:gd name="connsiteY2439" fmla="*/ 1114862 h 1412756"/>
                  <a:gd name="connsiteX2440" fmla="*/ 1655678 w 1716702"/>
                  <a:gd name="connsiteY2440" fmla="*/ 1114133 h 1412756"/>
                  <a:gd name="connsiteX2441" fmla="*/ 1655678 w 1716702"/>
                  <a:gd name="connsiteY2441" fmla="*/ 1112677 h 1412756"/>
                  <a:gd name="connsiteX2442" fmla="*/ 1654221 w 1716702"/>
                  <a:gd name="connsiteY2442" fmla="*/ 1109819 h 1412756"/>
                  <a:gd name="connsiteX2443" fmla="*/ 1652092 w 1716702"/>
                  <a:gd name="connsiteY2443" fmla="*/ 1106232 h 1412756"/>
                  <a:gd name="connsiteX2444" fmla="*/ 1651363 w 1716702"/>
                  <a:gd name="connsiteY2444" fmla="*/ 1104047 h 1412756"/>
                  <a:gd name="connsiteX2445" fmla="*/ 1650634 w 1716702"/>
                  <a:gd name="connsiteY2445" fmla="*/ 1101917 h 1412756"/>
                  <a:gd name="connsiteX2446" fmla="*/ 1650634 w 1716702"/>
                  <a:gd name="connsiteY2446" fmla="*/ 1099059 h 1412756"/>
                  <a:gd name="connsiteX2447" fmla="*/ 1649906 w 1716702"/>
                  <a:gd name="connsiteY2447" fmla="*/ 1096874 h 1412756"/>
                  <a:gd name="connsiteX2448" fmla="*/ 1649906 w 1716702"/>
                  <a:gd name="connsiteY2448" fmla="*/ 1094745 h 1412756"/>
                  <a:gd name="connsiteX2449" fmla="*/ 1649906 w 1716702"/>
                  <a:gd name="connsiteY2449" fmla="*/ 1092559 h 1412756"/>
                  <a:gd name="connsiteX2450" fmla="*/ 1649178 w 1716702"/>
                  <a:gd name="connsiteY2450" fmla="*/ 1091158 h 1412756"/>
                  <a:gd name="connsiteX2451" fmla="*/ 1648505 w 1716702"/>
                  <a:gd name="connsiteY2451" fmla="*/ 1089701 h 1412756"/>
                  <a:gd name="connsiteX2452" fmla="*/ 1646320 w 1716702"/>
                  <a:gd name="connsiteY2452" fmla="*/ 1087572 h 1412756"/>
                  <a:gd name="connsiteX2453" fmla="*/ 1644919 w 1716702"/>
                  <a:gd name="connsiteY2453" fmla="*/ 1086115 h 1412756"/>
                  <a:gd name="connsiteX2454" fmla="*/ 1645591 w 1716702"/>
                  <a:gd name="connsiteY2454" fmla="*/ 1084658 h 1412756"/>
                  <a:gd name="connsiteX2455" fmla="*/ 1646320 w 1716702"/>
                  <a:gd name="connsiteY2455" fmla="*/ 1083257 h 1412756"/>
                  <a:gd name="connsiteX2456" fmla="*/ 1647777 w 1716702"/>
                  <a:gd name="connsiteY2456" fmla="*/ 1081800 h 1412756"/>
                  <a:gd name="connsiteX2457" fmla="*/ 1647777 w 1716702"/>
                  <a:gd name="connsiteY2457" fmla="*/ 1077485 h 1412756"/>
                  <a:gd name="connsiteX2458" fmla="*/ 1647777 w 1716702"/>
                  <a:gd name="connsiteY2458" fmla="*/ 1076084 h 1412756"/>
                  <a:gd name="connsiteX2459" fmla="*/ 1649178 w 1716702"/>
                  <a:gd name="connsiteY2459" fmla="*/ 1073899 h 1412756"/>
                  <a:gd name="connsiteX2460" fmla="*/ 1649906 w 1716702"/>
                  <a:gd name="connsiteY2460" fmla="*/ 1072498 h 1412756"/>
                  <a:gd name="connsiteX2461" fmla="*/ 1648505 w 1716702"/>
                  <a:gd name="connsiteY2461" fmla="*/ 1071041 h 1412756"/>
                  <a:gd name="connsiteX2462" fmla="*/ 1647048 w 1716702"/>
                  <a:gd name="connsiteY2462" fmla="*/ 1070312 h 1412756"/>
                  <a:gd name="connsiteX2463" fmla="*/ 1644919 w 1716702"/>
                  <a:gd name="connsiteY2463" fmla="*/ 1069584 h 1412756"/>
                  <a:gd name="connsiteX2464" fmla="*/ 1643462 w 1716702"/>
                  <a:gd name="connsiteY2464" fmla="*/ 1068183 h 1412756"/>
                  <a:gd name="connsiteX2465" fmla="*/ 1644190 w 1716702"/>
                  <a:gd name="connsiteY2465" fmla="*/ 1065997 h 1412756"/>
                  <a:gd name="connsiteX2466" fmla="*/ 1644919 w 1716702"/>
                  <a:gd name="connsiteY2466" fmla="*/ 1065325 h 1412756"/>
                  <a:gd name="connsiteX2467" fmla="*/ 1645591 w 1716702"/>
                  <a:gd name="connsiteY2467" fmla="*/ 1064597 h 1412756"/>
                  <a:gd name="connsiteX2468" fmla="*/ 1645591 w 1716702"/>
                  <a:gd name="connsiteY2468" fmla="*/ 1063140 h 1412756"/>
                  <a:gd name="connsiteX2469" fmla="*/ 1644190 w 1716702"/>
                  <a:gd name="connsiteY2469" fmla="*/ 1061010 h 1412756"/>
                  <a:gd name="connsiteX2470" fmla="*/ 1642733 w 1716702"/>
                  <a:gd name="connsiteY2470" fmla="*/ 1058825 h 1412756"/>
                  <a:gd name="connsiteX2471" fmla="*/ 1642005 w 1716702"/>
                  <a:gd name="connsiteY2471" fmla="*/ 1056695 h 1412756"/>
                  <a:gd name="connsiteX2472" fmla="*/ 1642733 w 1716702"/>
                  <a:gd name="connsiteY2472" fmla="*/ 1055238 h 1412756"/>
                  <a:gd name="connsiteX2473" fmla="*/ 1644190 w 1716702"/>
                  <a:gd name="connsiteY2473" fmla="*/ 1055238 h 1412756"/>
                  <a:gd name="connsiteX2474" fmla="*/ 1647048 w 1716702"/>
                  <a:gd name="connsiteY2474" fmla="*/ 1055238 h 1412756"/>
                  <a:gd name="connsiteX2475" fmla="*/ 1648505 w 1716702"/>
                  <a:gd name="connsiteY2475" fmla="*/ 1055238 h 1412756"/>
                  <a:gd name="connsiteX2476" fmla="*/ 1648505 w 1716702"/>
                  <a:gd name="connsiteY2476" fmla="*/ 1053837 h 1412756"/>
                  <a:gd name="connsiteX2477" fmla="*/ 1646320 w 1716702"/>
                  <a:gd name="connsiteY2477" fmla="*/ 1050251 h 1412756"/>
                  <a:gd name="connsiteX2478" fmla="*/ 1644190 w 1716702"/>
                  <a:gd name="connsiteY2478" fmla="*/ 1048066 h 1412756"/>
                  <a:gd name="connsiteX2479" fmla="*/ 1639875 w 1716702"/>
                  <a:gd name="connsiteY2479" fmla="*/ 1043751 h 1412756"/>
                  <a:gd name="connsiteX2480" fmla="*/ 1640604 w 1716702"/>
                  <a:gd name="connsiteY2480" fmla="*/ 1042350 h 1412756"/>
                  <a:gd name="connsiteX2481" fmla="*/ 1642005 w 1716702"/>
                  <a:gd name="connsiteY2481" fmla="*/ 1040164 h 1412756"/>
                  <a:gd name="connsiteX2482" fmla="*/ 1643462 w 1716702"/>
                  <a:gd name="connsiteY2482" fmla="*/ 1040164 h 1412756"/>
                  <a:gd name="connsiteX2483" fmla="*/ 1645591 w 1716702"/>
                  <a:gd name="connsiteY2483" fmla="*/ 1040164 h 1412756"/>
                  <a:gd name="connsiteX2484" fmla="*/ 1647777 w 1716702"/>
                  <a:gd name="connsiteY2484" fmla="*/ 1038763 h 1412756"/>
                  <a:gd name="connsiteX2485" fmla="*/ 1647777 w 1716702"/>
                  <a:gd name="connsiteY2485" fmla="*/ 1035177 h 1412756"/>
                  <a:gd name="connsiteX2486" fmla="*/ 1648505 w 1716702"/>
                  <a:gd name="connsiteY2486" fmla="*/ 1033720 h 1412756"/>
                  <a:gd name="connsiteX2487" fmla="*/ 1649178 w 1716702"/>
                  <a:gd name="connsiteY2487" fmla="*/ 1032263 h 1412756"/>
                  <a:gd name="connsiteX2488" fmla="*/ 1649906 w 1716702"/>
                  <a:gd name="connsiteY2488" fmla="*/ 1030134 h 1412756"/>
                  <a:gd name="connsiteX2489" fmla="*/ 1651363 w 1716702"/>
                  <a:gd name="connsiteY2489" fmla="*/ 1027276 h 1412756"/>
                  <a:gd name="connsiteX2490" fmla="*/ 1653492 w 1716702"/>
                  <a:gd name="connsiteY2490" fmla="*/ 1024362 h 1412756"/>
                  <a:gd name="connsiteX2491" fmla="*/ 1656350 w 1716702"/>
                  <a:gd name="connsiteY2491" fmla="*/ 1021504 h 1412756"/>
                  <a:gd name="connsiteX2492" fmla="*/ 1662122 w 1716702"/>
                  <a:gd name="connsiteY2492" fmla="*/ 1019374 h 1412756"/>
                  <a:gd name="connsiteX2493" fmla="*/ 1662851 w 1716702"/>
                  <a:gd name="connsiteY2493" fmla="*/ 1018646 h 1412756"/>
                  <a:gd name="connsiteX2494" fmla="*/ 1663579 w 1716702"/>
                  <a:gd name="connsiteY2494" fmla="*/ 1017189 h 1412756"/>
                  <a:gd name="connsiteX2495" fmla="*/ 1664980 w 1716702"/>
                  <a:gd name="connsiteY2495" fmla="*/ 1016460 h 1412756"/>
                  <a:gd name="connsiteX2496" fmla="*/ 1667166 w 1716702"/>
                  <a:gd name="connsiteY2496" fmla="*/ 1015060 h 1412756"/>
                  <a:gd name="connsiteX2497" fmla="*/ 1668566 w 1716702"/>
                  <a:gd name="connsiteY2497" fmla="*/ 1012874 h 1412756"/>
                  <a:gd name="connsiteX2498" fmla="*/ 1667894 w 1716702"/>
                  <a:gd name="connsiteY2498" fmla="*/ 1010745 h 1412756"/>
                  <a:gd name="connsiteX2499" fmla="*/ 1667894 w 1716702"/>
                  <a:gd name="connsiteY2499" fmla="*/ 1008615 h 1412756"/>
                  <a:gd name="connsiteX2500" fmla="*/ 1667894 w 1716702"/>
                  <a:gd name="connsiteY2500" fmla="*/ 1007887 h 1412756"/>
                  <a:gd name="connsiteX2501" fmla="*/ 1670023 w 1716702"/>
                  <a:gd name="connsiteY2501" fmla="*/ 1007158 h 1412756"/>
                  <a:gd name="connsiteX2502" fmla="*/ 1672881 w 1716702"/>
                  <a:gd name="connsiteY2502" fmla="*/ 1007887 h 1412756"/>
                  <a:gd name="connsiteX2503" fmla="*/ 1675067 w 1716702"/>
                  <a:gd name="connsiteY2503" fmla="*/ 1009288 h 1412756"/>
                  <a:gd name="connsiteX2504" fmla="*/ 1677196 w 1716702"/>
                  <a:gd name="connsiteY2504" fmla="*/ 1009288 h 1412756"/>
                  <a:gd name="connsiteX2505" fmla="*/ 1678653 w 1716702"/>
                  <a:gd name="connsiteY2505" fmla="*/ 1007158 h 1412756"/>
                  <a:gd name="connsiteX2506" fmla="*/ 1679382 w 1716702"/>
                  <a:gd name="connsiteY2506" fmla="*/ 1005701 h 1412756"/>
                  <a:gd name="connsiteX2507" fmla="*/ 1680054 w 1716702"/>
                  <a:gd name="connsiteY2507" fmla="*/ 1005029 h 1412756"/>
                  <a:gd name="connsiteX2508" fmla="*/ 1680783 w 1716702"/>
                  <a:gd name="connsiteY2508" fmla="*/ 1004300 h 1412756"/>
                  <a:gd name="connsiteX2509" fmla="*/ 1683641 w 1716702"/>
                  <a:gd name="connsiteY2509" fmla="*/ 1004300 h 1412756"/>
                  <a:gd name="connsiteX2510" fmla="*/ 1688684 w 1716702"/>
                  <a:gd name="connsiteY2510" fmla="*/ 1005029 h 1412756"/>
                  <a:gd name="connsiteX2511" fmla="*/ 1689412 w 1716702"/>
                  <a:gd name="connsiteY2511" fmla="*/ 1005029 h 1412756"/>
                  <a:gd name="connsiteX2512" fmla="*/ 1692270 w 1716702"/>
                  <a:gd name="connsiteY2512" fmla="*/ 1003572 h 1412756"/>
                  <a:gd name="connsiteX2513" fmla="*/ 1694456 w 1716702"/>
                  <a:gd name="connsiteY2513" fmla="*/ 1002115 h 1412756"/>
                  <a:gd name="connsiteX2514" fmla="*/ 1695857 w 1716702"/>
                  <a:gd name="connsiteY2514" fmla="*/ 999985 h 1412756"/>
                  <a:gd name="connsiteX2515" fmla="*/ 1695857 w 1716702"/>
                  <a:gd name="connsiteY2515" fmla="*/ 999257 h 1412756"/>
                  <a:gd name="connsiteX2516" fmla="*/ 1697314 w 1716702"/>
                  <a:gd name="connsiteY2516" fmla="*/ 996399 h 1412756"/>
                  <a:gd name="connsiteX2517" fmla="*/ 1699443 w 1716702"/>
                  <a:gd name="connsiteY2517" fmla="*/ 995671 h 1412756"/>
                  <a:gd name="connsiteX2518" fmla="*/ 1700900 w 1716702"/>
                  <a:gd name="connsiteY2518" fmla="*/ 995671 h 1412756"/>
                  <a:gd name="connsiteX2519" fmla="*/ 1703758 w 1716702"/>
                  <a:gd name="connsiteY2519" fmla="*/ 995671 h 1412756"/>
                  <a:gd name="connsiteX2520" fmla="*/ 1706616 w 1716702"/>
                  <a:gd name="connsiteY2520" fmla="*/ 995671 h 1412756"/>
                  <a:gd name="connsiteX2521" fmla="*/ 1708073 w 1716702"/>
                  <a:gd name="connsiteY2521" fmla="*/ 994942 h 1412756"/>
                  <a:gd name="connsiteX2522" fmla="*/ 1710202 w 1716702"/>
                  <a:gd name="connsiteY2522" fmla="*/ 993541 h 1412756"/>
                  <a:gd name="connsiteX2523" fmla="*/ 1711659 w 1716702"/>
                  <a:gd name="connsiteY2523" fmla="*/ 992813 h 1412756"/>
                  <a:gd name="connsiteX2524" fmla="*/ 1713116 w 1716702"/>
                  <a:gd name="connsiteY2524" fmla="*/ 992813 h 1412756"/>
                  <a:gd name="connsiteX2525" fmla="*/ 1716703 w 1716702"/>
                  <a:gd name="connsiteY2525" fmla="*/ 993541 h 1412756"/>
                  <a:gd name="connsiteX2526" fmla="*/ 1716703 w 1716702"/>
                  <a:gd name="connsiteY2526" fmla="*/ 990627 h 1412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</a:cxnLst>
                <a:rect l="l" t="t" r="r" b="b"/>
                <a:pathLst>
                  <a:path w="1716702" h="1412756">
                    <a:moveTo>
                      <a:pt x="1715974" y="989226"/>
                    </a:moveTo>
                    <a:lnTo>
                      <a:pt x="1715974" y="987769"/>
                    </a:lnTo>
                    <a:lnTo>
                      <a:pt x="1714517" y="982054"/>
                    </a:lnTo>
                    <a:lnTo>
                      <a:pt x="1713845" y="979140"/>
                    </a:lnTo>
                    <a:lnTo>
                      <a:pt x="1713116" y="977739"/>
                    </a:lnTo>
                    <a:lnTo>
                      <a:pt x="1713116" y="977010"/>
                    </a:lnTo>
                    <a:lnTo>
                      <a:pt x="1712388" y="974825"/>
                    </a:lnTo>
                    <a:lnTo>
                      <a:pt x="1710931" y="974825"/>
                    </a:lnTo>
                    <a:lnTo>
                      <a:pt x="1710202" y="974152"/>
                    </a:lnTo>
                    <a:lnTo>
                      <a:pt x="1708801" y="971967"/>
                    </a:lnTo>
                    <a:lnTo>
                      <a:pt x="1708073" y="969837"/>
                    </a:lnTo>
                    <a:lnTo>
                      <a:pt x="1706616" y="966251"/>
                    </a:lnTo>
                    <a:lnTo>
                      <a:pt x="1706616" y="964066"/>
                    </a:lnTo>
                    <a:lnTo>
                      <a:pt x="1706616" y="960479"/>
                    </a:lnTo>
                    <a:lnTo>
                      <a:pt x="1707344" y="959078"/>
                    </a:lnTo>
                    <a:lnTo>
                      <a:pt x="1706616" y="956164"/>
                    </a:lnTo>
                    <a:lnTo>
                      <a:pt x="1706616" y="954035"/>
                    </a:lnTo>
                    <a:lnTo>
                      <a:pt x="1705943" y="950449"/>
                    </a:lnTo>
                    <a:lnTo>
                      <a:pt x="1705215" y="947591"/>
                    </a:lnTo>
                    <a:lnTo>
                      <a:pt x="1703029" y="946134"/>
                    </a:lnTo>
                    <a:lnTo>
                      <a:pt x="1701628" y="944677"/>
                    </a:lnTo>
                    <a:lnTo>
                      <a:pt x="1700900" y="942547"/>
                    </a:lnTo>
                    <a:lnTo>
                      <a:pt x="1700171" y="939689"/>
                    </a:lnTo>
                    <a:lnTo>
                      <a:pt x="1699443" y="938961"/>
                    </a:lnTo>
                    <a:lnTo>
                      <a:pt x="1698042" y="938232"/>
                    </a:lnTo>
                    <a:lnTo>
                      <a:pt x="1695128" y="938232"/>
                    </a:lnTo>
                    <a:lnTo>
                      <a:pt x="1692999" y="937504"/>
                    </a:lnTo>
                    <a:lnTo>
                      <a:pt x="1687955" y="935375"/>
                    </a:lnTo>
                    <a:lnTo>
                      <a:pt x="1685826" y="935375"/>
                    </a:lnTo>
                    <a:lnTo>
                      <a:pt x="1684369" y="934646"/>
                    </a:lnTo>
                    <a:lnTo>
                      <a:pt x="1682240" y="932517"/>
                    </a:lnTo>
                    <a:lnTo>
                      <a:pt x="1680783" y="930331"/>
                    </a:lnTo>
                    <a:lnTo>
                      <a:pt x="1678653" y="928930"/>
                    </a:lnTo>
                    <a:lnTo>
                      <a:pt x="1677925" y="927473"/>
                    </a:lnTo>
                    <a:lnTo>
                      <a:pt x="1677196" y="926016"/>
                    </a:lnTo>
                    <a:lnTo>
                      <a:pt x="1675739" y="923887"/>
                    </a:lnTo>
                    <a:lnTo>
                      <a:pt x="1674338" y="921701"/>
                    </a:lnTo>
                    <a:lnTo>
                      <a:pt x="1673610" y="919572"/>
                    </a:lnTo>
                    <a:lnTo>
                      <a:pt x="1673610" y="918844"/>
                    </a:lnTo>
                    <a:lnTo>
                      <a:pt x="1673610" y="918115"/>
                    </a:lnTo>
                    <a:lnTo>
                      <a:pt x="1673610" y="917443"/>
                    </a:lnTo>
                    <a:lnTo>
                      <a:pt x="1674338" y="915986"/>
                    </a:lnTo>
                    <a:lnTo>
                      <a:pt x="1674338" y="915257"/>
                    </a:lnTo>
                    <a:lnTo>
                      <a:pt x="1674338" y="912399"/>
                    </a:lnTo>
                    <a:lnTo>
                      <a:pt x="1673610" y="909541"/>
                    </a:lnTo>
                    <a:lnTo>
                      <a:pt x="1672881" y="908084"/>
                    </a:lnTo>
                    <a:lnTo>
                      <a:pt x="1673610" y="903041"/>
                    </a:lnTo>
                    <a:lnTo>
                      <a:pt x="1672881" y="900912"/>
                    </a:lnTo>
                    <a:lnTo>
                      <a:pt x="1671480" y="898782"/>
                    </a:lnTo>
                    <a:lnTo>
                      <a:pt x="1671480" y="897325"/>
                    </a:lnTo>
                    <a:lnTo>
                      <a:pt x="1670752" y="893010"/>
                    </a:lnTo>
                    <a:lnTo>
                      <a:pt x="1670752" y="887967"/>
                    </a:lnTo>
                    <a:lnTo>
                      <a:pt x="1670023" y="885837"/>
                    </a:lnTo>
                    <a:lnTo>
                      <a:pt x="1670023" y="885109"/>
                    </a:lnTo>
                    <a:lnTo>
                      <a:pt x="1667894" y="884381"/>
                    </a:lnTo>
                    <a:lnTo>
                      <a:pt x="1666437" y="882980"/>
                    </a:lnTo>
                    <a:lnTo>
                      <a:pt x="1664980" y="877208"/>
                    </a:lnTo>
                    <a:lnTo>
                      <a:pt x="1662851" y="875807"/>
                    </a:lnTo>
                    <a:lnTo>
                      <a:pt x="1659264" y="872893"/>
                    </a:lnTo>
                    <a:lnTo>
                      <a:pt x="1654221" y="869306"/>
                    </a:lnTo>
                    <a:lnTo>
                      <a:pt x="1652092" y="866449"/>
                    </a:lnTo>
                    <a:lnTo>
                      <a:pt x="1651363" y="863591"/>
                    </a:lnTo>
                    <a:lnTo>
                      <a:pt x="1652092" y="862862"/>
                    </a:lnTo>
                    <a:lnTo>
                      <a:pt x="1652092" y="861405"/>
                    </a:lnTo>
                    <a:lnTo>
                      <a:pt x="1652092" y="858547"/>
                    </a:lnTo>
                    <a:lnTo>
                      <a:pt x="1652764" y="856418"/>
                    </a:lnTo>
                    <a:lnTo>
                      <a:pt x="1654221" y="853504"/>
                    </a:lnTo>
                    <a:lnTo>
                      <a:pt x="1655678" y="850646"/>
                    </a:lnTo>
                    <a:lnTo>
                      <a:pt x="1656350" y="847060"/>
                    </a:lnTo>
                    <a:lnTo>
                      <a:pt x="1656350" y="845659"/>
                    </a:lnTo>
                    <a:lnTo>
                      <a:pt x="1657079" y="844930"/>
                    </a:lnTo>
                    <a:lnTo>
                      <a:pt x="1657079" y="843473"/>
                    </a:lnTo>
                    <a:lnTo>
                      <a:pt x="1657079" y="842745"/>
                    </a:lnTo>
                    <a:lnTo>
                      <a:pt x="1657807" y="841344"/>
                    </a:lnTo>
                    <a:lnTo>
                      <a:pt x="1658536" y="837758"/>
                    </a:lnTo>
                    <a:lnTo>
                      <a:pt x="1660665" y="834844"/>
                    </a:lnTo>
                    <a:lnTo>
                      <a:pt x="1660665" y="833443"/>
                    </a:lnTo>
                    <a:lnTo>
                      <a:pt x="1662122" y="830585"/>
                    </a:lnTo>
                    <a:lnTo>
                      <a:pt x="1662122" y="827671"/>
                    </a:lnTo>
                    <a:lnTo>
                      <a:pt x="1662122" y="825541"/>
                    </a:lnTo>
                    <a:lnTo>
                      <a:pt x="1662851" y="822684"/>
                    </a:lnTo>
                    <a:lnTo>
                      <a:pt x="1662851" y="821955"/>
                    </a:lnTo>
                    <a:lnTo>
                      <a:pt x="1662851" y="820498"/>
                    </a:lnTo>
                    <a:lnTo>
                      <a:pt x="1661394" y="811868"/>
                    </a:lnTo>
                    <a:lnTo>
                      <a:pt x="1659264" y="801109"/>
                    </a:lnTo>
                    <a:lnTo>
                      <a:pt x="1658536" y="798980"/>
                    </a:lnTo>
                    <a:lnTo>
                      <a:pt x="1656350" y="800381"/>
                    </a:lnTo>
                    <a:lnTo>
                      <a:pt x="1654949" y="801109"/>
                    </a:lnTo>
                    <a:lnTo>
                      <a:pt x="1652764" y="804696"/>
                    </a:lnTo>
                    <a:lnTo>
                      <a:pt x="1654221" y="808282"/>
                    </a:lnTo>
                    <a:lnTo>
                      <a:pt x="1652764" y="809739"/>
                    </a:lnTo>
                    <a:lnTo>
                      <a:pt x="1652764" y="811196"/>
                    </a:lnTo>
                    <a:lnTo>
                      <a:pt x="1652092" y="812597"/>
                    </a:lnTo>
                    <a:lnTo>
                      <a:pt x="1651363" y="813325"/>
                    </a:lnTo>
                    <a:lnTo>
                      <a:pt x="1652764" y="815455"/>
                    </a:lnTo>
                    <a:lnTo>
                      <a:pt x="1653492" y="816912"/>
                    </a:lnTo>
                    <a:lnTo>
                      <a:pt x="1651363" y="818369"/>
                    </a:lnTo>
                    <a:lnTo>
                      <a:pt x="1650634" y="821226"/>
                    </a:lnTo>
                    <a:lnTo>
                      <a:pt x="1651363" y="826942"/>
                    </a:lnTo>
                    <a:lnTo>
                      <a:pt x="1651363" y="829128"/>
                    </a:lnTo>
                    <a:lnTo>
                      <a:pt x="1650634" y="830585"/>
                    </a:lnTo>
                    <a:lnTo>
                      <a:pt x="1648505" y="834171"/>
                    </a:lnTo>
                    <a:lnTo>
                      <a:pt x="1647777" y="834171"/>
                    </a:lnTo>
                    <a:lnTo>
                      <a:pt x="1583166" y="821226"/>
                    </a:lnTo>
                    <a:lnTo>
                      <a:pt x="1583838" y="819770"/>
                    </a:lnTo>
                    <a:lnTo>
                      <a:pt x="1584566" y="818369"/>
                    </a:lnTo>
                    <a:lnTo>
                      <a:pt x="1584566" y="816912"/>
                    </a:lnTo>
                    <a:lnTo>
                      <a:pt x="1583838" y="816183"/>
                    </a:lnTo>
                    <a:lnTo>
                      <a:pt x="1582437" y="814782"/>
                    </a:lnTo>
                    <a:lnTo>
                      <a:pt x="1580252" y="814054"/>
                    </a:lnTo>
                    <a:lnTo>
                      <a:pt x="1578851" y="813325"/>
                    </a:lnTo>
                    <a:lnTo>
                      <a:pt x="1578122" y="812597"/>
                    </a:lnTo>
                    <a:lnTo>
                      <a:pt x="1577394" y="810467"/>
                    </a:lnTo>
                    <a:lnTo>
                      <a:pt x="1577394" y="809010"/>
                    </a:lnTo>
                    <a:lnTo>
                      <a:pt x="1575993" y="807609"/>
                    </a:lnTo>
                    <a:lnTo>
                      <a:pt x="1573807" y="806153"/>
                    </a:lnTo>
                    <a:lnTo>
                      <a:pt x="1572350" y="805424"/>
                    </a:lnTo>
                    <a:lnTo>
                      <a:pt x="1570221" y="804696"/>
                    </a:lnTo>
                    <a:lnTo>
                      <a:pt x="1567363" y="802566"/>
                    </a:lnTo>
                    <a:lnTo>
                      <a:pt x="1566635" y="801838"/>
                    </a:lnTo>
                    <a:lnTo>
                      <a:pt x="1563777" y="799708"/>
                    </a:lnTo>
                    <a:lnTo>
                      <a:pt x="1562320" y="798251"/>
                    </a:lnTo>
                    <a:lnTo>
                      <a:pt x="1561591" y="796794"/>
                    </a:lnTo>
                    <a:lnTo>
                      <a:pt x="1561591" y="796122"/>
                    </a:lnTo>
                    <a:lnTo>
                      <a:pt x="1562320" y="794665"/>
                    </a:lnTo>
                    <a:lnTo>
                      <a:pt x="1561591" y="793936"/>
                    </a:lnTo>
                    <a:lnTo>
                      <a:pt x="1559462" y="793208"/>
                    </a:lnTo>
                    <a:lnTo>
                      <a:pt x="1558005" y="793208"/>
                    </a:lnTo>
                    <a:lnTo>
                      <a:pt x="1556604" y="791807"/>
                    </a:lnTo>
                    <a:lnTo>
                      <a:pt x="1555147" y="791078"/>
                    </a:lnTo>
                    <a:lnTo>
                      <a:pt x="1555875" y="789621"/>
                    </a:lnTo>
                    <a:lnTo>
                      <a:pt x="1557276" y="788221"/>
                    </a:lnTo>
                    <a:lnTo>
                      <a:pt x="1557276" y="786035"/>
                    </a:lnTo>
                    <a:lnTo>
                      <a:pt x="1547974" y="785307"/>
                    </a:lnTo>
                    <a:lnTo>
                      <a:pt x="1535030" y="784634"/>
                    </a:lnTo>
                    <a:lnTo>
                      <a:pt x="1533629" y="786035"/>
                    </a:lnTo>
                    <a:lnTo>
                      <a:pt x="1467561" y="840615"/>
                    </a:lnTo>
                    <a:lnTo>
                      <a:pt x="1468289" y="842745"/>
                    </a:lnTo>
                    <a:lnTo>
                      <a:pt x="1469018" y="843473"/>
                    </a:lnTo>
                    <a:lnTo>
                      <a:pt x="1468289" y="844202"/>
                    </a:lnTo>
                    <a:lnTo>
                      <a:pt x="1468289" y="847060"/>
                    </a:lnTo>
                    <a:lnTo>
                      <a:pt x="1467561" y="847788"/>
                    </a:lnTo>
                    <a:lnTo>
                      <a:pt x="1467561" y="848517"/>
                    </a:lnTo>
                    <a:lnTo>
                      <a:pt x="1467561" y="849245"/>
                    </a:lnTo>
                    <a:lnTo>
                      <a:pt x="1468289" y="849918"/>
                    </a:lnTo>
                    <a:lnTo>
                      <a:pt x="1466832" y="852832"/>
                    </a:lnTo>
                    <a:lnTo>
                      <a:pt x="1466832" y="854232"/>
                    </a:lnTo>
                    <a:lnTo>
                      <a:pt x="1467561" y="854961"/>
                    </a:lnTo>
                    <a:lnTo>
                      <a:pt x="1467561" y="856418"/>
                    </a:lnTo>
                    <a:lnTo>
                      <a:pt x="1466832" y="857819"/>
                    </a:lnTo>
                    <a:lnTo>
                      <a:pt x="1463974" y="860733"/>
                    </a:lnTo>
                    <a:lnTo>
                      <a:pt x="1463974" y="862862"/>
                    </a:lnTo>
                    <a:lnTo>
                      <a:pt x="1463246" y="864319"/>
                    </a:lnTo>
                    <a:lnTo>
                      <a:pt x="1461116" y="867177"/>
                    </a:lnTo>
                    <a:lnTo>
                      <a:pt x="1459659" y="869306"/>
                    </a:lnTo>
                    <a:lnTo>
                      <a:pt x="1459659" y="871492"/>
                    </a:lnTo>
                    <a:lnTo>
                      <a:pt x="1459659" y="874350"/>
                    </a:lnTo>
                    <a:lnTo>
                      <a:pt x="1461789" y="876479"/>
                    </a:lnTo>
                    <a:lnTo>
                      <a:pt x="1461789" y="877936"/>
                    </a:lnTo>
                    <a:lnTo>
                      <a:pt x="1461116" y="879393"/>
                    </a:lnTo>
                    <a:lnTo>
                      <a:pt x="1460388" y="881523"/>
                    </a:lnTo>
                    <a:lnTo>
                      <a:pt x="1461116" y="882980"/>
                    </a:lnTo>
                    <a:lnTo>
                      <a:pt x="1460388" y="883708"/>
                    </a:lnTo>
                    <a:lnTo>
                      <a:pt x="1458931" y="887295"/>
                    </a:lnTo>
                    <a:lnTo>
                      <a:pt x="1457474" y="891553"/>
                    </a:lnTo>
                    <a:lnTo>
                      <a:pt x="1456802" y="892282"/>
                    </a:lnTo>
                    <a:lnTo>
                      <a:pt x="1456073" y="894467"/>
                    </a:lnTo>
                    <a:lnTo>
                      <a:pt x="1456073" y="895868"/>
                    </a:lnTo>
                    <a:lnTo>
                      <a:pt x="1454616" y="897325"/>
                    </a:lnTo>
                    <a:lnTo>
                      <a:pt x="1454616" y="898054"/>
                    </a:lnTo>
                    <a:lnTo>
                      <a:pt x="1453888" y="898054"/>
                    </a:lnTo>
                    <a:lnTo>
                      <a:pt x="1435227" y="894467"/>
                    </a:lnTo>
                    <a:lnTo>
                      <a:pt x="1404351" y="893010"/>
                    </a:lnTo>
                    <a:lnTo>
                      <a:pt x="1380703" y="891553"/>
                    </a:lnTo>
                    <a:lnTo>
                      <a:pt x="1376388" y="890881"/>
                    </a:lnTo>
                    <a:lnTo>
                      <a:pt x="1371345" y="890152"/>
                    </a:lnTo>
                    <a:lnTo>
                      <a:pt x="1356999" y="889424"/>
                    </a:lnTo>
                    <a:lnTo>
                      <a:pt x="1356999" y="889424"/>
                    </a:lnTo>
                    <a:lnTo>
                      <a:pt x="1356271" y="887967"/>
                    </a:lnTo>
                    <a:lnTo>
                      <a:pt x="1355542" y="886566"/>
                    </a:lnTo>
                    <a:lnTo>
                      <a:pt x="1355542" y="883708"/>
                    </a:lnTo>
                    <a:lnTo>
                      <a:pt x="1355542" y="882980"/>
                    </a:lnTo>
                    <a:lnTo>
                      <a:pt x="1355542" y="881523"/>
                    </a:lnTo>
                    <a:lnTo>
                      <a:pt x="1354141" y="880794"/>
                    </a:lnTo>
                    <a:lnTo>
                      <a:pt x="1353413" y="879393"/>
                    </a:lnTo>
                    <a:lnTo>
                      <a:pt x="1352684" y="878665"/>
                    </a:lnTo>
                    <a:lnTo>
                      <a:pt x="1353413" y="878665"/>
                    </a:lnTo>
                    <a:lnTo>
                      <a:pt x="1353413" y="877936"/>
                    </a:lnTo>
                    <a:lnTo>
                      <a:pt x="1353413" y="876479"/>
                    </a:lnTo>
                    <a:lnTo>
                      <a:pt x="1352684" y="875078"/>
                    </a:lnTo>
                    <a:lnTo>
                      <a:pt x="1352684" y="874350"/>
                    </a:lnTo>
                    <a:lnTo>
                      <a:pt x="1352684" y="873621"/>
                    </a:lnTo>
                    <a:lnTo>
                      <a:pt x="1351956" y="872893"/>
                    </a:lnTo>
                    <a:lnTo>
                      <a:pt x="1351956" y="871492"/>
                    </a:lnTo>
                    <a:lnTo>
                      <a:pt x="1352684" y="870764"/>
                    </a:lnTo>
                    <a:lnTo>
                      <a:pt x="1354141" y="870035"/>
                    </a:lnTo>
                    <a:lnTo>
                      <a:pt x="1354814" y="867906"/>
                    </a:lnTo>
                    <a:lnTo>
                      <a:pt x="1356271" y="865720"/>
                    </a:lnTo>
                    <a:lnTo>
                      <a:pt x="1356999" y="864319"/>
                    </a:lnTo>
                    <a:lnTo>
                      <a:pt x="1356271" y="862862"/>
                    </a:lnTo>
                    <a:lnTo>
                      <a:pt x="1355542" y="862862"/>
                    </a:lnTo>
                    <a:lnTo>
                      <a:pt x="1355542" y="862134"/>
                    </a:lnTo>
                    <a:lnTo>
                      <a:pt x="1356271" y="862134"/>
                    </a:lnTo>
                    <a:lnTo>
                      <a:pt x="1356999" y="861405"/>
                    </a:lnTo>
                    <a:lnTo>
                      <a:pt x="1355542" y="860733"/>
                    </a:lnTo>
                    <a:lnTo>
                      <a:pt x="1355542" y="860004"/>
                    </a:lnTo>
                    <a:lnTo>
                      <a:pt x="1356271" y="859276"/>
                    </a:lnTo>
                    <a:lnTo>
                      <a:pt x="1355542" y="857819"/>
                    </a:lnTo>
                    <a:lnTo>
                      <a:pt x="1356271" y="855689"/>
                    </a:lnTo>
                    <a:lnTo>
                      <a:pt x="1356271" y="854232"/>
                    </a:lnTo>
                    <a:lnTo>
                      <a:pt x="1356999" y="852832"/>
                    </a:lnTo>
                    <a:lnTo>
                      <a:pt x="1356271" y="851375"/>
                    </a:lnTo>
                    <a:lnTo>
                      <a:pt x="1356999" y="849918"/>
                    </a:lnTo>
                    <a:lnTo>
                      <a:pt x="1356999" y="849245"/>
                    </a:lnTo>
                    <a:lnTo>
                      <a:pt x="1357728" y="847788"/>
                    </a:lnTo>
                    <a:lnTo>
                      <a:pt x="1358400" y="845659"/>
                    </a:lnTo>
                    <a:lnTo>
                      <a:pt x="1358400" y="844930"/>
                    </a:lnTo>
                    <a:lnTo>
                      <a:pt x="1361314" y="840615"/>
                    </a:lnTo>
                    <a:lnTo>
                      <a:pt x="1362715" y="837758"/>
                    </a:lnTo>
                    <a:lnTo>
                      <a:pt x="1364172" y="836301"/>
                    </a:lnTo>
                    <a:lnTo>
                      <a:pt x="1364172" y="835572"/>
                    </a:lnTo>
                    <a:lnTo>
                      <a:pt x="1364172" y="832714"/>
                    </a:lnTo>
                    <a:lnTo>
                      <a:pt x="1363443" y="830585"/>
                    </a:lnTo>
                    <a:lnTo>
                      <a:pt x="1362715" y="829128"/>
                    </a:lnTo>
                    <a:lnTo>
                      <a:pt x="1362715" y="828399"/>
                    </a:lnTo>
                    <a:lnTo>
                      <a:pt x="1362715" y="827671"/>
                    </a:lnTo>
                    <a:lnTo>
                      <a:pt x="1362715" y="826270"/>
                    </a:lnTo>
                    <a:lnTo>
                      <a:pt x="1363443" y="824813"/>
                    </a:lnTo>
                    <a:lnTo>
                      <a:pt x="1365629" y="824084"/>
                    </a:lnTo>
                    <a:lnTo>
                      <a:pt x="1366301" y="823356"/>
                    </a:lnTo>
                    <a:lnTo>
                      <a:pt x="1367030" y="821955"/>
                    </a:lnTo>
                    <a:lnTo>
                      <a:pt x="1370616" y="816183"/>
                    </a:lnTo>
                    <a:lnTo>
                      <a:pt x="1371345" y="815455"/>
                    </a:lnTo>
                    <a:lnTo>
                      <a:pt x="1372802" y="811868"/>
                    </a:lnTo>
                    <a:lnTo>
                      <a:pt x="1373474" y="811196"/>
                    </a:lnTo>
                    <a:lnTo>
                      <a:pt x="1374931" y="810467"/>
                    </a:lnTo>
                    <a:lnTo>
                      <a:pt x="1376388" y="809010"/>
                    </a:lnTo>
                    <a:lnTo>
                      <a:pt x="1377116" y="808282"/>
                    </a:lnTo>
                    <a:lnTo>
                      <a:pt x="1377789" y="806153"/>
                    </a:lnTo>
                    <a:lnTo>
                      <a:pt x="1377789" y="804023"/>
                    </a:lnTo>
                    <a:lnTo>
                      <a:pt x="1377789" y="802566"/>
                    </a:lnTo>
                    <a:lnTo>
                      <a:pt x="1377789" y="801109"/>
                    </a:lnTo>
                    <a:lnTo>
                      <a:pt x="1377789" y="799708"/>
                    </a:lnTo>
                    <a:lnTo>
                      <a:pt x="1378517" y="798980"/>
                    </a:lnTo>
                    <a:lnTo>
                      <a:pt x="1379974" y="797523"/>
                    </a:lnTo>
                    <a:lnTo>
                      <a:pt x="1380703" y="797523"/>
                    </a:lnTo>
                    <a:lnTo>
                      <a:pt x="1381375" y="796794"/>
                    </a:lnTo>
                    <a:lnTo>
                      <a:pt x="1382832" y="796122"/>
                    </a:lnTo>
                    <a:lnTo>
                      <a:pt x="1384289" y="794665"/>
                    </a:lnTo>
                    <a:lnTo>
                      <a:pt x="1384962" y="793936"/>
                    </a:lnTo>
                    <a:lnTo>
                      <a:pt x="1384962" y="791807"/>
                    </a:lnTo>
                    <a:lnTo>
                      <a:pt x="1384289" y="788949"/>
                    </a:lnTo>
                    <a:lnTo>
                      <a:pt x="1384289" y="788221"/>
                    </a:lnTo>
                    <a:lnTo>
                      <a:pt x="1384289" y="786764"/>
                    </a:lnTo>
                    <a:lnTo>
                      <a:pt x="1387876" y="781048"/>
                    </a:lnTo>
                    <a:lnTo>
                      <a:pt x="1389277" y="779591"/>
                    </a:lnTo>
                    <a:lnTo>
                      <a:pt x="1390005" y="777461"/>
                    </a:lnTo>
                    <a:lnTo>
                      <a:pt x="1390734" y="775276"/>
                    </a:lnTo>
                    <a:lnTo>
                      <a:pt x="1391462" y="772418"/>
                    </a:lnTo>
                    <a:lnTo>
                      <a:pt x="1393591" y="767375"/>
                    </a:lnTo>
                    <a:lnTo>
                      <a:pt x="1393591" y="765245"/>
                    </a:lnTo>
                    <a:lnTo>
                      <a:pt x="1393591" y="762387"/>
                    </a:lnTo>
                    <a:lnTo>
                      <a:pt x="1393591" y="760930"/>
                    </a:lnTo>
                    <a:lnTo>
                      <a:pt x="1393591" y="760202"/>
                    </a:lnTo>
                    <a:lnTo>
                      <a:pt x="1394320" y="759473"/>
                    </a:lnTo>
                    <a:lnTo>
                      <a:pt x="1395777" y="758745"/>
                    </a:lnTo>
                    <a:lnTo>
                      <a:pt x="1396449" y="758745"/>
                    </a:lnTo>
                    <a:lnTo>
                      <a:pt x="1396449" y="758073"/>
                    </a:lnTo>
                    <a:lnTo>
                      <a:pt x="1396449" y="757344"/>
                    </a:lnTo>
                    <a:lnTo>
                      <a:pt x="1396449" y="755887"/>
                    </a:lnTo>
                    <a:lnTo>
                      <a:pt x="1397178" y="754486"/>
                    </a:lnTo>
                    <a:lnTo>
                      <a:pt x="1393591" y="754486"/>
                    </a:lnTo>
                    <a:lnTo>
                      <a:pt x="1392191" y="754486"/>
                    </a:lnTo>
                    <a:lnTo>
                      <a:pt x="1389277" y="755159"/>
                    </a:lnTo>
                    <a:lnTo>
                      <a:pt x="1387876" y="757344"/>
                    </a:lnTo>
                    <a:lnTo>
                      <a:pt x="1384289" y="759473"/>
                    </a:lnTo>
                    <a:lnTo>
                      <a:pt x="1383561" y="760202"/>
                    </a:lnTo>
                    <a:lnTo>
                      <a:pt x="1373474" y="763060"/>
                    </a:lnTo>
                    <a:lnTo>
                      <a:pt x="1372802" y="763060"/>
                    </a:lnTo>
                    <a:lnTo>
                      <a:pt x="1369888" y="762387"/>
                    </a:lnTo>
                    <a:lnTo>
                      <a:pt x="1364900" y="761659"/>
                    </a:lnTo>
                    <a:lnTo>
                      <a:pt x="1361314" y="760930"/>
                    </a:lnTo>
                    <a:lnTo>
                      <a:pt x="1360586" y="760930"/>
                    </a:lnTo>
                    <a:lnTo>
                      <a:pt x="1360586" y="761659"/>
                    </a:lnTo>
                    <a:lnTo>
                      <a:pt x="1358400" y="762387"/>
                    </a:lnTo>
                    <a:lnTo>
                      <a:pt x="1354141" y="763788"/>
                    </a:lnTo>
                    <a:lnTo>
                      <a:pt x="1352684" y="764517"/>
                    </a:lnTo>
                    <a:lnTo>
                      <a:pt x="1351956" y="765245"/>
                    </a:lnTo>
                    <a:lnTo>
                      <a:pt x="1351227" y="765245"/>
                    </a:lnTo>
                    <a:lnTo>
                      <a:pt x="1350499" y="765245"/>
                    </a:lnTo>
                    <a:lnTo>
                      <a:pt x="1349098" y="765245"/>
                    </a:lnTo>
                    <a:lnTo>
                      <a:pt x="1346912" y="764517"/>
                    </a:lnTo>
                    <a:lnTo>
                      <a:pt x="1346240" y="764517"/>
                    </a:lnTo>
                    <a:lnTo>
                      <a:pt x="1342654" y="765245"/>
                    </a:lnTo>
                    <a:lnTo>
                      <a:pt x="1339740" y="765245"/>
                    </a:lnTo>
                    <a:lnTo>
                      <a:pt x="1339011" y="765245"/>
                    </a:lnTo>
                    <a:lnTo>
                      <a:pt x="1337610" y="764517"/>
                    </a:lnTo>
                    <a:lnTo>
                      <a:pt x="1336153" y="763788"/>
                    </a:lnTo>
                    <a:lnTo>
                      <a:pt x="1335425" y="763788"/>
                    </a:lnTo>
                    <a:lnTo>
                      <a:pt x="1334752" y="763788"/>
                    </a:lnTo>
                    <a:lnTo>
                      <a:pt x="1334024" y="763788"/>
                    </a:lnTo>
                    <a:lnTo>
                      <a:pt x="1332567" y="763788"/>
                    </a:lnTo>
                    <a:lnTo>
                      <a:pt x="1331166" y="763788"/>
                    </a:lnTo>
                    <a:lnTo>
                      <a:pt x="1330437" y="763788"/>
                    </a:lnTo>
                    <a:lnTo>
                      <a:pt x="1329709" y="763788"/>
                    </a:lnTo>
                    <a:lnTo>
                      <a:pt x="1328980" y="763788"/>
                    </a:lnTo>
                    <a:lnTo>
                      <a:pt x="1327524" y="765245"/>
                    </a:lnTo>
                    <a:lnTo>
                      <a:pt x="1324666" y="767375"/>
                    </a:lnTo>
                    <a:lnTo>
                      <a:pt x="1321808" y="770961"/>
                    </a:lnTo>
                    <a:lnTo>
                      <a:pt x="1320351" y="772418"/>
                    </a:lnTo>
                    <a:lnTo>
                      <a:pt x="1319678" y="772418"/>
                    </a:lnTo>
                    <a:lnTo>
                      <a:pt x="1318950" y="772418"/>
                    </a:lnTo>
                    <a:lnTo>
                      <a:pt x="1316036" y="772418"/>
                    </a:lnTo>
                    <a:lnTo>
                      <a:pt x="1314635" y="772418"/>
                    </a:lnTo>
                    <a:lnTo>
                      <a:pt x="1313178" y="772418"/>
                    </a:lnTo>
                    <a:lnTo>
                      <a:pt x="1312449" y="772418"/>
                    </a:lnTo>
                    <a:lnTo>
                      <a:pt x="1311049" y="773819"/>
                    </a:lnTo>
                    <a:lnTo>
                      <a:pt x="1308191" y="776004"/>
                    </a:lnTo>
                    <a:lnTo>
                      <a:pt x="1307462" y="776733"/>
                    </a:lnTo>
                    <a:lnTo>
                      <a:pt x="1306734" y="776733"/>
                    </a:lnTo>
                    <a:lnTo>
                      <a:pt x="1303876" y="776733"/>
                    </a:lnTo>
                    <a:lnTo>
                      <a:pt x="1303876" y="776004"/>
                    </a:lnTo>
                    <a:lnTo>
                      <a:pt x="1304548" y="775276"/>
                    </a:lnTo>
                    <a:lnTo>
                      <a:pt x="1306734" y="774548"/>
                    </a:lnTo>
                    <a:lnTo>
                      <a:pt x="1309592" y="773147"/>
                    </a:lnTo>
                    <a:lnTo>
                      <a:pt x="1311049" y="770961"/>
                    </a:lnTo>
                    <a:lnTo>
                      <a:pt x="1312449" y="768832"/>
                    </a:lnTo>
                    <a:lnTo>
                      <a:pt x="1313906" y="768103"/>
                    </a:lnTo>
                    <a:lnTo>
                      <a:pt x="1316764" y="768103"/>
                    </a:lnTo>
                    <a:lnTo>
                      <a:pt x="1317493" y="768103"/>
                    </a:lnTo>
                    <a:lnTo>
                      <a:pt x="1318221" y="767375"/>
                    </a:lnTo>
                    <a:lnTo>
                      <a:pt x="1318950" y="766646"/>
                    </a:lnTo>
                    <a:lnTo>
                      <a:pt x="1319678" y="766646"/>
                    </a:lnTo>
                    <a:lnTo>
                      <a:pt x="1321808" y="764517"/>
                    </a:lnTo>
                    <a:lnTo>
                      <a:pt x="1322536" y="763060"/>
                    </a:lnTo>
                    <a:lnTo>
                      <a:pt x="1322536" y="761659"/>
                    </a:lnTo>
                    <a:lnTo>
                      <a:pt x="1323265" y="760930"/>
                    </a:lnTo>
                    <a:lnTo>
                      <a:pt x="1324666" y="760202"/>
                    </a:lnTo>
                    <a:lnTo>
                      <a:pt x="1325394" y="758073"/>
                    </a:lnTo>
                    <a:lnTo>
                      <a:pt x="1326851" y="755887"/>
                    </a:lnTo>
                    <a:lnTo>
                      <a:pt x="1328252" y="753758"/>
                    </a:lnTo>
                    <a:lnTo>
                      <a:pt x="1328980" y="753029"/>
                    </a:lnTo>
                    <a:lnTo>
                      <a:pt x="1329709" y="751572"/>
                    </a:lnTo>
                    <a:lnTo>
                      <a:pt x="1331166" y="749443"/>
                    </a:lnTo>
                    <a:lnTo>
                      <a:pt x="1330437" y="748714"/>
                    </a:lnTo>
                    <a:lnTo>
                      <a:pt x="1329709" y="746585"/>
                    </a:lnTo>
                    <a:lnTo>
                      <a:pt x="1328980" y="745856"/>
                    </a:lnTo>
                    <a:lnTo>
                      <a:pt x="1328252" y="743671"/>
                    </a:lnTo>
                    <a:lnTo>
                      <a:pt x="1326851" y="740813"/>
                    </a:lnTo>
                    <a:lnTo>
                      <a:pt x="1326851" y="735097"/>
                    </a:lnTo>
                    <a:lnTo>
                      <a:pt x="1326851" y="732183"/>
                    </a:lnTo>
                    <a:lnTo>
                      <a:pt x="1326123" y="731511"/>
                    </a:lnTo>
                    <a:lnTo>
                      <a:pt x="1326123" y="730054"/>
                    </a:lnTo>
                    <a:lnTo>
                      <a:pt x="1326123" y="728597"/>
                    </a:lnTo>
                    <a:lnTo>
                      <a:pt x="1326123" y="727196"/>
                    </a:lnTo>
                    <a:lnTo>
                      <a:pt x="1326123" y="725010"/>
                    </a:lnTo>
                    <a:lnTo>
                      <a:pt x="1326123" y="722881"/>
                    </a:lnTo>
                    <a:lnTo>
                      <a:pt x="1325394" y="721424"/>
                    </a:lnTo>
                    <a:lnTo>
                      <a:pt x="1324666" y="720696"/>
                    </a:lnTo>
                    <a:lnTo>
                      <a:pt x="1323937" y="720023"/>
                    </a:lnTo>
                    <a:lnTo>
                      <a:pt x="1323937" y="718566"/>
                    </a:lnTo>
                    <a:lnTo>
                      <a:pt x="1324666" y="717838"/>
                    </a:lnTo>
                    <a:lnTo>
                      <a:pt x="1326851" y="717109"/>
                    </a:lnTo>
                    <a:lnTo>
                      <a:pt x="1327524" y="715708"/>
                    </a:lnTo>
                    <a:lnTo>
                      <a:pt x="1327524" y="713523"/>
                    </a:lnTo>
                    <a:lnTo>
                      <a:pt x="1327524" y="712122"/>
                    </a:lnTo>
                    <a:lnTo>
                      <a:pt x="1326851" y="710665"/>
                    </a:lnTo>
                    <a:lnTo>
                      <a:pt x="1326851" y="709264"/>
                    </a:lnTo>
                    <a:lnTo>
                      <a:pt x="1327524" y="707807"/>
                    </a:lnTo>
                    <a:lnTo>
                      <a:pt x="1328252" y="705622"/>
                    </a:lnTo>
                    <a:lnTo>
                      <a:pt x="1328980" y="704949"/>
                    </a:lnTo>
                    <a:lnTo>
                      <a:pt x="1329709" y="704221"/>
                    </a:lnTo>
                    <a:lnTo>
                      <a:pt x="1331838" y="703492"/>
                    </a:lnTo>
                    <a:lnTo>
                      <a:pt x="1331838" y="701363"/>
                    </a:lnTo>
                    <a:lnTo>
                      <a:pt x="1332567" y="697048"/>
                    </a:lnTo>
                    <a:lnTo>
                      <a:pt x="1333295" y="695591"/>
                    </a:lnTo>
                    <a:lnTo>
                      <a:pt x="1332567" y="694134"/>
                    </a:lnTo>
                    <a:lnTo>
                      <a:pt x="1332567" y="693461"/>
                    </a:lnTo>
                    <a:lnTo>
                      <a:pt x="1331838" y="692733"/>
                    </a:lnTo>
                    <a:lnTo>
                      <a:pt x="1331838" y="691276"/>
                    </a:lnTo>
                    <a:lnTo>
                      <a:pt x="1331838" y="689875"/>
                    </a:lnTo>
                    <a:lnTo>
                      <a:pt x="1332567" y="689147"/>
                    </a:lnTo>
                    <a:lnTo>
                      <a:pt x="1332567" y="688418"/>
                    </a:lnTo>
                    <a:lnTo>
                      <a:pt x="1332567" y="687690"/>
                    </a:lnTo>
                    <a:lnTo>
                      <a:pt x="1333295" y="686289"/>
                    </a:lnTo>
                    <a:lnTo>
                      <a:pt x="1334024" y="684832"/>
                    </a:lnTo>
                    <a:lnTo>
                      <a:pt x="1334024" y="684103"/>
                    </a:lnTo>
                    <a:lnTo>
                      <a:pt x="1334752" y="683375"/>
                    </a:lnTo>
                    <a:lnTo>
                      <a:pt x="1336153" y="682702"/>
                    </a:lnTo>
                    <a:lnTo>
                      <a:pt x="1336153" y="681974"/>
                    </a:lnTo>
                    <a:lnTo>
                      <a:pt x="1335425" y="679788"/>
                    </a:lnTo>
                    <a:lnTo>
                      <a:pt x="1334752" y="679060"/>
                    </a:lnTo>
                    <a:lnTo>
                      <a:pt x="1334752" y="676931"/>
                    </a:lnTo>
                    <a:lnTo>
                      <a:pt x="1335425" y="675474"/>
                    </a:lnTo>
                    <a:lnTo>
                      <a:pt x="1335425" y="674073"/>
                    </a:lnTo>
                    <a:lnTo>
                      <a:pt x="1334752" y="673344"/>
                    </a:lnTo>
                    <a:lnTo>
                      <a:pt x="1334752" y="671887"/>
                    </a:lnTo>
                    <a:lnTo>
                      <a:pt x="1334024" y="670486"/>
                    </a:lnTo>
                    <a:lnTo>
                      <a:pt x="1334024" y="669029"/>
                    </a:lnTo>
                    <a:lnTo>
                      <a:pt x="1334024" y="666900"/>
                    </a:lnTo>
                    <a:lnTo>
                      <a:pt x="1333295" y="666171"/>
                    </a:lnTo>
                    <a:lnTo>
                      <a:pt x="1331838" y="665443"/>
                    </a:lnTo>
                    <a:lnTo>
                      <a:pt x="1331838" y="663986"/>
                    </a:lnTo>
                    <a:lnTo>
                      <a:pt x="1331838" y="661128"/>
                    </a:lnTo>
                    <a:lnTo>
                      <a:pt x="1332567" y="660399"/>
                    </a:lnTo>
                    <a:lnTo>
                      <a:pt x="1332567" y="659727"/>
                    </a:lnTo>
                    <a:lnTo>
                      <a:pt x="1334024" y="658270"/>
                    </a:lnTo>
                    <a:lnTo>
                      <a:pt x="1334752" y="657542"/>
                    </a:lnTo>
                    <a:lnTo>
                      <a:pt x="1334752" y="654684"/>
                    </a:lnTo>
                    <a:lnTo>
                      <a:pt x="1334752" y="653955"/>
                    </a:lnTo>
                    <a:lnTo>
                      <a:pt x="1334024" y="652498"/>
                    </a:lnTo>
                    <a:lnTo>
                      <a:pt x="1335425" y="650369"/>
                    </a:lnTo>
                    <a:lnTo>
                      <a:pt x="1335425" y="649640"/>
                    </a:lnTo>
                    <a:lnTo>
                      <a:pt x="1334752" y="648912"/>
                    </a:lnTo>
                    <a:lnTo>
                      <a:pt x="1337610" y="646054"/>
                    </a:lnTo>
                    <a:lnTo>
                      <a:pt x="1342654" y="641739"/>
                    </a:lnTo>
                    <a:lnTo>
                      <a:pt x="1344055" y="640338"/>
                    </a:lnTo>
                    <a:lnTo>
                      <a:pt x="1344783" y="638881"/>
                    </a:lnTo>
                    <a:lnTo>
                      <a:pt x="1345511" y="637424"/>
                    </a:lnTo>
                    <a:lnTo>
                      <a:pt x="1346912" y="636023"/>
                    </a:lnTo>
                    <a:lnTo>
                      <a:pt x="1346240" y="634566"/>
                    </a:lnTo>
                    <a:lnTo>
                      <a:pt x="1346240" y="633838"/>
                    </a:lnTo>
                    <a:lnTo>
                      <a:pt x="1345511" y="631708"/>
                    </a:lnTo>
                    <a:lnTo>
                      <a:pt x="1344783" y="630980"/>
                    </a:lnTo>
                    <a:lnTo>
                      <a:pt x="1344783" y="629579"/>
                    </a:lnTo>
                    <a:lnTo>
                      <a:pt x="1345511" y="626665"/>
                    </a:lnTo>
                    <a:lnTo>
                      <a:pt x="1344783" y="626665"/>
                    </a:lnTo>
                    <a:lnTo>
                      <a:pt x="1344783" y="625264"/>
                    </a:lnTo>
                    <a:lnTo>
                      <a:pt x="1346912" y="623807"/>
                    </a:lnTo>
                    <a:lnTo>
                      <a:pt x="1346240" y="622350"/>
                    </a:lnTo>
                    <a:lnTo>
                      <a:pt x="1346912" y="621678"/>
                    </a:lnTo>
                    <a:lnTo>
                      <a:pt x="1347641" y="621678"/>
                    </a:lnTo>
                    <a:lnTo>
                      <a:pt x="1349098" y="620949"/>
                    </a:lnTo>
                    <a:lnTo>
                      <a:pt x="1351956" y="618764"/>
                    </a:lnTo>
                    <a:lnTo>
                      <a:pt x="1354141" y="619492"/>
                    </a:lnTo>
                    <a:lnTo>
                      <a:pt x="1355542" y="618091"/>
                    </a:lnTo>
                    <a:lnTo>
                      <a:pt x="1356999" y="618764"/>
                    </a:lnTo>
                    <a:lnTo>
                      <a:pt x="1357728" y="618091"/>
                    </a:lnTo>
                    <a:lnTo>
                      <a:pt x="1359129" y="617363"/>
                    </a:lnTo>
                    <a:lnTo>
                      <a:pt x="1359129" y="615177"/>
                    </a:lnTo>
                    <a:lnTo>
                      <a:pt x="1360586" y="615177"/>
                    </a:lnTo>
                    <a:lnTo>
                      <a:pt x="1361314" y="613048"/>
                    </a:lnTo>
                    <a:lnTo>
                      <a:pt x="1364172" y="613776"/>
                    </a:lnTo>
                    <a:lnTo>
                      <a:pt x="1367030" y="610863"/>
                    </a:lnTo>
                    <a:lnTo>
                      <a:pt x="1366301" y="610190"/>
                    </a:lnTo>
                    <a:lnTo>
                      <a:pt x="1367030" y="608005"/>
                    </a:lnTo>
                    <a:lnTo>
                      <a:pt x="1369888" y="604418"/>
                    </a:lnTo>
                    <a:lnTo>
                      <a:pt x="1369888" y="601560"/>
                    </a:lnTo>
                    <a:lnTo>
                      <a:pt x="1371345" y="600103"/>
                    </a:lnTo>
                    <a:lnTo>
                      <a:pt x="1372802" y="600103"/>
                    </a:lnTo>
                    <a:lnTo>
                      <a:pt x="1373474" y="599375"/>
                    </a:lnTo>
                    <a:lnTo>
                      <a:pt x="1374203" y="597245"/>
                    </a:lnTo>
                    <a:lnTo>
                      <a:pt x="1375660" y="595788"/>
                    </a:lnTo>
                    <a:lnTo>
                      <a:pt x="1376388" y="594388"/>
                    </a:lnTo>
                    <a:lnTo>
                      <a:pt x="1375660" y="591530"/>
                    </a:lnTo>
                    <a:lnTo>
                      <a:pt x="1375660" y="589344"/>
                    </a:lnTo>
                    <a:lnTo>
                      <a:pt x="1377116" y="587887"/>
                    </a:lnTo>
                    <a:lnTo>
                      <a:pt x="1378517" y="584301"/>
                    </a:lnTo>
                    <a:lnTo>
                      <a:pt x="1378517" y="583628"/>
                    </a:lnTo>
                    <a:lnTo>
                      <a:pt x="1378517" y="581443"/>
                    </a:lnTo>
                    <a:lnTo>
                      <a:pt x="1377789" y="580042"/>
                    </a:lnTo>
                    <a:lnTo>
                      <a:pt x="1379246" y="577857"/>
                    </a:lnTo>
                    <a:lnTo>
                      <a:pt x="1379246" y="574999"/>
                    </a:lnTo>
                    <a:lnTo>
                      <a:pt x="1381375" y="573542"/>
                    </a:lnTo>
                    <a:lnTo>
                      <a:pt x="1382104" y="572141"/>
                    </a:lnTo>
                    <a:lnTo>
                      <a:pt x="1382104" y="569227"/>
                    </a:lnTo>
                    <a:lnTo>
                      <a:pt x="1382832" y="568554"/>
                    </a:lnTo>
                    <a:lnTo>
                      <a:pt x="1382104" y="566369"/>
                    </a:lnTo>
                    <a:lnTo>
                      <a:pt x="1382832" y="562054"/>
                    </a:lnTo>
                    <a:lnTo>
                      <a:pt x="1382104" y="557739"/>
                    </a:lnTo>
                    <a:lnTo>
                      <a:pt x="1383561" y="557067"/>
                    </a:lnTo>
                    <a:lnTo>
                      <a:pt x="1384962" y="557739"/>
                    </a:lnTo>
                    <a:lnTo>
                      <a:pt x="1388604" y="556338"/>
                    </a:lnTo>
                    <a:lnTo>
                      <a:pt x="1389277" y="554881"/>
                    </a:lnTo>
                    <a:lnTo>
                      <a:pt x="1390734" y="552752"/>
                    </a:lnTo>
                    <a:lnTo>
                      <a:pt x="1393591" y="549894"/>
                    </a:lnTo>
                    <a:lnTo>
                      <a:pt x="1397178" y="547708"/>
                    </a:lnTo>
                    <a:lnTo>
                      <a:pt x="1397178" y="546980"/>
                    </a:lnTo>
                    <a:lnTo>
                      <a:pt x="1402221" y="546980"/>
                    </a:lnTo>
                    <a:lnTo>
                      <a:pt x="1403678" y="545579"/>
                    </a:lnTo>
                    <a:lnTo>
                      <a:pt x="1412252" y="541993"/>
                    </a:lnTo>
                    <a:lnTo>
                      <a:pt x="1412980" y="539079"/>
                    </a:lnTo>
                    <a:lnTo>
                      <a:pt x="1413709" y="538406"/>
                    </a:lnTo>
                    <a:lnTo>
                      <a:pt x="1415838" y="538406"/>
                    </a:lnTo>
                    <a:lnTo>
                      <a:pt x="1418752" y="536949"/>
                    </a:lnTo>
                    <a:lnTo>
                      <a:pt x="1419425" y="536949"/>
                    </a:lnTo>
                    <a:lnTo>
                      <a:pt x="1423011" y="532634"/>
                    </a:lnTo>
                    <a:lnTo>
                      <a:pt x="1425925" y="531178"/>
                    </a:lnTo>
                    <a:lnTo>
                      <a:pt x="1427326" y="529777"/>
                    </a:lnTo>
                    <a:lnTo>
                      <a:pt x="1428054" y="527591"/>
                    </a:lnTo>
                    <a:lnTo>
                      <a:pt x="1428783" y="525462"/>
                    </a:lnTo>
                    <a:lnTo>
                      <a:pt x="1428783" y="524005"/>
                    </a:lnTo>
                    <a:lnTo>
                      <a:pt x="1429511" y="521875"/>
                    </a:lnTo>
                    <a:lnTo>
                      <a:pt x="1431641" y="519690"/>
                    </a:lnTo>
                    <a:lnTo>
                      <a:pt x="1432369" y="518289"/>
                    </a:lnTo>
                    <a:lnTo>
                      <a:pt x="1431641" y="516832"/>
                    </a:lnTo>
                    <a:lnTo>
                      <a:pt x="1431641" y="516103"/>
                    </a:lnTo>
                    <a:lnTo>
                      <a:pt x="1435227" y="514703"/>
                    </a:lnTo>
                    <a:lnTo>
                      <a:pt x="1435956" y="512517"/>
                    </a:lnTo>
                    <a:lnTo>
                      <a:pt x="1433826" y="511116"/>
                    </a:lnTo>
                    <a:lnTo>
                      <a:pt x="1433826" y="509659"/>
                    </a:lnTo>
                    <a:lnTo>
                      <a:pt x="1394320" y="454406"/>
                    </a:lnTo>
                    <a:lnTo>
                      <a:pt x="1379974" y="433561"/>
                    </a:lnTo>
                    <a:lnTo>
                      <a:pt x="1371345" y="422073"/>
                    </a:lnTo>
                    <a:lnTo>
                      <a:pt x="1368487" y="417758"/>
                    </a:lnTo>
                    <a:lnTo>
                      <a:pt x="1367030" y="416357"/>
                    </a:lnTo>
                    <a:lnTo>
                      <a:pt x="1367030" y="416357"/>
                    </a:lnTo>
                    <a:lnTo>
                      <a:pt x="1335425" y="373264"/>
                    </a:lnTo>
                    <a:lnTo>
                      <a:pt x="1300289" y="325184"/>
                    </a:lnTo>
                    <a:lnTo>
                      <a:pt x="1290931" y="318012"/>
                    </a:lnTo>
                    <a:lnTo>
                      <a:pt x="1290203" y="318012"/>
                    </a:lnTo>
                    <a:lnTo>
                      <a:pt x="1255011" y="290721"/>
                    </a:lnTo>
                    <a:lnTo>
                      <a:pt x="1236351" y="276376"/>
                    </a:lnTo>
                    <a:lnTo>
                      <a:pt x="1235622" y="279962"/>
                    </a:lnTo>
                    <a:lnTo>
                      <a:pt x="1236351" y="280691"/>
                    </a:lnTo>
                    <a:lnTo>
                      <a:pt x="1235622" y="282092"/>
                    </a:lnTo>
                    <a:lnTo>
                      <a:pt x="1235622" y="282820"/>
                    </a:lnTo>
                    <a:lnTo>
                      <a:pt x="1234950" y="282820"/>
                    </a:lnTo>
                    <a:lnTo>
                      <a:pt x="1232764" y="282092"/>
                    </a:lnTo>
                    <a:lnTo>
                      <a:pt x="1231364" y="281363"/>
                    </a:lnTo>
                    <a:lnTo>
                      <a:pt x="1229907" y="282092"/>
                    </a:lnTo>
                    <a:lnTo>
                      <a:pt x="1228450" y="284277"/>
                    </a:lnTo>
                    <a:lnTo>
                      <a:pt x="1227777" y="285678"/>
                    </a:lnTo>
                    <a:lnTo>
                      <a:pt x="1227049" y="286407"/>
                    </a:lnTo>
                    <a:lnTo>
                      <a:pt x="1226320" y="287864"/>
                    </a:lnTo>
                    <a:lnTo>
                      <a:pt x="1226320" y="289265"/>
                    </a:lnTo>
                    <a:lnTo>
                      <a:pt x="1226320" y="289993"/>
                    </a:lnTo>
                    <a:lnTo>
                      <a:pt x="1224191" y="291450"/>
                    </a:lnTo>
                    <a:lnTo>
                      <a:pt x="1223462" y="293579"/>
                    </a:lnTo>
                    <a:lnTo>
                      <a:pt x="1224191" y="295036"/>
                    </a:lnTo>
                    <a:lnTo>
                      <a:pt x="1225592" y="296437"/>
                    </a:lnTo>
                    <a:lnTo>
                      <a:pt x="1226320" y="297894"/>
                    </a:lnTo>
                    <a:lnTo>
                      <a:pt x="1226320" y="300752"/>
                    </a:lnTo>
                    <a:lnTo>
                      <a:pt x="1227049" y="301481"/>
                    </a:lnTo>
                    <a:lnTo>
                      <a:pt x="1227777" y="302938"/>
                    </a:lnTo>
                    <a:lnTo>
                      <a:pt x="1227049" y="303610"/>
                    </a:lnTo>
                    <a:lnTo>
                      <a:pt x="1227777" y="305067"/>
                    </a:lnTo>
                    <a:lnTo>
                      <a:pt x="1227777" y="305795"/>
                    </a:lnTo>
                    <a:lnTo>
                      <a:pt x="1228450" y="309382"/>
                    </a:lnTo>
                    <a:lnTo>
                      <a:pt x="1228450" y="310110"/>
                    </a:lnTo>
                    <a:lnTo>
                      <a:pt x="1227049" y="310839"/>
                    </a:lnTo>
                    <a:lnTo>
                      <a:pt x="1225592" y="310839"/>
                    </a:lnTo>
                    <a:lnTo>
                      <a:pt x="1224863" y="311511"/>
                    </a:lnTo>
                    <a:lnTo>
                      <a:pt x="1223462" y="312968"/>
                    </a:lnTo>
                    <a:lnTo>
                      <a:pt x="1222734" y="312968"/>
                    </a:lnTo>
                    <a:lnTo>
                      <a:pt x="1222005" y="313697"/>
                    </a:lnTo>
                    <a:lnTo>
                      <a:pt x="1222005" y="315098"/>
                    </a:lnTo>
                    <a:lnTo>
                      <a:pt x="1221277" y="315826"/>
                    </a:lnTo>
                    <a:lnTo>
                      <a:pt x="1220548" y="316555"/>
                    </a:lnTo>
                    <a:lnTo>
                      <a:pt x="1217690" y="318012"/>
                    </a:lnTo>
                    <a:lnTo>
                      <a:pt x="1215561" y="319413"/>
                    </a:lnTo>
                    <a:lnTo>
                      <a:pt x="1214104" y="320141"/>
                    </a:lnTo>
                    <a:lnTo>
                      <a:pt x="1213376" y="320870"/>
                    </a:lnTo>
                    <a:lnTo>
                      <a:pt x="1211975" y="322327"/>
                    </a:lnTo>
                    <a:lnTo>
                      <a:pt x="1210518" y="321598"/>
                    </a:lnTo>
                    <a:lnTo>
                      <a:pt x="1208388" y="321598"/>
                    </a:lnTo>
                    <a:lnTo>
                      <a:pt x="1207660" y="322327"/>
                    </a:lnTo>
                    <a:lnTo>
                      <a:pt x="1206203" y="323727"/>
                    </a:lnTo>
                    <a:lnTo>
                      <a:pt x="1205474" y="324456"/>
                    </a:lnTo>
                    <a:lnTo>
                      <a:pt x="1203345" y="325913"/>
                    </a:lnTo>
                    <a:lnTo>
                      <a:pt x="1201888" y="326585"/>
                    </a:lnTo>
                    <a:lnTo>
                      <a:pt x="1200487" y="327314"/>
                    </a:lnTo>
                    <a:lnTo>
                      <a:pt x="1199758" y="328771"/>
                    </a:lnTo>
                    <a:lnTo>
                      <a:pt x="1198301" y="330900"/>
                    </a:lnTo>
                    <a:lnTo>
                      <a:pt x="1196172" y="331629"/>
                    </a:lnTo>
                    <a:lnTo>
                      <a:pt x="1192586" y="333086"/>
                    </a:lnTo>
                    <a:lnTo>
                      <a:pt x="1191129" y="333758"/>
                    </a:lnTo>
                    <a:lnTo>
                      <a:pt x="1190400" y="334487"/>
                    </a:lnTo>
                    <a:lnTo>
                      <a:pt x="1188999" y="336672"/>
                    </a:lnTo>
                    <a:lnTo>
                      <a:pt x="1188271" y="339530"/>
                    </a:lnTo>
                    <a:lnTo>
                      <a:pt x="1186814" y="340987"/>
                    </a:lnTo>
                    <a:lnTo>
                      <a:pt x="1182499" y="342388"/>
                    </a:lnTo>
                    <a:lnTo>
                      <a:pt x="1181098" y="342388"/>
                    </a:lnTo>
                    <a:lnTo>
                      <a:pt x="1179641" y="343116"/>
                    </a:lnTo>
                    <a:lnTo>
                      <a:pt x="1178184" y="344573"/>
                    </a:lnTo>
                    <a:lnTo>
                      <a:pt x="1177512" y="347431"/>
                    </a:lnTo>
                    <a:lnTo>
                      <a:pt x="1176783" y="348888"/>
                    </a:lnTo>
                    <a:lnTo>
                      <a:pt x="1176055" y="348888"/>
                    </a:lnTo>
                    <a:lnTo>
                      <a:pt x="1173197" y="349561"/>
                    </a:lnTo>
                    <a:lnTo>
                      <a:pt x="1171740" y="349561"/>
                    </a:lnTo>
                    <a:lnTo>
                      <a:pt x="1169610" y="353876"/>
                    </a:lnTo>
                    <a:lnTo>
                      <a:pt x="1168882" y="354604"/>
                    </a:lnTo>
                    <a:lnTo>
                      <a:pt x="1167425" y="354604"/>
                    </a:lnTo>
                    <a:lnTo>
                      <a:pt x="1166024" y="354604"/>
                    </a:lnTo>
                    <a:lnTo>
                      <a:pt x="1164567" y="355332"/>
                    </a:lnTo>
                    <a:lnTo>
                      <a:pt x="1162438" y="356733"/>
                    </a:lnTo>
                    <a:lnTo>
                      <a:pt x="1160981" y="357462"/>
                    </a:lnTo>
                    <a:lnTo>
                      <a:pt x="1159524" y="358919"/>
                    </a:lnTo>
                    <a:lnTo>
                      <a:pt x="1158851" y="359647"/>
                    </a:lnTo>
                    <a:lnTo>
                      <a:pt x="1157394" y="359647"/>
                    </a:lnTo>
                    <a:lnTo>
                      <a:pt x="1153808" y="358919"/>
                    </a:lnTo>
                    <a:lnTo>
                      <a:pt x="1151622" y="359647"/>
                    </a:lnTo>
                    <a:lnTo>
                      <a:pt x="1150222" y="359647"/>
                    </a:lnTo>
                    <a:lnTo>
                      <a:pt x="1148765" y="361048"/>
                    </a:lnTo>
                    <a:lnTo>
                      <a:pt x="1148765" y="361777"/>
                    </a:lnTo>
                    <a:lnTo>
                      <a:pt x="1148036" y="363234"/>
                    </a:lnTo>
                    <a:lnTo>
                      <a:pt x="1147364" y="363234"/>
                    </a:lnTo>
                    <a:lnTo>
                      <a:pt x="1146635" y="364635"/>
                    </a:lnTo>
                    <a:lnTo>
                      <a:pt x="1145907" y="366092"/>
                    </a:lnTo>
                    <a:lnTo>
                      <a:pt x="1145178" y="366820"/>
                    </a:lnTo>
                    <a:lnTo>
                      <a:pt x="1143777" y="368221"/>
                    </a:lnTo>
                    <a:lnTo>
                      <a:pt x="1142320" y="368221"/>
                    </a:lnTo>
                    <a:lnTo>
                      <a:pt x="1140863" y="368221"/>
                    </a:lnTo>
                    <a:lnTo>
                      <a:pt x="1139462" y="366820"/>
                    </a:lnTo>
                    <a:lnTo>
                      <a:pt x="1136548" y="364635"/>
                    </a:lnTo>
                    <a:lnTo>
                      <a:pt x="1133690" y="363962"/>
                    </a:lnTo>
                    <a:lnTo>
                      <a:pt x="1130104" y="363962"/>
                    </a:lnTo>
                    <a:lnTo>
                      <a:pt x="1126518" y="363234"/>
                    </a:lnTo>
                    <a:lnTo>
                      <a:pt x="1124388" y="362505"/>
                    </a:lnTo>
                    <a:lnTo>
                      <a:pt x="1123660" y="360376"/>
                    </a:lnTo>
                    <a:lnTo>
                      <a:pt x="1122931" y="360376"/>
                    </a:lnTo>
                    <a:lnTo>
                      <a:pt x="1122203" y="357462"/>
                    </a:lnTo>
                    <a:lnTo>
                      <a:pt x="1120073" y="354604"/>
                    </a:lnTo>
                    <a:lnTo>
                      <a:pt x="1119345" y="353876"/>
                    </a:lnTo>
                    <a:lnTo>
                      <a:pt x="1119345" y="351746"/>
                    </a:lnTo>
                    <a:lnTo>
                      <a:pt x="1119345" y="349561"/>
                    </a:lnTo>
                    <a:lnTo>
                      <a:pt x="1119345" y="347431"/>
                    </a:lnTo>
                    <a:lnTo>
                      <a:pt x="1117888" y="342388"/>
                    </a:lnTo>
                    <a:lnTo>
                      <a:pt x="1117888" y="340258"/>
                    </a:lnTo>
                    <a:lnTo>
                      <a:pt x="1084154" y="402684"/>
                    </a:lnTo>
                    <a:lnTo>
                      <a:pt x="1082697" y="402012"/>
                    </a:lnTo>
                    <a:lnTo>
                      <a:pt x="1081296" y="400555"/>
                    </a:lnTo>
                    <a:lnTo>
                      <a:pt x="1079839" y="399098"/>
                    </a:lnTo>
                    <a:lnTo>
                      <a:pt x="1079110" y="399098"/>
                    </a:lnTo>
                    <a:lnTo>
                      <a:pt x="1076981" y="396968"/>
                    </a:lnTo>
                    <a:lnTo>
                      <a:pt x="1076252" y="396240"/>
                    </a:lnTo>
                    <a:lnTo>
                      <a:pt x="1074851" y="394783"/>
                    </a:lnTo>
                    <a:lnTo>
                      <a:pt x="1072666" y="393382"/>
                    </a:lnTo>
                    <a:lnTo>
                      <a:pt x="1068351" y="391925"/>
                    </a:lnTo>
                    <a:lnTo>
                      <a:pt x="1066950" y="391925"/>
                    </a:lnTo>
                    <a:lnTo>
                      <a:pt x="1064765" y="392653"/>
                    </a:lnTo>
                    <a:lnTo>
                      <a:pt x="1063364" y="391925"/>
                    </a:lnTo>
                    <a:lnTo>
                      <a:pt x="1061178" y="392653"/>
                    </a:lnTo>
                    <a:lnTo>
                      <a:pt x="1059049" y="393382"/>
                    </a:lnTo>
                    <a:lnTo>
                      <a:pt x="1056863" y="394783"/>
                    </a:lnTo>
                    <a:lnTo>
                      <a:pt x="1056135" y="396240"/>
                    </a:lnTo>
                    <a:lnTo>
                      <a:pt x="1054005" y="397697"/>
                    </a:lnTo>
                    <a:lnTo>
                      <a:pt x="1052549" y="398369"/>
                    </a:lnTo>
                    <a:lnTo>
                      <a:pt x="1048962" y="399098"/>
                    </a:lnTo>
                    <a:lnTo>
                      <a:pt x="1046104" y="401283"/>
                    </a:lnTo>
                    <a:lnTo>
                      <a:pt x="1044647" y="402012"/>
                    </a:lnTo>
                    <a:lnTo>
                      <a:pt x="1043246" y="402012"/>
                    </a:lnTo>
                    <a:lnTo>
                      <a:pt x="1041789" y="402684"/>
                    </a:lnTo>
                    <a:lnTo>
                      <a:pt x="1040388" y="402684"/>
                    </a:lnTo>
                    <a:lnTo>
                      <a:pt x="1038203" y="402012"/>
                    </a:lnTo>
                    <a:lnTo>
                      <a:pt x="1035345" y="401283"/>
                    </a:lnTo>
                    <a:lnTo>
                      <a:pt x="1033888" y="401283"/>
                    </a:lnTo>
                    <a:lnTo>
                      <a:pt x="1031759" y="401283"/>
                    </a:lnTo>
                    <a:lnTo>
                      <a:pt x="1028901" y="400555"/>
                    </a:lnTo>
                    <a:lnTo>
                      <a:pt x="1028172" y="400555"/>
                    </a:lnTo>
                    <a:lnTo>
                      <a:pt x="1027444" y="399826"/>
                    </a:lnTo>
                    <a:lnTo>
                      <a:pt x="1026715" y="398369"/>
                    </a:lnTo>
                    <a:lnTo>
                      <a:pt x="1025987" y="396968"/>
                    </a:lnTo>
                    <a:lnTo>
                      <a:pt x="1025987" y="394783"/>
                    </a:lnTo>
                    <a:lnTo>
                      <a:pt x="1025258" y="393382"/>
                    </a:lnTo>
                    <a:lnTo>
                      <a:pt x="1023857" y="391925"/>
                    </a:lnTo>
                    <a:lnTo>
                      <a:pt x="1023129" y="389067"/>
                    </a:lnTo>
                    <a:lnTo>
                      <a:pt x="1020999" y="385481"/>
                    </a:lnTo>
                    <a:lnTo>
                      <a:pt x="1020999" y="383295"/>
                    </a:lnTo>
                    <a:lnTo>
                      <a:pt x="1020271" y="381894"/>
                    </a:lnTo>
                    <a:lnTo>
                      <a:pt x="1020271" y="380437"/>
                    </a:lnTo>
                    <a:lnTo>
                      <a:pt x="1020999" y="379036"/>
                    </a:lnTo>
                    <a:lnTo>
                      <a:pt x="1021672" y="378308"/>
                    </a:lnTo>
                    <a:lnTo>
                      <a:pt x="1021672" y="377579"/>
                    </a:lnTo>
                    <a:lnTo>
                      <a:pt x="1020999" y="374721"/>
                    </a:lnTo>
                    <a:lnTo>
                      <a:pt x="1021672" y="372536"/>
                    </a:lnTo>
                    <a:lnTo>
                      <a:pt x="1023129" y="371135"/>
                    </a:lnTo>
                    <a:lnTo>
                      <a:pt x="1023129" y="368950"/>
                    </a:lnTo>
                    <a:lnTo>
                      <a:pt x="1022400" y="366820"/>
                    </a:lnTo>
                    <a:lnTo>
                      <a:pt x="1021672" y="363234"/>
                    </a:lnTo>
                    <a:lnTo>
                      <a:pt x="1020999" y="361777"/>
                    </a:lnTo>
                    <a:lnTo>
                      <a:pt x="1020271" y="358190"/>
                    </a:lnTo>
                    <a:lnTo>
                      <a:pt x="1018814" y="356061"/>
                    </a:lnTo>
                    <a:lnTo>
                      <a:pt x="1018814" y="355332"/>
                    </a:lnTo>
                    <a:lnTo>
                      <a:pt x="1018814" y="354604"/>
                    </a:lnTo>
                    <a:lnTo>
                      <a:pt x="1018086" y="353147"/>
                    </a:lnTo>
                    <a:lnTo>
                      <a:pt x="1016685" y="351746"/>
                    </a:lnTo>
                    <a:lnTo>
                      <a:pt x="1015228" y="351018"/>
                    </a:lnTo>
                    <a:lnTo>
                      <a:pt x="1015228" y="350289"/>
                    </a:lnTo>
                    <a:lnTo>
                      <a:pt x="1014499" y="348160"/>
                    </a:lnTo>
                    <a:lnTo>
                      <a:pt x="1013098" y="347431"/>
                    </a:lnTo>
                    <a:lnTo>
                      <a:pt x="1012370" y="346703"/>
                    </a:lnTo>
                    <a:lnTo>
                      <a:pt x="1010913" y="345974"/>
                    </a:lnTo>
                    <a:lnTo>
                      <a:pt x="1010184" y="345246"/>
                    </a:lnTo>
                    <a:lnTo>
                      <a:pt x="1009512" y="342388"/>
                    </a:lnTo>
                    <a:lnTo>
                      <a:pt x="1008783" y="340987"/>
                    </a:lnTo>
                    <a:lnTo>
                      <a:pt x="1008055" y="340258"/>
                    </a:lnTo>
                    <a:lnTo>
                      <a:pt x="1005925" y="338801"/>
                    </a:lnTo>
                    <a:lnTo>
                      <a:pt x="1005197" y="338073"/>
                    </a:lnTo>
                    <a:lnTo>
                      <a:pt x="1004468" y="336672"/>
                    </a:lnTo>
                    <a:lnTo>
                      <a:pt x="1003740" y="335944"/>
                    </a:lnTo>
                    <a:lnTo>
                      <a:pt x="1002283" y="335215"/>
                    </a:lnTo>
                    <a:lnTo>
                      <a:pt x="998697" y="333758"/>
                    </a:lnTo>
                    <a:lnTo>
                      <a:pt x="997296" y="333758"/>
                    </a:lnTo>
                    <a:lnTo>
                      <a:pt x="995110" y="333086"/>
                    </a:lnTo>
                    <a:lnTo>
                      <a:pt x="995110" y="332357"/>
                    </a:lnTo>
                    <a:lnTo>
                      <a:pt x="993709" y="331629"/>
                    </a:lnTo>
                    <a:lnTo>
                      <a:pt x="992252" y="331629"/>
                    </a:lnTo>
                    <a:lnTo>
                      <a:pt x="991524" y="331629"/>
                    </a:lnTo>
                    <a:lnTo>
                      <a:pt x="990123" y="331629"/>
                    </a:lnTo>
                    <a:lnTo>
                      <a:pt x="987209" y="330900"/>
                    </a:lnTo>
                    <a:lnTo>
                      <a:pt x="986537" y="330172"/>
                    </a:lnTo>
                    <a:lnTo>
                      <a:pt x="986537" y="329499"/>
                    </a:lnTo>
                    <a:lnTo>
                      <a:pt x="984351" y="328771"/>
                    </a:lnTo>
                    <a:lnTo>
                      <a:pt x="982950" y="328042"/>
                    </a:lnTo>
                    <a:lnTo>
                      <a:pt x="981493" y="328042"/>
                    </a:lnTo>
                    <a:lnTo>
                      <a:pt x="980765" y="328042"/>
                    </a:lnTo>
                    <a:lnTo>
                      <a:pt x="978635" y="328771"/>
                    </a:lnTo>
                    <a:lnTo>
                      <a:pt x="977907" y="328771"/>
                    </a:lnTo>
                    <a:lnTo>
                      <a:pt x="975721" y="329499"/>
                    </a:lnTo>
                    <a:lnTo>
                      <a:pt x="974320" y="329499"/>
                    </a:lnTo>
                    <a:lnTo>
                      <a:pt x="972135" y="328771"/>
                    </a:lnTo>
                    <a:lnTo>
                      <a:pt x="969277" y="327314"/>
                    </a:lnTo>
                    <a:lnTo>
                      <a:pt x="968549" y="326585"/>
                    </a:lnTo>
                    <a:lnTo>
                      <a:pt x="964962" y="322999"/>
                    </a:lnTo>
                    <a:lnTo>
                      <a:pt x="964234" y="321598"/>
                    </a:lnTo>
                    <a:lnTo>
                      <a:pt x="964234" y="320141"/>
                    </a:lnTo>
                    <a:lnTo>
                      <a:pt x="962104" y="318012"/>
                    </a:lnTo>
                    <a:lnTo>
                      <a:pt x="960647" y="315826"/>
                    </a:lnTo>
                    <a:lnTo>
                      <a:pt x="959975" y="315098"/>
                    </a:lnTo>
                    <a:lnTo>
                      <a:pt x="957789" y="312968"/>
                    </a:lnTo>
                    <a:lnTo>
                      <a:pt x="957061" y="312240"/>
                    </a:lnTo>
                    <a:lnTo>
                      <a:pt x="956332" y="310839"/>
                    </a:lnTo>
                    <a:lnTo>
                      <a:pt x="955660" y="309382"/>
                    </a:lnTo>
                    <a:lnTo>
                      <a:pt x="954932" y="309382"/>
                    </a:lnTo>
                    <a:lnTo>
                      <a:pt x="953475" y="308653"/>
                    </a:lnTo>
                    <a:lnTo>
                      <a:pt x="952074" y="307925"/>
                    </a:lnTo>
                    <a:lnTo>
                      <a:pt x="951345" y="307252"/>
                    </a:lnTo>
                    <a:lnTo>
                      <a:pt x="950617" y="306524"/>
                    </a:lnTo>
                    <a:lnTo>
                      <a:pt x="948487" y="305067"/>
                    </a:lnTo>
                    <a:lnTo>
                      <a:pt x="947030" y="305067"/>
                    </a:lnTo>
                    <a:lnTo>
                      <a:pt x="946302" y="305067"/>
                    </a:lnTo>
                    <a:lnTo>
                      <a:pt x="944901" y="305067"/>
                    </a:lnTo>
                    <a:lnTo>
                      <a:pt x="943444" y="305067"/>
                    </a:lnTo>
                    <a:lnTo>
                      <a:pt x="939857" y="303610"/>
                    </a:lnTo>
                    <a:lnTo>
                      <a:pt x="939129" y="302209"/>
                    </a:lnTo>
                    <a:lnTo>
                      <a:pt x="935543" y="299351"/>
                    </a:lnTo>
                    <a:lnTo>
                      <a:pt x="933357" y="297166"/>
                    </a:lnTo>
                    <a:lnTo>
                      <a:pt x="929771" y="293579"/>
                    </a:lnTo>
                    <a:lnTo>
                      <a:pt x="928370" y="292122"/>
                    </a:lnTo>
                    <a:lnTo>
                      <a:pt x="925512" y="290721"/>
                    </a:lnTo>
                    <a:lnTo>
                      <a:pt x="924783" y="289265"/>
                    </a:lnTo>
                    <a:lnTo>
                      <a:pt x="922598" y="287864"/>
                    </a:lnTo>
                    <a:lnTo>
                      <a:pt x="921197" y="287135"/>
                    </a:lnTo>
                    <a:lnTo>
                      <a:pt x="918283" y="286407"/>
                    </a:lnTo>
                    <a:lnTo>
                      <a:pt x="914697" y="284950"/>
                    </a:lnTo>
                    <a:lnTo>
                      <a:pt x="913296" y="284277"/>
                    </a:lnTo>
                    <a:lnTo>
                      <a:pt x="912567" y="283549"/>
                    </a:lnTo>
                    <a:lnTo>
                      <a:pt x="912567" y="282820"/>
                    </a:lnTo>
                    <a:lnTo>
                      <a:pt x="911839" y="282092"/>
                    </a:lnTo>
                    <a:lnTo>
                      <a:pt x="909709" y="277777"/>
                    </a:lnTo>
                    <a:lnTo>
                      <a:pt x="909709" y="277048"/>
                    </a:lnTo>
                    <a:lnTo>
                      <a:pt x="909709" y="275647"/>
                    </a:lnTo>
                    <a:lnTo>
                      <a:pt x="908252" y="274919"/>
                    </a:lnTo>
                    <a:lnTo>
                      <a:pt x="907524" y="273462"/>
                    </a:lnTo>
                    <a:lnTo>
                      <a:pt x="905395" y="272061"/>
                    </a:lnTo>
                    <a:lnTo>
                      <a:pt x="904666" y="271333"/>
                    </a:lnTo>
                    <a:lnTo>
                      <a:pt x="903209" y="270604"/>
                    </a:lnTo>
                    <a:lnTo>
                      <a:pt x="899623" y="269876"/>
                    </a:lnTo>
                    <a:lnTo>
                      <a:pt x="897493" y="269876"/>
                    </a:lnTo>
                    <a:lnTo>
                      <a:pt x="896036" y="269203"/>
                    </a:lnTo>
                    <a:lnTo>
                      <a:pt x="894635" y="268475"/>
                    </a:lnTo>
                    <a:lnTo>
                      <a:pt x="892842" y="267018"/>
                    </a:lnTo>
                    <a:lnTo>
                      <a:pt x="894635" y="268475"/>
                    </a:lnTo>
                    <a:lnTo>
                      <a:pt x="894635" y="267746"/>
                    </a:lnTo>
                    <a:lnTo>
                      <a:pt x="883820" y="200277"/>
                    </a:lnTo>
                    <a:lnTo>
                      <a:pt x="878104" y="165814"/>
                    </a:lnTo>
                    <a:lnTo>
                      <a:pt x="878104" y="165814"/>
                    </a:lnTo>
                    <a:lnTo>
                      <a:pt x="878104" y="163629"/>
                    </a:lnTo>
                    <a:lnTo>
                      <a:pt x="906796" y="167215"/>
                    </a:lnTo>
                    <a:lnTo>
                      <a:pt x="921197" y="168672"/>
                    </a:lnTo>
                    <a:lnTo>
                      <a:pt x="937672" y="170802"/>
                    </a:lnTo>
                    <a:lnTo>
                      <a:pt x="979308" y="175845"/>
                    </a:lnTo>
                    <a:lnTo>
                      <a:pt x="976450" y="166543"/>
                    </a:lnTo>
                    <a:lnTo>
                      <a:pt x="974208" y="161499"/>
                    </a:lnTo>
                    <a:lnTo>
                      <a:pt x="976450" y="166543"/>
                    </a:lnTo>
                    <a:lnTo>
                      <a:pt x="979308" y="175845"/>
                    </a:lnTo>
                    <a:lnTo>
                      <a:pt x="999425" y="178030"/>
                    </a:lnTo>
                    <a:lnTo>
                      <a:pt x="1001611" y="178030"/>
                    </a:lnTo>
                    <a:lnTo>
                      <a:pt x="1001611" y="165086"/>
                    </a:lnTo>
                    <a:lnTo>
                      <a:pt x="1013771" y="170129"/>
                    </a:lnTo>
                    <a:lnTo>
                      <a:pt x="1017413" y="170129"/>
                    </a:lnTo>
                    <a:lnTo>
                      <a:pt x="1025987" y="171530"/>
                    </a:lnTo>
                    <a:lnTo>
                      <a:pt x="1027444" y="170802"/>
                    </a:lnTo>
                    <a:lnTo>
                      <a:pt x="1025987" y="162956"/>
                    </a:lnTo>
                    <a:lnTo>
                      <a:pt x="1025987" y="161499"/>
                    </a:lnTo>
                    <a:lnTo>
                      <a:pt x="1026715" y="161499"/>
                    </a:lnTo>
                    <a:lnTo>
                      <a:pt x="1035345" y="160043"/>
                    </a:lnTo>
                    <a:lnTo>
                      <a:pt x="1037474" y="160043"/>
                    </a:lnTo>
                    <a:lnTo>
                      <a:pt x="1038931" y="160043"/>
                    </a:lnTo>
                    <a:lnTo>
                      <a:pt x="1041061" y="158642"/>
                    </a:lnTo>
                    <a:lnTo>
                      <a:pt x="1042518" y="154327"/>
                    </a:lnTo>
                    <a:lnTo>
                      <a:pt x="1043246" y="154327"/>
                    </a:lnTo>
                    <a:lnTo>
                      <a:pt x="1046104" y="155055"/>
                    </a:lnTo>
                    <a:lnTo>
                      <a:pt x="1047561" y="155055"/>
                    </a:lnTo>
                    <a:lnTo>
                      <a:pt x="1048234" y="155055"/>
                    </a:lnTo>
                    <a:lnTo>
                      <a:pt x="1051148" y="156456"/>
                    </a:lnTo>
                    <a:lnTo>
                      <a:pt x="1055462" y="156456"/>
                    </a:lnTo>
                    <a:lnTo>
                      <a:pt x="1058320" y="157913"/>
                    </a:lnTo>
                    <a:lnTo>
                      <a:pt x="1059049" y="157185"/>
                    </a:lnTo>
                    <a:lnTo>
                      <a:pt x="1060450" y="152870"/>
                    </a:lnTo>
                    <a:lnTo>
                      <a:pt x="1063364" y="152870"/>
                    </a:lnTo>
                    <a:lnTo>
                      <a:pt x="1066222" y="153598"/>
                    </a:lnTo>
                    <a:lnTo>
                      <a:pt x="1069079" y="153598"/>
                    </a:lnTo>
                    <a:lnTo>
                      <a:pt x="1097827" y="150740"/>
                    </a:lnTo>
                    <a:lnTo>
                      <a:pt x="1115030" y="149283"/>
                    </a:lnTo>
                    <a:lnTo>
                      <a:pt x="1121474" y="153598"/>
                    </a:lnTo>
                    <a:lnTo>
                      <a:pt x="1141592" y="160771"/>
                    </a:lnTo>
                    <a:lnTo>
                      <a:pt x="1167425" y="156456"/>
                    </a:lnTo>
                    <a:lnTo>
                      <a:pt x="1168882" y="154327"/>
                    </a:lnTo>
                    <a:lnTo>
                      <a:pt x="1169610" y="153598"/>
                    </a:lnTo>
                    <a:lnTo>
                      <a:pt x="1170339" y="154327"/>
                    </a:lnTo>
                    <a:lnTo>
                      <a:pt x="1174598" y="154327"/>
                    </a:lnTo>
                    <a:lnTo>
                      <a:pt x="1185413" y="152870"/>
                    </a:lnTo>
                    <a:lnTo>
                      <a:pt x="1192586" y="152141"/>
                    </a:lnTo>
                    <a:lnTo>
                      <a:pt x="1191129" y="152870"/>
                    </a:lnTo>
                    <a:lnTo>
                      <a:pt x="1192586" y="153598"/>
                    </a:lnTo>
                    <a:lnTo>
                      <a:pt x="1196901" y="151469"/>
                    </a:lnTo>
                    <a:lnTo>
                      <a:pt x="1204073" y="151469"/>
                    </a:lnTo>
                    <a:lnTo>
                      <a:pt x="1206931" y="152141"/>
                    </a:lnTo>
                    <a:lnTo>
                      <a:pt x="1207660" y="149283"/>
                    </a:lnTo>
                    <a:lnTo>
                      <a:pt x="1207660" y="148555"/>
                    </a:lnTo>
                    <a:lnTo>
                      <a:pt x="1206931" y="144968"/>
                    </a:lnTo>
                    <a:lnTo>
                      <a:pt x="1206931" y="141382"/>
                    </a:lnTo>
                    <a:lnTo>
                      <a:pt x="1209061" y="139253"/>
                    </a:lnTo>
                    <a:lnTo>
                      <a:pt x="1210518" y="135666"/>
                    </a:lnTo>
                    <a:lnTo>
                      <a:pt x="1211975" y="133481"/>
                    </a:lnTo>
                    <a:lnTo>
                      <a:pt x="1211975" y="132808"/>
                    </a:lnTo>
                    <a:lnTo>
                      <a:pt x="1210518" y="129166"/>
                    </a:lnTo>
                    <a:lnTo>
                      <a:pt x="1210518" y="127765"/>
                    </a:lnTo>
                    <a:lnTo>
                      <a:pt x="1211246" y="127037"/>
                    </a:lnTo>
                    <a:lnTo>
                      <a:pt x="1212647" y="127037"/>
                    </a:lnTo>
                    <a:lnTo>
                      <a:pt x="1213376" y="127765"/>
                    </a:lnTo>
                    <a:lnTo>
                      <a:pt x="1215561" y="127765"/>
                    </a:lnTo>
                    <a:lnTo>
                      <a:pt x="1218419" y="124179"/>
                    </a:lnTo>
                    <a:lnTo>
                      <a:pt x="1223462" y="120592"/>
                    </a:lnTo>
                    <a:lnTo>
                      <a:pt x="1224135" y="118407"/>
                    </a:lnTo>
                    <a:lnTo>
                      <a:pt x="1226320" y="117006"/>
                    </a:lnTo>
                    <a:lnTo>
                      <a:pt x="1226320" y="111234"/>
                    </a:lnTo>
                    <a:lnTo>
                      <a:pt x="1228450" y="107648"/>
                    </a:lnTo>
                    <a:lnTo>
                      <a:pt x="1227777" y="101932"/>
                    </a:lnTo>
                    <a:lnTo>
                      <a:pt x="1227049" y="99746"/>
                    </a:lnTo>
                    <a:lnTo>
                      <a:pt x="1224135" y="96888"/>
                    </a:lnTo>
                    <a:lnTo>
                      <a:pt x="1224135" y="94759"/>
                    </a:lnTo>
                    <a:lnTo>
                      <a:pt x="1222005" y="94759"/>
                    </a:lnTo>
                    <a:lnTo>
                      <a:pt x="1178240" y="86858"/>
                    </a:lnTo>
                    <a:lnTo>
                      <a:pt x="1158123" y="84672"/>
                    </a:lnTo>
                    <a:lnTo>
                      <a:pt x="1145907" y="83271"/>
                    </a:lnTo>
                    <a:lnTo>
                      <a:pt x="1107857" y="82543"/>
                    </a:lnTo>
                    <a:lnTo>
                      <a:pt x="1107129" y="82543"/>
                    </a:lnTo>
                    <a:lnTo>
                      <a:pt x="1107857" y="87530"/>
                    </a:lnTo>
                    <a:lnTo>
                      <a:pt x="1107857" y="88987"/>
                    </a:lnTo>
                    <a:lnTo>
                      <a:pt x="1107857" y="90444"/>
                    </a:lnTo>
                    <a:lnTo>
                      <a:pt x="1107857" y="91117"/>
                    </a:lnTo>
                    <a:lnTo>
                      <a:pt x="1107129" y="91117"/>
                    </a:lnTo>
                    <a:lnTo>
                      <a:pt x="1104999" y="90444"/>
                    </a:lnTo>
                    <a:lnTo>
                      <a:pt x="1101413" y="89716"/>
                    </a:lnTo>
                    <a:lnTo>
                      <a:pt x="1099228" y="90444"/>
                    </a:lnTo>
                    <a:lnTo>
                      <a:pt x="1096370" y="89716"/>
                    </a:lnTo>
                    <a:lnTo>
                      <a:pt x="1095641" y="88259"/>
                    </a:lnTo>
                    <a:lnTo>
                      <a:pt x="1060450" y="74642"/>
                    </a:lnTo>
                    <a:lnTo>
                      <a:pt x="1059721" y="73913"/>
                    </a:lnTo>
                    <a:lnTo>
                      <a:pt x="1058320" y="73185"/>
                    </a:lnTo>
                    <a:lnTo>
                      <a:pt x="1057592" y="73913"/>
                    </a:lnTo>
                    <a:lnTo>
                      <a:pt x="1054005" y="77500"/>
                    </a:lnTo>
                    <a:lnTo>
                      <a:pt x="1051876" y="77500"/>
                    </a:lnTo>
                    <a:lnTo>
                      <a:pt x="1045376" y="76771"/>
                    </a:lnTo>
                    <a:lnTo>
                      <a:pt x="1041061" y="78957"/>
                    </a:lnTo>
                    <a:lnTo>
                      <a:pt x="1038931" y="78228"/>
                    </a:lnTo>
                    <a:lnTo>
                      <a:pt x="1033888" y="76771"/>
                    </a:lnTo>
                    <a:lnTo>
                      <a:pt x="1027444" y="77500"/>
                    </a:lnTo>
                    <a:lnTo>
                      <a:pt x="1021672" y="78228"/>
                    </a:lnTo>
                    <a:lnTo>
                      <a:pt x="1012370" y="25105"/>
                    </a:lnTo>
                    <a:lnTo>
                      <a:pt x="1006598" y="27234"/>
                    </a:lnTo>
                    <a:lnTo>
                      <a:pt x="999425" y="27234"/>
                    </a:lnTo>
                    <a:lnTo>
                      <a:pt x="993709" y="28691"/>
                    </a:lnTo>
                    <a:lnTo>
                      <a:pt x="985808" y="27963"/>
                    </a:lnTo>
                    <a:lnTo>
                      <a:pt x="980765" y="28691"/>
                    </a:lnTo>
                    <a:lnTo>
                      <a:pt x="973592" y="27963"/>
                    </a:lnTo>
                    <a:lnTo>
                      <a:pt x="964962" y="27234"/>
                    </a:lnTo>
                    <a:lnTo>
                      <a:pt x="957789" y="25833"/>
                    </a:lnTo>
                    <a:lnTo>
                      <a:pt x="957061" y="25833"/>
                    </a:lnTo>
                    <a:lnTo>
                      <a:pt x="950617" y="25833"/>
                    </a:lnTo>
                    <a:lnTo>
                      <a:pt x="937672" y="22247"/>
                    </a:lnTo>
                    <a:lnTo>
                      <a:pt x="932685" y="19333"/>
                    </a:lnTo>
                    <a:lnTo>
                      <a:pt x="929098" y="17932"/>
                    </a:lnTo>
                    <a:lnTo>
                      <a:pt x="924783" y="16475"/>
                    </a:lnTo>
                    <a:lnTo>
                      <a:pt x="923326" y="15746"/>
                    </a:lnTo>
                    <a:lnTo>
                      <a:pt x="922598" y="15746"/>
                    </a:lnTo>
                    <a:lnTo>
                      <a:pt x="919740" y="14346"/>
                    </a:lnTo>
                    <a:lnTo>
                      <a:pt x="918283" y="13617"/>
                    </a:lnTo>
                    <a:lnTo>
                      <a:pt x="915425" y="12160"/>
                    </a:lnTo>
                    <a:lnTo>
                      <a:pt x="914024" y="12160"/>
                    </a:lnTo>
                    <a:lnTo>
                      <a:pt x="912567" y="11432"/>
                    </a:lnTo>
                    <a:lnTo>
                      <a:pt x="911110" y="10759"/>
                    </a:lnTo>
                    <a:lnTo>
                      <a:pt x="908252" y="9302"/>
                    </a:lnTo>
                    <a:lnTo>
                      <a:pt x="903938" y="7845"/>
                    </a:lnTo>
                    <a:lnTo>
                      <a:pt x="896765" y="4259"/>
                    </a:lnTo>
                    <a:lnTo>
                      <a:pt x="891721" y="672"/>
                    </a:lnTo>
                    <a:lnTo>
                      <a:pt x="891049" y="0"/>
                    </a:lnTo>
                    <a:lnTo>
                      <a:pt x="889592" y="672"/>
                    </a:lnTo>
                    <a:lnTo>
                      <a:pt x="887463" y="1401"/>
                    </a:lnTo>
                    <a:lnTo>
                      <a:pt x="887463" y="2129"/>
                    </a:lnTo>
                    <a:lnTo>
                      <a:pt x="886734" y="2858"/>
                    </a:lnTo>
                    <a:lnTo>
                      <a:pt x="886006" y="2858"/>
                    </a:lnTo>
                    <a:lnTo>
                      <a:pt x="885277" y="2858"/>
                    </a:lnTo>
                    <a:lnTo>
                      <a:pt x="883148" y="3586"/>
                    </a:lnTo>
                    <a:lnTo>
                      <a:pt x="880962" y="3586"/>
                    </a:lnTo>
                    <a:lnTo>
                      <a:pt x="879561" y="3586"/>
                    </a:lnTo>
                    <a:lnTo>
                      <a:pt x="878104" y="3586"/>
                    </a:lnTo>
                    <a:lnTo>
                      <a:pt x="878104" y="4259"/>
                    </a:lnTo>
                    <a:lnTo>
                      <a:pt x="877376" y="4987"/>
                    </a:lnTo>
                    <a:lnTo>
                      <a:pt x="875975" y="5716"/>
                    </a:lnTo>
                    <a:lnTo>
                      <a:pt x="875246" y="5716"/>
                    </a:lnTo>
                    <a:lnTo>
                      <a:pt x="874518" y="6444"/>
                    </a:lnTo>
                    <a:lnTo>
                      <a:pt x="871660" y="5716"/>
                    </a:lnTo>
                    <a:lnTo>
                      <a:pt x="870203" y="6444"/>
                    </a:lnTo>
                    <a:lnTo>
                      <a:pt x="869475" y="6444"/>
                    </a:lnTo>
                    <a:lnTo>
                      <a:pt x="868746" y="7173"/>
                    </a:lnTo>
                    <a:lnTo>
                      <a:pt x="868746" y="7845"/>
                    </a:lnTo>
                    <a:lnTo>
                      <a:pt x="868074" y="8574"/>
                    </a:lnTo>
                    <a:lnTo>
                      <a:pt x="869475" y="10031"/>
                    </a:lnTo>
                    <a:lnTo>
                      <a:pt x="870932" y="13617"/>
                    </a:lnTo>
                    <a:lnTo>
                      <a:pt x="870932" y="15746"/>
                    </a:lnTo>
                    <a:lnTo>
                      <a:pt x="870203" y="17203"/>
                    </a:lnTo>
                    <a:lnTo>
                      <a:pt x="870203" y="17932"/>
                    </a:lnTo>
                    <a:lnTo>
                      <a:pt x="869475" y="19333"/>
                    </a:lnTo>
                    <a:lnTo>
                      <a:pt x="867345" y="21518"/>
                    </a:lnTo>
                    <a:lnTo>
                      <a:pt x="866617" y="22247"/>
                    </a:lnTo>
                    <a:lnTo>
                      <a:pt x="864487" y="25833"/>
                    </a:lnTo>
                    <a:lnTo>
                      <a:pt x="861573" y="28691"/>
                    </a:lnTo>
                    <a:lnTo>
                      <a:pt x="859444" y="30821"/>
                    </a:lnTo>
                    <a:lnTo>
                      <a:pt x="856586" y="33006"/>
                    </a:lnTo>
                    <a:lnTo>
                      <a:pt x="851543" y="35135"/>
                    </a:lnTo>
                    <a:lnTo>
                      <a:pt x="848685" y="36592"/>
                    </a:lnTo>
                    <a:lnTo>
                      <a:pt x="845098" y="37321"/>
                    </a:lnTo>
                    <a:lnTo>
                      <a:pt x="842913" y="38722"/>
                    </a:lnTo>
                    <a:lnTo>
                      <a:pt x="835740" y="41636"/>
                    </a:lnTo>
                    <a:lnTo>
                      <a:pt x="834283" y="42308"/>
                    </a:lnTo>
                    <a:lnTo>
                      <a:pt x="831425" y="43037"/>
                    </a:lnTo>
                    <a:lnTo>
                      <a:pt x="830024" y="43037"/>
                    </a:lnTo>
                    <a:lnTo>
                      <a:pt x="827839" y="43037"/>
                    </a:lnTo>
                    <a:lnTo>
                      <a:pt x="827110" y="43765"/>
                    </a:lnTo>
                    <a:lnTo>
                      <a:pt x="824981" y="45895"/>
                    </a:lnTo>
                    <a:lnTo>
                      <a:pt x="822796" y="48080"/>
                    </a:lnTo>
                    <a:lnTo>
                      <a:pt x="822123" y="48808"/>
                    </a:lnTo>
                    <a:lnTo>
                      <a:pt x="820666" y="49481"/>
                    </a:lnTo>
                    <a:lnTo>
                      <a:pt x="819938" y="50209"/>
                    </a:lnTo>
                    <a:lnTo>
                      <a:pt x="818537" y="50938"/>
                    </a:lnTo>
                    <a:lnTo>
                      <a:pt x="817808" y="51666"/>
                    </a:lnTo>
                    <a:lnTo>
                      <a:pt x="817808" y="51666"/>
                    </a:lnTo>
                    <a:lnTo>
                      <a:pt x="818537" y="53796"/>
                    </a:lnTo>
                    <a:lnTo>
                      <a:pt x="817080" y="53067"/>
                    </a:lnTo>
                    <a:lnTo>
                      <a:pt x="804864" y="56710"/>
                    </a:lnTo>
                    <a:lnTo>
                      <a:pt x="800549" y="57382"/>
                    </a:lnTo>
                    <a:lnTo>
                      <a:pt x="796962" y="58111"/>
                    </a:lnTo>
                    <a:lnTo>
                      <a:pt x="789790" y="58111"/>
                    </a:lnTo>
                    <a:lnTo>
                      <a:pt x="786932" y="58839"/>
                    </a:lnTo>
                    <a:lnTo>
                      <a:pt x="783345" y="58111"/>
                    </a:lnTo>
                    <a:lnTo>
                      <a:pt x="775444" y="58839"/>
                    </a:lnTo>
                    <a:lnTo>
                      <a:pt x="763956" y="60969"/>
                    </a:lnTo>
                    <a:lnTo>
                      <a:pt x="759642" y="61697"/>
                    </a:lnTo>
                    <a:lnTo>
                      <a:pt x="748882" y="63883"/>
                    </a:lnTo>
                    <a:lnTo>
                      <a:pt x="740253" y="63154"/>
                    </a:lnTo>
                    <a:lnTo>
                      <a:pt x="735938" y="62426"/>
                    </a:lnTo>
                    <a:lnTo>
                      <a:pt x="733080" y="61697"/>
                    </a:lnTo>
                    <a:lnTo>
                      <a:pt x="728036" y="60969"/>
                    </a:lnTo>
                    <a:lnTo>
                      <a:pt x="723722" y="60969"/>
                    </a:lnTo>
                    <a:lnTo>
                      <a:pt x="718734" y="61697"/>
                    </a:lnTo>
                    <a:lnTo>
                      <a:pt x="715820" y="61697"/>
                    </a:lnTo>
                    <a:lnTo>
                      <a:pt x="712963" y="62426"/>
                    </a:lnTo>
                    <a:lnTo>
                      <a:pt x="709376" y="61697"/>
                    </a:lnTo>
                    <a:lnTo>
                      <a:pt x="707247" y="62426"/>
                    </a:lnTo>
                    <a:lnTo>
                      <a:pt x="705061" y="64555"/>
                    </a:lnTo>
                    <a:lnTo>
                      <a:pt x="703660" y="64555"/>
                    </a:lnTo>
                    <a:lnTo>
                      <a:pt x="700746" y="64555"/>
                    </a:lnTo>
                    <a:lnTo>
                      <a:pt x="696432" y="65283"/>
                    </a:lnTo>
                    <a:lnTo>
                      <a:pt x="689987" y="65283"/>
                    </a:lnTo>
                    <a:lnTo>
                      <a:pt x="679228" y="65283"/>
                    </a:lnTo>
                    <a:lnTo>
                      <a:pt x="664882" y="66012"/>
                    </a:lnTo>
                    <a:lnTo>
                      <a:pt x="650481" y="64555"/>
                    </a:lnTo>
                    <a:lnTo>
                      <a:pt x="644037" y="65283"/>
                    </a:lnTo>
                    <a:lnTo>
                      <a:pt x="638321" y="63883"/>
                    </a:lnTo>
                    <a:lnTo>
                      <a:pt x="630420" y="65283"/>
                    </a:lnTo>
                    <a:lnTo>
                      <a:pt x="623247" y="67469"/>
                    </a:lnTo>
                    <a:lnTo>
                      <a:pt x="620333" y="69598"/>
                    </a:lnTo>
                    <a:lnTo>
                      <a:pt x="618932" y="72456"/>
                    </a:lnTo>
                    <a:lnTo>
                      <a:pt x="613160" y="77500"/>
                    </a:lnTo>
                    <a:lnTo>
                      <a:pt x="610302" y="79685"/>
                    </a:lnTo>
                    <a:lnTo>
                      <a:pt x="604530" y="82543"/>
                    </a:lnTo>
                    <a:lnTo>
                      <a:pt x="588784" y="87530"/>
                    </a:lnTo>
                    <a:lnTo>
                      <a:pt x="584469" y="90444"/>
                    </a:lnTo>
                    <a:lnTo>
                      <a:pt x="570796" y="89716"/>
                    </a:lnTo>
                    <a:lnTo>
                      <a:pt x="567938" y="91845"/>
                    </a:lnTo>
                    <a:lnTo>
                      <a:pt x="561494" y="93302"/>
                    </a:lnTo>
                    <a:lnTo>
                      <a:pt x="559308" y="96160"/>
                    </a:lnTo>
                    <a:lnTo>
                      <a:pt x="559308" y="96888"/>
                    </a:lnTo>
                    <a:lnTo>
                      <a:pt x="557907" y="96888"/>
                    </a:lnTo>
                    <a:lnTo>
                      <a:pt x="557179" y="96888"/>
                    </a:lnTo>
                    <a:lnTo>
                      <a:pt x="556450" y="94759"/>
                    </a:lnTo>
                    <a:lnTo>
                      <a:pt x="552135" y="90444"/>
                    </a:lnTo>
                    <a:lnTo>
                      <a:pt x="552135" y="88987"/>
                    </a:lnTo>
                    <a:lnTo>
                      <a:pt x="552864" y="87530"/>
                    </a:lnTo>
                    <a:lnTo>
                      <a:pt x="550735" y="86858"/>
                    </a:lnTo>
                    <a:lnTo>
                      <a:pt x="550006" y="85401"/>
                    </a:lnTo>
                    <a:lnTo>
                      <a:pt x="550006" y="83944"/>
                    </a:lnTo>
                    <a:lnTo>
                      <a:pt x="549278" y="82543"/>
                    </a:lnTo>
                    <a:lnTo>
                      <a:pt x="550006" y="81814"/>
                    </a:lnTo>
                    <a:lnTo>
                      <a:pt x="549278" y="80357"/>
                    </a:lnTo>
                    <a:lnTo>
                      <a:pt x="549278" y="78228"/>
                    </a:lnTo>
                    <a:lnTo>
                      <a:pt x="547821" y="78228"/>
                    </a:lnTo>
                    <a:lnTo>
                      <a:pt x="545691" y="78228"/>
                    </a:lnTo>
                    <a:lnTo>
                      <a:pt x="545691" y="76771"/>
                    </a:lnTo>
                    <a:lnTo>
                      <a:pt x="542833" y="72456"/>
                    </a:lnTo>
                    <a:lnTo>
                      <a:pt x="542105" y="72456"/>
                    </a:lnTo>
                    <a:lnTo>
                      <a:pt x="541376" y="73185"/>
                    </a:lnTo>
                    <a:lnTo>
                      <a:pt x="540648" y="72456"/>
                    </a:lnTo>
                    <a:lnTo>
                      <a:pt x="541376" y="71055"/>
                    </a:lnTo>
                    <a:lnTo>
                      <a:pt x="540648" y="69598"/>
                    </a:lnTo>
                    <a:lnTo>
                      <a:pt x="539247" y="69598"/>
                    </a:lnTo>
                    <a:lnTo>
                      <a:pt x="538518" y="70327"/>
                    </a:lnTo>
                    <a:lnTo>
                      <a:pt x="537790" y="71055"/>
                    </a:lnTo>
                    <a:lnTo>
                      <a:pt x="537061" y="71784"/>
                    </a:lnTo>
                    <a:lnTo>
                      <a:pt x="537790" y="72456"/>
                    </a:lnTo>
                    <a:lnTo>
                      <a:pt x="537790" y="73185"/>
                    </a:lnTo>
                    <a:lnTo>
                      <a:pt x="536333" y="73913"/>
                    </a:lnTo>
                    <a:lnTo>
                      <a:pt x="534204" y="76043"/>
                    </a:lnTo>
                    <a:lnTo>
                      <a:pt x="531346" y="76043"/>
                    </a:lnTo>
                    <a:lnTo>
                      <a:pt x="529160" y="75370"/>
                    </a:lnTo>
                    <a:lnTo>
                      <a:pt x="529160" y="73913"/>
                    </a:lnTo>
                    <a:lnTo>
                      <a:pt x="528432" y="72456"/>
                    </a:lnTo>
                    <a:lnTo>
                      <a:pt x="525574" y="73185"/>
                    </a:lnTo>
                    <a:lnTo>
                      <a:pt x="522716" y="75370"/>
                    </a:lnTo>
                    <a:lnTo>
                      <a:pt x="503327" y="76043"/>
                    </a:lnTo>
                    <a:lnTo>
                      <a:pt x="501870" y="73913"/>
                    </a:lnTo>
                    <a:lnTo>
                      <a:pt x="499012" y="72456"/>
                    </a:lnTo>
                    <a:lnTo>
                      <a:pt x="497555" y="72456"/>
                    </a:lnTo>
                    <a:lnTo>
                      <a:pt x="496883" y="73185"/>
                    </a:lnTo>
                    <a:lnTo>
                      <a:pt x="496154" y="74642"/>
                    </a:lnTo>
                    <a:lnTo>
                      <a:pt x="496883" y="76043"/>
                    </a:lnTo>
                    <a:lnTo>
                      <a:pt x="495426" y="83271"/>
                    </a:lnTo>
                    <a:lnTo>
                      <a:pt x="489654" y="86129"/>
                    </a:lnTo>
                    <a:lnTo>
                      <a:pt x="483938" y="87530"/>
                    </a:lnTo>
                    <a:lnTo>
                      <a:pt x="473179" y="87530"/>
                    </a:lnTo>
                    <a:lnTo>
                      <a:pt x="468136" y="86858"/>
                    </a:lnTo>
                    <a:lnTo>
                      <a:pt x="463092" y="86129"/>
                    </a:lnTo>
                    <a:lnTo>
                      <a:pt x="458833" y="84672"/>
                    </a:lnTo>
                    <a:lnTo>
                      <a:pt x="450932" y="84672"/>
                    </a:lnTo>
                    <a:lnTo>
                      <a:pt x="448747" y="85401"/>
                    </a:lnTo>
                    <a:lnTo>
                      <a:pt x="445889" y="91845"/>
                    </a:lnTo>
                    <a:lnTo>
                      <a:pt x="443031" y="94031"/>
                    </a:lnTo>
                    <a:lnTo>
                      <a:pt x="437987" y="95432"/>
                    </a:lnTo>
                    <a:lnTo>
                      <a:pt x="433673" y="95432"/>
                    </a:lnTo>
                    <a:lnTo>
                      <a:pt x="427957" y="96888"/>
                    </a:lnTo>
                    <a:lnTo>
                      <a:pt x="420056" y="97617"/>
                    </a:lnTo>
                    <a:lnTo>
                      <a:pt x="415741" y="99746"/>
                    </a:lnTo>
                    <a:lnTo>
                      <a:pt x="414284" y="100475"/>
                    </a:lnTo>
                    <a:lnTo>
                      <a:pt x="409969" y="101203"/>
                    </a:lnTo>
                    <a:lnTo>
                      <a:pt x="405654" y="102604"/>
                    </a:lnTo>
                    <a:lnTo>
                      <a:pt x="401395" y="103333"/>
                    </a:lnTo>
                    <a:lnTo>
                      <a:pt x="398481" y="104790"/>
                    </a:lnTo>
                    <a:lnTo>
                      <a:pt x="394166" y="104790"/>
                    </a:lnTo>
                    <a:lnTo>
                      <a:pt x="386321" y="104061"/>
                    </a:lnTo>
                    <a:lnTo>
                      <a:pt x="377691" y="104790"/>
                    </a:lnTo>
                    <a:lnTo>
                      <a:pt x="371920" y="106247"/>
                    </a:lnTo>
                    <a:lnTo>
                      <a:pt x="368333" y="106919"/>
                    </a:lnTo>
                    <a:lnTo>
                      <a:pt x="351130" y="108376"/>
                    </a:lnTo>
                    <a:lnTo>
                      <a:pt x="344629" y="107648"/>
                    </a:lnTo>
                    <a:lnTo>
                      <a:pt x="331741" y="109105"/>
                    </a:lnTo>
                    <a:lnTo>
                      <a:pt x="325240" y="108376"/>
                    </a:lnTo>
                    <a:lnTo>
                      <a:pt x="318068" y="106247"/>
                    </a:lnTo>
                    <a:lnTo>
                      <a:pt x="314481" y="104061"/>
                    </a:lnTo>
                    <a:lnTo>
                      <a:pt x="311623" y="104790"/>
                    </a:lnTo>
                    <a:lnTo>
                      <a:pt x="308037" y="110506"/>
                    </a:lnTo>
                    <a:lnTo>
                      <a:pt x="308765" y="113419"/>
                    </a:lnTo>
                    <a:lnTo>
                      <a:pt x="311623" y="114820"/>
                    </a:lnTo>
                    <a:lnTo>
                      <a:pt x="321654" y="117678"/>
                    </a:lnTo>
                    <a:lnTo>
                      <a:pt x="323840" y="119864"/>
                    </a:lnTo>
                    <a:lnTo>
                      <a:pt x="325240" y="121993"/>
                    </a:lnTo>
                    <a:lnTo>
                      <a:pt x="321654" y="117678"/>
                    </a:lnTo>
                    <a:lnTo>
                      <a:pt x="311623" y="114820"/>
                    </a:lnTo>
                    <a:lnTo>
                      <a:pt x="308765" y="113419"/>
                    </a:lnTo>
                    <a:lnTo>
                      <a:pt x="307309" y="111234"/>
                    </a:lnTo>
                    <a:lnTo>
                      <a:pt x="303722" y="110506"/>
                    </a:lnTo>
                    <a:lnTo>
                      <a:pt x="295821" y="106247"/>
                    </a:lnTo>
                    <a:lnTo>
                      <a:pt x="291506" y="105518"/>
                    </a:lnTo>
                    <a:lnTo>
                      <a:pt x="282204" y="106247"/>
                    </a:lnTo>
                    <a:lnTo>
                      <a:pt x="258500" y="104061"/>
                    </a:lnTo>
                    <a:lnTo>
                      <a:pt x="239840" y="100475"/>
                    </a:lnTo>
                    <a:lnTo>
                      <a:pt x="236253" y="99746"/>
                    </a:lnTo>
                    <a:lnTo>
                      <a:pt x="232667" y="100475"/>
                    </a:lnTo>
                    <a:lnTo>
                      <a:pt x="231938" y="100475"/>
                    </a:lnTo>
                    <a:lnTo>
                      <a:pt x="229753" y="102604"/>
                    </a:lnTo>
                    <a:lnTo>
                      <a:pt x="229080" y="103333"/>
                    </a:lnTo>
                    <a:lnTo>
                      <a:pt x="222580" y="104061"/>
                    </a:lnTo>
                    <a:lnTo>
                      <a:pt x="221179" y="104061"/>
                    </a:lnTo>
                    <a:lnTo>
                      <a:pt x="217593" y="101932"/>
                    </a:lnTo>
                    <a:lnTo>
                      <a:pt x="215407" y="101932"/>
                    </a:lnTo>
                    <a:lnTo>
                      <a:pt x="208963" y="103333"/>
                    </a:lnTo>
                    <a:lnTo>
                      <a:pt x="205377" y="103333"/>
                    </a:lnTo>
                    <a:lnTo>
                      <a:pt x="188846" y="101203"/>
                    </a:lnTo>
                    <a:lnTo>
                      <a:pt x="183802" y="102604"/>
                    </a:lnTo>
                    <a:lnTo>
                      <a:pt x="182401" y="102604"/>
                    </a:lnTo>
                    <a:lnTo>
                      <a:pt x="165142" y="100475"/>
                    </a:lnTo>
                    <a:lnTo>
                      <a:pt x="159426" y="99018"/>
                    </a:lnTo>
                    <a:lnTo>
                      <a:pt x="157241" y="97617"/>
                    </a:lnTo>
                    <a:lnTo>
                      <a:pt x="153654" y="97617"/>
                    </a:lnTo>
                    <a:lnTo>
                      <a:pt x="150796" y="98345"/>
                    </a:lnTo>
                    <a:lnTo>
                      <a:pt x="143624" y="102604"/>
                    </a:lnTo>
                    <a:lnTo>
                      <a:pt x="136451" y="109105"/>
                    </a:lnTo>
                    <a:lnTo>
                      <a:pt x="130679" y="114092"/>
                    </a:lnTo>
                    <a:lnTo>
                      <a:pt x="127093" y="116277"/>
                    </a:lnTo>
                    <a:lnTo>
                      <a:pt x="117790" y="120592"/>
                    </a:lnTo>
                    <a:lnTo>
                      <a:pt x="114204" y="123450"/>
                    </a:lnTo>
                    <a:lnTo>
                      <a:pt x="108432" y="125580"/>
                    </a:lnTo>
                    <a:lnTo>
                      <a:pt x="107704" y="126308"/>
                    </a:lnTo>
                    <a:lnTo>
                      <a:pt x="107031" y="127765"/>
                    </a:lnTo>
                    <a:lnTo>
                      <a:pt x="96216" y="132808"/>
                    </a:lnTo>
                    <a:lnTo>
                      <a:pt x="96945" y="146425"/>
                    </a:lnTo>
                    <a:lnTo>
                      <a:pt x="96945" y="149283"/>
                    </a:lnTo>
                    <a:lnTo>
                      <a:pt x="95544" y="155728"/>
                    </a:lnTo>
                    <a:lnTo>
                      <a:pt x="95544" y="158642"/>
                    </a:lnTo>
                    <a:lnTo>
                      <a:pt x="95544" y="162228"/>
                    </a:lnTo>
                    <a:lnTo>
                      <a:pt x="97673" y="166543"/>
                    </a:lnTo>
                    <a:lnTo>
                      <a:pt x="101259" y="170802"/>
                    </a:lnTo>
                    <a:lnTo>
                      <a:pt x="103389" y="171530"/>
                    </a:lnTo>
                    <a:lnTo>
                      <a:pt x="119191" y="178030"/>
                    </a:lnTo>
                    <a:lnTo>
                      <a:pt x="124235" y="178703"/>
                    </a:lnTo>
                    <a:lnTo>
                      <a:pt x="129278" y="177302"/>
                    </a:lnTo>
                    <a:lnTo>
                      <a:pt x="134265" y="177302"/>
                    </a:lnTo>
                    <a:lnTo>
                      <a:pt x="141438" y="179431"/>
                    </a:lnTo>
                    <a:lnTo>
                      <a:pt x="144352" y="180160"/>
                    </a:lnTo>
                    <a:lnTo>
                      <a:pt x="168728" y="182289"/>
                    </a:lnTo>
                    <a:lnTo>
                      <a:pt x="188117" y="191648"/>
                    </a:lnTo>
                    <a:lnTo>
                      <a:pt x="159426" y="223925"/>
                    </a:lnTo>
                    <a:lnTo>
                      <a:pt x="160827" y="227567"/>
                    </a:lnTo>
                    <a:lnTo>
                      <a:pt x="163012" y="231826"/>
                    </a:lnTo>
                    <a:lnTo>
                      <a:pt x="165142" y="232555"/>
                    </a:lnTo>
                    <a:lnTo>
                      <a:pt x="166599" y="232555"/>
                    </a:lnTo>
                    <a:lnTo>
                      <a:pt x="167327" y="234012"/>
                    </a:lnTo>
                    <a:lnTo>
                      <a:pt x="167327" y="236141"/>
                    </a:lnTo>
                    <a:lnTo>
                      <a:pt x="167327" y="237598"/>
                    </a:lnTo>
                    <a:lnTo>
                      <a:pt x="165870" y="238327"/>
                    </a:lnTo>
                    <a:lnTo>
                      <a:pt x="163012" y="237598"/>
                    </a:lnTo>
                    <a:lnTo>
                      <a:pt x="162284" y="238327"/>
                    </a:lnTo>
                    <a:lnTo>
                      <a:pt x="161556" y="239728"/>
                    </a:lnTo>
                    <a:lnTo>
                      <a:pt x="161556" y="241185"/>
                    </a:lnTo>
                    <a:lnTo>
                      <a:pt x="163012" y="242641"/>
                    </a:lnTo>
                    <a:lnTo>
                      <a:pt x="163012" y="244771"/>
                    </a:lnTo>
                    <a:lnTo>
                      <a:pt x="157969" y="251944"/>
                    </a:lnTo>
                    <a:lnTo>
                      <a:pt x="156568" y="254129"/>
                    </a:lnTo>
                    <a:lnTo>
                      <a:pt x="155840" y="254802"/>
                    </a:lnTo>
                    <a:lnTo>
                      <a:pt x="155111" y="256987"/>
                    </a:lnTo>
                    <a:lnTo>
                      <a:pt x="155111" y="260573"/>
                    </a:lnTo>
                    <a:lnTo>
                      <a:pt x="157241" y="265617"/>
                    </a:lnTo>
                    <a:lnTo>
                      <a:pt x="155840" y="272790"/>
                    </a:lnTo>
                    <a:lnTo>
                      <a:pt x="160155" y="277048"/>
                    </a:lnTo>
                    <a:lnTo>
                      <a:pt x="158698" y="281363"/>
                    </a:lnTo>
                    <a:lnTo>
                      <a:pt x="159426" y="282820"/>
                    </a:lnTo>
                    <a:lnTo>
                      <a:pt x="160827" y="284950"/>
                    </a:lnTo>
                    <a:lnTo>
                      <a:pt x="160155" y="287864"/>
                    </a:lnTo>
                    <a:lnTo>
                      <a:pt x="160155" y="292851"/>
                    </a:lnTo>
                    <a:lnTo>
                      <a:pt x="158698" y="293579"/>
                    </a:lnTo>
                    <a:lnTo>
                      <a:pt x="157241" y="294308"/>
                    </a:lnTo>
                    <a:lnTo>
                      <a:pt x="153654" y="296437"/>
                    </a:lnTo>
                    <a:lnTo>
                      <a:pt x="149339" y="298623"/>
                    </a:lnTo>
                    <a:lnTo>
                      <a:pt x="148667" y="299351"/>
                    </a:lnTo>
                    <a:lnTo>
                      <a:pt x="147938" y="302938"/>
                    </a:lnTo>
                    <a:lnTo>
                      <a:pt x="145081" y="305067"/>
                    </a:lnTo>
                    <a:lnTo>
                      <a:pt x="138580" y="306524"/>
                    </a:lnTo>
                    <a:lnTo>
                      <a:pt x="133593" y="307252"/>
                    </a:lnTo>
                    <a:lnTo>
                      <a:pt x="132136" y="307252"/>
                    </a:lnTo>
                    <a:lnTo>
                      <a:pt x="132136" y="307925"/>
                    </a:lnTo>
                    <a:lnTo>
                      <a:pt x="132864" y="310110"/>
                    </a:lnTo>
                    <a:lnTo>
                      <a:pt x="133593" y="311511"/>
                    </a:lnTo>
                    <a:lnTo>
                      <a:pt x="132864" y="313697"/>
                    </a:lnTo>
                    <a:lnTo>
                      <a:pt x="132136" y="314425"/>
                    </a:lnTo>
                    <a:lnTo>
                      <a:pt x="132136" y="317283"/>
                    </a:lnTo>
                    <a:lnTo>
                      <a:pt x="130007" y="318684"/>
                    </a:lnTo>
                    <a:lnTo>
                      <a:pt x="129278" y="320870"/>
                    </a:lnTo>
                    <a:lnTo>
                      <a:pt x="124963" y="322327"/>
                    </a:lnTo>
                    <a:lnTo>
                      <a:pt x="123506" y="326585"/>
                    </a:lnTo>
                    <a:lnTo>
                      <a:pt x="120648" y="327314"/>
                    </a:lnTo>
                    <a:lnTo>
                      <a:pt x="119191" y="328771"/>
                    </a:lnTo>
                    <a:lnTo>
                      <a:pt x="118463" y="330900"/>
                    </a:lnTo>
                    <a:lnTo>
                      <a:pt x="117790" y="332357"/>
                    </a:lnTo>
                    <a:lnTo>
                      <a:pt x="116333" y="333086"/>
                    </a:lnTo>
                    <a:lnTo>
                      <a:pt x="113476" y="334487"/>
                    </a:lnTo>
                    <a:lnTo>
                      <a:pt x="109889" y="337401"/>
                    </a:lnTo>
                    <a:lnTo>
                      <a:pt x="107704" y="339530"/>
                    </a:lnTo>
                    <a:lnTo>
                      <a:pt x="102716" y="345974"/>
                    </a:lnTo>
                    <a:lnTo>
                      <a:pt x="99802" y="348160"/>
                    </a:lnTo>
                    <a:lnTo>
                      <a:pt x="99802" y="352475"/>
                    </a:lnTo>
                    <a:lnTo>
                      <a:pt x="96945" y="356061"/>
                    </a:lnTo>
                    <a:lnTo>
                      <a:pt x="95544" y="359647"/>
                    </a:lnTo>
                    <a:lnTo>
                      <a:pt x="91229" y="362505"/>
                    </a:lnTo>
                    <a:lnTo>
                      <a:pt x="90500" y="363234"/>
                    </a:lnTo>
                    <a:lnTo>
                      <a:pt x="91901" y="365363"/>
                    </a:lnTo>
                    <a:lnTo>
                      <a:pt x="94087" y="373264"/>
                    </a:lnTo>
                    <a:lnTo>
                      <a:pt x="93358" y="376851"/>
                    </a:lnTo>
                    <a:lnTo>
                      <a:pt x="94087" y="378308"/>
                    </a:lnTo>
                    <a:lnTo>
                      <a:pt x="96945" y="381166"/>
                    </a:lnTo>
                    <a:lnTo>
                      <a:pt x="35191" y="485283"/>
                    </a:lnTo>
                    <a:lnTo>
                      <a:pt x="26618" y="500357"/>
                    </a:lnTo>
                    <a:lnTo>
                      <a:pt x="27290" y="502486"/>
                    </a:lnTo>
                    <a:lnTo>
                      <a:pt x="26618" y="506801"/>
                    </a:lnTo>
                    <a:lnTo>
                      <a:pt x="24432" y="511845"/>
                    </a:lnTo>
                    <a:lnTo>
                      <a:pt x="22303" y="513974"/>
                    </a:lnTo>
                    <a:lnTo>
                      <a:pt x="21574" y="516103"/>
                    </a:lnTo>
                    <a:lnTo>
                      <a:pt x="24432" y="520418"/>
                    </a:lnTo>
                    <a:lnTo>
                      <a:pt x="24432" y="522604"/>
                    </a:lnTo>
                    <a:lnTo>
                      <a:pt x="21574" y="526190"/>
                    </a:lnTo>
                    <a:lnTo>
                      <a:pt x="14402" y="531178"/>
                    </a:lnTo>
                    <a:lnTo>
                      <a:pt x="10815" y="535492"/>
                    </a:lnTo>
                    <a:lnTo>
                      <a:pt x="9358" y="542665"/>
                    </a:lnTo>
                    <a:lnTo>
                      <a:pt x="7901" y="546980"/>
                    </a:lnTo>
                    <a:lnTo>
                      <a:pt x="5043" y="551295"/>
                    </a:lnTo>
                    <a:lnTo>
                      <a:pt x="0" y="558468"/>
                    </a:lnTo>
                    <a:lnTo>
                      <a:pt x="0" y="561326"/>
                    </a:lnTo>
                    <a:lnTo>
                      <a:pt x="1457" y="564240"/>
                    </a:lnTo>
                    <a:lnTo>
                      <a:pt x="4315" y="564240"/>
                    </a:lnTo>
                    <a:lnTo>
                      <a:pt x="8630" y="562054"/>
                    </a:lnTo>
                    <a:lnTo>
                      <a:pt x="17259" y="556338"/>
                    </a:lnTo>
                    <a:lnTo>
                      <a:pt x="17988" y="556338"/>
                    </a:lnTo>
                    <a:lnTo>
                      <a:pt x="20117" y="556338"/>
                    </a:lnTo>
                    <a:lnTo>
                      <a:pt x="20117" y="557739"/>
                    </a:lnTo>
                    <a:lnTo>
                      <a:pt x="20117" y="559925"/>
                    </a:lnTo>
                    <a:lnTo>
                      <a:pt x="20117" y="562783"/>
                    </a:lnTo>
                    <a:lnTo>
                      <a:pt x="21574" y="567097"/>
                    </a:lnTo>
                    <a:lnTo>
                      <a:pt x="21574" y="571412"/>
                    </a:lnTo>
                    <a:lnTo>
                      <a:pt x="17988" y="582171"/>
                    </a:lnTo>
                    <a:lnTo>
                      <a:pt x="18716" y="586486"/>
                    </a:lnTo>
                    <a:lnTo>
                      <a:pt x="19389" y="589344"/>
                    </a:lnTo>
                    <a:lnTo>
                      <a:pt x="21574" y="590801"/>
                    </a:lnTo>
                    <a:lnTo>
                      <a:pt x="26618" y="590801"/>
                    </a:lnTo>
                    <a:lnTo>
                      <a:pt x="28019" y="591530"/>
                    </a:lnTo>
                    <a:lnTo>
                      <a:pt x="28747" y="592202"/>
                    </a:lnTo>
                    <a:lnTo>
                      <a:pt x="29476" y="593659"/>
                    </a:lnTo>
                    <a:lnTo>
                      <a:pt x="29476" y="600103"/>
                    </a:lnTo>
                    <a:lnTo>
                      <a:pt x="30204" y="601560"/>
                    </a:lnTo>
                    <a:lnTo>
                      <a:pt x="32334" y="604418"/>
                    </a:lnTo>
                    <a:lnTo>
                      <a:pt x="33062" y="604418"/>
                    </a:lnTo>
                    <a:lnTo>
                      <a:pt x="52451" y="602289"/>
                    </a:lnTo>
                    <a:lnTo>
                      <a:pt x="64667" y="602289"/>
                    </a:lnTo>
                    <a:lnTo>
                      <a:pt x="68253" y="603017"/>
                    </a:lnTo>
                    <a:lnTo>
                      <a:pt x="72568" y="606604"/>
                    </a:lnTo>
                    <a:lnTo>
                      <a:pt x="75426" y="609462"/>
                    </a:lnTo>
                    <a:lnTo>
                      <a:pt x="76155" y="610863"/>
                    </a:lnTo>
                    <a:lnTo>
                      <a:pt x="74698" y="615906"/>
                    </a:lnTo>
                    <a:lnTo>
                      <a:pt x="74698" y="617363"/>
                    </a:lnTo>
                    <a:lnTo>
                      <a:pt x="76155" y="622350"/>
                    </a:lnTo>
                    <a:lnTo>
                      <a:pt x="76827" y="630980"/>
                    </a:lnTo>
                    <a:lnTo>
                      <a:pt x="76155" y="632437"/>
                    </a:lnTo>
                    <a:lnTo>
                      <a:pt x="72568" y="639610"/>
                    </a:lnTo>
                    <a:lnTo>
                      <a:pt x="72568" y="642468"/>
                    </a:lnTo>
                    <a:lnTo>
                      <a:pt x="76827" y="646782"/>
                    </a:lnTo>
                    <a:lnTo>
                      <a:pt x="81870" y="649640"/>
                    </a:lnTo>
                    <a:lnTo>
                      <a:pt x="90500" y="655412"/>
                    </a:lnTo>
                    <a:lnTo>
                      <a:pt x="91901" y="659727"/>
                    </a:lnTo>
                    <a:lnTo>
                      <a:pt x="90500" y="669029"/>
                    </a:lnTo>
                    <a:lnTo>
                      <a:pt x="90500" y="674801"/>
                    </a:lnTo>
                    <a:lnTo>
                      <a:pt x="92630" y="679788"/>
                    </a:lnTo>
                    <a:lnTo>
                      <a:pt x="93358" y="681245"/>
                    </a:lnTo>
                    <a:lnTo>
                      <a:pt x="96216" y="682646"/>
                    </a:lnTo>
                    <a:lnTo>
                      <a:pt x="97673" y="682646"/>
                    </a:lnTo>
                    <a:lnTo>
                      <a:pt x="99802" y="682646"/>
                    </a:lnTo>
                    <a:lnTo>
                      <a:pt x="100531" y="681974"/>
                    </a:lnTo>
                    <a:lnTo>
                      <a:pt x="101988" y="681245"/>
                    </a:lnTo>
                    <a:lnTo>
                      <a:pt x="104117" y="679060"/>
                    </a:lnTo>
                    <a:lnTo>
                      <a:pt x="106303" y="677659"/>
                    </a:lnTo>
                    <a:lnTo>
                      <a:pt x="112747" y="676931"/>
                    </a:lnTo>
                    <a:lnTo>
                      <a:pt x="114876" y="676931"/>
                    </a:lnTo>
                    <a:lnTo>
                      <a:pt x="119920" y="679060"/>
                    </a:lnTo>
                    <a:lnTo>
                      <a:pt x="131407" y="668301"/>
                    </a:lnTo>
                    <a:lnTo>
                      <a:pt x="133593" y="669758"/>
                    </a:lnTo>
                    <a:lnTo>
                      <a:pt x="140766" y="672616"/>
                    </a:lnTo>
                    <a:lnTo>
                      <a:pt x="142895" y="674073"/>
                    </a:lnTo>
                    <a:lnTo>
                      <a:pt x="151525" y="674801"/>
                    </a:lnTo>
                    <a:lnTo>
                      <a:pt x="155840" y="674073"/>
                    </a:lnTo>
                    <a:lnTo>
                      <a:pt x="163741" y="675474"/>
                    </a:lnTo>
                    <a:lnTo>
                      <a:pt x="165870" y="675474"/>
                    </a:lnTo>
                    <a:lnTo>
                      <a:pt x="166599" y="675474"/>
                    </a:lnTo>
                    <a:lnTo>
                      <a:pt x="168728" y="672616"/>
                    </a:lnTo>
                    <a:lnTo>
                      <a:pt x="170185" y="670486"/>
                    </a:lnTo>
                    <a:lnTo>
                      <a:pt x="170914" y="669029"/>
                    </a:lnTo>
                    <a:lnTo>
                      <a:pt x="173043" y="666900"/>
                    </a:lnTo>
                    <a:lnTo>
                      <a:pt x="175957" y="666900"/>
                    </a:lnTo>
                    <a:lnTo>
                      <a:pt x="178087" y="665443"/>
                    </a:lnTo>
                    <a:lnTo>
                      <a:pt x="180944" y="658270"/>
                    </a:lnTo>
                    <a:lnTo>
                      <a:pt x="183130" y="653227"/>
                    </a:lnTo>
                    <a:lnTo>
                      <a:pt x="183802" y="652498"/>
                    </a:lnTo>
                    <a:lnTo>
                      <a:pt x="185259" y="652498"/>
                    </a:lnTo>
                    <a:lnTo>
                      <a:pt x="187445" y="653955"/>
                    </a:lnTo>
                    <a:lnTo>
                      <a:pt x="190303" y="656141"/>
                    </a:lnTo>
                    <a:lnTo>
                      <a:pt x="198876" y="628851"/>
                    </a:lnTo>
                    <a:lnTo>
                      <a:pt x="216136" y="573542"/>
                    </a:lnTo>
                    <a:lnTo>
                      <a:pt x="234068" y="516103"/>
                    </a:lnTo>
                    <a:lnTo>
                      <a:pt x="244154" y="483826"/>
                    </a:lnTo>
                    <a:lnTo>
                      <a:pt x="254185" y="521147"/>
                    </a:lnTo>
                    <a:lnTo>
                      <a:pt x="264216" y="556338"/>
                    </a:lnTo>
                    <a:lnTo>
                      <a:pt x="266401" y="556338"/>
                    </a:lnTo>
                    <a:lnTo>
                      <a:pt x="271445" y="552752"/>
                    </a:lnTo>
                    <a:lnTo>
                      <a:pt x="272846" y="553480"/>
                    </a:lnTo>
                    <a:lnTo>
                      <a:pt x="275703" y="555610"/>
                    </a:lnTo>
                    <a:lnTo>
                      <a:pt x="277889" y="556338"/>
                    </a:lnTo>
                    <a:lnTo>
                      <a:pt x="280747" y="556338"/>
                    </a:lnTo>
                    <a:lnTo>
                      <a:pt x="285790" y="554881"/>
                    </a:lnTo>
                    <a:lnTo>
                      <a:pt x="287191" y="554881"/>
                    </a:lnTo>
                    <a:lnTo>
                      <a:pt x="291506" y="556338"/>
                    </a:lnTo>
                    <a:lnTo>
                      <a:pt x="298006" y="557067"/>
                    </a:lnTo>
                    <a:lnTo>
                      <a:pt x="299407" y="558468"/>
                    </a:lnTo>
                    <a:lnTo>
                      <a:pt x="305179" y="559196"/>
                    </a:lnTo>
                    <a:lnTo>
                      <a:pt x="308765" y="559925"/>
                    </a:lnTo>
                    <a:lnTo>
                      <a:pt x="313753" y="562783"/>
                    </a:lnTo>
                    <a:lnTo>
                      <a:pt x="318068" y="563511"/>
                    </a:lnTo>
                    <a:lnTo>
                      <a:pt x="323111" y="564240"/>
                    </a:lnTo>
                    <a:lnTo>
                      <a:pt x="351130" y="580714"/>
                    </a:lnTo>
                    <a:lnTo>
                      <a:pt x="353259" y="582171"/>
                    </a:lnTo>
                    <a:lnTo>
                      <a:pt x="361160" y="583628"/>
                    </a:lnTo>
                    <a:lnTo>
                      <a:pt x="358302" y="594388"/>
                    </a:lnTo>
                    <a:lnTo>
                      <a:pt x="382679" y="599375"/>
                    </a:lnTo>
                    <a:lnTo>
                      <a:pt x="384864" y="599375"/>
                    </a:lnTo>
                    <a:lnTo>
                      <a:pt x="386321" y="600832"/>
                    </a:lnTo>
                    <a:lnTo>
                      <a:pt x="388451" y="602289"/>
                    </a:lnTo>
                    <a:lnTo>
                      <a:pt x="391308" y="602289"/>
                    </a:lnTo>
                    <a:lnTo>
                      <a:pt x="392037" y="603690"/>
                    </a:lnTo>
                    <a:lnTo>
                      <a:pt x="392037" y="607276"/>
                    </a:lnTo>
                    <a:lnTo>
                      <a:pt x="392765" y="608733"/>
                    </a:lnTo>
                    <a:lnTo>
                      <a:pt x="395623" y="611591"/>
                    </a:lnTo>
                    <a:lnTo>
                      <a:pt x="401395" y="611591"/>
                    </a:lnTo>
                    <a:lnTo>
                      <a:pt x="404982" y="613048"/>
                    </a:lnTo>
                    <a:lnTo>
                      <a:pt x="407839" y="616634"/>
                    </a:lnTo>
                    <a:lnTo>
                      <a:pt x="409240" y="618091"/>
                    </a:lnTo>
                    <a:lnTo>
                      <a:pt x="414284" y="622350"/>
                    </a:lnTo>
                    <a:lnTo>
                      <a:pt x="441574" y="645325"/>
                    </a:lnTo>
                    <a:lnTo>
                      <a:pt x="441574" y="646054"/>
                    </a:lnTo>
                    <a:lnTo>
                      <a:pt x="445160" y="648912"/>
                    </a:lnTo>
                    <a:lnTo>
                      <a:pt x="473907" y="673344"/>
                    </a:lnTo>
                    <a:lnTo>
                      <a:pt x="515543" y="708535"/>
                    </a:lnTo>
                    <a:lnTo>
                      <a:pt x="516272" y="707079"/>
                    </a:lnTo>
                    <a:lnTo>
                      <a:pt x="521259" y="703492"/>
                    </a:lnTo>
                    <a:lnTo>
                      <a:pt x="529889" y="699177"/>
                    </a:lnTo>
                    <a:lnTo>
                      <a:pt x="532747" y="696319"/>
                    </a:lnTo>
                    <a:lnTo>
                      <a:pt x="533475" y="694134"/>
                    </a:lnTo>
                    <a:lnTo>
                      <a:pt x="529160" y="686961"/>
                    </a:lnTo>
                    <a:lnTo>
                      <a:pt x="523444" y="686961"/>
                    </a:lnTo>
                    <a:lnTo>
                      <a:pt x="520530" y="684832"/>
                    </a:lnTo>
                    <a:lnTo>
                      <a:pt x="520530" y="675474"/>
                    </a:lnTo>
                    <a:lnTo>
                      <a:pt x="520530" y="674801"/>
                    </a:lnTo>
                    <a:lnTo>
                      <a:pt x="521987" y="674073"/>
                    </a:lnTo>
                    <a:lnTo>
                      <a:pt x="524845" y="673344"/>
                    </a:lnTo>
                    <a:lnTo>
                      <a:pt x="528432" y="670486"/>
                    </a:lnTo>
                    <a:lnTo>
                      <a:pt x="534204" y="668301"/>
                    </a:lnTo>
                    <a:lnTo>
                      <a:pt x="534932" y="667572"/>
                    </a:lnTo>
                    <a:lnTo>
                      <a:pt x="535604" y="661856"/>
                    </a:lnTo>
                    <a:lnTo>
                      <a:pt x="534932" y="657542"/>
                    </a:lnTo>
                    <a:lnTo>
                      <a:pt x="534204" y="654684"/>
                    </a:lnTo>
                    <a:lnTo>
                      <a:pt x="535604" y="651826"/>
                    </a:lnTo>
                    <a:lnTo>
                      <a:pt x="534932" y="649640"/>
                    </a:lnTo>
                    <a:lnTo>
                      <a:pt x="537061" y="642468"/>
                    </a:lnTo>
                    <a:lnTo>
                      <a:pt x="537790" y="641011"/>
                    </a:lnTo>
                    <a:lnTo>
                      <a:pt x="538518" y="639610"/>
                    </a:lnTo>
                    <a:lnTo>
                      <a:pt x="542833" y="633838"/>
                    </a:lnTo>
                    <a:lnTo>
                      <a:pt x="544234" y="629579"/>
                    </a:lnTo>
                    <a:lnTo>
                      <a:pt x="549278" y="625264"/>
                    </a:lnTo>
                    <a:lnTo>
                      <a:pt x="553592" y="622350"/>
                    </a:lnTo>
                    <a:lnTo>
                      <a:pt x="553592" y="618091"/>
                    </a:lnTo>
                    <a:lnTo>
                      <a:pt x="550735" y="613048"/>
                    </a:lnTo>
                    <a:lnTo>
                      <a:pt x="550735" y="609462"/>
                    </a:lnTo>
                    <a:lnTo>
                      <a:pt x="553592" y="610190"/>
                    </a:lnTo>
                    <a:lnTo>
                      <a:pt x="573654" y="613048"/>
                    </a:lnTo>
                    <a:lnTo>
                      <a:pt x="553592" y="610190"/>
                    </a:lnTo>
                    <a:lnTo>
                      <a:pt x="575111" y="643196"/>
                    </a:lnTo>
                    <a:lnTo>
                      <a:pt x="580154" y="659727"/>
                    </a:lnTo>
                    <a:lnTo>
                      <a:pt x="570067" y="686961"/>
                    </a:lnTo>
                    <a:lnTo>
                      <a:pt x="565080" y="694862"/>
                    </a:lnTo>
                    <a:lnTo>
                      <a:pt x="545691" y="722153"/>
                    </a:lnTo>
                    <a:lnTo>
                      <a:pt x="567209" y="714980"/>
                    </a:lnTo>
                    <a:lnTo>
                      <a:pt x="578697" y="711393"/>
                    </a:lnTo>
                    <a:lnTo>
                      <a:pt x="619660" y="699177"/>
                    </a:lnTo>
                    <a:lnTo>
                      <a:pt x="637592" y="692005"/>
                    </a:lnTo>
                    <a:lnTo>
                      <a:pt x="690716" y="707807"/>
                    </a:lnTo>
                    <a:lnTo>
                      <a:pt x="691444" y="707079"/>
                    </a:lnTo>
                    <a:lnTo>
                      <a:pt x="692173" y="706350"/>
                    </a:lnTo>
                    <a:lnTo>
                      <a:pt x="692845" y="704949"/>
                    </a:lnTo>
                    <a:lnTo>
                      <a:pt x="695031" y="703492"/>
                    </a:lnTo>
                    <a:lnTo>
                      <a:pt x="695759" y="702035"/>
                    </a:lnTo>
                    <a:lnTo>
                      <a:pt x="697160" y="700634"/>
                    </a:lnTo>
                    <a:lnTo>
                      <a:pt x="698617" y="700634"/>
                    </a:lnTo>
                    <a:lnTo>
                      <a:pt x="700746" y="700634"/>
                    </a:lnTo>
                    <a:lnTo>
                      <a:pt x="702203" y="699906"/>
                    </a:lnTo>
                    <a:lnTo>
                      <a:pt x="702932" y="698449"/>
                    </a:lnTo>
                    <a:lnTo>
                      <a:pt x="703660" y="697776"/>
                    </a:lnTo>
                    <a:lnTo>
                      <a:pt x="704333" y="697048"/>
                    </a:lnTo>
                    <a:lnTo>
                      <a:pt x="705061" y="697048"/>
                    </a:lnTo>
                    <a:lnTo>
                      <a:pt x="705790" y="697776"/>
                    </a:lnTo>
                    <a:lnTo>
                      <a:pt x="706518" y="698449"/>
                    </a:lnTo>
                    <a:lnTo>
                      <a:pt x="707919" y="697776"/>
                    </a:lnTo>
                    <a:lnTo>
                      <a:pt x="708648" y="697048"/>
                    </a:lnTo>
                    <a:lnTo>
                      <a:pt x="709376" y="697776"/>
                    </a:lnTo>
                    <a:lnTo>
                      <a:pt x="711506" y="698449"/>
                    </a:lnTo>
                    <a:lnTo>
                      <a:pt x="712234" y="698449"/>
                    </a:lnTo>
                    <a:lnTo>
                      <a:pt x="713691" y="697776"/>
                    </a:lnTo>
                    <a:lnTo>
                      <a:pt x="714419" y="697776"/>
                    </a:lnTo>
                    <a:lnTo>
                      <a:pt x="714419" y="698449"/>
                    </a:lnTo>
                    <a:lnTo>
                      <a:pt x="716549" y="699177"/>
                    </a:lnTo>
                    <a:lnTo>
                      <a:pt x="718006" y="699177"/>
                    </a:lnTo>
                    <a:lnTo>
                      <a:pt x="720864" y="699177"/>
                    </a:lnTo>
                    <a:lnTo>
                      <a:pt x="725179" y="699177"/>
                    </a:lnTo>
                    <a:lnTo>
                      <a:pt x="725179" y="706350"/>
                    </a:lnTo>
                    <a:lnTo>
                      <a:pt x="725907" y="715708"/>
                    </a:lnTo>
                    <a:lnTo>
                      <a:pt x="728036" y="714251"/>
                    </a:lnTo>
                    <a:lnTo>
                      <a:pt x="729494" y="712850"/>
                    </a:lnTo>
                    <a:lnTo>
                      <a:pt x="732351" y="712850"/>
                    </a:lnTo>
                    <a:lnTo>
                      <a:pt x="733080" y="713523"/>
                    </a:lnTo>
                    <a:lnTo>
                      <a:pt x="734537" y="713523"/>
                    </a:lnTo>
                    <a:lnTo>
                      <a:pt x="735209" y="712850"/>
                    </a:lnTo>
                    <a:lnTo>
                      <a:pt x="736666" y="714251"/>
                    </a:lnTo>
                    <a:lnTo>
                      <a:pt x="738123" y="714980"/>
                    </a:lnTo>
                    <a:lnTo>
                      <a:pt x="738796" y="714251"/>
                    </a:lnTo>
                    <a:lnTo>
                      <a:pt x="739524" y="713523"/>
                    </a:lnTo>
                    <a:lnTo>
                      <a:pt x="740253" y="712850"/>
                    </a:lnTo>
                    <a:lnTo>
                      <a:pt x="740981" y="712850"/>
                    </a:lnTo>
                    <a:lnTo>
                      <a:pt x="743839" y="712850"/>
                    </a:lnTo>
                    <a:lnTo>
                      <a:pt x="744568" y="712122"/>
                    </a:lnTo>
                    <a:lnTo>
                      <a:pt x="745296" y="712850"/>
                    </a:lnTo>
                    <a:lnTo>
                      <a:pt x="745968" y="713523"/>
                    </a:lnTo>
                    <a:lnTo>
                      <a:pt x="747425" y="716437"/>
                    </a:lnTo>
                    <a:lnTo>
                      <a:pt x="777574" y="716437"/>
                    </a:lnTo>
                    <a:lnTo>
                      <a:pt x="792647" y="716437"/>
                    </a:lnTo>
                    <a:lnTo>
                      <a:pt x="832882" y="716437"/>
                    </a:lnTo>
                    <a:lnTo>
                      <a:pt x="833611" y="718566"/>
                    </a:lnTo>
                    <a:lnTo>
                      <a:pt x="834283" y="721424"/>
                    </a:lnTo>
                    <a:lnTo>
                      <a:pt x="834283" y="723610"/>
                    </a:lnTo>
                    <a:lnTo>
                      <a:pt x="835012" y="724338"/>
                    </a:lnTo>
                    <a:lnTo>
                      <a:pt x="826382" y="731511"/>
                    </a:lnTo>
                    <a:lnTo>
                      <a:pt x="824981" y="732183"/>
                    </a:lnTo>
                    <a:lnTo>
                      <a:pt x="824253" y="734369"/>
                    </a:lnTo>
                    <a:lnTo>
                      <a:pt x="824981" y="735826"/>
                    </a:lnTo>
                    <a:lnTo>
                      <a:pt x="822796" y="737227"/>
                    </a:lnTo>
                    <a:lnTo>
                      <a:pt x="820666" y="740085"/>
                    </a:lnTo>
                    <a:lnTo>
                      <a:pt x="819938" y="742998"/>
                    </a:lnTo>
                    <a:lnTo>
                      <a:pt x="821395" y="746585"/>
                    </a:lnTo>
                    <a:lnTo>
                      <a:pt x="822123" y="747257"/>
                    </a:lnTo>
                    <a:lnTo>
                      <a:pt x="822123" y="748714"/>
                    </a:lnTo>
                    <a:lnTo>
                      <a:pt x="819938" y="749443"/>
                    </a:lnTo>
                    <a:lnTo>
                      <a:pt x="819209" y="749443"/>
                    </a:lnTo>
                    <a:lnTo>
                      <a:pt x="817808" y="749443"/>
                    </a:lnTo>
                    <a:lnTo>
                      <a:pt x="816351" y="748714"/>
                    </a:lnTo>
                    <a:lnTo>
                      <a:pt x="814222" y="750900"/>
                    </a:lnTo>
                    <a:lnTo>
                      <a:pt x="813493" y="750900"/>
                    </a:lnTo>
                    <a:lnTo>
                      <a:pt x="809907" y="748714"/>
                    </a:lnTo>
                    <a:lnTo>
                      <a:pt x="805592" y="747257"/>
                    </a:lnTo>
                    <a:lnTo>
                      <a:pt x="803407" y="746585"/>
                    </a:lnTo>
                    <a:lnTo>
                      <a:pt x="799820" y="747986"/>
                    </a:lnTo>
                    <a:lnTo>
                      <a:pt x="793376" y="752301"/>
                    </a:lnTo>
                    <a:lnTo>
                      <a:pt x="791919" y="755887"/>
                    </a:lnTo>
                    <a:lnTo>
                      <a:pt x="792647" y="757344"/>
                    </a:lnTo>
                    <a:lnTo>
                      <a:pt x="795561" y="758073"/>
                    </a:lnTo>
                    <a:lnTo>
                      <a:pt x="798419" y="758073"/>
                    </a:lnTo>
                    <a:lnTo>
                      <a:pt x="800549" y="760202"/>
                    </a:lnTo>
                    <a:lnTo>
                      <a:pt x="800549" y="761659"/>
                    </a:lnTo>
                    <a:lnTo>
                      <a:pt x="798419" y="763788"/>
                    </a:lnTo>
                    <a:lnTo>
                      <a:pt x="794105" y="765245"/>
                    </a:lnTo>
                    <a:lnTo>
                      <a:pt x="791247" y="765245"/>
                    </a:lnTo>
                    <a:lnTo>
                      <a:pt x="786203" y="765245"/>
                    </a:lnTo>
                    <a:lnTo>
                      <a:pt x="785475" y="765974"/>
                    </a:lnTo>
                    <a:lnTo>
                      <a:pt x="785475" y="766646"/>
                    </a:lnTo>
                    <a:lnTo>
                      <a:pt x="787660" y="767375"/>
                    </a:lnTo>
                    <a:lnTo>
                      <a:pt x="789061" y="768832"/>
                    </a:lnTo>
                    <a:lnTo>
                      <a:pt x="790518" y="771690"/>
                    </a:lnTo>
                    <a:lnTo>
                      <a:pt x="789790" y="773147"/>
                    </a:lnTo>
                    <a:lnTo>
                      <a:pt x="788333" y="772418"/>
                    </a:lnTo>
                    <a:lnTo>
                      <a:pt x="787660" y="772418"/>
                    </a:lnTo>
                    <a:lnTo>
                      <a:pt x="784074" y="772418"/>
                    </a:lnTo>
                    <a:lnTo>
                      <a:pt x="783345" y="773819"/>
                    </a:lnTo>
                    <a:lnTo>
                      <a:pt x="784746" y="779591"/>
                    </a:lnTo>
                    <a:lnTo>
                      <a:pt x="785475" y="781720"/>
                    </a:lnTo>
                    <a:lnTo>
                      <a:pt x="787660" y="787492"/>
                    </a:lnTo>
                    <a:lnTo>
                      <a:pt x="788333" y="788893"/>
                    </a:lnTo>
                    <a:lnTo>
                      <a:pt x="788333" y="789621"/>
                    </a:lnTo>
                    <a:lnTo>
                      <a:pt x="786203" y="789621"/>
                    </a:lnTo>
                    <a:lnTo>
                      <a:pt x="781888" y="789621"/>
                    </a:lnTo>
                    <a:lnTo>
                      <a:pt x="779030" y="788893"/>
                    </a:lnTo>
                    <a:lnTo>
                      <a:pt x="776173" y="790350"/>
                    </a:lnTo>
                    <a:lnTo>
                      <a:pt x="777574" y="792535"/>
                    </a:lnTo>
                    <a:lnTo>
                      <a:pt x="781160" y="795393"/>
                    </a:lnTo>
                    <a:lnTo>
                      <a:pt x="781888" y="797523"/>
                    </a:lnTo>
                    <a:lnTo>
                      <a:pt x="784746" y="802566"/>
                    </a:lnTo>
                    <a:lnTo>
                      <a:pt x="786203" y="803295"/>
                    </a:lnTo>
                    <a:lnTo>
                      <a:pt x="789061" y="802566"/>
                    </a:lnTo>
                    <a:lnTo>
                      <a:pt x="791247" y="801838"/>
                    </a:lnTo>
                    <a:lnTo>
                      <a:pt x="793376" y="800381"/>
                    </a:lnTo>
                    <a:lnTo>
                      <a:pt x="794833" y="799708"/>
                    </a:lnTo>
                    <a:lnTo>
                      <a:pt x="795561" y="798980"/>
                    </a:lnTo>
                    <a:lnTo>
                      <a:pt x="805592" y="803295"/>
                    </a:lnTo>
                    <a:lnTo>
                      <a:pt x="799820" y="804023"/>
                    </a:lnTo>
                    <a:lnTo>
                      <a:pt x="799148" y="805424"/>
                    </a:lnTo>
                    <a:lnTo>
                      <a:pt x="799148" y="809739"/>
                    </a:lnTo>
                    <a:lnTo>
                      <a:pt x="798419" y="811868"/>
                    </a:lnTo>
                    <a:lnTo>
                      <a:pt x="798419" y="812597"/>
                    </a:lnTo>
                    <a:lnTo>
                      <a:pt x="799148" y="814054"/>
                    </a:lnTo>
                    <a:lnTo>
                      <a:pt x="802006" y="814054"/>
                    </a:lnTo>
                    <a:lnTo>
                      <a:pt x="802734" y="814054"/>
                    </a:lnTo>
                    <a:lnTo>
                      <a:pt x="804135" y="814054"/>
                    </a:lnTo>
                    <a:lnTo>
                      <a:pt x="803407" y="815511"/>
                    </a:lnTo>
                    <a:lnTo>
                      <a:pt x="802734" y="816912"/>
                    </a:lnTo>
                    <a:lnTo>
                      <a:pt x="803407" y="817640"/>
                    </a:lnTo>
                    <a:lnTo>
                      <a:pt x="802734" y="819097"/>
                    </a:lnTo>
                    <a:lnTo>
                      <a:pt x="803407" y="820498"/>
                    </a:lnTo>
                    <a:lnTo>
                      <a:pt x="804864" y="820498"/>
                    </a:lnTo>
                    <a:lnTo>
                      <a:pt x="808450" y="820498"/>
                    </a:lnTo>
                    <a:lnTo>
                      <a:pt x="809907" y="820498"/>
                    </a:lnTo>
                    <a:lnTo>
                      <a:pt x="811308" y="819770"/>
                    </a:lnTo>
                    <a:lnTo>
                      <a:pt x="811308" y="818369"/>
                    </a:lnTo>
                    <a:lnTo>
                      <a:pt x="812036" y="818369"/>
                    </a:lnTo>
                    <a:lnTo>
                      <a:pt x="813493" y="821226"/>
                    </a:lnTo>
                    <a:lnTo>
                      <a:pt x="816351" y="825541"/>
                    </a:lnTo>
                    <a:lnTo>
                      <a:pt x="813493" y="826270"/>
                    </a:lnTo>
                    <a:lnTo>
                      <a:pt x="813493" y="827671"/>
                    </a:lnTo>
                    <a:lnTo>
                      <a:pt x="814894" y="828399"/>
                    </a:lnTo>
                    <a:lnTo>
                      <a:pt x="817808" y="828399"/>
                    </a:lnTo>
                    <a:lnTo>
                      <a:pt x="821395" y="828399"/>
                    </a:lnTo>
                    <a:lnTo>
                      <a:pt x="824253" y="829856"/>
                    </a:lnTo>
                    <a:lnTo>
                      <a:pt x="830024" y="831986"/>
                    </a:lnTo>
                    <a:lnTo>
                      <a:pt x="842185" y="834171"/>
                    </a:lnTo>
                    <a:lnTo>
                      <a:pt x="845771" y="834844"/>
                    </a:lnTo>
                    <a:lnTo>
                      <a:pt x="846051" y="835124"/>
                    </a:lnTo>
                    <a:lnTo>
                      <a:pt x="845771" y="834844"/>
                    </a:lnTo>
                    <a:lnTo>
                      <a:pt x="842185" y="834171"/>
                    </a:lnTo>
                    <a:lnTo>
                      <a:pt x="824981" y="833443"/>
                    </a:lnTo>
                    <a:lnTo>
                      <a:pt x="783345" y="831257"/>
                    </a:lnTo>
                    <a:lnTo>
                      <a:pt x="780431" y="839158"/>
                    </a:lnTo>
                    <a:lnTo>
                      <a:pt x="780431" y="839887"/>
                    </a:lnTo>
                    <a:lnTo>
                      <a:pt x="775444" y="855689"/>
                    </a:lnTo>
                    <a:lnTo>
                      <a:pt x="753197" y="927473"/>
                    </a:lnTo>
                    <a:lnTo>
                      <a:pt x="739524" y="972695"/>
                    </a:lnTo>
                    <a:lnTo>
                      <a:pt x="731623" y="973424"/>
                    </a:lnTo>
                    <a:lnTo>
                      <a:pt x="721592" y="974152"/>
                    </a:lnTo>
                    <a:lnTo>
                      <a:pt x="704333" y="976282"/>
                    </a:lnTo>
                    <a:lnTo>
                      <a:pt x="695031" y="977739"/>
                    </a:lnTo>
                    <a:lnTo>
                      <a:pt x="686401" y="978467"/>
                    </a:lnTo>
                    <a:lnTo>
                      <a:pt x="684271" y="979140"/>
                    </a:lnTo>
                    <a:lnTo>
                      <a:pt x="683543" y="979868"/>
                    </a:lnTo>
                    <a:lnTo>
                      <a:pt x="683543" y="980597"/>
                    </a:lnTo>
                    <a:lnTo>
                      <a:pt x="683543" y="981325"/>
                    </a:lnTo>
                    <a:lnTo>
                      <a:pt x="685672" y="984183"/>
                    </a:lnTo>
                    <a:lnTo>
                      <a:pt x="685672" y="984911"/>
                    </a:lnTo>
                    <a:lnTo>
                      <a:pt x="685672" y="985640"/>
                    </a:lnTo>
                    <a:lnTo>
                      <a:pt x="684944" y="986312"/>
                    </a:lnTo>
                    <a:lnTo>
                      <a:pt x="684271" y="987769"/>
                    </a:lnTo>
                    <a:lnTo>
                      <a:pt x="683543" y="989226"/>
                    </a:lnTo>
                    <a:lnTo>
                      <a:pt x="683543" y="990627"/>
                    </a:lnTo>
                    <a:lnTo>
                      <a:pt x="684271" y="992084"/>
                    </a:lnTo>
                    <a:lnTo>
                      <a:pt x="684944" y="993541"/>
                    </a:lnTo>
                    <a:lnTo>
                      <a:pt x="686401" y="994942"/>
                    </a:lnTo>
                    <a:lnTo>
                      <a:pt x="687129" y="994214"/>
                    </a:lnTo>
                    <a:lnTo>
                      <a:pt x="689987" y="995671"/>
                    </a:lnTo>
                    <a:lnTo>
                      <a:pt x="690716" y="996399"/>
                    </a:lnTo>
                    <a:lnTo>
                      <a:pt x="690716" y="997800"/>
                    </a:lnTo>
                    <a:lnTo>
                      <a:pt x="691444" y="999257"/>
                    </a:lnTo>
                    <a:lnTo>
                      <a:pt x="692845" y="1001386"/>
                    </a:lnTo>
                    <a:lnTo>
                      <a:pt x="693574" y="1002115"/>
                    </a:lnTo>
                    <a:lnTo>
                      <a:pt x="695031" y="1002115"/>
                    </a:lnTo>
                    <a:lnTo>
                      <a:pt x="695759" y="1002843"/>
                    </a:lnTo>
                    <a:lnTo>
                      <a:pt x="697160" y="1004300"/>
                    </a:lnTo>
                    <a:lnTo>
                      <a:pt x="697888" y="1005029"/>
                    </a:lnTo>
                    <a:lnTo>
                      <a:pt x="700018" y="1005701"/>
                    </a:lnTo>
                    <a:lnTo>
                      <a:pt x="700746" y="1006430"/>
                    </a:lnTo>
                    <a:lnTo>
                      <a:pt x="701475" y="1006430"/>
                    </a:lnTo>
                    <a:lnTo>
                      <a:pt x="702203" y="1007158"/>
                    </a:lnTo>
                    <a:lnTo>
                      <a:pt x="702932" y="1008615"/>
                    </a:lnTo>
                    <a:lnTo>
                      <a:pt x="703660" y="1009288"/>
                    </a:lnTo>
                    <a:lnTo>
                      <a:pt x="705790" y="1009288"/>
                    </a:lnTo>
                    <a:lnTo>
                      <a:pt x="707247" y="1010016"/>
                    </a:lnTo>
                    <a:lnTo>
                      <a:pt x="708648" y="1010016"/>
                    </a:lnTo>
                    <a:lnTo>
                      <a:pt x="726636" y="1018646"/>
                    </a:lnTo>
                    <a:lnTo>
                      <a:pt x="728036" y="1017917"/>
                    </a:lnTo>
                    <a:lnTo>
                      <a:pt x="728036" y="1017189"/>
                    </a:lnTo>
                    <a:lnTo>
                      <a:pt x="728765" y="1016460"/>
                    </a:lnTo>
                    <a:lnTo>
                      <a:pt x="728765" y="1013603"/>
                    </a:lnTo>
                    <a:lnTo>
                      <a:pt x="728765" y="1012874"/>
                    </a:lnTo>
                    <a:lnTo>
                      <a:pt x="730222" y="1011473"/>
                    </a:lnTo>
                    <a:lnTo>
                      <a:pt x="729494" y="1009288"/>
                    </a:lnTo>
                    <a:lnTo>
                      <a:pt x="731623" y="1008615"/>
                    </a:lnTo>
                    <a:lnTo>
                      <a:pt x="733584" y="1007831"/>
                    </a:lnTo>
                    <a:lnTo>
                      <a:pt x="731623" y="1008615"/>
                    </a:lnTo>
                    <a:lnTo>
                      <a:pt x="729494" y="1009288"/>
                    </a:lnTo>
                    <a:lnTo>
                      <a:pt x="730222" y="1011473"/>
                    </a:lnTo>
                    <a:lnTo>
                      <a:pt x="728765" y="1012874"/>
                    </a:lnTo>
                    <a:lnTo>
                      <a:pt x="728765" y="1013603"/>
                    </a:lnTo>
                    <a:lnTo>
                      <a:pt x="728765" y="1016460"/>
                    </a:lnTo>
                    <a:lnTo>
                      <a:pt x="728036" y="1017189"/>
                    </a:lnTo>
                    <a:lnTo>
                      <a:pt x="728036" y="1017917"/>
                    </a:lnTo>
                    <a:lnTo>
                      <a:pt x="726636" y="1018646"/>
                    </a:lnTo>
                    <a:lnTo>
                      <a:pt x="725907" y="1019374"/>
                    </a:lnTo>
                    <a:lnTo>
                      <a:pt x="725907" y="1020103"/>
                    </a:lnTo>
                    <a:lnTo>
                      <a:pt x="725907" y="1022232"/>
                    </a:lnTo>
                    <a:lnTo>
                      <a:pt x="725179" y="1022961"/>
                    </a:lnTo>
                    <a:lnTo>
                      <a:pt x="724450" y="1023689"/>
                    </a:lnTo>
                    <a:lnTo>
                      <a:pt x="723049" y="1024362"/>
                    </a:lnTo>
                    <a:lnTo>
                      <a:pt x="722321" y="1025090"/>
                    </a:lnTo>
                    <a:lnTo>
                      <a:pt x="720135" y="1025819"/>
                    </a:lnTo>
                    <a:lnTo>
                      <a:pt x="718734" y="1026547"/>
                    </a:lnTo>
                    <a:lnTo>
                      <a:pt x="718006" y="1027276"/>
                    </a:lnTo>
                    <a:lnTo>
                      <a:pt x="716549" y="1027948"/>
                    </a:lnTo>
                    <a:lnTo>
                      <a:pt x="715148" y="1027948"/>
                    </a:lnTo>
                    <a:lnTo>
                      <a:pt x="713691" y="1027948"/>
                    </a:lnTo>
                    <a:lnTo>
                      <a:pt x="712963" y="1029405"/>
                    </a:lnTo>
                    <a:lnTo>
                      <a:pt x="712963" y="1030134"/>
                    </a:lnTo>
                    <a:lnTo>
                      <a:pt x="712234" y="1031591"/>
                    </a:lnTo>
                    <a:lnTo>
                      <a:pt x="712234" y="1032263"/>
                    </a:lnTo>
                    <a:lnTo>
                      <a:pt x="712234" y="1032991"/>
                    </a:lnTo>
                    <a:lnTo>
                      <a:pt x="712963" y="1033720"/>
                    </a:lnTo>
                    <a:lnTo>
                      <a:pt x="712963" y="1035177"/>
                    </a:lnTo>
                    <a:lnTo>
                      <a:pt x="712963" y="1036578"/>
                    </a:lnTo>
                    <a:lnTo>
                      <a:pt x="710105" y="1038035"/>
                    </a:lnTo>
                    <a:lnTo>
                      <a:pt x="707247" y="1039436"/>
                    </a:lnTo>
                    <a:lnTo>
                      <a:pt x="705790" y="1040164"/>
                    </a:lnTo>
                    <a:lnTo>
                      <a:pt x="705061" y="1040893"/>
                    </a:lnTo>
                    <a:lnTo>
                      <a:pt x="702932" y="1041621"/>
                    </a:lnTo>
                    <a:lnTo>
                      <a:pt x="700746" y="1042350"/>
                    </a:lnTo>
                    <a:lnTo>
                      <a:pt x="698617" y="1043751"/>
                    </a:lnTo>
                    <a:lnTo>
                      <a:pt x="697888" y="1045208"/>
                    </a:lnTo>
                    <a:lnTo>
                      <a:pt x="695759" y="1045208"/>
                    </a:lnTo>
                    <a:lnTo>
                      <a:pt x="695031" y="1046665"/>
                    </a:lnTo>
                    <a:lnTo>
                      <a:pt x="692845" y="1048066"/>
                    </a:lnTo>
                    <a:lnTo>
                      <a:pt x="691444" y="1050251"/>
                    </a:lnTo>
                    <a:lnTo>
                      <a:pt x="691444" y="1050923"/>
                    </a:lnTo>
                    <a:lnTo>
                      <a:pt x="689987" y="1052380"/>
                    </a:lnTo>
                    <a:lnTo>
                      <a:pt x="689987" y="1053109"/>
                    </a:lnTo>
                    <a:lnTo>
                      <a:pt x="690716" y="1055238"/>
                    </a:lnTo>
                    <a:lnTo>
                      <a:pt x="690716" y="1056695"/>
                    </a:lnTo>
                    <a:lnTo>
                      <a:pt x="689259" y="1057424"/>
                    </a:lnTo>
                    <a:lnTo>
                      <a:pt x="688586" y="1058152"/>
                    </a:lnTo>
                    <a:lnTo>
                      <a:pt x="687858" y="1057424"/>
                    </a:lnTo>
                    <a:lnTo>
                      <a:pt x="687129" y="1056695"/>
                    </a:lnTo>
                    <a:lnTo>
                      <a:pt x="686401" y="1055967"/>
                    </a:lnTo>
                    <a:lnTo>
                      <a:pt x="686401" y="1058152"/>
                    </a:lnTo>
                    <a:lnTo>
                      <a:pt x="686401" y="1061739"/>
                    </a:lnTo>
                    <a:lnTo>
                      <a:pt x="687129" y="1063140"/>
                    </a:lnTo>
                    <a:lnTo>
                      <a:pt x="689259" y="1065997"/>
                    </a:lnTo>
                    <a:lnTo>
                      <a:pt x="689259" y="1069584"/>
                    </a:lnTo>
                    <a:lnTo>
                      <a:pt x="689259" y="1071769"/>
                    </a:lnTo>
                    <a:lnTo>
                      <a:pt x="689259" y="1074627"/>
                    </a:lnTo>
                    <a:lnTo>
                      <a:pt x="688586" y="1076813"/>
                    </a:lnTo>
                    <a:lnTo>
                      <a:pt x="688586" y="1078942"/>
                    </a:lnTo>
                    <a:lnTo>
                      <a:pt x="686401" y="1081800"/>
                    </a:lnTo>
                    <a:lnTo>
                      <a:pt x="685672" y="1082528"/>
                    </a:lnTo>
                    <a:lnTo>
                      <a:pt x="685672" y="1083985"/>
                    </a:lnTo>
                    <a:lnTo>
                      <a:pt x="685672" y="1085386"/>
                    </a:lnTo>
                    <a:lnTo>
                      <a:pt x="685672" y="1086843"/>
                    </a:lnTo>
                    <a:lnTo>
                      <a:pt x="684944" y="1088300"/>
                    </a:lnTo>
                    <a:lnTo>
                      <a:pt x="685672" y="1088973"/>
                    </a:lnTo>
                    <a:lnTo>
                      <a:pt x="687858" y="1089701"/>
                    </a:lnTo>
                    <a:lnTo>
                      <a:pt x="689259" y="1091158"/>
                    </a:lnTo>
                    <a:lnTo>
                      <a:pt x="689987" y="1091887"/>
                    </a:lnTo>
                    <a:lnTo>
                      <a:pt x="689987" y="1092559"/>
                    </a:lnTo>
                    <a:lnTo>
                      <a:pt x="691444" y="1092559"/>
                    </a:lnTo>
                    <a:lnTo>
                      <a:pt x="692173" y="1093288"/>
                    </a:lnTo>
                    <a:lnTo>
                      <a:pt x="692845" y="1094016"/>
                    </a:lnTo>
                    <a:lnTo>
                      <a:pt x="693574" y="1094745"/>
                    </a:lnTo>
                    <a:lnTo>
                      <a:pt x="694302" y="1095473"/>
                    </a:lnTo>
                    <a:lnTo>
                      <a:pt x="695031" y="1095473"/>
                    </a:lnTo>
                    <a:lnTo>
                      <a:pt x="696432" y="1096146"/>
                    </a:lnTo>
                    <a:lnTo>
                      <a:pt x="697888" y="1096146"/>
                    </a:lnTo>
                    <a:lnTo>
                      <a:pt x="698617" y="1096146"/>
                    </a:lnTo>
                    <a:lnTo>
                      <a:pt x="702203" y="1095473"/>
                    </a:lnTo>
                    <a:lnTo>
                      <a:pt x="704333" y="1097602"/>
                    </a:lnTo>
                    <a:lnTo>
                      <a:pt x="705061" y="1098331"/>
                    </a:lnTo>
                    <a:lnTo>
                      <a:pt x="706518" y="1099059"/>
                    </a:lnTo>
                    <a:lnTo>
                      <a:pt x="707247" y="1099788"/>
                    </a:lnTo>
                    <a:lnTo>
                      <a:pt x="709376" y="1099788"/>
                    </a:lnTo>
                    <a:lnTo>
                      <a:pt x="711506" y="1099059"/>
                    </a:lnTo>
                    <a:lnTo>
                      <a:pt x="712963" y="1099059"/>
                    </a:lnTo>
                    <a:lnTo>
                      <a:pt x="713691" y="1099059"/>
                    </a:lnTo>
                    <a:lnTo>
                      <a:pt x="713691" y="1100460"/>
                    </a:lnTo>
                    <a:lnTo>
                      <a:pt x="714419" y="1101189"/>
                    </a:lnTo>
                    <a:lnTo>
                      <a:pt x="715148" y="1099788"/>
                    </a:lnTo>
                    <a:lnTo>
                      <a:pt x="717277" y="1099059"/>
                    </a:lnTo>
                    <a:lnTo>
                      <a:pt x="717277" y="1098331"/>
                    </a:lnTo>
                    <a:lnTo>
                      <a:pt x="718006" y="1098331"/>
                    </a:lnTo>
                    <a:lnTo>
                      <a:pt x="718734" y="1098331"/>
                    </a:lnTo>
                    <a:lnTo>
                      <a:pt x="719407" y="1099788"/>
                    </a:lnTo>
                    <a:lnTo>
                      <a:pt x="719407" y="1100460"/>
                    </a:lnTo>
                    <a:lnTo>
                      <a:pt x="720135" y="1101189"/>
                    </a:lnTo>
                    <a:lnTo>
                      <a:pt x="720864" y="1101189"/>
                    </a:lnTo>
                    <a:lnTo>
                      <a:pt x="721592" y="1102646"/>
                    </a:lnTo>
                    <a:lnTo>
                      <a:pt x="722321" y="1104047"/>
                    </a:lnTo>
                    <a:lnTo>
                      <a:pt x="723722" y="1104047"/>
                    </a:lnTo>
                    <a:lnTo>
                      <a:pt x="724450" y="1104775"/>
                    </a:lnTo>
                    <a:lnTo>
                      <a:pt x="725179" y="1104775"/>
                    </a:lnTo>
                    <a:lnTo>
                      <a:pt x="726636" y="1105504"/>
                    </a:lnTo>
                    <a:lnTo>
                      <a:pt x="727308" y="1105504"/>
                    </a:lnTo>
                    <a:lnTo>
                      <a:pt x="727308" y="1106232"/>
                    </a:lnTo>
                    <a:lnTo>
                      <a:pt x="728036" y="1106961"/>
                    </a:lnTo>
                    <a:lnTo>
                      <a:pt x="728765" y="1106232"/>
                    </a:lnTo>
                    <a:lnTo>
                      <a:pt x="729494" y="1106961"/>
                    </a:lnTo>
                    <a:lnTo>
                      <a:pt x="730894" y="1107633"/>
                    </a:lnTo>
                    <a:lnTo>
                      <a:pt x="731623" y="1107633"/>
                    </a:lnTo>
                    <a:lnTo>
                      <a:pt x="733080" y="1107633"/>
                    </a:lnTo>
                    <a:lnTo>
                      <a:pt x="735938" y="1110547"/>
                    </a:lnTo>
                    <a:lnTo>
                      <a:pt x="736666" y="1110547"/>
                    </a:lnTo>
                    <a:lnTo>
                      <a:pt x="738796" y="1110547"/>
                    </a:lnTo>
                    <a:lnTo>
                      <a:pt x="739524" y="1110547"/>
                    </a:lnTo>
                    <a:lnTo>
                      <a:pt x="740253" y="1111276"/>
                    </a:lnTo>
                    <a:lnTo>
                      <a:pt x="740981" y="1113405"/>
                    </a:lnTo>
                    <a:lnTo>
                      <a:pt x="740981" y="1114133"/>
                    </a:lnTo>
                    <a:lnTo>
                      <a:pt x="742382" y="1114133"/>
                    </a:lnTo>
                    <a:lnTo>
                      <a:pt x="742382" y="1114862"/>
                    </a:lnTo>
                    <a:lnTo>
                      <a:pt x="742382" y="1116263"/>
                    </a:lnTo>
                    <a:lnTo>
                      <a:pt x="742382" y="1116991"/>
                    </a:lnTo>
                    <a:lnTo>
                      <a:pt x="742382" y="1117720"/>
                    </a:lnTo>
                    <a:lnTo>
                      <a:pt x="742382" y="1119849"/>
                    </a:lnTo>
                    <a:lnTo>
                      <a:pt x="742382" y="1120578"/>
                    </a:lnTo>
                    <a:lnTo>
                      <a:pt x="741710" y="1121306"/>
                    </a:lnTo>
                    <a:lnTo>
                      <a:pt x="741710" y="1122035"/>
                    </a:lnTo>
                    <a:lnTo>
                      <a:pt x="742382" y="1122707"/>
                    </a:lnTo>
                    <a:lnTo>
                      <a:pt x="742382" y="1124164"/>
                    </a:lnTo>
                    <a:lnTo>
                      <a:pt x="741710" y="1124893"/>
                    </a:lnTo>
                    <a:lnTo>
                      <a:pt x="740253" y="1125621"/>
                    </a:lnTo>
                    <a:lnTo>
                      <a:pt x="739524" y="1126350"/>
                    </a:lnTo>
                    <a:lnTo>
                      <a:pt x="740253" y="1127022"/>
                    </a:lnTo>
                    <a:lnTo>
                      <a:pt x="739524" y="1127751"/>
                    </a:lnTo>
                    <a:lnTo>
                      <a:pt x="739524" y="1128479"/>
                    </a:lnTo>
                    <a:lnTo>
                      <a:pt x="739524" y="1129208"/>
                    </a:lnTo>
                    <a:lnTo>
                      <a:pt x="738796" y="1129208"/>
                    </a:lnTo>
                    <a:lnTo>
                      <a:pt x="738796" y="1130608"/>
                    </a:lnTo>
                    <a:lnTo>
                      <a:pt x="738123" y="1131337"/>
                    </a:lnTo>
                    <a:lnTo>
                      <a:pt x="737395" y="1132794"/>
                    </a:lnTo>
                    <a:lnTo>
                      <a:pt x="738123" y="1134923"/>
                    </a:lnTo>
                    <a:lnTo>
                      <a:pt x="738123" y="1138510"/>
                    </a:lnTo>
                    <a:lnTo>
                      <a:pt x="738796" y="1140695"/>
                    </a:lnTo>
                    <a:lnTo>
                      <a:pt x="740253" y="1142096"/>
                    </a:lnTo>
                    <a:lnTo>
                      <a:pt x="740981" y="1143553"/>
                    </a:lnTo>
                    <a:lnTo>
                      <a:pt x="741710" y="1145682"/>
                    </a:lnTo>
                    <a:lnTo>
                      <a:pt x="742382" y="1146411"/>
                    </a:lnTo>
                    <a:lnTo>
                      <a:pt x="743111" y="1147139"/>
                    </a:lnTo>
                    <a:lnTo>
                      <a:pt x="744568" y="1147139"/>
                    </a:lnTo>
                    <a:lnTo>
                      <a:pt x="745968" y="1145682"/>
                    </a:lnTo>
                    <a:lnTo>
                      <a:pt x="746697" y="1145010"/>
                    </a:lnTo>
                    <a:lnTo>
                      <a:pt x="748154" y="1143553"/>
                    </a:lnTo>
                    <a:lnTo>
                      <a:pt x="748882" y="1143553"/>
                    </a:lnTo>
                    <a:lnTo>
                      <a:pt x="748882" y="1144282"/>
                    </a:lnTo>
                    <a:lnTo>
                      <a:pt x="741710" y="1174430"/>
                    </a:lnTo>
                    <a:lnTo>
                      <a:pt x="741710" y="1174430"/>
                    </a:lnTo>
                    <a:lnTo>
                      <a:pt x="740981" y="1176559"/>
                    </a:lnTo>
                    <a:lnTo>
                      <a:pt x="740253" y="1178744"/>
                    </a:lnTo>
                    <a:lnTo>
                      <a:pt x="738123" y="1180145"/>
                    </a:lnTo>
                    <a:lnTo>
                      <a:pt x="735938" y="1182331"/>
                    </a:lnTo>
                    <a:lnTo>
                      <a:pt x="735209" y="1183059"/>
                    </a:lnTo>
                    <a:lnTo>
                      <a:pt x="735209" y="1184460"/>
                    </a:lnTo>
                    <a:lnTo>
                      <a:pt x="733808" y="1185917"/>
                    </a:lnTo>
                    <a:lnTo>
                      <a:pt x="733080" y="1187318"/>
                    </a:lnTo>
                    <a:lnTo>
                      <a:pt x="731623" y="1188775"/>
                    </a:lnTo>
                    <a:lnTo>
                      <a:pt x="729494" y="1190961"/>
                    </a:lnTo>
                    <a:lnTo>
                      <a:pt x="728036" y="1191633"/>
                    </a:lnTo>
                    <a:lnTo>
                      <a:pt x="726636" y="1193090"/>
                    </a:lnTo>
                    <a:lnTo>
                      <a:pt x="725907" y="1193090"/>
                    </a:lnTo>
                    <a:lnTo>
                      <a:pt x="725907" y="1194547"/>
                    </a:lnTo>
                    <a:lnTo>
                      <a:pt x="728036" y="1196676"/>
                    </a:lnTo>
                    <a:lnTo>
                      <a:pt x="728036" y="1198133"/>
                    </a:lnTo>
                    <a:lnTo>
                      <a:pt x="727308" y="1200263"/>
                    </a:lnTo>
                    <a:lnTo>
                      <a:pt x="726636" y="1200263"/>
                    </a:lnTo>
                    <a:lnTo>
                      <a:pt x="725179" y="1200991"/>
                    </a:lnTo>
                    <a:lnTo>
                      <a:pt x="725179" y="1202392"/>
                    </a:lnTo>
                    <a:lnTo>
                      <a:pt x="724450" y="1203849"/>
                    </a:lnTo>
                    <a:lnTo>
                      <a:pt x="721592" y="1207436"/>
                    </a:lnTo>
                    <a:lnTo>
                      <a:pt x="718734" y="1208893"/>
                    </a:lnTo>
                    <a:lnTo>
                      <a:pt x="718006" y="1209621"/>
                    </a:lnTo>
                    <a:lnTo>
                      <a:pt x="717277" y="1210293"/>
                    </a:lnTo>
                    <a:lnTo>
                      <a:pt x="719407" y="1213207"/>
                    </a:lnTo>
                    <a:lnTo>
                      <a:pt x="719407" y="1214608"/>
                    </a:lnTo>
                    <a:lnTo>
                      <a:pt x="718734" y="1217466"/>
                    </a:lnTo>
                    <a:lnTo>
                      <a:pt x="718006" y="1218923"/>
                    </a:lnTo>
                    <a:lnTo>
                      <a:pt x="717277" y="1219652"/>
                    </a:lnTo>
                    <a:lnTo>
                      <a:pt x="715148" y="1221109"/>
                    </a:lnTo>
                    <a:lnTo>
                      <a:pt x="707247" y="1239769"/>
                    </a:lnTo>
                    <a:lnTo>
                      <a:pt x="705790" y="1242627"/>
                    </a:lnTo>
                    <a:lnTo>
                      <a:pt x="681357" y="1300065"/>
                    </a:lnTo>
                    <a:lnTo>
                      <a:pt x="682086" y="1300794"/>
                    </a:lnTo>
                    <a:lnTo>
                      <a:pt x="684271" y="1308639"/>
                    </a:lnTo>
                    <a:lnTo>
                      <a:pt x="687129" y="1310824"/>
                    </a:lnTo>
                    <a:lnTo>
                      <a:pt x="686401" y="1311553"/>
                    </a:lnTo>
                    <a:lnTo>
                      <a:pt x="686401" y="1312281"/>
                    </a:lnTo>
                    <a:lnTo>
                      <a:pt x="683543" y="1313682"/>
                    </a:lnTo>
                    <a:lnTo>
                      <a:pt x="683543" y="1315868"/>
                    </a:lnTo>
                    <a:lnTo>
                      <a:pt x="686401" y="1315868"/>
                    </a:lnTo>
                    <a:lnTo>
                      <a:pt x="686401" y="1317269"/>
                    </a:lnTo>
                    <a:lnTo>
                      <a:pt x="686401" y="1317997"/>
                    </a:lnTo>
                    <a:lnTo>
                      <a:pt x="683543" y="1317997"/>
                    </a:lnTo>
                    <a:lnTo>
                      <a:pt x="683543" y="1319454"/>
                    </a:lnTo>
                    <a:lnTo>
                      <a:pt x="684271" y="1320855"/>
                    </a:lnTo>
                    <a:lnTo>
                      <a:pt x="687858" y="1321584"/>
                    </a:lnTo>
                    <a:lnTo>
                      <a:pt x="688530" y="1322312"/>
                    </a:lnTo>
                    <a:lnTo>
                      <a:pt x="689259" y="1323040"/>
                    </a:lnTo>
                    <a:lnTo>
                      <a:pt x="685672" y="1325170"/>
                    </a:lnTo>
                    <a:lnTo>
                      <a:pt x="684944" y="1325898"/>
                    </a:lnTo>
                    <a:lnTo>
                      <a:pt x="686401" y="1328756"/>
                    </a:lnTo>
                    <a:lnTo>
                      <a:pt x="686401" y="1330213"/>
                    </a:lnTo>
                    <a:lnTo>
                      <a:pt x="684944" y="1331614"/>
                    </a:lnTo>
                    <a:lnTo>
                      <a:pt x="684271" y="1336658"/>
                    </a:lnTo>
                    <a:lnTo>
                      <a:pt x="684271" y="1338843"/>
                    </a:lnTo>
                    <a:lnTo>
                      <a:pt x="683543" y="1340244"/>
                    </a:lnTo>
                    <a:lnTo>
                      <a:pt x="682814" y="1340972"/>
                    </a:lnTo>
                    <a:lnTo>
                      <a:pt x="675642" y="1340972"/>
                    </a:lnTo>
                    <a:lnTo>
                      <a:pt x="674913" y="1341701"/>
                    </a:lnTo>
                    <a:lnTo>
                      <a:pt x="678500" y="1345287"/>
                    </a:lnTo>
                    <a:lnTo>
                      <a:pt x="682086" y="1346016"/>
                    </a:lnTo>
                    <a:lnTo>
                      <a:pt x="682814" y="1347417"/>
                    </a:lnTo>
                    <a:lnTo>
                      <a:pt x="679957" y="1347417"/>
                    </a:lnTo>
                    <a:lnTo>
                      <a:pt x="678500" y="1348145"/>
                    </a:lnTo>
                    <a:lnTo>
                      <a:pt x="677043" y="1349602"/>
                    </a:lnTo>
                    <a:lnTo>
                      <a:pt x="674913" y="1350275"/>
                    </a:lnTo>
                    <a:lnTo>
                      <a:pt x="672055" y="1350275"/>
                    </a:lnTo>
                    <a:lnTo>
                      <a:pt x="672784" y="1353917"/>
                    </a:lnTo>
                    <a:lnTo>
                      <a:pt x="672055" y="1357503"/>
                    </a:lnTo>
                    <a:lnTo>
                      <a:pt x="670598" y="1359633"/>
                    </a:lnTo>
                    <a:lnTo>
                      <a:pt x="674185" y="1361090"/>
                    </a:lnTo>
                    <a:lnTo>
                      <a:pt x="683543" y="1361090"/>
                    </a:lnTo>
                    <a:lnTo>
                      <a:pt x="684271" y="1361762"/>
                    </a:lnTo>
                    <a:lnTo>
                      <a:pt x="686401" y="1362491"/>
                    </a:lnTo>
                    <a:lnTo>
                      <a:pt x="690716" y="1364676"/>
                    </a:lnTo>
                    <a:lnTo>
                      <a:pt x="694302" y="1364676"/>
                    </a:lnTo>
                    <a:lnTo>
                      <a:pt x="696432" y="1365349"/>
                    </a:lnTo>
                    <a:lnTo>
                      <a:pt x="699345" y="1366077"/>
                    </a:lnTo>
                    <a:lnTo>
                      <a:pt x="700746" y="1366077"/>
                    </a:lnTo>
                    <a:lnTo>
                      <a:pt x="702203" y="1366806"/>
                    </a:lnTo>
                    <a:lnTo>
                      <a:pt x="705790" y="1366806"/>
                    </a:lnTo>
                    <a:lnTo>
                      <a:pt x="708648" y="1366806"/>
                    </a:lnTo>
                    <a:lnTo>
                      <a:pt x="712963" y="1368263"/>
                    </a:lnTo>
                    <a:lnTo>
                      <a:pt x="714419" y="1368991"/>
                    </a:lnTo>
                    <a:lnTo>
                      <a:pt x="715820" y="1369664"/>
                    </a:lnTo>
                    <a:lnTo>
                      <a:pt x="781160" y="1365349"/>
                    </a:lnTo>
                    <a:lnTo>
                      <a:pt x="786203" y="1365349"/>
                    </a:lnTo>
                    <a:lnTo>
                      <a:pt x="787436" y="1364564"/>
                    </a:lnTo>
                    <a:lnTo>
                      <a:pt x="790518" y="1363948"/>
                    </a:lnTo>
                    <a:lnTo>
                      <a:pt x="791919" y="1363219"/>
                    </a:lnTo>
                    <a:lnTo>
                      <a:pt x="794833" y="1361090"/>
                    </a:lnTo>
                    <a:lnTo>
                      <a:pt x="795561" y="1361090"/>
                    </a:lnTo>
                    <a:lnTo>
                      <a:pt x="797691" y="1360361"/>
                    </a:lnTo>
                    <a:lnTo>
                      <a:pt x="799820" y="1359633"/>
                    </a:lnTo>
                    <a:lnTo>
                      <a:pt x="802006" y="1358904"/>
                    </a:lnTo>
                    <a:lnTo>
                      <a:pt x="804864" y="1358904"/>
                    </a:lnTo>
                    <a:lnTo>
                      <a:pt x="807049" y="1359633"/>
                    </a:lnTo>
                    <a:lnTo>
                      <a:pt x="808450" y="1360361"/>
                    </a:lnTo>
                    <a:lnTo>
                      <a:pt x="809907" y="1361090"/>
                    </a:lnTo>
                    <a:lnTo>
                      <a:pt x="812765" y="1362491"/>
                    </a:lnTo>
                    <a:lnTo>
                      <a:pt x="814222" y="1363948"/>
                    </a:lnTo>
                    <a:lnTo>
                      <a:pt x="815623" y="1364676"/>
                    </a:lnTo>
                    <a:lnTo>
                      <a:pt x="817080" y="1365349"/>
                    </a:lnTo>
                    <a:lnTo>
                      <a:pt x="819209" y="1363948"/>
                    </a:lnTo>
                    <a:lnTo>
                      <a:pt x="819938" y="1363948"/>
                    </a:lnTo>
                    <a:lnTo>
                      <a:pt x="821395" y="1363948"/>
                    </a:lnTo>
                    <a:lnTo>
                      <a:pt x="822796" y="1363219"/>
                    </a:lnTo>
                    <a:lnTo>
                      <a:pt x="827839" y="1363219"/>
                    </a:lnTo>
                    <a:lnTo>
                      <a:pt x="829296" y="1363219"/>
                    </a:lnTo>
                    <a:lnTo>
                      <a:pt x="832882" y="1364676"/>
                    </a:lnTo>
                    <a:lnTo>
                      <a:pt x="834283" y="1365349"/>
                    </a:lnTo>
                    <a:lnTo>
                      <a:pt x="835012" y="1366077"/>
                    </a:lnTo>
                    <a:lnTo>
                      <a:pt x="835740" y="1366806"/>
                    </a:lnTo>
                    <a:lnTo>
                      <a:pt x="837197" y="1367534"/>
                    </a:lnTo>
                    <a:lnTo>
                      <a:pt x="839327" y="1369664"/>
                    </a:lnTo>
                    <a:lnTo>
                      <a:pt x="840055" y="1370392"/>
                    </a:lnTo>
                    <a:lnTo>
                      <a:pt x="841512" y="1371120"/>
                    </a:lnTo>
                    <a:lnTo>
                      <a:pt x="842185" y="1371849"/>
                    </a:lnTo>
                    <a:lnTo>
                      <a:pt x="844370" y="1375435"/>
                    </a:lnTo>
                    <a:lnTo>
                      <a:pt x="845098" y="1377565"/>
                    </a:lnTo>
                    <a:lnTo>
                      <a:pt x="845771" y="1379022"/>
                    </a:lnTo>
                    <a:lnTo>
                      <a:pt x="846499" y="1381151"/>
                    </a:lnTo>
                    <a:lnTo>
                      <a:pt x="846499" y="1384065"/>
                    </a:lnTo>
                    <a:lnTo>
                      <a:pt x="847228" y="1385466"/>
                    </a:lnTo>
                    <a:lnTo>
                      <a:pt x="851543" y="1391238"/>
                    </a:lnTo>
                    <a:lnTo>
                      <a:pt x="853000" y="1394096"/>
                    </a:lnTo>
                    <a:lnTo>
                      <a:pt x="855858" y="1397682"/>
                    </a:lnTo>
                    <a:lnTo>
                      <a:pt x="860845" y="1403398"/>
                    </a:lnTo>
                    <a:lnTo>
                      <a:pt x="861573" y="1405583"/>
                    </a:lnTo>
                    <a:lnTo>
                      <a:pt x="863030" y="1407713"/>
                    </a:lnTo>
                    <a:lnTo>
                      <a:pt x="865160" y="1409170"/>
                    </a:lnTo>
                    <a:lnTo>
                      <a:pt x="866617" y="1410627"/>
                    </a:lnTo>
                    <a:lnTo>
                      <a:pt x="868074" y="1411299"/>
                    </a:lnTo>
                    <a:lnTo>
                      <a:pt x="869475" y="1412028"/>
                    </a:lnTo>
                    <a:lnTo>
                      <a:pt x="870932" y="1412756"/>
                    </a:lnTo>
                    <a:lnTo>
                      <a:pt x="871660" y="1412756"/>
                    </a:lnTo>
                    <a:lnTo>
                      <a:pt x="872333" y="1412756"/>
                    </a:lnTo>
                    <a:lnTo>
                      <a:pt x="873061" y="1412028"/>
                    </a:lnTo>
                    <a:lnTo>
                      <a:pt x="878833" y="1406312"/>
                    </a:lnTo>
                    <a:lnTo>
                      <a:pt x="880962" y="1404855"/>
                    </a:lnTo>
                    <a:lnTo>
                      <a:pt x="882419" y="1404126"/>
                    </a:lnTo>
                    <a:lnTo>
                      <a:pt x="883820" y="1403398"/>
                    </a:lnTo>
                    <a:lnTo>
                      <a:pt x="886006" y="1402726"/>
                    </a:lnTo>
                    <a:lnTo>
                      <a:pt x="891049" y="1401269"/>
                    </a:lnTo>
                    <a:lnTo>
                      <a:pt x="893178" y="1401269"/>
                    </a:lnTo>
                    <a:lnTo>
                      <a:pt x="895308" y="1401269"/>
                    </a:lnTo>
                    <a:lnTo>
                      <a:pt x="896765" y="1401269"/>
                    </a:lnTo>
                    <a:lnTo>
                      <a:pt x="898222" y="1401269"/>
                    </a:lnTo>
                    <a:lnTo>
                      <a:pt x="899623" y="1401269"/>
                    </a:lnTo>
                    <a:lnTo>
                      <a:pt x="900351" y="1400540"/>
                    </a:lnTo>
                    <a:lnTo>
                      <a:pt x="901808" y="1399139"/>
                    </a:lnTo>
                    <a:lnTo>
                      <a:pt x="903938" y="1392639"/>
                    </a:lnTo>
                    <a:lnTo>
                      <a:pt x="905395" y="1390509"/>
                    </a:lnTo>
                    <a:lnTo>
                      <a:pt x="906123" y="1389052"/>
                    </a:lnTo>
                    <a:lnTo>
                      <a:pt x="907524" y="1388324"/>
                    </a:lnTo>
                    <a:lnTo>
                      <a:pt x="908981" y="1387651"/>
                    </a:lnTo>
                    <a:lnTo>
                      <a:pt x="912567" y="1384065"/>
                    </a:lnTo>
                    <a:lnTo>
                      <a:pt x="918283" y="1379750"/>
                    </a:lnTo>
                    <a:lnTo>
                      <a:pt x="921926" y="1377565"/>
                    </a:lnTo>
                    <a:lnTo>
                      <a:pt x="922598" y="1376836"/>
                    </a:lnTo>
                    <a:lnTo>
                      <a:pt x="924783" y="1375435"/>
                    </a:lnTo>
                    <a:lnTo>
                      <a:pt x="931956" y="1372577"/>
                    </a:lnTo>
                    <a:lnTo>
                      <a:pt x="933413" y="1371849"/>
                    </a:lnTo>
                    <a:lnTo>
                      <a:pt x="935543" y="1369664"/>
                    </a:lnTo>
                    <a:lnTo>
                      <a:pt x="939129" y="1365349"/>
                    </a:lnTo>
                    <a:lnTo>
                      <a:pt x="939129" y="1364676"/>
                    </a:lnTo>
                    <a:lnTo>
                      <a:pt x="939857" y="1363948"/>
                    </a:lnTo>
                    <a:lnTo>
                      <a:pt x="939857" y="1363219"/>
                    </a:lnTo>
                    <a:lnTo>
                      <a:pt x="939129" y="1360361"/>
                    </a:lnTo>
                    <a:lnTo>
                      <a:pt x="939129" y="1358904"/>
                    </a:lnTo>
                    <a:lnTo>
                      <a:pt x="940586" y="1357503"/>
                    </a:lnTo>
                    <a:lnTo>
                      <a:pt x="941987" y="1356046"/>
                    </a:lnTo>
                    <a:lnTo>
                      <a:pt x="943444" y="1354589"/>
                    </a:lnTo>
                    <a:lnTo>
                      <a:pt x="944845" y="1351732"/>
                    </a:lnTo>
                    <a:lnTo>
                      <a:pt x="944845" y="1348874"/>
                    </a:lnTo>
                    <a:lnTo>
                      <a:pt x="945573" y="1346016"/>
                    </a:lnTo>
                    <a:lnTo>
                      <a:pt x="946302" y="1344559"/>
                    </a:lnTo>
                    <a:lnTo>
                      <a:pt x="946302" y="1341701"/>
                    </a:lnTo>
                    <a:lnTo>
                      <a:pt x="946302" y="1340244"/>
                    </a:lnTo>
                    <a:lnTo>
                      <a:pt x="945573" y="1338115"/>
                    </a:lnTo>
                    <a:lnTo>
                      <a:pt x="945573" y="1334528"/>
                    </a:lnTo>
                    <a:lnTo>
                      <a:pt x="945573" y="1331614"/>
                    </a:lnTo>
                    <a:lnTo>
                      <a:pt x="944845" y="1329485"/>
                    </a:lnTo>
                    <a:lnTo>
                      <a:pt x="944172" y="1326627"/>
                    </a:lnTo>
                    <a:lnTo>
                      <a:pt x="942715" y="1324441"/>
                    </a:lnTo>
                    <a:lnTo>
                      <a:pt x="942715" y="1323040"/>
                    </a:lnTo>
                    <a:lnTo>
                      <a:pt x="943444" y="1321584"/>
                    </a:lnTo>
                    <a:lnTo>
                      <a:pt x="945573" y="1320855"/>
                    </a:lnTo>
                    <a:lnTo>
                      <a:pt x="948487" y="1320855"/>
                    </a:lnTo>
                    <a:lnTo>
                      <a:pt x="951345" y="1320127"/>
                    </a:lnTo>
                    <a:lnTo>
                      <a:pt x="954932" y="1318726"/>
                    </a:lnTo>
                    <a:lnTo>
                      <a:pt x="955660" y="1317269"/>
                    </a:lnTo>
                    <a:lnTo>
                      <a:pt x="956332" y="1315139"/>
                    </a:lnTo>
                    <a:lnTo>
                      <a:pt x="957061" y="1311553"/>
                    </a:lnTo>
                    <a:lnTo>
                      <a:pt x="957789" y="1310096"/>
                    </a:lnTo>
                    <a:lnTo>
                      <a:pt x="957789" y="1306509"/>
                    </a:lnTo>
                    <a:lnTo>
                      <a:pt x="958518" y="1304380"/>
                    </a:lnTo>
                    <a:lnTo>
                      <a:pt x="957061" y="1302923"/>
                    </a:lnTo>
                    <a:lnTo>
                      <a:pt x="953475" y="1300065"/>
                    </a:lnTo>
                    <a:lnTo>
                      <a:pt x="952074" y="1298608"/>
                    </a:lnTo>
                    <a:lnTo>
                      <a:pt x="952074" y="1296479"/>
                    </a:lnTo>
                    <a:lnTo>
                      <a:pt x="952746" y="1294293"/>
                    </a:lnTo>
                    <a:lnTo>
                      <a:pt x="953475" y="1292164"/>
                    </a:lnTo>
                    <a:lnTo>
                      <a:pt x="954932" y="1289979"/>
                    </a:lnTo>
                    <a:lnTo>
                      <a:pt x="955660" y="1287849"/>
                    </a:lnTo>
                    <a:lnTo>
                      <a:pt x="955660" y="1284263"/>
                    </a:lnTo>
                    <a:lnTo>
                      <a:pt x="954932" y="1282077"/>
                    </a:lnTo>
                    <a:lnTo>
                      <a:pt x="954932" y="1279948"/>
                    </a:lnTo>
                    <a:lnTo>
                      <a:pt x="954203" y="1277818"/>
                    </a:lnTo>
                    <a:lnTo>
                      <a:pt x="952074" y="1275633"/>
                    </a:lnTo>
                    <a:lnTo>
                      <a:pt x="951345" y="1274232"/>
                    </a:lnTo>
                    <a:lnTo>
                      <a:pt x="951345" y="1269917"/>
                    </a:lnTo>
                    <a:lnTo>
                      <a:pt x="951345" y="1267003"/>
                    </a:lnTo>
                    <a:lnTo>
                      <a:pt x="952074" y="1265602"/>
                    </a:lnTo>
                    <a:lnTo>
                      <a:pt x="952746" y="1264874"/>
                    </a:lnTo>
                    <a:lnTo>
                      <a:pt x="952746" y="1264145"/>
                    </a:lnTo>
                    <a:lnTo>
                      <a:pt x="952746" y="1261287"/>
                    </a:lnTo>
                    <a:lnTo>
                      <a:pt x="953475" y="1260559"/>
                    </a:lnTo>
                    <a:lnTo>
                      <a:pt x="953475" y="1259830"/>
                    </a:lnTo>
                    <a:lnTo>
                      <a:pt x="954203" y="1258429"/>
                    </a:lnTo>
                    <a:lnTo>
                      <a:pt x="956332" y="1255516"/>
                    </a:lnTo>
                    <a:lnTo>
                      <a:pt x="956332" y="1254843"/>
                    </a:lnTo>
                    <a:lnTo>
                      <a:pt x="957061" y="1253386"/>
                    </a:lnTo>
                    <a:lnTo>
                      <a:pt x="952746" y="1252658"/>
                    </a:lnTo>
                    <a:lnTo>
                      <a:pt x="947030" y="1251257"/>
                    </a:lnTo>
                    <a:lnTo>
                      <a:pt x="944004" y="1250977"/>
                    </a:lnTo>
                    <a:lnTo>
                      <a:pt x="947030" y="1251257"/>
                    </a:lnTo>
                    <a:lnTo>
                      <a:pt x="952746" y="1252658"/>
                    </a:lnTo>
                    <a:lnTo>
                      <a:pt x="957061" y="1253386"/>
                    </a:lnTo>
                    <a:lnTo>
                      <a:pt x="1001611" y="1253386"/>
                    </a:lnTo>
                    <a:lnTo>
                      <a:pt x="1011641" y="1253386"/>
                    </a:lnTo>
                    <a:lnTo>
                      <a:pt x="1024586" y="1196676"/>
                    </a:lnTo>
                    <a:lnTo>
                      <a:pt x="1024586" y="1196676"/>
                    </a:lnTo>
                    <a:lnTo>
                      <a:pt x="1035345" y="1165800"/>
                    </a:lnTo>
                    <a:lnTo>
                      <a:pt x="1046104" y="1137109"/>
                    </a:lnTo>
                    <a:lnTo>
                      <a:pt x="1046104" y="1136380"/>
                    </a:lnTo>
                    <a:lnTo>
                      <a:pt x="1077709" y="1101917"/>
                    </a:lnTo>
                    <a:lnTo>
                      <a:pt x="1077709" y="1101917"/>
                    </a:lnTo>
                    <a:lnTo>
                      <a:pt x="1153808" y="1117720"/>
                    </a:lnTo>
                    <a:lnTo>
                      <a:pt x="1164567" y="1119849"/>
                    </a:lnTo>
                    <a:lnTo>
                      <a:pt x="1190400" y="1124893"/>
                    </a:lnTo>
                    <a:lnTo>
                      <a:pt x="1191129" y="1123436"/>
                    </a:lnTo>
                    <a:lnTo>
                      <a:pt x="1192586" y="1122035"/>
                    </a:lnTo>
                    <a:lnTo>
                      <a:pt x="1192586" y="1120578"/>
                    </a:lnTo>
                    <a:lnTo>
                      <a:pt x="1192586" y="1120578"/>
                    </a:lnTo>
                    <a:lnTo>
                      <a:pt x="1192586" y="1122035"/>
                    </a:lnTo>
                    <a:lnTo>
                      <a:pt x="1191129" y="1123436"/>
                    </a:lnTo>
                    <a:lnTo>
                      <a:pt x="1190400" y="1124893"/>
                    </a:lnTo>
                    <a:lnTo>
                      <a:pt x="1188271" y="1126350"/>
                    </a:lnTo>
                    <a:lnTo>
                      <a:pt x="1188999" y="1127751"/>
                    </a:lnTo>
                    <a:lnTo>
                      <a:pt x="1188999" y="1130608"/>
                    </a:lnTo>
                    <a:lnTo>
                      <a:pt x="1192586" y="1132065"/>
                    </a:lnTo>
                    <a:lnTo>
                      <a:pt x="1193987" y="1133522"/>
                    </a:lnTo>
                    <a:lnTo>
                      <a:pt x="1197573" y="1141424"/>
                    </a:lnTo>
                    <a:lnTo>
                      <a:pt x="1198301" y="1142096"/>
                    </a:lnTo>
                    <a:lnTo>
                      <a:pt x="1200487" y="1144282"/>
                    </a:lnTo>
                    <a:lnTo>
                      <a:pt x="1204073" y="1147868"/>
                    </a:lnTo>
                    <a:lnTo>
                      <a:pt x="1206931" y="1149997"/>
                    </a:lnTo>
                    <a:lnTo>
                      <a:pt x="1208388" y="1150726"/>
                    </a:lnTo>
                    <a:lnTo>
                      <a:pt x="1208388" y="1154312"/>
                    </a:lnTo>
                    <a:lnTo>
                      <a:pt x="1209061" y="1155769"/>
                    </a:lnTo>
                    <a:lnTo>
                      <a:pt x="1210518" y="1158627"/>
                    </a:lnTo>
                    <a:lnTo>
                      <a:pt x="1213376" y="1161485"/>
                    </a:lnTo>
                    <a:lnTo>
                      <a:pt x="1214104" y="1162213"/>
                    </a:lnTo>
                    <a:lnTo>
                      <a:pt x="1214104" y="1165071"/>
                    </a:lnTo>
                    <a:lnTo>
                      <a:pt x="1215561" y="1167257"/>
                    </a:lnTo>
                    <a:lnTo>
                      <a:pt x="1216962" y="1167985"/>
                    </a:lnTo>
                    <a:lnTo>
                      <a:pt x="1219876" y="1169386"/>
                    </a:lnTo>
                    <a:lnTo>
                      <a:pt x="1222734" y="1172244"/>
                    </a:lnTo>
                    <a:lnTo>
                      <a:pt x="1222734" y="1173701"/>
                    </a:lnTo>
                    <a:lnTo>
                      <a:pt x="1223462" y="1175158"/>
                    </a:lnTo>
                    <a:lnTo>
                      <a:pt x="1224863" y="1175830"/>
                    </a:lnTo>
                    <a:lnTo>
                      <a:pt x="1229178" y="1181602"/>
                    </a:lnTo>
                    <a:lnTo>
                      <a:pt x="1229907" y="1183059"/>
                    </a:lnTo>
                    <a:lnTo>
                      <a:pt x="1233493" y="1185189"/>
                    </a:lnTo>
                    <a:lnTo>
                      <a:pt x="1235622" y="1186646"/>
                    </a:lnTo>
                    <a:lnTo>
                      <a:pt x="1237079" y="1187318"/>
                    </a:lnTo>
                    <a:lnTo>
                      <a:pt x="1237808" y="1188775"/>
                    </a:lnTo>
                    <a:lnTo>
                      <a:pt x="1237808" y="1189504"/>
                    </a:lnTo>
                    <a:lnTo>
                      <a:pt x="1238536" y="1193090"/>
                    </a:lnTo>
                    <a:lnTo>
                      <a:pt x="1237079" y="1195219"/>
                    </a:lnTo>
                    <a:lnTo>
                      <a:pt x="1237079" y="1195948"/>
                    </a:lnTo>
                    <a:lnTo>
                      <a:pt x="1238536" y="1196676"/>
                    </a:lnTo>
                    <a:lnTo>
                      <a:pt x="1240666" y="1196676"/>
                    </a:lnTo>
                    <a:lnTo>
                      <a:pt x="1242123" y="1195948"/>
                    </a:lnTo>
                    <a:lnTo>
                      <a:pt x="1243524" y="1195219"/>
                    </a:lnTo>
                    <a:lnTo>
                      <a:pt x="1244981" y="1195948"/>
                    </a:lnTo>
                    <a:lnTo>
                      <a:pt x="1244981" y="1198133"/>
                    </a:lnTo>
                    <a:lnTo>
                      <a:pt x="1244981" y="1199534"/>
                    </a:lnTo>
                    <a:lnTo>
                      <a:pt x="1245709" y="1200263"/>
                    </a:lnTo>
                    <a:lnTo>
                      <a:pt x="1247838" y="1200991"/>
                    </a:lnTo>
                    <a:lnTo>
                      <a:pt x="1250024" y="1199534"/>
                    </a:lnTo>
                    <a:lnTo>
                      <a:pt x="1251425" y="1198806"/>
                    </a:lnTo>
                    <a:lnTo>
                      <a:pt x="1253610" y="1200263"/>
                    </a:lnTo>
                    <a:lnTo>
                      <a:pt x="1255011" y="1202392"/>
                    </a:lnTo>
                    <a:lnTo>
                      <a:pt x="1255740" y="1203849"/>
                    </a:lnTo>
                    <a:lnTo>
                      <a:pt x="1257925" y="1205306"/>
                    </a:lnTo>
                    <a:lnTo>
                      <a:pt x="1262913" y="1205306"/>
                    </a:lnTo>
                    <a:lnTo>
                      <a:pt x="1266499" y="1204578"/>
                    </a:lnTo>
                    <a:lnTo>
                      <a:pt x="1267956" y="1206707"/>
                    </a:lnTo>
                    <a:lnTo>
                      <a:pt x="1268684" y="1208164"/>
                    </a:lnTo>
                    <a:lnTo>
                      <a:pt x="1269413" y="1209621"/>
                    </a:lnTo>
                    <a:lnTo>
                      <a:pt x="1270814" y="1209621"/>
                    </a:lnTo>
                    <a:lnTo>
                      <a:pt x="1270085" y="1211750"/>
                    </a:lnTo>
                    <a:lnTo>
                      <a:pt x="1272999" y="1215337"/>
                    </a:lnTo>
                    <a:lnTo>
                      <a:pt x="1274400" y="1215337"/>
                    </a:lnTo>
                    <a:lnTo>
                      <a:pt x="1274400" y="1213880"/>
                    </a:lnTo>
                    <a:lnTo>
                      <a:pt x="1275129" y="1213207"/>
                    </a:lnTo>
                    <a:lnTo>
                      <a:pt x="1276586" y="1211022"/>
                    </a:lnTo>
                    <a:lnTo>
                      <a:pt x="1277987" y="1210293"/>
                    </a:lnTo>
                    <a:lnTo>
                      <a:pt x="1279444" y="1211750"/>
                    </a:lnTo>
                    <a:lnTo>
                      <a:pt x="1281573" y="1211750"/>
                    </a:lnTo>
                    <a:lnTo>
                      <a:pt x="1283758" y="1211750"/>
                    </a:lnTo>
                    <a:lnTo>
                      <a:pt x="1286616" y="1212479"/>
                    </a:lnTo>
                    <a:lnTo>
                      <a:pt x="1287345" y="1213880"/>
                    </a:lnTo>
                    <a:lnTo>
                      <a:pt x="1288073" y="1216794"/>
                    </a:lnTo>
                    <a:lnTo>
                      <a:pt x="1289474" y="1218923"/>
                    </a:lnTo>
                    <a:lnTo>
                      <a:pt x="1290203" y="1218923"/>
                    </a:lnTo>
                    <a:lnTo>
                      <a:pt x="1291660" y="1220380"/>
                    </a:lnTo>
                    <a:lnTo>
                      <a:pt x="1292388" y="1221781"/>
                    </a:lnTo>
                    <a:lnTo>
                      <a:pt x="1293061" y="1222510"/>
                    </a:lnTo>
                    <a:lnTo>
                      <a:pt x="1298104" y="1222510"/>
                    </a:lnTo>
                    <a:lnTo>
                      <a:pt x="1298832" y="1221781"/>
                    </a:lnTo>
                    <a:lnTo>
                      <a:pt x="1303147" y="1219652"/>
                    </a:lnTo>
                    <a:lnTo>
                      <a:pt x="1305277" y="1219652"/>
                    </a:lnTo>
                    <a:lnTo>
                      <a:pt x="1306734" y="1220380"/>
                    </a:lnTo>
                    <a:lnTo>
                      <a:pt x="1308863" y="1219652"/>
                    </a:lnTo>
                    <a:lnTo>
                      <a:pt x="1310320" y="1221781"/>
                    </a:lnTo>
                    <a:lnTo>
                      <a:pt x="1311777" y="1221781"/>
                    </a:lnTo>
                    <a:lnTo>
                      <a:pt x="1313178" y="1220380"/>
                    </a:lnTo>
                    <a:lnTo>
                      <a:pt x="1315363" y="1221109"/>
                    </a:lnTo>
                    <a:lnTo>
                      <a:pt x="1316764" y="1221109"/>
                    </a:lnTo>
                    <a:lnTo>
                      <a:pt x="1318950" y="1222510"/>
                    </a:lnTo>
                    <a:lnTo>
                      <a:pt x="1320351" y="1224695"/>
                    </a:lnTo>
                    <a:lnTo>
                      <a:pt x="1318221" y="1226096"/>
                    </a:lnTo>
                    <a:lnTo>
                      <a:pt x="1317493" y="1227553"/>
                    </a:lnTo>
                    <a:lnTo>
                      <a:pt x="1318950" y="1230411"/>
                    </a:lnTo>
                    <a:lnTo>
                      <a:pt x="1320351" y="1229682"/>
                    </a:lnTo>
                    <a:lnTo>
                      <a:pt x="1321079" y="1231868"/>
                    </a:lnTo>
                    <a:lnTo>
                      <a:pt x="1320351" y="1233269"/>
                    </a:lnTo>
                    <a:lnTo>
                      <a:pt x="1320351" y="1233997"/>
                    </a:lnTo>
                    <a:lnTo>
                      <a:pt x="1322536" y="1233997"/>
                    </a:lnTo>
                    <a:lnTo>
                      <a:pt x="1323937" y="1233997"/>
                    </a:lnTo>
                    <a:lnTo>
                      <a:pt x="1325394" y="1234726"/>
                    </a:lnTo>
                    <a:lnTo>
                      <a:pt x="1326851" y="1236183"/>
                    </a:lnTo>
                    <a:lnTo>
                      <a:pt x="1328980" y="1239041"/>
                    </a:lnTo>
                    <a:lnTo>
                      <a:pt x="1330437" y="1239769"/>
                    </a:lnTo>
                    <a:lnTo>
                      <a:pt x="1337610" y="1240442"/>
                    </a:lnTo>
                    <a:lnTo>
                      <a:pt x="1339740" y="1240442"/>
                    </a:lnTo>
                    <a:lnTo>
                      <a:pt x="1342654" y="1241899"/>
                    </a:lnTo>
                    <a:lnTo>
                      <a:pt x="1348369" y="1245485"/>
                    </a:lnTo>
                    <a:lnTo>
                      <a:pt x="1350499" y="1246942"/>
                    </a:lnTo>
                    <a:lnTo>
                      <a:pt x="1353413" y="1247670"/>
                    </a:lnTo>
                    <a:lnTo>
                      <a:pt x="1354814" y="1249071"/>
                    </a:lnTo>
                    <a:lnTo>
                      <a:pt x="1358400" y="1250528"/>
                    </a:lnTo>
                    <a:lnTo>
                      <a:pt x="1361314" y="1249800"/>
                    </a:lnTo>
                    <a:lnTo>
                      <a:pt x="1368487" y="1245485"/>
                    </a:lnTo>
                    <a:lnTo>
                      <a:pt x="1371345" y="1245485"/>
                    </a:lnTo>
                    <a:lnTo>
                      <a:pt x="1373474" y="1245485"/>
                    </a:lnTo>
                    <a:lnTo>
                      <a:pt x="1374931" y="1246942"/>
                    </a:lnTo>
                    <a:lnTo>
                      <a:pt x="1374931" y="1248343"/>
                    </a:lnTo>
                    <a:lnTo>
                      <a:pt x="1377116" y="1249071"/>
                    </a:lnTo>
                    <a:lnTo>
                      <a:pt x="1379246" y="1248343"/>
                    </a:lnTo>
                    <a:lnTo>
                      <a:pt x="1382104" y="1248343"/>
                    </a:lnTo>
                    <a:lnTo>
                      <a:pt x="1384289" y="1249800"/>
                    </a:lnTo>
                    <a:lnTo>
                      <a:pt x="1384962" y="1251257"/>
                    </a:lnTo>
                    <a:lnTo>
                      <a:pt x="1384289" y="1254115"/>
                    </a:lnTo>
                    <a:lnTo>
                      <a:pt x="1382832" y="1255516"/>
                    </a:lnTo>
                    <a:lnTo>
                      <a:pt x="1379246" y="1257701"/>
                    </a:lnTo>
                    <a:lnTo>
                      <a:pt x="1378517" y="1258429"/>
                    </a:lnTo>
                    <a:lnTo>
                      <a:pt x="1377789" y="1259158"/>
                    </a:lnTo>
                    <a:lnTo>
                      <a:pt x="1378517" y="1261287"/>
                    </a:lnTo>
                    <a:lnTo>
                      <a:pt x="1379246" y="1262016"/>
                    </a:lnTo>
                    <a:lnTo>
                      <a:pt x="1380703" y="1262016"/>
                    </a:lnTo>
                    <a:lnTo>
                      <a:pt x="1380703" y="1264145"/>
                    </a:lnTo>
                    <a:lnTo>
                      <a:pt x="1380703" y="1264874"/>
                    </a:lnTo>
                    <a:lnTo>
                      <a:pt x="1383561" y="1268460"/>
                    </a:lnTo>
                    <a:lnTo>
                      <a:pt x="1393591" y="1267732"/>
                    </a:lnTo>
                    <a:lnTo>
                      <a:pt x="1395048" y="1266331"/>
                    </a:lnTo>
                    <a:lnTo>
                      <a:pt x="1396449" y="1267003"/>
                    </a:lnTo>
                    <a:lnTo>
                      <a:pt x="1398635" y="1267003"/>
                    </a:lnTo>
                    <a:lnTo>
                      <a:pt x="1400764" y="1266331"/>
                    </a:lnTo>
                    <a:lnTo>
                      <a:pt x="1402950" y="1267003"/>
                    </a:lnTo>
                    <a:lnTo>
                      <a:pt x="1402221" y="1268460"/>
                    </a:lnTo>
                    <a:lnTo>
                      <a:pt x="1399363" y="1269917"/>
                    </a:lnTo>
                    <a:lnTo>
                      <a:pt x="1397906" y="1273504"/>
                    </a:lnTo>
                    <a:lnTo>
                      <a:pt x="1397906" y="1274904"/>
                    </a:lnTo>
                    <a:lnTo>
                      <a:pt x="1398635" y="1276361"/>
                    </a:lnTo>
                    <a:lnTo>
                      <a:pt x="1402221" y="1278491"/>
                    </a:lnTo>
                    <a:lnTo>
                      <a:pt x="1403678" y="1279948"/>
                    </a:lnTo>
                    <a:lnTo>
                      <a:pt x="1405079" y="1280676"/>
                    </a:lnTo>
                    <a:lnTo>
                      <a:pt x="1407265" y="1281405"/>
                    </a:lnTo>
                    <a:lnTo>
                      <a:pt x="1407937" y="1282806"/>
                    </a:lnTo>
                    <a:lnTo>
                      <a:pt x="1408666" y="1284263"/>
                    </a:lnTo>
                    <a:lnTo>
                      <a:pt x="1408666" y="1285720"/>
                    </a:lnTo>
                    <a:lnTo>
                      <a:pt x="1410122" y="1286392"/>
                    </a:lnTo>
                    <a:lnTo>
                      <a:pt x="1411579" y="1287121"/>
                    </a:lnTo>
                    <a:lnTo>
                      <a:pt x="1413709" y="1287849"/>
                    </a:lnTo>
                    <a:lnTo>
                      <a:pt x="1415166" y="1289306"/>
                    </a:lnTo>
                    <a:lnTo>
                      <a:pt x="1417295" y="1289979"/>
                    </a:lnTo>
                    <a:lnTo>
                      <a:pt x="1419425" y="1287849"/>
                    </a:lnTo>
                    <a:lnTo>
                      <a:pt x="1420882" y="1287121"/>
                    </a:lnTo>
                    <a:lnTo>
                      <a:pt x="1422339" y="1287121"/>
                    </a:lnTo>
                    <a:lnTo>
                      <a:pt x="1424468" y="1288578"/>
                    </a:lnTo>
                    <a:lnTo>
                      <a:pt x="1425197" y="1289979"/>
                    </a:lnTo>
                    <a:lnTo>
                      <a:pt x="1427326" y="1289979"/>
                    </a:lnTo>
                    <a:lnTo>
                      <a:pt x="1428783" y="1289306"/>
                    </a:lnTo>
                    <a:lnTo>
                      <a:pt x="1429511" y="1287849"/>
                    </a:lnTo>
                    <a:lnTo>
                      <a:pt x="1433098" y="1288578"/>
                    </a:lnTo>
                    <a:lnTo>
                      <a:pt x="1435227" y="1290707"/>
                    </a:lnTo>
                    <a:lnTo>
                      <a:pt x="1438814" y="1290707"/>
                    </a:lnTo>
                    <a:lnTo>
                      <a:pt x="1440999" y="1291435"/>
                    </a:lnTo>
                    <a:lnTo>
                      <a:pt x="1444585" y="1291435"/>
                    </a:lnTo>
                    <a:lnTo>
                      <a:pt x="1446715" y="1294293"/>
                    </a:lnTo>
                    <a:lnTo>
                      <a:pt x="1448172" y="1293565"/>
                    </a:lnTo>
                    <a:lnTo>
                      <a:pt x="1450301" y="1296479"/>
                    </a:lnTo>
                    <a:lnTo>
                      <a:pt x="1452487" y="1297151"/>
                    </a:lnTo>
                    <a:lnTo>
                      <a:pt x="1453888" y="1296479"/>
                    </a:lnTo>
                    <a:lnTo>
                      <a:pt x="1457474" y="1297880"/>
                    </a:lnTo>
                    <a:lnTo>
                      <a:pt x="1461789" y="1297880"/>
                    </a:lnTo>
                    <a:lnTo>
                      <a:pt x="1463974" y="1297151"/>
                    </a:lnTo>
                    <a:lnTo>
                      <a:pt x="1465375" y="1296479"/>
                    </a:lnTo>
                    <a:lnTo>
                      <a:pt x="1466832" y="1297151"/>
                    </a:lnTo>
                    <a:lnTo>
                      <a:pt x="1468289" y="1298608"/>
                    </a:lnTo>
                    <a:lnTo>
                      <a:pt x="1470419" y="1300065"/>
                    </a:lnTo>
                    <a:lnTo>
                      <a:pt x="1472604" y="1302923"/>
                    </a:lnTo>
                    <a:lnTo>
                      <a:pt x="1474005" y="1303652"/>
                    </a:lnTo>
                    <a:lnTo>
                      <a:pt x="1476190" y="1301466"/>
                    </a:lnTo>
                    <a:lnTo>
                      <a:pt x="1476863" y="1300065"/>
                    </a:lnTo>
                    <a:lnTo>
                      <a:pt x="1479048" y="1298608"/>
                    </a:lnTo>
                    <a:lnTo>
                      <a:pt x="1482635" y="1298608"/>
                    </a:lnTo>
                    <a:lnTo>
                      <a:pt x="1484092" y="1299337"/>
                    </a:lnTo>
                    <a:lnTo>
                      <a:pt x="1486221" y="1298608"/>
                    </a:lnTo>
                    <a:lnTo>
                      <a:pt x="1486950" y="1297880"/>
                    </a:lnTo>
                    <a:lnTo>
                      <a:pt x="1486221" y="1297151"/>
                    </a:lnTo>
                    <a:lnTo>
                      <a:pt x="1486950" y="1295750"/>
                    </a:lnTo>
                    <a:lnTo>
                      <a:pt x="1488351" y="1295022"/>
                    </a:lnTo>
                    <a:lnTo>
                      <a:pt x="1491937" y="1296479"/>
                    </a:lnTo>
                    <a:lnTo>
                      <a:pt x="1492665" y="1297151"/>
                    </a:lnTo>
                    <a:lnTo>
                      <a:pt x="1494122" y="1297151"/>
                    </a:lnTo>
                    <a:lnTo>
                      <a:pt x="1496980" y="1295750"/>
                    </a:lnTo>
                    <a:lnTo>
                      <a:pt x="1498437" y="1295022"/>
                    </a:lnTo>
                    <a:lnTo>
                      <a:pt x="1499838" y="1295750"/>
                    </a:lnTo>
                    <a:lnTo>
                      <a:pt x="1500567" y="1297151"/>
                    </a:lnTo>
                    <a:lnTo>
                      <a:pt x="1502024" y="1297880"/>
                    </a:lnTo>
                    <a:lnTo>
                      <a:pt x="1504882" y="1298608"/>
                    </a:lnTo>
                    <a:lnTo>
                      <a:pt x="1505610" y="1298608"/>
                    </a:lnTo>
                    <a:lnTo>
                      <a:pt x="1507067" y="1298608"/>
                    </a:lnTo>
                    <a:lnTo>
                      <a:pt x="1509196" y="1297151"/>
                    </a:lnTo>
                    <a:lnTo>
                      <a:pt x="1510653" y="1295750"/>
                    </a:lnTo>
                    <a:lnTo>
                      <a:pt x="1510653" y="1295022"/>
                    </a:lnTo>
                    <a:lnTo>
                      <a:pt x="1512054" y="1291435"/>
                    </a:lnTo>
                    <a:lnTo>
                      <a:pt x="1513511" y="1290707"/>
                    </a:lnTo>
                    <a:lnTo>
                      <a:pt x="1513511" y="1289306"/>
                    </a:lnTo>
                    <a:lnTo>
                      <a:pt x="1513511" y="1287849"/>
                    </a:lnTo>
                    <a:lnTo>
                      <a:pt x="1512783" y="1287121"/>
                    </a:lnTo>
                    <a:lnTo>
                      <a:pt x="1512783" y="1285720"/>
                    </a:lnTo>
                    <a:lnTo>
                      <a:pt x="1514240" y="1284263"/>
                    </a:lnTo>
                    <a:lnTo>
                      <a:pt x="1515641" y="1283534"/>
                    </a:lnTo>
                    <a:lnTo>
                      <a:pt x="1517098" y="1282077"/>
                    </a:lnTo>
                    <a:lnTo>
                      <a:pt x="1517098" y="1279948"/>
                    </a:lnTo>
                    <a:lnTo>
                      <a:pt x="1519227" y="1279219"/>
                    </a:lnTo>
                    <a:lnTo>
                      <a:pt x="1521413" y="1279948"/>
                    </a:lnTo>
                    <a:lnTo>
                      <a:pt x="1522813" y="1278491"/>
                    </a:lnTo>
                    <a:lnTo>
                      <a:pt x="1524270" y="1277090"/>
                    </a:lnTo>
                    <a:lnTo>
                      <a:pt x="1525727" y="1273504"/>
                    </a:lnTo>
                    <a:lnTo>
                      <a:pt x="1525727" y="1273504"/>
                    </a:lnTo>
                    <a:lnTo>
                      <a:pt x="1527128" y="1272775"/>
                    </a:lnTo>
                    <a:lnTo>
                      <a:pt x="1530042" y="1272775"/>
                    </a:lnTo>
                    <a:lnTo>
                      <a:pt x="1532900" y="1273504"/>
                    </a:lnTo>
                    <a:lnTo>
                      <a:pt x="1535758" y="1274232"/>
                    </a:lnTo>
                    <a:lnTo>
                      <a:pt x="1547246" y="1277818"/>
                    </a:lnTo>
                    <a:lnTo>
                      <a:pt x="1549431" y="1277818"/>
                    </a:lnTo>
                    <a:lnTo>
                      <a:pt x="1551561" y="1277090"/>
                    </a:lnTo>
                    <a:lnTo>
                      <a:pt x="1553690" y="1276361"/>
                    </a:lnTo>
                    <a:lnTo>
                      <a:pt x="1555147" y="1277090"/>
                    </a:lnTo>
                    <a:lnTo>
                      <a:pt x="1555875" y="1278491"/>
                    </a:lnTo>
                    <a:lnTo>
                      <a:pt x="1555875" y="1279948"/>
                    </a:lnTo>
                    <a:lnTo>
                      <a:pt x="1554419" y="1280676"/>
                    </a:lnTo>
                    <a:lnTo>
                      <a:pt x="1553690" y="1282077"/>
                    </a:lnTo>
                    <a:lnTo>
                      <a:pt x="1555875" y="1283534"/>
                    </a:lnTo>
                    <a:lnTo>
                      <a:pt x="1556604" y="1283534"/>
                    </a:lnTo>
                    <a:lnTo>
                      <a:pt x="1558005" y="1284991"/>
                    </a:lnTo>
                    <a:lnTo>
                      <a:pt x="1557276" y="1287849"/>
                    </a:lnTo>
                    <a:lnTo>
                      <a:pt x="1556604" y="1289306"/>
                    </a:lnTo>
                    <a:lnTo>
                      <a:pt x="1557276" y="1291435"/>
                    </a:lnTo>
                    <a:lnTo>
                      <a:pt x="1557276" y="1293565"/>
                    </a:lnTo>
                    <a:lnTo>
                      <a:pt x="1556604" y="1295022"/>
                    </a:lnTo>
                    <a:lnTo>
                      <a:pt x="1558005" y="1297151"/>
                    </a:lnTo>
                    <a:lnTo>
                      <a:pt x="1559462" y="1297880"/>
                    </a:lnTo>
                    <a:lnTo>
                      <a:pt x="1559462" y="1298608"/>
                    </a:lnTo>
                    <a:lnTo>
                      <a:pt x="1560190" y="1300065"/>
                    </a:lnTo>
                    <a:lnTo>
                      <a:pt x="1561591" y="1302195"/>
                    </a:lnTo>
                    <a:lnTo>
                      <a:pt x="1562320" y="1304380"/>
                    </a:lnTo>
                    <a:lnTo>
                      <a:pt x="1564505" y="1307238"/>
                    </a:lnTo>
                    <a:lnTo>
                      <a:pt x="1565906" y="1310096"/>
                    </a:lnTo>
                    <a:lnTo>
                      <a:pt x="1566635" y="1312281"/>
                    </a:lnTo>
                    <a:lnTo>
                      <a:pt x="1568092" y="1312954"/>
                    </a:lnTo>
                    <a:lnTo>
                      <a:pt x="1570949" y="1313682"/>
                    </a:lnTo>
                    <a:lnTo>
                      <a:pt x="1570221" y="1315868"/>
                    </a:lnTo>
                    <a:lnTo>
                      <a:pt x="1569493" y="1316540"/>
                    </a:lnTo>
                    <a:lnTo>
                      <a:pt x="1569493" y="1317997"/>
                    </a:lnTo>
                    <a:lnTo>
                      <a:pt x="1570221" y="1319454"/>
                    </a:lnTo>
                    <a:lnTo>
                      <a:pt x="1573807" y="1322312"/>
                    </a:lnTo>
                    <a:lnTo>
                      <a:pt x="1576665" y="1325170"/>
                    </a:lnTo>
                    <a:lnTo>
                      <a:pt x="1576665" y="1326627"/>
                    </a:lnTo>
                    <a:lnTo>
                      <a:pt x="1575993" y="1327355"/>
                    </a:lnTo>
                    <a:lnTo>
                      <a:pt x="1575993" y="1330213"/>
                    </a:lnTo>
                    <a:lnTo>
                      <a:pt x="1578122" y="1330942"/>
                    </a:lnTo>
                    <a:lnTo>
                      <a:pt x="1578851" y="1330213"/>
                    </a:lnTo>
                    <a:lnTo>
                      <a:pt x="1580252" y="1330213"/>
                    </a:lnTo>
                    <a:lnTo>
                      <a:pt x="1582437" y="1331614"/>
                    </a:lnTo>
                    <a:lnTo>
                      <a:pt x="1583166" y="1332343"/>
                    </a:lnTo>
                    <a:lnTo>
                      <a:pt x="1585295" y="1332343"/>
                    </a:lnTo>
                    <a:lnTo>
                      <a:pt x="1586024" y="1331614"/>
                    </a:lnTo>
                    <a:lnTo>
                      <a:pt x="1589610" y="1330942"/>
                    </a:lnTo>
                    <a:lnTo>
                      <a:pt x="1590338" y="1330942"/>
                    </a:lnTo>
                    <a:lnTo>
                      <a:pt x="1590338" y="1325170"/>
                    </a:lnTo>
                    <a:lnTo>
                      <a:pt x="1590338" y="1323713"/>
                    </a:lnTo>
                    <a:lnTo>
                      <a:pt x="1591739" y="1320855"/>
                    </a:lnTo>
                    <a:lnTo>
                      <a:pt x="1593196" y="1318726"/>
                    </a:lnTo>
                    <a:lnTo>
                      <a:pt x="1593925" y="1317997"/>
                    </a:lnTo>
                    <a:lnTo>
                      <a:pt x="1594653" y="1317269"/>
                    </a:lnTo>
                    <a:lnTo>
                      <a:pt x="1596054" y="1316540"/>
                    </a:lnTo>
                    <a:lnTo>
                      <a:pt x="1600369" y="1316540"/>
                    </a:lnTo>
                    <a:lnTo>
                      <a:pt x="1601826" y="1316540"/>
                    </a:lnTo>
                    <a:lnTo>
                      <a:pt x="1603227" y="1316540"/>
                    </a:lnTo>
                    <a:lnTo>
                      <a:pt x="1604684" y="1317269"/>
                    </a:lnTo>
                    <a:lnTo>
                      <a:pt x="1606141" y="1315868"/>
                    </a:lnTo>
                    <a:lnTo>
                      <a:pt x="1606141" y="1313682"/>
                    </a:lnTo>
                    <a:lnTo>
                      <a:pt x="1606141" y="1310096"/>
                    </a:lnTo>
                    <a:lnTo>
                      <a:pt x="1606813" y="1307238"/>
                    </a:lnTo>
                    <a:lnTo>
                      <a:pt x="1606813" y="1305053"/>
                    </a:lnTo>
                    <a:lnTo>
                      <a:pt x="1606813" y="1302923"/>
                    </a:lnTo>
                    <a:lnTo>
                      <a:pt x="1607542" y="1301466"/>
                    </a:lnTo>
                    <a:lnTo>
                      <a:pt x="1608270" y="1300065"/>
                    </a:lnTo>
                    <a:lnTo>
                      <a:pt x="1607542" y="1297880"/>
                    </a:lnTo>
                    <a:lnTo>
                      <a:pt x="1607542" y="1295750"/>
                    </a:lnTo>
                    <a:lnTo>
                      <a:pt x="1607542" y="1293565"/>
                    </a:lnTo>
                    <a:lnTo>
                      <a:pt x="1608270" y="1292892"/>
                    </a:lnTo>
                    <a:lnTo>
                      <a:pt x="1609727" y="1291435"/>
                    </a:lnTo>
                    <a:lnTo>
                      <a:pt x="1611128" y="1290707"/>
                    </a:lnTo>
                    <a:lnTo>
                      <a:pt x="1613314" y="1289306"/>
                    </a:lnTo>
                    <a:lnTo>
                      <a:pt x="1614042" y="1287121"/>
                    </a:lnTo>
                    <a:lnTo>
                      <a:pt x="1614042" y="1284991"/>
                    </a:lnTo>
                    <a:lnTo>
                      <a:pt x="1614042" y="1284263"/>
                    </a:lnTo>
                    <a:lnTo>
                      <a:pt x="1614715" y="1282077"/>
                    </a:lnTo>
                    <a:lnTo>
                      <a:pt x="1615443" y="1281405"/>
                    </a:lnTo>
                    <a:lnTo>
                      <a:pt x="1617629" y="1279219"/>
                    </a:lnTo>
                    <a:lnTo>
                      <a:pt x="1619030" y="1277090"/>
                    </a:lnTo>
                    <a:lnTo>
                      <a:pt x="1620486" y="1274232"/>
                    </a:lnTo>
                    <a:lnTo>
                      <a:pt x="1622616" y="1270590"/>
                    </a:lnTo>
                    <a:lnTo>
                      <a:pt x="1624073" y="1269189"/>
                    </a:lnTo>
                    <a:lnTo>
                      <a:pt x="1624801" y="1269189"/>
                    </a:lnTo>
                    <a:lnTo>
                      <a:pt x="1626931" y="1269189"/>
                    </a:lnTo>
                    <a:lnTo>
                      <a:pt x="1629116" y="1268460"/>
                    </a:lnTo>
                    <a:lnTo>
                      <a:pt x="1630517" y="1266331"/>
                    </a:lnTo>
                    <a:lnTo>
                      <a:pt x="1632703" y="1264874"/>
                    </a:lnTo>
                    <a:lnTo>
                      <a:pt x="1637690" y="1264874"/>
                    </a:lnTo>
                    <a:lnTo>
                      <a:pt x="1639147" y="1264874"/>
                    </a:lnTo>
                    <a:lnTo>
                      <a:pt x="1640604" y="1263417"/>
                    </a:lnTo>
                    <a:lnTo>
                      <a:pt x="1641276" y="1259158"/>
                    </a:lnTo>
                    <a:lnTo>
                      <a:pt x="1642733" y="1257701"/>
                    </a:lnTo>
                    <a:lnTo>
                      <a:pt x="1643462" y="1256973"/>
                    </a:lnTo>
                    <a:lnTo>
                      <a:pt x="1645591" y="1256973"/>
                    </a:lnTo>
                    <a:lnTo>
                      <a:pt x="1649178" y="1260559"/>
                    </a:lnTo>
                    <a:lnTo>
                      <a:pt x="1652092" y="1261287"/>
                    </a:lnTo>
                    <a:lnTo>
                      <a:pt x="1652764" y="1261287"/>
                    </a:lnTo>
                    <a:lnTo>
                      <a:pt x="1654949" y="1264874"/>
                    </a:lnTo>
                    <a:lnTo>
                      <a:pt x="1655678" y="1265602"/>
                    </a:lnTo>
                    <a:lnTo>
                      <a:pt x="1655678" y="1264874"/>
                    </a:lnTo>
                    <a:lnTo>
                      <a:pt x="1656350" y="1264145"/>
                    </a:lnTo>
                    <a:lnTo>
                      <a:pt x="1656350" y="1260559"/>
                    </a:lnTo>
                    <a:lnTo>
                      <a:pt x="1657807" y="1256244"/>
                    </a:lnTo>
                    <a:lnTo>
                      <a:pt x="1658536" y="1254115"/>
                    </a:lnTo>
                    <a:lnTo>
                      <a:pt x="1657807" y="1251929"/>
                    </a:lnTo>
                    <a:lnTo>
                      <a:pt x="1662851" y="1249800"/>
                    </a:lnTo>
                    <a:lnTo>
                      <a:pt x="1664252" y="1249071"/>
                    </a:lnTo>
                    <a:lnTo>
                      <a:pt x="1664980" y="1248343"/>
                    </a:lnTo>
                    <a:lnTo>
                      <a:pt x="1668566" y="1246942"/>
                    </a:lnTo>
                    <a:lnTo>
                      <a:pt x="1670752" y="1244028"/>
                    </a:lnTo>
                    <a:lnTo>
                      <a:pt x="1677196" y="1242627"/>
                    </a:lnTo>
                    <a:lnTo>
                      <a:pt x="1677925" y="1241899"/>
                    </a:lnTo>
                    <a:lnTo>
                      <a:pt x="1677925" y="1239769"/>
                    </a:lnTo>
                    <a:lnTo>
                      <a:pt x="1678653" y="1238312"/>
                    </a:lnTo>
                    <a:lnTo>
                      <a:pt x="1680783" y="1237584"/>
                    </a:lnTo>
                    <a:lnTo>
                      <a:pt x="1682240" y="1238312"/>
                    </a:lnTo>
                    <a:lnTo>
                      <a:pt x="1683641" y="1240442"/>
                    </a:lnTo>
                    <a:lnTo>
                      <a:pt x="1685826" y="1241170"/>
                    </a:lnTo>
                    <a:lnTo>
                      <a:pt x="1687227" y="1241899"/>
                    </a:lnTo>
                    <a:lnTo>
                      <a:pt x="1688684" y="1241899"/>
                    </a:lnTo>
                    <a:lnTo>
                      <a:pt x="1690141" y="1242627"/>
                    </a:lnTo>
                    <a:lnTo>
                      <a:pt x="1695128" y="1243355"/>
                    </a:lnTo>
                    <a:lnTo>
                      <a:pt x="1694456" y="1241170"/>
                    </a:lnTo>
                    <a:lnTo>
                      <a:pt x="1692999" y="1240442"/>
                    </a:lnTo>
                    <a:lnTo>
                      <a:pt x="1690869" y="1239041"/>
                    </a:lnTo>
                    <a:lnTo>
                      <a:pt x="1689412" y="1238312"/>
                    </a:lnTo>
                    <a:lnTo>
                      <a:pt x="1688684" y="1236183"/>
                    </a:lnTo>
                    <a:lnTo>
                      <a:pt x="1687955" y="1232596"/>
                    </a:lnTo>
                    <a:lnTo>
                      <a:pt x="1685826" y="1228954"/>
                    </a:lnTo>
                    <a:lnTo>
                      <a:pt x="1685097" y="1226824"/>
                    </a:lnTo>
                    <a:lnTo>
                      <a:pt x="1685097" y="1224695"/>
                    </a:lnTo>
                    <a:lnTo>
                      <a:pt x="1684369" y="1222510"/>
                    </a:lnTo>
                    <a:lnTo>
                      <a:pt x="1684369" y="1219652"/>
                    </a:lnTo>
                    <a:lnTo>
                      <a:pt x="1684369" y="1218195"/>
                    </a:lnTo>
                    <a:lnTo>
                      <a:pt x="1682968" y="1216794"/>
                    </a:lnTo>
                    <a:lnTo>
                      <a:pt x="1681511" y="1214608"/>
                    </a:lnTo>
                    <a:lnTo>
                      <a:pt x="1679382" y="1211750"/>
                    </a:lnTo>
                    <a:lnTo>
                      <a:pt x="1679382" y="1208164"/>
                    </a:lnTo>
                    <a:lnTo>
                      <a:pt x="1677925" y="1206707"/>
                    </a:lnTo>
                    <a:lnTo>
                      <a:pt x="1677196" y="1206035"/>
                    </a:lnTo>
                    <a:lnTo>
                      <a:pt x="1677196" y="1204578"/>
                    </a:lnTo>
                    <a:lnTo>
                      <a:pt x="1677196" y="1203849"/>
                    </a:lnTo>
                    <a:lnTo>
                      <a:pt x="1675739" y="1201720"/>
                    </a:lnTo>
                    <a:lnTo>
                      <a:pt x="1675739" y="1198806"/>
                    </a:lnTo>
                    <a:lnTo>
                      <a:pt x="1675067" y="1198133"/>
                    </a:lnTo>
                    <a:lnTo>
                      <a:pt x="1672881" y="1195948"/>
                    </a:lnTo>
                    <a:lnTo>
                      <a:pt x="1670752" y="1191633"/>
                    </a:lnTo>
                    <a:lnTo>
                      <a:pt x="1670023" y="1190232"/>
                    </a:lnTo>
                    <a:lnTo>
                      <a:pt x="1668566" y="1188047"/>
                    </a:lnTo>
                    <a:lnTo>
                      <a:pt x="1668566" y="1186646"/>
                    </a:lnTo>
                    <a:lnTo>
                      <a:pt x="1667166" y="1185189"/>
                    </a:lnTo>
                    <a:lnTo>
                      <a:pt x="1666437" y="1185189"/>
                    </a:lnTo>
                    <a:lnTo>
                      <a:pt x="1665709" y="1185917"/>
                    </a:lnTo>
                    <a:lnTo>
                      <a:pt x="1664980" y="1185917"/>
                    </a:lnTo>
                    <a:lnTo>
                      <a:pt x="1664252" y="1185189"/>
                    </a:lnTo>
                    <a:lnTo>
                      <a:pt x="1663579" y="1185917"/>
                    </a:lnTo>
                    <a:lnTo>
                      <a:pt x="1662122" y="1185189"/>
                    </a:lnTo>
                    <a:lnTo>
                      <a:pt x="1661394" y="1185189"/>
                    </a:lnTo>
                    <a:lnTo>
                      <a:pt x="1659264" y="1184460"/>
                    </a:lnTo>
                    <a:lnTo>
                      <a:pt x="1657079" y="1183732"/>
                    </a:lnTo>
                    <a:lnTo>
                      <a:pt x="1654221" y="1183059"/>
                    </a:lnTo>
                    <a:lnTo>
                      <a:pt x="1652764" y="1181602"/>
                    </a:lnTo>
                    <a:lnTo>
                      <a:pt x="1652092" y="1180145"/>
                    </a:lnTo>
                    <a:lnTo>
                      <a:pt x="1652092" y="1178744"/>
                    </a:lnTo>
                    <a:lnTo>
                      <a:pt x="1652092" y="1177288"/>
                    </a:lnTo>
                    <a:lnTo>
                      <a:pt x="1652764" y="1175830"/>
                    </a:lnTo>
                    <a:lnTo>
                      <a:pt x="1654221" y="1175158"/>
                    </a:lnTo>
                    <a:lnTo>
                      <a:pt x="1657079" y="1172973"/>
                    </a:lnTo>
                    <a:lnTo>
                      <a:pt x="1658536" y="1172244"/>
                    </a:lnTo>
                    <a:lnTo>
                      <a:pt x="1659993" y="1171572"/>
                    </a:lnTo>
                    <a:lnTo>
                      <a:pt x="1660665" y="1169386"/>
                    </a:lnTo>
                    <a:lnTo>
                      <a:pt x="1660665" y="1168658"/>
                    </a:lnTo>
                    <a:lnTo>
                      <a:pt x="1660665" y="1167257"/>
                    </a:lnTo>
                    <a:lnTo>
                      <a:pt x="1659264" y="1167257"/>
                    </a:lnTo>
                    <a:lnTo>
                      <a:pt x="1658536" y="1167257"/>
                    </a:lnTo>
                    <a:lnTo>
                      <a:pt x="1657807" y="1167257"/>
                    </a:lnTo>
                    <a:lnTo>
                      <a:pt x="1657079" y="1167257"/>
                    </a:lnTo>
                    <a:lnTo>
                      <a:pt x="1656350" y="1166528"/>
                    </a:lnTo>
                    <a:lnTo>
                      <a:pt x="1657079" y="1165071"/>
                    </a:lnTo>
                    <a:lnTo>
                      <a:pt x="1655678" y="1162942"/>
                    </a:lnTo>
                    <a:lnTo>
                      <a:pt x="1655678" y="1161485"/>
                    </a:lnTo>
                    <a:lnTo>
                      <a:pt x="1655678" y="1160757"/>
                    </a:lnTo>
                    <a:lnTo>
                      <a:pt x="1656350" y="1160084"/>
                    </a:lnTo>
                    <a:lnTo>
                      <a:pt x="1657079" y="1159356"/>
                    </a:lnTo>
                    <a:lnTo>
                      <a:pt x="1657079" y="1158627"/>
                    </a:lnTo>
                    <a:lnTo>
                      <a:pt x="1656350" y="1157170"/>
                    </a:lnTo>
                    <a:lnTo>
                      <a:pt x="1655678" y="1156498"/>
                    </a:lnTo>
                    <a:lnTo>
                      <a:pt x="1654949" y="1155041"/>
                    </a:lnTo>
                    <a:lnTo>
                      <a:pt x="1654949" y="1152911"/>
                    </a:lnTo>
                    <a:lnTo>
                      <a:pt x="1654949" y="1151454"/>
                    </a:lnTo>
                    <a:lnTo>
                      <a:pt x="1654221" y="1149269"/>
                    </a:lnTo>
                    <a:lnTo>
                      <a:pt x="1653492" y="1147868"/>
                    </a:lnTo>
                    <a:lnTo>
                      <a:pt x="1653492" y="1146411"/>
                    </a:lnTo>
                    <a:lnTo>
                      <a:pt x="1653492" y="1144282"/>
                    </a:lnTo>
                    <a:lnTo>
                      <a:pt x="1652764" y="1142825"/>
                    </a:lnTo>
                    <a:lnTo>
                      <a:pt x="1652092" y="1142096"/>
                    </a:lnTo>
                    <a:lnTo>
                      <a:pt x="1651363" y="1141424"/>
                    </a:lnTo>
                    <a:lnTo>
                      <a:pt x="1650634" y="1140695"/>
                    </a:lnTo>
                    <a:lnTo>
                      <a:pt x="1647777" y="1138510"/>
                    </a:lnTo>
                    <a:lnTo>
                      <a:pt x="1645591" y="1138510"/>
                    </a:lnTo>
                    <a:lnTo>
                      <a:pt x="1644190" y="1139238"/>
                    </a:lnTo>
                    <a:lnTo>
                      <a:pt x="1642733" y="1138510"/>
                    </a:lnTo>
                    <a:lnTo>
                      <a:pt x="1642005" y="1137109"/>
                    </a:lnTo>
                    <a:lnTo>
                      <a:pt x="1642005" y="1135652"/>
                    </a:lnTo>
                    <a:lnTo>
                      <a:pt x="1642733" y="1134195"/>
                    </a:lnTo>
                    <a:lnTo>
                      <a:pt x="1644919" y="1133522"/>
                    </a:lnTo>
                    <a:lnTo>
                      <a:pt x="1645591" y="1132794"/>
                    </a:lnTo>
                    <a:lnTo>
                      <a:pt x="1644919" y="1130608"/>
                    </a:lnTo>
                    <a:lnTo>
                      <a:pt x="1644919" y="1129208"/>
                    </a:lnTo>
                    <a:lnTo>
                      <a:pt x="1646320" y="1127022"/>
                    </a:lnTo>
                    <a:lnTo>
                      <a:pt x="1647048" y="1124893"/>
                    </a:lnTo>
                    <a:lnTo>
                      <a:pt x="1647048" y="1123436"/>
                    </a:lnTo>
                    <a:lnTo>
                      <a:pt x="1647048" y="1122707"/>
                    </a:lnTo>
                    <a:lnTo>
                      <a:pt x="1645591" y="1122707"/>
                    </a:lnTo>
                    <a:lnTo>
                      <a:pt x="1644919" y="1121306"/>
                    </a:lnTo>
                    <a:lnTo>
                      <a:pt x="1647048" y="1120578"/>
                    </a:lnTo>
                    <a:lnTo>
                      <a:pt x="1648505" y="1119849"/>
                    </a:lnTo>
                    <a:lnTo>
                      <a:pt x="1649178" y="1119121"/>
                    </a:lnTo>
                    <a:lnTo>
                      <a:pt x="1649906" y="1116991"/>
                    </a:lnTo>
                    <a:lnTo>
                      <a:pt x="1651363" y="1114862"/>
                    </a:lnTo>
                    <a:lnTo>
                      <a:pt x="1654949" y="1114862"/>
                    </a:lnTo>
                    <a:lnTo>
                      <a:pt x="1655678" y="1114133"/>
                    </a:lnTo>
                    <a:lnTo>
                      <a:pt x="1655678" y="1112677"/>
                    </a:lnTo>
                    <a:lnTo>
                      <a:pt x="1654221" y="1109819"/>
                    </a:lnTo>
                    <a:lnTo>
                      <a:pt x="1652092" y="1106232"/>
                    </a:lnTo>
                    <a:lnTo>
                      <a:pt x="1651363" y="1104047"/>
                    </a:lnTo>
                    <a:lnTo>
                      <a:pt x="1650634" y="1101917"/>
                    </a:lnTo>
                    <a:lnTo>
                      <a:pt x="1650634" y="1099059"/>
                    </a:lnTo>
                    <a:lnTo>
                      <a:pt x="1649906" y="1096874"/>
                    </a:lnTo>
                    <a:lnTo>
                      <a:pt x="1649906" y="1094745"/>
                    </a:lnTo>
                    <a:lnTo>
                      <a:pt x="1649906" y="1092559"/>
                    </a:lnTo>
                    <a:lnTo>
                      <a:pt x="1649178" y="1091158"/>
                    </a:lnTo>
                    <a:lnTo>
                      <a:pt x="1648505" y="1089701"/>
                    </a:lnTo>
                    <a:lnTo>
                      <a:pt x="1646320" y="1087572"/>
                    </a:lnTo>
                    <a:lnTo>
                      <a:pt x="1644919" y="1086115"/>
                    </a:lnTo>
                    <a:lnTo>
                      <a:pt x="1645591" y="1084658"/>
                    </a:lnTo>
                    <a:lnTo>
                      <a:pt x="1646320" y="1083257"/>
                    </a:lnTo>
                    <a:lnTo>
                      <a:pt x="1647777" y="1081800"/>
                    </a:lnTo>
                    <a:lnTo>
                      <a:pt x="1647777" y="1077485"/>
                    </a:lnTo>
                    <a:lnTo>
                      <a:pt x="1647777" y="1076084"/>
                    </a:lnTo>
                    <a:lnTo>
                      <a:pt x="1649178" y="1073899"/>
                    </a:lnTo>
                    <a:lnTo>
                      <a:pt x="1649906" y="1072498"/>
                    </a:lnTo>
                    <a:lnTo>
                      <a:pt x="1648505" y="1071041"/>
                    </a:lnTo>
                    <a:lnTo>
                      <a:pt x="1647048" y="1070312"/>
                    </a:lnTo>
                    <a:lnTo>
                      <a:pt x="1644919" y="1069584"/>
                    </a:lnTo>
                    <a:lnTo>
                      <a:pt x="1643462" y="1068183"/>
                    </a:lnTo>
                    <a:lnTo>
                      <a:pt x="1644190" y="1065997"/>
                    </a:lnTo>
                    <a:lnTo>
                      <a:pt x="1644919" y="1065325"/>
                    </a:lnTo>
                    <a:lnTo>
                      <a:pt x="1645591" y="1064597"/>
                    </a:lnTo>
                    <a:lnTo>
                      <a:pt x="1645591" y="1063140"/>
                    </a:lnTo>
                    <a:lnTo>
                      <a:pt x="1644190" y="1061010"/>
                    </a:lnTo>
                    <a:lnTo>
                      <a:pt x="1642733" y="1058825"/>
                    </a:lnTo>
                    <a:lnTo>
                      <a:pt x="1642005" y="1056695"/>
                    </a:lnTo>
                    <a:lnTo>
                      <a:pt x="1642733" y="1055238"/>
                    </a:lnTo>
                    <a:lnTo>
                      <a:pt x="1644190" y="1055238"/>
                    </a:lnTo>
                    <a:lnTo>
                      <a:pt x="1647048" y="1055238"/>
                    </a:lnTo>
                    <a:lnTo>
                      <a:pt x="1648505" y="1055238"/>
                    </a:lnTo>
                    <a:lnTo>
                      <a:pt x="1648505" y="1053837"/>
                    </a:lnTo>
                    <a:lnTo>
                      <a:pt x="1646320" y="1050251"/>
                    </a:lnTo>
                    <a:lnTo>
                      <a:pt x="1644190" y="1048066"/>
                    </a:lnTo>
                    <a:lnTo>
                      <a:pt x="1639875" y="1043751"/>
                    </a:lnTo>
                    <a:lnTo>
                      <a:pt x="1640604" y="1042350"/>
                    </a:lnTo>
                    <a:lnTo>
                      <a:pt x="1642005" y="1040164"/>
                    </a:lnTo>
                    <a:lnTo>
                      <a:pt x="1643462" y="1040164"/>
                    </a:lnTo>
                    <a:lnTo>
                      <a:pt x="1645591" y="1040164"/>
                    </a:lnTo>
                    <a:lnTo>
                      <a:pt x="1647777" y="1038763"/>
                    </a:lnTo>
                    <a:lnTo>
                      <a:pt x="1647777" y="1035177"/>
                    </a:lnTo>
                    <a:lnTo>
                      <a:pt x="1648505" y="1033720"/>
                    </a:lnTo>
                    <a:lnTo>
                      <a:pt x="1649178" y="1032263"/>
                    </a:lnTo>
                    <a:lnTo>
                      <a:pt x="1649906" y="1030134"/>
                    </a:lnTo>
                    <a:lnTo>
                      <a:pt x="1651363" y="1027276"/>
                    </a:lnTo>
                    <a:lnTo>
                      <a:pt x="1653492" y="1024362"/>
                    </a:lnTo>
                    <a:lnTo>
                      <a:pt x="1656350" y="1021504"/>
                    </a:lnTo>
                    <a:lnTo>
                      <a:pt x="1662122" y="1019374"/>
                    </a:lnTo>
                    <a:lnTo>
                      <a:pt x="1662851" y="1018646"/>
                    </a:lnTo>
                    <a:lnTo>
                      <a:pt x="1663579" y="1017189"/>
                    </a:lnTo>
                    <a:lnTo>
                      <a:pt x="1664980" y="1016460"/>
                    </a:lnTo>
                    <a:lnTo>
                      <a:pt x="1667166" y="1015060"/>
                    </a:lnTo>
                    <a:lnTo>
                      <a:pt x="1668566" y="1012874"/>
                    </a:lnTo>
                    <a:lnTo>
                      <a:pt x="1667894" y="1010745"/>
                    </a:lnTo>
                    <a:lnTo>
                      <a:pt x="1667894" y="1008615"/>
                    </a:lnTo>
                    <a:lnTo>
                      <a:pt x="1667894" y="1007887"/>
                    </a:lnTo>
                    <a:lnTo>
                      <a:pt x="1670023" y="1007158"/>
                    </a:lnTo>
                    <a:lnTo>
                      <a:pt x="1672881" y="1007887"/>
                    </a:lnTo>
                    <a:lnTo>
                      <a:pt x="1675067" y="1009288"/>
                    </a:lnTo>
                    <a:lnTo>
                      <a:pt x="1677196" y="1009288"/>
                    </a:lnTo>
                    <a:lnTo>
                      <a:pt x="1678653" y="1007158"/>
                    </a:lnTo>
                    <a:lnTo>
                      <a:pt x="1679382" y="1005701"/>
                    </a:lnTo>
                    <a:lnTo>
                      <a:pt x="1680054" y="1005029"/>
                    </a:lnTo>
                    <a:lnTo>
                      <a:pt x="1680783" y="1004300"/>
                    </a:lnTo>
                    <a:lnTo>
                      <a:pt x="1683641" y="1004300"/>
                    </a:lnTo>
                    <a:lnTo>
                      <a:pt x="1688684" y="1005029"/>
                    </a:lnTo>
                    <a:lnTo>
                      <a:pt x="1689412" y="1005029"/>
                    </a:lnTo>
                    <a:lnTo>
                      <a:pt x="1692270" y="1003572"/>
                    </a:lnTo>
                    <a:lnTo>
                      <a:pt x="1694456" y="1002115"/>
                    </a:lnTo>
                    <a:lnTo>
                      <a:pt x="1695857" y="999985"/>
                    </a:lnTo>
                    <a:lnTo>
                      <a:pt x="1695857" y="999257"/>
                    </a:lnTo>
                    <a:lnTo>
                      <a:pt x="1697314" y="996399"/>
                    </a:lnTo>
                    <a:lnTo>
                      <a:pt x="1699443" y="995671"/>
                    </a:lnTo>
                    <a:lnTo>
                      <a:pt x="1700900" y="995671"/>
                    </a:lnTo>
                    <a:lnTo>
                      <a:pt x="1703758" y="995671"/>
                    </a:lnTo>
                    <a:lnTo>
                      <a:pt x="1706616" y="995671"/>
                    </a:lnTo>
                    <a:lnTo>
                      <a:pt x="1708073" y="994942"/>
                    </a:lnTo>
                    <a:lnTo>
                      <a:pt x="1710202" y="993541"/>
                    </a:lnTo>
                    <a:lnTo>
                      <a:pt x="1711659" y="992813"/>
                    </a:lnTo>
                    <a:lnTo>
                      <a:pt x="1713116" y="992813"/>
                    </a:lnTo>
                    <a:lnTo>
                      <a:pt x="1716703" y="993541"/>
                    </a:lnTo>
                    <a:lnTo>
                      <a:pt x="1716703" y="990627"/>
                    </a:lnTo>
                    <a:close/>
                  </a:path>
                </a:pathLst>
              </a:custGeom>
              <a:grpFill/>
              <a:ln w="559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pt-BR" sz="2700" dirty="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24" name="Forma Livre: Forma 123">
                <a:extLst>
                  <a:ext uri="{FF2B5EF4-FFF2-40B4-BE49-F238E27FC236}">
                    <a16:creationId xmlns:a16="http://schemas.microsoft.com/office/drawing/2014/main" id="{37DD776B-A24B-4EB4-8331-5E235D5BD1B4}"/>
                  </a:ext>
                </a:extLst>
              </p:cNvPr>
              <p:cNvSpPr/>
              <p:nvPr/>
            </p:nvSpPr>
            <p:spPr>
              <a:xfrm>
                <a:off x="6976158" y="1196128"/>
                <a:ext cx="1737884" cy="1433407"/>
              </a:xfrm>
              <a:custGeom>
                <a:avLst/>
                <a:gdLst>
                  <a:gd name="connsiteX0" fmla="*/ 882699 w 1737884"/>
                  <a:gd name="connsiteY0" fmla="*/ 1433407 h 1433407"/>
                  <a:gd name="connsiteX1" fmla="*/ 881242 w 1737884"/>
                  <a:gd name="connsiteY1" fmla="*/ 1433407 h 1433407"/>
                  <a:gd name="connsiteX2" fmla="*/ 876647 w 1737884"/>
                  <a:gd name="connsiteY2" fmla="*/ 1432343 h 1433407"/>
                  <a:gd name="connsiteX3" fmla="*/ 872333 w 1737884"/>
                  <a:gd name="connsiteY3" fmla="*/ 1430213 h 1433407"/>
                  <a:gd name="connsiteX4" fmla="*/ 869643 w 1737884"/>
                  <a:gd name="connsiteY4" fmla="*/ 1428252 h 1433407"/>
                  <a:gd name="connsiteX5" fmla="*/ 868914 w 1737884"/>
                  <a:gd name="connsiteY5" fmla="*/ 1427523 h 1433407"/>
                  <a:gd name="connsiteX6" fmla="*/ 867625 w 1737884"/>
                  <a:gd name="connsiteY6" fmla="*/ 1426627 h 1433407"/>
                  <a:gd name="connsiteX7" fmla="*/ 864768 w 1737884"/>
                  <a:gd name="connsiteY7" fmla="*/ 1423769 h 1433407"/>
                  <a:gd name="connsiteX8" fmla="*/ 863311 w 1737884"/>
                  <a:gd name="connsiteY8" fmla="*/ 1421639 h 1433407"/>
                  <a:gd name="connsiteX9" fmla="*/ 862078 w 1737884"/>
                  <a:gd name="connsiteY9" fmla="*/ 1419174 h 1433407"/>
                  <a:gd name="connsiteX10" fmla="*/ 862022 w 1737884"/>
                  <a:gd name="connsiteY10" fmla="*/ 1419006 h 1433407"/>
                  <a:gd name="connsiteX11" fmla="*/ 855185 w 1737884"/>
                  <a:gd name="connsiteY11" fmla="*/ 1410880 h 1433407"/>
                  <a:gd name="connsiteX12" fmla="*/ 854008 w 1737884"/>
                  <a:gd name="connsiteY12" fmla="*/ 1409031 h 1433407"/>
                  <a:gd name="connsiteX13" fmla="*/ 853000 w 1737884"/>
                  <a:gd name="connsiteY13" fmla="*/ 1407014 h 1433407"/>
                  <a:gd name="connsiteX14" fmla="*/ 849245 w 1737884"/>
                  <a:gd name="connsiteY14" fmla="*/ 1402026 h 1433407"/>
                  <a:gd name="connsiteX15" fmla="*/ 848293 w 1737884"/>
                  <a:gd name="connsiteY15" fmla="*/ 1400457 h 1433407"/>
                  <a:gd name="connsiteX16" fmla="*/ 847564 w 1737884"/>
                  <a:gd name="connsiteY16" fmla="*/ 1399000 h 1433407"/>
                  <a:gd name="connsiteX17" fmla="*/ 846499 w 1737884"/>
                  <a:gd name="connsiteY17" fmla="*/ 1394405 h 1433407"/>
                  <a:gd name="connsiteX18" fmla="*/ 846499 w 1737884"/>
                  <a:gd name="connsiteY18" fmla="*/ 1393285 h 1433407"/>
                  <a:gd name="connsiteX19" fmla="*/ 846163 w 1737884"/>
                  <a:gd name="connsiteY19" fmla="*/ 1392612 h 1433407"/>
                  <a:gd name="connsiteX20" fmla="*/ 845603 w 1737884"/>
                  <a:gd name="connsiteY20" fmla="*/ 1391211 h 1433407"/>
                  <a:gd name="connsiteX21" fmla="*/ 844874 w 1737884"/>
                  <a:gd name="connsiteY21" fmla="*/ 1389530 h 1433407"/>
                  <a:gd name="connsiteX22" fmla="*/ 843081 w 1737884"/>
                  <a:gd name="connsiteY22" fmla="*/ 1388129 h 1433407"/>
                  <a:gd name="connsiteX23" fmla="*/ 841400 w 1737884"/>
                  <a:gd name="connsiteY23" fmla="*/ 1386448 h 1433407"/>
                  <a:gd name="connsiteX24" fmla="*/ 838822 w 1737884"/>
                  <a:gd name="connsiteY24" fmla="*/ 1384543 h 1433407"/>
                  <a:gd name="connsiteX25" fmla="*/ 838598 w 1737884"/>
                  <a:gd name="connsiteY25" fmla="*/ 1384319 h 1433407"/>
                  <a:gd name="connsiteX26" fmla="*/ 837645 w 1737884"/>
                  <a:gd name="connsiteY26" fmla="*/ 1383926 h 1433407"/>
                  <a:gd name="connsiteX27" fmla="*/ 835516 w 1737884"/>
                  <a:gd name="connsiteY27" fmla="*/ 1383926 h 1433407"/>
                  <a:gd name="connsiteX28" fmla="*/ 832770 w 1737884"/>
                  <a:gd name="connsiteY28" fmla="*/ 1384599 h 1433407"/>
                  <a:gd name="connsiteX29" fmla="*/ 822796 w 1737884"/>
                  <a:gd name="connsiteY29" fmla="*/ 1384991 h 1433407"/>
                  <a:gd name="connsiteX30" fmla="*/ 819882 w 1737884"/>
                  <a:gd name="connsiteY30" fmla="*/ 1383534 h 1433407"/>
                  <a:gd name="connsiteX31" fmla="*/ 817192 w 1737884"/>
                  <a:gd name="connsiteY31" fmla="*/ 1381573 h 1433407"/>
                  <a:gd name="connsiteX32" fmla="*/ 816968 w 1737884"/>
                  <a:gd name="connsiteY32" fmla="*/ 1381349 h 1433407"/>
                  <a:gd name="connsiteX33" fmla="*/ 813662 w 1737884"/>
                  <a:gd name="connsiteY33" fmla="*/ 1379724 h 1433407"/>
                  <a:gd name="connsiteX34" fmla="*/ 809403 w 1737884"/>
                  <a:gd name="connsiteY34" fmla="*/ 1381124 h 1433407"/>
                  <a:gd name="connsiteX35" fmla="*/ 808450 w 1737884"/>
                  <a:gd name="connsiteY35" fmla="*/ 1381853 h 1433407"/>
                  <a:gd name="connsiteX36" fmla="*/ 806881 w 1737884"/>
                  <a:gd name="connsiteY36" fmla="*/ 1382862 h 1433407"/>
                  <a:gd name="connsiteX37" fmla="*/ 805424 w 1737884"/>
                  <a:gd name="connsiteY37" fmla="*/ 1383590 h 1433407"/>
                  <a:gd name="connsiteX38" fmla="*/ 802846 w 1737884"/>
                  <a:gd name="connsiteY38" fmla="*/ 1384487 h 1433407"/>
                  <a:gd name="connsiteX39" fmla="*/ 801726 w 1737884"/>
                  <a:gd name="connsiteY39" fmla="*/ 1384711 h 1433407"/>
                  <a:gd name="connsiteX40" fmla="*/ 796514 w 1737884"/>
                  <a:gd name="connsiteY40" fmla="*/ 1386112 h 1433407"/>
                  <a:gd name="connsiteX41" fmla="*/ 791807 w 1737884"/>
                  <a:gd name="connsiteY41" fmla="*/ 1386112 h 1433407"/>
                  <a:gd name="connsiteX42" fmla="*/ 726804 w 1737884"/>
                  <a:gd name="connsiteY42" fmla="*/ 1390371 h 1433407"/>
                  <a:gd name="connsiteX43" fmla="*/ 721480 w 1737884"/>
                  <a:gd name="connsiteY43" fmla="*/ 1389306 h 1433407"/>
                  <a:gd name="connsiteX44" fmla="*/ 719239 w 1737884"/>
                  <a:gd name="connsiteY44" fmla="*/ 1388185 h 1433407"/>
                  <a:gd name="connsiteX45" fmla="*/ 717221 w 1737884"/>
                  <a:gd name="connsiteY45" fmla="*/ 1387513 h 1433407"/>
                  <a:gd name="connsiteX46" fmla="*/ 712458 w 1737884"/>
                  <a:gd name="connsiteY46" fmla="*/ 1387513 h 1433407"/>
                  <a:gd name="connsiteX47" fmla="*/ 708536 w 1737884"/>
                  <a:gd name="connsiteY47" fmla="*/ 1386728 h 1433407"/>
                  <a:gd name="connsiteX48" fmla="*/ 707079 w 1737884"/>
                  <a:gd name="connsiteY48" fmla="*/ 1386448 h 1433407"/>
                  <a:gd name="connsiteX49" fmla="*/ 704221 w 1737884"/>
                  <a:gd name="connsiteY49" fmla="*/ 1385719 h 1433407"/>
                  <a:gd name="connsiteX50" fmla="*/ 703436 w 1737884"/>
                  <a:gd name="connsiteY50" fmla="*/ 1385495 h 1433407"/>
                  <a:gd name="connsiteX51" fmla="*/ 702876 w 1737884"/>
                  <a:gd name="connsiteY51" fmla="*/ 1385327 h 1433407"/>
                  <a:gd name="connsiteX52" fmla="*/ 700971 w 1737884"/>
                  <a:gd name="connsiteY52" fmla="*/ 1385327 h 1433407"/>
                  <a:gd name="connsiteX53" fmla="*/ 696375 w 1737884"/>
                  <a:gd name="connsiteY53" fmla="*/ 1384263 h 1433407"/>
                  <a:gd name="connsiteX54" fmla="*/ 691276 w 1737884"/>
                  <a:gd name="connsiteY54" fmla="*/ 1381965 h 1433407"/>
                  <a:gd name="connsiteX55" fmla="*/ 690772 w 1737884"/>
                  <a:gd name="connsiteY55" fmla="*/ 1381797 h 1433407"/>
                  <a:gd name="connsiteX56" fmla="*/ 684496 w 1737884"/>
                  <a:gd name="connsiteY56" fmla="*/ 1381797 h 1433407"/>
                  <a:gd name="connsiteX57" fmla="*/ 680629 w 1737884"/>
                  <a:gd name="connsiteY57" fmla="*/ 1381068 h 1433407"/>
                  <a:gd name="connsiteX58" fmla="*/ 677043 w 1737884"/>
                  <a:gd name="connsiteY58" fmla="*/ 1379611 h 1433407"/>
                  <a:gd name="connsiteX59" fmla="*/ 670991 w 1737884"/>
                  <a:gd name="connsiteY59" fmla="*/ 1373111 h 1433407"/>
                  <a:gd name="connsiteX60" fmla="*/ 672279 w 1737884"/>
                  <a:gd name="connsiteY60" fmla="*/ 1364313 h 1433407"/>
                  <a:gd name="connsiteX61" fmla="*/ 672448 w 1737884"/>
                  <a:gd name="connsiteY61" fmla="*/ 1364033 h 1433407"/>
                  <a:gd name="connsiteX62" fmla="*/ 672167 w 1737884"/>
                  <a:gd name="connsiteY62" fmla="*/ 1362744 h 1433407"/>
                  <a:gd name="connsiteX63" fmla="*/ 674297 w 1737884"/>
                  <a:gd name="connsiteY63" fmla="*/ 1354171 h 1433407"/>
                  <a:gd name="connsiteX64" fmla="*/ 674913 w 1737884"/>
                  <a:gd name="connsiteY64" fmla="*/ 1353498 h 1433407"/>
                  <a:gd name="connsiteX65" fmla="*/ 677827 w 1737884"/>
                  <a:gd name="connsiteY65" fmla="*/ 1344812 h 1433407"/>
                  <a:gd name="connsiteX66" fmla="*/ 678556 w 1737884"/>
                  <a:gd name="connsiteY66" fmla="*/ 1344084 h 1433407"/>
                  <a:gd name="connsiteX67" fmla="*/ 684888 w 1737884"/>
                  <a:gd name="connsiteY67" fmla="*/ 1341114 h 1433407"/>
                  <a:gd name="connsiteX68" fmla="*/ 684944 w 1737884"/>
                  <a:gd name="connsiteY68" fmla="*/ 1340610 h 1433407"/>
                  <a:gd name="connsiteX69" fmla="*/ 685224 w 1737884"/>
                  <a:gd name="connsiteY69" fmla="*/ 1339209 h 1433407"/>
                  <a:gd name="connsiteX70" fmla="*/ 684888 w 1737884"/>
                  <a:gd name="connsiteY70" fmla="*/ 1335286 h 1433407"/>
                  <a:gd name="connsiteX71" fmla="*/ 684496 w 1737884"/>
                  <a:gd name="connsiteY71" fmla="*/ 1334501 h 1433407"/>
                  <a:gd name="connsiteX72" fmla="*/ 683375 w 1737884"/>
                  <a:gd name="connsiteY72" fmla="*/ 1329850 h 1433407"/>
                  <a:gd name="connsiteX73" fmla="*/ 683375 w 1737884"/>
                  <a:gd name="connsiteY73" fmla="*/ 1328393 h 1433407"/>
                  <a:gd name="connsiteX74" fmla="*/ 683431 w 1737884"/>
                  <a:gd name="connsiteY74" fmla="*/ 1327329 h 1433407"/>
                  <a:gd name="connsiteX75" fmla="*/ 683375 w 1737884"/>
                  <a:gd name="connsiteY75" fmla="*/ 1326264 h 1433407"/>
                  <a:gd name="connsiteX76" fmla="*/ 683375 w 1737884"/>
                  <a:gd name="connsiteY76" fmla="*/ 1324135 h 1433407"/>
                  <a:gd name="connsiteX77" fmla="*/ 684047 w 1737884"/>
                  <a:gd name="connsiteY77" fmla="*/ 1320380 h 1433407"/>
                  <a:gd name="connsiteX78" fmla="*/ 682870 w 1737884"/>
                  <a:gd name="connsiteY78" fmla="*/ 1316121 h 1433407"/>
                  <a:gd name="connsiteX79" fmla="*/ 682030 w 1737884"/>
                  <a:gd name="connsiteY79" fmla="*/ 1306427 h 1433407"/>
                  <a:gd name="connsiteX80" fmla="*/ 706462 w 1737884"/>
                  <a:gd name="connsiteY80" fmla="*/ 1248988 h 1433407"/>
                  <a:gd name="connsiteX81" fmla="*/ 706742 w 1737884"/>
                  <a:gd name="connsiteY81" fmla="*/ 1248428 h 1433407"/>
                  <a:gd name="connsiteX82" fmla="*/ 708031 w 1737884"/>
                  <a:gd name="connsiteY82" fmla="*/ 1245850 h 1433407"/>
                  <a:gd name="connsiteX83" fmla="*/ 715820 w 1737884"/>
                  <a:gd name="connsiteY83" fmla="*/ 1227470 h 1433407"/>
                  <a:gd name="connsiteX84" fmla="*/ 717838 w 1737884"/>
                  <a:gd name="connsiteY84" fmla="*/ 1224388 h 1433407"/>
                  <a:gd name="connsiteX85" fmla="*/ 720191 w 1737884"/>
                  <a:gd name="connsiteY85" fmla="*/ 1213405 h 1433407"/>
                  <a:gd name="connsiteX86" fmla="*/ 721592 w 1737884"/>
                  <a:gd name="connsiteY86" fmla="*/ 1212004 h 1433407"/>
                  <a:gd name="connsiteX87" fmla="*/ 724282 w 1737884"/>
                  <a:gd name="connsiteY87" fmla="*/ 1210043 h 1433407"/>
                  <a:gd name="connsiteX88" fmla="*/ 725179 w 1737884"/>
                  <a:gd name="connsiteY88" fmla="*/ 1209538 h 1433407"/>
                  <a:gd name="connsiteX89" fmla="*/ 725963 w 1737884"/>
                  <a:gd name="connsiteY89" fmla="*/ 1207073 h 1433407"/>
                  <a:gd name="connsiteX90" fmla="*/ 725739 w 1737884"/>
                  <a:gd name="connsiteY90" fmla="*/ 1204943 h 1433407"/>
                  <a:gd name="connsiteX91" fmla="*/ 725739 w 1737884"/>
                  <a:gd name="connsiteY91" fmla="*/ 1203486 h 1433407"/>
                  <a:gd name="connsiteX92" fmla="*/ 731455 w 1737884"/>
                  <a:gd name="connsiteY92" fmla="*/ 1194240 h 1433407"/>
                  <a:gd name="connsiteX93" fmla="*/ 733528 w 1737884"/>
                  <a:gd name="connsiteY93" fmla="*/ 1192839 h 1433407"/>
                  <a:gd name="connsiteX94" fmla="*/ 734761 w 1737884"/>
                  <a:gd name="connsiteY94" fmla="*/ 1191606 h 1433407"/>
                  <a:gd name="connsiteX95" fmla="*/ 735546 w 1737884"/>
                  <a:gd name="connsiteY95" fmla="*/ 1190317 h 1433407"/>
                  <a:gd name="connsiteX96" fmla="*/ 738067 w 1737884"/>
                  <a:gd name="connsiteY96" fmla="*/ 1186171 h 1433407"/>
                  <a:gd name="connsiteX97" fmla="*/ 740981 w 1737884"/>
                  <a:gd name="connsiteY97" fmla="*/ 1183257 h 1433407"/>
                  <a:gd name="connsiteX98" fmla="*/ 741710 w 1737884"/>
                  <a:gd name="connsiteY98" fmla="*/ 1182584 h 1433407"/>
                  <a:gd name="connsiteX99" fmla="*/ 741934 w 1737884"/>
                  <a:gd name="connsiteY99" fmla="*/ 1181968 h 1433407"/>
                  <a:gd name="connsiteX100" fmla="*/ 746024 w 1737884"/>
                  <a:gd name="connsiteY100" fmla="*/ 1164820 h 1433407"/>
                  <a:gd name="connsiteX101" fmla="*/ 746024 w 1737884"/>
                  <a:gd name="connsiteY101" fmla="*/ 1164820 h 1433407"/>
                  <a:gd name="connsiteX102" fmla="*/ 744624 w 1737884"/>
                  <a:gd name="connsiteY102" fmla="*/ 1163420 h 1433407"/>
                  <a:gd name="connsiteX103" fmla="*/ 742158 w 1737884"/>
                  <a:gd name="connsiteY103" fmla="*/ 1159385 h 1433407"/>
                  <a:gd name="connsiteX104" fmla="*/ 741766 w 1737884"/>
                  <a:gd name="connsiteY104" fmla="*/ 1158376 h 1433407"/>
                  <a:gd name="connsiteX105" fmla="*/ 739300 w 1737884"/>
                  <a:gd name="connsiteY105" fmla="*/ 1154342 h 1433407"/>
                  <a:gd name="connsiteX106" fmla="*/ 738571 w 1737884"/>
                  <a:gd name="connsiteY106" fmla="*/ 1152212 h 1433407"/>
                  <a:gd name="connsiteX107" fmla="*/ 738067 w 1737884"/>
                  <a:gd name="connsiteY107" fmla="*/ 1148962 h 1433407"/>
                  <a:gd name="connsiteX108" fmla="*/ 737899 w 1737884"/>
                  <a:gd name="connsiteY108" fmla="*/ 1146496 h 1433407"/>
                  <a:gd name="connsiteX109" fmla="*/ 738459 w 1737884"/>
                  <a:gd name="connsiteY109" fmla="*/ 1138595 h 1433407"/>
                  <a:gd name="connsiteX110" fmla="*/ 739020 w 1737884"/>
                  <a:gd name="connsiteY110" fmla="*/ 1137474 h 1433407"/>
                  <a:gd name="connsiteX111" fmla="*/ 739580 w 1737884"/>
                  <a:gd name="connsiteY111" fmla="*/ 1135737 h 1433407"/>
                  <a:gd name="connsiteX112" fmla="*/ 741766 w 1737884"/>
                  <a:gd name="connsiteY112" fmla="*/ 1130358 h 1433407"/>
                  <a:gd name="connsiteX113" fmla="*/ 741766 w 1737884"/>
                  <a:gd name="connsiteY113" fmla="*/ 1130302 h 1433407"/>
                  <a:gd name="connsiteX114" fmla="*/ 738964 w 1737884"/>
                  <a:gd name="connsiteY114" fmla="*/ 1128284 h 1433407"/>
                  <a:gd name="connsiteX115" fmla="*/ 738852 w 1737884"/>
                  <a:gd name="connsiteY115" fmla="*/ 1128172 h 1433407"/>
                  <a:gd name="connsiteX116" fmla="*/ 737339 w 1737884"/>
                  <a:gd name="connsiteY116" fmla="*/ 1127668 h 1433407"/>
                  <a:gd name="connsiteX117" fmla="*/ 731399 w 1737884"/>
                  <a:gd name="connsiteY117" fmla="*/ 1124978 h 1433407"/>
                  <a:gd name="connsiteX118" fmla="*/ 730502 w 1737884"/>
                  <a:gd name="connsiteY118" fmla="*/ 1124586 h 1433407"/>
                  <a:gd name="connsiteX119" fmla="*/ 725515 w 1737884"/>
                  <a:gd name="connsiteY119" fmla="*/ 1121896 h 1433407"/>
                  <a:gd name="connsiteX120" fmla="*/ 719519 w 1737884"/>
                  <a:gd name="connsiteY120" fmla="*/ 1120495 h 1433407"/>
                  <a:gd name="connsiteX121" fmla="*/ 717614 w 1737884"/>
                  <a:gd name="connsiteY121" fmla="*/ 1120495 h 1433407"/>
                  <a:gd name="connsiteX122" fmla="*/ 710833 w 1737884"/>
                  <a:gd name="connsiteY122" fmla="*/ 1117973 h 1433407"/>
                  <a:gd name="connsiteX123" fmla="*/ 710833 w 1737884"/>
                  <a:gd name="connsiteY123" fmla="*/ 1117973 h 1433407"/>
                  <a:gd name="connsiteX124" fmla="*/ 709096 w 1737884"/>
                  <a:gd name="connsiteY124" fmla="*/ 1116909 h 1433407"/>
                  <a:gd name="connsiteX125" fmla="*/ 708928 w 1737884"/>
                  <a:gd name="connsiteY125" fmla="*/ 1116909 h 1433407"/>
                  <a:gd name="connsiteX126" fmla="*/ 706798 w 1737884"/>
                  <a:gd name="connsiteY126" fmla="*/ 1116909 h 1433407"/>
                  <a:gd name="connsiteX127" fmla="*/ 702484 w 1737884"/>
                  <a:gd name="connsiteY127" fmla="*/ 1115956 h 1433407"/>
                  <a:gd name="connsiteX128" fmla="*/ 697384 w 1737884"/>
                  <a:gd name="connsiteY128" fmla="*/ 1113154 h 1433407"/>
                  <a:gd name="connsiteX129" fmla="*/ 696936 w 1737884"/>
                  <a:gd name="connsiteY129" fmla="*/ 1112706 h 1433407"/>
                  <a:gd name="connsiteX130" fmla="*/ 691836 w 1737884"/>
                  <a:gd name="connsiteY130" fmla="*/ 1108783 h 1433407"/>
                  <a:gd name="connsiteX131" fmla="*/ 688754 w 1737884"/>
                  <a:gd name="connsiteY131" fmla="*/ 1106654 h 1433407"/>
                  <a:gd name="connsiteX132" fmla="*/ 688026 w 1737884"/>
                  <a:gd name="connsiteY132" fmla="*/ 1105925 h 1433407"/>
                  <a:gd name="connsiteX133" fmla="*/ 685728 w 1737884"/>
                  <a:gd name="connsiteY133" fmla="*/ 1094830 h 1433407"/>
                  <a:gd name="connsiteX134" fmla="*/ 685728 w 1737884"/>
                  <a:gd name="connsiteY134" fmla="*/ 1092869 h 1433407"/>
                  <a:gd name="connsiteX135" fmla="*/ 688698 w 1737884"/>
                  <a:gd name="connsiteY135" fmla="*/ 1085584 h 1433407"/>
                  <a:gd name="connsiteX136" fmla="*/ 689091 w 1737884"/>
                  <a:gd name="connsiteY136" fmla="*/ 1083847 h 1433407"/>
                  <a:gd name="connsiteX137" fmla="*/ 689259 w 1737884"/>
                  <a:gd name="connsiteY137" fmla="*/ 1083286 h 1433407"/>
                  <a:gd name="connsiteX138" fmla="*/ 689147 w 1737884"/>
                  <a:gd name="connsiteY138" fmla="*/ 1079700 h 1433407"/>
                  <a:gd name="connsiteX139" fmla="*/ 688194 w 1737884"/>
                  <a:gd name="connsiteY139" fmla="*/ 1078131 h 1433407"/>
                  <a:gd name="connsiteX140" fmla="*/ 687466 w 1737884"/>
                  <a:gd name="connsiteY140" fmla="*/ 1076674 h 1433407"/>
                  <a:gd name="connsiteX141" fmla="*/ 686401 w 1737884"/>
                  <a:gd name="connsiteY141" fmla="*/ 1072079 h 1433407"/>
                  <a:gd name="connsiteX142" fmla="*/ 686401 w 1737884"/>
                  <a:gd name="connsiteY142" fmla="*/ 1066363 h 1433407"/>
                  <a:gd name="connsiteX143" fmla="*/ 691444 w 1737884"/>
                  <a:gd name="connsiteY143" fmla="*/ 1057509 h 1433407"/>
                  <a:gd name="connsiteX144" fmla="*/ 692509 w 1737884"/>
                  <a:gd name="connsiteY144" fmla="*/ 1055996 h 1433407"/>
                  <a:gd name="connsiteX145" fmla="*/ 693125 w 1737884"/>
                  <a:gd name="connsiteY145" fmla="*/ 1054875 h 1433407"/>
                  <a:gd name="connsiteX146" fmla="*/ 694582 w 1737884"/>
                  <a:gd name="connsiteY146" fmla="*/ 1052746 h 1433407"/>
                  <a:gd name="connsiteX147" fmla="*/ 697440 w 1737884"/>
                  <a:gd name="connsiteY147" fmla="*/ 1049888 h 1433407"/>
                  <a:gd name="connsiteX148" fmla="*/ 697440 w 1737884"/>
                  <a:gd name="connsiteY148" fmla="*/ 1049888 h 1433407"/>
                  <a:gd name="connsiteX149" fmla="*/ 702932 w 1737884"/>
                  <a:gd name="connsiteY149" fmla="*/ 1045741 h 1433407"/>
                  <a:gd name="connsiteX150" fmla="*/ 703212 w 1737884"/>
                  <a:gd name="connsiteY150" fmla="*/ 1045573 h 1433407"/>
                  <a:gd name="connsiteX151" fmla="*/ 705341 w 1737884"/>
                  <a:gd name="connsiteY151" fmla="*/ 1044116 h 1433407"/>
                  <a:gd name="connsiteX152" fmla="*/ 707807 w 1737884"/>
                  <a:gd name="connsiteY152" fmla="*/ 1042883 h 1433407"/>
                  <a:gd name="connsiteX153" fmla="*/ 710105 w 1737884"/>
                  <a:gd name="connsiteY153" fmla="*/ 1042099 h 1433407"/>
                  <a:gd name="connsiteX154" fmla="*/ 711506 w 1737884"/>
                  <a:gd name="connsiteY154" fmla="*/ 1041258 h 1433407"/>
                  <a:gd name="connsiteX155" fmla="*/ 712290 w 1737884"/>
                  <a:gd name="connsiteY155" fmla="*/ 1040866 h 1433407"/>
                  <a:gd name="connsiteX156" fmla="*/ 713187 w 1737884"/>
                  <a:gd name="connsiteY156" fmla="*/ 1037560 h 1433407"/>
                  <a:gd name="connsiteX157" fmla="*/ 714027 w 1737884"/>
                  <a:gd name="connsiteY157" fmla="*/ 1035094 h 1433407"/>
                  <a:gd name="connsiteX158" fmla="*/ 714756 w 1737884"/>
                  <a:gd name="connsiteY158" fmla="*/ 1033637 h 1433407"/>
                  <a:gd name="connsiteX159" fmla="*/ 716885 w 1737884"/>
                  <a:gd name="connsiteY159" fmla="*/ 1030779 h 1433407"/>
                  <a:gd name="connsiteX160" fmla="*/ 716549 w 1737884"/>
                  <a:gd name="connsiteY160" fmla="*/ 1030611 h 1433407"/>
                  <a:gd name="connsiteX161" fmla="*/ 713747 w 1737884"/>
                  <a:gd name="connsiteY161" fmla="*/ 1029939 h 1433407"/>
                  <a:gd name="connsiteX162" fmla="*/ 706686 w 1737884"/>
                  <a:gd name="connsiteY162" fmla="*/ 1026913 h 1433407"/>
                  <a:gd name="connsiteX163" fmla="*/ 705958 w 1737884"/>
                  <a:gd name="connsiteY163" fmla="*/ 1026184 h 1433407"/>
                  <a:gd name="connsiteX164" fmla="*/ 705005 w 1737884"/>
                  <a:gd name="connsiteY164" fmla="*/ 1025063 h 1433407"/>
                  <a:gd name="connsiteX165" fmla="*/ 704949 w 1737884"/>
                  <a:gd name="connsiteY165" fmla="*/ 1025063 h 1433407"/>
                  <a:gd name="connsiteX166" fmla="*/ 700914 w 1737884"/>
                  <a:gd name="connsiteY166" fmla="*/ 1022542 h 1433407"/>
                  <a:gd name="connsiteX167" fmla="*/ 700466 w 1737884"/>
                  <a:gd name="connsiteY167" fmla="*/ 1022093 h 1433407"/>
                  <a:gd name="connsiteX168" fmla="*/ 696600 w 1737884"/>
                  <a:gd name="connsiteY168" fmla="*/ 1019628 h 1433407"/>
                  <a:gd name="connsiteX169" fmla="*/ 695871 w 1737884"/>
                  <a:gd name="connsiteY169" fmla="*/ 1018899 h 1433407"/>
                  <a:gd name="connsiteX170" fmla="*/ 694582 w 1737884"/>
                  <a:gd name="connsiteY170" fmla="*/ 1017330 h 1433407"/>
                  <a:gd name="connsiteX171" fmla="*/ 693125 w 1737884"/>
                  <a:gd name="connsiteY171" fmla="*/ 1015201 h 1433407"/>
                  <a:gd name="connsiteX172" fmla="*/ 692845 w 1737884"/>
                  <a:gd name="connsiteY172" fmla="*/ 1014753 h 1433407"/>
                  <a:gd name="connsiteX173" fmla="*/ 689427 w 1737884"/>
                  <a:gd name="connsiteY173" fmla="*/ 1012455 h 1433407"/>
                  <a:gd name="connsiteX174" fmla="*/ 687970 w 1737884"/>
                  <a:gd name="connsiteY174" fmla="*/ 1010998 h 1433407"/>
                  <a:gd name="connsiteX175" fmla="*/ 686009 w 1737884"/>
                  <a:gd name="connsiteY175" fmla="*/ 1008308 h 1433407"/>
                  <a:gd name="connsiteX176" fmla="*/ 684552 w 1737884"/>
                  <a:gd name="connsiteY176" fmla="*/ 1005450 h 1433407"/>
                  <a:gd name="connsiteX177" fmla="*/ 683487 w 1737884"/>
                  <a:gd name="connsiteY177" fmla="*/ 1000855 h 1433407"/>
                  <a:gd name="connsiteX178" fmla="*/ 683487 w 1737884"/>
                  <a:gd name="connsiteY178" fmla="*/ 999398 h 1433407"/>
                  <a:gd name="connsiteX179" fmla="*/ 684271 w 1737884"/>
                  <a:gd name="connsiteY179" fmla="*/ 995476 h 1433407"/>
                  <a:gd name="connsiteX180" fmla="*/ 683487 w 1737884"/>
                  <a:gd name="connsiteY180" fmla="*/ 991553 h 1433407"/>
                  <a:gd name="connsiteX181" fmla="*/ 683487 w 1737884"/>
                  <a:gd name="connsiteY181" fmla="*/ 990096 h 1433407"/>
                  <a:gd name="connsiteX182" fmla="*/ 686513 w 1737884"/>
                  <a:gd name="connsiteY182" fmla="*/ 982811 h 1433407"/>
                  <a:gd name="connsiteX183" fmla="*/ 687241 w 1737884"/>
                  <a:gd name="connsiteY183" fmla="*/ 982083 h 1433407"/>
                  <a:gd name="connsiteX184" fmla="*/ 691276 w 1737884"/>
                  <a:gd name="connsiteY184" fmla="*/ 979561 h 1433407"/>
                  <a:gd name="connsiteX185" fmla="*/ 693405 w 1737884"/>
                  <a:gd name="connsiteY185" fmla="*/ 978833 h 1433407"/>
                  <a:gd name="connsiteX186" fmla="*/ 695815 w 1737884"/>
                  <a:gd name="connsiteY186" fmla="*/ 978328 h 1433407"/>
                  <a:gd name="connsiteX187" fmla="*/ 704053 w 1737884"/>
                  <a:gd name="connsiteY187" fmla="*/ 977656 h 1433407"/>
                  <a:gd name="connsiteX188" fmla="*/ 713019 w 1737884"/>
                  <a:gd name="connsiteY188" fmla="*/ 976255 h 1433407"/>
                  <a:gd name="connsiteX189" fmla="*/ 730558 w 1737884"/>
                  <a:gd name="connsiteY189" fmla="*/ 974070 h 1433407"/>
                  <a:gd name="connsiteX190" fmla="*/ 731119 w 1737884"/>
                  <a:gd name="connsiteY190" fmla="*/ 974014 h 1433407"/>
                  <a:gd name="connsiteX191" fmla="*/ 741934 w 1737884"/>
                  <a:gd name="connsiteY191" fmla="*/ 973229 h 1433407"/>
                  <a:gd name="connsiteX192" fmla="*/ 753590 w 1737884"/>
                  <a:gd name="connsiteY192" fmla="*/ 934675 h 1433407"/>
                  <a:gd name="connsiteX193" fmla="*/ 780487 w 1737884"/>
                  <a:gd name="connsiteY193" fmla="*/ 848322 h 1433407"/>
                  <a:gd name="connsiteX194" fmla="*/ 781048 w 1737884"/>
                  <a:gd name="connsiteY194" fmla="*/ 845856 h 1433407"/>
                  <a:gd name="connsiteX195" fmla="*/ 783906 w 1737884"/>
                  <a:gd name="connsiteY195" fmla="*/ 837955 h 1433407"/>
                  <a:gd name="connsiteX196" fmla="*/ 794161 w 1737884"/>
                  <a:gd name="connsiteY196" fmla="*/ 831174 h 1433407"/>
                  <a:gd name="connsiteX197" fmla="*/ 802118 w 1737884"/>
                  <a:gd name="connsiteY197" fmla="*/ 831567 h 1433407"/>
                  <a:gd name="connsiteX198" fmla="*/ 800157 w 1737884"/>
                  <a:gd name="connsiteY198" fmla="*/ 828877 h 1433407"/>
                  <a:gd name="connsiteX199" fmla="*/ 799428 w 1737884"/>
                  <a:gd name="connsiteY199" fmla="*/ 827420 h 1433407"/>
                  <a:gd name="connsiteX200" fmla="*/ 798363 w 1737884"/>
                  <a:gd name="connsiteY200" fmla="*/ 823609 h 1433407"/>
                  <a:gd name="connsiteX201" fmla="*/ 791863 w 1737884"/>
                  <a:gd name="connsiteY201" fmla="*/ 822713 h 1433407"/>
                  <a:gd name="connsiteX202" fmla="*/ 790406 w 1737884"/>
                  <a:gd name="connsiteY202" fmla="*/ 821984 h 1433407"/>
                  <a:gd name="connsiteX203" fmla="*/ 786035 w 1737884"/>
                  <a:gd name="connsiteY203" fmla="*/ 817838 h 1433407"/>
                  <a:gd name="connsiteX204" fmla="*/ 783177 w 1737884"/>
                  <a:gd name="connsiteY204" fmla="*/ 812794 h 1433407"/>
                  <a:gd name="connsiteX205" fmla="*/ 782673 w 1737884"/>
                  <a:gd name="connsiteY205" fmla="*/ 811729 h 1433407"/>
                  <a:gd name="connsiteX206" fmla="*/ 781384 w 1737884"/>
                  <a:gd name="connsiteY206" fmla="*/ 810721 h 1433407"/>
                  <a:gd name="connsiteX207" fmla="*/ 779255 w 1737884"/>
                  <a:gd name="connsiteY207" fmla="*/ 808367 h 1433407"/>
                  <a:gd name="connsiteX208" fmla="*/ 777798 w 1737884"/>
                  <a:gd name="connsiteY208" fmla="*/ 806238 h 1433407"/>
                  <a:gd name="connsiteX209" fmla="*/ 776397 w 1737884"/>
                  <a:gd name="connsiteY209" fmla="*/ 797832 h 1433407"/>
                  <a:gd name="connsiteX210" fmla="*/ 781776 w 1737884"/>
                  <a:gd name="connsiteY210" fmla="*/ 791220 h 1433407"/>
                  <a:gd name="connsiteX211" fmla="*/ 784410 w 1737884"/>
                  <a:gd name="connsiteY211" fmla="*/ 789875 h 1433407"/>
                  <a:gd name="connsiteX212" fmla="*/ 783570 w 1737884"/>
                  <a:gd name="connsiteY212" fmla="*/ 786457 h 1433407"/>
                  <a:gd name="connsiteX213" fmla="*/ 784354 w 1737884"/>
                  <a:gd name="connsiteY213" fmla="*/ 779340 h 1433407"/>
                  <a:gd name="connsiteX214" fmla="*/ 785082 w 1737884"/>
                  <a:gd name="connsiteY214" fmla="*/ 777883 h 1433407"/>
                  <a:gd name="connsiteX215" fmla="*/ 785419 w 1737884"/>
                  <a:gd name="connsiteY215" fmla="*/ 777211 h 1433407"/>
                  <a:gd name="connsiteX216" fmla="*/ 785419 w 1737884"/>
                  <a:gd name="connsiteY216" fmla="*/ 776762 h 1433407"/>
                  <a:gd name="connsiteX217" fmla="*/ 785419 w 1737884"/>
                  <a:gd name="connsiteY217" fmla="*/ 776034 h 1433407"/>
                  <a:gd name="connsiteX218" fmla="*/ 788445 w 1737884"/>
                  <a:gd name="connsiteY218" fmla="*/ 768749 h 1433407"/>
                  <a:gd name="connsiteX219" fmla="*/ 789173 w 1737884"/>
                  <a:gd name="connsiteY219" fmla="*/ 768020 h 1433407"/>
                  <a:gd name="connsiteX220" fmla="*/ 791919 w 1737884"/>
                  <a:gd name="connsiteY220" fmla="*/ 766059 h 1433407"/>
                  <a:gd name="connsiteX221" fmla="*/ 792648 w 1737884"/>
                  <a:gd name="connsiteY221" fmla="*/ 762136 h 1433407"/>
                  <a:gd name="connsiteX222" fmla="*/ 794104 w 1737884"/>
                  <a:gd name="connsiteY222" fmla="*/ 758550 h 1433407"/>
                  <a:gd name="connsiteX223" fmla="*/ 797971 w 1737884"/>
                  <a:gd name="connsiteY223" fmla="*/ 753787 h 1433407"/>
                  <a:gd name="connsiteX224" fmla="*/ 804415 w 1737884"/>
                  <a:gd name="connsiteY224" fmla="*/ 749472 h 1433407"/>
                  <a:gd name="connsiteX225" fmla="*/ 806321 w 1737884"/>
                  <a:gd name="connsiteY225" fmla="*/ 748463 h 1433407"/>
                  <a:gd name="connsiteX226" fmla="*/ 809907 w 1737884"/>
                  <a:gd name="connsiteY226" fmla="*/ 747006 h 1433407"/>
                  <a:gd name="connsiteX227" fmla="*/ 817024 w 1737884"/>
                  <a:gd name="connsiteY227" fmla="*/ 746782 h 1433407"/>
                  <a:gd name="connsiteX228" fmla="*/ 820834 w 1737884"/>
                  <a:gd name="connsiteY228" fmla="*/ 748071 h 1433407"/>
                  <a:gd name="connsiteX229" fmla="*/ 820946 w 1737884"/>
                  <a:gd name="connsiteY229" fmla="*/ 747623 h 1433407"/>
                  <a:gd name="connsiteX230" fmla="*/ 822684 w 1737884"/>
                  <a:gd name="connsiteY230" fmla="*/ 743924 h 1433407"/>
                  <a:gd name="connsiteX231" fmla="*/ 824701 w 1737884"/>
                  <a:gd name="connsiteY231" fmla="*/ 741235 h 1433407"/>
                  <a:gd name="connsiteX232" fmla="*/ 824757 w 1737884"/>
                  <a:gd name="connsiteY232" fmla="*/ 741122 h 1433407"/>
                  <a:gd name="connsiteX233" fmla="*/ 825485 w 1737884"/>
                  <a:gd name="connsiteY233" fmla="*/ 738993 h 1433407"/>
                  <a:gd name="connsiteX234" fmla="*/ 826494 w 1737884"/>
                  <a:gd name="connsiteY234" fmla="*/ 736808 h 1433407"/>
                  <a:gd name="connsiteX235" fmla="*/ 757736 w 1737884"/>
                  <a:gd name="connsiteY235" fmla="*/ 736808 h 1433407"/>
                  <a:gd name="connsiteX236" fmla="*/ 751684 w 1737884"/>
                  <a:gd name="connsiteY236" fmla="*/ 734846 h 1433407"/>
                  <a:gd name="connsiteX237" fmla="*/ 743839 w 1737884"/>
                  <a:gd name="connsiteY237" fmla="*/ 734286 h 1433407"/>
                  <a:gd name="connsiteX238" fmla="*/ 743111 w 1737884"/>
                  <a:gd name="connsiteY238" fmla="*/ 733950 h 1433407"/>
                  <a:gd name="connsiteX239" fmla="*/ 742606 w 1737884"/>
                  <a:gd name="connsiteY239" fmla="*/ 733950 h 1433407"/>
                  <a:gd name="connsiteX240" fmla="*/ 741934 w 1737884"/>
                  <a:gd name="connsiteY240" fmla="*/ 734398 h 1433407"/>
                  <a:gd name="connsiteX241" fmla="*/ 731679 w 1737884"/>
                  <a:gd name="connsiteY241" fmla="*/ 735070 h 1433407"/>
                  <a:gd name="connsiteX242" fmla="*/ 725907 w 1737884"/>
                  <a:gd name="connsiteY242" fmla="*/ 726553 h 1433407"/>
                  <a:gd name="connsiteX243" fmla="*/ 725347 w 1737884"/>
                  <a:gd name="connsiteY243" fmla="*/ 719492 h 1433407"/>
                  <a:gd name="connsiteX244" fmla="*/ 723610 w 1737884"/>
                  <a:gd name="connsiteY244" fmla="*/ 719100 h 1433407"/>
                  <a:gd name="connsiteX245" fmla="*/ 723049 w 1737884"/>
                  <a:gd name="connsiteY245" fmla="*/ 718876 h 1433407"/>
                  <a:gd name="connsiteX246" fmla="*/ 722601 w 1737884"/>
                  <a:gd name="connsiteY246" fmla="*/ 718876 h 1433407"/>
                  <a:gd name="connsiteX247" fmla="*/ 721872 w 1737884"/>
                  <a:gd name="connsiteY247" fmla="*/ 718876 h 1433407"/>
                  <a:gd name="connsiteX248" fmla="*/ 719351 w 1737884"/>
                  <a:gd name="connsiteY248" fmla="*/ 718539 h 1433407"/>
                  <a:gd name="connsiteX249" fmla="*/ 717894 w 1737884"/>
                  <a:gd name="connsiteY249" fmla="*/ 718820 h 1433407"/>
                  <a:gd name="connsiteX250" fmla="*/ 717165 w 1737884"/>
                  <a:gd name="connsiteY250" fmla="*/ 719212 h 1433407"/>
                  <a:gd name="connsiteX251" fmla="*/ 715708 w 1737884"/>
                  <a:gd name="connsiteY251" fmla="*/ 719940 h 1433407"/>
                  <a:gd name="connsiteX252" fmla="*/ 712626 w 1737884"/>
                  <a:gd name="connsiteY252" fmla="*/ 720893 h 1433407"/>
                  <a:gd name="connsiteX253" fmla="*/ 711113 w 1737884"/>
                  <a:gd name="connsiteY253" fmla="*/ 722126 h 1433407"/>
                  <a:gd name="connsiteX254" fmla="*/ 711113 w 1737884"/>
                  <a:gd name="connsiteY254" fmla="*/ 722126 h 1433407"/>
                  <a:gd name="connsiteX255" fmla="*/ 709824 w 1737884"/>
                  <a:gd name="connsiteY255" fmla="*/ 723695 h 1433407"/>
                  <a:gd name="connsiteX256" fmla="*/ 708367 w 1737884"/>
                  <a:gd name="connsiteY256" fmla="*/ 725152 h 1433407"/>
                  <a:gd name="connsiteX257" fmla="*/ 698169 w 1737884"/>
                  <a:gd name="connsiteY257" fmla="*/ 727730 h 1433407"/>
                  <a:gd name="connsiteX258" fmla="*/ 648464 w 1737884"/>
                  <a:gd name="connsiteY258" fmla="*/ 712936 h 1433407"/>
                  <a:gd name="connsiteX259" fmla="*/ 633838 w 1737884"/>
                  <a:gd name="connsiteY259" fmla="*/ 718764 h 1433407"/>
                  <a:gd name="connsiteX260" fmla="*/ 632941 w 1737884"/>
                  <a:gd name="connsiteY260" fmla="*/ 719044 h 1433407"/>
                  <a:gd name="connsiteX261" fmla="*/ 580658 w 1737884"/>
                  <a:gd name="connsiteY261" fmla="*/ 734790 h 1433407"/>
                  <a:gd name="connsiteX262" fmla="*/ 559308 w 1737884"/>
                  <a:gd name="connsiteY262" fmla="*/ 741907 h 1433407"/>
                  <a:gd name="connsiteX263" fmla="*/ 547709 w 1737884"/>
                  <a:gd name="connsiteY263" fmla="*/ 738265 h 1433407"/>
                  <a:gd name="connsiteX264" fmla="*/ 547596 w 1737884"/>
                  <a:gd name="connsiteY264" fmla="*/ 726105 h 1433407"/>
                  <a:gd name="connsiteX265" fmla="*/ 566817 w 1737884"/>
                  <a:gd name="connsiteY265" fmla="*/ 699039 h 1433407"/>
                  <a:gd name="connsiteX266" fmla="*/ 571132 w 1737884"/>
                  <a:gd name="connsiteY266" fmla="*/ 692314 h 1433407"/>
                  <a:gd name="connsiteX267" fmla="*/ 579594 w 1737884"/>
                  <a:gd name="connsiteY267" fmla="*/ 669339 h 1433407"/>
                  <a:gd name="connsiteX268" fmla="*/ 576007 w 1737884"/>
                  <a:gd name="connsiteY268" fmla="*/ 657571 h 1433407"/>
                  <a:gd name="connsiteX269" fmla="*/ 566537 w 1737884"/>
                  <a:gd name="connsiteY269" fmla="*/ 643057 h 1433407"/>
                  <a:gd name="connsiteX270" fmla="*/ 565865 w 1737884"/>
                  <a:gd name="connsiteY270" fmla="*/ 643506 h 1433407"/>
                  <a:gd name="connsiteX271" fmla="*/ 563511 w 1737884"/>
                  <a:gd name="connsiteY271" fmla="*/ 645523 h 1433407"/>
                  <a:gd name="connsiteX272" fmla="*/ 563007 w 1737884"/>
                  <a:gd name="connsiteY272" fmla="*/ 647092 h 1433407"/>
                  <a:gd name="connsiteX273" fmla="*/ 561494 w 1737884"/>
                  <a:gd name="connsiteY273" fmla="*/ 650062 h 1433407"/>
                  <a:gd name="connsiteX274" fmla="*/ 557123 w 1737884"/>
                  <a:gd name="connsiteY274" fmla="*/ 656282 h 1433407"/>
                  <a:gd name="connsiteX275" fmla="*/ 556114 w 1737884"/>
                  <a:gd name="connsiteY275" fmla="*/ 659588 h 1433407"/>
                  <a:gd name="connsiteX276" fmla="*/ 555498 w 1737884"/>
                  <a:gd name="connsiteY276" fmla="*/ 665920 h 1433407"/>
                  <a:gd name="connsiteX277" fmla="*/ 556226 w 1737884"/>
                  <a:gd name="connsiteY277" fmla="*/ 670179 h 1433407"/>
                  <a:gd name="connsiteX278" fmla="*/ 556282 w 1737884"/>
                  <a:gd name="connsiteY278" fmla="*/ 673149 h 1433407"/>
                  <a:gd name="connsiteX279" fmla="*/ 555554 w 1737884"/>
                  <a:gd name="connsiteY279" fmla="*/ 678865 h 1433407"/>
                  <a:gd name="connsiteX280" fmla="*/ 552584 w 1737884"/>
                  <a:gd name="connsiteY280" fmla="*/ 684861 h 1433407"/>
                  <a:gd name="connsiteX281" fmla="*/ 551855 w 1737884"/>
                  <a:gd name="connsiteY281" fmla="*/ 685590 h 1433407"/>
                  <a:gd name="connsiteX282" fmla="*/ 548157 w 1737884"/>
                  <a:gd name="connsiteY282" fmla="*/ 687943 h 1433407"/>
                  <a:gd name="connsiteX283" fmla="*/ 545859 w 1737884"/>
                  <a:gd name="connsiteY283" fmla="*/ 688784 h 1433407"/>
                  <a:gd name="connsiteX284" fmla="*/ 548325 w 1737884"/>
                  <a:gd name="connsiteY284" fmla="*/ 691586 h 1433407"/>
                  <a:gd name="connsiteX285" fmla="*/ 552640 w 1737884"/>
                  <a:gd name="connsiteY285" fmla="*/ 698758 h 1433407"/>
                  <a:gd name="connsiteX286" fmla="*/ 553592 w 1737884"/>
                  <a:gd name="connsiteY286" fmla="*/ 707332 h 1433407"/>
                  <a:gd name="connsiteX287" fmla="*/ 552864 w 1737884"/>
                  <a:gd name="connsiteY287" fmla="*/ 709517 h 1433407"/>
                  <a:gd name="connsiteX288" fmla="*/ 550342 w 1737884"/>
                  <a:gd name="connsiteY288" fmla="*/ 713552 h 1433407"/>
                  <a:gd name="connsiteX289" fmla="*/ 547484 w 1737884"/>
                  <a:gd name="connsiteY289" fmla="*/ 716410 h 1433407"/>
                  <a:gd name="connsiteX290" fmla="*/ 544795 w 1737884"/>
                  <a:gd name="connsiteY290" fmla="*/ 718371 h 1433407"/>
                  <a:gd name="connsiteX291" fmla="*/ 536893 w 1737884"/>
                  <a:gd name="connsiteY291" fmla="*/ 722294 h 1433407"/>
                  <a:gd name="connsiteX292" fmla="*/ 534540 w 1737884"/>
                  <a:gd name="connsiteY292" fmla="*/ 723975 h 1433407"/>
                  <a:gd name="connsiteX293" fmla="*/ 527927 w 1737884"/>
                  <a:gd name="connsiteY293" fmla="*/ 728570 h 1433407"/>
                  <a:gd name="connsiteX294" fmla="*/ 519186 w 1737884"/>
                  <a:gd name="connsiteY294" fmla="*/ 726329 h 1433407"/>
                  <a:gd name="connsiteX295" fmla="*/ 445440 w 1737884"/>
                  <a:gd name="connsiteY295" fmla="*/ 664071 h 1433407"/>
                  <a:gd name="connsiteX296" fmla="*/ 443031 w 1737884"/>
                  <a:gd name="connsiteY296" fmla="*/ 661325 h 1433407"/>
                  <a:gd name="connsiteX297" fmla="*/ 412827 w 1737884"/>
                  <a:gd name="connsiteY297" fmla="*/ 635828 h 1433407"/>
                  <a:gd name="connsiteX298" fmla="*/ 412266 w 1737884"/>
                  <a:gd name="connsiteY298" fmla="*/ 635324 h 1433407"/>
                  <a:gd name="connsiteX299" fmla="*/ 410809 w 1737884"/>
                  <a:gd name="connsiteY299" fmla="*/ 633867 h 1433407"/>
                  <a:gd name="connsiteX300" fmla="*/ 410025 w 1737884"/>
                  <a:gd name="connsiteY300" fmla="*/ 633027 h 1433407"/>
                  <a:gd name="connsiteX301" fmla="*/ 409128 w 1737884"/>
                  <a:gd name="connsiteY301" fmla="*/ 631906 h 1433407"/>
                  <a:gd name="connsiteX302" fmla="*/ 405934 w 1737884"/>
                  <a:gd name="connsiteY302" fmla="*/ 631906 h 1433407"/>
                  <a:gd name="connsiteX303" fmla="*/ 398649 w 1737884"/>
                  <a:gd name="connsiteY303" fmla="*/ 628880 h 1433407"/>
                  <a:gd name="connsiteX304" fmla="*/ 395791 w 1737884"/>
                  <a:gd name="connsiteY304" fmla="*/ 626022 h 1433407"/>
                  <a:gd name="connsiteX305" fmla="*/ 393830 w 1737884"/>
                  <a:gd name="connsiteY305" fmla="*/ 623332 h 1433407"/>
                  <a:gd name="connsiteX306" fmla="*/ 393102 w 1737884"/>
                  <a:gd name="connsiteY306" fmla="*/ 621875 h 1433407"/>
                  <a:gd name="connsiteX307" fmla="*/ 392541 w 1737884"/>
                  <a:gd name="connsiteY307" fmla="*/ 620530 h 1433407"/>
                  <a:gd name="connsiteX308" fmla="*/ 391028 w 1737884"/>
                  <a:gd name="connsiteY308" fmla="*/ 619522 h 1433407"/>
                  <a:gd name="connsiteX309" fmla="*/ 390916 w 1737884"/>
                  <a:gd name="connsiteY309" fmla="*/ 619522 h 1433407"/>
                  <a:gd name="connsiteX310" fmla="*/ 366484 w 1737884"/>
                  <a:gd name="connsiteY310" fmla="*/ 614478 h 1433407"/>
                  <a:gd name="connsiteX311" fmla="*/ 359759 w 1737884"/>
                  <a:gd name="connsiteY311" fmla="*/ 609771 h 1433407"/>
                  <a:gd name="connsiteX312" fmla="*/ 358583 w 1737884"/>
                  <a:gd name="connsiteY312" fmla="*/ 601646 h 1433407"/>
                  <a:gd name="connsiteX313" fmla="*/ 358695 w 1737884"/>
                  <a:gd name="connsiteY313" fmla="*/ 601253 h 1433407"/>
                  <a:gd name="connsiteX314" fmla="*/ 357798 w 1737884"/>
                  <a:gd name="connsiteY314" fmla="*/ 600749 h 1433407"/>
                  <a:gd name="connsiteX315" fmla="*/ 355893 w 1737884"/>
                  <a:gd name="connsiteY315" fmla="*/ 599460 h 1433407"/>
                  <a:gd name="connsiteX316" fmla="*/ 329892 w 1737884"/>
                  <a:gd name="connsiteY316" fmla="*/ 584106 h 1433407"/>
                  <a:gd name="connsiteX317" fmla="*/ 322327 w 1737884"/>
                  <a:gd name="connsiteY317" fmla="*/ 582929 h 1433407"/>
                  <a:gd name="connsiteX318" fmla="*/ 318908 w 1737884"/>
                  <a:gd name="connsiteY318" fmla="*/ 581696 h 1433407"/>
                  <a:gd name="connsiteX319" fmla="*/ 315322 w 1737884"/>
                  <a:gd name="connsiteY319" fmla="*/ 579679 h 1433407"/>
                  <a:gd name="connsiteX320" fmla="*/ 313865 w 1737884"/>
                  <a:gd name="connsiteY320" fmla="*/ 579735 h 1433407"/>
                  <a:gd name="connsiteX321" fmla="*/ 308485 w 1737884"/>
                  <a:gd name="connsiteY321" fmla="*/ 579063 h 1433407"/>
                  <a:gd name="connsiteX322" fmla="*/ 303834 w 1737884"/>
                  <a:gd name="connsiteY322" fmla="*/ 577269 h 1433407"/>
                  <a:gd name="connsiteX323" fmla="*/ 300752 w 1737884"/>
                  <a:gd name="connsiteY323" fmla="*/ 576933 h 1433407"/>
                  <a:gd name="connsiteX324" fmla="*/ 298623 w 1737884"/>
                  <a:gd name="connsiteY324" fmla="*/ 576485 h 1433407"/>
                  <a:gd name="connsiteX325" fmla="*/ 296661 w 1737884"/>
                  <a:gd name="connsiteY325" fmla="*/ 575869 h 1433407"/>
                  <a:gd name="connsiteX326" fmla="*/ 293916 w 1737884"/>
                  <a:gd name="connsiteY326" fmla="*/ 576653 h 1433407"/>
                  <a:gd name="connsiteX327" fmla="*/ 291058 w 1737884"/>
                  <a:gd name="connsiteY327" fmla="*/ 577045 h 1433407"/>
                  <a:gd name="connsiteX328" fmla="*/ 288200 w 1737884"/>
                  <a:gd name="connsiteY328" fmla="*/ 577045 h 1433407"/>
                  <a:gd name="connsiteX329" fmla="*/ 284950 w 1737884"/>
                  <a:gd name="connsiteY329" fmla="*/ 576485 h 1433407"/>
                  <a:gd name="connsiteX330" fmla="*/ 282820 w 1737884"/>
                  <a:gd name="connsiteY330" fmla="*/ 575756 h 1433407"/>
                  <a:gd name="connsiteX331" fmla="*/ 282148 w 1737884"/>
                  <a:gd name="connsiteY331" fmla="*/ 575476 h 1433407"/>
                  <a:gd name="connsiteX332" fmla="*/ 276768 w 1737884"/>
                  <a:gd name="connsiteY332" fmla="*/ 576989 h 1433407"/>
                  <a:gd name="connsiteX333" fmla="*/ 274639 w 1737884"/>
                  <a:gd name="connsiteY333" fmla="*/ 576989 h 1433407"/>
                  <a:gd name="connsiteX334" fmla="*/ 264720 w 1737884"/>
                  <a:gd name="connsiteY334" fmla="*/ 569480 h 1433407"/>
                  <a:gd name="connsiteX335" fmla="*/ 253849 w 1737884"/>
                  <a:gd name="connsiteY335" fmla="*/ 531207 h 1433407"/>
                  <a:gd name="connsiteX336" fmla="*/ 210588 w 1737884"/>
                  <a:gd name="connsiteY336" fmla="*/ 669507 h 1433407"/>
                  <a:gd name="connsiteX337" fmla="*/ 203864 w 1737884"/>
                  <a:gd name="connsiteY337" fmla="*/ 676231 h 1433407"/>
                  <a:gd name="connsiteX338" fmla="*/ 199269 w 1737884"/>
                  <a:gd name="connsiteY338" fmla="*/ 676624 h 1433407"/>
                  <a:gd name="connsiteX339" fmla="*/ 198092 w 1737884"/>
                  <a:gd name="connsiteY339" fmla="*/ 679538 h 1433407"/>
                  <a:gd name="connsiteX340" fmla="*/ 194225 w 1737884"/>
                  <a:gd name="connsiteY340" fmla="*/ 684301 h 1433407"/>
                  <a:gd name="connsiteX341" fmla="*/ 192096 w 1737884"/>
                  <a:gd name="connsiteY341" fmla="*/ 685758 h 1433407"/>
                  <a:gd name="connsiteX342" fmla="*/ 188734 w 1737884"/>
                  <a:gd name="connsiteY342" fmla="*/ 687215 h 1433407"/>
                  <a:gd name="connsiteX343" fmla="*/ 187781 w 1737884"/>
                  <a:gd name="connsiteY343" fmla="*/ 688616 h 1433407"/>
                  <a:gd name="connsiteX344" fmla="*/ 187445 w 1737884"/>
                  <a:gd name="connsiteY344" fmla="*/ 689064 h 1433407"/>
                  <a:gd name="connsiteX345" fmla="*/ 185315 w 1737884"/>
                  <a:gd name="connsiteY345" fmla="*/ 691922 h 1433407"/>
                  <a:gd name="connsiteX346" fmla="*/ 177022 w 1737884"/>
                  <a:gd name="connsiteY346" fmla="*/ 696069 h 1433407"/>
                  <a:gd name="connsiteX347" fmla="*/ 174164 w 1737884"/>
                  <a:gd name="connsiteY347" fmla="*/ 696069 h 1433407"/>
                  <a:gd name="connsiteX348" fmla="*/ 172315 w 1737884"/>
                  <a:gd name="connsiteY348" fmla="*/ 695900 h 1433407"/>
                  <a:gd name="connsiteX349" fmla="*/ 166207 w 1737884"/>
                  <a:gd name="connsiteY349" fmla="*/ 694780 h 1433407"/>
                  <a:gd name="connsiteX350" fmla="*/ 163685 w 1737884"/>
                  <a:gd name="connsiteY350" fmla="*/ 695228 h 1433407"/>
                  <a:gd name="connsiteX351" fmla="*/ 161107 w 1737884"/>
                  <a:gd name="connsiteY351" fmla="*/ 695340 h 1433407"/>
                  <a:gd name="connsiteX352" fmla="*/ 152477 w 1737884"/>
                  <a:gd name="connsiteY352" fmla="*/ 694612 h 1433407"/>
                  <a:gd name="connsiteX353" fmla="*/ 147602 w 1737884"/>
                  <a:gd name="connsiteY353" fmla="*/ 692930 h 1433407"/>
                  <a:gd name="connsiteX354" fmla="*/ 146369 w 1737884"/>
                  <a:gd name="connsiteY354" fmla="*/ 692090 h 1433407"/>
                  <a:gd name="connsiteX355" fmla="*/ 143736 w 1737884"/>
                  <a:gd name="connsiteY355" fmla="*/ 691025 h 1433407"/>
                  <a:gd name="connsiteX356" fmla="*/ 137459 w 1737884"/>
                  <a:gd name="connsiteY356" fmla="*/ 696909 h 1433407"/>
                  <a:gd name="connsiteX357" fmla="*/ 126308 w 1737884"/>
                  <a:gd name="connsiteY357" fmla="*/ 698870 h 1433407"/>
                  <a:gd name="connsiteX358" fmla="*/ 123338 w 1737884"/>
                  <a:gd name="connsiteY358" fmla="*/ 697582 h 1433407"/>
                  <a:gd name="connsiteX359" fmla="*/ 120648 w 1737884"/>
                  <a:gd name="connsiteY359" fmla="*/ 697862 h 1433407"/>
                  <a:gd name="connsiteX360" fmla="*/ 119696 w 1737884"/>
                  <a:gd name="connsiteY360" fmla="*/ 698814 h 1433407"/>
                  <a:gd name="connsiteX361" fmla="*/ 117006 w 1737884"/>
                  <a:gd name="connsiteY361" fmla="*/ 700776 h 1433407"/>
                  <a:gd name="connsiteX362" fmla="*/ 117006 w 1737884"/>
                  <a:gd name="connsiteY362" fmla="*/ 700776 h 1433407"/>
                  <a:gd name="connsiteX363" fmla="*/ 110225 w 1737884"/>
                  <a:gd name="connsiteY363" fmla="*/ 703297 h 1433407"/>
                  <a:gd name="connsiteX364" fmla="*/ 106639 w 1737884"/>
                  <a:gd name="connsiteY364" fmla="*/ 703297 h 1433407"/>
                  <a:gd name="connsiteX365" fmla="*/ 102044 w 1737884"/>
                  <a:gd name="connsiteY365" fmla="*/ 702233 h 1433407"/>
                  <a:gd name="connsiteX366" fmla="*/ 99186 w 1737884"/>
                  <a:gd name="connsiteY366" fmla="*/ 700776 h 1433407"/>
                  <a:gd name="connsiteX367" fmla="*/ 94535 w 1737884"/>
                  <a:gd name="connsiteY367" fmla="*/ 696125 h 1433407"/>
                  <a:gd name="connsiteX368" fmla="*/ 93806 w 1737884"/>
                  <a:gd name="connsiteY368" fmla="*/ 694668 h 1433407"/>
                  <a:gd name="connsiteX369" fmla="*/ 93526 w 1737884"/>
                  <a:gd name="connsiteY369" fmla="*/ 694107 h 1433407"/>
                  <a:gd name="connsiteX370" fmla="*/ 91397 w 1737884"/>
                  <a:gd name="connsiteY370" fmla="*/ 689064 h 1433407"/>
                  <a:gd name="connsiteX371" fmla="*/ 90556 w 1737884"/>
                  <a:gd name="connsiteY371" fmla="*/ 684973 h 1433407"/>
                  <a:gd name="connsiteX372" fmla="*/ 90556 w 1737884"/>
                  <a:gd name="connsiteY372" fmla="*/ 679257 h 1433407"/>
                  <a:gd name="connsiteX373" fmla="*/ 90668 w 1737884"/>
                  <a:gd name="connsiteY373" fmla="*/ 677688 h 1433407"/>
                  <a:gd name="connsiteX374" fmla="*/ 91565 w 1737884"/>
                  <a:gd name="connsiteY374" fmla="*/ 671860 h 1433407"/>
                  <a:gd name="connsiteX375" fmla="*/ 86802 w 1737884"/>
                  <a:gd name="connsiteY375" fmla="*/ 668722 h 1433407"/>
                  <a:gd name="connsiteX376" fmla="*/ 82095 w 1737884"/>
                  <a:gd name="connsiteY376" fmla="*/ 666033 h 1433407"/>
                  <a:gd name="connsiteX377" fmla="*/ 79909 w 1737884"/>
                  <a:gd name="connsiteY377" fmla="*/ 664351 h 1433407"/>
                  <a:gd name="connsiteX378" fmla="*/ 75594 w 1737884"/>
                  <a:gd name="connsiteY378" fmla="*/ 660037 h 1433407"/>
                  <a:gd name="connsiteX379" fmla="*/ 72568 w 1737884"/>
                  <a:gd name="connsiteY379" fmla="*/ 652752 h 1433407"/>
                  <a:gd name="connsiteX380" fmla="*/ 72568 w 1737884"/>
                  <a:gd name="connsiteY380" fmla="*/ 649894 h 1433407"/>
                  <a:gd name="connsiteX381" fmla="*/ 73633 w 1737884"/>
                  <a:gd name="connsiteY381" fmla="*/ 645299 h 1433407"/>
                  <a:gd name="connsiteX382" fmla="*/ 76659 w 1737884"/>
                  <a:gd name="connsiteY382" fmla="*/ 639303 h 1433407"/>
                  <a:gd name="connsiteX383" fmla="*/ 76267 w 1737884"/>
                  <a:gd name="connsiteY383" fmla="*/ 634596 h 1433407"/>
                  <a:gd name="connsiteX384" fmla="*/ 75090 w 1737884"/>
                  <a:gd name="connsiteY384" fmla="*/ 630561 h 1433407"/>
                  <a:gd name="connsiteX385" fmla="*/ 74698 w 1737884"/>
                  <a:gd name="connsiteY385" fmla="*/ 627703 h 1433407"/>
                  <a:gd name="connsiteX386" fmla="*/ 74698 w 1737884"/>
                  <a:gd name="connsiteY386" fmla="*/ 626246 h 1433407"/>
                  <a:gd name="connsiteX387" fmla="*/ 74978 w 1737884"/>
                  <a:gd name="connsiteY387" fmla="*/ 623780 h 1433407"/>
                  <a:gd name="connsiteX388" fmla="*/ 73969 w 1737884"/>
                  <a:gd name="connsiteY388" fmla="*/ 622940 h 1433407"/>
                  <a:gd name="connsiteX389" fmla="*/ 63378 w 1737884"/>
                  <a:gd name="connsiteY389" fmla="*/ 622940 h 1433407"/>
                  <a:gd name="connsiteX390" fmla="*/ 44550 w 1737884"/>
                  <a:gd name="connsiteY390" fmla="*/ 625013 h 1433407"/>
                  <a:gd name="connsiteX391" fmla="*/ 43429 w 1737884"/>
                  <a:gd name="connsiteY391" fmla="*/ 625069 h 1433407"/>
                  <a:gd name="connsiteX392" fmla="*/ 42700 w 1737884"/>
                  <a:gd name="connsiteY392" fmla="*/ 625069 h 1433407"/>
                  <a:gd name="connsiteX393" fmla="*/ 34407 w 1737884"/>
                  <a:gd name="connsiteY393" fmla="*/ 620923 h 1433407"/>
                  <a:gd name="connsiteX394" fmla="*/ 32277 w 1737884"/>
                  <a:gd name="connsiteY394" fmla="*/ 618065 h 1433407"/>
                  <a:gd name="connsiteX395" fmla="*/ 31325 w 1737884"/>
                  <a:gd name="connsiteY395" fmla="*/ 616496 h 1433407"/>
                  <a:gd name="connsiteX396" fmla="*/ 30596 w 1737884"/>
                  <a:gd name="connsiteY396" fmla="*/ 615039 h 1433407"/>
                  <a:gd name="connsiteX397" fmla="*/ 29532 w 1737884"/>
                  <a:gd name="connsiteY397" fmla="*/ 611172 h 1433407"/>
                  <a:gd name="connsiteX398" fmla="*/ 26225 w 1737884"/>
                  <a:gd name="connsiteY398" fmla="*/ 609715 h 1433407"/>
                  <a:gd name="connsiteX399" fmla="*/ 24096 w 1737884"/>
                  <a:gd name="connsiteY399" fmla="*/ 608258 h 1433407"/>
                  <a:gd name="connsiteX400" fmla="*/ 19837 w 1737884"/>
                  <a:gd name="connsiteY400" fmla="*/ 602206 h 1433407"/>
                  <a:gd name="connsiteX401" fmla="*/ 19109 w 1737884"/>
                  <a:gd name="connsiteY401" fmla="*/ 599348 h 1433407"/>
                  <a:gd name="connsiteX402" fmla="*/ 18941 w 1737884"/>
                  <a:gd name="connsiteY402" fmla="*/ 598508 h 1433407"/>
                  <a:gd name="connsiteX403" fmla="*/ 18212 w 1737884"/>
                  <a:gd name="connsiteY403" fmla="*/ 594193 h 1433407"/>
                  <a:gd name="connsiteX404" fmla="*/ 18604 w 1737884"/>
                  <a:gd name="connsiteY404" fmla="*/ 589205 h 1433407"/>
                  <a:gd name="connsiteX405" fmla="*/ 20622 w 1737884"/>
                  <a:gd name="connsiteY405" fmla="*/ 583153 h 1433407"/>
                  <a:gd name="connsiteX406" fmla="*/ 19389 w 1737884"/>
                  <a:gd name="connsiteY406" fmla="*/ 583770 h 1433407"/>
                  <a:gd name="connsiteX407" fmla="*/ 14794 w 1737884"/>
                  <a:gd name="connsiteY407" fmla="*/ 584835 h 1433407"/>
                  <a:gd name="connsiteX408" fmla="*/ 11824 w 1737884"/>
                  <a:gd name="connsiteY408" fmla="*/ 584835 h 1433407"/>
                  <a:gd name="connsiteX409" fmla="*/ 2578 w 1737884"/>
                  <a:gd name="connsiteY409" fmla="*/ 579119 h 1433407"/>
                  <a:gd name="connsiteX410" fmla="*/ 1121 w 1737884"/>
                  <a:gd name="connsiteY410" fmla="*/ 576261 h 1433407"/>
                  <a:gd name="connsiteX411" fmla="*/ 0 w 1737884"/>
                  <a:gd name="connsiteY411" fmla="*/ 571610 h 1433407"/>
                  <a:gd name="connsiteX412" fmla="*/ 0 w 1737884"/>
                  <a:gd name="connsiteY412" fmla="*/ 568752 h 1433407"/>
                  <a:gd name="connsiteX413" fmla="*/ 1849 w 1737884"/>
                  <a:gd name="connsiteY413" fmla="*/ 562812 h 1433407"/>
                  <a:gd name="connsiteX414" fmla="*/ 8854 w 1737884"/>
                  <a:gd name="connsiteY414" fmla="*/ 552669 h 1433407"/>
                  <a:gd name="connsiteX415" fmla="*/ 9638 w 1737884"/>
                  <a:gd name="connsiteY415" fmla="*/ 550259 h 1433407"/>
                  <a:gd name="connsiteX416" fmla="*/ 10927 w 1737884"/>
                  <a:gd name="connsiteY416" fmla="*/ 543703 h 1433407"/>
                  <a:gd name="connsiteX417" fmla="*/ 13113 w 1737884"/>
                  <a:gd name="connsiteY417" fmla="*/ 539108 h 1433407"/>
                  <a:gd name="connsiteX418" fmla="*/ 16699 w 1737884"/>
                  <a:gd name="connsiteY418" fmla="*/ 534793 h 1433407"/>
                  <a:gd name="connsiteX419" fmla="*/ 18716 w 1737884"/>
                  <a:gd name="connsiteY419" fmla="*/ 532944 h 1433407"/>
                  <a:gd name="connsiteX420" fmla="*/ 22303 w 1737884"/>
                  <a:gd name="connsiteY420" fmla="*/ 530422 h 1433407"/>
                  <a:gd name="connsiteX421" fmla="*/ 22023 w 1737884"/>
                  <a:gd name="connsiteY421" fmla="*/ 523081 h 1433407"/>
                  <a:gd name="connsiteX422" fmla="*/ 22751 w 1737884"/>
                  <a:gd name="connsiteY422" fmla="*/ 520952 h 1433407"/>
                  <a:gd name="connsiteX423" fmla="*/ 25217 w 1737884"/>
                  <a:gd name="connsiteY423" fmla="*/ 516917 h 1433407"/>
                  <a:gd name="connsiteX424" fmla="*/ 25945 w 1737884"/>
                  <a:gd name="connsiteY424" fmla="*/ 516189 h 1433407"/>
                  <a:gd name="connsiteX425" fmla="*/ 26898 w 1737884"/>
                  <a:gd name="connsiteY425" fmla="*/ 513555 h 1433407"/>
                  <a:gd name="connsiteX426" fmla="*/ 27794 w 1737884"/>
                  <a:gd name="connsiteY426" fmla="*/ 505430 h 1433407"/>
                  <a:gd name="connsiteX427" fmla="*/ 36424 w 1737884"/>
                  <a:gd name="connsiteY427" fmla="*/ 490356 h 1433407"/>
                  <a:gd name="connsiteX428" fmla="*/ 94591 w 1737884"/>
                  <a:gd name="connsiteY428" fmla="*/ 392290 h 1433407"/>
                  <a:gd name="connsiteX429" fmla="*/ 94311 w 1737884"/>
                  <a:gd name="connsiteY429" fmla="*/ 391730 h 1433407"/>
                  <a:gd name="connsiteX430" fmla="*/ 93414 w 1737884"/>
                  <a:gd name="connsiteY430" fmla="*/ 385062 h 1433407"/>
                  <a:gd name="connsiteX431" fmla="*/ 93638 w 1737884"/>
                  <a:gd name="connsiteY431" fmla="*/ 383885 h 1433407"/>
                  <a:gd name="connsiteX432" fmla="*/ 92574 w 1737884"/>
                  <a:gd name="connsiteY432" fmla="*/ 379962 h 1433407"/>
                  <a:gd name="connsiteX433" fmla="*/ 92069 w 1737884"/>
                  <a:gd name="connsiteY433" fmla="*/ 379234 h 1433407"/>
                  <a:gd name="connsiteX434" fmla="*/ 93358 w 1737884"/>
                  <a:gd name="connsiteY434" fmla="*/ 366177 h 1433407"/>
                  <a:gd name="connsiteX435" fmla="*/ 94087 w 1737884"/>
                  <a:gd name="connsiteY435" fmla="*/ 365449 h 1433407"/>
                  <a:gd name="connsiteX436" fmla="*/ 95656 w 1737884"/>
                  <a:gd name="connsiteY436" fmla="*/ 364160 h 1433407"/>
                  <a:gd name="connsiteX437" fmla="*/ 97281 w 1737884"/>
                  <a:gd name="connsiteY437" fmla="*/ 363095 h 1433407"/>
                  <a:gd name="connsiteX438" fmla="*/ 97505 w 1737884"/>
                  <a:gd name="connsiteY438" fmla="*/ 362479 h 1433407"/>
                  <a:gd name="connsiteX439" fmla="*/ 99018 w 1737884"/>
                  <a:gd name="connsiteY439" fmla="*/ 359845 h 1433407"/>
                  <a:gd name="connsiteX440" fmla="*/ 99634 w 1737884"/>
                  <a:gd name="connsiteY440" fmla="*/ 359060 h 1433407"/>
                  <a:gd name="connsiteX441" fmla="*/ 99634 w 1737884"/>
                  <a:gd name="connsiteY441" fmla="*/ 358388 h 1433407"/>
                  <a:gd name="connsiteX442" fmla="*/ 103781 w 1737884"/>
                  <a:gd name="connsiteY442" fmla="*/ 350094 h 1433407"/>
                  <a:gd name="connsiteX443" fmla="*/ 105518 w 1737884"/>
                  <a:gd name="connsiteY443" fmla="*/ 348749 h 1433407"/>
                  <a:gd name="connsiteX444" fmla="*/ 109665 w 1737884"/>
                  <a:gd name="connsiteY444" fmla="*/ 343370 h 1433407"/>
                  <a:gd name="connsiteX445" fmla="*/ 110506 w 1737884"/>
                  <a:gd name="connsiteY445" fmla="*/ 342417 h 1433407"/>
                  <a:gd name="connsiteX446" fmla="*/ 112635 w 1737884"/>
                  <a:gd name="connsiteY446" fmla="*/ 340288 h 1433407"/>
                  <a:gd name="connsiteX447" fmla="*/ 113476 w 1737884"/>
                  <a:gd name="connsiteY447" fmla="*/ 339503 h 1433407"/>
                  <a:gd name="connsiteX448" fmla="*/ 117062 w 1737884"/>
                  <a:gd name="connsiteY448" fmla="*/ 336645 h 1433407"/>
                  <a:gd name="connsiteX449" fmla="*/ 118911 w 1737884"/>
                  <a:gd name="connsiteY449" fmla="*/ 335469 h 1433407"/>
                  <a:gd name="connsiteX450" fmla="*/ 119696 w 1737884"/>
                  <a:gd name="connsiteY450" fmla="*/ 335076 h 1433407"/>
                  <a:gd name="connsiteX451" fmla="*/ 121993 w 1737884"/>
                  <a:gd name="connsiteY451" fmla="*/ 331658 h 1433407"/>
                  <a:gd name="connsiteX452" fmla="*/ 123450 w 1737884"/>
                  <a:gd name="connsiteY452" fmla="*/ 330201 h 1433407"/>
                  <a:gd name="connsiteX453" fmla="*/ 125467 w 1737884"/>
                  <a:gd name="connsiteY453" fmla="*/ 328632 h 1433407"/>
                  <a:gd name="connsiteX454" fmla="*/ 131800 w 1737884"/>
                  <a:gd name="connsiteY454" fmla="*/ 322692 h 1433407"/>
                  <a:gd name="connsiteX455" fmla="*/ 131856 w 1737884"/>
                  <a:gd name="connsiteY455" fmla="*/ 322692 h 1433407"/>
                  <a:gd name="connsiteX456" fmla="*/ 132192 w 1737884"/>
                  <a:gd name="connsiteY456" fmla="*/ 322244 h 1433407"/>
                  <a:gd name="connsiteX457" fmla="*/ 132416 w 1737884"/>
                  <a:gd name="connsiteY457" fmla="*/ 321347 h 1433407"/>
                  <a:gd name="connsiteX458" fmla="*/ 131912 w 1737884"/>
                  <a:gd name="connsiteY458" fmla="*/ 318097 h 1433407"/>
                  <a:gd name="connsiteX459" fmla="*/ 131912 w 1737884"/>
                  <a:gd name="connsiteY459" fmla="*/ 317368 h 1433407"/>
                  <a:gd name="connsiteX460" fmla="*/ 142223 w 1737884"/>
                  <a:gd name="connsiteY460" fmla="*/ 307058 h 1433407"/>
                  <a:gd name="connsiteX461" fmla="*/ 142951 w 1737884"/>
                  <a:gd name="connsiteY461" fmla="*/ 307058 h 1433407"/>
                  <a:gd name="connsiteX462" fmla="*/ 149003 w 1737884"/>
                  <a:gd name="connsiteY462" fmla="*/ 305993 h 1433407"/>
                  <a:gd name="connsiteX463" fmla="*/ 151413 w 1737884"/>
                  <a:gd name="connsiteY463" fmla="*/ 302182 h 1433407"/>
                  <a:gd name="connsiteX464" fmla="*/ 152141 w 1737884"/>
                  <a:gd name="connsiteY464" fmla="*/ 301454 h 1433407"/>
                  <a:gd name="connsiteX465" fmla="*/ 154831 w 1737884"/>
                  <a:gd name="connsiteY465" fmla="*/ 299493 h 1433407"/>
                  <a:gd name="connsiteX466" fmla="*/ 159874 w 1737884"/>
                  <a:gd name="connsiteY466" fmla="*/ 296859 h 1433407"/>
                  <a:gd name="connsiteX467" fmla="*/ 159538 w 1737884"/>
                  <a:gd name="connsiteY467" fmla="*/ 296130 h 1433407"/>
                  <a:gd name="connsiteX468" fmla="*/ 158530 w 1737884"/>
                  <a:gd name="connsiteY468" fmla="*/ 290134 h 1433407"/>
                  <a:gd name="connsiteX469" fmla="*/ 155784 w 1737884"/>
                  <a:gd name="connsiteY469" fmla="*/ 280888 h 1433407"/>
                  <a:gd name="connsiteX470" fmla="*/ 156568 w 1737884"/>
                  <a:gd name="connsiteY470" fmla="*/ 276854 h 1433407"/>
                  <a:gd name="connsiteX471" fmla="*/ 155672 w 1737884"/>
                  <a:gd name="connsiteY471" fmla="*/ 274780 h 1433407"/>
                  <a:gd name="connsiteX472" fmla="*/ 154831 w 1737884"/>
                  <a:gd name="connsiteY472" fmla="*/ 270689 h 1433407"/>
                  <a:gd name="connsiteX473" fmla="*/ 154831 w 1737884"/>
                  <a:gd name="connsiteY473" fmla="*/ 267103 h 1433407"/>
                  <a:gd name="connsiteX474" fmla="*/ 155335 w 1737884"/>
                  <a:gd name="connsiteY474" fmla="*/ 263853 h 1433407"/>
                  <a:gd name="connsiteX475" fmla="*/ 156064 w 1737884"/>
                  <a:gd name="connsiteY475" fmla="*/ 261723 h 1433407"/>
                  <a:gd name="connsiteX476" fmla="*/ 158530 w 1737884"/>
                  <a:gd name="connsiteY476" fmla="*/ 257689 h 1433407"/>
                  <a:gd name="connsiteX477" fmla="*/ 161443 w 1737884"/>
                  <a:gd name="connsiteY477" fmla="*/ 253430 h 1433407"/>
                  <a:gd name="connsiteX478" fmla="*/ 161219 w 1737884"/>
                  <a:gd name="connsiteY478" fmla="*/ 251357 h 1433407"/>
                  <a:gd name="connsiteX479" fmla="*/ 161219 w 1737884"/>
                  <a:gd name="connsiteY479" fmla="*/ 249900 h 1433407"/>
                  <a:gd name="connsiteX480" fmla="*/ 162284 w 1737884"/>
                  <a:gd name="connsiteY480" fmla="*/ 245305 h 1433407"/>
                  <a:gd name="connsiteX481" fmla="*/ 162676 w 1737884"/>
                  <a:gd name="connsiteY481" fmla="*/ 244520 h 1433407"/>
                  <a:gd name="connsiteX482" fmla="*/ 161556 w 1737884"/>
                  <a:gd name="connsiteY482" fmla="*/ 242335 h 1433407"/>
                  <a:gd name="connsiteX483" fmla="*/ 161219 w 1737884"/>
                  <a:gd name="connsiteY483" fmla="*/ 241550 h 1433407"/>
                  <a:gd name="connsiteX484" fmla="*/ 159762 w 1737884"/>
                  <a:gd name="connsiteY484" fmla="*/ 237964 h 1433407"/>
                  <a:gd name="connsiteX485" fmla="*/ 161612 w 1737884"/>
                  <a:gd name="connsiteY485" fmla="*/ 227261 h 1433407"/>
                  <a:gd name="connsiteX486" fmla="*/ 181225 w 1737884"/>
                  <a:gd name="connsiteY486" fmla="*/ 205182 h 1433407"/>
                  <a:gd name="connsiteX487" fmla="*/ 175901 w 1737884"/>
                  <a:gd name="connsiteY487" fmla="*/ 202604 h 1433407"/>
                  <a:gd name="connsiteX488" fmla="*/ 153374 w 1737884"/>
                  <a:gd name="connsiteY488" fmla="*/ 200643 h 1433407"/>
                  <a:gd name="connsiteX489" fmla="*/ 151749 w 1737884"/>
                  <a:gd name="connsiteY489" fmla="*/ 200363 h 1433407"/>
                  <a:gd name="connsiteX490" fmla="*/ 148891 w 1737884"/>
                  <a:gd name="connsiteY490" fmla="*/ 199634 h 1433407"/>
                  <a:gd name="connsiteX491" fmla="*/ 142727 w 1737884"/>
                  <a:gd name="connsiteY491" fmla="*/ 197785 h 1433407"/>
                  <a:gd name="connsiteX492" fmla="*/ 140654 w 1737884"/>
                  <a:gd name="connsiteY492" fmla="*/ 197785 h 1433407"/>
                  <a:gd name="connsiteX493" fmla="*/ 137011 w 1737884"/>
                  <a:gd name="connsiteY493" fmla="*/ 198850 h 1433407"/>
                  <a:gd name="connsiteX494" fmla="*/ 132696 w 1737884"/>
                  <a:gd name="connsiteY494" fmla="*/ 199130 h 1433407"/>
                  <a:gd name="connsiteX495" fmla="*/ 127653 w 1737884"/>
                  <a:gd name="connsiteY495" fmla="*/ 198401 h 1433407"/>
                  <a:gd name="connsiteX496" fmla="*/ 125187 w 1737884"/>
                  <a:gd name="connsiteY496" fmla="*/ 197729 h 1433407"/>
                  <a:gd name="connsiteX497" fmla="*/ 107872 w 1737884"/>
                  <a:gd name="connsiteY497" fmla="*/ 190780 h 1433407"/>
                  <a:gd name="connsiteX498" fmla="*/ 103221 w 1737884"/>
                  <a:gd name="connsiteY498" fmla="*/ 187586 h 1433407"/>
                  <a:gd name="connsiteX499" fmla="*/ 99634 w 1737884"/>
                  <a:gd name="connsiteY499" fmla="*/ 183271 h 1433407"/>
                  <a:gd name="connsiteX500" fmla="*/ 98345 w 1737884"/>
                  <a:gd name="connsiteY500" fmla="*/ 181254 h 1433407"/>
                  <a:gd name="connsiteX501" fmla="*/ 96216 w 1737884"/>
                  <a:gd name="connsiteY501" fmla="*/ 176939 h 1433407"/>
                  <a:gd name="connsiteX502" fmla="*/ 95151 w 1737884"/>
                  <a:gd name="connsiteY502" fmla="*/ 172288 h 1433407"/>
                  <a:gd name="connsiteX503" fmla="*/ 95151 w 1737884"/>
                  <a:gd name="connsiteY503" fmla="*/ 165844 h 1433407"/>
                  <a:gd name="connsiteX504" fmla="*/ 95375 w 1737884"/>
                  <a:gd name="connsiteY504" fmla="*/ 163602 h 1433407"/>
                  <a:gd name="connsiteX505" fmla="*/ 96552 w 1737884"/>
                  <a:gd name="connsiteY505" fmla="*/ 158223 h 1433407"/>
                  <a:gd name="connsiteX506" fmla="*/ 96552 w 1737884"/>
                  <a:gd name="connsiteY506" fmla="*/ 156766 h 1433407"/>
                  <a:gd name="connsiteX507" fmla="*/ 95824 w 1737884"/>
                  <a:gd name="connsiteY507" fmla="*/ 143373 h 1433407"/>
                  <a:gd name="connsiteX508" fmla="*/ 101764 w 1737884"/>
                  <a:gd name="connsiteY508" fmla="*/ 133454 h 1433407"/>
                  <a:gd name="connsiteX509" fmla="*/ 109665 w 1737884"/>
                  <a:gd name="connsiteY509" fmla="*/ 129756 h 1433407"/>
                  <a:gd name="connsiteX510" fmla="*/ 110337 w 1737884"/>
                  <a:gd name="connsiteY510" fmla="*/ 129027 h 1433407"/>
                  <a:gd name="connsiteX511" fmla="*/ 111066 w 1737884"/>
                  <a:gd name="connsiteY511" fmla="*/ 128299 h 1433407"/>
                  <a:gd name="connsiteX512" fmla="*/ 114708 w 1737884"/>
                  <a:gd name="connsiteY512" fmla="*/ 125945 h 1433407"/>
                  <a:gd name="connsiteX513" fmla="*/ 118911 w 1737884"/>
                  <a:gd name="connsiteY513" fmla="*/ 124376 h 1433407"/>
                  <a:gd name="connsiteX514" fmla="*/ 121209 w 1737884"/>
                  <a:gd name="connsiteY514" fmla="*/ 122527 h 1433407"/>
                  <a:gd name="connsiteX515" fmla="*/ 123338 w 1737884"/>
                  <a:gd name="connsiteY515" fmla="*/ 121238 h 1433407"/>
                  <a:gd name="connsiteX516" fmla="*/ 132192 w 1737884"/>
                  <a:gd name="connsiteY516" fmla="*/ 117147 h 1433407"/>
                  <a:gd name="connsiteX517" fmla="*/ 134490 w 1737884"/>
                  <a:gd name="connsiteY517" fmla="*/ 115746 h 1433407"/>
                  <a:gd name="connsiteX518" fmla="*/ 146594 w 1737884"/>
                  <a:gd name="connsiteY518" fmla="*/ 104987 h 1433407"/>
                  <a:gd name="connsiteX519" fmla="*/ 148163 w 1737884"/>
                  <a:gd name="connsiteY519" fmla="*/ 103810 h 1433407"/>
                  <a:gd name="connsiteX520" fmla="*/ 155335 w 1737884"/>
                  <a:gd name="connsiteY520" fmla="*/ 99496 h 1433407"/>
                  <a:gd name="connsiteX521" fmla="*/ 158137 w 1737884"/>
                  <a:gd name="connsiteY521" fmla="*/ 98319 h 1433407"/>
                  <a:gd name="connsiteX522" fmla="*/ 160995 w 1737884"/>
                  <a:gd name="connsiteY522" fmla="*/ 97590 h 1433407"/>
                  <a:gd name="connsiteX523" fmla="*/ 163517 w 1737884"/>
                  <a:gd name="connsiteY523" fmla="*/ 97310 h 1433407"/>
                  <a:gd name="connsiteX524" fmla="*/ 167103 w 1737884"/>
                  <a:gd name="connsiteY524" fmla="*/ 97310 h 1433407"/>
                  <a:gd name="connsiteX525" fmla="*/ 172819 w 1737884"/>
                  <a:gd name="connsiteY525" fmla="*/ 99047 h 1433407"/>
                  <a:gd name="connsiteX526" fmla="*/ 173491 w 1737884"/>
                  <a:gd name="connsiteY526" fmla="*/ 99496 h 1433407"/>
                  <a:gd name="connsiteX527" fmla="*/ 176910 w 1737884"/>
                  <a:gd name="connsiteY527" fmla="*/ 100336 h 1433407"/>
                  <a:gd name="connsiteX528" fmla="*/ 192432 w 1737884"/>
                  <a:gd name="connsiteY528" fmla="*/ 102297 h 1433407"/>
                  <a:gd name="connsiteX529" fmla="*/ 195850 w 1737884"/>
                  <a:gd name="connsiteY529" fmla="*/ 101289 h 1433407"/>
                  <a:gd name="connsiteX530" fmla="*/ 199997 w 1737884"/>
                  <a:gd name="connsiteY530" fmla="*/ 100952 h 1433407"/>
                  <a:gd name="connsiteX531" fmla="*/ 217649 w 1737884"/>
                  <a:gd name="connsiteY531" fmla="*/ 103026 h 1433407"/>
                  <a:gd name="connsiteX532" fmla="*/ 223028 w 1737884"/>
                  <a:gd name="connsiteY532" fmla="*/ 101849 h 1433407"/>
                  <a:gd name="connsiteX533" fmla="*/ 225270 w 1737884"/>
                  <a:gd name="connsiteY533" fmla="*/ 101625 h 1433407"/>
                  <a:gd name="connsiteX534" fmla="*/ 227399 w 1737884"/>
                  <a:gd name="connsiteY534" fmla="*/ 101625 h 1433407"/>
                  <a:gd name="connsiteX535" fmla="*/ 232723 w 1737884"/>
                  <a:gd name="connsiteY535" fmla="*/ 103082 h 1433407"/>
                  <a:gd name="connsiteX536" fmla="*/ 233563 w 1737884"/>
                  <a:gd name="connsiteY536" fmla="*/ 103586 h 1433407"/>
                  <a:gd name="connsiteX537" fmla="*/ 234180 w 1737884"/>
                  <a:gd name="connsiteY537" fmla="*/ 103530 h 1433407"/>
                  <a:gd name="connsiteX538" fmla="*/ 234460 w 1737884"/>
                  <a:gd name="connsiteY538" fmla="*/ 103250 h 1433407"/>
                  <a:gd name="connsiteX539" fmla="*/ 241465 w 1737884"/>
                  <a:gd name="connsiteY539" fmla="*/ 100224 h 1433407"/>
                  <a:gd name="connsiteX540" fmla="*/ 244098 w 1737884"/>
                  <a:gd name="connsiteY540" fmla="*/ 99720 h 1433407"/>
                  <a:gd name="connsiteX541" fmla="*/ 248133 w 1737884"/>
                  <a:gd name="connsiteY541" fmla="*/ 99720 h 1433407"/>
                  <a:gd name="connsiteX542" fmla="*/ 269820 w 1737884"/>
                  <a:gd name="connsiteY542" fmla="*/ 103922 h 1433407"/>
                  <a:gd name="connsiteX543" fmla="*/ 292122 w 1737884"/>
                  <a:gd name="connsiteY543" fmla="*/ 105940 h 1433407"/>
                  <a:gd name="connsiteX544" fmla="*/ 300584 w 1737884"/>
                  <a:gd name="connsiteY544" fmla="*/ 105267 h 1433407"/>
                  <a:gd name="connsiteX545" fmla="*/ 303050 w 1737884"/>
                  <a:gd name="connsiteY545" fmla="*/ 105379 h 1433407"/>
                  <a:gd name="connsiteX546" fmla="*/ 307365 w 1737884"/>
                  <a:gd name="connsiteY546" fmla="*/ 106108 h 1433407"/>
                  <a:gd name="connsiteX547" fmla="*/ 310615 w 1737884"/>
                  <a:gd name="connsiteY547" fmla="*/ 107229 h 1433407"/>
                  <a:gd name="connsiteX548" fmla="*/ 313192 w 1737884"/>
                  <a:gd name="connsiteY548" fmla="*/ 108630 h 1433407"/>
                  <a:gd name="connsiteX549" fmla="*/ 318908 w 1737884"/>
                  <a:gd name="connsiteY549" fmla="*/ 104819 h 1433407"/>
                  <a:gd name="connsiteX550" fmla="*/ 321766 w 1737884"/>
                  <a:gd name="connsiteY550" fmla="*/ 104091 h 1433407"/>
                  <a:gd name="connsiteX551" fmla="*/ 329611 w 1737884"/>
                  <a:gd name="connsiteY551" fmla="*/ 105267 h 1433407"/>
                  <a:gd name="connsiteX552" fmla="*/ 332077 w 1737884"/>
                  <a:gd name="connsiteY552" fmla="*/ 106780 h 1433407"/>
                  <a:gd name="connsiteX553" fmla="*/ 337120 w 1737884"/>
                  <a:gd name="connsiteY553" fmla="*/ 108293 h 1433407"/>
                  <a:gd name="connsiteX554" fmla="*/ 341491 w 1737884"/>
                  <a:gd name="connsiteY554" fmla="*/ 108798 h 1433407"/>
                  <a:gd name="connsiteX555" fmla="*/ 353259 w 1737884"/>
                  <a:gd name="connsiteY555" fmla="*/ 107509 h 1433407"/>
                  <a:gd name="connsiteX556" fmla="*/ 355557 w 1737884"/>
                  <a:gd name="connsiteY556" fmla="*/ 107509 h 1433407"/>
                  <a:gd name="connsiteX557" fmla="*/ 360992 w 1737884"/>
                  <a:gd name="connsiteY557" fmla="*/ 108125 h 1433407"/>
                  <a:gd name="connsiteX558" fmla="*/ 376627 w 1737884"/>
                  <a:gd name="connsiteY558" fmla="*/ 106836 h 1433407"/>
                  <a:gd name="connsiteX559" fmla="*/ 380269 w 1737884"/>
                  <a:gd name="connsiteY559" fmla="*/ 106444 h 1433407"/>
                  <a:gd name="connsiteX560" fmla="*/ 385537 w 1737884"/>
                  <a:gd name="connsiteY560" fmla="*/ 105099 h 1433407"/>
                  <a:gd name="connsiteX561" fmla="*/ 387162 w 1737884"/>
                  <a:gd name="connsiteY561" fmla="*/ 104819 h 1433407"/>
                  <a:gd name="connsiteX562" fmla="*/ 395791 w 1737884"/>
                  <a:gd name="connsiteY562" fmla="*/ 104091 h 1433407"/>
                  <a:gd name="connsiteX563" fmla="*/ 397585 w 1737884"/>
                  <a:gd name="connsiteY563" fmla="*/ 104091 h 1433407"/>
                  <a:gd name="connsiteX564" fmla="*/ 406438 w 1737884"/>
                  <a:gd name="connsiteY564" fmla="*/ 104763 h 1433407"/>
                  <a:gd name="connsiteX565" fmla="*/ 407111 w 1737884"/>
                  <a:gd name="connsiteY565" fmla="*/ 104427 h 1433407"/>
                  <a:gd name="connsiteX566" fmla="*/ 410025 w 1737884"/>
                  <a:gd name="connsiteY566" fmla="*/ 103474 h 1433407"/>
                  <a:gd name="connsiteX567" fmla="*/ 413555 w 1737884"/>
                  <a:gd name="connsiteY567" fmla="*/ 102914 h 1433407"/>
                  <a:gd name="connsiteX568" fmla="*/ 417086 w 1737884"/>
                  <a:gd name="connsiteY568" fmla="*/ 101737 h 1433407"/>
                  <a:gd name="connsiteX569" fmla="*/ 418655 w 1737884"/>
                  <a:gd name="connsiteY569" fmla="*/ 101345 h 1433407"/>
                  <a:gd name="connsiteX570" fmla="*/ 421456 w 1737884"/>
                  <a:gd name="connsiteY570" fmla="*/ 100840 h 1433407"/>
                  <a:gd name="connsiteX571" fmla="*/ 425771 w 1737884"/>
                  <a:gd name="connsiteY571" fmla="*/ 98711 h 1433407"/>
                  <a:gd name="connsiteX572" fmla="*/ 429470 w 1737884"/>
                  <a:gd name="connsiteY572" fmla="*/ 97646 h 1433407"/>
                  <a:gd name="connsiteX573" fmla="*/ 436587 w 1737884"/>
                  <a:gd name="connsiteY573" fmla="*/ 96974 h 1433407"/>
                  <a:gd name="connsiteX574" fmla="*/ 441574 w 1737884"/>
                  <a:gd name="connsiteY574" fmla="*/ 95741 h 1433407"/>
                  <a:gd name="connsiteX575" fmla="*/ 444096 w 1737884"/>
                  <a:gd name="connsiteY575" fmla="*/ 95461 h 1433407"/>
                  <a:gd name="connsiteX576" fmla="*/ 446953 w 1737884"/>
                  <a:gd name="connsiteY576" fmla="*/ 95461 h 1433407"/>
                  <a:gd name="connsiteX577" fmla="*/ 448130 w 1737884"/>
                  <a:gd name="connsiteY577" fmla="*/ 95125 h 1433407"/>
                  <a:gd name="connsiteX578" fmla="*/ 449699 w 1737884"/>
                  <a:gd name="connsiteY578" fmla="*/ 91538 h 1433407"/>
                  <a:gd name="connsiteX579" fmla="*/ 455863 w 1737884"/>
                  <a:gd name="connsiteY579" fmla="*/ 85934 h 1433407"/>
                  <a:gd name="connsiteX580" fmla="*/ 457993 w 1737884"/>
                  <a:gd name="connsiteY580" fmla="*/ 85206 h 1433407"/>
                  <a:gd name="connsiteX581" fmla="*/ 461243 w 1737884"/>
                  <a:gd name="connsiteY581" fmla="*/ 84646 h 1433407"/>
                  <a:gd name="connsiteX582" fmla="*/ 469144 w 1737884"/>
                  <a:gd name="connsiteY582" fmla="*/ 84646 h 1433407"/>
                  <a:gd name="connsiteX583" fmla="*/ 472394 w 1737884"/>
                  <a:gd name="connsiteY583" fmla="*/ 85206 h 1433407"/>
                  <a:gd name="connsiteX584" fmla="*/ 475813 w 1737884"/>
                  <a:gd name="connsiteY584" fmla="*/ 86327 h 1433407"/>
                  <a:gd name="connsiteX585" fmla="*/ 484218 w 1737884"/>
                  <a:gd name="connsiteY585" fmla="*/ 87504 h 1433407"/>
                  <a:gd name="connsiteX586" fmla="*/ 492960 w 1737884"/>
                  <a:gd name="connsiteY586" fmla="*/ 87504 h 1433407"/>
                  <a:gd name="connsiteX587" fmla="*/ 496266 w 1737884"/>
                  <a:gd name="connsiteY587" fmla="*/ 86663 h 1433407"/>
                  <a:gd name="connsiteX588" fmla="*/ 497219 w 1737884"/>
                  <a:gd name="connsiteY588" fmla="*/ 80275 h 1433407"/>
                  <a:gd name="connsiteX589" fmla="*/ 497947 w 1737884"/>
                  <a:gd name="connsiteY589" fmla="*/ 78818 h 1433407"/>
                  <a:gd name="connsiteX590" fmla="*/ 499909 w 1737884"/>
                  <a:gd name="connsiteY590" fmla="*/ 76128 h 1433407"/>
                  <a:gd name="connsiteX591" fmla="*/ 500637 w 1737884"/>
                  <a:gd name="connsiteY591" fmla="*/ 75399 h 1433407"/>
                  <a:gd name="connsiteX592" fmla="*/ 507922 w 1737884"/>
                  <a:gd name="connsiteY592" fmla="*/ 72373 h 1433407"/>
                  <a:gd name="connsiteX593" fmla="*/ 509379 w 1737884"/>
                  <a:gd name="connsiteY593" fmla="*/ 72373 h 1433407"/>
                  <a:gd name="connsiteX594" fmla="*/ 513974 w 1737884"/>
                  <a:gd name="connsiteY594" fmla="*/ 73438 h 1433407"/>
                  <a:gd name="connsiteX595" fmla="*/ 516832 w 1737884"/>
                  <a:gd name="connsiteY595" fmla="*/ 74895 h 1433407"/>
                  <a:gd name="connsiteX596" fmla="*/ 518289 w 1737884"/>
                  <a:gd name="connsiteY596" fmla="*/ 75792 h 1433407"/>
                  <a:gd name="connsiteX597" fmla="*/ 529721 w 1737884"/>
                  <a:gd name="connsiteY597" fmla="*/ 75175 h 1433407"/>
                  <a:gd name="connsiteX598" fmla="*/ 533419 w 1737884"/>
                  <a:gd name="connsiteY598" fmla="*/ 73438 h 1433407"/>
                  <a:gd name="connsiteX599" fmla="*/ 536277 w 1737884"/>
                  <a:gd name="connsiteY599" fmla="*/ 72710 h 1433407"/>
                  <a:gd name="connsiteX600" fmla="*/ 541937 w 1737884"/>
                  <a:gd name="connsiteY600" fmla="*/ 72878 h 1433407"/>
                  <a:gd name="connsiteX601" fmla="*/ 542273 w 1737884"/>
                  <a:gd name="connsiteY601" fmla="*/ 72542 h 1433407"/>
                  <a:gd name="connsiteX602" fmla="*/ 549614 w 1737884"/>
                  <a:gd name="connsiteY602" fmla="*/ 69516 h 1433407"/>
                  <a:gd name="connsiteX603" fmla="*/ 551071 w 1737884"/>
                  <a:gd name="connsiteY603" fmla="*/ 69516 h 1433407"/>
                  <a:gd name="connsiteX604" fmla="*/ 560317 w 1737884"/>
                  <a:gd name="connsiteY604" fmla="*/ 75175 h 1433407"/>
                  <a:gd name="connsiteX605" fmla="*/ 561830 w 1737884"/>
                  <a:gd name="connsiteY605" fmla="*/ 76969 h 1433407"/>
                  <a:gd name="connsiteX606" fmla="*/ 562951 w 1737884"/>
                  <a:gd name="connsiteY606" fmla="*/ 78650 h 1433407"/>
                  <a:gd name="connsiteX607" fmla="*/ 570067 w 1737884"/>
                  <a:gd name="connsiteY607" fmla="*/ 88288 h 1433407"/>
                  <a:gd name="connsiteX608" fmla="*/ 570684 w 1737884"/>
                  <a:gd name="connsiteY608" fmla="*/ 90530 h 1433407"/>
                  <a:gd name="connsiteX609" fmla="*/ 572421 w 1737884"/>
                  <a:gd name="connsiteY609" fmla="*/ 92827 h 1433407"/>
                  <a:gd name="connsiteX610" fmla="*/ 573990 w 1737884"/>
                  <a:gd name="connsiteY610" fmla="*/ 92491 h 1433407"/>
                  <a:gd name="connsiteX611" fmla="*/ 575055 w 1737884"/>
                  <a:gd name="connsiteY611" fmla="*/ 91650 h 1433407"/>
                  <a:gd name="connsiteX612" fmla="*/ 581779 w 1737884"/>
                  <a:gd name="connsiteY612" fmla="*/ 89577 h 1433407"/>
                  <a:gd name="connsiteX613" fmla="*/ 591978 w 1737884"/>
                  <a:gd name="connsiteY613" fmla="*/ 90137 h 1433407"/>
                  <a:gd name="connsiteX614" fmla="*/ 593435 w 1737884"/>
                  <a:gd name="connsiteY614" fmla="*/ 89185 h 1433407"/>
                  <a:gd name="connsiteX615" fmla="*/ 596013 w 1737884"/>
                  <a:gd name="connsiteY615" fmla="*/ 87952 h 1433407"/>
                  <a:gd name="connsiteX616" fmla="*/ 611031 w 1737884"/>
                  <a:gd name="connsiteY616" fmla="*/ 83189 h 1433407"/>
                  <a:gd name="connsiteX617" fmla="*/ 615233 w 1737884"/>
                  <a:gd name="connsiteY617" fmla="*/ 81115 h 1433407"/>
                  <a:gd name="connsiteX618" fmla="*/ 617027 w 1737884"/>
                  <a:gd name="connsiteY618" fmla="*/ 79770 h 1433407"/>
                  <a:gd name="connsiteX619" fmla="*/ 620949 w 1737884"/>
                  <a:gd name="connsiteY619" fmla="*/ 76352 h 1433407"/>
                  <a:gd name="connsiteX620" fmla="*/ 621454 w 1737884"/>
                  <a:gd name="connsiteY620" fmla="*/ 75287 h 1433407"/>
                  <a:gd name="connsiteX621" fmla="*/ 624480 w 1737884"/>
                  <a:gd name="connsiteY621" fmla="*/ 71645 h 1433407"/>
                  <a:gd name="connsiteX622" fmla="*/ 627338 w 1737884"/>
                  <a:gd name="connsiteY622" fmla="*/ 69516 h 1433407"/>
                  <a:gd name="connsiteX623" fmla="*/ 630588 w 1737884"/>
                  <a:gd name="connsiteY623" fmla="*/ 67890 h 1433407"/>
                  <a:gd name="connsiteX624" fmla="*/ 637760 w 1737884"/>
                  <a:gd name="connsiteY624" fmla="*/ 65761 h 1433407"/>
                  <a:gd name="connsiteX625" fmla="*/ 638881 w 1737884"/>
                  <a:gd name="connsiteY625" fmla="*/ 65481 h 1433407"/>
                  <a:gd name="connsiteX626" fmla="*/ 646782 w 1737884"/>
                  <a:gd name="connsiteY626" fmla="*/ 64024 h 1433407"/>
                  <a:gd name="connsiteX627" fmla="*/ 651153 w 1737884"/>
                  <a:gd name="connsiteY627" fmla="*/ 64192 h 1433407"/>
                  <a:gd name="connsiteX628" fmla="*/ 655076 w 1737884"/>
                  <a:gd name="connsiteY628" fmla="*/ 65201 h 1433407"/>
                  <a:gd name="connsiteX629" fmla="*/ 659671 w 1737884"/>
                  <a:gd name="connsiteY629" fmla="*/ 64696 h 1433407"/>
                  <a:gd name="connsiteX630" fmla="*/ 661856 w 1737884"/>
                  <a:gd name="connsiteY630" fmla="*/ 64696 h 1433407"/>
                  <a:gd name="connsiteX631" fmla="*/ 675474 w 1737884"/>
                  <a:gd name="connsiteY631" fmla="*/ 66041 h 1433407"/>
                  <a:gd name="connsiteX632" fmla="*/ 689035 w 1737884"/>
                  <a:gd name="connsiteY632" fmla="*/ 65369 h 1433407"/>
                  <a:gd name="connsiteX633" fmla="*/ 705902 w 1737884"/>
                  <a:gd name="connsiteY633" fmla="*/ 65369 h 1433407"/>
                  <a:gd name="connsiteX634" fmla="*/ 709376 w 1737884"/>
                  <a:gd name="connsiteY634" fmla="*/ 64808 h 1433407"/>
                  <a:gd name="connsiteX635" fmla="*/ 711057 w 1737884"/>
                  <a:gd name="connsiteY635" fmla="*/ 64640 h 1433407"/>
                  <a:gd name="connsiteX636" fmla="*/ 711225 w 1737884"/>
                  <a:gd name="connsiteY636" fmla="*/ 64640 h 1433407"/>
                  <a:gd name="connsiteX637" fmla="*/ 714251 w 1737884"/>
                  <a:gd name="connsiteY637" fmla="*/ 63015 h 1433407"/>
                  <a:gd name="connsiteX638" fmla="*/ 716381 w 1737884"/>
                  <a:gd name="connsiteY638" fmla="*/ 62287 h 1433407"/>
                  <a:gd name="connsiteX639" fmla="*/ 721704 w 1737884"/>
                  <a:gd name="connsiteY639" fmla="*/ 61951 h 1433407"/>
                  <a:gd name="connsiteX640" fmla="*/ 722993 w 1737884"/>
                  <a:gd name="connsiteY640" fmla="*/ 62231 h 1433407"/>
                  <a:gd name="connsiteX641" fmla="*/ 723610 w 1737884"/>
                  <a:gd name="connsiteY641" fmla="*/ 62063 h 1433407"/>
                  <a:gd name="connsiteX642" fmla="*/ 726131 w 1737884"/>
                  <a:gd name="connsiteY642" fmla="*/ 61726 h 1433407"/>
                  <a:gd name="connsiteX643" fmla="*/ 728261 w 1737884"/>
                  <a:gd name="connsiteY643" fmla="*/ 61726 h 1433407"/>
                  <a:gd name="connsiteX644" fmla="*/ 732576 w 1737884"/>
                  <a:gd name="connsiteY644" fmla="*/ 61110 h 1433407"/>
                  <a:gd name="connsiteX645" fmla="*/ 734032 w 1737884"/>
                  <a:gd name="connsiteY645" fmla="*/ 60998 h 1433407"/>
                  <a:gd name="connsiteX646" fmla="*/ 738347 w 1737884"/>
                  <a:gd name="connsiteY646" fmla="*/ 60998 h 1433407"/>
                  <a:gd name="connsiteX647" fmla="*/ 739804 w 1737884"/>
                  <a:gd name="connsiteY647" fmla="*/ 61110 h 1433407"/>
                  <a:gd name="connsiteX648" fmla="*/ 744848 w 1737884"/>
                  <a:gd name="connsiteY648" fmla="*/ 61838 h 1433407"/>
                  <a:gd name="connsiteX649" fmla="*/ 745912 w 1737884"/>
                  <a:gd name="connsiteY649" fmla="*/ 62063 h 1433407"/>
                  <a:gd name="connsiteX650" fmla="*/ 748378 w 1737884"/>
                  <a:gd name="connsiteY650" fmla="*/ 62679 h 1433407"/>
                  <a:gd name="connsiteX651" fmla="*/ 751852 w 1737884"/>
                  <a:gd name="connsiteY651" fmla="*/ 63239 h 1433407"/>
                  <a:gd name="connsiteX652" fmla="*/ 758577 w 1737884"/>
                  <a:gd name="connsiteY652" fmla="*/ 63800 h 1433407"/>
                  <a:gd name="connsiteX653" fmla="*/ 783850 w 1737884"/>
                  <a:gd name="connsiteY653" fmla="*/ 59037 h 1433407"/>
                  <a:gd name="connsiteX654" fmla="*/ 784802 w 1737884"/>
                  <a:gd name="connsiteY654" fmla="*/ 58925 h 1433407"/>
                  <a:gd name="connsiteX655" fmla="*/ 792704 w 1737884"/>
                  <a:gd name="connsiteY655" fmla="*/ 58196 h 1433407"/>
                  <a:gd name="connsiteX656" fmla="*/ 795674 w 1737884"/>
                  <a:gd name="connsiteY656" fmla="*/ 58364 h 1433407"/>
                  <a:gd name="connsiteX657" fmla="*/ 796962 w 1737884"/>
                  <a:gd name="connsiteY657" fmla="*/ 58644 h 1433407"/>
                  <a:gd name="connsiteX658" fmla="*/ 797579 w 1737884"/>
                  <a:gd name="connsiteY658" fmla="*/ 58476 h 1433407"/>
                  <a:gd name="connsiteX659" fmla="*/ 800101 w 1737884"/>
                  <a:gd name="connsiteY659" fmla="*/ 58140 h 1433407"/>
                  <a:gd name="connsiteX660" fmla="*/ 806265 w 1737884"/>
                  <a:gd name="connsiteY660" fmla="*/ 58140 h 1433407"/>
                  <a:gd name="connsiteX661" fmla="*/ 812877 w 1737884"/>
                  <a:gd name="connsiteY661" fmla="*/ 56963 h 1433407"/>
                  <a:gd name="connsiteX662" fmla="*/ 820946 w 1737884"/>
                  <a:gd name="connsiteY662" fmla="*/ 54610 h 1433407"/>
                  <a:gd name="connsiteX663" fmla="*/ 821507 w 1737884"/>
                  <a:gd name="connsiteY663" fmla="*/ 54049 h 1433407"/>
                  <a:gd name="connsiteX664" fmla="*/ 824197 w 1737884"/>
                  <a:gd name="connsiteY664" fmla="*/ 52144 h 1433407"/>
                  <a:gd name="connsiteX665" fmla="*/ 824197 w 1737884"/>
                  <a:gd name="connsiteY665" fmla="*/ 52144 h 1433407"/>
                  <a:gd name="connsiteX666" fmla="*/ 826270 w 1737884"/>
                  <a:gd name="connsiteY666" fmla="*/ 50743 h 1433407"/>
                  <a:gd name="connsiteX667" fmla="*/ 830865 w 1737884"/>
                  <a:gd name="connsiteY667" fmla="*/ 46148 h 1433407"/>
                  <a:gd name="connsiteX668" fmla="*/ 838150 w 1737884"/>
                  <a:gd name="connsiteY668" fmla="*/ 43122 h 1433407"/>
                  <a:gd name="connsiteX669" fmla="*/ 841400 w 1737884"/>
                  <a:gd name="connsiteY669" fmla="*/ 42786 h 1433407"/>
                  <a:gd name="connsiteX670" fmla="*/ 842184 w 1737884"/>
                  <a:gd name="connsiteY670" fmla="*/ 42450 h 1433407"/>
                  <a:gd name="connsiteX671" fmla="*/ 848349 w 1737884"/>
                  <a:gd name="connsiteY671" fmla="*/ 39984 h 1433407"/>
                  <a:gd name="connsiteX672" fmla="*/ 849581 w 1737884"/>
                  <a:gd name="connsiteY672" fmla="*/ 39143 h 1433407"/>
                  <a:gd name="connsiteX673" fmla="*/ 853280 w 1737884"/>
                  <a:gd name="connsiteY673" fmla="*/ 37630 h 1433407"/>
                  <a:gd name="connsiteX674" fmla="*/ 855521 w 1737884"/>
                  <a:gd name="connsiteY674" fmla="*/ 37182 h 1433407"/>
                  <a:gd name="connsiteX675" fmla="*/ 857146 w 1737884"/>
                  <a:gd name="connsiteY675" fmla="*/ 36341 h 1433407"/>
                  <a:gd name="connsiteX676" fmla="*/ 857707 w 1737884"/>
                  <a:gd name="connsiteY676" fmla="*/ 36117 h 1433407"/>
                  <a:gd name="connsiteX677" fmla="*/ 861573 w 1737884"/>
                  <a:gd name="connsiteY677" fmla="*/ 34436 h 1433407"/>
                  <a:gd name="connsiteX678" fmla="*/ 863030 w 1737884"/>
                  <a:gd name="connsiteY678" fmla="*/ 33371 h 1433407"/>
                  <a:gd name="connsiteX679" fmla="*/ 866617 w 1737884"/>
                  <a:gd name="connsiteY679" fmla="*/ 29785 h 1433407"/>
                  <a:gd name="connsiteX680" fmla="*/ 868130 w 1737884"/>
                  <a:gd name="connsiteY680" fmla="*/ 27263 h 1433407"/>
                  <a:gd name="connsiteX681" fmla="*/ 869699 w 1737884"/>
                  <a:gd name="connsiteY681" fmla="*/ 25302 h 1433407"/>
                  <a:gd name="connsiteX682" fmla="*/ 870035 w 1737884"/>
                  <a:gd name="connsiteY682" fmla="*/ 24966 h 1433407"/>
                  <a:gd name="connsiteX683" fmla="*/ 868130 w 1737884"/>
                  <a:gd name="connsiteY683" fmla="*/ 18970 h 1433407"/>
                  <a:gd name="connsiteX684" fmla="*/ 869643 w 1737884"/>
                  <a:gd name="connsiteY684" fmla="*/ 13646 h 1433407"/>
                  <a:gd name="connsiteX685" fmla="*/ 871884 w 1737884"/>
                  <a:gd name="connsiteY685" fmla="*/ 10228 h 1433407"/>
                  <a:gd name="connsiteX686" fmla="*/ 872613 w 1737884"/>
                  <a:gd name="connsiteY686" fmla="*/ 9500 h 1433407"/>
                  <a:gd name="connsiteX687" fmla="*/ 877768 w 1737884"/>
                  <a:gd name="connsiteY687" fmla="*/ 6698 h 1433407"/>
                  <a:gd name="connsiteX688" fmla="*/ 882251 w 1737884"/>
                  <a:gd name="connsiteY688" fmla="*/ 5745 h 1433407"/>
                  <a:gd name="connsiteX689" fmla="*/ 888583 w 1737884"/>
                  <a:gd name="connsiteY689" fmla="*/ 3616 h 1433407"/>
                  <a:gd name="connsiteX690" fmla="*/ 891609 w 1737884"/>
                  <a:gd name="connsiteY690" fmla="*/ 3616 h 1433407"/>
                  <a:gd name="connsiteX691" fmla="*/ 894635 w 1737884"/>
                  <a:gd name="connsiteY691" fmla="*/ 1991 h 1433407"/>
                  <a:gd name="connsiteX692" fmla="*/ 896877 w 1737884"/>
                  <a:gd name="connsiteY692" fmla="*/ 1094 h 1433407"/>
                  <a:gd name="connsiteX693" fmla="*/ 908813 w 1737884"/>
                  <a:gd name="connsiteY693" fmla="*/ 3055 h 1433407"/>
                  <a:gd name="connsiteX694" fmla="*/ 908925 w 1737884"/>
                  <a:gd name="connsiteY694" fmla="*/ 3167 h 1433407"/>
                  <a:gd name="connsiteX695" fmla="*/ 912567 w 1737884"/>
                  <a:gd name="connsiteY695" fmla="*/ 5801 h 1433407"/>
                  <a:gd name="connsiteX696" fmla="*/ 918395 w 1737884"/>
                  <a:gd name="connsiteY696" fmla="*/ 8715 h 1433407"/>
                  <a:gd name="connsiteX697" fmla="*/ 921982 w 1737884"/>
                  <a:gd name="connsiteY697" fmla="*/ 9892 h 1433407"/>
                  <a:gd name="connsiteX698" fmla="*/ 923326 w 1737884"/>
                  <a:gd name="connsiteY698" fmla="*/ 10452 h 1433407"/>
                  <a:gd name="connsiteX699" fmla="*/ 927025 w 1737884"/>
                  <a:gd name="connsiteY699" fmla="*/ 12301 h 1433407"/>
                  <a:gd name="connsiteX700" fmla="*/ 930555 w 1737884"/>
                  <a:gd name="connsiteY700" fmla="*/ 13310 h 1433407"/>
                  <a:gd name="connsiteX701" fmla="*/ 935879 w 1737884"/>
                  <a:gd name="connsiteY701" fmla="*/ 16000 h 1433407"/>
                  <a:gd name="connsiteX702" fmla="*/ 938288 w 1737884"/>
                  <a:gd name="connsiteY702" fmla="*/ 16840 h 1433407"/>
                  <a:gd name="connsiteX703" fmla="*/ 939073 w 1737884"/>
                  <a:gd name="connsiteY703" fmla="*/ 17233 h 1433407"/>
                  <a:gd name="connsiteX704" fmla="*/ 942659 w 1737884"/>
                  <a:gd name="connsiteY704" fmla="*/ 18410 h 1433407"/>
                  <a:gd name="connsiteX705" fmla="*/ 943220 w 1737884"/>
                  <a:gd name="connsiteY705" fmla="*/ 18634 h 1433407"/>
                  <a:gd name="connsiteX706" fmla="*/ 946806 w 1737884"/>
                  <a:gd name="connsiteY706" fmla="*/ 20091 h 1433407"/>
                  <a:gd name="connsiteX707" fmla="*/ 948095 w 1737884"/>
                  <a:gd name="connsiteY707" fmla="*/ 20707 h 1433407"/>
                  <a:gd name="connsiteX708" fmla="*/ 952018 w 1737884"/>
                  <a:gd name="connsiteY708" fmla="*/ 22949 h 1433407"/>
                  <a:gd name="connsiteX709" fmla="*/ 962328 w 1737884"/>
                  <a:gd name="connsiteY709" fmla="*/ 25806 h 1433407"/>
                  <a:gd name="connsiteX710" fmla="*/ 968100 w 1737884"/>
                  <a:gd name="connsiteY710" fmla="*/ 25806 h 1433407"/>
                  <a:gd name="connsiteX711" fmla="*/ 970118 w 1737884"/>
                  <a:gd name="connsiteY711" fmla="*/ 26031 h 1433407"/>
                  <a:gd name="connsiteX712" fmla="*/ 976730 w 1737884"/>
                  <a:gd name="connsiteY712" fmla="*/ 27376 h 1433407"/>
                  <a:gd name="connsiteX713" fmla="*/ 990851 w 1737884"/>
                  <a:gd name="connsiteY713" fmla="*/ 28664 h 1433407"/>
                  <a:gd name="connsiteX714" fmla="*/ 994662 w 1737884"/>
                  <a:gd name="connsiteY714" fmla="*/ 28104 h 1433407"/>
                  <a:gd name="connsiteX715" fmla="*/ 997072 w 1737884"/>
                  <a:gd name="connsiteY715" fmla="*/ 28048 h 1433407"/>
                  <a:gd name="connsiteX716" fmla="*/ 1003236 w 1737884"/>
                  <a:gd name="connsiteY716" fmla="*/ 28608 h 1433407"/>
                  <a:gd name="connsiteX717" fmla="*/ 1007270 w 1737884"/>
                  <a:gd name="connsiteY717" fmla="*/ 27600 h 1433407"/>
                  <a:gd name="connsiteX718" fmla="*/ 1009792 w 1737884"/>
                  <a:gd name="connsiteY718" fmla="*/ 27263 h 1433407"/>
                  <a:gd name="connsiteX719" fmla="*/ 1015116 w 1737884"/>
                  <a:gd name="connsiteY719" fmla="*/ 27263 h 1433407"/>
                  <a:gd name="connsiteX720" fmla="*/ 1019094 w 1737884"/>
                  <a:gd name="connsiteY720" fmla="*/ 25750 h 1433407"/>
                  <a:gd name="connsiteX721" fmla="*/ 1027836 w 1737884"/>
                  <a:gd name="connsiteY721" fmla="*/ 26479 h 1433407"/>
                  <a:gd name="connsiteX722" fmla="*/ 1032879 w 1737884"/>
                  <a:gd name="connsiteY722" fmla="*/ 33652 h 1433407"/>
                  <a:gd name="connsiteX723" fmla="*/ 1040500 w 1737884"/>
                  <a:gd name="connsiteY723" fmla="*/ 77137 h 1433407"/>
                  <a:gd name="connsiteX724" fmla="*/ 1043078 w 1737884"/>
                  <a:gd name="connsiteY724" fmla="*/ 76856 h 1433407"/>
                  <a:gd name="connsiteX725" fmla="*/ 1047057 w 1737884"/>
                  <a:gd name="connsiteY725" fmla="*/ 77193 h 1433407"/>
                  <a:gd name="connsiteX726" fmla="*/ 1050531 w 1737884"/>
                  <a:gd name="connsiteY726" fmla="*/ 78201 h 1433407"/>
                  <a:gd name="connsiteX727" fmla="*/ 1051092 w 1737884"/>
                  <a:gd name="connsiteY727" fmla="*/ 77921 h 1433407"/>
                  <a:gd name="connsiteX728" fmla="*/ 1056863 w 1737884"/>
                  <a:gd name="connsiteY728" fmla="*/ 76912 h 1433407"/>
                  <a:gd name="connsiteX729" fmla="*/ 1060338 w 1737884"/>
                  <a:gd name="connsiteY729" fmla="*/ 77305 h 1433407"/>
                  <a:gd name="connsiteX730" fmla="*/ 1061402 w 1737884"/>
                  <a:gd name="connsiteY730" fmla="*/ 76296 h 1433407"/>
                  <a:gd name="connsiteX731" fmla="*/ 1073282 w 1737884"/>
                  <a:gd name="connsiteY731" fmla="*/ 74391 h 1433407"/>
                  <a:gd name="connsiteX732" fmla="*/ 1074739 w 1737884"/>
                  <a:gd name="connsiteY732" fmla="*/ 75119 h 1433407"/>
                  <a:gd name="connsiteX733" fmla="*/ 1076420 w 1737884"/>
                  <a:gd name="connsiteY733" fmla="*/ 76128 h 1433407"/>
                  <a:gd name="connsiteX734" fmla="*/ 1108194 w 1737884"/>
                  <a:gd name="connsiteY734" fmla="*/ 88456 h 1433407"/>
                  <a:gd name="connsiteX735" fmla="*/ 1109707 w 1737884"/>
                  <a:gd name="connsiteY735" fmla="*/ 86159 h 1433407"/>
                  <a:gd name="connsiteX736" fmla="*/ 1117496 w 1737884"/>
                  <a:gd name="connsiteY736" fmla="*/ 82572 h 1433407"/>
                  <a:gd name="connsiteX737" fmla="*/ 1118224 w 1737884"/>
                  <a:gd name="connsiteY737" fmla="*/ 82572 h 1433407"/>
                  <a:gd name="connsiteX738" fmla="*/ 1156442 w 1737884"/>
                  <a:gd name="connsiteY738" fmla="*/ 83301 h 1433407"/>
                  <a:gd name="connsiteX739" fmla="*/ 1157450 w 1737884"/>
                  <a:gd name="connsiteY739" fmla="*/ 83357 h 1433407"/>
                  <a:gd name="connsiteX740" fmla="*/ 1189672 w 1737884"/>
                  <a:gd name="connsiteY740" fmla="*/ 86943 h 1433407"/>
                  <a:gd name="connsiteX741" fmla="*/ 1190400 w 1737884"/>
                  <a:gd name="connsiteY741" fmla="*/ 87055 h 1433407"/>
                  <a:gd name="connsiteX742" fmla="*/ 1234502 w 1737884"/>
                  <a:gd name="connsiteY742" fmla="*/ 94788 h 1433407"/>
                  <a:gd name="connsiteX743" fmla="*/ 1244532 w 1737884"/>
                  <a:gd name="connsiteY743" fmla="*/ 102690 h 1433407"/>
                  <a:gd name="connsiteX744" fmla="*/ 1244644 w 1737884"/>
                  <a:gd name="connsiteY744" fmla="*/ 102802 h 1433407"/>
                  <a:gd name="connsiteX745" fmla="*/ 1247166 w 1737884"/>
                  <a:gd name="connsiteY745" fmla="*/ 106836 h 1433407"/>
                  <a:gd name="connsiteX746" fmla="*/ 1247894 w 1737884"/>
                  <a:gd name="connsiteY746" fmla="*/ 108966 h 1433407"/>
                  <a:gd name="connsiteX747" fmla="*/ 1248343 w 1737884"/>
                  <a:gd name="connsiteY747" fmla="*/ 110927 h 1433407"/>
                  <a:gd name="connsiteX748" fmla="*/ 1249071 w 1737884"/>
                  <a:gd name="connsiteY748" fmla="*/ 116643 h 1433407"/>
                  <a:gd name="connsiteX749" fmla="*/ 1247670 w 1737884"/>
                  <a:gd name="connsiteY749" fmla="*/ 123255 h 1433407"/>
                  <a:gd name="connsiteX750" fmla="*/ 1246998 w 1737884"/>
                  <a:gd name="connsiteY750" fmla="*/ 124376 h 1433407"/>
                  <a:gd name="connsiteX751" fmla="*/ 1246998 w 1737884"/>
                  <a:gd name="connsiteY751" fmla="*/ 127234 h 1433407"/>
                  <a:gd name="connsiteX752" fmla="*/ 1243075 w 1737884"/>
                  <a:gd name="connsiteY752" fmla="*/ 135359 h 1433407"/>
                  <a:gd name="connsiteX753" fmla="*/ 1239769 w 1737884"/>
                  <a:gd name="connsiteY753" fmla="*/ 139282 h 1433407"/>
                  <a:gd name="connsiteX754" fmla="*/ 1235902 w 1737884"/>
                  <a:gd name="connsiteY754" fmla="*/ 142028 h 1433407"/>
                  <a:gd name="connsiteX755" fmla="*/ 1233941 w 1737884"/>
                  <a:gd name="connsiteY755" fmla="*/ 144493 h 1433407"/>
                  <a:gd name="connsiteX756" fmla="*/ 1232372 w 1737884"/>
                  <a:gd name="connsiteY756" fmla="*/ 146119 h 1433407"/>
                  <a:gd name="connsiteX757" fmla="*/ 1230915 w 1737884"/>
                  <a:gd name="connsiteY757" fmla="*/ 149537 h 1433407"/>
                  <a:gd name="connsiteX758" fmla="*/ 1230075 w 1737884"/>
                  <a:gd name="connsiteY758" fmla="*/ 150826 h 1433407"/>
                  <a:gd name="connsiteX759" fmla="*/ 1229010 w 1737884"/>
                  <a:gd name="connsiteY759" fmla="*/ 153403 h 1433407"/>
                  <a:gd name="connsiteX760" fmla="*/ 1227833 w 1737884"/>
                  <a:gd name="connsiteY760" fmla="*/ 155533 h 1433407"/>
                  <a:gd name="connsiteX761" fmla="*/ 1228113 w 1737884"/>
                  <a:gd name="connsiteY761" fmla="*/ 156878 h 1433407"/>
                  <a:gd name="connsiteX762" fmla="*/ 1228338 w 1737884"/>
                  <a:gd name="connsiteY762" fmla="*/ 158895 h 1433407"/>
                  <a:gd name="connsiteX763" fmla="*/ 1228338 w 1737884"/>
                  <a:gd name="connsiteY763" fmla="*/ 159624 h 1433407"/>
                  <a:gd name="connsiteX764" fmla="*/ 1228057 w 1737884"/>
                  <a:gd name="connsiteY764" fmla="*/ 162145 h 1433407"/>
                  <a:gd name="connsiteX765" fmla="*/ 1227329 w 1737884"/>
                  <a:gd name="connsiteY765" fmla="*/ 165003 h 1433407"/>
                  <a:gd name="connsiteX766" fmla="*/ 1214776 w 1737884"/>
                  <a:gd name="connsiteY766" fmla="*/ 172512 h 1433407"/>
                  <a:gd name="connsiteX767" fmla="*/ 1213151 w 1737884"/>
                  <a:gd name="connsiteY767" fmla="*/ 172120 h 1433407"/>
                  <a:gd name="connsiteX768" fmla="*/ 1209677 w 1737884"/>
                  <a:gd name="connsiteY768" fmla="*/ 172120 h 1433407"/>
                  <a:gd name="connsiteX769" fmla="*/ 1207548 w 1737884"/>
                  <a:gd name="connsiteY769" fmla="*/ 173185 h 1433407"/>
                  <a:gd name="connsiteX770" fmla="*/ 1198582 w 1737884"/>
                  <a:gd name="connsiteY770" fmla="*/ 173297 h 1433407"/>
                  <a:gd name="connsiteX771" fmla="*/ 1196788 w 1737884"/>
                  <a:gd name="connsiteY771" fmla="*/ 173465 h 1433407"/>
                  <a:gd name="connsiteX772" fmla="*/ 1186366 w 1737884"/>
                  <a:gd name="connsiteY772" fmla="*/ 174866 h 1433407"/>
                  <a:gd name="connsiteX773" fmla="*/ 1185021 w 1737884"/>
                  <a:gd name="connsiteY773" fmla="*/ 174978 h 1433407"/>
                  <a:gd name="connsiteX774" fmla="*/ 1184180 w 1737884"/>
                  <a:gd name="connsiteY774" fmla="*/ 174978 h 1433407"/>
                  <a:gd name="connsiteX775" fmla="*/ 1179585 w 1737884"/>
                  <a:gd name="connsiteY775" fmla="*/ 176995 h 1433407"/>
                  <a:gd name="connsiteX776" fmla="*/ 1153752 w 1737884"/>
                  <a:gd name="connsiteY776" fmla="*/ 181310 h 1433407"/>
                  <a:gd name="connsiteX777" fmla="*/ 1148596 w 1737884"/>
                  <a:gd name="connsiteY777" fmla="*/ 180862 h 1433407"/>
                  <a:gd name="connsiteX778" fmla="*/ 1128367 w 1737884"/>
                  <a:gd name="connsiteY778" fmla="*/ 173689 h 1433407"/>
                  <a:gd name="connsiteX779" fmla="*/ 1126125 w 1737884"/>
                  <a:gd name="connsiteY779" fmla="*/ 172568 h 1433407"/>
                  <a:gd name="connsiteX780" fmla="*/ 1122651 w 1737884"/>
                  <a:gd name="connsiteY780" fmla="*/ 170271 h 1433407"/>
                  <a:gd name="connsiteX781" fmla="*/ 1109034 w 1737884"/>
                  <a:gd name="connsiteY781" fmla="*/ 171391 h 1433407"/>
                  <a:gd name="connsiteX782" fmla="*/ 1080511 w 1737884"/>
                  <a:gd name="connsiteY782" fmla="*/ 174249 h 1433407"/>
                  <a:gd name="connsiteX783" fmla="*/ 1079502 w 1737884"/>
                  <a:gd name="connsiteY783" fmla="*/ 174305 h 1433407"/>
                  <a:gd name="connsiteX784" fmla="*/ 1077261 w 1737884"/>
                  <a:gd name="connsiteY784" fmla="*/ 174305 h 1433407"/>
                  <a:gd name="connsiteX785" fmla="*/ 1076757 w 1737884"/>
                  <a:gd name="connsiteY785" fmla="*/ 174866 h 1433407"/>
                  <a:gd name="connsiteX786" fmla="*/ 1075972 w 1737884"/>
                  <a:gd name="connsiteY786" fmla="*/ 175538 h 1433407"/>
                  <a:gd name="connsiteX787" fmla="*/ 1064036 w 1737884"/>
                  <a:gd name="connsiteY787" fmla="*/ 177499 h 1433407"/>
                  <a:gd name="connsiteX788" fmla="*/ 1063364 w 1737884"/>
                  <a:gd name="connsiteY788" fmla="*/ 177163 h 1433407"/>
                  <a:gd name="connsiteX789" fmla="*/ 1061514 w 1737884"/>
                  <a:gd name="connsiteY789" fmla="*/ 177163 h 1433407"/>
                  <a:gd name="connsiteX790" fmla="*/ 1058376 w 1737884"/>
                  <a:gd name="connsiteY790" fmla="*/ 176659 h 1433407"/>
                  <a:gd name="connsiteX791" fmla="*/ 1057200 w 1737884"/>
                  <a:gd name="connsiteY791" fmla="*/ 177555 h 1433407"/>
                  <a:gd name="connsiteX792" fmla="*/ 1055070 w 1737884"/>
                  <a:gd name="connsiteY792" fmla="*/ 179012 h 1433407"/>
                  <a:gd name="connsiteX793" fmla="*/ 1049354 w 1737884"/>
                  <a:gd name="connsiteY793" fmla="*/ 180750 h 1433407"/>
                  <a:gd name="connsiteX794" fmla="*/ 1048178 w 1737884"/>
                  <a:gd name="connsiteY794" fmla="*/ 180750 h 1433407"/>
                  <a:gd name="connsiteX795" fmla="*/ 1042462 w 1737884"/>
                  <a:gd name="connsiteY795" fmla="*/ 190444 h 1433407"/>
                  <a:gd name="connsiteX796" fmla="*/ 1041005 w 1737884"/>
                  <a:gd name="connsiteY796" fmla="*/ 191173 h 1433407"/>
                  <a:gd name="connsiteX797" fmla="*/ 1034673 w 1737884"/>
                  <a:gd name="connsiteY797" fmla="*/ 192125 h 1433407"/>
                  <a:gd name="connsiteX798" fmla="*/ 1026883 w 1737884"/>
                  <a:gd name="connsiteY798" fmla="*/ 190836 h 1433407"/>
                  <a:gd name="connsiteX799" fmla="*/ 1024138 w 1737884"/>
                  <a:gd name="connsiteY799" fmla="*/ 190836 h 1433407"/>
                  <a:gd name="connsiteX800" fmla="*/ 1022008 w 1737884"/>
                  <a:gd name="connsiteY800" fmla="*/ 190612 h 1433407"/>
                  <a:gd name="connsiteX801" fmla="*/ 1011921 w 1737884"/>
                  <a:gd name="connsiteY801" fmla="*/ 198738 h 1433407"/>
                  <a:gd name="connsiteX802" fmla="*/ 1009792 w 1737884"/>
                  <a:gd name="connsiteY802" fmla="*/ 198738 h 1433407"/>
                  <a:gd name="connsiteX803" fmla="*/ 1008671 w 1737884"/>
                  <a:gd name="connsiteY803" fmla="*/ 198682 h 1433407"/>
                  <a:gd name="connsiteX804" fmla="*/ 988554 w 1737884"/>
                  <a:gd name="connsiteY804" fmla="*/ 196552 h 1433407"/>
                  <a:gd name="connsiteX805" fmla="*/ 988386 w 1737884"/>
                  <a:gd name="connsiteY805" fmla="*/ 196552 h 1433407"/>
                  <a:gd name="connsiteX806" fmla="*/ 930163 w 1737884"/>
                  <a:gd name="connsiteY806" fmla="*/ 189379 h 1433407"/>
                  <a:gd name="connsiteX807" fmla="*/ 916098 w 1737884"/>
                  <a:gd name="connsiteY807" fmla="*/ 187978 h 1433407"/>
                  <a:gd name="connsiteX808" fmla="*/ 900519 w 1737884"/>
                  <a:gd name="connsiteY808" fmla="*/ 186017 h 1433407"/>
                  <a:gd name="connsiteX809" fmla="*/ 904330 w 1737884"/>
                  <a:gd name="connsiteY809" fmla="*/ 208992 h 1433407"/>
                  <a:gd name="connsiteX810" fmla="*/ 914192 w 1737884"/>
                  <a:gd name="connsiteY810" fmla="*/ 270633 h 1433407"/>
                  <a:gd name="connsiteX811" fmla="*/ 915593 w 1737884"/>
                  <a:gd name="connsiteY811" fmla="*/ 270914 h 1433407"/>
                  <a:gd name="connsiteX812" fmla="*/ 918171 w 1737884"/>
                  <a:gd name="connsiteY812" fmla="*/ 271810 h 1433407"/>
                  <a:gd name="connsiteX813" fmla="*/ 919628 w 1737884"/>
                  <a:gd name="connsiteY813" fmla="*/ 272539 h 1433407"/>
                  <a:gd name="connsiteX814" fmla="*/ 922318 w 1737884"/>
                  <a:gd name="connsiteY814" fmla="*/ 274500 h 1433407"/>
                  <a:gd name="connsiteX815" fmla="*/ 923607 w 1737884"/>
                  <a:gd name="connsiteY815" fmla="*/ 275341 h 1433407"/>
                  <a:gd name="connsiteX816" fmla="*/ 926184 w 1737884"/>
                  <a:gd name="connsiteY816" fmla="*/ 277806 h 1433407"/>
                  <a:gd name="connsiteX817" fmla="*/ 930387 w 1737884"/>
                  <a:gd name="connsiteY817" fmla="*/ 285819 h 1433407"/>
                  <a:gd name="connsiteX818" fmla="*/ 930723 w 1737884"/>
                  <a:gd name="connsiteY818" fmla="*/ 286548 h 1433407"/>
                  <a:gd name="connsiteX819" fmla="*/ 930779 w 1737884"/>
                  <a:gd name="connsiteY819" fmla="*/ 286604 h 1433407"/>
                  <a:gd name="connsiteX820" fmla="*/ 931844 w 1737884"/>
                  <a:gd name="connsiteY820" fmla="*/ 286996 h 1433407"/>
                  <a:gd name="connsiteX821" fmla="*/ 934030 w 1737884"/>
                  <a:gd name="connsiteY821" fmla="*/ 287557 h 1433407"/>
                  <a:gd name="connsiteX822" fmla="*/ 936159 w 1737884"/>
                  <a:gd name="connsiteY822" fmla="*/ 288341 h 1433407"/>
                  <a:gd name="connsiteX823" fmla="*/ 937616 w 1737884"/>
                  <a:gd name="connsiteY823" fmla="*/ 289070 h 1433407"/>
                  <a:gd name="connsiteX824" fmla="*/ 938737 w 1737884"/>
                  <a:gd name="connsiteY824" fmla="*/ 289686 h 1433407"/>
                  <a:gd name="connsiteX825" fmla="*/ 940866 w 1737884"/>
                  <a:gd name="connsiteY825" fmla="*/ 291143 h 1433407"/>
                  <a:gd name="connsiteX826" fmla="*/ 943220 w 1737884"/>
                  <a:gd name="connsiteY826" fmla="*/ 293328 h 1433407"/>
                  <a:gd name="connsiteX827" fmla="*/ 943332 w 1737884"/>
                  <a:gd name="connsiteY827" fmla="*/ 293385 h 1433407"/>
                  <a:gd name="connsiteX828" fmla="*/ 946022 w 1737884"/>
                  <a:gd name="connsiteY828" fmla="*/ 295290 h 1433407"/>
                  <a:gd name="connsiteX829" fmla="*/ 952802 w 1737884"/>
                  <a:gd name="connsiteY829" fmla="*/ 302070 h 1433407"/>
                  <a:gd name="connsiteX830" fmla="*/ 955940 w 1737884"/>
                  <a:gd name="connsiteY830" fmla="*/ 304592 h 1433407"/>
                  <a:gd name="connsiteX831" fmla="*/ 956613 w 1737884"/>
                  <a:gd name="connsiteY831" fmla="*/ 305208 h 1433407"/>
                  <a:gd name="connsiteX832" fmla="*/ 958798 w 1737884"/>
                  <a:gd name="connsiteY832" fmla="*/ 305208 h 1433407"/>
                  <a:gd name="connsiteX833" fmla="*/ 964514 w 1737884"/>
                  <a:gd name="connsiteY833" fmla="*/ 306946 h 1433407"/>
                  <a:gd name="connsiteX834" fmla="*/ 966643 w 1737884"/>
                  <a:gd name="connsiteY834" fmla="*/ 308403 h 1433407"/>
                  <a:gd name="connsiteX835" fmla="*/ 968212 w 1737884"/>
                  <a:gd name="connsiteY835" fmla="*/ 309691 h 1433407"/>
                  <a:gd name="connsiteX836" fmla="*/ 968324 w 1737884"/>
                  <a:gd name="connsiteY836" fmla="*/ 309803 h 1433407"/>
                  <a:gd name="connsiteX837" fmla="*/ 975161 w 1737884"/>
                  <a:gd name="connsiteY837" fmla="*/ 315239 h 1433407"/>
                  <a:gd name="connsiteX838" fmla="*/ 975889 w 1737884"/>
                  <a:gd name="connsiteY838" fmla="*/ 316640 h 1433407"/>
                  <a:gd name="connsiteX839" fmla="*/ 978299 w 1737884"/>
                  <a:gd name="connsiteY839" fmla="*/ 319050 h 1433407"/>
                  <a:gd name="connsiteX840" fmla="*/ 979588 w 1737884"/>
                  <a:gd name="connsiteY840" fmla="*/ 320619 h 1433407"/>
                  <a:gd name="connsiteX841" fmla="*/ 980485 w 1737884"/>
                  <a:gd name="connsiteY841" fmla="*/ 321908 h 1433407"/>
                  <a:gd name="connsiteX842" fmla="*/ 981941 w 1737884"/>
                  <a:gd name="connsiteY842" fmla="*/ 323364 h 1433407"/>
                  <a:gd name="connsiteX843" fmla="*/ 984687 w 1737884"/>
                  <a:gd name="connsiteY843" fmla="*/ 328240 h 1433407"/>
                  <a:gd name="connsiteX844" fmla="*/ 985696 w 1737884"/>
                  <a:gd name="connsiteY844" fmla="*/ 329248 h 1433407"/>
                  <a:gd name="connsiteX845" fmla="*/ 987097 w 1737884"/>
                  <a:gd name="connsiteY845" fmla="*/ 328968 h 1433407"/>
                  <a:gd name="connsiteX846" fmla="*/ 987881 w 1737884"/>
                  <a:gd name="connsiteY846" fmla="*/ 328744 h 1433407"/>
                  <a:gd name="connsiteX847" fmla="*/ 991132 w 1737884"/>
                  <a:gd name="connsiteY847" fmla="*/ 328184 h 1433407"/>
                  <a:gd name="connsiteX848" fmla="*/ 993261 w 1737884"/>
                  <a:gd name="connsiteY848" fmla="*/ 328184 h 1433407"/>
                  <a:gd name="connsiteX849" fmla="*/ 997912 w 1737884"/>
                  <a:gd name="connsiteY849" fmla="*/ 329304 h 1433407"/>
                  <a:gd name="connsiteX850" fmla="*/ 1000154 w 1737884"/>
                  <a:gd name="connsiteY850" fmla="*/ 330145 h 1433407"/>
                  <a:gd name="connsiteX851" fmla="*/ 1003180 w 1737884"/>
                  <a:gd name="connsiteY851" fmla="*/ 331770 h 1433407"/>
                  <a:gd name="connsiteX852" fmla="*/ 1004020 w 1737884"/>
                  <a:gd name="connsiteY852" fmla="*/ 331770 h 1433407"/>
                  <a:gd name="connsiteX853" fmla="*/ 1008615 w 1737884"/>
                  <a:gd name="connsiteY853" fmla="*/ 332835 h 1433407"/>
                  <a:gd name="connsiteX854" fmla="*/ 1010072 w 1737884"/>
                  <a:gd name="connsiteY854" fmla="*/ 333563 h 1433407"/>
                  <a:gd name="connsiteX855" fmla="*/ 1011025 w 1737884"/>
                  <a:gd name="connsiteY855" fmla="*/ 334124 h 1433407"/>
                  <a:gd name="connsiteX856" fmla="*/ 1012874 w 1737884"/>
                  <a:gd name="connsiteY856" fmla="*/ 334684 h 1433407"/>
                  <a:gd name="connsiteX857" fmla="*/ 1016460 w 1737884"/>
                  <a:gd name="connsiteY857" fmla="*/ 336141 h 1433407"/>
                  <a:gd name="connsiteX858" fmla="*/ 1017245 w 1737884"/>
                  <a:gd name="connsiteY858" fmla="*/ 336477 h 1433407"/>
                  <a:gd name="connsiteX859" fmla="*/ 1018702 w 1737884"/>
                  <a:gd name="connsiteY859" fmla="*/ 337206 h 1433407"/>
                  <a:gd name="connsiteX860" fmla="*/ 1021392 w 1737884"/>
                  <a:gd name="connsiteY860" fmla="*/ 339167 h 1433407"/>
                  <a:gd name="connsiteX861" fmla="*/ 1022120 w 1737884"/>
                  <a:gd name="connsiteY861" fmla="*/ 339895 h 1433407"/>
                  <a:gd name="connsiteX862" fmla="*/ 1023689 w 1737884"/>
                  <a:gd name="connsiteY862" fmla="*/ 341913 h 1433407"/>
                  <a:gd name="connsiteX863" fmla="*/ 1024138 w 1737884"/>
                  <a:gd name="connsiteY863" fmla="*/ 342249 h 1433407"/>
                  <a:gd name="connsiteX864" fmla="*/ 1025707 w 1737884"/>
                  <a:gd name="connsiteY864" fmla="*/ 343538 h 1433407"/>
                  <a:gd name="connsiteX865" fmla="*/ 1026435 w 1737884"/>
                  <a:gd name="connsiteY865" fmla="*/ 344266 h 1433407"/>
                  <a:gd name="connsiteX866" fmla="*/ 1028340 w 1737884"/>
                  <a:gd name="connsiteY866" fmla="*/ 346956 h 1433407"/>
                  <a:gd name="connsiteX867" fmla="*/ 1029069 w 1737884"/>
                  <a:gd name="connsiteY867" fmla="*/ 348413 h 1433407"/>
                  <a:gd name="connsiteX868" fmla="*/ 1029573 w 1737884"/>
                  <a:gd name="connsiteY868" fmla="*/ 349590 h 1433407"/>
                  <a:gd name="connsiteX869" fmla="*/ 1034617 w 1737884"/>
                  <a:gd name="connsiteY869" fmla="*/ 355362 h 1433407"/>
                  <a:gd name="connsiteX870" fmla="*/ 1035737 w 1737884"/>
                  <a:gd name="connsiteY870" fmla="*/ 356483 h 1433407"/>
                  <a:gd name="connsiteX871" fmla="*/ 1037699 w 1737884"/>
                  <a:gd name="connsiteY871" fmla="*/ 359172 h 1433407"/>
                  <a:gd name="connsiteX872" fmla="*/ 1038427 w 1737884"/>
                  <a:gd name="connsiteY872" fmla="*/ 360629 h 1433407"/>
                  <a:gd name="connsiteX873" fmla="*/ 1039324 w 1737884"/>
                  <a:gd name="connsiteY873" fmla="*/ 363263 h 1433407"/>
                  <a:gd name="connsiteX874" fmla="*/ 1040725 w 1737884"/>
                  <a:gd name="connsiteY874" fmla="*/ 366793 h 1433407"/>
                  <a:gd name="connsiteX875" fmla="*/ 1041285 w 1737884"/>
                  <a:gd name="connsiteY875" fmla="*/ 369203 h 1433407"/>
                  <a:gd name="connsiteX876" fmla="*/ 1042182 w 1737884"/>
                  <a:gd name="connsiteY876" fmla="*/ 371837 h 1433407"/>
                  <a:gd name="connsiteX877" fmla="*/ 1043302 w 1737884"/>
                  <a:gd name="connsiteY877" fmla="*/ 376320 h 1433407"/>
                  <a:gd name="connsiteX878" fmla="*/ 1043807 w 1737884"/>
                  <a:gd name="connsiteY878" fmla="*/ 379570 h 1433407"/>
                  <a:gd name="connsiteX879" fmla="*/ 1043807 w 1737884"/>
                  <a:gd name="connsiteY879" fmla="*/ 381699 h 1433407"/>
                  <a:gd name="connsiteX880" fmla="*/ 1042294 w 1737884"/>
                  <a:gd name="connsiteY880" fmla="*/ 387079 h 1433407"/>
                  <a:gd name="connsiteX881" fmla="*/ 1042350 w 1737884"/>
                  <a:gd name="connsiteY881" fmla="*/ 388200 h 1433407"/>
                  <a:gd name="connsiteX882" fmla="*/ 1042350 w 1737884"/>
                  <a:gd name="connsiteY882" fmla="*/ 388928 h 1433407"/>
                  <a:gd name="connsiteX883" fmla="*/ 1041565 w 1737884"/>
                  <a:gd name="connsiteY883" fmla="*/ 392851 h 1433407"/>
                  <a:gd name="connsiteX884" fmla="*/ 1041621 w 1737884"/>
                  <a:gd name="connsiteY884" fmla="*/ 393187 h 1433407"/>
                  <a:gd name="connsiteX885" fmla="*/ 1042350 w 1737884"/>
                  <a:gd name="connsiteY885" fmla="*/ 394364 h 1433407"/>
                  <a:gd name="connsiteX886" fmla="*/ 1043527 w 1737884"/>
                  <a:gd name="connsiteY886" fmla="*/ 397166 h 1433407"/>
                  <a:gd name="connsiteX887" fmla="*/ 1043583 w 1737884"/>
                  <a:gd name="connsiteY887" fmla="*/ 397334 h 1433407"/>
                  <a:gd name="connsiteX888" fmla="*/ 1044927 w 1737884"/>
                  <a:gd name="connsiteY888" fmla="*/ 399351 h 1433407"/>
                  <a:gd name="connsiteX889" fmla="*/ 1045656 w 1737884"/>
                  <a:gd name="connsiteY889" fmla="*/ 400808 h 1433407"/>
                  <a:gd name="connsiteX890" fmla="*/ 1045992 w 1737884"/>
                  <a:gd name="connsiteY890" fmla="*/ 401537 h 1433407"/>
                  <a:gd name="connsiteX891" fmla="*/ 1048234 w 1737884"/>
                  <a:gd name="connsiteY891" fmla="*/ 401817 h 1433407"/>
                  <a:gd name="connsiteX892" fmla="*/ 1051092 w 1737884"/>
                  <a:gd name="connsiteY892" fmla="*/ 402545 h 1433407"/>
                  <a:gd name="connsiteX893" fmla="*/ 1051092 w 1737884"/>
                  <a:gd name="connsiteY893" fmla="*/ 402545 h 1433407"/>
                  <a:gd name="connsiteX894" fmla="*/ 1051876 w 1737884"/>
                  <a:gd name="connsiteY894" fmla="*/ 402377 h 1433407"/>
                  <a:gd name="connsiteX895" fmla="*/ 1053165 w 1737884"/>
                  <a:gd name="connsiteY895" fmla="*/ 401424 h 1433407"/>
                  <a:gd name="connsiteX896" fmla="*/ 1057368 w 1737884"/>
                  <a:gd name="connsiteY896" fmla="*/ 399575 h 1433407"/>
                  <a:gd name="connsiteX897" fmla="*/ 1058993 w 1737884"/>
                  <a:gd name="connsiteY897" fmla="*/ 399239 h 1433407"/>
                  <a:gd name="connsiteX898" fmla="*/ 1061570 w 1737884"/>
                  <a:gd name="connsiteY898" fmla="*/ 396773 h 1433407"/>
                  <a:gd name="connsiteX899" fmla="*/ 1063700 w 1737884"/>
                  <a:gd name="connsiteY899" fmla="*/ 395316 h 1433407"/>
                  <a:gd name="connsiteX900" fmla="*/ 1066166 w 1737884"/>
                  <a:gd name="connsiteY900" fmla="*/ 394084 h 1433407"/>
                  <a:gd name="connsiteX901" fmla="*/ 1070480 w 1737884"/>
                  <a:gd name="connsiteY901" fmla="*/ 392627 h 1433407"/>
                  <a:gd name="connsiteX902" fmla="*/ 1075524 w 1737884"/>
                  <a:gd name="connsiteY902" fmla="*/ 392234 h 1433407"/>
                  <a:gd name="connsiteX903" fmla="*/ 1077317 w 1737884"/>
                  <a:gd name="connsiteY903" fmla="*/ 392066 h 1433407"/>
                  <a:gd name="connsiteX904" fmla="*/ 1078774 w 1737884"/>
                  <a:gd name="connsiteY904" fmla="*/ 392066 h 1433407"/>
                  <a:gd name="connsiteX905" fmla="*/ 1082024 w 1737884"/>
                  <a:gd name="connsiteY905" fmla="*/ 392571 h 1433407"/>
                  <a:gd name="connsiteX906" fmla="*/ 1086339 w 1737884"/>
                  <a:gd name="connsiteY906" fmla="*/ 394028 h 1433407"/>
                  <a:gd name="connsiteX907" fmla="*/ 1088805 w 1737884"/>
                  <a:gd name="connsiteY907" fmla="*/ 395204 h 1433407"/>
                  <a:gd name="connsiteX908" fmla="*/ 1090934 w 1737884"/>
                  <a:gd name="connsiteY908" fmla="*/ 396661 h 1433407"/>
                  <a:gd name="connsiteX909" fmla="*/ 1091494 w 1737884"/>
                  <a:gd name="connsiteY909" fmla="*/ 397054 h 1433407"/>
                  <a:gd name="connsiteX910" fmla="*/ 1119177 w 1737884"/>
                  <a:gd name="connsiteY910" fmla="*/ 345779 h 1433407"/>
                  <a:gd name="connsiteX911" fmla="*/ 1130833 w 1737884"/>
                  <a:gd name="connsiteY911" fmla="*/ 340680 h 1433407"/>
                  <a:gd name="connsiteX912" fmla="*/ 1138622 w 1737884"/>
                  <a:gd name="connsiteY912" fmla="*/ 350711 h 1433407"/>
                  <a:gd name="connsiteX913" fmla="*/ 1138622 w 1737884"/>
                  <a:gd name="connsiteY913" fmla="*/ 351439 h 1433407"/>
                  <a:gd name="connsiteX914" fmla="*/ 1139686 w 1737884"/>
                  <a:gd name="connsiteY914" fmla="*/ 355082 h 1433407"/>
                  <a:gd name="connsiteX915" fmla="*/ 1140079 w 1737884"/>
                  <a:gd name="connsiteY915" fmla="*/ 357940 h 1433407"/>
                  <a:gd name="connsiteX916" fmla="*/ 1140079 w 1737884"/>
                  <a:gd name="connsiteY916" fmla="*/ 360741 h 1433407"/>
                  <a:gd name="connsiteX917" fmla="*/ 1140863 w 1737884"/>
                  <a:gd name="connsiteY917" fmla="*/ 361806 h 1433407"/>
                  <a:gd name="connsiteX918" fmla="*/ 1142208 w 1737884"/>
                  <a:gd name="connsiteY918" fmla="*/ 364160 h 1433407"/>
                  <a:gd name="connsiteX919" fmla="*/ 1144113 w 1737884"/>
                  <a:gd name="connsiteY919" fmla="*/ 364160 h 1433407"/>
                  <a:gd name="connsiteX920" fmla="*/ 1146635 w 1737884"/>
                  <a:gd name="connsiteY920" fmla="*/ 364496 h 1433407"/>
                  <a:gd name="connsiteX921" fmla="*/ 1149493 w 1737884"/>
                  <a:gd name="connsiteY921" fmla="*/ 365224 h 1433407"/>
                  <a:gd name="connsiteX922" fmla="*/ 1150782 w 1737884"/>
                  <a:gd name="connsiteY922" fmla="*/ 365617 h 1433407"/>
                  <a:gd name="connsiteX923" fmla="*/ 1151847 w 1737884"/>
                  <a:gd name="connsiteY923" fmla="*/ 364328 h 1433407"/>
                  <a:gd name="connsiteX924" fmla="*/ 1153304 w 1737884"/>
                  <a:gd name="connsiteY924" fmla="*/ 362871 h 1433407"/>
                  <a:gd name="connsiteX925" fmla="*/ 1160364 w 1737884"/>
                  <a:gd name="connsiteY925" fmla="*/ 359845 h 1433407"/>
                  <a:gd name="connsiteX926" fmla="*/ 1160925 w 1737884"/>
                  <a:gd name="connsiteY926" fmla="*/ 359677 h 1433407"/>
                  <a:gd name="connsiteX927" fmla="*/ 1165912 w 1737884"/>
                  <a:gd name="connsiteY927" fmla="*/ 359284 h 1433407"/>
                  <a:gd name="connsiteX928" fmla="*/ 1166752 w 1737884"/>
                  <a:gd name="connsiteY928" fmla="*/ 358780 h 1433407"/>
                  <a:gd name="connsiteX929" fmla="*/ 1169218 w 1737884"/>
                  <a:gd name="connsiteY929" fmla="*/ 357267 h 1433407"/>
                  <a:gd name="connsiteX930" fmla="*/ 1170339 w 1737884"/>
                  <a:gd name="connsiteY930" fmla="*/ 356595 h 1433407"/>
                  <a:gd name="connsiteX931" fmla="*/ 1171796 w 1737884"/>
                  <a:gd name="connsiteY931" fmla="*/ 355866 h 1433407"/>
                  <a:gd name="connsiteX932" fmla="*/ 1172973 w 1737884"/>
                  <a:gd name="connsiteY932" fmla="*/ 355362 h 1433407"/>
                  <a:gd name="connsiteX933" fmla="*/ 1179585 w 1737884"/>
                  <a:gd name="connsiteY933" fmla="*/ 350094 h 1433407"/>
                  <a:gd name="connsiteX934" fmla="*/ 1181322 w 1737884"/>
                  <a:gd name="connsiteY934" fmla="*/ 347741 h 1433407"/>
                  <a:gd name="connsiteX935" fmla="*/ 1182779 w 1737884"/>
                  <a:gd name="connsiteY935" fmla="*/ 346284 h 1433407"/>
                  <a:gd name="connsiteX936" fmla="*/ 1185469 w 1737884"/>
                  <a:gd name="connsiteY936" fmla="*/ 344378 h 1433407"/>
                  <a:gd name="connsiteX937" fmla="*/ 1186926 w 1737884"/>
                  <a:gd name="connsiteY937" fmla="*/ 343650 h 1433407"/>
                  <a:gd name="connsiteX938" fmla="*/ 1190176 w 1737884"/>
                  <a:gd name="connsiteY938" fmla="*/ 342641 h 1433407"/>
                  <a:gd name="connsiteX939" fmla="*/ 1190905 w 1737884"/>
                  <a:gd name="connsiteY939" fmla="*/ 341408 h 1433407"/>
                  <a:gd name="connsiteX940" fmla="*/ 1192362 w 1737884"/>
                  <a:gd name="connsiteY940" fmla="*/ 339279 h 1433407"/>
                  <a:gd name="connsiteX941" fmla="*/ 1193650 w 1737884"/>
                  <a:gd name="connsiteY941" fmla="*/ 337710 h 1433407"/>
                  <a:gd name="connsiteX942" fmla="*/ 1194379 w 1737884"/>
                  <a:gd name="connsiteY942" fmla="*/ 336982 h 1433407"/>
                  <a:gd name="connsiteX943" fmla="*/ 1197069 w 1737884"/>
                  <a:gd name="connsiteY943" fmla="*/ 335020 h 1433407"/>
                  <a:gd name="connsiteX944" fmla="*/ 1198526 w 1737884"/>
                  <a:gd name="connsiteY944" fmla="*/ 334292 h 1433407"/>
                  <a:gd name="connsiteX945" fmla="*/ 1199310 w 1737884"/>
                  <a:gd name="connsiteY945" fmla="*/ 333956 h 1433407"/>
                  <a:gd name="connsiteX946" fmla="*/ 1201944 w 1737884"/>
                  <a:gd name="connsiteY946" fmla="*/ 332891 h 1433407"/>
                  <a:gd name="connsiteX947" fmla="*/ 1206427 w 1737884"/>
                  <a:gd name="connsiteY947" fmla="*/ 328576 h 1433407"/>
                  <a:gd name="connsiteX948" fmla="*/ 1209509 w 1737884"/>
                  <a:gd name="connsiteY948" fmla="*/ 326951 h 1433407"/>
                  <a:gd name="connsiteX949" fmla="*/ 1211638 w 1737884"/>
                  <a:gd name="connsiteY949" fmla="*/ 324821 h 1433407"/>
                  <a:gd name="connsiteX950" fmla="*/ 1218923 w 1737884"/>
                  <a:gd name="connsiteY950" fmla="*/ 321795 h 1433407"/>
                  <a:gd name="connsiteX951" fmla="*/ 1219428 w 1737884"/>
                  <a:gd name="connsiteY951" fmla="*/ 321795 h 1433407"/>
                  <a:gd name="connsiteX952" fmla="*/ 1220044 w 1737884"/>
                  <a:gd name="connsiteY952" fmla="*/ 321459 h 1433407"/>
                  <a:gd name="connsiteX953" fmla="*/ 1222510 w 1737884"/>
                  <a:gd name="connsiteY953" fmla="*/ 319946 h 1433407"/>
                  <a:gd name="connsiteX954" fmla="*/ 1223406 w 1737884"/>
                  <a:gd name="connsiteY954" fmla="*/ 319386 h 1433407"/>
                  <a:gd name="connsiteX955" fmla="*/ 1225255 w 1737884"/>
                  <a:gd name="connsiteY955" fmla="*/ 316864 h 1433407"/>
                  <a:gd name="connsiteX956" fmla="*/ 1225984 w 1737884"/>
                  <a:gd name="connsiteY956" fmla="*/ 316136 h 1433407"/>
                  <a:gd name="connsiteX957" fmla="*/ 1227273 w 1737884"/>
                  <a:gd name="connsiteY957" fmla="*/ 315071 h 1433407"/>
                  <a:gd name="connsiteX958" fmla="*/ 1226544 w 1737884"/>
                  <a:gd name="connsiteY958" fmla="*/ 311877 h 1433407"/>
                  <a:gd name="connsiteX959" fmla="*/ 1225480 w 1737884"/>
                  <a:gd name="connsiteY959" fmla="*/ 310140 h 1433407"/>
                  <a:gd name="connsiteX960" fmla="*/ 1224751 w 1737884"/>
                  <a:gd name="connsiteY960" fmla="*/ 308683 h 1433407"/>
                  <a:gd name="connsiteX961" fmla="*/ 1224191 w 1737884"/>
                  <a:gd name="connsiteY961" fmla="*/ 300781 h 1433407"/>
                  <a:gd name="connsiteX962" fmla="*/ 1224919 w 1737884"/>
                  <a:gd name="connsiteY962" fmla="*/ 298652 h 1433407"/>
                  <a:gd name="connsiteX963" fmla="*/ 1227105 w 1737884"/>
                  <a:gd name="connsiteY963" fmla="*/ 294898 h 1433407"/>
                  <a:gd name="connsiteX964" fmla="*/ 1227609 w 1737884"/>
                  <a:gd name="connsiteY964" fmla="*/ 293721 h 1433407"/>
                  <a:gd name="connsiteX965" fmla="*/ 1228338 w 1737884"/>
                  <a:gd name="connsiteY965" fmla="*/ 292264 h 1433407"/>
                  <a:gd name="connsiteX966" fmla="*/ 1229794 w 1737884"/>
                  <a:gd name="connsiteY966" fmla="*/ 290134 h 1433407"/>
                  <a:gd name="connsiteX967" fmla="*/ 1229794 w 1737884"/>
                  <a:gd name="connsiteY967" fmla="*/ 290134 h 1433407"/>
                  <a:gd name="connsiteX968" fmla="*/ 1230411 w 1737884"/>
                  <a:gd name="connsiteY968" fmla="*/ 289070 h 1433407"/>
                  <a:gd name="connsiteX969" fmla="*/ 1231868 w 1737884"/>
                  <a:gd name="connsiteY969" fmla="*/ 286940 h 1433407"/>
                  <a:gd name="connsiteX970" fmla="*/ 1235846 w 1737884"/>
                  <a:gd name="connsiteY970" fmla="*/ 283410 h 1433407"/>
                  <a:gd name="connsiteX971" fmla="*/ 1237303 w 1737884"/>
                  <a:gd name="connsiteY971" fmla="*/ 282681 h 1433407"/>
                  <a:gd name="connsiteX972" fmla="*/ 1237584 w 1737884"/>
                  <a:gd name="connsiteY972" fmla="*/ 282569 h 1433407"/>
                  <a:gd name="connsiteX973" fmla="*/ 1243299 w 1737884"/>
                  <a:gd name="connsiteY973" fmla="*/ 277246 h 1433407"/>
                  <a:gd name="connsiteX974" fmla="*/ 1253218 w 1737884"/>
                  <a:gd name="connsiteY974" fmla="*/ 278703 h 1433407"/>
                  <a:gd name="connsiteX975" fmla="*/ 1305165 w 1737884"/>
                  <a:gd name="connsiteY975" fmla="*/ 318882 h 1433407"/>
                  <a:gd name="connsiteX976" fmla="*/ 1307742 w 1737884"/>
                  <a:gd name="connsiteY976" fmla="*/ 320338 h 1433407"/>
                  <a:gd name="connsiteX977" fmla="*/ 1317101 w 1737884"/>
                  <a:gd name="connsiteY977" fmla="*/ 327511 h 1433407"/>
                  <a:gd name="connsiteX978" fmla="*/ 1319118 w 1737884"/>
                  <a:gd name="connsiteY978" fmla="*/ 329585 h 1433407"/>
                  <a:gd name="connsiteX979" fmla="*/ 1386307 w 1737884"/>
                  <a:gd name="connsiteY979" fmla="*/ 420981 h 1433407"/>
                  <a:gd name="connsiteX980" fmla="*/ 1387595 w 1737884"/>
                  <a:gd name="connsiteY980" fmla="*/ 422551 h 1433407"/>
                  <a:gd name="connsiteX981" fmla="*/ 1390285 w 1737884"/>
                  <a:gd name="connsiteY981" fmla="*/ 426641 h 1433407"/>
                  <a:gd name="connsiteX982" fmla="*/ 1398747 w 1737884"/>
                  <a:gd name="connsiteY982" fmla="*/ 437905 h 1433407"/>
                  <a:gd name="connsiteX983" fmla="*/ 1413373 w 1737884"/>
                  <a:gd name="connsiteY983" fmla="*/ 459031 h 1433407"/>
                  <a:gd name="connsiteX984" fmla="*/ 1452767 w 1737884"/>
                  <a:gd name="connsiteY984" fmla="*/ 514171 h 1433407"/>
                  <a:gd name="connsiteX985" fmla="*/ 1453551 w 1737884"/>
                  <a:gd name="connsiteY985" fmla="*/ 515516 h 1433407"/>
                  <a:gd name="connsiteX986" fmla="*/ 1456297 w 1737884"/>
                  <a:gd name="connsiteY986" fmla="*/ 526332 h 1433407"/>
                  <a:gd name="connsiteX987" fmla="*/ 1455569 w 1737884"/>
                  <a:gd name="connsiteY987" fmla="*/ 528461 h 1433407"/>
                  <a:gd name="connsiteX988" fmla="*/ 1452207 w 1737884"/>
                  <a:gd name="connsiteY988" fmla="*/ 533280 h 1433407"/>
                  <a:gd name="connsiteX989" fmla="*/ 1452150 w 1737884"/>
                  <a:gd name="connsiteY989" fmla="*/ 533448 h 1433407"/>
                  <a:gd name="connsiteX990" fmla="*/ 1451422 w 1737884"/>
                  <a:gd name="connsiteY990" fmla="*/ 534905 h 1433407"/>
                  <a:gd name="connsiteX991" fmla="*/ 1449517 w 1737884"/>
                  <a:gd name="connsiteY991" fmla="*/ 537539 h 1433407"/>
                  <a:gd name="connsiteX992" fmla="*/ 1449124 w 1737884"/>
                  <a:gd name="connsiteY992" fmla="*/ 539276 h 1433407"/>
                  <a:gd name="connsiteX993" fmla="*/ 1447667 w 1737884"/>
                  <a:gd name="connsiteY993" fmla="*/ 543591 h 1433407"/>
                  <a:gd name="connsiteX994" fmla="*/ 1445146 w 1737884"/>
                  <a:gd name="connsiteY994" fmla="*/ 547626 h 1433407"/>
                  <a:gd name="connsiteX995" fmla="*/ 1443689 w 1737884"/>
                  <a:gd name="connsiteY995" fmla="*/ 549083 h 1433407"/>
                  <a:gd name="connsiteX996" fmla="*/ 1440999 w 1737884"/>
                  <a:gd name="connsiteY996" fmla="*/ 550988 h 1433407"/>
                  <a:gd name="connsiteX997" fmla="*/ 1440046 w 1737884"/>
                  <a:gd name="connsiteY997" fmla="*/ 551436 h 1433407"/>
                  <a:gd name="connsiteX998" fmla="*/ 1437861 w 1737884"/>
                  <a:gd name="connsiteY998" fmla="*/ 554070 h 1433407"/>
                  <a:gd name="connsiteX999" fmla="*/ 1432089 w 1737884"/>
                  <a:gd name="connsiteY999" fmla="*/ 557544 h 1433407"/>
                  <a:gd name="connsiteX1000" fmla="*/ 1431585 w 1737884"/>
                  <a:gd name="connsiteY1000" fmla="*/ 557825 h 1433407"/>
                  <a:gd name="connsiteX1001" fmla="*/ 1426709 w 1737884"/>
                  <a:gd name="connsiteY1001" fmla="*/ 562027 h 1433407"/>
                  <a:gd name="connsiteX1002" fmla="*/ 1419985 w 1737884"/>
                  <a:gd name="connsiteY1002" fmla="*/ 564829 h 1433407"/>
                  <a:gd name="connsiteX1003" fmla="*/ 1412700 w 1737884"/>
                  <a:gd name="connsiteY1003" fmla="*/ 567855 h 1433407"/>
                  <a:gd name="connsiteX1004" fmla="*/ 1411748 w 1737884"/>
                  <a:gd name="connsiteY1004" fmla="*/ 567855 h 1433407"/>
                  <a:gd name="connsiteX1005" fmla="*/ 1410515 w 1737884"/>
                  <a:gd name="connsiteY1005" fmla="*/ 568584 h 1433407"/>
                  <a:gd name="connsiteX1006" fmla="*/ 1408778 w 1737884"/>
                  <a:gd name="connsiteY1006" fmla="*/ 570601 h 1433407"/>
                  <a:gd name="connsiteX1007" fmla="*/ 1408329 w 1737884"/>
                  <a:gd name="connsiteY1007" fmla="*/ 571442 h 1433407"/>
                  <a:gd name="connsiteX1008" fmla="*/ 1403286 w 1737884"/>
                  <a:gd name="connsiteY1008" fmla="*/ 576261 h 1433407"/>
                  <a:gd name="connsiteX1009" fmla="*/ 1402950 w 1737884"/>
                  <a:gd name="connsiteY1009" fmla="*/ 582817 h 1433407"/>
                  <a:gd name="connsiteX1010" fmla="*/ 1401885 w 1737884"/>
                  <a:gd name="connsiteY1010" fmla="*/ 587244 h 1433407"/>
                  <a:gd name="connsiteX1011" fmla="*/ 1401156 w 1737884"/>
                  <a:gd name="connsiteY1011" fmla="*/ 588701 h 1433407"/>
                  <a:gd name="connsiteX1012" fmla="*/ 1399812 w 1737884"/>
                  <a:gd name="connsiteY1012" fmla="*/ 590718 h 1433407"/>
                  <a:gd name="connsiteX1013" fmla="*/ 1399363 w 1737884"/>
                  <a:gd name="connsiteY1013" fmla="*/ 592175 h 1433407"/>
                  <a:gd name="connsiteX1014" fmla="*/ 1399363 w 1737884"/>
                  <a:gd name="connsiteY1014" fmla="*/ 594865 h 1433407"/>
                  <a:gd name="connsiteX1015" fmla="*/ 1398635 w 1737884"/>
                  <a:gd name="connsiteY1015" fmla="*/ 598732 h 1433407"/>
                  <a:gd name="connsiteX1016" fmla="*/ 1397178 w 1737884"/>
                  <a:gd name="connsiteY1016" fmla="*/ 602318 h 1433407"/>
                  <a:gd name="connsiteX1017" fmla="*/ 1396954 w 1737884"/>
                  <a:gd name="connsiteY1017" fmla="*/ 602766 h 1433407"/>
                  <a:gd name="connsiteX1018" fmla="*/ 1396113 w 1737884"/>
                  <a:gd name="connsiteY1018" fmla="*/ 609547 h 1433407"/>
                  <a:gd name="connsiteX1019" fmla="*/ 1395385 w 1737884"/>
                  <a:gd name="connsiteY1019" fmla="*/ 611004 h 1433407"/>
                  <a:gd name="connsiteX1020" fmla="*/ 1393760 w 1737884"/>
                  <a:gd name="connsiteY1020" fmla="*/ 613414 h 1433407"/>
                  <a:gd name="connsiteX1021" fmla="*/ 1391350 w 1737884"/>
                  <a:gd name="connsiteY1021" fmla="*/ 617280 h 1433407"/>
                  <a:gd name="connsiteX1022" fmla="*/ 1390621 w 1737884"/>
                  <a:gd name="connsiteY1022" fmla="*/ 618009 h 1433407"/>
                  <a:gd name="connsiteX1023" fmla="*/ 1390173 w 1737884"/>
                  <a:gd name="connsiteY1023" fmla="*/ 618401 h 1433407"/>
                  <a:gd name="connsiteX1024" fmla="*/ 1388492 w 1737884"/>
                  <a:gd name="connsiteY1024" fmla="*/ 621483 h 1433407"/>
                  <a:gd name="connsiteX1025" fmla="*/ 1387876 w 1737884"/>
                  <a:gd name="connsiteY1025" fmla="*/ 622267 h 1433407"/>
                  <a:gd name="connsiteX1026" fmla="*/ 1384906 w 1737884"/>
                  <a:gd name="connsiteY1026" fmla="*/ 628768 h 1433407"/>
                  <a:gd name="connsiteX1027" fmla="*/ 1382048 w 1737884"/>
                  <a:gd name="connsiteY1027" fmla="*/ 631626 h 1433407"/>
                  <a:gd name="connsiteX1028" fmla="*/ 1377957 w 1737884"/>
                  <a:gd name="connsiteY1028" fmla="*/ 634147 h 1433407"/>
                  <a:gd name="connsiteX1029" fmla="*/ 1374315 w 1737884"/>
                  <a:gd name="connsiteY1029" fmla="*/ 637173 h 1433407"/>
                  <a:gd name="connsiteX1030" fmla="*/ 1374315 w 1737884"/>
                  <a:gd name="connsiteY1030" fmla="*/ 637173 h 1433407"/>
                  <a:gd name="connsiteX1031" fmla="*/ 1368599 w 1737884"/>
                  <a:gd name="connsiteY1031" fmla="*/ 639639 h 1433407"/>
                  <a:gd name="connsiteX1032" fmla="*/ 1366301 w 1737884"/>
                  <a:gd name="connsiteY1032" fmla="*/ 640255 h 1433407"/>
                  <a:gd name="connsiteX1033" fmla="*/ 1366581 w 1737884"/>
                  <a:gd name="connsiteY1033" fmla="*/ 641152 h 1433407"/>
                  <a:gd name="connsiteX1034" fmla="*/ 1366862 w 1737884"/>
                  <a:gd name="connsiteY1034" fmla="*/ 642273 h 1433407"/>
                  <a:gd name="connsiteX1035" fmla="*/ 1364788 w 1737884"/>
                  <a:gd name="connsiteY1035" fmla="*/ 653872 h 1433407"/>
                  <a:gd name="connsiteX1036" fmla="*/ 1364564 w 1737884"/>
                  <a:gd name="connsiteY1036" fmla="*/ 654097 h 1433407"/>
                  <a:gd name="connsiteX1037" fmla="*/ 1363836 w 1737884"/>
                  <a:gd name="connsiteY1037" fmla="*/ 655498 h 1433407"/>
                  <a:gd name="connsiteX1038" fmla="*/ 1361930 w 1737884"/>
                  <a:gd name="connsiteY1038" fmla="*/ 658131 h 1433407"/>
                  <a:gd name="connsiteX1039" fmla="*/ 1360473 w 1737884"/>
                  <a:gd name="connsiteY1039" fmla="*/ 659588 h 1433407"/>
                  <a:gd name="connsiteX1040" fmla="*/ 1359913 w 1737884"/>
                  <a:gd name="connsiteY1040" fmla="*/ 660149 h 1433407"/>
                  <a:gd name="connsiteX1041" fmla="*/ 1355990 w 1737884"/>
                  <a:gd name="connsiteY1041" fmla="*/ 663511 h 1433407"/>
                  <a:gd name="connsiteX1042" fmla="*/ 1355598 w 1737884"/>
                  <a:gd name="connsiteY1042" fmla="*/ 664744 h 1433407"/>
                  <a:gd name="connsiteX1043" fmla="*/ 1355598 w 1737884"/>
                  <a:gd name="connsiteY1043" fmla="*/ 668162 h 1433407"/>
                  <a:gd name="connsiteX1044" fmla="*/ 1354085 w 1737884"/>
                  <a:gd name="connsiteY1044" fmla="*/ 673542 h 1433407"/>
                  <a:gd name="connsiteX1045" fmla="*/ 1354870 w 1737884"/>
                  <a:gd name="connsiteY1045" fmla="*/ 677520 h 1433407"/>
                  <a:gd name="connsiteX1046" fmla="*/ 1354870 w 1737884"/>
                  <a:gd name="connsiteY1046" fmla="*/ 678753 h 1433407"/>
                  <a:gd name="connsiteX1047" fmla="*/ 1355374 w 1737884"/>
                  <a:gd name="connsiteY1047" fmla="*/ 680378 h 1433407"/>
                  <a:gd name="connsiteX1048" fmla="*/ 1356327 w 1737884"/>
                  <a:gd name="connsiteY1048" fmla="*/ 684693 h 1433407"/>
                  <a:gd name="connsiteX1049" fmla="*/ 1356327 w 1737884"/>
                  <a:gd name="connsiteY1049" fmla="*/ 686150 h 1433407"/>
                  <a:gd name="connsiteX1050" fmla="*/ 1356103 w 1737884"/>
                  <a:gd name="connsiteY1050" fmla="*/ 688167 h 1433407"/>
                  <a:gd name="connsiteX1051" fmla="*/ 1356495 w 1737884"/>
                  <a:gd name="connsiteY1051" fmla="*/ 689344 h 1433407"/>
                  <a:gd name="connsiteX1052" fmla="*/ 1357055 w 1737884"/>
                  <a:gd name="connsiteY1052" fmla="*/ 692650 h 1433407"/>
                  <a:gd name="connsiteX1053" fmla="*/ 1357055 w 1737884"/>
                  <a:gd name="connsiteY1053" fmla="*/ 693379 h 1433407"/>
                  <a:gd name="connsiteX1054" fmla="*/ 1353357 w 1737884"/>
                  <a:gd name="connsiteY1054" fmla="*/ 701280 h 1433407"/>
                  <a:gd name="connsiteX1055" fmla="*/ 1353245 w 1737884"/>
                  <a:gd name="connsiteY1055" fmla="*/ 701952 h 1433407"/>
                  <a:gd name="connsiteX1056" fmla="*/ 1353076 w 1737884"/>
                  <a:gd name="connsiteY1056" fmla="*/ 710918 h 1433407"/>
                  <a:gd name="connsiteX1057" fmla="*/ 1353076 w 1737884"/>
                  <a:gd name="connsiteY1057" fmla="*/ 710974 h 1433407"/>
                  <a:gd name="connsiteX1058" fmla="*/ 1352740 w 1737884"/>
                  <a:gd name="connsiteY1058" fmla="*/ 714169 h 1433407"/>
                  <a:gd name="connsiteX1059" fmla="*/ 1348425 w 1737884"/>
                  <a:gd name="connsiteY1059" fmla="*/ 722574 h 1433407"/>
                  <a:gd name="connsiteX1060" fmla="*/ 1348425 w 1737884"/>
                  <a:gd name="connsiteY1060" fmla="*/ 722798 h 1433407"/>
                  <a:gd name="connsiteX1061" fmla="*/ 1348425 w 1737884"/>
                  <a:gd name="connsiteY1061" fmla="*/ 726385 h 1433407"/>
                  <a:gd name="connsiteX1062" fmla="*/ 1347361 w 1737884"/>
                  <a:gd name="connsiteY1062" fmla="*/ 730980 h 1433407"/>
                  <a:gd name="connsiteX1063" fmla="*/ 1346912 w 1737884"/>
                  <a:gd name="connsiteY1063" fmla="*/ 731932 h 1433407"/>
                  <a:gd name="connsiteX1064" fmla="*/ 1347024 w 1737884"/>
                  <a:gd name="connsiteY1064" fmla="*/ 733557 h 1433407"/>
                  <a:gd name="connsiteX1065" fmla="*/ 1347024 w 1737884"/>
                  <a:gd name="connsiteY1065" fmla="*/ 739105 h 1433407"/>
                  <a:gd name="connsiteX1066" fmla="*/ 1347753 w 1737884"/>
                  <a:gd name="connsiteY1066" fmla="*/ 742916 h 1433407"/>
                  <a:gd name="connsiteX1067" fmla="*/ 1347753 w 1737884"/>
                  <a:gd name="connsiteY1067" fmla="*/ 749080 h 1433407"/>
                  <a:gd name="connsiteX1068" fmla="*/ 1348089 w 1737884"/>
                  <a:gd name="connsiteY1068" fmla="*/ 749752 h 1433407"/>
                  <a:gd name="connsiteX1069" fmla="*/ 1348650 w 1737884"/>
                  <a:gd name="connsiteY1069" fmla="*/ 751097 h 1433407"/>
                  <a:gd name="connsiteX1070" fmla="*/ 1348706 w 1737884"/>
                  <a:gd name="connsiteY1070" fmla="*/ 751265 h 1433407"/>
                  <a:gd name="connsiteX1071" fmla="*/ 1350107 w 1737884"/>
                  <a:gd name="connsiteY1071" fmla="*/ 753955 h 1433407"/>
                  <a:gd name="connsiteX1072" fmla="*/ 1350163 w 1737884"/>
                  <a:gd name="connsiteY1072" fmla="*/ 754123 h 1433407"/>
                  <a:gd name="connsiteX1073" fmla="*/ 1350891 w 1737884"/>
                  <a:gd name="connsiteY1073" fmla="*/ 764994 h 1433407"/>
                  <a:gd name="connsiteX1074" fmla="*/ 1351395 w 1737884"/>
                  <a:gd name="connsiteY1074" fmla="*/ 765219 h 1433407"/>
                  <a:gd name="connsiteX1075" fmla="*/ 1352236 w 1737884"/>
                  <a:gd name="connsiteY1075" fmla="*/ 765555 h 1433407"/>
                  <a:gd name="connsiteX1076" fmla="*/ 1354814 w 1737884"/>
                  <a:gd name="connsiteY1076" fmla="*/ 765050 h 1433407"/>
                  <a:gd name="connsiteX1077" fmla="*/ 1356831 w 1737884"/>
                  <a:gd name="connsiteY1077" fmla="*/ 764826 h 1433407"/>
                  <a:gd name="connsiteX1078" fmla="*/ 1357559 w 1737884"/>
                  <a:gd name="connsiteY1078" fmla="*/ 764826 h 1433407"/>
                  <a:gd name="connsiteX1079" fmla="*/ 1360193 w 1737884"/>
                  <a:gd name="connsiteY1079" fmla="*/ 765163 h 1433407"/>
                  <a:gd name="connsiteX1080" fmla="*/ 1361482 w 1737884"/>
                  <a:gd name="connsiteY1080" fmla="*/ 764658 h 1433407"/>
                  <a:gd name="connsiteX1081" fmla="*/ 1364676 w 1737884"/>
                  <a:gd name="connsiteY1081" fmla="*/ 763593 h 1433407"/>
                  <a:gd name="connsiteX1082" fmla="*/ 1371233 w 1737884"/>
                  <a:gd name="connsiteY1082" fmla="*/ 761240 h 1433407"/>
                  <a:gd name="connsiteX1083" fmla="*/ 1371961 w 1737884"/>
                  <a:gd name="connsiteY1083" fmla="*/ 761240 h 1433407"/>
                  <a:gd name="connsiteX1084" fmla="*/ 1373978 w 1737884"/>
                  <a:gd name="connsiteY1084" fmla="*/ 761464 h 1433407"/>
                  <a:gd name="connsiteX1085" fmla="*/ 1377285 w 1737884"/>
                  <a:gd name="connsiteY1085" fmla="*/ 762136 h 1433407"/>
                  <a:gd name="connsiteX1086" fmla="*/ 1382048 w 1737884"/>
                  <a:gd name="connsiteY1086" fmla="*/ 762809 h 1433407"/>
                  <a:gd name="connsiteX1087" fmla="*/ 1383112 w 1737884"/>
                  <a:gd name="connsiteY1087" fmla="*/ 763033 h 1433407"/>
                  <a:gd name="connsiteX1088" fmla="*/ 1383673 w 1737884"/>
                  <a:gd name="connsiteY1088" fmla="*/ 763201 h 1433407"/>
                  <a:gd name="connsiteX1089" fmla="*/ 1389221 w 1737884"/>
                  <a:gd name="connsiteY1089" fmla="*/ 761632 h 1433407"/>
                  <a:gd name="connsiteX1090" fmla="*/ 1389613 w 1737884"/>
                  <a:gd name="connsiteY1090" fmla="*/ 761352 h 1433407"/>
                  <a:gd name="connsiteX1091" fmla="*/ 1391350 w 1737884"/>
                  <a:gd name="connsiteY1091" fmla="*/ 760175 h 1433407"/>
                  <a:gd name="connsiteX1092" fmla="*/ 1397458 w 1737884"/>
                  <a:gd name="connsiteY1092" fmla="*/ 755916 h 1433407"/>
                  <a:gd name="connsiteX1093" fmla="*/ 1400316 w 1737884"/>
                  <a:gd name="connsiteY1093" fmla="*/ 755188 h 1433407"/>
                  <a:gd name="connsiteX1094" fmla="*/ 1402838 w 1737884"/>
                  <a:gd name="connsiteY1094" fmla="*/ 754852 h 1433407"/>
                  <a:gd name="connsiteX1095" fmla="*/ 1407881 w 1737884"/>
                  <a:gd name="connsiteY1095" fmla="*/ 754852 h 1433407"/>
                  <a:gd name="connsiteX1096" fmla="*/ 1416679 w 1737884"/>
                  <a:gd name="connsiteY1096" fmla="*/ 759727 h 1433407"/>
                  <a:gd name="connsiteX1097" fmla="*/ 1417519 w 1737884"/>
                  <a:gd name="connsiteY1097" fmla="*/ 768973 h 1433407"/>
                  <a:gd name="connsiteX1098" fmla="*/ 1417519 w 1737884"/>
                  <a:gd name="connsiteY1098" fmla="*/ 769477 h 1433407"/>
                  <a:gd name="connsiteX1099" fmla="*/ 1414662 w 1737884"/>
                  <a:gd name="connsiteY1099" fmla="*/ 776650 h 1433407"/>
                  <a:gd name="connsiteX1100" fmla="*/ 1414662 w 1737884"/>
                  <a:gd name="connsiteY1100" fmla="*/ 778107 h 1433407"/>
                  <a:gd name="connsiteX1101" fmla="*/ 1413821 w 1737884"/>
                  <a:gd name="connsiteY1101" fmla="*/ 782198 h 1433407"/>
                  <a:gd name="connsiteX1102" fmla="*/ 1411972 w 1737884"/>
                  <a:gd name="connsiteY1102" fmla="*/ 786457 h 1433407"/>
                  <a:gd name="connsiteX1103" fmla="*/ 1411467 w 1737884"/>
                  <a:gd name="connsiteY1103" fmla="*/ 788530 h 1433407"/>
                  <a:gd name="connsiteX1104" fmla="*/ 1411243 w 1737884"/>
                  <a:gd name="connsiteY1104" fmla="*/ 789315 h 1433407"/>
                  <a:gd name="connsiteX1105" fmla="*/ 1409786 w 1737884"/>
                  <a:gd name="connsiteY1105" fmla="*/ 793629 h 1433407"/>
                  <a:gd name="connsiteX1106" fmla="*/ 1407265 w 1737884"/>
                  <a:gd name="connsiteY1106" fmla="*/ 797664 h 1433407"/>
                  <a:gd name="connsiteX1107" fmla="*/ 1406648 w 1737884"/>
                  <a:gd name="connsiteY1107" fmla="*/ 798281 h 1433407"/>
                  <a:gd name="connsiteX1108" fmla="*/ 1405639 w 1737884"/>
                  <a:gd name="connsiteY1108" fmla="*/ 799906 h 1433407"/>
                  <a:gd name="connsiteX1109" fmla="*/ 1405696 w 1737884"/>
                  <a:gd name="connsiteY1109" fmla="*/ 800074 h 1433407"/>
                  <a:gd name="connsiteX1110" fmla="*/ 1405976 w 1737884"/>
                  <a:gd name="connsiteY1110" fmla="*/ 802595 h 1433407"/>
                  <a:gd name="connsiteX1111" fmla="*/ 1405976 w 1737884"/>
                  <a:gd name="connsiteY1111" fmla="*/ 804725 h 1433407"/>
                  <a:gd name="connsiteX1112" fmla="*/ 1402950 w 1737884"/>
                  <a:gd name="connsiteY1112" fmla="*/ 812010 h 1433407"/>
                  <a:gd name="connsiteX1113" fmla="*/ 1400764 w 1737884"/>
                  <a:gd name="connsiteY1113" fmla="*/ 814195 h 1433407"/>
                  <a:gd name="connsiteX1114" fmla="*/ 1398803 w 1737884"/>
                  <a:gd name="connsiteY1114" fmla="*/ 815764 h 1433407"/>
                  <a:gd name="connsiteX1115" fmla="*/ 1398803 w 1737884"/>
                  <a:gd name="connsiteY1115" fmla="*/ 816941 h 1433407"/>
                  <a:gd name="connsiteX1116" fmla="*/ 1398243 w 1737884"/>
                  <a:gd name="connsiteY1116" fmla="*/ 820247 h 1433407"/>
                  <a:gd name="connsiteX1117" fmla="*/ 1397514 w 1737884"/>
                  <a:gd name="connsiteY1117" fmla="*/ 822377 h 1433407"/>
                  <a:gd name="connsiteX1118" fmla="*/ 1395048 w 1737884"/>
                  <a:gd name="connsiteY1118" fmla="*/ 826411 h 1433407"/>
                  <a:gd name="connsiteX1119" fmla="*/ 1392919 w 1737884"/>
                  <a:gd name="connsiteY1119" fmla="*/ 828541 h 1433407"/>
                  <a:gd name="connsiteX1120" fmla="*/ 1391854 w 1737884"/>
                  <a:gd name="connsiteY1120" fmla="*/ 829437 h 1433407"/>
                  <a:gd name="connsiteX1121" fmla="*/ 1391574 w 1737884"/>
                  <a:gd name="connsiteY1121" fmla="*/ 830110 h 1433407"/>
                  <a:gd name="connsiteX1122" fmla="*/ 1389389 w 1737884"/>
                  <a:gd name="connsiteY1122" fmla="*/ 833472 h 1433407"/>
                  <a:gd name="connsiteX1123" fmla="*/ 1386195 w 1737884"/>
                  <a:gd name="connsiteY1123" fmla="*/ 838796 h 1433407"/>
                  <a:gd name="connsiteX1124" fmla="*/ 1384794 w 1737884"/>
                  <a:gd name="connsiteY1124" fmla="*/ 840925 h 1433407"/>
                  <a:gd name="connsiteX1125" fmla="*/ 1385130 w 1737884"/>
                  <a:gd name="connsiteY1125" fmla="*/ 843503 h 1433407"/>
                  <a:gd name="connsiteX1126" fmla="*/ 1385130 w 1737884"/>
                  <a:gd name="connsiteY1126" fmla="*/ 847089 h 1433407"/>
                  <a:gd name="connsiteX1127" fmla="*/ 1382104 w 1737884"/>
                  <a:gd name="connsiteY1127" fmla="*/ 854430 h 1433407"/>
                  <a:gd name="connsiteX1128" fmla="*/ 1381880 w 1737884"/>
                  <a:gd name="connsiteY1128" fmla="*/ 854654 h 1433407"/>
                  <a:gd name="connsiteX1129" fmla="*/ 1381207 w 1737884"/>
                  <a:gd name="connsiteY1129" fmla="*/ 855999 h 1433407"/>
                  <a:gd name="connsiteX1130" fmla="*/ 1380535 w 1737884"/>
                  <a:gd name="connsiteY1130" fmla="*/ 857120 h 1433407"/>
                  <a:gd name="connsiteX1131" fmla="*/ 1378910 w 1737884"/>
                  <a:gd name="connsiteY1131" fmla="*/ 859585 h 1433407"/>
                  <a:gd name="connsiteX1132" fmla="*/ 1378854 w 1737884"/>
                  <a:gd name="connsiteY1132" fmla="*/ 859697 h 1433407"/>
                  <a:gd name="connsiteX1133" fmla="*/ 1378125 w 1737884"/>
                  <a:gd name="connsiteY1133" fmla="*/ 861827 h 1433407"/>
                  <a:gd name="connsiteX1134" fmla="*/ 1377901 w 1737884"/>
                  <a:gd name="connsiteY1134" fmla="*/ 862499 h 1433407"/>
                  <a:gd name="connsiteX1135" fmla="*/ 1377173 w 1737884"/>
                  <a:gd name="connsiteY1135" fmla="*/ 867487 h 1433407"/>
                  <a:gd name="connsiteX1136" fmla="*/ 1377117 w 1737884"/>
                  <a:gd name="connsiteY1136" fmla="*/ 868103 h 1433407"/>
                  <a:gd name="connsiteX1137" fmla="*/ 1377845 w 1737884"/>
                  <a:gd name="connsiteY1137" fmla="*/ 870513 h 1433407"/>
                  <a:gd name="connsiteX1138" fmla="*/ 1377901 w 1737884"/>
                  <a:gd name="connsiteY1138" fmla="*/ 873595 h 1433407"/>
                  <a:gd name="connsiteX1139" fmla="*/ 1376892 w 1737884"/>
                  <a:gd name="connsiteY1139" fmla="*/ 879647 h 1433407"/>
                  <a:gd name="connsiteX1140" fmla="*/ 1376164 w 1737884"/>
                  <a:gd name="connsiteY1140" fmla="*/ 881104 h 1433407"/>
                  <a:gd name="connsiteX1141" fmla="*/ 1375491 w 1737884"/>
                  <a:gd name="connsiteY1141" fmla="*/ 882224 h 1433407"/>
                  <a:gd name="connsiteX1142" fmla="*/ 1374539 w 1737884"/>
                  <a:gd name="connsiteY1142" fmla="*/ 884074 h 1433407"/>
                  <a:gd name="connsiteX1143" fmla="*/ 1374147 w 1737884"/>
                  <a:gd name="connsiteY1143" fmla="*/ 885138 h 1433407"/>
                  <a:gd name="connsiteX1144" fmla="*/ 1374259 w 1737884"/>
                  <a:gd name="connsiteY1144" fmla="*/ 885867 h 1433407"/>
                  <a:gd name="connsiteX1145" fmla="*/ 1376332 w 1737884"/>
                  <a:gd name="connsiteY1145" fmla="*/ 890294 h 1433407"/>
                  <a:gd name="connsiteX1146" fmla="*/ 1382496 w 1737884"/>
                  <a:gd name="connsiteY1146" fmla="*/ 890574 h 1433407"/>
                  <a:gd name="connsiteX1147" fmla="*/ 1383449 w 1737884"/>
                  <a:gd name="connsiteY1147" fmla="*/ 890686 h 1433407"/>
                  <a:gd name="connsiteX1148" fmla="*/ 1392471 w 1737884"/>
                  <a:gd name="connsiteY1148" fmla="*/ 892087 h 1433407"/>
                  <a:gd name="connsiteX1149" fmla="*/ 1415614 w 1737884"/>
                  <a:gd name="connsiteY1149" fmla="*/ 893488 h 1433407"/>
                  <a:gd name="connsiteX1150" fmla="*/ 1446323 w 1737884"/>
                  <a:gd name="connsiteY1150" fmla="*/ 894889 h 1433407"/>
                  <a:gd name="connsiteX1151" fmla="*/ 1447780 w 1737884"/>
                  <a:gd name="connsiteY1151" fmla="*/ 895057 h 1433407"/>
                  <a:gd name="connsiteX1152" fmla="*/ 1458875 w 1737884"/>
                  <a:gd name="connsiteY1152" fmla="*/ 897186 h 1433407"/>
                  <a:gd name="connsiteX1153" fmla="*/ 1458987 w 1737884"/>
                  <a:gd name="connsiteY1153" fmla="*/ 897074 h 1433407"/>
                  <a:gd name="connsiteX1154" fmla="*/ 1459771 w 1737884"/>
                  <a:gd name="connsiteY1154" fmla="*/ 894777 h 1433407"/>
                  <a:gd name="connsiteX1155" fmla="*/ 1459996 w 1737884"/>
                  <a:gd name="connsiteY1155" fmla="*/ 894216 h 1433407"/>
                  <a:gd name="connsiteX1156" fmla="*/ 1460668 w 1737884"/>
                  <a:gd name="connsiteY1156" fmla="*/ 892479 h 1433407"/>
                  <a:gd name="connsiteX1157" fmla="*/ 1461004 w 1737884"/>
                  <a:gd name="connsiteY1157" fmla="*/ 889677 h 1433407"/>
                  <a:gd name="connsiteX1158" fmla="*/ 1459940 w 1737884"/>
                  <a:gd name="connsiteY1158" fmla="*/ 885138 h 1433407"/>
                  <a:gd name="connsiteX1159" fmla="*/ 1459940 w 1737884"/>
                  <a:gd name="connsiteY1159" fmla="*/ 880095 h 1433407"/>
                  <a:gd name="connsiteX1160" fmla="*/ 1461677 w 1737884"/>
                  <a:gd name="connsiteY1160" fmla="*/ 874379 h 1433407"/>
                  <a:gd name="connsiteX1161" fmla="*/ 1463134 w 1737884"/>
                  <a:gd name="connsiteY1161" fmla="*/ 872250 h 1433407"/>
                  <a:gd name="connsiteX1162" fmla="*/ 1463470 w 1737884"/>
                  <a:gd name="connsiteY1162" fmla="*/ 871801 h 1433407"/>
                  <a:gd name="connsiteX1163" fmla="*/ 1464310 w 1737884"/>
                  <a:gd name="connsiteY1163" fmla="*/ 870681 h 1433407"/>
                  <a:gd name="connsiteX1164" fmla="*/ 1467168 w 1737884"/>
                  <a:gd name="connsiteY1164" fmla="*/ 864405 h 1433407"/>
                  <a:gd name="connsiteX1165" fmla="*/ 1467168 w 1737884"/>
                  <a:gd name="connsiteY1165" fmla="*/ 863676 h 1433407"/>
                  <a:gd name="connsiteX1166" fmla="*/ 1467897 w 1737884"/>
                  <a:gd name="connsiteY1166" fmla="*/ 859866 h 1433407"/>
                  <a:gd name="connsiteX1167" fmla="*/ 1467897 w 1737884"/>
                  <a:gd name="connsiteY1167" fmla="*/ 858633 h 1433407"/>
                  <a:gd name="connsiteX1168" fmla="*/ 1468513 w 1737884"/>
                  <a:gd name="connsiteY1168" fmla="*/ 855046 h 1433407"/>
                  <a:gd name="connsiteX1169" fmla="*/ 1468401 w 1737884"/>
                  <a:gd name="connsiteY1169" fmla="*/ 854710 h 1433407"/>
                  <a:gd name="connsiteX1170" fmla="*/ 1471651 w 1737884"/>
                  <a:gd name="connsiteY1170" fmla="*/ 843503 h 1433407"/>
                  <a:gd name="connsiteX1171" fmla="*/ 1538392 w 1737884"/>
                  <a:gd name="connsiteY1171" fmla="*/ 788138 h 1433407"/>
                  <a:gd name="connsiteX1172" fmla="*/ 1546293 w 1737884"/>
                  <a:gd name="connsiteY1172" fmla="*/ 785112 h 1433407"/>
                  <a:gd name="connsiteX1173" fmla="*/ 1568764 w 1737884"/>
                  <a:gd name="connsiteY1173" fmla="*/ 786569 h 1433407"/>
                  <a:gd name="connsiteX1174" fmla="*/ 1578290 w 1737884"/>
                  <a:gd name="connsiteY1174" fmla="*/ 796375 h 1433407"/>
                  <a:gd name="connsiteX1175" fmla="*/ 1579579 w 1737884"/>
                  <a:gd name="connsiteY1175" fmla="*/ 797496 h 1433407"/>
                  <a:gd name="connsiteX1176" fmla="*/ 1580308 w 1737884"/>
                  <a:gd name="connsiteY1176" fmla="*/ 798224 h 1433407"/>
                  <a:gd name="connsiteX1177" fmla="*/ 1583278 w 1737884"/>
                  <a:gd name="connsiteY1177" fmla="*/ 804277 h 1433407"/>
                  <a:gd name="connsiteX1178" fmla="*/ 1583502 w 1737884"/>
                  <a:gd name="connsiteY1178" fmla="*/ 804445 h 1433407"/>
                  <a:gd name="connsiteX1179" fmla="*/ 1584623 w 1737884"/>
                  <a:gd name="connsiteY1179" fmla="*/ 805397 h 1433407"/>
                  <a:gd name="connsiteX1180" fmla="*/ 1585743 w 1737884"/>
                  <a:gd name="connsiteY1180" fmla="*/ 806294 h 1433407"/>
                  <a:gd name="connsiteX1181" fmla="*/ 1586304 w 1737884"/>
                  <a:gd name="connsiteY1181" fmla="*/ 806462 h 1433407"/>
                  <a:gd name="connsiteX1182" fmla="*/ 1587649 w 1737884"/>
                  <a:gd name="connsiteY1182" fmla="*/ 807022 h 1433407"/>
                  <a:gd name="connsiteX1183" fmla="*/ 1589106 w 1737884"/>
                  <a:gd name="connsiteY1183" fmla="*/ 807751 h 1433407"/>
                  <a:gd name="connsiteX1184" fmla="*/ 1590226 w 1737884"/>
                  <a:gd name="connsiteY1184" fmla="*/ 808423 h 1433407"/>
                  <a:gd name="connsiteX1185" fmla="*/ 1592356 w 1737884"/>
                  <a:gd name="connsiteY1185" fmla="*/ 809880 h 1433407"/>
                  <a:gd name="connsiteX1186" fmla="*/ 1593925 w 1737884"/>
                  <a:gd name="connsiteY1186" fmla="*/ 811169 h 1433407"/>
                  <a:gd name="connsiteX1187" fmla="*/ 1595382 w 1737884"/>
                  <a:gd name="connsiteY1187" fmla="*/ 812626 h 1433407"/>
                  <a:gd name="connsiteX1188" fmla="*/ 1597791 w 1737884"/>
                  <a:gd name="connsiteY1188" fmla="*/ 816493 h 1433407"/>
                  <a:gd name="connsiteX1189" fmla="*/ 1600369 w 1737884"/>
                  <a:gd name="connsiteY1189" fmla="*/ 818398 h 1433407"/>
                  <a:gd name="connsiteX1190" fmla="*/ 1602498 w 1737884"/>
                  <a:gd name="connsiteY1190" fmla="*/ 820527 h 1433407"/>
                  <a:gd name="connsiteX1191" fmla="*/ 1604740 w 1737884"/>
                  <a:gd name="connsiteY1191" fmla="*/ 823777 h 1433407"/>
                  <a:gd name="connsiteX1192" fmla="*/ 1650971 w 1737884"/>
                  <a:gd name="connsiteY1192" fmla="*/ 833024 h 1433407"/>
                  <a:gd name="connsiteX1193" fmla="*/ 1651251 w 1737884"/>
                  <a:gd name="connsiteY1193" fmla="*/ 829605 h 1433407"/>
                  <a:gd name="connsiteX1194" fmla="*/ 1651979 w 1737884"/>
                  <a:gd name="connsiteY1194" fmla="*/ 826747 h 1433407"/>
                  <a:gd name="connsiteX1195" fmla="*/ 1651979 w 1737884"/>
                  <a:gd name="connsiteY1195" fmla="*/ 826747 h 1433407"/>
                  <a:gd name="connsiteX1196" fmla="*/ 1653324 w 1737884"/>
                  <a:gd name="connsiteY1196" fmla="*/ 818678 h 1433407"/>
                  <a:gd name="connsiteX1197" fmla="*/ 1653436 w 1737884"/>
                  <a:gd name="connsiteY1197" fmla="*/ 818118 h 1433407"/>
                  <a:gd name="connsiteX1198" fmla="*/ 1654613 w 1737884"/>
                  <a:gd name="connsiteY1198" fmla="*/ 810273 h 1433407"/>
                  <a:gd name="connsiteX1199" fmla="*/ 1656743 w 1737884"/>
                  <a:gd name="connsiteY1199" fmla="*/ 806686 h 1433407"/>
                  <a:gd name="connsiteX1200" fmla="*/ 1661001 w 1737884"/>
                  <a:gd name="connsiteY1200" fmla="*/ 802763 h 1433407"/>
                  <a:gd name="connsiteX1201" fmla="*/ 1663467 w 1737884"/>
                  <a:gd name="connsiteY1201" fmla="*/ 801251 h 1433407"/>
                  <a:gd name="connsiteX1202" fmla="*/ 1672545 w 1737884"/>
                  <a:gd name="connsiteY1202" fmla="*/ 800074 h 1433407"/>
                  <a:gd name="connsiteX1203" fmla="*/ 1678989 w 1737884"/>
                  <a:gd name="connsiteY1203" fmla="*/ 806574 h 1433407"/>
                  <a:gd name="connsiteX1204" fmla="*/ 1679718 w 1737884"/>
                  <a:gd name="connsiteY1204" fmla="*/ 808704 h 1433407"/>
                  <a:gd name="connsiteX1205" fmla="*/ 1680054 w 1737884"/>
                  <a:gd name="connsiteY1205" fmla="*/ 809936 h 1433407"/>
                  <a:gd name="connsiteX1206" fmla="*/ 1682183 w 1737884"/>
                  <a:gd name="connsiteY1206" fmla="*/ 820695 h 1433407"/>
                  <a:gd name="connsiteX1207" fmla="*/ 1683697 w 1737884"/>
                  <a:gd name="connsiteY1207" fmla="*/ 829605 h 1433407"/>
                  <a:gd name="connsiteX1208" fmla="*/ 1683865 w 1737884"/>
                  <a:gd name="connsiteY1208" fmla="*/ 831287 h 1433407"/>
                  <a:gd name="connsiteX1209" fmla="*/ 1683865 w 1737884"/>
                  <a:gd name="connsiteY1209" fmla="*/ 833416 h 1433407"/>
                  <a:gd name="connsiteX1210" fmla="*/ 1683584 w 1737884"/>
                  <a:gd name="connsiteY1210" fmla="*/ 835938 h 1433407"/>
                  <a:gd name="connsiteX1211" fmla="*/ 1683192 w 1737884"/>
                  <a:gd name="connsiteY1211" fmla="*/ 838459 h 1433407"/>
                  <a:gd name="connsiteX1212" fmla="*/ 1683192 w 1737884"/>
                  <a:gd name="connsiteY1212" fmla="*/ 841317 h 1433407"/>
                  <a:gd name="connsiteX1213" fmla="*/ 1682071 w 1737884"/>
                  <a:gd name="connsiteY1213" fmla="*/ 845968 h 1433407"/>
                  <a:gd name="connsiteX1214" fmla="*/ 1681679 w 1737884"/>
                  <a:gd name="connsiteY1214" fmla="*/ 846809 h 1433407"/>
                  <a:gd name="connsiteX1215" fmla="*/ 1679662 w 1737884"/>
                  <a:gd name="connsiteY1215" fmla="*/ 851852 h 1433407"/>
                  <a:gd name="connsiteX1216" fmla="*/ 1678933 w 1737884"/>
                  <a:gd name="connsiteY1216" fmla="*/ 852861 h 1433407"/>
                  <a:gd name="connsiteX1217" fmla="*/ 1678653 w 1737884"/>
                  <a:gd name="connsiteY1217" fmla="*/ 854150 h 1433407"/>
                  <a:gd name="connsiteX1218" fmla="*/ 1678149 w 1737884"/>
                  <a:gd name="connsiteY1218" fmla="*/ 855887 h 1433407"/>
                  <a:gd name="connsiteX1219" fmla="*/ 1677196 w 1737884"/>
                  <a:gd name="connsiteY1219" fmla="*/ 859978 h 1433407"/>
                  <a:gd name="connsiteX1220" fmla="*/ 1676524 w 1737884"/>
                  <a:gd name="connsiteY1220" fmla="*/ 863452 h 1433407"/>
                  <a:gd name="connsiteX1221" fmla="*/ 1675627 w 1737884"/>
                  <a:gd name="connsiteY1221" fmla="*/ 866086 h 1433407"/>
                  <a:gd name="connsiteX1222" fmla="*/ 1673105 w 1737884"/>
                  <a:gd name="connsiteY1222" fmla="*/ 871073 h 1433407"/>
                  <a:gd name="connsiteX1223" fmla="*/ 1673105 w 1737884"/>
                  <a:gd name="connsiteY1223" fmla="*/ 873258 h 1433407"/>
                  <a:gd name="connsiteX1224" fmla="*/ 1675963 w 1737884"/>
                  <a:gd name="connsiteY1224" fmla="*/ 875276 h 1433407"/>
                  <a:gd name="connsiteX1225" fmla="*/ 1676412 w 1737884"/>
                  <a:gd name="connsiteY1225" fmla="*/ 875612 h 1433407"/>
                  <a:gd name="connsiteX1226" fmla="*/ 1681455 w 1737884"/>
                  <a:gd name="connsiteY1226" fmla="*/ 879366 h 1433407"/>
                  <a:gd name="connsiteX1227" fmla="*/ 1685770 w 1737884"/>
                  <a:gd name="connsiteY1227" fmla="*/ 885475 h 1433407"/>
                  <a:gd name="connsiteX1228" fmla="*/ 1686162 w 1737884"/>
                  <a:gd name="connsiteY1228" fmla="*/ 887044 h 1433407"/>
                  <a:gd name="connsiteX1229" fmla="*/ 1691037 w 1737884"/>
                  <a:gd name="connsiteY1229" fmla="*/ 894721 h 1433407"/>
                  <a:gd name="connsiteX1230" fmla="*/ 1691318 w 1737884"/>
                  <a:gd name="connsiteY1230" fmla="*/ 895505 h 1433407"/>
                  <a:gd name="connsiteX1231" fmla="*/ 1691822 w 1737884"/>
                  <a:gd name="connsiteY1231" fmla="*/ 898755 h 1433407"/>
                  <a:gd name="connsiteX1232" fmla="*/ 1691822 w 1737884"/>
                  <a:gd name="connsiteY1232" fmla="*/ 902902 h 1433407"/>
                  <a:gd name="connsiteX1233" fmla="*/ 1692382 w 1737884"/>
                  <a:gd name="connsiteY1233" fmla="*/ 906096 h 1433407"/>
                  <a:gd name="connsiteX1234" fmla="*/ 1693447 w 1737884"/>
                  <a:gd name="connsiteY1234" fmla="*/ 908394 h 1433407"/>
                  <a:gd name="connsiteX1235" fmla="*/ 1694176 w 1737884"/>
                  <a:gd name="connsiteY1235" fmla="*/ 910523 h 1433407"/>
                  <a:gd name="connsiteX1236" fmla="*/ 1694624 w 1737884"/>
                  <a:gd name="connsiteY1236" fmla="*/ 915230 h 1433407"/>
                  <a:gd name="connsiteX1237" fmla="*/ 1694344 w 1737884"/>
                  <a:gd name="connsiteY1237" fmla="*/ 917360 h 1433407"/>
                  <a:gd name="connsiteX1238" fmla="*/ 1694456 w 1737884"/>
                  <a:gd name="connsiteY1238" fmla="*/ 917752 h 1433407"/>
                  <a:gd name="connsiteX1239" fmla="*/ 1695184 w 1737884"/>
                  <a:gd name="connsiteY1239" fmla="*/ 920610 h 1433407"/>
                  <a:gd name="connsiteX1240" fmla="*/ 1695464 w 1737884"/>
                  <a:gd name="connsiteY1240" fmla="*/ 923132 h 1433407"/>
                  <a:gd name="connsiteX1241" fmla="*/ 1695464 w 1737884"/>
                  <a:gd name="connsiteY1241" fmla="*/ 926718 h 1433407"/>
                  <a:gd name="connsiteX1242" fmla="*/ 1695240 w 1737884"/>
                  <a:gd name="connsiteY1242" fmla="*/ 928959 h 1433407"/>
                  <a:gd name="connsiteX1243" fmla="*/ 1696641 w 1737884"/>
                  <a:gd name="connsiteY1243" fmla="*/ 931033 h 1433407"/>
                  <a:gd name="connsiteX1244" fmla="*/ 1697314 w 1737884"/>
                  <a:gd name="connsiteY1244" fmla="*/ 932154 h 1433407"/>
                  <a:gd name="connsiteX1245" fmla="*/ 1697538 w 1737884"/>
                  <a:gd name="connsiteY1245" fmla="*/ 932546 h 1433407"/>
                  <a:gd name="connsiteX1246" fmla="*/ 1700284 w 1737884"/>
                  <a:gd name="connsiteY1246" fmla="*/ 935348 h 1433407"/>
                  <a:gd name="connsiteX1247" fmla="*/ 1700676 w 1737884"/>
                  <a:gd name="connsiteY1247" fmla="*/ 935908 h 1433407"/>
                  <a:gd name="connsiteX1248" fmla="*/ 1702917 w 1737884"/>
                  <a:gd name="connsiteY1248" fmla="*/ 936581 h 1433407"/>
                  <a:gd name="connsiteX1249" fmla="*/ 1707681 w 1737884"/>
                  <a:gd name="connsiteY1249" fmla="*/ 938598 h 1433407"/>
                  <a:gd name="connsiteX1250" fmla="*/ 1708857 w 1737884"/>
                  <a:gd name="connsiteY1250" fmla="*/ 938598 h 1433407"/>
                  <a:gd name="connsiteX1251" fmla="*/ 1713452 w 1737884"/>
                  <a:gd name="connsiteY1251" fmla="*/ 939663 h 1433407"/>
                  <a:gd name="connsiteX1252" fmla="*/ 1714909 w 1737884"/>
                  <a:gd name="connsiteY1252" fmla="*/ 940391 h 1433407"/>
                  <a:gd name="connsiteX1253" fmla="*/ 1717599 w 1737884"/>
                  <a:gd name="connsiteY1253" fmla="*/ 942296 h 1433407"/>
                  <a:gd name="connsiteX1254" fmla="*/ 1718328 w 1737884"/>
                  <a:gd name="connsiteY1254" fmla="*/ 943025 h 1433407"/>
                  <a:gd name="connsiteX1255" fmla="*/ 1721073 w 1737884"/>
                  <a:gd name="connsiteY1255" fmla="*/ 947844 h 1433407"/>
                  <a:gd name="connsiteX1256" fmla="*/ 1721466 w 1737884"/>
                  <a:gd name="connsiteY1256" fmla="*/ 949413 h 1433407"/>
                  <a:gd name="connsiteX1257" fmla="*/ 1721802 w 1737884"/>
                  <a:gd name="connsiteY1257" fmla="*/ 949637 h 1433407"/>
                  <a:gd name="connsiteX1258" fmla="*/ 1726061 w 1737884"/>
                  <a:gd name="connsiteY1258" fmla="*/ 955689 h 1433407"/>
                  <a:gd name="connsiteX1259" fmla="*/ 1727630 w 1737884"/>
                  <a:gd name="connsiteY1259" fmla="*/ 962638 h 1433407"/>
                  <a:gd name="connsiteX1260" fmla="*/ 1727854 w 1737884"/>
                  <a:gd name="connsiteY1260" fmla="*/ 964655 h 1433407"/>
                  <a:gd name="connsiteX1261" fmla="*/ 1727854 w 1737884"/>
                  <a:gd name="connsiteY1261" fmla="*/ 965552 h 1433407"/>
                  <a:gd name="connsiteX1262" fmla="*/ 1728246 w 1737884"/>
                  <a:gd name="connsiteY1262" fmla="*/ 967177 h 1433407"/>
                  <a:gd name="connsiteX1263" fmla="*/ 1727854 w 1737884"/>
                  <a:gd name="connsiteY1263" fmla="*/ 973453 h 1433407"/>
                  <a:gd name="connsiteX1264" fmla="*/ 1727854 w 1737884"/>
                  <a:gd name="connsiteY1264" fmla="*/ 974854 h 1433407"/>
                  <a:gd name="connsiteX1265" fmla="*/ 1728526 w 1737884"/>
                  <a:gd name="connsiteY1265" fmla="*/ 976591 h 1433407"/>
                  <a:gd name="connsiteX1266" fmla="*/ 1733065 w 1737884"/>
                  <a:gd name="connsiteY1266" fmla="*/ 982195 h 1433407"/>
                  <a:gd name="connsiteX1267" fmla="*/ 1733794 w 1737884"/>
                  <a:gd name="connsiteY1267" fmla="*/ 984324 h 1433407"/>
                  <a:gd name="connsiteX1268" fmla="*/ 1734074 w 1737884"/>
                  <a:gd name="connsiteY1268" fmla="*/ 985445 h 1433407"/>
                  <a:gd name="connsiteX1269" fmla="*/ 1734690 w 1737884"/>
                  <a:gd name="connsiteY1269" fmla="*/ 987238 h 1433407"/>
                  <a:gd name="connsiteX1270" fmla="*/ 1736820 w 1737884"/>
                  <a:gd name="connsiteY1270" fmla="*/ 995868 h 1433407"/>
                  <a:gd name="connsiteX1271" fmla="*/ 1737100 w 1737884"/>
                  <a:gd name="connsiteY1271" fmla="*/ 997325 h 1433407"/>
                  <a:gd name="connsiteX1272" fmla="*/ 1737885 w 1737884"/>
                  <a:gd name="connsiteY1272" fmla="*/ 1001248 h 1433407"/>
                  <a:gd name="connsiteX1273" fmla="*/ 1737885 w 1737884"/>
                  <a:gd name="connsiteY1273" fmla="*/ 1004106 h 1433407"/>
                  <a:gd name="connsiteX1274" fmla="*/ 1734074 w 1737884"/>
                  <a:gd name="connsiteY1274" fmla="*/ 1012119 h 1433407"/>
                  <a:gd name="connsiteX1275" fmla="*/ 1725500 w 1737884"/>
                  <a:gd name="connsiteY1275" fmla="*/ 1014248 h 1433407"/>
                  <a:gd name="connsiteX1276" fmla="*/ 1724716 w 1737884"/>
                  <a:gd name="connsiteY1276" fmla="*/ 1014080 h 1433407"/>
                  <a:gd name="connsiteX1277" fmla="*/ 1724604 w 1737884"/>
                  <a:gd name="connsiteY1277" fmla="*/ 1014136 h 1433407"/>
                  <a:gd name="connsiteX1278" fmla="*/ 1723483 w 1737884"/>
                  <a:gd name="connsiteY1278" fmla="*/ 1014753 h 1433407"/>
                  <a:gd name="connsiteX1279" fmla="*/ 1722026 w 1737884"/>
                  <a:gd name="connsiteY1279" fmla="*/ 1015481 h 1433407"/>
                  <a:gd name="connsiteX1280" fmla="*/ 1717431 w 1737884"/>
                  <a:gd name="connsiteY1280" fmla="*/ 1016546 h 1433407"/>
                  <a:gd name="connsiteX1281" fmla="*/ 1715077 w 1737884"/>
                  <a:gd name="connsiteY1281" fmla="*/ 1016546 h 1433407"/>
                  <a:gd name="connsiteX1282" fmla="*/ 1713845 w 1737884"/>
                  <a:gd name="connsiteY1282" fmla="*/ 1018395 h 1433407"/>
                  <a:gd name="connsiteX1283" fmla="*/ 1710987 w 1737884"/>
                  <a:gd name="connsiteY1283" fmla="*/ 1021253 h 1433407"/>
                  <a:gd name="connsiteX1284" fmla="*/ 1708857 w 1737884"/>
                  <a:gd name="connsiteY1284" fmla="*/ 1022710 h 1433407"/>
                  <a:gd name="connsiteX1285" fmla="*/ 1707736 w 1737884"/>
                  <a:gd name="connsiteY1285" fmla="*/ 1023326 h 1433407"/>
                  <a:gd name="connsiteX1286" fmla="*/ 1704879 w 1737884"/>
                  <a:gd name="connsiteY1286" fmla="*/ 1024783 h 1433407"/>
                  <a:gd name="connsiteX1287" fmla="*/ 1700284 w 1737884"/>
                  <a:gd name="connsiteY1287" fmla="*/ 1025848 h 1433407"/>
                  <a:gd name="connsiteX1288" fmla="*/ 1699555 w 1737884"/>
                  <a:gd name="connsiteY1288" fmla="*/ 1025848 h 1433407"/>
                  <a:gd name="connsiteX1289" fmla="*/ 1698098 w 1737884"/>
                  <a:gd name="connsiteY1289" fmla="*/ 1025736 h 1433407"/>
                  <a:gd name="connsiteX1290" fmla="*/ 1696697 w 1737884"/>
                  <a:gd name="connsiteY1290" fmla="*/ 1025512 h 1433407"/>
                  <a:gd name="connsiteX1291" fmla="*/ 1696697 w 1737884"/>
                  <a:gd name="connsiteY1291" fmla="*/ 1025512 h 1433407"/>
                  <a:gd name="connsiteX1292" fmla="*/ 1688067 w 1737884"/>
                  <a:gd name="connsiteY1292" fmla="*/ 1030107 h 1433407"/>
                  <a:gd name="connsiteX1293" fmla="*/ 1687395 w 1737884"/>
                  <a:gd name="connsiteY1293" fmla="*/ 1030107 h 1433407"/>
                  <a:gd name="connsiteX1294" fmla="*/ 1686667 w 1737884"/>
                  <a:gd name="connsiteY1294" fmla="*/ 1031228 h 1433407"/>
                  <a:gd name="connsiteX1295" fmla="*/ 1683809 w 1737884"/>
                  <a:gd name="connsiteY1295" fmla="*/ 1034085 h 1433407"/>
                  <a:gd name="connsiteX1296" fmla="*/ 1682071 w 1737884"/>
                  <a:gd name="connsiteY1296" fmla="*/ 1035262 h 1433407"/>
                  <a:gd name="connsiteX1297" fmla="*/ 1681119 w 1737884"/>
                  <a:gd name="connsiteY1297" fmla="*/ 1036383 h 1433407"/>
                  <a:gd name="connsiteX1298" fmla="*/ 1680390 w 1737884"/>
                  <a:gd name="connsiteY1298" fmla="*/ 1037111 h 1433407"/>
                  <a:gd name="connsiteX1299" fmla="*/ 1676692 w 1737884"/>
                  <a:gd name="connsiteY1299" fmla="*/ 1039465 h 1433407"/>
                  <a:gd name="connsiteX1300" fmla="*/ 1673049 w 1737884"/>
                  <a:gd name="connsiteY1300" fmla="*/ 1040810 h 1433407"/>
                  <a:gd name="connsiteX1301" fmla="*/ 1672265 w 1737884"/>
                  <a:gd name="connsiteY1301" fmla="*/ 1041594 h 1433407"/>
                  <a:gd name="connsiteX1302" fmla="*/ 1671088 w 1737884"/>
                  <a:gd name="connsiteY1302" fmla="*/ 1043164 h 1433407"/>
                  <a:gd name="connsiteX1303" fmla="*/ 1669911 w 1737884"/>
                  <a:gd name="connsiteY1303" fmla="*/ 1045965 h 1433407"/>
                  <a:gd name="connsiteX1304" fmla="*/ 1669351 w 1737884"/>
                  <a:gd name="connsiteY1304" fmla="*/ 1047310 h 1433407"/>
                  <a:gd name="connsiteX1305" fmla="*/ 1669015 w 1737884"/>
                  <a:gd name="connsiteY1305" fmla="*/ 1047983 h 1433407"/>
                  <a:gd name="connsiteX1306" fmla="*/ 1669015 w 1737884"/>
                  <a:gd name="connsiteY1306" fmla="*/ 1049159 h 1433407"/>
                  <a:gd name="connsiteX1307" fmla="*/ 1666493 w 1737884"/>
                  <a:gd name="connsiteY1307" fmla="*/ 1055940 h 1433407"/>
                  <a:gd name="connsiteX1308" fmla="*/ 1668286 w 1737884"/>
                  <a:gd name="connsiteY1308" fmla="*/ 1058910 h 1433407"/>
                  <a:gd name="connsiteX1309" fmla="*/ 1669743 w 1737884"/>
                  <a:gd name="connsiteY1309" fmla="*/ 1064234 h 1433407"/>
                  <a:gd name="connsiteX1310" fmla="*/ 1669743 w 1737884"/>
                  <a:gd name="connsiteY1310" fmla="*/ 1065690 h 1433407"/>
                  <a:gd name="connsiteX1311" fmla="*/ 1666829 w 1737884"/>
                  <a:gd name="connsiteY1311" fmla="*/ 1072863 h 1433407"/>
                  <a:gd name="connsiteX1312" fmla="*/ 1666829 w 1737884"/>
                  <a:gd name="connsiteY1312" fmla="*/ 1073592 h 1433407"/>
                  <a:gd name="connsiteX1313" fmla="*/ 1666829 w 1737884"/>
                  <a:gd name="connsiteY1313" fmla="*/ 1074320 h 1433407"/>
                  <a:gd name="connsiteX1314" fmla="*/ 1668118 w 1737884"/>
                  <a:gd name="connsiteY1314" fmla="*/ 1075609 h 1433407"/>
                  <a:gd name="connsiteX1315" fmla="*/ 1670023 w 1737884"/>
                  <a:gd name="connsiteY1315" fmla="*/ 1087545 h 1433407"/>
                  <a:gd name="connsiteX1316" fmla="*/ 1669295 w 1737884"/>
                  <a:gd name="connsiteY1316" fmla="*/ 1089002 h 1433407"/>
                  <a:gd name="connsiteX1317" fmla="*/ 1668959 w 1737884"/>
                  <a:gd name="connsiteY1317" fmla="*/ 1089618 h 1433407"/>
                  <a:gd name="connsiteX1318" fmla="*/ 1668959 w 1737884"/>
                  <a:gd name="connsiteY1318" fmla="*/ 1092252 h 1433407"/>
                  <a:gd name="connsiteX1319" fmla="*/ 1668510 w 1737884"/>
                  <a:gd name="connsiteY1319" fmla="*/ 1095334 h 1433407"/>
                  <a:gd name="connsiteX1320" fmla="*/ 1668623 w 1737884"/>
                  <a:gd name="connsiteY1320" fmla="*/ 1095502 h 1433407"/>
                  <a:gd name="connsiteX1321" fmla="*/ 1670079 w 1737884"/>
                  <a:gd name="connsiteY1321" fmla="*/ 1098360 h 1433407"/>
                  <a:gd name="connsiteX1322" fmla="*/ 1671144 w 1737884"/>
                  <a:gd name="connsiteY1322" fmla="*/ 1102955 h 1433407"/>
                  <a:gd name="connsiteX1323" fmla="*/ 1671312 w 1737884"/>
                  <a:gd name="connsiteY1323" fmla="*/ 1106149 h 1433407"/>
                  <a:gd name="connsiteX1324" fmla="*/ 1671873 w 1737884"/>
                  <a:gd name="connsiteY1324" fmla="*/ 1109456 h 1433407"/>
                  <a:gd name="connsiteX1325" fmla="*/ 1672041 w 1737884"/>
                  <a:gd name="connsiteY1325" fmla="*/ 1111193 h 1433407"/>
                  <a:gd name="connsiteX1326" fmla="*/ 1672377 w 1737884"/>
                  <a:gd name="connsiteY1326" fmla="*/ 1112258 h 1433407"/>
                  <a:gd name="connsiteX1327" fmla="*/ 1673946 w 1737884"/>
                  <a:gd name="connsiteY1327" fmla="*/ 1114891 h 1433407"/>
                  <a:gd name="connsiteX1328" fmla="*/ 1674338 w 1737884"/>
                  <a:gd name="connsiteY1328" fmla="*/ 1115564 h 1433407"/>
                  <a:gd name="connsiteX1329" fmla="*/ 1675795 w 1737884"/>
                  <a:gd name="connsiteY1329" fmla="*/ 1118422 h 1433407"/>
                  <a:gd name="connsiteX1330" fmla="*/ 1676916 w 1737884"/>
                  <a:gd name="connsiteY1330" fmla="*/ 1123073 h 1433407"/>
                  <a:gd name="connsiteX1331" fmla="*/ 1676916 w 1737884"/>
                  <a:gd name="connsiteY1331" fmla="*/ 1124530 h 1433407"/>
                  <a:gd name="connsiteX1332" fmla="*/ 1673890 w 1737884"/>
                  <a:gd name="connsiteY1332" fmla="*/ 1131871 h 1433407"/>
                  <a:gd name="connsiteX1333" fmla="*/ 1673162 w 1737884"/>
                  <a:gd name="connsiteY1333" fmla="*/ 1132599 h 1433407"/>
                  <a:gd name="connsiteX1334" fmla="*/ 1668847 w 1737884"/>
                  <a:gd name="connsiteY1334" fmla="*/ 1135177 h 1433407"/>
                  <a:gd name="connsiteX1335" fmla="*/ 1668342 w 1737884"/>
                  <a:gd name="connsiteY1335" fmla="*/ 1135905 h 1433407"/>
                  <a:gd name="connsiteX1336" fmla="*/ 1667838 w 1737884"/>
                  <a:gd name="connsiteY1336" fmla="*/ 1138595 h 1433407"/>
                  <a:gd name="connsiteX1337" fmla="*/ 1667109 w 1737884"/>
                  <a:gd name="connsiteY1337" fmla="*/ 1140724 h 1433407"/>
                  <a:gd name="connsiteX1338" fmla="*/ 1666773 w 1737884"/>
                  <a:gd name="connsiteY1338" fmla="*/ 1141565 h 1433407"/>
                  <a:gd name="connsiteX1339" fmla="*/ 1666829 w 1737884"/>
                  <a:gd name="connsiteY1339" fmla="*/ 1142125 h 1433407"/>
                  <a:gd name="connsiteX1340" fmla="*/ 1667782 w 1737884"/>
                  <a:gd name="connsiteY1340" fmla="*/ 1142854 h 1433407"/>
                  <a:gd name="connsiteX1341" fmla="*/ 1668903 w 1737884"/>
                  <a:gd name="connsiteY1341" fmla="*/ 1143806 h 1433407"/>
                  <a:gd name="connsiteX1342" fmla="*/ 1671032 w 1737884"/>
                  <a:gd name="connsiteY1342" fmla="*/ 1145936 h 1433407"/>
                  <a:gd name="connsiteX1343" fmla="*/ 1672937 w 1737884"/>
                  <a:gd name="connsiteY1343" fmla="*/ 1148570 h 1433407"/>
                  <a:gd name="connsiteX1344" fmla="*/ 1673666 w 1737884"/>
                  <a:gd name="connsiteY1344" fmla="*/ 1150027 h 1433407"/>
                  <a:gd name="connsiteX1345" fmla="*/ 1674787 w 1737884"/>
                  <a:gd name="connsiteY1345" fmla="*/ 1154678 h 1433407"/>
                  <a:gd name="connsiteX1346" fmla="*/ 1674787 w 1737884"/>
                  <a:gd name="connsiteY1346" fmla="*/ 1155911 h 1433407"/>
                  <a:gd name="connsiteX1347" fmla="*/ 1674955 w 1737884"/>
                  <a:gd name="connsiteY1347" fmla="*/ 1156415 h 1433407"/>
                  <a:gd name="connsiteX1348" fmla="*/ 1675683 w 1737884"/>
                  <a:gd name="connsiteY1348" fmla="*/ 1158544 h 1433407"/>
                  <a:gd name="connsiteX1349" fmla="*/ 1676187 w 1737884"/>
                  <a:gd name="connsiteY1349" fmla="*/ 1161794 h 1433407"/>
                  <a:gd name="connsiteX1350" fmla="*/ 1676187 w 1737884"/>
                  <a:gd name="connsiteY1350" fmla="*/ 1162299 h 1433407"/>
                  <a:gd name="connsiteX1351" fmla="*/ 1676524 w 1737884"/>
                  <a:gd name="connsiteY1351" fmla="*/ 1162915 h 1433407"/>
                  <a:gd name="connsiteX1352" fmla="*/ 1677252 w 1737884"/>
                  <a:gd name="connsiteY1352" fmla="*/ 1164372 h 1433407"/>
                  <a:gd name="connsiteX1353" fmla="*/ 1678317 w 1737884"/>
                  <a:gd name="connsiteY1353" fmla="*/ 1168967 h 1433407"/>
                  <a:gd name="connsiteX1354" fmla="*/ 1678317 w 1737884"/>
                  <a:gd name="connsiteY1354" fmla="*/ 1169696 h 1433407"/>
                  <a:gd name="connsiteX1355" fmla="*/ 1678317 w 1737884"/>
                  <a:gd name="connsiteY1355" fmla="*/ 1169752 h 1433407"/>
                  <a:gd name="connsiteX1356" fmla="*/ 1681903 w 1737884"/>
                  <a:gd name="connsiteY1356" fmla="*/ 1177597 h 1433407"/>
                  <a:gd name="connsiteX1357" fmla="*/ 1681903 w 1737884"/>
                  <a:gd name="connsiteY1357" fmla="*/ 1179726 h 1433407"/>
                  <a:gd name="connsiteX1358" fmla="*/ 1681399 w 1737884"/>
                  <a:gd name="connsiteY1358" fmla="*/ 1182977 h 1433407"/>
                  <a:gd name="connsiteX1359" fmla="*/ 1680671 w 1737884"/>
                  <a:gd name="connsiteY1359" fmla="*/ 1185106 h 1433407"/>
                  <a:gd name="connsiteX1360" fmla="*/ 1680559 w 1737884"/>
                  <a:gd name="connsiteY1360" fmla="*/ 1185442 h 1433407"/>
                  <a:gd name="connsiteX1361" fmla="*/ 1685378 w 1737884"/>
                  <a:gd name="connsiteY1361" fmla="*/ 1188188 h 1433407"/>
                  <a:gd name="connsiteX1362" fmla="*/ 1686835 w 1737884"/>
                  <a:gd name="connsiteY1362" fmla="*/ 1189645 h 1433407"/>
                  <a:gd name="connsiteX1363" fmla="*/ 1689692 w 1737884"/>
                  <a:gd name="connsiteY1363" fmla="*/ 1194969 h 1433407"/>
                  <a:gd name="connsiteX1364" fmla="*/ 1690253 w 1737884"/>
                  <a:gd name="connsiteY1364" fmla="*/ 1195921 h 1433407"/>
                  <a:gd name="connsiteX1365" fmla="*/ 1692382 w 1737884"/>
                  <a:gd name="connsiteY1365" fmla="*/ 1200180 h 1433407"/>
                  <a:gd name="connsiteX1366" fmla="*/ 1694063 w 1737884"/>
                  <a:gd name="connsiteY1366" fmla="*/ 1201861 h 1433407"/>
                  <a:gd name="connsiteX1367" fmla="*/ 1697089 w 1737884"/>
                  <a:gd name="connsiteY1367" fmla="*/ 1208922 h 1433407"/>
                  <a:gd name="connsiteX1368" fmla="*/ 1698266 w 1737884"/>
                  <a:gd name="connsiteY1368" fmla="*/ 1211836 h 1433407"/>
                  <a:gd name="connsiteX1369" fmla="*/ 1700676 w 1737884"/>
                  <a:gd name="connsiteY1369" fmla="*/ 1218504 h 1433407"/>
                  <a:gd name="connsiteX1370" fmla="*/ 1700788 w 1737884"/>
                  <a:gd name="connsiteY1370" fmla="*/ 1218784 h 1433407"/>
                  <a:gd name="connsiteX1371" fmla="*/ 1701124 w 1737884"/>
                  <a:gd name="connsiteY1371" fmla="*/ 1219233 h 1433407"/>
                  <a:gd name="connsiteX1372" fmla="*/ 1702693 w 1737884"/>
                  <a:gd name="connsiteY1372" fmla="*/ 1221250 h 1433407"/>
                  <a:gd name="connsiteX1373" fmla="*/ 1705719 w 1737884"/>
                  <a:gd name="connsiteY1373" fmla="*/ 1228535 h 1433407"/>
                  <a:gd name="connsiteX1374" fmla="*/ 1705887 w 1737884"/>
                  <a:gd name="connsiteY1374" fmla="*/ 1231729 h 1433407"/>
                  <a:gd name="connsiteX1375" fmla="*/ 1706392 w 1737884"/>
                  <a:gd name="connsiteY1375" fmla="*/ 1234979 h 1433407"/>
                  <a:gd name="connsiteX1376" fmla="*/ 1706392 w 1737884"/>
                  <a:gd name="connsiteY1376" fmla="*/ 1235203 h 1433407"/>
                  <a:gd name="connsiteX1377" fmla="*/ 1707793 w 1737884"/>
                  <a:gd name="connsiteY1377" fmla="*/ 1237557 h 1433407"/>
                  <a:gd name="connsiteX1378" fmla="*/ 1709081 w 1737884"/>
                  <a:gd name="connsiteY1378" fmla="*/ 1240863 h 1433407"/>
                  <a:gd name="connsiteX1379" fmla="*/ 1709306 w 1737884"/>
                  <a:gd name="connsiteY1379" fmla="*/ 1241872 h 1433407"/>
                  <a:gd name="connsiteX1380" fmla="*/ 1710034 w 1737884"/>
                  <a:gd name="connsiteY1380" fmla="*/ 1242264 h 1433407"/>
                  <a:gd name="connsiteX1381" fmla="*/ 1715190 w 1737884"/>
                  <a:gd name="connsiteY1381" fmla="*/ 1248260 h 1433407"/>
                  <a:gd name="connsiteX1382" fmla="*/ 1715918 w 1737884"/>
                  <a:gd name="connsiteY1382" fmla="*/ 1250389 h 1433407"/>
                  <a:gd name="connsiteX1383" fmla="*/ 1714069 w 1737884"/>
                  <a:gd name="connsiteY1383" fmla="*/ 1260252 h 1433407"/>
                  <a:gd name="connsiteX1384" fmla="*/ 1704654 w 1737884"/>
                  <a:gd name="connsiteY1384" fmla="*/ 1263838 h 1433407"/>
                  <a:gd name="connsiteX1385" fmla="*/ 1699611 w 1737884"/>
                  <a:gd name="connsiteY1385" fmla="*/ 1263110 h 1433407"/>
                  <a:gd name="connsiteX1386" fmla="*/ 1697146 w 1737884"/>
                  <a:gd name="connsiteY1386" fmla="*/ 1262437 h 1433407"/>
                  <a:gd name="connsiteX1387" fmla="*/ 1693839 w 1737884"/>
                  <a:gd name="connsiteY1387" fmla="*/ 1261541 h 1433407"/>
                  <a:gd name="connsiteX1388" fmla="*/ 1690421 w 1737884"/>
                  <a:gd name="connsiteY1388" fmla="*/ 1262998 h 1433407"/>
                  <a:gd name="connsiteX1389" fmla="*/ 1687675 w 1737884"/>
                  <a:gd name="connsiteY1389" fmla="*/ 1263614 h 1433407"/>
                  <a:gd name="connsiteX1390" fmla="*/ 1683416 w 1737884"/>
                  <a:gd name="connsiteY1390" fmla="*/ 1266808 h 1433407"/>
                  <a:gd name="connsiteX1391" fmla="*/ 1681623 w 1737884"/>
                  <a:gd name="connsiteY1391" fmla="*/ 1267537 h 1433407"/>
                  <a:gd name="connsiteX1392" fmla="*/ 1679886 w 1737884"/>
                  <a:gd name="connsiteY1392" fmla="*/ 1268602 h 1433407"/>
                  <a:gd name="connsiteX1393" fmla="*/ 1678821 w 1737884"/>
                  <a:gd name="connsiteY1393" fmla="*/ 1269106 h 1433407"/>
                  <a:gd name="connsiteX1394" fmla="*/ 1677701 w 1737884"/>
                  <a:gd name="connsiteY1394" fmla="*/ 1272468 h 1433407"/>
                  <a:gd name="connsiteX1395" fmla="*/ 1677701 w 1737884"/>
                  <a:gd name="connsiteY1395" fmla="*/ 1274373 h 1433407"/>
                  <a:gd name="connsiteX1396" fmla="*/ 1676244 w 1737884"/>
                  <a:gd name="connsiteY1396" fmla="*/ 1279697 h 1433407"/>
                  <a:gd name="connsiteX1397" fmla="*/ 1670640 w 1737884"/>
                  <a:gd name="connsiteY1397" fmla="*/ 1285357 h 1433407"/>
                  <a:gd name="connsiteX1398" fmla="*/ 1659376 w 1737884"/>
                  <a:gd name="connsiteY1398" fmla="*/ 1283115 h 1433407"/>
                  <a:gd name="connsiteX1399" fmla="*/ 1658648 w 1737884"/>
                  <a:gd name="connsiteY1399" fmla="*/ 1282387 h 1433407"/>
                  <a:gd name="connsiteX1400" fmla="*/ 1658088 w 1737884"/>
                  <a:gd name="connsiteY1400" fmla="*/ 1281770 h 1433407"/>
                  <a:gd name="connsiteX1401" fmla="*/ 1657471 w 1737884"/>
                  <a:gd name="connsiteY1401" fmla="*/ 1282387 h 1433407"/>
                  <a:gd name="connsiteX1402" fmla="*/ 1650130 w 1737884"/>
                  <a:gd name="connsiteY1402" fmla="*/ 1285413 h 1433407"/>
                  <a:gd name="connsiteX1403" fmla="*/ 1647889 w 1737884"/>
                  <a:gd name="connsiteY1403" fmla="*/ 1285413 h 1433407"/>
                  <a:gd name="connsiteX1404" fmla="*/ 1643294 w 1737884"/>
                  <a:gd name="connsiteY1404" fmla="*/ 1288495 h 1433407"/>
                  <a:gd name="connsiteX1405" fmla="*/ 1641164 w 1737884"/>
                  <a:gd name="connsiteY1405" fmla="*/ 1289223 h 1433407"/>
                  <a:gd name="connsiteX1406" fmla="*/ 1640492 w 1737884"/>
                  <a:gd name="connsiteY1406" fmla="*/ 1289391 h 1433407"/>
                  <a:gd name="connsiteX1407" fmla="*/ 1640492 w 1737884"/>
                  <a:gd name="connsiteY1407" fmla="*/ 1289391 h 1433407"/>
                  <a:gd name="connsiteX1408" fmla="*/ 1639203 w 1737884"/>
                  <a:gd name="connsiteY1408" fmla="*/ 1291913 h 1433407"/>
                  <a:gd name="connsiteX1409" fmla="*/ 1638586 w 1737884"/>
                  <a:gd name="connsiteY1409" fmla="*/ 1293034 h 1433407"/>
                  <a:gd name="connsiteX1410" fmla="*/ 1637130 w 1737884"/>
                  <a:gd name="connsiteY1410" fmla="*/ 1295163 h 1433407"/>
                  <a:gd name="connsiteX1411" fmla="*/ 1635841 w 1737884"/>
                  <a:gd name="connsiteY1411" fmla="*/ 1296732 h 1433407"/>
                  <a:gd name="connsiteX1412" fmla="*/ 1635280 w 1737884"/>
                  <a:gd name="connsiteY1412" fmla="*/ 1297349 h 1433407"/>
                  <a:gd name="connsiteX1413" fmla="*/ 1634776 w 1737884"/>
                  <a:gd name="connsiteY1413" fmla="*/ 1300599 h 1433407"/>
                  <a:gd name="connsiteX1414" fmla="*/ 1634047 w 1737884"/>
                  <a:gd name="connsiteY1414" fmla="*/ 1302728 h 1433407"/>
                  <a:gd name="connsiteX1415" fmla="*/ 1629957 w 1737884"/>
                  <a:gd name="connsiteY1415" fmla="*/ 1308052 h 1433407"/>
                  <a:gd name="connsiteX1416" fmla="*/ 1629396 w 1737884"/>
                  <a:gd name="connsiteY1416" fmla="*/ 1308444 h 1433407"/>
                  <a:gd name="connsiteX1417" fmla="*/ 1628444 w 1737884"/>
                  <a:gd name="connsiteY1417" fmla="*/ 1314832 h 1433407"/>
                  <a:gd name="connsiteX1418" fmla="*/ 1628108 w 1737884"/>
                  <a:gd name="connsiteY1418" fmla="*/ 1315505 h 1433407"/>
                  <a:gd name="connsiteX1419" fmla="*/ 1628108 w 1737884"/>
                  <a:gd name="connsiteY1419" fmla="*/ 1317354 h 1433407"/>
                  <a:gd name="connsiteX1420" fmla="*/ 1627827 w 1737884"/>
                  <a:gd name="connsiteY1420" fmla="*/ 1319876 h 1433407"/>
                  <a:gd name="connsiteX1421" fmla="*/ 1627435 w 1737884"/>
                  <a:gd name="connsiteY1421" fmla="*/ 1321501 h 1433407"/>
                  <a:gd name="connsiteX1422" fmla="*/ 1627435 w 1737884"/>
                  <a:gd name="connsiteY1422" fmla="*/ 1325984 h 1433407"/>
                  <a:gd name="connsiteX1423" fmla="*/ 1624409 w 1737884"/>
                  <a:gd name="connsiteY1423" fmla="*/ 1333325 h 1433407"/>
                  <a:gd name="connsiteX1424" fmla="*/ 1622952 w 1737884"/>
                  <a:gd name="connsiteY1424" fmla="*/ 1334782 h 1433407"/>
                  <a:gd name="connsiteX1425" fmla="*/ 1611857 w 1737884"/>
                  <a:gd name="connsiteY1425" fmla="*/ 1337079 h 1433407"/>
                  <a:gd name="connsiteX1426" fmla="*/ 1611633 w 1737884"/>
                  <a:gd name="connsiteY1426" fmla="*/ 1337079 h 1433407"/>
                  <a:gd name="connsiteX1427" fmla="*/ 1611633 w 1737884"/>
                  <a:gd name="connsiteY1427" fmla="*/ 1341114 h 1433407"/>
                  <a:gd name="connsiteX1428" fmla="*/ 1601602 w 1737884"/>
                  <a:gd name="connsiteY1428" fmla="*/ 1351425 h 1433407"/>
                  <a:gd name="connsiteX1429" fmla="*/ 1601490 w 1737884"/>
                  <a:gd name="connsiteY1429" fmla="*/ 1351425 h 1433407"/>
                  <a:gd name="connsiteX1430" fmla="*/ 1596278 w 1737884"/>
                  <a:gd name="connsiteY1430" fmla="*/ 1352826 h 1433407"/>
                  <a:gd name="connsiteX1431" fmla="*/ 1594149 w 1737884"/>
                  <a:gd name="connsiteY1431" fmla="*/ 1352826 h 1433407"/>
                  <a:gd name="connsiteX1432" fmla="*/ 1588881 w 1737884"/>
                  <a:gd name="connsiteY1432" fmla="*/ 1351369 h 1433407"/>
                  <a:gd name="connsiteX1433" fmla="*/ 1585855 w 1737884"/>
                  <a:gd name="connsiteY1433" fmla="*/ 1350808 h 1433407"/>
                  <a:gd name="connsiteX1434" fmla="*/ 1583726 w 1737884"/>
                  <a:gd name="connsiteY1434" fmla="*/ 1350080 h 1433407"/>
                  <a:gd name="connsiteX1435" fmla="*/ 1576665 w 1737884"/>
                  <a:gd name="connsiteY1435" fmla="*/ 1340273 h 1433407"/>
                  <a:gd name="connsiteX1436" fmla="*/ 1576665 w 1737884"/>
                  <a:gd name="connsiteY1436" fmla="*/ 1339096 h 1433407"/>
                  <a:gd name="connsiteX1437" fmla="*/ 1574816 w 1737884"/>
                  <a:gd name="connsiteY1437" fmla="*/ 1337583 h 1433407"/>
                  <a:gd name="connsiteX1438" fmla="*/ 1572014 w 1737884"/>
                  <a:gd name="connsiteY1438" fmla="*/ 1334165 h 1433407"/>
                  <a:gd name="connsiteX1439" fmla="*/ 1571286 w 1737884"/>
                  <a:gd name="connsiteY1439" fmla="*/ 1332708 h 1433407"/>
                  <a:gd name="connsiteX1440" fmla="*/ 1570277 w 1737884"/>
                  <a:gd name="connsiteY1440" fmla="*/ 1329570 h 1433407"/>
                  <a:gd name="connsiteX1441" fmla="*/ 1567811 w 1737884"/>
                  <a:gd name="connsiteY1441" fmla="*/ 1325591 h 1433407"/>
                  <a:gd name="connsiteX1442" fmla="*/ 1566635 w 1737884"/>
                  <a:gd name="connsiteY1442" fmla="*/ 1322734 h 1433407"/>
                  <a:gd name="connsiteX1443" fmla="*/ 1565066 w 1737884"/>
                  <a:gd name="connsiteY1443" fmla="*/ 1320604 h 1433407"/>
                  <a:gd name="connsiteX1444" fmla="*/ 1563553 w 1737884"/>
                  <a:gd name="connsiteY1444" fmla="*/ 1317690 h 1433407"/>
                  <a:gd name="connsiteX1445" fmla="*/ 1563272 w 1737884"/>
                  <a:gd name="connsiteY1445" fmla="*/ 1316850 h 1433407"/>
                  <a:gd name="connsiteX1446" fmla="*/ 1562600 w 1737884"/>
                  <a:gd name="connsiteY1446" fmla="*/ 1315841 h 1433407"/>
                  <a:gd name="connsiteX1447" fmla="*/ 1561984 w 1737884"/>
                  <a:gd name="connsiteY1447" fmla="*/ 1314776 h 1433407"/>
                  <a:gd name="connsiteX1448" fmla="*/ 1560470 w 1737884"/>
                  <a:gd name="connsiteY1448" fmla="*/ 1312927 h 1433407"/>
                  <a:gd name="connsiteX1449" fmla="*/ 1559014 w 1737884"/>
                  <a:gd name="connsiteY1449" fmla="*/ 1310798 h 1433407"/>
                  <a:gd name="connsiteX1450" fmla="*/ 1557669 w 1737884"/>
                  <a:gd name="connsiteY1450" fmla="*/ 1302224 h 1433407"/>
                  <a:gd name="connsiteX1451" fmla="*/ 1557276 w 1737884"/>
                  <a:gd name="connsiteY1451" fmla="*/ 1299310 h 1433407"/>
                  <a:gd name="connsiteX1452" fmla="*/ 1556212 w 1737884"/>
                  <a:gd name="connsiteY1452" fmla="*/ 1297965 h 1433407"/>
                  <a:gd name="connsiteX1453" fmla="*/ 1555203 w 1737884"/>
                  <a:gd name="connsiteY1453" fmla="*/ 1297685 h 1433407"/>
                  <a:gd name="connsiteX1454" fmla="*/ 1543043 w 1737884"/>
                  <a:gd name="connsiteY1454" fmla="*/ 1293930 h 1433407"/>
                  <a:gd name="connsiteX1455" fmla="*/ 1542595 w 1737884"/>
                  <a:gd name="connsiteY1455" fmla="*/ 1294379 h 1433407"/>
                  <a:gd name="connsiteX1456" fmla="*/ 1539737 w 1737884"/>
                  <a:gd name="connsiteY1456" fmla="*/ 1297237 h 1433407"/>
                  <a:gd name="connsiteX1457" fmla="*/ 1534862 w 1737884"/>
                  <a:gd name="connsiteY1457" fmla="*/ 1299982 h 1433407"/>
                  <a:gd name="connsiteX1458" fmla="*/ 1534862 w 1737884"/>
                  <a:gd name="connsiteY1458" fmla="*/ 1300711 h 1433407"/>
                  <a:gd name="connsiteX1459" fmla="*/ 1531723 w 1737884"/>
                  <a:gd name="connsiteY1459" fmla="*/ 1308164 h 1433407"/>
                  <a:gd name="connsiteX1460" fmla="*/ 1528978 w 1737884"/>
                  <a:gd name="connsiteY1460" fmla="*/ 1313039 h 1433407"/>
                  <a:gd name="connsiteX1461" fmla="*/ 1527521 w 1737884"/>
                  <a:gd name="connsiteY1461" fmla="*/ 1314496 h 1433407"/>
                  <a:gd name="connsiteX1462" fmla="*/ 1525951 w 1737884"/>
                  <a:gd name="connsiteY1462" fmla="*/ 1315785 h 1433407"/>
                  <a:gd name="connsiteX1463" fmla="*/ 1523822 w 1737884"/>
                  <a:gd name="connsiteY1463" fmla="*/ 1317242 h 1433407"/>
                  <a:gd name="connsiteX1464" fmla="*/ 1518106 w 1737884"/>
                  <a:gd name="connsiteY1464" fmla="*/ 1318979 h 1433407"/>
                  <a:gd name="connsiteX1465" fmla="*/ 1515977 w 1737884"/>
                  <a:gd name="connsiteY1465" fmla="*/ 1318979 h 1433407"/>
                  <a:gd name="connsiteX1466" fmla="*/ 1513455 w 1737884"/>
                  <a:gd name="connsiteY1466" fmla="*/ 1318699 h 1433407"/>
                  <a:gd name="connsiteX1467" fmla="*/ 1510597 w 1737884"/>
                  <a:gd name="connsiteY1467" fmla="*/ 1317970 h 1433407"/>
                  <a:gd name="connsiteX1468" fmla="*/ 1508468 w 1737884"/>
                  <a:gd name="connsiteY1468" fmla="*/ 1317186 h 1433407"/>
                  <a:gd name="connsiteX1469" fmla="*/ 1508244 w 1737884"/>
                  <a:gd name="connsiteY1469" fmla="*/ 1317074 h 1433407"/>
                  <a:gd name="connsiteX1470" fmla="*/ 1505162 w 1737884"/>
                  <a:gd name="connsiteY1470" fmla="*/ 1317522 h 1433407"/>
                  <a:gd name="connsiteX1471" fmla="*/ 1503705 w 1737884"/>
                  <a:gd name="connsiteY1471" fmla="*/ 1317522 h 1433407"/>
                  <a:gd name="connsiteX1472" fmla="*/ 1502584 w 1737884"/>
                  <a:gd name="connsiteY1472" fmla="*/ 1317466 h 1433407"/>
                  <a:gd name="connsiteX1473" fmla="*/ 1500511 w 1737884"/>
                  <a:gd name="connsiteY1473" fmla="*/ 1318419 h 1433407"/>
                  <a:gd name="connsiteX1474" fmla="*/ 1498381 w 1737884"/>
                  <a:gd name="connsiteY1474" fmla="*/ 1319147 h 1433407"/>
                  <a:gd name="connsiteX1475" fmla="*/ 1493730 w 1737884"/>
                  <a:gd name="connsiteY1475" fmla="*/ 1319596 h 1433407"/>
                  <a:gd name="connsiteX1476" fmla="*/ 1492385 w 1737884"/>
                  <a:gd name="connsiteY1476" fmla="*/ 1320940 h 1433407"/>
                  <a:gd name="connsiteX1477" fmla="*/ 1480449 w 1737884"/>
                  <a:gd name="connsiteY1477" fmla="*/ 1322902 h 1433407"/>
                  <a:gd name="connsiteX1478" fmla="*/ 1478992 w 1737884"/>
                  <a:gd name="connsiteY1478" fmla="*/ 1322173 h 1433407"/>
                  <a:gd name="connsiteX1479" fmla="*/ 1475350 w 1737884"/>
                  <a:gd name="connsiteY1479" fmla="*/ 1319147 h 1433407"/>
                  <a:gd name="connsiteX1480" fmla="*/ 1474565 w 1737884"/>
                  <a:gd name="connsiteY1480" fmla="*/ 1318082 h 1433407"/>
                  <a:gd name="connsiteX1481" fmla="*/ 1472828 w 1737884"/>
                  <a:gd name="connsiteY1481" fmla="*/ 1318251 h 1433407"/>
                  <a:gd name="connsiteX1482" fmla="*/ 1468513 w 1737884"/>
                  <a:gd name="connsiteY1482" fmla="*/ 1318251 h 1433407"/>
                  <a:gd name="connsiteX1483" fmla="*/ 1464647 w 1737884"/>
                  <a:gd name="connsiteY1483" fmla="*/ 1317522 h 1433407"/>
                  <a:gd name="connsiteX1484" fmla="*/ 1464535 w 1737884"/>
                  <a:gd name="connsiteY1484" fmla="*/ 1317466 h 1433407"/>
                  <a:gd name="connsiteX1485" fmla="*/ 1460164 w 1737884"/>
                  <a:gd name="connsiteY1485" fmla="*/ 1317018 h 1433407"/>
                  <a:gd name="connsiteX1486" fmla="*/ 1458034 w 1737884"/>
                  <a:gd name="connsiteY1486" fmla="*/ 1316289 h 1433407"/>
                  <a:gd name="connsiteX1487" fmla="*/ 1454280 w 1737884"/>
                  <a:gd name="connsiteY1487" fmla="*/ 1314104 h 1433407"/>
                  <a:gd name="connsiteX1488" fmla="*/ 1450413 w 1737884"/>
                  <a:gd name="connsiteY1488" fmla="*/ 1311694 h 1433407"/>
                  <a:gd name="connsiteX1489" fmla="*/ 1448676 w 1737884"/>
                  <a:gd name="connsiteY1489" fmla="*/ 1311302 h 1433407"/>
                  <a:gd name="connsiteX1490" fmla="*/ 1448116 w 1737884"/>
                  <a:gd name="connsiteY1490" fmla="*/ 1311134 h 1433407"/>
                  <a:gd name="connsiteX1491" fmla="*/ 1446211 w 1737884"/>
                  <a:gd name="connsiteY1491" fmla="*/ 1311134 h 1433407"/>
                  <a:gd name="connsiteX1492" fmla="*/ 1441391 w 1737884"/>
                  <a:gd name="connsiteY1492" fmla="*/ 1309957 h 1433407"/>
                  <a:gd name="connsiteX1493" fmla="*/ 1438309 w 1737884"/>
                  <a:gd name="connsiteY1493" fmla="*/ 1310405 h 1433407"/>
                  <a:gd name="connsiteX1494" fmla="*/ 1436180 w 1737884"/>
                  <a:gd name="connsiteY1494" fmla="*/ 1310405 h 1433407"/>
                  <a:gd name="connsiteX1495" fmla="*/ 1432257 w 1737884"/>
                  <a:gd name="connsiteY1495" fmla="*/ 1309621 h 1433407"/>
                  <a:gd name="connsiteX1496" fmla="*/ 1425028 w 1737884"/>
                  <a:gd name="connsiteY1496" fmla="*/ 1309901 h 1433407"/>
                  <a:gd name="connsiteX1497" fmla="*/ 1422899 w 1737884"/>
                  <a:gd name="connsiteY1497" fmla="*/ 1309173 h 1433407"/>
                  <a:gd name="connsiteX1498" fmla="*/ 1419145 w 1737884"/>
                  <a:gd name="connsiteY1498" fmla="*/ 1306987 h 1433407"/>
                  <a:gd name="connsiteX1499" fmla="*/ 1417968 w 1737884"/>
                  <a:gd name="connsiteY1499" fmla="*/ 1306483 h 1433407"/>
                  <a:gd name="connsiteX1500" fmla="*/ 1415054 w 1737884"/>
                  <a:gd name="connsiteY1500" fmla="*/ 1305026 h 1433407"/>
                  <a:gd name="connsiteX1501" fmla="*/ 1409954 w 1737884"/>
                  <a:gd name="connsiteY1501" fmla="*/ 1299254 h 1433407"/>
                  <a:gd name="connsiteX1502" fmla="*/ 1407377 w 1737884"/>
                  <a:gd name="connsiteY1502" fmla="*/ 1297349 h 1433407"/>
                  <a:gd name="connsiteX1503" fmla="*/ 1406872 w 1737884"/>
                  <a:gd name="connsiteY1503" fmla="*/ 1296844 h 1433407"/>
                  <a:gd name="connsiteX1504" fmla="*/ 1404407 w 1737884"/>
                  <a:gd name="connsiteY1504" fmla="*/ 1295331 h 1433407"/>
                  <a:gd name="connsiteX1505" fmla="*/ 1400484 w 1737884"/>
                  <a:gd name="connsiteY1505" fmla="*/ 1291072 h 1433407"/>
                  <a:gd name="connsiteX1506" fmla="*/ 1399756 w 1737884"/>
                  <a:gd name="connsiteY1506" fmla="*/ 1289616 h 1433407"/>
                  <a:gd name="connsiteX1507" fmla="*/ 1399307 w 1737884"/>
                  <a:gd name="connsiteY1507" fmla="*/ 1288551 h 1433407"/>
                  <a:gd name="connsiteX1508" fmla="*/ 1395385 w 1737884"/>
                  <a:gd name="connsiteY1508" fmla="*/ 1288831 h 1433407"/>
                  <a:gd name="connsiteX1509" fmla="*/ 1386587 w 1737884"/>
                  <a:gd name="connsiteY1509" fmla="*/ 1284964 h 1433407"/>
                  <a:gd name="connsiteX1510" fmla="*/ 1383729 w 1737884"/>
                  <a:gd name="connsiteY1510" fmla="*/ 1281378 h 1433407"/>
                  <a:gd name="connsiteX1511" fmla="*/ 1382048 w 1737884"/>
                  <a:gd name="connsiteY1511" fmla="*/ 1278352 h 1433407"/>
                  <a:gd name="connsiteX1512" fmla="*/ 1379862 w 1737884"/>
                  <a:gd name="connsiteY1512" fmla="*/ 1274598 h 1433407"/>
                  <a:gd name="connsiteX1513" fmla="*/ 1379134 w 1737884"/>
                  <a:gd name="connsiteY1513" fmla="*/ 1272468 h 1433407"/>
                  <a:gd name="connsiteX1514" fmla="*/ 1378629 w 1737884"/>
                  <a:gd name="connsiteY1514" fmla="*/ 1268209 h 1433407"/>
                  <a:gd name="connsiteX1515" fmla="*/ 1377733 w 1737884"/>
                  <a:gd name="connsiteY1515" fmla="*/ 1268770 h 1433407"/>
                  <a:gd name="connsiteX1516" fmla="*/ 1374931 w 1737884"/>
                  <a:gd name="connsiteY1516" fmla="*/ 1269946 h 1433407"/>
                  <a:gd name="connsiteX1517" fmla="*/ 1372073 w 1737884"/>
                  <a:gd name="connsiteY1517" fmla="*/ 1270675 h 1433407"/>
                  <a:gd name="connsiteX1518" fmla="*/ 1365741 w 1737884"/>
                  <a:gd name="connsiteY1518" fmla="*/ 1270227 h 1433407"/>
                  <a:gd name="connsiteX1519" fmla="*/ 1362155 w 1737884"/>
                  <a:gd name="connsiteY1519" fmla="*/ 1268770 h 1433407"/>
                  <a:gd name="connsiteX1520" fmla="*/ 1359353 w 1737884"/>
                  <a:gd name="connsiteY1520" fmla="*/ 1267089 h 1433407"/>
                  <a:gd name="connsiteX1521" fmla="*/ 1359185 w 1737884"/>
                  <a:gd name="connsiteY1521" fmla="*/ 1267033 h 1433407"/>
                  <a:gd name="connsiteX1522" fmla="*/ 1355934 w 1737884"/>
                  <a:gd name="connsiteY1522" fmla="*/ 1265576 h 1433407"/>
                  <a:gd name="connsiteX1523" fmla="*/ 1348481 w 1737884"/>
                  <a:gd name="connsiteY1523" fmla="*/ 1260868 h 1433407"/>
                  <a:gd name="connsiteX1524" fmla="*/ 1347753 w 1737884"/>
                  <a:gd name="connsiteY1524" fmla="*/ 1260812 h 1433407"/>
                  <a:gd name="connsiteX1525" fmla="*/ 1340580 w 1737884"/>
                  <a:gd name="connsiteY1525" fmla="*/ 1260084 h 1433407"/>
                  <a:gd name="connsiteX1526" fmla="*/ 1336994 w 1737884"/>
                  <a:gd name="connsiteY1526" fmla="*/ 1259019 h 1433407"/>
                  <a:gd name="connsiteX1527" fmla="*/ 1335537 w 1737884"/>
                  <a:gd name="connsiteY1527" fmla="*/ 1258291 h 1433407"/>
                  <a:gd name="connsiteX1528" fmla="*/ 1331894 w 1737884"/>
                  <a:gd name="connsiteY1528" fmla="*/ 1255265 h 1433407"/>
                  <a:gd name="connsiteX1529" fmla="*/ 1331222 w 1737884"/>
                  <a:gd name="connsiteY1529" fmla="*/ 1254368 h 1433407"/>
                  <a:gd name="connsiteX1530" fmla="*/ 1321415 w 1737884"/>
                  <a:gd name="connsiteY1530" fmla="*/ 1246019 h 1433407"/>
                  <a:gd name="connsiteX1531" fmla="*/ 1320855 w 1737884"/>
                  <a:gd name="connsiteY1531" fmla="*/ 1245066 h 1433407"/>
                  <a:gd name="connsiteX1532" fmla="*/ 1319398 w 1737884"/>
                  <a:gd name="connsiteY1532" fmla="*/ 1242208 h 1433407"/>
                  <a:gd name="connsiteX1533" fmla="*/ 1319286 w 1737884"/>
                  <a:gd name="connsiteY1533" fmla="*/ 1241928 h 1433407"/>
                  <a:gd name="connsiteX1534" fmla="*/ 1315924 w 1737884"/>
                  <a:gd name="connsiteY1534" fmla="*/ 1240527 h 1433407"/>
                  <a:gd name="connsiteX1535" fmla="*/ 1315868 w 1737884"/>
                  <a:gd name="connsiteY1535" fmla="*/ 1240527 h 1433407"/>
                  <a:gd name="connsiteX1536" fmla="*/ 1309311 w 1737884"/>
                  <a:gd name="connsiteY1536" fmla="*/ 1242880 h 1433407"/>
                  <a:gd name="connsiteX1537" fmla="*/ 1304268 w 1737884"/>
                  <a:gd name="connsiteY1537" fmla="*/ 1242880 h 1433407"/>
                  <a:gd name="connsiteX1538" fmla="*/ 1296927 w 1737884"/>
                  <a:gd name="connsiteY1538" fmla="*/ 1239854 h 1433407"/>
                  <a:gd name="connsiteX1539" fmla="*/ 1296199 w 1737884"/>
                  <a:gd name="connsiteY1539" fmla="*/ 1239126 h 1433407"/>
                  <a:gd name="connsiteX1540" fmla="*/ 1294910 w 1737884"/>
                  <a:gd name="connsiteY1540" fmla="*/ 1237557 h 1433407"/>
                  <a:gd name="connsiteX1541" fmla="*/ 1292052 w 1737884"/>
                  <a:gd name="connsiteY1541" fmla="*/ 1234699 h 1433407"/>
                  <a:gd name="connsiteX1542" fmla="*/ 1291492 w 1737884"/>
                  <a:gd name="connsiteY1542" fmla="*/ 1233858 h 1433407"/>
                  <a:gd name="connsiteX1543" fmla="*/ 1285552 w 1737884"/>
                  <a:gd name="connsiteY1543" fmla="*/ 1235708 h 1433407"/>
                  <a:gd name="connsiteX1544" fmla="*/ 1284095 w 1737884"/>
                  <a:gd name="connsiteY1544" fmla="*/ 1235708 h 1433407"/>
                  <a:gd name="connsiteX1545" fmla="*/ 1276025 w 1737884"/>
                  <a:gd name="connsiteY1545" fmla="*/ 1231841 h 1433407"/>
                  <a:gd name="connsiteX1546" fmla="*/ 1273167 w 1737884"/>
                  <a:gd name="connsiteY1546" fmla="*/ 1228255 h 1433407"/>
                  <a:gd name="connsiteX1547" fmla="*/ 1271654 w 1737884"/>
                  <a:gd name="connsiteY1547" fmla="*/ 1225677 h 1433407"/>
                  <a:gd name="connsiteX1548" fmla="*/ 1269021 w 1737884"/>
                  <a:gd name="connsiteY1548" fmla="*/ 1225677 h 1433407"/>
                  <a:gd name="connsiteX1549" fmla="*/ 1263305 w 1737884"/>
                  <a:gd name="connsiteY1549" fmla="*/ 1223940 h 1433407"/>
                  <a:gd name="connsiteX1550" fmla="*/ 1261175 w 1737884"/>
                  <a:gd name="connsiteY1550" fmla="*/ 1222483 h 1433407"/>
                  <a:gd name="connsiteX1551" fmla="*/ 1259718 w 1737884"/>
                  <a:gd name="connsiteY1551" fmla="*/ 1221306 h 1433407"/>
                  <a:gd name="connsiteX1552" fmla="*/ 1255740 w 1737884"/>
                  <a:gd name="connsiteY1552" fmla="*/ 1220802 h 1433407"/>
                  <a:gd name="connsiteX1553" fmla="*/ 1253610 w 1737884"/>
                  <a:gd name="connsiteY1553" fmla="*/ 1220073 h 1433407"/>
                  <a:gd name="connsiteX1554" fmla="*/ 1249632 w 1737884"/>
                  <a:gd name="connsiteY1554" fmla="*/ 1217608 h 1433407"/>
                  <a:gd name="connsiteX1555" fmla="*/ 1249015 w 1737884"/>
                  <a:gd name="connsiteY1555" fmla="*/ 1216991 h 1433407"/>
                  <a:gd name="connsiteX1556" fmla="*/ 1245093 w 1737884"/>
                  <a:gd name="connsiteY1556" fmla="*/ 1215927 h 1433407"/>
                  <a:gd name="connsiteX1557" fmla="*/ 1243636 w 1737884"/>
                  <a:gd name="connsiteY1557" fmla="*/ 1215198 h 1433407"/>
                  <a:gd name="connsiteX1558" fmla="*/ 1237920 w 1737884"/>
                  <a:gd name="connsiteY1558" fmla="*/ 1205952 h 1433407"/>
                  <a:gd name="connsiteX1559" fmla="*/ 1237920 w 1737884"/>
                  <a:gd name="connsiteY1559" fmla="*/ 1205223 h 1433407"/>
                  <a:gd name="connsiteX1560" fmla="*/ 1238088 w 1737884"/>
                  <a:gd name="connsiteY1560" fmla="*/ 1203262 h 1433407"/>
                  <a:gd name="connsiteX1561" fmla="*/ 1235734 w 1737884"/>
                  <a:gd name="connsiteY1561" fmla="*/ 1201861 h 1433407"/>
                  <a:gd name="connsiteX1562" fmla="*/ 1231812 w 1737884"/>
                  <a:gd name="connsiteY1562" fmla="*/ 1197658 h 1433407"/>
                  <a:gd name="connsiteX1563" fmla="*/ 1231532 w 1737884"/>
                  <a:gd name="connsiteY1563" fmla="*/ 1197042 h 1433407"/>
                  <a:gd name="connsiteX1564" fmla="*/ 1229178 w 1737884"/>
                  <a:gd name="connsiteY1564" fmla="*/ 1193904 h 1433407"/>
                  <a:gd name="connsiteX1565" fmla="*/ 1225368 w 1737884"/>
                  <a:gd name="connsiteY1565" fmla="*/ 1189701 h 1433407"/>
                  <a:gd name="connsiteX1566" fmla="*/ 1224639 w 1737884"/>
                  <a:gd name="connsiteY1566" fmla="*/ 1188244 h 1433407"/>
                  <a:gd name="connsiteX1567" fmla="*/ 1224303 w 1737884"/>
                  <a:gd name="connsiteY1567" fmla="*/ 1187516 h 1433407"/>
                  <a:gd name="connsiteX1568" fmla="*/ 1222061 w 1737884"/>
                  <a:gd name="connsiteY1568" fmla="*/ 1186395 h 1433407"/>
                  <a:gd name="connsiteX1569" fmla="*/ 1218083 w 1737884"/>
                  <a:gd name="connsiteY1569" fmla="*/ 1182864 h 1433407"/>
                  <a:gd name="connsiteX1570" fmla="*/ 1216626 w 1737884"/>
                  <a:gd name="connsiteY1570" fmla="*/ 1180735 h 1433407"/>
                  <a:gd name="connsiteX1571" fmla="*/ 1215001 w 1737884"/>
                  <a:gd name="connsiteY1571" fmla="*/ 1176532 h 1433407"/>
                  <a:gd name="connsiteX1572" fmla="*/ 1214328 w 1737884"/>
                  <a:gd name="connsiteY1572" fmla="*/ 1175860 h 1433407"/>
                  <a:gd name="connsiteX1573" fmla="*/ 1212423 w 1737884"/>
                  <a:gd name="connsiteY1573" fmla="*/ 1173170 h 1433407"/>
                  <a:gd name="connsiteX1574" fmla="*/ 1210237 w 1737884"/>
                  <a:gd name="connsiteY1574" fmla="*/ 1168855 h 1433407"/>
                  <a:gd name="connsiteX1575" fmla="*/ 1209341 w 1737884"/>
                  <a:gd name="connsiteY1575" fmla="*/ 1166333 h 1433407"/>
                  <a:gd name="connsiteX1576" fmla="*/ 1208949 w 1737884"/>
                  <a:gd name="connsiteY1576" fmla="*/ 1166053 h 1433407"/>
                  <a:gd name="connsiteX1577" fmla="*/ 1207828 w 1737884"/>
                  <a:gd name="connsiteY1577" fmla="*/ 1165101 h 1433407"/>
                  <a:gd name="connsiteX1578" fmla="*/ 1201384 w 1737884"/>
                  <a:gd name="connsiteY1578" fmla="*/ 1158656 h 1433407"/>
                  <a:gd name="connsiteX1579" fmla="*/ 1199254 w 1737884"/>
                  <a:gd name="connsiteY1579" fmla="*/ 1155574 h 1433407"/>
                  <a:gd name="connsiteX1580" fmla="*/ 1196901 w 1737884"/>
                  <a:gd name="connsiteY1580" fmla="*/ 1150419 h 1433407"/>
                  <a:gd name="connsiteX1581" fmla="*/ 1196228 w 1737884"/>
                  <a:gd name="connsiteY1581" fmla="*/ 1150139 h 1433407"/>
                  <a:gd name="connsiteX1582" fmla="*/ 1190064 w 1737884"/>
                  <a:gd name="connsiteY1582" fmla="*/ 1143078 h 1433407"/>
                  <a:gd name="connsiteX1583" fmla="*/ 1162886 w 1737884"/>
                  <a:gd name="connsiteY1583" fmla="*/ 1137754 h 1433407"/>
                  <a:gd name="connsiteX1584" fmla="*/ 1092447 w 1737884"/>
                  <a:gd name="connsiteY1584" fmla="*/ 1123129 h 1433407"/>
                  <a:gd name="connsiteX1585" fmla="*/ 1066614 w 1737884"/>
                  <a:gd name="connsiteY1585" fmla="*/ 1151316 h 1433407"/>
                  <a:gd name="connsiteX1586" fmla="*/ 1056079 w 1737884"/>
                  <a:gd name="connsiteY1586" fmla="*/ 1179390 h 1433407"/>
                  <a:gd name="connsiteX1587" fmla="*/ 1045600 w 1737884"/>
                  <a:gd name="connsiteY1587" fmla="*/ 1209482 h 1433407"/>
                  <a:gd name="connsiteX1588" fmla="*/ 1032823 w 1737884"/>
                  <a:gd name="connsiteY1588" fmla="*/ 1265632 h 1433407"/>
                  <a:gd name="connsiteX1589" fmla="*/ 1022737 w 1737884"/>
                  <a:gd name="connsiteY1589" fmla="*/ 1273645 h 1433407"/>
                  <a:gd name="connsiteX1590" fmla="*/ 974433 w 1737884"/>
                  <a:gd name="connsiteY1590" fmla="*/ 1273645 h 1433407"/>
                  <a:gd name="connsiteX1591" fmla="*/ 974208 w 1737884"/>
                  <a:gd name="connsiteY1591" fmla="*/ 1274261 h 1433407"/>
                  <a:gd name="connsiteX1592" fmla="*/ 974208 w 1737884"/>
                  <a:gd name="connsiteY1592" fmla="*/ 1274766 h 1433407"/>
                  <a:gd name="connsiteX1593" fmla="*/ 972751 w 1737884"/>
                  <a:gd name="connsiteY1593" fmla="*/ 1280033 h 1433407"/>
                  <a:gd name="connsiteX1594" fmla="*/ 972751 w 1737884"/>
                  <a:gd name="connsiteY1594" fmla="*/ 1280538 h 1433407"/>
                  <a:gd name="connsiteX1595" fmla="*/ 975105 w 1737884"/>
                  <a:gd name="connsiteY1595" fmla="*/ 1284404 h 1433407"/>
                  <a:gd name="connsiteX1596" fmla="*/ 975833 w 1737884"/>
                  <a:gd name="connsiteY1596" fmla="*/ 1286533 h 1433407"/>
                  <a:gd name="connsiteX1597" fmla="*/ 976338 w 1737884"/>
                  <a:gd name="connsiteY1597" fmla="*/ 1289784 h 1433407"/>
                  <a:gd name="connsiteX1598" fmla="*/ 976506 w 1737884"/>
                  <a:gd name="connsiteY1598" fmla="*/ 1290848 h 1433407"/>
                  <a:gd name="connsiteX1599" fmla="*/ 977010 w 1737884"/>
                  <a:gd name="connsiteY1599" fmla="*/ 1294099 h 1433407"/>
                  <a:gd name="connsiteX1600" fmla="*/ 977010 w 1737884"/>
                  <a:gd name="connsiteY1600" fmla="*/ 1297685 h 1433407"/>
                  <a:gd name="connsiteX1601" fmla="*/ 976506 w 1737884"/>
                  <a:gd name="connsiteY1601" fmla="*/ 1300935 h 1433407"/>
                  <a:gd name="connsiteX1602" fmla="*/ 975777 w 1737884"/>
                  <a:gd name="connsiteY1602" fmla="*/ 1303064 h 1433407"/>
                  <a:gd name="connsiteX1603" fmla="*/ 974937 w 1737884"/>
                  <a:gd name="connsiteY1603" fmla="*/ 1304970 h 1433407"/>
                  <a:gd name="connsiteX1604" fmla="*/ 975441 w 1737884"/>
                  <a:gd name="connsiteY1604" fmla="*/ 1305418 h 1433407"/>
                  <a:gd name="connsiteX1605" fmla="*/ 976898 w 1737884"/>
                  <a:gd name="connsiteY1605" fmla="*/ 1306875 h 1433407"/>
                  <a:gd name="connsiteX1606" fmla="*/ 979364 w 1737884"/>
                  <a:gd name="connsiteY1606" fmla="*/ 1317466 h 1433407"/>
                  <a:gd name="connsiteX1607" fmla="*/ 979196 w 1737884"/>
                  <a:gd name="connsiteY1607" fmla="*/ 1318026 h 1433407"/>
                  <a:gd name="connsiteX1608" fmla="*/ 979196 w 1737884"/>
                  <a:gd name="connsiteY1608" fmla="*/ 1319932 h 1433407"/>
                  <a:gd name="connsiteX1609" fmla="*/ 978131 w 1737884"/>
                  <a:gd name="connsiteY1609" fmla="*/ 1324527 h 1433407"/>
                  <a:gd name="connsiteX1610" fmla="*/ 978019 w 1737884"/>
                  <a:gd name="connsiteY1610" fmla="*/ 1324751 h 1433407"/>
                  <a:gd name="connsiteX1611" fmla="*/ 977571 w 1737884"/>
                  <a:gd name="connsiteY1611" fmla="*/ 1326992 h 1433407"/>
                  <a:gd name="connsiteX1612" fmla="*/ 977234 w 1737884"/>
                  <a:gd name="connsiteY1612" fmla="*/ 1328225 h 1433407"/>
                  <a:gd name="connsiteX1613" fmla="*/ 976506 w 1737884"/>
                  <a:gd name="connsiteY1613" fmla="*/ 1330355 h 1433407"/>
                  <a:gd name="connsiteX1614" fmla="*/ 975945 w 1737884"/>
                  <a:gd name="connsiteY1614" fmla="*/ 1331700 h 1433407"/>
                  <a:gd name="connsiteX1615" fmla="*/ 974545 w 1737884"/>
                  <a:gd name="connsiteY1615" fmla="*/ 1333661 h 1433407"/>
                  <a:gd name="connsiteX1616" fmla="*/ 969165 w 1737884"/>
                  <a:gd name="connsiteY1616" fmla="*/ 1338648 h 1433407"/>
                  <a:gd name="connsiteX1617" fmla="*/ 966139 w 1737884"/>
                  <a:gd name="connsiteY1617" fmla="*/ 1339881 h 1433407"/>
                  <a:gd name="connsiteX1618" fmla="*/ 966363 w 1737884"/>
                  <a:gd name="connsiteY1618" fmla="*/ 1342010 h 1433407"/>
                  <a:gd name="connsiteX1619" fmla="*/ 966531 w 1737884"/>
                  <a:gd name="connsiteY1619" fmla="*/ 1347334 h 1433407"/>
                  <a:gd name="connsiteX1620" fmla="*/ 967036 w 1737884"/>
                  <a:gd name="connsiteY1620" fmla="*/ 1350584 h 1433407"/>
                  <a:gd name="connsiteX1621" fmla="*/ 967036 w 1737884"/>
                  <a:gd name="connsiteY1621" fmla="*/ 1354899 h 1433407"/>
                  <a:gd name="connsiteX1622" fmla="*/ 965971 w 1737884"/>
                  <a:gd name="connsiteY1622" fmla="*/ 1359494 h 1433407"/>
                  <a:gd name="connsiteX1623" fmla="*/ 965635 w 1737884"/>
                  <a:gd name="connsiteY1623" fmla="*/ 1360447 h 1433407"/>
                  <a:gd name="connsiteX1624" fmla="*/ 965635 w 1737884"/>
                  <a:gd name="connsiteY1624" fmla="*/ 1362016 h 1433407"/>
                  <a:gd name="connsiteX1625" fmla="*/ 964570 w 1737884"/>
                  <a:gd name="connsiteY1625" fmla="*/ 1366611 h 1433407"/>
                  <a:gd name="connsiteX1626" fmla="*/ 963113 w 1737884"/>
                  <a:gd name="connsiteY1626" fmla="*/ 1369469 h 1433407"/>
                  <a:gd name="connsiteX1627" fmla="*/ 961152 w 1737884"/>
                  <a:gd name="connsiteY1627" fmla="*/ 1372158 h 1433407"/>
                  <a:gd name="connsiteX1628" fmla="*/ 960591 w 1737884"/>
                  <a:gd name="connsiteY1628" fmla="*/ 1372719 h 1433407"/>
                  <a:gd name="connsiteX1629" fmla="*/ 960591 w 1737884"/>
                  <a:gd name="connsiteY1629" fmla="*/ 1373447 h 1433407"/>
                  <a:gd name="connsiteX1630" fmla="*/ 960591 w 1737884"/>
                  <a:gd name="connsiteY1630" fmla="*/ 1374176 h 1433407"/>
                  <a:gd name="connsiteX1631" fmla="*/ 959078 w 1737884"/>
                  <a:gd name="connsiteY1631" fmla="*/ 1379499 h 1433407"/>
                  <a:gd name="connsiteX1632" fmla="*/ 957453 w 1737884"/>
                  <a:gd name="connsiteY1632" fmla="*/ 1382189 h 1433407"/>
                  <a:gd name="connsiteX1633" fmla="*/ 953867 w 1737884"/>
                  <a:gd name="connsiteY1633" fmla="*/ 1386504 h 1433407"/>
                  <a:gd name="connsiteX1634" fmla="*/ 953250 w 1737884"/>
                  <a:gd name="connsiteY1634" fmla="*/ 1387176 h 1433407"/>
                  <a:gd name="connsiteX1635" fmla="*/ 951121 w 1737884"/>
                  <a:gd name="connsiteY1635" fmla="*/ 1389306 h 1433407"/>
                  <a:gd name="connsiteX1636" fmla="*/ 948431 w 1737884"/>
                  <a:gd name="connsiteY1636" fmla="*/ 1391267 h 1433407"/>
                  <a:gd name="connsiteX1637" fmla="*/ 946974 w 1737884"/>
                  <a:gd name="connsiteY1637" fmla="*/ 1391996 h 1433407"/>
                  <a:gd name="connsiteX1638" fmla="*/ 946190 w 1737884"/>
                  <a:gd name="connsiteY1638" fmla="*/ 1392332 h 1433407"/>
                  <a:gd name="connsiteX1639" fmla="*/ 939633 w 1737884"/>
                  <a:gd name="connsiteY1639" fmla="*/ 1395078 h 1433407"/>
                  <a:gd name="connsiteX1640" fmla="*/ 937616 w 1737884"/>
                  <a:gd name="connsiteY1640" fmla="*/ 1396647 h 1433407"/>
                  <a:gd name="connsiteX1641" fmla="*/ 934478 w 1737884"/>
                  <a:gd name="connsiteY1641" fmla="*/ 1398496 h 1433407"/>
                  <a:gd name="connsiteX1642" fmla="*/ 929771 w 1737884"/>
                  <a:gd name="connsiteY1642" fmla="*/ 1402026 h 1433407"/>
                  <a:gd name="connsiteX1643" fmla="*/ 926689 w 1737884"/>
                  <a:gd name="connsiteY1643" fmla="*/ 1405108 h 1433407"/>
                  <a:gd name="connsiteX1644" fmla="*/ 923999 w 1737884"/>
                  <a:gd name="connsiteY1644" fmla="*/ 1407014 h 1433407"/>
                  <a:gd name="connsiteX1645" fmla="*/ 923719 w 1737884"/>
                  <a:gd name="connsiteY1645" fmla="*/ 1407350 h 1433407"/>
                  <a:gd name="connsiteX1646" fmla="*/ 921982 w 1737884"/>
                  <a:gd name="connsiteY1646" fmla="*/ 1412505 h 1433407"/>
                  <a:gd name="connsiteX1647" fmla="*/ 919460 w 1737884"/>
                  <a:gd name="connsiteY1647" fmla="*/ 1416540 h 1433407"/>
                  <a:gd name="connsiteX1648" fmla="*/ 917331 w 1737884"/>
                  <a:gd name="connsiteY1648" fmla="*/ 1418669 h 1433407"/>
                  <a:gd name="connsiteX1649" fmla="*/ 910046 w 1737884"/>
                  <a:gd name="connsiteY1649" fmla="*/ 1421695 h 1433407"/>
                  <a:gd name="connsiteX1650" fmla="*/ 902873 w 1737884"/>
                  <a:gd name="connsiteY1650" fmla="*/ 1421695 h 1433407"/>
                  <a:gd name="connsiteX1651" fmla="*/ 896597 w 1737884"/>
                  <a:gd name="connsiteY1651" fmla="*/ 1423881 h 1433407"/>
                  <a:gd name="connsiteX1652" fmla="*/ 895812 w 1737884"/>
                  <a:gd name="connsiteY1652" fmla="*/ 1424385 h 1433407"/>
                  <a:gd name="connsiteX1653" fmla="*/ 890096 w 1737884"/>
                  <a:gd name="connsiteY1653" fmla="*/ 1430101 h 1433407"/>
                  <a:gd name="connsiteX1654" fmla="*/ 882699 w 1737884"/>
                  <a:gd name="connsiteY1654" fmla="*/ 1433407 h 1433407"/>
                  <a:gd name="connsiteX1655" fmla="*/ 872108 w 1737884"/>
                  <a:gd name="connsiteY1655" fmla="*/ 1398832 h 1433407"/>
                  <a:gd name="connsiteX1656" fmla="*/ 874294 w 1737884"/>
                  <a:gd name="connsiteY1656" fmla="*/ 1401578 h 1433407"/>
                  <a:gd name="connsiteX1657" fmla="*/ 879001 w 1737884"/>
                  <a:gd name="connsiteY1657" fmla="*/ 1406958 h 1433407"/>
                  <a:gd name="connsiteX1658" fmla="*/ 880962 w 1737884"/>
                  <a:gd name="connsiteY1658" fmla="*/ 1410264 h 1433407"/>
                  <a:gd name="connsiteX1659" fmla="*/ 881859 w 1737884"/>
                  <a:gd name="connsiteY1659" fmla="*/ 1409311 h 1433407"/>
                  <a:gd name="connsiteX1660" fmla="*/ 883428 w 1737884"/>
                  <a:gd name="connsiteY1660" fmla="*/ 1408022 h 1433407"/>
                  <a:gd name="connsiteX1661" fmla="*/ 885557 w 1737884"/>
                  <a:gd name="connsiteY1661" fmla="*/ 1406565 h 1433407"/>
                  <a:gd name="connsiteX1662" fmla="*/ 886678 w 1737884"/>
                  <a:gd name="connsiteY1662" fmla="*/ 1405893 h 1433407"/>
                  <a:gd name="connsiteX1663" fmla="*/ 889592 w 1737884"/>
                  <a:gd name="connsiteY1663" fmla="*/ 1404436 h 1433407"/>
                  <a:gd name="connsiteX1664" fmla="*/ 890937 w 1737884"/>
                  <a:gd name="connsiteY1664" fmla="*/ 1403876 h 1433407"/>
                  <a:gd name="connsiteX1665" fmla="*/ 898558 w 1737884"/>
                  <a:gd name="connsiteY1665" fmla="*/ 1401578 h 1433407"/>
                  <a:gd name="connsiteX1666" fmla="*/ 901416 w 1737884"/>
                  <a:gd name="connsiteY1666" fmla="*/ 1401186 h 1433407"/>
                  <a:gd name="connsiteX1667" fmla="*/ 903994 w 1737884"/>
                  <a:gd name="connsiteY1667" fmla="*/ 1401186 h 1433407"/>
                  <a:gd name="connsiteX1668" fmla="*/ 904498 w 1737884"/>
                  <a:gd name="connsiteY1668" fmla="*/ 1399617 h 1433407"/>
                  <a:gd name="connsiteX1669" fmla="*/ 905675 w 1737884"/>
                  <a:gd name="connsiteY1669" fmla="*/ 1397151 h 1433407"/>
                  <a:gd name="connsiteX1670" fmla="*/ 907188 w 1737884"/>
                  <a:gd name="connsiteY1670" fmla="*/ 1394685 h 1433407"/>
                  <a:gd name="connsiteX1671" fmla="*/ 911783 w 1737884"/>
                  <a:gd name="connsiteY1671" fmla="*/ 1390034 h 1433407"/>
                  <a:gd name="connsiteX1672" fmla="*/ 913128 w 1737884"/>
                  <a:gd name="connsiteY1672" fmla="*/ 1389362 h 1433407"/>
                  <a:gd name="connsiteX1673" fmla="*/ 915537 w 1737884"/>
                  <a:gd name="connsiteY1673" fmla="*/ 1386952 h 1433407"/>
                  <a:gd name="connsiteX1674" fmla="*/ 916658 w 1737884"/>
                  <a:gd name="connsiteY1674" fmla="*/ 1386000 h 1433407"/>
                  <a:gd name="connsiteX1675" fmla="*/ 922374 w 1737884"/>
                  <a:gd name="connsiteY1675" fmla="*/ 1381685 h 1433407"/>
                  <a:gd name="connsiteX1676" fmla="*/ 923270 w 1737884"/>
                  <a:gd name="connsiteY1676" fmla="*/ 1381068 h 1433407"/>
                  <a:gd name="connsiteX1677" fmla="*/ 925792 w 1737884"/>
                  <a:gd name="connsiteY1677" fmla="*/ 1379555 h 1433407"/>
                  <a:gd name="connsiteX1678" fmla="*/ 927193 w 1737884"/>
                  <a:gd name="connsiteY1678" fmla="*/ 1378435 h 1433407"/>
                  <a:gd name="connsiteX1679" fmla="*/ 929322 w 1737884"/>
                  <a:gd name="connsiteY1679" fmla="*/ 1376978 h 1433407"/>
                  <a:gd name="connsiteX1680" fmla="*/ 931228 w 1737884"/>
                  <a:gd name="connsiteY1680" fmla="*/ 1375969 h 1433407"/>
                  <a:gd name="connsiteX1681" fmla="*/ 937616 w 1737884"/>
                  <a:gd name="connsiteY1681" fmla="*/ 1373391 h 1433407"/>
                  <a:gd name="connsiteX1682" fmla="*/ 939129 w 1737884"/>
                  <a:gd name="connsiteY1682" fmla="*/ 1371654 h 1433407"/>
                  <a:gd name="connsiteX1683" fmla="*/ 939073 w 1737884"/>
                  <a:gd name="connsiteY1683" fmla="*/ 1370477 h 1433407"/>
                  <a:gd name="connsiteX1684" fmla="*/ 939073 w 1737884"/>
                  <a:gd name="connsiteY1684" fmla="*/ 1369020 h 1433407"/>
                  <a:gd name="connsiteX1685" fmla="*/ 942099 w 1737884"/>
                  <a:gd name="connsiteY1685" fmla="*/ 1361679 h 1433407"/>
                  <a:gd name="connsiteX1686" fmla="*/ 944789 w 1737884"/>
                  <a:gd name="connsiteY1686" fmla="*/ 1358934 h 1433407"/>
                  <a:gd name="connsiteX1687" fmla="*/ 945125 w 1737884"/>
                  <a:gd name="connsiteY1687" fmla="*/ 1356412 h 1433407"/>
                  <a:gd name="connsiteX1688" fmla="*/ 945853 w 1737884"/>
                  <a:gd name="connsiteY1688" fmla="*/ 1353554 h 1433407"/>
                  <a:gd name="connsiteX1689" fmla="*/ 946246 w 1737884"/>
                  <a:gd name="connsiteY1689" fmla="*/ 1352265 h 1433407"/>
                  <a:gd name="connsiteX1690" fmla="*/ 946078 w 1737884"/>
                  <a:gd name="connsiteY1690" fmla="*/ 1351425 h 1433407"/>
                  <a:gd name="connsiteX1691" fmla="*/ 945573 w 1737884"/>
                  <a:gd name="connsiteY1691" fmla="*/ 1348174 h 1433407"/>
                  <a:gd name="connsiteX1692" fmla="*/ 945405 w 1737884"/>
                  <a:gd name="connsiteY1692" fmla="*/ 1342851 h 1433407"/>
                  <a:gd name="connsiteX1693" fmla="*/ 945181 w 1737884"/>
                  <a:gd name="connsiteY1693" fmla="*/ 1342066 h 1433407"/>
                  <a:gd name="connsiteX1694" fmla="*/ 944901 w 1737884"/>
                  <a:gd name="connsiteY1694" fmla="*/ 1340946 h 1433407"/>
                  <a:gd name="connsiteX1695" fmla="*/ 944453 w 1737884"/>
                  <a:gd name="connsiteY1695" fmla="*/ 1340273 h 1433407"/>
                  <a:gd name="connsiteX1696" fmla="*/ 942715 w 1737884"/>
                  <a:gd name="connsiteY1696" fmla="*/ 1334557 h 1433407"/>
                  <a:gd name="connsiteX1697" fmla="*/ 942715 w 1737884"/>
                  <a:gd name="connsiteY1697" fmla="*/ 1333100 h 1433407"/>
                  <a:gd name="connsiteX1698" fmla="*/ 943780 w 1737884"/>
                  <a:gd name="connsiteY1698" fmla="*/ 1328505 h 1433407"/>
                  <a:gd name="connsiteX1699" fmla="*/ 944509 w 1737884"/>
                  <a:gd name="connsiteY1699" fmla="*/ 1327048 h 1433407"/>
                  <a:gd name="connsiteX1700" fmla="*/ 950505 w 1737884"/>
                  <a:gd name="connsiteY1700" fmla="*/ 1321837 h 1433407"/>
                  <a:gd name="connsiteX1701" fmla="*/ 952634 w 1737884"/>
                  <a:gd name="connsiteY1701" fmla="*/ 1321108 h 1433407"/>
                  <a:gd name="connsiteX1702" fmla="*/ 955884 w 1737884"/>
                  <a:gd name="connsiteY1702" fmla="*/ 1320604 h 1433407"/>
                  <a:gd name="connsiteX1703" fmla="*/ 957005 w 1737884"/>
                  <a:gd name="connsiteY1703" fmla="*/ 1320604 h 1433407"/>
                  <a:gd name="connsiteX1704" fmla="*/ 957229 w 1737884"/>
                  <a:gd name="connsiteY1704" fmla="*/ 1319596 h 1433407"/>
                  <a:gd name="connsiteX1705" fmla="*/ 957565 w 1737884"/>
                  <a:gd name="connsiteY1705" fmla="*/ 1318419 h 1433407"/>
                  <a:gd name="connsiteX1706" fmla="*/ 957341 w 1737884"/>
                  <a:gd name="connsiteY1706" fmla="*/ 1318251 h 1433407"/>
                  <a:gd name="connsiteX1707" fmla="*/ 956501 w 1737884"/>
                  <a:gd name="connsiteY1707" fmla="*/ 1317466 h 1433407"/>
                  <a:gd name="connsiteX1708" fmla="*/ 955044 w 1737884"/>
                  <a:gd name="connsiteY1708" fmla="*/ 1316009 h 1433407"/>
                  <a:gd name="connsiteX1709" fmla="*/ 952018 w 1737884"/>
                  <a:gd name="connsiteY1709" fmla="*/ 1308724 h 1433407"/>
                  <a:gd name="connsiteX1710" fmla="*/ 952018 w 1737884"/>
                  <a:gd name="connsiteY1710" fmla="*/ 1306595 h 1433407"/>
                  <a:gd name="connsiteX1711" fmla="*/ 952522 w 1737884"/>
                  <a:gd name="connsiteY1711" fmla="*/ 1303345 h 1433407"/>
                  <a:gd name="connsiteX1712" fmla="*/ 953979 w 1737884"/>
                  <a:gd name="connsiteY1712" fmla="*/ 1299030 h 1433407"/>
                  <a:gd name="connsiteX1713" fmla="*/ 955212 w 1737884"/>
                  <a:gd name="connsiteY1713" fmla="*/ 1296564 h 1433407"/>
                  <a:gd name="connsiteX1714" fmla="*/ 955604 w 1737884"/>
                  <a:gd name="connsiteY1714" fmla="*/ 1296004 h 1433407"/>
                  <a:gd name="connsiteX1715" fmla="*/ 955436 w 1737884"/>
                  <a:gd name="connsiteY1715" fmla="*/ 1295555 h 1433407"/>
                  <a:gd name="connsiteX1716" fmla="*/ 954931 w 1737884"/>
                  <a:gd name="connsiteY1716" fmla="*/ 1292978 h 1433407"/>
                  <a:gd name="connsiteX1717" fmla="*/ 953138 w 1737884"/>
                  <a:gd name="connsiteY1717" fmla="*/ 1290400 h 1433407"/>
                  <a:gd name="connsiteX1718" fmla="*/ 952410 w 1737884"/>
                  <a:gd name="connsiteY1718" fmla="*/ 1288943 h 1433407"/>
                  <a:gd name="connsiteX1719" fmla="*/ 951345 w 1737884"/>
                  <a:gd name="connsiteY1719" fmla="*/ 1284348 h 1433407"/>
                  <a:gd name="connsiteX1720" fmla="*/ 951345 w 1737884"/>
                  <a:gd name="connsiteY1720" fmla="*/ 1277175 h 1433407"/>
                  <a:gd name="connsiteX1721" fmla="*/ 952410 w 1737884"/>
                  <a:gd name="connsiteY1721" fmla="*/ 1272580 h 1433407"/>
                  <a:gd name="connsiteX1722" fmla="*/ 952746 w 1737884"/>
                  <a:gd name="connsiteY1722" fmla="*/ 1271459 h 1433407"/>
                  <a:gd name="connsiteX1723" fmla="*/ 952746 w 1737884"/>
                  <a:gd name="connsiteY1723" fmla="*/ 1271403 h 1433407"/>
                  <a:gd name="connsiteX1724" fmla="*/ 943948 w 1737884"/>
                  <a:gd name="connsiteY1724" fmla="*/ 1261205 h 1433407"/>
                  <a:gd name="connsiteX1725" fmla="*/ 944004 w 1737884"/>
                  <a:gd name="connsiteY1725" fmla="*/ 1260364 h 1433407"/>
                  <a:gd name="connsiteX1726" fmla="*/ 955156 w 1737884"/>
                  <a:gd name="connsiteY1726" fmla="*/ 1250894 h 1433407"/>
                  <a:gd name="connsiteX1727" fmla="*/ 958182 w 1737884"/>
                  <a:gd name="connsiteY1727" fmla="*/ 1251174 h 1433407"/>
                  <a:gd name="connsiteX1728" fmla="*/ 959807 w 1737884"/>
                  <a:gd name="connsiteY1728" fmla="*/ 1251454 h 1433407"/>
                  <a:gd name="connsiteX1729" fmla="*/ 968212 w 1737884"/>
                  <a:gd name="connsiteY1729" fmla="*/ 1253303 h 1433407"/>
                  <a:gd name="connsiteX1730" fmla="*/ 1013659 w 1737884"/>
                  <a:gd name="connsiteY1730" fmla="*/ 1253303 h 1433407"/>
                  <a:gd name="connsiteX1731" fmla="*/ 1024754 w 1737884"/>
                  <a:gd name="connsiteY1731" fmla="*/ 1204607 h 1433407"/>
                  <a:gd name="connsiteX1732" fmla="*/ 1025090 w 1737884"/>
                  <a:gd name="connsiteY1732" fmla="*/ 1203486 h 1433407"/>
                  <a:gd name="connsiteX1733" fmla="*/ 1035849 w 1737884"/>
                  <a:gd name="connsiteY1733" fmla="*/ 1172610 h 1433407"/>
                  <a:gd name="connsiteX1734" fmla="*/ 1046160 w 1737884"/>
                  <a:gd name="connsiteY1734" fmla="*/ 1145151 h 1433407"/>
                  <a:gd name="connsiteX1735" fmla="*/ 1048794 w 1737884"/>
                  <a:gd name="connsiteY1735" fmla="*/ 1139604 h 1433407"/>
                  <a:gd name="connsiteX1736" fmla="*/ 1080399 w 1737884"/>
                  <a:gd name="connsiteY1736" fmla="*/ 1105141 h 1433407"/>
                  <a:gd name="connsiteX1737" fmla="*/ 1090094 w 1737884"/>
                  <a:gd name="connsiteY1737" fmla="*/ 1102003 h 1433407"/>
                  <a:gd name="connsiteX1738" fmla="*/ 1195500 w 1737884"/>
                  <a:gd name="connsiteY1738" fmla="*/ 1123577 h 1433407"/>
                  <a:gd name="connsiteX1739" fmla="*/ 1202841 w 1737884"/>
                  <a:gd name="connsiteY1739" fmla="*/ 1120495 h 1433407"/>
                  <a:gd name="connsiteX1740" fmla="*/ 1202841 w 1737884"/>
                  <a:gd name="connsiteY1740" fmla="*/ 1120495 h 1433407"/>
                  <a:gd name="connsiteX1741" fmla="*/ 1213151 w 1737884"/>
                  <a:gd name="connsiteY1741" fmla="*/ 1130806 h 1433407"/>
                  <a:gd name="connsiteX1742" fmla="*/ 1213151 w 1737884"/>
                  <a:gd name="connsiteY1742" fmla="*/ 1132263 h 1433407"/>
                  <a:gd name="connsiteX1743" fmla="*/ 1212031 w 1737884"/>
                  <a:gd name="connsiteY1743" fmla="*/ 1136970 h 1433407"/>
                  <a:gd name="connsiteX1744" fmla="*/ 1213656 w 1737884"/>
                  <a:gd name="connsiteY1744" fmla="*/ 1139492 h 1433407"/>
                  <a:gd name="connsiteX1745" fmla="*/ 1216458 w 1737884"/>
                  <a:gd name="connsiteY1745" fmla="*/ 1145656 h 1433407"/>
                  <a:gd name="connsiteX1746" fmla="*/ 1221053 w 1737884"/>
                  <a:gd name="connsiteY1746" fmla="*/ 1150251 h 1433407"/>
                  <a:gd name="connsiteX1747" fmla="*/ 1223182 w 1737884"/>
                  <a:gd name="connsiteY1747" fmla="*/ 1151708 h 1433407"/>
                  <a:gd name="connsiteX1748" fmla="*/ 1228898 w 1737884"/>
                  <a:gd name="connsiteY1748" fmla="*/ 1160954 h 1433407"/>
                  <a:gd name="connsiteX1749" fmla="*/ 1228898 w 1737884"/>
                  <a:gd name="connsiteY1749" fmla="*/ 1162075 h 1433407"/>
                  <a:gd name="connsiteX1750" fmla="*/ 1229234 w 1737884"/>
                  <a:gd name="connsiteY1750" fmla="*/ 1162691 h 1433407"/>
                  <a:gd name="connsiteX1751" fmla="*/ 1231644 w 1737884"/>
                  <a:gd name="connsiteY1751" fmla="*/ 1165101 h 1433407"/>
                  <a:gd name="connsiteX1752" fmla="*/ 1234446 w 1737884"/>
                  <a:gd name="connsiteY1752" fmla="*/ 1170200 h 1433407"/>
                  <a:gd name="connsiteX1753" fmla="*/ 1234726 w 1737884"/>
                  <a:gd name="connsiteY1753" fmla="*/ 1170312 h 1433407"/>
                  <a:gd name="connsiteX1754" fmla="*/ 1237416 w 1737884"/>
                  <a:gd name="connsiteY1754" fmla="*/ 1172217 h 1433407"/>
                  <a:gd name="connsiteX1755" fmla="*/ 1240273 w 1737884"/>
                  <a:gd name="connsiteY1755" fmla="*/ 1175075 h 1433407"/>
                  <a:gd name="connsiteX1756" fmla="*/ 1242739 w 1737884"/>
                  <a:gd name="connsiteY1756" fmla="*/ 1178942 h 1433407"/>
                  <a:gd name="connsiteX1757" fmla="*/ 1243412 w 1737884"/>
                  <a:gd name="connsiteY1757" fmla="*/ 1179726 h 1433407"/>
                  <a:gd name="connsiteX1758" fmla="*/ 1247726 w 1737884"/>
                  <a:gd name="connsiteY1758" fmla="*/ 1185442 h 1433407"/>
                  <a:gd name="connsiteX1759" fmla="*/ 1247894 w 1737884"/>
                  <a:gd name="connsiteY1759" fmla="*/ 1185666 h 1433407"/>
                  <a:gd name="connsiteX1760" fmla="*/ 1251985 w 1737884"/>
                  <a:gd name="connsiteY1760" fmla="*/ 1188132 h 1433407"/>
                  <a:gd name="connsiteX1761" fmla="*/ 1256636 w 1737884"/>
                  <a:gd name="connsiteY1761" fmla="*/ 1192783 h 1433407"/>
                  <a:gd name="connsiteX1762" fmla="*/ 1257365 w 1737884"/>
                  <a:gd name="connsiteY1762" fmla="*/ 1194240 h 1433407"/>
                  <a:gd name="connsiteX1763" fmla="*/ 1257981 w 1737884"/>
                  <a:gd name="connsiteY1763" fmla="*/ 1195865 h 1433407"/>
                  <a:gd name="connsiteX1764" fmla="*/ 1258486 w 1737884"/>
                  <a:gd name="connsiteY1764" fmla="*/ 1196089 h 1433407"/>
                  <a:gd name="connsiteX1765" fmla="*/ 1259943 w 1737884"/>
                  <a:gd name="connsiteY1765" fmla="*/ 1196818 h 1433407"/>
                  <a:gd name="connsiteX1766" fmla="*/ 1262520 w 1737884"/>
                  <a:gd name="connsiteY1766" fmla="*/ 1198611 h 1433407"/>
                  <a:gd name="connsiteX1767" fmla="*/ 1267564 w 1737884"/>
                  <a:gd name="connsiteY1767" fmla="*/ 1200292 h 1433407"/>
                  <a:gd name="connsiteX1768" fmla="*/ 1269693 w 1737884"/>
                  <a:gd name="connsiteY1768" fmla="*/ 1201749 h 1433407"/>
                  <a:gd name="connsiteX1769" fmla="*/ 1272551 w 1737884"/>
                  <a:gd name="connsiteY1769" fmla="*/ 1204607 h 1433407"/>
                  <a:gd name="connsiteX1770" fmla="*/ 1272775 w 1737884"/>
                  <a:gd name="connsiteY1770" fmla="*/ 1204943 h 1433407"/>
                  <a:gd name="connsiteX1771" fmla="*/ 1274848 w 1737884"/>
                  <a:gd name="connsiteY1771" fmla="*/ 1204551 h 1433407"/>
                  <a:gd name="connsiteX1772" fmla="*/ 1285496 w 1737884"/>
                  <a:gd name="connsiteY1772" fmla="*/ 1208978 h 1433407"/>
                  <a:gd name="connsiteX1773" fmla="*/ 1286392 w 1737884"/>
                  <a:gd name="connsiteY1773" fmla="*/ 1210323 h 1433407"/>
                  <a:gd name="connsiteX1774" fmla="*/ 1293677 w 1737884"/>
                  <a:gd name="connsiteY1774" fmla="*/ 1211556 h 1433407"/>
                  <a:gd name="connsiteX1775" fmla="*/ 1294181 w 1737884"/>
                  <a:gd name="connsiteY1775" fmla="*/ 1211556 h 1433407"/>
                  <a:gd name="connsiteX1776" fmla="*/ 1296703 w 1737884"/>
                  <a:gd name="connsiteY1776" fmla="*/ 1211892 h 1433407"/>
                  <a:gd name="connsiteX1777" fmla="*/ 1299561 w 1737884"/>
                  <a:gd name="connsiteY1777" fmla="*/ 1212620 h 1433407"/>
                  <a:gd name="connsiteX1778" fmla="*/ 1306285 w 1737884"/>
                  <a:gd name="connsiteY1778" fmla="*/ 1218056 h 1433407"/>
                  <a:gd name="connsiteX1779" fmla="*/ 1307014 w 1737884"/>
                  <a:gd name="connsiteY1779" fmla="*/ 1219513 h 1433407"/>
                  <a:gd name="connsiteX1780" fmla="*/ 1307686 w 1737884"/>
                  <a:gd name="connsiteY1780" fmla="*/ 1221250 h 1433407"/>
                  <a:gd name="connsiteX1781" fmla="*/ 1308919 w 1737884"/>
                  <a:gd name="connsiteY1781" fmla="*/ 1220634 h 1433407"/>
                  <a:gd name="connsiteX1782" fmla="*/ 1313514 w 1737884"/>
                  <a:gd name="connsiteY1782" fmla="*/ 1219569 h 1433407"/>
                  <a:gd name="connsiteX1783" fmla="*/ 1315644 w 1737884"/>
                  <a:gd name="connsiteY1783" fmla="*/ 1219569 h 1433407"/>
                  <a:gd name="connsiteX1784" fmla="*/ 1317437 w 1737884"/>
                  <a:gd name="connsiteY1784" fmla="*/ 1219737 h 1433407"/>
                  <a:gd name="connsiteX1785" fmla="*/ 1323040 w 1737884"/>
                  <a:gd name="connsiteY1785" fmla="*/ 1220297 h 1433407"/>
                  <a:gd name="connsiteX1786" fmla="*/ 1326795 w 1737884"/>
                  <a:gd name="connsiteY1786" fmla="*/ 1220802 h 1433407"/>
                  <a:gd name="connsiteX1787" fmla="*/ 1327355 w 1737884"/>
                  <a:gd name="connsiteY1787" fmla="*/ 1220970 h 1433407"/>
                  <a:gd name="connsiteX1788" fmla="*/ 1332847 w 1737884"/>
                  <a:gd name="connsiteY1788" fmla="*/ 1222707 h 1433407"/>
                  <a:gd name="connsiteX1789" fmla="*/ 1334976 w 1737884"/>
                  <a:gd name="connsiteY1789" fmla="*/ 1224164 h 1433407"/>
                  <a:gd name="connsiteX1790" fmla="*/ 1337834 w 1737884"/>
                  <a:gd name="connsiteY1790" fmla="*/ 1227022 h 1433407"/>
                  <a:gd name="connsiteX1791" fmla="*/ 1339291 w 1737884"/>
                  <a:gd name="connsiteY1791" fmla="*/ 1229151 h 1433407"/>
                  <a:gd name="connsiteX1792" fmla="*/ 1340972 w 1737884"/>
                  <a:gd name="connsiteY1792" fmla="*/ 1236044 h 1433407"/>
                  <a:gd name="connsiteX1793" fmla="*/ 1343046 w 1737884"/>
                  <a:gd name="connsiteY1793" fmla="*/ 1237669 h 1433407"/>
                  <a:gd name="connsiteX1794" fmla="*/ 1344503 w 1737884"/>
                  <a:gd name="connsiteY1794" fmla="*/ 1239126 h 1433407"/>
                  <a:gd name="connsiteX1795" fmla="*/ 1345343 w 1737884"/>
                  <a:gd name="connsiteY1795" fmla="*/ 1240079 h 1433407"/>
                  <a:gd name="connsiteX1796" fmla="*/ 1350107 w 1737884"/>
                  <a:gd name="connsiteY1796" fmla="*/ 1240415 h 1433407"/>
                  <a:gd name="connsiteX1797" fmla="*/ 1354702 w 1737884"/>
                  <a:gd name="connsiteY1797" fmla="*/ 1241480 h 1433407"/>
                  <a:gd name="connsiteX1798" fmla="*/ 1357559 w 1737884"/>
                  <a:gd name="connsiteY1798" fmla="*/ 1242936 h 1433407"/>
                  <a:gd name="connsiteX1799" fmla="*/ 1358400 w 1737884"/>
                  <a:gd name="connsiteY1799" fmla="*/ 1243441 h 1433407"/>
                  <a:gd name="connsiteX1800" fmla="*/ 1365068 w 1737884"/>
                  <a:gd name="connsiteY1800" fmla="*/ 1247644 h 1433407"/>
                  <a:gd name="connsiteX1801" fmla="*/ 1366189 w 1737884"/>
                  <a:gd name="connsiteY1801" fmla="*/ 1247924 h 1433407"/>
                  <a:gd name="connsiteX1802" fmla="*/ 1369439 w 1737884"/>
                  <a:gd name="connsiteY1802" fmla="*/ 1249325 h 1433407"/>
                  <a:gd name="connsiteX1803" fmla="*/ 1373474 w 1737884"/>
                  <a:gd name="connsiteY1803" fmla="*/ 1246915 h 1433407"/>
                  <a:gd name="connsiteX1804" fmla="*/ 1378798 w 1737884"/>
                  <a:gd name="connsiteY1804" fmla="*/ 1245458 h 1433407"/>
                  <a:gd name="connsiteX1805" fmla="*/ 1383841 w 1737884"/>
                  <a:gd name="connsiteY1805" fmla="*/ 1245458 h 1433407"/>
                  <a:gd name="connsiteX1806" fmla="*/ 1391014 w 1737884"/>
                  <a:gd name="connsiteY1806" fmla="*/ 1248316 h 1433407"/>
                  <a:gd name="connsiteX1807" fmla="*/ 1392471 w 1737884"/>
                  <a:gd name="connsiteY1807" fmla="*/ 1248316 h 1433407"/>
                  <a:gd name="connsiteX1808" fmla="*/ 1398187 w 1737884"/>
                  <a:gd name="connsiteY1808" fmla="*/ 1250053 h 1433407"/>
                  <a:gd name="connsiteX1809" fmla="*/ 1400316 w 1737884"/>
                  <a:gd name="connsiteY1809" fmla="*/ 1251510 h 1433407"/>
                  <a:gd name="connsiteX1810" fmla="*/ 1403846 w 1737884"/>
                  <a:gd name="connsiteY1810" fmla="*/ 1255489 h 1433407"/>
                  <a:gd name="connsiteX1811" fmla="*/ 1404575 w 1737884"/>
                  <a:gd name="connsiteY1811" fmla="*/ 1256946 h 1433407"/>
                  <a:gd name="connsiteX1812" fmla="*/ 1405359 w 1737884"/>
                  <a:gd name="connsiteY1812" fmla="*/ 1264063 h 1433407"/>
                  <a:gd name="connsiteX1813" fmla="*/ 1404799 w 1737884"/>
                  <a:gd name="connsiteY1813" fmla="*/ 1266304 h 1433407"/>
                  <a:gd name="connsiteX1814" fmla="*/ 1408273 w 1737884"/>
                  <a:gd name="connsiteY1814" fmla="*/ 1266696 h 1433407"/>
                  <a:gd name="connsiteX1815" fmla="*/ 1414381 w 1737884"/>
                  <a:gd name="connsiteY1815" fmla="*/ 1266808 h 1433407"/>
                  <a:gd name="connsiteX1816" fmla="*/ 1416511 w 1737884"/>
                  <a:gd name="connsiteY1816" fmla="*/ 1267537 h 1433407"/>
                  <a:gd name="connsiteX1817" fmla="*/ 1422787 w 1737884"/>
                  <a:gd name="connsiteY1817" fmla="*/ 1273365 h 1433407"/>
                  <a:gd name="connsiteX1818" fmla="*/ 1422507 w 1737884"/>
                  <a:gd name="connsiteY1818" fmla="*/ 1281938 h 1433407"/>
                  <a:gd name="connsiteX1819" fmla="*/ 1422226 w 1737884"/>
                  <a:gd name="connsiteY1819" fmla="*/ 1282443 h 1433407"/>
                  <a:gd name="connsiteX1820" fmla="*/ 1426822 w 1737884"/>
                  <a:gd name="connsiteY1820" fmla="*/ 1287038 h 1433407"/>
                  <a:gd name="connsiteX1821" fmla="*/ 1427214 w 1737884"/>
                  <a:gd name="connsiteY1821" fmla="*/ 1287878 h 1433407"/>
                  <a:gd name="connsiteX1822" fmla="*/ 1431192 w 1737884"/>
                  <a:gd name="connsiteY1822" fmla="*/ 1287094 h 1433407"/>
                  <a:gd name="connsiteX1823" fmla="*/ 1432649 w 1737884"/>
                  <a:gd name="connsiteY1823" fmla="*/ 1287094 h 1433407"/>
                  <a:gd name="connsiteX1824" fmla="*/ 1437188 w 1737884"/>
                  <a:gd name="connsiteY1824" fmla="*/ 1288159 h 1433407"/>
                  <a:gd name="connsiteX1825" fmla="*/ 1441840 w 1737884"/>
                  <a:gd name="connsiteY1825" fmla="*/ 1288046 h 1433407"/>
                  <a:gd name="connsiteX1826" fmla="*/ 1445426 w 1737884"/>
                  <a:gd name="connsiteY1826" fmla="*/ 1288775 h 1433407"/>
                  <a:gd name="connsiteX1827" fmla="*/ 1449741 w 1737884"/>
                  <a:gd name="connsiteY1827" fmla="*/ 1290736 h 1433407"/>
                  <a:gd name="connsiteX1828" fmla="*/ 1452431 w 1737884"/>
                  <a:gd name="connsiteY1828" fmla="*/ 1291241 h 1433407"/>
                  <a:gd name="connsiteX1829" fmla="*/ 1452991 w 1737884"/>
                  <a:gd name="connsiteY1829" fmla="*/ 1291409 h 1433407"/>
                  <a:gd name="connsiteX1830" fmla="*/ 1454896 w 1737884"/>
                  <a:gd name="connsiteY1830" fmla="*/ 1291409 h 1433407"/>
                  <a:gd name="connsiteX1831" fmla="*/ 1461901 w 1737884"/>
                  <a:gd name="connsiteY1831" fmla="*/ 1294155 h 1433407"/>
                  <a:gd name="connsiteX1832" fmla="*/ 1465767 w 1737884"/>
                  <a:gd name="connsiteY1832" fmla="*/ 1296564 h 1433407"/>
                  <a:gd name="connsiteX1833" fmla="*/ 1468065 w 1737884"/>
                  <a:gd name="connsiteY1833" fmla="*/ 1297181 h 1433407"/>
                  <a:gd name="connsiteX1834" fmla="*/ 1470419 w 1737884"/>
                  <a:gd name="connsiteY1834" fmla="*/ 1297853 h 1433407"/>
                  <a:gd name="connsiteX1835" fmla="*/ 1471091 w 1737884"/>
                  <a:gd name="connsiteY1835" fmla="*/ 1297517 h 1433407"/>
                  <a:gd name="connsiteX1836" fmla="*/ 1480337 w 1737884"/>
                  <a:gd name="connsiteY1836" fmla="*/ 1297517 h 1433407"/>
                  <a:gd name="connsiteX1837" fmla="*/ 1481794 w 1737884"/>
                  <a:gd name="connsiteY1837" fmla="*/ 1298245 h 1433407"/>
                  <a:gd name="connsiteX1838" fmla="*/ 1484260 w 1737884"/>
                  <a:gd name="connsiteY1838" fmla="*/ 1299982 h 1433407"/>
                  <a:gd name="connsiteX1839" fmla="*/ 1489415 w 1737884"/>
                  <a:gd name="connsiteY1839" fmla="*/ 1298638 h 1433407"/>
                  <a:gd name="connsiteX1840" fmla="*/ 1490144 w 1737884"/>
                  <a:gd name="connsiteY1840" fmla="*/ 1298638 h 1433407"/>
                  <a:gd name="connsiteX1841" fmla="*/ 1492665 w 1737884"/>
                  <a:gd name="connsiteY1841" fmla="*/ 1296844 h 1433407"/>
                  <a:gd name="connsiteX1842" fmla="*/ 1494122 w 1737884"/>
                  <a:gd name="connsiteY1842" fmla="*/ 1296116 h 1433407"/>
                  <a:gd name="connsiteX1843" fmla="*/ 1502584 w 1737884"/>
                  <a:gd name="connsiteY1843" fmla="*/ 1295780 h 1433407"/>
                  <a:gd name="connsiteX1844" fmla="*/ 1503873 w 1737884"/>
                  <a:gd name="connsiteY1844" fmla="*/ 1296284 h 1433407"/>
                  <a:gd name="connsiteX1845" fmla="*/ 1504209 w 1737884"/>
                  <a:gd name="connsiteY1845" fmla="*/ 1296116 h 1433407"/>
                  <a:gd name="connsiteX1846" fmla="*/ 1512839 w 1737884"/>
                  <a:gd name="connsiteY1846" fmla="*/ 1295836 h 1433407"/>
                  <a:gd name="connsiteX1847" fmla="*/ 1515865 w 1737884"/>
                  <a:gd name="connsiteY1847" fmla="*/ 1288719 h 1433407"/>
                  <a:gd name="connsiteX1848" fmla="*/ 1517322 w 1737884"/>
                  <a:gd name="connsiteY1848" fmla="*/ 1287262 h 1433407"/>
                  <a:gd name="connsiteX1849" fmla="*/ 1517770 w 1737884"/>
                  <a:gd name="connsiteY1849" fmla="*/ 1286870 h 1433407"/>
                  <a:gd name="connsiteX1850" fmla="*/ 1524270 w 1737884"/>
                  <a:gd name="connsiteY1850" fmla="*/ 1280481 h 1433407"/>
                  <a:gd name="connsiteX1851" fmla="*/ 1526400 w 1737884"/>
                  <a:gd name="connsiteY1851" fmla="*/ 1279753 h 1433407"/>
                  <a:gd name="connsiteX1852" fmla="*/ 1526680 w 1737884"/>
                  <a:gd name="connsiteY1852" fmla="*/ 1279697 h 1433407"/>
                  <a:gd name="connsiteX1853" fmla="*/ 1531555 w 1737884"/>
                  <a:gd name="connsiteY1853" fmla="*/ 1274598 h 1433407"/>
                  <a:gd name="connsiteX1854" fmla="*/ 1533012 w 1737884"/>
                  <a:gd name="connsiteY1854" fmla="*/ 1273869 h 1433407"/>
                  <a:gd name="connsiteX1855" fmla="*/ 1537607 w 1737884"/>
                  <a:gd name="connsiteY1855" fmla="*/ 1272804 h 1433407"/>
                  <a:gd name="connsiteX1856" fmla="*/ 1540465 w 1737884"/>
                  <a:gd name="connsiteY1856" fmla="*/ 1272804 h 1433407"/>
                  <a:gd name="connsiteX1857" fmla="*/ 1542987 w 1737884"/>
                  <a:gd name="connsiteY1857" fmla="*/ 1273085 h 1433407"/>
                  <a:gd name="connsiteX1858" fmla="*/ 1548759 w 1737884"/>
                  <a:gd name="connsiteY1858" fmla="*/ 1274541 h 1433407"/>
                  <a:gd name="connsiteX1859" fmla="*/ 1549319 w 1737884"/>
                  <a:gd name="connsiteY1859" fmla="*/ 1274710 h 1433407"/>
                  <a:gd name="connsiteX1860" fmla="*/ 1558733 w 1737884"/>
                  <a:gd name="connsiteY1860" fmla="*/ 1277624 h 1433407"/>
                  <a:gd name="connsiteX1861" fmla="*/ 1560919 w 1737884"/>
                  <a:gd name="connsiteY1861" fmla="*/ 1276895 h 1433407"/>
                  <a:gd name="connsiteX1862" fmla="*/ 1568820 w 1737884"/>
                  <a:gd name="connsiteY1862" fmla="*/ 1277455 h 1433407"/>
                  <a:gd name="connsiteX1863" fmla="*/ 1570277 w 1737884"/>
                  <a:gd name="connsiteY1863" fmla="*/ 1278184 h 1433407"/>
                  <a:gd name="connsiteX1864" fmla="*/ 1574872 w 1737884"/>
                  <a:gd name="connsiteY1864" fmla="*/ 1282779 h 1433407"/>
                  <a:gd name="connsiteX1865" fmla="*/ 1575601 w 1737884"/>
                  <a:gd name="connsiteY1865" fmla="*/ 1284236 h 1433407"/>
                  <a:gd name="connsiteX1866" fmla="*/ 1576665 w 1737884"/>
                  <a:gd name="connsiteY1866" fmla="*/ 1288831 h 1433407"/>
                  <a:gd name="connsiteX1867" fmla="*/ 1576665 w 1737884"/>
                  <a:gd name="connsiteY1867" fmla="*/ 1288999 h 1433407"/>
                  <a:gd name="connsiteX1868" fmla="*/ 1578514 w 1737884"/>
                  <a:gd name="connsiteY1868" fmla="*/ 1297797 h 1433407"/>
                  <a:gd name="connsiteX1869" fmla="*/ 1577954 w 1737884"/>
                  <a:gd name="connsiteY1869" fmla="*/ 1300038 h 1433407"/>
                  <a:gd name="connsiteX1870" fmla="*/ 1578122 w 1737884"/>
                  <a:gd name="connsiteY1870" fmla="*/ 1301776 h 1433407"/>
                  <a:gd name="connsiteX1871" fmla="*/ 1578122 w 1737884"/>
                  <a:gd name="connsiteY1871" fmla="*/ 1301944 h 1433407"/>
                  <a:gd name="connsiteX1872" fmla="*/ 1579972 w 1737884"/>
                  <a:gd name="connsiteY1872" fmla="*/ 1305754 h 1433407"/>
                  <a:gd name="connsiteX1873" fmla="*/ 1580700 w 1737884"/>
                  <a:gd name="connsiteY1873" fmla="*/ 1306819 h 1433407"/>
                  <a:gd name="connsiteX1874" fmla="*/ 1581933 w 1737884"/>
                  <a:gd name="connsiteY1874" fmla="*/ 1309285 h 1433407"/>
                  <a:gd name="connsiteX1875" fmla="*/ 1582101 w 1737884"/>
                  <a:gd name="connsiteY1875" fmla="*/ 1309845 h 1433407"/>
                  <a:gd name="connsiteX1876" fmla="*/ 1583222 w 1737884"/>
                  <a:gd name="connsiteY1876" fmla="*/ 1311358 h 1433407"/>
                  <a:gd name="connsiteX1877" fmla="*/ 1584174 w 1737884"/>
                  <a:gd name="connsiteY1877" fmla="*/ 1312927 h 1433407"/>
                  <a:gd name="connsiteX1878" fmla="*/ 1584847 w 1737884"/>
                  <a:gd name="connsiteY1878" fmla="*/ 1314272 h 1433407"/>
                  <a:gd name="connsiteX1879" fmla="*/ 1590450 w 1737884"/>
                  <a:gd name="connsiteY1879" fmla="*/ 1319035 h 1433407"/>
                  <a:gd name="connsiteX1880" fmla="*/ 1591627 w 1737884"/>
                  <a:gd name="connsiteY1880" fmla="*/ 1325367 h 1433407"/>
                  <a:gd name="connsiteX1881" fmla="*/ 1592916 w 1737884"/>
                  <a:gd name="connsiteY1881" fmla="*/ 1326656 h 1433407"/>
                  <a:gd name="connsiteX1882" fmla="*/ 1592972 w 1737884"/>
                  <a:gd name="connsiteY1882" fmla="*/ 1326544 h 1433407"/>
                  <a:gd name="connsiteX1883" fmla="*/ 1593645 w 1737884"/>
                  <a:gd name="connsiteY1883" fmla="*/ 1325423 h 1433407"/>
                  <a:gd name="connsiteX1884" fmla="*/ 1595102 w 1737884"/>
                  <a:gd name="connsiteY1884" fmla="*/ 1323294 h 1433407"/>
                  <a:gd name="connsiteX1885" fmla="*/ 1596390 w 1737884"/>
                  <a:gd name="connsiteY1885" fmla="*/ 1321725 h 1433407"/>
                  <a:gd name="connsiteX1886" fmla="*/ 1597847 w 1737884"/>
                  <a:gd name="connsiteY1886" fmla="*/ 1320268 h 1433407"/>
                  <a:gd name="connsiteX1887" fmla="*/ 1600537 w 1737884"/>
                  <a:gd name="connsiteY1887" fmla="*/ 1318363 h 1433407"/>
                  <a:gd name="connsiteX1888" fmla="*/ 1601994 w 1737884"/>
                  <a:gd name="connsiteY1888" fmla="*/ 1317634 h 1433407"/>
                  <a:gd name="connsiteX1889" fmla="*/ 1606589 w 1737884"/>
                  <a:gd name="connsiteY1889" fmla="*/ 1316569 h 1433407"/>
                  <a:gd name="connsiteX1890" fmla="*/ 1606982 w 1737884"/>
                  <a:gd name="connsiteY1890" fmla="*/ 1316569 h 1433407"/>
                  <a:gd name="connsiteX1891" fmla="*/ 1607037 w 1737884"/>
                  <a:gd name="connsiteY1891" fmla="*/ 1315449 h 1433407"/>
                  <a:gd name="connsiteX1892" fmla="*/ 1607037 w 1737884"/>
                  <a:gd name="connsiteY1892" fmla="*/ 1313319 h 1433407"/>
                  <a:gd name="connsiteX1893" fmla="*/ 1607822 w 1737884"/>
                  <a:gd name="connsiteY1893" fmla="*/ 1309397 h 1433407"/>
                  <a:gd name="connsiteX1894" fmla="*/ 1607766 w 1737884"/>
                  <a:gd name="connsiteY1894" fmla="*/ 1308276 h 1433407"/>
                  <a:gd name="connsiteX1895" fmla="*/ 1607766 w 1737884"/>
                  <a:gd name="connsiteY1895" fmla="*/ 1303961 h 1433407"/>
                  <a:gd name="connsiteX1896" fmla="*/ 1610792 w 1737884"/>
                  <a:gd name="connsiteY1896" fmla="*/ 1296676 h 1433407"/>
                  <a:gd name="connsiteX1897" fmla="*/ 1612977 w 1737884"/>
                  <a:gd name="connsiteY1897" fmla="*/ 1294491 h 1433407"/>
                  <a:gd name="connsiteX1898" fmla="*/ 1614322 w 1737884"/>
                  <a:gd name="connsiteY1898" fmla="*/ 1293370 h 1433407"/>
                  <a:gd name="connsiteX1899" fmla="*/ 1614771 w 1737884"/>
                  <a:gd name="connsiteY1899" fmla="*/ 1291353 h 1433407"/>
                  <a:gd name="connsiteX1900" fmla="*/ 1615499 w 1737884"/>
                  <a:gd name="connsiteY1900" fmla="*/ 1289223 h 1433407"/>
                  <a:gd name="connsiteX1901" fmla="*/ 1617965 w 1737884"/>
                  <a:gd name="connsiteY1901" fmla="*/ 1285189 h 1433407"/>
                  <a:gd name="connsiteX1902" fmla="*/ 1620599 w 1737884"/>
                  <a:gd name="connsiteY1902" fmla="*/ 1282275 h 1433407"/>
                  <a:gd name="connsiteX1903" fmla="*/ 1621775 w 1737884"/>
                  <a:gd name="connsiteY1903" fmla="*/ 1279977 h 1433407"/>
                  <a:gd name="connsiteX1904" fmla="*/ 1622168 w 1737884"/>
                  <a:gd name="connsiteY1904" fmla="*/ 1279305 h 1433407"/>
                  <a:gd name="connsiteX1905" fmla="*/ 1624297 w 1737884"/>
                  <a:gd name="connsiteY1905" fmla="*/ 1275718 h 1433407"/>
                  <a:gd name="connsiteX1906" fmla="*/ 1625866 w 1737884"/>
                  <a:gd name="connsiteY1906" fmla="*/ 1273701 h 1433407"/>
                  <a:gd name="connsiteX1907" fmla="*/ 1627323 w 1737884"/>
                  <a:gd name="connsiteY1907" fmla="*/ 1272244 h 1433407"/>
                  <a:gd name="connsiteX1908" fmla="*/ 1633935 w 1737884"/>
                  <a:gd name="connsiteY1908" fmla="*/ 1269274 h 1433407"/>
                  <a:gd name="connsiteX1909" fmla="*/ 1635392 w 1737884"/>
                  <a:gd name="connsiteY1909" fmla="*/ 1268097 h 1433407"/>
                  <a:gd name="connsiteX1910" fmla="*/ 1637522 w 1737884"/>
                  <a:gd name="connsiteY1910" fmla="*/ 1266640 h 1433407"/>
                  <a:gd name="connsiteX1911" fmla="*/ 1642621 w 1737884"/>
                  <a:gd name="connsiteY1911" fmla="*/ 1264903 h 1433407"/>
                  <a:gd name="connsiteX1912" fmla="*/ 1644583 w 1737884"/>
                  <a:gd name="connsiteY1912" fmla="*/ 1262157 h 1433407"/>
                  <a:gd name="connsiteX1913" fmla="*/ 1646712 w 1737884"/>
                  <a:gd name="connsiteY1913" fmla="*/ 1260028 h 1433407"/>
                  <a:gd name="connsiteX1914" fmla="*/ 1653997 w 1737884"/>
                  <a:gd name="connsiteY1914" fmla="*/ 1257002 h 1433407"/>
                  <a:gd name="connsiteX1915" fmla="*/ 1656126 w 1737884"/>
                  <a:gd name="connsiteY1915" fmla="*/ 1257002 h 1433407"/>
                  <a:gd name="connsiteX1916" fmla="*/ 1659208 w 1737884"/>
                  <a:gd name="connsiteY1916" fmla="*/ 1257450 h 1433407"/>
                  <a:gd name="connsiteX1917" fmla="*/ 1664252 w 1737884"/>
                  <a:gd name="connsiteY1917" fmla="*/ 1252799 h 1433407"/>
                  <a:gd name="connsiteX1918" fmla="*/ 1668791 w 1737884"/>
                  <a:gd name="connsiteY1918" fmla="*/ 1250838 h 1433407"/>
                  <a:gd name="connsiteX1919" fmla="*/ 1671648 w 1737884"/>
                  <a:gd name="connsiteY1919" fmla="*/ 1249101 h 1433407"/>
                  <a:gd name="connsiteX1920" fmla="*/ 1672545 w 1737884"/>
                  <a:gd name="connsiteY1920" fmla="*/ 1248764 h 1433407"/>
                  <a:gd name="connsiteX1921" fmla="*/ 1672937 w 1737884"/>
                  <a:gd name="connsiteY1921" fmla="*/ 1248204 h 1433407"/>
                  <a:gd name="connsiteX1922" fmla="*/ 1678989 w 1737884"/>
                  <a:gd name="connsiteY1922" fmla="*/ 1244337 h 1433407"/>
                  <a:gd name="connsiteX1923" fmla="*/ 1679886 w 1737884"/>
                  <a:gd name="connsiteY1923" fmla="*/ 1244057 h 1433407"/>
                  <a:gd name="connsiteX1924" fmla="*/ 1685434 w 1737884"/>
                  <a:gd name="connsiteY1924" fmla="*/ 1239014 h 1433407"/>
                  <a:gd name="connsiteX1925" fmla="*/ 1685266 w 1737884"/>
                  <a:gd name="connsiteY1925" fmla="*/ 1237165 h 1433407"/>
                  <a:gd name="connsiteX1926" fmla="*/ 1685098 w 1737884"/>
                  <a:gd name="connsiteY1926" fmla="*/ 1236100 h 1433407"/>
                  <a:gd name="connsiteX1927" fmla="*/ 1684593 w 1737884"/>
                  <a:gd name="connsiteY1927" fmla="*/ 1232850 h 1433407"/>
                  <a:gd name="connsiteX1928" fmla="*/ 1684593 w 1737884"/>
                  <a:gd name="connsiteY1928" fmla="*/ 1232401 h 1433407"/>
                  <a:gd name="connsiteX1929" fmla="*/ 1681623 w 1737884"/>
                  <a:gd name="connsiteY1929" fmla="*/ 1228311 h 1433407"/>
                  <a:gd name="connsiteX1930" fmla="*/ 1679550 w 1737884"/>
                  <a:gd name="connsiteY1930" fmla="*/ 1222707 h 1433407"/>
                  <a:gd name="connsiteX1931" fmla="*/ 1677420 w 1737884"/>
                  <a:gd name="connsiteY1931" fmla="*/ 1217439 h 1433407"/>
                  <a:gd name="connsiteX1932" fmla="*/ 1676019 w 1737884"/>
                  <a:gd name="connsiteY1932" fmla="*/ 1213629 h 1433407"/>
                  <a:gd name="connsiteX1933" fmla="*/ 1674114 w 1737884"/>
                  <a:gd name="connsiteY1933" fmla="*/ 1210995 h 1433407"/>
                  <a:gd name="connsiteX1934" fmla="*/ 1671817 w 1737884"/>
                  <a:gd name="connsiteY1934" fmla="*/ 1206400 h 1433407"/>
                  <a:gd name="connsiteX1935" fmla="*/ 1669687 w 1737884"/>
                  <a:gd name="connsiteY1935" fmla="*/ 1205672 h 1433407"/>
                  <a:gd name="connsiteX1936" fmla="*/ 1668566 w 1737884"/>
                  <a:gd name="connsiteY1936" fmla="*/ 1205391 h 1433407"/>
                  <a:gd name="connsiteX1937" fmla="*/ 1662178 w 1737884"/>
                  <a:gd name="connsiteY1937" fmla="*/ 1203486 h 1433407"/>
                  <a:gd name="connsiteX1938" fmla="*/ 1657359 w 1737884"/>
                  <a:gd name="connsiteY1938" fmla="*/ 1200796 h 1433407"/>
                  <a:gd name="connsiteX1939" fmla="*/ 1655902 w 1737884"/>
                  <a:gd name="connsiteY1939" fmla="*/ 1199339 h 1433407"/>
                  <a:gd name="connsiteX1940" fmla="*/ 1653941 w 1737884"/>
                  <a:gd name="connsiteY1940" fmla="*/ 1196650 h 1433407"/>
                  <a:gd name="connsiteX1941" fmla="*/ 1653212 w 1737884"/>
                  <a:gd name="connsiteY1941" fmla="*/ 1195193 h 1433407"/>
                  <a:gd name="connsiteX1942" fmla="*/ 1652148 w 1737884"/>
                  <a:gd name="connsiteY1942" fmla="*/ 1190598 h 1433407"/>
                  <a:gd name="connsiteX1943" fmla="*/ 1652148 w 1737884"/>
                  <a:gd name="connsiteY1943" fmla="*/ 1187740 h 1433407"/>
                  <a:gd name="connsiteX1944" fmla="*/ 1653212 w 1737884"/>
                  <a:gd name="connsiteY1944" fmla="*/ 1183145 h 1433407"/>
                  <a:gd name="connsiteX1945" fmla="*/ 1653941 w 1737884"/>
                  <a:gd name="connsiteY1945" fmla="*/ 1181688 h 1433407"/>
                  <a:gd name="connsiteX1946" fmla="*/ 1656518 w 1737884"/>
                  <a:gd name="connsiteY1946" fmla="*/ 1178381 h 1433407"/>
                  <a:gd name="connsiteX1947" fmla="*/ 1656406 w 1737884"/>
                  <a:gd name="connsiteY1947" fmla="*/ 1177149 h 1433407"/>
                  <a:gd name="connsiteX1948" fmla="*/ 1655678 w 1737884"/>
                  <a:gd name="connsiteY1948" fmla="*/ 1173338 h 1433407"/>
                  <a:gd name="connsiteX1949" fmla="*/ 1655678 w 1737884"/>
                  <a:gd name="connsiteY1949" fmla="*/ 1171209 h 1433407"/>
                  <a:gd name="connsiteX1950" fmla="*/ 1655790 w 1737884"/>
                  <a:gd name="connsiteY1950" fmla="*/ 1169584 h 1433407"/>
                  <a:gd name="connsiteX1951" fmla="*/ 1654949 w 1737884"/>
                  <a:gd name="connsiteY1951" fmla="*/ 1165493 h 1433407"/>
                  <a:gd name="connsiteX1952" fmla="*/ 1654949 w 1737884"/>
                  <a:gd name="connsiteY1952" fmla="*/ 1163644 h 1433407"/>
                  <a:gd name="connsiteX1953" fmla="*/ 1654613 w 1737884"/>
                  <a:gd name="connsiteY1953" fmla="*/ 1162971 h 1433407"/>
                  <a:gd name="connsiteX1954" fmla="*/ 1653661 w 1737884"/>
                  <a:gd name="connsiteY1954" fmla="*/ 1160057 h 1433407"/>
                  <a:gd name="connsiteX1955" fmla="*/ 1649906 w 1737884"/>
                  <a:gd name="connsiteY1955" fmla="*/ 1158993 h 1433407"/>
                  <a:gd name="connsiteX1956" fmla="*/ 1648449 w 1737884"/>
                  <a:gd name="connsiteY1956" fmla="*/ 1158264 h 1433407"/>
                  <a:gd name="connsiteX1957" fmla="*/ 1643798 w 1737884"/>
                  <a:gd name="connsiteY1957" fmla="*/ 1153613 h 1433407"/>
                  <a:gd name="connsiteX1958" fmla="*/ 1643070 w 1737884"/>
                  <a:gd name="connsiteY1958" fmla="*/ 1152156 h 1433407"/>
                  <a:gd name="connsiteX1959" fmla="*/ 1642005 w 1737884"/>
                  <a:gd name="connsiteY1959" fmla="*/ 1147561 h 1433407"/>
                  <a:gd name="connsiteX1960" fmla="*/ 1642005 w 1737884"/>
                  <a:gd name="connsiteY1960" fmla="*/ 1146104 h 1433407"/>
                  <a:gd name="connsiteX1961" fmla="*/ 1643070 w 1737884"/>
                  <a:gd name="connsiteY1961" fmla="*/ 1141509 h 1433407"/>
                  <a:gd name="connsiteX1962" fmla="*/ 1643798 w 1737884"/>
                  <a:gd name="connsiteY1962" fmla="*/ 1140052 h 1433407"/>
                  <a:gd name="connsiteX1963" fmla="*/ 1644975 w 1737884"/>
                  <a:gd name="connsiteY1963" fmla="*/ 1138203 h 1433407"/>
                  <a:gd name="connsiteX1964" fmla="*/ 1645647 w 1737884"/>
                  <a:gd name="connsiteY1964" fmla="*/ 1135681 h 1433407"/>
                  <a:gd name="connsiteX1965" fmla="*/ 1645647 w 1737884"/>
                  <a:gd name="connsiteY1965" fmla="*/ 1127780 h 1433407"/>
                  <a:gd name="connsiteX1966" fmla="*/ 1651307 w 1737884"/>
                  <a:gd name="connsiteY1966" fmla="*/ 1122120 h 1433407"/>
                  <a:gd name="connsiteX1967" fmla="*/ 1651587 w 1737884"/>
                  <a:gd name="connsiteY1967" fmla="*/ 1121672 h 1433407"/>
                  <a:gd name="connsiteX1968" fmla="*/ 1652596 w 1737884"/>
                  <a:gd name="connsiteY1968" fmla="*/ 1120159 h 1433407"/>
                  <a:gd name="connsiteX1969" fmla="*/ 1652540 w 1737884"/>
                  <a:gd name="connsiteY1969" fmla="*/ 1119935 h 1433407"/>
                  <a:gd name="connsiteX1970" fmla="*/ 1651083 w 1737884"/>
                  <a:gd name="connsiteY1970" fmla="*/ 1115620 h 1433407"/>
                  <a:gd name="connsiteX1971" fmla="*/ 1650579 w 1737884"/>
                  <a:gd name="connsiteY1971" fmla="*/ 1112370 h 1433407"/>
                  <a:gd name="connsiteX1972" fmla="*/ 1650410 w 1737884"/>
                  <a:gd name="connsiteY1972" fmla="*/ 1110632 h 1433407"/>
                  <a:gd name="connsiteX1973" fmla="*/ 1649850 w 1737884"/>
                  <a:gd name="connsiteY1973" fmla="*/ 1107326 h 1433407"/>
                  <a:gd name="connsiteX1974" fmla="*/ 1649850 w 1737884"/>
                  <a:gd name="connsiteY1974" fmla="*/ 1105869 h 1433407"/>
                  <a:gd name="connsiteX1975" fmla="*/ 1647833 w 1737884"/>
                  <a:gd name="connsiteY1975" fmla="*/ 1103852 h 1433407"/>
                  <a:gd name="connsiteX1976" fmla="*/ 1645927 w 1737884"/>
                  <a:gd name="connsiteY1976" fmla="*/ 1091916 h 1433407"/>
                  <a:gd name="connsiteX1977" fmla="*/ 1647384 w 1737884"/>
                  <a:gd name="connsiteY1977" fmla="*/ 1089058 h 1433407"/>
                  <a:gd name="connsiteX1978" fmla="*/ 1647721 w 1737884"/>
                  <a:gd name="connsiteY1978" fmla="*/ 1088442 h 1433407"/>
                  <a:gd name="connsiteX1979" fmla="*/ 1647721 w 1737884"/>
                  <a:gd name="connsiteY1979" fmla="*/ 1087097 h 1433407"/>
                  <a:gd name="connsiteX1980" fmla="*/ 1646432 w 1737884"/>
                  <a:gd name="connsiteY1980" fmla="*/ 1085808 h 1433407"/>
                  <a:gd name="connsiteX1981" fmla="*/ 1643910 w 1737884"/>
                  <a:gd name="connsiteY1981" fmla="*/ 1075217 h 1433407"/>
                  <a:gd name="connsiteX1982" fmla="*/ 1644134 w 1737884"/>
                  <a:gd name="connsiteY1982" fmla="*/ 1074488 h 1433407"/>
                  <a:gd name="connsiteX1983" fmla="*/ 1643182 w 1737884"/>
                  <a:gd name="connsiteY1983" fmla="*/ 1072415 h 1433407"/>
                  <a:gd name="connsiteX1984" fmla="*/ 1642453 w 1737884"/>
                  <a:gd name="connsiteY1984" fmla="*/ 1070286 h 1433407"/>
                  <a:gd name="connsiteX1985" fmla="*/ 1643013 w 1737884"/>
                  <a:gd name="connsiteY1985" fmla="*/ 1062384 h 1433407"/>
                  <a:gd name="connsiteX1986" fmla="*/ 1643294 w 1737884"/>
                  <a:gd name="connsiteY1986" fmla="*/ 1061880 h 1433407"/>
                  <a:gd name="connsiteX1987" fmla="*/ 1642845 w 1737884"/>
                  <a:gd name="connsiteY1987" fmla="*/ 1061432 h 1433407"/>
                  <a:gd name="connsiteX1988" fmla="*/ 1640884 w 1737884"/>
                  <a:gd name="connsiteY1988" fmla="*/ 1049496 h 1433407"/>
                  <a:gd name="connsiteX1989" fmla="*/ 1641613 w 1737884"/>
                  <a:gd name="connsiteY1989" fmla="*/ 1048039 h 1433407"/>
                  <a:gd name="connsiteX1990" fmla="*/ 1642285 w 1737884"/>
                  <a:gd name="connsiteY1990" fmla="*/ 1046918 h 1433407"/>
                  <a:gd name="connsiteX1991" fmla="*/ 1643742 w 1737884"/>
                  <a:gd name="connsiteY1991" fmla="*/ 1044789 h 1433407"/>
                  <a:gd name="connsiteX1992" fmla="*/ 1648897 w 1737884"/>
                  <a:gd name="connsiteY1992" fmla="*/ 1040810 h 1433407"/>
                  <a:gd name="connsiteX1993" fmla="*/ 1650466 w 1737884"/>
                  <a:gd name="connsiteY1993" fmla="*/ 1037224 h 1433407"/>
                  <a:gd name="connsiteX1994" fmla="*/ 1651027 w 1737884"/>
                  <a:gd name="connsiteY1994" fmla="*/ 1035879 h 1433407"/>
                  <a:gd name="connsiteX1995" fmla="*/ 1652484 w 1737884"/>
                  <a:gd name="connsiteY1995" fmla="*/ 1033021 h 1433407"/>
                  <a:gd name="connsiteX1996" fmla="*/ 1653436 w 1737884"/>
                  <a:gd name="connsiteY1996" fmla="*/ 1031452 h 1433407"/>
                  <a:gd name="connsiteX1997" fmla="*/ 1655566 w 1737884"/>
                  <a:gd name="connsiteY1997" fmla="*/ 1028594 h 1433407"/>
                  <a:gd name="connsiteX1998" fmla="*/ 1656518 w 1737884"/>
                  <a:gd name="connsiteY1998" fmla="*/ 1027473 h 1433407"/>
                  <a:gd name="connsiteX1999" fmla="*/ 1659376 w 1737884"/>
                  <a:gd name="connsiteY1999" fmla="*/ 1024615 h 1433407"/>
                  <a:gd name="connsiteX2000" fmla="*/ 1663075 w 1737884"/>
                  <a:gd name="connsiteY2000" fmla="*/ 1022262 h 1433407"/>
                  <a:gd name="connsiteX2001" fmla="*/ 1665765 w 1737884"/>
                  <a:gd name="connsiteY2001" fmla="*/ 1021253 h 1433407"/>
                  <a:gd name="connsiteX2002" fmla="*/ 1667894 w 1737884"/>
                  <a:gd name="connsiteY2002" fmla="*/ 1019236 h 1433407"/>
                  <a:gd name="connsiteX2003" fmla="*/ 1667894 w 1737884"/>
                  <a:gd name="connsiteY2003" fmla="*/ 1018283 h 1433407"/>
                  <a:gd name="connsiteX2004" fmla="*/ 1674955 w 1737884"/>
                  <a:gd name="connsiteY2004" fmla="*/ 1008476 h 1433407"/>
                  <a:gd name="connsiteX2005" fmla="*/ 1677084 w 1737884"/>
                  <a:gd name="connsiteY2005" fmla="*/ 1007748 h 1433407"/>
                  <a:gd name="connsiteX2006" fmla="*/ 1682856 w 1737884"/>
                  <a:gd name="connsiteY2006" fmla="*/ 1007524 h 1433407"/>
                  <a:gd name="connsiteX2007" fmla="*/ 1683528 w 1737884"/>
                  <a:gd name="connsiteY2007" fmla="*/ 1007692 h 1433407"/>
                  <a:gd name="connsiteX2008" fmla="*/ 1683809 w 1737884"/>
                  <a:gd name="connsiteY2008" fmla="*/ 1007412 h 1433407"/>
                  <a:gd name="connsiteX2009" fmla="*/ 1691149 w 1737884"/>
                  <a:gd name="connsiteY2009" fmla="*/ 1004386 h 1433407"/>
                  <a:gd name="connsiteX2010" fmla="*/ 1694007 w 1737884"/>
                  <a:gd name="connsiteY2010" fmla="*/ 1004386 h 1433407"/>
                  <a:gd name="connsiteX2011" fmla="*/ 1695464 w 1737884"/>
                  <a:gd name="connsiteY2011" fmla="*/ 1004498 h 1433407"/>
                  <a:gd name="connsiteX2012" fmla="*/ 1697146 w 1737884"/>
                  <a:gd name="connsiteY2012" fmla="*/ 1004722 h 1433407"/>
                  <a:gd name="connsiteX2013" fmla="*/ 1698378 w 1737884"/>
                  <a:gd name="connsiteY2013" fmla="*/ 1002200 h 1433407"/>
                  <a:gd name="connsiteX2014" fmla="*/ 1704374 w 1737884"/>
                  <a:gd name="connsiteY2014" fmla="*/ 996989 h 1433407"/>
                  <a:gd name="connsiteX2015" fmla="*/ 1706504 w 1737884"/>
                  <a:gd name="connsiteY2015" fmla="*/ 996260 h 1433407"/>
                  <a:gd name="connsiteX2016" fmla="*/ 1709754 w 1737884"/>
                  <a:gd name="connsiteY2016" fmla="*/ 995700 h 1433407"/>
                  <a:gd name="connsiteX2017" fmla="*/ 1714181 w 1737884"/>
                  <a:gd name="connsiteY2017" fmla="*/ 995700 h 1433407"/>
                  <a:gd name="connsiteX2018" fmla="*/ 1714797 w 1737884"/>
                  <a:gd name="connsiteY2018" fmla="*/ 995252 h 1433407"/>
                  <a:gd name="connsiteX2019" fmla="*/ 1714853 w 1737884"/>
                  <a:gd name="connsiteY2019" fmla="*/ 995196 h 1433407"/>
                  <a:gd name="connsiteX2020" fmla="*/ 1714125 w 1737884"/>
                  <a:gd name="connsiteY2020" fmla="*/ 992730 h 1433407"/>
                  <a:gd name="connsiteX2021" fmla="*/ 1713845 w 1737884"/>
                  <a:gd name="connsiteY2021" fmla="*/ 992506 h 1433407"/>
                  <a:gd name="connsiteX2022" fmla="*/ 1713116 w 1737884"/>
                  <a:gd name="connsiteY2022" fmla="*/ 991777 h 1433407"/>
                  <a:gd name="connsiteX2023" fmla="*/ 1711827 w 1737884"/>
                  <a:gd name="connsiteY2023" fmla="*/ 990208 h 1433407"/>
                  <a:gd name="connsiteX2024" fmla="*/ 1710370 w 1737884"/>
                  <a:gd name="connsiteY2024" fmla="*/ 988079 h 1433407"/>
                  <a:gd name="connsiteX2025" fmla="*/ 1709137 w 1737884"/>
                  <a:gd name="connsiteY2025" fmla="*/ 985613 h 1433407"/>
                  <a:gd name="connsiteX2026" fmla="*/ 1707176 w 1737884"/>
                  <a:gd name="connsiteY2026" fmla="*/ 980402 h 1433407"/>
                  <a:gd name="connsiteX2027" fmla="*/ 1706448 w 1737884"/>
                  <a:gd name="connsiteY2027" fmla="*/ 976591 h 1433407"/>
                  <a:gd name="connsiteX2028" fmla="*/ 1706448 w 1737884"/>
                  <a:gd name="connsiteY2028" fmla="*/ 970875 h 1433407"/>
                  <a:gd name="connsiteX2029" fmla="*/ 1706672 w 1737884"/>
                  <a:gd name="connsiteY2029" fmla="*/ 968746 h 1433407"/>
                  <a:gd name="connsiteX2030" fmla="*/ 1706448 w 1737884"/>
                  <a:gd name="connsiteY2030" fmla="*/ 966617 h 1433407"/>
                  <a:gd name="connsiteX2031" fmla="*/ 1706448 w 1737884"/>
                  <a:gd name="connsiteY2031" fmla="*/ 965496 h 1433407"/>
                  <a:gd name="connsiteX2032" fmla="*/ 1706167 w 1737884"/>
                  <a:gd name="connsiteY2032" fmla="*/ 964151 h 1433407"/>
                  <a:gd name="connsiteX2033" fmla="*/ 1705887 w 1737884"/>
                  <a:gd name="connsiteY2033" fmla="*/ 963871 h 1433407"/>
                  <a:gd name="connsiteX2034" fmla="*/ 1704430 w 1737884"/>
                  <a:gd name="connsiteY2034" fmla="*/ 962414 h 1433407"/>
                  <a:gd name="connsiteX2035" fmla="*/ 1701965 w 1737884"/>
                  <a:gd name="connsiteY2035" fmla="*/ 958435 h 1433407"/>
                  <a:gd name="connsiteX2036" fmla="*/ 1699891 w 1737884"/>
                  <a:gd name="connsiteY2036" fmla="*/ 957763 h 1433407"/>
                  <a:gd name="connsiteX2037" fmla="*/ 1699107 w 1737884"/>
                  <a:gd name="connsiteY2037" fmla="*/ 957482 h 1433407"/>
                  <a:gd name="connsiteX2038" fmla="*/ 1696025 w 1737884"/>
                  <a:gd name="connsiteY2038" fmla="*/ 956138 h 1433407"/>
                  <a:gd name="connsiteX2039" fmla="*/ 1691374 w 1737884"/>
                  <a:gd name="connsiteY2039" fmla="*/ 955017 h 1433407"/>
                  <a:gd name="connsiteX2040" fmla="*/ 1689917 w 1737884"/>
                  <a:gd name="connsiteY2040" fmla="*/ 954288 h 1433407"/>
                  <a:gd name="connsiteX2041" fmla="*/ 1687227 w 1737884"/>
                  <a:gd name="connsiteY2041" fmla="*/ 952383 h 1433407"/>
                  <a:gd name="connsiteX2042" fmla="*/ 1685098 w 1737884"/>
                  <a:gd name="connsiteY2042" fmla="*/ 950254 h 1433407"/>
                  <a:gd name="connsiteX2043" fmla="*/ 1683809 w 1737884"/>
                  <a:gd name="connsiteY2043" fmla="*/ 948685 h 1433407"/>
                  <a:gd name="connsiteX2044" fmla="*/ 1683080 w 1737884"/>
                  <a:gd name="connsiteY2044" fmla="*/ 947956 h 1433407"/>
                  <a:gd name="connsiteX2045" fmla="*/ 1679550 w 1737884"/>
                  <a:gd name="connsiteY2045" fmla="*/ 943978 h 1433407"/>
                  <a:gd name="connsiteX2046" fmla="*/ 1677308 w 1737884"/>
                  <a:gd name="connsiteY2046" fmla="*/ 940055 h 1433407"/>
                  <a:gd name="connsiteX2047" fmla="*/ 1675851 w 1737884"/>
                  <a:gd name="connsiteY2047" fmla="*/ 937869 h 1433407"/>
                  <a:gd name="connsiteX2048" fmla="*/ 1674618 w 1737884"/>
                  <a:gd name="connsiteY2048" fmla="*/ 935404 h 1433407"/>
                  <a:gd name="connsiteX2049" fmla="*/ 1673890 w 1737884"/>
                  <a:gd name="connsiteY2049" fmla="*/ 933274 h 1433407"/>
                  <a:gd name="connsiteX2050" fmla="*/ 1673386 w 1737884"/>
                  <a:gd name="connsiteY2050" fmla="*/ 930024 h 1433407"/>
                  <a:gd name="connsiteX2051" fmla="*/ 1673386 w 1737884"/>
                  <a:gd name="connsiteY2051" fmla="*/ 927895 h 1433407"/>
                  <a:gd name="connsiteX2052" fmla="*/ 1674114 w 1737884"/>
                  <a:gd name="connsiteY2052" fmla="*/ 924140 h 1433407"/>
                  <a:gd name="connsiteX2053" fmla="*/ 1673778 w 1737884"/>
                  <a:gd name="connsiteY2053" fmla="*/ 923188 h 1433407"/>
                  <a:gd name="connsiteX2054" fmla="*/ 1672769 w 1737884"/>
                  <a:gd name="connsiteY2054" fmla="*/ 917136 h 1433407"/>
                  <a:gd name="connsiteX2055" fmla="*/ 1673049 w 1737884"/>
                  <a:gd name="connsiteY2055" fmla="*/ 915118 h 1433407"/>
                  <a:gd name="connsiteX2056" fmla="*/ 1672937 w 1737884"/>
                  <a:gd name="connsiteY2056" fmla="*/ 914950 h 1433407"/>
                  <a:gd name="connsiteX2057" fmla="*/ 1671200 w 1737884"/>
                  <a:gd name="connsiteY2057" fmla="*/ 909234 h 1433407"/>
                  <a:gd name="connsiteX2058" fmla="*/ 1671200 w 1737884"/>
                  <a:gd name="connsiteY2058" fmla="*/ 908674 h 1433407"/>
                  <a:gd name="connsiteX2059" fmla="*/ 1670640 w 1737884"/>
                  <a:gd name="connsiteY2059" fmla="*/ 905200 h 1433407"/>
                  <a:gd name="connsiteX2060" fmla="*/ 1670472 w 1737884"/>
                  <a:gd name="connsiteY2060" fmla="*/ 903519 h 1433407"/>
                  <a:gd name="connsiteX2061" fmla="*/ 1670472 w 1737884"/>
                  <a:gd name="connsiteY2061" fmla="*/ 902062 h 1433407"/>
                  <a:gd name="connsiteX2062" fmla="*/ 1669183 w 1737884"/>
                  <a:gd name="connsiteY2062" fmla="*/ 900773 h 1433407"/>
                  <a:gd name="connsiteX2063" fmla="*/ 1666437 w 1737884"/>
                  <a:gd name="connsiteY2063" fmla="*/ 895954 h 1433407"/>
                  <a:gd name="connsiteX2064" fmla="*/ 1665933 w 1737884"/>
                  <a:gd name="connsiteY2064" fmla="*/ 893936 h 1433407"/>
                  <a:gd name="connsiteX2065" fmla="*/ 1663019 w 1737884"/>
                  <a:gd name="connsiteY2065" fmla="*/ 891639 h 1433407"/>
                  <a:gd name="connsiteX2066" fmla="*/ 1658200 w 1737884"/>
                  <a:gd name="connsiteY2066" fmla="*/ 888220 h 1433407"/>
                  <a:gd name="connsiteX2067" fmla="*/ 1655958 w 1737884"/>
                  <a:gd name="connsiteY2067" fmla="*/ 886035 h 1433407"/>
                  <a:gd name="connsiteX2068" fmla="*/ 1653829 w 1737884"/>
                  <a:gd name="connsiteY2068" fmla="*/ 883177 h 1433407"/>
                  <a:gd name="connsiteX2069" fmla="*/ 1652091 w 1737884"/>
                  <a:gd name="connsiteY2069" fmla="*/ 879479 h 1433407"/>
                  <a:gd name="connsiteX2070" fmla="*/ 1651363 w 1737884"/>
                  <a:gd name="connsiteY2070" fmla="*/ 876621 h 1433407"/>
                  <a:gd name="connsiteX2071" fmla="*/ 1651755 w 1737884"/>
                  <a:gd name="connsiteY2071" fmla="*/ 870345 h 1433407"/>
                  <a:gd name="connsiteX2072" fmla="*/ 1651755 w 1737884"/>
                  <a:gd name="connsiteY2072" fmla="*/ 869112 h 1433407"/>
                  <a:gd name="connsiteX2073" fmla="*/ 1652260 w 1737884"/>
                  <a:gd name="connsiteY2073" fmla="*/ 865862 h 1433407"/>
                  <a:gd name="connsiteX2074" fmla="*/ 1652988 w 1737884"/>
                  <a:gd name="connsiteY2074" fmla="*/ 863732 h 1433407"/>
                  <a:gd name="connsiteX2075" fmla="*/ 1653549 w 1737884"/>
                  <a:gd name="connsiteY2075" fmla="*/ 862387 h 1433407"/>
                  <a:gd name="connsiteX2076" fmla="*/ 1655790 w 1737884"/>
                  <a:gd name="connsiteY2076" fmla="*/ 857904 h 1433407"/>
                  <a:gd name="connsiteX2077" fmla="*/ 1656014 w 1737884"/>
                  <a:gd name="connsiteY2077" fmla="*/ 856279 h 1433407"/>
                  <a:gd name="connsiteX2078" fmla="*/ 1656070 w 1737884"/>
                  <a:gd name="connsiteY2078" fmla="*/ 854990 h 1433407"/>
                  <a:gd name="connsiteX2079" fmla="*/ 1655678 w 1737884"/>
                  <a:gd name="connsiteY2079" fmla="*/ 854934 h 1433407"/>
                  <a:gd name="connsiteX2080" fmla="*/ 1591067 w 1737884"/>
                  <a:gd name="connsiteY2080" fmla="*/ 841990 h 1433407"/>
                  <a:gd name="connsiteX2081" fmla="*/ 1583838 w 1737884"/>
                  <a:gd name="connsiteY2081" fmla="*/ 836386 h 1433407"/>
                  <a:gd name="connsiteX2082" fmla="*/ 1582773 w 1737884"/>
                  <a:gd name="connsiteY2082" fmla="*/ 832351 h 1433407"/>
                  <a:gd name="connsiteX2083" fmla="*/ 1581484 w 1737884"/>
                  <a:gd name="connsiteY2083" fmla="*/ 831230 h 1433407"/>
                  <a:gd name="connsiteX2084" fmla="*/ 1580756 w 1737884"/>
                  <a:gd name="connsiteY2084" fmla="*/ 830502 h 1433407"/>
                  <a:gd name="connsiteX2085" fmla="*/ 1578234 w 1737884"/>
                  <a:gd name="connsiteY2085" fmla="*/ 826467 h 1433407"/>
                  <a:gd name="connsiteX2086" fmla="*/ 1577898 w 1737884"/>
                  <a:gd name="connsiteY2086" fmla="*/ 825459 h 1433407"/>
                  <a:gd name="connsiteX2087" fmla="*/ 1576890 w 1737884"/>
                  <a:gd name="connsiteY2087" fmla="*/ 825122 h 1433407"/>
                  <a:gd name="connsiteX2088" fmla="*/ 1573975 w 1737884"/>
                  <a:gd name="connsiteY2088" fmla="*/ 823609 h 1433407"/>
                  <a:gd name="connsiteX2089" fmla="*/ 1571118 w 1737884"/>
                  <a:gd name="connsiteY2089" fmla="*/ 821480 h 1433407"/>
                  <a:gd name="connsiteX2090" fmla="*/ 1569997 w 1737884"/>
                  <a:gd name="connsiteY2090" fmla="*/ 820471 h 1433407"/>
                  <a:gd name="connsiteX2091" fmla="*/ 1569829 w 1737884"/>
                  <a:gd name="connsiteY2091" fmla="*/ 820303 h 1433407"/>
                  <a:gd name="connsiteX2092" fmla="*/ 1567531 w 1737884"/>
                  <a:gd name="connsiteY2092" fmla="*/ 818622 h 1433407"/>
                  <a:gd name="connsiteX2093" fmla="*/ 1566410 w 1737884"/>
                  <a:gd name="connsiteY2093" fmla="*/ 817669 h 1433407"/>
                  <a:gd name="connsiteX2094" fmla="*/ 1564954 w 1737884"/>
                  <a:gd name="connsiteY2094" fmla="*/ 816212 h 1433407"/>
                  <a:gd name="connsiteX2095" fmla="*/ 1563048 w 1737884"/>
                  <a:gd name="connsiteY2095" fmla="*/ 813523 h 1433407"/>
                  <a:gd name="connsiteX2096" fmla="*/ 1562656 w 1737884"/>
                  <a:gd name="connsiteY2096" fmla="*/ 812738 h 1433407"/>
                  <a:gd name="connsiteX2097" fmla="*/ 1560695 w 1737884"/>
                  <a:gd name="connsiteY2097" fmla="*/ 811169 h 1433407"/>
                  <a:gd name="connsiteX2098" fmla="*/ 1560470 w 1737884"/>
                  <a:gd name="connsiteY2098" fmla="*/ 810945 h 1433407"/>
                  <a:gd name="connsiteX2099" fmla="*/ 1555819 w 1737884"/>
                  <a:gd name="connsiteY2099" fmla="*/ 806238 h 1433407"/>
                  <a:gd name="connsiteX2100" fmla="*/ 1548759 w 1737884"/>
                  <a:gd name="connsiteY2100" fmla="*/ 805846 h 1433407"/>
                  <a:gd name="connsiteX2101" fmla="*/ 1489247 w 1737884"/>
                  <a:gd name="connsiteY2101" fmla="*/ 854990 h 1433407"/>
                  <a:gd name="connsiteX2102" fmla="*/ 1488575 w 1737884"/>
                  <a:gd name="connsiteY2102" fmla="*/ 857960 h 1433407"/>
                  <a:gd name="connsiteX2103" fmla="*/ 1488463 w 1737884"/>
                  <a:gd name="connsiteY2103" fmla="*/ 859193 h 1433407"/>
                  <a:gd name="connsiteX2104" fmla="*/ 1487790 w 1737884"/>
                  <a:gd name="connsiteY2104" fmla="*/ 864573 h 1433407"/>
                  <a:gd name="connsiteX2105" fmla="*/ 1487846 w 1737884"/>
                  <a:gd name="connsiteY2105" fmla="*/ 865693 h 1433407"/>
                  <a:gd name="connsiteX2106" fmla="*/ 1487846 w 1737884"/>
                  <a:gd name="connsiteY2106" fmla="*/ 867150 h 1433407"/>
                  <a:gd name="connsiteX2107" fmla="*/ 1486725 w 1737884"/>
                  <a:gd name="connsiteY2107" fmla="*/ 871801 h 1433407"/>
                  <a:gd name="connsiteX2108" fmla="*/ 1485997 w 1737884"/>
                  <a:gd name="connsiteY2108" fmla="*/ 873258 h 1433407"/>
                  <a:gd name="connsiteX2109" fmla="*/ 1484092 w 1737884"/>
                  <a:gd name="connsiteY2109" fmla="*/ 875948 h 1433407"/>
                  <a:gd name="connsiteX2110" fmla="*/ 1483980 w 1737884"/>
                  <a:gd name="connsiteY2110" fmla="*/ 876060 h 1433407"/>
                  <a:gd name="connsiteX2111" fmla="*/ 1483195 w 1737884"/>
                  <a:gd name="connsiteY2111" fmla="*/ 878246 h 1433407"/>
                  <a:gd name="connsiteX2112" fmla="*/ 1482467 w 1737884"/>
                  <a:gd name="connsiteY2112" fmla="*/ 879703 h 1433407"/>
                  <a:gd name="connsiteX2113" fmla="*/ 1481514 w 1737884"/>
                  <a:gd name="connsiteY2113" fmla="*/ 881272 h 1433407"/>
                  <a:gd name="connsiteX2114" fmla="*/ 1480842 w 1737884"/>
                  <a:gd name="connsiteY2114" fmla="*/ 882224 h 1433407"/>
                  <a:gd name="connsiteX2115" fmla="*/ 1482186 w 1737884"/>
                  <a:gd name="connsiteY2115" fmla="*/ 887268 h 1433407"/>
                  <a:gd name="connsiteX2116" fmla="*/ 1482186 w 1737884"/>
                  <a:gd name="connsiteY2116" fmla="*/ 888725 h 1433407"/>
                  <a:gd name="connsiteX2117" fmla="*/ 1481402 w 1737884"/>
                  <a:gd name="connsiteY2117" fmla="*/ 892647 h 1433407"/>
                  <a:gd name="connsiteX2118" fmla="*/ 1479272 w 1737884"/>
                  <a:gd name="connsiteY2118" fmla="*/ 900100 h 1433407"/>
                  <a:gd name="connsiteX2119" fmla="*/ 1477311 w 1737884"/>
                  <a:gd name="connsiteY2119" fmla="*/ 905648 h 1433407"/>
                  <a:gd name="connsiteX2120" fmla="*/ 1476359 w 1737884"/>
                  <a:gd name="connsiteY2120" fmla="*/ 907721 h 1433407"/>
                  <a:gd name="connsiteX2121" fmla="*/ 1473893 w 1737884"/>
                  <a:gd name="connsiteY2121" fmla="*/ 913437 h 1433407"/>
                  <a:gd name="connsiteX2122" fmla="*/ 1464647 w 1737884"/>
                  <a:gd name="connsiteY2122" fmla="*/ 919153 h 1433407"/>
                  <a:gd name="connsiteX2123" fmla="*/ 1463918 w 1737884"/>
                  <a:gd name="connsiteY2123" fmla="*/ 919153 h 1433407"/>
                  <a:gd name="connsiteX2124" fmla="*/ 1461957 w 1737884"/>
                  <a:gd name="connsiteY2124" fmla="*/ 918985 h 1433407"/>
                  <a:gd name="connsiteX2125" fmla="*/ 1444025 w 1737884"/>
                  <a:gd name="connsiteY2125" fmla="*/ 915511 h 1433407"/>
                  <a:gd name="connsiteX2126" fmla="*/ 1413877 w 1737884"/>
                  <a:gd name="connsiteY2126" fmla="*/ 914110 h 1433407"/>
                  <a:gd name="connsiteX2127" fmla="*/ 1390061 w 1737884"/>
                  <a:gd name="connsiteY2127" fmla="*/ 912653 h 1433407"/>
                  <a:gd name="connsiteX2128" fmla="*/ 1388996 w 1737884"/>
                  <a:gd name="connsiteY2128" fmla="*/ 912541 h 1433407"/>
                  <a:gd name="connsiteX2129" fmla="*/ 1380367 w 1737884"/>
                  <a:gd name="connsiteY2129" fmla="*/ 911196 h 1433407"/>
                  <a:gd name="connsiteX2130" fmla="*/ 1366469 w 1737884"/>
                  <a:gd name="connsiteY2130" fmla="*/ 910523 h 1433407"/>
                  <a:gd name="connsiteX2131" fmla="*/ 1357728 w 1737884"/>
                  <a:gd name="connsiteY2131" fmla="*/ 904807 h 1433407"/>
                  <a:gd name="connsiteX2132" fmla="*/ 1356327 w 1737884"/>
                  <a:gd name="connsiteY2132" fmla="*/ 901950 h 1433407"/>
                  <a:gd name="connsiteX2133" fmla="*/ 1355262 w 1737884"/>
                  <a:gd name="connsiteY2133" fmla="*/ 897354 h 1433407"/>
                  <a:gd name="connsiteX2134" fmla="*/ 1355262 w 1737884"/>
                  <a:gd name="connsiteY2134" fmla="*/ 896850 h 1433407"/>
                  <a:gd name="connsiteX2135" fmla="*/ 1354926 w 1737884"/>
                  <a:gd name="connsiteY2135" fmla="*/ 896234 h 1433407"/>
                  <a:gd name="connsiteX2136" fmla="*/ 1354926 w 1737884"/>
                  <a:gd name="connsiteY2136" fmla="*/ 896234 h 1433407"/>
                  <a:gd name="connsiteX2137" fmla="*/ 1352516 w 1737884"/>
                  <a:gd name="connsiteY2137" fmla="*/ 887828 h 1433407"/>
                  <a:gd name="connsiteX2138" fmla="*/ 1351676 w 1737884"/>
                  <a:gd name="connsiteY2138" fmla="*/ 883737 h 1433407"/>
                  <a:gd name="connsiteX2139" fmla="*/ 1351676 w 1737884"/>
                  <a:gd name="connsiteY2139" fmla="*/ 882280 h 1433407"/>
                  <a:gd name="connsiteX2140" fmla="*/ 1354702 w 1737884"/>
                  <a:gd name="connsiteY2140" fmla="*/ 874996 h 1433407"/>
                  <a:gd name="connsiteX2141" fmla="*/ 1355262 w 1737884"/>
                  <a:gd name="connsiteY2141" fmla="*/ 874435 h 1433407"/>
                  <a:gd name="connsiteX2142" fmla="*/ 1355262 w 1737884"/>
                  <a:gd name="connsiteY2142" fmla="*/ 873707 h 1433407"/>
                  <a:gd name="connsiteX2143" fmla="*/ 1355262 w 1737884"/>
                  <a:gd name="connsiteY2143" fmla="*/ 872978 h 1433407"/>
                  <a:gd name="connsiteX2144" fmla="*/ 1355262 w 1737884"/>
                  <a:gd name="connsiteY2144" fmla="*/ 872250 h 1433407"/>
                  <a:gd name="connsiteX2145" fmla="*/ 1355262 w 1737884"/>
                  <a:gd name="connsiteY2145" fmla="*/ 871521 h 1433407"/>
                  <a:gd name="connsiteX2146" fmla="*/ 1355262 w 1737884"/>
                  <a:gd name="connsiteY2146" fmla="*/ 870793 h 1433407"/>
                  <a:gd name="connsiteX2147" fmla="*/ 1355318 w 1737884"/>
                  <a:gd name="connsiteY2147" fmla="*/ 869728 h 1433407"/>
                  <a:gd name="connsiteX2148" fmla="*/ 1355766 w 1737884"/>
                  <a:gd name="connsiteY2148" fmla="*/ 865413 h 1433407"/>
                  <a:gd name="connsiteX2149" fmla="*/ 1355934 w 1737884"/>
                  <a:gd name="connsiteY2149" fmla="*/ 864853 h 1433407"/>
                  <a:gd name="connsiteX2150" fmla="*/ 1356046 w 1737884"/>
                  <a:gd name="connsiteY2150" fmla="*/ 863676 h 1433407"/>
                  <a:gd name="connsiteX2151" fmla="*/ 1356887 w 1737884"/>
                  <a:gd name="connsiteY2151" fmla="*/ 857904 h 1433407"/>
                  <a:gd name="connsiteX2152" fmla="*/ 1357728 w 1737884"/>
                  <a:gd name="connsiteY2152" fmla="*/ 855439 h 1433407"/>
                  <a:gd name="connsiteX2153" fmla="*/ 1358120 w 1737884"/>
                  <a:gd name="connsiteY2153" fmla="*/ 854598 h 1433407"/>
                  <a:gd name="connsiteX2154" fmla="*/ 1359801 w 1737884"/>
                  <a:gd name="connsiteY2154" fmla="*/ 850003 h 1433407"/>
                  <a:gd name="connsiteX2155" fmla="*/ 1362323 w 1737884"/>
                  <a:gd name="connsiteY2155" fmla="*/ 846248 h 1433407"/>
                  <a:gd name="connsiteX2156" fmla="*/ 1363331 w 1737884"/>
                  <a:gd name="connsiteY2156" fmla="*/ 844231 h 1433407"/>
                  <a:gd name="connsiteX2157" fmla="*/ 1362379 w 1737884"/>
                  <a:gd name="connsiteY2157" fmla="*/ 839916 h 1433407"/>
                  <a:gd name="connsiteX2158" fmla="*/ 1362379 w 1737884"/>
                  <a:gd name="connsiteY2158" fmla="*/ 837058 h 1433407"/>
                  <a:gd name="connsiteX2159" fmla="*/ 1363443 w 1737884"/>
                  <a:gd name="connsiteY2159" fmla="*/ 832463 h 1433407"/>
                  <a:gd name="connsiteX2160" fmla="*/ 1364172 w 1737884"/>
                  <a:gd name="connsiteY2160" fmla="*/ 831006 h 1433407"/>
                  <a:gd name="connsiteX2161" fmla="*/ 1368823 w 1737884"/>
                  <a:gd name="connsiteY2161" fmla="*/ 826355 h 1433407"/>
                  <a:gd name="connsiteX2162" fmla="*/ 1371849 w 1737884"/>
                  <a:gd name="connsiteY2162" fmla="*/ 821536 h 1433407"/>
                  <a:gd name="connsiteX2163" fmla="*/ 1372465 w 1737884"/>
                  <a:gd name="connsiteY2163" fmla="*/ 820695 h 1433407"/>
                  <a:gd name="connsiteX2164" fmla="*/ 1373194 w 1737884"/>
                  <a:gd name="connsiteY2164" fmla="*/ 818846 h 1433407"/>
                  <a:gd name="connsiteX2165" fmla="*/ 1375491 w 1737884"/>
                  <a:gd name="connsiteY2165" fmla="*/ 815372 h 1433407"/>
                  <a:gd name="connsiteX2166" fmla="*/ 1376220 w 1737884"/>
                  <a:gd name="connsiteY2166" fmla="*/ 814643 h 1433407"/>
                  <a:gd name="connsiteX2167" fmla="*/ 1377509 w 1737884"/>
                  <a:gd name="connsiteY2167" fmla="*/ 813579 h 1433407"/>
                  <a:gd name="connsiteX2168" fmla="*/ 1377509 w 1737884"/>
                  <a:gd name="connsiteY2168" fmla="*/ 810497 h 1433407"/>
                  <a:gd name="connsiteX2169" fmla="*/ 1380535 w 1737884"/>
                  <a:gd name="connsiteY2169" fmla="*/ 803212 h 1433407"/>
                  <a:gd name="connsiteX2170" fmla="*/ 1382720 w 1737884"/>
                  <a:gd name="connsiteY2170" fmla="*/ 801026 h 1433407"/>
                  <a:gd name="connsiteX2171" fmla="*/ 1384009 w 1737884"/>
                  <a:gd name="connsiteY2171" fmla="*/ 799906 h 1433407"/>
                  <a:gd name="connsiteX2172" fmla="*/ 1384009 w 1737884"/>
                  <a:gd name="connsiteY2172" fmla="*/ 799682 h 1433407"/>
                  <a:gd name="connsiteX2173" fmla="*/ 1384009 w 1737884"/>
                  <a:gd name="connsiteY2173" fmla="*/ 797552 h 1433407"/>
                  <a:gd name="connsiteX2174" fmla="*/ 1385578 w 1737884"/>
                  <a:gd name="connsiteY2174" fmla="*/ 792060 h 1433407"/>
                  <a:gd name="connsiteX2175" fmla="*/ 1389165 w 1737884"/>
                  <a:gd name="connsiteY2175" fmla="*/ 786345 h 1433407"/>
                  <a:gd name="connsiteX2176" fmla="*/ 1390341 w 1737884"/>
                  <a:gd name="connsiteY2176" fmla="*/ 784832 h 1433407"/>
                  <a:gd name="connsiteX2177" fmla="*/ 1391070 w 1737884"/>
                  <a:gd name="connsiteY2177" fmla="*/ 782478 h 1433407"/>
                  <a:gd name="connsiteX2178" fmla="*/ 1386419 w 1737884"/>
                  <a:gd name="connsiteY2178" fmla="*/ 783823 h 1433407"/>
                  <a:gd name="connsiteX2179" fmla="*/ 1383561 w 1737884"/>
                  <a:gd name="connsiteY2179" fmla="*/ 784215 h 1433407"/>
                  <a:gd name="connsiteX2180" fmla="*/ 1382832 w 1737884"/>
                  <a:gd name="connsiteY2180" fmla="*/ 784215 h 1433407"/>
                  <a:gd name="connsiteX2181" fmla="*/ 1380311 w 1737884"/>
                  <a:gd name="connsiteY2181" fmla="*/ 783935 h 1433407"/>
                  <a:gd name="connsiteX2182" fmla="*/ 1377957 w 1737884"/>
                  <a:gd name="connsiteY2182" fmla="*/ 783375 h 1433407"/>
                  <a:gd name="connsiteX2183" fmla="*/ 1373474 w 1737884"/>
                  <a:gd name="connsiteY2183" fmla="*/ 782758 h 1433407"/>
                  <a:gd name="connsiteX2184" fmla="*/ 1372914 w 1737884"/>
                  <a:gd name="connsiteY2184" fmla="*/ 782646 h 1433407"/>
                  <a:gd name="connsiteX2185" fmla="*/ 1368599 w 1737884"/>
                  <a:gd name="connsiteY2185" fmla="*/ 784103 h 1433407"/>
                  <a:gd name="connsiteX2186" fmla="*/ 1362042 w 1737884"/>
                  <a:gd name="connsiteY2186" fmla="*/ 786457 h 1433407"/>
                  <a:gd name="connsiteX2187" fmla="*/ 1359185 w 1737884"/>
                  <a:gd name="connsiteY2187" fmla="*/ 786457 h 1433407"/>
                  <a:gd name="connsiteX2188" fmla="*/ 1356103 w 1737884"/>
                  <a:gd name="connsiteY2188" fmla="*/ 786008 h 1433407"/>
                  <a:gd name="connsiteX2189" fmla="*/ 1354758 w 1737884"/>
                  <a:gd name="connsiteY2189" fmla="*/ 786289 h 1433407"/>
                  <a:gd name="connsiteX2190" fmla="*/ 1352740 w 1737884"/>
                  <a:gd name="connsiteY2190" fmla="*/ 786513 h 1433407"/>
                  <a:gd name="connsiteX2191" fmla="*/ 1349154 w 1737884"/>
                  <a:gd name="connsiteY2191" fmla="*/ 786513 h 1433407"/>
                  <a:gd name="connsiteX2192" fmla="*/ 1344503 w 1737884"/>
                  <a:gd name="connsiteY2192" fmla="*/ 785392 h 1433407"/>
                  <a:gd name="connsiteX2193" fmla="*/ 1343830 w 1737884"/>
                  <a:gd name="connsiteY2193" fmla="*/ 785056 h 1433407"/>
                  <a:gd name="connsiteX2194" fmla="*/ 1342990 w 1737884"/>
                  <a:gd name="connsiteY2194" fmla="*/ 785056 h 1433407"/>
                  <a:gd name="connsiteX2195" fmla="*/ 1342037 w 1737884"/>
                  <a:gd name="connsiteY2195" fmla="*/ 785784 h 1433407"/>
                  <a:gd name="connsiteX2196" fmla="*/ 1339964 w 1737884"/>
                  <a:gd name="connsiteY2196" fmla="*/ 788362 h 1433407"/>
                  <a:gd name="connsiteX2197" fmla="*/ 1339235 w 1737884"/>
                  <a:gd name="connsiteY2197" fmla="*/ 789202 h 1433407"/>
                  <a:gd name="connsiteX2198" fmla="*/ 1337778 w 1737884"/>
                  <a:gd name="connsiteY2198" fmla="*/ 790660 h 1433407"/>
                  <a:gd name="connsiteX2199" fmla="*/ 1330437 w 1737884"/>
                  <a:gd name="connsiteY2199" fmla="*/ 793685 h 1433407"/>
                  <a:gd name="connsiteX2200" fmla="*/ 1326459 w 1737884"/>
                  <a:gd name="connsiteY2200" fmla="*/ 793685 h 1433407"/>
                  <a:gd name="connsiteX2201" fmla="*/ 1324834 w 1737884"/>
                  <a:gd name="connsiteY2201" fmla="*/ 794974 h 1433407"/>
                  <a:gd name="connsiteX2202" fmla="*/ 1317493 w 1737884"/>
                  <a:gd name="connsiteY2202" fmla="*/ 798000 h 1433407"/>
                  <a:gd name="connsiteX2203" fmla="*/ 1313906 w 1737884"/>
                  <a:gd name="connsiteY2203" fmla="*/ 798000 h 1433407"/>
                  <a:gd name="connsiteX2204" fmla="*/ 1303596 w 1737884"/>
                  <a:gd name="connsiteY2204" fmla="*/ 787690 h 1433407"/>
                  <a:gd name="connsiteX2205" fmla="*/ 1303596 w 1737884"/>
                  <a:gd name="connsiteY2205" fmla="*/ 786961 h 1433407"/>
                  <a:gd name="connsiteX2206" fmla="*/ 1306622 w 1737884"/>
                  <a:gd name="connsiteY2206" fmla="*/ 779676 h 1433407"/>
                  <a:gd name="connsiteX2207" fmla="*/ 1307350 w 1737884"/>
                  <a:gd name="connsiteY2207" fmla="*/ 778948 h 1433407"/>
                  <a:gd name="connsiteX2208" fmla="*/ 1311385 w 1737884"/>
                  <a:gd name="connsiteY2208" fmla="*/ 776426 h 1433407"/>
                  <a:gd name="connsiteX2209" fmla="*/ 1312618 w 1737884"/>
                  <a:gd name="connsiteY2209" fmla="*/ 776034 h 1433407"/>
                  <a:gd name="connsiteX2210" fmla="*/ 1313962 w 1737884"/>
                  <a:gd name="connsiteY2210" fmla="*/ 774072 h 1433407"/>
                  <a:gd name="connsiteX2211" fmla="*/ 1317941 w 1737884"/>
                  <a:gd name="connsiteY2211" fmla="*/ 770542 h 1433407"/>
                  <a:gd name="connsiteX2212" fmla="*/ 1319398 w 1737884"/>
                  <a:gd name="connsiteY2212" fmla="*/ 769814 h 1433407"/>
                  <a:gd name="connsiteX2213" fmla="*/ 1323040 w 1737884"/>
                  <a:gd name="connsiteY2213" fmla="*/ 768749 h 1433407"/>
                  <a:gd name="connsiteX2214" fmla="*/ 1325338 w 1737884"/>
                  <a:gd name="connsiteY2214" fmla="*/ 765275 h 1433407"/>
                  <a:gd name="connsiteX2215" fmla="*/ 1326067 w 1737884"/>
                  <a:gd name="connsiteY2215" fmla="*/ 764546 h 1433407"/>
                  <a:gd name="connsiteX2216" fmla="*/ 1326291 w 1737884"/>
                  <a:gd name="connsiteY2216" fmla="*/ 764322 h 1433407"/>
                  <a:gd name="connsiteX2217" fmla="*/ 1326907 w 1737884"/>
                  <a:gd name="connsiteY2217" fmla="*/ 763257 h 1433407"/>
                  <a:gd name="connsiteX2218" fmla="*/ 1329205 w 1737884"/>
                  <a:gd name="connsiteY2218" fmla="*/ 759783 h 1433407"/>
                  <a:gd name="connsiteX2219" fmla="*/ 1328812 w 1737884"/>
                  <a:gd name="connsiteY2219" fmla="*/ 758550 h 1433407"/>
                  <a:gd name="connsiteX2220" fmla="*/ 1327692 w 1737884"/>
                  <a:gd name="connsiteY2220" fmla="*/ 756365 h 1433407"/>
                  <a:gd name="connsiteX2221" fmla="*/ 1326571 w 1737884"/>
                  <a:gd name="connsiteY2221" fmla="*/ 751714 h 1433407"/>
                  <a:gd name="connsiteX2222" fmla="*/ 1326571 w 1737884"/>
                  <a:gd name="connsiteY2222" fmla="*/ 746166 h 1433407"/>
                  <a:gd name="connsiteX2223" fmla="*/ 1325842 w 1737884"/>
                  <a:gd name="connsiteY2223" fmla="*/ 742355 h 1433407"/>
                  <a:gd name="connsiteX2224" fmla="*/ 1325842 w 1737884"/>
                  <a:gd name="connsiteY2224" fmla="*/ 737200 h 1433407"/>
                  <a:gd name="connsiteX2225" fmla="*/ 1323713 w 1737884"/>
                  <a:gd name="connsiteY2225" fmla="*/ 730868 h 1433407"/>
                  <a:gd name="connsiteX2226" fmla="*/ 1323713 w 1737884"/>
                  <a:gd name="connsiteY2226" fmla="*/ 729411 h 1433407"/>
                  <a:gd name="connsiteX2227" fmla="*/ 1326627 w 1737884"/>
                  <a:gd name="connsiteY2227" fmla="*/ 722238 h 1433407"/>
                  <a:gd name="connsiteX2228" fmla="*/ 1326627 w 1737884"/>
                  <a:gd name="connsiteY2228" fmla="*/ 721509 h 1433407"/>
                  <a:gd name="connsiteX2229" fmla="*/ 1326627 w 1737884"/>
                  <a:gd name="connsiteY2229" fmla="*/ 720052 h 1433407"/>
                  <a:gd name="connsiteX2230" fmla="*/ 1327692 w 1737884"/>
                  <a:gd name="connsiteY2230" fmla="*/ 715457 h 1433407"/>
                  <a:gd name="connsiteX2231" fmla="*/ 1328588 w 1737884"/>
                  <a:gd name="connsiteY2231" fmla="*/ 713216 h 1433407"/>
                  <a:gd name="connsiteX2232" fmla="*/ 1331054 w 1737884"/>
                  <a:gd name="connsiteY2232" fmla="*/ 709181 h 1433407"/>
                  <a:gd name="connsiteX2233" fmla="*/ 1332175 w 1737884"/>
                  <a:gd name="connsiteY2233" fmla="*/ 708061 h 1433407"/>
                  <a:gd name="connsiteX2234" fmla="*/ 1332287 w 1737884"/>
                  <a:gd name="connsiteY2234" fmla="*/ 707220 h 1433407"/>
                  <a:gd name="connsiteX2235" fmla="*/ 1331614 w 1737884"/>
                  <a:gd name="connsiteY2235" fmla="*/ 703522 h 1433407"/>
                  <a:gd name="connsiteX2236" fmla="*/ 1331614 w 1737884"/>
                  <a:gd name="connsiteY2236" fmla="*/ 700664 h 1433407"/>
                  <a:gd name="connsiteX2237" fmla="*/ 1332567 w 1737884"/>
                  <a:gd name="connsiteY2237" fmla="*/ 696349 h 1433407"/>
                  <a:gd name="connsiteX2238" fmla="*/ 1333463 w 1737884"/>
                  <a:gd name="connsiteY2238" fmla="*/ 693883 h 1433407"/>
                  <a:gd name="connsiteX2239" fmla="*/ 1334024 w 1737884"/>
                  <a:gd name="connsiteY2239" fmla="*/ 692762 h 1433407"/>
                  <a:gd name="connsiteX2240" fmla="*/ 1334584 w 1737884"/>
                  <a:gd name="connsiteY2240" fmla="*/ 691025 h 1433407"/>
                  <a:gd name="connsiteX2241" fmla="*/ 1334528 w 1737884"/>
                  <a:gd name="connsiteY2241" fmla="*/ 689904 h 1433407"/>
                  <a:gd name="connsiteX2242" fmla="*/ 1334528 w 1737884"/>
                  <a:gd name="connsiteY2242" fmla="*/ 687775 h 1433407"/>
                  <a:gd name="connsiteX2243" fmla="*/ 1334696 w 1737884"/>
                  <a:gd name="connsiteY2243" fmla="*/ 685982 h 1433407"/>
                  <a:gd name="connsiteX2244" fmla="*/ 1334584 w 1737884"/>
                  <a:gd name="connsiteY2244" fmla="*/ 685197 h 1433407"/>
                  <a:gd name="connsiteX2245" fmla="*/ 1333912 w 1737884"/>
                  <a:gd name="connsiteY2245" fmla="*/ 682732 h 1433407"/>
                  <a:gd name="connsiteX2246" fmla="*/ 1331670 w 1737884"/>
                  <a:gd name="connsiteY2246" fmla="*/ 676287 h 1433407"/>
                  <a:gd name="connsiteX2247" fmla="*/ 1331670 w 1737884"/>
                  <a:gd name="connsiteY2247" fmla="*/ 671972 h 1433407"/>
                  <a:gd name="connsiteX2248" fmla="*/ 1333127 w 1737884"/>
                  <a:gd name="connsiteY2248" fmla="*/ 666649 h 1433407"/>
                  <a:gd name="connsiteX2249" fmla="*/ 1333968 w 1737884"/>
                  <a:gd name="connsiteY2249" fmla="*/ 665024 h 1433407"/>
                  <a:gd name="connsiteX2250" fmla="*/ 1334528 w 1737884"/>
                  <a:gd name="connsiteY2250" fmla="*/ 659532 h 1433407"/>
                  <a:gd name="connsiteX2251" fmla="*/ 1337554 w 1737884"/>
                  <a:gd name="connsiteY2251" fmla="*/ 652415 h 1433407"/>
                  <a:gd name="connsiteX2252" fmla="*/ 1340412 w 1737884"/>
                  <a:gd name="connsiteY2252" fmla="*/ 649558 h 1433407"/>
                  <a:gd name="connsiteX2253" fmla="*/ 1340972 w 1737884"/>
                  <a:gd name="connsiteY2253" fmla="*/ 648997 h 1433407"/>
                  <a:gd name="connsiteX2254" fmla="*/ 1345175 w 1737884"/>
                  <a:gd name="connsiteY2254" fmla="*/ 645355 h 1433407"/>
                  <a:gd name="connsiteX2255" fmla="*/ 1344503 w 1737884"/>
                  <a:gd name="connsiteY2255" fmla="*/ 641768 h 1433407"/>
                  <a:gd name="connsiteX2256" fmla="*/ 1344503 w 1737884"/>
                  <a:gd name="connsiteY2256" fmla="*/ 640311 h 1433407"/>
                  <a:gd name="connsiteX2257" fmla="*/ 1344615 w 1737884"/>
                  <a:gd name="connsiteY2257" fmla="*/ 638854 h 1433407"/>
                  <a:gd name="connsiteX2258" fmla="*/ 1344503 w 1737884"/>
                  <a:gd name="connsiteY2258" fmla="*/ 637397 h 1433407"/>
                  <a:gd name="connsiteX2259" fmla="*/ 1344503 w 1737884"/>
                  <a:gd name="connsiteY2259" fmla="*/ 635940 h 1433407"/>
                  <a:gd name="connsiteX2260" fmla="*/ 1346408 w 1737884"/>
                  <a:gd name="connsiteY2260" fmla="*/ 629945 h 1433407"/>
                  <a:gd name="connsiteX2261" fmla="*/ 1348930 w 1737884"/>
                  <a:gd name="connsiteY2261" fmla="*/ 625742 h 1433407"/>
                  <a:gd name="connsiteX2262" fmla="*/ 1349658 w 1737884"/>
                  <a:gd name="connsiteY2262" fmla="*/ 625013 h 1433407"/>
                  <a:gd name="connsiteX2263" fmla="*/ 1354253 w 1737884"/>
                  <a:gd name="connsiteY2263" fmla="*/ 622379 h 1433407"/>
                  <a:gd name="connsiteX2264" fmla="*/ 1355822 w 1737884"/>
                  <a:gd name="connsiteY2264" fmla="*/ 621203 h 1433407"/>
                  <a:gd name="connsiteX2265" fmla="*/ 1361370 w 1737884"/>
                  <a:gd name="connsiteY2265" fmla="*/ 619185 h 1433407"/>
                  <a:gd name="connsiteX2266" fmla="*/ 1363051 w 1737884"/>
                  <a:gd name="connsiteY2266" fmla="*/ 617616 h 1433407"/>
                  <a:gd name="connsiteX2267" fmla="*/ 1367926 w 1737884"/>
                  <a:gd name="connsiteY2267" fmla="*/ 614030 h 1433407"/>
                  <a:gd name="connsiteX2268" fmla="*/ 1369047 w 1737884"/>
                  <a:gd name="connsiteY2268" fmla="*/ 612293 h 1433407"/>
                  <a:gd name="connsiteX2269" fmla="*/ 1369664 w 1737884"/>
                  <a:gd name="connsiteY2269" fmla="*/ 611508 h 1433407"/>
                  <a:gd name="connsiteX2270" fmla="*/ 1372634 w 1737884"/>
                  <a:gd name="connsiteY2270" fmla="*/ 605008 h 1433407"/>
                  <a:gd name="connsiteX2271" fmla="*/ 1374090 w 1737884"/>
                  <a:gd name="connsiteY2271" fmla="*/ 603551 h 1433407"/>
                  <a:gd name="connsiteX2272" fmla="*/ 1375379 w 1737884"/>
                  <a:gd name="connsiteY2272" fmla="*/ 602430 h 1433407"/>
                  <a:gd name="connsiteX2273" fmla="*/ 1375379 w 1737884"/>
                  <a:gd name="connsiteY2273" fmla="*/ 602206 h 1433407"/>
                  <a:gd name="connsiteX2274" fmla="*/ 1375379 w 1737884"/>
                  <a:gd name="connsiteY2274" fmla="*/ 600077 h 1433407"/>
                  <a:gd name="connsiteX2275" fmla="*/ 1377845 w 1737884"/>
                  <a:gd name="connsiteY2275" fmla="*/ 593352 h 1433407"/>
                  <a:gd name="connsiteX2276" fmla="*/ 1378966 w 1737884"/>
                  <a:gd name="connsiteY2276" fmla="*/ 585507 h 1433407"/>
                  <a:gd name="connsiteX2277" fmla="*/ 1381936 w 1737884"/>
                  <a:gd name="connsiteY2277" fmla="*/ 578502 h 1433407"/>
                  <a:gd name="connsiteX2278" fmla="*/ 1381992 w 1737884"/>
                  <a:gd name="connsiteY2278" fmla="*/ 575420 h 1433407"/>
                  <a:gd name="connsiteX2279" fmla="*/ 1382440 w 1737884"/>
                  <a:gd name="connsiteY2279" fmla="*/ 572786 h 1433407"/>
                  <a:gd name="connsiteX2280" fmla="*/ 1381992 w 1737884"/>
                  <a:gd name="connsiteY2280" fmla="*/ 570153 h 1433407"/>
                  <a:gd name="connsiteX2281" fmla="*/ 1387595 w 1737884"/>
                  <a:gd name="connsiteY2281" fmla="*/ 559225 h 1433407"/>
                  <a:gd name="connsiteX2282" fmla="*/ 1389052 w 1737884"/>
                  <a:gd name="connsiteY2282" fmla="*/ 558497 h 1433407"/>
                  <a:gd name="connsiteX2283" fmla="*/ 1392359 w 1737884"/>
                  <a:gd name="connsiteY2283" fmla="*/ 557488 h 1433407"/>
                  <a:gd name="connsiteX2284" fmla="*/ 1393479 w 1737884"/>
                  <a:gd name="connsiteY2284" fmla="*/ 556143 h 1433407"/>
                  <a:gd name="connsiteX2285" fmla="*/ 1396337 w 1737884"/>
                  <a:gd name="connsiteY2285" fmla="*/ 553285 h 1433407"/>
                  <a:gd name="connsiteX2286" fmla="*/ 1398355 w 1737884"/>
                  <a:gd name="connsiteY2286" fmla="*/ 551716 h 1433407"/>
                  <a:gd name="connsiteX2287" fmla="*/ 1399251 w 1737884"/>
                  <a:gd name="connsiteY2287" fmla="*/ 551156 h 1433407"/>
                  <a:gd name="connsiteX2288" fmla="*/ 1407265 w 1737884"/>
                  <a:gd name="connsiteY2288" fmla="*/ 547346 h 1433407"/>
                  <a:gd name="connsiteX2289" fmla="*/ 1408497 w 1737884"/>
                  <a:gd name="connsiteY2289" fmla="*/ 547346 h 1433407"/>
                  <a:gd name="connsiteX2290" fmla="*/ 1409786 w 1737884"/>
                  <a:gd name="connsiteY2290" fmla="*/ 546729 h 1433407"/>
                  <a:gd name="connsiteX2291" fmla="*/ 1413933 w 1737884"/>
                  <a:gd name="connsiteY2291" fmla="*/ 544992 h 1433407"/>
                  <a:gd name="connsiteX2292" fmla="*/ 1415782 w 1737884"/>
                  <a:gd name="connsiteY2292" fmla="*/ 542470 h 1433407"/>
                  <a:gd name="connsiteX2293" fmla="*/ 1416511 w 1737884"/>
                  <a:gd name="connsiteY2293" fmla="*/ 541742 h 1433407"/>
                  <a:gd name="connsiteX2294" fmla="*/ 1423515 w 1737884"/>
                  <a:gd name="connsiteY2294" fmla="*/ 538772 h 1433407"/>
                  <a:gd name="connsiteX2295" fmla="*/ 1425197 w 1737884"/>
                  <a:gd name="connsiteY2295" fmla="*/ 536755 h 1433407"/>
                  <a:gd name="connsiteX2296" fmla="*/ 1428503 w 1737884"/>
                  <a:gd name="connsiteY2296" fmla="*/ 534121 h 1433407"/>
                  <a:gd name="connsiteX2297" fmla="*/ 1428559 w 1737884"/>
                  <a:gd name="connsiteY2297" fmla="*/ 534121 h 1433407"/>
                  <a:gd name="connsiteX2298" fmla="*/ 1429063 w 1737884"/>
                  <a:gd name="connsiteY2298" fmla="*/ 531487 h 1433407"/>
                  <a:gd name="connsiteX2299" fmla="*/ 1429792 w 1737884"/>
                  <a:gd name="connsiteY2299" fmla="*/ 529358 h 1433407"/>
                  <a:gd name="connsiteX2300" fmla="*/ 1431417 w 1737884"/>
                  <a:gd name="connsiteY2300" fmla="*/ 526332 h 1433407"/>
                  <a:gd name="connsiteX2301" fmla="*/ 1432481 w 1737884"/>
                  <a:gd name="connsiteY2301" fmla="*/ 522297 h 1433407"/>
                  <a:gd name="connsiteX2302" fmla="*/ 1396001 w 1737884"/>
                  <a:gd name="connsiteY2302" fmla="*/ 471191 h 1433407"/>
                  <a:gd name="connsiteX2303" fmla="*/ 1381543 w 1737884"/>
                  <a:gd name="connsiteY2303" fmla="*/ 450233 h 1433407"/>
                  <a:gd name="connsiteX2304" fmla="*/ 1373194 w 1737884"/>
                  <a:gd name="connsiteY2304" fmla="*/ 439081 h 1433407"/>
                  <a:gd name="connsiteX2305" fmla="*/ 1372858 w 1737884"/>
                  <a:gd name="connsiteY2305" fmla="*/ 438633 h 1433407"/>
                  <a:gd name="connsiteX2306" fmla="*/ 1369832 w 1737884"/>
                  <a:gd name="connsiteY2306" fmla="*/ 434486 h 1433407"/>
                  <a:gd name="connsiteX2307" fmla="*/ 1368823 w 1737884"/>
                  <a:gd name="connsiteY2307" fmla="*/ 433310 h 1433407"/>
                  <a:gd name="connsiteX2308" fmla="*/ 1302923 w 1737884"/>
                  <a:gd name="connsiteY2308" fmla="*/ 343314 h 1433407"/>
                  <a:gd name="connsiteX2309" fmla="*/ 1296647 w 1737884"/>
                  <a:gd name="connsiteY2309" fmla="*/ 338495 h 1433407"/>
                  <a:gd name="connsiteX2310" fmla="*/ 1294013 w 1737884"/>
                  <a:gd name="connsiteY2310" fmla="*/ 336982 h 1433407"/>
                  <a:gd name="connsiteX2311" fmla="*/ 1250136 w 1737884"/>
                  <a:gd name="connsiteY2311" fmla="*/ 303023 h 1433407"/>
                  <a:gd name="connsiteX2312" fmla="*/ 1246269 w 1737884"/>
                  <a:gd name="connsiteY2312" fmla="*/ 303976 h 1433407"/>
                  <a:gd name="connsiteX2313" fmla="*/ 1245989 w 1737884"/>
                  <a:gd name="connsiteY2313" fmla="*/ 304760 h 1433407"/>
                  <a:gd name="connsiteX2314" fmla="*/ 1246774 w 1737884"/>
                  <a:gd name="connsiteY2314" fmla="*/ 308403 h 1433407"/>
                  <a:gd name="connsiteX2315" fmla="*/ 1247110 w 1737884"/>
                  <a:gd name="connsiteY2315" fmla="*/ 309131 h 1433407"/>
                  <a:gd name="connsiteX2316" fmla="*/ 1248119 w 1737884"/>
                  <a:gd name="connsiteY2316" fmla="*/ 314847 h 1433407"/>
                  <a:gd name="connsiteX2317" fmla="*/ 1248175 w 1737884"/>
                  <a:gd name="connsiteY2317" fmla="*/ 315575 h 1433407"/>
                  <a:gd name="connsiteX2318" fmla="*/ 1248679 w 1737884"/>
                  <a:gd name="connsiteY2318" fmla="*/ 318209 h 1433407"/>
                  <a:gd name="connsiteX2319" fmla="*/ 1248903 w 1737884"/>
                  <a:gd name="connsiteY2319" fmla="*/ 320226 h 1433407"/>
                  <a:gd name="connsiteX2320" fmla="*/ 1248903 w 1737884"/>
                  <a:gd name="connsiteY2320" fmla="*/ 320955 h 1433407"/>
                  <a:gd name="connsiteX2321" fmla="*/ 1243187 w 1737884"/>
                  <a:gd name="connsiteY2321" fmla="*/ 330201 h 1433407"/>
                  <a:gd name="connsiteX2322" fmla="*/ 1241730 w 1737884"/>
                  <a:gd name="connsiteY2322" fmla="*/ 330930 h 1433407"/>
                  <a:gd name="connsiteX2323" fmla="*/ 1241002 w 1737884"/>
                  <a:gd name="connsiteY2323" fmla="*/ 331266 h 1433407"/>
                  <a:gd name="connsiteX2324" fmla="*/ 1239433 w 1737884"/>
                  <a:gd name="connsiteY2324" fmla="*/ 333283 h 1433407"/>
                  <a:gd name="connsiteX2325" fmla="*/ 1238032 w 1737884"/>
                  <a:gd name="connsiteY2325" fmla="*/ 334684 h 1433407"/>
                  <a:gd name="connsiteX2326" fmla="*/ 1235342 w 1737884"/>
                  <a:gd name="connsiteY2326" fmla="*/ 336645 h 1433407"/>
                  <a:gd name="connsiteX2327" fmla="*/ 1231420 w 1737884"/>
                  <a:gd name="connsiteY2327" fmla="*/ 338887 h 1433407"/>
                  <a:gd name="connsiteX2328" fmla="*/ 1230355 w 1737884"/>
                  <a:gd name="connsiteY2328" fmla="*/ 339503 h 1433407"/>
                  <a:gd name="connsiteX2329" fmla="*/ 1229402 w 1737884"/>
                  <a:gd name="connsiteY2329" fmla="*/ 340456 h 1433407"/>
                  <a:gd name="connsiteX2330" fmla="*/ 1221949 w 1737884"/>
                  <a:gd name="connsiteY2330" fmla="*/ 343482 h 1433407"/>
                  <a:gd name="connsiteX2331" fmla="*/ 1221389 w 1737884"/>
                  <a:gd name="connsiteY2331" fmla="*/ 343930 h 1433407"/>
                  <a:gd name="connsiteX2332" fmla="*/ 1219259 w 1737884"/>
                  <a:gd name="connsiteY2332" fmla="*/ 345387 h 1433407"/>
                  <a:gd name="connsiteX2333" fmla="*/ 1218139 w 1737884"/>
                  <a:gd name="connsiteY2333" fmla="*/ 346004 h 1433407"/>
                  <a:gd name="connsiteX2334" fmla="*/ 1218083 w 1737884"/>
                  <a:gd name="connsiteY2334" fmla="*/ 346004 h 1433407"/>
                  <a:gd name="connsiteX2335" fmla="*/ 1217074 w 1737884"/>
                  <a:gd name="connsiteY2335" fmla="*/ 347461 h 1433407"/>
                  <a:gd name="connsiteX2336" fmla="*/ 1211750 w 1737884"/>
                  <a:gd name="connsiteY2336" fmla="*/ 351551 h 1433407"/>
                  <a:gd name="connsiteX2337" fmla="*/ 1208444 w 1737884"/>
                  <a:gd name="connsiteY2337" fmla="*/ 352840 h 1433407"/>
                  <a:gd name="connsiteX2338" fmla="*/ 1205754 w 1737884"/>
                  <a:gd name="connsiteY2338" fmla="*/ 357659 h 1433407"/>
                  <a:gd name="connsiteX2339" fmla="*/ 1204522 w 1737884"/>
                  <a:gd name="connsiteY2339" fmla="*/ 358612 h 1433407"/>
                  <a:gd name="connsiteX2340" fmla="*/ 1200487 w 1737884"/>
                  <a:gd name="connsiteY2340" fmla="*/ 361134 h 1433407"/>
                  <a:gd name="connsiteX2341" fmla="*/ 1197237 w 1737884"/>
                  <a:gd name="connsiteY2341" fmla="*/ 362198 h 1433407"/>
                  <a:gd name="connsiteX2342" fmla="*/ 1197125 w 1737884"/>
                  <a:gd name="connsiteY2342" fmla="*/ 362422 h 1433407"/>
                  <a:gd name="connsiteX2343" fmla="*/ 1196396 w 1737884"/>
                  <a:gd name="connsiteY2343" fmla="*/ 363879 h 1433407"/>
                  <a:gd name="connsiteX2344" fmla="*/ 1188943 w 1737884"/>
                  <a:gd name="connsiteY2344" fmla="*/ 369427 h 1433407"/>
                  <a:gd name="connsiteX2345" fmla="*/ 1187318 w 1737884"/>
                  <a:gd name="connsiteY2345" fmla="*/ 371557 h 1433407"/>
                  <a:gd name="connsiteX2346" fmla="*/ 1186590 w 1737884"/>
                  <a:gd name="connsiteY2346" fmla="*/ 372285 h 1433407"/>
                  <a:gd name="connsiteX2347" fmla="*/ 1179249 w 1737884"/>
                  <a:gd name="connsiteY2347" fmla="*/ 375311 h 1433407"/>
                  <a:gd name="connsiteX2348" fmla="*/ 1179137 w 1737884"/>
                  <a:gd name="connsiteY2348" fmla="*/ 375311 h 1433407"/>
                  <a:gd name="connsiteX2349" fmla="*/ 1178520 w 1737884"/>
                  <a:gd name="connsiteY2349" fmla="*/ 375703 h 1433407"/>
                  <a:gd name="connsiteX2350" fmla="*/ 1177512 w 1737884"/>
                  <a:gd name="connsiteY2350" fmla="*/ 376320 h 1433407"/>
                  <a:gd name="connsiteX2351" fmla="*/ 1176503 w 1737884"/>
                  <a:gd name="connsiteY2351" fmla="*/ 377328 h 1433407"/>
                  <a:gd name="connsiteX2352" fmla="*/ 1169218 w 1737884"/>
                  <a:gd name="connsiteY2352" fmla="*/ 380354 h 1433407"/>
                  <a:gd name="connsiteX2353" fmla="*/ 1167761 w 1737884"/>
                  <a:gd name="connsiteY2353" fmla="*/ 380354 h 1433407"/>
                  <a:gd name="connsiteX2354" fmla="*/ 1166360 w 1737884"/>
                  <a:gd name="connsiteY2354" fmla="*/ 380242 h 1433407"/>
                  <a:gd name="connsiteX2355" fmla="*/ 1165520 w 1737884"/>
                  <a:gd name="connsiteY2355" fmla="*/ 381139 h 1433407"/>
                  <a:gd name="connsiteX2356" fmla="*/ 1163558 w 1737884"/>
                  <a:gd name="connsiteY2356" fmla="*/ 383829 h 1433407"/>
                  <a:gd name="connsiteX2357" fmla="*/ 1161429 w 1737884"/>
                  <a:gd name="connsiteY2357" fmla="*/ 385958 h 1433407"/>
                  <a:gd name="connsiteX2358" fmla="*/ 1154088 w 1737884"/>
                  <a:gd name="connsiteY2358" fmla="*/ 388984 h 1433407"/>
                  <a:gd name="connsiteX2359" fmla="*/ 1151230 w 1737884"/>
                  <a:gd name="connsiteY2359" fmla="*/ 388984 h 1433407"/>
                  <a:gd name="connsiteX2360" fmla="*/ 1143945 w 1737884"/>
                  <a:gd name="connsiteY2360" fmla="*/ 385958 h 1433407"/>
                  <a:gd name="connsiteX2361" fmla="*/ 1142544 w 1737884"/>
                  <a:gd name="connsiteY2361" fmla="*/ 384669 h 1433407"/>
                  <a:gd name="connsiteX2362" fmla="*/ 1140471 w 1737884"/>
                  <a:gd name="connsiteY2362" fmla="*/ 384669 h 1433407"/>
                  <a:gd name="connsiteX2363" fmla="*/ 1138454 w 1737884"/>
                  <a:gd name="connsiteY2363" fmla="*/ 384445 h 1433407"/>
                  <a:gd name="connsiteX2364" fmla="*/ 1134867 w 1737884"/>
                  <a:gd name="connsiteY2364" fmla="*/ 383717 h 1433407"/>
                  <a:gd name="connsiteX2365" fmla="*/ 1133634 w 1737884"/>
                  <a:gd name="connsiteY2365" fmla="*/ 383380 h 1433407"/>
                  <a:gd name="connsiteX2366" fmla="*/ 1131505 w 1737884"/>
                  <a:gd name="connsiteY2366" fmla="*/ 382652 h 1433407"/>
                  <a:gd name="connsiteX2367" fmla="*/ 1125565 w 1737884"/>
                  <a:gd name="connsiteY2367" fmla="*/ 377497 h 1433407"/>
                  <a:gd name="connsiteX2368" fmla="*/ 1103711 w 1737884"/>
                  <a:gd name="connsiteY2368" fmla="*/ 417955 h 1433407"/>
                  <a:gd name="connsiteX2369" fmla="*/ 1089981 w 1737884"/>
                  <a:gd name="connsiteY2369" fmla="*/ 422270 h 1433407"/>
                  <a:gd name="connsiteX2370" fmla="*/ 1088524 w 1737884"/>
                  <a:gd name="connsiteY2370" fmla="*/ 421542 h 1433407"/>
                  <a:gd name="connsiteX2371" fmla="*/ 1085835 w 1737884"/>
                  <a:gd name="connsiteY2371" fmla="*/ 419581 h 1433407"/>
                  <a:gd name="connsiteX2372" fmla="*/ 1084882 w 1737884"/>
                  <a:gd name="connsiteY2372" fmla="*/ 418628 h 1433407"/>
                  <a:gd name="connsiteX2373" fmla="*/ 1082248 w 1737884"/>
                  <a:gd name="connsiteY2373" fmla="*/ 416723 h 1433407"/>
                  <a:gd name="connsiteX2374" fmla="*/ 1078045 w 1737884"/>
                  <a:gd name="connsiteY2374" fmla="*/ 412912 h 1433407"/>
                  <a:gd name="connsiteX2375" fmla="*/ 1074403 w 1737884"/>
                  <a:gd name="connsiteY2375" fmla="*/ 413304 h 1433407"/>
                  <a:gd name="connsiteX2376" fmla="*/ 1072274 w 1737884"/>
                  <a:gd name="connsiteY2376" fmla="*/ 415210 h 1433407"/>
                  <a:gd name="connsiteX2377" fmla="*/ 1070144 w 1737884"/>
                  <a:gd name="connsiteY2377" fmla="*/ 416667 h 1433407"/>
                  <a:gd name="connsiteX2378" fmla="*/ 1069023 w 1737884"/>
                  <a:gd name="connsiteY2378" fmla="*/ 417283 h 1433407"/>
                  <a:gd name="connsiteX2379" fmla="*/ 1067567 w 1737884"/>
                  <a:gd name="connsiteY2379" fmla="*/ 418011 h 1433407"/>
                  <a:gd name="connsiteX2380" fmla="*/ 1064933 w 1737884"/>
                  <a:gd name="connsiteY2380" fmla="*/ 418908 h 1433407"/>
                  <a:gd name="connsiteX2381" fmla="*/ 1063644 w 1737884"/>
                  <a:gd name="connsiteY2381" fmla="*/ 419188 h 1433407"/>
                  <a:gd name="connsiteX2382" fmla="*/ 1062635 w 1737884"/>
                  <a:gd name="connsiteY2382" fmla="*/ 419917 h 1433407"/>
                  <a:gd name="connsiteX2383" fmla="*/ 1061066 w 1737884"/>
                  <a:gd name="connsiteY2383" fmla="*/ 420869 h 1433407"/>
                  <a:gd name="connsiteX2384" fmla="*/ 1059609 w 1737884"/>
                  <a:gd name="connsiteY2384" fmla="*/ 421598 h 1433407"/>
                  <a:gd name="connsiteX2385" fmla="*/ 1056023 w 1737884"/>
                  <a:gd name="connsiteY2385" fmla="*/ 422663 h 1433407"/>
                  <a:gd name="connsiteX2386" fmla="*/ 1052100 w 1737884"/>
                  <a:gd name="connsiteY2386" fmla="*/ 423447 h 1433407"/>
                  <a:gd name="connsiteX2387" fmla="*/ 1050643 w 1737884"/>
                  <a:gd name="connsiteY2387" fmla="*/ 423447 h 1433407"/>
                  <a:gd name="connsiteX2388" fmla="*/ 1047393 w 1737884"/>
                  <a:gd name="connsiteY2388" fmla="*/ 422887 h 1433407"/>
                  <a:gd name="connsiteX2389" fmla="*/ 1044199 w 1737884"/>
                  <a:gd name="connsiteY2389" fmla="*/ 421990 h 1433407"/>
                  <a:gd name="connsiteX2390" fmla="*/ 1042069 w 1737884"/>
                  <a:gd name="connsiteY2390" fmla="*/ 421990 h 1433407"/>
                  <a:gd name="connsiteX2391" fmla="*/ 1039548 w 1737884"/>
                  <a:gd name="connsiteY2391" fmla="*/ 421654 h 1433407"/>
                  <a:gd name="connsiteX2392" fmla="*/ 1037811 w 1737884"/>
                  <a:gd name="connsiteY2392" fmla="*/ 421206 h 1433407"/>
                  <a:gd name="connsiteX2393" fmla="*/ 1031142 w 1737884"/>
                  <a:gd name="connsiteY2393" fmla="*/ 418180 h 1433407"/>
                  <a:gd name="connsiteX2394" fmla="*/ 1030414 w 1737884"/>
                  <a:gd name="connsiteY2394" fmla="*/ 417451 h 1433407"/>
                  <a:gd name="connsiteX2395" fmla="*/ 1028508 w 1737884"/>
                  <a:gd name="connsiteY2395" fmla="*/ 414761 h 1433407"/>
                  <a:gd name="connsiteX2396" fmla="*/ 1027052 w 1737884"/>
                  <a:gd name="connsiteY2396" fmla="*/ 411847 h 1433407"/>
                  <a:gd name="connsiteX2397" fmla="*/ 1026043 w 1737884"/>
                  <a:gd name="connsiteY2397" fmla="*/ 408653 h 1433407"/>
                  <a:gd name="connsiteX2398" fmla="*/ 1024082 w 1737884"/>
                  <a:gd name="connsiteY2398" fmla="*/ 404731 h 1433407"/>
                  <a:gd name="connsiteX2399" fmla="*/ 1023745 w 1737884"/>
                  <a:gd name="connsiteY2399" fmla="*/ 403330 h 1433407"/>
                  <a:gd name="connsiteX2400" fmla="*/ 1022400 w 1737884"/>
                  <a:gd name="connsiteY2400" fmla="*/ 401088 h 1433407"/>
                  <a:gd name="connsiteX2401" fmla="*/ 1020943 w 1737884"/>
                  <a:gd name="connsiteY2401" fmla="*/ 395989 h 1433407"/>
                  <a:gd name="connsiteX2402" fmla="*/ 1020215 w 1737884"/>
                  <a:gd name="connsiteY2402" fmla="*/ 392178 h 1433407"/>
                  <a:gd name="connsiteX2403" fmla="*/ 1020215 w 1737884"/>
                  <a:gd name="connsiteY2403" fmla="*/ 390721 h 1433407"/>
                  <a:gd name="connsiteX2404" fmla="*/ 1021056 w 1737884"/>
                  <a:gd name="connsiteY2404" fmla="*/ 386631 h 1433407"/>
                  <a:gd name="connsiteX2405" fmla="*/ 1021448 w 1737884"/>
                  <a:gd name="connsiteY2405" fmla="*/ 381699 h 1433407"/>
                  <a:gd name="connsiteX2406" fmla="*/ 1022176 w 1737884"/>
                  <a:gd name="connsiteY2406" fmla="*/ 379570 h 1433407"/>
                  <a:gd name="connsiteX2407" fmla="*/ 1022456 w 1737884"/>
                  <a:gd name="connsiteY2407" fmla="*/ 378785 h 1433407"/>
                  <a:gd name="connsiteX2408" fmla="*/ 1022008 w 1737884"/>
                  <a:gd name="connsiteY2408" fmla="*/ 376768 h 1433407"/>
                  <a:gd name="connsiteX2409" fmla="*/ 1021112 w 1737884"/>
                  <a:gd name="connsiteY2409" fmla="*/ 374134 h 1433407"/>
                  <a:gd name="connsiteX2410" fmla="*/ 1020495 w 1737884"/>
                  <a:gd name="connsiteY2410" fmla="*/ 372117 h 1433407"/>
                  <a:gd name="connsiteX2411" fmla="*/ 1019262 w 1737884"/>
                  <a:gd name="connsiteY2411" fmla="*/ 369595 h 1433407"/>
                  <a:gd name="connsiteX2412" fmla="*/ 1015900 w 1737884"/>
                  <a:gd name="connsiteY2412" fmla="*/ 365224 h 1433407"/>
                  <a:gd name="connsiteX2413" fmla="*/ 1013883 w 1737884"/>
                  <a:gd name="connsiteY2413" fmla="*/ 363655 h 1433407"/>
                  <a:gd name="connsiteX2414" fmla="*/ 1013154 w 1737884"/>
                  <a:gd name="connsiteY2414" fmla="*/ 362927 h 1433407"/>
                  <a:gd name="connsiteX2415" fmla="*/ 1010464 w 1737884"/>
                  <a:gd name="connsiteY2415" fmla="*/ 358108 h 1433407"/>
                  <a:gd name="connsiteX2416" fmla="*/ 1010352 w 1737884"/>
                  <a:gd name="connsiteY2416" fmla="*/ 357659 h 1433407"/>
                  <a:gd name="connsiteX2417" fmla="*/ 1008895 w 1737884"/>
                  <a:gd name="connsiteY2417" fmla="*/ 356426 h 1433407"/>
                  <a:gd name="connsiteX2418" fmla="*/ 1008167 w 1737884"/>
                  <a:gd name="connsiteY2418" fmla="*/ 355698 h 1433407"/>
                  <a:gd name="connsiteX2419" fmla="*/ 1007102 w 1737884"/>
                  <a:gd name="connsiteY2419" fmla="*/ 354409 h 1433407"/>
                  <a:gd name="connsiteX2420" fmla="*/ 1006990 w 1737884"/>
                  <a:gd name="connsiteY2420" fmla="*/ 354353 h 1433407"/>
                  <a:gd name="connsiteX2421" fmla="*/ 1004300 w 1737884"/>
                  <a:gd name="connsiteY2421" fmla="*/ 353849 h 1433407"/>
                  <a:gd name="connsiteX2422" fmla="*/ 1002171 w 1737884"/>
                  <a:gd name="connsiteY2422" fmla="*/ 353120 h 1433407"/>
                  <a:gd name="connsiteX2423" fmla="*/ 1000154 w 1737884"/>
                  <a:gd name="connsiteY2423" fmla="*/ 352224 h 1433407"/>
                  <a:gd name="connsiteX2424" fmla="*/ 997856 w 1737884"/>
                  <a:gd name="connsiteY2424" fmla="*/ 351944 h 1433407"/>
                  <a:gd name="connsiteX2425" fmla="*/ 994998 w 1737884"/>
                  <a:gd name="connsiteY2425" fmla="*/ 351215 h 1433407"/>
                  <a:gd name="connsiteX2426" fmla="*/ 990964 w 1737884"/>
                  <a:gd name="connsiteY2426" fmla="*/ 349198 h 1433407"/>
                  <a:gd name="connsiteX2427" fmla="*/ 990067 w 1737884"/>
                  <a:gd name="connsiteY2427" fmla="*/ 349366 h 1433407"/>
                  <a:gd name="connsiteX2428" fmla="*/ 989282 w 1737884"/>
                  <a:gd name="connsiteY2428" fmla="*/ 349646 h 1433407"/>
                  <a:gd name="connsiteX2429" fmla="*/ 986032 w 1737884"/>
                  <a:gd name="connsiteY2429" fmla="*/ 350150 h 1433407"/>
                  <a:gd name="connsiteX2430" fmla="*/ 984575 w 1737884"/>
                  <a:gd name="connsiteY2430" fmla="*/ 350150 h 1433407"/>
                  <a:gd name="connsiteX2431" fmla="*/ 981325 w 1737884"/>
                  <a:gd name="connsiteY2431" fmla="*/ 349646 h 1433407"/>
                  <a:gd name="connsiteX2432" fmla="*/ 979196 w 1737884"/>
                  <a:gd name="connsiteY2432" fmla="*/ 348917 h 1433407"/>
                  <a:gd name="connsiteX2433" fmla="*/ 977851 w 1737884"/>
                  <a:gd name="connsiteY2433" fmla="*/ 348357 h 1433407"/>
                  <a:gd name="connsiteX2434" fmla="*/ 974993 w 1737884"/>
                  <a:gd name="connsiteY2434" fmla="*/ 346900 h 1433407"/>
                  <a:gd name="connsiteX2435" fmla="*/ 972303 w 1737884"/>
                  <a:gd name="connsiteY2435" fmla="*/ 344939 h 1433407"/>
                  <a:gd name="connsiteX2436" fmla="*/ 967988 w 1737884"/>
                  <a:gd name="connsiteY2436" fmla="*/ 340624 h 1433407"/>
                  <a:gd name="connsiteX2437" fmla="*/ 966083 w 1737884"/>
                  <a:gd name="connsiteY2437" fmla="*/ 337934 h 1433407"/>
                  <a:gd name="connsiteX2438" fmla="*/ 965354 w 1737884"/>
                  <a:gd name="connsiteY2438" fmla="*/ 336477 h 1433407"/>
                  <a:gd name="connsiteX2439" fmla="*/ 964850 w 1737884"/>
                  <a:gd name="connsiteY2439" fmla="*/ 335244 h 1433407"/>
                  <a:gd name="connsiteX2440" fmla="*/ 963841 w 1737884"/>
                  <a:gd name="connsiteY2440" fmla="*/ 334012 h 1433407"/>
                  <a:gd name="connsiteX2441" fmla="*/ 962945 w 1737884"/>
                  <a:gd name="connsiteY2441" fmla="*/ 332667 h 1433407"/>
                  <a:gd name="connsiteX2442" fmla="*/ 960087 w 1737884"/>
                  <a:gd name="connsiteY2442" fmla="*/ 329809 h 1433407"/>
                  <a:gd name="connsiteX2443" fmla="*/ 958574 w 1737884"/>
                  <a:gd name="connsiteY2443" fmla="*/ 327847 h 1433407"/>
                  <a:gd name="connsiteX2444" fmla="*/ 957789 w 1737884"/>
                  <a:gd name="connsiteY2444" fmla="*/ 327455 h 1433407"/>
                  <a:gd name="connsiteX2445" fmla="*/ 955268 w 1737884"/>
                  <a:gd name="connsiteY2445" fmla="*/ 325662 h 1433407"/>
                  <a:gd name="connsiteX2446" fmla="*/ 953811 w 1737884"/>
                  <a:gd name="connsiteY2446" fmla="*/ 325662 h 1433407"/>
                  <a:gd name="connsiteX2447" fmla="*/ 949944 w 1737884"/>
                  <a:gd name="connsiteY2447" fmla="*/ 324934 h 1433407"/>
                  <a:gd name="connsiteX2448" fmla="*/ 946358 w 1737884"/>
                  <a:gd name="connsiteY2448" fmla="*/ 323477 h 1433407"/>
                  <a:gd name="connsiteX2449" fmla="*/ 941314 w 1737884"/>
                  <a:gd name="connsiteY2449" fmla="*/ 319162 h 1433407"/>
                  <a:gd name="connsiteX2450" fmla="*/ 939465 w 1737884"/>
                  <a:gd name="connsiteY2450" fmla="*/ 317649 h 1433407"/>
                  <a:gd name="connsiteX2451" fmla="*/ 938625 w 1737884"/>
                  <a:gd name="connsiteY2451" fmla="*/ 316864 h 1433407"/>
                  <a:gd name="connsiteX2452" fmla="*/ 932629 w 1737884"/>
                  <a:gd name="connsiteY2452" fmla="*/ 310868 h 1433407"/>
                  <a:gd name="connsiteX2453" fmla="*/ 931284 w 1737884"/>
                  <a:gd name="connsiteY2453" fmla="*/ 310196 h 1433407"/>
                  <a:gd name="connsiteX2454" fmla="*/ 927529 w 1737884"/>
                  <a:gd name="connsiteY2454" fmla="*/ 307002 h 1433407"/>
                  <a:gd name="connsiteX2455" fmla="*/ 926240 w 1737884"/>
                  <a:gd name="connsiteY2455" fmla="*/ 306665 h 1433407"/>
                  <a:gd name="connsiteX2456" fmla="*/ 924895 w 1737884"/>
                  <a:gd name="connsiteY2456" fmla="*/ 306217 h 1433407"/>
                  <a:gd name="connsiteX2457" fmla="*/ 921309 w 1737884"/>
                  <a:gd name="connsiteY2457" fmla="*/ 304760 h 1433407"/>
                  <a:gd name="connsiteX2458" fmla="*/ 920525 w 1737884"/>
                  <a:gd name="connsiteY2458" fmla="*/ 304424 h 1433407"/>
                  <a:gd name="connsiteX2459" fmla="*/ 919068 w 1737884"/>
                  <a:gd name="connsiteY2459" fmla="*/ 303695 h 1433407"/>
                  <a:gd name="connsiteX2460" fmla="*/ 916378 w 1737884"/>
                  <a:gd name="connsiteY2460" fmla="*/ 301734 h 1433407"/>
                  <a:gd name="connsiteX2461" fmla="*/ 915649 w 1737884"/>
                  <a:gd name="connsiteY2461" fmla="*/ 301006 h 1433407"/>
                  <a:gd name="connsiteX2462" fmla="*/ 913352 w 1737884"/>
                  <a:gd name="connsiteY2462" fmla="*/ 297587 h 1433407"/>
                  <a:gd name="connsiteX2463" fmla="*/ 912960 w 1737884"/>
                  <a:gd name="connsiteY2463" fmla="*/ 296915 h 1433407"/>
                  <a:gd name="connsiteX2464" fmla="*/ 910830 w 1737884"/>
                  <a:gd name="connsiteY2464" fmla="*/ 292600 h 1433407"/>
                  <a:gd name="connsiteX2465" fmla="*/ 910214 w 1737884"/>
                  <a:gd name="connsiteY2465" fmla="*/ 291087 h 1433407"/>
                  <a:gd name="connsiteX2466" fmla="*/ 910046 w 1737884"/>
                  <a:gd name="connsiteY2466" fmla="*/ 290807 h 1433407"/>
                  <a:gd name="connsiteX2467" fmla="*/ 910046 w 1737884"/>
                  <a:gd name="connsiteY2467" fmla="*/ 290807 h 1433407"/>
                  <a:gd name="connsiteX2468" fmla="*/ 909597 w 1737884"/>
                  <a:gd name="connsiteY2468" fmla="*/ 290527 h 1433407"/>
                  <a:gd name="connsiteX2469" fmla="*/ 907860 w 1737884"/>
                  <a:gd name="connsiteY2469" fmla="*/ 290583 h 1433407"/>
                  <a:gd name="connsiteX2470" fmla="*/ 903265 w 1737884"/>
                  <a:gd name="connsiteY2470" fmla="*/ 289518 h 1433407"/>
                  <a:gd name="connsiteX2471" fmla="*/ 900575 w 1737884"/>
                  <a:gd name="connsiteY2471" fmla="*/ 288173 h 1433407"/>
                  <a:gd name="connsiteX2472" fmla="*/ 898558 w 1737884"/>
                  <a:gd name="connsiteY2472" fmla="*/ 286884 h 1433407"/>
                  <a:gd name="connsiteX2473" fmla="*/ 896765 w 1737884"/>
                  <a:gd name="connsiteY2473" fmla="*/ 285427 h 1433407"/>
                  <a:gd name="connsiteX2474" fmla="*/ 893795 w 1737884"/>
                  <a:gd name="connsiteY2474" fmla="*/ 273155 h 1433407"/>
                  <a:gd name="connsiteX2475" fmla="*/ 878329 w 1737884"/>
                  <a:gd name="connsiteY2475" fmla="*/ 177836 h 1433407"/>
                  <a:gd name="connsiteX2476" fmla="*/ 878160 w 1737884"/>
                  <a:gd name="connsiteY2476" fmla="*/ 176155 h 1433407"/>
                  <a:gd name="connsiteX2477" fmla="*/ 878160 w 1737884"/>
                  <a:gd name="connsiteY2477" fmla="*/ 174025 h 1433407"/>
                  <a:gd name="connsiteX2478" fmla="*/ 881635 w 1737884"/>
                  <a:gd name="connsiteY2478" fmla="*/ 166292 h 1433407"/>
                  <a:gd name="connsiteX2479" fmla="*/ 889760 w 1737884"/>
                  <a:gd name="connsiteY2479" fmla="*/ 163770 h 1433407"/>
                  <a:gd name="connsiteX2480" fmla="*/ 918507 w 1737884"/>
                  <a:gd name="connsiteY2480" fmla="*/ 167357 h 1433407"/>
                  <a:gd name="connsiteX2481" fmla="*/ 932629 w 1737884"/>
                  <a:gd name="connsiteY2481" fmla="*/ 168758 h 1433407"/>
                  <a:gd name="connsiteX2482" fmla="*/ 974545 w 1737884"/>
                  <a:gd name="connsiteY2482" fmla="*/ 173969 h 1433407"/>
                  <a:gd name="connsiteX2483" fmla="*/ 980485 w 1737884"/>
                  <a:gd name="connsiteY2483" fmla="*/ 162425 h 1433407"/>
                  <a:gd name="connsiteX2484" fmla="*/ 994102 w 1737884"/>
                  <a:gd name="connsiteY2484" fmla="*/ 167693 h 1433407"/>
                  <a:gd name="connsiteX2485" fmla="*/ 996343 w 1737884"/>
                  <a:gd name="connsiteY2485" fmla="*/ 172736 h 1433407"/>
                  <a:gd name="connsiteX2486" fmla="*/ 996791 w 1737884"/>
                  <a:gd name="connsiteY2486" fmla="*/ 173913 h 1433407"/>
                  <a:gd name="connsiteX2487" fmla="*/ 997632 w 1737884"/>
                  <a:gd name="connsiteY2487" fmla="*/ 176715 h 1433407"/>
                  <a:gd name="connsiteX2488" fmla="*/ 1001667 w 1737884"/>
                  <a:gd name="connsiteY2488" fmla="*/ 177163 h 1433407"/>
                  <a:gd name="connsiteX2489" fmla="*/ 1001667 w 1737884"/>
                  <a:gd name="connsiteY2489" fmla="*/ 175538 h 1433407"/>
                  <a:gd name="connsiteX2490" fmla="*/ 1006262 w 1737884"/>
                  <a:gd name="connsiteY2490" fmla="*/ 166964 h 1433407"/>
                  <a:gd name="connsiteX2491" fmla="*/ 1015956 w 1737884"/>
                  <a:gd name="connsiteY2491" fmla="*/ 166012 h 1433407"/>
                  <a:gd name="connsiteX2492" fmla="*/ 1026267 w 1737884"/>
                  <a:gd name="connsiteY2492" fmla="*/ 170271 h 1433407"/>
                  <a:gd name="connsiteX2493" fmla="*/ 1036298 w 1737884"/>
                  <a:gd name="connsiteY2493" fmla="*/ 161641 h 1433407"/>
                  <a:gd name="connsiteX2494" fmla="*/ 1043583 w 1737884"/>
                  <a:gd name="connsiteY2494" fmla="*/ 160408 h 1433407"/>
                  <a:gd name="connsiteX2495" fmla="*/ 1052941 w 1737884"/>
                  <a:gd name="connsiteY2495" fmla="*/ 154468 h 1433407"/>
                  <a:gd name="connsiteX2496" fmla="*/ 1053669 w 1737884"/>
                  <a:gd name="connsiteY2496" fmla="*/ 154468 h 1433407"/>
                  <a:gd name="connsiteX2497" fmla="*/ 1056191 w 1737884"/>
                  <a:gd name="connsiteY2497" fmla="*/ 154748 h 1433407"/>
                  <a:gd name="connsiteX2498" fmla="*/ 1058713 w 1737884"/>
                  <a:gd name="connsiteY2498" fmla="*/ 155141 h 1433407"/>
                  <a:gd name="connsiteX2499" fmla="*/ 1063308 w 1737884"/>
                  <a:gd name="connsiteY2499" fmla="*/ 156205 h 1433407"/>
                  <a:gd name="connsiteX2500" fmla="*/ 1063364 w 1737884"/>
                  <a:gd name="connsiteY2500" fmla="*/ 156205 h 1433407"/>
                  <a:gd name="connsiteX2501" fmla="*/ 1070873 w 1737884"/>
                  <a:gd name="connsiteY2501" fmla="*/ 152955 h 1433407"/>
                  <a:gd name="connsiteX2502" fmla="*/ 1073731 w 1737884"/>
                  <a:gd name="connsiteY2502" fmla="*/ 152955 h 1433407"/>
                  <a:gd name="connsiteX2503" fmla="*/ 1076252 w 1737884"/>
                  <a:gd name="connsiteY2503" fmla="*/ 153235 h 1433407"/>
                  <a:gd name="connsiteX2504" fmla="*/ 1077877 w 1737884"/>
                  <a:gd name="connsiteY2504" fmla="*/ 153628 h 1433407"/>
                  <a:gd name="connsiteX2505" fmla="*/ 1078942 w 1737884"/>
                  <a:gd name="connsiteY2505" fmla="*/ 153628 h 1433407"/>
                  <a:gd name="connsiteX2506" fmla="*/ 1107129 w 1737884"/>
                  <a:gd name="connsiteY2506" fmla="*/ 150826 h 1433407"/>
                  <a:gd name="connsiteX2507" fmla="*/ 1124556 w 1737884"/>
                  <a:gd name="connsiteY2507" fmla="*/ 149369 h 1433407"/>
                  <a:gd name="connsiteX2508" fmla="*/ 1131169 w 1737884"/>
                  <a:gd name="connsiteY2508" fmla="*/ 151050 h 1433407"/>
                  <a:gd name="connsiteX2509" fmla="*/ 1136548 w 1737884"/>
                  <a:gd name="connsiteY2509" fmla="*/ 154636 h 1433407"/>
                  <a:gd name="connsiteX2510" fmla="*/ 1152911 w 1737884"/>
                  <a:gd name="connsiteY2510" fmla="*/ 160464 h 1433407"/>
                  <a:gd name="connsiteX2511" fmla="*/ 1171964 w 1737884"/>
                  <a:gd name="connsiteY2511" fmla="*/ 157270 h 1433407"/>
                  <a:gd name="connsiteX2512" fmla="*/ 1172636 w 1737884"/>
                  <a:gd name="connsiteY2512" fmla="*/ 156598 h 1433407"/>
                  <a:gd name="connsiteX2513" fmla="*/ 1183732 w 1737884"/>
                  <a:gd name="connsiteY2513" fmla="*/ 154300 h 1433407"/>
                  <a:gd name="connsiteX2514" fmla="*/ 1184292 w 1737884"/>
                  <a:gd name="connsiteY2514" fmla="*/ 154300 h 1433407"/>
                  <a:gd name="connsiteX2515" fmla="*/ 1201888 w 1737884"/>
                  <a:gd name="connsiteY2515" fmla="*/ 152171 h 1433407"/>
                  <a:gd name="connsiteX2516" fmla="*/ 1203401 w 1737884"/>
                  <a:gd name="connsiteY2516" fmla="*/ 152115 h 1433407"/>
                  <a:gd name="connsiteX2517" fmla="*/ 1206931 w 1737884"/>
                  <a:gd name="connsiteY2517" fmla="*/ 151386 h 1433407"/>
                  <a:gd name="connsiteX2518" fmla="*/ 1209957 w 1737884"/>
                  <a:gd name="connsiteY2518" fmla="*/ 144381 h 1433407"/>
                  <a:gd name="connsiteX2519" fmla="*/ 1210630 w 1737884"/>
                  <a:gd name="connsiteY2519" fmla="*/ 143709 h 1433407"/>
                  <a:gd name="connsiteX2520" fmla="*/ 1211078 w 1737884"/>
                  <a:gd name="connsiteY2520" fmla="*/ 142644 h 1433407"/>
                  <a:gd name="connsiteX2521" fmla="*/ 1210574 w 1737884"/>
                  <a:gd name="connsiteY2521" fmla="*/ 139450 h 1433407"/>
                  <a:gd name="connsiteX2522" fmla="*/ 1210574 w 1737884"/>
                  <a:gd name="connsiteY2522" fmla="*/ 137993 h 1433407"/>
                  <a:gd name="connsiteX2523" fmla="*/ 1213600 w 1737884"/>
                  <a:gd name="connsiteY2523" fmla="*/ 130708 h 1433407"/>
                  <a:gd name="connsiteX2524" fmla="*/ 1214328 w 1737884"/>
                  <a:gd name="connsiteY2524" fmla="*/ 129980 h 1433407"/>
                  <a:gd name="connsiteX2525" fmla="*/ 1221669 w 1737884"/>
                  <a:gd name="connsiteY2525" fmla="*/ 126954 h 1433407"/>
                  <a:gd name="connsiteX2526" fmla="*/ 1221725 w 1737884"/>
                  <a:gd name="connsiteY2526" fmla="*/ 126954 h 1433407"/>
                  <a:gd name="connsiteX2527" fmla="*/ 1222846 w 1737884"/>
                  <a:gd name="connsiteY2527" fmla="*/ 126001 h 1433407"/>
                  <a:gd name="connsiteX2528" fmla="*/ 1225255 w 1737884"/>
                  <a:gd name="connsiteY2528" fmla="*/ 124320 h 1433407"/>
                  <a:gd name="connsiteX2529" fmla="*/ 1226432 w 1737884"/>
                  <a:gd name="connsiteY2529" fmla="*/ 122359 h 1433407"/>
                  <a:gd name="connsiteX2530" fmla="*/ 1226432 w 1737884"/>
                  <a:gd name="connsiteY2530" fmla="*/ 121574 h 1433407"/>
                  <a:gd name="connsiteX2531" fmla="*/ 1227889 w 1737884"/>
                  <a:gd name="connsiteY2531" fmla="*/ 116251 h 1433407"/>
                  <a:gd name="connsiteX2532" fmla="*/ 1228225 w 1737884"/>
                  <a:gd name="connsiteY2532" fmla="*/ 115690 h 1433407"/>
                  <a:gd name="connsiteX2533" fmla="*/ 1228169 w 1737884"/>
                  <a:gd name="connsiteY2533" fmla="*/ 115354 h 1433407"/>
                  <a:gd name="connsiteX2534" fmla="*/ 1227441 w 1737884"/>
                  <a:gd name="connsiteY2534" fmla="*/ 114626 h 1433407"/>
                  <a:gd name="connsiteX2535" fmla="*/ 1187206 w 1737884"/>
                  <a:gd name="connsiteY2535" fmla="*/ 107341 h 1433407"/>
                  <a:gd name="connsiteX2536" fmla="*/ 1155657 w 1737884"/>
                  <a:gd name="connsiteY2536" fmla="*/ 103866 h 1433407"/>
                  <a:gd name="connsiteX2537" fmla="*/ 1128479 w 1737884"/>
                  <a:gd name="connsiteY2537" fmla="*/ 103362 h 1433407"/>
                  <a:gd name="connsiteX2538" fmla="*/ 1118336 w 1737884"/>
                  <a:gd name="connsiteY2538" fmla="*/ 111768 h 1433407"/>
                  <a:gd name="connsiteX2539" fmla="*/ 1117608 w 1737884"/>
                  <a:gd name="connsiteY2539" fmla="*/ 111768 h 1433407"/>
                  <a:gd name="connsiteX2540" fmla="*/ 1114358 w 1737884"/>
                  <a:gd name="connsiteY2540" fmla="*/ 111263 h 1433407"/>
                  <a:gd name="connsiteX2541" fmla="*/ 1112508 w 1737884"/>
                  <a:gd name="connsiteY2541" fmla="*/ 110703 h 1433407"/>
                  <a:gd name="connsiteX2542" fmla="*/ 1107185 w 1737884"/>
                  <a:gd name="connsiteY2542" fmla="*/ 110759 h 1433407"/>
                  <a:gd name="connsiteX2543" fmla="*/ 1104327 w 1737884"/>
                  <a:gd name="connsiteY2543" fmla="*/ 110031 h 1433407"/>
                  <a:gd name="connsiteX2544" fmla="*/ 1099172 w 1737884"/>
                  <a:gd name="connsiteY2544" fmla="*/ 106948 h 1433407"/>
                  <a:gd name="connsiteX2545" fmla="*/ 1070761 w 1737884"/>
                  <a:gd name="connsiteY2545" fmla="*/ 95965 h 1433407"/>
                  <a:gd name="connsiteX2546" fmla="*/ 1064428 w 1737884"/>
                  <a:gd name="connsiteY2546" fmla="*/ 98151 h 1433407"/>
                  <a:gd name="connsiteX2547" fmla="*/ 1062299 w 1737884"/>
                  <a:gd name="connsiteY2547" fmla="*/ 98151 h 1433407"/>
                  <a:gd name="connsiteX2548" fmla="*/ 1061178 w 1737884"/>
                  <a:gd name="connsiteY2548" fmla="*/ 98095 h 1433407"/>
                  <a:gd name="connsiteX2549" fmla="*/ 1057760 w 1737884"/>
                  <a:gd name="connsiteY2549" fmla="*/ 97702 h 1433407"/>
                  <a:gd name="connsiteX2550" fmla="*/ 1056191 w 1737884"/>
                  <a:gd name="connsiteY2550" fmla="*/ 98487 h 1433407"/>
                  <a:gd name="connsiteX2551" fmla="*/ 1048290 w 1737884"/>
                  <a:gd name="connsiteY2551" fmla="*/ 99047 h 1433407"/>
                  <a:gd name="connsiteX2552" fmla="*/ 1043527 w 1737884"/>
                  <a:gd name="connsiteY2552" fmla="*/ 97590 h 1433407"/>
                  <a:gd name="connsiteX2553" fmla="*/ 1033496 w 1737884"/>
                  <a:gd name="connsiteY2553" fmla="*/ 98767 h 1433407"/>
                  <a:gd name="connsiteX2554" fmla="*/ 1022008 w 1737884"/>
                  <a:gd name="connsiteY2554" fmla="*/ 90305 h 1433407"/>
                  <a:gd name="connsiteX2555" fmla="*/ 1014555 w 1737884"/>
                  <a:gd name="connsiteY2555" fmla="*/ 47885 h 1433407"/>
                  <a:gd name="connsiteX2556" fmla="*/ 1011193 w 1737884"/>
                  <a:gd name="connsiteY2556" fmla="*/ 47885 h 1433407"/>
                  <a:gd name="connsiteX2557" fmla="*/ 1006710 w 1737884"/>
                  <a:gd name="connsiteY2557" fmla="*/ 49006 h 1433407"/>
                  <a:gd name="connsiteX2558" fmla="*/ 1003236 w 1737884"/>
                  <a:gd name="connsiteY2558" fmla="*/ 49286 h 1433407"/>
                  <a:gd name="connsiteX2559" fmla="*/ 996511 w 1737884"/>
                  <a:gd name="connsiteY2559" fmla="*/ 48670 h 1433407"/>
                  <a:gd name="connsiteX2560" fmla="*/ 992701 w 1737884"/>
                  <a:gd name="connsiteY2560" fmla="*/ 49230 h 1433407"/>
                  <a:gd name="connsiteX2561" fmla="*/ 990235 w 1737884"/>
                  <a:gd name="connsiteY2561" fmla="*/ 49286 h 1433407"/>
                  <a:gd name="connsiteX2562" fmla="*/ 974601 w 1737884"/>
                  <a:gd name="connsiteY2562" fmla="*/ 47885 h 1433407"/>
                  <a:gd name="connsiteX2563" fmla="*/ 973424 w 1737884"/>
                  <a:gd name="connsiteY2563" fmla="*/ 47717 h 1433407"/>
                  <a:gd name="connsiteX2564" fmla="*/ 967260 w 1737884"/>
                  <a:gd name="connsiteY2564" fmla="*/ 46484 h 1433407"/>
                  <a:gd name="connsiteX2565" fmla="*/ 961096 w 1737884"/>
                  <a:gd name="connsiteY2565" fmla="*/ 46484 h 1433407"/>
                  <a:gd name="connsiteX2566" fmla="*/ 958350 w 1737884"/>
                  <a:gd name="connsiteY2566" fmla="*/ 46092 h 1433407"/>
                  <a:gd name="connsiteX2567" fmla="*/ 945405 w 1737884"/>
                  <a:gd name="connsiteY2567" fmla="*/ 42506 h 1433407"/>
                  <a:gd name="connsiteX2568" fmla="*/ 943052 w 1737884"/>
                  <a:gd name="connsiteY2568" fmla="*/ 41497 h 1433407"/>
                  <a:gd name="connsiteX2569" fmla="*/ 938625 w 1737884"/>
                  <a:gd name="connsiteY2569" fmla="*/ 38975 h 1433407"/>
                  <a:gd name="connsiteX2570" fmla="*/ 931956 w 1737884"/>
                  <a:gd name="connsiteY2570" fmla="*/ 36566 h 1433407"/>
                  <a:gd name="connsiteX2571" fmla="*/ 930892 w 1737884"/>
                  <a:gd name="connsiteY2571" fmla="*/ 36173 h 1433407"/>
                  <a:gd name="connsiteX2572" fmla="*/ 928426 w 1737884"/>
                  <a:gd name="connsiteY2572" fmla="*/ 35333 h 1433407"/>
                  <a:gd name="connsiteX2573" fmla="*/ 923326 w 1737884"/>
                  <a:gd name="connsiteY2573" fmla="*/ 32755 h 1433407"/>
                  <a:gd name="connsiteX2574" fmla="*/ 919852 w 1737884"/>
                  <a:gd name="connsiteY2574" fmla="*/ 31746 h 1433407"/>
                  <a:gd name="connsiteX2575" fmla="*/ 914753 w 1737884"/>
                  <a:gd name="connsiteY2575" fmla="*/ 29225 h 1433407"/>
                  <a:gd name="connsiteX2576" fmla="*/ 911054 w 1737884"/>
                  <a:gd name="connsiteY2576" fmla="*/ 27992 h 1433407"/>
                  <a:gd name="connsiteX2577" fmla="*/ 909709 w 1737884"/>
                  <a:gd name="connsiteY2577" fmla="*/ 27432 h 1433407"/>
                  <a:gd name="connsiteX2578" fmla="*/ 902537 w 1737884"/>
                  <a:gd name="connsiteY2578" fmla="*/ 23845 h 1433407"/>
                  <a:gd name="connsiteX2579" fmla="*/ 901136 w 1737884"/>
                  <a:gd name="connsiteY2579" fmla="*/ 23005 h 1433407"/>
                  <a:gd name="connsiteX2580" fmla="*/ 900856 w 1737884"/>
                  <a:gd name="connsiteY2580" fmla="*/ 22780 h 1433407"/>
                  <a:gd name="connsiteX2581" fmla="*/ 897381 w 1737884"/>
                  <a:gd name="connsiteY2581" fmla="*/ 23509 h 1433407"/>
                  <a:gd name="connsiteX2582" fmla="*/ 896821 w 1737884"/>
                  <a:gd name="connsiteY2582" fmla="*/ 23677 h 1433407"/>
                  <a:gd name="connsiteX2583" fmla="*/ 893571 w 1737884"/>
                  <a:gd name="connsiteY2583" fmla="*/ 24181 h 1433407"/>
                  <a:gd name="connsiteX2584" fmla="*/ 893066 w 1737884"/>
                  <a:gd name="connsiteY2584" fmla="*/ 24181 h 1433407"/>
                  <a:gd name="connsiteX2585" fmla="*/ 892450 w 1737884"/>
                  <a:gd name="connsiteY2585" fmla="*/ 24518 h 1433407"/>
                  <a:gd name="connsiteX2586" fmla="*/ 891721 w 1737884"/>
                  <a:gd name="connsiteY2586" fmla="*/ 24910 h 1433407"/>
                  <a:gd name="connsiteX2587" fmla="*/ 891721 w 1737884"/>
                  <a:gd name="connsiteY2587" fmla="*/ 26087 h 1433407"/>
                  <a:gd name="connsiteX2588" fmla="*/ 890769 w 1737884"/>
                  <a:gd name="connsiteY2588" fmla="*/ 30402 h 1433407"/>
                  <a:gd name="connsiteX2589" fmla="*/ 889928 w 1737884"/>
                  <a:gd name="connsiteY2589" fmla="*/ 32867 h 1433407"/>
                  <a:gd name="connsiteX2590" fmla="*/ 889200 w 1737884"/>
                  <a:gd name="connsiteY2590" fmla="*/ 34324 h 1433407"/>
                  <a:gd name="connsiteX2591" fmla="*/ 887239 w 1737884"/>
                  <a:gd name="connsiteY2591" fmla="*/ 37014 h 1433407"/>
                  <a:gd name="connsiteX2592" fmla="*/ 885277 w 1737884"/>
                  <a:gd name="connsiteY2592" fmla="*/ 38975 h 1433407"/>
                  <a:gd name="connsiteX2593" fmla="*/ 883764 w 1737884"/>
                  <a:gd name="connsiteY2593" fmla="*/ 41497 h 1433407"/>
                  <a:gd name="connsiteX2594" fmla="*/ 882195 w 1737884"/>
                  <a:gd name="connsiteY2594" fmla="*/ 43458 h 1433407"/>
                  <a:gd name="connsiteX2595" fmla="*/ 877152 w 1737884"/>
                  <a:gd name="connsiteY2595" fmla="*/ 48502 h 1433407"/>
                  <a:gd name="connsiteX2596" fmla="*/ 876031 w 1737884"/>
                  <a:gd name="connsiteY2596" fmla="*/ 49454 h 1433407"/>
                  <a:gd name="connsiteX2597" fmla="*/ 873173 w 1737884"/>
                  <a:gd name="connsiteY2597" fmla="*/ 51584 h 1433407"/>
                  <a:gd name="connsiteX2598" fmla="*/ 871044 w 1737884"/>
                  <a:gd name="connsiteY2598" fmla="*/ 52816 h 1433407"/>
                  <a:gd name="connsiteX2599" fmla="*/ 863703 w 1737884"/>
                  <a:gd name="connsiteY2599" fmla="*/ 56179 h 1433407"/>
                  <a:gd name="connsiteX2600" fmla="*/ 861125 w 1737884"/>
                  <a:gd name="connsiteY2600" fmla="*/ 57075 h 1433407"/>
                  <a:gd name="connsiteX2601" fmla="*/ 859108 w 1737884"/>
                  <a:gd name="connsiteY2601" fmla="*/ 57692 h 1433407"/>
                  <a:gd name="connsiteX2602" fmla="*/ 857203 w 1737884"/>
                  <a:gd name="connsiteY2602" fmla="*/ 58700 h 1433407"/>
                  <a:gd name="connsiteX2603" fmla="*/ 849357 w 1737884"/>
                  <a:gd name="connsiteY2603" fmla="*/ 61951 h 1433407"/>
                  <a:gd name="connsiteX2604" fmla="*/ 847228 w 1737884"/>
                  <a:gd name="connsiteY2604" fmla="*/ 62735 h 1433407"/>
                  <a:gd name="connsiteX2605" fmla="*/ 844370 w 1737884"/>
                  <a:gd name="connsiteY2605" fmla="*/ 63464 h 1433407"/>
                  <a:gd name="connsiteX2606" fmla="*/ 842577 w 1737884"/>
                  <a:gd name="connsiteY2606" fmla="*/ 63744 h 1433407"/>
                  <a:gd name="connsiteX2607" fmla="*/ 839831 w 1737884"/>
                  <a:gd name="connsiteY2607" fmla="*/ 66490 h 1433407"/>
                  <a:gd name="connsiteX2608" fmla="*/ 838766 w 1737884"/>
                  <a:gd name="connsiteY2608" fmla="*/ 67442 h 1433407"/>
                  <a:gd name="connsiteX2609" fmla="*/ 835740 w 1737884"/>
                  <a:gd name="connsiteY2609" fmla="*/ 72037 h 1433407"/>
                  <a:gd name="connsiteX2610" fmla="*/ 827110 w 1737884"/>
                  <a:gd name="connsiteY2610" fmla="*/ 74391 h 1433407"/>
                  <a:gd name="connsiteX2611" fmla="*/ 818201 w 1737884"/>
                  <a:gd name="connsiteY2611" fmla="*/ 77025 h 1433407"/>
                  <a:gd name="connsiteX2612" fmla="*/ 816968 w 1737884"/>
                  <a:gd name="connsiteY2612" fmla="*/ 77305 h 1433407"/>
                  <a:gd name="connsiteX2613" fmla="*/ 809403 w 1737884"/>
                  <a:gd name="connsiteY2613" fmla="*/ 78650 h 1433407"/>
                  <a:gd name="connsiteX2614" fmla="*/ 807385 w 1737884"/>
                  <a:gd name="connsiteY2614" fmla="*/ 78874 h 1433407"/>
                  <a:gd name="connsiteX2615" fmla="*/ 801501 w 1737884"/>
                  <a:gd name="connsiteY2615" fmla="*/ 78874 h 1433407"/>
                  <a:gd name="connsiteX2616" fmla="*/ 799876 w 1737884"/>
                  <a:gd name="connsiteY2616" fmla="*/ 79266 h 1433407"/>
                  <a:gd name="connsiteX2617" fmla="*/ 795337 w 1737884"/>
                  <a:gd name="connsiteY2617" fmla="*/ 79378 h 1433407"/>
                  <a:gd name="connsiteX2618" fmla="*/ 793208 w 1737884"/>
                  <a:gd name="connsiteY2618" fmla="*/ 78930 h 1433407"/>
                  <a:gd name="connsiteX2619" fmla="*/ 787268 w 1737884"/>
                  <a:gd name="connsiteY2619" fmla="*/ 79490 h 1433407"/>
                  <a:gd name="connsiteX2620" fmla="*/ 761323 w 1737884"/>
                  <a:gd name="connsiteY2620" fmla="*/ 84421 h 1433407"/>
                  <a:gd name="connsiteX2621" fmla="*/ 758409 w 1737884"/>
                  <a:gd name="connsiteY2621" fmla="*/ 84590 h 1433407"/>
                  <a:gd name="connsiteX2622" fmla="*/ 749779 w 1737884"/>
                  <a:gd name="connsiteY2622" fmla="*/ 83861 h 1433407"/>
                  <a:gd name="connsiteX2623" fmla="*/ 748938 w 1737884"/>
                  <a:gd name="connsiteY2623" fmla="*/ 83749 h 1433407"/>
                  <a:gd name="connsiteX2624" fmla="*/ 744624 w 1737884"/>
                  <a:gd name="connsiteY2624" fmla="*/ 83021 h 1433407"/>
                  <a:gd name="connsiteX2625" fmla="*/ 743783 w 1737884"/>
                  <a:gd name="connsiteY2625" fmla="*/ 82852 h 1433407"/>
                  <a:gd name="connsiteX2626" fmla="*/ 741429 w 1737884"/>
                  <a:gd name="connsiteY2626" fmla="*/ 82292 h 1433407"/>
                  <a:gd name="connsiteX2627" fmla="*/ 737675 w 1737884"/>
                  <a:gd name="connsiteY2627" fmla="*/ 81732 h 1433407"/>
                  <a:gd name="connsiteX2628" fmla="*/ 734817 w 1737884"/>
                  <a:gd name="connsiteY2628" fmla="*/ 81732 h 1433407"/>
                  <a:gd name="connsiteX2629" fmla="*/ 730502 w 1737884"/>
                  <a:gd name="connsiteY2629" fmla="*/ 82348 h 1433407"/>
                  <a:gd name="connsiteX2630" fmla="*/ 729045 w 1737884"/>
                  <a:gd name="connsiteY2630" fmla="*/ 82460 h 1433407"/>
                  <a:gd name="connsiteX2631" fmla="*/ 727476 w 1737884"/>
                  <a:gd name="connsiteY2631" fmla="*/ 82460 h 1433407"/>
                  <a:gd name="connsiteX2632" fmla="*/ 725851 w 1737884"/>
                  <a:gd name="connsiteY2632" fmla="*/ 82852 h 1433407"/>
                  <a:gd name="connsiteX2633" fmla="*/ 721872 w 1737884"/>
                  <a:gd name="connsiteY2633" fmla="*/ 83077 h 1433407"/>
                  <a:gd name="connsiteX2634" fmla="*/ 715428 w 1737884"/>
                  <a:gd name="connsiteY2634" fmla="*/ 85318 h 1433407"/>
                  <a:gd name="connsiteX2635" fmla="*/ 711954 w 1737884"/>
                  <a:gd name="connsiteY2635" fmla="*/ 85318 h 1433407"/>
                  <a:gd name="connsiteX2636" fmla="*/ 708479 w 1737884"/>
                  <a:gd name="connsiteY2636" fmla="*/ 85878 h 1433407"/>
                  <a:gd name="connsiteX2637" fmla="*/ 706798 w 1737884"/>
                  <a:gd name="connsiteY2637" fmla="*/ 86047 h 1433407"/>
                  <a:gd name="connsiteX2638" fmla="*/ 689595 w 1737884"/>
                  <a:gd name="connsiteY2638" fmla="*/ 86047 h 1433407"/>
                  <a:gd name="connsiteX2639" fmla="*/ 675754 w 1737884"/>
                  <a:gd name="connsiteY2639" fmla="*/ 86775 h 1433407"/>
                  <a:gd name="connsiteX2640" fmla="*/ 674185 w 1737884"/>
                  <a:gd name="connsiteY2640" fmla="*/ 86719 h 1433407"/>
                  <a:gd name="connsiteX2641" fmla="*/ 660904 w 1737884"/>
                  <a:gd name="connsiteY2641" fmla="*/ 85374 h 1433407"/>
                  <a:gd name="connsiteX2642" fmla="*/ 655524 w 1737884"/>
                  <a:gd name="connsiteY2642" fmla="*/ 85991 h 1433407"/>
                  <a:gd name="connsiteX2643" fmla="*/ 651882 w 1737884"/>
                  <a:gd name="connsiteY2643" fmla="*/ 85766 h 1433407"/>
                  <a:gd name="connsiteX2644" fmla="*/ 648295 w 1737884"/>
                  <a:gd name="connsiteY2644" fmla="*/ 84870 h 1433407"/>
                  <a:gd name="connsiteX2645" fmla="*/ 643140 w 1737884"/>
                  <a:gd name="connsiteY2645" fmla="*/ 85822 h 1433407"/>
                  <a:gd name="connsiteX2646" fmla="*/ 638657 w 1737884"/>
                  <a:gd name="connsiteY2646" fmla="*/ 87167 h 1433407"/>
                  <a:gd name="connsiteX2647" fmla="*/ 638433 w 1737884"/>
                  <a:gd name="connsiteY2647" fmla="*/ 87560 h 1433407"/>
                  <a:gd name="connsiteX2648" fmla="*/ 636023 w 1737884"/>
                  <a:gd name="connsiteY2648" fmla="*/ 90698 h 1433407"/>
                  <a:gd name="connsiteX2649" fmla="*/ 630307 w 1737884"/>
                  <a:gd name="connsiteY2649" fmla="*/ 95741 h 1433407"/>
                  <a:gd name="connsiteX2650" fmla="*/ 629691 w 1737884"/>
                  <a:gd name="connsiteY2650" fmla="*/ 96245 h 1433407"/>
                  <a:gd name="connsiteX2651" fmla="*/ 626833 w 1737884"/>
                  <a:gd name="connsiteY2651" fmla="*/ 98375 h 1433407"/>
                  <a:gd name="connsiteX2652" fmla="*/ 625264 w 1737884"/>
                  <a:gd name="connsiteY2652" fmla="*/ 99327 h 1433407"/>
                  <a:gd name="connsiteX2653" fmla="*/ 619548 w 1737884"/>
                  <a:gd name="connsiteY2653" fmla="*/ 102185 h 1433407"/>
                  <a:gd name="connsiteX2654" fmla="*/ 618035 w 1737884"/>
                  <a:gd name="connsiteY2654" fmla="*/ 102802 h 1433407"/>
                  <a:gd name="connsiteX2655" fmla="*/ 603634 w 1737884"/>
                  <a:gd name="connsiteY2655" fmla="*/ 107397 h 1433407"/>
                  <a:gd name="connsiteX2656" fmla="*/ 600552 w 1737884"/>
                  <a:gd name="connsiteY2656" fmla="*/ 109470 h 1433407"/>
                  <a:gd name="connsiteX2657" fmla="*/ 594276 w 1737884"/>
                  <a:gd name="connsiteY2657" fmla="*/ 111207 h 1433407"/>
                  <a:gd name="connsiteX2658" fmla="*/ 584357 w 1737884"/>
                  <a:gd name="connsiteY2658" fmla="*/ 110703 h 1433407"/>
                  <a:gd name="connsiteX2659" fmla="*/ 580546 w 1737884"/>
                  <a:gd name="connsiteY2659" fmla="*/ 112440 h 1433407"/>
                  <a:gd name="connsiteX2660" fmla="*/ 578417 w 1737884"/>
                  <a:gd name="connsiteY2660" fmla="*/ 112888 h 1433407"/>
                  <a:gd name="connsiteX2661" fmla="*/ 569675 w 1737884"/>
                  <a:gd name="connsiteY2661" fmla="*/ 117708 h 1433407"/>
                  <a:gd name="connsiteX2662" fmla="*/ 567546 w 1737884"/>
                  <a:gd name="connsiteY2662" fmla="*/ 117708 h 1433407"/>
                  <a:gd name="connsiteX2663" fmla="*/ 557795 w 1737884"/>
                  <a:gd name="connsiteY2663" fmla="*/ 110815 h 1433407"/>
                  <a:gd name="connsiteX2664" fmla="*/ 555218 w 1737884"/>
                  <a:gd name="connsiteY2664" fmla="*/ 108237 h 1433407"/>
                  <a:gd name="connsiteX2665" fmla="*/ 552360 w 1737884"/>
                  <a:gd name="connsiteY2665" fmla="*/ 102914 h 1433407"/>
                  <a:gd name="connsiteX2666" fmla="*/ 551799 w 1737884"/>
                  <a:gd name="connsiteY2666" fmla="*/ 101961 h 1433407"/>
                  <a:gd name="connsiteX2667" fmla="*/ 551071 w 1737884"/>
                  <a:gd name="connsiteY2667" fmla="*/ 100504 h 1433407"/>
                  <a:gd name="connsiteX2668" fmla="*/ 550062 w 1737884"/>
                  <a:gd name="connsiteY2668" fmla="*/ 97142 h 1433407"/>
                  <a:gd name="connsiteX2669" fmla="*/ 548717 w 1737884"/>
                  <a:gd name="connsiteY2669" fmla="*/ 96021 h 1433407"/>
                  <a:gd name="connsiteX2670" fmla="*/ 544570 w 1737884"/>
                  <a:gd name="connsiteY2670" fmla="*/ 96918 h 1433407"/>
                  <a:gd name="connsiteX2671" fmla="*/ 541713 w 1737884"/>
                  <a:gd name="connsiteY2671" fmla="*/ 96918 h 1433407"/>
                  <a:gd name="connsiteX2672" fmla="*/ 538462 w 1737884"/>
                  <a:gd name="connsiteY2672" fmla="*/ 96357 h 1433407"/>
                  <a:gd name="connsiteX2673" fmla="*/ 536333 w 1737884"/>
                  <a:gd name="connsiteY2673" fmla="*/ 95629 h 1433407"/>
                  <a:gd name="connsiteX2674" fmla="*/ 533475 w 1737884"/>
                  <a:gd name="connsiteY2674" fmla="*/ 96133 h 1433407"/>
                  <a:gd name="connsiteX2675" fmla="*/ 515655 w 1737884"/>
                  <a:gd name="connsiteY2675" fmla="*/ 96806 h 1433407"/>
                  <a:gd name="connsiteX2676" fmla="*/ 510444 w 1737884"/>
                  <a:gd name="connsiteY2676" fmla="*/ 102970 h 1433407"/>
                  <a:gd name="connsiteX2677" fmla="*/ 504728 w 1737884"/>
                  <a:gd name="connsiteY2677" fmla="*/ 105828 h 1433407"/>
                  <a:gd name="connsiteX2678" fmla="*/ 502598 w 1737884"/>
                  <a:gd name="connsiteY2678" fmla="*/ 106612 h 1433407"/>
                  <a:gd name="connsiteX2679" fmla="*/ 496883 w 1737884"/>
                  <a:gd name="connsiteY2679" fmla="*/ 108069 h 1433407"/>
                  <a:gd name="connsiteX2680" fmla="*/ 494361 w 1737884"/>
                  <a:gd name="connsiteY2680" fmla="*/ 108349 h 1433407"/>
                  <a:gd name="connsiteX2681" fmla="*/ 483602 w 1737884"/>
                  <a:gd name="connsiteY2681" fmla="*/ 108349 h 1433407"/>
                  <a:gd name="connsiteX2682" fmla="*/ 482145 w 1737884"/>
                  <a:gd name="connsiteY2682" fmla="*/ 108237 h 1433407"/>
                  <a:gd name="connsiteX2683" fmla="*/ 472114 w 1737884"/>
                  <a:gd name="connsiteY2683" fmla="*/ 106780 h 1433407"/>
                  <a:gd name="connsiteX2684" fmla="*/ 470321 w 1737884"/>
                  <a:gd name="connsiteY2684" fmla="*/ 106332 h 1433407"/>
                  <a:gd name="connsiteX2685" fmla="*/ 467575 w 1737884"/>
                  <a:gd name="connsiteY2685" fmla="*/ 105435 h 1433407"/>
                  <a:gd name="connsiteX2686" fmla="*/ 466230 w 1737884"/>
                  <a:gd name="connsiteY2686" fmla="*/ 105435 h 1433407"/>
                  <a:gd name="connsiteX2687" fmla="*/ 465782 w 1737884"/>
                  <a:gd name="connsiteY2687" fmla="*/ 106500 h 1433407"/>
                  <a:gd name="connsiteX2688" fmla="*/ 462532 w 1737884"/>
                  <a:gd name="connsiteY2688" fmla="*/ 110591 h 1433407"/>
                  <a:gd name="connsiteX2689" fmla="*/ 459562 w 1737884"/>
                  <a:gd name="connsiteY2689" fmla="*/ 112608 h 1433407"/>
                  <a:gd name="connsiteX2690" fmla="*/ 456200 w 1737884"/>
                  <a:gd name="connsiteY2690" fmla="*/ 114289 h 1433407"/>
                  <a:gd name="connsiteX2691" fmla="*/ 451156 w 1737884"/>
                  <a:gd name="connsiteY2691" fmla="*/ 115746 h 1433407"/>
                  <a:gd name="connsiteX2692" fmla="*/ 448298 w 1737884"/>
                  <a:gd name="connsiteY2692" fmla="*/ 116139 h 1433407"/>
                  <a:gd name="connsiteX2693" fmla="*/ 445272 w 1737884"/>
                  <a:gd name="connsiteY2693" fmla="*/ 116139 h 1433407"/>
                  <a:gd name="connsiteX2694" fmla="*/ 440789 w 1737884"/>
                  <a:gd name="connsiteY2694" fmla="*/ 117259 h 1433407"/>
                  <a:gd name="connsiteX2695" fmla="*/ 439220 w 1737884"/>
                  <a:gd name="connsiteY2695" fmla="*/ 117540 h 1433407"/>
                  <a:gd name="connsiteX2696" fmla="*/ 433280 w 1737884"/>
                  <a:gd name="connsiteY2696" fmla="*/ 118100 h 1433407"/>
                  <a:gd name="connsiteX2697" fmla="*/ 429302 w 1737884"/>
                  <a:gd name="connsiteY2697" fmla="*/ 120117 h 1433407"/>
                  <a:gd name="connsiteX2698" fmla="*/ 426388 w 1737884"/>
                  <a:gd name="connsiteY2698" fmla="*/ 121070 h 1433407"/>
                  <a:gd name="connsiteX2699" fmla="*/ 422857 w 1737884"/>
                  <a:gd name="connsiteY2699" fmla="*/ 121630 h 1433407"/>
                  <a:gd name="connsiteX2700" fmla="*/ 419327 w 1737884"/>
                  <a:gd name="connsiteY2700" fmla="*/ 122807 h 1433407"/>
                  <a:gd name="connsiteX2701" fmla="*/ 417758 w 1737884"/>
                  <a:gd name="connsiteY2701" fmla="*/ 123199 h 1433407"/>
                  <a:gd name="connsiteX2702" fmla="*/ 415012 w 1737884"/>
                  <a:gd name="connsiteY2702" fmla="*/ 123648 h 1433407"/>
                  <a:gd name="connsiteX2703" fmla="*/ 413555 w 1737884"/>
                  <a:gd name="connsiteY2703" fmla="*/ 124376 h 1433407"/>
                  <a:gd name="connsiteX2704" fmla="*/ 408960 w 1737884"/>
                  <a:gd name="connsiteY2704" fmla="*/ 125441 h 1433407"/>
                  <a:gd name="connsiteX2705" fmla="*/ 404645 w 1737884"/>
                  <a:gd name="connsiteY2705" fmla="*/ 125441 h 1433407"/>
                  <a:gd name="connsiteX2706" fmla="*/ 403693 w 1737884"/>
                  <a:gd name="connsiteY2706" fmla="*/ 125385 h 1433407"/>
                  <a:gd name="connsiteX2707" fmla="*/ 396688 w 1737884"/>
                  <a:gd name="connsiteY2707" fmla="*/ 124768 h 1433407"/>
                  <a:gd name="connsiteX2708" fmla="*/ 389795 w 1737884"/>
                  <a:gd name="connsiteY2708" fmla="*/ 125329 h 1433407"/>
                  <a:gd name="connsiteX2709" fmla="*/ 380773 w 1737884"/>
                  <a:gd name="connsiteY2709" fmla="*/ 127402 h 1433407"/>
                  <a:gd name="connsiteX2710" fmla="*/ 379597 w 1737884"/>
                  <a:gd name="connsiteY2710" fmla="*/ 127570 h 1433407"/>
                  <a:gd name="connsiteX2711" fmla="*/ 362393 w 1737884"/>
                  <a:gd name="connsiteY2711" fmla="*/ 129027 h 1433407"/>
                  <a:gd name="connsiteX2712" fmla="*/ 360376 w 1737884"/>
                  <a:gd name="connsiteY2712" fmla="*/ 129027 h 1433407"/>
                  <a:gd name="connsiteX2713" fmla="*/ 355052 w 1737884"/>
                  <a:gd name="connsiteY2713" fmla="*/ 128411 h 1433407"/>
                  <a:gd name="connsiteX2714" fmla="*/ 345582 w 1737884"/>
                  <a:gd name="connsiteY2714" fmla="*/ 129475 h 1433407"/>
                  <a:gd name="connsiteX2715" fmla="*/ 341828 w 1737884"/>
                  <a:gd name="connsiteY2715" fmla="*/ 140683 h 1433407"/>
                  <a:gd name="connsiteX2716" fmla="*/ 327706 w 1737884"/>
                  <a:gd name="connsiteY2716" fmla="*/ 139002 h 1433407"/>
                  <a:gd name="connsiteX2717" fmla="*/ 326137 w 1737884"/>
                  <a:gd name="connsiteY2717" fmla="*/ 137153 h 1433407"/>
                  <a:gd name="connsiteX2718" fmla="*/ 319132 w 1737884"/>
                  <a:gd name="connsiteY2718" fmla="*/ 135135 h 1433407"/>
                  <a:gd name="connsiteX2719" fmla="*/ 317339 w 1737884"/>
                  <a:gd name="connsiteY2719" fmla="*/ 134463 h 1433407"/>
                  <a:gd name="connsiteX2720" fmla="*/ 314481 w 1737884"/>
                  <a:gd name="connsiteY2720" fmla="*/ 133006 h 1433407"/>
                  <a:gd name="connsiteX2721" fmla="*/ 311679 w 1737884"/>
                  <a:gd name="connsiteY2721" fmla="*/ 130932 h 1433407"/>
                  <a:gd name="connsiteX2722" fmla="*/ 309158 w 1737884"/>
                  <a:gd name="connsiteY2722" fmla="*/ 129980 h 1433407"/>
                  <a:gd name="connsiteX2723" fmla="*/ 302770 w 1737884"/>
                  <a:gd name="connsiteY2723" fmla="*/ 126505 h 1433407"/>
                  <a:gd name="connsiteX2724" fmla="*/ 301425 w 1737884"/>
                  <a:gd name="connsiteY2724" fmla="*/ 126281 h 1433407"/>
                  <a:gd name="connsiteX2725" fmla="*/ 293355 w 1737884"/>
                  <a:gd name="connsiteY2725" fmla="*/ 126898 h 1433407"/>
                  <a:gd name="connsiteX2726" fmla="*/ 291618 w 1737884"/>
                  <a:gd name="connsiteY2726" fmla="*/ 126898 h 1433407"/>
                  <a:gd name="connsiteX2727" fmla="*/ 267914 w 1737884"/>
                  <a:gd name="connsiteY2727" fmla="*/ 124768 h 1433407"/>
                  <a:gd name="connsiteX2728" fmla="*/ 266906 w 1737884"/>
                  <a:gd name="connsiteY2728" fmla="*/ 124600 h 1433407"/>
                  <a:gd name="connsiteX2729" fmla="*/ 247012 w 1737884"/>
                  <a:gd name="connsiteY2729" fmla="*/ 120790 h 1433407"/>
                  <a:gd name="connsiteX2730" fmla="*/ 246732 w 1737884"/>
                  <a:gd name="connsiteY2730" fmla="*/ 121070 h 1433407"/>
                  <a:gd name="connsiteX2731" fmla="*/ 240568 w 1737884"/>
                  <a:gd name="connsiteY2731" fmla="*/ 124040 h 1433407"/>
                  <a:gd name="connsiteX2732" fmla="*/ 234124 w 1737884"/>
                  <a:gd name="connsiteY2732" fmla="*/ 124768 h 1433407"/>
                  <a:gd name="connsiteX2733" fmla="*/ 233003 w 1737884"/>
                  <a:gd name="connsiteY2733" fmla="*/ 124824 h 1433407"/>
                  <a:gd name="connsiteX2734" fmla="*/ 231546 w 1737884"/>
                  <a:gd name="connsiteY2734" fmla="*/ 124824 h 1433407"/>
                  <a:gd name="connsiteX2735" fmla="*/ 226223 w 1737884"/>
                  <a:gd name="connsiteY2735" fmla="*/ 123367 h 1433407"/>
                  <a:gd name="connsiteX2736" fmla="*/ 225550 w 1737884"/>
                  <a:gd name="connsiteY2736" fmla="*/ 122975 h 1433407"/>
                  <a:gd name="connsiteX2737" fmla="*/ 221515 w 1737884"/>
                  <a:gd name="connsiteY2737" fmla="*/ 123872 h 1433407"/>
                  <a:gd name="connsiteX2738" fmla="*/ 219274 w 1737884"/>
                  <a:gd name="connsiteY2738" fmla="*/ 124096 h 1433407"/>
                  <a:gd name="connsiteX2739" fmla="*/ 215688 w 1737884"/>
                  <a:gd name="connsiteY2739" fmla="*/ 124096 h 1433407"/>
                  <a:gd name="connsiteX2740" fmla="*/ 214343 w 1737884"/>
                  <a:gd name="connsiteY2740" fmla="*/ 123984 h 1433407"/>
                  <a:gd name="connsiteX2741" fmla="*/ 199941 w 1737884"/>
                  <a:gd name="connsiteY2741" fmla="*/ 122079 h 1433407"/>
                  <a:gd name="connsiteX2742" fmla="*/ 196971 w 1737884"/>
                  <a:gd name="connsiteY2742" fmla="*/ 122919 h 1433407"/>
                  <a:gd name="connsiteX2743" fmla="*/ 194113 w 1737884"/>
                  <a:gd name="connsiteY2743" fmla="*/ 123311 h 1433407"/>
                  <a:gd name="connsiteX2744" fmla="*/ 192656 w 1737884"/>
                  <a:gd name="connsiteY2744" fmla="*/ 123311 h 1433407"/>
                  <a:gd name="connsiteX2745" fmla="*/ 191367 w 1737884"/>
                  <a:gd name="connsiteY2745" fmla="*/ 123255 h 1433407"/>
                  <a:gd name="connsiteX2746" fmla="*/ 174164 w 1737884"/>
                  <a:gd name="connsiteY2746" fmla="*/ 121126 h 1433407"/>
                  <a:gd name="connsiteX2747" fmla="*/ 172931 w 1737884"/>
                  <a:gd name="connsiteY2747" fmla="*/ 120902 h 1433407"/>
                  <a:gd name="connsiteX2748" fmla="*/ 167159 w 1737884"/>
                  <a:gd name="connsiteY2748" fmla="*/ 119445 h 1433407"/>
                  <a:gd name="connsiteX2749" fmla="*/ 164750 w 1737884"/>
                  <a:gd name="connsiteY2749" fmla="*/ 118492 h 1433407"/>
                  <a:gd name="connsiteX2750" fmla="*/ 160043 w 1737884"/>
                  <a:gd name="connsiteY2750" fmla="*/ 121350 h 1433407"/>
                  <a:gd name="connsiteX2751" fmla="*/ 147770 w 1737884"/>
                  <a:gd name="connsiteY2751" fmla="*/ 132277 h 1433407"/>
                  <a:gd name="connsiteX2752" fmla="*/ 146313 w 1737884"/>
                  <a:gd name="connsiteY2752" fmla="*/ 133342 h 1433407"/>
                  <a:gd name="connsiteX2753" fmla="*/ 142727 w 1737884"/>
                  <a:gd name="connsiteY2753" fmla="*/ 135471 h 1433407"/>
                  <a:gd name="connsiteX2754" fmla="*/ 141718 w 1737884"/>
                  <a:gd name="connsiteY2754" fmla="*/ 135976 h 1433407"/>
                  <a:gd name="connsiteX2755" fmla="*/ 133537 w 1737884"/>
                  <a:gd name="connsiteY2755" fmla="*/ 139730 h 1433407"/>
                  <a:gd name="connsiteX2756" fmla="*/ 130959 w 1737884"/>
                  <a:gd name="connsiteY2756" fmla="*/ 141804 h 1433407"/>
                  <a:gd name="connsiteX2757" fmla="*/ 128157 w 1737884"/>
                  <a:gd name="connsiteY2757" fmla="*/ 143429 h 1433407"/>
                  <a:gd name="connsiteX2758" fmla="*/ 125467 w 1737884"/>
                  <a:gd name="connsiteY2758" fmla="*/ 144437 h 1433407"/>
                  <a:gd name="connsiteX2759" fmla="*/ 121713 w 1737884"/>
                  <a:gd name="connsiteY2759" fmla="*/ 147407 h 1433407"/>
                  <a:gd name="connsiteX2760" fmla="*/ 117286 w 1737884"/>
                  <a:gd name="connsiteY2760" fmla="*/ 149481 h 1433407"/>
                  <a:gd name="connsiteX2761" fmla="*/ 117622 w 1737884"/>
                  <a:gd name="connsiteY2761" fmla="*/ 156149 h 1433407"/>
                  <a:gd name="connsiteX2762" fmla="*/ 117622 w 1737884"/>
                  <a:gd name="connsiteY2762" fmla="*/ 156710 h 1433407"/>
                  <a:gd name="connsiteX2763" fmla="*/ 117622 w 1737884"/>
                  <a:gd name="connsiteY2763" fmla="*/ 159567 h 1433407"/>
                  <a:gd name="connsiteX2764" fmla="*/ 117398 w 1737884"/>
                  <a:gd name="connsiteY2764" fmla="*/ 161809 h 1433407"/>
                  <a:gd name="connsiteX2765" fmla="*/ 116221 w 1737884"/>
                  <a:gd name="connsiteY2765" fmla="*/ 167189 h 1433407"/>
                  <a:gd name="connsiteX2766" fmla="*/ 116221 w 1737884"/>
                  <a:gd name="connsiteY2766" fmla="*/ 170046 h 1433407"/>
                  <a:gd name="connsiteX2767" fmla="*/ 116726 w 1737884"/>
                  <a:gd name="connsiteY2767" fmla="*/ 171111 h 1433407"/>
                  <a:gd name="connsiteX2768" fmla="*/ 117734 w 1737884"/>
                  <a:gd name="connsiteY2768" fmla="*/ 172344 h 1433407"/>
                  <a:gd name="connsiteX2769" fmla="*/ 132304 w 1737884"/>
                  <a:gd name="connsiteY2769" fmla="*/ 178284 h 1433407"/>
                  <a:gd name="connsiteX2770" fmla="*/ 133873 w 1737884"/>
                  <a:gd name="connsiteY2770" fmla="*/ 178508 h 1433407"/>
                  <a:gd name="connsiteX2771" fmla="*/ 136787 w 1737884"/>
                  <a:gd name="connsiteY2771" fmla="*/ 177668 h 1433407"/>
                  <a:gd name="connsiteX2772" fmla="*/ 139645 w 1737884"/>
                  <a:gd name="connsiteY2772" fmla="*/ 177275 h 1433407"/>
                  <a:gd name="connsiteX2773" fmla="*/ 144688 w 1737884"/>
                  <a:gd name="connsiteY2773" fmla="*/ 177275 h 1433407"/>
                  <a:gd name="connsiteX2774" fmla="*/ 147658 w 1737884"/>
                  <a:gd name="connsiteY2774" fmla="*/ 177724 h 1433407"/>
                  <a:gd name="connsiteX2775" fmla="*/ 156456 w 1737884"/>
                  <a:gd name="connsiteY2775" fmla="*/ 180245 h 1433407"/>
                  <a:gd name="connsiteX2776" fmla="*/ 180104 w 1737884"/>
                  <a:gd name="connsiteY2776" fmla="*/ 182319 h 1433407"/>
                  <a:gd name="connsiteX2777" fmla="*/ 183690 w 1737884"/>
                  <a:gd name="connsiteY2777" fmla="*/ 183327 h 1433407"/>
                  <a:gd name="connsiteX2778" fmla="*/ 203079 w 1737884"/>
                  <a:gd name="connsiteY2778" fmla="*/ 192686 h 1433407"/>
                  <a:gd name="connsiteX2779" fmla="*/ 208739 w 1737884"/>
                  <a:gd name="connsiteY2779" fmla="*/ 199970 h 1433407"/>
                  <a:gd name="connsiteX2780" fmla="*/ 206329 w 1737884"/>
                  <a:gd name="connsiteY2780" fmla="*/ 208880 h 1433407"/>
                  <a:gd name="connsiteX2781" fmla="*/ 183354 w 1737884"/>
                  <a:gd name="connsiteY2781" fmla="*/ 234713 h 1433407"/>
                  <a:gd name="connsiteX2782" fmla="*/ 186324 w 1737884"/>
                  <a:gd name="connsiteY2782" fmla="*/ 238300 h 1433407"/>
                  <a:gd name="connsiteX2783" fmla="*/ 187052 w 1737884"/>
                  <a:gd name="connsiteY2783" fmla="*/ 239757 h 1433407"/>
                  <a:gd name="connsiteX2784" fmla="*/ 188117 w 1737884"/>
                  <a:gd name="connsiteY2784" fmla="*/ 244352 h 1433407"/>
                  <a:gd name="connsiteX2785" fmla="*/ 188117 w 1737884"/>
                  <a:gd name="connsiteY2785" fmla="*/ 247938 h 1433407"/>
                  <a:gd name="connsiteX2786" fmla="*/ 183746 w 1737884"/>
                  <a:gd name="connsiteY2786" fmla="*/ 256400 h 1433407"/>
                  <a:gd name="connsiteX2787" fmla="*/ 181953 w 1737884"/>
                  <a:gd name="connsiteY2787" fmla="*/ 261051 h 1433407"/>
                  <a:gd name="connsiteX2788" fmla="*/ 176181 w 1737884"/>
                  <a:gd name="connsiteY2788" fmla="*/ 269345 h 1433407"/>
                  <a:gd name="connsiteX2789" fmla="*/ 177246 w 1737884"/>
                  <a:gd name="connsiteY2789" fmla="*/ 271866 h 1433407"/>
                  <a:gd name="connsiteX2790" fmla="*/ 177862 w 1737884"/>
                  <a:gd name="connsiteY2790" fmla="*/ 277974 h 1433407"/>
                  <a:gd name="connsiteX2791" fmla="*/ 177526 w 1737884"/>
                  <a:gd name="connsiteY2791" fmla="*/ 279711 h 1433407"/>
                  <a:gd name="connsiteX2792" fmla="*/ 177918 w 1737884"/>
                  <a:gd name="connsiteY2792" fmla="*/ 280104 h 1433407"/>
                  <a:gd name="connsiteX2793" fmla="*/ 180496 w 1737884"/>
                  <a:gd name="connsiteY2793" fmla="*/ 290471 h 1433407"/>
                  <a:gd name="connsiteX2794" fmla="*/ 181393 w 1737884"/>
                  <a:gd name="connsiteY2794" fmla="*/ 297811 h 1433407"/>
                  <a:gd name="connsiteX2795" fmla="*/ 181000 w 1737884"/>
                  <a:gd name="connsiteY2795" fmla="*/ 299437 h 1433407"/>
                  <a:gd name="connsiteX2796" fmla="*/ 181000 w 1737884"/>
                  <a:gd name="connsiteY2796" fmla="*/ 303191 h 1433407"/>
                  <a:gd name="connsiteX2797" fmla="*/ 175285 w 1737884"/>
                  <a:gd name="connsiteY2797" fmla="*/ 312437 h 1433407"/>
                  <a:gd name="connsiteX2798" fmla="*/ 172763 w 1737884"/>
                  <a:gd name="connsiteY2798" fmla="*/ 313726 h 1433407"/>
                  <a:gd name="connsiteX2799" fmla="*/ 169513 w 1737884"/>
                  <a:gd name="connsiteY2799" fmla="*/ 315687 h 1433407"/>
                  <a:gd name="connsiteX2800" fmla="*/ 168784 w 1737884"/>
                  <a:gd name="connsiteY2800" fmla="*/ 316080 h 1433407"/>
                  <a:gd name="connsiteX2801" fmla="*/ 168168 w 1737884"/>
                  <a:gd name="connsiteY2801" fmla="*/ 316304 h 1433407"/>
                  <a:gd name="connsiteX2802" fmla="*/ 164469 w 1737884"/>
                  <a:gd name="connsiteY2802" fmla="*/ 321571 h 1433407"/>
                  <a:gd name="connsiteX2803" fmla="*/ 161612 w 1737884"/>
                  <a:gd name="connsiteY2803" fmla="*/ 323701 h 1433407"/>
                  <a:gd name="connsiteX2804" fmla="*/ 157633 w 1737884"/>
                  <a:gd name="connsiteY2804" fmla="*/ 325550 h 1433407"/>
                  <a:gd name="connsiteX2805" fmla="*/ 153262 w 1737884"/>
                  <a:gd name="connsiteY2805" fmla="*/ 326503 h 1433407"/>
                  <a:gd name="connsiteX2806" fmla="*/ 152982 w 1737884"/>
                  <a:gd name="connsiteY2806" fmla="*/ 327343 h 1433407"/>
                  <a:gd name="connsiteX2807" fmla="*/ 152814 w 1737884"/>
                  <a:gd name="connsiteY2807" fmla="*/ 327847 h 1433407"/>
                  <a:gd name="connsiteX2808" fmla="*/ 148891 w 1737884"/>
                  <a:gd name="connsiteY2808" fmla="*/ 335749 h 1433407"/>
                  <a:gd name="connsiteX2809" fmla="*/ 143455 w 1737884"/>
                  <a:gd name="connsiteY2809" fmla="*/ 340848 h 1433407"/>
                  <a:gd name="connsiteX2810" fmla="*/ 137740 w 1737884"/>
                  <a:gd name="connsiteY2810" fmla="*/ 346564 h 1433407"/>
                  <a:gd name="connsiteX2811" fmla="*/ 137347 w 1737884"/>
                  <a:gd name="connsiteY2811" fmla="*/ 347348 h 1433407"/>
                  <a:gd name="connsiteX2812" fmla="*/ 132752 w 1737884"/>
                  <a:gd name="connsiteY2812" fmla="*/ 352000 h 1433407"/>
                  <a:gd name="connsiteX2813" fmla="*/ 129446 w 1737884"/>
                  <a:gd name="connsiteY2813" fmla="*/ 353681 h 1433407"/>
                  <a:gd name="connsiteX2814" fmla="*/ 125860 w 1737884"/>
                  <a:gd name="connsiteY2814" fmla="*/ 356819 h 1433407"/>
                  <a:gd name="connsiteX2815" fmla="*/ 121265 w 1737884"/>
                  <a:gd name="connsiteY2815" fmla="*/ 362759 h 1433407"/>
                  <a:gd name="connsiteX2816" fmla="*/ 120536 w 1737884"/>
                  <a:gd name="connsiteY2816" fmla="*/ 363599 h 1433407"/>
                  <a:gd name="connsiteX2817" fmla="*/ 118295 w 1737884"/>
                  <a:gd name="connsiteY2817" fmla="*/ 369315 h 1433407"/>
                  <a:gd name="connsiteX2818" fmla="*/ 116389 w 1737884"/>
                  <a:gd name="connsiteY2818" fmla="*/ 371725 h 1433407"/>
                  <a:gd name="connsiteX2819" fmla="*/ 115549 w 1737884"/>
                  <a:gd name="connsiteY2819" fmla="*/ 373910 h 1433407"/>
                  <a:gd name="connsiteX2820" fmla="*/ 113476 w 1737884"/>
                  <a:gd name="connsiteY2820" fmla="*/ 377160 h 1433407"/>
                  <a:gd name="connsiteX2821" fmla="*/ 114540 w 1737884"/>
                  <a:gd name="connsiteY2821" fmla="*/ 380971 h 1433407"/>
                  <a:gd name="connsiteX2822" fmla="*/ 114876 w 1737884"/>
                  <a:gd name="connsiteY2822" fmla="*/ 384389 h 1433407"/>
                  <a:gd name="connsiteX2823" fmla="*/ 116333 w 1737884"/>
                  <a:gd name="connsiteY2823" fmla="*/ 396829 h 1433407"/>
                  <a:gd name="connsiteX2824" fmla="*/ 47968 w 1737884"/>
                  <a:gd name="connsiteY2824" fmla="*/ 512210 h 1433407"/>
                  <a:gd name="connsiteX2825" fmla="*/ 47856 w 1737884"/>
                  <a:gd name="connsiteY2825" fmla="*/ 514564 h 1433407"/>
                  <a:gd name="connsiteX2826" fmla="*/ 47127 w 1737884"/>
                  <a:gd name="connsiteY2826" fmla="*/ 518823 h 1433407"/>
                  <a:gd name="connsiteX2827" fmla="*/ 46455 w 1737884"/>
                  <a:gd name="connsiteY2827" fmla="*/ 521176 h 1433407"/>
                  <a:gd name="connsiteX2828" fmla="*/ 44326 w 1737884"/>
                  <a:gd name="connsiteY2828" fmla="*/ 526220 h 1433407"/>
                  <a:gd name="connsiteX2829" fmla="*/ 44213 w 1737884"/>
                  <a:gd name="connsiteY2829" fmla="*/ 526444 h 1433407"/>
                  <a:gd name="connsiteX2830" fmla="*/ 45166 w 1737884"/>
                  <a:gd name="connsiteY2830" fmla="*/ 530759 h 1433407"/>
                  <a:gd name="connsiteX2831" fmla="*/ 45166 w 1737884"/>
                  <a:gd name="connsiteY2831" fmla="*/ 532888 h 1433407"/>
                  <a:gd name="connsiteX2832" fmla="*/ 42925 w 1737884"/>
                  <a:gd name="connsiteY2832" fmla="*/ 539332 h 1433407"/>
                  <a:gd name="connsiteX2833" fmla="*/ 40011 w 1737884"/>
                  <a:gd name="connsiteY2833" fmla="*/ 542975 h 1433407"/>
                  <a:gd name="connsiteX2834" fmla="*/ 37881 w 1737884"/>
                  <a:gd name="connsiteY2834" fmla="*/ 544992 h 1433407"/>
                  <a:gd name="connsiteX2835" fmla="*/ 31829 w 1737884"/>
                  <a:gd name="connsiteY2835" fmla="*/ 549251 h 1433407"/>
                  <a:gd name="connsiteX2836" fmla="*/ 30821 w 1737884"/>
                  <a:gd name="connsiteY2836" fmla="*/ 550484 h 1433407"/>
                  <a:gd name="connsiteX2837" fmla="*/ 29924 w 1737884"/>
                  <a:gd name="connsiteY2837" fmla="*/ 555079 h 1433407"/>
                  <a:gd name="connsiteX2838" fmla="*/ 29588 w 1737884"/>
                  <a:gd name="connsiteY2838" fmla="*/ 556312 h 1433407"/>
                  <a:gd name="connsiteX2839" fmla="*/ 29588 w 1737884"/>
                  <a:gd name="connsiteY2839" fmla="*/ 556368 h 1433407"/>
                  <a:gd name="connsiteX2840" fmla="*/ 30596 w 1737884"/>
                  <a:gd name="connsiteY2840" fmla="*/ 556368 h 1433407"/>
                  <a:gd name="connsiteX2841" fmla="*/ 40907 w 1737884"/>
                  <a:gd name="connsiteY2841" fmla="*/ 566678 h 1433407"/>
                  <a:gd name="connsiteX2842" fmla="*/ 40907 w 1737884"/>
                  <a:gd name="connsiteY2842" fmla="*/ 571442 h 1433407"/>
                  <a:gd name="connsiteX2843" fmla="*/ 41804 w 1737884"/>
                  <a:gd name="connsiteY2843" fmla="*/ 574131 h 1433407"/>
                  <a:gd name="connsiteX2844" fmla="*/ 42308 w 1737884"/>
                  <a:gd name="connsiteY2844" fmla="*/ 577382 h 1433407"/>
                  <a:gd name="connsiteX2845" fmla="*/ 42308 w 1737884"/>
                  <a:gd name="connsiteY2845" fmla="*/ 581696 h 1433407"/>
                  <a:gd name="connsiteX2846" fmla="*/ 41804 w 1737884"/>
                  <a:gd name="connsiteY2846" fmla="*/ 584947 h 1433407"/>
                  <a:gd name="connsiteX2847" fmla="*/ 39730 w 1737884"/>
                  <a:gd name="connsiteY2847" fmla="*/ 591111 h 1433407"/>
                  <a:gd name="connsiteX2848" fmla="*/ 41636 w 1737884"/>
                  <a:gd name="connsiteY2848" fmla="*/ 591839 h 1433407"/>
                  <a:gd name="connsiteX2849" fmla="*/ 43093 w 1737884"/>
                  <a:gd name="connsiteY2849" fmla="*/ 592568 h 1433407"/>
                  <a:gd name="connsiteX2850" fmla="*/ 45782 w 1737884"/>
                  <a:gd name="connsiteY2850" fmla="*/ 594529 h 1433407"/>
                  <a:gd name="connsiteX2851" fmla="*/ 46511 w 1737884"/>
                  <a:gd name="connsiteY2851" fmla="*/ 595257 h 1433407"/>
                  <a:gd name="connsiteX2852" fmla="*/ 48416 w 1737884"/>
                  <a:gd name="connsiteY2852" fmla="*/ 597947 h 1433407"/>
                  <a:gd name="connsiteX2853" fmla="*/ 49145 w 1737884"/>
                  <a:gd name="connsiteY2853" fmla="*/ 599404 h 1433407"/>
                  <a:gd name="connsiteX2854" fmla="*/ 50209 w 1737884"/>
                  <a:gd name="connsiteY2854" fmla="*/ 603663 h 1433407"/>
                  <a:gd name="connsiteX2855" fmla="*/ 61697 w 1737884"/>
                  <a:gd name="connsiteY2855" fmla="*/ 602374 h 1433407"/>
                  <a:gd name="connsiteX2856" fmla="*/ 62818 w 1737884"/>
                  <a:gd name="connsiteY2856" fmla="*/ 602318 h 1433407"/>
                  <a:gd name="connsiteX2857" fmla="*/ 75034 w 1737884"/>
                  <a:gd name="connsiteY2857" fmla="*/ 602318 h 1433407"/>
                  <a:gd name="connsiteX2858" fmla="*/ 77051 w 1737884"/>
                  <a:gd name="connsiteY2858" fmla="*/ 602542 h 1433407"/>
                  <a:gd name="connsiteX2859" fmla="*/ 80638 w 1737884"/>
                  <a:gd name="connsiteY2859" fmla="*/ 603271 h 1433407"/>
                  <a:gd name="connsiteX2860" fmla="*/ 85233 w 1737884"/>
                  <a:gd name="connsiteY2860" fmla="*/ 605456 h 1433407"/>
                  <a:gd name="connsiteX2861" fmla="*/ 89548 w 1737884"/>
                  <a:gd name="connsiteY2861" fmla="*/ 609043 h 1433407"/>
                  <a:gd name="connsiteX2862" fmla="*/ 90220 w 1737884"/>
                  <a:gd name="connsiteY2862" fmla="*/ 609659 h 1433407"/>
                  <a:gd name="connsiteX2863" fmla="*/ 93078 w 1737884"/>
                  <a:gd name="connsiteY2863" fmla="*/ 612517 h 1433407"/>
                  <a:gd name="connsiteX2864" fmla="*/ 95039 w 1737884"/>
                  <a:gd name="connsiteY2864" fmla="*/ 615207 h 1433407"/>
                  <a:gd name="connsiteX2865" fmla="*/ 95768 w 1737884"/>
                  <a:gd name="connsiteY2865" fmla="*/ 616664 h 1433407"/>
                  <a:gd name="connsiteX2866" fmla="*/ 96440 w 1737884"/>
                  <a:gd name="connsiteY2866" fmla="*/ 624117 h 1433407"/>
                  <a:gd name="connsiteX2867" fmla="*/ 95600 w 1737884"/>
                  <a:gd name="connsiteY2867" fmla="*/ 627031 h 1433407"/>
                  <a:gd name="connsiteX2868" fmla="*/ 96440 w 1737884"/>
                  <a:gd name="connsiteY2868" fmla="*/ 629945 h 1433407"/>
                  <a:gd name="connsiteX2869" fmla="*/ 96776 w 1737884"/>
                  <a:gd name="connsiteY2869" fmla="*/ 631906 h 1433407"/>
                  <a:gd name="connsiteX2870" fmla="*/ 97505 w 1737884"/>
                  <a:gd name="connsiteY2870" fmla="*/ 640536 h 1433407"/>
                  <a:gd name="connsiteX2871" fmla="*/ 96440 w 1737884"/>
                  <a:gd name="connsiteY2871" fmla="*/ 646027 h 1433407"/>
                  <a:gd name="connsiteX2872" fmla="*/ 94647 w 1737884"/>
                  <a:gd name="connsiteY2872" fmla="*/ 649558 h 1433407"/>
                  <a:gd name="connsiteX2873" fmla="*/ 97337 w 1737884"/>
                  <a:gd name="connsiteY2873" fmla="*/ 651071 h 1433407"/>
                  <a:gd name="connsiteX2874" fmla="*/ 97953 w 1737884"/>
                  <a:gd name="connsiteY2874" fmla="*/ 651463 h 1433407"/>
                  <a:gd name="connsiteX2875" fmla="*/ 106583 w 1737884"/>
                  <a:gd name="connsiteY2875" fmla="*/ 657179 h 1433407"/>
                  <a:gd name="connsiteX2876" fmla="*/ 110674 w 1737884"/>
                  <a:gd name="connsiteY2876" fmla="*/ 662502 h 1433407"/>
                  <a:gd name="connsiteX2877" fmla="*/ 112131 w 1737884"/>
                  <a:gd name="connsiteY2877" fmla="*/ 666817 h 1433407"/>
                  <a:gd name="connsiteX2878" fmla="*/ 112523 w 1737884"/>
                  <a:gd name="connsiteY2878" fmla="*/ 671692 h 1433407"/>
                  <a:gd name="connsiteX2879" fmla="*/ 111346 w 1737884"/>
                  <a:gd name="connsiteY2879" fmla="*/ 679201 h 1433407"/>
                  <a:gd name="connsiteX2880" fmla="*/ 115493 w 1737884"/>
                  <a:gd name="connsiteY2880" fmla="*/ 677800 h 1433407"/>
                  <a:gd name="connsiteX2881" fmla="*/ 121937 w 1737884"/>
                  <a:gd name="connsiteY2881" fmla="*/ 677072 h 1433407"/>
                  <a:gd name="connsiteX2882" fmla="*/ 123058 w 1737884"/>
                  <a:gd name="connsiteY2882" fmla="*/ 677016 h 1433407"/>
                  <a:gd name="connsiteX2883" fmla="*/ 125187 w 1737884"/>
                  <a:gd name="connsiteY2883" fmla="*/ 677016 h 1433407"/>
                  <a:gd name="connsiteX2884" fmla="*/ 127989 w 1737884"/>
                  <a:gd name="connsiteY2884" fmla="*/ 677408 h 1433407"/>
                  <a:gd name="connsiteX2885" fmla="*/ 134602 w 1737884"/>
                  <a:gd name="connsiteY2885" fmla="*/ 671188 h 1433407"/>
                  <a:gd name="connsiteX2886" fmla="*/ 147378 w 1737884"/>
                  <a:gd name="connsiteY2886" fmla="*/ 670123 h 1433407"/>
                  <a:gd name="connsiteX2887" fmla="*/ 148611 w 1737884"/>
                  <a:gd name="connsiteY2887" fmla="*/ 670964 h 1433407"/>
                  <a:gd name="connsiteX2888" fmla="*/ 154775 w 1737884"/>
                  <a:gd name="connsiteY2888" fmla="*/ 673429 h 1433407"/>
                  <a:gd name="connsiteX2889" fmla="*/ 156624 w 1737884"/>
                  <a:gd name="connsiteY2889" fmla="*/ 674382 h 1433407"/>
                  <a:gd name="connsiteX2890" fmla="*/ 161275 w 1737884"/>
                  <a:gd name="connsiteY2890" fmla="*/ 674774 h 1433407"/>
                  <a:gd name="connsiteX2891" fmla="*/ 164301 w 1737884"/>
                  <a:gd name="connsiteY2891" fmla="*/ 674270 h 1433407"/>
                  <a:gd name="connsiteX2892" fmla="*/ 167832 w 1737884"/>
                  <a:gd name="connsiteY2892" fmla="*/ 674270 h 1433407"/>
                  <a:gd name="connsiteX2893" fmla="*/ 171698 w 1737884"/>
                  <a:gd name="connsiteY2893" fmla="*/ 674998 h 1433407"/>
                  <a:gd name="connsiteX2894" fmla="*/ 171810 w 1737884"/>
                  <a:gd name="connsiteY2894" fmla="*/ 674830 h 1433407"/>
                  <a:gd name="connsiteX2895" fmla="*/ 173772 w 1737884"/>
                  <a:gd name="connsiteY2895" fmla="*/ 672141 h 1433407"/>
                  <a:gd name="connsiteX2896" fmla="*/ 175901 w 1737884"/>
                  <a:gd name="connsiteY2896" fmla="*/ 670011 h 1433407"/>
                  <a:gd name="connsiteX2897" fmla="*/ 180496 w 1737884"/>
                  <a:gd name="connsiteY2897" fmla="*/ 667321 h 1433407"/>
                  <a:gd name="connsiteX2898" fmla="*/ 183746 w 1737884"/>
                  <a:gd name="connsiteY2898" fmla="*/ 659588 h 1433407"/>
                  <a:gd name="connsiteX2899" fmla="*/ 185932 w 1737884"/>
                  <a:gd name="connsiteY2899" fmla="*/ 656394 h 1433407"/>
                  <a:gd name="connsiteX2900" fmla="*/ 186660 w 1737884"/>
                  <a:gd name="connsiteY2900" fmla="*/ 655666 h 1433407"/>
                  <a:gd name="connsiteX2901" fmla="*/ 194001 w 1737884"/>
                  <a:gd name="connsiteY2901" fmla="*/ 652640 h 1433407"/>
                  <a:gd name="connsiteX2902" fmla="*/ 194001 w 1737884"/>
                  <a:gd name="connsiteY2902" fmla="*/ 652640 h 1433407"/>
                  <a:gd name="connsiteX2903" fmla="*/ 244435 w 1737884"/>
                  <a:gd name="connsiteY2903" fmla="*/ 491196 h 1433407"/>
                  <a:gd name="connsiteX2904" fmla="*/ 254521 w 1737884"/>
                  <a:gd name="connsiteY2904" fmla="*/ 483911 h 1433407"/>
                  <a:gd name="connsiteX2905" fmla="*/ 264328 w 1737884"/>
                  <a:gd name="connsiteY2905" fmla="*/ 491532 h 1433407"/>
                  <a:gd name="connsiteX2906" fmla="*/ 274359 w 1737884"/>
                  <a:gd name="connsiteY2906" fmla="*/ 528853 h 1433407"/>
                  <a:gd name="connsiteX2907" fmla="*/ 281195 w 1737884"/>
                  <a:gd name="connsiteY2907" fmla="*/ 552781 h 1433407"/>
                  <a:gd name="connsiteX2908" fmla="*/ 286238 w 1737884"/>
                  <a:gd name="connsiteY2908" fmla="*/ 553846 h 1433407"/>
                  <a:gd name="connsiteX2909" fmla="*/ 287695 w 1737884"/>
                  <a:gd name="connsiteY2909" fmla="*/ 554574 h 1433407"/>
                  <a:gd name="connsiteX2910" fmla="*/ 289265 w 1737884"/>
                  <a:gd name="connsiteY2910" fmla="*/ 555527 h 1433407"/>
                  <a:gd name="connsiteX2911" fmla="*/ 290105 w 1737884"/>
                  <a:gd name="connsiteY2911" fmla="*/ 556143 h 1433407"/>
                  <a:gd name="connsiteX2912" fmla="*/ 293131 w 1737884"/>
                  <a:gd name="connsiteY2912" fmla="*/ 555303 h 1433407"/>
                  <a:gd name="connsiteX2913" fmla="*/ 295989 w 1737884"/>
                  <a:gd name="connsiteY2913" fmla="*/ 554911 h 1433407"/>
                  <a:gd name="connsiteX2914" fmla="*/ 297446 w 1737884"/>
                  <a:gd name="connsiteY2914" fmla="*/ 554911 h 1433407"/>
                  <a:gd name="connsiteX2915" fmla="*/ 300696 w 1737884"/>
                  <a:gd name="connsiteY2915" fmla="*/ 555471 h 1433407"/>
                  <a:gd name="connsiteX2916" fmla="*/ 303946 w 1737884"/>
                  <a:gd name="connsiteY2916" fmla="*/ 556536 h 1433407"/>
                  <a:gd name="connsiteX2917" fmla="*/ 309326 w 1737884"/>
                  <a:gd name="connsiteY2917" fmla="*/ 557152 h 1433407"/>
                  <a:gd name="connsiteX2918" fmla="*/ 314201 w 1737884"/>
                  <a:gd name="connsiteY2918" fmla="*/ 559001 h 1433407"/>
                  <a:gd name="connsiteX2919" fmla="*/ 316667 w 1737884"/>
                  <a:gd name="connsiteY2919" fmla="*/ 559281 h 1433407"/>
                  <a:gd name="connsiteX2920" fmla="*/ 317395 w 1737884"/>
                  <a:gd name="connsiteY2920" fmla="*/ 559394 h 1433407"/>
                  <a:gd name="connsiteX2921" fmla="*/ 320982 w 1737884"/>
                  <a:gd name="connsiteY2921" fmla="*/ 560122 h 1433407"/>
                  <a:gd name="connsiteX2922" fmla="*/ 324064 w 1737884"/>
                  <a:gd name="connsiteY2922" fmla="*/ 561299 h 1433407"/>
                  <a:gd name="connsiteX2923" fmla="*/ 327482 w 1737884"/>
                  <a:gd name="connsiteY2923" fmla="*/ 563260 h 1433407"/>
                  <a:gd name="connsiteX2924" fmla="*/ 334767 w 1737884"/>
                  <a:gd name="connsiteY2924" fmla="*/ 564381 h 1433407"/>
                  <a:gd name="connsiteX2925" fmla="*/ 338577 w 1737884"/>
                  <a:gd name="connsiteY2925" fmla="*/ 565726 h 1433407"/>
                  <a:gd name="connsiteX2926" fmla="*/ 366596 w 1737884"/>
                  <a:gd name="connsiteY2926" fmla="*/ 582257 h 1433407"/>
                  <a:gd name="connsiteX2927" fmla="*/ 367100 w 1737884"/>
                  <a:gd name="connsiteY2927" fmla="*/ 582537 h 1433407"/>
                  <a:gd name="connsiteX2928" fmla="*/ 367493 w 1737884"/>
                  <a:gd name="connsiteY2928" fmla="*/ 582817 h 1433407"/>
                  <a:gd name="connsiteX2929" fmla="*/ 373264 w 1737884"/>
                  <a:gd name="connsiteY2929" fmla="*/ 583882 h 1433407"/>
                  <a:gd name="connsiteX2930" fmla="*/ 380157 w 1737884"/>
                  <a:gd name="connsiteY2930" fmla="*/ 588533 h 1433407"/>
                  <a:gd name="connsiteX2931" fmla="*/ 381390 w 1737884"/>
                  <a:gd name="connsiteY2931" fmla="*/ 596714 h 1433407"/>
                  <a:gd name="connsiteX2932" fmla="*/ 381334 w 1737884"/>
                  <a:gd name="connsiteY2932" fmla="*/ 596883 h 1433407"/>
                  <a:gd name="connsiteX2933" fmla="*/ 395119 w 1737884"/>
                  <a:gd name="connsiteY2933" fmla="*/ 599516 h 1433407"/>
                  <a:gd name="connsiteX2934" fmla="*/ 402292 w 1737884"/>
                  <a:gd name="connsiteY2934" fmla="*/ 602430 h 1433407"/>
                  <a:gd name="connsiteX2935" fmla="*/ 410809 w 1737884"/>
                  <a:gd name="connsiteY2935" fmla="*/ 608146 h 1433407"/>
                  <a:gd name="connsiteX2936" fmla="*/ 411538 w 1737884"/>
                  <a:gd name="connsiteY2936" fmla="*/ 609603 h 1433407"/>
                  <a:gd name="connsiteX2937" fmla="*/ 412322 w 1737884"/>
                  <a:gd name="connsiteY2937" fmla="*/ 611788 h 1433407"/>
                  <a:gd name="connsiteX2938" fmla="*/ 415460 w 1737884"/>
                  <a:gd name="connsiteY2938" fmla="*/ 612517 h 1433407"/>
                  <a:gd name="connsiteX2939" fmla="*/ 419047 w 1737884"/>
                  <a:gd name="connsiteY2939" fmla="*/ 613974 h 1433407"/>
                  <a:gd name="connsiteX2940" fmla="*/ 423250 w 1737884"/>
                  <a:gd name="connsiteY2940" fmla="*/ 617112 h 1433407"/>
                  <a:gd name="connsiteX2941" fmla="*/ 426500 w 1737884"/>
                  <a:gd name="connsiteY2941" fmla="*/ 620979 h 1433407"/>
                  <a:gd name="connsiteX2942" fmla="*/ 431207 w 1737884"/>
                  <a:gd name="connsiteY2942" fmla="*/ 625013 h 1433407"/>
                  <a:gd name="connsiteX2943" fmla="*/ 458441 w 1737884"/>
                  <a:gd name="connsiteY2943" fmla="*/ 647932 h 1433407"/>
                  <a:gd name="connsiteX2944" fmla="*/ 460514 w 1737884"/>
                  <a:gd name="connsiteY2944" fmla="*/ 650286 h 1433407"/>
                  <a:gd name="connsiteX2945" fmla="*/ 461859 w 1737884"/>
                  <a:gd name="connsiteY2945" fmla="*/ 651351 h 1433407"/>
                  <a:gd name="connsiteX2946" fmla="*/ 525686 w 1737884"/>
                  <a:gd name="connsiteY2946" fmla="*/ 705427 h 1433407"/>
                  <a:gd name="connsiteX2947" fmla="*/ 526414 w 1737884"/>
                  <a:gd name="connsiteY2947" fmla="*/ 704978 h 1433407"/>
                  <a:gd name="connsiteX2948" fmla="*/ 524565 w 1737884"/>
                  <a:gd name="connsiteY2948" fmla="*/ 703578 h 1433407"/>
                  <a:gd name="connsiteX2949" fmla="*/ 520418 w 1737884"/>
                  <a:gd name="connsiteY2949" fmla="*/ 695284 h 1433407"/>
                  <a:gd name="connsiteX2950" fmla="*/ 520418 w 1737884"/>
                  <a:gd name="connsiteY2950" fmla="*/ 685253 h 1433407"/>
                  <a:gd name="connsiteX2951" fmla="*/ 526134 w 1737884"/>
                  <a:gd name="connsiteY2951" fmla="*/ 676007 h 1433407"/>
                  <a:gd name="connsiteX2952" fmla="*/ 527591 w 1737884"/>
                  <a:gd name="connsiteY2952" fmla="*/ 675279 h 1433407"/>
                  <a:gd name="connsiteX2953" fmla="*/ 529721 w 1737884"/>
                  <a:gd name="connsiteY2953" fmla="*/ 674494 h 1433407"/>
                  <a:gd name="connsiteX2954" fmla="*/ 530393 w 1737884"/>
                  <a:gd name="connsiteY2954" fmla="*/ 674326 h 1433407"/>
                  <a:gd name="connsiteX2955" fmla="*/ 532242 w 1737884"/>
                  <a:gd name="connsiteY2955" fmla="*/ 672869 h 1433407"/>
                  <a:gd name="connsiteX2956" fmla="*/ 535100 w 1737884"/>
                  <a:gd name="connsiteY2956" fmla="*/ 671244 h 1433407"/>
                  <a:gd name="connsiteX2957" fmla="*/ 535268 w 1737884"/>
                  <a:gd name="connsiteY2957" fmla="*/ 671188 h 1433407"/>
                  <a:gd name="connsiteX2958" fmla="*/ 534484 w 1737884"/>
                  <a:gd name="connsiteY2958" fmla="*/ 667602 h 1433407"/>
                  <a:gd name="connsiteX2959" fmla="*/ 534932 w 1737884"/>
                  <a:gd name="connsiteY2959" fmla="*/ 661157 h 1433407"/>
                  <a:gd name="connsiteX2960" fmla="*/ 535324 w 1737884"/>
                  <a:gd name="connsiteY2960" fmla="*/ 657067 h 1433407"/>
                  <a:gd name="connsiteX2961" fmla="*/ 537510 w 1737884"/>
                  <a:gd name="connsiteY2961" fmla="*/ 649894 h 1433407"/>
                  <a:gd name="connsiteX2962" fmla="*/ 538182 w 1737884"/>
                  <a:gd name="connsiteY2962" fmla="*/ 648269 h 1433407"/>
                  <a:gd name="connsiteX2963" fmla="*/ 539639 w 1737884"/>
                  <a:gd name="connsiteY2963" fmla="*/ 645411 h 1433407"/>
                  <a:gd name="connsiteX2964" fmla="*/ 540592 w 1737884"/>
                  <a:gd name="connsiteY2964" fmla="*/ 643842 h 1433407"/>
                  <a:gd name="connsiteX2965" fmla="*/ 543898 w 1737884"/>
                  <a:gd name="connsiteY2965" fmla="*/ 639471 h 1433407"/>
                  <a:gd name="connsiteX2966" fmla="*/ 544795 w 1737884"/>
                  <a:gd name="connsiteY2966" fmla="*/ 636781 h 1433407"/>
                  <a:gd name="connsiteX2967" fmla="*/ 547877 w 1737884"/>
                  <a:gd name="connsiteY2967" fmla="*/ 632186 h 1433407"/>
                  <a:gd name="connsiteX2968" fmla="*/ 552079 w 1737884"/>
                  <a:gd name="connsiteY2968" fmla="*/ 628600 h 1433407"/>
                  <a:gd name="connsiteX2969" fmla="*/ 550735 w 1737884"/>
                  <a:gd name="connsiteY2969" fmla="*/ 623500 h 1433407"/>
                  <a:gd name="connsiteX2970" fmla="*/ 550735 w 1737884"/>
                  <a:gd name="connsiteY2970" fmla="*/ 619914 h 1433407"/>
                  <a:gd name="connsiteX2971" fmla="*/ 554713 w 1737884"/>
                  <a:gd name="connsiteY2971" fmla="*/ 611788 h 1433407"/>
                  <a:gd name="connsiteX2972" fmla="*/ 563567 w 1737884"/>
                  <a:gd name="connsiteY2972" fmla="*/ 609883 h 1433407"/>
                  <a:gd name="connsiteX2973" fmla="*/ 565921 w 1737884"/>
                  <a:gd name="connsiteY2973" fmla="*/ 610444 h 1433407"/>
                  <a:gd name="connsiteX2974" fmla="*/ 585478 w 1737884"/>
                  <a:gd name="connsiteY2974" fmla="*/ 613245 h 1433407"/>
                  <a:gd name="connsiteX2975" fmla="*/ 594219 w 1737884"/>
                  <a:gd name="connsiteY2975" fmla="*/ 624957 h 1433407"/>
                  <a:gd name="connsiteX2976" fmla="*/ 584805 w 1737884"/>
                  <a:gd name="connsiteY2976" fmla="*/ 633811 h 1433407"/>
                  <a:gd name="connsiteX2977" fmla="*/ 594051 w 1737884"/>
                  <a:gd name="connsiteY2977" fmla="*/ 647989 h 1433407"/>
                  <a:gd name="connsiteX2978" fmla="*/ 595284 w 1737884"/>
                  <a:gd name="connsiteY2978" fmla="*/ 650622 h 1433407"/>
                  <a:gd name="connsiteX2979" fmla="*/ 600328 w 1737884"/>
                  <a:gd name="connsiteY2979" fmla="*/ 667153 h 1433407"/>
                  <a:gd name="connsiteX2980" fmla="*/ 600159 w 1737884"/>
                  <a:gd name="connsiteY2980" fmla="*/ 673710 h 1433407"/>
                  <a:gd name="connsiteX2981" fmla="*/ 590129 w 1737884"/>
                  <a:gd name="connsiteY2981" fmla="*/ 701000 h 1433407"/>
                  <a:gd name="connsiteX2982" fmla="*/ 589120 w 1737884"/>
                  <a:gd name="connsiteY2982" fmla="*/ 702961 h 1433407"/>
                  <a:gd name="connsiteX2983" fmla="*/ 584077 w 1737884"/>
                  <a:gd name="connsiteY2983" fmla="*/ 710862 h 1433407"/>
                  <a:gd name="connsiteX2984" fmla="*/ 583797 w 1737884"/>
                  <a:gd name="connsiteY2984" fmla="*/ 711311 h 1433407"/>
                  <a:gd name="connsiteX2985" fmla="*/ 582564 w 1737884"/>
                  <a:gd name="connsiteY2985" fmla="*/ 712992 h 1433407"/>
                  <a:gd name="connsiteX2986" fmla="*/ 585926 w 1737884"/>
                  <a:gd name="connsiteY2986" fmla="*/ 711927 h 1433407"/>
                  <a:gd name="connsiteX2987" fmla="*/ 626553 w 1737884"/>
                  <a:gd name="connsiteY2987" fmla="*/ 699823 h 1433407"/>
                  <a:gd name="connsiteX2988" fmla="*/ 644037 w 1737884"/>
                  <a:gd name="connsiteY2988" fmla="*/ 692818 h 1433407"/>
                  <a:gd name="connsiteX2989" fmla="*/ 650817 w 1737884"/>
                  <a:gd name="connsiteY2989" fmla="*/ 692482 h 1433407"/>
                  <a:gd name="connsiteX2990" fmla="*/ 697664 w 1737884"/>
                  <a:gd name="connsiteY2990" fmla="*/ 706379 h 1433407"/>
                  <a:gd name="connsiteX2991" fmla="*/ 698729 w 1737884"/>
                  <a:gd name="connsiteY2991" fmla="*/ 705091 h 1433407"/>
                  <a:gd name="connsiteX2992" fmla="*/ 700186 w 1737884"/>
                  <a:gd name="connsiteY2992" fmla="*/ 703634 h 1433407"/>
                  <a:gd name="connsiteX2993" fmla="*/ 706798 w 1737884"/>
                  <a:gd name="connsiteY2993" fmla="*/ 700664 h 1433407"/>
                  <a:gd name="connsiteX2994" fmla="*/ 707359 w 1737884"/>
                  <a:gd name="connsiteY2994" fmla="*/ 700103 h 1433407"/>
                  <a:gd name="connsiteX2995" fmla="*/ 714644 w 1737884"/>
                  <a:gd name="connsiteY2995" fmla="*/ 697077 h 1433407"/>
                  <a:gd name="connsiteX2996" fmla="*/ 715372 w 1737884"/>
                  <a:gd name="connsiteY2996" fmla="*/ 697077 h 1433407"/>
                  <a:gd name="connsiteX2997" fmla="*/ 717165 w 1737884"/>
                  <a:gd name="connsiteY2997" fmla="*/ 697245 h 1433407"/>
                  <a:gd name="connsiteX2998" fmla="*/ 722881 w 1737884"/>
                  <a:gd name="connsiteY2998" fmla="*/ 697862 h 1433407"/>
                  <a:gd name="connsiteX2999" fmla="*/ 723946 w 1737884"/>
                  <a:gd name="connsiteY2999" fmla="*/ 697806 h 1433407"/>
                  <a:gd name="connsiteX3000" fmla="*/ 724674 w 1737884"/>
                  <a:gd name="connsiteY3000" fmla="*/ 697806 h 1433407"/>
                  <a:gd name="connsiteX3001" fmla="*/ 729942 w 1737884"/>
                  <a:gd name="connsiteY3001" fmla="*/ 699263 h 1433407"/>
                  <a:gd name="connsiteX3002" fmla="*/ 735433 w 1737884"/>
                  <a:gd name="connsiteY3002" fmla="*/ 699263 h 1433407"/>
                  <a:gd name="connsiteX3003" fmla="*/ 745744 w 1737884"/>
                  <a:gd name="connsiteY3003" fmla="*/ 709573 h 1433407"/>
                  <a:gd name="connsiteX3004" fmla="*/ 745744 w 1737884"/>
                  <a:gd name="connsiteY3004" fmla="*/ 712880 h 1433407"/>
                  <a:gd name="connsiteX3005" fmla="*/ 747986 w 1737884"/>
                  <a:gd name="connsiteY3005" fmla="*/ 713160 h 1433407"/>
                  <a:gd name="connsiteX3006" fmla="*/ 750507 w 1737884"/>
                  <a:gd name="connsiteY3006" fmla="*/ 712824 h 1433407"/>
                  <a:gd name="connsiteX3007" fmla="*/ 751012 w 1737884"/>
                  <a:gd name="connsiteY3007" fmla="*/ 712824 h 1433407"/>
                  <a:gd name="connsiteX3008" fmla="*/ 754822 w 1737884"/>
                  <a:gd name="connsiteY3008" fmla="*/ 712095 h 1433407"/>
                  <a:gd name="connsiteX3009" fmla="*/ 754822 w 1737884"/>
                  <a:gd name="connsiteY3009" fmla="*/ 712095 h 1433407"/>
                  <a:gd name="connsiteX3010" fmla="*/ 762107 w 1737884"/>
                  <a:gd name="connsiteY3010" fmla="*/ 715121 h 1433407"/>
                  <a:gd name="connsiteX3011" fmla="*/ 763396 w 1737884"/>
                  <a:gd name="connsiteY3011" fmla="*/ 716410 h 1433407"/>
                  <a:gd name="connsiteX3012" fmla="*/ 843137 w 1737884"/>
                  <a:gd name="connsiteY3012" fmla="*/ 716410 h 1433407"/>
                  <a:gd name="connsiteX3013" fmla="*/ 852944 w 1737884"/>
                  <a:gd name="connsiteY3013" fmla="*/ 723471 h 1433407"/>
                  <a:gd name="connsiteX3014" fmla="*/ 853672 w 1737884"/>
                  <a:gd name="connsiteY3014" fmla="*/ 725600 h 1433407"/>
                  <a:gd name="connsiteX3015" fmla="*/ 853896 w 1737884"/>
                  <a:gd name="connsiteY3015" fmla="*/ 726385 h 1433407"/>
                  <a:gd name="connsiteX3016" fmla="*/ 854625 w 1737884"/>
                  <a:gd name="connsiteY3016" fmla="*/ 729243 h 1433407"/>
                  <a:gd name="connsiteX3017" fmla="*/ 854905 w 1737884"/>
                  <a:gd name="connsiteY3017" fmla="*/ 730700 h 1433407"/>
                  <a:gd name="connsiteX3018" fmla="*/ 855689 w 1737884"/>
                  <a:gd name="connsiteY3018" fmla="*/ 735070 h 1433407"/>
                  <a:gd name="connsiteX3019" fmla="*/ 851991 w 1737884"/>
                  <a:gd name="connsiteY3019" fmla="*/ 742523 h 1433407"/>
                  <a:gd name="connsiteX3020" fmla="*/ 845491 w 1737884"/>
                  <a:gd name="connsiteY3020" fmla="*/ 747959 h 1433407"/>
                  <a:gd name="connsiteX3021" fmla="*/ 842128 w 1737884"/>
                  <a:gd name="connsiteY3021" fmla="*/ 753899 h 1433407"/>
                  <a:gd name="connsiteX3022" fmla="*/ 842801 w 1737884"/>
                  <a:gd name="connsiteY3022" fmla="*/ 757597 h 1433407"/>
                  <a:gd name="connsiteX3023" fmla="*/ 842801 w 1737884"/>
                  <a:gd name="connsiteY3023" fmla="*/ 759054 h 1433407"/>
                  <a:gd name="connsiteX3024" fmla="*/ 835740 w 1737884"/>
                  <a:gd name="connsiteY3024" fmla="*/ 768861 h 1433407"/>
                  <a:gd name="connsiteX3025" fmla="*/ 833611 w 1737884"/>
                  <a:gd name="connsiteY3025" fmla="*/ 769589 h 1433407"/>
                  <a:gd name="connsiteX3026" fmla="*/ 830361 w 1737884"/>
                  <a:gd name="connsiteY3026" fmla="*/ 770094 h 1433407"/>
                  <a:gd name="connsiteX3027" fmla="*/ 829856 w 1737884"/>
                  <a:gd name="connsiteY3027" fmla="*/ 770094 h 1433407"/>
                  <a:gd name="connsiteX3028" fmla="*/ 824589 w 1737884"/>
                  <a:gd name="connsiteY3028" fmla="*/ 771551 h 1433407"/>
                  <a:gd name="connsiteX3029" fmla="*/ 823860 w 1737884"/>
                  <a:gd name="connsiteY3029" fmla="*/ 771551 h 1433407"/>
                  <a:gd name="connsiteX3030" fmla="*/ 821283 w 1737884"/>
                  <a:gd name="connsiteY3030" fmla="*/ 771215 h 1433407"/>
                  <a:gd name="connsiteX3031" fmla="*/ 821283 w 1737884"/>
                  <a:gd name="connsiteY3031" fmla="*/ 771999 h 1433407"/>
                  <a:gd name="connsiteX3032" fmla="*/ 818257 w 1737884"/>
                  <a:gd name="connsiteY3032" fmla="*/ 779284 h 1433407"/>
                  <a:gd name="connsiteX3033" fmla="*/ 816127 w 1737884"/>
                  <a:gd name="connsiteY3033" fmla="*/ 781413 h 1433407"/>
                  <a:gd name="connsiteX3034" fmla="*/ 812092 w 1737884"/>
                  <a:gd name="connsiteY3034" fmla="*/ 783935 h 1433407"/>
                  <a:gd name="connsiteX3035" fmla="*/ 811028 w 1737884"/>
                  <a:gd name="connsiteY3035" fmla="*/ 784271 h 1433407"/>
                  <a:gd name="connsiteX3036" fmla="*/ 810187 w 1737884"/>
                  <a:gd name="connsiteY3036" fmla="*/ 786625 h 1433407"/>
                  <a:gd name="connsiteX3037" fmla="*/ 809459 w 1737884"/>
                  <a:gd name="connsiteY3037" fmla="*/ 788082 h 1433407"/>
                  <a:gd name="connsiteX3038" fmla="*/ 806713 w 1737884"/>
                  <a:gd name="connsiteY3038" fmla="*/ 791500 h 1433407"/>
                  <a:gd name="connsiteX3039" fmla="*/ 808002 w 1737884"/>
                  <a:gd name="connsiteY3039" fmla="*/ 794638 h 1433407"/>
                  <a:gd name="connsiteX3040" fmla="*/ 809123 w 1737884"/>
                  <a:gd name="connsiteY3040" fmla="*/ 799289 h 1433407"/>
                  <a:gd name="connsiteX3041" fmla="*/ 809123 w 1737884"/>
                  <a:gd name="connsiteY3041" fmla="*/ 799513 h 1433407"/>
                  <a:gd name="connsiteX3042" fmla="*/ 810019 w 1737884"/>
                  <a:gd name="connsiteY3042" fmla="*/ 799850 h 1433407"/>
                  <a:gd name="connsiteX3043" fmla="*/ 820050 w 1737884"/>
                  <a:gd name="connsiteY3043" fmla="*/ 804164 h 1433407"/>
                  <a:gd name="connsiteX3044" fmla="*/ 826214 w 1737884"/>
                  <a:gd name="connsiteY3044" fmla="*/ 815092 h 1433407"/>
                  <a:gd name="connsiteX3045" fmla="*/ 824981 w 1737884"/>
                  <a:gd name="connsiteY3045" fmla="*/ 818734 h 1433407"/>
                  <a:gd name="connsiteX3046" fmla="*/ 831649 w 1737884"/>
                  <a:gd name="connsiteY3046" fmla="*/ 824114 h 1433407"/>
                  <a:gd name="connsiteX3047" fmla="*/ 832826 w 1737884"/>
                  <a:gd name="connsiteY3047" fmla="*/ 826411 h 1433407"/>
                  <a:gd name="connsiteX3048" fmla="*/ 834395 w 1737884"/>
                  <a:gd name="connsiteY3048" fmla="*/ 828821 h 1433407"/>
                  <a:gd name="connsiteX3049" fmla="*/ 836357 w 1737884"/>
                  <a:gd name="connsiteY3049" fmla="*/ 829549 h 1433407"/>
                  <a:gd name="connsiteX3050" fmla="*/ 838766 w 1737884"/>
                  <a:gd name="connsiteY3050" fmla="*/ 830726 h 1433407"/>
                  <a:gd name="connsiteX3051" fmla="*/ 843137 w 1737884"/>
                  <a:gd name="connsiteY3051" fmla="*/ 832351 h 1433407"/>
                  <a:gd name="connsiteX3052" fmla="*/ 854401 w 1737884"/>
                  <a:gd name="connsiteY3052" fmla="*/ 834369 h 1433407"/>
                  <a:gd name="connsiteX3053" fmla="*/ 854625 w 1737884"/>
                  <a:gd name="connsiteY3053" fmla="*/ 834425 h 1433407"/>
                  <a:gd name="connsiteX3054" fmla="*/ 858211 w 1737884"/>
                  <a:gd name="connsiteY3054" fmla="*/ 835153 h 1433407"/>
                  <a:gd name="connsiteX3055" fmla="*/ 863479 w 1737884"/>
                  <a:gd name="connsiteY3055" fmla="*/ 837955 h 1433407"/>
                  <a:gd name="connsiteX3056" fmla="*/ 863703 w 1737884"/>
                  <a:gd name="connsiteY3056" fmla="*/ 852693 h 1433407"/>
                  <a:gd name="connsiteX3057" fmla="*/ 852607 w 1737884"/>
                  <a:gd name="connsiteY3057" fmla="*/ 855158 h 1433407"/>
                  <a:gd name="connsiteX3058" fmla="*/ 851431 w 1737884"/>
                  <a:gd name="connsiteY3058" fmla="*/ 854934 h 1433407"/>
                  <a:gd name="connsiteX3059" fmla="*/ 835012 w 1737884"/>
                  <a:gd name="connsiteY3059" fmla="*/ 854262 h 1433407"/>
                  <a:gd name="connsiteX3060" fmla="*/ 801053 w 1737884"/>
                  <a:gd name="connsiteY3060" fmla="*/ 852525 h 1433407"/>
                  <a:gd name="connsiteX3061" fmla="*/ 800773 w 1737884"/>
                  <a:gd name="connsiteY3061" fmla="*/ 853533 h 1433407"/>
                  <a:gd name="connsiteX3062" fmla="*/ 795730 w 1737884"/>
                  <a:gd name="connsiteY3062" fmla="*/ 869336 h 1433407"/>
                  <a:gd name="connsiteX3063" fmla="*/ 773483 w 1737884"/>
                  <a:gd name="connsiteY3063" fmla="*/ 941064 h 1433407"/>
                  <a:gd name="connsiteX3064" fmla="*/ 759866 w 1737884"/>
                  <a:gd name="connsiteY3064" fmla="*/ 986230 h 1433407"/>
                  <a:gd name="connsiteX3065" fmla="*/ 750900 w 1737884"/>
                  <a:gd name="connsiteY3065" fmla="*/ 993514 h 1433407"/>
                  <a:gd name="connsiteX3066" fmla="*/ 733024 w 1737884"/>
                  <a:gd name="connsiteY3066" fmla="*/ 994971 h 1433407"/>
                  <a:gd name="connsiteX3067" fmla="*/ 707247 w 1737884"/>
                  <a:gd name="connsiteY3067" fmla="*/ 998446 h 1433407"/>
                  <a:gd name="connsiteX3068" fmla="*/ 707751 w 1737884"/>
                  <a:gd name="connsiteY3068" fmla="*/ 998894 h 1433407"/>
                  <a:gd name="connsiteX3069" fmla="*/ 708479 w 1737884"/>
                  <a:gd name="connsiteY3069" fmla="*/ 999623 h 1433407"/>
                  <a:gd name="connsiteX3070" fmla="*/ 711057 w 1737884"/>
                  <a:gd name="connsiteY3070" fmla="*/ 1003993 h 1433407"/>
                  <a:gd name="connsiteX3071" fmla="*/ 712794 w 1737884"/>
                  <a:gd name="connsiteY3071" fmla="*/ 1005394 h 1433407"/>
                  <a:gd name="connsiteX3072" fmla="*/ 713915 w 1737884"/>
                  <a:gd name="connsiteY3072" fmla="*/ 1006515 h 1433407"/>
                  <a:gd name="connsiteX3073" fmla="*/ 715820 w 1737884"/>
                  <a:gd name="connsiteY3073" fmla="*/ 1007412 h 1433407"/>
                  <a:gd name="connsiteX3074" fmla="*/ 719295 w 1737884"/>
                  <a:gd name="connsiteY3074" fmla="*/ 1009709 h 1433407"/>
                  <a:gd name="connsiteX3075" fmla="*/ 719687 w 1737884"/>
                  <a:gd name="connsiteY3075" fmla="*/ 1010101 h 1433407"/>
                  <a:gd name="connsiteX3076" fmla="*/ 720191 w 1737884"/>
                  <a:gd name="connsiteY3076" fmla="*/ 1010270 h 1433407"/>
                  <a:gd name="connsiteX3077" fmla="*/ 723610 w 1737884"/>
                  <a:gd name="connsiteY3077" fmla="*/ 1011222 h 1433407"/>
                  <a:gd name="connsiteX3078" fmla="*/ 730950 w 1737884"/>
                  <a:gd name="connsiteY3078" fmla="*/ 1014753 h 1433407"/>
                  <a:gd name="connsiteX3079" fmla="*/ 736666 w 1737884"/>
                  <a:gd name="connsiteY3079" fmla="*/ 1010045 h 1433407"/>
                  <a:gd name="connsiteX3080" fmla="*/ 740197 w 1737884"/>
                  <a:gd name="connsiteY3080" fmla="*/ 1008757 h 1433407"/>
                  <a:gd name="connsiteX3081" fmla="*/ 753646 w 1737884"/>
                  <a:gd name="connsiteY3081" fmla="*/ 1014528 h 1433407"/>
                  <a:gd name="connsiteX3082" fmla="*/ 754374 w 1737884"/>
                  <a:gd name="connsiteY3082" fmla="*/ 1018395 h 1433407"/>
                  <a:gd name="connsiteX3083" fmla="*/ 749667 w 1737884"/>
                  <a:gd name="connsiteY3083" fmla="*/ 1027025 h 1433407"/>
                  <a:gd name="connsiteX3084" fmla="*/ 749499 w 1737884"/>
                  <a:gd name="connsiteY3084" fmla="*/ 1027305 h 1433407"/>
                  <a:gd name="connsiteX3085" fmla="*/ 748042 w 1737884"/>
                  <a:gd name="connsiteY3085" fmla="*/ 1032404 h 1433407"/>
                  <a:gd name="connsiteX3086" fmla="*/ 746361 w 1737884"/>
                  <a:gd name="connsiteY3086" fmla="*/ 1035150 h 1433407"/>
                  <a:gd name="connsiteX3087" fmla="*/ 743615 w 1737884"/>
                  <a:gd name="connsiteY3087" fmla="*/ 1040081 h 1433407"/>
                  <a:gd name="connsiteX3088" fmla="*/ 742158 w 1737884"/>
                  <a:gd name="connsiteY3088" fmla="*/ 1041538 h 1433407"/>
                  <a:gd name="connsiteX3089" fmla="*/ 739468 w 1737884"/>
                  <a:gd name="connsiteY3089" fmla="*/ 1043500 h 1433407"/>
                  <a:gd name="connsiteX3090" fmla="*/ 739468 w 1737884"/>
                  <a:gd name="connsiteY3090" fmla="*/ 1043500 h 1433407"/>
                  <a:gd name="connsiteX3091" fmla="*/ 735994 w 1737884"/>
                  <a:gd name="connsiteY3091" fmla="*/ 1045461 h 1433407"/>
                  <a:gd name="connsiteX3092" fmla="*/ 734985 w 1737884"/>
                  <a:gd name="connsiteY3092" fmla="*/ 1045797 h 1433407"/>
                  <a:gd name="connsiteX3093" fmla="*/ 733752 w 1737884"/>
                  <a:gd name="connsiteY3093" fmla="*/ 1046694 h 1433407"/>
                  <a:gd name="connsiteX3094" fmla="*/ 733752 w 1737884"/>
                  <a:gd name="connsiteY3094" fmla="*/ 1047142 h 1433407"/>
                  <a:gd name="connsiteX3095" fmla="*/ 728037 w 1737884"/>
                  <a:gd name="connsiteY3095" fmla="*/ 1056388 h 1433407"/>
                  <a:gd name="connsiteX3096" fmla="*/ 722265 w 1737884"/>
                  <a:gd name="connsiteY3096" fmla="*/ 1059246 h 1433407"/>
                  <a:gd name="connsiteX3097" fmla="*/ 718790 w 1737884"/>
                  <a:gd name="connsiteY3097" fmla="*/ 1061208 h 1433407"/>
                  <a:gd name="connsiteX3098" fmla="*/ 716605 w 1737884"/>
                  <a:gd name="connsiteY3098" fmla="*/ 1061936 h 1433407"/>
                  <a:gd name="connsiteX3099" fmla="*/ 711506 w 1737884"/>
                  <a:gd name="connsiteY3099" fmla="*/ 1065522 h 1433407"/>
                  <a:gd name="connsiteX3100" fmla="*/ 711506 w 1737884"/>
                  <a:gd name="connsiteY3100" fmla="*/ 1065747 h 1433407"/>
                  <a:gd name="connsiteX3101" fmla="*/ 711506 w 1737884"/>
                  <a:gd name="connsiteY3101" fmla="*/ 1067204 h 1433407"/>
                  <a:gd name="connsiteX3102" fmla="*/ 709544 w 1737884"/>
                  <a:gd name="connsiteY3102" fmla="*/ 1073256 h 1433407"/>
                  <a:gd name="connsiteX3103" fmla="*/ 710049 w 1737884"/>
                  <a:gd name="connsiteY3103" fmla="*/ 1076506 h 1433407"/>
                  <a:gd name="connsiteX3104" fmla="*/ 710049 w 1737884"/>
                  <a:gd name="connsiteY3104" fmla="*/ 1085135 h 1433407"/>
                  <a:gd name="connsiteX3105" fmla="*/ 709544 w 1737884"/>
                  <a:gd name="connsiteY3105" fmla="*/ 1088386 h 1433407"/>
                  <a:gd name="connsiteX3106" fmla="*/ 709376 w 1737884"/>
                  <a:gd name="connsiteY3106" fmla="*/ 1089450 h 1433407"/>
                  <a:gd name="connsiteX3107" fmla="*/ 707919 w 1737884"/>
                  <a:gd name="connsiteY3107" fmla="*/ 1094718 h 1433407"/>
                  <a:gd name="connsiteX3108" fmla="*/ 709208 w 1737884"/>
                  <a:gd name="connsiteY3108" fmla="*/ 1095783 h 1433407"/>
                  <a:gd name="connsiteX3109" fmla="*/ 709488 w 1737884"/>
                  <a:gd name="connsiteY3109" fmla="*/ 1096063 h 1433407"/>
                  <a:gd name="connsiteX3110" fmla="*/ 710665 w 1737884"/>
                  <a:gd name="connsiteY3110" fmla="*/ 1095839 h 1433407"/>
                  <a:gd name="connsiteX3111" fmla="*/ 719967 w 1737884"/>
                  <a:gd name="connsiteY3111" fmla="*/ 1098640 h 1433407"/>
                  <a:gd name="connsiteX3112" fmla="*/ 720640 w 1737884"/>
                  <a:gd name="connsiteY3112" fmla="*/ 1099313 h 1433407"/>
                  <a:gd name="connsiteX3113" fmla="*/ 721985 w 1737884"/>
                  <a:gd name="connsiteY3113" fmla="*/ 1099201 h 1433407"/>
                  <a:gd name="connsiteX3114" fmla="*/ 723946 w 1737884"/>
                  <a:gd name="connsiteY3114" fmla="*/ 1099201 h 1433407"/>
                  <a:gd name="connsiteX3115" fmla="*/ 727756 w 1737884"/>
                  <a:gd name="connsiteY3115" fmla="*/ 1098472 h 1433407"/>
                  <a:gd name="connsiteX3116" fmla="*/ 729213 w 1737884"/>
                  <a:gd name="connsiteY3116" fmla="*/ 1098472 h 1433407"/>
                  <a:gd name="connsiteX3117" fmla="*/ 738459 w 1737884"/>
                  <a:gd name="connsiteY3117" fmla="*/ 1104132 h 1433407"/>
                  <a:gd name="connsiteX3118" fmla="*/ 739916 w 1737884"/>
                  <a:gd name="connsiteY3118" fmla="*/ 1105813 h 1433407"/>
                  <a:gd name="connsiteX3119" fmla="*/ 740029 w 1737884"/>
                  <a:gd name="connsiteY3119" fmla="*/ 1105869 h 1433407"/>
                  <a:gd name="connsiteX3120" fmla="*/ 743223 w 1737884"/>
                  <a:gd name="connsiteY3120" fmla="*/ 1107102 h 1433407"/>
                  <a:gd name="connsiteX3121" fmla="*/ 744680 w 1737884"/>
                  <a:gd name="connsiteY3121" fmla="*/ 1107831 h 1433407"/>
                  <a:gd name="connsiteX3122" fmla="*/ 750844 w 1737884"/>
                  <a:gd name="connsiteY3122" fmla="*/ 1110689 h 1433407"/>
                  <a:gd name="connsiteX3123" fmla="*/ 757456 w 1737884"/>
                  <a:gd name="connsiteY3123" fmla="*/ 1113714 h 1433407"/>
                  <a:gd name="connsiteX3124" fmla="*/ 758185 w 1737884"/>
                  <a:gd name="connsiteY3124" fmla="*/ 1114443 h 1433407"/>
                  <a:gd name="connsiteX3125" fmla="*/ 760090 w 1737884"/>
                  <a:gd name="connsiteY3125" fmla="*/ 1117077 h 1433407"/>
                  <a:gd name="connsiteX3126" fmla="*/ 763340 w 1737884"/>
                  <a:gd name="connsiteY3126" fmla="*/ 1124642 h 1433407"/>
                  <a:gd name="connsiteX3127" fmla="*/ 763340 w 1737884"/>
                  <a:gd name="connsiteY3127" fmla="*/ 1131086 h 1433407"/>
                  <a:gd name="connsiteX3128" fmla="*/ 763284 w 1737884"/>
                  <a:gd name="connsiteY3128" fmla="*/ 1132151 h 1433407"/>
                  <a:gd name="connsiteX3129" fmla="*/ 763340 w 1737884"/>
                  <a:gd name="connsiteY3129" fmla="*/ 1133215 h 1433407"/>
                  <a:gd name="connsiteX3130" fmla="*/ 763340 w 1737884"/>
                  <a:gd name="connsiteY3130" fmla="*/ 1134672 h 1433407"/>
                  <a:gd name="connsiteX3131" fmla="*/ 760314 w 1737884"/>
                  <a:gd name="connsiteY3131" fmla="*/ 1141957 h 1433407"/>
                  <a:gd name="connsiteX3132" fmla="*/ 760202 w 1737884"/>
                  <a:gd name="connsiteY3132" fmla="*/ 1142069 h 1433407"/>
                  <a:gd name="connsiteX3133" fmla="*/ 759698 w 1737884"/>
                  <a:gd name="connsiteY3133" fmla="*/ 1143694 h 1433407"/>
                  <a:gd name="connsiteX3134" fmla="*/ 769840 w 1737884"/>
                  <a:gd name="connsiteY3134" fmla="*/ 1154005 h 1433407"/>
                  <a:gd name="connsiteX3135" fmla="*/ 769840 w 1737884"/>
                  <a:gd name="connsiteY3135" fmla="*/ 1154734 h 1433407"/>
                  <a:gd name="connsiteX3136" fmla="*/ 769560 w 1737884"/>
                  <a:gd name="connsiteY3136" fmla="*/ 1157143 h 1433407"/>
                  <a:gd name="connsiteX3137" fmla="*/ 762387 w 1737884"/>
                  <a:gd name="connsiteY3137" fmla="*/ 1187291 h 1433407"/>
                  <a:gd name="connsiteX3138" fmla="*/ 762163 w 1737884"/>
                  <a:gd name="connsiteY3138" fmla="*/ 1188188 h 1433407"/>
                  <a:gd name="connsiteX3139" fmla="*/ 760706 w 1737884"/>
                  <a:gd name="connsiteY3139" fmla="*/ 1192503 h 1433407"/>
                  <a:gd name="connsiteX3140" fmla="*/ 756616 w 1737884"/>
                  <a:gd name="connsiteY3140" fmla="*/ 1197826 h 1433407"/>
                  <a:gd name="connsiteX3141" fmla="*/ 755551 w 1737884"/>
                  <a:gd name="connsiteY3141" fmla="*/ 1198555 h 1433407"/>
                  <a:gd name="connsiteX3142" fmla="*/ 753141 w 1737884"/>
                  <a:gd name="connsiteY3142" fmla="*/ 1202309 h 1433407"/>
                  <a:gd name="connsiteX3143" fmla="*/ 752861 w 1737884"/>
                  <a:gd name="connsiteY3143" fmla="*/ 1202590 h 1433407"/>
                  <a:gd name="connsiteX3144" fmla="*/ 750956 w 1737884"/>
                  <a:gd name="connsiteY3144" fmla="*/ 1205223 h 1433407"/>
                  <a:gd name="connsiteX3145" fmla="*/ 748938 w 1737884"/>
                  <a:gd name="connsiteY3145" fmla="*/ 1207241 h 1433407"/>
                  <a:gd name="connsiteX3146" fmla="*/ 748938 w 1737884"/>
                  <a:gd name="connsiteY3146" fmla="*/ 1207241 h 1433407"/>
                  <a:gd name="connsiteX3147" fmla="*/ 748938 w 1737884"/>
                  <a:gd name="connsiteY3147" fmla="*/ 1208698 h 1433407"/>
                  <a:gd name="connsiteX3148" fmla="*/ 748378 w 1737884"/>
                  <a:gd name="connsiteY3148" fmla="*/ 1212004 h 1433407"/>
                  <a:gd name="connsiteX3149" fmla="*/ 747650 w 1737884"/>
                  <a:gd name="connsiteY3149" fmla="*/ 1214133 h 1433407"/>
                  <a:gd name="connsiteX3150" fmla="*/ 744287 w 1737884"/>
                  <a:gd name="connsiteY3150" fmla="*/ 1218953 h 1433407"/>
                  <a:gd name="connsiteX3151" fmla="*/ 744231 w 1737884"/>
                  <a:gd name="connsiteY3151" fmla="*/ 1219065 h 1433407"/>
                  <a:gd name="connsiteX3152" fmla="*/ 743054 w 1737884"/>
                  <a:gd name="connsiteY3152" fmla="*/ 1220914 h 1433407"/>
                  <a:gd name="connsiteX3153" fmla="*/ 740309 w 1737884"/>
                  <a:gd name="connsiteY3153" fmla="*/ 1224332 h 1433407"/>
                  <a:gd name="connsiteX3154" fmla="*/ 740309 w 1737884"/>
                  <a:gd name="connsiteY3154" fmla="*/ 1225173 h 1433407"/>
                  <a:gd name="connsiteX3155" fmla="*/ 739972 w 1737884"/>
                  <a:gd name="connsiteY3155" fmla="*/ 1227694 h 1433407"/>
                  <a:gd name="connsiteX3156" fmla="*/ 739244 w 1737884"/>
                  <a:gd name="connsiteY3156" fmla="*/ 1230552 h 1433407"/>
                  <a:gd name="connsiteX3157" fmla="*/ 738459 w 1737884"/>
                  <a:gd name="connsiteY3157" fmla="*/ 1232626 h 1433407"/>
                  <a:gd name="connsiteX3158" fmla="*/ 737731 w 1737884"/>
                  <a:gd name="connsiteY3158" fmla="*/ 1234083 h 1433407"/>
                  <a:gd name="connsiteX3159" fmla="*/ 735826 w 1737884"/>
                  <a:gd name="connsiteY3159" fmla="*/ 1236772 h 1433407"/>
                  <a:gd name="connsiteX3160" fmla="*/ 735097 w 1737884"/>
                  <a:gd name="connsiteY3160" fmla="*/ 1237501 h 1433407"/>
                  <a:gd name="connsiteX3161" fmla="*/ 733920 w 1737884"/>
                  <a:gd name="connsiteY3161" fmla="*/ 1238510 h 1433407"/>
                  <a:gd name="connsiteX3162" fmla="*/ 727196 w 1737884"/>
                  <a:gd name="connsiteY3162" fmla="*/ 1254312 h 1433407"/>
                  <a:gd name="connsiteX3163" fmla="*/ 726916 w 1737884"/>
                  <a:gd name="connsiteY3163" fmla="*/ 1254872 h 1433407"/>
                  <a:gd name="connsiteX3164" fmla="*/ 725627 w 1737884"/>
                  <a:gd name="connsiteY3164" fmla="*/ 1257450 h 1433407"/>
                  <a:gd name="connsiteX3165" fmla="*/ 703044 w 1737884"/>
                  <a:gd name="connsiteY3165" fmla="*/ 1310517 h 1433407"/>
                  <a:gd name="connsiteX3166" fmla="*/ 703772 w 1737884"/>
                  <a:gd name="connsiteY3166" fmla="*/ 1313039 h 1433407"/>
                  <a:gd name="connsiteX3167" fmla="*/ 707863 w 1737884"/>
                  <a:gd name="connsiteY3167" fmla="*/ 1320548 h 1433407"/>
                  <a:gd name="connsiteX3168" fmla="*/ 707135 w 1737884"/>
                  <a:gd name="connsiteY3168" fmla="*/ 1325199 h 1433407"/>
                  <a:gd name="connsiteX3169" fmla="*/ 707191 w 1737884"/>
                  <a:gd name="connsiteY3169" fmla="*/ 1326320 h 1433407"/>
                  <a:gd name="connsiteX3170" fmla="*/ 707191 w 1737884"/>
                  <a:gd name="connsiteY3170" fmla="*/ 1326376 h 1433407"/>
                  <a:gd name="connsiteX3171" fmla="*/ 709993 w 1737884"/>
                  <a:gd name="connsiteY3171" fmla="*/ 1334782 h 1433407"/>
                  <a:gd name="connsiteX3172" fmla="*/ 707191 w 1737884"/>
                  <a:gd name="connsiteY3172" fmla="*/ 1340666 h 1433407"/>
                  <a:gd name="connsiteX3173" fmla="*/ 707191 w 1737884"/>
                  <a:gd name="connsiteY3173" fmla="*/ 1340722 h 1433407"/>
                  <a:gd name="connsiteX3174" fmla="*/ 705173 w 1737884"/>
                  <a:gd name="connsiteY3174" fmla="*/ 1346830 h 1433407"/>
                  <a:gd name="connsiteX3175" fmla="*/ 705005 w 1737884"/>
                  <a:gd name="connsiteY3175" fmla="*/ 1349351 h 1433407"/>
                  <a:gd name="connsiteX3176" fmla="*/ 703884 w 1737884"/>
                  <a:gd name="connsiteY3176" fmla="*/ 1354002 h 1433407"/>
                  <a:gd name="connsiteX3177" fmla="*/ 703212 w 1737884"/>
                  <a:gd name="connsiteY3177" fmla="*/ 1355347 h 1433407"/>
                  <a:gd name="connsiteX3178" fmla="*/ 701979 w 1737884"/>
                  <a:gd name="connsiteY3178" fmla="*/ 1363417 h 1433407"/>
                  <a:gd name="connsiteX3179" fmla="*/ 701643 w 1737884"/>
                  <a:gd name="connsiteY3179" fmla="*/ 1363921 h 1433407"/>
                  <a:gd name="connsiteX3180" fmla="*/ 703548 w 1737884"/>
                  <a:gd name="connsiteY3180" fmla="*/ 1364874 h 1433407"/>
                  <a:gd name="connsiteX3181" fmla="*/ 704725 w 1737884"/>
                  <a:gd name="connsiteY3181" fmla="*/ 1364874 h 1433407"/>
                  <a:gd name="connsiteX3182" fmla="*/ 707975 w 1737884"/>
                  <a:gd name="connsiteY3182" fmla="*/ 1365434 h 1433407"/>
                  <a:gd name="connsiteX3183" fmla="*/ 711169 w 1737884"/>
                  <a:gd name="connsiteY3183" fmla="*/ 1366331 h 1433407"/>
                  <a:gd name="connsiteX3184" fmla="*/ 714924 w 1737884"/>
                  <a:gd name="connsiteY3184" fmla="*/ 1367059 h 1433407"/>
                  <a:gd name="connsiteX3185" fmla="*/ 719015 w 1737884"/>
                  <a:gd name="connsiteY3185" fmla="*/ 1367059 h 1433407"/>
                  <a:gd name="connsiteX3186" fmla="*/ 722265 w 1737884"/>
                  <a:gd name="connsiteY3186" fmla="*/ 1367563 h 1433407"/>
                  <a:gd name="connsiteX3187" fmla="*/ 726580 w 1737884"/>
                  <a:gd name="connsiteY3187" fmla="*/ 1369020 h 1433407"/>
                  <a:gd name="connsiteX3188" fmla="*/ 727924 w 1737884"/>
                  <a:gd name="connsiteY3188" fmla="*/ 1369581 h 1433407"/>
                  <a:gd name="connsiteX3189" fmla="*/ 728261 w 1737884"/>
                  <a:gd name="connsiteY3189" fmla="*/ 1369749 h 1433407"/>
                  <a:gd name="connsiteX3190" fmla="*/ 790798 w 1737884"/>
                  <a:gd name="connsiteY3190" fmla="*/ 1365602 h 1433407"/>
                  <a:gd name="connsiteX3191" fmla="*/ 791471 w 1737884"/>
                  <a:gd name="connsiteY3191" fmla="*/ 1365602 h 1433407"/>
                  <a:gd name="connsiteX3192" fmla="*/ 793712 w 1737884"/>
                  <a:gd name="connsiteY3192" fmla="*/ 1365602 h 1433407"/>
                  <a:gd name="connsiteX3193" fmla="*/ 795730 w 1737884"/>
                  <a:gd name="connsiteY3193" fmla="*/ 1364986 h 1433407"/>
                  <a:gd name="connsiteX3194" fmla="*/ 797187 w 1737884"/>
                  <a:gd name="connsiteY3194" fmla="*/ 1364705 h 1433407"/>
                  <a:gd name="connsiteX3195" fmla="*/ 798980 w 1737884"/>
                  <a:gd name="connsiteY3195" fmla="*/ 1363361 h 1433407"/>
                  <a:gd name="connsiteX3196" fmla="*/ 804023 w 1737884"/>
                  <a:gd name="connsiteY3196" fmla="*/ 1361343 h 1433407"/>
                  <a:gd name="connsiteX3197" fmla="*/ 809123 w 1737884"/>
                  <a:gd name="connsiteY3197" fmla="*/ 1359662 h 1433407"/>
                  <a:gd name="connsiteX3198" fmla="*/ 812373 w 1737884"/>
                  <a:gd name="connsiteY3198" fmla="*/ 1359158 h 1433407"/>
                  <a:gd name="connsiteX3199" fmla="*/ 815231 w 1737884"/>
                  <a:gd name="connsiteY3199" fmla="*/ 1359158 h 1433407"/>
                  <a:gd name="connsiteX3200" fmla="*/ 818481 w 1737884"/>
                  <a:gd name="connsiteY3200" fmla="*/ 1359662 h 1433407"/>
                  <a:gd name="connsiteX3201" fmla="*/ 820610 w 1737884"/>
                  <a:gd name="connsiteY3201" fmla="*/ 1360391 h 1433407"/>
                  <a:gd name="connsiteX3202" fmla="*/ 821955 w 1737884"/>
                  <a:gd name="connsiteY3202" fmla="*/ 1360951 h 1433407"/>
                  <a:gd name="connsiteX3203" fmla="*/ 827727 w 1737884"/>
                  <a:gd name="connsiteY3203" fmla="*/ 1363809 h 1433407"/>
                  <a:gd name="connsiteX3204" fmla="*/ 828455 w 1737884"/>
                  <a:gd name="connsiteY3204" fmla="*/ 1364201 h 1433407"/>
                  <a:gd name="connsiteX3205" fmla="*/ 829352 w 1737884"/>
                  <a:gd name="connsiteY3205" fmla="*/ 1364145 h 1433407"/>
                  <a:gd name="connsiteX3206" fmla="*/ 833162 w 1737884"/>
                  <a:gd name="connsiteY3206" fmla="*/ 1363417 h 1433407"/>
                  <a:gd name="connsiteX3207" fmla="*/ 839607 w 1737884"/>
                  <a:gd name="connsiteY3207" fmla="*/ 1363417 h 1433407"/>
                  <a:gd name="connsiteX3208" fmla="*/ 843417 w 1737884"/>
                  <a:gd name="connsiteY3208" fmla="*/ 1364145 h 1433407"/>
                  <a:gd name="connsiteX3209" fmla="*/ 847004 w 1737884"/>
                  <a:gd name="connsiteY3209" fmla="*/ 1365602 h 1433407"/>
                  <a:gd name="connsiteX3210" fmla="*/ 847788 w 1737884"/>
                  <a:gd name="connsiteY3210" fmla="*/ 1365938 h 1433407"/>
                  <a:gd name="connsiteX3211" fmla="*/ 849245 w 1737884"/>
                  <a:gd name="connsiteY3211" fmla="*/ 1366667 h 1433407"/>
                  <a:gd name="connsiteX3212" fmla="*/ 851935 w 1737884"/>
                  <a:gd name="connsiteY3212" fmla="*/ 1368628 h 1433407"/>
                  <a:gd name="connsiteX3213" fmla="*/ 852159 w 1737884"/>
                  <a:gd name="connsiteY3213" fmla="*/ 1368852 h 1433407"/>
                  <a:gd name="connsiteX3214" fmla="*/ 854793 w 1737884"/>
                  <a:gd name="connsiteY3214" fmla="*/ 1370758 h 1433407"/>
                  <a:gd name="connsiteX3215" fmla="*/ 856474 w 1737884"/>
                  <a:gd name="connsiteY3215" fmla="*/ 1372439 h 1433407"/>
                  <a:gd name="connsiteX3216" fmla="*/ 859108 w 1737884"/>
                  <a:gd name="connsiteY3216" fmla="*/ 1374344 h 1433407"/>
                  <a:gd name="connsiteX3217" fmla="*/ 859836 w 1737884"/>
                  <a:gd name="connsiteY3217" fmla="*/ 1375072 h 1433407"/>
                  <a:gd name="connsiteX3218" fmla="*/ 861349 w 1737884"/>
                  <a:gd name="connsiteY3218" fmla="*/ 1377034 h 1433407"/>
                  <a:gd name="connsiteX3219" fmla="*/ 863479 w 1737884"/>
                  <a:gd name="connsiteY3219" fmla="*/ 1380620 h 1433407"/>
                  <a:gd name="connsiteX3220" fmla="*/ 864431 w 1737884"/>
                  <a:gd name="connsiteY3220" fmla="*/ 1382693 h 1433407"/>
                  <a:gd name="connsiteX3221" fmla="*/ 865272 w 1737884"/>
                  <a:gd name="connsiteY3221" fmla="*/ 1384879 h 1433407"/>
                  <a:gd name="connsiteX3222" fmla="*/ 865832 w 1737884"/>
                  <a:gd name="connsiteY3222" fmla="*/ 1386280 h 1433407"/>
                  <a:gd name="connsiteX3223" fmla="*/ 866561 w 1737884"/>
                  <a:gd name="connsiteY3223" fmla="*/ 1388409 h 1433407"/>
                  <a:gd name="connsiteX3224" fmla="*/ 867065 w 1737884"/>
                  <a:gd name="connsiteY3224" fmla="*/ 1391603 h 1433407"/>
                  <a:gd name="connsiteX3225" fmla="*/ 870035 w 1737884"/>
                  <a:gd name="connsiteY3225" fmla="*/ 1395526 h 1433407"/>
                  <a:gd name="connsiteX3226" fmla="*/ 870988 w 1737884"/>
                  <a:gd name="connsiteY3226" fmla="*/ 1397095 h 1433407"/>
                  <a:gd name="connsiteX3227" fmla="*/ 872108 w 1737884"/>
                  <a:gd name="connsiteY3227" fmla="*/ 1398832 h 1433407"/>
                  <a:gd name="connsiteX3228" fmla="*/ 749891 w 1737884"/>
                  <a:gd name="connsiteY3228" fmla="*/ 1138091 h 1433407"/>
                  <a:gd name="connsiteX3229" fmla="*/ 749891 w 1737884"/>
                  <a:gd name="connsiteY3229" fmla="*/ 1138091 h 1433407"/>
                  <a:gd name="connsiteX3230" fmla="*/ 749891 w 1737884"/>
                  <a:gd name="connsiteY3230" fmla="*/ 1138091 h 1433407"/>
                  <a:gd name="connsiteX3231" fmla="*/ 1464983 w 1737884"/>
                  <a:gd name="connsiteY3231" fmla="*/ 907665 h 1433407"/>
                  <a:gd name="connsiteX3232" fmla="*/ 1464983 w 1737884"/>
                  <a:gd name="connsiteY3232" fmla="*/ 907665 h 1433407"/>
                  <a:gd name="connsiteX3233" fmla="*/ 1464983 w 1737884"/>
                  <a:gd name="connsiteY3233" fmla="*/ 907665 h 1433407"/>
                  <a:gd name="connsiteX3234" fmla="*/ 1314243 w 1737884"/>
                  <a:gd name="connsiteY3234" fmla="*/ 786345 h 1433407"/>
                  <a:gd name="connsiteX3235" fmla="*/ 1314243 w 1737884"/>
                  <a:gd name="connsiteY3235" fmla="*/ 786345 h 1433407"/>
                  <a:gd name="connsiteX3236" fmla="*/ 1314243 w 1737884"/>
                  <a:gd name="connsiteY3236" fmla="*/ 786345 h 1433407"/>
                  <a:gd name="connsiteX3237" fmla="*/ 1355150 w 1737884"/>
                  <a:gd name="connsiteY3237" fmla="*/ 635604 h 1433407"/>
                  <a:gd name="connsiteX3238" fmla="*/ 1355150 w 1737884"/>
                  <a:gd name="connsiteY3238" fmla="*/ 635604 h 1433407"/>
                  <a:gd name="connsiteX3239" fmla="*/ 1355150 w 1737884"/>
                  <a:gd name="connsiteY3239" fmla="*/ 635604 h 1433407"/>
                  <a:gd name="connsiteX3240" fmla="*/ 569675 w 1737884"/>
                  <a:gd name="connsiteY3240" fmla="*/ 106500 h 1433407"/>
                  <a:gd name="connsiteX3241" fmla="*/ 569675 w 1737884"/>
                  <a:gd name="connsiteY3241" fmla="*/ 106500 h 1433407"/>
                  <a:gd name="connsiteX3242" fmla="*/ 569675 w 1737884"/>
                  <a:gd name="connsiteY3242" fmla="*/ 106500 h 1433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</a:cxnLst>
                <a:rect l="l" t="t" r="r" b="b"/>
                <a:pathLst>
                  <a:path w="1737884" h="1433407">
                    <a:moveTo>
                      <a:pt x="882699" y="1433407"/>
                    </a:moveTo>
                    <a:lnTo>
                      <a:pt x="881242" y="1433407"/>
                    </a:lnTo>
                    <a:cubicBezTo>
                      <a:pt x="879617" y="1433407"/>
                      <a:pt x="878048" y="1433015"/>
                      <a:pt x="876647" y="1432343"/>
                    </a:cubicBezTo>
                    <a:lnTo>
                      <a:pt x="872333" y="1430213"/>
                    </a:lnTo>
                    <a:cubicBezTo>
                      <a:pt x="871324" y="1429709"/>
                      <a:pt x="870427" y="1429036"/>
                      <a:pt x="869643" y="1428252"/>
                    </a:cubicBezTo>
                    <a:lnTo>
                      <a:pt x="868914" y="1427523"/>
                    </a:lnTo>
                    <a:lnTo>
                      <a:pt x="867625" y="1426627"/>
                    </a:lnTo>
                    <a:cubicBezTo>
                      <a:pt x="866505" y="1425898"/>
                      <a:pt x="865496" y="1424890"/>
                      <a:pt x="864768" y="1423769"/>
                    </a:cubicBezTo>
                    <a:lnTo>
                      <a:pt x="863311" y="1421639"/>
                    </a:lnTo>
                    <a:cubicBezTo>
                      <a:pt x="862806" y="1420855"/>
                      <a:pt x="862414" y="1420014"/>
                      <a:pt x="862078" y="1419174"/>
                    </a:cubicBezTo>
                    <a:lnTo>
                      <a:pt x="862022" y="1419006"/>
                    </a:lnTo>
                    <a:lnTo>
                      <a:pt x="855185" y="1410880"/>
                    </a:lnTo>
                    <a:cubicBezTo>
                      <a:pt x="854737" y="1410320"/>
                      <a:pt x="854345" y="1409703"/>
                      <a:pt x="854008" y="1409031"/>
                    </a:cubicBezTo>
                    <a:lnTo>
                      <a:pt x="853000" y="1407014"/>
                    </a:lnTo>
                    <a:lnTo>
                      <a:pt x="849245" y="1402026"/>
                    </a:lnTo>
                    <a:cubicBezTo>
                      <a:pt x="848853" y="1401522"/>
                      <a:pt x="848517" y="1401018"/>
                      <a:pt x="848293" y="1400457"/>
                    </a:cubicBezTo>
                    <a:lnTo>
                      <a:pt x="847564" y="1399000"/>
                    </a:lnTo>
                    <a:cubicBezTo>
                      <a:pt x="846836" y="1397543"/>
                      <a:pt x="846499" y="1395974"/>
                      <a:pt x="846499" y="1394405"/>
                    </a:cubicBezTo>
                    <a:lnTo>
                      <a:pt x="846499" y="1393285"/>
                    </a:lnTo>
                    <a:lnTo>
                      <a:pt x="846163" y="1392612"/>
                    </a:lnTo>
                    <a:cubicBezTo>
                      <a:pt x="845939" y="1392164"/>
                      <a:pt x="845771" y="1391715"/>
                      <a:pt x="845603" y="1391211"/>
                    </a:cubicBezTo>
                    <a:lnTo>
                      <a:pt x="844874" y="1389530"/>
                    </a:lnTo>
                    <a:cubicBezTo>
                      <a:pt x="844258" y="1389138"/>
                      <a:pt x="843641" y="1388633"/>
                      <a:pt x="843081" y="1388129"/>
                    </a:cubicBezTo>
                    <a:lnTo>
                      <a:pt x="841400" y="1386448"/>
                    </a:lnTo>
                    <a:cubicBezTo>
                      <a:pt x="840447" y="1385944"/>
                      <a:pt x="839551" y="1385327"/>
                      <a:pt x="838822" y="1384543"/>
                    </a:cubicBezTo>
                    <a:lnTo>
                      <a:pt x="838598" y="1384319"/>
                    </a:lnTo>
                    <a:lnTo>
                      <a:pt x="837645" y="1383926"/>
                    </a:lnTo>
                    <a:lnTo>
                      <a:pt x="835516" y="1383926"/>
                    </a:lnTo>
                    <a:cubicBezTo>
                      <a:pt x="834619" y="1384263"/>
                      <a:pt x="833723" y="1384487"/>
                      <a:pt x="832770" y="1384599"/>
                    </a:cubicBezTo>
                    <a:cubicBezTo>
                      <a:pt x="829744" y="1386448"/>
                      <a:pt x="825990" y="1386560"/>
                      <a:pt x="822796" y="1384991"/>
                    </a:cubicBezTo>
                    <a:lnTo>
                      <a:pt x="819882" y="1383534"/>
                    </a:lnTo>
                    <a:cubicBezTo>
                      <a:pt x="818873" y="1383030"/>
                      <a:pt x="817976" y="1382357"/>
                      <a:pt x="817192" y="1381573"/>
                    </a:cubicBezTo>
                    <a:lnTo>
                      <a:pt x="816968" y="1381349"/>
                    </a:lnTo>
                    <a:lnTo>
                      <a:pt x="813662" y="1379724"/>
                    </a:lnTo>
                    <a:lnTo>
                      <a:pt x="809403" y="1381124"/>
                    </a:lnTo>
                    <a:lnTo>
                      <a:pt x="808450" y="1381853"/>
                    </a:lnTo>
                    <a:cubicBezTo>
                      <a:pt x="807946" y="1382245"/>
                      <a:pt x="807441" y="1382581"/>
                      <a:pt x="806881" y="1382862"/>
                    </a:cubicBezTo>
                    <a:lnTo>
                      <a:pt x="805424" y="1383590"/>
                    </a:lnTo>
                    <a:cubicBezTo>
                      <a:pt x="804584" y="1383982"/>
                      <a:pt x="803743" y="1384319"/>
                      <a:pt x="802846" y="1384487"/>
                    </a:cubicBezTo>
                    <a:lnTo>
                      <a:pt x="801726" y="1384711"/>
                    </a:lnTo>
                    <a:cubicBezTo>
                      <a:pt x="800157" y="1385607"/>
                      <a:pt x="798363" y="1386112"/>
                      <a:pt x="796514" y="1386112"/>
                    </a:cubicBezTo>
                    <a:lnTo>
                      <a:pt x="791807" y="1386112"/>
                    </a:lnTo>
                    <a:lnTo>
                      <a:pt x="726804" y="1390371"/>
                    </a:lnTo>
                    <a:cubicBezTo>
                      <a:pt x="725010" y="1390483"/>
                      <a:pt x="723161" y="1390146"/>
                      <a:pt x="721480" y="1389306"/>
                    </a:cubicBezTo>
                    <a:lnTo>
                      <a:pt x="719239" y="1388185"/>
                    </a:lnTo>
                    <a:lnTo>
                      <a:pt x="717221" y="1387513"/>
                    </a:lnTo>
                    <a:lnTo>
                      <a:pt x="712458" y="1387513"/>
                    </a:lnTo>
                    <a:cubicBezTo>
                      <a:pt x="711113" y="1387513"/>
                      <a:pt x="709768" y="1387232"/>
                      <a:pt x="708536" y="1386728"/>
                    </a:cubicBezTo>
                    <a:cubicBezTo>
                      <a:pt x="708031" y="1386672"/>
                      <a:pt x="707583" y="1386616"/>
                      <a:pt x="707079" y="1386448"/>
                    </a:cubicBezTo>
                    <a:lnTo>
                      <a:pt x="704221" y="1385719"/>
                    </a:lnTo>
                    <a:cubicBezTo>
                      <a:pt x="703940" y="1385663"/>
                      <a:pt x="703716" y="1385607"/>
                      <a:pt x="703436" y="1385495"/>
                    </a:cubicBezTo>
                    <a:lnTo>
                      <a:pt x="702876" y="1385327"/>
                    </a:lnTo>
                    <a:lnTo>
                      <a:pt x="700971" y="1385327"/>
                    </a:lnTo>
                    <a:cubicBezTo>
                      <a:pt x="699345" y="1385327"/>
                      <a:pt x="697776" y="1384935"/>
                      <a:pt x="696375" y="1384263"/>
                    </a:cubicBezTo>
                    <a:lnTo>
                      <a:pt x="691276" y="1381965"/>
                    </a:lnTo>
                    <a:cubicBezTo>
                      <a:pt x="691108" y="1381909"/>
                      <a:pt x="690940" y="1381853"/>
                      <a:pt x="690772" y="1381797"/>
                    </a:cubicBezTo>
                    <a:lnTo>
                      <a:pt x="684496" y="1381797"/>
                    </a:lnTo>
                    <a:cubicBezTo>
                      <a:pt x="683151" y="1381797"/>
                      <a:pt x="681862" y="1381517"/>
                      <a:pt x="680629" y="1381068"/>
                    </a:cubicBezTo>
                    <a:lnTo>
                      <a:pt x="677043" y="1379611"/>
                    </a:lnTo>
                    <a:cubicBezTo>
                      <a:pt x="674129" y="1378435"/>
                      <a:pt x="671943" y="1376081"/>
                      <a:pt x="670991" y="1373111"/>
                    </a:cubicBezTo>
                    <a:cubicBezTo>
                      <a:pt x="670094" y="1370141"/>
                      <a:pt x="670542" y="1366891"/>
                      <a:pt x="672279" y="1364313"/>
                    </a:cubicBezTo>
                    <a:lnTo>
                      <a:pt x="672448" y="1364033"/>
                    </a:lnTo>
                    <a:lnTo>
                      <a:pt x="672167" y="1362744"/>
                    </a:lnTo>
                    <a:cubicBezTo>
                      <a:pt x="671551" y="1359718"/>
                      <a:pt x="672335" y="1356580"/>
                      <a:pt x="674297" y="1354171"/>
                    </a:cubicBezTo>
                    <a:cubicBezTo>
                      <a:pt x="674521" y="1353946"/>
                      <a:pt x="674689" y="1353666"/>
                      <a:pt x="674913" y="1353498"/>
                    </a:cubicBezTo>
                    <a:cubicBezTo>
                      <a:pt x="674521" y="1350416"/>
                      <a:pt x="675474" y="1347166"/>
                      <a:pt x="677827" y="1344812"/>
                    </a:cubicBezTo>
                    <a:lnTo>
                      <a:pt x="678556" y="1344084"/>
                    </a:lnTo>
                    <a:cubicBezTo>
                      <a:pt x="680237" y="1342403"/>
                      <a:pt x="682534" y="1341338"/>
                      <a:pt x="684888" y="1341114"/>
                    </a:cubicBezTo>
                    <a:lnTo>
                      <a:pt x="684944" y="1340610"/>
                    </a:lnTo>
                    <a:cubicBezTo>
                      <a:pt x="685000" y="1340105"/>
                      <a:pt x="685112" y="1339657"/>
                      <a:pt x="685224" y="1339209"/>
                    </a:cubicBezTo>
                    <a:cubicBezTo>
                      <a:pt x="684832" y="1337920"/>
                      <a:pt x="684720" y="1336575"/>
                      <a:pt x="684888" y="1335286"/>
                    </a:cubicBezTo>
                    <a:lnTo>
                      <a:pt x="684496" y="1334501"/>
                    </a:lnTo>
                    <a:cubicBezTo>
                      <a:pt x="683767" y="1333044"/>
                      <a:pt x="683375" y="1331475"/>
                      <a:pt x="683375" y="1329850"/>
                    </a:cubicBezTo>
                    <a:lnTo>
                      <a:pt x="683375" y="1328393"/>
                    </a:lnTo>
                    <a:cubicBezTo>
                      <a:pt x="683375" y="1328057"/>
                      <a:pt x="683375" y="1327665"/>
                      <a:pt x="683431" y="1327329"/>
                    </a:cubicBezTo>
                    <a:cubicBezTo>
                      <a:pt x="683375" y="1326992"/>
                      <a:pt x="683375" y="1326600"/>
                      <a:pt x="683375" y="1326264"/>
                    </a:cubicBezTo>
                    <a:lnTo>
                      <a:pt x="683375" y="1324135"/>
                    </a:lnTo>
                    <a:cubicBezTo>
                      <a:pt x="683375" y="1322846"/>
                      <a:pt x="683599" y="1321557"/>
                      <a:pt x="684047" y="1320380"/>
                    </a:cubicBezTo>
                    <a:lnTo>
                      <a:pt x="682870" y="1316121"/>
                    </a:lnTo>
                    <a:cubicBezTo>
                      <a:pt x="681021" y="1313263"/>
                      <a:pt x="680629" y="1309621"/>
                      <a:pt x="682030" y="1306427"/>
                    </a:cubicBezTo>
                    <a:lnTo>
                      <a:pt x="706462" y="1248988"/>
                    </a:lnTo>
                    <a:cubicBezTo>
                      <a:pt x="706574" y="1248820"/>
                      <a:pt x="706630" y="1248596"/>
                      <a:pt x="706742" y="1248428"/>
                    </a:cubicBezTo>
                    <a:lnTo>
                      <a:pt x="708031" y="1245850"/>
                    </a:lnTo>
                    <a:lnTo>
                      <a:pt x="715820" y="1227470"/>
                    </a:lnTo>
                    <a:cubicBezTo>
                      <a:pt x="716325" y="1226349"/>
                      <a:pt x="716997" y="1225285"/>
                      <a:pt x="717838" y="1224388"/>
                    </a:cubicBezTo>
                    <a:cubicBezTo>
                      <a:pt x="716437" y="1220690"/>
                      <a:pt x="717277" y="1216319"/>
                      <a:pt x="720191" y="1213405"/>
                    </a:cubicBezTo>
                    <a:lnTo>
                      <a:pt x="721592" y="1212004"/>
                    </a:lnTo>
                    <a:cubicBezTo>
                      <a:pt x="722377" y="1211219"/>
                      <a:pt x="723273" y="1210547"/>
                      <a:pt x="724282" y="1210043"/>
                    </a:cubicBezTo>
                    <a:lnTo>
                      <a:pt x="725179" y="1209538"/>
                    </a:lnTo>
                    <a:cubicBezTo>
                      <a:pt x="725347" y="1208698"/>
                      <a:pt x="725571" y="1207857"/>
                      <a:pt x="725963" y="1207073"/>
                    </a:cubicBezTo>
                    <a:cubicBezTo>
                      <a:pt x="725795" y="1206400"/>
                      <a:pt x="725739" y="1205672"/>
                      <a:pt x="725739" y="1204943"/>
                    </a:cubicBezTo>
                    <a:lnTo>
                      <a:pt x="725739" y="1203486"/>
                    </a:lnTo>
                    <a:cubicBezTo>
                      <a:pt x="725739" y="1199452"/>
                      <a:pt x="728093" y="1195921"/>
                      <a:pt x="731455" y="1194240"/>
                    </a:cubicBezTo>
                    <a:cubicBezTo>
                      <a:pt x="732071" y="1193680"/>
                      <a:pt x="732800" y="1193231"/>
                      <a:pt x="733528" y="1192839"/>
                    </a:cubicBezTo>
                    <a:lnTo>
                      <a:pt x="734761" y="1191606"/>
                    </a:lnTo>
                    <a:cubicBezTo>
                      <a:pt x="734985" y="1191158"/>
                      <a:pt x="735265" y="1190710"/>
                      <a:pt x="735546" y="1190317"/>
                    </a:cubicBezTo>
                    <a:cubicBezTo>
                      <a:pt x="736050" y="1188748"/>
                      <a:pt x="736890" y="1187347"/>
                      <a:pt x="738067" y="1186171"/>
                    </a:cubicBezTo>
                    <a:lnTo>
                      <a:pt x="740981" y="1183257"/>
                    </a:lnTo>
                    <a:cubicBezTo>
                      <a:pt x="741205" y="1183033"/>
                      <a:pt x="741485" y="1182808"/>
                      <a:pt x="741710" y="1182584"/>
                    </a:cubicBezTo>
                    <a:lnTo>
                      <a:pt x="741934" y="1181968"/>
                    </a:lnTo>
                    <a:lnTo>
                      <a:pt x="746024" y="1164820"/>
                    </a:lnTo>
                    <a:cubicBezTo>
                      <a:pt x="746024" y="1164820"/>
                      <a:pt x="746024" y="1164820"/>
                      <a:pt x="746024" y="1164820"/>
                    </a:cubicBezTo>
                    <a:lnTo>
                      <a:pt x="744624" y="1163420"/>
                    </a:lnTo>
                    <a:cubicBezTo>
                      <a:pt x="743503" y="1162299"/>
                      <a:pt x="742662" y="1160898"/>
                      <a:pt x="742158" y="1159385"/>
                    </a:cubicBezTo>
                    <a:lnTo>
                      <a:pt x="741766" y="1158376"/>
                    </a:lnTo>
                    <a:cubicBezTo>
                      <a:pt x="740645" y="1157255"/>
                      <a:pt x="739804" y="1155855"/>
                      <a:pt x="739300" y="1154342"/>
                    </a:cubicBezTo>
                    <a:lnTo>
                      <a:pt x="738571" y="1152212"/>
                    </a:lnTo>
                    <a:cubicBezTo>
                      <a:pt x="738235" y="1151147"/>
                      <a:pt x="738067" y="1150083"/>
                      <a:pt x="738067" y="1148962"/>
                    </a:cubicBezTo>
                    <a:lnTo>
                      <a:pt x="737899" y="1146496"/>
                    </a:lnTo>
                    <a:cubicBezTo>
                      <a:pt x="737002" y="1143863"/>
                      <a:pt x="737227" y="1141005"/>
                      <a:pt x="738459" y="1138595"/>
                    </a:cubicBezTo>
                    <a:lnTo>
                      <a:pt x="739020" y="1137474"/>
                    </a:lnTo>
                    <a:cubicBezTo>
                      <a:pt x="739132" y="1136858"/>
                      <a:pt x="739300" y="1136298"/>
                      <a:pt x="739580" y="1135737"/>
                    </a:cubicBezTo>
                    <a:cubicBezTo>
                      <a:pt x="739748" y="1133832"/>
                      <a:pt x="740477" y="1131927"/>
                      <a:pt x="741766" y="1130358"/>
                    </a:cubicBezTo>
                    <a:cubicBezTo>
                      <a:pt x="741766" y="1130358"/>
                      <a:pt x="741766" y="1130358"/>
                      <a:pt x="741766" y="1130302"/>
                    </a:cubicBezTo>
                    <a:cubicBezTo>
                      <a:pt x="740757" y="1129797"/>
                      <a:pt x="739804" y="1129125"/>
                      <a:pt x="738964" y="1128284"/>
                    </a:cubicBezTo>
                    <a:lnTo>
                      <a:pt x="738852" y="1128172"/>
                    </a:lnTo>
                    <a:cubicBezTo>
                      <a:pt x="738347" y="1128060"/>
                      <a:pt x="737843" y="1127892"/>
                      <a:pt x="737339" y="1127668"/>
                    </a:cubicBezTo>
                    <a:cubicBezTo>
                      <a:pt x="735097" y="1127444"/>
                      <a:pt x="733024" y="1126491"/>
                      <a:pt x="731399" y="1124978"/>
                    </a:cubicBezTo>
                    <a:cubicBezTo>
                      <a:pt x="731119" y="1124866"/>
                      <a:pt x="730782" y="1124754"/>
                      <a:pt x="730502" y="1124586"/>
                    </a:cubicBezTo>
                    <a:cubicBezTo>
                      <a:pt x="728597" y="1124193"/>
                      <a:pt x="726860" y="1123241"/>
                      <a:pt x="725515" y="1121896"/>
                    </a:cubicBezTo>
                    <a:cubicBezTo>
                      <a:pt x="723385" y="1122008"/>
                      <a:pt x="721312" y="1121560"/>
                      <a:pt x="719519" y="1120495"/>
                    </a:cubicBezTo>
                    <a:lnTo>
                      <a:pt x="717614" y="1120495"/>
                    </a:lnTo>
                    <a:cubicBezTo>
                      <a:pt x="715148" y="1120495"/>
                      <a:pt x="712738" y="1119598"/>
                      <a:pt x="710833" y="1117973"/>
                    </a:cubicBezTo>
                    <a:lnTo>
                      <a:pt x="710833" y="1117973"/>
                    </a:lnTo>
                    <a:cubicBezTo>
                      <a:pt x="710217" y="1117693"/>
                      <a:pt x="709656" y="1117301"/>
                      <a:pt x="709096" y="1116909"/>
                    </a:cubicBezTo>
                    <a:cubicBezTo>
                      <a:pt x="709040" y="1116909"/>
                      <a:pt x="708984" y="1116909"/>
                      <a:pt x="708928" y="1116909"/>
                    </a:cubicBezTo>
                    <a:lnTo>
                      <a:pt x="706798" y="1116909"/>
                    </a:lnTo>
                    <a:cubicBezTo>
                      <a:pt x="705285" y="1116909"/>
                      <a:pt x="703828" y="1116572"/>
                      <a:pt x="702484" y="1115956"/>
                    </a:cubicBezTo>
                    <a:cubicBezTo>
                      <a:pt x="700578" y="1115564"/>
                      <a:pt x="698785" y="1114611"/>
                      <a:pt x="697384" y="1113154"/>
                    </a:cubicBezTo>
                    <a:lnTo>
                      <a:pt x="696936" y="1112706"/>
                    </a:lnTo>
                    <a:cubicBezTo>
                      <a:pt x="694862" y="1111977"/>
                      <a:pt x="693069" y="1110576"/>
                      <a:pt x="691836" y="1108783"/>
                    </a:cubicBezTo>
                    <a:cubicBezTo>
                      <a:pt x="690660" y="1108279"/>
                      <a:pt x="689651" y="1107550"/>
                      <a:pt x="688754" y="1106654"/>
                    </a:cubicBezTo>
                    <a:lnTo>
                      <a:pt x="688026" y="1105925"/>
                    </a:lnTo>
                    <a:cubicBezTo>
                      <a:pt x="685112" y="1103011"/>
                      <a:pt x="684215" y="1098640"/>
                      <a:pt x="685728" y="1094830"/>
                    </a:cubicBezTo>
                    <a:lnTo>
                      <a:pt x="685728" y="1092869"/>
                    </a:lnTo>
                    <a:cubicBezTo>
                      <a:pt x="685728" y="1090123"/>
                      <a:pt x="686793" y="1087545"/>
                      <a:pt x="688698" y="1085584"/>
                    </a:cubicBezTo>
                    <a:cubicBezTo>
                      <a:pt x="688810" y="1085023"/>
                      <a:pt x="688922" y="1084407"/>
                      <a:pt x="689091" y="1083847"/>
                    </a:cubicBezTo>
                    <a:lnTo>
                      <a:pt x="689259" y="1083286"/>
                    </a:lnTo>
                    <a:lnTo>
                      <a:pt x="689147" y="1079700"/>
                    </a:lnTo>
                    <a:cubicBezTo>
                      <a:pt x="688754" y="1079195"/>
                      <a:pt x="688418" y="1078691"/>
                      <a:pt x="688194" y="1078131"/>
                    </a:cubicBezTo>
                    <a:lnTo>
                      <a:pt x="687466" y="1076674"/>
                    </a:lnTo>
                    <a:cubicBezTo>
                      <a:pt x="686737" y="1075217"/>
                      <a:pt x="686401" y="1073648"/>
                      <a:pt x="686401" y="1072079"/>
                    </a:cubicBezTo>
                    <a:lnTo>
                      <a:pt x="686401" y="1066363"/>
                    </a:lnTo>
                    <a:cubicBezTo>
                      <a:pt x="686401" y="1062665"/>
                      <a:pt x="688362" y="1059302"/>
                      <a:pt x="691444" y="1057509"/>
                    </a:cubicBezTo>
                    <a:cubicBezTo>
                      <a:pt x="691780" y="1057005"/>
                      <a:pt x="692117" y="1056500"/>
                      <a:pt x="692509" y="1055996"/>
                    </a:cubicBezTo>
                    <a:cubicBezTo>
                      <a:pt x="692677" y="1055604"/>
                      <a:pt x="692901" y="1055268"/>
                      <a:pt x="693125" y="1054875"/>
                    </a:cubicBezTo>
                    <a:lnTo>
                      <a:pt x="694582" y="1052746"/>
                    </a:lnTo>
                    <a:cubicBezTo>
                      <a:pt x="695367" y="1051625"/>
                      <a:pt x="696319" y="1050617"/>
                      <a:pt x="697440" y="1049888"/>
                    </a:cubicBezTo>
                    <a:lnTo>
                      <a:pt x="697440" y="1049888"/>
                    </a:lnTo>
                    <a:cubicBezTo>
                      <a:pt x="698729" y="1047927"/>
                      <a:pt x="700690" y="1046470"/>
                      <a:pt x="702932" y="1045741"/>
                    </a:cubicBezTo>
                    <a:cubicBezTo>
                      <a:pt x="703044" y="1045685"/>
                      <a:pt x="703100" y="1045629"/>
                      <a:pt x="703212" y="1045573"/>
                    </a:cubicBezTo>
                    <a:lnTo>
                      <a:pt x="705341" y="1044116"/>
                    </a:lnTo>
                    <a:cubicBezTo>
                      <a:pt x="706126" y="1043612"/>
                      <a:pt x="706967" y="1043220"/>
                      <a:pt x="707807" y="1042883"/>
                    </a:cubicBezTo>
                    <a:lnTo>
                      <a:pt x="710105" y="1042099"/>
                    </a:lnTo>
                    <a:cubicBezTo>
                      <a:pt x="710553" y="1041763"/>
                      <a:pt x="711001" y="1041538"/>
                      <a:pt x="711506" y="1041258"/>
                    </a:cubicBezTo>
                    <a:lnTo>
                      <a:pt x="712290" y="1040866"/>
                    </a:lnTo>
                    <a:cubicBezTo>
                      <a:pt x="712402" y="1039745"/>
                      <a:pt x="712682" y="1038625"/>
                      <a:pt x="713187" y="1037560"/>
                    </a:cubicBezTo>
                    <a:cubicBezTo>
                      <a:pt x="713355" y="1036719"/>
                      <a:pt x="713635" y="1035879"/>
                      <a:pt x="714027" y="1035094"/>
                    </a:cubicBezTo>
                    <a:lnTo>
                      <a:pt x="714756" y="1033637"/>
                    </a:lnTo>
                    <a:cubicBezTo>
                      <a:pt x="715316" y="1032572"/>
                      <a:pt x="716045" y="1031564"/>
                      <a:pt x="716885" y="1030779"/>
                    </a:cubicBezTo>
                    <a:lnTo>
                      <a:pt x="716549" y="1030611"/>
                    </a:lnTo>
                    <a:cubicBezTo>
                      <a:pt x="715596" y="1030499"/>
                      <a:pt x="714644" y="1030275"/>
                      <a:pt x="713747" y="1029939"/>
                    </a:cubicBezTo>
                    <a:cubicBezTo>
                      <a:pt x="711113" y="1029883"/>
                      <a:pt x="708536" y="1028818"/>
                      <a:pt x="706686" y="1026913"/>
                    </a:cubicBezTo>
                    <a:lnTo>
                      <a:pt x="705958" y="1026184"/>
                    </a:lnTo>
                    <a:cubicBezTo>
                      <a:pt x="705622" y="1025848"/>
                      <a:pt x="705285" y="1025456"/>
                      <a:pt x="705005" y="1025063"/>
                    </a:cubicBezTo>
                    <a:lnTo>
                      <a:pt x="704949" y="1025063"/>
                    </a:lnTo>
                    <a:cubicBezTo>
                      <a:pt x="703436" y="1024559"/>
                      <a:pt x="702035" y="1023719"/>
                      <a:pt x="700914" y="1022542"/>
                    </a:cubicBezTo>
                    <a:lnTo>
                      <a:pt x="700466" y="1022093"/>
                    </a:lnTo>
                    <a:cubicBezTo>
                      <a:pt x="699009" y="1021589"/>
                      <a:pt x="697720" y="1020749"/>
                      <a:pt x="696600" y="1019628"/>
                    </a:cubicBezTo>
                    <a:lnTo>
                      <a:pt x="695871" y="1018899"/>
                    </a:lnTo>
                    <a:cubicBezTo>
                      <a:pt x="695367" y="1018395"/>
                      <a:pt x="694975" y="1017891"/>
                      <a:pt x="694582" y="1017330"/>
                    </a:cubicBezTo>
                    <a:lnTo>
                      <a:pt x="693125" y="1015201"/>
                    </a:lnTo>
                    <a:cubicBezTo>
                      <a:pt x="693013" y="1015033"/>
                      <a:pt x="692901" y="1014921"/>
                      <a:pt x="692845" y="1014753"/>
                    </a:cubicBezTo>
                    <a:cubicBezTo>
                      <a:pt x="691612" y="1014248"/>
                      <a:pt x="690435" y="1013464"/>
                      <a:pt x="689427" y="1012455"/>
                    </a:cubicBezTo>
                    <a:lnTo>
                      <a:pt x="687970" y="1010998"/>
                    </a:lnTo>
                    <a:cubicBezTo>
                      <a:pt x="687185" y="1010214"/>
                      <a:pt x="686513" y="1009317"/>
                      <a:pt x="686009" y="1008308"/>
                    </a:cubicBezTo>
                    <a:lnTo>
                      <a:pt x="684552" y="1005450"/>
                    </a:lnTo>
                    <a:cubicBezTo>
                      <a:pt x="683823" y="1003993"/>
                      <a:pt x="683487" y="1002424"/>
                      <a:pt x="683487" y="1000855"/>
                    </a:cubicBezTo>
                    <a:lnTo>
                      <a:pt x="683487" y="999398"/>
                    </a:lnTo>
                    <a:cubicBezTo>
                      <a:pt x="683487" y="998053"/>
                      <a:pt x="683767" y="996709"/>
                      <a:pt x="684271" y="995476"/>
                    </a:cubicBezTo>
                    <a:cubicBezTo>
                      <a:pt x="683767" y="994243"/>
                      <a:pt x="683487" y="992898"/>
                      <a:pt x="683487" y="991553"/>
                    </a:cubicBezTo>
                    <a:lnTo>
                      <a:pt x="683487" y="990096"/>
                    </a:lnTo>
                    <a:cubicBezTo>
                      <a:pt x="683487" y="987350"/>
                      <a:pt x="684552" y="984717"/>
                      <a:pt x="686513" y="982811"/>
                    </a:cubicBezTo>
                    <a:lnTo>
                      <a:pt x="687241" y="982083"/>
                    </a:lnTo>
                    <a:cubicBezTo>
                      <a:pt x="688362" y="980962"/>
                      <a:pt x="689763" y="980122"/>
                      <a:pt x="691276" y="979561"/>
                    </a:cubicBezTo>
                    <a:lnTo>
                      <a:pt x="693405" y="978833"/>
                    </a:lnTo>
                    <a:cubicBezTo>
                      <a:pt x="694190" y="978553"/>
                      <a:pt x="694975" y="978384"/>
                      <a:pt x="695815" y="978328"/>
                    </a:cubicBezTo>
                    <a:lnTo>
                      <a:pt x="704053" y="977656"/>
                    </a:lnTo>
                    <a:lnTo>
                      <a:pt x="713019" y="976255"/>
                    </a:lnTo>
                    <a:lnTo>
                      <a:pt x="730558" y="974070"/>
                    </a:lnTo>
                    <a:cubicBezTo>
                      <a:pt x="730726" y="974070"/>
                      <a:pt x="730894" y="974014"/>
                      <a:pt x="731119" y="974014"/>
                    </a:cubicBezTo>
                    <a:lnTo>
                      <a:pt x="741934" y="973229"/>
                    </a:lnTo>
                    <a:lnTo>
                      <a:pt x="753590" y="934675"/>
                    </a:lnTo>
                    <a:lnTo>
                      <a:pt x="780487" y="848322"/>
                    </a:lnTo>
                    <a:cubicBezTo>
                      <a:pt x="780599" y="847481"/>
                      <a:pt x="780768" y="846641"/>
                      <a:pt x="781048" y="845856"/>
                    </a:cubicBezTo>
                    <a:lnTo>
                      <a:pt x="783906" y="837955"/>
                    </a:lnTo>
                    <a:cubicBezTo>
                      <a:pt x="785475" y="833696"/>
                      <a:pt x="789678" y="831006"/>
                      <a:pt x="794161" y="831174"/>
                    </a:cubicBezTo>
                    <a:lnTo>
                      <a:pt x="802118" y="831567"/>
                    </a:lnTo>
                    <a:cubicBezTo>
                      <a:pt x="801333" y="830782"/>
                      <a:pt x="800661" y="829886"/>
                      <a:pt x="800157" y="828877"/>
                    </a:cubicBezTo>
                    <a:lnTo>
                      <a:pt x="799428" y="827420"/>
                    </a:lnTo>
                    <a:cubicBezTo>
                      <a:pt x="798812" y="826243"/>
                      <a:pt x="798475" y="824954"/>
                      <a:pt x="798363" y="823609"/>
                    </a:cubicBezTo>
                    <a:cubicBezTo>
                      <a:pt x="796178" y="824002"/>
                      <a:pt x="793880" y="823721"/>
                      <a:pt x="791863" y="822713"/>
                    </a:cubicBezTo>
                    <a:lnTo>
                      <a:pt x="790406" y="821984"/>
                    </a:lnTo>
                    <a:cubicBezTo>
                      <a:pt x="788557" y="821088"/>
                      <a:pt x="787044" y="819631"/>
                      <a:pt x="786035" y="817838"/>
                    </a:cubicBezTo>
                    <a:lnTo>
                      <a:pt x="783177" y="812794"/>
                    </a:lnTo>
                    <a:cubicBezTo>
                      <a:pt x="782953" y="812458"/>
                      <a:pt x="782785" y="812066"/>
                      <a:pt x="782673" y="811729"/>
                    </a:cubicBezTo>
                    <a:lnTo>
                      <a:pt x="781384" y="810721"/>
                    </a:lnTo>
                    <a:cubicBezTo>
                      <a:pt x="780543" y="810048"/>
                      <a:pt x="779815" y="809264"/>
                      <a:pt x="779255" y="808367"/>
                    </a:cubicBezTo>
                    <a:lnTo>
                      <a:pt x="777798" y="806238"/>
                    </a:lnTo>
                    <a:cubicBezTo>
                      <a:pt x="776173" y="803772"/>
                      <a:pt x="775668" y="800690"/>
                      <a:pt x="776397" y="797832"/>
                    </a:cubicBezTo>
                    <a:cubicBezTo>
                      <a:pt x="777181" y="794974"/>
                      <a:pt x="779143" y="792565"/>
                      <a:pt x="781776" y="791220"/>
                    </a:cubicBezTo>
                    <a:lnTo>
                      <a:pt x="784410" y="789875"/>
                    </a:lnTo>
                    <a:lnTo>
                      <a:pt x="783570" y="786457"/>
                    </a:lnTo>
                    <a:cubicBezTo>
                      <a:pt x="782953" y="784047"/>
                      <a:pt x="783233" y="781525"/>
                      <a:pt x="784354" y="779340"/>
                    </a:cubicBezTo>
                    <a:lnTo>
                      <a:pt x="785082" y="777883"/>
                    </a:lnTo>
                    <a:cubicBezTo>
                      <a:pt x="785195" y="777659"/>
                      <a:pt x="785307" y="777435"/>
                      <a:pt x="785419" y="777211"/>
                    </a:cubicBezTo>
                    <a:cubicBezTo>
                      <a:pt x="785419" y="777042"/>
                      <a:pt x="785419" y="776874"/>
                      <a:pt x="785419" y="776762"/>
                    </a:cubicBezTo>
                    <a:lnTo>
                      <a:pt x="785419" y="776034"/>
                    </a:lnTo>
                    <a:cubicBezTo>
                      <a:pt x="785419" y="773288"/>
                      <a:pt x="786483" y="770654"/>
                      <a:pt x="788445" y="768749"/>
                    </a:cubicBezTo>
                    <a:lnTo>
                      <a:pt x="789173" y="768020"/>
                    </a:lnTo>
                    <a:cubicBezTo>
                      <a:pt x="789958" y="767236"/>
                      <a:pt x="790910" y="766563"/>
                      <a:pt x="791919" y="766059"/>
                    </a:cubicBezTo>
                    <a:cubicBezTo>
                      <a:pt x="791919" y="764714"/>
                      <a:pt x="792143" y="763425"/>
                      <a:pt x="792648" y="762136"/>
                    </a:cubicBezTo>
                    <a:lnTo>
                      <a:pt x="794104" y="758550"/>
                    </a:lnTo>
                    <a:cubicBezTo>
                      <a:pt x="794889" y="756589"/>
                      <a:pt x="796234" y="754964"/>
                      <a:pt x="797971" y="753787"/>
                    </a:cubicBezTo>
                    <a:lnTo>
                      <a:pt x="804415" y="749472"/>
                    </a:lnTo>
                    <a:cubicBezTo>
                      <a:pt x="805032" y="749080"/>
                      <a:pt x="805648" y="748744"/>
                      <a:pt x="806321" y="748463"/>
                    </a:cubicBezTo>
                    <a:lnTo>
                      <a:pt x="809907" y="747006"/>
                    </a:lnTo>
                    <a:cubicBezTo>
                      <a:pt x="812204" y="746110"/>
                      <a:pt x="814726" y="745998"/>
                      <a:pt x="817024" y="746782"/>
                    </a:cubicBezTo>
                    <a:lnTo>
                      <a:pt x="820834" y="748071"/>
                    </a:lnTo>
                    <a:lnTo>
                      <a:pt x="820946" y="747623"/>
                    </a:lnTo>
                    <a:cubicBezTo>
                      <a:pt x="821283" y="746278"/>
                      <a:pt x="821899" y="745045"/>
                      <a:pt x="822684" y="743924"/>
                    </a:cubicBezTo>
                    <a:lnTo>
                      <a:pt x="824701" y="741235"/>
                    </a:lnTo>
                    <a:cubicBezTo>
                      <a:pt x="824701" y="741179"/>
                      <a:pt x="824701" y="741179"/>
                      <a:pt x="824757" y="741122"/>
                    </a:cubicBezTo>
                    <a:lnTo>
                      <a:pt x="825485" y="738993"/>
                    </a:lnTo>
                    <a:cubicBezTo>
                      <a:pt x="825766" y="738209"/>
                      <a:pt x="826102" y="737480"/>
                      <a:pt x="826494" y="736808"/>
                    </a:cubicBezTo>
                    <a:lnTo>
                      <a:pt x="757736" y="736808"/>
                    </a:lnTo>
                    <a:cubicBezTo>
                      <a:pt x="755495" y="736808"/>
                      <a:pt x="753421" y="736079"/>
                      <a:pt x="751684" y="734846"/>
                    </a:cubicBezTo>
                    <a:cubicBezTo>
                      <a:pt x="749163" y="735687"/>
                      <a:pt x="746305" y="735519"/>
                      <a:pt x="743839" y="734286"/>
                    </a:cubicBezTo>
                    <a:lnTo>
                      <a:pt x="743111" y="733950"/>
                    </a:lnTo>
                    <a:cubicBezTo>
                      <a:pt x="742942" y="733950"/>
                      <a:pt x="742774" y="733950"/>
                      <a:pt x="742606" y="733950"/>
                    </a:cubicBezTo>
                    <a:lnTo>
                      <a:pt x="741934" y="734398"/>
                    </a:lnTo>
                    <a:cubicBezTo>
                      <a:pt x="738852" y="736415"/>
                      <a:pt x="734985" y="736696"/>
                      <a:pt x="731679" y="735070"/>
                    </a:cubicBezTo>
                    <a:cubicBezTo>
                      <a:pt x="728373" y="733445"/>
                      <a:pt x="726187" y="730251"/>
                      <a:pt x="725907" y="726553"/>
                    </a:cubicBezTo>
                    <a:lnTo>
                      <a:pt x="725347" y="719492"/>
                    </a:lnTo>
                    <a:cubicBezTo>
                      <a:pt x="724730" y="719380"/>
                      <a:pt x="724170" y="719268"/>
                      <a:pt x="723610" y="719100"/>
                    </a:cubicBezTo>
                    <a:lnTo>
                      <a:pt x="723049" y="718876"/>
                    </a:lnTo>
                    <a:cubicBezTo>
                      <a:pt x="722881" y="718876"/>
                      <a:pt x="722769" y="718876"/>
                      <a:pt x="722601" y="718876"/>
                    </a:cubicBezTo>
                    <a:lnTo>
                      <a:pt x="721872" y="718876"/>
                    </a:lnTo>
                    <a:cubicBezTo>
                      <a:pt x="721032" y="718876"/>
                      <a:pt x="720191" y="718764"/>
                      <a:pt x="719351" y="718539"/>
                    </a:cubicBezTo>
                    <a:cubicBezTo>
                      <a:pt x="718846" y="718652"/>
                      <a:pt x="718342" y="718764"/>
                      <a:pt x="717894" y="718820"/>
                    </a:cubicBezTo>
                    <a:cubicBezTo>
                      <a:pt x="717670" y="718988"/>
                      <a:pt x="717446" y="719100"/>
                      <a:pt x="717165" y="719212"/>
                    </a:cubicBezTo>
                    <a:lnTo>
                      <a:pt x="715708" y="719940"/>
                    </a:lnTo>
                    <a:cubicBezTo>
                      <a:pt x="714756" y="720445"/>
                      <a:pt x="713691" y="720781"/>
                      <a:pt x="712626" y="720893"/>
                    </a:cubicBezTo>
                    <a:cubicBezTo>
                      <a:pt x="712178" y="721341"/>
                      <a:pt x="711674" y="721790"/>
                      <a:pt x="711113" y="722126"/>
                    </a:cubicBezTo>
                    <a:lnTo>
                      <a:pt x="711113" y="722126"/>
                    </a:lnTo>
                    <a:cubicBezTo>
                      <a:pt x="710721" y="722686"/>
                      <a:pt x="710329" y="723191"/>
                      <a:pt x="709824" y="723695"/>
                    </a:cubicBezTo>
                    <a:lnTo>
                      <a:pt x="708367" y="725152"/>
                    </a:lnTo>
                    <a:cubicBezTo>
                      <a:pt x="705678" y="727842"/>
                      <a:pt x="701755" y="728794"/>
                      <a:pt x="698169" y="727730"/>
                    </a:cubicBezTo>
                    <a:lnTo>
                      <a:pt x="648464" y="712936"/>
                    </a:lnTo>
                    <a:lnTo>
                      <a:pt x="633838" y="718764"/>
                    </a:lnTo>
                    <a:cubicBezTo>
                      <a:pt x="633558" y="718876"/>
                      <a:pt x="633277" y="718988"/>
                      <a:pt x="632941" y="719044"/>
                    </a:cubicBezTo>
                    <a:lnTo>
                      <a:pt x="580658" y="734790"/>
                    </a:lnTo>
                    <a:lnTo>
                      <a:pt x="559308" y="741907"/>
                    </a:lnTo>
                    <a:cubicBezTo>
                      <a:pt x="555049" y="743308"/>
                      <a:pt x="550398" y="741851"/>
                      <a:pt x="547709" y="738265"/>
                    </a:cubicBezTo>
                    <a:cubicBezTo>
                      <a:pt x="545075" y="734678"/>
                      <a:pt x="545019" y="729747"/>
                      <a:pt x="547596" y="726105"/>
                    </a:cubicBezTo>
                    <a:lnTo>
                      <a:pt x="566817" y="699039"/>
                    </a:lnTo>
                    <a:lnTo>
                      <a:pt x="571132" y="692314"/>
                    </a:lnTo>
                    <a:lnTo>
                      <a:pt x="579594" y="669339"/>
                    </a:lnTo>
                    <a:lnTo>
                      <a:pt x="576007" y="657571"/>
                    </a:lnTo>
                    <a:lnTo>
                      <a:pt x="566537" y="643057"/>
                    </a:lnTo>
                    <a:lnTo>
                      <a:pt x="565865" y="643506"/>
                    </a:lnTo>
                    <a:lnTo>
                      <a:pt x="563511" y="645523"/>
                    </a:lnTo>
                    <a:lnTo>
                      <a:pt x="563007" y="647092"/>
                    </a:lnTo>
                    <a:cubicBezTo>
                      <a:pt x="562670" y="648157"/>
                      <a:pt x="562110" y="649165"/>
                      <a:pt x="561494" y="650062"/>
                    </a:cubicBezTo>
                    <a:lnTo>
                      <a:pt x="557123" y="656282"/>
                    </a:lnTo>
                    <a:lnTo>
                      <a:pt x="556114" y="659588"/>
                    </a:lnTo>
                    <a:cubicBezTo>
                      <a:pt x="556562" y="661718"/>
                      <a:pt x="556394" y="663903"/>
                      <a:pt x="555498" y="665920"/>
                    </a:cubicBezTo>
                    <a:lnTo>
                      <a:pt x="556226" y="670179"/>
                    </a:lnTo>
                    <a:cubicBezTo>
                      <a:pt x="556394" y="671188"/>
                      <a:pt x="556394" y="672197"/>
                      <a:pt x="556282" y="673149"/>
                    </a:cubicBezTo>
                    <a:lnTo>
                      <a:pt x="555554" y="678865"/>
                    </a:lnTo>
                    <a:cubicBezTo>
                      <a:pt x="555274" y="681163"/>
                      <a:pt x="554209" y="683236"/>
                      <a:pt x="552584" y="684861"/>
                    </a:cubicBezTo>
                    <a:lnTo>
                      <a:pt x="551855" y="685590"/>
                    </a:lnTo>
                    <a:cubicBezTo>
                      <a:pt x="550791" y="686654"/>
                      <a:pt x="549558" y="687439"/>
                      <a:pt x="548157" y="687943"/>
                    </a:cubicBezTo>
                    <a:lnTo>
                      <a:pt x="545859" y="688784"/>
                    </a:lnTo>
                    <a:cubicBezTo>
                      <a:pt x="546812" y="689568"/>
                      <a:pt x="547709" y="690521"/>
                      <a:pt x="548325" y="691586"/>
                    </a:cubicBezTo>
                    <a:lnTo>
                      <a:pt x="552640" y="698758"/>
                    </a:lnTo>
                    <a:cubicBezTo>
                      <a:pt x="554209" y="701336"/>
                      <a:pt x="554545" y="704474"/>
                      <a:pt x="553592" y="707332"/>
                    </a:cubicBezTo>
                    <a:lnTo>
                      <a:pt x="552864" y="709517"/>
                    </a:lnTo>
                    <a:cubicBezTo>
                      <a:pt x="552360" y="711030"/>
                      <a:pt x="551519" y="712431"/>
                      <a:pt x="550342" y="713552"/>
                    </a:cubicBezTo>
                    <a:lnTo>
                      <a:pt x="547484" y="716410"/>
                    </a:lnTo>
                    <a:cubicBezTo>
                      <a:pt x="546700" y="717195"/>
                      <a:pt x="545803" y="717867"/>
                      <a:pt x="544795" y="718371"/>
                    </a:cubicBezTo>
                    <a:lnTo>
                      <a:pt x="536893" y="722294"/>
                    </a:lnTo>
                    <a:lnTo>
                      <a:pt x="534540" y="723975"/>
                    </a:lnTo>
                    <a:cubicBezTo>
                      <a:pt x="533027" y="726329"/>
                      <a:pt x="530673" y="727954"/>
                      <a:pt x="527927" y="728570"/>
                    </a:cubicBezTo>
                    <a:cubicBezTo>
                      <a:pt x="524845" y="729187"/>
                      <a:pt x="521595" y="728402"/>
                      <a:pt x="519186" y="726329"/>
                    </a:cubicBezTo>
                    <a:lnTo>
                      <a:pt x="445440" y="664071"/>
                    </a:lnTo>
                    <a:cubicBezTo>
                      <a:pt x="444488" y="663287"/>
                      <a:pt x="443703" y="662390"/>
                      <a:pt x="443031" y="661325"/>
                    </a:cubicBezTo>
                    <a:lnTo>
                      <a:pt x="412827" y="635828"/>
                    </a:lnTo>
                    <a:cubicBezTo>
                      <a:pt x="412603" y="635660"/>
                      <a:pt x="412434" y="635492"/>
                      <a:pt x="412266" y="635324"/>
                    </a:cubicBezTo>
                    <a:lnTo>
                      <a:pt x="410809" y="633867"/>
                    </a:lnTo>
                    <a:cubicBezTo>
                      <a:pt x="410529" y="633587"/>
                      <a:pt x="410305" y="633307"/>
                      <a:pt x="410025" y="633027"/>
                    </a:cubicBezTo>
                    <a:lnTo>
                      <a:pt x="409128" y="631906"/>
                    </a:lnTo>
                    <a:lnTo>
                      <a:pt x="405934" y="631906"/>
                    </a:lnTo>
                    <a:cubicBezTo>
                      <a:pt x="403188" y="631906"/>
                      <a:pt x="400555" y="630841"/>
                      <a:pt x="398649" y="628880"/>
                    </a:cubicBezTo>
                    <a:lnTo>
                      <a:pt x="395791" y="626022"/>
                    </a:lnTo>
                    <a:cubicBezTo>
                      <a:pt x="395007" y="625237"/>
                      <a:pt x="394334" y="624341"/>
                      <a:pt x="393830" y="623332"/>
                    </a:cubicBezTo>
                    <a:lnTo>
                      <a:pt x="393102" y="621875"/>
                    </a:lnTo>
                    <a:cubicBezTo>
                      <a:pt x="392877" y="621427"/>
                      <a:pt x="392709" y="620979"/>
                      <a:pt x="392541" y="620530"/>
                    </a:cubicBezTo>
                    <a:lnTo>
                      <a:pt x="391028" y="619522"/>
                    </a:lnTo>
                    <a:cubicBezTo>
                      <a:pt x="390972" y="619522"/>
                      <a:pt x="390972" y="619522"/>
                      <a:pt x="390916" y="619522"/>
                    </a:cubicBezTo>
                    <a:lnTo>
                      <a:pt x="366484" y="614478"/>
                    </a:lnTo>
                    <a:cubicBezTo>
                      <a:pt x="363682" y="613918"/>
                      <a:pt x="361272" y="612181"/>
                      <a:pt x="359759" y="609771"/>
                    </a:cubicBezTo>
                    <a:cubicBezTo>
                      <a:pt x="358246" y="607361"/>
                      <a:pt x="357854" y="604448"/>
                      <a:pt x="358583" y="601646"/>
                    </a:cubicBezTo>
                    <a:lnTo>
                      <a:pt x="358695" y="601253"/>
                    </a:lnTo>
                    <a:cubicBezTo>
                      <a:pt x="358415" y="601085"/>
                      <a:pt x="358078" y="600917"/>
                      <a:pt x="357798" y="600749"/>
                    </a:cubicBezTo>
                    <a:lnTo>
                      <a:pt x="355893" y="599460"/>
                    </a:lnTo>
                    <a:lnTo>
                      <a:pt x="329892" y="584106"/>
                    </a:lnTo>
                    <a:lnTo>
                      <a:pt x="322327" y="582929"/>
                    </a:lnTo>
                    <a:cubicBezTo>
                      <a:pt x="321094" y="582705"/>
                      <a:pt x="319973" y="582313"/>
                      <a:pt x="318908" y="581696"/>
                    </a:cubicBezTo>
                    <a:lnTo>
                      <a:pt x="315322" y="579679"/>
                    </a:lnTo>
                    <a:lnTo>
                      <a:pt x="313865" y="579735"/>
                    </a:lnTo>
                    <a:lnTo>
                      <a:pt x="308485" y="579063"/>
                    </a:lnTo>
                    <a:cubicBezTo>
                      <a:pt x="306804" y="578839"/>
                      <a:pt x="305235" y="578222"/>
                      <a:pt x="303834" y="577269"/>
                    </a:cubicBezTo>
                    <a:lnTo>
                      <a:pt x="300752" y="576933"/>
                    </a:lnTo>
                    <a:cubicBezTo>
                      <a:pt x="300024" y="576877"/>
                      <a:pt x="299295" y="576709"/>
                      <a:pt x="298623" y="576485"/>
                    </a:cubicBezTo>
                    <a:lnTo>
                      <a:pt x="296661" y="575869"/>
                    </a:lnTo>
                    <a:lnTo>
                      <a:pt x="293916" y="576653"/>
                    </a:lnTo>
                    <a:cubicBezTo>
                      <a:pt x="293019" y="576933"/>
                      <a:pt x="292010" y="577045"/>
                      <a:pt x="291058" y="577045"/>
                    </a:cubicBezTo>
                    <a:lnTo>
                      <a:pt x="288200" y="577045"/>
                    </a:lnTo>
                    <a:cubicBezTo>
                      <a:pt x="287079" y="577045"/>
                      <a:pt x="285958" y="576877"/>
                      <a:pt x="284950" y="576485"/>
                    </a:cubicBezTo>
                    <a:lnTo>
                      <a:pt x="282820" y="575756"/>
                    </a:lnTo>
                    <a:cubicBezTo>
                      <a:pt x="282596" y="575700"/>
                      <a:pt x="282372" y="575588"/>
                      <a:pt x="282148" y="575476"/>
                    </a:cubicBezTo>
                    <a:cubicBezTo>
                      <a:pt x="280523" y="576485"/>
                      <a:pt x="278673" y="576989"/>
                      <a:pt x="276768" y="576989"/>
                    </a:cubicBezTo>
                    <a:lnTo>
                      <a:pt x="274639" y="576989"/>
                    </a:lnTo>
                    <a:cubicBezTo>
                      <a:pt x="270044" y="576989"/>
                      <a:pt x="265953" y="573907"/>
                      <a:pt x="264720" y="569480"/>
                    </a:cubicBezTo>
                    <a:lnTo>
                      <a:pt x="253849" y="531207"/>
                    </a:lnTo>
                    <a:lnTo>
                      <a:pt x="210588" y="669507"/>
                    </a:lnTo>
                    <a:cubicBezTo>
                      <a:pt x="209579" y="672701"/>
                      <a:pt x="207058" y="675223"/>
                      <a:pt x="203864" y="676231"/>
                    </a:cubicBezTo>
                    <a:cubicBezTo>
                      <a:pt x="202351" y="676736"/>
                      <a:pt x="200782" y="676848"/>
                      <a:pt x="199269" y="676624"/>
                    </a:cubicBezTo>
                    <a:lnTo>
                      <a:pt x="198092" y="679538"/>
                    </a:lnTo>
                    <a:cubicBezTo>
                      <a:pt x="197307" y="681499"/>
                      <a:pt x="195962" y="683124"/>
                      <a:pt x="194225" y="684301"/>
                    </a:cubicBezTo>
                    <a:lnTo>
                      <a:pt x="192096" y="685758"/>
                    </a:lnTo>
                    <a:cubicBezTo>
                      <a:pt x="191087" y="686430"/>
                      <a:pt x="189910" y="686934"/>
                      <a:pt x="188734" y="687215"/>
                    </a:cubicBezTo>
                    <a:lnTo>
                      <a:pt x="187781" y="688616"/>
                    </a:lnTo>
                    <a:cubicBezTo>
                      <a:pt x="187669" y="688784"/>
                      <a:pt x="187557" y="688896"/>
                      <a:pt x="187445" y="689064"/>
                    </a:cubicBezTo>
                    <a:lnTo>
                      <a:pt x="185315" y="691922"/>
                    </a:lnTo>
                    <a:cubicBezTo>
                      <a:pt x="183354" y="694556"/>
                      <a:pt x="180272" y="696069"/>
                      <a:pt x="177022" y="696069"/>
                    </a:cubicBezTo>
                    <a:lnTo>
                      <a:pt x="174164" y="696069"/>
                    </a:lnTo>
                    <a:cubicBezTo>
                      <a:pt x="173547" y="696069"/>
                      <a:pt x="172931" y="696012"/>
                      <a:pt x="172315" y="695900"/>
                    </a:cubicBezTo>
                    <a:lnTo>
                      <a:pt x="166207" y="694780"/>
                    </a:lnTo>
                    <a:lnTo>
                      <a:pt x="163685" y="695228"/>
                    </a:lnTo>
                    <a:cubicBezTo>
                      <a:pt x="162844" y="695340"/>
                      <a:pt x="161948" y="695396"/>
                      <a:pt x="161107" y="695340"/>
                    </a:cubicBezTo>
                    <a:lnTo>
                      <a:pt x="152477" y="694612"/>
                    </a:lnTo>
                    <a:cubicBezTo>
                      <a:pt x="150740" y="694443"/>
                      <a:pt x="149059" y="693883"/>
                      <a:pt x="147602" y="692930"/>
                    </a:cubicBezTo>
                    <a:lnTo>
                      <a:pt x="146369" y="692090"/>
                    </a:lnTo>
                    <a:lnTo>
                      <a:pt x="143736" y="691025"/>
                    </a:lnTo>
                    <a:lnTo>
                      <a:pt x="137459" y="696909"/>
                    </a:lnTo>
                    <a:cubicBezTo>
                      <a:pt x="134490" y="699711"/>
                      <a:pt x="130063" y="700495"/>
                      <a:pt x="126308" y="698870"/>
                    </a:cubicBezTo>
                    <a:lnTo>
                      <a:pt x="123338" y="697582"/>
                    </a:lnTo>
                    <a:lnTo>
                      <a:pt x="120648" y="697862"/>
                    </a:lnTo>
                    <a:lnTo>
                      <a:pt x="119696" y="698814"/>
                    </a:lnTo>
                    <a:cubicBezTo>
                      <a:pt x="118911" y="699599"/>
                      <a:pt x="118015" y="700271"/>
                      <a:pt x="117006" y="700776"/>
                    </a:cubicBezTo>
                    <a:lnTo>
                      <a:pt x="117006" y="700776"/>
                    </a:lnTo>
                    <a:cubicBezTo>
                      <a:pt x="115157" y="702401"/>
                      <a:pt x="112747" y="703297"/>
                      <a:pt x="110225" y="703297"/>
                    </a:cubicBezTo>
                    <a:lnTo>
                      <a:pt x="106639" y="703297"/>
                    </a:lnTo>
                    <a:cubicBezTo>
                      <a:pt x="105014" y="703297"/>
                      <a:pt x="103445" y="702905"/>
                      <a:pt x="102044" y="702233"/>
                    </a:cubicBezTo>
                    <a:lnTo>
                      <a:pt x="99186" y="700776"/>
                    </a:lnTo>
                    <a:cubicBezTo>
                      <a:pt x="97169" y="699767"/>
                      <a:pt x="95544" y="698142"/>
                      <a:pt x="94535" y="696125"/>
                    </a:cubicBezTo>
                    <a:lnTo>
                      <a:pt x="93806" y="694668"/>
                    </a:lnTo>
                    <a:cubicBezTo>
                      <a:pt x="93694" y="694499"/>
                      <a:pt x="93638" y="694331"/>
                      <a:pt x="93526" y="694107"/>
                    </a:cubicBezTo>
                    <a:lnTo>
                      <a:pt x="91397" y="689064"/>
                    </a:lnTo>
                    <a:cubicBezTo>
                      <a:pt x="90836" y="687775"/>
                      <a:pt x="90556" y="686374"/>
                      <a:pt x="90556" y="684973"/>
                    </a:cubicBezTo>
                    <a:lnTo>
                      <a:pt x="90556" y="679257"/>
                    </a:lnTo>
                    <a:cubicBezTo>
                      <a:pt x="90556" y="678753"/>
                      <a:pt x="90612" y="678193"/>
                      <a:pt x="90668" y="677688"/>
                    </a:cubicBezTo>
                    <a:lnTo>
                      <a:pt x="91565" y="671860"/>
                    </a:lnTo>
                    <a:lnTo>
                      <a:pt x="86802" y="668722"/>
                    </a:lnTo>
                    <a:lnTo>
                      <a:pt x="82095" y="666033"/>
                    </a:lnTo>
                    <a:cubicBezTo>
                      <a:pt x="81310" y="665584"/>
                      <a:pt x="80582" y="665024"/>
                      <a:pt x="79909" y="664351"/>
                    </a:cubicBezTo>
                    <a:lnTo>
                      <a:pt x="75594" y="660037"/>
                    </a:lnTo>
                    <a:cubicBezTo>
                      <a:pt x="73689" y="658075"/>
                      <a:pt x="72568" y="655498"/>
                      <a:pt x="72568" y="652752"/>
                    </a:cubicBezTo>
                    <a:lnTo>
                      <a:pt x="72568" y="649894"/>
                    </a:lnTo>
                    <a:cubicBezTo>
                      <a:pt x="72568" y="648269"/>
                      <a:pt x="72961" y="646700"/>
                      <a:pt x="73633" y="645299"/>
                    </a:cubicBezTo>
                    <a:lnTo>
                      <a:pt x="76659" y="639303"/>
                    </a:lnTo>
                    <a:lnTo>
                      <a:pt x="76267" y="634596"/>
                    </a:lnTo>
                    <a:lnTo>
                      <a:pt x="75090" y="630561"/>
                    </a:lnTo>
                    <a:cubicBezTo>
                      <a:pt x="74810" y="629608"/>
                      <a:pt x="74698" y="628656"/>
                      <a:pt x="74698" y="627703"/>
                    </a:cubicBezTo>
                    <a:lnTo>
                      <a:pt x="74698" y="626246"/>
                    </a:lnTo>
                    <a:cubicBezTo>
                      <a:pt x="74698" y="625406"/>
                      <a:pt x="74810" y="624621"/>
                      <a:pt x="74978" y="623780"/>
                    </a:cubicBezTo>
                    <a:lnTo>
                      <a:pt x="73969" y="622940"/>
                    </a:lnTo>
                    <a:lnTo>
                      <a:pt x="63378" y="622940"/>
                    </a:lnTo>
                    <a:lnTo>
                      <a:pt x="44550" y="625013"/>
                    </a:lnTo>
                    <a:cubicBezTo>
                      <a:pt x="44157" y="625069"/>
                      <a:pt x="43765" y="625069"/>
                      <a:pt x="43429" y="625069"/>
                    </a:cubicBezTo>
                    <a:lnTo>
                      <a:pt x="42700" y="625069"/>
                    </a:lnTo>
                    <a:cubicBezTo>
                      <a:pt x="39450" y="625069"/>
                      <a:pt x="36368" y="623556"/>
                      <a:pt x="34407" y="620923"/>
                    </a:cubicBezTo>
                    <a:lnTo>
                      <a:pt x="32277" y="618065"/>
                    </a:lnTo>
                    <a:cubicBezTo>
                      <a:pt x="31885" y="617560"/>
                      <a:pt x="31549" y="617056"/>
                      <a:pt x="31325" y="616496"/>
                    </a:cubicBezTo>
                    <a:lnTo>
                      <a:pt x="30596" y="615039"/>
                    </a:lnTo>
                    <a:cubicBezTo>
                      <a:pt x="29980" y="613806"/>
                      <a:pt x="29644" y="612517"/>
                      <a:pt x="29532" y="611172"/>
                    </a:cubicBezTo>
                    <a:cubicBezTo>
                      <a:pt x="28355" y="610892"/>
                      <a:pt x="27234" y="610388"/>
                      <a:pt x="26225" y="609715"/>
                    </a:cubicBezTo>
                    <a:lnTo>
                      <a:pt x="24096" y="608258"/>
                    </a:lnTo>
                    <a:cubicBezTo>
                      <a:pt x="21967" y="606857"/>
                      <a:pt x="20454" y="604672"/>
                      <a:pt x="19837" y="602206"/>
                    </a:cubicBezTo>
                    <a:lnTo>
                      <a:pt x="19109" y="599348"/>
                    </a:lnTo>
                    <a:cubicBezTo>
                      <a:pt x="19053" y="599068"/>
                      <a:pt x="18997" y="598788"/>
                      <a:pt x="18941" y="598508"/>
                    </a:cubicBezTo>
                    <a:lnTo>
                      <a:pt x="18212" y="594193"/>
                    </a:lnTo>
                    <a:cubicBezTo>
                      <a:pt x="17932" y="592512"/>
                      <a:pt x="18044" y="590831"/>
                      <a:pt x="18604" y="589205"/>
                    </a:cubicBezTo>
                    <a:lnTo>
                      <a:pt x="20622" y="583153"/>
                    </a:lnTo>
                    <a:lnTo>
                      <a:pt x="19389" y="583770"/>
                    </a:lnTo>
                    <a:cubicBezTo>
                      <a:pt x="17932" y="584498"/>
                      <a:pt x="16363" y="584835"/>
                      <a:pt x="14794" y="584835"/>
                    </a:cubicBezTo>
                    <a:lnTo>
                      <a:pt x="11824" y="584835"/>
                    </a:lnTo>
                    <a:cubicBezTo>
                      <a:pt x="7901" y="584835"/>
                      <a:pt x="4315" y="582649"/>
                      <a:pt x="2578" y="579119"/>
                    </a:cubicBezTo>
                    <a:lnTo>
                      <a:pt x="1121" y="576261"/>
                    </a:lnTo>
                    <a:cubicBezTo>
                      <a:pt x="392" y="574804"/>
                      <a:pt x="0" y="573235"/>
                      <a:pt x="0" y="571610"/>
                    </a:cubicBezTo>
                    <a:lnTo>
                      <a:pt x="0" y="568752"/>
                    </a:lnTo>
                    <a:cubicBezTo>
                      <a:pt x="0" y="566622"/>
                      <a:pt x="672" y="564549"/>
                      <a:pt x="1849" y="562812"/>
                    </a:cubicBezTo>
                    <a:lnTo>
                      <a:pt x="8854" y="552669"/>
                    </a:lnTo>
                    <a:lnTo>
                      <a:pt x="9638" y="550259"/>
                    </a:lnTo>
                    <a:lnTo>
                      <a:pt x="10927" y="543703"/>
                    </a:lnTo>
                    <a:cubicBezTo>
                      <a:pt x="11263" y="542022"/>
                      <a:pt x="12048" y="540453"/>
                      <a:pt x="13113" y="539108"/>
                    </a:cubicBezTo>
                    <a:lnTo>
                      <a:pt x="16699" y="534793"/>
                    </a:lnTo>
                    <a:cubicBezTo>
                      <a:pt x="17259" y="534065"/>
                      <a:pt x="17988" y="533448"/>
                      <a:pt x="18716" y="532944"/>
                    </a:cubicBezTo>
                    <a:lnTo>
                      <a:pt x="22303" y="530422"/>
                    </a:lnTo>
                    <a:cubicBezTo>
                      <a:pt x="21294" y="528125"/>
                      <a:pt x="21182" y="525491"/>
                      <a:pt x="22023" y="523081"/>
                    </a:cubicBezTo>
                    <a:lnTo>
                      <a:pt x="22751" y="520952"/>
                    </a:lnTo>
                    <a:cubicBezTo>
                      <a:pt x="23255" y="519439"/>
                      <a:pt x="24096" y="518038"/>
                      <a:pt x="25217" y="516917"/>
                    </a:cubicBezTo>
                    <a:lnTo>
                      <a:pt x="25945" y="516189"/>
                    </a:lnTo>
                    <a:lnTo>
                      <a:pt x="26898" y="513555"/>
                    </a:lnTo>
                    <a:cubicBezTo>
                      <a:pt x="26057" y="510865"/>
                      <a:pt x="26394" y="507895"/>
                      <a:pt x="27794" y="505430"/>
                    </a:cubicBezTo>
                    <a:lnTo>
                      <a:pt x="36424" y="490356"/>
                    </a:lnTo>
                    <a:lnTo>
                      <a:pt x="94591" y="392290"/>
                    </a:lnTo>
                    <a:lnTo>
                      <a:pt x="94311" y="391730"/>
                    </a:lnTo>
                    <a:cubicBezTo>
                      <a:pt x="93302" y="389657"/>
                      <a:pt x="92966" y="387303"/>
                      <a:pt x="93414" y="385062"/>
                    </a:cubicBezTo>
                    <a:lnTo>
                      <a:pt x="93638" y="383885"/>
                    </a:lnTo>
                    <a:lnTo>
                      <a:pt x="92574" y="379962"/>
                    </a:lnTo>
                    <a:lnTo>
                      <a:pt x="92069" y="379234"/>
                    </a:lnTo>
                    <a:cubicBezTo>
                      <a:pt x="89323" y="375143"/>
                      <a:pt x="89884" y="369651"/>
                      <a:pt x="93358" y="366177"/>
                    </a:cubicBezTo>
                    <a:lnTo>
                      <a:pt x="94087" y="365449"/>
                    </a:lnTo>
                    <a:cubicBezTo>
                      <a:pt x="94591" y="364944"/>
                      <a:pt x="95095" y="364552"/>
                      <a:pt x="95656" y="364160"/>
                    </a:cubicBezTo>
                    <a:lnTo>
                      <a:pt x="97281" y="363095"/>
                    </a:lnTo>
                    <a:lnTo>
                      <a:pt x="97505" y="362479"/>
                    </a:lnTo>
                    <a:cubicBezTo>
                      <a:pt x="97897" y="361526"/>
                      <a:pt x="98401" y="360629"/>
                      <a:pt x="99018" y="359845"/>
                    </a:cubicBezTo>
                    <a:lnTo>
                      <a:pt x="99634" y="359060"/>
                    </a:lnTo>
                    <a:lnTo>
                      <a:pt x="99634" y="358388"/>
                    </a:lnTo>
                    <a:cubicBezTo>
                      <a:pt x="99634" y="355138"/>
                      <a:pt x="101147" y="352056"/>
                      <a:pt x="103781" y="350094"/>
                    </a:cubicBezTo>
                    <a:lnTo>
                      <a:pt x="105518" y="348749"/>
                    </a:lnTo>
                    <a:lnTo>
                      <a:pt x="109665" y="343370"/>
                    </a:lnTo>
                    <a:cubicBezTo>
                      <a:pt x="109945" y="343034"/>
                      <a:pt x="110225" y="342697"/>
                      <a:pt x="110506" y="342417"/>
                    </a:cubicBezTo>
                    <a:lnTo>
                      <a:pt x="112635" y="340288"/>
                    </a:lnTo>
                    <a:cubicBezTo>
                      <a:pt x="112915" y="340008"/>
                      <a:pt x="113195" y="339783"/>
                      <a:pt x="113476" y="339503"/>
                    </a:cubicBezTo>
                    <a:lnTo>
                      <a:pt x="117062" y="336645"/>
                    </a:lnTo>
                    <a:cubicBezTo>
                      <a:pt x="117622" y="336197"/>
                      <a:pt x="118239" y="335805"/>
                      <a:pt x="118911" y="335469"/>
                    </a:cubicBezTo>
                    <a:lnTo>
                      <a:pt x="119696" y="335076"/>
                    </a:lnTo>
                    <a:cubicBezTo>
                      <a:pt x="120200" y="333787"/>
                      <a:pt x="120985" y="332611"/>
                      <a:pt x="121993" y="331658"/>
                    </a:cubicBezTo>
                    <a:lnTo>
                      <a:pt x="123450" y="330201"/>
                    </a:lnTo>
                    <a:cubicBezTo>
                      <a:pt x="124067" y="329585"/>
                      <a:pt x="124739" y="329080"/>
                      <a:pt x="125467" y="328632"/>
                    </a:cubicBezTo>
                    <a:cubicBezTo>
                      <a:pt x="126588" y="325830"/>
                      <a:pt x="128886" y="323645"/>
                      <a:pt x="131800" y="322692"/>
                    </a:cubicBezTo>
                    <a:lnTo>
                      <a:pt x="131856" y="322692"/>
                    </a:lnTo>
                    <a:cubicBezTo>
                      <a:pt x="131968" y="322524"/>
                      <a:pt x="132080" y="322412"/>
                      <a:pt x="132192" y="322244"/>
                    </a:cubicBezTo>
                    <a:cubicBezTo>
                      <a:pt x="132248" y="321964"/>
                      <a:pt x="132360" y="321627"/>
                      <a:pt x="132416" y="321347"/>
                    </a:cubicBezTo>
                    <a:cubicBezTo>
                      <a:pt x="132080" y="320282"/>
                      <a:pt x="131912" y="319218"/>
                      <a:pt x="131912" y="318097"/>
                    </a:cubicBezTo>
                    <a:lnTo>
                      <a:pt x="131912" y="317368"/>
                    </a:lnTo>
                    <a:cubicBezTo>
                      <a:pt x="131912" y="311653"/>
                      <a:pt x="136563" y="307058"/>
                      <a:pt x="142223" y="307058"/>
                    </a:cubicBezTo>
                    <a:lnTo>
                      <a:pt x="142951" y="307058"/>
                    </a:lnTo>
                    <a:lnTo>
                      <a:pt x="149003" y="305993"/>
                    </a:lnTo>
                    <a:cubicBezTo>
                      <a:pt x="149508" y="304592"/>
                      <a:pt x="150348" y="303247"/>
                      <a:pt x="151413" y="302182"/>
                    </a:cubicBezTo>
                    <a:lnTo>
                      <a:pt x="152141" y="301454"/>
                    </a:lnTo>
                    <a:cubicBezTo>
                      <a:pt x="152926" y="300669"/>
                      <a:pt x="153822" y="299997"/>
                      <a:pt x="154831" y="299493"/>
                    </a:cubicBezTo>
                    <a:lnTo>
                      <a:pt x="159874" y="296859"/>
                    </a:lnTo>
                    <a:lnTo>
                      <a:pt x="159538" y="296130"/>
                    </a:lnTo>
                    <a:cubicBezTo>
                      <a:pt x="158586" y="294281"/>
                      <a:pt x="158249" y="292152"/>
                      <a:pt x="158530" y="290134"/>
                    </a:cubicBezTo>
                    <a:cubicBezTo>
                      <a:pt x="156120" y="287669"/>
                      <a:pt x="155111" y="284194"/>
                      <a:pt x="155784" y="280888"/>
                    </a:cubicBezTo>
                    <a:lnTo>
                      <a:pt x="156568" y="276854"/>
                    </a:lnTo>
                    <a:lnTo>
                      <a:pt x="155672" y="274780"/>
                    </a:lnTo>
                    <a:cubicBezTo>
                      <a:pt x="155111" y="273491"/>
                      <a:pt x="154831" y="272090"/>
                      <a:pt x="154831" y="270689"/>
                    </a:cubicBezTo>
                    <a:lnTo>
                      <a:pt x="154831" y="267103"/>
                    </a:lnTo>
                    <a:cubicBezTo>
                      <a:pt x="154831" y="265982"/>
                      <a:pt x="154999" y="264918"/>
                      <a:pt x="155335" y="263853"/>
                    </a:cubicBezTo>
                    <a:lnTo>
                      <a:pt x="156064" y="261723"/>
                    </a:lnTo>
                    <a:cubicBezTo>
                      <a:pt x="156568" y="260210"/>
                      <a:pt x="157409" y="258810"/>
                      <a:pt x="158530" y="257689"/>
                    </a:cubicBezTo>
                    <a:lnTo>
                      <a:pt x="161443" y="253430"/>
                    </a:lnTo>
                    <a:cubicBezTo>
                      <a:pt x="161275" y="252757"/>
                      <a:pt x="161219" y="252029"/>
                      <a:pt x="161219" y="251357"/>
                    </a:cubicBezTo>
                    <a:lnTo>
                      <a:pt x="161219" y="249900"/>
                    </a:lnTo>
                    <a:cubicBezTo>
                      <a:pt x="161219" y="248275"/>
                      <a:pt x="161612" y="246705"/>
                      <a:pt x="162284" y="245305"/>
                    </a:cubicBezTo>
                    <a:lnTo>
                      <a:pt x="162676" y="244520"/>
                    </a:lnTo>
                    <a:lnTo>
                      <a:pt x="161556" y="242335"/>
                    </a:lnTo>
                    <a:cubicBezTo>
                      <a:pt x="161443" y="242054"/>
                      <a:pt x="161331" y="241830"/>
                      <a:pt x="161219" y="241550"/>
                    </a:cubicBezTo>
                    <a:lnTo>
                      <a:pt x="159762" y="237964"/>
                    </a:lnTo>
                    <a:cubicBezTo>
                      <a:pt x="158305" y="234321"/>
                      <a:pt x="159034" y="230174"/>
                      <a:pt x="161612" y="227261"/>
                    </a:cubicBezTo>
                    <a:lnTo>
                      <a:pt x="181225" y="205182"/>
                    </a:lnTo>
                    <a:lnTo>
                      <a:pt x="175901" y="202604"/>
                    </a:lnTo>
                    <a:lnTo>
                      <a:pt x="153374" y="200643"/>
                    </a:lnTo>
                    <a:cubicBezTo>
                      <a:pt x="152814" y="200587"/>
                      <a:pt x="152309" y="200531"/>
                      <a:pt x="151749" y="200363"/>
                    </a:cubicBezTo>
                    <a:lnTo>
                      <a:pt x="148891" y="199634"/>
                    </a:lnTo>
                    <a:lnTo>
                      <a:pt x="142727" y="197785"/>
                    </a:lnTo>
                    <a:lnTo>
                      <a:pt x="140654" y="197785"/>
                    </a:lnTo>
                    <a:lnTo>
                      <a:pt x="137011" y="198850"/>
                    </a:lnTo>
                    <a:cubicBezTo>
                      <a:pt x="135610" y="199242"/>
                      <a:pt x="134153" y="199354"/>
                      <a:pt x="132696" y="199130"/>
                    </a:cubicBezTo>
                    <a:lnTo>
                      <a:pt x="127653" y="198401"/>
                    </a:lnTo>
                    <a:cubicBezTo>
                      <a:pt x="126812" y="198289"/>
                      <a:pt x="125972" y="198065"/>
                      <a:pt x="125187" y="197729"/>
                    </a:cubicBezTo>
                    <a:lnTo>
                      <a:pt x="107872" y="190780"/>
                    </a:lnTo>
                    <a:cubicBezTo>
                      <a:pt x="106023" y="190164"/>
                      <a:pt x="104454" y="189043"/>
                      <a:pt x="103221" y="187586"/>
                    </a:cubicBezTo>
                    <a:lnTo>
                      <a:pt x="99634" y="183271"/>
                    </a:lnTo>
                    <a:cubicBezTo>
                      <a:pt x="99130" y="182655"/>
                      <a:pt x="98682" y="181982"/>
                      <a:pt x="98345" y="181254"/>
                    </a:cubicBezTo>
                    <a:lnTo>
                      <a:pt x="96216" y="176939"/>
                    </a:lnTo>
                    <a:cubicBezTo>
                      <a:pt x="95488" y="175482"/>
                      <a:pt x="95151" y="173913"/>
                      <a:pt x="95151" y="172288"/>
                    </a:cubicBezTo>
                    <a:lnTo>
                      <a:pt x="95151" y="165844"/>
                    </a:lnTo>
                    <a:cubicBezTo>
                      <a:pt x="95151" y="165115"/>
                      <a:pt x="95207" y="164331"/>
                      <a:pt x="95375" y="163602"/>
                    </a:cubicBezTo>
                    <a:lnTo>
                      <a:pt x="96552" y="158223"/>
                    </a:lnTo>
                    <a:lnTo>
                      <a:pt x="96552" y="156766"/>
                    </a:lnTo>
                    <a:lnTo>
                      <a:pt x="95824" y="143373"/>
                    </a:lnTo>
                    <a:cubicBezTo>
                      <a:pt x="95600" y="139170"/>
                      <a:pt x="97953" y="135247"/>
                      <a:pt x="101764" y="133454"/>
                    </a:cubicBezTo>
                    <a:lnTo>
                      <a:pt x="109665" y="129756"/>
                    </a:lnTo>
                    <a:cubicBezTo>
                      <a:pt x="109889" y="129475"/>
                      <a:pt x="110113" y="129251"/>
                      <a:pt x="110337" y="129027"/>
                    </a:cubicBezTo>
                    <a:lnTo>
                      <a:pt x="111066" y="128299"/>
                    </a:lnTo>
                    <a:cubicBezTo>
                      <a:pt x="112131" y="127234"/>
                      <a:pt x="113363" y="126449"/>
                      <a:pt x="114708" y="125945"/>
                    </a:cubicBezTo>
                    <a:lnTo>
                      <a:pt x="118911" y="124376"/>
                    </a:lnTo>
                    <a:lnTo>
                      <a:pt x="121209" y="122527"/>
                    </a:lnTo>
                    <a:cubicBezTo>
                      <a:pt x="121881" y="122022"/>
                      <a:pt x="122554" y="121574"/>
                      <a:pt x="123338" y="121238"/>
                    </a:cubicBezTo>
                    <a:lnTo>
                      <a:pt x="132192" y="117147"/>
                    </a:lnTo>
                    <a:lnTo>
                      <a:pt x="134490" y="115746"/>
                    </a:lnTo>
                    <a:lnTo>
                      <a:pt x="146594" y="104987"/>
                    </a:lnTo>
                    <a:cubicBezTo>
                      <a:pt x="147098" y="104539"/>
                      <a:pt x="147602" y="104147"/>
                      <a:pt x="148163" y="103810"/>
                    </a:cubicBezTo>
                    <a:lnTo>
                      <a:pt x="155335" y="99496"/>
                    </a:lnTo>
                    <a:cubicBezTo>
                      <a:pt x="156232" y="98991"/>
                      <a:pt x="157185" y="98599"/>
                      <a:pt x="158137" y="98319"/>
                    </a:cubicBezTo>
                    <a:lnTo>
                      <a:pt x="160995" y="97590"/>
                    </a:lnTo>
                    <a:cubicBezTo>
                      <a:pt x="161836" y="97366"/>
                      <a:pt x="162676" y="97310"/>
                      <a:pt x="163517" y="97310"/>
                    </a:cubicBezTo>
                    <a:lnTo>
                      <a:pt x="167103" y="97310"/>
                    </a:lnTo>
                    <a:cubicBezTo>
                      <a:pt x="169121" y="97310"/>
                      <a:pt x="171138" y="97926"/>
                      <a:pt x="172819" y="99047"/>
                    </a:cubicBezTo>
                    <a:lnTo>
                      <a:pt x="173491" y="99496"/>
                    </a:lnTo>
                    <a:lnTo>
                      <a:pt x="176910" y="100336"/>
                    </a:lnTo>
                    <a:lnTo>
                      <a:pt x="192432" y="102297"/>
                    </a:lnTo>
                    <a:lnTo>
                      <a:pt x="195850" y="101289"/>
                    </a:lnTo>
                    <a:cubicBezTo>
                      <a:pt x="197195" y="100896"/>
                      <a:pt x="198596" y="100784"/>
                      <a:pt x="199997" y="100952"/>
                    </a:cubicBezTo>
                    <a:lnTo>
                      <a:pt x="217649" y="103026"/>
                    </a:lnTo>
                    <a:lnTo>
                      <a:pt x="223028" y="101849"/>
                    </a:lnTo>
                    <a:cubicBezTo>
                      <a:pt x="223757" y="101681"/>
                      <a:pt x="224541" y="101625"/>
                      <a:pt x="225270" y="101625"/>
                    </a:cubicBezTo>
                    <a:lnTo>
                      <a:pt x="227399" y="101625"/>
                    </a:lnTo>
                    <a:cubicBezTo>
                      <a:pt x="229249" y="101625"/>
                      <a:pt x="231098" y="102129"/>
                      <a:pt x="232723" y="103082"/>
                    </a:cubicBezTo>
                    <a:lnTo>
                      <a:pt x="233563" y="103586"/>
                    </a:lnTo>
                    <a:lnTo>
                      <a:pt x="234180" y="103530"/>
                    </a:lnTo>
                    <a:lnTo>
                      <a:pt x="234460" y="103250"/>
                    </a:lnTo>
                    <a:cubicBezTo>
                      <a:pt x="236309" y="101401"/>
                      <a:pt x="238831" y="100280"/>
                      <a:pt x="241465" y="100224"/>
                    </a:cubicBezTo>
                    <a:lnTo>
                      <a:pt x="244098" y="99720"/>
                    </a:lnTo>
                    <a:cubicBezTo>
                      <a:pt x="245443" y="99439"/>
                      <a:pt x="246844" y="99439"/>
                      <a:pt x="248133" y="99720"/>
                    </a:cubicBezTo>
                    <a:lnTo>
                      <a:pt x="269820" y="103922"/>
                    </a:lnTo>
                    <a:lnTo>
                      <a:pt x="292122" y="105940"/>
                    </a:lnTo>
                    <a:lnTo>
                      <a:pt x="300584" y="105267"/>
                    </a:lnTo>
                    <a:cubicBezTo>
                      <a:pt x="301425" y="105211"/>
                      <a:pt x="302265" y="105267"/>
                      <a:pt x="303050" y="105379"/>
                    </a:cubicBezTo>
                    <a:lnTo>
                      <a:pt x="307365" y="106108"/>
                    </a:lnTo>
                    <a:cubicBezTo>
                      <a:pt x="308485" y="106276"/>
                      <a:pt x="309606" y="106668"/>
                      <a:pt x="310615" y="107229"/>
                    </a:cubicBezTo>
                    <a:lnTo>
                      <a:pt x="313192" y="108630"/>
                    </a:lnTo>
                    <a:cubicBezTo>
                      <a:pt x="314593" y="106724"/>
                      <a:pt x="316611" y="105379"/>
                      <a:pt x="318908" y="104819"/>
                    </a:cubicBezTo>
                    <a:lnTo>
                      <a:pt x="321766" y="104091"/>
                    </a:lnTo>
                    <a:cubicBezTo>
                      <a:pt x="324456" y="103418"/>
                      <a:pt x="327258" y="103866"/>
                      <a:pt x="329611" y="105267"/>
                    </a:cubicBezTo>
                    <a:lnTo>
                      <a:pt x="332077" y="106780"/>
                    </a:lnTo>
                    <a:lnTo>
                      <a:pt x="337120" y="108293"/>
                    </a:lnTo>
                    <a:lnTo>
                      <a:pt x="341491" y="108798"/>
                    </a:lnTo>
                    <a:lnTo>
                      <a:pt x="353259" y="107509"/>
                    </a:lnTo>
                    <a:cubicBezTo>
                      <a:pt x="354044" y="107397"/>
                      <a:pt x="354772" y="107397"/>
                      <a:pt x="355557" y="107509"/>
                    </a:cubicBezTo>
                    <a:lnTo>
                      <a:pt x="360992" y="108125"/>
                    </a:lnTo>
                    <a:lnTo>
                      <a:pt x="376627" y="106836"/>
                    </a:lnTo>
                    <a:lnTo>
                      <a:pt x="380269" y="106444"/>
                    </a:lnTo>
                    <a:lnTo>
                      <a:pt x="385537" y="105099"/>
                    </a:lnTo>
                    <a:cubicBezTo>
                      <a:pt x="386097" y="104987"/>
                      <a:pt x="386657" y="104875"/>
                      <a:pt x="387162" y="104819"/>
                    </a:cubicBezTo>
                    <a:lnTo>
                      <a:pt x="395791" y="104091"/>
                    </a:lnTo>
                    <a:cubicBezTo>
                      <a:pt x="396408" y="104035"/>
                      <a:pt x="396968" y="104035"/>
                      <a:pt x="397585" y="104091"/>
                    </a:cubicBezTo>
                    <a:lnTo>
                      <a:pt x="406438" y="104763"/>
                    </a:lnTo>
                    <a:lnTo>
                      <a:pt x="407111" y="104427"/>
                    </a:lnTo>
                    <a:cubicBezTo>
                      <a:pt x="408008" y="103978"/>
                      <a:pt x="409016" y="103642"/>
                      <a:pt x="410025" y="103474"/>
                    </a:cubicBezTo>
                    <a:lnTo>
                      <a:pt x="413555" y="102914"/>
                    </a:lnTo>
                    <a:lnTo>
                      <a:pt x="417086" y="101737"/>
                    </a:lnTo>
                    <a:cubicBezTo>
                      <a:pt x="417590" y="101569"/>
                      <a:pt x="418094" y="101457"/>
                      <a:pt x="418655" y="101345"/>
                    </a:cubicBezTo>
                    <a:lnTo>
                      <a:pt x="421456" y="100840"/>
                    </a:lnTo>
                    <a:lnTo>
                      <a:pt x="425771" y="98711"/>
                    </a:lnTo>
                    <a:cubicBezTo>
                      <a:pt x="426948" y="98151"/>
                      <a:pt x="428181" y="97758"/>
                      <a:pt x="429470" y="97646"/>
                    </a:cubicBezTo>
                    <a:lnTo>
                      <a:pt x="436587" y="96974"/>
                    </a:lnTo>
                    <a:lnTo>
                      <a:pt x="441574" y="95741"/>
                    </a:lnTo>
                    <a:cubicBezTo>
                      <a:pt x="442414" y="95517"/>
                      <a:pt x="443255" y="95461"/>
                      <a:pt x="444096" y="95461"/>
                    </a:cubicBezTo>
                    <a:lnTo>
                      <a:pt x="446953" y="95461"/>
                    </a:lnTo>
                    <a:lnTo>
                      <a:pt x="448130" y="95125"/>
                    </a:lnTo>
                    <a:lnTo>
                      <a:pt x="449699" y="91538"/>
                    </a:lnTo>
                    <a:cubicBezTo>
                      <a:pt x="450876" y="88904"/>
                      <a:pt x="453118" y="86831"/>
                      <a:pt x="455863" y="85934"/>
                    </a:cubicBezTo>
                    <a:lnTo>
                      <a:pt x="457993" y="85206"/>
                    </a:lnTo>
                    <a:cubicBezTo>
                      <a:pt x="459058" y="84870"/>
                      <a:pt x="460178" y="84646"/>
                      <a:pt x="461243" y="84646"/>
                    </a:cubicBezTo>
                    <a:lnTo>
                      <a:pt x="469144" y="84646"/>
                    </a:lnTo>
                    <a:cubicBezTo>
                      <a:pt x="470265" y="84646"/>
                      <a:pt x="471386" y="84814"/>
                      <a:pt x="472394" y="85206"/>
                    </a:cubicBezTo>
                    <a:lnTo>
                      <a:pt x="475813" y="86327"/>
                    </a:lnTo>
                    <a:lnTo>
                      <a:pt x="484218" y="87504"/>
                    </a:lnTo>
                    <a:lnTo>
                      <a:pt x="492960" y="87504"/>
                    </a:lnTo>
                    <a:lnTo>
                      <a:pt x="496266" y="86663"/>
                    </a:lnTo>
                    <a:cubicBezTo>
                      <a:pt x="495874" y="84534"/>
                      <a:pt x="496210" y="82292"/>
                      <a:pt x="497219" y="80275"/>
                    </a:cubicBezTo>
                    <a:lnTo>
                      <a:pt x="497947" y="78818"/>
                    </a:lnTo>
                    <a:cubicBezTo>
                      <a:pt x="498452" y="77809"/>
                      <a:pt x="499124" y="76912"/>
                      <a:pt x="499909" y="76128"/>
                    </a:cubicBezTo>
                    <a:lnTo>
                      <a:pt x="500637" y="75399"/>
                    </a:lnTo>
                    <a:cubicBezTo>
                      <a:pt x="502598" y="73438"/>
                      <a:pt x="505232" y="72373"/>
                      <a:pt x="507922" y="72373"/>
                    </a:cubicBezTo>
                    <a:lnTo>
                      <a:pt x="509379" y="72373"/>
                    </a:lnTo>
                    <a:cubicBezTo>
                      <a:pt x="511004" y="72373"/>
                      <a:pt x="512573" y="72766"/>
                      <a:pt x="513974" y="73438"/>
                    </a:cubicBezTo>
                    <a:lnTo>
                      <a:pt x="516832" y="74895"/>
                    </a:lnTo>
                    <a:cubicBezTo>
                      <a:pt x="517336" y="75175"/>
                      <a:pt x="517841" y="75456"/>
                      <a:pt x="518289" y="75792"/>
                    </a:cubicBezTo>
                    <a:lnTo>
                      <a:pt x="529721" y="75175"/>
                    </a:lnTo>
                    <a:cubicBezTo>
                      <a:pt x="530841" y="74335"/>
                      <a:pt x="532074" y="73774"/>
                      <a:pt x="533419" y="73438"/>
                    </a:cubicBezTo>
                    <a:lnTo>
                      <a:pt x="536277" y="72710"/>
                    </a:lnTo>
                    <a:cubicBezTo>
                      <a:pt x="538182" y="72205"/>
                      <a:pt x="540143" y="72317"/>
                      <a:pt x="541937" y="72878"/>
                    </a:cubicBezTo>
                    <a:lnTo>
                      <a:pt x="542273" y="72542"/>
                    </a:lnTo>
                    <a:cubicBezTo>
                      <a:pt x="544234" y="70580"/>
                      <a:pt x="546868" y="69516"/>
                      <a:pt x="549614" y="69516"/>
                    </a:cubicBezTo>
                    <a:lnTo>
                      <a:pt x="551071" y="69516"/>
                    </a:lnTo>
                    <a:cubicBezTo>
                      <a:pt x="554993" y="69516"/>
                      <a:pt x="558524" y="71701"/>
                      <a:pt x="560317" y="75175"/>
                    </a:cubicBezTo>
                    <a:cubicBezTo>
                      <a:pt x="560877" y="75736"/>
                      <a:pt x="561382" y="76296"/>
                      <a:pt x="561830" y="76969"/>
                    </a:cubicBezTo>
                    <a:lnTo>
                      <a:pt x="562951" y="78650"/>
                    </a:lnTo>
                    <a:cubicBezTo>
                      <a:pt x="567041" y="79995"/>
                      <a:pt x="569955" y="83805"/>
                      <a:pt x="570067" y="88288"/>
                    </a:cubicBezTo>
                    <a:cubicBezTo>
                      <a:pt x="570348" y="89017"/>
                      <a:pt x="570572" y="89801"/>
                      <a:pt x="570684" y="90530"/>
                    </a:cubicBezTo>
                    <a:cubicBezTo>
                      <a:pt x="571356" y="91202"/>
                      <a:pt x="571917" y="91987"/>
                      <a:pt x="572421" y="92827"/>
                    </a:cubicBezTo>
                    <a:lnTo>
                      <a:pt x="573990" y="92491"/>
                    </a:lnTo>
                    <a:lnTo>
                      <a:pt x="575055" y="91650"/>
                    </a:lnTo>
                    <a:cubicBezTo>
                      <a:pt x="577016" y="90193"/>
                      <a:pt x="579370" y="89465"/>
                      <a:pt x="581779" y="89577"/>
                    </a:cubicBezTo>
                    <a:lnTo>
                      <a:pt x="591978" y="90137"/>
                    </a:lnTo>
                    <a:lnTo>
                      <a:pt x="593435" y="89185"/>
                    </a:lnTo>
                    <a:cubicBezTo>
                      <a:pt x="594219" y="88624"/>
                      <a:pt x="595116" y="88232"/>
                      <a:pt x="596013" y="87952"/>
                    </a:cubicBezTo>
                    <a:lnTo>
                      <a:pt x="611031" y="83189"/>
                    </a:lnTo>
                    <a:lnTo>
                      <a:pt x="615233" y="81115"/>
                    </a:lnTo>
                    <a:lnTo>
                      <a:pt x="617027" y="79770"/>
                    </a:lnTo>
                    <a:lnTo>
                      <a:pt x="620949" y="76352"/>
                    </a:lnTo>
                    <a:lnTo>
                      <a:pt x="621454" y="75287"/>
                    </a:lnTo>
                    <a:cubicBezTo>
                      <a:pt x="622182" y="73830"/>
                      <a:pt x="623191" y="72598"/>
                      <a:pt x="624480" y="71645"/>
                    </a:cubicBezTo>
                    <a:lnTo>
                      <a:pt x="627338" y="69516"/>
                    </a:lnTo>
                    <a:cubicBezTo>
                      <a:pt x="628290" y="68787"/>
                      <a:pt x="629411" y="68227"/>
                      <a:pt x="630588" y="67890"/>
                    </a:cubicBezTo>
                    <a:lnTo>
                      <a:pt x="637760" y="65761"/>
                    </a:lnTo>
                    <a:cubicBezTo>
                      <a:pt x="638153" y="65649"/>
                      <a:pt x="638489" y="65537"/>
                      <a:pt x="638881" y="65481"/>
                    </a:cubicBezTo>
                    <a:lnTo>
                      <a:pt x="646782" y="64024"/>
                    </a:lnTo>
                    <a:cubicBezTo>
                      <a:pt x="648239" y="63744"/>
                      <a:pt x="649696" y="63800"/>
                      <a:pt x="651153" y="64192"/>
                    </a:cubicBezTo>
                    <a:lnTo>
                      <a:pt x="655076" y="65201"/>
                    </a:lnTo>
                    <a:lnTo>
                      <a:pt x="659671" y="64696"/>
                    </a:lnTo>
                    <a:cubicBezTo>
                      <a:pt x="660399" y="64640"/>
                      <a:pt x="661128" y="64640"/>
                      <a:pt x="661856" y="64696"/>
                    </a:cubicBezTo>
                    <a:lnTo>
                      <a:pt x="675474" y="66041"/>
                    </a:lnTo>
                    <a:lnTo>
                      <a:pt x="689035" y="65369"/>
                    </a:lnTo>
                    <a:lnTo>
                      <a:pt x="705902" y="65369"/>
                    </a:lnTo>
                    <a:lnTo>
                      <a:pt x="709376" y="64808"/>
                    </a:lnTo>
                    <a:cubicBezTo>
                      <a:pt x="709936" y="64696"/>
                      <a:pt x="710497" y="64640"/>
                      <a:pt x="711057" y="64640"/>
                    </a:cubicBezTo>
                    <a:lnTo>
                      <a:pt x="711225" y="64640"/>
                    </a:lnTo>
                    <a:cubicBezTo>
                      <a:pt x="712122" y="63912"/>
                      <a:pt x="713187" y="63407"/>
                      <a:pt x="714251" y="63015"/>
                    </a:cubicBezTo>
                    <a:lnTo>
                      <a:pt x="716381" y="62287"/>
                    </a:lnTo>
                    <a:cubicBezTo>
                      <a:pt x="718118" y="61726"/>
                      <a:pt x="719911" y="61614"/>
                      <a:pt x="721704" y="61951"/>
                    </a:cubicBezTo>
                    <a:lnTo>
                      <a:pt x="722993" y="62231"/>
                    </a:lnTo>
                    <a:lnTo>
                      <a:pt x="723610" y="62063"/>
                    </a:lnTo>
                    <a:cubicBezTo>
                      <a:pt x="724450" y="61838"/>
                      <a:pt x="725291" y="61726"/>
                      <a:pt x="726131" y="61726"/>
                    </a:cubicBezTo>
                    <a:lnTo>
                      <a:pt x="728261" y="61726"/>
                    </a:lnTo>
                    <a:lnTo>
                      <a:pt x="732576" y="61110"/>
                    </a:lnTo>
                    <a:cubicBezTo>
                      <a:pt x="733080" y="61054"/>
                      <a:pt x="733528" y="60998"/>
                      <a:pt x="734032" y="60998"/>
                    </a:cubicBezTo>
                    <a:lnTo>
                      <a:pt x="738347" y="60998"/>
                    </a:lnTo>
                    <a:cubicBezTo>
                      <a:pt x="738852" y="60998"/>
                      <a:pt x="739300" y="61054"/>
                      <a:pt x="739804" y="61110"/>
                    </a:cubicBezTo>
                    <a:lnTo>
                      <a:pt x="744848" y="61838"/>
                    </a:lnTo>
                    <a:cubicBezTo>
                      <a:pt x="745184" y="61894"/>
                      <a:pt x="745576" y="61951"/>
                      <a:pt x="745912" y="62063"/>
                    </a:cubicBezTo>
                    <a:lnTo>
                      <a:pt x="748378" y="62679"/>
                    </a:lnTo>
                    <a:lnTo>
                      <a:pt x="751852" y="63239"/>
                    </a:lnTo>
                    <a:lnTo>
                      <a:pt x="758577" y="63800"/>
                    </a:lnTo>
                    <a:lnTo>
                      <a:pt x="783850" y="59037"/>
                    </a:lnTo>
                    <a:cubicBezTo>
                      <a:pt x="784186" y="58981"/>
                      <a:pt x="784466" y="58925"/>
                      <a:pt x="784802" y="58925"/>
                    </a:cubicBezTo>
                    <a:lnTo>
                      <a:pt x="792704" y="58196"/>
                    </a:lnTo>
                    <a:cubicBezTo>
                      <a:pt x="793712" y="58084"/>
                      <a:pt x="794721" y="58140"/>
                      <a:pt x="795674" y="58364"/>
                    </a:cubicBezTo>
                    <a:lnTo>
                      <a:pt x="796962" y="58644"/>
                    </a:lnTo>
                    <a:lnTo>
                      <a:pt x="797579" y="58476"/>
                    </a:lnTo>
                    <a:cubicBezTo>
                      <a:pt x="798419" y="58252"/>
                      <a:pt x="799260" y="58140"/>
                      <a:pt x="800101" y="58140"/>
                    </a:cubicBezTo>
                    <a:lnTo>
                      <a:pt x="806265" y="58140"/>
                    </a:lnTo>
                    <a:lnTo>
                      <a:pt x="812877" y="56963"/>
                    </a:lnTo>
                    <a:lnTo>
                      <a:pt x="820946" y="54610"/>
                    </a:lnTo>
                    <a:lnTo>
                      <a:pt x="821507" y="54049"/>
                    </a:lnTo>
                    <a:cubicBezTo>
                      <a:pt x="822291" y="53265"/>
                      <a:pt x="823188" y="52592"/>
                      <a:pt x="824197" y="52144"/>
                    </a:cubicBezTo>
                    <a:lnTo>
                      <a:pt x="824197" y="52144"/>
                    </a:lnTo>
                    <a:cubicBezTo>
                      <a:pt x="824813" y="51584"/>
                      <a:pt x="825541" y="51135"/>
                      <a:pt x="826270" y="50743"/>
                    </a:cubicBezTo>
                    <a:lnTo>
                      <a:pt x="830865" y="46148"/>
                    </a:lnTo>
                    <a:cubicBezTo>
                      <a:pt x="832826" y="44243"/>
                      <a:pt x="835404" y="43122"/>
                      <a:pt x="838150" y="43122"/>
                    </a:cubicBezTo>
                    <a:lnTo>
                      <a:pt x="841400" y="42786"/>
                    </a:lnTo>
                    <a:cubicBezTo>
                      <a:pt x="841680" y="42674"/>
                      <a:pt x="841904" y="42562"/>
                      <a:pt x="842184" y="42450"/>
                    </a:cubicBezTo>
                    <a:lnTo>
                      <a:pt x="848349" y="39984"/>
                    </a:lnTo>
                    <a:lnTo>
                      <a:pt x="849581" y="39143"/>
                    </a:lnTo>
                    <a:cubicBezTo>
                      <a:pt x="850702" y="38415"/>
                      <a:pt x="851991" y="37854"/>
                      <a:pt x="853280" y="37630"/>
                    </a:cubicBezTo>
                    <a:lnTo>
                      <a:pt x="855521" y="37182"/>
                    </a:lnTo>
                    <a:lnTo>
                      <a:pt x="857146" y="36341"/>
                    </a:lnTo>
                    <a:cubicBezTo>
                      <a:pt x="857315" y="36229"/>
                      <a:pt x="857483" y="36173"/>
                      <a:pt x="857707" y="36117"/>
                    </a:cubicBezTo>
                    <a:lnTo>
                      <a:pt x="861573" y="34436"/>
                    </a:lnTo>
                    <a:lnTo>
                      <a:pt x="863030" y="33371"/>
                    </a:lnTo>
                    <a:lnTo>
                      <a:pt x="866617" y="29785"/>
                    </a:lnTo>
                    <a:lnTo>
                      <a:pt x="868130" y="27263"/>
                    </a:lnTo>
                    <a:cubicBezTo>
                      <a:pt x="868578" y="26535"/>
                      <a:pt x="869082" y="25862"/>
                      <a:pt x="869699" y="25302"/>
                    </a:cubicBezTo>
                    <a:lnTo>
                      <a:pt x="870035" y="24966"/>
                    </a:lnTo>
                    <a:cubicBezTo>
                      <a:pt x="868802" y="23229"/>
                      <a:pt x="868130" y="21099"/>
                      <a:pt x="868130" y="18970"/>
                    </a:cubicBezTo>
                    <a:cubicBezTo>
                      <a:pt x="868130" y="17065"/>
                      <a:pt x="868634" y="15215"/>
                      <a:pt x="869643" y="13646"/>
                    </a:cubicBezTo>
                    <a:cubicBezTo>
                      <a:pt x="870147" y="12358"/>
                      <a:pt x="870932" y="11237"/>
                      <a:pt x="871884" y="10228"/>
                    </a:cubicBezTo>
                    <a:lnTo>
                      <a:pt x="872613" y="9500"/>
                    </a:lnTo>
                    <a:cubicBezTo>
                      <a:pt x="874014" y="8099"/>
                      <a:pt x="875807" y="7090"/>
                      <a:pt x="877768" y="6698"/>
                    </a:cubicBezTo>
                    <a:cubicBezTo>
                      <a:pt x="879169" y="6025"/>
                      <a:pt x="880738" y="5745"/>
                      <a:pt x="882251" y="5745"/>
                    </a:cubicBezTo>
                    <a:cubicBezTo>
                      <a:pt x="883988" y="4400"/>
                      <a:pt x="886174" y="3616"/>
                      <a:pt x="888583" y="3616"/>
                    </a:cubicBezTo>
                    <a:lnTo>
                      <a:pt x="891609" y="3616"/>
                    </a:lnTo>
                    <a:cubicBezTo>
                      <a:pt x="892506" y="2943"/>
                      <a:pt x="893515" y="2383"/>
                      <a:pt x="894635" y="1991"/>
                    </a:cubicBezTo>
                    <a:lnTo>
                      <a:pt x="896877" y="1094"/>
                    </a:lnTo>
                    <a:cubicBezTo>
                      <a:pt x="900856" y="-923"/>
                      <a:pt x="905675" y="-83"/>
                      <a:pt x="908813" y="3055"/>
                    </a:cubicBezTo>
                    <a:lnTo>
                      <a:pt x="908925" y="3167"/>
                    </a:lnTo>
                    <a:lnTo>
                      <a:pt x="912567" y="5801"/>
                    </a:lnTo>
                    <a:lnTo>
                      <a:pt x="918395" y="8715"/>
                    </a:lnTo>
                    <a:lnTo>
                      <a:pt x="921982" y="9892"/>
                    </a:lnTo>
                    <a:cubicBezTo>
                      <a:pt x="922430" y="10060"/>
                      <a:pt x="922878" y="10228"/>
                      <a:pt x="923326" y="10452"/>
                    </a:cubicBezTo>
                    <a:lnTo>
                      <a:pt x="927025" y="12301"/>
                    </a:lnTo>
                    <a:cubicBezTo>
                      <a:pt x="928258" y="12414"/>
                      <a:pt x="929435" y="12806"/>
                      <a:pt x="930555" y="13310"/>
                    </a:cubicBezTo>
                    <a:lnTo>
                      <a:pt x="935879" y="16000"/>
                    </a:lnTo>
                    <a:cubicBezTo>
                      <a:pt x="936719" y="16168"/>
                      <a:pt x="937560" y="16448"/>
                      <a:pt x="938288" y="16840"/>
                    </a:cubicBezTo>
                    <a:lnTo>
                      <a:pt x="939073" y="17233"/>
                    </a:lnTo>
                    <a:lnTo>
                      <a:pt x="942659" y="18410"/>
                    </a:lnTo>
                    <a:cubicBezTo>
                      <a:pt x="942884" y="18466"/>
                      <a:pt x="943052" y="18522"/>
                      <a:pt x="943220" y="18634"/>
                    </a:cubicBezTo>
                    <a:lnTo>
                      <a:pt x="946806" y="20091"/>
                    </a:lnTo>
                    <a:cubicBezTo>
                      <a:pt x="947254" y="20259"/>
                      <a:pt x="947703" y="20483"/>
                      <a:pt x="948095" y="20707"/>
                    </a:cubicBezTo>
                    <a:lnTo>
                      <a:pt x="952018" y="22949"/>
                    </a:lnTo>
                    <a:lnTo>
                      <a:pt x="962328" y="25806"/>
                    </a:lnTo>
                    <a:lnTo>
                      <a:pt x="968100" y="25806"/>
                    </a:lnTo>
                    <a:cubicBezTo>
                      <a:pt x="968773" y="25806"/>
                      <a:pt x="969445" y="25862"/>
                      <a:pt x="970118" y="26031"/>
                    </a:cubicBezTo>
                    <a:lnTo>
                      <a:pt x="976730" y="27376"/>
                    </a:lnTo>
                    <a:lnTo>
                      <a:pt x="990851" y="28664"/>
                    </a:lnTo>
                    <a:lnTo>
                      <a:pt x="994662" y="28104"/>
                    </a:lnTo>
                    <a:cubicBezTo>
                      <a:pt x="995447" y="27992"/>
                      <a:pt x="996287" y="27992"/>
                      <a:pt x="997072" y="28048"/>
                    </a:cubicBezTo>
                    <a:lnTo>
                      <a:pt x="1003236" y="28608"/>
                    </a:lnTo>
                    <a:lnTo>
                      <a:pt x="1007270" y="27600"/>
                    </a:lnTo>
                    <a:cubicBezTo>
                      <a:pt x="1008111" y="27376"/>
                      <a:pt x="1008951" y="27263"/>
                      <a:pt x="1009792" y="27263"/>
                    </a:cubicBezTo>
                    <a:lnTo>
                      <a:pt x="1015116" y="27263"/>
                    </a:lnTo>
                    <a:lnTo>
                      <a:pt x="1019094" y="25750"/>
                    </a:lnTo>
                    <a:cubicBezTo>
                      <a:pt x="1021952" y="24686"/>
                      <a:pt x="1025202" y="24910"/>
                      <a:pt x="1027836" y="26479"/>
                    </a:cubicBezTo>
                    <a:cubicBezTo>
                      <a:pt x="1030526" y="27992"/>
                      <a:pt x="1032375" y="30626"/>
                      <a:pt x="1032879" y="33652"/>
                    </a:cubicBezTo>
                    <a:lnTo>
                      <a:pt x="1040500" y="77137"/>
                    </a:lnTo>
                    <a:lnTo>
                      <a:pt x="1043078" y="76856"/>
                    </a:lnTo>
                    <a:cubicBezTo>
                      <a:pt x="1044423" y="76688"/>
                      <a:pt x="1045768" y="76800"/>
                      <a:pt x="1047057" y="77193"/>
                    </a:cubicBezTo>
                    <a:lnTo>
                      <a:pt x="1050531" y="78201"/>
                    </a:lnTo>
                    <a:lnTo>
                      <a:pt x="1051092" y="77921"/>
                    </a:lnTo>
                    <a:cubicBezTo>
                      <a:pt x="1052885" y="77025"/>
                      <a:pt x="1054902" y="76688"/>
                      <a:pt x="1056863" y="76912"/>
                    </a:cubicBezTo>
                    <a:lnTo>
                      <a:pt x="1060338" y="77305"/>
                    </a:lnTo>
                    <a:lnTo>
                      <a:pt x="1061402" y="76296"/>
                    </a:lnTo>
                    <a:cubicBezTo>
                      <a:pt x="1064541" y="73158"/>
                      <a:pt x="1069360" y="72373"/>
                      <a:pt x="1073282" y="74391"/>
                    </a:cubicBezTo>
                    <a:lnTo>
                      <a:pt x="1074739" y="75119"/>
                    </a:lnTo>
                    <a:cubicBezTo>
                      <a:pt x="1075300" y="75399"/>
                      <a:pt x="1075860" y="75736"/>
                      <a:pt x="1076420" y="76128"/>
                    </a:cubicBezTo>
                    <a:lnTo>
                      <a:pt x="1108194" y="88456"/>
                    </a:lnTo>
                    <a:cubicBezTo>
                      <a:pt x="1108586" y="87616"/>
                      <a:pt x="1109090" y="86887"/>
                      <a:pt x="1109707" y="86159"/>
                    </a:cubicBezTo>
                    <a:cubicBezTo>
                      <a:pt x="1111668" y="83917"/>
                      <a:pt x="1114526" y="82572"/>
                      <a:pt x="1117496" y="82572"/>
                    </a:cubicBezTo>
                    <a:lnTo>
                      <a:pt x="1118224" y="82572"/>
                    </a:lnTo>
                    <a:lnTo>
                      <a:pt x="1156442" y="83301"/>
                    </a:lnTo>
                    <a:cubicBezTo>
                      <a:pt x="1156778" y="83301"/>
                      <a:pt x="1157114" y="83301"/>
                      <a:pt x="1157450" y="83357"/>
                    </a:cubicBezTo>
                    <a:lnTo>
                      <a:pt x="1189672" y="86943"/>
                    </a:lnTo>
                    <a:cubicBezTo>
                      <a:pt x="1189896" y="86943"/>
                      <a:pt x="1190176" y="86999"/>
                      <a:pt x="1190400" y="87055"/>
                    </a:cubicBezTo>
                    <a:lnTo>
                      <a:pt x="1234502" y="94788"/>
                    </a:lnTo>
                    <a:cubicBezTo>
                      <a:pt x="1239377" y="94788"/>
                      <a:pt x="1243468" y="98151"/>
                      <a:pt x="1244532" y="102690"/>
                    </a:cubicBezTo>
                    <a:lnTo>
                      <a:pt x="1244644" y="102802"/>
                    </a:lnTo>
                    <a:cubicBezTo>
                      <a:pt x="1245765" y="103922"/>
                      <a:pt x="1246662" y="105323"/>
                      <a:pt x="1247166" y="106836"/>
                    </a:cubicBezTo>
                    <a:lnTo>
                      <a:pt x="1247894" y="108966"/>
                    </a:lnTo>
                    <a:cubicBezTo>
                      <a:pt x="1248119" y="109638"/>
                      <a:pt x="1248287" y="110255"/>
                      <a:pt x="1248343" y="110927"/>
                    </a:cubicBezTo>
                    <a:lnTo>
                      <a:pt x="1249071" y="116643"/>
                    </a:lnTo>
                    <a:cubicBezTo>
                      <a:pt x="1249351" y="118940"/>
                      <a:pt x="1248847" y="121238"/>
                      <a:pt x="1247670" y="123255"/>
                    </a:cubicBezTo>
                    <a:lnTo>
                      <a:pt x="1246998" y="124376"/>
                    </a:lnTo>
                    <a:lnTo>
                      <a:pt x="1246998" y="127234"/>
                    </a:lnTo>
                    <a:cubicBezTo>
                      <a:pt x="1246998" y="130428"/>
                      <a:pt x="1245541" y="133398"/>
                      <a:pt x="1243075" y="135359"/>
                    </a:cubicBezTo>
                    <a:cubicBezTo>
                      <a:pt x="1242347" y="136928"/>
                      <a:pt x="1241170" y="138273"/>
                      <a:pt x="1239769" y="139282"/>
                    </a:cubicBezTo>
                    <a:lnTo>
                      <a:pt x="1235902" y="142028"/>
                    </a:lnTo>
                    <a:lnTo>
                      <a:pt x="1233941" y="144493"/>
                    </a:lnTo>
                    <a:cubicBezTo>
                      <a:pt x="1233493" y="145110"/>
                      <a:pt x="1232933" y="145614"/>
                      <a:pt x="1232372" y="146119"/>
                    </a:cubicBezTo>
                    <a:cubicBezTo>
                      <a:pt x="1232092" y="147351"/>
                      <a:pt x="1231588" y="148472"/>
                      <a:pt x="1230915" y="149537"/>
                    </a:cubicBezTo>
                    <a:lnTo>
                      <a:pt x="1230075" y="150826"/>
                    </a:lnTo>
                    <a:lnTo>
                      <a:pt x="1229010" y="153403"/>
                    </a:lnTo>
                    <a:cubicBezTo>
                      <a:pt x="1228730" y="154132"/>
                      <a:pt x="1228338" y="154860"/>
                      <a:pt x="1227833" y="155533"/>
                    </a:cubicBezTo>
                    <a:lnTo>
                      <a:pt x="1228113" y="156878"/>
                    </a:lnTo>
                    <a:cubicBezTo>
                      <a:pt x="1228225" y="157550"/>
                      <a:pt x="1228338" y="158223"/>
                      <a:pt x="1228338" y="158895"/>
                    </a:cubicBezTo>
                    <a:lnTo>
                      <a:pt x="1228338" y="159624"/>
                    </a:lnTo>
                    <a:cubicBezTo>
                      <a:pt x="1228338" y="160464"/>
                      <a:pt x="1228225" y="161305"/>
                      <a:pt x="1228057" y="162145"/>
                    </a:cubicBezTo>
                    <a:lnTo>
                      <a:pt x="1227329" y="165003"/>
                    </a:lnTo>
                    <a:cubicBezTo>
                      <a:pt x="1225928" y="170551"/>
                      <a:pt x="1220324" y="173913"/>
                      <a:pt x="1214776" y="172512"/>
                    </a:cubicBezTo>
                    <a:lnTo>
                      <a:pt x="1213151" y="172120"/>
                    </a:lnTo>
                    <a:lnTo>
                      <a:pt x="1209677" y="172120"/>
                    </a:lnTo>
                    <a:lnTo>
                      <a:pt x="1207548" y="173185"/>
                    </a:lnTo>
                    <a:cubicBezTo>
                      <a:pt x="1204746" y="174585"/>
                      <a:pt x="1201440" y="174642"/>
                      <a:pt x="1198582" y="173297"/>
                    </a:cubicBezTo>
                    <a:lnTo>
                      <a:pt x="1196788" y="173465"/>
                    </a:lnTo>
                    <a:lnTo>
                      <a:pt x="1186366" y="174866"/>
                    </a:lnTo>
                    <a:cubicBezTo>
                      <a:pt x="1185917" y="174922"/>
                      <a:pt x="1185469" y="174978"/>
                      <a:pt x="1185021" y="174978"/>
                    </a:cubicBezTo>
                    <a:lnTo>
                      <a:pt x="1184180" y="174978"/>
                    </a:lnTo>
                    <a:cubicBezTo>
                      <a:pt x="1182835" y="175986"/>
                      <a:pt x="1181266" y="176715"/>
                      <a:pt x="1179585" y="176995"/>
                    </a:cubicBezTo>
                    <a:lnTo>
                      <a:pt x="1153752" y="181310"/>
                    </a:lnTo>
                    <a:cubicBezTo>
                      <a:pt x="1152015" y="181590"/>
                      <a:pt x="1150222" y="181422"/>
                      <a:pt x="1148596" y="180862"/>
                    </a:cubicBezTo>
                    <a:lnTo>
                      <a:pt x="1128367" y="173689"/>
                    </a:lnTo>
                    <a:cubicBezTo>
                      <a:pt x="1127582" y="173409"/>
                      <a:pt x="1126798" y="173016"/>
                      <a:pt x="1126125" y="172568"/>
                    </a:cubicBezTo>
                    <a:lnTo>
                      <a:pt x="1122651" y="170271"/>
                    </a:lnTo>
                    <a:lnTo>
                      <a:pt x="1109034" y="171391"/>
                    </a:lnTo>
                    <a:lnTo>
                      <a:pt x="1080511" y="174249"/>
                    </a:lnTo>
                    <a:cubicBezTo>
                      <a:pt x="1080175" y="174305"/>
                      <a:pt x="1079839" y="174305"/>
                      <a:pt x="1079502" y="174305"/>
                    </a:cubicBezTo>
                    <a:lnTo>
                      <a:pt x="1077261" y="174305"/>
                    </a:lnTo>
                    <a:cubicBezTo>
                      <a:pt x="1077093" y="174473"/>
                      <a:pt x="1076925" y="174698"/>
                      <a:pt x="1076757" y="174866"/>
                    </a:cubicBezTo>
                    <a:lnTo>
                      <a:pt x="1075972" y="175538"/>
                    </a:lnTo>
                    <a:cubicBezTo>
                      <a:pt x="1072834" y="178676"/>
                      <a:pt x="1068015" y="179461"/>
                      <a:pt x="1064036" y="177499"/>
                    </a:cubicBezTo>
                    <a:lnTo>
                      <a:pt x="1063364" y="177163"/>
                    </a:lnTo>
                    <a:lnTo>
                      <a:pt x="1061514" y="177163"/>
                    </a:lnTo>
                    <a:cubicBezTo>
                      <a:pt x="1060450" y="177163"/>
                      <a:pt x="1059385" y="176995"/>
                      <a:pt x="1058376" y="176659"/>
                    </a:cubicBezTo>
                    <a:cubicBezTo>
                      <a:pt x="1057984" y="176995"/>
                      <a:pt x="1057592" y="177275"/>
                      <a:pt x="1057200" y="177555"/>
                    </a:cubicBezTo>
                    <a:lnTo>
                      <a:pt x="1055070" y="179012"/>
                    </a:lnTo>
                    <a:cubicBezTo>
                      <a:pt x="1053389" y="180133"/>
                      <a:pt x="1051372" y="180750"/>
                      <a:pt x="1049354" y="180750"/>
                    </a:cubicBezTo>
                    <a:lnTo>
                      <a:pt x="1048178" y="180750"/>
                    </a:lnTo>
                    <a:cubicBezTo>
                      <a:pt x="1048346" y="184784"/>
                      <a:pt x="1046160" y="188595"/>
                      <a:pt x="1042462" y="190444"/>
                    </a:cubicBezTo>
                    <a:lnTo>
                      <a:pt x="1041005" y="191173"/>
                    </a:lnTo>
                    <a:cubicBezTo>
                      <a:pt x="1039044" y="192125"/>
                      <a:pt x="1036858" y="192517"/>
                      <a:pt x="1034673" y="192125"/>
                    </a:cubicBezTo>
                    <a:lnTo>
                      <a:pt x="1026883" y="190836"/>
                    </a:lnTo>
                    <a:lnTo>
                      <a:pt x="1024138" y="190836"/>
                    </a:lnTo>
                    <a:cubicBezTo>
                      <a:pt x="1023409" y="190836"/>
                      <a:pt x="1022737" y="190780"/>
                      <a:pt x="1022008" y="190612"/>
                    </a:cubicBezTo>
                    <a:cubicBezTo>
                      <a:pt x="1020999" y="195263"/>
                      <a:pt x="1016853" y="198738"/>
                      <a:pt x="1011921" y="198738"/>
                    </a:cubicBezTo>
                    <a:lnTo>
                      <a:pt x="1009792" y="198738"/>
                    </a:lnTo>
                    <a:cubicBezTo>
                      <a:pt x="1009400" y="198738"/>
                      <a:pt x="1009064" y="198738"/>
                      <a:pt x="1008671" y="198682"/>
                    </a:cubicBezTo>
                    <a:lnTo>
                      <a:pt x="988554" y="196552"/>
                    </a:lnTo>
                    <a:cubicBezTo>
                      <a:pt x="988498" y="196552"/>
                      <a:pt x="988442" y="196552"/>
                      <a:pt x="988386" y="196552"/>
                    </a:cubicBezTo>
                    <a:lnTo>
                      <a:pt x="930163" y="189379"/>
                    </a:lnTo>
                    <a:lnTo>
                      <a:pt x="916098" y="187978"/>
                    </a:lnTo>
                    <a:lnTo>
                      <a:pt x="900519" y="186017"/>
                    </a:lnTo>
                    <a:lnTo>
                      <a:pt x="904330" y="208992"/>
                    </a:lnTo>
                    <a:lnTo>
                      <a:pt x="914192" y="270633"/>
                    </a:lnTo>
                    <a:lnTo>
                      <a:pt x="915593" y="270914"/>
                    </a:lnTo>
                    <a:cubicBezTo>
                      <a:pt x="916490" y="271082"/>
                      <a:pt x="917387" y="271418"/>
                      <a:pt x="918171" y="271810"/>
                    </a:cubicBezTo>
                    <a:lnTo>
                      <a:pt x="919628" y="272539"/>
                    </a:lnTo>
                    <a:cubicBezTo>
                      <a:pt x="920637" y="273043"/>
                      <a:pt x="921533" y="273715"/>
                      <a:pt x="922318" y="274500"/>
                    </a:cubicBezTo>
                    <a:lnTo>
                      <a:pt x="923607" y="275341"/>
                    </a:lnTo>
                    <a:cubicBezTo>
                      <a:pt x="924615" y="276013"/>
                      <a:pt x="925456" y="276854"/>
                      <a:pt x="926184" y="277806"/>
                    </a:cubicBezTo>
                    <a:cubicBezTo>
                      <a:pt x="928706" y="279655"/>
                      <a:pt x="930275" y="282625"/>
                      <a:pt x="930387" y="285819"/>
                    </a:cubicBezTo>
                    <a:lnTo>
                      <a:pt x="930723" y="286548"/>
                    </a:lnTo>
                    <a:cubicBezTo>
                      <a:pt x="930723" y="286548"/>
                      <a:pt x="930779" y="286604"/>
                      <a:pt x="930779" y="286604"/>
                    </a:cubicBezTo>
                    <a:lnTo>
                      <a:pt x="931844" y="286996"/>
                    </a:lnTo>
                    <a:lnTo>
                      <a:pt x="934030" y="287557"/>
                    </a:lnTo>
                    <a:cubicBezTo>
                      <a:pt x="934758" y="287725"/>
                      <a:pt x="935487" y="288005"/>
                      <a:pt x="936159" y="288341"/>
                    </a:cubicBezTo>
                    <a:lnTo>
                      <a:pt x="937616" y="289070"/>
                    </a:lnTo>
                    <a:cubicBezTo>
                      <a:pt x="938008" y="289238"/>
                      <a:pt x="938344" y="289462"/>
                      <a:pt x="938737" y="289686"/>
                    </a:cubicBezTo>
                    <a:lnTo>
                      <a:pt x="940866" y="291143"/>
                    </a:lnTo>
                    <a:cubicBezTo>
                      <a:pt x="941763" y="291759"/>
                      <a:pt x="942547" y="292488"/>
                      <a:pt x="943220" y="293328"/>
                    </a:cubicBezTo>
                    <a:lnTo>
                      <a:pt x="943332" y="293385"/>
                    </a:lnTo>
                    <a:cubicBezTo>
                      <a:pt x="944340" y="293889"/>
                      <a:pt x="945237" y="294505"/>
                      <a:pt x="946022" y="295290"/>
                    </a:cubicBezTo>
                    <a:lnTo>
                      <a:pt x="952802" y="302070"/>
                    </a:lnTo>
                    <a:lnTo>
                      <a:pt x="955940" y="304592"/>
                    </a:lnTo>
                    <a:cubicBezTo>
                      <a:pt x="956164" y="304760"/>
                      <a:pt x="956389" y="304984"/>
                      <a:pt x="956613" y="305208"/>
                    </a:cubicBezTo>
                    <a:lnTo>
                      <a:pt x="958798" y="305208"/>
                    </a:lnTo>
                    <a:cubicBezTo>
                      <a:pt x="960815" y="305208"/>
                      <a:pt x="962833" y="305825"/>
                      <a:pt x="964514" y="306946"/>
                    </a:cubicBezTo>
                    <a:lnTo>
                      <a:pt x="966643" y="308403"/>
                    </a:lnTo>
                    <a:cubicBezTo>
                      <a:pt x="967204" y="308795"/>
                      <a:pt x="967764" y="309243"/>
                      <a:pt x="968212" y="309691"/>
                    </a:cubicBezTo>
                    <a:lnTo>
                      <a:pt x="968324" y="309803"/>
                    </a:lnTo>
                    <a:cubicBezTo>
                      <a:pt x="971238" y="310532"/>
                      <a:pt x="973760" y="312437"/>
                      <a:pt x="975161" y="315239"/>
                    </a:cubicBezTo>
                    <a:lnTo>
                      <a:pt x="975889" y="316640"/>
                    </a:lnTo>
                    <a:lnTo>
                      <a:pt x="978299" y="319050"/>
                    </a:lnTo>
                    <a:cubicBezTo>
                      <a:pt x="978747" y="319498"/>
                      <a:pt x="979196" y="320058"/>
                      <a:pt x="979588" y="320619"/>
                    </a:cubicBezTo>
                    <a:lnTo>
                      <a:pt x="980485" y="321908"/>
                    </a:lnTo>
                    <a:lnTo>
                      <a:pt x="981941" y="323364"/>
                    </a:lnTo>
                    <a:cubicBezTo>
                      <a:pt x="983286" y="324709"/>
                      <a:pt x="984239" y="326391"/>
                      <a:pt x="984687" y="328240"/>
                    </a:cubicBezTo>
                    <a:lnTo>
                      <a:pt x="985696" y="329248"/>
                    </a:lnTo>
                    <a:cubicBezTo>
                      <a:pt x="986144" y="329136"/>
                      <a:pt x="986649" y="329024"/>
                      <a:pt x="987097" y="328968"/>
                    </a:cubicBezTo>
                    <a:lnTo>
                      <a:pt x="987881" y="328744"/>
                    </a:lnTo>
                    <a:cubicBezTo>
                      <a:pt x="988946" y="328408"/>
                      <a:pt x="990067" y="328184"/>
                      <a:pt x="991132" y="328184"/>
                    </a:cubicBezTo>
                    <a:lnTo>
                      <a:pt x="993261" y="328184"/>
                    </a:lnTo>
                    <a:cubicBezTo>
                      <a:pt x="994886" y="328184"/>
                      <a:pt x="996455" y="328576"/>
                      <a:pt x="997912" y="329304"/>
                    </a:cubicBezTo>
                    <a:lnTo>
                      <a:pt x="1000154" y="330145"/>
                    </a:lnTo>
                    <a:cubicBezTo>
                      <a:pt x="1001274" y="330537"/>
                      <a:pt x="1002283" y="331098"/>
                      <a:pt x="1003180" y="331770"/>
                    </a:cubicBezTo>
                    <a:lnTo>
                      <a:pt x="1004020" y="331770"/>
                    </a:lnTo>
                    <a:cubicBezTo>
                      <a:pt x="1005645" y="331770"/>
                      <a:pt x="1007214" y="332162"/>
                      <a:pt x="1008615" y="332835"/>
                    </a:cubicBezTo>
                    <a:lnTo>
                      <a:pt x="1010072" y="333563"/>
                    </a:lnTo>
                    <a:cubicBezTo>
                      <a:pt x="1010408" y="333731"/>
                      <a:pt x="1010745" y="333900"/>
                      <a:pt x="1011025" y="334124"/>
                    </a:cubicBezTo>
                    <a:cubicBezTo>
                      <a:pt x="1011641" y="334236"/>
                      <a:pt x="1012258" y="334404"/>
                      <a:pt x="1012874" y="334684"/>
                    </a:cubicBezTo>
                    <a:lnTo>
                      <a:pt x="1016460" y="336141"/>
                    </a:lnTo>
                    <a:cubicBezTo>
                      <a:pt x="1016741" y="336253"/>
                      <a:pt x="1016965" y="336365"/>
                      <a:pt x="1017245" y="336477"/>
                    </a:cubicBezTo>
                    <a:lnTo>
                      <a:pt x="1018702" y="337206"/>
                    </a:lnTo>
                    <a:cubicBezTo>
                      <a:pt x="1019711" y="337710"/>
                      <a:pt x="1020607" y="338382"/>
                      <a:pt x="1021392" y="339167"/>
                    </a:cubicBezTo>
                    <a:lnTo>
                      <a:pt x="1022120" y="339895"/>
                    </a:lnTo>
                    <a:cubicBezTo>
                      <a:pt x="1022737" y="340512"/>
                      <a:pt x="1023241" y="341184"/>
                      <a:pt x="1023689" y="341913"/>
                    </a:cubicBezTo>
                    <a:lnTo>
                      <a:pt x="1024138" y="342249"/>
                    </a:lnTo>
                    <a:cubicBezTo>
                      <a:pt x="1024698" y="342641"/>
                      <a:pt x="1025202" y="343034"/>
                      <a:pt x="1025707" y="343538"/>
                    </a:cubicBezTo>
                    <a:lnTo>
                      <a:pt x="1026435" y="344266"/>
                    </a:lnTo>
                    <a:cubicBezTo>
                      <a:pt x="1027220" y="345051"/>
                      <a:pt x="1027892" y="345948"/>
                      <a:pt x="1028340" y="346956"/>
                    </a:cubicBezTo>
                    <a:lnTo>
                      <a:pt x="1029069" y="348413"/>
                    </a:lnTo>
                    <a:cubicBezTo>
                      <a:pt x="1029237" y="348805"/>
                      <a:pt x="1029405" y="349198"/>
                      <a:pt x="1029573" y="349590"/>
                    </a:cubicBezTo>
                    <a:cubicBezTo>
                      <a:pt x="1031927" y="350823"/>
                      <a:pt x="1033720" y="352840"/>
                      <a:pt x="1034617" y="355362"/>
                    </a:cubicBezTo>
                    <a:lnTo>
                      <a:pt x="1035737" y="356483"/>
                    </a:lnTo>
                    <a:cubicBezTo>
                      <a:pt x="1036522" y="357267"/>
                      <a:pt x="1037194" y="358164"/>
                      <a:pt x="1037699" y="359172"/>
                    </a:cubicBezTo>
                    <a:lnTo>
                      <a:pt x="1038427" y="360629"/>
                    </a:lnTo>
                    <a:cubicBezTo>
                      <a:pt x="1038819" y="361470"/>
                      <a:pt x="1039156" y="362366"/>
                      <a:pt x="1039324" y="363263"/>
                    </a:cubicBezTo>
                    <a:cubicBezTo>
                      <a:pt x="1039996" y="364328"/>
                      <a:pt x="1040500" y="365561"/>
                      <a:pt x="1040725" y="366793"/>
                    </a:cubicBezTo>
                    <a:lnTo>
                      <a:pt x="1041285" y="369203"/>
                    </a:lnTo>
                    <a:cubicBezTo>
                      <a:pt x="1041677" y="370044"/>
                      <a:pt x="1042013" y="370884"/>
                      <a:pt x="1042182" y="371837"/>
                    </a:cubicBezTo>
                    <a:lnTo>
                      <a:pt x="1043302" y="376320"/>
                    </a:lnTo>
                    <a:cubicBezTo>
                      <a:pt x="1043639" y="377384"/>
                      <a:pt x="1043807" y="378449"/>
                      <a:pt x="1043807" y="379570"/>
                    </a:cubicBezTo>
                    <a:lnTo>
                      <a:pt x="1043807" y="381699"/>
                    </a:lnTo>
                    <a:cubicBezTo>
                      <a:pt x="1043807" y="383605"/>
                      <a:pt x="1043302" y="385454"/>
                      <a:pt x="1042294" y="387079"/>
                    </a:cubicBezTo>
                    <a:cubicBezTo>
                      <a:pt x="1042350" y="387471"/>
                      <a:pt x="1042350" y="387807"/>
                      <a:pt x="1042350" y="388200"/>
                    </a:cubicBezTo>
                    <a:lnTo>
                      <a:pt x="1042350" y="388928"/>
                    </a:lnTo>
                    <a:cubicBezTo>
                      <a:pt x="1042350" y="390273"/>
                      <a:pt x="1042069" y="391618"/>
                      <a:pt x="1041565" y="392851"/>
                    </a:cubicBezTo>
                    <a:cubicBezTo>
                      <a:pt x="1041565" y="392963"/>
                      <a:pt x="1041565" y="393075"/>
                      <a:pt x="1041621" y="393187"/>
                    </a:cubicBezTo>
                    <a:lnTo>
                      <a:pt x="1042350" y="394364"/>
                    </a:lnTo>
                    <a:cubicBezTo>
                      <a:pt x="1042854" y="395260"/>
                      <a:pt x="1043246" y="396213"/>
                      <a:pt x="1043527" y="397166"/>
                    </a:cubicBezTo>
                    <a:lnTo>
                      <a:pt x="1043583" y="397334"/>
                    </a:lnTo>
                    <a:cubicBezTo>
                      <a:pt x="1044087" y="397950"/>
                      <a:pt x="1044535" y="398623"/>
                      <a:pt x="1044927" y="399351"/>
                    </a:cubicBezTo>
                    <a:lnTo>
                      <a:pt x="1045656" y="400808"/>
                    </a:lnTo>
                    <a:cubicBezTo>
                      <a:pt x="1045768" y="401032"/>
                      <a:pt x="1045880" y="401312"/>
                      <a:pt x="1045992" y="401537"/>
                    </a:cubicBezTo>
                    <a:cubicBezTo>
                      <a:pt x="1046777" y="401537"/>
                      <a:pt x="1047505" y="401649"/>
                      <a:pt x="1048234" y="401817"/>
                    </a:cubicBezTo>
                    <a:lnTo>
                      <a:pt x="1051092" y="402545"/>
                    </a:lnTo>
                    <a:cubicBezTo>
                      <a:pt x="1051092" y="402545"/>
                      <a:pt x="1051092" y="402545"/>
                      <a:pt x="1051092" y="402545"/>
                    </a:cubicBezTo>
                    <a:cubicBezTo>
                      <a:pt x="1051372" y="402489"/>
                      <a:pt x="1051596" y="402433"/>
                      <a:pt x="1051876" y="402377"/>
                    </a:cubicBezTo>
                    <a:lnTo>
                      <a:pt x="1053165" y="401424"/>
                    </a:lnTo>
                    <a:cubicBezTo>
                      <a:pt x="1054398" y="400472"/>
                      <a:pt x="1055855" y="399855"/>
                      <a:pt x="1057368" y="399575"/>
                    </a:cubicBezTo>
                    <a:lnTo>
                      <a:pt x="1058993" y="399239"/>
                    </a:lnTo>
                    <a:cubicBezTo>
                      <a:pt x="1059721" y="398286"/>
                      <a:pt x="1060562" y="397446"/>
                      <a:pt x="1061570" y="396773"/>
                    </a:cubicBezTo>
                    <a:lnTo>
                      <a:pt x="1063700" y="395316"/>
                    </a:lnTo>
                    <a:cubicBezTo>
                      <a:pt x="1064484" y="394812"/>
                      <a:pt x="1065325" y="394420"/>
                      <a:pt x="1066166" y="394084"/>
                    </a:cubicBezTo>
                    <a:lnTo>
                      <a:pt x="1070480" y="392627"/>
                    </a:lnTo>
                    <a:cubicBezTo>
                      <a:pt x="1072106" y="392066"/>
                      <a:pt x="1073843" y="391954"/>
                      <a:pt x="1075524" y="392234"/>
                    </a:cubicBezTo>
                    <a:cubicBezTo>
                      <a:pt x="1076140" y="392122"/>
                      <a:pt x="1076701" y="392066"/>
                      <a:pt x="1077317" y="392066"/>
                    </a:cubicBezTo>
                    <a:lnTo>
                      <a:pt x="1078774" y="392066"/>
                    </a:lnTo>
                    <a:cubicBezTo>
                      <a:pt x="1079895" y="392066"/>
                      <a:pt x="1081015" y="392234"/>
                      <a:pt x="1082024" y="392571"/>
                    </a:cubicBezTo>
                    <a:lnTo>
                      <a:pt x="1086339" y="394028"/>
                    </a:lnTo>
                    <a:cubicBezTo>
                      <a:pt x="1087180" y="394308"/>
                      <a:pt x="1088020" y="394700"/>
                      <a:pt x="1088805" y="395204"/>
                    </a:cubicBezTo>
                    <a:lnTo>
                      <a:pt x="1090934" y="396661"/>
                    </a:lnTo>
                    <a:cubicBezTo>
                      <a:pt x="1091102" y="396773"/>
                      <a:pt x="1091326" y="396941"/>
                      <a:pt x="1091494" y="397054"/>
                    </a:cubicBezTo>
                    <a:lnTo>
                      <a:pt x="1119177" y="345779"/>
                    </a:lnTo>
                    <a:cubicBezTo>
                      <a:pt x="1121418" y="341633"/>
                      <a:pt x="1126238" y="339503"/>
                      <a:pt x="1130833" y="340680"/>
                    </a:cubicBezTo>
                    <a:cubicBezTo>
                      <a:pt x="1135428" y="341857"/>
                      <a:pt x="1138622" y="345948"/>
                      <a:pt x="1138622" y="350711"/>
                    </a:cubicBezTo>
                    <a:lnTo>
                      <a:pt x="1138622" y="351439"/>
                    </a:lnTo>
                    <a:lnTo>
                      <a:pt x="1139686" y="355082"/>
                    </a:lnTo>
                    <a:cubicBezTo>
                      <a:pt x="1139967" y="356034"/>
                      <a:pt x="1140079" y="356987"/>
                      <a:pt x="1140079" y="357940"/>
                    </a:cubicBezTo>
                    <a:lnTo>
                      <a:pt x="1140079" y="360741"/>
                    </a:lnTo>
                    <a:lnTo>
                      <a:pt x="1140863" y="361806"/>
                    </a:lnTo>
                    <a:cubicBezTo>
                      <a:pt x="1141424" y="362535"/>
                      <a:pt x="1141816" y="363319"/>
                      <a:pt x="1142208" y="364160"/>
                    </a:cubicBezTo>
                    <a:lnTo>
                      <a:pt x="1144113" y="364160"/>
                    </a:lnTo>
                    <a:cubicBezTo>
                      <a:pt x="1144954" y="364160"/>
                      <a:pt x="1145795" y="364272"/>
                      <a:pt x="1146635" y="364496"/>
                    </a:cubicBezTo>
                    <a:lnTo>
                      <a:pt x="1149493" y="365224"/>
                    </a:lnTo>
                    <a:cubicBezTo>
                      <a:pt x="1149941" y="365336"/>
                      <a:pt x="1150390" y="365449"/>
                      <a:pt x="1150782" y="365617"/>
                    </a:cubicBezTo>
                    <a:cubicBezTo>
                      <a:pt x="1151118" y="365168"/>
                      <a:pt x="1151454" y="364720"/>
                      <a:pt x="1151847" y="364328"/>
                    </a:cubicBezTo>
                    <a:lnTo>
                      <a:pt x="1153304" y="362871"/>
                    </a:lnTo>
                    <a:cubicBezTo>
                      <a:pt x="1155209" y="360966"/>
                      <a:pt x="1157730" y="359901"/>
                      <a:pt x="1160364" y="359845"/>
                    </a:cubicBezTo>
                    <a:lnTo>
                      <a:pt x="1160925" y="359677"/>
                    </a:lnTo>
                    <a:cubicBezTo>
                      <a:pt x="1162550" y="359116"/>
                      <a:pt x="1164231" y="359004"/>
                      <a:pt x="1165912" y="359284"/>
                    </a:cubicBezTo>
                    <a:cubicBezTo>
                      <a:pt x="1166192" y="359116"/>
                      <a:pt x="1166472" y="358948"/>
                      <a:pt x="1166752" y="358780"/>
                    </a:cubicBezTo>
                    <a:lnTo>
                      <a:pt x="1169218" y="357267"/>
                    </a:lnTo>
                    <a:cubicBezTo>
                      <a:pt x="1169554" y="357043"/>
                      <a:pt x="1169947" y="356819"/>
                      <a:pt x="1170339" y="356595"/>
                    </a:cubicBezTo>
                    <a:lnTo>
                      <a:pt x="1171796" y="355866"/>
                    </a:lnTo>
                    <a:cubicBezTo>
                      <a:pt x="1172188" y="355698"/>
                      <a:pt x="1172580" y="355530"/>
                      <a:pt x="1172973" y="355362"/>
                    </a:cubicBezTo>
                    <a:cubicBezTo>
                      <a:pt x="1174318" y="352728"/>
                      <a:pt x="1176783" y="350823"/>
                      <a:pt x="1179585" y="350094"/>
                    </a:cubicBezTo>
                    <a:cubicBezTo>
                      <a:pt x="1180033" y="349254"/>
                      <a:pt x="1180650" y="348469"/>
                      <a:pt x="1181322" y="347741"/>
                    </a:cubicBezTo>
                    <a:lnTo>
                      <a:pt x="1182779" y="346284"/>
                    </a:lnTo>
                    <a:cubicBezTo>
                      <a:pt x="1183564" y="345499"/>
                      <a:pt x="1184460" y="344883"/>
                      <a:pt x="1185469" y="344378"/>
                    </a:cubicBezTo>
                    <a:lnTo>
                      <a:pt x="1186926" y="343650"/>
                    </a:lnTo>
                    <a:cubicBezTo>
                      <a:pt x="1187935" y="343146"/>
                      <a:pt x="1189055" y="342809"/>
                      <a:pt x="1190176" y="342641"/>
                    </a:cubicBezTo>
                    <a:cubicBezTo>
                      <a:pt x="1190400" y="342193"/>
                      <a:pt x="1190624" y="341801"/>
                      <a:pt x="1190905" y="341408"/>
                    </a:cubicBezTo>
                    <a:lnTo>
                      <a:pt x="1192362" y="339279"/>
                    </a:lnTo>
                    <a:cubicBezTo>
                      <a:pt x="1192754" y="338719"/>
                      <a:pt x="1193146" y="338214"/>
                      <a:pt x="1193650" y="337710"/>
                    </a:cubicBezTo>
                    <a:lnTo>
                      <a:pt x="1194379" y="336982"/>
                    </a:lnTo>
                    <a:cubicBezTo>
                      <a:pt x="1195163" y="336197"/>
                      <a:pt x="1196116" y="335525"/>
                      <a:pt x="1197069" y="335020"/>
                    </a:cubicBezTo>
                    <a:lnTo>
                      <a:pt x="1198526" y="334292"/>
                    </a:lnTo>
                    <a:cubicBezTo>
                      <a:pt x="1198806" y="334180"/>
                      <a:pt x="1199030" y="334068"/>
                      <a:pt x="1199310" y="333956"/>
                    </a:cubicBezTo>
                    <a:lnTo>
                      <a:pt x="1201944" y="332891"/>
                    </a:lnTo>
                    <a:cubicBezTo>
                      <a:pt x="1202953" y="331042"/>
                      <a:pt x="1204522" y="329529"/>
                      <a:pt x="1206427" y="328576"/>
                    </a:cubicBezTo>
                    <a:lnTo>
                      <a:pt x="1209509" y="326951"/>
                    </a:lnTo>
                    <a:lnTo>
                      <a:pt x="1211638" y="324821"/>
                    </a:lnTo>
                    <a:cubicBezTo>
                      <a:pt x="1213600" y="322860"/>
                      <a:pt x="1216233" y="321795"/>
                      <a:pt x="1218923" y="321795"/>
                    </a:cubicBezTo>
                    <a:lnTo>
                      <a:pt x="1219428" y="321795"/>
                    </a:lnTo>
                    <a:cubicBezTo>
                      <a:pt x="1219652" y="321683"/>
                      <a:pt x="1219820" y="321571"/>
                      <a:pt x="1220044" y="321459"/>
                    </a:cubicBezTo>
                    <a:lnTo>
                      <a:pt x="1222510" y="319946"/>
                    </a:lnTo>
                    <a:cubicBezTo>
                      <a:pt x="1222790" y="319722"/>
                      <a:pt x="1223126" y="319554"/>
                      <a:pt x="1223406" y="319386"/>
                    </a:cubicBezTo>
                    <a:cubicBezTo>
                      <a:pt x="1223911" y="318489"/>
                      <a:pt x="1224527" y="317649"/>
                      <a:pt x="1225255" y="316864"/>
                    </a:cubicBezTo>
                    <a:lnTo>
                      <a:pt x="1225984" y="316136"/>
                    </a:lnTo>
                    <a:cubicBezTo>
                      <a:pt x="1226376" y="315743"/>
                      <a:pt x="1226824" y="315407"/>
                      <a:pt x="1227273" y="315071"/>
                    </a:cubicBezTo>
                    <a:cubicBezTo>
                      <a:pt x="1226880" y="314062"/>
                      <a:pt x="1226600" y="312942"/>
                      <a:pt x="1226544" y="311877"/>
                    </a:cubicBezTo>
                    <a:cubicBezTo>
                      <a:pt x="1226152" y="311316"/>
                      <a:pt x="1225760" y="310756"/>
                      <a:pt x="1225480" y="310140"/>
                    </a:cubicBezTo>
                    <a:lnTo>
                      <a:pt x="1224751" y="308683"/>
                    </a:lnTo>
                    <a:cubicBezTo>
                      <a:pt x="1223518" y="306217"/>
                      <a:pt x="1223350" y="303415"/>
                      <a:pt x="1224191" y="300781"/>
                    </a:cubicBezTo>
                    <a:lnTo>
                      <a:pt x="1224919" y="298652"/>
                    </a:lnTo>
                    <a:cubicBezTo>
                      <a:pt x="1225368" y="297251"/>
                      <a:pt x="1226152" y="295962"/>
                      <a:pt x="1227105" y="294898"/>
                    </a:cubicBezTo>
                    <a:cubicBezTo>
                      <a:pt x="1227273" y="294505"/>
                      <a:pt x="1227441" y="294113"/>
                      <a:pt x="1227609" y="293721"/>
                    </a:cubicBezTo>
                    <a:lnTo>
                      <a:pt x="1228338" y="292264"/>
                    </a:lnTo>
                    <a:cubicBezTo>
                      <a:pt x="1228730" y="291479"/>
                      <a:pt x="1229178" y="290751"/>
                      <a:pt x="1229794" y="290134"/>
                    </a:cubicBezTo>
                    <a:lnTo>
                      <a:pt x="1229794" y="290134"/>
                    </a:lnTo>
                    <a:cubicBezTo>
                      <a:pt x="1229963" y="289742"/>
                      <a:pt x="1230187" y="289406"/>
                      <a:pt x="1230411" y="289070"/>
                    </a:cubicBezTo>
                    <a:lnTo>
                      <a:pt x="1231868" y="286940"/>
                    </a:lnTo>
                    <a:cubicBezTo>
                      <a:pt x="1232877" y="285427"/>
                      <a:pt x="1234221" y="284250"/>
                      <a:pt x="1235846" y="283410"/>
                    </a:cubicBezTo>
                    <a:lnTo>
                      <a:pt x="1237303" y="282681"/>
                    </a:lnTo>
                    <a:cubicBezTo>
                      <a:pt x="1237416" y="282625"/>
                      <a:pt x="1237472" y="282569"/>
                      <a:pt x="1237584" y="282569"/>
                    </a:cubicBezTo>
                    <a:cubicBezTo>
                      <a:pt x="1238704" y="280160"/>
                      <a:pt x="1240778" y="278198"/>
                      <a:pt x="1243299" y="277246"/>
                    </a:cubicBezTo>
                    <a:cubicBezTo>
                      <a:pt x="1246662" y="276013"/>
                      <a:pt x="1250416" y="276573"/>
                      <a:pt x="1253218" y="278703"/>
                    </a:cubicBezTo>
                    <a:lnTo>
                      <a:pt x="1305165" y="318882"/>
                    </a:lnTo>
                    <a:cubicBezTo>
                      <a:pt x="1306061" y="319218"/>
                      <a:pt x="1306958" y="319722"/>
                      <a:pt x="1307742" y="320338"/>
                    </a:cubicBezTo>
                    <a:lnTo>
                      <a:pt x="1317101" y="327511"/>
                    </a:lnTo>
                    <a:cubicBezTo>
                      <a:pt x="1317885" y="328128"/>
                      <a:pt x="1318557" y="328800"/>
                      <a:pt x="1319118" y="329585"/>
                    </a:cubicBezTo>
                    <a:lnTo>
                      <a:pt x="1386307" y="420981"/>
                    </a:lnTo>
                    <a:cubicBezTo>
                      <a:pt x="1386811" y="421486"/>
                      <a:pt x="1387203" y="421990"/>
                      <a:pt x="1387595" y="422551"/>
                    </a:cubicBezTo>
                    <a:lnTo>
                      <a:pt x="1390285" y="426641"/>
                    </a:lnTo>
                    <a:lnTo>
                      <a:pt x="1398747" y="437905"/>
                    </a:lnTo>
                    <a:lnTo>
                      <a:pt x="1413373" y="459031"/>
                    </a:lnTo>
                    <a:lnTo>
                      <a:pt x="1452767" y="514171"/>
                    </a:lnTo>
                    <a:cubicBezTo>
                      <a:pt x="1453047" y="514620"/>
                      <a:pt x="1453327" y="515068"/>
                      <a:pt x="1453551" y="515516"/>
                    </a:cubicBezTo>
                    <a:cubicBezTo>
                      <a:pt x="1456465" y="518262"/>
                      <a:pt x="1457586" y="522465"/>
                      <a:pt x="1456297" y="526332"/>
                    </a:cubicBezTo>
                    <a:lnTo>
                      <a:pt x="1455569" y="528461"/>
                    </a:lnTo>
                    <a:cubicBezTo>
                      <a:pt x="1454952" y="530366"/>
                      <a:pt x="1453720" y="532047"/>
                      <a:pt x="1452207" y="533280"/>
                    </a:cubicBezTo>
                    <a:cubicBezTo>
                      <a:pt x="1452207" y="533336"/>
                      <a:pt x="1452150" y="533392"/>
                      <a:pt x="1452150" y="533448"/>
                    </a:cubicBezTo>
                    <a:lnTo>
                      <a:pt x="1451422" y="534905"/>
                    </a:lnTo>
                    <a:cubicBezTo>
                      <a:pt x="1450918" y="535858"/>
                      <a:pt x="1450301" y="536755"/>
                      <a:pt x="1449517" y="537539"/>
                    </a:cubicBezTo>
                    <a:cubicBezTo>
                      <a:pt x="1449405" y="538155"/>
                      <a:pt x="1449293" y="538716"/>
                      <a:pt x="1449124" y="539276"/>
                    </a:cubicBezTo>
                    <a:lnTo>
                      <a:pt x="1447667" y="543591"/>
                    </a:lnTo>
                    <a:cubicBezTo>
                      <a:pt x="1447163" y="545104"/>
                      <a:pt x="1446323" y="546505"/>
                      <a:pt x="1445146" y="547626"/>
                    </a:cubicBezTo>
                    <a:lnTo>
                      <a:pt x="1443689" y="549083"/>
                    </a:lnTo>
                    <a:cubicBezTo>
                      <a:pt x="1442904" y="549867"/>
                      <a:pt x="1442008" y="550540"/>
                      <a:pt x="1440999" y="550988"/>
                    </a:cubicBezTo>
                    <a:lnTo>
                      <a:pt x="1440046" y="551436"/>
                    </a:lnTo>
                    <a:lnTo>
                      <a:pt x="1437861" y="554070"/>
                    </a:lnTo>
                    <a:cubicBezTo>
                      <a:pt x="1436348" y="555863"/>
                      <a:pt x="1434331" y="557096"/>
                      <a:pt x="1432089" y="557544"/>
                    </a:cubicBezTo>
                    <a:lnTo>
                      <a:pt x="1431585" y="557825"/>
                    </a:lnTo>
                    <a:cubicBezTo>
                      <a:pt x="1430464" y="559674"/>
                      <a:pt x="1428783" y="561187"/>
                      <a:pt x="1426709" y="562027"/>
                    </a:cubicBezTo>
                    <a:lnTo>
                      <a:pt x="1419985" y="564829"/>
                    </a:lnTo>
                    <a:cubicBezTo>
                      <a:pt x="1418024" y="566734"/>
                      <a:pt x="1415446" y="567855"/>
                      <a:pt x="1412700" y="567855"/>
                    </a:cubicBezTo>
                    <a:lnTo>
                      <a:pt x="1411748" y="567855"/>
                    </a:lnTo>
                    <a:lnTo>
                      <a:pt x="1410515" y="568584"/>
                    </a:lnTo>
                    <a:lnTo>
                      <a:pt x="1408778" y="570601"/>
                    </a:lnTo>
                    <a:lnTo>
                      <a:pt x="1408329" y="571442"/>
                    </a:lnTo>
                    <a:cubicBezTo>
                      <a:pt x="1407265" y="573571"/>
                      <a:pt x="1405471" y="575308"/>
                      <a:pt x="1403286" y="576261"/>
                    </a:cubicBezTo>
                    <a:cubicBezTo>
                      <a:pt x="1403902" y="578446"/>
                      <a:pt x="1403734" y="580744"/>
                      <a:pt x="1402950" y="582817"/>
                    </a:cubicBezTo>
                    <a:cubicBezTo>
                      <a:pt x="1402894" y="584330"/>
                      <a:pt x="1402557" y="585843"/>
                      <a:pt x="1401885" y="587244"/>
                    </a:cubicBezTo>
                    <a:lnTo>
                      <a:pt x="1401156" y="588701"/>
                    </a:lnTo>
                    <a:cubicBezTo>
                      <a:pt x="1400820" y="589430"/>
                      <a:pt x="1400316" y="590102"/>
                      <a:pt x="1399812" y="590718"/>
                    </a:cubicBezTo>
                    <a:cubicBezTo>
                      <a:pt x="1399700" y="591223"/>
                      <a:pt x="1399531" y="591671"/>
                      <a:pt x="1399363" y="592175"/>
                    </a:cubicBezTo>
                    <a:lnTo>
                      <a:pt x="1399363" y="594865"/>
                    </a:lnTo>
                    <a:cubicBezTo>
                      <a:pt x="1399363" y="596210"/>
                      <a:pt x="1399083" y="597499"/>
                      <a:pt x="1398635" y="598732"/>
                    </a:cubicBezTo>
                    <a:lnTo>
                      <a:pt x="1397178" y="602318"/>
                    </a:lnTo>
                    <a:cubicBezTo>
                      <a:pt x="1397122" y="602486"/>
                      <a:pt x="1397066" y="602654"/>
                      <a:pt x="1396954" y="602766"/>
                    </a:cubicBezTo>
                    <a:cubicBezTo>
                      <a:pt x="1397458" y="605064"/>
                      <a:pt x="1397122" y="607418"/>
                      <a:pt x="1396113" y="609547"/>
                    </a:cubicBezTo>
                    <a:lnTo>
                      <a:pt x="1395385" y="611004"/>
                    </a:lnTo>
                    <a:cubicBezTo>
                      <a:pt x="1394936" y="611900"/>
                      <a:pt x="1394376" y="612685"/>
                      <a:pt x="1393760" y="613414"/>
                    </a:cubicBezTo>
                    <a:cubicBezTo>
                      <a:pt x="1393255" y="614871"/>
                      <a:pt x="1392415" y="616215"/>
                      <a:pt x="1391350" y="617280"/>
                    </a:cubicBezTo>
                    <a:lnTo>
                      <a:pt x="1390621" y="618009"/>
                    </a:lnTo>
                    <a:cubicBezTo>
                      <a:pt x="1390453" y="618177"/>
                      <a:pt x="1390341" y="618289"/>
                      <a:pt x="1390173" y="618401"/>
                    </a:cubicBezTo>
                    <a:cubicBezTo>
                      <a:pt x="1389781" y="619522"/>
                      <a:pt x="1389221" y="620530"/>
                      <a:pt x="1388492" y="621483"/>
                    </a:cubicBezTo>
                    <a:lnTo>
                      <a:pt x="1387876" y="622267"/>
                    </a:lnTo>
                    <a:cubicBezTo>
                      <a:pt x="1387708" y="624621"/>
                      <a:pt x="1386699" y="626975"/>
                      <a:pt x="1384906" y="628768"/>
                    </a:cubicBezTo>
                    <a:lnTo>
                      <a:pt x="1382048" y="631626"/>
                    </a:lnTo>
                    <a:cubicBezTo>
                      <a:pt x="1380871" y="632802"/>
                      <a:pt x="1379470" y="633643"/>
                      <a:pt x="1377957" y="634147"/>
                    </a:cubicBezTo>
                    <a:cubicBezTo>
                      <a:pt x="1377004" y="635380"/>
                      <a:pt x="1375772" y="636445"/>
                      <a:pt x="1374315" y="637173"/>
                    </a:cubicBezTo>
                    <a:lnTo>
                      <a:pt x="1374315" y="637173"/>
                    </a:lnTo>
                    <a:cubicBezTo>
                      <a:pt x="1372690" y="638574"/>
                      <a:pt x="1370672" y="639415"/>
                      <a:pt x="1368599" y="639639"/>
                    </a:cubicBezTo>
                    <a:cubicBezTo>
                      <a:pt x="1367870" y="639919"/>
                      <a:pt x="1367086" y="640143"/>
                      <a:pt x="1366301" y="640255"/>
                    </a:cubicBezTo>
                    <a:lnTo>
                      <a:pt x="1366581" y="641152"/>
                    </a:lnTo>
                    <a:cubicBezTo>
                      <a:pt x="1366694" y="641488"/>
                      <a:pt x="1366806" y="641880"/>
                      <a:pt x="1366862" y="642273"/>
                    </a:cubicBezTo>
                    <a:cubicBezTo>
                      <a:pt x="1368655" y="646195"/>
                      <a:pt x="1367870" y="650846"/>
                      <a:pt x="1364788" y="653872"/>
                    </a:cubicBezTo>
                    <a:lnTo>
                      <a:pt x="1364564" y="654097"/>
                    </a:lnTo>
                    <a:lnTo>
                      <a:pt x="1363836" y="655498"/>
                    </a:lnTo>
                    <a:cubicBezTo>
                      <a:pt x="1363331" y="656506"/>
                      <a:pt x="1362715" y="657403"/>
                      <a:pt x="1361930" y="658131"/>
                    </a:cubicBezTo>
                    <a:lnTo>
                      <a:pt x="1360473" y="659588"/>
                    </a:lnTo>
                    <a:cubicBezTo>
                      <a:pt x="1360305" y="659756"/>
                      <a:pt x="1360081" y="659981"/>
                      <a:pt x="1359913" y="660149"/>
                    </a:cubicBezTo>
                    <a:lnTo>
                      <a:pt x="1355990" y="663511"/>
                    </a:lnTo>
                    <a:cubicBezTo>
                      <a:pt x="1355878" y="663903"/>
                      <a:pt x="1355766" y="664295"/>
                      <a:pt x="1355598" y="664744"/>
                    </a:cubicBezTo>
                    <a:lnTo>
                      <a:pt x="1355598" y="668162"/>
                    </a:lnTo>
                    <a:cubicBezTo>
                      <a:pt x="1355598" y="670067"/>
                      <a:pt x="1355094" y="671916"/>
                      <a:pt x="1354085" y="673542"/>
                    </a:cubicBezTo>
                    <a:cubicBezTo>
                      <a:pt x="1354590" y="674774"/>
                      <a:pt x="1354870" y="676119"/>
                      <a:pt x="1354870" y="677520"/>
                    </a:cubicBezTo>
                    <a:lnTo>
                      <a:pt x="1354870" y="678753"/>
                    </a:lnTo>
                    <a:cubicBezTo>
                      <a:pt x="1355094" y="679257"/>
                      <a:pt x="1355262" y="679818"/>
                      <a:pt x="1355374" y="680378"/>
                    </a:cubicBezTo>
                    <a:cubicBezTo>
                      <a:pt x="1355990" y="681723"/>
                      <a:pt x="1356327" y="683180"/>
                      <a:pt x="1356327" y="684693"/>
                    </a:cubicBezTo>
                    <a:lnTo>
                      <a:pt x="1356327" y="686150"/>
                    </a:lnTo>
                    <a:cubicBezTo>
                      <a:pt x="1356327" y="686822"/>
                      <a:pt x="1356271" y="687495"/>
                      <a:pt x="1356103" y="688167"/>
                    </a:cubicBezTo>
                    <a:lnTo>
                      <a:pt x="1356495" y="689344"/>
                    </a:lnTo>
                    <a:cubicBezTo>
                      <a:pt x="1356831" y="690409"/>
                      <a:pt x="1357055" y="691530"/>
                      <a:pt x="1357055" y="692650"/>
                    </a:cubicBezTo>
                    <a:lnTo>
                      <a:pt x="1357055" y="693379"/>
                    </a:lnTo>
                    <a:cubicBezTo>
                      <a:pt x="1357055" y="696461"/>
                      <a:pt x="1355654" y="699375"/>
                      <a:pt x="1353357" y="701280"/>
                    </a:cubicBezTo>
                    <a:cubicBezTo>
                      <a:pt x="1353301" y="701504"/>
                      <a:pt x="1353301" y="701728"/>
                      <a:pt x="1353245" y="701952"/>
                    </a:cubicBezTo>
                    <a:cubicBezTo>
                      <a:pt x="1354534" y="704810"/>
                      <a:pt x="1354477" y="708117"/>
                      <a:pt x="1353076" y="710918"/>
                    </a:cubicBezTo>
                    <a:lnTo>
                      <a:pt x="1353076" y="710974"/>
                    </a:lnTo>
                    <a:lnTo>
                      <a:pt x="1352740" y="714169"/>
                    </a:lnTo>
                    <a:cubicBezTo>
                      <a:pt x="1352740" y="717587"/>
                      <a:pt x="1351059" y="720669"/>
                      <a:pt x="1348425" y="722574"/>
                    </a:cubicBezTo>
                    <a:cubicBezTo>
                      <a:pt x="1348425" y="722630"/>
                      <a:pt x="1348425" y="722742"/>
                      <a:pt x="1348425" y="722798"/>
                    </a:cubicBezTo>
                    <a:lnTo>
                      <a:pt x="1348425" y="726385"/>
                    </a:lnTo>
                    <a:cubicBezTo>
                      <a:pt x="1348425" y="728010"/>
                      <a:pt x="1348033" y="729579"/>
                      <a:pt x="1347361" y="730980"/>
                    </a:cubicBezTo>
                    <a:lnTo>
                      <a:pt x="1346912" y="731932"/>
                    </a:lnTo>
                    <a:cubicBezTo>
                      <a:pt x="1347024" y="732493"/>
                      <a:pt x="1347024" y="732997"/>
                      <a:pt x="1347024" y="733557"/>
                    </a:cubicBezTo>
                    <a:lnTo>
                      <a:pt x="1347024" y="739105"/>
                    </a:lnTo>
                    <a:cubicBezTo>
                      <a:pt x="1347473" y="740282"/>
                      <a:pt x="1347753" y="741571"/>
                      <a:pt x="1347753" y="742916"/>
                    </a:cubicBezTo>
                    <a:lnTo>
                      <a:pt x="1347753" y="749080"/>
                    </a:lnTo>
                    <a:lnTo>
                      <a:pt x="1348089" y="749752"/>
                    </a:lnTo>
                    <a:cubicBezTo>
                      <a:pt x="1348313" y="750201"/>
                      <a:pt x="1348481" y="750649"/>
                      <a:pt x="1348650" y="751097"/>
                    </a:cubicBezTo>
                    <a:lnTo>
                      <a:pt x="1348706" y="751265"/>
                    </a:lnTo>
                    <a:cubicBezTo>
                      <a:pt x="1349266" y="752106"/>
                      <a:pt x="1349770" y="753002"/>
                      <a:pt x="1350107" y="753955"/>
                    </a:cubicBezTo>
                    <a:lnTo>
                      <a:pt x="1350163" y="754123"/>
                    </a:lnTo>
                    <a:cubicBezTo>
                      <a:pt x="1352460" y="757317"/>
                      <a:pt x="1352740" y="761520"/>
                      <a:pt x="1350891" y="764994"/>
                    </a:cubicBezTo>
                    <a:cubicBezTo>
                      <a:pt x="1351059" y="765050"/>
                      <a:pt x="1351227" y="765163"/>
                      <a:pt x="1351395" y="765219"/>
                    </a:cubicBezTo>
                    <a:lnTo>
                      <a:pt x="1352236" y="765555"/>
                    </a:lnTo>
                    <a:lnTo>
                      <a:pt x="1354814" y="765050"/>
                    </a:lnTo>
                    <a:cubicBezTo>
                      <a:pt x="1355486" y="764938"/>
                      <a:pt x="1356159" y="764826"/>
                      <a:pt x="1356831" y="764826"/>
                    </a:cubicBezTo>
                    <a:lnTo>
                      <a:pt x="1357559" y="764826"/>
                    </a:lnTo>
                    <a:cubicBezTo>
                      <a:pt x="1358456" y="764826"/>
                      <a:pt x="1359353" y="764938"/>
                      <a:pt x="1360193" y="765163"/>
                    </a:cubicBezTo>
                    <a:cubicBezTo>
                      <a:pt x="1360585" y="764938"/>
                      <a:pt x="1361034" y="764770"/>
                      <a:pt x="1361482" y="764658"/>
                    </a:cubicBezTo>
                    <a:lnTo>
                      <a:pt x="1364676" y="763593"/>
                    </a:lnTo>
                    <a:cubicBezTo>
                      <a:pt x="1366469" y="762136"/>
                      <a:pt x="1368767" y="761240"/>
                      <a:pt x="1371233" y="761240"/>
                    </a:cubicBezTo>
                    <a:lnTo>
                      <a:pt x="1371961" y="761240"/>
                    </a:lnTo>
                    <a:cubicBezTo>
                      <a:pt x="1372634" y="761240"/>
                      <a:pt x="1373306" y="761296"/>
                      <a:pt x="1373978" y="761464"/>
                    </a:cubicBezTo>
                    <a:lnTo>
                      <a:pt x="1377285" y="762136"/>
                    </a:lnTo>
                    <a:lnTo>
                      <a:pt x="1382048" y="762809"/>
                    </a:lnTo>
                    <a:cubicBezTo>
                      <a:pt x="1382384" y="762865"/>
                      <a:pt x="1382720" y="762921"/>
                      <a:pt x="1383112" y="763033"/>
                    </a:cubicBezTo>
                    <a:lnTo>
                      <a:pt x="1383673" y="763201"/>
                    </a:lnTo>
                    <a:lnTo>
                      <a:pt x="1389221" y="761632"/>
                    </a:lnTo>
                    <a:cubicBezTo>
                      <a:pt x="1389333" y="761520"/>
                      <a:pt x="1389501" y="761464"/>
                      <a:pt x="1389613" y="761352"/>
                    </a:cubicBezTo>
                    <a:lnTo>
                      <a:pt x="1391350" y="760175"/>
                    </a:lnTo>
                    <a:cubicBezTo>
                      <a:pt x="1392751" y="758046"/>
                      <a:pt x="1394936" y="756533"/>
                      <a:pt x="1397458" y="755916"/>
                    </a:cubicBezTo>
                    <a:lnTo>
                      <a:pt x="1400316" y="755188"/>
                    </a:lnTo>
                    <a:cubicBezTo>
                      <a:pt x="1401156" y="754964"/>
                      <a:pt x="1401997" y="754852"/>
                      <a:pt x="1402838" y="754852"/>
                    </a:cubicBezTo>
                    <a:lnTo>
                      <a:pt x="1407881" y="754852"/>
                    </a:lnTo>
                    <a:cubicBezTo>
                      <a:pt x="1411467" y="754852"/>
                      <a:pt x="1414774" y="756701"/>
                      <a:pt x="1416679" y="759727"/>
                    </a:cubicBezTo>
                    <a:cubicBezTo>
                      <a:pt x="1418416" y="762529"/>
                      <a:pt x="1418696" y="765947"/>
                      <a:pt x="1417519" y="768973"/>
                    </a:cubicBezTo>
                    <a:lnTo>
                      <a:pt x="1417519" y="769477"/>
                    </a:lnTo>
                    <a:cubicBezTo>
                      <a:pt x="1417519" y="772223"/>
                      <a:pt x="1416399" y="774745"/>
                      <a:pt x="1414662" y="776650"/>
                    </a:cubicBezTo>
                    <a:lnTo>
                      <a:pt x="1414662" y="778107"/>
                    </a:lnTo>
                    <a:cubicBezTo>
                      <a:pt x="1414662" y="779508"/>
                      <a:pt x="1414381" y="780909"/>
                      <a:pt x="1413821" y="782198"/>
                    </a:cubicBezTo>
                    <a:lnTo>
                      <a:pt x="1411972" y="786457"/>
                    </a:lnTo>
                    <a:lnTo>
                      <a:pt x="1411467" y="788530"/>
                    </a:lnTo>
                    <a:cubicBezTo>
                      <a:pt x="1411411" y="788810"/>
                      <a:pt x="1411355" y="789034"/>
                      <a:pt x="1411243" y="789315"/>
                    </a:cubicBezTo>
                    <a:lnTo>
                      <a:pt x="1409786" y="793629"/>
                    </a:lnTo>
                    <a:cubicBezTo>
                      <a:pt x="1409282" y="795142"/>
                      <a:pt x="1408441" y="796543"/>
                      <a:pt x="1407265" y="797664"/>
                    </a:cubicBezTo>
                    <a:lnTo>
                      <a:pt x="1406648" y="798281"/>
                    </a:lnTo>
                    <a:lnTo>
                      <a:pt x="1405639" y="799906"/>
                    </a:lnTo>
                    <a:lnTo>
                      <a:pt x="1405696" y="800074"/>
                    </a:lnTo>
                    <a:cubicBezTo>
                      <a:pt x="1405920" y="800914"/>
                      <a:pt x="1405976" y="801755"/>
                      <a:pt x="1405976" y="802595"/>
                    </a:cubicBezTo>
                    <a:lnTo>
                      <a:pt x="1405976" y="804725"/>
                    </a:lnTo>
                    <a:cubicBezTo>
                      <a:pt x="1405976" y="807471"/>
                      <a:pt x="1404911" y="810104"/>
                      <a:pt x="1402950" y="812010"/>
                    </a:cubicBezTo>
                    <a:lnTo>
                      <a:pt x="1400764" y="814195"/>
                    </a:lnTo>
                    <a:cubicBezTo>
                      <a:pt x="1400148" y="814812"/>
                      <a:pt x="1399475" y="815316"/>
                      <a:pt x="1398803" y="815764"/>
                    </a:cubicBezTo>
                    <a:lnTo>
                      <a:pt x="1398803" y="816941"/>
                    </a:lnTo>
                    <a:cubicBezTo>
                      <a:pt x="1398803" y="818062"/>
                      <a:pt x="1398635" y="819182"/>
                      <a:pt x="1398243" y="820247"/>
                    </a:cubicBezTo>
                    <a:lnTo>
                      <a:pt x="1397514" y="822377"/>
                    </a:lnTo>
                    <a:cubicBezTo>
                      <a:pt x="1397010" y="823890"/>
                      <a:pt x="1396169" y="825291"/>
                      <a:pt x="1395048" y="826411"/>
                    </a:cubicBezTo>
                    <a:lnTo>
                      <a:pt x="1392919" y="828541"/>
                    </a:lnTo>
                    <a:cubicBezTo>
                      <a:pt x="1392583" y="828877"/>
                      <a:pt x="1392247" y="829157"/>
                      <a:pt x="1391854" y="829437"/>
                    </a:cubicBezTo>
                    <a:lnTo>
                      <a:pt x="1391574" y="830110"/>
                    </a:lnTo>
                    <a:cubicBezTo>
                      <a:pt x="1391070" y="831343"/>
                      <a:pt x="1390341" y="832463"/>
                      <a:pt x="1389389" y="833472"/>
                    </a:cubicBezTo>
                    <a:lnTo>
                      <a:pt x="1386195" y="838796"/>
                    </a:lnTo>
                    <a:cubicBezTo>
                      <a:pt x="1385802" y="839580"/>
                      <a:pt x="1385354" y="840252"/>
                      <a:pt x="1384794" y="840925"/>
                    </a:cubicBezTo>
                    <a:cubicBezTo>
                      <a:pt x="1385018" y="841765"/>
                      <a:pt x="1385130" y="842662"/>
                      <a:pt x="1385130" y="843503"/>
                    </a:cubicBezTo>
                    <a:lnTo>
                      <a:pt x="1385130" y="847089"/>
                    </a:lnTo>
                    <a:cubicBezTo>
                      <a:pt x="1385130" y="849835"/>
                      <a:pt x="1384065" y="852469"/>
                      <a:pt x="1382104" y="854430"/>
                    </a:cubicBezTo>
                    <a:lnTo>
                      <a:pt x="1381880" y="854654"/>
                    </a:lnTo>
                    <a:lnTo>
                      <a:pt x="1381207" y="855999"/>
                    </a:lnTo>
                    <a:cubicBezTo>
                      <a:pt x="1381039" y="856391"/>
                      <a:pt x="1380815" y="856783"/>
                      <a:pt x="1380535" y="857120"/>
                    </a:cubicBezTo>
                    <a:lnTo>
                      <a:pt x="1378910" y="859585"/>
                    </a:lnTo>
                    <a:cubicBezTo>
                      <a:pt x="1378910" y="859641"/>
                      <a:pt x="1378910" y="859641"/>
                      <a:pt x="1378854" y="859697"/>
                    </a:cubicBezTo>
                    <a:lnTo>
                      <a:pt x="1378125" y="861827"/>
                    </a:lnTo>
                    <a:cubicBezTo>
                      <a:pt x="1378069" y="862051"/>
                      <a:pt x="1377957" y="862275"/>
                      <a:pt x="1377901" y="862499"/>
                    </a:cubicBezTo>
                    <a:cubicBezTo>
                      <a:pt x="1378069" y="864180"/>
                      <a:pt x="1377845" y="865918"/>
                      <a:pt x="1377173" y="867487"/>
                    </a:cubicBezTo>
                    <a:cubicBezTo>
                      <a:pt x="1377173" y="867711"/>
                      <a:pt x="1377117" y="867879"/>
                      <a:pt x="1377117" y="868103"/>
                    </a:cubicBezTo>
                    <a:cubicBezTo>
                      <a:pt x="1377453" y="868888"/>
                      <a:pt x="1377677" y="869672"/>
                      <a:pt x="1377845" y="870513"/>
                    </a:cubicBezTo>
                    <a:cubicBezTo>
                      <a:pt x="1378013" y="871577"/>
                      <a:pt x="1378013" y="872586"/>
                      <a:pt x="1377901" y="873595"/>
                    </a:cubicBezTo>
                    <a:cubicBezTo>
                      <a:pt x="1378181" y="875668"/>
                      <a:pt x="1377845" y="877741"/>
                      <a:pt x="1376892" y="879647"/>
                    </a:cubicBezTo>
                    <a:lnTo>
                      <a:pt x="1376164" y="881104"/>
                    </a:lnTo>
                    <a:cubicBezTo>
                      <a:pt x="1375996" y="881496"/>
                      <a:pt x="1375772" y="881888"/>
                      <a:pt x="1375491" y="882224"/>
                    </a:cubicBezTo>
                    <a:lnTo>
                      <a:pt x="1374539" y="884074"/>
                    </a:lnTo>
                    <a:cubicBezTo>
                      <a:pt x="1374427" y="884410"/>
                      <a:pt x="1374259" y="884802"/>
                      <a:pt x="1374147" y="885138"/>
                    </a:cubicBezTo>
                    <a:cubicBezTo>
                      <a:pt x="1374203" y="885362"/>
                      <a:pt x="1374259" y="885643"/>
                      <a:pt x="1374259" y="885867"/>
                    </a:cubicBezTo>
                    <a:cubicBezTo>
                      <a:pt x="1375267" y="887156"/>
                      <a:pt x="1375996" y="888669"/>
                      <a:pt x="1376332" y="890294"/>
                    </a:cubicBezTo>
                    <a:lnTo>
                      <a:pt x="1382496" y="890574"/>
                    </a:lnTo>
                    <a:cubicBezTo>
                      <a:pt x="1382832" y="890574"/>
                      <a:pt x="1383112" y="890630"/>
                      <a:pt x="1383449" y="890686"/>
                    </a:cubicBezTo>
                    <a:lnTo>
                      <a:pt x="1392471" y="892087"/>
                    </a:lnTo>
                    <a:lnTo>
                      <a:pt x="1415614" y="893488"/>
                    </a:lnTo>
                    <a:lnTo>
                      <a:pt x="1446323" y="894889"/>
                    </a:lnTo>
                    <a:cubicBezTo>
                      <a:pt x="1446827" y="894889"/>
                      <a:pt x="1447331" y="894945"/>
                      <a:pt x="1447780" y="895057"/>
                    </a:cubicBezTo>
                    <a:lnTo>
                      <a:pt x="1458875" y="897186"/>
                    </a:lnTo>
                    <a:cubicBezTo>
                      <a:pt x="1458931" y="897130"/>
                      <a:pt x="1458931" y="897074"/>
                      <a:pt x="1458987" y="897074"/>
                    </a:cubicBezTo>
                    <a:lnTo>
                      <a:pt x="1459771" y="894777"/>
                    </a:lnTo>
                    <a:cubicBezTo>
                      <a:pt x="1459828" y="894609"/>
                      <a:pt x="1459884" y="894384"/>
                      <a:pt x="1459996" y="894216"/>
                    </a:cubicBezTo>
                    <a:lnTo>
                      <a:pt x="1460668" y="892479"/>
                    </a:lnTo>
                    <a:cubicBezTo>
                      <a:pt x="1460668" y="891527"/>
                      <a:pt x="1460780" y="890630"/>
                      <a:pt x="1461004" y="889677"/>
                    </a:cubicBezTo>
                    <a:cubicBezTo>
                      <a:pt x="1460332" y="888276"/>
                      <a:pt x="1459940" y="886707"/>
                      <a:pt x="1459940" y="885138"/>
                    </a:cubicBezTo>
                    <a:lnTo>
                      <a:pt x="1459940" y="880095"/>
                    </a:lnTo>
                    <a:cubicBezTo>
                      <a:pt x="1459940" y="878078"/>
                      <a:pt x="1460556" y="876060"/>
                      <a:pt x="1461677" y="874379"/>
                    </a:cubicBezTo>
                    <a:lnTo>
                      <a:pt x="1463134" y="872250"/>
                    </a:lnTo>
                    <a:cubicBezTo>
                      <a:pt x="1463246" y="872082"/>
                      <a:pt x="1463358" y="871914"/>
                      <a:pt x="1463470" y="871801"/>
                    </a:cubicBezTo>
                    <a:lnTo>
                      <a:pt x="1464310" y="870681"/>
                    </a:lnTo>
                    <a:cubicBezTo>
                      <a:pt x="1464535" y="868327"/>
                      <a:pt x="1465487" y="866086"/>
                      <a:pt x="1467168" y="864405"/>
                    </a:cubicBezTo>
                    <a:lnTo>
                      <a:pt x="1467168" y="863676"/>
                    </a:lnTo>
                    <a:cubicBezTo>
                      <a:pt x="1467168" y="862387"/>
                      <a:pt x="1467393" y="861098"/>
                      <a:pt x="1467897" y="859866"/>
                    </a:cubicBezTo>
                    <a:lnTo>
                      <a:pt x="1467897" y="858633"/>
                    </a:lnTo>
                    <a:cubicBezTo>
                      <a:pt x="1467897" y="857400"/>
                      <a:pt x="1468121" y="856167"/>
                      <a:pt x="1468513" y="855046"/>
                    </a:cubicBezTo>
                    <a:lnTo>
                      <a:pt x="1468401" y="854710"/>
                    </a:lnTo>
                    <a:cubicBezTo>
                      <a:pt x="1467056" y="850675"/>
                      <a:pt x="1468345" y="846192"/>
                      <a:pt x="1471651" y="843503"/>
                    </a:cubicBezTo>
                    <a:lnTo>
                      <a:pt x="1538392" y="788138"/>
                    </a:lnTo>
                    <a:cubicBezTo>
                      <a:pt x="1540465" y="786064"/>
                      <a:pt x="1543379" y="784944"/>
                      <a:pt x="1546293" y="785112"/>
                    </a:cubicBezTo>
                    <a:lnTo>
                      <a:pt x="1568764" y="786569"/>
                    </a:lnTo>
                    <a:cubicBezTo>
                      <a:pt x="1573975" y="786961"/>
                      <a:pt x="1578066" y="791220"/>
                      <a:pt x="1578290" y="796375"/>
                    </a:cubicBezTo>
                    <a:cubicBezTo>
                      <a:pt x="1578739" y="796711"/>
                      <a:pt x="1579187" y="797048"/>
                      <a:pt x="1579579" y="797496"/>
                    </a:cubicBezTo>
                    <a:lnTo>
                      <a:pt x="1580308" y="798224"/>
                    </a:lnTo>
                    <a:cubicBezTo>
                      <a:pt x="1581989" y="799906"/>
                      <a:pt x="1582998" y="802035"/>
                      <a:pt x="1583278" y="804277"/>
                    </a:cubicBezTo>
                    <a:lnTo>
                      <a:pt x="1583502" y="804445"/>
                    </a:lnTo>
                    <a:cubicBezTo>
                      <a:pt x="1583894" y="804725"/>
                      <a:pt x="1584286" y="805061"/>
                      <a:pt x="1584623" y="805397"/>
                    </a:cubicBezTo>
                    <a:lnTo>
                      <a:pt x="1585743" y="806294"/>
                    </a:lnTo>
                    <a:lnTo>
                      <a:pt x="1586304" y="806462"/>
                    </a:lnTo>
                    <a:cubicBezTo>
                      <a:pt x="1586752" y="806630"/>
                      <a:pt x="1587200" y="806798"/>
                      <a:pt x="1587649" y="807022"/>
                    </a:cubicBezTo>
                    <a:lnTo>
                      <a:pt x="1589106" y="807751"/>
                    </a:lnTo>
                    <a:cubicBezTo>
                      <a:pt x="1589498" y="807919"/>
                      <a:pt x="1589890" y="808143"/>
                      <a:pt x="1590226" y="808423"/>
                    </a:cubicBezTo>
                    <a:lnTo>
                      <a:pt x="1592356" y="809880"/>
                    </a:lnTo>
                    <a:cubicBezTo>
                      <a:pt x="1592916" y="810273"/>
                      <a:pt x="1593477" y="810721"/>
                      <a:pt x="1593925" y="811169"/>
                    </a:cubicBezTo>
                    <a:lnTo>
                      <a:pt x="1595382" y="812626"/>
                    </a:lnTo>
                    <a:cubicBezTo>
                      <a:pt x="1596503" y="813747"/>
                      <a:pt x="1597287" y="815036"/>
                      <a:pt x="1597791" y="816493"/>
                    </a:cubicBezTo>
                    <a:cubicBezTo>
                      <a:pt x="1598744" y="816997"/>
                      <a:pt x="1599641" y="817613"/>
                      <a:pt x="1600369" y="818398"/>
                    </a:cubicBezTo>
                    <a:lnTo>
                      <a:pt x="1602498" y="820527"/>
                    </a:lnTo>
                    <a:cubicBezTo>
                      <a:pt x="1603451" y="821480"/>
                      <a:pt x="1604180" y="822601"/>
                      <a:pt x="1604740" y="823777"/>
                    </a:cubicBezTo>
                    <a:lnTo>
                      <a:pt x="1650971" y="833024"/>
                    </a:lnTo>
                    <a:cubicBezTo>
                      <a:pt x="1650859" y="831903"/>
                      <a:pt x="1650971" y="830726"/>
                      <a:pt x="1651251" y="829605"/>
                    </a:cubicBezTo>
                    <a:lnTo>
                      <a:pt x="1651979" y="826747"/>
                    </a:lnTo>
                    <a:cubicBezTo>
                      <a:pt x="1651979" y="826747"/>
                      <a:pt x="1651979" y="826747"/>
                      <a:pt x="1651979" y="826747"/>
                    </a:cubicBezTo>
                    <a:cubicBezTo>
                      <a:pt x="1651307" y="824002"/>
                      <a:pt x="1651755" y="821088"/>
                      <a:pt x="1653324" y="818678"/>
                    </a:cubicBezTo>
                    <a:cubicBezTo>
                      <a:pt x="1653380" y="818510"/>
                      <a:pt x="1653380" y="818342"/>
                      <a:pt x="1653436" y="818118"/>
                    </a:cubicBezTo>
                    <a:cubicBezTo>
                      <a:pt x="1652764" y="815484"/>
                      <a:pt x="1653156" y="812626"/>
                      <a:pt x="1654613" y="810273"/>
                    </a:cubicBezTo>
                    <a:lnTo>
                      <a:pt x="1656743" y="806686"/>
                    </a:lnTo>
                    <a:cubicBezTo>
                      <a:pt x="1657751" y="805005"/>
                      <a:pt x="1659208" y="803660"/>
                      <a:pt x="1661001" y="802763"/>
                    </a:cubicBezTo>
                    <a:lnTo>
                      <a:pt x="1663467" y="801251"/>
                    </a:lnTo>
                    <a:cubicBezTo>
                      <a:pt x="1666157" y="799457"/>
                      <a:pt x="1669519" y="799009"/>
                      <a:pt x="1672545" y="800074"/>
                    </a:cubicBezTo>
                    <a:cubicBezTo>
                      <a:pt x="1675571" y="801138"/>
                      <a:pt x="1677981" y="803492"/>
                      <a:pt x="1678989" y="806574"/>
                    </a:cubicBezTo>
                    <a:lnTo>
                      <a:pt x="1679718" y="808704"/>
                    </a:lnTo>
                    <a:cubicBezTo>
                      <a:pt x="1679830" y="809096"/>
                      <a:pt x="1679998" y="809544"/>
                      <a:pt x="1680054" y="809936"/>
                    </a:cubicBezTo>
                    <a:lnTo>
                      <a:pt x="1682183" y="820695"/>
                    </a:lnTo>
                    <a:lnTo>
                      <a:pt x="1683697" y="829605"/>
                    </a:lnTo>
                    <a:cubicBezTo>
                      <a:pt x="1683809" y="830166"/>
                      <a:pt x="1683865" y="830726"/>
                      <a:pt x="1683865" y="831287"/>
                    </a:cubicBezTo>
                    <a:lnTo>
                      <a:pt x="1683865" y="833416"/>
                    </a:lnTo>
                    <a:cubicBezTo>
                      <a:pt x="1683865" y="834257"/>
                      <a:pt x="1683753" y="835097"/>
                      <a:pt x="1683584" y="835938"/>
                    </a:cubicBezTo>
                    <a:lnTo>
                      <a:pt x="1683192" y="838459"/>
                    </a:lnTo>
                    <a:lnTo>
                      <a:pt x="1683192" y="841317"/>
                    </a:lnTo>
                    <a:cubicBezTo>
                      <a:pt x="1683192" y="842942"/>
                      <a:pt x="1682800" y="844511"/>
                      <a:pt x="1682071" y="845968"/>
                    </a:cubicBezTo>
                    <a:lnTo>
                      <a:pt x="1681679" y="846809"/>
                    </a:lnTo>
                    <a:cubicBezTo>
                      <a:pt x="1681455" y="848658"/>
                      <a:pt x="1680783" y="850395"/>
                      <a:pt x="1679662" y="851852"/>
                    </a:cubicBezTo>
                    <a:lnTo>
                      <a:pt x="1678933" y="852861"/>
                    </a:lnTo>
                    <a:lnTo>
                      <a:pt x="1678653" y="854150"/>
                    </a:lnTo>
                    <a:cubicBezTo>
                      <a:pt x="1678541" y="854766"/>
                      <a:pt x="1678373" y="855327"/>
                      <a:pt x="1678149" y="855887"/>
                    </a:cubicBezTo>
                    <a:cubicBezTo>
                      <a:pt x="1678093" y="857344"/>
                      <a:pt x="1677813" y="858745"/>
                      <a:pt x="1677196" y="859978"/>
                    </a:cubicBezTo>
                    <a:lnTo>
                      <a:pt x="1676524" y="863452"/>
                    </a:lnTo>
                    <a:cubicBezTo>
                      <a:pt x="1676356" y="864349"/>
                      <a:pt x="1676019" y="865245"/>
                      <a:pt x="1675627" y="866086"/>
                    </a:cubicBezTo>
                    <a:lnTo>
                      <a:pt x="1673105" y="871073"/>
                    </a:lnTo>
                    <a:lnTo>
                      <a:pt x="1673105" y="873258"/>
                    </a:lnTo>
                    <a:lnTo>
                      <a:pt x="1675963" y="875276"/>
                    </a:lnTo>
                    <a:cubicBezTo>
                      <a:pt x="1676132" y="875388"/>
                      <a:pt x="1676244" y="875500"/>
                      <a:pt x="1676412" y="875612"/>
                    </a:cubicBezTo>
                    <a:lnTo>
                      <a:pt x="1681455" y="879366"/>
                    </a:lnTo>
                    <a:cubicBezTo>
                      <a:pt x="1683584" y="880767"/>
                      <a:pt x="1685153" y="882953"/>
                      <a:pt x="1685770" y="885475"/>
                    </a:cubicBezTo>
                    <a:lnTo>
                      <a:pt x="1686162" y="887044"/>
                    </a:lnTo>
                    <a:cubicBezTo>
                      <a:pt x="1688852" y="888725"/>
                      <a:pt x="1690701" y="891527"/>
                      <a:pt x="1691037" y="894721"/>
                    </a:cubicBezTo>
                    <a:lnTo>
                      <a:pt x="1691318" y="895505"/>
                    </a:lnTo>
                    <a:cubicBezTo>
                      <a:pt x="1691654" y="896570"/>
                      <a:pt x="1691822" y="897635"/>
                      <a:pt x="1691822" y="898755"/>
                    </a:cubicBezTo>
                    <a:lnTo>
                      <a:pt x="1691822" y="902902"/>
                    </a:lnTo>
                    <a:lnTo>
                      <a:pt x="1692382" y="906096"/>
                    </a:lnTo>
                    <a:cubicBezTo>
                      <a:pt x="1692831" y="906825"/>
                      <a:pt x="1693223" y="907553"/>
                      <a:pt x="1693447" y="908394"/>
                    </a:cubicBezTo>
                    <a:lnTo>
                      <a:pt x="1694176" y="910523"/>
                    </a:lnTo>
                    <a:cubicBezTo>
                      <a:pt x="1694680" y="912036"/>
                      <a:pt x="1694848" y="913661"/>
                      <a:pt x="1694624" y="915230"/>
                    </a:cubicBezTo>
                    <a:lnTo>
                      <a:pt x="1694344" y="917360"/>
                    </a:lnTo>
                    <a:cubicBezTo>
                      <a:pt x="1694400" y="917472"/>
                      <a:pt x="1694400" y="917584"/>
                      <a:pt x="1694456" y="917752"/>
                    </a:cubicBezTo>
                    <a:lnTo>
                      <a:pt x="1695184" y="920610"/>
                    </a:lnTo>
                    <a:cubicBezTo>
                      <a:pt x="1695408" y="921451"/>
                      <a:pt x="1695464" y="922291"/>
                      <a:pt x="1695464" y="923132"/>
                    </a:cubicBezTo>
                    <a:lnTo>
                      <a:pt x="1695464" y="926718"/>
                    </a:lnTo>
                    <a:cubicBezTo>
                      <a:pt x="1695464" y="927503"/>
                      <a:pt x="1695408" y="928231"/>
                      <a:pt x="1695240" y="928959"/>
                    </a:cubicBezTo>
                    <a:lnTo>
                      <a:pt x="1696641" y="931033"/>
                    </a:lnTo>
                    <a:cubicBezTo>
                      <a:pt x="1696865" y="931369"/>
                      <a:pt x="1697089" y="931761"/>
                      <a:pt x="1697314" y="932154"/>
                    </a:cubicBezTo>
                    <a:lnTo>
                      <a:pt x="1697538" y="932546"/>
                    </a:lnTo>
                    <a:cubicBezTo>
                      <a:pt x="1698602" y="933274"/>
                      <a:pt x="1699555" y="934227"/>
                      <a:pt x="1700284" y="935348"/>
                    </a:cubicBezTo>
                    <a:lnTo>
                      <a:pt x="1700676" y="935908"/>
                    </a:lnTo>
                    <a:cubicBezTo>
                      <a:pt x="1701460" y="936020"/>
                      <a:pt x="1702189" y="936300"/>
                      <a:pt x="1702917" y="936581"/>
                    </a:cubicBezTo>
                    <a:lnTo>
                      <a:pt x="1707681" y="938598"/>
                    </a:lnTo>
                    <a:lnTo>
                      <a:pt x="1708857" y="938598"/>
                    </a:lnTo>
                    <a:cubicBezTo>
                      <a:pt x="1710482" y="938598"/>
                      <a:pt x="1712051" y="938990"/>
                      <a:pt x="1713452" y="939663"/>
                    </a:cubicBezTo>
                    <a:lnTo>
                      <a:pt x="1714909" y="940391"/>
                    </a:lnTo>
                    <a:cubicBezTo>
                      <a:pt x="1715918" y="940895"/>
                      <a:pt x="1716814" y="941512"/>
                      <a:pt x="1717599" y="942296"/>
                    </a:cubicBezTo>
                    <a:lnTo>
                      <a:pt x="1718328" y="943025"/>
                    </a:lnTo>
                    <a:cubicBezTo>
                      <a:pt x="1719672" y="944370"/>
                      <a:pt x="1720625" y="945995"/>
                      <a:pt x="1721073" y="947844"/>
                    </a:cubicBezTo>
                    <a:lnTo>
                      <a:pt x="1721466" y="949413"/>
                    </a:lnTo>
                    <a:lnTo>
                      <a:pt x="1721802" y="949637"/>
                    </a:lnTo>
                    <a:cubicBezTo>
                      <a:pt x="1723931" y="951038"/>
                      <a:pt x="1725444" y="953224"/>
                      <a:pt x="1726061" y="955689"/>
                    </a:cubicBezTo>
                    <a:lnTo>
                      <a:pt x="1727630" y="962638"/>
                    </a:lnTo>
                    <a:cubicBezTo>
                      <a:pt x="1727742" y="963310"/>
                      <a:pt x="1727854" y="963983"/>
                      <a:pt x="1727854" y="964655"/>
                    </a:cubicBezTo>
                    <a:lnTo>
                      <a:pt x="1727854" y="965552"/>
                    </a:lnTo>
                    <a:lnTo>
                      <a:pt x="1728246" y="967177"/>
                    </a:lnTo>
                    <a:cubicBezTo>
                      <a:pt x="1728750" y="969250"/>
                      <a:pt x="1728638" y="971492"/>
                      <a:pt x="1727854" y="973453"/>
                    </a:cubicBezTo>
                    <a:lnTo>
                      <a:pt x="1727854" y="974854"/>
                    </a:lnTo>
                    <a:lnTo>
                      <a:pt x="1728526" y="976591"/>
                    </a:lnTo>
                    <a:cubicBezTo>
                      <a:pt x="1730600" y="977824"/>
                      <a:pt x="1732225" y="979785"/>
                      <a:pt x="1733065" y="982195"/>
                    </a:cubicBezTo>
                    <a:lnTo>
                      <a:pt x="1733794" y="984324"/>
                    </a:lnTo>
                    <a:cubicBezTo>
                      <a:pt x="1733906" y="984717"/>
                      <a:pt x="1734018" y="985053"/>
                      <a:pt x="1734074" y="985445"/>
                    </a:cubicBezTo>
                    <a:cubicBezTo>
                      <a:pt x="1734354" y="986006"/>
                      <a:pt x="1734578" y="986622"/>
                      <a:pt x="1734690" y="987238"/>
                    </a:cubicBezTo>
                    <a:lnTo>
                      <a:pt x="1736820" y="995868"/>
                    </a:lnTo>
                    <a:cubicBezTo>
                      <a:pt x="1736932" y="996372"/>
                      <a:pt x="1737044" y="996821"/>
                      <a:pt x="1737100" y="997325"/>
                    </a:cubicBezTo>
                    <a:cubicBezTo>
                      <a:pt x="1737604" y="998558"/>
                      <a:pt x="1737885" y="999903"/>
                      <a:pt x="1737885" y="1001248"/>
                    </a:cubicBezTo>
                    <a:lnTo>
                      <a:pt x="1737885" y="1004106"/>
                    </a:lnTo>
                    <a:cubicBezTo>
                      <a:pt x="1737885" y="1007188"/>
                      <a:pt x="1736484" y="1010158"/>
                      <a:pt x="1734074" y="1012119"/>
                    </a:cubicBezTo>
                    <a:cubicBezTo>
                      <a:pt x="1731665" y="1014080"/>
                      <a:pt x="1728526" y="1014865"/>
                      <a:pt x="1725500" y="1014248"/>
                    </a:cubicBezTo>
                    <a:lnTo>
                      <a:pt x="1724716" y="1014080"/>
                    </a:lnTo>
                    <a:lnTo>
                      <a:pt x="1724604" y="1014136"/>
                    </a:lnTo>
                    <a:cubicBezTo>
                      <a:pt x="1724268" y="1014360"/>
                      <a:pt x="1723875" y="1014584"/>
                      <a:pt x="1723483" y="1014753"/>
                    </a:cubicBezTo>
                    <a:lnTo>
                      <a:pt x="1722026" y="1015481"/>
                    </a:lnTo>
                    <a:cubicBezTo>
                      <a:pt x="1720569" y="1016210"/>
                      <a:pt x="1719000" y="1016546"/>
                      <a:pt x="1717431" y="1016546"/>
                    </a:cubicBezTo>
                    <a:lnTo>
                      <a:pt x="1715077" y="1016546"/>
                    </a:lnTo>
                    <a:lnTo>
                      <a:pt x="1713845" y="1018395"/>
                    </a:lnTo>
                    <a:cubicBezTo>
                      <a:pt x="1713060" y="1019516"/>
                      <a:pt x="1712107" y="1020524"/>
                      <a:pt x="1710987" y="1021253"/>
                    </a:cubicBezTo>
                    <a:lnTo>
                      <a:pt x="1708857" y="1022710"/>
                    </a:lnTo>
                    <a:cubicBezTo>
                      <a:pt x="1708521" y="1022934"/>
                      <a:pt x="1708129" y="1023158"/>
                      <a:pt x="1707736" y="1023326"/>
                    </a:cubicBezTo>
                    <a:lnTo>
                      <a:pt x="1704879" y="1024783"/>
                    </a:lnTo>
                    <a:cubicBezTo>
                      <a:pt x="1703422" y="1025512"/>
                      <a:pt x="1701853" y="1025848"/>
                      <a:pt x="1700284" y="1025848"/>
                    </a:cubicBezTo>
                    <a:lnTo>
                      <a:pt x="1699555" y="1025848"/>
                    </a:lnTo>
                    <a:cubicBezTo>
                      <a:pt x="1699051" y="1025848"/>
                      <a:pt x="1698602" y="1025792"/>
                      <a:pt x="1698098" y="1025736"/>
                    </a:cubicBezTo>
                    <a:lnTo>
                      <a:pt x="1696697" y="1025512"/>
                    </a:lnTo>
                    <a:lnTo>
                      <a:pt x="1696697" y="1025512"/>
                    </a:lnTo>
                    <a:cubicBezTo>
                      <a:pt x="1694792" y="1028370"/>
                      <a:pt x="1691542" y="1030107"/>
                      <a:pt x="1688067" y="1030107"/>
                    </a:cubicBezTo>
                    <a:lnTo>
                      <a:pt x="1687395" y="1030107"/>
                    </a:lnTo>
                    <a:lnTo>
                      <a:pt x="1686667" y="1031228"/>
                    </a:lnTo>
                    <a:cubicBezTo>
                      <a:pt x="1685882" y="1032348"/>
                      <a:pt x="1684929" y="1033357"/>
                      <a:pt x="1683809" y="1034085"/>
                    </a:cubicBezTo>
                    <a:lnTo>
                      <a:pt x="1682071" y="1035262"/>
                    </a:lnTo>
                    <a:cubicBezTo>
                      <a:pt x="1681791" y="1035655"/>
                      <a:pt x="1681455" y="1036047"/>
                      <a:pt x="1681119" y="1036383"/>
                    </a:cubicBezTo>
                    <a:lnTo>
                      <a:pt x="1680390" y="1037111"/>
                    </a:lnTo>
                    <a:cubicBezTo>
                      <a:pt x="1679326" y="1038176"/>
                      <a:pt x="1678093" y="1038961"/>
                      <a:pt x="1676692" y="1039465"/>
                    </a:cubicBezTo>
                    <a:lnTo>
                      <a:pt x="1673049" y="1040810"/>
                    </a:lnTo>
                    <a:lnTo>
                      <a:pt x="1672265" y="1041594"/>
                    </a:lnTo>
                    <a:lnTo>
                      <a:pt x="1671088" y="1043164"/>
                    </a:lnTo>
                    <a:lnTo>
                      <a:pt x="1669911" y="1045965"/>
                    </a:lnTo>
                    <a:cubicBezTo>
                      <a:pt x="1669743" y="1046414"/>
                      <a:pt x="1669575" y="1046862"/>
                      <a:pt x="1669351" y="1047310"/>
                    </a:cubicBezTo>
                    <a:lnTo>
                      <a:pt x="1669015" y="1047983"/>
                    </a:lnTo>
                    <a:lnTo>
                      <a:pt x="1669015" y="1049159"/>
                    </a:lnTo>
                    <a:cubicBezTo>
                      <a:pt x="1669015" y="1051681"/>
                      <a:pt x="1668118" y="1054091"/>
                      <a:pt x="1666493" y="1055940"/>
                    </a:cubicBezTo>
                    <a:lnTo>
                      <a:pt x="1668286" y="1058910"/>
                    </a:lnTo>
                    <a:cubicBezTo>
                      <a:pt x="1669239" y="1060535"/>
                      <a:pt x="1669743" y="1062384"/>
                      <a:pt x="1669743" y="1064234"/>
                    </a:cubicBezTo>
                    <a:lnTo>
                      <a:pt x="1669743" y="1065690"/>
                    </a:lnTo>
                    <a:cubicBezTo>
                      <a:pt x="1669743" y="1068492"/>
                      <a:pt x="1668623" y="1071014"/>
                      <a:pt x="1666829" y="1072863"/>
                    </a:cubicBezTo>
                    <a:cubicBezTo>
                      <a:pt x="1666829" y="1073087"/>
                      <a:pt x="1666829" y="1073368"/>
                      <a:pt x="1666829" y="1073592"/>
                    </a:cubicBezTo>
                    <a:lnTo>
                      <a:pt x="1666829" y="1074320"/>
                    </a:lnTo>
                    <a:lnTo>
                      <a:pt x="1668118" y="1075609"/>
                    </a:lnTo>
                    <a:cubicBezTo>
                      <a:pt x="1671256" y="1078747"/>
                      <a:pt x="1672041" y="1083566"/>
                      <a:pt x="1670023" y="1087545"/>
                    </a:cubicBezTo>
                    <a:lnTo>
                      <a:pt x="1669295" y="1089002"/>
                    </a:lnTo>
                    <a:cubicBezTo>
                      <a:pt x="1669183" y="1089226"/>
                      <a:pt x="1669071" y="1089450"/>
                      <a:pt x="1668959" y="1089618"/>
                    </a:cubicBezTo>
                    <a:lnTo>
                      <a:pt x="1668959" y="1092252"/>
                    </a:lnTo>
                    <a:cubicBezTo>
                      <a:pt x="1668959" y="1093317"/>
                      <a:pt x="1668791" y="1094326"/>
                      <a:pt x="1668510" y="1095334"/>
                    </a:cubicBezTo>
                    <a:cubicBezTo>
                      <a:pt x="1668566" y="1095390"/>
                      <a:pt x="1668566" y="1095446"/>
                      <a:pt x="1668623" y="1095502"/>
                    </a:cubicBezTo>
                    <a:lnTo>
                      <a:pt x="1670079" y="1098360"/>
                    </a:lnTo>
                    <a:cubicBezTo>
                      <a:pt x="1670808" y="1099817"/>
                      <a:pt x="1671144" y="1101386"/>
                      <a:pt x="1671144" y="1102955"/>
                    </a:cubicBezTo>
                    <a:lnTo>
                      <a:pt x="1671312" y="1106149"/>
                    </a:lnTo>
                    <a:cubicBezTo>
                      <a:pt x="1671648" y="1107214"/>
                      <a:pt x="1671873" y="1108335"/>
                      <a:pt x="1671873" y="1109456"/>
                    </a:cubicBezTo>
                    <a:lnTo>
                      <a:pt x="1672041" y="1111193"/>
                    </a:lnTo>
                    <a:lnTo>
                      <a:pt x="1672377" y="1112258"/>
                    </a:lnTo>
                    <a:lnTo>
                      <a:pt x="1673946" y="1114891"/>
                    </a:lnTo>
                    <a:cubicBezTo>
                      <a:pt x="1674058" y="1115115"/>
                      <a:pt x="1674226" y="1115340"/>
                      <a:pt x="1674338" y="1115564"/>
                    </a:cubicBezTo>
                    <a:lnTo>
                      <a:pt x="1675795" y="1118422"/>
                    </a:lnTo>
                    <a:cubicBezTo>
                      <a:pt x="1676524" y="1119879"/>
                      <a:pt x="1676916" y="1121448"/>
                      <a:pt x="1676916" y="1123073"/>
                    </a:cubicBezTo>
                    <a:lnTo>
                      <a:pt x="1676916" y="1124530"/>
                    </a:lnTo>
                    <a:cubicBezTo>
                      <a:pt x="1676916" y="1127275"/>
                      <a:pt x="1675795" y="1129909"/>
                      <a:pt x="1673890" y="1131871"/>
                    </a:cubicBezTo>
                    <a:lnTo>
                      <a:pt x="1673162" y="1132599"/>
                    </a:lnTo>
                    <a:cubicBezTo>
                      <a:pt x="1671929" y="1133832"/>
                      <a:pt x="1670472" y="1134672"/>
                      <a:pt x="1668847" y="1135177"/>
                    </a:cubicBezTo>
                    <a:cubicBezTo>
                      <a:pt x="1668678" y="1135457"/>
                      <a:pt x="1668510" y="1135681"/>
                      <a:pt x="1668342" y="1135905"/>
                    </a:cubicBezTo>
                    <a:cubicBezTo>
                      <a:pt x="1668286" y="1136802"/>
                      <a:pt x="1668118" y="1137754"/>
                      <a:pt x="1667838" y="1138595"/>
                    </a:cubicBezTo>
                    <a:lnTo>
                      <a:pt x="1667109" y="1140724"/>
                    </a:lnTo>
                    <a:cubicBezTo>
                      <a:pt x="1666997" y="1141005"/>
                      <a:pt x="1666885" y="1141285"/>
                      <a:pt x="1666773" y="1141565"/>
                    </a:cubicBezTo>
                    <a:cubicBezTo>
                      <a:pt x="1666829" y="1141733"/>
                      <a:pt x="1666829" y="1141957"/>
                      <a:pt x="1666829" y="1142125"/>
                    </a:cubicBezTo>
                    <a:lnTo>
                      <a:pt x="1667782" y="1142854"/>
                    </a:lnTo>
                    <a:cubicBezTo>
                      <a:pt x="1668174" y="1143134"/>
                      <a:pt x="1668566" y="1143470"/>
                      <a:pt x="1668903" y="1143806"/>
                    </a:cubicBezTo>
                    <a:lnTo>
                      <a:pt x="1671032" y="1145936"/>
                    </a:lnTo>
                    <a:cubicBezTo>
                      <a:pt x="1671817" y="1146720"/>
                      <a:pt x="1672433" y="1147617"/>
                      <a:pt x="1672937" y="1148570"/>
                    </a:cubicBezTo>
                    <a:lnTo>
                      <a:pt x="1673666" y="1150027"/>
                    </a:lnTo>
                    <a:cubicBezTo>
                      <a:pt x="1674394" y="1151484"/>
                      <a:pt x="1674787" y="1153053"/>
                      <a:pt x="1674787" y="1154678"/>
                    </a:cubicBezTo>
                    <a:lnTo>
                      <a:pt x="1674787" y="1155911"/>
                    </a:lnTo>
                    <a:cubicBezTo>
                      <a:pt x="1674843" y="1156079"/>
                      <a:pt x="1674899" y="1156247"/>
                      <a:pt x="1674955" y="1156415"/>
                    </a:cubicBezTo>
                    <a:lnTo>
                      <a:pt x="1675683" y="1158544"/>
                    </a:lnTo>
                    <a:cubicBezTo>
                      <a:pt x="1676019" y="1159609"/>
                      <a:pt x="1676187" y="1160674"/>
                      <a:pt x="1676187" y="1161794"/>
                    </a:cubicBezTo>
                    <a:lnTo>
                      <a:pt x="1676187" y="1162299"/>
                    </a:lnTo>
                    <a:cubicBezTo>
                      <a:pt x="1676300" y="1162523"/>
                      <a:pt x="1676412" y="1162747"/>
                      <a:pt x="1676524" y="1162915"/>
                    </a:cubicBezTo>
                    <a:lnTo>
                      <a:pt x="1677252" y="1164372"/>
                    </a:lnTo>
                    <a:cubicBezTo>
                      <a:pt x="1677981" y="1165829"/>
                      <a:pt x="1678317" y="1167398"/>
                      <a:pt x="1678317" y="1168967"/>
                    </a:cubicBezTo>
                    <a:lnTo>
                      <a:pt x="1678317" y="1169696"/>
                    </a:lnTo>
                    <a:cubicBezTo>
                      <a:pt x="1678317" y="1169696"/>
                      <a:pt x="1678317" y="1169752"/>
                      <a:pt x="1678317" y="1169752"/>
                    </a:cubicBezTo>
                    <a:cubicBezTo>
                      <a:pt x="1680502" y="1171657"/>
                      <a:pt x="1681903" y="1174459"/>
                      <a:pt x="1681903" y="1177597"/>
                    </a:cubicBezTo>
                    <a:lnTo>
                      <a:pt x="1681903" y="1179726"/>
                    </a:lnTo>
                    <a:cubicBezTo>
                      <a:pt x="1681903" y="1180847"/>
                      <a:pt x="1681735" y="1181912"/>
                      <a:pt x="1681399" y="1182977"/>
                    </a:cubicBezTo>
                    <a:lnTo>
                      <a:pt x="1680671" y="1185106"/>
                    </a:lnTo>
                    <a:cubicBezTo>
                      <a:pt x="1680614" y="1185218"/>
                      <a:pt x="1680614" y="1185330"/>
                      <a:pt x="1680559" y="1185442"/>
                    </a:cubicBezTo>
                    <a:cubicBezTo>
                      <a:pt x="1682352" y="1185891"/>
                      <a:pt x="1684033" y="1186843"/>
                      <a:pt x="1685378" y="1188188"/>
                    </a:cubicBezTo>
                    <a:lnTo>
                      <a:pt x="1686835" y="1189645"/>
                    </a:lnTo>
                    <a:cubicBezTo>
                      <a:pt x="1688292" y="1191102"/>
                      <a:pt x="1689300" y="1192951"/>
                      <a:pt x="1689692" y="1194969"/>
                    </a:cubicBezTo>
                    <a:cubicBezTo>
                      <a:pt x="1689917" y="1195305"/>
                      <a:pt x="1690085" y="1195585"/>
                      <a:pt x="1690253" y="1195921"/>
                    </a:cubicBezTo>
                    <a:lnTo>
                      <a:pt x="1692382" y="1200180"/>
                    </a:lnTo>
                    <a:lnTo>
                      <a:pt x="1694063" y="1201861"/>
                    </a:lnTo>
                    <a:cubicBezTo>
                      <a:pt x="1695913" y="1203766"/>
                      <a:pt x="1697033" y="1206288"/>
                      <a:pt x="1697089" y="1208922"/>
                    </a:cubicBezTo>
                    <a:cubicBezTo>
                      <a:pt x="1697650" y="1209818"/>
                      <a:pt x="1698042" y="1210827"/>
                      <a:pt x="1698266" y="1211836"/>
                    </a:cubicBezTo>
                    <a:cubicBezTo>
                      <a:pt x="1699835" y="1213685"/>
                      <a:pt x="1700676" y="1216039"/>
                      <a:pt x="1700676" y="1218504"/>
                    </a:cubicBezTo>
                    <a:lnTo>
                      <a:pt x="1700788" y="1218784"/>
                    </a:lnTo>
                    <a:cubicBezTo>
                      <a:pt x="1700900" y="1218953"/>
                      <a:pt x="1701012" y="1219065"/>
                      <a:pt x="1701124" y="1219233"/>
                    </a:cubicBezTo>
                    <a:lnTo>
                      <a:pt x="1702693" y="1221250"/>
                    </a:lnTo>
                    <a:cubicBezTo>
                      <a:pt x="1704654" y="1223211"/>
                      <a:pt x="1705719" y="1225789"/>
                      <a:pt x="1705719" y="1228535"/>
                    </a:cubicBezTo>
                    <a:lnTo>
                      <a:pt x="1705887" y="1231729"/>
                    </a:lnTo>
                    <a:cubicBezTo>
                      <a:pt x="1706224" y="1232794"/>
                      <a:pt x="1706392" y="1233858"/>
                      <a:pt x="1706392" y="1234979"/>
                    </a:cubicBezTo>
                    <a:lnTo>
                      <a:pt x="1706392" y="1235203"/>
                    </a:lnTo>
                    <a:lnTo>
                      <a:pt x="1707793" y="1237557"/>
                    </a:lnTo>
                    <a:cubicBezTo>
                      <a:pt x="1708409" y="1238566"/>
                      <a:pt x="1708857" y="1239686"/>
                      <a:pt x="1709081" y="1240863"/>
                    </a:cubicBezTo>
                    <a:lnTo>
                      <a:pt x="1709306" y="1241872"/>
                    </a:lnTo>
                    <a:lnTo>
                      <a:pt x="1710034" y="1242264"/>
                    </a:lnTo>
                    <a:cubicBezTo>
                      <a:pt x="1712500" y="1243497"/>
                      <a:pt x="1714349" y="1245626"/>
                      <a:pt x="1715190" y="1248260"/>
                    </a:cubicBezTo>
                    <a:lnTo>
                      <a:pt x="1715918" y="1250389"/>
                    </a:lnTo>
                    <a:cubicBezTo>
                      <a:pt x="1717039" y="1253808"/>
                      <a:pt x="1716366" y="1257506"/>
                      <a:pt x="1714069" y="1260252"/>
                    </a:cubicBezTo>
                    <a:cubicBezTo>
                      <a:pt x="1711771" y="1262998"/>
                      <a:pt x="1708241" y="1264343"/>
                      <a:pt x="1704654" y="1263838"/>
                    </a:cubicBezTo>
                    <a:lnTo>
                      <a:pt x="1699611" y="1263110"/>
                    </a:lnTo>
                    <a:cubicBezTo>
                      <a:pt x="1698771" y="1262998"/>
                      <a:pt x="1697930" y="1262774"/>
                      <a:pt x="1697146" y="1262437"/>
                    </a:cubicBezTo>
                    <a:cubicBezTo>
                      <a:pt x="1695969" y="1262325"/>
                      <a:pt x="1694848" y="1261989"/>
                      <a:pt x="1693839" y="1261541"/>
                    </a:cubicBezTo>
                    <a:cubicBezTo>
                      <a:pt x="1692775" y="1262213"/>
                      <a:pt x="1691654" y="1262718"/>
                      <a:pt x="1690421" y="1262998"/>
                    </a:cubicBezTo>
                    <a:lnTo>
                      <a:pt x="1687675" y="1263614"/>
                    </a:lnTo>
                    <a:cubicBezTo>
                      <a:pt x="1686554" y="1265015"/>
                      <a:pt x="1685098" y="1266136"/>
                      <a:pt x="1683416" y="1266808"/>
                    </a:cubicBezTo>
                    <a:lnTo>
                      <a:pt x="1681623" y="1267537"/>
                    </a:lnTo>
                    <a:cubicBezTo>
                      <a:pt x="1681063" y="1267929"/>
                      <a:pt x="1680502" y="1268321"/>
                      <a:pt x="1679886" y="1268602"/>
                    </a:cubicBezTo>
                    <a:lnTo>
                      <a:pt x="1678821" y="1269106"/>
                    </a:lnTo>
                    <a:lnTo>
                      <a:pt x="1677701" y="1272468"/>
                    </a:lnTo>
                    <a:lnTo>
                      <a:pt x="1677701" y="1274373"/>
                    </a:lnTo>
                    <a:cubicBezTo>
                      <a:pt x="1677701" y="1276279"/>
                      <a:pt x="1677196" y="1278072"/>
                      <a:pt x="1676244" y="1279697"/>
                    </a:cubicBezTo>
                    <a:cubicBezTo>
                      <a:pt x="1675235" y="1282219"/>
                      <a:pt x="1673217" y="1284292"/>
                      <a:pt x="1670640" y="1285357"/>
                    </a:cubicBezTo>
                    <a:cubicBezTo>
                      <a:pt x="1666829" y="1286982"/>
                      <a:pt x="1662346" y="1286085"/>
                      <a:pt x="1659376" y="1283115"/>
                    </a:cubicBezTo>
                    <a:lnTo>
                      <a:pt x="1658648" y="1282387"/>
                    </a:lnTo>
                    <a:cubicBezTo>
                      <a:pt x="1658424" y="1282163"/>
                      <a:pt x="1658256" y="1281994"/>
                      <a:pt x="1658088" y="1281770"/>
                    </a:cubicBezTo>
                    <a:lnTo>
                      <a:pt x="1657471" y="1282387"/>
                    </a:lnTo>
                    <a:cubicBezTo>
                      <a:pt x="1655510" y="1284348"/>
                      <a:pt x="1652876" y="1285413"/>
                      <a:pt x="1650130" y="1285413"/>
                    </a:cubicBezTo>
                    <a:lnTo>
                      <a:pt x="1647889" y="1285413"/>
                    </a:lnTo>
                    <a:cubicBezTo>
                      <a:pt x="1646656" y="1286814"/>
                      <a:pt x="1645087" y="1287878"/>
                      <a:pt x="1643294" y="1288495"/>
                    </a:cubicBezTo>
                    <a:lnTo>
                      <a:pt x="1641164" y="1289223"/>
                    </a:lnTo>
                    <a:cubicBezTo>
                      <a:pt x="1640940" y="1289279"/>
                      <a:pt x="1640716" y="1289335"/>
                      <a:pt x="1640492" y="1289391"/>
                    </a:cubicBezTo>
                    <a:lnTo>
                      <a:pt x="1640492" y="1289391"/>
                    </a:lnTo>
                    <a:lnTo>
                      <a:pt x="1639203" y="1291913"/>
                    </a:lnTo>
                    <a:cubicBezTo>
                      <a:pt x="1639035" y="1292305"/>
                      <a:pt x="1638811" y="1292642"/>
                      <a:pt x="1638586" y="1293034"/>
                    </a:cubicBezTo>
                    <a:lnTo>
                      <a:pt x="1637130" y="1295163"/>
                    </a:lnTo>
                    <a:cubicBezTo>
                      <a:pt x="1636737" y="1295724"/>
                      <a:pt x="1636345" y="1296284"/>
                      <a:pt x="1635841" y="1296732"/>
                    </a:cubicBezTo>
                    <a:lnTo>
                      <a:pt x="1635280" y="1297349"/>
                    </a:lnTo>
                    <a:cubicBezTo>
                      <a:pt x="1635280" y="1298469"/>
                      <a:pt x="1635112" y="1299534"/>
                      <a:pt x="1634776" y="1300599"/>
                    </a:cubicBezTo>
                    <a:lnTo>
                      <a:pt x="1634047" y="1302728"/>
                    </a:lnTo>
                    <a:cubicBezTo>
                      <a:pt x="1633319" y="1304914"/>
                      <a:pt x="1631862" y="1306819"/>
                      <a:pt x="1629957" y="1308052"/>
                    </a:cubicBezTo>
                    <a:lnTo>
                      <a:pt x="1629396" y="1308444"/>
                    </a:lnTo>
                    <a:cubicBezTo>
                      <a:pt x="1629789" y="1310630"/>
                      <a:pt x="1629452" y="1312871"/>
                      <a:pt x="1628444" y="1314832"/>
                    </a:cubicBezTo>
                    <a:lnTo>
                      <a:pt x="1628108" y="1315505"/>
                    </a:lnTo>
                    <a:lnTo>
                      <a:pt x="1628108" y="1317354"/>
                    </a:lnTo>
                    <a:cubicBezTo>
                      <a:pt x="1628108" y="1318195"/>
                      <a:pt x="1627996" y="1319035"/>
                      <a:pt x="1627827" y="1319876"/>
                    </a:cubicBezTo>
                    <a:lnTo>
                      <a:pt x="1627435" y="1321501"/>
                    </a:lnTo>
                    <a:lnTo>
                      <a:pt x="1627435" y="1325984"/>
                    </a:lnTo>
                    <a:cubicBezTo>
                      <a:pt x="1627435" y="1328730"/>
                      <a:pt x="1626370" y="1331363"/>
                      <a:pt x="1624409" y="1333325"/>
                    </a:cubicBezTo>
                    <a:lnTo>
                      <a:pt x="1622952" y="1334782"/>
                    </a:lnTo>
                    <a:cubicBezTo>
                      <a:pt x="1620038" y="1337696"/>
                      <a:pt x="1615667" y="1338592"/>
                      <a:pt x="1611857" y="1337079"/>
                    </a:cubicBezTo>
                    <a:lnTo>
                      <a:pt x="1611633" y="1337079"/>
                    </a:lnTo>
                    <a:lnTo>
                      <a:pt x="1611633" y="1341114"/>
                    </a:lnTo>
                    <a:cubicBezTo>
                      <a:pt x="1611633" y="1346718"/>
                      <a:pt x="1607206" y="1351257"/>
                      <a:pt x="1601602" y="1351425"/>
                    </a:cubicBezTo>
                    <a:lnTo>
                      <a:pt x="1601490" y="1351425"/>
                    </a:lnTo>
                    <a:cubicBezTo>
                      <a:pt x="1599921" y="1352321"/>
                      <a:pt x="1598128" y="1352826"/>
                      <a:pt x="1596278" y="1352826"/>
                    </a:cubicBezTo>
                    <a:lnTo>
                      <a:pt x="1594149" y="1352826"/>
                    </a:lnTo>
                    <a:cubicBezTo>
                      <a:pt x="1592300" y="1352826"/>
                      <a:pt x="1590450" y="1352321"/>
                      <a:pt x="1588881" y="1351369"/>
                    </a:cubicBezTo>
                    <a:cubicBezTo>
                      <a:pt x="1587873" y="1351369"/>
                      <a:pt x="1586808" y="1351144"/>
                      <a:pt x="1585855" y="1350808"/>
                    </a:cubicBezTo>
                    <a:lnTo>
                      <a:pt x="1583726" y="1350080"/>
                    </a:lnTo>
                    <a:cubicBezTo>
                      <a:pt x="1579523" y="1348679"/>
                      <a:pt x="1576665" y="1344700"/>
                      <a:pt x="1576665" y="1340273"/>
                    </a:cubicBezTo>
                    <a:lnTo>
                      <a:pt x="1576665" y="1339096"/>
                    </a:lnTo>
                    <a:lnTo>
                      <a:pt x="1574816" y="1337583"/>
                    </a:lnTo>
                    <a:cubicBezTo>
                      <a:pt x="1573639" y="1336631"/>
                      <a:pt x="1572687" y="1335510"/>
                      <a:pt x="1572014" y="1334165"/>
                    </a:cubicBezTo>
                    <a:lnTo>
                      <a:pt x="1571286" y="1332708"/>
                    </a:lnTo>
                    <a:cubicBezTo>
                      <a:pt x="1570781" y="1331700"/>
                      <a:pt x="1570445" y="1330691"/>
                      <a:pt x="1570277" y="1329570"/>
                    </a:cubicBezTo>
                    <a:cubicBezTo>
                      <a:pt x="1569156" y="1328449"/>
                      <a:pt x="1568316" y="1327104"/>
                      <a:pt x="1567811" y="1325591"/>
                    </a:cubicBezTo>
                    <a:lnTo>
                      <a:pt x="1566635" y="1322734"/>
                    </a:lnTo>
                    <a:lnTo>
                      <a:pt x="1565066" y="1320604"/>
                    </a:lnTo>
                    <a:cubicBezTo>
                      <a:pt x="1564393" y="1319708"/>
                      <a:pt x="1563889" y="1318699"/>
                      <a:pt x="1563553" y="1317690"/>
                    </a:cubicBezTo>
                    <a:lnTo>
                      <a:pt x="1563272" y="1316850"/>
                    </a:lnTo>
                    <a:lnTo>
                      <a:pt x="1562600" y="1315841"/>
                    </a:lnTo>
                    <a:cubicBezTo>
                      <a:pt x="1562376" y="1315505"/>
                      <a:pt x="1562152" y="1315169"/>
                      <a:pt x="1561984" y="1314776"/>
                    </a:cubicBezTo>
                    <a:cubicBezTo>
                      <a:pt x="1561423" y="1314216"/>
                      <a:pt x="1560863" y="1313599"/>
                      <a:pt x="1560470" y="1312927"/>
                    </a:cubicBezTo>
                    <a:lnTo>
                      <a:pt x="1559014" y="1310798"/>
                    </a:lnTo>
                    <a:cubicBezTo>
                      <a:pt x="1557332" y="1308220"/>
                      <a:pt x="1556828" y="1305082"/>
                      <a:pt x="1557669" y="1302224"/>
                    </a:cubicBezTo>
                    <a:cubicBezTo>
                      <a:pt x="1557388" y="1301271"/>
                      <a:pt x="1557276" y="1300319"/>
                      <a:pt x="1557276" y="1299310"/>
                    </a:cubicBezTo>
                    <a:cubicBezTo>
                      <a:pt x="1556884" y="1298918"/>
                      <a:pt x="1556492" y="1298469"/>
                      <a:pt x="1556212" y="1297965"/>
                    </a:cubicBezTo>
                    <a:cubicBezTo>
                      <a:pt x="1555876" y="1297909"/>
                      <a:pt x="1555539" y="1297797"/>
                      <a:pt x="1555203" y="1297685"/>
                    </a:cubicBezTo>
                    <a:lnTo>
                      <a:pt x="1543043" y="1293930"/>
                    </a:lnTo>
                    <a:cubicBezTo>
                      <a:pt x="1542875" y="1294099"/>
                      <a:pt x="1542763" y="1294267"/>
                      <a:pt x="1542595" y="1294379"/>
                    </a:cubicBezTo>
                    <a:lnTo>
                      <a:pt x="1539737" y="1297237"/>
                    </a:lnTo>
                    <a:cubicBezTo>
                      <a:pt x="1538392" y="1298582"/>
                      <a:pt x="1536655" y="1299534"/>
                      <a:pt x="1534862" y="1299982"/>
                    </a:cubicBezTo>
                    <a:lnTo>
                      <a:pt x="1534862" y="1300711"/>
                    </a:lnTo>
                    <a:cubicBezTo>
                      <a:pt x="1534862" y="1303569"/>
                      <a:pt x="1533685" y="1306203"/>
                      <a:pt x="1531723" y="1308164"/>
                    </a:cubicBezTo>
                    <a:cubicBezTo>
                      <a:pt x="1531275" y="1310013"/>
                      <a:pt x="1530322" y="1311694"/>
                      <a:pt x="1528978" y="1313039"/>
                    </a:cubicBezTo>
                    <a:lnTo>
                      <a:pt x="1527521" y="1314496"/>
                    </a:lnTo>
                    <a:cubicBezTo>
                      <a:pt x="1527016" y="1315000"/>
                      <a:pt x="1526512" y="1315393"/>
                      <a:pt x="1525951" y="1315785"/>
                    </a:cubicBezTo>
                    <a:lnTo>
                      <a:pt x="1523822" y="1317242"/>
                    </a:lnTo>
                    <a:cubicBezTo>
                      <a:pt x="1522141" y="1318363"/>
                      <a:pt x="1520124" y="1318979"/>
                      <a:pt x="1518106" y="1318979"/>
                    </a:cubicBezTo>
                    <a:lnTo>
                      <a:pt x="1515977" y="1318979"/>
                    </a:lnTo>
                    <a:cubicBezTo>
                      <a:pt x="1515136" y="1318979"/>
                      <a:pt x="1514296" y="1318867"/>
                      <a:pt x="1513455" y="1318699"/>
                    </a:cubicBezTo>
                    <a:lnTo>
                      <a:pt x="1510597" y="1317970"/>
                    </a:lnTo>
                    <a:cubicBezTo>
                      <a:pt x="1509869" y="1317802"/>
                      <a:pt x="1509140" y="1317522"/>
                      <a:pt x="1508468" y="1317186"/>
                    </a:cubicBezTo>
                    <a:lnTo>
                      <a:pt x="1508244" y="1317074"/>
                    </a:lnTo>
                    <a:cubicBezTo>
                      <a:pt x="1507235" y="1317410"/>
                      <a:pt x="1506226" y="1317522"/>
                      <a:pt x="1505162" y="1317522"/>
                    </a:cubicBezTo>
                    <a:lnTo>
                      <a:pt x="1503705" y="1317522"/>
                    </a:lnTo>
                    <a:cubicBezTo>
                      <a:pt x="1503313" y="1317522"/>
                      <a:pt x="1502976" y="1317522"/>
                      <a:pt x="1502584" y="1317466"/>
                    </a:cubicBezTo>
                    <a:cubicBezTo>
                      <a:pt x="1501912" y="1317858"/>
                      <a:pt x="1501239" y="1318195"/>
                      <a:pt x="1500511" y="1318419"/>
                    </a:cubicBezTo>
                    <a:lnTo>
                      <a:pt x="1498381" y="1319147"/>
                    </a:lnTo>
                    <a:cubicBezTo>
                      <a:pt x="1496868" y="1319652"/>
                      <a:pt x="1495299" y="1319820"/>
                      <a:pt x="1493730" y="1319596"/>
                    </a:cubicBezTo>
                    <a:lnTo>
                      <a:pt x="1492385" y="1320940"/>
                    </a:lnTo>
                    <a:cubicBezTo>
                      <a:pt x="1489247" y="1324078"/>
                      <a:pt x="1484428" y="1324863"/>
                      <a:pt x="1480449" y="1322902"/>
                    </a:cubicBezTo>
                    <a:lnTo>
                      <a:pt x="1478992" y="1322173"/>
                    </a:lnTo>
                    <a:cubicBezTo>
                      <a:pt x="1477535" y="1321445"/>
                      <a:pt x="1476303" y="1320436"/>
                      <a:pt x="1475350" y="1319147"/>
                    </a:cubicBezTo>
                    <a:lnTo>
                      <a:pt x="1474565" y="1318082"/>
                    </a:lnTo>
                    <a:cubicBezTo>
                      <a:pt x="1474005" y="1318195"/>
                      <a:pt x="1473445" y="1318251"/>
                      <a:pt x="1472828" y="1318251"/>
                    </a:cubicBezTo>
                    <a:lnTo>
                      <a:pt x="1468513" y="1318251"/>
                    </a:lnTo>
                    <a:cubicBezTo>
                      <a:pt x="1467168" y="1318251"/>
                      <a:pt x="1465879" y="1318026"/>
                      <a:pt x="1464647" y="1317522"/>
                    </a:cubicBezTo>
                    <a:lnTo>
                      <a:pt x="1464535" y="1317466"/>
                    </a:lnTo>
                    <a:cubicBezTo>
                      <a:pt x="1463078" y="1317634"/>
                      <a:pt x="1461565" y="1317466"/>
                      <a:pt x="1460164" y="1317018"/>
                    </a:cubicBezTo>
                    <a:lnTo>
                      <a:pt x="1458034" y="1316289"/>
                    </a:lnTo>
                    <a:cubicBezTo>
                      <a:pt x="1456633" y="1315841"/>
                      <a:pt x="1455345" y="1315056"/>
                      <a:pt x="1454280" y="1314104"/>
                    </a:cubicBezTo>
                    <a:cubicBezTo>
                      <a:pt x="1452879" y="1313599"/>
                      <a:pt x="1451534" y="1312815"/>
                      <a:pt x="1450413" y="1311694"/>
                    </a:cubicBezTo>
                    <a:cubicBezTo>
                      <a:pt x="1449797" y="1311582"/>
                      <a:pt x="1449236" y="1311470"/>
                      <a:pt x="1448676" y="1311302"/>
                    </a:cubicBezTo>
                    <a:lnTo>
                      <a:pt x="1448116" y="1311134"/>
                    </a:lnTo>
                    <a:lnTo>
                      <a:pt x="1446211" y="1311134"/>
                    </a:lnTo>
                    <a:cubicBezTo>
                      <a:pt x="1444529" y="1311134"/>
                      <a:pt x="1442848" y="1310742"/>
                      <a:pt x="1441391" y="1309957"/>
                    </a:cubicBezTo>
                    <a:cubicBezTo>
                      <a:pt x="1440383" y="1310293"/>
                      <a:pt x="1439374" y="1310405"/>
                      <a:pt x="1438309" y="1310405"/>
                    </a:cubicBezTo>
                    <a:lnTo>
                      <a:pt x="1436180" y="1310405"/>
                    </a:lnTo>
                    <a:cubicBezTo>
                      <a:pt x="1434779" y="1310405"/>
                      <a:pt x="1433434" y="1310125"/>
                      <a:pt x="1432257" y="1309621"/>
                    </a:cubicBezTo>
                    <a:cubicBezTo>
                      <a:pt x="1430016" y="1310574"/>
                      <a:pt x="1427438" y="1310686"/>
                      <a:pt x="1425028" y="1309901"/>
                    </a:cubicBezTo>
                    <a:lnTo>
                      <a:pt x="1422899" y="1309173"/>
                    </a:lnTo>
                    <a:cubicBezTo>
                      <a:pt x="1421498" y="1308724"/>
                      <a:pt x="1420209" y="1307940"/>
                      <a:pt x="1419145" y="1306987"/>
                    </a:cubicBezTo>
                    <a:cubicBezTo>
                      <a:pt x="1418752" y="1306819"/>
                      <a:pt x="1418360" y="1306651"/>
                      <a:pt x="1417968" y="1306483"/>
                    </a:cubicBezTo>
                    <a:lnTo>
                      <a:pt x="1415054" y="1305026"/>
                    </a:lnTo>
                    <a:cubicBezTo>
                      <a:pt x="1412644" y="1303793"/>
                      <a:pt x="1410851" y="1301720"/>
                      <a:pt x="1409954" y="1299254"/>
                    </a:cubicBezTo>
                    <a:cubicBezTo>
                      <a:pt x="1409002" y="1298750"/>
                      <a:pt x="1408105" y="1298133"/>
                      <a:pt x="1407377" y="1297349"/>
                    </a:cubicBezTo>
                    <a:lnTo>
                      <a:pt x="1406872" y="1296844"/>
                    </a:lnTo>
                    <a:lnTo>
                      <a:pt x="1404407" y="1295331"/>
                    </a:lnTo>
                    <a:cubicBezTo>
                      <a:pt x="1402726" y="1294323"/>
                      <a:pt x="1401325" y="1292866"/>
                      <a:pt x="1400484" y="1291072"/>
                    </a:cubicBezTo>
                    <a:lnTo>
                      <a:pt x="1399756" y="1289616"/>
                    </a:lnTo>
                    <a:cubicBezTo>
                      <a:pt x="1399587" y="1289279"/>
                      <a:pt x="1399419" y="1288943"/>
                      <a:pt x="1399307" y="1288551"/>
                    </a:cubicBezTo>
                    <a:lnTo>
                      <a:pt x="1395385" y="1288831"/>
                    </a:lnTo>
                    <a:cubicBezTo>
                      <a:pt x="1392022" y="1289111"/>
                      <a:pt x="1388716" y="1287654"/>
                      <a:pt x="1386587" y="1284964"/>
                    </a:cubicBezTo>
                    <a:lnTo>
                      <a:pt x="1383729" y="1281378"/>
                    </a:lnTo>
                    <a:cubicBezTo>
                      <a:pt x="1383000" y="1280481"/>
                      <a:pt x="1382440" y="1279417"/>
                      <a:pt x="1382048" y="1278352"/>
                    </a:cubicBezTo>
                    <a:cubicBezTo>
                      <a:pt x="1381039" y="1277287"/>
                      <a:pt x="1380311" y="1275999"/>
                      <a:pt x="1379862" y="1274598"/>
                    </a:cubicBezTo>
                    <a:lnTo>
                      <a:pt x="1379134" y="1272468"/>
                    </a:lnTo>
                    <a:cubicBezTo>
                      <a:pt x="1378686" y="1271067"/>
                      <a:pt x="1378517" y="1269610"/>
                      <a:pt x="1378629" y="1268209"/>
                    </a:cubicBezTo>
                    <a:lnTo>
                      <a:pt x="1377733" y="1268770"/>
                    </a:lnTo>
                    <a:cubicBezTo>
                      <a:pt x="1376836" y="1269274"/>
                      <a:pt x="1375884" y="1269666"/>
                      <a:pt x="1374931" y="1269946"/>
                    </a:cubicBezTo>
                    <a:lnTo>
                      <a:pt x="1372073" y="1270675"/>
                    </a:lnTo>
                    <a:cubicBezTo>
                      <a:pt x="1369944" y="1271179"/>
                      <a:pt x="1367758" y="1271067"/>
                      <a:pt x="1365741" y="1270227"/>
                    </a:cubicBezTo>
                    <a:lnTo>
                      <a:pt x="1362155" y="1268770"/>
                    </a:lnTo>
                    <a:cubicBezTo>
                      <a:pt x="1361146" y="1268377"/>
                      <a:pt x="1360193" y="1267817"/>
                      <a:pt x="1359353" y="1267089"/>
                    </a:cubicBezTo>
                    <a:lnTo>
                      <a:pt x="1359185" y="1267033"/>
                    </a:lnTo>
                    <a:cubicBezTo>
                      <a:pt x="1358008" y="1266752"/>
                      <a:pt x="1356943" y="1266248"/>
                      <a:pt x="1355934" y="1265576"/>
                    </a:cubicBezTo>
                    <a:lnTo>
                      <a:pt x="1348481" y="1260868"/>
                    </a:lnTo>
                    <a:cubicBezTo>
                      <a:pt x="1348257" y="1260868"/>
                      <a:pt x="1347977" y="1260868"/>
                      <a:pt x="1347753" y="1260812"/>
                    </a:cubicBezTo>
                    <a:lnTo>
                      <a:pt x="1340580" y="1260084"/>
                    </a:lnTo>
                    <a:cubicBezTo>
                      <a:pt x="1339347" y="1259972"/>
                      <a:pt x="1338115" y="1259580"/>
                      <a:pt x="1336994" y="1259019"/>
                    </a:cubicBezTo>
                    <a:lnTo>
                      <a:pt x="1335537" y="1258291"/>
                    </a:lnTo>
                    <a:cubicBezTo>
                      <a:pt x="1334080" y="1257562"/>
                      <a:pt x="1332847" y="1256554"/>
                      <a:pt x="1331894" y="1255265"/>
                    </a:cubicBezTo>
                    <a:lnTo>
                      <a:pt x="1331222" y="1254368"/>
                    </a:lnTo>
                    <a:cubicBezTo>
                      <a:pt x="1326347" y="1254200"/>
                      <a:pt x="1322312" y="1250670"/>
                      <a:pt x="1321415" y="1246019"/>
                    </a:cubicBezTo>
                    <a:cubicBezTo>
                      <a:pt x="1321247" y="1245738"/>
                      <a:pt x="1321023" y="1245402"/>
                      <a:pt x="1320855" y="1245066"/>
                    </a:cubicBezTo>
                    <a:lnTo>
                      <a:pt x="1319398" y="1242208"/>
                    </a:lnTo>
                    <a:cubicBezTo>
                      <a:pt x="1319342" y="1242096"/>
                      <a:pt x="1319286" y="1242040"/>
                      <a:pt x="1319286" y="1241928"/>
                    </a:cubicBezTo>
                    <a:cubicBezTo>
                      <a:pt x="1318053" y="1241648"/>
                      <a:pt x="1316932" y="1241199"/>
                      <a:pt x="1315924" y="1240527"/>
                    </a:cubicBezTo>
                    <a:cubicBezTo>
                      <a:pt x="1315924" y="1240527"/>
                      <a:pt x="1315868" y="1240527"/>
                      <a:pt x="1315868" y="1240527"/>
                    </a:cubicBezTo>
                    <a:cubicBezTo>
                      <a:pt x="1314018" y="1242040"/>
                      <a:pt x="1311721" y="1242880"/>
                      <a:pt x="1309311" y="1242880"/>
                    </a:cubicBezTo>
                    <a:lnTo>
                      <a:pt x="1304268" y="1242880"/>
                    </a:lnTo>
                    <a:cubicBezTo>
                      <a:pt x="1301522" y="1242880"/>
                      <a:pt x="1298888" y="1241816"/>
                      <a:pt x="1296927" y="1239854"/>
                    </a:cubicBezTo>
                    <a:lnTo>
                      <a:pt x="1296199" y="1239126"/>
                    </a:lnTo>
                    <a:cubicBezTo>
                      <a:pt x="1295750" y="1238622"/>
                      <a:pt x="1295302" y="1238117"/>
                      <a:pt x="1294910" y="1237557"/>
                    </a:cubicBezTo>
                    <a:cubicBezTo>
                      <a:pt x="1293789" y="1236828"/>
                      <a:pt x="1292836" y="1235820"/>
                      <a:pt x="1292052" y="1234699"/>
                    </a:cubicBezTo>
                    <a:lnTo>
                      <a:pt x="1291492" y="1233858"/>
                    </a:lnTo>
                    <a:cubicBezTo>
                      <a:pt x="1289810" y="1235035"/>
                      <a:pt x="1287793" y="1235708"/>
                      <a:pt x="1285552" y="1235708"/>
                    </a:cubicBezTo>
                    <a:lnTo>
                      <a:pt x="1284095" y="1235708"/>
                    </a:lnTo>
                    <a:cubicBezTo>
                      <a:pt x="1280957" y="1235708"/>
                      <a:pt x="1277987" y="1234307"/>
                      <a:pt x="1276025" y="1231841"/>
                    </a:cubicBezTo>
                    <a:lnTo>
                      <a:pt x="1273167" y="1228255"/>
                    </a:lnTo>
                    <a:cubicBezTo>
                      <a:pt x="1272551" y="1227470"/>
                      <a:pt x="1272047" y="1226574"/>
                      <a:pt x="1271654" y="1225677"/>
                    </a:cubicBezTo>
                    <a:lnTo>
                      <a:pt x="1269021" y="1225677"/>
                    </a:lnTo>
                    <a:cubicBezTo>
                      <a:pt x="1267003" y="1225677"/>
                      <a:pt x="1264986" y="1225061"/>
                      <a:pt x="1263305" y="1223940"/>
                    </a:cubicBezTo>
                    <a:lnTo>
                      <a:pt x="1261175" y="1222483"/>
                    </a:lnTo>
                    <a:cubicBezTo>
                      <a:pt x="1260671" y="1222147"/>
                      <a:pt x="1260167" y="1221754"/>
                      <a:pt x="1259718" y="1221306"/>
                    </a:cubicBezTo>
                    <a:cubicBezTo>
                      <a:pt x="1258374" y="1221418"/>
                      <a:pt x="1257029" y="1221250"/>
                      <a:pt x="1255740" y="1220802"/>
                    </a:cubicBezTo>
                    <a:lnTo>
                      <a:pt x="1253610" y="1220073"/>
                    </a:lnTo>
                    <a:cubicBezTo>
                      <a:pt x="1252097" y="1219569"/>
                      <a:pt x="1250752" y="1218728"/>
                      <a:pt x="1249632" y="1217608"/>
                    </a:cubicBezTo>
                    <a:lnTo>
                      <a:pt x="1249015" y="1216991"/>
                    </a:lnTo>
                    <a:cubicBezTo>
                      <a:pt x="1247670" y="1216879"/>
                      <a:pt x="1246325" y="1216543"/>
                      <a:pt x="1245093" y="1215927"/>
                    </a:cubicBezTo>
                    <a:lnTo>
                      <a:pt x="1243636" y="1215198"/>
                    </a:lnTo>
                    <a:cubicBezTo>
                      <a:pt x="1240161" y="1213461"/>
                      <a:pt x="1237920" y="1209874"/>
                      <a:pt x="1237920" y="1205952"/>
                    </a:cubicBezTo>
                    <a:lnTo>
                      <a:pt x="1237920" y="1205223"/>
                    </a:lnTo>
                    <a:cubicBezTo>
                      <a:pt x="1237920" y="1204551"/>
                      <a:pt x="1237976" y="1203935"/>
                      <a:pt x="1238088" y="1203262"/>
                    </a:cubicBezTo>
                    <a:lnTo>
                      <a:pt x="1235734" y="1201861"/>
                    </a:lnTo>
                    <a:cubicBezTo>
                      <a:pt x="1234053" y="1200852"/>
                      <a:pt x="1232708" y="1199395"/>
                      <a:pt x="1231812" y="1197658"/>
                    </a:cubicBezTo>
                    <a:lnTo>
                      <a:pt x="1231532" y="1197042"/>
                    </a:lnTo>
                    <a:lnTo>
                      <a:pt x="1229178" y="1193904"/>
                    </a:lnTo>
                    <a:cubicBezTo>
                      <a:pt x="1227553" y="1192895"/>
                      <a:pt x="1226208" y="1191438"/>
                      <a:pt x="1225368" y="1189701"/>
                    </a:cubicBezTo>
                    <a:lnTo>
                      <a:pt x="1224639" y="1188244"/>
                    </a:lnTo>
                    <a:cubicBezTo>
                      <a:pt x="1224527" y="1188020"/>
                      <a:pt x="1224415" y="1187740"/>
                      <a:pt x="1224303" y="1187516"/>
                    </a:cubicBezTo>
                    <a:lnTo>
                      <a:pt x="1222061" y="1186395"/>
                    </a:lnTo>
                    <a:cubicBezTo>
                      <a:pt x="1220436" y="1185610"/>
                      <a:pt x="1219091" y="1184378"/>
                      <a:pt x="1218083" y="1182864"/>
                    </a:cubicBezTo>
                    <a:lnTo>
                      <a:pt x="1216626" y="1180735"/>
                    </a:lnTo>
                    <a:cubicBezTo>
                      <a:pt x="1215785" y="1179446"/>
                      <a:pt x="1215225" y="1177989"/>
                      <a:pt x="1215001" y="1176532"/>
                    </a:cubicBezTo>
                    <a:lnTo>
                      <a:pt x="1214328" y="1175860"/>
                    </a:lnTo>
                    <a:cubicBezTo>
                      <a:pt x="1213544" y="1175075"/>
                      <a:pt x="1212871" y="1174179"/>
                      <a:pt x="1212423" y="1173170"/>
                    </a:cubicBezTo>
                    <a:lnTo>
                      <a:pt x="1210237" y="1168855"/>
                    </a:lnTo>
                    <a:cubicBezTo>
                      <a:pt x="1209845" y="1168071"/>
                      <a:pt x="1209565" y="1167230"/>
                      <a:pt x="1209341" y="1166333"/>
                    </a:cubicBezTo>
                    <a:lnTo>
                      <a:pt x="1208949" y="1166053"/>
                    </a:lnTo>
                    <a:cubicBezTo>
                      <a:pt x="1208556" y="1165773"/>
                      <a:pt x="1208164" y="1165437"/>
                      <a:pt x="1207828" y="1165101"/>
                    </a:cubicBezTo>
                    <a:lnTo>
                      <a:pt x="1201384" y="1158656"/>
                    </a:lnTo>
                    <a:cubicBezTo>
                      <a:pt x="1200487" y="1157760"/>
                      <a:pt x="1199758" y="1156751"/>
                      <a:pt x="1199254" y="1155574"/>
                    </a:cubicBezTo>
                    <a:lnTo>
                      <a:pt x="1196901" y="1150419"/>
                    </a:lnTo>
                    <a:lnTo>
                      <a:pt x="1196228" y="1150139"/>
                    </a:lnTo>
                    <a:cubicBezTo>
                      <a:pt x="1193146" y="1148906"/>
                      <a:pt x="1190849" y="1146272"/>
                      <a:pt x="1190064" y="1143078"/>
                    </a:cubicBezTo>
                    <a:lnTo>
                      <a:pt x="1162886" y="1137754"/>
                    </a:lnTo>
                    <a:lnTo>
                      <a:pt x="1092447" y="1123129"/>
                    </a:lnTo>
                    <a:lnTo>
                      <a:pt x="1066614" y="1151316"/>
                    </a:lnTo>
                    <a:lnTo>
                      <a:pt x="1056079" y="1179390"/>
                    </a:lnTo>
                    <a:lnTo>
                      <a:pt x="1045600" y="1209482"/>
                    </a:lnTo>
                    <a:lnTo>
                      <a:pt x="1032823" y="1265632"/>
                    </a:lnTo>
                    <a:cubicBezTo>
                      <a:pt x="1031759" y="1270339"/>
                      <a:pt x="1027556" y="1273645"/>
                      <a:pt x="1022737" y="1273645"/>
                    </a:cubicBezTo>
                    <a:lnTo>
                      <a:pt x="974433" y="1273645"/>
                    </a:lnTo>
                    <a:cubicBezTo>
                      <a:pt x="974376" y="1273869"/>
                      <a:pt x="974264" y="1274093"/>
                      <a:pt x="974208" y="1274261"/>
                    </a:cubicBezTo>
                    <a:lnTo>
                      <a:pt x="974208" y="1274766"/>
                    </a:lnTo>
                    <a:cubicBezTo>
                      <a:pt x="974208" y="1276615"/>
                      <a:pt x="973704" y="1278464"/>
                      <a:pt x="972751" y="1280033"/>
                    </a:cubicBezTo>
                    <a:lnTo>
                      <a:pt x="972751" y="1280538"/>
                    </a:lnTo>
                    <a:cubicBezTo>
                      <a:pt x="973816" y="1281658"/>
                      <a:pt x="974601" y="1282947"/>
                      <a:pt x="975105" y="1284404"/>
                    </a:cubicBezTo>
                    <a:lnTo>
                      <a:pt x="975833" y="1286533"/>
                    </a:lnTo>
                    <a:cubicBezTo>
                      <a:pt x="976170" y="1287598"/>
                      <a:pt x="976338" y="1288663"/>
                      <a:pt x="976338" y="1289784"/>
                    </a:cubicBezTo>
                    <a:lnTo>
                      <a:pt x="976506" y="1290848"/>
                    </a:lnTo>
                    <a:cubicBezTo>
                      <a:pt x="976842" y="1291913"/>
                      <a:pt x="977010" y="1292978"/>
                      <a:pt x="977010" y="1294099"/>
                    </a:cubicBezTo>
                    <a:lnTo>
                      <a:pt x="977010" y="1297685"/>
                    </a:lnTo>
                    <a:cubicBezTo>
                      <a:pt x="977010" y="1298806"/>
                      <a:pt x="976842" y="1299870"/>
                      <a:pt x="976506" y="1300935"/>
                    </a:cubicBezTo>
                    <a:lnTo>
                      <a:pt x="975777" y="1303064"/>
                    </a:lnTo>
                    <a:cubicBezTo>
                      <a:pt x="975553" y="1303737"/>
                      <a:pt x="975273" y="1304353"/>
                      <a:pt x="974937" y="1304970"/>
                    </a:cubicBezTo>
                    <a:cubicBezTo>
                      <a:pt x="975105" y="1305138"/>
                      <a:pt x="975273" y="1305306"/>
                      <a:pt x="975441" y="1305418"/>
                    </a:cubicBezTo>
                    <a:lnTo>
                      <a:pt x="976898" y="1306875"/>
                    </a:lnTo>
                    <a:cubicBezTo>
                      <a:pt x="979644" y="1309621"/>
                      <a:pt x="980653" y="1313712"/>
                      <a:pt x="979364" y="1317466"/>
                    </a:cubicBezTo>
                    <a:lnTo>
                      <a:pt x="979196" y="1318026"/>
                    </a:lnTo>
                    <a:lnTo>
                      <a:pt x="979196" y="1319932"/>
                    </a:lnTo>
                    <a:cubicBezTo>
                      <a:pt x="979196" y="1321557"/>
                      <a:pt x="978803" y="1323126"/>
                      <a:pt x="978131" y="1324527"/>
                    </a:cubicBezTo>
                    <a:lnTo>
                      <a:pt x="978019" y="1324751"/>
                    </a:lnTo>
                    <a:lnTo>
                      <a:pt x="977571" y="1326992"/>
                    </a:lnTo>
                    <a:cubicBezTo>
                      <a:pt x="977458" y="1327385"/>
                      <a:pt x="977402" y="1327833"/>
                      <a:pt x="977234" y="1328225"/>
                    </a:cubicBezTo>
                    <a:lnTo>
                      <a:pt x="976506" y="1330355"/>
                    </a:lnTo>
                    <a:cubicBezTo>
                      <a:pt x="976338" y="1330803"/>
                      <a:pt x="976170" y="1331251"/>
                      <a:pt x="975945" y="1331700"/>
                    </a:cubicBezTo>
                    <a:lnTo>
                      <a:pt x="974545" y="1333661"/>
                    </a:lnTo>
                    <a:cubicBezTo>
                      <a:pt x="973424" y="1335902"/>
                      <a:pt x="971519" y="1337696"/>
                      <a:pt x="969165" y="1338648"/>
                    </a:cubicBezTo>
                    <a:lnTo>
                      <a:pt x="966139" y="1339881"/>
                    </a:lnTo>
                    <a:cubicBezTo>
                      <a:pt x="966307" y="1340553"/>
                      <a:pt x="966363" y="1341282"/>
                      <a:pt x="966363" y="1342010"/>
                    </a:cubicBezTo>
                    <a:lnTo>
                      <a:pt x="966531" y="1347334"/>
                    </a:lnTo>
                    <a:cubicBezTo>
                      <a:pt x="966867" y="1348399"/>
                      <a:pt x="967036" y="1349463"/>
                      <a:pt x="967036" y="1350584"/>
                    </a:cubicBezTo>
                    <a:lnTo>
                      <a:pt x="967036" y="1354899"/>
                    </a:lnTo>
                    <a:cubicBezTo>
                      <a:pt x="967036" y="1356524"/>
                      <a:pt x="966643" y="1358093"/>
                      <a:pt x="965971" y="1359494"/>
                    </a:cubicBezTo>
                    <a:lnTo>
                      <a:pt x="965635" y="1360447"/>
                    </a:lnTo>
                    <a:lnTo>
                      <a:pt x="965635" y="1362016"/>
                    </a:lnTo>
                    <a:cubicBezTo>
                      <a:pt x="965635" y="1363641"/>
                      <a:pt x="965242" y="1365210"/>
                      <a:pt x="964570" y="1366611"/>
                    </a:cubicBezTo>
                    <a:lnTo>
                      <a:pt x="963113" y="1369469"/>
                    </a:lnTo>
                    <a:cubicBezTo>
                      <a:pt x="962609" y="1370477"/>
                      <a:pt x="961936" y="1371374"/>
                      <a:pt x="961152" y="1372158"/>
                    </a:cubicBezTo>
                    <a:lnTo>
                      <a:pt x="960591" y="1372719"/>
                    </a:lnTo>
                    <a:cubicBezTo>
                      <a:pt x="960591" y="1372943"/>
                      <a:pt x="960591" y="1373223"/>
                      <a:pt x="960591" y="1373447"/>
                    </a:cubicBezTo>
                    <a:lnTo>
                      <a:pt x="960591" y="1374176"/>
                    </a:lnTo>
                    <a:cubicBezTo>
                      <a:pt x="960591" y="1376081"/>
                      <a:pt x="960087" y="1377930"/>
                      <a:pt x="959078" y="1379499"/>
                    </a:cubicBezTo>
                    <a:cubicBezTo>
                      <a:pt x="958686" y="1380452"/>
                      <a:pt x="958126" y="1381405"/>
                      <a:pt x="957453" y="1382189"/>
                    </a:cubicBezTo>
                    <a:lnTo>
                      <a:pt x="953867" y="1386504"/>
                    </a:lnTo>
                    <a:cubicBezTo>
                      <a:pt x="953643" y="1386728"/>
                      <a:pt x="953475" y="1386952"/>
                      <a:pt x="953250" y="1387176"/>
                    </a:cubicBezTo>
                    <a:lnTo>
                      <a:pt x="951121" y="1389306"/>
                    </a:lnTo>
                    <a:cubicBezTo>
                      <a:pt x="950336" y="1390090"/>
                      <a:pt x="949440" y="1390763"/>
                      <a:pt x="948431" y="1391267"/>
                    </a:cubicBezTo>
                    <a:lnTo>
                      <a:pt x="946974" y="1391996"/>
                    </a:lnTo>
                    <a:cubicBezTo>
                      <a:pt x="946694" y="1392108"/>
                      <a:pt x="946470" y="1392220"/>
                      <a:pt x="946190" y="1392332"/>
                    </a:cubicBezTo>
                    <a:lnTo>
                      <a:pt x="939633" y="1395078"/>
                    </a:lnTo>
                    <a:cubicBezTo>
                      <a:pt x="939017" y="1395694"/>
                      <a:pt x="938344" y="1396198"/>
                      <a:pt x="937616" y="1396647"/>
                    </a:cubicBezTo>
                    <a:lnTo>
                      <a:pt x="934478" y="1398496"/>
                    </a:lnTo>
                    <a:lnTo>
                      <a:pt x="929771" y="1402026"/>
                    </a:lnTo>
                    <a:lnTo>
                      <a:pt x="926689" y="1405108"/>
                    </a:lnTo>
                    <a:cubicBezTo>
                      <a:pt x="925904" y="1405893"/>
                      <a:pt x="925008" y="1406565"/>
                      <a:pt x="923999" y="1407014"/>
                    </a:cubicBezTo>
                    <a:lnTo>
                      <a:pt x="923719" y="1407350"/>
                    </a:lnTo>
                    <a:lnTo>
                      <a:pt x="921982" y="1412505"/>
                    </a:lnTo>
                    <a:cubicBezTo>
                      <a:pt x="921477" y="1414018"/>
                      <a:pt x="920637" y="1415419"/>
                      <a:pt x="919460" y="1416540"/>
                    </a:cubicBezTo>
                    <a:lnTo>
                      <a:pt x="917331" y="1418669"/>
                    </a:lnTo>
                    <a:cubicBezTo>
                      <a:pt x="915369" y="1420631"/>
                      <a:pt x="912735" y="1421695"/>
                      <a:pt x="910046" y="1421695"/>
                    </a:cubicBezTo>
                    <a:lnTo>
                      <a:pt x="902873" y="1421695"/>
                    </a:lnTo>
                    <a:lnTo>
                      <a:pt x="896597" y="1423881"/>
                    </a:lnTo>
                    <a:lnTo>
                      <a:pt x="895812" y="1424385"/>
                    </a:lnTo>
                    <a:lnTo>
                      <a:pt x="890096" y="1430101"/>
                    </a:lnTo>
                    <a:cubicBezTo>
                      <a:pt x="888079" y="1432343"/>
                      <a:pt x="885445" y="1433407"/>
                      <a:pt x="882699" y="1433407"/>
                    </a:cubicBezTo>
                    <a:close/>
                    <a:moveTo>
                      <a:pt x="872108" y="1398832"/>
                    </a:moveTo>
                    <a:lnTo>
                      <a:pt x="874294" y="1401578"/>
                    </a:lnTo>
                    <a:lnTo>
                      <a:pt x="879001" y="1406958"/>
                    </a:lnTo>
                    <a:cubicBezTo>
                      <a:pt x="879842" y="1407910"/>
                      <a:pt x="880514" y="1409031"/>
                      <a:pt x="880962" y="1410264"/>
                    </a:cubicBezTo>
                    <a:lnTo>
                      <a:pt x="881859" y="1409311"/>
                    </a:lnTo>
                    <a:cubicBezTo>
                      <a:pt x="882363" y="1408807"/>
                      <a:pt x="882868" y="1408415"/>
                      <a:pt x="883428" y="1408022"/>
                    </a:cubicBezTo>
                    <a:lnTo>
                      <a:pt x="885557" y="1406565"/>
                    </a:lnTo>
                    <a:cubicBezTo>
                      <a:pt x="885894" y="1406341"/>
                      <a:pt x="886286" y="1406117"/>
                      <a:pt x="886678" y="1405893"/>
                    </a:cubicBezTo>
                    <a:lnTo>
                      <a:pt x="889592" y="1404436"/>
                    </a:lnTo>
                    <a:cubicBezTo>
                      <a:pt x="890040" y="1404212"/>
                      <a:pt x="890489" y="1404044"/>
                      <a:pt x="890937" y="1403876"/>
                    </a:cubicBezTo>
                    <a:lnTo>
                      <a:pt x="898558" y="1401578"/>
                    </a:lnTo>
                    <a:cubicBezTo>
                      <a:pt x="899455" y="1401298"/>
                      <a:pt x="900463" y="1401186"/>
                      <a:pt x="901416" y="1401186"/>
                    </a:cubicBezTo>
                    <a:lnTo>
                      <a:pt x="903994" y="1401186"/>
                    </a:lnTo>
                    <a:lnTo>
                      <a:pt x="904498" y="1399617"/>
                    </a:lnTo>
                    <a:cubicBezTo>
                      <a:pt x="904778" y="1398776"/>
                      <a:pt x="905170" y="1397936"/>
                      <a:pt x="905675" y="1397151"/>
                    </a:cubicBezTo>
                    <a:lnTo>
                      <a:pt x="907188" y="1394685"/>
                    </a:lnTo>
                    <a:cubicBezTo>
                      <a:pt x="908196" y="1392668"/>
                      <a:pt x="909822" y="1391043"/>
                      <a:pt x="911783" y="1390034"/>
                    </a:cubicBezTo>
                    <a:lnTo>
                      <a:pt x="913128" y="1389362"/>
                    </a:lnTo>
                    <a:lnTo>
                      <a:pt x="915537" y="1386952"/>
                    </a:lnTo>
                    <a:cubicBezTo>
                      <a:pt x="915873" y="1386616"/>
                      <a:pt x="916266" y="1386280"/>
                      <a:pt x="916658" y="1386000"/>
                    </a:cubicBezTo>
                    <a:lnTo>
                      <a:pt x="922374" y="1381685"/>
                    </a:lnTo>
                    <a:cubicBezTo>
                      <a:pt x="922654" y="1381461"/>
                      <a:pt x="922934" y="1381293"/>
                      <a:pt x="923270" y="1381068"/>
                    </a:cubicBezTo>
                    <a:lnTo>
                      <a:pt x="925792" y="1379555"/>
                    </a:lnTo>
                    <a:cubicBezTo>
                      <a:pt x="926240" y="1379163"/>
                      <a:pt x="926689" y="1378771"/>
                      <a:pt x="927193" y="1378435"/>
                    </a:cubicBezTo>
                    <a:lnTo>
                      <a:pt x="929322" y="1376978"/>
                    </a:lnTo>
                    <a:cubicBezTo>
                      <a:pt x="929939" y="1376585"/>
                      <a:pt x="930555" y="1376249"/>
                      <a:pt x="931228" y="1375969"/>
                    </a:cubicBezTo>
                    <a:lnTo>
                      <a:pt x="937616" y="1373391"/>
                    </a:lnTo>
                    <a:lnTo>
                      <a:pt x="939129" y="1371654"/>
                    </a:lnTo>
                    <a:cubicBezTo>
                      <a:pt x="939073" y="1371262"/>
                      <a:pt x="939073" y="1370870"/>
                      <a:pt x="939073" y="1370477"/>
                    </a:cubicBezTo>
                    <a:lnTo>
                      <a:pt x="939073" y="1369020"/>
                    </a:lnTo>
                    <a:cubicBezTo>
                      <a:pt x="939073" y="1366275"/>
                      <a:pt x="940138" y="1363641"/>
                      <a:pt x="942099" y="1361679"/>
                    </a:cubicBezTo>
                    <a:lnTo>
                      <a:pt x="944789" y="1358934"/>
                    </a:lnTo>
                    <a:cubicBezTo>
                      <a:pt x="944789" y="1358093"/>
                      <a:pt x="944901" y="1357253"/>
                      <a:pt x="945125" y="1356412"/>
                    </a:cubicBezTo>
                    <a:lnTo>
                      <a:pt x="945853" y="1353554"/>
                    </a:lnTo>
                    <a:cubicBezTo>
                      <a:pt x="945966" y="1353106"/>
                      <a:pt x="946078" y="1352713"/>
                      <a:pt x="946246" y="1352265"/>
                    </a:cubicBezTo>
                    <a:lnTo>
                      <a:pt x="946078" y="1351425"/>
                    </a:lnTo>
                    <a:cubicBezTo>
                      <a:pt x="945741" y="1350360"/>
                      <a:pt x="945573" y="1349295"/>
                      <a:pt x="945573" y="1348174"/>
                    </a:cubicBezTo>
                    <a:lnTo>
                      <a:pt x="945405" y="1342851"/>
                    </a:lnTo>
                    <a:cubicBezTo>
                      <a:pt x="945293" y="1342571"/>
                      <a:pt x="945237" y="1342347"/>
                      <a:pt x="945181" y="1342066"/>
                    </a:cubicBezTo>
                    <a:lnTo>
                      <a:pt x="944901" y="1340946"/>
                    </a:lnTo>
                    <a:lnTo>
                      <a:pt x="944453" y="1340273"/>
                    </a:lnTo>
                    <a:cubicBezTo>
                      <a:pt x="943332" y="1338592"/>
                      <a:pt x="942715" y="1336575"/>
                      <a:pt x="942715" y="1334557"/>
                    </a:cubicBezTo>
                    <a:lnTo>
                      <a:pt x="942715" y="1333100"/>
                    </a:lnTo>
                    <a:cubicBezTo>
                      <a:pt x="942715" y="1331475"/>
                      <a:pt x="943108" y="1329906"/>
                      <a:pt x="943780" y="1328505"/>
                    </a:cubicBezTo>
                    <a:lnTo>
                      <a:pt x="944509" y="1327048"/>
                    </a:lnTo>
                    <a:cubicBezTo>
                      <a:pt x="945741" y="1324583"/>
                      <a:pt x="947871" y="1322734"/>
                      <a:pt x="950505" y="1321837"/>
                    </a:cubicBezTo>
                    <a:lnTo>
                      <a:pt x="952634" y="1321108"/>
                    </a:lnTo>
                    <a:cubicBezTo>
                      <a:pt x="953699" y="1320772"/>
                      <a:pt x="954763" y="1320604"/>
                      <a:pt x="955884" y="1320604"/>
                    </a:cubicBezTo>
                    <a:lnTo>
                      <a:pt x="957005" y="1320604"/>
                    </a:lnTo>
                    <a:lnTo>
                      <a:pt x="957229" y="1319596"/>
                    </a:lnTo>
                    <a:cubicBezTo>
                      <a:pt x="957285" y="1319203"/>
                      <a:pt x="957397" y="1318811"/>
                      <a:pt x="957565" y="1318419"/>
                    </a:cubicBezTo>
                    <a:lnTo>
                      <a:pt x="957341" y="1318251"/>
                    </a:lnTo>
                    <a:cubicBezTo>
                      <a:pt x="957061" y="1318026"/>
                      <a:pt x="956781" y="1317746"/>
                      <a:pt x="956501" y="1317466"/>
                    </a:cubicBezTo>
                    <a:lnTo>
                      <a:pt x="955044" y="1316009"/>
                    </a:lnTo>
                    <a:cubicBezTo>
                      <a:pt x="953082" y="1314048"/>
                      <a:pt x="952018" y="1311470"/>
                      <a:pt x="952018" y="1308724"/>
                    </a:cubicBezTo>
                    <a:lnTo>
                      <a:pt x="952018" y="1306595"/>
                    </a:lnTo>
                    <a:cubicBezTo>
                      <a:pt x="952018" y="1305474"/>
                      <a:pt x="952186" y="1304409"/>
                      <a:pt x="952522" y="1303345"/>
                    </a:cubicBezTo>
                    <a:lnTo>
                      <a:pt x="953979" y="1299030"/>
                    </a:lnTo>
                    <a:cubicBezTo>
                      <a:pt x="954259" y="1298133"/>
                      <a:pt x="954651" y="1297349"/>
                      <a:pt x="955212" y="1296564"/>
                    </a:cubicBezTo>
                    <a:lnTo>
                      <a:pt x="955604" y="1296004"/>
                    </a:lnTo>
                    <a:lnTo>
                      <a:pt x="955436" y="1295555"/>
                    </a:lnTo>
                    <a:cubicBezTo>
                      <a:pt x="955156" y="1294715"/>
                      <a:pt x="954988" y="1293874"/>
                      <a:pt x="954931" y="1292978"/>
                    </a:cubicBezTo>
                    <a:cubicBezTo>
                      <a:pt x="954203" y="1292249"/>
                      <a:pt x="953587" y="1291353"/>
                      <a:pt x="953138" y="1290400"/>
                    </a:cubicBezTo>
                    <a:lnTo>
                      <a:pt x="952410" y="1288943"/>
                    </a:lnTo>
                    <a:cubicBezTo>
                      <a:pt x="951681" y="1287486"/>
                      <a:pt x="951345" y="1285917"/>
                      <a:pt x="951345" y="1284348"/>
                    </a:cubicBezTo>
                    <a:lnTo>
                      <a:pt x="951345" y="1277175"/>
                    </a:lnTo>
                    <a:cubicBezTo>
                      <a:pt x="951345" y="1275550"/>
                      <a:pt x="951737" y="1273981"/>
                      <a:pt x="952410" y="1272580"/>
                    </a:cubicBezTo>
                    <a:lnTo>
                      <a:pt x="952746" y="1271459"/>
                    </a:lnTo>
                    <a:cubicBezTo>
                      <a:pt x="952746" y="1271459"/>
                      <a:pt x="952746" y="1271403"/>
                      <a:pt x="952746" y="1271403"/>
                    </a:cubicBezTo>
                    <a:cubicBezTo>
                      <a:pt x="947703" y="1270619"/>
                      <a:pt x="943948" y="1266304"/>
                      <a:pt x="943948" y="1261205"/>
                    </a:cubicBezTo>
                    <a:cubicBezTo>
                      <a:pt x="943948" y="1260924"/>
                      <a:pt x="943948" y="1260644"/>
                      <a:pt x="944004" y="1260364"/>
                    </a:cubicBezTo>
                    <a:cubicBezTo>
                      <a:pt x="944453" y="1254648"/>
                      <a:pt x="949440" y="1250502"/>
                      <a:pt x="955156" y="1250894"/>
                    </a:cubicBezTo>
                    <a:lnTo>
                      <a:pt x="958182" y="1251174"/>
                    </a:lnTo>
                    <a:cubicBezTo>
                      <a:pt x="958742" y="1251230"/>
                      <a:pt x="959302" y="1251286"/>
                      <a:pt x="959807" y="1251454"/>
                    </a:cubicBezTo>
                    <a:lnTo>
                      <a:pt x="968212" y="1253303"/>
                    </a:lnTo>
                    <a:lnTo>
                      <a:pt x="1013659" y="1253303"/>
                    </a:lnTo>
                    <a:lnTo>
                      <a:pt x="1024754" y="1204607"/>
                    </a:lnTo>
                    <a:cubicBezTo>
                      <a:pt x="1024866" y="1204215"/>
                      <a:pt x="1024922" y="1203878"/>
                      <a:pt x="1025090" y="1203486"/>
                    </a:cubicBezTo>
                    <a:lnTo>
                      <a:pt x="1035849" y="1172610"/>
                    </a:lnTo>
                    <a:lnTo>
                      <a:pt x="1046160" y="1145151"/>
                    </a:lnTo>
                    <a:cubicBezTo>
                      <a:pt x="1046440" y="1143078"/>
                      <a:pt x="1047337" y="1141117"/>
                      <a:pt x="1048794" y="1139604"/>
                    </a:cubicBezTo>
                    <a:lnTo>
                      <a:pt x="1080399" y="1105141"/>
                    </a:lnTo>
                    <a:cubicBezTo>
                      <a:pt x="1082865" y="1102451"/>
                      <a:pt x="1086563" y="1101274"/>
                      <a:pt x="1090094" y="1102003"/>
                    </a:cubicBezTo>
                    <a:lnTo>
                      <a:pt x="1195500" y="1123577"/>
                    </a:lnTo>
                    <a:cubicBezTo>
                      <a:pt x="1197349" y="1121672"/>
                      <a:pt x="1199983" y="1120495"/>
                      <a:pt x="1202841" y="1120495"/>
                    </a:cubicBezTo>
                    <a:cubicBezTo>
                      <a:pt x="1202841" y="1120495"/>
                      <a:pt x="1202841" y="1120495"/>
                      <a:pt x="1202841" y="1120495"/>
                    </a:cubicBezTo>
                    <a:cubicBezTo>
                      <a:pt x="1208556" y="1120495"/>
                      <a:pt x="1213151" y="1125090"/>
                      <a:pt x="1213151" y="1130806"/>
                    </a:cubicBezTo>
                    <a:lnTo>
                      <a:pt x="1213151" y="1132263"/>
                    </a:lnTo>
                    <a:cubicBezTo>
                      <a:pt x="1213151" y="1133944"/>
                      <a:pt x="1212759" y="1135513"/>
                      <a:pt x="1212031" y="1136970"/>
                    </a:cubicBezTo>
                    <a:cubicBezTo>
                      <a:pt x="1212703" y="1137754"/>
                      <a:pt x="1213263" y="1138595"/>
                      <a:pt x="1213656" y="1139492"/>
                    </a:cubicBezTo>
                    <a:lnTo>
                      <a:pt x="1216458" y="1145656"/>
                    </a:lnTo>
                    <a:lnTo>
                      <a:pt x="1221053" y="1150251"/>
                    </a:lnTo>
                    <a:lnTo>
                      <a:pt x="1223182" y="1151708"/>
                    </a:lnTo>
                    <a:cubicBezTo>
                      <a:pt x="1226712" y="1153445"/>
                      <a:pt x="1228898" y="1157031"/>
                      <a:pt x="1228898" y="1160954"/>
                    </a:cubicBezTo>
                    <a:lnTo>
                      <a:pt x="1228898" y="1162075"/>
                    </a:lnTo>
                    <a:lnTo>
                      <a:pt x="1229234" y="1162691"/>
                    </a:lnTo>
                    <a:lnTo>
                      <a:pt x="1231644" y="1165101"/>
                    </a:lnTo>
                    <a:cubicBezTo>
                      <a:pt x="1233045" y="1166502"/>
                      <a:pt x="1233997" y="1168295"/>
                      <a:pt x="1234446" y="1170200"/>
                    </a:cubicBezTo>
                    <a:lnTo>
                      <a:pt x="1234726" y="1170312"/>
                    </a:lnTo>
                    <a:cubicBezTo>
                      <a:pt x="1235734" y="1170816"/>
                      <a:pt x="1236631" y="1171433"/>
                      <a:pt x="1237416" y="1172217"/>
                    </a:cubicBezTo>
                    <a:lnTo>
                      <a:pt x="1240273" y="1175075"/>
                    </a:lnTo>
                    <a:cubicBezTo>
                      <a:pt x="1241394" y="1176196"/>
                      <a:pt x="1242235" y="1177541"/>
                      <a:pt x="1242739" y="1178942"/>
                    </a:cubicBezTo>
                    <a:cubicBezTo>
                      <a:pt x="1242963" y="1179222"/>
                      <a:pt x="1243187" y="1179446"/>
                      <a:pt x="1243412" y="1179726"/>
                    </a:cubicBezTo>
                    <a:lnTo>
                      <a:pt x="1247726" y="1185442"/>
                    </a:lnTo>
                    <a:cubicBezTo>
                      <a:pt x="1247782" y="1185498"/>
                      <a:pt x="1247838" y="1185554"/>
                      <a:pt x="1247894" y="1185666"/>
                    </a:cubicBezTo>
                    <a:lnTo>
                      <a:pt x="1251985" y="1188132"/>
                    </a:lnTo>
                    <a:cubicBezTo>
                      <a:pt x="1254003" y="1189141"/>
                      <a:pt x="1255628" y="1190766"/>
                      <a:pt x="1256636" y="1192783"/>
                    </a:cubicBezTo>
                    <a:lnTo>
                      <a:pt x="1257365" y="1194240"/>
                    </a:lnTo>
                    <a:cubicBezTo>
                      <a:pt x="1257645" y="1194744"/>
                      <a:pt x="1257813" y="1195305"/>
                      <a:pt x="1257981" y="1195865"/>
                    </a:cubicBezTo>
                    <a:cubicBezTo>
                      <a:pt x="1258149" y="1195921"/>
                      <a:pt x="1258317" y="1196033"/>
                      <a:pt x="1258486" y="1196089"/>
                    </a:cubicBezTo>
                    <a:lnTo>
                      <a:pt x="1259943" y="1196818"/>
                    </a:lnTo>
                    <a:cubicBezTo>
                      <a:pt x="1260895" y="1197322"/>
                      <a:pt x="1261736" y="1197883"/>
                      <a:pt x="1262520" y="1198611"/>
                    </a:cubicBezTo>
                    <a:cubicBezTo>
                      <a:pt x="1264257" y="1198723"/>
                      <a:pt x="1265995" y="1199283"/>
                      <a:pt x="1267564" y="1200292"/>
                    </a:cubicBezTo>
                    <a:lnTo>
                      <a:pt x="1269693" y="1201749"/>
                    </a:lnTo>
                    <a:cubicBezTo>
                      <a:pt x="1270814" y="1202534"/>
                      <a:pt x="1271822" y="1203486"/>
                      <a:pt x="1272551" y="1204607"/>
                    </a:cubicBezTo>
                    <a:lnTo>
                      <a:pt x="1272775" y="1204943"/>
                    </a:lnTo>
                    <a:lnTo>
                      <a:pt x="1274848" y="1204551"/>
                    </a:lnTo>
                    <a:cubicBezTo>
                      <a:pt x="1278939" y="1203710"/>
                      <a:pt x="1283142" y="1205447"/>
                      <a:pt x="1285496" y="1208978"/>
                    </a:cubicBezTo>
                    <a:lnTo>
                      <a:pt x="1286392" y="1210323"/>
                    </a:lnTo>
                    <a:cubicBezTo>
                      <a:pt x="1288858" y="1209818"/>
                      <a:pt x="1291492" y="1210267"/>
                      <a:pt x="1293677" y="1211556"/>
                    </a:cubicBezTo>
                    <a:lnTo>
                      <a:pt x="1294181" y="1211556"/>
                    </a:lnTo>
                    <a:cubicBezTo>
                      <a:pt x="1295022" y="1211556"/>
                      <a:pt x="1295862" y="1211668"/>
                      <a:pt x="1296703" y="1211892"/>
                    </a:cubicBezTo>
                    <a:lnTo>
                      <a:pt x="1299561" y="1212620"/>
                    </a:lnTo>
                    <a:cubicBezTo>
                      <a:pt x="1302475" y="1213349"/>
                      <a:pt x="1304940" y="1215310"/>
                      <a:pt x="1306285" y="1218056"/>
                    </a:cubicBezTo>
                    <a:lnTo>
                      <a:pt x="1307014" y="1219513"/>
                    </a:lnTo>
                    <a:cubicBezTo>
                      <a:pt x="1307294" y="1220073"/>
                      <a:pt x="1307518" y="1220634"/>
                      <a:pt x="1307686" y="1221250"/>
                    </a:cubicBezTo>
                    <a:lnTo>
                      <a:pt x="1308919" y="1220634"/>
                    </a:lnTo>
                    <a:cubicBezTo>
                      <a:pt x="1310376" y="1219905"/>
                      <a:pt x="1311945" y="1219569"/>
                      <a:pt x="1313514" y="1219569"/>
                    </a:cubicBezTo>
                    <a:lnTo>
                      <a:pt x="1315644" y="1219569"/>
                    </a:lnTo>
                    <a:cubicBezTo>
                      <a:pt x="1316260" y="1219569"/>
                      <a:pt x="1316876" y="1219625"/>
                      <a:pt x="1317437" y="1219737"/>
                    </a:cubicBezTo>
                    <a:cubicBezTo>
                      <a:pt x="1319342" y="1219401"/>
                      <a:pt x="1321303" y="1219625"/>
                      <a:pt x="1323040" y="1220297"/>
                    </a:cubicBezTo>
                    <a:cubicBezTo>
                      <a:pt x="1324329" y="1220241"/>
                      <a:pt x="1325562" y="1220409"/>
                      <a:pt x="1326795" y="1220802"/>
                    </a:cubicBezTo>
                    <a:lnTo>
                      <a:pt x="1327355" y="1220970"/>
                    </a:lnTo>
                    <a:cubicBezTo>
                      <a:pt x="1329317" y="1221026"/>
                      <a:pt x="1331222" y="1221642"/>
                      <a:pt x="1332847" y="1222707"/>
                    </a:cubicBezTo>
                    <a:lnTo>
                      <a:pt x="1334976" y="1224164"/>
                    </a:lnTo>
                    <a:cubicBezTo>
                      <a:pt x="1336097" y="1224892"/>
                      <a:pt x="1337050" y="1225901"/>
                      <a:pt x="1337834" y="1227022"/>
                    </a:cubicBezTo>
                    <a:lnTo>
                      <a:pt x="1339291" y="1229151"/>
                    </a:lnTo>
                    <a:cubicBezTo>
                      <a:pt x="1340636" y="1231169"/>
                      <a:pt x="1341253" y="1233634"/>
                      <a:pt x="1340972" y="1236044"/>
                    </a:cubicBezTo>
                    <a:cubicBezTo>
                      <a:pt x="1341757" y="1236492"/>
                      <a:pt x="1342429" y="1237053"/>
                      <a:pt x="1343046" y="1237669"/>
                    </a:cubicBezTo>
                    <a:lnTo>
                      <a:pt x="1344503" y="1239126"/>
                    </a:lnTo>
                    <a:cubicBezTo>
                      <a:pt x="1344783" y="1239406"/>
                      <a:pt x="1345063" y="1239742"/>
                      <a:pt x="1345343" y="1240079"/>
                    </a:cubicBezTo>
                    <a:lnTo>
                      <a:pt x="1350107" y="1240415"/>
                    </a:lnTo>
                    <a:cubicBezTo>
                      <a:pt x="1351732" y="1240415"/>
                      <a:pt x="1353301" y="1240807"/>
                      <a:pt x="1354702" y="1241480"/>
                    </a:cubicBezTo>
                    <a:lnTo>
                      <a:pt x="1357559" y="1242936"/>
                    </a:lnTo>
                    <a:cubicBezTo>
                      <a:pt x="1357840" y="1243105"/>
                      <a:pt x="1358120" y="1243217"/>
                      <a:pt x="1358400" y="1243441"/>
                    </a:cubicBezTo>
                    <a:lnTo>
                      <a:pt x="1365068" y="1247644"/>
                    </a:lnTo>
                    <a:lnTo>
                      <a:pt x="1366189" y="1247924"/>
                    </a:lnTo>
                    <a:cubicBezTo>
                      <a:pt x="1367366" y="1248204"/>
                      <a:pt x="1368431" y="1248708"/>
                      <a:pt x="1369439" y="1249325"/>
                    </a:cubicBezTo>
                    <a:lnTo>
                      <a:pt x="1373474" y="1246915"/>
                    </a:lnTo>
                    <a:cubicBezTo>
                      <a:pt x="1375099" y="1245963"/>
                      <a:pt x="1376948" y="1245458"/>
                      <a:pt x="1378798" y="1245458"/>
                    </a:cubicBezTo>
                    <a:lnTo>
                      <a:pt x="1383841" y="1245458"/>
                    </a:lnTo>
                    <a:cubicBezTo>
                      <a:pt x="1386531" y="1245458"/>
                      <a:pt x="1389052" y="1246467"/>
                      <a:pt x="1391014" y="1248316"/>
                    </a:cubicBezTo>
                    <a:lnTo>
                      <a:pt x="1392471" y="1248316"/>
                    </a:lnTo>
                    <a:cubicBezTo>
                      <a:pt x="1394488" y="1248316"/>
                      <a:pt x="1396505" y="1248932"/>
                      <a:pt x="1398187" y="1250053"/>
                    </a:cubicBezTo>
                    <a:lnTo>
                      <a:pt x="1400316" y="1251510"/>
                    </a:lnTo>
                    <a:cubicBezTo>
                      <a:pt x="1401829" y="1252519"/>
                      <a:pt x="1403006" y="1253864"/>
                      <a:pt x="1403846" y="1255489"/>
                    </a:cubicBezTo>
                    <a:lnTo>
                      <a:pt x="1404575" y="1256946"/>
                    </a:lnTo>
                    <a:cubicBezTo>
                      <a:pt x="1405696" y="1259131"/>
                      <a:pt x="1405976" y="1261653"/>
                      <a:pt x="1405359" y="1264063"/>
                    </a:cubicBezTo>
                    <a:lnTo>
                      <a:pt x="1404799" y="1266304"/>
                    </a:lnTo>
                    <a:cubicBezTo>
                      <a:pt x="1405920" y="1266248"/>
                      <a:pt x="1407153" y="1266360"/>
                      <a:pt x="1408273" y="1266696"/>
                    </a:cubicBezTo>
                    <a:cubicBezTo>
                      <a:pt x="1410291" y="1266136"/>
                      <a:pt x="1412420" y="1266136"/>
                      <a:pt x="1414381" y="1266808"/>
                    </a:cubicBezTo>
                    <a:lnTo>
                      <a:pt x="1416511" y="1267537"/>
                    </a:lnTo>
                    <a:cubicBezTo>
                      <a:pt x="1419369" y="1268489"/>
                      <a:pt x="1421666" y="1270619"/>
                      <a:pt x="1422787" y="1273365"/>
                    </a:cubicBezTo>
                    <a:cubicBezTo>
                      <a:pt x="1423908" y="1276111"/>
                      <a:pt x="1423796" y="1279249"/>
                      <a:pt x="1422507" y="1281938"/>
                    </a:cubicBezTo>
                    <a:lnTo>
                      <a:pt x="1422226" y="1282443"/>
                    </a:lnTo>
                    <a:cubicBezTo>
                      <a:pt x="1424188" y="1283451"/>
                      <a:pt x="1425813" y="1285077"/>
                      <a:pt x="1426822" y="1287038"/>
                    </a:cubicBezTo>
                    <a:lnTo>
                      <a:pt x="1427214" y="1287878"/>
                    </a:lnTo>
                    <a:cubicBezTo>
                      <a:pt x="1428447" y="1287374"/>
                      <a:pt x="1429848" y="1287094"/>
                      <a:pt x="1431192" y="1287094"/>
                    </a:cubicBezTo>
                    <a:lnTo>
                      <a:pt x="1432649" y="1287094"/>
                    </a:lnTo>
                    <a:cubicBezTo>
                      <a:pt x="1434218" y="1287094"/>
                      <a:pt x="1435788" y="1287430"/>
                      <a:pt x="1437188" y="1288159"/>
                    </a:cubicBezTo>
                    <a:cubicBezTo>
                      <a:pt x="1438702" y="1287766"/>
                      <a:pt x="1440271" y="1287710"/>
                      <a:pt x="1441840" y="1288046"/>
                    </a:cubicBezTo>
                    <a:lnTo>
                      <a:pt x="1445426" y="1288775"/>
                    </a:lnTo>
                    <a:cubicBezTo>
                      <a:pt x="1446995" y="1289111"/>
                      <a:pt x="1448452" y="1289784"/>
                      <a:pt x="1449741" y="1290736"/>
                    </a:cubicBezTo>
                    <a:cubicBezTo>
                      <a:pt x="1450637" y="1290792"/>
                      <a:pt x="1451534" y="1290960"/>
                      <a:pt x="1452431" y="1291241"/>
                    </a:cubicBezTo>
                    <a:lnTo>
                      <a:pt x="1452991" y="1291409"/>
                    </a:lnTo>
                    <a:lnTo>
                      <a:pt x="1454896" y="1291409"/>
                    </a:lnTo>
                    <a:cubicBezTo>
                      <a:pt x="1457530" y="1291409"/>
                      <a:pt x="1459996" y="1292417"/>
                      <a:pt x="1461901" y="1294155"/>
                    </a:cubicBezTo>
                    <a:cubicBezTo>
                      <a:pt x="1463302" y="1294659"/>
                      <a:pt x="1464647" y="1295443"/>
                      <a:pt x="1465767" y="1296564"/>
                    </a:cubicBezTo>
                    <a:cubicBezTo>
                      <a:pt x="1466552" y="1296676"/>
                      <a:pt x="1467337" y="1296900"/>
                      <a:pt x="1468065" y="1297181"/>
                    </a:cubicBezTo>
                    <a:lnTo>
                      <a:pt x="1470419" y="1297853"/>
                    </a:lnTo>
                    <a:lnTo>
                      <a:pt x="1471091" y="1297517"/>
                    </a:lnTo>
                    <a:cubicBezTo>
                      <a:pt x="1474005" y="1296060"/>
                      <a:pt x="1477423" y="1296060"/>
                      <a:pt x="1480337" y="1297517"/>
                    </a:cubicBezTo>
                    <a:lnTo>
                      <a:pt x="1481794" y="1298245"/>
                    </a:lnTo>
                    <a:cubicBezTo>
                      <a:pt x="1482691" y="1298694"/>
                      <a:pt x="1483531" y="1299254"/>
                      <a:pt x="1484260" y="1299982"/>
                    </a:cubicBezTo>
                    <a:cubicBezTo>
                      <a:pt x="1485829" y="1299086"/>
                      <a:pt x="1487566" y="1298638"/>
                      <a:pt x="1489415" y="1298638"/>
                    </a:cubicBezTo>
                    <a:lnTo>
                      <a:pt x="1490144" y="1298638"/>
                    </a:lnTo>
                    <a:cubicBezTo>
                      <a:pt x="1490872" y="1297909"/>
                      <a:pt x="1491769" y="1297293"/>
                      <a:pt x="1492665" y="1296844"/>
                    </a:cubicBezTo>
                    <a:lnTo>
                      <a:pt x="1494122" y="1296116"/>
                    </a:lnTo>
                    <a:cubicBezTo>
                      <a:pt x="1496756" y="1294827"/>
                      <a:pt x="1499838" y="1294659"/>
                      <a:pt x="1502584" y="1295780"/>
                    </a:cubicBezTo>
                    <a:lnTo>
                      <a:pt x="1503873" y="1296284"/>
                    </a:lnTo>
                    <a:lnTo>
                      <a:pt x="1504209" y="1296116"/>
                    </a:lnTo>
                    <a:cubicBezTo>
                      <a:pt x="1506899" y="1294771"/>
                      <a:pt x="1510093" y="1294659"/>
                      <a:pt x="1512839" y="1295836"/>
                    </a:cubicBezTo>
                    <a:cubicBezTo>
                      <a:pt x="1512895" y="1293146"/>
                      <a:pt x="1513960" y="1290624"/>
                      <a:pt x="1515865" y="1288719"/>
                    </a:cubicBezTo>
                    <a:lnTo>
                      <a:pt x="1517322" y="1287262"/>
                    </a:lnTo>
                    <a:cubicBezTo>
                      <a:pt x="1517434" y="1287150"/>
                      <a:pt x="1517602" y="1286982"/>
                      <a:pt x="1517770" y="1286870"/>
                    </a:cubicBezTo>
                    <a:cubicBezTo>
                      <a:pt x="1518779" y="1283900"/>
                      <a:pt x="1521188" y="1281490"/>
                      <a:pt x="1524270" y="1280481"/>
                    </a:cubicBezTo>
                    <a:lnTo>
                      <a:pt x="1526400" y="1279753"/>
                    </a:lnTo>
                    <a:cubicBezTo>
                      <a:pt x="1526456" y="1279753"/>
                      <a:pt x="1526568" y="1279697"/>
                      <a:pt x="1526680" y="1279697"/>
                    </a:cubicBezTo>
                    <a:cubicBezTo>
                      <a:pt x="1527633" y="1277455"/>
                      <a:pt x="1529370" y="1275662"/>
                      <a:pt x="1531555" y="1274598"/>
                    </a:cubicBezTo>
                    <a:lnTo>
                      <a:pt x="1533012" y="1273869"/>
                    </a:lnTo>
                    <a:cubicBezTo>
                      <a:pt x="1534413" y="1273141"/>
                      <a:pt x="1536038" y="1272804"/>
                      <a:pt x="1537607" y="1272804"/>
                    </a:cubicBezTo>
                    <a:lnTo>
                      <a:pt x="1540465" y="1272804"/>
                    </a:lnTo>
                    <a:cubicBezTo>
                      <a:pt x="1541306" y="1272804"/>
                      <a:pt x="1542146" y="1272916"/>
                      <a:pt x="1542987" y="1273085"/>
                    </a:cubicBezTo>
                    <a:lnTo>
                      <a:pt x="1548759" y="1274541"/>
                    </a:lnTo>
                    <a:cubicBezTo>
                      <a:pt x="1548927" y="1274598"/>
                      <a:pt x="1549151" y="1274654"/>
                      <a:pt x="1549319" y="1274710"/>
                    </a:cubicBezTo>
                    <a:lnTo>
                      <a:pt x="1558733" y="1277624"/>
                    </a:lnTo>
                    <a:lnTo>
                      <a:pt x="1560919" y="1276895"/>
                    </a:lnTo>
                    <a:cubicBezTo>
                      <a:pt x="1563553" y="1276055"/>
                      <a:pt x="1566354" y="1276223"/>
                      <a:pt x="1568820" y="1277455"/>
                    </a:cubicBezTo>
                    <a:lnTo>
                      <a:pt x="1570277" y="1278184"/>
                    </a:lnTo>
                    <a:cubicBezTo>
                      <a:pt x="1572294" y="1279193"/>
                      <a:pt x="1573919" y="1280818"/>
                      <a:pt x="1574872" y="1282779"/>
                    </a:cubicBezTo>
                    <a:lnTo>
                      <a:pt x="1575601" y="1284236"/>
                    </a:lnTo>
                    <a:cubicBezTo>
                      <a:pt x="1576329" y="1285693"/>
                      <a:pt x="1576665" y="1287262"/>
                      <a:pt x="1576665" y="1288831"/>
                    </a:cubicBezTo>
                    <a:lnTo>
                      <a:pt x="1576665" y="1288999"/>
                    </a:lnTo>
                    <a:cubicBezTo>
                      <a:pt x="1578571" y="1291465"/>
                      <a:pt x="1579299" y="1294715"/>
                      <a:pt x="1578514" y="1297797"/>
                    </a:cubicBezTo>
                    <a:lnTo>
                      <a:pt x="1577954" y="1300038"/>
                    </a:lnTo>
                    <a:cubicBezTo>
                      <a:pt x="1578066" y="1300599"/>
                      <a:pt x="1578122" y="1301215"/>
                      <a:pt x="1578122" y="1301776"/>
                    </a:cubicBezTo>
                    <a:lnTo>
                      <a:pt x="1578122" y="1301944"/>
                    </a:lnTo>
                    <a:cubicBezTo>
                      <a:pt x="1578963" y="1303064"/>
                      <a:pt x="1579635" y="1304353"/>
                      <a:pt x="1579972" y="1305754"/>
                    </a:cubicBezTo>
                    <a:lnTo>
                      <a:pt x="1580700" y="1306819"/>
                    </a:lnTo>
                    <a:cubicBezTo>
                      <a:pt x="1581204" y="1307604"/>
                      <a:pt x="1581597" y="1308444"/>
                      <a:pt x="1581933" y="1309285"/>
                    </a:cubicBezTo>
                    <a:lnTo>
                      <a:pt x="1582101" y="1309845"/>
                    </a:lnTo>
                    <a:lnTo>
                      <a:pt x="1583222" y="1311358"/>
                    </a:lnTo>
                    <a:cubicBezTo>
                      <a:pt x="1583614" y="1311862"/>
                      <a:pt x="1583950" y="1312367"/>
                      <a:pt x="1584174" y="1312927"/>
                    </a:cubicBezTo>
                    <a:lnTo>
                      <a:pt x="1584847" y="1314272"/>
                    </a:lnTo>
                    <a:cubicBezTo>
                      <a:pt x="1587200" y="1315113"/>
                      <a:pt x="1589218" y="1316794"/>
                      <a:pt x="1590450" y="1319035"/>
                    </a:cubicBezTo>
                    <a:cubicBezTo>
                      <a:pt x="1591515" y="1320996"/>
                      <a:pt x="1591907" y="1323182"/>
                      <a:pt x="1591627" y="1325367"/>
                    </a:cubicBezTo>
                    <a:lnTo>
                      <a:pt x="1592916" y="1326656"/>
                    </a:lnTo>
                    <a:lnTo>
                      <a:pt x="1592972" y="1326544"/>
                    </a:lnTo>
                    <a:cubicBezTo>
                      <a:pt x="1593140" y="1326152"/>
                      <a:pt x="1593364" y="1325760"/>
                      <a:pt x="1593645" y="1325423"/>
                    </a:cubicBezTo>
                    <a:lnTo>
                      <a:pt x="1595102" y="1323294"/>
                    </a:lnTo>
                    <a:cubicBezTo>
                      <a:pt x="1595494" y="1322734"/>
                      <a:pt x="1595886" y="1322229"/>
                      <a:pt x="1596390" y="1321725"/>
                    </a:cubicBezTo>
                    <a:lnTo>
                      <a:pt x="1597847" y="1320268"/>
                    </a:lnTo>
                    <a:cubicBezTo>
                      <a:pt x="1598632" y="1319483"/>
                      <a:pt x="1599528" y="1318811"/>
                      <a:pt x="1600537" y="1318363"/>
                    </a:cubicBezTo>
                    <a:lnTo>
                      <a:pt x="1601994" y="1317634"/>
                    </a:lnTo>
                    <a:cubicBezTo>
                      <a:pt x="1603451" y="1316906"/>
                      <a:pt x="1605020" y="1316569"/>
                      <a:pt x="1606589" y="1316569"/>
                    </a:cubicBezTo>
                    <a:lnTo>
                      <a:pt x="1606982" y="1316569"/>
                    </a:lnTo>
                    <a:lnTo>
                      <a:pt x="1607037" y="1315449"/>
                    </a:lnTo>
                    <a:lnTo>
                      <a:pt x="1607037" y="1313319"/>
                    </a:lnTo>
                    <a:cubicBezTo>
                      <a:pt x="1607037" y="1311974"/>
                      <a:pt x="1607318" y="1310630"/>
                      <a:pt x="1607822" y="1309397"/>
                    </a:cubicBezTo>
                    <a:cubicBezTo>
                      <a:pt x="1607766" y="1309004"/>
                      <a:pt x="1607766" y="1308668"/>
                      <a:pt x="1607766" y="1308276"/>
                    </a:cubicBezTo>
                    <a:lnTo>
                      <a:pt x="1607766" y="1303961"/>
                    </a:lnTo>
                    <a:cubicBezTo>
                      <a:pt x="1607766" y="1301215"/>
                      <a:pt x="1608831" y="1298582"/>
                      <a:pt x="1610792" y="1296676"/>
                    </a:cubicBezTo>
                    <a:lnTo>
                      <a:pt x="1612977" y="1294491"/>
                    </a:lnTo>
                    <a:cubicBezTo>
                      <a:pt x="1613370" y="1294099"/>
                      <a:pt x="1613818" y="1293706"/>
                      <a:pt x="1614322" y="1293370"/>
                    </a:cubicBezTo>
                    <a:cubicBezTo>
                      <a:pt x="1614378" y="1292698"/>
                      <a:pt x="1614546" y="1292025"/>
                      <a:pt x="1614771" y="1291353"/>
                    </a:cubicBezTo>
                    <a:lnTo>
                      <a:pt x="1615499" y="1289223"/>
                    </a:lnTo>
                    <a:cubicBezTo>
                      <a:pt x="1616003" y="1287710"/>
                      <a:pt x="1616844" y="1286309"/>
                      <a:pt x="1617965" y="1285189"/>
                    </a:cubicBezTo>
                    <a:lnTo>
                      <a:pt x="1620599" y="1282275"/>
                    </a:lnTo>
                    <a:lnTo>
                      <a:pt x="1621775" y="1279977"/>
                    </a:lnTo>
                    <a:cubicBezTo>
                      <a:pt x="1621887" y="1279753"/>
                      <a:pt x="1621999" y="1279529"/>
                      <a:pt x="1622168" y="1279305"/>
                    </a:cubicBezTo>
                    <a:lnTo>
                      <a:pt x="1624297" y="1275718"/>
                    </a:lnTo>
                    <a:cubicBezTo>
                      <a:pt x="1624745" y="1274990"/>
                      <a:pt x="1625250" y="1274317"/>
                      <a:pt x="1625866" y="1273701"/>
                    </a:cubicBezTo>
                    <a:lnTo>
                      <a:pt x="1627323" y="1272244"/>
                    </a:lnTo>
                    <a:cubicBezTo>
                      <a:pt x="1629116" y="1270451"/>
                      <a:pt x="1631414" y="1269442"/>
                      <a:pt x="1633935" y="1269274"/>
                    </a:cubicBezTo>
                    <a:cubicBezTo>
                      <a:pt x="1634384" y="1268826"/>
                      <a:pt x="1634832" y="1268433"/>
                      <a:pt x="1635392" y="1268097"/>
                    </a:cubicBezTo>
                    <a:lnTo>
                      <a:pt x="1637522" y="1266640"/>
                    </a:lnTo>
                    <a:cubicBezTo>
                      <a:pt x="1639035" y="1265632"/>
                      <a:pt x="1640772" y="1265015"/>
                      <a:pt x="1642621" y="1264903"/>
                    </a:cubicBezTo>
                    <a:cubicBezTo>
                      <a:pt x="1643125" y="1263894"/>
                      <a:pt x="1643798" y="1262942"/>
                      <a:pt x="1644583" y="1262157"/>
                    </a:cubicBezTo>
                    <a:lnTo>
                      <a:pt x="1646712" y="1260028"/>
                    </a:lnTo>
                    <a:cubicBezTo>
                      <a:pt x="1648673" y="1258067"/>
                      <a:pt x="1651307" y="1257002"/>
                      <a:pt x="1653997" y="1257002"/>
                    </a:cubicBezTo>
                    <a:lnTo>
                      <a:pt x="1656126" y="1257002"/>
                    </a:lnTo>
                    <a:cubicBezTo>
                      <a:pt x="1657191" y="1257002"/>
                      <a:pt x="1658200" y="1257170"/>
                      <a:pt x="1659208" y="1257450"/>
                    </a:cubicBezTo>
                    <a:cubicBezTo>
                      <a:pt x="1660273" y="1255433"/>
                      <a:pt x="1662010" y="1253752"/>
                      <a:pt x="1664252" y="1252799"/>
                    </a:cubicBezTo>
                    <a:lnTo>
                      <a:pt x="1668791" y="1250838"/>
                    </a:lnTo>
                    <a:cubicBezTo>
                      <a:pt x="1669631" y="1250109"/>
                      <a:pt x="1670640" y="1249493"/>
                      <a:pt x="1671648" y="1249101"/>
                    </a:cubicBezTo>
                    <a:lnTo>
                      <a:pt x="1672545" y="1248764"/>
                    </a:lnTo>
                    <a:lnTo>
                      <a:pt x="1672937" y="1248204"/>
                    </a:lnTo>
                    <a:cubicBezTo>
                      <a:pt x="1674394" y="1246243"/>
                      <a:pt x="1676580" y="1244842"/>
                      <a:pt x="1678989" y="1244337"/>
                    </a:cubicBezTo>
                    <a:lnTo>
                      <a:pt x="1679886" y="1244057"/>
                    </a:lnTo>
                    <a:cubicBezTo>
                      <a:pt x="1681063" y="1241760"/>
                      <a:pt x="1683024" y="1239966"/>
                      <a:pt x="1685434" y="1239014"/>
                    </a:cubicBezTo>
                    <a:cubicBezTo>
                      <a:pt x="1685322" y="1238397"/>
                      <a:pt x="1685266" y="1237781"/>
                      <a:pt x="1685266" y="1237165"/>
                    </a:cubicBezTo>
                    <a:lnTo>
                      <a:pt x="1685098" y="1236100"/>
                    </a:lnTo>
                    <a:cubicBezTo>
                      <a:pt x="1684761" y="1235035"/>
                      <a:pt x="1684593" y="1233971"/>
                      <a:pt x="1684593" y="1232850"/>
                    </a:cubicBezTo>
                    <a:lnTo>
                      <a:pt x="1684593" y="1232401"/>
                    </a:lnTo>
                    <a:lnTo>
                      <a:pt x="1681623" y="1228311"/>
                    </a:lnTo>
                    <a:cubicBezTo>
                      <a:pt x="1680390" y="1226686"/>
                      <a:pt x="1679662" y="1224724"/>
                      <a:pt x="1679550" y="1222707"/>
                    </a:cubicBezTo>
                    <a:cubicBezTo>
                      <a:pt x="1678373" y="1221194"/>
                      <a:pt x="1677644" y="1219345"/>
                      <a:pt x="1677420" y="1217439"/>
                    </a:cubicBezTo>
                    <a:cubicBezTo>
                      <a:pt x="1676692" y="1216263"/>
                      <a:pt x="1676244" y="1214974"/>
                      <a:pt x="1676019" y="1213629"/>
                    </a:cubicBezTo>
                    <a:cubicBezTo>
                      <a:pt x="1675235" y="1212844"/>
                      <a:pt x="1674618" y="1211948"/>
                      <a:pt x="1674114" y="1210995"/>
                    </a:cubicBezTo>
                    <a:lnTo>
                      <a:pt x="1671817" y="1206400"/>
                    </a:lnTo>
                    <a:cubicBezTo>
                      <a:pt x="1671088" y="1206232"/>
                      <a:pt x="1670360" y="1206008"/>
                      <a:pt x="1669687" y="1205672"/>
                    </a:cubicBezTo>
                    <a:cubicBezTo>
                      <a:pt x="1669295" y="1205616"/>
                      <a:pt x="1668959" y="1205504"/>
                      <a:pt x="1668566" y="1205391"/>
                    </a:cubicBezTo>
                    <a:lnTo>
                      <a:pt x="1662178" y="1203486"/>
                    </a:lnTo>
                    <a:cubicBezTo>
                      <a:pt x="1660385" y="1203038"/>
                      <a:pt x="1658704" y="1202085"/>
                      <a:pt x="1657359" y="1200796"/>
                    </a:cubicBezTo>
                    <a:lnTo>
                      <a:pt x="1655902" y="1199339"/>
                    </a:lnTo>
                    <a:cubicBezTo>
                      <a:pt x="1655118" y="1198555"/>
                      <a:pt x="1654445" y="1197658"/>
                      <a:pt x="1653941" y="1196650"/>
                    </a:cubicBezTo>
                    <a:lnTo>
                      <a:pt x="1653212" y="1195193"/>
                    </a:lnTo>
                    <a:cubicBezTo>
                      <a:pt x="1652484" y="1193736"/>
                      <a:pt x="1652148" y="1192167"/>
                      <a:pt x="1652148" y="1190598"/>
                    </a:cubicBezTo>
                    <a:lnTo>
                      <a:pt x="1652148" y="1187740"/>
                    </a:lnTo>
                    <a:cubicBezTo>
                      <a:pt x="1652148" y="1186115"/>
                      <a:pt x="1652540" y="1184546"/>
                      <a:pt x="1653212" y="1183145"/>
                    </a:cubicBezTo>
                    <a:lnTo>
                      <a:pt x="1653941" y="1181688"/>
                    </a:lnTo>
                    <a:cubicBezTo>
                      <a:pt x="1654557" y="1180399"/>
                      <a:pt x="1655454" y="1179278"/>
                      <a:pt x="1656518" y="1178381"/>
                    </a:cubicBezTo>
                    <a:cubicBezTo>
                      <a:pt x="1656462" y="1177989"/>
                      <a:pt x="1656406" y="1177541"/>
                      <a:pt x="1656406" y="1177149"/>
                    </a:cubicBezTo>
                    <a:cubicBezTo>
                      <a:pt x="1655958" y="1175972"/>
                      <a:pt x="1655678" y="1174683"/>
                      <a:pt x="1655678" y="1173338"/>
                    </a:cubicBezTo>
                    <a:lnTo>
                      <a:pt x="1655678" y="1171209"/>
                    </a:lnTo>
                    <a:cubicBezTo>
                      <a:pt x="1655678" y="1170648"/>
                      <a:pt x="1655734" y="1170088"/>
                      <a:pt x="1655790" y="1169584"/>
                    </a:cubicBezTo>
                    <a:cubicBezTo>
                      <a:pt x="1655230" y="1168295"/>
                      <a:pt x="1654949" y="1166894"/>
                      <a:pt x="1654949" y="1165493"/>
                    </a:cubicBezTo>
                    <a:lnTo>
                      <a:pt x="1654949" y="1163644"/>
                    </a:lnTo>
                    <a:lnTo>
                      <a:pt x="1654613" y="1162971"/>
                    </a:lnTo>
                    <a:cubicBezTo>
                      <a:pt x="1654165" y="1162019"/>
                      <a:pt x="1653829" y="1161066"/>
                      <a:pt x="1653661" y="1160057"/>
                    </a:cubicBezTo>
                    <a:cubicBezTo>
                      <a:pt x="1652372" y="1159945"/>
                      <a:pt x="1651083" y="1159609"/>
                      <a:pt x="1649906" y="1158993"/>
                    </a:cubicBezTo>
                    <a:lnTo>
                      <a:pt x="1648449" y="1158264"/>
                    </a:lnTo>
                    <a:cubicBezTo>
                      <a:pt x="1646432" y="1157255"/>
                      <a:pt x="1644807" y="1155630"/>
                      <a:pt x="1643798" y="1153613"/>
                    </a:cubicBezTo>
                    <a:lnTo>
                      <a:pt x="1643070" y="1152156"/>
                    </a:lnTo>
                    <a:cubicBezTo>
                      <a:pt x="1642341" y="1150699"/>
                      <a:pt x="1642005" y="1149130"/>
                      <a:pt x="1642005" y="1147561"/>
                    </a:cubicBezTo>
                    <a:lnTo>
                      <a:pt x="1642005" y="1146104"/>
                    </a:lnTo>
                    <a:cubicBezTo>
                      <a:pt x="1642005" y="1144479"/>
                      <a:pt x="1642397" y="1142910"/>
                      <a:pt x="1643070" y="1141509"/>
                    </a:cubicBezTo>
                    <a:lnTo>
                      <a:pt x="1643798" y="1140052"/>
                    </a:lnTo>
                    <a:cubicBezTo>
                      <a:pt x="1644134" y="1139380"/>
                      <a:pt x="1644526" y="1138763"/>
                      <a:pt x="1644975" y="1138203"/>
                    </a:cubicBezTo>
                    <a:cubicBezTo>
                      <a:pt x="1645087" y="1137306"/>
                      <a:pt x="1645311" y="1136466"/>
                      <a:pt x="1645647" y="1135681"/>
                    </a:cubicBezTo>
                    <a:cubicBezTo>
                      <a:pt x="1644583" y="1133159"/>
                      <a:pt x="1644583" y="1130302"/>
                      <a:pt x="1645647" y="1127780"/>
                    </a:cubicBezTo>
                    <a:cubicBezTo>
                      <a:pt x="1646712" y="1125202"/>
                      <a:pt x="1648785" y="1123185"/>
                      <a:pt x="1651307" y="1122120"/>
                    </a:cubicBezTo>
                    <a:cubicBezTo>
                      <a:pt x="1651419" y="1121952"/>
                      <a:pt x="1651475" y="1121840"/>
                      <a:pt x="1651587" y="1121672"/>
                    </a:cubicBezTo>
                    <a:lnTo>
                      <a:pt x="1652596" y="1120159"/>
                    </a:lnTo>
                    <a:cubicBezTo>
                      <a:pt x="1652540" y="1120103"/>
                      <a:pt x="1652540" y="1119991"/>
                      <a:pt x="1652540" y="1119935"/>
                    </a:cubicBezTo>
                    <a:lnTo>
                      <a:pt x="1651083" y="1115620"/>
                    </a:lnTo>
                    <a:cubicBezTo>
                      <a:pt x="1650747" y="1114555"/>
                      <a:pt x="1650579" y="1113490"/>
                      <a:pt x="1650579" y="1112370"/>
                    </a:cubicBezTo>
                    <a:lnTo>
                      <a:pt x="1650410" y="1110632"/>
                    </a:lnTo>
                    <a:cubicBezTo>
                      <a:pt x="1650074" y="1109568"/>
                      <a:pt x="1649850" y="1108447"/>
                      <a:pt x="1649850" y="1107326"/>
                    </a:cubicBezTo>
                    <a:lnTo>
                      <a:pt x="1649850" y="1105869"/>
                    </a:lnTo>
                    <a:lnTo>
                      <a:pt x="1647833" y="1103852"/>
                    </a:lnTo>
                    <a:cubicBezTo>
                      <a:pt x="1644695" y="1100714"/>
                      <a:pt x="1643910" y="1095895"/>
                      <a:pt x="1645927" y="1091916"/>
                    </a:cubicBezTo>
                    <a:lnTo>
                      <a:pt x="1647384" y="1089058"/>
                    </a:lnTo>
                    <a:cubicBezTo>
                      <a:pt x="1647496" y="1088834"/>
                      <a:pt x="1647609" y="1088610"/>
                      <a:pt x="1647721" y="1088442"/>
                    </a:cubicBezTo>
                    <a:lnTo>
                      <a:pt x="1647721" y="1087097"/>
                    </a:lnTo>
                    <a:lnTo>
                      <a:pt x="1646432" y="1085808"/>
                    </a:lnTo>
                    <a:cubicBezTo>
                      <a:pt x="1643630" y="1083062"/>
                      <a:pt x="1642677" y="1078915"/>
                      <a:pt x="1643910" y="1075217"/>
                    </a:cubicBezTo>
                    <a:lnTo>
                      <a:pt x="1644134" y="1074488"/>
                    </a:lnTo>
                    <a:cubicBezTo>
                      <a:pt x="1643742" y="1073816"/>
                      <a:pt x="1643406" y="1073143"/>
                      <a:pt x="1643182" y="1072415"/>
                    </a:cubicBezTo>
                    <a:lnTo>
                      <a:pt x="1642453" y="1070286"/>
                    </a:lnTo>
                    <a:cubicBezTo>
                      <a:pt x="1641613" y="1067708"/>
                      <a:pt x="1641781" y="1064850"/>
                      <a:pt x="1643013" y="1062384"/>
                    </a:cubicBezTo>
                    <a:lnTo>
                      <a:pt x="1643294" y="1061880"/>
                    </a:lnTo>
                    <a:lnTo>
                      <a:pt x="1642845" y="1061432"/>
                    </a:lnTo>
                    <a:cubicBezTo>
                      <a:pt x="1639707" y="1058294"/>
                      <a:pt x="1638923" y="1053474"/>
                      <a:pt x="1640884" y="1049496"/>
                    </a:cubicBezTo>
                    <a:lnTo>
                      <a:pt x="1641613" y="1048039"/>
                    </a:lnTo>
                    <a:cubicBezTo>
                      <a:pt x="1641781" y="1047647"/>
                      <a:pt x="1642005" y="1047254"/>
                      <a:pt x="1642285" y="1046918"/>
                    </a:cubicBezTo>
                    <a:lnTo>
                      <a:pt x="1643742" y="1044789"/>
                    </a:lnTo>
                    <a:cubicBezTo>
                      <a:pt x="1644975" y="1042883"/>
                      <a:pt x="1646824" y="1041538"/>
                      <a:pt x="1648897" y="1040810"/>
                    </a:cubicBezTo>
                    <a:lnTo>
                      <a:pt x="1650466" y="1037224"/>
                    </a:lnTo>
                    <a:cubicBezTo>
                      <a:pt x="1650634" y="1036775"/>
                      <a:pt x="1650803" y="1036327"/>
                      <a:pt x="1651027" y="1035879"/>
                    </a:cubicBezTo>
                    <a:lnTo>
                      <a:pt x="1652484" y="1033021"/>
                    </a:lnTo>
                    <a:cubicBezTo>
                      <a:pt x="1652764" y="1032460"/>
                      <a:pt x="1653100" y="1031956"/>
                      <a:pt x="1653436" y="1031452"/>
                    </a:cubicBezTo>
                    <a:lnTo>
                      <a:pt x="1655566" y="1028594"/>
                    </a:lnTo>
                    <a:cubicBezTo>
                      <a:pt x="1655846" y="1028202"/>
                      <a:pt x="1656182" y="1027809"/>
                      <a:pt x="1656518" y="1027473"/>
                    </a:cubicBezTo>
                    <a:lnTo>
                      <a:pt x="1659376" y="1024615"/>
                    </a:lnTo>
                    <a:cubicBezTo>
                      <a:pt x="1660441" y="1023550"/>
                      <a:pt x="1661674" y="1022766"/>
                      <a:pt x="1663075" y="1022262"/>
                    </a:cubicBezTo>
                    <a:lnTo>
                      <a:pt x="1665765" y="1021253"/>
                    </a:lnTo>
                    <a:cubicBezTo>
                      <a:pt x="1666381" y="1020468"/>
                      <a:pt x="1667109" y="1019796"/>
                      <a:pt x="1667894" y="1019236"/>
                    </a:cubicBezTo>
                    <a:lnTo>
                      <a:pt x="1667894" y="1018283"/>
                    </a:lnTo>
                    <a:cubicBezTo>
                      <a:pt x="1667894" y="1013856"/>
                      <a:pt x="1670752" y="1009877"/>
                      <a:pt x="1674955" y="1008476"/>
                    </a:cubicBezTo>
                    <a:lnTo>
                      <a:pt x="1677084" y="1007748"/>
                    </a:lnTo>
                    <a:cubicBezTo>
                      <a:pt x="1678933" y="1007131"/>
                      <a:pt x="1680951" y="1007075"/>
                      <a:pt x="1682856" y="1007524"/>
                    </a:cubicBezTo>
                    <a:lnTo>
                      <a:pt x="1683528" y="1007692"/>
                    </a:lnTo>
                    <a:lnTo>
                      <a:pt x="1683809" y="1007412"/>
                    </a:lnTo>
                    <a:cubicBezTo>
                      <a:pt x="1685770" y="1005450"/>
                      <a:pt x="1688404" y="1004386"/>
                      <a:pt x="1691149" y="1004386"/>
                    </a:cubicBezTo>
                    <a:lnTo>
                      <a:pt x="1694007" y="1004386"/>
                    </a:lnTo>
                    <a:cubicBezTo>
                      <a:pt x="1694512" y="1004386"/>
                      <a:pt x="1694960" y="1004442"/>
                      <a:pt x="1695464" y="1004498"/>
                    </a:cubicBezTo>
                    <a:lnTo>
                      <a:pt x="1697146" y="1004722"/>
                    </a:lnTo>
                    <a:lnTo>
                      <a:pt x="1698378" y="1002200"/>
                    </a:lnTo>
                    <a:cubicBezTo>
                      <a:pt x="1699611" y="999735"/>
                      <a:pt x="1701741" y="997885"/>
                      <a:pt x="1704374" y="996989"/>
                    </a:cubicBezTo>
                    <a:lnTo>
                      <a:pt x="1706504" y="996260"/>
                    </a:lnTo>
                    <a:cubicBezTo>
                      <a:pt x="1707568" y="995924"/>
                      <a:pt x="1708689" y="995700"/>
                      <a:pt x="1709754" y="995700"/>
                    </a:cubicBezTo>
                    <a:lnTo>
                      <a:pt x="1714181" y="995700"/>
                    </a:lnTo>
                    <a:lnTo>
                      <a:pt x="1714797" y="995252"/>
                    </a:lnTo>
                    <a:cubicBezTo>
                      <a:pt x="1714853" y="995252"/>
                      <a:pt x="1714853" y="995196"/>
                      <a:pt x="1714853" y="995196"/>
                    </a:cubicBezTo>
                    <a:lnTo>
                      <a:pt x="1714125" y="992730"/>
                    </a:lnTo>
                    <a:cubicBezTo>
                      <a:pt x="1714013" y="992674"/>
                      <a:pt x="1713957" y="992562"/>
                      <a:pt x="1713845" y="992506"/>
                    </a:cubicBezTo>
                    <a:lnTo>
                      <a:pt x="1713116" y="991777"/>
                    </a:lnTo>
                    <a:cubicBezTo>
                      <a:pt x="1712668" y="991329"/>
                      <a:pt x="1712220" y="990769"/>
                      <a:pt x="1711827" y="990208"/>
                    </a:cubicBezTo>
                    <a:lnTo>
                      <a:pt x="1710370" y="988079"/>
                    </a:lnTo>
                    <a:cubicBezTo>
                      <a:pt x="1709866" y="987294"/>
                      <a:pt x="1709474" y="986510"/>
                      <a:pt x="1709137" y="985613"/>
                    </a:cubicBezTo>
                    <a:lnTo>
                      <a:pt x="1707176" y="980402"/>
                    </a:lnTo>
                    <a:cubicBezTo>
                      <a:pt x="1706672" y="979169"/>
                      <a:pt x="1706448" y="977880"/>
                      <a:pt x="1706448" y="976591"/>
                    </a:cubicBezTo>
                    <a:lnTo>
                      <a:pt x="1706448" y="970875"/>
                    </a:lnTo>
                    <a:cubicBezTo>
                      <a:pt x="1706448" y="970147"/>
                      <a:pt x="1706504" y="969418"/>
                      <a:pt x="1706672" y="968746"/>
                    </a:cubicBezTo>
                    <a:cubicBezTo>
                      <a:pt x="1706504" y="968017"/>
                      <a:pt x="1706448" y="967345"/>
                      <a:pt x="1706448" y="966617"/>
                    </a:cubicBezTo>
                    <a:lnTo>
                      <a:pt x="1706448" y="965496"/>
                    </a:lnTo>
                    <a:lnTo>
                      <a:pt x="1706167" y="964151"/>
                    </a:lnTo>
                    <a:cubicBezTo>
                      <a:pt x="1706055" y="964039"/>
                      <a:pt x="1705943" y="963983"/>
                      <a:pt x="1705887" y="963871"/>
                    </a:cubicBezTo>
                    <a:lnTo>
                      <a:pt x="1704430" y="962414"/>
                    </a:lnTo>
                    <a:cubicBezTo>
                      <a:pt x="1703310" y="961293"/>
                      <a:pt x="1702469" y="959948"/>
                      <a:pt x="1701965" y="958435"/>
                    </a:cubicBezTo>
                    <a:lnTo>
                      <a:pt x="1699891" y="957763"/>
                    </a:lnTo>
                    <a:cubicBezTo>
                      <a:pt x="1699611" y="957651"/>
                      <a:pt x="1699331" y="957595"/>
                      <a:pt x="1699107" y="957482"/>
                    </a:cubicBezTo>
                    <a:lnTo>
                      <a:pt x="1696025" y="956138"/>
                    </a:lnTo>
                    <a:cubicBezTo>
                      <a:pt x="1694400" y="956138"/>
                      <a:pt x="1692831" y="955745"/>
                      <a:pt x="1691374" y="955017"/>
                    </a:cubicBezTo>
                    <a:lnTo>
                      <a:pt x="1689917" y="954288"/>
                    </a:lnTo>
                    <a:cubicBezTo>
                      <a:pt x="1688908" y="953784"/>
                      <a:pt x="1688011" y="953168"/>
                      <a:pt x="1687227" y="952383"/>
                    </a:cubicBezTo>
                    <a:lnTo>
                      <a:pt x="1685098" y="950254"/>
                    </a:lnTo>
                    <a:cubicBezTo>
                      <a:pt x="1684593" y="949749"/>
                      <a:pt x="1684201" y="949245"/>
                      <a:pt x="1683809" y="948685"/>
                    </a:cubicBezTo>
                    <a:lnTo>
                      <a:pt x="1683080" y="947956"/>
                    </a:lnTo>
                    <a:cubicBezTo>
                      <a:pt x="1681567" y="946948"/>
                      <a:pt x="1680390" y="945603"/>
                      <a:pt x="1679550" y="943978"/>
                    </a:cubicBezTo>
                    <a:lnTo>
                      <a:pt x="1677308" y="940055"/>
                    </a:lnTo>
                    <a:lnTo>
                      <a:pt x="1675851" y="937869"/>
                    </a:lnTo>
                    <a:cubicBezTo>
                      <a:pt x="1675347" y="937085"/>
                      <a:pt x="1674955" y="936244"/>
                      <a:pt x="1674618" y="935404"/>
                    </a:cubicBezTo>
                    <a:lnTo>
                      <a:pt x="1673890" y="933274"/>
                    </a:lnTo>
                    <a:cubicBezTo>
                      <a:pt x="1673554" y="932210"/>
                      <a:pt x="1673386" y="931145"/>
                      <a:pt x="1673386" y="930024"/>
                    </a:cubicBezTo>
                    <a:lnTo>
                      <a:pt x="1673386" y="927895"/>
                    </a:lnTo>
                    <a:cubicBezTo>
                      <a:pt x="1673386" y="926606"/>
                      <a:pt x="1673610" y="925317"/>
                      <a:pt x="1674114" y="924140"/>
                    </a:cubicBezTo>
                    <a:lnTo>
                      <a:pt x="1673778" y="923188"/>
                    </a:lnTo>
                    <a:cubicBezTo>
                      <a:pt x="1672825" y="921282"/>
                      <a:pt x="1672489" y="919209"/>
                      <a:pt x="1672769" y="917136"/>
                    </a:cubicBezTo>
                    <a:lnTo>
                      <a:pt x="1673049" y="915118"/>
                    </a:lnTo>
                    <a:lnTo>
                      <a:pt x="1672937" y="914950"/>
                    </a:lnTo>
                    <a:cubicBezTo>
                      <a:pt x="1671817" y="913269"/>
                      <a:pt x="1671200" y="911252"/>
                      <a:pt x="1671200" y="909234"/>
                    </a:cubicBezTo>
                    <a:lnTo>
                      <a:pt x="1671200" y="908674"/>
                    </a:lnTo>
                    <a:lnTo>
                      <a:pt x="1670640" y="905200"/>
                    </a:lnTo>
                    <a:cubicBezTo>
                      <a:pt x="1670528" y="904639"/>
                      <a:pt x="1670472" y="904079"/>
                      <a:pt x="1670472" y="903519"/>
                    </a:cubicBezTo>
                    <a:lnTo>
                      <a:pt x="1670472" y="902062"/>
                    </a:lnTo>
                    <a:lnTo>
                      <a:pt x="1669183" y="900773"/>
                    </a:lnTo>
                    <a:cubicBezTo>
                      <a:pt x="1667838" y="899428"/>
                      <a:pt x="1666885" y="897803"/>
                      <a:pt x="1666437" y="895954"/>
                    </a:cubicBezTo>
                    <a:lnTo>
                      <a:pt x="1665933" y="893936"/>
                    </a:lnTo>
                    <a:lnTo>
                      <a:pt x="1663019" y="891639"/>
                    </a:lnTo>
                    <a:lnTo>
                      <a:pt x="1658200" y="888220"/>
                    </a:lnTo>
                    <a:cubicBezTo>
                      <a:pt x="1657359" y="887604"/>
                      <a:pt x="1656574" y="886876"/>
                      <a:pt x="1655958" y="886035"/>
                    </a:cubicBezTo>
                    <a:lnTo>
                      <a:pt x="1653829" y="883177"/>
                    </a:lnTo>
                    <a:cubicBezTo>
                      <a:pt x="1652988" y="882056"/>
                      <a:pt x="1652428" y="880823"/>
                      <a:pt x="1652091" y="879479"/>
                    </a:cubicBezTo>
                    <a:lnTo>
                      <a:pt x="1651363" y="876621"/>
                    </a:lnTo>
                    <a:cubicBezTo>
                      <a:pt x="1650859" y="874491"/>
                      <a:pt x="1651027" y="872306"/>
                      <a:pt x="1651755" y="870345"/>
                    </a:cubicBezTo>
                    <a:lnTo>
                      <a:pt x="1651755" y="869112"/>
                    </a:lnTo>
                    <a:cubicBezTo>
                      <a:pt x="1651755" y="867991"/>
                      <a:pt x="1651923" y="866926"/>
                      <a:pt x="1652260" y="865862"/>
                    </a:cubicBezTo>
                    <a:lnTo>
                      <a:pt x="1652988" y="863732"/>
                    </a:lnTo>
                    <a:cubicBezTo>
                      <a:pt x="1653156" y="863284"/>
                      <a:pt x="1653324" y="862779"/>
                      <a:pt x="1653549" y="862387"/>
                    </a:cubicBezTo>
                    <a:lnTo>
                      <a:pt x="1655790" y="857904"/>
                    </a:lnTo>
                    <a:lnTo>
                      <a:pt x="1656014" y="856279"/>
                    </a:lnTo>
                    <a:cubicBezTo>
                      <a:pt x="1656014" y="855831"/>
                      <a:pt x="1656014" y="855439"/>
                      <a:pt x="1656070" y="854990"/>
                    </a:cubicBezTo>
                    <a:cubicBezTo>
                      <a:pt x="1655958" y="854990"/>
                      <a:pt x="1655790" y="854934"/>
                      <a:pt x="1655678" y="854934"/>
                    </a:cubicBezTo>
                    <a:lnTo>
                      <a:pt x="1591067" y="841990"/>
                    </a:lnTo>
                    <a:cubicBezTo>
                      <a:pt x="1587929" y="841373"/>
                      <a:pt x="1585239" y="839300"/>
                      <a:pt x="1583838" y="836386"/>
                    </a:cubicBezTo>
                    <a:cubicBezTo>
                      <a:pt x="1583222" y="835097"/>
                      <a:pt x="1582885" y="833752"/>
                      <a:pt x="1582773" y="832351"/>
                    </a:cubicBezTo>
                    <a:cubicBezTo>
                      <a:pt x="1582325" y="832015"/>
                      <a:pt x="1581877" y="831679"/>
                      <a:pt x="1581484" y="831230"/>
                    </a:cubicBezTo>
                    <a:lnTo>
                      <a:pt x="1580756" y="830502"/>
                    </a:lnTo>
                    <a:cubicBezTo>
                      <a:pt x="1579635" y="829381"/>
                      <a:pt x="1578739" y="827980"/>
                      <a:pt x="1578234" y="826467"/>
                    </a:cubicBezTo>
                    <a:lnTo>
                      <a:pt x="1577898" y="825459"/>
                    </a:lnTo>
                    <a:lnTo>
                      <a:pt x="1576890" y="825122"/>
                    </a:lnTo>
                    <a:cubicBezTo>
                      <a:pt x="1575825" y="824786"/>
                      <a:pt x="1574872" y="824282"/>
                      <a:pt x="1573975" y="823609"/>
                    </a:cubicBezTo>
                    <a:lnTo>
                      <a:pt x="1571118" y="821480"/>
                    </a:lnTo>
                    <a:cubicBezTo>
                      <a:pt x="1570725" y="821200"/>
                      <a:pt x="1570333" y="820864"/>
                      <a:pt x="1569997" y="820471"/>
                    </a:cubicBezTo>
                    <a:lnTo>
                      <a:pt x="1569829" y="820303"/>
                    </a:lnTo>
                    <a:lnTo>
                      <a:pt x="1567531" y="818622"/>
                    </a:lnTo>
                    <a:cubicBezTo>
                      <a:pt x="1567139" y="818342"/>
                      <a:pt x="1566747" y="818006"/>
                      <a:pt x="1566410" y="817669"/>
                    </a:cubicBezTo>
                    <a:lnTo>
                      <a:pt x="1564954" y="816212"/>
                    </a:lnTo>
                    <a:cubicBezTo>
                      <a:pt x="1564169" y="815428"/>
                      <a:pt x="1563497" y="814531"/>
                      <a:pt x="1563048" y="813523"/>
                    </a:cubicBezTo>
                    <a:lnTo>
                      <a:pt x="1562656" y="812738"/>
                    </a:lnTo>
                    <a:cubicBezTo>
                      <a:pt x="1561927" y="812290"/>
                      <a:pt x="1561255" y="811786"/>
                      <a:pt x="1560695" y="811169"/>
                    </a:cubicBezTo>
                    <a:lnTo>
                      <a:pt x="1560470" y="810945"/>
                    </a:lnTo>
                    <a:cubicBezTo>
                      <a:pt x="1558453" y="809936"/>
                      <a:pt x="1556828" y="808255"/>
                      <a:pt x="1555819" y="806238"/>
                    </a:cubicBezTo>
                    <a:lnTo>
                      <a:pt x="1548759" y="805846"/>
                    </a:lnTo>
                    <a:lnTo>
                      <a:pt x="1489247" y="854990"/>
                    </a:lnTo>
                    <a:cubicBezTo>
                      <a:pt x="1489191" y="855999"/>
                      <a:pt x="1488967" y="857008"/>
                      <a:pt x="1488575" y="857960"/>
                    </a:cubicBezTo>
                    <a:cubicBezTo>
                      <a:pt x="1488575" y="858352"/>
                      <a:pt x="1488519" y="858801"/>
                      <a:pt x="1488463" y="859193"/>
                    </a:cubicBezTo>
                    <a:cubicBezTo>
                      <a:pt x="1488743" y="860986"/>
                      <a:pt x="1488519" y="862835"/>
                      <a:pt x="1487790" y="864573"/>
                    </a:cubicBezTo>
                    <a:cubicBezTo>
                      <a:pt x="1487846" y="864909"/>
                      <a:pt x="1487846" y="865301"/>
                      <a:pt x="1487846" y="865693"/>
                    </a:cubicBezTo>
                    <a:lnTo>
                      <a:pt x="1487846" y="867150"/>
                    </a:lnTo>
                    <a:cubicBezTo>
                      <a:pt x="1487846" y="868775"/>
                      <a:pt x="1487454" y="870345"/>
                      <a:pt x="1486725" y="871801"/>
                    </a:cubicBezTo>
                    <a:lnTo>
                      <a:pt x="1485997" y="873258"/>
                    </a:lnTo>
                    <a:cubicBezTo>
                      <a:pt x="1485493" y="874267"/>
                      <a:pt x="1484876" y="875164"/>
                      <a:pt x="1484092" y="875948"/>
                    </a:cubicBezTo>
                    <a:lnTo>
                      <a:pt x="1483980" y="876060"/>
                    </a:lnTo>
                    <a:cubicBezTo>
                      <a:pt x="1483812" y="876845"/>
                      <a:pt x="1483531" y="877573"/>
                      <a:pt x="1483195" y="878246"/>
                    </a:cubicBezTo>
                    <a:lnTo>
                      <a:pt x="1482467" y="879703"/>
                    </a:lnTo>
                    <a:cubicBezTo>
                      <a:pt x="1482186" y="880263"/>
                      <a:pt x="1481850" y="880767"/>
                      <a:pt x="1481514" y="881272"/>
                    </a:cubicBezTo>
                    <a:lnTo>
                      <a:pt x="1480842" y="882224"/>
                    </a:lnTo>
                    <a:cubicBezTo>
                      <a:pt x="1481682" y="883737"/>
                      <a:pt x="1482186" y="885475"/>
                      <a:pt x="1482186" y="887268"/>
                    </a:cubicBezTo>
                    <a:lnTo>
                      <a:pt x="1482186" y="888725"/>
                    </a:lnTo>
                    <a:cubicBezTo>
                      <a:pt x="1482186" y="890070"/>
                      <a:pt x="1481906" y="891415"/>
                      <a:pt x="1481402" y="892647"/>
                    </a:cubicBezTo>
                    <a:cubicBezTo>
                      <a:pt x="1481682" y="895281"/>
                      <a:pt x="1480954" y="897971"/>
                      <a:pt x="1479272" y="900100"/>
                    </a:cubicBezTo>
                    <a:lnTo>
                      <a:pt x="1477311" y="905648"/>
                    </a:lnTo>
                    <a:cubicBezTo>
                      <a:pt x="1477087" y="906376"/>
                      <a:pt x="1476751" y="907049"/>
                      <a:pt x="1476359" y="907721"/>
                    </a:cubicBezTo>
                    <a:cubicBezTo>
                      <a:pt x="1476134" y="909851"/>
                      <a:pt x="1475294" y="911812"/>
                      <a:pt x="1473893" y="913437"/>
                    </a:cubicBezTo>
                    <a:cubicBezTo>
                      <a:pt x="1472212" y="916855"/>
                      <a:pt x="1468681" y="919153"/>
                      <a:pt x="1464647" y="919153"/>
                    </a:cubicBezTo>
                    <a:lnTo>
                      <a:pt x="1463918" y="919153"/>
                    </a:lnTo>
                    <a:cubicBezTo>
                      <a:pt x="1463246" y="919153"/>
                      <a:pt x="1462629" y="919097"/>
                      <a:pt x="1461957" y="918985"/>
                    </a:cubicBezTo>
                    <a:lnTo>
                      <a:pt x="1444025" y="915511"/>
                    </a:lnTo>
                    <a:lnTo>
                      <a:pt x="1413877" y="914110"/>
                    </a:lnTo>
                    <a:lnTo>
                      <a:pt x="1390061" y="912653"/>
                    </a:lnTo>
                    <a:cubicBezTo>
                      <a:pt x="1389725" y="912653"/>
                      <a:pt x="1389333" y="912597"/>
                      <a:pt x="1388996" y="912541"/>
                    </a:cubicBezTo>
                    <a:lnTo>
                      <a:pt x="1380367" y="911196"/>
                    </a:lnTo>
                    <a:lnTo>
                      <a:pt x="1366469" y="910523"/>
                    </a:lnTo>
                    <a:cubicBezTo>
                      <a:pt x="1362715" y="910355"/>
                      <a:pt x="1359409" y="908170"/>
                      <a:pt x="1357728" y="904807"/>
                    </a:cubicBezTo>
                    <a:lnTo>
                      <a:pt x="1356327" y="901950"/>
                    </a:lnTo>
                    <a:cubicBezTo>
                      <a:pt x="1355598" y="900493"/>
                      <a:pt x="1355262" y="898924"/>
                      <a:pt x="1355262" y="897354"/>
                    </a:cubicBezTo>
                    <a:lnTo>
                      <a:pt x="1355262" y="896850"/>
                    </a:lnTo>
                    <a:cubicBezTo>
                      <a:pt x="1355150" y="896626"/>
                      <a:pt x="1355038" y="896402"/>
                      <a:pt x="1354926" y="896234"/>
                    </a:cubicBezTo>
                    <a:lnTo>
                      <a:pt x="1354926" y="896234"/>
                    </a:lnTo>
                    <a:cubicBezTo>
                      <a:pt x="1352908" y="893880"/>
                      <a:pt x="1352068" y="890798"/>
                      <a:pt x="1352516" y="887828"/>
                    </a:cubicBezTo>
                    <a:cubicBezTo>
                      <a:pt x="1351956" y="886539"/>
                      <a:pt x="1351676" y="885138"/>
                      <a:pt x="1351676" y="883737"/>
                    </a:cubicBezTo>
                    <a:lnTo>
                      <a:pt x="1351676" y="882280"/>
                    </a:lnTo>
                    <a:cubicBezTo>
                      <a:pt x="1351676" y="879535"/>
                      <a:pt x="1352740" y="876901"/>
                      <a:pt x="1354702" y="874996"/>
                    </a:cubicBezTo>
                    <a:lnTo>
                      <a:pt x="1355262" y="874435"/>
                    </a:lnTo>
                    <a:cubicBezTo>
                      <a:pt x="1355262" y="874211"/>
                      <a:pt x="1355262" y="873931"/>
                      <a:pt x="1355262" y="873707"/>
                    </a:cubicBezTo>
                    <a:lnTo>
                      <a:pt x="1355262" y="872978"/>
                    </a:lnTo>
                    <a:cubicBezTo>
                      <a:pt x="1355262" y="872754"/>
                      <a:pt x="1355262" y="872474"/>
                      <a:pt x="1355262" y="872250"/>
                    </a:cubicBezTo>
                    <a:cubicBezTo>
                      <a:pt x="1355262" y="872026"/>
                      <a:pt x="1355262" y="871745"/>
                      <a:pt x="1355262" y="871521"/>
                    </a:cubicBezTo>
                    <a:lnTo>
                      <a:pt x="1355262" y="870793"/>
                    </a:lnTo>
                    <a:cubicBezTo>
                      <a:pt x="1355262" y="870457"/>
                      <a:pt x="1355262" y="870064"/>
                      <a:pt x="1355318" y="869728"/>
                    </a:cubicBezTo>
                    <a:cubicBezTo>
                      <a:pt x="1355150" y="868271"/>
                      <a:pt x="1355318" y="866814"/>
                      <a:pt x="1355766" y="865413"/>
                    </a:cubicBezTo>
                    <a:lnTo>
                      <a:pt x="1355934" y="864853"/>
                    </a:lnTo>
                    <a:cubicBezTo>
                      <a:pt x="1355934" y="864461"/>
                      <a:pt x="1355990" y="864068"/>
                      <a:pt x="1356046" y="863676"/>
                    </a:cubicBezTo>
                    <a:cubicBezTo>
                      <a:pt x="1355766" y="861715"/>
                      <a:pt x="1356046" y="859753"/>
                      <a:pt x="1356887" y="857904"/>
                    </a:cubicBezTo>
                    <a:cubicBezTo>
                      <a:pt x="1357055" y="857064"/>
                      <a:pt x="1357335" y="856223"/>
                      <a:pt x="1357728" y="855439"/>
                    </a:cubicBezTo>
                    <a:lnTo>
                      <a:pt x="1358120" y="854598"/>
                    </a:lnTo>
                    <a:cubicBezTo>
                      <a:pt x="1358288" y="852973"/>
                      <a:pt x="1358848" y="851404"/>
                      <a:pt x="1359801" y="850003"/>
                    </a:cubicBezTo>
                    <a:lnTo>
                      <a:pt x="1362323" y="846248"/>
                    </a:lnTo>
                    <a:lnTo>
                      <a:pt x="1363331" y="844231"/>
                    </a:lnTo>
                    <a:cubicBezTo>
                      <a:pt x="1362715" y="842886"/>
                      <a:pt x="1362379" y="841429"/>
                      <a:pt x="1362379" y="839916"/>
                    </a:cubicBezTo>
                    <a:lnTo>
                      <a:pt x="1362379" y="837058"/>
                    </a:lnTo>
                    <a:cubicBezTo>
                      <a:pt x="1362379" y="835433"/>
                      <a:pt x="1362771" y="833864"/>
                      <a:pt x="1363443" y="832463"/>
                    </a:cubicBezTo>
                    <a:lnTo>
                      <a:pt x="1364172" y="831006"/>
                    </a:lnTo>
                    <a:cubicBezTo>
                      <a:pt x="1365181" y="828989"/>
                      <a:pt x="1366806" y="827364"/>
                      <a:pt x="1368823" y="826355"/>
                    </a:cubicBezTo>
                    <a:lnTo>
                      <a:pt x="1371849" y="821536"/>
                    </a:lnTo>
                    <a:cubicBezTo>
                      <a:pt x="1372017" y="821256"/>
                      <a:pt x="1372241" y="820976"/>
                      <a:pt x="1372465" y="820695"/>
                    </a:cubicBezTo>
                    <a:lnTo>
                      <a:pt x="1373194" y="818846"/>
                    </a:lnTo>
                    <a:cubicBezTo>
                      <a:pt x="1373698" y="817557"/>
                      <a:pt x="1374483" y="816381"/>
                      <a:pt x="1375491" y="815372"/>
                    </a:cubicBezTo>
                    <a:lnTo>
                      <a:pt x="1376220" y="814643"/>
                    </a:lnTo>
                    <a:cubicBezTo>
                      <a:pt x="1376612" y="814251"/>
                      <a:pt x="1377060" y="813859"/>
                      <a:pt x="1377509" y="813579"/>
                    </a:cubicBezTo>
                    <a:lnTo>
                      <a:pt x="1377509" y="810497"/>
                    </a:lnTo>
                    <a:cubicBezTo>
                      <a:pt x="1377509" y="807751"/>
                      <a:pt x="1378573" y="805117"/>
                      <a:pt x="1380535" y="803212"/>
                    </a:cubicBezTo>
                    <a:lnTo>
                      <a:pt x="1382720" y="801026"/>
                    </a:lnTo>
                    <a:cubicBezTo>
                      <a:pt x="1383112" y="800634"/>
                      <a:pt x="1383561" y="800242"/>
                      <a:pt x="1384009" y="799906"/>
                    </a:cubicBezTo>
                    <a:cubicBezTo>
                      <a:pt x="1384009" y="799850"/>
                      <a:pt x="1384009" y="799738"/>
                      <a:pt x="1384009" y="799682"/>
                    </a:cubicBezTo>
                    <a:lnTo>
                      <a:pt x="1384009" y="797552"/>
                    </a:lnTo>
                    <a:cubicBezTo>
                      <a:pt x="1384009" y="795591"/>
                      <a:pt x="1384570" y="793741"/>
                      <a:pt x="1385578" y="792060"/>
                    </a:cubicBezTo>
                    <a:lnTo>
                      <a:pt x="1389165" y="786345"/>
                    </a:lnTo>
                    <a:cubicBezTo>
                      <a:pt x="1389501" y="785784"/>
                      <a:pt x="1389893" y="785280"/>
                      <a:pt x="1390341" y="784832"/>
                    </a:cubicBezTo>
                    <a:lnTo>
                      <a:pt x="1391070" y="782478"/>
                    </a:lnTo>
                    <a:lnTo>
                      <a:pt x="1386419" y="783823"/>
                    </a:lnTo>
                    <a:cubicBezTo>
                      <a:pt x="1385522" y="784103"/>
                      <a:pt x="1384513" y="784215"/>
                      <a:pt x="1383561" y="784215"/>
                    </a:cubicBezTo>
                    <a:lnTo>
                      <a:pt x="1382832" y="784215"/>
                    </a:lnTo>
                    <a:cubicBezTo>
                      <a:pt x="1381992" y="784215"/>
                      <a:pt x="1381151" y="784103"/>
                      <a:pt x="1380311" y="783935"/>
                    </a:cubicBezTo>
                    <a:lnTo>
                      <a:pt x="1377957" y="783375"/>
                    </a:lnTo>
                    <a:lnTo>
                      <a:pt x="1373474" y="782758"/>
                    </a:lnTo>
                    <a:cubicBezTo>
                      <a:pt x="1373306" y="782758"/>
                      <a:pt x="1373082" y="782702"/>
                      <a:pt x="1372914" y="782646"/>
                    </a:cubicBezTo>
                    <a:lnTo>
                      <a:pt x="1368599" y="784103"/>
                    </a:lnTo>
                    <a:cubicBezTo>
                      <a:pt x="1366750" y="785616"/>
                      <a:pt x="1364452" y="786457"/>
                      <a:pt x="1362042" y="786457"/>
                    </a:cubicBezTo>
                    <a:lnTo>
                      <a:pt x="1359185" y="786457"/>
                    </a:lnTo>
                    <a:cubicBezTo>
                      <a:pt x="1358120" y="786457"/>
                      <a:pt x="1357111" y="786289"/>
                      <a:pt x="1356103" y="786008"/>
                    </a:cubicBezTo>
                    <a:lnTo>
                      <a:pt x="1354758" y="786289"/>
                    </a:lnTo>
                    <a:cubicBezTo>
                      <a:pt x="1354085" y="786401"/>
                      <a:pt x="1353413" y="786513"/>
                      <a:pt x="1352740" y="786513"/>
                    </a:cubicBezTo>
                    <a:lnTo>
                      <a:pt x="1349154" y="786513"/>
                    </a:lnTo>
                    <a:cubicBezTo>
                      <a:pt x="1347529" y="786513"/>
                      <a:pt x="1345960" y="786120"/>
                      <a:pt x="1344503" y="785392"/>
                    </a:cubicBezTo>
                    <a:lnTo>
                      <a:pt x="1343830" y="785056"/>
                    </a:lnTo>
                    <a:lnTo>
                      <a:pt x="1342990" y="785056"/>
                    </a:lnTo>
                    <a:lnTo>
                      <a:pt x="1342037" y="785784"/>
                    </a:lnTo>
                    <a:lnTo>
                      <a:pt x="1339964" y="788362"/>
                    </a:lnTo>
                    <a:cubicBezTo>
                      <a:pt x="1339740" y="788642"/>
                      <a:pt x="1339459" y="788922"/>
                      <a:pt x="1339235" y="789202"/>
                    </a:cubicBezTo>
                    <a:lnTo>
                      <a:pt x="1337778" y="790660"/>
                    </a:lnTo>
                    <a:cubicBezTo>
                      <a:pt x="1335817" y="792621"/>
                      <a:pt x="1333183" y="793685"/>
                      <a:pt x="1330437" y="793685"/>
                    </a:cubicBezTo>
                    <a:lnTo>
                      <a:pt x="1326459" y="793685"/>
                    </a:lnTo>
                    <a:lnTo>
                      <a:pt x="1324834" y="794974"/>
                    </a:lnTo>
                    <a:cubicBezTo>
                      <a:pt x="1322872" y="796936"/>
                      <a:pt x="1320239" y="798000"/>
                      <a:pt x="1317493" y="798000"/>
                    </a:cubicBezTo>
                    <a:lnTo>
                      <a:pt x="1313906" y="798000"/>
                    </a:lnTo>
                    <a:cubicBezTo>
                      <a:pt x="1308191" y="798000"/>
                      <a:pt x="1303596" y="793349"/>
                      <a:pt x="1303596" y="787690"/>
                    </a:cubicBezTo>
                    <a:lnTo>
                      <a:pt x="1303596" y="786961"/>
                    </a:lnTo>
                    <a:cubicBezTo>
                      <a:pt x="1303596" y="784215"/>
                      <a:pt x="1304660" y="781581"/>
                      <a:pt x="1306622" y="779676"/>
                    </a:cubicBezTo>
                    <a:lnTo>
                      <a:pt x="1307350" y="778948"/>
                    </a:lnTo>
                    <a:cubicBezTo>
                      <a:pt x="1308471" y="777827"/>
                      <a:pt x="1309872" y="776986"/>
                      <a:pt x="1311385" y="776426"/>
                    </a:cubicBezTo>
                    <a:lnTo>
                      <a:pt x="1312618" y="776034"/>
                    </a:lnTo>
                    <a:lnTo>
                      <a:pt x="1313962" y="774072"/>
                    </a:lnTo>
                    <a:cubicBezTo>
                      <a:pt x="1314971" y="772559"/>
                      <a:pt x="1316316" y="771383"/>
                      <a:pt x="1317941" y="770542"/>
                    </a:cubicBezTo>
                    <a:lnTo>
                      <a:pt x="1319398" y="769814"/>
                    </a:lnTo>
                    <a:cubicBezTo>
                      <a:pt x="1320519" y="769253"/>
                      <a:pt x="1321752" y="768917"/>
                      <a:pt x="1323040" y="768749"/>
                    </a:cubicBezTo>
                    <a:cubicBezTo>
                      <a:pt x="1323545" y="767460"/>
                      <a:pt x="1324329" y="766283"/>
                      <a:pt x="1325338" y="765275"/>
                    </a:cubicBezTo>
                    <a:lnTo>
                      <a:pt x="1326067" y="764546"/>
                    </a:lnTo>
                    <a:cubicBezTo>
                      <a:pt x="1326123" y="764490"/>
                      <a:pt x="1326235" y="764378"/>
                      <a:pt x="1326291" y="764322"/>
                    </a:cubicBezTo>
                    <a:cubicBezTo>
                      <a:pt x="1326459" y="763986"/>
                      <a:pt x="1326683" y="763593"/>
                      <a:pt x="1326907" y="763257"/>
                    </a:cubicBezTo>
                    <a:lnTo>
                      <a:pt x="1329205" y="759783"/>
                    </a:lnTo>
                    <a:lnTo>
                      <a:pt x="1328812" y="758550"/>
                    </a:lnTo>
                    <a:lnTo>
                      <a:pt x="1327692" y="756365"/>
                    </a:lnTo>
                    <a:cubicBezTo>
                      <a:pt x="1326963" y="754908"/>
                      <a:pt x="1326571" y="753339"/>
                      <a:pt x="1326571" y="751714"/>
                    </a:cubicBezTo>
                    <a:lnTo>
                      <a:pt x="1326571" y="746166"/>
                    </a:lnTo>
                    <a:cubicBezTo>
                      <a:pt x="1326123" y="744989"/>
                      <a:pt x="1325842" y="743700"/>
                      <a:pt x="1325842" y="742355"/>
                    </a:cubicBezTo>
                    <a:lnTo>
                      <a:pt x="1325842" y="737200"/>
                    </a:lnTo>
                    <a:cubicBezTo>
                      <a:pt x="1324441" y="735407"/>
                      <a:pt x="1323713" y="733165"/>
                      <a:pt x="1323713" y="730868"/>
                    </a:cubicBezTo>
                    <a:lnTo>
                      <a:pt x="1323713" y="729411"/>
                    </a:lnTo>
                    <a:cubicBezTo>
                      <a:pt x="1323713" y="726721"/>
                      <a:pt x="1324778" y="724143"/>
                      <a:pt x="1326627" y="722238"/>
                    </a:cubicBezTo>
                    <a:cubicBezTo>
                      <a:pt x="1326627" y="722014"/>
                      <a:pt x="1326627" y="721734"/>
                      <a:pt x="1326627" y="721509"/>
                    </a:cubicBezTo>
                    <a:lnTo>
                      <a:pt x="1326627" y="720052"/>
                    </a:lnTo>
                    <a:cubicBezTo>
                      <a:pt x="1326627" y="718427"/>
                      <a:pt x="1327019" y="716858"/>
                      <a:pt x="1327692" y="715457"/>
                    </a:cubicBezTo>
                    <a:lnTo>
                      <a:pt x="1328588" y="713216"/>
                    </a:lnTo>
                    <a:cubicBezTo>
                      <a:pt x="1329093" y="711703"/>
                      <a:pt x="1329933" y="710358"/>
                      <a:pt x="1331054" y="709181"/>
                    </a:cubicBezTo>
                    <a:lnTo>
                      <a:pt x="1332175" y="708061"/>
                    </a:lnTo>
                    <a:lnTo>
                      <a:pt x="1332287" y="707220"/>
                    </a:lnTo>
                    <a:cubicBezTo>
                      <a:pt x="1331838" y="706043"/>
                      <a:pt x="1331614" y="704810"/>
                      <a:pt x="1331614" y="703522"/>
                    </a:cubicBezTo>
                    <a:lnTo>
                      <a:pt x="1331614" y="700664"/>
                    </a:lnTo>
                    <a:cubicBezTo>
                      <a:pt x="1331614" y="699151"/>
                      <a:pt x="1331950" y="697694"/>
                      <a:pt x="1332567" y="696349"/>
                    </a:cubicBezTo>
                    <a:cubicBezTo>
                      <a:pt x="1332735" y="695508"/>
                      <a:pt x="1333071" y="694668"/>
                      <a:pt x="1333463" y="693883"/>
                    </a:cubicBezTo>
                    <a:lnTo>
                      <a:pt x="1334024" y="692762"/>
                    </a:lnTo>
                    <a:cubicBezTo>
                      <a:pt x="1334136" y="692146"/>
                      <a:pt x="1334304" y="691586"/>
                      <a:pt x="1334584" y="691025"/>
                    </a:cubicBezTo>
                    <a:cubicBezTo>
                      <a:pt x="1334528" y="690689"/>
                      <a:pt x="1334528" y="690297"/>
                      <a:pt x="1334528" y="689904"/>
                    </a:cubicBezTo>
                    <a:lnTo>
                      <a:pt x="1334528" y="687775"/>
                    </a:lnTo>
                    <a:cubicBezTo>
                      <a:pt x="1334528" y="687159"/>
                      <a:pt x="1334584" y="686598"/>
                      <a:pt x="1334696" y="685982"/>
                    </a:cubicBezTo>
                    <a:cubicBezTo>
                      <a:pt x="1334640" y="685758"/>
                      <a:pt x="1334640" y="685477"/>
                      <a:pt x="1334584" y="685197"/>
                    </a:cubicBezTo>
                    <a:cubicBezTo>
                      <a:pt x="1334248" y="684413"/>
                      <a:pt x="1334024" y="683572"/>
                      <a:pt x="1333912" y="682732"/>
                    </a:cubicBezTo>
                    <a:cubicBezTo>
                      <a:pt x="1332511" y="680938"/>
                      <a:pt x="1331670" y="678697"/>
                      <a:pt x="1331670" y="676287"/>
                    </a:cubicBezTo>
                    <a:lnTo>
                      <a:pt x="1331670" y="671972"/>
                    </a:lnTo>
                    <a:cubicBezTo>
                      <a:pt x="1331670" y="670067"/>
                      <a:pt x="1332175" y="668218"/>
                      <a:pt x="1333127" y="666649"/>
                    </a:cubicBezTo>
                    <a:cubicBezTo>
                      <a:pt x="1333351" y="666089"/>
                      <a:pt x="1333632" y="665584"/>
                      <a:pt x="1333968" y="665024"/>
                    </a:cubicBezTo>
                    <a:cubicBezTo>
                      <a:pt x="1333688" y="663175"/>
                      <a:pt x="1333856" y="661269"/>
                      <a:pt x="1334528" y="659532"/>
                    </a:cubicBezTo>
                    <a:cubicBezTo>
                      <a:pt x="1334584" y="656954"/>
                      <a:pt x="1335593" y="654377"/>
                      <a:pt x="1337554" y="652415"/>
                    </a:cubicBezTo>
                    <a:lnTo>
                      <a:pt x="1340412" y="649558"/>
                    </a:lnTo>
                    <a:cubicBezTo>
                      <a:pt x="1340580" y="649389"/>
                      <a:pt x="1340804" y="649165"/>
                      <a:pt x="1340972" y="648997"/>
                    </a:cubicBezTo>
                    <a:lnTo>
                      <a:pt x="1345175" y="645355"/>
                    </a:lnTo>
                    <a:cubicBezTo>
                      <a:pt x="1344727" y="644234"/>
                      <a:pt x="1344503" y="643001"/>
                      <a:pt x="1344503" y="641768"/>
                    </a:cubicBezTo>
                    <a:lnTo>
                      <a:pt x="1344503" y="640311"/>
                    </a:lnTo>
                    <a:cubicBezTo>
                      <a:pt x="1344503" y="639807"/>
                      <a:pt x="1344559" y="639359"/>
                      <a:pt x="1344615" y="638854"/>
                    </a:cubicBezTo>
                    <a:cubicBezTo>
                      <a:pt x="1344559" y="638406"/>
                      <a:pt x="1344503" y="637902"/>
                      <a:pt x="1344503" y="637397"/>
                    </a:cubicBezTo>
                    <a:lnTo>
                      <a:pt x="1344503" y="635940"/>
                    </a:lnTo>
                    <a:cubicBezTo>
                      <a:pt x="1344503" y="633755"/>
                      <a:pt x="1345175" y="631682"/>
                      <a:pt x="1346408" y="629945"/>
                    </a:cubicBezTo>
                    <a:cubicBezTo>
                      <a:pt x="1346912" y="628375"/>
                      <a:pt x="1347753" y="626975"/>
                      <a:pt x="1348930" y="625742"/>
                    </a:cubicBezTo>
                    <a:lnTo>
                      <a:pt x="1349658" y="625013"/>
                    </a:lnTo>
                    <a:cubicBezTo>
                      <a:pt x="1350947" y="623724"/>
                      <a:pt x="1352516" y="622828"/>
                      <a:pt x="1354253" y="622379"/>
                    </a:cubicBezTo>
                    <a:lnTo>
                      <a:pt x="1355822" y="621203"/>
                    </a:lnTo>
                    <a:cubicBezTo>
                      <a:pt x="1357447" y="619970"/>
                      <a:pt x="1359353" y="619297"/>
                      <a:pt x="1361370" y="619185"/>
                    </a:cubicBezTo>
                    <a:cubicBezTo>
                      <a:pt x="1361874" y="618625"/>
                      <a:pt x="1362435" y="618065"/>
                      <a:pt x="1363051" y="617616"/>
                    </a:cubicBezTo>
                    <a:cubicBezTo>
                      <a:pt x="1364284" y="615935"/>
                      <a:pt x="1365965" y="614702"/>
                      <a:pt x="1367926" y="614030"/>
                    </a:cubicBezTo>
                    <a:cubicBezTo>
                      <a:pt x="1368263" y="613414"/>
                      <a:pt x="1368599" y="612853"/>
                      <a:pt x="1369047" y="612293"/>
                    </a:cubicBezTo>
                    <a:lnTo>
                      <a:pt x="1369664" y="611508"/>
                    </a:lnTo>
                    <a:cubicBezTo>
                      <a:pt x="1369832" y="609043"/>
                      <a:pt x="1370896" y="606745"/>
                      <a:pt x="1372634" y="605008"/>
                    </a:cubicBezTo>
                    <a:lnTo>
                      <a:pt x="1374090" y="603551"/>
                    </a:lnTo>
                    <a:cubicBezTo>
                      <a:pt x="1374483" y="603159"/>
                      <a:pt x="1374931" y="602766"/>
                      <a:pt x="1375379" y="602430"/>
                    </a:cubicBezTo>
                    <a:cubicBezTo>
                      <a:pt x="1375379" y="602374"/>
                      <a:pt x="1375379" y="602262"/>
                      <a:pt x="1375379" y="602206"/>
                    </a:cubicBezTo>
                    <a:lnTo>
                      <a:pt x="1375379" y="600077"/>
                    </a:lnTo>
                    <a:cubicBezTo>
                      <a:pt x="1375379" y="597611"/>
                      <a:pt x="1376276" y="595201"/>
                      <a:pt x="1377845" y="593352"/>
                    </a:cubicBezTo>
                    <a:cubicBezTo>
                      <a:pt x="1377173" y="590718"/>
                      <a:pt x="1377565" y="587861"/>
                      <a:pt x="1378966" y="585507"/>
                    </a:cubicBezTo>
                    <a:cubicBezTo>
                      <a:pt x="1379022" y="582873"/>
                      <a:pt x="1380087" y="580352"/>
                      <a:pt x="1381936" y="578502"/>
                    </a:cubicBezTo>
                    <a:cubicBezTo>
                      <a:pt x="1381824" y="577494"/>
                      <a:pt x="1381824" y="576429"/>
                      <a:pt x="1381992" y="575420"/>
                    </a:cubicBezTo>
                    <a:lnTo>
                      <a:pt x="1382440" y="572786"/>
                    </a:lnTo>
                    <a:lnTo>
                      <a:pt x="1381992" y="570153"/>
                    </a:lnTo>
                    <a:cubicBezTo>
                      <a:pt x="1381263" y="565670"/>
                      <a:pt x="1383505" y="561243"/>
                      <a:pt x="1387595" y="559225"/>
                    </a:cubicBezTo>
                    <a:lnTo>
                      <a:pt x="1389052" y="558497"/>
                    </a:lnTo>
                    <a:cubicBezTo>
                      <a:pt x="1390117" y="557993"/>
                      <a:pt x="1391238" y="557656"/>
                      <a:pt x="1392359" y="557488"/>
                    </a:cubicBezTo>
                    <a:cubicBezTo>
                      <a:pt x="1392695" y="556984"/>
                      <a:pt x="1393087" y="556536"/>
                      <a:pt x="1393479" y="556143"/>
                    </a:cubicBezTo>
                    <a:lnTo>
                      <a:pt x="1396337" y="553285"/>
                    </a:lnTo>
                    <a:cubicBezTo>
                      <a:pt x="1396954" y="552669"/>
                      <a:pt x="1397626" y="552165"/>
                      <a:pt x="1398355" y="551716"/>
                    </a:cubicBezTo>
                    <a:lnTo>
                      <a:pt x="1399251" y="551156"/>
                    </a:lnTo>
                    <a:cubicBezTo>
                      <a:pt x="1401156" y="548859"/>
                      <a:pt x="1404014" y="547346"/>
                      <a:pt x="1407265" y="547346"/>
                    </a:cubicBezTo>
                    <a:lnTo>
                      <a:pt x="1408497" y="547346"/>
                    </a:lnTo>
                    <a:cubicBezTo>
                      <a:pt x="1408890" y="547121"/>
                      <a:pt x="1409338" y="546897"/>
                      <a:pt x="1409786" y="546729"/>
                    </a:cubicBezTo>
                    <a:lnTo>
                      <a:pt x="1413933" y="544992"/>
                    </a:lnTo>
                    <a:cubicBezTo>
                      <a:pt x="1414437" y="544039"/>
                      <a:pt x="1415054" y="543199"/>
                      <a:pt x="1415782" y="542470"/>
                    </a:cubicBezTo>
                    <a:lnTo>
                      <a:pt x="1416511" y="541742"/>
                    </a:lnTo>
                    <a:cubicBezTo>
                      <a:pt x="1418360" y="539893"/>
                      <a:pt x="1420882" y="538828"/>
                      <a:pt x="1423515" y="538772"/>
                    </a:cubicBezTo>
                    <a:lnTo>
                      <a:pt x="1425197" y="536755"/>
                    </a:lnTo>
                    <a:cubicBezTo>
                      <a:pt x="1426093" y="535634"/>
                      <a:pt x="1427270" y="534737"/>
                      <a:pt x="1428503" y="534121"/>
                    </a:cubicBezTo>
                    <a:lnTo>
                      <a:pt x="1428559" y="534121"/>
                    </a:lnTo>
                    <a:cubicBezTo>
                      <a:pt x="1428615" y="533224"/>
                      <a:pt x="1428783" y="532328"/>
                      <a:pt x="1429063" y="531487"/>
                    </a:cubicBezTo>
                    <a:lnTo>
                      <a:pt x="1429792" y="529358"/>
                    </a:lnTo>
                    <a:cubicBezTo>
                      <a:pt x="1430184" y="528237"/>
                      <a:pt x="1430688" y="527228"/>
                      <a:pt x="1431417" y="526332"/>
                    </a:cubicBezTo>
                    <a:cubicBezTo>
                      <a:pt x="1431473" y="524875"/>
                      <a:pt x="1431865" y="523530"/>
                      <a:pt x="1432481" y="522297"/>
                    </a:cubicBezTo>
                    <a:lnTo>
                      <a:pt x="1396001" y="471191"/>
                    </a:lnTo>
                    <a:lnTo>
                      <a:pt x="1381543" y="450233"/>
                    </a:lnTo>
                    <a:lnTo>
                      <a:pt x="1373194" y="439081"/>
                    </a:lnTo>
                    <a:cubicBezTo>
                      <a:pt x="1373082" y="438913"/>
                      <a:pt x="1372970" y="438745"/>
                      <a:pt x="1372858" y="438633"/>
                    </a:cubicBezTo>
                    <a:lnTo>
                      <a:pt x="1369832" y="434486"/>
                    </a:lnTo>
                    <a:cubicBezTo>
                      <a:pt x="1369439" y="434094"/>
                      <a:pt x="1369103" y="433702"/>
                      <a:pt x="1368823" y="433310"/>
                    </a:cubicBezTo>
                    <a:lnTo>
                      <a:pt x="1302923" y="343314"/>
                    </a:lnTo>
                    <a:lnTo>
                      <a:pt x="1296647" y="338495"/>
                    </a:lnTo>
                    <a:cubicBezTo>
                      <a:pt x="1295694" y="338158"/>
                      <a:pt x="1294798" y="337654"/>
                      <a:pt x="1294013" y="336982"/>
                    </a:cubicBezTo>
                    <a:lnTo>
                      <a:pt x="1250136" y="303023"/>
                    </a:lnTo>
                    <a:cubicBezTo>
                      <a:pt x="1248959" y="303583"/>
                      <a:pt x="1247670" y="303920"/>
                      <a:pt x="1246269" y="303976"/>
                    </a:cubicBezTo>
                    <a:cubicBezTo>
                      <a:pt x="1246157" y="304256"/>
                      <a:pt x="1246101" y="304536"/>
                      <a:pt x="1245989" y="304760"/>
                    </a:cubicBezTo>
                    <a:cubicBezTo>
                      <a:pt x="1246494" y="305937"/>
                      <a:pt x="1246718" y="307170"/>
                      <a:pt x="1246774" y="308403"/>
                    </a:cubicBezTo>
                    <a:lnTo>
                      <a:pt x="1247110" y="309131"/>
                    </a:lnTo>
                    <a:cubicBezTo>
                      <a:pt x="1248007" y="310924"/>
                      <a:pt x="1248343" y="312886"/>
                      <a:pt x="1248119" y="314847"/>
                    </a:cubicBezTo>
                    <a:cubicBezTo>
                      <a:pt x="1248119" y="315071"/>
                      <a:pt x="1248175" y="315351"/>
                      <a:pt x="1248175" y="315575"/>
                    </a:cubicBezTo>
                    <a:lnTo>
                      <a:pt x="1248679" y="318209"/>
                    </a:lnTo>
                    <a:cubicBezTo>
                      <a:pt x="1248791" y="318882"/>
                      <a:pt x="1248903" y="319554"/>
                      <a:pt x="1248903" y="320226"/>
                    </a:cubicBezTo>
                    <a:lnTo>
                      <a:pt x="1248903" y="320955"/>
                    </a:lnTo>
                    <a:cubicBezTo>
                      <a:pt x="1248903" y="324877"/>
                      <a:pt x="1246662" y="328464"/>
                      <a:pt x="1243187" y="330201"/>
                    </a:cubicBezTo>
                    <a:lnTo>
                      <a:pt x="1241730" y="330930"/>
                    </a:lnTo>
                    <a:cubicBezTo>
                      <a:pt x="1241506" y="331042"/>
                      <a:pt x="1241226" y="331154"/>
                      <a:pt x="1241002" y="331266"/>
                    </a:cubicBezTo>
                    <a:cubicBezTo>
                      <a:pt x="1240554" y="331994"/>
                      <a:pt x="1240049" y="332667"/>
                      <a:pt x="1239433" y="333283"/>
                    </a:cubicBezTo>
                    <a:lnTo>
                      <a:pt x="1238032" y="334684"/>
                    </a:lnTo>
                    <a:cubicBezTo>
                      <a:pt x="1237247" y="335469"/>
                      <a:pt x="1236351" y="336141"/>
                      <a:pt x="1235342" y="336645"/>
                    </a:cubicBezTo>
                    <a:lnTo>
                      <a:pt x="1231420" y="338887"/>
                    </a:lnTo>
                    <a:cubicBezTo>
                      <a:pt x="1231083" y="339111"/>
                      <a:pt x="1230747" y="339335"/>
                      <a:pt x="1230355" y="339503"/>
                    </a:cubicBezTo>
                    <a:lnTo>
                      <a:pt x="1229402" y="340456"/>
                    </a:lnTo>
                    <a:cubicBezTo>
                      <a:pt x="1227385" y="342473"/>
                      <a:pt x="1224639" y="343538"/>
                      <a:pt x="1221949" y="343482"/>
                    </a:cubicBezTo>
                    <a:cubicBezTo>
                      <a:pt x="1221781" y="343650"/>
                      <a:pt x="1221557" y="343762"/>
                      <a:pt x="1221389" y="343930"/>
                    </a:cubicBezTo>
                    <a:lnTo>
                      <a:pt x="1219259" y="345387"/>
                    </a:lnTo>
                    <a:cubicBezTo>
                      <a:pt x="1218923" y="345611"/>
                      <a:pt x="1218531" y="345835"/>
                      <a:pt x="1218139" y="346004"/>
                    </a:cubicBezTo>
                    <a:lnTo>
                      <a:pt x="1218083" y="346004"/>
                    </a:lnTo>
                    <a:lnTo>
                      <a:pt x="1217074" y="347461"/>
                    </a:lnTo>
                    <a:cubicBezTo>
                      <a:pt x="1215785" y="349366"/>
                      <a:pt x="1213936" y="350823"/>
                      <a:pt x="1211750" y="351551"/>
                    </a:cubicBezTo>
                    <a:lnTo>
                      <a:pt x="1208444" y="352840"/>
                    </a:lnTo>
                    <a:cubicBezTo>
                      <a:pt x="1207996" y="354633"/>
                      <a:pt x="1207043" y="356314"/>
                      <a:pt x="1205754" y="357659"/>
                    </a:cubicBezTo>
                    <a:lnTo>
                      <a:pt x="1204522" y="358612"/>
                    </a:lnTo>
                    <a:cubicBezTo>
                      <a:pt x="1203401" y="359733"/>
                      <a:pt x="1202000" y="360629"/>
                      <a:pt x="1200487" y="361134"/>
                    </a:cubicBezTo>
                    <a:lnTo>
                      <a:pt x="1197237" y="362198"/>
                    </a:lnTo>
                    <a:cubicBezTo>
                      <a:pt x="1197181" y="362254"/>
                      <a:pt x="1197181" y="362366"/>
                      <a:pt x="1197125" y="362422"/>
                    </a:cubicBezTo>
                    <a:lnTo>
                      <a:pt x="1196396" y="363879"/>
                    </a:lnTo>
                    <a:cubicBezTo>
                      <a:pt x="1194939" y="366849"/>
                      <a:pt x="1192137" y="368867"/>
                      <a:pt x="1188943" y="369427"/>
                    </a:cubicBezTo>
                    <a:cubicBezTo>
                      <a:pt x="1188495" y="370212"/>
                      <a:pt x="1187935" y="370940"/>
                      <a:pt x="1187318" y="371557"/>
                    </a:cubicBezTo>
                    <a:lnTo>
                      <a:pt x="1186590" y="372285"/>
                    </a:lnTo>
                    <a:cubicBezTo>
                      <a:pt x="1184628" y="374246"/>
                      <a:pt x="1181995" y="375311"/>
                      <a:pt x="1179249" y="375311"/>
                    </a:cubicBezTo>
                    <a:lnTo>
                      <a:pt x="1179137" y="375311"/>
                    </a:lnTo>
                    <a:lnTo>
                      <a:pt x="1178520" y="375703"/>
                    </a:lnTo>
                    <a:cubicBezTo>
                      <a:pt x="1178184" y="375927"/>
                      <a:pt x="1177848" y="376152"/>
                      <a:pt x="1177512" y="376320"/>
                    </a:cubicBezTo>
                    <a:lnTo>
                      <a:pt x="1176503" y="377328"/>
                    </a:lnTo>
                    <a:cubicBezTo>
                      <a:pt x="1174542" y="379234"/>
                      <a:pt x="1171964" y="380354"/>
                      <a:pt x="1169218" y="380354"/>
                    </a:cubicBezTo>
                    <a:lnTo>
                      <a:pt x="1167761" y="380354"/>
                    </a:lnTo>
                    <a:cubicBezTo>
                      <a:pt x="1167313" y="380354"/>
                      <a:pt x="1166809" y="380298"/>
                      <a:pt x="1166360" y="380242"/>
                    </a:cubicBezTo>
                    <a:cubicBezTo>
                      <a:pt x="1166080" y="380579"/>
                      <a:pt x="1165800" y="380859"/>
                      <a:pt x="1165520" y="381139"/>
                    </a:cubicBezTo>
                    <a:cubicBezTo>
                      <a:pt x="1165015" y="382148"/>
                      <a:pt x="1164343" y="383044"/>
                      <a:pt x="1163558" y="383829"/>
                    </a:cubicBezTo>
                    <a:lnTo>
                      <a:pt x="1161429" y="385958"/>
                    </a:lnTo>
                    <a:cubicBezTo>
                      <a:pt x="1159468" y="387919"/>
                      <a:pt x="1156834" y="388984"/>
                      <a:pt x="1154088" y="388984"/>
                    </a:cubicBezTo>
                    <a:lnTo>
                      <a:pt x="1151230" y="388984"/>
                    </a:lnTo>
                    <a:cubicBezTo>
                      <a:pt x="1148484" y="388984"/>
                      <a:pt x="1145851" y="387919"/>
                      <a:pt x="1143945" y="385958"/>
                    </a:cubicBezTo>
                    <a:lnTo>
                      <a:pt x="1142544" y="384669"/>
                    </a:lnTo>
                    <a:lnTo>
                      <a:pt x="1140471" y="384669"/>
                    </a:lnTo>
                    <a:cubicBezTo>
                      <a:pt x="1139799" y="384669"/>
                      <a:pt x="1139126" y="384613"/>
                      <a:pt x="1138454" y="384445"/>
                    </a:cubicBezTo>
                    <a:lnTo>
                      <a:pt x="1134867" y="383717"/>
                    </a:lnTo>
                    <a:cubicBezTo>
                      <a:pt x="1134419" y="383605"/>
                      <a:pt x="1134027" y="383493"/>
                      <a:pt x="1133634" y="383380"/>
                    </a:cubicBezTo>
                    <a:lnTo>
                      <a:pt x="1131505" y="382652"/>
                    </a:lnTo>
                    <a:cubicBezTo>
                      <a:pt x="1128871" y="381755"/>
                      <a:pt x="1126742" y="379906"/>
                      <a:pt x="1125565" y="377497"/>
                    </a:cubicBezTo>
                    <a:lnTo>
                      <a:pt x="1103711" y="417955"/>
                    </a:lnTo>
                    <a:cubicBezTo>
                      <a:pt x="1101077" y="422887"/>
                      <a:pt x="1094969" y="424792"/>
                      <a:pt x="1089981" y="422270"/>
                    </a:cubicBezTo>
                    <a:lnTo>
                      <a:pt x="1088524" y="421542"/>
                    </a:lnTo>
                    <a:cubicBezTo>
                      <a:pt x="1087516" y="421037"/>
                      <a:pt x="1086619" y="420365"/>
                      <a:pt x="1085835" y="419581"/>
                    </a:cubicBezTo>
                    <a:lnTo>
                      <a:pt x="1084882" y="418628"/>
                    </a:lnTo>
                    <a:cubicBezTo>
                      <a:pt x="1083929" y="418124"/>
                      <a:pt x="1083033" y="417507"/>
                      <a:pt x="1082248" y="416723"/>
                    </a:cubicBezTo>
                    <a:lnTo>
                      <a:pt x="1078045" y="412912"/>
                    </a:lnTo>
                    <a:cubicBezTo>
                      <a:pt x="1076869" y="413248"/>
                      <a:pt x="1075636" y="413360"/>
                      <a:pt x="1074403" y="413304"/>
                    </a:cubicBezTo>
                    <a:cubicBezTo>
                      <a:pt x="1073787" y="414033"/>
                      <a:pt x="1073058" y="414649"/>
                      <a:pt x="1072274" y="415210"/>
                    </a:cubicBezTo>
                    <a:lnTo>
                      <a:pt x="1070144" y="416667"/>
                    </a:lnTo>
                    <a:cubicBezTo>
                      <a:pt x="1069808" y="416891"/>
                      <a:pt x="1069416" y="417115"/>
                      <a:pt x="1069023" y="417283"/>
                    </a:cubicBezTo>
                    <a:lnTo>
                      <a:pt x="1067567" y="418011"/>
                    </a:lnTo>
                    <a:cubicBezTo>
                      <a:pt x="1066726" y="418404"/>
                      <a:pt x="1065885" y="418740"/>
                      <a:pt x="1064933" y="418908"/>
                    </a:cubicBezTo>
                    <a:lnTo>
                      <a:pt x="1063644" y="419188"/>
                    </a:lnTo>
                    <a:lnTo>
                      <a:pt x="1062635" y="419917"/>
                    </a:lnTo>
                    <a:cubicBezTo>
                      <a:pt x="1062131" y="420309"/>
                      <a:pt x="1061627" y="420589"/>
                      <a:pt x="1061066" y="420869"/>
                    </a:cubicBezTo>
                    <a:lnTo>
                      <a:pt x="1059609" y="421598"/>
                    </a:lnTo>
                    <a:cubicBezTo>
                      <a:pt x="1058488" y="422158"/>
                      <a:pt x="1057256" y="422494"/>
                      <a:pt x="1056023" y="422663"/>
                    </a:cubicBezTo>
                    <a:cubicBezTo>
                      <a:pt x="1054790" y="423167"/>
                      <a:pt x="1053445" y="423447"/>
                      <a:pt x="1052100" y="423447"/>
                    </a:cubicBezTo>
                    <a:lnTo>
                      <a:pt x="1050643" y="423447"/>
                    </a:lnTo>
                    <a:cubicBezTo>
                      <a:pt x="1049522" y="423447"/>
                      <a:pt x="1048402" y="423279"/>
                      <a:pt x="1047393" y="422887"/>
                    </a:cubicBezTo>
                    <a:lnTo>
                      <a:pt x="1044199" y="421990"/>
                    </a:lnTo>
                    <a:lnTo>
                      <a:pt x="1042069" y="421990"/>
                    </a:lnTo>
                    <a:cubicBezTo>
                      <a:pt x="1041229" y="421990"/>
                      <a:pt x="1040388" y="421878"/>
                      <a:pt x="1039548" y="421654"/>
                    </a:cubicBezTo>
                    <a:lnTo>
                      <a:pt x="1037811" y="421206"/>
                    </a:lnTo>
                    <a:cubicBezTo>
                      <a:pt x="1035289" y="421037"/>
                      <a:pt x="1032935" y="419973"/>
                      <a:pt x="1031142" y="418180"/>
                    </a:cubicBezTo>
                    <a:lnTo>
                      <a:pt x="1030414" y="417451"/>
                    </a:lnTo>
                    <a:cubicBezTo>
                      <a:pt x="1029629" y="416667"/>
                      <a:pt x="1028957" y="415770"/>
                      <a:pt x="1028508" y="414761"/>
                    </a:cubicBezTo>
                    <a:lnTo>
                      <a:pt x="1027052" y="411847"/>
                    </a:lnTo>
                    <a:cubicBezTo>
                      <a:pt x="1026547" y="410839"/>
                      <a:pt x="1026211" y="409774"/>
                      <a:pt x="1026043" y="408653"/>
                    </a:cubicBezTo>
                    <a:cubicBezTo>
                      <a:pt x="1025146" y="407476"/>
                      <a:pt x="1024474" y="406132"/>
                      <a:pt x="1024082" y="404731"/>
                    </a:cubicBezTo>
                    <a:lnTo>
                      <a:pt x="1023745" y="403330"/>
                    </a:lnTo>
                    <a:lnTo>
                      <a:pt x="1022400" y="401088"/>
                    </a:lnTo>
                    <a:cubicBezTo>
                      <a:pt x="1021448" y="399519"/>
                      <a:pt x="1020943" y="397782"/>
                      <a:pt x="1020943" y="395989"/>
                    </a:cubicBezTo>
                    <a:cubicBezTo>
                      <a:pt x="1020495" y="394812"/>
                      <a:pt x="1020215" y="393523"/>
                      <a:pt x="1020215" y="392178"/>
                    </a:cubicBezTo>
                    <a:lnTo>
                      <a:pt x="1020215" y="390721"/>
                    </a:lnTo>
                    <a:cubicBezTo>
                      <a:pt x="1020215" y="389320"/>
                      <a:pt x="1020495" y="387919"/>
                      <a:pt x="1021056" y="386631"/>
                    </a:cubicBezTo>
                    <a:cubicBezTo>
                      <a:pt x="1020775" y="385006"/>
                      <a:pt x="1020943" y="383268"/>
                      <a:pt x="1021448" y="381699"/>
                    </a:cubicBezTo>
                    <a:lnTo>
                      <a:pt x="1022176" y="379570"/>
                    </a:lnTo>
                    <a:cubicBezTo>
                      <a:pt x="1022288" y="379290"/>
                      <a:pt x="1022344" y="379010"/>
                      <a:pt x="1022456" y="378785"/>
                    </a:cubicBezTo>
                    <a:lnTo>
                      <a:pt x="1022008" y="376768"/>
                    </a:lnTo>
                    <a:cubicBezTo>
                      <a:pt x="1021616" y="375927"/>
                      <a:pt x="1021280" y="375087"/>
                      <a:pt x="1021112" y="374134"/>
                    </a:cubicBezTo>
                    <a:lnTo>
                      <a:pt x="1020495" y="372117"/>
                    </a:lnTo>
                    <a:cubicBezTo>
                      <a:pt x="1019991" y="371332"/>
                      <a:pt x="1019542" y="370492"/>
                      <a:pt x="1019262" y="369595"/>
                    </a:cubicBezTo>
                    <a:cubicBezTo>
                      <a:pt x="1017749" y="368475"/>
                      <a:pt x="1016629" y="366961"/>
                      <a:pt x="1015900" y="365224"/>
                    </a:cubicBezTo>
                    <a:cubicBezTo>
                      <a:pt x="1015172" y="364776"/>
                      <a:pt x="1014499" y="364272"/>
                      <a:pt x="1013883" y="363655"/>
                    </a:cubicBezTo>
                    <a:lnTo>
                      <a:pt x="1013154" y="362927"/>
                    </a:lnTo>
                    <a:cubicBezTo>
                      <a:pt x="1011809" y="361582"/>
                      <a:pt x="1010913" y="359957"/>
                      <a:pt x="1010464" y="358108"/>
                    </a:cubicBezTo>
                    <a:lnTo>
                      <a:pt x="1010352" y="357659"/>
                    </a:lnTo>
                    <a:cubicBezTo>
                      <a:pt x="1009848" y="357323"/>
                      <a:pt x="1009344" y="356875"/>
                      <a:pt x="1008895" y="356426"/>
                    </a:cubicBezTo>
                    <a:lnTo>
                      <a:pt x="1008167" y="355698"/>
                    </a:lnTo>
                    <a:cubicBezTo>
                      <a:pt x="1007775" y="355306"/>
                      <a:pt x="1007438" y="354857"/>
                      <a:pt x="1007102" y="354409"/>
                    </a:cubicBezTo>
                    <a:lnTo>
                      <a:pt x="1006990" y="354353"/>
                    </a:lnTo>
                    <a:cubicBezTo>
                      <a:pt x="1006094" y="354297"/>
                      <a:pt x="1005197" y="354129"/>
                      <a:pt x="1004300" y="353849"/>
                    </a:cubicBezTo>
                    <a:lnTo>
                      <a:pt x="1002171" y="353120"/>
                    </a:lnTo>
                    <a:cubicBezTo>
                      <a:pt x="1001442" y="352896"/>
                      <a:pt x="1000826" y="352560"/>
                      <a:pt x="1000154" y="352224"/>
                    </a:cubicBezTo>
                    <a:cubicBezTo>
                      <a:pt x="999369" y="352224"/>
                      <a:pt x="998641" y="352112"/>
                      <a:pt x="997856" y="351944"/>
                    </a:cubicBezTo>
                    <a:lnTo>
                      <a:pt x="994998" y="351215"/>
                    </a:lnTo>
                    <a:cubicBezTo>
                      <a:pt x="993485" y="350823"/>
                      <a:pt x="992140" y="350150"/>
                      <a:pt x="990964" y="349198"/>
                    </a:cubicBezTo>
                    <a:cubicBezTo>
                      <a:pt x="990683" y="349254"/>
                      <a:pt x="990347" y="349310"/>
                      <a:pt x="990067" y="349366"/>
                    </a:cubicBezTo>
                    <a:lnTo>
                      <a:pt x="989282" y="349646"/>
                    </a:lnTo>
                    <a:cubicBezTo>
                      <a:pt x="988218" y="349982"/>
                      <a:pt x="987153" y="350150"/>
                      <a:pt x="986032" y="350150"/>
                    </a:cubicBezTo>
                    <a:lnTo>
                      <a:pt x="984575" y="350150"/>
                    </a:lnTo>
                    <a:cubicBezTo>
                      <a:pt x="983455" y="350150"/>
                      <a:pt x="982390" y="349982"/>
                      <a:pt x="981325" y="349646"/>
                    </a:cubicBezTo>
                    <a:lnTo>
                      <a:pt x="979196" y="348917"/>
                    </a:lnTo>
                    <a:cubicBezTo>
                      <a:pt x="978747" y="348749"/>
                      <a:pt x="978299" y="348581"/>
                      <a:pt x="977851" y="348357"/>
                    </a:cubicBezTo>
                    <a:lnTo>
                      <a:pt x="974993" y="346900"/>
                    </a:lnTo>
                    <a:cubicBezTo>
                      <a:pt x="973984" y="346396"/>
                      <a:pt x="973088" y="345723"/>
                      <a:pt x="972303" y="344939"/>
                    </a:cubicBezTo>
                    <a:lnTo>
                      <a:pt x="967988" y="340624"/>
                    </a:lnTo>
                    <a:cubicBezTo>
                      <a:pt x="967204" y="339839"/>
                      <a:pt x="966531" y="338943"/>
                      <a:pt x="966083" y="337934"/>
                    </a:cubicBezTo>
                    <a:lnTo>
                      <a:pt x="965354" y="336477"/>
                    </a:lnTo>
                    <a:cubicBezTo>
                      <a:pt x="965130" y="336085"/>
                      <a:pt x="964962" y="335637"/>
                      <a:pt x="964850" y="335244"/>
                    </a:cubicBezTo>
                    <a:cubicBezTo>
                      <a:pt x="964514" y="334852"/>
                      <a:pt x="964178" y="334460"/>
                      <a:pt x="963841" y="334012"/>
                    </a:cubicBezTo>
                    <a:lnTo>
                      <a:pt x="962945" y="332667"/>
                    </a:lnTo>
                    <a:lnTo>
                      <a:pt x="960087" y="329809"/>
                    </a:lnTo>
                    <a:cubicBezTo>
                      <a:pt x="959527" y="329192"/>
                      <a:pt x="958966" y="328576"/>
                      <a:pt x="958574" y="327847"/>
                    </a:cubicBezTo>
                    <a:lnTo>
                      <a:pt x="957789" y="327455"/>
                    </a:lnTo>
                    <a:cubicBezTo>
                      <a:pt x="956837" y="327007"/>
                      <a:pt x="955996" y="326391"/>
                      <a:pt x="955268" y="325662"/>
                    </a:cubicBezTo>
                    <a:lnTo>
                      <a:pt x="953811" y="325662"/>
                    </a:lnTo>
                    <a:cubicBezTo>
                      <a:pt x="952466" y="325662"/>
                      <a:pt x="951177" y="325382"/>
                      <a:pt x="949944" y="324934"/>
                    </a:cubicBezTo>
                    <a:lnTo>
                      <a:pt x="946358" y="323477"/>
                    </a:lnTo>
                    <a:cubicBezTo>
                      <a:pt x="944228" y="322636"/>
                      <a:pt x="942435" y="321123"/>
                      <a:pt x="941314" y="319162"/>
                    </a:cubicBezTo>
                    <a:lnTo>
                      <a:pt x="939465" y="317649"/>
                    </a:lnTo>
                    <a:cubicBezTo>
                      <a:pt x="939185" y="317425"/>
                      <a:pt x="938905" y="317144"/>
                      <a:pt x="938625" y="316864"/>
                    </a:cubicBezTo>
                    <a:lnTo>
                      <a:pt x="932629" y="310868"/>
                    </a:lnTo>
                    <a:lnTo>
                      <a:pt x="931284" y="310196"/>
                    </a:lnTo>
                    <a:cubicBezTo>
                      <a:pt x="929771" y="309467"/>
                      <a:pt x="928482" y="308346"/>
                      <a:pt x="927529" y="307002"/>
                    </a:cubicBezTo>
                    <a:lnTo>
                      <a:pt x="926240" y="306665"/>
                    </a:lnTo>
                    <a:cubicBezTo>
                      <a:pt x="925792" y="306553"/>
                      <a:pt x="925344" y="306385"/>
                      <a:pt x="924895" y="306217"/>
                    </a:cubicBezTo>
                    <a:lnTo>
                      <a:pt x="921309" y="304760"/>
                    </a:lnTo>
                    <a:cubicBezTo>
                      <a:pt x="921029" y="304648"/>
                      <a:pt x="920805" y="304536"/>
                      <a:pt x="920525" y="304424"/>
                    </a:cubicBezTo>
                    <a:lnTo>
                      <a:pt x="919068" y="303695"/>
                    </a:lnTo>
                    <a:cubicBezTo>
                      <a:pt x="918059" y="303191"/>
                      <a:pt x="917162" y="302519"/>
                      <a:pt x="916378" y="301734"/>
                    </a:cubicBezTo>
                    <a:lnTo>
                      <a:pt x="915649" y="301006"/>
                    </a:lnTo>
                    <a:cubicBezTo>
                      <a:pt x="914641" y="299997"/>
                      <a:pt x="913912" y="298876"/>
                      <a:pt x="913352" y="297587"/>
                    </a:cubicBezTo>
                    <a:cubicBezTo>
                      <a:pt x="913240" y="297363"/>
                      <a:pt x="913072" y="297139"/>
                      <a:pt x="912960" y="296915"/>
                    </a:cubicBezTo>
                    <a:lnTo>
                      <a:pt x="910830" y="292600"/>
                    </a:lnTo>
                    <a:cubicBezTo>
                      <a:pt x="910606" y="292096"/>
                      <a:pt x="910382" y="291647"/>
                      <a:pt x="910214" y="291087"/>
                    </a:cubicBezTo>
                    <a:cubicBezTo>
                      <a:pt x="910158" y="290975"/>
                      <a:pt x="910102" y="290919"/>
                      <a:pt x="910046" y="290807"/>
                    </a:cubicBezTo>
                    <a:lnTo>
                      <a:pt x="910046" y="290807"/>
                    </a:lnTo>
                    <a:cubicBezTo>
                      <a:pt x="909878" y="290695"/>
                      <a:pt x="909765" y="290583"/>
                      <a:pt x="909597" y="290527"/>
                    </a:cubicBezTo>
                    <a:lnTo>
                      <a:pt x="907860" y="290583"/>
                    </a:lnTo>
                    <a:cubicBezTo>
                      <a:pt x="906235" y="290583"/>
                      <a:pt x="904666" y="290190"/>
                      <a:pt x="903265" y="289518"/>
                    </a:cubicBezTo>
                    <a:lnTo>
                      <a:pt x="900575" y="288173"/>
                    </a:lnTo>
                    <a:cubicBezTo>
                      <a:pt x="899847" y="287837"/>
                      <a:pt x="899174" y="287389"/>
                      <a:pt x="898558" y="286884"/>
                    </a:cubicBezTo>
                    <a:lnTo>
                      <a:pt x="896765" y="285427"/>
                    </a:lnTo>
                    <a:cubicBezTo>
                      <a:pt x="893010" y="282457"/>
                      <a:pt x="891890" y="277358"/>
                      <a:pt x="893795" y="273155"/>
                    </a:cubicBezTo>
                    <a:lnTo>
                      <a:pt x="878329" y="177836"/>
                    </a:lnTo>
                    <a:cubicBezTo>
                      <a:pt x="878217" y="177275"/>
                      <a:pt x="878160" y="176715"/>
                      <a:pt x="878160" y="176155"/>
                    </a:cubicBezTo>
                    <a:lnTo>
                      <a:pt x="878160" y="174025"/>
                    </a:lnTo>
                    <a:cubicBezTo>
                      <a:pt x="878160" y="171055"/>
                      <a:pt x="879449" y="168253"/>
                      <a:pt x="881635" y="166292"/>
                    </a:cubicBezTo>
                    <a:cubicBezTo>
                      <a:pt x="883876" y="164331"/>
                      <a:pt x="886790" y="163434"/>
                      <a:pt x="889760" y="163770"/>
                    </a:cubicBezTo>
                    <a:lnTo>
                      <a:pt x="918507" y="167357"/>
                    </a:lnTo>
                    <a:lnTo>
                      <a:pt x="932629" y="168758"/>
                    </a:lnTo>
                    <a:lnTo>
                      <a:pt x="974545" y="173969"/>
                    </a:lnTo>
                    <a:cubicBezTo>
                      <a:pt x="973592" y="169318"/>
                      <a:pt x="975945" y="164443"/>
                      <a:pt x="980485" y="162425"/>
                    </a:cubicBezTo>
                    <a:cubicBezTo>
                      <a:pt x="985696" y="160128"/>
                      <a:pt x="991804" y="162425"/>
                      <a:pt x="994102" y="167693"/>
                    </a:cubicBezTo>
                    <a:lnTo>
                      <a:pt x="996343" y="172736"/>
                    </a:lnTo>
                    <a:cubicBezTo>
                      <a:pt x="996511" y="173129"/>
                      <a:pt x="996679" y="173521"/>
                      <a:pt x="996791" y="173913"/>
                    </a:cubicBezTo>
                    <a:lnTo>
                      <a:pt x="997632" y="176715"/>
                    </a:lnTo>
                    <a:lnTo>
                      <a:pt x="1001667" y="177163"/>
                    </a:lnTo>
                    <a:lnTo>
                      <a:pt x="1001667" y="175538"/>
                    </a:lnTo>
                    <a:cubicBezTo>
                      <a:pt x="1001667" y="172064"/>
                      <a:pt x="1003404" y="168870"/>
                      <a:pt x="1006262" y="166964"/>
                    </a:cubicBezTo>
                    <a:cubicBezTo>
                      <a:pt x="1009120" y="165059"/>
                      <a:pt x="1012762" y="164667"/>
                      <a:pt x="1015956" y="166012"/>
                    </a:cubicBezTo>
                    <a:lnTo>
                      <a:pt x="1026267" y="170271"/>
                    </a:lnTo>
                    <a:cubicBezTo>
                      <a:pt x="1027108" y="165451"/>
                      <a:pt x="1031254" y="161753"/>
                      <a:pt x="1036298" y="161641"/>
                    </a:cubicBezTo>
                    <a:lnTo>
                      <a:pt x="1043583" y="160408"/>
                    </a:lnTo>
                    <a:cubicBezTo>
                      <a:pt x="1045264" y="156822"/>
                      <a:pt x="1048906" y="154468"/>
                      <a:pt x="1052941" y="154468"/>
                    </a:cubicBezTo>
                    <a:lnTo>
                      <a:pt x="1053669" y="154468"/>
                    </a:lnTo>
                    <a:cubicBezTo>
                      <a:pt x="1054510" y="154468"/>
                      <a:pt x="1055350" y="154580"/>
                      <a:pt x="1056191" y="154748"/>
                    </a:cubicBezTo>
                    <a:lnTo>
                      <a:pt x="1058713" y="155141"/>
                    </a:lnTo>
                    <a:cubicBezTo>
                      <a:pt x="1060338" y="155141"/>
                      <a:pt x="1061907" y="155533"/>
                      <a:pt x="1063308" y="156205"/>
                    </a:cubicBezTo>
                    <a:lnTo>
                      <a:pt x="1063364" y="156205"/>
                    </a:lnTo>
                    <a:cubicBezTo>
                      <a:pt x="1065269" y="154188"/>
                      <a:pt x="1067959" y="152955"/>
                      <a:pt x="1070873" y="152955"/>
                    </a:cubicBezTo>
                    <a:lnTo>
                      <a:pt x="1073731" y="152955"/>
                    </a:lnTo>
                    <a:cubicBezTo>
                      <a:pt x="1074571" y="152955"/>
                      <a:pt x="1075412" y="153067"/>
                      <a:pt x="1076252" y="153235"/>
                    </a:cubicBezTo>
                    <a:lnTo>
                      <a:pt x="1077877" y="153628"/>
                    </a:lnTo>
                    <a:lnTo>
                      <a:pt x="1078942" y="153628"/>
                    </a:lnTo>
                    <a:lnTo>
                      <a:pt x="1107129" y="150826"/>
                    </a:lnTo>
                    <a:lnTo>
                      <a:pt x="1124556" y="149369"/>
                    </a:lnTo>
                    <a:cubicBezTo>
                      <a:pt x="1126854" y="149201"/>
                      <a:pt x="1129208" y="149761"/>
                      <a:pt x="1131169" y="151050"/>
                    </a:cubicBezTo>
                    <a:lnTo>
                      <a:pt x="1136548" y="154636"/>
                    </a:lnTo>
                    <a:lnTo>
                      <a:pt x="1152911" y="160464"/>
                    </a:lnTo>
                    <a:lnTo>
                      <a:pt x="1171964" y="157270"/>
                    </a:lnTo>
                    <a:lnTo>
                      <a:pt x="1172636" y="156598"/>
                    </a:lnTo>
                    <a:cubicBezTo>
                      <a:pt x="1175662" y="153571"/>
                      <a:pt x="1180033" y="152843"/>
                      <a:pt x="1183732" y="154300"/>
                    </a:cubicBezTo>
                    <a:lnTo>
                      <a:pt x="1184292" y="154300"/>
                    </a:lnTo>
                    <a:lnTo>
                      <a:pt x="1201888" y="152171"/>
                    </a:lnTo>
                    <a:cubicBezTo>
                      <a:pt x="1202392" y="152115"/>
                      <a:pt x="1202897" y="152115"/>
                      <a:pt x="1203401" y="152115"/>
                    </a:cubicBezTo>
                    <a:cubicBezTo>
                      <a:pt x="1204522" y="151666"/>
                      <a:pt x="1205698" y="151442"/>
                      <a:pt x="1206931" y="151386"/>
                    </a:cubicBezTo>
                    <a:cubicBezTo>
                      <a:pt x="1206987" y="148752"/>
                      <a:pt x="1208052" y="146231"/>
                      <a:pt x="1209957" y="144381"/>
                    </a:cubicBezTo>
                    <a:lnTo>
                      <a:pt x="1210630" y="143709"/>
                    </a:lnTo>
                    <a:lnTo>
                      <a:pt x="1211078" y="142644"/>
                    </a:lnTo>
                    <a:cubicBezTo>
                      <a:pt x="1210742" y="141636"/>
                      <a:pt x="1210574" y="140515"/>
                      <a:pt x="1210574" y="139450"/>
                    </a:cubicBezTo>
                    <a:lnTo>
                      <a:pt x="1210574" y="137993"/>
                    </a:lnTo>
                    <a:cubicBezTo>
                      <a:pt x="1210574" y="135247"/>
                      <a:pt x="1211638" y="132614"/>
                      <a:pt x="1213600" y="130708"/>
                    </a:cubicBezTo>
                    <a:lnTo>
                      <a:pt x="1214328" y="129980"/>
                    </a:lnTo>
                    <a:cubicBezTo>
                      <a:pt x="1216289" y="128018"/>
                      <a:pt x="1218923" y="126954"/>
                      <a:pt x="1221669" y="126954"/>
                    </a:cubicBezTo>
                    <a:lnTo>
                      <a:pt x="1221725" y="126954"/>
                    </a:lnTo>
                    <a:cubicBezTo>
                      <a:pt x="1222061" y="126618"/>
                      <a:pt x="1222454" y="126281"/>
                      <a:pt x="1222846" y="126001"/>
                    </a:cubicBezTo>
                    <a:lnTo>
                      <a:pt x="1225255" y="124320"/>
                    </a:lnTo>
                    <a:cubicBezTo>
                      <a:pt x="1225592" y="123648"/>
                      <a:pt x="1225984" y="122975"/>
                      <a:pt x="1226432" y="122359"/>
                    </a:cubicBezTo>
                    <a:lnTo>
                      <a:pt x="1226432" y="121574"/>
                    </a:lnTo>
                    <a:cubicBezTo>
                      <a:pt x="1226432" y="119725"/>
                      <a:pt x="1226937" y="117876"/>
                      <a:pt x="1227889" y="116251"/>
                    </a:cubicBezTo>
                    <a:lnTo>
                      <a:pt x="1228225" y="115690"/>
                    </a:lnTo>
                    <a:lnTo>
                      <a:pt x="1228169" y="115354"/>
                    </a:lnTo>
                    <a:lnTo>
                      <a:pt x="1227441" y="114626"/>
                    </a:lnTo>
                    <a:lnTo>
                      <a:pt x="1187206" y="107341"/>
                    </a:lnTo>
                    <a:lnTo>
                      <a:pt x="1155657" y="103866"/>
                    </a:lnTo>
                    <a:lnTo>
                      <a:pt x="1128479" y="103362"/>
                    </a:lnTo>
                    <a:cubicBezTo>
                      <a:pt x="1127582" y="108181"/>
                      <a:pt x="1123380" y="111768"/>
                      <a:pt x="1118336" y="111768"/>
                    </a:cubicBezTo>
                    <a:lnTo>
                      <a:pt x="1117608" y="111768"/>
                    </a:lnTo>
                    <a:cubicBezTo>
                      <a:pt x="1116487" y="111768"/>
                      <a:pt x="1115366" y="111600"/>
                      <a:pt x="1114358" y="111263"/>
                    </a:cubicBezTo>
                    <a:lnTo>
                      <a:pt x="1112508" y="110703"/>
                    </a:lnTo>
                    <a:cubicBezTo>
                      <a:pt x="1110771" y="111207"/>
                      <a:pt x="1108978" y="111207"/>
                      <a:pt x="1107185" y="110759"/>
                    </a:cubicBezTo>
                    <a:lnTo>
                      <a:pt x="1104327" y="110031"/>
                    </a:lnTo>
                    <a:cubicBezTo>
                      <a:pt x="1102310" y="109526"/>
                      <a:pt x="1100572" y="108461"/>
                      <a:pt x="1099172" y="106948"/>
                    </a:cubicBezTo>
                    <a:lnTo>
                      <a:pt x="1070761" y="95965"/>
                    </a:lnTo>
                    <a:cubicBezTo>
                      <a:pt x="1068967" y="97366"/>
                      <a:pt x="1066726" y="98151"/>
                      <a:pt x="1064428" y="98151"/>
                    </a:cubicBezTo>
                    <a:lnTo>
                      <a:pt x="1062299" y="98151"/>
                    </a:lnTo>
                    <a:cubicBezTo>
                      <a:pt x="1061907" y="98151"/>
                      <a:pt x="1061514" y="98151"/>
                      <a:pt x="1061178" y="98095"/>
                    </a:cubicBezTo>
                    <a:lnTo>
                      <a:pt x="1057760" y="97702"/>
                    </a:lnTo>
                    <a:lnTo>
                      <a:pt x="1056191" y="98487"/>
                    </a:lnTo>
                    <a:cubicBezTo>
                      <a:pt x="1053725" y="99720"/>
                      <a:pt x="1050923" y="99888"/>
                      <a:pt x="1048290" y="99047"/>
                    </a:cubicBezTo>
                    <a:lnTo>
                      <a:pt x="1043527" y="97590"/>
                    </a:lnTo>
                    <a:lnTo>
                      <a:pt x="1033496" y="98767"/>
                    </a:lnTo>
                    <a:cubicBezTo>
                      <a:pt x="1028004" y="99496"/>
                      <a:pt x="1022961" y="95741"/>
                      <a:pt x="1022008" y="90305"/>
                    </a:cubicBezTo>
                    <a:lnTo>
                      <a:pt x="1014555" y="47885"/>
                    </a:lnTo>
                    <a:lnTo>
                      <a:pt x="1011193" y="47885"/>
                    </a:lnTo>
                    <a:lnTo>
                      <a:pt x="1006710" y="49006"/>
                    </a:lnTo>
                    <a:cubicBezTo>
                      <a:pt x="1005589" y="49286"/>
                      <a:pt x="1004412" y="49398"/>
                      <a:pt x="1003236" y="49286"/>
                    </a:cubicBezTo>
                    <a:lnTo>
                      <a:pt x="996511" y="48670"/>
                    </a:lnTo>
                    <a:lnTo>
                      <a:pt x="992701" y="49230"/>
                    </a:lnTo>
                    <a:cubicBezTo>
                      <a:pt x="991860" y="49342"/>
                      <a:pt x="991020" y="49342"/>
                      <a:pt x="990235" y="49286"/>
                    </a:cubicBezTo>
                    <a:lnTo>
                      <a:pt x="974601" y="47885"/>
                    </a:lnTo>
                    <a:cubicBezTo>
                      <a:pt x="974208" y="47829"/>
                      <a:pt x="973816" y="47773"/>
                      <a:pt x="973424" y="47717"/>
                    </a:cubicBezTo>
                    <a:lnTo>
                      <a:pt x="967260" y="46484"/>
                    </a:lnTo>
                    <a:lnTo>
                      <a:pt x="961096" y="46484"/>
                    </a:lnTo>
                    <a:cubicBezTo>
                      <a:pt x="960143" y="46484"/>
                      <a:pt x="959246" y="46372"/>
                      <a:pt x="958350" y="46092"/>
                    </a:cubicBezTo>
                    <a:lnTo>
                      <a:pt x="945405" y="42506"/>
                    </a:lnTo>
                    <a:cubicBezTo>
                      <a:pt x="944565" y="42281"/>
                      <a:pt x="943780" y="41945"/>
                      <a:pt x="943052" y="41497"/>
                    </a:cubicBezTo>
                    <a:lnTo>
                      <a:pt x="938625" y="38975"/>
                    </a:lnTo>
                    <a:lnTo>
                      <a:pt x="931956" y="36566"/>
                    </a:lnTo>
                    <a:cubicBezTo>
                      <a:pt x="931620" y="36454"/>
                      <a:pt x="931228" y="36285"/>
                      <a:pt x="930892" y="36173"/>
                    </a:cubicBezTo>
                    <a:cubicBezTo>
                      <a:pt x="930051" y="36005"/>
                      <a:pt x="929210" y="35725"/>
                      <a:pt x="928426" y="35333"/>
                    </a:cubicBezTo>
                    <a:lnTo>
                      <a:pt x="923326" y="32755"/>
                    </a:lnTo>
                    <a:cubicBezTo>
                      <a:pt x="922094" y="32643"/>
                      <a:pt x="920917" y="32251"/>
                      <a:pt x="919852" y="31746"/>
                    </a:cubicBezTo>
                    <a:lnTo>
                      <a:pt x="914753" y="29225"/>
                    </a:lnTo>
                    <a:lnTo>
                      <a:pt x="911054" y="27992"/>
                    </a:lnTo>
                    <a:cubicBezTo>
                      <a:pt x="910606" y="27824"/>
                      <a:pt x="910158" y="27656"/>
                      <a:pt x="909709" y="27432"/>
                    </a:cubicBezTo>
                    <a:lnTo>
                      <a:pt x="902537" y="23845"/>
                    </a:lnTo>
                    <a:cubicBezTo>
                      <a:pt x="902032" y="23621"/>
                      <a:pt x="901584" y="23341"/>
                      <a:pt x="901136" y="23005"/>
                    </a:cubicBezTo>
                    <a:lnTo>
                      <a:pt x="900856" y="22780"/>
                    </a:lnTo>
                    <a:cubicBezTo>
                      <a:pt x="899735" y="23229"/>
                      <a:pt x="898558" y="23453"/>
                      <a:pt x="897381" y="23509"/>
                    </a:cubicBezTo>
                    <a:lnTo>
                      <a:pt x="896821" y="23677"/>
                    </a:lnTo>
                    <a:cubicBezTo>
                      <a:pt x="895756" y="24013"/>
                      <a:pt x="894691" y="24181"/>
                      <a:pt x="893571" y="24181"/>
                    </a:cubicBezTo>
                    <a:lnTo>
                      <a:pt x="893066" y="24181"/>
                    </a:lnTo>
                    <a:cubicBezTo>
                      <a:pt x="892842" y="24293"/>
                      <a:pt x="892674" y="24406"/>
                      <a:pt x="892450" y="24518"/>
                    </a:cubicBezTo>
                    <a:lnTo>
                      <a:pt x="891721" y="24910"/>
                    </a:lnTo>
                    <a:lnTo>
                      <a:pt x="891721" y="26087"/>
                    </a:lnTo>
                    <a:cubicBezTo>
                      <a:pt x="891721" y="27600"/>
                      <a:pt x="891385" y="29057"/>
                      <a:pt x="890769" y="30402"/>
                    </a:cubicBezTo>
                    <a:cubicBezTo>
                      <a:pt x="890601" y="31242"/>
                      <a:pt x="890320" y="32083"/>
                      <a:pt x="889928" y="32867"/>
                    </a:cubicBezTo>
                    <a:lnTo>
                      <a:pt x="889200" y="34324"/>
                    </a:lnTo>
                    <a:cubicBezTo>
                      <a:pt x="888695" y="35333"/>
                      <a:pt x="888023" y="36229"/>
                      <a:pt x="887239" y="37014"/>
                    </a:cubicBezTo>
                    <a:lnTo>
                      <a:pt x="885277" y="38975"/>
                    </a:lnTo>
                    <a:lnTo>
                      <a:pt x="883764" y="41497"/>
                    </a:lnTo>
                    <a:cubicBezTo>
                      <a:pt x="883316" y="42225"/>
                      <a:pt x="882812" y="42898"/>
                      <a:pt x="882195" y="43458"/>
                    </a:cubicBezTo>
                    <a:lnTo>
                      <a:pt x="877152" y="48502"/>
                    </a:lnTo>
                    <a:cubicBezTo>
                      <a:pt x="876816" y="48838"/>
                      <a:pt x="876423" y="49174"/>
                      <a:pt x="876031" y="49454"/>
                    </a:cubicBezTo>
                    <a:lnTo>
                      <a:pt x="873173" y="51584"/>
                    </a:lnTo>
                    <a:cubicBezTo>
                      <a:pt x="872501" y="52088"/>
                      <a:pt x="871828" y="52480"/>
                      <a:pt x="871044" y="52816"/>
                    </a:cubicBezTo>
                    <a:lnTo>
                      <a:pt x="863703" y="56179"/>
                    </a:lnTo>
                    <a:cubicBezTo>
                      <a:pt x="862862" y="56571"/>
                      <a:pt x="862022" y="56907"/>
                      <a:pt x="861125" y="57075"/>
                    </a:cubicBezTo>
                    <a:lnTo>
                      <a:pt x="859108" y="57692"/>
                    </a:lnTo>
                    <a:cubicBezTo>
                      <a:pt x="858491" y="58084"/>
                      <a:pt x="857875" y="58420"/>
                      <a:pt x="857203" y="58700"/>
                    </a:cubicBezTo>
                    <a:lnTo>
                      <a:pt x="849357" y="61951"/>
                    </a:lnTo>
                    <a:cubicBezTo>
                      <a:pt x="848685" y="62287"/>
                      <a:pt x="847956" y="62567"/>
                      <a:pt x="847228" y="62735"/>
                    </a:cubicBezTo>
                    <a:lnTo>
                      <a:pt x="844370" y="63464"/>
                    </a:lnTo>
                    <a:cubicBezTo>
                      <a:pt x="843754" y="63632"/>
                      <a:pt x="843193" y="63688"/>
                      <a:pt x="842577" y="63744"/>
                    </a:cubicBezTo>
                    <a:lnTo>
                      <a:pt x="839831" y="66490"/>
                    </a:lnTo>
                    <a:cubicBezTo>
                      <a:pt x="839495" y="66826"/>
                      <a:pt x="839102" y="67162"/>
                      <a:pt x="838766" y="67442"/>
                    </a:cubicBezTo>
                    <a:cubicBezTo>
                      <a:pt x="838206" y="69179"/>
                      <a:pt x="837141" y="70748"/>
                      <a:pt x="835740" y="72037"/>
                    </a:cubicBezTo>
                    <a:cubicBezTo>
                      <a:pt x="833331" y="74111"/>
                      <a:pt x="830136" y="74951"/>
                      <a:pt x="827110" y="74391"/>
                    </a:cubicBezTo>
                    <a:lnTo>
                      <a:pt x="818201" y="77025"/>
                    </a:lnTo>
                    <a:cubicBezTo>
                      <a:pt x="817808" y="77137"/>
                      <a:pt x="817416" y="77249"/>
                      <a:pt x="816968" y="77305"/>
                    </a:cubicBezTo>
                    <a:lnTo>
                      <a:pt x="809403" y="78650"/>
                    </a:lnTo>
                    <a:cubicBezTo>
                      <a:pt x="808730" y="78762"/>
                      <a:pt x="808058" y="78874"/>
                      <a:pt x="807385" y="78874"/>
                    </a:cubicBezTo>
                    <a:lnTo>
                      <a:pt x="801501" y="78874"/>
                    </a:lnTo>
                    <a:lnTo>
                      <a:pt x="799876" y="79266"/>
                    </a:lnTo>
                    <a:cubicBezTo>
                      <a:pt x="798363" y="79658"/>
                      <a:pt x="796850" y="79658"/>
                      <a:pt x="795337" y="79378"/>
                    </a:cubicBezTo>
                    <a:lnTo>
                      <a:pt x="793208" y="78930"/>
                    </a:lnTo>
                    <a:lnTo>
                      <a:pt x="787268" y="79490"/>
                    </a:lnTo>
                    <a:lnTo>
                      <a:pt x="761323" y="84421"/>
                    </a:lnTo>
                    <a:cubicBezTo>
                      <a:pt x="760370" y="84590"/>
                      <a:pt x="759417" y="84646"/>
                      <a:pt x="758409" y="84590"/>
                    </a:cubicBezTo>
                    <a:lnTo>
                      <a:pt x="749779" y="83861"/>
                    </a:lnTo>
                    <a:cubicBezTo>
                      <a:pt x="749499" y="83861"/>
                      <a:pt x="749219" y="83805"/>
                      <a:pt x="748938" y="83749"/>
                    </a:cubicBezTo>
                    <a:lnTo>
                      <a:pt x="744624" y="83021"/>
                    </a:lnTo>
                    <a:cubicBezTo>
                      <a:pt x="744343" y="82965"/>
                      <a:pt x="744063" y="82908"/>
                      <a:pt x="743783" y="82852"/>
                    </a:cubicBezTo>
                    <a:lnTo>
                      <a:pt x="741429" y="82292"/>
                    </a:lnTo>
                    <a:lnTo>
                      <a:pt x="737675" y="81732"/>
                    </a:lnTo>
                    <a:lnTo>
                      <a:pt x="734817" y="81732"/>
                    </a:lnTo>
                    <a:lnTo>
                      <a:pt x="730502" y="82348"/>
                    </a:lnTo>
                    <a:cubicBezTo>
                      <a:pt x="729998" y="82404"/>
                      <a:pt x="729549" y="82460"/>
                      <a:pt x="729045" y="82460"/>
                    </a:cubicBezTo>
                    <a:lnTo>
                      <a:pt x="727476" y="82460"/>
                    </a:lnTo>
                    <a:lnTo>
                      <a:pt x="725851" y="82852"/>
                    </a:lnTo>
                    <a:cubicBezTo>
                      <a:pt x="724562" y="83189"/>
                      <a:pt x="723217" y="83245"/>
                      <a:pt x="721872" y="83077"/>
                    </a:cubicBezTo>
                    <a:cubicBezTo>
                      <a:pt x="720023" y="84534"/>
                      <a:pt x="717782" y="85318"/>
                      <a:pt x="715428" y="85318"/>
                    </a:cubicBezTo>
                    <a:lnTo>
                      <a:pt x="711954" y="85318"/>
                    </a:lnTo>
                    <a:lnTo>
                      <a:pt x="708479" y="85878"/>
                    </a:lnTo>
                    <a:cubicBezTo>
                      <a:pt x="707919" y="85991"/>
                      <a:pt x="707359" y="86047"/>
                      <a:pt x="706798" y="86047"/>
                    </a:cubicBezTo>
                    <a:lnTo>
                      <a:pt x="689595" y="86047"/>
                    </a:lnTo>
                    <a:lnTo>
                      <a:pt x="675754" y="86775"/>
                    </a:lnTo>
                    <a:cubicBezTo>
                      <a:pt x="675249" y="86775"/>
                      <a:pt x="674745" y="86775"/>
                      <a:pt x="674185" y="86719"/>
                    </a:cubicBezTo>
                    <a:lnTo>
                      <a:pt x="660904" y="85374"/>
                    </a:lnTo>
                    <a:lnTo>
                      <a:pt x="655524" y="85991"/>
                    </a:lnTo>
                    <a:cubicBezTo>
                      <a:pt x="654291" y="86159"/>
                      <a:pt x="653059" y="86047"/>
                      <a:pt x="651882" y="85766"/>
                    </a:cubicBezTo>
                    <a:lnTo>
                      <a:pt x="648295" y="84870"/>
                    </a:lnTo>
                    <a:lnTo>
                      <a:pt x="643140" y="85822"/>
                    </a:lnTo>
                    <a:lnTo>
                      <a:pt x="638657" y="87167"/>
                    </a:lnTo>
                    <a:lnTo>
                      <a:pt x="638433" y="87560"/>
                    </a:lnTo>
                    <a:cubicBezTo>
                      <a:pt x="637816" y="88736"/>
                      <a:pt x="637032" y="89801"/>
                      <a:pt x="636023" y="90698"/>
                    </a:cubicBezTo>
                    <a:lnTo>
                      <a:pt x="630307" y="95741"/>
                    </a:lnTo>
                    <a:cubicBezTo>
                      <a:pt x="630139" y="95909"/>
                      <a:pt x="629915" y="96077"/>
                      <a:pt x="629691" y="96245"/>
                    </a:cubicBezTo>
                    <a:lnTo>
                      <a:pt x="626833" y="98375"/>
                    </a:lnTo>
                    <a:cubicBezTo>
                      <a:pt x="626329" y="98767"/>
                      <a:pt x="625824" y="99047"/>
                      <a:pt x="625264" y="99327"/>
                    </a:cubicBezTo>
                    <a:lnTo>
                      <a:pt x="619548" y="102185"/>
                    </a:lnTo>
                    <a:cubicBezTo>
                      <a:pt x="619044" y="102409"/>
                      <a:pt x="618596" y="102634"/>
                      <a:pt x="618035" y="102802"/>
                    </a:cubicBezTo>
                    <a:lnTo>
                      <a:pt x="603634" y="107397"/>
                    </a:lnTo>
                    <a:lnTo>
                      <a:pt x="600552" y="109470"/>
                    </a:lnTo>
                    <a:cubicBezTo>
                      <a:pt x="598702" y="110703"/>
                      <a:pt x="596461" y="111319"/>
                      <a:pt x="594276" y="111207"/>
                    </a:cubicBezTo>
                    <a:lnTo>
                      <a:pt x="584357" y="110703"/>
                    </a:lnTo>
                    <a:cubicBezTo>
                      <a:pt x="583236" y="111544"/>
                      <a:pt x="581891" y="112104"/>
                      <a:pt x="580546" y="112440"/>
                    </a:cubicBezTo>
                    <a:lnTo>
                      <a:pt x="578417" y="112888"/>
                    </a:lnTo>
                    <a:cubicBezTo>
                      <a:pt x="576568" y="115746"/>
                      <a:pt x="573374" y="117708"/>
                      <a:pt x="569675" y="117708"/>
                    </a:cubicBezTo>
                    <a:lnTo>
                      <a:pt x="567546" y="117708"/>
                    </a:lnTo>
                    <a:cubicBezTo>
                      <a:pt x="563175" y="117708"/>
                      <a:pt x="559252" y="114962"/>
                      <a:pt x="557795" y="110815"/>
                    </a:cubicBezTo>
                    <a:lnTo>
                      <a:pt x="555218" y="108237"/>
                    </a:lnTo>
                    <a:cubicBezTo>
                      <a:pt x="553761" y="106780"/>
                      <a:pt x="552752" y="104931"/>
                      <a:pt x="552360" y="102914"/>
                    </a:cubicBezTo>
                    <a:cubicBezTo>
                      <a:pt x="552135" y="102634"/>
                      <a:pt x="551967" y="102297"/>
                      <a:pt x="551799" y="101961"/>
                    </a:cubicBezTo>
                    <a:lnTo>
                      <a:pt x="551071" y="100504"/>
                    </a:lnTo>
                    <a:cubicBezTo>
                      <a:pt x="550566" y="99439"/>
                      <a:pt x="550230" y="98319"/>
                      <a:pt x="550062" y="97142"/>
                    </a:cubicBezTo>
                    <a:cubicBezTo>
                      <a:pt x="549558" y="96806"/>
                      <a:pt x="549109" y="96413"/>
                      <a:pt x="548717" y="96021"/>
                    </a:cubicBezTo>
                    <a:cubicBezTo>
                      <a:pt x="547428" y="96582"/>
                      <a:pt x="545971" y="96918"/>
                      <a:pt x="544570" y="96918"/>
                    </a:cubicBezTo>
                    <a:lnTo>
                      <a:pt x="541713" y="96918"/>
                    </a:lnTo>
                    <a:cubicBezTo>
                      <a:pt x="540592" y="96918"/>
                      <a:pt x="539471" y="96750"/>
                      <a:pt x="538462" y="96357"/>
                    </a:cubicBezTo>
                    <a:lnTo>
                      <a:pt x="536333" y="95629"/>
                    </a:lnTo>
                    <a:cubicBezTo>
                      <a:pt x="535436" y="95909"/>
                      <a:pt x="534484" y="96077"/>
                      <a:pt x="533475" y="96133"/>
                    </a:cubicBezTo>
                    <a:lnTo>
                      <a:pt x="515655" y="96806"/>
                    </a:lnTo>
                    <a:cubicBezTo>
                      <a:pt x="514815" y="99496"/>
                      <a:pt x="512965" y="101681"/>
                      <a:pt x="510444" y="102970"/>
                    </a:cubicBezTo>
                    <a:lnTo>
                      <a:pt x="504728" y="105828"/>
                    </a:lnTo>
                    <a:cubicBezTo>
                      <a:pt x="504055" y="106164"/>
                      <a:pt x="503327" y="106444"/>
                      <a:pt x="502598" y="106612"/>
                    </a:cubicBezTo>
                    <a:lnTo>
                      <a:pt x="496883" y="108069"/>
                    </a:lnTo>
                    <a:cubicBezTo>
                      <a:pt x="496042" y="108293"/>
                      <a:pt x="495202" y="108349"/>
                      <a:pt x="494361" y="108349"/>
                    </a:cubicBezTo>
                    <a:lnTo>
                      <a:pt x="483602" y="108349"/>
                    </a:lnTo>
                    <a:cubicBezTo>
                      <a:pt x="483097" y="108349"/>
                      <a:pt x="482649" y="108293"/>
                      <a:pt x="482145" y="108237"/>
                    </a:cubicBezTo>
                    <a:lnTo>
                      <a:pt x="472114" y="106780"/>
                    </a:lnTo>
                    <a:cubicBezTo>
                      <a:pt x="471498" y="106668"/>
                      <a:pt x="470881" y="106556"/>
                      <a:pt x="470321" y="106332"/>
                    </a:cubicBezTo>
                    <a:lnTo>
                      <a:pt x="467575" y="105435"/>
                    </a:lnTo>
                    <a:lnTo>
                      <a:pt x="466230" y="105435"/>
                    </a:lnTo>
                    <a:lnTo>
                      <a:pt x="465782" y="106500"/>
                    </a:lnTo>
                    <a:cubicBezTo>
                      <a:pt x="465054" y="108125"/>
                      <a:pt x="463933" y="109526"/>
                      <a:pt x="462532" y="110591"/>
                    </a:cubicBezTo>
                    <a:lnTo>
                      <a:pt x="459562" y="112608"/>
                    </a:lnTo>
                    <a:cubicBezTo>
                      <a:pt x="458553" y="113337"/>
                      <a:pt x="457432" y="113953"/>
                      <a:pt x="456200" y="114289"/>
                    </a:cubicBezTo>
                    <a:lnTo>
                      <a:pt x="451156" y="115746"/>
                    </a:lnTo>
                    <a:cubicBezTo>
                      <a:pt x="450260" y="116026"/>
                      <a:pt x="449251" y="116139"/>
                      <a:pt x="448298" y="116139"/>
                    </a:cubicBezTo>
                    <a:lnTo>
                      <a:pt x="445272" y="116139"/>
                    </a:lnTo>
                    <a:lnTo>
                      <a:pt x="440789" y="117259"/>
                    </a:lnTo>
                    <a:cubicBezTo>
                      <a:pt x="440285" y="117371"/>
                      <a:pt x="439725" y="117483"/>
                      <a:pt x="439220" y="117540"/>
                    </a:cubicBezTo>
                    <a:lnTo>
                      <a:pt x="433280" y="118100"/>
                    </a:lnTo>
                    <a:lnTo>
                      <a:pt x="429302" y="120117"/>
                    </a:lnTo>
                    <a:cubicBezTo>
                      <a:pt x="428405" y="120566"/>
                      <a:pt x="427396" y="120902"/>
                      <a:pt x="426388" y="121070"/>
                    </a:cubicBezTo>
                    <a:lnTo>
                      <a:pt x="422857" y="121630"/>
                    </a:lnTo>
                    <a:lnTo>
                      <a:pt x="419327" y="122807"/>
                    </a:lnTo>
                    <a:cubicBezTo>
                      <a:pt x="418823" y="122975"/>
                      <a:pt x="418318" y="123087"/>
                      <a:pt x="417758" y="123199"/>
                    </a:cubicBezTo>
                    <a:lnTo>
                      <a:pt x="415012" y="123648"/>
                    </a:lnTo>
                    <a:lnTo>
                      <a:pt x="413555" y="124376"/>
                    </a:lnTo>
                    <a:cubicBezTo>
                      <a:pt x="412098" y="125105"/>
                      <a:pt x="410529" y="125441"/>
                      <a:pt x="408960" y="125441"/>
                    </a:cubicBezTo>
                    <a:lnTo>
                      <a:pt x="404645" y="125441"/>
                    </a:lnTo>
                    <a:cubicBezTo>
                      <a:pt x="404309" y="125441"/>
                      <a:pt x="404029" y="125441"/>
                      <a:pt x="403693" y="125385"/>
                    </a:cubicBezTo>
                    <a:lnTo>
                      <a:pt x="396688" y="124768"/>
                    </a:lnTo>
                    <a:lnTo>
                      <a:pt x="389795" y="125329"/>
                    </a:lnTo>
                    <a:lnTo>
                      <a:pt x="380773" y="127402"/>
                    </a:lnTo>
                    <a:cubicBezTo>
                      <a:pt x="380381" y="127458"/>
                      <a:pt x="379989" y="127514"/>
                      <a:pt x="379597" y="127570"/>
                    </a:cubicBezTo>
                    <a:lnTo>
                      <a:pt x="362393" y="129027"/>
                    </a:lnTo>
                    <a:cubicBezTo>
                      <a:pt x="361721" y="129083"/>
                      <a:pt x="361048" y="129083"/>
                      <a:pt x="360376" y="129027"/>
                    </a:cubicBezTo>
                    <a:lnTo>
                      <a:pt x="355052" y="128411"/>
                    </a:lnTo>
                    <a:lnTo>
                      <a:pt x="345582" y="129475"/>
                    </a:lnTo>
                    <a:cubicBezTo>
                      <a:pt x="346759" y="133510"/>
                      <a:pt x="345358" y="138049"/>
                      <a:pt x="341828" y="140683"/>
                    </a:cubicBezTo>
                    <a:cubicBezTo>
                      <a:pt x="337457" y="143933"/>
                      <a:pt x="331236" y="143261"/>
                      <a:pt x="327706" y="139002"/>
                    </a:cubicBezTo>
                    <a:lnTo>
                      <a:pt x="326137" y="137153"/>
                    </a:lnTo>
                    <a:lnTo>
                      <a:pt x="319132" y="135135"/>
                    </a:lnTo>
                    <a:cubicBezTo>
                      <a:pt x="318516" y="134967"/>
                      <a:pt x="317900" y="134743"/>
                      <a:pt x="317339" y="134463"/>
                    </a:cubicBezTo>
                    <a:lnTo>
                      <a:pt x="314481" y="133006"/>
                    </a:lnTo>
                    <a:cubicBezTo>
                      <a:pt x="313417" y="132501"/>
                      <a:pt x="312464" y="131773"/>
                      <a:pt x="311679" y="130932"/>
                    </a:cubicBezTo>
                    <a:cubicBezTo>
                      <a:pt x="310783" y="130708"/>
                      <a:pt x="309942" y="130372"/>
                      <a:pt x="309158" y="129980"/>
                    </a:cubicBezTo>
                    <a:lnTo>
                      <a:pt x="302770" y="126505"/>
                    </a:lnTo>
                    <a:lnTo>
                      <a:pt x="301425" y="126281"/>
                    </a:lnTo>
                    <a:lnTo>
                      <a:pt x="293355" y="126898"/>
                    </a:lnTo>
                    <a:cubicBezTo>
                      <a:pt x="292795" y="126954"/>
                      <a:pt x="292178" y="126954"/>
                      <a:pt x="291618" y="126898"/>
                    </a:cubicBezTo>
                    <a:lnTo>
                      <a:pt x="267914" y="124768"/>
                    </a:lnTo>
                    <a:cubicBezTo>
                      <a:pt x="267578" y="124712"/>
                      <a:pt x="267242" y="124712"/>
                      <a:pt x="266906" y="124600"/>
                    </a:cubicBezTo>
                    <a:lnTo>
                      <a:pt x="247012" y="120790"/>
                    </a:lnTo>
                    <a:lnTo>
                      <a:pt x="246732" y="121070"/>
                    </a:lnTo>
                    <a:cubicBezTo>
                      <a:pt x="245051" y="122695"/>
                      <a:pt x="242922" y="123760"/>
                      <a:pt x="240568" y="124040"/>
                    </a:cubicBezTo>
                    <a:lnTo>
                      <a:pt x="234124" y="124768"/>
                    </a:lnTo>
                    <a:cubicBezTo>
                      <a:pt x="233732" y="124824"/>
                      <a:pt x="233339" y="124824"/>
                      <a:pt x="233003" y="124824"/>
                    </a:cubicBezTo>
                    <a:lnTo>
                      <a:pt x="231546" y="124824"/>
                    </a:lnTo>
                    <a:cubicBezTo>
                      <a:pt x="229697" y="124824"/>
                      <a:pt x="227848" y="124320"/>
                      <a:pt x="226223" y="123367"/>
                    </a:cubicBezTo>
                    <a:lnTo>
                      <a:pt x="225550" y="122975"/>
                    </a:lnTo>
                    <a:lnTo>
                      <a:pt x="221515" y="123872"/>
                    </a:lnTo>
                    <a:cubicBezTo>
                      <a:pt x="220787" y="124040"/>
                      <a:pt x="220002" y="124096"/>
                      <a:pt x="219274" y="124096"/>
                    </a:cubicBezTo>
                    <a:lnTo>
                      <a:pt x="215688" y="124096"/>
                    </a:lnTo>
                    <a:cubicBezTo>
                      <a:pt x="215239" y="124096"/>
                      <a:pt x="214791" y="124040"/>
                      <a:pt x="214343" y="123984"/>
                    </a:cubicBezTo>
                    <a:lnTo>
                      <a:pt x="199941" y="122079"/>
                    </a:lnTo>
                    <a:lnTo>
                      <a:pt x="196971" y="122919"/>
                    </a:lnTo>
                    <a:cubicBezTo>
                      <a:pt x="196074" y="123199"/>
                      <a:pt x="195066" y="123311"/>
                      <a:pt x="194113" y="123311"/>
                    </a:cubicBezTo>
                    <a:lnTo>
                      <a:pt x="192656" y="123311"/>
                    </a:lnTo>
                    <a:cubicBezTo>
                      <a:pt x="192208" y="123311"/>
                      <a:pt x="191816" y="123311"/>
                      <a:pt x="191367" y="123255"/>
                    </a:cubicBezTo>
                    <a:lnTo>
                      <a:pt x="174164" y="121126"/>
                    </a:lnTo>
                    <a:cubicBezTo>
                      <a:pt x="173772" y="121070"/>
                      <a:pt x="173323" y="121014"/>
                      <a:pt x="172931" y="120902"/>
                    </a:cubicBezTo>
                    <a:lnTo>
                      <a:pt x="167159" y="119445"/>
                    </a:lnTo>
                    <a:cubicBezTo>
                      <a:pt x="166319" y="119221"/>
                      <a:pt x="165534" y="118940"/>
                      <a:pt x="164750" y="118492"/>
                    </a:cubicBezTo>
                    <a:lnTo>
                      <a:pt x="160043" y="121350"/>
                    </a:lnTo>
                    <a:lnTo>
                      <a:pt x="147770" y="132277"/>
                    </a:lnTo>
                    <a:cubicBezTo>
                      <a:pt x="147322" y="132670"/>
                      <a:pt x="146818" y="133062"/>
                      <a:pt x="146313" y="133342"/>
                    </a:cubicBezTo>
                    <a:lnTo>
                      <a:pt x="142727" y="135471"/>
                    </a:lnTo>
                    <a:cubicBezTo>
                      <a:pt x="142391" y="135640"/>
                      <a:pt x="142055" y="135864"/>
                      <a:pt x="141718" y="135976"/>
                    </a:cubicBezTo>
                    <a:lnTo>
                      <a:pt x="133537" y="139730"/>
                    </a:lnTo>
                    <a:lnTo>
                      <a:pt x="130959" y="141804"/>
                    </a:lnTo>
                    <a:cubicBezTo>
                      <a:pt x="130119" y="142476"/>
                      <a:pt x="129166" y="143036"/>
                      <a:pt x="128157" y="143429"/>
                    </a:cubicBezTo>
                    <a:lnTo>
                      <a:pt x="125467" y="144437"/>
                    </a:lnTo>
                    <a:cubicBezTo>
                      <a:pt x="124459" y="145726"/>
                      <a:pt x="123170" y="146735"/>
                      <a:pt x="121713" y="147407"/>
                    </a:cubicBezTo>
                    <a:lnTo>
                      <a:pt x="117286" y="149481"/>
                    </a:lnTo>
                    <a:lnTo>
                      <a:pt x="117622" y="156149"/>
                    </a:lnTo>
                    <a:cubicBezTo>
                      <a:pt x="117622" y="156317"/>
                      <a:pt x="117622" y="156485"/>
                      <a:pt x="117622" y="156710"/>
                    </a:cubicBezTo>
                    <a:lnTo>
                      <a:pt x="117622" y="159567"/>
                    </a:lnTo>
                    <a:cubicBezTo>
                      <a:pt x="117622" y="160296"/>
                      <a:pt x="117566" y="161080"/>
                      <a:pt x="117398" y="161809"/>
                    </a:cubicBezTo>
                    <a:lnTo>
                      <a:pt x="116221" y="167189"/>
                    </a:lnTo>
                    <a:lnTo>
                      <a:pt x="116221" y="170046"/>
                    </a:lnTo>
                    <a:lnTo>
                      <a:pt x="116726" y="171111"/>
                    </a:lnTo>
                    <a:lnTo>
                      <a:pt x="117734" y="172344"/>
                    </a:lnTo>
                    <a:lnTo>
                      <a:pt x="132304" y="178284"/>
                    </a:lnTo>
                    <a:lnTo>
                      <a:pt x="133873" y="178508"/>
                    </a:lnTo>
                    <a:lnTo>
                      <a:pt x="136787" y="177668"/>
                    </a:lnTo>
                    <a:cubicBezTo>
                      <a:pt x="137684" y="177387"/>
                      <a:pt x="138692" y="177275"/>
                      <a:pt x="139645" y="177275"/>
                    </a:cubicBezTo>
                    <a:lnTo>
                      <a:pt x="144688" y="177275"/>
                    </a:lnTo>
                    <a:cubicBezTo>
                      <a:pt x="145697" y="177275"/>
                      <a:pt x="146706" y="177443"/>
                      <a:pt x="147658" y="177724"/>
                    </a:cubicBezTo>
                    <a:lnTo>
                      <a:pt x="156456" y="180245"/>
                    </a:lnTo>
                    <a:lnTo>
                      <a:pt x="180104" y="182319"/>
                    </a:lnTo>
                    <a:cubicBezTo>
                      <a:pt x="181337" y="182431"/>
                      <a:pt x="182570" y="182767"/>
                      <a:pt x="183690" y="183327"/>
                    </a:cubicBezTo>
                    <a:lnTo>
                      <a:pt x="203079" y="192686"/>
                    </a:lnTo>
                    <a:cubicBezTo>
                      <a:pt x="205993" y="194086"/>
                      <a:pt x="208066" y="196776"/>
                      <a:pt x="208739" y="199970"/>
                    </a:cubicBezTo>
                    <a:cubicBezTo>
                      <a:pt x="209355" y="203164"/>
                      <a:pt x="208459" y="206471"/>
                      <a:pt x="206329" y="208880"/>
                    </a:cubicBezTo>
                    <a:lnTo>
                      <a:pt x="183354" y="234713"/>
                    </a:lnTo>
                    <a:cubicBezTo>
                      <a:pt x="184587" y="235666"/>
                      <a:pt x="185596" y="236843"/>
                      <a:pt x="186324" y="238300"/>
                    </a:cubicBezTo>
                    <a:lnTo>
                      <a:pt x="187052" y="239757"/>
                    </a:lnTo>
                    <a:cubicBezTo>
                      <a:pt x="187781" y="241214"/>
                      <a:pt x="188117" y="242783"/>
                      <a:pt x="188117" y="244352"/>
                    </a:cubicBezTo>
                    <a:lnTo>
                      <a:pt x="188117" y="247938"/>
                    </a:lnTo>
                    <a:cubicBezTo>
                      <a:pt x="188117" y="251357"/>
                      <a:pt x="186436" y="254495"/>
                      <a:pt x="183746" y="256400"/>
                    </a:cubicBezTo>
                    <a:cubicBezTo>
                      <a:pt x="183522" y="258081"/>
                      <a:pt x="182906" y="259650"/>
                      <a:pt x="181953" y="261051"/>
                    </a:cubicBezTo>
                    <a:lnTo>
                      <a:pt x="176181" y="269345"/>
                    </a:lnTo>
                    <a:lnTo>
                      <a:pt x="177246" y="271866"/>
                    </a:lnTo>
                    <a:cubicBezTo>
                      <a:pt x="178087" y="273771"/>
                      <a:pt x="178311" y="275901"/>
                      <a:pt x="177862" y="277974"/>
                    </a:cubicBezTo>
                    <a:lnTo>
                      <a:pt x="177526" y="279711"/>
                    </a:lnTo>
                    <a:lnTo>
                      <a:pt x="177918" y="280104"/>
                    </a:lnTo>
                    <a:cubicBezTo>
                      <a:pt x="180664" y="282850"/>
                      <a:pt x="181617" y="286828"/>
                      <a:pt x="180496" y="290471"/>
                    </a:cubicBezTo>
                    <a:cubicBezTo>
                      <a:pt x="181673" y="292712"/>
                      <a:pt x="182009" y="295346"/>
                      <a:pt x="181393" y="297811"/>
                    </a:cubicBezTo>
                    <a:lnTo>
                      <a:pt x="181000" y="299437"/>
                    </a:lnTo>
                    <a:lnTo>
                      <a:pt x="181000" y="303191"/>
                    </a:lnTo>
                    <a:cubicBezTo>
                      <a:pt x="181000" y="307114"/>
                      <a:pt x="178815" y="310700"/>
                      <a:pt x="175285" y="312437"/>
                    </a:cubicBezTo>
                    <a:lnTo>
                      <a:pt x="172763" y="313726"/>
                    </a:lnTo>
                    <a:lnTo>
                      <a:pt x="169513" y="315687"/>
                    </a:lnTo>
                    <a:cubicBezTo>
                      <a:pt x="169289" y="315799"/>
                      <a:pt x="169065" y="315968"/>
                      <a:pt x="168784" y="316080"/>
                    </a:cubicBezTo>
                    <a:lnTo>
                      <a:pt x="168168" y="316304"/>
                    </a:lnTo>
                    <a:cubicBezTo>
                      <a:pt x="167552" y="318377"/>
                      <a:pt x="166263" y="320226"/>
                      <a:pt x="164469" y="321571"/>
                    </a:cubicBezTo>
                    <a:lnTo>
                      <a:pt x="161612" y="323701"/>
                    </a:lnTo>
                    <a:cubicBezTo>
                      <a:pt x="160435" y="324597"/>
                      <a:pt x="159090" y="325214"/>
                      <a:pt x="157633" y="325550"/>
                    </a:cubicBezTo>
                    <a:lnTo>
                      <a:pt x="153262" y="326503"/>
                    </a:lnTo>
                    <a:lnTo>
                      <a:pt x="152982" y="327343"/>
                    </a:lnTo>
                    <a:cubicBezTo>
                      <a:pt x="152926" y="327511"/>
                      <a:pt x="152870" y="327679"/>
                      <a:pt x="152814" y="327847"/>
                    </a:cubicBezTo>
                    <a:cubicBezTo>
                      <a:pt x="152758" y="330930"/>
                      <a:pt x="151301" y="333843"/>
                      <a:pt x="148891" y="335749"/>
                    </a:cubicBezTo>
                    <a:cubicBezTo>
                      <a:pt x="147770" y="338046"/>
                      <a:pt x="145809" y="339895"/>
                      <a:pt x="143455" y="340848"/>
                    </a:cubicBezTo>
                    <a:cubicBezTo>
                      <a:pt x="142391" y="343482"/>
                      <a:pt x="140317" y="345499"/>
                      <a:pt x="137740" y="346564"/>
                    </a:cubicBezTo>
                    <a:lnTo>
                      <a:pt x="137347" y="347348"/>
                    </a:lnTo>
                    <a:cubicBezTo>
                      <a:pt x="136339" y="349366"/>
                      <a:pt x="134714" y="350991"/>
                      <a:pt x="132752" y="352000"/>
                    </a:cubicBezTo>
                    <a:lnTo>
                      <a:pt x="129446" y="353681"/>
                    </a:lnTo>
                    <a:lnTo>
                      <a:pt x="125860" y="356819"/>
                    </a:lnTo>
                    <a:lnTo>
                      <a:pt x="121265" y="362759"/>
                    </a:lnTo>
                    <a:cubicBezTo>
                      <a:pt x="121041" y="363039"/>
                      <a:pt x="120816" y="363319"/>
                      <a:pt x="120536" y="363599"/>
                    </a:cubicBezTo>
                    <a:cubicBezTo>
                      <a:pt x="120368" y="365673"/>
                      <a:pt x="119640" y="367690"/>
                      <a:pt x="118295" y="369315"/>
                    </a:cubicBezTo>
                    <a:lnTo>
                      <a:pt x="116389" y="371725"/>
                    </a:lnTo>
                    <a:lnTo>
                      <a:pt x="115549" y="373910"/>
                    </a:lnTo>
                    <a:cubicBezTo>
                      <a:pt x="115045" y="375143"/>
                      <a:pt x="114372" y="376264"/>
                      <a:pt x="113476" y="377160"/>
                    </a:cubicBezTo>
                    <a:lnTo>
                      <a:pt x="114540" y="380971"/>
                    </a:lnTo>
                    <a:cubicBezTo>
                      <a:pt x="114820" y="382092"/>
                      <a:pt x="114932" y="383268"/>
                      <a:pt x="114876" y="384389"/>
                    </a:cubicBezTo>
                    <a:cubicBezTo>
                      <a:pt x="118127" y="387751"/>
                      <a:pt x="118687" y="392851"/>
                      <a:pt x="116333" y="396829"/>
                    </a:cubicBezTo>
                    <a:lnTo>
                      <a:pt x="47968" y="512210"/>
                    </a:lnTo>
                    <a:cubicBezTo>
                      <a:pt x="48024" y="512995"/>
                      <a:pt x="47968" y="513779"/>
                      <a:pt x="47856" y="514564"/>
                    </a:cubicBezTo>
                    <a:lnTo>
                      <a:pt x="47127" y="518823"/>
                    </a:lnTo>
                    <a:cubicBezTo>
                      <a:pt x="47015" y="519663"/>
                      <a:pt x="46735" y="520448"/>
                      <a:pt x="46455" y="521176"/>
                    </a:cubicBezTo>
                    <a:lnTo>
                      <a:pt x="44326" y="526220"/>
                    </a:lnTo>
                    <a:cubicBezTo>
                      <a:pt x="44269" y="526276"/>
                      <a:pt x="44269" y="526388"/>
                      <a:pt x="44213" y="526444"/>
                    </a:cubicBezTo>
                    <a:cubicBezTo>
                      <a:pt x="44830" y="527789"/>
                      <a:pt x="45166" y="529245"/>
                      <a:pt x="45166" y="530759"/>
                    </a:cubicBezTo>
                    <a:lnTo>
                      <a:pt x="45166" y="532888"/>
                    </a:lnTo>
                    <a:cubicBezTo>
                      <a:pt x="45166" y="535241"/>
                      <a:pt x="44382" y="537539"/>
                      <a:pt x="42925" y="539332"/>
                    </a:cubicBezTo>
                    <a:lnTo>
                      <a:pt x="40011" y="542975"/>
                    </a:lnTo>
                    <a:cubicBezTo>
                      <a:pt x="39394" y="543759"/>
                      <a:pt x="38666" y="544432"/>
                      <a:pt x="37881" y="544992"/>
                    </a:cubicBezTo>
                    <a:lnTo>
                      <a:pt x="31829" y="549251"/>
                    </a:lnTo>
                    <a:lnTo>
                      <a:pt x="30821" y="550484"/>
                    </a:lnTo>
                    <a:lnTo>
                      <a:pt x="29924" y="555079"/>
                    </a:lnTo>
                    <a:cubicBezTo>
                      <a:pt x="29868" y="555471"/>
                      <a:pt x="29756" y="555919"/>
                      <a:pt x="29588" y="556312"/>
                    </a:cubicBezTo>
                    <a:lnTo>
                      <a:pt x="29588" y="556368"/>
                    </a:lnTo>
                    <a:lnTo>
                      <a:pt x="30596" y="556368"/>
                    </a:lnTo>
                    <a:cubicBezTo>
                      <a:pt x="36312" y="556368"/>
                      <a:pt x="40907" y="561019"/>
                      <a:pt x="40907" y="566678"/>
                    </a:cubicBezTo>
                    <a:lnTo>
                      <a:pt x="40907" y="571442"/>
                    </a:lnTo>
                    <a:lnTo>
                      <a:pt x="41804" y="574131"/>
                    </a:lnTo>
                    <a:cubicBezTo>
                      <a:pt x="42140" y="575196"/>
                      <a:pt x="42308" y="576261"/>
                      <a:pt x="42308" y="577382"/>
                    </a:cubicBezTo>
                    <a:lnTo>
                      <a:pt x="42308" y="581696"/>
                    </a:lnTo>
                    <a:cubicBezTo>
                      <a:pt x="42308" y="582817"/>
                      <a:pt x="42140" y="583882"/>
                      <a:pt x="41804" y="584947"/>
                    </a:cubicBezTo>
                    <a:lnTo>
                      <a:pt x="39730" y="591111"/>
                    </a:lnTo>
                    <a:cubicBezTo>
                      <a:pt x="40403" y="591279"/>
                      <a:pt x="41019" y="591503"/>
                      <a:pt x="41636" y="591839"/>
                    </a:cubicBezTo>
                    <a:lnTo>
                      <a:pt x="43093" y="592568"/>
                    </a:lnTo>
                    <a:cubicBezTo>
                      <a:pt x="44101" y="593072"/>
                      <a:pt x="44998" y="593744"/>
                      <a:pt x="45782" y="594529"/>
                    </a:cubicBezTo>
                    <a:lnTo>
                      <a:pt x="46511" y="595257"/>
                    </a:lnTo>
                    <a:cubicBezTo>
                      <a:pt x="47295" y="596042"/>
                      <a:pt x="47912" y="596939"/>
                      <a:pt x="48416" y="597947"/>
                    </a:cubicBezTo>
                    <a:lnTo>
                      <a:pt x="49145" y="599404"/>
                    </a:lnTo>
                    <a:cubicBezTo>
                      <a:pt x="49817" y="600749"/>
                      <a:pt x="50153" y="602150"/>
                      <a:pt x="50209" y="603663"/>
                    </a:cubicBezTo>
                    <a:lnTo>
                      <a:pt x="61697" y="602374"/>
                    </a:lnTo>
                    <a:cubicBezTo>
                      <a:pt x="62089" y="602318"/>
                      <a:pt x="62482" y="602318"/>
                      <a:pt x="62818" y="602318"/>
                    </a:cubicBezTo>
                    <a:lnTo>
                      <a:pt x="75034" y="602318"/>
                    </a:lnTo>
                    <a:cubicBezTo>
                      <a:pt x="75706" y="602318"/>
                      <a:pt x="76379" y="602374"/>
                      <a:pt x="77051" y="602542"/>
                    </a:cubicBezTo>
                    <a:lnTo>
                      <a:pt x="80638" y="603271"/>
                    </a:lnTo>
                    <a:cubicBezTo>
                      <a:pt x="82319" y="603607"/>
                      <a:pt x="83888" y="604335"/>
                      <a:pt x="85233" y="605456"/>
                    </a:cubicBezTo>
                    <a:lnTo>
                      <a:pt x="89548" y="609043"/>
                    </a:lnTo>
                    <a:cubicBezTo>
                      <a:pt x="89772" y="609267"/>
                      <a:pt x="89996" y="609435"/>
                      <a:pt x="90220" y="609659"/>
                    </a:cubicBezTo>
                    <a:lnTo>
                      <a:pt x="93078" y="612517"/>
                    </a:lnTo>
                    <a:cubicBezTo>
                      <a:pt x="93862" y="613301"/>
                      <a:pt x="94535" y="614198"/>
                      <a:pt x="95039" y="615207"/>
                    </a:cubicBezTo>
                    <a:lnTo>
                      <a:pt x="95768" y="616664"/>
                    </a:lnTo>
                    <a:cubicBezTo>
                      <a:pt x="96945" y="618961"/>
                      <a:pt x="97169" y="621651"/>
                      <a:pt x="96440" y="624117"/>
                    </a:cubicBezTo>
                    <a:lnTo>
                      <a:pt x="95600" y="627031"/>
                    </a:lnTo>
                    <a:lnTo>
                      <a:pt x="96440" y="629945"/>
                    </a:lnTo>
                    <a:cubicBezTo>
                      <a:pt x="96608" y="630617"/>
                      <a:pt x="96720" y="631233"/>
                      <a:pt x="96776" y="631906"/>
                    </a:cubicBezTo>
                    <a:lnTo>
                      <a:pt x="97505" y="640536"/>
                    </a:lnTo>
                    <a:cubicBezTo>
                      <a:pt x="97673" y="642441"/>
                      <a:pt x="97281" y="644290"/>
                      <a:pt x="96440" y="646027"/>
                    </a:cubicBezTo>
                    <a:lnTo>
                      <a:pt x="94647" y="649558"/>
                    </a:lnTo>
                    <a:lnTo>
                      <a:pt x="97337" y="651071"/>
                    </a:lnTo>
                    <a:cubicBezTo>
                      <a:pt x="97561" y="651183"/>
                      <a:pt x="97729" y="651295"/>
                      <a:pt x="97953" y="651463"/>
                    </a:cubicBezTo>
                    <a:lnTo>
                      <a:pt x="106583" y="657179"/>
                    </a:lnTo>
                    <a:cubicBezTo>
                      <a:pt x="108488" y="658468"/>
                      <a:pt x="109945" y="660317"/>
                      <a:pt x="110674" y="662502"/>
                    </a:cubicBezTo>
                    <a:lnTo>
                      <a:pt x="112131" y="666817"/>
                    </a:lnTo>
                    <a:cubicBezTo>
                      <a:pt x="112635" y="668386"/>
                      <a:pt x="112803" y="670067"/>
                      <a:pt x="112523" y="671692"/>
                    </a:cubicBezTo>
                    <a:lnTo>
                      <a:pt x="111346" y="679201"/>
                    </a:lnTo>
                    <a:cubicBezTo>
                      <a:pt x="112635" y="678417"/>
                      <a:pt x="114036" y="677968"/>
                      <a:pt x="115493" y="677800"/>
                    </a:cubicBezTo>
                    <a:lnTo>
                      <a:pt x="121937" y="677072"/>
                    </a:lnTo>
                    <a:cubicBezTo>
                      <a:pt x="122329" y="677016"/>
                      <a:pt x="122722" y="677016"/>
                      <a:pt x="123058" y="677016"/>
                    </a:cubicBezTo>
                    <a:lnTo>
                      <a:pt x="125187" y="677016"/>
                    </a:lnTo>
                    <a:cubicBezTo>
                      <a:pt x="126140" y="677016"/>
                      <a:pt x="127093" y="677128"/>
                      <a:pt x="127989" y="677408"/>
                    </a:cubicBezTo>
                    <a:lnTo>
                      <a:pt x="134602" y="671188"/>
                    </a:lnTo>
                    <a:cubicBezTo>
                      <a:pt x="138132" y="667882"/>
                      <a:pt x="143399" y="667490"/>
                      <a:pt x="147378" y="670123"/>
                    </a:cubicBezTo>
                    <a:lnTo>
                      <a:pt x="148611" y="670964"/>
                    </a:lnTo>
                    <a:lnTo>
                      <a:pt x="154775" y="673429"/>
                    </a:lnTo>
                    <a:cubicBezTo>
                      <a:pt x="155391" y="673710"/>
                      <a:pt x="156008" y="673990"/>
                      <a:pt x="156624" y="674382"/>
                    </a:cubicBezTo>
                    <a:lnTo>
                      <a:pt x="161275" y="674774"/>
                    </a:lnTo>
                    <a:lnTo>
                      <a:pt x="164301" y="674270"/>
                    </a:lnTo>
                    <a:cubicBezTo>
                      <a:pt x="165478" y="674102"/>
                      <a:pt x="166711" y="674102"/>
                      <a:pt x="167832" y="674270"/>
                    </a:cubicBezTo>
                    <a:lnTo>
                      <a:pt x="171698" y="674998"/>
                    </a:lnTo>
                    <a:lnTo>
                      <a:pt x="171810" y="674830"/>
                    </a:lnTo>
                    <a:cubicBezTo>
                      <a:pt x="172315" y="673822"/>
                      <a:pt x="172987" y="672925"/>
                      <a:pt x="173772" y="672141"/>
                    </a:cubicBezTo>
                    <a:lnTo>
                      <a:pt x="175901" y="670011"/>
                    </a:lnTo>
                    <a:cubicBezTo>
                      <a:pt x="177190" y="668722"/>
                      <a:pt x="178815" y="667826"/>
                      <a:pt x="180496" y="667321"/>
                    </a:cubicBezTo>
                    <a:lnTo>
                      <a:pt x="183746" y="659588"/>
                    </a:lnTo>
                    <a:cubicBezTo>
                      <a:pt x="184251" y="658411"/>
                      <a:pt x="184979" y="657291"/>
                      <a:pt x="185932" y="656394"/>
                    </a:cubicBezTo>
                    <a:lnTo>
                      <a:pt x="186660" y="655666"/>
                    </a:lnTo>
                    <a:cubicBezTo>
                      <a:pt x="188622" y="653704"/>
                      <a:pt x="191255" y="652640"/>
                      <a:pt x="194001" y="652640"/>
                    </a:cubicBezTo>
                    <a:lnTo>
                      <a:pt x="194001" y="652640"/>
                    </a:lnTo>
                    <a:lnTo>
                      <a:pt x="244435" y="491196"/>
                    </a:lnTo>
                    <a:cubicBezTo>
                      <a:pt x="245780" y="486825"/>
                      <a:pt x="249702" y="483799"/>
                      <a:pt x="254521" y="483911"/>
                    </a:cubicBezTo>
                    <a:cubicBezTo>
                      <a:pt x="259116" y="484023"/>
                      <a:pt x="263095" y="487105"/>
                      <a:pt x="264328" y="491532"/>
                    </a:cubicBezTo>
                    <a:lnTo>
                      <a:pt x="274359" y="528853"/>
                    </a:lnTo>
                    <a:lnTo>
                      <a:pt x="281195" y="552781"/>
                    </a:lnTo>
                    <a:cubicBezTo>
                      <a:pt x="282876" y="552725"/>
                      <a:pt x="284613" y="553061"/>
                      <a:pt x="286238" y="553846"/>
                    </a:cubicBezTo>
                    <a:lnTo>
                      <a:pt x="287695" y="554574"/>
                    </a:lnTo>
                    <a:cubicBezTo>
                      <a:pt x="288256" y="554855"/>
                      <a:pt x="288760" y="555191"/>
                      <a:pt x="289265" y="555527"/>
                    </a:cubicBezTo>
                    <a:lnTo>
                      <a:pt x="290105" y="556143"/>
                    </a:lnTo>
                    <a:lnTo>
                      <a:pt x="293131" y="555303"/>
                    </a:lnTo>
                    <a:cubicBezTo>
                      <a:pt x="294028" y="555023"/>
                      <a:pt x="295036" y="554911"/>
                      <a:pt x="295989" y="554911"/>
                    </a:cubicBezTo>
                    <a:lnTo>
                      <a:pt x="297446" y="554911"/>
                    </a:lnTo>
                    <a:cubicBezTo>
                      <a:pt x="298567" y="554911"/>
                      <a:pt x="299687" y="555079"/>
                      <a:pt x="300696" y="555471"/>
                    </a:cubicBezTo>
                    <a:lnTo>
                      <a:pt x="303946" y="556536"/>
                    </a:lnTo>
                    <a:lnTo>
                      <a:pt x="309326" y="557152"/>
                    </a:lnTo>
                    <a:cubicBezTo>
                      <a:pt x="311119" y="557376"/>
                      <a:pt x="312744" y="557993"/>
                      <a:pt x="314201" y="559001"/>
                    </a:cubicBezTo>
                    <a:lnTo>
                      <a:pt x="316667" y="559281"/>
                    </a:lnTo>
                    <a:cubicBezTo>
                      <a:pt x="316891" y="559338"/>
                      <a:pt x="317171" y="559338"/>
                      <a:pt x="317395" y="559394"/>
                    </a:cubicBezTo>
                    <a:lnTo>
                      <a:pt x="320982" y="560122"/>
                    </a:lnTo>
                    <a:cubicBezTo>
                      <a:pt x="322046" y="560346"/>
                      <a:pt x="323111" y="560738"/>
                      <a:pt x="324064" y="561299"/>
                    </a:cubicBezTo>
                    <a:lnTo>
                      <a:pt x="327482" y="563260"/>
                    </a:lnTo>
                    <a:lnTo>
                      <a:pt x="334767" y="564381"/>
                    </a:lnTo>
                    <a:cubicBezTo>
                      <a:pt x="336112" y="564549"/>
                      <a:pt x="337401" y="564997"/>
                      <a:pt x="338577" y="565726"/>
                    </a:cubicBezTo>
                    <a:lnTo>
                      <a:pt x="366596" y="582257"/>
                    </a:lnTo>
                    <a:cubicBezTo>
                      <a:pt x="366764" y="582369"/>
                      <a:pt x="366932" y="582481"/>
                      <a:pt x="367100" y="582537"/>
                    </a:cubicBezTo>
                    <a:lnTo>
                      <a:pt x="367493" y="582817"/>
                    </a:lnTo>
                    <a:lnTo>
                      <a:pt x="373264" y="583882"/>
                    </a:lnTo>
                    <a:cubicBezTo>
                      <a:pt x="376122" y="584386"/>
                      <a:pt x="378588" y="586067"/>
                      <a:pt x="380157" y="588533"/>
                    </a:cubicBezTo>
                    <a:cubicBezTo>
                      <a:pt x="381726" y="590943"/>
                      <a:pt x="382174" y="593969"/>
                      <a:pt x="381390" y="596714"/>
                    </a:cubicBezTo>
                    <a:lnTo>
                      <a:pt x="381334" y="596883"/>
                    </a:lnTo>
                    <a:lnTo>
                      <a:pt x="395119" y="599516"/>
                    </a:lnTo>
                    <a:cubicBezTo>
                      <a:pt x="397809" y="599516"/>
                      <a:pt x="400386" y="600581"/>
                      <a:pt x="402292" y="602430"/>
                    </a:cubicBezTo>
                    <a:cubicBezTo>
                      <a:pt x="405934" y="602654"/>
                      <a:pt x="409184" y="604840"/>
                      <a:pt x="410809" y="608146"/>
                    </a:cubicBezTo>
                    <a:lnTo>
                      <a:pt x="411538" y="609603"/>
                    </a:lnTo>
                    <a:cubicBezTo>
                      <a:pt x="411874" y="610331"/>
                      <a:pt x="412154" y="611060"/>
                      <a:pt x="412322" y="611788"/>
                    </a:cubicBezTo>
                    <a:cubicBezTo>
                      <a:pt x="413387" y="611844"/>
                      <a:pt x="414452" y="612125"/>
                      <a:pt x="415460" y="612517"/>
                    </a:cubicBezTo>
                    <a:lnTo>
                      <a:pt x="419047" y="613974"/>
                    </a:lnTo>
                    <a:cubicBezTo>
                      <a:pt x="420728" y="614646"/>
                      <a:pt x="422185" y="615711"/>
                      <a:pt x="423250" y="617112"/>
                    </a:cubicBezTo>
                    <a:lnTo>
                      <a:pt x="426500" y="620979"/>
                    </a:lnTo>
                    <a:lnTo>
                      <a:pt x="431207" y="625013"/>
                    </a:lnTo>
                    <a:lnTo>
                      <a:pt x="458441" y="647932"/>
                    </a:lnTo>
                    <a:cubicBezTo>
                      <a:pt x="459282" y="648605"/>
                      <a:pt x="459954" y="649446"/>
                      <a:pt x="460514" y="650286"/>
                    </a:cubicBezTo>
                    <a:lnTo>
                      <a:pt x="461859" y="651351"/>
                    </a:lnTo>
                    <a:lnTo>
                      <a:pt x="525686" y="705427"/>
                    </a:lnTo>
                    <a:cubicBezTo>
                      <a:pt x="525910" y="705259"/>
                      <a:pt x="526190" y="705091"/>
                      <a:pt x="526414" y="704978"/>
                    </a:cubicBezTo>
                    <a:lnTo>
                      <a:pt x="524565" y="703578"/>
                    </a:lnTo>
                    <a:cubicBezTo>
                      <a:pt x="521987" y="701616"/>
                      <a:pt x="520418" y="698534"/>
                      <a:pt x="520418" y="695284"/>
                    </a:cubicBezTo>
                    <a:lnTo>
                      <a:pt x="520418" y="685253"/>
                    </a:lnTo>
                    <a:cubicBezTo>
                      <a:pt x="520418" y="681331"/>
                      <a:pt x="522604" y="677744"/>
                      <a:pt x="526134" y="676007"/>
                    </a:cubicBezTo>
                    <a:lnTo>
                      <a:pt x="527591" y="675279"/>
                    </a:lnTo>
                    <a:cubicBezTo>
                      <a:pt x="528264" y="674942"/>
                      <a:pt x="528992" y="674662"/>
                      <a:pt x="529721" y="674494"/>
                    </a:cubicBezTo>
                    <a:lnTo>
                      <a:pt x="530393" y="674326"/>
                    </a:lnTo>
                    <a:lnTo>
                      <a:pt x="532242" y="672869"/>
                    </a:lnTo>
                    <a:cubicBezTo>
                      <a:pt x="533083" y="672197"/>
                      <a:pt x="534035" y="671636"/>
                      <a:pt x="535100" y="671244"/>
                    </a:cubicBezTo>
                    <a:lnTo>
                      <a:pt x="535268" y="671188"/>
                    </a:lnTo>
                    <a:lnTo>
                      <a:pt x="534484" y="667602"/>
                    </a:lnTo>
                    <a:cubicBezTo>
                      <a:pt x="533923" y="665472"/>
                      <a:pt x="534091" y="663231"/>
                      <a:pt x="534932" y="661157"/>
                    </a:cubicBezTo>
                    <a:cubicBezTo>
                      <a:pt x="534764" y="659812"/>
                      <a:pt x="534932" y="658411"/>
                      <a:pt x="535324" y="657067"/>
                    </a:cubicBezTo>
                    <a:lnTo>
                      <a:pt x="537510" y="649894"/>
                    </a:lnTo>
                    <a:cubicBezTo>
                      <a:pt x="537678" y="649333"/>
                      <a:pt x="537902" y="648773"/>
                      <a:pt x="538182" y="648269"/>
                    </a:cubicBezTo>
                    <a:lnTo>
                      <a:pt x="539639" y="645411"/>
                    </a:lnTo>
                    <a:cubicBezTo>
                      <a:pt x="539919" y="644850"/>
                      <a:pt x="540256" y="644346"/>
                      <a:pt x="540592" y="643842"/>
                    </a:cubicBezTo>
                    <a:lnTo>
                      <a:pt x="543898" y="639471"/>
                    </a:lnTo>
                    <a:lnTo>
                      <a:pt x="544795" y="636781"/>
                    </a:lnTo>
                    <a:cubicBezTo>
                      <a:pt x="545411" y="634988"/>
                      <a:pt x="546476" y="633419"/>
                      <a:pt x="547877" y="632186"/>
                    </a:cubicBezTo>
                    <a:lnTo>
                      <a:pt x="552079" y="628600"/>
                    </a:lnTo>
                    <a:cubicBezTo>
                      <a:pt x="551183" y="627031"/>
                      <a:pt x="550735" y="625293"/>
                      <a:pt x="550735" y="623500"/>
                    </a:cubicBezTo>
                    <a:lnTo>
                      <a:pt x="550735" y="619914"/>
                    </a:lnTo>
                    <a:cubicBezTo>
                      <a:pt x="550735" y="616720"/>
                      <a:pt x="552191" y="613750"/>
                      <a:pt x="554713" y="611788"/>
                    </a:cubicBezTo>
                    <a:cubicBezTo>
                      <a:pt x="557235" y="609827"/>
                      <a:pt x="560485" y="609155"/>
                      <a:pt x="563567" y="609883"/>
                    </a:cubicBezTo>
                    <a:lnTo>
                      <a:pt x="565921" y="610444"/>
                    </a:lnTo>
                    <a:lnTo>
                      <a:pt x="585478" y="613245"/>
                    </a:lnTo>
                    <a:cubicBezTo>
                      <a:pt x="591137" y="614030"/>
                      <a:pt x="595060" y="619297"/>
                      <a:pt x="594219" y="624957"/>
                    </a:cubicBezTo>
                    <a:cubicBezTo>
                      <a:pt x="593547" y="629832"/>
                      <a:pt x="589512" y="633419"/>
                      <a:pt x="584805" y="633811"/>
                    </a:cubicBezTo>
                    <a:lnTo>
                      <a:pt x="594051" y="647989"/>
                    </a:lnTo>
                    <a:cubicBezTo>
                      <a:pt x="594612" y="648829"/>
                      <a:pt x="595004" y="649670"/>
                      <a:pt x="595284" y="650622"/>
                    </a:cubicBezTo>
                    <a:lnTo>
                      <a:pt x="600328" y="667153"/>
                    </a:lnTo>
                    <a:cubicBezTo>
                      <a:pt x="601000" y="669339"/>
                      <a:pt x="600944" y="671636"/>
                      <a:pt x="600159" y="673710"/>
                    </a:cubicBezTo>
                    <a:lnTo>
                      <a:pt x="590129" y="701000"/>
                    </a:lnTo>
                    <a:cubicBezTo>
                      <a:pt x="589849" y="701672"/>
                      <a:pt x="589568" y="702345"/>
                      <a:pt x="589120" y="702961"/>
                    </a:cubicBezTo>
                    <a:lnTo>
                      <a:pt x="584077" y="710862"/>
                    </a:lnTo>
                    <a:cubicBezTo>
                      <a:pt x="583965" y="711030"/>
                      <a:pt x="583909" y="711143"/>
                      <a:pt x="583797" y="711311"/>
                    </a:cubicBezTo>
                    <a:lnTo>
                      <a:pt x="582564" y="712992"/>
                    </a:lnTo>
                    <a:lnTo>
                      <a:pt x="585926" y="711927"/>
                    </a:lnTo>
                    <a:lnTo>
                      <a:pt x="626553" y="699823"/>
                    </a:lnTo>
                    <a:lnTo>
                      <a:pt x="644037" y="692818"/>
                    </a:lnTo>
                    <a:cubicBezTo>
                      <a:pt x="646222" y="691978"/>
                      <a:pt x="648576" y="691866"/>
                      <a:pt x="650817" y="692482"/>
                    </a:cubicBezTo>
                    <a:lnTo>
                      <a:pt x="697664" y="706379"/>
                    </a:lnTo>
                    <a:cubicBezTo>
                      <a:pt x="698001" y="705931"/>
                      <a:pt x="698337" y="705483"/>
                      <a:pt x="698729" y="705091"/>
                    </a:cubicBezTo>
                    <a:lnTo>
                      <a:pt x="700186" y="703634"/>
                    </a:lnTo>
                    <a:cubicBezTo>
                      <a:pt x="701979" y="701896"/>
                      <a:pt x="704277" y="700832"/>
                      <a:pt x="706798" y="700664"/>
                    </a:cubicBezTo>
                    <a:lnTo>
                      <a:pt x="707359" y="700103"/>
                    </a:lnTo>
                    <a:cubicBezTo>
                      <a:pt x="709320" y="698142"/>
                      <a:pt x="711954" y="697077"/>
                      <a:pt x="714644" y="697077"/>
                    </a:cubicBezTo>
                    <a:lnTo>
                      <a:pt x="715372" y="697077"/>
                    </a:lnTo>
                    <a:cubicBezTo>
                      <a:pt x="715989" y="697077"/>
                      <a:pt x="716605" y="697133"/>
                      <a:pt x="717165" y="697245"/>
                    </a:cubicBezTo>
                    <a:cubicBezTo>
                      <a:pt x="719071" y="696909"/>
                      <a:pt x="721088" y="697133"/>
                      <a:pt x="722881" y="697862"/>
                    </a:cubicBezTo>
                    <a:cubicBezTo>
                      <a:pt x="723217" y="697806"/>
                      <a:pt x="723610" y="697806"/>
                      <a:pt x="723946" y="697806"/>
                    </a:cubicBezTo>
                    <a:lnTo>
                      <a:pt x="724674" y="697806"/>
                    </a:lnTo>
                    <a:cubicBezTo>
                      <a:pt x="726580" y="697806"/>
                      <a:pt x="728373" y="698310"/>
                      <a:pt x="729942" y="699263"/>
                    </a:cubicBezTo>
                    <a:lnTo>
                      <a:pt x="735433" y="699263"/>
                    </a:lnTo>
                    <a:cubicBezTo>
                      <a:pt x="741149" y="699263"/>
                      <a:pt x="745744" y="703914"/>
                      <a:pt x="745744" y="709573"/>
                    </a:cubicBezTo>
                    <a:lnTo>
                      <a:pt x="745744" y="712880"/>
                    </a:lnTo>
                    <a:cubicBezTo>
                      <a:pt x="746473" y="712880"/>
                      <a:pt x="747257" y="712992"/>
                      <a:pt x="747986" y="713160"/>
                    </a:cubicBezTo>
                    <a:cubicBezTo>
                      <a:pt x="748826" y="712936"/>
                      <a:pt x="749667" y="712824"/>
                      <a:pt x="750507" y="712824"/>
                    </a:cubicBezTo>
                    <a:lnTo>
                      <a:pt x="751012" y="712824"/>
                    </a:lnTo>
                    <a:cubicBezTo>
                      <a:pt x="752189" y="712375"/>
                      <a:pt x="753477" y="712095"/>
                      <a:pt x="754822" y="712095"/>
                    </a:cubicBezTo>
                    <a:cubicBezTo>
                      <a:pt x="754822" y="712095"/>
                      <a:pt x="754822" y="712095"/>
                      <a:pt x="754822" y="712095"/>
                    </a:cubicBezTo>
                    <a:cubicBezTo>
                      <a:pt x="757568" y="712095"/>
                      <a:pt x="760202" y="713216"/>
                      <a:pt x="762107" y="715121"/>
                    </a:cubicBezTo>
                    <a:lnTo>
                      <a:pt x="763396" y="716410"/>
                    </a:lnTo>
                    <a:lnTo>
                      <a:pt x="843137" y="716410"/>
                    </a:lnTo>
                    <a:cubicBezTo>
                      <a:pt x="847564" y="716410"/>
                      <a:pt x="851543" y="719268"/>
                      <a:pt x="852944" y="723471"/>
                    </a:cubicBezTo>
                    <a:lnTo>
                      <a:pt x="853672" y="725600"/>
                    </a:lnTo>
                    <a:cubicBezTo>
                      <a:pt x="853784" y="725880"/>
                      <a:pt x="853840" y="726105"/>
                      <a:pt x="853896" y="726385"/>
                    </a:cubicBezTo>
                    <a:lnTo>
                      <a:pt x="854625" y="729243"/>
                    </a:lnTo>
                    <a:cubicBezTo>
                      <a:pt x="854737" y="729747"/>
                      <a:pt x="854849" y="730195"/>
                      <a:pt x="854905" y="730700"/>
                    </a:cubicBezTo>
                    <a:cubicBezTo>
                      <a:pt x="855465" y="732100"/>
                      <a:pt x="855745" y="733557"/>
                      <a:pt x="855689" y="735070"/>
                    </a:cubicBezTo>
                    <a:cubicBezTo>
                      <a:pt x="855577" y="737984"/>
                      <a:pt x="854232" y="740674"/>
                      <a:pt x="851991" y="742523"/>
                    </a:cubicBezTo>
                    <a:lnTo>
                      <a:pt x="845491" y="747959"/>
                    </a:lnTo>
                    <a:cubicBezTo>
                      <a:pt x="845098" y="750201"/>
                      <a:pt x="843922" y="752330"/>
                      <a:pt x="842128" y="753899"/>
                    </a:cubicBezTo>
                    <a:cubicBezTo>
                      <a:pt x="842577" y="755076"/>
                      <a:pt x="842801" y="756309"/>
                      <a:pt x="842801" y="757597"/>
                    </a:cubicBezTo>
                    <a:lnTo>
                      <a:pt x="842801" y="759054"/>
                    </a:lnTo>
                    <a:cubicBezTo>
                      <a:pt x="842801" y="763481"/>
                      <a:pt x="839943" y="767460"/>
                      <a:pt x="835740" y="768861"/>
                    </a:cubicBezTo>
                    <a:lnTo>
                      <a:pt x="833611" y="769589"/>
                    </a:lnTo>
                    <a:cubicBezTo>
                      <a:pt x="832546" y="769926"/>
                      <a:pt x="831481" y="770094"/>
                      <a:pt x="830361" y="770094"/>
                    </a:cubicBezTo>
                    <a:lnTo>
                      <a:pt x="829856" y="770094"/>
                    </a:lnTo>
                    <a:cubicBezTo>
                      <a:pt x="828287" y="771046"/>
                      <a:pt x="826438" y="771551"/>
                      <a:pt x="824589" y="771551"/>
                    </a:cubicBezTo>
                    <a:lnTo>
                      <a:pt x="823860" y="771551"/>
                    </a:lnTo>
                    <a:cubicBezTo>
                      <a:pt x="822964" y="771551"/>
                      <a:pt x="822123" y="771439"/>
                      <a:pt x="821283" y="771215"/>
                    </a:cubicBezTo>
                    <a:lnTo>
                      <a:pt x="821283" y="771999"/>
                    </a:lnTo>
                    <a:cubicBezTo>
                      <a:pt x="821283" y="774745"/>
                      <a:pt x="820218" y="777379"/>
                      <a:pt x="818257" y="779284"/>
                    </a:cubicBezTo>
                    <a:lnTo>
                      <a:pt x="816127" y="781413"/>
                    </a:lnTo>
                    <a:cubicBezTo>
                      <a:pt x="815006" y="782534"/>
                      <a:pt x="813605" y="783431"/>
                      <a:pt x="812092" y="783935"/>
                    </a:cubicBezTo>
                    <a:lnTo>
                      <a:pt x="811028" y="784271"/>
                    </a:lnTo>
                    <a:cubicBezTo>
                      <a:pt x="810860" y="785056"/>
                      <a:pt x="810579" y="785840"/>
                      <a:pt x="810187" y="786625"/>
                    </a:cubicBezTo>
                    <a:lnTo>
                      <a:pt x="809459" y="788082"/>
                    </a:lnTo>
                    <a:cubicBezTo>
                      <a:pt x="808786" y="789427"/>
                      <a:pt x="807834" y="790547"/>
                      <a:pt x="806713" y="791500"/>
                    </a:cubicBezTo>
                    <a:lnTo>
                      <a:pt x="808002" y="794638"/>
                    </a:lnTo>
                    <a:cubicBezTo>
                      <a:pt x="808730" y="796095"/>
                      <a:pt x="809123" y="797664"/>
                      <a:pt x="809123" y="799289"/>
                    </a:cubicBezTo>
                    <a:lnTo>
                      <a:pt x="809123" y="799513"/>
                    </a:lnTo>
                    <a:cubicBezTo>
                      <a:pt x="809403" y="799625"/>
                      <a:pt x="809739" y="799738"/>
                      <a:pt x="810019" y="799850"/>
                    </a:cubicBezTo>
                    <a:lnTo>
                      <a:pt x="820050" y="804164"/>
                    </a:lnTo>
                    <a:cubicBezTo>
                      <a:pt x="824365" y="806014"/>
                      <a:pt x="826886" y="810497"/>
                      <a:pt x="826214" y="815092"/>
                    </a:cubicBezTo>
                    <a:cubicBezTo>
                      <a:pt x="826046" y="816381"/>
                      <a:pt x="825597" y="817613"/>
                      <a:pt x="824981" y="818734"/>
                    </a:cubicBezTo>
                    <a:cubicBezTo>
                      <a:pt x="827839" y="819463"/>
                      <a:pt x="830305" y="821424"/>
                      <a:pt x="831649" y="824114"/>
                    </a:cubicBezTo>
                    <a:lnTo>
                      <a:pt x="832826" y="826411"/>
                    </a:lnTo>
                    <a:lnTo>
                      <a:pt x="834395" y="828821"/>
                    </a:lnTo>
                    <a:cubicBezTo>
                      <a:pt x="835068" y="828989"/>
                      <a:pt x="835740" y="829269"/>
                      <a:pt x="836357" y="829549"/>
                    </a:cubicBezTo>
                    <a:lnTo>
                      <a:pt x="838766" y="830726"/>
                    </a:lnTo>
                    <a:lnTo>
                      <a:pt x="843137" y="832351"/>
                    </a:lnTo>
                    <a:lnTo>
                      <a:pt x="854401" y="834369"/>
                    </a:lnTo>
                    <a:cubicBezTo>
                      <a:pt x="854457" y="834369"/>
                      <a:pt x="854569" y="834369"/>
                      <a:pt x="854625" y="834425"/>
                    </a:cubicBezTo>
                    <a:lnTo>
                      <a:pt x="858211" y="835153"/>
                    </a:lnTo>
                    <a:cubicBezTo>
                      <a:pt x="860172" y="835545"/>
                      <a:pt x="862022" y="836498"/>
                      <a:pt x="863479" y="837955"/>
                    </a:cubicBezTo>
                    <a:cubicBezTo>
                      <a:pt x="867513" y="841990"/>
                      <a:pt x="867681" y="848602"/>
                      <a:pt x="863703" y="852693"/>
                    </a:cubicBezTo>
                    <a:cubicBezTo>
                      <a:pt x="860677" y="855775"/>
                      <a:pt x="856306" y="856615"/>
                      <a:pt x="852607" y="855158"/>
                    </a:cubicBezTo>
                    <a:lnTo>
                      <a:pt x="851431" y="854934"/>
                    </a:lnTo>
                    <a:lnTo>
                      <a:pt x="835012" y="854262"/>
                    </a:lnTo>
                    <a:lnTo>
                      <a:pt x="801053" y="852525"/>
                    </a:lnTo>
                    <a:cubicBezTo>
                      <a:pt x="800997" y="852861"/>
                      <a:pt x="800885" y="853197"/>
                      <a:pt x="800773" y="853533"/>
                    </a:cubicBezTo>
                    <a:lnTo>
                      <a:pt x="795730" y="869336"/>
                    </a:lnTo>
                    <a:lnTo>
                      <a:pt x="773483" y="941064"/>
                    </a:lnTo>
                    <a:lnTo>
                      <a:pt x="759866" y="986230"/>
                    </a:lnTo>
                    <a:cubicBezTo>
                      <a:pt x="758633" y="990264"/>
                      <a:pt x="755103" y="993178"/>
                      <a:pt x="750900" y="993514"/>
                    </a:cubicBezTo>
                    <a:lnTo>
                      <a:pt x="733024" y="994971"/>
                    </a:lnTo>
                    <a:lnTo>
                      <a:pt x="707247" y="998446"/>
                    </a:lnTo>
                    <a:cubicBezTo>
                      <a:pt x="707415" y="998614"/>
                      <a:pt x="707583" y="998726"/>
                      <a:pt x="707751" y="998894"/>
                    </a:cubicBezTo>
                    <a:lnTo>
                      <a:pt x="708479" y="999623"/>
                    </a:lnTo>
                    <a:cubicBezTo>
                      <a:pt x="709712" y="1000855"/>
                      <a:pt x="710609" y="1002368"/>
                      <a:pt x="711057" y="1003993"/>
                    </a:cubicBezTo>
                    <a:cubicBezTo>
                      <a:pt x="711674" y="1004386"/>
                      <a:pt x="712234" y="1004834"/>
                      <a:pt x="712794" y="1005394"/>
                    </a:cubicBezTo>
                    <a:lnTo>
                      <a:pt x="713915" y="1006515"/>
                    </a:lnTo>
                    <a:cubicBezTo>
                      <a:pt x="714588" y="1006739"/>
                      <a:pt x="715204" y="1007019"/>
                      <a:pt x="715820" y="1007412"/>
                    </a:cubicBezTo>
                    <a:cubicBezTo>
                      <a:pt x="717109" y="1007916"/>
                      <a:pt x="718286" y="1008701"/>
                      <a:pt x="719295" y="1009709"/>
                    </a:cubicBezTo>
                    <a:lnTo>
                      <a:pt x="719687" y="1010101"/>
                    </a:lnTo>
                    <a:cubicBezTo>
                      <a:pt x="719855" y="1010158"/>
                      <a:pt x="720023" y="1010214"/>
                      <a:pt x="720191" y="1010270"/>
                    </a:cubicBezTo>
                    <a:cubicBezTo>
                      <a:pt x="721368" y="1010382"/>
                      <a:pt x="722545" y="1010718"/>
                      <a:pt x="723610" y="1011222"/>
                    </a:cubicBezTo>
                    <a:lnTo>
                      <a:pt x="730950" y="1014753"/>
                    </a:lnTo>
                    <a:cubicBezTo>
                      <a:pt x="732183" y="1012511"/>
                      <a:pt x="734257" y="1010830"/>
                      <a:pt x="736666" y="1010045"/>
                    </a:cubicBezTo>
                    <a:lnTo>
                      <a:pt x="740197" y="1008757"/>
                    </a:lnTo>
                    <a:cubicBezTo>
                      <a:pt x="745520" y="1006627"/>
                      <a:pt x="751516" y="1009205"/>
                      <a:pt x="753646" y="1014528"/>
                    </a:cubicBezTo>
                    <a:cubicBezTo>
                      <a:pt x="754150" y="1015817"/>
                      <a:pt x="754374" y="1017106"/>
                      <a:pt x="754374" y="1018395"/>
                    </a:cubicBezTo>
                    <a:cubicBezTo>
                      <a:pt x="754374" y="1021813"/>
                      <a:pt x="752637" y="1025120"/>
                      <a:pt x="749667" y="1027025"/>
                    </a:cubicBezTo>
                    <a:cubicBezTo>
                      <a:pt x="749611" y="1027137"/>
                      <a:pt x="749555" y="1027193"/>
                      <a:pt x="749499" y="1027305"/>
                    </a:cubicBezTo>
                    <a:cubicBezTo>
                      <a:pt x="749443" y="1029098"/>
                      <a:pt x="748938" y="1030835"/>
                      <a:pt x="748042" y="1032404"/>
                    </a:cubicBezTo>
                    <a:cubicBezTo>
                      <a:pt x="747650" y="1033413"/>
                      <a:pt x="747089" y="1034366"/>
                      <a:pt x="746361" y="1035150"/>
                    </a:cubicBezTo>
                    <a:cubicBezTo>
                      <a:pt x="745912" y="1036999"/>
                      <a:pt x="744960" y="1038737"/>
                      <a:pt x="743615" y="1040081"/>
                    </a:cubicBezTo>
                    <a:lnTo>
                      <a:pt x="742158" y="1041538"/>
                    </a:lnTo>
                    <a:cubicBezTo>
                      <a:pt x="741373" y="1042323"/>
                      <a:pt x="740477" y="1042995"/>
                      <a:pt x="739468" y="1043500"/>
                    </a:cubicBezTo>
                    <a:lnTo>
                      <a:pt x="739468" y="1043500"/>
                    </a:lnTo>
                    <a:cubicBezTo>
                      <a:pt x="738459" y="1044396"/>
                      <a:pt x="737283" y="1045069"/>
                      <a:pt x="735994" y="1045461"/>
                    </a:cubicBezTo>
                    <a:lnTo>
                      <a:pt x="734985" y="1045797"/>
                    </a:lnTo>
                    <a:cubicBezTo>
                      <a:pt x="734593" y="1046133"/>
                      <a:pt x="734145" y="1046414"/>
                      <a:pt x="733752" y="1046694"/>
                    </a:cubicBezTo>
                    <a:lnTo>
                      <a:pt x="733752" y="1047142"/>
                    </a:lnTo>
                    <a:cubicBezTo>
                      <a:pt x="733752" y="1051065"/>
                      <a:pt x="731567" y="1054651"/>
                      <a:pt x="728037" y="1056388"/>
                    </a:cubicBezTo>
                    <a:lnTo>
                      <a:pt x="722265" y="1059246"/>
                    </a:lnTo>
                    <a:cubicBezTo>
                      <a:pt x="721256" y="1060143"/>
                      <a:pt x="720079" y="1060815"/>
                      <a:pt x="718790" y="1061208"/>
                    </a:cubicBezTo>
                    <a:lnTo>
                      <a:pt x="716605" y="1061936"/>
                    </a:lnTo>
                    <a:cubicBezTo>
                      <a:pt x="715316" y="1063617"/>
                      <a:pt x="713523" y="1064906"/>
                      <a:pt x="711506" y="1065522"/>
                    </a:cubicBezTo>
                    <a:cubicBezTo>
                      <a:pt x="711506" y="1065578"/>
                      <a:pt x="711506" y="1065634"/>
                      <a:pt x="711506" y="1065747"/>
                    </a:cubicBezTo>
                    <a:lnTo>
                      <a:pt x="711506" y="1067204"/>
                    </a:lnTo>
                    <a:cubicBezTo>
                      <a:pt x="711506" y="1069445"/>
                      <a:pt x="710777" y="1071518"/>
                      <a:pt x="709544" y="1073256"/>
                    </a:cubicBezTo>
                    <a:cubicBezTo>
                      <a:pt x="709880" y="1074320"/>
                      <a:pt x="710049" y="1075385"/>
                      <a:pt x="710049" y="1076506"/>
                    </a:cubicBezTo>
                    <a:lnTo>
                      <a:pt x="710049" y="1085135"/>
                    </a:lnTo>
                    <a:cubicBezTo>
                      <a:pt x="710049" y="1086256"/>
                      <a:pt x="709880" y="1087321"/>
                      <a:pt x="709544" y="1088386"/>
                    </a:cubicBezTo>
                    <a:lnTo>
                      <a:pt x="709376" y="1089450"/>
                    </a:lnTo>
                    <a:cubicBezTo>
                      <a:pt x="709376" y="1091300"/>
                      <a:pt x="708872" y="1093093"/>
                      <a:pt x="707919" y="1094718"/>
                    </a:cubicBezTo>
                    <a:cubicBezTo>
                      <a:pt x="708367" y="1095054"/>
                      <a:pt x="708816" y="1095390"/>
                      <a:pt x="709208" y="1095783"/>
                    </a:cubicBezTo>
                    <a:lnTo>
                      <a:pt x="709488" y="1096063"/>
                    </a:lnTo>
                    <a:lnTo>
                      <a:pt x="710665" y="1095839"/>
                    </a:lnTo>
                    <a:cubicBezTo>
                      <a:pt x="714083" y="1095166"/>
                      <a:pt x="717558" y="1096231"/>
                      <a:pt x="719967" y="1098640"/>
                    </a:cubicBezTo>
                    <a:lnTo>
                      <a:pt x="720640" y="1099313"/>
                    </a:lnTo>
                    <a:cubicBezTo>
                      <a:pt x="721088" y="1099257"/>
                      <a:pt x="721536" y="1099201"/>
                      <a:pt x="721985" y="1099201"/>
                    </a:cubicBezTo>
                    <a:lnTo>
                      <a:pt x="723946" y="1099201"/>
                    </a:lnTo>
                    <a:cubicBezTo>
                      <a:pt x="725123" y="1098753"/>
                      <a:pt x="726411" y="1098472"/>
                      <a:pt x="727756" y="1098472"/>
                    </a:cubicBezTo>
                    <a:lnTo>
                      <a:pt x="729213" y="1098472"/>
                    </a:lnTo>
                    <a:cubicBezTo>
                      <a:pt x="733136" y="1098472"/>
                      <a:pt x="736666" y="1100658"/>
                      <a:pt x="738459" y="1104132"/>
                    </a:cubicBezTo>
                    <a:cubicBezTo>
                      <a:pt x="739020" y="1104636"/>
                      <a:pt x="739468" y="1105197"/>
                      <a:pt x="739916" y="1105813"/>
                    </a:cubicBezTo>
                    <a:cubicBezTo>
                      <a:pt x="739972" y="1105813"/>
                      <a:pt x="739972" y="1105869"/>
                      <a:pt x="740029" y="1105869"/>
                    </a:cubicBezTo>
                    <a:cubicBezTo>
                      <a:pt x="741149" y="1106093"/>
                      <a:pt x="742214" y="1106542"/>
                      <a:pt x="743223" y="1107102"/>
                    </a:cubicBezTo>
                    <a:cubicBezTo>
                      <a:pt x="743727" y="1107326"/>
                      <a:pt x="744175" y="1107550"/>
                      <a:pt x="744680" y="1107831"/>
                    </a:cubicBezTo>
                    <a:cubicBezTo>
                      <a:pt x="746977" y="1108055"/>
                      <a:pt x="749163" y="1109063"/>
                      <a:pt x="750844" y="1110689"/>
                    </a:cubicBezTo>
                    <a:cubicBezTo>
                      <a:pt x="753309" y="1110857"/>
                      <a:pt x="755663" y="1111921"/>
                      <a:pt x="757456" y="1113714"/>
                    </a:cubicBezTo>
                    <a:lnTo>
                      <a:pt x="758185" y="1114443"/>
                    </a:lnTo>
                    <a:cubicBezTo>
                      <a:pt x="758969" y="1115228"/>
                      <a:pt x="759585" y="1116124"/>
                      <a:pt x="760090" y="1117077"/>
                    </a:cubicBezTo>
                    <a:cubicBezTo>
                      <a:pt x="762107" y="1118982"/>
                      <a:pt x="763340" y="1121672"/>
                      <a:pt x="763340" y="1124642"/>
                    </a:cubicBezTo>
                    <a:lnTo>
                      <a:pt x="763340" y="1131086"/>
                    </a:lnTo>
                    <a:cubicBezTo>
                      <a:pt x="763340" y="1131422"/>
                      <a:pt x="763340" y="1131815"/>
                      <a:pt x="763284" y="1132151"/>
                    </a:cubicBezTo>
                    <a:cubicBezTo>
                      <a:pt x="763340" y="1132487"/>
                      <a:pt x="763340" y="1132879"/>
                      <a:pt x="763340" y="1133215"/>
                    </a:cubicBezTo>
                    <a:lnTo>
                      <a:pt x="763340" y="1134672"/>
                    </a:lnTo>
                    <a:cubicBezTo>
                      <a:pt x="763340" y="1137418"/>
                      <a:pt x="762275" y="1140052"/>
                      <a:pt x="760314" y="1141957"/>
                    </a:cubicBezTo>
                    <a:lnTo>
                      <a:pt x="760202" y="1142069"/>
                    </a:lnTo>
                    <a:cubicBezTo>
                      <a:pt x="760090" y="1142630"/>
                      <a:pt x="759866" y="1143190"/>
                      <a:pt x="759698" y="1143694"/>
                    </a:cubicBezTo>
                    <a:cubicBezTo>
                      <a:pt x="765301" y="1143806"/>
                      <a:pt x="769840" y="1148402"/>
                      <a:pt x="769840" y="1154005"/>
                    </a:cubicBezTo>
                    <a:lnTo>
                      <a:pt x="769840" y="1154734"/>
                    </a:lnTo>
                    <a:cubicBezTo>
                      <a:pt x="769840" y="1155518"/>
                      <a:pt x="769728" y="1156359"/>
                      <a:pt x="769560" y="1157143"/>
                    </a:cubicBezTo>
                    <a:lnTo>
                      <a:pt x="762387" y="1187291"/>
                    </a:lnTo>
                    <a:cubicBezTo>
                      <a:pt x="762331" y="1187572"/>
                      <a:pt x="762219" y="1187852"/>
                      <a:pt x="762163" y="1188188"/>
                    </a:cubicBezTo>
                    <a:lnTo>
                      <a:pt x="760706" y="1192503"/>
                    </a:lnTo>
                    <a:cubicBezTo>
                      <a:pt x="759978" y="1194688"/>
                      <a:pt x="758577" y="1196538"/>
                      <a:pt x="756616" y="1197826"/>
                    </a:cubicBezTo>
                    <a:lnTo>
                      <a:pt x="755551" y="1198555"/>
                    </a:lnTo>
                    <a:cubicBezTo>
                      <a:pt x="755046" y="1199956"/>
                      <a:pt x="754206" y="1201245"/>
                      <a:pt x="753141" y="1202309"/>
                    </a:cubicBezTo>
                    <a:lnTo>
                      <a:pt x="752861" y="1202590"/>
                    </a:lnTo>
                    <a:cubicBezTo>
                      <a:pt x="752357" y="1203542"/>
                      <a:pt x="751740" y="1204439"/>
                      <a:pt x="750956" y="1205223"/>
                    </a:cubicBezTo>
                    <a:lnTo>
                      <a:pt x="748938" y="1207241"/>
                    </a:lnTo>
                    <a:cubicBezTo>
                      <a:pt x="748938" y="1207241"/>
                      <a:pt x="748938" y="1207241"/>
                      <a:pt x="748938" y="1207241"/>
                    </a:cubicBezTo>
                    <a:lnTo>
                      <a:pt x="748938" y="1208698"/>
                    </a:lnTo>
                    <a:cubicBezTo>
                      <a:pt x="748938" y="1209818"/>
                      <a:pt x="748770" y="1210939"/>
                      <a:pt x="748378" y="1212004"/>
                    </a:cubicBezTo>
                    <a:lnTo>
                      <a:pt x="747650" y="1214133"/>
                    </a:lnTo>
                    <a:cubicBezTo>
                      <a:pt x="746977" y="1216095"/>
                      <a:pt x="745800" y="1217720"/>
                      <a:pt x="744287" y="1218953"/>
                    </a:cubicBezTo>
                    <a:lnTo>
                      <a:pt x="744231" y="1219065"/>
                    </a:lnTo>
                    <a:cubicBezTo>
                      <a:pt x="743895" y="1219737"/>
                      <a:pt x="743503" y="1220353"/>
                      <a:pt x="743054" y="1220914"/>
                    </a:cubicBezTo>
                    <a:lnTo>
                      <a:pt x="740309" y="1224332"/>
                    </a:lnTo>
                    <a:lnTo>
                      <a:pt x="740309" y="1225173"/>
                    </a:lnTo>
                    <a:cubicBezTo>
                      <a:pt x="740309" y="1226013"/>
                      <a:pt x="740197" y="1226854"/>
                      <a:pt x="739972" y="1227694"/>
                    </a:cubicBezTo>
                    <a:lnTo>
                      <a:pt x="739244" y="1230552"/>
                    </a:lnTo>
                    <a:cubicBezTo>
                      <a:pt x="739076" y="1231281"/>
                      <a:pt x="738796" y="1231953"/>
                      <a:pt x="738459" y="1232626"/>
                    </a:cubicBezTo>
                    <a:lnTo>
                      <a:pt x="737731" y="1234083"/>
                    </a:lnTo>
                    <a:cubicBezTo>
                      <a:pt x="737227" y="1235091"/>
                      <a:pt x="736610" y="1235988"/>
                      <a:pt x="735826" y="1236772"/>
                    </a:cubicBezTo>
                    <a:lnTo>
                      <a:pt x="735097" y="1237501"/>
                    </a:lnTo>
                    <a:cubicBezTo>
                      <a:pt x="734761" y="1237837"/>
                      <a:pt x="734369" y="1238173"/>
                      <a:pt x="733920" y="1238510"/>
                    </a:cubicBezTo>
                    <a:lnTo>
                      <a:pt x="727196" y="1254312"/>
                    </a:lnTo>
                    <a:cubicBezTo>
                      <a:pt x="727084" y="1254536"/>
                      <a:pt x="727028" y="1254704"/>
                      <a:pt x="726916" y="1254872"/>
                    </a:cubicBezTo>
                    <a:lnTo>
                      <a:pt x="725627" y="1257450"/>
                    </a:lnTo>
                    <a:lnTo>
                      <a:pt x="703044" y="1310517"/>
                    </a:lnTo>
                    <a:lnTo>
                      <a:pt x="703772" y="1313039"/>
                    </a:lnTo>
                    <a:cubicBezTo>
                      <a:pt x="706182" y="1314832"/>
                      <a:pt x="707695" y="1317578"/>
                      <a:pt x="707863" y="1320548"/>
                    </a:cubicBezTo>
                    <a:cubicBezTo>
                      <a:pt x="707975" y="1322173"/>
                      <a:pt x="707695" y="1323742"/>
                      <a:pt x="707135" y="1325199"/>
                    </a:cubicBezTo>
                    <a:cubicBezTo>
                      <a:pt x="707191" y="1325535"/>
                      <a:pt x="707191" y="1325928"/>
                      <a:pt x="707191" y="1326320"/>
                    </a:cubicBezTo>
                    <a:lnTo>
                      <a:pt x="707191" y="1326376"/>
                    </a:lnTo>
                    <a:cubicBezTo>
                      <a:pt x="709320" y="1328618"/>
                      <a:pt x="710385" y="1331700"/>
                      <a:pt x="709993" y="1334782"/>
                    </a:cubicBezTo>
                    <a:cubicBezTo>
                      <a:pt x="709712" y="1337023"/>
                      <a:pt x="708704" y="1339096"/>
                      <a:pt x="707191" y="1340666"/>
                    </a:cubicBezTo>
                    <a:lnTo>
                      <a:pt x="707191" y="1340722"/>
                    </a:lnTo>
                    <a:cubicBezTo>
                      <a:pt x="707191" y="1342907"/>
                      <a:pt x="706462" y="1345092"/>
                      <a:pt x="705173" y="1346830"/>
                    </a:cubicBezTo>
                    <a:lnTo>
                      <a:pt x="705005" y="1349351"/>
                    </a:lnTo>
                    <a:cubicBezTo>
                      <a:pt x="705005" y="1350976"/>
                      <a:pt x="704613" y="1352545"/>
                      <a:pt x="703884" y="1354002"/>
                    </a:cubicBezTo>
                    <a:lnTo>
                      <a:pt x="703212" y="1355347"/>
                    </a:lnTo>
                    <a:cubicBezTo>
                      <a:pt x="703940" y="1358037"/>
                      <a:pt x="703492" y="1360951"/>
                      <a:pt x="701979" y="1363417"/>
                    </a:cubicBezTo>
                    <a:cubicBezTo>
                      <a:pt x="701867" y="1363585"/>
                      <a:pt x="701755" y="1363753"/>
                      <a:pt x="701643" y="1363921"/>
                    </a:cubicBezTo>
                    <a:lnTo>
                      <a:pt x="703548" y="1364874"/>
                    </a:lnTo>
                    <a:lnTo>
                      <a:pt x="704725" y="1364874"/>
                    </a:lnTo>
                    <a:cubicBezTo>
                      <a:pt x="705846" y="1364874"/>
                      <a:pt x="706967" y="1365042"/>
                      <a:pt x="707975" y="1365434"/>
                    </a:cubicBezTo>
                    <a:lnTo>
                      <a:pt x="711169" y="1366331"/>
                    </a:lnTo>
                    <a:cubicBezTo>
                      <a:pt x="712458" y="1366331"/>
                      <a:pt x="713747" y="1366555"/>
                      <a:pt x="714924" y="1367059"/>
                    </a:cubicBezTo>
                    <a:lnTo>
                      <a:pt x="719015" y="1367059"/>
                    </a:lnTo>
                    <a:cubicBezTo>
                      <a:pt x="720135" y="1367059"/>
                      <a:pt x="721256" y="1367227"/>
                      <a:pt x="722265" y="1367563"/>
                    </a:cubicBezTo>
                    <a:lnTo>
                      <a:pt x="726580" y="1369020"/>
                    </a:lnTo>
                    <a:cubicBezTo>
                      <a:pt x="727028" y="1369188"/>
                      <a:pt x="727476" y="1369357"/>
                      <a:pt x="727924" y="1369581"/>
                    </a:cubicBezTo>
                    <a:lnTo>
                      <a:pt x="728261" y="1369749"/>
                    </a:lnTo>
                    <a:lnTo>
                      <a:pt x="790798" y="1365602"/>
                    </a:lnTo>
                    <a:cubicBezTo>
                      <a:pt x="791022" y="1365602"/>
                      <a:pt x="791247" y="1365602"/>
                      <a:pt x="791471" y="1365602"/>
                    </a:cubicBezTo>
                    <a:lnTo>
                      <a:pt x="793712" y="1365602"/>
                    </a:lnTo>
                    <a:cubicBezTo>
                      <a:pt x="794329" y="1365322"/>
                      <a:pt x="795001" y="1365098"/>
                      <a:pt x="795730" y="1364986"/>
                    </a:cubicBezTo>
                    <a:lnTo>
                      <a:pt x="797187" y="1364705"/>
                    </a:lnTo>
                    <a:lnTo>
                      <a:pt x="798980" y="1363361"/>
                    </a:lnTo>
                    <a:cubicBezTo>
                      <a:pt x="800437" y="1362240"/>
                      <a:pt x="802230" y="1361567"/>
                      <a:pt x="804023" y="1361343"/>
                    </a:cubicBezTo>
                    <a:lnTo>
                      <a:pt x="809123" y="1359662"/>
                    </a:lnTo>
                    <a:cubicBezTo>
                      <a:pt x="810187" y="1359326"/>
                      <a:pt x="811252" y="1359158"/>
                      <a:pt x="812373" y="1359158"/>
                    </a:cubicBezTo>
                    <a:lnTo>
                      <a:pt x="815231" y="1359158"/>
                    </a:lnTo>
                    <a:cubicBezTo>
                      <a:pt x="816351" y="1359158"/>
                      <a:pt x="817472" y="1359326"/>
                      <a:pt x="818481" y="1359662"/>
                    </a:cubicBezTo>
                    <a:lnTo>
                      <a:pt x="820610" y="1360391"/>
                    </a:lnTo>
                    <a:cubicBezTo>
                      <a:pt x="821058" y="1360559"/>
                      <a:pt x="821507" y="1360727"/>
                      <a:pt x="821955" y="1360951"/>
                    </a:cubicBezTo>
                    <a:lnTo>
                      <a:pt x="827727" y="1363809"/>
                    </a:lnTo>
                    <a:cubicBezTo>
                      <a:pt x="827951" y="1363921"/>
                      <a:pt x="828231" y="1364089"/>
                      <a:pt x="828455" y="1364201"/>
                    </a:cubicBezTo>
                    <a:cubicBezTo>
                      <a:pt x="828736" y="1364145"/>
                      <a:pt x="829072" y="1364145"/>
                      <a:pt x="829352" y="1364145"/>
                    </a:cubicBezTo>
                    <a:cubicBezTo>
                      <a:pt x="830529" y="1363697"/>
                      <a:pt x="831818" y="1363417"/>
                      <a:pt x="833162" y="1363417"/>
                    </a:cubicBezTo>
                    <a:lnTo>
                      <a:pt x="839607" y="1363417"/>
                    </a:lnTo>
                    <a:cubicBezTo>
                      <a:pt x="840896" y="1363417"/>
                      <a:pt x="842240" y="1363641"/>
                      <a:pt x="843417" y="1364145"/>
                    </a:cubicBezTo>
                    <a:lnTo>
                      <a:pt x="847004" y="1365602"/>
                    </a:lnTo>
                    <a:cubicBezTo>
                      <a:pt x="847284" y="1365714"/>
                      <a:pt x="847508" y="1365826"/>
                      <a:pt x="847788" y="1365938"/>
                    </a:cubicBezTo>
                    <a:lnTo>
                      <a:pt x="849245" y="1366667"/>
                    </a:lnTo>
                    <a:cubicBezTo>
                      <a:pt x="850254" y="1367171"/>
                      <a:pt x="851150" y="1367844"/>
                      <a:pt x="851935" y="1368628"/>
                    </a:cubicBezTo>
                    <a:lnTo>
                      <a:pt x="852159" y="1368852"/>
                    </a:lnTo>
                    <a:cubicBezTo>
                      <a:pt x="853112" y="1369357"/>
                      <a:pt x="854008" y="1369973"/>
                      <a:pt x="854793" y="1370758"/>
                    </a:cubicBezTo>
                    <a:lnTo>
                      <a:pt x="856474" y="1372439"/>
                    </a:lnTo>
                    <a:cubicBezTo>
                      <a:pt x="857427" y="1372943"/>
                      <a:pt x="858323" y="1373559"/>
                      <a:pt x="859108" y="1374344"/>
                    </a:cubicBezTo>
                    <a:lnTo>
                      <a:pt x="859836" y="1375072"/>
                    </a:lnTo>
                    <a:cubicBezTo>
                      <a:pt x="860453" y="1375689"/>
                      <a:pt x="860957" y="1376305"/>
                      <a:pt x="861349" y="1377034"/>
                    </a:cubicBezTo>
                    <a:lnTo>
                      <a:pt x="863479" y="1380620"/>
                    </a:lnTo>
                    <a:cubicBezTo>
                      <a:pt x="863871" y="1381293"/>
                      <a:pt x="864207" y="1381965"/>
                      <a:pt x="864431" y="1382693"/>
                    </a:cubicBezTo>
                    <a:lnTo>
                      <a:pt x="865272" y="1384879"/>
                    </a:lnTo>
                    <a:cubicBezTo>
                      <a:pt x="865496" y="1385327"/>
                      <a:pt x="865664" y="1385776"/>
                      <a:pt x="865832" y="1386280"/>
                    </a:cubicBezTo>
                    <a:lnTo>
                      <a:pt x="866561" y="1388409"/>
                    </a:lnTo>
                    <a:cubicBezTo>
                      <a:pt x="866897" y="1389418"/>
                      <a:pt x="867065" y="1390483"/>
                      <a:pt x="867065" y="1391603"/>
                    </a:cubicBezTo>
                    <a:lnTo>
                      <a:pt x="870035" y="1395526"/>
                    </a:lnTo>
                    <a:cubicBezTo>
                      <a:pt x="870427" y="1396030"/>
                      <a:pt x="870764" y="1396535"/>
                      <a:pt x="870988" y="1397095"/>
                    </a:cubicBezTo>
                    <a:lnTo>
                      <a:pt x="872108" y="1398832"/>
                    </a:lnTo>
                    <a:close/>
                    <a:moveTo>
                      <a:pt x="749891" y="1138091"/>
                    </a:moveTo>
                    <a:lnTo>
                      <a:pt x="749891" y="1138091"/>
                    </a:lnTo>
                    <a:lnTo>
                      <a:pt x="749891" y="1138091"/>
                    </a:lnTo>
                    <a:close/>
                    <a:moveTo>
                      <a:pt x="1464983" y="907665"/>
                    </a:moveTo>
                    <a:lnTo>
                      <a:pt x="1464983" y="907665"/>
                    </a:lnTo>
                    <a:lnTo>
                      <a:pt x="1464983" y="907665"/>
                    </a:lnTo>
                    <a:close/>
                    <a:moveTo>
                      <a:pt x="1314243" y="786345"/>
                    </a:moveTo>
                    <a:lnTo>
                      <a:pt x="1314243" y="786345"/>
                    </a:lnTo>
                    <a:lnTo>
                      <a:pt x="1314243" y="786345"/>
                    </a:lnTo>
                    <a:close/>
                    <a:moveTo>
                      <a:pt x="1355150" y="635604"/>
                    </a:moveTo>
                    <a:lnTo>
                      <a:pt x="1355150" y="635604"/>
                    </a:lnTo>
                    <a:lnTo>
                      <a:pt x="1355150" y="635604"/>
                    </a:lnTo>
                    <a:close/>
                    <a:moveTo>
                      <a:pt x="569675" y="106500"/>
                    </a:moveTo>
                    <a:lnTo>
                      <a:pt x="569675" y="106500"/>
                    </a:lnTo>
                    <a:lnTo>
                      <a:pt x="569675" y="106500"/>
                    </a:lnTo>
                    <a:close/>
                  </a:path>
                </a:pathLst>
              </a:custGeom>
              <a:grpFill/>
              <a:ln w="559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371600"/>
                <a:endParaRPr lang="pt-BR" sz="27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</p:grpSp>
      <p:pic>
        <p:nvPicPr>
          <p:cNvPr id="84" name="Gráfico 83">
            <a:extLst>
              <a:ext uri="{FF2B5EF4-FFF2-40B4-BE49-F238E27FC236}">
                <a16:creationId xmlns:a16="http://schemas.microsoft.com/office/drawing/2014/main" id="{0D30241D-E423-4DE2-B15F-0F479BA24171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733523" y="829640"/>
            <a:ext cx="2956700" cy="1874408"/>
          </a:xfrm>
          <a:prstGeom prst="rect">
            <a:avLst/>
          </a:prstGeom>
        </p:spPr>
      </p:pic>
      <p:pic>
        <p:nvPicPr>
          <p:cNvPr id="85" name="Picture 11" descr="C:\Users\MC 96\Desktop\3.png">
            <a:extLst>
              <a:ext uri="{FF2B5EF4-FFF2-40B4-BE49-F238E27FC236}">
                <a16:creationId xmlns:a16="http://schemas.microsoft.com/office/drawing/2014/main" id="{F1B77009-D415-444B-AB29-5E78B6C9519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2765" b="-4125"/>
          <a:stretch/>
        </p:blipFill>
        <p:spPr bwMode="auto">
          <a:xfrm>
            <a:off x="16327014" y="9115425"/>
            <a:ext cx="1512327" cy="8750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0" name="CaixaDeTexto 119">
            <a:extLst>
              <a:ext uri="{FF2B5EF4-FFF2-40B4-BE49-F238E27FC236}">
                <a16:creationId xmlns:a16="http://schemas.microsoft.com/office/drawing/2014/main" id="{BBC9D898-6232-4F63-8ED6-105868AC075B}"/>
              </a:ext>
            </a:extLst>
          </p:cNvPr>
          <p:cNvSpPr txBox="1"/>
          <p:nvPr/>
        </p:nvSpPr>
        <p:spPr>
          <a:xfrm>
            <a:off x="863238" y="3339423"/>
            <a:ext cx="7556523" cy="553998"/>
          </a:xfrm>
          <a:prstGeom prst="rect">
            <a:avLst/>
          </a:prstGeom>
          <a:solidFill>
            <a:srgbClr val="9B3DDA"/>
          </a:solidFill>
        </p:spPr>
        <p:txBody>
          <a:bodyPr wrap="square" rtlCol="0">
            <a:spAutoFit/>
          </a:bodyPr>
          <a:lstStyle/>
          <a:p>
            <a:pPr algn="ctr" defTabSz="1371600"/>
            <a:r>
              <a:rPr lang="pt-BR" sz="3000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nivers-Black" pitchFamily="2" charset="0"/>
              </a:rPr>
              <a:t>CENTROS DE INOVAÇÃO</a:t>
            </a:r>
          </a:p>
        </p:txBody>
      </p:sp>
      <p:grpSp>
        <p:nvGrpSpPr>
          <p:cNvPr id="127" name="Gráfico 6">
            <a:extLst>
              <a:ext uri="{FF2B5EF4-FFF2-40B4-BE49-F238E27FC236}">
                <a16:creationId xmlns:a16="http://schemas.microsoft.com/office/drawing/2014/main" id="{43B53F70-9D49-454F-8676-4061D2BBC94A}"/>
              </a:ext>
            </a:extLst>
          </p:cNvPr>
          <p:cNvGrpSpPr/>
          <p:nvPr/>
        </p:nvGrpSpPr>
        <p:grpSpPr>
          <a:xfrm>
            <a:off x="11779241" y="7217898"/>
            <a:ext cx="2885424" cy="1894644"/>
            <a:chOff x="7852781" y="4815870"/>
            <a:chExt cx="1923616" cy="1263096"/>
          </a:xfrm>
        </p:grpSpPr>
        <p:sp>
          <p:nvSpPr>
            <p:cNvPr id="161" name="Forma Livre: Forma 160">
              <a:extLst>
                <a:ext uri="{FF2B5EF4-FFF2-40B4-BE49-F238E27FC236}">
                  <a16:creationId xmlns:a16="http://schemas.microsoft.com/office/drawing/2014/main" id="{05D807F2-CD9D-4499-AB61-F052A9913584}"/>
                </a:ext>
              </a:extLst>
            </p:cNvPr>
            <p:cNvSpPr/>
            <p:nvPr/>
          </p:nvSpPr>
          <p:spPr>
            <a:xfrm>
              <a:off x="7863173" y="4826702"/>
              <a:ext cx="1903362" cy="1241898"/>
            </a:xfrm>
            <a:custGeom>
              <a:avLst/>
              <a:gdLst>
                <a:gd name="connsiteX0" fmla="*/ 1901906 w 1903362"/>
                <a:gd name="connsiteY0" fmla="*/ 695591 h 1241898"/>
                <a:gd name="connsiteX1" fmla="*/ 1901906 w 1903362"/>
                <a:gd name="connsiteY1" fmla="*/ 694190 h 1241898"/>
                <a:gd name="connsiteX2" fmla="*/ 1899776 w 1903362"/>
                <a:gd name="connsiteY2" fmla="*/ 692004 h 1241898"/>
                <a:gd name="connsiteX3" fmla="*/ 1899776 w 1903362"/>
                <a:gd name="connsiteY3" fmla="*/ 690604 h 1241898"/>
                <a:gd name="connsiteX4" fmla="*/ 1896862 w 1903362"/>
                <a:gd name="connsiteY4" fmla="*/ 688418 h 1241898"/>
                <a:gd name="connsiteX5" fmla="*/ 1896190 w 1903362"/>
                <a:gd name="connsiteY5" fmla="*/ 686289 h 1241898"/>
                <a:gd name="connsiteX6" fmla="*/ 1896190 w 1903362"/>
                <a:gd name="connsiteY6" fmla="*/ 683431 h 1241898"/>
                <a:gd name="connsiteX7" fmla="*/ 1895461 w 1903362"/>
                <a:gd name="connsiteY7" fmla="*/ 681245 h 1241898"/>
                <a:gd name="connsiteX8" fmla="*/ 1895461 w 1903362"/>
                <a:gd name="connsiteY8" fmla="*/ 677659 h 1241898"/>
                <a:gd name="connsiteX9" fmla="*/ 1895461 w 1903362"/>
                <a:gd name="connsiteY9" fmla="*/ 676258 h 1241898"/>
                <a:gd name="connsiteX10" fmla="*/ 1896190 w 1903362"/>
                <a:gd name="connsiteY10" fmla="*/ 675529 h 1241898"/>
                <a:gd name="connsiteX11" fmla="*/ 1896190 w 1903362"/>
                <a:gd name="connsiteY11" fmla="*/ 674072 h 1241898"/>
                <a:gd name="connsiteX12" fmla="*/ 1895461 w 1903362"/>
                <a:gd name="connsiteY12" fmla="*/ 674072 h 1241898"/>
                <a:gd name="connsiteX13" fmla="*/ 1891147 w 1903362"/>
                <a:gd name="connsiteY13" fmla="*/ 674801 h 1241898"/>
                <a:gd name="connsiteX14" fmla="*/ 1889690 w 1903362"/>
                <a:gd name="connsiteY14" fmla="*/ 674072 h 1241898"/>
                <a:gd name="connsiteX15" fmla="*/ 1886832 w 1903362"/>
                <a:gd name="connsiteY15" fmla="*/ 671943 h 1241898"/>
                <a:gd name="connsiteX16" fmla="*/ 1885431 w 1903362"/>
                <a:gd name="connsiteY16" fmla="*/ 668357 h 1241898"/>
                <a:gd name="connsiteX17" fmla="*/ 1883974 w 1903362"/>
                <a:gd name="connsiteY17" fmla="*/ 664042 h 1241898"/>
                <a:gd name="connsiteX18" fmla="*/ 1884702 w 1903362"/>
                <a:gd name="connsiteY18" fmla="*/ 661184 h 1241898"/>
                <a:gd name="connsiteX19" fmla="*/ 1886832 w 1903362"/>
                <a:gd name="connsiteY19" fmla="*/ 656140 h 1241898"/>
                <a:gd name="connsiteX20" fmla="*/ 1886832 w 1903362"/>
                <a:gd name="connsiteY20" fmla="*/ 652554 h 1241898"/>
                <a:gd name="connsiteX21" fmla="*/ 1883974 w 1903362"/>
                <a:gd name="connsiteY21" fmla="*/ 649696 h 1241898"/>
                <a:gd name="connsiteX22" fmla="*/ 1881788 w 1903362"/>
                <a:gd name="connsiteY22" fmla="*/ 648968 h 1241898"/>
                <a:gd name="connsiteX23" fmla="*/ 1880387 w 1903362"/>
                <a:gd name="connsiteY23" fmla="*/ 648968 h 1241898"/>
                <a:gd name="connsiteX24" fmla="*/ 1876073 w 1903362"/>
                <a:gd name="connsiteY24" fmla="*/ 651097 h 1241898"/>
                <a:gd name="connsiteX25" fmla="*/ 1862456 w 1903362"/>
                <a:gd name="connsiteY25" fmla="*/ 655412 h 1241898"/>
                <a:gd name="connsiteX26" fmla="*/ 1857412 w 1903362"/>
                <a:gd name="connsiteY26" fmla="*/ 657597 h 1241898"/>
                <a:gd name="connsiteX27" fmla="*/ 1853097 w 1903362"/>
                <a:gd name="connsiteY27" fmla="*/ 657597 h 1241898"/>
                <a:gd name="connsiteX28" fmla="*/ 1848054 w 1903362"/>
                <a:gd name="connsiteY28" fmla="*/ 656869 h 1241898"/>
                <a:gd name="connsiteX29" fmla="*/ 1845925 w 1903362"/>
                <a:gd name="connsiteY29" fmla="*/ 655412 h 1241898"/>
                <a:gd name="connsiteX30" fmla="*/ 1843067 w 1903362"/>
                <a:gd name="connsiteY30" fmla="*/ 653283 h 1241898"/>
                <a:gd name="connsiteX31" fmla="*/ 1843067 w 1903362"/>
                <a:gd name="connsiteY31" fmla="*/ 648239 h 1241898"/>
                <a:gd name="connsiteX32" fmla="*/ 1842338 w 1903362"/>
                <a:gd name="connsiteY32" fmla="*/ 646782 h 1241898"/>
                <a:gd name="connsiteX33" fmla="*/ 1841610 w 1903362"/>
                <a:gd name="connsiteY33" fmla="*/ 646782 h 1241898"/>
                <a:gd name="connsiteX34" fmla="*/ 1840881 w 1903362"/>
                <a:gd name="connsiteY34" fmla="*/ 646110 h 1241898"/>
                <a:gd name="connsiteX35" fmla="*/ 1840153 w 1903362"/>
                <a:gd name="connsiteY35" fmla="*/ 644653 h 1241898"/>
                <a:gd name="connsiteX36" fmla="*/ 1839480 w 1903362"/>
                <a:gd name="connsiteY36" fmla="*/ 643924 h 1241898"/>
                <a:gd name="connsiteX37" fmla="*/ 1835838 w 1903362"/>
                <a:gd name="connsiteY37" fmla="*/ 646782 h 1241898"/>
                <a:gd name="connsiteX38" fmla="*/ 1832251 w 1903362"/>
                <a:gd name="connsiteY38" fmla="*/ 643196 h 1241898"/>
                <a:gd name="connsiteX39" fmla="*/ 1826536 w 1903362"/>
                <a:gd name="connsiteY39" fmla="*/ 640338 h 1241898"/>
                <a:gd name="connsiteX40" fmla="*/ 1825079 w 1903362"/>
                <a:gd name="connsiteY40" fmla="*/ 635295 h 1241898"/>
                <a:gd name="connsiteX41" fmla="*/ 1823678 w 1903362"/>
                <a:gd name="connsiteY41" fmla="*/ 632437 h 1241898"/>
                <a:gd name="connsiteX42" fmla="*/ 1822221 w 1903362"/>
                <a:gd name="connsiteY42" fmla="*/ 631036 h 1241898"/>
                <a:gd name="connsiteX43" fmla="*/ 1822221 w 1903362"/>
                <a:gd name="connsiteY43" fmla="*/ 631036 h 1241898"/>
                <a:gd name="connsiteX44" fmla="*/ 1822221 w 1903362"/>
                <a:gd name="connsiteY44" fmla="*/ 630307 h 1241898"/>
                <a:gd name="connsiteX45" fmla="*/ 1822221 w 1903362"/>
                <a:gd name="connsiteY45" fmla="*/ 625264 h 1241898"/>
                <a:gd name="connsiteX46" fmla="*/ 1821492 w 1903362"/>
                <a:gd name="connsiteY46" fmla="*/ 621678 h 1241898"/>
                <a:gd name="connsiteX47" fmla="*/ 1819363 w 1903362"/>
                <a:gd name="connsiteY47" fmla="*/ 618091 h 1241898"/>
                <a:gd name="connsiteX48" fmla="*/ 1819363 w 1903362"/>
                <a:gd name="connsiteY48" fmla="*/ 614505 h 1241898"/>
                <a:gd name="connsiteX49" fmla="*/ 1822221 w 1903362"/>
                <a:gd name="connsiteY49" fmla="*/ 608061 h 1241898"/>
                <a:gd name="connsiteX50" fmla="*/ 1820091 w 1903362"/>
                <a:gd name="connsiteY50" fmla="*/ 605147 h 1241898"/>
                <a:gd name="connsiteX51" fmla="*/ 1817177 w 1903362"/>
                <a:gd name="connsiteY51" fmla="*/ 603017 h 1241898"/>
                <a:gd name="connsiteX52" fmla="*/ 1815048 w 1903362"/>
                <a:gd name="connsiteY52" fmla="*/ 602289 h 1241898"/>
                <a:gd name="connsiteX53" fmla="*/ 1812190 w 1903362"/>
                <a:gd name="connsiteY53" fmla="*/ 603017 h 1241898"/>
                <a:gd name="connsiteX54" fmla="*/ 1808604 w 1903362"/>
                <a:gd name="connsiteY54" fmla="*/ 605147 h 1241898"/>
                <a:gd name="connsiteX55" fmla="*/ 1806418 w 1903362"/>
                <a:gd name="connsiteY55" fmla="*/ 605147 h 1241898"/>
                <a:gd name="connsiteX56" fmla="*/ 1803560 w 1903362"/>
                <a:gd name="connsiteY56" fmla="*/ 600888 h 1241898"/>
                <a:gd name="connsiteX57" fmla="*/ 1800702 w 1903362"/>
                <a:gd name="connsiteY57" fmla="*/ 598702 h 1241898"/>
                <a:gd name="connsiteX58" fmla="*/ 1799974 w 1903362"/>
                <a:gd name="connsiteY58" fmla="*/ 596573 h 1241898"/>
                <a:gd name="connsiteX59" fmla="*/ 1799245 w 1903362"/>
                <a:gd name="connsiteY59" fmla="*/ 595844 h 1241898"/>
                <a:gd name="connsiteX60" fmla="*/ 1797788 w 1903362"/>
                <a:gd name="connsiteY60" fmla="*/ 595116 h 1241898"/>
                <a:gd name="connsiteX61" fmla="*/ 1795659 w 1903362"/>
                <a:gd name="connsiteY61" fmla="*/ 595116 h 1241898"/>
                <a:gd name="connsiteX62" fmla="*/ 1793530 w 1903362"/>
                <a:gd name="connsiteY62" fmla="*/ 596573 h 1241898"/>
                <a:gd name="connsiteX63" fmla="*/ 1788486 w 1903362"/>
                <a:gd name="connsiteY63" fmla="*/ 595116 h 1241898"/>
                <a:gd name="connsiteX64" fmla="*/ 1784171 w 1903362"/>
                <a:gd name="connsiteY64" fmla="*/ 595116 h 1241898"/>
                <a:gd name="connsiteX65" fmla="*/ 1779128 w 1903362"/>
                <a:gd name="connsiteY65" fmla="*/ 597245 h 1241898"/>
                <a:gd name="connsiteX66" fmla="*/ 1775542 w 1903362"/>
                <a:gd name="connsiteY66" fmla="*/ 597245 h 1241898"/>
                <a:gd name="connsiteX67" fmla="*/ 1771955 w 1903362"/>
                <a:gd name="connsiteY67" fmla="*/ 596573 h 1241898"/>
                <a:gd name="connsiteX68" fmla="*/ 1770554 w 1903362"/>
                <a:gd name="connsiteY68" fmla="*/ 597245 h 1241898"/>
                <a:gd name="connsiteX69" fmla="*/ 1769097 w 1903362"/>
                <a:gd name="connsiteY69" fmla="*/ 600159 h 1241898"/>
                <a:gd name="connsiteX70" fmla="*/ 1768369 w 1903362"/>
                <a:gd name="connsiteY70" fmla="*/ 600888 h 1241898"/>
                <a:gd name="connsiteX71" fmla="*/ 1762653 w 1903362"/>
                <a:gd name="connsiteY71" fmla="*/ 598702 h 1241898"/>
                <a:gd name="connsiteX72" fmla="*/ 1761196 w 1903362"/>
                <a:gd name="connsiteY72" fmla="*/ 599431 h 1241898"/>
                <a:gd name="connsiteX73" fmla="*/ 1756881 w 1903362"/>
                <a:gd name="connsiteY73" fmla="*/ 601560 h 1241898"/>
                <a:gd name="connsiteX74" fmla="*/ 1758338 w 1903362"/>
                <a:gd name="connsiteY74" fmla="*/ 595116 h 1241898"/>
                <a:gd name="connsiteX75" fmla="*/ 1760468 w 1903362"/>
                <a:gd name="connsiteY75" fmla="*/ 592987 h 1241898"/>
                <a:gd name="connsiteX76" fmla="*/ 1761196 w 1903362"/>
                <a:gd name="connsiteY76" fmla="*/ 590073 h 1241898"/>
                <a:gd name="connsiteX77" fmla="*/ 1761925 w 1903362"/>
                <a:gd name="connsiteY77" fmla="*/ 587943 h 1241898"/>
                <a:gd name="connsiteX78" fmla="*/ 1764782 w 1903362"/>
                <a:gd name="connsiteY78" fmla="*/ 587215 h 1241898"/>
                <a:gd name="connsiteX79" fmla="*/ 1766912 w 1903362"/>
                <a:gd name="connsiteY79" fmla="*/ 585085 h 1241898"/>
                <a:gd name="connsiteX80" fmla="*/ 1766912 w 1903362"/>
                <a:gd name="connsiteY80" fmla="*/ 582900 h 1241898"/>
                <a:gd name="connsiteX81" fmla="*/ 1767640 w 1903362"/>
                <a:gd name="connsiteY81" fmla="*/ 581499 h 1241898"/>
                <a:gd name="connsiteX82" fmla="*/ 1767640 w 1903362"/>
                <a:gd name="connsiteY82" fmla="*/ 580042 h 1241898"/>
                <a:gd name="connsiteX83" fmla="*/ 1766912 w 1903362"/>
                <a:gd name="connsiteY83" fmla="*/ 579314 h 1241898"/>
                <a:gd name="connsiteX84" fmla="*/ 1761925 w 1903362"/>
                <a:gd name="connsiteY84" fmla="*/ 577913 h 1241898"/>
                <a:gd name="connsiteX85" fmla="*/ 1760468 w 1903362"/>
                <a:gd name="connsiteY85" fmla="*/ 577184 h 1241898"/>
                <a:gd name="connsiteX86" fmla="*/ 1759739 w 1903362"/>
                <a:gd name="connsiteY86" fmla="*/ 575727 h 1241898"/>
                <a:gd name="connsiteX87" fmla="*/ 1759739 w 1903362"/>
                <a:gd name="connsiteY87" fmla="*/ 574326 h 1241898"/>
                <a:gd name="connsiteX88" fmla="*/ 1760468 w 1903362"/>
                <a:gd name="connsiteY88" fmla="*/ 572869 h 1241898"/>
                <a:gd name="connsiteX89" fmla="*/ 1761925 w 1903362"/>
                <a:gd name="connsiteY89" fmla="*/ 572141 h 1241898"/>
                <a:gd name="connsiteX90" fmla="*/ 1766912 w 1903362"/>
                <a:gd name="connsiteY90" fmla="*/ 571412 h 1241898"/>
                <a:gd name="connsiteX91" fmla="*/ 1767640 w 1903362"/>
                <a:gd name="connsiteY91" fmla="*/ 570684 h 1241898"/>
                <a:gd name="connsiteX92" fmla="*/ 1769097 w 1903362"/>
                <a:gd name="connsiteY92" fmla="*/ 568554 h 1241898"/>
                <a:gd name="connsiteX93" fmla="*/ 1769097 w 1903362"/>
                <a:gd name="connsiteY93" fmla="*/ 566425 h 1241898"/>
                <a:gd name="connsiteX94" fmla="*/ 1769097 w 1903362"/>
                <a:gd name="connsiteY94" fmla="*/ 557067 h 1241898"/>
                <a:gd name="connsiteX95" fmla="*/ 1768369 w 1903362"/>
                <a:gd name="connsiteY95" fmla="*/ 552023 h 1241898"/>
                <a:gd name="connsiteX96" fmla="*/ 1767640 w 1903362"/>
                <a:gd name="connsiteY96" fmla="*/ 551351 h 1241898"/>
                <a:gd name="connsiteX97" fmla="*/ 1766912 w 1903362"/>
                <a:gd name="connsiteY97" fmla="*/ 547708 h 1241898"/>
                <a:gd name="connsiteX98" fmla="*/ 1766239 w 1903362"/>
                <a:gd name="connsiteY98" fmla="*/ 546308 h 1241898"/>
                <a:gd name="connsiteX99" fmla="*/ 1766912 w 1903362"/>
                <a:gd name="connsiteY99" fmla="*/ 544850 h 1241898"/>
                <a:gd name="connsiteX100" fmla="*/ 1771227 w 1903362"/>
                <a:gd name="connsiteY100" fmla="*/ 539135 h 1241898"/>
                <a:gd name="connsiteX101" fmla="*/ 1774141 w 1903362"/>
                <a:gd name="connsiteY101" fmla="*/ 536949 h 1241898"/>
                <a:gd name="connsiteX102" fmla="*/ 1775542 w 1903362"/>
                <a:gd name="connsiteY102" fmla="*/ 531962 h 1241898"/>
                <a:gd name="connsiteX103" fmla="*/ 1776270 w 1903362"/>
                <a:gd name="connsiteY103" fmla="*/ 529776 h 1241898"/>
                <a:gd name="connsiteX104" fmla="*/ 1780585 w 1903362"/>
                <a:gd name="connsiteY104" fmla="*/ 526190 h 1241898"/>
                <a:gd name="connsiteX105" fmla="*/ 1781314 w 1903362"/>
                <a:gd name="connsiteY105" fmla="*/ 524789 h 1241898"/>
                <a:gd name="connsiteX106" fmla="*/ 1782714 w 1903362"/>
                <a:gd name="connsiteY106" fmla="*/ 521875 h 1241898"/>
                <a:gd name="connsiteX107" fmla="*/ 1784900 w 1903362"/>
                <a:gd name="connsiteY107" fmla="*/ 518289 h 1241898"/>
                <a:gd name="connsiteX108" fmla="*/ 1784900 w 1903362"/>
                <a:gd name="connsiteY108" fmla="*/ 516888 h 1241898"/>
                <a:gd name="connsiteX109" fmla="*/ 1785628 w 1903362"/>
                <a:gd name="connsiteY109" fmla="*/ 512573 h 1241898"/>
                <a:gd name="connsiteX110" fmla="*/ 1786301 w 1903362"/>
                <a:gd name="connsiteY110" fmla="*/ 509715 h 1241898"/>
                <a:gd name="connsiteX111" fmla="*/ 1787029 w 1903362"/>
                <a:gd name="connsiteY111" fmla="*/ 508258 h 1241898"/>
                <a:gd name="connsiteX112" fmla="*/ 1786301 w 1903362"/>
                <a:gd name="connsiteY112" fmla="*/ 506073 h 1241898"/>
                <a:gd name="connsiteX113" fmla="*/ 1784171 w 1903362"/>
                <a:gd name="connsiteY113" fmla="*/ 501085 h 1241898"/>
                <a:gd name="connsiteX114" fmla="*/ 1782714 w 1903362"/>
                <a:gd name="connsiteY114" fmla="*/ 501085 h 1241898"/>
                <a:gd name="connsiteX115" fmla="*/ 1782042 w 1903362"/>
                <a:gd name="connsiteY115" fmla="*/ 499628 h 1241898"/>
                <a:gd name="connsiteX116" fmla="*/ 1776999 w 1903362"/>
                <a:gd name="connsiteY116" fmla="*/ 497499 h 1241898"/>
                <a:gd name="connsiteX117" fmla="*/ 1776270 w 1903362"/>
                <a:gd name="connsiteY117" fmla="*/ 496042 h 1241898"/>
                <a:gd name="connsiteX118" fmla="*/ 1775542 w 1903362"/>
                <a:gd name="connsiteY118" fmla="*/ 495314 h 1241898"/>
                <a:gd name="connsiteX119" fmla="*/ 1774141 w 1903362"/>
                <a:gd name="connsiteY119" fmla="*/ 492456 h 1241898"/>
                <a:gd name="connsiteX120" fmla="*/ 1773412 w 1903362"/>
                <a:gd name="connsiteY120" fmla="*/ 488869 h 1241898"/>
                <a:gd name="connsiteX121" fmla="*/ 1773412 w 1903362"/>
                <a:gd name="connsiteY121" fmla="*/ 488141 h 1241898"/>
                <a:gd name="connsiteX122" fmla="*/ 1772684 w 1903362"/>
                <a:gd name="connsiteY122" fmla="*/ 486740 h 1241898"/>
                <a:gd name="connsiteX123" fmla="*/ 1771955 w 1903362"/>
                <a:gd name="connsiteY123" fmla="*/ 486011 h 1241898"/>
                <a:gd name="connsiteX124" fmla="*/ 1768369 w 1903362"/>
                <a:gd name="connsiteY124" fmla="*/ 485283 h 1241898"/>
                <a:gd name="connsiteX125" fmla="*/ 1766912 w 1903362"/>
                <a:gd name="connsiteY125" fmla="*/ 483826 h 1241898"/>
                <a:gd name="connsiteX126" fmla="*/ 1767640 w 1903362"/>
                <a:gd name="connsiteY126" fmla="*/ 483153 h 1241898"/>
                <a:gd name="connsiteX127" fmla="*/ 1769097 w 1903362"/>
                <a:gd name="connsiteY127" fmla="*/ 480240 h 1241898"/>
                <a:gd name="connsiteX128" fmla="*/ 1769097 w 1903362"/>
                <a:gd name="connsiteY128" fmla="*/ 479511 h 1241898"/>
                <a:gd name="connsiteX129" fmla="*/ 1769097 w 1903362"/>
                <a:gd name="connsiteY129" fmla="*/ 476653 h 1241898"/>
                <a:gd name="connsiteX130" fmla="*/ 1772684 w 1903362"/>
                <a:gd name="connsiteY130" fmla="*/ 473067 h 1241898"/>
                <a:gd name="connsiteX131" fmla="*/ 1774141 w 1903362"/>
                <a:gd name="connsiteY131" fmla="*/ 470937 h 1241898"/>
                <a:gd name="connsiteX132" fmla="*/ 1774813 w 1903362"/>
                <a:gd name="connsiteY132" fmla="*/ 468079 h 1241898"/>
                <a:gd name="connsiteX133" fmla="*/ 1774141 w 1903362"/>
                <a:gd name="connsiteY133" fmla="*/ 465166 h 1241898"/>
                <a:gd name="connsiteX134" fmla="*/ 1766912 w 1903362"/>
                <a:gd name="connsiteY134" fmla="*/ 462308 h 1241898"/>
                <a:gd name="connsiteX135" fmla="*/ 1764054 w 1903362"/>
                <a:gd name="connsiteY135" fmla="*/ 461579 h 1241898"/>
                <a:gd name="connsiteX136" fmla="*/ 1755424 w 1903362"/>
                <a:gd name="connsiteY136" fmla="*/ 457993 h 1241898"/>
                <a:gd name="connsiteX137" fmla="*/ 1753295 w 1903362"/>
                <a:gd name="connsiteY137" fmla="*/ 455863 h 1241898"/>
                <a:gd name="connsiteX138" fmla="*/ 1752566 w 1903362"/>
                <a:gd name="connsiteY138" fmla="*/ 453005 h 1241898"/>
                <a:gd name="connsiteX139" fmla="*/ 1754023 w 1903362"/>
                <a:gd name="connsiteY139" fmla="*/ 450092 h 1241898"/>
                <a:gd name="connsiteX140" fmla="*/ 1754023 w 1903362"/>
                <a:gd name="connsiteY140" fmla="*/ 447962 h 1241898"/>
                <a:gd name="connsiteX141" fmla="*/ 1753295 w 1903362"/>
                <a:gd name="connsiteY141" fmla="*/ 447234 h 1241898"/>
                <a:gd name="connsiteX142" fmla="*/ 1750437 w 1903362"/>
                <a:gd name="connsiteY142" fmla="*/ 445104 h 1241898"/>
                <a:gd name="connsiteX143" fmla="*/ 1743264 w 1903362"/>
                <a:gd name="connsiteY143" fmla="*/ 442190 h 1241898"/>
                <a:gd name="connsiteX144" fmla="*/ 1739678 w 1903362"/>
                <a:gd name="connsiteY144" fmla="*/ 440789 h 1241898"/>
                <a:gd name="connsiteX145" fmla="*/ 1735363 w 1903362"/>
                <a:gd name="connsiteY145" fmla="*/ 437203 h 1241898"/>
                <a:gd name="connsiteX146" fmla="*/ 1732449 w 1903362"/>
                <a:gd name="connsiteY146" fmla="*/ 436475 h 1241898"/>
                <a:gd name="connsiteX147" fmla="*/ 1728863 w 1903362"/>
                <a:gd name="connsiteY147" fmla="*/ 435746 h 1241898"/>
                <a:gd name="connsiteX148" fmla="*/ 1715974 w 1903362"/>
                <a:gd name="connsiteY148" fmla="*/ 430703 h 1241898"/>
                <a:gd name="connsiteX149" fmla="*/ 1713788 w 1903362"/>
                <a:gd name="connsiteY149" fmla="*/ 429302 h 1241898"/>
                <a:gd name="connsiteX150" fmla="*/ 1710202 w 1903362"/>
                <a:gd name="connsiteY150" fmla="*/ 425715 h 1241898"/>
                <a:gd name="connsiteX151" fmla="*/ 1706616 w 1903362"/>
                <a:gd name="connsiteY151" fmla="*/ 422801 h 1241898"/>
                <a:gd name="connsiteX152" fmla="*/ 1703029 w 1903362"/>
                <a:gd name="connsiteY152" fmla="*/ 421401 h 1241898"/>
                <a:gd name="connsiteX153" fmla="*/ 1700171 w 1903362"/>
                <a:gd name="connsiteY153" fmla="*/ 421401 h 1241898"/>
                <a:gd name="connsiteX154" fmla="*/ 1696585 w 1903362"/>
                <a:gd name="connsiteY154" fmla="*/ 417086 h 1241898"/>
                <a:gd name="connsiteX155" fmla="*/ 1695857 w 1903362"/>
                <a:gd name="connsiteY155" fmla="*/ 416357 h 1241898"/>
                <a:gd name="connsiteX156" fmla="*/ 1690141 w 1903362"/>
                <a:gd name="connsiteY156" fmla="*/ 417814 h 1241898"/>
                <a:gd name="connsiteX157" fmla="*/ 1689412 w 1903362"/>
                <a:gd name="connsiteY157" fmla="*/ 417814 h 1241898"/>
                <a:gd name="connsiteX158" fmla="*/ 1686554 w 1903362"/>
                <a:gd name="connsiteY158" fmla="*/ 415629 h 1241898"/>
                <a:gd name="connsiteX159" fmla="*/ 1685826 w 1903362"/>
                <a:gd name="connsiteY159" fmla="*/ 415629 h 1241898"/>
                <a:gd name="connsiteX160" fmla="*/ 1682912 w 1903362"/>
                <a:gd name="connsiteY160" fmla="*/ 413499 h 1241898"/>
                <a:gd name="connsiteX161" fmla="*/ 1680054 w 1903362"/>
                <a:gd name="connsiteY161" fmla="*/ 414228 h 1241898"/>
                <a:gd name="connsiteX162" fmla="*/ 1678653 w 1903362"/>
                <a:gd name="connsiteY162" fmla="*/ 413499 h 1241898"/>
                <a:gd name="connsiteX163" fmla="*/ 1678653 w 1903362"/>
                <a:gd name="connsiteY163" fmla="*/ 413499 h 1241898"/>
                <a:gd name="connsiteX164" fmla="*/ 1680054 w 1903362"/>
                <a:gd name="connsiteY164" fmla="*/ 414228 h 1241898"/>
                <a:gd name="connsiteX165" fmla="*/ 1682912 w 1903362"/>
                <a:gd name="connsiteY165" fmla="*/ 413499 h 1241898"/>
                <a:gd name="connsiteX166" fmla="*/ 1682912 w 1903362"/>
                <a:gd name="connsiteY166" fmla="*/ 412771 h 1241898"/>
                <a:gd name="connsiteX167" fmla="*/ 1687227 w 1903362"/>
                <a:gd name="connsiteY167" fmla="*/ 409913 h 1241898"/>
                <a:gd name="connsiteX168" fmla="*/ 1692999 w 1903362"/>
                <a:gd name="connsiteY168" fmla="*/ 409184 h 1241898"/>
                <a:gd name="connsiteX169" fmla="*/ 1695857 w 1903362"/>
                <a:gd name="connsiteY169" fmla="*/ 408456 h 1241898"/>
                <a:gd name="connsiteX170" fmla="*/ 1696585 w 1903362"/>
                <a:gd name="connsiteY170" fmla="*/ 407727 h 1241898"/>
                <a:gd name="connsiteX171" fmla="*/ 1698715 w 1903362"/>
                <a:gd name="connsiteY171" fmla="*/ 400554 h 1241898"/>
                <a:gd name="connsiteX172" fmla="*/ 1700900 w 1903362"/>
                <a:gd name="connsiteY172" fmla="*/ 399154 h 1241898"/>
                <a:gd name="connsiteX173" fmla="*/ 1704486 w 1903362"/>
                <a:gd name="connsiteY173" fmla="*/ 395567 h 1241898"/>
                <a:gd name="connsiteX174" fmla="*/ 1705215 w 1903362"/>
                <a:gd name="connsiteY174" fmla="*/ 394839 h 1241898"/>
                <a:gd name="connsiteX175" fmla="*/ 1704486 w 1903362"/>
                <a:gd name="connsiteY175" fmla="*/ 392653 h 1241898"/>
                <a:gd name="connsiteX176" fmla="*/ 1703758 w 1903362"/>
                <a:gd name="connsiteY176" fmla="*/ 391981 h 1241898"/>
                <a:gd name="connsiteX177" fmla="*/ 1700900 w 1903362"/>
                <a:gd name="connsiteY177" fmla="*/ 391252 h 1241898"/>
                <a:gd name="connsiteX178" fmla="*/ 1700900 w 1903362"/>
                <a:gd name="connsiteY178" fmla="*/ 389067 h 1241898"/>
                <a:gd name="connsiteX179" fmla="*/ 1699443 w 1903362"/>
                <a:gd name="connsiteY179" fmla="*/ 387666 h 1241898"/>
                <a:gd name="connsiteX180" fmla="*/ 1699443 w 1903362"/>
                <a:gd name="connsiteY180" fmla="*/ 385480 h 1241898"/>
                <a:gd name="connsiteX181" fmla="*/ 1701628 w 1903362"/>
                <a:gd name="connsiteY181" fmla="*/ 383351 h 1241898"/>
                <a:gd name="connsiteX182" fmla="*/ 1700171 w 1903362"/>
                <a:gd name="connsiteY182" fmla="*/ 381894 h 1241898"/>
                <a:gd name="connsiteX183" fmla="*/ 1698715 w 1903362"/>
                <a:gd name="connsiteY183" fmla="*/ 380493 h 1241898"/>
                <a:gd name="connsiteX184" fmla="*/ 1697314 w 1903362"/>
                <a:gd name="connsiteY184" fmla="*/ 379765 h 1241898"/>
                <a:gd name="connsiteX185" fmla="*/ 1691542 w 1903362"/>
                <a:gd name="connsiteY185" fmla="*/ 379765 h 1241898"/>
                <a:gd name="connsiteX186" fmla="*/ 1690813 w 1903362"/>
                <a:gd name="connsiteY186" fmla="*/ 379036 h 1241898"/>
                <a:gd name="connsiteX187" fmla="*/ 1687955 w 1903362"/>
                <a:gd name="connsiteY187" fmla="*/ 377579 h 1241898"/>
                <a:gd name="connsiteX188" fmla="*/ 1684369 w 1903362"/>
                <a:gd name="connsiteY188" fmla="*/ 373993 h 1241898"/>
                <a:gd name="connsiteX189" fmla="*/ 1682912 w 1903362"/>
                <a:gd name="connsiteY189" fmla="*/ 371135 h 1241898"/>
                <a:gd name="connsiteX190" fmla="*/ 1682912 w 1903362"/>
                <a:gd name="connsiteY190" fmla="*/ 369678 h 1241898"/>
                <a:gd name="connsiteX191" fmla="*/ 1682912 w 1903362"/>
                <a:gd name="connsiteY191" fmla="*/ 367548 h 1241898"/>
                <a:gd name="connsiteX192" fmla="*/ 1684369 w 1903362"/>
                <a:gd name="connsiteY192" fmla="*/ 366091 h 1241898"/>
                <a:gd name="connsiteX193" fmla="*/ 1687227 w 1903362"/>
                <a:gd name="connsiteY193" fmla="*/ 364690 h 1241898"/>
                <a:gd name="connsiteX194" fmla="*/ 1689412 w 1903362"/>
                <a:gd name="connsiteY194" fmla="*/ 362505 h 1241898"/>
                <a:gd name="connsiteX195" fmla="*/ 1692270 w 1903362"/>
                <a:gd name="connsiteY195" fmla="*/ 361833 h 1241898"/>
                <a:gd name="connsiteX196" fmla="*/ 1692270 w 1903362"/>
                <a:gd name="connsiteY196" fmla="*/ 361104 h 1241898"/>
                <a:gd name="connsiteX197" fmla="*/ 1691542 w 1903362"/>
                <a:gd name="connsiteY197" fmla="*/ 358190 h 1241898"/>
                <a:gd name="connsiteX198" fmla="*/ 1690141 w 1903362"/>
                <a:gd name="connsiteY198" fmla="*/ 356789 h 1241898"/>
                <a:gd name="connsiteX199" fmla="*/ 1689412 w 1903362"/>
                <a:gd name="connsiteY199" fmla="*/ 353203 h 1241898"/>
                <a:gd name="connsiteX200" fmla="*/ 1688684 w 1903362"/>
                <a:gd name="connsiteY200" fmla="*/ 351746 h 1241898"/>
                <a:gd name="connsiteX201" fmla="*/ 1687227 w 1903362"/>
                <a:gd name="connsiteY201" fmla="*/ 351746 h 1241898"/>
                <a:gd name="connsiteX202" fmla="*/ 1686554 w 1903362"/>
                <a:gd name="connsiteY202" fmla="*/ 351746 h 1241898"/>
                <a:gd name="connsiteX203" fmla="*/ 1685826 w 1903362"/>
                <a:gd name="connsiteY203" fmla="*/ 348888 h 1241898"/>
                <a:gd name="connsiteX204" fmla="*/ 1689412 w 1903362"/>
                <a:gd name="connsiteY204" fmla="*/ 347431 h 1241898"/>
                <a:gd name="connsiteX205" fmla="*/ 1689412 w 1903362"/>
                <a:gd name="connsiteY205" fmla="*/ 339530 h 1241898"/>
                <a:gd name="connsiteX206" fmla="*/ 1688684 w 1903362"/>
                <a:gd name="connsiteY206" fmla="*/ 338129 h 1241898"/>
                <a:gd name="connsiteX207" fmla="*/ 1687955 w 1903362"/>
                <a:gd name="connsiteY207" fmla="*/ 336672 h 1241898"/>
                <a:gd name="connsiteX208" fmla="*/ 1682912 w 1903362"/>
                <a:gd name="connsiteY208" fmla="*/ 333814 h 1241898"/>
                <a:gd name="connsiteX209" fmla="*/ 1680783 w 1903362"/>
                <a:gd name="connsiteY209" fmla="*/ 333086 h 1241898"/>
                <a:gd name="connsiteX210" fmla="*/ 1673610 w 1903362"/>
                <a:gd name="connsiteY210" fmla="*/ 329499 h 1241898"/>
                <a:gd name="connsiteX211" fmla="*/ 1672153 w 1903362"/>
                <a:gd name="connsiteY211" fmla="*/ 330956 h 1241898"/>
                <a:gd name="connsiteX212" fmla="*/ 1670023 w 1903362"/>
                <a:gd name="connsiteY212" fmla="*/ 330956 h 1241898"/>
                <a:gd name="connsiteX213" fmla="*/ 1664252 w 1903362"/>
                <a:gd name="connsiteY213" fmla="*/ 329499 h 1241898"/>
                <a:gd name="connsiteX214" fmla="*/ 1664252 w 1903362"/>
                <a:gd name="connsiteY214" fmla="*/ 328771 h 1241898"/>
                <a:gd name="connsiteX215" fmla="*/ 1664980 w 1903362"/>
                <a:gd name="connsiteY215" fmla="*/ 324456 h 1241898"/>
                <a:gd name="connsiteX216" fmla="*/ 1665709 w 1903362"/>
                <a:gd name="connsiteY216" fmla="*/ 320870 h 1241898"/>
                <a:gd name="connsiteX217" fmla="*/ 1663523 w 1903362"/>
                <a:gd name="connsiteY217" fmla="*/ 318740 h 1241898"/>
                <a:gd name="connsiteX218" fmla="*/ 1662851 w 1903362"/>
                <a:gd name="connsiteY218" fmla="*/ 318012 h 1241898"/>
                <a:gd name="connsiteX219" fmla="*/ 1663523 w 1903362"/>
                <a:gd name="connsiteY219" fmla="*/ 315154 h 1241898"/>
                <a:gd name="connsiteX220" fmla="*/ 1664980 w 1903362"/>
                <a:gd name="connsiteY220" fmla="*/ 312296 h 1241898"/>
                <a:gd name="connsiteX221" fmla="*/ 1670023 w 1903362"/>
                <a:gd name="connsiteY221" fmla="*/ 310839 h 1241898"/>
                <a:gd name="connsiteX222" fmla="*/ 1672881 w 1903362"/>
                <a:gd name="connsiteY222" fmla="*/ 308709 h 1241898"/>
                <a:gd name="connsiteX223" fmla="*/ 1675067 w 1903362"/>
                <a:gd name="connsiteY223" fmla="*/ 301481 h 1241898"/>
                <a:gd name="connsiteX224" fmla="*/ 1673610 w 1903362"/>
                <a:gd name="connsiteY224" fmla="*/ 297222 h 1241898"/>
                <a:gd name="connsiteX225" fmla="*/ 1674338 w 1903362"/>
                <a:gd name="connsiteY225" fmla="*/ 294308 h 1241898"/>
                <a:gd name="connsiteX226" fmla="*/ 1673610 w 1903362"/>
                <a:gd name="connsiteY226" fmla="*/ 293635 h 1241898"/>
                <a:gd name="connsiteX227" fmla="*/ 1667838 w 1903362"/>
                <a:gd name="connsiteY227" fmla="*/ 292179 h 1241898"/>
                <a:gd name="connsiteX228" fmla="*/ 1664980 w 1903362"/>
                <a:gd name="connsiteY228" fmla="*/ 289321 h 1241898"/>
                <a:gd name="connsiteX229" fmla="*/ 1662851 w 1903362"/>
                <a:gd name="connsiteY229" fmla="*/ 288592 h 1241898"/>
                <a:gd name="connsiteX230" fmla="*/ 1658536 w 1903362"/>
                <a:gd name="connsiteY230" fmla="*/ 287864 h 1241898"/>
                <a:gd name="connsiteX231" fmla="*/ 1640604 w 1903362"/>
                <a:gd name="connsiteY231" fmla="*/ 289321 h 1241898"/>
                <a:gd name="connsiteX232" fmla="*/ 1636961 w 1903362"/>
                <a:gd name="connsiteY232" fmla="*/ 289321 h 1241898"/>
                <a:gd name="connsiteX233" fmla="*/ 1634104 w 1903362"/>
                <a:gd name="connsiteY233" fmla="*/ 288592 h 1241898"/>
                <a:gd name="connsiteX234" fmla="*/ 1632703 w 1903362"/>
                <a:gd name="connsiteY234" fmla="*/ 286407 h 1241898"/>
                <a:gd name="connsiteX235" fmla="*/ 1631974 w 1903362"/>
                <a:gd name="connsiteY235" fmla="*/ 282820 h 1241898"/>
                <a:gd name="connsiteX236" fmla="*/ 1631246 w 1903362"/>
                <a:gd name="connsiteY236" fmla="*/ 282148 h 1241898"/>
                <a:gd name="connsiteX237" fmla="*/ 1619758 w 1903362"/>
                <a:gd name="connsiteY237" fmla="*/ 282820 h 1241898"/>
                <a:gd name="connsiteX238" fmla="*/ 1607542 w 1903362"/>
                <a:gd name="connsiteY238" fmla="*/ 282148 h 1241898"/>
                <a:gd name="connsiteX239" fmla="*/ 1606813 w 1903362"/>
                <a:gd name="connsiteY239" fmla="*/ 282148 h 1241898"/>
                <a:gd name="connsiteX240" fmla="*/ 1603956 w 1903362"/>
                <a:gd name="connsiteY240" fmla="*/ 285006 h 1241898"/>
                <a:gd name="connsiteX241" fmla="*/ 1596054 w 1903362"/>
                <a:gd name="connsiteY241" fmla="*/ 284277 h 1241898"/>
                <a:gd name="connsiteX242" fmla="*/ 1591011 w 1903362"/>
                <a:gd name="connsiteY242" fmla="*/ 282148 h 1241898"/>
                <a:gd name="connsiteX243" fmla="*/ 1588881 w 1903362"/>
                <a:gd name="connsiteY243" fmla="*/ 282148 h 1241898"/>
                <a:gd name="connsiteX244" fmla="*/ 1586752 w 1903362"/>
                <a:gd name="connsiteY244" fmla="*/ 285006 h 1241898"/>
                <a:gd name="connsiteX245" fmla="*/ 1585295 w 1903362"/>
                <a:gd name="connsiteY245" fmla="*/ 285734 h 1241898"/>
                <a:gd name="connsiteX246" fmla="*/ 1584566 w 1903362"/>
                <a:gd name="connsiteY246" fmla="*/ 286407 h 1241898"/>
                <a:gd name="connsiteX247" fmla="*/ 1580252 w 1903362"/>
                <a:gd name="connsiteY247" fmla="*/ 285734 h 1241898"/>
                <a:gd name="connsiteX248" fmla="*/ 1577394 w 1903362"/>
                <a:gd name="connsiteY248" fmla="*/ 284277 h 1241898"/>
                <a:gd name="connsiteX249" fmla="*/ 1573807 w 1903362"/>
                <a:gd name="connsiteY249" fmla="*/ 284277 h 1241898"/>
                <a:gd name="connsiteX250" fmla="*/ 1570221 w 1903362"/>
                <a:gd name="connsiteY250" fmla="*/ 282820 h 1241898"/>
                <a:gd name="connsiteX251" fmla="*/ 1563777 w 1903362"/>
                <a:gd name="connsiteY251" fmla="*/ 281419 h 1241898"/>
                <a:gd name="connsiteX252" fmla="*/ 1561591 w 1903362"/>
                <a:gd name="connsiteY252" fmla="*/ 281419 h 1241898"/>
                <a:gd name="connsiteX253" fmla="*/ 1547246 w 1903362"/>
                <a:gd name="connsiteY253" fmla="*/ 284277 h 1241898"/>
                <a:gd name="connsiteX254" fmla="*/ 1540073 w 1903362"/>
                <a:gd name="connsiteY254" fmla="*/ 285734 h 1241898"/>
                <a:gd name="connsiteX255" fmla="*/ 1536487 w 1903362"/>
                <a:gd name="connsiteY255" fmla="*/ 286407 h 1241898"/>
                <a:gd name="connsiteX256" fmla="*/ 1534301 w 1903362"/>
                <a:gd name="connsiteY256" fmla="*/ 286407 h 1241898"/>
                <a:gd name="connsiteX257" fmla="*/ 1523542 w 1903362"/>
                <a:gd name="connsiteY257" fmla="*/ 287135 h 1241898"/>
                <a:gd name="connsiteX258" fmla="*/ 1517098 w 1903362"/>
                <a:gd name="connsiteY258" fmla="*/ 287135 h 1241898"/>
                <a:gd name="connsiteX259" fmla="*/ 1516369 w 1903362"/>
                <a:gd name="connsiteY259" fmla="*/ 287864 h 1241898"/>
                <a:gd name="connsiteX260" fmla="*/ 1513511 w 1903362"/>
                <a:gd name="connsiteY260" fmla="*/ 290722 h 1241898"/>
                <a:gd name="connsiteX261" fmla="*/ 1510597 w 1903362"/>
                <a:gd name="connsiteY261" fmla="*/ 291450 h 1241898"/>
                <a:gd name="connsiteX262" fmla="*/ 1507011 w 1903362"/>
                <a:gd name="connsiteY262" fmla="*/ 292179 h 1241898"/>
                <a:gd name="connsiteX263" fmla="*/ 1504881 w 1903362"/>
                <a:gd name="connsiteY263" fmla="*/ 292179 h 1241898"/>
                <a:gd name="connsiteX264" fmla="*/ 1502752 w 1903362"/>
                <a:gd name="connsiteY264" fmla="*/ 291450 h 1241898"/>
                <a:gd name="connsiteX265" fmla="*/ 1500567 w 1903362"/>
                <a:gd name="connsiteY265" fmla="*/ 289321 h 1241898"/>
                <a:gd name="connsiteX266" fmla="*/ 1492665 w 1903362"/>
                <a:gd name="connsiteY266" fmla="*/ 287864 h 1241898"/>
                <a:gd name="connsiteX267" fmla="*/ 1489808 w 1903362"/>
                <a:gd name="connsiteY267" fmla="*/ 287135 h 1241898"/>
                <a:gd name="connsiteX268" fmla="*/ 1487622 w 1903362"/>
                <a:gd name="connsiteY268" fmla="*/ 285734 h 1241898"/>
                <a:gd name="connsiteX269" fmla="*/ 1484764 w 1903362"/>
                <a:gd name="connsiteY269" fmla="*/ 287864 h 1241898"/>
                <a:gd name="connsiteX270" fmla="*/ 1482635 w 1903362"/>
                <a:gd name="connsiteY270" fmla="*/ 287864 h 1241898"/>
                <a:gd name="connsiteX271" fmla="*/ 1479777 w 1903362"/>
                <a:gd name="connsiteY271" fmla="*/ 286407 h 1241898"/>
                <a:gd name="connsiteX272" fmla="*/ 1477591 w 1903362"/>
                <a:gd name="connsiteY272" fmla="*/ 286407 h 1241898"/>
                <a:gd name="connsiteX273" fmla="*/ 1476134 w 1903362"/>
                <a:gd name="connsiteY273" fmla="*/ 286407 h 1241898"/>
                <a:gd name="connsiteX274" fmla="*/ 1475462 w 1903362"/>
                <a:gd name="connsiteY274" fmla="*/ 287864 h 1241898"/>
                <a:gd name="connsiteX275" fmla="*/ 1476134 w 1903362"/>
                <a:gd name="connsiteY275" fmla="*/ 289993 h 1241898"/>
                <a:gd name="connsiteX276" fmla="*/ 1477591 w 1903362"/>
                <a:gd name="connsiteY276" fmla="*/ 292907 h 1241898"/>
                <a:gd name="connsiteX277" fmla="*/ 1477591 w 1903362"/>
                <a:gd name="connsiteY277" fmla="*/ 293635 h 1241898"/>
                <a:gd name="connsiteX278" fmla="*/ 1476134 w 1903362"/>
                <a:gd name="connsiteY278" fmla="*/ 294308 h 1241898"/>
                <a:gd name="connsiteX279" fmla="*/ 1474005 w 1903362"/>
                <a:gd name="connsiteY279" fmla="*/ 295036 h 1241898"/>
                <a:gd name="connsiteX280" fmla="*/ 1471876 w 1903362"/>
                <a:gd name="connsiteY280" fmla="*/ 295036 h 1241898"/>
                <a:gd name="connsiteX281" fmla="*/ 1466832 w 1903362"/>
                <a:gd name="connsiteY281" fmla="*/ 294308 h 1241898"/>
                <a:gd name="connsiteX282" fmla="*/ 1464647 w 1903362"/>
                <a:gd name="connsiteY282" fmla="*/ 294308 h 1241898"/>
                <a:gd name="connsiteX283" fmla="*/ 1461789 w 1903362"/>
                <a:gd name="connsiteY283" fmla="*/ 295036 h 1241898"/>
                <a:gd name="connsiteX284" fmla="*/ 1459659 w 1903362"/>
                <a:gd name="connsiteY284" fmla="*/ 297222 h 1241898"/>
                <a:gd name="connsiteX285" fmla="*/ 1458931 w 1903362"/>
                <a:gd name="connsiteY285" fmla="*/ 298623 h 1241898"/>
                <a:gd name="connsiteX286" fmla="*/ 1457474 w 1903362"/>
                <a:gd name="connsiteY286" fmla="*/ 299351 h 1241898"/>
                <a:gd name="connsiteX287" fmla="*/ 1451030 w 1903362"/>
                <a:gd name="connsiteY287" fmla="*/ 300080 h 1241898"/>
                <a:gd name="connsiteX288" fmla="*/ 1445986 w 1903362"/>
                <a:gd name="connsiteY288" fmla="*/ 301481 h 1241898"/>
                <a:gd name="connsiteX289" fmla="*/ 1443857 w 1903362"/>
                <a:gd name="connsiteY289" fmla="*/ 302209 h 1241898"/>
                <a:gd name="connsiteX290" fmla="*/ 1443128 w 1903362"/>
                <a:gd name="connsiteY290" fmla="*/ 302938 h 1241898"/>
                <a:gd name="connsiteX291" fmla="*/ 1443128 w 1903362"/>
                <a:gd name="connsiteY291" fmla="*/ 305796 h 1241898"/>
                <a:gd name="connsiteX292" fmla="*/ 1440999 w 1903362"/>
                <a:gd name="connsiteY292" fmla="*/ 309382 h 1241898"/>
                <a:gd name="connsiteX293" fmla="*/ 1439542 w 1903362"/>
                <a:gd name="connsiteY293" fmla="*/ 311567 h 1241898"/>
                <a:gd name="connsiteX294" fmla="*/ 1438814 w 1903362"/>
                <a:gd name="connsiteY294" fmla="*/ 313697 h 1241898"/>
                <a:gd name="connsiteX295" fmla="*/ 1437413 w 1903362"/>
                <a:gd name="connsiteY295" fmla="*/ 314425 h 1241898"/>
                <a:gd name="connsiteX296" fmla="*/ 1436684 w 1903362"/>
                <a:gd name="connsiteY296" fmla="*/ 315154 h 1241898"/>
                <a:gd name="connsiteX297" fmla="*/ 1436684 w 1903362"/>
                <a:gd name="connsiteY297" fmla="*/ 318740 h 1241898"/>
                <a:gd name="connsiteX298" fmla="*/ 1435956 w 1903362"/>
                <a:gd name="connsiteY298" fmla="*/ 319469 h 1241898"/>
                <a:gd name="connsiteX299" fmla="*/ 1420153 w 1903362"/>
                <a:gd name="connsiteY299" fmla="*/ 323055 h 1241898"/>
                <a:gd name="connsiteX300" fmla="*/ 1416567 w 1903362"/>
                <a:gd name="connsiteY300" fmla="*/ 324456 h 1241898"/>
                <a:gd name="connsiteX301" fmla="*/ 1415110 w 1903362"/>
                <a:gd name="connsiteY301" fmla="*/ 325913 h 1241898"/>
                <a:gd name="connsiteX302" fmla="*/ 1415110 w 1903362"/>
                <a:gd name="connsiteY302" fmla="*/ 331685 h 1241898"/>
                <a:gd name="connsiteX303" fmla="*/ 1415110 w 1903362"/>
                <a:gd name="connsiteY303" fmla="*/ 332357 h 1241898"/>
                <a:gd name="connsiteX304" fmla="*/ 1414437 w 1903362"/>
                <a:gd name="connsiteY304" fmla="*/ 333086 h 1241898"/>
                <a:gd name="connsiteX305" fmla="*/ 1412252 w 1903362"/>
                <a:gd name="connsiteY305" fmla="*/ 331685 h 1241898"/>
                <a:gd name="connsiteX306" fmla="*/ 1411523 w 1903362"/>
                <a:gd name="connsiteY306" fmla="*/ 331685 h 1241898"/>
                <a:gd name="connsiteX307" fmla="*/ 1407937 w 1903362"/>
                <a:gd name="connsiteY307" fmla="*/ 332357 h 1241898"/>
                <a:gd name="connsiteX308" fmla="*/ 1402950 w 1903362"/>
                <a:gd name="connsiteY308" fmla="*/ 335944 h 1241898"/>
                <a:gd name="connsiteX309" fmla="*/ 1400764 w 1903362"/>
                <a:gd name="connsiteY309" fmla="*/ 337400 h 1241898"/>
                <a:gd name="connsiteX310" fmla="*/ 1395777 w 1903362"/>
                <a:gd name="connsiteY310" fmla="*/ 339530 h 1241898"/>
                <a:gd name="connsiteX311" fmla="*/ 1390005 w 1903362"/>
                <a:gd name="connsiteY311" fmla="*/ 340258 h 1241898"/>
                <a:gd name="connsiteX312" fmla="*/ 1389277 w 1903362"/>
                <a:gd name="connsiteY312" fmla="*/ 340987 h 1241898"/>
                <a:gd name="connsiteX313" fmla="*/ 1390005 w 1903362"/>
                <a:gd name="connsiteY313" fmla="*/ 342444 h 1241898"/>
                <a:gd name="connsiteX314" fmla="*/ 1393591 w 1903362"/>
                <a:gd name="connsiteY314" fmla="*/ 343845 h 1241898"/>
                <a:gd name="connsiteX315" fmla="*/ 1392863 w 1903362"/>
                <a:gd name="connsiteY315" fmla="*/ 345302 h 1241898"/>
                <a:gd name="connsiteX316" fmla="*/ 1390005 w 1903362"/>
                <a:gd name="connsiteY316" fmla="*/ 346030 h 1241898"/>
                <a:gd name="connsiteX317" fmla="*/ 1386419 w 1903362"/>
                <a:gd name="connsiteY317" fmla="*/ 348160 h 1241898"/>
                <a:gd name="connsiteX318" fmla="*/ 1386419 w 1903362"/>
                <a:gd name="connsiteY318" fmla="*/ 349617 h 1241898"/>
                <a:gd name="connsiteX319" fmla="*/ 1387147 w 1903362"/>
                <a:gd name="connsiteY319" fmla="*/ 351018 h 1241898"/>
                <a:gd name="connsiteX320" fmla="*/ 1390005 w 1903362"/>
                <a:gd name="connsiteY320" fmla="*/ 353203 h 1241898"/>
                <a:gd name="connsiteX321" fmla="*/ 1389277 w 1903362"/>
                <a:gd name="connsiteY321" fmla="*/ 353931 h 1241898"/>
                <a:gd name="connsiteX322" fmla="*/ 1387147 w 1903362"/>
                <a:gd name="connsiteY322" fmla="*/ 353203 h 1241898"/>
                <a:gd name="connsiteX323" fmla="*/ 1382104 w 1903362"/>
                <a:gd name="connsiteY323" fmla="*/ 353931 h 1241898"/>
                <a:gd name="connsiteX324" fmla="*/ 1377789 w 1903362"/>
                <a:gd name="connsiteY324" fmla="*/ 353203 h 1241898"/>
                <a:gd name="connsiteX325" fmla="*/ 1374931 w 1903362"/>
                <a:gd name="connsiteY325" fmla="*/ 354604 h 1241898"/>
                <a:gd name="connsiteX326" fmla="*/ 1371345 w 1903362"/>
                <a:gd name="connsiteY326" fmla="*/ 358190 h 1241898"/>
                <a:gd name="connsiteX327" fmla="*/ 1372073 w 1903362"/>
                <a:gd name="connsiteY327" fmla="*/ 358190 h 1241898"/>
                <a:gd name="connsiteX328" fmla="*/ 1373474 w 1903362"/>
                <a:gd name="connsiteY328" fmla="*/ 358190 h 1241898"/>
                <a:gd name="connsiteX329" fmla="*/ 1374203 w 1903362"/>
                <a:gd name="connsiteY329" fmla="*/ 358190 h 1241898"/>
                <a:gd name="connsiteX330" fmla="*/ 1373474 w 1903362"/>
                <a:gd name="connsiteY330" fmla="*/ 359647 h 1241898"/>
                <a:gd name="connsiteX331" fmla="*/ 1372802 w 1903362"/>
                <a:gd name="connsiteY331" fmla="*/ 360376 h 1241898"/>
                <a:gd name="connsiteX332" fmla="*/ 1372802 w 1903362"/>
                <a:gd name="connsiteY332" fmla="*/ 362505 h 1241898"/>
                <a:gd name="connsiteX333" fmla="*/ 1372802 w 1903362"/>
                <a:gd name="connsiteY333" fmla="*/ 365419 h 1241898"/>
                <a:gd name="connsiteX334" fmla="*/ 1369159 w 1903362"/>
                <a:gd name="connsiteY334" fmla="*/ 365419 h 1241898"/>
                <a:gd name="connsiteX335" fmla="*/ 1368487 w 1903362"/>
                <a:gd name="connsiteY335" fmla="*/ 366820 h 1241898"/>
                <a:gd name="connsiteX336" fmla="*/ 1367758 w 1903362"/>
                <a:gd name="connsiteY336" fmla="*/ 370406 h 1241898"/>
                <a:gd name="connsiteX337" fmla="*/ 1364900 w 1903362"/>
                <a:gd name="connsiteY337" fmla="*/ 371863 h 1241898"/>
                <a:gd name="connsiteX338" fmla="*/ 1361314 w 1903362"/>
                <a:gd name="connsiteY338" fmla="*/ 374721 h 1241898"/>
                <a:gd name="connsiteX339" fmla="*/ 1360585 w 1903362"/>
                <a:gd name="connsiteY339" fmla="*/ 381165 h 1241898"/>
                <a:gd name="connsiteX340" fmla="*/ 1359857 w 1903362"/>
                <a:gd name="connsiteY340" fmla="*/ 381894 h 1241898"/>
                <a:gd name="connsiteX341" fmla="*/ 1355542 w 1903362"/>
                <a:gd name="connsiteY341" fmla="*/ 384752 h 1241898"/>
                <a:gd name="connsiteX342" fmla="*/ 1354085 w 1903362"/>
                <a:gd name="connsiteY342" fmla="*/ 384079 h 1241898"/>
                <a:gd name="connsiteX343" fmla="*/ 1344055 w 1903362"/>
                <a:gd name="connsiteY343" fmla="*/ 364690 h 1241898"/>
                <a:gd name="connsiteX344" fmla="*/ 1323937 w 1903362"/>
                <a:gd name="connsiteY344" fmla="*/ 361833 h 1241898"/>
                <a:gd name="connsiteX345" fmla="*/ 1301690 w 1903362"/>
                <a:gd name="connsiteY345" fmla="*/ 357518 h 1241898"/>
                <a:gd name="connsiteX346" fmla="*/ 1297375 w 1903362"/>
                <a:gd name="connsiteY346" fmla="*/ 356789 h 1241898"/>
                <a:gd name="connsiteX347" fmla="*/ 1297375 w 1903362"/>
                <a:gd name="connsiteY347" fmla="*/ 351018 h 1241898"/>
                <a:gd name="connsiteX348" fmla="*/ 1297375 w 1903362"/>
                <a:gd name="connsiteY348" fmla="*/ 351018 h 1241898"/>
                <a:gd name="connsiteX349" fmla="*/ 1297375 w 1903362"/>
                <a:gd name="connsiteY349" fmla="*/ 334543 h 1241898"/>
                <a:gd name="connsiteX350" fmla="*/ 1297375 w 1903362"/>
                <a:gd name="connsiteY350" fmla="*/ 329499 h 1241898"/>
                <a:gd name="connsiteX351" fmla="*/ 1282301 w 1903362"/>
                <a:gd name="connsiteY351" fmla="*/ 295036 h 1241898"/>
                <a:gd name="connsiteX352" fmla="*/ 1279444 w 1903362"/>
                <a:gd name="connsiteY352" fmla="*/ 289321 h 1241898"/>
                <a:gd name="connsiteX353" fmla="*/ 1279444 w 1903362"/>
                <a:gd name="connsiteY353" fmla="*/ 289993 h 1241898"/>
                <a:gd name="connsiteX354" fmla="*/ 1275129 w 1903362"/>
                <a:gd name="connsiteY354" fmla="*/ 290722 h 1241898"/>
                <a:gd name="connsiteX355" fmla="*/ 1272271 w 1903362"/>
                <a:gd name="connsiteY355" fmla="*/ 290722 h 1241898"/>
                <a:gd name="connsiteX356" fmla="*/ 1270085 w 1903362"/>
                <a:gd name="connsiteY356" fmla="*/ 292179 h 1241898"/>
                <a:gd name="connsiteX357" fmla="*/ 1269525 w 1903362"/>
                <a:gd name="connsiteY357" fmla="*/ 292795 h 1241898"/>
                <a:gd name="connsiteX358" fmla="*/ 1270085 w 1903362"/>
                <a:gd name="connsiteY358" fmla="*/ 292179 h 1241898"/>
                <a:gd name="connsiteX359" fmla="*/ 1272271 w 1903362"/>
                <a:gd name="connsiteY359" fmla="*/ 290722 h 1241898"/>
                <a:gd name="connsiteX360" fmla="*/ 1275129 w 1903362"/>
                <a:gd name="connsiteY360" fmla="*/ 290722 h 1241898"/>
                <a:gd name="connsiteX361" fmla="*/ 1279444 w 1903362"/>
                <a:gd name="connsiteY361" fmla="*/ 289993 h 1241898"/>
                <a:gd name="connsiteX362" fmla="*/ 1279444 w 1903362"/>
                <a:gd name="connsiteY362" fmla="*/ 289321 h 1241898"/>
                <a:gd name="connsiteX363" fmla="*/ 1280172 w 1903362"/>
                <a:gd name="connsiteY363" fmla="*/ 285006 h 1241898"/>
                <a:gd name="connsiteX364" fmla="*/ 1285159 w 1903362"/>
                <a:gd name="connsiteY364" fmla="*/ 251943 h 1241898"/>
                <a:gd name="connsiteX365" fmla="*/ 1301690 w 1903362"/>
                <a:gd name="connsiteY365" fmla="*/ 220394 h 1241898"/>
                <a:gd name="connsiteX366" fmla="*/ 1303876 w 1903362"/>
                <a:gd name="connsiteY366" fmla="*/ 216080 h 1241898"/>
                <a:gd name="connsiteX367" fmla="*/ 1322536 w 1903362"/>
                <a:gd name="connsiteY367" fmla="*/ 180888 h 1241898"/>
                <a:gd name="connsiteX368" fmla="*/ 1328252 w 1903362"/>
                <a:gd name="connsiteY368" fmla="*/ 170129 h 1241898"/>
                <a:gd name="connsiteX369" fmla="*/ 1327523 w 1903362"/>
                <a:gd name="connsiteY369" fmla="*/ 167271 h 1241898"/>
                <a:gd name="connsiteX370" fmla="*/ 1327523 w 1903362"/>
                <a:gd name="connsiteY370" fmla="*/ 166543 h 1241898"/>
                <a:gd name="connsiteX371" fmla="*/ 1328252 w 1903362"/>
                <a:gd name="connsiteY371" fmla="*/ 164413 h 1241898"/>
                <a:gd name="connsiteX372" fmla="*/ 1328980 w 1903362"/>
                <a:gd name="connsiteY372" fmla="*/ 162956 h 1241898"/>
                <a:gd name="connsiteX373" fmla="*/ 1328980 w 1903362"/>
                <a:gd name="connsiteY373" fmla="*/ 161500 h 1241898"/>
                <a:gd name="connsiteX374" fmla="*/ 1329709 w 1903362"/>
                <a:gd name="connsiteY374" fmla="*/ 160099 h 1241898"/>
                <a:gd name="connsiteX375" fmla="*/ 1330438 w 1903362"/>
                <a:gd name="connsiteY375" fmla="*/ 158642 h 1241898"/>
                <a:gd name="connsiteX376" fmla="*/ 1331838 w 1903362"/>
                <a:gd name="connsiteY376" fmla="*/ 157913 h 1241898"/>
                <a:gd name="connsiteX377" fmla="*/ 1332567 w 1903362"/>
                <a:gd name="connsiteY377" fmla="*/ 156512 h 1241898"/>
                <a:gd name="connsiteX378" fmla="*/ 1334024 w 1903362"/>
                <a:gd name="connsiteY378" fmla="*/ 153598 h 1241898"/>
                <a:gd name="connsiteX379" fmla="*/ 1334696 w 1903362"/>
                <a:gd name="connsiteY379" fmla="*/ 152926 h 1241898"/>
                <a:gd name="connsiteX380" fmla="*/ 1336153 w 1903362"/>
                <a:gd name="connsiteY380" fmla="*/ 152197 h 1241898"/>
                <a:gd name="connsiteX381" fmla="*/ 1338283 w 1903362"/>
                <a:gd name="connsiteY381" fmla="*/ 151469 h 1241898"/>
                <a:gd name="connsiteX382" fmla="*/ 1339740 w 1903362"/>
                <a:gd name="connsiteY382" fmla="*/ 151469 h 1241898"/>
                <a:gd name="connsiteX383" fmla="*/ 1344783 w 1903362"/>
                <a:gd name="connsiteY383" fmla="*/ 150012 h 1241898"/>
                <a:gd name="connsiteX384" fmla="*/ 1347641 w 1903362"/>
                <a:gd name="connsiteY384" fmla="*/ 149339 h 1241898"/>
                <a:gd name="connsiteX385" fmla="*/ 1349098 w 1903362"/>
                <a:gd name="connsiteY385" fmla="*/ 149339 h 1241898"/>
                <a:gd name="connsiteX386" fmla="*/ 1351956 w 1903362"/>
                <a:gd name="connsiteY386" fmla="*/ 147882 h 1241898"/>
                <a:gd name="connsiteX387" fmla="*/ 1353413 w 1903362"/>
                <a:gd name="connsiteY387" fmla="*/ 146425 h 1241898"/>
                <a:gd name="connsiteX388" fmla="*/ 1353413 w 1903362"/>
                <a:gd name="connsiteY388" fmla="*/ 145753 h 1241898"/>
                <a:gd name="connsiteX389" fmla="*/ 1351956 w 1903362"/>
                <a:gd name="connsiteY389" fmla="*/ 143568 h 1241898"/>
                <a:gd name="connsiteX390" fmla="*/ 1349098 w 1903362"/>
                <a:gd name="connsiteY390" fmla="*/ 142110 h 1241898"/>
                <a:gd name="connsiteX391" fmla="*/ 1347641 w 1903362"/>
                <a:gd name="connsiteY391" fmla="*/ 142110 h 1241898"/>
                <a:gd name="connsiteX392" fmla="*/ 1346184 w 1903362"/>
                <a:gd name="connsiteY392" fmla="*/ 142839 h 1241898"/>
                <a:gd name="connsiteX393" fmla="*/ 1345512 w 1903362"/>
                <a:gd name="connsiteY393" fmla="*/ 142839 h 1241898"/>
                <a:gd name="connsiteX394" fmla="*/ 1343326 w 1903362"/>
                <a:gd name="connsiteY394" fmla="*/ 143568 h 1241898"/>
                <a:gd name="connsiteX395" fmla="*/ 1341925 w 1903362"/>
                <a:gd name="connsiteY395" fmla="*/ 144296 h 1241898"/>
                <a:gd name="connsiteX396" fmla="*/ 1340468 w 1903362"/>
                <a:gd name="connsiteY396" fmla="*/ 143568 h 1241898"/>
                <a:gd name="connsiteX397" fmla="*/ 1338283 w 1903362"/>
                <a:gd name="connsiteY397" fmla="*/ 144296 h 1241898"/>
                <a:gd name="connsiteX398" fmla="*/ 1338283 w 1903362"/>
                <a:gd name="connsiteY398" fmla="*/ 143568 h 1241898"/>
                <a:gd name="connsiteX399" fmla="*/ 1338283 w 1903362"/>
                <a:gd name="connsiteY399" fmla="*/ 142839 h 1241898"/>
                <a:gd name="connsiteX400" fmla="*/ 1336882 w 1903362"/>
                <a:gd name="connsiteY400" fmla="*/ 142110 h 1241898"/>
                <a:gd name="connsiteX401" fmla="*/ 1336153 w 1903362"/>
                <a:gd name="connsiteY401" fmla="*/ 142110 h 1241898"/>
                <a:gd name="connsiteX402" fmla="*/ 1334696 w 1903362"/>
                <a:gd name="connsiteY402" fmla="*/ 142110 h 1241898"/>
                <a:gd name="connsiteX403" fmla="*/ 1334024 w 1903362"/>
                <a:gd name="connsiteY403" fmla="*/ 141438 h 1241898"/>
                <a:gd name="connsiteX404" fmla="*/ 1333295 w 1903362"/>
                <a:gd name="connsiteY404" fmla="*/ 140710 h 1241898"/>
                <a:gd name="connsiteX405" fmla="*/ 1333295 w 1903362"/>
                <a:gd name="connsiteY405" fmla="*/ 139253 h 1241898"/>
                <a:gd name="connsiteX406" fmla="*/ 1334024 w 1903362"/>
                <a:gd name="connsiteY406" fmla="*/ 137123 h 1241898"/>
                <a:gd name="connsiteX407" fmla="*/ 1334024 w 1903362"/>
                <a:gd name="connsiteY407" fmla="*/ 134265 h 1241898"/>
                <a:gd name="connsiteX408" fmla="*/ 1331110 w 1903362"/>
                <a:gd name="connsiteY408" fmla="*/ 131351 h 1241898"/>
                <a:gd name="connsiteX409" fmla="*/ 1331838 w 1903362"/>
                <a:gd name="connsiteY409" fmla="*/ 129950 h 1241898"/>
                <a:gd name="connsiteX410" fmla="*/ 1331838 w 1903362"/>
                <a:gd name="connsiteY410" fmla="*/ 128493 h 1241898"/>
                <a:gd name="connsiteX411" fmla="*/ 1333295 w 1903362"/>
                <a:gd name="connsiteY411" fmla="*/ 127036 h 1241898"/>
                <a:gd name="connsiteX412" fmla="*/ 1334024 w 1903362"/>
                <a:gd name="connsiteY412" fmla="*/ 125636 h 1241898"/>
                <a:gd name="connsiteX413" fmla="*/ 1334024 w 1903362"/>
                <a:gd name="connsiteY413" fmla="*/ 124178 h 1241898"/>
                <a:gd name="connsiteX414" fmla="*/ 1332567 w 1903362"/>
                <a:gd name="connsiteY414" fmla="*/ 122049 h 1241898"/>
                <a:gd name="connsiteX415" fmla="*/ 1331838 w 1903362"/>
                <a:gd name="connsiteY415" fmla="*/ 121321 h 1241898"/>
                <a:gd name="connsiteX416" fmla="*/ 1329709 w 1903362"/>
                <a:gd name="connsiteY416" fmla="*/ 121321 h 1241898"/>
                <a:gd name="connsiteX417" fmla="*/ 1328252 w 1903362"/>
                <a:gd name="connsiteY417" fmla="*/ 120592 h 1241898"/>
                <a:gd name="connsiteX418" fmla="*/ 1328252 w 1903362"/>
                <a:gd name="connsiteY418" fmla="*/ 119864 h 1241898"/>
                <a:gd name="connsiteX419" fmla="*/ 1328980 w 1903362"/>
                <a:gd name="connsiteY419" fmla="*/ 119191 h 1241898"/>
                <a:gd name="connsiteX420" fmla="*/ 1329709 w 1903362"/>
                <a:gd name="connsiteY420" fmla="*/ 119191 h 1241898"/>
                <a:gd name="connsiteX421" fmla="*/ 1330438 w 1903362"/>
                <a:gd name="connsiteY421" fmla="*/ 117734 h 1241898"/>
                <a:gd name="connsiteX422" fmla="*/ 1328980 w 1903362"/>
                <a:gd name="connsiteY422" fmla="*/ 115549 h 1241898"/>
                <a:gd name="connsiteX423" fmla="*/ 1326123 w 1903362"/>
                <a:gd name="connsiteY423" fmla="*/ 113419 h 1241898"/>
                <a:gd name="connsiteX424" fmla="*/ 1324666 w 1903362"/>
                <a:gd name="connsiteY424" fmla="*/ 111290 h 1241898"/>
                <a:gd name="connsiteX425" fmla="*/ 1323209 w 1903362"/>
                <a:gd name="connsiteY425" fmla="*/ 110561 h 1241898"/>
                <a:gd name="connsiteX426" fmla="*/ 1322536 w 1903362"/>
                <a:gd name="connsiteY426" fmla="*/ 110561 h 1241898"/>
                <a:gd name="connsiteX427" fmla="*/ 1321808 w 1903362"/>
                <a:gd name="connsiteY427" fmla="*/ 109104 h 1241898"/>
                <a:gd name="connsiteX428" fmla="*/ 1321079 w 1903362"/>
                <a:gd name="connsiteY428" fmla="*/ 107704 h 1241898"/>
                <a:gd name="connsiteX429" fmla="*/ 1320351 w 1903362"/>
                <a:gd name="connsiteY429" fmla="*/ 105518 h 1241898"/>
                <a:gd name="connsiteX430" fmla="*/ 1319622 w 1903362"/>
                <a:gd name="connsiteY430" fmla="*/ 104790 h 1241898"/>
                <a:gd name="connsiteX431" fmla="*/ 1318950 w 1903362"/>
                <a:gd name="connsiteY431" fmla="*/ 104790 h 1241898"/>
                <a:gd name="connsiteX432" fmla="*/ 1316764 w 1903362"/>
                <a:gd name="connsiteY432" fmla="*/ 105518 h 1241898"/>
                <a:gd name="connsiteX433" fmla="*/ 1313906 w 1903362"/>
                <a:gd name="connsiteY433" fmla="*/ 104061 h 1241898"/>
                <a:gd name="connsiteX434" fmla="*/ 1313178 w 1903362"/>
                <a:gd name="connsiteY434" fmla="*/ 104790 h 1241898"/>
                <a:gd name="connsiteX435" fmla="*/ 1312449 w 1903362"/>
                <a:gd name="connsiteY435" fmla="*/ 106975 h 1241898"/>
                <a:gd name="connsiteX436" fmla="*/ 1311721 w 1903362"/>
                <a:gd name="connsiteY436" fmla="*/ 106975 h 1241898"/>
                <a:gd name="connsiteX437" fmla="*/ 1309592 w 1903362"/>
                <a:gd name="connsiteY437" fmla="*/ 106246 h 1241898"/>
                <a:gd name="connsiteX438" fmla="*/ 1306005 w 1903362"/>
                <a:gd name="connsiteY438" fmla="*/ 106246 h 1241898"/>
                <a:gd name="connsiteX439" fmla="*/ 1304548 w 1903362"/>
                <a:gd name="connsiteY439" fmla="*/ 107704 h 1241898"/>
                <a:gd name="connsiteX440" fmla="*/ 1303147 w 1903362"/>
                <a:gd name="connsiteY440" fmla="*/ 107704 h 1241898"/>
                <a:gd name="connsiteX441" fmla="*/ 1290931 w 1903362"/>
                <a:gd name="connsiteY441" fmla="*/ 104061 h 1241898"/>
                <a:gd name="connsiteX442" fmla="*/ 1292388 w 1903362"/>
                <a:gd name="connsiteY442" fmla="*/ 101932 h 1241898"/>
                <a:gd name="connsiteX443" fmla="*/ 1293789 w 1903362"/>
                <a:gd name="connsiteY443" fmla="*/ 98345 h 1241898"/>
                <a:gd name="connsiteX444" fmla="*/ 1293789 w 1903362"/>
                <a:gd name="connsiteY444" fmla="*/ 96216 h 1241898"/>
                <a:gd name="connsiteX445" fmla="*/ 1292388 w 1903362"/>
                <a:gd name="connsiteY445" fmla="*/ 93302 h 1241898"/>
                <a:gd name="connsiteX446" fmla="*/ 1288746 w 1903362"/>
                <a:gd name="connsiteY446" fmla="*/ 91172 h 1241898"/>
                <a:gd name="connsiteX447" fmla="*/ 1289474 w 1903362"/>
                <a:gd name="connsiteY447" fmla="*/ 90444 h 1241898"/>
                <a:gd name="connsiteX448" fmla="*/ 1290203 w 1903362"/>
                <a:gd name="connsiteY448" fmla="*/ 90444 h 1241898"/>
                <a:gd name="connsiteX449" fmla="*/ 1290931 w 1903362"/>
                <a:gd name="connsiteY449" fmla="*/ 89716 h 1241898"/>
                <a:gd name="connsiteX450" fmla="*/ 1290931 w 1903362"/>
                <a:gd name="connsiteY450" fmla="*/ 88987 h 1241898"/>
                <a:gd name="connsiteX451" fmla="*/ 1290203 w 1903362"/>
                <a:gd name="connsiteY451" fmla="*/ 88315 h 1241898"/>
                <a:gd name="connsiteX452" fmla="*/ 1290203 w 1903362"/>
                <a:gd name="connsiteY452" fmla="*/ 87586 h 1241898"/>
                <a:gd name="connsiteX453" fmla="*/ 1290931 w 1903362"/>
                <a:gd name="connsiteY453" fmla="*/ 86858 h 1241898"/>
                <a:gd name="connsiteX454" fmla="*/ 1290931 w 1903362"/>
                <a:gd name="connsiteY454" fmla="*/ 85401 h 1241898"/>
                <a:gd name="connsiteX455" fmla="*/ 1291660 w 1903362"/>
                <a:gd name="connsiteY455" fmla="*/ 84728 h 1241898"/>
                <a:gd name="connsiteX456" fmla="*/ 1290931 w 1903362"/>
                <a:gd name="connsiteY456" fmla="*/ 83271 h 1241898"/>
                <a:gd name="connsiteX457" fmla="*/ 1289474 w 1903362"/>
                <a:gd name="connsiteY457" fmla="*/ 83271 h 1241898"/>
                <a:gd name="connsiteX458" fmla="*/ 1288746 w 1903362"/>
                <a:gd name="connsiteY458" fmla="*/ 81814 h 1241898"/>
                <a:gd name="connsiteX459" fmla="*/ 1290931 w 1903362"/>
                <a:gd name="connsiteY459" fmla="*/ 79685 h 1241898"/>
                <a:gd name="connsiteX460" fmla="*/ 1289474 w 1903362"/>
                <a:gd name="connsiteY460" fmla="*/ 76827 h 1241898"/>
                <a:gd name="connsiteX461" fmla="*/ 1287345 w 1903362"/>
                <a:gd name="connsiteY461" fmla="*/ 76098 h 1241898"/>
                <a:gd name="connsiteX462" fmla="*/ 1283758 w 1903362"/>
                <a:gd name="connsiteY462" fmla="*/ 76098 h 1241898"/>
                <a:gd name="connsiteX463" fmla="*/ 1281573 w 1903362"/>
                <a:gd name="connsiteY463" fmla="*/ 75370 h 1241898"/>
                <a:gd name="connsiteX464" fmla="*/ 1282301 w 1903362"/>
                <a:gd name="connsiteY464" fmla="*/ 74642 h 1241898"/>
                <a:gd name="connsiteX465" fmla="*/ 1284487 w 1903362"/>
                <a:gd name="connsiteY465" fmla="*/ 72512 h 1241898"/>
                <a:gd name="connsiteX466" fmla="*/ 1286616 w 1903362"/>
                <a:gd name="connsiteY466" fmla="*/ 68197 h 1241898"/>
                <a:gd name="connsiteX467" fmla="*/ 1288073 w 1903362"/>
                <a:gd name="connsiteY467" fmla="*/ 67469 h 1241898"/>
                <a:gd name="connsiteX468" fmla="*/ 1290203 w 1903362"/>
                <a:gd name="connsiteY468" fmla="*/ 63882 h 1241898"/>
                <a:gd name="connsiteX469" fmla="*/ 1292388 w 1903362"/>
                <a:gd name="connsiteY469" fmla="*/ 60296 h 1241898"/>
                <a:gd name="connsiteX470" fmla="*/ 1292388 w 1903362"/>
                <a:gd name="connsiteY470" fmla="*/ 57438 h 1241898"/>
                <a:gd name="connsiteX471" fmla="*/ 1290931 w 1903362"/>
                <a:gd name="connsiteY471" fmla="*/ 55981 h 1241898"/>
                <a:gd name="connsiteX472" fmla="*/ 1289474 w 1903362"/>
                <a:gd name="connsiteY472" fmla="*/ 55253 h 1241898"/>
                <a:gd name="connsiteX473" fmla="*/ 1288073 w 1903362"/>
                <a:gd name="connsiteY473" fmla="*/ 55253 h 1241898"/>
                <a:gd name="connsiteX474" fmla="*/ 1287345 w 1903362"/>
                <a:gd name="connsiteY474" fmla="*/ 54580 h 1241898"/>
                <a:gd name="connsiteX475" fmla="*/ 1288073 w 1903362"/>
                <a:gd name="connsiteY475" fmla="*/ 54580 h 1241898"/>
                <a:gd name="connsiteX476" fmla="*/ 1288073 w 1903362"/>
                <a:gd name="connsiteY476" fmla="*/ 53123 h 1241898"/>
                <a:gd name="connsiteX477" fmla="*/ 1286616 w 1903362"/>
                <a:gd name="connsiteY477" fmla="*/ 53852 h 1241898"/>
                <a:gd name="connsiteX478" fmla="*/ 1284487 w 1903362"/>
                <a:gd name="connsiteY478" fmla="*/ 53852 h 1241898"/>
                <a:gd name="connsiteX479" fmla="*/ 1284487 w 1903362"/>
                <a:gd name="connsiteY479" fmla="*/ 52395 h 1241898"/>
                <a:gd name="connsiteX480" fmla="*/ 1286616 w 1903362"/>
                <a:gd name="connsiteY480" fmla="*/ 50265 h 1241898"/>
                <a:gd name="connsiteX481" fmla="*/ 1287345 w 1903362"/>
                <a:gd name="connsiteY481" fmla="*/ 48808 h 1241898"/>
                <a:gd name="connsiteX482" fmla="*/ 1286616 w 1903362"/>
                <a:gd name="connsiteY482" fmla="*/ 48080 h 1241898"/>
                <a:gd name="connsiteX483" fmla="*/ 1285159 w 1903362"/>
                <a:gd name="connsiteY483" fmla="*/ 48808 h 1241898"/>
                <a:gd name="connsiteX484" fmla="*/ 1283030 w 1903362"/>
                <a:gd name="connsiteY484" fmla="*/ 48808 h 1241898"/>
                <a:gd name="connsiteX485" fmla="*/ 1280172 w 1903362"/>
                <a:gd name="connsiteY485" fmla="*/ 48808 h 1241898"/>
                <a:gd name="connsiteX486" fmla="*/ 1274400 w 1903362"/>
                <a:gd name="connsiteY486" fmla="*/ 48080 h 1241898"/>
                <a:gd name="connsiteX487" fmla="*/ 1272999 w 1903362"/>
                <a:gd name="connsiteY487" fmla="*/ 45951 h 1241898"/>
                <a:gd name="connsiteX488" fmla="*/ 1272271 w 1903362"/>
                <a:gd name="connsiteY488" fmla="*/ 45951 h 1241898"/>
                <a:gd name="connsiteX489" fmla="*/ 1271542 w 1903362"/>
                <a:gd name="connsiteY489" fmla="*/ 45222 h 1241898"/>
                <a:gd name="connsiteX490" fmla="*/ 1270085 w 1903362"/>
                <a:gd name="connsiteY490" fmla="*/ 45222 h 1241898"/>
                <a:gd name="connsiteX491" fmla="*/ 1267227 w 1903362"/>
                <a:gd name="connsiteY491" fmla="*/ 45222 h 1241898"/>
                <a:gd name="connsiteX492" fmla="*/ 1265098 w 1903362"/>
                <a:gd name="connsiteY492" fmla="*/ 45222 h 1241898"/>
                <a:gd name="connsiteX493" fmla="*/ 1262184 w 1903362"/>
                <a:gd name="connsiteY493" fmla="*/ 44494 h 1241898"/>
                <a:gd name="connsiteX494" fmla="*/ 1257197 w 1903362"/>
                <a:gd name="connsiteY494" fmla="*/ 43765 h 1241898"/>
                <a:gd name="connsiteX495" fmla="*/ 1256468 w 1903362"/>
                <a:gd name="connsiteY495" fmla="*/ 42364 h 1241898"/>
                <a:gd name="connsiteX496" fmla="*/ 1254283 w 1903362"/>
                <a:gd name="connsiteY496" fmla="*/ 38049 h 1241898"/>
                <a:gd name="connsiteX497" fmla="*/ 1253610 w 1903362"/>
                <a:gd name="connsiteY497" fmla="*/ 36592 h 1241898"/>
                <a:gd name="connsiteX498" fmla="*/ 1252153 w 1903362"/>
                <a:gd name="connsiteY498" fmla="*/ 32278 h 1241898"/>
                <a:gd name="connsiteX499" fmla="*/ 1250024 w 1903362"/>
                <a:gd name="connsiteY499" fmla="*/ 31605 h 1241898"/>
                <a:gd name="connsiteX500" fmla="*/ 1248567 w 1903362"/>
                <a:gd name="connsiteY500" fmla="*/ 32278 h 1241898"/>
                <a:gd name="connsiteX501" fmla="*/ 1247110 w 1903362"/>
                <a:gd name="connsiteY501" fmla="*/ 31605 h 1241898"/>
                <a:gd name="connsiteX502" fmla="*/ 1245709 w 1903362"/>
                <a:gd name="connsiteY502" fmla="*/ 30148 h 1241898"/>
                <a:gd name="connsiteX503" fmla="*/ 1244981 w 1903362"/>
                <a:gd name="connsiteY503" fmla="*/ 28691 h 1241898"/>
                <a:gd name="connsiteX504" fmla="*/ 1247110 w 1903362"/>
                <a:gd name="connsiteY504" fmla="*/ 26562 h 1241898"/>
                <a:gd name="connsiteX505" fmla="*/ 1246437 w 1903362"/>
                <a:gd name="connsiteY505" fmla="*/ 25833 h 1241898"/>
                <a:gd name="connsiteX506" fmla="*/ 1245709 w 1903362"/>
                <a:gd name="connsiteY506" fmla="*/ 25833 h 1241898"/>
                <a:gd name="connsiteX507" fmla="*/ 1244252 w 1903362"/>
                <a:gd name="connsiteY507" fmla="*/ 25833 h 1241898"/>
                <a:gd name="connsiteX508" fmla="*/ 1242795 w 1903362"/>
                <a:gd name="connsiteY508" fmla="*/ 25833 h 1241898"/>
                <a:gd name="connsiteX509" fmla="*/ 1241394 w 1903362"/>
                <a:gd name="connsiteY509" fmla="*/ 25105 h 1241898"/>
                <a:gd name="connsiteX510" fmla="*/ 1239937 w 1903362"/>
                <a:gd name="connsiteY510" fmla="*/ 23704 h 1241898"/>
                <a:gd name="connsiteX511" fmla="*/ 1239937 w 1903362"/>
                <a:gd name="connsiteY511" fmla="*/ 22247 h 1241898"/>
                <a:gd name="connsiteX512" fmla="*/ 1239209 w 1903362"/>
                <a:gd name="connsiteY512" fmla="*/ 20790 h 1241898"/>
                <a:gd name="connsiteX513" fmla="*/ 1237079 w 1903362"/>
                <a:gd name="connsiteY513" fmla="*/ 20117 h 1241898"/>
                <a:gd name="connsiteX514" fmla="*/ 1234950 w 1903362"/>
                <a:gd name="connsiteY514" fmla="*/ 20117 h 1241898"/>
                <a:gd name="connsiteX515" fmla="*/ 1229178 w 1903362"/>
                <a:gd name="connsiteY515" fmla="*/ 20790 h 1241898"/>
                <a:gd name="connsiteX516" fmla="*/ 1228450 w 1903362"/>
                <a:gd name="connsiteY516" fmla="*/ 20117 h 1241898"/>
                <a:gd name="connsiteX517" fmla="*/ 1226320 w 1903362"/>
                <a:gd name="connsiteY517" fmla="*/ 19389 h 1241898"/>
                <a:gd name="connsiteX518" fmla="*/ 1176783 w 1903362"/>
                <a:gd name="connsiteY518" fmla="*/ 729 h 1241898"/>
                <a:gd name="connsiteX519" fmla="*/ 1176055 w 1903362"/>
                <a:gd name="connsiteY519" fmla="*/ 0 h 1241898"/>
                <a:gd name="connsiteX520" fmla="*/ 1174598 w 1903362"/>
                <a:gd name="connsiteY520" fmla="*/ 1457 h 1241898"/>
                <a:gd name="connsiteX521" fmla="*/ 1176055 w 1903362"/>
                <a:gd name="connsiteY521" fmla="*/ 4315 h 1241898"/>
                <a:gd name="connsiteX522" fmla="*/ 1176055 w 1903362"/>
                <a:gd name="connsiteY522" fmla="*/ 5043 h 1241898"/>
                <a:gd name="connsiteX523" fmla="*/ 1173869 w 1903362"/>
                <a:gd name="connsiteY523" fmla="*/ 7173 h 1241898"/>
                <a:gd name="connsiteX524" fmla="*/ 1173197 w 1903362"/>
                <a:gd name="connsiteY524" fmla="*/ 7901 h 1241898"/>
                <a:gd name="connsiteX525" fmla="*/ 1171740 w 1903362"/>
                <a:gd name="connsiteY525" fmla="*/ 9302 h 1241898"/>
                <a:gd name="connsiteX526" fmla="*/ 1170283 w 1903362"/>
                <a:gd name="connsiteY526" fmla="*/ 12216 h 1241898"/>
                <a:gd name="connsiteX527" fmla="*/ 1166024 w 1903362"/>
                <a:gd name="connsiteY527" fmla="*/ 14346 h 1241898"/>
                <a:gd name="connsiteX528" fmla="*/ 1163839 w 1903362"/>
                <a:gd name="connsiteY528" fmla="*/ 15803 h 1241898"/>
                <a:gd name="connsiteX529" fmla="*/ 1162382 w 1903362"/>
                <a:gd name="connsiteY529" fmla="*/ 17203 h 1241898"/>
                <a:gd name="connsiteX530" fmla="*/ 1162382 w 1903362"/>
                <a:gd name="connsiteY530" fmla="*/ 20790 h 1241898"/>
                <a:gd name="connsiteX531" fmla="*/ 1161709 w 1903362"/>
                <a:gd name="connsiteY531" fmla="*/ 20790 h 1241898"/>
                <a:gd name="connsiteX532" fmla="*/ 1160252 w 1903362"/>
                <a:gd name="connsiteY532" fmla="*/ 20790 h 1241898"/>
                <a:gd name="connsiteX533" fmla="*/ 1158795 w 1903362"/>
                <a:gd name="connsiteY533" fmla="*/ 20790 h 1241898"/>
                <a:gd name="connsiteX534" fmla="*/ 1158123 w 1903362"/>
                <a:gd name="connsiteY534" fmla="*/ 21518 h 1241898"/>
                <a:gd name="connsiteX535" fmla="*/ 1158123 w 1903362"/>
                <a:gd name="connsiteY535" fmla="*/ 24376 h 1241898"/>
                <a:gd name="connsiteX536" fmla="*/ 1158123 w 1903362"/>
                <a:gd name="connsiteY536" fmla="*/ 28019 h 1241898"/>
                <a:gd name="connsiteX537" fmla="*/ 1157394 w 1903362"/>
                <a:gd name="connsiteY537" fmla="*/ 34463 h 1241898"/>
                <a:gd name="connsiteX538" fmla="*/ 1156666 w 1903362"/>
                <a:gd name="connsiteY538" fmla="*/ 35864 h 1241898"/>
                <a:gd name="connsiteX539" fmla="*/ 1155209 w 1903362"/>
                <a:gd name="connsiteY539" fmla="*/ 36592 h 1241898"/>
                <a:gd name="connsiteX540" fmla="*/ 1154536 w 1903362"/>
                <a:gd name="connsiteY540" fmla="*/ 37321 h 1241898"/>
                <a:gd name="connsiteX541" fmla="*/ 1153808 w 1903362"/>
                <a:gd name="connsiteY541" fmla="*/ 38049 h 1241898"/>
                <a:gd name="connsiteX542" fmla="*/ 1153808 w 1903362"/>
                <a:gd name="connsiteY542" fmla="*/ 40179 h 1241898"/>
                <a:gd name="connsiteX543" fmla="*/ 1155937 w 1903362"/>
                <a:gd name="connsiteY543" fmla="*/ 40907 h 1241898"/>
                <a:gd name="connsiteX544" fmla="*/ 1156666 w 1903362"/>
                <a:gd name="connsiteY544" fmla="*/ 41636 h 1241898"/>
                <a:gd name="connsiteX545" fmla="*/ 1160252 w 1903362"/>
                <a:gd name="connsiteY545" fmla="*/ 43093 h 1241898"/>
                <a:gd name="connsiteX546" fmla="*/ 1161709 w 1903362"/>
                <a:gd name="connsiteY546" fmla="*/ 45222 h 1241898"/>
                <a:gd name="connsiteX547" fmla="*/ 1162382 w 1903362"/>
                <a:gd name="connsiteY547" fmla="*/ 46679 h 1241898"/>
                <a:gd name="connsiteX548" fmla="*/ 1164567 w 1903362"/>
                <a:gd name="connsiteY548" fmla="*/ 45951 h 1241898"/>
                <a:gd name="connsiteX549" fmla="*/ 1166697 w 1903362"/>
                <a:gd name="connsiteY549" fmla="*/ 45222 h 1241898"/>
                <a:gd name="connsiteX550" fmla="*/ 1168153 w 1903362"/>
                <a:gd name="connsiteY550" fmla="*/ 44494 h 1241898"/>
                <a:gd name="connsiteX551" fmla="*/ 1171011 w 1903362"/>
                <a:gd name="connsiteY551" fmla="*/ 44494 h 1241898"/>
                <a:gd name="connsiteX552" fmla="*/ 1173869 w 1903362"/>
                <a:gd name="connsiteY552" fmla="*/ 44494 h 1241898"/>
                <a:gd name="connsiteX553" fmla="*/ 1174598 w 1903362"/>
                <a:gd name="connsiteY553" fmla="*/ 45222 h 1241898"/>
                <a:gd name="connsiteX554" fmla="*/ 1176055 w 1903362"/>
                <a:gd name="connsiteY554" fmla="*/ 48080 h 1241898"/>
                <a:gd name="connsiteX555" fmla="*/ 1176783 w 1903362"/>
                <a:gd name="connsiteY555" fmla="*/ 50265 h 1241898"/>
                <a:gd name="connsiteX556" fmla="*/ 1178913 w 1903362"/>
                <a:gd name="connsiteY556" fmla="*/ 53123 h 1241898"/>
                <a:gd name="connsiteX557" fmla="*/ 1183956 w 1903362"/>
                <a:gd name="connsiteY557" fmla="*/ 58839 h 1241898"/>
                <a:gd name="connsiteX558" fmla="*/ 1186814 w 1903362"/>
                <a:gd name="connsiteY558" fmla="*/ 61025 h 1241898"/>
                <a:gd name="connsiteX559" fmla="*/ 1188999 w 1903362"/>
                <a:gd name="connsiteY559" fmla="*/ 63154 h 1241898"/>
                <a:gd name="connsiteX560" fmla="*/ 1189672 w 1903362"/>
                <a:gd name="connsiteY560" fmla="*/ 63882 h 1241898"/>
                <a:gd name="connsiteX561" fmla="*/ 1188999 w 1903362"/>
                <a:gd name="connsiteY561" fmla="*/ 65339 h 1241898"/>
                <a:gd name="connsiteX562" fmla="*/ 1188271 w 1903362"/>
                <a:gd name="connsiteY562" fmla="*/ 65339 h 1241898"/>
                <a:gd name="connsiteX563" fmla="*/ 1186814 w 1903362"/>
                <a:gd name="connsiteY563" fmla="*/ 66740 h 1241898"/>
                <a:gd name="connsiteX564" fmla="*/ 1186085 w 1903362"/>
                <a:gd name="connsiteY564" fmla="*/ 68197 h 1241898"/>
                <a:gd name="connsiteX565" fmla="*/ 1186085 w 1903362"/>
                <a:gd name="connsiteY565" fmla="*/ 69654 h 1241898"/>
                <a:gd name="connsiteX566" fmla="*/ 1187542 w 1903362"/>
                <a:gd name="connsiteY566" fmla="*/ 72512 h 1241898"/>
                <a:gd name="connsiteX567" fmla="*/ 1188271 w 1903362"/>
                <a:gd name="connsiteY567" fmla="*/ 76098 h 1241898"/>
                <a:gd name="connsiteX568" fmla="*/ 1188271 w 1903362"/>
                <a:gd name="connsiteY568" fmla="*/ 78228 h 1241898"/>
                <a:gd name="connsiteX569" fmla="*/ 1188999 w 1903362"/>
                <a:gd name="connsiteY569" fmla="*/ 80413 h 1241898"/>
                <a:gd name="connsiteX570" fmla="*/ 1188271 w 1903362"/>
                <a:gd name="connsiteY570" fmla="*/ 82543 h 1241898"/>
                <a:gd name="connsiteX571" fmla="*/ 1186814 w 1903362"/>
                <a:gd name="connsiteY571" fmla="*/ 83271 h 1241898"/>
                <a:gd name="connsiteX572" fmla="*/ 1185413 w 1903362"/>
                <a:gd name="connsiteY572" fmla="*/ 84728 h 1241898"/>
                <a:gd name="connsiteX573" fmla="*/ 1181771 w 1903362"/>
                <a:gd name="connsiteY573" fmla="*/ 88315 h 1241898"/>
                <a:gd name="connsiteX574" fmla="*/ 1180370 w 1903362"/>
                <a:gd name="connsiteY574" fmla="*/ 90444 h 1241898"/>
                <a:gd name="connsiteX575" fmla="*/ 1180370 w 1903362"/>
                <a:gd name="connsiteY575" fmla="*/ 91172 h 1241898"/>
                <a:gd name="connsiteX576" fmla="*/ 1180370 w 1903362"/>
                <a:gd name="connsiteY576" fmla="*/ 91901 h 1241898"/>
                <a:gd name="connsiteX577" fmla="*/ 1180370 w 1903362"/>
                <a:gd name="connsiteY577" fmla="*/ 94030 h 1241898"/>
                <a:gd name="connsiteX578" fmla="*/ 1180370 w 1903362"/>
                <a:gd name="connsiteY578" fmla="*/ 96216 h 1241898"/>
                <a:gd name="connsiteX579" fmla="*/ 1178913 w 1903362"/>
                <a:gd name="connsiteY579" fmla="*/ 98345 h 1241898"/>
                <a:gd name="connsiteX580" fmla="*/ 1178913 w 1903362"/>
                <a:gd name="connsiteY580" fmla="*/ 100475 h 1241898"/>
                <a:gd name="connsiteX581" fmla="*/ 1178913 w 1903362"/>
                <a:gd name="connsiteY581" fmla="*/ 102660 h 1241898"/>
                <a:gd name="connsiteX582" fmla="*/ 1179641 w 1903362"/>
                <a:gd name="connsiteY582" fmla="*/ 106246 h 1241898"/>
                <a:gd name="connsiteX583" fmla="*/ 1179641 w 1903362"/>
                <a:gd name="connsiteY583" fmla="*/ 107704 h 1241898"/>
                <a:gd name="connsiteX584" fmla="*/ 1177512 w 1903362"/>
                <a:gd name="connsiteY584" fmla="*/ 109104 h 1241898"/>
                <a:gd name="connsiteX585" fmla="*/ 1175326 w 1903362"/>
                <a:gd name="connsiteY585" fmla="*/ 110561 h 1241898"/>
                <a:gd name="connsiteX586" fmla="*/ 1172468 w 1903362"/>
                <a:gd name="connsiteY586" fmla="*/ 111962 h 1241898"/>
                <a:gd name="connsiteX587" fmla="*/ 1169610 w 1903362"/>
                <a:gd name="connsiteY587" fmla="*/ 112691 h 1241898"/>
                <a:gd name="connsiteX588" fmla="*/ 1166697 w 1903362"/>
                <a:gd name="connsiteY588" fmla="*/ 114148 h 1241898"/>
                <a:gd name="connsiteX589" fmla="*/ 1164567 w 1903362"/>
                <a:gd name="connsiteY589" fmla="*/ 116277 h 1241898"/>
                <a:gd name="connsiteX590" fmla="*/ 1162382 w 1903362"/>
                <a:gd name="connsiteY590" fmla="*/ 118463 h 1241898"/>
                <a:gd name="connsiteX591" fmla="*/ 1160252 w 1903362"/>
                <a:gd name="connsiteY591" fmla="*/ 119191 h 1241898"/>
                <a:gd name="connsiteX592" fmla="*/ 1157394 w 1903362"/>
                <a:gd name="connsiteY592" fmla="*/ 119191 h 1241898"/>
                <a:gd name="connsiteX593" fmla="*/ 1156666 w 1903362"/>
                <a:gd name="connsiteY593" fmla="*/ 117006 h 1241898"/>
                <a:gd name="connsiteX594" fmla="*/ 1154536 w 1903362"/>
                <a:gd name="connsiteY594" fmla="*/ 117006 h 1241898"/>
                <a:gd name="connsiteX595" fmla="*/ 1154536 w 1903362"/>
                <a:gd name="connsiteY595" fmla="*/ 118463 h 1241898"/>
                <a:gd name="connsiteX596" fmla="*/ 1154536 w 1903362"/>
                <a:gd name="connsiteY596" fmla="*/ 120592 h 1241898"/>
                <a:gd name="connsiteX597" fmla="*/ 1155209 w 1903362"/>
                <a:gd name="connsiteY597" fmla="*/ 121321 h 1241898"/>
                <a:gd name="connsiteX598" fmla="*/ 1154536 w 1903362"/>
                <a:gd name="connsiteY598" fmla="*/ 123450 h 1241898"/>
                <a:gd name="connsiteX599" fmla="*/ 1152351 w 1903362"/>
                <a:gd name="connsiteY599" fmla="*/ 124907 h 1241898"/>
                <a:gd name="connsiteX600" fmla="*/ 1151622 w 1903362"/>
                <a:gd name="connsiteY600" fmla="*/ 125636 h 1241898"/>
                <a:gd name="connsiteX601" fmla="*/ 1152351 w 1903362"/>
                <a:gd name="connsiteY601" fmla="*/ 129222 h 1241898"/>
                <a:gd name="connsiteX602" fmla="*/ 1152351 w 1903362"/>
                <a:gd name="connsiteY602" fmla="*/ 134938 h 1241898"/>
                <a:gd name="connsiteX603" fmla="*/ 1149493 w 1903362"/>
                <a:gd name="connsiteY603" fmla="*/ 137852 h 1241898"/>
                <a:gd name="connsiteX604" fmla="*/ 1142320 w 1903362"/>
                <a:gd name="connsiteY604" fmla="*/ 147882 h 1241898"/>
                <a:gd name="connsiteX605" fmla="*/ 1144450 w 1903362"/>
                <a:gd name="connsiteY605" fmla="*/ 149339 h 1241898"/>
                <a:gd name="connsiteX606" fmla="*/ 1144450 w 1903362"/>
                <a:gd name="connsiteY606" fmla="*/ 150012 h 1241898"/>
                <a:gd name="connsiteX607" fmla="*/ 1143049 w 1903362"/>
                <a:gd name="connsiteY607" fmla="*/ 151469 h 1241898"/>
                <a:gd name="connsiteX608" fmla="*/ 1140135 w 1903362"/>
                <a:gd name="connsiteY608" fmla="*/ 151469 h 1241898"/>
                <a:gd name="connsiteX609" fmla="*/ 1137277 w 1903362"/>
                <a:gd name="connsiteY609" fmla="*/ 153598 h 1241898"/>
                <a:gd name="connsiteX610" fmla="*/ 1135820 w 1903362"/>
                <a:gd name="connsiteY610" fmla="*/ 155784 h 1241898"/>
                <a:gd name="connsiteX611" fmla="*/ 1137277 w 1903362"/>
                <a:gd name="connsiteY611" fmla="*/ 157185 h 1241898"/>
                <a:gd name="connsiteX612" fmla="*/ 1137277 w 1903362"/>
                <a:gd name="connsiteY612" fmla="*/ 158642 h 1241898"/>
                <a:gd name="connsiteX613" fmla="*/ 1136548 w 1903362"/>
                <a:gd name="connsiteY613" fmla="*/ 160099 h 1241898"/>
                <a:gd name="connsiteX614" fmla="*/ 1141592 w 1903362"/>
                <a:gd name="connsiteY614" fmla="*/ 161500 h 1241898"/>
                <a:gd name="connsiteX615" fmla="*/ 1142320 w 1903362"/>
                <a:gd name="connsiteY615" fmla="*/ 162956 h 1241898"/>
                <a:gd name="connsiteX616" fmla="*/ 1143049 w 1903362"/>
                <a:gd name="connsiteY616" fmla="*/ 164413 h 1241898"/>
                <a:gd name="connsiteX617" fmla="*/ 1143049 w 1903362"/>
                <a:gd name="connsiteY617" fmla="*/ 165814 h 1241898"/>
                <a:gd name="connsiteX618" fmla="*/ 1146635 w 1903362"/>
                <a:gd name="connsiteY618" fmla="*/ 167271 h 1241898"/>
                <a:gd name="connsiteX619" fmla="*/ 1152351 w 1903362"/>
                <a:gd name="connsiteY619" fmla="*/ 167271 h 1241898"/>
                <a:gd name="connsiteX620" fmla="*/ 1155209 w 1903362"/>
                <a:gd name="connsiteY620" fmla="*/ 167271 h 1241898"/>
                <a:gd name="connsiteX621" fmla="*/ 1156666 w 1903362"/>
                <a:gd name="connsiteY621" fmla="*/ 169401 h 1241898"/>
                <a:gd name="connsiteX622" fmla="*/ 1158795 w 1903362"/>
                <a:gd name="connsiteY622" fmla="*/ 169401 h 1241898"/>
                <a:gd name="connsiteX623" fmla="*/ 1172468 w 1903362"/>
                <a:gd name="connsiteY623" fmla="*/ 164413 h 1241898"/>
                <a:gd name="connsiteX624" fmla="*/ 1168153 w 1903362"/>
                <a:gd name="connsiteY624" fmla="*/ 170129 h 1241898"/>
                <a:gd name="connsiteX625" fmla="*/ 1173869 w 1903362"/>
                <a:gd name="connsiteY625" fmla="*/ 169401 h 1241898"/>
                <a:gd name="connsiteX626" fmla="*/ 1173197 w 1903362"/>
                <a:gd name="connsiteY626" fmla="*/ 172315 h 1241898"/>
                <a:gd name="connsiteX627" fmla="*/ 1173197 w 1903362"/>
                <a:gd name="connsiteY627" fmla="*/ 174444 h 1241898"/>
                <a:gd name="connsiteX628" fmla="*/ 1173197 w 1903362"/>
                <a:gd name="connsiteY628" fmla="*/ 175173 h 1241898"/>
                <a:gd name="connsiteX629" fmla="*/ 1171740 w 1903362"/>
                <a:gd name="connsiteY629" fmla="*/ 177302 h 1241898"/>
                <a:gd name="connsiteX630" fmla="*/ 1171011 w 1903362"/>
                <a:gd name="connsiteY630" fmla="*/ 179487 h 1241898"/>
                <a:gd name="connsiteX631" fmla="*/ 1171011 w 1903362"/>
                <a:gd name="connsiteY631" fmla="*/ 181617 h 1241898"/>
                <a:gd name="connsiteX632" fmla="*/ 1169610 w 1903362"/>
                <a:gd name="connsiteY632" fmla="*/ 183074 h 1241898"/>
                <a:gd name="connsiteX633" fmla="*/ 1168882 w 1903362"/>
                <a:gd name="connsiteY633" fmla="*/ 184475 h 1241898"/>
                <a:gd name="connsiteX634" fmla="*/ 1166024 w 1903362"/>
                <a:gd name="connsiteY634" fmla="*/ 185203 h 1241898"/>
                <a:gd name="connsiteX635" fmla="*/ 1163110 w 1903362"/>
                <a:gd name="connsiteY635" fmla="*/ 185932 h 1241898"/>
                <a:gd name="connsiteX636" fmla="*/ 1160981 w 1903362"/>
                <a:gd name="connsiteY636" fmla="*/ 186660 h 1241898"/>
                <a:gd name="connsiteX637" fmla="*/ 1157394 w 1903362"/>
                <a:gd name="connsiteY637" fmla="*/ 187389 h 1241898"/>
                <a:gd name="connsiteX638" fmla="*/ 1155209 w 1903362"/>
                <a:gd name="connsiteY638" fmla="*/ 190247 h 1241898"/>
                <a:gd name="connsiteX639" fmla="*/ 1150222 w 1903362"/>
                <a:gd name="connsiteY639" fmla="*/ 194561 h 1241898"/>
                <a:gd name="connsiteX640" fmla="*/ 1147308 w 1903362"/>
                <a:gd name="connsiteY640" fmla="*/ 196691 h 1241898"/>
                <a:gd name="connsiteX641" fmla="*/ 1143721 w 1903362"/>
                <a:gd name="connsiteY641" fmla="*/ 199549 h 1241898"/>
                <a:gd name="connsiteX642" fmla="*/ 1142320 w 1903362"/>
                <a:gd name="connsiteY642" fmla="*/ 200277 h 1241898"/>
                <a:gd name="connsiteX643" fmla="*/ 1140863 w 1903362"/>
                <a:gd name="connsiteY643" fmla="*/ 199549 h 1241898"/>
                <a:gd name="connsiteX644" fmla="*/ 1139406 w 1903362"/>
                <a:gd name="connsiteY644" fmla="*/ 199549 h 1241898"/>
                <a:gd name="connsiteX645" fmla="*/ 1138005 w 1903362"/>
                <a:gd name="connsiteY645" fmla="*/ 198148 h 1241898"/>
                <a:gd name="connsiteX646" fmla="*/ 1136548 w 1903362"/>
                <a:gd name="connsiteY646" fmla="*/ 195962 h 1241898"/>
                <a:gd name="connsiteX647" fmla="*/ 1133690 w 1903362"/>
                <a:gd name="connsiteY647" fmla="*/ 195234 h 1241898"/>
                <a:gd name="connsiteX648" fmla="*/ 1132233 w 1903362"/>
                <a:gd name="connsiteY648" fmla="*/ 195234 h 1241898"/>
                <a:gd name="connsiteX649" fmla="*/ 1130833 w 1903362"/>
                <a:gd name="connsiteY649" fmla="*/ 195234 h 1241898"/>
                <a:gd name="connsiteX650" fmla="*/ 1125789 w 1903362"/>
                <a:gd name="connsiteY650" fmla="*/ 198148 h 1241898"/>
                <a:gd name="connsiteX651" fmla="*/ 1124332 w 1903362"/>
                <a:gd name="connsiteY651" fmla="*/ 198148 h 1241898"/>
                <a:gd name="connsiteX652" fmla="*/ 1119345 w 1903362"/>
                <a:gd name="connsiteY652" fmla="*/ 190975 h 1241898"/>
                <a:gd name="connsiteX653" fmla="*/ 1113573 w 1903362"/>
                <a:gd name="connsiteY653" fmla="*/ 200277 h 1241898"/>
                <a:gd name="connsiteX654" fmla="*/ 1111444 w 1903362"/>
                <a:gd name="connsiteY654" fmla="*/ 198876 h 1241898"/>
                <a:gd name="connsiteX655" fmla="*/ 1111444 w 1903362"/>
                <a:gd name="connsiteY655" fmla="*/ 196691 h 1241898"/>
                <a:gd name="connsiteX656" fmla="*/ 1107857 w 1903362"/>
                <a:gd name="connsiteY656" fmla="*/ 188061 h 1241898"/>
                <a:gd name="connsiteX657" fmla="*/ 1105672 w 1903362"/>
                <a:gd name="connsiteY657" fmla="*/ 192376 h 1241898"/>
                <a:gd name="connsiteX658" fmla="*/ 1092055 w 1903362"/>
                <a:gd name="connsiteY658" fmla="*/ 198876 h 1241898"/>
                <a:gd name="connsiteX659" fmla="*/ 1092055 w 1903362"/>
                <a:gd name="connsiteY659" fmla="*/ 195234 h 1241898"/>
                <a:gd name="connsiteX660" fmla="*/ 1091326 w 1903362"/>
                <a:gd name="connsiteY660" fmla="*/ 194561 h 1241898"/>
                <a:gd name="connsiteX661" fmla="*/ 1088468 w 1903362"/>
                <a:gd name="connsiteY661" fmla="*/ 195234 h 1241898"/>
                <a:gd name="connsiteX662" fmla="*/ 1087012 w 1903362"/>
                <a:gd name="connsiteY662" fmla="*/ 195234 h 1241898"/>
                <a:gd name="connsiteX663" fmla="*/ 1085611 w 1903362"/>
                <a:gd name="connsiteY663" fmla="*/ 193833 h 1241898"/>
                <a:gd name="connsiteX664" fmla="*/ 1083425 w 1903362"/>
                <a:gd name="connsiteY664" fmla="*/ 192376 h 1241898"/>
                <a:gd name="connsiteX665" fmla="*/ 1081296 w 1903362"/>
                <a:gd name="connsiteY665" fmla="*/ 190247 h 1241898"/>
                <a:gd name="connsiteX666" fmla="*/ 1076981 w 1903362"/>
                <a:gd name="connsiteY666" fmla="*/ 185203 h 1241898"/>
                <a:gd name="connsiteX667" fmla="*/ 1076252 w 1903362"/>
                <a:gd name="connsiteY667" fmla="*/ 185203 h 1241898"/>
                <a:gd name="connsiteX668" fmla="*/ 1075524 w 1903362"/>
                <a:gd name="connsiteY668" fmla="*/ 185932 h 1241898"/>
                <a:gd name="connsiteX669" fmla="*/ 1073394 w 1903362"/>
                <a:gd name="connsiteY669" fmla="*/ 188061 h 1241898"/>
                <a:gd name="connsiteX670" fmla="*/ 1071937 w 1903362"/>
                <a:gd name="connsiteY670" fmla="*/ 189518 h 1241898"/>
                <a:gd name="connsiteX671" fmla="*/ 1071209 w 1903362"/>
                <a:gd name="connsiteY671" fmla="*/ 191648 h 1241898"/>
                <a:gd name="connsiteX672" fmla="*/ 1069808 w 1903362"/>
                <a:gd name="connsiteY672" fmla="*/ 194561 h 1241898"/>
                <a:gd name="connsiteX673" fmla="*/ 1069808 w 1903362"/>
                <a:gd name="connsiteY673" fmla="*/ 195234 h 1241898"/>
                <a:gd name="connsiteX674" fmla="*/ 1068351 w 1903362"/>
                <a:gd name="connsiteY674" fmla="*/ 195962 h 1241898"/>
                <a:gd name="connsiteX675" fmla="*/ 1065493 w 1903362"/>
                <a:gd name="connsiteY675" fmla="*/ 197419 h 1241898"/>
                <a:gd name="connsiteX676" fmla="*/ 1063308 w 1903362"/>
                <a:gd name="connsiteY676" fmla="*/ 198876 h 1241898"/>
                <a:gd name="connsiteX677" fmla="*/ 1058320 w 1903362"/>
                <a:gd name="connsiteY677" fmla="*/ 202463 h 1241898"/>
                <a:gd name="connsiteX678" fmla="*/ 1056863 w 1903362"/>
                <a:gd name="connsiteY678" fmla="*/ 203135 h 1241898"/>
                <a:gd name="connsiteX679" fmla="*/ 1054005 w 1903362"/>
                <a:gd name="connsiteY679" fmla="*/ 203135 h 1241898"/>
                <a:gd name="connsiteX680" fmla="*/ 1054734 w 1903362"/>
                <a:gd name="connsiteY680" fmla="*/ 205321 h 1241898"/>
                <a:gd name="connsiteX681" fmla="*/ 1056135 w 1903362"/>
                <a:gd name="connsiteY681" fmla="*/ 206049 h 1241898"/>
                <a:gd name="connsiteX682" fmla="*/ 1057592 w 1903362"/>
                <a:gd name="connsiteY682" fmla="*/ 207450 h 1241898"/>
                <a:gd name="connsiteX683" fmla="*/ 1057592 w 1903362"/>
                <a:gd name="connsiteY683" fmla="*/ 208178 h 1241898"/>
                <a:gd name="connsiteX684" fmla="*/ 1056863 w 1903362"/>
                <a:gd name="connsiteY684" fmla="*/ 208178 h 1241898"/>
                <a:gd name="connsiteX685" fmla="*/ 1056135 w 1903362"/>
                <a:gd name="connsiteY685" fmla="*/ 209635 h 1241898"/>
                <a:gd name="connsiteX686" fmla="*/ 1056863 w 1903362"/>
                <a:gd name="connsiteY686" fmla="*/ 210308 h 1241898"/>
                <a:gd name="connsiteX687" fmla="*/ 1058320 w 1903362"/>
                <a:gd name="connsiteY687" fmla="*/ 211036 h 1241898"/>
                <a:gd name="connsiteX688" fmla="*/ 1058320 w 1903362"/>
                <a:gd name="connsiteY688" fmla="*/ 211765 h 1241898"/>
                <a:gd name="connsiteX689" fmla="*/ 1057592 w 1903362"/>
                <a:gd name="connsiteY689" fmla="*/ 212493 h 1241898"/>
                <a:gd name="connsiteX690" fmla="*/ 1055406 w 1903362"/>
                <a:gd name="connsiteY690" fmla="*/ 213222 h 1241898"/>
                <a:gd name="connsiteX691" fmla="*/ 1051148 w 1903362"/>
                <a:gd name="connsiteY691" fmla="*/ 215351 h 1241898"/>
                <a:gd name="connsiteX692" fmla="*/ 1049691 w 1903362"/>
                <a:gd name="connsiteY692" fmla="*/ 214623 h 1241898"/>
                <a:gd name="connsiteX693" fmla="*/ 1048234 w 1903362"/>
                <a:gd name="connsiteY693" fmla="*/ 214623 h 1241898"/>
                <a:gd name="connsiteX694" fmla="*/ 1044647 w 1903362"/>
                <a:gd name="connsiteY694" fmla="*/ 215351 h 1241898"/>
                <a:gd name="connsiteX695" fmla="*/ 1041789 w 1903362"/>
                <a:gd name="connsiteY695" fmla="*/ 216808 h 1241898"/>
                <a:gd name="connsiteX696" fmla="*/ 1038931 w 1903362"/>
                <a:gd name="connsiteY696" fmla="*/ 217537 h 1241898"/>
                <a:gd name="connsiteX697" fmla="*/ 1036746 w 1903362"/>
                <a:gd name="connsiteY697" fmla="*/ 217537 h 1241898"/>
                <a:gd name="connsiteX698" fmla="*/ 1033888 w 1903362"/>
                <a:gd name="connsiteY698" fmla="*/ 218209 h 1241898"/>
                <a:gd name="connsiteX699" fmla="*/ 1031759 w 1903362"/>
                <a:gd name="connsiteY699" fmla="*/ 217537 h 1241898"/>
                <a:gd name="connsiteX700" fmla="*/ 1031030 w 1903362"/>
                <a:gd name="connsiteY700" fmla="*/ 217537 h 1241898"/>
                <a:gd name="connsiteX701" fmla="*/ 1030302 w 1903362"/>
                <a:gd name="connsiteY701" fmla="*/ 216808 h 1241898"/>
                <a:gd name="connsiteX702" fmla="*/ 1028172 w 1903362"/>
                <a:gd name="connsiteY702" fmla="*/ 215351 h 1241898"/>
                <a:gd name="connsiteX703" fmla="*/ 1027444 w 1903362"/>
                <a:gd name="connsiteY703" fmla="*/ 211765 h 1241898"/>
                <a:gd name="connsiteX704" fmla="*/ 1026715 w 1903362"/>
                <a:gd name="connsiteY704" fmla="*/ 208907 h 1241898"/>
                <a:gd name="connsiteX705" fmla="*/ 1025258 w 1903362"/>
                <a:gd name="connsiteY705" fmla="*/ 207450 h 1241898"/>
                <a:gd name="connsiteX706" fmla="*/ 1024586 w 1903362"/>
                <a:gd name="connsiteY706" fmla="*/ 206722 h 1241898"/>
                <a:gd name="connsiteX707" fmla="*/ 1020943 w 1903362"/>
                <a:gd name="connsiteY707" fmla="*/ 206722 h 1241898"/>
                <a:gd name="connsiteX708" fmla="*/ 1020271 w 1903362"/>
                <a:gd name="connsiteY708" fmla="*/ 206722 h 1241898"/>
                <a:gd name="connsiteX709" fmla="*/ 1018086 w 1903362"/>
                <a:gd name="connsiteY709" fmla="*/ 206049 h 1241898"/>
                <a:gd name="connsiteX710" fmla="*/ 1015956 w 1903362"/>
                <a:gd name="connsiteY710" fmla="*/ 206722 h 1241898"/>
                <a:gd name="connsiteX711" fmla="*/ 1014499 w 1903362"/>
                <a:gd name="connsiteY711" fmla="*/ 206722 h 1241898"/>
                <a:gd name="connsiteX712" fmla="*/ 1012370 w 1903362"/>
                <a:gd name="connsiteY712" fmla="*/ 205321 h 1241898"/>
                <a:gd name="connsiteX713" fmla="*/ 1009456 w 1903362"/>
                <a:gd name="connsiteY713" fmla="*/ 203864 h 1241898"/>
                <a:gd name="connsiteX714" fmla="*/ 1009456 w 1903362"/>
                <a:gd name="connsiteY714" fmla="*/ 203135 h 1241898"/>
                <a:gd name="connsiteX715" fmla="*/ 1010184 w 1903362"/>
                <a:gd name="connsiteY715" fmla="*/ 202463 h 1241898"/>
                <a:gd name="connsiteX716" fmla="*/ 1010913 w 1903362"/>
                <a:gd name="connsiteY716" fmla="*/ 201734 h 1241898"/>
                <a:gd name="connsiteX717" fmla="*/ 1010184 w 1903362"/>
                <a:gd name="connsiteY717" fmla="*/ 200277 h 1241898"/>
                <a:gd name="connsiteX718" fmla="*/ 1008783 w 1903362"/>
                <a:gd name="connsiteY718" fmla="*/ 199549 h 1241898"/>
                <a:gd name="connsiteX719" fmla="*/ 1007326 w 1903362"/>
                <a:gd name="connsiteY719" fmla="*/ 199549 h 1241898"/>
                <a:gd name="connsiteX720" fmla="*/ 1006598 w 1903362"/>
                <a:gd name="connsiteY720" fmla="*/ 199549 h 1241898"/>
                <a:gd name="connsiteX721" fmla="*/ 1007326 w 1903362"/>
                <a:gd name="connsiteY721" fmla="*/ 198876 h 1241898"/>
                <a:gd name="connsiteX722" fmla="*/ 1007326 w 1903362"/>
                <a:gd name="connsiteY722" fmla="*/ 198148 h 1241898"/>
                <a:gd name="connsiteX723" fmla="*/ 1006598 w 1903362"/>
                <a:gd name="connsiteY723" fmla="*/ 196691 h 1241898"/>
                <a:gd name="connsiteX724" fmla="*/ 1005869 w 1903362"/>
                <a:gd name="connsiteY724" fmla="*/ 195962 h 1241898"/>
                <a:gd name="connsiteX725" fmla="*/ 1004468 w 1903362"/>
                <a:gd name="connsiteY725" fmla="*/ 195962 h 1241898"/>
                <a:gd name="connsiteX726" fmla="*/ 1004468 w 1903362"/>
                <a:gd name="connsiteY726" fmla="*/ 195234 h 1241898"/>
                <a:gd name="connsiteX727" fmla="*/ 1003011 w 1903362"/>
                <a:gd name="connsiteY727" fmla="*/ 193833 h 1241898"/>
                <a:gd name="connsiteX728" fmla="*/ 1002283 w 1903362"/>
                <a:gd name="connsiteY728" fmla="*/ 191648 h 1241898"/>
                <a:gd name="connsiteX729" fmla="*/ 1000882 w 1903362"/>
                <a:gd name="connsiteY729" fmla="*/ 188790 h 1241898"/>
                <a:gd name="connsiteX730" fmla="*/ 999425 w 1903362"/>
                <a:gd name="connsiteY730" fmla="*/ 185203 h 1241898"/>
                <a:gd name="connsiteX731" fmla="*/ 997296 w 1903362"/>
                <a:gd name="connsiteY731" fmla="*/ 186660 h 1241898"/>
                <a:gd name="connsiteX732" fmla="*/ 996567 w 1903362"/>
                <a:gd name="connsiteY732" fmla="*/ 187389 h 1241898"/>
                <a:gd name="connsiteX733" fmla="*/ 995110 w 1903362"/>
                <a:gd name="connsiteY733" fmla="*/ 187389 h 1241898"/>
                <a:gd name="connsiteX734" fmla="*/ 993709 w 1903362"/>
                <a:gd name="connsiteY734" fmla="*/ 185932 h 1241898"/>
                <a:gd name="connsiteX735" fmla="*/ 992252 w 1903362"/>
                <a:gd name="connsiteY735" fmla="*/ 183746 h 1241898"/>
                <a:gd name="connsiteX736" fmla="*/ 990123 w 1903362"/>
                <a:gd name="connsiteY736" fmla="*/ 182345 h 1241898"/>
                <a:gd name="connsiteX737" fmla="*/ 985808 w 1903362"/>
                <a:gd name="connsiteY737" fmla="*/ 181617 h 1241898"/>
                <a:gd name="connsiteX738" fmla="*/ 982894 w 1903362"/>
                <a:gd name="connsiteY738" fmla="*/ 181617 h 1241898"/>
                <a:gd name="connsiteX739" fmla="*/ 981493 w 1903362"/>
                <a:gd name="connsiteY739" fmla="*/ 182345 h 1241898"/>
                <a:gd name="connsiteX740" fmla="*/ 980036 w 1903362"/>
                <a:gd name="connsiteY740" fmla="*/ 183746 h 1241898"/>
                <a:gd name="connsiteX741" fmla="*/ 979308 w 1903362"/>
                <a:gd name="connsiteY741" fmla="*/ 184475 h 1241898"/>
                <a:gd name="connsiteX742" fmla="*/ 977907 w 1903362"/>
                <a:gd name="connsiteY742" fmla="*/ 183746 h 1241898"/>
                <a:gd name="connsiteX743" fmla="*/ 977178 w 1903362"/>
                <a:gd name="connsiteY743" fmla="*/ 184475 h 1241898"/>
                <a:gd name="connsiteX744" fmla="*/ 976450 w 1903362"/>
                <a:gd name="connsiteY744" fmla="*/ 186660 h 1241898"/>
                <a:gd name="connsiteX745" fmla="*/ 974993 w 1903362"/>
                <a:gd name="connsiteY745" fmla="*/ 188790 h 1241898"/>
                <a:gd name="connsiteX746" fmla="*/ 974320 w 1903362"/>
                <a:gd name="connsiteY746" fmla="*/ 192376 h 1241898"/>
                <a:gd name="connsiteX747" fmla="*/ 972864 w 1903362"/>
                <a:gd name="connsiteY747" fmla="*/ 195962 h 1241898"/>
                <a:gd name="connsiteX748" fmla="*/ 972864 w 1903362"/>
                <a:gd name="connsiteY748" fmla="*/ 198876 h 1241898"/>
                <a:gd name="connsiteX749" fmla="*/ 972135 w 1903362"/>
                <a:gd name="connsiteY749" fmla="*/ 200277 h 1241898"/>
                <a:gd name="connsiteX750" fmla="*/ 969277 w 1903362"/>
                <a:gd name="connsiteY750" fmla="*/ 201734 h 1241898"/>
                <a:gd name="connsiteX751" fmla="*/ 968549 w 1903362"/>
                <a:gd name="connsiteY751" fmla="*/ 203135 h 1241898"/>
                <a:gd name="connsiteX752" fmla="*/ 968549 w 1903362"/>
                <a:gd name="connsiteY752" fmla="*/ 206049 h 1241898"/>
                <a:gd name="connsiteX753" fmla="*/ 967148 w 1903362"/>
                <a:gd name="connsiteY753" fmla="*/ 206722 h 1241898"/>
                <a:gd name="connsiteX754" fmla="*/ 965691 w 1903362"/>
                <a:gd name="connsiteY754" fmla="*/ 208178 h 1241898"/>
                <a:gd name="connsiteX755" fmla="*/ 964962 w 1903362"/>
                <a:gd name="connsiteY755" fmla="*/ 209635 h 1241898"/>
                <a:gd name="connsiteX756" fmla="*/ 965691 w 1903362"/>
                <a:gd name="connsiteY756" fmla="*/ 212493 h 1241898"/>
                <a:gd name="connsiteX757" fmla="*/ 967148 w 1903362"/>
                <a:gd name="connsiteY757" fmla="*/ 213950 h 1241898"/>
                <a:gd name="connsiteX758" fmla="*/ 968549 w 1903362"/>
                <a:gd name="connsiteY758" fmla="*/ 215351 h 1241898"/>
                <a:gd name="connsiteX759" fmla="*/ 969277 w 1903362"/>
                <a:gd name="connsiteY759" fmla="*/ 216808 h 1241898"/>
                <a:gd name="connsiteX760" fmla="*/ 970006 w 1903362"/>
                <a:gd name="connsiteY760" fmla="*/ 218209 h 1241898"/>
                <a:gd name="connsiteX761" fmla="*/ 970006 w 1903362"/>
                <a:gd name="connsiteY761" fmla="*/ 220394 h 1241898"/>
                <a:gd name="connsiteX762" fmla="*/ 970006 w 1903362"/>
                <a:gd name="connsiteY762" fmla="*/ 222524 h 1241898"/>
                <a:gd name="connsiteX763" fmla="*/ 967820 w 1903362"/>
                <a:gd name="connsiteY763" fmla="*/ 230425 h 1241898"/>
                <a:gd name="connsiteX764" fmla="*/ 967148 w 1903362"/>
                <a:gd name="connsiteY764" fmla="*/ 232611 h 1241898"/>
                <a:gd name="connsiteX765" fmla="*/ 967148 w 1903362"/>
                <a:gd name="connsiteY765" fmla="*/ 233283 h 1241898"/>
                <a:gd name="connsiteX766" fmla="*/ 967148 w 1903362"/>
                <a:gd name="connsiteY766" fmla="*/ 233283 h 1241898"/>
                <a:gd name="connsiteX767" fmla="*/ 967148 w 1903362"/>
                <a:gd name="connsiteY767" fmla="*/ 232611 h 1241898"/>
                <a:gd name="connsiteX768" fmla="*/ 967820 w 1903362"/>
                <a:gd name="connsiteY768" fmla="*/ 230425 h 1241898"/>
                <a:gd name="connsiteX769" fmla="*/ 970006 w 1903362"/>
                <a:gd name="connsiteY769" fmla="*/ 222524 h 1241898"/>
                <a:gd name="connsiteX770" fmla="*/ 970006 w 1903362"/>
                <a:gd name="connsiteY770" fmla="*/ 220394 h 1241898"/>
                <a:gd name="connsiteX771" fmla="*/ 970006 w 1903362"/>
                <a:gd name="connsiteY771" fmla="*/ 218209 h 1241898"/>
                <a:gd name="connsiteX772" fmla="*/ 969277 w 1903362"/>
                <a:gd name="connsiteY772" fmla="*/ 216808 h 1241898"/>
                <a:gd name="connsiteX773" fmla="*/ 968549 w 1903362"/>
                <a:gd name="connsiteY773" fmla="*/ 215351 h 1241898"/>
                <a:gd name="connsiteX774" fmla="*/ 967148 w 1903362"/>
                <a:gd name="connsiteY774" fmla="*/ 213950 h 1241898"/>
                <a:gd name="connsiteX775" fmla="*/ 965691 w 1903362"/>
                <a:gd name="connsiteY775" fmla="*/ 212493 h 1241898"/>
                <a:gd name="connsiteX776" fmla="*/ 964962 w 1903362"/>
                <a:gd name="connsiteY776" fmla="*/ 209635 h 1241898"/>
                <a:gd name="connsiteX777" fmla="*/ 965691 w 1903362"/>
                <a:gd name="connsiteY777" fmla="*/ 208178 h 1241898"/>
                <a:gd name="connsiteX778" fmla="*/ 967148 w 1903362"/>
                <a:gd name="connsiteY778" fmla="*/ 206722 h 1241898"/>
                <a:gd name="connsiteX779" fmla="*/ 966419 w 1903362"/>
                <a:gd name="connsiteY779" fmla="*/ 206049 h 1241898"/>
                <a:gd name="connsiteX780" fmla="*/ 964234 w 1903362"/>
                <a:gd name="connsiteY780" fmla="*/ 206049 h 1241898"/>
                <a:gd name="connsiteX781" fmla="*/ 962833 w 1903362"/>
                <a:gd name="connsiteY781" fmla="*/ 206049 h 1241898"/>
                <a:gd name="connsiteX782" fmla="*/ 959919 w 1903362"/>
                <a:gd name="connsiteY782" fmla="*/ 204592 h 1241898"/>
                <a:gd name="connsiteX783" fmla="*/ 955660 w 1903362"/>
                <a:gd name="connsiteY783" fmla="*/ 203135 h 1241898"/>
                <a:gd name="connsiteX784" fmla="*/ 952018 w 1903362"/>
                <a:gd name="connsiteY784" fmla="*/ 202463 h 1241898"/>
                <a:gd name="connsiteX785" fmla="*/ 947759 w 1903362"/>
                <a:gd name="connsiteY785" fmla="*/ 201734 h 1241898"/>
                <a:gd name="connsiteX786" fmla="*/ 941258 w 1903362"/>
                <a:gd name="connsiteY786" fmla="*/ 200277 h 1241898"/>
                <a:gd name="connsiteX787" fmla="*/ 936271 w 1903362"/>
                <a:gd name="connsiteY787" fmla="*/ 198148 h 1241898"/>
                <a:gd name="connsiteX788" fmla="*/ 935543 w 1903362"/>
                <a:gd name="connsiteY788" fmla="*/ 198820 h 1241898"/>
                <a:gd name="connsiteX789" fmla="*/ 934086 w 1903362"/>
                <a:gd name="connsiteY789" fmla="*/ 201006 h 1241898"/>
                <a:gd name="connsiteX790" fmla="*/ 932685 w 1903362"/>
                <a:gd name="connsiteY790" fmla="*/ 206049 h 1241898"/>
                <a:gd name="connsiteX791" fmla="*/ 931956 w 1903362"/>
                <a:gd name="connsiteY791" fmla="*/ 206722 h 1241898"/>
                <a:gd name="connsiteX792" fmla="*/ 930499 w 1903362"/>
                <a:gd name="connsiteY792" fmla="*/ 206722 h 1241898"/>
                <a:gd name="connsiteX793" fmla="*/ 929042 w 1903362"/>
                <a:gd name="connsiteY793" fmla="*/ 205321 h 1241898"/>
                <a:gd name="connsiteX794" fmla="*/ 926184 w 1903362"/>
                <a:gd name="connsiteY794" fmla="*/ 204592 h 1241898"/>
                <a:gd name="connsiteX795" fmla="*/ 924783 w 1903362"/>
                <a:gd name="connsiteY795" fmla="*/ 205321 h 1241898"/>
                <a:gd name="connsiteX796" fmla="*/ 924055 w 1903362"/>
                <a:gd name="connsiteY796" fmla="*/ 206722 h 1241898"/>
                <a:gd name="connsiteX797" fmla="*/ 924055 w 1903362"/>
                <a:gd name="connsiteY797" fmla="*/ 208178 h 1241898"/>
                <a:gd name="connsiteX798" fmla="*/ 924055 w 1903362"/>
                <a:gd name="connsiteY798" fmla="*/ 210308 h 1241898"/>
                <a:gd name="connsiteX799" fmla="*/ 924055 w 1903362"/>
                <a:gd name="connsiteY799" fmla="*/ 212493 h 1241898"/>
                <a:gd name="connsiteX800" fmla="*/ 923326 w 1903362"/>
                <a:gd name="connsiteY800" fmla="*/ 215351 h 1241898"/>
                <a:gd name="connsiteX801" fmla="*/ 922598 w 1903362"/>
                <a:gd name="connsiteY801" fmla="*/ 216808 h 1241898"/>
                <a:gd name="connsiteX802" fmla="*/ 921870 w 1903362"/>
                <a:gd name="connsiteY802" fmla="*/ 218209 h 1241898"/>
                <a:gd name="connsiteX803" fmla="*/ 920469 w 1903362"/>
                <a:gd name="connsiteY803" fmla="*/ 218938 h 1241898"/>
                <a:gd name="connsiteX804" fmla="*/ 918283 w 1903362"/>
                <a:gd name="connsiteY804" fmla="*/ 218209 h 1241898"/>
                <a:gd name="connsiteX805" fmla="*/ 916154 w 1903362"/>
                <a:gd name="connsiteY805" fmla="*/ 217537 h 1241898"/>
                <a:gd name="connsiteX806" fmla="*/ 914697 w 1903362"/>
                <a:gd name="connsiteY806" fmla="*/ 217537 h 1241898"/>
                <a:gd name="connsiteX807" fmla="*/ 912567 w 1903362"/>
                <a:gd name="connsiteY807" fmla="*/ 218209 h 1241898"/>
                <a:gd name="connsiteX808" fmla="*/ 911110 w 1903362"/>
                <a:gd name="connsiteY808" fmla="*/ 222524 h 1241898"/>
                <a:gd name="connsiteX809" fmla="*/ 913968 w 1903362"/>
                <a:gd name="connsiteY809" fmla="*/ 225438 h 1241898"/>
                <a:gd name="connsiteX810" fmla="*/ 912567 w 1903362"/>
                <a:gd name="connsiteY810" fmla="*/ 231882 h 1241898"/>
                <a:gd name="connsiteX811" fmla="*/ 913296 w 1903362"/>
                <a:gd name="connsiteY811" fmla="*/ 233283 h 1241898"/>
                <a:gd name="connsiteX812" fmla="*/ 913968 w 1903362"/>
                <a:gd name="connsiteY812" fmla="*/ 244098 h 1241898"/>
                <a:gd name="connsiteX813" fmla="*/ 906796 w 1903362"/>
                <a:gd name="connsiteY813" fmla="*/ 245499 h 1241898"/>
                <a:gd name="connsiteX814" fmla="*/ 907524 w 1903362"/>
                <a:gd name="connsiteY814" fmla="*/ 246956 h 1241898"/>
                <a:gd name="connsiteX815" fmla="*/ 908252 w 1903362"/>
                <a:gd name="connsiteY815" fmla="*/ 247685 h 1241898"/>
                <a:gd name="connsiteX816" fmla="*/ 903209 w 1903362"/>
                <a:gd name="connsiteY816" fmla="*/ 259172 h 1241898"/>
                <a:gd name="connsiteX817" fmla="*/ 905395 w 1903362"/>
                <a:gd name="connsiteY817" fmla="*/ 259172 h 1241898"/>
                <a:gd name="connsiteX818" fmla="*/ 905395 w 1903362"/>
                <a:gd name="connsiteY818" fmla="*/ 260573 h 1241898"/>
                <a:gd name="connsiteX819" fmla="*/ 907524 w 1903362"/>
                <a:gd name="connsiteY819" fmla="*/ 261302 h 1241898"/>
                <a:gd name="connsiteX820" fmla="*/ 914697 w 1903362"/>
                <a:gd name="connsiteY820" fmla="*/ 264160 h 1241898"/>
                <a:gd name="connsiteX821" fmla="*/ 914697 w 1903362"/>
                <a:gd name="connsiteY821" fmla="*/ 269203 h 1241898"/>
                <a:gd name="connsiteX822" fmla="*/ 911110 w 1903362"/>
                <a:gd name="connsiteY822" fmla="*/ 268475 h 1241898"/>
                <a:gd name="connsiteX823" fmla="*/ 911839 w 1903362"/>
                <a:gd name="connsiteY823" fmla="*/ 272790 h 1241898"/>
                <a:gd name="connsiteX824" fmla="*/ 907524 w 1903362"/>
                <a:gd name="connsiteY824" fmla="*/ 269203 h 1241898"/>
                <a:gd name="connsiteX825" fmla="*/ 906067 w 1903362"/>
                <a:gd name="connsiteY825" fmla="*/ 269932 h 1241898"/>
                <a:gd name="connsiteX826" fmla="*/ 906796 w 1903362"/>
                <a:gd name="connsiteY826" fmla="*/ 271332 h 1241898"/>
                <a:gd name="connsiteX827" fmla="*/ 906796 w 1903362"/>
                <a:gd name="connsiteY827" fmla="*/ 272790 h 1241898"/>
                <a:gd name="connsiteX828" fmla="*/ 895308 w 1903362"/>
                <a:gd name="connsiteY828" fmla="*/ 275647 h 1241898"/>
                <a:gd name="connsiteX829" fmla="*/ 894635 w 1903362"/>
                <a:gd name="connsiteY829" fmla="*/ 272061 h 1241898"/>
                <a:gd name="connsiteX830" fmla="*/ 895308 w 1903362"/>
                <a:gd name="connsiteY830" fmla="*/ 271332 h 1241898"/>
                <a:gd name="connsiteX831" fmla="*/ 894635 w 1903362"/>
                <a:gd name="connsiteY831" fmla="*/ 267746 h 1241898"/>
                <a:gd name="connsiteX832" fmla="*/ 895308 w 1903362"/>
                <a:gd name="connsiteY832" fmla="*/ 266345 h 1241898"/>
                <a:gd name="connsiteX833" fmla="*/ 894635 w 1903362"/>
                <a:gd name="connsiteY833" fmla="*/ 262759 h 1241898"/>
                <a:gd name="connsiteX834" fmla="*/ 893179 w 1903362"/>
                <a:gd name="connsiteY834" fmla="*/ 260573 h 1241898"/>
                <a:gd name="connsiteX835" fmla="*/ 893179 w 1903362"/>
                <a:gd name="connsiteY835" fmla="*/ 257715 h 1241898"/>
                <a:gd name="connsiteX836" fmla="*/ 887407 w 1903362"/>
                <a:gd name="connsiteY836" fmla="*/ 258444 h 1241898"/>
                <a:gd name="connsiteX837" fmla="*/ 883820 w 1903362"/>
                <a:gd name="connsiteY837" fmla="*/ 255586 h 1241898"/>
                <a:gd name="connsiteX838" fmla="*/ 883092 w 1903362"/>
                <a:gd name="connsiteY838" fmla="*/ 254129 h 1241898"/>
                <a:gd name="connsiteX839" fmla="*/ 883092 w 1903362"/>
                <a:gd name="connsiteY839" fmla="*/ 251943 h 1241898"/>
                <a:gd name="connsiteX840" fmla="*/ 883092 w 1903362"/>
                <a:gd name="connsiteY840" fmla="*/ 249814 h 1241898"/>
                <a:gd name="connsiteX841" fmla="*/ 883820 w 1903362"/>
                <a:gd name="connsiteY841" fmla="*/ 246956 h 1241898"/>
                <a:gd name="connsiteX842" fmla="*/ 886006 w 1903362"/>
                <a:gd name="connsiteY842" fmla="*/ 242641 h 1241898"/>
                <a:gd name="connsiteX843" fmla="*/ 886006 w 1903362"/>
                <a:gd name="connsiteY843" fmla="*/ 241184 h 1241898"/>
                <a:gd name="connsiteX844" fmla="*/ 882419 w 1903362"/>
                <a:gd name="connsiteY844" fmla="*/ 239055 h 1241898"/>
                <a:gd name="connsiteX845" fmla="*/ 882419 w 1903362"/>
                <a:gd name="connsiteY845" fmla="*/ 235468 h 1241898"/>
                <a:gd name="connsiteX846" fmla="*/ 881691 w 1903362"/>
                <a:gd name="connsiteY846" fmla="*/ 234012 h 1241898"/>
                <a:gd name="connsiteX847" fmla="*/ 880962 w 1903362"/>
                <a:gd name="connsiteY847" fmla="*/ 232611 h 1241898"/>
                <a:gd name="connsiteX848" fmla="*/ 879505 w 1903362"/>
                <a:gd name="connsiteY848" fmla="*/ 231882 h 1241898"/>
                <a:gd name="connsiteX849" fmla="*/ 878104 w 1903362"/>
                <a:gd name="connsiteY849" fmla="*/ 233283 h 1241898"/>
                <a:gd name="connsiteX850" fmla="*/ 878104 w 1903362"/>
                <a:gd name="connsiteY850" fmla="*/ 231154 h 1241898"/>
                <a:gd name="connsiteX851" fmla="*/ 877376 w 1903362"/>
                <a:gd name="connsiteY851" fmla="*/ 229697 h 1241898"/>
                <a:gd name="connsiteX852" fmla="*/ 875247 w 1903362"/>
                <a:gd name="connsiteY852" fmla="*/ 229024 h 1241898"/>
                <a:gd name="connsiteX853" fmla="*/ 873061 w 1903362"/>
                <a:gd name="connsiteY853" fmla="*/ 226110 h 1241898"/>
                <a:gd name="connsiteX854" fmla="*/ 873061 w 1903362"/>
                <a:gd name="connsiteY854" fmla="*/ 224709 h 1241898"/>
                <a:gd name="connsiteX855" fmla="*/ 874518 w 1903362"/>
                <a:gd name="connsiteY855" fmla="*/ 223252 h 1241898"/>
                <a:gd name="connsiteX856" fmla="*/ 873789 w 1903362"/>
                <a:gd name="connsiteY856" fmla="*/ 220394 h 1241898"/>
                <a:gd name="connsiteX857" fmla="*/ 870932 w 1903362"/>
                <a:gd name="connsiteY857" fmla="*/ 220394 h 1241898"/>
                <a:gd name="connsiteX858" fmla="*/ 869475 w 1903362"/>
                <a:gd name="connsiteY858" fmla="*/ 219666 h 1241898"/>
                <a:gd name="connsiteX859" fmla="*/ 868746 w 1903362"/>
                <a:gd name="connsiteY859" fmla="*/ 219666 h 1241898"/>
                <a:gd name="connsiteX860" fmla="*/ 867345 w 1903362"/>
                <a:gd name="connsiteY860" fmla="*/ 218938 h 1241898"/>
                <a:gd name="connsiteX861" fmla="*/ 864431 w 1903362"/>
                <a:gd name="connsiteY861" fmla="*/ 221123 h 1241898"/>
                <a:gd name="connsiteX862" fmla="*/ 863030 w 1903362"/>
                <a:gd name="connsiteY862" fmla="*/ 221795 h 1241898"/>
                <a:gd name="connsiteX863" fmla="*/ 860845 w 1903362"/>
                <a:gd name="connsiteY863" fmla="*/ 223981 h 1241898"/>
                <a:gd name="connsiteX864" fmla="*/ 860172 w 1903362"/>
                <a:gd name="connsiteY864" fmla="*/ 224709 h 1241898"/>
                <a:gd name="connsiteX865" fmla="*/ 860172 w 1903362"/>
                <a:gd name="connsiteY865" fmla="*/ 225438 h 1241898"/>
                <a:gd name="connsiteX866" fmla="*/ 859444 w 1903362"/>
                <a:gd name="connsiteY866" fmla="*/ 226110 h 1241898"/>
                <a:gd name="connsiteX867" fmla="*/ 858715 w 1903362"/>
                <a:gd name="connsiteY867" fmla="*/ 226110 h 1241898"/>
                <a:gd name="connsiteX868" fmla="*/ 855858 w 1903362"/>
                <a:gd name="connsiteY868" fmla="*/ 223981 h 1241898"/>
                <a:gd name="connsiteX869" fmla="*/ 855858 w 1903362"/>
                <a:gd name="connsiteY869" fmla="*/ 223252 h 1241898"/>
                <a:gd name="connsiteX870" fmla="*/ 855129 w 1903362"/>
                <a:gd name="connsiteY870" fmla="*/ 221795 h 1241898"/>
                <a:gd name="connsiteX871" fmla="*/ 854401 w 1903362"/>
                <a:gd name="connsiteY871" fmla="*/ 221123 h 1241898"/>
                <a:gd name="connsiteX872" fmla="*/ 852944 w 1903362"/>
                <a:gd name="connsiteY872" fmla="*/ 221123 h 1241898"/>
                <a:gd name="connsiteX873" fmla="*/ 851543 w 1903362"/>
                <a:gd name="connsiteY873" fmla="*/ 221123 h 1241898"/>
                <a:gd name="connsiteX874" fmla="*/ 849357 w 1903362"/>
                <a:gd name="connsiteY874" fmla="*/ 222524 h 1241898"/>
                <a:gd name="connsiteX875" fmla="*/ 847228 w 1903362"/>
                <a:gd name="connsiteY875" fmla="*/ 223252 h 1241898"/>
                <a:gd name="connsiteX876" fmla="*/ 846499 w 1903362"/>
                <a:gd name="connsiteY876" fmla="*/ 224709 h 1241898"/>
                <a:gd name="connsiteX877" fmla="*/ 845042 w 1903362"/>
                <a:gd name="connsiteY877" fmla="*/ 224709 h 1241898"/>
                <a:gd name="connsiteX878" fmla="*/ 844370 w 1903362"/>
                <a:gd name="connsiteY878" fmla="*/ 224709 h 1241898"/>
                <a:gd name="connsiteX879" fmla="*/ 843641 w 1903362"/>
                <a:gd name="connsiteY879" fmla="*/ 224709 h 1241898"/>
                <a:gd name="connsiteX880" fmla="*/ 842185 w 1903362"/>
                <a:gd name="connsiteY880" fmla="*/ 226839 h 1241898"/>
                <a:gd name="connsiteX881" fmla="*/ 841456 w 1903362"/>
                <a:gd name="connsiteY881" fmla="*/ 227567 h 1241898"/>
                <a:gd name="connsiteX882" fmla="*/ 838598 w 1903362"/>
                <a:gd name="connsiteY882" fmla="*/ 228296 h 1241898"/>
                <a:gd name="connsiteX883" fmla="*/ 837141 w 1903362"/>
                <a:gd name="connsiteY883" fmla="*/ 229024 h 1241898"/>
                <a:gd name="connsiteX884" fmla="*/ 836469 w 1903362"/>
                <a:gd name="connsiteY884" fmla="*/ 229697 h 1241898"/>
                <a:gd name="connsiteX885" fmla="*/ 835012 w 1903362"/>
                <a:gd name="connsiteY885" fmla="*/ 229697 h 1241898"/>
                <a:gd name="connsiteX886" fmla="*/ 833555 w 1903362"/>
                <a:gd name="connsiteY886" fmla="*/ 230425 h 1241898"/>
                <a:gd name="connsiteX887" fmla="*/ 832882 w 1903362"/>
                <a:gd name="connsiteY887" fmla="*/ 229697 h 1241898"/>
                <a:gd name="connsiteX888" fmla="*/ 832154 w 1903362"/>
                <a:gd name="connsiteY888" fmla="*/ 229024 h 1241898"/>
                <a:gd name="connsiteX889" fmla="*/ 832154 w 1903362"/>
                <a:gd name="connsiteY889" fmla="*/ 228296 h 1241898"/>
                <a:gd name="connsiteX890" fmla="*/ 829968 w 1903362"/>
                <a:gd name="connsiteY890" fmla="*/ 228296 h 1241898"/>
                <a:gd name="connsiteX891" fmla="*/ 829296 w 1903362"/>
                <a:gd name="connsiteY891" fmla="*/ 227567 h 1241898"/>
                <a:gd name="connsiteX892" fmla="*/ 828568 w 1903362"/>
                <a:gd name="connsiteY892" fmla="*/ 226839 h 1241898"/>
                <a:gd name="connsiteX893" fmla="*/ 827839 w 1903362"/>
                <a:gd name="connsiteY893" fmla="*/ 225438 h 1241898"/>
                <a:gd name="connsiteX894" fmla="*/ 827839 w 1903362"/>
                <a:gd name="connsiteY894" fmla="*/ 223252 h 1241898"/>
                <a:gd name="connsiteX895" fmla="*/ 828568 w 1903362"/>
                <a:gd name="connsiteY895" fmla="*/ 220394 h 1241898"/>
                <a:gd name="connsiteX896" fmla="*/ 827839 w 1903362"/>
                <a:gd name="connsiteY896" fmla="*/ 219666 h 1241898"/>
                <a:gd name="connsiteX897" fmla="*/ 826382 w 1903362"/>
                <a:gd name="connsiteY897" fmla="*/ 219666 h 1241898"/>
                <a:gd name="connsiteX898" fmla="*/ 825710 w 1903362"/>
                <a:gd name="connsiteY898" fmla="*/ 220394 h 1241898"/>
                <a:gd name="connsiteX899" fmla="*/ 823524 w 1903362"/>
                <a:gd name="connsiteY899" fmla="*/ 221795 h 1241898"/>
                <a:gd name="connsiteX900" fmla="*/ 822796 w 1903362"/>
                <a:gd name="connsiteY900" fmla="*/ 221795 h 1241898"/>
                <a:gd name="connsiteX901" fmla="*/ 822067 w 1903362"/>
                <a:gd name="connsiteY901" fmla="*/ 221795 h 1241898"/>
                <a:gd name="connsiteX902" fmla="*/ 821395 w 1903362"/>
                <a:gd name="connsiteY902" fmla="*/ 221795 h 1241898"/>
                <a:gd name="connsiteX903" fmla="*/ 819938 w 1903362"/>
                <a:gd name="connsiteY903" fmla="*/ 221795 h 1241898"/>
                <a:gd name="connsiteX904" fmla="*/ 829968 w 1903362"/>
                <a:gd name="connsiteY904" fmla="*/ 246956 h 1241898"/>
                <a:gd name="connsiteX905" fmla="*/ 830697 w 1903362"/>
                <a:gd name="connsiteY905" fmla="*/ 247685 h 1241898"/>
                <a:gd name="connsiteX906" fmla="*/ 830697 w 1903362"/>
                <a:gd name="connsiteY906" fmla="*/ 247685 h 1241898"/>
                <a:gd name="connsiteX907" fmla="*/ 829296 w 1903362"/>
                <a:gd name="connsiteY907" fmla="*/ 246956 h 1241898"/>
                <a:gd name="connsiteX908" fmla="*/ 827839 w 1903362"/>
                <a:gd name="connsiteY908" fmla="*/ 247685 h 1241898"/>
                <a:gd name="connsiteX909" fmla="*/ 827110 w 1903362"/>
                <a:gd name="connsiteY909" fmla="*/ 247685 h 1241898"/>
                <a:gd name="connsiteX910" fmla="*/ 826382 w 1903362"/>
                <a:gd name="connsiteY910" fmla="*/ 248357 h 1241898"/>
                <a:gd name="connsiteX911" fmla="*/ 826382 w 1903362"/>
                <a:gd name="connsiteY911" fmla="*/ 249814 h 1241898"/>
                <a:gd name="connsiteX912" fmla="*/ 825710 w 1903362"/>
                <a:gd name="connsiteY912" fmla="*/ 250543 h 1241898"/>
                <a:gd name="connsiteX913" fmla="*/ 823524 w 1903362"/>
                <a:gd name="connsiteY913" fmla="*/ 250543 h 1241898"/>
                <a:gd name="connsiteX914" fmla="*/ 822796 w 1903362"/>
                <a:gd name="connsiteY914" fmla="*/ 251271 h 1241898"/>
                <a:gd name="connsiteX915" fmla="*/ 822796 w 1903362"/>
                <a:gd name="connsiteY915" fmla="*/ 251943 h 1241898"/>
                <a:gd name="connsiteX916" fmla="*/ 821395 w 1903362"/>
                <a:gd name="connsiteY916" fmla="*/ 251943 h 1241898"/>
                <a:gd name="connsiteX917" fmla="*/ 820666 w 1903362"/>
                <a:gd name="connsiteY917" fmla="*/ 252672 h 1241898"/>
                <a:gd name="connsiteX918" fmla="*/ 819938 w 1903362"/>
                <a:gd name="connsiteY918" fmla="*/ 252672 h 1241898"/>
                <a:gd name="connsiteX919" fmla="*/ 819209 w 1903362"/>
                <a:gd name="connsiteY919" fmla="*/ 251943 h 1241898"/>
                <a:gd name="connsiteX920" fmla="*/ 818481 w 1903362"/>
                <a:gd name="connsiteY920" fmla="*/ 252672 h 1241898"/>
                <a:gd name="connsiteX921" fmla="*/ 817808 w 1903362"/>
                <a:gd name="connsiteY921" fmla="*/ 252672 h 1241898"/>
                <a:gd name="connsiteX922" fmla="*/ 817080 w 1903362"/>
                <a:gd name="connsiteY922" fmla="*/ 252672 h 1241898"/>
                <a:gd name="connsiteX923" fmla="*/ 814222 w 1903362"/>
                <a:gd name="connsiteY923" fmla="*/ 252672 h 1241898"/>
                <a:gd name="connsiteX924" fmla="*/ 812765 w 1903362"/>
                <a:gd name="connsiteY924" fmla="*/ 253400 h 1241898"/>
                <a:gd name="connsiteX925" fmla="*/ 812036 w 1903362"/>
                <a:gd name="connsiteY925" fmla="*/ 253400 h 1241898"/>
                <a:gd name="connsiteX926" fmla="*/ 812036 w 1903362"/>
                <a:gd name="connsiteY926" fmla="*/ 252672 h 1241898"/>
                <a:gd name="connsiteX927" fmla="*/ 810579 w 1903362"/>
                <a:gd name="connsiteY927" fmla="*/ 251943 h 1241898"/>
                <a:gd name="connsiteX928" fmla="*/ 809178 w 1903362"/>
                <a:gd name="connsiteY928" fmla="*/ 251943 h 1241898"/>
                <a:gd name="connsiteX929" fmla="*/ 808450 w 1903362"/>
                <a:gd name="connsiteY929" fmla="*/ 252672 h 1241898"/>
                <a:gd name="connsiteX930" fmla="*/ 808450 w 1903362"/>
                <a:gd name="connsiteY930" fmla="*/ 254129 h 1241898"/>
                <a:gd name="connsiteX931" fmla="*/ 806993 w 1903362"/>
                <a:gd name="connsiteY931" fmla="*/ 254129 h 1241898"/>
                <a:gd name="connsiteX932" fmla="*/ 806993 w 1903362"/>
                <a:gd name="connsiteY932" fmla="*/ 254857 h 1241898"/>
                <a:gd name="connsiteX933" fmla="*/ 806321 w 1903362"/>
                <a:gd name="connsiteY933" fmla="*/ 254857 h 1241898"/>
                <a:gd name="connsiteX934" fmla="*/ 804864 w 1903362"/>
                <a:gd name="connsiteY934" fmla="*/ 255586 h 1241898"/>
                <a:gd name="connsiteX935" fmla="*/ 804135 w 1903362"/>
                <a:gd name="connsiteY935" fmla="*/ 255586 h 1241898"/>
                <a:gd name="connsiteX936" fmla="*/ 803407 w 1903362"/>
                <a:gd name="connsiteY936" fmla="*/ 255586 h 1241898"/>
                <a:gd name="connsiteX937" fmla="*/ 802678 w 1903362"/>
                <a:gd name="connsiteY937" fmla="*/ 256258 h 1241898"/>
                <a:gd name="connsiteX938" fmla="*/ 802678 w 1903362"/>
                <a:gd name="connsiteY938" fmla="*/ 256987 h 1241898"/>
                <a:gd name="connsiteX939" fmla="*/ 800549 w 1903362"/>
                <a:gd name="connsiteY939" fmla="*/ 256987 h 1241898"/>
                <a:gd name="connsiteX940" fmla="*/ 799820 w 1903362"/>
                <a:gd name="connsiteY940" fmla="*/ 256987 h 1241898"/>
                <a:gd name="connsiteX941" fmla="*/ 799092 w 1903362"/>
                <a:gd name="connsiteY941" fmla="*/ 257715 h 1241898"/>
                <a:gd name="connsiteX942" fmla="*/ 798419 w 1903362"/>
                <a:gd name="connsiteY942" fmla="*/ 256987 h 1241898"/>
                <a:gd name="connsiteX943" fmla="*/ 796962 w 1903362"/>
                <a:gd name="connsiteY943" fmla="*/ 256987 h 1241898"/>
                <a:gd name="connsiteX944" fmla="*/ 796962 w 1903362"/>
                <a:gd name="connsiteY944" fmla="*/ 257715 h 1241898"/>
                <a:gd name="connsiteX945" fmla="*/ 796234 w 1903362"/>
                <a:gd name="connsiteY945" fmla="*/ 257715 h 1241898"/>
                <a:gd name="connsiteX946" fmla="*/ 795505 w 1903362"/>
                <a:gd name="connsiteY946" fmla="*/ 256987 h 1241898"/>
                <a:gd name="connsiteX947" fmla="*/ 794833 w 1903362"/>
                <a:gd name="connsiteY947" fmla="*/ 256987 h 1241898"/>
                <a:gd name="connsiteX948" fmla="*/ 794833 w 1903362"/>
                <a:gd name="connsiteY948" fmla="*/ 256258 h 1241898"/>
                <a:gd name="connsiteX949" fmla="*/ 794833 w 1903362"/>
                <a:gd name="connsiteY949" fmla="*/ 254857 h 1241898"/>
                <a:gd name="connsiteX950" fmla="*/ 795505 w 1903362"/>
                <a:gd name="connsiteY950" fmla="*/ 254129 h 1241898"/>
                <a:gd name="connsiteX951" fmla="*/ 795505 w 1903362"/>
                <a:gd name="connsiteY951" fmla="*/ 252672 h 1241898"/>
                <a:gd name="connsiteX952" fmla="*/ 795505 w 1903362"/>
                <a:gd name="connsiteY952" fmla="*/ 251943 h 1241898"/>
                <a:gd name="connsiteX953" fmla="*/ 795505 w 1903362"/>
                <a:gd name="connsiteY953" fmla="*/ 250543 h 1241898"/>
                <a:gd name="connsiteX954" fmla="*/ 794833 w 1903362"/>
                <a:gd name="connsiteY954" fmla="*/ 250543 h 1241898"/>
                <a:gd name="connsiteX955" fmla="*/ 794833 w 1903362"/>
                <a:gd name="connsiteY955" fmla="*/ 249086 h 1241898"/>
                <a:gd name="connsiteX956" fmla="*/ 794833 w 1903362"/>
                <a:gd name="connsiteY956" fmla="*/ 247685 h 1241898"/>
                <a:gd name="connsiteX957" fmla="*/ 794104 w 1903362"/>
                <a:gd name="connsiteY957" fmla="*/ 245499 h 1241898"/>
                <a:gd name="connsiteX958" fmla="*/ 794104 w 1903362"/>
                <a:gd name="connsiteY958" fmla="*/ 244771 h 1241898"/>
                <a:gd name="connsiteX959" fmla="*/ 794104 w 1903362"/>
                <a:gd name="connsiteY959" fmla="*/ 244098 h 1241898"/>
                <a:gd name="connsiteX960" fmla="*/ 792648 w 1903362"/>
                <a:gd name="connsiteY960" fmla="*/ 244098 h 1241898"/>
                <a:gd name="connsiteX961" fmla="*/ 791919 w 1903362"/>
                <a:gd name="connsiteY961" fmla="*/ 242641 h 1241898"/>
                <a:gd name="connsiteX962" fmla="*/ 791919 w 1903362"/>
                <a:gd name="connsiteY962" fmla="*/ 239783 h 1241898"/>
                <a:gd name="connsiteX963" fmla="*/ 791247 w 1903362"/>
                <a:gd name="connsiteY963" fmla="*/ 234012 h 1241898"/>
                <a:gd name="connsiteX964" fmla="*/ 790518 w 1903362"/>
                <a:gd name="connsiteY964" fmla="*/ 234012 h 1241898"/>
                <a:gd name="connsiteX965" fmla="*/ 789790 w 1903362"/>
                <a:gd name="connsiteY965" fmla="*/ 233283 h 1241898"/>
                <a:gd name="connsiteX966" fmla="*/ 789061 w 1903362"/>
                <a:gd name="connsiteY966" fmla="*/ 232611 h 1241898"/>
                <a:gd name="connsiteX967" fmla="*/ 787604 w 1903362"/>
                <a:gd name="connsiteY967" fmla="*/ 231154 h 1241898"/>
                <a:gd name="connsiteX968" fmla="*/ 787604 w 1903362"/>
                <a:gd name="connsiteY968" fmla="*/ 230425 h 1241898"/>
                <a:gd name="connsiteX969" fmla="*/ 786932 w 1903362"/>
                <a:gd name="connsiteY969" fmla="*/ 229024 h 1241898"/>
                <a:gd name="connsiteX970" fmla="*/ 787604 w 1903362"/>
                <a:gd name="connsiteY970" fmla="*/ 227567 h 1241898"/>
                <a:gd name="connsiteX971" fmla="*/ 788333 w 1903362"/>
                <a:gd name="connsiteY971" fmla="*/ 226839 h 1241898"/>
                <a:gd name="connsiteX972" fmla="*/ 789061 w 1903362"/>
                <a:gd name="connsiteY972" fmla="*/ 226839 h 1241898"/>
                <a:gd name="connsiteX973" fmla="*/ 790518 w 1903362"/>
                <a:gd name="connsiteY973" fmla="*/ 226110 h 1241898"/>
                <a:gd name="connsiteX974" fmla="*/ 791247 w 1903362"/>
                <a:gd name="connsiteY974" fmla="*/ 225438 h 1241898"/>
                <a:gd name="connsiteX975" fmla="*/ 791919 w 1903362"/>
                <a:gd name="connsiteY975" fmla="*/ 224709 h 1241898"/>
                <a:gd name="connsiteX976" fmla="*/ 790518 w 1903362"/>
                <a:gd name="connsiteY976" fmla="*/ 224709 h 1241898"/>
                <a:gd name="connsiteX977" fmla="*/ 789790 w 1903362"/>
                <a:gd name="connsiteY977" fmla="*/ 224709 h 1241898"/>
                <a:gd name="connsiteX978" fmla="*/ 789790 w 1903362"/>
                <a:gd name="connsiteY978" fmla="*/ 223981 h 1241898"/>
                <a:gd name="connsiteX979" fmla="*/ 789061 w 1903362"/>
                <a:gd name="connsiteY979" fmla="*/ 223252 h 1241898"/>
                <a:gd name="connsiteX980" fmla="*/ 786932 w 1903362"/>
                <a:gd name="connsiteY980" fmla="*/ 223252 h 1241898"/>
                <a:gd name="connsiteX981" fmla="*/ 786203 w 1903362"/>
                <a:gd name="connsiteY981" fmla="*/ 222524 h 1241898"/>
                <a:gd name="connsiteX982" fmla="*/ 785475 w 1903362"/>
                <a:gd name="connsiteY982" fmla="*/ 222524 h 1241898"/>
                <a:gd name="connsiteX983" fmla="*/ 784746 w 1903362"/>
                <a:gd name="connsiteY983" fmla="*/ 221795 h 1241898"/>
                <a:gd name="connsiteX984" fmla="*/ 784018 w 1903362"/>
                <a:gd name="connsiteY984" fmla="*/ 221123 h 1241898"/>
                <a:gd name="connsiteX985" fmla="*/ 783345 w 1903362"/>
                <a:gd name="connsiteY985" fmla="*/ 220394 h 1241898"/>
                <a:gd name="connsiteX986" fmla="*/ 781888 w 1903362"/>
                <a:gd name="connsiteY986" fmla="*/ 220394 h 1241898"/>
                <a:gd name="connsiteX987" fmla="*/ 781160 w 1903362"/>
                <a:gd name="connsiteY987" fmla="*/ 220394 h 1241898"/>
                <a:gd name="connsiteX988" fmla="*/ 780431 w 1903362"/>
                <a:gd name="connsiteY988" fmla="*/ 219666 h 1241898"/>
                <a:gd name="connsiteX989" fmla="*/ 780431 w 1903362"/>
                <a:gd name="connsiteY989" fmla="*/ 218938 h 1241898"/>
                <a:gd name="connsiteX990" fmla="*/ 780431 w 1903362"/>
                <a:gd name="connsiteY990" fmla="*/ 217537 h 1241898"/>
                <a:gd name="connsiteX991" fmla="*/ 781160 w 1903362"/>
                <a:gd name="connsiteY991" fmla="*/ 216080 h 1241898"/>
                <a:gd name="connsiteX992" fmla="*/ 780431 w 1903362"/>
                <a:gd name="connsiteY992" fmla="*/ 216080 h 1241898"/>
                <a:gd name="connsiteX993" fmla="*/ 779759 w 1903362"/>
                <a:gd name="connsiteY993" fmla="*/ 215351 h 1241898"/>
                <a:gd name="connsiteX994" fmla="*/ 779759 w 1903362"/>
                <a:gd name="connsiteY994" fmla="*/ 213950 h 1241898"/>
                <a:gd name="connsiteX995" fmla="*/ 779030 w 1903362"/>
                <a:gd name="connsiteY995" fmla="*/ 214623 h 1241898"/>
                <a:gd name="connsiteX996" fmla="*/ 778302 w 1903362"/>
                <a:gd name="connsiteY996" fmla="*/ 214623 h 1241898"/>
                <a:gd name="connsiteX997" fmla="*/ 776845 w 1903362"/>
                <a:gd name="connsiteY997" fmla="*/ 214623 h 1241898"/>
                <a:gd name="connsiteX998" fmla="*/ 775444 w 1903362"/>
                <a:gd name="connsiteY998" fmla="*/ 214623 h 1241898"/>
                <a:gd name="connsiteX999" fmla="*/ 773987 w 1903362"/>
                <a:gd name="connsiteY999" fmla="*/ 213950 h 1241898"/>
                <a:gd name="connsiteX1000" fmla="*/ 772530 w 1903362"/>
                <a:gd name="connsiteY1000" fmla="*/ 213950 h 1241898"/>
                <a:gd name="connsiteX1001" fmla="*/ 771129 w 1903362"/>
                <a:gd name="connsiteY1001" fmla="*/ 213950 h 1241898"/>
                <a:gd name="connsiteX1002" fmla="*/ 769672 w 1903362"/>
                <a:gd name="connsiteY1002" fmla="*/ 214623 h 1241898"/>
                <a:gd name="connsiteX1003" fmla="*/ 768271 w 1903362"/>
                <a:gd name="connsiteY1003" fmla="*/ 214623 h 1241898"/>
                <a:gd name="connsiteX1004" fmla="*/ 766814 w 1903362"/>
                <a:gd name="connsiteY1004" fmla="*/ 213950 h 1241898"/>
                <a:gd name="connsiteX1005" fmla="*/ 766086 w 1903362"/>
                <a:gd name="connsiteY1005" fmla="*/ 213950 h 1241898"/>
                <a:gd name="connsiteX1006" fmla="*/ 765357 w 1903362"/>
                <a:gd name="connsiteY1006" fmla="*/ 214623 h 1241898"/>
                <a:gd name="connsiteX1007" fmla="*/ 765357 w 1903362"/>
                <a:gd name="connsiteY1007" fmla="*/ 215351 h 1241898"/>
                <a:gd name="connsiteX1008" fmla="*/ 765357 w 1903362"/>
                <a:gd name="connsiteY1008" fmla="*/ 216808 h 1241898"/>
                <a:gd name="connsiteX1009" fmla="*/ 764629 w 1903362"/>
                <a:gd name="connsiteY1009" fmla="*/ 217537 h 1241898"/>
                <a:gd name="connsiteX1010" fmla="*/ 762500 w 1903362"/>
                <a:gd name="connsiteY1010" fmla="*/ 218938 h 1241898"/>
                <a:gd name="connsiteX1011" fmla="*/ 760370 w 1903362"/>
                <a:gd name="connsiteY1011" fmla="*/ 219666 h 1241898"/>
                <a:gd name="connsiteX1012" fmla="*/ 758913 w 1903362"/>
                <a:gd name="connsiteY1012" fmla="*/ 221123 h 1241898"/>
                <a:gd name="connsiteX1013" fmla="*/ 758185 w 1903362"/>
                <a:gd name="connsiteY1013" fmla="*/ 221795 h 1241898"/>
                <a:gd name="connsiteX1014" fmla="*/ 757456 w 1903362"/>
                <a:gd name="connsiteY1014" fmla="*/ 222524 h 1241898"/>
                <a:gd name="connsiteX1015" fmla="*/ 756728 w 1903362"/>
                <a:gd name="connsiteY1015" fmla="*/ 223252 h 1241898"/>
                <a:gd name="connsiteX1016" fmla="*/ 755327 w 1903362"/>
                <a:gd name="connsiteY1016" fmla="*/ 223252 h 1241898"/>
                <a:gd name="connsiteX1017" fmla="*/ 755327 w 1903362"/>
                <a:gd name="connsiteY1017" fmla="*/ 222524 h 1241898"/>
                <a:gd name="connsiteX1018" fmla="*/ 754598 w 1903362"/>
                <a:gd name="connsiteY1018" fmla="*/ 222524 h 1241898"/>
                <a:gd name="connsiteX1019" fmla="*/ 753870 w 1903362"/>
                <a:gd name="connsiteY1019" fmla="*/ 223981 h 1241898"/>
                <a:gd name="connsiteX1020" fmla="*/ 753870 w 1903362"/>
                <a:gd name="connsiteY1020" fmla="*/ 224709 h 1241898"/>
                <a:gd name="connsiteX1021" fmla="*/ 753141 w 1903362"/>
                <a:gd name="connsiteY1021" fmla="*/ 224709 h 1241898"/>
                <a:gd name="connsiteX1022" fmla="*/ 752469 w 1903362"/>
                <a:gd name="connsiteY1022" fmla="*/ 224709 h 1241898"/>
                <a:gd name="connsiteX1023" fmla="*/ 751740 w 1903362"/>
                <a:gd name="connsiteY1023" fmla="*/ 225438 h 1241898"/>
                <a:gd name="connsiteX1024" fmla="*/ 751012 w 1903362"/>
                <a:gd name="connsiteY1024" fmla="*/ 226110 h 1241898"/>
                <a:gd name="connsiteX1025" fmla="*/ 750283 w 1903362"/>
                <a:gd name="connsiteY1025" fmla="*/ 226110 h 1241898"/>
                <a:gd name="connsiteX1026" fmla="*/ 749555 w 1903362"/>
                <a:gd name="connsiteY1026" fmla="*/ 226839 h 1241898"/>
                <a:gd name="connsiteX1027" fmla="*/ 748154 w 1903362"/>
                <a:gd name="connsiteY1027" fmla="*/ 227567 h 1241898"/>
                <a:gd name="connsiteX1028" fmla="*/ 747425 w 1903362"/>
                <a:gd name="connsiteY1028" fmla="*/ 228296 h 1241898"/>
                <a:gd name="connsiteX1029" fmla="*/ 747425 w 1903362"/>
                <a:gd name="connsiteY1029" fmla="*/ 229697 h 1241898"/>
                <a:gd name="connsiteX1030" fmla="*/ 747425 w 1903362"/>
                <a:gd name="connsiteY1030" fmla="*/ 230425 h 1241898"/>
                <a:gd name="connsiteX1031" fmla="*/ 747425 w 1903362"/>
                <a:gd name="connsiteY1031" fmla="*/ 231154 h 1241898"/>
                <a:gd name="connsiteX1032" fmla="*/ 747425 w 1903362"/>
                <a:gd name="connsiteY1032" fmla="*/ 231882 h 1241898"/>
                <a:gd name="connsiteX1033" fmla="*/ 748154 w 1903362"/>
                <a:gd name="connsiteY1033" fmla="*/ 233283 h 1241898"/>
                <a:gd name="connsiteX1034" fmla="*/ 715820 w 1903362"/>
                <a:gd name="connsiteY1034" fmla="*/ 231154 h 1241898"/>
                <a:gd name="connsiteX1035" fmla="*/ 704333 w 1903362"/>
                <a:gd name="connsiteY1035" fmla="*/ 234012 h 1241898"/>
                <a:gd name="connsiteX1036" fmla="*/ 701475 w 1903362"/>
                <a:gd name="connsiteY1036" fmla="*/ 234740 h 1241898"/>
                <a:gd name="connsiteX1037" fmla="*/ 693574 w 1903362"/>
                <a:gd name="connsiteY1037" fmla="*/ 236869 h 1241898"/>
                <a:gd name="connsiteX1038" fmla="*/ 613888 w 1903362"/>
                <a:gd name="connsiteY1038" fmla="*/ 259845 h 1241898"/>
                <a:gd name="connsiteX1039" fmla="*/ 615289 w 1903362"/>
                <a:gd name="connsiteY1039" fmla="*/ 258444 h 1241898"/>
                <a:gd name="connsiteX1040" fmla="*/ 616746 w 1903362"/>
                <a:gd name="connsiteY1040" fmla="*/ 256258 h 1241898"/>
                <a:gd name="connsiteX1041" fmla="*/ 616746 w 1903362"/>
                <a:gd name="connsiteY1041" fmla="*/ 255586 h 1241898"/>
                <a:gd name="connsiteX1042" fmla="*/ 617475 w 1903362"/>
                <a:gd name="connsiteY1042" fmla="*/ 254857 h 1241898"/>
                <a:gd name="connsiteX1043" fmla="*/ 618203 w 1903362"/>
                <a:gd name="connsiteY1043" fmla="*/ 254129 h 1241898"/>
                <a:gd name="connsiteX1044" fmla="*/ 618932 w 1903362"/>
                <a:gd name="connsiteY1044" fmla="*/ 253400 h 1241898"/>
                <a:gd name="connsiteX1045" fmla="*/ 619604 w 1903362"/>
                <a:gd name="connsiteY1045" fmla="*/ 253400 h 1241898"/>
                <a:gd name="connsiteX1046" fmla="*/ 620333 w 1903362"/>
                <a:gd name="connsiteY1046" fmla="*/ 253400 h 1241898"/>
                <a:gd name="connsiteX1047" fmla="*/ 621790 w 1903362"/>
                <a:gd name="connsiteY1047" fmla="*/ 251943 h 1241898"/>
                <a:gd name="connsiteX1048" fmla="*/ 621061 w 1903362"/>
                <a:gd name="connsiteY1048" fmla="*/ 249814 h 1241898"/>
                <a:gd name="connsiteX1049" fmla="*/ 621061 w 1903362"/>
                <a:gd name="connsiteY1049" fmla="*/ 249086 h 1241898"/>
                <a:gd name="connsiteX1050" fmla="*/ 621790 w 1903362"/>
                <a:gd name="connsiteY1050" fmla="*/ 249086 h 1241898"/>
                <a:gd name="connsiteX1051" fmla="*/ 622518 w 1903362"/>
                <a:gd name="connsiteY1051" fmla="*/ 247685 h 1241898"/>
                <a:gd name="connsiteX1052" fmla="*/ 622518 w 1903362"/>
                <a:gd name="connsiteY1052" fmla="*/ 245499 h 1241898"/>
                <a:gd name="connsiteX1053" fmla="*/ 621790 w 1903362"/>
                <a:gd name="connsiteY1053" fmla="*/ 244771 h 1241898"/>
                <a:gd name="connsiteX1054" fmla="*/ 621061 w 1903362"/>
                <a:gd name="connsiteY1054" fmla="*/ 244771 h 1241898"/>
                <a:gd name="connsiteX1055" fmla="*/ 621061 w 1903362"/>
                <a:gd name="connsiteY1055" fmla="*/ 242641 h 1241898"/>
                <a:gd name="connsiteX1056" fmla="*/ 621061 w 1903362"/>
                <a:gd name="connsiteY1056" fmla="*/ 241913 h 1241898"/>
                <a:gd name="connsiteX1057" fmla="*/ 620333 w 1903362"/>
                <a:gd name="connsiteY1057" fmla="*/ 241184 h 1241898"/>
                <a:gd name="connsiteX1058" fmla="*/ 619604 w 1903362"/>
                <a:gd name="connsiteY1058" fmla="*/ 241184 h 1241898"/>
                <a:gd name="connsiteX1059" fmla="*/ 619604 w 1903362"/>
                <a:gd name="connsiteY1059" fmla="*/ 240512 h 1241898"/>
                <a:gd name="connsiteX1060" fmla="*/ 619604 w 1903362"/>
                <a:gd name="connsiteY1060" fmla="*/ 239783 h 1241898"/>
                <a:gd name="connsiteX1061" fmla="*/ 618932 w 1903362"/>
                <a:gd name="connsiteY1061" fmla="*/ 239783 h 1241898"/>
                <a:gd name="connsiteX1062" fmla="*/ 617475 w 1903362"/>
                <a:gd name="connsiteY1062" fmla="*/ 239055 h 1241898"/>
                <a:gd name="connsiteX1063" fmla="*/ 616746 w 1903362"/>
                <a:gd name="connsiteY1063" fmla="*/ 239055 h 1241898"/>
                <a:gd name="connsiteX1064" fmla="*/ 616018 w 1903362"/>
                <a:gd name="connsiteY1064" fmla="*/ 238326 h 1241898"/>
                <a:gd name="connsiteX1065" fmla="*/ 615289 w 1903362"/>
                <a:gd name="connsiteY1065" fmla="*/ 237598 h 1241898"/>
                <a:gd name="connsiteX1066" fmla="*/ 615289 w 1903362"/>
                <a:gd name="connsiteY1066" fmla="*/ 236869 h 1241898"/>
                <a:gd name="connsiteX1067" fmla="*/ 615289 w 1903362"/>
                <a:gd name="connsiteY1067" fmla="*/ 236197 h 1241898"/>
                <a:gd name="connsiteX1068" fmla="*/ 613160 w 1903362"/>
                <a:gd name="connsiteY1068" fmla="*/ 234012 h 1241898"/>
                <a:gd name="connsiteX1069" fmla="*/ 613160 w 1903362"/>
                <a:gd name="connsiteY1069" fmla="*/ 233283 h 1241898"/>
                <a:gd name="connsiteX1070" fmla="*/ 611703 w 1903362"/>
                <a:gd name="connsiteY1070" fmla="*/ 232611 h 1241898"/>
                <a:gd name="connsiteX1071" fmla="*/ 611031 w 1903362"/>
                <a:gd name="connsiteY1071" fmla="*/ 232611 h 1241898"/>
                <a:gd name="connsiteX1072" fmla="*/ 611031 w 1903362"/>
                <a:gd name="connsiteY1072" fmla="*/ 230425 h 1241898"/>
                <a:gd name="connsiteX1073" fmla="*/ 610302 w 1903362"/>
                <a:gd name="connsiteY1073" fmla="*/ 229024 h 1241898"/>
                <a:gd name="connsiteX1074" fmla="*/ 609574 w 1903362"/>
                <a:gd name="connsiteY1074" fmla="*/ 228296 h 1241898"/>
                <a:gd name="connsiteX1075" fmla="*/ 608845 w 1903362"/>
                <a:gd name="connsiteY1075" fmla="*/ 226839 h 1241898"/>
                <a:gd name="connsiteX1076" fmla="*/ 609574 w 1903362"/>
                <a:gd name="connsiteY1076" fmla="*/ 223252 h 1241898"/>
                <a:gd name="connsiteX1077" fmla="*/ 609574 w 1903362"/>
                <a:gd name="connsiteY1077" fmla="*/ 217537 h 1241898"/>
                <a:gd name="connsiteX1078" fmla="*/ 608845 w 1903362"/>
                <a:gd name="connsiteY1078" fmla="*/ 217537 h 1241898"/>
                <a:gd name="connsiteX1079" fmla="*/ 605987 w 1903362"/>
                <a:gd name="connsiteY1079" fmla="*/ 216080 h 1241898"/>
                <a:gd name="connsiteX1080" fmla="*/ 605259 w 1903362"/>
                <a:gd name="connsiteY1080" fmla="*/ 215351 h 1241898"/>
                <a:gd name="connsiteX1081" fmla="*/ 604530 w 1903362"/>
                <a:gd name="connsiteY1081" fmla="*/ 213950 h 1241898"/>
                <a:gd name="connsiteX1082" fmla="*/ 604530 w 1903362"/>
                <a:gd name="connsiteY1082" fmla="*/ 213222 h 1241898"/>
                <a:gd name="connsiteX1083" fmla="*/ 603129 w 1903362"/>
                <a:gd name="connsiteY1083" fmla="*/ 212493 h 1241898"/>
                <a:gd name="connsiteX1084" fmla="*/ 600944 w 1903362"/>
                <a:gd name="connsiteY1084" fmla="*/ 211765 h 1241898"/>
                <a:gd name="connsiteX1085" fmla="*/ 598815 w 1903362"/>
                <a:gd name="connsiteY1085" fmla="*/ 211765 h 1241898"/>
                <a:gd name="connsiteX1086" fmla="*/ 596629 w 1903362"/>
                <a:gd name="connsiteY1086" fmla="*/ 210308 h 1241898"/>
                <a:gd name="connsiteX1087" fmla="*/ 596629 w 1903362"/>
                <a:gd name="connsiteY1087" fmla="*/ 208907 h 1241898"/>
                <a:gd name="connsiteX1088" fmla="*/ 595957 w 1903362"/>
                <a:gd name="connsiteY1088" fmla="*/ 207450 h 1241898"/>
                <a:gd name="connsiteX1089" fmla="*/ 595228 w 1903362"/>
                <a:gd name="connsiteY1089" fmla="*/ 206049 h 1241898"/>
                <a:gd name="connsiteX1090" fmla="*/ 593771 w 1903362"/>
                <a:gd name="connsiteY1090" fmla="*/ 203864 h 1241898"/>
                <a:gd name="connsiteX1091" fmla="*/ 590185 w 1903362"/>
                <a:gd name="connsiteY1091" fmla="*/ 199549 h 1241898"/>
                <a:gd name="connsiteX1092" fmla="*/ 589456 w 1903362"/>
                <a:gd name="connsiteY1092" fmla="*/ 198148 h 1241898"/>
                <a:gd name="connsiteX1093" fmla="*/ 586598 w 1903362"/>
                <a:gd name="connsiteY1093" fmla="*/ 193104 h 1241898"/>
                <a:gd name="connsiteX1094" fmla="*/ 583012 w 1903362"/>
                <a:gd name="connsiteY1094" fmla="*/ 195962 h 1241898"/>
                <a:gd name="connsiteX1095" fmla="*/ 582284 w 1903362"/>
                <a:gd name="connsiteY1095" fmla="*/ 197419 h 1241898"/>
                <a:gd name="connsiteX1096" fmla="*/ 576568 w 1903362"/>
                <a:gd name="connsiteY1096" fmla="*/ 201006 h 1241898"/>
                <a:gd name="connsiteX1097" fmla="*/ 570796 w 1903362"/>
                <a:gd name="connsiteY1097" fmla="*/ 205321 h 1241898"/>
                <a:gd name="connsiteX1098" fmla="*/ 569395 w 1903362"/>
                <a:gd name="connsiteY1098" fmla="*/ 206722 h 1241898"/>
                <a:gd name="connsiteX1099" fmla="*/ 566481 w 1903362"/>
                <a:gd name="connsiteY1099" fmla="*/ 208907 h 1241898"/>
                <a:gd name="connsiteX1100" fmla="*/ 562166 w 1903362"/>
                <a:gd name="connsiteY1100" fmla="*/ 211036 h 1241898"/>
                <a:gd name="connsiteX1101" fmla="*/ 557179 w 1903362"/>
                <a:gd name="connsiteY1101" fmla="*/ 213222 h 1241898"/>
                <a:gd name="connsiteX1102" fmla="*/ 554993 w 1903362"/>
                <a:gd name="connsiteY1102" fmla="*/ 214623 h 1241898"/>
                <a:gd name="connsiteX1103" fmla="*/ 551407 w 1903362"/>
                <a:gd name="connsiteY1103" fmla="*/ 216080 h 1241898"/>
                <a:gd name="connsiteX1104" fmla="*/ 550006 w 1903362"/>
                <a:gd name="connsiteY1104" fmla="*/ 217537 h 1241898"/>
                <a:gd name="connsiteX1105" fmla="*/ 547821 w 1903362"/>
                <a:gd name="connsiteY1105" fmla="*/ 218209 h 1241898"/>
                <a:gd name="connsiteX1106" fmla="*/ 546420 w 1903362"/>
                <a:gd name="connsiteY1106" fmla="*/ 219666 h 1241898"/>
                <a:gd name="connsiteX1107" fmla="*/ 544234 w 1903362"/>
                <a:gd name="connsiteY1107" fmla="*/ 221795 h 1241898"/>
                <a:gd name="connsiteX1108" fmla="*/ 540648 w 1903362"/>
                <a:gd name="connsiteY1108" fmla="*/ 225438 h 1241898"/>
                <a:gd name="connsiteX1109" fmla="*/ 538518 w 1903362"/>
                <a:gd name="connsiteY1109" fmla="*/ 227567 h 1241898"/>
                <a:gd name="connsiteX1110" fmla="*/ 534204 w 1903362"/>
                <a:gd name="connsiteY1110" fmla="*/ 230425 h 1241898"/>
                <a:gd name="connsiteX1111" fmla="*/ 531290 w 1903362"/>
                <a:gd name="connsiteY1111" fmla="*/ 231882 h 1241898"/>
                <a:gd name="connsiteX1112" fmla="*/ 529889 w 1903362"/>
                <a:gd name="connsiteY1112" fmla="*/ 233283 h 1241898"/>
                <a:gd name="connsiteX1113" fmla="*/ 526302 w 1903362"/>
                <a:gd name="connsiteY1113" fmla="*/ 233283 h 1241898"/>
                <a:gd name="connsiteX1114" fmla="*/ 524117 w 1903362"/>
                <a:gd name="connsiteY1114" fmla="*/ 233283 h 1241898"/>
                <a:gd name="connsiteX1115" fmla="*/ 522716 w 1903362"/>
                <a:gd name="connsiteY1115" fmla="*/ 234012 h 1241898"/>
                <a:gd name="connsiteX1116" fmla="*/ 520530 w 1903362"/>
                <a:gd name="connsiteY1116" fmla="*/ 237598 h 1241898"/>
                <a:gd name="connsiteX1117" fmla="*/ 519129 w 1903362"/>
                <a:gd name="connsiteY1117" fmla="*/ 239055 h 1241898"/>
                <a:gd name="connsiteX1118" fmla="*/ 516216 w 1903362"/>
                <a:gd name="connsiteY1118" fmla="*/ 240512 h 1241898"/>
                <a:gd name="connsiteX1119" fmla="*/ 514815 w 1903362"/>
                <a:gd name="connsiteY1119" fmla="*/ 241913 h 1241898"/>
                <a:gd name="connsiteX1120" fmla="*/ 512629 w 1903362"/>
                <a:gd name="connsiteY1120" fmla="*/ 243370 h 1241898"/>
                <a:gd name="connsiteX1121" fmla="*/ 510500 w 1903362"/>
                <a:gd name="connsiteY1121" fmla="*/ 243370 h 1241898"/>
                <a:gd name="connsiteX1122" fmla="*/ 509771 w 1903362"/>
                <a:gd name="connsiteY1122" fmla="*/ 242641 h 1241898"/>
                <a:gd name="connsiteX1123" fmla="*/ 509043 w 1903362"/>
                <a:gd name="connsiteY1123" fmla="*/ 242641 h 1241898"/>
                <a:gd name="connsiteX1124" fmla="*/ 507642 w 1903362"/>
                <a:gd name="connsiteY1124" fmla="*/ 241184 h 1241898"/>
                <a:gd name="connsiteX1125" fmla="*/ 506185 w 1903362"/>
                <a:gd name="connsiteY1125" fmla="*/ 238326 h 1241898"/>
                <a:gd name="connsiteX1126" fmla="*/ 503327 w 1903362"/>
                <a:gd name="connsiteY1126" fmla="*/ 236869 h 1241898"/>
                <a:gd name="connsiteX1127" fmla="*/ 502598 w 1903362"/>
                <a:gd name="connsiteY1127" fmla="*/ 235468 h 1241898"/>
                <a:gd name="connsiteX1128" fmla="*/ 501142 w 1903362"/>
                <a:gd name="connsiteY1128" fmla="*/ 234740 h 1241898"/>
                <a:gd name="connsiteX1129" fmla="*/ 499741 w 1903362"/>
                <a:gd name="connsiteY1129" fmla="*/ 232611 h 1241898"/>
                <a:gd name="connsiteX1130" fmla="*/ 498284 w 1903362"/>
                <a:gd name="connsiteY1130" fmla="*/ 231882 h 1241898"/>
                <a:gd name="connsiteX1131" fmla="*/ 496827 w 1903362"/>
                <a:gd name="connsiteY1131" fmla="*/ 231882 h 1241898"/>
                <a:gd name="connsiteX1132" fmla="*/ 495426 w 1903362"/>
                <a:gd name="connsiteY1132" fmla="*/ 232611 h 1241898"/>
                <a:gd name="connsiteX1133" fmla="*/ 493240 w 1903362"/>
                <a:gd name="connsiteY1133" fmla="*/ 232611 h 1241898"/>
                <a:gd name="connsiteX1134" fmla="*/ 492568 w 1903362"/>
                <a:gd name="connsiteY1134" fmla="*/ 232611 h 1241898"/>
                <a:gd name="connsiteX1135" fmla="*/ 490382 w 1903362"/>
                <a:gd name="connsiteY1135" fmla="*/ 234012 h 1241898"/>
                <a:gd name="connsiteX1136" fmla="*/ 487524 w 1903362"/>
                <a:gd name="connsiteY1136" fmla="*/ 235468 h 1241898"/>
                <a:gd name="connsiteX1137" fmla="*/ 485339 w 1903362"/>
                <a:gd name="connsiteY1137" fmla="*/ 236869 h 1241898"/>
                <a:gd name="connsiteX1138" fmla="*/ 483210 w 1903362"/>
                <a:gd name="connsiteY1138" fmla="*/ 239055 h 1241898"/>
                <a:gd name="connsiteX1139" fmla="*/ 481080 w 1903362"/>
                <a:gd name="connsiteY1139" fmla="*/ 240512 h 1241898"/>
                <a:gd name="connsiteX1140" fmla="*/ 478166 w 1903362"/>
                <a:gd name="connsiteY1140" fmla="*/ 241913 h 1241898"/>
                <a:gd name="connsiteX1141" fmla="*/ 475308 w 1903362"/>
                <a:gd name="connsiteY1141" fmla="*/ 242641 h 1241898"/>
                <a:gd name="connsiteX1142" fmla="*/ 473179 w 1903362"/>
                <a:gd name="connsiteY1142" fmla="*/ 242641 h 1241898"/>
                <a:gd name="connsiteX1143" fmla="*/ 471722 w 1903362"/>
                <a:gd name="connsiteY1143" fmla="*/ 242641 h 1241898"/>
                <a:gd name="connsiteX1144" fmla="*/ 469593 w 1903362"/>
                <a:gd name="connsiteY1144" fmla="*/ 242641 h 1241898"/>
                <a:gd name="connsiteX1145" fmla="*/ 467407 w 1903362"/>
                <a:gd name="connsiteY1145" fmla="*/ 244098 h 1241898"/>
                <a:gd name="connsiteX1146" fmla="*/ 464549 w 1903362"/>
                <a:gd name="connsiteY1146" fmla="*/ 244098 h 1241898"/>
                <a:gd name="connsiteX1147" fmla="*/ 461691 w 1903362"/>
                <a:gd name="connsiteY1147" fmla="*/ 244098 h 1241898"/>
                <a:gd name="connsiteX1148" fmla="*/ 460234 w 1903362"/>
                <a:gd name="connsiteY1148" fmla="*/ 244098 h 1241898"/>
                <a:gd name="connsiteX1149" fmla="*/ 458105 w 1903362"/>
                <a:gd name="connsiteY1149" fmla="*/ 244771 h 1241898"/>
                <a:gd name="connsiteX1150" fmla="*/ 457376 w 1903362"/>
                <a:gd name="connsiteY1150" fmla="*/ 246228 h 1241898"/>
                <a:gd name="connsiteX1151" fmla="*/ 455191 w 1903362"/>
                <a:gd name="connsiteY1151" fmla="*/ 248357 h 1241898"/>
                <a:gd name="connsiteX1152" fmla="*/ 452333 w 1903362"/>
                <a:gd name="connsiteY1152" fmla="*/ 251271 h 1241898"/>
                <a:gd name="connsiteX1153" fmla="*/ 448018 w 1903362"/>
                <a:gd name="connsiteY1153" fmla="*/ 254129 h 1241898"/>
                <a:gd name="connsiteX1154" fmla="*/ 447290 w 1903362"/>
                <a:gd name="connsiteY1154" fmla="*/ 255586 h 1241898"/>
                <a:gd name="connsiteX1155" fmla="*/ 447290 w 1903362"/>
                <a:gd name="connsiteY1155" fmla="*/ 256987 h 1241898"/>
                <a:gd name="connsiteX1156" fmla="*/ 447290 w 1903362"/>
                <a:gd name="connsiteY1156" fmla="*/ 259845 h 1241898"/>
                <a:gd name="connsiteX1157" fmla="*/ 445889 w 1903362"/>
                <a:gd name="connsiteY1157" fmla="*/ 263431 h 1241898"/>
                <a:gd name="connsiteX1158" fmla="*/ 446617 w 1903362"/>
                <a:gd name="connsiteY1158" fmla="*/ 264160 h 1241898"/>
                <a:gd name="connsiteX1159" fmla="*/ 447290 w 1903362"/>
                <a:gd name="connsiteY1159" fmla="*/ 265617 h 1241898"/>
                <a:gd name="connsiteX1160" fmla="*/ 448747 w 1903362"/>
                <a:gd name="connsiteY1160" fmla="*/ 267074 h 1241898"/>
                <a:gd name="connsiteX1161" fmla="*/ 450204 w 1903362"/>
                <a:gd name="connsiteY1161" fmla="*/ 269203 h 1241898"/>
                <a:gd name="connsiteX1162" fmla="*/ 450876 w 1903362"/>
                <a:gd name="connsiteY1162" fmla="*/ 269932 h 1241898"/>
                <a:gd name="connsiteX1163" fmla="*/ 450876 w 1903362"/>
                <a:gd name="connsiteY1163" fmla="*/ 270660 h 1241898"/>
                <a:gd name="connsiteX1164" fmla="*/ 450204 w 1903362"/>
                <a:gd name="connsiteY1164" fmla="*/ 270660 h 1241898"/>
                <a:gd name="connsiteX1165" fmla="*/ 449475 w 1903362"/>
                <a:gd name="connsiteY1165" fmla="*/ 271332 h 1241898"/>
                <a:gd name="connsiteX1166" fmla="*/ 443703 w 1903362"/>
                <a:gd name="connsiteY1166" fmla="*/ 274247 h 1241898"/>
                <a:gd name="connsiteX1167" fmla="*/ 441574 w 1903362"/>
                <a:gd name="connsiteY1167" fmla="*/ 275647 h 1241898"/>
                <a:gd name="connsiteX1168" fmla="*/ 437259 w 1903362"/>
                <a:gd name="connsiteY1168" fmla="*/ 277104 h 1241898"/>
                <a:gd name="connsiteX1169" fmla="*/ 435802 w 1903362"/>
                <a:gd name="connsiteY1169" fmla="*/ 278505 h 1241898"/>
                <a:gd name="connsiteX1170" fmla="*/ 435130 w 1903362"/>
                <a:gd name="connsiteY1170" fmla="*/ 279234 h 1241898"/>
                <a:gd name="connsiteX1171" fmla="*/ 432944 w 1903362"/>
                <a:gd name="connsiteY1171" fmla="*/ 280691 h 1241898"/>
                <a:gd name="connsiteX1172" fmla="*/ 426500 w 1903362"/>
                <a:gd name="connsiteY1172" fmla="*/ 282820 h 1241898"/>
                <a:gd name="connsiteX1173" fmla="*/ 416413 w 1903362"/>
                <a:gd name="connsiteY1173" fmla="*/ 274247 h 1241898"/>
                <a:gd name="connsiteX1174" fmla="*/ 358975 w 1903362"/>
                <a:gd name="connsiteY1174" fmla="*/ 258444 h 1241898"/>
                <a:gd name="connsiteX1175" fmla="*/ 360432 w 1903362"/>
                <a:gd name="connsiteY1175" fmla="*/ 246956 h 1241898"/>
                <a:gd name="connsiteX1176" fmla="*/ 361889 w 1903362"/>
                <a:gd name="connsiteY1176" fmla="*/ 244098 h 1241898"/>
                <a:gd name="connsiteX1177" fmla="*/ 363290 w 1903362"/>
                <a:gd name="connsiteY1177" fmla="*/ 243370 h 1241898"/>
                <a:gd name="connsiteX1178" fmla="*/ 369790 w 1903362"/>
                <a:gd name="connsiteY1178" fmla="*/ 239783 h 1241898"/>
                <a:gd name="connsiteX1179" fmla="*/ 371919 w 1903362"/>
                <a:gd name="connsiteY1179" fmla="*/ 239055 h 1241898"/>
                <a:gd name="connsiteX1180" fmla="*/ 372648 w 1903362"/>
                <a:gd name="connsiteY1180" fmla="*/ 238326 h 1241898"/>
                <a:gd name="connsiteX1181" fmla="*/ 369790 w 1903362"/>
                <a:gd name="connsiteY1181" fmla="*/ 236197 h 1241898"/>
                <a:gd name="connsiteX1182" fmla="*/ 370463 w 1903362"/>
                <a:gd name="connsiteY1182" fmla="*/ 235468 h 1241898"/>
                <a:gd name="connsiteX1183" fmla="*/ 372648 w 1903362"/>
                <a:gd name="connsiteY1183" fmla="*/ 234740 h 1241898"/>
                <a:gd name="connsiteX1184" fmla="*/ 374777 w 1903362"/>
                <a:gd name="connsiteY1184" fmla="*/ 234012 h 1241898"/>
                <a:gd name="connsiteX1185" fmla="*/ 374777 w 1903362"/>
                <a:gd name="connsiteY1185" fmla="*/ 233283 h 1241898"/>
                <a:gd name="connsiteX1186" fmla="*/ 374777 w 1903362"/>
                <a:gd name="connsiteY1186" fmla="*/ 232611 h 1241898"/>
                <a:gd name="connsiteX1187" fmla="*/ 371191 w 1903362"/>
                <a:gd name="connsiteY1187" fmla="*/ 230425 h 1241898"/>
                <a:gd name="connsiteX1188" fmla="*/ 366204 w 1903362"/>
                <a:gd name="connsiteY1188" fmla="*/ 231154 h 1241898"/>
                <a:gd name="connsiteX1189" fmla="*/ 366204 w 1903362"/>
                <a:gd name="connsiteY1189" fmla="*/ 230425 h 1241898"/>
                <a:gd name="connsiteX1190" fmla="*/ 364018 w 1903362"/>
                <a:gd name="connsiteY1190" fmla="*/ 221123 h 1241898"/>
                <a:gd name="connsiteX1191" fmla="*/ 361889 w 1903362"/>
                <a:gd name="connsiteY1191" fmla="*/ 217537 h 1241898"/>
                <a:gd name="connsiteX1192" fmla="*/ 358975 w 1903362"/>
                <a:gd name="connsiteY1192" fmla="*/ 215351 h 1241898"/>
                <a:gd name="connsiteX1193" fmla="*/ 356117 w 1903362"/>
                <a:gd name="connsiteY1193" fmla="*/ 213950 h 1241898"/>
                <a:gd name="connsiteX1194" fmla="*/ 349673 w 1903362"/>
                <a:gd name="connsiteY1194" fmla="*/ 216080 h 1241898"/>
                <a:gd name="connsiteX1195" fmla="*/ 345358 w 1903362"/>
                <a:gd name="connsiteY1195" fmla="*/ 217537 h 1241898"/>
                <a:gd name="connsiteX1196" fmla="*/ 342500 w 1903362"/>
                <a:gd name="connsiteY1196" fmla="*/ 218938 h 1241898"/>
                <a:gd name="connsiteX1197" fmla="*/ 339642 w 1903362"/>
                <a:gd name="connsiteY1197" fmla="*/ 221123 h 1241898"/>
                <a:gd name="connsiteX1198" fmla="*/ 338185 w 1903362"/>
                <a:gd name="connsiteY1198" fmla="*/ 221123 h 1241898"/>
                <a:gd name="connsiteX1199" fmla="*/ 338185 w 1903362"/>
                <a:gd name="connsiteY1199" fmla="*/ 220394 h 1241898"/>
                <a:gd name="connsiteX1200" fmla="*/ 337457 w 1903362"/>
                <a:gd name="connsiteY1200" fmla="*/ 218209 h 1241898"/>
                <a:gd name="connsiteX1201" fmla="*/ 338185 w 1903362"/>
                <a:gd name="connsiteY1201" fmla="*/ 210308 h 1241898"/>
                <a:gd name="connsiteX1202" fmla="*/ 337457 w 1903362"/>
                <a:gd name="connsiteY1202" fmla="*/ 207450 h 1241898"/>
                <a:gd name="connsiteX1203" fmla="*/ 335327 w 1903362"/>
                <a:gd name="connsiteY1203" fmla="*/ 203864 h 1241898"/>
                <a:gd name="connsiteX1204" fmla="*/ 328827 w 1903362"/>
                <a:gd name="connsiteY1204" fmla="*/ 192376 h 1241898"/>
                <a:gd name="connsiteX1205" fmla="*/ 326697 w 1903362"/>
                <a:gd name="connsiteY1205" fmla="*/ 190247 h 1241898"/>
                <a:gd name="connsiteX1206" fmla="*/ 324512 w 1903362"/>
                <a:gd name="connsiteY1206" fmla="*/ 190247 h 1241898"/>
                <a:gd name="connsiteX1207" fmla="*/ 323111 w 1903362"/>
                <a:gd name="connsiteY1207" fmla="*/ 190975 h 1241898"/>
                <a:gd name="connsiteX1208" fmla="*/ 310166 w 1903362"/>
                <a:gd name="connsiteY1208" fmla="*/ 201734 h 1241898"/>
                <a:gd name="connsiteX1209" fmla="*/ 305179 w 1903362"/>
                <a:gd name="connsiteY1209" fmla="*/ 204592 h 1241898"/>
                <a:gd name="connsiteX1210" fmla="*/ 296549 w 1903362"/>
                <a:gd name="connsiteY1210" fmla="*/ 206049 h 1241898"/>
                <a:gd name="connsiteX1211" fmla="*/ 287191 w 1903362"/>
                <a:gd name="connsiteY1211" fmla="*/ 206722 h 1241898"/>
                <a:gd name="connsiteX1212" fmla="*/ 272117 w 1903362"/>
                <a:gd name="connsiteY1212" fmla="*/ 206722 h 1241898"/>
                <a:gd name="connsiteX1213" fmla="*/ 267802 w 1903362"/>
                <a:gd name="connsiteY1213" fmla="*/ 207450 h 1241898"/>
                <a:gd name="connsiteX1214" fmla="*/ 265673 w 1903362"/>
                <a:gd name="connsiteY1214" fmla="*/ 208907 h 1241898"/>
                <a:gd name="connsiteX1215" fmla="*/ 263487 w 1903362"/>
                <a:gd name="connsiteY1215" fmla="*/ 211765 h 1241898"/>
                <a:gd name="connsiteX1216" fmla="*/ 258500 w 1903362"/>
                <a:gd name="connsiteY1216" fmla="*/ 216080 h 1241898"/>
                <a:gd name="connsiteX1217" fmla="*/ 257043 w 1903362"/>
                <a:gd name="connsiteY1217" fmla="*/ 216808 h 1241898"/>
                <a:gd name="connsiteX1218" fmla="*/ 252000 w 1903362"/>
                <a:gd name="connsiteY1218" fmla="*/ 216080 h 1241898"/>
                <a:gd name="connsiteX1219" fmla="*/ 248413 w 1903362"/>
                <a:gd name="connsiteY1219" fmla="*/ 220394 h 1241898"/>
                <a:gd name="connsiteX1220" fmla="*/ 247741 w 1903362"/>
                <a:gd name="connsiteY1220" fmla="*/ 221795 h 1241898"/>
                <a:gd name="connsiteX1221" fmla="*/ 247741 w 1903362"/>
                <a:gd name="connsiteY1221" fmla="*/ 224709 h 1241898"/>
                <a:gd name="connsiteX1222" fmla="*/ 246284 w 1903362"/>
                <a:gd name="connsiteY1222" fmla="*/ 226110 h 1241898"/>
                <a:gd name="connsiteX1223" fmla="*/ 244827 w 1903362"/>
                <a:gd name="connsiteY1223" fmla="*/ 226110 h 1241898"/>
                <a:gd name="connsiteX1224" fmla="*/ 233339 w 1903362"/>
                <a:gd name="connsiteY1224" fmla="*/ 223981 h 1241898"/>
                <a:gd name="connsiteX1225" fmla="*/ 230481 w 1903362"/>
                <a:gd name="connsiteY1225" fmla="*/ 223981 h 1241898"/>
                <a:gd name="connsiteX1226" fmla="*/ 228352 w 1903362"/>
                <a:gd name="connsiteY1226" fmla="*/ 224709 h 1241898"/>
                <a:gd name="connsiteX1227" fmla="*/ 226895 w 1903362"/>
                <a:gd name="connsiteY1227" fmla="*/ 226110 h 1241898"/>
                <a:gd name="connsiteX1228" fmla="*/ 222580 w 1903362"/>
                <a:gd name="connsiteY1228" fmla="*/ 234012 h 1241898"/>
                <a:gd name="connsiteX1229" fmla="*/ 220451 w 1903362"/>
                <a:gd name="connsiteY1229" fmla="*/ 236869 h 1241898"/>
                <a:gd name="connsiteX1230" fmla="*/ 218265 w 1903362"/>
                <a:gd name="connsiteY1230" fmla="*/ 236197 h 1241898"/>
                <a:gd name="connsiteX1231" fmla="*/ 214679 w 1903362"/>
                <a:gd name="connsiteY1231" fmla="*/ 236869 h 1241898"/>
                <a:gd name="connsiteX1232" fmla="*/ 211821 w 1903362"/>
                <a:gd name="connsiteY1232" fmla="*/ 235468 h 1241898"/>
                <a:gd name="connsiteX1233" fmla="*/ 211821 w 1903362"/>
                <a:gd name="connsiteY1233" fmla="*/ 229024 h 1241898"/>
                <a:gd name="connsiteX1234" fmla="*/ 210364 w 1903362"/>
                <a:gd name="connsiteY1234" fmla="*/ 227567 h 1241898"/>
                <a:gd name="connsiteX1235" fmla="*/ 209692 w 1903362"/>
                <a:gd name="connsiteY1235" fmla="*/ 226839 h 1241898"/>
                <a:gd name="connsiteX1236" fmla="*/ 208235 w 1903362"/>
                <a:gd name="connsiteY1236" fmla="*/ 224709 h 1241898"/>
                <a:gd name="connsiteX1237" fmla="*/ 206778 w 1903362"/>
                <a:gd name="connsiteY1237" fmla="*/ 218209 h 1241898"/>
                <a:gd name="connsiteX1238" fmla="*/ 205377 w 1903362"/>
                <a:gd name="connsiteY1238" fmla="*/ 216808 h 1241898"/>
                <a:gd name="connsiteX1239" fmla="*/ 204648 w 1903362"/>
                <a:gd name="connsiteY1239" fmla="*/ 216080 h 1241898"/>
                <a:gd name="connsiteX1240" fmla="*/ 202463 w 1903362"/>
                <a:gd name="connsiteY1240" fmla="*/ 216080 h 1241898"/>
                <a:gd name="connsiteX1241" fmla="*/ 200333 w 1903362"/>
                <a:gd name="connsiteY1241" fmla="*/ 217537 h 1241898"/>
                <a:gd name="connsiteX1242" fmla="*/ 198876 w 1903362"/>
                <a:gd name="connsiteY1242" fmla="*/ 218938 h 1241898"/>
                <a:gd name="connsiteX1243" fmla="*/ 197475 w 1903362"/>
                <a:gd name="connsiteY1243" fmla="*/ 221123 h 1241898"/>
                <a:gd name="connsiteX1244" fmla="*/ 196018 w 1903362"/>
                <a:gd name="connsiteY1244" fmla="*/ 225438 h 1241898"/>
                <a:gd name="connsiteX1245" fmla="*/ 196018 w 1903362"/>
                <a:gd name="connsiteY1245" fmla="*/ 228296 h 1241898"/>
                <a:gd name="connsiteX1246" fmla="*/ 194561 w 1903362"/>
                <a:gd name="connsiteY1246" fmla="*/ 229697 h 1241898"/>
                <a:gd name="connsiteX1247" fmla="*/ 190975 w 1903362"/>
                <a:gd name="connsiteY1247" fmla="*/ 231882 h 1241898"/>
                <a:gd name="connsiteX1248" fmla="*/ 184531 w 1903362"/>
                <a:gd name="connsiteY1248" fmla="*/ 233283 h 1241898"/>
                <a:gd name="connsiteX1249" fmla="*/ 182401 w 1903362"/>
                <a:gd name="connsiteY1249" fmla="*/ 233283 h 1241898"/>
                <a:gd name="connsiteX1250" fmla="*/ 171586 w 1903362"/>
                <a:gd name="connsiteY1250" fmla="*/ 231882 h 1241898"/>
                <a:gd name="connsiteX1251" fmla="*/ 169457 w 1903362"/>
                <a:gd name="connsiteY1251" fmla="*/ 230425 h 1241898"/>
                <a:gd name="connsiteX1252" fmla="*/ 167327 w 1903362"/>
                <a:gd name="connsiteY1252" fmla="*/ 226839 h 1241898"/>
                <a:gd name="connsiteX1253" fmla="*/ 165870 w 1903362"/>
                <a:gd name="connsiteY1253" fmla="*/ 226110 h 1241898"/>
                <a:gd name="connsiteX1254" fmla="*/ 165142 w 1903362"/>
                <a:gd name="connsiteY1254" fmla="*/ 226839 h 1241898"/>
                <a:gd name="connsiteX1255" fmla="*/ 163741 w 1903362"/>
                <a:gd name="connsiteY1255" fmla="*/ 228296 h 1241898"/>
                <a:gd name="connsiteX1256" fmla="*/ 163741 w 1903362"/>
                <a:gd name="connsiteY1256" fmla="*/ 236869 h 1241898"/>
                <a:gd name="connsiteX1257" fmla="*/ 162284 w 1903362"/>
                <a:gd name="connsiteY1257" fmla="*/ 237598 h 1241898"/>
                <a:gd name="connsiteX1258" fmla="*/ 160099 w 1903362"/>
                <a:gd name="connsiteY1258" fmla="*/ 237598 h 1241898"/>
                <a:gd name="connsiteX1259" fmla="*/ 158698 w 1903362"/>
                <a:gd name="connsiteY1259" fmla="*/ 236197 h 1241898"/>
                <a:gd name="connsiteX1260" fmla="*/ 151525 w 1903362"/>
                <a:gd name="connsiteY1260" fmla="*/ 236197 h 1241898"/>
                <a:gd name="connsiteX1261" fmla="*/ 145025 w 1903362"/>
                <a:gd name="connsiteY1261" fmla="*/ 232611 h 1241898"/>
                <a:gd name="connsiteX1262" fmla="*/ 145025 w 1903362"/>
                <a:gd name="connsiteY1262" fmla="*/ 236869 h 1241898"/>
                <a:gd name="connsiteX1263" fmla="*/ 137123 w 1903362"/>
                <a:gd name="connsiteY1263" fmla="*/ 244098 h 1241898"/>
                <a:gd name="connsiteX1264" fmla="*/ 134265 w 1903362"/>
                <a:gd name="connsiteY1264" fmla="*/ 247685 h 1241898"/>
                <a:gd name="connsiteX1265" fmla="*/ 132864 w 1903362"/>
                <a:gd name="connsiteY1265" fmla="*/ 249814 h 1241898"/>
                <a:gd name="connsiteX1266" fmla="*/ 132864 w 1903362"/>
                <a:gd name="connsiteY1266" fmla="*/ 251271 h 1241898"/>
                <a:gd name="connsiteX1267" fmla="*/ 132136 w 1903362"/>
                <a:gd name="connsiteY1267" fmla="*/ 251943 h 1241898"/>
                <a:gd name="connsiteX1268" fmla="*/ 129950 w 1903362"/>
                <a:gd name="connsiteY1268" fmla="*/ 256987 h 1241898"/>
                <a:gd name="connsiteX1269" fmla="*/ 129278 w 1903362"/>
                <a:gd name="connsiteY1269" fmla="*/ 258444 h 1241898"/>
                <a:gd name="connsiteX1270" fmla="*/ 119920 w 1903362"/>
                <a:gd name="connsiteY1270" fmla="*/ 263431 h 1241898"/>
                <a:gd name="connsiteX1271" fmla="*/ 114876 w 1903362"/>
                <a:gd name="connsiteY1271" fmla="*/ 267746 h 1241898"/>
                <a:gd name="connsiteX1272" fmla="*/ 112747 w 1903362"/>
                <a:gd name="connsiteY1272" fmla="*/ 270660 h 1241898"/>
                <a:gd name="connsiteX1273" fmla="*/ 109889 w 1903362"/>
                <a:gd name="connsiteY1273" fmla="*/ 278505 h 1241898"/>
                <a:gd name="connsiteX1274" fmla="*/ 106303 w 1903362"/>
                <a:gd name="connsiteY1274" fmla="*/ 282820 h 1241898"/>
                <a:gd name="connsiteX1275" fmla="*/ 101988 w 1903362"/>
                <a:gd name="connsiteY1275" fmla="*/ 286407 h 1241898"/>
                <a:gd name="connsiteX1276" fmla="*/ 96945 w 1903362"/>
                <a:gd name="connsiteY1276" fmla="*/ 287864 h 1241898"/>
                <a:gd name="connsiteX1277" fmla="*/ 89772 w 1903362"/>
                <a:gd name="connsiteY1277" fmla="*/ 291450 h 1241898"/>
                <a:gd name="connsiteX1278" fmla="*/ 87586 w 1903362"/>
                <a:gd name="connsiteY1278" fmla="*/ 294308 h 1241898"/>
                <a:gd name="connsiteX1279" fmla="*/ 88315 w 1903362"/>
                <a:gd name="connsiteY1279" fmla="*/ 302209 h 1241898"/>
                <a:gd name="connsiteX1280" fmla="*/ 89043 w 1903362"/>
                <a:gd name="connsiteY1280" fmla="*/ 310839 h 1241898"/>
                <a:gd name="connsiteX1281" fmla="*/ 88315 w 1903362"/>
                <a:gd name="connsiteY1281" fmla="*/ 313697 h 1241898"/>
                <a:gd name="connsiteX1282" fmla="*/ 85457 w 1903362"/>
                <a:gd name="connsiteY1282" fmla="*/ 318740 h 1241898"/>
                <a:gd name="connsiteX1283" fmla="*/ 84728 w 1903362"/>
                <a:gd name="connsiteY1283" fmla="*/ 321598 h 1241898"/>
                <a:gd name="connsiteX1284" fmla="*/ 84728 w 1903362"/>
                <a:gd name="connsiteY1284" fmla="*/ 327370 h 1241898"/>
                <a:gd name="connsiteX1285" fmla="*/ 85457 w 1903362"/>
                <a:gd name="connsiteY1285" fmla="*/ 333814 h 1241898"/>
                <a:gd name="connsiteX1286" fmla="*/ 87586 w 1903362"/>
                <a:gd name="connsiteY1286" fmla="*/ 336672 h 1241898"/>
                <a:gd name="connsiteX1287" fmla="*/ 90500 w 1903362"/>
                <a:gd name="connsiteY1287" fmla="*/ 340258 h 1241898"/>
                <a:gd name="connsiteX1288" fmla="*/ 91173 w 1903362"/>
                <a:gd name="connsiteY1288" fmla="*/ 342444 h 1241898"/>
                <a:gd name="connsiteX1289" fmla="*/ 91173 w 1903362"/>
                <a:gd name="connsiteY1289" fmla="*/ 346703 h 1241898"/>
                <a:gd name="connsiteX1290" fmla="*/ 93358 w 1903362"/>
                <a:gd name="connsiteY1290" fmla="*/ 358919 h 1241898"/>
                <a:gd name="connsiteX1291" fmla="*/ 93358 w 1903362"/>
                <a:gd name="connsiteY1291" fmla="*/ 361104 h 1241898"/>
                <a:gd name="connsiteX1292" fmla="*/ 89043 w 1903362"/>
                <a:gd name="connsiteY1292" fmla="*/ 371863 h 1241898"/>
                <a:gd name="connsiteX1293" fmla="*/ 89772 w 1903362"/>
                <a:gd name="connsiteY1293" fmla="*/ 381894 h 1241898"/>
                <a:gd name="connsiteX1294" fmla="*/ 91173 w 1903362"/>
                <a:gd name="connsiteY1294" fmla="*/ 389067 h 1241898"/>
                <a:gd name="connsiteX1295" fmla="*/ 88315 w 1903362"/>
                <a:gd name="connsiteY1295" fmla="*/ 398425 h 1241898"/>
                <a:gd name="connsiteX1296" fmla="*/ 88315 w 1903362"/>
                <a:gd name="connsiteY1296" fmla="*/ 414956 h 1241898"/>
                <a:gd name="connsiteX1297" fmla="*/ 89772 w 1903362"/>
                <a:gd name="connsiteY1297" fmla="*/ 417814 h 1241898"/>
                <a:gd name="connsiteX1298" fmla="*/ 94815 w 1903362"/>
                <a:gd name="connsiteY1298" fmla="*/ 418543 h 1241898"/>
                <a:gd name="connsiteX1299" fmla="*/ 101988 w 1903362"/>
                <a:gd name="connsiteY1299" fmla="*/ 419215 h 1241898"/>
                <a:gd name="connsiteX1300" fmla="*/ 106975 w 1903362"/>
                <a:gd name="connsiteY1300" fmla="*/ 420672 h 1241898"/>
                <a:gd name="connsiteX1301" fmla="*/ 110562 w 1903362"/>
                <a:gd name="connsiteY1301" fmla="*/ 424987 h 1241898"/>
                <a:gd name="connsiteX1302" fmla="*/ 111290 w 1903362"/>
                <a:gd name="connsiteY1302" fmla="*/ 426388 h 1241898"/>
                <a:gd name="connsiteX1303" fmla="*/ 109889 w 1903362"/>
                <a:gd name="connsiteY1303" fmla="*/ 427116 h 1241898"/>
                <a:gd name="connsiteX1304" fmla="*/ 104846 w 1903362"/>
                <a:gd name="connsiteY1304" fmla="*/ 429302 h 1241898"/>
                <a:gd name="connsiteX1305" fmla="*/ 93358 w 1903362"/>
                <a:gd name="connsiteY1305" fmla="*/ 436475 h 1241898"/>
                <a:gd name="connsiteX1306" fmla="*/ 90500 w 1903362"/>
                <a:gd name="connsiteY1306" fmla="*/ 435746 h 1241898"/>
                <a:gd name="connsiteX1307" fmla="*/ 90500 w 1903362"/>
                <a:gd name="connsiteY1307" fmla="*/ 437203 h 1241898"/>
                <a:gd name="connsiteX1308" fmla="*/ 90500 w 1903362"/>
                <a:gd name="connsiteY1308" fmla="*/ 437875 h 1241898"/>
                <a:gd name="connsiteX1309" fmla="*/ 90500 w 1903362"/>
                <a:gd name="connsiteY1309" fmla="*/ 439332 h 1241898"/>
                <a:gd name="connsiteX1310" fmla="*/ 89772 w 1903362"/>
                <a:gd name="connsiteY1310" fmla="*/ 438604 h 1241898"/>
                <a:gd name="connsiteX1311" fmla="*/ 84728 w 1903362"/>
                <a:gd name="connsiteY1311" fmla="*/ 435746 h 1241898"/>
                <a:gd name="connsiteX1312" fmla="*/ 81142 w 1903362"/>
                <a:gd name="connsiteY1312" fmla="*/ 436475 h 1241898"/>
                <a:gd name="connsiteX1313" fmla="*/ 80414 w 1903362"/>
                <a:gd name="connsiteY1313" fmla="*/ 437203 h 1241898"/>
                <a:gd name="connsiteX1314" fmla="*/ 80414 w 1903362"/>
                <a:gd name="connsiteY1314" fmla="*/ 438604 h 1241898"/>
                <a:gd name="connsiteX1315" fmla="*/ 84000 w 1903362"/>
                <a:gd name="connsiteY1315" fmla="*/ 442919 h 1241898"/>
                <a:gd name="connsiteX1316" fmla="*/ 89043 w 1903362"/>
                <a:gd name="connsiteY1316" fmla="*/ 447962 h 1241898"/>
                <a:gd name="connsiteX1317" fmla="*/ 91173 w 1903362"/>
                <a:gd name="connsiteY1317" fmla="*/ 449363 h 1241898"/>
                <a:gd name="connsiteX1318" fmla="*/ 91901 w 1903362"/>
                <a:gd name="connsiteY1318" fmla="*/ 451548 h 1241898"/>
                <a:gd name="connsiteX1319" fmla="*/ 90500 w 1903362"/>
                <a:gd name="connsiteY1319" fmla="*/ 453678 h 1241898"/>
                <a:gd name="connsiteX1320" fmla="*/ 87586 w 1903362"/>
                <a:gd name="connsiteY1320" fmla="*/ 456592 h 1241898"/>
                <a:gd name="connsiteX1321" fmla="*/ 83327 w 1903362"/>
                <a:gd name="connsiteY1321" fmla="*/ 460178 h 1241898"/>
                <a:gd name="connsiteX1322" fmla="*/ 76099 w 1903362"/>
                <a:gd name="connsiteY1322" fmla="*/ 467351 h 1241898"/>
                <a:gd name="connsiteX1323" fmla="*/ 74698 w 1903362"/>
                <a:gd name="connsiteY1323" fmla="*/ 475252 h 1241898"/>
                <a:gd name="connsiteX1324" fmla="*/ 71111 w 1903362"/>
                <a:gd name="connsiteY1324" fmla="*/ 481696 h 1241898"/>
                <a:gd name="connsiteX1325" fmla="*/ 66068 w 1903362"/>
                <a:gd name="connsiteY1325" fmla="*/ 489598 h 1241898"/>
                <a:gd name="connsiteX1326" fmla="*/ 61753 w 1903362"/>
                <a:gd name="connsiteY1326" fmla="*/ 494641 h 1241898"/>
                <a:gd name="connsiteX1327" fmla="*/ 60352 w 1903362"/>
                <a:gd name="connsiteY1327" fmla="*/ 496770 h 1241898"/>
                <a:gd name="connsiteX1328" fmla="*/ 77556 w 1903362"/>
                <a:gd name="connsiteY1328" fmla="*/ 498227 h 1241898"/>
                <a:gd name="connsiteX1329" fmla="*/ 77556 w 1903362"/>
                <a:gd name="connsiteY1329" fmla="*/ 500357 h 1241898"/>
                <a:gd name="connsiteX1330" fmla="*/ 77556 w 1903362"/>
                <a:gd name="connsiteY1330" fmla="*/ 501814 h 1241898"/>
                <a:gd name="connsiteX1331" fmla="*/ 73969 w 1903362"/>
                <a:gd name="connsiteY1331" fmla="*/ 503943 h 1241898"/>
                <a:gd name="connsiteX1332" fmla="*/ 71840 w 1903362"/>
                <a:gd name="connsiteY1332" fmla="*/ 506801 h 1241898"/>
                <a:gd name="connsiteX1333" fmla="*/ 73969 w 1903362"/>
                <a:gd name="connsiteY1333" fmla="*/ 503943 h 1241898"/>
                <a:gd name="connsiteX1334" fmla="*/ 60352 w 1903362"/>
                <a:gd name="connsiteY1334" fmla="*/ 496770 h 1241898"/>
                <a:gd name="connsiteX1335" fmla="*/ 50265 w 1903362"/>
                <a:gd name="connsiteY1335" fmla="*/ 508986 h 1241898"/>
                <a:gd name="connsiteX1336" fmla="*/ 50265 w 1903362"/>
                <a:gd name="connsiteY1336" fmla="*/ 511844 h 1241898"/>
                <a:gd name="connsiteX1337" fmla="*/ 35920 w 1903362"/>
                <a:gd name="connsiteY1337" fmla="*/ 527647 h 1241898"/>
                <a:gd name="connsiteX1338" fmla="*/ 31605 w 1903362"/>
                <a:gd name="connsiteY1338" fmla="*/ 535548 h 1241898"/>
                <a:gd name="connsiteX1339" fmla="*/ 32334 w 1903362"/>
                <a:gd name="connsiteY1339" fmla="*/ 537678 h 1241898"/>
                <a:gd name="connsiteX1340" fmla="*/ 35920 w 1903362"/>
                <a:gd name="connsiteY1340" fmla="*/ 543450 h 1241898"/>
                <a:gd name="connsiteX1341" fmla="*/ 36648 w 1903362"/>
                <a:gd name="connsiteY1341" fmla="*/ 549165 h 1241898"/>
                <a:gd name="connsiteX1342" fmla="*/ 34463 w 1903362"/>
                <a:gd name="connsiteY1342" fmla="*/ 560653 h 1241898"/>
                <a:gd name="connsiteX1343" fmla="*/ 25889 w 1903362"/>
                <a:gd name="connsiteY1343" fmla="*/ 584357 h 1241898"/>
                <a:gd name="connsiteX1344" fmla="*/ 27290 w 1903362"/>
                <a:gd name="connsiteY1344" fmla="*/ 596573 h 1241898"/>
                <a:gd name="connsiteX1345" fmla="*/ 26562 w 1903362"/>
                <a:gd name="connsiteY1345" fmla="*/ 597245 h 1241898"/>
                <a:gd name="connsiteX1346" fmla="*/ 20846 w 1903362"/>
                <a:gd name="connsiteY1346" fmla="*/ 602289 h 1241898"/>
                <a:gd name="connsiteX1347" fmla="*/ 19389 w 1903362"/>
                <a:gd name="connsiteY1347" fmla="*/ 612319 h 1241898"/>
                <a:gd name="connsiteX1348" fmla="*/ 17988 w 1903362"/>
                <a:gd name="connsiteY1348" fmla="*/ 618091 h 1241898"/>
                <a:gd name="connsiteX1349" fmla="*/ 12216 w 1903362"/>
                <a:gd name="connsiteY1349" fmla="*/ 636752 h 1241898"/>
                <a:gd name="connsiteX1350" fmla="*/ 12216 w 1903362"/>
                <a:gd name="connsiteY1350" fmla="*/ 638881 h 1241898"/>
                <a:gd name="connsiteX1351" fmla="*/ 11488 w 1903362"/>
                <a:gd name="connsiteY1351" fmla="*/ 646110 h 1241898"/>
                <a:gd name="connsiteX1352" fmla="*/ 9358 w 1903362"/>
                <a:gd name="connsiteY1352" fmla="*/ 651097 h 1241898"/>
                <a:gd name="connsiteX1353" fmla="*/ 7173 w 1903362"/>
                <a:gd name="connsiteY1353" fmla="*/ 674801 h 1241898"/>
                <a:gd name="connsiteX1354" fmla="*/ 7901 w 1903362"/>
                <a:gd name="connsiteY1354" fmla="*/ 685560 h 1241898"/>
                <a:gd name="connsiteX1355" fmla="*/ 10815 w 1903362"/>
                <a:gd name="connsiteY1355" fmla="*/ 695591 h 1241898"/>
                <a:gd name="connsiteX1356" fmla="*/ 11488 w 1903362"/>
                <a:gd name="connsiteY1356" fmla="*/ 708536 h 1241898"/>
                <a:gd name="connsiteX1357" fmla="*/ 10815 w 1903362"/>
                <a:gd name="connsiteY1357" fmla="*/ 710721 h 1241898"/>
                <a:gd name="connsiteX1358" fmla="*/ 8630 w 1903362"/>
                <a:gd name="connsiteY1358" fmla="*/ 716437 h 1241898"/>
                <a:gd name="connsiteX1359" fmla="*/ 5043 w 1903362"/>
                <a:gd name="connsiteY1359" fmla="*/ 722209 h 1241898"/>
                <a:gd name="connsiteX1360" fmla="*/ 729 w 1903362"/>
                <a:gd name="connsiteY1360" fmla="*/ 726468 h 1241898"/>
                <a:gd name="connsiteX1361" fmla="*/ 0 w 1903362"/>
                <a:gd name="connsiteY1361" fmla="*/ 727196 h 1241898"/>
                <a:gd name="connsiteX1362" fmla="*/ 6500 w 1903362"/>
                <a:gd name="connsiteY1362" fmla="*/ 728653 h 1241898"/>
                <a:gd name="connsiteX1363" fmla="*/ 12945 w 1903362"/>
                <a:gd name="connsiteY1363" fmla="*/ 730782 h 1241898"/>
                <a:gd name="connsiteX1364" fmla="*/ 15803 w 1903362"/>
                <a:gd name="connsiteY1364" fmla="*/ 732968 h 1241898"/>
                <a:gd name="connsiteX1365" fmla="*/ 22303 w 1903362"/>
                <a:gd name="connsiteY1365" fmla="*/ 735826 h 1241898"/>
                <a:gd name="connsiteX1366" fmla="*/ 35191 w 1903362"/>
                <a:gd name="connsiteY1366" fmla="*/ 744455 h 1241898"/>
                <a:gd name="connsiteX1367" fmla="*/ 38778 w 1903362"/>
                <a:gd name="connsiteY1367" fmla="*/ 746585 h 1241898"/>
                <a:gd name="connsiteX1368" fmla="*/ 45278 w 1903362"/>
                <a:gd name="connsiteY1368" fmla="*/ 752357 h 1241898"/>
                <a:gd name="connsiteX1369" fmla="*/ 71111 w 1903362"/>
                <a:gd name="connsiteY1369" fmla="*/ 767431 h 1241898"/>
                <a:gd name="connsiteX1370" fmla="*/ 77556 w 1903362"/>
                <a:gd name="connsiteY1370" fmla="*/ 770288 h 1241898"/>
                <a:gd name="connsiteX1371" fmla="*/ 86185 w 1903362"/>
                <a:gd name="connsiteY1371" fmla="*/ 773146 h 1241898"/>
                <a:gd name="connsiteX1372" fmla="*/ 107704 w 1903362"/>
                <a:gd name="connsiteY1372" fmla="*/ 774603 h 1241898"/>
                <a:gd name="connsiteX1373" fmla="*/ 117790 w 1903362"/>
                <a:gd name="connsiteY1373" fmla="*/ 774603 h 1241898"/>
                <a:gd name="connsiteX1374" fmla="*/ 124235 w 1903362"/>
                <a:gd name="connsiteY1374" fmla="*/ 773875 h 1241898"/>
                <a:gd name="connsiteX1375" fmla="*/ 129950 w 1903362"/>
                <a:gd name="connsiteY1375" fmla="*/ 773146 h 1241898"/>
                <a:gd name="connsiteX1376" fmla="*/ 144352 w 1903362"/>
                <a:gd name="connsiteY1376" fmla="*/ 768832 h 1241898"/>
                <a:gd name="connsiteX1377" fmla="*/ 155840 w 1903362"/>
                <a:gd name="connsiteY1377" fmla="*/ 762387 h 1241898"/>
                <a:gd name="connsiteX1378" fmla="*/ 157969 w 1903362"/>
                <a:gd name="connsiteY1378" fmla="*/ 758801 h 1241898"/>
                <a:gd name="connsiteX1379" fmla="*/ 160827 w 1903362"/>
                <a:gd name="connsiteY1379" fmla="*/ 753758 h 1241898"/>
                <a:gd name="connsiteX1380" fmla="*/ 162284 w 1903362"/>
                <a:gd name="connsiteY1380" fmla="*/ 750900 h 1241898"/>
                <a:gd name="connsiteX1381" fmla="*/ 163741 w 1903362"/>
                <a:gd name="connsiteY1381" fmla="*/ 745128 h 1241898"/>
                <a:gd name="connsiteX1382" fmla="*/ 165142 w 1903362"/>
                <a:gd name="connsiteY1382" fmla="*/ 741541 h 1241898"/>
                <a:gd name="connsiteX1383" fmla="*/ 169457 w 1903362"/>
                <a:gd name="connsiteY1383" fmla="*/ 737955 h 1241898"/>
                <a:gd name="connsiteX1384" fmla="*/ 177358 w 1903362"/>
                <a:gd name="connsiteY1384" fmla="*/ 731511 h 1241898"/>
                <a:gd name="connsiteX1385" fmla="*/ 185988 w 1903362"/>
                <a:gd name="connsiteY1385" fmla="*/ 726468 h 1241898"/>
                <a:gd name="connsiteX1386" fmla="*/ 188846 w 1903362"/>
                <a:gd name="connsiteY1386" fmla="*/ 722881 h 1241898"/>
                <a:gd name="connsiteX1387" fmla="*/ 189574 w 1903362"/>
                <a:gd name="connsiteY1387" fmla="*/ 720752 h 1241898"/>
                <a:gd name="connsiteX1388" fmla="*/ 193161 w 1903362"/>
                <a:gd name="connsiteY1388" fmla="*/ 714307 h 1241898"/>
                <a:gd name="connsiteX1389" fmla="*/ 196018 w 1903362"/>
                <a:gd name="connsiteY1389" fmla="*/ 712122 h 1241898"/>
                <a:gd name="connsiteX1390" fmla="*/ 197475 w 1903362"/>
                <a:gd name="connsiteY1390" fmla="*/ 712122 h 1241898"/>
                <a:gd name="connsiteX1391" fmla="*/ 203920 w 1903362"/>
                <a:gd name="connsiteY1391" fmla="*/ 709264 h 1241898"/>
                <a:gd name="connsiteX1392" fmla="*/ 205377 w 1903362"/>
                <a:gd name="connsiteY1392" fmla="*/ 709993 h 1241898"/>
                <a:gd name="connsiteX1393" fmla="*/ 213278 w 1903362"/>
                <a:gd name="connsiteY1393" fmla="*/ 709264 h 1241898"/>
                <a:gd name="connsiteX1394" fmla="*/ 216864 w 1903362"/>
                <a:gd name="connsiteY1394" fmla="*/ 709264 h 1241898"/>
                <a:gd name="connsiteX1395" fmla="*/ 219722 w 1903362"/>
                <a:gd name="connsiteY1395" fmla="*/ 708536 h 1241898"/>
                <a:gd name="connsiteX1396" fmla="*/ 229024 w 1903362"/>
                <a:gd name="connsiteY1396" fmla="*/ 707807 h 1241898"/>
                <a:gd name="connsiteX1397" fmla="*/ 234068 w 1903362"/>
                <a:gd name="connsiteY1397" fmla="*/ 707807 h 1241898"/>
                <a:gd name="connsiteX1398" fmla="*/ 244155 w 1903362"/>
                <a:gd name="connsiteY1398" fmla="*/ 709264 h 1241898"/>
                <a:gd name="connsiteX1399" fmla="*/ 249142 w 1903362"/>
                <a:gd name="connsiteY1399" fmla="*/ 709264 h 1241898"/>
                <a:gd name="connsiteX1400" fmla="*/ 252000 w 1903362"/>
                <a:gd name="connsiteY1400" fmla="*/ 710721 h 1241898"/>
                <a:gd name="connsiteX1401" fmla="*/ 256315 w 1903362"/>
                <a:gd name="connsiteY1401" fmla="*/ 714307 h 1241898"/>
                <a:gd name="connsiteX1402" fmla="*/ 264216 w 1903362"/>
                <a:gd name="connsiteY1402" fmla="*/ 721480 h 1241898"/>
                <a:gd name="connsiteX1403" fmla="*/ 264216 w 1903362"/>
                <a:gd name="connsiteY1403" fmla="*/ 714307 h 1241898"/>
                <a:gd name="connsiteX1404" fmla="*/ 264216 w 1903362"/>
                <a:gd name="connsiteY1404" fmla="*/ 711394 h 1241898"/>
                <a:gd name="connsiteX1405" fmla="*/ 262815 w 1903362"/>
                <a:gd name="connsiteY1405" fmla="*/ 707079 h 1241898"/>
                <a:gd name="connsiteX1406" fmla="*/ 261358 w 1903362"/>
                <a:gd name="connsiteY1406" fmla="*/ 702483 h 1241898"/>
                <a:gd name="connsiteX1407" fmla="*/ 262815 w 1903362"/>
                <a:gd name="connsiteY1407" fmla="*/ 707079 h 1241898"/>
                <a:gd name="connsiteX1408" fmla="*/ 264216 w 1903362"/>
                <a:gd name="connsiteY1408" fmla="*/ 711394 h 1241898"/>
                <a:gd name="connsiteX1409" fmla="*/ 264216 w 1903362"/>
                <a:gd name="connsiteY1409" fmla="*/ 714307 h 1241898"/>
                <a:gd name="connsiteX1410" fmla="*/ 264216 w 1903362"/>
                <a:gd name="connsiteY1410" fmla="*/ 721480 h 1241898"/>
                <a:gd name="connsiteX1411" fmla="*/ 269259 w 1903362"/>
                <a:gd name="connsiteY1411" fmla="*/ 725795 h 1241898"/>
                <a:gd name="connsiteX1412" fmla="*/ 281475 w 1903362"/>
                <a:gd name="connsiteY1412" fmla="*/ 740869 h 1241898"/>
                <a:gd name="connsiteX1413" fmla="*/ 290105 w 1903362"/>
                <a:gd name="connsiteY1413" fmla="*/ 748042 h 1241898"/>
                <a:gd name="connsiteX1414" fmla="*/ 296549 w 1903362"/>
                <a:gd name="connsiteY1414" fmla="*/ 752357 h 1241898"/>
                <a:gd name="connsiteX1415" fmla="*/ 313753 w 1903362"/>
                <a:gd name="connsiteY1415" fmla="*/ 763844 h 1241898"/>
                <a:gd name="connsiteX1416" fmla="*/ 321654 w 1903362"/>
                <a:gd name="connsiteY1416" fmla="*/ 766702 h 1241898"/>
                <a:gd name="connsiteX1417" fmla="*/ 328154 w 1903362"/>
                <a:gd name="connsiteY1417" fmla="*/ 768832 h 1241898"/>
                <a:gd name="connsiteX1418" fmla="*/ 337457 w 1903362"/>
                <a:gd name="connsiteY1418" fmla="*/ 771689 h 1241898"/>
                <a:gd name="connsiteX1419" fmla="*/ 346086 w 1903362"/>
                <a:gd name="connsiteY1419" fmla="*/ 774603 h 1241898"/>
                <a:gd name="connsiteX1420" fmla="*/ 353988 w 1903362"/>
                <a:gd name="connsiteY1420" fmla="*/ 778190 h 1241898"/>
                <a:gd name="connsiteX1421" fmla="*/ 356846 w 1903362"/>
                <a:gd name="connsiteY1421" fmla="*/ 778918 h 1241898"/>
                <a:gd name="connsiteX1422" fmla="*/ 369790 w 1903362"/>
                <a:gd name="connsiteY1422" fmla="*/ 784634 h 1241898"/>
                <a:gd name="connsiteX1423" fmla="*/ 379092 w 1903362"/>
                <a:gd name="connsiteY1423" fmla="*/ 786763 h 1241898"/>
                <a:gd name="connsiteX1424" fmla="*/ 395623 w 1903362"/>
                <a:gd name="connsiteY1424" fmla="*/ 787492 h 1241898"/>
                <a:gd name="connsiteX1425" fmla="*/ 417142 w 1903362"/>
                <a:gd name="connsiteY1425" fmla="*/ 787492 h 1241898"/>
                <a:gd name="connsiteX1426" fmla="*/ 427901 w 1903362"/>
                <a:gd name="connsiteY1426" fmla="*/ 787492 h 1241898"/>
                <a:gd name="connsiteX1427" fmla="*/ 443703 w 1903362"/>
                <a:gd name="connsiteY1427" fmla="*/ 786091 h 1241898"/>
                <a:gd name="connsiteX1428" fmla="*/ 452333 w 1903362"/>
                <a:gd name="connsiteY1428" fmla="*/ 786091 h 1241898"/>
                <a:gd name="connsiteX1429" fmla="*/ 458105 w 1903362"/>
                <a:gd name="connsiteY1429" fmla="*/ 785362 h 1241898"/>
                <a:gd name="connsiteX1430" fmla="*/ 487524 w 1903362"/>
                <a:gd name="connsiteY1430" fmla="*/ 781048 h 1241898"/>
                <a:gd name="connsiteX1431" fmla="*/ 492568 w 1903362"/>
                <a:gd name="connsiteY1431" fmla="*/ 780319 h 1241898"/>
                <a:gd name="connsiteX1432" fmla="*/ 495426 w 1903362"/>
                <a:gd name="connsiteY1432" fmla="*/ 779591 h 1241898"/>
                <a:gd name="connsiteX1433" fmla="*/ 500469 w 1903362"/>
                <a:gd name="connsiteY1433" fmla="*/ 778918 h 1241898"/>
                <a:gd name="connsiteX1434" fmla="*/ 505456 w 1903362"/>
                <a:gd name="connsiteY1434" fmla="*/ 776733 h 1241898"/>
                <a:gd name="connsiteX1435" fmla="*/ 506913 w 1903362"/>
                <a:gd name="connsiteY1435" fmla="*/ 776004 h 1241898"/>
                <a:gd name="connsiteX1436" fmla="*/ 524117 w 1903362"/>
                <a:gd name="connsiteY1436" fmla="*/ 768832 h 1241898"/>
                <a:gd name="connsiteX1437" fmla="*/ 537790 w 1903362"/>
                <a:gd name="connsiteY1437" fmla="*/ 762387 h 1241898"/>
                <a:gd name="connsiteX1438" fmla="*/ 546420 w 1903362"/>
                <a:gd name="connsiteY1438" fmla="*/ 759529 h 1241898"/>
                <a:gd name="connsiteX1439" fmla="*/ 554265 w 1903362"/>
                <a:gd name="connsiteY1439" fmla="*/ 755214 h 1241898"/>
                <a:gd name="connsiteX1440" fmla="*/ 560037 w 1903362"/>
                <a:gd name="connsiteY1440" fmla="*/ 753029 h 1241898"/>
                <a:gd name="connsiteX1441" fmla="*/ 566481 w 1903362"/>
                <a:gd name="connsiteY1441" fmla="*/ 749443 h 1241898"/>
                <a:gd name="connsiteX1442" fmla="*/ 571524 w 1903362"/>
                <a:gd name="connsiteY1442" fmla="*/ 747313 h 1241898"/>
                <a:gd name="connsiteX1443" fmla="*/ 582284 w 1903362"/>
                <a:gd name="connsiteY1443" fmla="*/ 744455 h 1241898"/>
                <a:gd name="connsiteX1444" fmla="*/ 586598 w 1903362"/>
                <a:gd name="connsiteY1444" fmla="*/ 742998 h 1241898"/>
                <a:gd name="connsiteX1445" fmla="*/ 598815 w 1903362"/>
                <a:gd name="connsiteY1445" fmla="*/ 745856 h 1241898"/>
                <a:gd name="connsiteX1446" fmla="*/ 605987 w 1903362"/>
                <a:gd name="connsiteY1446" fmla="*/ 745856 h 1241898"/>
                <a:gd name="connsiteX1447" fmla="*/ 606716 w 1903362"/>
                <a:gd name="connsiteY1447" fmla="*/ 729381 h 1241898"/>
                <a:gd name="connsiteX1448" fmla="*/ 610302 w 1903362"/>
                <a:gd name="connsiteY1448" fmla="*/ 745128 h 1241898"/>
                <a:gd name="connsiteX1449" fmla="*/ 612432 w 1903362"/>
                <a:gd name="connsiteY1449" fmla="*/ 744455 h 1241898"/>
                <a:gd name="connsiteX1450" fmla="*/ 621061 w 1903362"/>
                <a:gd name="connsiteY1450" fmla="*/ 738684 h 1241898"/>
                <a:gd name="connsiteX1451" fmla="*/ 628963 w 1903362"/>
                <a:gd name="connsiteY1451" fmla="*/ 735826 h 1241898"/>
                <a:gd name="connsiteX1452" fmla="*/ 631092 w 1903362"/>
                <a:gd name="connsiteY1452" fmla="*/ 734369 h 1241898"/>
                <a:gd name="connsiteX1453" fmla="*/ 637592 w 1903362"/>
                <a:gd name="connsiteY1453" fmla="*/ 732239 h 1241898"/>
                <a:gd name="connsiteX1454" fmla="*/ 646166 w 1903362"/>
                <a:gd name="connsiteY1454" fmla="*/ 731511 h 1241898"/>
                <a:gd name="connsiteX1455" fmla="*/ 654067 w 1903362"/>
                <a:gd name="connsiteY1455" fmla="*/ 735097 h 1241898"/>
                <a:gd name="connsiteX1456" fmla="*/ 664882 w 1903362"/>
                <a:gd name="connsiteY1456" fmla="*/ 738684 h 1241898"/>
                <a:gd name="connsiteX1457" fmla="*/ 669141 w 1903362"/>
                <a:gd name="connsiteY1457" fmla="*/ 737955 h 1241898"/>
                <a:gd name="connsiteX1458" fmla="*/ 674913 w 1903362"/>
                <a:gd name="connsiteY1458" fmla="*/ 735097 h 1241898"/>
                <a:gd name="connsiteX1459" fmla="*/ 677771 w 1903362"/>
                <a:gd name="connsiteY1459" fmla="*/ 735097 h 1241898"/>
                <a:gd name="connsiteX1460" fmla="*/ 681357 w 1903362"/>
                <a:gd name="connsiteY1460" fmla="*/ 736554 h 1241898"/>
                <a:gd name="connsiteX1461" fmla="*/ 686401 w 1903362"/>
                <a:gd name="connsiteY1461" fmla="*/ 736554 h 1241898"/>
                <a:gd name="connsiteX1462" fmla="*/ 689259 w 1903362"/>
                <a:gd name="connsiteY1462" fmla="*/ 736554 h 1241898"/>
                <a:gd name="connsiteX1463" fmla="*/ 691444 w 1903362"/>
                <a:gd name="connsiteY1463" fmla="*/ 736554 h 1241898"/>
                <a:gd name="connsiteX1464" fmla="*/ 695703 w 1903362"/>
                <a:gd name="connsiteY1464" fmla="*/ 737955 h 1241898"/>
                <a:gd name="connsiteX1465" fmla="*/ 697889 w 1903362"/>
                <a:gd name="connsiteY1465" fmla="*/ 737955 h 1241898"/>
                <a:gd name="connsiteX1466" fmla="*/ 702932 w 1903362"/>
                <a:gd name="connsiteY1466" fmla="*/ 737955 h 1241898"/>
                <a:gd name="connsiteX1467" fmla="*/ 711506 w 1903362"/>
                <a:gd name="connsiteY1467" fmla="*/ 735826 h 1241898"/>
                <a:gd name="connsiteX1468" fmla="*/ 715092 w 1903362"/>
                <a:gd name="connsiteY1468" fmla="*/ 734369 h 1241898"/>
                <a:gd name="connsiteX1469" fmla="*/ 720135 w 1903362"/>
                <a:gd name="connsiteY1469" fmla="*/ 733640 h 1241898"/>
                <a:gd name="connsiteX1470" fmla="*/ 730166 w 1903362"/>
                <a:gd name="connsiteY1470" fmla="*/ 732239 h 1241898"/>
                <a:gd name="connsiteX1471" fmla="*/ 737395 w 1903362"/>
                <a:gd name="connsiteY1471" fmla="*/ 732968 h 1241898"/>
                <a:gd name="connsiteX1472" fmla="*/ 748882 w 1903362"/>
                <a:gd name="connsiteY1472" fmla="*/ 732968 h 1241898"/>
                <a:gd name="connsiteX1473" fmla="*/ 753870 w 1903362"/>
                <a:gd name="connsiteY1473" fmla="*/ 734369 h 1241898"/>
                <a:gd name="connsiteX1474" fmla="*/ 761771 w 1903362"/>
                <a:gd name="connsiteY1474" fmla="*/ 737283 h 1241898"/>
                <a:gd name="connsiteX1475" fmla="*/ 773259 w 1903362"/>
                <a:gd name="connsiteY1475" fmla="*/ 740869 h 1241898"/>
                <a:gd name="connsiteX1476" fmla="*/ 782617 w 1903362"/>
                <a:gd name="connsiteY1476" fmla="*/ 743727 h 1241898"/>
                <a:gd name="connsiteX1477" fmla="*/ 790518 w 1903362"/>
                <a:gd name="connsiteY1477" fmla="*/ 748042 h 1241898"/>
                <a:gd name="connsiteX1478" fmla="*/ 802734 w 1903362"/>
                <a:gd name="connsiteY1478" fmla="*/ 755943 h 1241898"/>
                <a:gd name="connsiteX1479" fmla="*/ 815623 w 1903362"/>
                <a:gd name="connsiteY1479" fmla="*/ 763116 h 1241898"/>
                <a:gd name="connsiteX1480" fmla="*/ 832882 w 1903362"/>
                <a:gd name="connsiteY1480" fmla="*/ 776733 h 1241898"/>
                <a:gd name="connsiteX1481" fmla="*/ 840055 w 1903362"/>
                <a:gd name="connsiteY1481" fmla="*/ 784634 h 1241898"/>
                <a:gd name="connsiteX1482" fmla="*/ 846499 w 1903362"/>
                <a:gd name="connsiteY1482" fmla="*/ 799708 h 1241898"/>
                <a:gd name="connsiteX1483" fmla="*/ 851543 w 1903362"/>
                <a:gd name="connsiteY1483" fmla="*/ 809739 h 1241898"/>
                <a:gd name="connsiteX1484" fmla="*/ 854401 w 1903362"/>
                <a:gd name="connsiteY1484" fmla="*/ 817640 h 1241898"/>
                <a:gd name="connsiteX1485" fmla="*/ 855129 w 1903362"/>
                <a:gd name="connsiteY1485" fmla="*/ 824141 h 1241898"/>
                <a:gd name="connsiteX1486" fmla="*/ 856530 w 1903362"/>
                <a:gd name="connsiteY1486" fmla="*/ 827727 h 1241898"/>
                <a:gd name="connsiteX1487" fmla="*/ 858715 w 1903362"/>
                <a:gd name="connsiteY1487" fmla="*/ 829128 h 1241898"/>
                <a:gd name="connsiteX1488" fmla="*/ 861573 w 1903362"/>
                <a:gd name="connsiteY1488" fmla="*/ 829128 h 1241898"/>
                <a:gd name="connsiteX1489" fmla="*/ 869475 w 1903362"/>
                <a:gd name="connsiteY1489" fmla="*/ 827727 h 1241898"/>
                <a:gd name="connsiteX1490" fmla="*/ 875919 w 1903362"/>
                <a:gd name="connsiteY1490" fmla="*/ 825541 h 1241898"/>
                <a:gd name="connsiteX1491" fmla="*/ 878833 w 1903362"/>
                <a:gd name="connsiteY1491" fmla="*/ 826270 h 1241898"/>
                <a:gd name="connsiteX1492" fmla="*/ 884549 w 1903362"/>
                <a:gd name="connsiteY1492" fmla="*/ 830585 h 1241898"/>
                <a:gd name="connsiteX1493" fmla="*/ 885277 w 1903362"/>
                <a:gd name="connsiteY1493" fmla="*/ 830585 h 1241898"/>
                <a:gd name="connsiteX1494" fmla="*/ 885277 w 1903362"/>
                <a:gd name="connsiteY1494" fmla="*/ 830585 h 1241898"/>
                <a:gd name="connsiteX1495" fmla="*/ 890993 w 1903362"/>
                <a:gd name="connsiteY1495" fmla="*/ 834171 h 1241898"/>
                <a:gd name="connsiteX1496" fmla="*/ 895308 w 1903362"/>
                <a:gd name="connsiteY1496" fmla="*/ 834171 h 1241898"/>
                <a:gd name="connsiteX1497" fmla="*/ 899623 w 1903362"/>
                <a:gd name="connsiteY1497" fmla="*/ 832042 h 1241898"/>
                <a:gd name="connsiteX1498" fmla="*/ 906796 w 1903362"/>
                <a:gd name="connsiteY1498" fmla="*/ 829856 h 1241898"/>
                <a:gd name="connsiteX1499" fmla="*/ 907524 w 1903362"/>
                <a:gd name="connsiteY1499" fmla="*/ 829856 h 1241898"/>
                <a:gd name="connsiteX1500" fmla="*/ 909709 w 1903362"/>
                <a:gd name="connsiteY1500" fmla="*/ 830585 h 1241898"/>
                <a:gd name="connsiteX1501" fmla="*/ 911110 w 1903362"/>
                <a:gd name="connsiteY1501" fmla="*/ 831313 h 1241898"/>
                <a:gd name="connsiteX1502" fmla="*/ 912567 w 1903362"/>
                <a:gd name="connsiteY1502" fmla="*/ 834900 h 1241898"/>
                <a:gd name="connsiteX1503" fmla="*/ 914697 w 1903362"/>
                <a:gd name="connsiteY1503" fmla="*/ 843529 h 1241898"/>
                <a:gd name="connsiteX1504" fmla="*/ 916882 w 1903362"/>
                <a:gd name="connsiteY1504" fmla="*/ 849974 h 1241898"/>
                <a:gd name="connsiteX1505" fmla="*/ 917555 w 1903362"/>
                <a:gd name="connsiteY1505" fmla="*/ 854289 h 1241898"/>
                <a:gd name="connsiteX1506" fmla="*/ 919740 w 1903362"/>
                <a:gd name="connsiteY1506" fmla="*/ 860733 h 1241898"/>
                <a:gd name="connsiteX1507" fmla="*/ 924783 w 1903362"/>
                <a:gd name="connsiteY1507" fmla="*/ 872220 h 1241898"/>
                <a:gd name="connsiteX1508" fmla="*/ 929042 w 1903362"/>
                <a:gd name="connsiteY1508" fmla="*/ 880122 h 1241898"/>
                <a:gd name="connsiteX1509" fmla="*/ 933357 w 1903362"/>
                <a:gd name="connsiteY1509" fmla="*/ 882980 h 1241898"/>
                <a:gd name="connsiteX1510" fmla="*/ 938400 w 1903362"/>
                <a:gd name="connsiteY1510" fmla="*/ 884436 h 1241898"/>
                <a:gd name="connsiteX1511" fmla="*/ 944845 w 1903362"/>
                <a:gd name="connsiteY1511" fmla="*/ 882251 h 1241898"/>
                <a:gd name="connsiteX1512" fmla="*/ 950617 w 1903362"/>
                <a:gd name="connsiteY1512" fmla="*/ 878665 h 1241898"/>
                <a:gd name="connsiteX1513" fmla="*/ 959246 w 1903362"/>
                <a:gd name="connsiteY1513" fmla="*/ 872220 h 1241898"/>
                <a:gd name="connsiteX1514" fmla="*/ 968549 w 1903362"/>
                <a:gd name="connsiteY1514" fmla="*/ 867177 h 1241898"/>
                <a:gd name="connsiteX1515" fmla="*/ 972135 w 1903362"/>
                <a:gd name="connsiteY1515" fmla="*/ 865776 h 1241898"/>
                <a:gd name="connsiteX1516" fmla="*/ 977178 w 1903362"/>
                <a:gd name="connsiteY1516" fmla="*/ 864319 h 1241898"/>
                <a:gd name="connsiteX1517" fmla="*/ 980765 w 1903362"/>
                <a:gd name="connsiteY1517" fmla="*/ 865776 h 1241898"/>
                <a:gd name="connsiteX1518" fmla="*/ 980765 w 1903362"/>
                <a:gd name="connsiteY1518" fmla="*/ 866449 h 1241898"/>
                <a:gd name="connsiteX1519" fmla="*/ 982222 w 1903362"/>
                <a:gd name="connsiteY1519" fmla="*/ 867906 h 1241898"/>
                <a:gd name="connsiteX1520" fmla="*/ 987209 w 1903362"/>
                <a:gd name="connsiteY1520" fmla="*/ 871492 h 1241898"/>
                <a:gd name="connsiteX1521" fmla="*/ 989394 w 1903362"/>
                <a:gd name="connsiteY1521" fmla="*/ 872220 h 1241898"/>
                <a:gd name="connsiteX1522" fmla="*/ 992252 w 1903362"/>
                <a:gd name="connsiteY1522" fmla="*/ 872949 h 1241898"/>
                <a:gd name="connsiteX1523" fmla="*/ 1003011 w 1903362"/>
                <a:gd name="connsiteY1523" fmla="*/ 872220 h 1241898"/>
                <a:gd name="connsiteX1524" fmla="*/ 1006598 w 1903362"/>
                <a:gd name="connsiteY1524" fmla="*/ 870764 h 1241898"/>
                <a:gd name="connsiteX1525" fmla="*/ 1010184 w 1903362"/>
                <a:gd name="connsiteY1525" fmla="*/ 869363 h 1241898"/>
                <a:gd name="connsiteX1526" fmla="*/ 1017357 w 1903362"/>
                <a:gd name="connsiteY1526" fmla="*/ 870764 h 1241898"/>
                <a:gd name="connsiteX1527" fmla="*/ 1019543 w 1903362"/>
                <a:gd name="connsiteY1527" fmla="*/ 874350 h 1241898"/>
                <a:gd name="connsiteX1528" fmla="*/ 1020943 w 1903362"/>
                <a:gd name="connsiteY1528" fmla="*/ 880122 h 1241898"/>
                <a:gd name="connsiteX1529" fmla="*/ 1022400 w 1903362"/>
                <a:gd name="connsiteY1529" fmla="*/ 900239 h 1241898"/>
                <a:gd name="connsiteX1530" fmla="*/ 1020943 w 1903362"/>
                <a:gd name="connsiteY1530" fmla="*/ 904498 h 1241898"/>
                <a:gd name="connsiteX1531" fmla="*/ 1018086 w 1903362"/>
                <a:gd name="connsiteY1531" fmla="*/ 908140 h 1241898"/>
                <a:gd name="connsiteX1532" fmla="*/ 1008783 w 1903362"/>
                <a:gd name="connsiteY1532" fmla="*/ 918171 h 1241898"/>
                <a:gd name="connsiteX1533" fmla="*/ 1002283 w 1903362"/>
                <a:gd name="connsiteY1533" fmla="*/ 924615 h 1241898"/>
                <a:gd name="connsiteX1534" fmla="*/ 1000882 w 1903362"/>
                <a:gd name="connsiteY1534" fmla="*/ 925344 h 1241898"/>
                <a:gd name="connsiteX1535" fmla="*/ 997296 w 1903362"/>
                <a:gd name="connsiteY1535" fmla="*/ 926801 h 1241898"/>
                <a:gd name="connsiteX1536" fmla="*/ 996567 w 1903362"/>
                <a:gd name="connsiteY1536" fmla="*/ 927473 h 1241898"/>
                <a:gd name="connsiteX1537" fmla="*/ 994382 w 1903362"/>
                <a:gd name="connsiteY1537" fmla="*/ 930387 h 1241898"/>
                <a:gd name="connsiteX1538" fmla="*/ 994382 w 1903362"/>
                <a:gd name="connsiteY1538" fmla="*/ 931788 h 1241898"/>
                <a:gd name="connsiteX1539" fmla="*/ 994382 w 1903362"/>
                <a:gd name="connsiteY1539" fmla="*/ 935374 h 1241898"/>
                <a:gd name="connsiteX1540" fmla="*/ 995110 w 1903362"/>
                <a:gd name="connsiteY1540" fmla="*/ 938288 h 1241898"/>
                <a:gd name="connsiteX1541" fmla="*/ 995839 w 1903362"/>
                <a:gd name="connsiteY1541" fmla="*/ 939689 h 1241898"/>
                <a:gd name="connsiteX1542" fmla="*/ 997968 w 1903362"/>
                <a:gd name="connsiteY1542" fmla="*/ 941875 h 1241898"/>
                <a:gd name="connsiteX1543" fmla="*/ 1002283 w 1903362"/>
                <a:gd name="connsiteY1543" fmla="*/ 949720 h 1241898"/>
                <a:gd name="connsiteX1544" fmla="*/ 1002283 w 1903362"/>
                <a:gd name="connsiteY1544" fmla="*/ 951177 h 1241898"/>
                <a:gd name="connsiteX1545" fmla="*/ 1003011 w 1903362"/>
                <a:gd name="connsiteY1545" fmla="*/ 959078 h 1241898"/>
                <a:gd name="connsiteX1546" fmla="*/ 1004468 w 1903362"/>
                <a:gd name="connsiteY1546" fmla="*/ 964850 h 1241898"/>
                <a:gd name="connsiteX1547" fmla="*/ 1005197 w 1903362"/>
                <a:gd name="connsiteY1547" fmla="*/ 968437 h 1241898"/>
                <a:gd name="connsiteX1548" fmla="*/ 1005869 w 1903362"/>
                <a:gd name="connsiteY1548" fmla="*/ 969837 h 1241898"/>
                <a:gd name="connsiteX1549" fmla="*/ 1006598 w 1903362"/>
                <a:gd name="connsiteY1549" fmla="*/ 970566 h 1241898"/>
                <a:gd name="connsiteX1550" fmla="*/ 1007326 w 1903362"/>
                <a:gd name="connsiteY1550" fmla="*/ 971294 h 1241898"/>
                <a:gd name="connsiteX1551" fmla="*/ 1008055 w 1903362"/>
                <a:gd name="connsiteY1551" fmla="*/ 971294 h 1241898"/>
                <a:gd name="connsiteX1552" fmla="*/ 1012370 w 1903362"/>
                <a:gd name="connsiteY1552" fmla="*/ 970566 h 1241898"/>
                <a:gd name="connsiteX1553" fmla="*/ 1018086 w 1903362"/>
                <a:gd name="connsiteY1553" fmla="*/ 971294 h 1241898"/>
                <a:gd name="connsiteX1554" fmla="*/ 1026715 w 1903362"/>
                <a:gd name="connsiteY1554" fmla="*/ 968437 h 1241898"/>
                <a:gd name="connsiteX1555" fmla="*/ 1030302 w 1903362"/>
                <a:gd name="connsiteY1555" fmla="*/ 967708 h 1241898"/>
                <a:gd name="connsiteX1556" fmla="*/ 1041789 w 1903362"/>
                <a:gd name="connsiteY1556" fmla="*/ 969109 h 1241898"/>
                <a:gd name="connsiteX1557" fmla="*/ 1048234 w 1903362"/>
                <a:gd name="connsiteY1557" fmla="*/ 976338 h 1241898"/>
                <a:gd name="connsiteX1558" fmla="*/ 1053277 w 1903362"/>
                <a:gd name="connsiteY1558" fmla="*/ 982054 h 1241898"/>
                <a:gd name="connsiteX1559" fmla="*/ 1054005 w 1903362"/>
                <a:gd name="connsiteY1559" fmla="*/ 987097 h 1241898"/>
                <a:gd name="connsiteX1560" fmla="*/ 1056135 w 1903362"/>
                <a:gd name="connsiteY1560" fmla="*/ 997128 h 1241898"/>
                <a:gd name="connsiteX1561" fmla="*/ 1056135 w 1903362"/>
                <a:gd name="connsiteY1561" fmla="*/ 997856 h 1241898"/>
                <a:gd name="connsiteX1562" fmla="*/ 1056863 w 1903362"/>
                <a:gd name="connsiteY1562" fmla="*/ 998585 h 1241898"/>
                <a:gd name="connsiteX1563" fmla="*/ 1057592 w 1903362"/>
                <a:gd name="connsiteY1563" fmla="*/ 999257 h 1241898"/>
                <a:gd name="connsiteX1564" fmla="*/ 1059721 w 1903362"/>
                <a:gd name="connsiteY1564" fmla="*/ 999257 h 1241898"/>
                <a:gd name="connsiteX1565" fmla="*/ 1066222 w 1903362"/>
                <a:gd name="connsiteY1565" fmla="*/ 999257 h 1241898"/>
                <a:gd name="connsiteX1566" fmla="*/ 1069080 w 1903362"/>
                <a:gd name="connsiteY1566" fmla="*/ 999257 h 1241898"/>
                <a:gd name="connsiteX1567" fmla="*/ 1073394 w 1903362"/>
                <a:gd name="connsiteY1567" fmla="*/ 999986 h 1241898"/>
                <a:gd name="connsiteX1568" fmla="*/ 1076252 w 1903362"/>
                <a:gd name="connsiteY1568" fmla="*/ 1000714 h 1241898"/>
                <a:gd name="connsiteX1569" fmla="*/ 1082024 w 1903362"/>
                <a:gd name="connsiteY1569" fmla="*/ 1002171 h 1241898"/>
                <a:gd name="connsiteX1570" fmla="*/ 1084882 w 1903362"/>
                <a:gd name="connsiteY1570" fmla="*/ 1002171 h 1241898"/>
                <a:gd name="connsiteX1571" fmla="*/ 1089197 w 1903362"/>
                <a:gd name="connsiteY1571" fmla="*/ 1002171 h 1241898"/>
                <a:gd name="connsiteX1572" fmla="*/ 1090598 w 1903362"/>
                <a:gd name="connsiteY1572" fmla="*/ 1002843 h 1241898"/>
                <a:gd name="connsiteX1573" fmla="*/ 1092783 w 1903362"/>
                <a:gd name="connsiteY1573" fmla="*/ 1003572 h 1241898"/>
                <a:gd name="connsiteX1574" fmla="*/ 1094184 w 1903362"/>
                <a:gd name="connsiteY1574" fmla="*/ 1005029 h 1241898"/>
                <a:gd name="connsiteX1575" fmla="*/ 1098499 w 1903362"/>
                <a:gd name="connsiteY1575" fmla="*/ 1005757 h 1241898"/>
                <a:gd name="connsiteX1576" fmla="*/ 1101357 w 1903362"/>
                <a:gd name="connsiteY1576" fmla="*/ 1007887 h 1241898"/>
                <a:gd name="connsiteX1577" fmla="*/ 1104271 w 1903362"/>
                <a:gd name="connsiteY1577" fmla="*/ 1011473 h 1241898"/>
                <a:gd name="connsiteX1578" fmla="*/ 1106400 w 1903362"/>
                <a:gd name="connsiteY1578" fmla="*/ 1017245 h 1241898"/>
                <a:gd name="connsiteX1579" fmla="*/ 1106400 w 1903362"/>
                <a:gd name="connsiteY1579" fmla="*/ 1017245 h 1241898"/>
                <a:gd name="connsiteX1580" fmla="*/ 1114302 w 1903362"/>
                <a:gd name="connsiteY1580" fmla="*/ 1020103 h 1241898"/>
                <a:gd name="connsiteX1581" fmla="*/ 1117888 w 1903362"/>
                <a:gd name="connsiteY1581" fmla="*/ 1022961 h 1241898"/>
                <a:gd name="connsiteX1582" fmla="*/ 1122931 w 1903362"/>
                <a:gd name="connsiteY1582" fmla="*/ 1024418 h 1241898"/>
                <a:gd name="connsiteX1583" fmla="*/ 1130104 w 1903362"/>
                <a:gd name="connsiteY1583" fmla="*/ 1028732 h 1241898"/>
                <a:gd name="connsiteX1584" fmla="*/ 1131561 w 1903362"/>
                <a:gd name="connsiteY1584" fmla="*/ 1030133 h 1241898"/>
                <a:gd name="connsiteX1585" fmla="*/ 1134419 w 1903362"/>
                <a:gd name="connsiteY1585" fmla="*/ 1037306 h 1241898"/>
                <a:gd name="connsiteX1586" fmla="*/ 1138005 w 1903362"/>
                <a:gd name="connsiteY1586" fmla="*/ 1039492 h 1241898"/>
                <a:gd name="connsiteX1587" fmla="*/ 1140863 w 1903362"/>
                <a:gd name="connsiteY1587" fmla="*/ 1040893 h 1241898"/>
                <a:gd name="connsiteX1588" fmla="*/ 1148036 w 1903362"/>
                <a:gd name="connsiteY1588" fmla="*/ 1043806 h 1241898"/>
                <a:gd name="connsiteX1589" fmla="*/ 1150894 w 1903362"/>
                <a:gd name="connsiteY1589" fmla="*/ 1046664 h 1241898"/>
                <a:gd name="connsiteX1590" fmla="*/ 1157394 w 1903362"/>
                <a:gd name="connsiteY1590" fmla="*/ 1046664 h 1241898"/>
                <a:gd name="connsiteX1591" fmla="*/ 1160252 w 1903362"/>
                <a:gd name="connsiteY1591" fmla="*/ 1047393 h 1241898"/>
                <a:gd name="connsiteX1592" fmla="*/ 1161709 w 1903362"/>
                <a:gd name="connsiteY1592" fmla="*/ 1049522 h 1241898"/>
                <a:gd name="connsiteX1593" fmla="*/ 1163110 w 1903362"/>
                <a:gd name="connsiteY1593" fmla="*/ 1053109 h 1241898"/>
                <a:gd name="connsiteX1594" fmla="*/ 1164567 w 1903362"/>
                <a:gd name="connsiteY1594" fmla="*/ 1056695 h 1241898"/>
                <a:gd name="connsiteX1595" fmla="*/ 1166024 w 1903362"/>
                <a:gd name="connsiteY1595" fmla="*/ 1057424 h 1241898"/>
                <a:gd name="connsiteX1596" fmla="*/ 1168882 w 1903362"/>
                <a:gd name="connsiteY1596" fmla="*/ 1056023 h 1241898"/>
                <a:gd name="connsiteX1597" fmla="*/ 1173197 w 1903362"/>
                <a:gd name="connsiteY1597" fmla="*/ 1054566 h 1241898"/>
                <a:gd name="connsiteX1598" fmla="*/ 1181771 w 1903362"/>
                <a:gd name="connsiteY1598" fmla="*/ 1056695 h 1241898"/>
                <a:gd name="connsiteX1599" fmla="*/ 1186814 w 1903362"/>
                <a:gd name="connsiteY1599" fmla="*/ 1056023 h 1241898"/>
                <a:gd name="connsiteX1600" fmla="*/ 1197573 w 1903362"/>
                <a:gd name="connsiteY1600" fmla="*/ 1051708 h 1241898"/>
                <a:gd name="connsiteX1601" fmla="*/ 1199759 w 1903362"/>
                <a:gd name="connsiteY1601" fmla="*/ 1051708 h 1241898"/>
                <a:gd name="connsiteX1602" fmla="*/ 1203345 w 1903362"/>
                <a:gd name="connsiteY1602" fmla="*/ 1056695 h 1241898"/>
                <a:gd name="connsiteX1603" fmla="*/ 1204746 w 1903362"/>
                <a:gd name="connsiteY1603" fmla="*/ 1061010 h 1241898"/>
                <a:gd name="connsiteX1604" fmla="*/ 1216233 w 1903362"/>
                <a:gd name="connsiteY1604" fmla="*/ 1068183 h 1241898"/>
                <a:gd name="connsiteX1605" fmla="*/ 1216962 w 1903362"/>
                <a:gd name="connsiteY1605" fmla="*/ 1069640 h 1241898"/>
                <a:gd name="connsiteX1606" fmla="*/ 1219147 w 1903362"/>
                <a:gd name="connsiteY1606" fmla="*/ 1074683 h 1241898"/>
                <a:gd name="connsiteX1607" fmla="*/ 1219147 w 1903362"/>
                <a:gd name="connsiteY1607" fmla="*/ 1078942 h 1241898"/>
                <a:gd name="connsiteX1608" fmla="*/ 1221277 w 1903362"/>
                <a:gd name="connsiteY1608" fmla="*/ 1081127 h 1241898"/>
                <a:gd name="connsiteX1609" fmla="*/ 1219147 w 1903362"/>
                <a:gd name="connsiteY1609" fmla="*/ 1083257 h 1241898"/>
                <a:gd name="connsiteX1610" fmla="*/ 1220548 w 1903362"/>
                <a:gd name="connsiteY1610" fmla="*/ 1086843 h 1241898"/>
                <a:gd name="connsiteX1611" fmla="*/ 1218419 w 1903362"/>
                <a:gd name="connsiteY1611" fmla="*/ 1089029 h 1241898"/>
                <a:gd name="connsiteX1612" fmla="*/ 1216962 w 1903362"/>
                <a:gd name="connsiteY1612" fmla="*/ 1094744 h 1241898"/>
                <a:gd name="connsiteX1613" fmla="*/ 1224863 w 1903362"/>
                <a:gd name="connsiteY1613" fmla="*/ 1095473 h 1241898"/>
                <a:gd name="connsiteX1614" fmla="*/ 1226320 w 1903362"/>
                <a:gd name="connsiteY1614" fmla="*/ 1094744 h 1241898"/>
                <a:gd name="connsiteX1615" fmla="*/ 1228450 w 1903362"/>
                <a:gd name="connsiteY1615" fmla="*/ 1091887 h 1241898"/>
                <a:gd name="connsiteX1616" fmla="*/ 1230635 w 1903362"/>
                <a:gd name="connsiteY1616" fmla="*/ 1089029 h 1241898"/>
                <a:gd name="connsiteX1617" fmla="*/ 1233493 w 1903362"/>
                <a:gd name="connsiteY1617" fmla="*/ 1086843 h 1241898"/>
                <a:gd name="connsiteX1618" fmla="*/ 1236351 w 1903362"/>
                <a:gd name="connsiteY1618" fmla="*/ 1086843 h 1241898"/>
                <a:gd name="connsiteX1619" fmla="*/ 1237808 w 1903362"/>
                <a:gd name="connsiteY1619" fmla="*/ 1086171 h 1241898"/>
                <a:gd name="connsiteX1620" fmla="*/ 1239209 w 1903362"/>
                <a:gd name="connsiteY1620" fmla="*/ 1086171 h 1241898"/>
                <a:gd name="connsiteX1621" fmla="*/ 1244981 w 1903362"/>
                <a:gd name="connsiteY1621" fmla="*/ 1086843 h 1241898"/>
                <a:gd name="connsiteX1622" fmla="*/ 1247110 w 1903362"/>
                <a:gd name="connsiteY1622" fmla="*/ 1085442 h 1241898"/>
                <a:gd name="connsiteX1623" fmla="*/ 1252882 w 1903362"/>
                <a:gd name="connsiteY1623" fmla="*/ 1083257 h 1241898"/>
                <a:gd name="connsiteX1624" fmla="*/ 1258598 w 1903362"/>
                <a:gd name="connsiteY1624" fmla="*/ 1080399 h 1241898"/>
                <a:gd name="connsiteX1625" fmla="*/ 1262912 w 1903362"/>
                <a:gd name="connsiteY1625" fmla="*/ 1082528 h 1241898"/>
                <a:gd name="connsiteX1626" fmla="*/ 1266499 w 1903362"/>
                <a:gd name="connsiteY1626" fmla="*/ 1086171 h 1241898"/>
                <a:gd name="connsiteX1627" fmla="*/ 1270814 w 1903362"/>
                <a:gd name="connsiteY1627" fmla="*/ 1087572 h 1241898"/>
                <a:gd name="connsiteX1628" fmla="*/ 1274400 w 1903362"/>
                <a:gd name="connsiteY1628" fmla="*/ 1087572 h 1241898"/>
                <a:gd name="connsiteX1629" fmla="*/ 1276586 w 1903362"/>
                <a:gd name="connsiteY1629" fmla="*/ 1089029 h 1241898"/>
                <a:gd name="connsiteX1630" fmla="*/ 1277258 w 1903362"/>
                <a:gd name="connsiteY1630" fmla="*/ 1090430 h 1241898"/>
                <a:gd name="connsiteX1631" fmla="*/ 1278715 w 1903362"/>
                <a:gd name="connsiteY1631" fmla="*/ 1092615 h 1241898"/>
                <a:gd name="connsiteX1632" fmla="*/ 1283030 w 1903362"/>
                <a:gd name="connsiteY1632" fmla="*/ 1095473 h 1241898"/>
                <a:gd name="connsiteX1633" fmla="*/ 1285159 w 1903362"/>
                <a:gd name="connsiteY1633" fmla="*/ 1099059 h 1241898"/>
                <a:gd name="connsiteX1634" fmla="*/ 1285888 w 1903362"/>
                <a:gd name="connsiteY1634" fmla="*/ 1099788 h 1241898"/>
                <a:gd name="connsiteX1635" fmla="*/ 1288073 w 1903362"/>
                <a:gd name="connsiteY1635" fmla="*/ 1099059 h 1241898"/>
                <a:gd name="connsiteX1636" fmla="*/ 1291660 w 1903362"/>
                <a:gd name="connsiteY1636" fmla="*/ 1102646 h 1241898"/>
                <a:gd name="connsiteX1637" fmla="*/ 1294518 w 1903362"/>
                <a:gd name="connsiteY1637" fmla="*/ 1104831 h 1241898"/>
                <a:gd name="connsiteX1638" fmla="*/ 1296647 w 1903362"/>
                <a:gd name="connsiteY1638" fmla="*/ 1104831 h 1241898"/>
                <a:gd name="connsiteX1639" fmla="*/ 1298104 w 1903362"/>
                <a:gd name="connsiteY1639" fmla="*/ 1103374 h 1241898"/>
                <a:gd name="connsiteX1640" fmla="*/ 1299561 w 1903362"/>
                <a:gd name="connsiteY1640" fmla="*/ 1104831 h 1241898"/>
                <a:gd name="connsiteX1641" fmla="*/ 1302419 w 1903362"/>
                <a:gd name="connsiteY1641" fmla="*/ 1106232 h 1241898"/>
                <a:gd name="connsiteX1642" fmla="*/ 1306734 w 1903362"/>
                <a:gd name="connsiteY1642" fmla="*/ 1106961 h 1241898"/>
                <a:gd name="connsiteX1643" fmla="*/ 1308863 w 1903362"/>
                <a:gd name="connsiteY1643" fmla="*/ 1106232 h 1241898"/>
                <a:gd name="connsiteX1644" fmla="*/ 1311048 w 1903362"/>
                <a:gd name="connsiteY1644" fmla="*/ 1106961 h 1241898"/>
                <a:gd name="connsiteX1645" fmla="*/ 1313178 w 1903362"/>
                <a:gd name="connsiteY1645" fmla="*/ 1106232 h 1241898"/>
                <a:gd name="connsiteX1646" fmla="*/ 1318221 w 1903362"/>
                <a:gd name="connsiteY1646" fmla="*/ 1107689 h 1241898"/>
                <a:gd name="connsiteX1647" fmla="*/ 1318221 w 1903362"/>
                <a:gd name="connsiteY1647" fmla="*/ 1107689 h 1241898"/>
                <a:gd name="connsiteX1648" fmla="*/ 1318950 w 1903362"/>
                <a:gd name="connsiteY1648" fmla="*/ 1107689 h 1241898"/>
                <a:gd name="connsiteX1649" fmla="*/ 1321079 w 1903362"/>
                <a:gd name="connsiteY1649" fmla="*/ 1107689 h 1241898"/>
                <a:gd name="connsiteX1650" fmla="*/ 1321808 w 1903362"/>
                <a:gd name="connsiteY1650" fmla="*/ 1108418 h 1241898"/>
                <a:gd name="connsiteX1651" fmla="*/ 1326123 w 1903362"/>
                <a:gd name="connsiteY1651" fmla="*/ 1111276 h 1241898"/>
                <a:gd name="connsiteX1652" fmla="*/ 1326851 w 1903362"/>
                <a:gd name="connsiteY1652" fmla="*/ 1112004 h 1241898"/>
                <a:gd name="connsiteX1653" fmla="*/ 1328252 w 1903362"/>
                <a:gd name="connsiteY1653" fmla="*/ 1112733 h 1241898"/>
                <a:gd name="connsiteX1654" fmla="*/ 1331110 w 1903362"/>
                <a:gd name="connsiteY1654" fmla="*/ 1115590 h 1241898"/>
                <a:gd name="connsiteX1655" fmla="*/ 1333295 w 1903362"/>
                <a:gd name="connsiteY1655" fmla="*/ 1119905 h 1241898"/>
                <a:gd name="connsiteX1656" fmla="*/ 1336153 w 1903362"/>
                <a:gd name="connsiteY1656" fmla="*/ 1124220 h 1241898"/>
                <a:gd name="connsiteX1657" fmla="*/ 1336882 w 1903362"/>
                <a:gd name="connsiteY1657" fmla="*/ 1127078 h 1241898"/>
                <a:gd name="connsiteX1658" fmla="*/ 1339740 w 1903362"/>
                <a:gd name="connsiteY1658" fmla="*/ 1131393 h 1241898"/>
                <a:gd name="connsiteX1659" fmla="*/ 1343326 w 1903362"/>
                <a:gd name="connsiteY1659" fmla="*/ 1134979 h 1241898"/>
                <a:gd name="connsiteX1660" fmla="*/ 1344783 w 1903362"/>
                <a:gd name="connsiteY1660" fmla="*/ 1137109 h 1241898"/>
                <a:gd name="connsiteX1661" fmla="*/ 1353413 w 1903362"/>
                <a:gd name="connsiteY1661" fmla="*/ 1144282 h 1241898"/>
                <a:gd name="connsiteX1662" fmla="*/ 1356271 w 1903362"/>
                <a:gd name="connsiteY1662" fmla="*/ 1147868 h 1241898"/>
                <a:gd name="connsiteX1663" fmla="*/ 1357672 w 1903362"/>
                <a:gd name="connsiteY1663" fmla="*/ 1152911 h 1241898"/>
                <a:gd name="connsiteX1664" fmla="*/ 1358400 w 1903362"/>
                <a:gd name="connsiteY1664" fmla="*/ 1152911 h 1241898"/>
                <a:gd name="connsiteX1665" fmla="*/ 1359129 w 1903362"/>
                <a:gd name="connsiteY1665" fmla="*/ 1156498 h 1241898"/>
                <a:gd name="connsiteX1666" fmla="*/ 1361986 w 1903362"/>
                <a:gd name="connsiteY1666" fmla="*/ 1162942 h 1241898"/>
                <a:gd name="connsiteX1667" fmla="*/ 1361986 w 1903362"/>
                <a:gd name="connsiteY1667" fmla="*/ 1166528 h 1241898"/>
                <a:gd name="connsiteX1668" fmla="*/ 1360585 w 1903362"/>
                <a:gd name="connsiteY1668" fmla="*/ 1171572 h 1241898"/>
                <a:gd name="connsiteX1669" fmla="*/ 1360585 w 1903362"/>
                <a:gd name="connsiteY1669" fmla="*/ 1173028 h 1241898"/>
                <a:gd name="connsiteX1670" fmla="*/ 1360585 w 1903362"/>
                <a:gd name="connsiteY1670" fmla="*/ 1173701 h 1241898"/>
                <a:gd name="connsiteX1671" fmla="*/ 1361314 w 1903362"/>
                <a:gd name="connsiteY1671" fmla="*/ 1175158 h 1241898"/>
                <a:gd name="connsiteX1672" fmla="*/ 1364900 w 1903362"/>
                <a:gd name="connsiteY1672" fmla="*/ 1178744 h 1241898"/>
                <a:gd name="connsiteX1673" fmla="*/ 1366301 w 1903362"/>
                <a:gd name="connsiteY1673" fmla="*/ 1181602 h 1241898"/>
                <a:gd name="connsiteX1674" fmla="*/ 1367758 w 1903362"/>
                <a:gd name="connsiteY1674" fmla="*/ 1188102 h 1241898"/>
                <a:gd name="connsiteX1675" fmla="*/ 1369159 w 1903362"/>
                <a:gd name="connsiteY1675" fmla="*/ 1190960 h 1241898"/>
                <a:gd name="connsiteX1676" fmla="*/ 1371345 w 1903362"/>
                <a:gd name="connsiteY1676" fmla="*/ 1195275 h 1241898"/>
                <a:gd name="connsiteX1677" fmla="*/ 1371345 w 1903362"/>
                <a:gd name="connsiteY1677" fmla="*/ 1197405 h 1241898"/>
                <a:gd name="connsiteX1678" fmla="*/ 1370616 w 1903362"/>
                <a:gd name="connsiteY1678" fmla="*/ 1200991 h 1241898"/>
                <a:gd name="connsiteX1679" fmla="*/ 1369888 w 1903362"/>
                <a:gd name="connsiteY1679" fmla="*/ 1203177 h 1241898"/>
                <a:gd name="connsiteX1680" fmla="*/ 1369159 w 1903362"/>
                <a:gd name="connsiteY1680" fmla="*/ 1206763 h 1241898"/>
                <a:gd name="connsiteX1681" fmla="*/ 1369888 w 1903362"/>
                <a:gd name="connsiteY1681" fmla="*/ 1208164 h 1241898"/>
                <a:gd name="connsiteX1682" fmla="*/ 1374203 w 1903362"/>
                <a:gd name="connsiteY1682" fmla="*/ 1217522 h 1241898"/>
                <a:gd name="connsiteX1683" fmla="*/ 1374203 w 1903362"/>
                <a:gd name="connsiteY1683" fmla="*/ 1220380 h 1241898"/>
                <a:gd name="connsiteX1684" fmla="*/ 1374203 w 1903362"/>
                <a:gd name="connsiteY1684" fmla="*/ 1221837 h 1241898"/>
                <a:gd name="connsiteX1685" fmla="*/ 1372746 w 1903362"/>
                <a:gd name="connsiteY1685" fmla="*/ 1223966 h 1241898"/>
                <a:gd name="connsiteX1686" fmla="*/ 1369159 w 1903362"/>
                <a:gd name="connsiteY1686" fmla="*/ 1226824 h 1241898"/>
                <a:gd name="connsiteX1687" fmla="*/ 1368487 w 1903362"/>
                <a:gd name="connsiteY1687" fmla="*/ 1227553 h 1241898"/>
                <a:gd name="connsiteX1688" fmla="*/ 1366301 w 1903362"/>
                <a:gd name="connsiteY1688" fmla="*/ 1230411 h 1241898"/>
                <a:gd name="connsiteX1689" fmla="*/ 1365573 w 1903362"/>
                <a:gd name="connsiteY1689" fmla="*/ 1234053 h 1241898"/>
                <a:gd name="connsiteX1690" fmla="*/ 1367030 w 1903362"/>
                <a:gd name="connsiteY1690" fmla="*/ 1236911 h 1241898"/>
                <a:gd name="connsiteX1691" fmla="*/ 1369159 w 1903362"/>
                <a:gd name="connsiteY1691" fmla="*/ 1241226 h 1241898"/>
                <a:gd name="connsiteX1692" fmla="*/ 1370616 w 1903362"/>
                <a:gd name="connsiteY1692" fmla="*/ 1241898 h 1241898"/>
                <a:gd name="connsiteX1693" fmla="*/ 1372746 w 1903362"/>
                <a:gd name="connsiteY1693" fmla="*/ 1241226 h 1241898"/>
                <a:gd name="connsiteX1694" fmla="*/ 1374931 w 1903362"/>
                <a:gd name="connsiteY1694" fmla="*/ 1236911 h 1241898"/>
                <a:gd name="connsiteX1695" fmla="*/ 1376388 w 1903362"/>
                <a:gd name="connsiteY1695" fmla="*/ 1235454 h 1241898"/>
                <a:gd name="connsiteX1696" fmla="*/ 1389277 w 1903362"/>
                <a:gd name="connsiteY1696" fmla="*/ 1229010 h 1241898"/>
                <a:gd name="connsiteX1697" fmla="*/ 1393591 w 1903362"/>
                <a:gd name="connsiteY1697" fmla="*/ 1226152 h 1241898"/>
                <a:gd name="connsiteX1698" fmla="*/ 1396449 w 1903362"/>
                <a:gd name="connsiteY1698" fmla="*/ 1223966 h 1241898"/>
                <a:gd name="connsiteX1699" fmla="*/ 1397906 w 1903362"/>
                <a:gd name="connsiteY1699" fmla="*/ 1221109 h 1241898"/>
                <a:gd name="connsiteX1700" fmla="*/ 1399363 w 1903362"/>
                <a:gd name="connsiteY1700" fmla="*/ 1218251 h 1241898"/>
                <a:gd name="connsiteX1701" fmla="*/ 1402950 w 1903362"/>
                <a:gd name="connsiteY1701" fmla="*/ 1208164 h 1241898"/>
                <a:gd name="connsiteX1702" fmla="*/ 1404351 w 1903362"/>
                <a:gd name="connsiteY1702" fmla="*/ 1206034 h 1241898"/>
                <a:gd name="connsiteX1703" fmla="*/ 1406536 w 1903362"/>
                <a:gd name="connsiteY1703" fmla="*/ 1204577 h 1241898"/>
                <a:gd name="connsiteX1704" fmla="*/ 1409394 w 1903362"/>
                <a:gd name="connsiteY1704" fmla="*/ 1204577 h 1241898"/>
                <a:gd name="connsiteX1705" fmla="*/ 1412252 w 1903362"/>
                <a:gd name="connsiteY1705" fmla="*/ 1205306 h 1241898"/>
                <a:gd name="connsiteX1706" fmla="*/ 1419425 w 1903362"/>
                <a:gd name="connsiteY1706" fmla="*/ 1205306 h 1241898"/>
                <a:gd name="connsiteX1707" fmla="*/ 1420153 w 1903362"/>
                <a:gd name="connsiteY1707" fmla="*/ 1206034 h 1241898"/>
                <a:gd name="connsiteX1708" fmla="*/ 1425925 w 1903362"/>
                <a:gd name="connsiteY1708" fmla="*/ 1206763 h 1241898"/>
                <a:gd name="connsiteX1709" fmla="*/ 1430240 w 1903362"/>
                <a:gd name="connsiteY1709" fmla="*/ 1209621 h 1241898"/>
                <a:gd name="connsiteX1710" fmla="*/ 1433098 w 1903362"/>
                <a:gd name="connsiteY1710" fmla="*/ 1209621 h 1241898"/>
                <a:gd name="connsiteX1711" fmla="*/ 1433826 w 1903362"/>
                <a:gd name="connsiteY1711" fmla="*/ 1208164 h 1241898"/>
                <a:gd name="connsiteX1712" fmla="*/ 1435956 w 1903362"/>
                <a:gd name="connsiteY1712" fmla="*/ 1203849 h 1241898"/>
                <a:gd name="connsiteX1713" fmla="*/ 1436684 w 1903362"/>
                <a:gd name="connsiteY1713" fmla="*/ 1201720 h 1241898"/>
                <a:gd name="connsiteX1714" fmla="*/ 1437413 w 1903362"/>
                <a:gd name="connsiteY1714" fmla="*/ 1200263 h 1241898"/>
                <a:gd name="connsiteX1715" fmla="*/ 1439542 w 1903362"/>
                <a:gd name="connsiteY1715" fmla="*/ 1198862 h 1241898"/>
                <a:gd name="connsiteX1716" fmla="*/ 1442400 w 1903362"/>
                <a:gd name="connsiteY1716" fmla="*/ 1197405 h 1241898"/>
                <a:gd name="connsiteX1717" fmla="*/ 1445314 w 1903362"/>
                <a:gd name="connsiteY1717" fmla="*/ 1198133 h 1241898"/>
                <a:gd name="connsiteX1718" fmla="*/ 1446715 w 1903362"/>
                <a:gd name="connsiteY1718" fmla="*/ 1199590 h 1241898"/>
                <a:gd name="connsiteX1719" fmla="*/ 1448172 w 1903362"/>
                <a:gd name="connsiteY1719" fmla="*/ 1201720 h 1241898"/>
                <a:gd name="connsiteX1720" fmla="*/ 1451030 w 1903362"/>
                <a:gd name="connsiteY1720" fmla="*/ 1208892 h 1241898"/>
                <a:gd name="connsiteX1721" fmla="*/ 1453159 w 1903362"/>
                <a:gd name="connsiteY1721" fmla="*/ 1218979 h 1241898"/>
                <a:gd name="connsiteX1722" fmla="*/ 1453888 w 1903362"/>
                <a:gd name="connsiteY1722" fmla="*/ 1220380 h 1241898"/>
                <a:gd name="connsiteX1723" fmla="*/ 1454616 w 1903362"/>
                <a:gd name="connsiteY1723" fmla="*/ 1222566 h 1241898"/>
                <a:gd name="connsiteX1724" fmla="*/ 1456802 w 1903362"/>
                <a:gd name="connsiteY1724" fmla="*/ 1224695 h 1241898"/>
                <a:gd name="connsiteX1725" fmla="*/ 1463246 w 1903362"/>
                <a:gd name="connsiteY1725" fmla="*/ 1224695 h 1241898"/>
                <a:gd name="connsiteX1726" fmla="*/ 1466832 w 1903362"/>
                <a:gd name="connsiteY1726" fmla="*/ 1227553 h 1241898"/>
                <a:gd name="connsiteX1727" fmla="*/ 1467561 w 1903362"/>
                <a:gd name="connsiteY1727" fmla="*/ 1228281 h 1241898"/>
                <a:gd name="connsiteX1728" fmla="*/ 1475462 w 1903362"/>
                <a:gd name="connsiteY1728" fmla="*/ 1230411 h 1241898"/>
                <a:gd name="connsiteX1729" fmla="*/ 1477591 w 1903362"/>
                <a:gd name="connsiteY1729" fmla="*/ 1230411 h 1241898"/>
                <a:gd name="connsiteX1730" fmla="*/ 1479777 w 1903362"/>
                <a:gd name="connsiteY1730" fmla="*/ 1229738 h 1241898"/>
                <a:gd name="connsiteX1731" fmla="*/ 1481906 w 1903362"/>
                <a:gd name="connsiteY1731" fmla="*/ 1227553 h 1241898"/>
                <a:gd name="connsiteX1732" fmla="*/ 1482635 w 1903362"/>
                <a:gd name="connsiteY1732" fmla="*/ 1226824 h 1241898"/>
                <a:gd name="connsiteX1733" fmla="*/ 1486221 w 1903362"/>
                <a:gd name="connsiteY1733" fmla="*/ 1229738 h 1241898"/>
                <a:gd name="connsiteX1734" fmla="*/ 1490536 w 1903362"/>
                <a:gd name="connsiteY1734" fmla="*/ 1229738 h 1241898"/>
                <a:gd name="connsiteX1735" fmla="*/ 1489808 w 1903362"/>
                <a:gd name="connsiteY1735" fmla="*/ 1226824 h 1241898"/>
                <a:gd name="connsiteX1736" fmla="*/ 1491264 w 1903362"/>
                <a:gd name="connsiteY1736" fmla="*/ 1223966 h 1241898"/>
                <a:gd name="connsiteX1737" fmla="*/ 1491264 w 1903362"/>
                <a:gd name="connsiteY1737" fmla="*/ 1221837 h 1241898"/>
                <a:gd name="connsiteX1738" fmla="*/ 1491264 w 1903362"/>
                <a:gd name="connsiteY1738" fmla="*/ 1221109 h 1241898"/>
                <a:gd name="connsiteX1739" fmla="*/ 1491264 w 1903362"/>
                <a:gd name="connsiteY1739" fmla="*/ 1221109 h 1241898"/>
                <a:gd name="connsiteX1740" fmla="*/ 1491264 w 1903362"/>
                <a:gd name="connsiteY1740" fmla="*/ 1221837 h 1241898"/>
                <a:gd name="connsiteX1741" fmla="*/ 1491264 w 1903362"/>
                <a:gd name="connsiteY1741" fmla="*/ 1223966 h 1241898"/>
                <a:gd name="connsiteX1742" fmla="*/ 1489808 w 1903362"/>
                <a:gd name="connsiteY1742" fmla="*/ 1226824 h 1241898"/>
                <a:gd name="connsiteX1743" fmla="*/ 1490536 w 1903362"/>
                <a:gd name="connsiteY1743" fmla="*/ 1229738 h 1241898"/>
                <a:gd name="connsiteX1744" fmla="*/ 1491264 w 1903362"/>
                <a:gd name="connsiteY1744" fmla="*/ 1229738 h 1241898"/>
                <a:gd name="connsiteX1745" fmla="*/ 1493394 w 1903362"/>
                <a:gd name="connsiteY1745" fmla="*/ 1229010 h 1241898"/>
                <a:gd name="connsiteX1746" fmla="*/ 1496252 w 1903362"/>
                <a:gd name="connsiteY1746" fmla="*/ 1226152 h 1241898"/>
                <a:gd name="connsiteX1747" fmla="*/ 1496980 w 1903362"/>
                <a:gd name="connsiteY1747" fmla="*/ 1224695 h 1241898"/>
                <a:gd name="connsiteX1748" fmla="*/ 1496980 w 1903362"/>
                <a:gd name="connsiteY1748" fmla="*/ 1222566 h 1241898"/>
                <a:gd name="connsiteX1749" fmla="*/ 1496252 w 1903362"/>
                <a:gd name="connsiteY1749" fmla="*/ 1221837 h 1241898"/>
                <a:gd name="connsiteX1750" fmla="*/ 1491937 w 1903362"/>
                <a:gd name="connsiteY1750" fmla="*/ 1218251 h 1241898"/>
                <a:gd name="connsiteX1751" fmla="*/ 1491264 w 1903362"/>
                <a:gd name="connsiteY1751" fmla="*/ 1216794 h 1241898"/>
                <a:gd name="connsiteX1752" fmla="*/ 1491937 w 1903362"/>
                <a:gd name="connsiteY1752" fmla="*/ 1214664 h 1241898"/>
                <a:gd name="connsiteX1753" fmla="*/ 1498437 w 1903362"/>
                <a:gd name="connsiteY1753" fmla="*/ 1210349 h 1241898"/>
                <a:gd name="connsiteX1754" fmla="*/ 1502024 w 1903362"/>
                <a:gd name="connsiteY1754" fmla="*/ 1206763 h 1241898"/>
                <a:gd name="connsiteX1755" fmla="*/ 1502752 w 1903362"/>
                <a:gd name="connsiteY1755" fmla="*/ 1204577 h 1241898"/>
                <a:gd name="connsiteX1756" fmla="*/ 1503425 w 1903362"/>
                <a:gd name="connsiteY1756" fmla="*/ 1196004 h 1241898"/>
                <a:gd name="connsiteX1757" fmla="*/ 1504881 w 1903362"/>
                <a:gd name="connsiteY1757" fmla="*/ 1194547 h 1241898"/>
                <a:gd name="connsiteX1758" fmla="*/ 1507739 w 1903362"/>
                <a:gd name="connsiteY1758" fmla="*/ 1193090 h 1241898"/>
                <a:gd name="connsiteX1759" fmla="*/ 1510597 w 1903362"/>
                <a:gd name="connsiteY1759" fmla="*/ 1189503 h 1241898"/>
                <a:gd name="connsiteX1760" fmla="*/ 1515641 w 1903362"/>
                <a:gd name="connsiteY1760" fmla="*/ 1181602 h 1241898"/>
                <a:gd name="connsiteX1761" fmla="*/ 1515641 w 1903362"/>
                <a:gd name="connsiteY1761" fmla="*/ 1178016 h 1241898"/>
                <a:gd name="connsiteX1762" fmla="*/ 1514912 w 1903362"/>
                <a:gd name="connsiteY1762" fmla="*/ 1176615 h 1241898"/>
                <a:gd name="connsiteX1763" fmla="*/ 1510597 w 1903362"/>
                <a:gd name="connsiteY1763" fmla="*/ 1173028 h 1241898"/>
                <a:gd name="connsiteX1764" fmla="*/ 1509196 w 1903362"/>
                <a:gd name="connsiteY1764" fmla="*/ 1169442 h 1241898"/>
                <a:gd name="connsiteX1765" fmla="*/ 1509196 w 1903362"/>
                <a:gd name="connsiteY1765" fmla="*/ 1167985 h 1241898"/>
                <a:gd name="connsiteX1766" fmla="*/ 1511326 w 1903362"/>
                <a:gd name="connsiteY1766" fmla="*/ 1163670 h 1241898"/>
                <a:gd name="connsiteX1767" fmla="*/ 1514240 w 1903362"/>
                <a:gd name="connsiteY1767" fmla="*/ 1158627 h 1241898"/>
                <a:gd name="connsiteX1768" fmla="*/ 1514240 w 1903362"/>
                <a:gd name="connsiteY1768" fmla="*/ 1155041 h 1241898"/>
                <a:gd name="connsiteX1769" fmla="*/ 1513511 w 1903362"/>
                <a:gd name="connsiteY1769" fmla="*/ 1152183 h 1241898"/>
                <a:gd name="connsiteX1770" fmla="*/ 1513511 w 1903362"/>
                <a:gd name="connsiteY1770" fmla="*/ 1150053 h 1241898"/>
                <a:gd name="connsiteX1771" fmla="*/ 1514240 w 1903362"/>
                <a:gd name="connsiteY1771" fmla="*/ 1148596 h 1241898"/>
                <a:gd name="connsiteX1772" fmla="*/ 1515641 w 1903362"/>
                <a:gd name="connsiteY1772" fmla="*/ 1146467 h 1241898"/>
                <a:gd name="connsiteX1773" fmla="*/ 1517826 w 1903362"/>
                <a:gd name="connsiteY1773" fmla="*/ 1145738 h 1241898"/>
                <a:gd name="connsiteX1774" fmla="*/ 1519956 w 1903362"/>
                <a:gd name="connsiteY1774" fmla="*/ 1146467 h 1241898"/>
                <a:gd name="connsiteX1775" fmla="*/ 1521413 w 1903362"/>
                <a:gd name="connsiteY1775" fmla="*/ 1146467 h 1241898"/>
                <a:gd name="connsiteX1776" fmla="*/ 1527128 w 1903362"/>
                <a:gd name="connsiteY1776" fmla="*/ 1141424 h 1241898"/>
                <a:gd name="connsiteX1777" fmla="*/ 1531443 w 1903362"/>
                <a:gd name="connsiteY1777" fmla="*/ 1141424 h 1241898"/>
                <a:gd name="connsiteX1778" fmla="*/ 1534301 w 1903362"/>
                <a:gd name="connsiteY1778" fmla="*/ 1142152 h 1241898"/>
                <a:gd name="connsiteX1779" fmla="*/ 1536487 w 1903362"/>
                <a:gd name="connsiteY1779" fmla="*/ 1145738 h 1241898"/>
                <a:gd name="connsiteX1780" fmla="*/ 1537215 w 1903362"/>
                <a:gd name="connsiteY1780" fmla="*/ 1146467 h 1241898"/>
                <a:gd name="connsiteX1781" fmla="*/ 1538616 w 1903362"/>
                <a:gd name="connsiteY1781" fmla="*/ 1146467 h 1241898"/>
                <a:gd name="connsiteX1782" fmla="*/ 1539345 w 1903362"/>
                <a:gd name="connsiteY1782" fmla="*/ 1145010 h 1241898"/>
                <a:gd name="connsiteX1783" fmla="*/ 1539345 w 1903362"/>
                <a:gd name="connsiteY1783" fmla="*/ 1141424 h 1241898"/>
                <a:gd name="connsiteX1784" fmla="*/ 1536487 w 1903362"/>
                <a:gd name="connsiteY1784" fmla="*/ 1135652 h 1241898"/>
                <a:gd name="connsiteX1785" fmla="*/ 1537888 w 1903362"/>
                <a:gd name="connsiteY1785" fmla="*/ 1133522 h 1241898"/>
                <a:gd name="connsiteX1786" fmla="*/ 1538616 w 1903362"/>
                <a:gd name="connsiteY1786" fmla="*/ 1132794 h 1241898"/>
                <a:gd name="connsiteX1787" fmla="*/ 1541474 w 1903362"/>
                <a:gd name="connsiteY1787" fmla="*/ 1132794 h 1241898"/>
                <a:gd name="connsiteX1788" fmla="*/ 1543659 w 1903362"/>
                <a:gd name="connsiteY1788" fmla="*/ 1133522 h 1241898"/>
                <a:gd name="connsiteX1789" fmla="*/ 1544388 w 1903362"/>
                <a:gd name="connsiteY1789" fmla="*/ 1134251 h 1241898"/>
                <a:gd name="connsiteX1790" fmla="*/ 1547246 w 1903362"/>
                <a:gd name="connsiteY1790" fmla="*/ 1134979 h 1241898"/>
                <a:gd name="connsiteX1791" fmla="*/ 1551561 w 1903362"/>
                <a:gd name="connsiteY1791" fmla="*/ 1133522 h 1241898"/>
                <a:gd name="connsiteX1792" fmla="*/ 1553690 w 1903362"/>
                <a:gd name="connsiteY1792" fmla="*/ 1133522 h 1241898"/>
                <a:gd name="connsiteX1793" fmla="*/ 1554419 w 1903362"/>
                <a:gd name="connsiteY1793" fmla="*/ 1134251 h 1241898"/>
                <a:gd name="connsiteX1794" fmla="*/ 1556548 w 1903362"/>
                <a:gd name="connsiteY1794" fmla="*/ 1136380 h 1241898"/>
                <a:gd name="connsiteX1795" fmla="*/ 1558733 w 1903362"/>
                <a:gd name="connsiteY1795" fmla="*/ 1138566 h 1241898"/>
                <a:gd name="connsiteX1796" fmla="*/ 1571678 w 1903362"/>
                <a:gd name="connsiteY1796" fmla="*/ 1126350 h 1241898"/>
                <a:gd name="connsiteX1797" fmla="*/ 1573079 w 1903362"/>
                <a:gd name="connsiteY1797" fmla="*/ 1124893 h 1241898"/>
                <a:gd name="connsiteX1798" fmla="*/ 1572350 w 1903362"/>
                <a:gd name="connsiteY1798" fmla="*/ 1124164 h 1241898"/>
                <a:gd name="connsiteX1799" fmla="*/ 1573807 w 1903362"/>
                <a:gd name="connsiteY1799" fmla="*/ 1122763 h 1241898"/>
                <a:gd name="connsiteX1800" fmla="*/ 1573079 w 1903362"/>
                <a:gd name="connsiteY1800" fmla="*/ 1119905 h 1241898"/>
                <a:gd name="connsiteX1801" fmla="*/ 1571678 w 1903362"/>
                <a:gd name="connsiteY1801" fmla="*/ 1116991 h 1241898"/>
                <a:gd name="connsiteX1802" fmla="*/ 1572350 w 1903362"/>
                <a:gd name="connsiteY1802" fmla="*/ 1114134 h 1241898"/>
                <a:gd name="connsiteX1803" fmla="*/ 1573079 w 1903362"/>
                <a:gd name="connsiteY1803" fmla="*/ 1112733 h 1241898"/>
                <a:gd name="connsiteX1804" fmla="*/ 1578851 w 1903362"/>
                <a:gd name="connsiteY1804" fmla="*/ 1108418 h 1241898"/>
                <a:gd name="connsiteX1805" fmla="*/ 1579523 w 1903362"/>
                <a:gd name="connsiteY1805" fmla="*/ 1106232 h 1241898"/>
                <a:gd name="connsiteX1806" fmla="*/ 1579523 w 1903362"/>
                <a:gd name="connsiteY1806" fmla="*/ 1104103 h 1241898"/>
                <a:gd name="connsiteX1807" fmla="*/ 1582437 w 1903362"/>
                <a:gd name="connsiteY1807" fmla="*/ 1101245 h 1241898"/>
                <a:gd name="connsiteX1808" fmla="*/ 1583838 w 1903362"/>
                <a:gd name="connsiteY1808" fmla="*/ 1101245 h 1241898"/>
                <a:gd name="connsiteX1809" fmla="*/ 1585295 w 1903362"/>
                <a:gd name="connsiteY1809" fmla="*/ 1101245 h 1241898"/>
                <a:gd name="connsiteX1810" fmla="*/ 1587424 w 1903362"/>
                <a:gd name="connsiteY1810" fmla="*/ 1103374 h 1241898"/>
                <a:gd name="connsiteX1811" fmla="*/ 1591011 w 1903362"/>
                <a:gd name="connsiteY1811" fmla="*/ 1104103 h 1241898"/>
                <a:gd name="connsiteX1812" fmla="*/ 1593925 w 1903362"/>
                <a:gd name="connsiteY1812" fmla="*/ 1104103 h 1241898"/>
                <a:gd name="connsiteX1813" fmla="*/ 1596054 w 1903362"/>
                <a:gd name="connsiteY1813" fmla="*/ 1106232 h 1241898"/>
                <a:gd name="connsiteX1814" fmla="*/ 1598240 w 1903362"/>
                <a:gd name="connsiteY1814" fmla="*/ 1104831 h 1241898"/>
                <a:gd name="connsiteX1815" fmla="*/ 1599641 w 1903362"/>
                <a:gd name="connsiteY1815" fmla="*/ 1105504 h 1241898"/>
                <a:gd name="connsiteX1816" fmla="*/ 1601826 w 1903362"/>
                <a:gd name="connsiteY1816" fmla="*/ 1106232 h 1241898"/>
                <a:gd name="connsiteX1817" fmla="*/ 1605412 w 1903362"/>
                <a:gd name="connsiteY1817" fmla="*/ 1109819 h 1241898"/>
                <a:gd name="connsiteX1818" fmla="*/ 1617629 w 1903362"/>
                <a:gd name="connsiteY1818" fmla="*/ 1109090 h 1241898"/>
                <a:gd name="connsiteX1819" fmla="*/ 1619030 w 1903362"/>
                <a:gd name="connsiteY1819" fmla="*/ 1109819 h 1241898"/>
                <a:gd name="connsiteX1820" fmla="*/ 1619758 w 1903362"/>
                <a:gd name="connsiteY1820" fmla="*/ 1109819 h 1241898"/>
                <a:gd name="connsiteX1821" fmla="*/ 1622616 w 1903362"/>
                <a:gd name="connsiteY1821" fmla="*/ 1109090 h 1241898"/>
                <a:gd name="connsiteX1822" fmla="*/ 1626202 w 1903362"/>
                <a:gd name="connsiteY1822" fmla="*/ 1105504 h 1241898"/>
                <a:gd name="connsiteX1823" fmla="*/ 1628388 w 1903362"/>
                <a:gd name="connsiteY1823" fmla="*/ 1104103 h 1241898"/>
                <a:gd name="connsiteX1824" fmla="*/ 1631246 w 1903362"/>
                <a:gd name="connsiteY1824" fmla="*/ 1099059 h 1241898"/>
                <a:gd name="connsiteX1825" fmla="*/ 1632703 w 1903362"/>
                <a:gd name="connsiteY1825" fmla="*/ 1095473 h 1241898"/>
                <a:gd name="connsiteX1826" fmla="*/ 1631974 w 1903362"/>
                <a:gd name="connsiteY1826" fmla="*/ 1093344 h 1241898"/>
                <a:gd name="connsiteX1827" fmla="*/ 1631974 w 1903362"/>
                <a:gd name="connsiteY1827" fmla="*/ 1091887 h 1241898"/>
                <a:gd name="connsiteX1828" fmla="*/ 1633375 w 1903362"/>
                <a:gd name="connsiteY1828" fmla="*/ 1090430 h 1241898"/>
                <a:gd name="connsiteX1829" fmla="*/ 1633375 w 1903362"/>
                <a:gd name="connsiteY1829" fmla="*/ 1089757 h 1241898"/>
                <a:gd name="connsiteX1830" fmla="*/ 1634832 w 1903362"/>
                <a:gd name="connsiteY1830" fmla="*/ 1087572 h 1241898"/>
                <a:gd name="connsiteX1831" fmla="*/ 1634832 w 1903362"/>
                <a:gd name="connsiteY1831" fmla="*/ 1081856 h 1241898"/>
                <a:gd name="connsiteX1832" fmla="*/ 1634832 w 1903362"/>
                <a:gd name="connsiteY1832" fmla="*/ 1078942 h 1241898"/>
                <a:gd name="connsiteX1833" fmla="*/ 1634104 w 1903362"/>
                <a:gd name="connsiteY1833" fmla="*/ 1077541 h 1241898"/>
                <a:gd name="connsiteX1834" fmla="*/ 1631974 w 1903362"/>
                <a:gd name="connsiteY1834" fmla="*/ 1076084 h 1241898"/>
                <a:gd name="connsiteX1835" fmla="*/ 1631246 w 1903362"/>
                <a:gd name="connsiteY1835" fmla="*/ 1073226 h 1241898"/>
                <a:gd name="connsiteX1836" fmla="*/ 1630517 w 1903362"/>
                <a:gd name="connsiteY1836" fmla="*/ 1072498 h 1241898"/>
                <a:gd name="connsiteX1837" fmla="*/ 1626202 w 1903362"/>
                <a:gd name="connsiteY1837" fmla="*/ 1069640 h 1241898"/>
                <a:gd name="connsiteX1838" fmla="*/ 1626202 w 1903362"/>
                <a:gd name="connsiteY1838" fmla="*/ 1068183 h 1241898"/>
                <a:gd name="connsiteX1839" fmla="*/ 1629116 w 1903362"/>
                <a:gd name="connsiteY1839" fmla="*/ 1063868 h 1241898"/>
                <a:gd name="connsiteX1840" fmla="*/ 1630517 w 1903362"/>
                <a:gd name="connsiteY1840" fmla="*/ 1056695 h 1241898"/>
                <a:gd name="connsiteX1841" fmla="*/ 1631974 w 1903362"/>
                <a:gd name="connsiteY1841" fmla="*/ 1055294 h 1241898"/>
                <a:gd name="connsiteX1842" fmla="*/ 1634104 w 1903362"/>
                <a:gd name="connsiteY1842" fmla="*/ 1055967 h 1241898"/>
                <a:gd name="connsiteX1843" fmla="*/ 1636961 w 1903362"/>
                <a:gd name="connsiteY1843" fmla="*/ 1058880 h 1241898"/>
                <a:gd name="connsiteX1844" fmla="*/ 1637690 w 1903362"/>
                <a:gd name="connsiteY1844" fmla="*/ 1060281 h 1241898"/>
                <a:gd name="connsiteX1845" fmla="*/ 1639875 w 1903362"/>
                <a:gd name="connsiteY1845" fmla="*/ 1060281 h 1241898"/>
                <a:gd name="connsiteX1846" fmla="*/ 1642005 w 1903362"/>
                <a:gd name="connsiteY1846" fmla="*/ 1059609 h 1241898"/>
                <a:gd name="connsiteX1847" fmla="*/ 1644190 w 1903362"/>
                <a:gd name="connsiteY1847" fmla="*/ 1058880 h 1241898"/>
                <a:gd name="connsiteX1848" fmla="*/ 1647048 w 1903362"/>
                <a:gd name="connsiteY1848" fmla="*/ 1059609 h 1241898"/>
                <a:gd name="connsiteX1849" fmla="*/ 1649906 w 1903362"/>
                <a:gd name="connsiteY1849" fmla="*/ 1061010 h 1241898"/>
                <a:gd name="connsiteX1850" fmla="*/ 1653492 w 1903362"/>
                <a:gd name="connsiteY1850" fmla="*/ 1060281 h 1241898"/>
                <a:gd name="connsiteX1851" fmla="*/ 1654949 w 1903362"/>
                <a:gd name="connsiteY1851" fmla="*/ 1059609 h 1241898"/>
                <a:gd name="connsiteX1852" fmla="*/ 1656350 w 1903362"/>
                <a:gd name="connsiteY1852" fmla="*/ 1059609 h 1241898"/>
                <a:gd name="connsiteX1853" fmla="*/ 1657807 w 1903362"/>
                <a:gd name="connsiteY1853" fmla="*/ 1062467 h 1241898"/>
                <a:gd name="connsiteX1854" fmla="*/ 1658536 w 1903362"/>
                <a:gd name="connsiteY1854" fmla="*/ 1062467 h 1241898"/>
                <a:gd name="connsiteX1855" fmla="*/ 1659937 w 1903362"/>
                <a:gd name="connsiteY1855" fmla="*/ 1061738 h 1241898"/>
                <a:gd name="connsiteX1856" fmla="*/ 1662851 w 1903362"/>
                <a:gd name="connsiteY1856" fmla="*/ 1060281 h 1241898"/>
                <a:gd name="connsiteX1857" fmla="*/ 1664980 w 1903362"/>
                <a:gd name="connsiteY1857" fmla="*/ 1058880 h 1241898"/>
                <a:gd name="connsiteX1858" fmla="*/ 1665709 w 1903362"/>
                <a:gd name="connsiteY1858" fmla="*/ 1058152 h 1241898"/>
                <a:gd name="connsiteX1859" fmla="*/ 1667166 w 1903362"/>
                <a:gd name="connsiteY1859" fmla="*/ 1053837 h 1241898"/>
                <a:gd name="connsiteX1860" fmla="*/ 1667838 w 1903362"/>
                <a:gd name="connsiteY1860" fmla="*/ 1053109 h 1241898"/>
                <a:gd name="connsiteX1861" fmla="*/ 1668567 w 1903362"/>
                <a:gd name="connsiteY1861" fmla="*/ 1053109 h 1241898"/>
                <a:gd name="connsiteX1862" fmla="*/ 1669295 w 1903362"/>
                <a:gd name="connsiteY1862" fmla="*/ 1053837 h 1241898"/>
                <a:gd name="connsiteX1863" fmla="*/ 1670752 w 1903362"/>
                <a:gd name="connsiteY1863" fmla="*/ 1054566 h 1241898"/>
                <a:gd name="connsiteX1864" fmla="*/ 1672881 w 1903362"/>
                <a:gd name="connsiteY1864" fmla="*/ 1054566 h 1241898"/>
                <a:gd name="connsiteX1865" fmla="*/ 1675067 w 1903362"/>
                <a:gd name="connsiteY1865" fmla="*/ 1053109 h 1241898"/>
                <a:gd name="connsiteX1866" fmla="*/ 1677196 w 1903362"/>
                <a:gd name="connsiteY1866" fmla="*/ 1050979 h 1241898"/>
                <a:gd name="connsiteX1867" fmla="*/ 1678653 w 1903362"/>
                <a:gd name="connsiteY1867" fmla="*/ 1050979 h 1241898"/>
                <a:gd name="connsiteX1868" fmla="*/ 1679326 w 1903362"/>
                <a:gd name="connsiteY1868" fmla="*/ 1050251 h 1241898"/>
                <a:gd name="connsiteX1869" fmla="*/ 1683641 w 1903362"/>
                <a:gd name="connsiteY1869" fmla="*/ 1048121 h 1241898"/>
                <a:gd name="connsiteX1870" fmla="*/ 1687227 w 1903362"/>
                <a:gd name="connsiteY1870" fmla="*/ 1048121 h 1241898"/>
                <a:gd name="connsiteX1871" fmla="*/ 1689412 w 1903362"/>
                <a:gd name="connsiteY1871" fmla="*/ 1048794 h 1241898"/>
                <a:gd name="connsiteX1872" fmla="*/ 1692999 w 1903362"/>
                <a:gd name="connsiteY1872" fmla="*/ 1051708 h 1241898"/>
                <a:gd name="connsiteX1873" fmla="*/ 1695857 w 1903362"/>
                <a:gd name="connsiteY1873" fmla="*/ 1051708 h 1241898"/>
                <a:gd name="connsiteX1874" fmla="*/ 1699443 w 1903362"/>
                <a:gd name="connsiteY1874" fmla="*/ 1052380 h 1241898"/>
                <a:gd name="connsiteX1875" fmla="*/ 1701628 w 1903362"/>
                <a:gd name="connsiteY1875" fmla="*/ 1051708 h 1241898"/>
                <a:gd name="connsiteX1876" fmla="*/ 1703029 w 1903362"/>
                <a:gd name="connsiteY1876" fmla="*/ 1052380 h 1241898"/>
                <a:gd name="connsiteX1877" fmla="*/ 1703758 w 1903362"/>
                <a:gd name="connsiteY1877" fmla="*/ 1052380 h 1241898"/>
                <a:gd name="connsiteX1878" fmla="*/ 1703758 w 1903362"/>
                <a:gd name="connsiteY1878" fmla="*/ 1048121 h 1241898"/>
                <a:gd name="connsiteX1879" fmla="*/ 1704486 w 1903362"/>
                <a:gd name="connsiteY1879" fmla="*/ 1047393 h 1241898"/>
                <a:gd name="connsiteX1880" fmla="*/ 1704486 w 1903362"/>
                <a:gd name="connsiteY1880" fmla="*/ 1044535 h 1241898"/>
                <a:gd name="connsiteX1881" fmla="*/ 1705215 w 1903362"/>
                <a:gd name="connsiteY1881" fmla="*/ 1040893 h 1241898"/>
                <a:gd name="connsiteX1882" fmla="*/ 1708073 w 1903362"/>
                <a:gd name="connsiteY1882" fmla="*/ 1036634 h 1241898"/>
                <a:gd name="connsiteX1883" fmla="*/ 1708073 w 1903362"/>
                <a:gd name="connsiteY1883" fmla="*/ 1034448 h 1241898"/>
                <a:gd name="connsiteX1884" fmla="*/ 1710931 w 1903362"/>
                <a:gd name="connsiteY1884" fmla="*/ 1033047 h 1241898"/>
                <a:gd name="connsiteX1885" fmla="*/ 1711659 w 1903362"/>
                <a:gd name="connsiteY1885" fmla="*/ 1032319 h 1241898"/>
                <a:gd name="connsiteX1886" fmla="*/ 1710931 w 1903362"/>
                <a:gd name="connsiteY1886" fmla="*/ 1030133 h 1241898"/>
                <a:gd name="connsiteX1887" fmla="*/ 1709474 w 1903362"/>
                <a:gd name="connsiteY1887" fmla="*/ 1029405 h 1241898"/>
                <a:gd name="connsiteX1888" fmla="*/ 1709474 w 1903362"/>
                <a:gd name="connsiteY1888" fmla="*/ 1028004 h 1241898"/>
                <a:gd name="connsiteX1889" fmla="*/ 1710202 w 1903362"/>
                <a:gd name="connsiteY1889" fmla="*/ 1027276 h 1241898"/>
                <a:gd name="connsiteX1890" fmla="*/ 1714517 w 1903362"/>
                <a:gd name="connsiteY1890" fmla="*/ 1026547 h 1241898"/>
                <a:gd name="connsiteX1891" fmla="*/ 1718103 w 1903362"/>
                <a:gd name="connsiteY1891" fmla="*/ 1023689 h 1241898"/>
                <a:gd name="connsiteX1892" fmla="*/ 1720961 w 1903362"/>
                <a:gd name="connsiteY1892" fmla="*/ 1022232 h 1241898"/>
                <a:gd name="connsiteX1893" fmla="*/ 1722418 w 1903362"/>
                <a:gd name="connsiteY1893" fmla="*/ 1020103 h 1241898"/>
                <a:gd name="connsiteX1894" fmla="*/ 1725276 w 1903362"/>
                <a:gd name="connsiteY1894" fmla="*/ 1020103 h 1241898"/>
                <a:gd name="connsiteX1895" fmla="*/ 1728190 w 1903362"/>
                <a:gd name="connsiteY1895" fmla="*/ 1020103 h 1241898"/>
                <a:gd name="connsiteX1896" fmla="*/ 1730320 w 1903362"/>
                <a:gd name="connsiteY1896" fmla="*/ 1015788 h 1241898"/>
                <a:gd name="connsiteX1897" fmla="*/ 1730320 w 1903362"/>
                <a:gd name="connsiteY1897" fmla="*/ 1015060 h 1241898"/>
                <a:gd name="connsiteX1898" fmla="*/ 1731048 w 1903362"/>
                <a:gd name="connsiteY1898" fmla="*/ 1010072 h 1241898"/>
                <a:gd name="connsiteX1899" fmla="*/ 1730320 w 1903362"/>
                <a:gd name="connsiteY1899" fmla="*/ 1008615 h 1241898"/>
                <a:gd name="connsiteX1900" fmla="*/ 1730320 w 1903362"/>
                <a:gd name="connsiteY1900" fmla="*/ 1005757 h 1241898"/>
                <a:gd name="connsiteX1901" fmla="*/ 1728190 w 1903362"/>
                <a:gd name="connsiteY1901" fmla="*/ 1004300 h 1241898"/>
                <a:gd name="connsiteX1902" fmla="*/ 1727462 w 1903362"/>
                <a:gd name="connsiteY1902" fmla="*/ 1003572 h 1241898"/>
                <a:gd name="connsiteX1903" fmla="*/ 1728190 w 1903362"/>
                <a:gd name="connsiteY1903" fmla="*/ 1002843 h 1241898"/>
                <a:gd name="connsiteX1904" fmla="*/ 1731777 w 1903362"/>
                <a:gd name="connsiteY1904" fmla="*/ 1002843 h 1241898"/>
                <a:gd name="connsiteX1905" fmla="*/ 1732449 w 1903362"/>
                <a:gd name="connsiteY1905" fmla="*/ 1002171 h 1241898"/>
                <a:gd name="connsiteX1906" fmla="*/ 1733178 w 1903362"/>
                <a:gd name="connsiteY1906" fmla="*/ 998585 h 1241898"/>
                <a:gd name="connsiteX1907" fmla="*/ 1732449 w 1903362"/>
                <a:gd name="connsiteY1907" fmla="*/ 996399 h 1241898"/>
                <a:gd name="connsiteX1908" fmla="*/ 1731777 w 1903362"/>
                <a:gd name="connsiteY1908" fmla="*/ 993541 h 1241898"/>
                <a:gd name="connsiteX1909" fmla="*/ 1733178 w 1903362"/>
                <a:gd name="connsiteY1909" fmla="*/ 992813 h 1241898"/>
                <a:gd name="connsiteX1910" fmla="*/ 1735363 w 1903362"/>
                <a:gd name="connsiteY1910" fmla="*/ 992084 h 1241898"/>
                <a:gd name="connsiteX1911" fmla="*/ 1734634 w 1903362"/>
                <a:gd name="connsiteY1911" fmla="*/ 989955 h 1241898"/>
                <a:gd name="connsiteX1912" fmla="*/ 1734634 w 1903362"/>
                <a:gd name="connsiteY1912" fmla="*/ 989226 h 1241898"/>
                <a:gd name="connsiteX1913" fmla="*/ 1734634 w 1903362"/>
                <a:gd name="connsiteY1913" fmla="*/ 987769 h 1241898"/>
                <a:gd name="connsiteX1914" fmla="*/ 1735363 w 1903362"/>
                <a:gd name="connsiteY1914" fmla="*/ 985640 h 1241898"/>
                <a:gd name="connsiteX1915" fmla="*/ 1734634 w 1903362"/>
                <a:gd name="connsiteY1915" fmla="*/ 982782 h 1241898"/>
                <a:gd name="connsiteX1916" fmla="*/ 1734634 w 1903362"/>
                <a:gd name="connsiteY1916" fmla="*/ 981325 h 1241898"/>
                <a:gd name="connsiteX1917" fmla="*/ 1736091 w 1903362"/>
                <a:gd name="connsiteY1917" fmla="*/ 981325 h 1241898"/>
                <a:gd name="connsiteX1918" fmla="*/ 1736091 w 1903362"/>
                <a:gd name="connsiteY1918" fmla="*/ 979924 h 1241898"/>
                <a:gd name="connsiteX1919" fmla="*/ 1738221 w 1903362"/>
                <a:gd name="connsiteY1919" fmla="*/ 978467 h 1241898"/>
                <a:gd name="connsiteX1920" fmla="*/ 1741807 w 1903362"/>
                <a:gd name="connsiteY1920" fmla="*/ 976282 h 1241898"/>
                <a:gd name="connsiteX1921" fmla="*/ 1742536 w 1903362"/>
                <a:gd name="connsiteY1921" fmla="*/ 976282 h 1241898"/>
                <a:gd name="connsiteX1922" fmla="*/ 1745394 w 1903362"/>
                <a:gd name="connsiteY1922" fmla="*/ 976282 h 1241898"/>
                <a:gd name="connsiteX1923" fmla="*/ 1747579 w 1903362"/>
                <a:gd name="connsiteY1923" fmla="*/ 977010 h 1241898"/>
                <a:gd name="connsiteX1924" fmla="*/ 1749708 w 1903362"/>
                <a:gd name="connsiteY1924" fmla="*/ 977739 h 1241898"/>
                <a:gd name="connsiteX1925" fmla="*/ 1755424 w 1903362"/>
                <a:gd name="connsiteY1925" fmla="*/ 977010 h 1241898"/>
                <a:gd name="connsiteX1926" fmla="*/ 1758338 w 1903362"/>
                <a:gd name="connsiteY1926" fmla="*/ 976282 h 1241898"/>
                <a:gd name="connsiteX1927" fmla="*/ 1761196 w 1903362"/>
                <a:gd name="connsiteY1927" fmla="*/ 974152 h 1241898"/>
                <a:gd name="connsiteX1928" fmla="*/ 1764054 w 1903362"/>
                <a:gd name="connsiteY1928" fmla="*/ 969837 h 1241898"/>
                <a:gd name="connsiteX1929" fmla="*/ 1766912 w 1903362"/>
                <a:gd name="connsiteY1929" fmla="*/ 966251 h 1241898"/>
                <a:gd name="connsiteX1930" fmla="*/ 1769826 w 1903362"/>
                <a:gd name="connsiteY1930" fmla="*/ 964850 h 1241898"/>
                <a:gd name="connsiteX1931" fmla="*/ 1782042 w 1903362"/>
                <a:gd name="connsiteY1931" fmla="*/ 964122 h 1241898"/>
                <a:gd name="connsiteX1932" fmla="*/ 1786301 w 1903362"/>
                <a:gd name="connsiteY1932" fmla="*/ 961936 h 1241898"/>
                <a:gd name="connsiteX1933" fmla="*/ 1787758 w 1903362"/>
                <a:gd name="connsiteY1933" fmla="*/ 961207 h 1241898"/>
                <a:gd name="connsiteX1934" fmla="*/ 1787758 w 1903362"/>
                <a:gd name="connsiteY1934" fmla="*/ 960535 h 1241898"/>
                <a:gd name="connsiteX1935" fmla="*/ 1787029 w 1903362"/>
                <a:gd name="connsiteY1935" fmla="*/ 959807 h 1241898"/>
                <a:gd name="connsiteX1936" fmla="*/ 1784900 w 1903362"/>
                <a:gd name="connsiteY1936" fmla="*/ 958350 h 1241898"/>
                <a:gd name="connsiteX1937" fmla="*/ 1784171 w 1903362"/>
                <a:gd name="connsiteY1937" fmla="*/ 957621 h 1241898"/>
                <a:gd name="connsiteX1938" fmla="*/ 1784171 w 1903362"/>
                <a:gd name="connsiteY1938" fmla="*/ 956949 h 1241898"/>
                <a:gd name="connsiteX1939" fmla="*/ 1785628 w 1903362"/>
                <a:gd name="connsiteY1939" fmla="*/ 954763 h 1241898"/>
                <a:gd name="connsiteX1940" fmla="*/ 1787758 w 1903362"/>
                <a:gd name="connsiteY1940" fmla="*/ 953362 h 1241898"/>
                <a:gd name="connsiteX1941" fmla="*/ 1788486 w 1903362"/>
                <a:gd name="connsiteY1941" fmla="*/ 951177 h 1241898"/>
                <a:gd name="connsiteX1942" fmla="*/ 1789215 w 1903362"/>
                <a:gd name="connsiteY1942" fmla="*/ 951177 h 1241898"/>
                <a:gd name="connsiteX1943" fmla="*/ 1789887 w 1903362"/>
                <a:gd name="connsiteY1943" fmla="*/ 949048 h 1241898"/>
                <a:gd name="connsiteX1944" fmla="*/ 1789887 w 1903362"/>
                <a:gd name="connsiteY1944" fmla="*/ 946862 h 1241898"/>
                <a:gd name="connsiteX1945" fmla="*/ 1787029 w 1903362"/>
                <a:gd name="connsiteY1945" fmla="*/ 944733 h 1241898"/>
                <a:gd name="connsiteX1946" fmla="*/ 1787029 w 1903362"/>
                <a:gd name="connsiteY1946" fmla="*/ 942547 h 1241898"/>
                <a:gd name="connsiteX1947" fmla="*/ 1787029 w 1903362"/>
                <a:gd name="connsiteY1947" fmla="*/ 941146 h 1241898"/>
                <a:gd name="connsiteX1948" fmla="*/ 1790616 w 1903362"/>
                <a:gd name="connsiteY1948" fmla="*/ 937560 h 1241898"/>
                <a:gd name="connsiteX1949" fmla="*/ 1790616 w 1903362"/>
                <a:gd name="connsiteY1949" fmla="*/ 936831 h 1241898"/>
                <a:gd name="connsiteX1950" fmla="*/ 1792073 w 1903362"/>
                <a:gd name="connsiteY1950" fmla="*/ 928202 h 1241898"/>
                <a:gd name="connsiteX1951" fmla="*/ 1791344 w 1903362"/>
                <a:gd name="connsiteY1951" fmla="*/ 925344 h 1241898"/>
                <a:gd name="connsiteX1952" fmla="*/ 1789215 w 1903362"/>
                <a:gd name="connsiteY1952" fmla="*/ 923887 h 1241898"/>
                <a:gd name="connsiteX1953" fmla="*/ 1788486 w 1903362"/>
                <a:gd name="connsiteY1953" fmla="*/ 921029 h 1241898"/>
                <a:gd name="connsiteX1954" fmla="*/ 1788486 w 1903362"/>
                <a:gd name="connsiteY1954" fmla="*/ 919572 h 1241898"/>
                <a:gd name="connsiteX1955" fmla="*/ 1789887 w 1903362"/>
                <a:gd name="connsiteY1955" fmla="*/ 918899 h 1241898"/>
                <a:gd name="connsiteX1956" fmla="*/ 1794202 w 1903362"/>
                <a:gd name="connsiteY1956" fmla="*/ 917442 h 1241898"/>
                <a:gd name="connsiteX1957" fmla="*/ 1796388 w 1903362"/>
                <a:gd name="connsiteY1957" fmla="*/ 915313 h 1241898"/>
                <a:gd name="connsiteX1958" fmla="*/ 1797116 w 1903362"/>
                <a:gd name="connsiteY1958" fmla="*/ 913856 h 1241898"/>
                <a:gd name="connsiteX1959" fmla="*/ 1797116 w 1903362"/>
                <a:gd name="connsiteY1959" fmla="*/ 912399 h 1241898"/>
                <a:gd name="connsiteX1960" fmla="*/ 1794931 w 1903362"/>
                <a:gd name="connsiteY1960" fmla="*/ 910998 h 1241898"/>
                <a:gd name="connsiteX1961" fmla="*/ 1794202 w 1903362"/>
                <a:gd name="connsiteY1961" fmla="*/ 909541 h 1241898"/>
                <a:gd name="connsiteX1962" fmla="*/ 1794931 w 1903362"/>
                <a:gd name="connsiteY1962" fmla="*/ 907412 h 1241898"/>
                <a:gd name="connsiteX1963" fmla="*/ 1797788 w 1903362"/>
                <a:gd name="connsiteY1963" fmla="*/ 904498 h 1241898"/>
                <a:gd name="connsiteX1964" fmla="*/ 1796388 w 1903362"/>
                <a:gd name="connsiteY1964" fmla="*/ 901640 h 1241898"/>
                <a:gd name="connsiteX1965" fmla="*/ 1797116 w 1903362"/>
                <a:gd name="connsiteY1965" fmla="*/ 900239 h 1241898"/>
                <a:gd name="connsiteX1966" fmla="*/ 1799974 w 1903362"/>
                <a:gd name="connsiteY1966" fmla="*/ 895924 h 1241898"/>
                <a:gd name="connsiteX1967" fmla="*/ 1804289 w 1903362"/>
                <a:gd name="connsiteY1967" fmla="*/ 890881 h 1241898"/>
                <a:gd name="connsiteX1968" fmla="*/ 1807875 w 1903362"/>
                <a:gd name="connsiteY1968" fmla="*/ 890152 h 1241898"/>
                <a:gd name="connsiteX1969" fmla="*/ 1808604 w 1903362"/>
                <a:gd name="connsiteY1969" fmla="*/ 889424 h 1241898"/>
                <a:gd name="connsiteX1970" fmla="*/ 1811462 w 1903362"/>
                <a:gd name="connsiteY1970" fmla="*/ 886566 h 1241898"/>
                <a:gd name="connsiteX1971" fmla="*/ 1811462 w 1903362"/>
                <a:gd name="connsiteY1971" fmla="*/ 882980 h 1241898"/>
                <a:gd name="connsiteX1972" fmla="*/ 1811462 w 1903362"/>
                <a:gd name="connsiteY1972" fmla="*/ 881579 h 1241898"/>
                <a:gd name="connsiteX1973" fmla="*/ 1808604 w 1903362"/>
                <a:gd name="connsiteY1973" fmla="*/ 880122 h 1241898"/>
                <a:gd name="connsiteX1974" fmla="*/ 1807875 w 1903362"/>
                <a:gd name="connsiteY1974" fmla="*/ 878665 h 1241898"/>
                <a:gd name="connsiteX1975" fmla="*/ 1807147 w 1903362"/>
                <a:gd name="connsiteY1975" fmla="*/ 876535 h 1241898"/>
                <a:gd name="connsiteX1976" fmla="*/ 1806418 w 1903362"/>
                <a:gd name="connsiteY1976" fmla="*/ 875078 h 1241898"/>
                <a:gd name="connsiteX1977" fmla="*/ 1806418 w 1903362"/>
                <a:gd name="connsiteY1977" fmla="*/ 874350 h 1241898"/>
                <a:gd name="connsiteX1978" fmla="*/ 1806418 w 1903362"/>
                <a:gd name="connsiteY1978" fmla="*/ 873677 h 1241898"/>
                <a:gd name="connsiteX1979" fmla="*/ 1801375 w 1903362"/>
                <a:gd name="connsiteY1979" fmla="*/ 869363 h 1241898"/>
                <a:gd name="connsiteX1980" fmla="*/ 1800702 w 1903362"/>
                <a:gd name="connsiteY1980" fmla="*/ 865048 h 1241898"/>
                <a:gd name="connsiteX1981" fmla="*/ 1796388 w 1903362"/>
                <a:gd name="connsiteY1981" fmla="*/ 863591 h 1241898"/>
                <a:gd name="connsiteX1982" fmla="*/ 1796388 w 1903362"/>
                <a:gd name="connsiteY1982" fmla="*/ 862862 h 1241898"/>
                <a:gd name="connsiteX1983" fmla="*/ 1797788 w 1903362"/>
                <a:gd name="connsiteY1983" fmla="*/ 860004 h 1241898"/>
                <a:gd name="connsiteX1984" fmla="*/ 1800702 w 1903362"/>
                <a:gd name="connsiteY1984" fmla="*/ 858603 h 1241898"/>
                <a:gd name="connsiteX1985" fmla="*/ 1804289 w 1903362"/>
                <a:gd name="connsiteY1985" fmla="*/ 858603 h 1241898"/>
                <a:gd name="connsiteX1986" fmla="*/ 1815048 w 1903362"/>
                <a:gd name="connsiteY1986" fmla="*/ 860733 h 1241898"/>
                <a:gd name="connsiteX1987" fmla="*/ 1820091 w 1903362"/>
                <a:gd name="connsiteY1987" fmla="*/ 860733 h 1241898"/>
                <a:gd name="connsiteX1988" fmla="*/ 1824350 w 1903362"/>
                <a:gd name="connsiteY1988" fmla="*/ 857875 h 1241898"/>
                <a:gd name="connsiteX1989" fmla="*/ 1825079 w 1903362"/>
                <a:gd name="connsiteY1989" fmla="*/ 857146 h 1241898"/>
                <a:gd name="connsiteX1990" fmla="*/ 1827264 w 1903362"/>
                <a:gd name="connsiteY1990" fmla="*/ 857875 h 1241898"/>
                <a:gd name="connsiteX1991" fmla="*/ 1831579 w 1903362"/>
                <a:gd name="connsiteY1991" fmla="*/ 857875 h 1241898"/>
                <a:gd name="connsiteX1992" fmla="*/ 1835838 w 1903362"/>
                <a:gd name="connsiteY1992" fmla="*/ 858603 h 1241898"/>
                <a:gd name="connsiteX1993" fmla="*/ 1838023 w 1903362"/>
                <a:gd name="connsiteY1993" fmla="*/ 857875 h 1241898"/>
                <a:gd name="connsiteX1994" fmla="*/ 1838023 w 1903362"/>
                <a:gd name="connsiteY1994" fmla="*/ 854289 h 1241898"/>
                <a:gd name="connsiteX1995" fmla="*/ 1837295 w 1903362"/>
                <a:gd name="connsiteY1995" fmla="*/ 849245 h 1241898"/>
                <a:gd name="connsiteX1996" fmla="*/ 1835838 w 1903362"/>
                <a:gd name="connsiteY1996" fmla="*/ 847788 h 1241898"/>
                <a:gd name="connsiteX1997" fmla="*/ 1835165 w 1903362"/>
                <a:gd name="connsiteY1997" fmla="*/ 845659 h 1241898"/>
                <a:gd name="connsiteX1998" fmla="*/ 1843067 w 1903362"/>
                <a:gd name="connsiteY1998" fmla="*/ 841344 h 1241898"/>
                <a:gd name="connsiteX1999" fmla="*/ 1844467 w 1903362"/>
                <a:gd name="connsiteY1999" fmla="*/ 839887 h 1241898"/>
                <a:gd name="connsiteX2000" fmla="*/ 1845925 w 1903362"/>
                <a:gd name="connsiteY2000" fmla="*/ 835628 h 1241898"/>
                <a:gd name="connsiteX2001" fmla="*/ 1846653 w 1903362"/>
                <a:gd name="connsiteY2001" fmla="*/ 834900 h 1241898"/>
                <a:gd name="connsiteX2002" fmla="*/ 1848782 w 1903362"/>
                <a:gd name="connsiteY2002" fmla="*/ 834171 h 1241898"/>
                <a:gd name="connsiteX2003" fmla="*/ 1852369 w 1903362"/>
                <a:gd name="connsiteY2003" fmla="*/ 834900 h 1241898"/>
                <a:gd name="connsiteX2004" fmla="*/ 1855227 w 1903362"/>
                <a:gd name="connsiteY2004" fmla="*/ 836300 h 1241898"/>
                <a:gd name="connsiteX2005" fmla="*/ 1855955 w 1903362"/>
                <a:gd name="connsiteY2005" fmla="*/ 834900 h 1241898"/>
                <a:gd name="connsiteX2006" fmla="*/ 1854554 w 1903362"/>
                <a:gd name="connsiteY2006" fmla="*/ 829128 h 1241898"/>
                <a:gd name="connsiteX2007" fmla="*/ 1856684 w 1903362"/>
                <a:gd name="connsiteY2007" fmla="*/ 821955 h 1241898"/>
                <a:gd name="connsiteX2008" fmla="*/ 1855955 w 1903362"/>
                <a:gd name="connsiteY2008" fmla="*/ 818368 h 1241898"/>
                <a:gd name="connsiteX2009" fmla="*/ 1854554 w 1903362"/>
                <a:gd name="connsiteY2009" fmla="*/ 816968 h 1241898"/>
                <a:gd name="connsiteX2010" fmla="*/ 1853097 w 1903362"/>
                <a:gd name="connsiteY2010" fmla="*/ 816968 h 1241898"/>
                <a:gd name="connsiteX2011" fmla="*/ 1850239 w 1903362"/>
                <a:gd name="connsiteY2011" fmla="*/ 816968 h 1241898"/>
                <a:gd name="connsiteX2012" fmla="*/ 1845196 w 1903362"/>
                <a:gd name="connsiteY2012" fmla="*/ 817640 h 1241898"/>
                <a:gd name="connsiteX2013" fmla="*/ 1844467 w 1903362"/>
                <a:gd name="connsiteY2013" fmla="*/ 816968 h 1241898"/>
                <a:gd name="connsiteX2014" fmla="*/ 1845196 w 1903362"/>
                <a:gd name="connsiteY2014" fmla="*/ 814054 h 1241898"/>
                <a:gd name="connsiteX2015" fmla="*/ 1848782 w 1903362"/>
                <a:gd name="connsiteY2015" fmla="*/ 806881 h 1241898"/>
                <a:gd name="connsiteX2016" fmla="*/ 1850239 w 1903362"/>
                <a:gd name="connsiteY2016" fmla="*/ 804023 h 1241898"/>
                <a:gd name="connsiteX2017" fmla="*/ 1851640 w 1903362"/>
                <a:gd name="connsiteY2017" fmla="*/ 803294 h 1241898"/>
                <a:gd name="connsiteX2018" fmla="*/ 1854554 w 1903362"/>
                <a:gd name="connsiteY2018" fmla="*/ 802566 h 1241898"/>
                <a:gd name="connsiteX2019" fmla="*/ 1855955 w 1903362"/>
                <a:gd name="connsiteY2019" fmla="*/ 802566 h 1241898"/>
                <a:gd name="connsiteX2020" fmla="*/ 1856684 w 1903362"/>
                <a:gd name="connsiteY2020" fmla="*/ 801165 h 1241898"/>
                <a:gd name="connsiteX2021" fmla="*/ 1858813 w 1903362"/>
                <a:gd name="connsiteY2021" fmla="*/ 794665 h 1241898"/>
                <a:gd name="connsiteX2022" fmla="*/ 1861727 w 1903362"/>
                <a:gd name="connsiteY2022" fmla="*/ 789677 h 1241898"/>
                <a:gd name="connsiteX2023" fmla="*/ 1861727 w 1903362"/>
                <a:gd name="connsiteY2023" fmla="*/ 787492 h 1241898"/>
                <a:gd name="connsiteX2024" fmla="*/ 1860999 w 1903362"/>
                <a:gd name="connsiteY2024" fmla="*/ 784634 h 1241898"/>
                <a:gd name="connsiteX2025" fmla="*/ 1860999 w 1903362"/>
                <a:gd name="connsiteY2025" fmla="*/ 783177 h 1241898"/>
                <a:gd name="connsiteX2026" fmla="*/ 1863128 w 1903362"/>
                <a:gd name="connsiteY2026" fmla="*/ 781048 h 1241898"/>
                <a:gd name="connsiteX2027" fmla="*/ 1863128 w 1903362"/>
                <a:gd name="connsiteY2027" fmla="*/ 780319 h 1241898"/>
                <a:gd name="connsiteX2028" fmla="*/ 1865313 w 1903362"/>
                <a:gd name="connsiteY2028" fmla="*/ 778918 h 1241898"/>
                <a:gd name="connsiteX2029" fmla="*/ 1868900 w 1903362"/>
                <a:gd name="connsiteY2029" fmla="*/ 775276 h 1241898"/>
                <a:gd name="connsiteX2030" fmla="*/ 1871758 w 1903362"/>
                <a:gd name="connsiteY2030" fmla="*/ 769560 h 1241898"/>
                <a:gd name="connsiteX2031" fmla="*/ 1874616 w 1903362"/>
                <a:gd name="connsiteY2031" fmla="*/ 765974 h 1241898"/>
                <a:gd name="connsiteX2032" fmla="*/ 1876073 w 1903362"/>
                <a:gd name="connsiteY2032" fmla="*/ 764517 h 1241898"/>
                <a:gd name="connsiteX2033" fmla="*/ 1878202 w 1903362"/>
                <a:gd name="connsiteY2033" fmla="*/ 763116 h 1241898"/>
                <a:gd name="connsiteX2034" fmla="*/ 1881116 w 1903362"/>
                <a:gd name="connsiteY2034" fmla="*/ 758801 h 1241898"/>
                <a:gd name="connsiteX2035" fmla="*/ 1881116 w 1903362"/>
                <a:gd name="connsiteY2035" fmla="*/ 756615 h 1241898"/>
                <a:gd name="connsiteX2036" fmla="*/ 1881788 w 1903362"/>
                <a:gd name="connsiteY2036" fmla="*/ 753029 h 1241898"/>
                <a:gd name="connsiteX2037" fmla="*/ 1881788 w 1903362"/>
                <a:gd name="connsiteY2037" fmla="*/ 752357 h 1241898"/>
                <a:gd name="connsiteX2038" fmla="*/ 1882517 w 1903362"/>
                <a:gd name="connsiteY2038" fmla="*/ 751628 h 1241898"/>
                <a:gd name="connsiteX2039" fmla="*/ 1884702 w 1903362"/>
                <a:gd name="connsiteY2039" fmla="*/ 750900 h 1241898"/>
                <a:gd name="connsiteX2040" fmla="*/ 1885431 w 1903362"/>
                <a:gd name="connsiteY2040" fmla="*/ 749443 h 1241898"/>
                <a:gd name="connsiteX2041" fmla="*/ 1886832 w 1903362"/>
                <a:gd name="connsiteY2041" fmla="*/ 745856 h 1241898"/>
                <a:gd name="connsiteX2042" fmla="*/ 1887560 w 1903362"/>
                <a:gd name="connsiteY2042" fmla="*/ 742998 h 1241898"/>
                <a:gd name="connsiteX2043" fmla="*/ 1889690 w 1903362"/>
                <a:gd name="connsiteY2043" fmla="*/ 740869 h 1241898"/>
                <a:gd name="connsiteX2044" fmla="*/ 1890418 w 1903362"/>
                <a:gd name="connsiteY2044" fmla="*/ 737955 h 1241898"/>
                <a:gd name="connsiteX2045" fmla="*/ 1890418 w 1903362"/>
                <a:gd name="connsiteY2045" fmla="*/ 732239 h 1241898"/>
                <a:gd name="connsiteX2046" fmla="*/ 1887560 w 1903362"/>
                <a:gd name="connsiteY2046" fmla="*/ 727924 h 1241898"/>
                <a:gd name="connsiteX2047" fmla="*/ 1887560 w 1903362"/>
                <a:gd name="connsiteY2047" fmla="*/ 726468 h 1241898"/>
                <a:gd name="connsiteX2048" fmla="*/ 1887560 w 1903362"/>
                <a:gd name="connsiteY2048" fmla="*/ 725795 h 1241898"/>
                <a:gd name="connsiteX2049" fmla="*/ 1888289 w 1903362"/>
                <a:gd name="connsiteY2049" fmla="*/ 722209 h 1241898"/>
                <a:gd name="connsiteX2050" fmla="*/ 1889017 w 1903362"/>
                <a:gd name="connsiteY2050" fmla="*/ 720752 h 1241898"/>
                <a:gd name="connsiteX2051" fmla="*/ 1892603 w 1903362"/>
                <a:gd name="connsiteY2051" fmla="*/ 719295 h 1241898"/>
                <a:gd name="connsiteX2052" fmla="*/ 1896190 w 1903362"/>
                <a:gd name="connsiteY2052" fmla="*/ 713579 h 1241898"/>
                <a:gd name="connsiteX2053" fmla="*/ 1898319 w 1903362"/>
                <a:gd name="connsiteY2053" fmla="*/ 712850 h 1241898"/>
                <a:gd name="connsiteX2054" fmla="*/ 1899048 w 1903362"/>
                <a:gd name="connsiteY2054" fmla="*/ 711394 h 1241898"/>
                <a:gd name="connsiteX2055" fmla="*/ 1899776 w 1903362"/>
                <a:gd name="connsiteY2055" fmla="*/ 709993 h 1241898"/>
                <a:gd name="connsiteX2056" fmla="*/ 1899776 w 1903362"/>
                <a:gd name="connsiteY2056" fmla="*/ 706406 h 1241898"/>
                <a:gd name="connsiteX2057" fmla="*/ 1902634 w 1903362"/>
                <a:gd name="connsiteY2057" fmla="*/ 704221 h 1241898"/>
                <a:gd name="connsiteX2058" fmla="*/ 1903363 w 1903362"/>
                <a:gd name="connsiteY2058" fmla="*/ 701363 h 1241898"/>
                <a:gd name="connsiteX2059" fmla="*/ 1903363 w 1903362"/>
                <a:gd name="connsiteY2059" fmla="*/ 697776 h 124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</a:cxnLst>
              <a:rect l="l" t="t" r="r" b="b"/>
              <a:pathLst>
                <a:path w="1903362" h="1241898">
                  <a:moveTo>
                    <a:pt x="1901906" y="695591"/>
                  </a:moveTo>
                  <a:lnTo>
                    <a:pt x="1901906" y="694190"/>
                  </a:lnTo>
                  <a:lnTo>
                    <a:pt x="1899776" y="692004"/>
                  </a:lnTo>
                  <a:lnTo>
                    <a:pt x="1899776" y="690604"/>
                  </a:lnTo>
                  <a:lnTo>
                    <a:pt x="1896862" y="688418"/>
                  </a:lnTo>
                  <a:lnTo>
                    <a:pt x="1896190" y="686289"/>
                  </a:lnTo>
                  <a:lnTo>
                    <a:pt x="1896190" y="683431"/>
                  </a:lnTo>
                  <a:lnTo>
                    <a:pt x="1895461" y="681245"/>
                  </a:lnTo>
                  <a:lnTo>
                    <a:pt x="1895461" y="677659"/>
                  </a:lnTo>
                  <a:lnTo>
                    <a:pt x="1895461" y="676258"/>
                  </a:lnTo>
                  <a:lnTo>
                    <a:pt x="1896190" y="675529"/>
                  </a:lnTo>
                  <a:lnTo>
                    <a:pt x="1896190" y="674072"/>
                  </a:lnTo>
                  <a:lnTo>
                    <a:pt x="1895461" y="674072"/>
                  </a:lnTo>
                  <a:lnTo>
                    <a:pt x="1891147" y="674801"/>
                  </a:lnTo>
                  <a:lnTo>
                    <a:pt x="1889690" y="674072"/>
                  </a:lnTo>
                  <a:lnTo>
                    <a:pt x="1886832" y="671943"/>
                  </a:lnTo>
                  <a:lnTo>
                    <a:pt x="1885431" y="668357"/>
                  </a:lnTo>
                  <a:lnTo>
                    <a:pt x="1883974" y="664042"/>
                  </a:lnTo>
                  <a:lnTo>
                    <a:pt x="1884702" y="661184"/>
                  </a:lnTo>
                  <a:lnTo>
                    <a:pt x="1886832" y="656140"/>
                  </a:lnTo>
                  <a:lnTo>
                    <a:pt x="1886832" y="652554"/>
                  </a:lnTo>
                  <a:lnTo>
                    <a:pt x="1883974" y="649696"/>
                  </a:lnTo>
                  <a:lnTo>
                    <a:pt x="1881788" y="648968"/>
                  </a:lnTo>
                  <a:lnTo>
                    <a:pt x="1880387" y="648968"/>
                  </a:lnTo>
                  <a:lnTo>
                    <a:pt x="1876073" y="651097"/>
                  </a:lnTo>
                  <a:lnTo>
                    <a:pt x="1862456" y="655412"/>
                  </a:lnTo>
                  <a:lnTo>
                    <a:pt x="1857412" y="657597"/>
                  </a:lnTo>
                  <a:lnTo>
                    <a:pt x="1853097" y="657597"/>
                  </a:lnTo>
                  <a:lnTo>
                    <a:pt x="1848054" y="656869"/>
                  </a:lnTo>
                  <a:lnTo>
                    <a:pt x="1845925" y="655412"/>
                  </a:lnTo>
                  <a:lnTo>
                    <a:pt x="1843067" y="653283"/>
                  </a:lnTo>
                  <a:lnTo>
                    <a:pt x="1843067" y="648239"/>
                  </a:lnTo>
                  <a:lnTo>
                    <a:pt x="1842338" y="646782"/>
                  </a:lnTo>
                  <a:lnTo>
                    <a:pt x="1841610" y="646782"/>
                  </a:lnTo>
                  <a:lnTo>
                    <a:pt x="1840881" y="646110"/>
                  </a:lnTo>
                  <a:lnTo>
                    <a:pt x="1840153" y="644653"/>
                  </a:lnTo>
                  <a:lnTo>
                    <a:pt x="1839480" y="643924"/>
                  </a:lnTo>
                  <a:lnTo>
                    <a:pt x="1835838" y="646782"/>
                  </a:lnTo>
                  <a:lnTo>
                    <a:pt x="1832251" y="643196"/>
                  </a:lnTo>
                  <a:lnTo>
                    <a:pt x="1826536" y="640338"/>
                  </a:lnTo>
                  <a:lnTo>
                    <a:pt x="1825079" y="635295"/>
                  </a:lnTo>
                  <a:lnTo>
                    <a:pt x="1823678" y="632437"/>
                  </a:lnTo>
                  <a:lnTo>
                    <a:pt x="1822221" y="631036"/>
                  </a:lnTo>
                  <a:lnTo>
                    <a:pt x="1822221" y="631036"/>
                  </a:lnTo>
                  <a:lnTo>
                    <a:pt x="1822221" y="630307"/>
                  </a:lnTo>
                  <a:lnTo>
                    <a:pt x="1822221" y="625264"/>
                  </a:lnTo>
                  <a:lnTo>
                    <a:pt x="1821492" y="621678"/>
                  </a:lnTo>
                  <a:lnTo>
                    <a:pt x="1819363" y="618091"/>
                  </a:lnTo>
                  <a:lnTo>
                    <a:pt x="1819363" y="614505"/>
                  </a:lnTo>
                  <a:lnTo>
                    <a:pt x="1822221" y="608061"/>
                  </a:lnTo>
                  <a:lnTo>
                    <a:pt x="1820091" y="605147"/>
                  </a:lnTo>
                  <a:lnTo>
                    <a:pt x="1817177" y="603017"/>
                  </a:lnTo>
                  <a:lnTo>
                    <a:pt x="1815048" y="602289"/>
                  </a:lnTo>
                  <a:lnTo>
                    <a:pt x="1812190" y="603017"/>
                  </a:lnTo>
                  <a:lnTo>
                    <a:pt x="1808604" y="605147"/>
                  </a:lnTo>
                  <a:lnTo>
                    <a:pt x="1806418" y="605147"/>
                  </a:lnTo>
                  <a:lnTo>
                    <a:pt x="1803560" y="600888"/>
                  </a:lnTo>
                  <a:lnTo>
                    <a:pt x="1800702" y="598702"/>
                  </a:lnTo>
                  <a:lnTo>
                    <a:pt x="1799974" y="596573"/>
                  </a:lnTo>
                  <a:lnTo>
                    <a:pt x="1799245" y="595844"/>
                  </a:lnTo>
                  <a:lnTo>
                    <a:pt x="1797788" y="595116"/>
                  </a:lnTo>
                  <a:lnTo>
                    <a:pt x="1795659" y="595116"/>
                  </a:lnTo>
                  <a:lnTo>
                    <a:pt x="1793530" y="596573"/>
                  </a:lnTo>
                  <a:lnTo>
                    <a:pt x="1788486" y="595116"/>
                  </a:lnTo>
                  <a:lnTo>
                    <a:pt x="1784171" y="595116"/>
                  </a:lnTo>
                  <a:lnTo>
                    <a:pt x="1779128" y="597245"/>
                  </a:lnTo>
                  <a:lnTo>
                    <a:pt x="1775542" y="597245"/>
                  </a:lnTo>
                  <a:lnTo>
                    <a:pt x="1771955" y="596573"/>
                  </a:lnTo>
                  <a:lnTo>
                    <a:pt x="1770554" y="597245"/>
                  </a:lnTo>
                  <a:lnTo>
                    <a:pt x="1769097" y="600159"/>
                  </a:lnTo>
                  <a:lnTo>
                    <a:pt x="1768369" y="600888"/>
                  </a:lnTo>
                  <a:lnTo>
                    <a:pt x="1762653" y="598702"/>
                  </a:lnTo>
                  <a:lnTo>
                    <a:pt x="1761196" y="599431"/>
                  </a:lnTo>
                  <a:lnTo>
                    <a:pt x="1756881" y="601560"/>
                  </a:lnTo>
                  <a:lnTo>
                    <a:pt x="1758338" y="595116"/>
                  </a:lnTo>
                  <a:lnTo>
                    <a:pt x="1760468" y="592987"/>
                  </a:lnTo>
                  <a:lnTo>
                    <a:pt x="1761196" y="590073"/>
                  </a:lnTo>
                  <a:lnTo>
                    <a:pt x="1761925" y="587943"/>
                  </a:lnTo>
                  <a:lnTo>
                    <a:pt x="1764782" y="587215"/>
                  </a:lnTo>
                  <a:lnTo>
                    <a:pt x="1766912" y="585085"/>
                  </a:lnTo>
                  <a:lnTo>
                    <a:pt x="1766912" y="582900"/>
                  </a:lnTo>
                  <a:lnTo>
                    <a:pt x="1767640" y="581499"/>
                  </a:lnTo>
                  <a:lnTo>
                    <a:pt x="1767640" y="580042"/>
                  </a:lnTo>
                  <a:lnTo>
                    <a:pt x="1766912" y="579314"/>
                  </a:lnTo>
                  <a:lnTo>
                    <a:pt x="1761925" y="577913"/>
                  </a:lnTo>
                  <a:lnTo>
                    <a:pt x="1760468" y="577184"/>
                  </a:lnTo>
                  <a:lnTo>
                    <a:pt x="1759739" y="575727"/>
                  </a:lnTo>
                  <a:lnTo>
                    <a:pt x="1759739" y="574326"/>
                  </a:lnTo>
                  <a:lnTo>
                    <a:pt x="1760468" y="572869"/>
                  </a:lnTo>
                  <a:lnTo>
                    <a:pt x="1761925" y="572141"/>
                  </a:lnTo>
                  <a:lnTo>
                    <a:pt x="1766912" y="571412"/>
                  </a:lnTo>
                  <a:lnTo>
                    <a:pt x="1767640" y="570684"/>
                  </a:lnTo>
                  <a:lnTo>
                    <a:pt x="1769097" y="568554"/>
                  </a:lnTo>
                  <a:lnTo>
                    <a:pt x="1769097" y="566425"/>
                  </a:lnTo>
                  <a:lnTo>
                    <a:pt x="1769097" y="557067"/>
                  </a:lnTo>
                  <a:lnTo>
                    <a:pt x="1768369" y="552023"/>
                  </a:lnTo>
                  <a:lnTo>
                    <a:pt x="1767640" y="551351"/>
                  </a:lnTo>
                  <a:lnTo>
                    <a:pt x="1766912" y="547708"/>
                  </a:lnTo>
                  <a:lnTo>
                    <a:pt x="1766239" y="546308"/>
                  </a:lnTo>
                  <a:lnTo>
                    <a:pt x="1766912" y="544850"/>
                  </a:lnTo>
                  <a:lnTo>
                    <a:pt x="1771227" y="539135"/>
                  </a:lnTo>
                  <a:lnTo>
                    <a:pt x="1774141" y="536949"/>
                  </a:lnTo>
                  <a:lnTo>
                    <a:pt x="1775542" y="531962"/>
                  </a:lnTo>
                  <a:lnTo>
                    <a:pt x="1776270" y="529776"/>
                  </a:lnTo>
                  <a:lnTo>
                    <a:pt x="1780585" y="526190"/>
                  </a:lnTo>
                  <a:lnTo>
                    <a:pt x="1781314" y="524789"/>
                  </a:lnTo>
                  <a:lnTo>
                    <a:pt x="1782714" y="521875"/>
                  </a:lnTo>
                  <a:lnTo>
                    <a:pt x="1784900" y="518289"/>
                  </a:lnTo>
                  <a:lnTo>
                    <a:pt x="1784900" y="516888"/>
                  </a:lnTo>
                  <a:lnTo>
                    <a:pt x="1785628" y="512573"/>
                  </a:lnTo>
                  <a:lnTo>
                    <a:pt x="1786301" y="509715"/>
                  </a:lnTo>
                  <a:lnTo>
                    <a:pt x="1787029" y="508258"/>
                  </a:lnTo>
                  <a:lnTo>
                    <a:pt x="1786301" y="506073"/>
                  </a:lnTo>
                  <a:lnTo>
                    <a:pt x="1784171" y="501085"/>
                  </a:lnTo>
                  <a:lnTo>
                    <a:pt x="1782714" y="501085"/>
                  </a:lnTo>
                  <a:lnTo>
                    <a:pt x="1782042" y="499628"/>
                  </a:lnTo>
                  <a:lnTo>
                    <a:pt x="1776999" y="497499"/>
                  </a:lnTo>
                  <a:lnTo>
                    <a:pt x="1776270" y="496042"/>
                  </a:lnTo>
                  <a:lnTo>
                    <a:pt x="1775542" y="495314"/>
                  </a:lnTo>
                  <a:lnTo>
                    <a:pt x="1774141" y="492456"/>
                  </a:lnTo>
                  <a:lnTo>
                    <a:pt x="1773412" y="488869"/>
                  </a:lnTo>
                  <a:lnTo>
                    <a:pt x="1773412" y="488141"/>
                  </a:lnTo>
                  <a:lnTo>
                    <a:pt x="1772684" y="486740"/>
                  </a:lnTo>
                  <a:lnTo>
                    <a:pt x="1771955" y="486011"/>
                  </a:lnTo>
                  <a:lnTo>
                    <a:pt x="1768369" y="485283"/>
                  </a:lnTo>
                  <a:lnTo>
                    <a:pt x="1766912" y="483826"/>
                  </a:lnTo>
                  <a:lnTo>
                    <a:pt x="1767640" y="483153"/>
                  </a:lnTo>
                  <a:lnTo>
                    <a:pt x="1769097" y="480240"/>
                  </a:lnTo>
                  <a:lnTo>
                    <a:pt x="1769097" y="479511"/>
                  </a:lnTo>
                  <a:lnTo>
                    <a:pt x="1769097" y="476653"/>
                  </a:lnTo>
                  <a:lnTo>
                    <a:pt x="1772684" y="473067"/>
                  </a:lnTo>
                  <a:lnTo>
                    <a:pt x="1774141" y="470937"/>
                  </a:lnTo>
                  <a:lnTo>
                    <a:pt x="1774813" y="468079"/>
                  </a:lnTo>
                  <a:lnTo>
                    <a:pt x="1774141" y="465166"/>
                  </a:lnTo>
                  <a:lnTo>
                    <a:pt x="1766912" y="462308"/>
                  </a:lnTo>
                  <a:lnTo>
                    <a:pt x="1764054" y="461579"/>
                  </a:lnTo>
                  <a:lnTo>
                    <a:pt x="1755424" y="457993"/>
                  </a:lnTo>
                  <a:lnTo>
                    <a:pt x="1753295" y="455863"/>
                  </a:lnTo>
                  <a:lnTo>
                    <a:pt x="1752566" y="453005"/>
                  </a:lnTo>
                  <a:lnTo>
                    <a:pt x="1754023" y="450092"/>
                  </a:lnTo>
                  <a:lnTo>
                    <a:pt x="1754023" y="447962"/>
                  </a:lnTo>
                  <a:lnTo>
                    <a:pt x="1753295" y="447234"/>
                  </a:lnTo>
                  <a:lnTo>
                    <a:pt x="1750437" y="445104"/>
                  </a:lnTo>
                  <a:lnTo>
                    <a:pt x="1743264" y="442190"/>
                  </a:lnTo>
                  <a:lnTo>
                    <a:pt x="1739678" y="440789"/>
                  </a:lnTo>
                  <a:lnTo>
                    <a:pt x="1735363" y="437203"/>
                  </a:lnTo>
                  <a:lnTo>
                    <a:pt x="1732449" y="436475"/>
                  </a:lnTo>
                  <a:lnTo>
                    <a:pt x="1728863" y="435746"/>
                  </a:lnTo>
                  <a:lnTo>
                    <a:pt x="1715974" y="430703"/>
                  </a:lnTo>
                  <a:lnTo>
                    <a:pt x="1713788" y="429302"/>
                  </a:lnTo>
                  <a:lnTo>
                    <a:pt x="1710202" y="425715"/>
                  </a:lnTo>
                  <a:lnTo>
                    <a:pt x="1706616" y="422801"/>
                  </a:lnTo>
                  <a:lnTo>
                    <a:pt x="1703029" y="421401"/>
                  </a:lnTo>
                  <a:lnTo>
                    <a:pt x="1700171" y="421401"/>
                  </a:lnTo>
                  <a:lnTo>
                    <a:pt x="1696585" y="417086"/>
                  </a:lnTo>
                  <a:lnTo>
                    <a:pt x="1695857" y="416357"/>
                  </a:lnTo>
                  <a:lnTo>
                    <a:pt x="1690141" y="417814"/>
                  </a:lnTo>
                  <a:lnTo>
                    <a:pt x="1689412" y="417814"/>
                  </a:lnTo>
                  <a:lnTo>
                    <a:pt x="1686554" y="415629"/>
                  </a:lnTo>
                  <a:lnTo>
                    <a:pt x="1685826" y="415629"/>
                  </a:lnTo>
                  <a:lnTo>
                    <a:pt x="1682912" y="413499"/>
                  </a:lnTo>
                  <a:lnTo>
                    <a:pt x="1680054" y="414228"/>
                  </a:lnTo>
                  <a:lnTo>
                    <a:pt x="1678653" y="413499"/>
                  </a:lnTo>
                  <a:lnTo>
                    <a:pt x="1678653" y="413499"/>
                  </a:lnTo>
                  <a:lnTo>
                    <a:pt x="1680054" y="414228"/>
                  </a:lnTo>
                  <a:lnTo>
                    <a:pt x="1682912" y="413499"/>
                  </a:lnTo>
                  <a:lnTo>
                    <a:pt x="1682912" y="412771"/>
                  </a:lnTo>
                  <a:lnTo>
                    <a:pt x="1687227" y="409913"/>
                  </a:lnTo>
                  <a:lnTo>
                    <a:pt x="1692999" y="409184"/>
                  </a:lnTo>
                  <a:lnTo>
                    <a:pt x="1695857" y="408456"/>
                  </a:lnTo>
                  <a:lnTo>
                    <a:pt x="1696585" y="407727"/>
                  </a:lnTo>
                  <a:lnTo>
                    <a:pt x="1698715" y="400554"/>
                  </a:lnTo>
                  <a:lnTo>
                    <a:pt x="1700900" y="399154"/>
                  </a:lnTo>
                  <a:lnTo>
                    <a:pt x="1704486" y="395567"/>
                  </a:lnTo>
                  <a:lnTo>
                    <a:pt x="1705215" y="394839"/>
                  </a:lnTo>
                  <a:lnTo>
                    <a:pt x="1704486" y="392653"/>
                  </a:lnTo>
                  <a:lnTo>
                    <a:pt x="1703758" y="391981"/>
                  </a:lnTo>
                  <a:lnTo>
                    <a:pt x="1700900" y="391252"/>
                  </a:lnTo>
                  <a:lnTo>
                    <a:pt x="1700900" y="389067"/>
                  </a:lnTo>
                  <a:lnTo>
                    <a:pt x="1699443" y="387666"/>
                  </a:lnTo>
                  <a:lnTo>
                    <a:pt x="1699443" y="385480"/>
                  </a:lnTo>
                  <a:lnTo>
                    <a:pt x="1701628" y="383351"/>
                  </a:lnTo>
                  <a:lnTo>
                    <a:pt x="1700171" y="381894"/>
                  </a:lnTo>
                  <a:lnTo>
                    <a:pt x="1698715" y="380493"/>
                  </a:lnTo>
                  <a:lnTo>
                    <a:pt x="1697314" y="379765"/>
                  </a:lnTo>
                  <a:lnTo>
                    <a:pt x="1691542" y="379765"/>
                  </a:lnTo>
                  <a:lnTo>
                    <a:pt x="1690813" y="379036"/>
                  </a:lnTo>
                  <a:lnTo>
                    <a:pt x="1687955" y="377579"/>
                  </a:lnTo>
                  <a:lnTo>
                    <a:pt x="1684369" y="373993"/>
                  </a:lnTo>
                  <a:lnTo>
                    <a:pt x="1682912" y="371135"/>
                  </a:lnTo>
                  <a:lnTo>
                    <a:pt x="1682912" y="369678"/>
                  </a:lnTo>
                  <a:lnTo>
                    <a:pt x="1682912" y="367548"/>
                  </a:lnTo>
                  <a:lnTo>
                    <a:pt x="1684369" y="366091"/>
                  </a:lnTo>
                  <a:lnTo>
                    <a:pt x="1687227" y="364690"/>
                  </a:lnTo>
                  <a:lnTo>
                    <a:pt x="1689412" y="362505"/>
                  </a:lnTo>
                  <a:lnTo>
                    <a:pt x="1692270" y="361833"/>
                  </a:lnTo>
                  <a:lnTo>
                    <a:pt x="1692270" y="361104"/>
                  </a:lnTo>
                  <a:lnTo>
                    <a:pt x="1691542" y="358190"/>
                  </a:lnTo>
                  <a:lnTo>
                    <a:pt x="1690141" y="356789"/>
                  </a:lnTo>
                  <a:lnTo>
                    <a:pt x="1689412" y="353203"/>
                  </a:lnTo>
                  <a:lnTo>
                    <a:pt x="1688684" y="351746"/>
                  </a:lnTo>
                  <a:lnTo>
                    <a:pt x="1687227" y="351746"/>
                  </a:lnTo>
                  <a:lnTo>
                    <a:pt x="1686554" y="351746"/>
                  </a:lnTo>
                  <a:lnTo>
                    <a:pt x="1685826" y="348888"/>
                  </a:lnTo>
                  <a:lnTo>
                    <a:pt x="1689412" y="347431"/>
                  </a:lnTo>
                  <a:lnTo>
                    <a:pt x="1689412" y="339530"/>
                  </a:lnTo>
                  <a:lnTo>
                    <a:pt x="1688684" y="338129"/>
                  </a:lnTo>
                  <a:lnTo>
                    <a:pt x="1687955" y="336672"/>
                  </a:lnTo>
                  <a:lnTo>
                    <a:pt x="1682912" y="333814"/>
                  </a:lnTo>
                  <a:lnTo>
                    <a:pt x="1680783" y="333086"/>
                  </a:lnTo>
                  <a:lnTo>
                    <a:pt x="1673610" y="329499"/>
                  </a:lnTo>
                  <a:lnTo>
                    <a:pt x="1672153" y="330956"/>
                  </a:lnTo>
                  <a:lnTo>
                    <a:pt x="1670023" y="330956"/>
                  </a:lnTo>
                  <a:lnTo>
                    <a:pt x="1664252" y="329499"/>
                  </a:lnTo>
                  <a:lnTo>
                    <a:pt x="1664252" y="328771"/>
                  </a:lnTo>
                  <a:lnTo>
                    <a:pt x="1664980" y="324456"/>
                  </a:lnTo>
                  <a:lnTo>
                    <a:pt x="1665709" y="320870"/>
                  </a:lnTo>
                  <a:lnTo>
                    <a:pt x="1663523" y="318740"/>
                  </a:lnTo>
                  <a:lnTo>
                    <a:pt x="1662851" y="318012"/>
                  </a:lnTo>
                  <a:lnTo>
                    <a:pt x="1663523" y="315154"/>
                  </a:lnTo>
                  <a:lnTo>
                    <a:pt x="1664980" y="312296"/>
                  </a:lnTo>
                  <a:lnTo>
                    <a:pt x="1670023" y="310839"/>
                  </a:lnTo>
                  <a:lnTo>
                    <a:pt x="1672881" y="308709"/>
                  </a:lnTo>
                  <a:lnTo>
                    <a:pt x="1675067" y="301481"/>
                  </a:lnTo>
                  <a:lnTo>
                    <a:pt x="1673610" y="297222"/>
                  </a:lnTo>
                  <a:lnTo>
                    <a:pt x="1674338" y="294308"/>
                  </a:lnTo>
                  <a:lnTo>
                    <a:pt x="1673610" y="293635"/>
                  </a:lnTo>
                  <a:lnTo>
                    <a:pt x="1667838" y="292179"/>
                  </a:lnTo>
                  <a:lnTo>
                    <a:pt x="1664980" y="289321"/>
                  </a:lnTo>
                  <a:lnTo>
                    <a:pt x="1662851" y="288592"/>
                  </a:lnTo>
                  <a:lnTo>
                    <a:pt x="1658536" y="287864"/>
                  </a:lnTo>
                  <a:lnTo>
                    <a:pt x="1640604" y="289321"/>
                  </a:lnTo>
                  <a:lnTo>
                    <a:pt x="1636961" y="289321"/>
                  </a:lnTo>
                  <a:lnTo>
                    <a:pt x="1634104" y="288592"/>
                  </a:lnTo>
                  <a:lnTo>
                    <a:pt x="1632703" y="286407"/>
                  </a:lnTo>
                  <a:lnTo>
                    <a:pt x="1631974" y="282820"/>
                  </a:lnTo>
                  <a:lnTo>
                    <a:pt x="1631246" y="282148"/>
                  </a:lnTo>
                  <a:lnTo>
                    <a:pt x="1619758" y="282820"/>
                  </a:lnTo>
                  <a:lnTo>
                    <a:pt x="1607542" y="282148"/>
                  </a:lnTo>
                  <a:lnTo>
                    <a:pt x="1606813" y="282148"/>
                  </a:lnTo>
                  <a:lnTo>
                    <a:pt x="1603956" y="285006"/>
                  </a:lnTo>
                  <a:lnTo>
                    <a:pt x="1596054" y="284277"/>
                  </a:lnTo>
                  <a:lnTo>
                    <a:pt x="1591011" y="282148"/>
                  </a:lnTo>
                  <a:lnTo>
                    <a:pt x="1588881" y="282148"/>
                  </a:lnTo>
                  <a:lnTo>
                    <a:pt x="1586752" y="285006"/>
                  </a:lnTo>
                  <a:lnTo>
                    <a:pt x="1585295" y="285734"/>
                  </a:lnTo>
                  <a:lnTo>
                    <a:pt x="1584566" y="286407"/>
                  </a:lnTo>
                  <a:lnTo>
                    <a:pt x="1580252" y="285734"/>
                  </a:lnTo>
                  <a:lnTo>
                    <a:pt x="1577394" y="284277"/>
                  </a:lnTo>
                  <a:lnTo>
                    <a:pt x="1573807" y="284277"/>
                  </a:lnTo>
                  <a:lnTo>
                    <a:pt x="1570221" y="282820"/>
                  </a:lnTo>
                  <a:lnTo>
                    <a:pt x="1563777" y="281419"/>
                  </a:lnTo>
                  <a:lnTo>
                    <a:pt x="1561591" y="281419"/>
                  </a:lnTo>
                  <a:lnTo>
                    <a:pt x="1547246" y="284277"/>
                  </a:lnTo>
                  <a:lnTo>
                    <a:pt x="1540073" y="285734"/>
                  </a:lnTo>
                  <a:lnTo>
                    <a:pt x="1536487" y="286407"/>
                  </a:lnTo>
                  <a:lnTo>
                    <a:pt x="1534301" y="286407"/>
                  </a:lnTo>
                  <a:lnTo>
                    <a:pt x="1523542" y="287135"/>
                  </a:lnTo>
                  <a:lnTo>
                    <a:pt x="1517098" y="287135"/>
                  </a:lnTo>
                  <a:lnTo>
                    <a:pt x="1516369" y="287864"/>
                  </a:lnTo>
                  <a:lnTo>
                    <a:pt x="1513511" y="290722"/>
                  </a:lnTo>
                  <a:lnTo>
                    <a:pt x="1510597" y="291450"/>
                  </a:lnTo>
                  <a:lnTo>
                    <a:pt x="1507011" y="292179"/>
                  </a:lnTo>
                  <a:lnTo>
                    <a:pt x="1504881" y="292179"/>
                  </a:lnTo>
                  <a:lnTo>
                    <a:pt x="1502752" y="291450"/>
                  </a:lnTo>
                  <a:lnTo>
                    <a:pt x="1500567" y="289321"/>
                  </a:lnTo>
                  <a:lnTo>
                    <a:pt x="1492665" y="287864"/>
                  </a:lnTo>
                  <a:lnTo>
                    <a:pt x="1489808" y="287135"/>
                  </a:lnTo>
                  <a:lnTo>
                    <a:pt x="1487622" y="285734"/>
                  </a:lnTo>
                  <a:lnTo>
                    <a:pt x="1484764" y="287864"/>
                  </a:lnTo>
                  <a:lnTo>
                    <a:pt x="1482635" y="287864"/>
                  </a:lnTo>
                  <a:lnTo>
                    <a:pt x="1479777" y="286407"/>
                  </a:lnTo>
                  <a:lnTo>
                    <a:pt x="1477591" y="286407"/>
                  </a:lnTo>
                  <a:lnTo>
                    <a:pt x="1476134" y="286407"/>
                  </a:lnTo>
                  <a:lnTo>
                    <a:pt x="1475462" y="287864"/>
                  </a:lnTo>
                  <a:lnTo>
                    <a:pt x="1476134" y="289993"/>
                  </a:lnTo>
                  <a:lnTo>
                    <a:pt x="1477591" y="292907"/>
                  </a:lnTo>
                  <a:lnTo>
                    <a:pt x="1477591" y="293635"/>
                  </a:lnTo>
                  <a:lnTo>
                    <a:pt x="1476134" y="294308"/>
                  </a:lnTo>
                  <a:lnTo>
                    <a:pt x="1474005" y="295036"/>
                  </a:lnTo>
                  <a:lnTo>
                    <a:pt x="1471876" y="295036"/>
                  </a:lnTo>
                  <a:lnTo>
                    <a:pt x="1466832" y="294308"/>
                  </a:lnTo>
                  <a:lnTo>
                    <a:pt x="1464647" y="294308"/>
                  </a:lnTo>
                  <a:lnTo>
                    <a:pt x="1461789" y="295036"/>
                  </a:lnTo>
                  <a:lnTo>
                    <a:pt x="1459659" y="297222"/>
                  </a:lnTo>
                  <a:lnTo>
                    <a:pt x="1458931" y="298623"/>
                  </a:lnTo>
                  <a:lnTo>
                    <a:pt x="1457474" y="299351"/>
                  </a:lnTo>
                  <a:lnTo>
                    <a:pt x="1451030" y="300080"/>
                  </a:lnTo>
                  <a:lnTo>
                    <a:pt x="1445986" y="301481"/>
                  </a:lnTo>
                  <a:lnTo>
                    <a:pt x="1443857" y="302209"/>
                  </a:lnTo>
                  <a:lnTo>
                    <a:pt x="1443128" y="302938"/>
                  </a:lnTo>
                  <a:lnTo>
                    <a:pt x="1443128" y="305796"/>
                  </a:lnTo>
                  <a:lnTo>
                    <a:pt x="1440999" y="309382"/>
                  </a:lnTo>
                  <a:lnTo>
                    <a:pt x="1439542" y="311567"/>
                  </a:lnTo>
                  <a:lnTo>
                    <a:pt x="1438814" y="313697"/>
                  </a:lnTo>
                  <a:lnTo>
                    <a:pt x="1437413" y="314425"/>
                  </a:lnTo>
                  <a:lnTo>
                    <a:pt x="1436684" y="315154"/>
                  </a:lnTo>
                  <a:lnTo>
                    <a:pt x="1436684" y="318740"/>
                  </a:lnTo>
                  <a:lnTo>
                    <a:pt x="1435956" y="319469"/>
                  </a:lnTo>
                  <a:lnTo>
                    <a:pt x="1420153" y="323055"/>
                  </a:lnTo>
                  <a:lnTo>
                    <a:pt x="1416567" y="324456"/>
                  </a:lnTo>
                  <a:lnTo>
                    <a:pt x="1415110" y="325913"/>
                  </a:lnTo>
                  <a:lnTo>
                    <a:pt x="1415110" y="331685"/>
                  </a:lnTo>
                  <a:lnTo>
                    <a:pt x="1415110" y="332357"/>
                  </a:lnTo>
                  <a:lnTo>
                    <a:pt x="1414437" y="333086"/>
                  </a:lnTo>
                  <a:lnTo>
                    <a:pt x="1412252" y="331685"/>
                  </a:lnTo>
                  <a:lnTo>
                    <a:pt x="1411523" y="331685"/>
                  </a:lnTo>
                  <a:lnTo>
                    <a:pt x="1407937" y="332357"/>
                  </a:lnTo>
                  <a:lnTo>
                    <a:pt x="1402950" y="335944"/>
                  </a:lnTo>
                  <a:lnTo>
                    <a:pt x="1400764" y="337400"/>
                  </a:lnTo>
                  <a:lnTo>
                    <a:pt x="1395777" y="339530"/>
                  </a:lnTo>
                  <a:lnTo>
                    <a:pt x="1390005" y="340258"/>
                  </a:lnTo>
                  <a:lnTo>
                    <a:pt x="1389277" y="340987"/>
                  </a:lnTo>
                  <a:lnTo>
                    <a:pt x="1390005" y="342444"/>
                  </a:lnTo>
                  <a:lnTo>
                    <a:pt x="1393591" y="343845"/>
                  </a:lnTo>
                  <a:lnTo>
                    <a:pt x="1392863" y="345302"/>
                  </a:lnTo>
                  <a:lnTo>
                    <a:pt x="1390005" y="346030"/>
                  </a:lnTo>
                  <a:lnTo>
                    <a:pt x="1386419" y="348160"/>
                  </a:lnTo>
                  <a:lnTo>
                    <a:pt x="1386419" y="349617"/>
                  </a:lnTo>
                  <a:lnTo>
                    <a:pt x="1387147" y="351018"/>
                  </a:lnTo>
                  <a:lnTo>
                    <a:pt x="1390005" y="353203"/>
                  </a:lnTo>
                  <a:lnTo>
                    <a:pt x="1389277" y="353931"/>
                  </a:lnTo>
                  <a:lnTo>
                    <a:pt x="1387147" y="353203"/>
                  </a:lnTo>
                  <a:lnTo>
                    <a:pt x="1382104" y="353931"/>
                  </a:lnTo>
                  <a:lnTo>
                    <a:pt x="1377789" y="353203"/>
                  </a:lnTo>
                  <a:lnTo>
                    <a:pt x="1374931" y="354604"/>
                  </a:lnTo>
                  <a:lnTo>
                    <a:pt x="1371345" y="358190"/>
                  </a:lnTo>
                  <a:lnTo>
                    <a:pt x="1372073" y="358190"/>
                  </a:lnTo>
                  <a:lnTo>
                    <a:pt x="1373474" y="358190"/>
                  </a:lnTo>
                  <a:lnTo>
                    <a:pt x="1374203" y="358190"/>
                  </a:lnTo>
                  <a:lnTo>
                    <a:pt x="1373474" y="359647"/>
                  </a:lnTo>
                  <a:lnTo>
                    <a:pt x="1372802" y="360376"/>
                  </a:lnTo>
                  <a:lnTo>
                    <a:pt x="1372802" y="362505"/>
                  </a:lnTo>
                  <a:lnTo>
                    <a:pt x="1372802" y="365419"/>
                  </a:lnTo>
                  <a:lnTo>
                    <a:pt x="1369159" y="365419"/>
                  </a:lnTo>
                  <a:lnTo>
                    <a:pt x="1368487" y="366820"/>
                  </a:lnTo>
                  <a:lnTo>
                    <a:pt x="1367758" y="370406"/>
                  </a:lnTo>
                  <a:lnTo>
                    <a:pt x="1364900" y="371863"/>
                  </a:lnTo>
                  <a:lnTo>
                    <a:pt x="1361314" y="374721"/>
                  </a:lnTo>
                  <a:lnTo>
                    <a:pt x="1360585" y="381165"/>
                  </a:lnTo>
                  <a:lnTo>
                    <a:pt x="1359857" y="381894"/>
                  </a:lnTo>
                  <a:lnTo>
                    <a:pt x="1355542" y="384752"/>
                  </a:lnTo>
                  <a:lnTo>
                    <a:pt x="1354085" y="384079"/>
                  </a:lnTo>
                  <a:lnTo>
                    <a:pt x="1344055" y="364690"/>
                  </a:lnTo>
                  <a:lnTo>
                    <a:pt x="1323937" y="361833"/>
                  </a:lnTo>
                  <a:lnTo>
                    <a:pt x="1301690" y="357518"/>
                  </a:lnTo>
                  <a:lnTo>
                    <a:pt x="1297375" y="356789"/>
                  </a:lnTo>
                  <a:lnTo>
                    <a:pt x="1297375" y="351018"/>
                  </a:lnTo>
                  <a:lnTo>
                    <a:pt x="1297375" y="351018"/>
                  </a:lnTo>
                  <a:lnTo>
                    <a:pt x="1297375" y="334543"/>
                  </a:lnTo>
                  <a:lnTo>
                    <a:pt x="1297375" y="329499"/>
                  </a:lnTo>
                  <a:lnTo>
                    <a:pt x="1282301" y="295036"/>
                  </a:lnTo>
                  <a:lnTo>
                    <a:pt x="1279444" y="289321"/>
                  </a:lnTo>
                  <a:lnTo>
                    <a:pt x="1279444" y="289993"/>
                  </a:lnTo>
                  <a:lnTo>
                    <a:pt x="1275129" y="290722"/>
                  </a:lnTo>
                  <a:lnTo>
                    <a:pt x="1272271" y="290722"/>
                  </a:lnTo>
                  <a:lnTo>
                    <a:pt x="1270085" y="292179"/>
                  </a:lnTo>
                  <a:lnTo>
                    <a:pt x="1269525" y="292795"/>
                  </a:lnTo>
                  <a:lnTo>
                    <a:pt x="1270085" y="292179"/>
                  </a:lnTo>
                  <a:lnTo>
                    <a:pt x="1272271" y="290722"/>
                  </a:lnTo>
                  <a:lnTo>
                    <a:pt x="1275129" y="290722"/>
                  </a:lnTo>
                  <a:lnTo>
                    <a:pt x="1279444" y="289993"/>
                  </a:lnTo>
                  <a:lnTo>
                    <a:pt x="1279444" y="289321"/>
                  </a:lnTo>
                  <a:lnTo>
                    <a:pt x="1280172" y="285006"/>
                  </a:lnTo>
                  <a:lnTo>
                    <a:pt x="1285159" y="251943"/>
                  </a:lnTo>
                  <a:lnTo>
                    <a:pt x="1301690" y="220394"/>
                  </a:lnTo>
                  <a:lnTo>
                    <a:pt x="1303876" y="216080"/>
                  </a:lnTo>
                  <a:lnTo>
                    <a:pt x="1322536" y="180888"/>
                  </a:lnTo>
                  <a:lnTo>
                    <a:pt x="1328252" y="170129"/>
                  </a:lnTo>
                  <a:lnTo>
                    <a:pt x="1327523" y="167271"/>
                  </a:lnTo>
                  <a:lnTo>
                    <a:pt x="1327523" y="166543"/>
                  </a:lnTo>
                  <a:lnTo>
                    <a:pt x="1328252" y="164413"/>
                  </a:lnTo>
                  <a:lnTo>
                    <a:pt x="1328980" y="162956"/>
                  </a:lnTo>
                  <a:lnTo>
                    <a:pt x="1328980" y="161500"/>
                  </a:lnTo>
                  <a:lnTo>
                    <a:pt x="1329709" y="160099"/>
                  </a:lnTo>
                  <a:lnTo>
                    <a:pt x="1330438" y="158642"/>
                  </a:lnTo>
                  <a:lnTo>
                    <a:pt x="1331838" y="157913"/>
                  </a:lnTo>
                  <a:lnTo>
                    <a:pt x="1332567" y="156512"/>
                  </a:lnTo>
                  <a:lnTo>
                    <a:pt x="1334024" y="153598"/>
                  </a:lnTo>
                  <a:lnTo>
                    <a:pt x="1334696" y="152926"/>
                  </a:lnTo>
                  <a:lnTo>
                    <a:pt x="1336153" y="152197"/>
                  </a:lnTo>
                  <a:lnTo>
                    <a:pt x="1338283" y="151469"/>
                  </a:lnTo>
                  <a:lnTo>
                    <a:pt x="1339740" y="151469"/>
                  </a:lnTo>
                  <a:lnTo>
                    <a:pt x="1344783" y="150012"/>
                  </a:lnTo>
                  <a:lnTo>
                    <a:pt x="1347641" y="149339"/>
                  </a:lnTo>
                  <a:lnTo>
                    <a:pt x="1349098" y="149339"/>
                  </a:lnTo>
                  <a:lnTo>
                    <a:pt x="1351956" y="147882"/>
                  </a:lnTo>
                  <a:lnTo>
                    <a:pt x="1353413" y="146425"/>
                  </a:lnTo>
                  <a:lnTo>
                    <a:pt x="1353413" y="145753"/>
                  </a:lnTo>
                  <a:lnTo>
                    <a:pt x="1351956" y="143568"/>
                  </a:lnTo>
                  <a:lnTo>
                    <a:pt x="1349098" y="142110"/>
                  </a:lnTo>
                  <a:lnTo>
                    <a:pt x="1347641" y="142110"/>
                  </a:lnTo>
                  <a:lnTo>
                    <a:pt x="1346184" y="142839"/>
                  </a:lnTo>
                  <a:lnTo>
                    <a:pt x="1345512" y="142839"/>
                  </a:lnTo>
                  <a:lnTo>
                    <a:pt x="1343326" y="143568"/>
                  </a:lnTo>
                  <a:lnTo>
                    <a:pt x="1341925" y="144296"/>
                  </a:lnTo>
                  <a:lnTo>
                    <a:pt x="1340468" y="143568"/>
                  </a:lnTo>
                  <a:lnTo>
                    <a:pt x="1338283" y="144296"/>
                  </a:lnTo>
                  <a:lnTo>
                    <a:pt x="1338283" y="143568"/>
                  </a:lnTo>
                  <a:lnTo>
                    <a:pt x="1338283" y="142839"/>
                  </a:lnTo>
                  <a:lnTo>
                    <a:pt x="1336882" y="142110"/>
                  </a:lnTo>
                  <a:lnTo>
                    <a:pt x="1336153" y="142110"/>
                  </a:lnTo>
                  <a:lnTo>
                    <a:pt x="1334696" y="142110"/>
                  </a:lnTo>
                  <a:lnTo>
                    <a:pt x="1334024" y="141438"/>
                  </a:lnTo>
                  <a:lnTo>
                    <a:pt x="1333295" y="140710"/>
                  </a:lnTo>
                  <a:lnTo>
                    <a:pt x="1333295" y="139253"/>
                  </a:lnTo>
                  <a:lnTo>
                    <a:pt x="1334024" y="137123"/>
                  </a:lnTo>
                  <a:lnTo>
                    <a:pt x="1334024" y="134265"/>
                  </a:lnTo>
                  <a:lnTo>
                    <a:pt x="1331110" y="131351"/>
                  </a:lnTo>
                  <a:lnTo>
                    <a:pt x="1331838" y="129950"/>
                  </a:lnTo>
                  <a:lnTo>
                    <a:pt x="1331838" y="128493"/>
                  </a:lnTo>
                  <a:lnTo>
                    <a:pt x="1333295" y="127036"/>
                  </a:lnTo>
                  <a:lnTo>
                    <a:pt x="1334024" y="125636"/>
                  </a:lnTo>
                  <a:lnTo>
                    <a:pt x="1334024" y="124178"/>
                  </a:lnTo>
                  <a:lnTo>
                    <a:pt x="1332567" y="122049"/>
                  </a:lnTo>
                  <a:lnTo>
                    <a:pt x="1331838" y="121321"/>
                  </a:lnTo>
                  <a:lnTo>
                    <a:pt x="1329709" y="121321"/>
                  </a:lnTo>
                  <a:lnTo>
                    <a:pt x="1328252" y="120592"/>
                  </a:lnTo>
                  <a:lnTo>
                    <a:pt x="1328252" y="119864"/>
                  </a:lnTo>
                  <a:lnTo>
                    <a:pt x="1328980" y="119191"/>
                  </a:lnTo>
                  <a:lnTo>
                    <a:pt x="1329709" y="119191"/>
                  </a:lnTo>
                  <a:lnTo>
                    <a:pt x="1330438" y="117734"/>
                  </a:lnTo>
                  <a:lnTo>
                    <a:pt x="1328980" y="115549"/>
                  </a:lnTo>
                  <a:lnTo>
                    <a:pt x="1326123" y="113419"/>
                  </a:lnTo>
                  <a:lnTo>
                    <a:pt x="1324666" y="111290"/>
                  </a:lnTo>
                  <a:lnTo>
                    <a:pt x="1323209" y="110561"/>
                  </a:lnTo>
                  <a:lnTo>
                    <a:pt x="1322536" y="110561"/>
                  </a:lnTo>
                  <a:lnTo>
                    <a:pt x="1321808" y="109104"/>
                  </a:lnTo>
                  <a:lnTo>
                    <a:pt x="1321079" y="107704"/>
                  </a:lnTo>
                  <a:lnTo>
                    <a:pt x="1320351" y="105518"/>
                  </a:lnTo>
                  <a:lnTo>
                    <a:pt x="1319622" y="104790"/>
                  </a:lnTo>
                  <a:lnTo>
                    <a:pt x="1318950" y="104790"/>
                  </a:lnTo>
                  <a:lnTo>
                    <a:pt x="1316764" y="105518"/>
                  </a:lnTo>
                  <a:lnTo>
                    <a:pt x="1313906" y="104061"/>
                  </a:lnTo>
                  <a:lnTo>
                    <a:pt x="1313178" y="104790"/>
                  </a:lnTo>
                  <a:lnTo>
                    <a:pt x="1312449" y="106975"/>
                  </a:lnTo>
                  <a:lnTo>
                    <a:pt x="1311721" y="106975"/>
                  </a:lnTo>
                  <a:lnTo>
                    <a:pt x="1309592" y="106246"/>
                  </a:lnTo>
                  <a:lnTo>
                    <a:pt x="1306005" y="106246"/>
                  </a:lnTo>
                  <a:lnTo>
                    <a:pt x="1304548" y="107704"/>
                  </a:lnTo>
                  <a:lnTo>
                    <a:pt x="1303147" y="107704"/>
                  </a:lnTo>
                  <a:lnTo>
                    <a:pt x="1290931" y="104061"/>
                  </a:lnTo>
                  <a:lnTo>
                    <a:pt x="1292388" y="101932"/>
                  </a:lnTo>
                  <a:lnTo>
                    <a:pt x="1293789" y="98345"/>
                  </a:lnTo>
                  <a:lnTo>
                    <a:pt x="1293789" y="96216"/>
                  </a:lnTo>
                  <a:lnTo>
                    <a:pt x="1292388" y="93302"/>
                  </a:lnTo>
                  <a:lnTo>
                    <a:pt x="1288746" y="91172"/>
                  </a:lnTo>
                  <a:lnTo>
                    <a:pt x="1289474" y="90444"/>
                  </a:lnTo>
                  <a:lnTo>
                    <a:pt x="1290203" y="90444"/>
                  </a:lnTo>
                  <a:lnTo>
                    <a:pt x="1290931" y="89716"/>
                  </a:lnTo>
                  <a:lnTo>
                    <a:pt x="1290931" y="88987"/>
                  </a:lnTo>
                  <a:lnTo>
                    <a:pt x="1290203" y="88315"/>
                  </a:lnTo>
                  <a:lnTo>
                    <a:pt x="1290203" y="87586"/>
                  </a:lnTo>
                  <a:lnTo>
                    <a:pt x="1290931" y="86858"/>
                  </a:lnTo>
                  <a:lnTo>
                    <a:pt x="1290931" y="85401"/>
                  </a:lnTo>
                  <a:lnTo>
                    <a:pt x="1291660" y="84728"/>
                  </a:lnTo>
                  <a:lnTo>
                    <a:pt x="1290931" y="83271"/>
                  </a:lnTo>
                  <a:lnTo>
                    <a:pt x="1289474" y="83271"/>
                  </a:lnTo>
                  <a:lnTo>
                    <a:pt x="1288746" y="81814"/>
                  </a:lnTo>
                  <a:lnTo>
                    <a:pt x="1290931" y="79685"/>
                  </a:lnTo>
                  <a:lnTo>
                    <a:pt x="1289474" y="76827"/>
                  </a:lnTo>
                  <a:lnTo>
                    <a:pt x="1287345" y="76098"/>
                  </a:lnTo>
                  <a:lnTo>
                    <a:pt x="1283758" y="76098"/>
                  </a:lnTo>
                  <a:lnTo>
                    <a:pt x="1281573" y="75370"/>
                  </a:lnTo>
                  <a:lnTo>
                    <a:pt x="1282301" y="74642"/>
                  </a:lnTo>
                  <a:lnTo>
                    <a:pt x="1284487" y="72512"/>
                  </a:lnTo>
                  <a:lnTo>
                    <a:pt x="1286616" y="68197"/>
                  </a:lnTo>
                  <a:lnTo>
                    <a:pt x="1288073" y="67469"/>
                  </a:lnTo>
                  <a:lnTo>
                    <a:pt x="1290203" y="63882"/>
                  </a:lnTo>
                  <a:lnTo>
                    <a:pt x="1292388" y="60296"/>
                  </a:lnTo>
                  <a:lnTo>
                    <a:pt x="1292388" y="57438"/>
                  </a:lnTo>
                  <a:lnTo>
                    <a:pt x="1290931" y="55981"/>
                  </a:lnTo>
                  <a:lnTo>
                    <a:pt x="1289474" y="55253"/>
                  </a:lnTo>
                  <a:lnTo>
                    <a:pt x="1288073" y="55253"/>
                  </a:lnTo>
                  <a:lnTo>
                    <a:pt x="1287345" y="54580"/>
                  </a:lnTo>
                  <a:lnTo>
                    <a:pt x="1288073" y="54580"/>
                  </a:lnTo>
                  <a:lnTo>
                    <a:pt x="1288073" y="53123"/>
                  </a:lnTo>
                  <a:lnTo>
                    <a:pt x="1286616" y="53852"/>
                  </a:lnTo>
                  <a:lnTo>
                    <a:pt x="1284487" y="53852"/>
                  </a:lnTo>
                  <a:lnTo>
                    <a:pt x="1284487" y="52395"/>
                  </a:lnTo>
                  <a:lnTo>
                    <a:pt x="1286616" y="50265"/>
                  </a:lnTo>
                  <a:lnTo>
                    <a:pt x="1287345" y="48808"/>
                  </a:lnTo>
                  <a:lnTo>
                    <a:pt x="1286616" y="48080"/>
                  </a:lnTo>
                  <a:lnTo>
                    <a:pt x="1285159" y="48808"/>
                  </a:lnTo>
                  <a:lnTo>
                    <a:pt x="1283030" y="48808"/>
                  </a:lnTo>
                  <a:lnTo>
                    <a:pt x="1280172" y="48808"/>
                  </a:lnTo>
                  <a:lnTo>
                    <a:pt x="1274400" y="48080"/>
                  </a:lnTo>
                  <a:lnTo>
                    <a:pt x="1272999" y="45951"/>
                  </a:lnTo>
                  <a:lnTo>
                    <a:pt x="1272271" y="45951"/>
                  </a:lnTo>
                  <a:lnTo>
                    <a:pt x="1271542" y="45222"/>
                  </a:lnTo>
                  <a:lnTo>
                    <a:pt x="1270085" y="45222"/>
                  </a:lnTo>
                  <a:lnTo>
                    <a:pt x="1267227" y="45222"/>
                  </a:lnTo>
                  <a:lnTo>
                    <a:pt x="1265098" y="45222"/>
                  </a:lnTo>
                  <a:lnTo>
                    <a:pt x="1262184" y="44494"/>
                  </a:lnTo>
                  <a:lnTo>
                    <a:pt x="1257197" y="43765"/>
                  </a:lnTo>
                  <a:lnTo>
                    <a:pt x="1256468" y="42364"/>
                  </a:lnTo>
                  <a:lnTo>
                    <a:pt x="1254283" y="38049"/>
                  </a:lnTo>
                  <a:lnTo>
                    <a:pt x="1253610" y="36592"/>
                  </a:lnTo>
                  <a:lnTo>
                    <a:pt x="1252153" y="32278"/>
                  </a:lnTo>
                  <a:lnTo>
                    <a:pt x="1250024" y="31605"/>
                  </a:lnTo>
                  <a:lnTo>
                    <a:pt x="1248567" y="32278"/>
                  </a:lnTo>
                  <a:lnTo>
                    <a:pt x="1247110" y="31605"/>
                  </a:lnTo>
                  <a:lnTo>
                    <a:pt x="1245709" y="30148"/>
                  </a:lnTo>
                  <a:lnTo>
                    <a:pt x="1244981" y="28691"/>
                  </a:lnTo>
                  <a:lnTo>
                    <a:pt x="1247110" y="26562"/>
                  </a:lnTo>
                  <a:lnTo>
                    <a:pt x="1246437" y="25833"/>
                  </a:lnTo>
                  <a:lnTo>
                    <a:pt x="1245709" y="25833"/>
                  </a:lnTo>
                  <a:lnTo>
                    <a:pt x="1244252" y="25833"/>
                  </a:lnTo>
                  <a:lnTo>
                    <a:pt x="1242795" y="25833"/>
                  </a:lnTo>
                  <a:lnTo>
                    <a:pt x="1241394" y="25105"/>
                  </a:lnTo>
                  <a:lnTo>
                    <a:pt x="1239937" y="23704"/>
                  </a:lnTo>
                  <a:lnTo>
                    <a:pt x="1239937" y="22247"/>
                  </a:lnTo>
                  <a:lnTo>
                    <a:pt x="1239209" y="20790"/>
                  </a:lnTo>
                  <a:lnTo>
                    <a:pt x="1237079" y="20117"/>
                  </a:lnTo>
                  <a:lnTo>
                    <a:pt x="1234950" y="20117"/>
                  </a:lnTo>
                  <a:lnTo>
                    <a:pt x="1229178" y="20790"/>
                  </a:lnTo>
                  <a:lnTo>
                    <a:pt x="1228450" y="20117"/>
                  </a:lnTo>
                  <a:lnTo>
                    <a:pt x="1226320" y="19389"/>
                  </a:lnTo>
                  <a:lnTo>
                    <a:pt x="1176783" y="729"/>
                  </a:lnTo>
                  <a:lnTo>
                    <a:pt x="1176055" y="0"/>
                  </a:lnTo>
                  <a:lnTo>
                    <a:pt x="1174598" y="1457"/>
                  </a:lnTo>
                  <a:lnTo>
                    <a:pt x="1176055" y="4315"/>
                  </a:lnTo>
                  <a:lnTo>
                    <a:pt x="1176055" y="5043"/>
                  </a:lnTo>
                  <a:lnTo>
                    <a:pt x="1173869" y="7173"/>
                  </a:lnTo>
                  <a:lnTo>
                    <a:pt x="1173197" y="7901"/>
                  </a:lnTo>
                  <a:lnTo>
                    <a:pt x="1171740" y="9302"/>
                  </a:lnTo>
                  <a:lnTo>
                    <a:pt x="1170283" y="12216"/>
                  </a:lnTo>
                  <a:lnTo>
                    <a:pt x="1166024" y="14346"/>
                  </a:lnTo>
                  <a:lnTo>
                    <a:pt x="1163839" y="15803"/>
                  </a:lnTo>
                  <a:lnTo>
                    <a:pt x="1162382" y="17203"/>
                  </a:lnTo>
                  <a:lnTo>
                    <a:pt x="1162382" y="20790"/>
                  </a:lnTo>
                  <a:lnTo>
                    <a:pt x="1161709" y="20790"/>
                  </a:lnTo>
                  <a:lnTo>
                    <a:pt x="1160252" y="20790"/>
                  </a:lnTo>
                  <a:lnTo>
                    <a:pt x="1158795" y="20790"/>
                  </a:lnTo>
                  <a:lnTo>
                    <a:pt x="1158123" y="21518"/>
                  </a:lnTo>
                  <a:lnTo>
                    <a:pt x="1158123" y="24376"/>
                  </a:lnTo>
                  <a:lnTo>
                    <a:pt x="1158123" y="28019"/>
                  </a:lnTo>
                  <a:lnTo>
                    <a:pt x="1157394" y="34463"/>
                  </a:lnTo>
                  <a:lnTo>
                    <a:pt x="1156666" y="35864"/>
                  </a:lnTo>
                  <a:lnTo>
                    <a:pt x="1155209" y="36592"/>
                  </a:lnTo>
                  <a:lnTo>
                    <a:pt x="1154536" y="37321"/>
                  </a:lnTo>
                  <a:lnTo>
                    <a:pt x="1153808" y="38049"/>
                  </a:lnTo>
                  <a:lnTo>
                    <a:pt x="1153808" y="40179"/>
                  </a:lnTo>
                  <a:lnTo>
                    <a:pt x="1155937" y="40907"/>
                  </a:lnTo>
                  <a:lnTo>
                    <a:pt x="1156666" y="41636"/>
                  </a:lnTo>
                  <a:lnTo>
                    <a:pt x="1160252" y="43093"/>
                  </a:lnTo>
                  <a:lnTo>
                    <a:pt x="1161709" y="45222"/>
                  </a:lnTo>
                  <a:lnTo>
                    <a:pt x="1162382" y="46679"/>
                  </a:lnTo>
                  <a:lnTo>
                    <a:pt x="1164567" y="45951"/>
                  </a:lnTo>
                  <a:lnTo>
                    <a:pt x="1166697" y="45222"/>
                  </a:lnTo>
                  <a:lnTo>
                    <a:pt x="1168153" y="44494"/>
                  </a:lnTo>
                  <a:lnTo>
                    <a:pt x="1171011" y="44494"/>
                  </a:lnTo>
                  <a:lnTo>
                    <a:pt x="1173869" y="44494"/>
                  </a:lnTo>
                  <a:lnTo>
                    <a:pt x="1174598" y="45222"/>
                  </a:lnTo>
                  <a:lnTo>
                    <a:pt x="1176055" y="48080"/>
                  </a:lnTo>
                  <a:lnTo>
                    <a:pt x="1176783" y="50265"/>
                  </a:lnTo>
                  <a:lnTo>
                    <a:pt x="1178913" y="53123"/>
                  </a:lnTo>
                  <a:lnTo>
                    <a:pt x="1183956" y="58839"/>
                  </a:lnTo>
                  <a:lnTo>
                    <a:pt x="1186814" y="61025"/>
                  </a:lnTo>
                  <a:lnTo>
                    <a:pt x="1188999" y="63154"/>
                  </a:lnTo>
                  <a:lnTo>
                    <a:pt x="1189672" y="63882"/>
                  </a:lnTo>
                  <a:lnTo>
                    <a:pt x="1188999" y="65339"/>
                  </a:lnTo>
                  <a:lnTo>
                    <a:pt x="1188271" y="65339"/>
                  </a:lnTo>
                  <a:lnTo>
                    <a:pt x="1186814" y="66740"/>
                  </a:lnTo>
                  <a:lnTo>
                    <a:pt x="1186085" y="68197"/>
                  </a:lnTo>
                  <a:lnTo>
                    <a:pt x="1186085" y="69654"/>
                  </a:lnTo>
                  <a:lnTo>
                    <a:pt x="1187542" y="72512"/>
                  </a:lnTo>
                  <a:lnTo>
                    <a:pt x="1188271" y="76098"/>
                  </a:lnTo>
                  <a:lnTo>
                    <a:pt x="1188271" y="78228"/>
                  </a:lnTo>
                  <a:lnTo>
                    <a:pt x="1188999" y="80413"/>
                  </a:lnTo>
                  <a:lnTo>
                    <a:pt x="1188271" y="82543"/>
                  </a:lnTo>
                  <a:lnTo>
                    <a:pt x="1186814" y="83271"/>
                  </a:lnTo>
                  <a:lnTo>
                    <a:pt x="1185413" y="84728"/>
                  </a:lnTo>
                  <a:lnTo>
                    <a:pt x="1181771" y="88315"/>
                  </a:lnTo>
                  <a:lnTo>
                    <a:pt x="1180370" y="90444"/>
                  </a:lnTo>
                  <a:lnTo>
                    <a:pt x="1180370" y="91172"/>
                  </a:lnTo>
                  <a:lnTo>
                    <a:pt x="1180370" y="91901"/>
                  </a:lnTo>
                  <a:lnTo>
                    <a:pt x="1180370" y="94030"/>
                  </a:lnTo>
                  <a:lnTo>
                    <a:pt x="1180370" y="96216"/>
                  </a:lnTo>
                  <a:lnTo>
                    <a:pt x="1178913" y="98345"/>
                  </a:lnTo>
                  <a:lnTo>
                    <a:pt x="1178913" y="100475"/>
                  </a:lnTo>
                  <a:lnTo>
                    <a:pt x="1178913" y="102660"/>
                  </a:lnTo>
                  <a:lnTo>
                    <a:pt x="1179641" y="106246"/>
                  </a:lnTo>
                  <a:lnTo>
                    <a:pt x="1179641" y="107704"/>
                  </a:lnTo>
                  <a:lnTo>
                    <a:pt x="1177512" y="109104"/>
                  </a:lnTo>
                  <a:lnTo>
                    <a:pt x="1175326" y="110561"/>
                  </a:lnTo>
                  <a:lnTo>
                    <a:pt x="1172468" y="111962"/>
                  </a:lnTo>
                  <a:lnTo>
                    <a:pt x="1169610" y="112691"/>
                  </a:lnTo>
                  <a:lnTo>
                    <a:pt x="1166697" y="114148"/>
                  </a:lnTo>
                  <a:lnTo>
                    <a:pt x="1164567" y="116277"/>
                  </a:lnTo>
                  <a:lnTo>
                    <a:pt x="1162382" y="118463"/>
                  </a:lnTo>
                  <a:lnTo>
                    <a:pt x="1160252" y="119191"/>
                  </a:lnTo>
                  <a:lnTo>
                    <a:pt x="1157394" y="119191"/>
                  </a:lnTo>
                  <a:lnTo>
                    <a:pt x="1156666" y="117006"/>
                  </a:lnTo>
                  <a:lnTo>
                    <a:pt x="1154536" y="117006"/>
                  </a:lnTo>
                  <a:lnTo>
                    <a:pt x="1154536" y="118463"/>
                  </a:lnTo>
                  <a:lnTo>
                    <a:pt x="1154536" y="120592"/>
                  </a:lnTo>
                  <a:lnTo>
                    <a:pt x="1155209" y="121321"/>
                  </a:lnTo>
                  <a:lnTo>
                    <a:pt x="1154536" y="123450"/>
                  </a:lnTo>
                  <a:lnTo>
                    <a:pt x="1152351" y="124907"/>
                  </a:lnTo>
                  <a:lnTo>
                    <a:pt x="1151622" y="125636"/>
                  </a:lnTo>
                  <a:lnTo>
                    <a:pt x="1152351" y="129222"/>
                  </a:lnTo>
                  <a:lnTo>
                    <a:pt x="1152351" y="134938"/>
                  </a:lnTo>
                  <a:lnTo>
                    <a:pt x="1149493" y="137852"/>
                  </a:lnTo>
                  <a:lnTo>
                    <a:pt x="1142320" y="147882"/>
                  </a:lnTo>
                  <a:lnTo>
                    <a:pt x="1144450" y="149339"/>
                  </a:lnTo>
                  <a:lnTo>
                    <a:pt x="1144450" y="150012"/>
                  </a:lnTo>
                  <a:lnTo>
                    <a:pt x="1143049" y="151469"/>
                  </a:lnTo>
                  <a:lnTo>
                    <a:pt x="1140135" y="151469"/>
                  </a:lnTo>
                  <a:lnTo>
                    <a:pt x="1137277" y="153598"/>
                  </a:lnTo>
                  <a:lnTo>
                    <a:pt x="1135820" y="155784"/>
                  </a:lnTo>
                  <a:lnTo>
                    <a:pt x="1137277" y="157185"/>
                  </a:lnTo>
                  <a:lnTo>
                    <a:pt x="1137277" y="158642"/>
                  </a:lnTo>
                  <a:lnTo>
                    <a:pt x="1136548" y="160099"/>
                  </a:lnTo>
                  <a:lnTo>
                    <a:pt x="1141592" y="161500"/>
                  </a:lnTo>
                  <a:lnTo>
                    <a:pt x="1142320" y="162956"/>
                  </a:lnTo>
                  <a:lnTo>
                    <a:pt x="1143049" y="164413"/>
                  </a:lnTo>
                  <a:lnTo>
                    <a:pt x="1143049" y="165814"/>
                  </a:lnTo>
                  <a:lnTo>
                    <a:pt x="1146635" y="167271"/>
                  </a:lnTo>
                  <a:lnTo>
                    <a:pt x="1152351" y="167271"/>
                  </a:lnTo>
                  <a:lnTo>
                    <a:pt x="1155209" y="167271"/>
                  </a:lnTo>
                  <a:lnTo>
                    <a:pt x="1156666" y="169401"/>
                  </a:lnTo>
                  <a:lnTo>
                    <a:pt x="1158795" y="169401"/>
                  </a:lnTo>
                  <a:lnTo>
                    <a:pt x="1172468" y="164413"/>
                  </a:lnTo>
                  <a:lnTo>
                    <a:pt x="1168153" y="170129"/>
                  </a:lnTo>
                  <a:lnTo>
                    <a:pt x="1173869" y="169401"/>
                  </a:lnTo>
                  <a:lnTo>
                    <a:pt x="1173197" y="172315"/>
                  </a:lnTo>
                  <a:lnTo>
                    <a:pt x="1173197" y="174444"/>
                  </a:lnTo>
                  <a:lnTo>
                    <a:pt x="1173197" y="175173"/>
                  </a:lnTo>
                  <a:lnTo>
                    <a:pt x="1171740" y="177302"/>
                  </a:lnTo>
                  <a:lnTo>
                    <a:pt x="1171011" y="179487"/>
                  </a:lnTo>
                  <a:lnTo>
                    <a:pt x="1171011" y="181617"/>
                  </a:lnTo>
                  <a:lnTo>
                    <a:pt x="1169610" y="183074"/>
                  </a:lnTo>
                  <a:lnTo>
                    <a:pt x="1168882" y="184475"/>
                  </a:lnTo>
                  <a:lnTo>
                    <a:pt x="1166024" y="185203"/>
                  </a:lnTo>
                  <a:lnTo>
                    <a:pt x="1163110" y="185932"/>
                  </a:lnTo>
                  <a:lnTo>
                    <a:pt x="1160981" y="186660"/>
                  </a:lnTo>
                  <a:lnTo>
                    <a:pt x="1157394" y="187389"/>
                  </a:lnTo>
                  <a:lnTo>
                    <a:pt x="1155209" y="190247"/>
                  </a:lnTo>
                  <a:lnTo>
                    <a:pt x="1150222" y="194561"/>
                  </a:lnTo>
                  <a:lnTo>
                    <a:pt x="1147308" y="196691"/>
                  </a:lnTo>
                  <a:lnTo>
                    <a:pt x="1143721" y="199549"/>
                  </a:lnTo>
                  <a:lnTo>
                    <a:pt x="1142320" y="200277"/>
                  </a:lnTo>
                  <a:lnTo>
                    <a:pt x="1140863" y="199549"/>
                  </a:lnTo>
                  <a:lnTo>
                    <a:pt x="1139406" y="199549"/>
                  </a:lnTo>
                  <a:lnTo>
                    <a:pt x="1138005" y="198148"/>
                  </a:lnTo>
                  <a:lnTo>
                    <a:pt x="1136548" y="195962"/>
                  </a:lnTo>
                  <a:lnTo>
                    <a:pt x="1133690" y="195234"/>
                  </a:lnTo>
                  <a:lnTo>
                    <a:pt x="1132233" y="195234"/>
                  </a:lnTo>
                  <a:lnTo>
                    <a:pt x="1130833" y="195234"/>
                  </a:lnTo>
                  <a:lnTo>
                    <a:pt x="1125789" y="198148"/>
                  </a:lnTo>
                  <a:lnTo>
                    <a:pt x="1124332" y="198148"/>
                  </a:lnTo>
                  <a:lnTo>
                    <a:pt x="1119345" y="190975"/>
                  </a:lnTo>
                  <a:lnTo>
                    <a:pt x="1113573" y="200277"/>
                  </a:lnTo>
                  <a:lnTo>
                    <a:pt x="1111444" y="198876"/>
                  </a:lnTo>
                  <a:lnTo>
                    <a:pt x="1111444" y="196691"/>
                  </a:lnTo>
                  <a:lnTo>
                    <a:pt x="1107857" y="188061"/>
                  </a:lnTo>
                  <a:lnTo>
                    <a:pt x="1105672" y="192376"/>
                  </a:lnTo>
                  <a:lnTo>
                    <a:pt x="1092055" y="198876"/>
                  </a:lnTo>
                  <a:lnTo>
                    <a:pt x="1092055" y="195234"/>
                  </a:lnTo>
                  <a:lnTo>
                    <a:pt x="1091326" y="194561"/>
                  </a:lnTo>
                  <a:lnTo>
                    <a:pt x="1088468" y="195234"/>
                  </a:lnTo>
                  <a:lnTo>
                    <a:pt x="1087012" y="195234"/>
                  </a:lnTo>
                  <a:lnTo>
                    <a:pt x="1085611" y="193833"/>
                  </a:lnTo>
                  <a:lnTo>
                    <a:pt x="1083425" y="192376"/>
                  </a:lnTo>
                  <a:lnTo>
                    <a:pt x="1081296" y="190247"/>
                  </a:lnTo>
                  <a:lnTo>
                    <a:pt x="1076981" y="185203"/>
                  </a:lnTo>
                  <a:lnTo>
                    <a:pt x="1076252" y="185203"/>
                  </a:lnTo>
                  <a:lnTo>
                    <a:pt x="1075524" y="185932"/>
                  </a:lnTo>
                  <a:lnTo>
                    <a:pt x="1073394" y="188061"/>
                  </a:lnTo>
                  <a:lnTo>
                    <a:pt x="1071937" y="189518"/>
                  </a:lnTo>
                  <a:lnTo>
                    <a:pt x="1071209" y="191648"/>
                  </a:lnTo>
                  <a:lnTo>
                    <a:pt x="1069808" y="194561"/>
                  </a:lnTo>
                  <a:lnTo>
                    <a:pt x="1069808" y="195234"/>
                  </a:lnTo>
                  <a:lnTo>
                    <a:pt x="1068351" y="195962"/>
                  </a:lnTo>
                  <a:lnTo>
                    <a:pt x="1065493" y="197419"/>
                  </a:lnTo>
                  <a:lnTo>
                    <a:pt x="1063308" y="198876"/>
                  </a:lnTo>
                  <a:lnTo>
                    <a:pt x="1058320" y="202463"/>
                  </a:lnTo>
                  <a:lnTo>
                    <a:pt x="1056863" y="203135"/>
                  </a:lnTo>
                  <a:lnTo>
                    <a:pt x="1054005" y="203135"/>
                  </a:lnTo>
                  <a:lnTo>
                    <a:pt x="1054734" y="205321"/>
                  </a:lnTo>
                  <a:lnTo>
                    <a:pt x="1056135" y="206049"/>
                  </a:lnTo>
                  <a:lnTo>
                    <a:pt x="1057592" y="207450"/>
                  </a:lnTo>
                  <a:lnTo>
                    <a:pt x="1057592" y="208178"/>
                  </a:lnTo>
                  <a:lnTo>
                    <a:pt x="1056863" y="208178"/>
                  </a:lnTo>
                  <a:lnTo>
                    <a:pt x="1056135" y="209635"/>
                  </a:lnTo>
                  <a:lnTo>
                    <a:pt x="1056863" y="210308"/>
                  </a:lnTo>
                  <a:lnTo>
                    <a:pt x="1058320" y="211036"/>
                  </a:lnTo>
                  <a:lnTo>
                    <a:pt x="1058320" y="211765"/>
                  </a:lnTo>
                  <a:lnTo>
                    <a:pt x="1057592" y="212493"/>
                  </a:lnTo>
                  <a:lnTo>
                    <a:pt x="1055406" y="213222"/>
                  </a:lnTo>
                  <a:lnTo>
                    <a:pt x="1051148" y="215351"/>
                  </a:lnTo>
                  <a:lnTo>
                    <a:pt x="1049691" y="214623"/>
                  </a:lnTo>
                  <a:lnTo>
                    <a:pt x="1048234" y="214623"/>
                  </a:lnTo>
                  <a:lnTo>
                    <a:pt x="1044647" y="215351"/>
                  </a:lnTo>
                  <a:lnTo>
                    <a:pt x="1041789" y="216808"/>
                  </a:lnTo>
                  <a:lnTo>
                    <a:pt x="1038931" y="217537"/>
                  </a:lnTo>
                  <a:lnTo>
                    <a:pt x="1036746" y="217537"/>
                  </a:lnTo>
                  <a:lnTo>
                    <a:pt x="1033888" y="218209"/>
                  </a:lnTo>
                  <a:lnTo>
                    <a:pt x="1031759" y="217537"/>
                  </a:lnTo>
                  <a:lnTo>
                    <a:pt x="1031030" y="217537"/>
                  </a:lnTo>
                  <a:lnTo>
                    <a:pt x="1030302" y="216808"/>
                  </a:lnTo>
                  <a:lnTo>
                    <a:pt x="1028172" y="215351"/>
                  </a:lnTo>
                  <a:lnTo>
                    <a:pt x="1027444" y="211765"/>
                  </a:lnTo>
                  <a:lnTo>
                    <a:pt x="1026715" y="208907"/>
                  </a:lnTo>
                  <a:lnTo>
                    <a:pt x="1025258" y="207450"/>
                  </a:lnTo>
                  <a:lnTo>
                    <a:pt x="1024586" y="206722"/>
                  </a:lnTo>
                  <a:lnTo>
                    <a:pt x="1020943" y="206722"/>
                  </a:lnTo>
                  <a:lnTo>
                    <a:pt x="1020271" y="206722"/>
                  </a:lnTo>
                  <a:lnTo>
                    <a:pt x="1018086" y="206049"/>
                  </a:lnTo>
                  <a:lnTo>
                    <a:pt x="1015956" y="206722"/>
                  </a:lnTo>
                  <a:lnTo>
                    <a:pt x="1014499" y="206722"/>
                  </a:lnTo>
                  <a:lnTo>
                    <a:pt x="1012370" y="205321"/>
                  </a:lnTo>
                  <a:lnTo>
                    <a:pt x="1009456" y="203864"/>
                  </a:lnTo>
                  <a:lnTo>
                    <a:pt x="1009456" y="203135"/>
                  </a:lnTo>
                  <a:lnTo>
                    <a:pt x="1010184" y="202463"/>
                  </a:lnTo>
                  <a:lnTo>
                    <a:pt x="1010913" y="201734"/>
                  </a:lnTo>
                  <a:lnTo>
                    <a:pt x="1010184" y="200277"/>
                  </a:lnTo>
                  <a:lnTo>
                    <a:pt x="1008783" y="199549"/>
                  </a:lnTo>
                  <a:lnTo>
                    <a:pt x="1007326" y="199549"/>
                  </a:lnTo>
                  <a:lnTo>
                    <a:pt x="1006598" y="199549"/>
                  </a:lnTo>
                  <a:lnTo>
                    <a:pt x="1007326" y="198876"/>
                  </a:lnTo>
                  <a:lnTo>
                    <a:pt x="1007326" y="198148"/>
                  </a:lnTo>
                  <a:lnTo>
                    <a:pt x="1006598" y="196691"/>
                  </a:lnTo>
                  <a:lnTo>
                    <a:pt x="1005869" y="195962"/>
                  </a:lnTo>
                  <a:lnTo>
                    <a:pt x="1004468" y="195962"/>
                  </a:lnTo>
                  <a:lnTo>
                    <a:pt x="1004468" y="195234"/>
                  </a:lnTo>
                  <a:lnTo>
                    <a:pt x="1003011" y="193833"/>
                  </a:lnTo>
                  <a:lnTo>
                    <a:pt x="1002283" y="191648"/>
                  </a:lnTo>
                  <a:lnTo>
                    <a:pt x="1000882" y="188790"/>
                  </a:lnTo>
                  <a:lnTo>
                    <a:pt x="999425" y="185203"/>
                  </a:lnTo>
                  <a:lnTo>
                    <a:pt x="997296" y="186660"/>
                  </a:lnTo>
                  <a:lnTo>
                    <a:pt x="996567" y="187389"/>
                  </a:lnTo>
                  <a:lnTo>
                    <a:pt x="995110" y="187389"/>
                  </a:lnTo>
                  <a:lnTo>
                    <a:pt x="993709" y="185932"/>
                  </a:lnTo>
                  <a:lnTo>
                    <a:pt x="992252" y="183746"/>
                  </a:lnTo>
                  <a:lnTo>
                    <a:pt x="990123" y="182345"/>
                  </a:lnTo>
                  <a:lnTo>
                    <a:pt x="985808" y="181617"/>
                  </a:lnTo>
                  <a:lnTo>
                    <a:pt x="982894" y="181617"/>
                  </a:lnTo>
                  <a:lnTo>
                    <a:pt x="981493" y="182345"/>
                  </a:lnTo>
                  <a:lnTo>
                    <a:pt x="980036" y="183746"/>
                  </a:lnTo>
                  <a:lnTo>
                    <a:pt x="979308" y="184475"/>
                  </a:lnTo>
                  <a:lnTo>
                    <a:pt x="977907" y="183746"/>
                  </a:lnTo>
                  <a:lnTo>
                    <a:pt x="977178" y="184475"/>
                  </a:lnTo>
                  <a:lnTo>
                    <a:pt x="976450" y="186660"/>
                  </a:lnTo>
                  <a:lnTo>
                    <a:pt x="974993" y="188790"/>
                  </a:lnTo>
                  <a:lnTo>
                    <a:pt x="974320" y="192376"/>
                  </a:lnTo>
                  <a:lnTo>
                    <a:pt x="972864" y="195962"/>
                  </a:lnTo>
                  <a:lnTo>
                    <a:pt x="972864" y="198876"/>
                  </a:lnTo>
                  <a:lnTo>
                    <a:pt x="972135" y="200277"/>
                  </a:lnTo>
                  <a:lnTo>
                    <a:pt x="969277" y="201734"/>
                  </a:lnTo>
                  <a:lnTo>
                    <a:pt x="968549" y="203135"/>
                  </a:lnTo>
                  <a:lnTo>
                    <a:pt x="968549" y="206049"/>
                  </a:lnTo>
                  <a:lnTo>
                    <a:pt x="967148" y="206722"/>
                  </a:lnTo>
                  <a:lnTo>
                    <a:pt x="965691" y="208178"/>
                  </a:lnTo>
                  <a:lnTo>
                    <a:pt x="964962" y="209635"/>
                  </a:lnTo>
                  <a:lnTo>
                    <a:pt x="965691" y="212493"/>
                  </a:lnTo>
                  <a:lnTo>
                    <a:pt x="967148" y="213950"/>
                  </a:lnTo>
                  <a:lnTo>
                    <a:pt x="968549" y="215351"/>
                  </a:lnTo>
                  <a:lnTo>
                    <a:pt x="969277" y="216808"/>
                  </a:lnTo>
                  <a:lnTo>
                    <a:pt x="970006" y="218209"/>
                  </a:lnTo>
                  <a:lnTo>
                    <a:pt x="970006" y="220394"/>
                  </a:lnTo>
                  <a:lnTo>
                    <a:pt x="970006" y="222524"/>
                  </a:lnTo>
                  <a:lnTo>
                    <a:pt x="967820" y="230425"/>
                  </a:lnTo>
                  <a:lnTo>
                    <a:pt x="967148" y="232611"/>
                  </a:lnTo>
                  <a:lnTo>
                    <a:pt x="967148" y="233283"/>
                  </a:lnTo>
                  <a:lnTo>
                    <a:pt x="967148" y="233283"/>
                  </a:lnTo>
                  <a:lnTo>
                    <a:pt x="967148" y="232611"/>
                  </a:lnTo>
                  <a:lnTo>
                    <a:pt x="967820" y="230425"/>
                  </a:lnTo>
                  <a:lnTo>
                    <a:pt x="970006" y="222524"/>
                  </a:lnTo>
                  <a:lnTo>
                    <a:pt x="970006" y="220394"/>
                  </a:lnTo>
                  <a:lnTo>
                    <a:pt x="970006" y="218209"/>
                  </a:lnTo>
                  <a:lnTo>
                    <a:pt x="969277" y="216808"/>
                  </a:lnTo>
                  <a:lnTo>
                    <a:pt x="968549" y="215351"/>
                  </a:lnTo>
                  <a:lnTo>
                    <a:pt x="967148" y="213950"/>
                  </a:lnTo>
                  <a:lnTo>
                    <a:pt x="965691" y="212493"/>
                  </a:lnTo>
                  <a:lnTo>
                    <a:pt x="964962" y="209635"/>
                  </a:lnTo>
                  <a:lnTo>
                    <a:pt x="965691" y="208178"/>
                  </a:lnTo>
                  <a:lnTo>
                    <a:pt x="967148" y="206722"/>
                  </a:lnTo>
                  <a:lnTo>
                    <a:pt x="966419" y="206049"/>
                  </a:lnTo>
                  <a:lnTo>
                    <a:pt x="964234" y="206049"/>
                  </a:lnTo>
                  <a:lnTo>
                    <a:pt x="962833" y="206049"/>
                  </a:lnTo>
                  <a:lnTo>
                    <a:pt x="959919" y="204592"/>
                  </a:lnTo>
                  <a:lnTo>
                    <a:pt x="955660" y="203135"/>
                  </a:lnTo>
                  <a:lnTo>
                    <a:pt x="952018" y="202463"/>
                  </a:lnTo>
                  <a:lnTo>
                    <a:pt x="947759" y="201734"/>
                  </a:lnTo>
                  <a:lnTo>
                    <a:pt x="941258" y="200277"/>
                  </a:lnTo>
                  <a:lnTo>
                    <a:pt x="936271" y="198148"/>
                  </a:lnTo>
                  <a:lnTo>
                    <a:pt x="935543" y="198820"/>
                  </a:lnTo>
                  <a:lnTo>
                    <a:pt x="934086" y="201006"/>
                  </a:lnTo>
                  <a:lnTo>
                    <a:pt x="932685" y="206049"/>
                  </a:lnTo>
                  <a:lnTo>
                    <a:pt x="931956" y="206722"/>
                  </a:lnTo>
                  <a:lnTo>
                    <a:pt x="930499" y="206722"/>
                  </a:lnTo>
                  <a:lnTo>
                    <a:pt x="929042" y="205321"/>
                  </a:lnTo>
                  <a:lnTo>
                    <a:pt x="926184" y="204592"/>
                  </a:lnTo>
                  <a:lnTo>
                    <a:pt x="924783" y="205321"/>
                  </a:lnTo>
                  <a:lnTo>
                    <a:pt x="924055" y="206722"/>
                  </a:lnTo>
                  <a:lnTo>
                    <a:pt x="924055" y="208178"/>
                  </a:lnTo>
                  <a:lnTo>
                    <a:pt x="924055" y="210308"/>
                  </a:lnTo>
                  <a:lnTo>
                    <a:pt x="924055" y="212493"/>
                  </a:lnTo>
                  <a:lnTo>
                    <a:pt x="923326" y="215351"/>
                  </a:lnTo>
                  <a:lnTo>
                    <a:pt x="922598" y="216808"/>
                  </a:lnTo>
                  <a:lnTo>
                    <a:pt x="921870" y="218209"/>
                  </a:lnTo>
                  <a:lnTo>
                    <a:pt x="920469" y="218938"/>
                  </a:lnTo>
                  <a:lnTo>
                    <a:pt x="918283" y="218209"/>
                  </a:lnTo>
                  <a:lnTo>
                    <a:pt x="916154" y="217537"/>
                  </a:lnTo>
                  <a:lnTo>
                    <a:pt x="914697" y="217537"/>
                  </a:lnTo>
                  <a:lnTo>
                    <a:pt x="912567" y="218209"/>
                  </a:lnTo>
                  <a:lnTo>
                    <a:pt x="911110" y="222524"/>
                  </a:lnTo>
                  <a:lnTo>
                    <a:pt x="913968" y="225438"/>
                  </a:lnTo>
                  <a:lnTo>
                    <a:pt x="912567" y="231882"/>
                  </a:lnTo>
                  <a:lnTo>
                    <a:pt x="913296" y="233283"/>
                  </a:lnTo>
                  <a:lnTo>
                    <a:pt x="913968" y="244098"/>
                  </a:lnTo>
                  <a:lnTo>
                    <a:pt x="906796" y="245499"/>
                  </a:lnTo>
                  <a:lnTo>
                    <a:pt x="907524" y="246956"/>
                  </a:lnTo>
                  <a:lnTo>
                    <a:pt x="908252" y="247685"/>
                  </a:lnTo>
                  <a:lnTo>
                    <a:pt x="903209" y="259172"/>
                  </a:lnTo>
                  <a:lnTo>
                    <a:pt x="905395" y="259172"/>
                  </a:lnTo>
                  <a:lnTo>
                    <a:pt x="905395" y="260573"/>
                  </a:lnTo>
                  <a:lnTo>
                    <a:pt x="907524" y="261302"/>
                  </a:lnTo>
                  <a:lnTo>
                    <a:pt x="914697" y="264160"/>
                  </a:lnTo>
                  <a:lnTo>
                    <a:pt x="914697" y="269203"/>
                  </a:lnTo>
                  <a:lnTo>
                    <a:pt x="911110" y="268475"/>
                  </a:lnTo>
                  <a:lnTo>
                    <a:pt x="911839" y="272790"/>
                  </a:lnTo>
                  <a:lnTo>
                    <a:pt x="907524" y="269203"/>
                  </a:lnTo>
                  <a:lnTo>
                    <a:pt x="906067" y="269932"/>
                  </a:lnTo>
                  <a:lnTo>
                    <a:pt x="906796" y="271332"/>
                  </a:lnTo>
                  <a:lnTo>
                    <a:pt x="906796" y="272790"/>
                  </a:lnTo>
                  <a:lnTo>
                    <a:pt x="895308" y="275647"/>
                  </a:lnTo>
                  <a:lnTo>
                    <a:pt x="894635" y="272061"/>
                  </a:lnTo>
                  <a:lnTo>
                    <a:pt x="895308" y="271332"/>
                  </a:lnTo>
                  <a:lnTo>
                    <a:pt x="894635" y="267746"/>
                  </a:lnTo>
                  <a:lnTo>
                    <a:pt x="895308" y="266345"/>
                  </a:lnTo>
                  <a:lnTo>
                    <a:pt x="894635" y="262759"/>
                  </a:lnTo>
                  <a:lnTo>
                    <a:pt x="893179" y="260573"/>
                  </a:lnTo>
                  <a:lnTo>
                    <a:pt x="893179" y="257715"/>
                  </a:lnTo>
                  <a:lnTo>
                    <a:pt x="887407" y="258444"/>
                  </a:lnTo>
                  <a:lnTo>
                    <a:pt x="883820" y="255586"/>
                  </a:lnTo>
                  <a:lnTo>
                    <a:pt x="883092" y="254129"/>
                  </a:lnTo>
                  <a:lnTo>
                    <a:pt x="883092" y="251943"/>
                  </a:lnTo>
                  <a:lnTo>
                    <a:pt x="883092" y="249814"/>
                  </a:lnTo>
                  <a:lnTo>
                    <a:pt x="883820" y="246956"/>
                  </a:lnTo>
                  <a:lnTo>
                    <a:pt x="886006" y="242641"/>
                  </a:lnTo>
                  <a:lnTo>
                    <a:pt x="886006" y="241184"/>
                  </a:lnTo>
                  <a:lnTo>
                    <a:pt x="882419" y="239055"/>
                  </a:lnTo>
                  <a:lnTo>
                    <a:pt x="882419" y="235468"/>
                  </a:lnTo>
                  <a:lnTo>
                    <a:pt x="881691" y="234012"/>
                  </a:lnTo>
                  <a:lnTo>
                    <a:pt x="880962" y="232611"/>
                  </a:lnTo>
                  <a:lnTo>
                    <a:pt x="879505" y="231882"/>
                  </a:lnTo>
                  <a:lnTo>
                    <a:pt x="878104" y="233283"/>
                  </a:lnTo>
                  <a:lnTo>
                    <a:pt x="878104" y="231154"/>
                  </a:lnTo>
                  <a:lnTo>
                    <a:pt x="877376" y="229697"/>
                  </a:lnTo>
                  <a:lnTo>
                    <a:pt x="875247" y="229024"/>
                  </a:lnTo>
                  <a:lnTo>
                    <a:pt x="873061" y="226110"/>
                  </a:lnTo>
                  <a:lnTo>
                    <a:pt x="873061" y="224709"/>
                  </a:lnTo>
                  <a:lnTo>
                    <a:pt x="874518" y="223252"/>
                  </a:lnTo>
                  <a:lnTo>
                    <a:pt x="873789" y="220394"/>
                  </a:lnTo>
                  <a:lnTo>
                    <a:pt x="870932" y="220394"/>
                  </a:lnTo>
                  <a:lnTo>
                    <a:pt x="869475" y="219666"/>
                  </a:lnTo>
                  <a:lnTo>
                    <a:pt x="868746" y="219666"/>
                  </a:lnTo>
                  <a:lnTo>
                    <a:pt x="867345" y="218938"/>
                  </a:lnTo>
                  <a:lnTo>
                    <a:pt x="864431" y="221123"/>
                  </a:lnTo>
                  <a:lnTo>
                    <a:pt x="863030" y="221795"/>
                  </a:lnTo>
                  <a:lnTo>
                    <a:pt x="860845" y="223981"/>
                  </a:lnTo>
                  <a:lnTo>
                    <a:pt x="860172" y="224709"/>
                  </a:lnTo>
                  <a:lnTo>
                    <a:pt x="860172" y="225438"/>
                  </a:lnTo>
                  <a:lnTo>
                    <a:pt x="859444" y="226110"/>
                  </a:lnTo>
                  <a:lnTo>
                    <a:pt x="858715" y="226110"/>
                  </a:lnTo>
                  <a:lnTo>
                    <a:pt x="855858" y="223981"/>
                  </a:lnTo>
                  <a:lnTo>
                    <a:pt x="855858" y="223252"/>
                  </a:lnTo>
                  <a:lnTo>
                    <a:pt x="855129" y="221795"/>
                  </a:lnTo>
                  <a:lnTo>
                    <a:pt x="854401" y="221123"/>
                  </a:lnTo>
                  <a:lnTo>
                    <a:pt x="852944" y="221123"/>
                  </a:lnTo>
                  <a:lnTo>
                    <a:pt x="851543" y="221123"/>
                  </a:lnTo>
                  <a:lnTo>
                    <a:pt x="849357" y="222524"/>
                  </a:lnTo>
                  <a:lnTo>
                    <a:pt x="847228" y="223252"/>
                  </a:lnTo>
                  <a:lnTo>
                    <a:pt x="846499" y="224709"/>
                  </a:lnTo>
                  <a:lnTo>
                    <a:pt x="845042" y="224709"/>
                  </a:lnTo>
                  <a:lnTo>
                    <a:pt x="844370" y="224709"/>
                  </a:lnTo>
                  <a:lnTo>
                    <a:pt x="843641" y="224709"/>
                  </a:lnTo>
                  <a:lnTo>
                    <a:pt x="842185" y="226839"/>
                  </a:lnTo>
                  <a:lnTo>
                    <a:pt x="841456" y="227567"/>
                  </a:lnTo>
                  <a:lnTo>
                    <a:pt x="838598" y="228296"/>
                  </a:lnTo>
                  <a:lnTo>
                    <a:pt x="837141" y="229024"/>
                  </a:lnTo>
                  <a:lnTo>
                    <a:pt x="836469" y="229697"/>
                  </a:lnTo>
                  <a:lnTo>
                    <a:pt x="835012" y="229697"/>
                  </a:lnTo>
                  <a:lnTo>
                    <a:pt x="833555" y="230425"/>
                  </a:lnTo>
                  <a:lnTo>
                    <a:pt x="832882" y="229697"/>
                  </a:lnTo>
                  <a:lnTo>
                    <a:pt x="832154" y="229024"/>
                  </a:lnTo>
                  <a:lnTo>
                    <a:pt x="832154" y="228296"/>
                  </a:lnTo>
                  <a:lnTo>
                    <a:pt x="829968" y="228296"/>
                  </a:lnTo>
                  <a:lnTo>
                    <a:pt x="829296" y="227567"/>
                  </a:lnTo>
                  <a:lnTo>
                    <a:pt x="828568" y="226839"/>
                  </a:lnTo>
                  <a:lnTo>
                    <a:pt x="827839" y="225438"/>
                  </a:lnTo>
                  <a:lnTo>
                    <a:pt x="827839" y="223252"/>
                  </a:lnTo>
                  <a:lnTo>
                    <a:pt x="828568" y="220394"/>
                  </a:lnTo>
                  <a:lnTo>
                    <a:pt x="827839" y="219666"/>
                  </a:lnTo>
                  <a:lnTo>
                    <a:pt x="826382" y="219666"/>
                  </a:lnTo>
                  <a:lnTo>
                    <a:pt x="825710" y="220394"/>
                  </a:lnTo>
                  <a:lnTo>
                    <a:pt x="823524" y="221795"/>
                  </a:lnTo>
                  <a:lnTo>
                    <a:pt x="822796" y="221795"/>
                  </a:lnTo>
                  <a:lnTo>
                    <a:pt x="822067" y="221795"/>
                  </a:lnTo>
                  <a:lnTo>
                    <a:pt x="821395" y="221795"/>
                  </a:lnTo>
                  <a:lnTo>
                    <a:pt x="819938" y="221795"/>
                  </a:lnTo>
                  <a:lnTo>
                    <a:pt x="829968" y="246956"/>
                  </a:lnTo>
                  <a:lnTo>
                    <a:pt x="830697" y="247685"/>
                  </a:lnTo>
                  <a:lnTo>
                    <a:pt x="830697" y="247685"/>
                  </a:lnTo>
                  <a:lnTo>
                    <a:pt x="829296" y="246956"/>
                  </a:lnTo>
                  <a:lnTo>
                    <a:pt x="827839" y="247685"/>
                  </a:lnTo>
                  <a:lnTo>
                    <a:pt x="827110" y="247685"/>
                  </a:lnTo>
                  <a:lnTo>
                    <a:pt x="826382" y="248357"/>
                  </a:lnTo>
                  <a:lnTo>
                    <a:pt x="826382" y="249814"/>
                  </a:lnTo>
                  <a:lnTo>
                    <a:pt x="825710" y="250543"/>
                  </a:lnTo>
                  <a:lnTo>
                    <a:pt x="823524" y="250543"/>
                  </a:lnTo>
                  <a:lnTo>
                    <a:pt x="822796" y="251271"/>
                  </a:lnTo>
                  <a:lnTo>
                    <a:pt x="822796" y="251943"/>
                  </a:lnTo>
                  <a:lnTo>
                    <a:pt x="821395" y="251943"/>
                  </a:lnTo>
                  <a:lnTo>
                    <a:pt x="820666" y="252672"/>
                  </a:lnTo>
                  <a:lnTo>
                    <a:pt x="819938" y="252672"/>
                  </a:lnTo>
                  <a:lnTo>
                    <a:pt x="819209" y="251943"/>
                  </a:lnTo>
                  <a:lnTo>
                    <a:pt x="818481" y="252672"/>
                  </a:lnTo>
                  <a:lnTo>
                    <a:pt x="817808" y="252672"/>
                  </a:lnTo>
                  <a:lnTo>
                    <a:pt x="817080" y="252672"/>
                  </a:lnTo>
                  <a:lnTo>
                    <a:pt x="814222" y="252672"/>
                  </a:lnTo>
                  <a:lnTo>
                    <a:pt x="812765" y="253400"/>
                  </a:lnTo>
                  <a:lnTo>
                    <a:pt x="812036" y="253400"/>
                  </a:lnTo>
                  <a:lnTo>
                    <a:pt x="812036" y="252672"/>
                  </a:lnTo>
                  <a:lnTo>
                    <a:pt x="810579" y="251943"/>
                  </a:lnTo>
                  <a:lnTo>
                    <a:pt x="809178" y="251943"/>
                  </a:lnTo>
                  <a:lnTo>
                    <a:pt x="808450" y="252672"/>
                  </a:lnTo>
                  <a:lnTo>
                    <a:pt x="808450" y="254129"/>
                  </a:lnTo>
                  <a:lnTo>
                    <a:pt x="806993" y="254129"/>
                  </a:lnTo>
                  <a:lnTo>
                    <a:pt x="806993" y="254857"/>
                  </a:lnTo>
                  <a:lnTo>
                    <a:pt x="806321" y="254857"/>
                  </a:lnTo>
                  <a:lnTo>
                    <a:pt x="804864" y="255586"/>
                  </a:lnTo>
                  <a:lnTo>
                    <a:pt x="804135" y="255586"/>
                  </a:lnTo>
                  <a:lnTo>
                    <a:pt x="803407" y="255586"/>
                  </a:lnTo>
                  <a:lnTo>
                    <a:pt x="802678" y="256258"/>
                  </a:lnTo>
                  <a:lnTo>
                    <a:pt x="802678" y="256987"/>
                  </a:lnTo>
                  <a:lnTo>
                    <a:pt x="800549" y="256987"/>
                  </a:lnTo>
                  <a:lnTo>
                    <a:pt x="799820" y="256987"/>
                  </a:lnTo>
                  <a:lnTo>
                    <a:pt x="799092" y="257715"/>
                  </a:lnTo>
                  <a:lnTo>
                    <a:pt x="798419" y="256987"/>
                  </a:lnTo>
                  <a:lnTo>
                    <a:pt x="796962" y="256987"/>
                  </a:lnTo>
                  <a:lnTo>
                    <a:pt x="796962" y="257715"/>
                  </a:lnTo>
                  <a:lnTo>
                    <a:pt x="796234" y="257715"/>
                  </a:lnTo>
                  <a:lnTo>
                    <a:pt x="795505" y="256987"/>
                  </a:lnTo>
                  <a:lnTo>
                    <a:pt x="794833" y="256987"/>
                  </a:lnTo>
                  <a:lnTo>
                    <a:pt x="794833" y="256258"/>
                  </a:lnTo>
                  <a:lnTo>
                    <a:pt x="794833" y="254857"/>
                  </a:lnTo>
                  <a:lnTo>
                    <a:pt x="795505" y="254129"/>
                  </a:lnTo>
                  <a:lnTo>
                    <a:pt x="795505" y="252672"/>
                  </a:lnTo>
                  <a:lnTo>
                    <a:pt x="795505" y="251943"/>
                  </a:lnTo>
                  <a:lnTo>
                    <a:pt x="795505" y="250543"/>
                  </a:lnTo>
                  <a:lnTo>
                    <a:pt x="794833" y="250543"/>
                  </a:lnTo>
                  <a:lnTo>
                    <a:pt x="794833" y="249086"/>
                  </a:lnTo>
                  <a:lnTo>
                    <a:pt x="794833" y="247685"/>
                  </a:lnTo>
                  <a:lnTo>
                    <a:pt x="794104" y="245499"/>
                  </a:lnTo>
                  <a:lnTo>
                    <a:pt x="794104" y="244771"/>
                  </a:lnTo>
                  <a:lnTo>
                    <a:pt x="794104" y="244098"/>
                  </a:lnTo>
                  <a:lnTo>
                    <a:pt x="792648" y="244098"/>
                  </a:lnTo>
                  <a:lnTo>
                    <a:pt x="791919" y="242641"/>
                  </a:lnTo>
                  <a:lnTo>
                    <a:pt x="791919" y="239783"/>
                  </a:lnTo>
                  <a:lnTo>
                    <a:pt x="791247" y="234012"/>
                  </a:lnTo>
                  <a:lnTo>
                    <a:pt x="790518" y="234012"/>
                  </a:lnTo>
                  <a:lnTo>
                    <a:pt x="789790" y="233283"/>
                  </a:lnTo>
                  <a:lnTo>
                    <a:pt x="789061" y="232611"/>
                  </a:lnTo>
                  <a:lnTo>
                    <a:pt x="787604" y="231154"/>
                  </a:lnTo>
                  <a:lnTo>
                    <a:pt x="787604" y="230425"/>
                  </a:lnTo>
                  <a:lnTo>
                    <a:pt x="786932" y="229024"/>
                  </a:lnTo>
                  <a:lnTo>
                    <a:pt x="787604" y="227567"/>
                  </a:lnTo>
                  <a:lnTo>
                    <a:pt x="788333" y="226839"/>
                  </a:lnTo>
                  <a:lnTo>
                    <a:pt x="789061" y="226839"/>
                  </a:lnTo>
                  <a:lnTo>
                    <a:pt x="790518" y="226110"/>
                  </a:lnTo>
                  <a:lnTo>
                    <a:pt x="791247" y="225438"/>
                  </a:lnTo>
                  <a:lnTo>
                    <a:pt x="791919" y="224709"/>
                  </a:lnTo>
                  <a:lnTo>
                    <a:pt x="790518" y="224709"/>
                  </a:lnTo>
                  <a:lnTo>
                    <a:pt x="789790" y="224709"/>
                  </a:lnTo>
                  <a:lnTo>
                    <a:pt x="789790" y="223981"/>
                  </a:lnTo>
                  <a:lnTo>
                    <a:pt x="789061" y="223252"/>
                  </a:lnTo>
                  <a:lnTo>
                    <a:pt x="786932" y="223252"/>
                  </a:lnTo>
                  <a:lnTo>
                    <a:pt x="786203" y="222524"/>
                  </a:lnTo>
                  <a:lnTo>
                    <a:pt x="785475" y="222524"/>
                  </a:lnTo>
                  <a:lnTo>
                    <a:pt x="784746" y="221795"/>
                  </a:lnTo>
                  <a:lnTo>
                    <a:pt x="784018" y="221123"/>
                  </a:lnTo>
                  <a:lnTo>
                    <a:pt x="783345" y="220394"/>
                  </a:lnTo>
                  <a:lnTo>
                    <a:pt x="781888" y="220394"/>
                  </a:lnTo>
                  <a:lnTo>
                    <a:pt x="781160" y="220394"/>
                  </a:lnTo>
                  <a:lnTo>
                    <a:pt x="780431" y="219666"/>
                  </a:lnTo>
                  <a:lnTo>
                    <a:pt x="780431" y="218938"/>
                  </a:lnTo>
                  <a:lnTo>
                    <a:pt x="780431" y="217537"/>
                  </a:lnTo>
                  <a:lnTo>
                    <a:pt x="781160" y="216080"/>
                  </a:lnTo>
                  <a:lnTo>
                    <a:pt x="780431" y="216080"/>
                  </a:lnTo>
                  <a:lnTo>
                    <a:pt x="779759" y="215351"/>
                  </a:lnTo>
                  <a:lnTo>
                    <a:pt x="779759" y="213950"/>
                  </a:lnTo>
                  <a:lnTo>
                    <a:pt x="779030" y="214623"/>
                  </a:lnTo>
                  <a:lnTo>
                    <a:pt x="778302" y="214623"/>
                  </a:lnTo>
                  <a:lnTo>
                    <a:pt x="776845" y="214623"/>
                  </a:lnTo>
                  <a:lnTo>
                    <a:pt x="775444" y="214623"/>
                  </a:lnTo>
                  <a:lnTo>
                    <a:pt x="773987" y="213950"/>
                  </a:lnTo>
                  <a:lnTo>
                    <a:pt x="772530" y="213950"/>
                  </a:lnTo>
                  <a:lnTo>
                    <a:pt x="771129" y="213950"/>
                  </a:lnTo>
                  <a:lnTo>
                    <a:pt x="769672" y="214623"/>
                  </a:lnTo>
                  <a:lnTo>
                    <a:pt x="768271" y="214623"/>
                  </a:lnTo>
                  <a:lnTo>
                    <a:pt x="766814" y="213950"/>
                  </a:lnTo>
                  <a:lnTo>
                    <a:pt x="766086" y="213950"/>
                  </a:lnTo>
                  <a:lnTo>
                    <a:pt x="765357" y="214623"/>
                  </a:lnTo>
                  <a:lnTo>
                    <a:pt x="765357" y="215351"/>
                  </a:lnTo>
                  <a:lnTo>
                    <a:pt x="765357" y="216808"/>
                  </a:lnTo>
                  <a:lnTo>
                    <a:pt x="764629" y="217537"/>
                  </a:lnTo>
                  <a:lnTo>
                    <a:pt x="762500" y="218938"/>
                  </a:lnTo>
                  <a:lnTo>
                    <a:pt x="760370" y="219666"/>
                  </a:lnTo>
                  <a:lnTo>
                    <a:pt x="758913" y="221123"/>
                  </a:lnTo>
                  <a:lnTo>
                    <a:pt x="758185" y="221795"/>
                  </a:lnTo>
                  <a:lnTo>
                    <a:pt x="757456" y="222524"/>
                  </a:lnTo>
                  <a:lnTo>
                    <a:pt x="756728" y="223252"/>
                  </a:lnTo>
                  <a:lnTo>
                    <a:pt x="755327" y="223252"/>
                  </a:lnTo>
                  <a:lnTo>
                    <a:pt x="755327" y="222524"/>
                  </a:lnTo>
                  <a:lnTo>
                    <a:pt x="754598" y="222524"/>
                  </a:lnTo>
                  <a:lnTo>
                    <a:pt x="753870" y="223981"/>
                  </a:lnTo>
                  <a:lnTo>
                    <a:pt x="753870" y="224709"/>
                  </a:lnTo>
                  <a:lnTo>
                    <a:pt x="753141" y="224709"/>
                  </a:lnTo>
                  <a:lnTo>
                    <a:pt x="752469" y="224709"/>
                  </a:lnTo>
                  <a:lnTo>
                    <a:pt x="751740" y="225438"/>
                  </a:lnTo>
                  <a:lnTo>
                    <a:pt x="751012" y="226110"/>
                  </a:lnTo>
                  <a:lnTo>
                    <a:pt x="750283" y="226110"/>
                  </a:lnTo>
                  <a:lnTo>
                    <a:pt x="749555" y="226839"/>
                  </a:lnTo>
                  <a:lnTo>
                    <a:pt x="748154" y="227567"/>
                  </a:lnTo>
                  <a:lnTo>
                    <a:pt x="747425" y="228296"/>
                  </a:lnTo>
                  <a:lnTo>
                    <a:pt x="747425" y="229697"/>
                  </a:lnTo>
                  <a:lnTo>
                    <a:pt x="747425" y="230425"/>
                  </a:lnTo>
                  <a:lnTo>
                    <a:pt x="747425" y="231154"/>
                  </a:lnTo>
                  <a:lnTo>
                    <a:pt x="747425" y="231882"/>
                  </a:lnTo>
                  <a:lnTo>
                    <a:pt x="748154" y="233283"/>
                  </a:lnTo>
                  <a:lnTo>
                    <a:pt x="715820" y="231154"/>
                  </a:lnTo>
                  <a:lnTo>
                    <a:pt x="704333" y="234012"/>
                  </a:lnTo>
                  <a:lnTo>
                    <a:pt x="701475" y="234740"/>
                  </a:lnTo>
                  <a:lnTo>
                    <a:pt x="693574" y="236869"/>
                  </a:lnTo>
                  <a:lnTo>
                    <a:pt x="613888" y="259845"/>
                  </a:lnTo>
                  <a:lnTo>
                    <a:pt x="615289" y="258444"/>
                  </a:lnTo>
                  <a:lnTo>
                    <a:pt x="616746" y="256258"/>
                  </a:lnTo>
                  <a:lnTo>
                    <a:pt x="616746" y="255586"/>
                  </a:lnTo>
                  <a:lnTo>
                    <a:pt x="617475" y="254857"/>
                  </a:lnTo>
                  <a:lnTo>
                    <a:pt x="618203" y="254129"/>
                  </a:lnTo>
                  <a:lnTo>
                    <a:pt x="618932" y="253400"/>
                  </a:lnTo>
                  <a:lnTo>
                    <a:pt x="619604" y="253400"/>
                  </a:lnTo>
                  <a:lnTo>
                    <a:pt x="620333" y="253400"/>
                  </a:lnTo>
                  <a:lnTo>
                    <a:pt x="621790" y="251943"/>
                  </a:lnTo>
                  <a:lnTo>
                    <a:pt x="621061" y="249814"/>
                  </a:lnTo>
                  <a:lnTo>
                    <a:pt x="621061" y="249086"/>
                  </a:lnTo>
                  <a:lnTo>
                    <a:pt x="621790" y="249086"/>
                  </a:lnTo>
                  <a:lnTo>
                    <a:pt x="622518" y="247685"/>
                  </a:lnTo>
                  <a:lnTo>
                    <a:pt x="622518" y="245499"/>
                  </a:lnTo>
                  <a:lnTo>
                    <a:pt x="621790" y="244771"/>
                  </a:lnTo>
                  <a:lnTo>
                    <a:pt x="621061" y="244771"/>
                  </a:lnTo>
                  <a:lnTo>
                    <a:pt x="621061" y="242641"/>
                  </a:lnTo>
                  <a:lnTo>
                    <a:pt x="621061" y="241913"/>
                  </a:lnTo>
                  <a:lnTo>
                    <a:pt x="620333" y="241184"/>
                  </a:lnTo>
                  <a:lnTo>
                    <a:pt x="619604" y="241184"/>
                  </a:lnTo>
                  <a:lnTo>
                    <a:pt x="619604" y="240512"/>
                  </a:lnTo>
                  <a:lnTo>
                    <a:pt x="619604" y="239783"/>
                  </a:lnTo>
                  <a:lnTo>
                    <a:pt x="618932" y="239783"/>
                  </a:lnTo>
                  <a:lnTo>
                    <a:pt x="617475" y="239055"/>
                  </a:lnTo>
                  <a:lnTo>
                    <a:pt x="616746" y="239055"/>
                  </a:lnTo>
                  <a:lnTo>
                    <a:pt x="616018" y="238326"/>
                  </a:lnTo>
                  <a:lnTo>
                    <a:pt x="615289" y="237598"/>
                  </a:lnTo>
                  <a:lnTo>
                    <a:pt x="615289" y="236869"/>
                  </a:lnTo>
                  <a:lnTo>
                    <a:pt x="615289" y="236197"/>
                  </a:lnTo>
                  <a:lnTo>
                    <a:pt x="613160" y="234012"/>
                  </a:lnTo>
                  <a:lnTo>
                    <a:pt x="613160" y="233283"/>
                  </a:lnTo>
                  <a:lnTo>
                    <a:pt x="611703" y="232611"/>
                  </a:lnTo>
                  <a:lnTo>
                    <a:pt x="611031" y="232611"/>
                  </a:lnTo>
                  <a:lnTo>
                    <a:pt x="611031" y="230425"/>
                  </a:lnTo>
                  <a:lnTo>
                    <a:pt x="610302" y="229024"/>
                  </a:lnTo>
                  <a:lnTo>
                    <a:pt x="609574" y="228296"/>
                  </a:lnTo>
                  <a:lnTo>
                    <a:pt x="608845" y="226839"/>
                  </a:lnTo>
                  <a:lnTo>
                    <a:pt x="609574" y="223252"/>
                  </a:lnTo>
                  <a:lnTo>
                    <a:pt x="609574" y="217537"/>
                  </a:lnTo>
                  <a:lnTo>
                    <a:pt x="608845" y="217537"/>
                  </a:lnTo>
                  <a:lnTo>
                    <a:pt x="605987" y="216080"/>
                  </a:lnTo>
                  <a:lnTo>
                    <a:pt x="605259" y="215351"/>
                  </a:lnTo>
                  <a:lnTo>
                    <a:pt x="604530" y="213950"/>
                  </a:lnTo>
                  <a:lnTo>
                    <a:pt x="604530" y="213222"/>
                  </a:lnTo>
                  <a:lnTo>
                    <a:pt x="603129" y="212493"/>
                  </a:lnTo>
                  <a:lnTo>
                    <a:pt x="600944" y="211765"/>
                  </a:lnTo>
                  <a:lnTo>
                    <a:pt x="598815" y="211765"/>
                  </a:lnTo>
                  <a:lnTo>
                    <a:pt x="596629" y="210308"/>
                  </a:lnTo>
                  <a:lnTo>
                    <a:pt x="596629" y="208907"/>
                  </a:lnTo>
                  <a:lnTo>
                    <a:pt x="595957" y="207450"/>
                  </a:lnTo>
                  <a:lnTo>
                    <a:pt x="595228" y="206049"/>
                  </a:lnTo>
                  <a:lnTo>
                    <a:pt x="593771" y="203864"/>
                  </a:lnTo>
                  <a:lnTo>
                    <a:pt x="590185" y="199549"/>
                  </a:lnTo>
                  <a:lnTo>
                    <a:pt x="589456" y="198148"/>
                  </a:lnTo>
                  <a:lnTo>
                    <a:pt x="586598" y="193104"/>
                  </a:lnTo>
                  <a:lnTo>
                    <a:pt x="583012" y="195962"/>
                  </a:lnTo>
                  <a:lnTo>
                    <a:pt x="582284" y="197419"/>
                  </a:lnTo>
                  <a:lnTo>
                    <a:pt x="576568" y="201006"/>
                  </a:lnTo>
                  <a:lnTo>
                    <a:pt x="570796" y="205321"/>
                  </a:lnTo>
                  <a:lnTo>
                    <a:pt x="569395" y="206722"/>
                  </a:lnTo>
                  <a:lnTo>
                    <a:pt x="566481" y="208907"/>
                  </a:lnTo>
                  <a:lnTo>
                    <a:pt x="562166" y="211036"/>
                  </a:lnTo>
                  <a:lnTo>
                    <a:pt x="557179" y="213222"/>
                  </a:lnTo>
                  <a:lnTo>
                    <a:pt x="554993" y="214623"/>
                  </a:lnTo>
                  <a:lnTo>
                    <a:pt x="551407" y="216080"/>
                  </a:lnTo>
                  <a:lnTo>
                    <a:pt x="550006" y="217537"/>
                  </a:lnTo>
                  <a:lnTo>
                    <a:pt x="547821" y="218209"/>
                  </a:lnTo>
                  <a:lnTo>
                    <a:pt x="546420" y="219666"/>
                  </a:lnTo>
                  <a:lnTo>
                    <a:pt x="544234" y="221795"/>
                  </a:lnTo>
                  <a:lnTo>
                    <a:pt x="540648" y="225438"/>
                  </a:lnTo>
                  <a:lnTo>
                    <a:pt x="538518" y="227567"/>
                  </a:lnTo>
                  <a:lnTo>
                    <a:pt x="534204" y="230425"/>
                  </a:lnTo>
                  <a:lnTo>
                    <a:pt x="531290" y="231882"/>
                  </a:lnTo>
                  <a:lnTo>
                    <a:pt x="529889" y="233283"/>
                  </a:lnTo>
                  <a:lnTo>
                    <a:pt x="526302" y="233283"/>
                  </a:lnTo>
                  <a:lnTo>
                    <a:pt x="524117" y="233283"/>
                  </a:lnTo>
                  <a:lnTo>
                    <a:pt x="522716" y="234012"/>
                  </a:lnTo>
                  <a:lnTo>
                    <a:pt x="520530" y="237598"/>
                  </a:lnTo>
                  <a:lnTo>
                    <a:pt x="519129" y="239055"/>
                  </a:lnTo>
                  <a:lnTo>
                    <a:pt x="516216" y="240512"/>
                  </a:lnTo>
                  <a:lnTo>
                    <a:pt x="514815" y="241913"/>
                  </a:lnTo>
                  <a:lnTo>
                    <a:pt x="512629" y="243370"/>
                  </a:lnTo>
                  <a:lnTo>
                    <a:pt x="510500" y="243370"/>
                  </a:lnTo>
                  <a:lnTo>
                    <a:pt x="509771" y="242641"/>
                  </a:lnTo>
                  <a:lnTo>
                    <a:pt x="509043" y="242641"/>
                  </a:lnTo>
                  <a:lnTo>
                    <a:pt x="507642" y="241184"/>
                  </a:lnTo>
                  <a:lnTo>
                    <a:pt x="506185" y="238326"/>
                  </a:lnTo>
                  <a:lnTo>
                    <a:pt x="503327" y="236869"/>
                  </a:lnTo>
                  <a:lnTo>
                    <a:pt x="502598" y="235468"/>
                  </a:lnTo>
                  <a:lnTo>
                    <a:pt x="501142" y="234740"/>
                  </a:lnTo>
                  <a:lnTo>
                    <a:pt x="499741" y="232611"/>
                  </a:lnTo>
                  <a:lnTo>
                    <a:pt x="498284" y="231882"/>
                  </a:lnTo>
                  <a:lnTo>
                    <a:pt x="496827" y="231882"/>
                  </a:lnTo>
                  <a:lnTo>
                    <a:pt x="495426" y="232611"/>
                  </a:lnTo>
                  <a:lnTo>
                    <a:pt x="493240" y="232611"/>
                  </a:lnTo>
                  <a:lnTo>
                    <a:pt x="492568" y="232611"/>
                  </a:lnTo>
                  <a:lnTo>
                    <a:pt x="490382" y="234012"/>
                  </a:lnTo>
                  <a:lnTo>
                    <a:pt x="487524" y="235468"/>
                  </a:lnTo>
                  <a:lnTo>
                    <a:pt x="485339" y="236869"/>
                  </a:lnTo>
                  <a:lnTo>
                    <a:pt x="483210" y="239055"/>
                  </a:lnTo>
                  <a:lnTo>
                    <a:pt x="481080" y="240512"/>
                  </a:lnTo>
                  <a:lnTo>
                    <a:pt x="478166" y="241913"/>
                  </a:lnTo>
                  <a:lnTo>
                    <a:pt x="475308" y="242641"/>
                  </a:lnTo>
                  <a:lnTo>
                    <a:pt x="473179" y="242641"/>
                  </a:lnTo>
                  <a:lnTo>
                    <a:pt x="471722" y="242641"/>
                  </a:lnTo>
                  <a:lnTo>
                    <a:pt x="469593" y="242641"/>
                  </a:lnTo>
                  <a:lnTo>
                    <a:pt x="467407" y="244098"/>
                  </a:lnTo>
                  <a:lnTo>
                    <a:pt x="464549" y="244098"/>
                  </a:lnTo>
                  <a:lnTo>
                    <a:pt x="461691" y="244098"/>
                  </a:lnTo>
                  <a:lnTo>
                    <a:pt x="460234" y="244098"/>
                  </a:lnTo>
                  <a:lnTo>
                    <a:pt x="458105" y="244771"/>
                  </a:lnTo>
                  <a:lnTo>
                    <a:pt x="457376" y="246228"/>
                  </a:lnTo>
                  <a:lnTo>
                    <a:pt x="455191" y="248357"/>
                  </a:lnTo>
                  <a:lnTo>
                    <a:pt x="452333" y="251271"/>
                  </a:lnTo>
                  <a:lnTo>
                    <a:pt x="448018" y="254129"/>
                  </a:lnTo>
                  <a:lnTo>
                    <a:pt x="447290" y="255586"/>
                  </a:lnTo>
                  <a:lnTo>
                    <a:pt x="447290" y="256987"/>
                  </a:lnTo>
                  <a:lnTo>
                    <a:pt x="447290" y="259845"/>
                  </a:lnTo>
                  <a:lnTo>
                    <a:pt x="445889" y="263431"/>
                  </a:lnTo>
                  <a:lnTo>
                    <a:pt x="446617" y="264160"/>
                  </a:lnTo>
                  <a:lnTo>
                    <a:pt x="447290" y="265617"/>
                  </a:lnTo>
                  <a:lnTo>
                    <a:pt x="448747" y="267074"/>
                  </a:lnTo>
                  <a:lnTo>
                    <a:pt x="450204" y="269203"/>
                  </a:lnTo>
                  <a:lnTo>
                    <a:pt x="450876" y="269932"/>
                  </a:lnTo>
                  <a:lnTo>
                    <a:pt x="450876" y="270660"/>
                  </a:lnTo>
                  <a:lnTo>
                    <a:pt x="450204" y="270660"/>
                  </a:lnTo>
                  <a:lnTo>
                    <a:pt x="449475" y="271332"/>
                  </a:lnTo>
                  <a:lnTo>
                    <a:pt x="443703" y="274247"/>
                  </a:lnTo>
                  <a:lnTo>
                    <a:pt x="441574" y="275647"/>
                  </a:lnTo>
                  <a:lnTo>
                    <a:pt x="437259" y="277104"/>
                  </a:lnTo>
                  <a:lnTo>
                    <a:pt x="435802" y="278505"/>
                  </a:lnTo>
                  <a:lnTo>
                    <a:pt x="435130" y="279234"/>
                  </a:lnTo>
                  <a:lnTo>
                    <a:pt x="432944" y="280691"/>
                  </a:lnTo>
                  <a:lnTo>
                    <a:pt x="426500" y="282820"/>
                  </a:lnTo>
                  <a:lnTo>
                    <a:pt x="416413" y="274247"/>
                  </a:lnTo>
                  <a:lnTo>
                    <a:pt x="358975" y="258444"/>
                  </a:lnTo>
                  <a:lnTo>
                    <a:pt x="360432" y="246956"/>
                  </a:lnTo>
                  <a:lnTo>
                    <a:pt x="361889" y="244098"/>
                  </a:lnTo>
                  <a:lnTo>
                    <a:pt x="363290" y="243370"/>
                  </a:lnTo>
                  <a:lnTo>
                    <a:pt x="369790" y="239783"/>
                  </a:lnTo>
                  <a:lnTo>
                    <a:pt x="371919" y="239055"/>
                  </a:lnTo>
                  <a:lnTo>
                    <a:pt x="372648" y="238326"/>
                  </a:lnTo>
                  <a:lnTo>
                    <a:pt x="369790" y="236197"/>
                  </a:lnTo>
                  <a:lnTo>
                    <a:pt x="370463" y="235468"/>
                  </a:lnTo>
                  <a:lnTo>
                    <a:pt x="372648" y="234740"/>
                  </a:lnTo>
                  <a:lnTo>
                    <a:pt x="374777" y="234012"/>
                  </a:lnTo>
                  <a:lnTo>
                    <a:pt x="374777" y="233283"/>
                  </a:lnTo>
                  <a:lnTo>
                    <a:pt x="374777" y="232611"/>
                  </a:lnTo>
                  <a:lnTo>
                    <a:pt x="371191" y="230425"/>
                  </a:lnTo>
                  <a:lnTo>
                    <a:pt x="366204" y="231154"/>
                  </a:lnTo>
                  <a:lnTo>
                    <a:pt x="366204" y="230425"/>
                  </a:lnTo>
                  <a:lnTo>
                    <a:pt x="364018" y="221123"/>
                  </a:lnTo>
                  <a:lnTo>
                    <a:pt x="361889" y="217537"/>
                  </a:lnTo>
                  <a:lnTo>
                    <a:pt x="358975" y="215351"/>
                  </a:lnTo>
                  <a:lnTo>
                    <a:pt x="356117" y="213950"/>
                  </a:lnTo>
                  <a:lnTo>
                    <a:pt x="349673" y="216080"/>
                  </a:lnTo>
                  <a:lnTo>
                    <a:pt x="345358" y="217537"/>
                  </a:lnTo>
                  <a:lnTo>
                    <a:pt x="342500" y="218938"/>
                  </a:lnTo>
                  <a:lnTo>
                    <a:pt x="339642" y="221123"/>
                  </a:lnTo>
                  <a:lnTo>
                    <a:pt x="338185" y="221123"/>
                  </a:lnTo>
                  <a:lnTo>
                    <a:pt x="338185" y="220394"/>
                  </a:lnTo>
                  <a:lnTo>
                    <a:pt x="337457" y="218209"/>
                  </a:lnTo>
                  <a:lnTo>
                    <a:pt x="338185" y="210308"/>
                  </a:lnTo>
                  <a:lnTo>
                    <a:pt x="337457" y="207450"/>
                  </a:lnTo>
                  <a:lnTo>
                    <a:pt x="335327" y="203864"/>
                  </a:lnTo>
                  <a:lnTo>
                    <a:pt x="328827" y="192376"/>
                  </a:lnTo>
                  <a:lnTo>
                    <a:pt x="326697" y="190247"/>
                  </a:lnTo>
                  <a:lnTo>
                    <a:pt x="324512" y="190247"/>
                  </a:lnTo>
                  <a:lnTo>
                    <a:pt x="323111" y="190975"/>
                  </a:lnTo>
                  <a:lnTo>
                    <a:pt x="310166" y="201734"/>
                  </a:lnTo>
                  <a:lnTo>
                    <a:pt x="305179" y="204592"/>
                  </a:lnTo>
                  <a:lnTo>
                    <a:pt x="296549" y="206049"/>
                  </a:lnTo>
                  <a:lnTo>
                    <a:pt x="287191" y="206722"/>
                  </a:lnTo>
                  <a:lnTo>
                    <a:pt x="272117" y="206722"/>
                  </a:lnTo>
                  <a:lnTo>
                    <a:pt x="267802" y="207450"/>
                  </a:lnTo>
                  <a:lnTo>
                    <a:pt x="265673" y="208907"/>
                  </a:lnTo>
                  <a:lnTo>
                    <a:pt x="263487" y="211765"/>
                  </a:lnTo>
                  <a:lnTo>
                    <a:pt x="258500" y="216080"/>
                  </a:lnTo>
                  <a:lnTo>
                    <a:pt x="257043" y="216808"/>
                  </a:lnTo>
                  <a:lnTo>
                    <a:pt x="252000" y="216080"/>
                  </a:lnTo>
                  <a:lnTo>
                    <a:pt x="248413" y="220394"/>
                  </a:lnTo>
                  <a:lnTo>
                    <a:pt x="247741" y="221795"/>
                  </a:lnTo>
                  <a:lnTo>
                    <a:pt x="247741" y="224709"/>
                  </a:lnTo>
                  <a:lnTo>
                    <a:pt x="246284" y="226110"/>
                  </a:lnTo>
                  <a:lnTo>
                    <a:pt x="244827" y="226110"/>
                  </a:lnTo>
                  <a:lnTo>
                    <a:pt x="233339" y="223981"/>
                  </a:lnTo>
                  <a:lnTo>
                    <a:pt x="230481" y="223981"/>
                  </a:lnTo>
                  <a:lnTo>
                    <a:pt x="228352" y="224709"/>
                  </a:lnTo>
                  <a:lnTo>
                    <a:pt x="226895" y="226110"/>
                  </a:lnTo>
                  <a:lnTo>
                    <a:pt x="222580" y="234012"/>
                  </a:lnTo>
                  <a:lnTo>
                    <a:pt x="220451" y="236869"/>
                  </a:lnTo>
                  <a:lnTo>
                    <a:pt x="218265" y="236197"/>
                  </a:lnTo>
                  <a:lnTo>
                    <a:pt x="214679" y="236869"/>
                  </a:lnTo>
                  <a:lnTo>
                    <a:pt x="211821" y="235468"/>
                  </a:lnTo>
                  <a:lnTo>
                    <a:pt x="211821" y="229024"/>
                  </a:lnTo>
                  <a:lnTo>
                    <a:pt x="210364" y="227567"/>
                  </a:lnTo>
                  <a:lnTo>
                    <a:pt x="209692" y="226839"/>
                  </a:lnTo>
                  <a:lnTo>
                    <a:pt x="208235" y="224709"/>
                  </a:lnTo>
                  <a:lnTo>
                    <a:pt x="206778" y="218209"/>
                  </a:lnTo>
                  <a:lnTo>
                    <a:pt x="205377" y="216808"/>
                  </a:lnTo>
                  <a:lnTo>
                    <a:pt x="204648" y="216080"/>
                  </a:lnTo>
                  <a:lnTo>
                    <a:pt x="202463" y="216080"/>
                  </a:lnTo>
                  <a:lnTo>
                    <a:pt x="200333" y="217537"/>
                  </a:lnTo>
                  <a:lnTo>
                    <a:pt x="198876" y="218938"/>
                  </a:lnTo>
                  <a:lnTo>
                    <a:pt x="197475" y="221123"/>
                  </a:lnTo>
                  <a:lnTo>
                    <a:pt x="196018" y="225438"/>
                  </a:lnTo>
                  <a:lnTo>
                    <a:pt x="196018" y="228296"/>
                  </a:lnTo>
                  <a:lnTo>
                    <a:pt x="194561" y="229697"/>
                  </a:lnTo>
                  <a:lnTo>
                    <a:pt x="190975" y="231882"/>
                  </a:lnTo>
                  <a:lnTo>
                    <a:pt x="184531" y="233283"/>
                  </a:lnTo>
                  <a:lnTo>
                    <a:pt x="182401" y="233283"/>
                  </a:lnTo>
                  <a:lnTo>
                    <a:pt x="171586" y="231882"/>
                  </a:lnTo>
                  <a:lnTo>
                    <a:pt x="169457" y="230425"/>
                  </a:lnTo>
                  <a:lnTo>
                    <a:pt x="167327" y="226839"/>
                  </a:lnTo>
                  <a:lnTo>
                    <a:pt x="165870" y="226110"/>
                  </a:lnTo>
                  <a:lnTo>
                    <a:pt x="165142" y="226839"/>
                  </a:lnTo>
                  <a:lnTo>
                    <a:pt x="163741" y="228296"/>
                  </a:lnTo>
                  <a:lnTo>
                    <a:pt x="163741" y="236869"/>
                  </a:lnTo>
                  <a:lnTo>
                    <a:pt x="162284" y="237598"/>
                  </a:lnTo>
                  <a:lnTo>
                    <a:pt x="160099" y="237598"/>
                  </a:lnTo>
                  <a:lnTo>
                    <a:pt x="158698" y="236197"/>
                  </a:lnTo>
                  <a:lnTo>
                    <a:pt x="151525" y="236197"/>
                  </a:lnTo>
                  <a:lnTo>
                    <a:pt x="145025" y="232611"/>
                  </a:lnTo>
                  <a:lnTo>
                    <a:pt x="145025" y="236869"/>
                  </a:lnTo>
                  <a:lnTo>
                    <a:pt x="137123" y="244098"/>
                  </a:lnTo>
                  <a:lnTo>
                    <a:pt x="134265" y="247685"/>
                  </a:lnTo>
                  <a:lnTo>
                    <a:pt x="132864" y="249814"/>
                  </a:lnTo>
                  <a:lnTo>
                    <a:pt x="132864" y="251271"/>
                  </a:lnTo>
                  <a:lnTo>
                    <a:pt x="132136" y="251943"/>
                  </a:lnTo>
                  <a:lnTo>
                    <a:pt x="129950" y="256987"/>
                  </a:lnTo>
                  <a:lnTo>
                    <a:pt x="129278" y="258444"/>
                  </a:lnTo>
                  <a:lnTo>
                    <a:pt x="119920" y="263431"/>
                  </a:lnTo>
                  <a:lnTo>
                    <a:pt x="114876" y="267746"/>
                  </a:lnTo>
                  <a:lnTo>
                    <a:pt x="112747" y="270660"/>
                  </a:lnTo>
                  <a:lnTo>
                    <a:pt x="109889" y="278505"/>
                  </a:lnTo>
                  <a:lnTo>
                    <a:pt x="106303" y="282820"/>
                  </a:lnTo>
                  <a:lnTo>
                    <a:pt x="101988" y="286407"/>
                  </a:lnTo>
                  <a:lnTo>
                    <a:pt x="96945" y="287864"/>
                  </a:lnTo>
                  <a:lnTo>
                    <a:pt x="89772" y="291450"/>
                  </a:lnTo>
                  <a:lnTo>
                    <a:pt x="87586" y="294308"/>
                  </a:lnTo>
                  <a:lnTo>
                    <a:pt x="88315" y="302209"/>
                  </a:lnTo>
                  <a:lnTo>
                    <a:pt x="89043" y="310839"/>
                  </a:lnTo>
                  <a:lnTo>
                    <a:pt x="88315" y="313697"/>
                  </a:lnTo>
                  <a:lnTo>
                    <a:pt x="85457" y="318740"/>
                  </a:lnTo>
                  <a:lnTo>
                    <a:pt x="84728" y="321598"/>
                  </a:lnTo>
                  <a:lnTo>
                    <a:pt x="84728" y="327370"/>
                  </a:lnTo>
                  <a:lnTo>
                    <a:pt x="85457" y="333814"/>
                  </a:lnTo>
                  <a:lnTo>
                    <a:pt x="87586" y="336672"/>
                  </a:lnTo>
                  <a:lnTo>
                    <a:pt x="90500" y="340258"/>
                  </a:lnTo>
                  <a:lnTo>
                    <a:pt x="91173" y="342444"/>
                  </a:lnTo>
                  <a:lnTo>
                    <a:pt x="91173" y="346703"/>
                  </a:lnTo>
                  <a:lnTo>
                    <a:pt x="93358" y="358919"/>
                  </a:lnTo>
                  <a:lnTo>
                    <a:pt x="93358" y="361104"/>
                  </a:lnTo>
                  <a:lnTo>
                    <a:pt x="89043" y="371863"/>
                  </a:lnTo>
                  <a:lnTo>
                    <a:pt x="89772" y="381894"/>
                  </a:lnTo>
                  <a:lnTo>
                    <a:pt x="91173" y="389067"/>
                  </a:lnTo>
                  <a:lnTo>
                    <a:pt x="88315" y="398425"/>
                  </a:lnTo>
                  <a:lnTo>
                    <a:pt x="88315" y="414956"/>
                  </a:lnTo>
                  <a:lnTo>
                    <a:pt x="89772" y="417814"/>
                  </a:lnTo>
                  <a:lnTo>
                    <a:pt x="94815" y="418543"/>
                  </a:lnTo>
                  <a:lnTo>
                    <a:pt x="101988" y="419215"/>
                  </a:lnTo>
                  <a:lnTo>
                    <a:pt x="106975" y="420672"/>
                  </a:lnTo>
                  <a:lnTo>
                    <a:pt x="110562" y="424987"/>
                  </a:lnTo>
                  <a:lnTo>
                    <a:pt x="111290" y="426388"/>
                  </a:lnTo>
                  <a:lnTo>
                    <a:pt x="109889" y="427116"/>
                  </a:lnTo>
                  <a:lnTo>
                    <a:pt x="104846" y="429302"/>
                  </a:lnTo>
                  <a:lnTo>
                    <a:pt x="93358" y="436475"/>
                  </a:lnTo>
                  <a:lnTo>
                    <a:pt x="90500" y="435746"/>
                  </a:lnTo>
                  <a:lnTo>
                    <a:pt x="90500" y="437203"/>
                  </a:lnTo>
                  <a:lnTo>
                    <a:pt x="90500" y="437875"/>
                  </a:lnTo>
                  <a:lnTo>
                    <a:pt x="90500" y="439332"/>
                  </a:lnTo>
                  <a:lnTo>
                    <a:pt x="89772" y="438604"/>
                  </a:lnTo>
                  <a:lnTo>
                    <a:pt x="84728" y="435746"/>
                  </a:lnTo>
                  <a:lnTo>
                    <a:pt x="81142" y="436475"/>
                  </a:lnTo>
                  <a:lnTo>
                    <a:pt x="80414" y="437203"/>
                  </a:lnTo>
                  <a:lnTo>
                    <a:pt x="80414" y="438604"/>
                  </a:lnTo>
                  <a:lnTo>
                    <a:pt x="84000" y="442919"/>
                  </a:lnTo>
                  <a:lnTo>
                    <a:pt x="89043" y="447962"/>
                  </a:lnTo>
                  <a:lnTo>
                    <a:pt x="91173" y="449363"/>
                  </a:lnTo>
                  <a:lnTo>
                    <a:pt x="91901" y="451548"/>
                  </a:lnTo>
                  <a:lnTo>
                    <a:pt x="90500" y="453678"/>
                  </a:lnTo>
                  <a:lnTo>
                    <a:pt x="87586" y="456592"/>
                  </a:lnTo>
                  <a:lnTo>
                    <a:pt x="83327" y="460178"/>
                  </a:lnTo>
                  <a:lnTo>
                    <a:pt x="76099" y="467351"/>
                  </a:lnTo>
                  <a:lnTo>
                    <a:pt x="74698" y="475252"/>
                  </a:lnTo>
                  <a:lnTo>
                    <a:pt x="71111" y="481696"/>
                  </a:lnTo>
                  <a:lnTo>
                    <a:pt x="66068" y="489598"/>
                  </a:lnTo>
                  <a:lnTo>
                    <a:pt x="61753" y="494641"/>
                  </a:lnTo>
                  <a:lnTo>
                    <a:pt x="60352" y="496770"/>
                  </a:lnTo>
                  <a:lnTo>
                    <a:pt x="77556" y="498227"/>
                  </a:lnTo>
                  <a:lnTo>
                    <a:pt x="77556" y="500357"/>
                  </a:lnTo>
                  <a:lnTo>
                    <a:pt x="77556" y="501814"/>
                  </a:lnTo>
                  <a:lnTo>
                    <a:pt x="73969" y="503943"/>
                  </a:lnTo>
                  <a:lnTo>
                    <a:pt x="71840" y="506801"/>
                  </a:lnTo>
                  <a:lnTo>
                    <a:pt x="73969" y="503943"/>
                  </a:lnTo>
                  <a:lnTo>
                    <a:pt x="60352" y="496770"/>
                  </a:lnTo>
                  <a:lnTo>
                    <a:pt x="50265" y="508986"/>
                  </a:lnTo>
                  <a:lnTo>
                    <a:pt x="50265" y="511844"/>
                  </a:lnTo>
                  <a:lnTo>
                    <a:pt x="35920" y="527647"/>
                  </a:lnTo>
                  <a:lnTo>
                    <a:pt x="31605" y="535548"/>
                  </a:lnTo>
                  <a:lnTo>
                    <a:pt x="32334" y="537678"/>
                  </a:lnTo>
                  <a:lnTo>
                    <a:pt x="35920" y="543450"/>
                  </a:lnTo>
                  <a:lnTo>
                    <a:pt x="36648" y="549165"/>
                  </a:lnTo>
                  <a:lnTo>
                    <a:pt x="34463" y="560653"/>
                  </a:lnTo>
                  <a:lnTo>
                    <a:pt x="25889" y="584357"/>
                  </a:lnTo>
                  <a:lnTo>
                    <a:pt x="27290" y="596573"/>
                  </a:lnTo>
                  <a:lnTo>
                    <a:pt x="26562" y="597245"/>
                  </a:lnTo>
                  <a:lnTo>
                    <a:pt x="20846" y="602289"/>
                  </a:lnTo>
                  <a:lnTo>
                    <a:pt x="19389" y="612319"/>
                  </a:lnTo>
                  <a:lnTo>
                    <a:pt x="17988" y="618091"/>
                  </a:lnTo>
                  <a:lnTo>
                    <a:pt x="12216" y="636752"/>
                  </a:lnTo>
                  <a:lnTo>
                    <a:pt x="12216" y="638881"/>
                  </a:lnTo>
                  <a:lnTo>
                    <a:pt x="11488" y="646110"/>
                  </a:lnTo>
                  <a:lnTo>
                    <a:pt x="9358" y="651097"/>
                  </a:lnTo>
                  <a:lnTo>
                    <a:pt x="7173" y="674801"/>
                  </a:lnTo>
                  <a:lnTo>
                    <a:pt x="7901" y="685560"/>
                  </a:lnTo>
                  <a:lnTo>
                    <a:pt x="10815" y="695591"/>
                  </a:lnTo>
                  <a:lnTo>
                    <a:pt x="11488" y="708536"/>
                  </a:lnTo>
                  <a:lnTo>
                    <a:pt x="10815" y="710721"/>
                  </a:lnTo>
                  <a:lnTo>
                    <a:pt x="8630" y="716437"/>
                  </a:lnTo>
                  <a:lnTo>
                    <a:pt x="5043" y="722209"/>
                  </a:lnTo>
                  <a:lnTo>
                    <a:pt x="729" y="726468"/>
                  </a:lnTo>
                  <a:lnTo>
                    <a:pt x="0" y="727196"/>
                  </a:lnTo>
                  <a:lnTo>
                    <a:pt x="6500" y="728653"/>
                  </a:lnTo>
                  <a:lnTo>
                    <a:pt x="12945" y="730782"/>
                  </a:lnTo>
                  <a:lnTo>
                    <a:pt x="15803" y="732968"/>
                  </a:lnTo>
                  <a:lnTo>
                    <a:pt x="22303" y="735826"/>
                  </a:lnTo>
                  <a:lnTo>
                    <a:pt x="35191" y="744455"/>
                  </a:lnTo>
                  <a:lnTo>
                    <a:pt x="38778" y="746585"/>
                  </a:lnTo>
                  <a:lnTo>
                    <a:pt x="45278" y="752357"/>
                  </a:lnTo>
                  <a:lnTo>
                    <a:pt x="71111" y="767431"/>
                  </a:lnTo>
                  <a:lnTo>
                    <a:pt x="77556" y="770288"/>
                  </a:lnTo>
                  <a:lnTo>
                    <a:pt x="86185" y="773146"/>
                  </a:lnTo>
                  <a:lnTo>
                    <a:pt x="107704" y="774603"/>
                  </a:lnTo>
                  <a:lnTo>
                    <a:pt x="117790" y="774603"/>
                  </a:lnTo>
                  <a:lnTo>
                    <a:pt x="124235" y="773875"/>
                  </a:lnTo>
                  <a:lnTo>
                    <a:pt x="129950" y="773146"/>
                  </a:lnTo>
                  <a:lnTo>
                    <a:pt x="144352" y="768832"/>
                  </a:lnTo>
                  <a:lnTo>
                    <a:pt x="155840" y="762387"/>
                  </a:lnTo>
                  <a:lnTo>
                    <a:pt x="157969" y="758801"/>
                  </a:lnTo>
                  <a:lnTo>
                    <a:pt x="160827" y="753758"/>
                  </a:lnTo>
                  <a:lnTo>
                    <a:pt x="162284" y="750900"/>
                  </a:lnTo>
                  <a:lnTo>
                    <a:pt x="163741" y="745128"/>
                  </a:lnTo>
                  <a:lnTo>
                    <a:pt x="165142" y="741541"/>
                  </a:lnTo>
                  <a:lnTo>
                    <a:pt x="169457" y="737955"/>
                  </a:lnTo>
                  <a:lnTo>
                    <a:pt x="177358" y="731511"/>
                  </a:lnTo>
                  <a:lnTo>
                    <a:pt x="185988" y="726468"/>
                  </a:lnTo>
                  <a:lnTo>
                    <a:pt x="188846" y="722881"/>
                  </a:lnTo>
                  <a:lnTo>
                    <a:pt x="189574" y="720752"/>
                  </a:lnTo>
                  <a:lnTo>
                    <a:pt x="193161" y="714307"/>
                  </a:lnTo>
                  <a:lnTo>
                    <a:pt x="196018" y="712122"/>
                  </a:lnTo>
                  <a:lnTo>
                    <a:pt x="197475" y="712122"/>
                  </a:lnTo>
                  <a:lnTo>
                    <a:pt x="203920" y="709264"/>
                  </a:lnTo>
                  <a:lnTo>
                    <a:pt x="205377" y="709993"/>
                  </a:lnTo>
                  <a:lnTo>
                    <a:pt x="213278" y="709264"/>
                  </a:lnTo>
                  <a:lnTo>
                    <a:pt x="216864" y="709264"/>
                  </a:lnTo>
                  <a:lnTo>
                    <a:pt x="219722" y="708536"/>
                  </a:lnTo>
                  <a:lnTo>
                    <a:pt x="229024" y="707807"/>
                  </a:lnTo>
                  <a:lnTo>
                    <a:pt x="234068" y="707807"/>
                  </a:lnTo>
                  <a:lnTo>
                    <a:pt x="244155" y="709264"/>
                  </a:lnTo>
                  <a:lnTo>
                    <a:pt x="249142" y="709264"/>
                  </a:lnTo>
                  <a:lnTo>
                    <a:pt x="252000" y="710721"/>
                  </a:lnTo>
                  <a:lnTo>
                    <a:pt x="256315" y="714307"/>
                  </a:lnTo>
                  <a:lnTo>
                    <a:pt x="264216" y="721480"/>
                  </a:lnTo>
                  <a:lnTo>
                    <a:pt x="264216" y="714307"/>
                  </a:lnTo>
                  <a:lnTo>
                    <a:pt x="264216" y="711394"/>
                  </a:lnTo>
                  <a:lnTo>
                    <a:pt x="262815" y="707079"/>
                  </a:lnTo>
                  <a:lnTo>
                    <a:pt x="261358" y="702483"/>
                  </a:lnTo>
                  <a:lnTo>
                    <a:pt x="262815" y="707079"/>
                  </a:lnTo>
                  <a:lnTo>
                    <a:pt x="264216" y="711394"/>
                  </a:lnTo>
                  <a:lnTo>
                    <a:pt x="264216" y="714307"/>
                  </a:lnTo>
                  <a:lnTo>
                    <a:pt x="264216" y="721480"/>
                  </a:lnTo>
                  <a:lnTo>
                    <a:pt x="269259" y="725795"/>
                  </a:lnTo>
                  <a:lnTo>
                    <a:pt x="281475" y="740869"/>
                  </a:lnTo>
                  <a:lnTo>
                    <a:pt x="290105" y="748042"/>
                  </a:lnTo>
                  <a:lnTo>
                    <a:pt x="296549" y="752357"/>
                  </a:lnTo>
                  <a:lnTo>
                    <a:pt x="313753" y="763844"/>
                  </a:lnTo>
                  <a:lnTo>
                    <a:pt x="321654" y="766702"/>
                  </a:lnTo>
                  <a:lnTo>
                    <a:pt x="328154" y="768832"/>
                  </a:lnTo>
                  <a:lnTo>
                    <a:pt x="337457" y="771689"/>
                  </a:lnTo>
                  <a:lnTo>
                    <a:pt x="346086" y="774603"/>
                  </a:lnTo>
                  <a:lnTo>
                    <a:pt x="353988" y="778190"/>
                  </a:lnTo>
                  <a:lnTo>
                    <a:pt x="356846" y="778918"/>
                  </a:lnTo>
                  <a:lnTo>
                    <a:pt x="369790" y="784634"/>
                  </a:lnTo>
                  <a:lnTo>
                    <a:pt x="379092" y="786763"/>
                  </a:lnTo>
                  <a:lnTo>
                    <a:pt x="395623" y="787492"/>
                  </a:lnTo>
                  <a:lnTo>
                    <a:pt x="417142" y="787492"/>
                  </a:lnTo>
                  <a:lnTo>
                    <a:pt x="427901" y="787492"/>
                  </a:lnTo>
                  <a:lnTo>
                    <a:pt x="443703" y="786091"/>
                  </a:lnTo>
                  <a:lnTo>
                    <a:pt x="452333" y="786091"/>
                  </a:lnTo>
                  <a:lnTo>
                    <a:pt x="458105" y="785362"/>
                  </a:lnTo>
                  <a:lnTo>
                    <a:pt x="487524" y="781048"/>
                  </a:lnTo>
                  <a:lnTo>
                    <a:pt x="492568" y="780319"/>
                  </a:lnTo>
                  <a:lnTo>
                    <a:pt x="495426" y="779591"/>
                  </a:lnTo>
                  <a:lnTo>
                    <a:pt x="500469" y="778918"/>
                  </a:lnTo>
                  <a:lnTo>
                    <a:pt x="505456" y="776733"/>
                  </a:lnTo>
                  <a:lnTo>
                    <a:pt x="506913" y="776004"/>
                  </a:lnTo>
                  <a:lnTo>
                    <a:pt x="524117" y="768832"/>
                  </a:lnTo>
                  <a:lnTo>
                    <a:pt x="537790" y="762387"/>
                  </a:lnTo>
                  <a:lnTo>
                    <a:pt x="546420" y="759529"/>
                  </a:lnTo>
                  <a:lnTo>
                    <a:pt x="554265" y="755214"/>
                  </a:lnTo>
                  <a:lnTo>
                    <a:pt x="560037" y="753029"/>
                  </a:lnTo>
                  <a:lnTo>
                    <a:pt x="566481" y="749443"/>
                  </a:lnTo>
                  <a:lnTo>
                    <a:pt x="571524" y="747313"/>
                  </a:lnTo>
                  <a:lnTo>
                    <a:pt x="582284" y="744455"/>
                  </a:lnTo>
                  <a:lnTo>
                    <a:pt x="586598" y="742998"/>
                  </a:lnTo>
                  <a:lnTo>
                    <a:pt x="598815" y="745856"/>
                  </a:lnTo>
                  <a:lnTo>
                    <a:pt x="605987" y="745856"/>
                  </a:lnTo>
                  <a:lnTo>
                    <a:pt x="606716" y="729381"/>
                  </a:lnTo>
                  <a:lnTo>
                    <a:pt x="610302" y="745128"/>
                  </a:lnTo>
                  <a:lnTo>
                    <a:pt x="612432" y="744455"/>
                  </a:lnTo>
                  <a:lnTo>
                    <a:pt x="621061" y="738684"/>
                  </a:lnTo>
                  <a:lnTo>
                    <a:pt x="628963" y="735826"/>
                  </a:lnTo>
                  <a:lnTo>
                    <a:pt x="631092" y="734369"/>
                  </a:lnTo>
                  <a:lnTo>
                    <a:pt x="637592" y="732239"/>
                  </a:lnTo>
                  <a:lnTo>
                    <a:pt x="646166" y="731511"/>
                  </a:lnTo>
                  <a:lnTo>
                    <a:pt x="654067" y="735097"/>
                  </a:lnTo>
                  <a:lnTo>
                    <a:pt x="664882" y="738684"/>
                  </a:lnTo>
                  <a:lnTo>
                    <a:pt x="669141" y="737955"/>
                  </a:lnTo>
                  <a:lnTo>
                    <a:pt x="674913" y="735097"/>
                  </a:lnTo>
                  <a:lnTo>
                    <a:pt x="677771" y="735097"/>
                  </a:lnTo>
                  <a:lnTo>
                    <a:pt x="681357" y="736554"/>
                  </a:lnTo>
                  <a:lnTo>
                    <a:pt x="686401" y="736554"/>
                  </a:lnTo>
                  <a:lnTo>
                    <a:pt x="689259" y="736554"/>
                  </a:lnTo>
                  <a:lnTo>
                    <a:pt x="691444" y="736554"/>
                  </a:lnTo>
                  <a:lnTo>
                    <a:pt x="695703" y="737955"/>
                  </a:lnTo>
                  <a:lnTo>
                    <a:pt x="697889" y="737955"/>
                  </a:lnTo>
                  <a:lnTo>
                    <a:pt x="702932" y="737955"/>
                  </a:lnTo>
                  <a:lnTo>
                    <a:pt x="711506" y="735826"/>
                  </a:lnTo>
                  <a:lnTo>
                    <a:pt x="715092" y="734369"/>
                  </a:lnTo>
                  <a:lnTo>
                    <a:pt x="720135" y="733640"/>
                  </a:lnTo>
                  <a:lnTo>
                    <a:pt x="730166" y="732239"/>
                  </a:lnTo>
                  <a:lnTo>
                    <a:pt x="737395" y="732968"/>
                  </a:lnTo>
                  <a:lnTo>
                    <a:pt x="748882" y="732968"/>
                  </a:lnTo>
                  <a:lnTo>
                    <a:pt x="753870" y="734369"/>
                  </a:lnTo>
                  <a:lnTo>
                    <a:pt x="761771" y="737283"/>
                  </a:lnTo>
                  <a:lnTo>
                    <a:pt x="773259" y="740869"/>
                  </a:lnTo>
                  <a:lnTo>
                    <a:pt x="782617" y="743727"/>
                  </a:lnTo>
                  <a:lnTo>
                    <a:pt x="790518" y="748042"/>
                  </a:lnTo>
                  <a:lnTo>
                    <a:pt x="802734" y="755943"/>
                  </a:lnTo>
                  <a:lnTo>
                    <a:pt x="815623" y="763116"/>
                  </a:lnTo>
                  <a:lnTo>
                    <a:pt x="832882" y="776733"/>
                  </a:lnTo>
                  <a:lnTo>
                    <a:pt x="840055" y="784634"/>
                  </a:lnTo>
                  <a:lnTo>
                    <a:pt x="846499" y="799708"/>
                  </a:lnTo>
                  <a:lnTo>
                    <a:pt x="851543" y="809739"/>
                  </a:lnTo>
                  <a:lnTo>
                    <a:pt x="854401" y="817640"/>
                  </a:lnTo>
                  <a:lnTo>
                    <a:pt x="855129" y="824141"/>
                  </a:lnTo>
                  <a:lnTo>
                    <a:pt x="856530" y="827727"/>
                  </a:lnTo>
                  <a:lnTo>
                    <a:pt x="858715" y="829128"/>
                  </a:lnTo>
                  <a:lnTo>
                    <a:pt x="861573" y="829128"/>
                  </a:lnTo>
                  <a:lnTo>
                    <a:pt x="869475" y="827727"/>
                  </a:lnTo>
                  <a:lnTo>
                    <a:pt x="875919" y="825541"/>
                  </a:lnTo>
                  <a:lnTo>
                    <a:pt x="878833" y="826270"/>
                  </a:lnTo>
                  <a:lnTo>
                    <a:pt x="884549" y="830585"/>
                  </a:lnTo>
                  <a:lnTo>
                    <a:pt x="885277" y="830585"/>
                  </a:lnTo>
                  <a:lnTo>
                    <a:pt x="885277" y="830585"/>
                  </a:lnTo>
                  <a:lnTo>
                    <a:pt x="890993" y="834171"/>
                  </a:lnTo>
                  <a:lnTo>
                    <a:pt x="895308" y="834171"/>
                  </a:lnTo>
                  <a:lnTo>
                    <a:pt x="899623" y="832042"/>
                  </a:lnTo>
                  <a:lnTo>
                    <a:pt x="906796" y="829856"/>
                  </a:lnTo>
                  <a:lnTo>
                    <a:pt x="907524" y="829856"/>
                  </a:lnTo>
                  <a:lnTo>
                    <a:pt x="909709" y="830585"/>
                  </a:lnTo>
                  <a:lnTo>
                    <a:pt x="911110" y="831313"/>
                  </a:lnTo>
                  <a:lnTo>
                    <a:pt x="912567" y="834900"/>
                  </a:lnTo>
                  <a:lnTo>
                    <a:pt x="914697" y="843529"/>
                  </a:lnTo>
                  <a:lnTo>
                    <a:pt x="916882" y="849974"/>
                  </a:lnTo>
                  <a:lnTo>
                    <a:pt x="917555" y="854289"/>
                  </a:lnTo>
                  <a:lnTo>
                    <a:pt x="919740" y="860733"/>
                  </a:lnTo>
                  <a:lnTo>
                    <a:pt x="924783" y="872220"/>
                  </a:lnTo>
                  <a:lnTo>
                    <a:pt x="929042" y="880122"/>
                  </a:lnTo>
                  <a:lnTo>
                    <a:pt x="933357" y="882980"/>
                  </a:lnTo>
                  <a:lnTo>
                    <a:pt x="938400" y="884436"/>
                  </a:lnTo>
                  <a:lnTo>
                    <a:pt x="944845" y="882251"/>
                  </a:lnTo>
                  <a:lnTo>
                    <a:pt x="950617" y="878665"/>
                  </a:lnTo>
                  <a:lnTo>
                    <a:pt x="959246" y="872220"/>
                  </a:lnTo>
                  <a:lnTo>
                    <a:pt x="968549" y="867177"/>
                  </a:lnTo>
                  <a:lnTo>
                    <a:pt x="972135" y="865776"/>
                  </a:lnTo>
                  <a:lnTo>
                    <a:pt x="977178" y="864319"/>
                  </a:lnTo>
                  <a:lnTo>
                    <a:pt x="980765" y="865776"/>
                  </a:lnTo>
                  <a:lnTo>
                    <a:pt x="980765" y="866449"/>
                  </a:lnTo>
                  <a:lnTo>
                    <a:pt x="982222" y="867906"/>
                  </a:lnTo>
                  <a:lnTo>
                    <a:pt x="987209" y="871492"/>
                  </a:lnTo>
                  <a:lnTo>
                    <a:pt x="989394" y="872220"/>
                  </a:lnTo>
                  <a:lnTo>
                    <a:pt x="992252" y="872949"/>
                  </a:lnTo>
                  <a:lnTo>
                    <a:pt x="1003011" y="872220"/>
                  </a:lnTo>
                  <a:lnTo>
                    <a:pt x="1006598" y="870764"/>
                  </a:lnTo>
                  <a:lnTo>
                    <a:pt x="1010184" y="869363"/>
                  </a:lnTo>
                  <a:lnTo>
                    <a:pt x="1017357" y="870764"/>
                  </a:lnTo>
                  <a:lnTo>
                    <a:pt x="1019543" y="874350"/>
                  </a:lnTo>
                  <a:lnTo>
                    <a:pt x="1020943" y="880122"/>
                  </a:lnTo>
                  <a:lnTo>
                    <a:pt x="1022400" y="900239"/>
                  </a:lnTo>
                  <a:lnTo>
                    <a:pt x="1020943" y="904498"/>
                  </a:lnTo>
                  <a:lnTo>
                    <a:pt x="1018086" y="908140"/>
                  </a:lnTo>
                  <a:lnTo>
                    <a:pt x="1008783" y="918171"/>
                  </a:lnTo>
                  <a:lnTo>
                    <a:pt x="1002283" y="924615"/>
                  </a:lnTo>
                  <a:lnTo>
                    <a:pt x="1000882" y="925344"/>
                  </a:lnTo>
                  <a:lnTo>
                    <a:pt x="997296" y="926801"/>
                  </a:lnTo>
                  <a:lnTo>
                    <a:pt x="996567" y="927473"/>
                  </a:lnTo>
                  <a:lnTo>
                    <a:pt x="994382" y="930387"/>
                  </a:lnTo>
                  <a:lnTo>
                    <a:pt x="994382" y="931788"/>
                  </a:lnTo>
                  <a:lnTo>
                    <a:pt x="994382" y="935374"/>
                  </a:lnTo>
                  <a:lnTo>
                    <a:pt x="995110" y="938288"/>
                  </a:lnTo>
                  <a:lnTo>
                    <a:pt x="995839" y="939689"/>
                  </a:lnTo>
                  <a:lnTo>
                    <a:pt x="997968" y="941875"/>
                  </a:lnTo>
                  <a:lnTo>
                    <a:pt x="1002283" y="949720"/>
                  </a:lnTo>
                  <a:lnTo>
                    <a:pt x="1002283" y="951177"/>
                  </a:lnTo>
                  <a:lnTo>
                    <a:pt x="1003011" y="959078"/>
                  </a:lnTo>
                  <a:lnTo>
                    <a:pt x="1004468" y="964850"/>
                  </a:lnTo>
                  <a:lnTo>
                    <a:pt x="1005197" y="968437"/>
                  </a:lnTo>
                  <a:lnTo>
                    <a:pt x="1005869" y="969837"/>
                  </a:lnTo>
                  <a:lnTo>
                    <a:pt x="1006598" y="970566"/>
                  </a:lnTo>
                  <a:lnTo>
                    <a:pt x="1007326" y="971294"/>
                  </a:lnTo>
                  <a:lnTo>
                    <a:pt x="1008055" y="971294"/>
                  </a:lnTo>
                  <a:lnTo>
                    <a:pt x="1012370" y="970566"/>
                  </a:lnTo>
                  <a:lnTo>
                    <a:pt x="1018086" y="971294"/>
                  </a:lnTo>
                  <a:lnTo>
                    <a:pt x="1026715" y="968437"/>
                  </a:lnTo>
                  <a:lnTo>
                    <a:pt x="1030302" y="967708"/>
                  </a:lnTo>
                  <a:lnTo>
                    <a:pt x="1041789" y="969109"/>
                  </a:lnTo>
                  <a:lnTo>
                    <a:pt x="1048234" y="976338"/>
                  </a:lnTo>
                  <a:lnTo>
                    <a:pt x="1053277" y="982054"/>
                  </a:lnTo>
                  <a:lnTo>
                    <a:pt x="1054005" y="987097"/>
                  </a:lnTo>
                  <a:lnTo>
                    <a:pt x="1056135" y="997128"/>
                  </a:lnTo>
                  <a:lnTo>
                    <a:pt x="1056135" y="997856"/>
                  </a:lnTo>
                  <a:lnTo>
                    <a:pt x="1056863" y="998585"/>
                  </a:lnTo>
                  <a:lnTo>
                    <a:pt x="1057592" y="999257"/>
                  </a:lnTo>
                  <a:lnTo>
                    <a:pt x="1059721" y="999257"/>
                  </a:lnTo>
                  <a:lnTo>
                    <a:pt x="1066222" y="999257"/>
                  </a:lnTo>
                  <a:lnTo>
                    <a:pt x="1069080" y="999257"/>
                  </a:lnTo>
                  <a:lnTo>
                    <a:pt x="1073394" y="999986"/>
                  </a:lnTo>
                  <a:lnTo>
                    <a:pt x="1076252" y="1000714"/>
                  </a:lnTo>
                  <a:lnTo>
                    <a:pt x="1082024" y="1002171"/>
                  </a:lnTo>
                  <a:lnTo>
                    <a:pt x="1084882" y="1002171"/>
                  </a:lnTo>
                  <a:lnTo>
                    <a:pt x="1089197" y="1002171"/>
                  </a:lnTo>
                  <a:lnTo>
                    <a:pt x="1090598" y="1002843"/>
                  </a:lnTo>
                  <a:lnTo>
                    <a:pt x="1092783" y="1003572"/>
                  </a:lnTo>
                  <a:lnTo>
                    <a:pt x="1094184" y="1005029"/>
                  </a:lnTo>
                  <a:lnTo>
                    <a:pt x="1098499" y="1005757"/>
                  </a:lnTo>
                  <a:lnTo>
                    <a:pt x="1101357" y="1007887"/>
                  </a:lnTo>
                  <a:lnTo>
                    <a:pt x="1104271" y="1011473"/>
                  </a:lnTo>
                  <a:lnTo>
                    <a:pt x="1106400" y="1017245"/>
                  </a:lnTo>
                  <a:lnTo>
                    <a:pt x="1106400" y="1017245"/>
                  </a:lnTo>
                  <a:lnTo>
                    <a:pt x="1114302" y="1020103"/>
                  </a:lnTo>
                  <a:lnTo>
                    <a:pt x="1117888" y="1022961"/>
                  </a:lnTo>
                  <a:lnTo>
                    <a:pt x="1122931" y="1024418"/>
                  </a:lnTo>
                  <a:lnTo>
                    <a:pt x="1130104" y="1028732"/>
                  </a:lnTo>
                  <a:lnTo>
                    <a:pt x="1131561" y="1030133"/>
                  </a:lnTo>
                  <a:lnTo>
                    <a:pt x="1134419" y="1037306"/>
                  </a:lnTo>
                  <a:lnTo>
                    <a:pt x="1138005" y="1039492"/>
                  </a:lnTo>
                  <a:lnTo>
                    <a:pt x="1140863" y="1040893"/>
                  </a:lnTo>
                  <a:lnTo>
                    <a:pt x="1148036" y="1043806"/>
                  </a:lnTo>
                  <a:lnTo>
                    <a:pt x="1150894" y="1046664"/>
                  </a:lnTo>
                  <a:lnTo>
                    <a:pt x="1157394" y="1046664"/>
                  </a:lnTo>
                  <a:lnTo>
                    <a:pt x="1160252" y="1047393"/>
                  </a:lnTo>
                  <a:lnTo>
                    <a:pt x="1161709" y="1049522"/>
                  </a:lnTo>
                  <a:lnTo>
                    <a:pt x="1163110" y="1053109"/>
                  </a:lnTo>
                  <a:lnTo>
                    <a:pt x="1164567" y="1056695"/>
                  </a:lnTo>
                  <a:lnTo>
                    <a:pt x="1166024" y="1057424"/>
                  </a:lnTo>
                  <a:lnTo>
                    <a:pt x="1168882" y="1056023"/>
                  </a:lnTo>
                  <a:lnTo>
                    <a:pt x="1173197" y="1054566"/>
                  </a:lnTo>
                  <a:lnTo>
                    <a:pt x="1181771" y="1056695"/>
                  </a:lnTo>
                  <a:lnTo>
                    <a:pt x="1186814" y="1056023"/>
                  </a:lnTo>
                  <a:lnTo>
                    <a:pt x="1197573" y="1051708"/>
                  </a:lnTo>
                  <a:lnTo>
                    <a:pt x="1199759" y="1051708"/>
                  </a:lnTo>
                  <a:lnTo>
                    <a:pt x="1203345" y="1056695"/>
                  </a:lnTo>
                  <a:lnTo>
                    <a:pt x="1204746" y="1061010"/>
                  </a:lnTo>
                  <a:lnTo>
                    <a:pt x="1216233" y="1068183"/>
                  </a:lnTo>
                  <a:lnTo>
                    <a:pt x="1216962" y="1069640"/>
                  </a:lnTo>
                  <a:lnTo>
                    <a:pt x="1219147" y="1074683"/>
                  </a:lnTo>
                  <a:lnTo>
                    <a:pt x="1219147" y="1078942"/>
                  </a:lnTo>
                  <a:lnTo>
                    <a:pt x="1221277" y="1081127"/>
                  </a:lnTo>
                  <a:lnTo>
                    <a:pt x="1219147" y="1083257"/>
                  </a:lnTo>
                  <a:lnTo>
                    <a:pt x="1220548" y="1086843"/>
                  </a:lnTo>
                  <a:lnTo>
                    <a:pt x="1218419" y="1089029"/>
                  </a:lnTo>
                  <a:lnTo>
                    <a:pt x="1216962" y="1094744"/>
                  </a:lnTo>
                  <a:lnTo>
                    <a:pt x="1224863" y="1095473"/>
                  </a:lnTo>
                  <a:lnTo>
                    <a:pt x="1226320" y="1094744"/>
                  </a:lnTo>
                  <a:lnTo>
                    <a:pt x="1228450" y="1091887"/>
                  </a:lnTo>
                  <a:lnTo>
                    <a:pt x="1230635" y="1089029"/>
                  </a:lnTo>
                  <a:lnTo>
                    <a:pt x="1233493" y="1086843"/>
                  </a:lnTo>
                  <a:lnTo>
                    <a:pt x="1236351" y="1086843"/>
                  </a:lnTo>
                  <a:lnTo>
                    <a:pt x="1237808" y="1086171"/>
                  </a:lnTo>
                  <a:lnTo>
                    <a:pt x="1239209" y="1086171"/>
                  </a:lnTo>
                  <a:lnTo>
                    <a:pt x="1244981" y="1086843"/>
                  </a:lnTo>
                  <a:lnTo>
                    <a:pt x="1247110" y="1085442"/>
                  </a:lnTo>
                  <a:lnTo>
                    <a:pt x="1252882" y="1083257"/>
                  </a:lnTo>
                  <a:lnTo>
                    <a:pt x="1258598" y="1080399"/>
                  </a:lnTo>
                  <a:lnTo>
                    <a:pt x="1262912" y="1082528"/>
                  </a:lnTo>
                  <a:lnTo>
                    <a:pt x="1266499" y="1086171"/>
                  </a:lnTo>
                  <a:lnTo>
                    <a:pt x="1270814" y="1087572"/>
                  </a:lnTo>
                  <a:lnTo>
                    <a:pt x="1274400" y="1087572"/>
                  </a:lnTo>
                  <a:lnTo>
                    <a:pt x="1276586" y="1089029"/>
                  </a:lnTo>
                  <a:lnTo>
                    <a:pt x="1277258" y="1090430"/>
                  </a:lnTo>
                  <a:lnTo>
                    <a:pt x="1278715" y="1092615"/>
                  </a:lnTo>
                  <a:lnTo>
                    <a:pt x="1283030" y="1095473"/>
                  </a:lnTo>
                  <a:lnTo>
                    <a:pt x="1285159" y="1099059"/>
                  </a:lnTo>
                  <a:lnTo>
                    <a:pt x="1285888" y="1099788"/>
                  </a:lnTo>
                  <a:lnTo>
                    <a:pt x="1288073" y="1099059"/>
                  </a:lnTo>
                  <a:lnTo>
                    <a:pt x="1291660" y="1102646"/>
                  </a:lnTo>
                  <a:lnTo>
                    <a:pt x="1294518" y="1104831"/>
                  </a:lnTo>
                  <a:lnTo>
                    <a:pt x="1296647" y="1104831"/>
                  </a:lnTo>
                  <a:lnTo>
                    <a:pt x="1298104" y="1103374"/>
                  </a:lnTo>
                  <a:lnTo>
                    <a:pt x="1299561" y="1104831"/>
                  </a:lnTo>
                  <a:lnTo>
                    <a:pt x="1302419" y="1106232"/>
                  </a:lnTo>
                  <a:lnTo>
                    <a:pt x="1306734" y="1106961"/>
                  </a:lnTo>
                  <a:lnTo>
                    <a:pt x="1308863" y="1106232"/>
                  </a:lnTo>
                  <a:lnTo>
                    <a:pt x="1311048" y="1106961"/>
                  </a:lnTo>
                  <a:lnTo>
                    <a:pt x="1313178" y="1106232"/>
                  </a:lnTo>
                  <a:lnTo>
                    <a:pt x="1318221" y="1107689"/>
                  </a:lnTo>
                  <a:lnTo>
                    <a:pt x="1318221" y="1107689"/>
                  </a:lnTo>
                  <a:lnTo>
                    <a:pt x="1318950" y="1107689"/>
                  </a:lnTo>
                  <a:lnTo>
                    <a:pt x="1321079" y="1107689"/>
                  </a:lnTo>
                  <a:lnTo>
                    <a:pt x="1321808" y="1108418"/>
                  </a:lnTo>
                  <a:lnTo>
                    <a:pt x="1326123" y="1111276"/>
                  </a:lnTo>
                  <a:lnTo>
                    <a:pt x="1326851" y="1112004"/>
                  </a:lnTo>
                  <a:lnTo>
                    <a:pt x="1328252" y="1112733"/>
                  </a:lnTo>
                  <a:lnTo>
                    <a:pt x="1331110" y="1115590"/>
                  </a:lnTo>
                  <a:lnTo>
                    <a:pt x="1333295" y="1119905"/>
                  </a:lnTo>
                  <a:lnTo>
                    <a:pt x="1336153" y="1124220"/>
                  </a:lnTo>
                  <a:lnTo>
                    <a:pt x="1336882" y="1127078"/>
                  </a:lnTo>
                  <a:lnTo>
                    <a:pt x="1339740" y="1131393"/>
                  </a:lnTo>
                  <a:lnTo>
                    <a:pt x="1343326" y="1134979"/>
                  </a:lnTo>
                  <a:lnTo>
                    <a:pt x="1344783" y="1137109"/>
                  </a:lnTo>
                  <a:lnTo>
                    <a:pt x="1353413" y="1144282"/>
                  </a:lnTo>
                  <a:lnTo>
                    <a:pt x="1356271" y="1147868"/>
                  </a:lnTo>
                  <a:lnTo>
                    <a:pt x="1357672" y="1152911"/>
                  </a:lnTo>
                  <a:lnTo>
                    <a:pt x="1358400" y="1152911"/>
                  </a:lnTo>
                  <a:lnTo>
                    <a:pt x="1359129" y="1156498"/>
                  </a:lnTo>
                  <a:lnTo>
                    <a:pt x="1361986" y="1162942"/>
                  </a:lnTo>
                  <a:lnTo>
                    <a:pt x="1361986" y="1166528"/>
                  </a:lnTo>
                  <a:lnTo>
                    <a:pt x="1360585" y="1171572"/>
                  </a:lnTo>
                  <a:lnTo>
                    <a:pt x="1360585" y="1173028"/>
                  </a:lnTo>
                  <a:lnTo>
                    <a:pt x="1360585" y="1173701"/>
                  </a:lnTo>
                  <a:lnTo>
                    <a:pt x="1361314" y="1175158"/>
                  </a:lnTo>
                  <a:lnTo>
                    <a:pt x="1364900" y="1178744"/>
                  </a:lnTo>
                  <a:lnTo>
                    <a:pt x="1366301" y="1181602"/>
                  </a:lnTo>
                  <a:lnTo>
                    <a:pt x="1367758" y="1188102"/>
                  </a:lnTo>
                  <a:lnTo>
                    <a:pt x="1369159" y="1190960"/>
                  </a:lnTo>
                  <a:lnTo>
                    <a:pt x="1371345" y="1195275"/>
                  </a:lnTo>
                  <a:lnTo>
                    <a:pt x="1371345" y="1197405"/>
                  </a:lnTo>
                  <a:lnTo>
                    <a:pt x="1370616" y="1200991"/>
                  </a:lnTo>
                  <a:lnTo>
                    <a:pt x="1369888" y="1203177"/>
                  </a:lnTo>
                  <a:lnTo>
                    <a:pt x="1369159" y="1206763"/>
                  </a:lnTo>
                  <a:lnTo>
                    <a:pt x="1369888" y="1208164"/>
                  </a:lnTo>
                  <a:lnTo>
                    <a:pt x="1374203" y="1217522"/>
                  </a:lnTo>
                  <a:lnTo>
                    <a:pt x="1374203" y="1220380"/>
                  </a:lnTo>
                  <a:lnTo>
                    <a:pt x="1374203" y="1221837"/>
                  </a:lnTo>
                  <a:lnTo>
                    <a:pt x="1372746" y="1223966"/>
                  </a:lnTo>
                  <a:lnTo>
                    <a:pt x="1369159" y="1226824"/>
                  </a:lnTo>
                  <a:lnTo>
                    <a:pt x="1368487" y="1227553"/>
                  </a:lnTo>
                  <a:lnTo>
                    <a:pt x="1366301" y="1230411"/>
                  </a:lnTo>
                  <a:lnTo>
                    <a:pt x="1365573" y="1234053"/>
                  </a:lnTo>
                  <a:lnTo>
                    <a:pt x="1367030" y="1236911"/>
                  </a:lnTo>
                  <a:lnTo>
                    <a:pt x="1369159" y="1241226"/>
                  </a:lnTo>
                  <a:lnTo>
                    <a:pt x="1370616" y="1241898"/>
                  </a:lnTo>
                  <a:lnTo>
                    <a:pt x="1372746" y="1241226"/>
                  </a:lnTo>
                  <a:lnTo>
                    <a:pt x="1374931" y="1236911"/>
                  </a:lnTo>
                  <a:lnTo>
                    <a:pt x="1376388" y="1235454"/>
                  </a:lnTo>
                  <a:lnTo>
                    <a:pt x="1389277" y="1229010"/>
                  </a:lnTo>
                  <a:lnTo>
                    <a:pt x="1393591" y="1226152"/>
                  </a:lnTo>
                  <a:lnTo>
                    <a:pt x="1396449" y="1223966"/>
                  </a:lnTo>
                  <a:lnTo>
                    <a:pt x="1397906" y="1221109"/>
                  </a:lnTo>
                  <a:lnTo>
                    <a:pt x="1399363" y="1218251"/>
                  </a:lnTo>
                  <a:lnTo>
                    <a:pt x="1402950" y="1208164"/>
                  </a:lnTo>
                  <a:lnTo>
                    <a:pt x="1404351" y="1206034"/>
                  </a:lnTo>
                  <a:lnTo>
                    <a:pt x="1406536" y="1204577"/>
                  </a:lnTo>
                  <a:lnTo>
                    <a:pt x="1409394" y="1204577"/>
                  </a:lnTo>
                  <a:lnTo>
                    <a:pt x="1412252" y="1205306"/>
                  </a:lnTo>
                  <a:lnTo>
                    <a:pt x="1419425" y="1205306"/>
                  </a:lnTo>
                  <a:lnTo>
                    <a:pt x="1420153" y="1206034"/>
                  </a:lnTo>
                  <a:lnTo>
                    <a:pt x="1425925" y="1206763"/>
                  </a:lnTo>
                  <a:lnTo>
                    <a:pt x="1430240" y="1209621"/>
                  </a:lnTo>
                  <a:lnTo>
                    <a:pt x="1433098" y="1209621"/>
                  </a:lnTo>
                  <a:lnTo>
                    <a:pt x="1433826" y="1208164"/>
                  </a:lnTo>
                  <a:lnTo>
                    <a:pt x="1435956" y="1203849"/>
                  </a:lnTo>
                  <a:lnTo>
                    <a:pt x="1436684" y="1201720"/>
                  </a:lnTo>
                  <a:lnTo>
                    <a:pt x="1437413" y="1200263"/>
                  </a:lnTo>
                  <a:lnTo>
                    <a:pt x="1439542" y="1198862"/>
                  </a:lnTo>
                  <a:lnTo>
                    <a:pt x="1442400" y="1197405"/>
                  </a:lnTo>
                  <a:lnTo>
                    <a:pt x="1445314" y="1198133"/>
                  </a:lnTo>
                  <a:lnTo>
                    <a:pt x="1446715" y="1199590"/>
                  </a:lnTo>
                  <a:lnTo>
                    <a:pt x="1448172" y="1201720"/>
                  </a:lnTo>
                  <a:lnTo>
                    <a:pt x="1451030" y="1208892"/>
                  </a:lnTo>
                  <a:lnTo>
                    <a:pt x="1453159" y="1218979"/>
                  </a:lnTo>
                  <a:lnTo>
                    <a:pt x="1453888" y="1220380"/>
                  </a:lnTo>
                  <a:lnTo>
                    <a:pt x="1454616" y="1222566"/>
                  </a:lnTo>
                  <a:lnTo>
                    <a:pt x="1456802" y="1224695"/>
                  </a:lnTo>
                  <a:lnTo>
                    <a:pt x="1463246" y="1224695"/>
                  </a:lnTo>
                  <a:lnTo>
                    <a:pt x="1466832" y="1227553"/>
                  </a:lnTo>
                  <a:lnTo>
                    <a:pt x="1467561" y="1228281"/>
                  </a:lnTo>
                  <a:lnTo>
                    <a:pt x="1475462" y="1230411"/>
                  </a:lnTo>
                  <a:lnTo>
                    <a:pt x="1477591" y="1230411"/>
                  </a:lnTo>
                  <a:lnTo>
                    <a:pt x="1479777" y="1229738"/>
                  </a:lnTo>
                  <a:lnTo>
                    <a:pt x="1481906" y="1227553"/>
                  </a:lnTo>
                  <a:lnTo>
                    <a:pt x="1482635" y="1226824"/>
                  </a:lnTo>
                  <a:lnTo>
                    <a:pt x="1486221" y="1229738"/>
                  </a:lnTo>
                  <a:lnTo>
                    <a:pt x="1490536" y="1229738"/>
                  </a:lnTo>
                  <a:lnTo>
                    <a:pt x="1489808" y="1226824"/>
                  </a:lnTo>
                  <a:lnTo>
                    <a:pt x="1491264" y="1223966"/>
                  </a:lnTo>
                  <a:lnTo>
                    <a:pt x="1491264" y="1221837"/>
                  </a:lnTo>
                  <a:lnTo>
                    <a:pt x="1491264" y="1221109"/>
                  </a:lnTo>
                  <a:lnTo>
                    <a:pt x="1491264" y="1221109"/>
                  </a:lnTo>
                  <a:lnTo>
                    <a:pt x="1491264" y="1221837"/>
                  </a:lnTo>
                  <a:lnTo>
                    <a:pt x="1491264" y="1223966"/>
                  </a:lnTo>
                  <a:lnTo>
                    <a:pt x="1489808" y="1226824"/>
                  </a:lnTo>
                  <a:lnTo>
                    <a:pt x="1490536" y="1229738"/>
                  </a:lnTo>
                  <a:lnTo>
                    <a:pt x="1491264" y="1229738"/>
                  </a:lnTo>
                  <a:lnTo>
                    <a:pt x="1493394" y="1229010"/>
                  </a:lnTo>
                  <a:lnTo>
                    <a:pt x="1496252" y="1226152"/>
                  </a:lnTo>
                  <a:lnTo>
                    <a:pt x="1496980" y="1224695"/>
                  </a:lnTo>
                  <a:lnTo>
                    <a:pt x="1496980" y="1222566"/>
                  </a:lnTo>
                  <a:lnTo>
                    <a:pt x="1496252" y="1221837"/>
                  </a:lnTo>
                  <a:lnTo>
                    <a:pt x="1491937" y="1218251"/>
                  </a:lnTo>
                  <a:lnTo>
                    <a:pt x="1491264" y="1216794"/>
                  </a:lnTo>
                  <a:lnTo>
                    <a:pt x="1491937" y="1214664"/>
                  </a:lnTo>
                  <a:lnTo>
                    <a:pt x="1498437" y="1210349"/>
                  </a:lnTo>
                  <a:lnTo>
                    <a:pt x="1502024" y="1206763"/>
                  </a:lnTo>
                  <a:lnTo>
                    <a:pt x="1502752" y="1204577"/>
                  </a:lnTo>
                  <a:lnTo>
                    <a:pt x="1503425" y="1196004"/>
                  </a:lnTo>
                  <a:lnTo>
                    <a:pt x="1504881" y="1194547"/>
                  </a:lnTo>
                  <a:lnTo>
                    <a:pt x="1507739" y="1193090"/>
                  </a:lnTo>
                  <a:lnTo>
                    <a:pt x="1510597" y="1189503"/>
                  </a:lnTo>
                  <a:lnTo>
                    <a:pt x="1515641" y="1181602"/>
                  </a:lnTo>
                  <a:lnTo>
                    <a:pt x="1515641" y="1178016"/>
                  </a:lnTo>
                  <a:lnTo>
                    <a:pt x="1514912" y="1176615"/>
                  </a:lnTo>
                  <a:lnTo>
                    <a:pt x="1510597" y="1173028"/>
                  </a:lnTo>
                  <a:lnTo>
                    <a:pt x="1509196" y="1169442"/>
                  </a:lnTo>
                  <a:lnTo>
                    <a:pt x="1509196" y="1167985"/>
                  </a:lnTo>
                  <a:lnTo>
                    <a:pt x="1511326" y="1163670"/>
                  </a:lnTo>
                  <a:lnTo>
                    <a:pt x="1514240" y="1158627"/>
                  </a:lnTo>
                  <a:lnTo>
                    <a:pt x="1514240" y="1155041"/>
                  </a:lnTo>
                  <a:lnTo>
                    <a:pt x="1513511" y="1152183"/>
                  </a:lnTo>
                  <a:lnTo>
                    <a:pt x="1513511" y="1150053"/>
                  </a:lnTo>
                  <a:lnTo>
                    <a:pt x="1514240" y="1148596"/>
                  </a:lnTo>
                  <a:lnTo>
                    <a:pt x="1515641" y="1146467"/>
                  </a:lnTo>
                  <a:lnTo>
                    <a:pt x="1517826" y="1145738"/>
                  </a:lnTo>
                  <a:lnTo>
                    <a:pt x="1519956" y="1146467"/>
                  </a:lnTo>
                  <a:lnTo>
                    <a:pt x="1521413" y="1146467"/>
                  </a:lnTo>
                  <a:lnTo>
                    <a:pt x="1527128" y="1141424"/>
                  </a:lnTo>
                  <a:lnTo>
                    <a:pt x="1531443" y="1141424"/>
                  </a:lnTo>
                  <a:lnTo>
                    <a:pt x="1534301" y="1142152"/>
                  </a:lnTo>
                  <a:lnTo>
                    <a:pt x="1536487" y="1145738"/>
                  </a:lnTo>
                  <a:lnTo>
                    <a:pt x="1537215" y="1146467"/>
                  </a:lnTo>
                  <a:lnTo>
                    <a:pt x="1538616" y="1146467"/>
                  </a:lnTo>
                  <a:lnTo>
                    <a:pt x="1539345" y="1145010"/>
                  </a:lnTo>
                  <a:lnTo>
                    <a:pt x="1539345" y="1141424"/>
                  </a:lnTo>
                  <a:lnTo>
                    <a:pt x="1536487" y="1135652"/>
                  </a:lnTo>
                  <a:lnTo>
                    <a:pt x="1537888" y="1133522"/>
                  </a:lnTo>
                  <a:lnTo>
                    <a:pt x="1538616" y="1132794"/>
                  </a:lnTo>
                  <a:lnTo>
                    <a:pt x="1541474" y="1132794"/>
                  </a:lnTo>
                  <a:lnTo>
                    <a:pt x="1543659" y="1133522"/>
                  </a:lnTo>
                  <a:lnTo>
                    <a:pt x="1544388" y="1134251"/>
                  </a:lnTo>
                  <a:lnTo>
                    <a:pt x="1547246" y="1134979"/>
                  </a:lnTo>
                  <a:lnTo>
                    <a:pt x="1551561" y="1133522"/>
                  </a:lnTo>
                  <a:lnTo>
                    <a:pt x="1553690" y="1133522"/>
                  </a:lnTo>
                  <a:lnTo>
                    <a:pt x="1554419" y="1134251"/>
                  </a:lnTo>
                  <a:lnTo>
                    <a:pt x="1556548" y="1136380"/>
                  </a:lnTo>
                  <a:lnTo>
                    <a:pt x="1558733" y="1138566"/>
                  </a:lnTo>
                  <a:lnTo>
                    <a:pt x="1571678" y="1126350"/>
                  </a:lnTo>
                  <a:lnTo>
                    <a:pt x="1573079" y="1124893"/>
                  </a:lnTo>
                  <a:lnTo>
                    <a:pt x="1572350" y="1124164"/>
                  </a:lnTo>
                  <a:lnTo>
                    <a:pt x="1573807" y="1122763"/>
                  </a:lnTo>
                  <a:lnTo>
                    <a:pt x="1573079" y="1119905"/>
                  </a:lnTo>
                  <a:lnTo>
                    <a:pt x="1571678" y="1116991"/>
                  </a:lnTo>
                  <a:lnTo>
                    <a:pt x="1572350" y="1114134"/>
                  </a:lnTo>
                  <a:lnTo>
                    <a:pt x="1573079" y="1112733"/>
                  </a:lnTo>
                  <a:lnTo>
                    <a:pt x="1578851" y="1108418"/>
                  </a:lnTo>
                  <a:lnTo>
                    <a:pt x="1579523" y="1106232"/>
                  </a:lnTo>
                  <a:lnTo>
                    <a:pt x="1579523" y="1104103"/>
                  </a:lnTo>
                  <a:lnTo>
                    <a:pt x="1582437" y="1101245"/>
                  </a:lnTo>
                  <a:lnTo>
                    <a:pt x="1583838" y="1101245"/>
                  </a:lnTo>
                  <a:lnTo>
                    <a:pt x="1585295" y="1101245"/>
                  </a:lnTo>
                  <a:lnTo>
                    <a:pt x="1587424" y="1103374"/>
                  </a:lnTo>
                  <a:lnTo>
                    <a:pt x="1591011" y="1104103"/>
                  </a:lnTo>
                  <a:lnTo>
                    <a:pt x="1593925" y="1104103"/>
                  </a:lnTo>
                  <a:lnTo>
                    <a:pt x="1596054" y="1106232"/>
                  </a:lnTo>
                  <a:lnTo>
                    <a:pt x="1598240" y="1104831"/>
                  </a:lnTo>
                  <a:lnTo>
                    <a:pt x="1599641" y="1105504"/>
                  </a:lnTo>
                  <a:lnTo>
                    <a:pt x="1601826" y="1106232"/>
                  </a:lnTo>
                  <a:lnTo>
                    <a:pt x="1605412" y="1109819"/>
                  </a:lnTo>
                  <a:lnTo>
                    <a:pt x="1617629" y="1109090"/>
                  </a:lnTo>
                  <a:lnTo>
                    <a:pt x="1619030" y="1109819"/>
                  </a:lnTo>
                  <a:lnTo>
                    <a:pt x="1619758" y="1109819"/>
                  </a:lnTo>
                  <a:lnTo>
                    <a:pt x="1622616" y="1109090"/>
                  </a:lnTo>
                  <a:lnTo>
                    <a:pt x="1626202" y="1105504"/>
                  </a:lnTo>
                  <a:lnTo>
                    <a:pt x="1628388" y="1104103"/>
                  </a:lnTo>
                  <a:lnTo>
                    <a:pt x="1631246" y="1099059"/>
                  </a:lnTo>
                  <a:lnTo>
                    <a:pt x="1632703" y="1095473"/>
                  </a:lnTo>
                  <a:lnTo>
                    <a:pt x="1631974" y="1093344"/>
                  </a:lnTo>
                  <a:lnTo>
                    <a:pt x="1631974" y="1091887"/>
                  </a:lnTo>
                  <a:lnTo>
                    <a:pt x="1633375" y="1090430"/>
                  </a:lnTo>
                  <a:lnTo>
                    <a:pt x="1633375" y="1089757"/>
                  </a:lnTo>
                  <a:lnTo>
                    <a:pt x="1634832" y="1087572"/>
                  </a:lnTo>
                  <a:lnTo>
                    <a:pt x="1634832" y="1081856"/>
                  </a:lnTo>
                  <a:lnTo>
                    <a:pt x="1634832" y="1078942"/>
                  </a:lnTo>
                  <a:lnTo>
                    <a:pt x="1634104" y="1077541"/>
                  </a:lnTo>
                  <a:lnTo>
                    <a:pt x="1631974" y="1076084"/>
                  </a:lnTo>
                  <a:lnTo>
                    <a:pt x="1631246" y="1073226"/>
                  </a:lnTo>
                  <a:lnTo>
                    <a:pt x="1630517" y="1072498"/>
                  </a:lnTo>
                  <a:lnTo>
                    <a:pt x="1626202" y="1069640"/>
                  </a:lnTo>
                  <a:lnTo>
                    <a:pt x="1626202" y="1068183"/>
                  </a:lnTo>
                  <a:lnTo>
                    <a:pt x="1629116" y="1063868"/>
                  </a:lnTo>
                  <a:lnTo>
                    <a:pt x="1630517" y="1056695"/>
                  </a:lnTo>
                  <a:lnTo>
                    <a:pt x="1631974" y="1055294"/>
                  </a:lnTo>
                  <a:lnTo>
                    <a:pt x="1634104" y="1055967"/>
                  </a:lnTo>
                  <a:lnTo>
                    <a:pt x="1636961" y="1058880"/>
                  </a:lnTo>
                  <a:lnTo>
                    <a:pt x="1637690" y="1060281"/>
                  </a:lnTo>
                  <a:lnTo>
                    <a:pt x="1639875" y="1060281"/>
                  </a:lnTo>
                  <a:lnTo>
                    <a:pt x="1642005" y="1059609"/>
                  </a:lnTo>
                  <a:lnTo>
                    <a:pt x="1644190" y="1058880"/>
                  </a:lnTo>
                  <a:lnTo>
                    <a:pt x="1647048" y="1059609"/>
                  </a:lnTo>
                  <a:lnTo>
                    <a:pt x="1649906" y="1061010"/>
                  </a:lnTo>
                  <a:lnTo>
                    <a:pt x="1653492" y="1060281"/>
                  </a:lnTo>
                  <a:lnTo>
                    <a:pt x="1654949" y="1059609"/>
                  </a:lnTo>
                  <a:lnTo>
                    <a:pt x="1656350" y="1059609"/>
                  </a:lnTo>
                  <a:lnTo>
                    <a:pt x="1657807" y="1062467"/>
                  </a:lnTo>
                  <a:lnTo>
                    <a:pt x="1658536" y="1062467"/>
                  </a:lnTo>
                  <a:lnTo>
                    <a:pt x="1659937" y="1061738"/>
                  </a:lnTo>
                  <a:lnTo>
                    <a:pt x="1662851" y="1060281"/>
                  </a:lnTo>
                  <a:lnTo>
                    <a:pt x="1664980" y="1058880"/>
                  </a:lnTo>
                  <a:lnTo>
                    <a:pt x="1665709" y="1058152"/>
                  </a:lnTo>
                  <a:lnTo>
                    <a:pt x="1667166" y="1053837"/>
                  </a:lnTo>
                  <a:lnTo>
                    <a:pt x="1667838" y="1053109"/>
                  </a:lnTo>
                  <a:lnTo>
                    <a:pt x="1668567" y="1053109"/>
                  </a:lnTo>
                  <a:lnTo>
                    <a:pt x="1669295" y="1053837"/>
                  </a:lnTo>
                  <a:lnTo>
                    <a:pt x="1670752" y="1054566"/>
                  </a:lnTo>
                  <a:lnTo>
                    <a:pt x="1672881" y="1054566"/>
                  </a:lnTo>
                  <a:lnTo>
                    <a:pt x="1675067" y="1053109"/>
                  </a:lnTo>
                  <a:lnTo>
                    <a:pt x="1677196" y="1050979"/>
                  </a:lnTo>
                  <a:lnTo>
                    <a:pt x="1678653" y="1050979"/>
                  </a:lnTo>
                  <a:lnTo>
                    <a:pt x="1679326" y="1050251"/>
                  </a:lnTo>
                  <a:lnTo>
                    <a:pt x="1683641" y="1048121"/>
                  </a:lnTo>
                  <a:lnTo>
                    <a:pt x="1687227" y="1048121"/>
                  </a:lnTo>
                  <a:lnTo>
                    <a:pt x="1689412" y="1048794"/>
                  </a:lnTo>
                  <a:lnTo>
                    <a:pt x="1692999" y="1051708"/>
                  </a:lnTo>
                  <a:lnTo>
                    <a:pt x="1695857" y="1051708"/>
                  </a:lnTo>
                  <a:lnTo>
                    <a:pt x="1699443" y="1052380"/>
                  </a:lnTo>
                  <a:lnTo>
                    <a:pt x="1701628" y="1051708"/>
                  </a:lnTo>
                  <a:lnTo>
                    <a:pt x="1703029" y="1052380"/>
                  </a:lnTo>
                  <a:lnTo>
                    <a:pt x="1703758" y="1052380"/>
                  </a:lnTo>
                  <a:lnTo>
                    <a:pt x="1703758" y="1048121"/>
                  </a:lnTo>
                  <a:lnTo>
                    <a:pt x="1704486" y="1047393"/>
                  </a:lnTo>
                  <a:lnTo>
                    <a:pt x="1704486" y="1044535"/>
                  </a:lnTo>
                  <a:lnTo>
                    <a:pt x="1705215" y="1040893"/>
                  </a:lnTo>
                  <a:lnTo>
                    <a:pt x="1708073" y="1036634"/>
                  </a:lnTo>
                  <a:lnTo>
                    <a:pt x="1708073" y="1034448"/>
                  </a:lnTo>
                  <a:lnTo>
                    <a:pt x="1710931" y="1033047"/>
                  </a:lnTo>
                  <a:lnTo>
                    <a:pt x="1711659" y="1032319"/>
                  </a:lnTo>
                  <a:lnTo>
                    <a:pt x="1710931" y="1030133"/>
                  </a:lnTo>
                  <a:lnTo>
                    <a:pt x="1709474" y="1029405"/>
                  </a:lnTo>
                  <a:lnTo>
                    <a:pt x="1709474" y="1028004"/>
                  </a:lnTo>
                  <a:lnTo>
                    <a:pt x="1710202" y="1027276"/>
                  </a:lnTo>
                  <a:lnTo>
                    <a:pt x="1714517" y="1026547"/>
                  </a:lnTo>
                  <a:lnTo>
                    <a:pt x="1718103" y="1023689"/>
                  </a:lnTo>
                  <a:lnTo>
                    <a:pt x="1720961" y="1022232"/>
                  </a:lnTo>
                  <a:lnTo>
                    <a:pt x="1722418" y="1020103"/>
                  </a:lnTo>
                  <a:lnTo>
                    <a:pt x="1725276" y="1020103"/>
                  </a:lnTo>
                  <a:lnTo>
                    <a:pt x="1728190" y="1020103"/>
                  </a:lnTo>
                  <a:lnTo>
                    <a:pt x="1730320" y="1015788"/>
                  </a:lnTo>
                  <a:lnTo>
                    <a:pt x="1730320" y="1015060"/>
                  </a:lnTo>
                  <a:lnTo>
                    <a:pt x="1731048" y="1010072"/>
                  </a:lnTo>
                  <a:lnTo>
                    <a:pt x="1730320" y="1008615"/>
                  </a:lnTo>
                  <a:lnTo>
                    <a:pt x="1730320" y="1005757"/>
                  </a:lnTo>
                  <a:lnTo>
                    <a:pt x="1728190" y="1004300"/>
                  </a:lnTo>
                  <a:lnTo>
                    <a:pt x="1727462" y="1003572"/>
                  </a:lnTo>
                  <a:lnTo>
                    <a:pt x="1728190" y="1002843"/>
                  </a:lnTo>
                  <a:lnTo>
                    <a:pt x="1731777" y="1002843"/>
                  </a:lnTo>
                  <a:lnTo>
                    <a:pt x="1732449" y="1002171"/>
                  </a:lnTo>
                  <a:lnTo>
                    <a:pt x="1733178" y="998585"/>
                  </a:lnTo>
                  <a:lnTo>
                    <a:pt x="1732449" y="996399"/>
                  </a:lnTo>
                  <a:lnTo>
                    <a:pt x="1731777" y="993541"/>
                  </a:lnTo>
                  <a:lnTo>
                    <a:pt x="1733178" y="992813"/>
                  </a:lnTo>
                  <a:lnTo>
                    <a:pt x="1735363" y="992084"/>
                  </a:lnTo>
                  <a:lnTo>
                    <a:pt x="1734634" y="989955"/>
                  </a:lnTo>
                  <a:lnTo>
                    <a:pt x="1734634" y="989226"/>
                  </a:lnTo>
                  <a:lnTo>
                    <a:pt x="1734634" y="987769"/>
                  </a:lnTo>
                  <a:lnTo>
                    <a:pt x="1735363" y="985640"/>
                  </a:lnTo>
                  <a:lnTo>
                    <a:pt x="1734634" y="982782"/>
                  </a:lnTo>
                  <a:lnTo>
                    <a:pt x="1734634" y="981325"/>
                  </a:lnTo>
                  <a:lnTo>
                    <a:pt x="1736091" y="981325"/>
                  </a:lnTo>
                  <a:lnTo>
                    <a:pt x="1736091" y="979924"/>
                  </a:lnTo>
                  <a:lnTo>
                    <a:pt x="1738221" y="978467"/>
                  </a:lnTo>
                  <a:lnTo>
                    <a:pt x="1741807" y="976282"/>
                  </a:lnTo>
                  <a:lnTo>
                    <a:pt x="1742536" y="976282"/>
                  </a:lnTo>
                  <a:lnTo>
                    <a:pt x="1745394" y="976282"/>
                  </a:lnTo>
                  <a:lnTo>
                    <a:pt x="1747579" y="977010"/>
                  </a:lnTo>
                  <a:lnTo>
                    <a:pt x="1749708" y="977739"/>
                  </a:lnTo>
                  <a:lnTo>
                    <a:pt x="1755424" y="977010"/>
                  </a:lnTo>
                  <a:lnTo>
                    <a:pt x="1758338" y="976282"/>
                  </a:lnTo>
                  <a:lnTo>
                    <a:pt x="1761196" y="974152"/>
                  </a:lnTo>
                  <a:lnTo>
                    <a:pt x="1764054" y="969837"/>
                  </a:lnTo>
                  <a:lnTo>
                    <a:pt x="1766912" y="966251"/>
                  </a:lnTo>
                  <a:lnTo>
                    <a:pt x="1769826" y="964850"/>
                  </a:lnTo>
                  <a:lnTo>
                    <a:pt x="1782042" y="964122"/>
                  </a:lnTo>
                  <a:lnTo>
                    <a:pt x="1786301" y="961936"/>
                  </a:lnTo>
                  <a:lnTo>
                    <a:pt x="1787758" y="961207"/>
                  </a:lnTo>
                  <a:lnTo>
                    <a:pt x="1787758" y="960535"/>
                  </a:lnTo>
                  <a:lnTo>
                    <a:pt x="1787029" y="959807"/>
                  </a:lnTo>
                  <a:lnTo>
                    <a:pt x="1784900" y="958350"/>
                  </a:lnTo>
                  <a:lnTo>
                    <a:pt x="1784171" y="957621"/>
                  </a:lnTo>
                  <a:lnTo>
                    <a:pt x="1784171" y="956949"/>
                  </a:lnTo>
                  <a:lnTo>
                    <a:pt x="1785628" y="954763"/>
                  </a:lnTo>
                  <a:lnTo>
                    <a:pt x="1787758" y="953362"/>
                  </a:lnTo>
                  <a:lnTo>
                    <a:pt x="1788486" y="951177"/>
                  </a:lnTo>
                  <a:lnTo>
                    <a:pt x="1789215" y="951177"/>
                  </a:lnTo>
                  <a:lnTo>
                    <a:pt x="1789887" y="949048"/>
                  </a:lnTo>
                  <a:lnTo>
                    <a:pt x="1789887" y="946862"/>
                  </a:lnTo>
                  <a:lnTo>
                    <a:pt x="1787029" y="944733"/>
                  </a:lnTo>
                  <a:lnTo>
                    <a:pt x="1787029" y="942547"/>
                  </a:lnTo>
                  <a:lnTo>
                    <a:pt x="1787029" y="941146"/>
                  </a:lnTo>
                  <a:lnTo>
                    <a:pt x="1790616" y="937560"/>
                  </a:lnTo>
                  <a:lnTo>
                    <a:pt x="1790616" y="936831"/>
                  </a:lnTo>
                  <a:lnTo>
                    <a:pt x="1792073" y="928202"/>
                  </a:lnTo>
                  <a:lnTo>
                    <a:pt x="1791344" y="925344"/>
                  </a:lnTo>
                  <a:lnTo>
                    <a:pt x="1789215" y="923887"/>
                  </a:lnTo>
                  <a:lnTo>
                    <a:pt x="1788486" y="921029"/>
                  </a:lnTo>
                  <a:lnTo>
                    <a:pt x="1788486" y="919572"/>
                  </a:lnTo>
                  <a:lnTo>
                    <a:pt x="1789887" y="918899"/>
                  </a:lnTo>
                  <a:lnTo>
                    <a:pt x="1794202" y="917442"/>
                  </a:lnTo>
                  <a:lnTo>
                    <a:pt x="1796388" y="915313"/>
                  </a:lnTo>
                  <a:lnTo>
                    <a:pt x="1797116" y="913856"/>
                  </a:lnTo>
                  <a:lnTo>
                    <a:pt x="1797116" y="912399"/>
                  </a:lnTo>
                  <a:lnTo>
                    <a:pt x="1794931" y="910998"/>
                  </a:lnTo>
                  <a:lnTo>
                    <a:pt x="1794202" y="909541"/>
                  </a:lnTo>
                  <a:lnTo>
                    <a:pt x="1794931" y="907412"/>
                  </a:lnTo>
                  <a:lnTo>
                    <a:pt x="1797788" y="904498"/>
                  </a:lnTo>
                  <a:lnTo>
                    <a:pt x="1796388" y="901640"/>
                  </a:lnTo>
                  <a:lnTo>
                    <a:pt x="1797116" y="900239"/>
                  </a:lnTo>
                  <a:lnTo>
                    <a:pt x="1799974" y="895924"/>
                  </a:lnTo>
                  <a:lnTo>
                    <a:pt x="1804289" y="890881"/>
                  </a:lnTo>
                  <a:lnTo>
                    <a:pt x="1807875" y="890152"/>
                  </a:lnTo>
                  <a:lnTo>
                    <a:pt x="1808604" y="889424"/>
                  </a:lnTo>
                  <a:lnTo>
                    <a:pt x="1811462" y="886566"/>
                  </a:lnTo>
                  <a:lnTo>
                    <a:pt x="1811462" y="882980"/>
                  </a:lnTo>
                  <a:lnTo>
                    <a:pt x="1811462" y="881579"/>
                  </a:lnTo>
                  <a:lnTo>
                    <a:pt x="1808604" y="880122"/>
                  </a:lnTo>
                  <a:lnTo>
                    <a:pt x="1807875" y="878665"/>
                  </a:lnTo>
                  <a:lnTo>
                    <a:pt x="1807147" y="876535"/>
                  </a:lnTo>
                  <a:lnTo>
                    <a:pt x="1806418" y="875078"/>
                  </a:lnTo>
                  <a:lnTo>
                    <a:pt x="1806418" y="874350"/>
                  </a:lnTo>
                  <a:lnTo>
                    <a:pt x="1806418" y="873677"/>
                  </a:lnTo>
                  <a:lnTo>
                    <a:pt x="1801375" y="869363"/>
                  </a:lnTo>
                  <a:lnTo>
                    <a:pt x="1800702" y="865048"/>
                  </a:lnTo>
                  <a:lnTo>
                    <a:pt x="1796388" y="863591"/>
                  </a:lnTo>
                  <a:lnTo>
                    <a:pt x="1796388" y="862862"/>
                  </a:lnTo>
                  <a:lnTo>
                    <a:pt x="1797788" y="860004"/>
                  </a:lnTo>
                  <a:lnTo>
                    <a:pt x="1800702" y="858603"/>
                  </a:lnTo>
                  <a:lnTo>
                    <a:pt x="1804289" y="858603"/>
                  </a:lnTo>
                  <a:lnTo>
                    <a:pt x="1815048" y="860733"/>
                  </a:lnTo>
                  <a:lnTo>
                    <a:pt x="1820091" y="860733"/>
                  </a:lnTo>
                  <a:lnTo>
                    <a:pt x="1824350" y="857875"/>
                  </a:lnTo>
                  <a:lnTo>
                    <a:pt x="1825079" y="857146"/>
                  </a:lnTo>
                  <a:lnTo>
                    <a:pt x="1827264" y="857875"/>
                  </a:lnTo>
                  <a:lnTo>
                    <a:pt x="1831579" y="857875"/>
                  </a:lnTo>
                  <a:lnTo>
                    <a:pt x="1835838" y="858603"/>
                  </a:lnTo>
                  <a:lnTo>
                    <a:pt x="1838023" y="857875"/>
                  </a:lnTo>
                  <a:lnTo>
                    <a:pt x="1838023" y="854289"/>
                  </a:lnTo>
                  <a:lnTo>
                    <a:pt x="1837295" y="849245"/>
                  </a:lnTo>
                  <a:lnTo>
                    <a:pt x="1835838" y="847788"/>
                  </a:lnTo>
                  <a:lnTo>
                    <a:pt x="1835165" y="845659"/>
                  </a:lnTo>
                  <a:lnTo>
                    <a:pt x="1843067" y="841344"/>
                  </a:lnTo>
                  <a:lnTo>
                    <a:pt x="1844467" y="839887"/>
                  </a:lnTo>
                  <a:lnTo>
                    <a:pt x="1845925" y="835628"/>
                  </a:lnTo>
                  <a:lnTo>
                    <a:pt x="1846653" y="834900"/>
                  </a:lnTo>
                  <a:lnTo>
                    <a:pt x="1848782" y="834171"/>
                  </a:lnTo>
                  <a:lnTo>
                    <a:pt x="1852369" y="834900"/>
                  </a:lnTo>
                  <a:lnTo>
                    <a:pt x="1855227" y="836300"/>
                  </a:lnTo>
                  <a:lnTo>
                    <a:pt x="1855955" y="834900"/>
                  </a:lnTo>
                  <a:lnTo>
                    <a:pt x="1854554" y="829128"/>
                  </a:lnTo>
                  <a:lnTo>
                    <a:pt x="1856684" y="821955"/>
                  </a:lnTo>
                  <a:lnTo>
                    <a:pt x="1855955" y="818368"/>
                  </a:lnTo>
                  <a:lnTo>
                    <a:pt x="1854554" y="816968"/>
                  </a:lnTo>
                  <a:lnTo>
                    <a:pt x="1853097" y="816968"/>
                  </a:lnTo>
                  <a:lnTo>
                    <a:pt x="1850239" y="816968"/>
                  </a:lnTo>
                  <a:lnTo>
                    <a:pt x="1845196" y="817640"/>
                  </a:lnTo>
                  <a:lnTo>
                    <a:pt x="1844467" y="816968"/>
                  </a:lnTo>
                  <a:lnTo>
                    <a:pt x="1845196" y="814054"/>
                  </a:lnTo>
                  <a:lnTo>
                    <a:pt x="1848782" y="806881"/>
                  </a:lnTo>
                  <a:lnTo>
                    <a:pt x="1850239" y="804023"/>
                  </a:lnTo>
                  <a:lnTo>
                    <a:pt x="1851640" y="803294"/>
                  </a:lnTo>
                  <a:lnTo>
                    <a:pt x="1854554" y="802566"/>
                  </a:lnTo>
                  <a:lnTo>
                    <a:pt x="1855955" y="802566"/>
                  </a:lnTo>
                  <a:lnTo>
                    <a:pt x="1856684" y="801165"/>
                  </a:lnTo>
                  <a:lnTo>
                    <a:pt x="1858813" y="794665"/>
                  </a:lnTo>
                  <a:lnTo>
                    <a:pt x="1861727" y="789677"/>
                  </a:lnTo>
                  <a:lnTo>
                    <a:pt x="1861727" y="787492"/>
                  </a:lnTo>
                  <a:lnTo>
                    <a:pt x="1860999" y="784634"/>
                  </a:lnTo>
                  <a:lnTo>
                    <a:pt x="1860999" y="783177"/>
                  </a:lnTo>
                  <a:lnTo>
                    <a:pt x="1863128" y="781048"/>
                  </a:lnTo>
                  <a:lnTo>
                    <a:pt x="1863128" y="780319"/>
                  </a:lnTo>
                  <a:lnTo>
                    <a:pt x="1865313" y="778918"/>
                  </a:lnTo>
                  <a:lnTo>
                    <a:pt x="1868900" y="775276"/>
                  </a:lnTo>
                  <a:lnTo>
                    <a:pt x="1871758" y="769560"/>
                  </a:lnTo>
                  <a:lnTo>
                    <a:pt x="1874616" y="765974"/>
                  </a:lnTo>
                  <a:lnTo>
                    <a:pt x="1876073" y="764517"/>
                  </a:lnTo>
                  <a:lnTo>
                    <a:pt x="1878202" y="763116"/>
                  </a:lnTo>
                  <a:lnTo>
                    <a:pt x="1881116" y="758801"/>
                  </a:lnTo>
                  <a:lnTo>
                    <a:pt x="1881116" y="756615"/>
                  </a:lnTo>
                  <a:lnTo>
                    <a:pt x="1881788" y="753029"/>
                  </a:lnTo>
                  <a:lnTo>
                    <a:pt x="1881788" y="752357"/>
                  </a:lnTo>
                  <a:lnTo>
                    <a:pt x="1882517" y="751628"/>
                  </a:lnTo>
                  <a:lnTo>
                    <a:pt x="1884702" y="750900"/>
                  </a:lnTo>
                  <a:lnTo>
                    <a:pt x="1885431" y="749443"/>
                  </a:lnTo>
                  <a:lnTo>
                    <a:pt x="1886832" y="745856"/>
                  </a:lnTo>
                  <a:lnTo>
                    <a:pt x="1887560" y="742998"/>
                  </a:lnTo>
                  <a:lnTo>
                    <a:pt x="1889690" y="740869"/>
                  </a:lnTo>
                  <a:lnTo>
                    <a:pt x="1890418" y="737955"/>
                  </a:lnTo>
                  <a:lnTo>
                    <a:pt x="1890418" y="732239"/>
                  </a:lnTo>
                  <a:lnTo>
                    <a:pt x="1887560" y="727924"/>
                  </a:lnTo>
                  <a:lnTo>
                    <a:pt x="1887560" y="726468"/>
                  </a:lnTo>
                  <a:lnTo>
                    <a:pt x="1887560" y="725795"/>
                  </a:lnTo>
                  <a:lnTo>
                    <a:pt x="1888289" y="722209"/>
                  </a:lnTo>
                  <a:lnTo>
                    <a:pt x="1889017" y="720752"/>
                  </a:lnTo>
                  <a:lnTo>
                    <a:pt x="1892603" y="719295"/>
                  </a:lnTo>
                  <a:lnTo>
                    <a:pt x="1896190" y="713579"/>
                  </a:lnTo>
                  <a:lnTo>
                    <a:pt x="1898319" y="712850"/>
                  </a:lnTo>
                  <a:lnTo>
                    <a:pt x="1899048" y="711394"/>
                  </a:lnTo>
                  <a:lnTo>
                    <a:pt x="1899776" y="709993"/>
                  </a:lnTo>
                  <a:lnTo>
                    <a:pt x="1899776" y="706406"/>
                  </a:lnTo>
                  <a:lnTo>
                    <a:pt x="1902634" y="704221"/>
                  </a:lnTo>
                  <a:lnTo>
                    <a:pt x="1903363" y="701363"/>
                  </a:lnTo>
                  <a:lnTo>
                    <a:pt x="1903363" y="697776"/>
                  </a:lnTo>
                  <a:close/>
                </a:path>
              </a:pathLst>
            </a:custGeom>
            <a:solidFill>
              <a:srgbClr val="9B3DDA"/>
            </a:solidFill>
            <a:ln w="55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pt-BR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2" name="Forma Livre: Forma 161">
              <a:extLst>
                <a:ext uri="{FF2B5EF4-FFF2-40B4-BE49-F238E27FC236}">
                  <a16:creationId xmlns:a16="http://schemas.microsoft.com/office/drawing/2014/main" id="{DF7367AD-AE54-42D1-A448-AFEBA21AC72A}"/>
                </a:ext>
              </a:extLst>
            </p:cNvPr>
            <p:cNvSpPr/>
            <p:nvPr/>
          </p:nvSpPr>
          <p:spPr>
            <a:xfrm>
              <a:off x="7852781" y="4815870"/>
              <a:ext cx="1923616" cy="1263096"/>
            </a:xfrm>
            <a:custGeom>
              <a:avLst/>
              <a:gdLst>
                <a:gd name="connsiteX0" fmla="*/ 1381008 w 1923616"/>
                <a:gd name="connsiteY0" fmla="*/ 1263096 h 1263096"/>
                <a:gd name="connsiteX1" fmla="*/ 1376413 w 1923616"/>
                <a:gd name="connsiteY1" fmla="*/ 1262032 h 1263096"/>
                <a:gd name="connsiteX2" fmla="*/ 1374956 w 1923616"/>
                <a:gd name="connsiteY2" fmla="*/ 1261303 h 1263096"/>
                <a:gd name="connsiteX3" fmla="*/ 1370361 w 1923616"/>
                <a:gd name="connsiteY3" fmla="*/ 1256652 h 1263096"/>
                <a:gd name="connsiteX4" fmla="*/ 1366774 w 1923616"/>
                <a:gd name="connsiteY4" fmla="*/ 1249479 h 1263096"/>
                <a:gd name="connsiteX5" fmla="*/ 1365878 w 1923616"/>
                <a:gd name="connsiteY5" fmla="*/ 1242811 h 1263096"/>
                <a:gd name="connsiteX6" fmla="*/ 1366606 w 1923616"/>
                <a:gd name="connsiteY6" fmla="*/ 1239224 h 1263096"/>
                <a:gd name="connsiteX7" fmla="*/ 1368455 w 1923616"/>
                <a:gd name="connsiteY7" fmla="*/ 1235078 h 1263096"/>
                <a:gd name="connsiteX8" fmla="*/ 1370585 w 1923616"/>
                <a:gd name="connsiteY8" fmla="*/ 1232220 h 1263096"/>
                <a:gd name="connsiteX9" fmla="*/ 1371594 w 1923616"/>
                <a:gd name="connsiteY9" fmla="*/ 1231099 h 1263096"/>
                <a:gd name="connsiteX10" fmla="*/ 1372322 w 1923616"/>
                <a:gd name="connsiteY10" fmla="*/ 1230371 h 1263096"/>
                <a:gd name="connsiteX11" fmla="*/ 1373163 w 1923616"/>
                <a:gd name="connsiteY11" fmla="*/ 1229642 h 1263096"/>
                <a:gd name="connsiteX12" fmla="*/ 1373667 w 1923616"/>
                <a:gd name="connsiteY12" fmla="*/ 1229250 h 1263096"/>
                <a:gd name="connsiteX13" fmla="*/ 1370361 w 1923616"/>
                <a:gd name="connsiteY13" fmla="*/ 1222245 h 1263096"/>
                <a:gd name="connsiteX14" fmla="*/ 1369464 w 1923616"/>
                <a:gd name="connsiteY14" fmla="*/ 1215577 h 1263096"/>
                <a:gd name="connsiteX15" fmla="*/ 1370193 w 1923616"/>
                <a:gd name="connsiteY15" fmla="*/ 1211990 h 1263096"/>
                <a:gd name="connsiteX16" fmla="*/ 1370529 w 1923616"/>
                <a:gd name="connsiteY16" fmla="*/ 1210758 h 1263096"/>
                <a:gd name="connsiteX17" fmla="*/ 1371257 w 1923616"/>
                <a:gd name="connsiteY17" fmla="*/ 1208180 h 1263096"/>
                <a:gd name="connsiteX18" fmla="*/ 1368960 w 1923616"/>
                <a:gd name="connsiteY18" fmla="*/ 1203585 h 1263096"/>
                <a:gd name="connsiteX19" fmla="*/ 1368119 w 1923616"/>
                <a:gd name="connsiteY19" fmla="*/ 1201175 h 1263096"/>
                <a:gd name="connsiteX20" fmla="*/ 1366830 w 1923616"/>
                <a:gd name="connsiteY20" fmla="*/ 1195740 h 1263096"/>
                <a:gd name="connsiteX21" fmla="*/ 1364421 w 1923616"/>
                <a:gd name="connsiteY21" fmla="*/ 1193330 h 1263096"/>
                <a:gd name="connsiteX22" fmla="*/ 1362459 w 1923616"/>
                <a:gd name="connsiteY22" fmla="*/ 1190640 h 1263096"/>
                <a:gd name="connsiteX23" fmla="*/ 1361731 w 1923616"/>
                <a:gd name="connsiteY23" fmla="*/ 1189183 h 1263096"/>
                <a:gd name="connsiteX24" fmla="*/ 1360666 w 1923616"/>
                <a:gd name="connsiteY24" fmla="*/ 1184588 h 1263096"/>
                <a:gd name="connsiteX25" fmla="*/ 1360666 w 1923616"/>
                <a:gd name="connsiteY25" fmla="*/ 1182459 h 1263096"/>
                <a:gd name="connsiteX26" fmla="*/ 1361058 w 1923616"/>
                <a:gd name="connsiteY26" fmla="*/ 1179601 h 1263096"/>
                <a:gd name="connsiteX27" fmla="*/ 1362067 w 1923616"/>
                <a:gd name="connsiteY27" fmla="*/ 1176015 h 1263096"/>
                <a:gd name="connsiteX28" fmla="*/ 1360106 w 1923616"/>
                <a:gd name="connsiteY28" fmla="*/ 1171588 h 1263096"/>
                <a:gd name="connsiteX29" fmla="*/ 1359433 w 1923616"/>
                <a:gd name="connsiteY29" fmla="*/ 1169402 h 1263096"/>
                <a:gd name="connsiteX30" fmla="*/ 1359433 w 1923616"/>
                <a:gd name="connsiteY30" fmla="*/ 1169346 h 1263096"/>
                <a:gd name="connsiteX31" fmla="*/ 1358201 w 1923616"/>
                <a:gd name="connsiteY31" fmla="*/ 1166600 h 1263096"/>
                <a:gd name="connsiteX32" fmla="*/ 1357360 w 1923616"/>
                <a:gd name="connsiteY32" fmla="*/ 1163574 h 1263096"/>
                <a:gd name="connsiteX33" fmla="*/ 1356463 w 1923616"/>
                <a:gd name="connsiteY33" fmla="*/ 1162397 h 1263096"/>
                <a:gd name="connsiteX34" fmla="*/ 1348674 w 1923616"/>
                <a:gd name="connsiteY34" fmla="*/ 1155897 h 1263096"/>
                <a:gd name="connsiteX35" fmla="*/ 1346713 w 1923616"/>
                <a:gd name="connsiteY35" fmla="*/ 1153656 h 1263096"/>
                <a:gd name="connsiteX36" fmla="*/ 1345872 w 1923616"/>
                <a:gd name="connsiteY36" fmla="*/ 1152367 h 1263096"/>
                <a:gd name="connsiteX37" fmla="*/ 1343014 w 1923616"/>
                <a:gd name="connsiteY37" fmla="*/ 1149509 h 1263096"/>
                <a:gd name="connsiteX38" fmla="*/ 1341726 w 1923616"/>
                <a:gd name="connsiteY38" fmla="*/ 1147940 h 1263096"/>
                <a:gd name="connsiteX39" fmla="*/ 1338868 w 1923616"/>
                <a:gd name="connsiteY39" fmla="*/ 1143625 h 1263096"/>
                <a:gd name="connsiteX40" fmla="*/ 1337467 w 1923616"/>
                <a:gd name="connsiteY40" fmla="*/ 1140375 h 1263096"/>
                <a:gd name="connsiteX41" fmla="*/ 1337187 w 1923616"/>
                <a:gd name="connsiteY41" fmla="*/ 1139254 h 1263096"/>
                <a:gd name="connsiteX42" fmla="*/ 1335281 w 1923616"/>
                <a:gd name="connsiteY42" fmla="*/ 1136452 h 1263096"/>
                <a:gd name="connsiteX43" fmla="*/ 1334609 w 1923616"/>
                <a:gd name="connsiteY43" fmla="*/ 1135331 h 1263096"/>
                <a:gd name="connsiteX44" fmla="*/ 1332704 w 1923616"/>
                <a:gd name="connsiteY44" fmla="*/ 1132025 h 1263096"/>
                <a:gd name="connsiteX45" fmla="*/ 1330070 w 1923616"/>
                <a:gd name="connsiteY45" fmla="*/ 1130120 h 1263096"/>
                <a:gd name="connsiteX46" fmla="*/ 1328109 w 1923616"/>
                <a:gd name="connsiteY46" fmla="*/ 1128831 h 1263096"/>
                <a:gd name="connsiteX47" fmla="*/ 1325923 w 1923616"/>
                <a:gd name="connsiteY47" fmla="*/ 1128439 h 1263096"/>
                <a:gd name="connsiteX48" fmla="*/ 1323906 w 1923616"/>
                <a:gd name="connsiteY48" fmla="*/ 1127878 h 1263096"/>
                <a:gd name="connsiteX49" fmla="*/ 1319423 w 1923616"/>
                <a:gd name="connsiteY49" fmla="*/ 1127934 h 1263096"/>
                <a:gd name="connsiteX50" fmla="*/ 1315556 w 1923616"/>
                <a:gd name="connsiteY50" fmla="*/ 1128047 h 1263096"/>
                <a:gd name="connsiteX51" fmla="*/ 1311241 w 1923616"/>
                <a:gd name="connsiteY51" fmla="*/ 1127318 h 1263096"/>
                <a:gd name="connsiteX52" fmla="*/ 1308327 w 1923616"/>
                <a:gd name="connsiteY52" fmla="*/ 1126366 h 1263096"/>
                <a:gd name="connsiteX53" fmla="*/ 1307655 w 1923616"/>
                <a:gd name="connsiteY53" fmla="*/ 1126029 h 1263096"/>
                <a:gd name="connsiteX54" fmla="*/ 1307263 w 1923616"/>
                <a:gd name="connsiteY54" fmla="*/ 1126029 h 1263096"/>
                <a:gd name="connsiteX55" fmla="*/ 1305133 w 1923616"/>
                <a:gd name="connsiteY55" fmla="*/ 1126029 h 1263096"/>
                <a:gd name="connsiteX56" fmla="*/ 1298913 w 1923616"/>
                <a:gd name="connsiteY56" fmla="*/ 1123956 h 1263096"/>
                <a:gd name="connsiteX57" fmla="*/ 1296055 w 1923616"/>
                <a:gd name="connsiteY57" fmla="*/ 1121827 h 1263096"/>
                <a:gd name="connsiteX58" fmla="*/ 1294990 w 1923616"/>
                <a:gd name="connsiteY58" fmla="*/ 1120930 h 1263096"/>
                <a:gd name="connsiteX59" fmla="*/ 1289219 w 1923616"/>
                <a:gd name="connsiteY59" fmla="*/ 1118016 h 1263096"/>
                <a:gd name="connsiteX60" fmla="*/ 1288490 w 1923616"/>
                <a:gd name="connsiteY60" fmla="*/ 1117288 h 1263096"/>
                <a:gd name="connsiteX61" fmla="*/ 1286921 w 1923616"/>
                <a:gd name="connsiteY61" fmla="*/ 1115270 h 1263096"/>
                <a:gd name="connsiteX62" fmla="*/ 1285969 w 1923616"/>
                <a:gd name="connsiteY62" fmla="*/ 1113701 h 1263096"/>
                <a:gd name="connsiteX63" fmla="*/ 1283615 w 1923616"/>
                <a:gd name="connsiteY63" fmla="*/ 1112132 h 1263096"/>
                <a:gd name="connsiteX64" fmla="*/ 1280757 w 1923616"/>
                <a:gd name="connsiteY64" fmla="*/ 1109274 h 1263096"/>
                <a:gd name="connsiteX65" fmla="*/ 1280421 w 1923616"/>
                <a:gd name="connsiteY65" fmla="*/ 1108826 h 1263096"/>
                <a:gd name="connsiteX66" fmla="*/ 1278179 w 1923616"/>
                <a:gd name="connsiteY66" fmla="*/ 1108321 h 1263096"/>
                <a:gd name="connsiteX67" fmla="*/ 1273864 w 1923616"/>
                <a:gd name="connsiteY67" fmla="*/ 1106864 h 1263096"/>
                <a:gd name="connsiteX68" fmla="*/ 1269830 w 1923616"/>
                <a:gd name="connsiteY68" fmla="*/ 1104343 h 1263096"/>
                <a:gd name="connsiteX69" fmla="*/ 1268653 w 1923616"/>
                <a:gd name="connsiteY69" fmla="*/ 1103166 h 1263096"/>
                <a:gd name="connsiteX70" fmla="*/ 1268149 w 1923616"/>
                <a:gd name="connsiteY70" fmla="*/ 1103446 h 1263096"/>
                <a:gd name="connsiteX71" fmla="*/ 1267140 w 1923616"/>
                <a:gd name="connsiteY71" fmla="*/ 1103895 h 1263096"/>
                <a:gd name="connsiteX72" fmla="*/ 1262489 w 1923616"/>
                <a:gd name="connsiteY72" fmla="*/ 1105632 h 1263096"/>
                <a:gd name="connsiteX73" fmla="*/ 1261312 w 1923616"/>
                <a:gd name="connsiteY73" fmla="*/ 1106416 h 1263096"/>
                <a:gd name="connsiteX74" fmla="*/ 1254308 w 1923616"/>
                <a:gd name="connsiteY74" fmla="*/ 1108097 h 1263096"/>
                <a:gd name="connsiteX75" fmla="*/ 1250385 w 1923616"/>
                <a:gd name="connsiteY75" fmla="*/ 1107593 h 1263096"/>
                <a:gd name="connsiteX76" fmla="*/ 1248087 w 1923616"/>
                <a:gd name="connsiteY76" fmla="*/ 1108097 h 1263096"/>
                <a:gd name="connsiteX77" fmla="*/ 1245229 w 1923616"/>
                <a:gd name="connsiteY77" fmla="*/ 1111908 h 1263096"/>
                <a:gd name="connsiteX78" fmla="*/ 1241587 w 1923616"/>
                <a:gd name="connsiteY78" fmla="*/ 1114934 h 1263096"/>
                <a:gd name="connsiteX79" fmla="*/ 1240130 w 1923616"/>
                <a:gd name="connsiteY79" fmla="*/ 1115662 h 1263096"/>
                <a:gd name="connsiteX80" fmla="*/ 1234582 w 1923616"/>
                <a:gd name="connsiteY80" fmla="*/ 1116727 h 1263096"/>
                <a:gd name="connsiteX81" fmla="*/ 1226681 w 1923616"/>
                <a:gd name="connsiteY81" fmla="*/ 1115998 h 1263096"/>
                <a:gd name="connsiteX82" fmla="*/ 1219172 w 1923616"/>
                <a:gd name="connsiteY82" fmla="*/ 1111684 h 1263096"/>
                <a:gd name="connsiteX83" fmla="*/ 1217547 w 1923616"/>
                <a:gd name="connsiteY83" fmla="*/ 1103222 h 1263096"/>
                <a:gd name="connsiteX84" fmla="*/ 1219004 w 1923616"/>
                <a:gd name="connsiteY84" fmla="*/ 1097506 h 1263096"/>
                <a:gd name="connsiteX85" fmla="*/ 1219564 w 1923616"/>
                <a:gd name="connsiteY85" fmla="*/ 1095937 h 1263096"/>
                <a:gd name="connsiteX86" fmla="*/ 1219676 w 1923616"/>
                <a:gd name="connsiteY86" fmla="*/ 1092127 h 1263096"/>
                <a:gd name="connsiteX87" fmla="*/ 1219452 w 1923616"/>
                <a:gd name="connsiteY87" fmla="*/ 1089997 h 1263096"/>
                <a:gd name="connsiteX88" fmla="*/ 1219452 w 1923616"/>
                <a:gd name="connsiteY88" fmla="*/ 1087812 h 1263096"/>
                <a:gd name="connsiteX89" fmla="*/ 1218836 w 1923616"/>
                <a:gd name="connsiteY89" fmla="*/ 1086355 h 1263096"/>
                <a:gd name="connsiteX90" fmla="*/ 1209926 w 1923616"/>
                <a:gd name="connsiteY90" fmla="*/ 1080807 h 1263096"/>
                <a:gd name="connsiteX91" fmla="*/ 1205611 w 1923616"/>
                <a:gd name="connsiteY91" fmla="*/ 1075315 h 1263096"/>
                <a:gd name="connsiteX92" fmla="*/ 1205499 w 1923616"/>
                <a:gd name="connsiteY92" fmla="*/ 1074979 h 1263096"/>
                <a:gd name="connsiteX93" fmla="*/ 1201296 w 1923616"/>
                <a:gd name="connsiteY93" fmla="*/ 1076660 h 1263096"/>
                <a:gd name="connsiteX94" fmla="*/ 1198943 w 1923616"/>
                <a:gd name="connsiteY94" fmla="*/ 1077277 h 1263096"/>
                <a:gd name="connsiteX95" fmla="*/ 1193899 w 1923616"/>
                <a:gd name="connsiteY95" fmla="*/ 1078005 h 1263096"/>
                <a:gd name="connsiteX96" fmla="*/ 1189921 w 1923616"/>
                <a:gd name="connsiteY96" fmla="*/ 1077781 h 1263096"/>
                <a:gd name="connsiteX97" fmla="*/ 1184205 w 1923616"/>
                <a:gd name="connsiteY97" fmla="*/ 1076380 h 1263096"/>
                <a:gd name="connsiteX98" fmla="*/ 1183420 w 1923616"/>
                <a:gd name="connsiteY98" fmla="*/ 1076660 h 1263096"/>
                <a:gd name="connsiteX99" fmla="*/ 1181235 w 1923616"/>
                <a:gd name="connsiteY99" fmla="*/ 1077781 h 1263096"/>
                <a:gd name="connsiteX100" fmla="*/ 1171989 w 1923616"/>
                <a:gd name="connsiteY100" fmla="*/ 1077781 h 1263096"/>
                <a:gd name="connsiteX101" fmla="*/ 1170532 w 1923616"/>
                <a:gd name="connsiteY101" fmla="*/ 1077052 h 1263096"/>
                <a:gd name="connsiteX102" fmla="*/ 1165544 w 1923616"/>
                <a:gd name="connsiteY102" fmla="*/ 1071673 h 1263096"/>
                <a:gd name="connsiteX103" fmla="*/ 1164144 w 1923616"/>
                <a:gd name="connsiteY103" fmla="*/ 1068143 h 1263096"/>
                <a:gd name="connsiteX104" fmla="*/ 1161510 w 1923616"/>
                <a:gd name="connsiteY104" fmla="*/ 1068143 h 1263096"/>
                <a:gd name="connsiteX105" fmla="*/ 1154225 w 1923616"/>
                <a:gd name="connsiteY105" fmla="*/ 1065117 h 1263096"/>
                <a:gd name="connsiteX106" fmla="*/ 1152880 w 1923616"/>
                <a:gd name="connsiteY106" fmla="*/ 1063772 h 1263096"/>
                <a:gd name="connsiteX107" fmla="*/ 1147669 w 1923616"/>
                <a:gd name="connsiteY107" fmla="*/ 1061698 h 1263096"/>
                <a:gd name="connsiteX108" fmla="*/ 1146884 w 1923616"/>
                <a:gd name="connsiteY108" fmla="*/ 1061362 h 1263096"/>
                <a:gd name="connsiteX109" fmla="*/ 1144026 w 1923616"/>
                <a:gd name="connsiteY109" fmla="*/ 1059905 h 1263096"/>
                <a:gd name="connsiteX110" fmla="*/ 1143354 w 1923616"/>
                <a:gd name="connsiteY110" fmla="*/ 1059513 h 1263096"/>
                <a:gd name="connsiteX111" fmla="*/ 1139767 w 1923616"/>
                <a:gd name="connsiteY111" fmla="*/ 1057384 h 1263096"/>
                <a:gd name="connsiteX112" fmla="*/ 1135508 w 1923616"/>
                <a:gd name="connsiteY112" fmla="*/ 1052340 h 1263096"/>
                <a:gd name="connsiteX113" fmla="*/ 1133603 w 1923616"/>
                <a:gd name="connsiteY113" fmla="*/ 1047633 h 1263096"/>
                <a:gd name="connsiteX114" fmla="*/ 1129456 w 1923616"/>
                <a:gd name="connsiteY114" fmla="*/ 1045111 h 1263096"/>
                <a:gd name="connsiteX115" fmla="*/ 1125758 w 1923616"/>
                <a:gd name="connsiteY115" fmla="*/ 1044047 h 1263096"/>
                <a:gd name="connsiteX116" fmla="*/ 1122171 w 1923616"/>
                <a:gd name="connsiteY116" fmla="*/ 1042197 h 1263096"/>
                <a:gd name="connsiteX117" fmla="*/ 1119930 w 1923616"/>
                <a:gd name="connsiteY117" fmla="*/ 1040404 h 1263096"/>
                <a:gd name="connsiteX118" fmla="*/ 1113654 w 1923616"/>
                <a:gd name="connsiteY118" fmla="*/ 1038107 h 1263096"/>
                <a:gd name="connsiteX119" fmla="*/ 1107490 w 1923616"/>
                <a:gd name="connsiteY119" fmla="*/ 1031999 h 1263096"/>
                <a:gd name="connsiteX120" fmla="*/ 1105921 w 1923616"/>
                <a:gd name="connsiteY120" fmla="*/ 1027796 h 1263096"/>
                <a:gd name="connsiteX121" fmla="*/ 1105024 w 1923616"/>
                <a:gd name="connsiteY121" fmla="*/ 1026675 h 1263096"/>
                <a:gd name="connsiteX122" fmla="*/ 1103287 w 1923616"/>
                <a:gd name="connsiteY122" fmla="*/ 1026395 h 1263096"/>
                <a:gd name="connsiteX123" fmla="*/ 1097963 w 1923616"/>
                <a:gd name="connsiteY123" fmla="*/ 1023817 h 1263096"/>
                <a:gd name="connsiteX124" fmla="*/ 1097627 w 1923616"/>
                <a:gd name="connsiteY124" fmla="*/ 1023705 h 1263096"/>
                <a:gd name="connsiteX125" fmla="*/ 1092808 w 1923616"/>
                <a:gd name="connsiteY125" fmla="*/ 1023705 h 1263096"/>
                <a:gd name="connsiteX126" fmla="*/ 1090286 w 1923616"/>
                <a:gd name="connsiteY126" fmla="*/ 1023425 h 1263096"/>
                <a:gd name="connsiteX127" fmla="*/ 1079023 w 1923616"/>
                <a:gd name="connsiteY127" fmla="*/ 1020847 h 1263096"/>
                <a:gd name="connsiteX128" fmla="*/ 1068376 w 1923616"/>
                <a:gd name="connsiteY128" fmla="*/ 1020847 h 1263096"/>
                <a:gd name="connsiteX129" fmla="*/ 1061035 w 1923616"/>
                <a:gd name="connsiteY129" fmla="*/ 1017821 h 1263096"/>
                <a:gd name="connsiteX130" fmla="*/ 1059634 w 1923616"/>
                <a:gd name="connsiteY130" fmla="*/ 1016420 h 1263096"/>
                <a:gd name="connsiteX131" fmla="*/ 1056608 w 1923616"/>
                <a:gd name="connsiteY131" fmla="*/ 1009528 h 1263096"/>
                <a:gd name="connsiteX132" fmla="*/ 1054647 w 1923616"/>
                <a:gd name="connsiteY132" fmla="*/ 1000506 h 1263096"/>
                <a:gd name="connsiteX133" fmla="*/ 1054534 w 1923616"/>
                <a:gd name="connsiteY133" fmla="*/ 999777 h 1263096"/>
                <a:gd name="connsiteX134" fmla="*/ 1054254 w 1923616"/>
                <a:gd name="connsiteY134" fmla="*/ 997816 h 1263096"/>
                <a:gd name="connsiteX135" fmla="*/ 1047474 w 1923616"/>
                <a:gd name="connsiteY135" fmla="*/ 990195 h 1263096"/>
                <a:gd name="connsiteX136" fmla="*/ 1041478 w 1923616"/>
                <a:gd name="connsiteY136" fmla="*/ 989466 h 1263096"/>
                <a:gd name="connsiteX137" fmla="*/ 1040133 w 1923616"/>
                <a:gd name="connsiteY137" fmla="*/ 989747 h 1263096"/>
                <a:gd name="connsiteX138" fmla="*/ 1032119 w 1923616"/>
                <a:gd name="connsiteY138" fmla="*/ 992436 h 1263096"/>
                <a:gd name="connsiteX139" fmla="*/ 1027580 w 1923616"/>
                <a:gd name="connsiteY139" fmla="*/ 992885 h 1263096"/>
                <a:gd name="connsiteX140" fmla="*/ 1023322 w 1923616"/>
                <a:gd name="connsiteY140" fmla="*/ 992380 h 1263096"/>
                <a:gd name="connsiteX141" fmla="*/ 1020520 w 1923616"/>
                <a:gd name="connsiteY141" fmla="*/ 992829 h 1263096"/>
                <a:gd name="connsiteX142" fmla="*/ 1018839 w 1923616"/>
                <a:gd name="connsiteY142" fmla="*/ 992996 h 1263096"/>
                <a:gd name="connsiteX143" fmla="*/ 1018110 w 1923616"/>
                <a:gd name="connsiteY143" fmla="*/ 992996 h 1263096"/>
                <a:gd name="connsiteX144" fmla="*/ 1010825 w 1923616"/>
                <a:gd name="connsiteY144" fmla="*/ 989971 h 1263096"/>
                <a:gd name="connsiteX145" fmla="*/ 1009368 w 1923616"/>
                <a:gd name="connsiteY145" fmla="*/ 988514 h 1263096"/>
                <a:gd name="connsiteX146" fmla="*/ 1007463 w 1923616"/>
                <a:gd name="connsiteY146" fmla="*/ 985824 h 1263096"/>
                <a:gd name="connsiteX147" fmla="*/ 1006735 w 1923616"/>
                <a:gd name="connsiteY147" fmla="*/ 984367 h 1263096"/>
                <a:gd name="connsiteX148" fmla="*/ 1005838 w 1923616"/>
                <a:gd name="connsiteY148" fmla="*/ 981733 h 1263096"/>
                <a:gd name="connsiteX149" fmla="*/ 1005110 w 1923616"/>
                <a:gd name="connsiteY149" fmla="*/ 978147 h 1263096"/>
                <a:gd name="connsiteX150" fmla="*/ 1003765 w 1923616"/>
                <a:gd name="connsiteY150" fmla="*/ 972879 h 1263096"/>
                <a:gd name="connsiteX151" fmla="*/ 1003485 w 1923616"/>
                <a:gd name="connsiteY151" fmla="*/ 971310 h 1263096"/>
                <a:gd name="connsiteX152" fmla="*/ 1002812 w 1923616"/>
                <a:gd name="connsiteY152" fmla="*/ 963801 h 1263096"/>
                <a:gd name="connsiteX153" fmla="*/ 1000403 w 1923616"/>
                <a:gd name="connsiteY153" fmla="*/ 959374 h 1263096"/>
                <a:gd name="connsiteX154" fmla="*/ 999282 w 1923616"/>
                <a:gd name="connsiteY154" fmla="*/ 958309 h 1263096"/>
                <a:gd name="connsiteX155" fmla="*/ 997320 w 1923616"/>
                <a:gd name="connsiteY155" fmla="*/ 955620 h 1263096"/>
                <a:gd name="connsiteX156" fmla="*/ 996592 w 1923616"/>
                <a:gd name="connsiteY156" fmla="*/ 954163 h 1263096"/>
                <a:gd name="connsiteX157" fmla="*/ 995807 w 1923616"/>
                <a:gd name="connsiteY157" fmla="*/ 952033 h 1263096"/>
                <a:gd name="connsiteX158" fmla="*/ 995079 w 1923616"/>
                <a:gd name="connsiteY158" fmla="*/ 949176 h 1263096"/>
                <a:gd name="connsiteX159" fmla="*/ 994799 w 1923616"/>
                <a:gd name="connsiteY159" fmla="*/ 946654 h 1263096"/>
                <a:gd name="connsiteX160" fmla="*/ 994799 w 1923616"/>
                <a:gd name="connsiteY160" fmla="*/ 941610 h 1263096"/>
                <a:gd name="connsiteX161" fmla="*/ 996872 w 1923616"/>
                <a:gd name="connsiteY161" fmla="*/ 935390 h 1263096"/>
                <a:gd name="connsiteX162" fmla="*/ 999002 w 1923616"/>
                <a:gd name="connsiteY162" fmla="*/ 932532 h 1263096"/>
                <a:gd name="connsiteX163" fmla="*/ 1000010 w 1923616"/>
                <a:gd name="connsiteY163" fmla="*/ 931412 h 1263096"/>
                <a:gd name="connsiteX164" fmla="*/ 1000739 w 1923616"/>
                <a:gd name="connsiteY164" fmla="*/ 930683 h 1263096"/>
                <a:gd name="connsiteX165" fmla="*/ 1004213 w 1923616"/>
                <a:gd name="connsiteY165" fmla="*/ 928442 h 1263096"/>
                <a:gd name="connsiteX166" fmla="*/ 1007015 w 1923616"/>
                <a:gd name="connsiteY166" fmla="*/ 927321 h 1263096"/>
                <a:gd name="connsiteX167" fmla="*/ 1012226 w 1923616"/>
                <a:gd name="connsiteY167" fmla="*/ 922110 h 1263096"/>
                <a:gd name="connsiteX168" fmla="*/ 1022537 w 1923616"/>
                <a:gd name="connsiteY168" fmla="*/ 910790 h 1263096"/>
                <a:gd name="connsiteX169" fmla="*/ 1022761 w 1923616"/>
                <a:gd name="connsiteY169" fmla="*/ 910174 h 1263096"/>
                <a:gd name="connsiteX170" fmla="*/ 1021192 w 1923616"/>
                <a:gd name="connsiteY170" fmla="*/ 891681 h 1263096"/>
                <a:gd name="connsiteX171" fmla="*/ 1017662 w 1923616"/>
                <a:gd name="connsiteY171" fmla="*/ 893082 h 1263096"/>
                <a:gd name="connsiteX172" fmla="*/ 1014524 w 1923616"/>
                <a:gd name="connsiteY172" fmla="*/ 893811 h 1263096"/>
                <a:gd name="connsiteX173" fmla="*/ 1003765 w 1923616"/>
                <a:gd name="connsiteY173" fmla="*/ 894539 h 1263096"/>
                <a:gd name="connsiteX174" fmla="*/ 1000571 w 1923616"/>
                <a:gd name="connsiteY174" fmla="*/ 894259 h 1263096"/>
                <a:gd name="connsiteX175" fmla="*/ 997713 w 1923616"/>
                <a:gd name="connsiteY175" fmla="*/ 893530 h 1263096"/>
                <a:gd name="connsiteX176" fmla="*/ 996928 w 1923616"/>
                <a:gd name="connsiteY176" fmla="*/ 893306 h 1263096"/>
                <a:gd name="connsiteX177" fmla="*/ 994799 w 1923616"/>
                <a:gd name="connsiteY177" fmla="*/ 892578 h 1263096"/>
                <a:gd name="connsiteX178" fmla="*/ 992053 w 1923616"/>
                <a:gd name="connsiteY178" fmla="*/ 891177 h 1263096"/>
                <a:gd name="connsiteX179" fmla="*/ 987010 w 1923616"/>
                <a:gd name="connsiteY179" fmla="*/ 887590 h 1263096"/>
                <a:gd name="connsiteX180" fmla="*/ 986113 w 1923616"/>
                <a:gd name="connsiteY180" fmla="*/ 886862 h 1263096"/>
                <a:gd name="connsiteX181" fmla="*/ 983703 w 1923616"/>
                <a:gd name="connsiteY181" fmla="*/ 887815 h 1263096"/>
                <a:gd name="connsiteX182" fmla="*/ 975578 w 1923616"/>
                <a:gd name="connsiteY182" fmla="*/ 892185 h 1263096"/>
                <a:gd name="connsiteX183" fmla="*/ 967565 w 1923616"/>
                <a:gd name="connsiteY183" fmla="*/ 898181 h 1263096"/>
                <a:gd name="connsiteX184" fmla="*/ 966836 w 1923616"/>
                <a:gd name="connsiteY184" fmla="*/ 898686 h 1263096"/>
                <a:gd name="connsiteX185" fmla="*/ 961120 w 1923616"/>
                <a:gd name="connsiteY185" fmla="*/ 902272 h 1263096"/>
                <a:gd name="connsiteX186" fmla="*/ 958935 w 1923616"/>
                <a:gd name="connsiteY186" fmla="*/ 903337 h 1263096"/>
                <a:gd name="connsiteX187" fmla="*/ 952491 w 1923616"/>
                <a:gd name="connsiteY187" fmla="*/ 905466 h 1263096"/>
                <a:gd name="connsiteX188" fmla="*/ 946382 w 1923616"/>
                <a:gd name="connsiteY188" fmla="*/ 905578 h 1263096"/>
                <a:gd name="connsiteX189" fmla="*/ 941339 w 1923616"/>
                <a:gd name="connsiteY189" fmla="*/ 904121 h 1263096"/>
                <a:gd name="connsiteX190" fmla="*/ 938425 w 1923616"/>
                <a:gd name="connsiteY190" fmla="*/ 902777 h 1263096"/>
                <a:gd name="connsiteX191" fmla="*/ 934110 w 1923616"/>
                <a:gd name="connsiteY191" fmla="*/ 899919 h 1263096"/>
                <a:gd name="connsiteX192" fmla="*/ 930748 w 1923616"/>
                <a:gd name="connsiteY192" fmla="*/ 896276 h 1263096"/>
                <a:gd name="connsiteX193" fmla="*/ 926433 w 1923616"/>
                <a:gd name="connsiteY193" fmla="*/ 888375 h 1263096"/>
                <a:gd name="connsiteX194" fmla="*/ 926041 w 1923616"/>
                <a:gd name="connsiteY194" fmla="*/ 887590 h 1263096"/>
                <a:gd name="connsiteX195" fmla="*/ 920998 w 1923616"/>
                <a:gd name="connsiteY195" fmla="*/ 876103 h 1263096"/>
                <a:gd name="connsiteX196" fmla="*/ 920661 w 1923616"/>
                <a:gd name="connsiteY196" fmla="*/ 875206 h 1263096"/>
                <a:gd name="connsiteX197" fmla="*/ 918532 w 1923616"/>
                <a:gd name="connsiteY197" fmla="*/ 868762 h 1263096"/>
                <a:gd name="connsiteX198" fmla="*/ 918140 w 1923616"/>
                <a:gd name="connsiteY198" fmla="*/ 867193 h 1263096"/>
                <a:gd name="connsiteX199" fmla="*/ 917579 w 1923616"/>
                <a:gd name="connsiteY199" fmla="*/ 863663 h 1263096"/>
                <a:gd name="connsiteX200" fmla="*/ 915674 w 1923616"/>
                <a:gd name="connsiteY200" fmla="*/ 857947 h 1263096"/>
                <a:gd name="connsiteX201" fmla="*/ 915450 w 1923616"/>
                <a:gd name="connsiteY201" fmla="*/ 857162 h 1263096"/>
                <a:gd name="connsiteX202" fmla="*/ 914329 w 1923616"/>
                <a:gd name="connsiteY202" fmla="*/ 852791 h 1263096"/>
                <a:gd name="connsiteX203" fmla="*/ 914217 w 1923616"/>
                <a:gd name="connsiteY203" fmla="*/ 852848 h 1263096"/>
                <a:gd name="connsiteX204" fmla="*/ 910687 w 1923616"/>
                <a:gd name="connsiteY204" fmla="*/ 854585 h 1263096"/>
                <a:gd name="connsiteX205" fmla="*/ 906036 w 1923616"/>
                <a:gd name="connsiteY205" fmla="*/ 855705 h 1263096"/>
                <a:gd name="connsiteX206" fmla="*/ 901721 w 1923616"/>
                <a:gd name="connsiteY206" fmla="*/ 855705 h 1263096"/>
                <a:gd name="connsiteX207" fmla="*/ 896229 w 1923616"/>
                <a:gd name="connsiteY207" fmla="*/ 854136 h 1263096"/>
                <a:gd name="connsiteX208" fmla="*/ 892307 w 1923616"/>
                <a:gd name="connsiteY208" fmla="*/ 851671 h 1263096"/>
                <a:gd name="connsiteX209" fmla="*/ 889000 w 1923616"/>
                <a:gd name="connsiteY209" fmla="*/ 850046 h 1263096"/>
                <a:gd name="connsiteX210" fmla="*/ 886030 w 1923616"/>
                <a:gd name="connsiteY210" fmla="*/ 847804 h 1263096"/>
                <a:gd name="connsiteX211" fmla="*/ 883397 w 1923616"/>
                <a:gd name="connsiteY211" fmla="*/ 848700 h 1263096"/>
                <a:gd name="connsiteX212" fmla="*/ 881996 w 1923616"/>
                <a:gd name="connsiteY212" fmla="*/ 849037 h 1263096"/>
                <a:gd name="connsiteX213" fmla="*/ 874094 w 1923616"/>
                <a:gd name="connsiteY213" fmla="*/ 850494 h 1263096"/>
                <a:gd name="connsiteX214" fmla="*/ 872245 w 1923616"/>
                <a:gd name="connsiteY214" fmla="*/ 850662 h 1263096"/>
                <a:gd name="connsiteX215" fmla="*/ 869387 w 1923616"/>
                <a:gd name="connsiteY215" fmla="*/ 850662 h 1263096"/>
                <a:gd name="connsiteX216" fmla="*/ 863671 w 1923616"/>
                <a:gd name="connsiteY216" fmla="*/ 848925 h 1263096"/>
                <a:gd name="connsiteX217" fmla="*/ 861542 w 1923616"/>
                <a:gd name="connsiteY217" fmla="*/ 847468 h 1263096"/>
                <a:gd name="connsiteX218" fmla="*/ 857676 w 1923616"/>
                <a:gd name="connsiteY218" fmla="*/ 842705 h 1263096"/>
                <a:gd name="connsiteX219" fmla="*/ 856219 w 1923616"/>
                <a:gd name="connsiteY219" fmla="*/ 839118 h 1263096"/>
                <a:gd name="connsiteX220" fmla="*/ 855546 w 1923616"/>
                <a:gd name="connsiteY220" fmla="*/ 836428 h 1263096"/>
                <a:gd name="connsiteX221" fmla="*/ 854986 w 1923616"/>
                <a:gd name="connsiteY221" fmla="*/ 831217 h 1263096"/>
                <a:gd name="connsiteX222" fmla="*/ 852744 w 1923616"/>
                <a:gd name="connsiteY222" fmla="*/ 825053 h 1263096"/>
                <a:gd name="connsiteX223" fmla="*/ 847981 w 1923616"/>
                <a:gd name="connsiteY223" fmla="*/ 815526 h 1263096"/>
                <a:gd name="connsiteX224" fmla="*/ 847701 w 1923616"/>
                <a:gd name="connsiteY224" fmla="*/ 814966 h 1263096"/>
                <a:gd name="connsiteX225" fmla="*/ 841929 w 1923616"/>
                <a:gd name="connsiteY225" fmla="*/ 801461 h 1263096"/>
                <a:gd name="connsiteX226" fmla="*/ 836493 w 1923616"/>
                <a:gd name="connsiteY226" fmla="*/ 795465 h 1263096"/>
                <a:gd name="connsiteX227" fmla="*/ 820579 w 1923616"/>
                <a:gd name="connsiteY227" fmla="*/ 782857 h 1263096"/>
                <a:gd name="connsiteX228" fmla="*/ 808363 w 1923616"/>
                <a:gd name="connsiteY228" fmla="*/ 776076 h 1263096"/>
                <a:gd name="connsiteX229" fmla="*/ 807746 w 1923616"/>
                <a:gd name="connsiteY229" fmla="*/ 775740 h 1263096"/>
                <a:gd name="connsiteX230" fmla="*/ 795866 w 1923616"/>
                <a:gd name="connsiteY230" fmla="*/ 768063 h 1263096"/>
                <a:gd name="connsiteX231" fmla="*/ 789198 w 1923616"/>
                <a:gd name="connsiteY231" fmla="*/ 764421 h 1263096"/>
                <a:gd name="connsiteX232" fmla="*/ 769305 w 1923616"/>
                <a:gd name="connsiteY232" fmla="*/ 758257 h 1263096"/>
                <a:gd name="connsiteX233" fmla="*/ 758041 w 1923616"/>
                <a:gd name="connsiteY233" fmla="*/ 754446 h 1263096"/>
                <a:gd name="connsiteX234" fmla="*/ 748011 w 1923616"/>
                <a:gd name="connsiteY234" fmla="*/ 754446 h 1263096"/>
                <a:gd name="connsiteX235" fmla="*/ 747002 w 1923616"/>
                <a:gd name="connsiteY235" fmla="*/ 754390 h 1263096"/>
                <a:gd name="connsiteX236" fmla="*/ 741062 w 1923616"/>
                <a:gd name="connsiteY236" fmla="*/ 753773 h 1263096"/>
                <a:gd name="connsiteX237" fmla="*/ 728454 w 1923616"/>
                <a:gd name="connsiteY237" fmla="*/ 755567 h 1263096"/>
                <a:gd name="connsiteX238" fmla="*/ 726044 w 1923616"/>
                <a:gd name="connsiteY238" fmla="*/ 756519 h 1263096"/>
                <a:gd name="connsiteX239" fmla="*/ 724699 w 1923616"/>
                <a:gd name="connsiteY239" fmla="*/ 756967 h 1263096"/>
                <a:gd name="connsiteX240" fmla="*/ 716069 w 1923616"/>
                <a:gd name="connsiteY240" fmla="*/ 759097 h 1263096"/>
                <a:gd name="connsiteX241" fmla="*/ 713548 w 1923616"/>
                <a:gd name="connsiteY241" fmla="*/ 759377 h 1263096"/>
                <a:gd name="connsiteX242" fmla="*/ 706375 w 1923616"/>
                <a:gd name="connsiteY242" fmla="*/ 759377 h 1263096"/>
                <a:gd name="connsiteX243" fmla="*/ 703125 w 1923616"/>
                <a:gd name="connsiteY243" fmla="*/ 758873 h 1263096"/>
                <a:gd name="connsiteX244" fmla="*/ 699930 w 1923616"/>
                <a:gd name="connsiteY244" fmla="*/ 757976 h 1263096"/>
                <a:gd name="connsiteX245" fmla="*/ 692029 w 1923616"/>
                <a:gd name="connsiteY245" fmla="*/ 757976 h 1263096"/>
                <a:gd name="connsiteX246" fmla="*/ 688163 w 1923616"/>
                <a:gd name="connsiteY246" fmla="*/ 757248 h 1263096"/>
                <a:gd name="connsiteX247" fmla="*/ 687322 w 1923616"/>
                <a:gd name="connsiteY247" fmla="*/ 756912 h 1263096"/>
                <a:gd name="connsiteX248" fmla="*/ 684464 w 1923616"/>
                <a:gd name="connsiteY248" fmla="*/ 758368 h 1263096"/>
                <a:gd name="connsiteX249" fmla="*/ 681550 w 1923616"/>
                <a:gd name="connsiteY249" fmla="*/ 759321 h 1263096"/>
                <a:gd name="connsiteX250" fmla="*/ 677235 w 1923616"/>
                <a:gd name="connsiteY250" fmla="*/ 760050 h 1263096"/>
                <a:gd name="connsiteX251" fmla="*/ 672248 w 1923616"/>
                <a:gd name="connsiteY251" fmla="*/ 759657 h 1263096"/>
                <a:gd name="connsiteX252" fmla="*/ 661489 w 1923616"/>
                <a:gd name="connsiteY252" fmla="*/ 756071 h 1263096"/>
                <a:gd name="connsiteX253" fmla="*/ 660480 w 1923616"/>
                <a:gd name="connsiteY253" fmla="*/ 755679 h 1263096"/>
                <a:gd name="connsiteX254" fmla="*/ 655045 w 1923616"/>
                <a:gd name="connsiteY254" fmla="*/ 753213 h 1263096"/>
                <a:gd name="connsiteX255" fmla="*/ 650338 w 1923616"/>
                <a:gd name="connsiteY255" fmla="*/ 753605 h 1263096"/>
                <a:gd name="connsiteX256" fmla="*/ 646359 w 1923616"/>
                <a:gd name="connsiteY256" fmla="*/ 754950 h 1263096"/>
                <a:gd name="connsiteX257" fmla="*/ 645350 w 1923616"/>
                <a:gd name="connsiteY257" fmla="*/ 755623 h 1263096"/>
                <a:gd name="connsiteX258" fmla="*/ 643165 w 1923616"/>
                <a:gd name="connsiteY258" fmla="*/ 756743 h 1263096"/>
                <a:gd name="connsiteX259" fmla="*/ 636440 w 1923616"/>
                <a:gd name="connsiteY259" fmla="*/ 759209 h 1263096"/>
                <a:gd name="connsiteX260" fmla="*/ 628875 w 1923616"/>
                <a:gd name="connsiteY260" fmla="*/ 764253 h 1263096"/>
                <a:gd name="connsiteX261" fmla="*/ 626410 w 1923616"/>
                <a:gd name="connsiteY261" fmla="*/ 765485 h 1263096"/>
                <a:gd name="connsiteX262" fmla="*/ 624280 w 1923616"/>
                <a:gd name="connsiteY262" fmla="*/ 766214 h 1263096"/>
                <a:gd name="connsiteX263" fmla="*/ 620526 w 1923616"/>
                <a:gd name="connsiteY263" fmla="*/ 766718 h 1263096"/>
                <a:gd name="connsiteX264" fmla="*/ 616715 w 1923616"/>
                <a:gd name="connsiteY264" fmla="*/ 767446 h 1263096"/>
                <a:gd name="connsiteX265" fmla="*/ 609542 w 1923616"/>
                <a:gd name="connsiteY265" fmla="*/ 767446 h 1263096"/>
                <a:gd name="connsiteX266" fmla="*/ 607189 w 1923616"/>
                <a:gd name="connsiteY266" fmla="*/ 767166 h 1263096"/>
                <a:gd name="connsiteX267" fmla="*/ 597830 w 1923616"/>
                <a:gd name="connsiteY267" fmla="*/ 764981 h 1263096"/>
                <a:gd name="connsiteX268" fmla="*/ 596318 w 1923616"/>
                <a:gd name="connsiteY268" fmla="*/ 765485 h 1263096"/>
                <a:gd name="connsiteX269" fmla="*/ 595701 w 1923616"/>
                <a:gd name="connsiteY269" fmla="*/ 765654 h 1263096"/>
                <a:gd name="connsiteX270" fmla="*/ 585670 w 1923616"/>
                <a:gd name="connsiteY270" fmla="*/ 768343 h 1263096"/>
                <a:gd name="connsiteX271" fmla="*/ 581804 w 1923616"/>
                <a:gd name="connsiteY271" fmla="*/ 769968 h 1263096"/>
                <a:gd name="connsiteX272" fmla="*/ 575808 w 1923616"/>
                <a:gd name="connsiteY272" fmla="*/ 773274 h 1263096"/>
                <a:gd name="connsiteX273" fmla="*/ 574407 w 1923616"/>
                <a:gd name="connsiteY273" fmla="*/ 773891 h 1263096"/>
                <a:gd name="connsiteX274" fmla="*/ 569364 w 1923616"/>
                <a:gd name="connsiteY274" fmla="*/ 775796 h 1263096"/>
                <a:gd name="connsiteX275" fmla="*/ 562079 w 1923616"/>
                <a:gd name="connsiteY275" fmla="*/ 779775 h 1263096"/>
                <a:gd name="connsiteX276" fmla="*/ 560398 w 1923616"/>
                <a:gd name="connsiteY276" fmla="*/ 780503 h 1263096"/>
                <a:gd name="connsiteX277" fmla="*/ 552384 w 1923616"/>
                <a:gd name="connsiteY277" fmla="*/ 783193 h 1263096"/>
                <a:gd name="connsiteX278" fmla="*/ 539328 w 1923616"/>
                <a:gd name="connsiteY278" fmla="*/ 789413 h 1263096"/>
                <a:gd name="connsiteX279" fmla="*/ 520891 w 1923616"/>
                <a:gd name="connsiteY279" fmla="*/ 797202 h 1263096"/>
                <a:gd name="connsiteX280" fmla="*/ 520331 w 1923616"/>
                <a:gd name="connsiteY280" fmla="*/ 797483 h 1263096"/>
                <a:gd name="connsiteX281" fmla="*/ 515288 w 1923616"/>
                <a:gd name="connsiteY281" fmla="*/ 799612 h 1263096"/>
                <a:gd name="connsiteX282" fmla="*/ 512654 w 1923616"/>
                <a:gd name="connsiteY282" fmla="*/ 800341 h 1263096"/>
                <a:gd name="connsiteX283" fmla="*/ 505817 w 1923616"/>
                <a:gd name="connsiteY283" fmla="*/ 801573 h 1263096"/>
                <a:gd name="connsiteX284" fmla="*/ 504809 w 1923616"/>
                <a:gd name="connsiteY284" fmla="*/ 801797 h 1263096"/>
                <a:gd name="connsiteX285" fmla="*/ 464406 w 1923616"/>
                <a:gd name="connsiteY285" fmla="*/ 807569 h 1263096"/>
                <a:gd name="connsiteX286" fmla="*/ 463117 w 1923616"/>
                <a:gd name="connsiteY286" fmla="*/ 807625 h 1263096"/>
                <a:gd name="connsiteX287" fmla="*/ 454991 w 1923616"/>
                <a:gd name="connsiteY287" fmla="*/ 807625 h 1263096"/>
                <a:gd name="connsiteX288" fmla="*/ 439693 w 1923616"/>
                <a:gd name="connsiteY288" fmla="*/ 809026 h 1263096"/>
                <a:gd name="connsiteX289" fmla="*/ 438741 w 1923616"/>
                <a:gd name="connsiteY289" fmla="*/ 809082 h 1263096"/>
                <a:gd name="connsiteX290" fmla="*/ 406407 w 1923616"/>
                <a:gd name="connsiteY290" fmla="*/ 809082 h 1263096"/>
                <a:gd name="connsiteX291" fmla="*/ 389428 w 1923616"/>
                <a:gd name="connsiteY291" fmla="*/ 808354 h 1263096"/>
                <a:gd name="connsiteX292" fmla="*/ 387523 w 1923616"/>
                <a:gd name="connsiteY292" fmla="*/ 808073 h 1263096"/>
                <a:gd name="connsiteX293" fmla="*/ 378164 w 1923616"/>
                <a:gd name="connsiteY293" fmla="*/ 805944 h 1263096"/>
                <a:gd name="connsiteX294" fmla="*/ 376315 w 1923616"/>
                <a:gd name="connsiteY294" fmla="*/ 805328 h 1263096"/>
                <a:gd name="connsiteX295" fmla="*/ 364211 w 1923616"/>
                <a:gd name="connsiteY295" fmla="*/ 799948 h 1263096"/>
                <a:gd name="connsiteX296" fmla="*/ 362194 w 1923616"/>
                <a:gd name="connsiteY296" fmla="*/ 799444 h 1263096"/>
                <a:gd name="connsiteX297" fmla="*/ 360401 w 1923616"/>
                <a:gd name="connsiteY297" fmla="*/ 798827 h 1263096"/>
                <a:gd name="connsiteX298" fmla="*/ 353004 w 1923616"/>
                <a:gd name="connsiteY298" fmla="*/ 795465 h 1263096"/>
                <a:gd name="connsiteX299" fmla="*/ 320950 w 1923616"/>
                <a:gd name="connsiteY299" fmla="*/ 784762 h 1263096"/>
                <a:gd name="connsiteX300" fmla="*/ 318765 w 1923616"/>
                <a:gd name="connsiteY300" fmla="*/ 783641 h 1263096"/>
                <a:gd name="connsiteX301" fmla="*/ 295061 w 1923616"/>
                <a:gd name="connsiteY301" fmla="*/ 767839 h 1263096"/>
                <a:gd name="connsiteX302" fmla="*/ 294164 w 1923616"/>
                <a:gd name="connsiteY302" fmla="*/ 767166 h 1263096"/>
                <a:gd name="connsiteX303" fmla="*/ 285535 w 1923616"/>
                <a:gd name="connsiteY303" fmla="*/ 759994 h 1263096"/>
                <a:gd name="connsiteX304" fmla="*/ 284134 w 1923616"/>
                <a:gd name="connsiteY304" fmla="*/ 758537 h 1263096"/>
                <a:gd name="connsiteX305" fmla="*/ 272198 w 1923616"/>
                <a:gd name="connsiteY305" fmla="*/ 743855 h 1263096"/>
                <a:gd name="connsiteX306" fmla="*/ 267883 w 1923616"/>
                <a:gd name="connsiteY306" fmla="*/ 740156 h 1263096"/>
                <a:gd name="connsiteX307" fmla="*/ 267603 w 1923616"/>
                <a:gd name="connsiteY307" fmla="*/ 739932 h 1263096"/>
                <a:gd name="connsiteX308" fmla="*/ 256900 w 1923616"/>
                <a:gd name="connsiteY308" fmla="*/ 730462 h 1263096"/>
                <a:gd name="connsiteX309" fmla="*/ 254434 w 1923616"/>
                <a:gd name="connsiteY309" fmla="*/ 730462 h 1263096"/>
                <a:gd name="connsiteX310" fmla="*/ 252977 w 1923616"/>
                <a:gd name="connsiteY310" fmla="*/ 730350 h 1263096"/>
                <a:gd name="connsiteX311" fmla="*/ 243675 w 1923616"/>
                <a:gd name="connsiteY311" fmla="*/ 729005 h 1263096"/>
                <a:gd name="connsiteX312" fmla="*/ 239808 w 1923616"/>
                <a:gd name="connsiteY312" fmla="*/ 729005 h 1263096"/>
                <a:gd name="connsiteX313" fmla="*/ 231739 w 1923616"/>
                <a:gd name="connsiteY313" fmla="*/ 729621 h 1263096"/>
                <a:gd name="connsiteX314" fmla="*/ 229722 w 1923616"/>
                <a:gd name="connsiteY314" fmla="*/ 730126 h 1263096"/>
                <a:gd name="connsiteX315" fmla="*/ 227200 w 1923616"/>
                <a:gd name="connsiteY315" fmla="*/ 730462 h 1263096"/>
                <a:gd name="connsiteX316" fmla="*/ 224062 w 1923616"/>
                <a:gd name="connsiteY316" fmla="*/ 730462 h 1263096"/>
                <a:gd name="connsiteX317" fmla="*/ 216609 w 1923616"/>
                <a:gd name="connsiteY317" fmla="*/ 731134 h 1263096"/>
                <a:gd name="connsiteX318" fmla="*/ 214872 w 1923616"/>
                <a:gd name="connsiteY318" fmla="*/ 731134 h 1263096"/>
                <a:gd name="connsiteX319" fmla="*/ 211958 w 1923616"/>
                <a:gd name="connsiteY319" fmla="*/ 732423 h 1263096"/>
                <a:gd name="connsiteX320" fmla="*/ 211005 w 1923616"/>
                <a:gd name="connsiteY320" fmla="*/ 732759 h 1263096"/>
                <a:gd name="connsiteX321" fmla="*/ 208932 w 1923616"/>
                <a:gd name="connsiteY321" fmla="*/ 736962 h 1263096"/>
                <a:gd name="connsiteX322" fmla="*/ 207195 w 1923616"/>
                <a:gd name="connsiteY322" fmla="*/ 740156 h 1263096"/>
                <a:gd name="connsiteX323" fmla="*/ 204337 w 1923616"/>
                <a:gd name="connsiteY323" fmla="*/ 743743 h 1263096"/>
                <a:gd name="connsiteX324" fmla="*/ 201479 w 1923616"/>
                <a:gd name="connsiteY324" fmla="*/ 746208 h 1263096"/>
                <a:gd name="connsiteX325" fmla="*/ 193578 w 1923616"/>
                <a:gd name="connsiteY325" fmla="*/ 750803 h 1263096"/>
                <a:gd name="connsiteX326" fmla="*/ 184107 w 1923616"/>
                <a:gd name="connsiteY326" fmla="*/ 758593 h 1263096"/>
                <a:gd name="connsiteX327" fmla="*/ 183883 w 1923616"/>
                <a:gd name="connsiteY327" fmla="*/ 759097 h 1263096"/>
                <a:gd name="connsiteX328" fmla="*/ 182594 w 1923616"/>
                <a:gd name="connsiteY328" fmla="*/ 764140 h 1263096"/>
                <a:gd name="connsiteX329" fmla="*/ 181810 w 1923616"/>
                <a:gd name="connsiteY329" fmla="*/ 766270 h 1263096"/>
                <a:gd name="connsiteX330" fmla="*/ 180353 w 1923616"/>
                <a:gd name="connsiteY330" fmla="*/ 769128 h 1263096"/>
                <a:gd name="connsiteX331" fmla="*/ 180073 w 1923616"/>
                <a:gd name="connsiteY331" fmla="*/ 769632 h 1263096"/>
                <a:gd name="connsiteX332" fmla="*/ 174917 w 1923616"/>
                <a:gd name="connsiteY332" fmla="*/ 778430 h 1263096"/>
                <a:gd name="connsiteX333" fmla="*/ 171107 w 1923616"/>
                <a:gd name="connsiteY333" fmla="*/ 782128 h 1263096"/>
                <a:gd name="connsiteX334" fmla="*/ 159619 w 1923616"/>
                <a:gd name="connsiteY334" fmla="*/ 788573 h 1263096"/>
                <a:gd name="connsiteX335" fmla="*/ 157545 w 1923616"/>
                <a:gd name="connsiteY335" fmla="*/ 789469 h 1263096"/>
                <a:gd name="connsiteX336" fmla="*/ 143200 w 1923616"/>
                <a:gd name="connsiteY336" fmla="*/ 793784 h 1263096"/>
                <a:gd name="connsiteX337" fmla="*/ 141519 w 1923616"/>
                <a:gd name="connsiteY337" fmla="*/ 794120 h 1263096"/>
                <a:gd name="connsiteX338" fmla="*/ 129191 w 1923616"/>
                <a:gd name="connsiteY338" fmla="*/ 795577 h 1263096"/>
                <a:gd name="connsiteX339" fmla="*/ 128070 w 1923616"/>
                <a:gd name="connsiteY339" fmla="*/ 795633 h 1263096"/>
                <a:gd name="connsiteX340" fmla="*/ 118039 w 1923616"/>
                <a:gd name="connsiteY340" fmla="*/ 795633 h 1263096"/>
                <a:gd name="connsiteX341" fmla="*/ 117367 w 1923616"/>
                <a:gd name="connsiteY341" fmla="*/ 795633 h 1263096"/>
                <a:gd name="connsiteX342" fmla="*/ 95848 w 1923616"/>
                <a:gd name="connsiteY342" fmla="*/ 794176 h 1263096"/>
                <a:gd name="connsiteX343" fmla="*/ 93271 w 1923616"/>
                <a:gd name="connsiteY343" fmla="*/ 793672 h 1263096"/>
                <a:gd name="connsiteX344" fmla="*/ 84641 w 1923616"/>
                <a:gd name="connsiteY344" fmla="*/ 790814 h 1263096"/>
                <a:gd name="connsiteX345" fmla="*/ 83688 w 1923616"/>
                <a:gd name="connsiteY345" fmla="*/ 790478 h 1263096"/>
                <a:gd name="connsiteX346" fmla="*/ 77244 w 1923616"/>
                <a:gd name="connsiteY346" fmla="*/ 787620 h 1263096"/>
                <a:gd name="connsiteX347" fmla="*/ 76235 w 1923616"/>
                <a:gd name="connsiteY347" fmla="*/ 787116 h 1263096"/>
                <a:gd name="connsiteX348" fmla="*/ 50402 w 1923616"/>
                <a:gd name="connsiteY348" fmla="*/ 772041 h 1263096"/>
                <a:gd name="connsiteX349" fmla="*/ 48721 w 1923616"/>
                <a:gd name="connsiteY349" fmla="*/ 770865 h 1263096"/>
                <a:gd name="connsiteX350" fmla="*/ 42949 w 1923616"/>
                <a:gd name="connsiteY350" fmla="*/ 765765 h 1263096"/>
                <a:gd name="connsiteX351" fmla="*/ 40203 w 1923616"/>
                <a:gd name="connsiteY351" fmla="*/ 764084 h 1263096"/>
                <a:gd name="connsiteX352" fmla="*/ 27595 w 1923616"/>
                <a:gd name="connsiteY352" fmla="*/ 755679 h 1263096"/>
                <a:gd name="connsiteX353" fmla="*/ 21935 w 1923616"/>
                <a:gd name="connsiteY353" fmla="*/ 753157 h 1263096"/>
                <a:gd name="connsiteX354" fmla="*/ 19918 w 1923616"/>
                <a:gd name="connsiteY354" fmla="*/ 751980 h 1263096"/>
                <a:gd name="connsiteX355" fmla="*/ 18405 w 1923616"/>
                <a:gd name="connsiteY355" fmla="*/ 750860 h 1263096"/>
                <a:gd name="connsiteX356" fmla="*/ 14034 w 1923616"/>
                <a:gd name="connsiteY356" fmla="*/ 749403 h 1263096"/>
                <a:gd name="connsiteX357" fmla="*/ 8094 w 1923616"/>
                <a:gd name="connsiteY357" fmla="*/ 748058 h 1263096"/>
                <a:gd name="connsiteX358" fmla="*/ 417 w 1923616"/>
                <a:gd name="connsiteY358" fmla="*/ 740829 h 1263096"/>
                <a:gd name="connsiteX359" fmla="*/ 3051 w 1923616"/>
                <a:gd name="connsiteY359" fmla="*/ 730630 h 1263096"/>
                <a:gd name="connsiteX360" fmla="*/ 7198 w 1923616"/>
                <a:gd name="connsiteY360" fmla="*/ 726483 h 1263096"/>
                <a:gd name="connsiteX361" fmla="*/ 9607 w 1923616"/>
                <a:gd name="connsiteY361" fmla="*/ 722617 h 1263096"/>
                <a:gd name="connsiteX362" fmla="*/ 11344 w 1923616"/>
                <a:gd name="connsiteY362" fmla="*/ 717910 h 1263096"/>
                <a:gd name="connsiteX363" fmla="*/ 10784 w 1923616"/>
                <a:gd name="connsiteY363" fmla="*/ 708103 h 1263096"/>
                <a:gd name="connsiteX364" fmla="*/ 8206 w 1923616"/>
                <a:gd name="connsiteY364" fmla="*/ 699193 h 1263096"/>
                <a:gd name="connsiteX365" fmla="*/ 7814 w 1923616"/>
                <a:gd name="connsiteY365" fmla="*/ 697064 h 1263096"/>
                <a:gd name="connsiteX366" fmla="*/ 7085 w 1923616"/>
                <a:gd name="connsiteY366" fmla="*/ 686305 h 1263096"/>
                <a:gd name="connsiteX367" fmla="*/ 7085 w 1923616"/>
                <a:gd name="connsiteY367" fmla="*/ 684680 h 1263096"/>
                <a:gd name="connsiteX368" fmla="*/ 9215 w 1923616"/>
                <a:gd name="connsiteY368" fmla="*/ 660976 h 1263096"/>
                <a:gd name="connsiteX369" fmla="*/ 9999 w 1923616"/>
                <a:gd name="connsiteY369" fmla="*/ 657837 h 1263096"/>
                <a:gd name="connsiteX370" fmla="*/ 11512 w 1923616"/>
                <a:gd name="connsiteY370" fmla="*/ 654251 h 1263096"/>
                <a:gd name="connsiteX371" fmla="*/ 12017 w 1923616"/>
                <a:gd name="connsiteY371" fmla="*/ 647527 h 1263096"/>
                <a:gd name="connsiteX372" fmla="*/ 12465 w 1923616"/>
                <a:gd name="connsiteY372" fmla="*/ 644501 h 1263096"/>
                <a:gd name="connsiteX373" fmla="*/ 18125 w 1923616"/>
                <a:gd name="connsiteY373" fmla="*/ 626121 h 1263096"/>
                <a:gd name="connsiteX374" fmla="*/ 19358 w 1923616"/>
                <a:gd name="connsiteY374" fmla="*/ 621133 h 1263096"/>
                <a:gd name="connsiteX375" fmla="*/ 20702 w 1923616"/>
                <a:gd name="connsiteY375" fmla="*/ 611607 h 1263096"/>
                <a:gd name="connsiteX376" fmla="*/ 24121 w 1923616"/>
                <a:gd name="connsiteY376" fmla="*/ 605274 h 1263096"/>
                <a:gd name="connsiteX377" fmla="*/ 26474 w 1923616"/>
                <a:gd name="connsiteY377" fmla="*/ 603201 h 1263096"/>
                <a:gd name="connsiteX378" fmla="*/ 25690 w 1923616"/>
                <a:gd name="connsiteY378" fmla="*/ 596309 h 1263096"/>
                <a:gd name="connsiteX379" fmla="*/ 26250 w 1923616"/>
                <a:gd name="connsiteY379" fmla="*/ 591546 h 1263096"/>
                <a:gd name="connsiteX380" fmla="*/ 34600 w 1923616"/>
                <a:gd name="connsiteY380" fmla="*/ 568626 h 1263096"/>
                <a:gd name="connsiteX381" fmla="*/ 36281 w 1923616"/>
                <a:gd name="connsiteY381" fmla="*/ 559548 h 1263096"/>
                <a:gd name="connsiteX382" fmla="*/ 36057 w 1923616"/>
                <a:gd name="connsiteY382" fmla="*/ 557699 h 1263096"/>
                <a:gd name="connsiteX383" fmla="*/ 33647 w 1923616"/>
                <a:gd name="connsiteY383" fmla="*/ 553888 h 1263096"/>
                <a:gd name="connsiteX384" fmla="*/ 32582 w 1923616"/>
                <a:gd name="connsiteY384" fmla="*/ 551647 h 1263096"/>
                <a:gd name="connsiteX385" fmla="*/ 31854 w 1923616"/>
                <a:gd name="connsiteY385" fmla="*/ 549518 h 1263096"/>
                <a:gd name="connsiteX386" fmla="*/ 32582 w 1923616"/>
                <a:gd name="connsiteY386" fmla="*/ 541280 h 1263096"/>
                <a:gd name="connsiteX387" fmla="*/ 36897 w 1923616"/>
                <a:gd name="connsiteY387" fmla="*/ 533379 h 1263096"/>
                <a:gd name="connsiteX388" fmla="*/ 38298 w 1923616"/>
                <a:gd name="connsiteY388" fmla="*/ 531362 h 1263096"/>
                <a:gd name="connsiteX389" fmla="*/ 50010 w 1923616"/>
                <a:gd name="connsiteY389" fmla="*/ 518473 h 1263096"/>
                <a:gd name="connsiteX390" fmla="*/ 52307 w 1923616"/>
                <a:gd name="connsiteY390" fmla="*/ 513093 h 1263096"/>
                <a:gd name="connsiteX391" fmla="*/ 63179 w 1923616"/>
                <a:gd name="connsiteY391" fmla="*/ 499588 h 1263096"/>
                <a:gd name="connsiteX392" fmla="*/ 63963 w 1923616"/>
                <a:gd name="connsiteY392" fmla="*/ 498580 h 1263096"/>
                <a:gd name="connsiteX393" fmla="*/ 67774 w 1923616"/>
                <a:gd name="connsiteY393" fmla="*/ 494097 h 1263096"/>
                <a:gd name="connsiteX394" fmla="*/ 72257 w 1923616"/>
                <a:gd name="connsiteY394" fmla="*/ 487092 h 1263096"/>
                <a:gd name="connsiteX395" fmla="*/ 74890 w 1923616"/>
                <a:gd name="connsiteY395" fmla="*/ 482385 h 1263096"/>
                <a:gd name="connsiteX396" fmla="*/ 76011 w 1923616"/>
                <a:gd name="connsiteY396" fmla="*/ 476165 h 1263096"/>
                <a:gd name="connsiteX397" fmla="*/ 78869 w 1923616"/>
                <a:gd name="connsiteY397" fmla="*/ 470729 h 1263096"/>
                <a:gd name="connsiteX398" fmla="*/ 86042 w 1923616"/>
                <a:gd name="connsiteY398" fmla="*/ 463556 h 1263096"/>
                <a:gd name="connsiteX399" fmla="*/ 86714 w 1923616"/>
                <a:gd name="connsiteY399" fmla="*/ 462940 h 1263096"/>
                <a:gd name="connsiteX400" fmla="*/ 87779 w 1923616"/>
                <a:gd name="connsiteY400" fmla="*/ 462043 h 1263096"/>
                <a:gd name="connsiteX401" fmla="*/ 86714 w 1923616"/>
                <a:gd name="connsiteY401" fmla="*/ 460978 h 1263096"/>
                <a:gd name="connsiteX402" fmla="*/ 86098 w 1923616"/>
                <a:gd name="connsiteY402" fmla="*/ 460250 h 1263096"/>
                <a:gd name="connsiteX403" fmla="*/ 82512 w 1923616"/>
                <a:gd name="connsiteY403" fmla="*/ 455935 h 1263096"/>
                <a:gd name="connsiteX404" fmla="*/ 80102 w 1923616"/>
                <a:gd name="connsiteY404" fmla="*/ 449323 h 1263096"/>
                <a:gd name="connsiteX405" fmla="*/ 80102 w 1923616"/>
                <a:gd name="connsiteY405" fmla="*/ 447866 h 1263096"/>
                <a:gd name="connsiteX406" fmla="*/ 83128 w 1923616"/>
                <a:gd name="connsiteY406" fmla="*/ 440581 h 1263096"/>
                <a:gd name="connsiteX407" fmla="*/ 83856 w 1923616"/>
                <a:gd name="connsiteY407" fmla="*/ 439853 h 1263096"/>
                <a:gd name="connsiteX408" fmla="*/ 89180 w 1923616"/>
                <a:gd name="connsiteY408" fmla="*/ 436995 h 1263096"/>
                <a:gd name="connsiteX409" fmla="*/ 92766 w 1923616"/>
                <a:gd name="connsiteY409" fmla="*/ 436266 h 1263096"/>
                <a:gd name="connsiteX410" fmla="*/ 92991 w 1923616"/>
                <a:gd name="connsiteY410" fmla="*/ 436210 h 1263096"/>
                <a:gd name="connsiteX411" fmla="*/ 90581 w 1923616"/>
                <a:gd name="connsiteY411" fmla="*/ 433072 h 1263096"/>
                <a:gd name="connsiteX412" fmla="*/ 89124 w 1923616"/>
                <a:gd name="connsiteY412" fmla="*/ 430214 h 1263096"/>
                <a:gd name="connsiteX413" fmla="*/ 88059 w 1923616"/>
                <a:gd name="connsiteY413" fmla="*/ 425619 h 1263096"/>
                <a:gd name="connsiteX414" fmla="*/ 88059 w 1923616"/>
                <a:gd name="connsiteY414" fmla="*/ 409088 h 1263096"/>
                <a:gd name="connsiteX415" fmla="*/ 88508 w 1923616"/>
                <a:gd name="connsiteY415" fmla="*/ 406062 h 1263096"/>
                <a:gd name="connsiteX416" fmla="*/ 90581 w 1923616"/>
                <a:gd name="connsiteY416" fmla="*/ 399226 h 1263096"/>
                <a:gd name="connsiteX417" fmla="*/ 89684 w 1923616"/>
                <a:gd name="connsiteY417" fmla="*/ 394630 h 1263096"/>
                <a:gd name="connsiteX418" fmla="*/ 89516 w 1923616"/>
                <a:gd name="connsiteY418" fmla="*/ 393342 h 1263096"/>
                <a:gd name="connsiteX419" fmla="*/ 88788 w 1923616"/>
                <a:gd name="connsiteY419" fmla="*/ 383311 h 1263096"/>
                <a:gd name="connsiteX420" fmla="*/ 89516 w 1923616"/>
                <a:gd name="connsiteY420" fmla="*/ 378716 h 1263096"/>
                <a:gd name="connsiteX421" fmla="*/ 92991 w 1923616"/>
                <a:gd name="connsiteY421" fmla="*/ 370030 h 1263096"/>
                <a:gd name="connsiteX422" fmla="*/ 91085 w 1923616"/>
                <a:gd name="connsiteY422" fmla="*/ 359215 h 1263096"/>
                <a:gd name="connsiteX423" fmla="*/ 90917 w 1923616"/>
                <a:gd name="connsiteY423" fmla="*/ 357422 h 1263096"/>
                <a:gd name="connsiteX424" fmla="*/ 90917 w 1923616"/>
                <a:gd name="connsiteY424" fmla="*/ 355517 h 1263096"/>
                <a:gd name="connsiteX425" fmla="*/ 87219 w 1923616"/>
                <a:gd name="connsiteY425" fmla="*/ 350753 h 1263096"/>
                <a:gd name="connsiteX426" fmla="*/ 85201 w 1923616"/>
                <a:gd name="connsiteY426" fmla="*/ 345710 h 1263096"/>
                <a:gd name="connsiteX427" fmla="*/ 84473 w 1923616"/>
                <a:gd name="connsiteY427" fmla="*/ 339266 h 1263096"/>
                <a:gd name="connsiteX428" fmla="*/ 84417 w 1923616"/>
                <a:gd name="connsiteY428" fmla="*/ 338145 h 1263096"/>
                <a:gd name="connsiteX429" fmla="*/ 84417 w 1923616"/>
                <a:gd name="connsiteY429" fmla="*/ 332429 h 1263096"/>
                <a:gd name="connsiteX430" fmla="*/ 84697 w 1923616"/>
                <a:gd name="connsiteY430" fmla="*/ 329907 h 1263096"/>
                <a:gd name="connsiteX431" fmla="*/ 85426 w 1923616"/>
                <a:gd name="connsiteY431" fmla="*/ 327050 h 1263096"/>
                <a:gd name="connsiteX432" fmla="*/ 86490 w 1923616"/>
                <a:gd name="connsiteY432" fmla="*/ 324416 h 1263096"/>
                <a:gd name="connsiteX433" fmla="*/ 88620 w 1923616"/>
                <a:gd name="connsiteY433" fmla="*/ 320717 h 1263096"/>
                <a:gd name="connsiteX434" fmla="*/ 87331 w 1923616"/>
                <a:gd name="connsiteY434" fmla="*/ 306092 h 1263096"/>
                <a:gd name="connsiteX435" fmla="*/ 89348 w 1923616"/>
                <a:gd name="connsiteY435" fmla="*/ 298975 h 1263096"/>
                <a:gd name="connsiteX436" fmla="*/ 91478 w 1923616"/>
                <a:gd name="connsiteY436" fmla="*/ 296117 h 1263096"/>
                <a:gd name="connsiteX437" fmla="*/ 95120 w 1923616"/>
                <a:gd name="connsiteY437" fmla="*/ 293091 h 1263096"/>
                <a:gd name="connsiteX438" fmla="*/ 102293 w 1923616"/>
                <a:gd name="connsiteY438" fmla="*/ 289504 h 1263096"/>
                <a:gd name="connsiteX439" fmla="*/ 104086 w 1923616"/>
                <a:gd name="connsiteY439" fmla="*/ 288832 h 1263096"/>
                <a:gd name="connsiteX440" fmla="*/ 107000 w 1923616"/>
                <a:gd name="connsiteY440" fmla="*/ 287991 h 1263096"/>
                <a:gd name="connsiteX441" fmla="*/ 108905 w 1923616"/>
                <a:gd name="connsiteY441" fmla="*/ 286422 h 1263096"/>
                <a:gd name="connsiteX442" fmla="*/ 110754 w 1923616"/>
                <a:gd name="connsiteY442" fmla="*/ 284237 h 1263096"/>
                <a:gd name="connsiteX443" fmla="*/ 112996 w 1923616"/>
                <a:gd name="connsiteY443" fmla="*/ 278017 h 1263096"/>
                <a:gd name="connsiteX444" fmla="*/ 114453 w 1923616"/>
                <a:gd name="connsiteY444" fmla="*/ 275383 h 1263096"/>
                <a:gd name="connsiteX445" fmla="*/ 116582 w 1923616"/>
                <a:gd name="connsiteY445" fmla="*/ 272525 h 1263096"/>
                <a:gd name="connsiteX446" fmla="*/ 118151 w 1923616"/>
                <a:gd name="connsiteY446" fmla="*/ 270844 h 1263096"/>
                <a:gd name="connsiteX447" fmla="*/ 123195 w 1923616"/>
                <a:gd name="connsiteY447" fmla="*/ 266529 h 1263096"/>
                <a:gd name="connsiteX448" fmla="*/ 125044 w 1923616"/>
                <a:gd name="connsiteY448" fmla="*/ 265296 h 1263096"/>
                <a:gd name="connsiteX449" fmla="*/ 131320 w 1923616"/>
                <a:gd name="connsiteY449" fmla="*/ 261878 h 1263096"/>
                <a:gd name="connsiteX450" fmla="*/ 132609 w 1923616"/>
                <a:gd name="connsiteY450" fmla="*/ 258796 h 1263096"/>
                <a:gd name="connsiteX451" fmla="*/ 132721 w 1923616"/>
                <a:gd name="connsiteY451" fmla="*/ 258516 h 1263096"/>
                <a:gd name="connsiteX452" fmla="*/ 134234 w 1923616"/>
                <a:gd name="connsiteY452" fmla="*/ 254986 h 1263096"/>
                <a:gd name="connsiteX453" fmla="*/ 135691 w 1923616"/>
                <a:gd name="connsiteY453" fmla="*/ 252856 h 1263096"/>
                <a:gd name="connsiteX454" fmla="*/ 136195 w 1923616"/>
                <a:gd name="connsiteY454" fmla="*/ 252128 h 1263096"/>
                <a:gd name="connsiteX455" fmla="*/ 139053 w 1923616"/>
                <a:gd name="connsiteY455" fmla="*/ 248541 h 1263096"/>
                <a:gd name="connsiteX456" fmla="*/ 140174 w 1923616"/>
                <a:gd name="connsiteY456" fmla="*/ 247364 h 1263096"/>
                <a:gd name="connsiteX457" fmla="*/ 144713 w 1923616"/>
                <a:gd name="connsiteY457" fmla="*/ 243274 h 1263096"/>
                <a:gd name="connsiteX458" fmla="*/ 149812 w 1923616"/>
                <a:gd name="connsiteY458" fmla="*/ 234644 h 1263096"/>
                <a:gd name="connsiteX459" fmla="*/ 160067 w 1923616"/>
                <a:gd name="connsiteY459" fmla="*/ 234532 h 1263096"/>
                <a:gd name="connsiteX460" fmla="*/ 163710 w 1923616"/>
                <a:gd name="connsiteY460" fmla="*/ 236549 h 1263096"/>
                <a:gd name="connsiteX461" fmla="*/ 166399 w 1923616"/>
                <a:gd name="connsiteY461" fmla="*/ 231954 h 1263096"/>
                <a:gd name="connsiteX462" fmla="*/ 168585 w 1923616"/>
                <a:gd name="connsiteY462" fmla="*/ 229769 h 1263096"/>
                <a:gd name="connsiteX463" fmla="*/ 180465 w 1923616"/>
                <a:gd name="connsiteY463" fmla="*/ 227863 h 1263096"/>
                <a:gd name="connsiteX464" fmla="*/ 181922 w 1923616"/>
                <a:gd name="connsiteY464" fmla="*/ 228592 h 1263096"/>
                <a:gd name="connsiteX465" fmla="*/ 186181 w 1923616"/>
                <a:gd name="connsiteY465" fmla="*/ 232515 h 1263096"/>
                <a:gd name="connsiteX466" fmla="*/ 186517 w 1923616"/>
                <a:gd name="connsiteY466" fmla="*/ 233075 h 1263096"/>
                <a:gd name="connsiteX467" fmla="*/ 193409 w 1923616"/>
                <a:gd name="connsiteY467" fmla="*/ 233972 h 1263096"/>
                <a:gd name="connsiteX468" fmla="*/ 196155 w 1923616"/>
                <a:gd name="connsiteY468" fmla="*/ 233355 h 1263096"/>
                <a:gd name="connsiteX469" fmla="*/ 196211 w 1923616"/>
                <a:gd name="connsiteY469" fmla="*/ 233131 h 1263096"/>
                <a:gd name="connsiteX470" fmla="*/ 197668 w 1923616"/>
                <a:gd name="connsiteY470" fmla="*/ 228816 h 1263096"/>
                <a:gd name="connsiteX471" fmla="*/ 198901 w 1923616"/>
                <a:gd name="connsiteY471" fmla="*/ 226350 h 1263096"/>
                <a:gd name="connsiteX472" fmla="*/ 200358 w 1923616"/>
                <a:gd name="connsiteY472" fmla="*/ 224221 h 1263096"/>
                <a:gd name="connsiteX473" fmla="*/ 201647 w 1923616"/>
                <a:gd name="connsiteY473" fmla="*/ 222652 h 1263096"/>
                <a:gd name="connsiteX474" fmla="*/ 203104 w 1923616"/>
                <a:gd name="connsiteY474" fmla="*/ 221195 h 1263096"/>
                <a:gd name="connsiteX475" fmla="*/ 204673 w 1923616"/>
                <a:gd name="connsiteY475" fmla="*/ 219906 h 1263096"/>
                <a:gd name="connsiteX476" fmla="*/ 206802 w 1923616"/>
                <a:gd name="connsiteY476" fmla="*/ 218449 h 1263096"/>
                <a:gd name="connsiteX477" fmla="*/ 212518 w 1923616"/>
                <a:gd name="connsiteY477" fmla="*/ 216712 h 1263096"/>
                <a:gd name="connsiteX478" fmla="*/ 214648 w 1923616"/>
                <a:gd name="connsiteY478" fmla="*/ 216712 h 1263096"/>
                <a:gd name="connsiteX479" fmla="*/ 221932 w 1923616"/>
                <a:gd name="connsiteY479" fmla="*/ 219738 h 1263096"/>
                <a:gd name="connsiteX480" fmla="*/ 224062 w 1923616"/>
                <a:gd name="connsiteY480" fmla="*/ 221867 h 1263096"/>
                <a:gd name="connsiteX481" fmla="*/ 226864 w 1923616"/>
                <a:gd name="connsiteY481" fmla="*/ 226911 h 1263096"/>
                <a:gd name="connsiteX482" fmla="*/ 228097 w 1923616"/>
                <a:gd name="connsiteY482" fmla="*/ 231618 h 1263096"/>
                <a:gd name="connsiteX483" fmla="*/ 229553 w 1923616"/>
                <a:gd name="connsiteY483" fmla="*/ 229769 h 1263096"/>
                <a:gd name="connsiteX484" fmla="*/ 231010 w 1923616"/>
                <a:gd name="connsiteY484" fmla="*/ 228312 h 1263096"/>
                <a:gd name="connsiteX485" fmla="*/ 235045 w 1923616"/>
                <a:gd name="connsiteY485" fmla="*/ 225790 h 1263096"/>
                <a:gd name="connsiteX486" fmla="*/ 237175 w 1923616"/>
                <a:gd name="connsiteY486" fmla="*/ 225062 h 1263096"/>
                <a:gd name="connsiteX487" fmla="*/ 240425 w 1923616"/>
                <a:gd name="connsiteY487" fmla="*/ 224557 h 1263096"/>
                <a:gd name="connsiteX488" fmla="*/ 243283 w 1923616"/>
                <a:gd name="connsiteY488" fmla="*/ 224557 h 1263096"/>
                <a:gd name="connsiteX489" fmla="*/ 245188 w 1923616"/>
                <a:gd name="connsiteY489" fmla="*/ 224725 h 1263096"/>
                <a:gd name="connsiteX490" fmla="*/ 249727 w 1923616"/>
                <a:gd name="connsiteY490" fmla="*/ 225566 h 1263096"/>
                <a:gd name="connsiteX491" fmla="*/ 250399 w 1923616"/>
                <a:gd name="connsiteY491" fmla="*/ 224669 h 1263096"/>
                <a:gd name="connsiteX492" fmla="*/ 253986 w 1923616"/>
                <a:gd name="connsiteY492" fmla="*/ 220355 h 1263096"/>
                <a:gd name="connsiteX493" fmla="*/ 263400 w 1923616"/>
                <a:gd name="connsiteY493" fmla="*/ 216712 h 1263096"/>
                <a:gd name="connsiteX494" fmla="*/ 264297 w 1923616"/>
                <a:gd name="connsiteY494" fmla="*/ 216824 h 1263096"/>
                <a:gd name="connsiteX495" fmla="*/ 265810 w 1923616"/>
                <a:gd name="connsiteY495" fmla="*/ 215479 h 1263096"/>
                <a:gd name="connsiteX496" fmla="*/ 267267 w 1923616"/>
                <a:gd name="connsiteY496" fmla="*/ 213518 h 1263096"/>
                <a:gd name="connsiteX497" fmla="*/ 269788 w 1923616"/>
                <a:gd name="connsiteY497" fmla="*/ 211108 h 1263096"/>
                <a:gd name="connsiteX498" fmla="*/ 271918 w 1923616"/>
                <a:gd name="connsiteY498" fmla="*/ 209651 h 1263096"/>
                <a:gd name="connsiteX499" fmla="*/ 275952 w 1923616"/>
                <a:gd name="connsiteY499" fmla="*/ 208026 h 1263096"/>
                <a:gd name="connsiteX500" fmla="*/ 280267 w 1923616"/>
                <a:gd name="connsiteY500" fmla="*/ 207298 h 1263096"/>
                <a:gd name="connsiteX501" fmla="*/ 281948 w 1923616"/>
                <a:gd name="connsiteY501" fmla="*/ 207130 h 1263096"/>
                <a:gd name="connsiteX502" fmla="*/ 296630 w 1923616"/>
                <a:gd name="connsiteY502" fmla="*/ 207130 h 1263096"/>
                <a:gd name="connsiteX503" fmla="*/ 305092 w 1923616"/>
                <a:gd name="connsiteY503" fmla="*/ 206457 h 1263096"/>
                <a:gd name="connsiteX504" fmla="*/ 311424 w 1923616"/>
                <a:gd name="connsiteY504" fmla="*/ 205392 h 1263096"/>
                <a:gd name="connsiteX505" fmla="*/ 314058 w 1923616"/>
                <a:gd name="connsiteY505" fmla="*/ 203880 h 1263096"/>
                <a:gd name="connsiteX506" fmla="*/ 326274 w 1923616"/>
                <a:gd name="connsiteY506" fmla="*/ 193681 h 1263096"/>
                <a:gd name="connsiteX507" fmla="*/ 328291 w 1923616"/>
                <a:gd name="connsiteY507" fmla="*/ 192392 h 1263096"/>
                <a:gd name="connsiteX508" fmla="*/ 329748 w 1923616"/>
                <a:gd name="connsiteY508" fmla="*/ 191663 h 1263096"/>
                <a:gd name="connsiteX509" fmla="*/ 334343 w 1923616"/>
                <a:gd name="connsiteY509" fmla="*/ 190598 h 1263096"/>
                <a:gd name="connsiteX510" fmla="*/ 336473 w 1923616"/>
                <a:gd name="connsiteY510" fmla="*/ 190598 h 1263096"/>
                <a:gd name="connsiteX511" fmla="*/ 343757 w 1923616"/>
                <a:gd name="connsiteY511" fmla="*/ 193625 h 1263096"/>
                <a:gd name="connsiteX512" fmla="*/ 345887 w 1923616"/>
                <a:gd name="connsiteY512" fmla="*/ 195754 h 1263096"/>
                <a:gd name="connsiteX513" fmla="*/ 347568 w 1923616"/>
                <a:gd name="connsiteY513" fmla="*/ 197995 h 1263096"/>
                <a:gd name="connsiteX514" fmla="*/ 356030 w 1923616"/>
                <a:gd name="connsiteY514" fmla="*/ 212845 h 1263096"/>
                <a:gd name="connsiteX515" fmla="*/ 357206 w 1923616"/>
                <a:gd name="connsiteY515" fmla="*/ 215647 h 1263096"/>
                <a:gd name="connsiteX516" fmla="*/ 357431 w 1923616"/>
                <a:gd name="connsiteY516" fmla="*/ 216544 h 1263096"/>
                <a:gd name="connsiteX517" fmla="*/ 362586 w 1923616"/>
                <a:gd name="connsiteY517" fmla="*/ 214807 h 1263096"/>
                <a:gd name="connsiteX518" fmla="*/ 370487 w 1923616"/>
                <a:gd name="connsiteY518" fmla="*/ 215367 h 1263096"/>
                <a:gd name="connsiteX519" fmla="*/ 373345 w 1923616"/>
                <a:gd name="connsiteY519" fmla="*/ 216824 h 1263096"/>
                <a:gd name="connsiteX520" fmla="*/ 374914 w 1923616"/>
                <a:gd name="connsiteY520" fmla="*/ 217777 h 1263096"/>
                <a:gd name="connsiteX521" fmla="*/ 377772 w 1923616"/>
                <a:gd name="connsiteY521" fmla="*/ 219906 h 1263096"/>
                <a:gd name="connsiteX522" fmla="*/ 380406 w 1923616"/>
                <a:gd name="connsiteY522" fmla="*/ 222876 h 1263096"/>
                <a:gd name="connsiteX523" fmla="*/ 382535 w 1923616"/>
                <a:gd name="connsiteY523" fmla="*/ 226462 h 1263096"/>
                <a:gd name="connsiteX524" fmla="*/ 383768 w 1923616"/>
                <a:gd name="connsiteY524" fmla="*/ 229433 h 1263096"/>
                <a:gd name="connsiteX525" fmla="*/ 384216 w 1923616"/>
                <a:gd name="connsiteY525" fmla="*/ 231282 h 1263096"/>
                <a:gd name="connsiteX526" fmla="*/ 386178 w 1923616"/>
                <a:gd name="connsiteY526" fmla="*/ 232178 h 1263096"/>
                <a:gd name="connsiteX527" fmla="*/ 389764 w 1923616"/>
                <a:gd name="connsiteY527" fmla="*/ 234308 h 1263096"/>
                <a:gd name="connsiteX528" fmla="*/ 394807 w 1923616"/>
                <a:gd name="connsiteY528" fmla="*/ 243161 h 1263096"/>
                <a:gd name="connsiteX529" fmla="*/ 394807 w 1923616"/>
                <a:gd name="connsiteY529" fmla="*/ 244619 h 1263096"/>
                <a:gd name="connsiteX530" fmla="*/ 392398 w 1923616"/>
                <a:gd name="connsiteY530" fmla="*/ 251287 h 1263096"/>
                <a:gd name="connsiteX531" fmla="*/ 389652 w 1923616"/>
                <a:gd name="connsiteY531" fmla="*/ 256274 h 1263096"/>
                <a:gd name="connsiteX532" fmla="*/ 388924 w 1923616"/>
                <a:gd name="connsiteY532" fmla="*/ 257003 h 1263096"/>
                <a:gd name="connsiteX533" fmla="*/ 384889 w 1923616"/>
                <a:gd name="connsiteY533" fmla="*/ 259525 h 1263096"/>
                <a:gd name="connsiteX534" fmla="*/ 383656 w 1923616"/>
                <a:gd name="connsiteY534" fmla="*/ 259917 h 1263096"/>
                <a:gd name="connsiteX535" fmla="*/ 380574 w 1923616"/>
                <a:gd name="connsiteY535" fmla="*/ 261598 h 1263096"/>
                <a:gd name="connsiteX536" fmla="*/ 428878 w 1923616"/>
                <a:gd name="connsiteY536" fmla="*/ 274879 h 1263096"/>
                <a:gd name="connsiteX537" fmla="*/ 432857 w 1923616"/>
                <a:gd name="connsiteY537" fmla="*/ 277008 h 1263096"/>
                <a:gd name="connsiteX538" fmla="*/ 438348 w 1923616"/>
                <a:gd name="connsiteY538" fmla="*/ 281715 h 1263096"/>
                <a:gd name="connsiteX539" fmla="*/ 439637 w 1923616"/>
                <a:gd name="connsiteY539" fmla="*/ 280426 h 1263096"/>
                <a:gd name="connsiteX540" fmla="*/ 443728 w 1923616"/>
                <a:gd name="connsiteY540" fmla="*/ 277905 h 1263096"/>
                <a:gd name="connsiteX541" fmla="*/ 445745 w 1923616"/>
                <a:gd name="connsiteY541" fmla="*/ 277232 h 1263096"/>
                <a:gd name="connsiteX542" fmla="*/ 445969 w 1923616"/>
                <a:gd name="connsiteY542" fmla="*/ 270228 h 1263096"/>
                <a:gd name="connsiteX543" fmla="*/ 446642 w 1923616"/>
                <a:gd name="connsiteY543" fmla="*/ 268490 h 1263096"/>
                <a:gd name="connsiteX544" fmla="*/ 446642 w 1923616"/>
                <a:gd name="connsiteY544" fmla="*/ 266193 h 1263096"/>
                <a:gd name="connsiteX545" fmla="*/ 447707 w 1923616"/>
                <a:gd name="connsiteY545" fmla="*/ 261542 h 1263096"/>
                <a:gd name="connsiteX546" fmla="*/ 448435 w 1923616"/>
                <a:gd name="connsiteY546" fmla="*/ 260085 h 1263096"/>
                <a:gd name="connsiteX547" fmla="*/ 451965 w 1923616"/>
                <a:gd name="connsiteY547" fmla="*/ 256106 h 1263096"/>
                <a:gd name="connsiteX548" fmla="*/ 455440 w 1923616"/>
                <a:gd name="connsiteY548" fmla="*/ 253809 h 1263096"/>
                <a:gd name="connsiteX549" fmla="*/ 458578 w 1923616"/>
                <a:gd name="connsiteY549" fmla="*/ 250671 h 1263096"/>
                <a:gd name="connsiteX550" fmla="*/ 464518 w 1923616"/>
                <a:gd name="connsiteY550" fmla="*/ 245571 h 1263096"/>
                <a:gd name="connsiteX551" fmla="*/ 466647 w 1923616"/>
                <a:gd name="connsiteY551" fmla="*/ 244843 h 1263096"/>
                <a:gd name="connsiteX552" fmla="*/ 469953 w 1923616"/>
                <a:gd name="connsiteY552" fmla="*/ 244282 h 1263096"/>
                <a:gd name="connsiteX553" fmla="*/ 474044 w 1923616"/>
                <a:gd name="connsiteY553" fmla="*/ 244282 h 1263096"/>
                <a:gd name="connsiteX554" fmla="*/ 479312 w 1923616"/>
                <a:gd name="connsiteY554" fmla="*/ 242825 h 1263096"/>
                <a:gd name="connsiteX555" fmla="*/ 484299 w 1923616"/>
                <a:gd name="connsiteY555" fmla="*/ 242713 h 1263096"/>
                <a:gd name="connsiteX556" fmla="*/ 486372 w 1923616"/>
                <a:gd name="connsiteY556" fmla="*/ 241537 h 1263096"/>
                <a:gd name="connsiteX557" fmla="*/ 487773 w 1923616"/>
                <a:gd name="connsiteY557" fmla="*/ 240136 h 1263096"/>
                <a:gd name="connsiteX558" fmla="*/ 489342 w 1923616"/>
                <a:gd name="connsiteY558" fmla="*/ 238847 h 1263096"/>
                <a:gd name="connsiteX559" fmla="*/ 491472 w 1923616"/>
                <a:gd name="connsiteY559" fmla="*/ 237390 h 1263096"/>
                <a:gd name="connsiteX560" fmla="*/ 492593 w 1923616"/>
                <a:gd name="connsiteY560" fmla="*/ 236717 h 1263096"/>
                <a:gd name="connsiteX561" fmla="*/ 496515 w 1923616"/>
                <a:gd name="connsiteY561" fmla="*/ 234476 h 1263096"/>
                <a:gd name="connsiteX562" fmla="*/ 502231 w 1923616"/>
                <a:gd name="connsiteY562" fmla="*/ 232739 h 1263096"/>
                <a:gd name="connsiteX563" fmla="*/ 502735 w 1923616"/>
                <a:gd name="connsiteY563" fmla="*/ 232739 h 1263096"/>
                <a:gd name="connsiteX564" fmla="*/ 506490 w 1923616"/>
                <a:gd name="connsiteY564" fmla="*/ 232010 h 1263096"/>
                <a:gd name="connsiteX565" fmla="*/ 507947 w 1923616"/>
                <a:gd name="connsiteY565" fmla="*/ 232010 h 1263096"/>
                <a:gd name="connsiteX566" fmla="*/ 512542 w 1923616"/>
                <a:gd name="connsiteY566" fmla="*/ 233075 h 1263096"/>
                <a:gd name="connsiteX567" fmla="*/ 513999 w 1923616"/>
                <a:gd name="connsiteY567" fmla="*/ 233803 h 1263096"/>
                <a:gd name="connsiteX568" fmla="*/ 517977 w 1923616"/>
                <a:gd name="connsiteY568" fmla="*/ 237334 h 1263096"/>
                <a:gd name="connsiteX569" fmla="*/ 517977 w 1923616"/>
                <a:gd name="connsiteY569" fmla="*/ 237334 h 1263096"/>
                <a:gd name="connsiteX570" fmla="*/ 520331 w 1923616"/>
                <a:gd name="connsiteY570" fmla="*/ 239519 h 1263096"/>
                <a:gd name="connsiteX571" fmla="*/ 520443 w 1923616"/>
                <a:gd name="connsiteY571" fmla="*/ 239575 h 1263096"/>
                <a:gd name="connsiteX572" fmla="*/ 522460 w 1923616"/>
                <a:gd name="connsiteY572" fmla="*/ 240920 h 1263096"/>
                <a:gd name="connsiteX573" fmla="*/ 523469 w 1923616"/>
                <a:gd name="connsiteY573" fmla="*/ 239183 h 1263096"/>
                <a:gd name="connsiteX574" fmla="*/ 527672 w 1923616"/>
                <a:gd name="connsiteY574" fmla="*/ 235260 h 1263096"/>
                <a:gd name="connsiteX575" fmla="*/ 529129 w 1923616"/>
                <a:gd name="connsiteY575" fmla="*/ 234532 h 1263096"/>
                <a:gd name="connsiteX576" fmla="*/ 533780 w 1923616"/>
                <a:gd name="connsiteY576" fmla="*/ 233411 h 1263096"/>
                <a:gd name="connsiteX577" fmla="*/ 535685 w 1923616"/>
                <a:gd name="connsiteY577" fmla="*/ 233411 h 1263096"/>
                <a:gd name="connsiteX578" fmla="*/ 536302 w 1923616"/>
                <a:gd name="connsiteY578" fmla="*/ 233075 h 1263096"/>
                <a:gd name="connsiteX579" fmla="*/ 538599 w 1923616"/>
                <a:gd name="connsiteY579" fmla="*/ 231954 h 1263096"/>
                <a:gd name="connsiteX580" fmla="*/ 541513 w 1923616"/>
                <a:gd name="connsiteY580" fmla="*/ 229993 h 1263096"/>
                <a:gd name="connsiteX581" fmla="*/ 550143 w 1923616"/>
                <a:gd name="connsiteY581" fmla="*/ 221363 h 1263096"/>
                <a:gd name="connsiteX582" fmla="*/ 554065 w 1923616"/>
                <a:gd name="connsiteY582" fmla="*/ 218898 h 1263096"/>
                <a:gd name="connsiteX583" fmla="*/ 557204 w 1923616"/>
                <a:gd name="connsiteY583" fmla="*/ 216880 h 1263096"/>
                <a:gd name="connsiteX584" fmla="*/ 559781 w 1923616"/>
                <a:gd name="connsiteY584" fmla="*/ 215815 h 1263096"/>
                <a:gd name="connsiteX585" fmla="*/ 561070 w 1923616"/>
                <a:gd name="connsiteY585" fmla="*/ 214975 h 1263096"/>
                <a:gd name="connsiteX586" fmla="*/ 562695 w 1923616"/>
                <a:gd name="connsiteY586" fmla="*/ 214078 h 1263096"/>
                <a:gd name="connsiteX587" fmla="*/ 570653 w 1923616"/>
                <a:gd name="connsiteY587" fmla="*/ 210436 h 1263096"/>
                <a:gd name="connsiteX588" fmla="*/ 573118 w 1923616"/>
                <a:gd name="connsiteY588" fmla="*/ 208363 h 1263096"/>
                <a:gd name="connsiteX589" fmla="*/ 574239 w 1923616"/>
                <a:gd name="connsiteY589" fmla="*/ 207410 h 1263096"/>
                <a:gd name="connsiteX590" fmla="*/ 579955 w 1923616"/>
                <a:gd name="connsiteY590" fmla="*/ 203095 h 1263096"/>
                <a:gd name="connsiteX591" fmla="*/ 580683 w 1923616"/>
                <a:gd name="connsiteY591" fmla="*/ 202591 h 1263096"/>
                <a:gd name="connsiteX592" fmla="*/ 584158 w 1923616"/>
                <a:gd name="connsiteY592" fmla="*/ 200405 h 1263096"/>
                <a:gd name="connsiteX593" fmla="*/ 586175 w 1923616"/>
                <a:gd name="connsiteY593" fmla="*/ 198220 h 1263096"/>
                <a:gd name="connsiteX594" fmla="*/ 589761 w 1923616"/>
                <a:gd name="connsiteY594" fmla="*/ 195362 h 1263096"/>
                <a:gd name="connsiteX595" fmla="*/ 598167 w 1923616"/>
                <a:gd name="connsiteY595" fmla="*/ 193289 h 1263096"/>
                <a:gd name="connsiteX596" fmla="*/ 605227 w 1923616"/>
                <a:gd name="connsiteY596" fmla="*/ 198332 h 1263096"/>
                <a:gd name="connsiteX597" fmla="*/ 608085 w 1923616"/>
                <a:gd name="connsiteY597" fmla="*/ 203375 h 1263096"/>
                <a:gd name="connsiteX598" fmla="*/ 608366 w 1923616"/>
                <a:gd name="connsiteY598" fmla="*/ 203824 h 1263096"/>
                <a:gd name="connsiteX599" fmla="*/ 608534 w 1923616"/>
                <a:gd name="connsiteY599" fmla="*/ 204216 h 1263096"/>
                <a:gd name="connsiteX600" fmla="*/ 611392 w 1923616"/>
                <a:gd name="connsiteY600" fmla="*/ 207634 h 1263096"/>
                <a:gd name="connsiteX601" fmla="*/ 612064 w 1923616"/>
                <a:gd name="connsiteY601" fmla="*/ 208474 h 1263096"/>
                <a:gd name="connsiteX602" fmla="*/ 613521 w 1923616"/>
                <a:gd name="connsiteY602" fmla="*/ 210604 h 1263096"/>
                <a:gd name="connsiteX603" fmla="*/ 614193 w 1923616"/>
                <a:gd name="connsiteY603" fmla="*/ 211725 h 1263096"/>
                <a:gd name="connsiteX604" fmla="*/ 614586 w 1923616"/>
                <a:gd name="connsiteY604" fmla="*/ 212453 h 1263096"/>
                <a:gd name="connsiteX605" fmla="*/ 616155 w 1923616"/>
                <a:gd name="connsiteY605" fmla="*/ 212958 h 1263096"/>
                <a:gd name="connsiteX606" fmla="*/ 617500 w 1923616"/>
                <a:gd name="connsiteY606" fmla="*/ 213518 h 1263096"/>
                <a:gd name="connsiteX607" fmla="*/ 618957 w 1923616"/>
                <a:gd name="connsiteY607" fmla="*/ 214246 h 1263096"/>
                <a:gd name="connsiteX608" fmla="*/ 623216 w 1923616"/>
                <a:gd name="connsiteY608" fmla="*/ 218225 h 1263096"/>
                <a:gd name="connsiteX609" fmla="*/ 629716 w 1923616"/>
                <a:gd name="connsiteY609" fmla="*/ 227807 h 1263096"/>
                <a:gd name="connsiteX610" fmla="*/ 629716 w 1923616"/>
                <a:gd name="connsiteY610" fmla="*/ 233523 h 1263096"/>
                <a:gd name="connsiteX611" fmla="*/ 629604 w 1923616"/>
                <a:gd name="connsiteY611" fmla="*/ 235148 h 1263096"/>
                <a:gd name="connsiteX612" fmla="*/ 630052 w 1923616"/>
                <a:gd name="connsiteY612" fmla="*/ 236045 h 1263096"/>
                <a:gd name="connsiteX613" fmla="*/ 632181 w 1923616"/>
                <a:gd name="connsiteY613" fmla="*/ 238903 h 1263096"/>
                <a:gd name="connsiteX614" fmla="*/ 632406 w 1923616"/>
                <a:gd name="connsiteY614" fmla="*/ 239127 h 1263096"/>
                <a:gd name="connsiteX615" fmla="*/ 633638 w 1923616"/>
                <a:gd name="connsiteY615" fmla="*/ 240584 h 1263096"/>
                <a:gd name="connsiteX616" fmla="*/ 638682 w 1923616"/>
                <a:gd name="connsiteY616" fmla="*/ 245459 h 1263096"/>
                <a:gd name="connsiteX617" fmla="*/ 640979 w 1923616"/>
                <a:gd name="connsiteY617" fmla="*/ 250222 h 1263096"/>
                <a:gd name="connsiteX618" fmla="*/ 642436 w 1923616"/>
                <a:gd name="connsiteY618" fmla="*/ 253977 h 1263096"/>
                <a:gd name="connsiteX619" fmla="*/ 711586 w 1923616"/>
                <a:gd name="connsiteY619" fmla="*/ 234252 h 1263096"/>
                <a:gd name="connsiteX620" fmla="*/ 723074 w 1923616"/>
                <a:gd name="connsiteY620" fmla="*/ 231394 h 1263096"/>
                <a:gd name="connsiteX621" fmla="*/ 726268 w 1923616"/>
                <a:gd name="connsiteY621" fmla="*/ 231114 h 1263096"/>
                <a:gd name="connsiteX622" fmla="*/ 748739 w 1923616"/>
                <a:gd name="connsiteY622" fmla="*/ 232626 h 1263096"/>
                <a:gd name="connsiteX623" fmla="*/ 749860 w 1923616"/>
                <a:gd name="connsiteY623" fmla="*/ 231282 h 1263096"/>
                <a:gd name="connsiteX624" fmla="*/ 750588 w 1923616"/>
                <a:gd name="connsiteY624" fmla="*/ 230553 h 1263096"/>
                <a:gd name="connsiteX625" fmla="*/ 753278 w 1923616"/>
                <a:gd name="connsiteY625" fmla="*/ 228592 h 1263096"/>
                <a:gd name="connsiteX626" fmla="*/ 755463 w 1923616"/>
                <a:gd name="connsiteY626" fmla="*/ 227135 h 1263096"/>
                <a:gd name="connsiteX627" fmla="*/ 756080 w 1923616"/>
                <a:gd name="connsiteY627" fmla="*/ 226687 h 1263096"/>
                <a:gd name="connsiteX628" fmla="*/ 762860 w 1923616"/>
                <a:gd name="connsiteY628" fmla="*/ 222596 h 1263096"/>
                <a:gd name="connsiteX629" fmla="*/ 765774 w 1923616"/>
                <a:gd name="connsiteY629" fmla="*/ 220579 h 1263096"/>
                <a:gd name="connsiteX630" fmla="*/ 767848 w 1923616"/>
                <a:gd name="connsiteY630" fmla="*/ 217609 h 1263096"/>
                <a:gd name="connsiteX631" fmla="*/ 768576 w 1923616"/>
                <a:gd name="connsiteY631" fmla="*/ 216880 h 1263096"/>
                <a:gd name="connsiteX632" fmla="*/ 775861 w 1923616"/>
                <a:gd name="connsiteY632" fmla="*/ 213854 h 1263096"/>
                <a:gd name="connsiteX633" fmla="*/ 776590 w 1923616"/>
                <a:gd name="connsiteY633" fmla="*/ 213854 h 1263096"/>
                <a:gd name="connsiteX634" fmla="*/ 778719 w 1923616"/>
                <a:gd name="connsiteY634" fmla="*/ 214078 h 1263096"/>
                <a:gd name="connsiteX635" fmla="*/ 780848 w 1923616"/>
                <a:gd name="connsiteY635" fmla="*/ 213854 h 1263096"/>
                <a:gd name="connsiteX636" fmla="*/ 783706 w 1923616"/>
                <a:gd name="connsiteY636" fmla="*/ 213854 h 1263096"/>
                <a:gd name="connsiteX637" fmla="*/ 786564 w 1923616"/>
                <a:gd name="connsiteY637" fmla="*/ 214246 h 1263096"/>
                <a:gd name="connsiteX638" fmla="*/ 793401 w 1923616"/>
                <a:gd name="connsiteY638" fmla="*/ 214639 h 1263096"/>
                <a:gd name="connsiteX639" fmla="*/ 798668 w 1923616"/>
                <a:gd name="connsiteY639" fmla="*/ 219570 h 1263096"/>
                <a:gd name="connsiteX640" fmla="*/ 799621 w 1923616"/>
                <a:gd name="connsiteY640" fmla="*/ 220915 h 1263096"/>
                <a:gd name="connsiteX641" fmla="*/ 800742 w 1923616"/>
                <a:gd name="connsiteY641" fmla="*/ 223381 h 1263096"/>
                <a:gd name="connsiteX642" fmla="*/ 804720 w 1923616"/>
                <a:gd name="connsiteY642" fmla="*/ 225118 h 1263096"/>
                <a:gd name="connsiteX643" fmla="*/ 811109 w 1923616"/>
                <a:gd name="connsiteY643" fmla="*/ 231002 h 1263096"/>
                <a:gd name="connsiteX644" fmla="*/ 810380 w 1923616"/>
                <a:gd name="connsiteY644" fmla="*/ 240304 h 1263096"/>
                <a:gd name="connsiteX645" fmla="*/ 811109 w 1923616"/>
                <a:gd name="connsiteY645" fmla="*/ 242994 h 1263096"/>
                <a:gd name="connsiteX646" fmla="*/ 811725 w 1923616"/>
                <a:gd name="connsiteY646" fmla="*/ 247757 h 1263096"/>
                <a:gd name="connsiteX647" fmla="*/ 814022 w 1923616"/>
                <a:gd name="connsiteY647" fmla="*/ 253080 h 1263096"/>
                <a:gd name="connsiteX648" fmla="*/ 818842 w 1923616"/>
                <a:gd name="connsiteY648" fmla="*/ 251903 h 1263096"/>
                <a:gd name="connsiteX649" fmla="*/ 820299 w 1923616"/>
                <a:gd name="connsiteY649" fmla="*/ 251903 h 1263096"/>
                <a:gd name="connsiteX650" fmla="*/ 824053 w 1923616"/>
                <a:gd name="connsiteY650" fmla="*/ 252632 h 1263096"/>
                <a:gd name="connsiteX651" fmla="*/ 825118 w 1923616"/>
                <a:gd name="connsiteY651" fmla="*/ 252632 h 1263096"/>
                <a:gd name="connsiteX652" fmla="*/ 826519 w 1923616"/>
                <a:gd name="connsiteY652" fmla="*/ 252184 h 1263096"/>
                <a:gd name="connsiteX653" fmla="*/ 820018 w 1923616"/>
                <a:gd name="connsiteY653" fmla="*/ 235933 h 1263096"/>
                <a:gd name="connsiteX654" fmla="*/ 821083 w 1923616"/>
                <a:gd name="connsiteY654" fmla="*/ 226295 h 1263096"/>
                <a:gd name="connsiteX655" fmla="*/ 829657 w 1923616"/>
                <a:gd name="connsiteY655" fmla="*/ 221756 h 1263096"/>
                <a:gd name="connsiteX656" fmla="*/ 829825 w 1923616"/>
                <a:gd name="connsiteY656" fmla="*/ 221756 h 1263096"/>
                <a:gd name="connsiteX657" fmla="*/ 836157 w 1923616"/>
                <a:gd name="connsiteY657" fmla="*/ 219626 h 1263096"/>
                <a:gd name="connsiteX658" fmla="*/ 837614 w 1923616"/>
                <a:gd name="connsiteY658" fmla="*/ 219626 h 1263096"/>
                <a:gd name="connsiteX659" fmla="*/ 844955 w 1923616"/>
                <a:gd name="connsiteY659" fmla="*/ 222652 h 1263096"/>
                <a:gd name="connsiteX660" fmla="*/ 845683 w 1923616"/>
                <a:gd name="connsiteY660" fmla="*/ 223381 h 1263096"/>
                <a:gd name="connsiteX661" fmla="*/ 847757 w 1923616"/>
                <a:gd name="connsiteY661" fmla="*/ 226350 h 1263096"/>
                <a:gd name="connsiteX662" fmla="*/ 851455 w 1923616"/>
                <a:gd name="connsiteY662" fmla="*/ 224838 h 1263096"/>
                <a:gd name="connsiteX663" fmla="*/ 853753 w 1923616"/>
                <a:gd name="connsiteY663" fmla="*/ 223773 h 1263096"/>
                <a:gd name="connsiteX664" fmla="*/ 854593 w 1923616"/>
                <a:gd name="connsiteY664" fmla="*/ 223493 h 1263096"/>
                <a:gd name="connsiteX665" fmla="*/ 855602 w 1923616"/>
                <a:gd name="connsiteY665" fmla="*/ 222820 h 1263096"/>
                <a:gd name="connsiteX666" fmla="*/ 861318 w 1923616"/>
                <a:gd name="connsiteY666" fmla="*/ 221083 h 1263096"/>
                <a:gd name="connsiteX667" fmla="*/ 864176 w 1923616"/>
                <a:gd name="connsiteY667" fmla="*/ 221083 h 1263096"/>
                <a:gd name="connsiteX668" fmla="*/ 869107 w 1923616"/>
                <a:gd name="connsiteY668" fmla="*/ 222316 h 1263096"/>
                <a:gd name="connsiteX669" fmla="*/ 870900 w 1923616"/>
                <a:gd name="connsiteY669" fmla="*/ 220971 h 1263096"/>
                <a:gd name="connsiteX670" fmla="*/ 881435 w 1923616"/>
                <a:gd name="connsiteY670" fmla="*/ 219850 h 1263096"/>
                <a:gd name="connsiteX671" fmla="*/ 883060 w 1923616"/>
                <a:gd name="connsiteY671" fmla="*/ 220355 h 1263096"/>
                <a:gd name="connsiteX672" fmla="*/ 883565 w 1923616"/>
                <a:gd name="connsiteY672" fmla="*/ 220355 h 1263096"/>
                <a:gd name="connsiteX673" fmla="*/ 893595 w 1923616"/>
                <a:gd name="connsiteY673" fmla="*/ 228200 h 1263096"/>
                <a:gd name="connsiteX674" fmla="*/ 894324 w 1923616"/>
                <a:gd name="connsiteY674" fmla="*/ 231058 h 1263096"/>
                <a:gd name="connsiteX675" fmla="*/ 894604 w 1923616"/>
                <a:gd name="connsiteY675" fmla="*/ 232851 h 1263096"/>
                <a:gd name="connsiteX676" fmla="*/ 895277 w 1923616"/>
                <a:gd name="connsiteY676" fmla="*/ 233579 h 1263096"/>
                <a:gd name="connsiteX677" fmla="*/ 895389 w 1923616"/>
                <a:gd name="connsiteY677" fmla="*/ 233635 h 1263096"/>
                <a:gd name="connsiteX678" fmla="*/ 899984 w 1923616"/>
                <a:gd name="connsiteY678" fmla="*/ 238230 h 1263096"/>
                <a:gd name="connsiteX679" fmla="*/ 901441 w 1923616"/>
                <a:gd name="connsiteY679" fmla="*/ 241088 h 1263096"/>
                <a:gd name="connsiteX680" fmla="*/ 902281 w 1923616"/>
                <a:gd name="connsiteY680" fmla="*/ 243386 h 1263096"/>
                <a:gd name="connsiteX681" fmla="*/ 906148 w 1923616"/>
                <a:gd name="connsiteY681" fmla="*/ 251455 h 1263096"/>
                <a:gd name="connsiteX682" fmla="*/ 906148 w 1923616"/>
                <a:gd name="connsiteY682" fmla="*/ 252912 h 1263096"/>
                <a:gd name="connsiteX683" fmla="*/ 905027 w 1923616"/>
                <a:gd name="connsiteY683" fmla="*/ 257563 h 1263096"/>
                <a:gd name="connsiteX684" fmla="*/ 904859 w 1923616"/>
                <a:gd name="connsiteY684" fmla="*/ 257843 h 1263096"/>
                <a:gd name="connsiteX685" fmla="*/ 906540 w 1923616"/>
                <a:gd name="connsiteY685" fmla="*/ 258348 h 1263096"/>
                <a:gd name="connsiteX686" fmla="*/ 907268 w 1923616"/>
                <a:gd name="connsiteY686" fmla="*/ 251287 h 1263096"/>
                <a:gd name="connsiteX687" fmla="*/ 912760 w 1923616"/>
                <a:gd name="connsiteY687" fmla="*/ 246188 h 1263096"/>
                <a:gd name="connsiteX688" fmla="*/ 912200 w 1923616"/>
                <a:gd name="connsiteY688" fmla="*/ 239912 h 1263096"/>
                <a:gd name="connsiteX689" fmla="*/ 912424 w 1923616"/>
                <a:gd name="connsiteY689" fmla="*/ 238847 h 1263096"/>
                <a:gd name="connsiteX690" fmla="*/ 911023 w 1923616"/>
                <a:gd name="connsiteY690" fmla="*/ 229544 h 1263096"/>
                <a:gd name="connsiteX691" fmla="*/ 912480 w 1923616"/>
                <a:gd name="connsiteY691" fmla="*/ 225230 h 1263096"/>
                <a:gd name="connsiteX692" fmla="*/ 919036 w 1923616"/>
                <a:gd name="connsiteY692" fmla="*/ 218673 h 1263096"/>
                <a:gd name="connsiteX693" fmla="*/ 921166 w 1923616"/>
                <a:gd name="connsiteY693" fmla="*/ 217945 h 1263096"/>
                <a:gd name="connsiteX694" fmla="*/ 923407 w 1923616"/>
                <a:gd name="connsiteY694" fmla="*/ 217441 h 1263096"/>
                <a:gd name="connsiteX695" fmla="*/ 923407 w 1923616"/>
                <a:gd name="connsiteY695" fmla="*/ 216936 h 1263096"/>
                <a:gd name="connsiteX696" fmla="*/ 924472 w 1923616"/>
                <a:gd name="connsiteY696" fmla="*/ 212341 h 1263096"/>
                <a:gd name="connsiteX697" fmla="*/ 925200 w 1923616"/>
                <a:gd name="connsiteY697" fmla="*/ 210884 h 1263096"/>
                <a:gd name="connsiteX698" fmla="*/ 929851 w 1923616"/>
                <a:gd name="connsiteY698" fmla="*/ 206233 h 1263096"/>
                <a:gd name="connsiteX699" fmla="*/ 931308 w 1923616"/>
                <a:gd name="connsiteY699" fmla="*/ 205505 h 1263096"/>
                <a:gd name="connsiteX700" fmla="*/ 935904 w 1923616"/>
                <a:gd name="connsiteY700" fmla="*/ 204440 h 1263096"/>
                <a:gd name="connsiteX701" fmla="*/ 936632 w 1923616"/>
                <a:gd name="connsiteY701" fmla="*/ 203319 h 1263096"/>
                <a:gd name="connsiteX702" fmla="*/ 937977 w 1923616"/>
                <a:gd name="connsiteY702" fmla="*/ 201694 h 1263096"/>
                <a:gd name="connsiteX703" fmla="*/ 938705 w 1923616"/>
                <a:gd name="connsiteY703" fmla="*/ 200966 h 1263096"/>
                <a:gd name="connsiteX704" fmla="*/ 950025 w 1923616"/>
                <a:gd name="connsiteY704" fmla="*/ 198780 h 1263096"/>
                <a:gd name="connsiteX705" fmla="*/ 954172 w 1923616"/>
                <a:gd name="connsiteY705" fmla="*/ 200573 h 1263096"/>
                <a:gd name="connsiteX706" fmla="*/ 967340 w 1923616"/>
                <a:gd name="connsiteY706" fmla="*/ 203207 h 1263096"/>
                <a:gd name="connsiteX707" fmla="*/ 968573 w 1923616"/>
                <a:gd name="connsiteY707" fmla="*/ 203543 h 1263096"/>
                <a:gd name="connsiteX708" fmla="*/ 971655 w 1923616"/>
                <a:gd name="connsiteY708" fmla="*/ 204552 h 1263096"/>
                <a:gd name="connsiteX709" fmla="*/ 972440 w 1923616"/>
                <a:gd name="connsiteY709" fmla="*/ 203824 h 1263096"/>
                <a:gd name="connsiteX710" fmla="*/ 972888 w 1923616"/>
                <a:gd name="connsiteY710" fmla="*/ 202310 h 1263096"/>
                <a:gd name="connsiteX711" fmla="*/ 973953 w 1923616"/>
                <a:gd name="connsiteY711" fmla="*/ 199621 h 1263096"/>
                <a:gd name="connsiteX712" fmla="*/ 974513 w 1923616"/>
                <a:gd name="connsiteY712" fmla="*/ 196987 h 1263096"/>
                <a:gd name="connsiteX713" fmla="*/ 976026 w 1923616"/>
                <a:gd name="connsiteY713" fmla="*/ 193289 h 1263096"/>
                <a:gd name="connsiteX714" fmla="*/ 976979 w 1923616"/>
                <a:gd name="connsiteY714" fmla="*/ 191439 h 1263096"/>
                <a:gd name="connsiteX715" fmla="*/ 979501 w 1923616"/>
                <a:gd name="connsiteY715" fmla="*/ 187405 h 1263096"/>
                <a:gd name="connsiteX716" fmla="*/ 980229 w 1923616"/>
                <a:gd name="connsiteY716" fmla="*/ 186676 h 1263096"/>
                <a:gd name="connsiteX717" fmla="*/ 985553 w 1923616"/>
                <a:gd name="connsiteY717" fmla="*/ 183818 h 1263096"/>
                <a:gd name="connsiteX718" fmla="*/ 986505 w 1923616"/>
                <a:gd name="connsiteY718" fmla="*/ 183258 h 1263096"/>
                <a:gd name="connsiteX719" fmla="*/ 987962 w 1923616"/>
                <a:gd name="connsiteY719" fmla="*/ 182529 h 1263096"/>
                <a:gd name="connsiteX720" fmla="*/ 992557 w 1923616"/>
                <a:gd name="connsiteY720" fmla="*/ 181465 h 1263096"/>
                <a:gd name="connsiteX721" fmla="*/ 995415 w 1923616"/>
                <a:gd name="connsiteY721" fmla="*/ 181465 h 1263096"/>
                <a:gd name="connsiteX722" fmla="*/ 997096 w 1923616"/>
                <a:gd name="connsiteY722" fmla="*/ 181633 h 1263096"/>
                <a:gd name="connsiteX723" fmla="*/ 1001411 w 1923616"/>
                <a:gd name="connsiteY723" fmla="*/ 182361 h 1263096"/>
                <a:gd name="connsiteX724" fmla="*/ 1005446 w 1923616"/>
                <a:gd name="connsiteY724" fmla="*/ 183986 h 1263096"/>
                <a:gd name="connsiteX725" fmla="*/ 1007351 w 1923616"/>
                <a:gd name="connsiteY725" fmla="*/ 185275 h 1263096"/>
                <a:gd name="connsiteX726" fmla="*/ 1012114 w 1923616"/>
                <a:gd name="connsiteY726" fmla="*/ 185611 h 1263096"/>
                <a:gd name="connsiteX727" fmla="*/ 1018671 w 1923616"/>
                <a:gd name="connsiteY727" fmla="*/ 191663 h 1263096"/>
                <a:gd name="connsiteX728" fmla="*/ 1021192 w 1923616"/>
                <a:gd name="connsiteY728" fmla="*/ 197323 h 1263096"/>
                <a:gd name="connsiteX729" fmla="*/ 1021360 w 1923616"/>
                <a:gd name="connsiteY729" fmla="*/ 197715 h 1263096"/>
                <a:gd name="connsiteX730" fmla="*/ 1022817 w 1923616"/>
                <a:gd name="connsiteY730" fmla="*/ 198948 h 1263096"/>
                <a:gd name="connsiteX731" fmla="*/ 1023546 w 1923616"/>
                <a:gd name="connsiteY731" fmla="*/ 199677 h 1263096"/>
                <a:gd name="connsiteX732" fmla="*/ 1025115 w 1923616"/>
                <a:gd name="connsiteY732" fmla="*/ 201694 h 1263096"/>
                <a:gd name="connsiteX733" fmla="*/ 1029094 w 1923616"/>
                <a:gd name="connsiteY733" fmla="*/ 205953 h 1263096"/>
                <a:gd name="connsiteX734" fmla="*/ 1029150 w 1923616"/>
                <a:gd name="connsiteY734" fmla="*/ 206065 h 1263096"/>
                <a:gd name="connsiteX735" fmla="*/ 1030999 w 1923616"/>
                <a:gd name="connsiteY735" fmla="*/ 206513 h 1263096"/>
                <a:gd name="connsiteX736" fmla="*/ 1031559 w 1923616"/>
                <a:gd name="connsiteY736" fmla="*/ 206682 h 1263096"/>
                <a:gd name="connsiteX737" fmla="*/ 1034193 w 1923616"/>
                <a:gd name="connsiteY737" fmla="*/ 206682 h 1263096"/>
                <a:gd name="connsiteX738" fmla="*/ 1041478 w 1923616"/>
                <a:gd name="connsiteY738" fmla="*/ 209707 h 1263096"/>
                <a:gd name="connsiteX739" fmla="*/ 1043663 w 1923616"/>
                <a:gd name="connsiteY739" fmla="*/ 211893 h 1263096"/>
                <a:gd name="connsiteX740" fmla="*/ 1046353 w 1923616"/>
                <a:gd name="connsiteY740" fmla="*/ 216656 h 1263096"/>
                <a:gd name="connsiteX741" fmla="*/ 1046577 w 1923616"/>
                <a:gd name="connsiteY741" fmla="*/ 217441 h 1263096"/>
                <a:gd name="connsiteX742" fmla="*/ 1047810 w 1923616"/>
                <a:gd name="connsiteY742" fmla="*/ 217328 h 1263096"/>
                <a:gd name="connsiteX743" fmla="*/ 1049659 w 1923616"/>
                <a:gd name="connsiteY743" fmla="*/ 216432 h 1263096"/>
                <a:gd name="connsiteX744" fmla="*/ 1052237 w 1923616"/>
                <a:gd name="connsiteY744" fmla="*/ 215535 h 1263096"/>
                <a:gd name="connsiteX745" fmla="*/ 1053414 w 1923616"/>
                <a:gd name="connsiteY745" fmla="*/ 215311 h 1263096"/>
                <a:gd name="connsiteX746" fmla="*/ 1055207 w 1923616"/>
                <a:gd name="connsiteY746" fmla="*/ 207466 h 1263096"/>
                <a:gd name="connsiteX747" fmla="*/ 1063557 w 1923616"/>
                <a:gd name="connsiteY747" fmla="*/ 203151 h 1263096"/>
                <a:gd name="connsiteX748" fmla="*/ 1069328 w 1923616"/>
                <a:gd name="connsiteY748" fmla="*/ 199116 h 1263096"/>
                <a:gd name="connsiteX749" fmla="*/ 1070449 w 1923616"/>
                <a:gd name="connsiteY749" fmla="*/ 198500 h 1263096"/>
                <a:gd name="connsiteX750" fmla="*/ 1071234 w 1923616"/>
                <a:gd name="connsiteY750" fmla="*/ 198052 h 1263096"/>
                <a:gd name="connsiteX751" fmla="*/ 1071738 w 1923616"/>
                <a:gd name="connsiteY751" fmla="*/ 196595 h 1263096"/>
                <a:gd name="connsiteX752" fmla="*/ 1074204 w 1923616"/>
                <a:gd name="connsiteY752" fmla="*/ 192560 h 1263096"/>
                <a:gd name="connsiteX753" fmla="*/ 1078519 w 1923616"/>
                <a:gd name="connsiteY753" fmla="*/ 188245 h 1263096"/>
                <a:gd name="connsiteX754" fmla="*/ 1085859 w 1923616"/>
                <a:gd name="connsiteY754" fmla="*/ 185219 h 1263096"/>
                <a:gd name="connsiteX755" fmla="*/ 1086588 w 1923616"/>
                <a:gd name="connsiteY755" fmla="*/ 185219 h 1263096"/>
                <a:gd name="connsiteX756" fmla="*/ 1094433 w 1923616"/>
                <a:gd name="connsiteY756" fmla="*/ 188806 h 1263096"/>
                <a:gd name="connsiteX757" fmla="*/ 1099588 w 1923616"/>
                <a:gd name="connsiteY757" fmla="*/ 194633 h 1263096"/>
                <a:gd name="connsiteX758" fmla="*/ 1105865 w 1923616"/>
                <a:gd name="connsiteY758" fmla="*/ 195754 h 1263096"/>
                <a:gd name="connsiteX759" fmla="*/ 1107658 w 1923616"/>
                <a:gd name="connsiteY759" fmla="*/ 194913 h 1263096"/>
                <a:gd name="connsiteX760" fmla="*/ 1108218 w 1923616"/>
                <a:gd name="connsiteY760" fmla="*/ 193793 h 1263096"/>
                <a:gd name="connsiteX761" fmla="*/ 1117801 w 1923616"/>
                <a:gd name="connsiteY761" fmla="*/ 188077 h 1263096"/>
                <a:gd name="connsiteX762" fmla="*/ 1125254 w 1923616"/>
                <a:gd name="connsiteY762" fmla="*/ 191607 h 1263096"/>
                <a:gd name="connsiteX763" fmla="*/ 1128616 w 1923616"/>
                <a:gd name="connsiteY763" fmla="*/ 190935 h 1263096"/>
                <a:gd name="connsiteX764" fmla="*/ 1137414 w 1923616"/>
                <a:gd name="connsiteY764" fmla="*/ 195362 h 1263096"/>
                <a:gd name="connsiteX765" fmla="*/ 1137638 w 1923616"/>
                <a:gd name="connsiteY765" fmla="*/ 195642 h 1263096"/>
                <a:gd name="connsiteX766" fmla="*/ 1140440 w 1923616"/>
                <a:gd name="connsiteY766" fmla="*/ 195250 h 1263096"/>
                <a:gd name="connsiteX767" fmla="*/ 1143298 w 1923616"/>
                <a:gd name="connsiteY767" fmla="*/ 195250 h 1263096"/>
                <a:gd name="connsiteX768" fmla="*/ 1145819 w 1923616"/>
                <a:gd name="connsiteY768" fmla="*/ 195530 h 1263096"/>
                <a:gd name="connsiteX769" fmla="*/ 1148677 w 1923616"/>
                <a:gd name="connsiteY769" fmla="*/ 196258 h 1263096"/>
                <a:gd name="connsiteX770" fmla="*/ 1152039 w 1923616"/>
                <a:gd name="connsiteY770" fmla="*/ 197771 h 1263096"/>
                <a:gd name="connsiteX771" fmla="*/ 1153328 w 1923616"/>
                <a:gd name="connsiteY771" fmla="*/ 196763 h 1263096"/>
                <a:gd name="connsiteX772" fmla="*/ 1157251 w 1923616"/>
                <a:gd name="connsiteY772" fmla="*/ 193400 h 1263096"/>
                <a:gd name="connsiteX773" fmla="*/ 1158708 w 1923616"/>
                <a:gd name="connsiteY773" fmla="*/ 191439 h 1263096"/>
                <a:gd name="connsiteX774" fmla="*/ 1161510 w 1923616"/>
                <a:gd name="connsiteY774" fmla="*/ 188861 h 1263096"/>
                <a:gd name="connsiteX775" fmla="*/ 1159941 w 1923616"/>
                <a:gd name="connsiteY775" fmla="*/ 187853 h 1263096"/>
                <a:gd name="connsiteX776" fmla="*/ 1156186 w 1923616"/>
                <a:gd name="connsiteY776" fmla="*/ 187853 h 1263096"/>
                <a:gd name="connsiteX777" fmla="*/ 1152320 w 1923616"/>
                <a:gd name="connsiteY777" fmla="*/ 187124 h 1263096"/>
                <a:gd name="connsiteX778" fmla="*/ 1148733 w 1923616"/>
                <a:gd name="connsiteY778" fmla="*/ 185668 h 1263096"/>
                <a:gd name="connsiteX779" fmla="*/ 1143130 w 1923616"/>
                <a:gd name="connsiteY779" fmla="*/ 180232 h 1263096"/>
                <a:gd name="connsiteX780" fmla="*/ 1136685 w 1923616"/>
                <a:gd name="connsiteY780" fmla="*/ 174516 h 1263096"/>
                <a:gd name="connsiteX781" fmla="*/ 1135845 w 1923616"/>
                <a:gd name="connsiteY781" fmla="*/ 169865 h 1263096"/>
                <a:gd name="connsiteX782" fmla="*/ 1136853 w 1923616"/>
                <a:gd name="connsiteY782" fmla="*/ 160339 h 1263096"/>
                <a:gd name="connsiteX783" fmla="*/ 1138310 w 1923616"/>
                <a:gd name="connsiteY783" fmla="*/ 158209 h 1263096"/>
                <a:gd name="connsiteX784" fmla="*/ 1140720 w 1923616"/>
                <a:gd name="connsiteY784" fmla="*/ 155687 h 1263096"/>
                <a:gd name="connsiteX785" fmla="*/ 1142289 w 1923616"/>
                <a:gd name="connsiteY785" fmla="*/ 154511 h 1263096"/>
                <a:gd name="connsiteX786" fmla="*/ 1143522 w 1923616"/>
                <a:gd name="connsiteY786" fmla="*/ 152213 h 1263096"/>
                <a:gd name="connsiteX787" fmla="*/ 1150694 w 1923616"/>
                <a:gd name="connsiteY787" fmla="*/ 142183 h 1263096"/>
                <a:gd name="connsiteX788" fmla="*/ 1151647 w 1923616"/>
                <a:gd name="connsiteY788" fmla="*/ 141062 h 1263096"/>
                <a:gd name="connsiteX789" fmla="*/ 1151647 w 1923616"/>
                <a:gd name="connsiteY789" fmla="*/ 140613 h 1263096"/>
                <a:gd name="connsiteX790" fmla="*/ 1151143 w 1923616"/>
                <a:gd name="connsiteY790" fmla="*/ 138036 h 1263096"/>
                <a:gd name="connsiteX791" fmla="*/ 1153833 w 1923616"/>
                <a:gd name="connsiteY791" fmla="*/ 128846 h 1263096"/>
                <a:gd name="connsiteX792" fmla="*/ 1153833 w 1923616"/>
                <a:gd name="connsiteY792" fmla="*/ 127389 h 1263096"/>
                <a:gd name="connsiteX793" fmla="*/ 1164144 w 1923616"/>
                <a:gd name="connsiteY793" fmla="*/ 117078 h 1263096"/>
                <a:gd name="connsiteX794" fmla="*/ 1166273 w 1923616"/>
                <a:gd name="connsiteY794" fmla="*/ 117078 h 1263096"/>
                <a:gd name="connsiteX795" fmla="*/ 1168851 w 1923616"/>
                <a:gd name="connsiteY795" fmla="*/ 117414 h 1263096"/>
                <a:gd name="connsiteX796" fmla="*/ 1169019 w 1923616"/>
                <a:gd name="connsiteY796" fmla="*/ 117246 h 1263096"/>
                <a:gd name="connsiteX797" fmla="*/ 1171708 w 1923616"/>
                <a:gd name="connsiteY797" fmla="*/ 115285 h 1263096"/>
                <a:gd name="connsiteX798" fmla="*/ 1174566 w 1923616"/>
                <a:gd name="connsiteY798" fmla="*/ 113828 h 1263096"/>
                <a:gd name="connsiteX799" fmla="*/ 1176696 w 1923616"/>
                <a:gd name="connsiteY799" fmla="*/ 113043 h 1263096"/>
                <a:gd name="connsiteX800" fmla="*/ 1178209 w 1923616"/>
                <a:gd name="connsiteY800" fmla="*/ 112651 h 1263096"/>
                <a:gd name="connsiteX801" fmla="*/ 1178209 w 1923616"/>
                <a:gd name="connsiteY801" fmla="*/ 108672 h 1263096"/>
                <a:gd name="connsiteX802" fmla="*/ 1179666 w 1923616"/>
                <a:gd name="connsiteY802" fmla="*/ 103404 h 1263096"/>
                <a:gd name="connsiteX803" fmla="*/ 1179666 w 1923616"/>
                <a:gd name="connsiteY803" fmla="*/ 100771 h 1263096"/>
                <a:gd name="connsiteX804" fmla="*/ 1181403 w 1923616"/>
                <a:gd name="connsiteY804" fmla="*/ 95055 h 1263096"/>
                <a:gd name="connsiteX805" fmla="*/ 1182860 w 1923616"/>
                <a:gd name="connsiteY805" fmla="*/ 92926 h 1263096"/>
                <a:gd name="connsiteX806" fmla="*/ 1184149 w 1923616"/>
                <a:gd name="connsiteY806" fmla="*/ 91357 h 1263096"/>
                <a:gd name="connsiteX807" fmla="*/ 1187567 w 1923616"/>
                <a:gd name="connsiteY807" fmla="*/ 87938 h 1263096"/>
                <a:gd name="connsiteX808" fmla="*/ 1187343 w 1923616"/>
                <a:gd name="connsiteY808" fmla="*/ 86257 h 1263096"/>
                <a:gd name="connsiteX809" fmla="*/ 1186558 w 1923616"/>
                <a:gd name="connsiteY809" fmla="*/ 84632 h 1263096"/>
                <a:gd name="connsiteX810" fmla="*/ 1185438 w 1923616"/>
                <a:gd name="connsiteY810" fmla="*/ 79981 h 1263096"/>
                <a:gd name="connsiteX811" fmla="*/ 1185438 w 1923616"/>
                <a:gd name="connsiteY811" fmla="*/ 78524 h 1263096"/>
                <a:gd name="connsiteX812" fmla="*/ 1185774 w 1923616"/>
                <a:gd name="connsiteY812" fmla="*/ 75890 h 1263096"/>
                <a:gd name="connsiteX813" fmla="*/ 1180843 w 1923616"/>
                <a:gd name="connsiteY813" fmla="*/ 70230 h 1263096"/>
                <a:gd name="connsiteX814" fmla="*/ 1180338 w 1923616"/>
                <a:gd name="connsiteY814" fmla="*/ 69614 h 1263096"/>
                <a:gd name="connsiteX815" fmla="*/ 1178209 w 1923616"/>
                <a:gd name="connsiteY815" fmla="*/ 66756 h 1263096"/>
                <a:gd name="connsiteX816" fmla="*/ 1177704 w 1923616"/>
                <a:gd name="connsiteY816" fmla="*/ 66028 h 1263096"/>
                <a:gd name="connsiteX817" fmla="*/ 1175407 w 1923616"/>
                <a:gd name="connsiteY817" fmla="*/ 66812 h 1263096"/>
                <a:gd name="connsiteX818" fmla="*/ 1162967 w 1923616"/>
                <a:gd name="connsiteY818" fmla="*/ 61713 h 1263096"/>
                <a:gd name="connsiteX819" fmla="*/ 1162574 w 1923616"/>
                <a:gd name="connsiteY819" fmla="*/ 61545 h 1263096"/>
                <a:gd name="connsiteX820" fmla="*/ 1160445 w 1923616"/>
                <a:gd name="connsiteY820" fmla="*/ 60368 h 1263096"/>
                <a:gd name="connsiteX821" fmla="*/ 1160277 w 1923616"/>
                <a:gd name="connsiteY821" fmla="*/ 60312 h 1263096"/>
                <a:gd name="connsiteX822" fmla="*/ 1153216 w 1923616"/>
                <a:gd name="connsiteY822" fmla="*/ 50505 h 1263096"/>
                <a:gd name="connsiteX823" fmla="*/ 1153216 w 1923616"/>
                <a:gd name="connsiteY823" fmla="*/ 48376 h 1263096"/>
                <a:gd name="connsiteX824" fmla="*/ 1156242 w 1923616"/>
                <a:gd name="connsiteY824" fmla="*/ 41091 h 1263096"/>
                <a:gd name="connsiteX825" fmla="*/ 1157251 w 1923616"/>
                <a:gd name="connsiteY825" fmla="*/ 40082 h 1263096"/>
                <a:gd name="connsiteX826" fmla="*/ 1157531 w 1923616"/>
                <a:gd name="connsiteY826" fmla="*/ 37785 h 1263096"/>
                <a:gd name="connsiteX827" fmla="*/ 1157531 w 1923616"/>
                <a:gd name="connsiteY827" fmla="*/ 31901 h 1263096"/>
                <a:gd name="connsiteX828" fmla="*/ 1160557 w 1923616"/>
                <a:gd name="connsiteY828" fmla="*/ 24616 h 1263096"/>
                <a:gd name="connsiteX829" fmla="*/ 1161286 w 1923616"/>
                <a:gd name="connsiteY829" fmla="*/ 23888 h 1263096"/>
                <a:gd name="connsiteX830" fmla="*/ 1163303 w 1923616"/>
                <a:gd name="connsiteY830" fmla="*/ 22319 h 1263096"/>
                <a:gd name="connsiteX831" fmla="*/ 1164872 w 1923616"/>
                <a:gd name="connsiteY831" fmla="*/ 20301 h 1263096"/>
                <a:gd name="connsiteX832" fmla="*/ 1166329 w 1923616"/>
                <a:gd name="connsiteY832" fmla="*/ 18844 h 1263096"/>
                <a:gd name="connsiteX833" fmla="*/ 1167954 w 1923616"/>
                <a:gd name="connsiteY833" fmla="*/ 17556 h 1263096"/>
                <a:gd name="connsiteX834" fmla="*/ 1170083 w 1923616"/>
                <a:gd name="connsiteY834" fmla="*/ 16099 h 1263096"/>
                <a:gd name="connsiteX835" fmla="*/ 1171204 w 1923616"/>
                <a:gd name="connsiteY835" fmla="*/ 15482 h 1263096"/>
                <a:gd name="connsiteX836" fmla="*/ 1172437 w 1923616"/>
                <a:gd name="connsiteY836" fmla="*/ 14866 h 1263096"/>
                <a:gd name="connsiteX837" fmla="*/ 1174118 w 1923616"/>
                <a:gd name="connsiteY837" fmla="*/ 12512 h 1263096"/>
                <a:gd name="connsiteX838" fmla="*/ 1177144 w 1923616"/>
                <a:gd name="connsiteY838" fmla="*/ 4499 h 1263096"/>
                <a:gd name="connsiteX839" fmla="*/ 1178601 w 1923616"/>
                <a:gd name="connsiteY839" fmla="*/ 3042 h 1263096"/>
                <a:gd name="connsiteX840" fmla="*/ 1192106 w 1923616"/>
                <a:gd name="connsiteY840" fmla="*/ 2089 h 1263096"/>
                <a:gd name="connsiteX841" fmla="*/ 1241139 w 1923616"/>
                <a:gd name="connsiteY841" fmla="*/ 20469 h 1263096"/>
                <a:gd name="connsiteX842" fmla="*/ 1243492 w 1923616"/>
                <a:gd name="connsiteY842" fmla="*/ 20189 h 1263096"/>
                <a:gd name="connsiteX843" fmla="*/ 1244781 w 1923616"/>
                <a:gd name="connsiteY843" fmla="*/ 20133 h 1263096"/>
                <a:gd name="connsiteX844" fmla="*/ 1246911 w 1923616"/>
                <a:gd name="connsiteY844" fmla="*/ 20133 h 1263096"/>
                <a:gd name="connsiteX845" fmla="*/ 1250217 w 1923616"/>
                <a:gd name="connsiteY845" fmla="*/ 20694 h 1263096"/>
                <a:gd name="connsiteX846" fmla="*/ 1252346 w 1923616"/>
                <a:gd name="connsiteY846" fmla="*/ 21422 h 1263096"/>
                <a:gd name="connsiteX847" fmla="*/ 1258006 w 1923616"/>
                <a:gd name="connsiteY847" fmla="*/ 26073 h 1263096"/>
                <a:gd name="connsiteX848" fmla="*/ 1263554 w 1923616"/>
                <a:gd name="connsiteY848" fmla="*/ 28987 h 1263096"/>
                <a:gd name="connsiteX849" fmla="*/ 1264282 w 1923616"/>
                <a:gd name="connsiteY849" fmla="*/ 29716 h 1263096"/>
                <a:gd name="connsiteX850" fmla="*/ 1266692 w 1923616"/>
                <a:gd name="connsiteY850" fmla="*/ 33526 h 1263096"/>
                <a:gd name="connsiteX851" fmla="*/ 1271791 w 1923616"/>
                <a:gd name="connsiteY851" fmla="*/ 39466 h 1263096"/>
                <a:gd name="connsiteX852" fmla="*/ 1273864 w 1923616"/>
                <a:gd name="connsiteY852" fmla="*/ 44790 h 1263096"/>
                <a:gd name="connsiteX853" fmla="*/ 1274593 w 1923616"/>
                <a:gd name="connsiteY853" fmla="*/ 44958 h 1263096"/>
                <a:gd name="connsiteX854" fmla="*/ 1277115 w 1923616"/>
                <a:gd name="connsiteY854" fmla="*/ 45350 h 1263096"/>
                <a:gd name="connsiteX855" fmla="*/ 1281430 w 1923616"/>
                <a:gd name="connsiteY855" fmla="*/ 45350 h 1263096"/>
                <a:gd name="connsiteX856" fmla="*/ 1286753 w 1923616"/>
                <a:gd name="connsiteY856" fmla="*/ 46863 h 1263096"/>
                <a:gd name="connsiteX857" fmla="*/ 1289891 w 1923616"/>
                <a:gd name="connsiteY857" fmla="*/ 48880 h 1263096"/>
                <a:gd name="connsiteX858" fmla="*/ 1292693 w 1923616"/>
                <a:gd name="connsiteY858" fmla="*/ 48992 h 1263096"/>
                <a:gd name="connsiteX859" fmla="*/ 1303844 w 1923616"/>
                <a:gd name="connsiteY859" fmla="*/ 51346 h 1263096"/>
                <a:gd name="connsiteX860" fmla="*/ 1304573 w 1923616"/>
                <a:gd name="connsiteY860" fmla="*/ 52074 h 1263096"/>
                <a:gd name="connsiteX861" fmla="*/ 1307543 w 1923616"/>
                <a:gd name="connsiteY861" fmla="*/ 58687 h 1263096"/>
                <a:gd name="connsiteX862" fmla="*/ 1308103 w 1923616"/>
                <a:gd name="connsiteY862" fmla="*/ 59247 h 1263096"/>
                <a:gd name="connsiteX863" fmla="*/ 1309560 w 1923616"/>
                <a:gd name="connsiteY863" fmla="*/ 60704 h 1263096"/>
                <a:gd name="connsiteX864" fmla="*/ 1312586 w 1923616"/>
                <a:gd name="connsiteY864" fmla="*/ 67989 h 1263096"/>
                <a:gd name="connsiteX865" fmla="*/ 1312586 w 1923616"/>
                <a:gd name="connsiteY865" fmla="*/ 70847 h 1263096"/>
                <a:gd name="connsiteX866" fmla="*/ 1311129 w 1923616"/>
                <a:gd name="connsiteY866" fmla="*/ 76170 h 1263096"/>
                <a:gd name="connsiteX867" fmla="*/ 1307935 w 1923616"/>
                <a:gd name="connsiteY867" fmla="*/ 81494 h 1263096"/>
                <a:gd name="connsiteX868" fmla="*/ 1308664 w 1923616"/>
                <a:gd name="connsiteY868" fmla="*/ 82727 h 1263096"/>
                <a:gd name="connsiteX869" fmla="*/ 1310121 w 1923616"/>
                <a:gd name="connsiteY869" fmla="*/ 85585 h 1263096"/>
                <a:gd name="connsiteX870" fmla="*/ 1311129 w 1923616"/>
                <a:gd name="connsiteY870" fmla="*/ 91301 h 1263096"/>
                <a:gd name="connsiteX871" fmla="*/ 1311297 w 1923616"/>
                <a:gd name="connsiteY871" fmla="*/ 98754 h 1263096"/>
                <a:gd name="connsiteX872" fmla="*/ 1311522 w 1923616"/>
                <a:gd name="connsiteY872" fmla="*/ 99202 h 1263096"/>
                <a:gd name="connsiteX873" fmla="*/ 1312979 w 1923616"/>
                <a:gd name="connsiteY873" fmla="*/ 102060 h 1263096"/>
                <a:gd name="connsiteX874" fmla="*/ 1314043 w 1923616"/>
                <a:gd name="connsiteY874" fmla="*/ 106543 h 1263096"/>
                <a:gd name="connsiteX875" fmla="*/ 1315892 w 1923616"/>
                <a:gd name="connsiteY875" fmla="*/ 106375 h 1263096"/>
                <a:gd name="connsiteX876" fmla="*/ 1317461 w 1923616"/>
                <a:gd name="connsiteY876" fmla="*/ 106375 h 1263096"/>
                <a:gd name="connsiteX877" fmla="*/ 1327716 w 1923616"/>
                <a:gd name="connsiteY877" fmla="*/ 104974 h 1263096"/>
                <a:gd name="connsiteX878" fmla="*/ 1328837 w 1923616"/>
                <a:gd name="connsiteY878" fmla="*/ 104918 h 1263096"/>
                <a:gd name="connsiteX879" fmla="*/ 1329566 w 1923616"/>
                <a:gd name="connsiteY879" fmla="*/ 104918 h 1263096"/>
                <a:gd name="connsiteX880" fmla="*/ 1336850 w 1923616"/>
                <a:gd name="connsiteY880" fmla="*/ 107943 h 1263096"/>
                <a:gd name="connsiteX881" fmla="*/ 1337579 w 1923616"/>
                <a:gd name="connsiteY881" fmla="*/ 108672 h 1263096"/>
                <a:gd name="connsiteX882" fmla="*/ 1340101 w 1923616"/>
                <a:gd name="connsiteY882" fmla="*/ 112707 h 1263096"/>
                <a:gd name="connsiteX883" fmla="*/ 1340213 w 1923616"/>
                <a:gd name="connsiteY883" fmla="*/ 113043 h 1263096"/>
                <a:gd name="connsiteX884" fmla="*/ 1343239 w 1923616"/>
                <a:gd name="connsiteY884" fmla="*/ 116013 h 1263096"/>
                <a:gd name="connsiteX885" fmla="*/ 1343687 w 1923616"/>
                <a:gd name="connsiteY885" fmla="*/ 116686 h 1263096"/>
                <a:gd name="connsiteX886" fmla="*/ 1345144 w 1923616"/>
                <a:gd name="connsiteY886" fmla="*/ 117750 h 1263096"/>
                <a:gd name="connsiteX887" fmla="*/ 1347553 w 1923616"/>
                <a:gd name="connsiteY887" fmla="*/ 120272 h 1263096"/>
                <a:gd name="connsiteX888" fmla="*/ 1349010 w 1923616"/>
                <a:gd name="connsiteY888" fmla="*/ 122401 h 1263096"/>
                <a:gd name="connsiteX889" fmla="*/ 1350468 w 1923616"/>
                <a:gd name="connsiteY889" fmla="*/ 125819 h 1263096"/>
                <a:gd name="connsiteX890" fmla="*/ 1351140 w 1923616"/>
                <a:gd name="connsiteY890" fmla="*/ 126716 h 1263096"/>
                <a:gd name="connsiteX891" fmla="*/ 1352597 w 1923616"/>
                <a:gd name="connsiteY891" fmla="*/ 128846 h 1263096"/>
                <a:gd name="connsiteX892" fmla="*/ 1354334 w 1923616"/>
                <a:gd name="connsiteY892" fmla="*/ 134561 h 1263096"/>
                <a:gd name="connsiteX893" fmla="*/ 1354334 w 1923616"/>
                <a:gd name="connsiteY893" fmla="*/ 136018 h 1263096"/>
                <a:gd name="connsiteX894" fmla="*/ 1353381 w 1923616"/>
                <a:gd name="connsiteY894" fmla="*/ 140333 h 1263096"/>
                <a:gd name="connsiteX895" fmla="*/ 1354166 w 1923616"/>
                <a:gd name="connsiteY895" fmla="*/ 142799 h 1263096"/>
                <a:gd name="connsiteX896" fmla="*/ 1357640 w 1923616"/>
                <a:gd name="connsiteY896" fmla="*/ 142183 h 1263096"/>
                <a:gd name="connsiteX897" fmla="*/ 1359097 w 1923616"/>
                <a:gd name="connsiteY897" fmla="*/ 142183 h 1263096"/>
                <a:gd name="connsiteX898" fmla="*/ 1363692 w 1923616"/>
                <a:gd name="connsiteY898" fmla="*/ 143247 h 1263096"/>
                <a:gd name="connsiteX899" fmla="*/ 1366550 w 1923616"/>
                <a:gd name="connsiteY899" fmla="*/ 144704 h 1263096"/>
                <a:gd name="connsiteX900" fmla="*/ 1370529 w 1923616"/>
                <a:gd name="connsiteY900" fmla="*/ 148234 h 1263096"/>
                <a:gd name="connsiteX901" fmla="*/ 1371986 w 1923616"/>
                <a:gd name="connsiteY901" fmla="*/ 150364 h 1263096"/>
                <a:gd name="connsiteX902" fmla="*/ 1373723 w 1923616"/>
                <a:gd name="connsiteY902" fmla="*/ 156080 h 1263096"/>
                <a:gd name="connsiteX903" fmla="*/ 1373723 w 1923616"/>
                <a:gd name="connsiteY903" fmla="*/ 156808 h 1263096"/>
                <a:gd name="connsiteX904" fmla="*/ 1370697 w 1923616"/>
                <a:gd name="connsiteY904" fmla="*/ 164093 h 1263096"/>
                <a:gd name="connsiteX905" fmla="*/ 1369240 w 1923616"/>
                <a:gd name="connsiteY905" fmla="*/ 165550 h 1263096"/>
                <a:gd name="connsiteX906" fmla="*/ 1366550 w 1923616"/>
                <a:gd name="connsiteY906" fmla="*/ 167511 h 1263096"/>
                <a:gd name="connsiteX907" fmla="*/ 1363692 w 1923616"/>
                <a:gd name="connsiteY907" fmla="*/ 168968 h 1263096"/>
                <a:gd name="connsiteX908" fmla="*/ 1359097 w 1923616"/>
                <a:gd name="connsiteY908" fmla="*/ 170033 h 1263096"/>
                <a:gd name="connsiteX909" fmla="*/ 1359321 w 1923616"/>
                <a:gd name="connsiteY909" fmla="*/ 170033 h 1263096"/>
                <a:gd name="connsiteX910" fmla="*/ 1352989 w 1923616"/>
                <a:gd name="connsiteY910" fmla="*/ 171770 h 1263096"/>
                <a:gd name="connsiteX911" fmla="*/ 1351924 w 1923616"/>
                <a:gd name="connsiteY911" fmla="*/ 171994 h 1263096"/>
                <a:gd name="connsiteX912" fmla="*/ 1351476 w 1923616"/>
                <a:gd name="connsiteY912" fmla="*/ 172891 h 1263096"/>
                <a:gd name="connsiteX913" fmla="*/ 1349403 w 1923616"/>
                <a:gd name="connsiteY913" fmla="*/ 175693 h 1263096"/>
                <a:gd name="connsiteX914" fmla="*/ 1348618 w 1923616"/>
                <a:gd name="connsiteY914" fmla="*/ 177822 h 1263096"/>
                <a:gd name="connsiteX915" fmla="*/ 1348674 w 1923616"/>
                <a:gd name="connsiteY915" fmla="*/ 177934 h 1263096"/>
                <a:gd name="connsiteX916" fmla="*/ 1347778 w 1923616"/>
                <a:gd name="connsiteY916" fmla="*/ 185275 h 1263096"/>
                <a:gd name="connsiteX917" fmla="*/ 1321328 w 1923616"/>
                <a:gd name="connsiteY917" fmla="*/ 235260 h 1263096"/>
                <a:gd name="connsiteX918" fmla="*/ 1305526 w 1923616"/>
                <a:gd name="connsiteY918" fmla="*/ 265465 h 1263096"/>
                <a:gd name="connsiteX919" fmla="*/ 1300594 w 1923616"/>
                <a:gd name="connsiteY919" fmla="*/ 297910 h 1263096"/>
                <a:gd name="connsiteX920" fmla="*/ 1301939 w 1923616"/>
                <a:gd name="connsiteY920" fmla="*/ 300656 h 1263096"/>
                <a:gd name="connsiteX921" fmla="*/ 1302163 w 1923616"/>
                <a:gd name="connsiteY921" fmla="*/ 301160 h 1263096"/>
                <a:gd name="connsiteX922" fmla="*/ 1317237 w 1923616"/>
                <a:gd name="connsiteY922" fmla="*/ 335623 h 1263096"/>
                <a:gd name="connsiteX923" fmla="*/ 1318078 w 1923616"/>
                <a:gd name="connsiteY923" fmla="*/ 339770 h 1263096"/>
                <a:gd name="connsiteX924" fmla="*/ 1318078 w 1923616"/>
                <a:gd name="connsiteY924" fmla="*/ 358430 h 1263096"/>
                <a:gd name="connsiteX925" fmla="*/ 1336290 w 1923616"/>
                <a:gd name="connsiteY925" fmla="*/ 361961 h 1263096"/>
                <a:gd name="connsiteX926" fmla="*/ 1355903 w 1923616"/>
                <a:gd name="connsiteY926" fmla="*/ 364762 h 1263096"/>
                <a:gd name="connsiteX927" fmla="*/ 1363636 w 1923616"/>
                <a:gd name="connsiteY927" fmla="*/ 370254 h 1263096"/>
                <a:gd name="connsiteX928" fmla="*/ 1366550 w 1923616"/>
                <a:gd name="connsiteY928" fmla="*/ 375914 h 1263096"/>
                <a:gd name="connsiteX929" fmla="*/ 1368792 w 1923616"/>
                <a:gd name="connsiteY929" fmla="*/ 374121 h 1263096"/>
                <a:gd name="connsiteX930" fmla="*/ 1369016 w 1923616"/>
                <a:gd name="connsiteY930" fmla="*/ 373953 h 1263096"/>
                <a:gd name="connsiteX931" fmla="*/ 1369632 w 1923616"/>
                <a:gd name="connsiteY931" fmla="*/ 372552 h 1263096"/>
                <a:gd name="connsiteX932" fmla="*/ 1370361 w 1923616"/>
                <a:gd name="connsiteY932" fmla="*/ 371095 h 1263096"/>
                <a:gd name="connsiteX933" fmla="*/ 1371425 w 1923616"/>
                <a:gd name="connsiteY933" fmla="*/ 369358 h 1263096"/>
                <a:gd name="connsiteX934" fmla="*/ 1374395 w 1923616"/>
                <a:gd name="connsiteY934" fmla="*/ 361232 h 1263096"/>
                <a:gd name="connsiteX935" fmla="*/ 1377982 w 1923616"/>
                <a:gd name="connsiteY935" fmla="*/ 357646 h 1263096"/>
                <a:gd name="connsiteX936" fmla="*/ 1380672 w 1923616"/>
                <a:gd name="connsiteY936" fmla="*/ 355741 h 1263096"/>
                <a:gd name="connsiteX937" fmla="*/ 1383529 w 1923616"/>
                <a:gd name="connsiteY937" fmla="*/ 354284 h 1263096"/>
                <a:gd name="connsiteX938" fmla="*/ 1387900 w 1923616"/>
                <a:gd name="connsiteY938" fmla="*/ 353219 h 1263096"/>
                <a:gd name="connsiteX939" fmla="*/ 1389301 w 1923616"/>
                <a:gd name="connsiteY939" fmla="*/ 351370 h 1263096"/>
                <a:gd name="connsiteX940" fmla="*/ 1392327 w 1923616"/>
                <a:gd name="connsiteY940" fmla="*/ 344029 h 1263096"/>
                <a:gd name="connsiteX941" fmla="*/ 1393056 w 1923616"/>
                <a:gd name="connsiteY941" fmla="*/ 343300 h 1263096"/>
                <a:gd name="connsiteX942" fmla="*/ 1399052 w 1923616"/>
                <a:gd name="connsiteY942" fmla="*/ 340386 h 1263096"/>
                <a:gd name="connsiteX943" fmla="*/ 1403367 w 1923616"/>
                <a:gd name="connsiteY943" fmla="*/ 339826 h 1263096"/>
                <a:gd name="connsiteX944" fmla="*/ 1406168 w 1923616"/>
                <a:gd name="connsiteY944" fmla="*/ 338649 h 1263096"/>
                <a:gd name="connsiteX945" fmla="*/ 1412277 w 1923616"/>
                <a:gd name="connsiteY945" fmla="*/ 334334 h 1263096"/>
                <a:gd name="connsiteX946" fmla="*/ 1415751 w 1923616"/>
                <a:gd name="connsiteY946" fmla="*/ 332709 h 1263096"/>
                <a:gd name="connsiteX947" fmla="*/ 1418160 w 1923616"/>
                <a:gd name="connsiteY947" fmla="*/ 328955 h 1263096"/>
                <a:gd name="connsiteX948" fmla="*/ 1419618 w 1923616"/>
                <a:gd name="connsiteY948" fmla="*/ 327498 h 1263096"/>
                <a:gd name="connsiteX949" fmla="*/ 1423092 w 1923616"/>
                <a:gd name="connsiteY949" fmla="*/ 325200 h 1263096"/>
                <a:gd name="connsiteX950" fmla="*/ 1426678 w 1923616"/>
                <a:gd name="connsiteY950" fmla="*/ 323743 h 1263096"/>
                <a:gd name="connsiteX951" fmla="*/ 1428247 w 1923616"/>
                <a:gd name="connsiteY951" fmla="*/ 323239 h 1263096"/>
                <a:gd name="connsiteX952" fmla="*/ 1437662 w 1923616"/>
                <a:gd name="connsiteY952" fmla="*/ 321110 h 1263096"/>
                <a:gd name="connsiteX953" fmla="*/ 1439791 w 1923616"/>
                <a:gd name="connsiteY953" fmla="*/ 318083 h 1263096"/>
                <a:gd name="connsiteX954" fmla="*/ 1440519 w 1923616"/>
                <a:gd name="connsiteY954" fmla="*/ 317355 h 1263096"/>
                <a:gd name="connsiteX955" fmla="*/ 1440744 w 1923616"/>
                <a:gd name="connsiteY955" fmla="*/ 317131 h 1263096"/>
                <a:gd name="connsiteX956" fmla="*/ 1441360 w 1923616"/>
                <a:gd name="connsiteY956" fmla="*/ 316066 h 1263096"/>
                <a:gd name="connsiteX957" fmla="*/ 1443209 w 1923616"/>
                <a:gd name="connsiteY957" fmla="*/ 313208 h 1263096"/>
                <a:gd name="connsiteX958" fmla="*/ 1446235 w 1923616"/>
                <a:gd name="connsiteY958" fmla="*/ 305923 h 1263096"/>
                <a:gd name="connsiteX959" fmla="*/ 1446964 w 1923616"/>
                <a:gd name="connsiteY959" fmla="*/ 305195 h 1263096"/>
                <a:gd name="connsiteX960" fmla="*/ 1450998 w 1923616"/>
                <a:gd name="connsiteY960" fmla="*/ 302673 h 1263096"/>
                <a:gd name="connsiteX961" fmla="*/ 1458563 w 1923616"/>
                <a:gd name="connsiteY961" fmla="*/ 300376 h 1263096"/>
                <a:gd name="connsiteX962" fmla="*/ 1460245 w 1923616"/>
                <a:gd name="connsiteY962" fmla="*/ 300039 h 1263096"/>
                <a:gd name="connsiteX963" fmla="*/ 1463102 w 1923616"/>
                <a:gd name="connsiteY963" fmla="*/ 299703 h 1263096"/>
                <a:gd name="connsiteX964" fmla="*/ 1464839 w 1923616"/>
                <a:gd name="connsiteY964" fmla="*/ 297966 h 1263096"/>
                <a:gd name="connsiteX965" fmla="*/ 1469659 w 1923616"/>
                <a:gd name="connsiteY965" fmla="*/ 295276 h 1263096"/>
                <a:gd name="connsiteX966" fmla="*/ 1472517 w 1923616"/>
                <a:gd name="connsiteY966" fmla="*/ 294548 h 1263096"/>
                <a:gd name="connsiteX967" fmla="*/ 1475038 w 1923616"/>
                <a:gd name="connsiteY967" fmla="*/ 294267 h 1263096"/>
                <a:gd name="connsiteX968" fmla="*/ 1476215 w 1923616"/>
                <a:gd name="connsiteY968" fmla="*/ 294267 h 1263096"/>
                <a:gd name="connsiteX969" fmla="*/ 1476551 w 1923616"/>
                <a:gd name="connsiteY969" fmla="*/ 293483 h 1263096"/>
                <a:gd name="connsiteX970" fmla="*/ 1477280 w 1923616"/>
                <a:gd name="connsiteY970" fmla="*/ 292026 h 1263096"/>
                <a:gd name="connsiteX971" fmla="*/ 1486526 w 1923616"/>
                <a:gd name="connsiteY971" fmla="*/ 286310 h 1263096"/>
                <a:gd name="connsiteX972" fmla="*/ 1490112 w 1923616"/>
                <a:gd name="connsiteY972" fmla="*/ 286310 h 1263096"/>
                <a:gd name="connsiteX973" fmla="*/ 1493195 w 1923616"/>
                <a:gd name="connsiteY973" fmla="*/ 286759 h 1263096"/>
                <a:gd name="connsiteX974" fmla="*/ 1503729 w 1923616"/>
                <a:gd name="connsiteY974" fmla="*/ 287319 h 1263096"/>
                <a:gd name="connsiteX975" fmla="*/ 1504402 w 1923616"/>
                <a:gd name="connsiteY975" fmla="*/ 287767 h 1263096"/>
                <a:gd name="connsiteX976" fmla="*/ 1505242 w 1923616"/>
                <a:gd name="connsiteY976" fmla="*/ 287991 h 1263096"/>
                <a:gd name="connsiteX977" fmla="*/ 1512808 w 1923616"/>
                <a:gd name="connsiteY977" fmla="*/ 289392 h 1263096"/>
                <a:gd name="connsiteX978" fmla="*/ 1517795 w 1923616"/>
                <a:gd name="connsiteY978" fmla="*/ 291802 h 1263096"/>
                <a:gd name="connsiteX979" fmla="*/ 1518579 w 1923616"/>
                <a:gd name="connsiteY979" fmla="*/ 291634 h 1263096"/>
                <a:gd name="connsiteX980" fmla="*/ 1520148 w 1923616"/>
                <a:gd name="connsiteY980" fmla="*/ 290065 h 1263096"/>
                <a:gd name="connsiteX981" fmla="*/ 1527433 w 1923616"/>
                <a:gd name="connsiteY981" fmla="*/ 287039 h 1263096"/>
                <a:gd name="connsiteX982" fmla="*/ 1533541 w 1923616"/>
                <a:gd name="connsiteY982" fmla="*/ 287039 h 1263096"/>
                <a:gd name="connsiteX983" fmla="*/ 1543964 w 1923616"/>
                <a:gd name="connsiteY983" fmla="*/ 286366 h 1263096"/>
                <a:gd name="connsiteX984" fmla="*/ 1544637 w 1923616"/>
                <a:gd name="connsiteY984" fmla="*/ 286366 h 1263096"/>
                <a:gd name="connsiteX985" fmla="*/ 1545757 w 1923616"/>
                <a:gd name="connsiteY985" fmla="*/ 286366 h 1263096"/>
                <a:gd name="connsiteX986" fmla="*/ 1569853 w 1923616"/>
                <a:gd name="connsiteY986" fmla="*/ 281547 h 1263096"/>
                <a:gd name="connsiteX987" fmla="*/ 1571871 w 1923616"/>
                <a:gd name="connsiteY987" fmla="*/ 281323 h 1263096"/>
                <a:gd name="connsiteX988" fmla="*/ 1574000 w 1923616"/>
                <a:gd name="connsiteY988" fmla="*/ 281323 h 1263096"/>
                <a:gd name="connsiteX989" fmla="*/ 1576242 w 1923616"/>
                <a:gd name="connsiteY989" fmla="*/ 281547 h 1263096"/>
                <a:gd name="connsiteX990" fmla="*/ 1582686 w 1923616"/>
                <a:gd name="connsiteY990" fmla="*/ 283004 h 1263096"/>
                <a:gd name="connsiteX991" fmla="*/ 1584255 w 1923616"/>
                <a:gd name="connsiteY991" fmla="*/ 283508 h 1263096"/>
                <a:gd name="connsiteX992" fmla="*/ 1585992 w 1923616"/>
                <a:gd name="connsiteY992" fmla="*/ 284181 h 1263096"/>
                <a:gd name="connsiteX993" fmla="*/ 1587617 w 1923616"/>
                <a:gd name="connsiteY993" fmla="*/ 284181 h 1263096"/>
                <a:gd name="connsiteX994" fmla="*/ 1591764 w 1923616"/>
                <a:gd name="connsiteY994" fmla="*/ 285078 h 1263096"/>
                <a:gd name="connsiteX995" fmla="*/ 1599105 w 1923616"/>
                <a:gd name="connsiteY995" fmla="*/ 282051 h 1263096"/>
                <a:gd name="connsiteX996" fmla="*/ 1601290 w 1923616"/>
                <a:gd name="connsiteY996" fmla="*/ 282051 h 1263096"/>
                <a:gd name="connsiteX997" fmla="*/ 1605381 w 1923616"/>
                <a:gd name="connsiteY997" fmla="*/ 282892 h 1263096"/>
                <a:gd name="connsiteX998" fmla="*/ 1608911 w 1923616"/>
                <a:gd name="connsiteY998" fmla="*/ 284405 h 1263096"/>
                <a:gd name="connsiteX999" fmla="*/ 1610368 w 1923616"/>
                <a:gd name="connsiteY999" fmla="*/ 284517 h 1263096"/>
                <a:gd name="connsiteX1000" fmla="*/ 1617093 w 1923616"/>
                <a:gd name="connsiteY1000" fmla="*/ 282051 h 1263096"/>
                <a:gd name="connsiteX1001" fmla="*/ 1617821 w 1923616"/>
                <a:gd name="connsiteY1001" fmla="*/ 282051 h 1263096"/>
                <a:gd name="connsiteX1002" fmla="*/ 1618438 w 1923616"/>
                <a:gd name="connsiteY1002" fmla="*/ 282051 h 1263096"/>
                <a:gd name="connsiteX1003" fmla="*/ 1630037 w 1923616"/>
                <a:gd name="connsiteY1003" fmla="*/ 282724 h 1263096"/>
                <a:gd name="connsiteX1004" fmla="*/ 1640909 w 1923616"/>
                <a:gd name="connsiteY1004" fmla="*/ 282051 h 1263096"/>
                <a:gd name="connsiteX1005" fmla="*/ 1648866 w 1923616"/>
                <a:gd name="connsiteY1005" fmla="*/ 285078 h 1263096"/>
                <a:gd name="connsiteX1006" fmla="*/ 1649594 w 1923616"/>
                <a:gd name="connsiteY1006" fmla="*/ 285806 h 1263096"/>
                <a:gd name="connsiteX1007" fmla="*/ 1651780 w 1923616"/>
                <a:gd name="connsiteY1007" fmla="*/ 289112 h 1263096"/>
                <a:gd name="connsiteX1008" fmla="*/ 1667975 w 1923616"/>
                <a:gd name="connsiteY1008" fmla="*/ 287823 h 1263096"/>
                <a:gd name="connsiteX1009" fmla="*/ 1670496 w 1923616"/>
                <a:gd name="connsiteY1009" fmla="*/ 287936 h 1263096"/>
                <a:gd name="connsiteX1010" fmla="*/ 1674811 w 1923616"/>
                <a:gd name="connsiteY1010" fmla="*/ 288664 h 1263096"/>
                <a:gd name="connsiteX1011" fmla="*/ 1676380 w 1923616"/>
                <a:gd name="connsiteY1011" fmla="*/ 289056 h 1263096"/>
                <a:gd name="connsiteX1012" fmla="*/ 1678510 w 1923616"/>
                <a:gd name="connsiteY1012" fmla="*/ 289785 h 1263096"/>
                <a:gd name="connsiteX1013" fmla="*/ 1682544 w 1923616"/>
                <a:gd name="connsiteY1013" fmla="*/ 292306 h 1263096"/>
                <a:gd name="connsiteX1014" fmla="*/ 1683385 w 1923616"/>
                <a:gd name="connsiteY1014" fmla="*/ 293147 h 1263096"/>
                <a:gd name="connsiteX1015" fmla="*/ 1686355 w 1923616"/>
                <a:gd name="connsiteY1015" fmla="*/ 293876 h 1263096"/>
                <a:gd name="connsiteX1016" fmla="*/ 1691174 w 1923616"/>
                <a:gd name="connsiteY1016" fmla="*/ 296621 h 1263096"/>
                <a:gd name="connsiteX1017" fmla="*/ 1691903 w 1923616"/>
                <a:gd name="connsiteY1017" fmla="*/ 297350 h 1263096"/>
                <a:gd name="connsiteX1018" fmla="*/ 1694592 w 1923616"/>
                <a:gd name="connsiteY1018" fmla="*/ 307100 h 1263096"/>
                <a:gd name="connsiteX1019" fmla="*/ 1695097 w 1923616"/>
                <a:gd name="connsiteY1019" fmla="*/ 308557 h 1263096"/>
                <a:gd name="connsiteX1020" fmla="*/ 1695209 w 1923616"/>
                <a:gd name="connsiteY1020" fmla="*/ 314777 h 1263096"/>
                <a:gd name="connsiteX1021" fmla="*/ 1693079 w 1923616"/>
                <a:gd name="connsiteY1021" fmla="*/ 321950 h 1263096"/>
                <a:gd name="connsiteX1022" fmla="*/ 1689381 w 1923616"/>
                <a:gd name="connsiteY1022" fmla="*/ 327217 h 1263096"/>
                <a:gd name="connsiteX1023" fmla="*/ 1686523 w 1923616"/>
                <a:gd name="connsiteY1023" fmla="*/ 329347 h 1263096"/>
                <a:gd name="connsiteX1024" fmla="*/ 1686243 w 1923616"/>
                <a:gd name="connsiteY1024" fmla="*/ 329571 h 1263096"/>
                <a:gd name="connsiteX1025" fmla="*/ 1686243 w 1923616"/>
                <a:gd name="connsiteY1025" fmla="*/ 329683 h 1263096"/>
                <a:gd name="connsiteX1026" fmla="*/ 1688540 w 1923616"/>
                <a:gd name="connsiteY1026" fmla="*/ 330524 h 1263096"/>
                <a:gd name="connsiteX1027" fmla="*/ 1696498 w 1923616"/>
                <a:gd name="connsiteY1027" fmla="*/ 334278 h 1263096"/>
                <a:gd name="connsiteX1028" fmla="*/ 1698347 w 1923616"/>
                <a:gd name="connsiteY1028" fmla="*/ 335119 h 1263096"/>
                <a:gd name="connsiteX1029" fmla="*/ 1703390 w 1923616"/>
                <a:gd name="connsiteY1029" fmla="*/ 337977 h 1263096"/>
                <a:gd name="connsiteX1030" fmla="*/ 1707537 w 1923616"/>
                <a:gd name="connsiteY1030" fmla="*/ 342348 h 1263096"/>
                <a:gd name="connsiteX1031" fmla="*/ 1708938 w 1923616"/>
                <a:gd name="connsiteY1031" fmla="*/ 345206 h 1263096"/>
                <a:gd name="connsiteX1032" fmla="*/ 1710003 w 1923616"/>
                <a:gd name="connsiteY1032" fmla="*/ 349801 h 1263096"/>
                <a:gd name="connsiteX1033" fmla="*/ 1710003 w 1923616"/>
                <a:gd name="connsiteY1033" fmla="*/ 357702 h 1263096"/>
                <a:gd name="connsiteX1034" fmla="*/ 1709611 w 1923616"/>
                <a:gd name="connsiteY1034" fmla="*/ 360560 h 1263096"/>
                <a:gd name="connsiteX1035" fmla="*/ 1709835 w 1923616"/>
                <a:gd name="connsiteY1035" fmla="*/ 361400 h 1263096"/>
                <a:gd name="connsiteX1036" fmla="*/ 1709947 w 1923616"/>
                <a:gd name="connsiteY1036" fmla="*/ 362017 h 1263096"/>
                <a:gd name="connsiteX1037" fmla="*/ 1711852 w 1923616"/>
                <a:gd name="connsiteY1037" fmla="*/ 365939 h 1263096"/>
                <a:gd name="connsiteX1038" fmla="*/ 1712580 w 1923616"/>
                <a:gd name="connsiteY1038" fmla="*/ 368797 h 1263096"/>
                <a:gd name="connsiteX1039" fmla="*/ 1712861 w 1923616"/>
                <a:gd name="connsiteY1039" fmla="*/ 371319 h 1263096"/>
                <a:gd name="connsiteX1040" fmla="*/ 1712861 w 1923616"/>
                <a:gd name="connsiteY1040" fmla="*/ 372047 h 1263096"/>
                <a:gd name="connsiteX1041" fmla="*/ 1709330 w 1923616"/>
                <a:gd name="connsiteY1041" fmla="*/ 379837 h 1263096"/>
                <a:gd name="connsiteX1042" fmla="*/ 1712188 w 1923616"/>
                <a:gd name="connsiteY1042" fmla="*/ 380789 h 1263096"/>
                <a:gd name="connsiteX1043" fmla="*/ 1713645 w 1923616"/>
                <a:gd name="connsiteY1043" fmla="*/ 381518 h 1263096"/>
                <a:gd name="connsiteX1044" fmla="*/ 1716335 w 1923616"/>
                <a:gd name="connsiteY1044" fmla="*/ 383479 h 1263096"/>
                <a:gd name="connsiteX1045" fmla="*/ 1719193 w 1923616"/>
                <a:gd name="connsiteY1045" fmla="*/ 386337 h 1263096"/>
                <a:gd name="connsiteX1046" fmla="*/ 1722051 w 1923616"/>
                <a:gd name="connsiteY1046" fmla="*/ 395639 h 1263096"/>
                <a:gd name="connsiteX1047" fmla="*/ 1722107 w 1923616"/>
                <a:gd name="connsiteY1047" fmla="*/ 395695 h 1263096"/>
                <a:gd name="connsiteX1048" fmla="*/ 1724572 w 1923616"/>
                <a:gd name="connsiteY1048" fmla="*/ 399674 h 1263096"/>
                <a:gd name="connsiteX1049" fmla="*/ 1725301 w 1923616"/>
                <a:gd name="connsiteY1049" fmla="*/ 401803 h 1263096"/>
                <a:gd name="connsiteX1050" fmla="*/ 1722835 w 1923616"/>
                <a:gd name="connsiteY1050" fmla="*/ 412394 h 1263096"/>
                <a:gd name="connsiteX1051" fmla="*/ 1718520 w 1923616"/>
                <a:gd name="connsiteY1051" fmla="*/ 416709 h 1263096"/>
                <a:gd name="connsiteX1052" fmla="*/ 1717904 w 1923616"/>
                <a:gd name="connsiteY1052" fmla="*/ 417269 h 1263096"/>
                <a:gd name="connsiteX1053" fmla="*/ 1716783 w 1923616"/>
                <a:gd name="connsiteY1053" fmla="*/ 420968 h 1263096"/>
                <a:gd name="connsiteX1054" fmla="*/ 1716503 w 1923616"/>
                <a:gd name="connsiteY1054" fmla="*/ 421808 h 1263096"/>
                <a:gd name="connsiteX1055" fmla="*/ 1717175 w 1923616"/>
                <a:gd name="connsiteY1055" fmla="*/ 422033 h 1263096"/>
                <a:gd name="connsiteX1056" fmla="*/ 1720762 w 1923616"/>
                <a:gd name="connsiteY1056" fmla="*/ 423490 h 1263096"/>
                <a:gd name="connsiteX1057" fmla="*/ 1723396 w 1923616"/>
                <a:gd name="connsiteY1057" fmla="*/ 425003 h 1263096"/>
                <a:gd name="connsiteX1058" fmla="*/ 1726982 w 1923616"/>
                <a:gd name="connsiteY1058" fmla="*/ 427861 h 1263096"/>
                <a:gd name="connsiteX1059" fmla="*/ 1727823 w 1923616"/>
                <a:gd name="connsiteY1059" fmla="*/ 428645 h 1263096"/>
                <a:gd name="connsiteX1060" fmla="*/ 1731073 w 1923616"/>
                <a:gd name="connsiteY1060" fmla="*/ 431727 h 1263096"/>
                <a:gd name="connsiteX1061" fmla="*/ 1742112 w 1923616"/>
                <a:gd name="connsiteY1061" fmla="*/ 436042 h 1263096"/>
                <a:gd name="connsiteX1062" fmla="*/ 1748164 w 1923616"/>
                <a:gd name="connsiteY1062" fmla="*/ 437387 h 1263096"/>
                <a:gd name="connsiteX1063" fmla="*/ 1752255 w 1923616"/>
                <a:gd name="connsiteY1063" fmla="*/ 439460 h 1263096"/>
                <a:gd name="connsiteX1064" fmla="*/ 1755281 w 1923616"/>
                <a:gd name="connsiteY1064" fmla="*/ 441982 h 1263096"/>
                <a:gd name="connsiteX1065" fmla="*/ 1764527 w 1923616"/>
                <a:gd name="connsiteY1065" fmla="*/ 445680 h 1263096"/>
                <a:gd name="connsiteX1066" fmla="*/ 1766881 w 1923616"/>
                <a:gd name="connsiteY1066" fmla="*/ 447025 h 1263096"/>
                <a:gd name="connsiteX1067" fmla="*/ 1769738 w 1923616"/>
                <a:gd name="connsiteY1067" fmla="*/ 449155 h 1263096"/>
                <a:gd name="connsiteX1068" fmla="*/ 1770859 w 1923616"/>
                <a:gd name="connsiteY1068" fmla="*/ 450108 h 1263096"/>
                <a:gd name="connsiteX1069" fmla="*/ 1771588 w 1923616"/>
                <a:gd name="connsiteY1069" fmla="*/ 450836 h 1263096"/>
                <a:gd name="connsiteX1070" fmla="*/ 1774614 w 1923616"/>
                <a:gd name="connsiteY1070" fmla="*/ 458121 h 1263096"/>
                <a:gd name="connsiteX1071" fmla="*/ 1774614 w 1923616"/>
                <a:gd name="connsiteY1071" fmla="*/ 460250 h 1263096"/>
                <a:gd name="connsiteX1072" fmla="*/ 1774614 w 1923616"/>
                <a:gd name="connsiteY1072" fmla="*/ 460642 h 1263096"/>
                <a:gd name="connsiteX1073" fmla="*/ 1777584 w 1923616"/>
                <a:gd name="connsiteY1073" fmla="*/ 461875 h 1263096"/>
                <a:gd name="connsiteX1074" fmla="*/ 1779713 w 1923616"/>
                <a:gd name="connsiteY1074" fmla="*/ 462379 h 1263096"/>
                <a:gd name="connsiteX1075" fmla="*/ 1781058 w 1923616"/>
                <a:gd name="connsiteY1075" fmla="*/ 462828 h 1263096"/>
                <a:gd name="connsiteX1076" fmla="*/ 1788231 w 1923616"/>
                <a:gd name="connsiteY1076" fmla="*/ 465686 h 1263096"/>
                <a:gd name="connsiteX1077" fmla="*/ 1794451 w 1923616"/>
                <a:gd name="connsiteY1077" fmla="*/ 472803 h 1263096"/>
                <a:gd name="connsiteX1078" fmla="*/ 1795179 w 1923616"/>
                <a:gd name="connsiteY1078" fmla="*/ 475661 h 1263096"/>
                <a:gd name="connsiteX1079" fmla="*/ 1795179 w 1923616"/>
                <a:gd name="connsiteY1079" fmla="*/ 480648 h 1263096"/>
                <a:gd name="connsiteX1080" fmla="*/ 1794451 w 1923616"/>
                <a:gd name="connsiteY1080" fmla="*/ 483506 h 1263096"/>
                <a:gd name="connsiteX1081" fmla="*/ 1792994 w 1923616"/>
                <a:gd name="connsiteY1081" fmla="*/ 486756 h 1263096"/>
                <a:gd name="connsiteX1082" fmla="*/ 1791537 w 1923616"/>
                <a:gd name="connsiteY1082" fmla="*/ 488885 h 1263096"/>
                <a:gd name="connsiteX1083" fmla="*/ 1790696 w 1923616"/>
                <a:gd name="connsiteY1083" fmla="*/ 489950 h 1263096"/>
                <a:gd name="connsiteX1084" fmla="*/ 1792153 w 1923616"/>
                <a:gd name="connsiteY1084" fmla="*/ 492135 h 1263096"/>
                <a:gd name="connsiteX1085" fmla="*/ 1792882 w 1923616"/>
                <a:gd name="connsiteY1085" fmla="*/ 493592 h 1263096"/>
                <a:gd name="connsiteX1086" fmla="*/ 1794003 w 1923616"/>
                <a:gd name="connsiteY1086" fmla="*/ 497907 h 1263096"/>
                <a:gd name="connsiteX1087" fmla="*/ 1794339 w 1923616"/>
                <a:gd name="connsiteY1087" fmla="*/ 499364 h 1263096"/>
                <a:gd name="connsiteX1088" fmla="*/ 1796356 w 1923616"/>
                <a:gd name="connsiteY1088" fmla="*/ 500205 h 1263096"/>
                <a:gd name="connsiteX1089" fmla="*/ 1799046 w 1923616"/>
                <a:gd name="connsiteY1089" fmla="*/ 501886 h 1263096"/>
                <a:gd name="connsiteX1090" fmla="*/ 1803921 w 1923616"/>
                <a:gd name="connsiteY1090" fmla="*/ 507097 h 1263096"/>
                <a:gd name="connsiteX1091" fmla="*/ 1806051 w 1923616"/>
                <a:gd name="connsiteY1091" fmla="*/ 512141 h 1263096"/>
                <a:gd name="connsiteX1092" fmla="*/ 1806331 w 1923616"/>
                <a:gd name="connsiteY1092" fmla="*/ 512925 h 1263096"/>
                <a:gd name="connsiteX1093" fmla="*/ 1807059 w 1923616"/>
                <a:gd name="connsiteY1093" fmla="*/ 515055 h 1263096"/>
                <a:gd name="connsiteX1094" fmla="*/ 1806499 w 1923616"/>
                <a:gd name="connsiteY1094" fmla="*/ 522956 h 1263096"/>
                <a:gd name="connsiteX1095" fmla="*/ 1806275 w 1923616"/>
                <a:gd name="connsiteY1095" fmla="*/ 523348 h 1263096"/>
                <a:gd name="connsiteX1096" fmla="*/ 1805434 w 1923616"/>
                <a:gd name="connsiteY1096" fmla="*/ 528335 h 1263096"/>
                <a:gd name="connsiteX1097" fmla="*/ 1803977 w 1923616"/>
                <a:gd name="connsiteY1097" fmla="*/ 533659 h 1263096"/>
                <a:gd name="connsiteX1098" fmla="*/ 1800055 w 1923616"/>
                <a:gd name="connsiteY1098" fmla="*/ 540832 h 1263096"/>
                <a:gd name="connsiteX1099" fmla="*/ 1797421 w 1923616"/>
                <a:gd name="connsiteY1099" fmla="*/ 544138 h 1263096"/>
                <a:gd name="connsiteX1100" fmla="*/ 1795404 w 1923616"/>
                <a:gd name="connsiteY1100" fmla="*/ 545819 h 1263096"/>
                <a:gd name="connsiteX1101" fmla="*/ 1794283 w 1923616"/>
                <a:gd name="connsiteY1101" fmla="*/ 549798 h 1263096"/>
                <a:gd name="connsiteX1102" fmla="*/ 1790528 w 1923616"/>
                <a:gd name="connsiteY1102" fmla="*/ 555233 h 1263096"/>
                <a:gd name="connsiteX1103" fmla="*/ 1788847 w 1923616"/>
                <a:gd name="connsiteY1103" fmla="*/ 556522 h 1263096"/>
                <a:gd name="connsiteX1104" fmla="*/ 1787951 w 1923616"/>
                <a:gd name="connsiteY1104" fmla="*/ 557699 h 1263096"/>
                <a:gd name="connsiteX1105" fmla="*/ 1788791 w 1923616"/>
                <a:gd name="connsiteY1105" fmla="*/ 560613 h 1263096"/>
                <a:gd name="connsiteX1106" fmla="*/ 1789520 w 1923616"/>
                <a:gd name="connsiteY1106" fmla="*/ 565656 h 1263096"/>
                <a:gd name="connsiteX1107" fmla="*/ 1789632 w 1923616"/>
                <a:gd name="connsiteY1107" fmla="*/ 567113 h 1263096"/>
                <a:gd name="connsiteX1108" fmla="*/ 1789632 w 1923616"/>
                <a:gd name="connsiteY1108" fmla="*/ 578601 h 1263096"/>
                <a:gd name="connsiteX1109" fmla="*/ 1787895 w 1923616"/>
                <a:gd name="connsiteY1109" fmla="*/ 584317 h 1263096"/>
                <a:gd name="connsiteX1110" fmla="*/ 1787110 w 1923616"/>
                <a:gd name="connsiteY1110" fmla="*/ 585493 h 1263096"/>
                <a:gd name="connsiteX1111" fmla="*/ 1788175 w 1923616"/>
                <a:gd name="connsiteY1111" fmla="*/ 590089 h 1263096"/>
                <a:gd name="connsiteX1112" fmla="*/ 1788175 w 1923616"/>
                <a:gd name="connsiteY1112" fmla="*/ 591546 h 1263096"/>
                <a:gd name="connsiteX1113" fmla="*/ 1787446 w 1923616"/>
                <a:gd name="connsiteY1113" fmla="*/ 595356 h 1263096"/>
                <a:gd name="connsiteX1114" fmla="*/ 1787278 w 1923616"/>
                <a:gd name="connsiteY1114" fmla="*/ 596981 h 1263096"/>
                <a:gd name="connsiteX1115" fmla="*/ 1790248 w 1923616"/>
                <a:gd name="connsiteY1115" fmla="*/ 595692 h 1263096"/>
                <a:gd name="connsiteX1116" fmla="*/ 1794339 w 1923616"/>
                <a:gd name="connsiteY1116" fmla="*/ 594852 h 1263096"/>
                <a:gd name="connsiteX1117" fmla="*/ 1798654 w 1923616"/>
                <a:gd name="connsiteY1117" fmla="*/ 594852 h 1263096"/>
                <a:gd name="connsiteX1118" fmla="*/ 1801512 w 1923616"/>
                <a:gd name="connsiteY1118" fmla="*/ 595244 h 1263096"/>
                <a:gd name="connsiteX1119" fmla="*/ 1802296 w 1923616"/>
                <a:gd name="connsiteY1119" fmla="*/ 595468 h 1263096"/>
                <a:gd name="connsiteX1120" fmla="*/ 1805826 w 1923616"/>
                <a:gd name="connsiteY1120" fmla="*/ 594852 h 1263096"/>
                <a:gd name="connsiteX1121" fmla="*/ 1807956 w 1923616"/>
                <a:gd name="connsiteY1121" fmla="*/ 594852 h 1263096"/>
                <a:gd name="connsiteX1122" fmla="*/ 1812551 w 1923616"/>
                <a:gd name="connsiteY1122" fmla="*/ 595916 h 1263096"/>
                <a:gd name="connsiteX1123" fmla="*/ 1814008 w 1923616"/>
                <a:gd name="connsiteY1123" fmla="*/ 596645 h 1263096"/>
                <a:gd name="connsiteX1124" fmla="*/ 1816754 w 1923616"/>
                <a:gd name="connsiteY1124" fmla="*/ 598606 h 1263096"/>
                <a:gd name="connsiteX1125" fmla="*/ 1817482 w 1923616"/>
                <a:gd name="connsiteY1125" fmla="*/ 599335 h 1263096"/>
                <a:gd name="connsiteX1126" fmla="*/ 1819556 w 1923616"/>
                <a:gd name="connsiteY1126" fmla="*/ 602361 h 1263096"/>
                <a:gd name="connsiteX1127" fmla="*/ 1819892 w 1923616"/>
                <a:gd name="connsiteY1127" fmla="*/ 602641 h 1263096"/>
                <a:gd name="connsiteX1128" fmla="*/ 1820228 w 1923616"/>
                <a:gd name="connsiteY1128" fmla="*/ 602921 h 1263096"/>
                <a:gd name="connsiteX1129" fmla="*/ 1822638 w 1923616"/>
                <a:gd name="connsiteY1129" fmla="*/ 602305 h 1263096"/>
                <a:gd name="connsiteX1130" fmla="*/ 1828409 w 1923616"/>
                <a:gd name="connsiteY1130" fmla="*/ 602529 h 1263096"/>
                <a:gd name="connsiteX1131" fmla="*/ 1830539 w 1923616"/>
                <a:gd name="connsiteY1131" fmla="*/ 603257 h 1263096"/>
                <a:gd name="connsiteX1132" fmla="*/ 1833453 w 1923616"/>
                <a:gd name="connsiteY1132" fmla="*/ 604770 h 1263096"/>
                <a:gd name="connsiteX1133" fmla="*/ 1836311 w 1923616"/>
                <a:gd name="connsiteY1133" fmla="*/ 606900 h 1263096"/>
                <a:gd name="connsiteX1134" fmla="*/ 1838384 w 1923616"/>
                <a:gd name="connsiteY1134" fmla="*/ 608973 h 1263096"/>
                <a:gd name="connsiteX1135" fmla="*/ 1840514 w 1923616"/>
                <a:gd name="connsiteY1135" fmla="*/ 611831 h 1263096"/>
                <a:gd name="connsiteX1136" fmla="*/ 1841690 w 1923616"/>
                <a:gd name="connsiteY1136" fmla="*/ 622198 h 1263096"/>
                <a:gd name="connsiteX1137" fmla="*/ 1840065 w 1923616"/>
                <a:gd name="connsiteY1137" fmla="*/ 625784 h 1263096"/>
                <a:gd name="connsiteX1138" fmla="*/ 1840345 w 1923616"/>
                <a:gd name="connsiteY1138" fmla="*/ 626288 h 1263096"/>
                <a:gd name="connsiteX1139" fmla="*/ 1841634 w 1923616"/>
                <a:gd name="connsiteY1139" fmla="*/ 629595 h 1263096"/>
                <a:gd name="connsiteX1140" fmla="*/ 1842363 w 1923616"/>
                <a:gd name="connsiteY1140" fmla="*/ 633181 h 1263096"/>
                <a:gd name="connsiteX1141" fmla="*/ 1842587 w 1923616"/>
                <a:gd name="connsiteY1141" fmla="*/ 635199 h 1263096"/>
                <a:gd name="connsiteX1142" fmla="*/ 1842587 w 1923616"/>
                <a:gd name="connsiteY1142" fmla="*/ 637104 h 1263096"/>
                <a:gd name="connsiteX1143" fmla="*/ 1842923 w 1923616"/>
                <a:gd name="connsiteY1143" fmla="*/ 637720 h 1263096"/>
                <a:gd name="connsiteX1144" fmla="*/ 1844380 w 1923616"/>
                <a:gd name="connsiteY1144" fmla="*/ 640578 h 1263096"/>
                <a:gd name="connsiteX1145" fmla="*/ 1845053 w 1923616"/>
                <a:gd name="connsiteY1145" fmla="*/ 642371 h 1263096"/>
                <a:gd name="connsiteX1146" fmla="*/ 1845221 w 1923616"/>
                <a:gd name="connsiteY1146" fmla="*/ 643044 h 1263096"/>
                <a:gd name="connsiteX1147" fmla="*/ 1846846 w 1923616"/>
                <a:gd name="connsiteY1147" fmla="*/ 643828 h 1263096"/>
                <a:gd name="connsiteX1148" fmla="*/ 1856764 w 1923616"/>
                <a:gd name="connsiteY1148" fmla="*/ 646518 h 1263096"/>
                <a:gd name="connsiteX1149" fmla="*/ 1857493 w 1923616"/>
                <a:gd name="connsiteY1149" fmla="*/ 647247 h 1263096"/>
                <a:gd name="connsiteX1150" fmla="*/ 1858501 w 1923616"/>
                <a:gd name="connsiteY1150" fmla="*/ 648423 h 1263096"/>
                <a:gd name="connsiteX1151" fmla="*/ 1861584 w 1923616"/>
                <a:gd name="connsiteY1151" fmla="*/ 652122 h 1263096"/>
                <a:gd name="connsiteX1152" fmla="*/ 1862312 w 1923616"/>
                <a:gd name="connsiteY1152" fmla="*/ 653579 h 1263096"/>
                <a:gd name="connsiteX1153" fmla="*/ 1863321 w 1923616"/>
                <a:gd name="connsiteY1153" fmla="*/ 657109 h 1263096"/>
                <a:gd name="connsiteX1154" fmla="*/ 1865282 w 1923616"/>
                <a:gd name="connsiteY1154" fmla="*/ 657165 h 1263096"/>
                <a:gd name="connsiteX1155" fmla="*/ 1868364 w 1923616"/>
                <a:gd name="connsiteY1155" fmla="*/ 655820 h 1263096"/>
                <a:gd name="connsiteX1156" fmla="*/ 1869317 w 1923616"/>
                <a:gd name="connsiteY1156" fmla="*/ 655484 h 1263096"/>
                <a:gd name="connsiteX1157" fmla="*/ 1882149 w 1923616"/>
                <a:gd name="connsiteY1157" fmla="*/ 651449 h 1263096"/>
                <a:gd name="connsiteX1158" fmla="*/ 1885736 w 1923616"/>
                <a:gd name="connsiteY1158" fmla="*/ 649656 h 1263096"/>
                <a:gd name="connsiteX1159" fmla="*/ 1890387 w 1923616"/>
                <a:gd name="connsiteY1159" fmla="*/ 648535 h 1263096"/>
                <a:gd name="connsiteX1160" fmla="*/ 1891844 w 1923616"/>
                <a:gd name="connsiteY1160" fmla="*/ 648535 h 1263096"/>
                <a:gd name="connsiteX1161" fmla="*/ 1895150 w 1923616"/>
                <a:gd name="connsiteY1161" fmla="*/ 649096 h 1263096"/>
                <a:gd name="connsiteX1162" fmla="*/ 1897279 w 1923616"/>
                <a:gd name="connsiteY1162" fmla="*/ 649824 h 1263096"/>
                <a:gd name="connsiteX1163" fmla="*/ 1901314 w 1923616"/>
                <a:gd name="connsiteY1163" fmla="*/ 652290 h 1263096"/>
                <a:gd name="connsiteX1164" fmla="*/ 1904172 w 1923616"/>
                <a:gd name="connsiteY1164" fmla="*/ 655148 h 1263096"/>
                <a:gd name="connsiteX1165" fmla="*/ 1907198 w 1923616"/>
                <a:gd name="connsiteY1165" fmla="*/ 662433 h 1263096"/>
                <a:gd name="connsiteX1166" fmla="*/ 1907198 w 1923616"/>
                <a:gd name="connsiteY1166" fmla="*/ 666019 h 1263096"/>
                <a:gd name="connsiteX1167" fmla="*/ 1906357 w 1923616"/>
                <a:gd name="connsiteY1167" fmla="*/ 670110 h 1263096"/>
                <a:gd name="connsiteX1168" fmla="*/ 1904844 w 1923616"/>
                <a:gd name="connsiteY1168" fmla="*/ 673696 h 1263096"/>
                <a:gd name="connsiteX1169" fmla="*/ 1905461 w 1923616"/>
                <a:gd name="connsiteY1169" fmla="*/ 673696 h 1263096"/>
                <a:gd name="connsiteX1170" fmla="*/ 1906189 w 1923616"/>
                <a:gd name="connsiteY1170" fmla="*/ 673696 h 1263096"/>
                <a:gd name="connsiteX1171" fmla="*/ 1916500 w 1923616"/>
                <a:gd name="connsiteY1171" fmla="*/ 684007 h 1263096"/>
                <a:gd name="connsiteX1172" fmla="*/ 1916500 w 1923616"/>
                <a:gd name="connsiteY1172" fmla="*/ 685464 h 1263096"/>
                <a:gd name="connsiteX1173" fmla="*/ 1915772 w 1923616"/>
                <a:gd name="connsiteY1173" fmla="*/ 689219 h 1263096"/>
                <a:gd name="connsiteX1174" fmla="*/ 1915940 w 1923616"/>
                <a:gd name="connsiteY1174" fmla="*/ 690059 h 1263096"/>
                <a:gd name="connsiteX1175" fmla="*/ 1916444 w 1923616"/>
                <a:gd name="connsiteY1175" fmla="*/ 692637 h 1263096"/>
                <a:gd name="connsiteX1176" fmla="*/ 1919470 w 1923616"/>
                <a:gd name="connsiteY1176" fmla="*/ 697064 h 1263096"/>
                <a:gd name="connsiteX1177" fmla="*/ 1921992 w 1923616"/>
                <a:gd name="connsiteY1177" fmla="*/ 702107 h 1263096"/>
                <a:gd name="connsiteX1178" fmla="*/ 1923617 w 1923616"/>
                <a:gd name="connsiteY1178" fmla="*/ 707655 h 1263096"/>
                <a:gd name="connsiteX1179" fmla="*/ 1923617 w 1923616"/>
                <a:gd name="connsiteY1179" fmla="*/ 711241 h 1263096"/>
                <a:gd name="connsiteX1180" fmla="*/ 1923281 w 1923616"/>
                <a:gd name="connsiteY1180" fmla="*/ 713763 h 1263096"/>
                <a:gd name="connsiteX1181" fmla="*/ 1922552 w 1923616"/>
                <a:gd name="connsiteY1181" fmla="*/ 716621 h 1263096"/>
                <a:gd name="connsiteX1182" fmla="*/ 1919862 w 1923616"/>
                <a:gd name="connsiteY1182" fmla="*/ 721384 h 1263096"/>
                <a:gd name="connsiteX1183" fmla="*/ 1918910 w 1923616"/>
                <a:gd name="connsiteY1183" fmla="*/ 724466 h 1263096"/>
                <a:gd name="connsiteX1184" fmla="*/ 1917509 w 1923616"/>
                <a:gd name="connsiteY1184" fmla="*/ 727324 h 1263096"/>
                <a:gd name="connsiteX1185" fmla="*/ 1913026 w 1923616"/>
                <a:gd name="connsiteY1185" fmla="*/ 731919 h 1263096"/>
                <a:gd name="connsiteX1186" fmla="*/ 1911289 w 1923616"/>
                <a:gd name="connsiteY1186" fmla="*/ 734665 h 1263096"/>
                <a:gd name="connsiteX1187" fmla="*/ 1909327 w 1923616"/>
                <a:gd name="connsiteY1187" fmla="*/ 736962 h 1263096"/>
                <a:gd name="connsiteX1188" fmla="*/ 1910672 w 1923616"/>
                <a:gd name="connsiteY1188" fmla="*/ 742118 h 1263096"/>
                <a:gd name="connsiteX1189" fmla="*/ 1910672 w 1923616"/>
                <a:gd name="connsiteY1189" fmla="*/ 747833 h 1263096"/>
                <a:gd name="connsiteX1190" fmla="*/ 1910392 w 1923616"/>
                <a:gd name="connsiteY1190" fmla="*/ 750355 h 1263096"/>
                <a:gd name="connsiteX1191" fmla="*/ 1909664 w 1923616"/>
                <a:gd name="connsiteY1191" fmla="*/ 753213 h 1263096"/>
                <a:gd name="connsiteX1192" fmla="*/ 1906918 w 1923616"/>
                <a:gd name="connsiteY1192" fmla="*/ 758032 h 1263096"/>
                <a:gd name="connsiteX1193" fmla="*/ 1906750 w 1923616"/>
                <a:gd name="connsiteY1193" fmla="*/ 758257 h 1263096"/>
                <a:gd name="connsiteX1194" fmla="*/ 1906301 w 1923616"/>
                <a:gd name="connsiteY1194" fmla="*/ 759601 h 1263096"/>
                <a:gd name="connsiteX1195" fmla="*/ 1904844 w 1923616"/>
                <a:gd name="connsiteY1195" fmla="*/ 763188 h 1263096"/>
                <a:gd name="connsiteX1196" fmla="*/ 1904508 w 1923616"/>
                <a:gd name="connsiteY1196" fmla="*/ 763972 h 1263096"/>
                <a:gd name="connsiteX1197" fmla="*/ 1903780 w 1923616"/>
                <a:gd name="connsiteY1197" fmla="*/ 765429 h 1263096"/>
                <a:gd name="connsiteX1198" fmla="*/ 1901258 w 1923616"/>
                <a:gd name="connsiteY1198" fmla="*/ 768623 h 1263096"/>
                <a:gd name="connsiteX1199" fmla="*/ 1901258 w 1923616"/>
                <a:gd name="connsiteY1199" fmla="*/ 768679 h 1263096"/>
                <a:gd name="connsiteX1200" fmla="*/ 1899521 w 1923616"/>
                <a:gd name="connsiteY1200" fmla="*/ 774395 h 1263096"/>
                <a:gd name="connsiteX1201" fmla="*/ 1896663 w 1923616"/>
                <a:gd name="connsiteY1201" fmla="*/ 778710 h 1263096"/>
                <a:gd name="connsiteX1202" fmla="*/ 1893805 w 1923616"/>
                <a:gd name="connsiteY1202" fmla="*/ 781568 h 1263096"/>
                <a:gd name="connsiteX1203" fmla="*/ 1892180 w 1923616"/>
                <a:gd name="connsiteY1203" fmla="*/ 782745 h 1263096"/>
                <a:gd name="connsiteX1204" fmla="*/ 1890331 w 1923616"/>
                <a:gd name="connsiteY1204" fmla="*/ 785042 h 1263096"/>
                <a:gd name="connsiteX1205" fmla="*/ 1887977 w 1923616"/>
                <a:gd name="connsiteY1205" fmla="*/ 789806 h 1263096"/>
                <a:gd name="connsiteX1206" fmla="*/ 1886016 w 1923616"/>
                <a:gd name="connsiteY1206" fmla="*/ 792495 h 1263096"/>
                <a:gd name="connsiteX1207" fmla="*/ 1882429 w 1923616"/>
                <a:gd name="connsiteY1207" fmla="*/ 796082 h 1263096"/>
                <a:gd name="connsiteX1208" fmla="*/ 1881813 w 1923616"/>
                <a:gd name="connsiteY1208" fmla="*/ 796642 h 1263096"/>
                <a:gd name="connsiteX1209" fmla="*/ 1881869 w 1923616"/>
                <a:gd name="connsiteY1209" fmla="*/ 797427 h 1263096"/>
                <a:gd name="connsiteX1210" fmla="*/ 1881869 w 1923616"/>
                <a:gd name="connsiteY1210" fmla="*/ 799556 h 1263096"/>
                <a:gd name="connsiteX1211" fmla="*/ 1880524 w 1923616"/>
                <a:gd name="connsiteY1211" fmla="*/ 804655 h 1263096"/>
                <a:gd name="connsiteX1212" fmla="*/ 1878171 w 1923616"/>
                <a:gd name="connsiteY1212" fmla="*/ 808802 h 1263096"/>
                <a:gd name="connsiteX1213" fmla="*/ 1876321 w 1923616"/>
                <a:gd name="connsiteY1213" fmla="*/ 814294 h 1263096"/>
                <a:gd name="connsiteX1214" fmla="*/ 1875761 w 1923616"/>
                <a:gd name="connsiteY1214" fmla="*/ 815695 h 1263096"/>
                <a:gd name="connsiteX1215" fmla="*/ 1875033 w 1923616"/>
                <a:gd name="connsiteY1215" fmla="*/ 817152 h 1263096"/>
                <a:gd name="connsiteX1216" fmla="*/ 1872511 w 1923616"/>
                <a:gd name="connsiteY1216" fmla="*/ 820402 h 1263096"/>
                <a:gd name="connsiteX1217" fmla="*/ 1873127 w 1923616"/>
                <a:gd name="connsiteY1217" fmla="*/ 821018 h 1263096"/>
                <a:gd name="connsiteX1218" fmla="*/ 1875929 w 1923616"/>
                <a:gd name="connsiteY1218" fmla="*/ 826286 h 1263096"/>
                <a:gd name="connsiteX1219" fmla="*/ 1876658 w 1923616"/>
                <a:gd name="connsiteY1219" fmla="*/ 829872 h 1263096"/>
                <a:gd name="connsiteX1220" fmla="*/ 1876433 w 1923616"/>
                <a:gd name="connsiteY1220" fmla="*/ 834859 h 1263096"/>
                <a:gd name="connsiteX1221" fmla="*/ 1875089 w 1923616"/>
                <a:gd name="connsiteY1221" fmla="*/ 839342 h 1263096"/>
                <a:gd name="connsiteX1222" fmla="*/ 1875817 w 1923616"/>
                <a:gd name="connsiteY1222" fmla="*/ 842312 h 1263096"/>
                <a:gd name="connsiteX1223" fmla="*/ 1875033 w 1923616"/>
                <a:gd name="connsiteY1223" fmla="*/ 849429 h 1263096"/>
                <a:gd name="connsiteX1224" fmla="*/ 1874304 w 1923616"/>
                <a:gd name="connsiteY1224" fmla="*/ 850886 h 1263096"/>
                <a:gd name="connsiteX1225" fmla="*/ 1868308 w 1923616"/>
                <a:gd name="connsiteY1225" fmla="*/ 856097 h 1263096"/>
                <a:gd name="connsiteX1226" fmla="*/ 1862368 w 1923616"/>
                <a:gd name="connsiteY1226" fmla="*/ 856266 h 1263096"/>
                <a:gd name="connsiteX1227" fmla="*/ 1861584 w 1923616"/>
                <a:gd name="connsiteY1227" fmla="*/ 857162 h 1263096"/>
                <a:gd name="connsiteX1228" fmla="*/ 1860127 w 1923616"/>
                <a:gd name="connsiteY1228" fmla="*/ 858619 h 1263096"/>
                <a:gd name="connsiteX1229" fmla="*/ 1857773 w 1923616"/>
                <a:gd name="connsiteY1229" fmla="*/ 860412 h 1263096"/>
                <a:gd name="connsiteX1230" fmla="*/ 1857717 w 1923616"/>
                <a:gd name="connsiteY1230" fmla="*/ 860469 h 1263096"/>
                <a:gd name="connsiteX1231" fmla="*/ 1858053 w 1923616"/>
                <a:gd name="connsiteY1231" fmla="*/ 862822 h 1263096"/>
                <a:gd name="connsiteX1232" fmla="*/ 1858165 w 1923616"/>
                <a:gd name="connsiteY1232" fmla="*/ 864279 h 1263096"/>
                <a:gd name="connsiteX1233" fmla="*/ 1858165 w 1923616"/>
                <a:gd name="connsiteY1233" fmla="*/ 867865 h 1263096"/>
                <a:gd name="connsiteX1234" fmla="*/ 1851105 w 1923616"/>
                <a:gd name="connsiteY1234" fmla="*/ 877672 h 1263096"/>
                <a:gd name="connsiteX1235" fmla="*/ 1848975 w 1923616"/>
                <a:gd name="connsiteY1235" fmla="*/ 878401 h 1263096"/>
                <a:gd name="connsiteX1236" fmla="*/ 1844044 w 1923616"/>
                <a:gd name="connsiteY1236" fmla="*/ 878793 h 1263096"/>
                <a:gd name="connsiteX1237" fmla="*/ 1840570 w 1923616"/>
                <a:gd name="connsiteY1237" fmla="*/ 878232 h 1263096"/>
                <a:gd name="connsiteX1238" fmla="*/ 1837375 w 1923616"/>
                <a:gd name="connsiteY1238" fmla="*/ 878232 h 1263096"/>
                <a:gd name="connsiteX1239" fmla="*/ 1835694 w 1923616"/>
                <a:gd name="connsiteY1239" fmla="*/ 879353 h 1263096"/>
                <a:gd name="connsiteX1240" fmla="*/ 1829978 w 1923616"/>
                <a:gd name="connsiteY1240" fmla="*/ 881090 h 1263096"/>
                <a:gd name="connsiteX1241" fmla="*/ 1826336 w 1923616"/>
                <a:gd name="connsiteY1241" fmla="*/ 881090 h 1263096"/>
                <a:gd name="connsiteX1242" fmla="*/ 1826616 w 1923616"/>
                <a:gd name="connsiteY1242" fmla="*/ 882603 h 1263096"/>
                <a:gd name="connsiteX1243" fmla="*/ 1826672 w 1923616"/>
                <a:gd name="connsiteY1243" fmla="*/ 882659 h 1263096"/>
                <a:gd name="connsiteX1244" fmla="*/ 1831716 w 1923616"/>
                <a:gd name="connsiteY1244" fmla="*/ 891569 h 1263096"/>
                <a:gd name="connsiteX1245" fmla="*/ 1831716 w 1923616"/>
                <a:gd name="connsiteY1245" fmla="*/ 896613 h 1263096"/>
                <a:gd name="connsiteX1246" fmla="*/ 1828690 w 1923616"/>
                <a:gd name="connsiteY1246" fmla="*/ 903897 h 1263096"/>
                <a:gd name="connsiteX1247" fmla="*/ 1825103 w 1923616"/>
                <a:gd name="connsiteY1247" fmla="*/ 907484 h 1263096"/>
                <a:gd name="connsiteX1248" fmla="*/ 1819780 w 1923616"/>
                <a:gd name="connsiteY1248" fmla="*/ 910341 h 1263096"/>
                <a:gd name="connsiteX1249" fmla="*/ 1819668 w 1923616"/>
                <a:gd name="connsiteY1249" fmla="*/ 910341 h 1263096"/>
                <a:gd name="connsiteX1250" fmla="*/ 1817818 w 1923616"/>
                <a:gd name="connsiteY1250" fmla="*/ 912583 h 1263096"/>
                <a:gd name="connsiteX1251" fmla="*/ 1816810 w 1923616"/>
                <a:gd name="connsiteY1251" fmla="*/ 919364 h 1263096"/>
                <a:gd name="connsiteX1252" fmla="*/ 1817258 w 1923616"/>
                <a:gd name="connsiteY1252" fmla="*/ 922446 h 1263096"/>
                <a:gd name="connsiteX1253" fmla="*/ 1817258 w 1923616"/>
                <a:gd name="connsiteY1253" fmla="*/ 923903 h 1263096"/>
                <a:gd name="connsiteX1254" fmla="*/ 1816193 w 1923616"/>
                <a:gd name="connsiteY1254" fmla="*/ 928498 h 1263096"/>
                <a:gd name="connsiteX1255" fmla="*/ 1815465 w 1923616"/>
                <a:gd name="connsiteY1255" fmla="*/ 929955 h 1263096"/>
                <a:gd name="connsiteX1256" fmla="*/ 1813504 w 1923616"/>
                <a:gd name="connsiteY1256" fmla="*/ 932645 h 1263096"/>
                <a:gd name="connsiteX1257" fmla="*/ 1811598 w 1923616"/>
                <a:gd name="connsiteY1257" fmla="*/ 934550 h 1263096"/>
                <a:gd name="connsiteX1258" fmla="*/ 1811879 w 1923616"/>
                <a:gd name="connsiteY1258" fmla="*/ 935727 h 1263096"/>
                <a:gd name="connsiteX1259" fmla="*/ 1812047 w 1923616"/>
                <a:gd name="connsiteY1259" fmla="*/ 939929 h 1263096"/>
                <a:gd name="connsiteX1260" fmla="*/ 1810758 w 1923616"/>
                <a:gd name="connsiteY1260" fmla="*/ 947719 h 1263096"/>
                <a:gd name="connsiteX1261" fmla="*/ 1809245 w 1923616"/>
                <a:gd name="connsiteY1261" fmla="*/ 952930 h 1263096"/>
                <a:gd name="connsiteX1262" fmla="*/ 1810029 w 1923616"/>
                <a:gd name="connsiteY1262" fmla="*/ 956908 h 1263096"/>
                <a:gd name="connsiteX1263" fmla="*/ 1810029 w 1923616"/>
                <a:gd name="connsiteY1263" fmla="*/ 959038 h 1263096"/>
                <a:gd name="connsiteX1264" fmla="*/ 1809525 w 1923616"/>
                <a:gd name="connsiteY1264" fmla="*/ 962288 h 1263096"/>
                <a:gd name="connsiteX1265" fmla="*/ 1808796 w 1923616"/>
                <a:gd name="connsiteY1265" fmla="*/ 964418 h 1263096"/>
                <a:gd name="connsiteX1266" fmla="*/ 1807340 w 1923616"/>
                <a:gd name="connsiteY1266" fmla="*/ 967219 h 1263096"/>
                <a:gd name="connsiteX1267" fmla="*/ 1807844 w 1923616"/>
                <a:gd name="connsiteY1267" fmla="*/ 970470 h 1263096"/>
                <a:gd name="connsiteX1268" fmla="*/ 1807844 w 1923616"/>
                <a:gd name="connsiteY1268" fmla="*/ 971198 h 1263096"/>
                <a:gd name="connsiteX1269" fmla="*/ 1802128 w 1923616"/>
                <a:gd name="connsiteY1269" fmla="*/ 980444 h 1263096"/>
                <a:gd name="connsiteX1270" fmla="*/ 1796412 w 1923616"/>
                <a:gd name="connsiteY1270" fmla="*/ 983302 h 1263096"/>
                <a:gd name="connsiteX1271" fmla="*/ 1792378 w 1923616"/>
                <a:gd name="connsiteY1271" fmla="*/ 984367 h 1263096"/>
                <a:gd name="connsiteX1272" fmla="*/ 1782963 w 1923616"/>
                <a:gd name="connsiteY1272" fmla="*/ 984927 h 1263096"/>
                <a:gd name="connsiteX1273" fmla="*/ 1782179 w 1923616"/>
                <a:gd name="connsiteY1273" fmla="*/ 985880 h 1263096"/>
                <a:gd name="connsiteX1274" fmla="*/ 1779545 w 1923616"/>
                <a:gd name="connsiteY1274" fmla="*/ 989803 h 1263096"/>
                <a:gd name="connsiteX1275" fmla="*/ 1777135 w 1923616"/>
                <a:gd name="connsiteY1275" fmla="*/ 992324 h 1263096"/>
                <a:gd name="connsiteX1276" fmla="*/ 1774277 w 1923616"/>
                <a:gd name="connsiteY1276" fmla="*/ 994454 h 1263096"/>
                <a:gd name="connsiteX1277" fmla="*/ 1770579 w 1923616"/>
                <a:gd name="connsiteY1277" fmla="*/ 996191 h 1263096"/>
                <a:gd name="connsiteX1278" fmla="*/ 1767721 w 1923616"/>
                <a:gd name="connsiteY1278" fmla="*/ 996919 h 1263096"/>
                <a:gd name="connsiteX1279" fmla="*/ 1766488 w 1923616"/>
                <a:gd name="connsiteY1279" fmla="*/ 997144 h 1263096"/>
                <a:gd name="connsiteX1280" fmla="*/ 1760773 w 1923616"/>
                <a:gd name="connsiteY1280" fmla="*/ 997872 h 1263096"/>
                <a:gd name="connsiteX1281" fmla="*/ 1756233 w 1923616"/>
                <a:gd name="connsiteY1281" fmla="*/ 997424 h 1263096"/>
                <a:gd name="connsiteX1282" fmla="*/ 1755337 w 1923616"/>
                <a:gd name="connsiteY1282" fmla="*/ 997144 h 1263096"/>
                <a:gd name="connsiteX1283" fmla="*/ 1754945 w 1923616"/>
                <a:gd name="connsiteY1283" fmla="*/ 998768 h 1263096"/>
                <a:gd name="connsiteX1284" fmla="*/ 1754384 w 1923616"/>
                <a:gd name="connsiteY1284" fmla="*/ 1006614 h 1263096"/>
                <a:gd name="connsiteX1285" fmla="*/ 1753320 w 1923616"/>
                <a:gd name="connsiteY1285" fmla="*/ 1008351 h 1263096"/>
                <a:gd name="connsiteX1286" fmla="*/ 1753095 w 1923616"/>
                <a:gd name="connsiteY1286" fmla="*/ 1010536 h 1263096"/>
                <a:gd name="connsiteX1287" fmla="*/ 1752367 w 1923616"/>
                <a:gd name="connsiteY1287" fmla="*/ 1014123 h 1263096"/>
                <a:gd name="connsiteX1288" fmla="*/ 1750910 w 1923616"/>
                <a:gd name="connsiteY1288" fmla="*/ 1017765 h 1263096"/>
                <a:gd name="connsiteX1289" fmla="*/ 1751078 w 1923616"/>
                <a:gd name="connsiteY1289" fmla="*/ 1021464 h 1263096"/>
                <a:gd name="connsiteX1290" fmla="*/ 1750462 w 1923616"/>
                <a:gd name="connsiteY1290" fmla="*/ 1025779 h 1263096"/>
                <a:gd name="connsiteX1291" fmla="*/ 1749397 w 1923616"/>
                <a:gd name="connsiteY1291" fmla="*/ 1030374 h 1263096"/>
                <a:gd name="connsiteX1292" fmla="*/ 1747268 w 1923616"/>
                <a:gd name="connsiteY1292" fmla="*/ 1034688 h 1263096"/>
                <a:gd name="connsiteX1293" fmla="*/ 1738021 w 1923616"/>
                <a:gd name="connsiteY1293" fmla="*/ 1040404 h 1263096"/>
                <a:gd name="connsiteX1294" fmla="*/ 1737125 w 1923616"/>
                <a:gd name="connsiteY1294" fmla="*/ 1040404 h 1263096"/>
                <a:gd name="connsiteX1295" fmla="*/ 1735444 w 1923616"/>
                <a:gd name="connsiteY1295" fmla="*/ 1041469 h 1263096"/>
                <a:gd name="connsiteX1296" fmla="*/ 1733538 w 1923616"/>
                <a:gd name="connsiteY1296" fmla="*/ 1042421 h 1263096"/>
                <a:gd name="connsiteX1297" fmla="*/ 1731689 w 1923616"/>
                <a:gd name="connsiteY1297" fmla="*/ 1043935 h 1263096"/>
                <a:gd name="connsiteX1298" fmla="*/ 1728775 w 1923616"/>
                <a:gd name="connsiteY1298" fmla="*/ 1049594 h 1263096"/>
                <a:gd name="connsiteX1299" fmla="*/ 1728047 w 1923616"/>
                <a:gd name="connsiteY1299" fmla="*/ 1050323 h 1263096"/>
                <a:gd name="connsiteX1300" fmla="*/ 1727150 w 1923616"/>
                <a:gd name="connsiteY1300" fmla="*/ 1051108 h 1263096"/>
                <a:gd name="connsiteX1301" fmla="*/ 1726422 w 1923616"/>
                <a:gd name="connsiteY1301" fmla="*/ 1052340 h 1263096"/>
                <a:gd name="connsiteX1302" fmla="*/ 1724572 w 1923616"/>
                <a:gd name="connsiteY1302" fmla="*/ 1055534 h 1263096"/>
                <a:gd name="connsiteX1303" fmla="*/ 1724572 w 1923616"/>
                <a:gd name="connsiteY1303" fmla="*/ 1057384 h 1263096"/>
                <a:gd name="connsiteX1304" fmla="*/ 1723844 w 1923616"/>
                <a:gd name="connsiteY1304" fmla="*/ 1061194 h 1263096"/>
                <a:gd name="connsiteX1305" fmla="*/ 1723844 w 1923616"/>
                <a:gd name="connsiteY1305" fmla="*/ 1062427 h 1263096"/>
                <a:gd name="connsiteX1306" fmla="*/ 1713533 w 1923616"/>
                <a:gd name="connsiteY1306" fmla="*/ 1072738 h 1263096"/>
                <a:gd name="connsiteX1307" fmla="*/ 1712804 w 1923616"/>
                <a:gd name="connsiteY1307" fmla="*/ 1072738 h 1263096"/>
                <a:gd name="connsiteX1308" fmla="*/ 1711011 w 1923616"/>
                <a:gd name="connsiteY1308" fmla="*/ 1072570 h 1263096"/>
                <a:gd name="connsiteX1309" fmla="*/ 1707201 w 1923616"/>
                <a:gd name="connsiteY1309" fmla="*/ 1072513 h 1263096"/>
                <a:gd name="connsiteX1310" fmla="*/ 1704623 w 1923616"/>
                <a:gd name="connsiteY1310" fmla="*/ 1072009 h 1263096"/>
                <a:gd name="connsiteX1311" fmla="*/ 1702774 w 1923616"/>
                <a:gd name="connsiteY1311" fmla="*/ 1072009 h 1263096"/>
                <a:gd name="connsiteX1312" fmla="*/ 1696330 w 1923616"/>
                <a:gd name="connsiteY1312" fmla="*/ 1069768 h 1263096"/>
                <a:gd name="connsiteX1313" fmla="*/ 1695153 w 1923616"/>
                <a:gd name="connsiteY1313" fmla="*/ 1068815 h 1263096"/>
                <a:gd name="connsiteX1314" fmla="*/ 1691847 w 1923616"/>
                <a:gd name="connsiteY1314" fmla="*/ 1070721 h 1263096"/>
                <a:gd name="connsiteX1315" fmla="*/ 1690558 w 1923616"/>
                <a:gd name="connsiteY1315" fmla="*/ 1071729 h 1263096"/>
                <a:gd name="connsiteX1316" fmla="*/ 1688428 w 1923616"/>
                <a:gd name="connsiteY1316" fmla="*/ 1073186 h 1263096"/>
                <a:gd name="connsiteX1317" fmla="*/ 1683385 w 1923616"/>
                <a:gd name="connsiteY1317" fmla="*/ 1074923 h 1263096"/>
                <a:gd name="connsiteX1318" fmla="*/ 1682825 w 1923616"/>
                <a:gd name="connsiteY1318" fmla="*/ 1075540 h 1263096"/>
                <a:gd name="connsiteX1319" fmla="*/ 1682096 w 1923616"/>
                <a:gd name="connsiteY1319" fmla="*/ 1076268 h 1263096"/>
                <a:gd name="connsiteX1320" fmla="*/ 1680527 w 1923616"/>
                <a:gd name="connsiteY1320" fmla="*/ 1077557 h 1263096"/>
                <a:gd name="connsiteX1321" fmla="*/ 1678398 w 1923616"/>
                <a:gd name="connsiteY1321" fmla="*/ 1079014 h 1263096"/>
                <a:gd name="connsiteX1322" fmla="*/ 1677277 w 1923616"/>
                <a:gd name="connsiteY1322" fmla="*/ 1079686 h 1263096"/>
                <a:gd name="connsiteX1323" fmla="*/ 1672962 w 1923616"/>
                <a:gd name="connsiteY1323" fmla="*/ 1081816 h 1263096"/>
                <a:gd name="connsiteX1324" fmla="*/ 1668367 w 1923616"/>
                <a:gd name="connsiteY1324" fmla="*/ 1082881 h 1263096"/>
                <a:gd name="connsiteX1325" fmla="*/ 1667638 w 1923616"/>
                <a:gd name="connsiteY1325" fmla="*/ 1082881 h 1263096"/>
                <a:gd name="connsiteX1326" fmla="*/ 1661979 w 1923616"/>
                <a:gd name="connsiteY1326" fmla="*/ 1081200 h 1263096"/>
                <a:gd name="connsiteX1327" fmla="*/ 1661755 w 1923616"/>
                <a:gd name="connsiteY1327" fmla="*/ 1081255 h 1263096"/>
                <a:gd name="connsiteX1328" fmla="*/ 1655086 w 1923616"/>
                <a:gd name="connsiteY1328" fmla="*/ 1080359 h 1263096"/>
                <a:gd name="connsiteX1329" fmla="*/ 1654021 w 1923616"/>
                <a:gd name="connsiteY1329" fmla="*/ 1079854 h 1263096"/>
                <a:gd name="connsiteX1330" fmla="*/ 1652901 w 1923616"/>
                <a:gd name="connsiteY1330" fmla="*/ 1080247 h 1263096"/>
                <a:gd name="connsiteX1331" fmla="*/ 1651444 w 1923616"/>
                <a:gd name="connsiteY1331" fmla="*/ 1080639 h 1263096"/>
                <a:gd name="connsiteX1332" fmla="*/ 1653125 w 1923616"/>
                <a:gd name="connsiteY1332" fmla="*/ 1083105 h 1263096"/>
                <a:gd name="connsiteX1333" fmla="*/ 1653853 w 1923616"/>
                <a:gd name="connsiteY1333" fmla="*/ 1084562 h 1263096"/>
                <a:gd name="connsiteX1334" fmla="*/ 1654918 w 1923616"/>
                <a:gd name="connsiteY1334" fmla="*/ 1089157 h 1263096"/>
                <a:gd name="connsiteX1335" fmla="*/ 1654918 w 1923616"/>
                <a:gd name="connsiteY1335" fmla="*/ 1097786 h 1263096"/>
                <a:gd name="connsiteX1336" fmla="*/ 1653181 w 1923616"/>
                <a:gd name="connsiteY1336" fmla="*/ 1103502 h 1263096"/>
                <a:gd name="connsiteX1337" fmla="*/ 1653013 w 1923616"/>
                <a:gd name="connsiteY1337" fmla="*/ 1103782 h 1263096"/>
                <a:gd name="connsiteX1338" fmla="*/ 1652733 w 1923616"/>
                <a:gd name="connsiteY1338" fmla="*/ 1104567 h 1263096"/>
                <a:gd name="connsiteX1339" fmla="*/ 1652060 w 1923616"/>
                <a:gd name="connsiteY1339" fmla="*/ 1109498 h 1263096"/>
                <a:gd name="connsiteX1340" fmla="*/ 1650603 w 1923616"/>
                <a:gd name="connsiteY1340" fmla="*/ 1113085 h 1263096"/>
                <a:gd name="connsiteX1341" fmla="*/ 1649987 w 1923616"/>
                <a:gd name="connsiteY1341" fmla="*/ 1114373 h 1263096"/>
                <a:gd name="connsiteX1342" fmla="*/ 1647129 w 1923616"/>
                <a:gd name="connsiteY1342" fmla="*/ 1119417 h 1263096"/>
                <a:gd name="connsiteX1343" fmla="*/ 1643879 w 1923616"/>
                <a:gd name="connsiteY1343" fmla="*/ 1122891 h 1263096"/>
                <a:gd name="connsiteX1344" fmla="*/ 1642590 w 1923616"/>
                <a:gd name="connsiteY1344" fmla="*/ 1123788 h 1263096"/>
                <a:gd name="connsiteX1345" fmla="*/ 1639732 w 1923616"/>
                <a:gd name="connsiteY1345" fmla="*/ 1126646 h 1263096"/>
                <a:gd name="connsiteX1346" fmla="*/ 1634913 w 1923616"/>
                <a:gd name="connsiteY1346" fmla="*/ 1129391 h 1263096"/>
                <a:gd name="connsiteX1347" fmla="*/ 1632055 w 1923616"/>
                <a:gd name="connsiteY1347" fmla="*/ 1130120 h 1263096"/>
                <a:gd name="connsiteX1348" fmla="*/ 1629533 w 1923616"/>
                <a:gd name="connsiteY1348" fmla="*/ 1130400 h 1263096"/>
                <a:gd name="connsiteX1349" fmla="*/ 1628805 w 1923616"/>
                <a:gd name="connsiteY1349" fmla="*/ 1130400 h 1263096"/>
                <a:gd name="connsiteX1350" fmla="*/ 1625386 w 1923616"/>
                <a:gd name="connsiteY1350" fmla="*/ 1129840 h 1263096"/>
                <a:gd name="connsiteX1351" fmla="*/ 1615748 w 1923616"/>
                <a:gd name="connsiteY1351" fmla="*/ 1130400 h 1263096"/>
                <a:gd name="connsiteX1352" fmla="*/ 1607847 w 1923616"/>
                <a:gd name="connsiteY1352" fmla="*/ 1127374 h 1263096"/>
                <a:gd name="connsiteX1353" fmla="*/ 1607174 w 1923616"/>
                <a:gd name="connsiteY1353" fmla="*/ 1126702 h 1263096"/>
                <a:gd name="connsiteX1354" fmla="*/ 1599385 w 1923616"/>
                <a:gd name="connsiteY1354" fmla="*/ 1124516 h 1263096"/>
                <a:gd name="connsiteX1355" fmla="*/ 1598769 w 1923616"/>
                <a:gd name="connsiteY1355" fmla="*/ 1124404 h 1263096"/>
                <a:gd name="connsiteX1356" fmla="*/ 1597312 w 1923616"/>
                <a:gd name="connsiteY1356" fmla="*/ 1124124 h 1263096"/>
                <a:gd name="connsiteX1357" fmla="*/ 1594790 w 1923616"/>
                <a:gd name="connsiteY1357" fmla="*/ 1126870 h 1263096"/>
                <a:gd name="connsiteX1358" fmla="*/ 1593053 w 1923616"/>
                <a:gd name="connsiteY1358" fmla="*/ 1128215 h 1263096"/>
                <a:gd name="connsiteX1359" fmla="*/ 1593613 w 1923616"/>
                <a:gd name="connsiteY1359" fmla="*/ 1130456 h 1263096"/>
                <a:gd name="connsiteX1360" fmla="*/ 1592997 w 1923616"/>
                <a:gd name="connsiteY1360" fmla="*/ 1137293 h 1263096"/>
                <a:gd name="connsiteX1361" fmla="*/ 1590195 w 1923616"/>
                <a:gd name="connsiteY1361" fmla="*/ 1142448 h 1263096"/>
                <a:gd name="connsiteX1362" fmla="*/ 1588738 w 1923616"/>
                <a:gd name="connsiteY1362" fmla="*/ 1143905 h 1263096"/>
                <a:gd name="connsiteX1363" fmla="*/ 1575625 w 1923616"/>
                <a:gd name="connsiteY1363" fmla="*/ 1156289 h 1263096"/>
                <a:gd name="connsiteX1364" fmla="*/ 1561224 w 1923616"/>
                <a:gd name="connsiteY1364" fmla="*/ 1156065 h 1263096"/>
                <a:gd name="connsiteX1365" fmla="*/ 1560215 w 1923616"/>
                <a:gd name="connsiteY1365" fmla="*/ 1155057 h 1263096"/>
                <a:gd name="connsiteX1366" fmla="*/ 1559543 w 1923616"/>
                <a:gd name="connsiteY1366" fmla="*/ 1155225 h 1263096"/>
                <a:gd name="connsiteX1367" fmla="*/ 1559543 w 1923616"/>
                <a:gd name="connsiteY1367" fmla="*/ 1155225 h 1263096"/>
                <a:gd name="connsiteX1368" fmla="*/ 1558422 w 1923616"/>
                <a:gd name="connsiteY1368" fmla="*/ 1159876 h 1263096"/>
                <a:gd name="connsiteX1369" fmla="*/ 1557693 w 1923616"/>
                <a:gd name="connsiteY1369" fmla="*/ 1161333 h 1263096"/>
                <a:gd name="connsiteX1370" fmla="*/ 1548447 w 1923616"/>
                <a:gd name="connsiteY1370" fmla="*/ 1167048 h 1263096"/>
                <a:gd name="connsiteX1371" fmla="*/ 1546990 w 1923616"/>
                <a:gd name="connsiteY1371" fmla="*/ 1167048 h 1263096"/>
                <a:gd name="connsiteX1372" fmla="*/ 1539649 w 1923616"/>
                <a:gd name="connsiteY1372" fmla="*/ 1164022 h 1263096"/>
                <a:gd name="connsiteX1373" fmla="*/ 1539145 w 1923616"/>
                <a:gd name="connsiteY1373" fmla="*/ 1163518 h 1263096"/>
                <a:gd name="connsiteX1374" fmla="*/ 1538024 w 1923616"/>
                <a:gd name="connsiteY1374" fmla="*/ 1164527 h 1263096"/>
                <a:gd name="connsiteX1375" fmla="*/ 1534382 w 1923616"/>
                <a:gd name="connsiteY1375" fmla="*/ 1166600 h 1263096"/>
                <a:gd name="connsiteX1376" fmla="*/ 1534382 w 1923616"/>
                <a:gd name="connsiteY1376" fmla="*/ 1168954 h 1263096"/>
                <a:gd name="connsiteX1377" fmla="*/ 1533037 w 1923616"/>
                <a:gd name="connsiteY1377" fmla="*/ 1174053 h 1263096"/>
                <a:gd name="connsiteX1378" fmla="*/ 1530627 w 1923616"/>
                <a:gd name="connsiteY1378" fmla="*/ 1178312 h 1263096"/>
                <a:gd name="connsiteX1379" fmla="*/ 1531412 w 1923616"/>
                <a:gd name="connsiteY1379" fmla="*/ 1178984 h 1263096"/>
                <a:gd name="connsiteX1380" fmla="*/ 1534046 w 1923616"/>
                <a:gd name="connsiteY1380" fmla="*/ 1182291 h 1263096"/>
                <a:gd name="connsiteX1381" fmla="*/ 1534774 w 1923616"/>
                <a:gd name="connsiteY1381" fmla="*/ 1183748 h 1263096"/>
                <a:gd name="connsiteX1382" fmla="*/ 1535839 w 1923616"/>
                <a:gd name="connsiteY1382" fmla="*/ 1188399 h 1263096"/>
                <a:gd name="connsiteX1383" fmla="*/ 1535839 w 1923616"/>
                <a:gd name="connsiteY1383" fmla="*/ 1191985 h 1263096"/>
                <a:gd name="connsiteX1384" fmla="*/ 1534214 w 1923616"/>
                <a:gd name="connsiteY1384" fmla="*/ 1197533 h 1263096"/>
                <a:gd name="connsiteX1385" fmla="*/ 1529170 w 1923616"/>
                <a:gd name="connsiteY1385" fmla="*/ 1205434 h 1263096"/>
                <a:gd name="connsiteX1386" fmla="*/ 1528498 w 1923616"/>
                <a:gd name="connsiteY1386" fmla="*/ 1206331 h 1263096"/>
                <a:gd name="connsiteX1387" fmla="*/ 1525640 w 1923616"/>
                <a:gd name="connsiteY1387" fmla="*/ 1209917 h 1263096"/>
                <a:gd name="connsiteX1388" fmla="*/ 1523174 w 1923616"/>
                <a:gd name="connsiteY1388" fmla="*/ 1212159 h 1263096"/>
                <a:gd name="connsiteX1389" fmla="*/ 1522894 w 1923616"/>
                <a:gd name="connsiteY1389" fmla="*/ 1215801 h 1263096"/>
                <a:gd name="connsiteX1390" fmla="*/ 1522390 w 1923616"/>
                <a:gd name="connsiteY1390" fmla="*/ 1218210 h 1263096"/>
                <a:gd name="connsiteX1391" fmla="*/ 1521661 w 1923616"/>
                <a:gd name="connsiteY1391" fmla="*/ 1220340 h 1263096"/>
                <a:gd name="connsiteX1392" fmla="*/ 1519140 w 1923616"/>
                <a:gd name="connsiteY1392" fmla="*/ 1224375 h 1263096"/>
                <a:gd name="connsiteX1393" fmla="*/ 1515778 w 1923616"/>
                <a:gd name="connsiteY1393" fmla="*/ 1227737 h 1263096"/>
                <a:gd name="connsiteX1394" fmla="*/ 1517122 w 1923616"/>
                <a:gd name="connsiteY1394" fmla="*/ 1232836 h 1263096"/>
                <a:gd name="connsiteX1395" fmla="*/ 1517122 w 1923616"/>
                <a:gd name="connsiteY1395" fmla="*/ 1234966 h 1263096"/>
                <a:gd name="connsiteX1396" fmla="*/ 1516058 w 1923616"/>
                <a:gd name="connsiteY1396" fmla="*/ 1239561 h 1263096"/>
                <a:gd name="connsiteX1397" fmla="*/ 1515329 w 1923616"/>
                <a:gd name="connsiteY1397" fmla="*/ 1241018 h 1263096"/>
                <a:gd name="connsiteX1398" fmla="*/ 1513368 w 1923616"/>
                <a:gd name="connsiteY1398" fmla="*/ 1243708 h 1263096"/>
                <a:gd name="connsiteX1399" fmla="*/ 1510510 w 1923616"/>
                <a:gd name="connsiteY1399" fmla="*/ 1246565 h 1263096"/>
                <a:gd name="connsiteX1400" fmla="*/ 1506475 w 1923616"/>
                <a:gd name="connsiteY1400" fmla="*/ 1249087 h 1263096"/>
                <a:gd name="connsiteX1401" fmla="*/ 1504346 w 1923616"/>
                <a:gd name="connsiteY1401" fmla="*/ 1249816 h 1263096"/>
                <a:gd name="connsiteX1402" fmla="*/ 1501096 w 1923616"/>
                <a:gd name="connsiteY1402" fmla="*/ 1250320 h 1263096"/>
                <a:gd name="connsiteX1403" fmla="*/ 1496052 w 1923616"/>
                <a:gd name="connsiteY1403" fmla="*/ 1250320 h 1263096"/>
                <a:gd name="connsiteX1404" fmla="*/ 1492802 w 1923616"/>
                <a:gd name="connsiteY1404" fmla="*/ 1249816 h 1263096"/>
                <a:gd name="connsiteX1405" fmla="*/ 1490673 w 1923616"/>
                <a:gd name="connsiteY1405" fmla="*/ 1250544 h 1263096"/>
                <a:gd name="connsiteX1406" fmla="*/ 1487423 w 1923616"/>
                <a:gd name="connsiteY1406" fmla="*/ 1251049 h 1263096"/>
                <a:gd name="connsiteX1407" fmla="*/ 1485293 w 1923616"/>
                <a:gd name="connsiteY1407" fmla="*/ 1251049 h 1263096"/>
                <a:gd name="connsiteX1408" fmla="*/ 1482547 w 1923616"/>
                <a:gd name="connsiteY1408" fmla="*/ 1250712 h 1263096"/>
                <a:gd name="connsiteX1409" fmla="*/ 1474646 w 1923616"/>
                <a:gd name="connsiteY1409" fmla="*/ 1248583 h 1263096"/>
                <a:gd name="connsiteX1410" fmla="*/ 1470107 w 1923616"/>
                <a:gd name="connsiteY1410" fmla="*/ 1245949 h 1263096"/>
                <a:gd name="connsiteX1411" fmla="*/ 1469435 w 1923616"/>
                <a:gd name="connsiteY1411" fmla="*/ 1245389 h 1263096"/>
                <a:gd name="connsiteX1412" fmla="*/ 1466577 w 1923616"/>
                <a:gd name="connsiteY1412" fmla="*/ 1245389 h 1263096"/>
                <a:gd name="connsiteX1413" fmla="*/ 1459236 w 1923616"/>
                <a:gd name="connsiteY1413" fmla="*/ 1242362 h 1263096"/>
                <a:gd name="connsiteX1414" fmla="*/ 1457106 w 1923616"/>
                <a:gd name="connsiteY1414" fmla="*/ 1240233 h 1263096"/>
                <a:gd name="connsiteX1415" fmla="*/ 1454641 w 1923616"/>
                <a:gd name="connsiteY1415" fmla="*/ 1236199 h 1263096"/>
                <a:gd name="connsiteX1416" fmla="*/ 1453744 w 1923616"/>
                <a:gd name="connsiteY1416" fmla="*/ 1233957 h 1263096"/>
                <a:gd name="connsiteX1417" fmla="*/ 1452904 w 1923616"/>
                <a:gd name="connsiteY1417" fmla="*/ 1231491 h 1263096"/>
                <a:gd name="connsiteX1418" fmla="*/ 1451615 w 1923616"/>
                <a:gd name="connsiteY1418" fmla="*/ 1225551 h 1263096"/>
                <a:gd name="connsiteX1419" fmla="*/ 1442873 w 1923616"/>
                <a:gd name="connsiteY1419" fmla="*/ 1230315 h 1263096"/>
                <a:gd name="connsiteX1420" fmla="*/ 1440015 w 1923616"/>
                <a:gd name="connsiteY1420" fmla="*/ 1230315 h 1263096"/>
                <a:gd name="connsiteX1421" fmla="*/ 1434299 w 1923616"/>
                <a:gd name="connsiteY1421" fmla="*/ 1228578 h 1263096"/>
                <a:gd name="connsiteX1422" fmla="*/ 1432002 w 1923616"/>
                <a:gd name="connsiteY1422" fmla="*/ 1227064 h 1263096"/>
                <a:gd name="connsiteX1423" fmla="*/ 1428696 w 1923616"/>
                <a:gd name="connsiteY1423" fmla="*/ 1226672 h 1263096"/>
                <a:gd name="connsiteX1424" fmla="*/ 1426230 w 1923616"/>
                <a:gd name="connsiteY1424" fmla="*/ 1226056 h 1263096"/>
                <a:gd name="connsiteX1425" fmla="*/ 1422139 w 1923616"/>
                <a:gd name="connsiteY1425" fmla="*/ 1226056 h 1263096"/>
                <a:gd name="connsiteX1426" fmla="*/ 1421130 w 1923616"/>
                <a:gd name="connsiteY1426" fmla="*/ 1226000 h 1263096"/>
                <a:gd name="connsiteX1427" fmla="*/ 1418945 w 1923616"/>
                <a:gd name="connsiteY1427" fmla="*/ 1232108 h 1263096"/>
                <a:gd name="connsiteX1428" fmla="*/ 1418441 w 1923616"/>
                <a:gd name="connsiteY1428" fmla="*/ 1233284 h 1263096"/>
                <a:gd name="connsiteX1429" fmla="*/ 1415583 w 1923616"/>
                <a:gd name="connsiteY1429" fmla="*/ 1239000 h 1263096"/>
                <a:gd name="connsiteX1430" fmla="*/ 1412557 w 1923616"/>
                <a:gd name="connsiteY1430" fmla="*/ 1242643 h 1263096"/>
                <a:gd name="connsiteX1431" fmla="*/ 1409699 w 1923616"/>
                <a:gd name="connsiteY1431" fmla="*/ 1244772 h 1263096"/>
                <a:gd name="connsiteX1432" fmla="*/ 1409251 w 1923616"/>
                <a:gd name="connsiteY1432" fmla="*/ 1245109 h 1263096"/>
                <a:gd name="connsiteX1433" fmla="*/ 1404936 w 1923616"/>
                <a:gd name="connsiteY1433" fmla="*/ 1247966 h 1263096"/>
                <a:gd name="connsiteX1434" fmla="*/ 1403815 w 1923616"/>
                <a:gd name="connsiteY1434" fmla="*/ 1248639 h 1263096"/>
                <a:gd name="connsiteX1435" fmla="*/ 1393000 w 1923616"/>
                <a:gd name="connsiteY1435" fmla="*/ 1254018 h 1263096"/>
                <a:gd name="connsiteX1436" fmla="*/ 1391935 w 1923616"/>
                <a:gd name="connsiteY1436" fmla="*/ 1256204 h 1263096"/>
                <a:gd name="connsiteX1437" fmla="*/ 1385939 w 1923616"/>
                <a:gd name="connsiteY1437" fmla="*/ 1261359 h 1263096"/>
                <a:gd name="connsiteX1438" fmla="*/ 1383810 w 1923616"/>
                <a:gd name="connsiteY1438" fmla="*/ 1262088 h 1263096"/>
                <a:gd name="connsiteX1439" fmla="*/ 1381008 w 1923616"/>
                <a:gd name="connsiteY1439" fmla="*/ 1263096 h 1263096"/>
                <a:gd name="connsiteX1440" fmla="*/ 1390422 w 1923616"/>
                <a:gd name="connsiteY1440" fmla="*/ 1216305 h 1263096"/>
                <a:gd name="connsiteX1441" fmla="*/ 1394008 w 1923616"/>
                <a:gd name="connsiteY1441" fmla="*/ 1224039 h 1263096"/>
                <a:gd name="connsiteX1442" fmla="*/ 1394961 w 1923616"/>
                <a:gd name="connsiteY1442" fmla="*/ 1228353 h 1263096"/>
                <a:gd name="connsiteX1443" fmla="*/ 1394961 w 1923616"/>
                <a:gd name="connsiteY1443" fmla="*/ 1230595 h 1263096"/>
                <a:gd name="connsiteX1444" fmla="*/ 1398716 w 1923616"/>
                <a:gd name="connsiteY1444" fmla="*/ 1228017 h 1263096"/>
                <a:gd name="connsiteX1445" fmla="*/ 1400228 w 1923616"/>
                <a:gd name="connsiteY1445" fmla="*/ 1224991 h 1263096"/>
                <a:gd name="connsiteX1446" fmla="*/ 1403591 w 1923616"/>
                <a:gd name="connsiteY1446" fmla="*/ 1215521 h 1263096"/>
                <a:gd name="connsiteX1447" fmla="*/ 1404712 w 1923616"/>
                <a:gd name="connsiteY1447" fmla="*/ 1213279 h 1263096"/>
                <a:gd name="connsiteX1448" fmla="*/ 1406168 w 1923616"/>
                <a:gd name="connsiteY1448" fmla="*/ 1211150 h 1263096"/>
                <a:gd name="connsiteX1449" fmla="*/ 1409026 w 1923616"/>
                <a:gd name="connsiteY1449" fmla="*/ 1208292 h 1263096"/>
                <a:gd name="connsiteX1450" fmla="*/ 1411156 w 1923616"/>
                <a:gd name="connsiteY1450" fmla="*/ 1206835 h 1263096"/>
                <a:gd name="connsiteX1451" fmla="*/ 1416872 w 1923616"/>
                <a:gd name="connsiteY1451" fmla="*/ 1205098 h 1263096"/>
                <a:gd name="connsiteX1452" fmla="*/ 1419730 w 1923616"/>
                <a:gd name="connsiteY1452" fmla="*/ 1205098 h 1263096"/>
                <a:gd name="connsiteX1453" fmla="*/ 1422251 w 1923616"/>
                <a:gd name="connsiteY1453" fmla="*/ 1205378 h 1263096"/>
                <a:gd name="connsiteX1454" fmla="*/ 1423876 w 1923616"/>
                <a:gd name="connsiteY1454" fmla="*/ 1205770 h 1263096"/>
                <a:gd name="connsiteX1455" fmla="*/ 1429760 w 1923616"/>
                <a:gd name="connsiteY1455" fmla="*/ 1205770 h 1263096"/>
                <a:gd name="connsiteX1456" fmla="*/ 1434467 w 1923616"/>
                <a:gd name="connsiteY1456" fmla="*/ 1206891 h 1263096"/>
                <a:gd name="connsiteX1457" fmla="*/ 1437493 w 1923616"/>
                <a:gd name="connsiteY1457" fmla="*/ 1207283 h 1263096"/>
                <a:gd name="connsiteX1458" fmla="*/ 1437998 w 1923616"/>
                <a:gd name="connsiteY1458" fmla="*/ 1207339 h 1263096"/>
                <a:gd name="connsiteX1459" fmla="*/ 1438446 w 1923616"/>
                <a:gd name="connsiteY1459" fmla="*/ 1206387 h 1263096"/>
                <a:gd name="connsiteX1460" fmla="*/ 1441920 w 1923616"/>
                <a:gd name="connsiteY1460" fmla="*/ 1202464 h 1263096"/>
                <a:gd name="connsiteX1461" fmla="*/ 1444050 w 1923616"/>
                <a:gd name="connsiteY1461" fmla="*/ 1201007 h 1263096"/>
                <a:gd name="connsiteX1462" fmla="*/ 1445171 w 1923616"/>
                <a:gd name="connsiteY1462" fmla="*/ 1200334 h 1263096"/>
                <a:gd name="connsiteX1463" fmla="*/ 1448028 w 1923616"/>
                <a:gd name="connsiteY1463" fmla="*/ 1198878 h 1263096"/>
                <a:gd name="connsiteX1464" fmla="*/ 1455145 w 1923616"/>
                <a:gd name="connsiteY1464" fmla="*/ 1198093 h 1263096"/>
                <a:gd name="connsiteX1465" fmla="*/ 1458003 w 1923616"/>
                <a:gd name="connsiteY1465" fmla="*/ 1198822 h 1263096"/>
                <a:gd name="connsiteX1466" fmla="*/ 1462822 w 1923616"/>
                <a:gd name="connsiteY1466" fmla="*/ 1201567 h 1263096"/>
                <a:gd name="connsiteX1467" fmla="*/ 1464279 w 1923616"/>
                <a:gd name="connsiteY1467" fmla="*/ 1203025 h 1263096"/>
                <a:gd name="connsiteX1468" fmla="*/ 1465568 w 1923616"/>
                <a:gd name="connsiteY1468" fmla="*/ 1204593 h 1263096"/>
                <a:gd name="connsiteX1469" fmla="*/ 1467025 w 1923616"/>
                <a:gd name="connsiteY1469" fmla="*/ 1206723 h 1263096"/>
                <a:gd name="connsiteX1470" fmla="*/ 1468034 w 1923616"/>
                <a:gd name="connsiteY1470" fmla="*/ 1208628 h 1263096"/>
                <a:gd name="connsiteX1471" fmla="*/ 1470892 w 1923616"/>
                <a:gd name="connsiteY1471" fmla="*/ 1215801 h 1263096"/>
                <a:gd name="connsiteX1472" fmla="*/ 1471396 w 1923616"/>
                <a:gd name="connsiteY1472" fmla="*/ 1217482 h 1263096"/>
                <a:gd name="connsiteX1473" fmla="*/ 1473021 w 1923616"/>
                <a:gd name="connsiteY1473" fmla="*/ 1225103 h 1263096"/>
                <a:gd name="connsiteX1474" fmla="*/ 1473469 w 1923616"/>
                <a:gd name="connsiteY1474" fmla="*/ 1225103 h 1263096"/>
                <a:gd name="connsiteX1475" fmla="*/ 1479914 w 1923616"/>
                <a:gd name="connsiteY1475" fmla="*/ 1227345 h 1263096"/>
                <a:gd name="connsiteX1476" fmla="*/ 1482828 w 1923616"/>
                <a:gd name="connsiteY1476" fmla="*/ 1229642 h 1263096"/>
                <a:gd name="connsiteX1477" fmla="*/ 1485405 w 1923616"/>
                <a:gd name="connsiteY1477" fmla="*/ 1230371 h 1263096"/>
                <a:gd name="connsiteX1478" fmla="*/ 1485517 w 1923616"/>
                <a:gd name="connsiteY1478" fmla="*/ 1230259 h 1263096"/>
                <a:gd name="connsiteX1479" fmla="*/ 1491121 w 1923616"/>
                <a:gd name="connsiteY1479" fmla="*/ 1227401 h 1263096"/>
                <a:gd name="connsiteX1480" fmla="*/ 1491625 w 1923616"/>
                <a:gd name="connsiteY1480" fmla="*/ 1224263 h 1263096"/>
                <a:gd name="connsiteX1481" fmla="*/ 1492354 w 1923616"/>
                <a:gd name="connsiteY1481" fmla="*/ 1222133 h 1263096"/>
                <a:gd name="connsiteX1482" fmla="*/ 1496445 w 1923616"/>
                <a:gd name="connsiteY1482" fmla="*/ 1216809 h 1263096"/>
                <a:gd name="connsiteX1483" fmla="*/ 1502833 w 1923616"/>
                <a:gd name="connsiteY1483" fmla="*/ 1212270 h 1263096"/>
                <a:gd name="connsiteX1484" fmla="*/ 1503393 w 1923616"/>
                <a:gd name="connsiteY1484" fmla="*/ 1205882 h 1263096"/>
                <a:gd name="connsiteX1485" fmla="*/ 1506363 w 1923616"/>
                <a:gd name="connsiteY1485" fmla="*/ 1199438 h 1263096"/>
                <a:gd name="connsiteX1486" fmla="*/ 1507820 w 1923616"/>
                <a:gd name="connsiteY1486" fmla="*/ 1197981 h 1263096"/>
                <a:gd name="connsiteX1487" fmla="*/ 1510510 w 1923616"/>
                <a:gd name="connsiteY1487" fmla="*/ 1196020 h 1263096"/>
                <a:gd name="connsiteX1488" fmla="*/ 1511351 w 1923616"/>
                <a:gd name="connsiteY1488" fmla="*/ 1195628 h 1263096"/>
                <a:gd name="connsiteX1489" fmla="*/ 1512471 w 1923616"/>
                <a:gd name="connsiteY1489" fmla="*/ 1194227 h 1263096"/>
                <a:gd name="connsiteX1490" fmla="*/ 1514152 w 1923616"/>
                <a:gd name="connsiteY1490" fmla="*/ 1191593 h 1263096"/>
                <a:gd name="connsiteX1491" fmla="*/ 1511294 w 1923616"/>
                <a:gd name="connsiteY1491" fmla="*/ 1187558 h 1263096"/>
                <a:gd name="connsiteX1492" fmla="*/ 1509837 w 1923616"/>
                <a:gd name="connsiteY1492" fmla="*/ 1183972 h 1263096"/>
                <a:gd name="connsiteX1493" fmla="*/ 1509109 w 1923616"/>
                <a:gd name="connsiteY1493" fmla="*/ 1180161 h 1263096"/>
                <a:gd name="connsiteX1494" fmla="*/ 1509109 w 1923616"/>
                <a:gd name="connsiteY1494" fmla="*/ 1178704 h 1263096"/>
                <a:gd name="connsiteX1495" fmla="*/ 1510174 w 1923616"/>
                <a:gd name="connsiteY1495" fmla="*/ 1174109 h 1263096"/>
                <a:gd name="connsiteX1496" fmla="*/ 1512303 w 1923616"/>
                <a:gd name="connsiteY1496" fmla="*/ 1169794 h 1263096"/>
                <a:gd name="connsiteX1497" fmla="*/ 1512583 w 1923616"/>
                <a:gd name="connsiteY1497" fmla="*/ 1169290 h 1263096"/>
                <a:gd name="connsiteX1498" fmla="*/ 1514040 w 1923616"/>
                <a:gd name="connsiteY1498" fmla="*/ 1166768 h 1263096"/>
                <a:gd name="connsiteX1499" fmla="*/ 1513704 w 1923616"/>
                <a:gd name="connsiteY1499" fmla="*/ 1165423 h 1263096"/>
                <a:gd name="connsiteX1500" fmla="*/ 1513424 w 1923616"/>
                <a:gd name="connsiteY1500" fmla="*/ 1162902 h 1263096"/>
                <a:gd name="connsiteX1501" fmla="*/ 1513424 w 1923616"/>
                <a:gd name="connsiteY1501" fmla="*/ 1160772 h 1263096"/>
                <a:gd name="connsiteX1502" fmla="*/ 1514489 w 1923616"/>
                <a:gd name="connsiteY1502" fmla="*/ 1156177 h 1263096"/>
                <a:gd name="connsiteX1503" fmla="*/ 1515217 w 1923616"/>
                <a:gd name="connsiteY1503" fmla="*/ 1154720 h 1263096"/>
                <a:gd name="connsiteX1504" fmla="*/ 1515890 w 1923616"/>
                <a:gd name="connsiteY1504" fmla="*/ 1153600 h 1263096"/>
                <a:gd name="connsiteX1505" fmla="*/ 1517347 w 1923616"/>
                <a:gd name="connsiteY1505" fmla="*/ 1151470 h 1263096"/>
                <a:gd name="connsiteX1506" fmla="*/ 1522670 w 1923616"/>
                <a:gd name="connsiteY1506" fmla="*/ 1147435 h 1263096"/>
                <a:gd name="connsiteX1507" fmla="*/ 1524799 w 1923616"/>
                <a:gd name="connsiteY1507" fmla="*/ 1146707 h 1263096"/>
                <a:gd name="connsiteX1508" fmla="*/ 1528610 w 1923616"/>
                <a:gd name="connsiteY1508" fmla="*/ 1146203 h 1263096"/>
                <a:gd name="connsiteX1509" fmla="*/ 1530627 w 1923616"/>
                <a:gd name="connsiteY1509" fmla="*/ 1144465 h 1263096"/>
                <a:gd name="connsiteX1510" fmla="*/ 1537408 w 1923616"/>
                <a:gd name="connsiteY1510" fmla="*/ 1141888 h 1263096"/>
                <a:gd name="connsiteX1511" fmla="*/ 1537464 w 1923616"/>
                <a:gd name="connsiteY1511" fmla="*/ 1141888 h 1263096"/>
                <a:gd name="connsiteX1512" fmla="*/ 1538136 w 1923616"/>
                <a:gd name="connsiteY1512" fmla="*/ 1140767 h 1263096"/>
                <a:gd name="connsiteX1513" fmla="*/ 1539593 w 1923616"/>
                <a:gd name="connsiteY1513" fmla="*/ 1138638 h 1263096"/>
                <a:gd name="connsiteX1514" fmla="*/ 1540882 w 1923616"/>
                <a:gd name="connsiteY1514" fmla="*/ 1137069 h 1263096"/>
                <a:gd name="connsiteX1515" fmla="*/ 1541611 w 1923616"/>
                <a:gd name="connsiteY1515" fmla="*/ 1136340 h 1263096"/>
                <a:gd name="connsiteX1516" fmla="*/ 1548895 w 1923616"/>
                <a:gd name="connsiteY1516" fmla="*/ 1133314 h 1263096"/>
                <a:gd name="connsiteX1517" fmla="*/ 1551753 w 1923616"/>
                <a:gd name="connsiteY1517" fmla="*/ 1133314 h 1263096"/>
                <a:gd name="connsiteX1518" fmla="*/ 1555004 w 1923616"/>
                <a:gd name="connsiteY1518" fmla="*/ 1133818 h 1263096"/>
                <a:gd name="connsiteX1519" fmla="*/ 1557133 w 1923616"/>
                <a:gd name="connsiteY1519" fmla="*/ 1134547 h 1263096"/>
                <a:gd name="connsiteX1520" fmla="*/ 1557805 w 1923616"/>
                <a:gd name="connsiteY1520" fmla="*/ 1134771 h 1263096"/>
                <a:gd name="connsiteX1521" fmla="*/ 1558534 w 1923616"/>
                <a:gd name="connsiteY1521" fmla="*/ 1134547 h 1263096"/>
                <a:gd name="connsiteX1522" fmla="*/ 1561784 w 1923616"/>
                <a:gd name="connsiteY1522" fmla="*/ 1133987 h 1263096"/>
                <a:gd name="connsiteX1523" fmla="*/ 1563914 w 1923616"/>
                <a:gd name="connsiteY1523" fmla="*/ 1133987 h 1263096"/>
                <a:gd name="connsiteX1524" fmla="*/ 1568845 w 1923616"/>
                <a:gd name="connsiteY1524" fmla="*/ 1135219 h 1263096"/>
                <a:gd name="connsiteX1525" fmla="*/ 1572375 w 1923616"/>
                <a:gd name="connsiteY1525" fmla="*/ 1131857 h 1263096"/>
                <a:gd name="connsiteX1526" fmla="*/ 1571871 w 1923616"/>
                <a:gd name="connsiteY1526" fmla="*/ 1125301 h 1263096"/>
                <a:gd name="connsiteX1527" fmla="*/ 1572599 w 1923616"/>
                <a:gd name="connsiteY1527" fmla="*/ 1122443 h 1263096"/>
                <a:gd name="connsiteX1528" fmla="*/ 1573384 w 1923616"/>
                <a:gd name="connsiteY1528" fmla="*/ 1120313 h 1263096"/>
                <a:gd name="connsiteX1529" fmla="*/ 1574112 w 1923616"/>
                <a:gd name="connsiteY1529" fmla="*/ 1118856 h 1263096"/>
                <a:gd name="connsiteX1530" fmla="*/ 1577138 w 1923616"/>
                <a:gd name="connsiteY1530" fmla="*/ 1115214 h 1263096"/>
                <a:gd name="connsiteX1531" fmla="*/ 1579548 w 1923616"/>
                <a:gd name="connsiteY1531" fmla="*/ 1113365 h 1263096"/>
                <a:gd name="connsiteX1532" fmla="*/ 1582462 w 1923616"/>
                <a:gd name="connsiteY1532" fmla="*/ 1107537 h 1263096"/>
                <a:gd name="connsiteX1533" fmla="*/ 1585320 w 1923616"/>
                <a:gd name="connsiteY1533" fmla="*/ 1104679 h 1263096"/>
                <a:gd name="connsiteX1534" fmla="*/ 1592605 w 1923616"/>
                <a:gd name="connsiteY1534" fmla="*/ 1101653 h 1263096"/>
                <a:gd name="connsiteX1535" fmla="*/ 1595463 w 1923616"/>
                <a:gd name="connsiteY1535" fmla="*/ 1101653 h 1263096"/>
                <a:gd name="connsiteX1536" fmla="*/ 1602635 w 1923616"/>
                <a:gd name="connsiteY1536" fmla="*/ 1104511 h 1263096"/>
                <a:gd name="connsiteX1537" fmla="*/ 1604092 w 1923616"/>
                <a:gd name="connsiteY1537" fmla="*/ 1104511 h 1263096"/>
                <a:gd name="connsiteX1538" fmla="*/ 1607903 w 1923616"/>
                <a:gd name="connsiteY1538" fmla="*/ 1105239 h 1263096"/>
                <a:gd name="connsiteX1539" fmla="*/ 1613058 w 1923616"/>
                <a:gd name="connsiteY1539" fmla="*/ 1106360 h 1263096"/>
                <a:gd name="connsiteX1540" fmla="*/ 1615244 w 1923616"/>
                <a:gd name="connsiteY1540" fmla="*/ 1107201 h 1263096"/>
                <a:gd name="connsiteX1541" fmla="*/ 1619278 w 1923616"/>
                <a:gd name="connsiteY1541" fmla="*/ 1109722 h 1263096"/>
                <a:gd name="connsiteX1542" fmla="*/ 1619559 w 1923616"/>
                <a:gd name="connsiteY1542" fmla="*/ 1110002 h 1263096"/>
                <a:gd name="connsiteX1543" fmla="*/ 1627124 w 1923616"/>
                <a:gd name="connsiteY1543" fmla="*/ 1109554 h 1263096"/>
                <a:gd name="connsiteX1544" fmla="*/ 1628468 w 1923616"/>
                <a:gd name="connsiteY1544" fmla="*/ 1109554 h 1263096"/>
                <a:gd name="connsiteX1545" fmla="*/ 1629029 w 1923616"/>
                <a:gd name="connsiteY1545" fmla="*/ 1108994 h 1263096"/>
                <a:gd name="connsiteX1546" fmla="*/ 1630598 w 1923616"/>
                <a:gd name="connsiteY1546" fmla="*/ 1107705 h 1263096"/>
                <a:gd name="connsiteX1547" fmla="*/ 1630710 w 1923616"/>
                <a:gd name="connsiteY1547" fmla="*/ 1107593 h 1263096"/>
                <a:gd name="connsiteX1548" fmla="*/ 1631831 w 1923616"/>
                <a:gd name="connsiteY1548" fmla="*/ 1105632 h 1263096"/>
                <a:gd name="connsiteX1549" fmla="*/ 1631719 w 1923616"/>
                <a:gd name="connsiteY1549" fmla="*/ 1104062 h 1263096"/>
                <a:gd name="connsiteX1550" fmla="*/ 1631719 w 1923616"/>
                <a:gd name="connsiteY1550" fmla="*/ 1102605 h 1263096"/>
                <a:gd name="connsiteX1551" fmla="*/ 1634240 w 1923616"/>
                <a:gd name="connsiteY1551" fmla="*/ 1095825 h 1263096"/>
                <a:gd name="connsiteX1552" fmla="*/ 1634576 w 1923616"/>
                <a:gd name="connsiteY1552" fmla="*/ 1095209 h 1263096"/>
                <a:gd name="connsiteX1553" fmla="*/ 1634576 w 1923616"/>
                <a:gd name="connsiteY1553" fmla="*/ 1093976 h 1263096"/>
                <a:gd name="connsiteX1554" fmla="*/ 1632223 w 1923616"/>
                <a:gd name="connsiteY1554" fmla="*/ 1090053 h 1263096"/>
                <a:gd name="connsiteX1555" fmla="*/ 1630542 w 1923616"/>
                <a:gd name="connsiteY1555" fmla="*/ 1088933 h 1263096"/>
                <a:gd name="connsiteX1556" fmla="*/ 1625947 w 1923616"/>
                <a:gd name="connsiteY1556" fmla="*/ 1080359 h 1263096"/>
                <a:gd name="connsiteX1557" fmla="*/ 1625947 w 1923616"/>
                <a:gd name="connsiteY1557" fmla="*/ 1078902 h 1263096"/>
                <a:gd name="connsiteX1558" fmla="*/ 1627684 w 1923616"/>
                <a:gd name="connsiteY1558" fmla="*/ 1073186 h 1263096"/>
                <a:gd name="connsiteX1559" fmla="*/ 1629421 w 1923616"/>
                <a:gd name="connsiteY1559" fmla="*/ 1070608 h 1263096"/>
                <a:gd name="connsiteX1560" fmla="*/ 1630486 w 1923616"/>
                <a:gd name="connsiteY1560" fmla="*/ 1065453 h 1263096"/>
                <a:gd name="connsiteX1561" fmla="*/ 1633288 w 1923616"/>
                <a:gd name="connsiteY1561" fmla="*/ 1060186 h 1263096"/>
                <a:gd name="connsiteX1562" fmla="*/ 1634745 w 1923616"/>
                <a:gd name="connsiteY1562" fmla="*/ 1058728 h 1263096"/>
                <a:gd name="connsiteX1563" fmla="*/ 1645336 w 1923616"/>
                <a:gd name="connsiteY1563" fmla="*/ 1056207 h 1263096"/>
                <a:gd name="connsiteX1564" fmla="*/ 1647465 w 1923616"/>
                <a:gd name="connsiteY1564" fmla="*/ 1056935 h 1263096"/>
                <a:gd name="connsiteX1565" fmla="*/ 1651500 w 1923616"/>
                <a:gd name="connsiteY1565" fmla="*/ 1059457 h 1263096"/>
                <a:gd name="connsiteX1566" fmla="*/ 1651668 w 1923616"/>
                <a:gd name="connsiteY1566" fmla="*/ 1059625 h 1263096"/>
                <a:gd name="connsiteX1567" fmla="*/ 1656767 w 1923616"/>
                <a:gd name="connsiteY1567" fmla="*/ 1059625 h 1263096"/>
                <a:gd name="connsiteX1568" fmla="*/ 1659625 w 1923616"/>
                <a:gd name="connsiteY1568" fmla="*/ 1060353 h 1263096"/>
                <a:gd name="connsiteX1569" fmla="*/ 1661082 w 1923616"/>
                <a:gd name="connsiteY1569" fmla="*/ 1060858 h 1263096"/>
                <a:gd name="connsiteX1570" fmla="*/ 1665061 w 1923616"/>
                <a:gd name="connsiteY1570" fmla="*/ 1060073 h 1263096"/>
                <a:gd name="connsiteX1571" fmla="*/ 1666518 w 1923616"/>
                <a:gd name="connsiteY1571" fmla="*/ 1060073 h 1263096"/>
                <a:gd name="connsiteX1572" fmla="*/ 1667975 w 1923616"/>
                <a:gd name="connsiteY1572" fmla="*/ 1060186 h 1263096"/>
                <a:gd name="connsiteX1573" fmla="*/ 1669992 w 1923616"/>
                <a:gd name="connsiteY1573" fmla="*/ 1057384 h 1263096"/>
                <a:gd name="connsiteX1574" fmla="*/ 1670721 w 1923616"/>
                <a:gd name="connsiteY1574" fmla="*/ 1056655 h 1263096"/>
                <a:gd name="connsiteX1575" fmla="*/ 1678005 w 1923616"/>
                <a:gd name="connsiteY1575" fmla="*/ 1053629 h 1263096"/>
                <a:gd name="connsiteX1576" fmla="*/ 1678734 w 1923616"/>
                <a:gd name="connsiteY1576" fmla="*/ 1053629 h 1263096"/>
                <a:gd name="connsiteX1577" fmla="*/ 1680807 w 1923616"/>
                <a:gd name="connsiteY1577" fmla="*/ 1053853 h 1263096"/>
                <a:gd name="connsiteX1578" fmla="*/ 1685178 w 1923616"/>
                <a:gd name="connsiteY1578" fmla="*/ 1051724 h 1263096"/>
                <a:gd name="connsiteX1579" fmla="*/ 1689213 w 1923616"/>
                <a:gd name="connsiteY1579" fmla="*/ 1049707 h 1263096"/>
                <a:gd name="connsiteX1580" fmla="*/ 1693808 w 1923616"/>
                <a:gd name="connsiteY1580" fmla="*/ 1048642 h 1263096"/>
                <a:gd name="connsiteX1581" fmla="*/ 1697394 w 1923616"/>
                <a:gd name="connsiteY1581" fmla="*/ 1048642 h 1263096"/>
                <a:gd name="connsiteX1582" fmla="*/ 1700645 w 1923616"/>
                <a:gd name="connsiteY1582" fmla="*/ 1049146 h 1263096"/>
                <a:gd name="connsiteX1583" fmla="*/ 1702774 w 1923616"/>
                <a:gd name="connsiteY1583" fmla="*/ 1049875 h 1263096"/>
                <a:gd name="connsiteX1584" fmla="*/ 1704959 w 1923616"/>
                <a:gd name="connsiteY1584" fmla="*/ 1050883 h 1263096"/>
                <a:gd name="connsiteX1585" fmla="*/ 1705184 w 1923616"/>
                <a:gd name="connsiteY1585" fmla="*/ 1049762 h 1263096"/>
                <a:gd name="connsiteX1586" fmla="*/ 1706696 w 1923616"/>
                <a:gd name="connsiteY1586" fmla="*/ 1046064 h 1263096"/>
                <a:gd name="connsiteX1587" fmla="*/ 1707873 w 1923616"/>
                <a:gd name="connsiteY1587" fmla="*/ 1044271 h 1263096"/>
                <a:gd name="connsiteX1588" fmla="*/ 1709274 w 1923616"/>
                <a:gd name="connsiteY1588" fmla="*/ 1040068 h 1263096"/>
                <a:gd name="connsiteX1589" fmla="*/ 1709274 w 1923616"/>
                <a:gd name="connsiteY1589" fmla="*/ 1038835 h 1263096"/>
                <a:gd name="connsiteX1590" fmla="*/ 1712300 w 1923616"/>
                <a:gd name="connsiteY1590" fmla="*/ 1031494 h 1263096"/>
                <a:gd name="connsiteX1591" fmla="*/ 1713029 w 1923616"/>
                <a:gd name="connsiteY1591" fmla="*/ 1030766 h 1263096"/>
                <a:gd name="connsiteX1592" fmla="*/ 1718632 w 1923616"/>
                <a:gd name="connsiteY1592" fmla="*/ 1027908 h 1263096"/>
                <a:gd name="connsiteX1593" fmla="*/ 1720258 w 1923616"/>
                <a:gd name="connsiteY1593" fmla="*/ 1027628 h 1263096"/>
                <a:gd name="connsiteX1594" fmla="*/ 1721715 w 1923616"/>
                <a:gd name="connsiteY1594" fmla="*/ 1026451 h 1263096"/>
                <a:gd name="connsiteX1595" fmla="*/ 1723564 w 1923616"/>
                <a:gd name="connsiteY1595" fmla="*/ 1025274 h 1263096"/>
                <a:gd name="connsiteX1596" fmla="*/ 1724012 w 1923616"/>
                <a:gd name="connsiteY1596" fmla="*/ 1025050 h 1263096"/>
                <a:gd name="connsiteX1597" fmla="*/ 1729616 w 1923616"/>
                <a:gd name="connsiteY1597" fmla="*/ 1021015 h 1263096"/>
                <a:gd name="connsiteX1598" fmla="*/ 1730288 w 1923616"/>
                <a:gd name="connsiteY1598" fmla="*/ 1007118 h 1263096"/>
                <a:gd name="connsiteX1599" fmla="*/ 1731017 w 1923616"/>
                <a:gd name="connsiteY1599" fmla="*/ 1006389 h 1263096"/>
                <a:gd name="connsiteX1600" fmla="*/ 1731689 w 1923616"/>
                <a:gd name="connsiteY1600" fmla="*/ 1005773 h 1263096"/>
                <a:gd name="connsiteX1601" fmla="*/ 1734603 w 1923616"/>
                <a:gd name="connsiteY1601" fmla="*/ 997087 h 1263096"/>
                <a:gd name="connsiteX1602" fmla="*/ 1734827 w 1923616"/>
                <a:gd name="connsiteY1602" fmla="*/ 996079 h 1263096"/>
                <a:gd name="connsiteX1603" fmla="*/ 1734547 w 1923616"/>
                <a:gd name="connsiteY1603" fmla="*/ 993557 h 1263096"/>
                <a:gd name="connsiteX1604" fmla="*/ 1734547 w 1923616"/>
                <a:gd name="connsiteY1604" fmla="*/ 992100 h 1263096"/>
                <a:gd name="connsiteX1605" fmla="*/ 1738358 w 1923616"/>
                <a:gd name="connsiteY1605" fmla="*/ 984087 h 1263096"/>
                <a:gd name="connsiteX1606" fmla="*/ 1740599 w 1923616"/>
                <a:gd name="connsiteY1606" fmla="*/ 982013 h 1263096"/>
                <a:gd name="connsiteX1607" fmla="*/ 1746763 w 1923616"/>
                <a:gd name="connsiteY1607" fmla="*/ 978147 h 1263096"/>
                <a:gd name="connsiteX1608" fmla="*/ 1752087 w 1923616"/>
                <a:gd name="connsiteY1608" fmla="*/ 976690 h 1263096"/>
                <a:gd name="connsiteX1609" fmla="*/ 1755673 w 1923616"/>
                <a:gd name="connsiteY1609" fmla="*/ 976690 h 1263096"/>
                <a:gd name="connsiteX1610" fmla="*/ 1758923 w 1923616"/>
                <a:gd name="connsiteY1610" fmla="*/ 977194 h 1263096"/>
                <a:gd name="connsiteX1611" fmla="*/ 1760997 w 1923616"/>
                <a:gd name="connsiteY1611" fmla="*/ 977867 h 1263096"/>
                <a:gd name="connsiteX1612" fmla="*/ 1763911 w 1923616"/>
                <a:gd name="connsiteY1612" fmla="*/ 977474 h 1263096"/>
                <a:gd name="connsiteX1613" fmla="*/ 1765704 w 1923616"/>
                <a:gd name="connsiteY1613" fmla="*/ 974784 h 1263096"/>
                <a:gd name="connsiteX1614" fmla="*/ 1766208 w 1923616"/>
                <a:gd name="connsiteY1614" fmla="*/ 974056 h 1263096"/>
                <a:gd name="connsiteX1615" fmla="*/ 1769066 w 1923616"/>
                <a:gd name="connsiteY1615" fmla="*/ 970470 h 1263096"/>
                <a:gd name="connsiteX1616" fmla="*/ 1772540 w 1923616"/>
                <a:gd name="connsiteY1616" fmla="*/ 967668 h 1263096"/>
                <a:gd name="connsiteX1617" fmla="*/ 1775398 w 1923616"/>
                <a:gd name="connsiteY1617" fmla="*/ 966211 h 1263096"/>
                <a:gd name="connsiteX1618" fmla="*/ 1779433 w 1923616"/>
                <a:gd name="connsiteY1618" fmla="*/ 965146 h 1263096"/>
                <a:gd name="connsiteX1619" fmla="*/ 1784420 w 1923616"/>
                <a:gd name="connsiteY1619" fmla="*/ 964866 h 1263096"/>
                <a:gd name="connsiteX1620" fmla="*/ 1785821 w 1923616"/>
                <a:gd name="connsiteY1620" fmla="*/ 961840 h 1263096"/>
                <a:gd name="connsiteX1621" fmla="*/ 1787278 w 1923616"/>
                <a:gd name="connsiteY1621" fmla="*/ 959710 h 1263096"/>
                <a:gd name="connsiteX1622" fmla="*/ 1787670 w 1923616"/>
                <a:gd name="connsiteY1622" fmla="*/ 959150 h 1263096"/>
                <a:gd name="connsiteX1623" fmla="*/ 1786942 w 1923616"/>
                <a:gd name="connsiteY1623" fmla="*/ 955396 h 1263096"/>
                <a:gd name="connsiteX1624" fmla="*/ 1786942 w 1923616"/>
                <a:gd name="connsiteY1624" fmla="*/ 951809 h 1263096"/>
                <a:gd name="connsiteX1625" fmla="*/ 1789968 w 1923616"/>
                <a:gd name="connsiteY1625" fmla="*/ 944524 h 1263096"/>
                <a:gd name="connsiteX1626" fmla="*/ 1791089 w 1923616"/>
                <a:gd name="connsiteY1626" fmla="*/ 943404 h 1263096"/>
                <a:gd name="connsiteX1627" fmla="*/ 1791481 w 1923616"/>
                <a:gd name="connsiteY1627" fmla="*/ 941162 h 1263096"/>
                <a:gd name="connsiteX1628" fmla="*/ 1789464 w 1923616"/>
                <a:gd name="connsiteY1628" fmla="*/ 937127 h 1263096"/>
                <a:gd name="connsiteX1629" fmla="*/ 1788735 w 1923616"/>
                <a:gd name="connsiteY1629" fmla="*/ 934270 h 1263096"/>
                <a:gd name="connsiteX1630" fmla="*/ 1788399 w 1923616"/>
                <a:gd name="connsiteY1630" fmla="*/ 931748 h 1263096"/>
                <a:gd name="connsiteX1631" fmla="*/ 1788399 w 1923616"/>
                <a:gd name="connsiteY1631" fmla="*/ 930291 h 1263096"/>
                <a:gd name="connsiteX1632" fmla="*/ 1794115 w 1923616"/>
                <a:gd name="connsiteY1632" fmla="*/ 921045 h 1263096"/>
                <a:gd name="connsiteX1633" fmla="*/ 1794171 w 1923616"/>
                <a:gd name="connsiteY1633" fmla="*/ 921045 h 1263096"/>
                <a:gd name="connsiteX1634" fmla="*/ 1794675 w 1923616"/>
                <a:gd name="connsiteY1634" fmla="*/ 917010 h 1263096"/>
                <a:gd name="connsiteX1635" fmla="*/ 1795404 w 1923616"/>
                <a:gd name="connsiteY1635" fmla="*/ 914880 h 1263096"/>
                <a:gd name="connsiteX1636" fmla="*/ 1796300 w 1923616"/>
                <a:gd name="connsiteY1636" fmla="*/ 912863 h 1263096"/>
                <a:gd name="connsiteX1637" fmla="*/ 1797365 w 1923616"/>
                <a:gd name="connsiteY1637" fmla="*/ 907764 h 1263096"/>
                <a:gd name="connsiteX1638" fmla="*/ 1798093 w 1923616"/>
                <a:gd name="connsiteY1638" fmla="*/ 906307 h 1263096"/>
                <a:gd name="connsiteX1639" fmla="*/ 1798766 w 1923616"/>
                <a:gd name="connsiteY1639" fmla="*/ 905186 h 1263096"/>
                <a:gd name="connsiteX1640" fmla="*/ 1801624 w 1923616"/>
                <a:gd name="connsiteY1640" fmla="*/ 900871 h 1263096"/>
                <a:gd name="connsiteX1641" fmla="*/ 1802352 w 1923616"/>
                <a:gd name="connsiteY1641" fmla="*/ 899863 h 1263096"/>
                <a:gd name="connsiteX1642" fmla="*/ 1806667 w 1923616"/>
                <a:gd name="connsiteY1642" fmla="*/ 894819 h 1263096"/>
                <a:gd name="connsiteX1643" fmla="*/ 1808516 w 1923616"/>
                <a:gd name="connsiteY1643" fmla="*/ 893138 h 1263096"/>
                <a:gd name="connsiteX1644" fmla="*/ 1808292 w 1923616"/>
                <a:gd name="connsiteY1644" fmla="*/ 892578 h 1263096"/>
                <a:gd name="connsiteX1645" fmla="*/ 1807452 w 1923616"/>
                <a:gd name="connsiteY1645" fmla="*/ 890392 h 1263096"/>
                <a:gd name="connsiteX1646" fmla="*/ 1807171 w 1923616"/>
                <a:gd name="connsiteY1646" fmla="*/ 889776 h 1263096"/>
                <a:gd name="connsiteX1647" fmla="*/ 1804930 w 1923616"/>
                <a:gd name="connsiteY1647" fmla="*/ 887871 h 1263096"/>
                <a:gd name="connsiteX1648" fmla="*/ 1801904 w 1923616"/>
                <a:gd name="connsiteY1648" fmla="*/ 883500 h 1263096"/>
                <a:gd name="connsiteX1649" fmla="*/ 1796300 w 1923616"/>
                <a:gd name="connsiteY1649" fmla="*/ 874310 h 1263096"/>
                <a:gd name="connsiteX1650" fmla="*/ 1796300 w 1923616"/>
                <a:gd name="connsiteY1650" fmla="*/ 873581 h 1263096"/>
                <a:gd name="connsiteX1651" fmla="*/ 1797421 w 1923616"/>
                <a:gd name="connsiteY1651" fmla="*/ 868930 h 1263096"/>
                <a:gd name="connsiteX1652" fmla="*/ 1798878 w 1923616"/>
                <a:gd name="connsiteY1652" fmla="*/ 866072 h 1263096"/>
                <a:gd name="connsiteX1653" fmla="*/ 1803473 w 1923616"/>
                <a:gd name="connsiteY1653" fmla="*/ 861477 h 1263096"/>
                <a:gd name="connsiteX1654" fmla="*/ 1806331 w 1923616"/>
                <a:gd name="connsiteY1654" fmla="*/ 860020 h 1263096"/>
                <a:gd name="connsiteX1655" fmla="*/ 1810982 w 1923616"/>
                <a:gd name="connsiteY1655" fmla="*/ 858899 h 1263096"/>
                <a:gd name="connsiteX1656" fmla="*/ 1814568 w 1923616"/>
                <a:gd name="connsiteY1656" fmla="*/ 858899 h 1263096"/>
                <a:gd name="connsiteX1657" fmla="*/ 1816586 w 1923616"/>
                <a:gd name="connsiteY1657" fmla="*/ 859124 h 1263096"/>
                <a:gd name="connsiteX1658" fmla="*/ 1827233 w 1923616"/>
                <a:gd name="connsiteY1658" fmla="*/ 861085 h 1263096"/>
                <a:gd name="connsiteX1659" fmla="*/ 1828073 w 1923616"/>
                <a:gd name="connsiteY1659" fmla="*/ 860525 h 1263096"/>
                <a:gd name="connsiteX1660" fmla="*/ 1835134 w 1923616"/>
                <a:gd name="connsiteY1660" fmla="*/ 857498 h 1263096"/>
                <a:gd name="connsiteX1661" fmla="*/ 1840457 w 1923616"/>
                <a:gd name="connsiteY1661" fmla="*/ 847300 h 1263096"/>
                <a:gd name="connsiteX1662" fmla="*/ 1845949 w 1923616"/>
                <a:gd name="connsiteY1662" fmla="*/ 844330 h 1263096"/>
                <a:gd name="connsiteX1663" fmla="*/ 1846341 w 1923616"/>
                <a:gd name="connsiteY1663" fmla="*/ 843097 h 1263096"/>
                <a:gd name="connsiteX1664" fmla="*/ 1848863 w 1923616"/>
                <a:gd name="connsiteY1664" fmla="*/ 839062 h 1263096"/>
                <a:gd name="connsiteX1665" fmla="*/ 1849592 w 1923616"/>
                <a:gd name="connsiteY1665" fmla="*/ 838334 h 1263096"/>
                <a:gd name="connsiteX1666" fmla="*/ 1850544 w 1923616"/>
                <a:gd name="connsiteY1666" fmla="*/ 837493 h 1263096"/>
                <a:gd name="connsiteX1667" fmla="*/ 1848191 w 1923616"/>
                <a:gd name="connsiteY1667" fmla="*/ 835756 h 1263096"/>
                <a:gd name="connsiteX1668" fmla="*/ 1847462 w 1923616"/>
                <a:gd name="connsiteY1668" fmla="*/ 835027 h 1263096"/>
                <a:gd name="connsiteX1669" fmla="*/ 1844716 w 1923616"/>
                <a:gd name="connsiteY1669" fmla="*/ 825165 h 1263096"/>
                <a:gd name="connsiteX1670" fmla="*/ 1845445 w 1923616"/>
                <a:gd name="connsiteY1670" fmla="*/ 822307 h 1263096"/>
                <a:gd name="connsiteX1671" fmla="*/ 1846229 w 1923616"/>
                <a:gd name="connsiteY1671" fmla="*/ 820178 h 1263096"/>
                <a:gd name="connsiteX1672" fmla="*/ 1851273 w 1923616"/>
                <a:gd name="connsiteY1672" fmla="*/ 810147 h 1263096"/>
                <a:gd name="connsiteX1673" fmla="*/ 1855868 w 1923616"/>
                <a:gd name="connsiteY1673" fmla="*/ 805552 h 1263096"/>
                <a:gd name="connsiteX1674" fmla="*/ 1857325 w 1923616"/>
                <a:gd name="connsiteY1674" fmla="*/ 804824 h 1263096"/>
                <a:gd name="connsiteX1675" fmla="*/ 1858614 w 1923616"/>
                <a:gd name="connsiteY1675" fmla="*/ 804263 h 1263096"/>
                <a:gd name="connsiteX1676" fmla="*/ 1859286 w 1923616"/>
                <a:gd name="connsiteY1676" fmla="*/ 802190 h 1263096"/>
                <a:gd name="connsiteX1677" fmla="*/ 1860127 w 1923616"/>
                <a:gd name="connsiteY1677" fmla="*/ 800341 h 1263096"/>
                <a:gd name="connsiteX1678" fmla="*/ 1861303 w 1923616"/>
                <a:gd name="connsiteY1678" fmla="*/ 798267 h 1263096"/>
                <a:gd name="connsiteX1679" fmla="*/ 1861191 w 1923616"/>
                <a:gd name="connsiteY1679" fmla="*/ 797931 h 1263096"/>
                <a:gd name="connsiteX1680" fmla="*/ 1860911 w 1923616"/>
                <a:gd name="connsiteY1680" fmla="*/ 795409 h 1263096"/>
                <a:gd name="connsiteX1681" fmla="*/ 1860911 w 1923616"/>
                <a:gd name="connsiteY1681" fmla="*/ 793952 h 1263096"/>
                <a:gd name="connsiteX1682" fmla="*/ 1863937 w 1923616"/>
                <a:gd name="connsiteY1682" fmla="*/ 786667 h 1263096"/>
                <a:gd name="connsiteX1683" fmla="*/ 1864217 w 1923616"/>
                <a:gd name="connsiteY1683" fmla="*/ 786387 h 1263096"/>
                <a:gd name="connsiteX1684" fmla="*/ 1867692 w 1923616"/>
                <a:gd name="connsiteY1684" fmla="*/ 782465 h 1263096"/>
                <a:gd name="connsiteX1685" fmla="*/ 1868981 w 1923616"/>
                <a:gd name="connsiteY1685" fmla="*/ 781568 h 1263096"/>
                <a:gd name="connsiteX1686" fmla="*/ 1870662 w 1923616"/>
                <a:gd name="connsiteY1686" fmla="*/ 779887 h 1263096"/>
                <a:gd name="connsiteX1687" fmla="*/ 1872791 w 1923616"/>
                <a:gd name="connsiteY1687" fmla="*/ 775628 h 1263096"/>
                <a:gd name="connsiteX1688" fmla="*/ 1873968 w 1923616"/>
                <a:gd name="connsiteY1688" fmla="*/ 773779 h 1263096"/>
                <a:gd name="connsiteX1689" fmla="*/ 1876826 w 1923616"/>
                <a:gd name="connsiteY1689" fmla="*/ 770193 h 1263096"/>
                <a:gd name="connsiteX1690" fmla="*/ 1877610 w 1923616"/>
                <a:gd name="connsiteY1690" fmla="*/ 769352 h 1263096"/>
                <a:gd name="connsiteX1691" fmla="*/ 1879067 w 1923616"/>
                <a:gd name="connsiteY1691" fmla="*/ 767895 h 1263096"/>
                <a:gd name="connsiteX1692" fmla="*/ 1880636 w 1923616"/>
                <a:gd name="connsiteY1692" fmla="*/ 766606 h 1263096"/>
                <a:gd name="connsiteX1693" fmla="*/ 1881141 w 1923616"/>
                <a:gd name="connsiteY1693" fmla="*/ 766270 h 1263096"/>
                <a:gd name="connsiteX1694" fmla="*/ 1881309 w 1923616"/>
                <a:gd name="connsiteY1694" fmla="*/ 765317 h 1263096"/>
                <a:gd name="connsiteX1695" fmla="*/ 1881813 w 1923616"/>
                <a:gd name="connsiteY1695" fmla="*/ 762683 h 1263096"/>
                <a:gd name="connsiteX1696" fmla="*/ 1884839 w 1923616"/>
                <a:gd name="connsiteY1696" fmla="*/ 755735 h 1263096"/>
                <a:gd name="connsiteX1697" fmla="*/ 1885568 w 1923616"/>
                <a:gd name="connsiteY1697" fmla="*/ 755006 h 1263096"/>
                <a:gd name="connsiteX1698" fmla="*/ 1887193 w 1923616"/>
                <a:gd name="connsiteY1698" fmla="*/ 753661 h 1263096"/>
                <a:gd name="connsiteX1699" fmla="*/ 1887305 w 1923616"/>
                <a:gd name="connsiteY1699" fmla="*/ 753381 h 1263096"/>
                <a:gd name="connsiteX1700" fmla="*/ 1887865 w 1923616"/>
                <a:gd name="connsiteY1700" fmla="*/ 751196 h 1263096"/>
                <a:gd name="connsiteX1701" fmla="*/ 1890443 w 1923616"/>
                <a:gd name="connsiteY1701" fmla="*/ 746545 h 1263096"/>
                <a:gd name="connsiteX1702" fmla="*/ 1890443 w 1923616"/>
                <a:gd name="connsiteY1702" fmla="*/ 746040 h 1263096"/>
                <a:gd name="connsiteX1703" fmla="*/ 1889322 w 1923616"/>
                <a:gd name="connsiteY1703" fmla="*/ 744359 h 1263096"/>
                <a:gd name="connsiteX1704" fmla="*/ 1887585 w 1923616"/>
                <a:gd name="connsiteY1704" fmla="*/ 738643 h 1263096"/>
                <a:gd name="connsiteX1705" fmla="*/ 1887585 w 1923616"/>
                <a:gd name="connsiteY1705" fmla="*/ 736514 h 1263096"/>
                <a:gd name="connsiteX1706" fmla="*/ 1887809 w 1923616"/>
                <a:gd name="connsiteY1706" fmla="*/ 734497 h 1263096"/>
                <a:gd name="connsiteX1707" fmla="*/ 1888538 w 1923616"/>
                <a:gd name="connsiteY1707" fmla="*/ 730910 h 1263096"/>
                <a:gd name="connsiteX1708" fmla="*/ 1889434 w 1923616"/>
                <a:gd name="connsiteY1708" fmla="*/ 728332 h 1263096"/>
                <a:gd name="connsiteX1709" fmla="*/ 1890163 w 1923616"/>
                <a:gd name="connsiteY1709" fmla="*/ 726875 h 1263096"/>
                <a:gd name="connsiteX1710" fmla="*/ 1895542 w 1923616"/>
                <a:gd name="connsiteY1710" fmla="*/ 721888 h 1263096"/>
                <a:gd name="connsiteX1711" fmla="*/ 1895990 w 1923616"/>
                <a:gd name="connsiteY1711" fmla="*/ 721720 h 1263096"/>
                <a:gd name="connsiteX1712" fmla="*/ 1897784 w 1923616"/>
                <a:gd name="connsiteY1712" fmla="*/ 718862 h 1263096"/>
                <a:gd name="connsiteX1713" fmla="*/ 1899801 w 1923616"/>
                <a:gd name="connsiteY1713" fmla="*/ 716509 h 1263096"/>
                <a:gd name="connsiteX1714" fmla="*/ 1902603 w 1923616"/>
                <a:gd name="connsiteY1714" fmla="*/ 710064 h 1263096"/>
                <a:gd name="connsiteX1715" fmla="*/ 1902491 w 1923616"/>
                <a:gd name="connsiteY1715" fmla="*/ 709840 h 1263096"/>
                <a:gd name="connsiteX1716" fmla="*/ 1900810 w 1923616"/>
                <a:gd name="connsiteY1716" fmla="*/ 707318 h 1263096"/>
                <a:gd name="connsiteX1717" fmla="*/ 1897447 w 1923616"/>
                <a:gd name="connsiteY1717" fmla="*/ 702499 h 1263096"/>
                <a:gd name="connsiteX1718" fmla="*/ 1896719 w 1923616"/>
                <a:gd name="connsiteY1718" fmla="*/ 700370 h 1263096"/>
                <a:gd name="connsiteX1719" fmla="*/ 1896215 w 1923616"/>
                <a:gd name="connsiteY1719" fmla="*/ 697120 h 1263096"/>
                <a:gd name="connsiteX1720" fmla="*/ 1896047 w 1923616"/>
                <a:gd name="connsiteY1720" fmla="*/ 695326 h 1263096"/>
                <a:gd name="connsiteX1721" fmla="*/ 1895766 w 1923616"/>
                <a:gd name="connsiteY1721" fmla="*/ 694262 h 1263096"/>
                <a:gd name="connsiteX1722" fmla="*/ 1895486 w 1923616"/>
                <a:gd name="connsiteY1722" fmla="*/ 694150 h 1263096"/>
                <a:gd name="connsiteX1723" fmla="*/ 1893917 w 1923616"/>
                <a:gd name="connsiteY1723" fmla="*/ 693197 h 1263096"/>
                <a:gd name="connsiteX1724" fmla="*/ 1891059 w 1923616"/>
                <a:gd name="connsiteY1724" fmla="*/ 691068 h 1263096"/>
                <a:gd name="connsiteX1725" fmla="*/ 1887641 w 1923616"/>
                <a:gd name="connsiteY1725" fmla="*/ 686641 h 1263096"/>
                <a:gd name="connsiteX1726" fmla="*/ 1886184 w 1923616"/>
                <a:gd name="connsiteY1726" fmla="*/ 683054 h 1263096"/>
                <a:gd name="connsiteX1727" fmla="*/ 1885960 w 1923616"/>
                <a:gd name="connsiteY1727" fmla="*/ 682494 h 1263096"/>
                <a:gd name="connsiteX1728" fmla="*/ 1884503 w 1923616"/>
                <a:gd name="connsiteY1728" fmla="*/ 678179 h 1263096"/>
                <a:gd name="connsiteX1729" fmla="*/ 1884055 w 1923616"/>
                <a:gd name="connsiteY1729" fmla="*/ 673584 h 1263096"/>
                <a:gd name="connsiteX1730" fmla="*/ 1876377 w 1923616"/>
                <a:gd name="connsiteY1730" fmla="*/ 675994 h 1263096"/>
                <a:gd name="connsiteX1731" fmla="*/ 1871838 w 1923616"/>
                <a:gd name="connsiteY1731" fmla="*/ 677955 h 1263096"/>
                <a:gd name="connsiteX1732" fmla="*/ 1867748 w 1923616"/>
                <a:gd name="connsiteY1732" fmla="*/ 678796 h 1263096"/>
                <a:gd name="connsiteX1733" fmla="*/ 1863433 w 1923616"/>
                <a:gd name="connsiteY1733" fmla="*/ 678796 h 1263096"/>
                <a:gd name="connsiteX1734" fmla="*/ 1861976 w 1923616"/>
                <a:gd name="connsiteY1734" fmla="*/ 678684 h 1263096"/>
                <a:gd name="connsiteX1735" fmla="*/ 1856932 w 1923616"/>
                <a:gd name="connsiteY1735" fmla="*/ 677955 h 1263096"/>
                <a:gd name="connsiteX1736" fmla="*/ 1852674 w 1923616"/>
                <a:gd name="connsiteY1736" fmla="*/ 676330 h 1263096"/>
                <a:gd name="connsiteX1737" fmla="*/ 1850544 w 1923616"/>
                <a:gd name="connsiteY1737" fmla="*/ 674873 h 1263096"/>
                <a:gd name="connsiteX1738" fmla="*/ 1850096 w 1923616"/>
                <a:gd name="connsiteY1738" fmla="*/ 674537 h 1263096"/>
                <a:gd name="connsiteX1739" fmla="*/ 1847238 w 1923616"/>
                <a:gd name="connsiteY1739" fmla="*/ 672407 h 1263096"/>
                <a:gd name="connsiteX1740" fmla="*/ 1843708 w 1923616"/>
                <a:gd name="connsiteY1740" fmla="*/ 667700 h 1263096"/>
                <a:gd name="connsiteX1741" fmla="*/ 1838888 w 1923616"/>
                <a:gd name="connsiteY1741" fmla="*/ 664954 h 1263096"/>
                <a:gd name="connsiteX1742" fmla="*/ 1836479 w 1923616"/>
                <a:gd name="connsiteY1742" fmla="*/ 662545 h 1263096"/>
                <a:gd name="connsiteX1743" fmla="*/ 1832220 w 1923616"/>
                <a:gd name="connsiteY1743" fmla="*/ 660415 h 1263096"/>
                <a:gd name="connsiteX1744" fmla="*/ 1826897 w 1923616"/>
                <a:gd name="connsiteY1744" fmla="*/ 654027 h 1263096"/>
                <a:gd name="connsiteX1745" fmla="*/ 1825215 w 1923616"/>
                <a:gd name="connsiteY1745" fmla="*/ 649152 h 1263096"/>
                <a:gd name="connsiteX1746" fmla="*/ 1822189 w 1923616"/>
                <a:gd name="connsiteY1746" fmla="*/ 641867 h 1263096"/>
                <a:gd name="connsiteX1747" fmla="*/ 1822021 w 1923616"/>
                <a:gd name="connsiteY1747" fmla="*/ 636319 h 1263096"/>
                <a:gd name="connsiteX1748" fmla="*/ 1820788 w 1923616"/>
                <a:gd name="connsiteY1748" fmla="*/ 634246 h 1263096"/>
                <a:gd name="connsiteX1749" fmla="*/ 1819331 w 1923616"/>
                <a:gd name="connsiteY1749" fmla="*/ 628922 h 1263096"/>
                <a:gd name="connsiteX1750" fmla="*/ 1819331 w 1923616"/>
                <a:gd name="connsiteY1750" fmla="*/ 626345 h 1263096"/>
                <a:gd name="connsiteX1751" fmla="*/ 1818883 w 1923616"/>
                <a:gd name="connsiteY1751" fmla="*/ 626345 h 1263096"/>
                <a:gd name="connsiteX1752" fmla="*/ 1816754 w 1923616"/>
                <a:gd name="connsiteY1752" fmla="*/ 626345 h 1263096"/>
                <a:gd name="connsiteX1753" fmla="*/ 1808180 w 1923616"/>
                <a:gd name="connsiteY1753" fmla="*/ 621749 h 1263096"/>
                <a:gd name="connsiteX1754" fmla="*/ 1806275 w 1923616"/>
                <a:gd name="connsiteY1754" fmla="*/ 618892 h 1263096"/>
                <a:gd name="connsiteX1755" fmla="*/ 1804818 w 1923616"/>
                <a:gd name="connsiteY1755" fmla="*/ 617771 h 1263096"/>
                <a:gd name="connsiteX1756" fmla="*/ 1804650 w 1923616"/>
                <a:gd name="connsiteY1756" fmla="*/ 617659 h 1263096"/>
                <a:gd name="connsiteX1757" fmla="*/ 1801007 w 1923616"/>
                <a:gd name="connsiteY1757" fmla="*/ 617323 h 1263096"/>
                <a:gd name="connsiteX1758" fmla="*/ 1796636 w 1923616"/>
                <a:gd name="connsiteY1758" fmla="*/ 616258 h 1263096"/>
                <a:gd name="connsiteX1759" fmla="*/ 1793554 w 1923616"/>
                <a:gd name="connsiteY1759" fmla="*/ 617603 h 1263096"/>
                <a:gd name="connsiteX1760" fmla="*/ 1789464 w 1923616"/>
                <a:gd name="connsiteY1760" fmla="*/ 618443 h 1263096"/>
                <a:gd name="connsiteX1761" fmla="*/ 1786550 w 1923616"/>
                <a:gd name="connsiteY1761" fmla="*/ 618443 h 1263096"/>
                <a:gd name="connsiteX1762" fmla="*/ 1785989 w 1923616"/>
                <a:gd name="connsiteY1762" fmla="*/ 619004 h 1263096"/>
                <a:gd name="connsiteX1763" fmla="*/ 1775062 w 1923616"/>
                <a:gd name="connsiteY1763" fmla="*/ 621357 h 1263096"/>
                <a:gd name="connsiteX1764" fmla="*/ 1773549 w 1923616"/>
                <a:gd name="connsiteY1764" fmla="*/ 620797 h 1263096"/>
                <a:gd name="connsiteX1765" fmla="*/ 1771812 w 1923616"/>
                <a:gd name="connsiteY1765" fmla="*/ 621638 h 1263096"/>
                <a:gd name="connsiteX1766" fmla="*/ 1760828 w 1923616"/>
                <a:gd name="connsiteY1766" fmla="*/ 620517 h 1263096"/>
                <a:gd name="connsiteX1767" fmla="*/ 1757130 w 1923616"/>
                <a:gd name="connsiteY1767" fmla="*/ 610150 h 1263096"/>
                <a:gd name="connsiteX1768" fmla="*/ 1758587 w 1923616"/>
                <a:gd name="connsiteY1768" fmla="*/ 603706 h 1263096"/>
                <a:gd name="connsiteX1769" fmla="*/ 1761389 w 1923616"/>
                <a:gd name="connsiteY1769" fmla="*/ 598662 h 1263096"/>
                <a:gd name="connsiteX1770" fmla="*/ 1761557 w 1923616"/>
                <a:gd name="connsiteY1770" fmla="*/ 598438 h 1263096"/>
                <a:gd name="connsiteX1771" fmla="*/ 1761781 w 1923616"/>
                <a:gd name="connsiteY1771" fmla="*/ 597653 h 1263096"/>
                <a:gd name="connsiteX1772" fmla="*/ 1762510 w 1923616"/>
                <a:gd name="connsiteY1772" fmla="*/ 595524 h 1263096"/>
                <a:gd name="connsiteX1773" fmla="*/ 1762902 w 1923616"/>
                <a:gd name="connsiteY1773" fmla="*/ 594571 h 1263096"/>
                <a:gd name="connsiteX1774" fmla="*/ 1761669 w 1923616"/>
                <a:gd name="connsiteY1774" fmla="*/ 592666 h 1263096"/>
                <a:gd name="connsiteX1775" fmla="*/ 1760941 w 1923616"/>
                <a:gd name="connsiteY1775" fmla="*/ 591209 h 1263096"/>
                <a:gd name="connsiteX1776" fmla="*/ 1759820 w 1923616"/>
                <a:gd name="connsiteY1776" fmla="*/ 586558 h 1263096"/>
                <a:gd name="connsiteX1777" fmla="*/ 1759820 w 1923616"/>
                <a:gd name="connsiteY1777" fmla="*/ 585101 h 1263096"/>
                <a:gd name="connsiteX1778" fmla="*/ 1760941 w 1923616"/>
                <a:gd name="connsiteY1778" fmla="*/ 580450 h 1263096"/>
                <a:gd name="connsiteX1779" fmla="*/ 1761669 w 1923616"/>
                <a:gd name="connsiteY1779" fmla="*/ 578993 h 1263096"/>
                <a:gd name="connsiteX1780" fmla="*/ 1766264 w 1923616"/>
                <a:gd name="connsiteY1780" fmla="*/ 574398 h 1263096"/>
                <a:gd name="connsiteX1781" fmla="*/ 1767721 w 1923616"/>
                <a:gd name="connsiteY1781" fmla="*/ 573670 h 1263096"/>
                <a:gd name="connsiteX1782" fmla="*/ 1769178 w 1923616"/>
                <a:gd name="connsiteY1782" fmla="*/ 573053 h 1263096"/>
                <a:gd name="connsiteX1783" fmla="*/ 1768954 w 1923616"/>
                <a:gd name="connsiteY1783" fmla="*/ 566889 h 1263096"/>
                <a:gd name="connsiteX1784" fmla="*/ 1767945 w 1923616"/>
                <a:gd name="connsiteY1784" fmla="*/ 564087 h 1263096"/>
                <a:gd name="connsiteX1785" fmla="*/ 1767385 w 1923616"/>
                <a:gd name="connsiteY1785" fmla="*/ 561622 h 1263096"/>
                <a:gd name="connsiteX1786" fmla="*/ 1767385 w 1923616"/>
                <a:gd name="connsiteY1786" fmla="*/ 552376 h 1263096"/>
                <a:gd name="connsiteX1787" fmla="*/ 1768113 w 1923616"/>
                <a:gd name="connsiteY1787" fmla="*/ 550919 h 1263096"/>
                <a:gd name="connsiteX1788" fmla="*/ 1769066 w 1923616"/>
                <a:gd name="connsiteY1788" fmla="*/ 549349 h 1263096"/>
                <a:gd name="connsiteX1789" fmla="*/ 1773381 w 1923616"/>
                <a:gd name="connsiteY1789" fmla="*/ 543633 h 1263096"/>
                <a:gd name="connsiteX1790" fmla="*/ 1775454 w 1923616"/>
                <a:gd name="connsiteY1790" fmla="*/ 541560 h 1263096"/>
                <a:gd name="connsiteX1791" fmla="*/ 1775566 w 1923616"/>
                <a:gd name="connsiteY1791" fmla="*/ 541504 h 1263096"/>
                <a:gd name="connsiteX1792" fmla="*/ 1776911 w 1923616"/>
                <a:gd name="connsiteY1792" fmla="*/ 537245 h 1263096"/>
                <a:gd name="connsiteX1793" fmla="*/ 1780105 w 1923616"/>
                <a:gd name="connsiteY1793" fmla="*/ 532594 h 1263096"/>
                <a:gd name="connsiteX1794" fmla="*/ 1782739 w 1923616"/>
                <a:gd name="connsiteY1794" fmla="*/ 530409 h 1263096"/>
                <a:gd name="connsiteX1795" fmla="*/ 1783916 w 1923616"/>
                <a:gd name="connsiteY1795" fmla="*/ 527999 h 1263096"/>
                <a:gd name="connsiteX1796" fmla="*/ 1784308 w 1923616"/>
                <a:gd name="connsiteY1796" fmla="*/ 527327 h 1263096"/>
                <a:gd name="connsiteX1797" fmla="*/ 1785093 w 1923616"/>
                <a:gd name="connsiteY1797" fmla="*/ 525982 h 1263096"/>
                <a:gd name="connsiteX1798" fmla="*/ 1785093 w 1923616"/>
                <a:gd name="connsiteY1798" fmla="*/ 525926 h 1263096"/>
                <a:gd name="connsiteX1799" fmla="*/ 1785821 w 1923616"/>
                <a:gd name="connsiteY1799" fmla="*/ 521611 h 1263096"/>
                <a:gd name="connsiteX1800" fmla="*/ 1785989 w 1923616"/>
                <a:gd name="connsiteY1800" fmla="*/ 520827 h 1263096"/>
                <a:gd name="connsiteX1801" fmla="*/ 1786269 w 1923616"/>
                <a:gd name="connsiteY1801" fmla="*/ 519594 h 1263096"/>
                <a:gd name="connsiteX1802" fmla="*/ 1785317 w 1923616"/>
                <a:gd name="connsiteY1802" fmla="*/ 518641 h 1263096"/>
                <a:gd name="connsiteX1803" fmla="*/ 1783300 w 1923616"/>
                <a:gd name="connsiteY1803" fmla="*/ 517800 h 1263096"/>
                <a:gd name="connsiteX1804" fmla="*/ 1778144 w 1923616"/>
                <a:gd name="connsiteY1804" fmla="*/ 512925 h 1263096"/>
                <a:gd name="connsiteX1805" fmla="*/ 1778144 w 1923616"/>
                <a:gd name="connsiteY1805" fmla="*/ 512925 h 1263096"/>
                <a:gd name="connsiteX1806" fmla="*/ 1776743 w 1923616"/>
                <a:gd name="connsiteY1806" fmla="*/ 510796 h 1263096"/>
                <a:gd name="connsiteX1807" fmla="*/ 1775286 w 1923616"/>
                <a:gd name="connsiteY1807" fmla="*/ 507938 h 1263096"/>
                <a:gd name="connsiteX1808" fmla="*/ 1774446 w 1923616"/>
                <a:gd name="connsiteY1808" fmla="*/ 505528 h 1263096"/>
                <a:gd name="connsiteX1809" fmla="*/ 1771476 w 1923616"/>
                <a:gd name="connsiteY1809" fmla="*/ 503455 h 1263096"/>
                <a:gd name="connsiteX1810" fmla="*/ 1770019 w 1923616"/>
                <a:gd name="connsiteY1810" fmla="*/ 501998 h 1263096"/>
                <a:gd name="connsiteX1811" fmla="*/ 1766993 w 1923616"/>
                <a:gd name="connsiteY1811" fmla="*/ 494713 h 1263096"/>
                <a:gd name="connsiteX1812" fmla="*/ 1769122 w 1923616"/>
                <a:gd name="connsiteY1812" fmla="*/ 488381 h 1263096"/>
                <a:gd name="connsiteX1813" fmla="*/ 1769122 w 1923616"/>
                <a:gd name="connsiteY1813" fmla="*/ 487540 h 1263096"/>
                <a:gd name="connsiteX1814" fmla="*/ 1770691 w 1923616"/>
                <a:gd name="connsiteY1814" fmla="*/ 482105 h 1263096"/>
                <a:gd name="connsiteX1815" fmla="*/ 1770467 w 1923616"/>
                <a:gd name="connsiteY1815" fmla="*/ 481992 h 1263096"/>
                <a:gd name="connsiteX1816" fmla="*/ 1761837 w 1923616"/>
                <a:gd name="connsiteY1816" fmla="*/ 478406 h 1263096"/>
                <a:gd name="connsiteX1817" fmla="*/ 1758475 w 1923616"/>
                <a:gd name="connsiteY1817" fmla="*/ 476165 h 1263096"/>
                <a:gd name="connsiteX1818" fmla="*/ 1756346 w 1923616"/>
                <a:gd name="connsiteY1818" fmla="*/ 474035 h 1263096"/>
                <a:gd name="connsiteX1819" fmla="*/ 1753600 w 1923616"/>
                <a:gd name="connsiteY1819" fmla="*/ 469216 h 1263096"/>
                <a:gd name="connsiteX1820" fmla="*/ 1752871 w 1923616"/>
                <a:gd name="connsiteY1820" fmla="*/ 466358 h 1263096"/>
                <a:gd name="connsiteX1821" fmla="*/ 1752591 w 1923616"/>
                <a:gd name="connsiteY1821" fmla="*/ 463836 h 1263096"/>
                <a:gd name="connsiteX1822" fmla="*/ 1746147 w 1923616"/>
                <a:gd name="connsiteY1822" fmla="*/ 461259 h 1263096"/>
                <a:gd name="connsiteX1823" fmla="*/ 1743345 w 1923616"/>
                <a:gd name="connsiteY1823" fmla="*/ 459577 h 1263096"/>
                <a:gd name="connsiteX1824" fmla="*/ 1740879 w 1923616"/>
                <a:gd name="connsiteY1824" fmla="*/ 457504 h 1263096"/>
                <a:gd name="connsiteX1825" fmla="*/ 1737181 w 1923616"/>
                <a:gd name="connsiteY1825" fmla="*/ 456776 h 1263096"/>
                <a:gd name="connsiteX1826" fmla="*/ 1735444 w 1923616"/>
                <a:gd name="connsiteY1826" fmla="*/ 456271 h 1263096"/>
                <a:gd name="connsiteX1827" fmla="*/ 1722499 w 1923616"/>
                <a:gd name="connsiteY1827" fmla="*/ 451228 h 1263096"/>
                <a:gd name="connsiteX1828" fmla="*/ 1720538 w 1923616"/>
                <a:gd name="connsiteY1828" fmla="*/ 450219 h 1263096"/>
                <a:gd name="connsiteX1829" fmla="*/ 1718408 w 1923616"/>
                <a:gd name="connsiteY1829" fmla="*/ 448762 h 1263096"/>
                <a:gd name="connsiteX1830" fmla="*/ 1716839 w 1923616"/>
                <a:gd name="connsiteY1830" fmla="*/ 447474 h 1263096"/>
                <a:gd name="connsiteX1831" fmla="*/ 1713645 w 1923616"/>
                <a:gd name="connsiteY1831" fmla="*/ 444279 h 1263096"/>
                <a:gd name="connsiteX1832" fmla="*/ 1711404 w 1923616"/>
                <a:gd name="connsiteY1832" fmla="*/ 442598 h 1263096"/>
                <a:gd name="connsiteX1833" fmla="*/ 1710507 w 1923616"/>
                <a:gd name="connsiteY1833" fmla="*/ 442598 h 1263096"/>
                <a:gd name="connsiteX1834" fmla="*/ 1702550 w 1923616"/>
                <a:gd name="connsiteY1834" fmla="*/ 438900 h 1263096"/>
                <a:gd name="connsiteX1835" fmla="*/ 1702494 w 1923616"/>
                <a:gd name="connsiteY1835" fmla="*/ 438844 h 1263096"/>
                <a:gd name="connsiteX1836" fmla="*/ 1700420 w 1923616"/>
                <a:gd name="connsiteY1836" fmla="*/ 439068 h 1263096"/>
                <a:gd name="connsiteX1837" fmla="*/ 1699692 w 1923616"/>
                <a:gd name="connsiteY1837" fmla="*/ 439068 h 1263096"/>
                <a:gd name="connsiteX1838" fmla="*/ 1693472 w 1923616"/>
                <a:gd name="connsiteY1838" fmla="*/ 436995 h 1263096"/>
                <a:gd name="connsiteX1839" fmla="*/ 1692519 w 1923616"/>
                <a:gd name="connsiteY1839" fmla="*/ 436266 h 1263096"/>
                <a:gd name="connsiteX1840" fmla="*/ 1690838 w 1923616"/>
                <a:gd name="connsiteY1840" fmla="*/ 435482 h 1263096"/>
                <a:gd name="connsiteX1841" fmla="*/ 1690390 w 1923616"/>
                <a:gd name="connsiteY1841" fmla="*/ 435482 h 1263096"/>
                <a:gd name="connsiteX1842" fmla="*/ 1685795 w 1923616"/>
                <a:gd name="connsiteY1842" fmla="*/ 434417 h 1263096"/>
                <a:gd name="connsiteX1843" fmla="*/ 1684338 w 1923616"/>
                <a:gd name="connsiteY1843" fmla="*/ 433688 h 1263096"/>
                <a:gd name="connsiteX1844" fmla="*/ 1679743 w 1923616"/>
                <a:gd name="connsiteY1844" fmla="*/ 419847 h 1263096"/>
                <a:gd name="connsiteX1845" fmla="*/ 1688989 w 1923616"/>
                <a:gd name="connsiteY1845" fmla="*/ 414131 h 1263096"/>
                <a:gd name="connsiteX1846" fmla="*/ 1689101 w 1923616"/>
                <a:gd name="connsiteY1846" fmla="*/ 414131 h 1263096"/>
                <a:gd name="connsiteX1847" fmla="*/ 1691903 w 1923616"/>
                <a:gd name="connsiteY1847" fmla="*/ 412282 h 1263096"/>
                <a:gd name="connsiteX1848" fmla="*/ 1696330 w 1923616"/>
                <a:gd name="connsiteY1848" fmla="*/ 410657 h 1263096"/>
                <a:gd name="connsiteX1849" fmla="*/ 1698683 w 1923616"/>
                <a:gd name="connsiteY1849" fmla="*/ 410377 h 1263096"/>
                <a:gd name="connsiteX1850" fmla="*/ 1699187 w 1923616"/>
                <a:gd name="connsiteY1850" fmla="*/ 408640 h 1263096"/>
                <a:gd name="connsiteX1851" fmla="*/ 1701261 w 1923616"/>
                <a:gd name="connsiteY1851" fmla="*/ 404885 h 1263096"/>
                <a:gd name="connsiteX1852" fmla="*/ 1701093 w 1923616"/>
                <a:gd name="connsiteY1852" fmla="*/ 404269 h 1263096"/>
                <a:gd name="connsiteX1853" fmla="*/ 1699692 w 1923616"/>
                <a:gd name="connsiteY1853" fmla="*/ 400907 h 1263096"/>
                <a:gd name="connsiteX1854" fmla="*/ 1695097 w 1923616"/>
                <a:gd name="connsiteY1854" fmla="*/ 398609 h 1263096"/>
                <a:gd name="connsiteX1855" fmla="*/ 1693640 w 1923616"/>
                <a:gd name="connsiteY1855" fmla="*/ 397881 h 1263096"/>
                <a:gd name="connsiteX1856" fmla="*/ 1690950 w 1923616"/>
                <a:gd name="connsiteY1856" fmla="*/ 395975 h 1263096"/>
                <a:gd name="connsiteX1857" fmla="*/ 1687364 w 1923616"/>
                <a:gd name="connsiteY1857" fmla="*/ 392389 h 1263096"/>
                <a:gd name="connsiteX1858" fmla="*/ 1685402 w 1923616"/>
                <a:gd name="connsiteY1858" fmla="*/ 389699 h 1263096"/>
                <a:gd name="connsiteX1859" fmla="*/ 1683945 w 1923616"/>
                <a:gd name="connsiteY1859" fmla="*/ 386841 h 1263096"/>
                <a:gd name="connsiteX1860" fmla="*/ 1682881 w 1923616"/>
                <a:gd name="connsiteY1860" fmla="*/ 382190 h 1263096"/>
                <a:gd name="connsiteX1861" fmla="*/ 1682881 w 1923616"/>
                <a:gd name="connsiteY1861" fmla="*/ 378604 h 1263096"/>
                <a:gd name="connsiteX1862" fmla="*/ 1685907 w 1923616"/>
                <a:gd name="connsiteY1862" fmla="*/ 371319 h 1263096"/>
                <a:gd name="connsiteX1863" fmla="*/ 1687364 w 1923616"/>
                <a:gd name="connsiteY1863" fmla="*/ 369862 h 1263096"/>
                <a:gd name="connsiteX1864" fmla="*/ 1688484 w 1923616"/>
                <a:gd name="connsiteY1864" fmla="*/ 368909 h 1263096"/>
                <a:gd name="connsiteX1865" fmla="*/ 1686803 w 1923616"/>
                <a:gd name="connsiteY1865" fmla="*/ 365323 h 1263096"/>
                <a:gd name="connsiteX1866" fmla="*/ 1686075 w 1923616"/>
                <a:gd name="connsiteY1866" fmla="*/ 362465 h 1263096"/>
                <a:gd name="connsiteX1867" fmla="*/ 1687700 w 1923616"/>
                <a:gd name="connsiteY1867" fmla="*/ 353947 h 1263096"/>
                <a:gd name="connsiteX1868" fmla="*/ 1686467 w 1923616"/>
                <a:gd name="connsiteY1868" fmla="*/ 353443 h 1263096"/>
                <a:gd name="connsiteX1869" fmla="*/ 1684113 w 1923616"/>
                <a:gd name="connsiteY1869" fmla="*/ 352266 h 1263096"/>
                <a:gd name="connsiteX1870" fmla="*/ 1682488 w 1923616"/>
                <a:gd name="connsiteY1870" fmla="*/ 352378 h 1263096"/>
                <a:gd name="connsiteX1871" fmla="*/ 1680359 w 1923616"/>
                <a:gd name="connsiteY1871" fmla="*/ 352378 h 1263096"/>
                <a:gd name="connsiteX1872" fmla="*/ 1677837 w 1923616"/>
                <a:gd name="connsiteY1872" fmla="*/ 352098 h 1263096"/>
                <a:gd name="connsiteX1873" fmla="*/ 1672122 w 1923616"/>
                <a:gd name="connsiteY1873" fmla="*/ 350641 h 1263096"/>
                <a:gd name="connsiteX1874" fmla="*/ 1664276 w 1923616"/>
                <a:gd name="connsiteY1874" fmla="*/ 340610 h 1263096"/>
                <a:gd name="connsiteX1875" fmla="*/ 1664276 w 1923616"/>
                <a:gd name="connsiteY1875" fmla="*/ 339882 h 1263096"/>
                <a:gd name="connsiteX1876" fmla="*/ 1664444 w 1923616"/>
                <a:gd name="connsiteY1876" fmla="*/ 338201 h 1263096"/>
                <a:gd name="connsiteX1877" fmla="*/ 1664949 w 1923616"/>
                <a:gd name="connsiteY1877" fmla="*/ 335343 h 1263096"/>
                <a:gd name="connsiteX1878" fmla="*/ 1663212 w 1923616"/>
                <a:gd name="connsiteY1878" fmla="*/ 326657 h 1263096"/>
                <a:gd name="connsiteX1879" fmla="*/ 1663940 w 1923616"/>
                <a:gd name="connsiteY1879" fmla="*/ 323799 h 1263096"/>
                <a:gd name="connsiteX1880" fmla="*/ 1664725 w 1923616"/>
                <a:gd name="connsiteY1880" fmla="*/ 321670 h 1263096"/>
                <a:gd name="connsiteX1881" fmla="*/ 1666182 w 1923616"/>
                <a:gd name="connsiteY1881" fmla="*/ 318812 h 1263096"/>
                <a:gd name="connsiteX1882" fmla="*/ 1672570 w 1923616"/>
                <a:gd name="connsiteY1882" fmla="*/ 313489 h 1263096"/>
                <a:gd name="connsiteX1883" fmla="*/ 1674475 w 1923616"/>
                <a:gd name="connsiteY1883" fmla="*/ 312928 h 1263096"/>
                <a:gd name="connsiteX1884" fmla="*/ 1670945 w 1923616"/>
                <a:gd name="connsiteY1884" fmla="*/ 310631 h 1263096"/>
                <a:gd name="connsiteX1885" fmla="*/ 1669992 w 1923616"/>
                <a:gd name="connsiteY1885" fmla="*/ 309678 h 1263096"/>
                <a:gd name="connsiteX1886" fmla="*/ 1668479 w 1923616"/>
                <a:gd name="connsiteY1886" fmla="*/ 309398 h 1263096"/>
                <a:gd name="connsiteX1887" fmla="*/ 1651780 w 1923616"/>
                <a:gd name="connsiteY1887" fmla="*/ 310742 h 1263096"/>
                <a:gd name="connsiteX1888" fmla="*/ 1650939 w 1923616"/>
                <a:gd name="connsiteY1888" fmla="*/ 310799 h 1263096"/>
                <a:gd name="connsiteX1889" fmla="*/ 1647353 w 1923616"/>
                <a:gd name="connsiteY1889" fmla="*/ 310799 h 1263096"/>
                <a:gd name="connsiteX1890" fmla="*/ 1644831 w 1923616"/>
                <a:gd name="connsiteY1890" fmla="*/ 310518 h 1263096"/>
                <a:gd name="connsiteX1891" fmla="*/ 1641973 w 1923616"/>
                <a:gd name="connsiteY1891" fmla="*/ 309790 h 1263096"/>
                <a:gd name="connsiteX1892" fmla="*/ 1635865 w 1923616"/>
                <a:gd name="connsiteY1892" fmla="*/ 305475 h 1263096"/>
                <a:gd name="connsiteX1893" fmla="*/ 1634913 w 1923616"/>
                <a:gd name="connsiteY1893" fmla="*/ 304074 h 1263096"/>
                <a:gd name="connsiteX1894" fmla="*/ 1630766 w 1923616"/>
                <a:gd name="connsiteY1894" fmla="*/ 304354 h 1263096"/>
                <a:gd name="connsiteX1895" fmla="*/ 1629533 w 1923616"/>
                <a:gd name="connsiteY1895" fmla="*/ 304354 h 1263096"/>
                <a:gd name="connsiteX1896" fmla="*/ 1621240 w 1923616"/>
                <a:gd name="connsiteY1896" fmla="*/ 303850 h 1263096"/>
                <a:gd name="connsiteX1897" fmla="*/ 1613394 w 1923616"/>
                <a:gd name="connsiteY1897" fmla="*/ 306484 h 1263096"/>
                <a:gd name="connsiteX1898" fmla="*/ 1605493 w 1923616"/>
                <a:gd name="connsiteY1898" fmla="*/ 305755 h 1263096"/>
                <a:gd name="connsiteX1899" fmla="*/ 1602467 w 1923616"/>
                <a:gd name="connsiteY1899" fmla="*/ 305027 h 1263096"/>
                <a:gd name="connsiteX1900" fmla="*/ 1601739 w 1923616"/>
                <a:gd name="connsiteY1900" fmla="*/ 305419 h 1263096"/>
                <a:gd name="connsiteX1901" fmla="*/ 1601739 w 1923616"/>
                <a:gd name="connsiteY1901" fmla="*/ 305419 h 1263096"/>
                <a:gd name="connsiteX1902" fmla="*/ 1593277 w 1923616"/>
                <a:gd name="connsiteY1902" fmla="*/ 307829 h 1263096"/>
                <a:gd name="connsiteX1903" fmla="*/ 1588962 w 1923616"/>
                <a:gd name="connsiteY1903" fmla="*/ 307100 h 1263096"/>
                <a:gd name="connsiteX1904" fmla="*/ 1586048 w 1923616"/>
                <a:gd name="connsiteY1904" fmla="*/ 306148 h 1263096"/>
                <a:gd name="connsiteX1905" fmla="*/ 1585376 w 1923616"/>
                <a:gd name="connsiteY1905" fmla="*/ 305811 h 1263096"/>
                <a:gd name="connsiteX1906" fmla="*/ 1584255 w 1923616"/>
                <a:gd name="connsiteY1906" fmla="*/ 305811 h 1263096"/>
                <a:gd name="connsiteX1907" fmla="*/ 1580444 w 1923616"/>
                <a:gd name="connsiteY1907" fmla="*/ 305083 h 1263096"/>
                <a:gd name="connsiteX1908" fmla="*/ 1577643 w 1923616"/>
                <a:gd name="connsiteY1908" fmla="*/ 303962 h 1263096"/>
                <a:gd name="connsiteX1909" fmla="*/ 1573104 w 1923616"/>
                <a:gd name="connsiteY1909" fmla="*/ 302954 h 1263096"/>
                <a:gd name="connsiteX1910" fmla="*/ 1549008 w 1923616"/>
                <a:gd name="connsiteY1910" fmla="*/ 307773 h 1263096"/>
                <a:gd name="connsiteX1911" fmla="*/ 1546990 w 1923616"/>
                <a:gd name="connsiteY1911" fmla="*/ 307997 h 1263096"/>
                <a:gd name="connsiteX1912" fmla="*/ 1545197 w 1923616"/>
                <a:gd name="connsiteY1912" fmla="*/ 307997 h 1263096"/>
                <a:gd name="connsiteX1913" fmla="*/ 1534774 w 1923616"/>
                <a:gd name="connsiteY1913" fmla="*/ 308669 h 1263096"/>
                <a:gd name="connsiteX1914" fmla="*/ 1534102 w 1923616"/>
                <a:gd name="connsiteY1914" fmla="*/ 308669 h 1263096"/>
                <a:gd name="connsiteX1915" fmla="*/ 1531916 w 1923616"/>
                <a:gd name="connsiteY1915" fmla="*/ 308669 h 1263096"/>
                <a:gd name="connsiteX1916" fmla="*/ 1531356 w 1923616"/>
                <a:gd name="connsiteY1916" fmla="*/ 309230 h 1263096"/>
                <a:gd name="connsiteX1917" fmla="*/ 1526593 w 1923616"/>
                <a:gd name="connsiteY1917" fmla="*/ 311919 h 1263096"/>
                <a:gd name="connsiteX1918" fmla="*/ 1519644 w 1923616"/>
                <a:gd name="connsiteY1918" fmla="*/ 313489 h 1263096"/>
                <a:gd name="connsiteX1919" fmla="*/ 1517627 w 1923616"/>
                <a:gd name="connsiteY1919" fmla="*/ 313713 h 1263096"/>
                <a:gd name="connsiteX1920" fmla="*/ 1515497 w 1923616"/>
                <a:gd name="connsiteY1920" fmla="*/ 313713 h 1263096"/>
                <a:gd name="connsiteX1921" fmla="*/ 1512247 w 1923616"/>
                <a:gd name="connsiteY1921" fmla="*/ 313208 h 1263096"/>
                <a:gd name="connsiteX1922" fmla="*/ 1510118 w 1923616"/>
                <a:gd name="connsiteY1922" fmla="*/ 312480 h 1263096"/>
                <a:gd name="connsiteX1923" fmla="*/ 1506195 w 1923616"/>
                <a:gd name="connsiteY1923" fmla="*/ 310126 h 1263096"/>
                <a:gd name="connsiteX1924" fmla="*/ 1501488 w 1923616"/>
                <a:gd name="connsiteY1924" fmla="*/ 309286 h 1263096"/>
                <a:gd name="connsiteX1925" fmla="*/ 1500815 w 1923616"/>
                <a:gd name="connsiteY1925" fmla="*/ 309118 h 1263096"/>
                <a:gd name="connsiteX1926" fmla="*/ 1499190 w 1923616"/>
                <a:gd name="connsiteY1926" fmla="*/ 308725 h 1263096"/>
                <a:gd name="connsiteX1927" fmla="*/ 1497621 w 1923616"/>
                <a:gd name="connsiteY1927" fmla="*/ 309174 h 1263096"/>
                <a:gd name="connsiteX1928" fmla="*/ 1492914 w 1923616"/>
                <a:gd name="connsiteY1928" fmla="*/ 314049 h 1263096"/>
                <a:gd name="connsiteX1929" fmla="*/ 1491457 w 1923616"/>
                <a:gd name="connsiteY1929" fmla="*/ 314777 h 1263096"/>
                <a:gd name="connsiteX1930" fmla="*/ 1490056 w 1923616"/>
                <a:gd name="connsiteY1930" fmla="*/ 315338 h 1263096"/>
                <a:gd name="connsiteX1931" fmla="*/ 1487927 w 1923616"/>
                <a:gd name="connsiteY1931" fmla="*/ 316066 h 1263096"/>
                <a:gd name="connsiteX1932" fmla="*/ 1484677 w 1923616"/>
                <a:gd name="connsiteY1932" fmla="*/ 316571 h 1263096"/>
                <a:gd name="connsiteX1933" fmla="*/ 1482547 w 1923616"/>
                <a:gd name="connsiteY1933" fmla="*/ 316571 h 1263096"/>
                <a:gd name="connsiteX1934" fmla="*/ 1481090 w 1923616"/>
                <a:gd name="connsiteY1934" fmla="*/ 316458 h 1263096"/>
                <a:gd name="connsiteX1935" fmla="*/ 1477896 w 1923616"/>
                <a:gd name="connsiteY1935" fmla="*/ 316010 h 1263096"/>
                <a:gd name="connsiteX1936" fmla="*/ 1474254 w 1923616"/>
                <a:gd name="connsiteY1936" fmla="*/ 319092 h 1263096"/>
                <a:gd name="connsiteX1937" fmla="*/ 1472797 w 1923616"/>
                <a:gd name="connsiteY1937" fmla="*/ 319821 h 1263096"/>
                <a:gd name="connsiteX1938" fmla="*/ 1469323 w 1923616"/>
                <a:gd name="connsiteY1938" fmla="*/ 320829 h 1263096"/>
                <a:gd name="connsiteX1939" fmla="*/ 1463046 w 1923616"/>
                <a:gd name="connsiteY1939" fmla="*/ 321614 h 1263096"/>
                <a:gd name="connsiteX1940" fmla="*/ 1462654 w 1923616"/>
                <a:gd name="connsiteY1940" fmla="*/ 322286 h 1263096"/>
                <a:gd name="connsiteX1941" fmla="*/ 1459292 w 1923616"/>
                <a:gd name="connsiteY1941" fmla="*/ 328114 h 1263096"/>
                <a:gd name="connsiteX1942" fmla="*/ 1457555 w 1923616"/>
                <a:gd name="connsiteY1942" fmla="*/ 331308 h 1263096"/>
                <a:gd name="connsiteX1943" fmla="*/ 1454641 w 1923616"/>
                <a:gd name="connsiteY1943" fmla="*/ 337192 h 1263096"/>
                <a:gd name="connsiteX1944" fmla="*/ 1453912 w 1923616"/>
                <a:gd name="connsiteY1944" fmla="*/ 337921 h 1263096"/>
                <a:gd name="connsiteX1945" fmla="*/ 1448869 w 1923616"/>
                <a:gd name="connsiteY1945" fmla="*/ 340667 h 1263096"/>
                <a:gd name="connsiteX1946" fmla="*/ 1436092 w 1923616"/>
                <a:gd name="connsiteY1946" fmla="*/ 343581 h 1263096"/>
                <a:gd name="connsiteX1947" fmla="*/ 1433066 w 1923616"/>
                <a:gd name="connsiteY1947" fmla="*/ 350809 h 1263096"/>
                <a:gd name="connsiteX1948" fmla="*/ 1432338 w 1923616"/>
                <a:gd name="connsiteY1948" fmla="*/ 351538 h 1263096"/>
                <a:gd name="connsiteX1949" fmla="*/ 1421635 w 1923616"/>
                <a:gd name="connsiteY1949" fmla="*/ 354003 h 1263096"/>
                <a:gd name="connsiteX1950" fmla="*/ 1417096 w 1923616"/>
                <a:gd name="connsiteY1950" fmla="*/ 357142 h 1263096"/>
                <a:gd name="connsiteX1951" fmla="*/ 1415415 w 1923616"/>
                <a:gd name="connsiteY1951" fmla="*/ 358038 h 1263096"/>
                <a:gd name="connsiteX1952" fmla="*/ 1413790 w 1923616"/>
                <a:gd name="connsiteY1952" fmla="*/ 358710 h 1263096"/>
                <a:gd name="connsiteX1953" fmla="*/ 1413397 w 1923616"/>
                <a:gd name="connsiteY1953" fmla="*/ 359607 h 1263096"/>
                <a:gd name="connsiteX1954" fmla="*/ 1412669 w 1923616"/>
                <a:gd name="connsiteY1954" fmla="*/ 361064 h 1263096"/>
                <a:gd name="connsiteX1955" fmla="*/ 1410876 w 1923616"/>
                <a:gd name="connsiteY1955" fmla="*/ 363642 h 1263096"/>
                <a:gd name="connsiteX1956" fmla="*/ 1407850 w 1923616"/>
                <a:gd name="connsiteY1956" fmla="*/ 371655 h 1263096"/>
                <a:gd name="connsiteX1957" fmla="*/ 1407121 w 1923616"/>
                <a:gd name="connsiteY1957" fmla="*/ 372383 h 1263096"/>
                <a:gd name="connsiteX1958" fmla="*/ 1396698 w 1923616"/>
                <a:gd name="connsiteY1958" fmla="*/ 374905 h 1263096"/>
                <a:gd name="connsiteX1959" fmla="*/ 1394120 w 1923616"/>
                <a:gd name="connsiteY1959" fmla="*/ 375298 h 1263096"/>
                <a:gd name="connsiteX1960" fmla="*/ 1393672 w 1923616"/>
                <a:gd name="connsiteY1960" fmla="*/ 375354 h 1263096"/>
                <a:gd name="connsiteX1961" fmla="*/ 1393672 w 1923616"/>
                <a:gd name="connsiteY1961" fmla="*/ 376531 h 1263096"/>
                <a:gd name="connsiteX1962" fmla="*/ 1387676 w 1923616"/>
                <a:gd name="connsiteY1962" fmla="*/ 385889 h 1263096"/>
                <a:gd name="connsiteX1963" fmla="*/ 1382913 w 1923616"/>
                <a:gd name="connsiteY1963" fmla="*/ 390764 h 1263096"/>
                <a:gd name="connsiteX1964" fmla="*/ 1381624 w 1923616"/>
                <a:gd name="connsiteY1964" fmla="*/ 391436 h 1263096"/>
                <a:gd name="connsiteX1965" fmla="*/ 1381400 w 1923616"/>
                <a:gd name="connsiteY1965" fmla="*/ 393454 h 1263096"/>
                <a:gd name="connsiteX1966" fmla="*/ 1378430 w 1923616"/>
                <a:gd name="connsiteY1966" fmla="*/ 399618 h 1263096"/>
                <a:gd name="connsiteX1967" fmla="*/ 1377702 w 1923616"/>
                <a:gd name="connsiteY1967" fmla="*/ 400346 h 1263096"/>
                <a:gd name="connsiteX1968" fmla="*/ 1376133 w 1923616"/>
                <a:gd name="connsiteY1968" fmla="*/ 401635 h 1263096"/>
                <a:gd name="connsiteX1969" fmla="*/ 1371818 w 1923616"/>
                <a:gd name="connsiteY1969" fmla="*/ 404493 h 1263096"/>
                <a:gd name="connsiteX1970" fmla="*/ 1361451 w 1923616"/>
                <a:gd name="connsiteY1970" fmla="*/ 405166 h 1263096"/>
                <a:gd name="connsiteX1971" fmla="*/ 1359994 w 1923616"/>
                <a:gd name="connsiteY1971" fmla="*/ 404437 h 1263096"/>
                <a:gd name="connsiteX1972" fmla="*/ 1355399 w 1923616"/>
                <a:gd name="connsiteY1972" fmla="*/ 399954 h 1263096"/>
                <a:gd name="connsiteX1973" fmla="*/ 1347778 w 1923616"/>
                <a:gd name="connsiteY1973" fmla="*/ 385272 h 1263096"/>
                <a:gd name="connsiteX1974" fmla="*/ 1332928 w 1923616"/>
                <a:gd name="connsiteY1974" fmla="*/ 383143 h 1263096"/>
                <a:gd name="connsiteX1975" fmla="*/ 1306142 w 1923616"/>
                <a:gd name="connsiteY1975" fmla="*/ 378099 h 1263096"/>
                <a:gd name="connsiteX1976" fmla="*/ 1297512 w 1923616"/>
                <a:gd name="connsiteY1976" fmla="*/ 367901 h 1263096"/>
                <a:gd name="connsiteX1977" fmla="*/ 1297512 w 1923616"/>
                <a:gd name="connsiteY1977" fmla="*/ 342796 h 1263096"/>
                <a:gd name="connsiteX1978" fmla="*/ 1284568 w 1923616"/>
                <a:gd name="connsiteY1978" fmla="*/ 313152 h 1263096"/>
                <a:gd name="connsiteX1979" fmla="*/ 1272688 w 1923616"/>
                <a:gd name="connsiteY1979" fmla="*/ 311191 h 1263096"/>
                <a:gd name="connsiteX1980" fmla="*/ 1272688 w 1923616"/>
                <a:gd name="connsiteY1980" fmla="*/ 296565 h 1263096"/>
                <a:gd name="connsiteX1981" fmla="*/ 1273304 w 1923616"/>
                <a:gd name="connsiteY1981" fmla="*/ 295949 h 1263096"/>
                <a:gd name="connsiteX1982" fmla="*/ 1274873 w 1923616"/>
                <a:gd name="connsiteY1982" fmla="*/ 294660 h 1263096"/>
                <a:gd name="connsiteX1983" fmla="*/ 1277003 w 1923616"/>
                <a:gd name="connsiteY1983" fmla="*/ 293259 h 1263096"/>
                <a:gd name="connsiteX1984" fmla="*/ 1280869 w 1923616"/>
                <a:gd name="connsiteY1984" fmla="*/ 291690 h 1263096"/>
                <a:gd name="connsiteX1985" fmla="*/ 1285464 w 1923616"/>
                <a:gd name="connsiteY1985" fmla="*/ 261542 h 1263096"/>
                <a:gd name="connsiteX1986" fmla="*/ 1286529 w 1923616"/>
                <a:gd name="connsiteY1986" fmla="*/ 258292 h 1263096"/>
                <a:gd name="connsiteX1987" fmla="*/ 1327828 w 1923616"/>
                <a:gd name="connsiteY1987" fmla="*/ 179839 h 1263096"/>
                <a:gd name="connsiteX1988" fmla="*/ 1327716 w 1923616"/>
                <a:gd name="connsiteY1988" fmla="*/ 178382 h 1263096"/>
                <a:gd name="connsiteX1989" fmla="*/ 1327716 w 1923616"/>
                <a:gd name="connsiteY1989" fmla="*/ 177654 h 1263096"/>
                <a:gd name="connsiteX1990" fmla="*/ 1328221 w 1923616"/>
                <a:gd name="connsiteY1990" fmla="*/ 174404 h 1263096"/>
                <a:gd name="connsiteX1991" fmla="*/ 1328949 w 1923616"/>
                <a:gd name="connsiteY1991" fmla="*/ 172275 h 1263096"/>
                <a:gd name="connsiteX1992" fmla="*/ 1329173 w 1923616"/>
                <a:gd name="connsiteY1992" fmla="*/ 171658 h 1263096"/>
                <a:gd name="connsiteX1993" fmla="*/ 1330182 w 1923616"/>
                <a:gd name="connsiteY1993" fmla="*/ 168072 h 1263096"/>
                <a:gd name="connsiteX1994" fmla="*/ 1331639 w 1923616"/>
                <a:gd name="connsiteY1994" fmla="*/ 165158 h 1263096"/>
                <a:gd name="connsiteX1995" fmla="*/ 1334441 w 1923616"/>
                <a:gd name="connsiteY1995" fmla="*/ 161739 h 1263096"/>
                <a:gd name="connsiteX1996" fmla="*/ 1335225 w 1923616"/>
                <a:gd name="connsiteY1996" fmla="*/ 160170 h 1263096"/>
                <a:gd name="connsiteX1997" fmla="*/ 1336066 w 1923616"/>
                <a:gd name="connsiteY1997" fmla="*/ 158769 h 1263096"/>
                <a:gd name="connsiteX1998" fmla="*/ 1333432 w 1923616"/>
                <a:gd name="connsiteY1998" fmla="*/ 151877 h 1263096"/>
                <a:gd name="connsiteX1999" fmla="*/ 1333432 w 1923616"/>
                <a:gd name="connsiteY1999" fmla="*/ 150420 h 1263096"/>
                <a:gd name="connsiteX2000" fmla="*/ 1333544 w 1923616"/>
                <a:gd name="connsiteY2000" fmla="*/ 148963 h 1263096"/>
                <a:gd name="connsiteX2001" fmla="*/ 1331751 w 1923616"/>
                <a:gd name="connsiteY2001" fmla="*/ 139381 h 1263096"/>
                <a:gd name="connsiteX2002" fmla="*/ 1328389 w 1923616"/>
                <a:gd name="connsiteY2002" fmla="*/ 131759 h 1263096"/>
                <a:gd name="connsiteX2003" fmla="*/ 1328389 w 1923616"/>
                <a:gd name="connsiteY2003" fmla="*/ 131031 h 1263096"/>
                <a:gd name="connsiteX2004" fmla="*/ 1328389 w 1923616"/>
                <a:gd name="connsiteY2004" fmla="*/ 130975 h 1263096"/>
                <a:gd name="connsiteX2005" fmla="*/ 1324970 w 1923616"/>
                <a:gd name="connsiteY2005" fmla="*/ 128229 h 1263096"/>
                <a:gd name="connsiteX2006" fmla="*/ 1322897 w 1923616"/>
                <a:gd name="connsiteY2006" fmla="*/ 128453 h 1263096"/>
                <a:gd name="connsiteX2007" fmla="*/ 1322169 w 1923616"/>
                <a:gd name="connsiteY2007" fmla="*/ 128453 h 1263096"/>
                <a:gd name="connsiteX2008" fmla="*/ 1319535 w 1923616"/>
                <a:gd name="connsiteY2008" fmla="*/ 128117 h 1263096"/>
                <a:gd name="connsiteX2009" fmla="*/ 1314996 w 1923616"/>
                <a:gd name="connsiteY2009" fmla="*/ 129182 h 1263096"/>
                <a:gd name="connsiteX2010" fmla="*/ 1313539 w 1923616"/>
                <a:gd name="connsiteY2010" fmla="*/ 129182 h 1263096"/>
                <a:gd name="connsiteX2011" fmla="*/ 1310625 w 1923616"/>
                <a:gd name="connsiteY2011" fmla="*/ 128790 h 1263096"/>
                <a:gd name="connsiteX2012" fmla="*/ 1298409 w 1923616"/>
                <a:gd name="connsiteY2012" fmla="*/ 125203 h 1263096"/>
                <a:gd name="connsiteX2013" fmla="*/ 1291628 w 1923616"/>
                <a:gd name="connsiteY2013" fmla="*/ 118815 h 1263096"/>
                <a:gd name="connsiteX2014" fmla="*/ 1292357 w 1923616"/>
                <a:gd name="connsiteY2014" fmla="*/ 110129 h 1263096"/>
                <a:gd name="connsiteX2015" fmla="*/ 1288882 w 1923616"/>
                <a:gd name="connsiteY2015" fmla="*/ 103629 h 1263096"/>
                <a:gd name="connsiteX2016" fmla="*/ 1289947 w 1923616"/>
                <a:gd name="connsiteY2016" fmla="*/ 97689 h 1263096"/>
                <a:gd name="connsiteX2017" fmla="*/ 1289947 w 1923616"/>
                <a:gd name="connsiteY2017" fmla="*/ 97633 h 1263096"/>
                <a:gd name="connsiteX2018" fmla="*/ 1289499 w 1923616"/>
                <a:gd name="connsiteY2018" fmla="*/ 96624 h 1263096"/>
                <a:gd name="connsiteX2019" fmla="*/ 1288714 w 1923616"/>
                <a:gd name="connsiteY2019" fmla="*/ 96344 h 1263096"/>
                <a:gd name="connsiteX2020" fmla="*/ 1281934 w 1923616"/>
                <a:gd name="connsiteY2020" fmla="*/ 88891 h 1263096"/>
                <a:gd name="connsiteX2021" fmla="*/ 1284680 w 1923616"/>
                <a:gd name="connsiteY2021" fmla="*/ 79197 h 1263096"/>
                <a:gd name="connsiteX2022" fmla="*/ 1286361 w 1923616"/>
                <a:gd name="connsiteY2022" fmla="*/ 77515 h 1263096"/>
                <a:gd name="connsiteX2023" fmla="*/ 1287762 w 1923616"/>
                <a:gd name="connsiteY2023" fmla="*/ 74713 h 1263096"/>
                <a:gd name="connsiteX2024" fmla="*/ 1288658 w 1923616"/>
                <a:gd name="connsiteY2024" fmla="*/ 73257 h 1263096"/>
                <a:gd name="connsiteX2025" fmla="*/ 1285688 w 1923616"/>
                <a:gd name="connsiteY2025" fmla="*/ 69782 h 1263096"/>
                <a:gd name="connsiteX2026" fmla="*/ 1283503 w 1923616"/>
                <a:gd name="connsiteY2026" fmla="*/ 69502 h 1263096"/>
                <a:gd name="connsiteX2027" fmla="*/ 1277619 w 1923616"/>
                <a:gd name="connsiteY2027" fmla="*/ 66700 h 1263096"/>
                <a:gd name="connsiteX2028" fmla="*/ 1275434 w 1923616"/>
                <a:gd name="connsiteY2028" fmla="*/ 66700 h 1263096"/>
                <a:gd name="connsiteX2029" fmla="*/ 1272912 w 1923616"/>
                <a:gd name="connsiteY2029" fmla="*/ 66420 h 1263096"/>
                <a:gd name="connsiteX2030" fmla="*/ 1270558 w 1923616"/>
                <a:gd name="connsiteY2030" fmla="*/ 65860 h 1263096"/>
                <a:gd name="connsiteX2031" fmla="*/ 1266075 w 1923616"/>
                <a:gd name="connsiteY2031" fmla="*/ 65187 h 1263096"/>
                <a:gd name="connsiteX2032" fmla="*/ 1258286 w 1923616"/>
                <a:gd name="connsiteY2032" fmla="*/ 59584 h 1263096"/>
                <a:gd name="connsiteX2033" fmla="*/ 1255036 w 1923616"/>
                <a:gd name="connsiteY2033" fmla="*/ 53083 h 1263096"/>
                <a:gd name="connsiteX2034" fmla="*/ 1254308 w 1923616"/>
                <a:gd name="connsiteY2034" fmla="*/ 52747 h 1263096"/>
                <a:gd name="connsiteX2035" fmla="*/ 1252850 w 1923616"/>
                <a:gd name="connsiteY2035" fmla="*/ 52018 h 1263096"/>
                <a:gd name="connsiteX2036" fmla="*/ 1250161 w 1923616"/>
                <a:gd name="connsiteY2036" fmla="*/ 50113 h 1263096"/>
                <a:gd name="connsiteX2037" fmla="*/ 1248704 w 1923616"/>
                <a:gd name="connsiteY2037" fmla="*/ 48656 h 1263096"/>
                <a:gd name="connsiteX2038" fmla="*/ 1246742 w 1923616"/>
                <a:gd name="connsiteY2038" fmla="*/ 45966 h 1263096"/>
                <a:gd name="connsiteX2039" fmla="*/ 1246350 w 1923616"/>
                <a:gd name="connsiteY2039" fmla="*/ 45182 h 1263096"/>
                <a:gd name="connsiteX2040" fmla="*/ 1244389 w 1923616"/>
                <a:gd name="connsiteY2040" fmla="*/ 43613 h 1263096"/>
                <a:gd name="connsiteX2041" fmla="*/ 1242932 w 1923616"/>
                <a:gd name="connsiteY2041" fmla="*/ 42156 h 1263096"/>
                <a:gd name="connsiteX2042" fmla="*/ 1242764 w 1923616"/>
                <a:gd name="connsiteY2042" fmla="*/ 41988 h 1263096"/>
                <a:gd name="connsiteX2043" fmla="*/ 1240746 w 1923616"/>
                <a:gd name="connsiteY2043" fmla="*/ 42268 h 1263096"/>
                <a:gd name="connsiteX2044" fmla="*/ 1233462 w 1923616"/>
                <a:gd name="connsiteY2044" fmla="*/ 40419 h 1263096"/>
                <a:gd name="connsiteX2045" fmla="*/ 1233349 w 1923616"/>
                <a:gd name="connsiteY2045" fmla="*/ 40363 h 1263096"/>
                <a:gd name="connsiteX2046" fmla="*/ 1192274 w 1923616"/>
                <a:gd name="connsiteY2046" fmla="*/ 24897 h 1263096"/>
                <a:gd name="connsiteX2047" fmla="*/ 1190537 w 1923616"/>
                <a:gd name="connsiteY2047" fmla="*/ 26634 h 1263096"/>
                <a:gd name="connsiteX2048" fmla="*/ 1189865 w 1923616"/>
                <a:gd name="connsiteY2048" fmla="*/ 27979 h 1263096"/>
                <a:gd name="connsiteX2049" fmla="*/ 1185270 w 1923616"/>
                <a:gd name="connsiteY2049" fmla="*/ 32574 h 1263096"/>
                <a:gd name="connsiteX2050" fmla="*/ 1182916 w 1923616"/>
                <a:gd name="connsiteY2050" fmla="*/ 33750 h 1263096"/>
                <a:gd name="connsiteX2051" fmla="*/ 1178713 w 1923616"/>
                <a:gd name="connsiteY2051" fmla="*/ 40419 h 1263096"/>
                <a:gd name="connsiteX2052" fmla="*/ 1178153 w 1923616"/>
                <a:gd name="connsiteY2052" fmla="*/ 45350 h 1263096"/>
                <a:gd name="connsiteX2053" fmla="*/ 1178489 w 1923616"/>
                <a:gd name="connsiteY2053" fmla="*/ 45350 h 1263096"/>
                <a:gd name="connsiteX2054" fmla="*/ 1184205 w 1923616"/>
                <a:gd name="connsiteY2054" fmla="*/ 45350 h 1263096"/>
                <a:gd name="connsiteX2055" fmla="*/ 1191490 w 1923616"/>
                <a:gd name="connsiteY2055" fmla="*/ 48376 h 1263096"/>
                <a:gd name="connsiteX2056" fmla="*/ 1192218 w 1923616"/>
                <a:gd name="connsiteY2056" fmla="*/ 49104 h 1263096"/>
                <a:gd name="connsiteX2057" fmla="*/ 1194179 w 1923616"/>
                <a:gd name="connsiteY2057" fmla="*/ 51794 h 1263096"/>
                <a:gd name="connsiteX2058" fmla="*/ 1195636 w 1923616"/>
                <a:gd name="connsiteY2058" fmla="*/ 54652 h 1263096"/>
                <a:gd name="connsiteX2059" fmla="*/ 1196197 w 1923616"/>
                <a:gd name="connsiteY2059" fmla="*/ 55997 h 1263096"/>
                <a:gd name="connsiteX2060" fmla="*/ 1196365 w 1923616"/>
                <a:gd name="connsiteY2060" fmla="*/ 56557 h 1263096"/>
                <a:gd name="connsiteX2061" fmla="*/ 1197261 w 1923616"/>
                <a:gd name="connsiteY2061" fmla="*/ 57790 h 1263096"/>
                <a:gd name="connsiteX2062" fmla="*/ 1201296 w 1923616"/>
                <a:gd name="connsiteY2062" fmla="*/ 62441 h 1263096"/>
                <a:gd name="connsiteX2063" fmla="*/ 1203314 w 1923616"/>
                <a:gd name="connsiteY2063" fmla="*/ 63954 h 1263096"/>
                <a:gd name="connsiteX2064" fmla="*/ 1204434 w 1923616"/>
                <a:gd name="connsiteY2064" fmla="*/ 64907 h 1263096"/>
                <a:gd name="connsiteX2065" fmla="*/ 1207292 w 1923616"/>
                <a:gd name="connsiteY2065" fmla="*/ 67765 h 1263096"/>
                <a:gd name="connsiteX2066" fmla="*/ 1209253 w 1923616"/>
                <a:gd name="connsiteY2066" fmla="*/ 79701 h 1263096"/>
                <a:gd name="connsiteX2067" fmla="*/ 1208525 w 1923616"/>
                <a:gd name="connsiteY2067" fmla="*/ 81158 h 1263096"/>
                <a:gd name="connsiteX2068" fmla="*/ 1208021 w 1923616"/>
                <a:gd name="connsiteY2068" fmla="*/ 82054 h 1263096"/>
                <a:gd name="connsiteX2069" fmla="*/ 1208693 w 1923616"/>
                <a:gd name="connsiteY2069" fmla="*/ 85305 h 1263096"/>
                <a:gd name="connsiteX2070" fmla="*/ 1208917 w 1923616"/>
                <a:gd name="connsiteY2070" fmla="*/ 87322 h 1263096"/>
                <a:gd name="connsiteX2071" fmla="*/ 1209085 w 1923616"/>
                <a:gd name="connsiteY2071" fmla="*/ 88330 h 1263096"/>
                <a:gd name="connsiteX2072" fmla="*/ 1209085 w 1923616"/>
                <a:gd name="connsiteY2072" fmla="*/ 94887 h 1263096"/>
                <a:gd name="connsiteX2073" fmla="*/ 1208357 w 1923616"/>
                <a:gd name="connsiteY2073" fmla="*/ 97016 h 1263096"/>
                <a:gd name="connsiteX2074" fmla="*/ 1203257 w 1923616"/>
                <a:gd name="connsiteY2074" fmla="*/ 102956 h 1263096"/>
                <a:gd name="connsiteX2075" fmla="*/ 1201016 w 1923616"/>
                <a:gd name="connsiteY2075" fmla="*/ 105254 h 1263096"/>
                <a:gd name="connsiteX2076" fmla="*/ 1201016 w 1923616"/>
                <a:gd name="connsiteY2076" fmla="*/ 107383 h 1263096"/>
                <a:gd name="connsiteX2077" fmla="*/ 1199559 w 1923616"/>
                <a:gd name="connsiteY2077" fmla="*/ 112651 h 1263096"/>
                <a:gd name="connsiteX2078" fmla="*/ 1199559 w 1923616"/>
                <a:gd name="connsiteY2078" fmla="*/ 112819 h 1263096"/>
                <a:gd name="connsiteX2079" fmla="*/ 1200063 w 1923616"/>
                <a:gd name="connsiteY2079" fmla="*/ 115397 h 1263096"/>
                <a:gd name="connsiteX2080" fmla="*/ 1200287 w 1923616"/>
                <a:gd name="connsiteY2080" fmla="*/ 117414 h 1263096"/>
                <a:gd name="connsiteX2081" fmla="*/ 1200287 w 1923616"/>
                <a:gd name="connsiteY2081" fmla="*/ 118871 h 1263096"/>
                <a:gd name="connsiteX2082" fmla="*/ 1195692 w 1923616"/>
                <a:gd name="connsiteY2082" fmla="*/ 127445 h 1263096"/>
                <a:gd name="connsiteX2083" fmla="*/ 1191378 w 1923616"/>
                <a:gd name="connsiteY2083" fmla="*/ 130303 h 1263096"/>
                <a:gd name="connsiteX2084" fmla="*/ 1190257 w 1923616"/>
                <a:gd name="connsiteY2084" fmla="*/ 130919 h 1263096"/>
                <a:gd name="connsiteX2085" fmla="*/ 1187399 w 1923616"/>
                <a:gd name="connsiteY2085" fmla="*/ 132376 h 1263096"/>
                <a:gd name="connsiteX2086" fmla="*/ 1185270 w 1923616"/>
                <a:gd name="connsiteY2086" fmla="*/ 133160 h 1263096"/>
                <a:gd name="connsiteX2087" fmla="*/ 1183140 w 1923616"/>
                <a:gd name="connsiteY2087" fmla="*/ 133777 h 1263096"/>
                <a:gd name="connsiteX2088" fmla="*/ 1180058 w 1923616"/>
                <a:gd name="connsiteY2088" fmla="*/ 136859 h 1263096"/>
                <a:gd name="connsiteX2089" fmla="*/ 1176023 w 1923616"/>
                <a:gd name="connsiteY2089" fmla="*/ 139381 h 1263096"/>
                <a:gd name="connsiteX2090" fmla="*/ 1173894 w 1923616"/>
                <a:gd name="connsiteY2090" fmla="*/ 140109 h 1263096"/>
                <a:gd name="connsiteX2091" fmla="*/ 1173558 w 1923616"/>
                <a:gd name="connsiteY2091" fmla="*/ 140221 h 1263096"/>
                <a:gd name="connsiteX2092" fmla="*/ 1173053 w 1923616"/>
                <a:gd name="connsiteY2092" fmla="*/ 140950 h 1263096"/>
                <a:gd name="connsiteX2093" fmla="*/ 1173053 w 1923616"/>
                <a:gd name="connsiteY2093" fmla="*/ 146105 h 1263096"/>
                <a:gd name="connsiteX2094" fmla="*/ 1170027 w 1923616"/>
                <a:gd name="connsiteY2094" fmla="*/ 153390 h 1263096"/>
                <a:gd name="connsiteX2095" fmla="*/ 1167786 w 1923616"/>
                <a:gd name="connsiteY2095" fmla="*/ 155631 h 1263096"/>
                <a:gd name="connsiteX2096" fmla="*/ 1165152 w 1923616"/>
                <a:gd name="connsiteY2096" fmla="*/ 159330 h 1263096"/>
                <a:gd name="connsiteX2097" fmla="*/ 1165208 w 1923616"/>
                <a:gd name="connsiteY2097" fmla="*/ 160395 h 1263096"/>
                <a:gd name="connsiteX2098" fmla="*/ 1165208 w 1923616"/>
                <a:gd name="connsiteY2098" fmla="*/ 161123 h 1263096"/>
                <a:gd name="connsiteX2099" fmla="*/ 1162574 w 1923616"/>
                <a:gd name="connsiteY2099" fmla="*/ 168016 h 1263096"/>
                <a:gd name="connsiteX2100" fmla="*/ 1165656 w 1923616"/>
                <a:gd name="connsiteY2100" fmla="*/ 168016 h 1263096"/>
                <a:gd name="connsiteX2101" fmla="*/ 1170252 w 1923616"/>
                <a:gd name="connsiteY2101" fmla="*/ 169080 h 1263096"/>
                <a:gd name="connsiteX2102" fmla="*/ 1179273 w 1923616"/>
                <a:gd name="connsiteY2102" fmla="*/ 165774 h 1263096"/>
                <a:gd name="connsiteX2103" fmla="*/ 1191153 w 1923616"/>
                <a:gd name="connsiteY2103" fmla="*/ 169304 h 1263096"/>
                <a:gd name="connsiteX2104" fmla="*/ 1193171 w 1923616"/>
                <a:gd name="connsiteY2104" fmla="*/ 175244 h 1263096"/>
                <a:gd name="connsiteX2105" fmla="*/ 1194291 w 1923616"/>
                <a:gd name="connsiteY2105" fmla="*/ 183034 h 1263096"/>
                <a:gd name="connsiteX2106" fmla="*/ 1193899 w 1923616"/>
                <a:gd name="connsiteY2106" fmla="*/ 186284 h 1263096"/>
                <a:gd name="connsiteX2107" fmla="*/ 1192162 w 1923616"/>
                <a:gd name="connsiteY2107" fmla="*/ 191999 h 1263096"/>
                <a:gd name="connsiteX2108" fmla="*/ 1191770 w 1923616"/>
                <a:gd name="connsiteY2108" fmla="*/ 192728 h 1263096"/>
                <a:gd name="connsiteX2109" fmla="*/ 1188744 w 1923616"/>
                <a:gd name="connsiteY2109" fmla="*/ 200013 h 1263096"/>
                <a:gd name="connsiteX2110" fmla="*/ 1188464 w 1923616"/>
                <a:gd name="connsiteY2110" fmla="*/ 200293 h 1263096"/>
                <a:gd name="connsiteX2111" fmla="*/ 1181739 w 1923616"/>
                <a:gd name="connsiteY2111" fmla="*/ 205617 h 1263096"/>
                <a:gd name="connsiteX2112" fmla="*/ 1174622 w 1923616"/>
                <a:gd name="connsiteY2112" fmla="*/ 207522 h 1263096"/>
                <a:gd name="connsiteX2113" fmla="*/ 1173670 w 1923616"/>
                <a:gd name="connsiteY2113" fmla="*/ 207802 h 1263096"/>
                <a:gd name="connsiteX2114" fmla="*/ 1172325 w 1923616"/>
                <a:gd name="connsiteY2114" fmla="*/ 209147 h 1263096"/>
                <a:gd name="connsiteX2115" fmla="*/ 1167282 w 1923616"/>
                <a:gd name="connsiteY2115" fmla="*/ 213462 h 1263096"/>
                <a:gd name="connsiteX2116" fmla="*/ 1166721 w 1923616"/>
                <a:gd name="connsiteY2116" fmla="*/ 213910 h 1263096"/>
                <a:gd name="connsiteX2117" fmla="*/ 1160501 w 1923616"/>
                <a:gd name="connsiteY2117" fmla="*/ 218729 h 1263096"/>
                <a:gd name="connsiteX2118" fmla="*/ 1158708 w 1923616"/>
                <a:gd name="connsiteY2118" fmla="*/ 219906 h 1263096"/>
                <a:gd name="connsiteX2119" fmla="*/ 1157251 w 1923616"/>
                <a:gd name="connsiteY2119" fmla="*/ 220635 h 1263096"/>
                <a:gd name="connsiteX2120" fmla="*/ 1148677 w 1923616"/>
                <a:gd name="connsiteY2120" fmla="*/ 220971 h 1263096"/>
                <a:gd name="connsiteX2121" fmla="*/ 1142401 w 1923616"/>
                <a:gd name="connsiteY2121" fmla="*/ 218001 h 1263096"/>
                <a:gd name="connsiteX2122" fmla="*/ 1142121 w 1923616"/>
                <a:gd name="connsiteY2122" fmla="*/ 217721 h 1263096"/>
                <a:gd name="connsiteX2123" fmla="*/ 1141224 w 1923616"/>
                <a:gd name="connsiteY2123" fmla="*/ 218225 h 1263096"/>
                <a:gd name="connsiteX2124" fmla="*/ 1136069 w 1923616"/>
                <a:gd name="connsiteY2124" fmla="*/ 219570 h 1263096"/>
                <a:gd name="connsiteX2125" fmla="*/ 1134612 w 1923616"/>
                <a:gd name="connsiteY2125" fmla="*/ 219570 h 1263096"/>
                <a:gd name="connsiteX2126" fmla="*/ 1130969 w 1923616"/>
                <a:gd name="connsiteY2126" fmla="*/ 218898 h 1263096"/>
                <a:gd name="connsiteX2127" fmla="*/ 1126094 w 1923616"/>
                <a:gd name="connsiteY2127" fmla="*/ 221475 h 1263096"/>
                <a:gd name="connsiteX2128" fmla="*/ 1118137 w 1923616"/>
                <a:gd name="connsiteY2128" fmla="*/ 219962 h 1263096"/>
                <a:gd name="connsiteX2129" fmla="*/ 1116007 w 1923616"/>
                <a:gd name="connsiteY2129" fmla="*/ 218505 h 1263096"/>
                <a:gd name="connsiteX2130" fmla="*/ 1113486 w 1923616"/>
                <a:gd name="connsiteY2130" fmla="*/ 216096 h 1263096"/>
                <a:gd name="connsiteX2131" fmla="*/ 1106817 w 1923616"/>
                <a:gd name="connsiteY2131" fmla="*/ 219234 h 1263096"/>
                <a:gd name="connsiteX2132" fmla="*/ 1096843 w 1923616"/>
                <a:gd name="connsiteY2132" fmla="*/ 218617 h 1263096"/>
                <a:gd name="connsiteX2133" fmla="*/ 1094097 w 1923616"/>
                <a:gd name="connsiteY2133" fmla="*/ 216096 h 1263096"/>
                <a:gd name="connsiteX2134" fmla="*/ 1090006 w 1923616"/>
                <a:gd name="connsiteY2134" fmla="*/ 213574 h 1263096"/>
                <a:gd name="connsiteX2135" fmla="*/ 1088493 w 1923616"/>
                <a:gd name="connsiteY2135" fmla="*/ 212341 h 1263096"/>
                <a:gd name="connsiteX2136" fmla="*/ 1084739 w 1923616"/>
                <a:gd name="connsiteY2136" fmla="*/ 215535 h 1263096"/>
                <a:gd name="connsiteX2137" fmla="*/ 1078519 w 1923616"/>
                <a:gd name="connsiteY2137" fmla="*/ 219122 h 1263096"/>
                <a:gd name="connsiteX2138" fmla="*/ 1078967 w 1923616"/>
                <a:gd name="connsiteY2138" fmla="*/ 222092 h 1263096"/>
                <a:gd name="connsiteX2139" fmla="*/ 1078967 w 1923616"/>
                <a:gd name="connsiteY2139" fmla="*/ 222820 h 1263096"/>
                <a:gd name="connsiteX2140" fmla="*/ 1075941 w 1923616"/>
                <a:gd name="connsiteY2140" fmla="*/ 230105 h 1263096"/>
                <a:gd name="connsiteX2141" fmla="*/ 1075212 w 1923616"/>
                <a:gd name="connsiteY2141" fmla="*/ 230834 h 1263096"/>
                <a:gd name="connsiteX2142" fmla="*/ 1071178 w 1923616"/>
                <a:gd name="connsiteY2142" fmla="*/ 233355 h 1263096"/>
                <a:gd name="connsiteX2143" fmla="*/ 1069721 w 1923616"/>
                <a:gd name="connsiteY2143" fmla="*/ 233859 h 1263096"/>
                <a:gd name="connsiteX2144" fmla="*/ 1066078 w 1923616"/>
                <a:gd name="connsiteY2144" fmla="*/ 235709 h 1263096"/>
                <a:gd name="connsiteX2145" fmla="*/ 1058345 w 1923616"/>
                <a:gd name="connsiteY2145" fmla="*/ 236325 h 1263096"/>
                <a:gd name="connsiteX2146" fmla="*/ 1056720 w 1923616"/>
                <a:gd name="connsiteY2146" fmla="*/ 237166 h 1263096"/>
                <a:gd name="connsiteX2147" fmla="*/ 1054591 w 1923616"/>
                <a:gd name="connsiteY2147" fmla="*/ 237950 h 1263096"/>
                <a:gd name="connsiteX2148" fmla="*/ 1051733 w 1923616"/>
                <a:gd name="connsiteY2148" fmla="*/ 238679 h 1263096"/>
                <a:gd name="connsiteX2149" fmla="*/ 1049211 w 1923616"/>
                <a:gd name="connsiteY2149" fmla="*/ 238959 h 1263096"/>
                <a:gd name="connsiteX2150" fmla="*/ 1048314 w 1923616"/>
                <a:gd name="connsiteY2150" fmla="*/ 238959 h 1263096"/>
                <a:gd name="connsiteX2151" fmla="*/ 1046689 w 1923616"/>
                <a:gd name="connsiteY2151" fmla="*/ 239351 h 1263096"/>
                <a:gd name="connsiteX2152" fmla="*/ 1040917 w 1923616"/>
                <a:gd name="connsiteY2152" fmla="*/ 239127 h 1263096"/>
                <a:gd name="connsiteX2153" fmla="*/ 1040133 w 1923616"/>
                <a:gd name="connsiteY2153" fmla="*/ 238847 h 1263096"/>
                <a:gd name="connsiteX2154" fmla="*/ 1034025 w 1923616"/>
                <a:gd name="connsiteY2154" fmla="*/ 235877 h 1263096"/>
                <a:gd name="connsiteX2155" fmla="*/ 1032736 w 1923616"/>
                <a:gd name="connsiteY2155" fmla="*/ 235036 h 1263096"/>
                <a:gd name="connsiteX2156" fmla="*/ 1028309 w 1923616"/>
                <a:gd name="connsiteY2156" fmla="*/ 228480 h 1263096"/>
                <a:gd name="connsiteX2157" fmla="*/ 1028197 w 1923616"/>
                <a:gd name="connsiteY2157" fmla="*/ 227976 h 1263096"/>
                <a:gd name="connsiteX2158" fmla="*/ 1026236 w 1923616"/>
                <a:gd name="connsiteY2158" fmla="*/ 228144 h 1263096"/>
                <a:gd name="connsiteX2159" fmla="*/ 1024779 w 1923616"/>
                <a:gd name="connsiteY2159" fmla="*/ 228144 h 1263096"/>
                <a:gd name="connsiteX2160" fmla="*/ 1019063 w 1923616"/>
                <a:gd name="connsiteY2160" fmla="*/ 226406 h 1263096"/>
                <a:gd name="connsiteX2161" fmla="*/ 1017438 w 1923616"/>
                <a:gd name="connsiteY2161" fmla="*/ 225342 h 1263096"/>
                <a:gd name="connsiteX2162" fmla="*/ 1015140 w 1923616"/>
                <a:gd name="connsiteY2162" fmla="*/ 224221 h 1263096"/>
                <a:gd name="connsiteX2163" fmla="*/ 1009985 w 1923616"/>
                <a:gd name="connsiteY2163" fmla="*/ 218393 h 1263096"/>
                <a:gd name="connsiteX2164" fmla="*/ 1007351 w 1923616"/>
                <a:gd name="connsiteY2164" fmla="*/ 214639 h 1263096"/>
                <a:gd name="connsiteX2165" fmla="*/ 1007127 w 1923616"/>
                <a:gd name="connsiteY2165" fmla="*/ 214078 h 1263096"/>
                <a:gd name="connsiteX2166" fmla="*/ 1005446 w 1923616"/>
                <a:gd name="connsiteY2166" fmla="*/ 211669 h 1263096"/>
                <a:gd name="connsiteX2167" fmla="*/ 1003653 w 1923616"/>
                <a:gd name="connsiteY2167" fmla="*/ 208643 h 1263096"/>
                <a:gd name="connsiteX2168" fmla="*/ 998105 w 1923616"/>
                <a:gd name="connsiteY2168" fmla="*/ 205785 h 1263096"/>
                <a:gd name="connsiteX2169" fmla="*/ 996648 w 1923616"/>
                <a:gd name="connsiteY2169" fmla="*/ 204328 h 1263096"/>
                <a:gd name="connsiteX2170" fmla="*/ 996032 w 1923616"/>
                <a:gd name="connsiteY2170" fmla="*/ 203655 h 1263096"/>
                <a:gd name="connsiteX2171" fmla="*/ 994911 w 1923616"/>
                <a:gd name="connsiteY2171" fmla="*/ 204440 h 1263096"/>
                <a:gd name="connsiteX2172" fmla="*/ 994687 w 1923616"/>
                <a:gd name="connsiteY2172" fmla="*/ 205505 h 1263096"/>
                <a:gd name="connsiteX2173" fmla="*/ 994126 w 1923616"/>
                <a:gd name="connsiteY2173" fmla="*/ 207298 h 1263096"/>
                <a:gd name="connsiteX2174" fmla="*/ 993454 w 1923616"/>
                <a:gd name="connsiteY2174" fmla="*/ 209035 h 1263096"/>
                <a:gd name="connsiteX2175" fmla="*/ 993454 w 1923616"/>
                <a:gd name="connsiteY2175" fmla="*/ 209931 h 1263096"/>
                <a:gd name="connsiteX2176" fmla="*/ 992333 w 1923616"/>
                <a:gd name="connsiteY2176" fmla="*/ 214583 h 1263096"/>
                <a:gd name="connsiteX2177" fmla="*/ 991605 w 1923616"/>
                <a:gd name="connsiteY2177" fmla="*/ 216040 h 1263096"/>
                <a:gd name="connsiteX2178" fmla="*/ 988859 w 1923616"/>
                <a:gd name="connsiteY2178" fmla="*/ 219458 h 1263096"/>
                <a:gd name="connsiteX2179" fmla="*/ 988018 w 1923616"/>
                <a:gd name="connsiteY2179" fmla="*/ 221811 h 1263096"/>
                <a:gd name="connsiteX2180" fmla="*/ 988018 w 1923616"/>
                <a:gd name="connsiteY2180" fmla="*/ 221867 h 1263096"/>
                <a:gd name="connsiteX2181" fmla="*/ 989419 w 1923616"/>
                <a:gd name="connsiteY2181" fmla="*/ 224725 h 1263096"/>
                <a:gd name="connsiteX2182" fmla="*/ 990540 w 1923616"/>
                <a:gd name="connsiteY2182" fmla="*/ 229377 h 1263096"/>
                <a:gd name="connsiteX2183" fmla="*/ 990540 w 1923616"/>
                <a:gd name="connsiteY2183" fmla="*/ 233691 h 1263096"/>
                <a:gd name="connsiteX2184" fmla="*/ 990204 w 1923616"/>
                <a:gd name="connsiteY2184" fmla="*/ 236437 h 1263096"/>
                <a:gd name="connsiteX2185" fmla="*/ 988074 w 1923616"/>
                <a:gd name="connsiteY2185" fmla="*/ 244338 h 1263096"/>
                <a:gd name="connsiteX2186" fmla="*/ 988018 w 1923616"/>
                <a:gd name="connsiteY2186" fmla="*/ 244562 h 1263096"/>
                <a:gd name="connsiteX2187" fmla="*/ 988018 w 1923616"/>
                <a:gd name="connsiteY2187" fmla="*/ 244562 h 1263096"/>
                <a:gd name="connsiteX2188" fmla="*/ 988018 w 1923616"/>
                <a:gd name="connsiteY2188" fmla="*/ 244562 h 1263096"/>
                <a:gd name="connsiteX2189" fmla="*/ 987906 w 1923616"/>
                <a:gd name="connsiteY2189" fmla="*/ 244843 h 1263096"/>
                <a:gd name="connsiteX2190" fmla="*/ 987682 w 1923616"/>
                <a:gd name="connsiteY2190" fmla="*/ 245627 h 1263096"/>
                <a:gd name="connsiteX2191" fmla="*/ 977427 w 1923616"/>
                <a:gd name="connsiteY2191" fmla="*/ 254817 h 1263096"/>
                <a:gd name="connsiteX2192" fmla="*/ 967116 w 1923616"/>
                <a:gd name="connsiteY2192" fmla="*/ 244507 h 1263096"/>
                <a:gd name="connsiteX2193" fmla="*/ 967116 w 1923616"/>
                <a:gd name="connsiteY2193" fmla="*/ 243778 h 1263096"/>
                <a:gd name="connsiteX2194" fmla="*/ 967621 w 1923616"/>
                <a:gd name="connsiteY2194" fmla="*/ 240528 h 1263096"/>
                <a:gd name="connsiteX2195" fmla="*/ 968237 w 1923616"/>
                <a:gd name="connsiteY2195" fmla="*/ 238622 h 1263096"/>
                <a:gd name="connsiteX2196" fmla="*/ 969974 w 1923616"/>
                <a:gd name="connsiteY2196" fmla="*/ 232235 h 1263096"/>
                <a:gd name="connsiteX2197" fmla="*/ 968685 w 1923616"/>
                <a:gd name="connsiteY2197" fmla="*/ 230945 h 1263096"/>
                <a:gd name="connsiteX2198" fmla="*/ 965939 w 1923616"/>
                <a:gd name="connsiteY2198" fmla="*/ 226126 h 1263096"/>
                <a:gd name="connsiteX2199" fmla="*/ 965659 w 1923616"/>
                <a:gd name="connsiteY2199" fmla="*/ 225118 h 1263096"/>
                <a:gd name="connsiteX2200" fmla="*/ 963250 w 1923616"/>
                <a:gd name="connsiteY2200" fmla="*/ 224277 h 1263096"/>
                <a:gd name="connsiteX2201" fmla="*/ 956301 w 1923616"/>
                <a:gd name="connsiteY2201" fmla="*/ 223044 h 1263096"/>
                <a:gd name="connsiteX2202" fmla="*/ 955741 w 1923616"/>
                <a:gd name="connsiteY2202" fmla="*/ 222932 h 1263096"/>
                <a:gd name="connsiteX2203" fmla="*/ 951986 w 1923616"/>
                <a:gd name="connsiteY2203" fmla="*/ 222092 h 1263096"/>
                <a:gd name="connsiteX2204" fmla="*/ 950193 w 1923616"/>
                <a:gd name="connsiteY2204" fmla="*/ 224445 h 1263096"/>
                <a:gd name="connsiteX2205" fmla="*/ 949464 w 1923616"/>
                <a:gd name="connsiteY2205" fmla="*/ 225174 h 1263096"/>
                <a:gd name="connsiteX2206" fmla="*/ 943805 w 1923616"/>
                <a:gd name="connsiteY2206" fmla="*/ 228087 h 1263096"/>
                <a:gd name="connsiteX2207" fmla="*/ 943581 w 1923616"/>
                <a:gd name="connsiteY2207" fmla="*/ 228984 h 1263096"/>
                <a:gd name="connsiteX2208" fmla="*/ 942796 w 1923616"/>
                <a:gd name="connsiteY2208" fmla="*/ 231114 h 1263096"/>
                <a:gd name="connsiteX2209" fmla="*/ 941395 w 1923616"/>
                <a:gd name="connsiteY2209" fmla="*/ 233972 h 1263096"/>
                <a:gd name="connsiteX2210" fmla="*/ 936744 w 1923616"/>
                <a:gd name="connsiteY2210" fmla="*/ 238622 h 1263096"/>
                <a:gd name="connsiteX2211" fmla="*/ 935287 w 1923616"/>
                <a:gd name="connsiteY2211" fmla="*/ 239351 h 1263096"/>
                <a:gd name="connsiteX2212" fmla="*/ 934054 w 1923616"/>
                <a:gd name="connsiteY2212" fmla="*/ 239855 h 1263096"/>
                <a:gd name="connsiteX2213" fmla="*/ 933550 w 1923616"/>
                <a:gd name="connsiteY2213" fmla="*/ 242097 h 1263096"/>
                <a:gd name="connsiteX2214" fmla="*/ 933774 w 1923616"/>
                <a:gd name="connsiteY2214" fmla="*/ 243722 h 1263096"/>
                <a:gd name="connsiteX2215" fmla="*/ 934503 w 1923616"/>
                <a:gd name="connsiteY2215" fmla="*/ 254481 h 1263096"/>
                <a:gd name="connsiteX2216" fmla="*/ 927218 w 1923616"/>
                <a:gd name="connsiteY2216" fmla="*/ 265072 h 1263096"/>
                <a:gd name="connsiteX2217" fmla="*/ 928787 w 1923616"/>
                <a:gd name="connsiteY2217" fmla="*/ 265689 h 1263096"/>
                <a:gd name="connsiteX2218" fmla="*/ 935287 w 1923616"/>
                <a:gd name="connsiteY2218" fmla="*/ 275271 h 1263096"/>
                <a:gd name="connsiteX2219" fmla="*/ 935287 w 1923616"/>
                <a:gd name="connsiteY2219" fmla="*/ 280314 h 1263096"/>
                <a:gd name="connsiteX2220" fmla="*/ 931477 w 1923616"/>
                <a:gd name="connsiteY2220" fmla="*/ 288328 h 1263096"/>
                <a:gd name="connsiteX2221" fmla="*/ 931365 w 1923616"/>
                <a:gd name="connsiteY2221" fmla="*/ 288440 h 1263096"/>
                <a:gd name="connsiteX2222" fmla="*/ 927218 w 1923616"/>
                <a:gd name="connsiteY2222" fmla="*/ 292923 h 1263096"/>
                <a:gd name="connsiteX2223" fmla="*/ 919541 w 1923616"/>
                <a:gd name="connsiteY2223" fmla="*/ 293987 h 1263096"/>
                <a:gd name="connsiteX2224" fmla="*/ 919541 w 1923616"/>
                <a:gd name="connsiteY2224" fmla="*/ 293987 h 1263096"/>
                <a:gd name="connsiteX2225" fmla="*/ 908053 w 1923616"/>
                <a:gd name="connsiteY2225" fmla="*/ 296845 h 1263096"/>
                <a:gd name="connsiteX2226" fmla="*/ 900040 w 1923616"/>
                <a:gd name="connsiteY2226" fmla="*/ 295557 h 1263096"/>
                <a:gd name="connsiteX2227" fmla="*/ 895445 w 1923616"/>
                <a:gd name="connsiteY2227" fmla="*/ 288832 h 1263096"/>
                <a:gd name="connsiteX2228" fmla="*/ 894716 w 1923616"/>
                <a:gd name="connsiteY2228" fmla="*/ 285246 h 1263096"/>
                <a:gd name="connsiteX2229" fmla="*/ 894716 w 1923616"/>
                <a:gd name="connsiteY2229" fmla="*/ 281043 h 1263096"/>
                <a:gd name="connsiteX2230" fmla="*/ 894716 w 1923616"/>
                <a:gd name="connsiteY2230" fmla="*/ 280931 h 1263096"/>
                <a:gd name="connsiteX2231" fmla="*/ 894548 w 1923616"/>
                <a:gd name="connsiteY2231" fmla="*/ 279418 h 1263096"/>
                <a:gd name="connsiteX2232" fmla="*/ 891242 w 1923616"/>
                <a:gd name="connsiteY2232" fmla="*/ 277625 h 1263096"/>
                <a:gd name="connsiteX2233" fmla="*/ 887655 w 1923616"/>
                <a:gd name="connsiteY2233" fmla="*/ 274767 h 1263096"/>
                <a:gd name="connsiteX2234" fmla="*/ 884853 w 1923616"/>
                <a:gd name="connsiteY2234" fmla="*/ 271292 h 1263096"/>
                <a:gd name="connsiteX2235" fmla="*/ 884125 w 1923616"/>
                <a:gd name="connsiteY2235" fmla="*/ 269835 h 1263096"/>
                <a:gd name="connsiteX2236" fmla="*/ 883060 w 1923616"/>
                <a:gd name="connsiteY2236" fmla="*/ 265240 h 1263096"/>
                <a:gd name="connsiteX2237" fmla="*/ 883060 w 1923616"/>
                <a:gd name="connsiteY2237" fmla="*/ 260926 h 1263096"/>
                <a:gd name="connsiteX2238" fmla="*/ 883341 w 1923616"/>
                <a:gd name="connsiteY2238" fmla="*/ 258404 h 1263096"/>
                <a:gd name="connsiteX2239" fmla="*/ 884013 w 1923616"/>
                <a:gd name="connsiteY2239" fmla="*/ 255770 h 1263096"/>
                <a:gd name="connsiteX2240" fmla="*/ 882780 w 1923616"/>
                <a:gd name="connsiteY2240" fmla="*/ 253080 h 1263096"/>
                <a:gd name="connsiteX2241" fmla="*/ 878633 w 1923616"/>
                <a:gd name="connsiteY2241" fmla="*/ 247757 h 1263096"/>
                <a:gd name="connsiteX2242" fmla="*/ 877289 w 1923616"/>
                <a:gd name="connsiteY2242" fmla="*/ 246244 h 1263096"/>
                <a:gd name="connsiteX2243" fmla="*/ 876392 w 1923616"/>
                <a:gd name="connsiteY2243" fmla="*/ 245067 h 1263096"/>
                <a:gd name="connsiteX2244" fmla="*/ 869724 w 1923616"/>
                <a:gd name="connsiteY2244" fmla="*/ 247476 h 1263096"/>
                <a:gd name="connsiteX2245" fmla="*/ 868995 w 1923616"/>
                <a:gd name="connsiteY2245" fmla="*/ 247476 h 1263096"/>
                <a:gd name="connsiteX2246" fmla="*/ 862775 w 1923616"/>
                <a:gd name="connsiteY2246" fmla="*/ 245403 h 1263096"/>
                <a:gd name="connsiteX2247" fmla="*/ 861822 w 1923616"/>
                <a:gd name="connsiteY2247" fmla="*/ 244675 h 1263096"/>
                <a:gd name="connsiteX2248" fmla="*/ 859188 w 1923616"/>
                <a:gd name="connsiteY2248" fmla="*/ 245739 h 1263096"/>
                <a:gd name="connsiteX2249" fmla="*/ 859076 w 1923616"/>
                <a:gd name="connsiteY2249" fmla="*/ 245852 h 1263096"/>
                <a:gd name="connsiteX2250" fmla="*/ 854257 w 1923616"/>
                <a:gd name="connsiteY2250" fmla="*/ 248597 h 1263096"/>
                <a:gd name="connsiteX2251" fmla="*/ 853024 w 1923616"/>
                <a:gd name="connsiteY2251" fmla="*/ 248877 h 1263096"/>
                <a:gd name="connsiteX2252" fmla="*/ 848541 w 1923616"/>
                <a:gd name="connsiteY2252" fmla="*/ 250839 h 1263096"/>
                <a:gd name="connsiteX2253" fmla="*/ 849102 w 1923616"/>
                <a:gd name="connsiteY2253" fmla="*/ 252296 h 1263096"/>
                <a:gd name="connsiteX2254" fmla="*/ 849326 w 1923616"/>
                <a:gd name="connsiteY2254" fmla="*/ 264680 h 1263096"/>
                <a:gd name="connsiteX2255" fmla="*/ 843386 w 1923616"/>
                <a:gd name="connsiteY2255" fmla="*/ 268659 h 1263096"/>
                <a:gd name="connsiteX2256" fmla="*/ 843274 w 1923616"/>
                <a:gd name="connsiteY2256" fmla="*/ 268771 h 1263096"/>
                <a:gd name="connsiteX2257" fmla="*/ 839071 w 1923616"/>
                <a:gd name="connsiteY2257" fmla="*/ 271292 h 1263096"/>
                <a:gd name="connsiteX2258" fmla="*/ 835261 w 1923616"/>
                <a:gd name="connsiteY2258" fmla="*/ 272973 h 1263096"/>
                <a:gd name="connsiteX2259" fmla="*/ 830946 w 1923616"/>
                <a:gd name="connsiteY2259" fmla="*/ 273926 h 1263096"/>
                <a:gd name="connsiteX2260" fmla="*/ 830217 w 1923616"/>
                <a:gd name="connsiteY2260" fmla="*/ 273926 h 1263096"/>
                <a:gd name="connsiteX2261" fmla="*/ 829489 w 1923616"/>
                <a:gd name="connsiteY2261" fmla="*/ 273926 h 1263096"/>
                <a:gd name="connsiteX2262" fmla="*/ 828760 w 1923616"/>
                <a:gd name="connsiteY2262" fmla="*/ 273926 h 1263096"/>
                <a:gd name="connsiteX2263" fmla="*/ 826967 w 1923616"/>
                <a:gd name="connsiteY2263" fmla="*/ 273926 h 1263096"/>
                <a:gd name="connsiteX2264" fmla="*/ 823157 w 1923616"/>
                <a:gd name="connsiteY2264" fmla="*/ 274654 h 1263096"/>
                <a:gd name="connsiteX2265" fmla="*/ 822652 w 1923616"/>
                <a:gd name="connsiteY2265" fmla="*/ 274654 h 1263096"/>
                <a:gd name="connsiteX2266" fmla="*/ 819738 w 1923616"/>
                <a:gd name="connsiteY2266" fmla="*/ 275831 h 1263096"/>
                <a:gd name="connsiteX2267" fmla="*/ 813294 w 1923616"/>
                <a:gd name="connsiteY2267" fmla="*/ 278241 h 1263096"/>
                <a:gd name="connsiteX2268" fmla="*/ 808419 w 1923616"/>
                <a:gd name="connsiteY2268" fmla="*/ 278913 h 1263096"/>
                <a:gd name="connsiteX2269" fmla="*/ 807354 w 1923616"/>
                <a:gd name="connsiteY2269" fmla="*/ 278969 h 1263096"/>
                <a:gd name="connsiteX2270" fmla="*/ 806625 w 1923616"/>
                <a:gd name="connsiteY2270" fmla="*/ 278969 h 1263096"/>
                <a:gd name="connsiteX2271" fmla="*/ 801302 w 1923616"/>
                <a:gd name="connsiteY2271" fmla="*/ 277512 h 1263096"/>
                <a:gd name="connsiteX2272" fmla="*/ 794802 w 1923616"/>
                <a:gd name="connsiteY2272" fmla="*/ 267930 h 1263096"/>
                <a:gd name="connsiteX2273" fmla="*/ 794802 w 1923616"/>
                <a:gd name="connsiteY2273" fmla="*/ 265801 h 1263096"/>
                <a:gd name="connsiteX2274" fmla="*/ 795026 w 1923616"/>
                <a:gd name="connsiteY2274" fmla="*/ 263671 h 1263096"/>
                <a:gd name="connsiteX2275" fmla="*/ 794802 w 1923616"/>
                <a:gd name="connsiteY2275" fmla="*/ 261542 h 1263096"/>
                <a:gd name="connsiteX2276" fmla="*/ 794802 w 1923616"/>
                <a:gd name="connsiteY2276" fmla="*/ 261374 h 1263096"/>
                <a:gd name="connsiteX2277" fmla="*/ 793737 w 1923616"/>
                <a:gd name="connsiteY2277" fmla="*/ 259693 h 1263096"/>
                <a:gd name="connsiteX2278" fmla="*/ 793008 w 1923616"/>
                <a:gd name="connsiteY2278" fmla="*/ 258236 h 1263096"/>
                <a:gd name="connsiteX2279" fmla="*/ 791944 w 1923616"/>
                <a:gd name="connsiteY2279" fmla="*/ 253640 h 1263096"/>
                <a:gd name="connsiteX2280" fmla="*/ 791832 w 1923616"/>
                <a:gd name="connsiteY2280" fmla="*/ 250671 h 1263096"/>
                <a:gd name="connsiteX2281" fmla="*/ 790655 w 1923616"/>
                <a:gd name="connsiteY2281" fmla="*/ 249494 h 1263096"/>
                <a:gd name="connsiteX2282" fmla="*/ 787853 w 1923616"/>
                <a:gd name="connsiteY2282" fmla="*/ 244394 h 1263096"/>
                <a:gd name="connsiteX2283" fmla="*/ 786900 w 1923616"/>
                <a:gd name="connsiteY2283" fmla="*/ 240696 h 1263096"/>
                <a:gd name="connsiteX2284" fmla="*/ 784154 w 1923616"/>
                <a:gd name="connsiteY2284" fmla="*/ 238735 h 1263096"/>
                <a:gd name="connsiteX2285" fmla="*/ 783426 w 1923616"/>
                <a:gd name="connsiteY2285" fmla="*/ 238006 h 1263096"/>
                <a:gd name="connsiteX2286" fmla="*/ 781969 w 1923616"/>
                <a:gd name="connsiteY2286" fmla="*/ 236157 h 1263096"/>
                <a:gd name="connsiteX2287" fmla="*/ 780680 w 1923616"/>
                <a:gd name="connsiteY2287" fmla="*/ 237166 h 1263096"/>
                <a:gd name="connsiteX2288" fmla="*/ 778495 w 1923616"/>
                <a:gd name="connsiteY2288" fmla="*/ 238622 h 1263096"/>
                <a:gd name="connsiteX2289" fmla="*/ 776197 w 1923616"/>
                <a:gd name="connsiteY2289" fmla="*/ 239743 h 1263096"/>
                <a:gd name="connsiteX2290" fmla="*/ 774348 w 1923616"/>
                <a:gd name="connsiteY2290" fmla="*/ 241593 h 1263096"/>
                <a:gd name="connsiteX2291" fmla="*/ 770201 w 1923616"/>
                <a:gd name="connsiteY2291" fmla="*/ 244114 h 1263096"/>
                <a:gd name="connsiteX2292" fmla="*/ 768744 w 1923616"/>
                <a:gd name="connsiteY2292" fmla="*/ 244955 h 1263096"/>
                <a:gd name="connsiteX2293" fmla="*/ 767007 w 1923616"/>
                <a:gd name="connsiteY2293" fmla="*/ 249998 h 1263096"/>
                <a:gd name="connsiteX2294" fmla="*/ 757705 w 1923616"/>
                <a:gd name="connsiteY2294" fmla="*/ 254593 h 1263096"/>
                <a:gd name="connsiteX2295" fmla="*/ 726997 w 1923616"/>
                <a:gd name="connsiteY2295" fmla="*/ 252576 h 1263096"/>
                <a:gd name="connsiteX2296" fmla="*/ 706543 w 1923616"/>
                <a:gd name="connsiteY2296" fmla="*/ 257843 h 1263096"/>
                <a:gd name="connsiteX2297" fmla="*/ 626970 w 1923616"/>
                <a:gd name="connsiteY2297" fmla="*/ 280763 h 1263096"/>
                <a:gd name="connsiteX2298" fmla="*/ 615202 w 1923616"/>
                <a:gd name="connsiteY2298" fmla="*/ 276111 h 1263096"/>
                <a:gd name="connsiteX2299" fmla="*/ 616771 w 1923616"/>
                <a:gd name="connsiteY2299" fmla="*/ 263559 h 1263096"/>
                <a:gd name="connsiteX2300" fmla="*/ 617219 w 1923616"/>
                <a:gd name="connsiteY2300" fmla="*/ 263111 h 1263096"/>
                <a:gd name="connsiteX2301" fmla="*/ 619685 w 1923616"/>
                <a:gd name="connsiteY2301" fmla="*/ 259244 h 1263096"/>
                <a:gd name="connsiteX2302" fmla="*/ 620694 w 1923616"/>
                <a:gd name="connsiteY2302" fmla="*/ 258236 h 1263096"/>
                <a:gd name="connsiteX2303" fmla="*/ 619685 w 1923616"/>
                <a:gd name="connsiteY2303" fmla="*/ 257339 h 1263096"/>
                <a:gd name="connsiteX2304" fmla="*/ 618228 w 1923616"/>
                <a:gd name="connsiteY2304" fmla="*/ 255882 h 1263096"/>
                <a:gd name="connsiteX2305" fmla="*/ 615931 w 1923616"/>
                <a:gd name="connsiteY2305" fmla="*/ 252408 h 1263096"/>
                <a:gd name="connsiteX2306" fmla="*/ 610943 w 1923616"/>
                <a:gd name="connsiteY2306" fmla="*/ 244562 h 1263096"/>
                <a:gd name="connsiteX2307" fmla="*/ 610551 w 1923616"/>
                <a:gd name="connsiteY2307" fmla="*/ 243834 h 1263096"/>
                <a:gd name="connsiteX2308" fmla="*/ 609823 w 1923616"/>
                <a:gd name="connsiteY2308" fmla="*/ 242377 h 1263096"/>
                <a:gd name="connsiteX2309" fmla="*/ 608926 w 1923616"/>
                <a:gd name="connsiteY2309" fmla="*/ 235709 h 1263096"/>
                <a:gd name="connsiteX2310" fmla="*/ 609150 w 1923616"/>
                <a:gd name="connsiteY2310" fmla="*/ 234532 h 1263096"/>
                <a:gd name="connsiteX2311" fmla="*/ 608870 w 1923616"/>
                <a:gd name="connsiteY2311" fmla="*/ 234252 h 1263096"/>
                <a:gd name="connsiteX2312" fmla="*/ 608141 w 1923616"/>
                <a:gd name="connsiteY2312" fmla="*/ 233523 h 1263096"/>
                <a:gd name="connsiteX2313" fmla="*/ 607525 w 1923616"/>
                <a:gd name="connsiteY2313" fmla="*/ 232851 h 1263096"/>
                <a:gd name="connsiteX2314" fmla="*/ 603266 w 1923616"/>
                <a:gd name="connsiteY2314" fmla="*/ 231226 h 1263096"/>
                <a:gd name="connsiteX2315" fmla="*/ 601137 w 1923616"/>
                <a:gd name="connsiteY2315" fmla="*/ 229769 h 1263096"/>
                <a:gd name="connsiteX2316" fmla="*/ 596598 w 1923616"/>
                <a:gd name="connsiteY2316" fmla="*/ 222260 h 1263096"/>
                <a:gd name="connsiteX2317" fmla="*/ 595701 w 1923616"/>
                <a:gd name="connsiteY2317" fmla="*/ 220859 h 1263096"/>
                <a:gd name="connsiteX2318" fmla="*/ 594356 w 1923616"/>
                <a:gd name="connsiteY2318" fmla="*/ 219234 h 1263096"/>
                <a:gd name="connsiteX2319" fmla="*/ 592619 w 1923616"/>
                <a:gd name="connsiteY2319" fmla="*/ 220299 h 1263096"/>
                <a:gd name="connsiteX2320" fmla="*/ 586903 w 1923616"/>
                <a:gd name="connsiteY2320" fmla="*/ 224838 h 1263096"/>
                <a:gd name="connsiteX2321" fmla="*/ 585782 w 1923616"/>
                <a:gd name="connsiteY2321" fmla="*/ 225790 h 1263096"/>
                <a:gd name="connsiteX2322" fmla="*/ 582925 w 1923616"/>
                <a:gd name="connsiteY2322" fmla="*/ 227920 h 1263096"/>
                <a:gd name="connsiteX2323" fmla="*/ 581356 w 1923616"/>
                <a:gd name="connsiteY2323" fmla="*/ 228872 h 1263096"/>
                <a:gd name="connsiteX2324" fmla="*/ 577041 w 1923616"/>
                <a:gd name="connsiteY2324" fmla="*/ 231002 h 1263096"/>
                <a:gd name="connsiteX2325" fmla="*/ 576480 w 1923616"/>
                <a:gd name="connsiteY2325" fmla="*/ 231282 h 1263096"/>
                <a:gd name="connsiteX2326" fmla="*/ 572334 w 1923616"/>
                <a:gd name="connsiteY2326" fmla="*/ 233075 h 1263096"/>
                <a:gd name="connsiteX2327" fmla="*/ 570989 w 1923616"/>
                <a:gd name="connsiteY2327" fmla="*/ 233972 h 1263096"/>
                <a:gd name="connsiteX2328" fmla="*/ 569083 w 1923616"/>
                <a:gd name="connsiteY2328" fmla="*/ 234980 h 1263096"/>
                <a:gd name="connsiteX2329" fmla="*/ 567458 w 1923616"/>
                <a:gd name="connsiteY2329" fmla="*/ 235653 h 1263096"/>
                <a:gd name="connsiteX2330" fmla="*/ 563648 w 1923616"/>
                <a:gd name="connsiteY2330" fmla="*/ 238006 h 1263096"/>
                <a:gd name="connsiteX2331" fmla="*/ 556027 w 1923616"/>
                <a:gd name="connsiteY2331" fmla="*/ 245627 h 1263096"/>
                <a:gd name="connsiteX2332" fmla="*/ 554458 w 1923616"/>
                <a:gd name="connsiteY2332" fmla="*/ 246916 h 1263096"/>
                <a:gd name="connsiteX2333" fmla="*/ 550143 w 1923616"/>
                <a:gd name="connsiteY2333" fmla="*/ 249774 h 1263096"/>
                <a:gd name="connsiteX2334" fmla="*/ 549022 w 1923616"/>
                <a:gd name="connsiteY2334" fmla="*/ 250447 h 1263096"/>
                <a:gd name="connsiteX2335" fmla="*/ 547397 w 1923616"/>
                <a:gd name="connsiteY2335" fmla="*/ 251399 h 1263096"/>
                <a:gd name="connsiteX2336" fmla="*/ 540112 w 1923616"/>
                <a:gd name="connsiteY2336" fmla="*/ 254425 h 1263096"/>
                <a:gd name="connsiteX2337" fmla="*/ 539160 w 1923616"/>
                <a:gd name="connsiteY2337" fmla="*/ 254425 h 1263096"/>
                <a:gd name="connsiteX2338" fmla="*/ 538095 w 1923616"/>
                <a:gd name="connsiteY2338" fmla="*/ 255714 h 1263096"/>
                <a:gd name="connsiteX2339" fmla="*/ 536638 w 1923616"/>
                <a:gd name="connsiteY2339" fmla="*/ 257171 h 1263096"/>
                <a:gd name="connsiteX2340" fmla="*/ 533948 w 1923616"/>
                <a:gd name="connsiteY2340" fmla="*/ 259132 h 1263096"/>
                <a:gd name="connsiteX2341" fmla="*/ 532323 w 1923616"/>
                <a:gd name="connsiteY2341" fmla="*/ 260085 h 1263096"/>
                <a:gd name="connsiteX2342" fmla="*/ 530754 w 1923616"/>
                <a:gd name="connsiteY2342" fmla="*/ 261374 h 1263096"/>
                <a:gd name="connsiteX2343" fmla="*/ 528624 w 1923616"/>
                <a:gd name="connsiteY2343" fmla="*/ 262831 h 1263096"/>
                <a:gd name="connsiteX2344" fmla="*/ 522909 w 1923616"/>
                <a:gd name="connsiteY2344" fmla="*/ 264568 h 1263096"/>
                <a:gd name="connsiteX2345" fmla="*/ 520779 w 1923616"/>
                <a:gd name="connsiteY2345" fmla="*/ 264568 h 1263096"/>
                <a:gd name="connsiteX2346" fmla="*/ 515456 w 1923616"/>
                <a:gd name="connsiteY2346" fmla="*/ 263111 h 1263096"/>
                <a:gd name="connsiteX2347" fmla="*/ 511981 w 1923616"/>
                <a:gd name="connsiteY2347" fmla="*/ 260813 h 1263096"/>
                <a:gd name="connsiteX2348" fmla="*/ 510524 w 1923616"/>
                <a:gd name="connsiteY2348" fmla="*/ 259356 h 1263096"/>
                <a:gd name="connsiteX2349" fmla="*/ 508731 w 1923616"/>
                <a:gd name="connsiteY2349" fmla="*/ 256891 h 1263096"/>
                <a:gd name="connsiteX2350" fmla="*/ 505369 w 1923616"/>
                <a:gd name="connsiteY2350" fmla="*/ 254089 h 1263096"/>
                <a:gd name="connsiteX2351" fmla="*/ 505257 w 1923616"/>
                <a:gd name="connsiteY2351" fmla="*/ 254145 h 1263096"/>
                <a:gd name="connsiteX2352" fmla="*/ 502175 w 1923616"/>
                <a:gd name="connsiteY2352" fmla="*/ 255826 h 1263096"/>
                <a:gd name="connsiteX2353" fmla="*/ 500718 w 1923616"/>
                <a:gd name="connsiteY2353" fmla="*/ 257283 h 1263096"/>
                <a:gd name="connsiteX2354" fmla="*/ 499149 w 1923616"/>
                <a:gd name="connsiteY2354" fmla="*/ 258572 h 1263096"/>
                <a:gd name="connsiteX2355" fmla="*/ 497019 w 1923616"/>
                <a:gd name="connsiteY2355" fmla="*/ 260029 h 1263096"/>
                <a:gd name="connsiteX2356" fmla="*/ 495899 w 1923616"/>
                <a:gd name="connsiteY2356" fmla="*/ 260645 h 1263096"/>
                <a:gd name="connsiteX2357" fmla="*/ 493041 w 1923616"/>
                <a:gd name="connsiteY2357" fmla="*/ 262102 h 1263096"/>
                <a:gd name="connsiteX2358" fmla="*/ 490911 w 1923616"/>
                <a:gd name="connsiteY2358" fmla="*/ 262887 h 1263096"/>
                <a:gd name="connsiteX2359" fmla="*/ 488054 w 1923616"/>
                <a:gd name="connsiteY2359" fmla="*/ 263615 h 1263096"/>
                <a:gd name="connsiteX2360" fmla="*/ 485532 w 1923616"/>
                <a:gd name="connsiteY2360" fmla="*/ 263895 h 1263096"/>
                <a:gd name="connsiteX2361" fmla="*/ 482898 w 1923616"/>
                <a:gd name="connsiteY2361" fmla="*/ 263895 h 1263096"/>
                <a:gd name="connsiteX2362" fmla="*/ 477631 w 1923616"/>
                <a:gd name="connsiteY2362" fmla="*/ 265352 h 1263096"/>
                <a:gd name="connsiteX2363" fmla="*/ 474044 w 1923616"/>
                <a:gd name="connsiteY2363" fmla="*/ 265352 h 1263096"/>
                <a:gd name="connsiteX2364" fmla="*/ 469897 w 1923616"/>
                <a:gd name="connsiteY2364" fmla="*/ 269499 h 1263096"/>
                <a:gd name="connsiteX2365" fmla="*/ 468328 w 1923616"/>
                <a:gd name="connsiteY2365" fmla="*/ 270788 h 1263096"/>
                <a:gd name="connsiteX2366" fmla="*/ 467880 w 1923616"/>
                <a:gd name="connsiteY2366" fmla="*/ 271068 h 1263096"/>
                <a:gd name="connsiteX2367" fmla="*/ 467768 w 1923616"/>
                <a:gd name="connsiteY2367" fmla="*/ 272469 h 1263096"/>
                <a:gd name="connsiteX2368" fmla="*/ 468496 w 1923616"/>
                <a:gd name="connsiteY2368" fmla="*/ 273534 h 1263096"/>
                <a:gd name="connsiteX2369" fmla="*/ 471523 w 1923616"/>
                <a:gd name="connsiteY2369" fmla="*/ 280819 h 1263096"/>
                <a:gd name="connsiteX2370" fmla="*/ 471523 w 1923616"/>
                <a:gd name="connsiteY2370" fmla="*/ 281547 h 1263096"/>
                <a:gd name="connsiteX2371" fmla="*/ 465078 w 1923616"/>
                <a:gd name="connsiteY2371" fmla="*/ 291129 h 1263096"/>
                <a:gd name="connsiteX2372" fmla="*/ 464406 w 1923616"/>
                <a:gd name="connsiteY2372" fmla="*/ 291522 h 1263096"/>
                <a:gd name="connsiteX2373" fmla="*/ 457625 w 1923616"/>
                <a:gd name="connsiteY2373" fmla="*/ 295164 h 1263096"/>
                <a:gd name="connsiteX2374" fmla="*/ 455160 w 1923616"/>
                <a:gd name="connsiteY2374" fmla="*/ 296397 h 1263096"/>
                <a:gd name="connsiteX2375" fmla="*/ 453198 w 1923616"/>
                <a:gd name="connsiteY2375" fmla="*/ 297069 h 1263096"/>
                <a:gd name="connsiteX2376" fmla="*/ 452750 w 1923616"/>
                <a:gd name="connsiteY2376" fmla="*/ 297518 h 1263096"/>
                <a:gd name="connsiteX2377" fmla="*/ 451237 w 1923616"/>
                <a:gd name="connsiteY2377" fmla="*/ 298751 h 1263096"/>
                <a:gd name="connsiteX2378" fmla="*/ 449108 w 1923616"/>
                <a:gd name="connsiteY2378" fmla="*/ 300208 h 1263096"/>
                <a:gd name="connsiteX2379" fmla="*/ 446642 w 1923616"/>
                <a:gd name="connsiteY2379" fmla="*/ 301440 h 1263096"/>
                <a:gd name="connsiteX2380" fmla="*/ 440198 w 1923616"/>
                <a:gd name="connsiteY2380" fmla="*/ 303570 h 1263096"/>
                <a:gd name="connsiteX2381" fmla="*/ 430223 w 1923616"/>
                <a:gd name="connsiteY2381" fmla="*/ 301609 h 1263096"/>
                <a:gd name="connsiteX2382" fmla="*/ 421929 w 1923616"/>
                <a:gd name="connsiteY2382" fmla="*/ 294492 h 1263096"/>
                <a:gd name="connsiteX2383" fmla="*/ 366733 w 1923616"/>
                <a:gd name="connsiteY2383" fmla="*/ 279306 h 1263096"/>
                <a:gd name="connsiteX2384" fmla="*/ 359224 w 1923616"/>
                <a:gd name="connsiteY2384" fmla="*/ 268042 h 1263096"/>
                <a:gd name="connsiteX2385" fmla="*/ 360681 w 1923616"/>
                <a:gd name="connsiteY2385" fmla="*/ 256554 h 1263096"/>
                <a:gd name="connsiteX2386" fmla="*/ 361689 w 1923616"/>
                <a:gd name="connsiteY2386" fmla="*/ 253192 h 1263096"/>
                <a:gd name="connsiteX2387" fmla="*/ 363146 w 1923616"/>
                <a:gd name="connsiteY2387" fmla="*/ 250334 h 1263096"/>
                <a:gd name="connsiteX2388" fmla="*/ 367181 w 1923616"/>
                <a:gd name="connsiteY2388" fmla="*/ 246019 h 1263096"/>
                <a:gd name="connsiteX2389" fmla="*/ 366397 w 1923616"/>
                <a:gd name="connsiteY2389" fmla="*/ 242545 h 1263096"/>
                <a:gd name="connsiteX2390" fmla="*/ 364940 w 1923616"/>
                <a:gd name="connsiteY2390" fmla="*/ 236269 h 1263096"/>
                <a:gd name="connsiteX2391" fmla="*/ 358495 w 1923616"/>
                <a:gd name="connsiteY2391" fmla="*/ 238679 h 1263096"/>
                <a:gd name="connsiteX2392" fmla="*/ 356366 w 1923616"/>
                <a:gd name="connsiteY2392" fmla="*/ 240248 h 1263096"/>
                <a:gd name="connsiteX2393" fmla="*/ 350146 w 1923616"/>
                <a:gd name="connsiteY2393" fmla="*/ 242321 h 1263096"/>
                <a:gd name="connsiteX2394" fmla="*/ 348689 w 1923616"/>
                <a:gd name="connsiteY2394" fmla="*/ 242321 h 1263096"/>
                <a:gd name="connsiteX2395" fmla="*/ 338434 w 1923616"/>
                <a:gd name="connsiteY2395" fmla="*/ 233131 h 1263096"/>
                <a:gd name="connsiteX2396" fmla="*/ 338210 w 1923616"/>
                <a:gd name="connsiteY2396" fmla="*/ 232346 h 1263096"/>
                <a:gd name="connsiteX2397" fmla="*/ 337705 w 1923616"/>
                <a:gd name="connsiteY2397" fmla="*/ 228144 h 1263096"/>
                <a:gd name="connsiteX2398" fmla="*/ 338266 w 1923616"/>
                <a:gd name="connsiteY2398" fmla="*/ 222148 h 1263096"/>
                <a:gd name="connsiteX2399" fmla="*/ 334119 w 1923616"/>
                <a:gd name="connsiteY2399" fmla="*/ 214863 h 1263096"/>
                <a:gd name="connsiteX2400" fmla="*/ 327395 w 1923616"/>
                <a:gd name="connsiteY2400" fmla="*/ 220466 h 1263096"/>
                <a:gd name="connsiteX2401" fmla="*/ 325938 w 1923616"/>
                <a:gd name="connsiteY2401" fmla="*/ 221475 h 1263096"/>
                <a:gd name="connsiteX2402" fmla="*/ 320894 w 1923616"/>
                <a:gd name="connsiteY2402" fmla="*/ 224333 h 1263096"/>
                <a:gd name="connsiteX2403" fmla="*/ 317476 w 1923616"/>
                <a:gd name="connsiteY2403" fmla="*/ 225566 h 1263096"/>
                <a:gd name="connsiteX2404" fmla="*/ 308846 w 1923616"/>
                <a:gd name="connsiteY2404" fmla="*/ 227023 h 1263096"/>
                <a:gd name="connsiteX2405" fmla="*/ 307950 w 1923616"/>
                <a:gd name="connsiteY2405" fmla="*/ 227135 h 1263096"/>
                <a:gd name="connsiteX2406" fmla="*/ 298591 w 1923616"/>
                <a:gd name="connsiteY2406" fmla="*/ 227863 h 1263096"/>
                <a:gd name="connsiteX2407" fmla="*/ 297807 w 1923616"/>
                <a:gd name="connsiteY2407" fmla="*/ 227920 h 1263096"/>
                <a:gd name="connsiteX2408" fmla="*/ 282957 w 1923616"/>
                <a:gd name="connsiteY2408" fmla="*/ 228032 h 1263096"/>
                <a:gd name="connsiteX2409" fmla="*/ 282341 w 1923616"/>
                <a:gd name="connsiteY2409" fmla="*/ 228816 h 1263096"/>
                <a:gd name="connsiteX2410" fmla="*/ 280828 w 1923616"/>
                <a:gd name="connsiteY2410" fmla="*/ 230441 h 1263096"/>
                <a:gd name="connsiteX2411" fmla="*/ 275784 w 1923616"/>
                <a:gd name="connsiteY2411" fmla="*/ 234756 h 1263096"/>
                <a:gd name="connsiteX2412" fmla="*/ 273655 w 1923616"/>
                <a:gd name="connsiteY2412" fmla="*/ 236157 h 1263096"/>
                <a:gd name="connsiteX2413" fmla="*/ 272198 w 1923616"/>
                <a:gd name="connsiteY2413" fmla="*/ 236885 h 1263096"/>
                <a:gd name="connsiteX2414" fmla="*/ 268275 w 1923616"/>
                <a:gd name="connsiteY2414" fmla="*/ 237950 h 1263096"/>
                <a:gd name="connsiteX2415" fmla="*/ 265529 w 1923616"/>
                <a:gd name="connsiteY2415" fmla="*/ 242825 h 1263096"/>
                <a:gd name="connsiteX2416" fmla="*/ 264072 w 1923616"/>
                <a:gd name="connsiteY2416" fmla="*/ 244282 h 1263096"/>
                <a:gd name="connsiteX2417" fmla="*/ 256732 w 1923616"/>
                <a:gd name="connsiteY2417" fmla="*/ 247309 h 1263096"/>
                <a:gd name="connsiteX2418" fmla="*/ 255275 w 1923616"/>
                <a:gd name="connsiteY2418" fmla="*/ 247309 h 1263096"/>
                <a:gd name="connsiteX2419" fmla="*/ 253369 w 1923616"/>
                <a:gd name="connsiteY2419" fmla="*/ 247140 h 1263096"/>
                <a:gd name="connsiteX2420" fmla="*/ 244459 w 1923616"/>
                <a:gd name="connsiteY2420" fmla="*/ 245459 h 1263096"/>
                <a:gd name="connsiteX2421" fmla="*/ 242106 w 1923616"/>
                <a:gd name="connsiteY2421" fmla="*/ 249830 h 1263096"/>
                <a:gd name="connsiteX2422" fmla="*/ 241321 w 1923616"/>
                <a:gd name="connsiteY2422" fmla="*/ 251063 h 1263096"/>
                <a:gd name="connsiteX2423" fmla="*/ 239192 w 1923616"/>
                <a:gd name="connsiteY2423" fmla="*/ 253921 h 1263096"/>
                <a:gd name="connsiteX2424" fmla="*/ 228153 w 1923616"/>
                <a:gd name="connsiteY2424" fmla="*/ 257675 h 1263096"/>
                <a:gd name="connsiteX2425" fmla="*/ 227200 w 1923616"/>
                <a:gd name="connsiteY2425" fmla="*/ 257843 h 1263096"/>
                <a:gd name="connsiteX2426" fmla="*/ 220531 w 1923616"/>
                <a:gd name="connsiteY2426" fmla="*/ 256947 h 1263096"/>
                <a:gd name="connsiteX2427" fmla="*/ 217674 w 1923616"/>
                <a:gd name="connsiteY2427" fmla="*/ 255490 h 1263096"/>
                <a:gd name="connsiteX2428" fmla="*/ 212126 w 1923616"/>
                <a:gd name="connsiteY2428" fmla="*/ 248037 h 1263096"/>
                <a:gd name="connsiteX2429" fmla="*/ 210389 w 1923616"/>
                <a:gd name="connsiteY2429" fmla="*/ 249326 h 1263096"/>
                <a:gd name="connsiteX2430" fmla="*/ 206802 w 1923616"/>
                <a:gd name="connsiteY2430" fmla="*/ 251455 h 1263096"/>
                <a:gd name="connsiteX2431" fmla="*/ 203720 w 1923616"/>
                <a:gd name="connsiteY2431" fmla="*/ 252688 h 1263096"/>
                <a:gd name="connsiteX2432" fmla="*/ 197276 w 1923616"/>
                <a:gd name="connsiteY2432" fmla="*/ 254145 h 1263096"/>
                <a:gd name="connsiteX2433" fmla="*/ 195034 w 1923616"/>
                <a:gd name="connsiteY2433" fmla="*/ 254369 h 1263096"/>
                <a:gd name="connsiteX2434" fmla="*/ 192905 w 1923616"/>
                <a:gd name="connsiteY2434" fmla="*/ 254369 h 1263096"/>
                <a:gd name="connsiteX2435" fmla="*/ 191560 w 1923616"/>
                <a:gd name="connsiteY2435" fmla="*/ 254257 h 1263096"/>
                <a:gd name="connsiteX2436" fmla="*/ 182986 w 1923616"/>
                <a:gd name="connsiteY2436" fmla="*/ 253136 h 1263096"/>
                <a:gd name="connsiteX2437" fmla="*/ 178896 w 1923616"/>
                <a:gd name="connsiteY2437" fmla="*/ 256891 h 1263096"/>
                <a:gd name="connsiteX2438" fmla="*/ 177439 w 1923616"/>
                <a:gd name="connsiteY2438" fmla="*/ 257619 h 1263096"/>
                <a:gd name="connsiteX2439" fmla="*/ 172844 w 1923616"/>
                <a:gd name="connsiteY2439" fmla="*/ 258684 h 1263096"/>
                <a:gd name="connsiteX2440" fmla="*/ 170714 w 1923616"/>
                <a:gd name="connsiteY2440" fmla="*/ 258684 h 1263096"/>
                <a:gd name="connsiteX2441" fmla="*/ 165447 w 1923616"/>
                <a:gd name="connsiteY2441" fmla="*/ 257227 h 1263096"/>
                <a:gd name="connsiteX2442" fmla="*/ 162085 w 1923616"/>
                <a:gd name="connsiteY2442" fmla="*/ 257227 h 1263096"/>
                <a:gd name="connsiteX2443" fmla="*/ 160516 w 1923616"/>
                <a:gd name="connsiteY2443" fmla="*/ 257115 h 1263096"/>
                <a:gd name="connsiteX2444" fmla="*/ 155248 w 1923616"/>
                <a:gd name="connsiteY2444" fmla="*/ 261878 h 1263096"/>
                <a:gd name="connsiteX2445" fmla="*/ 153511 w 1923616"/>
                <a:gd name="connsiteY2445" fmla="*/ 264064 h 1263096"/>
                <a:gd name="connsiteX2446" fmla="*/ 151437 w 1923616"/>
                <a:gd name="connsiteY2446" fmla="*/ 268434 h 1263096"/>
                <a:gd name="connsiteX2447" fmla="*/ 150037 w 1923616"/>
                <a:gd name="connsiteY2447" fmla="*/ 271741 h 1263096"/>
                <a:gd name="connsiteX2448" fmla="*/ 149756 w 1923616"/>
                <a:gd name="connsiteY2448" fmla="*/ 272301 h 1263096"/>
                <a:gd name="connsiteX2449" fmla="*/ 149028 w 1923616"/>
                <a:gd name="connsiteY2449" fmla="*/ 273758 h 1263096"/>
                <a:gd name="connsiteX2450" fmla="*/ 144713 w 1923616"/>
                <a:gd name="connsiteY2450" fmla="*/ 278185 h 1263096"/>
                <a:gd name="connsiteX2451" fmla="*/ 136363 w 1923616"/>
                <a:gd name="connsiteY2451" fmla="*/ 282668 h 1263096"/>
                <a:gd name="connsiteX2452" fmla="*/ 132497 w 1923616"/>
                <a:gd name="connsiteY2452" fmla="*/ 286254 h 1263096"/>
                <a:gd name="connsiteX2453" fmla="*/ 130143 w 1923616"/>
                <a:gd name="connsiteY2453" fmla="*/ 292699 h 1263096"/>
                <a:gd name="connsiteX2454" fmla="*/ 128350 w 1923616"/>
                <a:gd name="connsiteY2454" fmla="*/ 295781 h 1263096"/>
                <a:gd name="connsiteX2455" fmla="*/ 124764 w 1923616"/>
                <a:gd name="connsiteY2455" fmla="*/ 300096 h 1263096"/>
                <a:gd name="connsiteX2456" fmla="*/ 123419 w 1923616"/>
                <a:gd name="connsiteY2456" fmla="*/ 301440 h 1263096"/>
                <a:gd name="connsiteX2457" fmla="*/ 119104 w 1923616"/>
                <a:gd name="connsiteY2457" fmla="*/ 305027 h 1263096"/>
                <a:gd name="connsiteX2458" fmla="*/ 115293 w 1923616"/>
                <a:gd name="connsiteY2458" fmla="*/ 307044 h 1263096"/>
                <a:gd name="connsiteX2459" fmla="*/ 111203 w 1923616"/>
                <a:gd name="connsiteY2459" fmla="*/ 308221 h 1263096"/>
                <a:gd name="connsiteX2460" fmla="*/ 108905 w 1923616"/>
                <a:gd name="connsiteY2460" fmla="*/ 309398 h 1263096"/>
                <a:gd name="connsiteX2461" fmla="*/ 109858 w 1923616"/>
                <a:gd name="connsiteY2461" fmla="*/ 320661 h 1263096"/>
                <a:gd name="connsiteX2462" fmla="*/ 109578 w 1923616"/>
                <a:gd name="connsiteY2462" fmla="*/ 324024 h 1263096"/>
                <a:gd name="connsiteX2463" fmla="*/ 108849 w 1923616"/>
                <a:gd name="connsiteY2463" fmla="*/ 326881 h 1263096"/>
                <a:gd name="connsiteX2464" fmla="*/ 107784 w 1923616"/>
                <a:gd name="connsiteY2464" fmla="*/ 329515 h 1263096"/>
                <a:gd name="connsiteX2465" fmla="*/ 105543 w 1923616"/>
                <a:gd name="connsiteY2465" fmla="*/ 333550 h 1263096"/>
                <a:gd name="connsiteX2466" fmla="*/ 105543 w 1923616"/>
                <a:gd name="connsiteY2466" fmla="*/ 337472 h 1263096"/>
                <a:gd name="connsiteX2467" fmla="*/ 105879 w 1923616"/>
                <a:gd name="connsiteY2467" fmla="*/ 340554 h 1263096"/>
                <a:gd name="connsiteX2468" fmla="*/ 109017 w 1923616"/>
                <a:gd name="connsiteY2468" fmla="*/ 344477 h 1263096"/>
                <a:gd name="connsiteX2469" fmla="*/ 110754 w 1923616"/>
                <a:gd name="connsiteY2469" fmla="*/ 347671 h 1263096"/>
                <a:gd name="connsiteX2470" fmla="*/ 111483 w 1923616"/>
                <a:gd name="connsiteY2470" fmla="*/ 349801 h 1263096"/>
                <a:gd name="connsiteX2471" fmla="*/ 112043 w 1923616"/>
                <a:gd name="connsiteY2471" fmla="*/ 353107 h 1263096"/>
                <a:gd name="connsiteX2472" fmla="*/ 112043 w 1923616"/>
                <a:gd name="connsiteY2472" fmla="*/ 356525 h 1263096"/>
                <a:gd name="connsiteX2473" fmla="*/ 114061 w 1923616"/>
                <a:gd name="connsiteY2473" fmla="*/ 367844 h 1263096"/>
                <a:gd name="connsiteX2474" fmla="*/ 114229 w 1923616"/>
                <a:gd name="connsiteY2474" fmla="*/ 369638 h 1263096"/>
                <a:gd name="connsiteX2475" fmla="*/ 114229 w 1923616"/>
                <a:gd name="connsiteY2475" fmla="*/ 371767 h 1263096"/>
                <a:gd name="connsiteX2476" fmla="*/ 113500 w 1923616"/>
                <a:gd name="connsiteY2476" fmla="*/ 375578 h 1263096"/>
                <a:gd name="connsiteX2477" fmla="*/ 110082 w 1923616"/>
                <a:gd name="connsiteY2477" fmla="*/ 384152 h 1263096"/>
                <a:gd name="connsiteX2478" fmla="*/ 110586 w 1923616"/>
                <a:gd name="connsiteY2478" fmla="*/ 391156 h 1263096"/>
                <a:gd name="connsiteX2479" fmla="*/ 111875 w 1923616"/>
                <a:gd name="connsiteY2479" fmla="*/ 397712 h 1263096"/>
                <a:gd name="connsiteX2480" fmla="*/ 111595 w 1923616"/>
                <a:gd name="connsiteY2480" fmla="*/ 402756 h 1263096"/>
                <a:gd name="connsiteX2481" fmla="*/ 109185 w 1923616"/>
                <a:gd name="connsiteY2481" fmla="*/ 410601 h 1263096"/>
                <a:gd name="connsiteX2482" fmla="*/ 109185 w 1923616"/>
                <a:gd name="connsiteY2482" fmla="*/ 419175 h 1263096"/>
                <a:gd name="connsiteX2483" fmla="*/ 113500 w 1923616"/>
                <a:gd name="connsiteY2483" fmla="*/ 419623 h 1263096"/>
                <a:gd name="connsiteX2484" fmla="*/ 115293 w 1923616"/>
                <a:gd name="connsiteY2484" fmla="*/ 419959 h 1263096"/>
                <a:gd name="connsiteX2485" fmla="*/ 120337 w 1923616"/>
                <a:gd name="connsiteY2485" fmla="*/ 421416 h 1263096"/>
                <a:gd name="connsiteX2486" fmla="*/ 125436 w 1923616"/>
                <a:gd name="connsiteY2486" fmla="*/ 424722 h 1263096"/>
                <a:gd name="connsiteX2487" fmla="*/ 129023 w 1923616"/>
                <a:gd name="connsiteY2487" fmla="*/ 429037 h 1263096"/>
                <a:gd name="connsiteX2488" fmla="*/ 130311 w 1923616"/>
                <a:gd name="connsiteY2488" fmla="*/ 431055 h 1263096"/>
                <a:gd name="connsiteX2489" fmla="*/ 131040 w 1923616"/>
                <a:gd name="connsiteY2489" fmla="*/ 432512 h 1263096"/>
                <a:gd name="connsiteX2490" fmla="*/ 126389 w 1923616"/>
                <a:gd name="connsiteY2490" fmla="*/ 446353 h 1263096"/>
                <a:gd name="connsiteX2491" fmla="*/ 124932 w 1923616"/>
                <a:gd name="connsiteY2491" fmla="*/ 447081 h 1263096"/>
                <a:gd name="connsiteX2492" fmla="*/ 124428 w 1923616"/>
                <a:gd name="connsiteY2492" fmla="*/ 447306 h 1263096"/>
                <a:gd name="connsiteX2493" fmla="*/ 120113 w 1923616"/>
                <a:gd name="connsiteY2493" fmla="*/ 449155 h 1263096"/>
                <a:gd name="connsiteX2494" fmla="*/ 110698 w 1923616"/>
                <a:gd name="connsiteY2494" fmla="*/ 455038 h 1263096"/>
                <a:gd name="connsiteX2495" fmla="*/ 111483 w 1923616"/>
                <a:gd name="connsiteY2495" fmla="*/ 456832 h 1263096"/>
                <a:gd name="connsiteX2496" fmla="*/ 112211 w 1923616"/>
                <a:gd name="connsiteY2496" fmla="*/ 458961 h 1263096"/>
                <a:gd name="connsiteX2497" fmla="*/ 110979 w 1923616"/>
                <a:gd name="connsiteY2497" fmla="*/ 467983 h 1263096"/>
                <a:gd name="connsiteX2498" fmla="*/ 109522 w 1923616"/>
                <a:gd name="connsiteY2498" fmla="*/ 470113 h 1263096"/>
                <a:gd name="connsiteX2499" fmla="*/ 108233 w 1923616"/>
                <a:gd name="connsiteY2499" fmla="*/ 471682 h 1263096"/>
                <a:gd name="connsiteX2500" fmla="*/ 105375 w 1923616"/>
                <a:gd name="connsiteY2500" fmla="*/ 474540 h 1263096"/>
                <a:gd name="connsiteX2501" fmla="*/ 104702 w 1923616"/>
                <a:gd name="connsiteY2501" fmla="*/ 475156 h 1263096"/>
                <a:gd name="connsiteX2502" fmla="*/ 100780 w 1923616"/>
                <a:gd name="connsiteY2502" fmla="*/ 478462 h 1263096"/>
                <a:gd name="connsiteX2503" fmla="*/ 96241 w 1923616"/>
                <a:gd name="connsiteY2503" fmla="*/ 483057 h 1263096"/>
                <a:gd name="connsiteX2504" fmla="*/ 95400 w 1923616"/>
                <a:gd name="connsiteY2504" fmla="*/ 487764 h 1263096"/>
                <a:gd name="connsiteX2505" fmla="*/ 94279 w 1923616"/>
                <a:gd name="connsiteY2505" fmla="*/ 490959 h 1263096"/>
                <a:gd name="connsiteX2506" fmla="*/ 90693 w 1923616"/>
                <a:gd name="connsiteY2506" fmla="*/ 497403 h 1263096"/>
                <a:gd name="connsiteX2507" fmla="*/ 90357 w 1923616"/>
                <a:gd name="connsiteY2507" fmla="*/ 497963 h 1263096"/>
                <a:gd name="connsiteX2508" fmla="*/ 89853 w 1923616"/>
                <a:gd name="connsiteY2508" fmla="*/ 498748 h 1263096"/>
                <a:gd name="connsiteX2509" fmla="*/ 98426 w 1923616"/>
                <a:gd name="connsiteY2509" fmla="*/ 508947 h 1263096"/>
                <a:gd name="connsiteX2510" fmla="*/ 98426 w 1923616"/>
                <a:gd name="connsiteY2510" fmla="*/ 512533 h 1263096"/>
                <a:gd name="connsiteX2511" fmla="*/ 93383 w 1923616"/>
                <a:gd name="connsiteY2511" fmla="*/ 521387 h 1263096"/>
                <a:gd name="connsiteX2512" fmla="*/ 91534 w 1923616"/>
                <a:gd name="connsiteY2512" fmla="*/ 522508 h 1263096"/>
                <a:gd name="connsiteX2513" fmla="*/ 90581 w 1923616"/>
                <a:gd name="connsiteY2513" fmla="*/ 523740 h 1263096"/>
                <a:gd name="connsiteX2514" fmla="*/ 76123 w 1923616"/>
                <a:gd name="connsiteY2514" fmla="*/ 525814 h 1263096"/>
                <a:gd name="connsiteX2515" fmla="*/ 72761 w 1923616"/>
                <a:gd name="connsiteY2515" fmla="*/ 521443 h 1263096"/>
                <a:gd name="connsiteX2516" fmla="*/ 71080 w 1923616"/>
                <a:gd name="connsiteY2516" fmla="*/ 523460 h 1263096"/>
                <a:gd name="connsiteX2517" fmla="*/ 68446 w 1923616"/>
                <a:gd name="connsiteY2517" fmla="*/ 529512 h 1263096"/>
                <a:gd name="connsiteX2518" fmla="*/ 54941 w 1923616"/>
                <a:gd name="connsiteY2518" fmla="*/ 544362 h 1263096"/>
                <a:gd name="connsiteX2519" fmla="*/ 53820 w 1923616"/>
                <a:gd name="connsiteY2519" fmla="*/ 546380 h 1263096"/>
                <a:gd name="connsiteX2520" fmla="*/ 55221 w 1923616"/>
                <a:gd name="connsiteY2520" fmla="*/ 548621 h 1263096"/>
                <a:gd name="connsiteX2521" fmla="*/ 56734 w 1923616"/>
                <a:gd name="connsiteY2521" fmla="*/ 552824 h 1263096"/>
                <a:gd name="connsiteX2522" fmla="*/ 57463 w 1923616"/>
                <a:gd name="connsiteY2522" fmla="*/ 558540 h 1263096"/>
                <a:gd name="connsiteX2523" fmla="*/ 57351 w 1923616"/>
                <a:gd name="connsiteY2523" fmla="*/ 561734 h 1263096"/>
                <a:gd name="connsiteX2524" fmla="*/ 55221 w 1923616"/>
                <a:gd name="connsiteY2524" fmla="*/ 573221 h 1263096"/>
                <a:gd name="connsiteX2525" fmla="*/ 54773 w 1923616"/>
                <a:gd name="connsiteY2525" fmla="*/ 574846 h 1263096"/>
                <a:gd name="connsiteX2526" fmla="*/ 46984 w 1923616"/>
                <a:gd name="connsiteY2526" fmla="*/ 596253 h 1263096"/>
                <a:gd name="connsiteX2527" fmla="*/ 48105 w 1923616"/>
                <a:gd name="connsiteY2527" fmla="*/ 606003 h 1263096"/>
                <a:gd name="connsiteX2528" fmla="*/ 45135 w 1923616"/>
                <a:gd name="connsiteY2528" fmla="*/ 614521 h 1263096"/>
                <a:gd name="connsiteX2529" fmla="*/ 44406 w 1923616"/>
                <a:gd name="connsiteY2529" fmla="*/ 615249 h 1263096"/>
                <a:gd name="connsiteX2530" fmla="*/ 43902 w 1923616"/>
                <a:gd name="connsiteY2530" fmla="*/ 615698 h 1263096"/>
                <a:gd name="connsiteX2531" fmla="*/ 41044 w 1923616"/>
                <a:gd name="connsiteY2531" fmla="*/ 618219 h 1263096"/>
                <a:gd name="connsiteX2532" fmla="*/ 40147 w 1923616"/>
                <a:gd name="connsiteY2532" fmla="*/ 624496 h 1263096"/>
                <a:gd name="connsiteX2533" fmla="*/ 39923 w 1923616"/>
                <a:gd name="connsiteY2533" fmla="*/ 625560 h 1263096"/>
                <a:gd name="connsiteX2534" fmla="*/ 38466 w 1923616"/>
                <a:gd name="connsiteY2534" fmla="*/ 631276 h 1263096"/>
                <a:gd name="connsiteX2535" fmla="*/ 38298 w 1923616"/>
                <a:gd name="connsiteY2535" fmla="*/ 631780 h 1263096"/>
                <a:gd name="connsiteX2536" fmla="*/ 33031 w 1923616"/>
                <a:gd name="connsiteY2536" fmla="*/ 649544 h 1263096"/>
                <a:gd name="connsiteX2537" fmla="*/ 32975 w 1923616"/>
                <a:gd name="connsiteY2537" fmla="*/ 650553 h 1263096"/>
                <a:gd name="connsiteX2538" fmla="*/ 32246 w 1923616"/>
                <a:gd name="connsiteY2538" fmla="*/ 657726 h 1263096"/>
                <a:gd name="connsiteX2539" fmla="*/ 31462 w 1923616"/>
                <a:gd name="connsiteY2539" fmla="*/ 660752 h 1263096"/>
                <a:gd name="connsiteX2540" fmla="*/ 29949 w 1923616"/>
                <a:gd name="connsiteY2540" fmla="*/ 664282 h 1263096"/>
                <a:gd name="connsiteX2541" fmla="*/ 28043 w 1923616"/>
                <a:gd name="connsiteY2541" fmla="*/ 685520 h 1263096"/>
                <a:gd name="connsiteX2542" fmla="*/ 28660 w 1923616"/>
                <a:gd name="connsiteY2542" fmla="*/ 694374 h 1263096"/>
                <a:gd name="connsiteX2543" fmla="*/ 31237 w 1923616"/>
                <a:gd name="connsiteY2543" fmla="*/ 703340 h 1263096"/>
                <a:gd name="connsiteX2544" fmla="*/ 31630 w 1923616"/>
                <a:gd name="connsiteY2544" fmla="*/ 705637 h 1263096"/>
                <a:gd name="connsiteX2545" fmla="*/ 32358 w 1923616"/>
                <a:gd name="connsiteY2545" fmla="*/ 718582 h 1263096"/>
                <a:gd name="connsiteX2546" fmla="*/ 31854 w 1923616"/>
                <a:gd name="connsiteY2546" fmla="*/ 722393 h 1263096"/>
                <a:gd name="connsiteX2547" fmla="*/ 28828 w 1923616"/>
                <a:gd name="connsiteY2547" fmla="*/ 730686 h 1263096"/>
                <a:gd name="connsiteX2548" fmla="*/ 28099 w 1923616"/>
                <a:gd name="connsiteY2548" fmla="*/ 732199 h 1263096"/>
                <a:gd name="connsiteX2549" fmla="*/ 29612 w 1923616"/>
                <a:gd name="connsiteY2549" fmla="*/ 733152 h 1263096"/>
                <a:gd name="connsiteX2550" fmla="*/ 31574 w 1923616"/>
                <a:gd name="connsiteY2550" fmla="*/ 734609 h 1263096"/>
                <a:gd name="connsiteX2551" fmla="*/ 36953 w 1923616"/>
                <a:gd name="connsiteY2551" fmla="*/ 737018 h 1263096"/>
                <a:gd name="connsiteX2552" fmla="*/ 38466 w 1923616"/>
                <a:gd name="connsiteY2552" fmla="*/ 737859 h 1263096"/>
                <a:gd name="connsiteX2553" fmla="*/ 54549 w 1923616"/>
                <a:gd name="connsiteY2553" fmla="*/ 748394 h 1263096"/>
                <a:gd name="connsiteX2554" fmla="*/ 56118 w 1923616"/>
                <a:gd name="connsiteY2554" fmla="*/ 749515 h 1263096"/>
                <a:gd name="connsiteX2555" fmla="*/ 61834 w 1923616"/>
                <a:gd name="connsiteY2555" fmla="*/ 754558 h 1263096"/>
                <a:gd name="connsiteX2556" fmla="*/ 86322 w 1923616"/>
                <a:gd name="connsiteY2556" fmla="*/ 768847 h 1263096"/>
                <a:gd name="connsiteX2557" fmla="*/ 91814 w 1923616"/>
                <a:gd name="connsiteY2557" fmla="*/ 771257 h 1263096"/>
                <a:gd name="connsiteX2558" fmla="*/ 98706 w 1923616"/>
                <a:gd name="connsiteY2558" fmla="*/ 773555 h 1263096"/>
                <a:gd name="connsiteX2559" fmla="*/ 118600 w 1923616"/>
                <a:gd name="connsiteY2559" fmla="*/ 774899 h 1263096"/>
                <a:gd name="connsiteX2560" fmla="*/ 127734 w 1923616"/>
                <a:gd name="connsiteY2560" fmla="*/ 774899 h 1263096"/>
                <a:gd name="connsiteX2561" fmla="*/ 138381 w 1923616"/>
                <a:gd name="connsiteY2561" fmla="*/ 773667 h 1263096"/>
                <a:gd name="connsiteX2562" fmla="*/ 150821 w 1923616"/>
                <a:gd name="connsiteY2562" fmla="*/ 769968 h 1263096"/>
                <a:gd name="connsiteX2563" fmla="*/ 158946 w 1923616"/>
                <a:gd name="connsiteY2563" fmla="*/ 765429 h 1263096"/>
                <a:gd name="connsiteX2564" fmla="*/ 163093 w 1923616"/>
                <a:gd name="connsiteY2564" fmla="*/ 757976 h 1263096"/>
                <a:gd name="connsiteX2565" fmla="*/ 164270 w 1923616"/>
                <a:gd name="connsiteY2565" fmla="*/ 753325 h 1263096"/>
                <a:gd name="connsiteX2566" fmla="*/ 164718 w 1923616"/>
                <a:gd name="connsiteY2566" fmla="*/ 751980 h 1263096"/>
                <a:gd name="connsiteX2567" fmla="*/ 166175 w 1923616"/>
                <a:gd name="connsiteY2567" fmla="*/ 748394 h 1263096"/>
                <a:gd name="connsiteX2568" fmla="*/ 169145 w 1923616"/>
                <a:gd name="connsiteY2568" fmla="*/ 744303 h 1263096"/>
                <a:gd name="connsiteX2569" fmla="*/ 181417 w 1923616"/>
                <a:gd name="connsiteY2569" fmla="*/ 734216 h 1263096"/>
                <a:gd name="connsiteX2570" fmla="*/ 182762 w 1923616"/>
                <a:gd name="connsiteY2570" fmla="*/ 733264 h 1263096"/>
                <a:gd name="connsiteX2571" fmla="*/ 189711 w 1923616"/>
                <a:gd name="connsiteY2571" fmla="*/ 729229 h 1263096"/>
                <a:gd name="connsiteX2572" fmla="*/ 190383 w 1923616"/>
                <a:gd name="connsiteY2572" fmla="*/ 728165 h 1263096"/>
                <a:gd name="connsiteX2573" fmla="*/ 191168 w 1923616"/>
                <a:gd name="connsiteY2573" fmla="*/ 726427 h 1263096"/>
                <a:gd name="connsiteX2574" fmla="*/ 194754 w 1923616"/>
                <a:gd name="connsiteY2574" fmla="*/ 719983 h 1263096"/>
                <a:gd name="connsiteX2575" fmla="*/ 197612 w 1923616"/>
                <a:gd name="connsiteY2575" fmla="*/ 716733 h 1263096"/>
                <a:gd name="connsiteX2576" fmla="*/ 200470 w 1923616"/>
                <a:gd name="connsiteY2576" fmla="*/ 714603 h 1263096"/>
                <a:gd name="connsiteX2577" fmla="*/ 205850 w 1923616"/>
                <a:gd name="connsiteY2577" fmla="*/ 712586 h 1263096"/>
                <a:gd name="connsiteX2578" fmla="*/ 210389 w 1923616"/>
                <a:gd name="connsiteY2578" fmla="*/ 710569 h 1263096"/>
                <a:gd name="connsiteX2579" fmla="*/ 217786 w 1923616"/>
                <a:gd name="connsiteY2579" fmla="*/ 710176 h 1263096"/>
                <a:gd name="connsiteX2580" fmla="*/ 222941 w 1923616"/>
                <a:gd name="connsiteY2580" fmla="*/ 709728 h 1263096"/>
                <a:gd name="connsiteX2581" fmla="*/ 223894 w 1923616"/>
                <a:gd name="connsiteY2581" fmla="*/ 709672 h 1263096"/>
                <a:gd name="connsiteX2582" fmla="*/ 226191 w 1923616"/>
                <a:gd name="connsiteY2582" fmla="*/ 709672 h 1263096"/>
                <a:gd name="connsiteX2583" fmla="*/ 227816 w 1923616"/>
                <a:gd name="connsiteY2583" fmla="*/ 709280 h 1263096"/>
                <a:gd name="connsiteX2584" fmla="*/ 229553 w 1923616"/>
                <a:gd name="connsiteY2584" fmla="*/ 709000 h 1263096"/>
                <a:gd name="connsiteX2585" fmla="*/ 238912 w 1923616"/>
                <a:gd name="connsiteY2585" fmla="*/ 708271 h 1263096"/>
                <a:gd name="connsiteX2586" fmla="*/ 239696 w 1923616"/>
                <a:gd name="connsiteY2586" fmla="*/ 708215 h 1263096"/>
                <a:gd name="connsiteX2587" fmla="*/ 244740 w 1923616"/>
                <a:gd name="connsiteY2587" fmla="*/ 708215 h 1263096"/>
                <a:gd name="connsiteX2588" fmla="*/ 246197 w 1923616"/>
                <a:gd name="connsiteY2588" fmla="*/ 708327 h 1263096"/>
                <a:gd name="connsiteX2589" fmla="*/ 255499 w 1923616"/>
                <a:gd name="connsiteY2589" fmla="*/ 709672 h 1263096"/>
                <a:gd name="connsiteX2590" fmla="*/ 259814 w 1923616"/>
                <a:gd name="connsiteY2590" fmla="*/ 709672 h 1263096"/>
                <a:gd name="connsiteX2591" fmla="*/ 262223 w 1923616"/>
                <a:gd name="connsiteY2591" fmla="*/ 709952 h 1263096"/>
                <a:gd name="connsiteX2592" fmla="*/ 269004 w 1923616"/>
                <a:gd name="connsiteY2592" fmla="*/ 703340 h 1263096"/>
                <a:gd name="connsiteX2593" fmla="*/ 281892 w 1923616"/>
                <a:gd name="connsiteY2593" fmla="*/ 710176 h 1263096"/>
                <a:gd name="connsiteX2594" fmla="*/ 284694 w 1923616"/>
                <a:gd name="connsiteY2594" fmla="*/ 718862 h 1263096"/>
                <a:gd name="connsiteX2595" fmla="*/ 285255 w 1923616"/>
                <a:gd name="connsiteY2595" fmla="*/ 722112 h 1263096"/>
                <a:gd name="connsiteX2596" fmla="*/ 285255 w 1923616"/>
                <a:gd name="connsiteY2596" fmla="*/ 727436 h 1263096"/>
                <a:gd name="connsiteX2597" fmla="*/ 286655 w 1923616"/>
                <a:gd name="connsiteY2597" fmla="*/ 728669 h 1263096"/>
                <a:gd name="connsiteX2598" fmla="*/ 287944 w 1923616"/>
                <a:gd name="connsiteY2598" fmla="*/ 730014 h 1263096"/>
                <a:gd name="connsiteX2599" fmla="*/ 299488 w 1923616"/>
                <a:gd name="connsiteY2599" fmla="*/ 744303 h 1263096"/>
                <a:gd name="connsiteX2600" fmla="*/ 306885 w 1923616"/>
                <a:gd name="connsiteY2600" fmla="*/ 750467 h 1263096"/>
                <a:gd name="connsiteX2601" fmla="*/ 329076 w 1923616"/>
                <a:gd name="connsiteY2601" fmla="*/ 765261 h 1263096"/>
                <a:gd name="connsiteX2602" fmla="*/ 342020 w 1923616"/>
                <a:gd name="connsiteY2602" fmla="*/ 769800 h 1263096"/>
                <a:gd name="connsiteX2603" fmla="*/ 359952 w 1923616"/>
                <a:gd name="connsiteY2603" fmla="*/ 775516 h 1263096"/>
                <a:gd name="connsiteX2604" fmla="*/ 360961 w 1923616"/>
                <a:gd name="connsiteY2604" fmla="*/ 775908 h 1263096"/>
                <a:gd name="connsiteX2605" fmla="*/ 368022 w 1923616"/>
                <a:gd name="connsiteY2605" fmla="*/ 779102 h 1263096"/>
                <a:gd name="connsiteX2606" fmla="*/ 369983 w 1923616"/>
                <a:gd name="connsiteY2606" fmla="*/ 779607 h 1263096"/>
                <a:gd name="connsiteX2607" fmla="*/ 371664 w 1923616"/>
                <a:gd name="connsiteY2607" fmla="*/ 780167 h 1263096"/>
                <a:gd name="connsiteX2608" fmla="*/ 383656 w 1923616"/>
                <a:gd name="connsiteY2608" fmla="*/ 785491 h 1263096"/>
                <a:gd name="connsiteX2609" fmla="*/ 391109 w 1923616"/>
                <a:gd name="connsiteY2609" fmla="*/ 787228 h 1263096"/>
                <a:gd name="connsiteX2610" fmla="*/ 406687 w 1923616"/>
                <a:gd name="connsiteY2610" fmla="*/ 787900 h 1263096"/>
                <a:gd name="connsiteX2611" fmla="*/ 438068 w 1923616"/>
                <a:gd name="connsiteY2611" fmla="*/ 787900 h 1263096"/>
                <a:gd name="connsiteX2612" fmla="*/ 453366 w 1923616"/>
                <a:gd name="connsiteY2612" fmla="*/ 786499 h 1263096"/>
                <a:gd name="connsiteX2613" fmla="*/ 454319 w 1923616"/>
                <a:gd name="connsiteY2613" fmla="*/ 786443 h 1263096"/>
                <a:gd name="connsiteX2614" fmla="*/ 462276 w 1923616"/>
                <a:gd name="connsiteY2614" fmla="*/ 786443 h 1263096"/>
                <a:gd name="connsiteX2615" fmla="*/ 467376 w 1923616"/>
                <a:gd name="connsiteY2615" fmla="*/ 785827 h 1263096"/>
                <a:gd name="connsiteX2616" fmla="*/ 503464 w 1923616"/>
                <a:gd name="connsiteY2616" fmla="*/ 780335 h 1263096"/>
                <a:gd name="connsiteX2617" fmla="*/ 504528 w 1923616"/>
                <a:gd name="connsiteY2617" fmla="*/ 780111 h 1263096"/>
                <a:gd name="connsiteX2618" fmla="*/ 508227 w 1923616"/>
                <a:gd name="connsiteY2618" fmla="*/ 779607 h 1263096"/>
                <a:gd name="connsiteX2619" fmla="*/ 512878 w 1923616"/>
                <a:gd name="connsiteY2619" fmla="*/ 777533 h 1263096"/>
                <a:gd name="connsiteX2620" fmla="*/ 513550 w 1923616"/>
                <a:gd name="connsiteY2620" fmla="*/ 777253 h 1263096"/>
                <a:gd name="connsiteX2621" fmla="*/ 530754 w 1923616"/>
                <a:gd name="connsiteY2621" fmla="*/ 770080 h 1263096"/>
                <a:gd name="connsiteX2622" fmla="*/ 543923 w 1923616"/>
                <a:gd name="connsiteY2622" fmla="*/ 763804 h 1263096"/>
                <a:gd name="connsiteX2623" fmla="*/ 545099 w 1923616"/>
                <a:gd name="connsiteY2623" fmla="*/ 763356 h 1263096"/>
                <a:gd name="connsiteX2624" fmla="*/ 552833 w 1923616"/>
                <a:gd name="connsiteY2624" fmla="*/ 760778 h 1263096"/>
                <a:gd name="connsiteX2625" fmla="*/ 559949 w 1923616"/>
                <a:gd name="connsiteY2625" fmla="*/ 756912 h 1263096"/>
                <a:gd name="connsiteX2626" fmla="*/ 561294 w 1923616"/>
                <a:gd name="connsiteY2626" fmla="*/ 756295 h 1263096"/>
                <a:gd name="connsiteX2627" fmla="*/ 566338 w 1923616"/>
                <a:gd name="connsiteY2627" fmla="*/ 754390 h 1263096"/>
                <a:gd name="connsiteX2628" fmla="*/ 572109 w 1923616"/>
                <a:gd name="connsiteY2628" fmla="*/ 751196 h 1263096"/>
                <a:gd name="connsiteX2629" fmla="*/ 573062 w 1923616"/>
                <a:gd name="connsiteY2629" fmla="*/ 750747 h 1263096"/>
                <a:gd name="connsiteX2630" fmla="*/ 578105 w 1923616"/>
                <a:gd name="connsiteY2630" fmla="*/ 748618 h 1263096"/>
                <a:gd name="connsiteX2631" fmla="*/ 579506 w 1923616"/>
                <a:gd name="connsiteY2631" fmla="*/ 748114 h 1263096"/>
                <a:gd name="connsiteX2632" fmla="*/ 593964 w 1923616"/>
                <a:gd name="connsiteY2632" fmla="*/ 743967 h 1263096"/>
                <a:gd name="connsiteX2633" fmla="*/ 599568 w 1923616"/>
                <a:gd name="connsiteY2633" fmla="*/ 743687 h 1263096"/>
                <a:gd name="connsiteX2634" fmla="*/ 606741 w 1923616"/>
                <a:gd name="connsiteY2634" fmla="*/ 745368 h 1263096"/>
                <a:gd name="connsiteX2635" fmla="*/ 607021 w 1923616"/>
                <a:gd name="connsiteY2635" fmla="*/ 739652 h 1263096"/>
                <a:gd name="connsiteX2636" fmla="*/ 616435 w 1923616"/>
                <a:gd name="connsiteY2636" fmla="*/ 729790 h 1263096"/>
                <a:gd name="connsiteX2637" fmla="*/ 627418 w 1923616"/>
                <a:gd name="connsiteY2637" fmla="*/ 737803 h 1263096"/>
                <a:gd name="connsiteX2638" fmla="*/ 627867 w 1923616"/>
                <a:gd name="connsiteY2638" fmla="*/ 739820 h 1263096"/>
                <a:gd name="connsiteX2639" fmla="*/ 628147 w 1923616"/>
                <a:gd name="connsiteY2639" fmla="*/ 739708 h 1263096"/>
                <a:gd name="connsiteX2640" fmla="*/ 634871 w 1923616"/>
                <a:gd name="connsiteY2640" fmla="*/ 737243 h 1263096"/>
                <a:gd name="connsiteX2641" fmla="*/ 635992 w 1923616"/>
                <a:gd name="connsiteY2641" fmla="*/ 736514 h 1263096"/>
                <a:gd name="connsiteX2642" fmla="*/ 638458 w 1923616"/>
                <a:gd name="connsiteY2642" fmla="*/ 735281 h 1263096"/>
                <a:gd name="connsiteX2643" fmla="*/ 644902 w 1923616"/>
                <a:gd name="connsiteY2643" fmla="*/ 733152 h 1263096"/>
                <a:gd name="connsiteX2644" fmla="*/ 647311 w 1923616"/>
                <a:gd name="connsiteY2644" fmla="*/ 732647 h 1263096"/>
                <a:gd name="connsiteX2645" fmla="*/ 655941 w 1923616"/>
                <a:gd name="connsiteY2645" fmla="*/ 731919 h 1263096"/>
                <a:gd name="connsiteX2646" fmla="*/ 661097 w 1923616"/>
                <a:gd name="connsiteY2646" fmla="*/ 732815 h 1263096"/>
                <a:gd name="connsiteX2647" fmla="*/ 668494 w 1923616"/>
                <a:gd name="connsiteY2647" fmla="*/ 736178 h 1263096"/>
                <a:gd name="connsiteX2648" fmla="*/ 676339 w 1923616"/>
                <a:gd name="connsiteY2648" fmla="*/ 738811 h 1263096"/>
                <a:gd name="connsiteX2649" fmla="*/ 676563 w 1923616"/>
                <a:gd name="connsiteY2649" fmla="*/ 738755 h 1263096"/>
                <a:gd name="connsiteX2650" fmla="*/ 680934 w 1923616"/>
                <a:gd name="connsiteY2650" fmla="*/ 736570 h 1263096"/>
                <a:gd name="connsiteX2651" fmla="*/ 685529 w 1923616"/>
                <a:gd name="connsiteY2651" fmla="*/ 735505 h 1263096"/>
                <a:gd name="connsiteX2652" fmla="*/ 688387 w 1923616"/>
                <a:gd name="connsiteY2652" fmla="*/ 735505 h 1263096"/>
                <a:gd name="connsiteX2653" fmla="*/ 692253 w 1923616"/>
                <a:gd name="connsiteY2653" fmla="*/ 736234 h 1263096"/>
                <a:gd name="connsiteX2654" fmla="*/ 693990 w 1923616"/>
                <a:gd name="connsiteY2654" fmla="*/ 736906 h 1263096"/>
                <a:gd name="connsiteX2655" fmla="*/ 702060 w 1923616"/>
                <a:gd name="connsiteY2655" fmla="*/ 736906 h 1263096"/>
                <a:gd name="connsiteX2656" fmla="*/ 705310 w 1923616"/>
                <a:gd name="connsiteY2656" fmla="*/ 737410 h 1263096"/>
                <a:gd name="connsiteX2657" fmla="*/ 708504 w 1923616"/>
                <a:gd name="connsiteY2657" fmla="*/ 738307 h 1263096"/>
                <a:gd name="connsiteX2658" fmla="*/ 712259 w 1923616"/>
                <a:gd name="connsiteY2658" fmla="*/ 738307 h 1263096"/>
                <a:gd name="connsiteX2659" fmla="*/ 718983 w 1923616"/>
                <a:gd name="connsiteY2659" fmla="*/ 736626 h 1263096"/>
                <a:gd name="connsiteX2660" fmla="*/ 721897 w 1923616"/>
                <a:gd name="connsiteY2660" fmla="*/ 735449 h 1263096"/>
                <a:gd name="connsiteX2661" fmla="*/ 724307 w 1923616"/>
                <a:gd name="connsiteY2661" fmla="*/ 734833 h 1263096"/>
                <a:gd name="connsiteX2662" fmla="*/ 739381 w 1923616"/>
                <a:gd name="connsiteY2662" fmla="*/ 732704 h 1263096"/>
                <a:gd name="connsiteX2663" fmla="*/ 741902 w 1923616"/>
                <a:gd name="connsiteY2663" fmla="*/ 732647 h 1263096"/>
                <a:gd name="connsiteX2664" fmla="*/ 748571 w 1923616"/>
                <a:gd name="connsiteY2664" fmla="*/ 733320 h 1263096"/>
                <a:gd name="connsiteX2665" fmla="*/ 759554 w 1923616"/>
                <a:gd name="connsiteY2665" fmla="*/ 733320 h 1263096"/>
                <a:gd name="connsiteX2666" fmla="*/ 762412 w 1923616"/>
                <a:gd name="connsiteY2666" fmla="*/ 733712 h 1263096"/>
                <a:gd name="connsiteX2667" fmla="*/ 767455 w 1923616"/>
                <a:gd name="connsiteY2667" fmla="*/ 735169 h 1263096"/>
                <a:gd name="connsiteX2668" fmla="*/ 768128 w 1923616"/>
                <a:gd name="connsiteY2668" fmla="*/ 735393 h 1263096"/>
                <a:gd name="connsiteX2669" fmla="*/ 776029 w 1923616"/>
                <a:gd name="connsiteY2669" fmla="*/ 738251 h 1263096"/>
                <a:gd name="connsiteX2670" fmla="*/ 796371 w 1923616"/>
                <a:gd name="connsiteY2670" fmla="*/ 744527 h 1263096"/>
                <a:gd name="connsiteX2671" fmla="*/ 798276 w 1923616"/>
                <a:gd name="connsiteY2671" fmla="*/ 745312 h 1263096"/>
                <a:gd name="connsiteX2672" fmla="*/ 806177 w 1923616"/>
                <a:gd name="connsiteY2672" fmla="*/ 749627 h 1263096"/>
                <a:gd name="connsiteX2673" fmla="*/ 806850 w 1923616"/>
                <a:gd name="connsiteY2673" fmla="*/ 750019 h 1263096"/>
                <a:gd name="connsiteX2674" fmla="*/ 818786 w 1923616"/>
                <a:gd name="connsiteY2674" fmla="*/ 757752 h 1263096"/>
                <a:gd name="connsiteX2675" fmla="*/ 831394 w 1923616"/>
                <a:gd name="connsiteY2675" fmla="*/ 764757 h 1263096"/>
                <a:gd name="connsiteX2676" fmla="*/ 832795 w 1923616"/>
                <a:gd name="connsiteY2676" fmla="*/ 765709 h 1263096"/>
                <a:gd name="connsiteX2677" fmla="*/ 849998 w 1923616"/>
                <a:gd name="connsiteY2677" fmla="*/ 779327 h 1263096"/>
                <a:gd name="connsiteX2678" fmla="*/ 851231 w 1923616"/>
                <a:gd name="connsiteY2678" fmla="*/ 780503 h 1263096"/>
                <a:gd name="connsiteX2679" fmla="*/ 858404 w 1923616"/>
                <a:gd name="connsiteY2679" fmla="*/ 788405 h 1263096"/>
                <a:gd name="connsiteX2680" fmla="*/ 860253 w 1923616"/>
                <a:gd name="connsiteY2680" fmla="*/ 791262 h 1263096"/>
                <a:gd name="connsiteX2681" fmla="*/ 866585 w 1923616"/>
                <a:gd name="connsiteY2681" fmla="*/ 806056 h 1263096"/>
                <a:gd name="connsiteX2682" fmla="*/ 871461 w 1923616"/>
                <a:gd name="connsiteY2682" fmla="*/ 815807 h 1263096"/>
                <a:gd name="connsiteX2683" fmla="*/ 871909 w 1923616"/>
                <a:gd name="connsiteY2683" fmla="*/ 816871 h 1263096"/>
                <a:gd name="connsiteX2684" fmla="*/ 874767 w 1923616"/>
                <a:gd name="connsiteY2684" fmla="*/ 824773 h 1263096"/>
                <a:gd name="connsiteX2685" fmla="*/ 875327 w 1923616"/>
                <a:gd name="connsiteY2685" fmla="*/ 827182 h 1263096"/>
                <a:gd name="connsiteX2686" fmla="*/ 875495 w 1923616"/>
                <a:gd name="connsiteY2686" fmla="*/ 828695 h 1263096"/>
                <a:gd name="connsiteX2687" fmla="*/ 877569 w 1923616"/>
                <a:gd name="connsiteY2687" fmla="*/ 828303 h 1263096"/>
                <a:gd name="connsiteX2688" fmla="*/ 883341 w 1923616"/>
                <a:gd name="connsiteY2688" fmla="*/ 826398 h 1263096"/>
                <a:gd name="connsiteX2689" fmla="*/ 889112 w 1923616"/>
                <a:gd name="connsiteY2689" fmla="*/ 826174 h 1263096"/>
                <a:gd name="connsiteX2690" fmla="*/ 891970 w 1923616"/>
                <a:gd name="connsiteY2690" fmla="*/ 826902 h 1263096"/>
                <a:gd name="connsiteX2691" fmla="*/ 895669 w 1923616"/>
                <a:gd name="connsiteY2691" fmla="*/ 828639 h 1263096"/>
                <a:gd name="connsiteX2692" fmla="*/ 899535 w 1923616"/>
                <a:gd name="connsiteY2692" fmla="*/ 831497 h 1263096"/>
                <a:gd name="connsiteX2693" fmla="*/ 901441 w 1923616"/>
                <a:gd name="connsiteY2693" fmla="*/ 832450 h 1263096"/>
                <a:gd name="connsiteX2694" fmla="*/ 904186 w 1923616"/>
                <a:gd name="connsiteY2694" fmla="*/ 834187 h 1263096"/>
                <a:gd name="connsiteX2695" fmla="*/ 905699 w 1923616"/>
                <a:gd name="connsiteY2695" fmla="*/ 833402 h 1263096"/>
                <a:gd name="connsiteX2696" fmla="*/ 907381 w 1923616"/>
                <a:gd name="connsiteY2696" fmla="*/ 832730 h 1263096"/>
                <a:gd name="connsiteX2697" fmla="*/ 914553 w 1923616"/>
                <a:gd name="connsiteY2697" fmla="*/ 830601 h 1263096"/>
                <a:gd name="connsiteX2698" fmla="*/ 917523 w 1923616"/>
                <a:gd name="connsiteY2698" fmla="*/ 830152 h 1263096"/>
                <a:gd name="connsiteX2699" fmla="*/ 918252 w 1923616"/>
                <a:gd name="connsiteY2699" fmla="*/ 830152 h 1263096"/>
                <a:gd name="connsiteX2700" fmla="*/ 921502 w 1923616"/>
                <a:gd name="connsiteY2700" fmla="*/ 830657 h 1263096"/>
                <a:gd name="connsiteX2701" fmla="*/ 923631 w 1923616"/>
                <a:gd name="connsiteY2701" fmla="*/ 831385 h 1263096"/>
                <a:gd name="connsiteX2702" fmla="*/ 924976 w 1923616"/>
                <a:gd name="connsiteY2702" fmla="*/ 831945 h 1263096"/>
                <a:gd name="connsiteX2703" fmla="*/ 926433 w 1923616"/>
                <a:gd name="connsiteY2703" fmla="*/ 832674 h 1263096"/>
                <a:gd name="connsiteX2704" fmla="*/ 931421 w 1923616"/>
                <a:gd name="connsiteY2704" fmla="*/ 838054 h 1263096"/>
                <a:gd name="connsiteX2705" fmla="*/ 932877 w 1923616"/>
                <a:gd name="connsiteY2705" fmla="*/ 841640 h 1263096"/>
                <a:gd name="connsiteX2706" fmla="*/ 933326 w 1923616"/>
                <a:gd name="connsiteY2706" fmla="*/ 842985 h 1263096"/>
                <a:gd name="connsiteX2707" fmla="*/ 935399 w 1923616"/>
                <a:gd name="connsiteY2707" fmla="*/ 851222 h 1263096"/>
                <a:gd name="connsiteX2708" fmla="*/ 937416 w 1923616"/>
                <a:gd name="connsiteY2708" fmla="*/ 857330 h 1263096"/>
                <a:gd name="connsiteX2709" fmla="*/ 937809 w 1923616"/>
                <a:gd name="connsiteY2709" fmla="*/ 858899 h 1263096"/>
                <a:gd name="connsiteX2710" fmla="*/ 938425 w 1923616"/>
                <a:gd name="connsiteY2710" fmla="*/ 862430 h 1263096"/>
                <a:gd name="connsiteX2711" fmla="*/ 940162 w 1923616"/>
                <a:gd name="connsiteY2711" fmla="*/ 867697 h 1263096"/>
                <a:gd name="connsiteX2712" fmla="*/ 944813 w 1923616"/>
                <a:gd name="connsiteY2712" fmla="*/ 878344 h 1263096"/>
                <a:gd name="connsiteX2713" fmla="*/ 947671 w 1923616"/>
                <a:gd name="connsiteY2713" fmla="*/ 883612 h 1263096"/>
                <a:gd name="connsiteX2714" fmla="*/ 948904 w 1923616"/>
                <a:gd name="connsiteY2714" fmla="*/ 884284 h 1263096"/>
                <a:gd name="connsiteX2715" fmla="*/ 951146 w 1923616"/>
                <a:gd name="connsiteY2715" fmla="*/ 883500 h 1263096"/>
                <a:gd name="connsiteX2716" fmla="*/ 955461 w 1923616"/>
                <a:gd name="connsiteY2716" fmla="*/ 880810 h 1263096"/>
                <a:gd name="connsiteX2717" fmla="*/ 963698 w 1923616"/>
                <a:gd name="connsiteY2717" fmla="*/ 874590 h 1263096"/>
                <a:gd name="connsiteX2718" fmla="*/ 964987 w 1923616"/>
                <a:gd name="connsiteY2718" fmla="*/ 873749 h 1263096"/>
                <a:gd name="connsiteX2719" fmla="*/ 974345 w 1923616"/>
                <a:gd name="connsiteY2719" fmla="*/ 868706 h 1263096"/>
                <a:gd name="connsiteX2720" fmla="*/ 975410 w 1923616"/>
                <a:gd name="connsiteY2720" fmla="*/ 868202 h 1263096"/>
                <a:gd name="connsiteX2721" fmla="*/ 978996 w 1923616"/>
                <a:gd name="connsiteY2721" fmla="*/ 866745 h 1263096"/>
                <a:gd name="connsiteX2722" fmla="*/ 980005 w 1923616"/>
                <a:gd name="connsiteY2722" fmla="*/ 866408 h 1263096"/>
                <a:gd name="connsiteX2723" fmla="*/ 985048 w 1923616"/>
                <a:gd name="connsiteY2723" fmla="*/ 864951 h 1263096"/>
                <a:gd name="connsiteX2724" fmla="*/ 991717 w 1923616"/>
                <a:gd name="connsiteY2724" fmla="*/ 865288 h 1263096"/>
                <a:gd name="connsiteX2725" fmla="*/ 995303 w 1923616"/>
                <a:gd name="connsiteY2725" fmla="*/ 866745 h 1263096"/>
                <a:gd name="connsiteX2726" fmla="*/ 1000403 w 1923616"/>
                <a:gd name="connsiteY2726" fmla="*/ 871171 h 1263096"/>
                <a:gd name="connsiteX2727" fmla="*/ 1002980 w 1923616"/>
                <a:gd name="connsiteY2727" fmla="*/ 872909 h 1263096"/>
                <a:gd name="connsiteX2728" fmla="*/ 1003877 w 1923616"/>
                <a:gd name="connsiteY2728" fmla="*/ 873133 h 1263096"/>
                <a:gd name="connsiteX2729" fmla="*/ 1011386 w 1923616"/>
                <a:gd name="connsiteY2729" fmla="*/ 872629 h 1263096"/>
                <a:gd name="connsiteX2730" fmla="*/ 1017046 w 1923616"/>
                <a:gd name="connsiteY2730" fmla="*/ 870387 h 1263096"/>
                <a:gd name="connsiteX2731" fmla="*/ 1022929 w 1923616"/>
                <a:gd name="connsiteY2731" fmla="*/ 869827 h 1263096"/>
                <a:gd name="connsiteX2732" fmla="*/ 1030102 w 1923616"/>
                <a:gd name="connsiteY2732" fmla="*/ 871284 h 1263096"/>
                <a:gd name="connsiteX2733" fmla="*/ 1036939 w 1923616"/>
                <a:gd name="connsiteY2733" fmla="*/ 876103 h 1263096"/>
                <a:gd name="connsiteX2734" fmla="*/ 1039068 w 1923616"/>
                <a:gd name="connsiteY2734" fmla="*/ 879689 h 1263096"/>
                <a:gd name="connsiteX2735" fmla="*/ 1040245 w 1923616"/>
                <a:gd name="connsiteY2735" fmla="*/ 882491 h 1263096"/>
                <a:gd name="connsiteX2736" fmla="*/ 1041702 w 1923616"/>
                <a:gd name="connsiteY2736" fmla="*/ 888207 h 1263096"/>
                <a:gd name="connsiteX2737" fmla="*/ 1041982 w 1923616"/>
                <a:gd name="connsiteY2737" fmla="*/ 890000 h 1263096"/>
                <a:gd name="connsiteX2738" fmla="*/ 1043439 w 1923616"/>
                <a:gd name="connsiteY2738" fmla="*/ 910117 h 1263096"/>
                <a:gd name="connsiteX2739" fmla="*/ 1042935 w 1923616"/>
                <a:gd name="connsiteY2739" fmla="*/ 914152 h 1263096"/>
                <a:gd name="connsiteX2740" fmla="*/ 1041478 w 1923616"/>
                <a:gd name="connsiteY2740" fmla="*/ 918467 h 1263096"/>
                <a:gd name="connsiteX2741" fmla="*/ 1039741 w 1923616"/>
                <a:gd name="connsiteY2741" fmla="*/ 921661 h 1263096"/>
                <a:gd name="connsiteX2742" fmla="*/ 1036883 w 1923616"/>
                <a:gd name="connsiteY2742" fmla="*/ 925248 h 1263096"/>
                <a:gd name="connsiteX2743" fmla="*/ 1036378 w 1923616"/>
                <a:gd name="connsiteY2743" fmla="*/ 925808 h 1263096"/>
                <a:gd name="connsiteX2744" fmla="*/ 1027020 w 1923616"/>
                <a:gd name="connsiteY2744" fmla="*/ 935839 h 1263096"/>
                <a:gd name="connsiteX2745" fmla="*/ 1020296 w 1923616"/>
                <a:gd name="connsiteY2745" fmla="*/ 942563 h 1263096"/>
                <a:gd name="connsiteX2746" fmla="*/ 1017662 w 1923616"/>
                <a:gd name="connsiteY2746" fmla="*/ 944468 h 1263096"/>
                <a:gd name="connsiteX2747" fmla="*/ 1016205 w 1923616"/>
                <a:gd name="connsiteY2747" fmla="*/ 945197 h 1263096"/>
                <a:gd name="connsiteX2748" fmla="*/ 1016093 w 1923616"/>
                <a:gd name="connsiteY2748" fmla="*/ 945253 h 1263096"/>
                <a:gd name="connsiteX2749" fmla="*/ 1017774 w 1923616"/>
                <a:gd name="connsiteY2749" fmla="*/ 947550 h 1263096"/>
                <a:gd name="connsiteX2750" fmla="*/ 1022089 w 1923616"/>
                <a:gd name="connsiteY2750" fmla="*/ 955452 h 1263096"/>
                <a:gd name="connsiteX2751" fmla="*/ 1023378 w 1923616"/>
                <a:gd name="connsiteY2751" fmla="*/ 960383 h 1263096"/>
                <a:gd name="connsiteX2752" fmla="*/ 1023378 w 1923616"/>
                <a:gd name="connsiteY2752" fmla="*/ 961336 h 1263096"/>
                <a:gd name="connsiteX2753" fmla="*/ 1023994 w 1923616"/>
                <a:gd name="connsiteY2753" fmla="*/ 967948 h 1263096"/>
                <a:gd name="connsiteX2754" fmla="*/ 1024723 w 1923616"/>
                <a:gd name="connsiteY2754" fmla="*/ 970974 h 1263096"/>
                <a:gd name="connsiteX2755" fmla="*/ 1027805 w 1923616"/>
                <a:gd name="connsiteY2755" fmla="*/ 971366 h 1263096"/>
                <a:gd name="connsiteX2756" fmla="*/ 1034193 w 1923616"/>
                <a:gd name="connsiteY2756" fmla="*/ 969237 h 1263096"/>
                <a:gd name="connsiteX2757" fmla="*/ 1035426 w 1923616"/>
                <a:gd name="connsiteY2757" fmla="*/ 968901 h 1263096"/>
                <a:gd name="connsiteX2758" fmla="*/ 1039012 w 1923616"/>
                <a:gd name="connsiteY2758" fmla="*/ 968172 h 1263096"/>
                <a:gd name="connsiteX2759" fmla="*/ 1042318 w 1923616"/>
                <a:gd name="connsiteY2759" fmla="*/ 968060 h 1263096"/>
                <a:gd name="connsiteX2760" fmla="*/ 1053806 w 1923616"/>
                <a:gd name="connsiteY2760" fmla="*/ 969517 h 1263096"/>
                <a:gd name="connsiteX2761" fmla="*/ 1060194 w 1923616"/>
                <a:gd name="connsiteY2761" fmla="*/ 972879 h 1263096"/>
                <a:gd name="connsiteX2762" fmla="*/ 1071794 w 1923616"/>
                <a:gd name="connsiteY2762" fmla="*/ 985880 h 1263096"/>
                <a:gd name="connsiteX2763" fmla="*/ 1074260 w 1923616"/>
                <a:gd name="connsiteY2763" fmla="*/ 991204 h 1263096"/>
                <a:gd name="connsiteX2764" fmla="*/ 1074932 w 1923616"/>
                <a:gd name="connsiteY2764" fmla="*/ 995854 h 1263096"/>
                <a:gd name="connsiteX2765" fmla="*/ 1075717 w 1923616"/>
                <a:gd name="connsiteY2765" fmla="*/ 999553 h 1263096"/>
                <a:gd name="connsiteX2766" fmla="*/ 1079807 w 1923616"/>
                <a:gd name="connsiteY2766" fmla="*/ 999553 h 1263096"/>
                <a:gd name="connsiteX2767" fmla="*/ 1081489 w 1923616"/>
                <a:gd name="connsiteY2767" fmla="*/ 999721 h 1263096"/>
                <a:gd name="connsiteX2768" fmla="*/ 1085803 w 1923616"/>
                <a:gd name="connsiteY2768" fmla="*/ 1000450 h 1263096"/>
                <a:gd name="connsiteX2769" fmla="*/ 1086588 w 1923616"/>
                <a:gd name="connsiteY2769" fmla="*/ 1000618 h 1263096"/>
                <a:gd name="connsiteX2770" fmla="*/ 1093985 w 1923616"/>
                <a:gd name="connsiteY2770" fmla="*/ 1002467 h 1263096"/>
                <a:gd name="connsiteX2771" fmla="*/ 1099869 w 1923616"/>
                <a:gd name="connsiteY2771" fmla="*/ 1002467 h 1263096"/>
                <a:gd name="connsiteX2772" fmla="*/ 1104464 w 1923616"/>
                <a:gd name="connsiteY2772" fmla="*/ 1003532 h 1263096"/>
                <a:gd name="connsiteX2773" fmla="*/ 1106705 w 1923616"/>
                <a:gd name="connsiteY2773" fmla="*/ 1004428 h 1263096"/>
                <a:gd name="connsiteX2774" fmla="*/ 1109675 w 1923616"/>
                <a:gd name="connsiteY2774" fmla="*/ 1005997 h 1263096"/>
                <a:gd name="connsiteX2775" fmla="*/ 1110852 w 1923616"/>
                <a:gd name="connsiteY2775" fmla="*/ 1006222 h 1263096"/>
                <a:gd name="connsiteX2776" fmla="*/ 1115335 w 1923616"/>
                <a:gd name="connsiteY2776" fmla="*/ 1008127 h 1263096"/>
                <a:gd name="connsiteX2777" fmla="*/ 1118193 w 1923616"/>
                <a:gd name="connsiteY2777" fmla="*/ 1010256 h 1263096"/>
                <a:gd name="connsiteX2778" fmla="*/ 1120042 w 1923616"/>
                <a:gd name="connsiteY2778" fmla="*/ 1012049 h 1263096"/>
                <a:gd name="connsiteX2779" fmla="*/ 1122900 w 1923616"/>
                <a:gd name="connsiteY2779" fmla="*/ 1015636 h 1263096"/>
                <a:gd name="connsiteX2780" fmla="*/ 1124525 w 1923616"/>
                <a:gd name="connsiteY2780" fmla="*/ 1018494 h 1263096"/>
                <a:gd name="connsiteX2781" fmla="*/ 1125029 w 1923616"/>
                <a:gd name="connsiteY2781" fmla="*/ 1019782 h 1263096"/>
                <a:gd name="connsiteX2782" fmla="*/ 1128448 w 1923616"/>
                <a:gd name="connsiteY2782" fmla="*/ 1021015 h 1263096"/>
                <a:gd name="connsiteX2783" fmla="*/ 1131362 w 1923616"/>
                <a:gd name="connsiteY2783" fmla="*/ 1022640 h 1263096"/>
                <a:gd name="connsiteX2784" fmla="*/ 1133323 w 1923616"/>
                <a:gd name="connsiteY2784" fmla="*/ 1024209 h 1263096"/>
                <a:gd name="connsiteX2785" fmla="*/ 1136349 w 1923616"/>
                <a:gd name="connsiteY2785" fmla="*/ 1025050 h 1263096"/>
                <a:gd name="connsiteX2786" fmla="*/ 1138815 w 1923616"/>
                <a:gd name="connsiteY2786" fmla="*/ 1026115 h 1263096"/>
                <a:gd name="connsiteX2787" fmla="*/ 1145987 w 1923616"/>
                <a:gd name="connsiteY2787" fmla="*/ 1030430 h 1263096"/>
                <a:gd name="connsiteX2788" fmla="*/ 1147949 w 1923616"/>
                <a:gd name="connsiteY2788" fmla="*/ 1031999 h 1263096"/>
                <a:gd name="connsiteX2789" fmla="*/ 1149406 w 1923616"/>
                <a:gd name="connsiteY2789" fmla="*/ 1033456 h 1263096"/>
                <a:gd name="connsiteX2790" fmla="*/ 1151703 w 1923616"/>
                <a:gd name="connsiteY2790" fmla="*/ 1036930 h 1263096"/>
                <a:gd name="connsiteX2791" fmla="*/ 1153552 w 1923616"/>
                <a:gd name="connsiteY2791" fmla="*/ 1041020 h 1263096"/>
                <a:gd name="connsiteX2792" fmla="*/ 1155682 w 1923616"/>
                <a:gd name="connsiteY2792" fmla="*/ 1042085 h 1263096"/>
                <a:gd name="connsiteX2793" fmla="*/ 1162462 w 1923616"/>
                <a:gd name="connsiteY2793" fmla="*/ 1044775 h 1263096"/>
                <a:gd name="connsiteX2794" fmla="*/ 1165768 w 1923616"/>
                <a:gd name="connsiteY2794" fmla="*/ 1046905 h 1263096"/>
                <a:gd name="connsiteX2795" fmla="*/ 1167954 w 1923616"/>
                <a:gd name="connsiteY2795" fmla="*/ 1046905 h 1263096"/>
                <a:gd name="connsiteX2796" fmla="*/ 1170476 w 1923616"/>
                <a:gd name="connsiteY2796" fmla="*/ 1047185 h 1263096"/>
                <a:gd name="connsiteX2797" fmla="*/ 1173334 w 1923616"/>
                <a:gd name="connsiteY2797" fmla="*/ 1047913 h 1263096"/>
                <a:gd name="connsiteX2798" fmla="*/ 1179442 w 1923616"/>
                <a:gd name="connsiteY2798" fmla="*/ 1052228 h 1263096"/>
                <a:gd name="connsiteX2799" fmla="*/ 1180899 w 1923616"/>
                <a:gd name="connsiteY2799" fmla="*/ 1054357 h 1263096"/>
                <a:gd name="connsiteX2800" fmla="*/ 1181347 w 1923616"/>
                <a:gd name="connsiteY2800" fmla="*/ 1055086 h 1263096"/>
                <a:gd name="connsiteX2801" fmla="*/ 1186278 w 1923616"/>
                <a:gd name="connsiteY2801" fmla="*/ 1055086 h 1263096"/>
                <a:gd name="connsiteX2802" fmla="*/ 1192947 w 1923616"/>
                <a:gd name="connsiteY2802" fmla="*/ 1056767 h 1263096"/>
                <a:gd name="connsiteX2803" fmla="*/ 1194740 w 1923616"/>
                <a:gd name="connsiteY2803" fmla="*/ 1056487 h 1263096"/>
                <a:gd name="connsiteX2804" fmla="*/ 1204378 w 1923616"/>
                <a:gd name="connsiteY2804" fmla="*/ 1052620 h 1263096"/>
                <a:gd name="connsiteX2805" fmla="*/ 1208189 w 1923616"/>
                <a:gd name="connsiteY2805" fmla="*/ 1051892 h 1263096"/>
                <a:gd name="connsiteX2806" fmla="*/ 1210318 w 1923616"/>
                <a:gd name="connsiteY2806" fmla="*/ 1051892 h 1263096"/>
                <a:gd name="connsiteX2807" fmla="*/ 1218724 w 1923616"/>
                <a:gd name="connsiteY2807" fmla="*/ 1056207 h 1263096"/>
                <a:gd name="connsiteX2808" fmla="*/ 1222310 w 1923616"/>
                <a:gd name="connsiteY2808" fmla="*/ 1061250 h 1263096"/>
                <a:gd name="connsiteX2809" fmla="*/ 1223711 w 1923616"/>
                <a:gd name="connsiteY2809" fmla="*/ 1063996 h 1263096"/>
                <a:gd name="connsiteX2810" fmla="*/ 1223991 w 1923616"/>
                <a:gd name="connsiteY2810" fmla="*/ 1064780 h 1263096"/>
                <a:gd name="connsiteX2811" fmla="*/ 1232341 w 1923616"/>
                <a:gd name="connsiteY2811" fmla="*/ 1069992 h 1263096"/>
                <a:gd name="connsiteX2812" fmla="*/ 1236095 w 1923616"/>
                <a:gd name="connsiteY2812" fmla="*/ 1074083 h 1263096"/>
                <a:gd name="connsiteX2813" fmla="*/ 1236824 w 1923616"/>
                <a:gd name="connsiteY2813" fmla="*/ 1075540 h 1263096"/>
                <a:gd name="connsiteX2814" fmla="*/ 1237104 w 1923616"/>
                <a:gd name="connsiteY2814" fmla="*/ 1076100 h 1263096"/>
                <a:gd name="connsiteX2815" fmla="*/ 1239233 w 1923616"/>
                <a:gd name="connsiteY2815" fmla="*/ 1081143 h 1263096"/>
                <a:gd name="connsiteX2816" fmla="*/ 1240074 w 1923616"/>
                <a:gd name="connsiteY2816" fmla="*/ 1085178 h 1263096"/>
                <a:gd name="connsiteX2817" fmla="*/ 1240074 w 1923616"/>
                <a:gd name="connsiteY2817" fmla="*/ 1085346 h 1263096"/>
                <a:gd name="connsiteX2818" fmla="*/ 1241307 w 1923616"/>
                <a:gd name="connsiteY2818" fmla="*/ 1087476 h 1263096"/>
                <a:gd name="connsiteX2819" fmla="*/ 1244053 w 1923616"/>
                <a:gd name="connsiteY2819" fmla="*/ 1087083 h 1263096"/>
                <a:gd name="connsiteX2820" fmla="*/ 1244557 w 1923616"/>
                <a:gd name="connsiteY2820" fmla="*/ 1087083 h 1263096"/>
                <a:gd name="connsiteX2821" fmla="*/ 1248311 w 1923616"/>
                <a:gd name="connsiteY2821" fmla="*/ 1086355 h 1263096"/>
                <a:gd name="connsiteX2822" fmla="*/ 1249769 w 1923616"/>
                <a:gd name="connsiteY2822" fmla="*/ 1086355 h 1263096"/>
                <a:gd name="connsiteX2823" fmla="*/ 1251057 w 1923616"/>
                <a:gd name="connsiteY2823" fmla="*/ 1086411 h 1263096"/>
                <a:gd name="connsiteX2824" fmla="*/ 1253131 w 1923616"/>
                <a:gd name="connsiteY2824" fmla="*/ 1086691 h 1263096"/>
                <a:gd name="connsiteX2825" fmla="*/ 1254027 w 1923616"/>
                <a:gd name="connsiteY2825" fmla="*/ 1086299 h 1263096"/>
                <a:gd name="connsiteX2826" fmla="*/ 1259295 w 1923616"/>
                <a:gd name="connsiteY2826" fmla="*/ 1084338 h 1263096"/>
                <a:gd name="connsiteX2827" fmla="*/ 1264562 w 1923616"/>
                <a:gd name="connsiteY2827" fmla="*/ 1081704 h 1263096"/>
                <a:gd name="connsiteX2828" fmla="*/ 1273808 w 1923616"/>
                <a:gd name="connsiteY2828" fmla="*/ 1081704 h 1263096"/>
                <a:gd name="connsiteX2829" fmla="*/ 1278123 w 1923616"/>
                <a:gd name="connsiteY2829" fmla="*/ 1083833 h 1263096"/>
                <a:gd name="connsiteX2830" fmla="*/ 1280813 w 1923616"/>
                <a:gd name="connsiteY2830" fmla="*/ 1085739 h 1263096"/>
                <a:gd name="connsiteX2831" fmla="*/ 1283111 w 1923616"/>
                <a:gd name="connsiteY2831" fmla="*/ 1087756 h 1263096"/>
                <a:gd name="connsiteX2832" fmla="*/ 1285016 w 1923616"/>
                <a:gd name="connsiteY2832" fmla="*/ 1087756 h 1263096"/>
                <a:gd name="connsiteX2833" fmla="*/ 1290732 w 1923616"/>
                <a:gd name="connsiteY2833" fmla="*/ 1089493 h 1263096"/>
                <a:gd name="connsiteX2834" fmla="*/ 1292861 w 1923616"/>
                <a:gd name="connsiteY2834" fmla="*/ 1090950 h 1263096"/>
                <a:gd name="connsiteX2835" fmla="*/ 1296391 w 1923616"/>
                <a:gd name="connsiteY2835" fmla="*/ 1094928 h 1263096"/>
                <a:gd name="connsiteX2836" fmla="*/ 1296784 w 1923616"/>
                <a:gd name="connsiteY2836" fmla="*/ 1095713 h 1263096"/>
                <a:gd name="connsiteX2837" fmla="*/ 1299361 w 1923616"/>
                <a:gd name="connsiteY2837" fmla="*/ 1097450 h 1263096"/>
                <a:gd name="connsiteX2838" fmla="*/ 1301883 w 1923616"/>
                <a:gd name="connsiteY2838" fmla="*/ 1099804 h 1263096"/>
                <a:gd name="connsiteX2839" fmla="*/ 1305974 w 1923616"/>
                <a:gd name="connsiteY2839" fmla="*/ 1102325 h 1263096"/>
                <a:gd name="connsiteX2840" fmla="*/ 1307375 w 1923616"/>
                <a:gd name="connsiteY2840" fmla="*/ 1103726 h 1263096"/>
                <a:gd name="connsiteX2841" fmla="*/ 1316061 w 1923616"/>
                <a:gd name="connsiteY2841" fmla="*/ 1106640 h 1263096"/>
                <a:gd name="connsiteX2842" fmla="*/ 1316565 w 1923616"/>
                <a:gd name="connsiteY2842" fmla="*/ 1106920 h 1263096"/>
                <a:gd name="connsiteX2843" fmla="*/ 1321720 w 1923616"/>
                <a:gd name="connsiteY2843" fmla="*/ 1106696 h 1263096"/>
                <a:gd name="connsiteX2844" fmla="*/ 1326708 w 1923616"/>
                <a:gd name="connsiteY2844" fmla="*/ 1106864 h 1263096"/>
                <a:gd name="connsiteX2845" fmla="*/ 1330350 w 1923616"/>
                <a:gd name="connsiteY2845" fmla="*/ 1107929 h 1263096"/>
                <a:gd name="connsiteX2846" fmla="*/ 1331751 w 1923616"/>
                <a:gd name="connsiteY2846" fmla="*/ 1107929 h 1263096"/>
                <a:gd name="connsiteX2847" fmla="*/ 1339092 w 1923616"/>
                <a:gd name="connsiteY2847" fmla="*/ 1110955 h 1263096"/>
                <a:gd name="connsiteX2848" fmla="*/ 1342510 w 1923616"/>
                <a:gd name="connsiteY2848" fmla="*/ 1113253 h 1263096"/>
                <a:gd name="connsiteX2849" fmla="*/ 1343519 w 1923616"/>
                <a:gd name="connsiteY2849" fmla="*/ 1114037 h 1263096"/>
                <a:gd name="connsiteX2850" fmla="*/ 1343519 w 1923616"/>
                <a:gd name="connsiteY2850" fmla="*/ 1114037 h 1263096"/>
                <a:gd name="connsiteX2851" fmla="*/ 1346209 w 1923616"/>
                <a:gd name="connsiteY2851" fmla="*/ 1115998 h 1263096"/>
                <a:gd name="connsiteX2852" fmla="*/ 1349067 w 1923616"/>
                <a:gd name="connsiteY2852" fmla="*/ 1118856 h 1263096"/>
                <a:gd name="connsiteX2853" fmla="*/ 1351028 w 1923616"/>
                <a:gd name="connsiteY2853" fmla="*/ 1121546 h 1263096"/>
                <a:gd name="connsiteX2854" fmla="*/ 1352877 w 1923616"/>
                <a:gd name="connsiteY2854" fmla="*/ 1125245 h 1263096"/>
                <a:gd name="connsiteX2855" fmla="*/ 1355399 w 1923616"/>
                <a:gd name="connsiteY2855" fmla="*/ 1128999 h 1263096"/>
                <a:gd name="connsiteX2856" fmla="*/ 1356856 w 1923616"/>
                <a:gd name="connsiteY2856" fmla="*/ 1132249 h 1263096"/>
                <a:gd name="connsiteX2857" fmla="*/ 1357136 w 1923616"/>
                <a:gd name="connsiteY2857" fmla="*/ 1133370 h 1263096"/>
                <a:gd name="connsiteX2858" fmla="*/ 1358425 w 1923616"/>
                <a:gd name="connsiteY2858" fmla="*/ 1135331 h 1263096"/>
                <a:gd name="connsiteX2859" fmla="*/ 1361283 w 1923616"/>
                <a:gd name="connsiteY2859" fmla="*/ 1138189 h 1263096"/>
                <a:gd name="connsiteX2860" fmla="*/ 1362571 w 1923616"/>
                <a:gd name="connsiteY2860" fmla="*/ 1139758 h 1263096"/>
                <a:gd name="connsiteX2861" fmla="*/ 1363188 w 1923616"/>
                <a:gd name="connsiteY2861" fmla="*/ 1140655 h 1263096"/>
                <a:gd name="connsiteX2862" fmla="*/ 1370641 w 1923616"/>
                <a:gd name="connsiteY2862" fmla="*/ 1146875 h 1263096"/>
                <a:gd name="connsiteX2863" fmla="*/ 1372098 w 1923616"/>
                <a:gd name="connsiteY2863" fmla="*/ 1148332 h 1263096"/>
                <a:gd name="connsiteX2864" fmla="*/ 1374956 w 1923616"/>
                <a:gd name="connsiteY2864" fmla="*/ 1151919 h 1263096"/>
                <a:gd name="connsiteX2865" fmla="*/ 1376805 w 1923616"/>
                <a:gd name="connsiteY2865" fmla="*/ 1155561 h 1263096"/>
                <a:gd name="connsiteX2866" fmla="*/ 1377253 w 1923616"/>
                <a:gd name="connsiteY2866" fmla="*/ 1157186 h 1263096"/>
                <a:gd name="connsiteX2867" fmla="*/ 1379159 w 1923616"/>
                <a:gd name="connsiteY2867" fmla="*/ 1161389 h 1263096"/>
                <a:gd name="connsiteX2868" fmla="*/ 1379663 w 1923616"/>
                <a:gd name="connsiteY2868" fmla="*/ 1163855 h 1263096"/>
                <a:gd name="connsiteX2869" fmla="*/ 1382072 w 1923616"/>
                <a:gd name="connsiteY2869" fmla="*/ 1169290 h 1263096"/>
                <a:gd name="connsiteX2870" fmla="*/ 1382969 w 1923616"/>
                <a:gd name="connsiteY2870" fmla="*/ 1173493 h 1263096"/>
                <a:gd name="connsiteX2871" fmla="*/ 1382969 w 1923616"/>
                <a:gd name="connsiteY2871" fmla="*/ 1177079 h 1263096"/>
                <a:gd name="connsiteX2872" fmla="*/ 1382577 w 1923616"/>
                <a:gd name="connsiteY2872" fmla="*/ 1179937 h 1263096"/>
                <a:gd name="connsiteX2873" fmla="*/ 1382184 w 1923616"/>
                <a:gd name="connsiteY2873" fmla="*/ 1181338 h 1263096"/>
                <a:gd name="connsiteX2874" fmla="*/ 1382857 w 1923616"/>
                <a:gd name="connsiteY2874" fmla="*/ 1182011 h 1263096"/>
                <a:gd name="connsiteX2875" fmla="*/ 1384762 w 1923616"/>
                <a:gd name="connsiteY2875" fmla="*/ 1184700 h 1263096"/>
                <a:gd name="connsiteX2876" fmla="*/ 1386219 w 1923616"/>
                <a:gd name="connsiteY2876" fmla="*/ 1187558 h 1263096"/>
                <a:gd name="connsiteX2877" fmla="*/ 1387060 w 1923616"/>
                <a:gd name="connsiteY2877" fmla="*/ 1189968 h 1263096"/>
                <a:gd name="connsiteX2878" fmla="*/ 1388237 w 1923616"/>
                <a:gd name="connsiteY2878" fmla="*/ 1195179 h 1263096"/>
                <a:gd name="connsiteX2879" fmla="*/ 1391263 w 1923616"/>
                <a:gd name="connsiteY2879" fmla="*/ 1201231 h 1263096"/>
                <a:gd name="connsiteX2880" fmla="*/ 1392327 w 1923616"/>
                <a:gd name="connsiteY2880" fmla="*/ 1205826 h 1263096"/>
                <a:gd name="connsiteX2881" fmla="*/ 1392327 w 1923616"/>
                <a:gd name="connsiteY2881" fmla="*/ 1207956 h 1263096"/>
                <a:gd name="connsiteX2882" fmla="*/ 1392103 w 1923616"/>
                <a:gd name="connsiteY2882" fmla="*/ 1209973 h 1263096"/>
                <a:gd name="connsiteX2883" fmla="*/ 1391375 w 1923616"/>
                <a:gd name="connsiteY2883" fmla="*/ 1213560 h 1263096"/>
                <a:gd name="connsiteX2884" fmla="*/ 1391038 w 1923616"/>
                <a:gd name="connsiteY2884" fmla="*/ 1214792 h 1263096"/>
                <a:gd name="connsiteX2885" fmla="*/ 1390422 w 1923616"/>
                <a:gd name="connsiteY2885" fmla="*/ 1216305 h 1263096"/>
                <a:gd name="connsiteX2886" fmla="*/ 1172829 w 1923616"/>
                <a:gd name="connsiteY2886" fmla="*/ 28035 h 1263096"/>
                <a:gd name="connsiteX2887" fmla="*/ 1172829 w 1923616"/>
                <a:gd name="connsiteY2887" fmla="*/ 28035 h 1263096"/>
                <a:gd name="connsiteX2888" fmla="*/ 1172829 w 1923616"/>
                <a:gd name="connsiteY2888" fmla="*/ 28035 h 1263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</a:cxnLst>
              <a:rect l="l" t="t" r="r" b="b"/>
              <a:pathLst>
                <a:path w="1923616" h="1263096">
                  <a:moveTo>
                    <a:pt x="1381008" y="1263096"/>
                  </a:moveTo>
                  <a:cubicBezTo>
                    <a:pt x="1379439" y="1263096"/>
                    <a:pt x="1377814" y="1262704"/>
                    <a:pt x="1376413" y="1262032"/>
                  </a:cubicBezTo>
                  <a:lnTo>
                    <a:pt x="1374956" y="1261303"/>
                  </a:lnTo>
                  <a:cubicBezTo>
                    <a:pt x="1372938" y="1260294"/>
                    <a:pt x="1371313" y="1258670"/>
                    <a:pt x="1370361" y="1256652"/>
                  </a:cubicBezTo>
                  <a:lnTo>
                    <a:pt x="1366774" y="1249479"/>
                  </a:lnTo>
                  <a:cubicBezTo>
                    <a:pt x="1365766" y="1247406"/>
                    <a:pt x="1365429" y="1245052"/>
                    <a:pt x="1365878" y="1242811"/>
                  </a:cubicBezTo>
                  <a:lnTo>
                    <a:pt x="1366606" y="1239224"/>
                  </a:lnTo>
                  <a:cubicBezTo>
                    <a:pt x="1366886" y="1237712"/>
                    <a:pt x="1367559" y="1236311"/>
                    <a:pt x="1368455" y="1235078"/>
                  </a:cubicBezTo>
                  <a:lnTo>
                    <a:pt x="1370585" y="1232220"/>
                  </a:lnTo>
                  <a:cubicBezTo>
                    <a:pt x="1370865" y="1231828"/>
                    <a:pt x="1371201" y="1231435"/>
                    <a:pt x="1371594" y="1231099"/>
                  </a:cubicBezTo>
                  <a:lnTo>
                    <a:pt x="1372322" y="1230371"/>
                  </a:lnTo>
                  <a:cubicBezTo>
                    <a:pt x="1372602" y="1230090"/>
                    <a:pt x="1372882" y="1229866"/>
                    <a:pt x="1373163" y="1229642"/>
                  </a:cubicBezTo>
                  <a:lnTo>
                    <a:pt x="1373667" y="1229250"/>
                  </a:lnTo>
                  <a:lnTo>
                    <a:pt x="1370361" y="1222245"/>
                  </a:lnTo>
                  <a:cubicBezTo>
                    <a:pt x="1369352" y="1220172"/>
                    <a:pt x="1369016" y="1217874"/>
                    <a:pt x="1369464" y="1215577"/>
                  </a:cubicBezTo>
                  <a:lnTo>
                    <a:pt x="1370193" y="1211990"/>
                  </a:lnTo>
                  <a:cubicBezTo>
                    <a:pt x="1370249" y="1211598"/>
                    <a:pt x="1370361" y="1211150"/>
                    <a:pt x="1370529" y="1210758"/>
                  </a:cubicBezTo>
                  <a:lnTo>
                    <a:pt x="1371257" y="1208180"/>
                  </a:lnTo>
                  <a:lnTo>
                    <a:pt x="1368960" y="1203585"/>
                  </a:lnTo>
                  <a:cubicBezTo>
                    <a:pt x="1368567" y="1202800"/>
                    <a:pt x="1368287" y="1202016"/>
                    <a:pt x="1368119" y="1201175"/>
                  </a:cubicBezTo>
                  <a:lnTo>
                    <a:pt x="1366830" y="1195740"/>
                  </a:lnTo>
                  <a:lnTo>
                    <a:pt x="1364421" y="1193330"/>
                  </a:lnTo>
                  <a:cubicBezTo>
                    <a:pt x="1363636" y="1192546"/>
                    <a:pt x="1362964" y="1191649"/>
                    <a:pt x="1362459" y="1190640"/>
                  </a:cubicBezTo>
                  <a:lnTo>
                    <a:pt x="1361731" y="1189183"/>
                  </a:lnTo>
                  <a:cubicBezTo>
                    <a:pt x="1361002" y="1187726"/>
                    <a:pt x="1360666" y="1186157"/>
                    <a:pt x="1360666" y="1184588"/>
                  </a:cubicBezTo>
                  <a:lnTo>
                    <a:pt x="1360666" y="1182459"/>
                  </a:lnTo>
                  <a:cubicBezTo>
                    <a:pt x="1360666" y="1181506"/>
                    <a:pt x="1360778" y="1180554"/>
                    <a:pt x="1361058" y="1179601"/>
                  </a:cubicBezTo>
                  <a:lnTo>
                    <a:pt x="1362067" y="1176015"/>
                  </a:lnTo>
                  <a:lnTo>
                    <a:pt x="1360106" y="1171588"/>
                  </a:lnTo>
                  <a:cubicBezTo>
                    <a:pt x="1359770" y="1170915"/>
                    <a:pt x="1359546" y="1170187"/>
                    <a:pt x="1359433" y="1169402"/>
                  </a:cubicBezTo>
                  <a:lnTo>
                    <a:pt x="1359433" y="1169346"/>
                  </a:lnTo>
                  <a:cubicBezTo>
                    <a:pt x="1358873" y="1168505"/>
                    <a:pt x="1358481" y="1167609"/>
                    <a:pt x="1358201" y="1166600"/>
                  </a:cubicBezTo>
                  <a:lnTo>
                    <a:pt x="1357360" y="1163574"/>
                  </a:lnTo>
                  <a:lnTo>
                    <a:pt x="1356463" y="1162397"/>
                  </a:lnTo>
                  <a:lnTo>
                    <a:pt x="1348674" y="1155897"/>
                  </a:lnTo>
                  <a:cubicBezTo>
                    <a:pt x="1347890" y="1155281"/>
                    <a:pt x="1347217" y="1154496"/>
                    <a:pt x="1346713" y="1153656"/>
                  </a:cubicBezTo>
                  <a:lnTo>
                    <a:pt x="1345872" y="1152367"/>
                  </a:lnTo>
                  <a:lnTo>
                    <a:pt x="1343014" y="1149509"/>
                  </a:lnTo>
                  <a:cubicBezTo>
                    <a:pt x="1342510" y="1149004"/>
                    <a:pt x="1342118" y="1148500"/>
                    <a:pt x="1341726" y="1147940"/>
                  </a:cubicBezTo>
                  <a:lnTo>
                    <a:pt x="1338868" y="1143625"/>
                  </a:lnTo>
                  <a:cubicBezTo>
                    <a:pt x="1338195" y="1142616"/>
                    <a:pt x="1337747" y="1141551"/>
                    <a:pt x="1337467" y="1140375"/>
                  </a:cubicBezTo>
                  <a:lnTo>
                    <a:pt x="1337187" y="1139254"/>
                  </a:lnTo>
                  <a:lnTo>
                    <a:pt x="1335281" y="1136452"/>
                  </a:lnTo>
                  <a:cubicBezTo>
                    <a:pt x="1335057" y="1136116"/>
                    <a:pt x="1334833" y="1135724"/>
                    <a:pt x="1334609" y="1135331"/>
                  </a:cubicBezTo>
                  <a:lnTo>
                    <a:pt x="1332704" y="1132025"/>
                  </a:lnTo>
                  <a:cubicBezTo>
                    <a:pt x="1331751" y="1131521"/>
                    <a:pt x="1330854" y="1130905"/>
                    <a:pt x="1330070" y="1130120"/>
                  </a:cubicBezTo>
                  <a:lnTo>
                    <a:pt x="1328109" y="1128831"/>
                  </a:lnTo>
                  <a:cubicBezTo>
                    <a:pt x="1327380" y="1128775"/>
                    <a:pt x="1326652" y="1128663"/>
                    <a:pt x="1325923" y="1128439"/>
                  </a:cubicBezTo>
                  <a:lnTo>
                    <a:pt x="1323906" y="1127878"/>
                  </a:lnTo>
                  <a:cubicBezTo>
                    <a:pt x="1322449" y="1128215"/>
                    <a:pt x="1320936" y="1128215"/>
                    <a:pt x="1319423" y="1127934"/>
                  </a:cubicBezTo>
                  <a:cubicBezTo>
                    <a:pt x="1318134" y="1128215"/>
                    <a:pt x="1316845" y="1128215"/>
                    <a:pt x="1315556" y="1128047"/>
                  </a:cubicBezTo>
                  <a:lnTo>
                    <a:pt x="1311241" y="1127318"/>
                  </a:lnTo>
                  <a:cubicBezTo>
                    <a:pt x="1310233" y="1127150"/>
                    <a:pt x="1309224" y="1126814"/>
                    <a:pt x="1308327" y="1126366"/>
                  </a:cubicBezTo>
                  <a:lnTo>
                    <a:pt x="1307655" y="1126029"/>
                  </a:lnTo>
                  <a:cubicBezTo>
                    <a:pt x="1307543" y="1126029"/>
                    <a:pt x="1307375" y="1126029"/>
                    <a:pt x="1307263" y="1126029"/>
                  </a:cubicBezTo>
                  <a:lnTo>
                    <a:pt x="1305133" y="1126029"/>
                  </a:lnTo>
                  <a:cubicBezTo>
                    <a:pt x="1302892" y="1126029"/>
                    <a:pt x="1300706" y="1125301"/>
                    <a:pt x="1298913" y="1123956"/>
                  </a:cubicBezTo>
                  <a:lnTo>
                    <a:pt x="1296055" y="1121827"/>
                  </a:lnTo>
                  <a:cubicBezTo>
                    <a:pt x="1295663" y="1121546"/>
                    <a:pt x="1295327" y="1121266"/>
                    <a:pt x="1294990" y="1120930"/>
                  </a:cubicBezTo>
                  <a:cubicBezTo>
                    <a:pt x="1292861" y="1120594"/>
                    <a:pt x="1290844" y="1119641"/>
                    <a:pt x="1289219" y="1118016"/>
                  </a:cubicBezTo>
                  <a:lnTo>
                    <a:pt x="1288490" y="1117288"/>
                  </a:lnTo>
                  <a:cubicBezTo>
                    <a:pt x="1287874" y="1116671"/>
                    <a:pt x="1287369" y="1115998"/>
                    <a:pt x="1286921" y="1115270"/>
                  </a:cubicBezTo>
                  <a:lnTo>
                    <a:pt x="1285969" y="1113701"/>
                  </a:lnTo>
                  <a:lnTo>
                    <a:pt x="1283615" y="1112132"/>
                  </a:lnTo>
                  <a:cubicBezTo>
                    <a:pt x="1282494" y="1111348"/>
                    <a:pt x="1281485" y="1110395"/>
                    <a:pt x="1280757" y="1109274"/>
                  </a:cubicBezTo>
                  <a:lnTo>
                    <a:pt x="1280421" y="1108826"/>
                  </a:lnTo>
                  <a:cubicBezTo>
                    <a:pt x="1279636" y="1108770"/>
                    <a:pt x="1278908" y="1108601"/>
                    <a:pt x="1278179" y="1108321"/>
                  </a:cubicBezTo>
                  <a:lnTo>
                    <a:pt x="1273864" y="1106864"/>
                  </a:lnTo>
                  <a:cubicBezTo>
                    <a:pt x="1272352" y="1106360"/>
                    <a:pt x="1270951" y="1105519"/>
                    <a:pt x="1269830" y="1104343"/>
                  </a:cubicBezTo>
                  <a:lnTo>
                    <a:pt x="1268653" y="1103166"/>
                  </a:lnTo>
                  <a:lnTo>
                    <a:pt x="1268149" y="1103446"/>
                  </a:lnTo>
                  <a:cubicBezTo>
                    <a:pt x="1267813" y="1103614"/>
                    <a:pt x="1267476" y="1103726"/>
                    <a:pt x="1267140" y="1103895"/>
                  </a:cubicBezTo>
                  <a:lnTo>
                    <a:pt x="1262489" y="1105632"/>
                  </a:lnTo>
                  <a:lnTo>
                    <a:pt x="1261312" y="1106416"/>
                  </a:lnTo>
                  <a:cubicBezTo>
                    <a:pt x="1259239" y="1107761"/>
                    <a:pt x="1256773" y="1108377"/>
                    <a:pt x="1254308" y="1108097"/>
                  </a:cubicBezTo>
                  <a:lnTo>
                    <a:pt x="1250385" y="1107593"/>
                  </a:lnTo>
                  <a:cubicBezTo>
                    <a:pt x="1249656" y="1107873"/>
                    <a:pt x="1248872" y="1108041"/>
                    <a:pt x="1248087" y="1108097"/>
                  </a:cubicBezTo>
                  <a:lnTo>
                    <a:pt x="1245229" y="1111908"/>
                  </a:lnTo>
                  <a:cubicBezTo>
                    <a:pt x="1244277" y="1113197"/>
                    <a:pt x="1242988" y="1114261"/>
                    <a:pt x="1241587" y="1114934"/>
                  </a:cubicBezTo>
                  <a:lnTo>
                    <a:pt x="1240130" y="1115662"/>
                  </a:lnTo>
                  <a:cubicBezTo>
                    <a:pt x="1238393" y="1116503"/>
                    <a:pt x="1236488" y="1116895"/>
                    <a:pt x="1234582" y="1116727"/>
                  </a:cubicBezTo>
                  <a:lnTo>
                    <a:pt x="1226681" y="1115998"/>
                  </a:lnTo>
                  <a:cubicBezTo>
                    <a:pt x="1223655" y="1115718"/>
                    <a:pt x="1220965" y="1114149"/>
                    <a:pt x="1219172" y="1111684"/>
                  </a:cubicBezTo>
                  <a:cubicBezTo>
                    <a:pt x="1217435" y="1109218"/>
                    <a:pt x="1216819" y="1106136"/>
                    <a:pt x="1217547" y="1103222"/>
                  </a:cubicBezTo>
                  <a:lnTo>
                    <a:pt x="1219004" y="1097506"/>
                  </a:lnTo>
                  <a:cubicBezTo>
                    <a:pt x="1219116" y="1096946"/>
                    <a:pt x="1219340" y="1096441"/>
                    <a:pt x="1219564" y="1095937"/>
                  </a:cubicBezTo>
                  <a:cubicBezTo>
                    <a:pt x="1219340" y="1094648"/>
                    <a:pt x="1219396" y="1093360"/>
                    <a:pt x="1219676" y="1092127"/>
                  </a:cubicBezTo>
                  <a:cubicBezTo>
                    <a:pt x="1219508" y="1091398"/>
                    <a:pt x="1219452" y="1090726"/>
                    <a:pt x="1219452" y="1089997"/>
                  </a:cubicBezTo>
                  <a:lnTo>
                    <a:pt x="1219452" y="1087812"/>
                  </a:lnTo>
                  <a:lnTo>
                    <a:pt x="1218836" y="1086355"/>
                  </a:lnTo>
                  <a:lnTo>
                    <a:pt x="1209926" y="1080807"/>
                  </a:lnTo>
                  <a:cubicBezTo>
                    <a:pt x="1207909" y="1079518"/>
                    <a:pt x="1206340" y="1077613"/>
                    <a:pt x="1205611" y="1075315"/>
                  </a:cubicBezTo>
                  <a:lnTo>
                    <a:pt x="1205499" y="1074979"/>
                  </a:lnTo>
                  <a:lnTo>
                    <a:pt x="1201296" y="1076660"/>
                  </a:lnTo>
                  <a:cubicBezTo>
                    <a:pt x="1200512" y="1076941"/>
                    <a:pt x="1199727" y="1077165"/>
                    <a:pt x="1198943" y="1077277"/>
                  </a:cubicBezTo>
                  <a:lnTo>
                    <a:pt x="1193899" y="1078005"/>
                  </a:lnTo>
                  <a:cubicBezTo>
                    <a:pt x="1192554" y="1078173"/>
                    <a:pt x="1191266" y="1078117"/>
                    <a:pt x="1189921" y="1077781"/>
                  </a:cubicBezTo>
                  <a:lnTo>
                    <a:pt x="1184205" y="1076380"/>
                  </a:lnTo>
                  <a:lnTo>
                    <a:pt x="1183420" y="1076660"/>
                  </a:lnTo>
                  <a:lnTo>
                    <a:pt x="1181235" y="1077781"/>
                  </a:lnTo>
                  <a:cubicBezTo>
                    <a:pt x="1178321" y="1079238"/>
                    <a:pt x="1174903" y="1079238"/>
                    <a:pt x="1171989" y="1077781"/>
                  </a:cubicBezTo>
                  <a:lnTo>
                    <a:pt x="1170532" y="1077052"/>
                  </a:lnTo>
                  <a:cubicBezTo>
                    <a:pt x="1168290" y="1075932"/>
                    <a:pt x="1166497" y="1073970"/>
                    <a:pt x="1165544" y="1071673"/>
                  </a:cubicBezTo>
                  <a:lnTo>
                    <a:pt x="1164144" y="1068143"/>
                  </a:lnTo>
                  <a:lnTo>
                    <a:pt x="1161510" y="1068143"/>
                  </a:lnTo>
                  <a:cubicBezTo>
                    <a:pt x="1158764" y="1068143"/>
                    <a:pt x="1156130" y="1067078"/>
                    <a:pt x="1154225" y="1065117"/>
                  </a:cubicBezTo>
                  <a:lnTo>
                    <a:pt x="1152880" y="1063772"/>
                  </a:lnTo>
                  <a:lnTo>
                    <a:pt x="1147669" y="1061698"/>
                  </a:lnTo>
                  <a:cubicBezTo>
                    <a:pt x="1147388" y="1061586"/>
                    <a:pt x="1147164" y="1061474"/>
                    <a:pt x="1146884" y="1061362"/>
                  </a:cubicBezTo>
                  <a:lnTo>
                    <a:pt x="1144026" y="1059905"/>
                  </a:lnTo>
                  <a:cubicBezTo>
                    <a:pt x="1143802" y="1059793"/>
                    <a:pt x="1143578" y="1059681"/>
                    <a:pt x="1143354" y="1059513"/>
                  </a:cubicBezTo>
                  <a:lnTo>
                    <a:pt x="1139767" y="1057384"/>
                  </a:lnTo>
                  <a:cubicBezTo>
                    <a:pt x="1137806" y="1056207"/>
                    <a:pt x="1136349" y="1054470"/>
                    <a:pt x="1135508" y="1052340"/>
                  </a:cubicBezTo>
                  <a:lnTo>
                    <a:pt x="1133603" y="1047633"/>
                  </a:lnTo>
                  <a:lnTo>
                    <a:pt x="1129456" y="1045111"/>
                  </a:lnTo>
                  <a:lnTo>
                    <a:pt x="1125758" y="1044047"/>
                  </a:lnTo>
                  <a:cubicBezTo>
                    <a:pt x="1124413" y="1043654"/>
                    <a:pt x="1123236" y="1043038"/>
                    <a:pt x="1122171" y="1042197"/>
                  </a:cubicBezTo>
                  <a:lnTo>
                    <a:pt x="1119930" y="1040404"/>
                  </a:lnTo>
                  <a:lnTo>
                    <a:pt x="1113654" y="1038107"/>
                  </a:lnTo>
                  <a:cubicBezTo>
                    <a:pt x="1110796" y="1037098"/>
                    <a:pt x="1108554" y="1034857"/>
                    <a:pt x="1107490" y="1031999"/>
                  </a:cubicBezTo>
                  <a:lnTo>
                    <a:pt x="1105921" y="1027796"/>
                  </a:lnTo>
                  <a:lnTo>
                    <a:pt x="1105024" y="1026675"/>
                  </a:lnTo>
                  <a:lnTo>
                    <a:pt x="1103287" y="1026395"/>
                  </a:lnTo>
                  <a:cubicBezTo>
                    <a:pt x="1101326" y="1026059"/>
                    <a:pt x="1099476" y="1025162"/>
                    <a:pt x="1097963" y="1023817"/>
                  </a:cubicBezTo>
                  <a:cubicBezTo>
                    <a:pt x="1097851" y="1023761"/>
                    <a:pt x="1097739" y="1023705"/>
                    <a:pt x="1097627" y="1023705"/>
                  </a:cubicBezTo>
                  <a:lnTo>
                    <a:pt x="1092808" y="1023705"/>
                  </a:lnTo>
                  <a:cubicBezTo>
                    <a:pt x="1091967" y="1023705"/>
                    <a:pt x="1091127" y="1023593"/>
                    <a:pt x="1090286" y="1023425"/>
                  </a:cubicBezTo>
                  <a:lnTo>
                    <a:pt x="1079023" y="1020847"/>
                  </a:lnTo>
                  <a:lnTo>
                    <a:pt x="1068376" y="1020847"/>
                  </a:lnTo>
                  <a:cubicBezTo>
                    <a:pt x="1065630" y="1020847"/>
                    <a:pt x="1062996" y="1019726"/>
                    <a:pt x="1061035" y="1017821"/>
                  </a:cubicBezTo>
                  <a:lnTo>
                    <a:pt x="1059634" y="1016420"/>
                  </a:lnTo>
                  <a:cubicBezTo>
                    <a:pt x="1057785" y="1014571"/>
                    <a:pt x="1056664" y="1012105"/>
                    <a:pt x="1056608" y="1009528"/>
                  </a:cubicBezTo>
                  <a:lnTo>
                    <a:pt x="1054647" y="1000506"/>
                  </a:lnTo>
                  <a:cubicBezTo>
                    <a:pt x="1054591" y="1000282"/>
                    <a:pt x="1054534" y="1000057"/>
                    <a:pt x="1054534" y="999777"/>
                  </a:cubicBezTo>
                  <a:lnTo>
                    <a:pt x="1054254" y="997816"/>
                  </a:lnTo>
                  <a:lnTo>
                    <a:pt x="1047474" y="990195"/>
                  </a:lnTo>
                  <a:lnTo>
                    <a:pt x="1041478" y="989466"/>
                  </a:lnTo>
                  <a:lnTo>
                    <a:pt x="1040133" y="989747"/>
                  </a:lnTo>
                  <a:lnTo>
                    <a:pt x="1032119" y="992436"/>
                  </a:lnTo>
                  <a:cubicBezTo>
                    <a:pt x="1030663" y="992941"/>
                    <a:pt x="1029094" y="993109"/>
                    <a:pt x="1027580" y="992885"/>
                  </a:cubicBezTo>
                  <a:lnTo>
                    <a:pt x="1023322" y="992380"/>
                  </a:lnTo>
                  <a:lnTo>
                    <a:pt x="1020520" y="992829"/>
                  </a:lnTo>
                  <a:cubicBezTo>
                    <a:pt x="1019959" y="992941"/>
                    <a:pt x="1019399" y="992996"/>
                    <a:pt x="1018839" y="992996"/>
                  </a:cubicBezTo>
                  <a:lnTo>
                    <a:pt x="1018110" y="992996"/>
                  </a:lnTo>
                  <a:cubicBezTo>
                    <a:pt x="1015364" y="992996"/>
                    <a:pt x="1012731" y="991932"/>
                    <a:pt x="1010825" y="989971"/>
                  </a:cubicBezTo>
                  <a:lnTo>
                    <a:pt x="1009368" y="988514"/>
                  </a:lnTo>
                  <a:cubicBezTo>
                    <a:pt x="1008584" y="987729"/>
                    <a:pt x="1007911" y="986833"/>
                    <a:pt x="1007463" y="985824"/>
                  </a:cubicBezTo>
                  <a:lnTo>
                    <a:pt x="1006735" y="984367"/>
                  </a:lnTo>
                  <a:cubicBezTo>
                    <a:pt x="1006342" y="983526"/>
                    <a:pt x="1006006" y="982686"/>
                    <a:pt x="1005838" y="981733"/>
                  </a:cubicBezTo>
                  <a:lnTo>
                    <a:pt x="1005110" y="978147"/>
                  </a:lnTo>
                  <a:lnTo>
                    <a:pt x="1003765" y="972879"/>
                  </a:lnTo>
                  <a:cubicBezTo>
                    <a:pt x="1003653" y="972375"/>
                    <a:pt x="1003541" y="971871"/>
                    <a:pt x="1003485" y="971310"/>
                  </a:cubicBezTo>
                  <a:lnTo>
                    <a:pt x="1002812" y="963801"/>
                  </a:lnTo>
                  <a:lnTo>
                    <a:pt x="1000403" y="959374"/>
                  </a:lnTo>
                  <a:lnTo>
                    <a:pt x="999282" y="958309"/>
                  </a:lnTo>
                  <a:cubicBezTo>
                    <a:pt x="998497" y="957525"/>
                    <a:pt x="997825" y="956628"/>
                    <a:pt x="997320" y="955620"/>
                  </a:cubicBezTo>
                  <a:lnTo>
                    <a:pt x="996592" y="954163"/>
                  </a:lnTo>
                  <a:cubicBezTo>
                    <a:pt x="996256" y="953490"/>
                    <a:pt x="995976" y="952762"/>
                    <a:pt x="995807" y="952033"/>
                  </a:cubicBezTo>
                  <a:lnTo>
                    <a:pt x="995079" y="949176"/>
                  </a:lnTo>
                  <a:cubicBezTo>
                    <a:pt x="994855" y="948335"/>
                    <a:pt x="994799" y="947494"/>
                    <a:pt x="994799" y="946654"/>
                  </a:cubicBezTo>
                  <a:lnTo>
                    <a:pt x="994799" y="941610"/>
                  </a:lnTo>
                  <a:cubicBezTo>
                    <a:pt x="994799" y="939369"/>
                    <a:pt x="995527" y="937184"/>
                    <a:pt x="996872" y="935390"/>
                  </a:cubicBezTo>
                  <a:lnTo>
                    <a:pt x="999002" y="932532"/>
                  </a:lnTo>
                  <a:cubicBezTo>
                    <a:pt x="999282" y="932140"/>
                    <a:pt x="999618" y="931748"/>
                    <a:pt x="1000010" y="931412"/>
                  </a:cubicBezTo>
                  <a:lnTo>
                    <a:pt x="1000739" y="930683"/>
                  </a:lnTo>
                  <a:cubicBezTo>
                    <a:pt x="1001747" y="929731"/>
                    <a:pt x="1002924" y="928946"/>
                    <a:pt x="1004213" y="928442"/>
                  </a:cubicBezTo>
                  <a:lnTo>
                    <a:pt x="1007015" y="927321"/>
                  </a:lnTo>
                  <a:lnTo>
                    <a:pt x="1012226" y="922110"/>
                  </a:lnTo>
                  <a:lnTo>
                    <a:pt x="1022537" y="910790"/>
                  </a:lnTo>
                  <a:lnTo>
                    <a:pt x="1022761" y="910174"/>
                  </a:lnTo>
                  <a:lnTo>
                    <a:pt x="1021192" y="891681"/>
                  </a:lnTo>
                  <a:lnTo>
                    <a:pt x="1017662" y="893082"/>
                  </a:lnTo>
                  <a:cubicBezTo>
                    <a:pt x="1016653" y="893475"/>
                    <a:pt x="1015589" y="893699"/>
                    <a:pt x="1014524" y="893811"/>
                  </a:cubicBezTo>
                  <a:lnTo>
                    <a:pt x="1003765" y="894539"/>
                  </a:lnTo>
                  <a:cubicBezTo>
                    <a:pt x="1002700" y="894595"/>
                    <a:pt x="1001635" y="894539"/>
                    <a:pt x="1000571" y="894259"/>
                  </a:cubicBezTo>
                  <a:lnTo>
                    <a:pt x="997713" y="893530"/>
                  </a:lnTo>
                  <a:cubicBezTo>
                    <a:pt x="997433" y="893475"/>
                    <a:pt x="997208" y="893362"/>
                    <a:pt x="996928" y="893306"/>
                  </a:cubicBezTo>
                  <a:lnTo>
                    <a:pt x="994799" y="892578"/>
                  </a:lnTo>
                  <a:cubicBezTo>
                    <a:pt x="993846" y="892242"/>
                    <a:pt x="992893" y="891793"/>
                    <a:pt x="992053" y="891177"/>
                  </a:cubicBezTo>
                  <a:lnTo>
                    <a:pt x="987010" y="887590"/>
                  </a:lnTo>
                  <a:cubicBezTo>
                    <a:pt x="986729" y="887366"/>
                    <a:pt x="986393" y="887142"/>
                    <a:pt x="986113" y="886862"/>
                  </a:cubicBezTo>
                  <a:lnTo>
                    <a:pt x="983703" y="887815"/>
                  </a:lnTo>
                  <a:lnTo>
                    <a:pt x="975578" y="892185"/>
                  </a:lnTo>
                  <a:lnTo>
                    <a:pt x="967565" y="898181"/>
                  </a:lnTo>
                  <a:cubicBezTo>
                    <a:pt x="967340" y="898350"/>
                    <a:pt x="967060" y="898518"/>
                    <a:pt x="966836" y="898686"/>
                  </a:cubicBezTo>
                  <a:lnTo>
                    <a:pt x="961120" y="902272"/>
                  </a:lnTo>
                  <a:cubicBezTo>
                    <a:pt x="960448" y="902720"/>
                    <a:pt x="959663" y="903057"/>
                    <a:pt x="958935" y="903337"/>
                  </a:cubicBezTo>
                  <a:lnTo>
                    <a:pt x="952491" y="905466"/>
                  </a:lnTo>
                  <a:cubicBezTo>
                    <a:pt x="950529" y="906139"/>
                    <a:pt x="948400" y="906195"/>
                    <a:pt x="946382" y="905578"/>
                  </a:cubicBezTo>
                  <a:lnTo>
                    <a:pt x="941339" y="904121"/>
                  </a:lnTo>
                  <a:cubicBezTo>
                    <a:pt x="940331" y="903841"/>
                    <a:pt x="939322" y="903393"/>
                    <a:pt x="938425" y="902777"/>
                  </a:cubicBezTo>
                  <a:lnTo>
                    <a:pt x="934110" y="899919"/>
                  </a:lnTo>
                  <a:cubicBezTo>
                    <a:pt x="932709" y="899022"/>
                    <a:pt x="931589" y="897733"/>
                    <a:pt x="930748" y="896276"/>
                  </a:cubicBezTo>
                  <a:lnTo>
                    <a:pt x="926433" y="888375"/>
                  </a:lnTo>
                  <a:cubicBezTo>
                    <a:pt x="926265" y="888095"/>
                    <a:pt x="926153" y="887871"/>
                    <a:pt x="926041" y="887590"/>
                  </a:cubicBezTo>
                  <a:lnTo>
                    <a:pt x="920998" y="876103"/>
                  </a:lnTo>
                  <a:cubicBezTo>
                    <a:pt x="920886" y="875823"/>
                    <a:pt x="920773" y="875543"/>
                    <a:pt x="920661" y="875206"/>
                  </a:cubicBezTo>
                  <a:lnTo>
                    <a:pt x="918532" y="868762"/>
                  </a:lnTo>
                  <a:cubicBezTo>
                    <a:pt x="918364" y="868258"/>
                    <a:pt x="918252" y="867753"/>
                    <a:pt x="918140" y="867193"/>
                  </a:cubicBezTo>
                  <a:lnTo>
                    <a:pt x="917579" y="863663"/>
                  </a:lnTo>
                  <a:lnTo>
                    <a:pt x="915674" y="857947"/>
                  </a:lnTo>
                  <a:cubicBezTo>
                    <a:pt x="915562" y="857667"/>
                    <a:pt x="915506" y="857442"/>
                    <a:pt x="915450" y="857162"/>
                  </a:cubicBezTo>
                  <a:lnTo>
                    <a:pt x="914329" y="852791"/>
                  </a:lnTo>
                  <a:lnTo>
                    <a:pt x="914217" y="852848"/>
                  </a:lnTo>
                  <a:lnTo>
                    <a:pt x="910687" y="854585"/>
                  </a:lnTo>
                  <a:cubicBezTo>
                    <a:pt x="909230" y="855313"/>
                    <a:pt x="907661" y="855705"/>
                    <a:pt x="906036" y="855705"/>
                  </a:cubicBezTo>
                  <a:lnTo>
                    <a:pt x="901721" y="855705"/>
                  </a:lnTo>
                  <a:cubicBezTo>
                    <a:pt x="899759" y="855705"/>
                    <a:pt x="897910" y="855145"/>
                    <a:pt x="896229" y="854136"/>
                  </a:cubicBezTo>
                  <a:lnTo>
                    <a:pt x="892307" y="851671"/>
                  </a:lnTo>
                  <a:cubicBezTo>
                    <a:pt x="891130" y="851334"/>
                    <a:pt x="890009" y="850774"/>
                    <a:pt x="889000" y="850046"/>
                  </a:cubicBezTo>
                  <a:lnTo>
                    <a:pt x="886030" y="847804"/>
                  </a:lnTo>
                  <a:lnTo>
                    <a:pt x="883397" y="848700"/>
                  </a:lnTo>
                  <a:cubicBezTo>
                    <a:pt x="882948" y="848869"/>
                    <a:pt x="882444" y="848981"/>
                    <a:pt x="881996" y="849037"/>
                  </a:cubicBezTo>
                  <a:lnTo>
                    <a:pt x="874094" y="850494"/>
                  </a:lnTo>
                  <a:cubicBezTo>
                    <a:pt x="873478" y="850606"/>
                    <a:pt x="872862" y="850662"/>
                    <a:pt x="872245" y="850662"/>
                  </a:cubicBezTo>
                  <a:lnTo>
                    <a:pt x="869387" y="850662"/>
                  </a:lnTo>
                  <a:cubicBezTo>
                    <a:pt x="867370" y="850662"/>
                    <a:pt x="865353" y="850046"/>
                    <a:pt x="863671" y="848925"/>
                  </a:cubicBezTo>
                  <a:lnTo>
                    <a:pt x="861542" y="847468"/>
                  </a:lnTo>
                  <a:cubicBezTo>
                    <a:pt x="859805" y="846291"/>
                    <a:pt x="858460" y="844666"/>
                    <a:pt x="857676" y="842705"/>
                  </a:cubicBezTo>
                  <a:lnTo>
                    <a:pt x="856219" y="839118"/>
                  </a:lnTo>
                  <a:cubicBezTo>
                    <a:pt x="855882" y="838278"/>
                    <a:pt x="855658" y="837325"/>
                    <a:pt x="855546" y="836428"/>
                  </a:cubicBezTo>
                  <a:lnTo>
                    <a:pt x="854986" y="831217"/>
                  </a:lnTo>
                  <a:lnTo>
                    <a:pt x="852744" y="825053"/>
                  </a:lnTo>
                  <a:lnTo>
                    <a:pt x="847981" y="815526"/>
                  </a:lnTo>
                  <a:cubicBezTo>
                    <a:pt x="847869" y="815359"/>
                    <a:pt x="847813" y="815190"/>
                    <a:pt x="847701" y="814966"/>
                  </a:cubicBezTo>
                  <a:lnTo>
                    <a:pt x="841929" y="801461"/>
                  </a:lnTo>
                  <a:lnTo>
                    <a:pt x="836493" y="795465"/>
                  </a:lnTo>
                  <a:lnTo>
                    <a:pt x="820579" y="782857"/>
                  </a:lnTo>
                  <a:lnTo>
                    <a:pt x="808363" y="776076"/>
                  </a:lnTo>
                  <a:cubicBezTo>
                    <a:pt x="808139" y="775964"/>
                    <a:pt x="807970" y="775852"/>
                    <a:pt x="807746" y="775740"/>
                  </a:cubicBezTo>
                  <a:lnTo>
                    <a:pt x="795866" y="768063"/>
                  </a:lnTo>
                  <a:lnTo>
                    <a:pt x="789198" y="764421"/>
                  </a:lnTo>
                  <a:lnTo>
                    <a:pt x="769305" y="758257"/>
                  </a:lnTo>
                  <a:lnTo>
                    <a:pt x="758041" y="754446"/>
                  </a:lnTo>
                  <a:lnTo>
                    <a:pt x="748011" y="754446"/>
                  </a:lnTo>
                  <a:cubicBezTo>
                    <a:pt x="747674" y="754446"/>
                    <a:pt x="747338" y="754446"/>
                    <a:pt x="747002" y="754390"/>
                  </a:cubicBezTo>
                  <a:lnTo>
                    <a:pt x="741062" y="753773"/>
                  </a:lnTo>
                  <a:lnTo>
                    <a:pt x="728454" y="755567"/>
                  </a:lnTo>
                  <a:lnTo>
                    <a:pt x="726044" y="756519"/>
                  </a:lnTo>
                  <a:cubicBezTo>
                    <a:pt x="725596" y="756687"/>
                    <a:pt x="725147" y="756856"/>
                    <a:pt x="724699" y="756967"/>
                  </a:cubicBezTo>
                  <a:lnTo>
                    <a:pt x="716069" y="759097"/>
                  </a:lnTo>
                  <a:cubicBezTo>
                    <a:pt x="715229" y="759321"/>
                    <a:pt x="714388" y="759377"/>
                    <a:pt x="713548" y="759377"/>
                  </a:cubicBezTo>
                  <a:lnTo>
                    <a:pt x="706375" y="759377"/>
                  </a:lnTo>
                  <a:cubicBezTo>
                    <a:pt x="705254" y="759377"/>
                    <a:pt x="704189" y="759209"/>
                    <a:pt x="703125" y="758873"/>
                  </a:cubicBezTo>
                  <a:lnTo>
                    <a:pt x="699930" y="757976"/>
                  </a:lnTo>
                  <a:lnTo>
                    <a:pt x="692029" y="757976"/>
                  </a:lnTo>
                  <a:cubicBezTo>
                    <a:pt x="690684" y="757976"/>
                    <a:pt x="689396" y="757696"/>
                    <a:pt x="688163" y="757248"/>
                  </a:cubicBezTo>
                  <a:lnTo>
                    <a:pt x="687322" y="756912"/>
                  </a:lnTo>
                  <a:lnTo>
                    <a:pt x="684464" y="758368"/>
                  </a:lnTo>
                  <a:cubicBezTo>
                    <a:pt x="683568" y="758817"/>
                    <a:pt x="682559" y="759153"/>
                    <a:pt x="681550" y="759321"/>
                  </a:cubicBezTo>
                  <a:lnTo>
                    <a:pt x="677235" y="760050"/>
                  </a:lnTo>
                  <a:cubicBezTo>
                    <a:pt x="675554" y="760330"/>
                    <a:pt x="673873" y="760218"/>
                    <a:pt x="672248" y="759657"/>
                  </a:cubicBezTo>
                  <a:lnTo>
                    <a:pt x="661489" y="756071"/>
                  </a:lnTo>
                  <a:cubicBezTo>
                    <a:pt x="661153" y="755959"/>
                    <a:pt x="660816" y="755847"/>
                    <a:pt x="660480" y="755679"/>
                  </a:cubicBezTo>
                  <a:lnTo>
                    <a:pt x="655045" y="753213"/>
                  </a:lnTo>
                  <a:lnTo>
                    <a:pt x="650338" y="753605"/>
                  </a:lnTo>
                  <a:lnTo>
                    <a:pt x="646359" y="754950"/>
                  </a:lnTo>
                  <a:lnTo>
                    <a:pt x="645350" y="755623"/>
                  </a:lnTo>
                  <a:cubicBezTo>
                    <a:pt x="644678" y="756071"/>
                    <a:pt x="643949" y="756463"/>
                    <a:pt x="643165" y="756743"/>
                  </a:cubicBezTo>
                  <a:lnTo>
                    <a:pt x="636440" y="759209"/>
                  </a:lnTo>
                  <a:lnTo>
                    <a:pt x="628875" y="764253"/>
                  </a:lnTo>
                  <a:cubicBezTo>
                    <a:pt x="628091" y="764757"/>
                    <a:pt x="627250" y="765149"/>
                    <a:pt x="626410" y="765485"/>
                  </a:cubicBezTo>
                  <a:lnTo>
                    <a:pt x="624280" y="766214"/>
                  </a:lnTo>
                  <a:cubicBezTo>
                    <a:pt x="623047" y="766606"/>
                    <a:pt x="621815" y="766774"/>
                    <a:pt x="620526" y="766718"/>
                  </a:cubicBezTo>
                  <a:cubicBezTo>
                    <a:pt x="619349" y="767166"/>
                    <a:pt x="618060" y="767446"/>
                    <a:pt x="616715" y="767446"/>
                  </a:cubicBezTo>
                  <a:lnTo>
                    <a:pt x="609542" y="767446"/>
                  </a:lnTo>
                  <a:cubicBezTo>
                    <a:pt x="608758" y="767446"/>
                    <a:pt x="607973" y="767335"/>
                    <a:pt x="607189" y="767166"/>
                  </a:cubicBezTo>
                  <a:lnTo>
                    <a:pt x="597830" y="764981"/>
                  </a:lnTo>
                  <a:lnTo>
                    <a:pt x="596318" y="765485"/>
                  </a:lnTo>
                  <a:cubicBezTo>
                    <a:pt x="596093" y="765541"/>
                    <a:pt x="595925" y="765597"/>
                    <a:pt x="595701" y="765654"/>
                  </a:cubicBezTo>
                  <a:lnTo>
                    <a:pt x="585670" y="768343"/>
                  </a:lnTo>
                  <a:lnTo>
                    <a:pt x="581804" y="769968"/>
                  </a:lnTo>
                  <a:lnTo>
                    <a:pt x="575808" y="773274"/>
                  </a:lnTo>
                  <a:cubicBezTo>
                    <a:pt x="575360" y="773499"/>
                    <a:pt x="574911" y="773723"/>
                    <a:pt x="574407" y="773891"/>
                  </a:cubicBezTo>
                  <a:lnTo>
                    <a:pt x="569364" y="775796"/>
                  </a:lnTo>
                  <a:lnTo>
                    <a:pt x="562079" y="779775"/>
                  </a:lnTo>
                  <a:cubicBezTo>
                    <a:pt x="561518" y="780055"/>
                    <a:pt x="560958" y="780335"/>
                    <a:pt x="560398" y="780503"/>
                  </a:cubicBezTo>
                  <a:lnTo>
                    <a:pt x="552384" y="783193"/>
                  </a:lnTo>
                  <a:lnTo>
                    <a:pt x="539328" y="789413"/>
                  </a:lnTo>
                  <a:lnTo>
                    <a:pt x="520891" y="797202"/>
                  </a:lnTo>
                  <a:cubicBezTo>
                    <a:pt x="520723" y="797314"/>
                    <a:pt x="520499" y="797370"/>
                    <a:pt x="520331" y="797483"/>
                  </a:cubicBezTo>
                  <a:lnTo>
                    <a:pt x="515288" y="799612"/>
                  </a:lnTo>
                  <a:cubicBezTo>
                    <a:pt x="514447" y="799948"/>
                    <a:pt x="513550" y="800228"/>
                    <a:pt x="512654" y="800341"/>
                  </a:cubicBezTo>
                  <a:lnTo>
                    <a:pt x="505817" y="801573"/>
                  </a:lnTo>
                  <a:cubicBezTo>
                    <a:pt x="505481" y="801685"/>
                    <a:pt x="505145" y="801742"/>
                    <a:pt x="504809" y="801797"/>
                  </a:cubicBezTo>
                  <a:lnTo>
                    <a:pt x="464406" y="807569"/>
                  </a:lnTo>
                  <a:cubicBezTo>
                    <a:pt x="463957" y="807625"/>
                    <a:pt x="463565" y="807625"/>
                    <a:pt x="463117" y="807625"/>
                  </a:cubicBezTo>
                  <a:lnTo>
                    <a:pt x="454991" y="807625"/>
                  </a:lnTo>
                  <a:lnTo>
                    <a:pt x="439693" y="809026"/>
                  </a:lnTo>
                  <a:cubicBezTo>
                    <a:pt x="439357" y="809026"/>
                    <a:pt x="439077" y="809082"/>
                    <a:pt x="438741" y="809082"/>
                  </a:cubicBezTo>
                  <a:lnTo>
                    <a:pt x="406407" y="809082"/>
                  </a:lnTo>
                  <a:lnTo>
                    <a:pt x="389428" y="808354"/>
                  </a:lnTo>
                  <a:cubicBezTo>
                    <a:pt x="388811" y="808354"/>
                    <a:pt x="388139" y="808242"/>
                    <a:pt x="387523" y="808073"/>
                  </a:cubicBezTo>
                  <a:lnTo>
                    <a:pt x="378164" y="805944"/>
                  </a:lnTo>
                  <a:cubicBezTo>
                    <a:pt x="377548" y="805776"/>
                    <a:pt x="376875" y="805608"/>
                    <a:pt x="376315" y="805328"/>
                  </a:cubicBezTo>
                  <a:lnTo>
                    <a:pt x="364211" y="799948"/>
                  </a:lnTo>
                  <a:lnTo>
                    <a:pt x="362194" y="799444"/>
                  </a:lnTo>
                  <a:cubicBezTo>
                    <a:pt x="361577" y="799276"/>
                    <a:pt x="361017" y="799108"/>
                    <a:pt x="360401" y="798827"/>
                  </a:cubicBezTo>
                  <a:lnTo>
                    <a:pt x="353004" y="795465"/>
                  </a:lnTo>
                  <a:lnTo>
                    <a:pt x="320950" y="784762"/>
                  </a:lnTo>
                  <a:cubicBezTo>
                    <a:pt x="320166" y="784482"/>
                    <a:pt x="319437" y="784090"/>
                    <a:pt x="318765" y="783641"/>
                  </a:cubicBezTo>
                  <a:lnTo>
                    <a:pt x="295061" y="767839"/>
                  </a:lnTo>
                  <a:cubicBezTo>
                    <a:pt x="294781" y="767615"/>
                    <a:pt x="294445" y="767391"/>
                    <a:pt x="294164" y="767166"/>
                  </a:cubicBezTo>
                  <a:lnTo>
                    <a:pt x="285535" y="759994"/>
                  </a:lnTo>
                  <a:cubicBezTo>
                    <a:pt x="285030" y="759545"/>
                    <a:pt x="284526" y="759097"/>
                    <a:pt x="284134" y="758537"/>
                  </a:cubicBezTo>
                  <a:lnTo>
                    <a:pt x="272198" y="743855"/>
                  </a:lnTo>
                  <a:lnTo>
                    <a:pt x="267883" y="740156"/>
                  </a:lnTo>
                  <a:cubicBezTo>
                    <a:pt x="267771" y="740101"/>
                    <a:pt x="267715" y="739988"/>
                    <a:pt x="267603" y="739932"/>
                  </a:cubicBezTo>
                  <a:lnTo>
                    <a:pt x="256900" y="730462"/>
                  </a:lnTo>
                  <a:lnTo>
                    <a:pt x="254434" y="730462"/>
                  </a:lnTo>
                  <a:cubicBezTo>
                    <a:pt x="253930" y="730462"/>
                    <a:pt x="253481" y="730406"/>
                    <a:pt x="252977" y="730350"/>
                  </a:cubicBezTo>
                  <a:lnTo>
                    <a:pt x="243675" y="729005"/>
                  </a:lnTo>
                  <a:lnTo>
                    <a:pt x="239808" y="729005"/>
                  </a:lnTo>
                  <a:lnTo>
                    <a:pt x="231739" y="729621"/>
                  </a:lnTo>
                  <a:lnTo>
                    <a:pt x="229722" y="730126"/>
                  </a:lnTo>
                  <a:cubicBezTo>
                    <a:pt x="228881" y="730350"/>
                    <a:pt x="228040" y="730462"/>
                    <a:pt x="227200" y="730462"/>
                  </a:cubicBezTo>
                  <a:lnTo>
                    <a:pt x="224062" y="730462"/>
                  </a:lnTo>
                  <a:lnTo>
                    <a:pt x="216609" y="731134"/>
                  </a:lnTo>
                  <a:cubicBezTo>
                    <a:pt x="216048" y="731190"/>
                    <a:pt x="215432" y="731190"/>
                    <a:pt x="214872" y="731134"/>
                  </a:cubicBezTo>
                  <a:lnTo>
                    <a:pt x="211958" y="732423"/>
                  </a:lnTo>
                  <a:cubicBezTo>
                    <a:pt x="211678" y="732535"/>
                    <a:pt x="211341" y="732704"/>
                    <a:pt x="211005" y="732759"/>
                  </a:cubicBezTo>
                  <a:lnTo>
                    <a:pt x="208932" y="736962"/>
                  </a:lnTo>
                  <a:cubicBezTo>
                    <a:pt x="208539" y="738139"/>
                    <a:pt x="207979" y="739204"/>
                    <a:pt x="207195" y="740156"/>
                  </a:cubicBezTo>
                  <a:lnTo>
                    <a:pt x="204337" y="743743"/>
                  </a:lnTo>
                  <a:cubicBezTo>
                    <a:pt x="203552" y="744751"/>
                    <a:pt x="202544" y="745592"/>
                    <a:pt x="201479" y="746208"/>
                  </a:cubicBezTo>
                  <a:lnTo>
                    <a:pt x="193578" y="750803"/>
                  </a:lnTo>
                  <a:lnTo>
                    <a:pt x="184107" y="758593"/>
                  </a:lnTo>
                  <a:lnTo>
                    <a:pt x="183883" y="759097"/>
                  </a:lnTo>
                  <a:lnTo>
                    <a:pt x="182594" y="764140"/>
                  </a:lnTo>
                  <a:cubicBezTo>
                    <a:pt x="182426" y="764869"/>
                    <a:pt x="182146" y="765597"/>
                    <a:pt x="181810" y="766270"/>
                  </a:cubicBezTo>
                  <a:lnTo>
                    <a:pt x="180353" y="769128"/>
                  </a:lnTo>
                  <a:cubicBezTo>
                    <a:pt x="180241" y="769296"/>
                    <a:pt x="180185" y="769464"/>
                    <a:pt x="180073" y="769632"/>
                  </a:cubicBezTo>
                  <a:lnTo>
                    <a:pt x="174917" y="778430"/>
                  </a:lnTo>
                  <a:cubicBezTo>
                    <a:pt x="174020" y="779943"/>
                    <a:pt x="172676" y="781232"/>
                    <a:pt x="171107" y="782128"/>
                  </a:cubicBezTo>
                  <a:lnTo>
                    <a:pt x="159619" y="788573"/>
                  </a:lnTo>
                  <a:cubicBezTo>
                    <a:pt x="158946" y="788965"/>
                    <a:pt x="158274" y="789245"/>
                    <a:pt x="157545" y="789469"/>
                  </a:cubicBezTo>
                  <a:lnTo>
                    <a:pt x="143200" y="793784"/>
                  </a:lnTo>
                  <a:cubicBezTo>
                    <a:pt x="142640" y="793952"/>
                    <a:pt x="142079" y="794064"/>
                    <a:pt x="141519" y="794120"/>
                  </a:cubicBezTo>
                  <a:lnTo>
                    <a:pt x="129191" y="795577"/>
                  </a:lnTo>
                  <a:cubicBezTo>
                    <a:pt x="128798" y="795633"/>
                    <a:pt x="128406" y="795633"/>
                    <a:pt x="128070" y="795633"/>
                  </a:cubicBezTo>
                  <a:lnTo>
                    <a:pt x="118039" y="795633"/>
                  </a:lnTo>
                  <a:cubicBezTo>
                    <a:pt x="117815" y="795633"/>
                    <a:pt x="117591" y="795633"/>
                    <a:pt x="117367" y="795633"/>
                  </a:cubicBezTo>
                  <a:lnTo>
                    <a:pt x="95848" y="794176"/>
                  </a:lnTo>
                  <a:cubicBezTo>
                    <a:pt x="94952" y="794120"/>
                    <a:pt x="94111" y="793952"/>
                    <a:pt x="93271" y="793672"/>
                  </a:cubicBezTo>
                  <a:lnTo>
                    <a:pt x="84641" y="790814"/>
                  </a:lnTo>
                  <a:cubicBezTo>
                    <a:pt x="84305" y="790702"/>
                    <a:pt x="84025" y="790590"/>
                    <a:pt x="83688" y="790478"/>
                  </a:cubicBezTo>
                  <a:lnTo>
                    <a:pt x="77244" y="787620"/>
                  </a:lnTo>
                  <a:cubicBezTo>
                    <a:pt x="76908" y="787452"/>
                    <a:pt x="76572" y="787284"/>
                    <a:pt x="76235" y="787116"/>
                  </a:cubicBezTo>
                  <a:lnTo>
                    <a:pt x="50402" y="772041"/>
                  </a:lnTo>
                  <a:cubicBezTo>
                    <a:pt x="49786" y="771705"/>
                    <a:pt x="49281" y="771313"/>
                    <a:pt x="48721" y="770865"/>
                  </a:cubicBezTo>
                  <a:lnTo>
                    <a:pt x="42949" y="765765"/>
                  </a:lnTo>
                  <a:lnTo>
                    <a:pt x="40203" y="764084"/>
                  </a:lnTo>
                  <a:lnTo>
                    <a:pt x="27595" y="755679"/>
                  </a:lnTo>
                  <a:lnTo>
                    <a:pt x="21935" y="753157"/>
                  </a:lnTo>
                  <a:cubicBezTo>
                    <a:pt x="21207" y="752821"/>
                    <a:pt x="20534" y="752428"/>
                    <a:pt x="19918" y="751980"/>
                  </a:cubicBezTo>
                  <a:lnTo>
                    <a:pt x="18405" y="750860"/>
                  </a:lnTo>
                  <a:lnTo>
                    <a:pt x="14034" y="749403"/>
                  </a:lnTo>
                  <a:lnTo>
                    <a:pt x="8094" y="748058"/>
                  </a:lnTo>
                  <a:cubicBezTo>
                    <a:pt x="4396" y="747217"/>
                    <a:pt x="1426" y="744471"/>
                    <a:pt x="417" y="740829"/>
                  </a:cubicBezTo>
                  <a:cubicBezTo>
                    <a:pt x="-648" y="737186"/>
                    <a:pt x="361" y="733264"/>
                    <a:pt x="3051" y="730630"/>
                  </a:cubicBezTo>
                  <a:lnTo>
                    <a:pt x="7198" y="726483"/>
                  </a:lnTo>
                  <a:lnTo>
                    <a:pt x="9607" y="722617"/>
                  </a:lnTo>
                  <a:lnTo>
                    <a:pt x="11344" y="717910"/>
                  </a:lnTo>
                  <a:lnTo>
                    <a:pt x="10784" y="708103"/>
                  </a:lnTo>
                  <a:lnTo>
                    <a:pt x="8206" y="699193"/>
                  </a:lnTo>
                  <a:cubicBezTo>
                    <a:pt x="7982" y="698465"/>
                    <a:pt x="7870" y="697792"/>
                    <a:pt x="7814" y="697064"/>
                  </a:cubicBezTo>
                  <a:lnTo>
                    <a:pt x="7085" y="686305"/>
                  </a:lnTo>
                  <a:cubicBezTo>
                    <a:pt x="7029" y="685744"/>
                    <a:pt x="7029" y="685240"/>
                    <a:pt x="7085" y="684680"/>
                  </a:cubicBezTo>
                  <a:lnTo>
                    <a:pt x="9215" y="660976"/>
                  </a:lnTo>
                  <a:cubicBezTo>
                    <a:pt x="9327" y="659911"/>
                    <a:pt x="9607" y="658846"/>
                    <a:pt x="9999" y="657837"/>
                  </a:cubicBezTo>
                  <a:lnTo>
                    <a:pt x="11512" y="654251"/>
                  </a:lnTo>
                  <a:lnTo>
                    <a:pt x="12017" y="647527"/>
                  </a:lnTo>
                  <a:cubicBezTo>
                    <a:pt x="12017" y="646518"/>
                    <a:pt x="12185" y="645453"/>
                    <a:pt x="12465" y="644501"/>
                  </a:cubicBezTo>
                  <a:lnTo>
                    <a:pt x="18125" y="626121"/>
                  </a:lnTo>
                  <a:lnTo>
                    <a:pt x="19358" y="621133"/>
                  </a:lnTo>
                  <a:lnTo>
                    <a:pt x="20702" y="611607"/>
                  </a:lnTo>
                  <a:cubicBezTo>
                    <a:pt x="21039" y="609141"/>
                    <a:pt x="22271" y="606900"/>
                    <a:pt x="24121" y="605274"/>
                  </a:cubicBezTo>
                  <a:lnTo>
                    <a:pt x="26474" y="603201"/>
                  </a:lnTo>
                  <a:lnTo>
                    <a:pt x="25690" y="596309"/>
                  </a:lnTo>
                  <a:cubicBezTo>
                    <a:pt x="25522" y="594684"/>
                    <a:pt x="25690" y="593058"/>
                    <a:pt x="26250" y="591546"/>
                  </a:cubicBezTo>
                  <a:lnTo>
                    <a:pt x="34600" y="568626"/>
                  </a:lnTo>
                  <a:lnTo>
                    <a:pt x="36281" y="559548"/>
                  </a:lnTo>
                  <a:lnTo>
                    <a:pt x="36057" y="557699"/>
                  </a:lnTo>
                  <a:lnTo>
                    <a:pt x="33647" y="553888"/>
                  </a:lnTo>
                  <a:cubicBezTo>
                    <a:pt x="33199" y="553216"/>
                    <a:pt x="32863" y="552431"/>
                    <a:pt x="32582" y="551647"/>
                  </a:cubicBezTo>
                  <a:lnTo>
                    <a:pt x="31854" y="549518"/>
                  </a:lnTo>
                  <a:cubicBezTo>
                    <a:pt x="30957" y="546772"/>
                    <a:pt x="31237" y="543802"/>
                    <a:pt x="32582" y="541280"/>
                  </a:cubicBezTo>
                  <a:lnTo>
                    <a:pt x="36897" y="533379"/>
                  </a:lnTo>
                  <a:cubicBezTo>
                    <a:pt x="37290" y="532650"/>
                    <a:pt x="37794" y="531978"/>
                    <a:pt x="38298" y="531362"/>
                  </a:cubicBezTo>
                  <a:lnTo>
                    <a:pt x="50010" y="518473"/>
                  </a:lnTo>
                  <a:cubicBezTo>
                    <a:pt x="50234" y="516512"/>
                    <a:pt x="51019" y="514662"/>
                    <a:pt x="52307" y="513093"/>
                  </a:cubicBezTo>
                  <a:lnTo>
                    <a:pt x="63179" y="499588"/>
                  </a:lnTo>
                  <a:cubicBezTo>
                    <a:pt x="63403" y="499252"/>
                    <a:pt x="63683" y="498916"/>
                    <a:pt x="63963" y="498580"/>
                  </a:cubicBezTo>
                  <a:lnTo>
                    <a:pt x="67774" y="494097"/>
                  </a:lnTo>
                  <a:lnTo>
                    <a:pt x="72257" y="487092"/>
                  </a:lnTo>
                  <a:lnTo>
                    <a:pt x="74890" y="482385"/>
                  </a:lnTo>
                  <a:lnTo>
                    <a:pt x="76011" y="476165"/>
                  </a:lnTo>
                  <a:cubicBezTo>
                    <a:pt x="76404" y="474091"/>
                    <a:pt x="77356" y="472186"/>
                    <a:pt x="78869" y="470729"/>
                  </a:cubicBezTo>
                  <a:lnTo>
                    <a:pt x="86042" y="463556"/>
                  </a:lnTo>
                  <a:cubicBezTo>
                    <a:pt x="86266" y="463332"/>
                    <a:pt x="86490" y="463108"/>
                    <a:pt x="86714" y="462940"/>
                  </a:cubicBezTo>
                  <a:lnTo>
                    <a:pt x="87779" y="462043"/>
                  </a:lnTo>
                  <a:lnTo>
                    <a:pt x="86714" y="460978"/>
                  </a:lnTo>
                  <a:cubicBezTo>
                    <a:pt x="86490" y="460754"/>
                    <a:pt x="86266" y="460530"/>
                    <a:pt x="86098" y="460250"/>
                  </a:cubicBezTo>
                  <a:lnTo>
                    <a:pt x="82512" y="455935"/>
                  </a:lnTo>
                  <a:cubicBezTo>
                    <a:pt x="80943" y="454086"/>
                    <a:pt x="80102" y="451732"/>
                    <a:pt x="80102" y="449323"/>
                  </a:cubicBezTo>
                  <a:lnTo>
                    <a:pt x="80102" y="447866"/>
                  </a:lnTo>
                  <a:cubicBezTo>
                    <a:pt x="80102" y="445120"/>
                    <a:pt x="81167" y="442542"/>
                    <a:pt x="83128" y="440581"/>
                  </a:cubicBezTo>
                  <a:lnTo>
                    <a:pt x="83856" y="439853"/>
                  </a:lnTo>
                  <a:cubicBezTo>
                    <a:pt x="85313" y="438396"/>
                    <a:pt x="87163" y="437387"/>
                    <a:pt x="89180" y="436995"/>
                  </a:cubicBezTo>
                  <a:lnTo>
                    <a:pt x="92766" y="436266"/>
                  </a:lnTo>
                  <a:cubicBezTo>
                    <a:pt x="92822" y="436266"/>
                    <a:pt x="92934" y="436210"/>
                    <a:pt x="92991" y="436210"/>
                  </a:cubicBezTo>
                  <a:cubicBezTo>
                    <a:pt x="91982" y="435314"/>
                    <a:pt x="91141" y="434249"/>
                    <a:pt x="90581" y="433072"/>
                  </a:cubicBezTo>
                  <a:lnTo>
                    <a:pt x="89124" y="430214"/>
                  </a:lnTo>
                  <a:cubicBezTo>
                    <a:pt x="88395" y="428757"/>
                    <a:pt x="88059" y="427188"/>
                    <a:pt x="88059" y="425619"/>
                  </a:cubicBezTo>
                  <a:lnTo>
                    <a:pt x="88059" y="409088"/>
                  </a:lnTo>
                  <a:cubicBezTo>
                    <a:pt x="88059" y="408080"/>
                    <a:pt x="88227" y="407015"/>
                    <a:pt x="88508" y="406062"/>
                  </a:cubicBezTo>
                  <a:lnTo>
                    <a:pt x="90581" y="399226"/>
                  </a:lnTo>
                  <a:lnTo>
                    <a:pt x="89684" y="394630"/>
                  </a:lnTo>
                  <a:cubicBezTo>
                    <a:pt x="89572" y="394182"/>
                    <a:pt x="89516" y="393790"/>
                    <a:pt x="89516" y="393342"/>
                  </a:cubicBezTo>
                  <a:lnTo>
                    <a:pt x="88788" y="383311"/>
                  </a:lnTo>
                  <a:cubicBezTo>
                    <a:pt x="88676" y="381742"/>
                    <a:pt x="88900" y="380173"/>
                    <a:pt x="89516" y="378716"/>
                  </a:cubicBezTo>
                  <a:lnTo>
                    <a:pt x="92991" y="370030"/>
                  </a:lnTo>
                  <a:lnTo>
                    <a:pt x="91085" y="359215"/>
                  </a:lnTo>
                  <a:cubicBezTo>
                    <a:pt x="90973" y="358599"/>
                    <a:pt x="90917" y="358038"/>
                    <a:pt x="90917" y="357422"/>
                  </a:cubicBezTo>
                  <a:lnTo>
                    <a:pt x="90917" y="355517"/>
                  </a:lnTo>
                  <a:lnTo>
                    <a:pt x="87219" y="350753"/>
                  </a:lnTo>
                  <a:cubicBezTo>
                    <a:pt x="86098" y="349296"/>
                    <a:pt x="85426" y="347503"/>
                    <a:pt x="85201" y="345710"/>
                  </a:cubicBezTo>
                  <a:lnTo>
                    <a:pt x="84473" y="339266"/>
                  </a:lnTo>
                  <a:cubicBezTo>
                    <a:pt x="84417" y="338873"/>
                    <a:pt x="84417" y="338481"/>
                    <a:pt x="84417" y="338145"/>
                  </a:cubicBezTo>
                  <a:lnTo>
                    <a:pt x="84417" y="332429"/>
                  </a:lnTo>
                  <a:cubicBezTo>
                    <a:pt x="84417" y="331589"/>
                    <a:pt x="84529" y="330748"/>
                    <a:pt x="84697" y="329907"/>
                  </a:cubicBezTo>
                  <a:lnTo>
                    <a:pt x="85426" y="327050"/>
                  </a:lnTo>
                  <a:cubicBezTo>
                    <a:pt x="85650" y="326153"/>
                    <a:pt x="85986" y="325256"/>
                    <a:pt x="86490" y="324416"/>
                  </a:cubicBezTo>
                  <a:lnTo>
                    <a:pt x="88620" y="320717"/>
                  </a:lnTo>
                  <a:lnTo>
                    <a:pt x="87331" y="306092"/>
                  </a:lnTo>
                  <a:cubicBezTo>
                    <a:pt x="87107" y="303570"/>
                    <a:pt x="87835" y="300992"/>
                    <a:pt x="89348" y="298975"/>
                  </a:cubicBezTo>
                  <a:lnTo>
                    <a:pt x="91478" y="296117"/>
                  </a:lnTo>
                  <a:cubicBezTo>
                    <a:pt x="92430" y="294828"/>
                    <a:pt x="93663" y="293763"/>
                    <a:pt x="95120" y="293091"/>
                  </a:cubicBezTo>
                  <a:lnTo>
                    <a:pt x="102293" y="289504"/>
                  </a:lnTo>
                  <a:cubicBezTo>
                    <a:pt x="102853" y="289224"/>
                    <a:pt x="103470" y="289000"/>
                    <a:pt x="104086" y="288832"/>
                  </a:cubicBezTo>
                  <a:lnTo>
                    <a:pt x="107000" y="287991"/>
                  </a:lnTo>
                  <a:lnTo>
                    <a:pt x="108905" y="286422"/>
                  </a:lnTo>
                  <a:lnTo>
                    <a:pt x="110754" y="284237"/>
                  </a:lnTo>
                  <a:lnTo>
                    <a:pt x="112996" y="278017"/>
                  </a:lnTo>
                  <a:cubicBezTo>
                    <a:pt x="113332" y="277064"/>
                    <a:pt x="113836" y="276168"/>
                    <a:pt x="114453" y="275383"/>
                  </a:cubicBezTo>
                  <a:lnTo>
                    <a:pt x="116582" y="272525"/>
                  </a:lnTo>
                  <a:cubicBezTo>
                    <a:pt x="117031" y="271909"/>
                    <a:pt x="117535" y="271348"/>
                    <a:pt x="118151" y="270844"/>
                  </a:cubicBezTo>
                  <a:lnTo>
                    <a:pt x="123195" y="266529"/>
                  </a:lnTo>
                  <a:cubicBezTo>
                    <a:pt x="123755" y="266025"/>
                    <a:pt x="124371" y="265633"/>
                    <a:pt x="125044" y="265296"/>
                  </a:cubicBezTo>
                  <a:lnTo>
                    <a:pt x="131320" y="261878"/>
                  </a:lnTo>
                  <a:lnTo>
                    <a:pt x="132609" y="258796"/>
                  </a:lnTo>
                  <a:cubicBezTo>
                    <a:pt x="132665" y="258684"/>
                    <a:pt x="132665" y="258628"/>
                    <a:pt x="132721" y="258516"/>
                  </a:cubicBezTo>
                  <a:cubicBezTo>
                    <a:pt x="133001" y="257227"/>
                    <a:pt x="133506" y="256050"/>
                    <a:pt x="134234" y="254986"/>
                  </a:cubicBezTo>
                  <a:lnTo>
                    <a:pt x="135691" y="252856"/>
                  </a:lnTo>
                  <a:cubicBezTo>
                    <a:pt x="135859" y="252632"/>
                    <a:pt x="136027" y="252352"/>
                    <a:pt x="136195" y="252128"/>
                  </a:cubicBezTo>
                  <a:lnTo>
                    <a:pt x="139053" y="248541"/>
                  </a:lnTo>
                  <a:cubicBezTo>
                    <a:pt x="139389" y="248093"/>
                    <a:pt x="139782" y="247701"/>
                    <a:pt x="140174" y="247364"/>
                  </a:cubicBezTo>
                  <a:lnTo>
                    <a:pt x="144713" y="243274"/>
                  </a:lnTo>
                  <a:cubicBezTo>
                    <a:pt x="144825" y="239743"/>
                    <a:pt x="146730" y="236437"/>
                    <a:pt x="149812" y="234644"/>
                  </a:cubicBezTo>
                  <a:cubicBezTo>
                    <a:pt x="152950" y="232795"/>
                    <a:pt x="156873" y="232739"/>
                    <a:pt x="160067" y="234532"/>
                  </a:cubicBezTo>
                  <a:lnTo>
                    <a:pt x="163710" y="236549"/>
                  </a:lnTo>
                  <a:cubicBezTo>
                    <a:pt x="164158" y="234812"/>
                    <a:pt x="165111" y="233243"/>
                    <a:pt x="166399" y="231954"/>
                  </a:cubicBezTo>
                  <a:lnTo>
                    <a:pt x="168585" y="229769"/>
                  </a:lnTo>
                  <a:cubicBezTo>
                    <a:pt x="171723" y="226631"/>
                    <a:pt x="176542" y="225846"/>
                    <a:pt x="180465" y="227863"/>
                  </a:cubicBezTo>
                  <a:lnTo>
                    <a:pt x="181922" y="228592"/>
                  </a:lnTo>
                  <a:cubicBezTo>
                    <a:pt x="183659" y="229488"/>
                    <a:pt x="185172" y="230834"/>
                    <a:pt x="186181" y="232515"/>
                  </a:cubicBezTo>
                  <a:lnTo>
                    <a:pt x="186517" y="233075"/>
                  </a:lnTo>
                  <a:lnTo>
                    <a:pt x="193409" y="233972"/>
                  </a:lnTo>
                  <a:lnTo>
                    <a:pt x="196155" y="233355"/>
                  </a:lnTo>
                  <a:cubicBezTo>
                    <a:pt x="196155" y="233299"/>
                    <a:pt x="196211" y="233187"/>
                    <a:pt x="196211" y="233131"/>
                  </a:cubicBezTo>
                  <a:lnTo>
                    <a:pt x="197668" y="228816"/>
                  </a:lnTo>
                  <a:cubicBezTo>
                    <a:pt x="197948" y="227920"/>
                    <a:pt x="198341" y="227135"/>
                    <a:pt x="198901" y="226350"/>
                  </a:cubicBezTo>
                  <a:lnTo>
                    <a:pt x="200358" y="224221"/>
                  </a:lnTo>
                  <a:cubicBezTo>
                    <a:pt x="200750" y="223661"/>
                    <a:pt x="201143" y="223156"/>
                    <a:pt x="201647" y="222652"/>
                  </a:cubicBezTo>
                  <a:lnTo>
                    <a:pt x="203104" y="221195"/>
                  </a:lnTo>
                  <a:cubicBezTo>
                    <a:pt x="203608" y="220691"/>
                    <a:pt x="204113" y="220299"/>
                    <a:pt x="204673" y="219906"/>
                  </a:cubicBezTo>
                  <a:lnTo>
                    <a:pt x="206802" y="218449"/>
                  </a:lnTo>
                  <a:cubicBezTo>
                    <a:pt x="208483" y="217328"/>
                    <a:pt x="210501" y="216712"/>
                    <a:pt x="212518" y="216712"/>
                  </a:cubicBezTo>
                  <a:lnTo>
                    <a:pt x="214648" y="216712"/>
                  </a:lnTo>
                  <a:cubicBezTo>
                    <a:pt x="217393" y="216712"/>
                    <a:pt x="220027" y="217777"/>
                    <a:pt x="221932" y="219738"/>
                  </a:cubicBezTo>
                  <a:lnTo>
                    <a:pt x="224062" y="221867"/>
                  </a:lnTo>
                  <a:cubicBezTo>
                    <a:pt x="225463" y="223268"/>
                    <a:pt x="226415" y="225005"/>
                    <a:pt x="226864" y="226911"/>
                  </a:cubicBezTo>
                  <a:lnTo>
                    <a:pt x="228097" y="231618"/>
                  </a:lnTo>
                  <a:cubicBezTo>
                    <a:pt x="228489" y="230945"/>
                    <a:pt x="228993" y="230329"/>
                    <a:pt x="229553" y="229769"/>
                  </a:cubicBezTo>
                  <a:lnTo>
                    <a:pt x="231010" y="228312"/>
                  </a:lnTo>
                  <a:cubicBezTo>
                    <a:pt x="232131" y="227191"/>
                    <a:pt x="233532" y="226350"/>
                    <a:pt x="235045" y="225790"/>
                  </a:cubicBezTo>
                  <a:lnTo>
                    <a:pt x="237175" y="225062"/>
                  </a:lnTo>
                  <a:cubicBezTo>
                    <a:pt x="238239" y="224725"/>
                    <a:pt x="239360" y="224557"/>
                    <a:pt x="240425" y="224557"/>
                  </a:cubicBezTo>
                  <a:lnTo>
                    <a:pt x="243283" y="224557"/>
                  </a:lnTo>
                  <a:cubicBezTo>
                    <a:pt x="243899" y="224557"/>
                    <a:pt x="244571" y="224613"/>
                    <a:pt x="245188" y="224725"/>
                  </a:cubicBezTo>
                  <a:lnTo>
                    <a:pt x="249727" y="225566"/>
                  </a:lnTo>
                  <a:cubicBezTo>
                    <a:pt x="249951" y="225230"/>
                    <a:pt x="250175" y="224949"/>
                    <a:pt x="250399" y="224669"/>
                  </a:cubicBezTo>
                  <a:lnTo>
                    <a:pt x="253986" y="220355"/>
                  </a:lnTo>
                  <a:cubicBezTo>
                    <a:pt x="256283" y="217609"/>
                    <a:pt x="259814" y="216208"/>
                    <a:pt x="263400" y="216712"/>
                  </a:cubicBezTo>
                  <a:lnTo>
                    <a:pt x="264297" y="216824"/>
                  </a:lnTo>
                  <a:lnTo>
                    <a:pt x="265810" y="215479"/>
                  </a:lnTo>
                  <a:lnTo>
                    <a:pt x="267267" y="213518"/>
                  </a:lnTo>
                  <a:cubicBezTo>
                    <a:pt x="267995" y="212565"/>
                    <a:pt x="268836" y="211781"/>
                    <a:pt x="269788" y="211108"/>
                  </a:cubicBezTo>
                  <a:lnTo>
                    <a:pt x="271918" y="209651"/>
                  </a:lnTo>
                  <a:cubicBezTo>
                    <a:pt x="273150" y="208811"/>
                    <a:pt x="274495" y="208306"/>
                    <a:pt x="275952" y="208026"/>
                  </a:cubicBezTo>
                  <a:lnTo>
                    <a:pt x="280267" y="207298"/>
                  </a:lnTo>
                  <a:cubicBezTo>
                    <a:pt x="280828" y="207186"/>
                    <a:pt x="281388" y="207130"/>
                    <a:pt x="281948" y="207130"/>
                  </a:cubicBezTo>
                  <a:lnTo>
                    <a:pt x="296630" y="207130"/>
                  </a:lnTo>
                  <a:lnTo>
                    <a:pt x="305092" y="206457"/>
                  </a:lnTo>
                  <a:lnTo>
                    <a:pt x="311424" y="205392"/>
                  </a:lnTo>
                  <a:lnTo>
                    <a:pt x="314058" y="203880"/>
                  </a:lnTo>
                  <a:lnTo>
                    <a:pt x="326274" y="193681"/>
                  </a:lnTo>
                  <a:cubicBezTo>
                    <a:pt x="326890" y="193176"/>
                    <a:pt x="327563" y="192728"/>
                    <a:pt x="328291" y="192392"/>
                  </a:cubicBezTo>
                  <a:lnTo>
                    <a:pt x="329748" y="191663"/>
                  </a:lnTo>
                  <a:cubicBezTo>
                    <a:pt x="331205" y="190935"/>
                    <a:pt x="332774" y="190598"/>
                    <a:pt x="334343" y="190598"/>
                  </a:cubicBezTo>
                  <a:lnTo>
                    <a:pt x="336473" y="190598"/>
                  </a:lnTo>
                  <a:cubicBezTo>
                    <a:pt x="339218" y="190598"/>
                    <a:pt x="341852" y="191663"/>
                    <a:pt x="343757" y="193625"/>
                  </a:cubicBezTo>
                  <a:lnTo>
                    <a:pt x="345887" y="195754"/>
                  </a:lnTo>
                  <a:cubicBezTo>
                    <a:pt x="346559" y="196427"/>
                    <a:pt x="347120" y="197155"/>
                    <a:pt x="347568" y="197995"/>
                  </a:cubicBezTo>
                  <a:lnTo>
                    <a:pt x="356030" y="212845"/>
                  </a:lnTo>
                  <a:cubicBezTo>
                    <a:pt x="356534" y="213742"/>
                    <a:pt x="356926" y="214695"/>
                    <a:pt x="357206" y="215647"/>
                  </a:cubicBezTo>
                  <a:lnTo>
                    <a:pt x="357431" y="216544"/>
                  </a:lnTo>
                  <a:lnTo>
                    <a:pt x="362586" y="214807"/>
                  </a:lnTo>
                  <a:cubicBezTo>
                    <a:pt x="365220" y="213966"/>
                    <a:pt x="368022" y="214134"/>
                    <a:pt x="370487" y="215367"/>
                  </a:cubicBezTo>
                  <a:lnTo>
                    <a:pt x="373345" y="216824"/>
                  </a:lnTo>
                  <a:cubicBezTo>
                    <a:pt x="373905" y="217104"/>
                    <a:pt x="374410" y="217441"/>
                    <a:pt x="374914" y="217777"/>
                  </a:cubicBezTo>
                  <a:lnTo>
                    <a:pt x="377772" y="219906"/>
                  </a:lnTo>
                  <a:cubicBezTo>
                    <a:pt x="378837" y="220691"/>
                    <a:pt x="379733" y="221699"/>
                    <a:pt x="380406" y="222876"/>
                  </a:cubicBezTo>
                  <a:lnTo>
                    <a:pt x="382535" y="226462"/>
                  </a:lnTo>
                  <a:cubicBezTo>
                    <a:pt x="383096" y="227415"/>
                    <a:pt x="383488" y="228424"/>
                    <a:pt x="383768" y="229433"/>
                  </a:cubicBezTo>
                  <a:lnTo>
                    <a:pt x="384216" y="231282"/>
                  </a:lnTo>
                  <a:cubicBezTo>
                    <a:pt x="384889" y="231506"/>
                    <a:pt x="385561" y="231842"/>
                    <a:pt x="386178" y="232178"/>
                  </a:cubicBezTo>
                  <a:lnTo>
                    <a:pt x="389764" y="234308"/>
                  </a:lnTo>
                  <a:cubicBezTo>
                    <a:pt x="392902" y="236157"/>
                    <a:pt x="394807" y="239519"/>
                    <a:pt x="394807" y="243161"/>
                  </a:cubicBezTo>
                  <a:lnTo>
                    <a:pt x="394807" y="244619"/>
                  </a:lnTo>
                  <a:cubicBezTo>
                    <a:pt x="394807" y="247084"/>
                    <a:pt x="393911" y="249438"/>
                    <a:pt x="392398" y="251287"/>
                  </a:cubicBezTo>
                  <a:cubicBezTo>
                    <a:pt x="391949" y="253136"/>
                    <a:pt x="390997" y="254873"/>
                    <a:pt x="389652" y="256274"/>
                  </a:cubicBezTo>
                  <a:lnTo>
                    <a:pt x="388924" y="257003"/>
                  </a:lnTo>
                  <a:cubicBezTo>
                    <a:pt x="387803" y="258124"/>
                    <a:pt x="386402" y="258964"/>
                    <a:pt x="384889" y="259525"/>
                  </a:cubicBezTo>
                  <a:lnTo>
                    <a:pt x="383656" y="259917"/>
                  </a:lnTo>
                  <a:lnTo>
                    <a:pt x="380574" y="261598"/>
                  </a:lnTo>
                  <a:lnTo>
                    <a:pt x="428878" y="274879"/>
                  </a:lnTo>
                  <a:cubicBezTo>
                    <a:pt x="430335" y="275271"/>
                    <a:pt x="431680" y="276000"/>
                    <a:pt x="432857" y="277008"/>
                  </a:cubicBezTo>
                  <a:lnTo>
                    <a:pt x="438348" y="281715"/>
                  </a:lnTo>
                  <a:lnTo>
                    <a:pt x="439637" y="280426"/>
                  </a:lnTo>
                  <a:cubicBezTo>
                    <a:pt x="440758" y="279306"/>
                    <a:pt x="442159" y="278409"/>
                    <a:pt x="443728" y="277905"/>
                  </a:cubicBezTo>
                  <a:lnTo>
                    <a:pt x="445745" y="277232"/>
                  </a:lnTo>
                  <a:cubicBezTo>
                    <a:pt x="445017" y="274991"/>
                    <a:pt x="445073" y="272525"/>
                    <a:pt x="445969" y="270228"/>
                  </a:cubicBezTo>
                  <a:lnTo>
                    <a:pt x="446642" y="268490"/>
                  </a:lnTo>
                  <a:lnTo>
                    <a:pt x="446642" y="266193"/>
                  </a:lnTo>
                  <a:cubicBezTo>
                    <a:pt x="446642" y="264568"/>
                    <a:pt x="447034" y="262999"/>
                    <a:pt x="447707" y="261542"/>
                  </a:cubicBezTo>
                  <a:lnTo>
                    <a:pt x="448435" y="260085"/>
                  </a:lnTo>
                  <a:cubicBezTo>
                    <a:pt x="449220" y="258460"/>
                    <a:pt x="450452" y="257115"/>
                    <a:pt x="451965" y="256106"/>
                  </a:cubicBezTo>
                  <a:lnTo>
                    <a:pt x="455440" y="253809"/>
                  </a:lnTo>
                  <a:lnTo>
                    <a:pt x="458578" y="250671"/>
                  </a:lnTo>
                  <a:cubicBezTo>
                    <a:pt x="459811" y="248261"/>
                    <a:pt x="461940" y="246412"/>
                    <a:pt x="464518" y="245571"/>
                  </a:cubicBezTo>
                  <a:lnTo>
                    <a:pt x="466647" y="244843"/>
                  </a:lnTo>
                  <a:cubicBezTo>
                    <a:pt x="467712" y="244507"/>
                    <a:pt x="468833" y="244282"/>
                    <a:pt x="469953" y="244282"/>
                  </a:cubicBezTo>
                  <a:lnTo>
                    <a:pt x="474044" y="244282"/>
                  </a:lnTo>
                  <a:cubicBezTo>
                    <a:pt x="475613" y="243330"/>
                    <a:pt x="477462" y="242825"/>
                    <a:pt x="479312" y="242825"/>
                  </a:cubicBezTo>
                  <a:lnTo>
                    <a:pt x="484299" y="242713"/>
                  </a:lnTo>
                  <a:lnTo>
                    <a:pt x="486372" y="241537"/>
                  </a:lnTo>
                  <a:lnTo>
                    <a:pt x="487773" y="240136"/>
                  </a:lnTo>
                  <a:cubicBezTo>
                    <a:pt x="488278" y="239631"/>
                    <a:pt x="488782" y="239239"/>
                    <a:pt x="489342" y="238847"/>
                  </a:cubicBezTo>
                  <a:lnTo>
                    <a:pt x="491472" y="237390"/>
                  </a:lnTo>
                  <a:cubicBezTo>
                    <a:pt x="491808" y="237166"/>
                    <a:pt x="492200" y="236941"/>
                    <a:pt x="492593" y="236717"/>
                  </a:cubicBezTo>
                  <a:lnTo>
                    <a:pt x="496515" y="234476"/>
                  </a:lnTo>
                  <a:cubicBezTo>
                    <a:pt x="498196" y="233355"/>
                    <a:pt x="500214" y="232739"/>
                    <a:pt x="502231" y="232739"/>
                  </a:cubicBezTo>
                  <a:lnTo>
                    <a:pt x="502735" y="232739"/>
                  </a:lnTo>
                  <a:cubicBezTo>
                    <a:pt x="503912" y="232290"/>
                    <a:pt x="505201" y="232010"/>
                    <a:pt x="506490" y="232010"/>
                  </a:cubicBezTo>
                  <a:lnTo>
                    <a:pt x="507947" y="232010"/>
                  </a:lnTo>
                  <a:cubicBezTo>
                    <a:pt x="509572" y="232010"/>
                    <a:pt x="511141" y="232402"/>
                    <a:pt x="512542" y="233075"/>
                  </a:cubicBezTo>
                  <a:lnTo>
                    <a:pt x="513999" y="233803"/>
                  </a:lnTo>
                  <a:cubicBezTo>
                    <a:pt x="515624" y="234588"/>
                    <a:pt x="516969" y="235821"/>
                    <a:pt x="517977" y="237334"/>
                  </a:cubicBezTo>
                  <a:lnTo>
                    <a:pt x="517977" y="237334"/>
                  </a:lnTo>
                  <a:cubicBezTo>
                    <a:pt x="518874" y="237950"/>
                    <a:pt x="519659" y="238679"/>
                    <a:pt x="520331" y="239519"/>
                  </a:cubicBezTo>
                  <a:lnTo>
                    <a:pt x="520443" y="239575"/>
                  </a:lnTo>
                  <a:cubicBezTo>
                    <a:pt x="521171" y="239912"/>
                    <a:pt x="521844" y="240360"/>
                    <a:pt x="522460" y="240920"/>
                  </a:cubicBezTo>
                  <a:lnTo>
                    <a:pt x="523469" y="239183"/>
                  </a:lnTo>
                  <a:cubicBezTo>
                    <a:pt x="524478" y="237502"/>
                    <a:pt x="525935" y="236157"/>
                    <a:pt x="527672" y="235260"/>
                  </a:cubicBezTo>
                  <a:lnTo>
                    <a:pt x="529129" y="234532"/>
                  </a:lnTo>
                  <a:cubicBezTo>
                    <a:pt x="530586" y="233803"/>
                    <a:pt x="532155" y="233411"/>
                    <a:pt x="533780" y="233411"/>
                  </a:cubicBezTo>
                  <a:lnTo>
                    <a:pt x="535685" y="233411"/>
                  </a:lnTo>
                  <a:cubicBezTo>
                    <a:pt x="535909" y="233299"/>
                    <a:pt x="536134" y="233187"/>
                    <a:pt x="536302" y="233075"/>
                  </a:cubicBezTo>
                  <a:lnTo>
                    <a:pt x="538599" y="231954"/>
                  </a:lnTo>
                  <a:lnTo>
                    <a:pt x="541513" y="229993"/>
                  </a:lnTo>
                  <a:lnTo>
                    <a:pt x="550143" y="221363"/>
                  </a:lnTo>
                  <a:cubicBezTo>
                    <a:pt x="551264" y="220242"/>
                    <a:pt x="552552" y="219402"/>
                    <a:pt x="554065" y="218898"/>
                  </a:cubicBezTo>
                  <a:cubicBezTo>
                    <a:pt x="554962" y="218057"/>
                    <a:pt x="556027" y="217384"/>
                    <a:pt x="557204" y="216880"/>
                  </a:cubicBezTo>
                  <a:lnTo>
                    <a:pt x="559781" y="215815"/>
                  </a:lnTo>
                  <a:lnTo>
                    <a:pt x="561070" y="214975"/>
                  </a:lnTo>
                  <a:cubicBezTo>
                    <a:pt x="561575" y="214639"/>
                    <a:pt x="562135" y="214302"/>
                    <a:pt x="562695" y="214078"/>
                  </a:cubicBezTo>
                  <a:lnTo>
                    <a:pt x="570653" y="210436"/>
                  </a:lnTo>
                  <a:lnTo>
                    <a:pt x="573118" y="208363"/>
                  </a:lnTo>
                  <a:cubicBezTo>
                    <a:pt x="573454" y="208026"/>
                    <a:pt x="573847" y="207690"/>
                    <a:pt x="574239" y="207410"/>
                  </a:cubicBezTo>
                  <a:lnTo>
                    <a:pt x="579955" y="203095"/>
                  </a:lnTo>
                  <a:cubicBezTo>
                    <a:pt x="580179" y="202927"/>
                    <a:pt x="580403" y="202759"/>
                    <a:pt x="580683" y="202591"/>
                  </a:cubicBezTo>
                  <a:lnTo>
                    <a:pt x="584158" y="200405"/>
                  </a:lnTo>
                  <a:cubicBezTo>
                    <a:pt x="584718" y="199565"/>
                    <a:pt x="585390" y="198836"/>
                    <a:pt x="586175" y="198220"/>
                  </a:cubicBezTo>
                  <a:lnTo>
                    <a:pt x="589761" y="195362"/>
                  </a:lnTo>
                  <a:cubicBezTo>
                    <a:pt x="592115" y="193456"/>
                    <a:pt x="595197" y="192728"/>
                    <a:pt x="598167" y="193289"/>
                  </a:cubicBezTo>
                  <a:cubicBezTo>
                    <a:pt x="601137" y="193849"/>
                    <a:pt x="603714" y="195698"/>
                    <a:pt x="605227" y="198332"/>
                  </a:cubicBezTo>
                  <a:lnTo>
                    <a:pt x="608085" y="203375"/>
                  </a:lnTo>
                  <a:cubicBezTo>
                    <a:pt x="608197" y="203543"/>
                    <a:pt x="608253" y="203711"/>
                    <a:pt x="608366" y="203824"/>
                  </a:cubicBezTo>
                  <a:lnTo>
                    <a:pt x="608534" y="204216"/>
                  </a:lnTo>
                  <a:lnTo>
                    <a:pt x="611392" y="207634"/>
                  </a:lnTo>
                  <a:cubicBezTo>
                    <a:pt x="611616" y="207914"/>
                    <a:pt x="611840" y="208194"/>
                    <a:pt x="612064" y="208474"/>
                  </a:cubicBezTo>
                  <a:lnTo>
                    <a:pt x="613521" y="210604"/>
                  </a:lnTo>
                  <a:cubicBezTo>
                    <a:pt x="613745" y="210940"/>
                    <a:pt x="613969" y="211332"/>
                    <a:pt x="614193" y="211725"/>
                  </a:cubicBezTo>
                  <a:lnTo>
                    <a:pt x="614586" y="212453"/>
                  </a:lnTo>
                  <a:lnTo>
                    <a:pt x="616155" y="212958"/>
                  </a:lnTo>
                  <a:cubicBezTo>
                    <a:pt x="616603" y="213126"/>
                    <a:pt x="617051" y="213294"/>
                    <a:pt x="617500" y="213518"/>
                  </a:cubicBezTo>
                  <a:lnTo>
                    <a:pt x="618957" y="214246"/>
                  </a:lnTo>
                  <a:cubicBezTo>
                    <a:pt x="620750" y="215143"/>
                    <a:pt x="622207" y="216544"/>
                    <a:pt x="623216" y="218225"/>
                  </a:cubicBezTo>
                  <a:cubicBezTo>
                    <a:pt x="627026" y="219738"/>
                    <a:pt x="629716" y="223493"/>
                    <a:pt x="629716" y="227807"/>
                  </a:cubicBezTo>
                  <a:lnTo>
                    <a:pt x="629716" y="233523"/>
                  </a:lnTo>
                  <a:cubicBezTo>
                    <a:pt x="629716" y="234083"/>
                    <a:pt x="629660" y="234588"/>
                    <a:pt x="629604" y="235148"/>
                  </a:cubicBezTo>
                  <a:lnTo>
                    <a:pt x="630052" y="236045"/>
                  </a:lnTo>
                  <a:cubicBezTo>
                    <a:pt x="630949" y="236885"/>
                    <a:pt x="631677" y="237838"/>
                    <a:pt x="632181" y="238903"/>
                  </a:cubicBezTo>
                  <a:lnTo>
                    <a:pt x="632406" y="239127"/>
                  </a:lnTo>
                  <a:cubicBezTo>
                    <a:pt x="632854" y="239575"/>
                    <a:pt x="633246" y="240080"/>
                    <a:pt x="633638" y="240584"/>
                  </a:cubicBezTo>
                  <a:cubicBezTo>
                    <a:pt x="635824" y="241537"/>
                    <a:pt x="637617" y="243274"/>
                    <a:pt x="638682" y="245459"/>
                  </a:cubicBezTo>
                  <a:cubicBezTo>
                    <a:pt x="639858" y="246804"/>
                    <a:pt x="640643" y="248485"/>
                    <a:pt x="640979" y="250222"/>
                  </a:cubicBezTo>
                  <a:cubicBezTo>
                    <a:pt x="641708" y="251343"/>
                    <a:pt x="642212" y="252632"/>
                    <a:pt x="642436" y="253977"/>
                  </a:cubicBezTo>
                  <a:lnTo>
                    <a:pt x="711586" y="234252"/>
                  </a:lnTo>
                  <a:lnTo>
                    <a:pt x="723074" y="231394"/>
                  </a:lnTo>
                  <a:cubicBezTo>
                    <a:pt x="724139" y="231114"/>
                    <a:pt x="725203" y="231058"/>
                    <a:pt x="726268" y="231114"/>
                  </a:cubicBezTo>
                  <a:lnTo>
                    <a:pt x="748739" y="232626"/>
                  </a:lnTo>
                  <a:cubicBezTo>
                    <a:pt x="749075" y="232122"/>
                    <a:pt x="749468" y="231674"/>
                    <a:pt x="749860" y="231282"/>
                  </a:cubicBezTo>
                  <a:lnTo>
                    <a:pt x="750588" y="230553"/>
                  </a:lnTo>
                  <a:cubicBezTo>
                    <a:pt x="751373" y="229769"/>
                    <a:pt x="752269" y="229096"/>
                    <a:pt x="753278" y="228592"/>
                  </a:cubicBezTo>
                  <a:cubicBezTo>
                    <a:pt x="753950" y="228032"/>
                    <a:pt x="754679" y="227527"/>
                    <a:pt x="755463" y="227135"/>
                  </a:cubicBezTo>
                  <a:cubicBezTo>
                    <a:pt x="755632" y="226967"/>
                    <a:pt x="755856" y="226799"/>
                    <a:pt x="756080" y="226687"/>
                  </a:cubicBezTo>
                  <a:cubicBezTo>
                    <a:pt x="757705" y="224501"/>
                    <a:pt x="760171" y="222988"/>
                    <a:pt x="762860" y="222596"/>
                  </a:cubicBezTo>
                  <a:cubicBezTo>
                    <a:pt x="763701" y="221756"/>
                    <a:pt x="764710" y="221083"/>
                    <a:pt x="765774" y="220579"/>
                  </a:cubicBezTo>
                  <a:cubicBezTo>
                    <a:pt x="766279" y="219514"/>
                    <a:pt x="766951" y="218505"/>
                    <a:pt x="767848" y="217609"/>
                  </a:cubicBezTo>
                  <a:lnTo>
                    <a:pt x="768576" y="216880"/>
                  </a:lnTo>
                  <a:cubicBezTo>
                    <a:pt x="770537" y="214919"/>
                    <a:pt x="773171" y="213854"/>
                    <a:pt x="775861" y="213854"/>
                  </a:cubicBezTo>
                  <a:lnTo>
                    <a:pt x="776590" y="213854"/>
                  </a:lnTo>
                  <a:cubicBezTo>
                    <a:pt x="777318" y="213854"/>
                    <a:pt x="778046" y="213910"/>
                    <a:pt x="778719" y="214078"/>
                  </a:cubicBezTo>
                  <a:cubicBezTo>
                    <a:pt x="779447" y="213910"/>
                    <a:pt x="780120" y="213854"/>
                    <a:pt x="780848" y="213854"/>
                  </a:cubicBezTo>
                  <a:lnTo>
                    <a:pt x="783706" y="213854"/>
                  </a:lnTo>
                  <a:cubicBezTo>
                    <a:pt x="784659" y="213854"/>
                    <a:pt x="785668" y="213966"/>
                    <a:pt x="786564" y="214246"/>
                  </a:cubicBezTo>
                  <a:cubicBezTo>
                    <a:pt x="788806" y="213574"/>
                    <a:pt x="791215" y="213686"/>
                    <a:pt x="793401" y="214639"/>
                  </a:cubicBezTo>
                  <a:cubicBezTo>
                    <a:pt x="795754" y="215591"/>
                    <a:pt x="797604" y="217384"/>
                    <a:pt x="798668" y="219570"/>
                  </a:cubicBezTo>
                  <a:cubicBezTo>
                    <a:pt x="799004" y="219962"/>
                    <a:pt x="799341" y="220410"/>
                    <a:pt x="799621" y="220915"/>
                  </a:cubicBezTo>
                  <a:cubicBezTo>
                    <a:pt x="800125" y="221699"/>
                    <a:pt x="800461" y="222540"/>
                    <a:pt x="800742" y="223381"/>
                  </a:cubicBezTo>
                  <a:cubicBezTo>
                    <a:pt x="802198" y="223661"/>
                    <a:pt x="803543" y="224277"/>
                    <a:pt x="804720" y="225118"/>
                  </a:cubicBezTo>
                  <a:cubicBezTo>
                    <a:pt x="807578" y="226014"/>
                    <a:pt x="809932" y="228144"/>
                    <a:pt x="811109" y="231002"/>
                  </a:cubicBezTo>
                  <a:cubicBezTo>
                    <a:pt x="812397" y="234083"/>
                    <a:pt x="812061" y="237558"/>
                    <a:pt x="810380" y="240304"/>
                  </a:cubicBezTo>
                  <a:cubicBezTo>
                    <a:pt x="810716" y="241144"/>
                    <a:pt x="810996" y="242041"/>
                    <a:pt x="811109" y="242994"/>
                  </a:cubicBezTo>
                  <a:lnTo>
                    <a:pt x="811725" y="247757"/>
                  </a:lnTo>
                  <a:cubicBezTo>
                    <a:pt x="812958" y="249214"/>
                    <a:pt x="813742" y="251063"/>
                    <a:pt x="814022" y="253080"/>
                  </a:cubicBezTo>
                  <a:cubicBezTo>
                    <a:pt x="815479" y="252296"/>
                    <a:pt x="817161" y="251903"/>
                    <a:pt x="818842" y="251903"/>
                  </a:cubicBezTo>
                  <a:lnTo>
                    <a:pt x="820299" y="251903"/>
                  </a:lnTo>
                  <a:cubicBezTo>
                    <a:pt x="821588" y="251903"/>
                    <a:pt x="822876" y="252128"/>
                    <a:pt x="824053" y="252632"/>
                  </a:cubicBezTo>
                  <a:lnTo>
                    <a:pt x="825118" y="252632"/>
                  </a:lnTo>
                  <a:cubicBezTo>
                    <a:pt x="825566" y="252464"/>
                    <a:pt x="826070" y="252296"/>
                    <a:pt x="826519" y="252184"/>
                  </a:cubicBezTo>
                  <a:lnTo>
                    <a:pt x="820018" y="235933"/>
                  </a:lnTo>
                  <a:cubicBezTo>
                    <a:pt x="818730" y="232739"/>
                    <a:pt x="819122" y="229152"/>
                    <a:pt x="821083" y="226295"/>
                  </a:cubicBezTo>
                  <a:cubicBezTo>
                    <a:pt x="822988" y="223437"/>
                    <a:pt x="826239" y="221756"/>
                    <a:pt x="829657" y="221756"/>
                  </a:cubicBezTo>
                  <a:lnTo>
                    <a:pt x="829825" y="221756"/>
                  </a:lnTo>
                  <a:cubicBezTo>
                    <a:pt x="831618" y="220355"/>
                    <a:pt x="833860" y="219626"/>
                    <a:pt x="836157" y="219626"/>
                  </a:cubicBezTo>
                  <a:lnTo>
                    <a:pt x="837614" y="219626"/>
                  </a:lnTo>
                  <a:cubicBezTo>
                    <a:pt x="840360" y="219626"/>
                    <a:pt x="842994" y="220747"/>
                    <a:pt x="844955" y="222652"/>
                  </a:cubicBezTo>
                  <a:lnTo>
                    <a:pt x="845683" y="223381"/>
                  </a:lnTo>
                  <a:cubicBezTo>
                    <a:pt x="846524" y="224277"/>
                    <a:pt x="847253" y="225286"/>
                    <a:pt x="847757" y="226350"/>
                  </a:cubicBezTo>
                  <a:cubicBezTo>
                    <a:pt x="848878" y="225622"/>
                    <a:pt x="850167" y="225118"/>
                    <a:pt x="851455" y="224838"/>
                  </a:cubicBezTo>
                  <a:cubicBezTo>
                    <a:pt x="852184" y="224389"/>
                    <a:pt x="852912" y="223997"/>
                    <a:pt x="853753" y="223773"/>
                  </a:cubicBezTo>
                  <a:lnTo>
                    <a:pt x="854593" y="223493"/>
                  </a:lnTo>
                  <a:lnTo>
                    <a:pt x="855602" y="222820"/>
                  </a:lnTo>
                  <a:cubicBezTo>
                    <a:pt x="857283" y="221699"/>
                    <a:pt x="859300" y="221083"/>
                    <a:pt x="861318" y="221083"/>
                  </a:cubicBezTo>
                  <a:lnTo>
                    <a:pt x="864176" y="221083"/>
                  </a:lnTo>
                  <a:cubicBezTo>
                    <a:pt x="865913" y="221083"/>
                    <a:pt x="867594" y="221531"/>
                    <a:pt x="869107" y="222316"/>
                  </a:cubicBezTo>
                  <a:lnTo>
                    <a:pt x="870900" y="220971"/>
                  </a:lnTo>
                  <a:cubicBezTo>
                    <a:pt x="873926" y="218673"/>
                    <a:pt x="878017" y="218281"/>
                    <a:pt x="881435" y="219850"/>
                  </a:cubicBezTo>
                  <a:cubicBezTo>
                    <a:pt x="881996" y="219962"/>
                    <a:pt x="882556" y="220130"/>
                    <a:pt x="883060" y="220355"/>
                  </a:cubicBezTo>
                  <a:lnTo>
                    <a:pt x="883565" y="220355"/>
                  </a:lnTo>
                  <a:cubicBezTo>
                    <a:pt x="888328" y="220355"/>
                    <a:pt x="892419" y="223605"/>
                    <a:pt x="893595" y="228200"/>
                  </a:cubicBezTo>
                  <a:lnTo>
                    <a:pt x="894324" y="231058"/>
                  </a:lnTo>
                  <a:cubicBezTo>
                    <a:pt x="894492" y="231674"/>
                    <a:pt x="894548" y="232235"/>
                    <a:pt x="894604" y="232851"/>
                  </a:cubicBezTo>
                  <a:cubicBezTo>
                    <a:pt x="894828" y="233075"/>
                    <a:pt x="895052" y="233355"/>
                    <a:pt x="895277" y="233579"/>
                  </a:cubicBezTo>
                  <a:lnTo>
                    <a:pt x="895389" y="233635"/>
                  </a:lnTo>
                  <a:cubicBezTo>
                    <a:pt x="897406" y="234644"/>
                    <a:pt x="898975" y="236269"/>
                    <a:pt x="899984" y="238230"/>
                  </a:cubicBezTo>
                  <a:lnTo>
                    <a:pt x="901441" y="241088"/>
                  </a:lnTo>
                  <a:cubicBezTo>
                    <a:pt x="901833" y="241817"/>
                    <a:pt x="902113" y="242601"/>
                    <a:pt x="902281" y="243386"/>
                  </a:cubicBezTo>
                  <a:cubicBezTo>
                    <a:pt x="904691" y="245347"/>
                    <a:pt x="906148" y="248261"/>
                    <a:pt x="906148" y="251455"/>
                  </a:cubicBezTo>
                  <a:lnTo>
                    <a:pt x="906148" y="252912"/>
                  </a:lnTo>
                  <a:cubicBezTo>
                    <a:pt x="906148" y="254537"/>
                    <a:pt x="905755" y="256106"/>
                    <a:pt x="905027" y="257563"/>
                  </a:cubicBezTo>
                  <a:lnTo>
                    <a:pt x="904859" y="257843"/>
                  </a:lnTo>
                  <a:cubicBezTo>
                    <a:pt x="905419" y="257955"/>
                    <a:pt x="906036" y="258124"/>
                    <a:pt x="906540" y="258348"/>
                  </a:cubicBezTo>
                  <a:cubicBezTo>
                    <a:pt x="905924" y="255994"/>
                    <a:pt x="906204" y="253473"/>
                    <a:pt x="907268" y="251287"/>
                  </a:cubicBezTo>
                  <a:cubicBezTo>
                    <a:pt x="908389" y="248934"/>
                    <a:pt x="910407" y="247140"/>
                    <a:pt x="912760" y="246188"/>
                  </a:cubicBezTo>
                  <a:cubicBezTo>
                    <a:pt x="911920" y="244226"/>
                    <a:pt x="911751" y="242041"/>
                    <a:pt x="912200" y="239912"/>
                  </a:cubicBezTo>
                  <a:lnTo>
                    <a:pt x="912424" y="238847"/>
                  </a:lnTo>
                  <a:cubicBezTo>
                    <a:pt x="910519" y="236157"/>
                    <a:pt x="909958" y="232739"/>
                    <a:pt x="911023" y="229544"/>
                  </a:cubicBezTo>
                  <a:lnTo>
                    <a:pt x="912480" y="225230"/>
                  </a:lnTo>
                  <a:cubicBezTo>
                    <a:pt x="913489" y="222148"/>
                    <a:pt x="915954" y="219738"/>
                    <a:pt x="919036" y="218673"/>
                  </a:cubicBezTo>
                  <a:lnTo>
                    <a:pt x="921166" y="217945"/>
                  </a:lnTo>
                  <a:cubicBezTo>
                    <a:pt x="921894" y="217721"/>
                    <a:pt x="922679" y="217553"/>
                    <a:pt x="923407" y="217441"/>
                  </a:cubicBezTo>
                  <a:lnTo>
                    <a:pt x="923407" y="216936"/>
                  </a:lnTo>
                  <a:cubicBezTo>
                    <a:pt x="923407" y="215311"/>
                    <a:pt x="923799" y="213742"/>
                    <a:pt x="924472" y="212341"/>
                  </a:cubicBezTo>
                  <a:lnTo>
                    <a:pt x="925200" y="210884"/>
                  </a:lnTo>
                  <a:cubicBezTo>
                    <a:pt x="926209" y="208867"/>
                    <a:pt x="927834" y="207242"/>
                    <a:pt x="929851" y="206233"/>
                  </a:cubicBezTo>
                  <a:lnTo>
                    <a:pt x="931308" y="205505"/>
                  </a:lnTo>
                  <a:cubicBezTo>
                    <a:pt x="932765" y="204776"/>
                    <a:pt x="934335" y="204440"/>
                    <a:pt x="935904" y="204440"/>
                  </a:cubicBezTo>
                  <a:lnTo>
                    <a:pt x="936632" y="203319"/>
                  </a:lnTo>
                  <a:cubicBezTo>
                    <a:pt x="937024" y="202759"/>
                    <a:pt x="937473" y="202198"/>
                    <a:pt x="937977" y="201694"/>
                  </a:cubicBezTo>
                  <a:lnTo>
                    <a:pt x="938705" y="200966"/>
                  </a:lnTo>
                  <a:cubicBezTo>
                    <a:pt x="941675" y="197995"/>
                    <a:pt x="946214" y="197155"/>
                    <a:pt x="950025" y="198780"/>
                  </a:cubicBezTo>
                  <a:lnTo>
                    <a:pt x="954172" y="200573"/>
                  </a:lnTo>
                  <a:lnTo>
                    <a:pt x="967340" y="203207"/>
                  </a:lnTo>
                  <a:cubicBezTo>
                    <a:pt x="967789" y="203263"/>
                    <a:pt x="968181" y="203375"/>
                    <a:pt x="968573" y="203543"/>
                  </a:cubicBezTo>
                  <a:lnTo>
                    <a:pt x="971655" y="204552"/>
                  </a:lnTo>
                  <a:cubicBezTo>
                    <a:pt x="971935" y="204272"/>
                    <a:pt x="972160" y="204048"/>
                    <a:pt x="972440" y="203824"/>
                  </a:cubicBezTo>
                  <a:cubicBezTo>
                    <a:pt x="972552" y="203319"/>
                    <a:pt x="972720" y="202815"/>
                    <a:pt x="972888" y="202310"/>
                  </a:cubicBezTo>
                  <a:lnTo>
                    <a:pt x="973953" y="199621"/>
                  </a:lnTo>
                  <a:lnTo>
                    <a:pt x="974513" y="196987"/>
                  </a:lnTo>
                  <a:cubicBezTo>
                    <a:pt x="974793" y="195642"/>
                    <a:pt x="975298" y="194409"/>
                    <a:pt x="976026" y="193289"/>
                  </a:cubicBezTo>
                  <a:lnTo>
                    <a:pt x="976979" y="191439"/>
                  </a:lnTo>
                  <a:cubicBezTo>
                    <a:pt x="977483" y="189926"/>
                    <a:pt x="978324" y="188525"/>
                    <a:pt x="979501" y="187405"/>
                  </a:cubicBezTo>
                  <a:lnTo>
                    <a:pt x="980229" y="186676"/>
                  </a:lnTo>
                  <a:cubicBezTo>
                    <a:pt x="981742" y="185163"/>
                    <a:pt x="983591" y="184211"/>
                    <a:pt x="985553" y="183818"/>
                  </a:cubicBezTo>
                  <a:cubicBezTo>
                    <a:pt x="985889" y="183594"/>
                    <a:pt x="986169" y="183426"/>
                    <a:pt x="986505" y="183258"/>
                  </a:cubicBezTo>
                  <a:lnTo>
                    <a:pt x="987962" y="182529"/>
                  </a:lnTo>
                  <a:cubicBezTo>
                    <a:pt x="989363" y="181801"/>
                    <a:pt x="990988" y="181465"/>
                    <a:pt x="992557" y="181465"/>
                  </a:cubicBezTo>
                  <a:lnTo>
                    <a:pt x="995415" y="181465"/>
                  </a:lnTo>
                  <a:cubicBezTo>
                    <a:pt x="995976" y="181465"/>
                    <a:pt x="996536" y="181520"/>
                    <a:pt x="997096" y="181633"/>
                  </a:cubicBezTo>
                  <a:lnTo>
                    <a:pt x="1001411" y="182361"/>
                  </a:lnTo>
                  <a:cubicBezTo>
                    <a:pt x="1002868" y="182585"/>
                    <a:pt x="1004213" y="183146"/>
                    <a:pt x="1005446" y="183986"/>
                  </a:cubicBezTo>
                  <a:lnTo>
                    <a:pt x="1007351" y="185275"/>
                  </a:lnTo>
                  <a:cubicBezTo>
                    <a:pt x="1008920" y="184995"/>
                    <a:pt x="1010545" y="185107"/>
                    <a:pt x="1012114" y="185611"/>
                  </a:cubicBezTo>
                  <a:cubicBezTo>
                    <a:pt x="1015084" y="186508"/>
                    <a:pt x="1017494" y="188750"/>
                    <a:pt x="1018671" y="191663"/>
                  </a:cubicBezTo>
                  <a:lnTo>
                    <a:pt x="1021192" y="197323"/>
                  </a:lnTo>
                  <a:cubicBezTo>
                    <a:pt x="1021248" y="197435"/>
                    <a:pt x="1021304" y="197603"/>
                    <a:pt x="1021360" y="197715"/>
                  </a:cubicBezTo>
                  <a:cubicBezTo>
                    <a:pt x="1021865" y="198052"/>
                    <a:pt x="1022369" y="198500"/>
                    <a:pt x="1022817" y="198948"/>
                  </a:cubicBezTo>
                  <a:lnTo>
                    <a:pt x="1023546" y="199677"/>
                  </a:lnTo>
                  <a:cubicBezTo>
                    <a:pt x="1024162" y="200293"/>
                    <a:pt x="1024667" y="200966"/>
                    <a:pt x="1025115" y="201694"/>
                  </a:cubicBezTo>
                  <a:cubicBezTo>
                    <a:pt x="1026796" y="202703"/>
                    <a:pt x="1028197" y="204160"/>
                    <a:pt x="1029094" y="205953"/>
                  </a:cubicBezTo>
                  <a:lnTo>
                    <a:pt x="1029150" y="206065"/>
                  </a:lnTo>
                  <a:cubicBezTo>
                    <a:pt x="1029766" y="206177"/>
                    <a:pt x="1030382" y="206289"/>
                    <a:pt x="1030999" y="206513"/>
                  </a:cubicBezTo>
                  <a:lnTo>
                    <a:pt x="1031559" y="206682"/>
                  </a:lnTo>
                  <a:lnTo>
                    <a:pt x="1034193" y="206682"/>
                  </a:lnTo>
                  <a:cubicBezTo>
                    <a:pt x="1036939" y="206682"/>
                    <a:pt x="1039573" y="207746"/>
                    <a:pt x="1041478" y="209707"/>
                  </a:cubicBezTo>
                  <a:lnTo>
                    <a:pt x="1043663" y="211893"/>
                  </a:lnTo>
                  <a:cubicBezTo>
                    <a:pt x="1044952" y="213238"/>
                    <a:pt x="1045905" y="214863"/>
                    <a:pt x="1046353" y="216656"/>
                  </a:cubicBezTo>
                  <a:lnTo>
                    <a:pt x="1046577" y="217441"/>
                  </a:lnTo>
                  <a:lnTo>
                    <a:pt x="1047810" y="217328"/>
                  </a:lnTo>
                  <a:lnTo>
                    <a:pt x="1049659" y="216432"/>
                  </a:lnTo>
                  <a:cubicBezTo>
                    <a:pt x="1050500" y="216040"/>
                    <a:pt x="1051340" y="215703"/>
                    <a:pt x="1052237" y="215535"/>
                  </a:cubicBezTo>
                  <a:lnTo>
                    <a:pt x="1053414" y="215311"/>
                  </a:lnTo>
                  <a:cubicBezTo>
                    <a:pt x="1052909" y="212565"/>
                    <a:pt x="1053582" y="209707"/>
                    <a:pt x="1055207" y="207466"/>
                  </a:cubicBezTo>
                  <a:cubicBezTo>
                    <a:pt x="1057168" y="204776"/>
                    <a:pt x="1060250" y="203151"/>
                    <a:pt x="1063557" y="203151"/>
                  </a:cubicBezTo>
                  <a:lnTo>
                    <a:pt x="1069328" y="199116"/>
                  </a:lnTo>
                  <a:cubicBezTo>
                    <a:pt x="1069665" y="198892"/>
                    <a:pt x="1070057" y="198668"/>
                    <a:pt x="1070449" y="198500"/>
                  </a:cubicBezTo>
                  <a:lnTo>
                    <a:pt x="1071234" y="198052"/>
                  </a:lnTo>
                  <a:lnTo>
                    <a:pt x="1071738" y="196595"/>
                  </a:lnTo>
                  <a:cubicBezTo>
                    <a:pt x="1072242" y="195082"/>
                    <a:pt x="1073083" y="193681"/>
                    <a:pt x="1074204" y="192560"/>
                  </a:cubicBezTo>
                  <a:lnTo>
                    <a:pt x="1078519" y="188245"/>
                  </a:lnTo>
                  <a:cubicBezTo>
                    <a:pt x="1080480" y="186284"/>
                    <a:pt x="1083113" y="185219"/>
                    <a:pt x="1085859" y="185219"/>
                  </a:cubicBezTo>
                  <a:lnTo>
                    <a:pt x="1086588" y="185219"/>
                  </a:lnTo>
                  <a:cubicBezTo>
                    <a:pt x="1089614" y="185219"/>
                    <a:pt x="1092472" y="186564"/>
                    <a:pt x="1094433" y="188806"/>
                  </a:cubicBezTo>
                  <a:lnTo>
                    <a:pt x="1099588" y="194633"/>
                  </a:lnTo>
                  <a:cubicBezTo>
                    <a:pt x="1101774" y="194353"/>
                    <a:pt x="1103959" y="194746"/>
                    <a:pt x="1105865" y="195754"/>
                  </a:cubicBezTo>
                  <a:lnTo>
                    <a:pt x="1107658" y="194913"/>
                  </a:lnTo>
                  <a:lnTo>
                    <a:pt x="1108218" y="193793"/>
                  </a:lnTo>
                  <a:cubicBezTo>
                    <a:pt x="1110011" y="190207"/>
                    <a:pt x="1113598" y="187909"/>
                    <a:pt x="1117801" y="188077"/>
                  </a:cubicBezTo>
                  <a:cubicBezTo>
                    <a:pt x="1120715" y="188189"/>
                    <a:pt x="1123404" y="189478"/>
                    <a:pt x="1125254" y="191607"/>
                  </a:cubicBezTo>
                  <a:cubicBezTo>
                    <a:pt x="1126318" y="191215"/>
                    <a:pt x="1127439" y="190991"/>
                    <a:pt x="1128616" y="190935"/>
                  </a:cubicBezTo>
                  <a:cubicBezTo>
                    <a:pt x="1132314" y="190711"/>
                    <a:pt x="1135396" y="192504"/>
                    <a:pt x="1137414" y="195362"/>
                  </a:cubicBezTo>
                  <a:lnTo>
                    <a:pt x="1137638" y="195642"/>
                  </a:lnTo>
                  <a:cubicBezTo>
                    <a:pt x="1138534" y="195362"/>
                    <a:pt x="1139487" y="195250"/>
                    <a:pt x="1140440" y="195250"/>
                  </a:cubicBezTo>
                  <a:lnTo>
                    <a:pt x="1143298" y="195250"/>
                  </a:lnTo>
                  <a:cubicBezTo>
                    <a:pt x="1144138" y="195250"/>
                    <a:pt x="1144979" y="195362"/>
                    <a:pt x="1145819" y="195530"/>
                  </a:cubicBezTo>
                  <a:lnTo>
                    <a:pt x="1148677" y="196258"/>
                  </a:lnTo>
                  <a:cubicBezTo>
                    <a:pt x="1149910" y="196539"/>
                    <a:pt x="1151031" y="197099"/>
                    <a:pt x="1152039" y="197771"/>
                  </a:cubicBezTo>
                  <a:lnTo>
                    <a:pt x="1153328" y="196763"/>
                  </a:lnTo>
                  <a:lnTo>
                    <a:pt x="1157251" y="193400"/>
                  </a:lnTo>
                  <a:lnTo>
                    <a:pt x="1158708" y="191439"/>
                  </a:lnTo>
                  <a:cubicBezTo>
                    <a:pt x="1159492" y="190431"/>
                    <a:pt x="1160445" y="189534"/>
                    <a:pt x="1161510" y="188861"/>
                  </a:cubicBezTo>
                  <a:cubicBezTo>
                    <a:pt x="1160949" y="188581"/>
                    <a:pt x="1160445" y="188245"/>
                    <a:pt x="1159941" y="187853"/>
                  </a:cubicBezTo>
                  <a:lnTo>
                    <a:pt x="1156186" y="187853"/>
                  </a:lnTo>
                  <a:cubicBezTo>
                    <a:pt x="1154841" y="187853"/>
                    <a:pt x="1153552" y="187573"/>
                    <a:pt x="1152320" y="187124"/>
                  </a:cubicBezTo>
                  <a:lnTo>
                    <a:pt x="1148733" y="185668"/>
                  </a:lnTo>
                  <a:cubicBezTo>
                    <a:pt x="1146155" y="184659"/>
                    <a:pt x="1144194" y="182641"/>
                    <a:pt x="1143130" y="180232"/>
                  </a:cubicBezTo>
                  <a:cubicBezTo>
                    <a:pt x="1140272" y="179335"/>
                    <a:pt x="1137862" y="177262"/>
                    <a:pt x="1136685" y="174516"/>
                  </a:cubicBezTo>
                  <a:cubicBezTo>
                    <a:pt x="1136013" y="173059"/>
                    <a:pt x="1135733" y="171434"/>
                    <a:pt x="1135845" y="169865"/>
                  </a:cubicBezTo>
                  <a:cubicBezTo>
                    <a:pt x="1134612" y="166783"/>
                    <a:pt x="1134948" y="163197"/>
                    <a:pt x="1136853" y="160339"/>
                  </a:cubicBezTo>
                  <a:lnTo>
                    <a:pt x="1138310" y="158209"/>
                  </a:lnTo>
                  <a:cubicBezTo>
                    <a:pt x="1138983" y="157257"/>
                    <a:pt x="1139767" y="156360"/>
                    <a:pt x="1140720" y="155687"/>
                  </a:cubicBezTo>
                  <a:lnTo>
                    <a:pt x="1142289" y="154511"/>
                  </a:lnTo>
                  <a:cubicBezTo>
                    <a:pt x="1142625" y="153726"/>
                    <a:pt x="1143017" y="152942"/>
                    <a:pt x="1143522" y="152213"/>
                  </a:cubicBezTo>
                  <a:lnTo>
                    <a:pt x="1150694" y="142183"/>
                  </a:lnTo>
                  <a:cubicBezTo>
                    <a:pt x="1150975" y="141790"/>
                    <a:pt x="1151311" y="141398"/>
                    <a:pt x="1151647" y="141062"/>
                  </a:cubicBezTo>
                  <a:lnTo>
                    <a:pt x="1151647" y="140613"/>
                  </a:lnTo>
                  <a:lnTo>
                    <a:pt x="1151143" y="138036"/>
                  </a:lnTo>
                  <a:cubicBezTo>
                    <a:pt x="1150470" y="134729"/>
                    <a:pt x="1151479" y="131311"/>
                    <a:pt x="1153833" y="128846"/>
                  </a:cubicBezTo>
                  <a:lnTo>
                    <a:pt x="1153833" y="127389"/>
                  </a:lnTo>
                  <a:cubicBezTo>
                    <a:pt x="1153833" y="121673"/>
                    <a:pt x="1158484" y="117078"/>
                    <a:pt x="1164144" y="117078"/>
                  </a:cubicBezTo>
                  <a:lnTo>
                    <a:pt x="1166273" y="117078"/>
                  </a:lnTo>
                  <a:cubicBezTo>
                    <a:pt x="1167169" y="117078"/>
                    <a:pt x="1168010" y="117190"/>
                    <a:pt x="1168851" y="117414"/>
                  </a:cubicBezTo>
                  <a:lnTo>
                    <a:pt x="1169019" y="117246"/>
                  </a:lnTo>
                  <a:cubicBezTo>
                    <a:pt x="1169803" y="116461"/>
                    <a:pt x="1170700" y="115789"/>
                    <a:pt x="1171708" y="115285"/>
                  </a:cubicBezTo>
                  <a:lnTo>
                    <a:pt x="1174566" y="113828"/>
                  </a:lnTo>
                  <a:cubicBezTo>
                    <a:pt x="1175239" y="113491"/>
                    <a:pt x="1175967" y="113211"/>
                    <a:pt x="1176696" y="113043"/>
                  </a:cubicBezTo>
                  <a:lnTo>
                    <a:pt x="1178209" y="112651"/>
                  </a:lnTo>
                  <a:lnTo>
                    <a:pt x="1178209" y="108672"/>
                  </a:lnTo>
                  <a:cubicBezTo>
                    <a:pt x="1178209" y="106823"/>
                    <a:pt x="1178713" y="105030"/>
                    <a:pt x="1179666" y="103404"/>
                  </a:cubicBezTo>
                  <a:lnTo>
                    <a:pt x="1179666" y="100771"/>
                  </a:lnTo>
                  <a:cubicBezTo>
                    <a:pt x="1179666" y="98754"/>
                    <a:pt x="1180282" y="96736"/>
                    <a:pt x="1181403" y="95055"/>
                  </a:cubicBezTo>
                  <a:lnTo>
                    <a:pt x="1182860" y="92926"/>
                  </a:lnTo>
                  <a:cubicBezTo>
                    <a:pt x="1183252" y="92365"/>
                    <a:pt x="1183644" y="91861"/>
                    <a:pt x="1184149" y="91357"/>
                  </a:cubicBezTo>
                  <a:lnTo>
                    <a:pt x="1187567" y="87938"/>
                  </a:lnTo>
                  <a:lnTo>
                    <a:pt x="1187343" y="86257"/>
                  </a:lnTo>
                  <a:lnTo>
                    <a:pt x="1186558" y="84632"/>
                  </a:lnTo>
                  <a:cubicBezTo>
                    <a:pt x="1185830" y="83175"/>
                    <a:pt x="1185438" y="81606"/>
                    <a:pt x="1185438" y="79981"/>
                  </a:cubicBezTo>
                  <a:lnTo>
                    <a:pt x="1185438" y="78524"/>
                  </a:lnTo>
                  <a:cubicBezTo>
                    <a:pt x="1185438" y="77627"/>
                    <a:pt x="1185550" y="76787"/>
                    <a:pt x="1185774" y="75890"/>
                  </a:cubicBezTo>
                  <a:lnTo>
                    <a:pt x="1180843" y="70230"/>
                  </a:lnTo>
                  <a:cubicBezTo>
                    <a:pt x="1180674" y="70006"/>
                    <a:pt x="1180506" y="69838"/>
                    <a:pt x="1180338" y="69614"/>
                  </a:cubicBezTo>
                  <a:lnTo>
                    <a:pt x="1178209" y="66756"/>
                  </a:lnTo>
                  <a:cubicBezTo>
                    <a:pt x="1178041" y="66532"/>
                    <a:pt x="1177873" y="66252"/>
                    <a:pt x="1177704" y="66028"/>
                  </a:cubicBezTo>
                  <a:lnTo>
                    <a:pt x="1175407" y="66812"/>
                  </a:lnTo>
                  <a:cubicBezTo>
                    <a:pt x="1170532" y="68437"/>
                    <a:pt x="1165264" y="66252"/>
                    <a:pt x="1162967" y="61713"/>
                  </a:cubicBezTo>
                  <a:lnTo>
                    <a:pt x="1162574" y="61545"/>
                  </a:lnTo>
                  <a:cubicBezTo>
                    <a:pt x="1161790" y="61265"/>
                    <a:pt x="1161117" y="60816"/>
                    <a:pt x="1160445" y="60368"/>
                  </a:cubicBezTo>
                  <a:lnTo>
                    <a:pt x="1160277" y="60312"/>
                  </a:lnTo>
                  <a:cubicBezTo>
                    <a:pt x="1156074" y="58911"/>
                    <a:pt x="1153216" y="54932"/>
                    <a:pt x="1153216" y="50505"/>
                  </a:cubicBezTo>
                  <a:lnTo>
                    <a:pt x="1153216" y="48376"/>
                  </a:lnTo>
                  <a:cubicBezTo>
                    <a:pt x="1153216" y="45630"/>
                    <a:pt x="1154281" y="42996"/>
                    <a:pt x="1156242" y="41091"/>
                  </a:cubicBezTo>
                  <a:lnTo>
                    <a:pt x="1157251" y="40082"/>
                  </a:lnTo>
                  <a:lnTo>
                    <a:pt x="1157531" y="37785"/>
                  </a:lnTo>
                  <a:lnTo>
                    <a:pt x="1157531" y="31901"/>
                  </a:lnTo>
                  <a:cubicBezTo>
                    <a:pt x="1157531" y="29155"/>
                    <a:pt x="1158596" y="26521"/>
                    <a:pt x="1160557" y="24616"/>
                  </a:cubicBezTo>
                  <a:lnTo>
                    <a:pt x="1161286" y="23888"/>
                  </a:lnTo>
                  <a:cubicBezTo>
                    <a:pt x="1161902" y="23271"/>
                    <a:pt x="1162574" y="22767"/>
                    <a:pt x="1163303" y="22319"/>
                  </a:cubicBezTo>
                  <a:cubicBezTo>
                    <a:pt x="1163751" y="21590"/>
                    <a:pt x="1164256" y="20918"/>
                    <a:pt x="1164872" y="20301"/>
                  </a:cubicBezTo>
                  <a:lnTo>
                    <a:pt x="1166329" y="18844"/>
                  </a:lnTo>
                  <a:cubicBezTo>
                    <a:pt x="1166833" y="18340"/>
                    <a:pt x="1167338" y="17892"/>
                    <a:pt x="1167954" y="17556"/>
                  </a:cubicBezTo>
                  <a:lnTo>
                    <a:pt x="1170083" y="16099"/>
                  </a:lnTo>
                  <a:cubicBezTo>
                    <a:pt x="1170420" y="15874"/>
                    <a:pt x="1170812" y="15650"/>
                    <a:pt x="1171204" y="15482"/>
                  </a:cubicBezTo>
                  <a:lnTo>
                    <a:pt x="1172437" y="14866"/>
                  </a:lnTo>
                  <a:cubicBezTo>
                    <a:pt x="1172885" y="14025"/>
                    <a:pt x="1173446" y="13241"/>
                    <a:pt x="1174118" y="12512"/>
                  </a:cubicBezTo>
                  <a:cubicBezTo>
                    <a:pt x="1173894" y="9598"/>
                    <a:pt x="1174959" y="6628"/>
                    <a:pt x="1177144" y="4499"/>
                  </a:cubicBezTo>
                  <a:lnTo>
                    <a:pt x="1178601" y="3042"/>
                  </a:lnTo>
                  <a:cubicBezTo>
                    <a:pt x="1182300" y="-656"/>
                    <a:pt x="1188071" y="-993"/>
                    <a:pt x="1192106" y="2089"/>
                  </a:cubicBezTo>
                  <a:lnTo>
                    <a:pt x="1241139" y="20469"/>
                  </a:lnTo>
                  <a:lnTo>
                    <a:pt x="1243492" y="20189"/>
                  </a:lnTo>
                  <a:cubicBezTo>
                    <a:pt x="1243941" y="20133"/>
                    <a:pt x="1244333" y="20133"/>
                    <a:pt x="1244781" y="20133"/>
                  </a:cubicBezTo>
                  <a:lnTo>
                    <a:pt x="1246911" y="20133"/>
                  </a:lnTo>
                  <a:cubicBezTo>
                    <a:pt x="1248031" y="20133"/>
                    <a:pt x="1249152" y="20301"/>
                    <a:pt x="1250217" y="20694"/>
                  </a:cubicBezTo>
                  <a:lnTo>
                    <a:pt x="1252346" y="21422"/>
                  </a:lnTo>
                  <a:cubicBezTo>
                    <a:pt x="1254756" y="22206"/>
                    <a:pt x="1256773" y="23888"/>
                    <a:pt x="1258006" y="26073"/>
                  </a:cubicBezTo>
                  <a:cubicBezTo>
                    <a:pt x="1260079" y="26409"/>
                    <a:pt x="1262041" y="27418"/>
                    <a:pt x="1263554" y="28987"/>
                  </a:cubicBezTo>
                  <a:lnTo>
                    <a:pt x="1264282" y="29716"/>
                  </a:lnTo>
                  <a:cubicBezTo>
                    <a:pt x="1265403" y="30836"/>
                    <a:pt x="1266187" y="32125"/>
                    <a:pt x="1266692" y="33526"/>
                  </a:cubicBezTo>
                  <a:cubicBezTo>
                    <a:pt x="1269101" y="34759"/>
                    <a:pt x="1270894" y="36888"/>
                    <a:pt x="1271791" y="39466"/>
                  </a:cubicBezTo>
                  <a:lnTo>
                    <a:pt x="1273864" y="44790"/>
                  </a:lnTo>
                  <a:cubicBezTo>
                    <a:pt x="1274089" y="44846"/>
                    <a:pt x="1274313" y="44902"/>
                    <a:pt x="1274593" y="44958"/>
                  </a:cubicBezTo>
                  <a:lnTo>
                    <a:pt x="1277115" y="45350"/>
                  </a:lnTo>
                  <a:lnTo>
                    <a:pt x="1281430" y="45350"/>
                  </a:lnTo>
                  <a:cubicBezTo>
                    <a:pt x="1283335" y="45350"/>
                    <a:pt x="1285184" y="45854"/>
                    <a:pt x="1286753" y="46863"/>
                  </a:cubicBezTo>
                  <a:cubicBezTo>
                    <a:pt x="1287930" y="47311"/>
                    <a:pt x="1288995" y="48040"/>
                    <a:pt x="1289891" y="48880"/>
                  </a:cubicBezTo>
                  <a:lnTo>
                    <a:pt x="1292693" y="48992"/>
                  </a:lnTo>
                  <a:cubicBezTo>
                    <a:pt x="1296504" y="47479"/>
                    <a:pt x="1300874" y="48376"/>
                    <a:pt x="1303844" y="51346"/>
                  </a:cubicBezTo>
                  <a:lnTo>
                    <a:pt x="1304573" y="52074"/>
                  </a:lnTo>
                  <a:cubicBezTo>
                    <a:pt x="1306366" y="53868"/>
                    <a:pt x="1307375" y="56221"/>
                    <a:pt x="1307543" y="58687"/>
                  </a:cubicBezTo>
                  <a:cubicBezTo>
                    <a:pt x="1307767" y="58855"/>
                    <a:pt x="1307935" y="59023"/>
                    <a:pt x="1308103" y="59247"/>
                  </a:cubicBezTo>
                  <a:lnTo>
                    <a:pt x="1309560" y="60704"/>
                  </a:lnTo>
                  <a:cubicBezTo>
                    <a:pt x="1311522" y="62666"/>
                    <a:pt x="1312586" y="65299"/>
                    <a:pt x="1312586" y="67989"/>
                  </a:cubicBezTo>
                  <a:lnTo>
                    <a:pt x="1312586" y="70847"/>
                  </a:lnTo>
                  <a:cubicBezTo>
                    <a:pt x="1312586" y="72696"/>
                    <a:pt x="1312082" y="74545"/>
                    <a:pt x="1311129" y="76170"/>
                  </a:cubicBezTo>
                  <a:lnTo>
                    <a:pt x="1307935" y="81494"/>
                  </a:lnTo>
                  <a:cubicBezTo>
                    <a:pt x="1308215" y="81886"/>
                    <a:pt x="1308440" y="82279"/>
                    <a:pt x="1308664" y="82727"/>
                  </a:cubicBezTo>
                  <a:lnTo>
                    <a:pt x="1310121" y="85585"/>
                  </a:lnTo>
                  <a:cubicBezTo>
                    <a:pt x="1311017" y="87378"/>
                    <a:pt x="1311353" y="89395"/>
                    <a:pt x="1311129" y="91301"/>
                  </a:cubicBezTo>
                  <a:cubicBezTo>
                    <a:pt x="1312138" y="93710"/>
                    <a:pt x="1312138" y="96400"/>
                    <a:pt x="1311297" y="98754"/>
                  </a:cubicBezTo>
                  <a:cubicBezTo>
                    <a:pt x="1311410" y="98922"/>
                    <a:pt x="1311465" y="99090"/>
                    <a:pt x="1311522" y="99202"/>
                  </a:cubicBezTo>
                  <a:lnTo>
                    <a:pt x="1312979" y="102060"/>
                  </a:lnTo>
                  <a:cubicBezTo>
                    <a:pt x="1313707" y="103461"/>
                    <a:pt x="1314043" y="104974"/>
                    <a:pt x="1314043" y="106543"/>
                  </a:cubicBezTo>
                  <a:cubicBezTo>
                    <a:pt x="1314660" y="106431"/>
                    <a:pt x="1315276" y="106375"/>
                    <a:pt x="1315892" y="106375"/>
                  </a:cubicBezTo>
                  <a:lnTo>
                    <a:pt x="1317461" y="106375"/>
                  </a:lnTo>
                  <a:cubicBezTo>
                    <a:pt x="1320375" y="104133"/>
                    <a:pt x="1324298" y="103573"/>
                    <a:pt x="1327716" y="104974"/>
                  </a:cubicBezTo>
                  <a:cubicBezTo>
                    <a:pt x="1328109" y="104918"/>
                    <a:pt x="1328445" y="104918"/>
                    <a:pt x="1328837" y="104918"/>
                  </a:cubicBezTo>
                  <a:lnTo>
                    <a:pt x="1329566" y="104918"/>
                  </a:lnTo>
                  <a:cubicBezTo>
                    <a:pt x="1332311" y="104918"/>
                    <a:pt x="1334945" y="105982"/>
                    <a:pt x="1336850" y="107943"/>
                  </a:cubicBezTo>
                  <a:lnTo>
                    <a:pt x="1337579" y="108672"/>
                  </a:lnTo>
                  <a:cubicBezTo>
                    <a:pt x="1338700" y="109793"/>
                    <a:pt x="1339596" y="111194"/>
                    <a:pt x="1340101" y="112707"/>
                  </a:cubicBezTo>
                  <a:lnTo>
                    <a:pt x="1340213" y="113043"/>
                  </a:lnTo>
                  <a:cubicBezTo>
                    <a:pt x="1341389" y="113828"/>
                    <a:pt x="1342454" y="114836"/>
                    <a:pt x="1343239" y="116013"/>
                  </a:cubicBezTo>
                  <a:lnTo>
                    <a:pt x="1343687" y="116686"/>
                  </a:lnTo>
                  <a:lnTo>
                    <a:pt x="1345144" y="117750"/>
                  </a:lnTo>
                  <a:cubicBezTo>
                    <a:pt x="1346097" y="118479"/>
                    <a:pt x="1346881" y="119319"/>
                    <a:pt x="1347553" y="120272"/>
                  </a:cubicBezTo>
                  <a:lnTo>
                    <a:pt x="1349010" y="122401"/>
                  </a:lnTo>
                  <a:cubicBezTo>
                    <a:pt x="1349739" y="123466"/>
                    <a:pt x="1350187" y="124587"/>
                    <a:pt x="1350468" y="125819"/>
                  </a:cubicBezTo>
                  <a:cubicBezTo>
                    <a:pt x="1350692" y="126100"/>
                    <a:pt x="1350916" y="126436"/>
                    <a:pt x="1351140" y="126716"/>
                  </a:cubicBezTo>
                  <a:lnTo>
                    <a:pt x="1352597" y="128846"/>
                  </a:lnTo>
                  <a:cubicBezTo>
                    <a:pt x="1353718" y="130527"/>
                    <a:pt x="1354334" y="132544"/>
                    <a:pt x="1354334" y="134561"/>
                  </a:cubicBezTo>
                  <a:lnTo>
                    <a:pt x="1354334" y="136018"/>
                  </a:lnTo>
                  <a:cubicBezTo>
                    <a:pt x="1354334" y="137531"/>
                    <a:pt x="1353998" y="138988"/>
                    <a:pt x="1353381" y="140333"/>
                  </a:cubicBezTo>
                  <a:cubicBezTo>
                    <a:pt x="1353718" y="141118"/>
                    <a:pt x="1353998" y="141958"/>
                    <a:pt x="1354166" y="142799"/>
                  </a:cubicBezTo>
                  <a:cubicBezTo>
                    <a:pt x="1355287" y="142407"/>
                    <a:pt x="1356463" y="142183"/>
                    <a:pt x="1357640" y="142183"/>
                  </a:cubicBezTo>
                  <a:lnTo>
                    <a:pt x="1359097" y="142183"/>
                  </a:lnTo>
                  <a:cubicBezTo>
                    <a:pt x="1360722" y="142183"/>
                    <a:pt x="1362291" y="142575"/>
                    <a:pt x="1363692" y="143247"/>
                  </a:cubicBezTo>
                  <a:lnTo>
                    <a:pt x="1366550" y="144704"/>
                  </a:lnTo>
                  <a:cubicBezTo>
                    <a:pt x="1368175" y="145489"/>
                    <a:pt x="1369520" y="146722"/>
                    <a:pt x="1370529" y="148234"/>
                  </a:cubicBezTo>
                  <a:lnTo>
                    <a:pt x="1371986" y="150364"/>
                  </a:lnTo>
                  <a:cubicBezTo>
                    <a:pt x="1373106" y="152045"/>
                    <a:pt x="1373723" y="154062"/>
                    <a:pt x="1373723" y="156080"/>
                  </a:cubicBezTo>
                  <a:lnTo>
                    <a:pt x="1373723" y="156808"/>
                  </a:lnTo>
                  <a:cubicBezTo>
                    <a:pt x="1373723" y="159554"/>
                    <a:pt x="1372658" y="162188"/>
                    <a:pt x="1370697" y="164093"/>
                  </a:cubicBezTo>
                  <a:lnTo>
                    <a:pt x="1369240" y="165550"/>
                  </a:lnTo>
                  <a:cubicBezTo>
                    <a:pt x="1368455" y="166335"/>
                    <a:pt x="1367559" y="167007"/>
                    <a:pt x="1366550" y="167511"/>
                  </a:cubicBezTo>
                  <a:lnTo>
                    <a:pt x="1363692" y="168968"/>
                  </a:lnTo>
                  <a:cubicBezTo>
                    <a:pt x="1362235" y="169697"/>
                    <a:pt x="1360666" y="170033"/>
                    <a:pt x="1359097" y="170033"/>
                  </a:cubicBezTo>
                  <a:lnTo>
                    <a:pt x="1359321" y="170033"/>
                  </a:lnTo>
                  <a:lnTo>
                    <a:pt x="1352989" y="171770"/>
                  </a:lnTo>
                  <a:cubicBezTo>
                    <a:pt x="1352653" y="171882"/>
                    <a:pt x="1352317" y="171938"/>
                    <a:pt x="1351924" y="171994"/>
                  </a:cubicBezTo>
                  <a:lnTo>
                    <a:pt x="1351476" y="172891"/>
                  </a:lnTo>
                  <a:cubicBezTo>
                    <a:pt x="1350972" y="173956"/>
                    <a:pt x="1350243" y="174908"/>
                    <a:pt x="1349403" y="175693"/>
                  </a:cubicBezTo>
                  <a:cubicBezTo>
                    <a:pt x="1349235" y="176421"/>
                    <a:pt x="1348954" y="177150"/>
                    <a:pt x="1348618" y="177822"/>
                  </a:cubicBezTo>
                  <a:lnTo>
                    <a:pt x="1348674" y="177934"/>
                  </a:lnTo>
                  <a:cubicBezTo>
                    <a:pt x="1349291" y="180400"/>
                    <a:pt x="1348954" y="183034"/>
                    <a:pt x="1347778" y="185275"/>
                  </a:cubicBezTo>
                  <a:lnTo>
                    <a:pt x="1321328" y="235260"/>
                  </a:lnTo>
                  <a:lnTo>
                    <a:pt x="1305526" y="265465"/>
                  </a:lnTo>
                  <a:lnTo>
                    <a:pt x="1300594" y="297910"/>
                  </a:lnTo>
                  <a:lnTo>
                    <a:pt x="1301939" y="300656"/>
                  </a:lnTo>
                  <a:cubicBezTo>
                    <a:pt x="1301995" y="300824"/>
                    <a:pt x="1302107" y="300992"/>
                    <a:pt x="1302163" y="301160"/>
                  </a:cubicBezTo>
                  <a:lnTo>
                    <a:pt x="1317237" y="335623"/>
                  </a:lnTo>
                  <a:cubicBezTo>
                    <a:pt x="1317798" y="336912"/>
                    <a:pt x="1318078" y="338313"/>
                    <a:pt x="1318078" y="339770"/>
                  </a:cubicBezTo>
                  <a:lnTo>
                    <a:pt x="1318078" y="358430"/>
                  </a:lnTo>
                  <a:lnTo>
                    <a:pt x="1336290" y="361961"/>
                  </a:lnTo>
                  <a:lnTo>
                    <a:pt x="1355903" y="364762"/>
                  </a:lnTo>
                  <a:cubicBezTo>
                    <a:pt x="1359209" y="365211"/>
                    <a:pt x="1362067" y="367284"/>
                    <a:pt x="1363636" y="370254"/>
                  </a:cubicBezTo>
                  <a:lnTo>
                    <a:pt x="1366550" y="375914"/>
                  </a:lnTo>
                  <a:lnTo>
                    <a:pt x="1368792" y="374121"/>
                  </a:lnTo>
                  <a:cubicBezTo>
                    <a:pt x="1368848" y="374065"/>
                    <a:pt x="1368960" y="374009"/>
                    <a:pt x="1369016" y="373953"/>
                  </a:cubicBezTo>
                  <a:cubicBezTo>
                    <a:pt x="1369184" y="373448"/>
                    <a:pt x="1369352" y="373000"/>
                    <a:pt x="1369632" y="372552"/>
                  </a:cubicBezTo>
                  <a:lnTo>
                    <a:pt x="1370361" y="371095"/>
                  </a:lnTo>
                  <a:cubicBezTo>
                    <a:pt x="1370641" y="370478"/>
                    <a:pt x="1371033" y="369918"/>
                    <a:pt x="1371425" y="369358"/>
                  </a:cubicBezTo>
                  <a:cubicBezTo>
                    <a:pt x="1371201" y="366388"/>
                    <a:pt x="1372266" y="363418"/>
                    <a:pt x="1374395" y="361232"/>
                  </a:cubicBezTo>
                  <a:lnTo>
                    <a:pt x="1377982" y="357646"/>
                  </a:lnTo>
                  <a:cubicBezTo>
                    <a:pt x="1378766" y="356861"/>
                    <a:pt x="1379663" y="356189"/>
                    <a:pt x="1380672" y="355741"/>
                  </a:cubicBezTo>
                  <a:lnTo>
                    <a:pt x="1383529" y="354284"/>
                  </a:lnTo>
                  <a:cubicBezTo>
                    <a:pt x="1384874" y="353611"/>
                    <a:pt x="1386387" y="353219"/>
                    <a:pt x="1387900" y="353219"/>
                  </a:cubicBezTo>
                  <a:cubicBezTo>
                    <a:pt x="1388293" y="352546"/>
                    <a:pt x="1388741" y="351930"/>
                    <a:pt x="1389301" y="351370"/>
                  </a:cubicBezTo>
                  <a:cubicBezTo>
                    <a:pt x="1389301" y="348680"/>
                    <a:pt x="1390366" y="345990"/>
                    <a:pt x="1392327" y="344029"/>
                  </a:cubicBezTo>
                  <a:lnTo>
                    <a:pt x="1393056" y="343300"/>
                  </a:lnTo>
                  <a:cubicBezTo>
                    <a:pt x="1394681" y="341675"/>
                    <a:pt x="1396810" y="340667"/>
                    <a:pt x="1399052" y="340386"/>
                  </a:cubicBezTo>
                  <a:lnTo>
                    <a:pt x="1403367" y="339826"/>
                  </a:lnTo>
                  <a:lnTo>
                    <a:pt x="1406168" y="338649"/>
                  </a:lnTo>
                  <a:lnTo>
                    <a:pt x="1412277" y="334334"/>
                  </a:lnTo>
                  <a:cubicBezTo>
                    <a:pt x="1413341" y="333606"/>
                    <a:pt x="1414518" y="333046"/>
                    <a:pt x="1415751" y="332709"/>
                  </a:cubicBezTo>
                  <a:cubicBezTo>
                    <a:pt x="1416255" y="331308"/>
                    <a:pt x="1417096" y="330019"/>
                    <a:pt x="1418160" y="328955"/>
                  </a:cubicBezTo>
                  <a:lnTo>
                    <a:pt x="1419618" y="327498"/>
                  </a:lnTo>
                  <a:cubicBezTo>
                    <a:pt x="1420626" y="326545"/>
                    <a:pt x="1421803" y="325761"/>
                    <a:pt x="1423092" y="325200"/>
                  </a:cubicBezTo>
                  <a:lnTo>
                    <a:pt x="1426678" y="323743"/>
                  </a:lnTo>
                  <a:cubicBezTo>
                    <a:pt x="1427182" y="323519"/>
                    <a:pt x="1427687" y="323407"/>
                    <a:pt x="1428247" y="323239"/>
                  </a:cubicBezTo>
                  <a:lnTo>
                    <a:pt x="1437662" y="321110"/>
                  </a:lnTo>
                  <a:cubicBezTo>
                    <a:pt x="1438166" y="319989"/>
                    <a:pt x="1438894" y="318980"/>
                    <a:pt x="1439791" y="318083"/>
                  </a:cubicBezTo>
                  <a:lnTo>
                    <a:pt x="1440519" y="317355"/>
                  </a:lnTo>
                  <a:cubicBezTo>
                    <a:pt x="1440575" y="317299"/>
                    <a:pt x="1440632" y="317243"/>
                    <a:pt x="1440744" y="317131"/>
                  </a:cubicBezTo>
                  <a:cubicBezTo>
                    <a:pt x="1440912" y="316738"/>
                    <a:pt x="1441136" y="316402"/>
                    <a:pt x="1441360" y="316066"/>
                  </a:cubicBezTo>
                  <a:lnTo>
                    <a:pt x="1443209" y="313208"/>
                  </a:lnTo>
                  <a:cubicBezTo>
                    <a:pt x="1443209" y="310462"/>
                    <a:pt x="1444274" y="307829"/>
                    <a:pt x="1446235" y="305923"/>
                  </a:cubicBezTo>
                  <a:lnTo>
                    <a:pt x="1446964" y="305195"/>
                  </a:lnTo>
                  <a:cubicBezTo>
                    <a:pt x="1448084" y="304074"/>
                    <a:pt x="1449485" y="303178"/>
                    <a:pt x="1450998" y="302673"/>
                  </a:cubicBezTo>
                  <a:lnTo>
                    <a:pt x="1458563" y="300376"/>
                  </a:lnTo>
                  <a:cubicBezTo>
                    <a:pt x="1459124" y="300208"/>
                    <a:pt x="1459684" y="300096"/>
                    <a:pt x="1460245" y="300039"/>
                  </a:cubicBezTo>
                  <a:lnTo>
                    <a:pt x="1463102" y="299703"/>
                  </a:lnTo>
                  <a:lnTo>
                    <a:pt x="1464839" y="297966"/>
                  </a:lnTo>
                  <a:cubicBezTo>
                    <a:pt x="1466184" y="296621"/>
                    <a:pt x="1467809" y="295725"/>
                    <a:pt x="1469659" y="295276"/>
                  </a:cubicBezTo>
                  <a:lnTo>
                    <a:pt x="1472517" y="294548"/>
                  </a:lnTo>
                  <a:cubicBezTo>
                    <a:pt x="1473357" y="294324"/>
                    <a:pt x="1474198" y="294267"/>
                    <a:pt x="1475038" y="294267"/>
                  </a:cubicBezTo>
                  <a:lnTo>
                    <a:pt x="1476215" y="294267"/>
                  </a:lnTo>
                  <a:cubicBezTo>
                    <a:pt x="1476327" y="293987"/>
                    <a:pt x="1476439" y="293763"/>
                    <a:pt x="1476551" y="293483"/>
                  </a:cubicBezTo>
                  <a:lnTo>
                    <a:pt x="1477280" y="292026"/>
                  </a:lnTo>
                  <a:cubicBezTo>
                    <a:pt x="1479017" y="288552"/>
                    <a:pt x="1482603" y="286310"/>
                    <a:pt x="1486526" y="286310"/>
                  </a:cubicBezTo>
                  <a:lnTo>
                    <a:pt x="1490112" y="286310"/>
                  </a:lnTo>
                  <a:cubicBezTo>
                    <a:pt x="1491177" y="286310"/>
                    <a:pt x="1492186" y="286479"/>
                    <a:pt x="1493195" y="286759"/>
                  </a:cubicBezTo>
                  <a:cubicBezTo>
                    <a:pt x="1496501" y="285022"/>
                    <a:pt x="1500535" y="285189"/>
                    <a:pt x="1503729" y="287319"/>
                  </a:cubicBezTo>
                  <a:lnTo>
                    <a:pt x="1504402" y="287767"/>
                  </a:lnTo>
                  <a:lnTo>
                    <a:pt x="1505242" y="287991"/>
                  </a:lnTo>
                  <a:lnTo>
                    <a:pt x="1512808" y="289392"/>
                  </a:lnTo>
                  <a:cubicBezTo>
                    <a:pt x="1514657" y="289728"/>
                    <a:pt x="1516394" y="290569"/>
                    <a:pt x="1517795" y="291802"/>
                  </a:cubicBezTo>
                  <a:lnTo>
                    <a:pt x="1518579" y="291634"/>
                  </a:lnTo>
                  <a:lnTo>
                    <a:pt x="1520148" y="290065"/>
                  </a:lnTo>
                  <a:cubicBezTo>
                    <a:pt x="1522110" y="288160"/>
                    <a:pt x="1524687" y="287039"/>
                    <a:pt x="1527433" y="287039"/>
                  </a:cubicBezTo>
                  <a:lnTo>
                    <a:pt x="1533541" y="287039"/>
                  </a:lnTo>
                  <a:lnTo>
                    <a:pt x="1543964" y="286366"/>
                  </a:lnTo>
                  <a:cubicBezTo>
                    <a:pt x="1544188" y="286366"/>
                    <a:pt x="1544413" y="286366"/>
                    <a:pt x="1544637" y="286366"/>
                  </a:cubicBezTo>
                  <a:lnTo>
                    <a:pt x="1545757" y="286366"/>
                  </a:lnTo>
                  <a:lnTo>
                    <a:pt x="1569853" y="281547"/>
                  </a:lnTo>
                  <a:cubicBezTo>
                    <a:pt x="1570526" y="281435"/>
                    <a:pt x="1571198" y="281323"/>
                    <a:pt x="1571871" y="281323"/>
                  </a:cubicBezTo>
                  <a:lnTo>
                    <a:pt x="1574000" y="281323"/>
                  </a:lnTo>
                  <a:cubicBezTo>
                    <a:pt x="1574785" y="281323"/>
                    <a:pt x="1575513" y="281379"/>
                    <a:pt x="1576242" y="281547"/>
                  </a:cubicBezTo>
                  <a:lnTo>
                    <a:pt x="1582686" y="283004"/>
                  </a:lnTo>
                  <a:cubicBezTo>
                    <a:pt x="1583246" y="283116"/>
                    <a:pt x="1583751" y="283284"/>
                    <a:pt x="1584255" y="283508"/>
                  </a:cubicBezTo>
                  <a:lnTo>
                    <a:pt x="1585992" y="284181"/>
                  </a:lnTo>
                  <a:lnTo>
                    <a:pt x="1587617" y="284181"/>
                  </a:lnTo>
                  <a:cubicBezTo>
                    <a:pt x="1589074" y="284181"/>
                    <a:pt x="1590475" y="284461"/>
                    <a:pt x="1591764" y="285078"/>
                  </a:cubicBezTo>
                  <a:cubicBezTo>
                    <a:pt x="1593669" y="283172"/>
                    <a:pt x="1596303" y="282051"/>
                    <a:pt x="1599105" y="282051"/>
                  </a:cubicBezTo>
                  <a:lnTo>
                    <a:pt x="1601290" y="282051"/>
                  </a:lnTo>
                  <a:cubicBezTo>
                    <a:pt x="1602691" y="282051"/>
                    <a:pt x="1604092" y="282332"/>
                    <a:pt x="1605381" y="282892"/>
                  </a:cubicBezTo>
                  <a:lnTo>
                    <a:pt x="1608911" y="284405"/>
                  </a:lnTo>
                  <a:lnTo>
                    <a:pt x="1610368" y="284517"/>
                  </a:lnTo>
                  <a:cubicBezTo>
                    <a:pt x="1612218" y="282948"/>
                    <a:pt x="1614627" y="282051"/>
                    <a:pt x="1617093" y="282051"/>
                  </a:cubicBezTo>
                  <a:lnTo>
                    <a:pt x="1617821" y="282051"/>
                  </a:lnTo>
                  <a:cubicBezTo>
                    <a:pt x="1618046" y="282051"/>
                    <a:pt x="1618214" y="282051"/>
                    <a:pt x="1618438" y="282051"/>
                  </a:cubicBezTo>
                  <a:lnTo>
                    <a:pt x="1630037" y="282724"/>
                  </a:lnTo>
                  <a:lnTo>
                    <a:pt x="1640909" y="282051"/>
                  </a:lnTo>
                  <a:cubicBezTo>
                    <a:pt x="1643767" y="281827"/>
                    <a:pt x="1646793" y="282948"/>
                    <a:pt x="1648866" y="285078"/>
                  </a:cubicBezTo>
                  <a:lnTo>
                    <a:pt x="1649594" y="285806"/>
                  </a:lnTo>
                  <a:cubicBezTo>
                    <a:pt x="1650547" y="286759"/>
                    <a:pt x="1651276" y="287879"/>
                    <a:pt x="1651780" y="289112"/>
                  </a:cubicBezTo>
                  <a:lnTo>
                    <a:pt x="1667975" y="287823"/>
                  </a:lnTo>
                  <a:cubicBezTo>
                    <a:pt x="1668815" y="287767"/>
                    <a:pt x="1669656" y="287767"/>
                    <a:pt x="1670496" y="287936"/>
                  </a:cubicBezTo>
                  <a:lnTo>
                    <a:pt x="1674811" y="288664"/>
                  </a:lnTo>
                  <a:cubicBezTo>
                    <a:pt x="1675316" y="288776"/>
                    <a:pt x="1675876" y="288888"/>
                    <a:pt x="1676380" y="289056"/>
                  </a:cubicBezTo>
                  <a:lnTo>
                    <a:pt x="1678510" y="289785"/>
                  </a:lnTo>
                  <a:cubicBezTo>
                    <a:pt x="1680023" y="290289"/>
                    <a:pt x="1681424" y="291129"/>
                    <a:pt x="1682544" y="292306"/>
                  </a:cubicBezTo>
                  <a:lnTo>
                    <a:pt x="1683385" y="293147"/>
                  </a:lnTo>
                  <a:lnTo>
                    <a:pt x="1686355" y="293876"/>
                  </a:lnTo>
                  <a:cubicBezTo>
                    <a:pt x="1688204" y="294324"/>
                    <a:pt x="1689885" y="295276"/>
                    <a:pt x="1691174" y="296621"/>
                  </a:cubicBezTo>
                  <a:lnTo>
                    <a:pt x="1691903" y="297350"/>
                  </a:lnTo>
                  <a:cubicBezTo>
                    <a:pt x="1694424" y="299927"/>
                    <a:pt x="1695489" y="303570"/>
                    <a:pt x="1694592" y="307100"/>
                  </a:cubicBezTo>
                  <a:lnTo>
                    <a:pt x="1695097" y="308557"/>
                  </a:lnTo>
                  <a:cubicBezTo>
                    <a:pt x="1695769" y="310575"/>
                    <a:pt x="1695825" y="312760"/>
                    <a:pt x="1695209" y="314777"/>
                  </a:cubicBezTo>
                  <a:lnTo>
                    <a:pt x="1693079" y="321950"/>
                  </a:lnTo>
                  <a:cubicBezTo>
                    <a:pt x="1692463" y="324079"/>
                    <a:pt x="1691174" y="325929"/>
                    <a:pt x="1689381" y="327217"/>
                  </a:cubicBezTo>
                  <a:lnTo>
                    <a:pt x="1686523" y="329347"/>
                  </a:lnTo>
                  <a:cubicBezTo>
                    <a:pt x="1686411" y="329403"/>
                    <a:pt x="1686299" y="329515"/>
                    <a:pt x="1686243" y="329571"/>
                  </a:cubicBezTo>
                  <a:cubicBezTo>
                    <a:pt x="1686243" y="329627"/>
                    <a:pt x="1686243" y="329627"/>
                    <a:pt x="1686243" y="329683"/>
                  </a:cubicBezTo>
                  <a:cubicBezTo>
                    <a:pt x="1687027" y="329851"/>
                    <a:pt x="1687812" y="330131"/>
                    <a:pt x="1688540" y="330524"/>
                  </a:cubicBezTo>
                  <a:lnTo>
                    <a:pt x="1696498" y="334278"/>
                  </a:lnTo>
                  <a:cubicBezTo>
                    <a:pt x="1697170" y="334503"/>
                    <a:pt x="1697787" y="334783"/>
                    <a:pt x="1698347" y="335119"/>
                  </a:cubicBezTo>
                  <a:lnTo>
                    <a:pt x="1703390" y="337977"/>
                  </a:lnTo>
                  <a:cubicBezTo>
                    <a:pt x="1705184" y="338985"/>
                    <a:pt x="1706584" y="340498"/>
                    <a:pt x="1707537" y="342348"/>
                  </a:cubicBezTo>
                  <a:lnTo>
                    <a:pt x="1708938" y="345206"/>
                  </a:lnTo>
                  <a:cubicBezTo>
                    <a:pt x="1709666" y="346663"/>
                    <a:pt x="1710003" y="348231"/>
                    <a:pt x="1710003" y="349801"/>
                  </a:cubicBezTo>
                  <a:lnTo>
                    <a:pt x="1710003" y="357702"/>
                  </a:lnTo>
                  <a:cubicBezTo>
                    <a:pt x="1710003" y="358710"/>
                    <a:pt x="1709835" y="359663"/>
                    <a:pt x="1709611" y="360560"/>
                  </a:cubicBezTo>
                  <a:cubicBezTo>
                    <a:pt x="1709666" y="360840"/>
                    <a:pt x="1709779" y="361120"/>
                    <a:pt x="1709835" y="361400"/>
                  </a:cubicBezTo>
                  <a:lnTo>
                    <a:pt x="1709947" y="362017"/>
                  </a:lnTo>
                  <a:cubicBezTo>
                    <a:pt x="1710843" y="363138"/>
                    <a:pt x="1711516" y="364482"/>
                    <a:pt x="1711852" y="365939"/>
                  </a:cubicBezTo>
                  <a:lnTo>
                    <a:pt x="1712580" y="368797"/>
                  </a:lnTo>
                  <a:cubicBezTo>
                    <a:pt x="1712804" y="369638"/>
                    <a:pt x="1712861" y="370478"/>
                    <a:pt x="1712861" y="371319"/>
                  </a:cubicBezTo>
                  <a:lnTo>
                    <a:pt x="1712861" y="372047"/>
                  </a:lnTo>
                  <a:cubicBezTo>
                    <a:pt x="1712861" y="375074"/>
                    <a:pt x="1711516" y="377875"/>
                    <a:pt x="1709330" y="379837"/>
                  </a:cubicBezTo>
                  <a:cubicBezTo>
                    <a:pt x="1710339" y="380005"/>
                    <a:pt x="1711235" y="380341"/>
                    <a:pt x="1712188" y="380789"/>
                  </a:cubicBezTo>
                  <a:lnTo>
                    <a:pt x="1713645" y="381518"/>
                  </a:lnTo>
                  <a:cubicBezTo>
                    <a:pt x="1714654" y="382022"/>
                    <a:pt x="1715550" y="382694"/>
                    <a:pt x="1716335" y="383479"/>
                  </a:cubicBezTo>
                  <a:lnTo>
                    <a:pt x="1719193" y="386337"/>
                  </a:lnTo>
                  <a:cubicBezTo>
                    <a:pt x="1721715" y="388858"/>
                    <a:pt x="1722667" y="392389"/>
                    <a:pt x="1722051" y="395639"/>
                  </a:cubicBezTo>
                  <a:lnTo>
                    <a:pt x="1722107" y="395695"/>
                  </a:lnTo>
                  <a:cubicBezTo>
                    <a:pt x="1723228" y="396816"/>
                    <a:pt x="1724068" y="398161"/>
                    <a:pt x="1724572" y="399674"/>
                  </a:cubicBezTo>
                  <a:lnTo>
                    <a:pt x="1725301" y="401803"/>
                  </a:lnTo>
                  <a:cubicBezTo>
                    <a:pt x="1726534" y="405502"/>
                    <a:pt x="1725581" y="409648"/>
                    <a:pt x="1722835" y="412394"/>
                  </a:cubicBezTo>
                  <a:lnTo>
                    <a:pt x="1718520" y="416709"/>
                  </a:lnTo>
                  <a:cubicBezTo>
                    <a:pt x="1718352" y="416877"/>
                    <a:pt x="1718128" y="417101"/>
                    <a:pt x="1717904" y="417269"/>
                  </a:cubicBezTo>
                  <a:lnTo>
                    <a:pt x="1716783" y="420968"/>
                  </a:lnTo>
                  <a:cubicBezTo>
                    <a:pt x="1716671" y="421248"/>
                    <a:pt x="1716615" y="421528"/>
                    <a:pt x="1716503" y="421808"/>
                  </a:cubicBezTo>
                  <a:cubicBezTo>
                    <a:pt x="1716727" y="421865"/>
                    <a:pt x="1716951" y="421977"/>
                    <a:pt x="1717175" y="422033"/>
                  </a:cubicBezTo>
                  <a:lnTo>
                    <a:pt x="1720762" y="423490"/>
                  </a:lnTo>
                  <a:cubicBezTo>
                    <a:pt x="1721715" y="423882"/>
                    <a:pt x="1722611" y="424386"/>
                    <a:pt x="1723396" y="425003"/>
                  </a:cubicBezTo>
                  <a:lnTo>
                    <a:pt x="1726982" y="427861"/>
                  </a:lnTo>
                  <a:cubicBezTo>
                    <a:pt x="1727262" y="428085"/>
                    <a:pt x="1727542" y="428365"/>
                    <a:pt x="1727823" y="428645"/>
                  </a:cubicBezTo>
                  <a:lnTo>
                    <a:pt x="1731073" y="431727"/>
                  </a:lnTo>
                  <a:lnTo>
                    <a:pt x="1742112" y="436042"/>
                  </a:lnTo>
                  <a:lnTo>
                    <a:pt x="1748164" y="437387"/>
                  </a:lnTo>
                  <a:cubicBezTo>
                    <a:pt x="1749677" y="437779"/>
                    <a:pt x="1751078" y="438452"/>
                    <a:pt x="1752255" y="439460"/>
                  </a:cubicBezTo>
                  <a:lnTo>
                    <a:pt x="1755281" y="441982"/>
                  </a:lnTo>
                  <a:lnTo>
                    <a:pt x="1764527" y="445680"/>
                  </a:lnTo>
                  <a:cubicBezTo>
                    <a:pt x="1765368" y="446017"/>
                    <a:pt x="1766152" y="446465"/>
                    <a:pt x="1766881" y="447025"/>
                  </a:cubicBezTo>
                  <a:lnTo>
                    <a:pt x="1769738" y="449155"/>
                  </a:lnTo>
                  <a:cubicBezTo>
                    <a:pt x="1770131" y="449435"/>
                    <a:pt x="1770523" y="449771"/>
                    <a:pt x="1770859" y="450108"/>
                  </a:cubicBezTo>
                  <a:lnTo>
                    <a:pt x="1771588" y="450836"/>
                  </a:lnTo>
                  <a:cubicBezTo>
                    <a:pt x="1773549" y="452797"/>
                    <a:pt x="1774614" y="455431"/>
                    <a:pt x="1774614" y="458121"/>
                  </a:cubicBezTo>
                  <a:lnTo>
                    <a:pt x="1774614" y="460250"/>
                  </a:lnTo>
                  <a:cubicBezTo>
                    <a:pt x="1774614" y="460362"/>
                    <a:pt x="1774614" y="460530"/>
                    <a:pt x="1774614" y="460642"/>
                  </a:cubicBezTo>
                  <a:lnTo>
                    <a:pt x="1777584" y="461875"/>
                  </a:lnTo>
                  <a:lnTo>
                    <a:pt x="1779713" y="462379"/>
                  </a:lnTo>
                  <a:cubicBezTo>
                    <a:pt x="1780161" y="462492"/>
                    <a:pt x="1780610" y="462660"/>
                    <a:pt x="1781058" y="462828"/>
                  </a:cubicBezTo>
                  <a:lnTo>
                    <a:pt x="1788231" y="465686"/>
                  </a:lnTo>
                  <a:cubicBezTo>
                    <a:pt x="1791313" y="466919"/>
                    <a:pt x="1793610" y="469552"/>
                    <a:pt x="1794451" y="472803"/>
                  </a:cubicBezTo>
                  <a:lnTo>
                    <a:pt x="1795179" y="475661"/>
                  </a:lnTo>
                  <a:cubicBezTo>
                    <a:pt x="1795572" y="477285"/>
                    <a:pt x="1795572" y="479023"/>
                    <a:pt x="1795179" y="480648"/>
                  </a:cubicBezTo>
                  <a:lnTo>
                    <a:pt x="1794451" y="483506"/>
                  </a:lnTo>
                  <a:cubicBezTo>
                    <a:pt x="1794171" y="484682"/>
                    <a:pt x="1793666" y="485747"/>
                    <a:pt x="1792994" y="486756"/>
                  </a:cubicBezTo>
                  <a:lnTo>
                    <a:pt x="1791537" y="488885"/>
                  </a:lnTo>
                  <a:cubicBezTo>
                    <a:pt x="1791257" y="489278"/>
                    <a:pt x="1791033" y="489614"/>
                    <a:pt x="1790696" y="489950"/>
                  </a:cubicBezTo>
                  <a:cubicBezTo>
                    <a:pt x="1791257" y="490622"/>
                    <a:pt x="1791761" y="491351"/>
                    <a:pt x="1792153" y="492135"/>
                  </a:cubicBezTo>
                  <a:lnTo>
                    <a:pt x="1792882" y="493592"/>
                  </a:lnTo>
                  <a:cubicBezTo>
                    <a:pt x="1793554" y="494937"/>
                    <a:pt x="1793947" y="496394"/>
                    <a:pt x="1794003" y="497907"/>
                  </a:cubicBezTo>
                  <a:lnTo>
                    <a:pt x="1794339" y="499364"/>
                  </a:lnTo>
                  <a:lnTo>
                    <a:pt x="1796356" y="500205"/>
                  </a:lnTo>
                  <a:cubicBezTo>
                    <a:pt x="1797365" y="500597"/>
                    <a:pt x="1798261" y="501214"/>
                    <a:pt x="1799046" y="501886"/>
                  </a:cubicBezTo>
                  <a:cubicBezTo>
                    <a:pt x="1801175" y="502951"/>
                    <a:pt x="1802969" y="504800"/>
                    <a:pt x="1803921" y="507097"/>
                  </a:cubicBezTo>
                  <a:lnTo>
                    <a:pt x="1806051" y="512141"/>
                  </a:lnTo>
                  <a:cubicBezTo>
                    <a:pt x="1806163" y="512421"/>
                    <a:pt x="1806275" y="512645"/>
                    <a:pt x="1806331" y="512925"/>
                  </a:cubicBezTo>
                  <a:lnTo>
                    <a:pt x="1807059" y="515055"/>
                  </a:lnTo>
                  <a:cubicBezTo>
                    <a:pt x="1807900" y="517632"/>
                    <a:pt x="1807732" y="520490"/>
                    <a:pt x="1806499" y="522956"/>
                  </a:cubicBezTo>
                  <a:lnTo>
                    <a:pt x="1806275" y="523348"/>
                  </a:lnTo>
                  <a:lnTo>
                    <a:pt x="1805434" y="528335"/>
                  </a:lnTo>
                  <a:cubicBezTo>
                    <a:pt x="1805434" y="530185"/>
                    <a:pt x="1804930" y="532034"/>
                    <a:pt x="1803977" y="533659"/>
                  </a:cubicBezTo>
                  <a:lnTo>
                    <a:pt x="1800055" y="540832"/>
                  </a:lnTo>
                  <a:cubicBezTo>
                    <a:pt x="1799438" y="542121"/>
                    <a:pt x="1798542" y="543241"/>
                    <a:pt x="1797421" y="544138"/>
                  </a:cubicBezTo>
                  <a:lnTo>
                    <a:pt x="1795404" y="545819"/>
                  </a:lnTo>
                  <a:lnTo>
                    <a:pt x="1794283" y="549798"/>
                  </a:lnTo>
                  <a:cubicBezTo>
                    <a:pt x="1793666" y="551983"/>
                    <a:pt x="1792321" y="553888"/>
                    <a:pt x="1790528" y="555233"/>
                  </a:cubicBezTo>
                  <a:lnTo>
                    <a:pt x="1788847" y="556522"/>
                  </a:lnTo>
                  <a:lnTo>
                    <a:pt x="1787951" y="557699"/>
                  </a:lnTo>
                  <a:cubicBezTo>
                    <a:pt x="1788399" y="558596"/>
                    <a:pt x="1788679" y="559604"/>
                    <a:pt x="1788791" y="560613"/>
                  </a:cubicBezTo>
                  <a:lnTo>
                    <a:pt x="1789520" y="565656"/>
                  </a:lnTo>
                  <a:cubicBezTo>
                    <a:pt x="1789576" y="566161"/>
                    <a:pt x="1789632" y="566609"/>
                    <a:pt x="1789632" y="567113"/>
                  </a:cubicBezTo>
                  <a:lnTo>
                    <a:pt x="1789632" y="578601"/>
                  </a:lnTo>
                  <a:cubicBezTo>
                    <a:pt x="1789632" y="580618"/>
                    <a:pt x="1789015" y="582636"/>
                    <a:pt x="1787895" y="584317"/>
                  </a:cubicBezTo>
                  <a:lnTo>
                    <a:pt x="1787110" y="585493"/>
                  </a:lnTo>
                  <a:cubicBezTo>
                    <a:pt x="1787839" y="586894"/>
                    <a:pt x="1788175" y="588463"/>
                    <a:pt x="1788175" y="590089"/>
                  </a:cubicBezTo>
                  <a:lnTo>
                    <a:pt x="1788175" y="591546"/>
                  </a:lnTo>
                  <a:cubicBezTo>
                    <a:pt x="1788175" y="592834"/>
                    <a:pt x="1787951" y="594123"/>
                    <a:pt x="1787446" y="595356"/>
                  </a:cubicBezTo>
                  <a:cubicBezTo>
                    <a:pt x="1787446" y="595916"/>
                    <a:pt x="1787390" y="596421"/>
                    <a:pt x="1787278" y="596981"/>
                  </a:cubicBezTo>
                  <a:lnTo>
                    <a:pt x="1790248" y="595692"/>
                  </a:lnTo>
                  <a:cubicBezTo>
                    <a:pt x="1791537" y="595132"/>
                    <a:pt x="1792938" y="594852"/>
                    <a:pt x="1794339" y="594852"/>
                  </a:cubicBezTo>
                  <a:lnTo>
                    <a:pt x="1798654" y="594852"/>
                  </a:lnTo>
                  <a:cubicBezTo>
                    <a:pt x="1799606" y="594852"/>
                    <a:pt x="1800559" y="594964"/>
                    <a:pt x="1801512" y="595244"/>
                  </a:cubicBezTo>
                  <a:lnTo>
                    <a:pt x="1802296" y="595468"/>
                  </a:lnTo>
                  <a:cubicBezTo>
                    <a:pt x="1803417" y="595076"/>
                    <a:pt x="1804650" y="594852"/>
                    <a:pt x="1805826" y="594852"/>
                  </a:cubicBezTo>
                  <a:lnTo>
                    <a:pt x="1807956" y="594852"/>
                  </a:lnTo>
                  <a:cubicBezTo>
                    <a:pt x="1809581" y="594852"/>
                    <a:pt x="1811150" y="595244"/>
                    <a:pt x="1812551" y="595916"/>
                  </a:cubicBezTo>
                  <a:lnTo>
                    <a:pt x="1814008" y="596645"/>
                  </a:lnTo>
                  <a:cubicBezTo>
                    <a:pt x="1815017" y="597149"/>
                    <a:pt x="1815913" y="597822"/>
                    <a:pt x="1816754" y="598606"/>
                  </a:cubicBezTo>
                  <a:lnTo>
                    <a:pt x="1817482" y="599335"/>
                  </a:lnTo>
                  <a:cubicBezTo>
                    <a:pt x="1818379" y="600231"/>
                    <a:pt x="1819051" y="601240"/>
                    <a:pt x="1819556" y="602361"/>
                  </a:cubicBezTo>
                  <a:lnTo>
                    <a:pt x="1819892" y="602641"/>
                  </a:lnTo>
                  <a:cubicBezTo>
                    <a:pt x="1820004" y="602753"/>
                    <a:pt x="1820116" y="602809"/>
                    <a:pt x="1820228" y="602921"/>
                  </a:cubicBezTo>
                  <a:lnTo>
                    <a:pt x="1822638" y="602305"/>
                  </a:lnTo>
                  <a:cubicBezTo>
                    <a:pt x="1824543" y="601856"/>
                    <a:pt x="1826560" y="601912"/>
                    <a:pt x="1828409" y="602529"/>
                  </a:cubicBezTo>
                  <a:lnTo>
                    <a:pt x="1830539" y="603257"/>
                  </a:lnTo>
                  <a:cubicBezTo>
                    <a:pt x="1831604" y="603593"/>
                    <a:pt x="1832556" y="604098"/>
                    <a:pt x="1833453" y="604770"/>
                  </a:cubicBezTo>
                  <a:lnTo>
                    <a:pt x="1836311" y="606900"/>
                  </a:lnTo>
                  <a:cubicBezTo>
                    <a:pt x="1837095" y="607516"/>
                    <a:pt x="1837824" y="608189"/>
                    <a:pt x="1838384" y="608973"/>
                  </a:cubicBezTo>
                  <a:lnTo>
                    <a:pt x="1840514" y="611831"/>
                  </a:lnTo>
                  <a:cubicBezTo>
                    <a:pt x="1842755" y="614801"/>
                    <a:pt x="1843203" y="618780"/>
                    <a:pt x="1841690" y="622198"/>
                  </a:cubicBezTo>
                  <a:lnTo>
                    <a:pt x="1840065" y="625784"/>
                  </a:lnTo>
                  <a:lnTo>
                    <a:pt x="1840345" y="626288"/>
                  </a:lnTo>
                  <a:cubicBezTo>
                    <a:pt x="1840962" y="627297"/>
                    <a:pt x="1841410" y="628418"/>
                    <a:pt x="1841634" y="629595"/>
                  </a:cubicBezTo>
                  <a:lnTo>
                    <a:pt x="1842363" y="633181"/>
                  </a:lnTo>
                  <a:cubicBezTo>
                    <a:pt x="1842475" y="633854"/>
                    <a:pt x="1842587" y="634526"/>
                    <a:pt x="1842587" y="635199"/>
                  </a:cubicBezTo>
                  <a:lnTo>
                    <a:pt x="1842587" y="637104"/>
                  </a:lnTo>
                  <a:cubicBezTo>
                    <a:pt x="1842699" y="637328"/>
                    <a:pt x="1842811" y="637552"/>
                    <a:pt x="1842923" y="637720"/>
                  </a:cubicBezTo>
                  <a:lnTo>
                    <a:pt x="1844380" y="640578"/>
                  </a:lnTo>
                  <a:cubicBezTo>
                    <a:pt x="1844660" y="641138"/>
                    <a:pt x="1844884" y="641755"/>
                    <a:pt x="1845053" y="642371"/>
                  </a:cubicBezTo>
                  <a:lnTo>
                    <a:pt x="1845221" y="643044"/>
                  </a:lnTo>
                  <a:lnTo>
                    <a:pt x="1846846" y="643828"/>
                  </a:lnTo>
                  <a:cubicBezTo>
                    <a:pt x="1850320" y="642932"/>
                    <a:pt x="1854131" y="643828"/>
                    <a:pt x="1856764" y="646518"/>
                  </a:cubicBezTo>
                  <a:lnTo>
                    <a:pt x="1857493" y="647247"/>
                  </a:lnTo>
                  <a:cubicBezTo>
                    <a:pt x="1857829" y="647583"/>
                    <a:pt x="1858165" y="647975"/>
                    <a:pt x="1858501" y="648423"/>
                  </a:cubicBezTo>
                  <a:cubicBezTo>
                    <a:pt x="1859790" y="649376"/>
                    <a:pt x="1860855" y="650609"/>
                    <a:pt x="1861584" y="652122"/>
                  </a:cubicBezTo>
                  <a:lnTo>
                    <a:pt x="1862312" y="653579"/>
                  </a:lnTo>
                  <a:cubicBezTo>
                    <a:pt x="1862872" y="654699"/>
                    <a:pt x="1863209" y="655876"/>
                    <a:pt x="1863321" y="657109"/>
                  </a:cubicBezTo>
                  <a:lnTo>
                    <a:pt x="1865282" y="657165"/>
                  </a:lnTo>
                  <a:lnTo>
                    <a:pt x="1868364" y="655820"/>
                  </a:lnTo>
                  <a:cubicBezTo>
                    <a:pt x="1868700" y="655708"/>
                    <a:pt x="1868981" y="655540"/>
                    <a:pt x="1869317" y="655484"/>
                  </a:cubicBezTo>
                  <a:lnTo>
                    <a:pt x="1882149" y="651449"/>
                  </a:lnTo>
                  <a:lnTo>
                    <a:pt x="1885736" y="649656"/>
                  </a:lnTo>
                  <a:cubicBezTo>
                    <a:pt x="1887193" y="648928"/>
                    <a:pt x="1888762" y="648535"/>
                    <a:pt x="1890387" y="648535"/>
                  </a:cubicBezTo>
                  <a:lnTo>
                    <a:pt x="1891844" y="648535"/>
                  </a:lnTo>
                  <a:cubicBezTo>
                    <a:pt x="1892965" y="648535"/>
                    <a:pt x="1894085" y="648703"/>
                    <a:pt x="1895150" y="649096"/>
                  </a:cubicBezTo>
                  <a:lnTo>
                    <a:pt x="1897279" y="649824"/>
                  </a:lnTo>
                  <a:cubicBezTo>
                    <a:pt x="1898792" y="650329"/>
                    <a:pt x="1900193" y="651169"/>
                    <a:pt x="1901314" y="652290"/>
                  </a:cubicBezTo>
                  <a:lnTo>
                    <a:pt x="1904172" y="655148"/>
                  </a:lnTo>
                  <a:cubicBezTo>
                    <a:pt x="1906133" y="657109"/>
                    <a:pt x="1907198" y="659743"/>
                    <a:pt x="1907198" y="662433"/>
                  </a:cubicBezTo>
                  <a:lnTo>
                    <a:pt x="1907198" y="666019"/>
                  </a:lnTo>
                  <a:cubicBezTo>
                    <a:pt x="1907198" y="667420"/>
                    <a:pt x="1906918" y="668821"/>
                    <a:pt x="1906357" y="670110"/>
                  </a:cubicBezTo>
                  <a:lnTo>
                    <a:pt x="1904844" y="673696"/>
                  </a:lnTo>
                  <a:cubicBezTo>
                    <a:pt x="1905069" y="673696"/>
                    <a:pt x="1905293" y="673696"/>
                    <a:pt x="1905461" y="673696"/>
                  </a:cubicBezTo>
                  <a:lnTo>
                    <a:pt x="1906189" y="673696"/>
                  </a:lnTo>
                  <a:cubicBezTo>
                    <a:pt x="1911905" y="673696"/>
                    <a:pt x="1916500" y="678347"/>
                    <a:pt x="1916500" y="684007"/>
                  </a:cubicBezTo>
                  <a:lnTo>
                    <a:pt x="1916500" y="685464"/>
                  </a:lnTo>
                  <a:cubicBezTo>
                    <a:pt x="1916500" y="686753"/>
                    <a:pt x="1916276" y="688042"/>
                    <a:pt x="1915772" y="689219"/>
                  </a:cubicBezTo>
                  <a:lnTo>
                    <a:pt x="1915940" y="690059"/>
                  </a:lnTo>
                  <a:cubicBezTo>
                    <a:pt x="1916220" y="690900"/>
                    <a:pt x="1916388" y="691796"/>
                    <a:pt x="1916444" y="692637"/>
                  </a:cubicBezTo>
                  <a:cubicBezTo>
                    <a:pt x="1917845" y="693814"/>
                    <a:pt x="1918854" y="695383"/>
                    <a:pt x="1919470" y="697064"/>
                  </a:cubicBezTo>
                  <a:cubicBezTo>
                    <a:pt x="1920759" y="698465"/>
                    <a:pt x="1921656" y="700202"/>
                    <a:pt x="1921992" y="702107"/>
                  </a:cubicBezTo>
                  <a:cubicBezTo>
                    <a:pt x="1923057" y="703788"/>
                    <a:pt x="1923617" y="705694"/>
                    <a:pt x="1923617" y="707655"/>
                  </a:cubicBezTo>
                  <a:lnTo>
                    <a:pt x="1923617" y="711241"/>
                  </a:lnTo>
                  <a:cubicBezTo>
                    <a:pt x="1923617" y="712082"/>
                    <a:pt x="1923505" y="712922"/>
                    <a:pt x="1923281" y="713763"/>
                  </a:cubicBezTo>
                  <a:lnTo>
                    <a:pt x="1922552" y="716621"/>
                  </a:lnTo>
                  <a:cubicBezTo>
                    <a:pt x="1922104" y="718414"/>
                    <a:pt x="1921151" y="720039"/>
                    <a:pt x="1919862" y="721384"/>
                  </a:cubicBezTo>
                  <a:cubicBezTo>
                    <a:pt x="1919694" y="722449"/>
                    <a:pt x="1919358" y="723513"/>
                    <a:pt x="1918910" y="724466"/>
                  </a:cubicBezTo>
                  <a:lnTo>
                    <a:pt x="1917509" y="727324"/>
                  </a:lnTo>
                  <a:cubicBezTo>
                    <a:pt x="1916500" y="729285"/>
                    <a:pt x="1914931" y="730910"/>
                    <a:pt x="1913026" y="731919"/>
                  </a:cubicBezTo>
                  <a:lnTo>
                    <a:pt x="1911289" y="734665"/>
                  </a:lnTo>
                  <a:cubicBezTo>
                    <a:pt x="1910728" y="735505"/>
                    <a:pt x="1910112" y="736290"/>
                    <a:pt x="1909327" y="736962"/>
                  </a:cubicBezTo>
                  <a:cubicBezTo>
                    <a:pt x="1910224" y="738531"/>
                    <a:pt x="1910672" y="740325"/>
                    <a:pt x="1910672" y="742118"/>
                  </a:cubicBezTo>
                  <a:lnTo>
                    <a:pt x="1910672" y="747833"/>
                  </a:lnTo>
                  <a:cubicBezTo>
                    <a:pt x="1910672" y="748674"/>
                    <a:pt x="1910560" y="749515"/>
                    <a:pt x="1910392" y="750355"/>
                  </a:cubicBezTo>
                  <a:lnTo>
                    <a:pt x="1909664" y="753213"/>
                  </a:lnTo>
                  <a:cubicBezTo>
                    <a:pt x="1909215" y="755006"/>
                    <a:pt x="1908263" y="756687"/>
                    <a:pt x="1906918" y="758032"/>
                  </a:cubicBezTo>
                  <a:lnTo>
                    <a:pt x="1906750" y="758257"/>
                  </a:lnTo>
                  <a:cubicBezTo>
                    <a:pt x="1906638" y="758705"/>
                    <a:pt x="1906470" y="759153"/>
                    <a:pt x="1906301" y="759601"/>
                  </a:cubicBezTo>
                  <a:lnTo>
                    <a:pt x="1904844" y="763188"/>
                  </a:lnTo>
                  <a:cubicBezTo>
                    <a:pt x="1904732" y="763468"/>
                    <a:pt x="1904620" y="763692"/>
                    <a:pt x="1904508" y="763972"/>
                  </a:cubicBezTo>
                  <a:lnTo>
                    <a:pt x="1903780" y="765429"/>
                  </a:lnTo>
                  <a:cubicBezTo>
                    <a:pt x="1903163" y="766662"/>
                    <a:pt x="1902323" y="767783"/>
                    <a:pt x="1901258" y="768623"/>
                  </a:cubicBezTo>
                  <a:lnTo>
                    <a:pt x="1901258" y="768679"/>
                  </a:lnTo>
                  <a:cubicBezTo>
                    <a:pt x="1901258" y="770697"/>
                    <a:pt x="1900642" y="772714"/>
                    <a:pt x="1899521" y="774395"/>
                  </a:cubicBezTo>
                  <a:lnTo>
                    <a:pt x="1896663" y="778710"/>
                  </a:lnTo>
                  <a:cubicBezTo>
                    <a:pt x="1895934" y="779831"/>
                    <a:pt x="1894926" y="780839"/>
                    <a:pt x="1893805" y="781568"/>
                  </a:cubicBezTo>
                  <a:lnTo>
                    <a:pt x="1892180" y="782745"/>
                  </a:lnTo>
                  <a:lnTo>
                    <a:pt x="1890331" y="785042"/>
                  </a:lnTo>
                  <a:lnTo>
                    <a:pt x="1887977" y="789806"/>
                  </a:lnTo>
                  <a:cubicBezTo>
                    <a:pt x="1887473" y="790814"/>
                    <a:pt x="1886800" y="791711"/>
                    <a:pt x="1886016" y="792495"/>
                  </a:cubicBezTo>
                  <a:lnTo>
                    <a:pt x="1882429" y="796082"/>
                  </a:lnTo>
                  <a:cubicBezTo>
                    <a:pt x="1882261" y="796250"/>
                    <a:pt x="1882037" y="796474"/>
                    <a:pt x="1881813" y="796642"/>
                  </a:cubicBezTo>
                  <a:cubicBezTo>
                    <a:pt x="1881813" y="796866"/>
                    <a:pt x="1881869" y="797146"/>
                    <a:pt x="1881869" y="797427"/>
                  </a:cubicBezTo>
                  <a:lnTo>
                    <a:pt x="1881869" y="799556"/>
                  </a:lnTo>
                  <a:cubicBezTo>
                    <a:pt x="1881869" y="801349"/>
                    <a:pt x="1881421" y="803086"/>
                    <a:pt x="1880524" y="804655"/>
                  </a:cubicBezTo>
                  <a:lnTo>
                    <a:pt x="1878171" y="808802"/>
                  </a:lnTo>
                  <a:lnTo>
                    <a:pt x="1876321" y="814294"/>
                  </a:lnTo>
                  <a:cubicBezTo>
                    <a:pt x="1876153" y="814742"/>
                    <a:pt x="1875985" y="815246"/>
                    <a:pt x="1875761" y="815695"/>
                  </a:cubicBezTo>
                  <a:lnTo>
                    <a:pt x="1875033" y="817152"/>
                  </a:lnTo>
                  <a:cubicBezTo>
                    <a:pt x="1874416" y="818384"/>
                    <a:pt x="1873520" y="819505"/>
                    <a:pt x="1872511" y="820402"/>
                  </a:cubicBezTo>
                  <a:lnTo>
                    <a:pt x="1873127" y="821018"/>
                  </a:lnTo>
                  <a:cubicBezTo>
                    <a:pt x="1874584" y="822475"/>
                    <a:pt x="1875537" y="824268"/>
                    <a:pt x="1875929" y="826286"/>
                  </a:cubicBezTo>
                  <a:lnTo>
                    <a:pt x="1876658" y="829872"/>
                  </a:lnTo>
                  <a:cubicBezTo>
                    <a:pt x="1876994" y="831553"/>
                    <a:pt x="1876938" y="833234"/>
                    <a:pt x="1876433" y="834859"/>
                  </a:cubicBezTo>
                  <a:lnTo>
                    <a:pt x="1875089" y="839342"/>
                  </a:lnTo>
                  <a:lnTo>
                    <a:pt x="1875817" y="842312"/>
                  </a:lnTo>
                  <a:cubicBezTo>
                    <a:pt x="1876433" y="844722"/>
                    <a:pt x="1876153" y="847244"/>
                    <a:pt x="1875033" y="849429"/>
                  </a:cubicBezTo>
                  <a:lnTo>
                    <a:pt x="1874304" y="850886"/>
                  </a:lnTo>
                  <a:cubicBezTo>
                    <a:pt x="1873071" y="853352"/>
                    <a:pt x="1870942" y="855201"/>
                    <a:pt x="1868308" y="856097"/>
                  </a:cubicBezTo>
                  <a:cubicBezTo>
                    <a:pt x="1866403" y="856714"/>
                    <a:pt x="1864329" y="856826"/>
                    <a:pt x="1862368" y="856266"/>
                  </a:cubicBezTo>
                  <a:cubicBezTo>
                    <a:pt x="1862088" y="856602"/>
                    <a:pt x="1861864" y="856882"/>
                    <a:pt x="1861584" y="857162"/>
                  </a:cubicBezTo>
                  <a:lnTo>
                    <a:pt x="1860127" y="858619"/>
                  </a:lnTo>
                  <a:cubicBezTo>
                    <a:pt x="1859454" y="859292"/>
                    <a:pt x="1858614" y="859908"/>
                    <a:pt x="1857773" y="860412"/>
                  </a:cubicBezTo>
                  <a:lnTo>
                    <a:pt x="1857717" y="860469"/>
                  </a:lnTo>
                  <a:lnTo>
                    <a:pt x="1858053" y="862822"/>
                  </a:lnTo>
                  <a:cubicBezTo>
                    <a:pt x="1858109" y="863326"/>
                    <a:pt x="1858165" y="863775"/>
                    <a:pt x="1858165" y="864279"/>
                  </a:cubicBezTo>
                  <a:lnTo>
                    <a:pt x="1858165" y="867865"/>
                  </a:lnTo>
                  <a:cubicBezTo>
                    <a:pt x="1858165" y="872292"/>
                    <a:pt x="1855307" y="876271"/>
                    <a:pt x="1851105" y="877672"/>
                  </a:cubicBezTo>
                  <a:lnTo>
                    <a:pt x="1848975" y="878401"/>
                  </a:lnTo>
                  <a:cubicBezTo>
                    <a:pt x="1847406" y="878961"/>
                    <a:pt x="1845669" y="879073"/>
                    <a:pt x="1844044" y="878793"/>
                  </a:cubicBezTo>
                  <a:lnTo>
                    <a:pt x="1840570" y="878232"/>
                  </a:lnTo>
                  <a:lnTo>
                    <a:pt x="1837375" y="878232"/>
                  </a:lnTo>
                  <a:lnTo>
                    <a:pt x="1835694" y="879353"/>
                  </a:lnTo>
                  <a:cubicBezTo>
                    <a:pt x="1834013" y="880474"/>
                    <a:pt x="1831996" y="881090"/>
                    <a:pt x="1829978" y="881090"/>
                  </a:cubicBezTo>
                  <a:lnTo>
                    <a:pt x="1826336" y="881090"/>
                  </a:lnTo>
                  <a:cubicBezTo>
                    <a:pt x="1826448" y="881595"/>
                    <a:pt x="1826560" y="882099"/>
                    <a:pt x="1826616" y="882603"/>
                  </a:cubicBezTo>
                  <a:cubicBezTo>
                    <a:pt x="1826616" y="882603"/>
                    <a:pt x="1826616" y="882659"/>
                    <a:pt x="1826672" y="882659"/>
                  </a:cubicBezTo>
                  <a:cubicBezTo>
                    <a:pt x="1829810" y="884508"/>
                    <a:pt x="1831716" y="887871"/>
                    <a:pt x="1831716" y="891569"/>
                  </a:cubicBezTo>
                  <a:lnTo>
                    <a:pt x="1831716" y="896613"/>
                  </a:lnTo>
                  <a:cubicBezTo>
                    <a:pt x="1831716" y="899358"/>
                    <a:pt x="1830651" y="901992"/>
                    <a:pt x="1828690" y="903897"/>
                  </a:cubicBezTo>
                  <a:lnTo>
                    <a:pt x="1825103" y="907484"/>
                  </a:lnTo>
                  <a:cubicBezTo>
                    <a:pt x="1823646" y="908941"/>
                    <a:pt x="1821797" y="909950"/>
                    <a:pt x="1819780" y="910341"/>
                  </a:cubicBezTo>
                  <a:lnTo>
                    <a:pt x="1819668" y="910341"/>
                  </a:lnTo>
                  <a:lnTo>
                    <a:pt x="1817818" y="912583"/>
                  </a:lnTo>
                  <a:cubicBezTo>
                    <a:pt x="1818267" y="914880"/>
                    <a:pt x="1817931" y="917290"/>
                    <a:pt x="1816810" y="919364"/>
                  </a:cubicBezTo>
                  <a:cubicBezTo>
                    <a:pt x="1817090" y="920372"/>
                    <a:pt x="1817258" y="921381"/>
                    <a:pt x="1817258" y="922446"/>
                  </a:cubicBezTo>
                  <a:lnTo>
                    <a:pt x="1817258" y="923903"/>
                  </a:lnTo>
                  <a:cubicBezTo>
                    <a:pt x="1817258" y="925528"/>
                    <a:pt x="1816866" y="927097"/>
                    <a:pt x="1816193" y="928498"/>
                  </a:cubicBezTo>
                  <a:lnTo>
                    <a:pt x="1815465" y="929955"/>
                  </a:lnTo>
                  <a:cubicBezTo>
                    <a:pt x="1814961" y="930964"/>
                    <a:pt x="1814288" y="931860"/>
                    <a:pt x="1813504" y="932645"/>
                  </a:cubicBezTo>
                  <a:lnTo>
                    <a:pt x="1811598" y="934550"/>
                  </a:lnTo>
                  <a:lnTo>
                    <a:pt x="1811879" y="935727"/>
                  </a:lnTo>
                  <a:cubicBezTo>
                    <a:pt x="1812215" y="937127"/>
                    <a:pt x="1812271" y="938528"/>
                    <a:pt x="1812047" y="939929"/>
                  </a:cubicBezTo>
                  <a:lnTo>
                    <a:pt x="1810758" y="947719"/>
                  </a:lnTo>
                  <a:cubicBezTo>
                    <a:pt x="1810758" y="949568"/>
                    <a:pt x="1810197" y="951361"/>
                    <a:pt x="1809245" y="952930"/>
                  </a:cubicBezTo>
                  <a:cubicBezTo>
                    <a:pt x="1809749" y="954163"/>
                    <a:pt x="1810029" y="955508"/>
                    <a:pt x="1810029" y="956908"/>
                  </a:cubicBezTo>
                  <a:lnTo>
                    <a:pt x="1810029" y="959038"/>
                  </a:lnTo>
                  <a:cubicBezTo>
                    <a:pt x="1810029" y="960159"/>
                    <a:pt x="1809861" y="961223"/>
                    <a:pt x="1809525" y="962288"/>
                  </a:cubicBezTo>
                  <a:lnTo>
                    <a:pt x="1808796" y="964418"/>
                  </a:lnTo>
                  <a:cubicBezTo>
                    <a:pt x="1808460" y="965426"/>
                    <a:pt x="1807956" y="966379"/>
                    <a:pt x="1807340" y="967219"/>
                  </a:cubicBezTo>
                  <a:cubicBezTo>
                    <a:pt x="1807676" y="968284"/>
                    <a:pt x="1807844" y="969349"/>
                    <a:pt x="1807844" y="970470"/>
                  </a:cubicBezTo>
                  <a:lnTo>
                    <a:pt x="1807844" y="971198"/>
                  </a:lnTo>
                  <a:cubicBezTo>
                    <a:pt x="1807844" y="975121"/>
                    <a:pt x="1805602" y="978707"/>
                    <a:pt x="1802128" y="980444"/>
                  </a:cubicBezTo>
                  <a:lnTo>
                    <a:pt x="1796412" y="983302"/>
                  </a:lnTo>
                  <a:cubicBezTo>
                    <a:pt x="1795179" y="983918"/>
                    <a:pt x="1793778" y="984311"/>
                    <a:pt x="1792378" y="984367"/>
                  </a:cubicBezTo>
                  <a:lnTo>
                    <a:pt x="1782963" y="984927"/>
                  </a:lnTo>
                  <a:lnTo>
                    <a:pt x="1782179" y="985880"/>
                  </a:lnTo>
                  <a:lnTo>
                    <a:pt x="1779545" y="989803"/>
                  </a:lnTo>
                  <a:cubicBezTo>
                    <a:pt x="1778873" y="990755"/>
                    <a:pt x="1778088" y="991652"/>
                    <a:pt x="1777135" y="992324"/>
                  </a:cubicBezTo>
                  <a:lnTo>
                    <a:pt x="1774277" y="994454"/>
                  </a:lnTo>
                  <a:cubicBezTo>
                    <a:pt x="1773157" y="995294"/>
                    <a:pt x="1771924" y="995854"/>
                    <a:pt x="1770579" y="996191"/>
                  </a:cubicBezTo>
                  <a:lnTo>
                    <a:pt x="1767721" y="996919"/>
                  </a:lnTo>
                  <a:cubicBezTo>
                    <a:pt x="1767329" y="997031"/>
                    <a:pt x="1766937" y="997087"/>
                    <a:pt x="1766488" y="997144"/>
                  </a:cubicBezTo>
                  <a:lnTo>
                    <a:pt x="1760773" y="997872"/>
                  </a:lnTo>
                  <a:cubicBezTo>
                    <a:pt x="1759259" y="998096"/>
                    <a:pt x="1757690" y="997928"/>
                    <a:pt x="1756233" y="997424"/>
                  </a:cubicBezTo>
                  <a:lnTo>
                    <a:pt x="1755337" y="997144"/>
                  </a:lnTo>
                  <a:cubicBezTo>
                    <a:pt x="1755225" y="997704"/>
                    <a:pt x="1755113" y="998208"/>
                    <a:pt x="1754945" y="998768"/>
                  </a:cubicBezTo>
                  <a:cubicBezTo>
                    <a:pt x="1755785" y="1001346"/>
                    <a:pt x="1755617" y="1004148"/>
                    <a:pt x="1754384" y="1006614"/>
                  </a:cubicBezTo>
                  <a:cubicBezTo>
                    <a:pt x="1754104" y="1007230"/>
                    <a:pt x="1753712" y="1007790"/>
                    <a:pt x="1753320" y="1008351"/>
                  </a:cubicBezTo>
                  <a:cubicBezTo>
                    <a:pt x="1753320" y="1009080"/>
                    <a:pt x="1753263" y="1009808"/>
                    <a:pt x="1753095" y="1010536"/>
                  </a:cubicBezTo>
                  <a:lnTo>
                    <a:pt x="1752367" y="1014123"/>
                  </a:lnTo>
                  <a:cubicBezTo>
                    <a:pt x="1752087" y="1015411"/>
                    <a:pt x="1751582" y="1016644"/>
                    <a:pt x="1750910" y="1017765"/>
                  </a:cubicBezTo>
                  <a:cubicBezTo>
                    <a:pt x="1751190" y="1018998"/>
                    <a:pt x="1751246" y="1020231"/>
                    <a:pt x="1751078" y="1021464"/>
                  </a:cubicBezTo>
                  <a:lnTo>
                    <a:pt x="1750462" y="1025779"/>
                  </a:lnTo>
                  <a:cubicBezTo>
                    <a:pt x="1750462" y="1027403"/>
                    <a:pt x="1750069" y="1028973"/>
                    <a:pt x="1749397" y="1030374"/>
                  </a:cubicBezTo>
                  <a:lnTo>
                    <a:pt x="1747268" y="1034688"/>
                  </a:lnTo>
                  <a:cubicBezTo>
                    <a:pt x="1745530" y="1038219"/>
                    <a:pt x="1741944" y="1040404"/>
                    <a:pt x="1738021" y="1040404"/>
                  </a:cubicBezTo>
                  <a:lnTo>
                    <a:pt x="1737125" y="1040404"/>
                  </a:lnTo>
                  <a:cubicBezTo>
                    <a:pt x="1736620" y="1040796"/>
                    <a:pt x="1736060" y="1041189"/>
                    <a:pt x="1735444" y="1041469"/>
                  </a:cubicBezTo>
                  <a:lnTo>
                    <a:pt x="1733538" y="1042421"/>
                  </a:lnTo>
                  <a:lnTo>
                    <a:pt x="1731689" y="1043935"/>
                  </a:lnTo>
                  <a:cubicBezTo>
                    <a:pt x="1731353" y="1046064"/>
                    <a:pt x="1730344" y="1048025"/>
                    <a:pt x="1728775" y="1049594"/>
                  </a:cubicBezTo>
                  <a:lnTo>
                    <a:pt x="1728047" y="1050323"/>
                  </a:lnTo>
                  <a:cubicBezTo>
                    <a:pt x="1727767" y="1050603"/>
                    <a:pt x="1727486" y="1050883"/>
                    <a:pt x="1727150" y="1051108"/>
                  </a:cubicBezTo>
                  <a:cubicBezTo>
                    <a:pt x="1726926" y="1051556"/>
                    <a:pt x="1726702" y="1051948"/>
                    <a:pt x="1726422" y="1052340"/>
                  </a:cubicBezTo>
                  <a:lnTo>
                    <a:pt x="1724572" y="1055534"/>
                  </a:lnTo>
                  <a:lnTo>
                    <a:pt x="1724572" y="1057384"/>
                  </a:lnTo>
                  <a:cubicBezTo>
                    <a:pt x="1724572" y="1058672"/>
                    <a:pt x="1724348" y="1059961"/>
                    <a:pt x="1723844" y="1061194"/>
                  </a:cubicBezTo>
                  <a:lnTo>
                    <a:pt x="1723844" y="1062427"/>
                  </a:lnTo>
                  <a:cubicBezTo>
                    <a:pt x="1723844" y="1068143"/>
                    <a:pt x="1719193" y="1072738"/>
                    <a:pt x="1713533" y="1072738"/>
                  </a:cubicBezTo>
                  <a:lnTo>
                    <a:pt x="1712804" y="1072738"/>
                  </a:lnTo>
                  <a:cubicBezTo>
                    <a:pt x="1712188" y="1072738"/>
                    <a:pt x="1711572" y="1072682"/>
                    <a:pt x="1711011" y="1072570"/>
                  </a:cubicBezTo>
                  <a:cubicBezTo>
                    <a:pt x="1709723" y="1072794"/>
                    <a:pt x="1708434" y="1072794"/>
                    <a:pt x="1707201" y="1072513"/>
                  </a:cubicBezTo>
                  <a:lnTo>
                    <a:pt x="1704623" y="1072009"/>
                  </a:lnTo>
                  <a:lnTo>
                    <a:pt x="1702774" y="1072009"/>
                  </a:lnTo>
                  <a:cubicBezTo>
                    <a:pt x="1700420" y="1072009"/>
                    <a:pt x="1698179" y="1071225"/>
                    <a:pt x="1696330" y="1069768"/>
                  </a:cubicBezTo>
                  <a:lnTo>
                    <a:pt x="1695153" y="1068815"/>
                  </a:lnTo>
                  <a:cubicBezTo>
                    <a:pt x="1694144" y="1069656"/>
                    <a:pt x="1693023" y="1070272"/>
                    <a:pt x="1691847" y="1070721"/>
                  </a:cubicBezTo>
                  <a:cubicBezTo>
                    <a:pt x="1691454" y="1071113"/>
                    <a:pt x="1691006" y="1071449"/>
                    <a:pt x="1690558" y="1071729"/>
                  </a:cubicBezTo>
                  <a:lnTo>
                    <a:pt x="1688428" y="1073186"/>
                  </a:lnTo>
                  <a:cubicBezTo>
                    <a:pt x="1686915" y="1074195"/>
                    <a:pt x="1685178" y="1074755"/>
                    <a:pt x="1683385" y="1074923"/>
                  </a:cubicBezTo>
                  <a:cubicBezTo>
                    <a:pt x="1683217" y="1075147"/>
                    <a:pt x="1682993" y="1075315"/>
                    <a:pt x="1682825" y="1075540"/>
                  </a:cubicBezTo>
                  <a:lnTo>
                    <a:pt x="1682096" y="1076268"/>
                  </a:lnTo>
                  <a:cubicBezTo>
                    <a:pt x="1681648" y="1076716"/>
                    <a:pt x="1681088" y="1077165"/>
                    <a:pt x="1680527" y="1077557"/>
                  </a:cubicBezTo>
                  <a:lnTo>
                    <a:pt x="1678398" y="1079014"/>
                  </a:lnTo>
                  <a:cubicBezTo>
                    <a:pt x="1678061" y="1079238"/>
                    <a:pt x="1677669" y="1079462"/>
                    <a:pt x="1677277" y="1079686"/>
                  </a:cubicBezTo>
                  <a:lnTo>
                    <a:pt x="1672962" y="1081816"/>
                  </a:lnTo>
                  <a:cubicBezTo>
                    <a:pt x="1671505" y="1082544"/>
                    <a:pt x="1669936" y="1082881"/>
                    <a:pt x="1668367" y="1082881"/>
                  </a:cubicBezTo>
                  <a:lnTo>
                    <a:pt x="1667638" y="1082881"/>
                  </a:lnTo>
                  <a:cubicBezTo>
                    <a:pt x="1665621" y="1082881"/>
                    <a:pt x="1663660" y="1082264"/>
                    <a:pt x="1661979" y="1081200"/>
                  </a:cubicBezTo>
                  <a:lnTo>
                    <a:pt x="1661755" y="1081255"/>
                  </a:lnTo>
                  <a:cubicBezTo>
                    <a:pt x="1659513" y="1081704"/>
                    <a:pt x="1657160" y="1081424"/>
                    <a:pt x="1655086" y="1080359"/>
                  </a:cubicBezTo>
                  <a:lnTo>
                    <a:pt x="1654021" y="1079854"/>
                  </a:lnTo>
                  <a:lnTo>
                    <a:pt x="1652901" y="1080247"/>
                  </a:lnTo>
                  <a:cubicBezTo>
                    <a:pt x="1652452" y="1080415"/>
                    <a:pt x="1651948" y="1080527"/>
                    <a:pt x="1651444" y="1080639"/>
                  </a:cubicBezTo>
                  <a:cubicBezTo>
                    <a:pt x="1652116" y="1081367"/>
                    <a:pt x="1652677" y="1082208"/>
                    <a:pt x="1653125" y="1083105"/>
                  </a:cubicBezTo>
                  <a:lnTo>
                    <a:pt x="1653853" y="1084562"/>
                  </a:lnTo>
                  <a:cubicBezTo>
                    <a:pt x="1654582" y="1085963"/>
                    <a:pt x="1654918" y="1087587"/>
                    <a:pt x="1654918" y="1089157"/>
                  </a:cubicBezTo>
                  <a:lnTo>
                    <a:pt x="1654918" y="1097786"/>
                  </a:lnTo>
                  <a:cubicBezTo>
                    <a:pt x="1654918" y="1099804"/>
                    <a:pt x="1654302" y="1101821"/>
                    <a:pt x="1653181" y="1103502"/>
                  </a:cubicBezTo>
                  <a:lnTo>
                    <a:pt x="1653013" y="1103782"/>
                  </a:lnTo>
                  <a:cubicBezTo>
                    <a:pt x="1652901" y="1104062"/>
                    <a:pt x="1652845" y="1104287"/>
                    <a:pt x="1652733" y="1104567"/>
                  </a:cubicBezTo>
                  <a:cubicBezTo>
                    <a:pt x="1652901" y="1106248"/>
                    <a:pt x="1652677" y="1107929"/>
                    <a:pt x="1652060" y="1109498"/>
                  </a:cubicBezTo>
                  <a:lnTo>
                    <a:pt x="1650603" y="1113085"/>
                  </a:lnTo>
                  <a:cubicBezTo>
                    <a:pt x="1650435" y="1113533"/>
                    <a:pt x="1650211" y="1113981"/>
                    <a:pt x="1649987" y="1114373"/>
                  </a:cubicBezTo>
                  <a:lnTo>
                    <a:pt x="1647129" y="1119417"/>
                  </a:lnTo>
                  <a:cubicBezTo>
                    <a:pt x="1646344" y="1120818"/>
                    <a:pt x="1645224" y="1121994"/>
                    <a:pt x="1643879" y="1122891"/>
                  </a:cubicBezTo>
                  <a:lnTo>
                    <a:pt x="1642590" y="1123788"/>
                  </a:lnTo>
                  <a:lnTo>
                    <a:pt x="1639732" y="1126646"/>
                  </a:lnTo>
                  <a:cubicBezTo>
                    <a:pt x="1638387" y="1127991"/>
                    <a:pt x="1636762" y="1128887"/>
                    <a:pt x="1634913" y="1129391"/>
                  </a:cubicBezTo>
                  <a:lnTo>
                    <a:pt x="1632055" y="1130120"/>
                  </a:lnTo>
                  <a:cubicBezTo>
                    <a:pt x="1631214" y="1130344"/>
                    <a:pt x="1630374" y="1130400"/>
                    <a:pt x="1629533" y="1130400"/>
                  </a:cubicBezTo>
                  <a:lnTo>
                    <a:pt x="1628805" y="1130400"/>
                  </a:lnTo>
                  <a:cubicBezTo>
                    <a:pt x="1627628" y="1130400"/>
                    <a:pt x="1626451" y="1130176"/>
                    <a:pt x="1625386" y="1129840"/>
                  </a:cubicBezTo>
                  <a:lnTo>
                    <a:pt x="1615748" y="1130400"/>
                  </a:lnTo>
                  <a:cubicBezTo>
                    <a:pt x="1612778" y="1130624"/>
                    <a:pt x="1609920" y="1129504"/>
                    <a:pt x="1607847" y="1127374"/>
                  </a:cubicBezTo>
                  <a:lnTo>
                    <a:pt x="1607174" y="1126702"/>
                  </a:lnTo>
                  <a:cubicBezTo>
                    <a:pt x="1604428" y="1127094"/>
                    <a:pt x="1601571" y="1126309"/>
                    <a:pt x="1599385" y="1124516"/>
                  </a:cubicBezTo>
                  <a:cubicBezTo>
                    <a:pt x="1599161" y="1124460"/>
                    <a:pt x="1598993" y="1124460"/>
                    <a:pt x="1598769" y="1124404"/>
                  </a:cubicBezTo>
                  <a:lnTo>
                    <a:pt x="1597312" y="1124124"/>
                  </a:lnTo>
                  <a:cubicBezTo>
                    <a:pt x="1596639" y="1125189"/>
                    <a:pt x="1595799" y="1126085"/>
                    <a:pt x="1594790" y="1126870"/>
                  </a:cubicBezTo>
                  <a:lnTo>
                    <a:pt x="1593053" y="1128215"/>
                  </a:lnTo>
                  <a:lnTo>
                    <a:pt x="1593613" y="1130456"/>
                  </a:lnTo>
                  <a:cubicBezTo>
                    <a:pt x="1594174" y="1132754"/>
                    <a:pt x="1593949" y="1135163"/>
                    <a:pt x="1592997" y="1137293"/>
                  </a:cubicBezTo>
                  <a:cubicBezTo>
                    <a:pt x="1592605" y="1139254"/>
                    <a:pt x="1591596" y="1141047"/>
                    <a:pt x="1590195" y="1142448"/>
                  </a:cubicBezTo>
                  <a:lnTo>
                    <a:pt x="1588738" y="1143905"/>
                  </a:lnTo>
                  <a:lnTo>
                    <a:pt x="1575625" y="1156289"/>
                  </a:lnTo>
                  <a:cubicBezTo>
                    <a:pt x="1571535" y="1160100"/>
                    <a:pt x="1565146" y="1160044"/>
                    <a:pt x="1561224" y="1156065"/>
                  </a:cubicBezTo>
                  <a:lnTo>
                    <a:pt x="1560215" y="1155057"/>
                  </a:lnTo>
                  <a:cubicBezTo>
                    <a:pt x="1559991" y="1155113"/>
                    <a:pt x="1559767" y="1155168"/>
                    <a:pt x="1559543" y="1155225"/>
                  </a:cubicBezTo>
                  <a:lnTo>
                    <a:pt x="1559543" y="1155225"/>
                  </a:lnTo>
                  <a:cubicBezTo>
                    <a:pt x="1559543" y="1156850"/>
                    <a:pt x="1559150" y="1158419"/>
                    <a:pt x="1558422" y="1159876"/>
                  </a:cubicBezTo>
                  <a:lnTo>
                    <a:pt x="1557693" y="1161333"/>
                  </a:lnTo>
                  <a:cubicBezTo>
                    <a:pt x="1555956" y="1164807"/>
                    <a:pt x="1552370" y="1167048"/>
                    <a:pt x="1548447" y="1167048"/>
                  </a:cubicBezTo>
                  <a:lnTo>
                    <a:pt x="1546990" y="1167048"/>
                  </a:lnTo>
                  <a:cubicBezTo>
                    <a:pt x="1544244" y="1167048"/>
                    <a:pt x="1541611" y="1165928"/>
                    <a:pt x="1539649" y="1164022"/>
                  </a:cubicBezTo>
                  <a:lnTo>
                    <a:pt x="1539145" y="1163518"/>
                  </a:lnTo>
                  <a:lnTo>
                    <a:pt x="1538024" y="1164527"/>
                  </a:lnTo>
                  <a:cubicBezTo>
                    <a:pt x="1536960" y="1165479"/>
                    <a:pt x="1535727" y="1166152"/>
                    <a:pt x="1534382" y="1166600"/>
                  </a:cubicBezTo>
                  <a:lnTo>
                    <a:pt x="1534382" y="1168954"/>
                  </a:lnTo>
                  <a:cubicBezTo>
                    <a:pt x="1534382" y="1170747"/>
                    <a:pt x="1533934" y="1172540"/>
                    <a:pt x="1533037" y="1174053"/>
                  </a:cubicBezTo>
                  <a:lnTo>
                    <a:pt x="1530627" y="1178312"/>
                  </a:lnTo>
                  <a:lnTo>
                    <a:pt x="1531412" y="1178984"/>
                  </a:lnTo>
                  <a:cubicBezTo>
                    <a:pt x="1532533" y="1179881"/>
                    <a:pt x="1533373" y="1181002"/>
                    <a:pt x="1534046" y="1182291"/>
                  </a:cubicBezTo>
                  <a:lnTo>
                    <a:pt x="1534774" y="1183748"/>
                  </a:lnTo>
                  <a:cubicBezTo>
                    <a:pt x="1535503" y="1185205"/>
                    <a:pt x="1535839" y="1186774"/>
                    <a:pt x="1535839" y="1188399"/>
                  </a:cubicBezTo>
                  <a:lnTo>
                    <a:pt x="1535839" y="1191985"/>
                  </a:lnTo>
                  <a:cubicBezTo>
                    <a:pt x="1535839" y="1193947"/>
                    <a:pt x="1535278" y="1195852"/>
                    <a:pt x="1534214" y="1197533"/>
                  </a:cubicBezTo>
                  <a:lnTo>
                    <a:pt x="1529170" y="1205434"/>
                  </a:lnTo>
                  <a:cubicBezTo>
                    <a:pt x="1528946" y="1205770"/>
                    <a:pt x="1528778" y="1206050"/>
                    <a:pt x="1528498" y="1206331"/>
                  </a:cubicBezTo>
                  <a:lnTo>
                    <a:pt x="1525640" y="1209917"/>
                  </a:lnTo>
                  <a:cubicBezTo>
                    <a:pt x="1524911" y="1210814"/>
                    <a:pt x="1524071" y="1211542"/>
                    <a:pt x="1523174" y="1212159"/>
                  </a:cubicBezTo>
                  <a:lnTo>
                    <a:pt x="1522894" y="1215801"/>
                  </a:lnTo>
                  <a:cubicBezTo>
                    <a:pt x="1522838" y="1216642"/>
                    <a:pt x="1522670" y="1217426"/>
                    <a:pt x="1522390" y="1218210"/>
                  </a:cubicBezTo>
                  <a:lnTo>
                    <a:pt x="1521661" y="1220340"/>
                  </a:lnTo>
                  <a:cubicBezTo>
                    <a:pt x="1521157" y="1221853"/>
                    <a:pt x="1520317" y="1223254"/>
                    <a:pt x="1519140" y="1224375"/>
                  </a:cubicBezTo>
                  <a:lnTo>
                    <a:pt x="1515778" y="1227737"/>
                  </a:lnTo>
                  <a:cubicBezTo>
                    <a:pt x="1516674" y="1229306"/>
                    <a:pt x="1517122" y="1231043"/>
                    <a:pt x="1517122" y="1232836"/>
                  </a:cubicBezTo>
                  <a:lnTo>
                    <a:pt x="1517122" y="1234966"/>
                  </a:lnTo>
                  <a:cubicBezTo>
                    <a:pt x="1517122" y="1236591"/>
                    <a:pt x="1516730" y="1238160"/>
                    <a:pt x="1516058" y="1239561"/>
                  </a:cubicBezTo>
                  <a:lnTo>
                    <a:pt x="1515329" y="1241018"/>
                  </a:lnTo>
                  <a:cubicBezTo>
                    <a:pt x="1514825" y="1242026"/>
                    <a:pt x="1514152" y="1242923"/>
                    <a:pt x="1513368" y="1243708"/>
                  </a:cubicBezTo>
                  <a:lnTo>
                    <a:pt x="1510510" y="1246565"/>
                  </a:lnTo>
                  <a:cubicBezTo>
                    <a:pt x="1509389" y="1247686"/>
                    <a:pt x="1507988" y="1248583"/>
                    <a:pt x="1506475" y="1249087"/>
                  </a:cubicBezTo>
                  <a:lnTo>
                    <a:pt x="1504346" y="1249816"/>
                  </a:lnTo>
                  <a:cubicBezTo>
                    <a:pt x="1503281" y="1250152"/>
                    <a:pt x="1502216" y="1250320"/>
                    <a:pt x="1501096" y="1250320"/>
                  </a:cubicBezTo>
                  <a:lnTo>
                    <a:pt x="1496052" y="1250320"/>
                  </a:lnTo>
                  <a:cubicBezTo>
                    <a:pt x="1494932" y="1250320"/>
                    <a:pt x="1493867" y="1250152"/>
                    <a:pt x="1492802" y="1249816"/>
                  </a:cubicBezTo>
                  <a:lnTo>
                    <a:pt x="1490673" y="1250544"/>
                  </a:lnTo>
                  <a:cubicBezTo>
                    <a:pt x="1489608" y="1250880"/>
                    <a:pt x="1488543" y="1251049"/>
                    <a:pt x="1487423" y="1251049"/>
                  </a:cubicBezTo>
                  <a:lnTo>
                    <a:pt x="1485293" y="1251049"/>
                  </a:lnTo>
                  <a:cubicBezTo>
                    <a:pt x="1484397" y="1251049"/>
                    <a:pt x="1483444" y="1250936"/>
                    <a:pt x="1482547" y="1250712"/>
                  </a:cubicBezTo>
                  <a:lnTo>
                    <a:pt x="1474646" y="1248583"/>
                  </a:lnTo>
                  <a:cubicBezTo>
                    <a:pt x="1472909" y="1248134"/>
                    <a:pt x="1471340" y="1247182"/>
                    <a:pt x="1470107" y="1245949"/>
                  </a:cubicBezTo>
                  <a:lnTo>
                    <a:pt x="1469435" y="1245389"/>
                  </a:lnTo>
                  <a:lnTo>
                    <a:pt x="1466577" y="1245389"/>
                  </a:lnTo>
                  <a:cubicBezTo>
                    <a:pt x="1463831" y="1245389"/>
                    <a:pt x="1461197" y="1244324"/>
                    <a:pt x="1459236" y="1242362"/>
                  </a:cubicBezTo>
                  <a:lnTo>
                    <a:pt x="1457106" y="1240233"/>
                  </a:lnTo>
                  <a:cubicBezTo>
                    <a:pt x="1455986" y="1239113"/>
                    <a:pt x="1455145" y="1237712"/>
                    <a:pt x="1454641" y="1236199"/>
                  </a:cubicBezTo>
                  <a:lnTo>
                    <a:pt x="1453744" y="1233957"/>
                  </a:lnTo>
                  <a:cubicBezTo>
                    <a:pt x="1453352" y="1233173"/>
                    <a:pt x="1453072" y="1232332"/>
                    <a:pt x="1452904" y="1231491"/>
                  </a:cubicBezTo>
                  <a:lnTo>
                    <a:pt x="1451615" y="1225551"/>
                  </a:lnTo>
                  <a:cubicBezTo>
                    <a:pt x="1449710" y="1228521"/>
                    <a:pt x="1446459" y="1230315"/>
                    <a:pt x="1442873" y="1230315"/>
                  </a:cubicBezTo>
                  <a:lnTo>
                    <a:pt x="1440015" y="1230315"/>
                  </a:lnTo>
                  <a:cubicBezTo>
                    <a:pt x="1437998" y="1230315"/>
                    <a:pt x="1435980" y="1229698"/>
                    <a:pt x="1434299" y="1228578"/>
                  </a:cubicBezTo>
                  <a:lnTo>
                    <a:pt x="1432002" y="1227064"/>
                  </a:lnTo>
                  <a:lnTo>
                    <a:pt x="1428696" y="1226672"/>
                  </a:lnTo>
                  <a:cubicBezTo>
                    <a:pt x="1427855" y="1226560"/>
                    <a:pt x="1427014" y="1226336"/>
                    <a:pt x="1426230" y="1226056"/>
                  </a:cubicBezTo>
                  <a:lnTo>
                    <a:pt x="1422139" y="1226056"/>
                  </a:lnTo>
                  <a:cubicBezTo>
                    <a:pt x="1421803" y="1226056"/>
                    <a:pt x="1421467" y="1226056"/>
                    <a:pt x="1421130" y="1226000"/>
                  </a:cubicBezTo>
                  <a:lnTo>
                    <a:pt x="1418945" y="1232108"/>
                  </a:lnTo>
                  <a:cubicBezTo>
                    <a:pt x="1418777" y="1232500"/>
                    <a:pt x="1418665" y="1232892"/>
                    <a:pt x="1418441" y="1233284"/>
                  </a:cubicBezTo>
                  <a:lnTo>
                    <a:pt x="1415583" y="1239000"/>
                  </a:lnTo>
                  <a:cubicBezTo>
                    <a:pt x="1414854" y="1240457"/>
                    <a:pt x="1413846" y="1241690"/>
                    <a:pt x="1412557" y="1242643"/>
                  </a:cubicBezTo>
                  <a:lnTo>
                    <a:pt x="1409699" y="1244772"/>
                  </a:lnTo>
                  <a:cubicBezTo>
                    <a:pt x="1409531" y="1244884"/>
                    <a:pt x="1409419" y="1244996"/>
                    <a:pt x="1409251" y="1245109"/>
                  </a:cubicBezTo>
                  <a:lnTo>
                    <a:pt x="1404936" y="1247966"/>
                  </a:lnTo>
                  <a:cubicBezTo>
                    <a:pt x="1404599" y="1248191"/>
                    <a:pt x="1404207" y="1248415"/>
                    <a:pt x="1403815" y="1248639"/>
                  </a:cubicBezTo>
                  <a:lnTo>
                    <a:pt x="1393000" y="1254018"/>
                  </a:lnTo>
                  <a:lnTo>
                    <a:pt x="1391935" y="1256204"/>
                  </a:lnTo>
                  <a:cubicBezTo>
                    <a:pt x="1390702" y="1258670"/>
                    <a:pt x="1388573" y="1260519"/>
                    <a:pt x="1385939" y="1261359"/>
                  </a:cubicBezTo>
                  <a:lnTo>
                    <a:pt x="1383810" y="1262088"/>
                  </a:lnTo>
                  <a:cubicBezTo>
                    <a:pt x="1383193" y="1262928"/>
                    <a:pt x="1382129" y="1263096"/>
                    <a:pt x="1381008" y="1263096"/>
                  </a:cubicBezTo>
                  <a:close/>
                  <a:moveTo>
                    <a:pt x="1390422" y="1216305"/>
                  </a:moveTo>
                  <a:lnTo>
                    <a:pt x="1394008" y="1224039"/>
                  </a:lnTo>
                  <a:cubicBezTo>
                    <a:pt x="1394625" y="1225383"/>
                    <a:pt x="1394961" y="1226896"/>
                    <a:pt x="1394961" y="1228353"/>
                  </a:cubicBezTo>
                  <a:lnTo>
                    <a:pt x="1394961" y="1230595"/>
                  </a:lnTo>
                  <a:lnTo>
                    <a:pt x="1398716" y="1228017"/>
                  </a:lnTo>
                  <a:lnTo>
                    <a:pt x="1400228" y="1224991"/>
                  </a:lnTo>
                  <a:lnTo>
                    <a:pt x="1403591" y="1215521"/>
                  </a:lnTo>
                  <a:cubicBezTo>
                    <a:pt x="1403871" y="1214736"/>
                    <a:pt x="1404263" y="1213952"/>
                    <a:pt x="1404712" y="1213279"/>
                  </a:cubicBezTo>
                  <a:lnTo>
                    <a:pt x="1406168" y="1211150"/>
                  </a:lnTo>
                  <a:cubicBezTo>
                    <a:pt x="1406953" y="1210029"/>
                    <a:pt x="1407906" y="1209021"/>
                    <a:pt x="1409026" y="1208292"/>
                  </a:cubicBezTo>
                  <a:lnTo>
                    <a:pt x="1411156" y="1206835"/>
                  </a:lnTo>
                  <a:cubicBezTo>
                    <a:pt x="1412837" y="1205714"/>
                    <a:pt x="1414854" y="1205098"/>
                    <a:pt x="1416872" y="1205098"/>
                  </a:cubicBezTo>
                  <a:lnTo>
                    <a:pt x="1419730" y="1205098"/>
                  </a:lnTo>
                  <a:cubicBezTo>
                    <a:pt x="1420570" y="1205098"/>
                    <a:pt x="1421411" y="1205210"/>
                    <a:pt x="1422251" y="1205378"/>
                  </a:cubicBezTo>
                  <a:lnTo>
                    <a:pt x="1423876" y="1205770"/>
                  </a:lnTo>
                  <a:lnTo>
                    <a:pt x="1429760" y="1205770"/>
                  </a:lnTo>
                  <a:cubicBezTo>
                    <a:pt x="1431441" y="1205770"/>
                    <a:pt x="1433010" y="1206163"/>
                    <a:pt x="1434467" y="1206891"/>
                  </a:cubicBezTo>
                  <a:lnTo>
                    <a:pt x="1437493" y="1207283"/>
                  </a:lnTo>
                  <a:cubicBezTo>
                    <a:pt x="1437662" y="1207283"/>
                    <a:pt x="1437830" y="1207339"/>
                    <a:pt x="1437998" y="1207339"/>
                  </a:cubicBezTo>
                  <a:lnTo>
                    <a:pt x="1438446" y="1206387"/>
                  </a:lnTo>
                  <a:cubicBezTo>
                    <a:pt x="1439231" y="1204818"/>
                    <a:pt x="1440463" y="1203417"/>
                    <a:pt x="1441920" y="1202464"/>
                  </a:cubicBezTo>
                  <a:lnTo>
                    <a:pt x="1444050" y="1201007"/>
                  </a:lnTo>
                  <a:cubicBezTo>
                    <a:pt x="1444386" y="1200783"/>
                    <a:pt x="1444778" y="1200559"/>
                    <a:pt x="1445171" y="1200334"/>
                  </a:cubicBezTo>
                  <a:lnTo>
                    <a:pt x="1448028" y="1198878"/>
                  </a:lnTo>
                  <a:cubicBezTo>
                    <a:pt x="1450214" y="1197757"/>
                    <a:pt x="1452736" y="1197477"/>
                    <a:pt x="1455145" y="1198093"/>
                  </a:cubicBezTo>
                  <a:lnTo>
                    <a:pt x="1458003" y="1198822"/>
                  </a:lnTo>
                  <a:cubicBezTo>
                    <a:pt x="1459796" y="1199270"/>
                    <a:pt x="1461477" y="1200223"/>
                    <a:pt x="1462822" y="1201567"/>
                  </a:cubicBezTo>
                  <a:lnTo>
                    <a:pt x="1464279" y="1203025"/>
                  </a:lnTo>
                  <a:cubicBezTo>
                    <a:pt x="1464784" y="1203529"/>
                    <a:pt x="1465176" y="1204033"/>
                    <a:pt x="1465568" y="1204593"/>
                  </a:cubicBezTo>
                  <a:lnTo>
                    <a:pt x="1467025" y="1206723"/>
                  </a:lnTo>
                  <a:cubicBezTo>
                    <a:pt x="1467417" y="1207339"/>
                    <a:pt x="1467754" y="1207956"/>
                    <a:pt x="1468034" y="1208628"/>
                  </a:cubicBezTo>
                  <a:lnTo>
                    <a:pt x="1470892" y="1215801"/>
                  </a:lnTo>
                  <a:cubicBezTo>
                    <a:pt x="1471116" y="1216361"/>
                    <a:pt x="1471284" y="1216922"/>
                    <a:pt x="1471396" y="1217482"/>
                  </a:cubicBezTo>
                  <a:lnTo>
                    <a:pt x="1473021" y="1225103"/>
                  </a:lnTo>
                  <a:lnTo>
                    <a:pt x="1473469" y="1225103"/>
                  </a:lnTo>
                  <a:cubicBezTo>
                    <a:pt x="1475823" y="1225103"/>
                    <a:pt x="1478064" y="1225887"/>
                    <a:pt x="1479914" y="1227345"/>
                  </a:cubicBezTo>
                  <a:lnTo>
                    <a:pt x="1482828" y="1229642"/>
                  </a:lnTo>
                  <a:lnTo>
                    <a:pt x="1485405" y="1230371"/>
                  </a:lnTo>
                  <a:lnTo>
                    <a:pt x="1485517" y="1230259"/>
                  </a:lnTo>
                  <a:cubicBezTo>
                    <a:pt x="1487086" y="1228689"/>
                    <a:pt x="1489048" y="1227737"/>
                    <a:pt x="1491121" y="1227401"/>
                  </a:cubicBezTo>
                  <a:cubicBezTo>
                    <a:pt x="1491121" y="1226336"/>
                    <a:pt x="1491289" y="1225271"/>
                    <a:pt x="1491625" y="1224263"/>
                  </a:cubicBezTo>
                  <a:lnTo>
                    <a:pt x="1492354" y="1222133"/>
                  </a:lnTo>
                  <a:cubicBezTo>
                    <a:pt x="1493082" y="1219948"/>
                    <a:pt x="1494539" y="1218099"/>
                    <a:pt x="1496445" y="1216809"/>
                  </a:cubicBezTo>
                  <a:lnTo>
                    <a:pt x="1502833" y="1212270"/>
                  </a:lnTo>
                  <a:lnTo>
                    <a:pt x="1503393" y="1205882"/>
                  </a:lnTo>
                  <a:cubicBezTo>
                    <a:pt x="1503617" y="1203473"/>
                    <a:pt x="1504682" y="1201175"/>
                    <a:pt x="1506363" y="1199438"/>
                  </a:cubicBezTo>
                  <a:lnTo>
                    <a:pt x="1507820" y="1197981"/>
                  </a:lnTo>
                  <a:cubicBezTo>
                    <a:pt x="1508605" y="1197196"/>
                    <a:pt x="1509501" y="1196524"/>
                    <a:pt x="1510510" y="1196020"/>
                  </a:cubicBezTo>
                  <a:lnTo>
                    <a:pt x="1511351" y="1195628"/>
                  </a:lnTo>
                  <a:lnTo>
                    <a:pt x="1512471" y="1194227"/>
                  </a:lnTo>
                  <a:lnTo>
                    <a:pt x="1514152" y="1191593"/>
                  </a:lnTo>
                  <a:cubicBezTo>
                    <a:pt x="1512863" y="1190528"/>
                    <a:pt x="1511911" y="1189127"/>
                    <a:pt x="1511294" y="1187558"/>
                  </a:cubicBezTo>
                  <a:lnTo>
                    <a:pt x="1509837" y="1183972"/>
                  </a:lnTo>
                  <a:cubicBezTo>
                    <a:pt x="1509333" y="1182739"/>
                    <a:pt x="1509109" y="1181450"/>
                    <a:pt x="1509109" y="1180161"/>
                  </a:cubicBezTo>
                  <a:lnTo>
                    <a:pt x="1509109" y="1178704"/>
                  </a:lnTo>
                  <a:cubicBezTo>
                    <a:pt x="1509109" y="1177079"/>
                    <a:pt x="1509501" y="1175510"/>
                    <a:pt x="1510174" y="1174109"/>
                  </a:cubicBezTo>
                  <a:lnTo>
                    <a:pt x="1512303" y="1169794"/>
                  </a:lnTo>
                  <a:cubicBezTo>
                    <a:pt x="1512415" y="1169626"/>
                    <a:pt x="1512471" y="1169458"/>
                    <a:pt x="1512583" y="1169290"/>
                  </a:cubicBezTo>
                  <a:lnTo>
                    <a:pt x="1514040" y="1166768"/>
                  </a:lnTo>
                  <a:lnTo>
                    <a:pt x="1513704" y="1165423"/>
                  </a:lnTo>
                  <a:cubicBezTo>
                    <a:pt x="1513480" y="1164583"/>
                    <a:pt x="1513424" y="1163742"/>
                    <a:pt x="1513424" y="1162902"/>
                  </a:cubicBezTo>
                  <a:lnTo>
                    <a:pt x="1513424" y="1160772"/>
                  </a:lnTo>
                  <a:cubicBezTo>
                    <a:pt x="1513424" y="1159147"/>
                    <a:pt x="1513816" y="1157578"/>
                    <a:pt x="1514489" y="1156177"/>
                  </a:cubicBezTo>
                  <a:lnTo>
                    <a:pt x="1515217" y="1154720"/>
                  </a:lnTo>
                  <a:cubicBezTo>
                    <a:pt x="1515441" y="1154328"/>
                    <a:pt x="1515609" y="1153936"/>
                    <a:pt x="1515890" y="1153600"/>
                  </a:cubicBezTo>
                  <a:lnTo>
                    <a:pt x="1517347" y="1151470"/>
                  </a:lnTo>
                  <a:cubicBezTo>
                    <a:pt x="1518635" y="1149565"/>
                    <a:pt x="1520485" y="1148164"/>
                    <a:pt x="1522670" y="1147435"/>
                  </a:cubicBezTo>
                  <a:lnTo>
                    <a:pt x="1524799" y="1146707"/>
                  </a:lnTo>
                  <a:cubicBezTo>
                    <a:pt x="1526032" y="1146315"/>
                    <a:pt x="1527321" y="1146090"/>
                    <a:pt x="1528610" y="1146203"/>
                  </a:cubicBezTo>
                  <a:lnTo>
                    <a:pt x="1530627" y="1144465"/>
                  </a:lnTo>
                  <a:cubicBezTo>
                    <a:pt x="1532533" y="1142841"/>
                    <a:pt x="1534942" y="1141888"/>
                    <a:pt x="1537408" y="1141888"/>
                  </a:cubicBezTo>
                  <a:lnTo>
                    <a:pt x="1537464" y="1141888"/>
                  </a:lnTo>
                  <a:cubicBezTo>
                    <a:pt x="1537632" y="1141495"/>
                    <a:pt x="1537856" y="1141103"/>
                    <a:pt x="1538136" y="1140767"/>
                  </a:cubicBezTo>
                  <a:lnTo>
                    <a:pt x="1539593" y="1138638"/>
                  </a:lnTo>
                  <a:cubicBezTo>
                    <a:pt x="1539986" y="1138077"/>
                    <a:pt x="1540434" y="1137517"/>
                    <a:pt x="1540882" y="1137069"/>
                  </a:cubicBezTo>
                  <a:lnTo>
                    <a:pt x="1541611" y="1136340"/>
                  </a:lnTo>
                  <a:cubicBezTo>
                    <a:pt x="1543572" y="1134379"/>
                    <a:pt x="1546206" y="1133314"/>
                    <a:pt x="1548895" y="1133314"/>
                  </a:cubicBezTo>
                  <a:lnTo>
                    <a:pt x="1551753" y="1133314"/>
                  </a:lnTo>
                  <a:cubicBezTo>
                    <a:pt x="1552874" y="1133314"/>
                    <a:pt x="1553939" y="1133482"/>
                    <a:pt x="1555004" y="1133818"/>
                  </a:cubicBezTo>
                  <a:lnTo>
                    <a:pt x="1557133" y="1134547"/>
                  </a:lnTo>
                  <a:cubicBezTo>
                    <a:pt x="1557357" y="1134603"/>
                    <a:pt x="1557581" y="1134715"/>
                    <a:pt x="1557805" y="1134771"/>
                  </a:cubicBezTo>
                  <a:lnTo>
                    <a:pt x="1558534" y="1134547"/>
                  </a:lnTo>
                  <a:cubicBezTo>
                    <a:pt x="1559599" y="1134211"/>
                    <a:pt x="1560719" y="1133987"/>
                    <a:pt x="1561784" y="1133987"/>
                  </a:cubicBezTo>
                  <a:lnTo>
                    <a:pt x="1563914" y="1133987"/>
                  </a:lnTo>
                  <a:cubicBezTo>
                    <a:pt x="1565651" y="1133987"/>
                    <a:pt x="1567332" y="1134435"/>
                    <a:pt x="1568845" y="1135219"/>
                  </a:cubicBezTo>
                  <a:lnTo>
                    <a:pt x="1572375" y="1131857"/>
                  </a:lnTo>
                  <a:cubicBezTo>
                    <a:pt x="1571478" y="1129784"/>
                    <a:pt x="1571310" y="1127486"/>
                    <a:pt x="1571871" y="1125301"/>
                  </a:cubicBezTo>
                  <a:lnTo>
                    <a:pt x="1572599" y="1122443"/>
                  </a:lnTo>
                  <a:cubicBezTo>
                    <a:pt x="1572767" y="1121714"/>
                    <a:pt x="1573048" y="1120986"/>
                    <a:pt x="1573384" y="1120313"/>
                  </a:cubicBezTo>
                  <a:lnTo>
                    <a:pt x="1574112" y="1118856"/>
                  </a:lnTo>
                  <a:cubicBezTo>
                    <a:pt x="1574841" y="1117399"/>
                    <a:pt x="1575850" y="1116167"/>
                    <a:pt x="1577138" y="1115214"/>
                  </a:cubicBezTo>
                  <a:lnTo>
                    <a:pt x="1579548" y="1113365"/>
                  </a:lnTo>
                  <a:cubicBezTo>
                    <a:pt x="1579884" y="1111179"/>
                    <a:pt x="1580893" y="1109106"/>
                    <a:pt x="1582462" y="1107537"/>
                  </a:cubicBezTo>
                  <a:lnTo>
                    <a:pt x="1585320" y="1104679"/>
                  </a:lnTo>
                  <a:cubicBezTo>
                    <a:pt x="1587281" y="1102718"/>
                    <a:pt x="1589915" y="1101653"/>
                    <a:pt x="1592605" y="1101653"/>
                  </a:cubicBezTo>
                  <a:lnTo>
                    <a:pt x="1595463" y="1101653"/>
                  </a:lnTo>
                  <a:cubicBezTo>
                    <a:pt x="1598152" y="1101653"/>
                    <a:pt x="1600674" y="1102662"/>
                    <a:pt x="1602635" y="1104511"/>
                  </a:cubicBezTo>
                  <a:lnTo>
                    <a:pt x="1604092" y="1104511"/>
                  </a:lnTo>
                  <a:cubicBezTo>
                    <a:pt x="1605437" y="1104511"/>
                    <a:pt x="1606726" y="1104791"/>
                    <a:pt x="1607903" y="1105239"/>
                  </a:cubicBezTo>
                  <a:cubicBezTo>
                    <a:pt x="1609640" y="1105183"/>
                    <a:pt x="1611433" y="1105519"/>
                    <a:pt x="1613058" y="1106360"/>
                  </a:cubicBezTo>
                  <a:lnTo>
                    <a:pt x="1615244" y="1107201"/>
                  </a:lnTo>
                  <a:cubicBezTo>
                    <a:pt x="1616757" y="1107705"/>
                    <a:pt x="1618158" y="1108546"/>
                    <a:pt x="1619278" y="1109722"/>
                  </a:cubicBezTo>
                  <a:lnTo>
                    <a:pt x="1619559" y="1110002"/>
                  </a:lnTo>
                  <a:lnTo>
                    <a:pt x="1627124" y="1109554"/>
                  </a:lnTo>
                  <a:cubicBezTo>
                    <a:pt x="1627572" y="1109498"/>
                    <a:pt x="1628020" y="1109554"/>
                    <a:pt x="1628468" y="1109554"/>
                  </a:cubicBezTo>
                  <a:lnTo>
                    <a:pt x="1629029" y="1108994"/>
                  </a:lnTo>
                  <a:cubicBezTo>
                    <a:pt x="1629533" y="1108490"/>
                    <a:pt x="1630037" y="1108097"/>
                    <a:pt x="1630598" y="1107705"/>
                  </a:cubicBezTo>
                  <a:lnTo>
                    <a:pt x="1630710" y="1107593"/>
                  </a:lnTo>
                  <a:lnTo>
                    <a:pt x="1631831" y="1105632"/>
                  </a:lnTo>
                  <a:cubicBezTo>
                    <a:pt x="1631775" y="1105127"/>
                    <a:pt x="1631719" y="1104623"/>
                    <a:pt x="1631719" y="1104062"/>
                  </a:cubicBezTo>
                  <a:lnTo>
                    <a:pt x="1631719" y="1102605"/>
                  </a:lnTo>
                  <a:cubicBezTo>
                    <a:pt x="1631719" y="1100140"/>
                    <a:pt x="1632615" y="1097730"/>
                    <a:pt x="1634240" y="1095825"/>
                  </a:cubicBezTo>
                  <a:cubicBezTo>
                    <a:pt x="1634352" y="1095601"/>
                    <a:pt x="1634464" y="1095377"/>
                    <a:pt x="1634576" y="1095209"/>
                  </a:cubicBezTo>
                  <a:lnTo>
                    <a:pt x="1634576" y="1093976"/>
                  </a:lnTo>
                  <a:cubicBezTo>
                    <a:pt x="1633512" y="1092855"/>
                    <a:pt x="1632727" y="1091566"/>
                    <a:pt x="1632223" y="1090053"/>
                  </a:cubicBezTo>
                  <a:lnTo>
                    <a:pt x="1630542" y="1088933"/>
                  </a:lnTo>
                  <a:cubicBezTo>
                    <a:pt x="1627684" y="1087027"/>
                    <a:pt x="1625947" y="1083777"/>
                    <a:pt x="1625947" y="1080359"/>
                  </a:cubicBezTo>
                  <a:lnTo>
                    <a:pt x="1625947" y="1078902"/>
                  </a:lnTo>
                  <a:cubicBezTo>
                    <a:pt x="1625947" y="1076885"/>
                    <a:pt x="1626563" y="1074867"/>
                    <a:pt x="1627684" y="1073186"/>
                  </a:cubicBezTo>
                  <a:lnTo>
                    <a:pt x="1629421" y="1070608"/>
                  </a:lnTo>
                  <a:lnTo>
                    <a:pt x="1630486" y="1065453"/>
                  </a:lnTo>
                  <a:cubicBezTo>
                    <a:pt x="1630878" y="1063435"/>
                    <a:pt x="1631887" y="1061642"/>
                    <a:pt x="1633288" y="1060186"/>
                  </a:cubicBezTo>
                  <a:lnTo>
                    <a:pt x="1634745" y="1058728"/>
                  </a:lnTo>
                  <a:cubicBezTo>
                    <a:pt x="1637491" y="1055983"/>
                    <a:pt x="1641581" y="1054974"/>
                    <a:pt x="1645336" y="1056207"/>
                  </a:cubicBezTo>
                  <a:lnTo>
                    <a:pt x="1647465" y="1056935"/>
                  </a:lnTo>
                  <a:cubicBezTo>
                    <a:pt x="1648978" y="1057439"/>
                    <a:pt x="1650379" y="1058280"/>
                    <a:pt x="1651500" y="1059457"/>
                  </a:cubicBezTo>
                  <a:lnTo>
                    <a:pt x="1651668" y="1059625"/>
                  </a:lnTo>
                  <a:cubicBezTo>
                    <a:pt x="1653293" y="1059233"/>
                    <a:pt x="1655086" y="1059177"/>
                    <a:pt x="1656767" y="1059625"/>
                  </a:cubicBezTo>
                  <a:lnTo>
                    <a:pt x="1659625" y="1060353"/>
                  </a:lnTo>
                  <a:cubicBezTo>
                    <a:pt x="1660129" y="1060466"/>
                    <a:pt x="1660578" y="1060634"/>
                    <a:pt x="1661082" y="1060858"/>
                  </a:cubicBezTo>
                  <a:cubicBezTo>
                    <a:pt x="1662315" y="1060353"/>
                    <a:pt x="1663660" y="1060073"/>
                    <a:pt x="1665061" y="1060073"/>
                  </a:cubicBezTo>
                  <a:lnTo>
                    <a:pt x="1666518" y="1060073"/>
                  </a:lnTo>
                  <a:cubicBezTo>
                    <a:pt x="1667022" y="1060073"/>
                    <a:pt x="1667470" y="1060129"/>
                    <a:pt x="1667975" y="1060186"/>
                  </a:cubicBezTo>
                  <a:cubicBezTo>
                    <a:pt x="1668479" y="1059121"/>
                    <a:pt x="1669152" y="1058168"/>
                    <a:pt x="1669992" y="1057384"/>
                  </a:cubicBezTo>
                  <a:lnTo>
                    <a:pt x="1670721" y="1056655"/>
                  </a:lnTo>
                  <a:cubicBezTo>
                    <a:pt x="1672682" y="1054694"/>
                    <a:pt x="1675316" y="1053629"/>
                    <a:pt x="1678005" y="1053629"/>
                  </a:cubicBezTo>
                  <a:lnTo>
                    <a:pt x="1678734" y="1053629"/>
                  </a:lnTo>
                  <a:cubicBezTo>
                    <a:pt x="1679406" y="1053629"/>
                    <a:pt x="1680135" y="1053685"/>
                    <a:pt x="1680807" y="1053853"/>
                  </a:cubicBezTo>
                  <a:cubicBezTo>
                    <a:pt x="1682096" y="1052789"/>
                    <a:pt x="1683609" y="1052060"/>
                    <a:pt x="1685178" y="1051724"/>
                  </a:cubicBezTo>
                  <a:lnTo>
                    <a:pt x="1689213" y="1049707"/>
                  </a:lnTo>
                  <a:cubicBezTo>
                    <a:pt x="1690670" y="1048978"/>
                    <a:pt x="1692239" y="1048642"/>
                    <a:pt x="1693808" y="1048642"/>
                  </a:cubicBezTo>
                  <a:lnTo>
                    <a:pt x="1697394" y="1048642"/>
                  </a:lnTo>
                  <a:cubicBezTo>
                    <a:pt x="1698515" y="1048642"/>
                    <a:pt x="1699580" y="1048810"/>
                    <a:pt x="1700645" y="1049146"/>
                  </a:cubicBezTo>
                  <a:lnTo>
                    <a:pt x="1702774" y="1049875"/>
                  </a:lnTo>
                  <a:cubicBezTo>
                    <a:pt x="1703558" y="1050155"/>
                    <a:pt x="1704287" y="1050491"/>
                    <a:pt x="1704959" y="1050883"/>
                  </a:cubicBezTo>
                  <a:lnTo>
                    <a:pt x="1705184" y="1049762"/>
                  </a:lnTo>
                  <a:cubicBezTo>
                    <a:pt x="1705464" y="1048417"/>
                    <a:pt x="1705968" y="1047185"/>
                    <a:pt x="1706696" y="1046064"/>
                  </a:cubicBezTo>
                  <a:lnTo>
                    <a:pt x="1707873" y="1044271"/>
                  </a:lnTo>
                  <a:cubicBezTo>
                    <a:pt x="1708041" y="1042758"/>
                    <a:pt x="1708490" y="1041357"/>
                    <a:pt x="1709274" y="1040068"/>
                  </a:cubicBezTo>
                  <a:lnTo>
                    <a:pt x="1709274" y="1038835"/>
                  </a:lnTo>
                  <a:cubicBezTo>
                    <a:pt x="1709274" y="1036089"/>
                    <a:pt x="1710395" y="1033456"/>
                    <a:pt x="1712300" y="1031494"/>
                  </a:cubicBezTo>
                  <a:lnTo>
                    <a:pt x="1713029" y="1030766"/>
                  </a:lnTo>
                  <a:cubicBezTo>
                    <a:pt x="1714542" y="1029253"/>
                    <a:pt x="1716503" y="1028244"/>
                    <a:pt x="1718632" y="1027908"/>
                  </a:cubicBezTo>
                  <a:lnTo>
                    <a:pt x="1720258" y="1027628"/>
                  </a:lnTo>
                  <a:lnTo>
                    <a:pt x="1721715" y="1026451"/>
                  </a:lnTo>
                  <a:cubicBezTo>
                    <a:pt x="1722275" y="1026003"/>
                    <a:pt x="1722891" y="1025610"/>
                    <a:pt x="1723564" y="1025274"/>
                  </a:cubicBezTo>
                  <a:lnTo>
                    <a:pt x="1724012" y="1025050"/>
                  </a:lnTo>
                  <a:cubicBezTo>
                    <a:pt x="1725357" y="1023089"/>
                    <a:pt x="1727374" y="1021688"/>
                    <a:pt x="1729616" y="1021015"/>
                  </a:cubicBezTo>
                  <a:cubicBezTo>
                    <a:pt x="1726254" y="1016925"/>
                    <a:pt x="1726478" y="1010928"/>
                    <a:pt x="1730288" y="1007118"/>
                  </a:cubicBezTo>
                  <a:lnTo>
                    <a:pt x="1731017" y="1006389"/>
                  </a:lnTo>
                  <a:cubicBezTo>
                    <a:pt x="1731241" y="1006165"/>
                    <a:pt x="1731465" y="1005997"/>
                    <a:pt x="1731689" y="1005773"/>
                  </a:cubicBezTo>
                  <a:cubicBezTo>
                    <a:pt x="1731241" y="1002523"/>
                    <a:pt x="1732362" y="999329"/>
                    <a:pt x="1734603" y="997087"/>
                  </a:cubicBezTo>
                  <a:cubicBezTo>
                    <a:pt x="1734659" y="996751"/>
                    <a:pt x="1734715" y="996415"/>
                    <a:pt x="1734827" y="996079"/>
                  </a:cubicBezTo>
                  <a:cubicBezTo>
                    <a:pt x="1734603" y="995238"/>
                    <a:pt x="1734547" y="994397"/>
                    <a:pt x="1734547" y="993557"/>
                  </a:cubicBezTo>
                  <a:lnTo>
                    <a:pt x="1734547" y="992100"/>
                  </a:lnTo>
                  <a:cubicBezTo>
                    <a:pt x="1734547" y="988906"/>
                    <a:pt x="1736004" y="985992"/>
                    <a:pt x="1738358" y="984087"/>
                  </a:cubicBezTo>
                  <a:cubicBezTo>
                    <a:pt x="1738974" y="983302"/>
                    <a:pt x="1739759" y="982630"/>
                    <a:pt x="1740599" y="982013"/>
                  </a:cubicBezTo>
                  <a:lnTo>
                    <a:pt x="1746763" y="978147"/>
                  </a:lnTo>
                  <a:cubicBezTo>
                    <a:pt x="1748388" y="977194"/>
                    <a:pt x="1750238" y="976690"/>
                    <a:pt x="1752087" y="976690"/>
                  </a:cubicBezTo>
                  <a:lnTo>
                    <a:pt x="1755673" y="976690"/>
                  </a:lnTo>
                  <a:cubicBezTo>
                    <a:pt x="1756794" y="976690"/>
                    <a:pt x="1757859" y="976858"/>
                    <a:pt x="1758923" y="977194"/>
                  </a:cubicBezTo>
                  <a:lnTo>
                    <a:pt x="1760997" y="977867"/>
                  </a:lnTo>
                  <a:lnTo>
                    <a:pt x="1763911" y="977474"/>
                  </a:lnTo>
                  <a:lnTo>
                    <a:pt x="1765704" y="974784"/>
                  </a:lnTo>
                  <a:cubicBezTo>
                    <a:pt x="1765872" y="974560"/>
                    <a:pt x="1766040" y="974280"/>
                    <a:pt x="1766208" y="974056"/>
                  </a:cubicBezTo>
                  <a:lnTo>
                    <a:pt x="1769066" y="970470"/>
                  </a:lnTo>
                  <a:cubicBezTo>
                    <a:pt x="1770019" y="969293"/>
                    <a:pt x="1771195" y="968340"/>
                    <a:pt x="1772540" y="967668"/>
                  </a:cubicBezTo>
                  <a:lnTo>
                    <a:pt x="1775398" y="966211"/>
                  </a:lnTo>
                  <a:cubicBezTo>
                    <a:pt x="1776631" y="965595"/>
                    <a:pt x="1778032" y="965202"/>
                    <a:pt x="1779433" y="965146"/>
                  </a:cubicBezTo>
                  <a:lnTo>
                    <a:pt x="1784420" y="964866"/>
                  </a:lnTo>
                  <a:cubicBezTo>
                    <a:pt x="1784700" y="963801"/>
                    <a:pt x="1785149" y="962793"/>
                    <a:pt x="1785821" y="961840"/>
                  </a:cubicBezTo>
                  <a:lnTo>
                    <a:pt x="1787278" y="959710"/>
                  </a:lnTo>
                  <a:cubicBezTo>
                    <a:pt x="1787390" y="959542"/>
                    <a:pt x="1787558" y="959318"/>
                    <a:pt x="1787670" y="959150"/>
                  </a:cubicBezTo>
                  <a:cubicBezTo>
                    <a:pt x="1787222" y="957973"/>
                    <a:pt x="1786942" y="956684"/>
                    <a:pt x="1786942" y="955396"/>
                  </a:cubicBezTo>
                  <a:lnTo>
                    <a:pt x="1786942" y="951809"/>
                  </a:lnTo>
                  <a:cubicBezTo>
                    <a:pt x="1786942" y="949063"/>
                    <a:pt x="1788007" y="946430"/>
                    <a:pt x="1789968" y="944524"/>
                  </a:cubicBezTo>
                  <a:lnTo>
                    <a:pt x="1791089" y="943404"/>
                  </a:lnTo>
                  <a:lnTo>
                    <a:pt x="1791481" y="941162"/>
                  </a:lnTo>
                  <a:cubicBezTo>
                    <a:pt x="1790528" y="939985"/>
                    <a:pt x="1789800" y="938585"/>
                    <a:pt x="1789464" y="937127"/>
                  </a:cubicBezTo>
                  <a:lnTo>
                    <a:pt x="1788735" y="934270"/>
                  </a:lnTo>
                  <a:cubicBezTo>
                    <a:pt x="1788511" y="933429"/>
                    <a:pt x="1788399" y="932588"/>
                    <a:pt x="1788399" y="931748"/>
                  </a:cubicBezTo>
                  <a:lnTo>
                    <a:pt x="1788399" y="930291"/>
                  </a:lnTo>
                  <a:cubicBezTo>
                    <a:pt x="1788399" y="926368"/>
                    <a:pt x="1790640" y="922782"/>
                    <a:pt x="1794115" y="921045"/>
                  </a:cubicBezTo>
                  <a:lnTo>
                    <a:pt x="1794171" y="921045"/>
                  </a:lnTo>
                  <a:cubicBezTo>
                    <a:pt x="1794059" y="919700"/>
                    <a:pt x="1794227" y="918299"/>
                    <a:pt x="1794675" y="917010"/>
                  </a:cubicBezTo>
                  <a:lnTo>
                    <a:pt x="1795404" y="914880"/>
                  </a:lnTo>
                  <a:cubicBezTo>
                    <a:pt x="1795628" y="914152"/>
                    <a:pt x="1795964" y="913536"/>
                    <a:pt x="1796300" y="912863"/>
                  </a:cubicBezTo>
                  <a:cubicBezTo>
                    <a:pt x="1796244" y="911126"/>
                    <a:pt x="1796580" y="909389"/>
                    <a:pt x="1797365" y="907764"/>
                  </a:cubicBezTo>
                  <a:lnTo>
                    <a:pt x="1798093" y="906307"/>
                  </a:lnTo>
                  <a:cubicBezTo>
                    <a:pt x="1798261" y="905915"/>
                    <a:pt x="1798486" y="905522"/>
                    <a:pt x="1798766" y="905186"/>
                  </a:cubicBezTo>
                  <a:lnTo>
                    <a:pt x="1801624" y="900871"/>
                  </a:lnTo>
                  <a:cubicBezTo>
                    <a:pt x="1801848" y="900535"/>
                    <a:pt x="1802128" y="900199"/>
                    <a:pt x="1802352" y="899863"/>
                  </a:cubicBezTo>
                  <a:lnTo>
                    <a:pt x="1806667" y="894819"/>
                  </a:lnTo>
                  <a:cubicBezTo>
                    <a:pt x="1807227" y="894203"/>
                    <a:pt x="1807844" y="893642"/>
                    <a:pt x="1808516" y="893138"/>
                  </a:cubicBezTo>
                  <a:cubicBezTo>
                    <a:pt x="1808460" y="892970"/>
                    <a:pt x="1808404" y="892802"/>
                    <a:pt x="1808292" y="892578"/>
                  </a:cubicBezTo>
                  <a:lnTo>
                    <a:pt x="1807452" y="890392"/>
                  </a:lnTo>
                  <a:cubicBezTo>
                    <a:pt x="1807340" y="890168"/>
                    <a:pt x="1807227" y="889944"/>
                    <a:pt x="1807171" y="889776"/>
                  </a:cubicBezTo>
                  <a:lnTo>
                    <a:pt x="1804930" y="887871"/>
                  </a:lnTo>
                  <a:cubicBezTo>
                    <a:pt x="1803529" y="886694"/>
                    <a:pt x="1802520" y="885181"/>
                    <a:pt x="1801904" y="883500"/>
                  </a:cubicBezTo>
                  <a:cubicBezTo>
                    <a:pt x="1798486" y="881763"/>
                    <a:pt x="1796300" y="878232"/>
                    <a:pt x="1796300" y="874310"/>
                  </a:cubicBezTo>
                  <a:lnTo>
                    <a:pt x="1796300" y="873581"/>
                  </a:lnTo>
                  <a:cubicBezTo>
                    <a:pt x="1796300" y="871956"/>
                    <a:pt x="1796692" y="870387"/>
                    <a:pt x="1797421" y="868930"/>
                  </a:cubicBezTo>
                  <a:lnTo>
                    <a:pt x="1798878" y="866072"/>
                  </a:lnTo>
                  <a:cubicBezTo>
                    <a:pt x="1799886" y="864055"/>
                    <a:pt x="1801512" y="862486"/>
                    <a:pt x="1803473" y="861477"/>
                  </a:cubicBezTo>
                  <a:lnTo>
                    <a:pt x="1806331" y="860020"/>
                  </a:lnTo>
                  <a:cubicBezTo>
                    <a:pt x="1807788" y="859292"/>
                    <a:pt x="1809357" y="858899"/>
                    <a:pt x="1810982" y="858899"/>
                  </a:cubicBezTo>
                  <a:lnTo>
                    <a:pt x="1814568" y="858899"/>
                  </a:lnTo>
                  <a:cubicBezTo>
                    <a:pt x="1815241" y="858899"/>
                    <a:pt x="1815913" y="858955"/>
                    <a:pt x="1816586" y="859124"/>
                  </a:cubicBezTo>
                  <a:lnTo>
                    <a:pt x="1827233" y="861085"/>
                  </a:lnTo>
                  <a:lnTo>
                    <a:pt x="1828073" y="860525"/>
                  </a:lnTo>
                  <a:cubicBezTo>
                    <a:pt x="1829978" y="858619"/>
                    <a:pt x="1832556" y="857554"/>
                    <a:pt x="1835134" y="857498"/>
                  </a:cubicBezTo>
                  <a:cubicBezTo>
                    <a:pt x="1834686" y="853408"/>
                    <a:pt x="1836703" y="849317"/>
                    <a:pt x="1840457" y="847300"/>
                  </a:cubicBezTo>
                  <a:lnTo>
                    <a:pt x="1845949" y="844330"/>
                  </a:lnTo>
                  <a:lnTo>
                    <a:pt x="1846341" y="843097"/>
                  </a:lnTo>
                  <a:cubicBezTo>
                    <a:pt x="1846846" y="841584"/>
                    <a:pt x="1847686" y="840183"/>
                    <a:pt x="1848863" y="839062"/>
                  </a:cubicBezTo>
                  <a:lnTo>
                    <a:pt x="1849592" y="838334"/>
                  </a:lnTo>
                  <a:cubicBezTo>
                    <a:pt x="1849872" y="838054"/>
                    <a:pt x="1850208" y="837773"/>
                    <a:pt x="1850544" y="837493"/>
                  </a:cubicBezTo>
                  <a:cubicBezTo>
                    <a:pt x="1849704" y="837045"/>
                    <a:pt x="1848919" y="836428"/>
                    <a:pt x="1848191" y="835756"/>
                  </a:cubicBezTo>
                  <a:lnTo>
                    <a:pt x="1847462" y="835027"/>
                  </a:lnTo>
                  <a:cubicBezTo>
                    <a:pt x="1844884" y="832450"/>
                    <a:pt x="1843820" y="828695"/>
                    <a:pt x="1844716" y="825165"/>
                  </a:cubicBezTo>
                  <a:lnTo>
                    <a:pt x="1845445" y="822307"/>
                  </a:lnTo>
                  <a:cubicBezTo>
                    <a:pt x="1845613" y="821579"/>
                    <a:pt x="1845893" y="820850"/>
                    <a:pt x="1846229" y="820178"/>
                  </a:cubicBezTo>
                  <a:lnTo>
                    <a:pt x="1851273" y="810147"/>
                  </a:lnTo>
                  <a:cubicBezTo>
                    <a:pt x="1852281" y="808130"/>
                    <a:pt x="1853907" y="806505"/>
                    <a:pt x="1855868" y="805552"/>
                  </a:cubicBezTo>
                  <a:lnTo>
                    <a:pt x="1857325" y="804824"/>
                  </a:lnTo>
                  <a:cubicBezTo>
                    <a:pt x="1857717" y="804599"/>
                    <a:pt x="1858165" y="804431"/>
                    <a:pt x="1858614" y="804263"/>
                  </a:cubicBezTo>
                  <a:lnTo>
                    <a:pt x="1859286" y="802190"/>
                  </a:lnTo>
                  <a:cubicBezTo>
                    <a:pt x="1859510" y="801573"/>
                    <a:pt x="1859790" y="800901"/>
                    <a:pt x="1860127" y="800341"/>
                  </a:cubicBezTo>
                  <a:lnTo>
                    <a:pt x="1861303" y="798267"/>
                  </a:lnTo>
                  <a:lnTo>
                    <a:pt x="1861191" y="797931"/>
                  </a:lnTo>
                  <a:cubicBezTo>
                    <a:pt x="1860967" y="797090"/>
                    <a:pt x="1860911" y="796250"/>
                    <a:pt x="1860911" y="795409"/>
                  </a:cubicBezTo>
                  <a:lnTo>
                    <a:pt x="1860911" y="793952"/>
                  </a:lnTo>
                  <a:cubicBezTo>
                    <a:pt x="1860911" y="791206"/>
                    <a:pt x="1861976" y="788573"/>
                    <a:pt x="1863937" y="786667"/>
                  </a:cubicBezTo>
                  <a:lnTo>
                    <a:pt x="1864217" y="786387"/>
                  </a:lnTo>
                  <a:cubicBezTo>
                    <a:pt x="1865002" y="784818"/>
                    <a:pt x="1866179" y="783473"/>
                    <a:pt x="1867692" y="782465"/>
                  </a:cubicBezTo>
                  <a:lnTo>
                    <a:pt x="1868981" y="781568"/>
                  </a:lnTo>
                  <a:lnTo>
                    <a:pt x="1870662" y="779887"/>
                  </a:lnTo>
                  <a:lnTo>
                    <a:pt x="1872791" y="775628"/>
                  </a:lnTo>
                  <a:cubicBezTo>
                    <a:pt x="1873127" y="774956"/>
                    <a:pt x="1873520" y="774339"/>
                    <a:pt x="1873968" y="773779"/>
                  </a:cubicBezTo>
                  <a:lnTo>
                    <a:pt x="1876826" y="770193"/>
                  </a:lnTo>
                  <a:cubicBezTo>
                    <a:pt x="1877050" y="769912"/>
                    <a:pt x="1877330" y="769632"/>
                    <a:pt x="1877610" y="769352"/>
                  </a:cubicBezTo>
                  <a:lnTo>
                    <a:pt x="1879067" y="767895"/>
                  </a:lnTo>
                  <a:cubicBezTo>
                    <a:pt x="1879572" y="767391"/>
                    <a:pt x="1880076" y="766998"/>
                    <a:pt x="1880636" y="766606"/>
                  </a:cubicBezTo>
                  <a:lnTo>
                    <a:pt x="1881141" y="766270"/>
                  </a:lnTo>
                  <a:cubicBezTo>
                    <a:pt x="1881197" y="765934"/>
                    <a:pt x="1881197" y="765654"/>
                    <a:pt x="1881309" y="765317"/>
                  </a:cubicBezTo>
                  <a:lnTo>
                    <a:pt x="1881813" y="762683"/>
                  </a:lnTo>
                  <a:cubicBezTo>
                    <a:pt x="1881925" y="760050"/>
                    <a:pt x="1882990" y="757584"/>
                    <a:pt x="1884839" y="755735"/>
                  </a:cubicBezTo>
                  <a:lnTo>
                    <a:pt x="1885568" y="755006"/>
                  </a:lnTo>
                  <a:cubicBezTo>
                    <a:pt x="1886072" y="754502"/>
                    <a:pt x="1886632" y="754054"/>
                    <a:pt x="1887193" y="753661"/>
                  </a:cubicBezTo>
                  <a:lnTo>
                    <a:pt x="1887305" y="753381"/>
                  </a:lnTo>
                  <a:lnTo>
                    <a:pt x="1887865" y="751196"/>
                  </a:lnTo>
                  <a:cubicBezTo>
                    <a:pt x="1888313" y="749459"/>
                    <a:pt x="1889210" y="747833"/>
                    <a:pt x="1890443" y="746545"/>
                  </a:cubicBezTo>
                  <a:lnTo>
                    <a:pt x="1890443" y="746040"/>
                  </a:lnTo>
                  <a:lnTo>
                    <a:pt x="1889322" y="744359"/>
                  </a:lnTo>
                  <a:cubicBezTo>
                    <a:pt x="1888201" y="742678"/>
                    <a:pt x="1887585" y="740661"/>
                    <a:pt x="1887585" y="738643"/>
                  </a:cubicBezTo>
                  <a:lnTo>
                    <a:pt x="1887585" y="736514"/>
                  </a:lnTo>
                  <a:cubicBezTo>
                    <a:pt x="1887585" y="735842"/>
                    <a:pt x="1887641" y="735169"/>
                    <a:pt x="1887809" y="734497"/>
                  </a:cubicBezTo>
                  <a:lnTo>
                    <a:pt x="1888538" y="730910"/>
                  </a:lnTo>
                  <a:cubicBezTo>
                    <a:pt x="1888706" y="730014"/>
                    <a:pt x="1889042" y="729117"/>
                    <a:pt x="1889434" y="728332"/>
                  </a:cubicBezTo>
                  <a:lnTo>
                    <a:pt x="1890163" y="726875"/>
                  </a:lnTo>
                  <a:cubicBezTo>
                    <a:pt x="1891283" y="724634"/>
                    <a:pt x="1893189" y="722841"/>
                    <a:pt x="1895542" y="721888"/>
                  </a:cubicBezTo>
                  <a:lnTo>
                    <a:pt x="1895990" y="721720"/>
                  </a:lnTo>
                  <a:lnTo>
                    <a:pt x="1897784" y="718862"/>
                  </a:lnTo>
                  <a:cubicBezTo>
                    <a:pt x="1898344" y="717966"/>
                    <a:pt x="1899016" y="717181"/>
                    <a:pt x="1899801" y="716509"/>
                  </a:cubicBezTo>
                  <a:cubicBezTo>
                    <a:pt x="1899969" y="714099"/>
                    <a:pt x="1900978" y="711801"/>
                    <a:pt x="1902603" y="710064"/>
                  </a:cubicBezTo>
                  <a:cubicBezTo>
                    <a:pt x="1902547" y="709952"/>
                    <a:pt x="1902547" y="709896"/>
                    <a:pt x="1902491" y="709840"/>
                  </a:cubicBezTo>
                  <a:cubicBezTo>
                    <a:pt x="1901818" y="709112"/>
                    <a:pt x="1901202" y="708271"/>
                    <a:pt x="1900810" y="707318"/>
                  </a:cubicBezTo>
                  <a:cubicBezTo>
                    <a:pt x="1899241" y="706086"/>
                    <a:pt x="1898064" y="704404"/>
                    <a:pt x="1897447" y="702499"/>
                  </a:cubicBezTo>
                  <a:lnTo>
                    <a:pt x="1896719" y="700370"/>
                  </a:lnTo>
                  <a:cubicBezTo>
                    <a:pt x="1896383" y="699305"/>
                    <a:pt x="1896215" y="698240"/>
                    <a:pt x="1896215" y="697120"/>
                  </a:cubicBezTo>
                  <a:lnTo>
                    <a:pt x="1896047" y="695326"/>
                  </a:lnTo>
                  <a:cubicBezTo>
                    <a:pt x="1895934" y="694990"/>
                    <a:pt x="1895822" y="694598"/>
                    <a:pt x="1895766" y="694262"/>
                  </a:cubicBezTo>
                  <a:lnTo>
                    <a:pt x="1895486" y="694150"/>
                  </a:lnTo>
                  <a:cubicBezTo>
                    <a:pt x="1894926" y="693870"/>
                    <a:pt x="1894421" y="693533"/>
                    <a:pt x="1893917" y="693197"/>
                  </a:cubicBezTo>
                  <a:lnTo>
                    <a:pt x="1891059" y="691068"/>
                  </a:lnTo>
                  <a:cubicBezTo>
                    <a:pt x="1889546" y="689947"/>
                    <a:pt x="1888369" y="688378"/>
                    <a:pt x="1887641" y="686641"/>
                  </a:cubicBezTo>
                  <a:lnTo>
                    <a:pt x="1886184" y="683054"/>
                  </a:lnTo>
                  <a:cubicBezTo>
                    <a:pt x="1886128" y="682886"/>
                    <a:pt x="1886016" y="682662"/>
                    <a:pt x="1885960" y="682494"/>
                  </a:cubicBezTo>
                  <a:lnTo>
                    <a:pt x="1884503" y="678179"/>
                  </a:lnTo>
                  <a:cubicBezTo>
                    <a:pt x="1883999" y="676722"/>
                    <a:pt x="1883830" y="675097"/>
                    <a:pt x="1884055" y="673584"/>
                  </a:cubicBezTo>
                  <a:lnTo>
                    <a:pt x="1876377" y="675994"/>
                  </a:lnTo>
                  <a:lnTo>
                    <a:pt x="1871838" y="677955"/>
                  </a:lnTo>
                  <a:cubicBezTo>
                    <a:pt x="1870550" y="678515"/>
                    <a:pt x="1869149" y="678796"/>
                    <a:pt x="1867748" y="678796"/>
                  </a:cubicBezTo>
                  <a:lnTo>
                    <a:pt x="1863433" y="678796"/>
                  </a:lnTo>
                  <a:cubicBezTo>
                    <a:pt x="1862928" y="678796"/>
                    <a:pt x="1862480" y="678740"/>
                    <a:pt x="1861976" y="678684"/>
                  </a:cubicBezTo>
                  <a:lnTo>
                    <a:pt x="1856932" y="677955"/>
                  </a:lnTo>
                  <a:cubicBezTo>
                    <a:pt x="1855419" y="677731"/>
                    <a:pt x="1853962" y="677170"/>
                    <a:pt x="1852674" y="676330"/>
                  </a:cubicBezTo>
                  <a:lnTo>
                    <a:pt x="1850544" y="674873"/>
                  </a:lnTo>
                  <a:cubicBezTo>
                    <a:pt x="1850376" y="674761"/>
                    <a:pt x="1850264" y="674649"/>
                    <a:pt x="1850096" y="674537"/>
                  </a:cubicBezTo>
                  <a:lnTo>
                    <a:pt x="1847238" y="672407"/>
                  </a:lnTo>
                  <a:cubicBezTo>
                    <a:pt x="1845613" y="671174"/>
                    <a:pt x="1844436" y="669549"/>
                    <a:pt x="1843708" y="667700"/>
                  </a:cubicBezTo>
                  <a:cubicBezTo>
                    <a:pt x="1841914" y="667252"/>
                    <a:pt x="1840289" y="666355"/>
                    <a:pt x="1838888" y="664954"/>
                  </a:cubicBezTo>
                  <a:lnTo>
                    <a:pt x="1836479" y="662545"/>
                  </a:lnTo>
                  <a:lnTo>
                    <a:pt x="1832220" y="660415"/>
                  </a:lnTo>
                  <a:cubicBezTo>
                    <a:pt x="1829642" y="659127"/>
                    <a:pt x="1827681" y="656773"/>
                    <a:pt x="1826897" y="654027"/>
                  </a:cubicBezTo>
                  <a:lnTo>
                    <a:pt x="1825215" y="649152"/>
                  </a:lnTo>
                  <a:cubicBezTo>
                    <a:pt x="1823254" y="647191"/>
                    <a:pt x="1822189" y="644557"/>
                    <a:pt x="1822189" y="641867"/>
                  </a:cubicBezTo>
                  <a:lnTo>
                    <a:pt x="1822021" y="636319"/>
                  </a:lnTo>
                  <a:lnTo>
                    <a:pt x="1820788" y="634246"/>
                  </a:lnTo>
                  <a:cubicBezTo>
                    <a:pt x="1819836" y="632621"/>
                    <a:pt x="1819331" y="630772"/>
                    <a:pt x="1819331" y="628922"/>
                  </a:cubicBezTo>
                  <a:lnTo>
                    <a:pt x="1819331" y="626345"/>
                  </a:lnTo>
                  <a:cubicBezTo>
                    <a:pt x="1819163" y="626345"/>
                    <a:pt x="1819051" y="626345"/>
                    <a:pt x="1818883" y="626345"/>
                  </a:cubicBezTo>
                  <a:lnTo>
                    <a:pt x="1816754" y="626345"/>
                  </a:lnTo>
                  <a:cubicBezTo>
                    <a:pt x="1813279" y="626345"/>
                    <a:pt x="1810085" y="624607"/>
                    <a:pt x="1808180" y="621749"/>
                  </a:cubicBezTo>
                  <a:lnTo>
                    <a:pt x="1806275" y="618892"/>
                  </a:lnTo>
                  <a:lnTo>
                    <a:pt x="1804818" y="617771"/>
                  </a:lnTo>
                  <a:cubicBezTo>
                    <a:pt x="1804762" y="617715"/>
                    <a:pt x="1804706" y="617715"/>
                    <a:pt x="1804650" y="617659"/>
                  </a:cubicBezTo>
                  <a:cubicBezTo>
                    <a:pt x="1803417" y="617771"/>
                    <a:pt x="1802184" y="617659"/>
                    <a:pt x="1801007" y="617323"/>
                  </a:cubicBezTo>
                  <a:lnTo>
                    <a:pt x="1796636" y="616258"/>
                  </a:lnTo>
                  <a:lnTo>
                    <a:pt x="1793554" y="617603"/>
                  </a:lnTo>
                  <a:cubicBezTo>
                    <a:pt x="1792266" y="618163"/>
                    <a:pt x="1790865" y="618443"/>
                    <a:pt x="1789464" y="618443"/>
                  </a:cubicBezTo>
                  <a:lnTo>
                    <a:pt x="1786550" y="618443"/>
                  </a:lnTo>
                  <a:lnTo>
                    <a:pt x="1785989" y="619004"/>
                  </a:lnTo>
                  <a:cubicBezTo>
                    <a:pt x="1783131" y="621862"/>
                    <a:pt x="1778816" y="622758"/>
                    <a:pt x="1775062" y="621357"/>
                  </a:cubicBezTo>
                  <a:lnTo>
                    <a:pt x="1773549" y="620797"/>
                  </a:lnTo>
                  <a:lnTo>
                    <a:pt x="1771812" y="621638"/>
                  </a:lnTo>
                  <a:cubicBezTo>
                    <a:pt x="1768282" y="623431"/>
                    <a:pt x="1763967" y="622982"/>
                    <a:pt x="1760828" y="620517"/>
                  </a:cubicBezTo>
                  <a:cubicBezTo>
                    <a:pt x="1757690" y="618051"/>
                    <a:pt x="1756233" y="614017"/>
                    <a:pt x="1757130" y="610150"/>
                  </a:cubicBezTo>
                  <a:lnTo>
                    <a:pt x="1758587" y="603706"/>
                  </a:lnTo>
                  <a:cubicBezTo>
                    <a:pt x="1759035" y="601800"/>
                    <a:pt x="1759988" y="600007"/>
                    <a:pt x="1761389" y="598662"/>
                  </a:cubicBezTo>
                  <a:lnTo>
                    <a:pt x="1761557" y="598438"/>
                  </a:lnTo>
                  <a:cubicBezTo>
                    <a:pt x="1761613" y="598158"/>
                    <a:pt x="1761669" y="597934"/>
                    <a:pt x="1761781" y="597653"/>
                  </a:cubicBezTo>
                  <a:lnTo>
                    <a:pt x="1762510" y="595524"/>
                  </a:lnTo>
                  <a:cubicBezTo>
                    <a:pt x="1762622" y="595188"/>
                    <a:pt x="1762734" y="594852"/>
                    <a:pt x="1762902" y="594571"/>
                  </a:cubicBezTo>
                  <a:cubicBezTo>
                    <a:pt x="1762454" y="594011"/>
                    <a:pt x="1762005" y="593339"/>
                    <a:pt x="1761669" y="592666"/>
                  </a:cubicBezTo>
                  <a:lnTo>
                    <a:pt x="1760941" y="591209"/>
                  </a:lnTo>
                  <a:cubicBezTo>
                    <a:pt x="1760212" y="589752"/>
                    <a:pt x="1759820" y="588183"/>
                    <a:pt x="1759820" y="586558"/>
                  </a:cubicBezTo>
                  <a:lnTo>
                    <a:pt x="1759820" y="585101"/>
                  </a:lnTo>
                  <a:cubicBezTo>
                    <a:pt x="1759820" y="583476"/>
                    <a:pt x="1760212" y="581907"/>
                    <a:pt x="1760941" y="580450"/>
                  </a:cubicBezTo>
                  <a:lnTo>
                    <a:pt x="1761669" y="578993"/>
                  </a:lnTo>
                  <a:cubicBezTo>
                    <a:pt x="1762678" y="577032"/>
                    <a:pt x="1764303" y="575407"/>
                    <a:pt x="1766264" y="574398"/>
                  </a:cubicBezTo>
                  <a:lnTo>
                    <a:pt x="1767721" y="573670"/>
                  </a:lnTo>
                  <a:cubicBezTo>
                    <a:pt x="1768169" y="573445"/>
                    <a:pt x="1768674" y="573221"/>
                    <a:pt x="1769178" y="573053"/>
                  </a:cubicBezTo>
                  <a:lnTo>
                    <a:pt x="1768954" y="566889"/>
                  </a:lnTo>
                  <a:cubicBezTo>
                    <a:pt x="1768506" y="565993"/>
                    <a:pt x="1768169" y="565096"/>
                    <a:pt x="1767945" y="564087"/>
                  </a:cubicBezTo>
                  <a:lnTo>
                    <a:pt x="1767385" y="561622"/>
                  </a:lnTo>
                  <a:cubicBezTo>
                    <a:pt x="1765928" y="558707"/>
                    <a:pt x="1765928" y="555289"/>
                    <a:pt x="1767385" y="552376"/>
                  </a:cubicBezTo>
                  <a:lnTo>
                    <a:pt x="1768113" y="550919"/>
                  </a:lnTo>
                  <a:cubicBezTo>
                    <a:pt x="1768394" y="550358"/>
                    <a:pt x="1768730" y="549854"/>
                    <a:pt x="1769066" y="549349"/>
                  </a:cubicBezTo>
                  <a:lnTo>
                    <a:pt x="1773381" y="543633"/>
                  </a:lnTo>
                  <a:cubicBezTo>
                    <a:pt x="1773997" y="542849"/>
                    <a:pt x="1774670" y="542177"/>
                    <a:pt x="1775454" y="541560"/>
                  </a:cubicBezTo>
                  <a:lnTo>
                    <a:pt x="1775566" y="541504"/>
                  </a:lnTo>
                  <a:lnTo>
                    <a:pt x="1776911" y="537245"/>
                  </a:lnTo>
                  <a:cubicBezTo>
                    <a:pt x="1777528" y="535396"/>
                    <a:pt x="1778648" y="533771"/>
                    <a:pt x="1780105" y="532594"/>
                  </a:cubicBezTo>
                  <a:lnTo>
                    <a:pt x="1782739" y="530409"/>
                  </a:lnTo>
                  <a:lnTo>
                    <a:pt x="1783916" y="527999"/>
                  </a:lnTo>
                  <a:cubicBezTo>
                    <a:pt x="1784028" y="527775"/>
                    <a:pt x="1784140" y="527551"/>
                    <a:pt x="1784308" y="527327"/>
                  </a:cubicBezTo>
                  <a:lnTo>
                    <a:pt x="1785093" y="525982"/>
                  </a:lnTo>
                  <a:cubicBezTo>
                    <a:pt x="1785093" y="525982"/>
                    <a:pt x="1785093" y="525982"/>
                    <a:pt x="1785093" y="525926"/>
                  </a:cubicBezTo>
                  <a:lnTo>
                    <a:pt x="1785821" y="521611"/>
                  </a:lnTo>
                  <a:cubicBezTo>
                    <a:pt x="1785877" y="521331"/>
                    <a:pt x="1785933" y="521051"/>
                    <a:pt x="1785989" y="520827"/>
                  </a:cubicBezTo>
                  <a:lnTo>
                    <a:pt x="1786269" y="519594"/>
                  </a:lnTo>
                  <a:cubicBezTo>
                    <a:pt x="1785933" y="519313"/>
                    <a:pt x="1785597" y="518977"/>
                    <a:pt x="1785317" y="518641"/>
                  </a:cubicBezTo>
                  <a:lnTo>
                    <a:pt x="1783300" y="517800"/>
                  </a:lnTo>
                  <a:cubicBezTo>
                    <a:pt x="1781058" y="516848"/>
                    <a:pt x="1779209" y="515111"/>
                    <a:pt x="1778144" y="512925"/>
                  </a:cubicBezTo>
                  <a:lnTo>
                    <a:pt x="1778144" y="512925"/>
                  </a:lnTo>
                  <a:cubicBezTo>
                    <a:pt x="1777584" y="512253"/>
                    <a:pt x="1777079" y="511580"/>
                    <a:pt x="1776743" y="510796"/>
                  </a:cubicBezTo>
                  <a:lnTo>
                    <a:pt x="1775286" y="507938"/>
                  </a:lnTo>
                  <a:cubicBezTo>
                    <a:pt x="1774894" y="507153"/>
                    <a:pt x="1774614" y="506369"/>
                    <a:pt x="1774446" y="505528"/>
                  </a:cubicBezTo>
                  <a:cubicBezTo>
                    <a:pt x="1773381" y="505024"/>
                    <a:pt x="1772372" y="504352"/>
                    <a:pt x="1771476" y="503455"/>
                  </a:cubicBezTo>
                  <a:lnTo>
                    <a:pt x="1770019" y="501998"/>
                  </a:lnTo>
                  <a:cubicBezTo>
                    <a:pt x="1768057" y="500037"/>
                    <a:pt x="1766993" y="497403"/>
                    <a:pt x="1766993" y="494713"/>
                  </a:cubicBezTo>
                  <a:cubicBezTo>
                    <a:pt x="1766993" y="492416"/>
                    <a:pt x="1767777" y="490174"/>
                    <a:pt x="1769122" y="488381"/>
                  </a:cubicBezTo>
                  <a:lnTo>
                    <a:pt x="1769122" y="487540"/>
                  </a:lnTo>
                  <a:cubicBezTo>
                    <a:pt x="1769122" y="485579"/>
                    <a:pt x="1769682" y="483730"/>
                    <a:pt x="1770691" y="482105"/>
                  </a:cubicBezTo>
                  <a:cubicBezTo>
                    <a:pt x="1770635" y="482049"/>
                    <a:pt x="1770523" y="482049"/>
                    <a:pt x="1770467" y="481992"/>
                  </a:cubicBezTo>
                  <a:lnTo>
                    <a:pt x="1761837" y="478406"/>
                  </a:lnTo>
                  <a:cubicBezTo>
                    <a:pt x="1760604" y="477902"/>
                    <a:pt x="1759428" y="477117"/>
                    <a:pt x="1758475" y="476165"/>
                  </a:cubicBezTo>
                  <a:lnTo>
                    <a:pt x="1756346" y="474035"/>
                  </a:lnTo>
                  <a:cubicBezTo>
                    <a:pt x="1755001" y="472690"/>
                    <a:pt x="1754104" y="471065"/>
                    <a:pt x="1753600" y="469216"/>
                  </a:cubicBezTo>
                  <a:lnTo>
                    <a:pt x="1752871" y="466358"/>
                  </a:lnTo>
                  <a:cubicBezTo>
                    <a:pt x="1752647" y="465518"/>
                    <a:pt x="1752535" y="464677"/>
                    <a:pt x="1752591" y="463836"/>
                  </a:cubicBezTo>
                  <a:lnTo>
                    <a:pt x="1746147" y="461259"/>
                  </a:lnTo>
                  <a:cubicBezTo>
                    <a:pt x="1745138" y="460867"/>
                    <a:pt x="1744185" y="460306"/>
                    <a:pt x="1743345" y="459577"/>
                  </a:cubicBezTo>
                  <a:lnTo>
                    <a:pt x="1740879" y="457504"/>
                  </a:lnTo>
                  <a:lnTo>
                    <a:pt x="1737181" y="456776"/>
                  </a:lnTo>
                  <a:cubicBezTo>
                    <a:pt x="1736620" y="456664"/>
                    <a:pt x="1736004" y="456496"/>
                    <a:pt x="1735444" y="456271"/>
                  </a:cubicBezTo>
                  <a:lnTo>
                    <a:pt x="1722499" y="451228"/>
                  </a:lnTo>
                  <a:cubicBezTo>
                    <a:pt x="1721827" y="450948"/>
                    <a:pt x="1721154" y="450612"/>
                    <a:pt x="1720538" y="450219"/>
                  </a:cubicBezTo>
                  <a:lnTo>
                    <a:pt x="1718408" y="448762"/>
                  </a:lnTo>
                  <a:cubicBezTo>
                    <a:pt x="1717848" y="448370"/>
                    <a:pt x="1717288" y="447978"/>
                    <a:pt x="1716839" y="447474"/>
                  </a:cubicBezTo>
                  <a:lnTo>
                    <a:pt x="1713645" y="444279"/>
                  </a:lnTo>
                  <a:lnTo>
                    <a:pt x="1711404" y="442598"/>
                  </a:lnTo>
                  <a:lnTo>
                    <a:pt x="1710507" y="442598"/>
                  </a:lnTo>
                  <a:cubicBezTo>
                    <a:pt x="1707425" y="442598"/>
                    <a:pt x="1704511" y="441254"/>
                    <a:pt x="1702550" y="438900"/>
                  </a:cubicBezTo>
                  <a:lnTo>
                    <a:pt x="1702494" y="438844"/>
                  </a:lnTo>
                  <a:cubicBezTo>
                    <a:pt x="1701821" y="438956"/>
                    <a:pt x="1701149" y="439068"/>
                    <a:pt x="1700420" y="439068"/>
                  </a:cubicBezTo>
                  <a:lnTo>
                    <a:pt x="1699692" y="439068"/>
                  </a:lnTo>
                  <a:cubicBezTo>
                    <a:pt x="1697450" y="439068"/>
                    <a:pt x="1695265" y="438339"/>
                    <a:pt x="1693472" y="436995"/>
                  </a:cubicBezTo>
                  <a:lnTo>
                    <a:pt x="1692519" y="436266"/>
                  </a:lnTo>
                  <a:cubicBezTo>
                    <a:pt x="1691959" y="436042"/>
                    <a:pt x="1691342" y="435762"/>
                    <a:pt x="1690838" y="435482"/>
                  </a:cubicBezTo>
                  <a:cubicBezTo>
                    <a:pt x="1690670" y="435482"/>
                    <a:pt x="1690502" y="435482"/>
                    <a:pt x="1690390" y="435482"/>
                  </a:cubicBezTo>
                  <a:cubicBezTo>
                    <a:pt x="1688821" y="435482"/>
                    <a:pt x="1687196" y="435089"/>
                    <a:pt x="1685795" y="434417"/>
                  </a:cubicBezTo>
                  <a:lnTo>
                    <a:pt x="1684338" y="433688"/>
                  </a:lnTo>
                  <a:cubicBezTo>
                    <a:pt x="1679238" y="431111"/>
                    <a:pt x="1677165" y="424946"/>
                    <a:pt x="1679743" y="419847"/>
                  </a:cubicBezTo>
                  <a:cubicBezTo>
                    <a:pt x="1681536" y="416205"/>
                    <a:pt x="1685178" y="414131"/>
                    <a:pt x="1688989" y="414131"/>
                  </a:cubicBezTo>
                  <a:cubicBezTo>
                    <a:pt x="1689045" y="414131"/>
                    <a:pt x="1689045" y="414131"/>
                    <a:pt x="1689101" y="414131"/>
                  </a:cubicBezTo>
                  <a:lnTo>
                    <a:pt x="1691903" y="412282"/>
                  </a:lnTo>
                  <a:cubicBezTo>
                    <a:pt x="1693248" y="411386"/>
                    <a:pt x="1694760" y="410825"/>
                    <a:pt x="1696330" y="410657"/>
                  </a:cubicBezTo>
                  <a:lnTo>
                    <a:pt x="1698683" y="410377"/>
                  </a:lnTo>
                  <a:lnTo>
                    <a:pt x="1699187" y="408640"/>
                  </a:lnTo>
                  <a:cubicBezTo>
                    <a:pt x="1699580" y="407239"/>
                    <a:pt x="1700308" y="405950"/>
                    <a:pt x="1701261" y="404885"/>
                  </a:cubicBezTo>
                  <a:cubicBezTo>
                    <a:pt x="1701205" y="404661"/>
                    <a:pt x="1701149" y="404493"/>
                    <a:pt x="1701093" y="404269"/>
                  </a:cubicBezTo>
                  <a:cubicBezTo>
                    <a:pt x="1700420" y="403260"/>
                    <a:pt x="1699972" y="402084"/>
                    <a:pt x="1699692" y="400907"/>
                  </a:cubicBezTo>
                  <a:cubicBezTo>
                    <a:pt x="1698011" y="400514"/>
                    <a:pt x="1696442" y="399730"/>
                    <a:pt x="1695097" y="398609"/>
                  </a:cubicBezTo>
                  <a:lnTo>
                    <a:pt x="1693640" y="397881"/>
                  </a:lnTo>
                  <a:cubicBezTo>
                    <a:pt x="1692631" y="397376"/>
                    <a:pt x="1691735" y="396760"/>
                    <a:pt x="1690950" y="395975"/>
                  </a:cubicBezTo>
                  <a:lnTo>
                    <a:pt x="1687364" y="392389"/>
                  </a:lnTo>
                  <a:cubicBezTo>
                    <a:pt x="1686579" y="391605"/>
                    <a:pt x="1685907" y="390708"/>
                    <a:pt x="1685402" y="389699"/>
                  </a:cubicBezTo>
                  <a:lnTo>
                    <a:pt x="1683945" y="386841"/>
                  </a:lnTo>
                  <a:cubicBezTo>
                    <a:pt x="1683217" y="385384"/>
                    <a:pt x="1682881" y="383815"/>
                    <a:pt x="1682881" y="382190"/>
                  </a:cubicBezTo>
                  <a:lnTo>
                    <a:pt x="1682881" y="378604"/>
                  </a:lnTo>
                  <a:cubicBezTo>
                    <a:pt x="1682881" y="375858"/>
                    <a:pt x="1683945" y="373224"/>
                    <a:pt x="1685907" y="371319"/>
                  </a:cubicBezTo>
                  <a:lnTo>
                    <a:pt x="1687364" y="369862"/>
                  </a:lnTo>
                  <a:cubicBezTo>
                    <a:pt x="1687700" y="369526"/>
                    <a:pt x="1688092" y="369190"/>
                    <a:pt x="1688484" y="368909"/>
                  </a:cubicBezTo>
                  <a:cubicBezTo>
                    <a:pt x="1687700" y="367844"/>
                    <a:pt x="1687139" y="366668"/>
                    <a:pt x="1686803" y="365323"/>
                  </a:cubicBezTo>
                  <a:lnTo>
                    <a:pt x="1686075" y="362465"/>
                  </a:lnTo>
                  <a:cubicBezTo>
                    <a:pt x="1685290" y="359439"/>
                    <a:pt x="1685963" y="356357"/>
                    <a:pt x="1687700" y="353947"/>
                  </a:cubicBezTo>
                  <a:cubicBezTo>
                    <a:pt x="1687252" y="353779"/>
                    <a:pt x="1686859" y="353611"/>
                    <a:pt x="1686467" y="353443"/>
                  </a:cubicBezTo>
                  <a:lnTo>
                    <a:pt x="1684113" y="352266"/>
                  </a:lnTo>
                  <a:cubicBezTo>
                    <a:pt x="1683609" y="352322"/>
                    <a:pt x="1683049" y="352378"/>
                    <a:pt x="1682488" y="352378"/>
                  </a:cubicBezTo>
                  <a:lnTo>
                    <a:pt x="1680359" y="352378"/>
                  </a:lnTo>
                  <a:cubicBezTo>
                    <a:pt x="1679519" y="352378"/>
                    <a:pt x="1678678" y="352266"/>
                    <a:pt x="1677837" y="352098"/>
                  </a:cubicBezTo>
                  <a:lnTo>
                    <a:pt x="1672122" y="350641"/>
                  </a:lnTo>
                  <a:cubicBezTo>
                    <a:pt x="1667526" y="349464"/>
                    <a:pt x="1664276" y="345374"/>
                    <a:pt x="1664276" y="340610"/>
                  </a:cubicBezTo>
                  <a:lnTo>
                    <a:pt x="1664276" y="339882"/>
                  </a:lnTo>
                  <a:cubicBezTo>
                    <a:pt x="1664276" y="339322"/>
                    <a:pt x="1664332" y="338761"/>
                    <a:pt x="1664444" y="338201"/>
                  </a:cubicBezTo>
                  <a:lnTo>
                    <a:pt x="1664949" y="335343"/>
                  </a:lnTo>
                  <a:cubicBezTo>
                    <a:pt x="1663099" y="332877"/>
                    <a:pt x="1662427" y="329683"/>
                    <a:pt x="1663212" y="326657"/>
                  </a:cubicBezTo>
                  <a:lnTo>
                    <a:pt x="1663940" y="323799"/>
                  </a:lnTo>
                  <a:cubicBezTo>
                    <a:pt x="1664108" y="323071"/>
                    <a:pt x="1664388" y="322342"/>
                    <a:pt x="1664725" y="321670"/>
                  </a:cubicBezTo>
                  <a:lnTo>
                    <a:pt x="1666182" y="318812"/>
                  </a:lnTo>
                  <a:cubicBezTo>
                    <a:pt x="1667470" y="316234"/>
                    <a:pt x="1669824" y="314273"/>
                    <a:pt x="1672570" y="313489"/>
                  </a:cubicBezTo>
                  <a:lnTo>
                    <a:pt x="1674475" y="312928"/>
                  </a:lnTo>
                  <a:cubicBezTo>
                    <a:pt x="1673186" y="312424"/>
                    <a:pt x="1671953" y="311639"/>
                    <a:pt x="1670945" y="310631"/>
                  </a:cubicBezTo>
                  <a:lnTo>
                    <a:pt x="1669992" y="309678"/>
                  </a:lnTo>
                  <a:lnTo>
                    <a:pt x="1668479" y="309398"/>
                  </a:lnTo>
                  <a:lnTo>
                    <a:pt x="1651780" y="310742"/>
                  </a:lnTo>
                  <a:cubicBezTo>
                    <a:pt x="1651500" y="310742"/>
                    <a:pt x="1651220" y="310799"/>
                    <a:pt x="1650939" y="310799"/>
                  </a:cubicBezTo>
                  <a:lnTo>
                    <a:pt x="1647353" y="310799"/>
                  </a:lnTo>
                  <a:cubicBezTo>
                    <a:pt x="1646512" y="310799"/>
                    <a:pt x="1645672" y="310687"/>
                    <a:pt x="1644831" y="310518"/>
                  </a:cubicBezTo>
                  <a:lnTo>
                    <a:pt x="1641973" y="309790"/>
                  </a:lnTo>
                  <a:cubicBezTo>
                    <a:pt x="1639452" y="309174"/>
                    <a:pt x="1637322" y="307604"/>
                    <a:pt x="1635865" y="305475"/>
                  </a:cubicBezTo>
                  <a:lnTo>
                    <a:pt x="1634913" y="304074"/>
                  </a:lnTo>
                  <a:lnTo>
                    <a:pt x="1630766" y="304354"/>
                  </a:lnTo>
                  <a:cubicBezTo>
                    <a:pt x="1630374" y="304354"/>
                    <a:pt x="1629925" y="304411"/>
                    <a:pt x="1629533" y="304354"/>
                  </a:cubicBezTo>
                  <a:lnTo>
                    <a:pt x="1621240" y="303850"/>
                  </a:lnTo>
                  <a:cubicBezTo>
                    <a:pt x="1619110" y="305755"/>
                    <a:pt x="1616252" y="306652"/>
                    <a:pt x="1613394" y="306484"/>
                  </a:cubicBezTo>
                  <a:lnTo>
                    <a:pt x="1605493" y="305755"/>
                  </a:lnTo>
                  <a:cubicBezTo>
                    <a:pt x="1604428" y="305643"/>
                    <a:pt x="1603420" y="305419"/>
                    <a:pt x="1602467" y="305027"/>
                  </a:cubicBezTo>
                  <a:cubicBezTo>
                    <a:pt x="1602243" y="305195"/>
                    <a:pt x="1601963" y="305307"/>
                    <a:pt x="1601739" y="305419"/>
                  </a:cubicBezTo>
                  <a:lnTo>
                    <a:pt x="1601739" y="305419"/>
                  </a:lnTo>
                  <a:cubicBezTo>
                    <a:pt x="1599441" y="307436"/>
                    <a:pt x="1596303" y="308333"/>
                    <a:pt x="1593277" y="307829"/>
                  </a:cubicBezTo>
                  <a:lnTo>
                    <a:pt x="1588962" y="307100"/>
                  </a:lnTo>
                  <a:cubicBezTo>
                    <a:pt x="1587953" y="306932"/>
                    <a:pt x="1586945" y="306596"/>
                    <a:pt x="1586048" y="306148"/>
                  </a:cubicBezTo>
                  <a:lnTo>
                    <a:pt x="1585376" y="305811"/>
                  </a:lnTo>
                  <a:lnTo>
                    <a:pt x="1584255" y="305811"/>
                  </a:lnTo>
                  <a:cubicBezTo>
                    <a:pt x="1582966" y="305811"/>
                    <a:pt x="1581621" y="305531"/>
                    <a:pt x="1580444" y="305083"/>
                  </a:cubicBezTo>
                  <a:lnTo>
                    <a:pt x="1577643" y="303962"/>
                  </a:lnTo>
                  <a:lnTo>
                    <a:pt x="1573104" y="302954"/>
                  </a:lnTo>
                  <a:lnTo>
                    <a:pt x="1549008" y="307773"/>
                  </a:lnTo>
                  <a:cubicBezTo>
                    <a:pt x="1548335" y="307885"/>
                    <a:pt x="1547663" y="307997"/>
                    <a:pt x="1546990" y="307997"/>
                  </a:cubicBezTo>
                  <a:lnTo>
                    <a:pt x="1545197" y="307997"/>
                  </a:lnTo>
                  <a:lnTo>
                    <a:pt x="1534774" y="308669"/>
                  </a:lnTo>
                  <a:cubicBezTo>
                    <a:pt x="1534550" y="308669"/>
                    <a:pt x="1534326" y="308669"/>
                    <a:pt x="1534102" y="308669"/>
                  </a:cubicBezTo>
                  <a:lnTo>
                    <a:pt x="1531916" y="308669"/>
                  </a:lnTo>
                  <a:lnTo>
                    <a:pt x="1531356" y="309230"/>
                  </a:lnTo>
                  <a:cubicBezTo>
                    <a:pt x="1530011" y="310575"/>
                    <a:pt x="1528386" y="311471"/>
                    <a:pt x="1526593" y="311919"/>
                  </a:cubicBezTo>
                  <a:lnTo>
                    <a:pt x="1519644" y="313489"/>
                  </a:lnTo>
                  <a:cubicBezTo>
                    <a:pt x="1518972" y="313600"/>
                    <a:pt x="1518299" y="313713"/>
                    <a:pt x="1517627" y="313713"/>
                  </a:cubicBezTo>
                  <a:lnTo>
                    <a:pt x="1515497" y="313713"/>
                  </a:lnTo>
                  <a:cubicBezTo>
                    <a:pt x="1514377" y="313713"/>
                    <a:pt x="1513312" y="313544"/>
                    <a:pt x="1512247" y="313208"/>
                  </a:cubicBezTo>
                  <a:lnTo>
                    <a:pt x="1510118" y="312480"/>
                  </a:lnTo>
                  <a:cubicBezTo>
                    <a:pt x="1508661" y="311975"/>
                    <a:pt x="1507316" y="311191"/>
                    <a:pt x="1506195" y="310126"/>
                  </a:cubicBezTo>
                  <a:lnTo>
                    <a:pt x="1501488" y="309286"/>
                  </a:lnTo>
                  <a:cubicBezTo>
                    <a:pt x="1501264" y="309230"/>
                    <a:pt x="1501040" y="309174"/>
                    <a:pt x="1500815" y="309118"/>
                  </a:cubicBezTo>
                  <a:lnTo>
                    <a:pt x="1499190" y="308725"/>
                  </a:lnTo>
                  <a:cubicBezTo>
                    <a:pt x="1498686" y="308950"/>
                    <a:pt x="1498126" y="309061"/>
                    <a:pt x="1497621" y="309174"/>
                  </a:cubicBezTo>
                  <a:cubicBezTo>
                    <a:pt x="1496669" y="311247"/>
                    <a:pt x="1495044" y="312984"/>
                    <a:pt x="1492914" y="314049"/>
                  </a:cubicBezTo>
                  <a:lnTo>
                    <a:pt x="1491457" y="314777"/>
                  </a:lnTo>
                  <a:cubicBezTo>
                    <a:pt x="1491009" y="315001"/>
                    <a:pt x="1490561" y="315170"/>
                    <a:pt x="1490056" y="315338"/>
                  </a:cubicBezTo>
                  <a:lnTo>
                    <a:pt x="1487927" y="316066"/>
                  </a:lnTo>
                  <a:cubicBezTo>
                    <a:pt x="1486862" y="316402"/>
                    <a:pt x="1485798" y="316571"/>
                    <a:pt x="1484677" y="316571"/>
                  </a:cubicBezTo>
                  <a:lnTo>
                    <a:pt x="1482547" y="316571"/>
                  </a:lnTo>
                  <a:cubicBezTo>
                    <a:pt x="1482043" y="316571"/>
                    <a:pt x="1481595" y="316514"/>
                    <a:pt x="1481090" y="316458"/>
                  </a:cubicBezTo>
                  <a:lnTo>
                    <a:pt x="1477896" y="316010"/>
                  </a:lnTo>
                  <a:cubicBezTo>
                    <a:pt x="1476944" y="317299"/>
                    <a:pt x="1475711" y="318364"/>
                    <a:pt x="1474254" y="319092"/>
                  </a:cubicBezTo>
                  <a:lnTo>
                    <a:pt x="1472797" y="319821"/>
                  </a:lnTo>
                  <a:cubicBezTo>
                    <a:pt x="1471732" y="320381"/>
                    <a:pt x="1470499" y="320717"/>
                    <a:pt x="1469323" y="320829"/>
                  </a:cubicBezTo>
                  <a:lnTo>
                    <a:pt x="1463046" y="321614"/>
                  </a:lnTo>
                  <a:cubicBezTo>
                    <a:pt x="1462934" y="321838"/>
                    <a:pt x="1462822" y="322062"/>
                    <a:pt x="1462654" y="322286"/>
                  </a:cubicBezTo>
                  <a:lnTo>
                    <a:pt x="1459292" y="328114"/>
                  </a:lnTo>
                  <a:cubicBezTo>
                    <a:pt x="1458900" y="329291"/>
                    <a:pt x="1458339" y="330356"/>
                    <a:pt x="1457555" y="331308"/>
                  </a:cubicBezTo>
                  <a:cubicBezTo>
                    <a:pt x="1457275" y="333550"/>
                    <a:pt x="1456210" y="335623"/>
                    <a:pt x="1454641" y="337192"/>
                  </a:cubicBezTo>
                  <a:lnTo>
                    <a:pt x="1453912" y="337921"/>
                  </a:lnTo>
                  <a:cubicBezTo>
                    <a:pt x="1452511" y="339322"/>
                    <a:pt x="1450774" y="340274"/>
                    <a:pt x="1448869" y="340667"/>
                  </a:cubicBezTo>
                  <a:lnTo>
                    <a:pt x="1436092" y="343581"/>
                  </a:lnTo>
                  <a:cubicBezTo>
                    <a:pt x="1436092" y="346270"/>
                    <a:pt x="1434972" y="348904"/>
                    <a:pt x="1433066" y="350809"/>
                  </a:cubicBezTo>
                  <a:lnTo>
                    <a:pt x="1432338" y="351538"/>
                  </a:lnTo>
                  <a:cubicBezTo>
                    <a:pt x="1429480" y="354396"/>
                    <a:pt x="1425333" y="355292"/>
                    <a:pt x="1421635" y="354003"/>
                  </a:cubicBezTo>
                  <a:lnTo>
                    <a:pt x="1417096" y="357142"/>
                  </a:lnTo>
                  <a:cubicBezTo>
                    <a:pt x="1416591" y="357478"/>
                    <a:pt x="1416031" y="357814"/>
                    <a:pt x="1415415" y="358038"/>
                  </a:cubicBezTo>
                  <a:lnTo>
                    <a:pt x="1413790" y="358710"/>
                  </a:lnTo>
                  <a:cubicBezTo>
                    <a:pt x="1413678" y="358991"/>
                    <a:pt x="1413565" y="359327"/>
                    <a:pt x="1413397" y="359607"/>
                  </a:cubicBezTo>
                  <a:lnTo>
                    <a:pt x="1412669" y="361064"/>
                  </a:lnTo>
                  <a:cubicBezTo>
                    <a:pt x="1412221" y="362017"/>
                    <a:pt x="1411604" y="362857"/>
                    <a:pt x="1410876" y="363642"/>
                  </a:cubicBezTo>
                  <a:cubicBezTo>
                    <a:pt x="1411100" y="366612"/>
                    <a:pt x="1409979" y="369582"/>
                    <a:pt x="1407850" y="371655"/>
                  </a:cubicBezTo>
                  <a:lnTo>
                    <a:pt x="1407121" y="372383"/>
                  </a:lnTo>
                  <a:cubicBezTo>
                    <a:pt x="1404375" y="375130"/>
                    <a:pt x="1400341" y="376082"/>
                    <a:pt x="1396698" y="374905"/>
                  </a:cubicBezTo>
                  <a:lnTo>
                    <a:pt x="1394120" y="375298"/>
                  </a:lnTo>
                  <a:cubicBezTo>
                    <a:pt x="1393952" y="375298"/>
                    <a:pt x="1393840" y="375354"/>
                    <a:pt x="1393672" y="375354"/>
                  </a:cubicBezTo>
                  <a:lnTo>
                    <a:pt x="1393672" y="376531"/>
                  </a:lnTo>
                  <a:cubicBezTo>
                    <a:pt x="1393672" y="380677"/>
                    <a:pt x="1391207" y="384264"/>
                    <a:pt x="1387676" y="385889"/>
                  </a:cubicBezTo>
                  <a:cubicBezTo>
                    <a:pt x="1386724" y="387962"/>
                    <a:pt x="1385042" y="389699"/>
                    <a:pt x="1382913" y="390764"/>
                  </a:cubicBezTo>
                  <a:lnTo>
                    <a:pt x="1381624" y="391436"/>
                  </a:lnTo>
                  <a:lnTo>
                    <a:pt x="1381400" y="393454"/>
                  </a:lnTo>
                  <a:cubicBezTo>
                    <a:pt x="1381120" y="395807"/>
                    <a:pt x="1380111" y="397936"/>
                    <a:pt x="1378430" y="399618"/>
                  </a:cubicBezTo>
                  <a:lnTo>
                    <a:pt x="1377702" y="400346"/>
                  </a:lnTo>
                  <a:cubicBezTo>
                    <a:pt x="1377197" y="400851"/>
                    <a:pt x="1376693" y="401243"/>
                    <a:pt x="1376133" y="401635"/>
                  </a:cubicBezTo>
                  <a:lnTo>
                    <a:pt x="1371818" y="404493"/>
                  </a:lnTo>
                  <a:cubicBezTo>
                    <a:pt x="1368736" y="406566"/>
                    <a:pt x="1364757" y="406790"/>
                    <a:pt x="1361451" y="405166"/>
                  </a:cubicBezTo>
                  <a:lnTo>
                    <a:pt x="1359994" y="404437"/>
                  </a:lnTo>
                  <a:cubicBezTo>
                    <a:pt x="1358032" y="403484"/>
                    <a:pt x="1356463" y="401915"/>
                    <a:pt x="1355399" y="399954"/>
                  </a:cubicBezTo>
                  <a:lnTo>
                    <a:pt x="1347778" y="385272"/>
                  </a:lnTo>
                  <a:lnTo>
                    <a:pt x="1332928" y="383143"/>
                  </a:lnTo>
                  <a:lnTo>
                    <a:pt x="1306142" y="378099"/>
                  </a:lnTo>
                  <a:cubicBezTo>
                    <a:pt x="1301155" y="377259"/>
                    <a:pt x="1297512" y="372944"/>
                    <a:pt x="1297512" y="367901"/>
                  </a:cubicBezTo>
                  <a:lnTo>
                    <a:pt x="1297512" y="342796"/>
                  </a:lnTo>
                  <a:lnTo>
                    <a:pt x="1284568" y="313152"/>
                  </a:lnTo>
                  <a:cubicBezTo>
                    <a:pt x="1280701" y="315057"/>
                    <a:pt x="1275882" y="314385"/>
                    <a:pt x="1272688" y="311191"/>
                  </a:cubicBezTo>
                  <a:cubicBezTo>
                    <a:pt x="1268653" y="307156"/>
                    <a:pt x="1268653" y="300600"/>
                    <a:pt x="1272688" y="296565"/>
                  </a:cubicBezTo>
                  <a:lnTo>
                    <a:pt x="1273304" y="295949"/>
                  </a:lnTo>
                  <a:cubicBezTo>
                    <a:pt x="1273808" y="295444"/>
                    <a:pt x="1274313" y="295052"/>
                    <a:pt x="1274873" y="294660"/>
                  </a:cubicBezTo>
                  <a:lnTo>
                    <a:pt x="1277003" y="293259"/>
                  </a:lnTo>
                  <a:cubicBezTo>
                    <a:pt x="1278179" y="292475"/>
                    <a:pt x="1279468" y="291914"/>
                    <a:pt x="1280869" y="291690"/>
                  </a:cubicBezTo>
                  <a:lnTo>
                    <a:pt x="1285464" y="261542"/>
                  </a:lnTo>
                  <a:cubicBezTo>
                    <a:pt x="1285632" y="260421"/>
                    <a:pt x="1285969" y="259300"/>
                    <a:pt x="1286529" y="258292"/>
                  </a:cubicBezTo>
                  <a:lnTo>
                    <a:pt x="1327828" y="179839"/>
                  </a:lnTo>
                  <a:cubicBezTo>
                    <a:pt x="1327772" y="179335"/>
                    <a:pt x="1327716" y="178887"/>
                    <a:pt x="1327716" y="178382"/>
                  </a:cubicBezTo>
                  <a:lnTo>
                    <a:pt x="1327716" y="177654"/>
                  </a:lnTo>
                  <a:cubicBezTo>
                    <a:pt x="1327716" y="176533"/>
                    <a:pt x="1327884" y="175413"/>
                    <a:pt x="1328221" y="174404"/>
                  </a:cubicBezTo>
                  <a:lnTo>
                    <a:pt x="1328949" y="172275"/>
                  </a:lnTo>
                  <a:cubicBezTo>
                    <a:pt x="1329005" y="172050"/>
                    <a:pt x="1329117" y="171826"/>
                    <a:pt x="1329173" y="171658"/>
                  </a:cubicBezTo>
                  <a:cubicBezTo>
                    <a:pt x="1329285" y="170425"/>
                    <a:pt x="1329622" y="169193"/>
                    <a:pt x="1330182" y="168072"/>
                  </a:cubicBezTo>
                  <a:lnTo>
                    <a:pt x="1331639" y="165158"/>
                  </a:lnTo>
                  <a:cubicBezTo>
                    <a:pt x="1332311" y="163813"/>
                    <a:pt x="1333264" y="162636"/>
                    <a:pt x="1334441" y="161739"/>
                  </a:cubicBezTo>
                  <a:lnTo>
                    <a:pt x="1335225" y="160170"/>
                  </a:lnTo>
                  <a:cubicBezTo>
                    <a:pt x="1335449" y="159666"/>
                    <a:pt x="1335730" y="159218"/>
                    <a:pt x="1336066" y="158769"/>
                  </a:cubicBezTo>
                  <a:cubicBezTo>
                    <a:pt x="1334385" y="156864"/>
                    <a:pt x="1333432" y="154399"/>
                    <a:pt x="1333432" y="151877"/>
                  </a:cubicBezTo>
                  <a:lnTo>
                    <a:pt x="1333432" y="150420"/>
                  </a:lnTo>
                  <a:cubicBezTo>
                    <a:pt x="1333432" y="149916"/>
                    <a:pt x="1333488" y="149467"/>
                    <a:pt x="1333544" y="148963"/>
                  </a:cubicBezTo>
                  <a:cubicBezTo>
                    <a:pt x="1331359" y="146273"/>
                    <a:pt x="1330742" y="142631"/>
                    <a:pt x="1331751" y="139381"/>
                  </a:cubicBezTo>
                  <a:cubicBezTo>
                    <a:pt x="1329622" y="137475"/>
                    <a:pt x="1328389" y="134673"/>
                    <a:pt x="1328389" y="131759"/>
                  </a:cubicBezTo>
                  <a:lnTo>
                    <a:pt x="1328389" y="131031"/>
                  </a:lnTo>
                  <a:cubicBezTo>
                    <a:pt x="1328389" y="131031"/>
                    <a:pt x="1328389" y="130975"/>
                    <a:pt x="1328389" y="130975"/>
                  </a:cubicBezTo>
                  <a:cubicBezTo>
                    <a:pt x="1327100" y="130303"/>
                    <a:pt x="1325923" y="129406"/>
                    <a:pt x="1324970" y="128229"/>
                  </a:cubicBezTo>
                  <a:cubicBezTo>
                    <a:pt x="1324298" y="128341"/>
                    <a:pt x="1323626" y="128453"/>
                    <a:pt x="1322897" y="128453"/>
                  </a:cubicBezTo>
                  <a:lnTo>
                    <a:pt x="1322169" y="128453"/>
                  </a:lnTo>
                  <a:cubicBezTo>
                    <a:pt x="1321272" y="128453"/>
                    <a:pt x="1320375" y="128341"/>
                    <a:pt x="1319535" y="128117"/>
                  </a:cubicBezTo>
                  <a:cubicBezTo>
                    <a:pt x="1318134" y="128790"/>
                    <a:pt x="1316565" y="129182"/>
                    <a:pt x="1314996" y="129182"/>
                  </a:cubicBezTo>
                  <a:lnTo>
                    <a:pt x="1313539" y="129182"/>
                  </a:lnTo>
                  <a:cubicBezTo>
                    <a:pt x="1312530" y="129182"/>
                    <a:pt x="1311578" y="129014"/>
                    <a:pt x="1310625" y="128790"/>
                  </a:cubicBezTo>
                  <a:lnTo>
                    <a:pt x="1298409" y="125203"/>
                  </a:lnTo>
                  <a:cubicBezTo>
                    <a:pt x="1295271" y="124251"/>
                    <a:pt x="1292749" y="121897"/>
                    <a:pt x="1291628" y="118815"/>
                  </a:cubicBezTo>
                  <a:cubicBezTo>
                    <a:pt x="1290564" y="115957"/>
                    <a:pt x="1290844" y="112763"/>
                    <a:pt x="1292357" y="110129"/>
                  </a:cubicBezTo>
                  <a:cubicBezTo>
                    <a:pt x="1290451" y="108448"/>
                    <a:pt x="1289219" y="106151"/>
                    <a:pt x="1288882" y="103629"/>
                  </a:cubicBezTo>
                  <a:cubicBezTo>
                    <a:pt x="1288602" y="101555"/>
                    <a:pt x="1288995" y="99538"/>
                    <a:pt x="1289947" y="97689"/>
                  </a:cubicBezTo>
                  <a:lnTo>
                    <a:pt x="1289947" y="97633"/>
                  </a:lnTo>
                  <a:cubicBezTo>
                    <a:pt x="1289779" y="97297"/>
                    <a:pt x="1289611" y="96960"/>
                    <a:pt x="1289499" y="96624"/>
                  </a:cubicBezTo>
                  <a:lnTo>
                    <a:pt x="1288714" y="96344"/>
                  </a:lnTo>
                  <a:cubicBezTo>
                    <a:pt x="1285296" y="95223"/>
                    <a:pt x="1282774" y="92421"/>
                    <a:pt x="1281934" y="88891"/>
                  </a:cubicBezTo>
                  <a:cubicBezTo>
                    <a:pt x="1281093" y="85417"/>
                    <a:pt x="1282158" y="81718"/>
                    <a:pt x="1284680" y="79197"/>
                  </a:cubicBezTo>
                  <a:lnTo>
                    <a:pt x="1286361" y="77515"/>
                  </a:lnTo>
                  <a:lnTo>
                    <a:pt x="1287762" y="74713"/>
                  </a:lnTo>
                  <a:cubicBezTo>
                    <a:pt x="1288042" y="74209"/>
                    <a:pt x="1288322" y="73705"/>
                    <a:pt x="1288658" y="73257"/>
                  </a:cubicBezTo>
                  <a:cubicBezTo>
                    <a:pt x="1287426" y="72360"/>
                    <a:pt x="1286417" y="71127"/>
                    <a:pt x="1285688" y="69782"/>
                  </a:cubicBezTo>
                  <a:lnTo>
                    <a:pt x="1283503" y="69502"/>
                  </a:lnTo>
                  <a:cubicBezTo>
                    <a:pt x="1281261" y="69222"/>
                    <a:pt x="1279244" y="68213"/>
                    <a:pt x="1277619" y="66700"/>
                  </a:cubicBezTo>
                  <a:lnTo>
                    <a:pt x="1275434" y="66700"/>
                  </a:lnTo>
                  <a:cubicBezTo>
                    <a:pt x="1274593" y="66700"/>
                    <a:pt x="1273752" y="66588"/>
                    <a:pt x="1272912" y="66420"/>
                  </a:cubicBezTo>
                  <a:lnTo>
                    <a:pt x="1270558" y="65860"/>
                  </a:lnTo>
                  <a:lnTo>
                    <a:pt x="1266075" y="65187"/>
                  </a:lnTo>
                  <a:cubicBezTo>
                    <a:pt x="1262713" y="64683"/>
                    <a:pt x="1259799" y="62610"/>
                    <a:pt x="1258286" y="59584"/>
                  </a:cubicBezTo>
                  <a:lnTo>
                    <a:pt x="1255036" y="53083"/>
                  </a:lnTo>
                  <a:cubicBezTo>
                    <a:pt x="1254812" y="52971"/>
                    <a:pt x="1254532" y="52859"/>
                    <a:pt x="1254308" y="52747"/>
                  </a:cubicBezTo>
                  <a:lnTo>
                    <a:pt x="1252850" y="52018"/>
                  </a:lnTo>
                  <a:cubicBezTo>
                    <a:pt x="1251842" y="51514"/>
                    <a:pt x="1250945" y="50842"/>
                    <a:pt x="1250161" y="50113"/>
                  </a:cubicBezTo>
                  <a:lnTo>
                    <a:pt x="1248704" y="48656"/>
                  </a:lnTo>
                  <a:cubicBezTo>
                    <a:pt x="1247919" y="47872"/>
                    <a:pt x="1247247" y="46975"/>
                    <a:pt x="1246742" y="45966"/>
                  </a:cubicBezTo>
                  <a:lnTo>
                    <a:pt x="1246350" y="45182"/>
                  </a:lnTo>
                  <a:cubicBezTo>
                    <a:pt x="1245622" y="44734"/>
                    <a:pt x="1244949" y="44229"/>
                    <a:pt x="1244389" y="43613"/>
                  </a:cubicBezTo>
                  <a:lnTo>
                    <a:pt x="1242932" y="42156"/>
                  </a:lnTo>
                  <a:cubicBezTo>
                    <a:pt x="1242876" y="42100"/>
                    <a:pt x="1242820" y="42044"/>
                    <a:pt x="1242764" y="41988"/>
                  </a:cubicBezTo>
                  <a:lnTo>
                    <a:pt x="1240746" y="42268"/>
                  </a:lnTo>
                  <a:cubicBezTo>
                    <a:pt x="1238169" y="42604"/>
                    <a:pt x="1235535" y="41932"/>
                    <a:pt x="1233462" y="40419"/>
                  </a:cubicBezTo>
                  <a:lnTo>
                    <a:pt x="1233349" y="40363"/>
                  </a:lnTo>
                  <a:lnTo>
                    <a:pt x="1192274" y="24897"/>
                  </a:lnTo>
                  <a:lnTo>
                    <a:pt x="1190537" y="26634"/>
                  </a:lnTo>
                  <a:lnTo>
                    <a:pt x="1189865" y="27979"/>
                  </a:lnTo>
                  <a:cubicBezTo>
                    <a:pt x="1188856" y="29996"/>
                    <a:pt x="1187231" y="31565"/>
                    <a:pt x="1185270" y="32574"/>
                  </a:cubicBezTo>
                  <a:lnTo>
                    <a:pt x="1182916" y="33750"/>
                  </a:lnTo>
                  <a:cubicBezTo>
                    <a:pt x="1182412" y="36496"/>
                    <a:pt x="1180899" y="38850"/>
                    <a:pt x="1178713" y="40419"/>
                  </a:cubicBezTo>
                  <a:lnTo>
                    <a:pt x="1178153" y="45350"/>
                  </a:lnTo>
                  <a:cubicBezTo>
                    <a:pt x="1178265" y="45350"/>
                    <a:pt x="1178377" y="45350"/>
                    <a:pt x="1178489" y="45350"/>
                  </a:cubicBezTo>
                  <a:lnTo>
                    <a:pt x="1184205" y="45350"/>
                  </a:lnTo>
                  <a:cubicBezTo>
                    <a:pt x="1186951" y="45350"/>
                    <a:pt x="1189584" y="46415"/>
                    <a:pt x="1191490" y="48376"/>
                  </a:cubicBezTo>
                  <a:lnTo>
                    <a:pt x="1192218" y="49104"/>
                  </a:lnTo>
                  <a:cubicBezTo>
                    <a:pt x="1193003" y="49889"/>
                    <a:pt x="1193675" y="50786"/>
                    <a:pt x="1194179" y="51794"/>
                  </a:cubicBezTo>
                  <a:lnTo>
                    <a:pt x="1195636" y="54652"/>
                  </a:lnTo>
                  <a:cubicBezTo>
                    <a:pt x="1195860" y="55100"/>
                    <a:pt x="1196029" y="55549"/>
                    <a:pt x="1196197" y="55997"/>
                  </a:cubicBezTo>
                  <a:lnTo>
                    <a:pt x="1196365" y="56557"/>
                  </a:lnTo>
                  <a:lnTo>
                    <a:pt x="1197261" y="57790"/>
                  </a:lnTo>
                  <a:lnTo>
                    <a:pt x="1201296" y="62441"/>
                  </a:lnTo>
                  <a:lnTo>
                    <a:pt x="1203314" y="63954"/>
                  </a:lnTo>
                  <a:cubicBezTo>
                    <a:pt x="1203706" y="64234"/>
                    <a:pt x="1204098" y="64571"/>
                    <a:pt x="1204434" y="64907"/>
                  </a:cubicBezTo>
                  <a:lnTo>
                    <a:pt x="1207292" y="67765"/>
                  </a:lnTo>
                  <a:cubicBezTo>
                    <a:pt x="1210430" y="70903"/>
                    <a:pt x="1211215" y="75722"/>
                    <a:pt x="1209253" y="79701"/>
                  </a:cubicBezTo>
                  <a:lnTo>
                    <a:pt x="1208525" y="81158"/>
                  </a:lnTo>
                  <a:cubicBezTo>
                    <a:pt x="1208357" y="81438"/>
                    <a:pt x="1208189" y="81774"/>
                    <a:pt x="1208021" y="82054"/>
                  </a:cubicBezTo>
                  <a:lnTo>
                    <a:pt x="1208693" y="85305"/>
                  </a:lnTo>
                  <a:cubicBezTo>
                    <a:pt x="1208805" y="85977"/>
                    <a:pt x="1208917" y="86649"/>
                    <a:pt x="1208917" y="87322"/>
                  </a:cubicBezTo>
                  <a:lnTo>
                    <a:pt x="1209085" y="88330"/>
                  </a:lnTo>
                  <a:cubicBezTo>
                    <a:pt x="1209814" y="90460"/>
                    <a:pt x="1209814" y="92758"/>
                    <a:pt x="1209085" y="94887"/>
                  </a:cubicBezTo>
                  <a:lnTo>
                    <a:pt x="1208357" y="97016"/>
                  </a:lnTo>
                  <a:cubicBezTo>
                    <a:pt x="1207516" y="99594"/>
                    <a:pt x="1205667" y="101723"/>
                    <a:pt x="1203257" y="102956"/>
                  </a:cubicBezTo>
                  <a:lnTo>
                    <a:pt x="1201016" y="105254"/>
                  </a:lnTo>
                  <a:lnTo>
                    <a:pt x="1201016" y="107383"/>
                  </a:lnTo>
                  <a:cubicBezTo>
                    <a:pt x="1201016" y="109233"/>
                    <a:pt x="1200512" y="111026"/>
                    <a:pt x="1199559" y="112651"/>
                  </a:cubicBezTo>
                  <a:lnTo>
                    <a:pt x="1199559" y="112819"/>
                  </a:lnTo>
                  <a:lnTo>
                    <a:pt x="1200063" y="115397"/>
                  </a:lnTo>
                  <a:cubicBezTo>
                    <a:pt x="1200175" y="116069"/>
                    <a:pt x="1200287" y="116741"/>
                    <a:pt x="1200287" y="117414"/>
                  </a:cubicBezTo>
                  <a:lnTo>
                    <a:pt x="1200287" y="118871"/>
                  </a:lnTo>
                  <a:cubicBezTo>
                    <a:pt x="1200287" y="122345"/>
                    <a:pt x="1198550" y="125539"/>
                    <a:pt x="1195692" y="127445"/>
                  </a:cubicBezTo>
                  <a:lnTo>
                    <a:pt x="1191378" y="130303"/>
                  </a:lnTo>
                  <a:cubicBezTo>
                    <a:pt x="1191041" y="130527"/>
                    <a:pt x="1190649" y="130751"/>
                    <a:pt x="1190257" y="130919"/>
                  </a:cubicBezTo>
                  <a:lnTo>
                    <a:pt x="1187399" y="132376"/>
                  </a:lnTo>
                  <a:cubicBezTo>
                    <a:pt x="1186727" y="132712"/>
                    <a:pt x="1185998" y="132992"/>
                    <a:pt x="1185270" y="133160"/>
                  </a:cubicBezTo>
                  <a:lnTo>
                    <a:pt x="1183140" y="133777"/>
                  </a:lnTo>
                  <a:lnTo>
                    <a:pt x="1180058" y="136859"/>
                  </a:lnTo>
                  <a:cubicBezTo>
                    <a:pt x="1178937" y="137980"/>
                    <a:pt x="1177536" y="138876"/>
                    <a:pt x="1176023" y="139381"/>
                  </a:cubicBezTo>
                  <a:lnTo>
                    <a:pt x="1173894" y="140109"/>
                  </a:lnTo>
                  <a:cubicBezTo>
                    <a:pt x="1173782" y="140165"/>
                    <a:pt x="1173670" y="140165"/>
                    <a:pt x="1173558" y="140221"/>
                  </a:cubicBezTo>
                  <a:cubicBezTo>
                    <a:pt x="1173390" y="140445"/>
                    <a:pt x="1173222" y="140726"/>
                    <a:pt x="1173053" y="140950"/>
                  </a:cubicBezTo>
                  <a:lnTo>
                    <a:pt x="1173053" y="146105"/>
                  </a:lnTo>
                  <a:cubicBezTo>
                    <a:pt x="1173053" y="148851"/>
                    <a:pt x="1171989" y="151485"/>
                    <a:pt x="1170027" y="153390"/>
                  </a:cubicBezTo>
                  <a:lnTo>
                    <a:pt x="1167786" y="155631"/>
                  </a:lnTo>
                  <a:lnTo>
                    <a:pt x="1165152" y="159330"/>
                  </a:lnTo>
                  <a:cubicBezTo>
                    <a:pt x="1165208" y="159666"/>
                    <a:pt x="1165208" y="160058"/>
                    <a:pt x="1165208" y="160395"/>
                  </a:cubicBezTo>
                  <a:lnTo>
                    <a:pt x="1165208" y="161123"/>
                  </a:lnTo>
                  <a:cubicBezTo>
                    <a:pt x="1165208" y="163645"/>
                    <a:pt x="1164256" y="166110"/>
                    <a:pt x="1162574" y="168016"/>
                  </a:cubicBezTo>
                  <a:lnTo>
                    <a:pt x="1165656" y="168016"/>
                  </a:lnTo>
                  <a:cubicBezTo>
                    <a:pt x="1167282" y="168016"/>
                    <a:pt x="1168851" y="168408"/>
                    <a:pt x="1170252" y="169080"/>
                  </a:cubicBezTo>
                  <a:lnTo>
                    <a:pt x="1179273" y="165774"/>
                  </a:lnTo>
                  <a:cubicBezTo>
                    <a:pt x="1183588" y="164205"/>
                    <a:pt x="1188408" y="165606"/>
                    <a:pt x="1191153" y="169304"/>
                  </a:cubicBezTo>
                  <a:cubicBezTo>
                    <a:pt x="1192442" y="171042"/>
                    <a:pt x="1193171" y="173171"/>
                    <a:pt x="1193171" y="175244"/>
                  </a:cubicBezTo>
                  <a:cubicBezTo>
                    <a:pt x="1194516" y="177542"/>
                    <a:pt x="1194964" y="180344"/>
                    <a:pt x="1194291" y="183034"/>
                  </a:cubicBezTo>
                  <a:lnTo>
                    <a:pt x="1193899" y="186284"/>
                  </a:lnTo>
                  <a:cubicBezTo>
                    <a:pt x="1193899" y="188301"/>
                    <a:pt x="1193283" y="190318"/>
                    <a:pt x="1192162" y="191999"/>
                  </a:cubicBezTo>
                  <a:lnTo>
                    <a:pt x="1191770" y="192728"/>
                  </a:lnTo>
                  <a:cubicBezTo>
                    <a:pt x="1191770" y="195474"/>
                    <a:pt x="1190705" y="198108"/>
                    <a:pt x="1188744" y="200013"/>
                  </a:cubicBezTo>
                  <a:lnTo>
                    <a:pt x="1188464" y="200293"/>
                  </a:lnTo>
                  <a:cubicBezTo>
                    <a:pt x="1187119" y="202983"/>
                    <a:pt x="1184653" y="204888"/>
                    <a:pt x="1181739" y="205617"/>
                  </a:cubicBezTo>
                  <a:lnTo>
                    <a:pt x="1174622" y="207522"/>
                  </a:lnTo>
                  <a:cubicBezTo>
                    <a:pt x="1174286" y="207634"/>
                    <a:pt x="1174006" y="207746"/>
                    <a:pt x="1173670" y="207802"/>
                  </a:cubicBezTo>
                  <a:cubicBezTo>
                    <a:pt x="1173277" y="208306"/>
                    <a:pt x="1172829" y="208755"/>
                    <a:pt x="1172325" y="209147"/>
                  </a:cubicBezTo>
                  <a:lnTo>
                    <a:pt x="1167282" y="213462"/>
                  </a:lnTo>
                  <a:cubicBezTo>
                    <a:pt x="1167113" y="213630"/>
                    <a:pt x="1166945" y="213742"/>
                    <a:pt x="1166721" y="213910"/>
                  </a:cubicBezTo>
                  <a:lnTo>
                    <a:pt x="1160501" y="218729"/>
                  </a:lnTo>
                  <a:cubicBezTo>
                    <a:pt x="1159941" y="219178"/>
                    <a:pt x="1159324" y="219570"/>
                    <a:pt x="1158708" y="219906"/>
                  </a:cubicBezTo>
                  <a:lnTo>
                    <a:pt x="1157251" y="220635"/>
                  </a:lnTo>
                  <a:cubicBezTo>
                    <a:pt x="1154561" y="221980"/>
                    <a:pt x="1151423" y="222092"/>
                    <a:pt x="1148677" y="220971"/>
                  </a:cubicBezTo>
                  <a:cubicBezTo>
                    <a:pt x="1146324" y="220747"/>
                    <a:pt x="1144082" y="219682"/>
                    <a:pt x="1142401" y="218001"/>
                  </a:cubicBezTo>
                  <a:lnTo>
                    <a:pt x="1142121" y="217721"/>
                  </a:lnTo>
                  <a:lnTo>
                    <a:pt x="1141224" y="218225"/>
                  </a:lnTo>
                  <a:cubicBezTo>
                    <a:pt x="1139655" y="219122"/>
                    <a:pt x="1137918" y="219570"/>
                    <a:pt x="1136069" y="219570"/>
                  </a:cubicBezTo>
                  <a:lnTo>
                    <a:pt x="1134612" y="219570"/>
                  </a:lnTo>
                  <a:cubicBezTo>
                    <a:pt x="1133323" y="219570"/>
                    <a:pt x="1132090" y="219346"/>
                    <a:pt x="1130969" y="218898"/>
                  </a:cubicBezTo>
                  <a:cubicBezTo>
                    <a:pt x="1129625" y="220186"/>
                    <a:pt x="1127943" y="221083"/>
                    <a:pt x="1126094" y="221475"/>
                  </a:cubicBezTo>
                  <a:cubicBezTo>
                    <a:pt x="1123348" y="222092"/>
                    <a:pt x="1120490" y="221531"/>
                    <a:pt x="1118137" y="219962"/>
                  </a:cubicBezTo>
                  <a:lnTo>
                    <a:pt x="1116007" y="218505"/>
                  </a:lnTo>
                  <a:cubicBezTo>
                    <a:pt x="1114999" y="217833"/>
                    <a:pt x="1114158" y="217048"/>
                    <a:pt x="1113486" y="216096"/>
                  </a:cubicBezTo>
                  <a:lnTo>
                    <a:pt x="1106817" y="219234"/>
                  </a:lnTo>
                  <a:cubicBezTo>
                    <a:pt x="1103623" y="220747"/>
                    <a:pt x="1099869" y="220523"/>
                    <a:pt x="1096843" y="218617"/>
                  </a:cubicBezTo>
                  <a:cubicBezTo>
                    <a:pt x="1095778" y="217945"/>
                    <a:pt x="1094881" y="217104"/>
                    <a:pt x="1094097" y="216096"/>
                  </a:cubicBezTo>
                  <a:cubicBezTo>
                    <a:pt x="1092584" y="215591"/>
                    <a:pt x="1091127" y="214751"/>
                    <a:pt x="1090006" y="213574"/>
                  </a:cubicBezTo>
                  <a:lnTo>
                    <a:pt x="1088493" y="212341"/>
                  </a:lnTo>
                  <a:cubicBezTo>
                    <a:pt x="1087540" y="213686"/>
                    <a:pt x="1086252" y="214751"/>
                    <a:pt x="1084739" y="215535"/>
                  </a:cubicBezTo>
                  <a:lnTo>
                    <a:pt x="1078519" y="219122"/>
                  </a:lnTo>
                  <a:cubicBezTo>
                    <a:pt x="1078799" y="220074"/>
                    <a:pt x="1078967" y="221083"/>
                    <a:pt x="1078967" y="222092"/>
                  </a:cubicBezTo>
                  <a:lnTo>
                    <a:pt x="1078967" y="222820"/>
                  </a:lnTo>
                  <a:cubicBezTo>
                    <a:pt x="1078967" y="225566"/>
                    <a:pt x="1077902" y="228200"/>
                    <a:pt x="1075941" y="230105"/>
                  </a:cubicBezTo>
                  <a:lnTo>
                    <a:pt x="1075212" y="230834"/>
                  </a:lnTo>
                  <a:cubicBezTo>
                    <a:pt x="1074092" y="231954"/>
                    <a:pt x="1072691" y="232795"/>
                    <a:pt x="1071178" y="233355"/>
                  </a:cubicBezTo>
                  <a:lnTo>
                    <a:pt x="1069721" y="233859"/>
                  </a:lnTo>
                  <a:lnTo>
                    <a:pt x="1066078" y="235709"/>
                  </a:lnTo>
                  <a:cubicBezTo>
                    <a:pt x="1063669" y="236941"/>
                    <a:pt x="1060923" y="237110"/>
                    <a:pt x="1058345" y="236325"/>
                  </a:cubicBezTo>
                  <a:lnTo>
                    <a:pt x="1056720" y="237166"/>
                  </a:lnTo>
                  <a:cubicBezTo>
                    <a:pt x="1056048" y="237502"/>
                    <a:pt x="1055319" y="237782"/>
                    <a:pt x="1054591" y="237950"/>
                  </a:cubicBezTo>
                  <a:lnTo>
                    <a:pt x="1051733" y="238679"/>
                  </a:lnTo>
                  <a:cubicBezTo>
                    <a:pt x="1050892" y="238903"/>
                    <a:pt x="1050052" y="238959"/>
                    <a:pt x="1049211" y="238959"/>
                  </a:cubicBezTo>
                  <a:lnTo>
                    <a:pt x="1048314" y="238959"/>
                  </a:lnTo>
                  <a:lnTo>
                    <a:pt x="1046689" y="239351"/>
                  </a:lnTo>
                  <a:cubicBezTo>
                    <a:pt x="1044784" y="239855"/>
                    <a:pt x="1042767" y="239743"/>
                    <a:pt x="1040917" y="239127"/>
                  </a:cubicBezTo>
                  <a:lnTo>
                    <a:pt x="1040133" y="238847"/>
                  </a:lnTo>
                  <a:cubicBezTo>
                    <a:pt x="1037835" y="238567"/>
                    <a:pt x="1035650" y="237558"/>
                    <a:pt x="1034025" y="235877"/>
                  </a:cubicBezTo>
                  <a:lnTo>
                    <a:pt x="1032736" y="235036"/>
                  </a:lnTo>
                  <a:cubicBezTo>
                    <a:pt x="1030438" y="233523"/>
                    <a:pt x="1028869" y="231170"/>
                    <a:pt x="1028309" y="228480"/>
                  </a:cubicBezTo>
                  <a:lnTo>
                    <a:pt x="1028197" y="227976"/>
                  </a:lnTo>
                  <a:cubicBezTo>
                    <a:pt x="1027525" y="228087"/>
                    <a:pt x="1026908" y="228144"/>
                    <a:pt x="1026236" y="228144"/>
                  </a:cubicBezTo>
                  <a:lnTo>
                    <a:pt x="1024779" y="228144"/>
                  </a:lnTo>
                  <a:cubicBezTo>
                    <a:pt x="1022761" y="228144"/>
                    <a:pt x="1020744" y="227527"/>
                    <a:pt x="1019063" y="226406"/>
                  </a:cubicBezTo>
                  <a:lnTo>
                    <a:pt x="1017438" y="225342"/>
                  </a:lnTo>
                  <a:lnTo>
                    <a:pt x="1015140" y="224221"/>
                  </a:lnTo>
                  <a:cubicBezTo>
                    <a:pt x="1012675" y="222988"/>
                    <a:pt x="1010881" y="220859"/>
                    <a:pt x="1009985" y="218393"/>
                  </a:cubicBezTo>
                  <a:cubicBezTo>
                    <a:pt x="1008864" y="217384"/>
                    <a:pt x="1007911" y="216096"/>
                    <a:pt x="1007351" y="214639"/>
                  </a:cubicBezTo>
                  <a:cubicBezTo>
                    <a:pt x="1007295" y="214470"/>
                    <a:pt x="1007183" y="214302"/>
                    <a:pt x="1007127" y="214078"/>
                  </a:cubicBezTo>
                  <a:cubicBezTo>
                    <a:pt x="1006454" y="213350"/>
                    <a:pt x="1005894" y="212565"/>
                    <a:pt x="1005446" y="211669"/>
                  </a:cubicBezTo>
                  <a:cubicBezTo>
                    <a:pt x="1004661" y="210772"/>
                    <a:pt x="1004045" y="209763"/>
                    <a:pt x="1003653" y="208643"/>
                  </a:cubicBezTo>
                  <a:cubicBezTo>
                    <a:pt x="1001579" y="208306"/>
                    <a:pt x="999618" y="207298"/>
                    <a:pt x="998105" y="205785"/>
                  </a:cubicBezTo>
                  <a:lnTo>
                    <a:pt x="996648" y="204328"/>
                  </a:lnTo>
                  <a:cubicBezTo>
                    <a:pt x="996424" y="204104"/>
                    <a:pt x="996256" y="203880"/>
                    <a:pt x="996032" y="203655"/>
                  </a:cubicBezTo>
                  <a:cubicBezTo>
                    <a:pt x="995695" y="203935"/>
                    <a:pt x="995303" y="204216"/>
                    <a:pt x="994911" y="204440"/>
                  </a:cubicBezTo>
                  <a:lnTo>
                    <a:pt x="994687" y="205505"/>
                  </a:lnTo>
                  <a:cubicBezTo>
                    <a:pt x="994575" y="206121"/>
                    <a:pt x="994406" y="206737"/>
                    <a:pt x="994126" y="207298"/>
                  </a:cubicBezTo>
                  <a:lnTo>
                    <a:pt x="993454" y="209035"/>
                  </a:lnTo>
                  <a:lnTo>
                    <a:pt x="993454" y="209931"/>
                  </a:lnTo>
                  <a:cubicBezTo>
                    <a:pt x="993454" y="211557"/>
                    <a:pt x="993062" y="213126"/>
                    <a:pt x="992333" y="214583"/>
                  </a:cubicBezTo>
                  <a:lnTo>
                    <a:pt x="991605" y="216040"/>
                  </a:lnTo>
                  <a:cubicBezTo>
                    <a:pt x="990932" y="217384"/>
                    <a:pt x="989979" y="218505"/>
                    <a:pt x="988859" y="219458"/>
                  </a:cubicBezTo>
                  <a:cubicBezTo>
                    <a:pt x="988691" y="220299"/>
                    <a:pt x="988354" y="221083"/>
                    <a:pt x="988018" y="221811"/>
                  </a:cubicBezTo>
                  <a:cubicBezTo>
                    <a:pt x="988018" y="221811"/>
                    <a:pt x="988018" y="221811"/>
                    <a:pt x="988018" y="221867"/>
                  </a:cubicBezTo>
                  <a:lnTo>
                    <a:pt x="989419" y="224725"/>
                  </a:lnTo>
                  <a:cubicBezTo>
                    <a:pt x="990148" y="226182"/>
                    <a:pt x="990540" y="227751"/>
                    <a:pt x="990540" y="229377"/>
                  </a:cubicBezTo>
                  <a:lnTo>
                    <a:pt x="990540" y="233691"/>
                  </a:lnTo>
                  <a:cubicBezTo>
                    <a:pt x="990540" y="234588"/>
                    <a:pt x="990428" y="235541"/>
                    <a:pt x="990204" y="236437"/>
                  </a:cubicBezTo>
                  <a:lnTo>
                    <a:pt x="988074" y="244338"/>
                  </a:lnTo>
                  <a:cubicBezTo>
                    <a:pt x="988074" y="244394"/>
                    <a:pt x="988018" y="244507"/>
                    <a:pt x="988018" y="244562"/>
                  </a:cubicBezTo>
                  <a:cubicBezTo>
                    <a:pt x="988018" y="244562"/>
                    <a:pt x="988018" y="244562"/>
                    <a:pt x="988018" y="244562"/>
                  </a:cubicBezTo>
                  <a:cubicBezTo>
                    <a:pt x="988018" y="244562"/>
                    <a:pt x="988018" y="244562"/>
                    <a:pt x="988018" y="244562"/>
                  </a:cubicBezTo>
                  <a:cubicBezTo>
                    <a:pt x="987962" y="244675"/>
                    <a:pt x="987962" y="244731"/>
                    <a:pt x="987906" y="244843"/>
                  </a:cubicBezTo>
                  <a:lnTo>
                    <a:pt x="987682" y="245627"/>
                  </a:lnTo>
                  <a:cubicBezTo>
                    <a:pt x="987122" y="250783"/>
                    <a:pt x="982751" y="254817"/>
                    <a:pt x="977427" y="254817"/>
                  </a:cubicBezTo>
                  <a:cubicBezTo>
                    <a:pt x="971711" y="254817"/>
                    <a:pt x="967116" y="250166"/>
                    <a:pt x="967116" y="244507"/>
                  </a:cubicBezTo>
                  <a:lnTo>
                    <a:pt x="967116" y="243778"/>
                  </a:lnTo>
                  <a:cubicBezTo>
                    <a:pt x="967116" y="242657"/>
                    <a:pt x="967284" y="241537"/>
                    <a:pt x="967621" y="240528"/>
                  </a:cubicBezTo>
                  <a:lnTo>
                    <a:pt x="968237" y="238622"/>
                  </a:lnTo>
                  <a:lnTo>
                    <a:pt x="969974" y="232235"/>
                  </a:lnTo>
                  <a:lnTo>
                    <a:pt x="968685" y="230945"/>
                  </a:lnTo>
                  <a:cubicBezTo>
                    <a:pt x="967340" y="229601"/>
                    <a:pt x="966388" y="227976"/>
                    <a:pt x="965939" y="226126"/>
                  </a:cubicBezTo>
                  <a:lnTo>
                    <a:pt x="965659" y="225118"/>
                  </a:lnTo>
                  <a:lnTo>
                    <a:pt x="963250" y="224277"/>
                  </a:lnTo>
                  <a:lnTo>
                    <a:pt x="956301" y="223044"/>
                  </a:lnTo>
                  <a:cubicBezTo>
                    <a:pt x="956133" y="222988"/>
                    <a:pt x="955909" y="222988"/>
                    <a:pt x="955741" y="222932"/>
                  </a:cubicBezTo>
                  <a:lnTo>
                    <a:pt x="951986" y="222092"/>
                  </a:lnTo>
                  <a:cubicBezTo>
                    <a:pt x="951538" y="222932"/>
                    <a:pt x="950921" y="223773"/>
                    <a:pt x="950193" y="224445"/>
                  </a:cubicBezTo>
                  <a:lnTo>
                    <a:pt x="949464" y="225174"/>
                  </a:lnTo>
                  <a:cubicBezTo>
                    <a:pt x="947895" y="226743"/>
                    <a:pt x="945934" y="227751"/>
                    <a:pt x="943805" y="228087"/>
                  </a:cubicBezTo>
                  <a:lnTo>
                    <a:pt x="943581" y="228984"/>
                  </a:lnTo>
                  <a:cubicBezTo>
                    <a:pt x="943413" y="229713"/>
                    <a:pt x="943132" y="230441"/>
                    <a:pt x="942796" y="231114"/>
                  </a:cubicBezTo>
                  <a:lnTo>
                    <a:pt x="941395" y="233972"/>
                  </a:lnTo>
                  <a:cubicBezTo>
                    <a:pt x="940386" y="235989"/>
                    <a:pt x="938762" y="237614"/>
                    <a:pt x="936744" y="238622"/>
                  </a:cubicBezTo>
                  <a:lnTo>
                    <a:pt x="935287" y="239351"/>
                  </a:lnTo>
                  <a:cubicBezTo>
                    <a:pt x="934895" y="239575"/>
                    <a:pt x="934503" y="239743"/>
                    <a:pt x="934054" y="239855"/>
                  </a:cubicBezTo>
                  <a:lnTo>
                    <a:pt x="933550" y="242097"/>
                  </a:lnTo>
                  <a:cubicBezTo>
                    <a:pt x="933662" y="242657"/>
                    <a:pt x="933774" y="243161"/>
                    <a:pt x="933774" y="243722"/>
                  </a:cubicBezTo>
                  <a:lnTo>
                    <a:pt x="934503" y="254481"/>
                  </a:lnTo>
                  <a:cubicBezTo>
                    <a:pt x="934839" y="259300"/>
                    <a:pt x="931757" y="263671"/>
                    <a:pt x="927218" y="265072"/>
                  </a:cubicBezTo>
                  <a:lnTo>
                    <a:pt x="928787" y="265689"/>
                  </a:lnTo>
                  <a:cubicBezTo>
                    <a:pt x="932709" y="267258"/>
                    <a:pt x="935287" y="271068"/>
                    <a:pt x="935287" y="275271"/>
                  </a:cubicBezTo>
                  <a:lnTo>
                    <a:pt x="935287" y="280314"/>
                  </a:lnTo>
                  <a:cubicBezTo>
                    <a:pt x="935287" y="283397"/>
                    <a:pt x="933886" y="286366"/>
                    <a:pt x="931477" y="288328"/>
                  </a:cubicBezTo>
                  <a:cubicBezTo>
                    <a:pt x="931421" y="288384"/>
                    <a:pt x="931421" y="288384"/>
                    <a:pt x="931365" y="288440"/>
                  </a:cubicBezTo>
                  <a:cubicBezTo>
                    <a:pt x="930468" y="290289"/>
                    <a:pt x="929067" y="291858"/>
                    <a:pt x="927218" y="292923"/>
                  </a:cubicBezTo>
                  <a:cubicBezTo>
                    <a:pt x="924864" y="294267"/>
                    <a:pt x="922062" y="294604"/>
                    <a:pt x="919541" y="293987"/>
                  </a:cubicBezTo>
                  <a:cubicBezTo>
                    <a:pt x="919541" y="293987"/>
                    <a:pt x="919541" y="293987"/>
                    <a:pt x="919541" y="293987"/>
                  </a:cubicBezTo>
                  <a:lnTo>
                    <a:pt x="908053" y="296845"/>
                  </a:lnTo>
                  <a:cubicBezTo>
                    <a:pt x="905307" y="297518"/>
                    <a:pt x="902393" y="297069"/>
                    <a:pt x="900040" y="295557"/>
                  </a:cubicBezTo>
                  <a:cubicBezTo>
                    <a:pt x="897630" y="294043"/>
                    <a:pt x="896005" y="291634"/>
                    <a:pt x="895445" y="288832"/>
                  </a:cubicBezTo>
                  <a:lnTo>
                    <a:pt x="894716" y="285246"/>
                  </a:lnTo>
                  <a:cubicBezTo>
                    <a:pt x="894436" y="283845"/>
                    <a:pt x="894436" y="282444"/>
                    <a:pt x="894716" y="281043"/>
                  </a:cubicBezTo>
                  <a:lnTo>
                    <a:pt x="894716" y="280931"/>
                  </a:lnTo>
                  <a:cubicBezTo>
                    <a:pt x="894604" y="280426"/>
                    <a:pt x="894548" y="279922"/>
                    <a:pt x="894548" y="279418"/>
                  </a:cubicBezTo>
                  <a:cubicBezTo>
                    <a:pt x="893371" y="279026"/>
                    <a:pt x="892250" y="278465"/>
                    <a:pt x="891242" y="277625"/>
                  </a:cubicBezTo>
                  <a:lnTo>
                    <a:pt x="887655" y="274767"/>
                  </a:lnTo>
                  <a:cubicBezTo>
                    <a:pt x="886479" y="273814"/>
                    <a:pt x="885526" y="272637"/>
                    <a:pt x="884853" y="271292"/>
                  </a:cubicBezTo>
                  <a:lnTo>
                    <a:pt x="884125" y="269835"/>
                  </a:lnTo>
                  <a:cubicBezTo>
                    <a:pt x="883397" y="268378"/>
                    <a:pt x="883060" y="266809"/>
                    <a:pt x="883060" y="265240"/>
                  </a:cubicBezTo>
                  <a:lnTo>
                    <a:pt x="883060" y="260926"/>
                  </a:lnTo>
                  <a:cubicBezTo>
                    <a:pt x="883060" y="260085"/>
                    <a:pt x="883172" y="259244"/>
                    <a:pt x="883341" y="258404"/>
                  </a:cubicBezTo>
                  <a:lnTo>
                    <a:pt x="884013" y="255770"/>
                  </a:lnTo>
                  <a:cubicBezTo>
                    <a:pt x="883453" y="254930"/>
                    <a:pt x="883060" y="254033"/>
                    <a:pt x="882780" y="253080"/>
                  </a:cubicBezTo>
                  <a:cubicBezTo>
                    <a:pt x="880819" y="251848"/>
                    <a:pt x="879362" y="249942"/>
                    <a:pt x="878633" y="247757"/>
                  </a:cubicBezTo>
                  <a:cubicBezTo>
                    <a:pt x="878129" y="247309"/>
                    <a:pt x="877681" y="246804"/>
                    <a:pt x="877289" y="246244"/>
                  </a:cubicBezTo>
                  <a:lnTo>
                    <a:pt x="876392" y="245067"/>
                  </a:lnTo>
                  <a:cubicBezTo>
                    <a:pt x="874543" y="246636"/>
                    <a:pt x="872189" y="247476"/>
                    <a:pt x="869724" y="247476"/>
                  </a:cubicBezTo>
                  <a:lnTo>
                    <a:pt x="868995" y="247476"/>
                  </a:lnTo>
                  <a:cubicBezTo>
                    <a:pt x="866754" y="247476"/>
                    <a:pt x="864568" y="246748"/>
                    <a:pt x="862775" y="245403"/>
                  </a:cubicBezTo>
                  <a:lnTo>
                    <a:pt x="861822" y="244675"/>
                  </a:lnTo>
                  <a:cubicBezTo>
                    <a:pt x="860982" y="245123"/>
                    <a:pt x="860085" y="245515"/>
                    <a:pt x="859188" y="245739"/>
                  </a:cubicBezTo>
                  <a:lnTo>
                    <a:pt x="859076" y="245852"/>
                  </a:lnTo>
                  <a:cubicBezTo>
                    <a:pt x="857731" y="247196"/>
                    <a:pt x="856106" y="248093"/>
                    <a:pt x="854257" y="248597"/>
                  </a:cubicBezTo>
                  <a:lnTo>
                    <a:pt x="853024" y="248877"/>
                  </a:lnTo>
                  <a:cubicBezTo>
                    <a:pt x="851736" y="249886"/>
                    <a:pt x="850167" y="250558"/>
                    <a:pt x="848541" y="250839"/>
                  </a:cubicBezTo>
                  <a:lnTo>
                    <a:pt x="849102" y="252296"/>
                  </a:lnTo>
                  <a:cubicBezTo>
                    <a:pt x="851904" y="255882"/>
                    <a:pt x="852016" y="260926"/>
                    <a:pt x="849326" y="264680"/>
                  </a:cubicBezTo>
                  <a:cubicBezTo>
                    <a:pt x="847813" y="266753"/>
                    <a:pt x="845683" y="268098"/>
                    <a:pt x="843386" y="268659"/>
                  </a:cubicBezTo>
                  <a:lnTo>
                    <a:pt x="843274" y="268771"/>
                  </a:lnTo>
                  <a:cubicBezTo>
                    <a:pt x="842097" y="269947"/>
                    <a:pt x="840640" y="270844"/>
                    <a:pt x="839071" y="271292"/>
                  </a:cubicBezTo>
                  <a:cubicBezTo>
                    <a:pt x="837950" y="272077"/>
                    <a:pt x="836662" y="272693"/>
                    <a:pt x="835261" y="272973"/>
                  </a:cubicBezTo>
                  <a:cubicBezTo>
                    <a:pt x="833916" y="273590"/>
                    <a:pt x="832459" y="273926"/>
                    <a:pt x="830946" y="273926"/>
                  </a:cubicBezTo>
                  <a:lnTo>
                    <a:pt x="830217" y="273926"/>
                  </a:lnTo>
                  <a:cubicBezTo>
                    <a:pt x="829993" y="273926"/>
                    <a:pt x="829713" y="273926"/>
                    <a:pt x="829489" y="273926"/>
                  </a:cubicBezTo>
                  <a:cubicBezTo>
                    <a:pt x="829265" y="273926"/>
                    <a:pt x="829040" y="273926"/>
                    <a:pt x="828760" y="273926"/>
                  </a:cubicBezTo>
                  <a:lnTo>
                    <a:pt x="826967" y="273926"/>
                  </a:lnTo>
                  <a:cubicBezTo>
                    <a:pt x="825734" y="274374"/>
                    <a:pt x="824501" y="274654"/>
                    <a:pt x="823157" y="274654"/>
                  </a:cubicBezTo>
                  <a:lnTo>
                    <a:pt x="822652" y="274654"/>
                  </a:lnTo>
                  <a:cubicBezTo>
                    <a:pt x="821756" y="275159"/>
                    <a:pt x="820747" y="275607"/>
                    <a:pt x="819738" y="275831"/>
                  </a:cubicBezTo>
                  <a:cubicBezTo>
                    <a:pt x="818001" y="277288"/>
                    <a:pt x="815760" y="278185"/>
                    <a:pt x="813294" y="278241"/>
                  </a:cubicBezTo>
                  <a:cubicBezTo>
                    <a:pt x="811725" y="278857"/>
                    <a:pt x="810100" y="279082"/>
                    <a:pt x="808419" y="278913"/>
                  </a:cubicBezTo>
                  <a:cubicBezTo>
                    <a:pt x="808082" y="278969"/>
                    <a:pt x="807690" y="278969"/>
                    <a:pt x="807354" y="278969"/>
                  </a:cubicBezTo>
                  <a:lnTo>
                    <a:pt x="806625" y="278969"/>
                  </a:lnTo>
                  <a:cubicBezTo>
                    <a:pt x="804720" y="278969"/>
                    <a:pt x="802927" y="278465"/>
                    <a:pt x="801302" y="277512"/>
                  </a:cubicBezTo>
                  <a:cubicBezTo>
                    <a:pt x="797491" y="276000"/>
                    <a:pt x="794802" y="272245"/>
                    <a:pt x="794802" y="267930"/>
                  </a:cubicBezTo>
                  <a:lnTo>
                    <a:pt x="794802" y="265801"/>
                  </a:lnTo>
                  <a:cubicBezTo>
                    <a:pt x="794802" y="265072"/>
                    <a:pt x="794858" y="264344"/>
                    <a:pt x="795026" y="263671"/>
                  </a:cubicBezTo>
                  <a:cubicBezTo>
                    <a:pt x="794858" y="262999"/>
                    <a:pt x="794802" y="262270"/>
                    <a:pt x="794802" y="261542"/>
                  </a:cubicBezTo>
                  <a:lnTo>
                    <a:pt x="794802" y="261374"/>
                  </a:lnTo>
                  <a:cubicBezTo>
                    <a:pt x="794409" y="260869"/>
                    <a:pt x="794017" y="260309"/>
                    <a:pt x="793737" y="259693"/>
                  </a:cubicBezTo>
                  <a:lnTo>
                    <a:pt x="793008" y="258236"/>
                  </a:lnTo>
                  <a:cubicBezTo>
                    <a:pt x="792280" y="256779"/>
                    <a:pt x="791944" y="255210"/>
                    <a:pt x="791944" y="253640"/>
                  </a:cubicBezTo>
                  <a:lnTo>
                    <a:pt x="791832" y="250671"/>
                  </a:lnTo>
                  <a:lnTo>
                    <a:pt x="790655" y="249494"/>
                  </a:lnTo>
                  <a:cubicBezTo>
                    <a:pt x="789254" y="248093"/>
                    <a:pt x="788301" y="246300"/>
                    <a:pt x="787853" y="244394"/>
                  </a:cubicBezTo>
                  <a:cubicBezTo>
                    <a:pt x="787293" y="243218"/>
                    <a:pt x="787012" y="241985"/>
                    <a:pt x="786900" y="240696"/>
                  </a:cubicBezTo>
                  <a:cubicBezTo>
                    <a:pt x="785892" y="240192"/>
                    <a:pt x="784995" y="239519"/>
                    <a:pt x="784154" y="238735"/>
                  </a:cubicBezTo>
                  <a:lnTo>
                    <a:pt x="783426" y="238006"/>
                  </a:lnTo>
                  <a:cubicBezTo>
                    <a:pt x="782866" y="237446"/>
                    <a:pt x="782361" y="236829"/>
                    <a:pt x="781969" y="236157"/>
                  </a:cubicBezTo>
                  <a:cubicBezTo>
                    <a:pt x="781577" y="236549"/>
                    <a:pt x="781129" y="236885"/>
                    <a:pt x="780680" y="237166"/>
                  </a:cubicBezTo>
                  <a:lnTo>
                    <a:pt x="778495" y="238622"/>
                  </a:lnTo>
                  <a:cubicBezTo>
                    <a:pt x="777766" y="239071"/>
                    <a:pt x="777038" y="239463"/>
                    <a:pt x="776197" y="239743"/>
                  </a:cubicBezTo>
                  <a:lnTo>
                    <a:pt x="774348" y="241593"/>
                  </a:lnTo>
                  <a:cubicBezTo>
                    <a:pt x="773171" y="242770"/>
                    <a:pt x="771714" y="243610"/>
                    <a:pt x="770201" y="244114"/>
                  </a:cubicBezTo>
                  <a:cubicBezTo>
                    <a:pt x="769753" y="244451"/>
                    <a:pt x="769249" y="244731"/>
                    <a:pt x="768744" y="244955"/>
                  </a:cubicBezTo>
                  <a:cubicBezTo>
                    <a:pt x="768632" y="246748"/>
                    <a:pt x="768072" y="248485"/>
                    <a:pt x="767007" y="249998"/>
                  </a:cubicBezTo>
                  <a:cubicBezTo>
                    <a:pt x="764934" y="253080"/>
                    <a:pt x="761459" y="254817"/>
                    <a:pt x="757705" y="254593"/>
                  </a:cubicBezTo>
                  <a:lnTo>
                    <a:pt x="726997" y="252576"/>
                  </a:lnTo>
                  <a:lnTo>
                    <a:pt x="706543" y="257843"/>
                  </a:lnTo>
                  <a:lnTo>
                    <a:pt x="626970" y="280763"/>
                  </a:lnTo>
                  <a:cubicBezTo>
                    <a:pt x="622431" y="282051"/>
                    <a:pt x="617612" y="280146"/>
                    <a:pt x="615202" y="276111"/>
                  </a:cubicBezTo>
                  <a:cubicBezTo>
                    <a:pt x="612792" y="272077"/>
                    <a:pt x="613465" y="266866"/>
                    <a:pt x="616771" y="263559"/>
                  </a:cubicBezTo>
                  <a:lnTo>
                    <a:pt x="617219" y="263111"/>
                  </a:lnTo>
                  <a:cubicBezTo>
                    <a:pt x="617724" y="261654"/>
                    <a:pt x="618564" y="260365"/>
                    <a:pt x="619685" y="259244"/>
                  </a:cubicBezTo>
                  <a:lnTo>
                    <a:pt x="620694" y="258236"/>
                  </a:lnTo>
                  <a:cubicBezTo>
                    <a:pt x="620358" y="257955"/>
                    <a:pt x="620021" y="257675"/>
                    <a:pt x="619685" y="257339"/>
                  </a:cubicBezTo>
                  <a:lnTo>
                    <a:pt x="618228" y="255882"/>
                  </a:lnTo>
                  <a:cubicBezTo>
                    <a:pt x="617219" y="254873"/>
                    <a:pt x="616435" y="253697"/>
                    <a:pt x="615931" y="252408"/>
                  </a:cubicBezTo>
                  <a:cubicBezTo>
                    <a:pt x="613185" y="250783"/>
                    <a:pt x="611280" y="247925"/>
                    <a:pt x="610943" y="244562"/>
                  </a:cubicBezTo>
                  <a:cubicBezTo>
                    <a:pt x="610775" y="244338"/>
                    <a:pt x="610663" y="244114"/>
                    <a:pt x="610551" y="243834"/>
                  </a:cubicBezTo>
                  <a:lnTo>
                    <a:pt x="609823" y="242377"/>
                  </a:lnTo>
                  <a:cubicBezTo>
                    <a:pt x="608814" y="240304"/>
                    <a:pt x="608478" y="238006"/>
                    <a:pt x="608926" y="235709"/>
                  </a:cubicBezTo>
                  <a:lnTo>
                    <a:pt x="609150" y="234532"/>
                  </a:lnTo>
                  <a:cubicBezTo>
                    <a:pt x="609038" y="234420"/>
                    <a:pt x="608982" y="234364"/>
                    <a:pt x="608870" y="234252"/>
                  </a:cubicBezTo>
                  <a:lnTo>
                    <a:pt x="608141" y="233523"/>
                  </a:lnTo>
                  <a:cubicBezTo>
                    <a:pt x="607917" y="233299"/>
                    <a:pt x="607749" y="233075"/>
                    <a:pt x="607525" y="232851"/>
                  </a:cubicBezTo>
                  <a:cubicBezTo>
                    <a:pt x="606012" y="232626"/>
                    <a:pt x="604555" y="232066"/>
                    <a:pt x="603266" y="231226"/>
                  </a:cubicBezTo>
                  <a:lnTo>
                    <a:pt x="601137" y="229769"/>
                  </a:lnTo>
                  <a:cubicBezTo>
                    <a:pt x="598559" y="228087"/>
                    <a:pt x="596934" y="225286"/>
                    <a:pt x="596598" y="222260"/>
                  </a:cubicBezTo>
                  <a:lnTo>
                    <a:pt x="595701" y="220859"/>
                  </a:lnTo>
                  <a:lnTo>
                    <a:pt x="594356" y="219234"/>
                  </a:lnTo>
                  <a:lnTo>
                    <a:pt x="592619" y="220299"/>
                  </a:lnTo>
                  <a:lnTo>
                    <a:pt x="586903" y="224838"/>
                  </a:lnTo>
                  <a:cubicBezTo>
                    <a:pt x="586567" y="225174"/>
                    <a:pt x="586175" y="225510"/>
                    <a:pt x="585782" y="225790"/>
                  </a:cubicBezTo>
                  <a:lnTo>
                    <a:pt x="582925" y="227920"/>
                  </a:lnTo>
                  <a:cubicBezTo>
                    <a:pt x="582420" y="228312"/>
                    <a:pt x="581916" y="228592"/>
                    <a:pt x="581356" y="228872"/>
                  </a:cubicBezTo>
                  <a:lnTo>
                    <a:pt x="577041" y="231002"/>
                  </a:lnTo>
                  <a:cubicBezTo>
                    <a:pt x="576873" y="231114"/>
                    <a:pt x="576648" y="231170"/>
                    <a:pt x="576480" y="231282"/>
                  </a:cubicBezTo>
                  <a:lnTo>
                    <a:pt x="572334" y="233075"/>
                  </a:lnTo>
                  <a:lnTo>
                    <a:pt x="570989" y="233972"/>
                  </a:lnTo>
                  <a:cubicBezTo>
                    <a:pt x="570372" y="234364"/>
                    <a:pt x="569756" y="234700"/>
                    <a:pt x="569083" y="234980"/>
                  </a:cubicBezTo>
                  <a:lnTo>
                    <a:pt x="567458" y="235653"/>
                  </a:lnTo>
                  <a:cubicBezTo>
                    <a:pt x="566394" y="236717"/>
                    <a:pt x="565049" y="237502"/>
                    <a:pt x="563648" y="238006"/>
                  </a:cubicBezTo>
                  <a:lnTo>
                    <a:pt x="556027" y="245627"/>
                  </a:lnTo>
                  <a:cubicBezTo>
                    <a:pt x="555522" y="246132"/>
                    <a:pt x="555018" y="246524"/>
                    <a:pt x="554458" y="246916"/>
                  </a:cubicBezTo>
                  <a:lnTo>
                    <a:pt x="550143" y="249774"/>
                  </a:lnTo>
                  <a:cubicBezTo>
                    <a:pt x="549807" y="249998"/>
                    <a:pt x="549414" y="250222"/>
                    <a:pt x="549022" y="250447"/>
                  </a:cubicBezTo>
                  <a:lnTo>
                    <a:pt x="547397" y="251399"/>
                  </a:lnTo>
                  <a:cubicBezTo>
                    <a:pt x="545436" y="253304"/>
                    <a:pt x="542858" y="254425"/>
                    <a:pt x="540112" y="254425"/>
                  </a:cubicBezTo>
                  <a:lnTo>
                    <a:pt x="539160" y="254425"/>
                  </a:lnTo>
                  <a:cubicBezTo>
                    <a:pt x="538823" y="254873"/>
                    <a:pt x="538487" y="255322"/>
                    <a:pt x="538095" y="255714"/>
                  </a:cubicBezTo>
                  <a:lnTo>
                    <a:pt x="536638" y="257171"/>
                  </a:lnTo>
                  <a:cubicBezTo>
                    <a:pt x="535853" y="257955"/>
                    <a:pt x="534957" y="258628"/>
                    <a:pt x="533948" y="259132"/>
                  </a:cubicBezTo>
                  <a:lnTo>
                    <a:pt x="532323" y="260085"/>
                  </a:lnTo>
                  <a:cubicBezTo>
                    <a:pt x="531819" y="260589"/>
                    <a:pt x="531314" y="260982"/>
                    <a:pt x="530754" y="261374"/>
                  </a:cubicBezTo>
                  <a:lnTo>
                    <a:pt x="528624" y="262831"/>
                  </a:lnTo>
                  <a:cubicBezTo>
                    <a:pt x="526943" y="263951"/>
                    <a:pt x="524926" y="264568"/>
                    <a:pt x="522909" y="264568"/>
                  </a:cubicBezTo>
                  <a:lnTo>
                    <a:pt x="520779" y="264568"/>
                  </a:lnTo>
                  <a:cubicBezTo>
                    <a:pt x="518874" y="264568"/>
                    <a:pt x="517081" y="264064"/>
                    <a:pt x="515456" y="263111"/>
                  </a:cubicBezTo>
                  <a:cubicBezTo>
                    <a:pt x="514167" y="262607"/>
                    <a:pt x="512990" y="261822"/>
                    <a:pt x="511981" y="260813"/>
                  </a:cubicBezTo>
                  <a:lnTo>
                    <a:pt x="510524" y="259356"/>
                  </a:lnTo>
                  <a:cubicBezTo>
                    <a:pt x="509796" y="258628"/>
                    <a:pt x="509180" y="257787"/>
                    <a:pt x="508731" y="256891"/>
                  </a:cubicBezTo>
                  <a:cubicBezTo>
                    <a:pt x="507386" y="256218"/>
                    <a:pt x="506266" y="255210"/>
                    <a:pt x="505369" y="254089"/>
                  </a:cubicBezTo>
                  <a:cubicBezTo>
                    <a:pt x="505313" y="254089"/>
                    <a:pt x="505313" y="254145"/>
                    <a:pt x="505257" y="254145"/>
                  </a:cubicBezTo>
                  <a:lnTo>
                    <a:pt x="502175" y="255826"/>
                  </a:lnTo>
                  <a:lnTo>
                    <a:pt x="500718" y="257283"/>
                  </a:lnTo>
                  <a:cubicBezTo>
                    <a:pt x="500214" y="257787"/>
                    <a:pt x="499709" y="258180"/>
                    <a:pt x="499149" y="258572"/>
                  </a:cubicBezTo>
                  <a:lnTo>
                    <a:pt x="497019" y="260029"/>
                  </a:lnTo>
                  <a:cubicBezTo>
                    <a:pt x="496683" y="260253"/>
                    <a:pt x="496291" y="260477"/>
                    <a:pt x="495899" y="260645"/>
                  </a:cubicBezTo>
                  <a:lnTo>
                    <a:pt x="493041" y="262102"/>
                  </a:lnTo>
                  <a:cubicBezTo>
                    <a:pt x="492368" y="262438"/>
                    <a:pt x="491640" y="262719"/>
                    <a:pt x="490911" y="262887"/>
                  </a:cubicBezTo>
                  <a:lnTo>
                    <a:pt x="488054" y="263615"/>
                  </a:lnTo>
                  <a:cubicBezTo>
                    <a:pt x="487213" y="263839"/>
                    <a:pt x="486372" y="263895"/>
                    <a:pt x="485532" y="263895"/>
                  </a:cubicBezTo>
                  <a:lnTo>
                    <a:pt x="482898" y="263895"/>
                  </a:lnTo>
                  <a:cubicBezTo>
                    <a:pt x="481329" y="264848"/>
                    <a:pt x="479480" y="265352"/>
                    <a:pt x="477631" y="265352"/>
                  </a:cubicBezTo>
                  <a:lnTo>
                    <a:pt x="474044" y="265352"/>
                  </a:lnTo>
                  <a:lnTo>
                    <a:pt x="469897" y="269499"/>
                  </a:lnTo>
                  <a:cubicBezTo>
                    <a:pt x="469393" y="270004"/>
                    <a:pt x="468889" y="270396"/>
                    <a:pt x="468328" y="270788"/>
                  </a:cubicBezTo>
                  <a:lnTo>
                    <a:pt x="467880" y="271068"/>
                  </a:lnTo>
                  <a:cubicBezTo>
                    <a:pt x="467880" y="271516"/>
                    <a:pt x="467824" y="272021"/>
                    <a:pt x="467768" y="272469"/>
                  </a:cubicBezTo>
                  <a:lnTo>
                    <a:pt x="468496" y="273534"/>
                  </a:lnTo>
                  <a:cubicBezTo>
                    <a:pt x="470402" y="275495"/>
                    <a:pt x="471523" y="278073"/>
                    <a:pt x="471523" y="280819"/>
                  </a:cubicBezTo>
                  <a:lnTo>
                    <a:pt x="471523" y="281547"/>
                  </a:lnTo>
                  <a:cubicBezTo>
                    <a:pt x="471523" y="285862"/>
                    <a:pt x="468833" y="289617"/>
                    <a:pt x="465078" y="291129"/>
                  </a:cubicBezTo>
                  <a:cubicBezTo>
                    <a:pt x="464854" y="291242"/>
                    <a:pt x="464630" y="291410"/>
                    <a:pt x="464406" y="291522"/>
                  </a:cubicBezTo>
                  <a:lnTo>
                    <a:pt x="457625" y="295164"/>
                  </a:lnTo>
                  <a:cubicBezTo>
                    <a:pt x="456841" y="295668"/>
                    <a:pt x="456000" y="296061"/>
                    <a:pt x="455160" y="296397"/>
                  </a:cubicBezTo>
                  <a:lnTo>
                    <a:pt x="453198" y="297069"/>
                  </a:lnTo>
                  <a:lnTo>
                    <a:pt x="452750" y="297518"/>
                  </a:lnTo>
                  <a:cubicBezTo>
                    <a:pt x="452302" y="297966"/>
                    <a:pt x="451741" y="298415"/>
                    <a:pt x="451237" y="298751"/>
                  </a:cubicBezTo>
                  <a:lnTo>
                    <a:pt x="449108" y="300208"/>
                  </a:lnTo>
                  <a:cubicBezTo>
                    <a:pt x="448323" y="300712"/>
                    <a:pt x="447482" y="301104"/>
                    <a:pt x="446642" y="301440"/>
                  </a:cubicBezTo>
                  <a:lnTo>
                    <a:pt x="440198" y="303570"/>
                  </a:lnTo>
                  <a:cubicBezTo>
                    <a:pt x="436723" y="304691"/>
                    <a:pt x="432969" y="303962"/>
                    <a:pt x="430223" y="301609"/>
                  </a:cubicBezTo>
                  <a:lnTo>
                    <a:pt x="421929" y="294492"/>
                  </a:lnTo>
                  <a:lnTo>
                    <a:pt x="366733" y="279306"/>
                  </a:lnTo>
                  <a:cubicBezTo>
                    <a:pt x="361801" y="277961"/>
                    <a:pt x="358607" y="273142"/>
                    <a:pt x="359224" y="268042"/>
                  </a:cubicBezTo>
                  <a:lnTo>
                    <a:pt x="360681" y="256554"/>
                  </a:lnTo>
                  <a:cubicBezTo>
                    <a:pt x="360849" y="255378"/>
                    <a:pt x="361185" y="254257"/>
                    <a:pt x="361689" y="253192"/>
                  </a:cubicBezTo>
                  <a:lnTo>
                    <a:pt x="363146" y="250334"/>
                  </a:lnTo>
                  <a:cubicBezTo>
                    <a:pt x="364043" y="248541"/>
                    <a:pt x="365444" y="247028"/>
                    <a:pt x="367181" y="246019"/>
                  </a:cubicBezTo>
                  <a:cubicBezTo>
                    <a:pt x="366733" y="244899"/>
                    <a:pt x="366453" y="243722"/>
                    <a:pt x="366397" y="242545"/>
                  </a:cubicBezTo>
                  <a:lnTo>
                    <a:pt x="364940" y="236269"/>
                  </a:lnTo>
                  <a:lnTo>
                    <a:pt x="358495" y="238679"/>
                  </a:lnTo>
                  <a:lnTo>
                    <a:pt x="356366" y="240248"/>
                  </a:lnTo>
                  <a:cubicBezTo>
                    <a:pt x="354573" y="241593"/>
                    <a:pt x="352387" y="242321"/>
                    <a:pt x="350146" y="242321"/>
                  </a:cubicBezTo>
                  <a:lnTo>
                    <a:pt x="348689" y="242321"/>
                  </a:lnTo>
                  <a:cubicBezTo>
                    <a:pt x="343365" y="242321"/>
                    <a:pt x="338994" y="238286"/>
                    <a:pt x="338434" y="233131"/>
                  </a:cubicBezTo>
                  <a:lnTo>
                    <a:pt x="338210" y="232346"/>
                  </a:lnTo>
                  <a:cubicBezTo>
                    <a:pt x="337761" y="231002"/>
                    <a:pt x="337593" y="229544"/>
                    <a:pt x="337705" y="228144"/>
                  </a:cubicBezTo>
                  <a:lnTo>
                    <a:pt x="338266" y="222148"/>
                  </a:lnTo>
                  <a:lnTo>
                    <a:pt x="334119" y="214863"/>
                  </a:lnTo>
                  <a:lnTo>
                    <a:pt x="327395" y="220466"/>
                  </a:lnTo>
                  <a:cubicBezTo>
                    <a:pt x="326946" y="220859"/>
                    <a:pt x="326442" y="221195"/>
                    <a:pt x="325938" y="221475"/>
                  </a:cubicBezTo>
                  <a:lnTo>
                    <a:pt x="320894" y="224333"/>
                  </a:lnTo>
                  <a:cubicBezTo>
                    <a:pt x="319830" y="224949"/>
                    <a:pt x="318653" y="225342"/>
                    <a:pt x="317476" y="225566"/>
                  </a:cubicBezTo>
                  <a:lnTo>
                    <a:pt x="308846" y="227023"/>
                  </a:lnTo>
                  <a:cubicBezTo>
                    <a:pt x="308566" y="227079"/>
                    <a:pt x="308230" y="227135"/>
                    <a:pt x="307950" y="227135"/>
                  </a:cubicBezTo>
                  <a:lnTo>
                    <a:pt x="298591" y="227863"/>
                  </a:lnTo>
                  <a:cubicBezTo>
                    <a:pt x="298311" y="227863"/>
                    <a:pt x="298087" y="227920"/>
                    <a:pt x="297807" y="227920"/>
                  </a:cubicBezTo>
                  <a:lnTo>
                    <a:pt x="282957" y="228032"/>
                  </a:lnTo>
                  <a:lnTo>
                    <a:pt x="282341" y="228816"/>
                  </a:lnTo>
                  <a:cubicBezTo>
                    <a:pt x="281892" y="229433"/>
                    <a:pt x="281388" y="229937"/>
                    <a:pt x="280828" y="230441"/>
                  </a:cubicBezTo>
                  <a:lnTo>
                    <a:pt x="275784" y="234756"/>
                  </a:lnTo>
                  <a:cubicBezTo>
                    <a:pt x="275168" y="235316"/>
                    <a:pt x="274439" y="235765"/>
                    <a:pt x="273655" y="236157"/>
                  </a:cubicBezTo>
                  <a:lnTo>
                    <a:pt x="272198" y="236885"/>
                  </a:lnTo>
                  <a:cubicBezTo>
                    <a:pt x="270965" y="237502"/>
                    <a:pt x="269620" y="237838"/>
                    <a:pt x="268275" y="237950"/>
                  </a:cubicBezTo>
                  <a:cubicBezTo>
                    <a:pt x="267827" y="239799"/>
                    <a:pt x="266930" y="241480"/>
                    <a:pt x="265529" y="242825"/>
                  </a:cubicBezTo>
                  <a:lnTo>
                    <a:pt x="264072" y="244282"/>
                  </a:lnTo>
                  <a:cubicBezTo>
                    <a:pt x="262111" y="246244"/>
                    <a:pt x="259477" y="247309"/>
                    <a:pt x="256732" y="247309"/>
                  </a:cubicBezTo>
                  <a:lnTo>
                    <a:pt x="255275" y="247309"/>
                  </a:lnTo>
                  <a:cubicBezTo>
                    <a:pt x="254658" y="247309"/>
                    <a:pt x="253986" y="247252"/>
                    <a:pt x="253369" y="247140"/>
                  </a:cubicBezTo>
                  <a:lnTo>
                    <a:pt x="244459" y="245459"/>
                  </a:lnTo>
                  <a:lnTo>
                    <a:pt x="242106" y="249830"/>
                  </a:lnTo>
                  <a:cubicBezTo>
                    <a:pt x="241882" y="250278"/>
                    <a:pt x="241601" y="250671"/>
                    <a:pt x="241321" y="251063"/>
                  </a:cubicBezTo>
                  <a:lnTo>
                    <a:pt x="239192" y="253921"/>
                  </a:lnTo>
                  <a:cubicBezTo>
                    <a:pt x="236614" y="257339"/>
                    <a:pt x="232187" y="258796"/>
                    <a:pt x="228153" y="257675"/>
                  </a:cubicBezTo>
                  <a:lnTo>
                    <a:pt x="227200" y="257843"/>
                  </a:lnTo>
                  <a:cubicBezTo>
                    <a:pt x="224958" y="258292"/>
                    <a:pt x="222605" y="258012"/>
                    <a:pt x="220531" y="256947"/>
                  </a:cubicBezTo>
                  <a:lnTo>
                    <a:pt x="217674" y="255490"/>
                  </a:lnTo>
                  <a:cubicBezTo>
                    <a:pt x="214704" y="254033"/>
                    <a:pt x="212686" y="251231"/>
                    <a:pt x="212126" y="248037"/>
                  </a:cubicBezTo>
                  <a:cubicBezTo>
                    <a:pt x="211622" y="248541"/>
                    <a:pt x="211005" y="248990"/>
                    <a:pt x="210389" y="249326"/>
                  </a:cubicBezTo>
                  <a:lnTo>
                    <a:pt x="206802" y="251455"/>
                  </a:lnTo>
                  <a:cubicBezTo>
                    <a:pt x="205850" y="252015"/>
                    <a:pt x="204841" y="252464"/>
                    <a:pt x="203720" y="252688"/>
                  </a:cubicBezTo>
                  <a:lnTo>
                    <a:pt x="197276" y="254145"/>
                  </a:lnTo>
                  <a:cubicBezTo>
                    <a:pt x="196547" y="254313"/>
                    <a:pt x="195763" y="254369"/>
                    <a:pt x="195034" y="254369"/>
                  </a:cubicBezTo>
                  <a:lnTo>
                    <a:pt x="192905" y="254369"/>
                  </a:lnTo>
                  <a:cubicBezTo>
                    <a:pt x="192457" y="254369"/>
                    <a:pt x="192008" y="254313"/>
                    <a:pt x="191560" y="254257"/>
                  </a:cubicBezTo>
                  <a:lnTo>
                    <a:pt x="182986" y="253136"/>
                  </a:lnTo>
                  <a:cubicBezTo>
                    <a:pt x="181978" y="254705"/>
                    <a:pt x="180577" y="255994"/>
                    <a:pt x="178896" y="256891"/>
                  </a:cubicBezTo>
                  <a:lnTo>
                    <a:pt x="177439" y="257619"/>
                  </a:lnTo>
                  <a:cubicBezTo>
                    <a:pt x="175982" y="258348"/>
                    <a:pt x="174413" y="258684"/>
                    <a:pt x="172844" y="258684"/>
                  </a:cubicBezTo>
                  <a:lnTo>
                    <a:pt x="170714" y="258684"/>
                  </a:lnTo>
                  <a:cubicBezTo>
                    <a:pt x="168865" y="258684"/>
                    <a:pt x="167016" y="258180"/>
                    <a:pt x="165447" y="257227"/>
                  </a:cubicBezTo>
                  <a:lnTo>
                    <a:pt x="162085" y="257227"/>
                  </a:lnTo>
                  <a:cubicBezTo>
                    <a:pt x="161580" y="257227"/>
                    <a:pt x="161020" y="257171"/>
                    <a:pt x="160516" y="257115"/>
                  </a:cubicBezTo>
                  <a:lnTo>
                    <a:pt x="155248" y="261878"/>
                  </a:lnTo>
                  <a:lnTo>
                    <a:pt x="153511" y="264064"/>
                  </a:lnTo>
                  <a:cubicBezTo>
                    <a:pt x="153175" y="265689"/>
                    <a:pt x="152502" y="267146"/>
                    <a:pt x="151437" y="268434"/>
                  </a:cubicBezTo>
                  <a:lnTo>
                    <a:pt x="150037" y="271741"/>
                  </a:lnTo>
                  <a:cubicBezTo>
                    <a:pt x="149924" y="271965"/>
                    <a:pt x="149868" y="272133"/>
                    <a:pt x="149756" y="272301"/>
                  </a:cubicBezTo>
                  <a:lnTo>
                    <a:pt x="149028" y="273758"/>
                  </a:lnTo>
                  <a:cubicBezTo>
                    <a:pt x="148075" y="275663"/>
                    <a:pt x="146562" y="277232"/>
                    <a:pt x="144713" y="278185"/>
                  </a:cubicBezTo>
                  <a:lnTo>
                    <a:pt x="136363" y="282668"/>
                  </a:lnTo>
                  <a:lnTo>
                    <a:pt x="132497" y="286254"/>
                  </a:lnTo>
                  <a:lnTo>
                    <a:pt x="130143" y="292699"/>
                  </a:lnTo>
                  <a:cubicBezTo>
                    <a:pt x="129751" y="293819"/>
                    <a:pt x="129135" y="294884"/>
                    <a:pt x="128350" y="295781"/>
                  </a:cubicBezTo>
                  <a:lnTo>
                    <a:pt x="124764" y="300096"/>
                  </a:lnTo>
                  <a:cubicBezTo>
                    <a:pt x="124371" y="300600"/>
                    <a:pt x="123923" y="300992"/>
                    <a:pt x="123419" y="301440"/>
                  </a:cubicBezTo>
                  <a:lnTo>
                    <a:pt x="119104" y="305027"/>
                  </a:lnTo>
                  <a:cubicBezTo>
                    <a:pt x="117983" y="305979"/>
                    <a:pt x="116694" y="306652"/>
                    <a:pt x="115293" y="307044"/>
                  </a:cubicBezTo>
                  <a:lnTo>
                    <a:pt x="111203" y="308221"/>
                  </a:lnTo>
                  <a:lnTo>
                    <a:pt x="108905" y="309398"/>
                  </a:lnTo>
                  <a:lnTo>
                    <a:pt x="109858" y="320661"/>
                  </a:lnTo>
                  <a:cubicBezTo>
                    <a:pt x="109970" y="321782"/>
                    <a:pt x="109858" y="322903"/>
                    <a:pt x="109578" y="324024"/>
                  </a:cubicBezTo>
                  <a:lnTo>
                    <a:pt x="108849" y="326881"/>
                  </a:lnTo>
                  <a:cubicBezTo>
                    <a:pt x="108625" y="327778"/>
                    <a:pt x="108289" y="328674"/>
                    <a:pt x="107784" y="329515"/>
                  </a:cubicBezTo>
                  <a:lnTo>
                    <a:pt x="105543" y="333550"/>
                  </a:lnTo>
                  <a:lnTo>
                    <a:pt x="105543" y="337472"/>
                  </a:lnTo>
                  <a:lnTo>
                    <a:pt x="105879" y="340554"/>
                  </a:lnTo>
                  <a:lnTo>
                    <a:pt x="109017" y="344477"/>
                  </a:lnTo>
                  <a:cubicBezTo>
                    <a:pt x="109802" y="345430"/>
                    <a:pt x="110362" y="346494"/>
                    <a:pt x="110754" y="347671"/>
                  </a:cubicBezTo>
                  <a:lnTo>
                    <a:pt x="111483" y="349801"/>
                  </a:lnTo>
                  <a:cubicBezTo>
                    <a:pt x="111819" y="350865"/>
                    <a:pt x="112043" y="351986"/>
                    <a:pt x="112043" y="353107"/>
                  </a:cubicBezTo>
                  <a:lnTo>
                    <a:pt x="112043" y="356525"/>
                  </a:lnTo>
                  <a:lnTo>
                    <a:pt x="114061" y="367844"/>
                  </a:lnTo>
                  <a:cubicBezTo>
                    <a:pt x="114173" y="368461"/>
                    <a:pt x="114229" y="369021"/>
                    <a:pt x="114229" y="369638"/>
                  </a:cubicBezTo>
                  <a:lnTo>
                    <a:pt x="114229" y="371767"/>
                  </a:lnTo>
                  <a:cubicBezTo>
                    <a:pt x="114229" y="373056"/>
                    <a:pt x="113948" y="374401"/>
                    <a:pt x="113500" y="375578"/>
                  </a:cubicBezTo>
                  <a:lnTo>
                    <a:pt x="110082" y="384152"/>
                  </a:lnTo>
                  <a:lnTo>
                    <a:pt x="110586" y="391156"/>
                  </a:lnTo>
                  <a:lnTo>
                    <a:pt x="111875" y="397712"/>
                  </a:lnTo>
                  <a:cubicBezTo>
                    <a:pt x="112211" y="399393"/>
                    <a:pt x="112155" y="401131"/>
                    <a:pt x="111595" y="402756"/>
                  </a:cubicBezTo>
                  <a:lnTo>
                    <a:pt x="109185" y="410601"/>
                  </a:lnTo>
                  <a:lnTo>
                    <a:pt x="109185" y="419175"/>
                  </a:lnTo>
                  <a:lnTo>
                    <a:pt x="113500" y="419623"/>
                  </a:lnTo>
                  <a:cubicBezTo>
                    <a:pt x="114117" y="419679"/>
                    <a:pt x="114733" y="419791"/>
                    <a:pt x="115293" y="419959"/>
                  </a:cubicBezTo>
                  <a:lnTo>
                    <a:pt x="120337" y="421416"/>
                  </a:lnTo>
                  <a:cubicBezTo>
                    <a:pt x="122354" y="421977"/>
                    <a:pt x="124091" y="423153"/>
                    <a:pt x="125436" y="424722"/>
                  </a:cubicBezTo>
                  <a:lnTo>
                    <a:pt x="129023" y="429037"/>
                  </a:lnTo>
                  <a:cubicBezTo>
                    <a:pt x="129527" y="429654"/>
                    <a:pt x="129975" y="430326"/>
                    <a:pt x="130311" y="431055"/>
                  </a:cubicBezTo>
                  <a:lnTo>
                    <a:pt x="131040" y="432512"/>
                  </a:lnTo>
                  <a:cubicBezTo>
                    <a:pt x="133562" y="437611"/>
                    <a:pt x="131488" y="443831"/>
                    <a:pt x="126389" y="446353"/>
                  </a:cubicBezTo>
                  <a:lnTo>
                    <a:pt x="124932" y="447081"/>
                  </a:lnTo>
                  <a:cubicBezTo>
                    <a:pt x="124764" y="447193"/>
                    <a:pt x="124596" y="447250"/>
                    <a:pt x="124428" y="447306"/>
                  </a:cubicBezTo>
                  <a:lnTo>
                    <a:pt x="120113" y="449155"/>
                  </a:lnTo>
                  <a:lnTo>
                    <a:pt x="110698" y="455038"/>
                  </a:lnTo>
                  <a:cubicBezTo>
                    <a:pt x="111035" y="455599"/>
                    <a:pt x="111259" y="456215"/>
                    <a:pt x="111483" y="456832"/>
                  </a:cubicBezTo>
                  <a:lnTo>
                    <a:pt x="112211" y="458961"/>
                  </a:lnTo>
                  <a:cubicBezTo>
                    <a:pt x="113220" y="461987"/>
                    <a:pt x="112772" y="465293"/>
                    <a:pt x="110979" y="467983"/>
                  </a:cubicBezTo>
                  <a:lnTo>
                    <a:pt x="109522" y="470113"/>
                  </a:lnTo>
                  <a:cubicBezTo>
                    <a:pt x="109129" y="470673"/>
                    <a:pt x="108737" y="471177"/>
                    <a:pt x="108233" y="471682"/>
                  </a:cubicBezTo>
                  <a:lnTo>
                    <a:pt x="105375" y="474540"/>
                  </a:lnTo>
                  <a:cubicBezTo>
                    <a:pt x="105151" y="474764"/>
                    <a:pt x="104926" y="474988"/>
                    <a:pt x="104702" y="475156"/>
                  </a:cubicBezTo>
                  <a:lnTo>
                    <a:pt x="100780" y="478462"/>
                  </a:lnTo>
                  <a:lnTo>
                    <a:pt x="96241" y="483057"/>
                  </a:lnTo>
                  <a:lnTo>
                    <a:pt x="95400" y="487764"/>
                  </a:lnTo>
                  <a:cubicBezTo>
                    <a:pt x="95176" y="488885"/>
                    <a:pt x="94840" y="489950"/>
                    <a:pt x="94279" y="490959"/>
                  </a:cubicBezTo>
                  <a:lnTo>
                    <a:pt x="90693" y="497403"/>
                  </a:lnTo>
                  <a:cubicBezTo>
                    <a:pt x="90581" y="497571"/>
                    <a:pt x="90469" y="497739"/>
                    <a:pt x="90357" y="497963"/>
                  </a:cubicBezTo>
                  <a:lnTo>
                    <a:pt x="89853" y="498748"/>
                  </a:lnTo>
                  <a:cubicBezTo>
                    <a:pt x="94784" y="499588"/>
                    <a:pt x="98426" y="503847"/>
                    <a:pt x="98426" y="508947"/>
                  </a:cubicBezTo>
                  <a:lnTo>
                    <a:pt x="98426" y="512533"/>
                  </a:lnTo>
                  <a:cubicBezTo>
                    <a:pt x="98426" y="516175"/>
                    <a:pt x="96521" y="519537"/>
                    <a:pt x="93383" y="521387"/>
                  </a:cubicBezTo>
                  <a:lnTo>
                    <a:pt x="91534" y="522508"/>
                  </a:lnTo>
                  <a:lnTo>
                    <a:pt x="90581" y="523740"/>
                  </a:lnTo>
                  <a:cubicBezTo>
                    <a:pt x="87163" y="528335"/>
                    <a:pt x="80662" y="529232"/>
                    <a:pt x="76123" y="525814"/>
                  </a:cubicBezTo>
                  <a:cubicBezTo>
                    <a:pt x="74554" y="524637"/>
                    <a:pt x="73434" y="523124"/>
                    <a:pt x="72761" y="521443"/>
                  </a:cubicBezTo>
                  <a:lnTo>
                    <a:pt x="71080" y="523460"/>
                  </a:lnTo>
                  <a:cubicBezTo>
                    <a:pt x="70856" y="525702"/>
                    <a:pt x="69959" y="527831"/>
                    <a:pt x="68446" y="529512"/>
                  </a:cubicBezTo>
                  <a:lnTo>
                    <a:pt x="54941" y="544362"/>
                  </a:lnTo>
                  <a:lnTo>
                    <a:pt x="53820" y="546380"/>
                  </a:lnTo>
                  <a:lnTo>
                    <a:pt x="55221" y="548621"/>
                  </a:lnTo>
                  <a:cubicBezTo>
                    <a:pt x="56006" y="549910"/>
                    <a:pt x="56510" y="551311"/>
                    <a:pt x="56734" y="552824"/>
                  </a:cubicBezTo>
                  <a:lnTo>
                    <a:pt x="57463" y="558540"/>
                  </a:lnTo>
                  <a:cubicBezTo>
                    <a:pt x="57575" y="559604"/>
                    <a:pt x="57575" y="560669"/>
                    <a:pt x="57351" y="561734"/>
                  </a:cubicBezTo>
                  <a:lnTo>
                    <a:pt x="55221" y="573221"/>
                  </a:lnTo>
                  <a:cubicBezTo>
                    <a:pt x="55109" y="573782"/>
                    <a:pt x="54941" y="574342"/>
                    <a:pt x="54773" y="574846"/>
                  </a:cubicBezTo>
                  <a:lnTo>
                    <a:pt x="46984" y="596253"/>
                  </a:lnTo>
                  <a:lnTo>
                    <a:pt x="48105" y="606003"/>
                  </a:lnTo>
                  <a:cubicBezTo>
                    <a:pt x="48497" y="609141"/>
                    <a:pt x="47376" y="612279"/>
                    <a:pt x="45135" y="614521"/>
                  </a:cubicBezTo>
                  <a:lnTo>
                    <a:pt x="44406" y="615249"/>
                  </a:lnTo>
                  <a:cubicBezTo>
                    <a:pt x="44238" y="615418"/>
                    <a:pt x="44070" y="615585"/>
                    <a:pt x="43902" y="615698"/>
                  </a:cubicBezTo>
                  <a:lnTo>
                    <a:pt x="41044" y="618219"/>
                  </a:lnTo>
                  <a:lnTo>
                    <a:pt x="40147" y="624496"/>
                  </a:lnTo>
                  <a:cubicBezTo>
                    <a:pt x="40091" y="624832"/>
                    <a:pt x="40035" y="625224"/>
                    <a:pt x="39923" y="625560"/>
                  </a:cubicBezTo>
                  <a:lnTo>
                    <a:pt x="38466" y="631276"/>
                  </a:lnTo>
                  <a:cubicBezTo>
                    <a:pt x="38410" y="631444"/>
                    <a:pt x="38354" y="631612"/>
                    <a:pt x="38298" y="631780"/>
                  </a:cubicBezTo>
                  <a:lnTo>
                    <a:pt x="33031" y="649544"/>
                  </a:lnTo>
                  <a:cubicBezTo>
                    <a:pt x="33031" y="649880"/>
                    <a:pt x="33031" y="650216"/>
                    <a:pt x="32975" y="650553"/>
                  </a:cubicBezTo>
                  <a:lnTo>
                    <a:pt x="32246" y="657726"/>
                  </a:lnTo>
                  <a:cubicBezTo>
                    <a:pt x="32134" y="658790"/>
                    <a:pt x="31854" y="659799"/>
                    <a:pt x="31462" y="660752"/>
                  </a:cubicBezTo>
                  <a:lnTo>
                    <a:pt x="29949" y="664282"/>
                  </a:lnTo>
                  <a:lnTo>
                    <a:pt x="28043" y="685520"/>
                  </a:lnTo>
                  <a:lnTo>
                    <a:pt x="28660" y="694374"/>
                  </a:lnTo>
                  <a:lnTo>
                    <a:pt x="31237" y="703340"/>
                  </a:lnTo>
                  <a:cubicBezTo>
                    <a:pt x="31462" y="704068"/>
                    <a:pt x="31574" y="704853"/>
                    <a:pt x="31630" y="705637"/>
                  </a:cubicBezTo>
                  <a:lnTo>
                    <a:pt x="32358" y="718582"/>
                  </a:lnTo>
                  <a:cubicBezTo>
                    <a:pt x="32414" y="719871"/>
                    <a:pt x="32246" y="721160"/>
                    <a:pt x="31854" y="722393"/>
                  </a:cubicBezTo>
                  <a:lnTo>
                    <a:pt x="28828" y="730686"/>
                  </a:lnTo>
                  <a:cubicBezTo>
                    <a:pt x="28660" y="731190"/>
                    <a:pt x="28380" y="731695"/>
                    <a:pt x="28099" y="732199"/>
                  </a:cubicBezTo>
                  <a:cubicBezTo>
                    <a:pt x="28660" y="732479"/>
                    <a:pt x="29164" y="732815"/>
                    <a:pt x="29612" y="733152"/>
                  </a:cubicBezTo>
                  <a:lnTo>
                    <a:pt x="31574" y="734609"/>
                  </a:lnTo>
                  <a:lnTo>
                    <a:pt x="36953" y="737018"/>
                  </a:lnTo>
                  <a:cubicBezTo>
                    <a:pt x="37514" y="737243"/>
                    <a:pt x="38018" y="737523"/>
                    <a:pt x="38466" y="737859"/>
                  </a:cubicBezTo>
                  <a:lnTo>
                    <a:pt x="54549" y="748394"/>
                  </a:lnTo>
                  <a:cubicBezTo>
                    <a:pt x="55109" y="748730"/>
                    <a:pt x="55614" y="749122"/>
                    <a:pt x="56118" y="749515"/>
                  </a:cubicBezTo>
                  <a:lnTo>
                    <a:pt x="61834" y="754558"/>
                  </a:lnTo>
                  <a:lnTo>
                    <a:pt x="86322" y="768847"/>
                  </a:lnTo>
                  <a:lnTo>
                    <a:pt x="91814" y="771257"/>
                  </a:lnTo>
                  <a:lnTo>
                    <a:pt x="98706" y="773555"/>
                  </a:lnTo>
                  <a:lnTo>
                    <a:pt x="118600" y="774899"/>
                  </a:lnTo>
                  <a:lnTo>
                    <a:pt x="127734" y="774899"/>
                  </a:lnTo>
                  <a:lnTo>
                    <a:pt x="138381" y="773667"/>
                  </a:lnTo>
                  <a:lnTo>
                    <a:pt x="150821" y="769968"/>
                  </a:lnTo>
                  <a:lnTo>
                    <a:pt x="158946" y="765429"/>
                  </a:lnTo>
                  <a:lnTo>
                    <a:pt x="163093" y="757976"/>
                  </a:lnTo>
                  <a:lnTo>
                    <a:pt x="164270" y="753325"/>
                  </a:lnTo>
                  <a:cubicBezTo>
                    <a:pt x="164382" y="752877"/>
                    <a:pt x="164550" y="752428"/>
                    <a:pt x="164718" y="751980"/>
                  </a:cubicBezTo>
                  <a:lnTo>
                    <a:pt x="166175" y="748394"/>
                  </a:lnTo>
                  <a:cubicBezTo>
                    <a:pt x="166792" y="746825"/>
                    <a:pt x="167856" y="745368"/>
                    <a:pt x="169145" y="744303"/>
                  </a:cubicBezTo>
                  <a:lnTo>
                    <a:pt x="181417" y="734216"/>
                  </a:lnTo>
                  <a:cubicBezTo>
                    <a:pt x="181866" y="733880"/>
                    <a:pt x="182314" y="733544"/>
                    <a:pt x="182762" y="733264"/>
                  </a:cubicBezTo>
                  <a:lnTo>
                    <a:pt x="189711" y="729229"/>
                  </a:lnTo>
                  <a:lnTo>
                    <a:pt x="190383" y="728165"/>
                  </a:lnTo>
                  <a:cubicBezTo>
                    <a:pt x="190608" y="727548"/>
                    <a:pt x="190832" y="726988"/>
                    <a:pt x="191168" y="726427"/>
                  </a:cubicBezTo>
                  <a:lnTo>
                    <a:pt x="194754" y="719983"/>
                  </a:lnTo>
                  <a:cubicBezTo>
                    <a:pt x="195483" y="718694"/>
                    <a:pt x="196435" y="717573"/>
                    <a:pt x="197612" y="716733"/>
                  </a:cubicBezTo>
                  <a:lnTo>
                    <a:pt x="200470" y="714603"/>
                  </a:lnTo>
                  <a:cubicBezTo>
                    <a:pt x="202039" y="713427"/>
                    <a:pt x="203888" y="712754"/>
                    <a:pt x="205850" y="712586"/>
                  </a:cubicBezTo>
                  <a:lnTo>
                    <a:pt x="210389" y="710569"/>
                  </a:lnTo>
                  <a:cubicBezTo>
                    <a:pt x="212742" y="709560"/>
                    <a:pt x="215376" y="709392"/>
                    <a:pt x="217786" y="710176"/>
                  </a:cubicBezTo>
                  <a:lnTo>
                    <a:pt x="222941" y="709728"/>
                  </a:lnTo>
                  <a:cubicBezTo>
                    <a:pt x="223221" y="709728"/>
                    <a:pt x="223557" y="709672"/>
                    <a:pt x="223894" y="709672"/>
                  </a:cubicBezTo>
                  <a:lnTo>
                    <a:pt x="226191" y="709672"/>
                  </a:lnTo>
                  <a:lnTo>
                    <a:pt x="227816" y="709280"/>
                  </a:lnTo>
                  <a:cubicBezTo>
                    <a:pt x="228377" y="709112"/>
                    <a:pt x="228937" y="709056"/>
                    <a:pt x="229553" y="709000"/>
                  </a:cubicBezTo>
                  <a:lnTo>
                    <a:pt x="238912" y="708271"/>
                  </a:lnTo>
                  <a:cubicBezTo>
                    <a:pt x="239192" y="708271"/>
                    <a:pt x="239416" y="708215"/>
                    <a:pt x="239696" y="708215"/>
                  </a:cubicBezTo>
                  <a:lnTo>
                    <a:pt x="244740" y="708215"/>
                  </a:lnTo>
                  <a:cubicBezTo>
                    <a:pt x="245244" y="708215"/>
                    <a:pt x="245692" y="708271"/>
                    <a:pt x="246197" y="708327"/>
                  </a:cubicBezTo>
                  <a:lnTo>
                    <a:pt x="255499" y="709672"/>
                  </a:lnTo>
                  <a:lnTo>
                    <a:pt x="259814" y="709672"/>
                  </a:lnTo>
                  <a:cubicBezTo>
                    <a:pt x="260654" y="709672"/>
                    <a:pt x="261439" y="709784"/>
                    <a:pt x="262223" y="709952"/>
                  </a:cubicBezTo>
                  <a:cubicBezTo>
                    <a:pt x="263232" y="706926"/>
                    <a:pt x="265697" y="704349"/>
                    <a:pt x="269004" y="703340"/>
                  </a:cubicBezTo>
                  <a:cubicBezTo>
                    <a:pt x="274439" y="701659"/>
                    <a:pt x="280211" y="704685"/>
                    <a:pt x="281892" y="710176"/>
                  </a:cubicBezTo>
                  <a:lnTo>
                    <a:pt x="284694" y="718862"/>
                  </a:lnTo>
                  <a:cubicBezTo>
                    <a:pt x="285030" y="719927"/>
                    <a:pt x="285255" y="721048"/>
                    <a:pt x="285255" y="722112"/>
                  </a:cubicBezTo>
                  <a:lnTo>
                    <a:pt x="285255" y="727436"/>
                  </a:lnTo>
                  <a:lnTo>
                    <a:pt x="286655" y="728669"/>
                  </a:lnTo>
                  <a:cubicBezTo>
                    <a:pt x="287104" y="729061"/>
                    <a:pt x="287552" y="729509"/>
                    <a:pt x="287944" y="730014"/>
                  </a:cubicBezTo>
                  <a:lnTo>
                    <a:pt x="299488" y="744303"/>
                  </a:lnTo>
                  <a:lnTo>
                    <a:pt x="306885" y="750467"/>
                  </a:lnTo>
                  <a:lnTo>
                    <a:pt x="329076" y="765261"/>
                  </a:lnTo>
                  <a:lnTo>
                    <a:pt x="342020" y="769800"/>
                  </a:lnTo>
                  <a:lnTo>
                    <a:pt x="359952" y="775516"/>
                  </a:lnTo>
                  <a:cubicBezTo>
                    <a:pt x="360288" y="775628"/>
                    <a:pt x="360625" y="775740"/>
                    <a:pt x="360961" y="775908"/>
                  </a:cubicBezTo>
                  <a:lnTo>
                    <a:pt x="368022" y="779102"/>
                  </a:lnTo>
                  <a:lnTo>
                    <a:pt x="369983" y="779607"/>
                  </a:lnTo>
                  <a:cubicBezTo>
                    <a:pt x="370543" y="779775"/>
                    <a:pt x="371104" y="779943"/>
                    <a:pt x="371664" y="780167"/>
                  </a:cubicBezTo>
                  <a:lnTo>
                    <a:pt x="383656" y="785491"/>
                  </a:lnTo>
                  <a:lnTo>
                    <a:pt x="391109" y="787228"/>
                  </a:lnTo>
                  <a:lnTo>
                    <a:pt x="406687" y="787900"/>
                  </a:lnTo>
                  <a:lnTo>
                    <a:pt x="438068" y="787900"/>
                  </a:lnTo>
                  <a:lnTo>
                    <a:pt x="453366" y="786499"/>
                  </a:lnTo>
                  <a:cubicBezTo>
                    <a:pt x="453703" y="786499"/>
                    <a:pt x="453983" y="786443"/>
                    <a:pt x="454319" y="786443"/>
                  </a:cubicBezTo>
                  <a:lnTo>
                    <a:pt x="462276" y="786443"/>
                  </a:lnTo>
                  <a:lnTo>
                    <a:pt x="467376" y="785827"/>
                  </a:lnTo>
                  <a:lnTo>
                    <a:pt x="503464" y="780335"/>
                  </a:lnTo>
                  <a:cubicBezTo>
                    <a:pt x="503800" y="780223"/>
                    <a:pt x="504136" y="780167"/>
                    <a:pt x="504528" y="780111"/>
                  </a:cubicBezTo>
                  <a:lnTo>
                    <a:pt x="508227" y="779607"/>
                  </a:lnTo>
                  <a:lnTo>
                    <a:pt x="512878" y="777533"/>
                  </a:lnTo>
                  <a:cubicBezTo>
                    <a:pt x="513102" y="777421"/>
                    <a:pt x="513326" y="777309"/>
                    <a:pt x="513550" y="777253"/>
                  </a:cubicBezTo>
                  <a:lnTo>
                    <a:pt x="530754" y="770080"/>
                  </a:lnTo>
                  <a:lnTo>
                    <a:pt x="543923" y="763804"/>
                  </a:lnTo>
                  <a:cubicBezTo>
                    <a:pt x="544315" y="763636"/>
                    <a:pt x="544707" y="763468"/>
                    <a:pt x="545099" y="763356"/>
                  </a:cubicBezTo>
                  <a:lnTo>
                    <a:pt x="552833" y="760778"/>
                  </a:lnTo>
                  <a:lnTo>
                    <a:pt x="559949" y="756912"/>
                  </a:lnTo>
                  <a:cubicBezTo>
                    <a:pt x="560398" y="756687"/>
                    <a:pt x="560790" y="756463"/>
                    <a:pt x="561294" y="756295"/>
                  </a:cubicBezTo>
                  <a:lnTo>
                    <a:pt x="566338" y="754390"/>
                  </a:lnTo>
                  <a:lnTo>
                    <a:pt x="572109" y="751196"/>
                  </a:lnTo>
                  <a:cubicBezTo>
                    <a:pt x="572390" y="751028"/>
                    <a:pt x="572726" y="750860"/>
                    <a:pt x="573062" y="750747"/>
                  </a:cubicBezTo>
                  <a:lnTo>
                    <a:pt x="578105" y="748618"/>
                  </a:lnTo>
                  <a:cubicBezTo>
                    <a:pt x="578554" y="748394"/>
                    <a:pt x="579058" y="748282"/>
                    <a:pt x="579506" y="748114"/>
                  </a:cubicBezTo>
                  <a:lnTo>
                    <a:pt x="593964" y="743967"/>
                  </a:lnTo>
                  <a:cubicBezTo>
                    <a:pt x="595757" y="743350"/>
                    <a:pt x="597718" y="743294"/>
                    <a:pt x="599568" y="743687"/>
                  </a:cubicBezTo>
                  <a:lnTo>
                    <a:pt x="606741" y="745368"/>
                  </a:lnTo>
                  <a:lnTo>
                    <a:pt x="607021" y="739652"/>
                  </a:lnTo>
                  <a:cubicBezTo>
                    <a:pt x="607245" y="734497"/>
                    <a:pt x="611280" y="730294"/>
                    <a:pt x="616435" y="729790"/>
                  </a:cubicBezTo>
                  <a:cubicBezTo>
                    <a:pt x="621478" y="729397"/>
                    <a:pt x="626298" y="732759"/>
                    <a:pt x="627418" y="737803"/>
                  </a:cubicBezTo>
                  <a:lnTo>
                    <a:pt x="627867" y="739820"/>
                  </a:lnTo>
                  <a:cubicBezTo>
                    <a:pt x="627979" y="739764"/>
                    <a:pt x="628035" y="739764"/>
                    <a:pt x="628147" y="739708"/>
                  </a:cubicBezTo>
                  <a:lnTo>
                    <a:pt x="634871" y="737243"/>
                  </a:lnTo>
                  <a:lnTo>
                    <a:pt x="635992" y="736514"/>
                  </a:lnTo>
                  <a:cubicBezTo>
                    <a:pt x="636776" y="736010"/>
                    <a:pt x="637561" y="735617"/>
                    <a:pt x="638458" y="735281"/>
                  </a:cubicBezTo>
                  <a:lnTo>
                    <a:pt x="644902" y="733152"/>
                  </a:lnTo>
                  <a:cubicBezTo>
                    <a:pt x="645686" y="732871"/>
                    <a:pt x="646471" y="732704"/>
                    <a:pt x="647311" y="732647"/>
                  </a:cubicBezTo>
                  <a:lnTo>
                    <a:pt x="655941" y="731919"/>
                  </a:lnTo>
                  <a:cubicBezTo>
                    <a:pt x="657678" y="731751"/>
                    <a:pt x="659471" y="732087"/>
                    <a:pt x="661097" y="732815"/>
                  </a:cubicBezTo>
                  <a:lnTo>
                    <a:pt x="668494" y="736178"/>
                  </a:lnTo>
                  <a:lnTo>
                    <a:pt x="676339" y="738811"/>
                  </a:lnTo>
                  <a:lnTo>
                    <a:pt x="676563" y="738755"/>
                  </a:lnTo>
                  <a:lnTo>
                    <a:pt x="680934" y="736570"/>
                  </a:lnTo>
                  <a:cubicBezTo>
                    <a:pt x="682391" y="735842"/>
                    <a:pt x="683960" y="735505"/>
                    <a:pt x="685529" y="735505"/>
                  </a:cubicBezTo>
                  <a:lnTo>
                    <a:pt x="688387" y="735505"/>
                  </a:lnTo>
                  <a:cubicBezTo>
                    <a:pt x="689732" y="735505"/>
                    <a:pt x="691021" y="735729"/>
                    <a:pt x="692253" y="736234"/>
                  </a:cubicBezTo>
                  <a:lnTo>
                    <a:pt x="693990" y="736906"/>
                  </a:lnTo>
                  <a:lnTo>
                    <a:pt x="702060" y="736906"/>
                  </a:lnTo>
                  <a:cubicBezTo>
                    <a:pt x="703181" y="736906"/>
                    <a:pt x="704245" y="737074"/>
                    <a:pt x="705310" y="737410"/>
                  </a:cubicBezTo>
                  <a:lnTo>
                    <a:pt x="708504" y="738307"/>
                  </a:lnTo>
                  <a:lnTo>
                    <a:pt x="712259" y="738307"/>
                  </a:lnTo>
                  <a:lnTo>
                    <a:pt x="718983" y="736626"/>
                  </a:lnTo>
                  <a:lnTo>
                    <a:pt x="721897" y="735449"/>
                  </a:lnTo>
                  <a:cubicBezTo>
                    <a:pt x="722682" y="735169"/>
                    <a:pt x="723466" y="734945"/>
                    <a:pt x="724307" y="734833"/>
                  </a:cubicBezTo>
                  <a:lnTo>
                    <a:pt x="739381" y="732704"/>
                  </a:lnTo>
                  <a:cubicBezTo>
                    <a:pt x="740221" y="732591"/>
                    <a:pt x="741062" y="732591"/>
                    <a:pt x="741902" y="732647"/>
                  </a:cubicBezTo>
                  <a:lnTo>
                    <a:pt x="748571" y="733320"/>
                  </a:lnTo>
                  <a:lnTo>
                    <a:pt x="759554" y="733320"/>
                  </a:lnTo>
                  <a:cubicBezTo>
                    <a:pt x="760507" y="733320"/>
                    <a:pt x="761459" y="733432"/>
                    <a:pt x="762412" y="733712"/>
                  </a:cubicBezTo>
                  <a:lnTo>
                    <a:pt x="767455" y="735169"/>
                  </a:lnTo>
                  <a:cubicBezTo>
                    <a:pt x="767680" y="735225"/>
                    <a:pt x="767904" y="735337"/>
                    <a:pt x="768128" y="735393"/>
                  </a:cubicBezTo>
                  <a:lnTo>
                    <a:pt x="776029" y="738251"/>
                  </a:lnTo>
                  <a:lnTo>
                    <a:pt x="796371" y="744527"/>
                  </a:lnTo>
                  <a:cubicBezTo>
                    <a:pt x="797043" y="744751"/>
                    <a:pt x="797659" y="744976"/>
                    <a:pt x="798276" y="745312"/>
                  </a:cubicBezTo>
                  <a:lnTo>
                    <a:pt x="806177" y="749627"/>
                  </a:lnTo>
                  <a:cubicBezTo>
                    <a:pt x="806401" y="749739"/>
                    <a:pt x="806625" y="749907"/>
                    <a:pt x="806850" y="750019"/>
                  </a:cubicBezTo>
                  <a:lnTo>
                    <a:pt x="818786" y="757752"/>
                  </a:lnTo>
                  <a:lnTo>
                    <a:pt x="831394" y="764757"/>
                  </a:lnTo>
                  <a:cubicBezTo>
                    <a:pt x="831898" y="765037"/>
                    <a:pt x="832347" y="765317"/>
                    <a:pt x="832795" y="765709"/>
                  </a:cubicBezTo>
                  <a:lnTo>
                    <a:pt x="849998" y="779327"/>
                  </a:lnTo>
                  <a:cubicBezTo>
                    <a:pt x="850447" y="779663"/>
                    <a:pt x="850839" y="780055"/>
                    <a:pt x="851231" y="780503"/>
                  </a:cubicBezTo>
                  <a:lnTo>
                    <a:pt x="858404" y="788405"/>
                  </a:lnTo>
                  <a:cubicBezTo>
                    <a:pt x="859188" y="789245"/>
                    <a:pt x="859805" y="790254"/>
                    <a:pt x="860253" y="791262"/>
                  </a:cubicBezTo>
                  <a:lnTo>
                    <a:pt x="866585" y="806056"/>
                  </a:lnTo>
                  <a:lnTo>
                    <a:pt x="871461" y="815807"/>
                  </a:lnTo>
                  <a:cubicBezTo>
                    <a:pt x="871629" y="816143"/>
                    <a:pt x="871797" y="816535"/>
                    <a:pt x="871909" y="816871"/>
                  </a:cubicBezTo>
                  <a:lnTo>
                    <a:pt x="874767" y="824773"/>
                  </a:lnTo>
                  <a:cubicBezTo>
                    <a:pt x="875047" y="825557"/>
                    <a:pt x="875215" y="826342"/>
                    <a:pt x="875327" y="827182"/>
                  </a:cubicBezTo>
                  <a:lnTo>
                    <a:pt x="875495" y="828695"/>
                  </a:lnTo>
                  <a:lnTo>
                    <a:pt x="877569" y="828303"/>
                  </a:lnTo>
                  <a:lnTo>
                    <a:pt x="883341" y="826398"/>
                  </a:lnTo>
                  <a:cubicBezTo>
                    <a:pt x="885190" y="825781"/>
                    <a:pt x="887207" y="825669"/>
                    <a:pt x="889112" y="826174"/>
                  </a:cubicBezTo>
                  <a:lnTo>
                    <a:pt x="891970" y="826902"/>
                  </a:lnTo>
                  <a:cubicBezTo>
                    <a:pt x="893315" y="827238"/>
                    <a:pt x="894548" y="827855"/>
                    <a:pt x="895669" y="828639"/>
                  </a:cubicBezTo>
                  <a:lnTo>
                    <a:pt x="899535" y="831497"/>
                  </a:lnTo>
                  <a:cubicBezTo>
                    <a:pt x="900208" y="831721"/>
                    <a:pt x="900824" y="832058"/>
                    <a:pt x="901441" y="832450"/>
                  </a:cubicBezTo>
                  <a:lnTo>
                    <a:pt x="904186" y="834187"/>
                  </a:lnTo>
                  <a:lnTo>
                    <a:pt x="905699" y="833402"/>
                  </a:lnTo>
                  <a:cubicBezTo>
                    <a:pt x="906260" y="833122"/>
                    <a:pt x="906764" y="832898"/>
                    <a:pt x="907381" y="832730"/>
                  </a:cubicBezTo>
                  <a:lnTo>
                    <a:pt x="914553" y="830601"/>
                  </a:lnTo>
                  <a:cubicBezTo>
                    <a:pt x="915506" y="830320"/>
                    <a:pt x="916515" y="830152"/>
                    <a:pt x="917523" y="830152"/>
                  </a:cubicBezTo>
                  <a:lnTo>
                    <a:pt x="918252" y="830152"/>
                  </a:lnTo>
                  <a:cubicBezTo>
                    <a:pt x="919372" y="830152"/>
                    <a:pt x="920437" y="830320"/>
                    <a:pt x="921502" y="830657"/>
                  </a:cubicBezTo>
                  <a:lnTo>
                    <a:pt x="923631" y="831385"/>
                  </a:lnTo>
                  <a:cubicBezTo>
                    <a:pt x="924080" y="831553"/>
                    <a:pt x="924528" y="831721"/>
                    <a:pt x="924976" y="831945"/>
                  </a:cubicBezTo>
                  <a:lnTo>
                    <a:pt x="926433" y="832674"/>
                  </a:lnTo>
                  <a:cubicBezTo>
                    <a:pt x="928675" y="833795"/>
                    <a:pt x="930468" y="835700"/>
                    <a:pt x="931421" y="838054"/>
                  </a:cubicBezTo>
                  <a:lnTo>
                    <a:pt x="932877" y="841640"/>
                  </a:lnTo>
                  <a:cubicBezTo>
                    <a:pt x="933046" y="842088"/>
                    <a:pt x="933214" y="842537"/>
                    <a:pt x="933326" y="842985"/>
                  </a:cubicBezTo>
                  <a:lnTo>
                    <a:pt x="935399" y="851222"/>
                  </a:lnTo>
                  <a:lnTo>
                    <a:pt x="937416" y="857330"/>
                  </a:lnTo>
                  <a:cubicBezTo>
                    <a:pt x="937585" y="857835"/>
                    <a:pt x="937697" y="858339"/>
                    <a:pt x="937809" y="858899"/>
                  </a:cubicBezTo>
                  <a:lnTo>
                    <a:pt x="938425" y="862430"/>
                  </a:lnTo>
                  <a:lnTo>
                    <a:pt x="940162" y="867697"/>
                  </a:lnTo>
                  <a:lnTo>
                    <a:pt x="944813" y="878344"/>
                  </a:lnTo>
                  <a:lnTo>
                    <a:pt x="947671" y="883612"/>
                  </a:lnTo>
                  <a:lnTo>
                    <a:pt x="948904" y="884284"/>
                  </a:lnTo>
                  <a:lnTo>
                    <a:pt x="951146" y="883500"/>
                  </a:lnTo>
                  <a:lnTo>
                    <a:pt x="955461" y="880810"/>
                  </a:lnTo>
                  <a:lnTo>
                    <a:pt x="963698" y="874590"/>
                  </a:lnTo>
                  <a:cubicBezTo>
                    <a:pt x="964090" y="874310"/>
                    <a:pt x="964539" y="874029"/>
                    <a:pt x="964987" y="873749"/>
                  </a:cubicBezTo>
                  <a:lnTo>
                    <a:pt x="974345" y="868706"/>
                  </a:lnTo>
                  <a:cubicBezTo>
                    <a:pt x="974681" y="868538"/>
                    <a:pt x="975074" y="868370"/>
                    <a:pt x="975410" y="868202"/>
                  </a:cubicBezTo>
                  <a:lnTo>
                    <a:pt x="978996" y="866745"/>
                  </a:lnTo>
                  <a:cubicBezTo>
                    <a:pt x="979332" y="866632"/>
                    <a:pt x="979669" y="866521"/>
                    <a:pt x="980005" y="866408"/>
                  </a:cubicBezTo>
                  <a:lnTo>
                    <a:pt x="985048" y="864951"/>
                  </a:lnTo>
                  <a:cubicBezTo>
                    <a:pt x="987234" y="864335"/>
                    <a:pt x="989587" y="864447"/>
                    <a:pt x="991717" y="865288"/>
                  </a:cubicBezTo>
                  <a:lnTo>
                    <a:pt x="995303" y="866745"/>
                  </a:lnTo>
                  <a:cubicBezTo>
                    <a:pt x="997488" y="867641"/>
                    <a:pt x="999282" y="869210"/>
                    <a:pt x="1000403" y="871171"/>
                  </a:cubicBezTo>
                  <a:lnTo>
                    <a:pt x="1002980" y="872909"/>
                  </a:lnTo>
                  <a:lnTo>
                    <a:pt x="1003877" y="873133"/>
                  </a:lnTo>
                  <a:lnTo>
                    <a:pt x="1011386" y="872629"/>
                  </a:lnTo>
                  <a:lnTo>
                    <a:pt x="1017046" y="870387"/>
                  </a:lnTo>
                  <a:cubicBezTo>
                    <a:pt x="1018895" y="869659"/>
                    <a:pt x="1020968" y="869434"/>
                    <a:pt x="1022929" y="869827"/>
                  </a:cubicBezTo>
                  <a:lnTo>
                    <a:pt x="1030102" y="871284"/>
                  </a:lnTo>
                  <a:cubicBezTo>
                    <a:pt x="1032960" y="871844"/>
                    <a:pt x="1035426" y="873581"/>
                    <a:pt x="1036939" y="876103"/>
                  </a:cubicBezTo>
                  <a:lnTo>
                    <a:pt x="1039068" y="879689"/>
                  </a:lnTo>
                  <a:cubicBezTo>
                    <a:pt x="1039573" y="880586"/>
                    <a:pt x="1039965" y="881539"/>
                    <a:pt x="1040245" y="882491"/>
                  </a:cubicBezTo>
                  <a:lnTo>
                    <a:pt x="1041702" y="888207"/>
                  </a:lnTo>
                  <a:cubicBezTo>
                    <a:pt x="1041870" y="888767"/>
                    <a:pt x="1041926" y="889384"/>
                    <a:pt x="1041982" y="890000"/>
                  </a:cubicBezTo>
                  <a:lnTo>
                    <a:pt x="1043439" y="910117"/>
                  </a:lnTo>
                  <a:cubicBezTo>
                    <a:pt x="1043551" y="911462"/>
                    <a:pt x="1043383" y="912863"/>
                    <a:pt x="1042935" y="914152"/>
                  </a:cubicBezTo>
                  <a:lnTo>
                    <a:pt x="1041478" y="918467"/>
                  </a:lnTo>
                  <a:cubicBezTo>
                    <a:pt x="1041085" y="919644"/>
                    <a:pt x="1040525" y="920709"/>
                    <a:pt x="1039741" y="921661"/>
                  </a:cubicBezTo>
                  <a:lnTo>
                    <a:pt x="1036883" y="925248"/>
                  </a:lnTo>
                  <a:cubicBezTo>
                    <a:pt x="1036715" y="925472"/>
                    <a:pt x="1036546" y="925640"/>
                    <a:pt x="1036378" y="925808"/>
                  </a:cubicBezTo>
                  <a:lnTo>
                    <a:pt x="1027020" y="935839"/>
                  </a:lnTo>
                  <a:lnTo>
                    <a:pt x="1020296" y="942563"/>
                  </a:lnTo>
                  <a:cubicBezTo>
                    <a:pt x="1019511" y="943348"/>
                    <a:pt x="1018615" y="943964"/>
                    <a:pt x="1017662" y="944468"/>
                  </a:cubicBezTo>
                  <a:lnTo>
                    <a:pt x="1016205" y="945197"/>
                  </a:lnTo>
                  <a:cubicBezTo>
                    <a:pt x="1016149" y="945197"/>
                    <a:pt x="1016149" y="945253"/>
                    <a:pt x="1016093" y="945253"/>
                  </a:cubicBezTo>
                  <a:cubicBezTo>
                    <a:pt x="1016765" y="945925"/>
                    <a:pt x="1017326" y="946710"/>
                    <a:pt x="1017774" y="947550"/>
                  </a:cubicBezTo>
                  <a:lnTo>
                    <a:pt x="1022089" y="955452"/>
                  </a:lnTo>
                  <a:cubicBezTo>
                    <a:pt x="1022929" y="956965"/>
                    <a:pt x="1023378" y="958646"/>
                    <a:pt x="1023378" y="960383"/>
                  </a:cubicBezTo>
                  <a:lnTo>
                    <a:pt x="1023378" y="961336"/>
                  </a:lnTo>
                  <a:lnTo>
                    <a:pt x="1023994" y="967948"/>
                  </a:lnTo>
                  <a:lnTo>
                    <a:pt x="1024723" y="970974"/>
                  </a:lnTo>
                  <a:lnTo>
                    <a:pt x="1027805" y="971366"/>
                  </a:lnTo>
                  <a:lnTo>
                    <a:pt x="1034193" y="969237"/>
                  </a:lnTo>
                  <a:cubicBezTo>
                    <a:pt x="1034585" y="969125"/>
                    <a:pt x="1035034" y="969013"/>
                    <a:pt x="1035426" y="968901"/>
                  </a:cubicBezTo>
                  <a:lnTo>
                    <a:pt x="1039012" y="968172"/>
                  </a:lnTo>
                  <a:cubicBezTo>
                    <a:pt x="1040133" y="967948"/>
                    <a:pt x="1041254" y="967892"/>
                    <a:pt x="1042318" y="968060"/>
                  </a:cubicBezTo>
                  <a:lnTo>
                    <a:pt x="1053806" y="969517"/>
                  </a:lnTo>
                  <a:cubicBezTo>
                    <a:pt x="1056272" y="969797"/>
                    <a:pt x="1058569" y="971030"/>
                    <a:pt x="1060194" y="972879"/>
                  </a:cubicBezTo>
                  <a:lnTo>
                    <a:pt x="1071794" y="985880"/>
                  </a:lnTo>
                  <a:cubicBezTo>
                    <a:pt x="1073139" y="987393"/>
                    <a:pt x="1073979" y="989242"/>
                    <a:pt x="1074260" y="991204"/>
                  </a:cubicBezTo>
                  <a:lnTo>
                    <a:pt x="1074932" y="995854"/>
                  </a:lnTo>
                  <a:lnTo>
                    <a:pt x="1075717" y="999553"/>
                  </a:lnTo>
                  <a:lnTo>
                    <a:pt x="1079807" y="999553"/>
                  </a:lnTo>
                  <a:cubicBezTo>
                    <a:pt x="1080368" y="999553"/>
                    <a:pt x="1080928" y="999609"/>
                    <a:pt x="1081489" y="999721"/>
                  </a:cubicBezTo>
                  <a:lnTo>
                    <a:pt x="1085803" y="1000450"/>
                  </a:lnTo>
                  <a:cubicBezTo>
                    <a:pt x="1086083" y="1000506"/>
                    <a:pt x="1086364" y="1000562"/>
                    <a:pt x="1086588" y="1000618"/>
                  </a:cubicBezTo>
                  <a:lnTo>
                    <a:pt x="1093985" y="1002467"/>
                  </a:lnTo>
                  <a:lnTo>
                    <a:pt x="1099869" y="1002467"/>
                  </a:lnTo>
                  <a:cubicBezTo>
                    <a:pt x="1101494" y="1002467"/>
                    <a:pt x="1103063" y="1002859"/>
                    <a:pt x="1104464" y="1003532"/>
                  </a:cubicBezTo>
                  <a:lnTo>
                    <a:pt x="1106705" y="1004428"/>
                  </a:lnTo>
                  <a:cubicBezTo>
                    <a:pt x="1107770" y="1004765"/>
                    <a:pt x="1108779" y="1005325"/>
                    <a:pt x="1109675" y="1005997"/>
                  </a:cubicBezTo>
                  <a:lnTo>
                    <a:pt x="1110852" y="1006222"/>
                  </a:lnTo>
                  <a:cubicBezTo>
                    <a:pt x="1112477" y="1006502"/>
                    <a:pt x="1114046" y="1007174"/>
                    <a:pt x="1115335" y="1008127"/>
                  </a:cubicBezTo>
                  <a:lnTo>
                    <a:pt x="1118193" y="1010256"/>
                  </a:lnTo>
                  <a:cubicBezTo>
                    <a:pt x="1118865" y="1010761"/>
                    <a:pt x="1119538" y="1011377"/>
                    <a:pt x="1120042" y="1012049"/>
                  </a:cubicBezTo>
                  <a:lnTo>
                    <a:pt x="1122900" y="1015636"/>
                  </a:lnTo>
                  <a:cubicBezTo>
                    <a:pt x="1123572" y="1016476"/>
                    <a:pt x="1124133" y="1017429"/>
                    <a:pt x="1124525" y="1018494"/>
                  </a:cubicBezTo>
                  <a:lnTo>
                    <a:pt x="1125029" y="1019782"/>
                  </a:lnTo>
                  <a:lnTo>
                    <a:pt x="1128448" y="1021015"/>
                  </a:lnTo>
                  <a:cubicBezTo>
                    <a:pt x="1129512" y="1021407"/>
                    <a:pt x="1130465" y="1021968"/>
                    <a:pt x="1131362" y="1022640"/>
                  </a:cubicBezTo>
                  <a:lnTo>
                    <a:pt x="1133323" y="1024209"/>
                  </a:lnTo>
                  <a:lnTo>
                    <a:pt x="1136349" y="1025050"/>
                  </a:lnTo>
                  <a:cubicBezTo>
                    <a:pt x="1137246" y="1025274"/>
                    <a:pt x="1138030" y="1025666"/>
                    <a:pt x="1138815" y="1026115"/>
                  </a:cubicBezTo>
                  <a:lnTo>
                    <a:pt x="1145987" y="1030430"/>
                  </a:lnTo>
                  <a:cubicBezTo>
                    <a:pt x="1146716" y="1030878"/>
                    <a:pt x="1147388" y="1031382"/>
                    <a:pt x="1147949" y="1031999"/>
                  </a:cubicBezTo>
                  <a:lnTo>
                    <a:pt x="1149406" y="1033456"/>
                  </a:lnTo>
                  <a:cubicBezTo>
                    <a:pt x="1150414" y="1034464"/>
                    <a:pt x="1151199" y="1035641"/>
                    <a:pt x="1151703" y="1036930"/>
                  </a:cubicBezTo>
                  <a:lnTo>
                    <a:pt x="1153552" y="1041020"/>
                  </a:lnTo>
                  <a:lnTo>
                    <a:pt x="1155682" y="1042085"/>
                  </a:lnTo>
                  <a:lnTo>
                    <a:pt x="1162462" y="1044775"/>
                  </a:lnTo>
                  <a:cubicBezTo>
                    <a:pt x="1163695" y="1045279"/>
                    <a:pt x="1164816" y="1046008"/>
                    <a:pt x="1165768" y="1046905"/>
                  </a:cubicBezTo>
                  <a:lnTo>
                    <a:pt x="1167954" y="1046905"/>
                  </a:lnTo>
                  <a:cubicBezTo>
                    <a:pt x="1168795" y="1046905"/>
                    <a:pt x="1169635" y="1047017"/>
                    <a:pt x="1170476" y="1047185"/>
                  </a:cubicBezTo>
                  <a:lnTo>
                    <a:pt x="1173334" y="1047913"/>
                  </a:lnTo>
                  <a:cubicBezTo>
                    <a:pt x="1175799" y="1048530"/>
                    <a:pt x="1177985" y="1050043"/>
                    <a:pt x="1179442" y="1052228"/>
                  </a:cubicBezTo>
                  <a:lnTo>
                    <a:pt x="1180899" y="1054357"/>
                  </a:lnTo>
                  <a:cubicBezTo>
                    <a:pt x="1181067" y="1054582"/>
                    <a:pt x="1181179" y="1054806"/>
                    <a:pt x="1181347" y="1055086"/>
                  </a:cubicBezTo>
                  <a:cubicBezTo>
                    <a:pt x="1182972" y="1054694"/>
                    <a:pt x="1184653" y="1054694"/>
                    <a:pt x="1186278" y="1055086"/>
                  </a:cubicBezTo>
                  <a:lnTo>
                    <a:pt x="1192947" y="1056767"/>
                  </a:lnTo>
                  <a:lnTo>
                    <a:pt x="1194740" y="1056487"/>
                  </a:lnTo>
                  <a:lnTo>
                    <a:pt x="1204378" y="1052620"/>
                  </a:lnTo>
                  <a:cubicBezTo>
                    <a:pt x="1205611" y="1052116"/>
                    <a:pt x="1206900" y="1051892"/>
                    <a:pt x="1208189" y="1051892"/>
                  </a:cubicBezTo>
                  <a:lnTo>
                    <a:pt x="1210318" y="1051892"/>
                  </a:lnTo>
                  <a:cubicBezTo>
                    <a:pt x="1213680" y="1051892"/>
                    <a:pt x="1216762" y="1053517"/>
                    <a:pt x="1218724" y="1056207"/>
                  </a:cubicBezTo>
                  <a:lnTo>
                    <a:pt x="1222310" y="1061250"/>
                  </a:lnTo>
                  <a:cubicBezTo>
                    <a:pt x="1222927" y="1062091"/>
                    <a:pt x="1223375" y="1063043"/>
                    <a:pt x="1223711" y="1063996"/>
                  </a:cubicBezTo>
                  <a:lnTo>
                    <a:pt x="1223991" y="1064780"/>
                  </a:lnTo>
                  <a:lnTo>
                    <a:pt x="1232341" y="1069992"/>
                  </a:lnTo>
                  <a:cubicBezTo>
                    <a:pt x="1233966" y="1071001"/>
                    <a:pt x="1235255" y="1072402"/>
                    <a:pt x="1236095" y="1074083"/>
                  </a:cubicBezTo>
                  <a:lnTo>
                    <a:pt x="1236824" y="1075540"/>
                  </a:lnTo>
                  <a:cubicBezTo>
                    <a:pt x="1236936" y="1075708"/>
                    <a:pt x="1236992" y="1075932"/>
                    <a:pt x="1237104" y="1076100"/>
                  </a:cubicBezTo>
                  <a:lnTo>
                    <a:pt x="1239233" y="1081143"/>
                  </a:lnTo>
                  <a:cubicBezTo>
                    <a:pt x="1239794" y="1082432"/>
                    <a:pt x="1240074" y="1083833"/>
                    <a:pt x="1240074" y="1085178"/>
                  </a:cubicBezTo>
                  <a:lnTo>
                    <a:pt x="1240074" y="1085346"/>
                  </a:lnTo>
                  <a:cubicBezTo>
                    <a:pt x="1240578" y="1086019"/>
                    <a:pt x="1240971" y="1086691"/>
                    <a:pt x="1241307" y="1087476"/>
                  </a:cubicBezTo>
                  <a:cubicBezTo>
                    <a:pt x="1242203" y="1087251"/>
                    <a:pt x="1243156" y="1087083"/>
                    <a:pt x="1244053" y="1087083"/>
                  </a:cubicBezTo>
                  <a:lnTo>
                    <a:pt x="1244557" y="1087083"/>
                  </a:lnTo>
                  <a:cubicBezTo>
                    <a:pt x="1245734" y="1086635"/>
                    <a:pt x="1247023" y="1086355"/>
                    <a:pt x="1248311" y="1086355"/>
                  </a:cubicBezTo>
                  <a:lnTo>
                    <a:pt x="1249769" y="1086355"/>
                  </a:lnTo>
                  <a:cubicBezTo>
                    <a:pt x="1250217" y="1086355"/>
                    <a:pt x="1250609" y="1086355"/>
                    <a:pt x="1251057" y="1086411"/>
                  </a:cubicBezTo>
                  <a:lnTo>
                    <a:pt x="1253131" y="1086691"/>
                  </a:lnTo>
                  <a:cubicBezTo>
                    <a:pt x="1253411" y="1086523"/>
                    <a:pt x="1253747" y="1086411"/>
                    <a:pt x="1254027" y="1086299"/>
                  </a:cubicBezTo>
                  <a:lnTo>
                    <a:pt x="1259295" y="1084338"/>
                  </a:lnTo>
                  <a:lnTo>
                    <a:pt x="1264562" y="1081704"/>
                  </a:lnTo>
                  <a:cubicBezTo>
                    <a:pt x="1267476" y="1080247"/>
                    <a:pt x="1270894" y="1080247"/>
                    <a:pt x="1273808" y="1081704"/>
                  </a:cubicBezTo>
                  <a:lnTo>
                    <a:pt x="1278123" y="1083833"/>
                  </a:lnTo>
                  <a:cubicBezTo>
                    <a:pt x="1279132" y="1084338"/>
                    <a:pt x="1280029" y="1084954"/>
                    <a:pt x="1280813" y="1085739"/>
                  </a:cubicBezTo>
                  <a:lnTo>
                    <a:pt x="1283111" y="1087756"/>
                  </a:lnTo>
                  <a:lnTo>
                    <a:pt x="1285016" y="1087756"/>
                  </a:lnTo>
                  <a:cubicBezTo>
                    <a:pt x="1287033" y="1087756"/>
                    <a:pt x="1289051" y="1088372"/>
                    <a:pt x="1290732" y="1089493"/>
                  </a:cubicBezTo>
                  <a:lnTo>
                    <a:pt x="1292861" y="1090950"/>
                  </a:lnTo>
                  <a:cubicBezTo>
                    <a:pt x="1294374" y="1091959"/>
                    <a:pt x="1295551" y="1093303"/>
                    <a:pt x="1296391" y="1094928"/>
                  </a:cubicBezTo>
                  <a:lnTo>
                    <a:pt x="1296784" y="1095713"/>
                  </a:lnTo>
                  <a:lnTo>
                    <a:pt x="1299361" y="1097450"/>
                  </a:lnTo>
                  <a:cubicBezTo>
                    <a:pt x="1300314" y="1098066"/>
                    <a:pt x="1301155" y="1098907"/>
                    <a:pt x="1301883" y="1099804"/>
                  </a:cubicBezTo>
                  <a:cubicBezTo>
                    <a:pt x="1303396" y="1100308"/>
                    <a:pt x="1304797" y="1101149"/>
                    <a:pt x="1305974" y="1102325"/>
                  </a:cubicBezTo>
                  <a:lnTo>
                    <a:pt x="1307375" y="1103726"/>
                  </a:lnTo>
                  <a:cubicBezTo>
                    <a:pt x="1310401" y="1103334"/>
                    <a:pt x="1313651" y="1104287"/>
                    <a:pt x="1316061" y="1106640"/>
                  </a:cubicBezTo>
                  <a:lnTo>
                    <a:pt x="1316565" y="1106920"/>
                  </a:lnTo>
                  <a:cubicBezTo>
                    <a:pt x="1318246" y="1106416"/>
                    <a:pt x="1319983" y="1106360"/>
                    <a:pt x="1321720" y="1106696"/>
                  </a:cubicBezTo>
                  <a:cubicBezTo>
                    <a:pt x="1323345" y="1106360"/>
                    <a:pt x="1325083" y="1106416"/>
                    <a:pt x="1326708" y="1106864"/>
                  </a:cubicBezTo>
                  <a:lnTo>
                    <a:pt x="1330350" y="1107929"/>
                  </a:lnTo>
                  <a:lnTo>
                    <a:pt x="1331751" y="1107929"/>
                  </a:lnTo>
                  <a:cubicBezTo>
                    <a:pt x="1334497" y="1107929"/>
                    <a:pt x="1337131" y="1108994"/>
                    <a:pt x="1339092" y="1110955"/>
                  </a:cubicBezTo>
                  <a:lnTo>
                    <a:pt x="1342510" y="1113253"/>
                  </a:lnTo>
                  <a:cubicBezTo>
                    <a:pt x="1342846" y="1113477"/>
                    <a:pt x="1343183" y="1113757"/>
                    <a:pt x="1343519" y="1114037"/>
                  </a:cubicBezTo>
                  <a:lnTo>
                    <a:pt x="1343519" y="1114037"/>
                  </a:lnTo>
                  <a:cubicBezTo>
                    <a:pt x="1344527" y="1114541"/>
                    <a:pt x="1345424" y="1115214"/>
                    <a:pt x="1346209" y="1115998"/>
                  </a:cubicBezTo>
                  <a:lnTo>
                    <a:pt x="1349067" y="1118856"/>
                  </a:lnTo>
                  <a:cubicBezTo>
                    <a:pt x="1349851" y="1119641"/>
                    <a:pt x="1350523" y="1120537"/>
                    <a:pt x="1351028" y="1121546"/>
                  </a:cubicBezTo>
                  <a:lnTo>
                    <a:pt x="1352877" y="1125245"/>
                  </a:lnTo>
                  <a:lnTo>
                    <a:pt x="1355399" y="1128999"/>
                  </a:lnTo>
                  <a:cubicBezTo>
                    <a:pt x="1356071" y="1130008"/>
                    <a:pt x="1356519" y="1131072"/>
                    <a:pt x="1356856" y="1132249"/>
                  </a:cubicBezTo>
                  <a:lnTo>
                    <a:pt x="1357136" y="1133370"/>
                  </a:lnTo>
                  <a:lnTo>
                    <a:pt x="1358425" y="1135331"/>
                  </a:lnTo>
                  <a:lnTo>
                    <a:pt x="1361283" y="1138189"/>
                  </a:lnTo>
                  <a:cubicBezTo>
                    <a:pt x="1361787" y="1138693"/>
                    <a:pt x="1362179" y="1139198"/>
                    <a:pt x="1362571" y="1139758"/>
                  </a:cubicBezTo>
                  <a:lnTo>
                    <a:pt x="1363188" y="1140655"/>
                  </a:lnTo>
                  <a:lnTo>
                    <a:pt x="1370641" y="1146875"/>
                  </a:lnTo>
                  <a:cubicBezTo>
                    <a:pt x="1371201" y="1147323"/>
                    <a:pt x="1371650" y="1147828"/>
                    <a:pt x="1372098" y="1148332"/>
                  </a:cubicBezTo>
                  <a:lnTo>
                    <a:pt x="1374956" y="1151919"/>
                  </a:lnTo>
                  <a:cubicBezTo>
                    <a:pt x="1375796" y="1152983"/>
                    <a:pt x="1376469" y="1154216"/>
                    <a:pt x="1376805" y="1155561"/>
                  </a:cubicBezTo>
                  <a:lnTo>
                    <a:pt x="1377253" y="1157186"/>
                  </a:lnTo>
                  <a:cubicBezTo>
                    <a:pt x="1378150" y="1158419"/>
                    <a:pt x="1378822" y="1159820"/>
                    <a:pt x="1379159" y="1161389"/>
                  </a:cubicBezTo>
                  <a:lnTo>
                    <a:pt x="1379663" y="1163855"/>
                  </a:lnTo>
                  <a:lnTo>
                    <a:pt x="1382072" y="1169290"/>
                  </a:lnTo>
                  <a:cubicBezTo>
                    <a:pt x="1382689" y="1170635"/>
                    <a:pt x="1382969" y="1172036"/>
                    <a:pt x="1382969" y="1173493"/>
                  </a:cubicBezTo>
                  <a:lnTo>
                    <a:pt x="1382969" y="1177079"/>
                  </a:lnTo>
                  <a:cubicBezTo>
                    <a:pt x="1382969" y="1178032"/>
                    <a:pt x="1382857" y="1178984"/>
                    <a:pt x="1382577" y="1179937"/>
                  </a:cubicBezTo>
                  <a:lnTo>
                    <a:pt x="1382184" y="1181338"/>
                  </a:lnTo>
                  <a:lnTo>
                    <a:pt x="1382857" y="1182011"/>
                  </a:lnTo>
                  <a:cubicBezTo>
                    <a:pt x="1383642" y="1182795"/>
                    <a:pt x="1384314" y="1183692"/>
                    <a:pt x="1384762" y="1184700"/>
                  </a:cubicBezTo>
                  <a:lnTo>
                    <a:pt x="1386219" y="1187558"/>
                  </a:lnTo>
                  <a:cubicBezTo>
                    <a:pt x="1386611" y="1188343"/>
                    <a:pt x="1386892" y="1189127"/>
                    <a:pt x="1387060" y="1189968"/>
                  </a:cubicBezTo>
                  <a:lnTo>
                    <a:pt x="1388237" y="1195179"/>
                  </a:lnTo>
                  <a:lnTo>
                    <a:pt x="1391263" y="1201231"/>
                  </a:lnTo>
                  <a:cubicBezTo>
                    <a:pt x="1391991" y="1202688"/>
                    <a:pt x="1392327" y="1204257"/>
                    <a:pt x="1392327" y="1205826"/>
                  </a:cubicBezTo>
                  <a:lnTo>
                    <a:pt x="1392327" y="1207956"/>
                  </a:lnTo>
                  <a:cubicBezTo>
                    <a:pt x="1392327" y="1208628"/>
                    <a:pt x="1392271" y="1209301"/>
                    <a:pt x="1392103" y="1209973"/>
                  </a:cubicBezTo>
                  <a:lnTo>
                    <a:pt x="1391375" y="1213560"/>
                  </a:lnTo>
                  <a:cubicBezTo>
                    <a:pt x="1391319" y="1213952"/>
                    <a:pt x="1391207" y="1214400"/>
                    <a:pt x="1391038" y="1214792"/>
                  </a:cubicBezTo>
                  <a:lnTo>
                    <a:pt x="1390422" y="1216305"/>
                  </a:lnTo>
                  <a:close/>
                  <a:moveTo>
                    <a:pt x="1172829" y="28035"/>
                  </a:moveTo>
                  <a:lnTo>
                    <a:pt x="1172829" y="28035"/>
                  </a:lnTo>
                  <a:lnTo>
                    <a:pt x="1172829" y="28035"/>
                  </a:lnTo>
                  <a:close/>
                </a:path>
              </a:pathLst>
            </a:custGeom>
            <a:solidFill>
              <a:srgbClr val="FFFFFF"/>
            </a:solidFill>
            <a:ln w="55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pt-BR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129" name="Gráfico 6">
            <a:extLst>
              <a:ext uri="{FF2B5EF4-FFF2-40B4-BE49-F238E27FC236}">
                <a16:creationId xmlns:a16="http://schemas.microsoft.com/office/drawing/2014/main" id="{AF3FA032-6A13-4D65-A68F-5587C25DFBB6}"/>
              </a:ext>
            </a:extLst>
          </p:cNvPr>
          <p:cNvGrpSpPr/>
          <p:nvPr/>
        </p:nvGrpSpPr>
        <p:grpSpPr>
          <a:xfrm>
            <a:off x="13779221" y="3635143"/>
            <a:ext cx="1143497" cy="996800"/>
            <a:chOff x="9186101" y="2427366"/>
            <a:chExt cx="762331" cy="664533"/>
          </a:xfrm>
        </p:grpSpPr>
        <p:sp>
          <p:nvSpPr>
            <p:cNvPr id="157" name="Forma Livre: Forma 156">
              <a:extLst>
                <a:ext uri="{FF2B5EF4-FFF2-40B4-BE49-F238E27FC236}">
                  <a16:creationId xmlns:a16="http://schemas.microsoft.com/office/drawing/2014/main" id="{52EC0A42-28E6-400F-BD76-4A51C8CABC1A}"/>
                </a:ext>
              </a:extLst>
            </p:cNvPr>
            <p:cNvSpPr/>
            <p:nvPr/>
          </p:nvSpPr>
          <p:spPr>
            <a:xfrm>
              <a:off x="9196468" y="2437608"/>
              <a:ext cx="741653" cy="643924"/>
            </a:xfrm>
            <a:custGeom>
              <a:avLst/>
              <a:gdLst>
                <a:gd name="connsiteX0" fmla="*/ 740197 w 741653"/>
                <a:gd name="connsiteY0" fmla="*/ 391252 h 643924"/>
                <a:gd name="connsiteX1" fmla="*/ 739524 w 741653"/>
                <a:gd name="connsiteY1" fmla="*/ 389067 h 643924"/>
                <a:gd name="connsiteX2" fmla="*/ 738796 w 741653"/>
                <a:gd name="connsiteY2" fmla="*/ 386209 h 643924"/>
                <a:gd name="connsiteX3" fmla="*/ 738796 w 741653"/>
                <a:gd name="connsiteY3" fmla="*/ 385480 h 643924"/>
                <a:gd name="connsiteX4" fmla="*/ 738796 w 741653"/>
                <a:gd name="connsiteY4" fmla="*/ 384752 h 643924"/>
                <a:gd name="connsiteX5" fmla="*/ 738067 w 741653"/>
                <a:gd name="connsiteY5" fmla="*/ 383351 h 643924"/>
                <a:gd name="connsiteX6" fmla="*/ 737339 w 741653"/>
                <a:gd name="connsiteY6" fmla="*/ 382623 h 643924"/>
                <a:gd name="connsiteX7" fmla="*/ 735209 w 741653"/>
                <a:gd name="connsiteY7" fmla="*/ 381894 h 643924"/>
                <a:gd name="connsiteX8" fmla="*/ 734481 w 741653"/>
                <a:gd name="connsiteY8" fmla="*/ 381166 h 643924"/>
                <a:gd name="connsiteX9" fmla="*/ 684215 w 741653"/>
                <a:gd name="connsiteY9" fmla="*/ 322327 h 643924"/>
                <a:gd name="connsiteX10" fmla="*/ 669870 w 741653"/>
                <a:gd name="connsiteY10" fmla="*/ 305795 h 643924"/>
                <a:gd name="connsiteX11" fmla="*/ 666956 w 741653"/>
                <a:gd name="connsiteY11" fmla="*/ 302938 h 643924"/>
                <a:gd name="connsiteX12" fmla="*/ 664098 w 741653"/>
                <a:gd name="connsiteY12" fmla="*/ 320870 h 643924"/>
                <a:gd name="connsiteX13" fmla="*/ 662697 w 741653"/>
                <a:gd name="connsiteY13" fmla="*/ 323055 h 643924"/>
                <a:gd name="connsiteX14" fmla="*/ 662697 w 741653"/>
                <a:gd name="connsiteY14" fmla="*/ 323783 h 643924"/>
                <a:gd name="connsiteX15" fmla="*/ 661969 w 741653"/>
                <a:gd name="connsiteY15" fmla="*/ 325184 h 643924"/>
                <a:gd name="connsiteX16" fmla="*/ 661240 w 741653"/>
                <a:gd name="connsiteY16" fmla="*/ 325913 h 643924"/>
                <a:gd name="connsiteX17" fmla="*/ 660512 w 741653"/>
                <a:gd name="connsiteY17" fmla="*/ 326641 h 643924"/>
                <a:gd name="connsiteX18" fmla="*/ 642580 w 741653"/>
                <a:gd name="connsiteY18" fmla="*/ 314425 h 643924"/>
                <a:gd name="connsiteX19" fmla="*/ 633950 w 741653"/>
                <a:gd name="connsiteY19" fmla="*/ 314425 h 643924"/>
                <a:gd name="connsiteX20" fmla="*/ 631820 w 741653"/>
                <a:gd name="connsiteY20" fmla="*/ 310110 h 643924"/>
                <a:gd name="connsiteX21" fmla="*/ 631092 w 741653"/>
                <a:gd name="connsiteY21" fmla="*/ 309382 h 643924"/>
                <a:gd name="connsiteX22" fmla="*/ 627506 w 741653"/>
                <a:gd name="connsiteY22" fmla="*/ 308653 h 643924"/>
                <a:gd name="connsiteX23" fmla="*/ 625320 w 741653"/>
                <a:gd name="connsiteY23" fmla="*/ 308653 h 643924"/>
                <a:gd name="connsiteX24" fmla="*/ 624648 w 741653"/>
                <a:gd name="connsiteY24" fmla="*/ 307981 h 643924"/>
                <a:gd name="connsiteX25" fmla="*/ 623919 w 741653"/>
                <a:gd name="connsiteY25" fmla="*/ 307981 h 643924"/>
                <a:gd name="connsiteX26" fmla="*/ 621734 w 741653"/>
                <a:gd name="connsiteY26" fmla="*/ 306524 h 643924"/>
                <a:gd name="connsiteX27" fmla="*/ 617419 w 741653"/>
                <a:gd name="connsiteY27" fmla="*/ 306524 h 643924"/>
                <a:gd name="connsiteX28" fmla="*/ 613833 w 741653"/>
                <a:gd name="connsiteY28" fmla="*/ 306524 h 643924"/>
                <a:gd name="connsiteX29" fmla="*/ 610975 w 741653"/>
                <a:gd name="connsiteY29" fmla="*/ 306524 h 643924"/>
                <a:gd name="connsiteX30" fmla="*/ 599487 w 741653"/>
                <a:gd name="connsiteY30" fmla="*/ 297222 h 643924"/>
                <a:gd name="connsiteX31" fmla="*/ 598030 w 741653"/>
                <a:gd name="connsiteY31" fmla="*/ 296493 h 643924"/>
                <a:gd name="connsiteX32" fmla="*/ 594444 w 741653"/>
                <a:gd name="connsiteY32" fmla="*/ 296493 h 643924"/>
                <a:gd name="connsiteX33" fmla="*/ 593043 w 741653"/>
                <a:gd name="connsiteY33" fmla="*/ 296493 h 643924"/>
                <a:gd name="connsiteX34" fmla="*/ 590857 w 741653"/>
                <a:gd name="connsiteY34" fmla="*/ 296493 h 643924"/>
                <a:gd name="connsiteX35" fmla="*/ 589456 w 741653"/>
                <a:gd name="connsiteY35" fmla="*/ 295765 h 643924"/>
                <a:gd name="connsiteX36" fmla="*/ 587999 w 741653"/>
                <a:gd name="connsiteY36" fmla="*/ 295765 h 643924"/>
                <a:gd name="connsiteX37" fmla="*/ 586542 w 741653"/>
                <a:gd name="connsiteY37" fmla="*/ 295765 h 643924"/>
                <a:gd name="connsiteX38" fmla="*/ 585142 w 741653"/>
                <a:gd name="connsiteY38" fmla="*/ 296493 h 643924"/>
                <a:gd name="connsiteX39" fmla="*/ 584413 w 741653"/>
                <a:gd name="connsiteY39" fmla="*/ 296493 h 643924"/>
                <a:gd name="connsiteX40" fmla="*/ 583684 w 741653"/>
                <a:gd name="connsiteY40" fmla="*/ 294308 h 643924"/>
                <a:gd name="connsiteX41" fmla="*/ 582956 w 741653"/>
                <a:gd name="connsiteY41" fmla="*/ 292907 h 643924"/>
                <a:gd name="connsiteX42" fmla="*/ 582284 w 741653"/>
                <a:gd name="connsiteY42" fmla="*/ 291450 h 643924"/>
                <a:gd name="connsiteX43" fmla="*/ 580827 w 741653"/>
                <a:gd name="connsiteY43" fmla="*/ 290721 h 643924"/>
                <a:gd name="connsiteX44" fmla="*/ 579370 w 741653"/>
                <a:gd name="connsiteY44" fmla="*/ 289320 h 643924"/>
                <a:gd name="connsiteX45" fmla="*/ 577969 w 741653"/>
                <a:gd name="connsiteY45" fmla="*/ 288592 h 643924"/>
                <a:gd name="connsiteX46" fmla="*/ 576512 w 741653"/>
                <a:gd name="connsiteY46" fmla="*/ 287864 h 643924"/>
                <a:gd name="connsiteX47" fmla="*/ 573654 w 741653"/>
                <a:gd name="connsiteY47" fmla="*/ 287135 h 643924"/>
                <a:gd name="connsiteX48" fmla="*/ 573654 w 741653"/>
                <a:gd name="connsiteY48" fmla="*/ 286407 h 643924"/>
                <a:gd name="connsiteX49" fmla="*/ 572925 w 741653"/>
                <a:gd name="connsiteY49" fmla="*/ 287864 h 643924"/>
                <a:gd name="connsiteX50" fmla="*/ 572925 w 741653"/>
                <a:gd name="connsiteY50" fmla="*/ 287864 h 643924"/>
                <a:gd name="connsiteX51" fmla="*/ 573654 w 741653"/>
                <a:gd name="connsiteY51" fmla="*/ 286407 h 643924"/>
                <a:gd name="connsiteX52" fmla="*/ 572925 w 741653"/>
                <a:gd name="connsiteY52" fmla="*/ 285734 h 643924"/>
                <a:gd name="connsiteX53" fmla="*/ 567882 w 741653"/>
                <a:gd name="connsiteY53" fmla="*/ 269203 h 643924"/>
                <a:gd name="connsiteX54" fmla="*/ 559308 w 741653"/>
                <a:gd name="connsiteY54" fmla="*/ 244098 h 643924"/>
                <a:gd name="connsiteX55" fmla="*/ 559308 w 741653"/>
                <a:gd name="connsiteY55" fmla="*/ 242641 h 643924"/>
                <a:gd name="connsiteX56" fmla="*/ 556394 w 741653"/>
                <a:gd name="connsiteY56" fmla="*/ 224709 h 643924"/>
                <a:gd name="connsiteX57" fmla="*/ 555722 w 741653"/>
                <a:gd name="connsiteY57" fmla="*/ 218938 h 643924"/>
                <a:gd name="connsiteX58" fmla="*/ 553536 w 741653"/>
                <a:gd name="connsiteY58" fmla="*/ 206049 h 643924"/>
                <a:gd name="connsiteX59" fmla="*/ 557123 w 741653"/>
                <a:gd name="connsiteY59" fmla="*/ 195962 h 643924"/>
                <a:gd name="connsiteX60" fmla="*/ 557851 w 741653"/>
                <a:gd name="connsiteY60" fmla="*/ 193833 h 643924"/>
                <a:gd name="connsiteX61" fmla="*/ 557851 w 741653"/>
                <a:gd name="connsiteY61" fmla="*/ 192376 h 643924"/>
                <a:gd name="connsiteX62" fmla="*/ 554993 w 741653"/>
                <a:gd name="connsiteY62" fmla="*/ 188790 h 643924"/>
                <a:gd name="connsiteX63" fmla="*/ 548493 w 741653"/>
                <a:gd name="connsiteY63" fmla="*/ 181617 h 643924"/>
                <a:gd name="connsiteX64" fmla="*/ 547092 w 741653"/>
                <a:gd name="connsiteY64" fmla="*/ 180160 h 643924"/>
                <a:gd name="connsiteX65" fmla="*/ 545635 w 741653"/>
                <a:gd name="connsiteY65" fmla="*/ 176573 h 643924"/>
                <a:gd name="connsiteX66" fmla="*/ 537734 w 741653"/>
                <a:gd name="connsiteY66" fmla="*/ 158642 h 643924"/>
                <a:gd name="connsiteX67" fmla="*/ 537734 w 741653"/>
                <a:gd name="connsiteY67" fmla="*/ 158642 h 643924"/>
                <a:gd name="connsiteX68" fmla="*/ 537734 w 741653"/>
                <a:gd name="connsiteY68" fmla="*/ 158642 h 643924"/>
                <a:gd name="connsiteX69" fmla="*/ 537734 w 741653"/>
                <a:gd name="connsiteY69" fmla="*/ 158642 h 643924"/>
                <a:gd name="connsiteX70" fmla="*/ 537734 w 741653"/>
                <a:gd name="connsiteY70" fmla="*/ 158642 h 643924"/>
                <a:gd name="connsiteX71" fmla="*/ 537005 w 741653"/>
                <a:gd name="connsiteY71" fmla="*/ 158642 h 643924"/>
                <a:gd name="connsiteX72" fmla="*/ 534148 w 741653"/>
                <a:gd name="connsiteY72" fmla="*/ 155055 h 643924"/>
                <a:gd name="connsiteX73" fmla="*/ 528432 w 741653"/>
                <a:gd name="connsiteY73" fmla="*/ 148611 h 643924"/>
                <a:gd name="connsiteX74" fmla="*/ 526975 w 741653"/>
                <a:gd name="connsiteY74" fmla="*/ 146425 h 643924"/>
                <a:gd name="connsiteX75" fmla="*/ 511901 w 741653"/>
                <a:gd name="connsiteY75" fmla="*/ 130623 h 643924"/>
                <a:gd name="connsiteX76" fmla="*/ 493240 w 741653"/>
                <a:gd name="connsiteY76" fmla="*/ 109833 h 643924"/>
                <a:gd name="connsiteX77" fmla="*/ 492512 w 741653"/>
                <a:gd name="connsiteY77" fmla="*/ 108376 h 643924"/>
                <a:gd name="connsiteX78" fmla="*/ 492512 w 741653"/>
                <a:gd name="connsiteY78" fmla="*/ 107648 h 643924"/>
                <a:gd name="connsiteX79" fmla="*/ 492512 w 741653"/>
                <a:gd name="connsiteY79" fmla="*/ 104790 h 643924"/>
                <a:gd name="connsiteX80" fmla="*/ 493240 w 741653"/>
                <a:gd name="connsiteY80" fmla="*/ 102660 h 643924"/>
                <a:gd name="connsiteX81" fmla="*/ 491055 w 741653"/>
                <a:gd name="connsiteY81" fmla="*/ 96216 h 643924"/>
                <a:gd name="connsiteX82" fmla="*/ 490382 w 741653"/>
                <a:gd name="connsiteY82" fmla="*/ 96216 h 643924"/>
                <a:gd name="connsiteX83" fmla="*/ 491055 w 741653"/>
                <a:gd name="connsiteY83" fmla="*/ 91173 h 643924"/>
                <a:gd name="connsiteX84" fmla="*/ 489654 w 741653"/>
                <a:gd name="connsiteY84" fmla="*/ 90444 h 643924"/>
                <a:gd name="connsiteX85" fmla="*/ 488925 w 741653"/>
                <a:gd name="connsiteY85" fmla="*/ 91173 h 643924"/>
                <a:gd name="connsiteX86" fmla="*/ 487469 w 741653"/>
                <a:gd name="connsiteY86" fmla="*/ 92574 h 643924"/>
                <a:gd name="connsiteX87" fmla="*/ 486796 w 741653"/>
                <a:gd name="connsiteY87" fmla="*/ 92574 h 643924"/>
                <a:gd name="connsiteX88" fmla="*/ 484611 w 741653"/>
                <a:gd name="connsiteY88" fmla="*/ 91173 h 643924"/>
                <a:gd name="connsiteX89" fmla="*/ 483882 w 741653"/>
                <a:gd name="connsiteY89" fmla="*/ 91173 h 643924"/>
                <a:gd name="connsiteX90" fmla="*/ 483154 w 741653"/>
                <a:gd name="connsiteY90" fmla="*/ 91173 h 643924"/>
                <a:gd name="connsiteX91" fmla="*/ 481753 w 741653"/>
                <a:gd name="connsiteY91" fmla="*/ 90444 h 643924"/>
                <a:gd name="connsiteX92" fmla="*/ 479567 w 741653"/>
                <a:gd name="connsiteY92" fmla="*/ 90444 h 643924"/>
                <a:gd name="connsiteX93" fmla="*/ 478166 w 741653"/>
                <a:gd name="connsiteY93" fmla="*/ 90444 h 643924"/>
                <a:gd name="connsiteX94" fmla="*/ 477438 w 741653"/>
                <a:gd name="connsiteY94" fmla="*/ 89716 h 643924"/>
                <a:gd name="connsiteX95" fmla="*/ 475308 w 741653"/>
                <a:gd name="connsiteY95" fmla="*/ 89716 h 643924"/>
                <a:gd name="connsiteX96" fmla="*/ 474580 w 741653"/>
                <a:gd name="connsiteY96" fmla="*/ 90444 h 643924"/>
                <a:gd name="connsiteX97" fmla="*/ 473851 w 741653"/>
                <a:gd name="connsiteY97" fmla="*/ 89716 h 643924"/>
                <a:gd name="connsiteX98" fmla="*/ 473123 w 741653"/>
                <a:gd name="connsiteY98" fmla="*/ 89716 h 643924"/>
                <a:gd name="connsiteX99" fmla="*/ 473123 w 741653"/>
                <a:gd name="connsiteY99" fmla="*/ 88987 h 643924"/>
                <a:gd name="connsiteX100" fmla="*/ 470994 w 741653"/>
                <a:gd name="connsiteY100" fmla="*/ 88315 h 643924"/>
                <a:gd name="connsiteX101" fmla="*/ 469537 w 741653"/>
                <a:gd name="connsiteY101" fmla="*/ 87586 h 643924"/>
                <a:gd name="connsiteX102" fmla="*/ 468808 w 741653"/>
                <a:gd name="connsiteY102" fmla="*/ 87586 h 643924"/>
                <a:gd name="connsiteX103" fmla="*/ 465950 w 741653"/>
                <a:gd name="connsiteY103" fmla="*/ 88315 h 643924"/>
                <a:gd name="connsiteX104" fmla="*/ 465222 w 741653"/>
                <a:gd name="connsiteY104" fmla="*/ 88315 h 643924"/>
                <a:gd name="connsiteX105" fmla="*/ 463821 w 741653"/>
                <a:gd name="connsiteY105" fmla="*/ 88315 h 643924"/>
                <a:gd name="connsiteX106" fmla="*/ 462364 w 741653"/>
                <a:gd name="connsiteY106" fmla="*/ 87586 h 643924"/>
                <a:gd name="connsiteX107" fmla="*/ 460907 w 741653"/>
                <a:gd name="connsiteY107" fmla="*/ 86858 h 643924"/>
                <a:gd name="connsiteX108" fmla="*/ 460234 w 741653"/>
                <a:gd name="connsiteY108" fmla="*/ 86858 h 643924"/>
                <a:gd name="connsiteX109" fmla="*/ 458777 w 741653"/>
                <a:gd name="connsiteY109" fmla="*/ 86129 h 643924"/>
                <a:gd name="connsiteX110" fmla="*/ 457320 w 741653"/>
                <a:gd name="connsiteY110" fmla="*/ 85401 h 643924"/>
                <a:gd name="connsiteX111" fmla="*/ 456592 w 741653"/>
                <a:gd name="connsiteY111" fmla="*/ 85401 h 643924"/>
                <a:gd name="connsiteX112" fmla="*/ 455920 w 741653"/>
                <a:gd name="connsiteY112" fmla="*/ 85401 h 643924"/>
                <a:gd name="connsiteX113" fmla="*/ 452333 w 741653"/>
                <a:gd name="connsiteY113" fmla="*/ 86129 h 643924"/>
                <a:gd name="connsiteX114" fmla="*/ 450876 w 741653"/>
                <a:gd name="connsiteY114" fmla="*/ 86858 h 643924"/>
                <a:gd name="connsiteX115" fmla="*/ 450148 w 741653"/>
                <a:gd name="connsiteY115" fmla="*/ 86858 h 643924"/>
                <a:gd name="connsiteX116" fmla="*/ 448747 w 741653"/>
                <a:gd name="connsiteY116" fmla="*/ 88987 h 643924"/>
                <a:gd name="connsiteX117" fmla="*/ 448018 w 741653"/>
                <a:gd name="connsiteY117" fmla="*/ 88987 h 643924"/>
                <a:gd name="connsiteX118" fmla="*/ 447290 w 741653"/>
                <a:gd name="connsiteY118" fmla="*/ 88987 h 643924"/>
                <a:gd name="connsiteX119" fmla="*/ 445833 w 741653"/>
                <a:gd name="connsiteY119" fmla="*/ 88315 h 643924"/>
                <a:gd name="connsiteX120" fmla="*/ 445104 w 741653"/>
                <a:gd name="connsiteY120" fmla="*/ 87586 h 643924"/>
                <a:gd name="connsiteX121" fmla="*/ 442975 w 741653"/>
                <a:gd name="connsiteY121" fmla="*/ 88987 h 643924"/>
                <a:gd name="connsiteX122" fmla="*/ 441518 w 741653"/>
                <a:gd name="connsiteY122" fmla="*/ 89716 h 643924"/>
                <a:gd name="connsiteX123" fmla="*/ 440845 w 741653"/>
                <a:gd name="connsiteY123" fmla="*/ 89716 h 643924"/>
                <a:gd name="connsiteX124" fmla="*/ 438660 w 741653"/>
                <a:gd name="connsiteY124" fmla="*/ 89716 h 643924"/>
                <a:gd name="connsiteX125" fmla="*/ 437259 w 741653"/>
                <a:gd name="connsiteY125" fmla="*/ 90444 h 643924"/>
                <a:gd name="connsiteX126" fmla="*/ 435802 w 741653"/>
                <a:gd name="connsiteY126" fmla="*/ 91173 h 643924"/>
                <a:gd name="connsiteX127" fmla="*/ 433617 w 741653"/>
                <a:gd name="connsiteY127" fmla="*/ 91901 h 643924"/>
                <a:gd name="connsiteX128" fmla="*/ 433617 w 741653"/>
                <a:gd name="connsiteY128" fmla="*/ 92574 h 643924"/>
                <a:gd name="connsiteX129" fmla="*/ 434345 w 741653"/>
                <a:gd name="connsiteY129" fmla="*/ 92574 h 643924"/>
                <a:gd name="connsiteX130" fmla="*/ 434345 w 741653"/>
                <a:gd name="connsiteY130" fmla="*/ 93302 h 643924"/>
                <a:gd name="connsiteX131" fmla="*/ 434345 w 741653"/>
                <a:gd name="connsiteY131" fmla="*/ 94031 h 643924"/>
                <a:gd name="connsiteX132" fmla="*/ 433617 w 741653"/>
                <a:gd name="connsiteY132" fmla="*/ 94031 h 643924"/>
                <a:gd name="connsiteX133" fmla="*/ 432216 w 741653"/>
                <a:gd name="connsiteY133" fmla="*/ 94759 h 643924"/>
                <a:gd name="connsiteX134" fmla="*/ 431487 w 741653"/>
                <a:gd name="connsiteY134" fmla="*/ 94759 h 643924"/>
                <a:gd name="connsiteX135" fmla="*/ 430759 w 741653"/>
                <a:gd name="connsiteY135" fmla="*/ 95488 h 643924"/>
                <a:gd name="connsiteX136" fmla="*/ 428629 w 741653"/>
                <a:gd name="connsiteY136" fmla="*/ 95488 h 643924"/>
                <a:gd name="connsiteX137" fmla="*/ 427901 w 741653"/>
                <a:gd name="connsiteY137" fmla="*/ 96216 h 643924"/>
                <a:gd name="connsiteX138" fmla="*/ 427172 w 741653"/>
                <a:gd name="connsiteY138" fmla="*/ 96888 h 643924"/>
                <a:gd name="connsiteX139" fmla="*/ 425771 w 741653"/>
                <a:gd name="connsiteY139" fmla="*/ 96216 h 643924"/>
                <a:gd name="connsiteX140" fmla="*/ 425043 w 741653"/>
                <a:gd name="connsiteY140" fmla="*/ 95488 h 643924"/>
                <a:gd name="connsiteX141" fmla="*/ 424314 w 741653"/>
                <a:gd name="connsiteY141" fmla="*/ 94759 h 643924"/>
                <a:gd name="connsiteX142" fmla="*/ 422858 w 741653"/>
                <a:gd name="connsiteY142" fmla="*/ 96216 h 643924"/>
                <a:gd name="connsiteX143" fmla="*/ 421457 w 741653"/>
                <a:gd name="connsiteY143" fmla="*/ 96888 h 643924"/>
                <a:gd name="connsiteX144" fmla="*/ 419271 w 741653"/>
                <a:gd name="connsiteY144" fmla="*/ 96888 h 643924"/>
                <a:gd name="connsiteX145" fmla="*/ 418543 w 741653"/>
                <a:gd name="connsiteY145" fmla="*/ 96888 h 643924"/>
                <a:gd name="connsiteX146" fmla="*/ 417142 w 741653"/>
                <a:gd name="connsiteY146" fmla="*/ 97617 h 643924"/>
                <a:gd name="connsiteX147" fmla="*/ 415685 w 741653"/>
                <a:gd name="connsiteY147" fmla="*/ 98345 h 643924"/>
                <a:gd name="connsiteX148" fmla="*/ 414956 w 741653"/>
                <a:gd name="connsiteY148" fmla="*/ 99074 h 643924"/>
                <a:gd name="connsiteX149" fmla="*/ 414956 w 741653"/>
                <a:gd name="connsiteY149" fmla="*/ 101203 h 643924"/>
                <a:gd name="connsiteX150" fmla="*/ 414284 w 741653"/>
                <a:gd name="connsiteY150" fmla="*/ 101932 h 643924"/>
                <a:gd name="connsiteX151" fmla="*/ 411370 w 741653"/>
                <a:gd name="connsiteY151" fmla="*/ 104790 h 643924"/>
                <a:gd name="connsiteX152" fmla="*/ 409969 w 741653"/>
                <a:gd name="connsiteY152" fmla="*/ 106247 h 643924"/>
                <a:gd name="connsiteX153" fmla="*/ 409240 w 741653"/>
                <a:gd name="connsiteY153" fmla="*/ 106975 h 643924"/>
                <a:gd name="connsiteX154" fmla="*/ 408512 w 741653"/>
                <a:gd name="connsiteY154" fmla="*/ 107648 h 643924"/>
                <a:gd name="connsiteX155" fmla="*/ 407055 w 741653"/>
                <a:gd name="connsiteY155" fmla="*/ 110562 h 643924"/>
                <a:gd name="connsiteX156" fmla="*/ 404926 w 741653"/>
                <a:gd name="connsiteY156" fmla="*/ 111962 h 643924"/>
                <a:gd name="connsiteX157" fmla="*/ 404197 w 741653"/>
                <a:gd name="connsiteY157" fmla="*/ 112691 h 643924"/>
                <a:gd name="connsiteX158" fmla="*/ 402796 w 741653"/>
                <a:gd name="connsiteY158" fmla="*/ 112691 h 643924"/>
                <a:gd name="connsiteX159" fmla="*/ 401339 w 741653"/>
                <a:gd name="connsiteY159" fmla="*/ 112691 h 643924"/>
                <a:gd name="connsiteX160" fmla="*/ 400611 w 741653"/>
                <a:gd name="connsiteY160" fmla="*/ 112691 h 643924"/>
                <a:gd name="connsiteX161" fmla="*/ 400611 w 741653"/>
                <a:gd name="connsiteY161" fmla="*/ 113419 h 643924"/>
                <a:gd name="connsiteX162" fmla="*/ 399882 w 741653"/>
                <a:gd name="connsiteY162" fmla="*/ 115549 h 643924"/>
                <a:gd name="connsiteX163" fmla="*/ 399154 w 741653"/>
                <a:gd name="connsiteY163" fmla="*/ 116277 h 643924"/>
                <a:gd name="connsiteX164" fmla="*/ 398481 w 741653"/>
                <a:gd name="connsiteY164" fmla="*/ 116277 h 643924"/>
                <a:gd name="connsiteX165" fmla="*/ 397753 w 741653"/>
                <a:gd name="connsiteY165" fmla="*/ 116277 h 643924"/>
                <a:gd name="connsiteX166" fmla="*/ 397024 w 741653"/>
                <a:gd name="connsiteY166" fmla="*/ 115549 h 643924"/>
                <a:gd name="connsiteX167" fmla="*/ 395567 w 741653"/>
                <a:gd name="connsiteY167" fmla="*/ 113419 h 643924"/>
                <a:gd name="connsiteX168" fmla="*/ 395567 w 741653"/>
                <a:gd name="connsiteY168" fmla="*/ 112691 h 643924"/>
                <a:gd name="connsiteX169" fmla="*/ 394166 w 741653"/>
                <a:gd name="connsiteY169" fmla="*/ 110562 h 643924"/>
                <a:gd name="connsiteX170" fmla="*/ 392709 w 741653"/>
                <a:gd name="connsiteY170" fmla="*/ 106975 h 643924"/>
                <a:gd name="connsiteX171" fmla="*/ 392709 w 741653"/>
                <a:gd name="connsiteY171" fmla="*/ 106247 h 643924"/>
                <a:gd name="connsiteX172" fmla="*/ 391309 w 741653"/>
                <a:gd name="connsiteY172" fmla="*/ 104790 h 643924"/>
                <a:gd name="connsiteX173" fmla="*/ 389851 w 741653"/>
                <a:gd name="connsiteY173" fmla="*/ 102660 h 643924"/>
                <a:gd name="connsiteX174" fmla="*/ 389851 w 741653"/>
                <a:gd name="connsiteY174" fmla="*/ 101203 h 643924"/>
                <a:gd name="connsiteX175" fmla="*/ 389851 w 741653"/>
                <a:gd name="connsiteY175" fmla="*/ 100475 h 643924"/>
                <a:gd name="connsiteX176" fmla="*/ 389123 w 741653"/>
                <a:gd name="connsiteY176" fmla="*/ 98345 h 643924"/>
                <a:gd name="connsiteX177" fmla="*/ 388394 w 741653"/>
                <a:gd name="connsiteY177" fmla="*/ 96888 h 643924"/>
                <a:gd name="connsiteX178" fmla="*/ 387666 w 741653"/>
                <a:gd name="connsiteY178" fmla="*/ 96216 h 643924"/>
                <a:gd name="connsiteX179" fmla="*/ 386994 w 741653"/>
                <a:gd name="connsiteY179" fmla="*/ 96216 h 643924"/>
                <a:gd name="connsiteX180" fmla="*/ 386265 w 741653"/>
                <a:gd name="connsiteY180" fmla="*/ 95488 h 643924"/>
                <a:gd name="connsiteX181" fmla="*/ 384808 w 741653"/>
                <a:gd name="connsiteY181" fmla="*/ 96216 h 643924"/>
                <a:gd name="connsiteX182" fmla="*/ 384808 w 741653"/>
                <a:gd name="connsiteY182" fmla="*/ 96216 h 643924"/>
                <a:gd name="connsiteX183" fmla="*/ 381950 w 741653"/>
                <a:gd name="connsiteY183" fmla="*/ 96888 h 643924"/>
                <a:gd name="connsiteX184" fmla="*/ 381950 w 741653"/>
                <a:gd name="connsiteY184" fmla="*/ 97617 h 643924"/>
                <a:gd name="connsiteX185" fmla="*/ 381222 w 741653"/>
                <a:gd name="connsiteY185" fmla="*/ 101203 h 643924"/>
                <a:gd name="connsiteX186" fmla="*/ 381222 w 741653"/>
                <a:gd name="connsiteY186" fmla="*/ 104061 h 643924"/>
                <a:gd name="connsiteX187" fmla="*/ 380493 w 741653"/>
                <a:gd name="connsiteY187" fmla="*/ 104061 h 643924"/>
                <a:gd name="connsiteX188" fmla="*/ 379821 w 741653"/>
                <a:gd name="connsiteY188" fmla="*/ 103389 h 643924"/>
                <a:gd name="connsiteX189" fmla="*/ 379092 w 741653"/>
                <a:gd name="connsiteY189" fmla="*/ 102660 h 643924"/>
                <a:gd name="connsiteX190" fmla="*/ 377635 w 741653"/>
                <a:gd name="connsiteY190" fmla="*/ 101932 h 643924"/>
                <a:gd name="connsiteX191" fmla="*/ 376907 w 741653"/>
                <a:gd name="connsiteY191" fmla="*/ 102660 h 643924"/>
                <a:gd name="connsiteX192" fmla="*/ 376234 w 741653"/>
                <a:gd name="connsiteY192" fmla="*/ 102660 h 643924"/>
                <a:gd name="connsiteX193" fmla="*/ 375506 w 741653"/>
                <a:gd name="connsiteY193" fmla="*/ 102660 h 643924"/>
                <a:gd name="connsiteX194" fmla="*/ 374049 w 741653"/>
                <a:gd name="connsiteY194" fmla="*/ 104061 h 643924"/>
                <a:gd name="connsiteX195" fmla="*/ 373320 w 741653"/>
                <a:gd name="connsiteY195" fmla="*/ 104061 h 643924"/>
                <a:gd name="connsiteX196" fmla="*/ 372592 w 741653"/>
                <a:gd name="connsiteY196" fmla="*/ 104061 h 643924"/>
                <a:gd name="connsiteX197" fmla="*/ 371191 w 741653"/>
                <a:gd name="connsiteY197" fmla="*/ 104061 h 643924"/>
                <a:gd name="connsiteX198" fmla="*/ 369734 w 741653"/>
                <a:gd name="connsiteY198" fmla="*/ 104061 h 643924"/>
                <a:gd name="connsiteX199" fmla="*/ 368333 w 741653"/>
                <a:gd name="connsiteY199" fmla="*/ 104790 h 643924"/>
                <a:gd name="connsiteX200" fmla="*/ 366876 w 741653"/>
                <a:gd name="connsiteY200" fmla="*/ 105518 h 643924"/>
                <a:gd name="connsiteX201" fmla="*/ 366148 w 741653"/>
                <a:gd name="connsiteY201" fmla="*/ 106247 h 643924"/>
                <a:gd name="connsiteX202" fmla="*/ 365419 w 741653"/>
                <a:gd name="connsiteY202" fmla="*/ 106247 h 643924"/>
                <a:gd name="connsiteX203" fmla="*/ 364691 w 741653"/>
                <a:gd name="connsiteY203" fmla="*/ 106247 h 643924"/>
                <a:gd name="connsiteX204" fmla="*/ 363290 w 741653"/>
                <a:gd name="connsiteY204" fmla="*/ 105518 h 643924"/>
                <a:gd name="connsiteX205" fmla="*/ 355389 w 741653"/>
                <a:gd name="connsiteY205" fmla="*/ 104790 h 643924"/>
                <a:gd name="connsiteX206" fmla="*/ 353932 w 741653"/>
                <a:gd name="connsiteY206" fmla="*/ 104061 h 643924"/>
                <a:gd name="connsiteX207" fmla="*/ 352531 w 741653"/>
                <a:gd name="connsiteY207" fmla="*/ 96888 h 643924"/>
                <a:gd name="connsiteX208" fmla="*/ 351802 w 741653"/>
                <a:gd name="connsiteY208" fmla="*/ 96888 h 643924"/>
                <a:gd name="connsiteX209" fmla="*/ 350345 w 741653"/>
                <a:gd name="connsiteY209" fmla="*/ 96888 h 643924"/>
                <a:gd name="connsiteX210" fmla="*/ 349617 w 741653"/>
                <a:gd name="connsiteY210" fmla="*/ 97617 h 643924"/>
                <a:gd name="connsiteX211" fmla="*/ 348216 w 741653"/>
                <a:gd name="connsiteY211" fmla="*/ 97617 h 643924"/>
                <a:gd name="connsiteX212" fmla="*/ 347487 w 741653"/>
                <a:gd name="connsiteY212" fmla="*/ 97617 h 643924"/>
                <a:gd name="connsiteX213" fmla="*/ 347487 w 741653"/>
                <a:gd name="connsiteY213" fmla="*/ 96888 h 643924"/>
                <a:gd name="connsiteX214" fmla="*/ 346030 w 741653"/>
                <a:gd name="connsiteY214" fmla="*/ 95488 h 643924"/>
                <a:gd name="connsiteX215" fmla="*/ 344629 w 741653"/>
                <a:gd name="connsiteY215" fmla="*/ 96216 h 643924"/>
                <a:gd name="connsiteX216" fmla="*/ 342444 w 741653"/>
                <a:gd name="connsiteY216" fmla="*/ 96216 h 643924"/>
                <a:gd name="connsiteX217" fmla="*/ 341772 w 741653"/>
                <a:gd name="connsiteY217" fmla="*/ 95488 h 643924"/>
                <a:gd name="connsiteX218" fmla="*/ 340315 w 741653"/>
                <a:gd name="connsiteY218" fmla="*/ 95488 h 643924"/>
                <a:gd name="connsiteX219" fmla="*/ 339586 w 741653"/>
                <a:gd name="connsiteY219" fmla="*/ 96888 h 643924"/>
                <a:gd name="connsiteX220" fmla="*/ 338858 w 741653"/>
                <a:gd name="connsiteY220" fmla="*/ 96888 h 643924"/>
                <a:gd name="connsiteX221" fmla="*/ 338858 w 741653"/>
                <a:gd name="connsiteY221" fmla="*/ 95488 h 643924"/>
                <a:gd name="connsiteX222" fmla="*/ 339586 w 741653"/>
                <a:gd name="connsiteY222" fmla="*/ 94031 h 643924"/>
                <a:gd name="connsiteX223" fmla="*/ 338858 w 741653"/>
                <a:gd name="connsiteY223" fmla="*/ 91173 h 643924"/>
                <a:gd name="connsiteX224" fmla="*/ 338129 w 741653"/>
                <a:gd name="connsiteY224" fmla="*/ 89716 h 643924"/>
                <a:gd name="connsiteX225" fmla="*/ 337457 w 741653"/>
                <a:gd name="connsiteY225" fmla="*/ 88315 h 643924"/>
                <a:gd name="connsiteX226" fmla="*/ 336728 w 741653"/>
                <a:gd name="connsiteY226" fmla="*/ 86858 h 643924"/>
                <a:gd name="connsiteX227" fmla="*/ 336000 w 741653"/>
                <a:gd name="connsiteY227" fmla="*/ 85401 h 643924"/>
                <a:gd name="connsiteX228" fmla="*/ 333870 w 741653"/>
                <a:gd name="connsiteY228" fmla="*/ 82543 h 643924"/>
                <a:gd name="connsiteX229" fmla="*/ 331685 w 741653"/>
                <a:gd name="connsiteY229" fmla="*/ 81142 h 643924"/>
                <a:gd name="connsiteX230" fmla="*/ 328827 w 741653"/>
                <a:gd name="connsiteY230" fmla="*/ 80413 h 643924"/>
                <a:gd name="connsiteX231" fmla="*/ 328098 w 741653"/>
                <a:gd name="connsiteY231" fmla="*/ 80413 h 643924"/>
                <a:gd name="connsiteX232" fmla="*/ 326641 w 741653"/>
                <a:gd name="connsiteY232" fmla="*/ 79685 h 643924"/>
                <a:gd name="connsiteX233" fmla="*/ 325969 w 741653"/>
                <a:gd name="connsiteY233" fmla="*/ 78957 h 643924"/>
                <a:gd name="connsiteX234" fmla="*/ 325969 w 741653"/>
                <a:gd name="connsiteY234" fmla="*/ 78228 h 643924"/>
                <a:gd name="connsiteX235" fmla="*/ 325969 w 741653"/>
                <a:gd name="connsiteY235" fmla="*/ 70327 h 643924"/>
                <a:gd name="connsiteX236" fmla="*/ 325969 w 741653"/>
                <a:gd name="connsiteY236" fmla="*/ 70327 h 643924"/>
                <a:gd name="connsiteX237" fmla="*/ 326641 w 741653"/>
                <a:gd name="connsiteY237" fmla="*/ 69654 h 643924"/>
                <a:gd name="connsiteX238" fmla="*/ 326641 w 741653"/>
                <a:gd name="connsiteY238" fmla="*/ 68926 h 643924"/>
                <a:gd name="connsiteX239" fmla="*/ 325969 w 741653"/>
                <a:gd name="connsiteY239" fmla="*/ 63882 h 643924"/>
                <a:gd name="connsiteX240" fmla="*/ 325969 w 741653"/>
                <a:gd name="connsiteY240" fmla="*/ 62426 h 643924"/>
                <a:gd name="connsiteX241" fmla="*/ 327370 w 741653"/>
                <a:gd name="connsiteY241" fmla="*/ 62426 h 643924"/>
                <a:gd name="connsiteX242" fmla="*/ 328098 w 741653"/>
                <a:gd name="connsiteY242" fmla="*/ 62426 h 643924"/>
                <a:gd name="connsiteX243" fmla="*/ 328827 w 741653"/>
                <a:gd name="connsiteY243" fmla="*/ 62426 h 643924"/>
                <a:gd name="connsiteX244" fmla="*/ 329555 w 741653"/>
                <a:gd name="connsiteY244" fmla="*/ 63154 h 643924"/>
                <a:gd name="connsiteX245" fmla="*/ 330956 w 741653"/>
                <a:gd name="connsiteY245" fmla="*/ 63154 h 643924"/>
                <a:gd name="connsiteX246" fmla="*/ 331685 w 741653"/>
                <a:gd name="connsiteY246" fmla="*/ 62426 h 643924"/>
                <a:gd name="connsiteX247" fmla="*/ 332413 w 741653"/>
                <a:gd name="connsiteY247" fmla="*/ 61753 h 643924"/>
                <a:gd name="connsiteX248" fmla="*/ 328827 w 741653"/>
                <a:gd name="connsiteY248" fmla="*/ 58839 h 643924"/>
                <a:gd name="connsiteX249" fmla="*/ 329555 w 741653"/>
                <a:gd name="connsiteY249" fmla="*/ 58167 h 643924"/>
                <a:gd name="connsiteX250" fmla="*/ 330228 w 741653"/>
                <a:gd name="connsiteY250" fmla="*/ 58839 h 643924"/>
                <a:gd name="connsiteX251" fmla="*/ 332413 w 741653"/>
                <a:gd name="connsiteY251" fmla="*/ 58839 h 643924"/>
                <a:gd name="connsiteX252" fmla="*/ 334543 w 741653"/>
                <a:gd name="connsiteY252" fmla="*/ 58839 h 643924"/>
                <a:gd name="connsiteX253" fmla="*/ 336728 w 741653"/>
                <a:gd name="connsiteY253" fmla="*/ 58839 h 643924"/>
                <a:gd name="connsiteX254" fmla="*/ 338129 w 741653"/>
                <a:gd name="connsiteY254" fmla="*/ 58839 h 643924"/>
                <a:gd name="connsiteX255" fmla="*/ 338858 w 741653"/>
                <a:gd name="connsiteY255" fmla="*/ 59568 h 643924"/>
                <a:gd name="connsiteX256" fmla="*/ 343901 w 741653"/>
                <a:gd name="connsiteY256" fmla="*/ 59568 h 643924"/>
                <a:gd name="connsiteX257" fmla="*/ 346759 w 741653"/>
                <a:gd name="connsiteY257" fmla="*/ 56710 h 643924"/>
                <a:gd name="connsiteX258" fmla="*/ 360432 w 741653"/>
                <a:gd name="connsiteY258" fmla="*/ 55981 h 643924"/>
                <a:gd name="connsiteX259" fmla="*/ 366876 w 741653"/>
                <a:gd name="connsiteY259" fmla="*/ 22247 h 643924"/>
                <a:gd name="connsiteX260" fmla="*/ 365419 w 741653"/>
                <a:gd name="connsiteY260" fmla="*/ 22247 h 643924"/>
                <a:gd name="connsiteX261" fmla="*/ 364747 w 741653"/>
                <a:gd name="connsiteY261" fmla="*/ 21518 h 643924"/>
                <a:gd name="connsiteX262" fmla="*/ 364747 w 741653"/>
                <a:gd name="connsiteY262" fmla="*/ 20117 h 643924"/>
                <a:gd name="connsiteX263" fmla="*/ 364018 w 741653"/>
                <a:gd name="connsiteY263" fmla="*/ 18660 h 643924"/>
                <a:gd name="connsiteX264" fmla="*/ 364018 w 741653"/>
                <a:gd name="connsiteY264" fmla="*/ 17932 h 643924"/>
                <a:gd name="connsiteX265" fmla="*/ 363290 w 741653"/>
                <a:gd name="connsiteY265" fmla="*/ 16531 h 643924"/>
                <a:gd name="connsiteX266" fmla="*/ 362561 w 741653"/>
                <a:gd name="connsiteY266" fmla="*/ 15074 h 643924"/>
                <a:gd name="connsiteX267" fmla="*/ 361833 w 741653"/>
                <a:gd name="connsiteY267" fmla="*/ 14346 h 643924"/>
                <a:gd name="connsiteX268" fmla="*/ 360432 w 741653"/>
                <a:gd name="connsiteY268" fmla="*/ 13617 h 643924"/>
                <a:gd name="connsiteX269" fmla="*/ 359703 w 741653"/>
                <a:gd name="connsiteY269" fmla="*/ 11488 h 643924"/>
                <a:gd name="connsiteX270" fmla="*/ 359703 w 741653"/>
                <a:gd name="connsiteY270" fmla="*/ 10759 h 643924"/>
                <a:gd name="connsiteX271" fmla="*/ 359703 w 741653"/>
                <a:gd name="connsiteY271" fmla="*/ 9302 h 643924"/>
                <a:gd name="connsiteX272" fmla="*/ 359703 w 741653"/>
                <a:gd name="connsiteY272" fmla="*/ 7901 h 643924"/>
                <a:gd name="connsiteX273" fmla="*/ 357518 w 741653"/>
                <a:gd name="connsiteY273" fmla="*/ 6444 h 643924"/>
                <a:gd name="connsiteX274" fmla="*/ 356846 w 741653"/>
                <a:gd name="connsiteY274" fmla="*/ 5716 h 643924"/>
                <a:gd name="connsiteX275" fmla="*/ 356117 w 741653"/>
                <a:gd name="connsiteY275" fmla="*/ 3586 h 643924"/>
                <a:gd name="connsiteX276" fmla="*/ 355389 w 741653"/>
                <a:gd name="connsiteY276" fmla="*/ 2858 h 643924"/>
                <a:gd name="connsiteX277" fmla="*/ 354660 w 741653"/>
                <a:gd name="connsiteY277" fmla="*/ 3586 h 643924"/>
                <a:gd name="connsiteX278" fmla="*/ 354660 w 741653"/>
                <a:gd name="connsiteY278" fmla="*/ 4315 h 643924"/>
                <a:gd name="connsiteX279" fmla="*/ 354660 w 741653"/>
                <a:gd name="connsiteY279" fmla="*/ 5043 h 643924"/>
                <a:gd name="connsiteX280" fmla="*/ 353932 w 741653"/>
                <a:gd name="connsiteY280" fmla="*/ 7173 h 643924"/>
                <a:gd name="connsiteX281" fmla="*/ 353932 w 741653"/>
                <a:gd name="connsiteY281" fmla="*/ 8630 h 643924"/>
                <a:gd name="connsiteX282" fmla="*/ 353203 w 741653"/>
                <a:gd name="connsiteY282" fmla="*/ 9302 h 643924"/>
                <a:gd name="connsiteX283" fmla="*/ 352531 w 741653"/>
                <a:gd name="connsiteY283" fmla="*/ 10759 h 643924"/>
                <a:gd name="connsiteX284" fmla="*/ 351074 w 741653"/>
                <a:gd name="connsiteY284" fmla="*/ 12216 h 643924"/>
                <a:gd name="connsiteX285" fmla="*/ 350345 w 741653"/>
                <a:gd name="connsiteY285" fmla="*/ 12216 h 643924"/>
                <a:gd name="connsiteX286" fmla="*/ 348216 w 741653"/>
                <a:gd name="connsiteY286" fmla="*/ 15074 h 643924"/>
                <a:gd name="connsiteX287" fmla="*/ 347487 w 741653"/>
                <a:gd name="connsiteY287" fmla="*/ 16531 h 643924"/>
                <a:gd name="connsiteX288" fmla="*/ 346030 w 741653"/>
                <a:gd name="connsiteY288" fmla="*/ 21518 h 643924"/>
                <a:gd name="connsiteX289" fmla="*/ 345358 w 741653"/>
                <a:gd name="connsiteY289" fmla="*/ 22975 h 643924"/>
                <a:gd name="connsiteX290" fmla="*/ 345358 w 741653"/>
                <a:gd name="connsiteY290" fmla="*/ 24376 h 643924"/>
                <a:gd name="connsiteX291" fmla="*/ 345358 w 741653"/>
                <a:gd name="connsiteY291" fmla="*/ 25105 h 643924"/>
                <a:gd name="connsiteX292" fmla="*/ 344629 w 741653"/>
                <a:gd name="connsiteY292" fmla="*/ 25833 h 643924"/>
                <a:gd name="connsiteX293" fmla="*/ 343173 w 741653"/>
                <a:gd name="connsiteY293" fmla="*/ 26562 h 643924"/>
                <a:gd name="connsiteX294" fmla="*/ 341043 w 741653"/>
                <a:gd name="connsiteY294" fmla="*/ 26562 h 643924"/>
                <a:gd name="connsiteX295" fmla="*/ 339586 w 741653"/>
                <a:gd name="connsiteY295" fmla="*/ 28019 h 643924"/>
                <a:gd name="connsiteX296" fmla="*/ 326641 w 741653"/>
                <a:gd name="connsiteY296" fmla="*/ 20790 h 643924"/>
                <a:gd name="connsiteX297" fmla="*/ 320197 w 741653"/>
                <a:gd name="connsiteY297" fmla="*/ 17932 h 643924"/>
                <a:gd name="connsiteX298" fmla="*/ 318796 w 741653"/>
                <a:gd name="connsiteY298" fmla="*/ 16531 h 643924"/>
                <a:gd name="connsiteX299" fmla="*/ 287191 w 741653"/>
                <a:gd name="connsiteY299" fmla="*/ 0 h 643924"/>
                <a:gd name="connsiteX300" fmla="*/ 285006 w 741653"/>
                <a:gd name="connsiteY300" fmla="*/ 1457 h 643924"/>
                <a:gd name="connsiteX301" fmla="*/ 284333 w 741653"/>
                <a:gd name="connsiteY301" fmla="*/ 3586 h 643924"/>
                <a:gd name="connsiteX302" fmla="*/ 283605 w 741653"/>
                <a:gd name="connsiteY302" fmla="*/ 5043 h 643924"/>
                <a:gd name="connsiteX303" fmla="*/ 283605 w 741653"/>
                <a:gd name="connsiteY303" fmla="*/ 6444 h 643924"/>
                <a:gd name="connsiteX304" fmla="*/ 285006 w 741653"/>
                <a:gd name="connsiteY304" fmla="*/ 7901 h 643924"/>
                <a:gd name="connsiteX305" fmla="*/ 287191 w 741653"/>
                <a:gd name="connsiteY305" fmla="*/ 9302 h 643924"/>
                <a:gd name="connsiteX306" fmla="*/ 287920 w 741653"/>
                <a:gd name="connsiteY306" fmla="*/ 12216 h 643924"/>
                <a:gd name="connsiteX307" fmla="*/ 287920 w 741653"/>
                <a:gd name="connsiteY307" fmla="*/ 13617 h 643924"/>
                <a:gd name="connsiteX308" fmla="*/ 286463 w 741653"/>
                <a:gd name="connsiteY308" fmla="*/ 13617 h 643924"/>
                <a:gd name="connsiteX309" fmla="*/ 282876 w 741653"/>
                <a:gd name="connsiteY309" fmla="*/ 15074 h 643924"/>
                <a:gd name="connsiteX310" fmla="*/ 282148 w 741653"/>
                <a:gd name="connsiteY310" fmla="*/ 15074 h 643924"/>
                <a:gd name="connsiteX311" fmla="*/ 281419 w 741653"/>
                <a:gd name="connsiteY311" fmla="*/ 15802 h 643924"/>
                <a:gd name="connsiteX312" fmla="*/ 280691 w 741653"/>
                <a:gd name="connsiteY312" fmla="*/ 16531 h 643924"/>
                <a:gd name="connsiteX313" fmla="*/ 280691 w 741653"/>
                <a:gd name="connsiteY313" fmla="*/ 17932 h 643924"/>
                <a:gd name="connsiteX314" fmla="*/ 280018 w 741653"/>
                <a:gd name="connsiteY314" fmla="*/ 19389 h 643924"/>
                <a:gd name="connsiteX315" fmla="*/ 279290 w 741653"/>
                <a:gd name="connsiteY315" fmla="*/ 20790 h 643924"/>
                <a:gd name="connsiteX316" fmla="*/ 277833 w 741653"/>
                <a:gd name="connsiteY316" fmla="*/ 22247 h 643924"/>
                <a:gd name="connsiteX317" fmla="*/ 277104 w 741653"/>
                <a:gd name="connsiteY317" fmla="*/ 23704 h 643924"/>
                <a:gd name="connsiteX318" fmla="*/ 277104 w 741653"/>
                <a:gd name="connsiteY318" fmla="*/ 24376 h 643924"/>
                <a:gd name="connsiteX319" fmla="*/ 277833 w 741653"/>
                <a:gd name="connsiteY319" fmla="*/ 25833 h 643924"/>
                <a:gd name="connsiteX320" fmla="*/ 279290 w 741653"/>
                <a:gd name="connsiteY320" fmla="*/ 29420 h 643924"/>
                <a:gd name="connsiteX321" fmla="*/ 279290 w 741653"/>
                <a:gd name="connsiteY321" fmla="*/ 30877 h 643924"/>
                <a:gd name="connsiteX322" fmla="*/ 279290 w 741653"/>
                <a:gd name="connsiteY322" fmla="*/ 31605 h 643924"/>
                <a:gd name="connsiteX323" fmla="*/ 277833 w 741653"/>
                <a:gd name="connsiteY323" fmla="*/ 34463 h 643924"/>
                <a:gd name="connsiteX324" fmla="*/ 277104 w 741653"/>
                <a:gd name="connsiteY324" fmla="*/ 35191 h 643924"/>
                <a:gd name="connsiteX325" fmla="*/ 275704 w 741653"/>
                <a:gd name="connsiteY325" fmla="*/ 35864 h 643924"/>
                <a:gd name="connsiteX326" fmla="*/ 274975 w 741653"/>
                <a:gd name="connsiteY326" fmla="*/ 37321 h 643924"/>
                <a:gd name="connsiteX327" fmla="*/ 274247 w 741653"/>
                <a:gd name="connsiteY327" fmla="*/ 38049 h 643924"/>
                <a:gd name="connsiteX328" fmla="*/ 274247 w 741653"/>
                <a:gd name="connsiteY328" fmla="*/ 40907 h 643924"/>
                <a:gd name="connsiteX329" fmla="*/ 272790 w 741653"/>
                <a:gd name="connsiteY329" fmla="*/ 41636 h 643924"/>
                <a:gd name="connsiteX330" fmla="*/ 272117 w 741653"/>
                <a:gd name="connsiteY330" fmla="*/ 42364 h 643924"/>
                <a:gd name="connsiteX331" fmla="*/ 271389 w 741653"/>
                <a:gd name="connsiteY331" fmla="*/ 43765 h 643924"/>
                <a:gd name="connsiteX332" fmla="*/ 270660 w 741653"/>
                <a:gd name="connsiteY332" fmla="*/ 44494 h 643924"/>
                <a:gd name="connsiteX333" fmla="*/ 269932 w 741653"/>
                <a:gd name="connsiteY333" fmla="*/ 45222 h 643924"/>
                <a:gd name="connsiteX334" fmla="*/ 267802 w 741653"/>
                <a:gd name="connsiteY334" fmla="*/ 46679 h 643924"/>
                <a:gd name="connsiteX335" fmla="*/ 265617 w 741653"/>
                <a:gd name="connsiteY335" fmla="*/ 48080 h 643924"/>
                <a:gd name="connsiteX336" fmla="*/ 264944 w 741653"/>
                <a:gd name="connsiteY336" fmla="*/ 48808 h 643924"/>
                <a:gd name="connsiteX337" fmla="*/ 264216 w 741653"/>
                <a:gd name="connsiteY337" fmla="*/ 50265 h 643924"/>
                <a:gd name="connsiteX338" fmla="*/ 263487 w 741653"/>
                <a:gd name="connsiteY338" fmla="*/ 52395 h 643924"/>
                <a:gd name="connsiteX339" fmla="*/ 262759 w 741653"/>
                <a:gd name="connsiteY339" fmla="*/ 55253 h 643924"/>
                <a:gd name="connsiteX340" fmla="*/ 262030 w 741653"/>
                <a:gd name="connsiteY340" fmla="*/ 57438 h 643924"/>
                <a:gd name="connsiteX341" fmla="*/ 261358 w 741653"/>
                <a:gd name="connsiteY341" fmla="*/ 58839 h 643924"/>
                <a:gd name="connsiteX342" fmla="*/ 261358 w 741653"/>
                <a:gd name="connsiteY342" fmla="*/ 60296 h 643924"/>
                <a:gd name="connsiteX343" fmla="*/ 265617 w 741653"/>
                <a:gd name="connsiteY343" fmla="*/ 66012 h 643924"/>
                <a:gd name="connsiteX344" fmla="*/ 213222 w 741653"/>
                <a:gd name="connsiteY344" fmla="*/ 43765 h 643924"/>
                <a:gd name="connsiteX345" fmla="*/ 208179 w 741653"/>
                <a:gd name="connsiteY345" fmla="*/ 41636 h 643924"/>
                <a:gd name="connsiteX346" fmla="*/ 203920 w 741653"/>
                <a:gd name="connsiteY346" fmla="*/ 40179 h 643924"/>
                <a:gd name="connsiteX347" fmla="*/ 202463 w 741653"/>
                <a:gd name="connsiteY347" fmla="*/ 39506 h 643924"/>
                <a:gd name="connsiteX348" fmla="*/ 199605 w 741653"/>
                <a:gd name="connsiteY348" fmla="*/ 38049 h 643924"/>
                <a:gd name="connsiteX349" fmla="*/ 196019 w 741653"/>
                <a:gd name="connsiteY349" fmla="*/ 36592 h 643924"/>
                <a:gd name="connsiteX350" fmla="*/ 180944 w 741653"/>
                <a:gd name="connsiteY350" fmla="*/ 30148 h 643924"/>
                <a:gd name="connsiteX351" fmla="*/ 178759 w 741653"/>
                <a:gd name="connsiteY351" fmla="*/ 32277 h 643924"/>
                <a:gd name="connsiteX352" fmla="*/ 178759 w 741653"/>
                <a:gd name="connsiteY352" fmla="*/ 33006 h 643924"/>
                <a:gd name="connsiteX353" fmla="*/ 179487 w 741653"/>
                <a:gd name="connsiteY353" fmla="*/ 34463 h 643924"/>
                <a:gd name="connsiteX354" fmla="*/ 180216 w 741653"/>
                <a:gd name="connsiteY354" fmla="*/ 35191 h 643924"/>
                <a:gd name="connsiteX355" fmla="*/ 180944 w 741653"/>
                <a:gd name="connsiteY355" fmla="*/ 35864 h 643924"/>
                <a:gd name="connsiteX356" fmla="*/ 181617 w 741653"/>
                <a:gd name="connsiteY356" fmla="*/ 35864 h 643924"/>
                <a:gd name="connsiteX357" fmla="*/ 183074 w 741653"/>
                <a:gd name="connsiteY357" fmla="*/ 36592 h 643924"/>
                <a:gd name="connsiteX358" fmla="*/ 183802 w 741653"/>
                <a:gd name="connsiteY358" fmla="*/ 37321 h 643924"/>
                <a:gd name="connsiteX359" fmla="*/ 183802 w 741653"/>
                <a:gd name="connsiteY359" fmla="*/ 38778 h 643924"/>
                <a:gd name="connsiteX360" fmla="*/ 183074 w 741653"/>
                <a:gd name="connsiteY360" fmla="*/ 40907 h 643924"/>
                <a:gd name="connsiteX361" fmla="*/ 182345 w 741653"/>
                <a:gd name="connsiteY361" fmla="*/ 41636 h 643924"/>
                <a:gd name="connsiteX362" fmla="*/ 181617 w 741653"/>
                <a:gd name="connsiteY362" fmla="*/ 42364 h 643924"/>
                <a:gd name="connsiteX363" fmla="*/ 179487 w 741653"/>
                <a:gd name="connsiteY363" fmla="*/ 42364 h 643924"/>
                <a:gd name="connsiteX364" fmla="*/ 178759 w 741653"/>
                <a:gd name="connsiteY364" fmla="*/ 43093 h 643924"/>
                <a:gd name="connsiteX365" fmla="*/ 178759 w 741653"/>
                <a:gd name="connsiteY365" fmla="*/ 43765 h 643924"/>
                <a:gd name="connsiteX366" fmla="*/ 179487 w 741653"/>
                <a:gd name="connsiteY366" fmla="*/ 45222 h 643924"/>
                <a:gd name="connsiteX367" fmla="*/ 178759 w 741653"/>
                <a:gd name="connsiteY367" fmla="*/ 45951 h 643924"/>
                <a:gd name="connsiteX368" fmla="*/ 178759 w 741653"/>
                <a:gd name="connsiteY368" fmla="*/ 46679 h 643924"/>
                <a:gd name="connsiteX369" fmla="*/ 178759 w 741653"/>
                <a:gd name="connsiteY369" fmla="*/ 48080 h 643924"/>
                <a:gd name="connsiteX370" fmla="*/ 180216 w 741653"/>
                <a:gd name="connsiteY370" fmla="*/ 48808 h 643924"/>
                <a:gd name="connsiteX371" fmla="*/ 180944 w 741653"/>
                <a:gd name="connsiteY371" fmla="*/ 50265 h 643924"/>
                <a:gd name="connsiteX372" fmla="*/ 182345 w 741653"/>
                <a:gd name="connsiteY372" fmla="*/ 52395 h 643924"/>
                <a:gd name="connsiteX373" fmla="*/ 182345 w 741653"/>
                <a:gd name="connsiteY373" fmla="*/ 53852 h 643924"/>
                <a:gd name="connsiteX374" fmla="*/ 182345 w 741653"/>
                <a:gd name="connsiteY374" fmla="*/ 54580 h 643924"/>
                <a:gd name="connsiteX375" fmla="*/ 180944 w 741653"/>
                <a:gd name="connsiteY375" fmla="*/ 55981 h 643924"/>
                <a:gd name="connsiteX376" fmla="*/ 178759 w 741653"/>
                <a:gd name="connsiteY376" fmla="*/ 55981 h 643924"/>
                <a:gd name="connsiteX377" fmla="*/ 175901 w 741653"/>
                <a:gd name="connsiteY377" fmla="*/ 55981 h 643924"/>
                <a:gd name="connsiteX378" fmla="*/ 174444 w 741653"/>
                <a:gd name="connsiteY378" fmla="*/ 55253 h 643924"/>
                <a:gd name="connsiteX379" fmla="*/ 173716 w 741653"/>
                <a:gd name="connsiteY379" fmla="*/ 55981 h 643924"/>
                <a:gd name="connsiteX380" fmla="*/ 173716 w 741653"/>
                <a:gd name="connsiteY380" fmla="*/ 57438 h 643924"/>
                <a:gd name="connsiteX381" fmla="*/ 174444 w 741653"/>
                <a:gd name="connsiteY381" fmla="*/ 58167 h 643924"/>
                <a:gd name="connsiteX382" fmla="*/ 175173 w 741653"/>
                <a:gd name="connsiteY382" fmla="*/ 59568 h 643924"/>
                <a:gd name="connsiteX383" fmla="*/ 175173 w 741653"/>
                <a:gd name="connsiteY383" fmla="*/ 59568 h 643924"/>
                <a:gd name="connsiteX384" fmla="*/ 175173 w 741653"/>
                <a:gd name="connsiteY384" fmla="*/ 60296 h 643924"/>
                <a:gd name="connsiteX385" fmla="*/ 175173 w 741653"/>
                <a:gd name="connsiteY385" fmla="*/ 64611 h 643924"/>
                <a:gd name="connsiteX386" fmla="*/ 171586 w 741653"/>
                <a:gd name="connsiteY386" fmla="*/ 64611 h 643924"/>
                <a:gd name="connsiteX387" fmla="*/ 170129 w 741653"/>
                <a:gd name="connsiteY387" fmla="*/ 64611 h 643924"/>
                <a:gd name="connsiteX388" fmla="*/ 168728 w 741653"/>
                <a:gd name="connsiteY388" fmla="*/ 64611 h 643924"/>
                <a:gd name="connsiteX389" fmla="*/ 168000 w 741653"/>
                <a:gd name="connsiteY389" fmla="*/ 65340 h 643924"/>
                <a:gd name="connsiteX390" fmla="*/ 168000 w 741653"/>
                <a:gd name="connsiteY390" fmla="*/ 66740 h 643924"/>
                <a:gd name="connsiteX391" fmla="*/ 168000 w 741653"/>
                <a:gd name="connsiteY391" fmla="*/ 68197 h 643924"/>
                <a:gd name="connsiteX392" fmla="*/ 165142 w 741653"/>
                <a:gd name="connsiteY392" fmla="*/ 71055 h 643924"/>
                <a:gd name="connsiteX393" fmla="*/ 164413 w 741653"/>
                <a:gd name="connsiteY393" fmla="*/ 71784 h 643924"/>
                <a:gd name="connsiteX394" fmla="*/ 164413 w 741653"/>
                <a:gd name="connsiteY394" fmla="*/ 72512 h 643924"/>
                <a:gd name="connsiteX395" fmla="*/ 164413 w 741653"/>
                <a:gd name="connsiteY395" fmla="*/ 73913 h 643924"/>
                <a:gd name="connsiteX396" fmla="*/ 164413 w 741653"/>
                <a:gd name="connsiteY396" fmla="*/ 74642 h 643924"/>
                <a:gd name="connsiteX397" fmla="*/ 163685 w 741653"/>
                <a:gd name="connsiteY397" fmla="*/ 75370 h 643924"/>
                <a:gd name="connsiteX398" fmla="*/ 162957 w 741653"/>
                <a:gd name="connsiteY398" fmla="*/ 76099 h 643924"/>
                <a:gd name="connsiteX399" fmla="*/ 162957 w 741653"/>
                <a:gd name="connsiteY399" fmla="*/ 77500 h 643924"/>
                <a:gd name="connsiteX400" fmla="*/ 164413 w 741653"/>
                <a:gd name="connsiteY400" fmla="*/ 78228 h 643924"/>
                <a:gd name="connsiteX401" fmla="*/ 165142 w 741653"/>
                <a:gd name="connsiteY401" fmla="*/ 79685 h 643924"/>
                <a:gd name="connsiteX402" fmla="*/ 165814 w 741653"/>
                <a:gd name="connsiteY402" fmla="*/ 81142 h 643924"/>
                <a:gd name="connsiteX403" fmla="*/ 165814 w 741653"/>
                <a:gd name="connsiteY403" fmla="*/ 82543 h 643924"/>
                <a:gd name="connsiteX404" fmla="*/ 165142 w 741653"/>
                <a:gd name="connsiteY404" fmla="*/ 84000 h 643924"/>
                <a:gd name="connsiteX405" fmla="*/ 163685 w 741653"/>
                <a:gd name="connsiteY405" fmla="*/ 84728 h 643924"/>
                <a:gd name="connsiteX406" fmla="*/ 162957 w 741653"/>
                <a:gd name="connsiteY406" fmla="*/ 87586 h 643924"/>
                <a:gd name="connsiteX407" fmla="*/ 162957 w 741653"/>
                <a:gd name="connsiteY407" fmla="*/ 88987 h 643924"/>
                <a:gd name="connsiteX408" fmla="*/ 162957 w 741653"/>
                <a:gd name="connsiteY408" fmla="*/ 90444 h 643924"/>
                <a:gd name="connsiteX409" fmla="*/ 161556 w 741653"/>
                <a:gd name="connsiteY409" fmla="*/ 92574 h 643924"/>
                <a:gd name="connsiteX410" fmla="*/ 161556 w 741653"/>
                <a:gd name="connsiteY410" fmla="*/ 94031 h 643924"/>
                <a:gd name="connsiteX411" fmla="*/ 161556 w 741653"/>
                <a:gd name="connsiteY411" fmla="*/ 96216 h 643924"/>
                <a:gd name="connsiteX412" fmla="*/ 162228 w 741653"/>
                <a:gd name="connsiteY412" fmla="*/ 97617 h 643924"/>
                <a:gd name="connsiteX413" fmla="*/ 162957 w 741653"/>
                <a:gd name="connsiteY413" fmla="*/ 98345 h 643924"/>
                <a:gd name="connsiteX414" fmla="*/ 164413 w 741653"/>
                <a:gd name="connsiteY414" fmla="*/ 98345 h 643924"/>
                <a:gd name="connsiteX415" fmla="*/ 165142 w 741653"/>
                <a:gd name="connsiteY415" fmla="*/ 97617 h 643924"/>
                <a:gd name="connsiteX416" fmla="*/ 165814 w 741653"/>
                <a:gd name="connsiteY416" fmla="*/ 96888 h 643924"/>
                <a:gd name="connsiteX417" fmla="*/ 166543 w 741653"/>
                <a:gd name="connsiteY417" fmla="*/ 97617 h 643924"/>
                <a:gd name="connsiteX418" fmla="*/ 166543 w 741653"/>
                <a:gd name="connsiteY418" fmla="*/ 98345 h 643924"/>
                <a:gd name="connsiteX419" fmla="*/ 165814 w 741653"/>
                <a:gd name="connsiteY419" fmla="*/ 100475 h 643924"/>
                <a:gd name="connsiteX420" fmla="*/ 167271 w 741653"/>
                <a:gd name="connsiteY420" fmla="*/ 101932 h 643924"/>
                <a:gd name="connsiteX421" fmla="*/ 167271 w 741653"/>
                <a:gd name="connsiteY421" fmla="*/ 103389 h 643924"/>
                <a:gd name="connsiteX422" fmla="*/ 166543 w 741653"/>
                <a:gd name="connsiteY422" fmla="*/ 103389 h 643924"/>
                <a:gd name="connsiteX423" fmla="*/ 166543 w 741653"/>
                <a:gd name="connsiteY423" fmla="*/ 104061 h 643924"/>
                <a:gd name="connsiteX424" fmla="*/ 167271 w 741653"/>
                <a:gd name="connsiteY424" fmla="*/ 105518 h 643924"/>
                <a:gd name="connsiteX425" fmla="*/ 170129 w 741653"/>
                <a:gd name="connsiteY425" fmla="*/ 107704 h 643924"/>
                <a:gd name="connsiteX426" fmla="*/ 170858 w 741653"/>
                <a:gd name="connsiteY426" fmla="*/ 108376 h 643924"/>
                <a:gd name="connsiteX427" fmla="*/ 174444 w 741653"/>
                <a:gd name="connsiteY427" fmla="*/ 107704 h 643924"/>
                <a:gd name="connsiteX428" fmla="*/ 175173 w 741653"/>
                <a:gd name="connsiteY428" fmla="*/ 106975 h 643924"/>
                <a:gd name="connsiteX429" fmla="*/ 175901 w 741653"/>
                <a:gd name="connsiteY429" fmla="*/ 106247 h 643924"/>
                <a:gd name="connsiteX430" fmla="*/ 176630 w 741653"/>
                <a:gd name="connsiteY430" fmla="*/ 106247 h 643924"/>
                <a:gd name="connsiteX431" fmla="*/ 176630 w 741653"/>
                <a:gd name="connsiteY431" fmla="*/ 106247 h 643924"/>
                <a:gd name="connsiteX432" fmla="*/ 175901 w 741653"/>
                <a:gd name="connsiteY432" fmla="*/ 106247 h 643924"/>
                <a:gd name="connsiteX433" fmla="*/ 175173 w 741653"/>
                <a:gd name="connsiteY433" fmla="*/ 106975 h 643924"/>
                <a:gd name="connsiteX434" fmla="*/ 174444 w 741653"/>
                <a:gd name="connsiteY434" fmla="*/ 107704 h 643924"/>
                <a:gd name="connsiteX435" fmla="*/ 170858 w 741653"/>
                <a:gd name="connsiteY435" fmla="*/ 108376 h 643924"/>
                <a:gd name="connsiteX436" fmla="*/ 170858 w 741653"/>
                <a:gd name="connsiteY436" fmla="*/ 109105 h 643924"/>
                <a:gd name="connsiteX437" fmla="*/ 170129 w 741653"/>
                <a:gd name="connsiteY437" fmla="*/ 109833 h 643924"/>
                <a:gd name="connsiteX438" fmla="*/ 168728 w 741653"/>
                <a:gd name="connsiteY438" fmla="*/ 109105 h 643924"/>
                <a:gd name="connsiteX439" fmla="*/ 166543 w 741653"/>
                <a:gd name="connsiteY439" fmla="*/ 108376 h 643924"/>
                <a:gd name="connsiteX440" fmla="*/ 165814 w 741653"/>
                <a:gd name="connsiteY440" fmla="*/ 109105 h 643924"/>
                <a:gd name="connsiteX441" fmla="*/ 165814 w 741653"/>
                <a:gd name="connsiteY441" fmla="*/ 109833 h 643924"/>
                <a:gd name="connsiteX442" fmla="*/ 164413 w 741653"/>
                <a:gd name="connsiteY442" fmla="*/ 109833 h 643924"/>
                <a:gd name="connsiteX443" fmla="*/ 162228 w 741653"/>
                <a:gd name="connsiteY443" fmla="*/ 109105 h 643924"/>
                <a:gd name="connsiteX444" fmla="*/ 161556 w 741653"/>
                <a:gd name="connsiteY444" fmla="*/ 109833 h 643924"/>
                <a:gd name="connsiteX445" fmla="*/ 161556 w 741653"/>
                <a:gd name="connsiteY445" fmla="*/ 110562 h 643924"/>
                <a:gd name="connsiteX446" fmla="*/ 162957 w 741653"/>
                <a:gd name="connsiteY446" fmla="*/ 112691 h 643924"/>
                <a:gd name="connsiteX447" fmla="*/ 163685 w 741653"/>
                <a:gd name="connsiteY447" fmla="*/ 114148 h 643924"/>
                <a:gd name="connsiteX448" fmla="*/ 163685 w 741653"/>
                <a:gd name="connsiteY448" fmla="*/ 114876 h 643924"/>
                <a:gd name="connsiteX449" fmla="*/ 162228 w 741653"/>
                <a:gd name="connsiteY449" fmla="*/ 115549 h 643924"/>
                <a:gd name="connsiteX450" fmla="*/ 160827 w 741653"/>
                <a:gd name="connsiteY450" fmla="*/ 116277 h 643924"/>
                <a:gd name="connsiteX451" fmla="*/ 160099 w 741653"/>
                <a:gd name="connsiteY451" fmla="*/ 115549 h 643924"/>
                <a:gd name="connsiteX452" fmla="*/ 159370 w 741653"/>
                <a:gd name="connsiteY452" fmla="*/ 112691 h 643924"/>
                <a:gd name="connsiteX453" fmla="*/ 158642 w 741653"/>
                <a:gd name="connsiteY453" fmla="*/ 112691 h 643924"/>
                <a:gd name="connsiteX454" fmla="*/ 156512 w 741653"/>
                <a:gd name="connsiteY454" fmla="*/ 111290 h 643924"/>
                <a:gd name="connsiteX455" fmla="*/ 156512 w 741653"/>
                <a:gd name="connsiteY455" fmla="*/ 113419 h 643924"/>
                <a:gd name="connsiteX456" fmla="*/ 154327 w 741653"/>
                <a:gd name="connsiteY456" fmla="*/ 113419 h 643924"/>
                <a:gd name="connsiteX457" fmla="*/ 154327 w 741653"/>
                <a:gd name="connsiteY457" fmla="*/ 114876 h 643924"/>
                <a:gd name="connsiteX458" fmla="*/ 154327 w 741653"/>
                <a:gd name="connsiteY458" fmla="*/ 115549 h 643924"/>
                <a:gd name="connsiteX459" fmla="*/ 152926 w 741653"/>
                <a:gd name="connsiteY459" fmla="*/ 115549 h 643924"/>
                <a:gd name="connsiteX460" fmla="*/ 150740 w 741653"/>
                <a:gd name="connsiteY460" fmla="*/ 114876 h 643924"/>
                <a:gd name="connsiteX461" fmla="*/ 150740 w 741653"/>
                <a:gd name="connsiteY461" fmla="*/ 114148 h 643924"/>
                <a:gd name="connsiteX462" fmla="*/ 150740 w 741653"/>
                <a:gd name="connsiteY462" fmla="*/ 112691 h 643924"/>
                <a:gd name="connsiteX463" fmla="*/ 149339 w 741653"/>
                <a:gd name="connsiteY463" fmla="*/ 111962 h 643924"/>
                <a:gd name="connsiteX464" fmla="*/ 148611 w 741653"/>
                <a:gd name="connsiteY464" fmla="*/ 111962 h 643924"/>
                <a:gd name="connsiteX465" fmla="*/ 148611 w 741653"/>
                <a:gd name="connsiteY465" fmla="*/ 114876 h 643924"/>
                <a:gd name="connsiteX466" fmla="*/ 149339 w 741653"/>
                <a:gd name="connsiteY466" fmla="*/ 115549 h 643924"/>
                <a:gd name="connsiteX467" fmla="*/ 148611 w 741653"/>
                <a:gd name="connsiteY467" fmla="*/ 116277 h 643924"/>
                <a:gd name="connsiteX468" fmla="*/ 148611 w 741653"/>
                <a:gd name="connsiteY468" fmla="*/ 117734 h 643924"/>
                <a:gd name="connsiteX469" fmla="*/ 148611 w 741653"/>
                <a:gd name="connsiteY469" fmla="*/ 119135 h 643924"/>
                <a:gd name="connsiteX470" fmla="*/ 147883 w 741653"/>
                <a:gd name="connsiteY470" fmla="*/ 120592 h 643924"/>
                <a:gd name="connsiteX471" fmla="*/ 147154 w 741653"/>
                <a:gd name="connsiteY471" fmla="*/ 123450 h 643924"/>
                <a:gd name="connsiteX472" fmla="*/ 146482 w 741653"/>
                <a:gd name="connsiteY472" fmla="*/ 122049 h 643924"/>
                <a:gd name="connsiteX473" fmla="*/ 145025 w 741653"/>
                <a:gd name="connsiteY473" fmla="*/ 119135 h 643924"/>
                <a:gd name="connsiteX474" fmla="*/ 144296 w 741653"/>
                <a:gd name="connsiteY474" fmla="*/ 122049 h 643924"/>
                <a:gd name="connsiteX475" fmla="*/ 144296 w 741653"/>
                <a:gd name="connsiteY475" fmla="*/ 123450 h 643924"/>
                <a:gd name="connsiteX476" fmla="*/ 143568 w 741653"/>
                <a:gd name="connsiteY476" fmla="*/ 123450 h 643924"/>
                <a:gd name="connsiteX477" fmla="*/ 142167 w 741653"/>
                <a:gd name="connsiteY477" fmla="*/ 123450 h 643924"/>
                <a:gd name="connsiteX478" fmla="*/ 142167 w 741653"/>
                <a:gd name="connsiteY478" fmla="*/ 124179 h 643924"/>
                <a:gd name="connsiteX479" fmla="*/ 142839 w 741653"/>
                <a:gd name="connsiteY479" fmla="*/ 124907 h 643924"/>
                <a:gd name="connsiteX480" fmla="*/ 143568 w 741653"/>
                <a:gd name="connsiteY480" fmla="*/ 125636 h 643924"/>
                <a:gd name="connsiteX481" fmla="*/ 143568 w 741653"/>
                <a:gd name="connsiteY481" fmla="*/ 126364 h 643924"/>
                <a:gd name="connsiteX482" fmla="*/ 143568 w 741653"/>
                <a:gd name="connsiteY482" fmla="*/ 127037 h 643924"/>
                <a:gd name="connsiteX483" fmla="*/ 141438 w 741653"/>
                <a:gd name="connsiteY483" fmla="*/ 129222 h 643924"/>
                <a:gd name="connsiteX484" fmla="*/ 137123 w 741653"/>
                <a:gd name="connsiteY484" fmla="*/ 129950 h 643924"/>
                <a:gd name="connsiteX485" fmla="*/ 134994 w 741653"/>
                <a:gd name="connsiteY485" fmla="*/ 129950 h 643924"/>
                <a:gd name="connsiteX486" fmla="*/ 132808 w 741653"/>
                <a:gd name="connsiteY486" fmla="*/ 129950 h 643924"/>
                <a:gd name="connsiteX487" fmla="*/ 132808 w 741653"/>
                <a:gd name="connsiteY487" fmla="*/ 130623 h 643924"/>
                <a:gd name="connsiteX488" fmla="*/ 132080 w 741653"/>
                <a:gd name="connsiteY488" fmla="*/ 132080 h 643924"/>
                <a:gd name="connsiteX489" fmla="*/ 129950 w 741653"/>
                <a:gd name="connsiteY489" fmla="*/ 131351 h 643924"/>
                <a:gd name="connsiteX490" fmla="*/ 128494 w 741653"/>
                <a:gd name="connsiteY490" fmla="*/ 130623 h 643924"/>
                <a:gd name="connsiteX491" fmla="*/ 127093 w 741653"/>
                <a:gd name="connsiteY491" fmla="*/ 131351 h 643924"/>
                <a:gd name="connsiteX492" fmla="*/ 126364 w 741653"/>
                <a:gd name="connsiteY492" fmla="*/ 131351 h 643924"/>
                <a:gd name="connsiteX493" fmla="*/ 124179 w 741653"/>
                <a:gd name="connsiteY493" fmla="*/ 132080 h 643924"/>
                <a:gd name="connsiteX494" fmla="*/ 122778 w 741653"/>
                <a:gd name="connsiteY494" fmla="*/ 133537 h 643924"/>
                <a:gd name="connsiteX495" fmla="*/ 122049 w 741653"/>
                <a:gd name="connsiteY495" fmla="*/ 134265 h 643924"/>
                <a:gd name="connsiteX496" fmla="*/ 122049 w 741653"/>
                <a:gd name="connsiteY496" fmla="*/ 134938 h 643924"/>
                <a:gd name="connsiteX497" fmla="*/ 121321 w 741653"/>
                <a:gd name="connsiteY497" fmla="*/ 135666 h 643924"/>
                <a:gd name="connsiteX498" fmla="*/ 119191 w 741653"/>
                <a:gd name="connsiteY498" fmla="*/ 136395 h 643924"/>
                <a:gd name="connsiteX499" fmla="*/ 118463 w 741653"/>
                <a:gd name="connsiteY499" fmla="*/ 137123 h 643924"/>
                <a:gd name="connsiteX500" fmla="*/ 117734 w 741653"/>
                <a:gd name="connsiteY500" fmla="*/ 137852 h 643924"/>
                <a:gd name="connsiteX501" fmla="*/ 117734 w 741653"/>
                <a:gd name="connsiteY501" fmla="*/ 139253 h 643924"/>
                <a:gd name="connsiteX502" fmla="*/ 119191 w 741653"/>
                <a:gd name="connsiteY502" fmla="*/ 139253 h 643924"/>
                <a:gd name="connsiteX503" fmla="*/ 119191 w 741653"/>
                <a:gd name="connsiteY503" fmla="*/ 139981 h 643924"/>
                <a:gd name="connsiteX504" fmla="*/ 118463 w 741653"/>
                <a:gd name="connsiteY504" fmla="*/ 140710 h 643924"/>
                <a:gd name="connsiteX505" fmla="*/ 117734 w 741653"/>
                <a:gd name="connsiteY505" fmla="*/ 142111 h 643924"/>
                <a:gd name="connsiteX506" fmla="*/ 117734 w 741653"/>
                <a:gd name="connsiteY506" fmla="*/ 144296 h 643924"/>
                <a:gd name="connsiteX507" fmla="*/ 119864 w 741653"/>
                <a:gd name="connsiteY507" fmla="*/ 146425 h 643924"/>
                <a:gd name="connsiteX508" fmla="*/ 119191 w 741653"/>
                <a:gd name="connsiteY508" fmla="*/ 147882 h 643924"/>
                <a:gd name="connsiteX509" fmla="*/ 119191 w 741653"/>
                <a:gd name="connsiteY509" fmla="*/ 148611 h 643924"/>
                <a:gd name="connsiteX510" fmla="*/ 119864 w 741653"/>
                <a:gd name="connsiteY510" fmla="*/ 149339 h 643924"/>
                <a:gd name="connsiteX511" fmla="*/ 119864 w 741653"/>
                <a:gd name="connsiteY511" fmla="*/ 150012 h 643924"/>
                <a:gd name="connsiteX512" fmla="*/ 118463 w 741653"/>
                <a:gd name="connsiteY512" fmla="*/ 150740 h 643924"/>
                <a:gd name="connsiteX513" fmla="*/ 117734 w 741653"/>
                <a:gd name="connsiteY513" fmla="*/ 150740 h 643924"/>
                <a:gd name="connsiteX514" fmla="*/ 117006 w 741653"/>
                <a:gd name="connsiteY514" fmla="*/ 150740 h 643924"/>
                <a:gd name="connsiteX515" fmla="*/ 116277 w 741653"/>
                <a:gd name="connsiteY515" fmla="*/ 150012 h 643924"/>
                <a:gd name="connsiteX516" fmla="*/ 115605 w 741653"/>
                <a:gd name="connsiteY516" fmla="*/ 149339 h 643924"/>
                <a:gd name="connsiteX517" fmla="*/ 114876 w 741653"/>
                <a:gd name="connsiteY517" fmla="*/ 149339 h 643924"/>
                <a:gd name="connsiteX518" fmla="*/ 114148 w 741653"/>
                <a:gd name="connsiteY518" fmla="*/ 150012 h 643924"/>
                <a:gd name="connsiteX519" fmla="*/ 113420 w 741653"/>
                <a:gd name="connsiteY519" fmla="*/ 150012 h 643924"/>
                <a:gd name="connsiteX520" fmla="*/ 112019 w 741653"/>
                <a:gd name="connsiteY520" fmla="*/ 150740 h 643924"/>
                <a:gd name="connsiteX521" fmla="*/ 110562 w 741653"/>
                <a:gd name="connsiteY521" fmla="*/ 150012 h 643924"/>
                <a:gd name="connsiteX522" fmla="*/ 110562 w 741653"/>
                <a:gd name="connsiteY522" fmla="*/ 148611 h 643924"/>
                <a:gd name="connsiteX523" fmla="*/ 109833 w 741653"/>
                <a:gd name="connsiteY523" fmla="*/ 148611 h 643924"/>
                <a:gd name="connsiteX524" fmla="*/ 108376 w 741653"/>
                <a:gd name="connsiteY524" fmla="*/ 148611 h 643924"/>
                <a:gd name="connsiteX525" fmla="*/ 106247 w 741653"/>
                <a:gd name="connsiteY525" fmla="*/ 147154 h 643924"/>
                <a:gd name="connsiteX526" fmla="*/ 104790 w 741653"/>
                <a:gd name="connsiteY526" fmla="*/ 147154 h 643924"/>
                <a:gd name="connsiteX527" fmla="*/ 104117 w 741653"/>
                <a:gd name="connsiteY527" fmla="*/ 147882 h 643924"/>
                <a:gd name="connsiteX528" fmla="*/ 103389 w 741653"/>
                <a:gd name="connsiteY528" fmla="*/ 148611 h 643924"/>
                <a:gd name="connsiteX529" fmla="*/ 101932 w 741653"/>
                <a:gd name="connsiteY529" fmla="*/ 149339 h 643924"/>
                <a:gd name="connsiteX530" fmla="*/ 101203 w 741653"/>
                <a:gd name="connsiteY530" fmla="*/ 149339 h 643924"/>
                <a:gd name="connsiteX531" fmla="*/ 99802 w 741653"/>
                <a:gd name="connsiteY531" fmla="*/ 150740 h 643924"/>
                <a:gd name="connsiteX532" fmla="*/ 99074 w 741653"/>
                <a:gd name="connsiteY532" fmla="*/ 151469 h 643924"/>
                <a:gd name="connsiteX533" fmla="*/ 101203 w 741653"/>
                <a:gd name="connsiteY533" fmla="*/ 151469 h 643924"/>
                <a:gd name="connsiteX534" fmla="*/ 103389 w 741653"/>
                <a:gd name="connsiteY534" fmla="*/ 150740 h 643924"/>
                <a:gd name="connsiteX535" fmla="*/ 105518 w 741653"/>
                <a:gd name="connsiteY535" fmla="*/ 151469 h 643924"/>
                <a:gd name="connsiteX536" fmla="*/ 111290 w 741653"/>
                <a:gd name="connsiteY536" fmla="*/ 151469 h 643924"/>
                <a:gd name="connsiteX537" fmla="*/ 112691 w 741653"/>
                <a:gd name="connsiteY537" fmla="*/ 151469 h 643924"/>
                <a:gd name="connsiteX538" fmla="*/ 114148 w 741653"/>
                <a:gd name="connsiteY538" fmla="*/ 152197 h 643924"/>
                <a:gd name="connsiteX539" fmla="*/ 115605 w 741653"/>
                <a:gd name="connsiteY539" fmla="*/ 153598 h 643924"/>
                <a:gd name="connsiteX540" fmla="*/ 115605 w 741653"/>
                <a:gd name="connsiteY540" fmla="*/ 153598 h 643924"/>
                <a:gd name="connsiteX541" fmla="*/ 114148 w 741653"/>
                <a:gd name="connsiteY541" fmla="*/ 152197 h 643924"/>
                <a:gd name="connsiteX542" fmla="*/ 112691 w 741653"/>
                <a:gd name="connsiteY542" fmla="*/ 151469 h 643924"/>
                <a:gd name="connsiteX543" fmla="*/ 111290 w 741653"/>
                <a:gd name="connsiteY543" fmla="*/ 151469 h 643924"/>
                <a:gd name="connsiteX544" fmla="*/ 105518 w 741653"/>
                <a:gd name="connsiteY544" fmla="*/ 151469 h 643924"/>
                <a:gd name="connsiteX545" fmla="*/ 103389 w 741653"/>
                <a:gd name="connsiteY545" fmla="*/ 150740 h 643924"/>
                <a:gd name="connsiteX546" fmla="*/ 101203 w 741653"/>
                <a:gd name="connsiteY546" fmla="*/ 151469 h 643924"/>
                <a:gd name="connsiteX547" fmla="*/ 99074 w 741653"/>
                <a:gd name="connsiteY547" fmla="*/ 151469 h 643924"/>
                <a:gd name="connsiteX548" fmla="*/ 99802 w 741653"/>
                <a:gd name="connsiteY548" fmla="*/ 152197 h 643924"/>
                <a:gd name="connsiteX549" fmla="*/ 100531 w 741653"/>
                <a:gd name="connsiteY549" fmla="*/ 152926 h 643924"/>
                <a:gd name="connsiteX550" fmla="*/ 101203 w 741653"/>
                <a:gd name="connsiteY550" fmla="*/ 153598 h 643924"/>
                <a:gd name="connsiteX551" fmla="*/ 101932 w 741653"/>
                <a:gd name="connsiteY551" fmla="*/ 154327 h 643924"/>
                <a:gd name="connsiteX552" fmla="*/ 103389 w 741653"/>
                <a:gd name="connsiteY552" fmla="*/ 154327 h 643924"/>
                <a:gd name="connsiteX553" fmla="*/ 106975 w 741653"/>
                <a:gd name="connsiteY553" fmla="*/ 154327 h 643924"/>
                <a:gd name="connsiteX554" fmla="*/ 107704 w 741653"/>
                <a:gd name="connsiteY554" fmla="*/ 154327 h 643924"/>
                <a:gd name="connsiteX555" fmla="*/ 109105 w 741653"/>
                <a:gd name="connsiteY555" fmla="*/ 154327 h 643924"/>
                <a:gd name="connsiteX556" fmla="*/ 110562 w 741653"/>
                <a:gd name="connsiteY556" fmla="*/ 153598 h 643924"/>
                <a:gd name="connsiteX557" fmla="*/ 111290 w 741653"/>
                <a:gd name="connsiteY557" fmla="*/ 152926 h 643924"/>
                <a:gd name="connsiteX558" fmla="*/ 112019 w 741653"/>
                <a:gd name="connsiteY558" fmla="*/ 152926 h 643924"/>
                <a:gd name="connsiteX559" fmla="*/ 113420 w 741653"/>
                <a:gd name="connsiteY559" fmla="*/ 153598 h 643924"/>
                <a:gd name="connsiteX560" fmla="*/ 114148 w 741653"/>
                <a:gd name="connsiteY560" fmla="*/ 154327 h 643924"/>
                <a:gd name="connsiteX561" fmla="*/ 114148 w 741653"/>
                <a:gd name="connsiteY561" fmla="*/ 155784 h 643924"/>
                <a:gd name="connsiteX562" fmla="*/ 113420 w 741653"/>
                <a:gd name="connsiteY562" fmla="*/ 156512 h 643924"/>
                <a:gd name="connsiteX563" fmla="*/ 113420 w 741653"/>
                <a:gd name="connsiteY563" fmla="*/ 158642 h 643924"/>
                <a:gd name="connsiteX564" fmla="*/ 114148 w 741653"/>
                <a:gd name="connsiteY564" fmla="*/ 159370 h 643924"/>
                <a:gd name="connsiteX565" fmla="*/ 114876 w 741653"/>
                <a:gd name="connsiteY565" fmla="*/ 160099 h 643924"/>
                <a:gd name="connsiteX566" fmla="*/ 117006 w 741653"/>
                <a:gd name="connsiteY566" fmla="*/ 158642 h 643924"/>
                <a:gd name="connsiteX567" fmla="*/ 119864 w 741653"/>
                <a:gd name="connsiteY567" fmla="*/ 157185 h 643924"/>
                <a:gd name="connsiteX568" fmla="*/ 120592 w 741653"/>
                <a:gd name="connsiteY568" fmla="*/ 156512 h 643924"/>
                <a:gd name="connsiteX569" fmla="*/ 122049 w 741653"/>
                <a:gd name="connsiteY569" fmla="*/ 157185 h 643924"/>
                <a:gd name="connsiteX570" fmla="*/ 123506 w 741653"/>
                <a:gd name="connsiteY570" fmla="*/ 158642 h 643924"/>
                <a:gd name="connsiteX571" fmla="*/ 124179 w 741653"/>
                <a:gd name="connsiteY571" fmla="*/ 160099 h 643924"/>
                <a:gd name="connsiteX572" fmla="*/ 126364 w 741653"/>
                <a:gd name="connsiteY572" fmla="*/ 162228 h 643924"/>
                <a:gd name="connsiteX573" fmla="*/ 126364 w 741653"/>
                <a:gd name="connsiteY573" fmla="*/ 162956 h 643924"/>
                <a:gd name="connsiteX574" fmla="*/ 125636 w 741653"/>
                <a:gd name="connsiteY574" fmla="*/ 163685 h 643924"/>
                <a:gd name="connsiteX575" fmla="*/ 126364 w 741653"/>
                <a:gd name="connsiteY575" fmla="*/ 164413 h 643924"/>
                <a:gd name="connsiteX576" fmla="*/ 126364 w 741653"/>
                <a:gd name="connsiteY576" fmla="*/ 165814 h 643924"/>
                <a:gd name="connsiteX577" fmla="*/ 126364 w 741653"/>
                <a:gd name="connsiteY577" fmla="*/ 167271 h 643924"/>
                <a:gd name="connsiteX578" fmla="*/ 126364 w 741653"/>
                <a:gd name="connsiteY578" fmla="*/ 168000 h 643924"/>
                <a:gd name="connsiteX579" fmla="*/ 128494 w 741653"/>
                <a:gd name="connsiteY579" fmla="*/ 170129 h 643924"/>
                <a:gd name="connsiteX580" fmla="*/ 129950 w 741653"/>
                <a:gd name="connsiteY580" fmla="*/ 172259 h 643924"/>
                <a:gd name="connsiteX581" fmla="*/ 129950 w 741653"/>
                <a:gd name="connsiteY581" fmla="*/ 172987 h 643924"/>
                <a:gd name="connsiteX582" fmla="*/ 129222 w 741653"/>
                <a:gd name="connsiteY582" fmla="*/ 173716 h 643924"/>
                <a:gd name="connsiteX583" fmla="*/ 128494 w 741653"/>
                <a:gd name="connsiteY583" fmla="*/ 174444 h 643924"/>
                <a:gd name="connsiteX584" fmla="*/ 127093 w 741653"/>
                <a:gd name="connsiteY584" fmla="*/ 174444 h 643924"/>
                <a:gd name="connsiteX585" fmla="*/ 127093 w 741653"/>
                <a:gd name="connsiteY585" fmla="*/ 173716 h 643924"/>
                <a:gd name="connsiteX586" fmla="*/ 127093 w 741653"/>
                <a:gd name="connsiteY586" fmla="*/ 172987 h 643924"/>
                <a:gd name="connsiteX587" fmla="*/ 121321 w 741653"/>
                <a:gd name="connsiteY587" fmla="*/ 172987 h 643924"/>
                <a:gd name="connsiteX588" fmla="*/ 121321 w 741653"/>
                <a:gd name="connsiteY588" fmla="*/ 173716 h 643924"/>
                <a:gd name="connsiteX589" fmla="*/ 120592 w 741653"/>
                <a:gd name="connsiteY589" fmla="*/ 174444 h 643924"/>
                <a:gd name="connsiteX590" fmla="*/ 119864 w 741653"/>
                <a:gd name="connsiteY590" fmla="*/ 175173 h 643924"/>
                <a:gd name="connsiteX591" fmla="*/ 118463 w 741653"/>
                <a:gd name="connsiteY591" fmla="*/ 175173 h 643924"/>
                <a:gd name="connsiteX592" fmla="*/ 117734 w 741653"/>
                <a:gd name="connsiteY592" fmla="*/ 174444 h 643924"/>
                <a:gd name="connsiteX593" fmla="*/ 116277 w 741653"/>
                <a:gd name="connsiteY593" fmla="*/ 174444 h 643924"/>
                <a:gd name="connsiteX594" fmla="*/ 114148 w 741653"/>
                <a:gd name="connsiteY594" fmla="*/ 174444 h 643924"/>
                <a:gd name="connsiteX595" fmla="*/ 112691 w 741653"/>
                <a:gd name="connsiteY595" fmla="*/ 175173 h 643924"/>
                <a:gd name="connsiteX596" fmla="*/ 110562 w 741653"/>
                <a:gd name="connsiteY596" fmla="*/ 175901 h 643924"/>
                <a:gd name="connsiteX597" fmla="*/ 107704 w 741653"/>
                <a:gd name="connsiteY597" fmla="*/ 177302 h 643924"/>
                <a:gd name="connsiteX598" fmla="*/ 106247 w 741653"/>
                <a:gd name="connsiteY598" fmla="*/ 177302 h 643924"/>
                <a:gd name="connsiteX599" fmla="*/ 105518 w 741653"/>
                <a:gd name="connsiteY599" fmla="*/ 178031 h 643924"/>
                <a:gd name="connsiteX600" fmla="*/ 105518 w 741653"/>
                <a:gd name="connsiteY600" fmla="*/ 179487 h 643924"/>
                <a:gd name="connsiteX601" fmla="*/ 106247 w 741653"/>
                <a:gd name="connsiteY601" fmla="*/ 180160 h 643924"/>
                <a:gd name="connsiteX602" fmla="*/ 106975 w 741653"/>
                <a:gd name="connsiteY602" fmla="*/ 180160 h 643924"/>
                <a:gd name="connsiteX603" fmla="*/ 109105 w 741653"/>
                <a:gd name="connsiteY603" fmla="*/ 178759 h 643924"/>
                <a:gd name="connsiteX604" fmla="*/ 109833 w 741653"/>
                <a:gd name="connsiteY604" fmla="*/ 178759 h 643924"/>
                <a:gd name="connsiteX605" fmla="*/ 111290 w 741653"/>
                <a:gd name="connsiteY605" fmla="*/ 178031 h 643924"/>
                <a:gd name="connsiteX606" fmla="*/ 114148 w 741653"/>
                <a:gd name="connsiteY606" fmla="*/ 176573 h 643924"/>
                <a:gd name="connsiteX607" fmla="*/ 117006 w 741653"/>
                <a:gd name="connsiteY607" fmla="*/ 177302 h 643924"/>
                <a:gd name="connsiteX608" fmla="*/ 118463 w 741653"/>
                <a:gd name="connsiteY608" fmla="*/ 176573 h 643924"/>
                <a:gd name="connsiteX609" fmla="*/ 120592 w 741653"/>
                <a:gd name="connsiteY609" fmla="*/ 176573 h 643924"/>
                <a:gd name="connsiteX610" fmla="*/ 122049 w 741653"/>
                <a:gd name="connsiteY610" fmla="*/ 176573 h 643924"/>
                <a:gd name="connsiteX611" fmla="*/ 122778 w 741653"/>
                <a:gd name="connsiteY611" fmla="*/ 176573 h 643924"/>
                <a:gd name="connsiteX612" fmla="*/ 123506 w 741653"/>
                <a:gd name="connsiteY612" fmla="*/ 177302 h 643924"/>
                <a:gd name="connsiteX613" fmla="*/ 124907 w 741653"/>
                <a:gd name="connsiteY613" fmla="*/ 178031 h 643924"/>
                <a:gd name="connsiteX614" fmla="*/ 127765 w 741653"/>
                <a:gd name="connsiteY614" fmla="*/ 179487 h 643924"/>
                <a:gd name="connsiteX615" fmla="*/ 128494 w 741653"/>
                <a:gd name="connsiteY615" fmla="*/ 179487 h 643924"/>
                <a:gd name="connsiteX616" fmla="*/ 130679 w 741653"/>
                <a:gd name="connsiteY616" fmla="*/ 180888 h 643924"/>
                <a:gd name="connsiteX617" fmla="*/ 132080 w 741653"/>
                <a:gd name="connsiteY617" fmla="*/ 182345 h 643924"/>
                <a:gd name="connsiteX618" fmla="*/ 132080 w 741653"/>
                <a:gd name="connsiteY618" fmla="*/ 183074 h 643924"/>
                <a:gd name="connsiteX619" fmla="*/ 132080 w 741653"/>
                <a:gd name="connsiteY619" fmla="*/ 183746 h 643924"/>
                <a:gd name="connsiteX620" fmla="*/ 131351 w 741653"/>
                <a:gd name="connsiteY620" fmla="*/ 183746 h 643924"/>
                <a:gd name="connsiteX621" fmla="*/ 130679 w 741653"/>
                <a:gd name="connsiteY621" fmla="*/ 183074 h 643924"/>
                <a:gd name="connsiteX622" fmla="*/ 129222 w 741653"/>
                <a:gd name="connsiteY622" fmla="*/ 182345 h 643924"/>
                <a:gd name="connsiteX623" fmla="*/ 129222 w 741653"/>
                <a:gd name="connsiteY623" fmla="*/ 183074 h 643924"/>
                <a:gd name="connsiteX624" fmla="*/ 129222 w 741653"/>
                <a:gd name="connsiteY624" fmla="*/ 183746 h 643924"/>
                <a:gd name="connsiteX625" fmla="*/ 129222 w 741653"/>
                <a:gd name="connsiteY625" fmla="*/ 184475 h 643924"/>
                <a:gd name="connsiteX626" fmla="*/ 129950 w 741653"/>
                <a:gd name="connsiteY626" fmla="*/ 185932 h 643924"/>
                <a:gd name="connsiteX627" fmla="*/ 130679 w 741653"/>
                <a:gd name="connsiteY627" fmla="*/ 186660 h 643924"/>
                <a:gd name="connsiteX628" fmla="*/ 129222 w 741653"/>
                <a:gd name="connsiteY628" fmla="*/ 187333 h 643924"/>
                <a:gd name="connsiteX629" fmla="*/ 127093 w 741653"/>
                <a:gd name="connsiteY629" fmla="*/ 186660 h 643924"/>
                <a:gd name="connsiteX630" fmla="*/ 127093 w 741653"/>
                <a:gd name="connsiteY630" fmla="*/ 185932 h 643924"/>
                <a:gd name="connsiteX631" fmla="*/ 126364 w 741653"/>
                <a:gd name="connsiteY631" fmla="*/ 184475 h 643924"/>
                <a:gd name="connsiteX632" fmla="*/ 126364 w 741653"/>
                <a:gd name="connsiteY632" fmla="*/ 183746 h 643924"/>
                <a:gd name="connsiteX633" fmla="*/ 126364 w 741653"/>
                <a:gd name="connsiteY633" fmla="*/ 183074 h 643924"/>
                <a:gd name="connsiteX634" fmla="*/ 124179 w 741653"/>
                <a:gd name="connsiteY634" fmla="*/ 182345 h 643924"/>
                <a:gd name="connsiteX635" fmla="*/ 124907 w 741653"/>
                <a:gd name="connsiteY635" fmla="*/ 183074 h 643924"/>
                <a:gd name="connsiteX636" fmla="*/ 122778 w 741653"/>
                <a:gd name="connsiteY636" fmla="*/ 183074 h 643924"/>
                <a:gd name="connsiteX637" fmla="*/ 122049 w 741653"/>
                <a:gd name="connsiteY637" fmla="*/ 185203 h 643924"/>
                <a:gd name="connsiteX638" fmla="*/ 121321 w 741653"/>
                <a:gd name="connsiteY638" fmla="*/ 185203 h 643924"/>
                <a:gd name="connsiteX639" fmla="*/ 120592 w 741653"/>
                <a:gd name="connsiteY639" fmla="*/ 185932 h 643924"/>
                <a:gd name="connsiteX640" fmla="*/ 121321 w 741653"/>
                <a:gd name="connsiteY640" fmla="*/ 186660 h 643924"/>
                <a:gd name="connsiteX641" fmla="*/ 120592 w 741653"/>
                <a:gd name="connsiteY641" fmla="*/ 188061 h 643924"/>
                <a:gd name="connsiteX642" fmla="*/ 120592 w 741653"/>
                <a:gd name="connsiteY642" fmla="*/ 188790 h 643924"/>
                <a:gd name="connsiteX643" fmla="*/ 119864 w 741653"/>
                <a:gd name="connsiteY643" fmla="*/ 190975 h 643924"/>
                <a:gd name="connsiteX644" fmla="*/ 118463 w 741653"/>
                <a:gd name="connsiteY644" fmla="*/ 192376 h 643924"/>
                <a:gd name="connsiteX645" fmla="*/ 118463 w 741653"/>
                <a:gd name="connsiteY645" fmla="*/ 193105 h 643924"/>
                <a:gd name="connsiteX646" fmla="*/ 117734 w 741653"/>
                <a:gd name="connsiteY646" fmla="*/ 194561 h 643924"/>
                <a:gd name="connsiteX647" fmla="*/ 118463 w 741653"/>
                <a:gd name="connsiteY647" fmla="*/ 195234 h 643924"/>
                <a:gd name="connsiteX648" fmla="*/ 119864 w 741653"/>
                <a:gd name="connsiteY648" fmla="*/ 194561 h 643924"/>
                <a:gd name="connsiteX649" fmla="*/ 120592 w 741653"/>
                <a:gd name="connsiteY649" fmla="*/ 194561 h 643924"/>
                <a:gd name="connsiteX650" fmla="*/ 121321 w 741653"/>
                <a:gd name="connsiteY650" fmla="*/ 195962 h 643924"/>
                <a:gd name="connsiteX651" fmla="*/ 120592 w 741653"/>
                <a:gd name="connsiteY651" fmla="*/ 195962 h 643924"/>
                <a:gd name="connsiteX652" fmla="*/ 119191 w 741653"/>
                <a:gd name="connsiteY652" fmla="*/ 196691 h 643924"/>
                <a:gd name="connsiteX653" fmla="*/ 118463 w 741653"/>
                <a:gd name="connsiteY653" fmla="*/ 197419 h 643924"/>
                <a:gd name="connsiteX654" fmla="*/ 118463 w 741653"/>
                <a:gd name="connsiteY654" fmla="*/ 200277 h 643924"/>
                <a:gd name="connsiteX655" fmla="*/ 118463 w 741653"/>
                <a:gd name="connsiteY655" fmla="*/ 201006 h 643924"/>
                <a:gd name="connsiteX656" fmla="*/ 117734 w 741653"/>
                <a:gd name="connsiteY656" fmla="*/ 201006 h 643924"/>
                <a:gd name="connsiteX657" fmla="*/ 117734 w 741653"/>
                <a:gd name="connsiteY657" fmla="*/ 202463 h 643924"/>
                <a:gd name="connsiteX658" fmla="*/ 117734 w 741653"/>
                <a:gd name="connsiteY658" fmla="*/ 203864 h 643924"/>
                <a:gd name="connsiteX659" fmla="*/ 116277 w 741653"/>
                <a:gd name="connsiteY659" fmla="*/ 203864 h 643924"/>
                <a:gd name="connsiteX660" fmla="*/ 116277 w 741653"/>
                <a:gd name="connsiteY660" fmla="*/ 204592 h 643924"/>
                <a:gd name="connsiteX661" fmla="*/ 115605 w 741653"/>
                <a:gd name="connsiteY661" fmla="*/ 205321 h 643924"/>
                <a:gd name="connsiteX662" fmla="*/ 115605 w 741653"/>
                <a:gd name="connsiteY662" fmla="*/ 206049 h 643924"/>
                <a:gd name="connsiteX663" fmla="*/ 115605 w 741653"/>
                <a:gd name="connsiteY663" fmla="*/ 206722 h 643924"/>
                <a:gd name="connsiteX664" fmla="*/ 114876 w 741653"/>
                <a:gd name="connsiteY664" fmla="*/ 206722 h 643924"/>
                <a:gd name="connsiteX665" fmla="*/ 114148 w 741653"/>
                <a:gd name="connsiteY665" fmla="*/ 207450 h 643924"/>
                <a:gd name="connsiteX666" fmla="*/ 114148 w 741653"/>
                <a:gd name="connsiteY666" fmla="*/ 210308 h 643924"/>
                <a:gd name="connsiteX667" fmla="*/ 113420 w 741653"/>
                <a:gd name="connsiteY667" fmla="*/ 210308 h 643924"/>
                <a:gd name="connsiteX668" fmla="*/ 112691 w 741653"/>
                <a:gd name="connsiteY668" fmla="*/ 209635 h 643924"/>
                <a:gd name="connsiteX669" fmla="*/ 112691 w 741653"/>
                <a:gd name="connsiteY669" fmla="*/ 207450 h 643924"/>
                <a:gd name="connsiteX670" fmla="*/ 114148 w 741653"/>
                <a:gd name="connsiteY670" fmla="*/ 205321 h 643924"/>
                <a:gd name="connsiteX671" fmla="*/ 114876 w 741653"/>
                <a:gd name="connsiteY671" fmla="*/ 202463 h 643924"/>
                <a:gd name="connsiteX672" fmla="*/ 114876 w 741653"/>
                <a:gd name="connsiteY672" fmla="*/ 201006 h 643924"/>
                <a:gd name="connsiteX673" fmla="*/ 114876 w 741653"/>
                <a:gd name="connsiteY673" fmla="*/ 199549 h 643924"/>
                <a:gd name="connsiteX674" fmla="*/ 114876 w 741653"/>
                <a:gd name="connsiteY674" fmla="*/ 198148 h 643924"/>
                <a:gd name="connsiteX675" fmla="*/ 114148 w 741653"/>
                <a:gd name="connsiteY675" fmla="*/ 197419 h 643924"/>
                <a:gd name="connsiteX676" fmla="*/ 113420 w 741653"/>
                <a:gd name="connsiteY676" fmla="*/ 196691 h 643924"/>
                <a:gd name="connsiteX677" fmla="*/ 112691 w 741653"/>
                <a:gd name="connsiteY677" fmla="*/ 197419 h 643924"/>
                <a:gd name="connsiteX678" fmla="*/ 112691 w 741653"/>
                <a:gd name="connsiteY678" fmla="*/ 196691 h 643924"/>
                <a:gd name="connsiteX679" fmla="*/ 112019 w 741653"/>
                <a:gd name="connsiteY679" fmla="*/ 195962 h 643924"/>
                <a:gd name="connsiteX680" fmla="*/ 112691 w 741653"/>
                <a:gd name="connsiteY680" fmla="*/ 194561 h 643924"/>
                <a:gd name="connsiteX681" fmla="*/ 113420 w 741653"/>
                <a:gd name="connsiteY681" fmla="*/ 190975 h 643924"/>
                <a:gd name="connsiteX682" fmla="*/ 113420 w 741653"/>
                <a:gd name="connsiteY682" fmla="*/ 189518 h 643924"/>
                <a:gd name="connsiteX683" fmla="*/ 112019 w 741653"/>
                <a:gd name="connsiteY683" fmla="*/ 188061 h 643924"/>
                <a:gd name="connsiteX684" fmla="*/ 111290 w 741653"/>
                <a:gd name="connsiteY684" fmla="*/ 186660 h 643924"/>
                <a:gd name="connsiteX685" fmla="*/ 110562 w 741653"/>
                <a:gd name="connsiteY685" fmla="*/ 186660 h 643924"/>
                <a:gd name="connsiteX686" fmla="*/ 110562 w 741653"/>
                <a:gd name="connsiteY686" fmla="*/ 188061 h 643924"/>
                <a:gd name="connsiteX687" fmla="*/ 110562 w 741653"/>
                <a:gd name="connsiteY687" fmla="*/ 189518 h 643924"/>
                <a:gd name="connsiteX688" fmla="*/ 110562 w 741653"/>
                <a:gd name="connsiteY688" fmla="*/ 191648 h 643924"/>
                <a:gd name="connsiteX689" fmla="*/ 110562 w 741653"/>
                <a:gd name="connsiteY689" fmla="*/ 192376 h 643924"/>
                <a:gd name="connsiteX690" fmla="*/ 108432 w 741653"/>
                <a:gd name="connsiteY690" fmla="*/ 193833 h 643924"/>
                <a:gd name="connsiteX691" fmla="*/ 106975 w 741653"/>
                <a:gd name="connsiteY691" fmla="*/ 194561 h 643924"/>
                <a:gd name="connsiteX692" fmla="*/ 106975 w 741653"/>
                <a:gd name="connsiteY692" fmla="*/ 197419 h 643924"/>
                <a:gd name="connsiteX693" fmla="*/ 105518 w 741653"/>
                <a:gd name="connsiteY693" fmla="*/ 198820 h 643924"/>
                <a:gd name="connsiteX694" fmla="*/ 103389 w 741653"/>
                <a:gd name="connsiteY694" fmla="*/ 198820 h 643924"/>
                <a:gd name="connsiteX695" fmla="*/ 102660 w 741653"/>
                <a:gd name="connsiteY695" fmla="*/ 198148 h 643924"/>
                <a:gd name="connsiteX696" fmla="*/ 101932 w 741653"/>
                <a:gd name="connsiteY696" fmla="*/ 197419 h 643924"/>
                <a:gd name="connsiteX697" fmla="*/ 100531 w 741653"/>
                <a:gd name="connsiteY697" fmla="*/ 195962 h 643924"/>
                <a:gd name="connsiteX698" fmla="*/ 99802 w 741653"/>
                <a:gd name="connsiteY698" fmla="*/ 195234 h 643924"/>
                <a:gd name="connsiteX699" fmla="*/ 97617 w 741653"/>
                <a:gd name="connsiteY699" fmla="*/ 196691 h 643924"/>
                <a:gd name="connsiteX700" fmla="*/ 96216 w 741653"/>
                <a:gd name="connsiteY700" fmla="*/ 196691 h 643924"/>
                <a:gd name="connsiteX701" fmla="*/ 94759 w 741653"/>
                <a:gd name="connsiteY701" fmla="*/ 196691 h 643924"/>
                <a:gd name="connsiteX702" fmla="*/ 94031 w 741653"/>
                <a:gd name="connsiteY702" fmla="*/ 198148 h 643924"/>
                <a:gd name="connsiteX703" fmla="*/ 94031 w 741653"/>
                <a:gd name="connsiteY703" fmla="*/ 198820 h 643924"/>
                <a:gd name="connsiteX704" fmla="*/ 93302 w 741653"/>
                <a:gd name="connsiteY704" fmla="*/ 199549 h 643924"/>
                <a:gd name="connsiteX705" fmla="*/ 94031 w 741653"/>
                <a:gd name="connsiteY705" fmla="*/ 201006 h 643924"/>
                <a:gd name="connsiteX706" fmla="*/ 96216 w 741653"/>
                <a:gd name="connsiteY706" fmla="*/ 201734 h 643924"/>
                <a:gd name="connsiteX707" fmla="*/ 96945 w 741653"/>
                <a:gd name="connsiteY707" fmla="*/ 203135 h 643924"/>
                <a:gd name="connsiteX708" fmla="*/ 98346 w 741653"/>
                <a:gd name="connsiteY708" fmla="*/ 204592 h 643924"/>
                <a:gd name="connsiteX709" fmla="*/ 98346 w 741653"/>
                <a:gd name="connsiteY709" fmla="*/ 207450 h 643924"/>
                <a:gd name="connsiteX710" fmla="*/ 99802 w 741653"/>
                <a:gd name="connsiteY710" fmla="*/ 207450 h 643924"/>
                <a:gd name="connsiteX711" fmla="*/ 100531 w 741653"/>
                <a:gd name="connsiteY711" fmla="*/ 208179 h 643924"/>
                <a:gd name="connsiteX712" fmla="*/ 101932 w 741653"/>
                <a:gd name="connsiteY712" fmla="*/ 208179 h 643924"/>
                <a:gd name="connsiteX713" fmla="*/ 102660 w 741653"/>
                <a:gd name="connsiteY713" fmla="*/ 208179 h 643924"/>
                <a:gd name="connsiteX714" fmla="*/ 103389 w 741653"/>
                <a:gd name="connsiteY714" fmla="*/ 208907 h 643924"/>
                <a:gd name="connsiteX715" fmla="*/ 104117 w 741653"/>
                <a:gd name="connsiteY715" fmla="*/ 208907 h 643924"/>
                <a:gd name="connsiteX716" fmla="*/ 104117 w 741653"/>
                <a:gd name="connsiteY716" fmla="*/ 209635 h 643924"/>
                <a:gd name="connsiteX717" fmla="*/ 103389 w 741653"/>
                <a:gd name="connsiteY717" fmla="*/ 210308 h 643924"/>
                <a:gd name="connsiteX718" fmla="*/ 102660 w 741653"/>
                <a:gd name="connsiteY718" fmla="*/ 210308 h 643924"/>
                <a:gd name="connsiteX719" fmla="*/ 101203 w 741653"/>
                <a:gd name="connsiteY719" fmla="*/ 210308 h 643924"/>
                <a:gd name="connsiteX720" fmla="*/ 100531 w 741653"/>
                <a:gd name="connsiteY720" fmla="*/ 210308 h 643924"/>
                <a:gd name="connsiteX721" fmla="*/ 99802 w 741653"/>
                <a:gd name="connsiteY721" fmla="*/ 211036 h 643924"/>
                <a:gd name="connsiteX722" fmla="*/ 99074 w 741653"/>
                <a:gd name="connsiteY722" fmla="*/ 211036 h 643924"/>
                <a:gd name="connsiteX723" fmla="*/ 98346 w 741653"/>
                <a:gd name="connsiteY723" fmla="*/ 210308 h 643924"/>
                <a:gd name="connsiteX724" fmla="*/ 97617 w 741653"/>
                <a:gd name="connsiteY724" fmla="*/ 209635 h 643924"/>
                <a:gd name="connsiteX725" fmla="*/ 93302 w 741653"/>
                <a:gd name="connsiteY725" fmla="*/ 209635 h 643924"/>
                <a:gd name="connsiteX726" fmla="*/ 91173 w 741653"/>
                <a:gd name="connsiteY726" fmla="*/ 209635 h 643924"/>
                <a:gd name="connsiteX727" fmla="*/ 85401 w 741653"/>
                <a:gd name="connsiteY727" fmla="*/ 208907 h 643924"/>
                <a:gd name="connsiteX728" fmla="*/ 84728 w 741653"/>
                <a:gd name="connsiteY728" fmla="*/ 210308 h 643924"/>
                <a:gd name="connsiteX729" fmla="*/ 85401 w 741653"/>
                <a:gd name="connsiteY729" fmla="*/ 210308 h 643924"/>
                <a:gd name="connsiteX730" fmla="*/ 86858 w 741653"/>
                <a:gd name="connsiteY730" fmla="*/ 210308 h 643924"/>
                <a:gd name="connsiteX731" fmla="*/ 88315 w 741653"/>
                <a:gd name="connsiteY731" fmla="*/ 211036 h 643924"/>
                <a:gd name="connsiteX732" fmla="*/ 89716 w 741653"/>
                <a:gd name="connsiteY732" fmla="*/ 211765 h 643924"/>
                <a:gd name="connsiteX733" fmla="*/ 90444 w 741653"/>
                <a:gd name="connsiteY733" fmla="*/ 212493 h 643924"/>
                <a:gd name="connsiteX734" fmla="*/ 90444 w 741653"/>
                <a:gd name="connsiteY734" fmla="*/ 213222 h 643924"/>
                <a:gd name="connsiteX735" fmla="*/ 89043 w 741653"/>
                <a:gd name="connsiteY735" fmla="*/ 213222 h 643924"/>
                <a:gd name="connsiteX736" fmla="*/ 88315 w 741653"/>
                <a:gd name="connsiteY736" fmla="*/ 213222 h 643924"/>
                <a:gd name="connsiteX737" fmla="*/ 89043 w 741653"/>
                <a:gd name="connsiteY737" fmla="*/ 214623 h 643924"/>
                <a:gd name="connsiteX738" fmla="*/ 89716 w 741653"/>
                <a:gd name="connsiteY738" fmla="*/ 215351 h 643924"/>
                <a:gd name="connsiteX739" fmla="*/ 88315 w 741653"/>
                <a:gd name="connsiteY739" fmla="*/ 216080 h 643924"/>
                <a:gd name="connsiteX740" fmla="*/ 86858 w 741653"/>
                <a:gd name="connsiteY740" fmla="*/ 216080 h 643924"/>
                <a:gd name="connsiteX741" fmla="*/ 86858 w 741653"/>
                <a:gd name="connsiteY741" fmla="*/ 216808 h 643924"/>
                <a:gd name="connsiteX742" fmla="*/ 86858 w 741653"/>
                <a:gd name="connsiteY742" fmla="*/ 217537 h 643924"/>
                <a:gd name="connsiteX743" fmla="*/ 85401 w 741653"/>
                <a:gd name="connsiteY743" fmla="*/ 218209 h 643924"/>
                <a:gd name="connsiteX744" fmla="*/ 85401 w 741653"/>
                <a:gd name="connsiteY744" fmla="*/ 218938 h 643924"/>
                <a:gd name="connsiteX745" fmla="*/ 85401 w 741653"/>
                <a:gd name="connsiteY745" fmla="*/ 219666 h 643924"/>
                <a:gd name="connsiteX746" fmla="*/ 86129 w 741653"/>
                <a:gd name="connsiteY746" fmla="*/ 219666 h 643924"/>
                <a:gd name="connsiteX747" fmla="*/ 85401 w 741653"/>
                <a:gd name="connsiteY747" fmla="*/ 220395 h 643924"/>
                <a:gd name="connsiteX748" fmla="*/ 84000 w 741653"/>
                <a:gd name="connsiteY748" fmla="*/ 220395 h 643924"/>
                <a:gd name="connsiteX749" fmla="*/ 83272 w 741653"/>
                <a:gd name="connsiteY749" fmla="*/ 219666 h 643924"/>
                <a:gd name="connsiteX750" fmla="*/ 81814 w 741653"/>
                <a:gd name="connsiteY750" fmla="*/ 221123 h 643924"/>
                <a:gd name="connsiteX751" fmla="*/ 81142 w 741653"/>
                <a:gd name="connsiteY751" fmla="*/ 221123 h 643924"/>
                <a:gd name="connsiteX752" fmla="*/ 80414 w 741653"/>
                <a:gd name="connsiteY752" fmla="*/ 222524 h 643924"/>
                <a:gd name="connsiteX753" fmla="*/ 81142 w 741653"/>
                <a:gd name="connsiteY753" fmla="*/ 224709 h 643924"/>
                <a:gd name="connsiteX754" fmla="*/ 81142 w 741653"/>
                <a:gd name="connsiteY754" fmla="*/ 225382 h 643924"/>
                <a:gd name="connsiteX755" fmla="*/ 81142 w 741653"/>
                <a:gd name="connsiteY755" fmla="*/ 226110 h 643924"/>
                <a:gd name="connsiteX756" fmla="*/ 80414 w 741653"/>
                <a:gd name="connsiteY756" fmla="*/ 226839 h 643924"/>
                <a:gd name="connsiteX757" fmla="*/ 80414 w 741653"/>
                <a:gd name="connsiteY757" fmla="*/ 229697 h 643924"/>
                <a:gd name="connsiteX758" fmla="*/ 81142 w 741653"/>
                <a:gd name="connsiteY758" fmla="*/ 230425 h 643924"/>
                <a:gd name="connsiteX759" fmla="*/ 82543 w 741653"/>
                <a:gd name="connsiteY759" fmla="*/ 230425 h 643924"/>
                <a:gd name="connsiteX760" fmla="*/ 84728 w 741653"/>
                <a:gd name="connsiteY760" fmla="*/ 228296 h 643924"/>
                <a:gd name="connsiteX761" fmla="*/ 86858 w 741653"/>
                <a:gd name="connsiteY761" fmla="*/ 227567 h 643924"/>
                <a:gd name="connsiteX762" fmla="*/ 88315 w 741653"/>
                <a:gd name="connsiteY762" fmla="*/ 227567 h 643924"/>
                <a:gd name="connsiteX763" fmla="*/ 89716 w 741653"/>
                <a:gd name="connsiteY763" fmla="*/ 229697 h 643924"/>
                <a:gd name="connsiteX764" fmla="*/ 90444 w 741653"/>
                <a:gd name="connsiteY764" fmla="*/ 231882 h 643924"/>
                <a:gd name="connsiteX765" fmla="*/ 88315 w 741653"/>
                <a:gd name="connsiteY765" fmla="*/ 235469 h 643924"/>
                <a:gd name="connsiteX766" fmla="*/ 89043 w 741653"/>
                <a:gd name="connsiteY766" fmla="*/ 236870 h 643924"/>
                <a:gd name="connsiteX767" fmla="*/ 88315 w 741653"/>
                <a:gd name="connsiteY767" fmla="*/ 239055 h 643924"/>
                <a:gd name="connsiteX768" fmla="*/ 90444 w 741653"/>
                <a:gd name="connsiteY768" fmla="*/ 240456 h 643924"/>
                <a:gd name="connsiteX769" fmla="*/ 91173 w 741653"/>
                <a:gd name="connsiteY769" fmla="*/ 239784 h 643924"/>
                <a:gd name="connsiteX770" fmla="*/ 94031 w 741653"/>
                <a:gd name="connsiteY770" fmla="*/ 240456 h 643924"/>
                <a:gd name="connsiteX771" fmla="*/ 94759 w 741653"/>
                <a:gd name="connsiteY771" fmla="*/ 240456 h 643924"/>
                <a:gd name="connsiteX772" fmla="*/ 96945 w 741653"/>
                <a:gd name="connsiteY772" fmla="*/ 239055 h 643924"/>
                <a:gd name="connsiteX773" fmla="*/ 99074 w 741653"/>
                <a:gd name="connsiteY773" fmla="*/ 238327 h 643924"/>
                <a:gd name="connsiteX774" fmla="*/ 99802 w 741653"/>
                <a:gd name="connsiteY774" fmla="*/ 238327 h 643924"/>
                <a:gd name="connsiteX775" fmla="*/ 99802 w 741653"/>
                <a:gd name="connsiteY775" fmla="*/ 239055 h 643924"/>
                <a:gd name="connsiteX776" fmla="*/ 99802 w 741653"/>
                <a:gd name="connsiteY776" fmla="*/ 245499 h 643924"/>
                <a:gd name="connsiteX777" fmla="*/ 99074 w 741653"/>
                <a:gd name="connsiteY777" fmla="*/ 245499 h 643924"/>
                <a:gd name="connsiteX778" fmla="*/ 98346 w 741653"/>
                <a:gd name="connsiteY778" fmla="*/ 247685 h 643924"/>
                <a:gd name="connsiteX779" fmla="*/ 100531 w 741653"/>
                <a:gd name="connsiteY779" fmla="*/ 250543 h 643924"/>
                <a:gd name="connsiteX780" fmla="*/ 94759 w 741653"/>
                <a:gd name="connsiteY780" fmla="*/ 252672 h 643924"/>
                <a:gd name="connsiteX781" fmla="*/ 92630 w 741653"/>
                <a:gd name="connsiteY781" fmla="*/ 254858 h 643924"/>
                <a:gd name="connsiteX782" fmla="*/ 91901 w 741653"/>
                <a:gd name="connsiteY782" fmla="*/ 256987 h 643924"/>
                <a:gd name="connsiteX783" fmla="*/ 91173 w 741653"/>
                <a:gd name="connsiteY783" fmla="*/ 258444 h 643924"/>
                <a:gd name="connsiteX784" fmla="*/ 89716 w 741653"/>
                <a:gd name="connsiteY784" fmla="*/ 262759 h 643924"/>
                <a:gd name="connsiteX785" fmla="*/ 89716 w 741653"/>
                <a:gd name="connsiteY785" fmla="*/ 264888 h 643924"/>
                <a:gd name="connsiteX786" fmla="*/ 88315 w 741653"/>
                <a:gd name="connsiteY786" fmla="*/ 265617 h 643924"/>
                <a:gd name="connsiteX787" fmla="*/ 87586 w 741653"/>
                <a:gd name="connsiteY787" fmla="*/ 268475 h 643924"/>
                <a:gd name="connsiteX788" fmla="*/ 86129 w 741653"/>
                <a:gd name="connsiteY788" fmla="*/ 269203 h 643924"/>
                <a:gd name="connsiteX789" fmla="*/ 84728 w 741653"/>
                <a:gd name="connsiteY789" fmla="*/ 269932 h 643924"/>
                <a:gd name="connsiteX790" fmla="*/ 83272 w 741653"/>
                <a:gd name="connsiteY790" fmla="*/ 269203 h 643924"/>
                <a:gd name="connsiteX791" fmla="*/ 82543 w 741653"/>
                <a:gd name="connsiteY791" fmla="*/ 269932 h 643924"/>
                <a:gd name="connsiteX792" fmla="*/ 75370 w 741653"/>
                <a:gd name="connsiteY792" fmla="*/ 272061 h 643924"/>
                <a:gd name="connsiteX793" fmla="*/ 75370 w 741653"/>
                <a:gd name="connsiteY793" fmla="*/ 273518 h 643924"/>
                <a:gd name="connsiteX794" fmla="*/ 76827 w 741653"/>
                <a:gd name="connsiteY794" fmla="*/ 274919 h 643924"/>
                <a:gd name="connsiteX795" fmla="*/ 76099 w 741653"/>
                <a:gd name="connsiteY795" fmla="*/ 276376 h 643924"/>
                <a:gd name="connsiteX796" fmla="*/ 76099 w 741653"/>
                <a:gd name="connsiteY796" fmla="*/ 277104 h 643924"/>
                <a:gd name="connsiteX797" fmla="*/ 72512 w 741653"/>
                <a:gd name="connsiteY797" fmla="*/ 277833 h 643924"/>
                <a:gd name="connsiteX798" fmla="*/ 70327 w 741653"/>
                <a:gd name="connsiteY798" fmla="*/ 279962 h 643924"/>
                <a:gd name="connsiteX799" fmla="*/ 70327 w 741653"/>
                <a:gd name="connsiteY799" fmla="*/ 281419 h 643924"/>
                <a:gd name="connsiteX800" fmla="*/ 69654 w 741653"/>
                <a:gd name="connsiteY800" fmla="*/ 282820 h 643924"/>
                <a:gd name="connsiteX801" fmla="*/ 69654 w 741653"/>
                <a:gd name="connsiteY801" fmla="*/ 283549 h 643924"/>
                <a:gd name="connsiteX802" fmla="*/ 68926 w 741653"/>
                <a:gd name="connsiteY802" fmla="*/ 282820 h 643924"/>
                <a:gd name="connsiteX803" fmla="*/ 68926 w 741653"/>
                <a:gd name="connsiteY803" fmla="*/ 282148 h 643924"/>
                <a:gd name="connsiteX804" fmla="*/ 68926 w 741653"/>
                <a:gd name="connsiteY804" fmla="*/ 279234 h 643924"/>
                <a:gd name="connsiteX805" fmla="*/ 66068 w 741653"/>
                <a:gd name="connsiteY805" fmla="*/ 275647 h 643924"/>
                <a:gd name="connsiteX806" fmla="*/ 65340 w 741653"/>
                <a:gd name="connsiteY806" fmla="*/ 274919 h 643924"/>
                <a:gd name="connsiteX807" fmla="*/ 64611 w 741653"/>
                <a:gd name="connsiteY807" fmla="*/ 275647 h 643924"/>
                <a:gd name="connsiteX808" fmla="*/ 64611 w 741653"/>
                <a:gd name="connsiteY808" fmla="*/ 277104 h 643924"/>
                <a:gd name="connsiteX809" fmla="*/ 63882 w 741653"/>
                <a:gd name="connsiteY809" fmla="*/ 277104 h 643924"/>
                <a:gd name="connsiteX810" fmla="*/ 61753 w 741653"/>
                <a:gd name="connsiteY810" fmla="*/ 274919 h 643924"/>
                <a:gd name="connsiteX811" fmla="*/ 59568 w 741653"/>
                <a:gd name="connsiteY811" fmla="*/ 272790 h 643924"/>
                <a:gd name="connsiteX812" fmla="*/ 58839 w 741653"/>
                <a:gd name="connsiteY812" fmla="*/ 272061 h 643924"/>
                <a:gd name="connsiteX813" fmla="*/ 57438 w 741653"/>
                <a:gd name="connsiteY813" fmla="*/ 270660 h 643924"/>
                <a:gd name="connsiteX814" fmla="*/ 56710 w 741653"/>
                <a:gd name="connsiteY814" fmla="*/ 271333 h 643924"/>
                <a:gd name="connsiteX815" fmla="*/ 56710 w 741653"/>
                <a:gd name="connsiteY815" fmla="*/ 273518 h 643924"/>
                <a:gd name="connsiteX816" fmla="*/ 57438 w 741653"/>
                <a:gd name="connsiteY816" fmla="*/ 274246 h 643924"/>
                <a:gd name="connsiteX817" fmla="*/ 60296 w 741653"/>
                <a:gd name="connsiteY817" fmla="*/ 276376 h 643924"/>
                <a:gd name="connsiteX818" fmla="*/ 63154 w 741653"/>
                <a:gd name="connsiteY818" fmla="*/ 278505 h 643924"/>
                <a:gd name="connsiteX819" fmla="*/ 63154 w 741653"/>
                <a:gd name="connsiteY819" fmla="*/ 279962 h 643924"/>
                <a:gd name="connsiteX820" fmla="*/ 64611 w 741653"/>
                <a:gd name="connsiteY820" fmla="*/ 280691 h 643924"/>
                <a:gd name="connsiteX821" fmla="*/ 63154 w 741653"/>
                <a:gd name="connsiteY821" fmla="*/ 281419 h 643924"/>
                <a:gd name="connsiteX822" fmla="*/ 63154 w 741653"/>
                <a:gd name="connsiteY822" fmla="*/ 282148 h 643924"/>
                <a:gd name="connsiteX823" fmla="*/ 61025 w 741653"/>
                <a:gd name="connsiteY823" fmla="*/ 281419 h 643924"/>
                <a:gd name="connsiteX824" fmla="*/ 54580 w 741653"/>
                <a:gd name="connsiteY824" fmla="*/ 283549 h 643924"/>
                <a:gd name="connsiteX825" fmla="*/ 54580 w 741653"/>
                <a:gd name="connsiteY825" fmla="*/ 285006 h 643924"/>
                <a:gd name="connsiteX826" fmla="*/ 58167 w 741653"/>
                <a:gd name="connsiteY826" fmla="*/ 285734 h 643924"/>
                <a:gd name="connsiteX827" fmla="*/ 64611 w 741653"/>
                <a:gd name="connsiteY827" fmla="*/ 291450 h 643924"/>
                <a:gd name="connsiteX828" fmla="*/ 67469 w 741653"/>
                <a:gd name="connsiteY828" fmla="*/ 292178 h 643924"/>
                <a:gd name="connsiteX829" fmla="*/ 68926 w 741653"/>
                <a:gd name="connsiteY829" fmla="*/ 292907 h 643924"/>
                <a:gd name="connsiteX830" fmla="*/ 68197 w 741653"/>
                <a:gd name="connsiteY830" fmla="*/ 293579 h 643924"/>
                <a:gd name="connsiteX831" fmla="*/ 66068 w 741653"/>
                <a:gd name="connsiteY831" fmla="*/ 294308 h 643924"/>
                <a:gd name="connsiteX832" fmla="*/ 65340 w 741653"/>
                <a:gd name="connsiteY832" fmla="*/ 295765 h 643924"/>
                <a:gd name="connsiteX833" fmla="*/ 63882 w 741653"/>
                <a:gd name="connsiteY833" fmla="*/ 295765 h 643924"/>
                <a:gd name="connsiteX834" fmla="*/ 62482 w 741653"/>
                <a:gd name="connsiteY834" fmla="*/ 295765 h 643924"/>
                <a:gd name="connsiteX835" fmla="*/ 61753 w 741653"/>
                <a:gd name="connsiteY835" fmla="*/ 297222 h 643924"/>
                <a:gd name="connsiteX836" fmla="*/ 62482 w 741653"/>
                <a:gd name="connsiteY836" fmla="*/ 297894 h 643924"/>
                <a:gd name="connsiteX837" fmla="*/ 63154 w 741653"/>
                <a:gd name="connsiteY837" fmla="*/ 299351 h 643924"/>
                <a:gd name="connsiteX838" fmla="*/ 62482 w 741653"/>
                <a:gd name="connsiteY838" fmla="*/ 302209 h 643924"/>
                <a:gd name="connsiteX839" fmla="*/ 60296 w 741653"/>
                <a:gd name="connsiteY839" fmla="*/ 305795 h 643924"/>
                <a:gd name="connsiteX840" fmla="*/ 61025 w 741653"/>
                <a:gd name="connsiteY840" fmla="*/ 307981 h 643924"/>
                <a:gd name="connsiteX841" fmla="*/ 62482 w 741653"/>
                <a:gd name="connsiteY841" fmla="*/ 308653 h 643924"/>
                <a:gd name="connsiteX842" fmla="*/ 64611 w 741653"/>
                <a:gd name="connsiteY842" fmla="*/ 307981 h 643924"/>
                <a:gd name="connsiteX843" fmla="*/ 65340 w 741653"/>
                <a:gd name="connsiteY843" fmla="*/ 309382 h 643924"/>
                <a:gd name="connsiteX844" fmla="*/ 64611 w 741653"/>
                <a:gd name="connsiteY844" fmla="*/ 313697 h 643924"/>
                <a:gd name="connsiteX845" fmla="*/ 63882 w 741653"/>
                <a:gd name="connsiteY845" fmla="*/ 313697 h 643924"/>
                <a:gd name="connsiteX846" fmla="*/ 61753 w 741653"/>
                <a:gd name="connsiteY846" fmla="*/ 312968 h 643924"/>
                <a:gd name="connsiteX847" fmla="*/ 61025 w 741653"/>
                <a:gd name="connsiteY847" fmla="*/ 312968 h 643924"/>
                <a:gd name="connsiteX848" fmla="*/ 60296 w 741653"/>
                <a:gd name="connsiteY848" fmla="*/ 315154 h 643924"/>
                <a:gd name="connsiteX849" fmla="*/ 60296 w 741653"/>
                <a:gd name="connsiteY849" fmla="*/ 315882 h 643924"/>
                <a:gd name="connsiteX850" fmla="*/ 59568 w 741653"/>
                <a:gd name="connsiteY850" fmla="*/ 315882 h 643924"/>
                <a:gd name="connsiteX851" fmla="*/ 58167 w 741653"/>
                <a:gd name="connsiteY851" fmla="*/ 315154 h 643924"/>
                <a:gd name="connsiteX852" fmla="*/ 57438 w 741653"/>
                <a:gd name="connsiteY852" fmla="*/ 313697 h 643924"/>
                <a:gd name="connsiteX853" fmla="*/ 55981 w 741653"/>
                <a:gd name="connsiteY853" fmla="*/ 312968 h 643924"/>
                <a:gd name="connsiteX854" fmla="*/ 54580 w 741653"/>
                <a:gd name="connsiteY854" fmla="*/ 313697 h 643924"/>
                <a:gd name="connsiteX855" fmla="*/ 50265 w 741653"/>
                <a:gd name="connsiteY855" fmla="*/ 310839 h 643924"/>
                <a:gd name="connsiteX856" fmla="*/ 49537 w 741653"/>
                <a:gd name="connsiteY856" fmla="*/ 310839 h 643924"/>
                <a:gd name="connsiteX857" fmla="*/ 45222 w 741653"/>
                <a:gd name="connsiteY857" fmla="*/ 307981 h 643924"/>
                <a:gd name="connsiteX858" fmla="*/ 42364 w 741653"/>
                <a:gd name="connsiteY858" fmla="*/ 311567 h 643924"/>
                <a:gd name="connsiteX859" fmla="*/ 40179 w 741653"/>
                <a:gd name="connsiteY859" fmla="*/ 308653 h 643924"/>
                <a:gd name="connsiteX860" fmla="*/ 38778 w 741653"/>
                <a:gd name="connsiteY860" fmla="*/ 305795 h 643924"/>
                <a:gd name="connsiteX861" fmla="*/ 38778 w 741653"/>
                <a:gd name="connsiteY861" fmla="*/ 304395 h 643924"/>
                <a:gd name="connsiteX862" fmla="*/ 39506 w 741653"/>
                <a:gd name="connsiteY862" fmla="*/ 301481 h 643924"/>
                <a:gd name="connsiteX863" fmla="*/ 38778 w 741653"/>
                <a:gd name="connsiteY863" fmla="*/ 300808 h 643924"/>
                <a:gd name="connsiteX864" fmla="*/ 38049 w 741653"/>
                <a:gd name="connsiteY864" fmla="*/ 300080 h 643924"/>
                <a:gd name="connsiteX865" fmla="*/ 34463 w 741653"/>
                <a:gd name="connsiteY865" fmla="*/ 299351 h 643924"/>
                <a:gd name="connsiteX866" fmla="*/ 32278 w 741653"/>
                <a:gd name="connsiteY866" fmla="*/ 299351 h 643924"/>
                <a:gd name="connsiteX867" fmla="*/ 32278 w 741653"/>
                <a:gd name="connsiteY867" fmla="*/ 300080 h 643924"/>
                <a:gd name="connsiteX868" fmla="*/ 33006 w 741653"/>
                <a:gd name="connsiteY868" fmla="*/ 300808 h 643924"/>
                <a:gd name="connsiteX869" fmla="*/ 33735 w 741653"/>
                <a:gd name="connsiteY869" fmla="*/ 304395 h 643924"/>
                <a:gd name="connsiteX870" fmla="*/ 33735 w 741653"/>
                <a:gd name="connsiteY870" fmla="*/ 305795 h 643924"/>
                <a:gd name="connsiteX871" fmla="*/ 32278 w 741653"/>
                <a:gd name="connsiteY871" fmla="*/ 307981 h 643924"/>
                <a:gd name="connsiteX872" fmla="*/ 33006 w 741653"/>
                <a:gd name="connsiteY872" fmla="*/ 309382 h 643924"/>
                <a:gd name="connsiteX873" fmla="*/ 29420 w 741653"/>
                <a:gd name="connsiteY873" fmla="*/ 310839 h 643924"/>
                <a:gd name="connsiteX874" fmla="*/ 30877 w 741653"/>
                <a:gd name="connsiteY874" fmla="*/ 313697 h 643924"/>
                <a:gd name="connsiteX875" fmla="*/ 33735 w 741653"/>
                <a:gd name="connsiteY875" fmla="*/ 314425 h 643924"/>
                <a:gd name="connsiteX876" fmla="*/ 33006 w 741653"/>
                <a:gd name="connsiteY876" fmla="*/ 317283 h 643924"/>
                <a:gd name="connsiteX877" fmla="*/ 33735 w 741653"/>
                <a:gd name="connsiteY877" fmla="*/ 318740 h 643924"/>
                <a:gd name="connsiteX878" fmla="*/ 35864 w 741653"/>
                <a:gd name="connsiteY878" fmla="*/ 322327 h 643924"/>
                <a:gd name="connsiteX879" fmla="*/ 36592 w 741653"/>
                <a:gd name="connsiteY879" fmla="*/ 323783 h 643924"/>
                <a:gd name="connsiteX880" fmla="*/ 37321 w 741653"/>
                <a:gd name="connsiteY880" fmla="*/ 325913 h 643924"/>
                <a:gd name="connsiteX881" fmla="*/ 37321 w 741653"/>
                <a:gd name="connsiteY881" fmla="*/ 328042 h 643924"/>
                <a:gd name="connsiteX882" fmla="*/ 38049 w 741653"/>
                <a:gd name="connsiteY882" fmla="*/ 329499 h 643924"/>
                <a:gd name="connsiteX883" fmla="*/ 40179 w 741653"/>
                <a:gd name="connsiteY883" fmla="*/ 329499 h 643924"/>
                <a:gd name="connsiteX884" fmla="*/ 43093 w 741653"/>
                <a:gd name="connsiteY884" fmla="*/ 327370 h 643924"/>
                <a:gd name="connsiteX885" fmla="*/ 48809 w 741653"/>
                <a:gd name="connsiteY885" fmla="*/ 322327 h 643924"/>
                <a:gd name="connsiteX886" fmla="*/ 48809 w 741653"/>
                <a:gd name="connsiteY886" fmla="*/ 325913 h 643924"/>
                <a:gd name="connsiteX887" fmla="*/ 49537 w 741653"/>
                <a:gd name="connsiteY887" fmla="*/ 326641 h 643924"/>
                <a:gd name="connsiteX888" fmla="*/ 49537 w 741653"/>
                <a:gd name="connsiteY888" fmla="*/ 330228 h 643924"/>
                <a:gd name="connsiteX889" fmla="*/ 48809 w 741653"/>
                <a:gd name="connsiteY889" fmla="*/ 333086 h 643924"/>
                <a:gd name="connsiteX890" fmla="*/ 49537 w 741653"/>
                <a:gd name="connsiteY890" fmla="*/ 333814 h 643924"/>
                <a:gd name="connsiteX891" fmla="*/ 50265 w 741653"/>
                <a:gd name="connsiteY891" fmla="*/ 333814 h 643924"/>
                <a:gd name="connsiteX892" fmla="*/ 50938 w 741653"/>
                <a:gd name="connsiteY892" fmla="*/ 333086 h 643924"/>
                <a:gd name="connsiteX893" fmla="*/ 52395 w 741653"/>
                <a:gd name="connsiteY893" fmla="*/ 332357 h 643924"/>
                <a:gd name="connsiteX894" fmla="*/ 53123 w 741653"/>
                <a:gd name="connsiteY894" fmla="*/ 333086 h 643924"/>
                <a:gd name="connsiteX895" fmla="*/ 53123 w 741653"/>
                <a:gd name="connsiteY895" fmla="*/ 335215 h 643924"/>
                <a:gd name="connsiteX896" fmla="*/ 51666 w 741653"/>
                <a:gd name="connsiteY896" fmla="*/ 336672 h 643924"/>
                <a:gd name="connsiteX897" fmla="*/ 50938 w 741653"/>
                <a:gd name="connsiteY897" fmla="*/ 338857 h 643924"/>
                <a:gd name="connsiteX898" fmla="*/ 50265 w 741653"/>
                <a:gd name="connsiteY898" fmla="*/ 341715 h 643924"/>
                <a:gd name="connsiteX899" fmla="*/ 50265 w 741653"/>
                <a:gd name="connsiteY899" fmla="*/ 342444 h 643924"/>
                <a:gd name="connsiteX900" fmla="*/ 50938 w 741653"/>
                <a:gd name="connsiteY900" fmla="*/ 342444 h 643924"/>
                <a:gd name="connsiteX901" fmla="*/ 51666 w 741653"/>
                <a:gd name="connsiteY901" fmla="*/ 343116 h 643924"/>
                <a:gd name="connsiteX902" fmla="*/ 54580 w 741653"/>
                <a:gd name="connsiteY902" fmla="*/ 343845 h 643924"/>
                <a:gd name="connsiteX903" fmla="*/ 55253 w 741653"/>
                <a:gd name="connsiteY903" fmla="*/ 343116 h 643924"/>
                <a:gd name="connsiteX904" fmla="*/ 55981 w 741653"/>
                <a:gd name="connsiteY904" fmla="*/ 343116 h 643924"/>
                <a:gd name="connsiteX905" fmla="*/ 65340 w 741653"/>
                <a:gd name="connsiteY905" fmla="*/ 348888 h 643924"/>
                <a:gd name="connsiteX906" fmla="*/ 66068 w 741653"/>
                <a:gd name="connsiteY906" fmla="*/ 349617 h 643924"/>
                <a:gd name="connsiteX907" fmla="*/ 71055 w 741653"/>
                <a:gd name="connsiteY907" fmla="*/ 351018 h 643924"/>
                <a:gd name="connsiteX908" fmla="*/ 72512 w 741653"/>
                <a:gd name="connsiteY908" fmla="*/ 352475 h 643924"/>
                <a:gd name="connsiteX909" fmla="*/ 73913 w 741653"/>
                <a:gd name="connsiteY909" fmla="*/ 351746 h 643924"/>
                <a:gd name="connsiteX910" fmla="*/ 74642 w 741653"/>
                <a:gd name="connsiteY910" fmla="*/ 351018 h 643924"/>
                <a:gd name="connsiteX911" fmla="*/ 76099 w 741653"/>
                <a:gd name="connsiteY911" fmla="*/ 351018 h 643924"/>
                <a:gd name="connsiteX912" fmla="*/ 76099 w 741653"/>
                <a:gd name="connsiteY912" fmla="*/ 352475 h 643924"/>
                <a:gd name="connsiteX913" fmla="*/ 74642 w 741653"/>
                <a:gd name="connsiteY913" fmla="*/ 353931 h 643924"/>
                <a:gd name="connsiteX914" fmla="*/ 73913 w 741653"/>
                <a:gd name="connsiteY914" fmla="*/ 354604 h 643924"/>
                <a:gd name="connsiteX915" fmla="*/ 75370 w 741653"/>
                <a:gd name="connsiteY915" fmla="*/ 358919 h 643924"/>
                <a:gd name="connsiteX916" fmla="*/ 74642 w 741653"/>
                <a:gd name="connsiteY916" fmla="*/ 361104 h 643924"/>
                <a:gd name="connsiteX917" fmla="*/ 75370 w 741653"/>
                <a:gd name="connsiteY917" fmla="*/ 361104 h 643924"/>
                <a:gd name="connsiteX918" fmla="*/ 76827 w 741653"/>
                <a:gd name="connsiteY918" fmla="*/ 362505 h 643924"/>
                <a:gd name="connsiteX919" fmla="*/ 78957 w 741653"/>
                <a:gd name="connsiteY919" fmla="*/ 361833 h 643924"/>
                <a:gd name="connsiteX920" fmla="*/ 79685 w 741653"/>
                <a:gd name="connsiteY920" fmla="*/ 364691 h 643924"/>
                <a:gd name="connsiteX921" fmla="*/ 79685 w 741653"/>
                <a:gd name="connsiteY921" fmla="*/ 367549 h 643924"/>
                <a:gd name="connsiteX922" fmla="*/ 84728 w 741653"/>
                <a:gd name="connsiteY922" fmla="*/ 372592 h 643924"/>
                <a:gd name="connsiteX923" fmla="*/ 89043 w 741653"/>
                <a:gd name="connsiteY923" fmla="*/ 375450 h 643924"/>
                <a:gd name="connsiteX924" fmla="*/ 91173 w 741653"/>
                <a:gd name="connsiteY924" fmla="*/ 376907 h 643924"/>
                <a:gd name="connsiteX925" fmla="*/ 94759 w 741653"/>
                <a:gd name="connsiteY925" fmla="*/ 377579 h 643924"/>
                <a:gd name="connsiteX926" fmla="*/ 94759 w 741653"/>
                <a:gd name="connsiteY926" fmla="*/ 377579 h 643924"/>
                <a:gd name="connsiteX927" fmla="*/ 43093 w 741653"/>
                <a:gd name="connsiteY927" fmla="*/ 385480 h 643924"/>
                <a:gd name="connsiteX928" fmla="*/ 45222 w 741653"/>
                <a:gd name="connsiteY928" fmla="*/ 390524 h 643924"/>
                <a:gd name="connsiteX929" fmla="*/ 44494 w 741653"/>
                <a:gd name="connsiteY929" fmla="*/ 392653 h 643924"/>
                <a:gd name="connsiteX930" fmla="*/ 45951 w 741653"/>
                <a:gd name="connsiteY930" fmla="*/ 394839 h 643924"/>
                <a:gd name="connsiteX931" fmla="*/ 47352 w 741653"/>
                <a:gd name="connsiteY931" fmla="*/ 396968 h 643924"/>
                <a:gd name="connsiteX932" fmla="*/ 48080 w 741653"/>
                <a:gd name="connsiteY932" fmla="*/ 398425 h 643924"/>
                <a:gd name="connsiteX933" fmla="*/ 48080 w 741653"/>
                <a:gd name="connsiteY933" fmla="*/ 399826 h 643924"/>
                <a:gd name="connsiteX934" fmla="*/ 46679 w 741653"/>
                <a:gd name="connsiteY934" fmla="*/ 401283 h 643924"/>
                <a:gd name="connsiteX935" fmla="*/ 45222 w 741653"/>
                <a:gd name="connsiteY935" fmla="*/ 402012 h 643924"/>
                <a:gd name="connsiteX936" fmla="*/ 44494 w 741653"/>
                <a:gd name="connsiteY936" fmla="*/ 403468 h 643924"/>
                <a:gd name="connsiteX937" fmla="*/ 43765 w 741653"/>
                <a:gd name="connsiteY937" fmla="*/ 404141 h 643924"/>
                <a:gd name="connsiteX938" fmla="*/ 43093 w 741653"/>
                <a:gd name="connsiteY938" fmla="*/ 404869 h 643924"/>
                <a:gd name="connsiteX939" fmla="*/ 40907 w 741653"/>
                <a:gd name="connsiteY939" fmla="*/ 405598 h 643924"/>
                <a:gd name="connsiteX940" fmla="*/ 40179 w 741653"/>
                <a:gd name="connsiteY940" fmla="*/ 406326 h 643924"/>
                <a:gd name="connsiteX941" fmla="*/ 41636 w 741653"/>
                <a:gd name="connsiteY941" fmla="*/ 407727 h 643924"/>
                <a:gd name="connsiteX942" fmla="*/ 41636 w 741653"/>
                <a:gd name="connsiteY942" fmla="*/ 409913 h 643924"/>
                <a:gd name="connsiteX943" fmla="*/ 40907 w 741653"/>
                <a:gd name="connsiteY943" fmla="*/ 410641 h 643924"/>
                <a:gd name="connsiteX944" fmla="*/ 41636 w 741653"/>
                <a:gd name="connsiteY944" fmla="*/ 412042 h 643924"/>
                <a:gd name="connsiteX945" fmla="*/ 44494 w 741653"/>
                <a:gd name="connsiteY945" fmla="*/ 414228 h 643924"/>
                <a:gd name="connsiteX946" fmla="*/ 45951 w 741653"/>
                <a:gd name="connsiteY946" fmla="*/ 416357 h 643924"/>
                <a:gd name="connsiteX947" fmla="*/ 45222 w 741653"/>
                <a:gd name="connsiteY947" fmla="*/ 419215 h 643924"/>
                <a:gd name="connsiteX948" fmla="*/ 45951 w 741653"/>
                <a:gd name="connsiteY948" fmla="*/ 420672 h 643924"/>
                <a:gd name="connsiteX949" fmla="*/ 45951 w 741653"/>
                <a:gd name="connsiteY949" fmla="*/ 422129 h 643924"/>
                <a:gd name="connsiteX950" fmla="*/ 45222 w 741653"/>
                <a:gd name="connsiteY950" fmla="*/ 423530 h 643924"/>
                <a:gd name="connsiteX951" fmla="*/ 44494 w 741653"/>
                <a:gd name="connsiteY951" fmla="*/ 424987 h 643924"/>
                <a:gd name="connsiteX952" fmla="*/ 44494 w 741653"/>
                <a:gd name="connsiteY952" fmla="*/ 427116 h 643924"/>
                <a:gd name="connsiteX953" fmla="*/ 43093 w 741653"/>
                <a:gd name="connsiteY953" fmla="*/ 430703 h 643924"/>
                <a:gd name="connsiteX954" fmla="*/ 42364 w 741653"/>
                <a:gd name="connsiteY954" fmla="*/ 431431 h 643924"/>
                <a:gd name="connsiteX955" fmla="*/ 43093 w 741653"/>
                <a:gd name="connsiteY955" fmla="*/ 433617 h 643924"/>
                <a:gd name="connsiteX956" fmla="*/ 43093 w 741653"/>
                <a:gd name="connsiteY956" fmla="*/ 435017 h 643924"/>
                <a:gd name="connsiteX957" fmla="*/ 45222 w 741653"/>
                <a:gd name="connsiteY957" fmla="*/ 437203 h 643924"/>
                <a:gd name="connsiteX958" fmla="*/ 45951 w 741653"/>
                <a:gd name="connsiteY958" fmla="*/ 441462 h 643924"/>
                <a:gd name="connsiteX959" fmla="*/ 46679 w 741653"/>
                <a:gd name="connsiteY959" fmla="*/ 442919 h 643924"/>
                <a:gd name="connsiteX960" fmla="*/ 45951 w 741653"/>
                <a:gd name="connsiteY960" fmla="*/ 444376 h 643924"/>
                <a:gd name="connsiteX961" fmla="*/ 45222 w 741653"/>
                <a:gd name="connsiteY961" fmla="*/ 445777 h 643924"/>
                <a:gd name="connsiteX962" fmla="*/ 44494 w 741653"/>
                <a:gd name="connsiteY962" fmla="*/ 447234 h 643924"/>
                <a:gd name="connsiteX963" fmla="*/ 45222 w 741653"/>
                <a:gd name="connsiteY963" fmla="*/ 447962 h 643924"/>
                <a:gd name="connsiteX964" fmla="*/ 45951 w 741653"/>
                <a:gd name="connsiteY964" fmla="*/ 447962 h 643924"/>
                <a:gd name="connsiteX965" fmla="*/ 46679 w 741653"/>
                <a:gd name="connsiteY965" fmla="*/ 449363 h 643924"/>
                <a:gd name="connsiteX966" fmla="*/ 50938 w 741653"/>
                <a:gd name="connsiteY966" fmla="*/ 447962 h 643924"/>
                <a:gd name="connsiteX967" fmla="*/ 51666 w 741653"/>
                <a:gd name="connsiteY967" fmla="*/ 448691 h 643924"/>
                <a:gd name="connsiteX968" fmla="*/ 52395 w 741653"/>
                <a:gd name="connsiteY968" fmla="*/ 450820 h 643924"/>
                <a:gd name="connsiteX969" fmla="*/ 50938 w 741653"/>
                <a:gd name="connsiteY969" fmla="*/ 452949 h 643924"/>
                <a:gd name="connsiteX970" fmla="*/ 50938 w 741653"/>
                <a:gd name="connsiteY970" fmla="*/ 453678 h 643924"/>
                <a:gd name="connsiteX971" fmla="*/ 53123 w 741653"/>
                <a:gd name="connsiteY971" fmla="*/ 455135 h 643924"/>
                <a:gd name="connsiteX972" fmla="*/ 53123 w 741653"/>
                <a:gd name="connsiteY972" fmla="*/ 455863 h 643924"/>
                <a:gd name="connsiteX973" fmla="*/ 51666 w 741653"/>
                <a:gd name="connsiteY973" fmla="*/ 457993 h 643924"/>
                <a:gd name="connsiteX974" fmla="*/ 51666 w 741653"/>
                <a:gd name="connsiteY974" fmla="*/ 458721 h 643924"/>
                <a:gd name="connsiteX975" fmla="*/ 53123 w 741653"/>
                <a:gd name="connsiteY975" fmla="*/ 458721 h 643924"/>
                <a:gd name="connsiteX976" fmla="*/ 56710 w 741653"/>
                <a:gd name="connsiteY976" fmla="*/ 455863 h 643924"/>
                <a:gd name="connsiteX977" fmla="*/ 57438 w 741653"/>
                <a:gd name="connsiteY977" fmla="*/ 456592 h 643924"/>
                <a:gd name="connsiteX978" fmla="*/ 58167 w 741653"/>
                <a:gd name="connsiteY978" fmla="*/ 458721 h 643924"/>
                <a:gd name="connsiteX979" fmla="*/ 57438 w 741653"/>
                <a:gd name="connsiteY979" fmla="*/ 460178 h 643924"/>
                <a:gd name="connsiteX980" fmla="*/ 56710 w 741653"/>
                <a:gd name="connsiteY980" fmla="*/ 460851 h 643924"/>
                <a:gd name="connsiteX981" fmla="*/ 56710 w 741653"/>
                <a:gd name="connsiteY981" fmla="*/ 462308 h 643924"/>
                <a:gd name="connsiteX982" fmla="*/ 58839 w 741653"/>
                <a:gd name="connsiteY982" fmla="*/ 462308 h 643924"/>
                <a:gd name="connsiteX983" fmla="*/ 59568 w 741653"/>
                <a:gd name="connsiteY983" fmla="*/ 463036 h 643924"/>
                <a:gd name="connsiteX984" fmla="*/ 59568 w 741653"/>
                <a:gd name="connsiteY984" fmla="*/ 465894 h 643924"/>
                <a:gd name="connsiteX985" fmla="*/ 61025 w 741653"/>
                <a:gd name="connsiteY985" fmla="*/ 467351 h 643924"/>
                <a:gd name="connsiteX986" fmla="*/ 61025 w 741653"/>
                <a:gd name="connsiteY986" fmla="*/ 470209 h 643924"/>
                <a:gd name="connsiteX987" fmla="*/ 61025 w 741653"/>
                <a:gd name="connsiteY987" fmla="*/ 471666 h 643924"/>
                <a:gd name="connsiteX988" fmla="*/ 0 w 741653"/>
                <a:gd name="connsiteY988" fmla="*/ 535548 h 643924"/>
                <a:gd name="connsiteX989" fmla="*/ 3586 w 741653"/>
                <a:gd name="connsiteY989" fmla="*/ 534091 h 643924"/>
                <a:gd name="connsiteX990" fmla="*/ 5716 w 741653"/>
                <a:gd name="connsiteY990" fmla="*/ 533363 h 643924"/>
                <a:gd name="connsiteX991" fmla="*/ 7173 w 741653"/>
                <a:gd name="connsiteY991" fmla="*/ 533363 h 643924"/>
                <a:gd name="connsiteX992" fmla="*/ 8630 w 741653"/>
                <a:gd name="connsiteY992" fmla="*/ 533363 h 643924"/>
                <a:gd name="connsiteX993" fmla="*/ 10759 w 741653"/>
                <a:gd name="connsiteY993" fmla="*/ 534091 h 643924"/>
                <a:gd name="connsiteX994" fmla="*/ 10759 w 741653"/>
                <a:gd name="connsiteY994" fmla="*/ 534820 h 643924"/>
                <a:gd name="connsiteX995" fmla="*/ 10031 w 741653"/>
                <a:gd name="connsiteY995" fmla="*/ 536949 h 643924"/>
                <a:gd name="connsiteX996" fmla="*/ 11488 w 741653"/>
                <a:gd name="connsiteY996" fmla="*/ 539863 h 643924"/>
                <a:gd name="connsiteX997" fmla="*/ 12216 w 741653"/>
                <a:gd name="connsiteY997" fmla="*/ 541264 h 643924"/>
                <a:gd name="connsiteX998" fmla="*/ 12889 w 741653"/>
                <a:gd name="connsiteY998" fmla="*/ 542721 h 643924"/>
                <a:gd name="connsiteX999" fmla="*/ 13617 w 741653"/>
                <a:gd name="connsiteY999" fmla="*/ 543450 h 643924"/>
                <a:gd name="connsiteX1000" fmla="*/ 16475 w 741653"/>
                <a:gd name="connsiteY1000" fmla="*/ 548437 h 643924"/>
                <a:gd name="connsiteX1001" fmla="*/ 17203 w 741653"/>
                <a:gd name="connsiteY1001" fmla="*/ 548437 h 643924"/>
                <a:gd name="connsiteX1002" fmla="*/ 17932 w 741653"/>
                <a:gd name="connsiteY1002" fmla="*/ 549165 h 643924"/>
                <a:gd name="connsiteX1003" fmla="*/ 19389 w 741653"/>
                <a:gd name="connsiteY1003" fmla="*/ 549165 h 643924"/>
                <a:gd name="connsiteX1004" fmla="*/ 20790 w 741653"/>
                <a:gd name="connsiteY1004" fmla="*/ 548437 h 643924"/>
                <a:gd name="connsiteX1005" fmla="*/ 22247 w 741653"/>
                <a:gd name="connsiteY1005" fmla="*/ 547036 h 643924"/>
                <a:gd name="connsiteX1006" fmla="*/ 23704 w 741653"/>
                <a:gd name="connsiteY1006" fmla="*/ 546308 h 643924"/>
                <a:gd name="connsiteX1007" fmla="*/ 25105 w 741653"/>
                <a:gd name="connsiteY1007" fmla="*/ 544851 h 643924"/>
                <a:gd name="connsiteX1008" fmla="*/ 27290 w 741653"/>
                <a:gd name="connsiteY1008" fmla="*/ 543450 h 643924"/>
                <a:gd name="connsiteX1009" fmla="*/ 28019 w 741653"/>
                <a:gd name="connsiteY1009" fmla="*/ 543450 h 643924"/>
                <a:gd name="connsiteX1010" fmla="*/ 28691 w 741653"/>
                <a:gd name="connsiteY1010" fmla="*/ 544122 h 643924"/>
                <a:gd name="connsiteX1011" fmla="*/ 29420 w 741653"/>
                <a:gd name="connsiteY1011" fmla="*/ 546308 h 643924"/>
                <a:gd name="connsiteX1012" fmla="*/ 30148 w 741653"/>
                <a:gd name="connsiteY1012" fmla="*/ 549165 h 643924"/>
                <a:gd name="connsiteX1013" fmla="*/ 30877 w 741653"/>
                <a:gd name="connsiteY1013" fmla="*/ 549165 h 643924"/>
                <a:gd name="connsiteX1014" fmla="*/ 32278 w 741653"/>
                <a:gd name="connsiteY1014" fmla="*/ 549894 h 643924"/>
                <a:gd name="connsiteX1015" fmla="*/ 33006 w 741653"/>
                <a:gd name="connsiteY1015" fmla="*/ 549165 h 643924"/>
                <a:gd name="connsiteX1016" fmla="*/ 35191 w 741653"/>
                <a:gd name="connsiteY1016" fmla="*/ 547709 h 643924"/>
                <a:gd name="connsiteX1017" fmla="*/ 36592 w 741653"/>
                <a:gd name="connsiteY1017" fmla="*/ 547036 h 643924"/>
                <a:gd name="connsiteX1018" fmla="*/ 38778 w 741653"/>
                <a:gd name="connsiteY1018" fmla="*/ 546308 h 643924"/>
                <a:gd name="connsiteX1019" fmla="*/ 40907 w 741653"/>
                <a:gd name="connsiteY1019" fmla="*/ 545579 h 643924"/>
                <a:gd name="connsiteX1020" fmla="*/ 43093 w 741653"/>
                <a:gd name="connsiteY1020" fmla="*/ 545579 h 643924"/>
                <a:gd name="connsiteX1021" fmla="*/ 45222 w 741653"/>
                <a:gd name="connsiteY1021" fmla="*/ 546308 h 643924"/>
                <a:gd name="connsiteX1022" fmla="*/ 46679 w 741653"/>
                <a:gd name="connsiteY1022" fmla="*/ 546308 h 643924"/>
                <a:gd name="connsiteX1023" fmla="*/ 47352 w 741653"/>
                <a:gd name="connsiteY1023" fmla="*/ 546308 h 643924"/>
                <a:gd name="connsiteX1024" fmla="*/ 48809 w 741653"/>
                <a:gd name="connsiteY1024" fmla="*/ 547036 h 643924"/>
                <a:gd name="connsiteX1025" fmla="*/ 50265 w 741653"/>
                <a:gd name="connsiteY1025" fmla="*/ 547709 h 643924"/>
                <a:gd name="connsiteX1026" fmla="*/ 50938 w 741653"/>
                <a:gd name="connsiteY1026" fmla="*/ 549165 h 643924"/>
                <a:gd name="connsiteX1027" fmla="*/ 51666 w 741653"/>
                <a:gd name="connsiteY1027" fmla="*/ 552752 h 643924"/>
                <a:gd name="connsiteX1028" fmla="*/ 52395 w 741653"/>
                <a:gd name="connsiteY1028" fmla="*/ 554209 h 643924"/>
                <a:gd name="connsiteX1029" fmla="*/ 53123 w 741653"/>
                <a:gd name="connsiteY1029" fmla="*/ 554937 h 643924"/>
                <a:gd name="connsiteX1030" fmla="*/ 54580 w 741653"/>
                <a:gd name="connsiteY1030" fmla="*/ 555610 h 643924"/>
                <a:gd name="connsiteX1031" fmla="*/ 55253 w 741653"/>
                <a:gd name="connsiteY1031" fmla="*/ 557067 h 643924"/>
                <a:gd name="connsiteX1032" fmla="*/ 57438 w 741653"/>
                <a:gd name="connsiteY1032" fmla="*/ 558524 h 643924"/>
                <a:gd name="connsiteX1033" fmla="*/ 58167 w 741653"/>
                <a:gd name="connsiteY1033" fmla="*/ 559196 h 643924"/>
                <a:gd name="connsiteX1034" fmla="*/ 60296 w 741653"/>
                <a:gd name="connsiteY1034" fmla="*/ 559925 h 643924"/>
                <a:gd name="connsiteX1035" fmla="*/ 61753 w 741653"/>
                <a:gd name="connsiteY1035" fmla="*/ 559925 h 643924"/>
                <a:gd name="connsiteX1036" fmla="*/ 63882 w 741653"/>
                <a:gd name="connsiteY1036" fmla="*/ 559196 h 643924"/>
                <a:gd name="connsiteX1037" fmla="*/ 67469 w 741653"/>
                <a:gd name="connsiteY1037" fmla="*/ 557795 h 643924"/>
                <a:gd name="connsiteX1038" fmla="*/ 68926 w 741653"/>
                <a:gd name="connsiteY1038" fmla="*/ 557067 h 643924"/>
                <a:gd name="connsiteX1039" fmla="*/ 71055 w 741653"/>
                <a:gd name="connsiteY1039" fmla="*/ 554937 h 643924"/>
                <a:gd name="connsiteX1040" fmla="*/ 73241 w 741653"/>
                <a:gd name="connsiteY1040" fmla="*/ 552752 h 643924"/>
                <a:gd name="connsiteX1041" fmla="*/ 74642 w 741653"/>
                <a:gd name="connsiteY1041" fmla="*/ 551351 h 643924"/>
                <a:gd name="connsiteX1042" fmla="*/ 76099 w 741653"/>
                <a:gd name="connsiteY1042" fmla="*/ 549165 h 643924"/>
                <a:gd name="connsiteX1043" fmla="*/ 78228 w 741653"/>
                <a:gd name="connsiteY1043" fmla="*/ 547709 h 643924"/>
                <a:gd name="connsiteX1044" fmla="*/ 80414 w 741653"/>
                <a:gd name="connsiteY1044" fmla="*/ 546308 h 643924"/>
                <a:gd name="connsiteX1045" fmla="*/ 82543 w 741653"/>
                <a:gd name="connsiteY1045" fmla="*/ 546308 h 643924"/>
                <a:gd name="connsiteX1046" fmla="*/ 85401 w 741653"/>
                <a:gd name="connsiteY1046" fmla="*/ 546308 h 643924"/>
                <a:gd name="connsiteX1047" fmla="*/ 87586 w 741653"/>
                <a:gd name="connsiteY1047" fmla="*/ 546308 h 643924"/>
                <a:gd name="connsiteX1048" fmla="*/ 89043 w 741653"/>
                <a:gd name="connsiteY1048" fmla="*/ 547036 h 643924"/>
                <a:gd name="connsiteX1049" fmla="*/ 91901 w 741653"/>
                <a:gd name="connsiteY1049" fmla="*/ 549165 h 643924"/>
                <a:gd name="connsiteX1050" fmla="*/ 96216 w 741653"/>
                <a:gd name="connsiteY1050" fmla="*/ 550622 h 643924"/>
                <a:gd name="connsiteX1051" fmla="*/ 98346 w 741653"/>
                <a:gd name="connsiteY1051" fmla="*/ 549165 h 643924"/>
                <a:gd name="connsiteX1052" fmla="*/ 99802 w 741653"/>
                <a:gd name="connsiteY1052" fmla="*/ 548437 h 643924"/>
                <a:gd name="connsiteX1053" fmla="*/ 101203 w 741653"/>
                <a:gd name="connsiteY1053" fmla="*/ 547709 h 643924"/>
                <a:gd name="connsiteX1054" fmla="*/ 103389 w 741653"/>
                <a:gd name="connsiteY1054" fmla="*/ 547709 h 643924"/>
                <a:gd name="connsiteX1055" fmla="*/ 105518 w 741653"/>
                <a:gd name="connsiteY1055" fmla="*/ 548437 h 643924"/>
                <a:gd name="connsiteX1056" fmla="*/ 109833 w 741653"/>
                <a:gd name="connsiteY1056" fmla="*/ 549165 h 643924"/>
                <a:gd name="connsiteX1057" fmla="*/ 112691 w 741653"/>
                <a:gd name="connsiteY1057" fmla="*/ 551351 h 643924"/>
                <a:gd name="connsiteX1058" fmla="*/ 113420 w 741653"/>
                <a:gd name="connsiteY1058" fmla="*/ 552023 h 643924"/>
                <a:gd name="connsiteX1059" fmla="*/ 116277 w 741653"/>
                <a:gd name="connsiteY1059" fmla="*/ 556338 h 643924"/>
                <a:gd name="connsiteX1060" fmla="*/ 117006 w 741653"/>
                <a:gd name="connsiteY1060" fmla="*/ 556338 h 643924"/>
                <a:gd name="connsiteX1061" fmla="*/ 119191 w 741653"/>
                <a:gd name="connsiteY1061" fmla="*/ 557067 h 643924"/>
                <a:gd name="connsiteX1062" fmla="*/ 119864 w 741653"/>
                <a:gd name="connsiteY1062" fmla="*/ 557795 h 643924"/>
                <a:gd name="connsiteX1063" fmla="*/ 121321 w 741653"/>
                <a:gd name="connsiteY1063" fmla="*/ 557795 h 643924"/>
                <a:gd name="connsiteX1064" fmla="*/ 122049 w 741653"/>
                <a:gd name="connsiteY1064" fmla="*/ 557067 h 643924"/>
                <a:gd name="connsiteX1065" fmla="*/ 124179 w 741653"/>
                <a:gd name="connsiteY1065" fmla="*/ 555610 h 643924"/>
                <a:gd name="connsiteX1066" fmla="*/ 127093 w 741653"/>
                <a:gd name="connsiteY1066" fmla="*/ 554209 h 643924"/>
                <a:gd name="connsiteX1067" fmla="*/ 127765 w 741653"/>
                <a:gd name="connsiteY1067" fmla="*/ 554209 h 643924"/>
                <a:gd name="connsiteX1068" fmla="*/ 128494 w 741653"/>
                <a:gd name="connsiteY1068" fmla="*/ 554209 h 643924"/>
                <a:gd name="connsiteX1069" fmla="*/ 129222 w 741653"/>
                <a:gd name="connsiteY1069" fmla="*/ 554209 h 643924"/>
                <a:gd name="connsiteX1070" fmla="*/ 129950 w 741653"/>
                <a:gd name="connsiteY1070" fmla="*/ 554937 h 643924"/>
                <a:gd name="connsiteX1071" fmla="*/ 130679 w 741653"/>
                <a:gd name="connsiteY1071" fmla="*/ 554937 h 643924"/>
                <a:gd name="connsiteX1072" fmla="*/ 132080 w 741653"/>
                <a:gd name="connsiteY1072" fmla="*/ 557795 h 643924"/>
                <a:gd name="connsiteX1073" fmla="*/ 132808 w 741653"/>
                <a:gd name="connsiteY1073" fmla="*/ 559196 h 643924"/>
                <a:gd name="connsiteX1074" fmla="*/ 133537 w 741653"/>
                <a:gd name="connsiteY1074" fmla="*/ 559196 h 643924"/>
                <a:gd name="connsiteX1075" fmla="*/ 134994 w 741653"/>
                <a:gd name="connsiteY1075" fmla="*/ 559925 h 643924"/>
                <a:gd name="connsiteX1076" fmla="*/ 137852 w 741653"/>
                <a:gd name="connsiteY1076" fmla="*/ 559925 h 643924"/>
                <a:gd name="connsiteX1077" fmla="*/ 139981 w 741653"/>
                <a:gd name="connsiteY1077" fmla="*/ 559925 h 643924"/>
                <a:gd name="connsiteX1078" fmla="*/ 140710 w 741653"/>
                <a:gd name="connsiteY1078" fmla="*/ 560653 h 643924"/>
                <a:gd name="connsiteX1079" fmla="*/ 142167 w 741653"/>
                <a:gd name="connsiteY1079" fmla="*/ 561382 h 643924"/>
                <a:gd name="connsiteX1080" fmla="*/ 143568 w 741653"/>
                <a:gd name="connsiteY1080" fmla="*/ 562783 h 643924"/>
                <a:gd name="connsiteX1081" fmla="*/ 145025 w 741653"/>
                <a:gd name="connsiteY1081" fmla="*/ 563511 h 643924"/>
                <a:gd name="connsiteX1082" fmla="*/ 145753 w 741653"/>
                <a:gd name="connsiteY1082" fmla="*/ 564239 h 643924"/>
                <a:gd name="connsiteX1083" fmla="*/ 146482 w 741653"/>
                <a:gd name="connsiteY1083" fmla="*/ 566425 h 643924"/>
                <a:gd name="connsiteX1084" fmla="*/ 146482 w 741653"/>
                <a:gd name="connsiteY1084" fmla="*/ 567097 h 643924"/>
                <a:gd name="connsiteX1085" fmla="*/ 146482 w 741653"/>
                <a:gd name="connsiteY1085" fmla="*/ 567826 h 643924"/>
                <a:gd name="connsiteX1086" fmla="*/ 145753 w 741653"/>
                <a:gd name="connsiteY1086" fmla="*/ 570011 h 643924"/>
                <a:gd name="connsiteX1087" fmla="*/ 145753 w 741653"/>
                <a:gd name="connsiteY1087" fmla="*/ 570684 h 643924"/>
                <a:gd name="connsiteX1088" fmla="*/ 145753 w 741653"/>
                <a:gd name="connsiteY1088" fmla="*/ 571412 h 643924"/>
                <a:gd name="connsiteX1089" fmla="*/ 145753 w 741653"/>
                <a:gd name="connsiteY1089" fmla="*/ 572869 h 643924"/>
                <a:gd name="connsiteX1090" fmla="*/ 145025 w 741653"/>
                <a:gd name="connsiteY1090" fmla="*/ 573598 h 643924"/>
                <a:gd name="connsiteX1091" fmla="*/ 145025 w 741653"/>
                <a:gd name="connsiteY1091" fmla="*/ 574270 h 643924"/>
                <a:gd name="connsiteX1092" fmla="*/ 145025 w 741653"/>
                <a:gd name="connsiteY1092" fmla="*/ 574999 h 643924"/>
                <a:gd name="connsiteX1093" fmla="*/ 147154 w 741653"/>
                <a:gd name="connsiteY1093" fmla="*/ 574999 h 643924"/>
                <a:gd name="connsiteX1094" fmla="*/ 147883 w 741653"/>
                <a:gd name="connsiteY1094" fmla="*/ 574999 h 643924"/>
                <a:gd name="connsiteX1095" fmla="*/ 150740 w 741653"/>
                <a:gd name="connsiteY1095" fmla="*/ 574270 h 643924"/>
                <a:gd name="connsiteX1096" fmla="*/ 152197 w 741653"/>
                <a:gd name="connsiteY1096" fmla="*/ 574270 h 643924"/>
                <a:gd name="connsiteX1097" fmla="*/ 155055 w 741653"/>
                <a:gd name="connsiteY1097" fmla="*/ 572869 h 643924"/>
                <a:gd name="connsiteX1098" fmla="*/ 156512 w 741653"/>
                <a:gd name="connsiteY1098" fmla="*/ 572141 h 643924"/>
                <a:gd name="connsiteX1099" fmla="*/ 157241 w 741653"/>
                <a:gd name="connsiteY1099" fmla="*/ 571412 h 643924"/>
                <a:gd name="connsiteX1100" fmla="*/ 159370 w 741653"/>
                <a:gd name="connsiteY1100" fmla="*/ 571412 h 643924"/>
                <a:gd name="connsiteX1101" fmla="*/ 160099 w 741653"/>
                <a:gd name="connsiteY1101" fmla="*/ 571412 h 643924"/>
                <a:gd name="connsiteX1102" fmla="*/ 161556 w 741653"/>
                <a:gd name="connsiteY1102" fmla="*/ 572141 h 643924"/>
                <a:gd name="connsiteX1103" fmla="*/ 162957 w 741653"/>
                <a:gd name="connsiteY1103" fmla="*/ 573598 h 643924"/>
                <a:gd name="connsiteX1104" fmla="*/ 163685 w 741653"/>
                <a:gd name="connsiteY1104" fmla="*/ 573598 h 643924"/>
                <a:gd name="connsiteX1105" fmla="*/ 165142 w 741653"/>
                <a:gd name="connsiteY1105" fmla="*/ 572869 h 643924"/>
                <a:gd name="connsiteX1106" fmla="*/ 166543 w 741653"/>
                <a:gd name="connsiteY1106" fmla="*/ 572869 h 643924"/>
                <a:gd name="connsiteX1107" fmla="*/ 167271 w 741653"/>
                <a:gd name="connsiteY1107" fmla="*/ 572141 h 643924"/>
                <a:gd name="connsiteX1108" fmla="*/ 168728 w 741653"/>
                <a:gd name="connsiteY1108" fmla="*/ 572869 h 643924"/>
                <a:gd name="connsiteX1109" fmla="*/ 169457 w 741653"/>
                <a:gd name="connsiteY1109" fmla="*/ 572869 h 643924"/>
                <a:gd name="connsiteX1110" fmla="*/ 169457 w 741653"/>
                <a:gd name="connsiteY1110" fmla="*/ 573598 h 643924"/>
                <a:gd name="connsiteX1111" fmla="*/ 169457 w 741653"/>
                <a:gd name="connsiteY1111" fmla="*/ 574999 h 643924"/>
                <a:gd name="connsiteX1112" fmla="*/ 170129 w 741653"/>
                <a:gd name="connsiteY1112" fmla="*/ 576456 h 643924"/>
                <a:gd name="connsiteX1113" fmla="*/ 170858 w 741653"/>
                <a:gd name="connsiteY1113" fmla="*/ 577913 h 643924"/>
                <a:gd name="connsiteX1114" fmla="*/ 170858 w 741653"/>
                <a:gd name="connsiteY1114" fmla="*/ 578585 h 643924"/>
                <a:gd name="connsiteX1115" fmla="*/ 170858 w 741653"/>
                <a:gd name="connsiteY1115" fmla="*/ 580771 h 643924"/>
                <a:gd name="connsiteX1116" fmla="*/ 170858 w 741653"/>
                <a:gd name="connsiteY1116" fmla="*/ 583628 h 643924"/>
                <a:gd name="connsiteX1117" fmla="*/ 170858 w 741653"/>
                <a:gd name="connsiteY1117" fmla="*/ 584357 h 643924"/>
                <a:gd name="connsiteX1118" fmla="*/ 171586 w 741653"/>
                <a:gd name="connsiteY1118" fmla="*/ 585758 h 643924"/>
                <a:gd name="connsiteX1119" fmla="*/ 172315 w 741653"/>
                <a:gd name="connsiteY1119" fmla="*/ 586486 h 643924"/>
                <a:gd name="connsiteX1120" fmla="*/ 173043 w 741653"/>
                <a:gd name="connsiteY1120" fmla="*/ 587943 h 643924"/>
                <a:gd name="connsiteX1121" fmla="*/ 173043 w 741653"/>
                <a:gd name="connsiteY1121" fmla="*/ 589400 h 643924"/>
                <a:gd name="connsiteX1122" fmla="*/ 173043 w 741653"/>
                <a:gd name="connsiteY1122" fmla="*/ 590073 h 643924"/>
                <a:gd name="connsiteX1123" fmla="*/ 170858 w 741653"/>
                <a:gd name="connsiteY1123" fmla="*/ 591530 h 643924"/>
                <a:gd name="connsiteX1124" fmla="*/ 162228 w 741653"/>
                <a:gd name="connsiteY1124" fmla="*/ 600159 h 643924"/>
                <a:gd name="connsiteX1125" fmla="*/ 159370 w 741653"/>
                <a:gd name="connsiteY1125" fmla="*/ 603746 h 643924"/>
                <a:gd name="connsiteX1126" fmla="*/ 157969 w 741653"/>
                <a:gd name="connsiteY1126" fmla="*/ 608061 h 643924"/>
                <a:gd name="connsiteX1127" fmla="*/ 157969 w 741653"/>
                <a:gd name="connsiteY1127" fmla="*/ 609462 h 643924"/>
                <a:gd name="connsiteX1128" fmla="*/ 158642 w 741653"/>
                <a:gd name="connsiteY1128" fmla="*/ 610190 h 643924"/>
                <a:gd name="connsiteX1129" fmla="*/ 159370 w 741653"/>
                <a:gd name="connsiteY1129" fmla="*/ 610190 h 643924"/>
                <a:gd name="connsiteX1130" fmla="*/ 162228 w 741653"/>
                <a:gd name="connsiteY1130" fmla="*/ 614505 h 643924"/>
                <a:gd name="connsiteX1131" fmla="*/ 162957 w 741653"/>
                <a:gd name="connsiteY1131" fmla="*/ 615906 h 643924"/>
                <a:gd name="connsiteX1132" fmla="*/ 165142 w 741653"/>
                <a:gd name="connsiteY1132" fmla="*/ 617363 h 643924"/>
                <a:gd name="connsiteX1133" fmla="*/ 166543 w 741653"/>
                <a:gd name="connsiteY1133" fmla="*/ 618091 h 643924"/>
                <a:gd name="connsiteX1134" fmla="*/ 166543 w 741653"/>
                <a:gd name="connsiteY1134" fmla="*/ 618820 h 643924"/>
                <a:gd name="connsiteX1135" fmla="*/ 167271 w 741653"/>
                <a:gd name="connsiteY1135" fmla="*/ 618820 h 643924"/>
                <a:gd name="connsiteX1136" fmla="*/ 169457 w 741653"/>
                <a:gd name="connsiteY1136" fmla="*/ 618820 h 643924"/>
                <a:gd name="connsiteX1137" fmla="*/ 170858 w 741653"/>
                <a:gd name="connsiteY1137" fmla="*/ 619548 h 643924"/>
                <a:gd name="connsiteX1138" fmla="*/ 171586 w 741653"/>
                <a:gd name="connsiteY1138" fmla="*/ 620949 h 643924"/>
                <a:gd name="connsiteX1139" fmla="*/ 171586 w 741653"/>
                <a:gd name="connsiteY1139" fmla="*/ 621678 h 643924"/>
                <a:gd name="connsiteX1140" fmla="*/ 172315 w 741653"/>
                <a:gd name="connsiteY1140" fmla="*/ 623135 h 643924"/>
                <a:gd name="connsiteX1141" fmla="*/ 172315 w 741653"/>
                <a:gd name="connsiteY1141" fmla="*/ 624536 h 643924"/>
                <a:gd name="connsiteX1142" fmla="*/ 173043 w 741653"/>
                <a:gd name="connsiteY1142" fmla="*/ 625264 h 643924"/>
                <a:gd name="connsiteX1143" fmla="*/ 173716 w 741653"/>
                <a:gd name="connsiteY1143" fmla="*/ 625993 h 643924"/>
                <a:gd name="connsiteX1144" fmla="*/ 175173 w 741653"/>
                <a:gd name="connsiteY1144" fmla="*/ 627394 h 643924"/>
                <a:gd name="connsiteX1145" fmla="*/ 175901 w 741653"/>
                <a:gd name="connsiteY1145" fmla="*/ 628122 h 643924"/>
                <a:gd name="connsiteX1146" fmla="*/ 176630 w 741653"/>
                <a:gd name="connsiteY1146" fmla="*/ 630980 h 643924"/>
                <a:gd name="connsiteX1147" fmla="*/ 175901 w 741653"/>
                <a:gd name="connsiteY1147" fmla="*/ 633894 h 643924"/>
                <a:gd name="connsiteX1148" fmla="*/ 175901 w 741653"/>
                <a:gd name="connsiteY1148" fmla="*/ 634622 h 643924"/>
                <a:gd name="connsiteX1149" fmla="*/ 176630 w 741653"/>
                <a:gd name="connsiteY1149" fmla="*/ 635295 h 643924"/>
                <a:gd name="connsiteX1150" fmla="*/ 178031 w 741653"/>
                <a:gd name="connsiteY1150" fmla="*/ 637480 h 643924"/>
                <a:gd name="connsiteX1151" fmla="*/ 178759 w 741653"/>
                <a:gd name="connsiteY1151" fmla="*/ 638881 h 643924"/>
                <a:gd name="connsiteX1152" fmla="*/ 178759 w 741653"/>
                <a:gd name="connsiteY1152" fmla="*/ 640338 h 643924"/>
                <a:gd name="connsiteX1153" fmla="*/ 178759 w 741653"/>
                <a:gd name="connsiteY1153" fmla="*/ 642468 h 643924"/>
                <a:gd name="connsiteX1154" fmla="*/ 178759 w 741653"/>
                <a:gd name="connsiteY1154" fmla="*/ 643196 h 643924"/>
                <a:gd name="connsiteX1155" fmla="*/ 179487 w 741653"/>
                <a:gd name="connsiteY1155" fmla="*/ 643924 h 643924"/>
                <a:gd name="connsiteX1156" fmla="*/ 180216 w 741653"/>
                <a:gd name="connsiteY1156" fmla="*/ 643924 h 643924"/>
                <a:gd name="connsiteX1157" fmla="*/ 182345 w 741653"/>
                <a:gd name="connsiteY1157" fmla="*/ 642468 h 643924"/>
                <a:gd name="connsiteX1158" fmla="*/ 183802 w 741653"/>
                <a:gd name="connsiteY1158" fmla="*/ 642468 h 643924"/>
                <a:gd name="connsiteX1159" fmla="*/ 184531 w 741653"/>
                <a:gd name="connsiteY1159" fmla="*/ 642468 h 643924"/>
                <a:gd name="connsiteX1160" fmla="*/ 188117 w 741653"/>
                <a:gd name="connsiteY1160" fmla="*/ 643196 h 643924"/>
                <a:gd name="connsiteX1161" fmla="*/ 190975 w 741653"/>
                <a:gd name="connsiteY1161" fmla="*/ 643196 h 643924"/>
                <a:gd name="connsiteX1162" fmla="*/ 192432 w 741653"/>
                <a:gd name="connsiteY1162" fmla="*/ 643196 h 643924"/>
                <a:gd name="connsiteX1163" fmla="*/ 195290 w 741653"/>
                <a:gd name="connsiteY1163" fmla="*/ 641795 h 643924"/>
                <a:gd name="connsiteX1164" fmla="*/ 196691 w 741653"/>
                <a:gd name="connsiteY1164" fmla="*/ 642468 h 643924"/>
                <a:gd name="connsiteX1165" fmla="*/ 197419 w 741653"/>
                <a:gd name="connsiteY1165" fmla="*/ 642468 h 643924"/>
                <a:gd name="connsiteX1166" fmla="*/ 198148 w 741653"/>
                <a:gd name="connsiteY1166" fmla="*/ 641795 h 643924"/>
                <a:gd name="connsiteX1167" fmla="*/ 198876 w 741653"/>
                <a:gd name="connsiteY1167" fmla="*/ 641067 h 643924"/>
                <a:gd name="connsiteX1168" fmla="*/ 198876 w 741653"/>
                <a:gd name="connsiteY1168" fmla="*/ 640338 h 643924"/>
                <a:gd name="connsiteX1169" fmla="*/ 199605 w 741653"/>
                <a:gd name="connsiteY1169" fmla="*/ 638881 h 643924"/>
                <a:gd name="connsiteX1170" fmla="*/ 199605 w 741653"/>
                <a:gd name="connsiteY1170" fmla="*/ 638209 h 643924"/>
                <a:gd name="connsiteX1171" fmla="*/ 200277 w 741653"/>
                <a:gd name="connsiteY1171" fmla="*/ 637480 h 643924"/>
                <a:gd name="connsiteX1172" fmla="*/ 201006 w 741653"/>
                <a:gd name="connsiteY1172" fmla="*/ 636752 h 643924"/>
                <a:gd name="connsiteX1173" fmla="*/ 203191 w 741653"/>
                <a:gd name="connsiteY1173" fmla="*/ 635295 h 643924"/>
                <a:gd name="connsiteX1174" fmla="*/ 203920 w 741653"/>
                <a:gd name="connsiteY1174" fmla="*/ 634622 h 643924"/>
                <a:gd name="connsiteX1175" fmla="*/ 205321 w 741653"/>
                <a:gd name="connsiteY1175" fmla="*/ 633165 h 643924"/>
                <a:gd name="connsiteX1176" fmla="*/ 207506 w 741653"/>
                <a:gd name="connsiteY1176" fmla="*/ 633165 h 643924"/>
                <a:gd name="connsiteX1177" fmla="*/ 208907 w 741653"/>
                <a:gd name="connsiteY1177" fmla="*/ 632437 h 643924"/>
                <a:gd name="connsiteX1178" fmla="*/ 209636 w 741653"/>
                <a:gd name="connsiteY1178" fmla="*/ 631708 h 643924"/>
                <a:gd name="connsiteX1179" fmla="*/ 210364 w 741653"/>
                <a:gd name="connsiteY1179" fmla="*/ 631708 h 643924"/>
                <a:gd name="connsiteX1180" fmla="*/ 211765 w 741653"/>
                <a:gd name="connsiteY1180" fmla="*/ 628850 h 643924"/>
                <a:gd name="connsiteX1181" fmla="*/ 212493 w 741653"/>
                <a:gd name="connsiteY1181" fmla="*/ 628122 h 643924"/>
                <a:gd name="connsiteX1182" fmla="*/ 213951 w 741653"/>
                <a:gd name="connsiteY1182" fmla="*/ 627394 h 643924"/>
                <a:gd name="connsiteX1183" fmla="*/ 214679 w 741653"/>
                <a:gd name="connsiteY1183" fmla="*/ 626721 h 643924"/>
                <a:gd name="connsiteX1184" fmla="*/ 215407 w 741653"/>
                <a:gd name="connsiteY1184" fmla="*/ 624536 h 643924"/>
                <a:gd name="connsiteX1185" fmla="*/ 216080 w 741653"/>
                <a:gd name="connsiteY1185" fmla="*/ 624536 h 643924"/>
                <a:gd name="connsiteX1186" fmla="*/ 217537 w 741653"/>
                <a:gd name="connsiteY1186" fmla="*/ 623807 h 643924"/>
                <a:gd name="connsiteX1187" fmla="*/ 219666 w 741653"/>
                <a:gd name="connsiteY1187" fmla="*/ 623135 h 643924"/>
                <a:gd name="connsiteX1188" fmla="*/ 219666 w 741653"/>
                <a:gd name="connsiteY1188" fmla="*/ 622406 h 643924"/>
                <a:gd name="connsiteX1189" fmla="*/ 215407 w 741653"/>
                <a:gd name="connsiteY1189" fmla="*/ 617363 h 643924"/>
                <a:gd name="connsiteX1190" fmla="*/ 216080 w 741653"/>
                <a:gd name="connsiteY1190" fmla="*/ 616634 h 643924"/>
                <a:gd name="connsiteX1191" fmla="*/ 221123 w 741653"/>
                <a:gd name="connsiteY1191" fmla="*/ 616634 h 643924"/>
                <a:gd name="connsiteX1192" fmla="*/ 226167 w 741653"/>
                <a:gd name="connsiteY1192" fmla="*/ 618091 h 643924"/>
                <a:gd name="connsiteX1193" fmla="*/ 227568 w 741653"/>
                <a:gd name="connsiteY1193" fmla="*/ 618091 h 643924"/>
                <a:gd name="connsiteX1194" fmla="*/ 229753 w 741653"/>
                <a:gd name="connsiteY1194" fmla="*/ 618091 h 643924"/>
                <a:gd name="connsiteX1195" fmla="*/ 231154 w 741653"/>
                <a:gd name="connsiteY1195" fmla="*/ 615233 h 643924"/>
                <a:gd name="connsiteX1196" fmla="*/ 234068 w 741653"/>
                <a:gd name="connsiteY1196" fmla="*/ 613048 h 643924"/>
                <a:gd name="connsiteX1197" fmla="*/ 236926 w 741653"/>
                <a:gd name="connsiteY1197" fmla="*/ 613048 h 643924"/>
                <a:gd name="connsiteX1198" fmla="*/ 238383 w 741653"/>
                <a:gd name="connsiteY1198" fmla="*/ 608733 h 643924"/>
                <a:gd name="connsiteX1199" fmla="*/ 239055 w 741653"/>
                <a:gd name="connsiteY1199" fmla="*/ 598703 h 643924"/>
                <a:gd name="connsiteX1200" fmla="*/ 243370 w 741653"/>
                <a:gd name="connsiteY1200" fmla="*/ 595845 h 643924"/>
                <a:gd name="connsiteX1201" fmla="*/ 244098 w 741653"/>
                <a:gd name="connsiteY1201" fmla="*/ 594388 h 643924"/>
                <a:gd name="connsiteX1202" fmla="*/ 244098 w 741653"/>
                <a:gd name="connsiteY1202" fmla="*/ 593659 h 643924"/>
                <a:gd name="connsiteX1203" fmla="*/ 243370 w 741653"/>
                <a:gd name="connsiteY1203" fmla="*/ 592987 h 643924"/>
                <a:gd name="connsiteX1204" fmla="*/ 241969 w 741653"/>
                <a:gd name="connsiteY1204" fmla="*/ 592258 h 643924"/>
                <a:gd name="connsiteX1205" fmla="*/ 242642 w 741653"/>
                <a:gd name="connsiteY1205" fmla="*/ 590801 h 643924"/>
                <a:gd name="connsiteX1206" fmla="*/ 243370 w 741653"/>
                <a:gd name="connsiteY1206" fmla="*/ 589400 h 643924"/>
                <a:gd name="connsiteX1207" fmla="*/ 244098 w 741653"/>
                <a:gd name="connsiteY1207" fmla="*/ 586486 h 643924"/>
                <a:gd name="connsiteX1208" fmla="*/ 245555 w 741653"/>
                <a:gd name="connsiteY1208" fmla="*/ 584357 h 643924"/>
                <a:gd name="connsiteX1209" fmla="*/ 249870 w 741653"/>
                <a:gd name="connsiteY1209" fmla="*/ 585085 h 643924"/>
                <a:gd name="connsiteX1210" fmla="*/ 252728 w 741653"/>
                <a:gd name="connsiteY1210" fmla="*/ 580771 h 643924"/>
                <a:gd name="connsiteX1211" fmla="*/ 253457 w 741653"/>
                <a:gd name="connsiteY1211" fmla="*/ 578585 h 643924"/>
                <a:gd name="connsiteX1212" fmla="*/ 255586 w 741653"/>
                <a:gd name="connsiteY1212" fmla="*/ 575727 h 643924"/>
                <a:gd name="connsiteX1213" fmla="*/ 257043 w 741653"/>
                <a:gd name="connsiteY1213" fmla="*/ 573598 h 643924"/>
                <a:gd name="connsiteX1214" fmla="*/ 257716 w 741653"/>
                <a:gd name="connsiteY1214" fmla="*/ 572141 h 643924"/>
                <a:gd name="connsiteX1215" fmla="*/ 259172 w 741653"/>
                <a:gd name="connsiteY1215" fmla="*/ 570684 h 643924"/>
                <a:gd name="connsiteX1216" fmla="*/ 260630 w 741653"/>
                <a:gd name="connsiteY1216" fmla="*/ 570011 h 643924"/>
                <a:gd name="connsiteX1217" fmla="*/ 262759 w 741653"/>
                <a:gd name="connsiteY1217" fmla="*/ 570011 h 643924"/>
                <a:gd name="connsiteX1218" fmla="*/ 274975 w 741653"/>
                <a:gd name="connsiteY1218" fmla="*/ 577913 h 643924"/>
                <a:gd name="connsiteX1219" fmla="*/ 276432 w 741653"/>
                <a:gd name="connsiteY1219" fmla="*/ 577913 h 643924"/>
                <a:gd name="connsiteX1220" fmla="*/ 277104 w 741653"/>
                <a:gd name="connsiteY1220" fmla="*/ 577184 h 643924"/>
                <a:gd name="connsiteX1221" fmla="*/ 278562 w 741653"/>
                <a:gd name="connsiteY1221" fmla="*/ 575727 h 643924"/>
                <a:gd name="connsiteX1222" fmla="*/ 280691 w 741653"/>
                <a:gd name="connsiteY1222" fmla="*/ 575727 h 643924"/>
                <a:gd name="connsiteX1223" fmla="*/ 281419 w 741653"/>
                <a:gd name="connsiteY1223" fmla="*/ 574999 h 643924"/>
                <a:gd name="connsiteX1224" fmla="*/ 283605 w 741653"/>
                <a:gd name="connsiteY1224" fmla="*/ 574999 h 643924"/>
                <a:gd name="connsiteX1225" fmla="*/ 285734 w 741653"/>
                <a:gd name="connsiteY1225" fmla="*/ 575727 h 643924"/>
                <a:gd name="connsiteX1226" fmla="*/ 287191 w 741653"/>
                <a:gd name="connsiteY1226" fmla="*/ 574270 h 643924"/>
                <a:gd name="connsiteX1227" fmla="*/ 288592 w 741653"/>
                <a:gd name="connsiteY1227" fmla="*/ 574270 h 643924"/>
                <a:gd name="connsiteX1228" fmla="*/ 289321 w 741653"/>
                <a:gd name="connsiteY1228" fmla="*/ 574270 h 643924"/>
                <a:gd name="connsiteX1229" fmla="*/ 292179 w 741653"/>
                <a:gd name="connsiteY1229" fmla="*/ 576456 h 643924"/>
                <a:gd name="connsiteX1230" fmla="*/ 301537 w 741653"/>
                <a:gd name="connsiteY1230" fmla="*/ 577913 h 643924"/>
                <a:gd name="connsiteX1231" fmla="*/ 302265 w 741653"/>
                <a:gd name="connsiteY1231" fmla="*/ 577913 h 643924"/>
                <a:gd name="connsiteX1232" fmla="*/ 303666 w 741653"/>
                <a:gd name="connsiteY1232" fmla="*/ 577184 h 643924"/>
                <a:gd name="connsiteX1233" fmla="*/ 304395 w 741653"/>
                <a:gd name="connsiteY1233" fmla="*/ 575727 h 643924"/>
                <a:gd name="connsiteX1234" fmla="*/ 304395 w 741653"/>
                <a:gd name="connsiteY1234" fmla="*/ 574270 h 643924"/>
                <a:gd name="connsiteX1235" fmla="*/ 304395 w 741653"/>
                <a:gd name="connsiteY1235" fmla="*/ 572141 h 643924"/>
                <a:gd name="connsiteX1236" fmla="*/ 305123 w 741653"/>
                <a:gd name="connsiteY1236" fmla="*/ 570684 h 643924"/>
                <a:gd name="connsiteX1237" fmla="*/ 307981 w 741653"/>
                <a:gd name="connsiteY1237" fmla="*/ 569283 h 643924"/>
                <a:gd name="connsiteX1238" fmla="*/ 308709 w 741653"/>
                <a:gd name="connsiteY1238" fmla="*/ 568554 h 643924"/>
                <a:gd name="connsiteX1239" fmla="*/ 311567 w 741653"/>
                <a:gd name="connsiteY1239" fmla="*/ 563511 h 643924"/>
                <a:gd name="connsiteX1240" fmla="*/ 313024 w 741653"/>
                <a:gd name="connsiteY1240" fmla="*/ 563511 h 643924"/>
                <a:gd name="connsiteX1241" fmla="*/ 314481 w 741653"/>
                <a:gd name="connsiteY1241" fmla="*/ 556338 h 643924"/>
                <a:gd name="connsiteX1242" fmla="*/ 315154 w 741653"/>
                <a:gd name="connsiteY1242" fmla="*/ 555610 h 643924"/>
                <a:gd name="connsiteX1243" fmla="*/ 317339 w 741653"/>
                <a:gd name="connsiteY1243" fmla="*/ 555610 h 643924"/>
                <a:gd name="connsiteX1244" fmla="*/ 323055 w 741653"/>
                <a:gd name="connsiteY1244" fmla="*/ 554937 h 643924"/>
                <a:gd name="connsiteX1245" fmla="*/ 325969 w 741653"/>
                <a:gd name="connsiteY1245" fmla="*/ 554209 h 643924"/>
                <a:gd name="connsiteX1246" fmla="*/ 327370 w 741653"/>
                <a:gd name="connsiteY1246" fmla="*/ 552023 h 643924"/>
                <a:gd name="connsiteX1247" fmla="*/ 327370 w 741653"/>
                <a:gd name="connsiteY1247" fmla="*/ 548437 h 643924"/>
                <a:gd name="connsiteX1248" fmla="*/ 328098 w 741653"/>
                <a:gd name="connsiteY1248" fmla="*/ 546308 h 643924"/>
                <a:gd name="connsiteX1249" fmla="*/ 328827 w 741653"/>
                <a:gd name="connsiteY1249" fmla="*/ 545579 h 643924"/>
                <a:gd name="connsiteX1250" fmla="*/ 330228 w 741653"/>
                <a:gd name="connsiteY1250" fmla="*/ 545579 h 643924"/>
                <a:gd name="connsiteX1251" fmla="*/ 332413 w 741653"/>
                <a:gd name="connsiteY1251" fmla="*/ 546308 h 643924"/>
                <a:gd name="connsiteX1252" fmla="*/ 333870 w 741653"/>
                <a:gd name="connsiteY1252" fmla="*/ 547709 h 643924"/>
                <a:gd name="connsiteX1253" fmla="*/ 334543 w 741653"/>
                <a:gd name="connsiteY1253" fmla="*/ 544851 h 643924"/>
                <a:gd name="connsiteX1254" fmla="*/ 333870 w 741653"/>
                <a:gd name="connsiteY1254" fmla="*/ 541264 h 643924"/>
                <a:gd name="connsiteX1255" fmla="*/ 333870 w 741653"/>
                <a:gd name="connsiteY1255" fmla="*/ 539135 h 643924"/>
                <a:gd name="connsiteX1256" fmla="*/ 334543 w 741653"/>
                <a:gd name="connsiteY1256" fmla="*/ 537678 h 643924"/>
                <a:gd name="connsiteX1257" fmla="*/ 336000 w 741653"/>
                <a:gd name="connsiteY1257" fmla="*/ 536949 h 643924"/>
                <a:gd name="connsiteX1258" fmla="*/ 336728 w 741653"/>
                <a:gd name="connsiteY1258" fmla="*/ 534820 h 643924"/>
                <a:gd name="connsiteX1259" fmla="*/ 338129 w 741653"/>
                <a:gd name="connsiteY1259" fmla="*/ 534091 h 643924"/>
                <a:gd name="connsiteX1260" fmla="*/ 341043 w 741653"/>
                <a:gd name="connsiteY1260" fmla="*/ 539135 h 643924"/>
                <a:gd name="connsiteX1261" fmla="*/ 343901 w 741653"/>
                <a:gd name="connsiteY1261" fmla="*/ 539135 h 643924"/>
                <a:gd name="connsiteX1262" fmla="*/ 346759 w 741653"/>
                <a:gd name="connsiteY1262" fmla="*/ 541264 h 643924"/>
                <a:gd name="connsiteX1263" fmla="*/ 348944 w 741653"/>
                <a:gd name="connsiteY1263" fmla="*/ 539135 h 643924"/>
                <a:gd name="connsiteX1264" fmla="*/ 350345 w 741653"/>
                <a:gd name="connsiteY1264" fmla="*/ 538406 h 643924"/>
                <a:gd name="connsiteX1265" fmla="*/ 351802 w 741653"/>
                <a:gd name="connsiteY1265" fmla="*/ 539135 h 643924"/>
                <a:gd name="connsiteX1266" fmla="*/ 352531 w 741653"/>
                <a:gd name="connsiteY1266" fmla="*/ 539135 h 643924"/>
                <a:gd name="connsiteX1267" fmla="*/ 348216 w 741653"/>
                <a:gd name="connsiteY1267" fmla="*/ 531234 h 643924"/>
                <a:gd name="connsiteX1268" fmla="*/ 348216 w 741653"/>
                <a:gd name="connsiteY1268" fmla="*/ 531234 h 643924"/>
                <a:gd name="connsiteX1269" fmla="*/ 348944 w 741653"/>
                <a:gd name="connsiteY1269" fmla="*/ 529777 h 643924"/>
                <a:gd name="connsiteX1270" fmla="*/ 351802 w 741653"/>
                <a:gd name="connsiteY1270" fmla="*/ 529777 h 643924"/>
                <a:gd name="connsiteX1271" fmla="*/ 353932 w 741653"/>
                <a:gd name="connsiteY1271" fmla="*/ 530505 h 643924"/>
                <a:gd name="connsiteX1272" fmla="*/ 354660 w 741653"/>
                <a:gd name="connsiteY1272" fmla="*/ 531234 h 643924"/>
                <a:gd name="connsiteX1273" fmla="*/ 356846 w 741653"/>
                <a:gd name="connsiteY1273" fmla="*/ 531962 h 643924"/>
                <a:gd name="connsiteX1274" fmla="*/ 361833 w 741653"/>
                <a:gd name="connsiteY1274" fmla="*/ 531234 h 643924"/>
                <a:gd name="connsiteX1275" fmla="*/ 364691 w 741653"/>
                <a:gd name="connsiteY1275" fmla="*/ 530505 h 643924"/>
                <a:gd name="connsiteX1276" fmla="*/ 369006 w 741653"/>
                <a:gd name="connsiteY1276" fmla="*/ 529048 h 643924"/>
                <a:gd name="connsiteX1277" fmla="*/ 372592 w 741653"/>
                <a:gd name="connsiteY1277" fmla="*/ 527647 h 643924"/>
                <a:gd name="connsiteX1278" fmla="*/ 375506 w 741653"/>
                <a:gd name="connsiteY1278" fmla="*/ 526919 h 643924"/>
                <a:gd name="connsiteX1279" fmla="*/ 378364 w 741653"/>
                <a:gd name="connsiteY1279" fmla="*/ 526190 h 643924"/>
                <a:gd name="connsiteX1280" fmla="*/ 387666 w 741653"/>
                <a:gd name="connsiteY1280" fmla="*/ 526919 h 643924"/>
                <a:gd name="connsiteX1281" fmla="*/ 389123 w 741653"/>
                <a:gd name="connsiteY1281" fmla="*/ 527647 h 643924"/>
                <a:gd name="connsiteX1282" fmla="*/ 390580 w 741653"/>
                <a:gd name="connsiteY1282" fmla="*/ 528376 h 643924"/>
                <a:gd name="connsiteX1283" fmla="*/ 391981 w 741653"/>
                <a:gd name="connsiteY1283" fmla="*/ 528376 h 643924"/>
                <a:gd name="connsiteX1284" fmla="*/ 394895 w 741653"/>
                <a:gd name="connsiteY1284" fmla="*/ 527647 h 643924"/>
                <a:gd name="connsiteX1285" fmla="*/ 395567 w 741653"/>
                <a:gd name="connsiteY1285" fmla="*/ 526919 h 643924"/>
                <a:gd name="connsiteX1286" fmla="*/ 396296 w 741653"/>
                <a:gd name="connsiteY1286" fmla="*/ 524789 h 643924"/>
                <a:gd name="connsiteX1287" fmla="*/ 397024 w 741653"/>
                <a:gd name="connsiteY1287" fmla="*/ 522604 h 643924"/>
                <a:gd name="connsiteX1288" fmla="*/ 397753 w 741653"/>
                <a:gd name="connsiteY1288" fmla="*/ 521875 h 643924"/>
                <a:gd name="connsiteX1289" fmla="*/ 398481 w 741653"/>
                <a:gd name="connsiteY1289" fmla="*/ 521875 h 643924"/>
                <a:gd name="connsiteX1290" fmla="*/ 401339 w 741653"/>
                <a:gd name="connsiteY1290" fmla="*/ 520474 h 643924"/>
                <a:gd name="connsiteX1291" fmla="*/ 402796 w 741653"/>
                <a:gd name="connsiteY1291" fmla="*/ 520474 h 643924"/>
                <a:gd name="connsiteX1292" fmla="*/ 405654 w 741653"/>
                <a:gd name="connsiteY1292" fmla="*/ 519017 h 643924"/>
                <a:gd name="connsiteX1293" fmla="*/ 407055 w 741653"/>
                <a:gd name="connsiteY1293" fmla="*/ 519746 h 643924"/>
                <a:gd name="connsiteX1294" fmla="*/ 409240 w 741653"/>
                <a:gd name="connsiteY1294" fmla="*/ 521147 h 643924"/>
                <a:gd name="connsiteX1295" fmla="*/ 411370 w 741653"/>
                <a:gd name="connsiteY1295" fmla="*/ 521147 h 643924"/>
                <a:gd name="connsiteX1296" fmla="*/ 412098 w 741653"/>
                <a:gd name="connsiteY1296" fmla="*/ 520474 h 643924"/>
                <a:gd name="connsiteX1297" fmla="*/ 414284 w 741653"/>
                <a:gd name="connsiteY1297" fmla="*/ 534091 h 643924"/>
                <a:gd name="connsiteX1298" fmla="*/ 414956 w 741653"/>
                <a:gd name="connsiteY1298" fmla="*/ 534820 h 643924"/>
                <a:gd name="connsiteX1299" fmla="*/ 418543 w 741653"/>
                <a:gd name="connsiteY1299" fmla="*/ 534820 h 643924"/>
                <a:gd name="connsiteX1300" fmla="*/ 418543 w 741653"/>
                <a:gd name="connsiteY1300" fmla="*/ 536277 h 643924"/>
                <a:gd name="connsiteX1301" fmla="*/ 418543 w 741653"/>
                <a:gd name="connsiteY1301" fmla="*/ 539135 h 643924"/>
                <a:gd name="connsiteX1302" fmla="*/ 420728 w 741653"/>
                <a:gd name="connsiteY1302" fmla="*/ 540536 h 643924"/>
                <a:gd name="connsiteX1303" fmla="*/ 421457 w 741653"/>
                <a:gd name="connsiteY1303" fmla="*/ 542721 h 643924"/>
                <a:gd name="connsiteX1304" fmla="*/ 420000 w 741653"/>
                <a:gd name="connsiteY1304" fmla="*/ 544851 h 643924"/>
                <a:gd name="connsiteX1305" fmla="*/ 420000 w 741653"/>
                <a:gd name="connsiteY1305" fmla="*/ 547036 h 643924"/>
                <a:gd name="connsiteX1306" fmla="*/ 420728 w 741653"/>
                <a:gd name="connsiteY1306" fmla="*/ 548437 h 643924"/>
                <a:gd name="connsiteX1307" fmla="*/ 425771 w 741653"/>
                <a:gd name="connsiteY1307" fmla="*/ 551295 h 643924"/>
                <a:gd name="connsiteX1308" fmla="*/ 425771 w 741653"/>
                <a:gd name="connsiteY1308" fmla="*/ 552023 h 643924"/>
                <a:gd name="connsiteX1309" fmla="*/ 425771 w 741653"/>
                <a:gd name="connsiteY1309" fmla="*/ 552752 h 643924"/>
                <a:gd name="connsiteX1310" fmla="*/ 423586 w 741653"/>
                <a:gd name="connsiteY1310" fmla="*/ 554937 h 643924"/>
                <a:gd name="connsiteX1311" fmla="*/ 422129 w 741653"/>
                <a:gd name="connsiteY1311" fmla="*/ 556338 h 643924"/>
                <a:gd name="connsiteX1312" fmla="*/ 422129 w 741653"/>
                <a:gd name="connsiteY1312" fmla="*/ 557795 h 643924"/>
                <a:gd name="connsiteX1313" fmla="*/ 423586 w 741653"/>
                <a:gd name="connsiteY1313" fmla="*/ 558524 h 643924"/>
                <a:gd name="connsiteX1314" fmla="*/ 424314 w 741653"/>
                <a:gd name="connsiteY1314" fmla="*/ 558524 h 643924"/>
                <a:gd name="connsiteX1315" fmla="*/ 425771 w 741653"/>
                <a:gd name="connsiteY1315" fmla="*/ 559925 h 643924"/>
                <a:gd name="connsiteX1316" fmla="*/ 430759 w 741653"/>
                <a:gd name="connsiteY1316" fmla="*/ 562110 h 643924"/>
                <a:gd name="connsiteX1317" fmla="*/ 431487 w 741653"/>
                <a:gd name="connsiteY1317" fmla="*/ 562783 h 643924"/>
                <a:gd name="connsiteX1318" fmla="*/ 432216 w 741653"/>
                <a:gd name="connsiteY1318" fmla="*/ 562783 h 643924"/>
                <a:gd name="connsiteX1319" fmla="*/ 433617 w 741653"/>
                <a:gd name="connsiteY1319" fmla="*/ 562783 h 643924"/>
                <a:gd name="connsiteX1320" fmla="*/ 435802 w 741653"/>
                <a:gd name="connsiteY1320" fmla="*/ 563511 h 643924"/>
                <a:gd name="connsiteX1321" fmla="*/ 436530 w 741653"/>
                <a:gd name="connsiteY1321" fmla="*/ 564239 h 643924"/>
                <a:gd name="connsiteX1322" fmla="*/ 437259 w 741653"/>
                <a:gd name="connsiteY1322" fmla="*/ 568554 h 643924"/>
                <a:gd name="connsiteX1323" fmla="*/ 437259 w 741653"/>
                <a:gd name="connsiteY1323" fmla="*/ 570011 h 643924"/>
                <a:gd name="connsiteX1324" fmla="*/ 437931 w 741653"/>
                <a:gd name="connsiteY1324" fmla="*/ 570684 h 643924"/>
                <a:gd name="connsiteX1325" fmla="*/ 439388 w 741653"/>
                <a:gd name="connsiteY1325" fmla="*/ 571412 h 643924"/>
                <a:gd name="connsiteX1326" fmla="*/ 439388 w 741653"/>
                <a:gd name="connsiteY1326" fmla="*/ 572141 h 643924"/>
                <a:gd name="connsiteX1327" fmla="*/ 440117 w 741653"/>
                <a:gd name="connsiteY1327" fmla="*/ 572869 h 643924"/>
                <a:gd name="connsiteX1328" fmla="*/ 441518 w 741653"/>
                <a:gd name="connsiteY1328" fmla="*/ 572869 h 643924"/>
                <a:gd name="connsiteX1329" fmla="*/ 442246 w 741653"/>
                <a:gd name="connsiteY1329" fmla="*/ 570684 h 643924"/>
                <a:gd name="connsiteX1330" fmla="*/ 442975 w 741653"/>
                <a:gd name="connsiteY1330" fmla="*/ 569283 h 643924"/>
                <a:gd name="connsiteX1331" fmla="*/ 443703 w 741653"/>
                <a:gd name="connsiteY1331" fmla="*/ 567097 h 643924"/>
                <a:gd name="connsiteX1332" fmla="*/ 444432 w 741653"/>
                <a:gd name="connsiteY1332" fmla="*/ 566425 h 643924"/>
                <a:gd name="connsiteX1333" fmla="*/ 446561 w 741653"/>
                <a:gd name="connsiteY1333" fmla="*/ 566425 h 643924"/>
                <a:gd name="connsiteX1334" fmla="*/ 448018 w 741653"/>
                <a:gd name="connsiteY1334" fmla="*/ 567097 h 643924"/>
                <a:gd name="connsiteX1335" fmla="*/ 450876 w 741653"/>
                <a:gd name="connsiteY1335" fmla="*/ 572141 h 643924"/>
                <a:gd name="connsiteX1336" fmla="*/ 453005 w 741653"/>
                <a:gd name="connsiteY1336" fmla="*/ 574999 h 643924"/>
                <a:gd name="connsiteX1337" fmla="*/ 455191 w 741653"/>
                <a:gd name="connsiteY1337" fmla="*/ 580042 h 643924"/>
                <a:gd name="connsiteX1338" fmla="*/ 456592 w 741653"/>
                <a:gd name="connsiteY1338" fmla="*/ 584357 h 643924"/>
                <a:gd name="connsiteX1339" fmla="*/ 458049 w 741653"/>
                <a:gd name="connsiteY1339" fmla="*/ 587943 h 643924"/>
                <a:gd name="connsiteX1340" fmla="*/ 463821 w 741653"/>
                <a:gd name="connsiteY1340" fmla="*/ 591530 h 643924"/>
                <a:gd name="connsiteX1341" fmla="*/ 464493 w 741653"/>
                <a:gd name="connsiteY1341" fmla="*/ 591530 h 643924"/>
                <a:gd name="connsiteX1342" fmla="*/ 468080 w 741653"/>
                <a:gd name="connsiteY1342" fmla="*/ 592987 h 643924"/>
                <a:gd name="connsiteX1343" fmla="*/ 471722 w 741653"/>
                <a:gd name="connsiteY1343" fmla="*/ 592987 h 643924"/>
                <a:gd name="connsiteX1344" fmla="*/ 472394 w 741653"/>
                <a:gd name="connsiteY1344" fmla="*/ 592258 h 643924"/>
                <a:gd name="connsiteX1345" fmla="*/ 473851 w 741653"/>
                <a:gd name="connsiteY1345" fmla="*/ 592258 h 643924"/>
                <a:gd name="connsiteX1346" fmla="*/ 475308 w 741653"/>
                <a:gd name="connsiteY1346" fmla="*/ 592987 h 643924"/>
                <a:gd name="connsiteX1347" fmla="*/ 476709 w 741653"/>
                <a:gd name="connsiteY1347" fmla="*/ 592987 h 643924"/>
                <a:gd name="connsiteX1348" fmla="*/ 478895 w 741653"/>
                <a:gd name="connsiteY1348" fmla="*/ 593659 h 643924"/>
                <a:gd name="connsiteX1349" fmla="*/ 475981 w 741653"/>
                <a:gd name="connsiteY1349" fmla="*/ 594388 h 643924"/>
                <a:gd name="connsiteX1350" fmla="*/ 472394 w 741653"/>
                <a:gd name="connsiteY1350" fmla="*/ 600159 h 643924"/>
                <a:gd name="connsiteX1351" fmla="*/ 472394 w 741653"/>
                <a:gd name="connsiteY1351" fmla="*/ 603017 h 643924"/>
                <a:gd name="connsiteX1352" fmla="*/ 473123 w 741653"/>
                <a:gd name="connsiteY1352" fmla="*/ 604474 h 643924"/>
                <a:gd name="connsiteX1353" fmla="*/ 473123 w 741653"/>
                <a:gd name="connsiteY1353" fmla="*/ 605147 h 643924"/>
                <a:gd name="connsiteX1354" fmla="*/ 474580 w 741653"/>
                <a:gd name="connsiteY1354" fmla="*/ 605875 h 643924"/>
                <a:gd name="connsiteX1355" fmla="*/ 477438 w 741653"/>
                <a:gd name="connsiteY1355" fmla="*/ 605147 h 643924"/>
                <a:gd name="connsiteX1356" fmla="*/ 478895 w 741653"/>
                <a:gd name="connsiteY1356" fmla="*/ 605147 h 643924"/>
                <a:gd name="connsiteX1357" fmla="*/ 479567 w 741653"/>
                <a:gd name="connsiteY1357" fmla="*/ 604474 h 643924"/>
                <a:gd name="connsiteX1358" fmla="*/ 481024 w 741653"/>
                <a:gd name="connsiteY1358" fmla="*/ 604474 h 643924"/>
                <a:gd name="connsiteX1359" fmla="*/ 483210 w 741653"/>
                <a:gd name="connsiteY1359" fmla="*/ 603017 h 643924"/>
                <a:gd name="connsiteX1360" fmla="*/ 486068 w 741653"/>
                <a:gd name="connsiteY1360" fmla="*/ 603017 h 643924"/>
                <a:gd name="connsiteX1361" fmla="*/ 487469 w 741653"/>
                <a:gd name="connsiteY1361" fmla="*/ 602289 h 643924"/>
                <a:gd name="connsiteX1362" fmla="*/ 488925 w 741653"/>
                <a:gd name="connsiteY1362" fmla="*/ 600832 h 643924"/>
                <a:gd name="connsiteX1363" fmla="*/ 489654 w 741653"/>
                <a:gd name="connsiteY1363" fmla="*/ 600159 h 643924"/>
                <a:gd name="connsiteX1364" fmla="*/ 493969 w 741653"/>
                <a:gd name="connsiteY1364" fmla="*/ 594388 h 643924"/>
                <a:gd name="connsiteX1365" fmla="*/ 494697 w 741653"/>
                <a:gd name="connsiteY1365" fmla="*/ 594388 h 643924"/>
                <a:gd name="connsiteX1366" fmla="*/ 496827 w 741653"/>
                <a:gd name="connsiteY1366" fmla="*/ 592987 h 643924"/>
                <a:gd name="connsiteX1367" fmla="*/ 498956 w 741653"/>
                <a:gd name="connsiteY1367" fmla="*/ 592987 h 643924"/>
                <a:gd name="connsiteX1368" fmla="*/ 500413 w 741653"/>
                <a:gd name="connsiteY1368" fmla="*/ 592987 h 643924"/>
                <a:gd name="connsiteX1369" fmla="*/ 501870 w 741653"/>
                <a:gd name="connsiteY1369" fmla="*/ 592987 h 643924"/>
                <a:gd name="connsiteX1370" fmla="*/ 503999 w 741653"/>
                <a:gd name="connsiteY1370" fmla="*/ 590801 h 643924"/>
                <a:gd name="connsiteX1371" fmla="*/ 504728 w 741653"/>
                <a:gd name="connsiteY1371" fmla="*/ 590801 h 643924"/>
                <a:gd name="connsiteX1372" fmla="*/ 506185 w 741653"/>
                <a:gd name="connsiteY1372" fmla="*/ 590073 h 643924"/>
                <a:gd name="connsiteX1373" fmla="*/ 506857 w 741653"/>
                <a:gd name="connsiteY1373" fmla="*/ 590073 h 643924"/>
                <a:gd name="connsiteX1374" fmla="*/ 507586 w 741653"/>
                <a:gd name="connsiteY1374" fmla="*/ 588672 h 643924"/>
                <a:gd name="connsiteX1375" fmla="*/ 509043 w 741653"/>
                <a:gd name="connsiteY1375" fmla="*/ 588672 h 643924"/>
                <a:gd name="connsiteX1376" fmla="*/ 509771 w 741653"/>
                <a:gd name="connsiteY1376" fmla="*/ 588672 h 643924"/>
                <a:gd name="connsiteX1377" fmla="*/ 510444 w 741653"/>
                <a:gd name="connsiteY1377" fmla="*/ 588672 h 643924"/>
                <a:gd name="connsiteX1378" fmla="*/ 511172 w 741653"/>
                <a:gd name="connsiteY1378" fmla="*/ 589344 h 643924"/>
                <a:gd name="connsiteX1379" fmla="*/ 511901 w 741653"/>
                <a:gd name="connsiteY1379" fmla="*/ 589344 h 643924"/>
                <a:gd name="connsiteX1380" fmla="*/ 512629 w 741653"/>
                <a:gd name="connsiteY1380" fmla="*/ 588672 h 643924"/>
                <a:gd name="connsiteX1381" fmla="*/ 513358 w 741653"/>
                <a:gd name="connsiteY1381" fmla="*/ 586486 h 643924"/>
                <a:gd name="connsiteX1382" fmla="*/ 515487 w 741653"/>
                <a:gd name="connsiteY1382" fmla="*/ 585085 h 643924"/>
                <a:gd name="connsiteX1383" fmla="*/ 516216 w 741653"/>
                <a:gd name="connsiteY1383" fmla="*/ 584357 h 643924"/>
                <a:gd name="connsiteX1384" fmla="*/ 516944 w 741653"/>
                <a:gd name="connsiteY1384" fmla="*/ 584357 h 643924"/>
                <a:gd name="connsiteX1385" fmla="*/ 519073 w 741653"/>
                <a:gd name="connsiteY1385" fmla="*/ 583628 h 643924"/>
                <a:gd name="connsiteX1386" fmla="*/ 519802 w 741653"/>
                <a:gd name="connsiteY1386" fmla="*/ 583628 h 643924"/>
                <a:gd name="connsiteX1387" fmla="*/ 520531 w 741653"/>
                <a:gd name="connsiteY1387" fmla="*/ 582171 h 643924"/>
                <a:gd name="connsiteX1388" fmla="*/ 521259 w 741653"/>
                <a:gd name="connsiteY1388" fmla="*/ 581499 h 643924"/>
                <a:gd name="connsiteX1389" fmla="*/ 521931 w 741653"/>
                <a:gd name="connsiteY1389" fmla="*/ 581499 h 643924"/>
                <a:gd name="connsiteX1390" fmla="*/ 523388 w 741653"/>
                <a:gd name="connsiteY1390" fmla="*/ 581499 h 643924"/>
                <a:gd name="connsiteX1391" fmla="*/ 524117 w 741653"/>
                <a:gd name="connsiteY1391" fmla="*/ 580771 h 643924"/>
                <a:gd name="connsiteX1392" fmla="*/ 524845 w 741653"/>
                <a:gd name="connsiteY1392" fmla="*/ 580771 h 643924"/>
                <a:gd name="connsiteX1393" fmla="*/ 525518 w 741653"/>
                <a:gd name="connsiteY1393" fmla="*/ 578585 h 643924"/>
                <a:gd name="connsiteX1394" fmla="*/ 525518 w 741653"/>
                <a:gd name="connsiteY1394" fmla="*/ 577913 h 643924"/>
                <a:gd name="connsiteX1395" fmla="*/ 526975 w 741653"/>
                <a:gd name="connsiteY1395" fmla="*/ 577184 h 643924"/>
                <a:gd name="connsiteX1396" fmla="*/ 527703 w 741653"/>
                <a:gd name="connsiteY1396" fmla="*/ 577184 h 643924"/>
                <a:gd name="connsiteX1397" fmla="*/ 528432 w 741653"/>
                <a:gd name="connsiteY1397" fmla="*/ 576456 h 643924"/>
                <a:gd name="connsiteX1398" fmla="*/ 532747 w 741653"/>
                <a:gd name="connsiteY1398" fmla="*/ 575727 h 643924"/>
                <a:gd name="connsiteX1399" fmla="*/ 534148 w 741653"/>
                <a:gd name="connsiteY1399" fmla="*/ 575727 h 643924"/>
                <a:gd name="connsiteX1400" fmla="*/ 534876 w 741653"/>
                <a:gd name="connsiteY1400" fmla="*/ 576456 h 643924"/>
                <a:gd name="connsiteX1401" fmla="*/ 534876 w 741653"/>
                <a:gd name="connsiteY1401" fmla="*/ 576456 h 643924"/>
                <a:gd name="connsiteX1402" fmla="*/ 536333 w 741653"/>
                <a:gd name="connsiteY1402" fmla="*/ 577913 h 643924"/>
                <a:gd name="connsiteX1403" fmla="*/ 537734 w 741653"/>
                <a:gd name="connsiteY1403" fmla="*/ 579313 h 643924"/>
                <a:gd name="connsiteX1404" fmla="*/ 538462 w 741653"/>
                <a:gd name="connsiteY1404" fmla="*/ 580771 h 643924"/>
                <a:gd name="connsiteX1405" fmla="*/ 539191 w 741653"/>
                <a:gd name="connsiteY1405" fmla="*/ 580771 h 643924"/>
                <a:gd name="connsiteX1406" fmla="*/ 539919 w 741653"/>
                <a:gd name="connsiteY1406" fmla="*/ 580771 h 643924"/>
                <a:gd name="connsiteX1407" fmla="*/ 540648 w 741653"/>
                <a:gd name="connsiteY1407" fmla="*/ 580771 h 643924"/>
                <a:gd name="connsiteX1408" fmla="*/ 544234 w 741653"/>
                <a:gd name="connsiteY1408" fmla="*/ 579313 h 643924"/>
                <a:gd name="connsiteX1409" fmla="*/ 545635 w 741653"/>
                <a:gd name="connsiteY1409" fmla="*/ 579313 h 643924"/>
                <a:gd name="connsiteX1410" fmla="*/ 546364 w 741653"/>
                <a:gd name="connsiteY1410" fmla="*/ 579313 h 643924"/>
                <a:gd name="connsiteX1411" fmla="*/ 547092 w 741653"/>
                <a:gd name="connsiteY1411" fmla="*/ 579313 h 643924"/>
                <a:gd name="connsiteX1412" fmla="*/ 547821 w 741653"/>
                <a:gd name="connsiteY1412" fmla="*/ 580042 h 643924"/>
                <a:gd name="connsiteX1413" fmla="*/ 549222 w 741653"/>
                <a:gd name="connsiteY1413" fmla="*/ 580042 h 643924"/>
                <a:gd name="connsiteX1414" fmla="*/ 550679 w 741653"/>
                <a:gd name="connsiteY1414" fmla="*/ 579313 h 643924"/>
                <a:gd name="connsiteX1415" fmla="*/ 552808 w 741653"/>
                <a:gd name="connsiteY1415" fmla="*/ 579313 h 643924"/>
                <a:gd name="connsiteX1416" fmla="*/ 553536 w 741653"/>
                <a:gd name="connsiteY1416" fmla="*/ 580042 h 643924"/>
                <a:gd name="connsiteX1417" fmla="*/ 554265 w 741653"/>
                <a:gd name="connsiteY1417" fmla="*/ 580042 h 643924"/>
                <a:gd name="connsiteX1418" fmla="*/ 556394 w 741653"/>
                <a:gd name="connsiteY1418" fmla="*/ 580771 h 643924"/>
                <a:gd name="connsiteX1419" fmla="*/ 557851 w 741653"/>
                <a:gd name="connsiteY1419" fmla="*/ 580771 h 643924"/>
                <a:gd name="connsiteX1420" fmla="*/ 559981 w 741653"/>
                <a:gd name="connsiteY1420" fmla="*/ 582171 h 643924"/>
                <a:gd name="connsiteX1421" fmla="*/ 562895 w 741653"/>
                <a:gd name="connsiteY1421" fmla="*/ 582900 h 643924"/>
                <a:gd name="connsiteX1422" fmla="*/ 564296 w 741653"/>
                <a:gd name="connsiteY1422" fmla="*/ 582900 h 643924"/>
                <a:gd name="connsiteX1423" fmla="*/ 565024 w 741653"/>
                <a:gd name="connsiteY1423" fmla="*/ 582900 h 643924"/>
                <a:gd name="connsiteX1424" fmla="*/ 567210 w 741653"/>
                <a:gd name="connsiteY1424" fmla="*/ 584357 h 643924"/>
                <a:gd name="connsiteX1425" fmla="*/ 568610 w 741653"/>
                <a:gd name="connsiteY1425" fmla="*/ 585085 h 643924"/>
                <a:gd name="connsiteX1426" fmla="*/ 569339 w 741653"/>
                <a:gd name="connsiteY1426" fmla="*/ 585085 h 643924"/>
                <a:gd name="connsiteX1427" fmla="*/ 572197 w 741653"/>
                <a:gd name="connsiteY1427" fmla="*/ 585085 h 643924"/>
                <a:gd name="connsiteX1428" fmla="*/ 573654 w 741653"/>
                <a:gd name="connsiteY1428" fmla="*/ 585758 h 643924"/>
                <a:gd name="connsiteX1429" fmla="*/ 574382 w 741653"/>
                <a:gd name="connsiteY1429" fmla="*/ 585758 h 643924"/>
                <a:gd name="connsiteX1430" fmla="*/ 575055 w 741653"/>
                <a:gd name="connsiteY1430" fmla="*/ 585758 h 643924"/>
                <a:gd name="connsiteX1431" fmla="*/ 576512 w 741653"/>
                <a:gd name="connsiteY1431" fmla="*/ 585758 h 643924"/>
                <a:gd name="connsiteX1432" fmla="*/ 577969 w 741653"/>
                <a:gd name="connsiteY1432" fmla="*/ 585085 h 643924"/>
                <a:gd name="connsiteX1433" fmla="*/ 578697 w 741653"/>
                <a:gd name="connsiteY1433" fmla="*/ 585085 h 643924"/>
                <a:gd name="connsiteX1434" fmla="*/ 580827 w 741653"/>
                <a:gd name="connsiteY1434" fmla="*/ 582900 h 643924"/>
                <a:gd name="connsiteX1435" fmla="*/ 582956 w 741653"/>
                <a:gd name="connsiteY1435" fmla="*/ 581499 h 643924"/>
                <a:gd name="connsiteX1436" fmla="*/ 583684 w 741653"/>
                <a:gd name="connsiteY1436" fmla="*/ 580771 h 643924"/>
                <a:gd name="connsiteX1437" fmla="*/ 585142 w 741653"/>
                <a:gd name="connsiteY1437" fmla="*/ 580771 h 643924"/>
                <a:gd name="connsiteX1438" fmla="*/ 585870 w 741653"/>
                <a:gd name="connsiteY1438" fmla="*/ 580771 h 643924"/>
                <a:gd name="connsiteX1439" fmla="*/ 587271 w 741653"/>
                <a:gd name="connsiteY1439" fmla="*/ 580771 h 643924"/>
                <a:gd name="connsiteX1440" fmla="*/ 588728 w 741653"/>
                <a:gd name="connsiteY1440" fmla="*/ 580042 h 643924"/>
                <a:gd name="connsiteX1441" fmla="*/ 590185 w 741653"/>
                <a:gd name="connsiteY1441" fmla="*/ 578585 h 643924"/>
                <a:gd name="connsiteX1442" fmla="*/ 590857 w 741653"/>
                <a:gd name="connsiteY1442" fmla="*/ 577913 h 643924"/>
                <a:gd name="connsiteX1443" fmla="*/ 591586 w 741653"/>
                <a:gd name="connsiteY1443" fmla="*/ 577184 h 643924"/>
                <a:gd name="connsiteX1444" fmla="*/ 592314 w 741653"/>
                <a:gd name="connsiteY1444" fmla="*/ 575727 h 643924"/>
                <a:gd name="connsiteX1445" fmla="*/ 593771 w 741653"/>
                <a:gd name="connsiteY1445" fmla="*/ 572869 h 643924"/>
                <a:gd name="connsiteX1446" fmla="*/ 595172 w 741653"/>
                <a:gd name="connsiteY1446" fmla="*/ 570684 h 643924"/>
                <a:gd name="connsiteX1447" fmla="*/ 598030 w 741653"/>
                <a:gd name="connsiteY1447" fmla="*/ 568554 h 643924"/>
                <a:gd name="connsiteX1448" fmla="*/ 598759 w 741653"/>
                <a:gd name="connsiteY1448" fmla="*/ 567826 h 643924"/>
                <a:gd name="connsiteX1449" fmla="*/ 598759 w 741653"/>
                <a:gd name="connsiteY1449" fmla="*/ 565696 h 643924"/>
                <a:gd name="connsiteX1450" fmla="*/ 599487 w 741653"/>
                <a:gd name="connsiteY1450" fmla="*/ 564968 h 643924"/>
                <a:gd name="connsiteX1451" fmla="*/ 599487 w 741653"/>
                <a:gd name="connsiteY1451" fmla="*/ 564239 h 643924"/>
                <a:gd name="connsiteX1452" fmla="*/ 600216 w 741653"/>
                <a:gd name="connsiteY1452" fmla="*/ 563511 h 643924"/>
                <a:gd name="connsiteX1453" fmla="*/ 601672 w 741653"/>
                <a:gd name="connsiteY1453" fmla="*/ 562839 h 643924"/>
                <a:gd name="connsiteX1454" fmla="*/ 602345 w 741653"/>
                <a:gd name="connsiteY1454" fmla="*/ 562110 h 643924"/>
                <a:gd name="connsiteX1455" fmla="*/ 603073 w 741653"/>
                <a:gd name="connsiteY1455" fmla="*/ 561382 h 643924"/>
                <a:gd name="connsiteX1456" fmla="*/ 603802 w 741653"/>
                <a:gd name="connsiteY1456" fmla="*/ 560653 h 643924"/>
                <a:gd name="connsiteX1457" fmla="*/ 604530 w 741653"/>
                <a:gd name="connsiteY1457" fmla="*/ 559925 h 643924"/>
                <a:gd name="connsiteX1458" fmla="*/ 605259 w 741653"/>
                <a:gd name="connsiteY1458" fmla="*/ 559196 h 643924"/>
                <a:gd name="connsiteX1459" fmla="*/ 606660 w 741653"/>
                <a:gd name="connsiteY1459" fmla="*/ 559925 h 643924"/>
                <a:gd name="connsiteX1460" fmla="*/ 608117 w 741653"/>
                <a:gd name="connsiteY1460" fmla="*/ 559925 h 643924"/>
                <a:gd name="connsiteX1461" fmla="*/ 608845 w 741653"/>
                <a:gd name="connsiteY1461" fmla="*/ 559925 h 643924"/>
                <a:gd name="connsiteX1462" fmla="*/ 609574 w 741653"/>
                <a:gd name="connsiteY1462" fmla="*/ 559196 h 643924"/>
                <a:gd name="connsiteX1463" fmla="*/ 613160 w 741653"/>
                <a:gd name="connsiteY1463" fmla="*/ 557795 h 643924"/>
                <a:gd name="connsiteX1464" fmla="*/ 614561 w 741653"/>
                <a:gd name="connsiteY1464" fmla="*/ 557067 h 643924"/>
                <a:gd name="connsiteX1465" fmla="*/ 622462 w 741653"/>
                <a:gd name="connsiteY1465" fmla="*/ 556338 h 643924"/>
                <a:gd name="connsiteX1466" fmla="*/ 626777 w 741653"/>
                <a:gd name="connsiteY1466" fmla="*/ 556338 h 643924"/>
                <a:gd name="connsiteX1467" fmla="*/ 628234 w 741653"/>
                <a:gd name="connsiteY1467" fmla="*/ 556338 h 643924"/>
                <a:gd name="connsiteX1468" fmla="*/ 630364 w 741653"/>
                <a:gd name="connsiteY1468" fmla="*/ 555610 h 643924"/>
                <a:gd name="connsiteX1469" fmla="*/ 635407 w 741653"/>
                <a:gd name="connsiteY1469" fmla="*/ 553480 h 643924"/>
                <a:gd name="connsiteX1470" fmla="*/ 636135 w 741653"/>
                <a:gd name="connsiteY1470" fmla="*/ 552752 h 643924"/>
                <a:gd name="connsiteX1471" fmla="*/ 636808 w 741653"/>
                <a:gd name="connsiteY1471" fmla="*/ 552752 h 643924"/>
                <a:gd name="connsiteX1472" fmla="*/ 638265 w 741653"/>
                <a:gd name="connsiteY1472" fmla="*/ 552752 h 643924"/>
                <a:gd name="connsiteX1473" fmla="*/ 638993 w 741653"/>
                <a:gd name="connsiteY1473" fmla="*/ 553480 h 643924"/>
                <a:gd name="connsiteX1474" fmla="*/ 638993 w 741653"/>
                <a:gd name="connsiteY1474" fmla="*/ 554937 h 643924"/>
                <a:gd name="connsiteX1475" fmla="*/ 639722 w 741653"/>
                <a:gd name="connsiteY1475" fmla="*/ 555610 h 643924"/>
                <a:gd name="connsiteX1476" fmla="*/ 640394 w 741653"/>
                <a:gd name="connsiteY1476" fmla="*/ 557067 h 643924"/>
                <a:gd name="connsiteX1477" fmla="*/ 643308 w 741653"/>
                <a:gd name="connsiteY1477" fmla="*/ 559196 h 643924"/>
                <a:gd name="connsiteX1478" fmla="*/ 644037 w 741653"/>
                <a:gd name="connsiteY1478" fmla="*/ 559925 h 643924"/>
                <a:gd name="connsiteX1479" fmla="*/ 645438 w 741653"/>
                <a:gd name="connsiteY1479" fmla="*/ 560653 h 643924"/>
                <a:gd name="connsiteX1480" fmla="*/ 646166 w 741653"/>
                <a:gd name="connsiteY1480" fmla="*/ 560653 h 643924"/>
                <a:gd name="connsiteX1481" fmla="*/ 648295 w 741653"/>
                <a:gd name="connsiteY1481" fmla="*/ 559925 h 643924"/>
                <a:gd name="connsiteX1482" fmla="*/ 654067 w 741653"/>
                <a:gd name="connsiteY1482" fmla="*/ 557795 h 643924"/>
                <a:gd name="connsiteX1483" fmla="*/ 654796 w 741653"/>
                <a:gd name="connsiteY1483" fmla="*/ 557067 h 643924"/>
                <a:gd name="connsiteX1484" fmla="*/ 655468 w 741653"/>
                <a:gd name="connsiteY1484" fmla="*/ 556338 h 643924"/>
                <a:gd name="connsiteX1485" fmla="*/ 654796 w 741653"/>
                <a:gd name="connsiteY1485" fmla="*/ 554937 h 643924"/>
                <a:gd name="connsiteX1486" fmla="*/ 654796 w 741653"/>
                <a:gd name="connsiteY1486" fmla="*/ 553480 h 643924"/>
                <a:gd name="connsiteX1487" fmla="*/ 654796 w 741653"/>
                <a:gd name="connsiteY1487" fmla="*/ 552752 h 643924"/>
                <a:gd name="connsiteX1488" fmla="*/ 654796 w 741653"/>
                <a:gd name="connsiteY1488" fmla="*/ 552023 h 643924"/>
                <a:gd name="connsiteX1489" fmla="*/ 655468 w 741653"/>
                <a:gd name="connsiteY1489" fmla="*/ 551351 h 643924"/>
                <a:gd name="connsiteX1490" fmla="*/ 656197 w 741653"/>
                <a:gd name="connsiteY1490" fmla="*/ 551351 h 643924"/>
                <a:gd name="connsiteX1491" fmla="*/ 656925 w 741653"/>
                <a:gd name="connsiteY1491" fmla="*/ 551351 h 643924"/>
                <a:gd name="connsiteX1492" fmla="*/ 657654 w 741653"/>
                <a:gd name="connsiteY1492" fmla="*/ 551351 h 643924"/>
                <a:gd name="connsiteX1493" fmla="*/ 657654 w 741653"/>
                <a:gd name="connsiteY1493" fmla="*/ 550622 h 643924"/>
                <a:gd name="connsiteX1494" fmla="*/ 658382 w 741653"/>
                <a:gd name="connsiteY1494" fmla="*/ 549894 h 643924"/>
                <a:gd name="connsiteX1495" fmla="*/ 659111 w 741653"/>
                <a:gd name="connsiteY1495" fmla="*/ 549165 h 643924"/>
                <a:gd name="connsiteX1496" fmla="*/ 661969 w 741653"/>
                <a:gd name="connsiteY1496" fmla="*/ 548437 h 643924"/>
                <a:gd name="connsiteX1497" fmla="*/ 666283 w 741653"/>
                <a:gd name="connsiteY1497" fmla="*/ 545579 h 643924"/>
                <a:gd name="connsiteX1498" fmla="*/ 669870 w 741653"/>
                <a:gd name="connsiteY1498" fmla="*/ 544122 h 643924"/>
                <a:gd name="connsiteX1499" fmla="*/ 670598 w 741653"/>
                <a:gd name="connsiteY1499" fmla="*/ 541993 h 643924"/>
                <a:gd name="connsiteX1500" fmla="*/ 672728 w 741653"/>
                <a:gd name="connsiteY1500" fmla="*/ 539135 h 643924"/>
                <a:gd name="connsiteX1501" fmla="*/ 677043 w 741653"/>
                <a:gd name="connsiteY1501" fmla="*/ 535548 h 643924"/>
                <a:gd name="connsiteX1502" fmla="*/ 678444 w 741653"/>
                <a:gd name="connsiteY1502" fmla="*/ 534091 h 643924"/>
                <a:gd name="connsiteX1503" fmla="*/ 680629 w 741653"/>
                <a:gd name="connsiteY1503" fmla="*/ 532634 h 643924"/>
                <a:gd name="connsiteX1504" fmla="*/ 680629 w 741653"/>
                <a:gd name="connsiteY1504" fmla="*/ 531962 h 643924"/>
                <a:gd name="connsiteX1505" fmla="*/ 681357 w 741653"/>
                <a:gd name="connsiteY1505" fmla="*/ 531234 h 643924"/>
                <a:gd name="connsiteX1506" fmla="*/ 681357 w 741653"/>
                <a:gd name="connsiteY1506" fmla="*/ 530505 h 643924"/>
                <a:gd name="connsiteX1507" fmla="*/ 681357 w 741653"/>
                <a:gd name="connsiteY1507" fmla="*/ 529777 h 643924"/>
                <a:gd name="connsiteX1508" fmla="*/ 679900 w 741653"/>
                <a:gd name="connsiteY1508" fmla="*/ 529048 h 643924"/>
                <a:gd name="connsiteX1509" fmla="*/ 679900 w 741653"/>
                <a:gd name="connsiteY1509" fmla="*/ 528376 h 643924"/>
                <a:gd name="connsiteX1510" fmla="*/ 679900 w 741653"/>
                <a:gd name="connsiteY1510" fmla="*/ 527647 h 643924"/>
                <a:gd name="connsiteX1511" fmla="*/ 680629 w 741653"/>
                <a:gd name="connsiteY1511" fmla="*/ 526190 h 643924"/>
                <a:gd name="connsiteX1512" fmla="*/ 682086 w 741653"/>
                <a:gd name="connsiteY1512" fmla="*/ 524789 h 643924"/>
                <a:gd name="connsiteX1513" fmla="*/ 685672 w 741653"/>
                <a:gd name="connsiteY1513" fmla="*/ 522604 h 643924"/>
                <a:gd name="connsiteX1514" fmla="*/ 688530 w 741653"/>
                <a:gd name="connsiteY1514" fmla="*/ 520474 h 643924"/>
                <a:gd name="connsiteX1515" fmla="*/ 689259 w 741653"/>
                <a:gd name="connsiteY1515" fmla="*/ 519746 h 643924"/>
                <a:gd name="connsiteX1516" fmla="*/ 690660 w 741653"/>
                <a:gd name="connsiteY1516" fmla="*/ 518289 h 643924"/>
                <a:gd name="connsiteX1517" fmla="*/ 692117 w 741653"/>
                <a:gd name="connsiteY1517" fmla="*/ 516888 h 643924"/>
                <a:gd name="connsiteX1518" fmla="*/ 693574 w 741653"/>
                <a:gd name="connsiteY1518" fmla="*/ 515431 h 643924"/>
                <a:gd name="connsiteX1519" fmla="*/ 694974 w 741653"/>
                <a:gd name="connsiteY1519" fmla="*/ 513302 h 643924"/>
                <a:gd name="connsiteX1520" fmla="*/ 695703 w 741653"/>
                <a:gd name="connsiteY1520" fmla="*/ 512573 h 643924"/>
                <a:gd name="connsiteX1521" fmla="*/ 695703 w 741653"/>
                <a:gd name="connsiteY1521" fmla="*/ 508258 h 643924"/>
                <a:gd name="connsiteX1522" fmla="*/ 696431 w 741653"/>
                <a:gd name="connsiteY1522" fmla="*/ 507530 h 643924"/>
                <a:gd name="connsiteX1523" fmla="*/ 697160 w 741653"/>
                <a:gd name="connsiteY1523" fmla="*/ 505400 h 643924"/>
                <a:gd name="connsiteX1524" fmla="*/ 697832 w 741653"/>
                <a:gd name="connsiteY1524" fmla="*/ 504672 h 643924"/>
                <a:gd name="connsiteX1525" fmla="*/ 697832 w 741653"/>
                <a:gd name="connsiteY1525" fmla="*/ 503943 h 643924"/>
                <a:gd name="connsiteX1526" fmla="*/ 700018 w 741653"/>
                <a:gd name="connsiteY1526" fmla="*/ 503215 h 643924"/>
                <a:gd name="connsiteX1527" fmla="*/ 701419 w 741653"/>
                <a:gd name="connsiteY1527" fmla="*/ 502486 h 643924"/>
                <a:gd name="connsiteX1528" fmla="*/ 702147 w 741653"/>
                <a:gd name="connsiteY1528" fmla="*/ 501085 h 643924"/>
                <a:gd name="connsiteX1529" fmla="*/ 703604 w 741653"/>
                <a:gd name="connsiteY1529" fmla="*/ 500357 h 643924"/>
                <a:gd name="connsiteX1530" fmla="*/ 706462 w 741653"/>
                <a:gd name="connsiteY1530" fmla="*/ 499628 h 643924"/>
                <a:gd name="connsiteX1531" fmla="*/ 707191 w 741653"/>
                <a:gd name="connsiteY1531" fmla="*/ 499628 h 643924"/>
                <a:gd name="connsiteX1532" fmla="*/ 707919 w 741653"/>
                <a:gd name="connsiteY1532" fmla="*/ 498900 h 643924"/>
                <a:gd name="connsiteX1533" fmla="*/ 708648 w 741653"/>
                <a:gd name="connsiteY1533" fmla="*/ 498228 h 643924"/>
                <a:gd name="connsiteX1534" fmla="*/ 709320 w 741653"/>
                <a:gd name="connsiteY1534" fmla="*/ 497499 h 643924"/>
                <a:gd name="connsiteX1535" fmla="*/ 710049 w 741653"/>
                <a:gd name="connsiteY1535" fmla="*/ 496042 h 643924"/>
                <a:gd name="connsiteX1536" fmla="*/ 711506 w 741653"/>
                <a:gd name="connsiteY1536" fmla="*/ 493913 h 643924"/>
                <a:gd name="connsiteX1537" fmla="*/ 711506 w 741653"/>
                <a:gd name="connsiteY1537" fmla="*/ 492456 h 643924"/>
                <a:gd name="connsiteX1538" fmla="*/ 711506 w 741653"/>
                <a:gd name="connsiteY1538" fmla="*/ 490326 h 643924"/>
                <a:gd name="connsiteX1539" fmla="*/ 712234 w 741653"/>
                <a:gd name="connsiteY1539" fmla="*/ 488869 h 643924"/>
                <a:gd name="connsiteX1540" fmla="*/ 713635 w 741653"/>
                <a:gd name="connsiteY1540" fmla="*/ 488141 h 643924"/>
                <a:gd name="connsiteX1541" fmla="*/ 717950 w 741653"/>
                <a:gd name="connsiteY1541" fmla="*/ 491727 h 643924"/>
                <a:gd name="connsiteX1542" fmla="*/ 719407 w 741653"/>
                <a:gd name="connsiteY1542" fmla="*/ 490999 h 643924"/>
                <a:gd name="connsiteX1543" fmla="*/ 725123 w 741653"/>
                <a:gd name="connsiteY1543" fmla="*/ 490999 h 643924"/>
                <a:gd name="connsiteX1544" fmla="*/ 727308 w 741653"/>
                <a:gd name="connsiteY1544" fmla="*/ 490326 h 643924"/>
                <a:gd name="connsiteX1545" fmla="*/ 728037 w 741653"/>
                <a:gd name="connsiteY1545" fmla="*/ 490326 h 643924"/>
                <a:gd name="connsiteX1546" fmla="*/ 730166 w 741653"/>
                <a:gd name="connsiteY1546" fmla="*/ 487412 h 643924"/>
                <a:gd name="connsiteX1547" fmla="*/ 731623 w 741653"/>
                <a:gd name="connsiteY1547" fmla="*/ 486011 h 643924"/>
                <a:gd name="connsiteX1548" fmla="*/ 732295 w 741653"/>
                <a:gd name="connsiteY1548" fmla="*/ 484554 h 643924"/>
                <a:gd name="connsiteX1549" fmla="*/ 732295 w 741653"/>
                <a:gd name="connsiteY1549" fmla="*/ 483153 h 643924"/>
                <a:gd name="connsiteX1550" fmla="*/ 731623 w 741653"/>
                <a:gd name="connsiteY1550" fmla="*/ 480968 h 643924"/>
                <a:gd name="connsiteX1551" fmla="*/ 730166 w 741653"/>
                <a:gd name="connsiteY1551" fmla="*/ 477382 h 643924"/>
                <a:gd name="connsiteX1552" fmla="*/ 729438 w 741653"/>
                <a:gd name="connsiteY1552" fmla="*/ 475925 h 643924"/>
                <a:gd name="connsiteX1553" fmla="*/ 729438 w 741653"/>
                <a:gd name="connsiteY1553" fmla="*/ 474524 h 643924"/>
                <a:gd name="connsiteX1554" fmla="*/ 730895 w 741653"/>
                <a:gd name="connsiteY1554" fmla="*/ 473067 h 643924"/>
                <a:gd name="connsiteX1555" fmla="*/ 733024 w 741653"/>
                <a:gd name="connsiteY1555" fmla="*/ 471666 h 643924"/>
                <a:gd name="connsiteX1556" fmla="*/ 733024 w 741653"/>
                <a:gd name="connsiteY1556" fmla="*/ 469480 h 643924"/>
                <a:gd name="connsiteX1557" fmla="*/ 731623 w 741653"/>
                <a:gd name="connsiteY1557" fmla="*/ 466623 h 643924"/>
                <a:gd name="connsiteX1558" fmla="*/ 731623 w 741653"/>
                <a:gd name="connsiteY1558" fmla="*/ 464437 h 643924"/>
                <a:gd name="connsiteX1559" fmla="*/ 731623 w 741653"/>
                <a:gd name="connsiteY1559" fmla="*/ 459450 h 643924"/>
                <a:gd name="connsiteX1560" fmla="*/ 731623 w 741653"/>
                <a:gd name="connsiteY1560" fmla="*/ 458721 h 643924"/>
                <a:gd name="connsiteX1561" fmla="*/ 735209 w 741653"/>
                <a:gd name="connsiteY1561" fmla="*/ 454406 h 643924"/>
                <a:gd name="connsiteX1562" fmla="*/ 735882 w 741653"/>
                <a:gd name="connsiteY1562" fmla="*/ 452277 h 643924"/>
                <a:gd name="connsiteX1563" fmla="*/ 735209 w 741653"/>
                <a:gd name="connsiteY1563" fmla="*/ 450820 h 643924"/>
                <a:gd name="connsiteX1564" fmla="*/ 733753 w 741653"/>
                <a:gd name="connsiteY1564" fmla="*/ 450091 h 643924"/>
                <a:gd name="connsiteX1565" fmla="*/ 733024 w 741653"/>
                <a:gd name="connsiteY1565" fmla="*/ 451549 h 643924"/>
                <a:gd name="connsiteX1566" fmla="*/ 732295 w 741653"/>
                <a:gd name="connsiteY1566" fmla="*/ 452277 h 643924"/>
                <a:gd name="connsiteX1567" fmla="*/ 731623 w 741653"/>
                <a:gd name="connsiteY1567" fmla="*/ 451549 h 643924"/>
                <a:gd name="connsiteX1568" fmla="*/ 730895 w 741653"/>
                <a:gd name="connsiteY1568" fmla="*/ 450091 h 643924"/>
                <a:gd name="connsiteX1569" fmla="*/ 730895 w 741653"/>
                <a:gd name="connsiteY1569" fmla="*/ 448691 h 643924"/>
                <a:gd name="connsiteX1570" fmla="*/ 731623 w 741653"/>
                <a:gd name="connsiteY1570" fmla="*/ 447962 h 643924"/>
                <a:gd name="connsiteX1571" fmla="*/ 731623 w 741653"/>
                <a:gd name="connsiteY1571" fmla="*/ 446505 h 643924"/>
                <a:gd name="connsiteX1572" fmla="*/ 730895 w 741653"/>
                <a:gd name="connsiteY1572" fmla="*/ 445104 h 643924"/>
                <a:gd name="connsiteX1573" fmla="*/ 729438 w 741653"/>
                <a:gd name="connsiteY1573" fmla="*/ 443647 h 643924"/>
                <a:gd name="connsiteX1574" fmla="*/ 728037 w 741653"/>
                <a:gd name="connsiteY1574" fmla="*/ 442190 h 643924"/>
                <a:gd name="connsiteX1575" fmla="*/ 727308 w 741653"/>
                <a:gd name="connsiteY1575" fmla="*/ 441462 h 643924"/>
                <a:gd name="connsiteX1576" fmla="*/ 725123 w 741653"/>
                <a:gd name="connsiteY1576" fmla="*/ 440789 h 643924"/>
                <a:gd name="connsiteX1577" fmla="*/ 723722 w 741653"/>
                <a:gd name="connsiteY1577" fmla="*/ 440061 h 643924"/>
                <a:gd name="connsiteX1578" fmla="*/ 722265 w 741653"/>
                <a:gd name="connsiteY1578" fmla="*/ 440061 h 643924"/>
                <a:gd name="connsiteX1579" fmla="*/ 720808 w 741653"/>
                <a:gd name="connsiteY1579" fmla="*/ 440061 h 643924"/>
                <a:gd name="connsiteX1580" fmla="*/ 719407 w 741653"/>
                <a:gd name="connsiteY1580" fmla="*/ 439332 h 643924"/>
                <a:gd name="connsiteX1581" fmla="*/ 720135 w 741653"/>
                <a:gd name="connsiteY1581" fmla="*/ 439332 h 643924"/>
                <a:gd name="connsiteX1582" fmla="*/ 718678 w 741653"/>
                <a:gd name="connsiteY1582" fmla="*/ 437875 h 643924"/>
                <a:gd name="connsiteX1583" fmla="*/ 718678 w 741653"/>
                <a:gd name="connsiteY1583" fmla="*/ 437203 h 643924"/>
                <a:gd name="connsiteX1584" fmla="*/ 718678 w 741653"/>
                <a:gd name="connsiteY1584" fmla="*/ 436474 h 643924"/>
                <a:gd name="connsiteX1585" fmla="*/ 718678 w 741653"/>
                <a:gd name="connsiteY1585" fmla="*/ 434289 h 643924"/>
                <a:gd name="connsiteX1586" fmla="*/ 718678 w 741653"/>
                <a:gd name="connsiteY1586" fmla="*/ 432888 h 643924"/>
                <a:gd name="connsiteX1587" fmla="*/ 718678 w 741653"/>
                <a:gd name="connsiteY1587" fmla="*/ 431431 h 643924"/>
                <a:gd name="connsiteX1588" fmla="*/ 718678 w 741653"/>
                <a:gd name="connsiteY1588" fmla="*/ 430703 h 643924"/>
                <a:gd name="connsiteX1589" fmla="*/ 720808 w 741653"/>
                <a:gd name="connsiteY1589" fmla="*/ 429302 h 643924"/>
                <a:gd name="connsiteX1590" fmla="*/ 722993 w 741653"/>
                <a:gd name="connsiteY1590" fmla="*/ 427845 h 643924"/>
                <a:gd name="connsiteX1591" fmla="*/ 725123 w 741653"/>
                <a:gd name="connsiteY1591" fmla="*/ 425715 h 643924"/>
                <a:gd name="connsiteX1592" fmla="*/ 727308 w 741653"/>
                <a:gd name="connsiteY1592" fmla="*/ 424987 h 643924"/>
                <a:gd name="connsiteX1593" fmla="*/ 728709 w 741653"/>
                <a:gd name="connsiteY1593" fmla="*/ 424987 h 643924"/>
                <a:gd name="connsiteX1594" fmla="*/ 730895 w 741653"/>
                <a:gd name="connsiteY1594" fmla="*/ 423530 h 643924"/>
                <a:gd name="connsiteX1595" fmla="*/ 733024 w 741653"/>
                <a:gd name="connsiteY1595" fmla="*/ 422129 h 643924"/>
                <a:gd name="connsiteX1596" fmla="*/ 736610 w 741653"/>
                <a:gd name="connsiteY1596" fmla="*/ 419943 h 643924"/>
                <a:gd name="connsiteX1597" fmla="*/ 736610 w 741653"/>
                <a:gd name="connsiteY1597" fmla="*/ 419215 h 643924"/>
                <a:gd name="connsiteX1598" fmla="*/ 737339 w 741653"/>
                <a:gd name="connsiteY1598" fmla="*/ 418542 h 643924"/>
                <a:gd name="connsiteX1599" fmla="*/ 737339 w 741653"/>
                <a:gd name="connsiteY1599" fmla="*/ 417086 h 643924"/>
                <a:gd name="connsiteX1600" fmla="*/ 737339 w 741653"/>
                <a:gd name="connsiteY1600" fmla="*/ 416357 h 643924"/>
                <a:gd name="connsiteX1601" fmla="*/ 737339 w 741653"/>
                <a:gd name="connsiteY1601" fmla="*/ 415629 h 643924"/>
                <a:gd name="connsiteX1602" fmla="*/ 738067 w 741653"/>
                <a:gd name="connsiteY1602" fmla="*/ 415629 h 643924"/>
                <a:gd name="connsiteX1603" fmla="*/ 738796 w 741653"/>
                <a:gd name="connsiteY1603" fmla="*/ 414900 h 643924"/>
                <a:gd name="connsiteX1604" fmla="*/ 738796 w 741653"/>
                <a:gd name="connsiteY1604" fmla="*/ 414228 h 643924"/>
                <a:gd name="connsiteX1605" fmla="*/ 740197 w 741653"/>
                <a:gd name="connsiteY1605" fmla="*/ 413499 h 643924"/>
                <a:gd name="connsiteX1606" fmla="*/ 738796 w 741653"/>
                <a:gd name="connsiteY1606" fmla="*/ 412042 h 643924"/>
                <a:gd name="connsiteX1607" fmla="*/ 738796 w 741653"/>
                <a:gd name="connsiteY1607" fmla="*/ 409184 h 643924"/>
                <a:gd name="connsiteX1608" fmla="*/ 738796 w 741653"/>
                <a:gd name="connsiteY1608" fmla="*/ 406326 h 643924"/>
                <a:gd name="connsiteX1609" fmla="*/ 738796 w 741653"/>
                <a:gd name="connsiteY1609" fmla="*/ 404869 h 643924"/>
                <a:gd name="connsiteX1610" fmla="*/ 739524 w 741653"/>
                <a:gd name="connsiteY1610" fmla="*/ 402740 h 643924"/>
                <a:gd name="connsiteX1611" fmla="*/ 739524 w 741653"/>
                <a:gd name="connsiteY1611" fmla="*/ 402012 h 643924"/>
                <a:gd name="connsiteX1612" fmla="*/ 740197 w 741653"/>
                <a:gd name="connsiteY1612" fmla="*/ 399826 h 643924"/>
                <a:gd name="connsiteX1613" fmla="*/ 740925 w 741653"/>
                <a:gd name="connsiteY1613" fmla="*/ 397697 h 643924"/>
                <a:gd name="connsiteX1614" fmla="*/ 741654 w 741653"/>
                <a:gd name="connsiteY1614" fmla="*/ 394839 h 643924"/>
                <a:gd name="connsiteX1615" fmla="*/ 741654 w 741653"/>
                <a:gd name="connsiteY1615" fmla="*/ 394110 h 64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</a:cxnLst>
              <a:rect l="l" t="t" r="r" b="b"/>
              <a:pathLst>
                <a:path w="741653" h="643924">
                  <a:moveTo>
                    <a:pt x="740197" y="391252"/>
                  </a:moveTo>
                  <a:lnTo>
                    <a:pt x="739524" y="389067"/>
                  </a:lnTo>
                  <a:lnTo>
                    <a:pt x="738796" y="386209"/>
                  </a:lnTo>
                  <a:lnTo>
                    <a:pt x="738796" y="385480"/>
                  </a:lnTo>
                  <a:lnTo>
                    <a:pt x="738796" y="384752"/>
                  </a:lnTo>
                  <a:lnTo>
                    <a:pt x="738067" y="383351"/>
                  </a:lnTo>
                  <a:lnTo>
                    <a:pt x="737339" y="382623"/>
                  </a:lnTo>
                  <a:lnTo>
                    <a:pt x="735209" y="381894"/>
                  </a:lnTo>
                  <a:lnTo>
                    <a:pt x="734481" y="381166"/>
                  </a:lnTo>
                  <a:lnTo>
                    <a:pt x="684215" y="322327"/>
                  </a:lnTo>
                  <a:lnTo>
                    <a:pt x="669870" y="305795"/>
                  </a:lnTo>
                  <a:lnTo>
                    <a:pt x="666956" y="302938"/>
                  </a:lnTo>
                  <a:lnTo>
                    <a:pt x="664098" y="320870"/>
                  </a:lnTo>
                  <a:lnTo>
                    <a:pt x="662697" y="323055"/>
                  </a:lnTo>
                  <a:lnTo>
                    <a:pt x="662697" y="323783"/>
                  </a:lnTo>
                  <a:lnTo>
                    <a:pt x="661969" y="325184"/>
                  </a:lnTo>
                  <a:lnTo>
                    <a:pt x="661240" y="325913"/>
                  </a:lnTo>
                  <a:lnTo>
                    <a:pt x="660512" y="326641"/>
                  </a:lnTo>
                  <a:lnTo>
                    <a:pt x="642580" y="314425"/>
                  </a:lnTo>
                  <a:lnTo>
                    <a:pt x="633950" y="314425"/>
                  </a:lnTo>
                  <a:lnTo>
                    <a:pt x="631820" y="310110"/>
                  </a:lnTo>
                  <a:lnTo>
                    <a:pt x="631092" y="309382"/>
                  </a:lnTo>
                  <a:lnTo>
                    <a:pt x="627506" y="308653"/>
                  </a:lnTo>
                  <a:lnTo>
                    <a:pt x="625320" y="308653"/>
                  </a:lnTo>
                  <a:lnTo>
                    <a:pt x="624648" y="307981"/>
                  </a:lnTo>
                  <a:lnTo>
                    <a:pt x="623919" y="307981"/>
                  </a:lnTo>
                  <a:lnTo>
                    <a:pt x="621734" y="306524"/>
                  </a:lnTo>
                  <a:lnTo>
                    <a:pt x="617419" y="306524"/>
                  </a:lnTo>
                  <a:lnTo>
                    <a:pt x="613833" y="306524"/>
                  </a:lnTo>
                  <a:lnTo>
                    <a:pt x="610975" y="306524"/>
                  </a:lnTo>
                  <a:lnTo>
                    <a:pt x="599487" y="297222"/>
                  </a:lnTo>
                  <a:lnTo>
                    <a:pt x="598030" y="296493"/>
                  </a:lnTo>
                  <a:lnTo>
                    <a:pt x="594444" y="296493"/>
                  </a:lnTo>
                  <a:lnTo>
                    <a:pt x="593043" y="296493"/>
                  </a:lnTo>
                  <a:lnTo>
                    <a:pt x="590857" y="296493"/>
                  </a:lnTo>
                  <a:lnTo>
                    <a:pt x="589456" y="295765"/>
                  </a:lnTo>
                  <a:lnTo>
                    <a:pt x="587999" y="295765"/>
                  </a:lnTo>
                  <a:lnTo>
                    <a:pt x="586542" y="295765"/>
                  </a:lnTo>
                  <a:lnTo>
                    <a:pt x="585142" y="296493"/>
                  </a:lnTo>
                  <a:lnTo>
                    <a:pt x="584413" y="296493"/>
                  </a:lnTo>
                  <a:lnTo>
                    <a:pt x="583684" y="294308"/>
                  </a:lnTo>
                  <a:lnTo>
                    <a:pt x="582956" y="292907"/>
                  </a:lnTo>
                  <a:lnTo>
                    <a:pt x="582284" y="291450"/>
                  </a:lnTo>
                  <a:lnTo>
                    <a:pt x="580827" y="290721"/>
                  </a:lnTo>
                  <a:lnTo>
                    <a:pt x="579370" y="289320"/>
                  </a:lnTo>
                  <a:lnTo>
                    <a:pt x="577969" y="288592"/>
                  </a:lnTo>
                  <a:lnTo>
                    <a:pt x="576512" y="287864"/>
                  </a:lnTo>
                  <a:lnTo>
                    <a:pt x="573654" y="287135"/>
                  </a:lnTo>
                  <a:lnTo>
                    <a:pt x="573654" y="286407"/>
                  </a:lnTo>
                  <a:lnTo>
                    <a:pt x="572925" y="287864"/>
                  </a:lnTo>
                  <a:lnTo>
                    <a:pt x="572925" y="287864"/>
                  </a:lnTo>
                  <a:lnTo>
                    <a:pt x="573654" y="286407"/>
                  </a:lnTo>
                  <a:lnTo>
                    <a:pt x="572925" y="285734"/>
                  </a:lnTo>
                  <a:lnTo>
                    <a:pt x="567882" y="269203"/>
                  </a:lnTo>
                  <a:lnTo>
                    <a:pt x="559308" y="244098"/>
                  </a:lnTo>
                  <a:lnTo>
                    <a:pt x="559308" y="242641"/>
                  </a:lnTo>
                  <a:lnTo>
                    <a:pt x="556394" y="224709"/>
                  </a:lnTo>
                  <a:lnTo>
                    <a:pt x="555722" y="218938"/>
                  </a:lnTo>
                  <a:lnTo>
                    <a:pt x="553536" y="206049"/>
                  </a:lnTo>
                  <a:lnTo>
                    <a:pt x="557123" y="195962"/>
                  </a:lnTo>
                  <a:lnTo>
                    <a:pt x="557851" y="193833"/>
                  </a:lnTo>
                  <a:lnTo>
                    <a:pt x="557851" y="192376"/>
                  </a:lnTo>
                  <a:lnTo>
                    <a:pt x="554993" y="188790"/>
                  </a:lnTo>
                  <a:lnTo>
                    <a:pt x="548493" y="181617"/>
                  </a:lnTo>
                  <a:lnTo>
                    <a:pt x="547092" y="180160"/>
                  </a:lnTo>
                  <a:lnTo>
                    <a:pt x="545635" y="176573"/>
                  </a:lnTo>
                  <a:lnTo>
                    <a:pt x="537734" y="158642"/>
                  </a:lnTo>
                  <a:lnTo>
                    <a:pt x="537734" y="158642"/>
                  </a:lnTo>
                  <a:lnTo>
                    <a:pt x="537734" y="158642"/>
                  </a:lnTo>
                  <a:lnTo>
                    <a:pt x="537734" y="158642"/>
                  </a:lnTo>
                  <a:lnTo>
                    <a:pt x="537734" y="158642"/>
                  </a:lnTo>
                  <a:lnTo>
                    <a:pt x="537005" y="158642"/>
                  </a:lnTo>
                  <a:lnTo>
                    <a:pt x="534148" y="155055"/>
                  </a:lnTo>
                  <a:lnTo>
                    <a:pt x="528432" y="148611"/>
                  </a:lnTo>
                  <a:lnTo>
                    <a:pt x="526975" y="146425"/>
                  </a:lnTo>
                  <a:lnTo>
                    <a:pt x="511901" y="130623"/>
                  </a:lnTo>
                  <a:lnTo>
                    <a:pt x="493240" y="109833"/>
                  </a:lnTo>
                  <a:lnTo>
                    <a:pt x="492512" y="108376"/>
                  </a:lnTo>
                  <a:lnTo>
                    <a:pt x="492512" y="107648"/>
                  </a:lnTo>
                  <a:lnTo>
                    <a:pt x="492512" y="104790"/>
                  </a:lnTo>
                  <a:lnTo>
                    <a:pt x="493240" y="102660"/>
                  </a:lnTo>
                  <a:lnTo>
                    <a:pt x="491055" y="96216"/>
                  </a:lnTo>
                  <a:lnTo>
                    <a:pt x="490382" y="96216"/>
                  </a:lnTo>
                  <a:lnTo>
                    <a:pt x="491055" y="91173"/>
                  </a:lnTo>
                  <a:lnTo>
                    <a:pt x="489654" y="90444"/>
                  </a:lnTo>
                  <a:lnTo>
                    <a:pt x="488925" y="91173"/>
                  </a:lnTo>
                  <a:lnTo>
                    <a:pt x="487469" y="92574"/>
                  </a:lnTo>
                  <a:lnTo>
                    <a:pt x="486796" y="92574"/>
                  </a:lnTo>
                  <a:lnTo>
                    <a:pt x="484611" y="91173"/>
                  </a:lnTo>
                  <a:lnTo>
                    <a:pt x="483882" y="91173"/>
                  </a:lnTo>
                  <a:lnTo>
                    <a:pt x="483154" y="91173"/>
                  </a:lnTo>
                  <a:lnTo>
                    <a:pt x="481753" y="90444"/>
                  </a:lnTo>
                  <a:lnTo>
                    <a:pt x="479567" y="90444"/>
                  </a:lnTo>
                  <a:lnTo>
                    <a:pt x="478166" y="90444"/>
                  </a:lnTo>
                  <a:lnTo>
                    <a:pt x="477438" y="89716"/>
                  </a:lnTo>
                  <a:lnTo>
                    <a:pt x="475308" y="89716"/>
                  </a:lnTo>
                  <a:lnTo>
                    <a:pt x="474580" y="90444"/>
                  </a:lnTo>
                  <a:lnTo>
                    <a:pt x="473851" y="89716"/>
                  </a:lnTo>
                  <a:lnTo>
                    <a:pt x="473123" y="89716"/>
                  </a:lnTo>
                  <a:lnTo>
                    <a:pt x="473123" y="88987"/>
                  </a:lnTo>
                  <a:lnTo>
                    <a:pt x="470994" y="88315"/>
                  </a:lnTo>
                  <a:lnTo>
                    <a:pt x="469537" y="87586"/>
                  </a:lnTo>
                  <a:lnTo>
                    <a:pt x="468808" y="87586"/>
                  </a:lnTo>
                  <a:lnTo>
                    <a:pt x="465950" y="88315"/>
                  </a:lnTo>
                  <a:lnTo>
                    <a:pt x="465222" y="88315"/>
                  </a:lnTo>
                  <a:lnTo>
                    <a:pt x="463821" y="88315"/>
                  </a:lnTo>
                  <a:lnTo>
                    <a:pt x="462364" y="87586"/>
                  </a:lnTo>
                  <a:lnTo>
                    <a:pt x="460907" y="86858"/>
                  </a:lnTo>
                  <a:lnTo>
                    <a:pt x="460234" y="86858"/>
                  </a:lnTo>
                  <a:lnTo>
                    <a:pt x="458777" y="86129"/>
                  </a:lnTo>
                  <a:lnTo>
                    <a:pt x="457320" y="85401"/>
                  </a:lnTo>
                  <a:lnTo>
                    <a:pt x="456592" y="85401"/>
                  </a:lnTo>
                  <a:lnTo>
                    <a:pt x="455920" y="85401"/>
                  </a:lnTo>
                  <a:lnTo>
                    <a:pt x="452333" y="86129"/>
                  </a:lnTo>
                  <a:lnTo>
                    <a:pt x="450876" y="86858"/>
                  </a:lnTo>
                  <a:lnTo>
                    <a:pt x="450148" y="86858"/>
                  </a:lnTo>
                  <a:lnTo>
                    <a:pt x="448747" y="88987"/>
                  </a:lnTo>
                  <a:lnTo>
                    <a:pt x="448018" y="88987"/>
                  </a:lnTo>
                  <a:lnTo>
                    <a:pt x="447290" y="88987"/>
                  </a:lnTo>
                  <a:lnTo>
                    <a:pt x="445833" y="88315"/>
                  </a:lnTo>
                  <a:lnTo>
                    <a:pt x="445104" y="87586"/>
                  </a:lnTo>
                  <a:lnTo>
                    <a:pt x="442975" y="88987"/>
                  </a:lnTo>
                  <a:lnTo>
                    <a:pt x="441518" y="89716"/>
                  </a:lnTo>
                  <a:lnTo>
                    <a:pt x="440845" y="89716"/>
                  </a:lnTo>
                  <a:lnTo>
                    <a:pt x="438660" y="89716"/>
                  </a:lnTo>
                  <a:lnTo>
                    <a:pt x="437259" y="90444"/>
                  </a:lnTo>
                  <a:lnTo>
                    <a:pt x="435802" y="91173"/>
                  </a:lnTo>
                  <a:lnTo>
                    <a:pt x="433617" y="91901"/>
                  </a:lnTo>
                  <a:lnTo>
                    <a:pt x="433617" y="92574"/>
                  </a:lnTo>
                  <a:lnTo>
                    <a:pt x="434345" y="92574"/>
                  </a:lnTo>
                  <a:lnTo>
                    <a:pt x="434345" y="93302"/>
                  </a:lnTo>
                  <a:lnTo>
                    <a:pt x="434345" y="94031"/>
                  </a:lnTo>
                  <a:lnTo>
                    <a:pt x="433617" y="94031"/>
                  </a:lnTo>
                  <a:lnTo>
                    <a:pt x="432216" y="94759"/>
                  </a:lnTo>
                  <a:lnTo>
                    <a:pt x="431487" y="94759"/>
                  </a:lnTo>
                  <a:lnTo>
                    <a:pt x="430759" y="95488"/>
                  </a:lnTo>
                  <a:lnTo>
                    <a:pt x="428629" y="95488"/>
                  </a:lnTo>
                  <a:lnTo>
                    <a:pt x="427901" y="96216"/>
                  </a:lnTo>
                  <a:lnTo>
                    <a:pt x="427172" y="96888"/>
                  </a:lnTo>
                  <a:lnTo>
                    <a:pt x="425771" y="96216"/>
                  </a:lnTo>
                  <a:lnTo>
                    <a:pt x="425043" y="95488"/>
                  </a:lnTo>
                  <a:lnTo>
                    <a:pt x="424314" y="94759"/>
                  </a:lnTo>
                  <a:lnTo>
                    <a:pt x="422858" y="96216"/>
                  </a:lnTo>
                  <a:lnTo>
                    <a:pt x="421457" y="96888"/>
                  </a:lnTo>
                  <a:lnTo>
                    <a:pt x="419271" y="96888"/>
                  </a:lnTo>
                  <a:lnTo>
                    <a:pt x="418543" y="96888"/>
                  </a:lnTo>
                  <a:lnTo>
                    <a:pt x="417142" y="97617"/>
                  </a:lnTo>
                  <a:lnTo>
                    <a:pt x="415685" y="98345"/>
                  </a:lnTo>
                  <a:lnTo>
                    <a:pt x="414956" y="99074"/>
                  </a:lnTo>
                  <a:lnTo>
                    <a:pt x="414956" y="101203"/>
                  </a:lnTo>
                  <a:lnTo>
                    <a:pt x="414284" y="101932"/>
                  </a:lnTo>
                  <a:lnTo>
                    <a:pt x="411370" y="104790"/>
                  </a:lnTo>
                  <a:lnTo>
                    <a:pt x="409969" y="106247"/>
                  </a:lnTo>
                  <a:lnTo>
                    <a:pt x="409240" y="106975"/>
                  </a:lnTo>
                  <a:lnTo>
                    <a:pt x="408512" y="107648"/>
                  </a:lnTo>
                  <a:lnTo>
                    <a:pt x="407055" y="110562"/>
                  </a:lnTo>
                  <a:lnTo>
                    <a:pt x="404926" y="111962"/>
                  </a:lnTo>
                  <a:lnTo>
                    <a:pt x="404197" y="112691"/>
                  </a:lnTo>
                  <a:lnTo>
                    <a:pt x="402796" y="112691"/>
                  </a:lnTo>
                  <a:lnTo>
                    <a:pt x="401339" y="112691"/>
                  </a:lnTo>
                  <a:lnTo>
                    <a:pt x="400611" y="112691"/>
                  </a:lnTo>
                  <a:lnTo>
                    <a:pt x="400611" y="113419"/>
                  </a:lnTo>
                  <a:lnTo>
                    <a:pt x="399882" y="115549"/>
                  </a:lnTo>
                  <a:lnTo>
                    <a:pt x="399154" y="116277"/>
                  </a:lnTo>
                  <a:lnTo>
                    <a:pt x="398481" y="116277"/>
                  </a:lnTo>
                  <a:lnTo>
                    <a:pt x="397753" y="116277"/>
                  </a:lnTo>
                  <a:lnTo>
                    <a:pt x="397024" y="115549"/>
                  </a:lnTo>
                  <a:lnTo>
                    <a:pt x="395567" y="113419"/>
                  </a:lnTo>
                  <a:lnTo>
                    <a:pt x="395567" y="112691"/>
                  </a:lnTo>
                  <a:lnTo>
                    <a:pt x="394166" y="110562"/>
                  </a:lnTo>
                  <a:lnTo>
                    <a:pt x="392709" y="106975"/>
                  </a:lnTo>
                  <a:lnTo>
                    <a:pt x="392709" y="106247"/>
                  </a:lnTo>
                  <a:lnTo>
                    <a:pt x="391309" y="104790"/>
                  </a:lnTo>
                  <a:lnTo>
                    <a:pt x="389851" y="102660"/>
                  </a:lnTo>
                  <a:lnTo>
                    <a:pt x="389851" y="101203"/>
                  </a:lnTo>
                  <a:lnTo>
                    <a:pt x="389851" y="100475"/>
                  </a:lnTo>
                  <a:lnTo>
                    <a:pt x="389123" y="98345"/>
                  </a:lnTo>
                  <a:lnTo>
                    <a:pt x="388394" y="96888"/>
                  </a:lnTo>
                  <a:lnTo>
                    <a:pt x="387666" y="96216"/>
                  </a:lnTo>
                  <a:lnTo>
                    <a:pt x="386994" y="96216"/>
                  </a:lnTo>
                  <a:lnTo>
                    <a:pt x="386265" y="95488"/>
                  </a:lnTo>
                  <a:lnTo>
                    <a:pt x="384808" y="96216"/>
                  </a:lnTo>
                  <a:lnTo>
                    <a:pt x="384808" y="96216"/>
                  </a:lnTo>
                  <a:lnTo>
                    <a:pt x="381950" y="96888"/>
                  </a:lnTo>
                  <a:lnTo>
                    <a:pt x="381950" y="97617"/>
                  </a:lnTo>
                  <a:lnTo>
                    <a:pt x="381222" y="101203"/>
                  </a:lnTo>
                  <a:lnTo>
                    <a:pt x="381222" y="104061"/>
                  </a:lnTo>
                  <a:lnTo>
                    <a:pt x="380493" y="104061"/>
                  </a:lnTo>
                  <a:lnTo>
                    <a:pt x="379821" y="103389"/>
                  </a:lnTo>
                  <a:lnTo>
                    <a:pt x="379092" y="102660"/>
                  </a:lnTo>
                  <a:lnTo>
                    <a:pt x="377635" y="101932"/>
                  </a:lnTo>
                  <a:lnTo>
                    <a:pt x="376907" y="102660"/>
                  </a:lnTo>
                  <a:lnTo>
                    <a:pt x="376234" y="102660"/>
                  </a:lnTo>
                  <a:lnTo>
                    <a:pt x="375506" y="102660"/>
                  </a:lnTo>
                  <a:lnTo>
                    <a:pt x="374049" y="104061"/>
                  </a:lnTo>
                  <a:lnTo>
                    <a:pt x="373320" y="104061"/>
                  </a:lnTo>
                  <a:lnTo>
                    <a:pt x="372592" y="104061"/>
                  </a:lnTo>
                  <a:lnTo>
                    <a:pt x="371191" y="104061"/>
                  </a:lnTo>
                  <a:lnTo>
                    <a:pt x="369734" y="104061"/>
                  </a:lnTo>
                  <a:lnTo>
                    <a:pt x="368333" y="104790"/>
                  </a:lnTo>
                  <a:lnTo>
                    <a:pt x="366876" y="105518"/>
                  </a:lnTo>
                  <a:lnTo>
                    <a:pt x="366148" y="106247"/>
                  </a:lnTo>
                  <a:lnTo>
                    <a:pt x="365419" y="106247"/>
                  </a:lnTo>
                  <a:lnTo>
                    <a:pt x="364691" y="106247"/>
                  </a:lnTo>
                  <a:lnTo>
                    <a:pt x="363290" y="105518"/>
                  </a:lnTo>
                  <a:lnTo>
                    <a:pt x="355389" y="104790"/>
                  </a:lnTo>
                  <a:lnTo>
                    <a:pt x="353932" y="104061"/>
                  </a:lnTo>
                  <a:lnTo>
                    <a:pt x="352531" y="96888"/>
                  </a:lnTo>
                  <a:lnTo>
                    <a:pt x="351802" y="96888"/>
                  </a:lnTo>
                  <a:lnTo>
                    <a:pt x="350345" y="96888"/>
                  </a:lnTo>
                  <a:lnTo>
                    <a:pt x="349617" y="97617"/>
                  </a:lnTo>
                  <a:lnTo>
                    <a:pt x="348216" y="97617"/>
                  </a:lnTo>
                  <a:lnTo>
                    <a:pt x="347487" y="97617"/>
                  </a:lnTo>
                  <a:lnTo>
                    <a:pt x="347487" y="96888"/>
                  </a:lnTo>
                  <a:lnTo>
                    <a:pt x="346030" y="95488"/>
                  </a:lnTo>
                  <a:lnTo>
                    <a:pt x="344629" y="96216"/>
                  </a:lnTo>
                  <a:lnTo>
                    <a:pt x="342444" y="96216"/>
                  </a:lnTo>
                  <a:lnTo>
                    <a:pt x="341772" y="95488"/>
                  </a:lnTo>
                  <a:lnTo>
                    <a:pt x="340315" y="95488"/>
                  </a:lnTo>
                  <a:lnTo>
                    <a:pt x="339586" y="96888"/>
                  </a:lnTo>
                  <a:lnTo>
                    <a:pt x="338858" y="96888"/>
                  </a:lnTo>
                  <a:lnTo>
                    <a:pt x="338858" y="95488"/>
                  </a:lnTo>
                  <a:lnTo>
                    <a:pt x="339586" y="94031"/>
                  </a:lnTo>
                  <a:lnTo>
                    <a:pt x="338858" y="91173"/>
                  </a:lnTo>
                  <a:lnTo>
                    <a:pt x="338129" y="89716"/>
                  </a:lnTo>
                  <a:lnTo>
                    <a:pt x="337457" y="88315"/>
                  </a:lnTo>
                  <a:lnTo>
                    <a:pt x="336728" y="86858"/>
                  </a:lnTo>
                  <a:lnTo>
                    <a:pt x="336000" y="85401"/>
                  </a:lnTo>
                  <a:lnTo>
                    <a:pt x="333870" y="82543"/>
                  </a:lnTo>
                  <a:lnTo>
                    <a:pt x="331685" y="81142"/>
                  </a:lnTo>
                  <a:lnTo>
                    <a:pt x="328827" y="80413"/>
                  </a:lnTo>
                  <a:lnTo>
                    <a:pt x="328098" y="80413"/>
                  </a:lnTo>
                  <a:lnTo>
                    <a:pt x="326641" y="79685"/>
                  </a:lnTo>
                  <a:lnTo>
                    <a:pt x="325969" y="78957"/>
                  </a:lnTo>
                  <a:lnTo>
                    <a:pt x="325969" y="78228"/>
                  </a:lnTo>
                  <a:lnTo>
                    <a:pt x="325969" y="70327"/>
                  </a:lnTo>
                  <a:lnTo>
                    <a:pt x="325969" y="70327"/>
                  </a:lnTo>
                  <a:lnTo>
                    <a:pt x="326641" y="69654"/>
                  </a:lnTo>
                  <a:lnTo>
                    <a:pt x="326641" y="68926"/>
                  </a:lnTo>
                  <a:lnTo>
                    <a:pt x="325969" y="63882"/>
                  </a:lnTo>
                  <a:lnTo>
                    <a:pt x="325969" y="62426"/>
                  </a:lnTo>
                  <a:lnTo>
                    <a:pt x="327370" y="62426"/>
                  </a:lnTo>
                  <a:lnTo>
                    <a:pt x="328098" y="62426"/>
                  </a:lnTo>
                  <a:lnTo>
                    <a:pt x="328827" y="62426"/>
                  </a:lnTo>
                  <a:lnTo>
                    <a:pt x="329555" y="63154"/>
                  </a:lnTo>
                  <a:lnTo>
                    <a:pt x="330956" y="63154"/>
                  </a:lnTo>
                  <a:lnTo>
                    <a:pt x="331685" y="62426"/>
                  </a:lnTo>
                  <a:lnTo>
                    <a:pt x="332413" y="61753"/>
                  </a:lnTo>
                  <a:lnTo>
                    <a:pt x="328827" y="58839"/>
                  </a:lnTo>
                  <a:lnTo>
                    <a:pt x="329555" y="58167"/>
                  </a:lnTo>
                  <a:lnTo>
                    <a:pt x="330228" y="58839"/>
                  </a:lnTo>
                  <a:lnTo>
                    <a:pt x="332413" y="58839"/>
                  </a:lnTo>
                  <a:lnTo>
                    <a:pt x="334543" y="58839"/>
                  </a:lnTo>
                  <a:lnTo>
                    <a:pt x="336728" y="58839"/>
                  </a:lnTo>
                  <a:lnTo>
                    <a:pt x="338129" y="58839"/>
                  </a:lnTo>
                  <a:lnTo>
                    <a:pt x="338858" y="59568"/>
                  </a:lnTo>
                  <a:lnTo>
                    <a:pt x="343901" y="59568"/>
                  </a:lnTo>
                  <a:lnTo>
                    <a:pt x="346759" y="56710"/>
                  </a:lnTo>
                  <a:lnTo>
                    <a:pt x="360432" y="55981"/>
                  </a:lnTo>
                  <a:lnTo>
                    <a:pt x="366876" y="22247"/>
                  </a:lnTo>
                  <a:lnTo>
                    <a:pt x="365419" y="22247"/>
                  </a:lnTo>
                  <a:lnTo>
                    <a:pt x="364747" y="21518"/>
                  </a:lnTo>
                  <a:lnTo>
                    <a:pt x="364747" y="20117"/>
                  </a:lnTo>
                  <a:lnTo>
                    <a:pt x="364018" y="18660"/>
                  </a:lnTo>
                  <a:lnTo>
                    <a:pt x="364018" y="17932"/>
                  </a:lnTo>
                  <a:lnTo>
                    <a:pt x="363290" y="16531"/>
                  </a:lnTo>
                  <a:lnTo>
                    <a:pt x="362561" y="15074"/>
                  </a:lnTo>
                  <a:lnTo>
                    <a:pt x="361833" y="14346"/>
                  </a:lnTo>
                  <a:lnTo>
                    <a:pt x="360432" y="13617"/>
                  </a:lnTo>
                  <a:lnTo>
                    <a:pt x="359703" y="11488"/>
                  </a:lnTo>
                  <a:lnTo>
                    <a:pt x="359703" y="10759"/>
                  </a:lnTo>
                  <a:lnTo>
                    <a:pt x="359703" y="9302"/>
                  </a:lnTo>
                  <a:lnTo>
                    <a:pt x="359703" y="7901"/>
                  </a:lnTo>
                  <a:lnTo>
                    <a:pt x="357518" y="6444"/>
                  </a:lnTo>
                  <a:lnTo>
                    <a:pt x="356846" y="5716"/>
                  </a:lnTo>
                  <a:lnTo>
                    <a:pt x="356117" y="3586"/>
                  </a:lnTo>
                  <a:lnTo>
                    <a:pt x="355389" y="2858"/>
                  </a:lnTo>
                  <a:lnTo>
                    <a:pt x="354660" y="3586"/>
                  </a:lnTo>
                  <a:lnTo>
                    <a:pt x="354660" y="4315"/>
                  </a:lnTo>
                  <a:lnTo>
                    <a:pt x="354660" y="5043"/>
                  </a:lnTo>
                  <a:lnTo>
                    <a:pt x="353932" y="7173"/>
                  </a:lnTo>
                  <a:lnTo>
                    <a:pt x="353932" y="8630"/>
                  </a:lnTo>
                  <a:lnTo>
                    <a:pt x="353203" y="9302"/>
                  </a:lnTo>
                  <a:lnTo>
                    <a:pt x="352531" y="10759"/>
                  </a:lnTo>
                  <a:lnTo>
                    <a:pt x="351074" y="12216"/>
                  </a:lnTo>
                  <a:lnTo>
                    <a:pt x="350345" y="12216"/>
                  </a:lnTo>
                  <a:lnTo>
                    <a:pt x="348216" y="15074"/>
                  </a:lnTo>
                  <a:lnTo>
                    <a:pt x="347487" y="16531"/>
                  </a:lnTo>
                  <a:lnTo>
                    <a:pt x="346030" y="21518"/>
                  </a:lnTo>
                  <a:lnTo>
                    <a:pt x="345358" y="22975"/>
                  </a:lnTo>
                  <a:lnTo>
                    <a:pt x="345358" y="24376"/>
                  </a:lnTo>
                  <a:lnTo>
                    <a:pt x="345358" y="25105"/>
                  </a:lnTo>
                  <a:lnTo>
                    <a:pt x="344629" y="25833"/>
                  </a:lnTo>
                  <a:lnTo>
                    <a:pt x="343173" y="26562"/>
                  </a:lnTo>
                  <a:lnTo>
                    <a:pt x="341043" y="26562"/>
                  </a:lnTo>
                  <a:lnTo>
                    <a:pt x="339586" y="28019"/>
                  </a:lnTo>
                  <a:lnTo>
                    <a:pt x="326641" y="20790"/>
                  </a:lnTo>
                  <a:lnTo>
                    <a:pt x="320197" y="17932"/>
                  </a:lnTo>
                  <a:lnTo>
                    <a:pt x="318796" y="16531"/>
                  </a:lnTo>
                  <a:lnTo>
                    <a:pt x="287191" y="0"/>
                  </a:lnTo>
                  <a:lnTo>
                    <a:pt x="285006" y="1457"/>
                  </a:lnTo>
                  <a:lnTo>
                    <a:pt x="284333" y="3586"/>
                  </a:lnTo>
                  <a:lnTo>
                    <a:pt x="283605" y="5043"/>
                  </a:lnTo>
                  <a:lnTo>
                    <a:pt x="283605" y="6444"/>
                  </a:lnTo>
                  <a:lnTo>
                    <a:pt x="285006" y="7901"/>
                  </a:lnTo>
                  <a:lnTo>
                    <a:pt x="287191" y="9302"/>
                  </a:lnTo>
                  <a:lnTo>
                    <a:pt x="287920" y="12216"/>
                  </a:lnTo>
                  <a:lnTo>
                    <a:pt x="287920" y="13617"/>
                  </a:lnTo>
                  <a:lnTo>
                    <a:pt x="286463" y="13617"/>
                  </a:lnTo>
                  <a:lnTo>
                    <a:pt x="282876" y="15074"/>
                  </a:lnTo>
                  <a:lnTo>
                    <a:pt x="282148" y="15074"/>
                  </a:lnTo>
                  <a:lnTo>
                    <a:pt x="281419" y="15802"/>
                  </a:lnTo>
                  <a:lnTo>
                    <a:pt x="280691" y="16531"/>
                  </a:lnTo>
                  <a:lnTo>
                    <a:pt x="280691" y="17932"/>
                  </a:lnTo>
                  <a:lnTo>
                    <a:pt x="280018" y="19389"/>
                  </a:lnTo>
                  <a:lnTo>
                    <a:pt x="279290" y="20790"/>
                  </a:lnTo>
                  <a:lnTo>
                    <a:pt x="277833" y="22247"/>
                  </a:lnTo>
                  <a:lnTo>
                    <a:pt x="277104" y="23704"/>
                  </a:lnTo>
                  <a:lnTo>
                    <a:pt x="277104" y="24376"/>
                  </a:lnTo>
                  <a:lnTo>
                    <a:pt x="277833" y="25833"/>
                  </a:lnTo>
                  <a:lnTo>
                    <a:pt x="279290" y="29420"/>
                  </a:lnTo>
                  <a:lnTo>
                    <a:pt x="279290" y="30877"/>
                  </a:lnTo>
                  <a:lnTo>
                    <a:pt x="279290" y="31605"/>
                  </a:lnTo>
                  <a:lnTo>
                    <a:pt x="277833" y="34463"/>
                  </a:lnTo>
                  <a:lnTo>
                    <a:pt x="277104" y="35191"/>
                  </a:lnTo>
                  <a:lnTo>
                    <a:pt x="275704" y="35864"/>
                  </a:lnTo>
                  <a:lnTo>
                    <a:pt x="274975" y="37321"/>
                  </a:lnTo>
                  <a:lnTo>
                    <a:pt x="274247" y="38049"/>
                  </a:lnTo>
                  <a:lnTo>
                    <a:pt x="274247" y="40907"/>
                  </a:lnTo>
                  <a:lnTo>
                    <a:pt x="272790" y="41636"/>
                  </a:lnTo>
                  <a:lnTo>
                    <a:pt x="272117" y="42364"/>
                  </a:lnTo>
                  <a:lnTo>
                    <a:pt x="271389" y="43765"/>
                  </a:lnTo>
                  <a:lnTo>
                    <a:pt x="270660" y="44494"/>
                  </a:lnTo>
                  <a:lnTo>
                    <a:pt x="269932" y="45222"/>
                  </a:lnTo>
                  <a:lnTo>
                    <a:pt x="267802" y="46679"/>
                  </a:lnTo>
                  <a:lnTo>
                    <a:pt x="265617" y="48080"/>
                  </a:lnTo>
                  <a:lnTo>
                    <a:pt x="264944" y="48808"/>
                  </a:lnTo>
                  <a:lnTo>
                    <a:pt x="264216" y="50265"/>
                  </a:lnTo>
                  <a:lnTo>
                    <a:pt x="263487" y="52395"/>
                  </a:lnTo>
                  <a:lnTo>
                    <a:pt x="262759" y="55253"/>
                  </a:lnTo>
                  <a:lnTo>
                    <a:pt x="262030" y="57438"/>
                  </a:lnTo>
                  <a:lnTo>
                    <a:pt x="261358" y="58839"/>
                  </a:lnTo>
                  <a:lnTo>
                    <a:pt x="261358" y="60296"/>
                  </a:lnTo>
                  <a:lnTo>
                    <a:pt x="265617" y="66012"/>
                  </a:lnTo>
                  <a:lnTo>
                    <a:pt x="213222" y="43765"/>
                  </a:lnTo>
                  <a:lnTo>
                    <a:pt x="208179" y="41636"/>
                  </a:lnTo>
                  <a:lnTo>
                    <a:pt x="203920" y="40179"/>
                  </a:lnTo>
                  <a:lnTo>
                    <a:pt x="202463" y="39506"/>
                  </a:lnTo>
                  <a:lnTo>
                    <a:pt x="199605" y="38049"/>
                  </a:lnTo>
                  <a:lnTo>
                    <a:pt x="196019" y="36592"/>
                  </a:lnTo>
                  <a:lnTo>
                    <a:pt x="180944" y="30148"/>
                  </a:lnTo>
                  <a:lnTo>
                    <a:pt x="178759" y="32277"/>
                  </a:lnTo>
                  <a:lnTo>
                    <a:pt x="178759" y="33006"/>
                  </a:lnTo>
                  <a:lnTo>
                    <a:pt x="179487" y="34463"/>
                  </a:lnTo>
                  <a:lnTo>
                    <a:pt x="180216" y="35191"/>
                  </a:lnTo>
                  <a:lnTo>
                    <a:pt x="180944" y="35864"/>
                  </a:lnTo>
                  <a:lnTo>
                    <a:pt x="181617" y="35864"/>
                  </a:lnTo>
                  <a:lnTo>
                    <a:pt x="183074" y="36592"/>
                  </a:lnTo>
                  <a:lnTo>
                    <a:pt x="183802" y="37321"/>
                  </a:lnTo>
                  <a:lnTo>
                    <a:pt x="183802" y="38778"/>
                  </a:lnTo>
                  <a:lnTo>
                    <a:pt x="183074" y="40907"/>
                  </a:lnTo>
                  <a:lnTo>
                    <a:pt x="182345" y="41636"/>
                  </a:lnTo>
                  <a:lnTo>
                    <a:pt x="181617" y="42364"/>
                  </a:lnTo>
                  <a:lnTo>
                    <a:pt x="179487" y="42364"/>
                  </a:lnTo>
                  <a:lnTo>
                    <a:pt x="178759" y="43093"/>
                  </a:lnTo>
                  <a:lnTo>
                    <a:pt x="178759" y="43765"/>
                  </a:lnTo>
                  <a:lnTo>
                    <a:pt x="179487" y="45222"/>
                  </a:lnTo>
                  <a:lnTo>
                    <a:pt x="178759" y="45951"/>
                  </a:lnTo>
                  <a:lnTo>
                    <a:pt x="178759" y="46679"/>
                  </a:lnTo>
                  <a:lnTo>
                    <a:pt x="178759" y="48080"/>
                  </a:lnTo>
                  <a:lnTo>
                    <a:pt x="180216" y="48808"/>
                  </a:lnTo>
                  <a:lnTo>
                    <a:pt x="180944" y="50265"/>
                  </a:lnTo>
                  <a:lnTo>
                    <a:pt x="182345" y="52395"/>
                  </a:lnTo>
                  <a:lnTo>
                    <a:pt x="182345" y="53852"/>
                  </a:lnTo>
                  <a:lnTo>
                    <a:pt x="182345" y="54580"/>
                  </a:lnTo>
                  <a:lnTo>
                    <a:pt x="180944" y="55981"/>
                  </a:lnTo>
                  <a:lnTo>
                    <a:pt x="178759" y="55981"/>
                  </a:lnTo>
                  <a:lnTo>
                    <a:pt x="175901" y="55981"/>
                  </a:lnTo>
                  <a:lnTo>
                    <a:pt x="174444" y="55253"/>
                  </a:lnTo>
                  <a:lnTo>
                    <a:pt x="173716" y="55981"/>
                  </a:lnTo>
                  <a:lnTo>
                    <a:pt x="173716" y="57438"/>
                  </a:lnTo>
                  <a:lnTo>
                    <a:pt x="174444" y="58167"/>
                  </a:lnTo>
                  <a:lnTo>
                    <a:pt x="175173" y="59568"/>
                  </a:lnTo>
                  <a:lnTo>
                    <a:pt x="175173" y="59568"/>
                  </a:lnTo>
                  <a:lnTo>
                    <a:pt x="175173" y="60296"/>
                  </a:lnTo>
                  <a:lnTo>
                    <a:pt x="175173" y="64611"/>
                  </a:lnTo>
                  <a:lnTo>
                    <a:pt x="171586" y="64611"/>
                  </a:lnTo>
                  <a:lnTo>
                    <a:pt x="170129" y="64611"/>
                  </a:lnTo>
                  <a:lnTo>
                    <a:pt x="168728" y="64611"/>
                  </a:lnTo>
                  <a:lnTo>
                    <a:pt x="168000" y="65340"/>
                  </a:lnTo>
                  <a:lnTo>
                    <a:pt x="168000" y="66740"/>
                  </a:lnTo>
                  <a:lnTo>
                    <a:pt x="168000" y="68197"/>
                  </a:lnTo>
                  <a:lnTo>
                    <a:pt x="165142" y="71055"/>
                  </a:lnTo>
                  <a:lnTo>
                    <a:pt x="164413" y="71784"/>
                  </a:lnTo>
                  <a:lnTo>
                    <a:pt x="164413" y="72512"/>
                  </a:lnTo>
                  <a:lnTo>
                    <a:pt x="164413" y="73913"/>
                  </a:lnTo>
                  <a:lnTo>
                    <a:pt x="164413" y="74642"/>
                  </a:lnTo>
                  <a:lnTo>
                    <a:pt x="163685" y="75370"/>
                  </a:lnTo>
                  <a:lnTo>
                    <a:pt x="162957" y="76099"/>
                  </a:lnTo>
                  <a:lnTo>
                    <a:pt x="162957" y="77500"/>
                  </a:lnTo>
                  <a:lnTo>
                    <a:pt x="164413" y="78228"/>
                  </a:lnTo>
                  <a:lnTo>
                    <a:pt x="165142" y="79685"/>
                  </a:lnTo>
                  <a:lnTo>
                    <a:pt x="165814" y="81142"/>
                  </a:lnTo>
                  <a:lnTo>
                    <a:pt x="165814" y="82543"/>
                  </a:lnTo>
                  <a:lnTo>
                    <a:pt x="165142" y="84000"/>
                  </a:lnTo>
                  <a:lnTo>
                    <a:pt x="163685" y="84728"/>
                  </a:lnTo>
                  <a:lnTo>
                    <a:pt x="162957" y="87586"/>
                  </a:lnTo>
                  <a:lnTo>
                    <a:pt x="162957" y="88987"/>
                  </a:lnTo>
                  <a:lnTo>
                    <a:pt x="162957" y="90444"/>
                  </a:lnTo>
                  <a:lnTo>
                    <a:pt x="161556" y="92574"/>
                  </a:lnTo>
                  <a:lnTo>
                    <a:pt x="161556" y="94031"/>
                  </a:lnTo>
                  <a:lnTo>
                    <a:pt x="161556" y="96216"/>
                  </a:lnTo>
                  <a:lnTo>
                    <a:pt x="162228" y="97617"/>
                  </a:lnTo>
                  <a:lnTo>
                    <a:pt x="162957" y="98345"/>
                  </a:lnTo>
                  <a:lnTo>
                    <a:pt x="164413" y="98345"/>
                  </a:lnTo>
                  <a:lnTo>
                    <a:pt x="165142" y="97617"/>
                  </a:lnTo>
                  <a:lnTo>
                    <a:pt x="165814" y="96888"/>
                  </a:lnTo>
                  <a:lnTo>
                    <a:pt x="166543" y="97617"/>
                  </a:lnTo>
                  <a:lnTo>
                    <a:pt x="166543" y="98345"/>
                  </a:lnTo>
                  <a:lnTo>
                    <a:pt x="165814" y="100475"/>
                  </a:lnTo>
                  <a:lnTo>
                    <a:pt x="167271" y="101932"/>
                  </a:lnTo>
                  <a:lnTo>
                    <a:pt x="167271" y="103389"/>
                  </a:lnTo>
                  <a:lnTo>
                    <a:pt x="166543" y="103389"/>
                  </a:lnTo>
                  <a:lnTo>
                    <a:pt x="166543" y="104061"/>
                  </a:lnTo>
                  <a:lnTo>
                    <a:pt x="167271" y="105518"/>
                  </a:lnTo>
                  <a:lnTo>
                    <a:pt x="170129" y="107704"/>
                  </a:lnTo>
                  <a:lnTo>
                    <a:pt x="170858" y="108376"/>
                  </a:lnTo>
                  <a:lnTo>
                    <a:pt x="174444" y="107704"/>
                  </a:lnTo>
                  <a:lnTo>
                    <a:pt x="175173" y="106975"/>
                  </a:lnTo>
                  <a:lnTo>
                    <a:pt x="175901" y="106247"/>
                  </a:lnTo>
                  <a:lnTo>
                    <a:pt x="176630" y="106247"/>
                  </a:lnTo>
                  <a:lnTo>
                    <a:pt x="176630" y="106247"/>
                  </a:lnTo>
                  <a:lnTo>
                    <a:pt x="175901" y="106247"/>
                  </a:lnTo>
                  <a:lnTo>
                    <a:pt x="175173" y="106975"/>
                  </a:lnTo>
                  <a:lnTo>
                    <a:pt x="174444" y="107704"/>
                  </a:lnTo>
                  <a:lnTo>
                    <a:pt x="170858" y="108376"/>
                  </a:lnTo>
                  <a:lnTo>
                    <a:pt x="170858" y="109105"/>
                  </a:lnTo>
                  <a:lnTo>
                    <a:pt x="170129" y="109833"/>
                  </a:lnTo>
                  <a:lnTo>
                    <a:pt x="168728" y="109105"/>
                  </a:lnTo>
                  <a:lnTo>
                    <a:pt x="166543" y="108376"/>
                  </a:lnTo>
                  <a:lnTo>
                    <a:pt x="165814" y="109105"/>
                  </a:lnTo>
                  <a:lnTo>
                    <a:pt x="165814" y="109833"/>
                  </a:lnTo>
                  <a:lnTo>
                    <a:pt x="164413" y="109833"/>
                  </a:lnTo>
                  <a:lnTo>
                    <a:pt x="162228" y="109105"/>
                  </a:lnTo>
                  <a:lnTo>
                    <a:pt x="161556" y="109833"/>
                  </a:lnTo>
                  <a:lnTo>
                    <a:pt x="161556" y="110562"/>
                  </a:lnTo>
                  <a:lnTo>
                    <a:pt x="162957" y="112691"/>
                  </a:lnTo>
                  <a:lnTo>
                    <a:pt x="163685" y="114148"/>
                  </a:lnTo>
                  <a:lnTo>
                    <a:pt x="163685" y="114876"/>
                  </a:lnTo>
                  <a:lnTo>
                    <a:pt x="162228" y="115549"/>
                  </a:lnTo>
                  <a:lnTo>
                    <a:pt x="160827" y="116277"/>
                  </a:lnTo>
                  <a:lnTo>
                    <a:pt x="160099" y="115549"/>
                  </a:lnTo>
                  <a:lnTo>
                    <a:pt x="159370" y="112691"/>
                  </a:lnTo>
                  <a:lnTo>
                    <a:pt x="158642" y="112691"/>
                  </a:lnTo>
                  <a:lnTo>
                    <a:pt x="156512" y="111290"/>
                  </a:lnTo>
                  <a:lnTo>
                    <a:pt x="156512" y="113419"/>
                  </a:lnTo>
                  <a:lnTo>
                    <a:pt x="154327" y="113419"/>
                  </a:lnTo>
                  <a:lnTo>
                    <a:pt x="154327" y="114876"/>
                  </a:lnTo>
                  <a:lnTo>
                    <a:pt x="154327" y="115549"/>
                  </a:lnTo>
                  <a:lnTo>
                    <a:pt x="152926" y="115549"/>
                  </a:lnTo>
                  <a:lnTo>
                    <a:pt x="150740" y="114876"/>
                  </a:lnTo>
                  <a:lnTo>
                    <a:pt x="150740" y="114148"/>
                  </a:lnTo>
                  <a:lnTo>
                    <a:pt x="150740" y="112691"/>
                  </a:lnTo>
                  <a:lnTo>
                    <a:pt x="149339" y="111962"/>
                  </a:lnTo>
                  <a:lnTo>
                    <a:pt x="148611" y="111962"/>
                  </a:lnTo>
                  <a:lnTo>
                    <a:pt x="148611" y="114876"/>
                  </a:lnTo>
                  <a:lnTo>
                    <a:pt x="149339" y="115549"/>
                  </a:lnTo>
                  <a:lnTo>
                    <a:pt x="148611" y="116277"/>
                  </a:lnTo>
                  <a:lnTo>
                    <a:pt x="148611" y="117734"/>
                  </a:lnTo>
                  <a:lnTo>
                    <a:pt x="148611" y="119135"/>
                  </a:lnTo>
                  <a:lnTo>
                    <a:pt x="147883" y="120592"/>
                  </a:lnTo>
                  <a:lnTo>
                    <a:pt x="147154" y="123450"/>
                  </a:lnTo>
                  <a:lnTo>
                    <a:pt x="146482" y="122049"/>
                  </a:lnTo>
                  <a:lnTo>
                    <a:pt x="145025" y="119135"/>
                  </a:lnTo>
                  <a:lnTo>
                    <a:pt x="144296" y="122049"/>
                  </a:lnTo>
                  <a:lnTo>
                    <a:pt x="144296" y="123450"/>
                  </a:lnTo>
                  <a:lnTo>
                    <a:pt x="143568" y="123450"/>
                  </a:lnTo>
                  <a:lnTo>
                    <a:pt x="142167" y="123450"/>
                  </a:lnTo>
                  <a:lnTo>
                    <a:pt x="142167" y="124179"/>
                  </a:lnTo>
                  <a:lnTo>
                    <a:pt x="142839" y="124907"/>
                  </a:lnTo>
                  <a:lnTo>
                    <a:pt x="143568" y="125636"/>
                  </a:lnTo>
                  <a:lnTo>
                    <a:pt x="143568" y="126364"/>
                  </a:lnTo>
                  <a:lnTo>
                    <a:pt x="143568" y="127037"/>
                  </a:lnTo>
                  <a:lnTo>
                    <a:pt x="141438" y="129222"/>
                  </a:lnTo>
                  <a:lnTo>
                    <a:pt x="137123" y="129950"/>
                  </a:lnTo>
                  <a:lnTo>
                    <a:pt x="134994" y="129950"/>
                  </a:lnTo>
                  <a:lnTo>
                    <a:pt x="132808" y="129950"/>
                  </a:lnTo>
                  <a:lnTo>
                    <a:pt x="132808" y="130623"/>
                  </a:lnTo>
                  <a:lnTo>
                    <a:pt x="132080" y="132080"/>
                  </a:lnTo>
                  <a:lnTo>
                    <a:pt x="129950" y="131351"/>
                  </a:lnTo>
                  <a:lnTo>
                    <a:pt x="128494" y="130623"/>
                  </a:lnTo>
                  <a:lnTo>
                    <a:pt x="127093" y="131351"/>
                  </a:lnTo>
                  <a:lnTo>
                    <a:pt x="126364" y="131351"/>
                  </a:lnTo>
                  <a:lnTo>
                    <a:pt x="124179" y="132080"/>
                  </a:lnTo>
                  <a:lnTo>
                    <a:pt x="122778" y="133537"/>
                  </a:lnTo>
                  <a:lnTo>
                    <a:pt x="122049" y="134265"/>
                  </a:lnTo>
                  <a:lnTo>
                    <a:pt x="122049" y="134938"/>
                  </a:lnTo>
                  <a:lnTo>
                    <a:pt x="121321" y="135666"/>
                  </a:lnTo>
                  <a:lnTo>
                    <a:pt x="119191" y="136395"/>
                  </a:lnTo>
                  <a:lnTo>
                    <a:pt x="118463" y="137123"/>
                  </a:lnTo>
                  <a:lnTo>
                    <a:pt x="117734" y="137852"/>
                  </a:lnTo>
                  <a:lnTo>
                    <a:pt x="117734" y="139253"/>
                  </a:lnTo>
                  <a:lnTo>
                    <a:pt x="119191" y="139253"/>
                  </a:lnTo>
                  <a:lnTo>
                    <a:pt x="119191" y="139981"/>
                  </a:lnTo>
                  <a:lnTo>
                    <a:pt x="118463" y="140710"/>
                  </a:lnTo>
                  <a:lnTo>
                    <a:pt x="117734" y="142111"/>
                  </a:lnTo>
                  <a:lnTo>
                    <a:pt x="117734" y="144296"/>
                  </a:lnTo>
                  <a:lnTo>
                    <a:pt x="119864" y="146425"/>
                  </a:lnTo>
                  <a:lnTo>
                    <a:pt x="119191" y="147882"/>
                  </a:lnTo>
                  <a:lnTo>
                    <a:pt x="119191" y="148611"/>
                  </a:lnTo>
                  <a:lnTo>
                    <a:pt x="119864" y="149339"/>
                  </a:lnTo>
                  <a:lnTo>
                    <a:pt x="119864" y="150012"/>
                  </a:lnTo>
                  <a:lnTo>
                    <a:pt x="118463" y="150740"/>
                  </a:lnTo>
                  <a:lnTo>
                    <a:pt x="117734" y="150740"/>
                  </a:lnTo>
                  <a:lnTo>
                    <a:pt x="117006" y="150740"/>
                  </a:lnTo>
                  <a:lnTo>
                    <a:pt x="116277" y="150012"/>
                  </a:lnTo>
                  <a:lnTo>
                    <a:pt x="115605" y="149339"/>
                  </a:lnTo>
                  <a:lnTo>
                    <a:pt x="114876" y="149339"/>
                  </a:lnTo>
                  <a:lnTo>
                    <a:pt x="114148" y="150012"/>
                  </a:lnTo>
                  <a:lnTo>
                    <a:pt x="113420" y="150012"/>
                  </a:lnTo>
                  <a:lnTo>
                    <a:pt x="112019" y="150740"/>
                  </a:lnTo>
                  <a:lnTo>
                    <a:pt x="110562" y="150012"/>
                  </a:lnTo>
                  <a:lnTo>
                    <a:pt x="110562" y="148611"/>
                  </a:lnTo>
                  <a:lnTo>
                    <a:pt x="109833" y="148611"/>
                  </a:lnTo>
                  <a:lnTo>
                    <a:pt x="108376" y="148611"/>
                  </a:lnTo>
                  <a:lnTo>
                    <a:pt x="106247" y="147154"/>
                  </a:lnTo>
                  <a:lnTo>
                    <a:pt x="104790" y="147154"/>
                  </a:lnTo>
                  <a:lnTo>
                    <a:pt x="104117" y="147882"/>
                  </a:lnTo>
                  <a:lnTo>
                    <a:pt x="103389" y="148611"/>
                  </a:lnTo>
                  <a:lnTo>
                    <a:pt x="101932" y="149339"/>
                  </a:lnTo>
                  <a:lnTo>
                    <a:pt x="101203" y="149339"/>
                  </a:lnTo>
                  <a:lnTo>
                    <a:pt x="99802" y="150740"/>
                  </a:lnTo>
                  <a:lnTo>
                    <a:pt x="99074" y="151469"/>
                  </a:lnTo>
                  <a:lnTo>
                    <a:pt x="101203" y="151469"/>
                  </a:lnTo>
                  <a:lnTo>
                    <a:pt x="103389" y="150740"/>
                  </a:lnTo>
                  <a:lnTo>
                    <a:pt x="105518" y="151469"/>
                  </a:lnTo>
                  <a:lnTo>
                    <a:pt x="111290" y="151469"/>
                  </a:lnTo>
                  <a:lnTo>
                    <a:pt x="112691" y="151469"/>
                  </a:lnTo>
                  <a:lnTo>
                    <a:pt x="114148" y="152197"/>
                  </a:lnTo>
                  <a:lnTo>
                    <a:pt x="115605" y="153598"/>
                  </a:lnTo>
                  <a:lnTo>
                    <a:pt x="115605" y="153598"/>
                  </a:lnTo>
                  <a:lnTo>
                    <a:pt x="114148" y="152197"/>
                  </a:lnTo>
                  <a:lnTo>
                    <a:pt x="112691" y="151469"/>
                  </a:lnTo>
                  <a:lnTo>
                    <a:pt x="111290" y="151469"/>
                  </a:lnTo>
                  <a:lnTo>
                    <a:pt x="105518" y="151469"/>
                  </a:lnTo>
                  <a:lnTo>
                    <a:pt x="103389" y="150740"/>
                  </a:lnTo>
                  <a:lnTo>
                    <a:pt x="101203" y="151469"/>
                  </a:lnTo>
                  <a:lnTo>
                    <a:pt x="99074" y="151469"/>
                  </a:lnTo>
                  <a:lnTo>
                    <a:pt x="99802" y="152197"/>
                  </a:lnTo>
                  <a:lnTo>
                    <a:pt x="100531" y="152926"/>
                  </a:lnTo>
                  <a:lnTo>
                    <a:pt x="101203" y="153598"/>
                  </a:lnTo>
                  <a:lnTo>
                    <a:pt x="101932" y="154327"/>
                  </a:lnTo>
                  <a:lnTo>
                    <a:pt x="103389" y="154327"/>
                  </a:lnTo>
                  <a:lnTo>
                    <a:pt x="106975" y="154327"/>
                  </a:lnTo>
                  <a:lnTo>
                    <a:pt x="107704" y="154327"/>
                  </a:lnTo>
                  <a:lnTo>
                    <a:pt x="109105" y="154327"/>
                  </a:lnTo>
                  <a:lnTo>
                    <a:pt x="110562" y="153598"/>
                  </a:lnTo>
                  <a:lnTo>
                    <a:pt x="111290" y="152926"/>
                  </a:lnTo>
                  <a:lnTo>
                    <a:pt x="112019" y="152926"/>
                  </a:lnTo>
                  <a:lnTo>
                    <a:pt x="113420" y="153598"/>
                  </a:lnTo>
                  <a:lnTo>
                    <a:pt x="114148" y="154327"/>
                  </a:lnTo>
                  <a:lnTo>
                    <a:pt x="114148" y="155784"/>
                  </a:lnTo>
                  <a:lnTo>
                    <a:pt x="113420" y="156512"/>
                  </a:lnTo>
                  <a:lnTo>
                    <a:pt x="113420" y="158642"/>
                  </a:lnTo>
                  <a:lnTo>
                    <a:pt x="114148" y="159370"/>
                  </a:lnTo>
                  <a:lnTo>
                    <a:pt x="114876" y="160099"/>
                  </a:lnTo>
                  <a:lnTo>
                    <a:pt x="117006" y="158642"/>
                  </a:lnTo>
                  <a:lnTo>
                    <a:pt x="119864" y="157185"/>
                  </a:lnTo>
                  <a:lnTo>
                    <a:pt x="120592" y="156512"/>
                  </a:lnTo>
                  <a:lnTo>
                    <a:pt x="122049" y="157185"/>
                  </a:lnTo>
                  <a:lnTo>
                    <a:pt x="123506" y="158642"/>
                  </a:lnTo>
                  <a:lnTo>
                    <a:pt x="124179" y="160099"/>
                  </a:lnTo>
                  <a:lnTo>
                    <a:pt x="126364" y="162228"/>
                  </a:lnTo>
                  <a:lnTo>
                    <a:pt x="126364" y="162956"/>
                  </a:lnTo>
                  <a:lnTo>
                    <a:pt x="125636" y="163685"/>
                  </a:lnTo>
                  <a:lnTo>
                    <a:pt x="126364" y="164413"/>
                  </a:lnTo>
                  <a:lnTo>
                    <a:pt x="126364" y="165814"/>
                  </a:lnTo>
                  <a:lnTo>
                    <a:pt x="126364" y="167271"/>
                  </a:lnTo>
                  <a:lnTo>
                    <a:pt x="126364" y="168000"/>
                  </a:lnTo>
                  <a:lnTo>
                    <a:pt x="128494" y="170129"/>
                  </a:lnTo>
                  <a:lnTo>
                    <a:pt x="129950" y="172259"/>
                  </a:lnTo>
                  <a:lnTo>
                    <a:pt x="129950" y="172987"/>
                  </a:lnTo>
                  <a:lnTo>
                    <a:pt x="129222" y="173716"/>
                  </a:lnTo>
                  <a:lnTo>
                    <a:pt x="128494" y="174444"/>
                  </a:lnTo>
                  <a:lnTo>
                    <a:pt x="127093" y="174444"/>
                  </a:lnTo>
                  <a:lnTo>
                    <a:pt x="127093" y="173716"/>
                  </a:lnTo>
                  <a:lnTo>
                    <a:pt x="127093" y="172987"/>
                  </a:lnTo>
                  <a:lnTo>
                    <a:pt x="121321" y="172987"/>
                  </a:lnTo>
                  <a:lnTo>
                    <a:pt x="121321" y="173716"/>
                  </a:lnTo>
                  <a:lnTo>
                    <a:pt x="120592" y="174444"/>
                  </a:lnTo>
                  <a:lnTo>
                    <a:pt x="119864" y="175173"/>
                  </a:lnTo>
                  <a:lnTo>
                    <a:pt x="118463" y="175173"/>
                  </a:lnTo>
                  <a:lnTo>
                    <a:pt x="117734" y="174444"/>
                  </a:lnTo>
                  <a:lnTo>
                    <a:pt x="116277" y="174444"/>
                  </a:lnTo>
                  <a:lnTo>
                    <a:pt x="114148" y="174444"/>
                  </a:lnTo>
                  <a:lnTo>
                    <a:pt x="112691" y="175173"/>
                  </a:lnTo>
                  <a:lnTo>
                    <a:pt x="110562" y="175901"/>
                  </a:lnTo>
                  <a:lnTo>
                    <a:pt x="107704" y="177302"/>
                  </a:lnTo>
                  <a:lnTo>
                    <a:pt x="106247" y="177302"/>
                  </a:lnTo>
                  <a:lnTo>
                    <a:pt x="105518" y="178031"/>
                  </a:lnTo>
                  <a:lnTo>
                    <a:pt x="105518" y="179487"/>
                  </a:lnTo>
                  <a:lnTo>
                    <a:pt x="106247" y="180160"/>
                  </a:lnTo>
                  <a:lnTo>
                    <a:pt x="106975" y="180160"/>
                  </a:lnTo>
                  <a:lnTo>
                    <a:pt x="109105" y="178759"/>
                  </a:lnTo>
                  <a:lnTo>
                    <a:pt x="109833" y="178759"/>
                  </a:lnTo>
                  <a:lnTo>
                    <a:pt x="111290" y="178031"/>
                  </a:lnTo>
                  <a:lnTo>
                    <a:pt x="114148" y="176573"/>
                  </a:lnTo>
                  <a:lnTo>
                    <a:pt x="117006" y="177302"/>
                  </a:lnTo>
                  <a:lnTo>
                    <a:pt x="118463" y="176573"/>
                  </a:lnTo>
                  <a:lnTo>
                    <a:pt x="120592" y="176573"/>
                  </a:lnTo>
                  <a:lnTo>
                    <a:pt x="122049" y="176573"/>
                  </a:lnTo>
                  <a:lnTo>
                    <a:pt x="122778" y="176573"/>
                  </a:lnTo>
                  <a:lnTo>
                    <a:pt x="123506" y="177302"/>
                  </a:lnTo>
                  <a:lnTo>
                    <a:pt x="124907" y="178031"/>
                  </a:lnTo>
                  <a:lnTo>
                    <a:pt x="127765" y="179487"/>
                  </a:lnTo>
                  <a:lnTo>
                    <a:pt x="128494" y="179487"/>
                  </a:lnTo>
                  <a:lnTo>
                    <a:pt x="130679" y="180888"/>
                  </a:lnTo>
                  <a:lnTo>
                    <a:pt x="132080" y="182345"/>
                  </a:lnTo>
                  <a:lnTo>
                    <a:pt x="132080" y="183074"/>
                  </a:lnTo>
                  <a:lnTo>
                    <a:pt x="132080" y="183746"/>
                  </a:lnTo>
                  <a:lnTo>
                    <a:pt x="131351" y="183746"/>
                  </a:lnTo>
                  <a:lnTo>
                    <a:pt x="130679" y="183074"/>
                  </a:lnTo>
                  <a:lnTo>
                    <a:pt x="129222" y="182345"/>
                  </a:lnTo>
                  <a:lnTo>
                    <a:pt x="129222" y="183074"/>
                  </a:lnTo>
                  <a:lnTo>
                    <a:pt x="129222" y="183746"/>
                  </a:lnTo>
                  <a:lnTo>
                    <a:pt x="129222" y="184475"/>
                  </a:lnTo>
                  <a:lnTo>
                    <a:pt x="129950" y="185932"/>
                  </a:lnTo>
                  <a:lnTo>
                    <a:pt x="130679" y="186660"/>
                  </a:lnTo>
                  <a:lnTo>
                    <a:pt x="129222" y="187333"/>
                  </a:lnTo>
                  <a:lnTo>
                    <a:pt x="127093" y="186660"/>
                  </a:lnTo>
                  <a:lnTo>
                    <a:pt x="127093" y="185932"/>
                  </a:lnTo>
                  <a:lnTo>
                    <a:pt x="126364" y="184475"/>
                  </a:lnTo>
                  <a:lnTo>
                    <a:pt x="126364" y="183746"/>
                  </a:lnTo>
                  <a:lnTo>
                    <a:pt x="126364" y="183074"/>
                  </a:lnTo>
                  <a:lnTo>
                    <a:pt x="124179" y="182345"/>
                  </a:lnTo>
                  <a:lnTo>
                    <a:pt x="124907" y="183074"/>
                  </a:lnTo>
                  <a:lnTo>
                    <a:pt x="122778" y="183074"/>
                  </a:lnTo>
                  <a:lnTo>
                    <a:pt x="122049" y="185203"/>
                  </a:lnTo>
                  <a:lnTo>
                    <a:pt x="121321" y="185203"/>
                  </a:lnTo>
                  <a:lnTo>
                    <a:pt x="120592" y="185932"/>
                  </a:lnTo>
                  <a:lnTo>
                    <a:pt x="121321" y="186660"/>
                  </a:lnTo>
                  <a:lnTo>
                    <a:pt x="120592" y="188061"/>
                  </a:lnTo>
                  <a:lnTo>
                    <a:pt x="120592" y="188790"/>
                  </a:lnTo>
                  <a:lnTo>
                    <a:pt x="119864" y="190975"/>
                  </a:lnTo>
                  <a:lnTo>
                    <a:pt x="118463" y="192376"/>
                  </a:lnTo>
                  <a:lnTo>
                    <a:pt x="118463" y="193105"/>
                  </a:lnTo>
                  <a:lnTo>
                    <a:pt x="117734" y="194561"/>
                  </a:lnTo>
                  <a:lnTo>
                    <a:pt x="118463" y="195234"/>
                  </a:lnTo>
                  <a:lnTo>
                    <a:pt x="119864" y="194561"/>
                  </a:lnTo>
                  <a:lnTo>
                    <a:pt x="120592" y="194561"/>
                  </a:lnTo>
                  <a:lnTo>
                    <a:pt x="121321" y="195962"/>
                  </a:lnTo>
                  <a:lnTo>
                    <a:pt x="120592" y="195962"/>
                  </a:lnTo>
                  <a:lnTo>
                    <a:pt x="119191" y="196691"/>
                  </a:lnTo>
                  <a:lnTo>
                    <a:pt x="118463" y="197419"/>
                  </a:lnTo>
                  <a:lnTo>
                    <a:pt x="118463" y="200277"/>
                  </a:lnTo>
                  <a:lnTo>
                    <a:pt x="118463" y="201006"/>
                  </a:lnTo>
                  <a:lnTo>
                    <a:pt x="117734" y="201006"/>
                  </a:lnTo>
                  <a:lnTo>
                    <a:pt x="117734" y="202463"/>
                  </a:lnTo>
                  <a:lnTo>
                    <a:pt x="117734" y="203864"/>
                  </a:lnTo>
                  <a:lnTo>
                    <a:pt x="116277" y="203864"/>
                  </a:lnTo>
                  <a:lnTo>
                    <a:pt x="116277" y="204592"/>
                  </a:lnTo>
                  <a:lnTo>
                    <a:pt x="115605" y="205321"/>
                  </a:lnTo>
                  <a:lnTo>
                    <a:pt x="115605" y="206049"/>
                  </a:lnTo>
                  <a:lnTo>
                    <a:pt x="115605" y="206722"/>
                  </a:lnTo>
                  <a:lnTo>
                    <a:pt x="114876" y="206722"/>
                  </a:lnTo>
                  <a:lnTo>
                    <a:pt x="114148" y="207450"/>
                  </a:lnTo>
                  <a:lnTo>
                    <a:pt x="114148" y="210308"/>
                  </a:lnTo>
                  <a:lnTo>
                    <a:pt x="113420" y="210308"/>
                  </a:lnTo>
                  <a:lnTo>
                    <a:pt x="112691" y="209635"/>
                  </a:lnTo>
                  <a:lnTo>
                    <a:pt x="112691" y="207450"/>
                  </a:lnTo>
                  <a:lnTo>
                    <a:pt x="114148" y="205321"/>
                  </a:lnTo>
                  <a:lnTo>
                    <a:pt x="114876" y="202463"/>
                  </a:lnTo>
                  <a:lnTo>
                    <a:pt x="114876" y="201006"/>
                  </a:lnTo>
                  <a:lnTo>
                    <a:pt x="114876" y="199549"/>
                  </a:lnTo>
                  <a:lnTo>
                    <a:pt x="114876" y="198148"/>
                  </a:lnTo>
                  <a:lnTo>
                    <a:pt x="114148" y="197419"/>
                  </a:lnTo>
                  <a:lnTo>
                    <a:pt x="113420" y="196691"/>
                  </a:lnTo>
                  <a:lnTo>
                    <a:pt x="112691" y="197419"/>
                  </a:lnTo>
                  <a:lnTo>
                    <a:pt x="112691" y="196691"/>
                  </a:lnTo>
                  <a:lnTo>
                    <a:pt x="112019" y="195962"/>
                  </a:lnTo>
                  <a:lnTo>
                    <a:pt x="112691" y="194561"/>
                  </a:lnTo>
                  <a:lnTo>
                    <a:pt x="113420" y="190975"/>
                  </a:lnTo>
                  <a:lnTo>
                    <a:pt x="113420" y="189518"/>
                  </a:lnTo>
                  <a:lnTo>
                    <a:pt x="112019" y="188061"/>
                  </a:lnTo>
                  <a:lnTo>
                    <a:pt x="111290" y="186660"/>
                  </a:lnTo>
                  <a:lnTo>
                    <a:pt x="110562" y="186660"/>
                  </a:lnTo>
                  <a:lnTo>
                    <a:pt x="110562" y="188061"/>
                  </a:lnTo>
                  <a:lnTo>
                    <a:pt x="110562" y="189518"/>
                  </a:lnTo>
                  <a:lnTo>
                    <a:pt x="110562" y="191648"/>
                  </a:lnTo>
                  <a:lnTo>
                    <a:pt x="110562" y="192376"/>
                  </a:lnTo>
                  <a:lnTo>
                    <a:pt x="108432" y="193833"/>
                  </a:lnTo>
                  <a:lnTo>
                    <a:pt x="106975" y="194561"/>
                  </a:lnTo>
                  <a:lnTo>
                    <a:pt x="106975" y="197419"/>
                  </a:lnTo>
                  <a:lnTo>
                    <a:pt x="105518" y="198820"/>
                  </a:lnTo>
                  <a:lnTo>
                    <a:pt x="103389" y="198820"/>
                  </a:lnTo>
                  <a:lnTo>
                    <a:pt x="102660" y="198148"/>
                  </a:lnTo>
                  <a:lnTo>
                    <a:pt x="101932" y="197419"/>
                  </a:lnTo>
                  <a:lnTo>
                    <a:pt x="100531" y="195962"/>
                  </a:lnTo>
                  <a:lnTo>
                    <a:pt x="99802" y="195234"/>
                  </a:lnTo>
                  <a:lnTo>
                    <a:pt x="97617" y="196691"/>
                  </a:lnTo>
                  <a:lnTo>
                    <a:pt x="96216" y="196691"/>
                  </a:lnTo>
                  <a:lnTo>
                    <a:pt x="94759" y="196691"/>
                  </a:lnTo>
                  <a:lnTo>
                    <a:pt x="94031" y="198148"/>
                  </a:lnTo>
                  <a:lnTo>
                    <a:pt x="94031" y="198820"/>
                  </a:lnTo>
                  <a:lnTo>
                    <a:pt x="93302" y="199549"/>
                  </a:lnTo>
                  <a:lnTo>
                    <a:pt x="94031" y="201006"/>
                  </a:lnTo>
                  <a:lnTo>
                    <a:pt x="96216" y="201734"/>
                  </a:lnTo>
                  <a:lnTo>
                    <a:pt x="96945" y="203135"/>
                  </a:lnTo>
                  <a:lnTo>
                    <a:pt x="98346" y="204592"/>
                  </a:lnTo>
                  <a:lnTo>
                    <a:pt x="98346" y="207450"/>
                  </a:lnTo>
                  <a:lnTo>
                    <a:pt x="99802" y="207450"/>
                  </a:lnTo>
                  <a:lnTo>
                    <a:pt x="100531" y="208179"/>
                  </a:lnTo>
                  <a:lnTo>
                    <a:pt x="101932" y="208179"/>
                  </a:lnTo>
                  <a:lnTo>
                    <a:pt x="102660" y="208179"/>
                  </a:lnTo>
                  <a:lnTo>
                    <a:pt x="103389" y="208907"/>
                  </a:lnTo>
                  <a:lnTo>
                    <a:pt x="104117" y="208907"/>
                  </a:lnTo>
                  <a:lnTo>
                    <a:pt x="104117" y="209635"/>
                  </a:lnTo>
                  <a:lnTo>
                    <a:pt x="103389" y="210308"/>
                  </a:lnTo>
                  <a:lnTo>
                    <a:pt x="102660" y="210308"/>
                  </a:lnTo>
                  <a:lnTo>
                    <a:pt x="101203" y="210308"/>
                  </a:lnTo>
                  <a:lnTo>
                    <a:pt x="100531" y="210308"/>
                  </a:lnTo>
                  <a:lnTo>
                    <a:pt x="99802" y="211036"/>
                  </a:lnTo>
                  <a:lnTo>
                    <a:pt x="99074" y="211036"/>
                  </a:lnTo>
                  <a:lnTo>
                    <a:pt x="98346" y="210308"/>
                  </a:lnTo>
                  <a:lnTo>
                    <a:pt x="97617" y="209635"/>
                  </a:lnTo>
                  <a:lnTo>
                    <a:pt x="93302" y="209635"/>
                  </a:lnTo>
                  <a:lnTo>
                    <a:pt x="91173" y="209635"/>
                  </a:lnTo>
                  <a:lnTo>
                    <a:pt x="85401" y="208907"/>
                  </a:lnTo>
                  <a:lnTo>
                    <a:pt x="84728" y="210308"/>
                  </a:lnTo>
                  <a:lnTo>
                    <a:pt x="85401" y="210308"/>
                  </a:lnTo>
                  <a:lnTo>
                    <a:pt x="86858" y="210308"/>
                  </a:lnTo>
                  <a:lnTo>
                    <a:pt x="88315" y="211036"/>
                  </a:lnTo>
                  <a:lnTo>
                    <a:pt x="89716" y="211765"/>
                  </a:lnTo>
                  <a:lnTo>
                    <a:pt x="90444" y="212493"/>
                  </a:lnTo>
                  <a:lnTo>
                    <a:pt x="90444" y="213222"/>
                  </a:lnTo>
                  <a:lnTo>
                    <a:pt x="89043" y="213222"/>
                  </a:lnTo>
                  <a:lnTo>
                    <a:pt x="88315" y="213222"/>
                  </a:lnTo>
                  <a:lnTo>
                    <a:pt x="89043" y="214623"/>
                  </a:lnTo>
                  <a:lnTo>
                    <a:pt x="89716" y="215351"/>
                  </a:lnTo>
                  <a:lnTo>
                    <a:pt x="88315" y="216080"/>
                  </a:lnTo>
                  <a:lnTo>
                    <a:pt x="86858" y="216080"/>
                  </a:lnTo>
                  <a:lnTo>
                    <a:pt x="86858" y="216808"/>
                  </a:lnTo>
                  <a:lnTo>
                    <a:pt x="86858" y="217537"/>
                  </a:lnTo>
                  <a:lnTo>
                    <a:pt x="85401" y="218209"/>
                  </a:lnTo>
                  <a:lnTo>
                    <a:pt x="85401" y="218938"/>
                  </a:lnTo>
                  <a:lnTo>
                    <a:pt x="85401" y="219666"/>
                  </a:lnTo>
                  <a:lnTo>
                    <a:pt x="86129" y="219666"/>
                  </a:lnTo>
                  <a:lnTo>
                    <a:pt x="85401" y="220395"/>
                  </a:lnTo>
                  <a:lnTo>
                    <a:pt x="84000" y="220395"/>
                  </a:lnTo>
                  <a:lnTo>
                    <a:pt x="83272" y="219666"/>
                  </a:lnTo>
                  <a:lnTo>
                    <a:pt x="81814" y="221123"/>
                  </a:lnTo>
                  <a:lnTo>
                    <a:pt x="81142" y="221123"/>
                  </a:lnTo>
                  <a:lnTo>
                    <a:pt x="80414" y="222524"/>
                  </a:lnTo>
                  <a:lnTo>
                    <a:pt x="81142" y="224709"/>
                  </a:lnTo>
                  <a:lnTo>
                    <a:pt x="81142" y="225382"/>
                  </a:lnTo>
                  <a:lnTo>
                    <a:pt x="81142" y="226110"/>
                  </a:lnTo>
                  <a:lnTo>
                    <a:pt x="80414" y="226839"/>
                  </a:lnTo>
                  <a:lnTo>
                    <a:pt x="80414" y="229697"/>
                  </a:lnTo>
                  <a:lnTo>
                    <a:pt x="81142" y="230425"/>
                  </a:lnTo>
                  <a:lnTo>
                    <a:pt x="82543" y="230425"/>
                  </a:lnTo>
                  <a:lnTo>
                    <a:pt x="84728" y="228296"/>
                  </a:lnTo>
                  <a:lnTo>
                    <a:pt x="86858" y="227567"/>
                  </a:lnTo>
                  <a:lnTo>
                    <a:pt x="88315" y="227567"/>
                  </a:lnTo>
                  <a:lnTo>
                    <a:pt x="89716" y="229697"/>
                  </a:lnTo>
                  <a:lnTo>
                    <a:pt x="90444" y="231882"/>
                  </a:lnTo>
                  <a:lnTo>
                    <a:pt x="88315" y="235469"/>
                  </a:lnTo>
                  <a:lnTo>
                    <a:pt x="89043" y="236870"/>
                  </a:lnTo>
                  <a:lnTo>
                    <a:pt x="88315" y="239055"/>
                  </a:lnTo>
                  <a:lnTo>
                    <a:pt x="90444" y="240456"/>
                  </a:lnTo>
                  <a:lnTo>
                    <a:pt x="91173" y="239784"/>
                  </a:lnTo>
                  <a:lnTo>
                    <a:pt x="94031" y="240456"/>
                  </a:lnTo>
                  <a:lnTo>
                    <a:pt x="94759" y="240456"/>
                  </a:lnTo>
                  <a:lnTo>
                    <a:pt x="96945" y="239055"/>
                  </a:lnTo>
                  <a:lnTo>
                    <a:pt x="99074" y="238327"/>
                  </a:lnTo>
                  <a:lnTo>
                    <a:pt x="99802" y="238327"/>
                  </a:lnTo>
                  <a:lnTo>
                    <a:pt x="99802" y="239055"/>
                  </a:lnTo>
                  <a:lnTo>
                    <a:pt x="99802" y="245499"/>
                  </a:lnTo>
                  <a:lnTo>
                    <a:pt x="99074" y="245499"/>
                  </a:lnTo>
                  <a:lnTo>
                    <a:pt x="98346" y="247685"/>
                  </a:lnTo>
                  <a:lnTo>
                    <a:pt x="100531" y="250543"/>
                  </a:lnTo>
                  <a:lnTo>
                    <a:pt x="94759" y="252672"/>
                  </a:lnTo>
                  <a:lnTo>
                    <a:pt x="92630" y="254858"/>
                  </a:lnTo>
                  <a:lnTo>
                    <a:pt x="91901" y="256987"/>
                  </a:lnTo>
                  <a:lnTo>
                    <a:pt x="91173" y="258444"/>
                  </a:lnTo>
                  <a:lnTo>
                    <a:pt x="89716" y="262759"/>
                  </a:lnTo>
                  <a:lnTo>
                    <a:pt x="89716" y="264888"/>
                  </a:lnTo>
                  <a:lnTo>
                    <a:pt x="88315" y="265617"/>
                  </a:lnTo>
                  <a:lnTo>
                    <a:pt x="87586" y="268475"/>
                  </a:lnTo>
                  <a:lnTo>
                    <a:pt x="86129" y="269203"/>
                  </a:lnTo>
                  <a:lnTo>
                    <a:pt x="84728" y="269932"/>
                  </a:lnTo>
                  <a:lnTo>
                    <a:pt x="83272" y="269203"/>
                  </a:lnTo>
                  <a:lnTo>
                    <a:pt x="82543" y="269932"/>
                  </a:lnTo>
                  <a:lnTo>
                    <a:pt x="75370" y="272061"/>
                  </a:lnTo>
                  <a:lnTo>
                    <a:pt x="75370" y="273518"/>
                  </a:lnTo>
                  <a:lnTo>
                    <a:pt x="76827" y="274919"/>
                  </a:lnTo>
                  <a:lnTo>
                    <a:pt x="76099" y="276376"/>
                  </a:lnTo>
                  <a:lnTo>
                    <a:pt x="76099" y="277104"/>
                  </a:lnTo>
                  <a:lnTo>
                    <a:pt x="72512" y="277833"/>
                  </a:lnTo>
                  <a:lnTo>
                    <a:pt x="70327" y="279962"/>
                  </a:lnTo>
                  <a:lnTo>
                    <a:pt x="70327" y="281419"/>
                  </a:lnTo>
                  <a:lnTo>
                    <a:pt x="69654" y="282820"/>
                  </a:lnTo>
                  <a:lnTo>
                    <a:pt x="69654" y="283549"/>
                  </a:lnTo>
                  <a:lnTo>
                    <a:pt x="68926" y="282820"/>
                  </a:lnTo>
                  <a:lnTo>
                    <a:pt x="68926" y="282148"/>
                  </a:lnTo>
                  <a:lnTo>
                    <a:pt x="68926" y="279234"/>
                  </a:lnTo>
                  <a:lnTo>
                    <a:pt x="66068" y="275647"/>
                  </a:lnTo>
                  <a:lnTo>
                    <a:pt x="65340" y="274919"/>
                  </a:lnTo>
                  <a:lnTo>
                    <a:pt x="64611" y="275647"/>
                  </a:lnTo>
                  <a:lnTo>
                    <a:pt x="64611" y="277104"/>
                  </a:lnTo>
                  <a:lnTo>
                    <a:pt x="63882" y="277104"/>
                  </a:lnTo>
                  <a:lnTo>
                    <a:pt x="61753" y="274919"/>
                  </a:lnTo>
                  <a:lnTo>
                    <a:pt x="59568" y="272790"/>
                  </a:lnTo>
                  <a:lnTo>
                    <a:pt x="58839" y="272061"/>
                  </a:lnTo>
                  <a:lnTo>
                    <a:pt x="57438" y="270660"/>
                  </a:lnTo>
                  <a:lnTo>
                    <a:pt x="56710" y="271333"/>
                  </a:lnTo>
                  <a:lnTo>
                    <a:pt x="56710" y="273518"/>
                  </a:lnTo>
                  <a:lnTo>
                    <a:pt x="57438" y="274246"/>
                  </a:lnTo>
                  <a:lnTo>
                    <a:pt x="60296" y="276376"/>
                  </a:lnTo>
                  <a:lnTo>
                    <a:pt x="63154" y="278505"/>
                  </a:lnTo>
                  <a:lnTo>
                    <a:pt x="63154" y="279962"/>
                  </a:lnTo>
                  <a:lnTo>
                    <a:pt x="64611" y="280691"/>
                  </a:lnTo>
                  <a:lnTo>
                    <a:pt x="63154" y="281419"/>
                  </a:lnTo>
                  <a:lnTo>
                    <a:pt x="63154" y="282148"/>
                  </a:lnTo>
                  <a:lnTo>
                    <a:pt x="61025" y="281419"/>
                  </a:lnTo>
                  <a:lnTo>
                    <a:pt x="54580" y="283549"/>
                  </a:lnTo>
                  <a:lnTo>
                    <a:pt x="54580" y="285006"/>
                  </a:lnTo>
                  <a:lnTo>
                    <a:pt x="58167" y="285734"/>
                  </a:lnTo>
                  <a:lnTo>
                    <a:pt x="64611" y="291450"/>
                  </a:lnTo>
                  <a:lnTo>
                    <a:pt x="67469" y="292178"/>
                  </a:lnTo>
                  <a:lnTo>
                    <a:pt x="68926" y="292907"/>
                  </a:lnTo>
                  <a:lnTo>
                    <a:pt x="68197" y="293579"/>
                  </a:lnTo>
                  <a:lnTo>
                    <a:pt x="66068" y="294308"/>
                  </a:lnTo>
                  <a:lnTo>
                    <a:pt x="65340" y="295765"/>
                  </a:lnTo>
                  <a:lnTo>
                    <a:pt x="63882" y="295765"/>
                  </a:lnTo>
                  <a:lnTo>
                    <a:pt x="62482" y="295765"/>
                  </a:lnTo>
                  <a:lnTo>
                    <a:pt x="61753" y="297222"/>
                  </a:lnTo>
                  <a:lnTo>
                    <a:pt x="62482" y="297894"/>
                  </a:lnTo>
                  <a:lnTo>
                    <a:pt x="63154" y="299351"/>
                  </a:lnTo>
                  <a:lnTo>
                    <a:pt x="62482" y="302209"/>
                  </a:lnTo>
                  <a:lnTo>
                    <a:pt x="60296" y="305795"/>
                  </a:lnTo>
                  <a:lnTo>
                    <a:pt x="61025" y="307981"/>
                  </a:lnTo>
                  <a:lnTo>
                    <a:pt x="62482" y="308653"/>
                  </a:lnTo>
                  <a:lnTo>
                    <a:pt x="64611" y="307981"/>
                  </a:lnTo>
                  <a:lnTo>
                    <a:pt x="65340" y="309382"/>
                  </a:lnTo>
                  <a:lnTo>
                    <a:pt x="64611" y="313697"/>
                  </a:lnTo>
                  <a:lnTo>
                    <a:pt x="63882" y="313697"/>
                  </a:lnTo>
                  <a:lnTo>
                    <a:pt x="61753" y="312968"/>
                  </a:lnTo>
                  <a:lnTo>
                    <a:pt x="61025" y="312968"/>
                  </a:lnTo>
                  <a:lnTo>
                    <a:pt x="60296" y="315154"/>
                  </a:lnTo>
                  <a:lnTo>
                    <a:pt x="60296" y="315882"/>
                  </a:lnTo>
                  <a:lnTo>
                    <a:pt x="59568" y="315882"/>
                  </a:lnTo>
                  <a:lnTo>
                    <a:pt x="58167" y="315154"/>
                  </a:lnTo>
                  <a:lnTo>
                    <a:pt x="57438" y="313697"/>
                  </a:lnTo>
                  <a:lnTo>
                    <a:pt x="55981" y="312968"/>
                  </a:lnTo>
                  <a:lnTo>
                    <a:pt x="54580" y="313697"/>
                  </a:lnTo>
                  <a:lnTo>
                    <a:pt x="50265" y="310839"/>
                  </a:lnTo>
                  <a:lnTo>
                    <a:pt x="49537" y="310839"/>
                  </a:lnTo>
                  <a:lnTo>
                    <a:pt x="45222" y="307981"/>
                  </a:lnTo>
                  <a:lnTo>
                    <a:pt x="42364" y="311567"/>
                  </a:lnTo>
                  <a:lnTo>
                    <a:pt x="40179" y="308653"/>
                  </a:lnTo>
                  <a:lnTo>
                    <a:pt x="38778" y="305795"/>
                  </a:lnTo>
                  <a:lnTo>
                    <a:pt x="38778" y="304395"/>
                  </a:lnTo>
                  <a:lnTo>
                    <a:pt x="39506" y="301481"/>
                  </a:lnTo>
                  <a:lnTo>
                    <a:pt x="38778" y="300808"/>
                  </a:lnTo>
                  <a:lnTo>
                    <a:pt x="38049" y="300080"/>
                  </a:lnTo>
                  <a:lnTo>
                    <a:pt x="34463" y="299351"/>
                  </a:lnTo>
                  <a:lnTo>
                    <a:pt x="32278" y="299351"/>
                  </a:lnTo>
                  <a:lnTo>
                    <a:pt x="32278" y="300080"/>
                  </a:lnTo>
                  <a:lnTo>
                    <a:pt x="33006" y="300808"/>
                  </a:lnTo>
                  <a:lnTo>
                    <a:pt x="33735" y="304395"/>
                  </a:lnTo>
                  <a:lnTo>
                    <a:pt x="33735" y="305795"/>
                  </a:lnTo>
                  <a:lnTo>
                    <a:pt x="32278" y="307981"/>
                  </a:lnTo>
                  <a:lnTo>
                    <a:pt x="33006" y="309382"/>
                  </a:lnTo>
                  <a:lnTo>
                    <a:pt x="29420" y="310839"/>
                  </a:lnTo>
                  <a:lnTo>
                    <a:pt x="30877" y="313697"/>
                  </a:lnTo>
                  <a:lnTo>
                    <a:pt x="33735" y="314425"/>
                  </a:lnTo>
                  <a:lnTo>
                    <a:pt x="33006" y="317283"/>
                  </a:lnTo>
                  <a:lnTo>
                    <a:pt x="33735" y="318740"/>
                  </a:lnTo>
                  <a:lnTo>
                    <a:pt x="35864" y="322327"/>
                  </a:lnTo>
                  <a:lnTo>
                    <a:pt x="36592" y="323783"/>
                  </a:lnTo>
                  <a:lnTo>
                    <a:pt x="37321" y="325913"/>
                  </a:lnTo>
                  <a:lnTo>
                    <a:pt x="37321" y="328042"/>
                  </a:lnTo>
                  <a:lnTo>
                    <a:pt x="38049" y="329499"/>
                  </a:lnTo>
                  <a:lnTo>
                    <a:pt x="40179" y="329499"/>
                  </a:lnTo>
                  <a:lnTo>
                    <a:pt x="43093" y="327370"/>
                  </a:lnTo>
                  <a:lnTo>
                    <a:pt x="48809" y="322327"/>
                  </a:lnTo>
                  <a:lnTo>
                    <a:pt x="48809" y="325913"/>
                  </a:lnTo>
                  <a:lnTo>
                    <a:pt x="49537" y="326641"/>
                  </a:lnTo>
                  <a:lnTo>
                    <a:pt x="49537" y="330228"/>
                  </a:lnTo>
                  <a:lnTo>
                    <a:pt x="48809" y="333086"/>
                  </a:lnTo>
                  <a:lnTo>
                    <a:pt x="49537" y="333814"/>
                  </a:lnTo>
                  <a:lnTo>
                    <a:pt x="50265" y="333814"/>
                  </a:lnTo>
                  <a:lnTo>
                    <a:pt x="50938" y="333086"/>
                  </a:lnTo>
                  <a:lnTo>
                    <a:pt x="52395" y="332357"/>
                  </a:lnTo>
                  <a:lnTo>
                    <a:pt x="53123" y="333086"/>
                  </a:lnTo>
                  <a:lnTo>
                    <a:pt x="53123" y="335215"/>
                  </a:lnTo>
                  <a:lnTo>
                    <a:pt x="51666" y="336672"/>
                  </a:lnTo>
                  <a:lnTo>
                    <a:pt x="50938" y="338857"/>
                  </a:lnTo>
                  <a:lnTo>
                    <a:pt x="50265" y="341715"/>
                  </a:lnTo>
                  <a:lnTo>
                    <a:pt x="50265" y="342444"/>
                  </a:lnTo>
                  <a:lnTo>
                    <a:pt x="50938" y="342444"/>
                  </a:lnTo>
                  <a:lnTo>
                    <a:pt x="51666" y="343116"/>
                  </a:lnTo>
                  <a:lnTo>
                    <a:pt x="54580" y="343845"/>
                  </a:lnTo>
                  <a:lnTo>
                    <a:pt x="55253" y="343116"/>
                  </a:lnTo>
                  <a:lnTo>
                    <a:pt x="55981" y="343116"/>
                  </a:lnTo>
                  <a:lnTo>
                    <a:pt x="65340" y="348888"/>
                  </a:lnTo>
                  <a:lnTo>
                    <a:pt x="66068" y="349617"/>
                  </a:lnTo>
                  <a:lnTo>
                    <a:pt x="71055" y="351018"/>
                  </a:lnTo>
                  <a:lnTo>
                    <a:pt x="72512" y="352475"/>
                  </a:lnTo>
                  <a:lnTo>
                    <a:pt x="73913" y="351746"/>
                  </a:lnTo>
                  <a:lnTo>
                    <a:pt x="74642" y="351018"/>
                  </a:lnTo>
                  <a:lnTo>
                    <a:pt x="76099" y="351018"/>
                  </a:lnTo>
                  <a:lnTo>
                    <a:pt x="76099" y="352475"/>
                  </a:lnTo>
                  <a:lnTo>
                    <a:pt x="74642" y="353931"/>
                  </a:lnTo>
                  <a:lnTo>
                    <a:pt x="73913" y="354604"/>
                  </a:lnTo>
                  <a:lnTo>
                    <a:pt x="75370" y="358919"/>
                  </a:lnTo>
                  <a:lnTo>
                    <a:pt x="74642" y="361104"/>
                  </a:lnTo>
                  <a:lnTo>
                    <a:pt x="75370" y="361104"/>
                  </a:lnTo>
                  <a:lnTo>
                    <a:pt x="76827" y="362505"/>
                  </a:lnTo>
                  <a:lnTo>
                    <a:pt x="78957" y="361833"/>
                  </a:lnTo>
                  <a:lnTo>
                    <a:pt x="79685" y="364691"/>
                  </a:lnTo>
                  <a:lnTo>
                    <a:pt x="79685" y="367549"/>
                  </a:lnTo>
                  <a:lnTo>
                    <a:pt x="84728" y="372592"/>
                  </a:lnTo>
                  <a:lnTo>
                    <a:pt x="89043" y="375450"/>
                  </a:lnTo>
                  <a:lnTo>
                    <a:pt x="91173" y="376907"/>
                  </a:lnTo>
                  <a:lnTo>
                    <a:pt x="94759" y="377579"/>
                  </a:lnTo>
                  <a:lnTo>
                    <a:pt x="94759" y="377579"/>
                  </a:lnTo>
                  <a:lnTo>
                    <a:pt x="43093" y="385480"/>
                  </a:lnTo>
                  <a:lnTo>
                    <a:pt x="45222" y="390524"/>
                  </a:lnTo>
                  <a:lnTo>
                    <a:pt x="44494" y="392653"/>
                  </a:lnTo>
                  <a:lnTo>
                    <a:pt x="45951" y="394839"/>
                  </a:lnTo>
                  <a:lnTo>
                    <a:pt x="47352" y="396968"/>
                  </a:lnTo>
                  <a:lnTo>
                    <a:pt x="48080" y="398425"/>
                  </a:lnTo>
                  <a:lnTo>
                    <a:pt x="48080" y="399826"/>
                  </a:lnTo>
                  <a:lnTo>
                    <a:pt x="46679" y="401283"/>
                  </a:lnTo>
                  <a:lnTo>
                    <a:pt x="45222" y="402012"/>
                  </a:lnTo>
                  <a:lnTo>
                    <a:pt x="44494" y="403468"/>
                  </a:lnTo>
                  <a:lnTo>
                    <a:pt x="43765" y="404141"/>
                  </a:lnTo>
                  <a:lnTo>
                    <a:pt x="43093" y="404869"/>
                  </a:lnTo>
                  <a:lnTo>
                    <a:pt x="40907" y="405598"/>
                  </a:lnTo>
                  <a:lnTo>
                    <a:pt x="40179" y="406326"/>
                  </a:lnTo>
                  <a:lnTo>
                    <a:pt x="41636" y="407727"/>
                  </a:lnTo>
                  <a:lnTo>
                    <a:pt x="41636" y="409913"/>
                  </a:lnTo>
                  <a:lnTo>
                    <a:pt x="40907" y="410641"/>
                  </a:lnTo>
                  <a:lnTo>
                    <a:pt x="41636" y="412042"/>
                  </a:lnTo>
                  <a:lnTo>
                    <a:pt x="44494" y="414228"/>
                  </a:lnTo>
                  <a:lnTo>
                    <a:pt x="45951" y="416357"/>
                  </a:lnTo>
                  <a:lnTo>
                    <a:pt x="45222" y="419215"/>
                  </a:lnTo>
                  <a:lnTo>
                    <a:pt x="45951" y="420672"/>
                  </a:lnTo>
                  <a:lnTo>
                    <a:pt x="45951" y="422129"/>
                  </a:lnTo>
                  <a:lnTo>
                    <a:pt x="45222" y="423530"/>
                  </a:lnTo>
                  <a:lnTo>
                    <a:pt x="44494" y="424987"/>
                  </a:lnTo>
                  <a:lnTo>
                    <a:pt x="44494" y="427116"/>
                  </a:lnTo>
                  <a:lnTo>
                    <a:pt x="43093" y="430703"/>
                  </a:lnTo>
                  <a:lnTo>
                    <a:pt x="42364" y="431431"/>
                  </a:lnTo>
                  <a:lnTo>
                    <a:pt x="43093" y="433617"/>
                  </a:lnTo>
                  <a:lnTo>
                    <a:pt x="43093" y="435017"/>
                  </a:lnTo>
                  <a:lnTo>
                    <a:pt x="45222" y="437203"/>
                  </a:lnTo>
                  <a:lnTo>
                    <a:pt x="45951" y="441462"/>
                  </a:lnTo>
                  <a:lnTo>
                    <a:pt x="46679" y="442919"/>
                  </a:lnTo>
                  <a:lnTo>
                    <a:pt x="45951" y="444376"/>
                  </a:lnTo>
                  <a:lnTo>
                    <a:pt x="45222" y="445777"/>
                  </a:lnTo>
                  <a:lnTo>
                    <a:pt x="44494" y="447234"/>
                  </a:lnTo>
                  <a:lnTo>
                    <a:pt x="45222" y="447962"/>
                  </a:lnTo>
                  <a:lnTo>
                    <a:pt x="45951" y="447962"/>
                  </a:lnTo>
                  <a:lnTo>
                    <a:pt x="46679" y="449363"/>
                  </a:lnTo>
                  <a:lnTo>
                    <a:pt x="50938" y="447962"/>
                  </a:lnTo>
                  <a:lnTo>
                    <a:pt x="51666" y="448691"/>
                  </a:lnTo>
                  <a:lnTo>
                    <a:pt x="52395" y="450820"/>
                  </a:lnTo>
                  <a:lnTo>
                    <a:pt x="50938" y="452949"/>
                  </a:lnTo>
                  <a:lnTo>
                    <a:pt x="50938" y="453678"/>
                  </a:lnTo>
                  <a:lnTo>
                    <a:pt x="53123" y="455135"/>
                  </a:lnTo>
                  <a:lnTo>
                    <a:pt x="53123" y="455863"/>
                  </a:lnTo>
                  <a:lnTo>
                    <a:pt x="51666" y="457993"/>
                  </a:lnTo>
                  <a:lnTo>
                    <a:pt x="51666" y="458721"/>
                  </a:lnTo>
                  <a:lnTo>
                    <a:pt x="53123" y="458721"/>
                  </a:lnTo>
                  <a:lnTo>
                    <a:pt x="56710" y="455863"/>
                  </a:lnTo>
                  <a:lnTo>
                    <a:pt x="57438" y="456592"/>
                  </a:lnTo>
                  <a:lnTo>
                    <a:pt x="58167" y="458721"/>
                  </a:lnTo>
                  <a:lnTo>
                    <a:pt x="57438" y="460178"/>
                  </a:lnTo>
                  <a:lnTo>
                    <a:pt x="56710" y="460851"/>
                  </a:lnTo>
                  <a:lnTo>
                    <a:pt x="56710" y="462308"/>
                  </a:lnTo>
                  <a:lnTo>
                    <a:pt x="58839" y="462308"/>
                  </a:lnTo>
                  <a:lnTo>
                    <a:pt x="59568" y="463036"/>
                  </a:lnTo>
                  <a:lnTo>
                    <a:pt x="59568" y="465894"/>
                  </a:lnTo>
                  <a:lnTo>
                    <a:pt x="61025" y="467351"/>
                  </a:lnTo>
                  <a:lnTo>
                    <a:pt x="61025" y="470209"/>
                  </a:lnTo>
                  <a:lnTo>
                    <a:pt x="61025" y="471666"/>
                  </a:lnTo>
                  <a:lnTo>
                    <a:pt x="0" y="535548"/>
                  </a:lnTo>
                  <a:lnTo>
                    <a:pt x="3586" y="534091"/>
                  </a:lnTo>
                  <a:lnTo>
                    <a:pt x="5716" y="533363"/>
                  </a:lnTo>
                  <a:lnTo>
                    <a:pt x="7173" y="533363"/>
                  </a:lnTo>
                  <a:lnTo>
                    <a:pt x="8630" y="533363"/>
                  </a:lnTo>
                  <a:lnTo>
                    <a:pt x="10759" y="534091"/>
                  </a:lnTo>
                  <a:lnTo>
                    <a:pt x="10759" y="534820"/>
                  </a:lnTo>
                  <a:lnTo>
                    <a:pt x="10031" y="536949"/>
                  </a:lnTo>
                  <a:lnTo>
                    <a:pt x="11488" y="539863"/>
                  </a:lnTo>
                  <a:lnTo>
                    <a:pt x="12216" y="541264"/>
                  </a:lnTo>
                  <a:lnTo>
                    <a:pt x="12889" y="542721"/>
                  </a:lnTo>
                  <a:lnTo>
                    <a:pt x="13617" y="543450"/>
                  </a:lnTo>
                  <a:lnTo>
                    <a:pt x="16475" y="548437"/>
                  </a:lnTo>
                  <a:lnTo>
                    <a:pt x="17203" y="548437"/>
                  </a:lnTo>
                  <a:lnTo>
                    <a:pt x="17932" y="549165"/>
                  </a:lnTo>
                  <a:lnTo>
                    <a:pt x="19389" y="549165"/>
                  </a:lnTo>
                  <a:lnTo>
                    <a:pt x="20790" y="548437"/>
                  </a:lnTo>
                  <a:lnTo>
                    <a:pt x="22247" y="547036"/>
                  </a:lnTo>
                  <a:lnTo>
                    <a:pt x="23704" y="546308"/>
                  </a:lnTo>
                  <a:lnTo>
                    <a:pt x="25105" y="544851"/>
                  </a:lnTo>
                  <a:lnTo>
                    <a:pt x="27290" y="543450"/>
                  </a:lnTo>
                  <a:lnTo>
                    <a:pt x="28019" y="543450"/>
                  </a:lnTo>
                  <a:lnTo>
                    <a:pt x="28691" y="544122"/>
                  </a:lnTo>
                  <a:lnTo>
                    <a:pt x="29420" y="546308"/>
                  </a:lnTo>
                  <a:lnTo>
                    <a:pt x="30148" y="549165"/>
                  </a:lnTo>
                  <a:lnTo>
                    <a:pt x="30877" y="549165"/>
                  </a:lnTo>
                  <a:lnTo>
                    <a:pt x="32278" y="549894"/>
                  </a:lnTo>
                  <a:lnTo>
                    <a:pt x="33006" y="549165"/>
                  </a:lnTo>
                  <a:lnTo>
                    <a:pt x="35191" y="547709"/>
                  </a:lnTo>
                  <a:lnTo>
                    <a:pt x="36592" y="547036"/>
                  </a:lnTo>
                  <a:lnTo>
                    <a:pt x="38778" y="546308"/>
                  </a:lnTo>
                  <a:lnTo>
                    <a:pt x="40907" y="545579"/>
                  </a:lnTo>
                  <a:lnTo>
                    <a:pt x="43093" y="545579"/>
                  </a:lnTo>
                  <a:lnTo>
                    <a:pt x="45222" y="546308"/>
                  </a:lnTo>
                  <a:lnTo>
                    <a:pt x="46679" y="546308"/>
                  </a:lnTo>
                  <a:lnTo>
                    <a:pt x="47352" y="546308"/>
                  </a:lnTo>
                  <a:lnTo>
                    <a:pt x="48809" y="547036"/>
                  </a:lnTo>
                  <a:lnTo>
                    <a:pt x="50265" y="547709"/>
                  </a:lnTo>
                  <a:lnTo>
                    <a:pt x="50938" y="549165"/>
                  </a:lnTo>
                  <a:lnTo>
                    <a:pt x="51666" y="552752"/>
                  </a:lnTo>
                  <a:lnTo>
                    <a:pt x="52395" y="554209"/>
                  </a:lnTo>
                  <a:lnTo>
                    <a:pt x="53123" y="554937"/>
                  </a:lnTo>
                  <a:lnTo>
                    <a:pt x="54580" y="555610"/>
                  </a:lnTo>
                  <a:lnTo>
                    <a:pt x="55253" y="557067"/>
                  </a:lnTo>
                  <a:lnTo>
                    <a:pt x="57438" y="558524"/>
                  </a:lnTo>
                  <a:lnTo>
                    <a:pt x="58167" y="559196"/>
                  </a:lnTo>
                  <a:lnTo>
                    <a:pt x="60296" y="559925"/>
                  </a:lnTo>
                  <a:lnTo>
                    <a:pt x="61753" y="559925"/>
                  </a:lnTo>
                  <a:lnTo>
                    <a:pt x="63882" y="559196"/>
                  </a:lnTo>
                  <a:lnTo>
                    <a:pt x="67469" y="557795"/>
                  </a:lnTo>
                  <a:lnTo>
                    <a:pt x="68926" y="557067"/>
                  </a:lnTo>
                  <a:lnTo>
                    <a:pt x="71055" y="554937"/>
                  </a:lnTo>
                  <a:lnTo>
                    <a:pt x="73241" y="552752"/>
                  </a:lnTo>
                  <a:lnTo>
                    <a:pt x="74642" y="551351"/>
                  </a:lnTo>
                  <a:lnTo>
                    <a:pt x="76099" y="549165"/>
                  </a:lnTo>
                  <a:lnTo>
                    <a:pt x="78228" y="547709"/>
                  </a:lnTo>
                  <a:lnTo>
                    <a:pt x="80414" y="546308"/>
                  </a:lnTo>
                  <a:lnTo>
                    <a:pt x="82543" y="546308"/>
                  </a:lnTo>
                  <a:lnTo>
                    <a:pt x="85401" y="546308"/>
                  </a:lnTo>
                  <a:lnTo>
                    <a:pt x="87586" y="546308"/>
                  </a:lnTo>
                  <a:lnTo>
                    <a:pt x="89043" y="547036"/>
                  </a:lnTo>
                  <a:lnTo>
                    <a:pt x="91901" y="549165"/>
                  </a:lnTo>
                  <a:lnTo>
                    <a:pt x="96216" y="550622"/>
                  </a:lnTo>
                  <a:lnTo>
                    <a:pt x="98346" y="549165"/>
                  </a:lnTo>
                  <a:lnTo>
                    <a:pt x="99802" y="548437"/>
                  </a:lnTo>
                  <a:lnTo>
                    <a:pt x="101203" y="547709"/>
                  </a:lnTo>
                  <a:lnTo>
                    <a:pt x="103389" y="547709"/>
                  </a:lnTo>
                  <a:lnTo>
                    <a:pt x="105518" y="548437"/>
                  </a:lnTo>
                  <a:lnTo>
                    <a:pt x="109833" y="549165"/>
                  </a:lnTo>
                  <a:lnTo>
                    <a:pt x="112691" y="551351"/>
                  </a:lnTo>
                  <a:lnTo>
                    <a:pt x="113420" y="552023"/>
                  </a:lnTo>
                  <a:lnTo>
                    <a:pt x="116277" y="556338"/>
                  </a:lnTo>
                  <a:lnTo>
                    <a:pt x="117006" y="556338"/>
                  </a:lnTo>
                  <a:lnTo>
                    <a:pt x="119191" y="557067"/>
                  </a:lnTo>
                  <a:lnTo>
                    <a:pt x="119864" y="557795"/>
                  </a:lnTo>
                  <a:lnTo>
                    <a:pt x="121321" y="557795"/>
                  </a:lnTo>
                  <a:lnTo>
                    <a:pt x="122049" y="557067"/>
                  </a:lnTo>
                  <a:lnTo>
                    <a:pt x="124179" y="555610"/>
                  </a:lnTo>
                  <a:lnTo>
                    <a:pt x="127093" y="554209"/>
                  </a:lnTo>
                  <a:lnTo>
                    <a:pt x="127765" y="554209"/>
                  </a:lnTo>
                  <a:lnTo>
                    <a:pt x="128494" y="554209"/>
                  </a:lnTo>
                  <a:lnTo>
                    <a:pt x="129222" y="554209"/>
                  </a:lnTo>
                  <a:lnTo>
                    <a:pt x="129950" y="554937"/>
                  </a:lnTo>
                  <a:lnTo>
                    <a:pt x="130679" y="554937"/>
                  </a:lnTo>
                  <a:lnTo>
                    <a:pt x="132080" y="557795"/>
                  </a:lnTo>
                  <a:lnTo>
                    <a:pt x="132808" y="559196"/>
                  </a:lnTo>
                  <a:lnTo>
                    <a:pt x="133537" y="559196"/>
                  </a:lnTo>
                  <a:lnTo>
                    <a:pt x="134994" y="559925"/>
                  </a:lnTo>
                  <a:lnTo>
                    <a:pt x="137852" y="559925"/>
                  </a:lnTo>
                  <a:lnTo>
                    <a:pt x="139981" y="559925"/>
                  </a:lnTo>
                  <a:lnTo>
                    <a:pt x="140710" y="560653"/>
                  </a:lnTo>
                  <a:lnTo>
                    <a:pt x="142167" y="561382"/>
                  </a:lnTo>
                  <a:lnTo>
                    <a:pt x="143568" y="562783"/>
                  </a:lnTo>
                  <a:lnTo>
                    <a:pt x="145025" y="563511"/>
                  </a:lnTo>
                  <a:lnTo>
                    <a:pt x="145753" y="564239"/>
                  </a:lnTo>
                  <a:lnTo>
                    <a:pt x="146482" y="566425"/>
                  </a:lnTo>
                  <a:lnTo>
                    <a:pt x="146482" y="567097"/>
                  </a:lnTo>
                  <a:lnTo>
                    <a:pt x="146482" y="567826"/>
                  </a:lnTo>
                  <a:lnTo>
                    <a:pt x="145753" y="570011"/>
                  </a:lnTo>
                  <a:lnTo>
                    <a:pt x="145753" y="570684"/>
                  </a:lnTo>
                  <a:lnTo>
                    <a:pt x="145753" y="571412"/>
                  </a:lnTo>
                  <a:lnTo>
                    <a:pt x="145753" y="572869"/>
                  </a:lnTo>
                  <a:lnTo>
                    <a:pt x="145025" y="573598"/>
                  </a:lnTo>
                  <a:lnTo>
                    <a:pt x="145025" y="574270"/>
                  </a:lnTo>
                  <a:lnTo>
                    <a:pt x="145025" y="574999"/>
                  </a:lnTo>
                  <a:lnTo>
                    <a:pt x="147154" y="574999"/>
                  </a:lnTo>
                  <a:lnTo>
                    <a:pt x="147883" y="574999"/>
                  </a:lnTo>
                  <a:lnTo>
                    <a:pt x="150740" y="574270"/>
                  </a:lnTo>
                  <a:lnTo>
                    <a:pt x="152197" y="574270"/>
                  </a:lnTo>
                  <a:lnTo>
                    <a:pt x="155055" y="572869"/>
                  </a:lnTo>
                  <a:lnTo>
                    <a:pt x="156512" y="572141"/>
                  </a:lnTo>
                  <a:lnTo>
                    <a:pt x="157241" y="571412"/>
                  </a:lnTo>
                  <a:lnTo>
                    <a:pt x="159370" y="571412"/>
                  </a:lnTo>
                  <a:lnTo>
                    <a:pt x="160099" y="571412"/>
                  </a:lnTo>
                  <a:lnTo>
                    <a:pt x="161556" y="572141"/>
                  </a:lnTo>
                  <a:lnTo>
                    <a:pt x="162957" y="573598"/>
                  </a:lnTo>
                  <a:lnTo>
                    <a:pt x="163685" y="573598"/>
                  </a:lnTo>
                  <a:lnTo>
                    <a:pt x="165142" y="572869"/>
                  </a:lnTo>
                  <a:lnTo>
                    <a:pt x="166543" y="572869"/>
                  </a:lnTo>
                  <a:lnTo>
                    <a:pt x="167271" y="572141"/>
                  </a:lnTo>
                  <a:lnTo>
                    <a:pt x="168728" y="572869"/>
                  </a:lnTo>
                  <a:lnTo>
                    <a:pt x="169457" y="572869"/>
                  </a:lnTo>
                  <a:lnTo>
                    <a:pt x="169457" y="573598"/>
                  </a:lnTo>
                  <a:lnTo>
                    <a:pt x="169457" y="574999"/>
                  </a:lnTo>
                  <a:lnTo>
                    <a:pt x="170129" y="576456"/>
                  </a:lnTo>
                  <a:lnTo>
                    <a:pt x="170858" y="577913"/>
                  </a:lnTo>
                  <a:lnTo>
                    <a:pt x="170858" y="578585"/>
                  </a:lnTo>
                  <a:lnTo>
                    <a:pt x="170858" y="580771"/>
                  </a:lnTo>
                  <a:lnTo>
                    <a:pt x="170858" y="583628"/>
                  </a:lnTo>
                  <a:lnTo>
                    <a:pt x="170858" y="584357"/>
                  </a:lnTo>
                  <a:lnTo>
                    <a:pt x="171586" y="585758"/>
                  </a:lnTo>
                  <a:lnTo>
                    <a:pt x="172315" y="586486"/>
                  </a:lnTo>
                  <a:lnTo>
                    <a:pt x="173043" y="587943"/>
                  </a:lnTo>
                  <a:lnTo>
                    <a:pt x="173043" y="589400"/>
                  </a:lnTo>
                  <a:lnTo>
                    <a:pt x="173043" y="590073"/>
                  </a:lnTo>
                  <a:lnTo>
                    <a:pt x="170858" y="591530"/>
                  </a:lnTo>
                  <a:lnTo>
                    <a:pt x="162228" y="600159"/>
                  </a:lnTo>
                  <a:lnTo>
                    <a:pt x="159370" y="603746"/>
                  </a:lnTo>
                  <a:lnTo>
                    <a:pt x="157969" y="608061"/>
                  </a:lnTo>
                  <a:lnTo>
                    <a:pt x="157969" y="609462"/>
                  </a:lnTo>
                  <a:lnTo>
                    <a:pt x="158642" y="610190"/>
                  </a:lnTo>
                  <a:lnTo>
                    <a:pt x="159370" y="610190"/>
                  </a:lnTo>
                  <a:lnTo>
                    <a:pt x="162228" y="614505"/>
                  </a:lnTo>
                  <a:lnTo>
                    <a:pt x="162957" y="615906"/>
                  </a:lnTo>
                  <a:lnTo>
                    <a:pt x="165142" y="617363"/>
                  </a:lnTo>
                  <a:lnTo>
                    <a:pt x="166543" y="618091"/>
                  </a:lnTo>
                  <a:lnTo>
                    <a:pt x="166543" y="618820"/>
                  </a:lnTo>
                  <a:lnTo>
                    <a:pt x="167271" y="618820"/>
                  </a:lnTo>
                  <a:lnTo>
                    <a:pt x="169457" y="618820"/>
                  </a:lnTo>
                  <a:lnTo>
                    <a:pt x="170858" y="619548"/>
                  </a:lnTo>
                  <a:lnTo>
                    <a:pt x="171586" y="620949"/>
                  </a:lnTo>
                  <a:lnTo>
                    <a:pt x="171586" y="621678"/>
                  </a:lnTo>
                  <a:lnTo>
                    <a:pt x="172315" y="623135"/>
                  </a:lnTo>
                  <a:lnTo>
                    <a:pt x="172315" y="624536"/>
                  </a:lnTo>
                  <a:lnTo>
                    <a:pt x="173043" y="625264"/>
                  </a:lnTo>
                  <a:lnTo>
                    <a:pt x="173716" y="625993"/>
                  </a:lnTo>
                  <a:lnTo>
                    <a:pt x="175173" y="627394"/>
                  </a:lnTo>
                  <a:lnTo>
                    <a:pt x="175901" y="628122"/>
                  </a:lnTo>
                  <a:lnTo>
                    <a:pt x="176630" y="630980"/>
                  </a:lnTo>
                  <a:lnTo>
                    <a:pt x="175901" y="633894"/>
                  </a:lnTo>
                  <a:lnTo>
                    <a:pt x="175901" y="634622"/>
                  </a:lnTo>
                  <a:lnTo>
                    <a:pt x="176630" y="635295"/>
                  </a:lnTo>
                  <a:lnTo>
                    <a:pt x="178031" y="637480"/>
                  </a:lnTo>
                  <a:lnTo>
                    <a:pt x="178759" y="638881"/>
                  </a:lnTo>
                  <a:lnTo>
                    <a:pt x="178759" y="640338"/>
                  </a:lnTo>
                  <a:lnTo>
                    <a:pt x="178759" y="642468"/>
                  </a:lnTo>
                  <a:lnTo>
                    <a:pt x="178759" y="643196"/>
                  </a:lnTo>
                  <a:lnTo>
                    <a:pt x="179487" y="643924"/>
                  </a:lnTo>
                  <a:lnTo>
                    <a:pt x="180216" y="643924"/>
                  </a:lnTo>
                  <a:lnTo>
                    <a:pt x="182345" y="642468"/>
                  </a:lnTo>
                  <a:lnTo>
                    <a:pt x="183802" y="642468"/>
                  </a:lnTo>
                  <a:lnTo>
                    <a:pt x="184531" y="642468"/>
                  </a:lnTo>
                  <a:lnTo>
                    <a:pt x="188117" y="643196"/>
                  </a:lnTo>
                  <a:lnTo>
                    <a:pt x="190975" y="643196"/>
                  </a:lnTo>
                  <a:lnTo>
                    <a:pt x="192432" y="643196"/>
                  </a:lnTo>
                  <a:lnTo>
                    <a:pt x="195290" y="641795"/>
                  </a:lnTo>
                  <a:lnTo>
                    <a:pt x="196691" y="642468"/>
                  </a:lnTo>
                  <a:lnTo>
                    <a:pt x="197419" y="642468"/>
                  </a:lnTo>
                  <a:lnTo>
                    <a:pt x="198148" y="641795"/>
                  </a:lnTo>
                  <a:lnTo>
                    <a:pt x="198876" y="641067"/>
                  </a:lnTo>
                  <a:lnTo>
                    <a:pt x="198876" y="640338"/>
                  </a:lnTo>
                  <a:lnTo>
                    <a:pt x="199605" y="638881"/>
                  </a:lnTo>
                  <a:lnTo>
                    <a:pt x="199605" y="638209"/>
                  </a:lnTo>
                  <a:lnTo>
                    <a:pt x="200277" y="637480"/>
                  </a:lnTo>
                  <a:lnTo>
                    <a:pt x="201006" y="636752"/>
                  </a:lnTo>
                  <a:lnTo>
                    <a:pt x="203191" y="635295"/>
                  </a:lnTo>
                  <a:lnTo>
                    <a:pt x="203920" y="634622"/>
                  </a:lnTo>
                  <a:lnTo>
                    <a:pt x="205321" y="633165"/>
                  </a:lnTo>
                  <a:lnTo>
                    <a:pt x="207506" y="633165"/>
                  </a:lnTo>
                  <a:lnTo>
                    <a:pt x="208907" y="632437"/>
                  </a:lnTo>
                  <a:lnTo>
                    <a:pt x="209636" y="631708"/>
                  </a:lnTo>
                  <a:lnTo>
                    <a:pt x="210364" y="631708"/>
                  </a:lnTo>
                  <a:lnTo>
                    <a:pt x="211765" y="628850"/>
                  </a:lnTo>
                  <a:lnTo>
                    <a:pt x="212493" y="628122"/>
                  </a:lnTo>
                  <a:lnTo>
                    <a:pt x="213951" y="627394"/>
                  </a:lnTo>
                  <a:lnTo>
                    <a:pt x="214679" y="626721"/>
                  </a:lnTo>
                  <a:lnTo>
                    <a:pt x="215407" y="624536"/>
                  </a:lnTo>
                  <a:lnTo>
                    <a:pt x="216080" y="624536"/>
                  </a:lnTo>
                  <a:lnTo>
                    <a:pt x="217537" y="623807"/>
                  </a:lnTo>
                  <a:lnTo>
                    <a:pt x="219666" y="623135"/>
                  </a:lnTo>
                  <a:lnTo>
                    <a:pt x="219666" y="622406"/>
                  </a:lnTo>
                  <a:lnTo>
                    <a:pt x="215407" y="617363"/>
                  </a:lnTo>
                  <a:lnTo>
                    <a:pt x="216080" y="616634"/>
                  </a:lnTo>
                  <a:lnTo>
                    <a:pt x="221123" y="616634"/>
                  </a:lnTo>
                  <a:lnTo>
                    <a:pt x="226167" y="618091"/>
                  </a:lnTo>
                  <a:lnTo>
                    <a:pt x="227568" y="618091"/>
                  </a:lnTo>
                  <a:lnTo>
                    <a:pt x="229753" y="618091"/>
                  </a:lnTo>
                  <a:lnTo>
                    <a:pt x="231154" y="615233"/>
                  </a:lnTo>
                  <a:lnTo>
                    <a:pt x="234068" y="613048"/>
                  </a:lnTo>
                  <a:lnTo>
                    <a:pt x="236926" y="613048"/>
                  </a:lnTo>
                  <a:lnTo>
                    <a:pt x="238383" y="608733"/>
                  </a:lnTo>
                  <a:lnTo>
                    <a:pt x="239055" y="598703"/>
                  </a:lnTo>
                  <a:lnTo>
                    <a:pt x="243370" y="595845"/>
                  </a:lnTo>
                  <a:lnTo>
                    <a:pt x="244098" y="594388"/>
                  </a:lnTo>
                  <a:lnTo>
                    <a:pt x="244098" y="593659"/>
                  </a:lnTo>
                  <a:lnTo>
                    <a:pt x="243370" y="592987"/>
                  </a:lnTo>
                  <a:lnTo>
                    <a:pt x="241969" y="592258"/>
                  </a:lnTo>
                  <a:lnTo>
                    <a:pt x="242642" y="590801"/>
                  </a:lnTo>
                  <a:lnTo>
                    <a:pt x="243370" y="589400"/>
                  </a:lnTo>
                  <a:lnTo>
                    <a:pt x="244098" y="586486"/>
                  </a:lnTo>
                  <a:lnTo>
                    <a:pt x="245555" y="584357"/>
                  </a:lnTo>
                  <a:lnTo>
                    <a:pt x="249870" y="585085"/>
                  </a:lnTo>
                  <a:lnTo>
                    <a:pt x="252728" y="580771"/>
                  </a:lnTo>
                  <a:lnTo>
                    <a:pt x="253457" y="578585"/>
                  </a:lnTo>
                  <a:lnTo>
                    <a:pt x="255586" y="575727"/>
                  </a:lnTo>
                  <a:lnTo>
                    <a:pt x="257043" y="573598"/>
                  </a:lnTo>
                  <a:lnTo>
                    <a:pt x="257716" y="572141"/>
                  </a:lnTo>
                  <a:lnTo>
                    <a:pt x="259172" y="570684"/>
                  </a:lnTo>
                  <a:lnTo>
                    <a:pt x="260630" y="570011"/>
                  </a:lnTo>
                  <a:lnTo>
                    <a:pt x="262759" y="570011"/>
                  </a:lnTo>
                  <a:lnTo>
                    <a:pt x="274975" y="577913"/>
                  </a:lnTo>
                  <a:lnTo>
                    <a:pt x="276432" y="577913"/>
                  </a:lnTo>
                  <a:lnTo>
                    <a:pt x="277104" y="577184"/>
                  </a:lnTo>
                  <a:lnTo>
                    <a:pt x="278562" y="575727"/>
                  </a:lnTo>
                  <a:lnTo>
                    <a:pt x="280691" y="575727"/>
                  </a:lnTo>
                  <a:lnTo>
                    <a:pt x="281419" y="574999"/>
                  </a:lnTo>
                  <a:lnTo>
                    <a:pt x="283605" y="574999"/>
                  </a:lnTo>
                  <a:lnTo>
                    <a:pt x="285734" y="575727"/>
                  </a:lnTo>
                  <a:lnTo>
                    <a:pt x="287191" y="574270"/>
                  </a:lnTo>
                  <a:lnTo>
                    <a:pt x="288592" y="574270"/>
                  </a:lnTo>
                  <a:lnTo>
                    <a:pt x="289321" y="574270"/>
                  </a:lnTo>
                  <a:lnTo>
                    <a:pt x="292179" y="576456"/>
                  </a:lnTo>
                  <a:lnTo>
                    <a:pt x="301537" y="577913"/>
                  </a:lnTo>
                  <a:lnTo>
                    <a:pt x="302265" y="577913"/>
                  </a:lnTo>
                  <a:lnTo>
                    <a:pt x="303666" y="577184"/>
                  </a:lnTo>
                  <a:lnTo>
                    <a:pt x="304395" y="575727"/>
                  </a:lnTo>
                  <a:lnTo>
                    <a:pt x="304395" y="574270"/>
                  </a:lnTo>
                  <a:lnTo>
                    <a:pt x="304395" y="572141"/>
                  </a:lnTo>
                  <a:lnTo>
                    <a:pt x="305123" y="570684"/>
                  </a:lnTo>
                  <a:lnTo>
                    <a:pt x="307981" y="569283"/>
                  </a:lnTo>
                  <a:lnTo>
                    <a:pt x="308709" y="568554"/>
                  </a:lnTo>
                  <a:lnTo>
                    <a:pt x="311567" y="563511"/>
                  </a:lnTo>
                  <a:lnTo>
                    <a:pt x="313024" y="563511"/>
                  </a:lnTo>
                  <a:lnTo>
                    <a:pt x="314481" y="556338"/>
                  </a:lnTo>
                  <a:lnTo>
                    <a:pt x="315154" y="555610"/>
                  </a:lnTo>
                  <a:lnTo>
                    <a:pt x="317339" y="555610"/>
                  </a:lnTo>
                  <a:lnTo>
                    <a:pt x="323055" y="554937"/>
                  </a:lnTo>
                  <a:lnTo>
                    <a:pt x="325969" y="554209"/>
                  </a:lnTo>
                  <a:lnTo>
                    <a:pt x="327370" y="552023"/>
                  </a:lnTo>
                  <a:lnTo>
                    <a:pt x="327370" y="548437"/>
                  </a:lnTo>
                  <a:lnTo>
                    <a:pt x="328098" y="546308"/>
                  </a:lnTo>
                  <a:lnTo>
                    <a:pt x="328827" y="545579"/>
                  </a:lnTo>
                  <a:lnTo>
                    <a:pt x="330228" y="545579"/>
                  </a:lnTo>
                  <a:lnTo>
                    <a:pt x="332413" y="546308"/>
                  </a:lnTo>
                  <a:lnTo>
                    <a:pt x="333870" y="547709"/>
                  </a:lnTo>
                  <a:lnTo>
                    <a:pt x="334543" y="544851"/>
                  </a:lnTo>
                  <a:lnTo>
                    <a:pt x="333870" y="541264"/>
                  </a:lnTo>
                  <a:lnTo>
                    <a:pt x="333870" y="539135"/>
                  </a:lnTo>
                  <a:lnTo>
                    <a:pt x="334543" y="537678"/>
                  </a:lnTo>
                  <a:lnTo>
                    <a:pt x="336000" y="536949"/>
                  </a:lnTo>
                  <a:lnTo>
                    <a:pt x="336728" y="534820"/>
                  </a:lnTo>
                  <a:lnTo>
                    <a:pt x="338129" y="534091"/>
                  </a:lnTo>
                  <a:lnTo>
                    <a:pt x="341043" y="539135"/>
                  </a:lnTo>
                  <a:lnTo>
                    <a:pt x="343901" y="539135"/>
                  </a:lnTo>
                  <a:lnTo>
                    <a:pt x="346759" y="541264"/>
                  </a:lnTo>
                  <a:lnTo>
                    <a:pt x="348944" y="539135"/>
                  </a:lnTo>
                  <a:lnTo>
                    <a:pt x="350345" y="538406"/>
                  </a:lnTo>
                  <a:lnTo>
                    <a:pt x="351802" y="539135"/>
                  </a:lnTo>
                  <a:lnTo>
                    <a:pt x="352531" y="539135"/>
                  </a:lnTo>
                  <a:lnTo>
                    <a:pt x="348216" y="531234"/>
                  </a:lnTo>
                  <a:lnTo>
                    <a:pt x="348216" y="531234"/>
                  </a:lnTo>
                  <a:lnTo>
                    <a:pt x="348944" y="529777"/>
                  </a:lnTo>
                  <a:lnTo>
                    <a:pt x="351802" y="529777"/>
                  </a:lnTo>
                  <a:lnTo>
                    <a:pt x="353932" y="530505"/>
                  </a:lnTo>
                  <a:lnTo>
                    <a:pt x="354660" y="531234"/>
                  </a:lnTo>
                  <a:lnTo>
                    <a:pt x="356846" y="531962"/>
                  </a:lnTo>
                  <a:lnTo>
                    <a:pt x="361833" y="531234"/>
                  </a:lnTo>
                  <a:lnTo>
                    <a:pt x="364691" y="530505"/>
                  </a:lnTo>
                  <a:lnTo>
                    <a:pt x="369006" y="529048"/>
                  </a:lnTo>
                  <a:lnTo>
                    <a:pt x="372592" y="527647"/>
                  </a:lnTo>
                  <a:lnTo>
                    <a:pt x="375506" y="526919"/>
                  </a:lnTo>
                  <a:lnTo>
                    <a:pt x="378364" y="526190"/>
                  </a:lnTo>
                  <a:lnTo>
                    <a:pt x="387666" y="526919"/>
                  </a:lnTo>
                  <a:lnTo>
                    <a:pt x="389123" y="527647"/>
                  </a:lnTo>
                  <a:lnTo>
                    <a:pt x="390580" y="528376"/>
                  </a:lnTo>
                  <a:lnTo>
                    <a:pt x="391981" y="528376"/>
                  </a:lnTo>
                  <a:lnTo>
                    <a:pt x="394895" y="527647"/>
                  </a:lnTo>
                  <a:lnTo>
                    <a:pt x="395567" y="526919"/>
                  </a:lnTo>
                  <a:lnTo>
                    <a:pt x="396296" y="524789"/>
                  </a:lnTo>
                  <a:lnTo>
                    <a:pt x="397024" y="522604"/>
                  </a:lnTo>
                  <a:lnTo>
                    <a:pt x="397753" y="521875"/>
                  </a:lnTo>
                  <a:lnTo>
                    <a:pt x="398481" y="521875"/>
                  </a:lnTo>
                  <a:lnTo>
                    <a:pt x="401339" y="520474"/>
                  </a:lnTo>
                  <a:lnTo>
                    <a:pt x="402796" y="520474"/>
                  </a:lnTo>
                  <a:lnTo>
                    <a:pt x="405654" y="519017"/>
                  </a:lnTo>
                  <a:lnTo>
                    <a:pt x="407055" y="519746"/>
                  </a:lnTo>
                  <a:lnTo>
                    <a:pt x="409240" y="521147"/>
                  </a:lnTo>
                  <a:lnTo>
                    <a:pt x="411370" y="521147"/>
                  </a:lnTo>
                  <a:lnTo>
                    <a:pt x="412098" y="520474"/>
                  </a:lnTo>
                  <a:lnTo>
                    <a:pt x="414284" y="534091"/>
                  </a:lnTo>
                  <a:lnTo>
                    <a:pt x="414956" y="534820"/>
                  </a:lnTo>
                  <a:lnTo>
                    <a:pt x="418543" y="534820"/>
                  </a:lnTo>
                  <a:lnTo>
                    <a:pt x="418543" y="536277"/>
                  </a:lnTo>
                  <a:lnTo>
                    <a:pt x="418543" y="539135"/>
                  </a:lnTo>
                  <a:lnTo>
                    <a:pt x="420728" y="540536"/>
                  </a:lnTo>
                  <a:lnTo>
                    <a:pt x="421457" y="542721"/>
                  </a:lnTo>
                  <a:lnTo>
                    <a:pt x="420000" y="544851"/>
                  </a:lnTo>
                  <a:lnTo>
                    <a:pt x="420000" y="547036"/>
                  </a:lnTo>
                  <a:lnTo>
                    <a:pt x="420728" y="548437"/>
                  </a:lnTo>
                  <a:lnTo>
                    <a:pt x="425771" y="551295"/>
                  </a:lnTo>
                  <a:lnTo>
                    <a:pt x="425771" y="552023"/>
                  </a:lnTo>
                  <a:lnTo>
                    <a:pt x="425771" y="552752"/>
                  </a:lnTo>
                  <a:lnTo>
                    <a:pt x="423586" y="554937"/>
                  </a:lnTo>
                  <a:lnTo>
                    <a:pt x="422129" y="556338"/>
                  </a:lnTo>
                  <a:lnTo>
                    <a:pt x="422129" y="557795"/>
                  </a:lnTo>
                  <a:lnTo>
                    <a:pt x="423586" y="558524"/>
                  </a:lnTo>
                  <a:lnTo>
                    <a:pt x="424314" y="558524"/>
                  </a:lnTo>
                  <a:lnTo>
                    <a:pt x="425771" y="559925"/>
                  </a:lnTo>
                  <a:lnTo>
                    <a:pt x="430759" y="562110"/>
                  </a:lnTo>
                  <a:lnTo>
                    <a:pt x="431487" y="562783"/>
                  </a:lnTo>
                  <a:lnTo>
                    <a:pt x="432216" y="562783"/>
                  </a:lnTo>
                  <a:lnTo>
                    <a:pt x="433617" y="562783"/>
                  </a:lnTo>
                  <a:lnTo>
                    <a:pt x="435802" y="563511"/>
                  </a:lnTo>
                  <a:lnTo>
                    <a:pt x="436530" y="564239"/>
                  </a:lnTo>
                  <a:lnTo>
                    <a:pt x="437259" y="568554"/>
                  </a:lnTo>
                  <a:lnTo>
                    <a:pt x="437259" y="570011"/>
                  </a:lnTo>
                  <a:lnTo>
                    <a:pt x="437931" y="570684"/>
                  </a:lnTo>
                  <a:lnTo>
                    <a:pt x="439388" y="571412"/>
                  </a:lnTo>
                  <a:lnTo>
                    <a:pt x="439388" y="572141"/>
                  </a:lnTo>
                  <a:lnTo>
                    <a:pt x="440117" y="572869"/>
                  </a:lnTo>
                  <a:lnTo>
                    <a:pt x="441518" y="572869"/>
                  </a:lnTo>
                  <a:lnTo>
                    <a:pt x="442246" y="570684"/>
                  </a:lnTo>
                  <a:lnTo>
                    <a:pt x="442975" y="569283"/>
                  </a:lnTo>
                  <a:lnTo>
                    <a:pt x="443703" y="567097"/>
                  </a:lnTo>
                  <a:lnTo>
                    <a:pt x="444432" y="566425"/>
                  </a:lnTo>
                  <a:lnTo>
                    <a:pt x="446561" y="566425"/>
                  </a:lnTo>
                  <a:lnTo>
                    <a:pt x="448018" y="567097"/>
                  </a:lnTo>
                  <a:lnTo>
                    <a:pt x="450876" y="572141"/>
                  </a:lnTo>
                  <a:lnTo>
                    <a:pt x="453005" y="574999"/>
                  </a:lnTo>
                  <a:lnTo>
                    <a:pt x="455191" y="580042"/>
                  </a:lnTo>
                  <a:lnTo>
                    <a:pt x="456592" y="584357"/>
                  </a:lnTo>
                  <a:lnTo>
                    <a:pt x="458049" y="587943"/>
                  </a:lnTo>
                  <a:lnTo>
                    <a:pt x="463821" y="591530"/>
                  </a:lnTo>
                  <a:lnTo>
                    <a:pt x="464493" y="591530"/>
                  </a:lnTo>
                  <a:lnTo>
                    <a:pt x="468080" y="592987"/>
                  </a:lnTo>
                  <a:lnTo>
                    <a:pt x="471722" y="592987"/>
                  </a:lnTo>
                  <a:lnTo>
                    <a:pt x="472394" y="592258"/>
                  </a:lnTo>
                  <a:lnTo>
                    <a:pt x="473851" y="592258"/>
                  </a:lnTo>
                  <a:lnTo>
                    <a:pt x="475308" y="592987"/>
                  </a:lnTo>
                  <a:lnTo>
                    <a:pt x="476709" y="592987"/>
                  </a:lnTo>
                  <a:lnTo>
                    <a:pt x="478895" y="593659"/>
                  </a:lnTo>
                  <a:lnTo>
                    <a:pt x="475981" y="594388"/>
                  </a:lnTo>
                  <a:lnTo>
                    <a:pt x="472394" y="600159"/>
                  </a:lnTo>
                  <a:lnTo>
                    <a:pt x="472394" y="603017"/>
                  </a:lnTo>
                  <a:lnTo>
                    <a:pt x="473123" y="604474"/>
                  </a:lnTo>
                  <a:lnTo>
                    <a:pt x="473123" y="605147"/>
                  </a:lnTo>
                  <a:lnTo>
                    <a:pt x="474580" y="605875"/>
                  </a:lnTo>
                  <a:lnTo>
                    <a:pt x="477438" y="605147"/>
                  </a:lnTo>
                  <a:lnTo>
                    <a:pt x="478895" y="605147"/>
                  </a:lnTo>
                  <a:lnTo>
                    <a:pt x="479567" y="604474"/>
                  </a:lnTo>
                  <a:lnTo>
                    <a:pt x="481024" y="604474"/>
                  </a:lnTo>
                  <a:lnTo>
                    <a:pt x="483210" y="603017"/>
                  </a:lnTo>
                  <a:lnTo>
                    <a:pt x="486068" y="603017"/>
                  </a:lnTo>
                  <a:lnTo>
                    <a:pt x="487469" y="602289"/>
                  </a:lnTo>
                  <a:lnTo>
                    <a:pt x="488925" y="600832"/>
                  </a:lnTo>
                  <a:lnTo>
                    <a:pt x="489654" y="600159"/>
                  </a:lnTo>
                  <a:lnTo>
                    <a:pt x="493969" y="594388"/>
                  </a:lnTo>
                  <a:lnTo>
                    <a:pt x="494697" y="594388"/>
                  </a:lnTo>
                  <a:lnTo>
                    <a:pt x="496827" y="592987"/>
                  </a:lnTo>
                  <a:lnTo>
                    <a:pt x="498956" y="592987"/>
                  </a:lnTo>
                  <a:lnTo>
                    <a:pt x="500413" y="592987"/>
                  </a:lnTo>
                  <a:lnTo>
                    <a:pt x="501870" y="592987"/>
                  </a:lnTo>
                  <a:lnTo>
                    <a:pt x="503999" y="590801"/>
                  </a:lnTo>
                  <a:lnTo>
                    <a:pt x="504728" y="590801"/>
                  </a:lnTo>
                  <a:lnTo>
                    <a:pt x="506185" y="590073"/>
                  </a:lnTo>
                  <a:lnTo>
                    <a:pt x="506857" y="590073"/>
                  </a:lnTo>
                  <a:lnTo>
                    <a:pt x="507586" y="588672"/>
                  </a:lnTo>
                  <a:lnTo>
                    <a:pt x="509043" y="588672"/>
                  </a:lnTo>
                  <a:lnTo>
                    <a:pt x="509771" y="588672"/>
                  </a:lnTo>
                  <a:lnTo>
                    <a:pt x="510444" y="588672"/>
                  </a:lnTo>
                  <a:lnTo>
                    <a:pt x="511172" y="589344"/>
                  </a:lnTo>
                  <a:lnTo>
                    <a:pt x="511901" y="589344"/>
                  </a:lnTo>
                  <a:lnTo>
                    <a:pt x="512629" y="588672"/>
                  </a:lnTo>
                  <a:lnTo>
                    <a:pt x="513358" y="586486"/>
                  </a:lnTo>
                  <a:lnTo>
                    <a:pt x="515487" y="585085"/>
                  </a:lnTo>
                  <a:lnTo>
                    <a:pt x="516216" y="584357"/>
                  </a:lnTo>
                  <a:lnTo>
                    <a:pt x="516944" y="584357"/>
                  </a:lnTo>
                  <a:lnTo>
                    <a:pt x="519073" y="583628"/>
                  </a:lnTo>
                  <a:lnTo>
                    <a:pt x="519802" y="583628"/>
                  </a:lnTo>
                  <a:lnTo>
                    <a:pt x="520531" y="582171"/>
                  </a:lnTo>
                  <a:lnTo>
                    <a:pt x="521259" y="581499"/>
                  </a:lnTo>
                  <a:lnTo>
                    <a:pt x="521931" y="581499"/>
                  </a:lnTo>
                  <a:lnTo>
                    <a:pt x="523388" y="581499"/>
                  </a:lnTo>
                  <a:lnTo>
                    <a:pt x="524117" y="580771"/>
                  </a:lnTo>
                  <a:lnTo>
                    <a:pt x="524845" y="580771"/>
                  </a:lnTo>
                  <a:lnTo>
                    <a:pt x="525518" y="578585"/>
                  </a:lnTo>
                  <a:lnTo>
                    <a:pt x="525518" y="577913"/>
                  </a:lnTo>
                  <a:lnTo>
                    <a:pt x="526975" y="577184"/>
                  </a:lnTo>
                  <a:lnTo>
                    <a:pt x="527703" y="577184"/>
                  </a:lnTo>
                  <a:lnTo>
                    <a:pt x="528432" y="576456"/>
                  </a:lnTo>
                  <a:lnTo>
                    <a:pt x="532747" y="575727"/>
                  </a:lnTo>
                  <a:lnTo>
                    <a:pt x="534148" y="575727"/>
                  </a:lnTo>
                  <a:lnTo>
                    <a:pt x="534876" y="576456"/>
                  </a:lnTo>
                  <a:lnTo>
                    <a:pt x="534876" y="576456"/>
                  </a:lnTo>
                  <a:lnTo>
                    <a:pt x="536333" y="577913"/>
                  </a:lnTo>
                  <a:lnTo>
                    <a:pt x="537734" y="579313"/>
                  </a:lnTo>
                  <a:lnTo>
                    <a:pt x="538462" y="580771"/>
                  </a:lnTo>
                  <a:lnTo>
                    <a:pt x="539191" y="580771"/>
                  </a:lnTo>
                  <a:lnTo>
                    <a:pt x="539919" y="580771"/>
                  </a:lnTo>
                  <a:lnTo>
                    <a:pt x="540648" y="580771"/>
                  </a:lnTo>
                  <a:lnTo>
                    <a:pt x="544234" y="579313"/>
                  </a:lnTo>
                  <a:lnTo>
                    <a:pt x="545635" y="579313"/>
                  </a:lnTo>
                  <a:lnTo>
                    <a:pt x="546364" y="579313"/>
                  </a:lnTo>
                  <a:lnTo>
                    <a:pt x="547092" y="579313"/>
                  </a:lnTo>
                  <a:lnTo>
                    <a:pt x="547821" y="580042"/>
                  </a:lnTo>
                  <a:lnTo>
                    <a:pt x="549222" y="580042"/>
                  </a:lnTo>
                  <a:lnTo>
                    <a:pt x="550679" y="579313"/>
                  </a:lnTo>
                  <a:lnTo>
                    <a:pt x="552808" y="579313"/>
                  </a:lnTo>
                  <a:lnTo>
                    <a:pt x="553536" y="580042"/>
                  </a:lnTo>
                  <a:lnTo>
                    <a:pt x="554265" y="580042"/>
                  </a:lnTo>
                  <a:lnTo>
                    <a:pt x="556394" y="580771"/>
                  </a:lnTo>
                  <a:lnTo>
                    <a:pt x="557851" y="580771"/>
                  </a:lnTo>
                  <a:lnTo>
                    <a:pt x="559981" y="582171"/>
                  </a:lnTo>
                  <a:lnTo>
                    <a:pt x="562895" y="582900"/>
                  </a:lnTo>
                  <a:lnTo>
                    <a:pt x="564296" y="582900"/>
                  </a:lnTo>
                  <a:lnTo>
                    <a:pt x="565024" y="582900"/>
                  </a:lnTo>
                  <a:lnTo>
                    <a:pt x="567210" y="584357"/>
                  </a:lnTo>
                  <a:lnTo>
                    <a:pt x="568610" y="585085"/>
                  </a:lnTo>
                  <a:lnTo>
                    <a:pt x="569339" y="585085"/>
                  </a:lnTo>
                  <a:lnTo>
                    <a:pt x="572197" y="585085"/>
                  </a:lnTo>
                  <a:lnTo>
                    <a:pt x="573654" y="585758"/>
                  </a:lnTo>
                  <a:lnTo>
                    <a:pt x="574382" y="585758"/>
                  </a:lnTo>
                  <a:lnTo>
                    <a:pt x="575055" y="585758"/>
                  </a:lnTo>
                  <a:lnTo>
                    <a:pt x="576512" y="585758"/>
                  </a:lnTo>
                  <a:lnTo>
                    <a:pt x="577969" y="585085"/>
                  </a:lnTo>
                  <a:lnTo>
                    <a:pt x="578697" y="585085"/>
                  </a:lnTo>
                  <a:lnTo>
                    <a:pt x="580827" y="582900"/>
                  </a:lnTo>
                  <a:lnTo>
                    <a:pt x="582956" y="581499"/>
                  </a:lnTo>
                  <a:lnTo>
                    <a:pt x="583684" y="580771"/>
                  </a:lnTo>
                  <a:lnTo>
                    <a:pt x="585142" y="580771"/>
                  </a:lnTo>
                  <a:lnTo>
                    <a:pt x="585870" y="580771"/>
                  </a:lnTo>
                  <a:lnTo>
                    <a:pt x="587271" y="580771"/>
                  </a:lnTo>
                  <a:lnTo>
                    <a:pt x="588728" y="580042"/>
                  </a:lnTo>
                  <a:lnTo>
                    <a:pt x="590185" y="578585"/>
                  </a:lnTo>
                  <a:lnTo>
                    <a:pt x="590857" y="577913"/>
                  </a:lnTo>
                  <a:lnTo>
                    <a:pt x="591586" y="577184"/>
                  </a:lnTo>
                  <a:lnTo>
                    <a:pt x="592314" y="575727"/>
                  </a:lnTo>
                  <a:lnTo>
                    <a:pt x="593771" y="572869"/>
                  </a:lnTo>
                  <a:lnTo>
                    <a:pt x="595172" y="570684"/>
                  </a:lnTo>
                  <a:lnTo>
                    <a:pt x="598030" y="568554"/>
                  </a:lnTo>
                  <a:lnTo>
                    <a:pt x="598759" y="567826"/>
                  </a:lnTo>
                  <a:lnTo>
                    <a:pt x="598759" y="565696"/>
                  </a:lnTo>
                  <a:lnTo>
                    <a:pt x="599487" y="564968"/>
                  </a:lnTo>
                  <a:lnTo>
                    <a:pt x="599487" y="564239"/>
                  </a:lnTo>
                  <a:lnTo>
                    <a:pt x="600216" y="563511"/>
                  </a:lnTo>
                  <a:lnTo>
                    <a:pt x="601672" y="562839"/>
                  </a:lnTo>
                  <a:lnTo>
                    <a:pt x="602345" y="562110"/>
                  </a:lnTo>
                  <a:lnTo>
                    <a:pt x="603073" y="561382"/>
                  </a:lnTo>
                  <a:lnTo>
                    <a:pt x="603802" y="560653"/>
                  </a:lnTo>
                  <a:lnTo>
                    <a:pt x="604530" y="559925"/>
                  </a:lnTo>
                  <a:lnTo>
                    <a:pt x="605259" y="559196"/>
                  </a:lnTo>
                  <a:lnTo>
                    <a:pt x="606660" y="559925"/>
                  </a:lnTo>
                  <a:lnTo>
                    <a:pt x="608117" y="559925"/>
                  </a:lnTo>
                  <a:lnTo>
                    <a:pt x="608845" y="559925"/>
                  </a:lnTo>
                  <a:lnTo>
                    <a:pt x="609574" y="559196"/>
                  </a:lnTo>
                  <a:lnTo>
                    <a:pt x="613160" y="557795"/>
                  </a:lnTo>
                  <a:lnTo>
                    <a:pt x="614561" y="557067"/>
                  </a:lnTo>
                  <a:lnTo>
                    <a:pt x="622462" y="556338"/>
                  </a:lnTo>
                  <a:lnTo>
                    <a:pt x="626777" y="556338"/>
                  </a:lnTo>
                  <a:lnTo>
                    <a:pt x="628234" y="556338"/>
                  </a:lnTo>
                  <a:lnTo>
                    <a:pt x="630364" y="555610"/>
                  </a:lnTo>
                  <a:lnTo>
                    <a:pt x="635407" y="553480"/>
                  </a:lnTo>
                  <a:lnTo>
                    <a:pt x="636135" y="552752"/>
                  </a:lnTo>
                  <a:lnTo>
                    <a:pt x="636808" y="552752"/>
                  </a:lnTo>
                  <a:lnTo>
                    <a:pt x="638265" y="552752"/>
                  </a:lnTo>
                  <a:lnTo>
                    <a:pt x="638993" y="553480"/>
                  </a:lnTo>
                  <a:lnTo>
                    <a:pt x="638993" y="554937"/>
                  </a:lnTo>
                  <a:lnTo>
                    <a:pt x="639722" y="555610"/>
                  </a:lnTo>
                  <a:lnTo>
                    <a:pt x="640394" y="557067"/>
                  </a:lnTo>
                  <a:lnTo>
                    <a:pt x="643308" y="559196"/>
                  </a:lnTo>
                  <a:lnTo>
                    <a:pt x="644037" y="559925"/>
                  </a:lnTo>
                  <a:lnTo>
                    <a:pt x="645438" y="560653"/>
                  </a:lnTo>
                  <a:lnTo>
                    <a:pt x="646166" y="560653"/>
                  </a:lnTo>
                  <a:lnTo>
                    <a:pt x="648295" y="559925"/>
                  </a:lnTo>
                  <a:lnTo>
                    <a:pt x="654067" y="557795"/>
                  </a:lnTo>
                  <a:lnTo>
                    <a:pt x="654796" y="557067"/>
                  </a:lnTo>
                  <a:lnTo>
                    <a:pt x="655468" y="556338"/>
                  </a:lnTo>
                  <a:lnTo>
                    <a:pt x="654796" y="554937"/>
                  </a:lnTo>
                  <a:lnTo>
                    <a:pt x="654796" y="553480"/>
                  </a:lnTo>
                  <a:lnTo>
                    <a:pt x="654796" y="552752"/>
                  </a:lnTo>
                  <a:lnTo>
                    <a:pt x="654796" y="552023"/>
                  </a:lnTo>
                  <a:lnTo>
                    <a:pt x="655468" y="551351"/>
                  </a:lnTo>
                  <a:lnTo>
                    <a:pt x="656197" y="551351"/>
                  </a:lnTo>
                  <a:lnTo>
                    <a:pt x="656925" y="551351"/>
                  </a:lnTo>
                  <a:lnTo>
                    <a:pt x="657654" y="551351"/>
                  </a:lnTo>
                  <a:lnTo>
                    <a:pt x="657654" y="550622"/>
                  </a:lnTo>
                  <a:lnTo>
                    <a:pt x="658382" y="549894"/>
                  </a:lnTo>
                  <a:lnTo>
                    <a:pt x="659111" y="549165"/>
                  </a:lnTo>
                  <a:lnTo>
                    <a:pt x="661969" y="548437"/>
                  </a:lnTo>
                  <a:lnTo>
                    <a:pt x="666283" y="545579"/>
                  </a:lnTo>
                  <a:lnTo>
                    <a:pt x="669870" y="544122"/>
                  </a:lnTo>
                  <a:lnTo>
                    <a:pt x="670598" y="541993"/>
                  </a:lnTo>
                  <a:lnTo>
                    <a:pt x="672728" y="539135"/>
                  </a:lnTo>
                  <a:lnTo>
                    <a:pt x="677043" y="535548"/>
                  </a:lnTo>
                  <a:lnTo>
                    <a:pt x="678444" y="534091"/>
                  </a:lnTo>
                  <a:lnTo>
                    <a:pt x="680629" y="532634"/>
                  </a:lnTo>
                  <a:lnTo>
                    <a:pt x="680629" y="531962"/>
                  </a:lnTo>
                  <a:lnTo>
                    <a:pt x="681357" y="531234"/>
                  </a:lnTo>
                  <a:lnTo>
                    <a:pt x="681357" y="530505"/>
                  </a:lnTo>
                  <a:lnTo>
                    <a:pt x="681357" y="529777"/>
                  </a:lnTo>
                  <a:lnTo>
                    <a:pt x="679900" y="529048"/>
                  </a:lnTo>
                  <a:lnTo>
                    <a:pt x="679900" y="528376"/>
                  </a:lnTo>
                  <a:lnTo>
                    <a:pt x="679900" y="527647"/>
                  </a:lnTo>
                  <a:lnTo>
                    <a:pt x="680629" y="526190"/>
                  </a:lnTo>
                  <a:lnTo>
                    <a:pt x="682086" y="524789"/>
                  </a:lnTo>
                  <a:lnTo>
                    <a:pt x="685672" y="522604"/>
                  </a:lnTo>
                  <a:lnTo>
                    <a:pt x="688530" y="520474"/>
                  </a:lnTo>
                  <a:lnTo>
                    <a:pt x="689259" y="519746"/>
                  </a:lnTo>
                  <a:lnTo>
                    <a:pt x="690660" y="518289"/>
                  </a:lnTo>
                  <a:lnTo>
                    <a:pt x="692117" y="516888"/>
                  </a:lnTo>
                  <a:lnTo>
                    <a:pt x="693574" y="515431"/>
                  </a:lnTo>
                  <a:lnTo>
                    <a:pt x="694974" y="513302"/>
                  </a:lnTo>
                  <a:lnTo>
                    <a:pt x="695703" y="512573"/>
                  </a:lnTo>
                  <a:lnTo>
                    <a:pt x="695703" y="508258"/>
                  </a:lnTo>
                  <a:lnTo>
                    <a:pt x="696431" y="507530"/>
                  </a:lnTo>
                  <a:lnTo>
                    <a:pt x="697160" y="505400"/>
                  </a:lnTo>
                  <a:lnTo>
                    <a:pt x="697832" y="504672"/>
                  </a:lnTo>
                  <a:lnTo>
                    <a:pt x="697832" y="503943"/>
                  </a:lnTo>
                  <a:lnTo>
                    <a:pt x="700018" y="503215"/>
                  </a:lnTo>
                  <a:lnTo>
                    <a:pt x="701419" y="502486"/>
                  </a:lnTo>
                  <a:lnTo>
                    <a:pt x="702147" y="501085"/>
                  </a:lnTo>
                  <a:lnTo>
                    <a:pt x="703604" y="500357"/>
                  </a:lnTo>
                  <a:lnTo>
                    <a:pt x="706462" y="499628"/>
                  </a:lnTo>
                  <a:lnTo>
                    <a:pt x="707191" y="499628"/>
                  </a:lnTo>
                  <a:lnTo>
                    <a:pt x="707919" y="498900"/>
                  </a:lnTo>
                  <a:lnTo>
                    <a:pt x="708648" y="498228"/>
                  </a:lnTo>
                  <a:lnTo>
                    <a:pt x="709320" y="497499"/>
                  </a:lnTo>
                  <a:lnTo>
                    <a:pt x="710049" y="496042"/>
                  </a:lnTo>
                  <a:lnTo>
                    <a:pt x="711506" y="493913"/>
                  </a:lnTo>
                  <a:lnTo>
                    <a:pt x="711506" y="492456"/>
                  </a:lnTo>
                  <a:lnTo>
                    <a:pt x="711506" y="490326"/>
                  </a:lnTo>
                  <a:lnTo>
                    <a:pt x="712234" y="488869"/>
                  </a:lnTo>
                  <a:lnTo>
                    <a:pt x="713635" y="488141"/>
                  </a:lnTo>
                  <a:lnTo>
                    <a:pt x="717950" y="491727"/>
                  </a:lnTo>
                  <a:lnTo>
                    <a:pt x="719407" y="490999"/>
                  </a:lnTo>
                  <a:lnTo>
                    <a:pt x="725123" y="490999"/>
                  </a:lnTo>
                  <a:lnTo>
                    <a:pt x="727308" y="490326"/>
                  </a:lnTo>
                  <a:lnTo>
                    <a:pt x="728037" y="490326"/>
                  </a:lnTo>
                  <a:lnTo>
                    <a:pt x="730166" y="487412"/>
                  </a:lnTo>
                  <a:lnTo>
                    <a:pt x="731623" y="486011"/>
                  </a:lnTo>
                  <a:lnTo>
                    <a:pt x="732295" y="484554"/>
                  </a:lnTo>
                  <a:lnTo>
                    <a:pt x="732295" y="483153"/>
                  </a:lnTo>
                  <a:lnTo>
                    <a:pt x="731623" y="480968"/>
                  </a:lnTo>
                  <a:lnTo>
                    <a:pt x="730166" y="477382"/>
                  </a:lnTo>
                  <a:lnTo>
                    <a:pt x="729438" y="475925"/>
                  </a:lnTo>
                  <a:lnTo>
                    <a:pt x="729438" y="474524"/>
                  </a:lnTo>
                  <a:lnTo>
                    <a:pt x="730895" y="473067"/>
                  </a:lnTo>
                  <a:lnTo>
                    <a:pt x="733024" y="471666"/>
                  </a:lnTo>
                  <a:lnTo>
                    <a:pt x="733024" y="469480"/>
                  </a:lnTo>
                  <a:lnTo>
                    <a:pt x="731623" y="466623"/>
                  </a:lnTo>
                  <a:lnTo>
                    <a:pt x="731623" y="464437"/>
                  </a:lnTo>
                  <a:lnTo>
                    <a:pt x="731623" y="459450"/>
                  </a:lnTo>
                  <a:lnTo>
                    <a:pt x="731623" y="458721"/>
                  </a:lnTo>
                  <a:lnTo>
                    <a:pt x="735209" y="454406"/>
                  </a:lnTo>
                  <a:lnTo>
                    <a:pt x="735882" y="452277"/>
                  </a:lnTo>
                  <a:lnTo>
                    <a:pt x="735209" y="450820"/>
                  </a:lnTo>
                  <a:lnTo>
                    <a:pt x="733753" y="450091"/>
                  </a:lnTo>
                  <a:lnTo>
                    <a:pt x="733024" y="451549"/>
                  </a:lnTo>
                  <a:lnTo>
                    <a:pt x="732295" y="452277"/>
                  </a:lnTo>
                  <a:lnTo>
                    <a:pt x="731623" y="451549"/>
                  </a:lnTo>
                  <a:lnTo>
                    <a:pt x="730895" y="450091"/>
                  </a:lnTo>
                  <a:lnTo>
                    <a:pt x="730895" y="448691"/>
                  </a:lnTo>
                  <a:lnTo>
                    <a:pt x="731623" y="447962"/>
                  </a:lnTo>
                  <a:lnTo>
                    <a:pt x="731623" y="446505"/>
                  </a:lnTo>
                  <a:lnTo>
                    <a:pt x="730895" y="445104"/>
                  </a:lnTo>
                  <a:lnTo>
                    <a:pt x="729438" y="443647"/>
                  </a:lnTo>
                  <a:lnTo>
                    <a:pt x="728037" y="442190"/>
                  </a:lnTo>
                  <a:lnTo>
                    <a:pt x="727308" y="441462"/>
                  </a:lnTo>
                  <a:lnTo>
                    <a:pt x="725123" y="440789"/>
                  </a:lnTo>
                  <a:lnTo>
                    <a:pt x="723722" y="440061"/>
                  </a:lnTo>
                  <a:lnTo>
                    <a:pt x="722265" y="440061"/>
                  </a:lnTo>
                  <a:lnTo>
                    <a:pt x="720808" y="440061"/>
                  </a:lnTo>
                  <a:lnTo>
                    <a:pt x="719407" y="439332"/>
                  </a:lnTo>
                  <a:lnTo>
                    <a:pt x="720135" y="439332"/>
                  </a:lnTo>
                  <a:lnTo>
                    <a:pt x="718678" y="437875"/>
                  </a:lnTo>
                  <a:lnTo>
                    <a:pt x="718678" y="437203"/>
                  </a:lnTo>
                  <a:lnTo>
                    <a:pt x="718678" y="436474"/>
                  </a:lnTo>
                  <a:lnTo>
                    <a:pt x="718678" y="434289"/>
                  </a:lnTo>
                  <a:lnTo>
                    <a:pt x="718678" y="432888"/>
                  </a:lnTo>
                  <a:lnTo>
                    <a:pt x="718678" y="431431"/>
                  </a:lnTo>
                  <a:lnTo>
                    <a:pt x="718678" y="430703"/>
                  </a:lnTo>
                  <a:lnTo>
                    <a:pt x="720808" y="429302"/>
                  </a:lnTo>
                  <a:lnTo>
                    <a:pt x="722993" y="427845"/>
                  </a:lnTo>
                  <a:lnTo>
                    <a:pt x="725123" y="425715"/>
                  </a:lnTo>
                  <a:lnTo>
                    <a:pt x="727308" y="424987"/>
                  </a:lnTo>
                  <a:lnTo>
                    <a:pt x="728709" y="424987"/>
                  </a:lnTo>
                  <a:lnTo>
                    <a:pt x="730895" y="423530"/>
                  </a:lnTo>
                  <a:lnTo>
                    <a:pt x="733024" y="422129"/>
                  </a:lnTo>
                  <a:lnTo>
                    <a:pt x="736610" y="419943"/>
                  </a:lnTo>
                  <a:lnTo>
                    <a:pt x="736610" y="419215"/>
                  </a:lnTo>
                  <a:lnTo>
                    <a:pt x="737339" y="418542"/>
                  </a:lnTo>
                  <a:lnTo>
                    <a:pt x="737339" y="417086"/>
                  </a:lnTo>
                  <a:lnTo>
                    <a:pt x="737339" y="416357"/>
                  </a:lnTo>
                  <a:lnTo>
                    <a:pt x="737339" y="415629"/>
                  </a:lnTo>
                  <a:lnTo>
                    <a:pt x="738067" y="415629"/>
                  </a:lnTo>
                  <a:lnTo>
                    <a:pt x="738796" y="414900"/>
                  </a:lnTo>
                  <a:lnTo>
                    <a:pt x="738796" y="414228"/>
                  </a:lnTo>
                  <a:lnTo>
                    <a:pt x="740197" y="413499"/>
                  </a:lnTo>
                  <a:lnTo>
                    <a:pt x="738796" y="412042"/>
                  </a:lnTo>
                  <a:lnTo>
                    <a:pt x="738796" y="409184"/>
                  </a:lnTo>
                  <a:lnTo>
                    <a:pt x="738796" y="406326"/>
                  </a:lnTo>
                  <a:lnTo>
                    <a:pt x="738796" y="404869"/>
                  </a:lnTo>
                  <a:lnTo>
                    <a:pt x="739524" y="402740"/>
                  </a:lnTo>
                  <a:lnTo>
                    <a:pt x="739524" y="402012"/>
                  </a:lnTo>
                  <a:lnTo>
                    <a:pt x="740197" y="399826"/>
                  </a:lnTo>
                  <a:lnTo>
                    <a:pt x="740925" y="397697"/>
                  </a:lnTo>
                  <a:lnTo>
                    <a:pt x="741654" y="394839"/>
                  </a:lnTo>
                  <a:lnTo>
                    <a:pt x="741654" y="394110"/>
                  </a:lnTo>
                  <a:close/>
                </a:path>
              </a:pathLst>
            </a:custGeom>
            <a:solidFill>
              <a:srgbClr val="2EB5BC"/>
            </a:solidFill>
            <a:ln w="55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pt-BR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8" name="Forma Livre: Forma 157">
              <a:extLst>
                <a:ext uri="{FF2B5EF4-FFF2-40B4-BE49-F238E27FC236}">
                  <a16:creationId xmlns:a16="http://schemas.microsoft.com/office/drawing/2014/main" id="{520A466A-6BE1-436B-A39E-CFB4887C23A4}"/>
                </a:ext>
              </a:extLst>
            </p:cNvPr>
            <p:cNvSpPr/>
            <p:nvPr/>
          </p:nvSpPr>
          <p:spPr>
            <a:xfrm>
              <a:off x="9186101" y="2427366"/>
              <a:ext cx="762331" cy="664533"/>
            </a:xfrm>
            <a:custGeom>
              <a:avLst/>
              <a:gdLst>
                <a:gd name="connsiteX0" fmla="*/ 190583 w 762331"/>
                <a:gd name="connsiteY0" fmla="*/ 664533 h 664533"/>
                <a:gd name="connsiteX1" fmla="*/ 189854 w 762331"/>
                <a:gd name="connsiteY1" fmla="*/ 664533 h 664533"/>
                <a:gd name="connsiteX2" fmla="*/ 182513 w 762331"/>
                <a:gd name="connsiteY2" fmla="*/ 661507 h 664533"/>
                <a:gd name="connsiteX3" fmla="*/ 181785 w 762331"/>
                <a:gd name="connsiteY3" fmla="*/ 660779 h 664533"/>
                <a:gd name="connsiteX4" fmla="*/ 178759 w 762331"/>
                <a:gd name="connsiteY4" fmla="*/ 653494 h 664533"/>
                <a:gd name="connsiteX5" fmla="*/ 178759 w 762331"/>
                <a:gd name="connsiteY5" fmla="*/ 652037 h 664533"/>
                <a:gd name="connsiteX6" fmla="*/ 175901 w 762331"/>
                <a:gd name="connsiteY6" fmla="*/ 644864 h 664533"/>
                <a:gd name="connsiteX7" fmla="*/ 175901 w 762331"/>
                <a:gd name="connsiteY7" fmla="*/ 644136 h 664533"/>
                <a:gd name="connsiteX8" fmla="*/ 176013 w 762331"/>
                <a:gd name="connsiteY8" fmla="*/ 642791 h 664533"/>
                <a:gd name="connsiteX9" fmla="*/ 175341 w 762331"/>
                <a:gd name="connsiteY9" fmla="*/ 642118 h 664533"/>
                <a:gd name="connsiteX10" fmla="*/ 173099 w 762331"/>
                <a:gd name="connsiteY10" fmla="*/ 638700 h 664533"/>
                <a:gd name="connsiteX11" fmla="*/ 169065 w 762331"/>
                <a:gd name="connsiteY11" fmla="*/ 635786 h 664533"/>
                <a:gd name="connsiteX12" fmla="*/ 167608 w 762331"/>
                <a:gd name="connsiteY12" fmla="*/ 634834 h 664533"/>
                <a:gd name="connsiteX13" fmla="*/ 164077 w 762331"/>
                <a:gd name="connsiteY13" fmla="*/ 630855 h 664533"/>
                <a:gd name="connsiteX14" fmla="*/ 162845 w 762331"/>
                <a:gd name="connsiteY14" fmla="*/ 628782 h 664533"/>
                <a:gd name="connsiteX15" fmla="*/ 161724 w 762331"/>
                <a:gd name="connsiteY15" fmla="*/ 627773 h 664533"/>
                <a:gd name="connsiteX16" fmla="*/ 160995 w 762331"/>
                <a:gd name="connsiteY16" fmla="*/ 627044 h 664533"/>
                <a:gd name="connsiteX17" fmla="*/ 157969 w 762331"/>
                <a:gd name="connsiteY17" fmla="*/ 619760 h 664533"/>
                <a:gd name="connsiteX18" fmla="*/ 157969 w 762331"/>
                <a:gd name="connsiteY18" fmla="*/ 618303 h 664533"/>
                <a:gd name="connsiteX19" fmla="*/ 158474 w 762331"/>
                <a:gd name="connsiteY19" fmla="*/ 615053 h 664533"/>
                <a:gd name="connsiteX20" fmla="*/ 159930 w 762331"/>
                <a:gd name="connsiteY20" fmla="*/ 610738 h 664533"/>
                <a:gd name="connsiteX21" fmla="*/ 161668 w 762331"/>
                <a:gd name="connsiteY21" fmla="*/ 607544 h 664533"/>
                <a:gd name="connsiteX22" fmla="*/ 164526 w 762331"/>
                <a:gd name="connsiteY22" fmla="*/ 603957 h 664533"/>
                <a:gd name="connsiteX23" fmla="*/ 165310 w 762331"/>
                <a:gd name="connsiteY23" fmla="*/ 603117 h 664533"/>
                <a:gd name="connsiteX24" fmla="*/ 171194 w 762331"/>
                <a:gd name="connsiteY24" fmla="*/ 597233 h 664533"/>
                <a:gd name="connsiteX25" fmla="*/ 170858 w 762331"/>
                <a:gd name="connsiteY25" fmla="*/ 594655 h 664533"/>
                <a:gd name="connsiteX26" fmla="*/ 170858 w 762331"/>
                <a:gd name="connsiteY26" fmla="*/ 593926 h 664533"/>
                <a:gd name="connsiteX27" fmla="*/ 168616 w 762331"/>
                <a:gd name="connsiteY27" fmla="*/ 593086 h 664533"/>
                <a:gd name="connsiteX28" fmla="*/ 167159 w 762331"/>
                <a:gd name="connsiteY28" fmla="*/ 593814 h 664533"/>
                <a:gd name="connsiteX29" fmla="*/ 162564 w 762331"/>
                <a:gd name="connsiteY29" fmla="*/ 594879 h 664533"/>
                <a:gd name="connsiteX30" fmla="*/ 162396 w 762331"/>
                <a:gd name="connsiteY30" fmla="*/ 594879 h 664533"/>
                <a:gd name="connsiteX31" fmla="*/ 160771 w 762331"/>
                <a:gd name="connsiteY31" fmla="*/ 595271 h 664533"/>
                <a:gd name="connsiteX32" fmla="*/ 158249 w 762331"/>
                <a:gd name="connsiteY32" fmla="*/ 595551 h 664533"/>
                <a:gd name="connsiteX33" fmla="*/ 155391 w 762331"/>
                <a:gd name="connsiteY33" fmla="*/ 595551 h 664533"/>
                <a:gd name="connsiteX34" fmla="*/ 145081 w 762331"/>
                <a:gd name="connsiteY34" fmla="*/ 585241 h 664533"/>
                <a:gd name="connsiteX35" fmla="*/ 145081 w 762331"/>
                <a:gd name="connsiteY35" fmla="*/ 583784 h 664533"/>
                <a:gd name="connsiteX36" fmla="*/ 145641 w 762331"/>
                <a:gd name="connsiteY36" fmla="*/ 580477 h 664533"/>
                <a:gd name="connsiteX37" fmla="*/ 145361 w 762331"/>
                <a:gd name="connsiteY37" fmla="*/ 580477 h 664533"/>
                <a:gd name="connsiteX38" fmla="*/ 141046 w 762331"/>
                <a:gd name="connsiteY38" fmla="*/ 579525 h 664533"/>
                <a:gd name="connsiteX39" fmla="*/ 136395 w 762331"/>
                <a:gd name="connsiteY39" fmla="*/ 577171 h 664533"/>
                <a:gd name="connsiteX40" fmla="*/ 131688 w 762331"/>
                <a:gd name="connsiteY40" fmla="*/ 578292 h 664533"/>
                <a:gd name="connsiteX41" fmla="*/ 130231 w 762331"/>
                <a:gd name="connsiteY41" fmla="*/ 578292 h 664533"/>
                <a:gd name="connsiteX42" fmla="*/ 124683 w 762331"/>
                <a:gd name="connsiteY42" fmla="*/ 576667 h 664533"/>
                <a:gd name="connsiteX43" fmla="*/ 118071 w 762331"/>
                <a:gd name="connsiteY43" fmla="*/ 572240 h 664533"/>
                <a:gd name="connsiteX44" fmla="*/ 115997 w 762331"/>
                <a:gd name="connsiteY44" fmla="*/ 569102 h 664533"/>
                <a:gd name="connsiteX45" fmla="*/ 114204 w 762331"/>
                <a:gd name="connsiteY45" fmla="*/ 568822 h 664533"/>
                <a:gd name="connsiteX46" fmla="*/ 113363 w 762331"/>
                <a:gd name="connsiteY46" fmla="*/ 568654 h 664533"/>
                <a:gd name="connsiteX47" fmla="*/ 112299 w 762331"/>
                <a:gd name="connsiteY47" fmla="*/ 569382 h 664533"/>
                <a:gd name="connsiteX48" fmla="*/ 103277 w 762331"/>
                <a:gd name="connsiteY48" fmla="*/ 570615 h 664533"/>
                <a:gd name="connsiteX49" fmla="*/ 98962 w 762331"/>
                <a:gd name="connsiteY49" fmla="*/ 569158 h 664533"/>
                <a:gd name="connsiteX50" fmla="*/ 96048 w 762331"/>
                <a:gd name="connsiteY50" fmla="*/ 567645 h 664533"/>
                <a:gd name="connsiteX51" fmla="*/ 94983 w 762331"/>
                <a:gd name="connsiteY51" fmla="*/ 566860 h 664533"/>
                <a:gd name="connsiteX52" fmla="*/ 93919 w 762331"/>
                <a:gd name="connsiteY52" fmla="*/ 566860 h 664533"/>
                <a:gd name="connsiteX53" fmla="*/ 93638 w 762331"/>
                <a:gd name="connsiteY53" fmla="*/ 567309 h 664533"/>
                <a:gd name="connsiteX54" fmla="*/ 92350 w 762331"/>
                <a:gd name="connsiteY54" fmla="*/ 568878 h 664533"/>
                <a:gd name="connsiteX55" fmla="*/ 86634 w 762331"/>
                <a:gd name="connsiteY55" fmla="*/ 574594 h 664533"/>
                <a:gd name="connsiteX56" fmla="*/ 83944 w 762331"/>
                <a:gd name="connsiteY56" fmla="*/ 576555 h 664533"/>
                <a:gd name="connsiteX57" fmla="*/ 82487 w 762331"/>
                <a:gd name="connsiteY57" fmla="*/ 577283 h 664533"/>
                <a:gd name="connsiteX58" fmla="*/ 81702 w 762331"/>
                <a:gd name="connsiteY58" fmla="*/ 577619 h 664533"/>
                <a:gd name="connsiteX59" fmla="*/ 78116 w 762331"/>
                <a:gd name="connsiteY59" fmla="*/ 579076 h 664533"/>
                <a:gd name="connsiteX60" fmla="*/ 77556 w 762331"/>
                <a:gd name="connsiteY60" fmla="*/ 579301 h 664533"/>
                <a:gd name="connsiteX61" fmla="*/ 75426 w 762331"/>
                <a:gd name="connsiteY61" fmla="*/ 580029 h 664533"/>
                <a:gd name="connsiteX62" fmla="*/ 72176 w 762331"/>
                <a:gd name="connsiteY62" fmla="*/ 580589 h 664533"/>
                <a:gd name="connsiteX63" fmla="*/ 70719 w 762331"/>
                <a:gd name="connsiteY63" fmla="*/ 580589 h 664533"/>
                <a:gd name="connsiteX64" fmla="*/ 67413 w 762331"/>
                <a:gd name="connsiteY64" fmla="*/ 580029 h 664533"/>
                <a:gd name="connsiteX65" fmla="*/ 65284 w 762331"/>
                <a:gd name="connsiteY65" fmla="*/ 579301 h 664533"/>
                <a:gd name="connsiteX66" fmla="*/ 61305 w 762331"/>
                <a:gd name="connsiteY66" fmla="*/ 576835 h 664533"/>
                <a:gd name="connsiteX67" fmla="*/ 61305 w 762331"/>
                <a:gd name="connsiteY67" fmla="*/ 576835 h 664533"/>
                <a:gd name="connsiteX68" fmla="*/ 59960 w 762331"/>
                <a:gd name="connsiteY68" fmla="*/ 575938 h 664533"/>
                <a:gd name="connsiteX69" fmla="*/ 57382 w 762331"/>
                <a:gd name="connsiteY69" fmla="*/ 573473 h 664533"/>
                <a:gd name="connsiteX70" fmla="*/ 56261 w 762331"/>
                <a:gd name="connsiteY70" fmla="*/ 572464 h 664533"/>
                <a:gd name="connsiteX71" fmla="*/ 55533 w 762331"/>
                <a:gd name="connsiteY71" fmla="*/ 571736 h 664533"/>
                <a:gd name="connsiteX72" fmla="*/ 53572 w 762331"/>
                <a:gd name="connsiteY72" fmla="*/ 569046 h 664533"/>
                <a:gd name="connsiteX73" fmla="*/ 52843 w 762331"/>
                <a:gd name="connsiteY73" fmla="*/ 567589 h 664533"/>
                <a:gd name="connsiteX74" fmla="*/ 52339 w 762331"/>
                <a:gd name="connsiteY74" fmla="*/ 566300 h 664533"/>
                <a:gd name="connsiteX75" fmla="*/ 50041 w 762331"/>
                <a:gd name="connsiteY75" fmla="*/ 567365 h 664533"/>
                <a:gd name="connsiteX76" fmla="*/ 38386 w 762331"/>
                <a:gd name="connsiteY76" fmla="*/ 569438 h 664533"/>
                <a:gd name="connsiteX77" fmla="*/ 35192 w 762331"/>
                <a:gd name="connsiteY77" fmla="*/ 568205 h 664533"/>
                <a:gd name="connsiteX78" fmla="*/ 34351 w 762331"/>
                <a:gd name="connsiteY78" fmla="*/ 568598 h 664533"/>
                <a:gd name="connsiteX79" fmla="*/ 29756 w 762331"/>
                <a:gd name="connsiteY79" fmla="*/ 569662 h 664533"/>
                <a:gd name="connsiteX80" fmla="*/ 28299 w 762331"/>
                <a:gd name="connsiteY80" fmla="*/ 569662 h 664533"/>
                <a:gd name="connsiteX81" fmla="*/ 22975 w 762331"/>
                <a:gd name="connsiteY81" fmla="*/ 568205 h 664533"/>
                <a:gd name="connsiteX82" fmla="*/ 17876 w 762331"/>
                <a:gd name="connsiteY82" fmla="*/ 563722 h 664533"/>
                <a:gd name="connsiteX83" fmla="*/ 15691 w 762331"/>
                <a:gd name="connsiteY83" fmla="*/ 559912 h 664533"/>
                <a:gd name="connsiteX84" fmla="*/ 14009 w 762331"/>
                <a:gd name="connsiteY84" fmla="*/ 557502 h 664533"/>
                <a:gd name="connsiteX85" fmla="*/ 13113 w 762331"/>
                <a:gd name="connsiteY85" fmla="*/ 555653 h 664533"/>
                <a:gd name="connsiteX86" fmla="*/ 1793 w 762331"/>
                <a:gd name="connsiteY86" fmla="*/ 551506 h 664533"/>
                <a:gd name="connsiteX87" fmla="*/ 2858 w 762331"/>
                <a:gd name="connsiteY87" fmla="*/ 538561 h 664533"/>
                <a:gd name="connsiteX88" fmla="*/ 59400 w 762331"/>
                <a:gd name="connsiteY88" fmla="*/ 479386 h 664533"/>
                <a:gd name="connsiteX89" fmla="*/ 58839 w 762331"/>
                <a:gd name="connsiteY89" fmla="*/ 478714 h 664533"/>
                <a:gd name="connsiteX90" fmla="*/ 51722 w 762331"/>
                <a:gd name="connsiteY90" fmla="*/ 468907 h 664533"/>
                <a:gd name="connsiteX91" fmla="*/ 51722 w 762331"/>
                <a:gd name="connsiteY91" fmla="*/ 468459 h 664533"/>
                <a:gd name="connsiteX92" fmla="*/ 49033 w 762331"/>
                <a:gd name="connsiteY92" fmla="*/ 466161 h 664533"/>
                <a:gd name="connsiteX93" fmla="*/ 48248 w 762331"/>
                <a:gd name="connsiteY93" fmla="*/ 465489 h 664533"/>
                <a:gd name="connsiteX94" fmla="*/ 47520 w 762331"/>
                <a:gd name="connsiteY94" fmla="*/ 464760 h 664533"/>
                <a:gd name="connsiteX95" fmla="*/ 45558 w 762331"/>
                <a:gd name="connsiteY95" fmla="*/ 452824 h 664533"/>
                <a:gd name="connsiteX96" fmla="*/ 45839 w 762331"/>
                <a:gd name="connsiteY96" fmla="*/ 452320 h 664533"/>
                <a:gd name="connsiteX97" fmla="*/ 43037 w 762331"/>
                <a:gd name="connsiteY97" fmla="*/ 445484 h 664533"/>
                <a:gd name="connsiteX98" fmla="*/ 42869 w 762331"/>
                <a:gd name="connsiteY98" fmla="*/ 444923 h 664533"/>
                <a:gd name="connsiteX99" fmla="*/ 44494 w 762331"/>
                <a:gd name="connsiteY99" fmla="*/ 435341 h 664533"/>
                <a:gd name="connsiteX100" fmla="*/ 44494 w 762331"/>
                <a:gd name="connsiteY100" fmla="*/ 435173 h 664533"/>
                <a:gd name="connsiteX101" fmla="*/ 45334 w 762331"/>
                <a:gd name="connsiteY101" fmla="*/ 431082 h 664533"/>
                <a:gd name="connsiteX102" fmla="*/ 45222 w 762331"/>
                <a:gd name="connsiteY102" fmla="*/ 430129 h 664533"/>
                <a:gd name="connsiteX103" fmla="*/ 42701 w 762331"/>
                <a:gd name="connsiteY103" fmla="*/ 426879 h 664533"/>
                <a:gd name="connsiteX104" fmla="*/ 41972 w 762331"/>
                <a:gd name="connsiteY104" fmla="*/ 425422 h 664533"/>
                <a:gd name="connsiteX105" fmla="*/ 40907 w 762331"/>
                <a:gd name="connsiteY105" fmla="*/ 420323 h 664533"/>
                <a:gd name="connsiteX106" fmla="*/ 40179 w 762331"/>
                <a:gd name="connsiteY106" fmla="*/ 416512 h 664533"/>
                <a:gd name="connsiteX107" fmla="*/ 43205 w 762331"/>
                <a:gd name="connsiteY107" fmla="*/ 409171 h 664533"/>
                <a:gd name="connsiteX108" fmla="*/ 43933 w 762331"/>
                <a:gd name="connsiteY108" fmla="*/ 408443 h 664533"/>
                <a:gd name="connsiteX109" fmla="*/ 45446 w 762331"/>
                <a:gd name="connsiteY109" fmla="*/ 407210 h 664533"/>
                <a:gd name="connsiteX110" fmla="*/ 44606 w 762331"/>
                <a:gd name="connsiteY110" fmla="*/ 401382 h 664533"/>
                <a:gd name="connsiteX111" fmla="*/ 43877 w 762331"/>
                <a:gd name="connsiteY111" fmla="*/ 399757 h 664533"/>
                <a:gd name="connsiteX112" fmla="*/ 44326 w 762331"/>
                <a:gd name="connsiteY112" fmla="*/ 390679 h 664533"/>
                <a:gd name="connsiteX113" fmla="*/ 51779 w 762331"/>
                <a:gd name="connsiteY113" fmla="*/ 385468 h 664533"/>
                <a:gd name="connsiteX114" fmla="*/ 80190 w 762331"/>
                <a:gd name="connsiteY114" fmla="*/ 381153 h 664533"/>
                <a:gd name="connsiteX115" fmla="*/ 79965 w 762331"/>
                <a:gd name="connsiteY115" fmla="*/ 380368 h 664533"/>
                <a:gd name="connsiteX116" fmla="*/ 76547 w 762331"/>
                <a:gd name="connsiteY116" fmla="*/ 377342 h 664533"/>
                <a:gd name="connsiteX117" fmla="*/ 74642 w 762331"/>
                <a:gd name="connsiteY117" fmla="*/ 370113 h 664533"/>
                <a:gd name="connsiteX118" fmla="*/ 73465 w 762331"/>
                <a:gd name="connsiteY118" fmla="*/ 369777 h 664533"/>
                <a:gd name="connsiteX119" fmla="*/ 69150 w 762331"/>
                <a:gd name="connsiteY119" fmla="*/ 367312 h 664533"/>
                <a:gd name="connsiteX120" fmla="*/ 64499 w 762331"/>
                <a:gd name="connsiteY120" fmla="*/ 364454 h 664533"/>
                <a:gd name="connsiteX121" fmla="*/ 62314 w 762331"/>
                <a:gd name="connsiteY121" fmla="*/ 364173 h 664533"/>
                <a:gd name="connsiteX122" fmla="*/ 59456 w 762331"/>
                <a:gd name="connsiteY122" fmla="*/ 363445 h 664533"/>
                <a:gd name="connsiteX123" fmla="*/ 56654 w 762331"/>
                <a:gd name="connsiteY123" fmla="*/ 362268 h 664533"/>
                <a:gd name="connsiteX124" fmla="*/ 50210 w 762331"/>
                <a:gd name="connsiteY124" fmla="*/ 352686 h 664533"/>
                <a:gd name="connsiteX125" fmla="*/ 50210 w 762331"/>
                <a:gd name="connsiteY125" fmla="*/ 351957 h 664533"/>
                <a:gd name="connsiteX126" fmla="*/ 50378 w 762331"/>
                <a:gd name="connsiteY126" fmla="*/ 350108 h 664533"/>
                <a:gd name="connsiteX127" fmla="*/ 48416 w 762331"/>
                <a:gd name="connsiteY127" fmla="*/ 350108 h 664533"/>
                <a:gd name="connsiteX128" fmla="*/ 39170 w 762331"/>
                <a:gd name="connsiteY128" fmla="*/ 344392 h 664533"/>
                <a:gd name="connsiteX129" fmla="*/ 38442 w 762331"/>
                <a:gd name="connsiteY129" fmla="*/ 342935 h 664533"/>
                <a:gd name="connsiteX130" fmla="*/ 37321 w 762331"/>
                <a:gd name="connsiteY130" fmla="*/ 338284 h 664533"/>
                <a:gd name="connsiteX131" fmla="*/ 37153 w 762331"/>
                <a:gd name="connsiteY131" fmla="*/ 337500 h 664533"/>
                <a:gd name="connsiteX132" fmla="*/ 35192 w 762331"/>
                <a:gd name="connsiteY132" fmla="*/ 334250 h 664533"/>
                <a:gd name="connsiteX133" fmla="*/ 34799 w 762331"/>
                <a:gd name="connsiteY133" fmla="*/ 333521 h 664533"/>
                <a:gd name="connsiteX134" fmla="*/ 34071 w 762331"/>
                <a:gd name="connsiteY134" fmla="*/ 332064 h 664533"/>
                <a:gd name="connsiteX135" fmla="*/ 33566 w 762331"/>
                <a:gd name="connsiteY135" fmla="*/ 330887 h 664533"/>
                <a:gd name="connsiteX136" fmla="*/ 31941 w 762331"/>
                <a:gd name="connsiteY136" fmla="*/ 328478 h 664533"/>
                <a:gd name="connsiteX137" fmla="*/ 30484 w 762331"/>
                <a:gd name="connsiteY137" fmla="*/ 325620 h 664533"/>
                <a:gd name="connsiteX138" fmla="*/ 30092 w 762331"/>
                <a:gd name="connsiteY138" fmla="*/ 317326 h 664533"/>
                <a:gd name="connsiteX139" fmla="*/ 32782 w 762331"/>
                <a:gd name="connsiteY139" fmla="*/ 313404 h 664533"/>
                <a:gd name="connsiteX140" fmla="*/ 32278 w 762331"/>
                <a:gd name="connsiteY140" fmla="*/ 310266 h 664533"/>
                <a:gd name="connsiteX141" fmla="*/ 32278 w 762331"/>
                <a:gd name="connsiteY141" fmla="*/ 309537 h 664533"/>
                <a:gd name="connsiteX142" fmla="*/ 42588 w 762331"/>
                <a:gd name="connsiteY142" fmla="*/ 299226 h 664533"/>
                <a:gd name="connsiteX143" fmla="*/ 44718 w 762331"/>
                <a:gd name="connsiteY143" fmla="*/ 299226 h 664533"/>
                <a:gd name="connsiteX144" fmla="*/ 46735 w 762331"/>
                <a:gd name="connsiteY144" fmla="*/ 299450 h 664533"/>
                <a:gd name="connsiteX145" fmla="*/ 50322 w 762331"/>
                <a:gd name="connsiteY145" fmla="*/ 300179 h 664533"/>
                <a:gd name="connsiteX146" fmla="*/ 55645 w 762331"/>
                <a:gd name="connsiteY146" fmla="*/ 303037 h 664533"/>
                <a:gd name="connsiteX147" fmla="*/ 57046 w 762331"/>
                <a:gd name="connsiteY147" fmla="*/ 304438 h 664533"/>
                <a:gd name="connsiteX148" fmla="*/ 59624 w 762331"/>
                <a:gd name="connsiteY148" fmla="*/ 308753 h 664533"/>
                <a:gd name="connsiteX149" fmla="*/ 61193 w 762331"/>
                <a:gd name="connsiteY149" fmla="*/ 309593 h 664533"/>
                <a:gd name="connsiteX150" fmla="*/ 61977 w 762331"/>
                <a:gd name="connsiteY150" fmla="*/ 310154 h 664533"/>
                <a:gd name="connsiteX151" fmla="*/ 61865 w 762331"/>
                <a:gd name="connsiteY151" fmla="*/ 305166 h 664533"/>
                <a:gd name="connsiteX152" fmla="*/ 54412 w 762331"/>
                <a:gd name="connsiteY152" fmla="*/ 295248 h 664533"/>
                <a:gd name="connsiteX153" fmla="*/ 54412 w 762331"/>
                <a:gd name="connsiteY153" fmla="*/ 293791 h 664533"/>
                <a:gd name="connsiteX154" fmla="*/ 57046 w 762331"/>
                <a:gd name="connsiteY154" fmla="*/ 286898 h 664533"/>
                <a:gd name="connsiteX155" fmla="*/ 56542 w 762331"/>
                <a:gd name="connsiteY155" fmla="*/ 283760 h 664533"/>
                <a:gd name="connsiteX156" fmla="*/ 56542 w 762331"/>
                <a:gd name="connsiteY156" fmla="*/ 281631 h 664533"/>
                <a:gd name="connsiteX157" fmla="*/ 59568 w 762331"/>
                <a:gd name="connsiteY157" fmla="*/ 274346 h 664533"/>
                <a:gd name="connsiteX158" fmla="*/ 60296 w 762331"/>
                <a:gd name="connsiteY158" fmla="*/ 273617 h 664533"/>
                <a:gd name="connsiteX159" fmla="*/ 67637 w 762331"/>
                <a:gd name="connsiteY159" fmla="*/ 270591 h 664533"/>
                <a:gd name="connsiteX160" fmla="*/ 67637 w 762331"/>
                <a:gd name="connsiteY160" fmla="*/ 270591 h 664533"/>
                <a:gd name="connsiteX161" fmla="*/ 74978 w 762331"/>
                <a:gd name="connsiteY161" fmla="*/ 273617 h 664533"/>
                <a:gd name="connsiteX162" fmla="*/ 76267 w 762331"/>
                <a:gd name="connsiteY162" fmla="*/ 274906 h 664533"/>
                <a:gd name="connsiteX163" fmla="*/ 78116 w 762331"/>
                <a:gd name="connsiteY163" fmla="*/ 275186 h 664533"/>
                <a:gd name="connsiteX164" fmla="*/ 82599 w 762331"/>
                <a:gd name="connsiteY164" fmla="*/ 272440 h 664533"/>
                <a:gd name="connsiteX165" fmla="*/ 87642 w 762331"/>
                <a:gd name="connsiteY165" fmla="*/ 270927 h 664533"/>
                <a:gd name="connsiteX166" fmla="*/ 90164 w 762331"/>
                <a:gd name="connsiteY166" fmla="*/ 269695 h 664533"/>
                <a:gd name="connsiteX167" fmla="*/ 91565 w 762331"/>
                <a:gd name="connsiteY167" fmla="*/ 265436 h 664533"/>
                <a:gd name="connsiteX168" fmla="*/ 92125 w 762331"/>
                <a:gd name="connsiteY168" fmla="*/ 264091 h 664533"/>
                <a:gd name="connsiteX169" fmla="*/ 93022 w 762331"/>
                <a:gd name="connsiteY169" fmla="*/ 261849 h 664533"/>
                <a:gd name="connsiteX170" fmla="*/ 94479 w 762331"/>
                <a:gd name="connsiteY170" fmla="*/ 259048 h 664533"/>
                <a:gd name="connsiteX171" fmla="*/ 92798 w 762331"/>
                <a:gd name="connsiteY171" fmla="*/ 257927 h 664533"/>
                <a:gd name="connsiteX172" fmla="*/ 88259 w 762331"/>
                <a:gd name="connsiteY172" fmla="*/ 250586 h 664533"/>
                <a:gd name="connsiteX173" fmla="*/ 84056 w 762331"/>
                <a:gd name="connsiteY173" fmla="*/ 248008 h 664533"/>
                <a:gd name="connsiteX174" fmla="*/ 83328 w 762331"/>
                <a:gd name="connsiteY174" fmla="*/ 247280 h 664533"/>
                <a:gd name="connsiteX175" fmla="*/ 80302 w 762331"/>
                <a:gd name="connsiteY175" fmla="*/ 239995 h 664533"/>
                <a:gd name="connsiteX176" fmla="*/ 80302 w 762331"/>
                <a:gd name="connsiteY176" fmla="*/ 237137 h 664533"/>
                <a:gd name="connsiteX177" fmla="*/ 80526 w 762331"/>
                <a:gd name="connsiteY177" fmla="*/ 235008 h 664533"/>
                <a:gd name="connsiteX178" fmla="*/ 81366 w 762331"/>
                <a:gd name="connsiteY178" fmla="*/ 228227 h 664533"/>
                <a:gd name="connsiteX179" fmla="*/ 82095 w 762331"/>
                <a:gd name="connsiteY179" fmla="*/ 226770 h 664533"/>
                <a:gd name="connsiteX180" fmla="*/ 84953 w 762331"/>
                <a:gd name="connsiteY180" fmla="*/ 223296 h 664533"/>
                <a:gd name="connsiteX181" fmla="*/ 85681 w 762331"/>
                <a:gd name="connsiteY181" fmla="*/ 216011 h 664533"/>
                <a:gd name="connsiteX182" fmla="*/ 86410 w 762331"/>
                <a:gd name="connsiteY182" fmla="*/ 214554 h 664533"/>
                <a:gd name="connsiteX183" fmla="*/ 93246 w 762331"/>
                <a:gd name="connsiteY183" fmla="*/ 209118 h 664533"/>
                <a:gd name="connsiteX184" fmla="*/ 94703 w 762331"/>
                <a:gd name="connsiteY184" fmla="*/ 204467 h 664533"/>
                <a:gd name="connsiteX185" fmla="*/ 95039 w 762331"/>
                <a:gd name="connsiteY185" fmla="*/ 203739 h 664533"/>
                <a:gd name="connsiteX186" fmla="*/ 95768 w 762331"/>
                <a:gd name="connsiteY186" fmla="*/ 202282 h 664533"/>
                <a:gd name="connsiteX187" fmla="*/ 104790 w 762331"/>
                <a:gd name="connsiteY187" fmla="*/ 196566 h 664533"/>
                <a:gd name="connsiteX188" fmla="*/ 107255 w 762331"/>
                <a:gd name="connsiteY188" fmla="*/ 195501 h 664533"/>
                <a:gd name="connsiteX189" fmla="*/ 105462 w 762331"/>
                <a:gd name="connsiteY189" fmla="*/ 189673 h 664533"/>
                <a:gd name="connsiteX190" fmla="*/ 105462 w 762331"/>
                <a:gd name="connsiteY190" fmla="*/ 188216 h 664533"/>
                <a:gd name="connsiteX191" fmla="*/ 108488 w 762331"/>
                <a:gd name="connsiteY191" fmla="*/ 180932 h 664533"/>
                <a:gd name="connsiteX192" fmla="*/ 109217 w 762331"/>
                <a:gd name="connsiteY192" fmla="*/ 180203 h 664533"/>
                <a:gd name="connsiteX193" fmla="*/ 115381 w 762331"/>
                <a:gd name="connsiteY193" fmla="*/ 177233 h 664533"/>
                <a:gd name="connsiteX194" fmla="*/ 116165 w 762331"/>
                <a:gd name="connsiteY194" fmla="*/ 176841 h 664533"/>
                <a:gd name="connsiteX195" fmla="*/ 116726 w 762331"/>
                <a:gd name="connsiteY195" fmla="*/ 176561 h 664533"/>
                <a:gd name="connsiteX196" fmla="*/ 116333 w 762331"/>
                <a:gd name="connsiteY196" fmla="*/ 176168 h 664533"/>
                <a:gd name="connsiteX197" fmla="*/ 115269 w 762331"/>
                <a:gd name="connsiteY197" fmla="*/ 174879 h 664533"/>
                <a:gd name="connsiteX198" fmla="*/ 112187 w 762331"/>
                <a:gd name="connsiteY198" fmla="*/ 174879 h 664533"/>
                <a:gd name="connsiteX199" fmla="*/ 104846 w 762331"/>
                <a:gd name="connsiteY199" fmla="*/ 171853 h 664533"/>
                <a:gd name="connsiteX200" fmla="*/ 101988 w 762331"/>
                <a:gd name="connsiteY200" fmla="*/ 168996 h 664533"/>
                <a:gd name="connsiteX201" fmla="*/ 99130 w 762331"/>
                <a:gd name="connsiteY201" fmla="*/ 163616 h 664533"/>
                <a:gd name="connsiteX202" fmla="*/ 98962 w 762331"/>
                <a:gd name="connsiteY202" fmla="*/ 161711 h 664533"/>
                <a:gd name="connsiteX203" fmla="*/ 98962 w 762331"/>
                <a:gd name="connsiteY203" fmla="*/ 161711 h 664533"/>
                <a:gd name="connsiteX204" fmla="*/ 99130 w 762331"/>
                <a:gd name="connsiteY204" fmla="*/ 159806 h 664533"/>
                <a:gd name="connsiteX205" fmla="*/ 101988 w 762331"/>
                <a:gd name="connsiteY205" fmla="*/ 154426 h 664533"/>
                <a:gd name="connsiteX206" fmla="*/ 104173 w 762331"/>
                <a:gd name="connsiteY206" fmla="*/ 152240 h 664533"/>
                <a:gd name="connsiteX207" fmla="*/ 108040 w 762331"/>
                <a:gd name="connsiteY207" fmla="*/ 149775 h 664533"/>
                <a:gd name="connsiteX208" fmla="*/ 115045 w 762331"/>
                <a:gd name="connsiteY208" fmla="*/ 147029 h 664533"/>
                <a:gd name="connsiteX209" fmla="*/ 116502 w 762331"/>
                <a:gd name="connsiteY209" fmla="*/ 147029 h 664533"/>
                <a:gd name="connsiteX210" fmla="*/ 117678 w 762331"/>
                <a:gd name="connsiteY210" fmla="*/ 147085 h 664533"/>
                <a:gd name="connsiteX211" fmla="*/ 120648 w 762331"/>
                <a:gd name="connsiteY211" fmla="*/ 140697 h 664533"/>
                <a:gd name="connsiteX212" fmla="*/ 122049 w 762331"/>
                <a:gd name="connsiteY212" fmla="*/ 139296 h 664533"/>
                <a:gd name="connsiteX213" fmla="*/ 124683 w 762331"/>
                <a:gd name="connsiteY213" fmla="*/ 137391 h 664533"/>
                <a:gd name="connsiteX214" fmla="*/ 124907 w 762331"/>
                <a:gd name="connsiteY214" fmla="*/ 137166 h 664533"/>
                <a:gd name="connsiteX215" fmla="*/ 127093 w 762331"/>
                <a:gd name="connsiteY215" fmla="*/ 134981 h 664533"/>
                <a:gd name="connsiteX216" fmla="*/ 131127 w 762331"/>
                <a:gd name="connsiteY216" fmla="*/ 132515 h 664533"/>
                <a:gd name="connsiteX217" fmla="*/ 133257 w 762331"/>
                <a:gd name="connsiteY217" fmla="*/ 131787 h 664533"/>
                <a:gd name="connsiteX218" fmla="*/ 134377 w 762331"/>
                <a:gd name="connsiteY218" fmla="*/ 131507 h 664533"/>
                <a:gd name="connsiteX219" fmla="*/ 139197 w 762331"/>
                <a:gd name="connsiteY219" fmla="*/ 130554 h 664533"/>
                <a:gd name="connsiteX220" fmla="*/ 142783 w 762331"/>
                <a:gd name="connsiteY220" fmla="*/ 129826 h 664533"/>
                <a:gd name="connsiteX221" fmla="*/ 145473 w 762331"/>
                <a:gd name="connsiteY221" fmla="*/ 126015 h 664533"/>
                <a:gd name="connsiteX222" fmla="*/ 148499 w 762331"/>
                <a:gd name="connsiteY222" fmla="*/ 121532 h 664533"/>
                <a:gd name="connsiteX223" fmla="*/ 158810 w 762331"/>
                <a:gd name="connsiteY223" fmla="*/ 111894 h 664533"/>
                <a:gd name="connsiteX224" fmla="*/ 159538 w 762331"/>
                <a:gd name="connsiteY224" fmla="*/ 111894 h 664533"/>
                <a:gd name="connsiteX225" fmla="*/ 162172 w 762331"/>
                <a:gd name="connsiteY225" fmla="*/ 112230 h 664533"/>
                <a:gd name="connsiteX226" fmla="*/ 162957 w 762331"/>
                <a:gd name="connsiteY226" fmla="*/ 111894 h 664533"/>
                <a:gd name="connsiteX227" fmla="*/ 162564 w 762331"/>
                <a:gd name="connsiteY227" fmla="*/ 111053 h 664533"/>
                <a:gd name="connsiteX228" fmla="*/ 161444 w 762331"/>
                <a:gd name="connsiteY228" fmla="*/ 106402 h 664533"/>
                <a:gd name="connsiteX229" fmla="*/ 161444 w 762331"/>
                <a:gd name="connsiteY229" fmla="*/ 102816 h 664533"/>
                <a:gd name="connsiteX230" fmla="*/ 162900 w 762331"/>
                <a:gd name="connsiteY230" fmla="*/ 97548 h 664533"/>
                <a:gd name="connsiteX231" fmla="*/ 163181 w 762331"/>
                <a:gd name="connsiteY231" fmla="*/ 95307 h 664533"/>
                <a:gd name="connsiteX232" fmla="*/ 163909 w 762331"/>
                <a:gd name="connsiteY232" fmla="*/ 92449 h 664533"/>
                <a:gd name="connsiteX233" fmla="*/ 163965 w 762331"/>
                <a:gd name="connsiteY233" fmla="*/ 92337 h 664533"/>
                <a:gd name="connsiteX234" fmla="*/ 162900 w 762331"/>
                <a:gd name="connsiteY234" fmla="*/ 87798 h 664533"/>
                <a:gd name="connsiteX235" fmla="*/ 162900 w 762331"/>
                <a:gd name="connsiteY235" fmla="*/ 86341 h 664533"/>
                <a:gd name="connsiteX236" fmla="*/ 164414 w 762331"/>
                <a:gd name="connsiteY236" fmla="*/ 81017 h 664533"/>
                <a:gd name="connsiteX237" fmla="*/ 167384 w 762331"/>
                <a:gd name="connsiteY237" fmla="*/ 74741 h 664533"/>
                <a:gd name="connsiteX238" fmla="*/ 168056 w 762331"/>
                <a:gd name="connsiteY238" fmla="*/ 74068 h 664533"/>
                <a:gd name="connsiteX239" fmla="*/ 170970 w 762331"/>
                <a:gd name="connsiteY239" fmla="*/ 68297 h 664533"/>
                <a:gd name="connsiteX240" fmla="*/ 171698 w 762331"/>
                <a:gd name="connsiteY240" fmla="*/ 67568 h 664533"/>
                <a:gd name="connsiteX241" fmla="*/ 173716 w 762331"/>
                <a:gd name="connsiteY241" fmla="*/ 65999 h 664533"/>
                <a:gd name="connsiteX242" fmla="*/ 176742 w 762331"/>
                <a:gd name="connsiteY242" fmla="*/ 58938 h 664533"/>
                <a:gd name="connsiteX243" fmla="*/ 177470 w 762331"/>
                <a:gd name="connsiteY243" fmla="*/ 58210 h 664533"/>
                <a:gd name="connsiteX244" fmla="*/ 178759 w 762331"/>
                <a:gd name="connsiteY244" fmla="*/ 57145 h 664533"/>
                <a:gd name="connsiteX245" fmla="*/ 178759 w 762331"/>
                <a:gd name="connsiteY245" fmla="*/ 56193 h 664533"/>
                <a:gd name="connsiteX246" fmla="*/ 178815 w 762331"/>
                <a:gd name="connsiteY246" fmla="*/ 55128 h 664533"/>
                <a:gd name="connsiteX247" fmla="*/ 178759 w 762331"/>
                <a:gd name="connsiteY247" fmla="*/ 54063 h 664533"/>
                <a:gd name="connsiteX248" fmla="*/ 178759 w 762331"/>
                <a:gd name="connsiteY248" fmla="*/ 53335 h 664533"/>
                <a:gd name="connsiteX249" fmla="*/ 180048 w 762331"/>
                <a:gd name="connsiteY249" fmla="*/ 48347 h 664533"/>
                <a:gd name="connsiteX250" fmla="*/ 179824 w 762331"/>
                <a:gd name="connsiteY250" fmla="*/ 47955 h 664533"/>
                <a:gd name="connsiteX251" fmla="*/ 178759 w 762331"/>
                <a:gd name="connsiteY251" fmla="*/ 43360 h 664533"/>
                <a:gd name="connsiteX252" fmla="*/ 178759 w 762331"/>
                <a:gd name="connsiteY252" fmla="*/ 42632 h 664533"/>
                <a:gd name="connsiteX253" fmla="*/ 181785 w 762331"/>
                <a:gd name="connsiteY253" fmla="*/ 35347 h 664533"/>
                <a:gd name="connsiteX254" fmla="*/ 183914 w 762331"/>
                <a:gd name="connsiteY254" fmla="*/ 33217 h 664533"/>
                <a:gd name="connsiteX255" fmla="*/ 195290 w 762331"/>
                <a:gd name="connsiteY255" fmla="*/ 31032 h 664533"/>
                <a:gd name="connsiteX256" fmla="*/ 213726 w 762331"/>
                <a:gd name="connsiteY256" fmla="*/ 38821 h 664533"/>
                <a:gd name="connsiteX257" fmla="*/ 214511 w 762331"/>
                <a:gd name="connsiteY257" fmla="*/ 39157 h 664533"/>
                <a:gd name="connsiteX258" fmla="*/ 218153 w 762331"/>
                <a:gd name="connsiteY258" fmla="*/ 41006 h 664533"/>
                <a:gd name="connsiteX259" fmla="*/ 221740 w 762331"/>
                <a:gd name="connsiteY259" fmla="*/ 42183 h 664533"/>
                <a:gd name="connsiteX260" fmla="*/ 222524 w 762331"/>
                <a:gd name="connsiteY260" fmla="*/ 42463 h 664533"/>
                <a:gd name="connsiteX261" fmla="*/ 263768 w 762331"/>
                <a:gd name="connsiteY261" fmla="*/ 60003 h 664533"/>
                <a:gd name="connsiteX262" fmla="*/ 263936 w 762331"/>
                <a:gd name="connsiteY262" fmla="*/ 59499 h 664533"/>
                <a:gd name="connsiteX263" fmla="*/ 264664 w 762331"/>
                <a:gd name="connsiteY263" fmla="*/ 57369 h 664533"/>
                <a:gd name="connsiteX264" fmla="*/ 265225 w 762331"/>
                <a:gd name="connsiteY264" fmla="*/ 55968 h 664533"/>
                <a:gd name="connsiteX265" fmla="*/ 265953 w 762331"/>
                <a:gd name="connsiteY265" fmla="*/ 54511 h 664533"/>
                <a:gd name="connsiteX266" fmla="*/ 267858 w 762331"/>
                <a:gd name="connsiteY266" fmla="*/ 51822 h 664533"/>
                <a:gd name="connsiteX267" fmla="*/ 268587 w 762331"/>
                <a:gd name="connsiteY267" fmla="*/ 51093 h 664533"/>
                <a:gd name="connsiteX268" fmla="*/ 270156 w 762331"/>
                <a:gd name="connsiteY268" fmla="*/ 49804 h 664533"/>
                <a:gd name="connsiteX269" fmla="*/ 273238 w 762331"/>
                <a:gd name="connsiteY269" fmla="*/ 47731 h 664533"/>
                <a:gd name="connsiteX270" fmla="*/ 274415 w 762331"/>
                <a:gd name="connsiteY270" fmla="*/ 45994 h 664533"/>
                <a:gd name="connsiteX271" fmla="*/ 276656 w 762331"/>
                <a:gd name="connsiteY271" fmla="*/ 41567 h 664533"/>
                <a:gd name="connsiteX272" fmla="*/ 276656 w 762331"/>
                <a:gd name="connsiteY272" fmla="*/ 41567 h 664533"/>
                <a:gd name="connsiteX273" fmla="*/ 278113 w 762331"/>
                <a:gd name="connsiteY273" fmla="*/ 39381 h 664533"/>
                <a:gd name="connsiteX274" fmla="*/ 278057 w 762331"/>
                <a:gd name="connsiteY274" fmla="*/ 39325 h 664533"/>
                <a:gd name="connsiteX275" fmla="*/ 276992 w 762331"/>
                <a:gd name="connsiteY275" fmla="*/ 34730 h 664533"/>
                <a:gd name="connsiteX276" fmla="*/ 276992 w 762331"/>
                <a:gd name="connsiteY276" fmla="*/ 34002 h 664533"/>
                <a:gd name="connsiteX277" fmla="*/ 278057 w 762331"/>
                <a:gd name="connsiteY277" fmla="*/ 29407 h 664533"/>
                <a:gd name="connsiteX278" fmla="*/ 278786 w 762331"/>
                <a:gd name="connsiteY278" fmla="*/ 27950 h 664533"/>
                <a:gd name="connsiteX279" fmla="*/ 280691 w 762331"/>
                <a:gd name="connsiteY279" fmla="*/ 25316 h 664533"/>
                <a:gd name="connsiteX280" fmla="*/ 283605 w 762331"/>
                <a:gd name="connsiteY280" fmla="*/ 19544 h 664533"/>
                <a:gd name="connsiteX281" fmla="*/ 283773 w 762331"/>
                <a:gd name="connsiteY281" fmla="*/ 19376 h 664533"/>
                <a:gd name="connsiteX282" fmla="*/ 283437 w 762331"/>
                <a:gd name="connsiteY282" fmla="*/ 16798 h 664533"/>
                <a:gd name="connsiteX283" fmla="*/ 283437 w 762331"/>
                <a:gd name="connsiteY283" fmla="*/ 15341 h 664533"/>
                <a:gd name="connsiteX284" fmla="*/ 284501 w 762331"/>
                <a:gd name="connsiteY284" fmla="*/ 10746 h 664533"/>
                <a:gd name="connsiteX285" fmla="*/ 285398 w 762331"/>
                <a:gd name="connsiteY285" fmla="*/ 8505 h 664533"/>
                <a:gd name="connsiteX286" fmla="*/ 289489 w 762331"/>
                <a:gd name="connsiteY286" fmla="*/ 3181 h 664533"/>
                <a:gd name="connsiteX287" fmla="*/ 291618 w 762331"/>
                <a:gd name="connsiteY287" fmla="*/ 1724 h 664533"/>
                <a:gd name="connsiteX288" fmla="*/ 302153 w 762331"/>
                <a:gd name="connsiteY288" fmla="*/ 1164 h 664533"/>
                <a:gd name="connsiteX289" fmla="*/ 333758 w 762331"/>
                <a:gd name="connsiteY289" fmla="*/ 17695 h 664533"/>
                <a:gd name="connsiteX290" fmla="*/ 336280 w 762331"/>
                <a:gd name="connsiteY290" fmla="*/ 19544 h 664533"/>
                <a:gd name="connsiteX291" fmla="*/ 336336 w 762331"/>
                <a:gd name="connsiteY291" fmla="*/ 19600 h 664533"/>
                <a:gd name="connsiteX292" fmla="*/ 341043 w 762331"/>
                <a:gd name="connsiteY292" fmla="*/ 21674 h 664533"/>
                <a:gd name="connsiteX293" fmla="*/ 341884 w 762331"/>
                <a:gd name="connsiteY293" fmla="*/ 22066 h 664533"/>
                <a:gd name="connsiteX294" fmla="*/ 347431 w 762331"/>
                <a:gd name="connsiteY294" fmla="*/ 25148 h 664533"/>
                <a:gd name="connsiteX295" fmla="*/ 347768 w 762331"/>
                <a:gd name="connsiteY295" fmla="*/ 23971 h 664533"/>
                <a:gd name="connsiteX296" fmla="*/ 348440 w 762331"/>
                <a:gd name="connsiteY296" fmla="*/ 22178 h 664533"/>
                <a:gd name="connsiteX297" fmla="*/ 349169 w 762331"/>
                <a:gd name="connsiteY297" fmla="*/ 20721 h 664533"/>
                <a:gd name="connsiteX298" fmla="*/ 350121 w 762331"/>
                <a:gd name="connsiteY298" fmla="*/ 19152 h 664533"/>
                <a:gd name="connsiteX299" fmla="*/ 352251 w 762331"/>
                <a:gd name="connsiteY299" fmla="*/ 16294 h 664533"/>
                <a:gd name="connsiteX300" fmla="*/ 354268 w 762331"/>
                <a:gd name="connsiteY300" fmla="*/ 14277 h 664533"/>
                <a:gd name="connsiteX301" fmla="*/ 354268 w 762331"/>
                <a:gd name="connsiteY301" fmla="*/ 14221 h 664533"/>
                <a:gd name="connsiteX302" fmla="*/ 354436 w 762331"/>
                <a:gd name="connsiteY302" fmla="*/ 13660 h 664533"/>
                <a:gd name="connsiteX303" fmla="*/ 357462 w 762331"/>
                <a:gd name="connsiteY303" fmla="*/ 6599 h 664533"/>
                <a:gd name="connsiteX304" fmla="*/ 358190 w 762331"/>
                <a:gd name="connsiteY304" fmla="*/ 5871 h 664533"/>
                <a:gd name="connsiteX305" fmla="*/ 372760 w 762331"/>
                <a:gd name="connsiteY305" fmla="*/ 5871 h 664533"/>
                <a:gd name="connsiteX306" fmla="*/ 373489 w 762331"/>
                <a:gd name="connsiteY306" fmla="*/ 6599 h 664533"/>
                <a:gd name="connsiteX307" fmla="*/ 375618 w 762331"/>
                <a:gd name="connsiteY307" fmla="*/ 9682 h 664533"/>
                <a:gd name="connsiteX308" fmla="*/ 380101 w 762331"/>
                <a:gd name="connsiteY308" fmla="*/ 18199 h 664533"/>
                <a:gd name="connsiteX309" fmla="*/ 380101 w 762331"/>
                <a:gd name="connsiteY309" fmla="*/ 18255 h 664533"/>
                <a:gd name="connsiteX310" fmla="*/ 381894 w 762331"/>
                <a:gd name="connsiteY310" fmla="*/ 20777 h 664533"/>
                <a:gd name="connsiteX311" fmla="*/ 383351 w 762331"/>
                <a:gd name="connsiteY311" fmla="*/ 23691 h 664533"/>
                <a:gd name="connsiteX312" fmla="*/ 383855 w 762331"/>
                <a:gd name="connsiteY312" fmla="*/ 24924 h 664533"/>
                <a:gd name="connsiteX313" fmla="*/ 384920 w 762331"/>
                <a:gd name="connsiteY313" fmla="*/ 26044 h 664533"/>
                <a:gd name="connsiteX314" fmla="*/ 387106 w 762331"/>
                <a:gd name="connsiteY314" fmla="*/ 34562 h 664533"/>
                <a:gd name="connsiteX315" fmla="*/ 380661 w 762331"/>
                <a:gd name="connsiteY315" fmla="*/ 68297 h 664533"/>
                <a:gd name="connsiteX316" fmla="*/ 371079 w 762331"/>
                <a:gd name="connsiteY316" fmla="*/ 76702 h 664533"/>
                <a:gd name="connsiteX317" fmla="*/ 361329 w 762331"/>
                <a:gd name="connsiteY317" fmla="*/ 77263 h 664533"/>
                <a:gd name="connsiteX318" fmla="*/ 354044 w 762331"/>
                <a:gd name="connsiteY318" fmla="*/ 80289 h 664533"/>
                <a:gd name="connsiteX319" fmla="*/ 349000 w 762331"/>
                <a:gd name="connsiteY319" fmla="*/ 80289 h 664533"/>
                <a:gd name="connsiteX320" fmla="*/ 348944 w 762331"/>
                <a:gd name="connsiteY320" fmla="*/ 80289 h 664533"/>
                <a:gd name="connsiteX321" fmla="*/ 348384 w 762331"/>
                <a:gd name="connsiteY321" fmla="*/ 80849 h 664533"/>
                <a:gd name="connsiteX322" fmla="*/ 346871 w 762331"/>
                <a:gd name="connsiteY322" fmla="*/ 82082 h 664533"/>
                <a:gd name="connsiteX323" fmla="*/ 346815 w 762331"/>
                <a:gd name="connsiteY323" fmla="*/ 82418 h 664533"/>
                <a:gd name="connsiteX324" fmla="*/ 347543 w 762331"/>
                <a:gd name="connsiteY324" fmla="*/ 82866 h 664533"/>
                <a:gd name="connsiteX325" fmla="*/ 349673 w 762331"/>
                <a:gd name="connsiteY325" fmla="*/ 84323 h 664533"/>
                <a:gd name="connsiteX326" fmla="*/ 352194 w 762331"/>
                <a:gd name="connsiteY326" fmla="*/ 86733 h 664533"/>
                <a:gd name="connsiteX327" fmla="*/ 354324 w 762331"/>
                <a:gd name="connsiteY327" fmla="*/ 89591 h 664533"/>
                <a:gd name="connsiteX328" fmla="*/ 355277 w 762331"/>
                <a:gd name="connsiteY328" fmla="*/ 91160 h 664533"/>
                <a:gd name="connsiteX329" fmla="*/ 357518 w 762331"/>
                <a:gd name="connsiteY329" fmla="*/ 95587 h 664533"/>
                <a:gd name="connsiteX330" fmla="*/ 361385 w 762331"/>
                <a:gd name="connsiteY330" fmla="*/ 96932 h 664533"/>
                <a:gd name="connsiteX331" fmla="*/ 362617 w 762331"/>
                <a:gd name="connsiteY331" fmla="*/ 96932 h 664533"/>
                <a:gd name="connsiteX332" fmla="*/ 372760 w 762331"/>
                <a:gd name="connsiteY332" fmla="*/ 105225 h 664533"/>
                <a:gd name="connsiteX333" fmla="*/ 372816 w 762331"/>
                <a:gd name="connsiteY333" fmla="*/ 105449 h 664533"/>
                <a:gd name="connsiteX334" fmla="*/ 374329 w 762331"/>
                <a:gd name="connsiteY334" fmla="*/ 105561 h 664533"/>
                <a:gd name="connsiteX335" fmla="*/ 374441 w 762331"/>
                <a:gd name="connsiteY335" fmla="*/ 105561 h 664533"/>
                <a:gd name="connsiteX336" fmla="*/ 375226 w 762331"/>
                <a:gd name="connsiteY336" fmla="*/ 105169 h 664533"/>
                <a:gd name="connsiteX337" fmla="*/ 379821 w 762331"/>
                <a:gd name="connsiteY337" fmla="*/ 104104 h 664533"/>
                <a:gd name="connsiteX338" fmla="*/ 380325 w 762331"/>
                <a:gd name="connsiteY338" fmla="*/ 104104 h 664533"/>
                <a:gd name="connsiteX339" fmla="*/ 382567 w 762331"/>
                <a:gd name="connsiteY339" fmla="*/ 103096 h 664533"/>
                <a:gd name="connsiteX340" fmla="*/ 389515 w 762331"/>
                <a:gd name="connsiteY340" fmla="*/ 97212 h 664533"/>
                <a:gd name="connsiteX341" fmla="*/ 391701 w 762331"/>
                <a:gd name="connsiteY341" fmla="*/ 96539 h 664533"/>
                <a:gd name="connsiteX342" fmla="*/ 401675 w 762331"/>
                <a:gd name="connsiteY342" fmla="*/ 96932 h 664533"/>
                <a:gd name="connsiteX343" fmla="*/ 405094 w 762331"/>
                <a:gd name="connsiteY343" fmla="*/ 99173 h 664533"/>
                <a:gd name="connsiteX344" fmla="*/ 405822 w 762331"/>
                <a:gd name="connsiteY344" fmla="*/ 99902 h 664533"/>
                <a:gd name="connsiteX345" fmla="*/ 407783 w 762331"/>
                <a:gd name="connsiteY345" fmla="*/ 102591 h 664533"/>
                <a:gd name="connsiteX346" fmla="*/ 408512 w 762331"/>
                <a:gd name="connsiteY346" fmla="*/ 104048 h 664533"/>
                <a:gd name="connsiteX347" fmla="*/ 409072 w 762331"/>
                <a:gd name="connsiteY347" fmla="*/ 105393 h 664533"/>
                <a:gd name="connsiteX348" fmla="*/ 409801 w 762331"/>
                <a:gd name="connsiteY348" fmla="*/ 107523 h 664533"/>
                <a:gd name="connsiteX349" fmla="*/ 410193 w 762331"/>
                <a:gd name="connsiteY349" fmla="*/ 109260 h 664533"/>
                <a:gd name="connsiteX350" fmla="*/ 411314 w 762331"/>
                <a:gd name="connsiteY350" fmla="*/ 110661 h 664533"/>
                <a:gd name="connsiteX351" fmla="*/ 411314 w 762331"/>
                <a:gd name="connsiteY351" fmla="*/ 110661 h 664533"/>
                <a:gd name="connsiteX352" fmla="*/ 415012 w 762331"/>
                <a:gd name="connsiteY352" fmla="*/ 106962 h 664533"/>
                <a:gd name="connsiteX353" fmla="*/ 417758 w 762331"/>
                <a:gd name="connsiteY353" fmla="*/ 102087 h 664533"/>
                <a:gd name="connsiteX354" fmla="*/ 418487 w 762331"/>
                <a:gd name="connsiteY354" fmla="*/ 101359 h 664533"/>
                <a:gd name="connsiteX355" fmla="*/ 421176 w 762331"/>
                <a:gd name="connsiteY355" fmla="*/ 99397 h 664533"/>
                <a:gd name="connsiteX356" fmla="*/ 424034 w 762331"/>
                <a:gd name="connsiteY356" fmla="*/ 97940 h 664533"/>
                <a:gd name="connsiteX357" fmla="*/ 428069 w 762331"/>
                <a:gd name="connsiteY357" fmla="*/ 96876 h 664533"/>
                <a:gd name="connsiteX358" fmla="*/ 436418 w 762331"/>
                <a:gd name="connsiteY358" fmla="*/ 94914 h 664533"/>
                <a:gd name="connsiteX359" fmla="*/ 440509 w 762331"/>
                <a:gd name="connsiteY359" fmla="*/ 92393 h 664533"/>
                <a:gd name="connsiteX360" fmla="*/ 444208 w 762331"/>
                <a:gd name="connsiteY360" fmla="*/ 90768 h 664533"/>
                <a:gd name="connsiteX361" fmla="*/ 448803 w 762331"/>
                <a:gd name="connsiteY361" fmla="*/ 89703 h 664533"/>
                <a:gd name="connsiteX362" fmla="*/ 448915 w 762331"/>
                <a:gd name="connsiteY362" fmla="*/ 89703 h 664533"/>
                <a:gd name="connsiteX363" fmla="*/ 449531 w 762331"/>
                <a:gd name="connsiteY363" fmla="*/ 89311 h 664533"/>
                <a:gd name="connsiteX364" fmla="*/ 456368 w 762331"/>
                <a:gd name="connsiteY364" fmla="*/ 87629 h 664533"/>
                <a:gd name="connsiteX365" fmla="*/ 458105 w 762331"/>
                <a:gd name="connsiteY365" fmla="*/ 87069 h 664533"/>
                <a:gd name="connsiteX366" fmla="*/ 460402 w 762331"/>
                <a:gd name="connsiteY366" fmla="*/ 86341 h 664533"/>
                <a:gd name="connsiteX367" fmla="*/ 463989 w 762331"/>
                <a:gd name="connsiteY367" fmla="*/ 85612 h 664533"/>
                <a:gd name="connsiteX368" fmla="*/ 466006 w 762331"/>
                <a:gd name="connsiteY368" fmla="*/ 85388 h 664533"/>
                <a:gd name="connsiteX369" fmla="*/ 467463 w 762331"/>
                <a:gd name="connsiteY369" fmla="*/ 85388 h 664533"/>
                <a:gd name="connsiteX370" fmla="*/ 472114 w 762331"/>
                <a:gd name="connsiteY370" fmla="*/ 86509 h 664533"/>
                <a:gd name="connsiteX371" fmla="*/ 473235 w 762331"/>
                <a:gd name="connsiteY371" fmla="*/ 87069 h 664533"/>
                <a:gd name="connsiteX372" fmla="*/ 475645 w 762331"/>
                <a:gd name="connsiteY372" fmla="*/ 87910 h 664533"/>
                <a:gd name="connsiteX373" fmla="*/ 475813 w 762331"/>
                <a:gd name="connsiteY373" fmla="*/ 88022 h 664533"/>
                <a:gd name="connsiteX374" fmla="*/ 476429 w 762331"/>
                <a:gd name="connsiteY374" fmla="*/ 87854 h 664533"/>
                <a:gd name="connsiteX375" fmla="*/ 478951 w 762331"/>
                <a:gd name="connsiteY375" fmla="*/ 87573 h 664533"/>
                <a:gd name="connsiteX376" fmla="*/ 479903 w 762331"/>
                <a:gd name="connsiteY376" fmla="*/ 87573 h 664533"/>
                <a:gd name="connsiteX377" fmla="*/ 484499 w 762331"/>
                <a:gd name="connsiteY377" fmla="*/ 88638 h 664533"/>
                <a:gd name="connsiteX378" fmla="*/ 486740 w 762331"/>
                <a:gd name="connsiteY378" fmla="*/ 89535 h 664533"/>
                <a:gd name="connsiteX379" fmla="*/ 487244 w 762331"/>
                <a:gd name="connsiteY379" fmla="*/ 89703 h 664533"/>
                <a:gd name="connsiteX380" fmla="*/ 487749 w 762331"/>
                <a:gd name="connsiteY380" fmla="*/ 89703 h 664533"/>
                <a:gd name="connsiteX381" fmla="*/ 491559 w 762331"/>
                <a:gd name="connsiteY381" fmla="*/ 90431 h 664533"/>
                <a:gd name="connsiteX382" fmla="*/ 492064 w 762331"/>
                <a:gd name="connsiteY382" fmla="*/ 90431 h 664533"/>
                <a:gd name="connsiteX383" fmla="*/ 495986 w 762331"/>
                <a:gd name="connsiteY383" fmla="*/ 91216 h 664533"/>
                <a:gd name="connsiteX384" fmla="*/ 496042 w 762331"/>
                <a:gd name="connsiteY384" fmla="*/ 91216 h 664533"/>
                <a:gd name="connsiteX385" fmla="*/ 504616 w 762331"/>
                <a:gd name="connsiteY385" fmla="*/ 91552 h 664533"/>
                <a:gd name="connsiteX386" fmla="*/ 506073 w 762331"/>
                <a:gd name="connsiteY386" fmla="*/ 92281 h 664533"/>
                <a:gd name="connsiteX387" fmla="*/ 511677 w 762331"/>
                <a:gd name="connsiteY387" fmla="*/ 102984 h 664533"/>
                <a:gd name="connsiteX388" fmla="*/ 511509 w 762331"/>
                <a:gd name="connsiteY388" fmla="*/ 104104 h 664533"/>
                <a:gd name="connsiteX389" fmla="*/ 513414 w 762331"/>
                <a:gd name="connsiteY389" fmla="*/ 109764 h 664533"/>
                <a:gd name="connsiteX390" fmla="*/ 513582 w 762331"/>
                <a:gd name="connsiteY390" fmla="*/ 115816 h 664533"/>
                <a:gd name="connsiteX391" fmla="*/ 530001 w 762331"/>
                <a:gd name="connsiteY391" fmla="*/ 134140 h 664533"/>
                <a:gd name="connsiteX392" fmla="*/ 544851 w 762331"/>
                <a:gd name="connsiteY392" fmla="*/ 149719 h 664533"/>
                <a:gd name="connsiteX393" fmla="*/ 545971 w 762331"/>
                <a:gd name="connsiteY393" fmla="*/ 151120 h 664533"/>
                <a:gd name="connsiteX394" fmla="*/ 546980 w 762331"/>
                <a:gd name="connsiteY394" fmla="*/ 152689 h 664533"/>
                <a:gd name="connsiteX395" fmla="*/ 552248 w 762331"/>
                <a:gd name="connsiteY395" fmla="*/ 158629 h 664533"/>
                <a:gd name="connsiteX396" fmla="*/ 552584 w 762331"/>
                <a:gd name="connsiteY396" fmla="*/ 159021 h 664533"/>
                <a:gd name="connsiteX397" fmla="*/ 553649 w 762331"/>
                <a:gd name="connsiteY397" fmla="*/ 160366 h 664533"/>
                <a:gd name="connsiteX398" fmla="*/ 557571 w 762331"/>
                <a:gd name="connsiteY398" fmla="*/ 164905 h 664533"/>
                <a:gd name="connsiteX399" fmla="*/ 566257 w 762331"/>
                <a:gd name="connsiteY399" fmla="*/ 184798 h 664533"/>
                <a:gd name="connsiteX400" fmla="*/ 566593 w 762331"/>
                <a:gd name="connsiteY400" fmla="*/ 185134 h 664533"/>
                <a:gd name="connsiteX401" fmla="*/ 573037 w 762331"/>
                <a:gd name="connsiteY401" fmla="*/ 192307 h 664533"/>
                <a:gd name="connsiteX402" fmla="*/ 573430 w 762331"/>
                <a:gd name="connsiteY402" fmla="*/ 192755 h 664533"/>
                <a:gd name="connsiteX403" fmla="*/ 576288 w 762331"/>
                <a:gd name="connsiteY403" fmla="*/ 196342 h 664533"/>
                <a:gd name="connsiteX404" fmla="*/ 578585 w 762331"/>
                <a:gd name="connsiteY404" fmla="*/ 202786 h 664533"/>
                <a:gd name="connsiteX405" fmla="*/ 578585 w 762331"/>
                <a:gd name="connsiteY405" fmla="*/ 204243 h 664533"/>
                <a:gd name="connsiteX406" fmla="*/ 578025 w 762331"/>
                <a:gd name="connsiteY406" fmla="*/ 207549 h 664533"/>
                <a:gd name="connsiteX407" fmla="*/ 574551 w 762331"/>
                <a:gd name="connsiteY407" fmla="*/ 217412 h 664533"/>
                <a:gd name="connsiteX408" fmla="*/ 579874 w 762331"/>
                <a:gd name="connsiteY408" fmla="*/ 251426 h 664533"/>
                <a:gd name="connsiteX409" fmla="*/ 579986 w 762331"/>
                <a:gd name="connsiteY409" fmla="*/ 252771 h 664533"/>
                <a:gd name="connsiteX410" fmla="*/ 588055 w 762331"/>
                <a:gd name="connsiteY410" fmla="*/ 276307 h 664533"/>
                <a:gd name="connsiteX411" fmla="*/ 592034 w 762331"/>
                <a:gd name="connsiteY411" fmla="*/ 289308 h 664533"/>
                <a:gd name="connsiteX412" fmla="*/ 594388 w 762331"/>
                <a:gd name="connsiteY412" fmla="*/ 290484 h 664533"/>
                <a:gd name="connsiteX413" fmla="*/ 597077 w 762331"/>
                <a:gd name="connsiteY413" fmla="*/ 292390 h 664533"/>
                <a:gd name="connsiteX414" fmla="*/ 597358 w 762331"/>
                <a:gd name="connsiteY414" fmla="*/ 292670 h 664533"/>
                <a:gd name="connsiteX415" fmla="*/ 601112 w 762331"/>
                <a:gd name="connsiteY415" fmla="*/ 295920 h 664533"/>
                <a:gd name="connsiteX416" fmla="*/ 603634 w 762331"/>
                <a:gd name="connsiteY416" fmla="*/ 296537 h 664533"/>
                <a:gd name="connsiteX417" fmla="*/ 608453 w 762331"/>
                <a:gd name="connsiteY417" fmla="*/ 296537 h 664533"/>
                <a:gd name="connsiteX418" fmla="*/ 613048 w 762331"/>
                <a:gd name="connsiteY418" fmla="*/ 297601 h 664533"/>
                <a:gd name="connsiteX419" fmla="*/ 614505 w 762331"/>
                <a:gd name="connsiteY419" fmla="*/ 298330 h 664533"/>
                <a:gd name="connsiteX420" fmla="*/ 616410 w 762331"/>
                <a:gd name="connsiteY420" fmla="*/ 299562 h 664533"/>
                <a:gd name="connsiteX421" fmla="*/ 625040 w 762331"/>
                <a:gd name="connsiteY421" fmla="*/ 306567 h 664533"/>
                <a:gd name="connsiteX422" fmla="*/ 632157 w 762331"/>
                <a:gd name="connsiteY422" fmla="*/ 306567 h 664533"/>
                <a:gd name="connsiteX423" fmla="*/ 637873 w 762331"/>
                <a:gd name="connsiteY423" fmla="*/ 308304 h 664533"/>
                <a:gd name="connsiteX424" fmla="*/ 638153 w 762331"/>
                <a:gd name="connsiteY424" fmla="*/ 308472 h 664533"/>
                <a:gd name="connsiteX425" fmla="*/ 638937 w 762331"/>
                <a:gd name="connsiteY425" fmla="*/ 308753 h 664533"/>
                <a:gd name="connsiteX426" fmla="*/ 639890 w 762331"/>
                <a:gd name="connsiteY426" fmla="*/ 308921 h 664533"/>
                <a:gd name="connsiteX427" fmla="*/ 643476 w 762331"/>
                <a:gd name="connsiteY427" fmla="*/ 309649 h 664533"/>
                <a:gd name="connsiteX428" fmla="*/ 648800 w 762331"/>
                <a:gd name="connsiteY428" fmla="*/ 312507 h 664533"/>
                <a:gd name="connsiteX429" fmla="*/ 649528 w 762331"/>
                <a:gd name="connsiteY429" fmla="*/ 313236 h 664533"/>
                <a:gd name="connsiteX430" fmla="*/ 650593 w 762331"/>
                <a:gd name="connsiteY430" fmla="*/ 314524 h 664533"/>
                <a:gd name="connsiteX431" fmla="*/ 652947 w 762331"/>
                <a:gd name="connsiteY431" fmla="*/ 314524 h 664533"/>
                <a:gd name="connsiteX432" fmla="*/ 658775 w 762331"/>
                <a:gd name="connsiteY432" fmla="*/ 316318 h 664533"/>
                <a:gd name="connsiteX433" fmla="*/ 665667 w 762331"/>
                <a:gd name="connsiteY433" fmla="*/ 321025 h 664533"/>
                <a:gd name="connsiteX434" fmla="*/ 667124 w 762331"/>
                <a:gd name="connsiteY434" fmla="*/ 311779 h 664533"/>
                <a:gd name="connsiteX435" fmla="*/ 674129 w 762331"/>
                <a:gd name="connsiteY435" fmla="*/ 303597 h 664533"/>
                <a:gd name="connsiteX436" fmla="*/ 684608 w 762331"/>
                <a:gd name="connsiteY436" fmla="*/ 306119 h 664533"/>
                <a:gd name="connsiteX437" fmla="*/ 687465 w 762331"/>
                <a:gd name="connsiteY437" fmla="*/ 308977 h 664533"/>
                <a:gd name="connsiteX438" fmla="*/ 687970 w 762331"/>
                <a:gd name="connsiteY438" fmla="*/ 309481 h 664533"/>
                <a:gd name="connsiteX439" fmla="*/ 702315 w 762331"/>
                <a:gd name="connsiteY439" fmla="*/ 326012 h 664533"/>
                <a:gd name="connsiteX440" fmla="*/ 751348 w 762331"/>
                <a:gd name="connsiteY440" fmla="*/ 383450 h 664533"/>
                <a:gd name="connsiteX441" fmla="*/ 754935 w 762331"/>
                <a:gd name="connsiteY441" fmla="*/ 385804 h 664533"/>
                <a:gd name="connsiteX442" fmla="*/ 755663 w 762331"/>
                <a:gd name="connsiteY442" fmla="*/ 386532 h 664533"/>
                <a:gd name="connsiteX443" fmla="*/ 757624 w 762331"/>
                <a:gd name="connsiteY443" fmla="*/ 389222 h 664533"/>
                <a:gd name="connsiteX444" fmla="*/ 758353 w 762331"/>
                <a:gd name="connsiteY444" fmla="*/ 390679 h 664533"/>
                <a:gd name="connsiteX445" fmla="*/ 759418 w 762331"/>
                <a:gd name="connsiteY445" fmla="*/ 395274 h 664533"/>
                <a:gd name="connsiteX446" fmla="*/ 759418 w 762331"/>
                <a:gd name="connsiteY446" fmla="*/ 395442 h 664533"/>
                <a:gd name="connsiteX447" fmla="*/ 760090 w 762331"/>
                <a:gd name="connsiteY447" fmla="*/ 397796 h 664533"/>
                <a:gd name="connsiteX448" fmla="*/ 761211 w 762331"/>
                <a:gd name="connsiteY448" fmla="*/ 399981 h 664533"/>
                <a:gd name="connsiteX449" fmla="*/ 762332 w 762331"/>
                <a:gd name="connsiteY449" fmla="*/ 404632 h 664533"/>
                <a:gd name="connsiteX450" fmla="*/ 762332 w 762331"/>
                <a:gd name="connsiteY450" fmla="*/ 405361 h 664533"/>
                <a:gd name="connsiteX451" fmla="*/ 762051 w 762331"/>
                <a:gd name="connsiteY451" fmla="*/ 407883 h 664533"/>
                <a:gd name="connsiteX452" fmla="*/ 761323 w 762331"/>
                <a:gd name="connsiteY452" fmla="*/ 410740 h 664533"/>
                <a:gd name="connsiteX453" fmla="*/ 761099 w 762331"/>
                <a:gd name="connsiteY453" fmla="*/ 411525 h 664533"/>
                <a:gd name="connsiteX454" fmla="*/ 760146 w 762331"/>
                <a:gd name="connsiteY454" fmla="*/ 414439 h 664533"/>
                <a:gd name="connsiteX455" fmla="*/ 759698 w 762331"/>
                <a:gd name="connsiteY455" fmla="*/ 416568 h 664533"/>
                <a:gd name="connsiteX456" fmla="*/ 759530 w 762331"/>
                <a:gd name="connsiteY456" fmla="*/ 417129 h 664533"/>
                <a:gd name="connsiteX457" fmla="*/ 759530 w 762331"/>
                <a:gd name="connsiteY457" fmla="*/ 418810 h 664533"/>
                <a:gd name="connsiteX458" fmla="*/ 760818 w 762331"/>
                <a:gd name="connsiteY458" fmla="*/ 425702 h 664533"/>
                <a:gd name="connsiteX459" fmla="*/ 757793 w 762331"/>
                <a:gd name="connsiteY459" fmla="*/ 431474 h 664533"/>
                <a:gd name="connsiteX460" fmla="*/ 756560 w 762331"/>
                <a:gd name="connsiteY460" fmla="*/ 434444 h 664533"/>
                <a:gd name="connsiteX461" fmla="*/ 752301 w 762331"/>
                <a:gd name="connsiteY461" fmla="*/ 439376 h 664533"/>
                <a:gd name="connsiteX462" fmla="*/ 744792 w 762331"/>
                <a:gd name="connsiteY462" fmla="*/ 444139 h 664533"/>
                <a:gd name="connsiteX463" fmla="*/ 744511 w 762331"/>
                <a:gd name="connsiteY463" fmla="*/ 444307 h 664533"/>
                <a:gd name="connsiteX464" fmla="*/ 744960 w 762331"/>
                <a:gd name="connsiteY464" fmla="*/ 444755 h 664533"/>
                <a:gd name="connsiteX465" fmla="*/ 748546 w 762331"/>
                <a:gd name="connsiteY465" fmla="*/ 448342 h 664533"/>
                <a:gd name="connsiteX466" fmla="*/ 750452 w 762331"/>
                <a:gd name="connsiteY466" fmla="*/ 451031 h 664533"/>
                <a:gd name="connsiteX467" fmla="*/ 751180 w 762331"/>
                <a:gd name="connsiteY467" fmla="*/ 452488 h 664533"/>
                <a:gd name="connsiteX468" fmla="*/ 751348 w 762331"/>
                <a:gd name="connsiteY468" fmla="*/ 452881 h 664533"/>
                <a:gd name="connsiteX469" fmla="*/ 754766 w 762331"/>
                <a:gd name="connsiteY469" fmla="*/ 456803 h 664533"/>
                <a:gd name="connsiteX470" fmla="*/ 755495 w 762331"/>
                <a:gd name="connsiteY470" fmla="*/ 458260 h 664533"/>
                <a:gd name="connsiteX471" fmla="*/ 756055 w 762331"/>
                <a:gd name="connsiteY471" fmla="*/ 466161 h 664533"/>
                <a:gd name="connsiteX472" fmla="*/ 755327 w 762331"/>
                <a:gd name="connsiteY472" fmla="*/ 468291 h 664533"/>
                <a:gd name="connsiteX473" fmla="*/ 753478 w 762331"/>
                <a:gd name="connsiteY473" fmla="*/ 471653 h 664533"/>
                <a:gd name="connsiteX474" fmla="*/ 752301 w 762331"/>
                <a:gd name="connsiteY474" fmla="*/ 473110 h 664533"/>
                <a:gd name="connsiteX475" fmla="*/ 752301 w 762331"/>
                <a:gd name="connsiteY475" fmla="*/ 474847 h 664533"/>
                <a:gd name="connsiteX476" fmla="*/ 752637 w 762331"/>
                <a:gd name="connsiteY476" fmla="*/ 475520 h 664533"/>
                <a:gd name="connsiteX477" fmla="*/ 753758 w 762331"/>
                <a:gd name="connsiteY477" fmla="*/ 480171 h 664533"/>
                <a:gd name="connsiteX478" fmla="*/ 753758 w 762331"/>
                <a:gd name="connsiteY478" fmla="*/ 482300 h 664533"/>
                <a:gd name="connsiteX479" fmla="*/ 751797 w 762331"/>
                <a:gd name="connsiteY479" fmla="*/ 488352 h 664533"/>
                <a:gd name="connsiteX480" fmla="*/ 752525 w 762331"/>
                <a:gd name="connsiteY480" fmla="*/ 490482 h 664533"/>
                <a:gd name="connsiteX481" fmla="*/ 753085 w 762331"/>
                <a:gd name="connsiteY481" fmla="*/ 493788 h 664533"/>
                <a:gd name="connsiteX482" fmla="*/ 753085 w 762331"/>
                <a:gd name="connsiteY482" fmla="*/ 495245 h 664533"/>
                <a:gd name="connsiteX483" fmla="*/ 751964 w 762331"/>
                <a:gd name="connsiteY483" fmla="*/ 499896 h 664533"/>
                <a:gd name="connsiteX484" fmla="*/ 751236 w 762331"/>
                <a:gd name="connsiteY484" fmla="*/ 501353 h 664533"/>
                <a:gd name="connsiteX485" fmla="*/ 749331 w 762331"/>
                <a:gd name="connsiteY485" fmla="*/ 504043 h 664533"/>
                <a:gd name="connsiteX486" fmla="*/ 748434 w 762331"/>
                <a:gd name="connsiteY486" fmla="*/ 504939 h 664533"/>
                <a:gd name="connsiteX487" fmla="*/ 746697 w 762331"/>
                <a:gd name="connsiteY487" fmla="*/ 507237 h 664533"/>
                <a:gd name="connsiteX488" fmla="*/ 739580 w 762331"/>
                <a:gd name="connsiteY488" fmla="*/ 511327 h 664533"/>
                <a:gd name="connsiteX489" fmla="*/ 738796 w 762331"/>
                <a:gd name="connsiteY489" fmla="*/ 511608 h 664533"/>
                <a:gd name="connsiteX490" fmla="*/ 735546 w 762331"/>
                <a:gd name="connsiteY490" fmla="*/ 512168 h 664533"/>
                <a:gd name="connsiteX491" fmla="*/ 732127 w 762331"/>
                <a:gd name="connsiteY491" fmla="*/ 512168 h 664533"/>
                <a:gd name="connsiteX492" fmla="*/ 728989 w 762331"/>
                <a:gd name="connsiteY492" fmla="*/ 512840 h 664533"/>
                <a:gd name="connsiteX493" fmla="*/ 728933 w 762331"/>
                <a:gd name="connsiteY493" fmla="*/ 512896 h 664533"/>
                <a:gd name="connsiteX494" fmla="*/ 727028 w 762331"/>
                <a:gd name="connsiteY494" fmla="*/ 515586 h 664533"/>
                <a:gd name="connsiteX495" fmla="*/ 724843 w 762331"/>
                <a:gd name="connsiteY495" fmla="*/ 517772 h 664533"/>
                <a:gd name="connsiteX496" fmla="*/ 719071 w 762331"/>
                <a:gd name="connsiteY496" fmla="*/ 520686 h 664533"/>
                <a:gd name="connsiteX497" fmla="*/ 716437 w 762331"/>
                <a:gd name="connsiteY497" fmla="*/ 522591 h 664533"/>
                <a:gd name="connsiteX498" fmla="*/ 716381 w 762331"/>
                <a:gd name="connsiteY498" fmla="*/ 522591 h 664533"/>
                <a:gd name="connsiteX499" fmla="*/ 716381 w 762331"/>
                <a:gd name="connsiteY499" fmla="*/ 523375 h 664533"/>
                <a:gd name="connsiteX500" fmla="*/ 713355 w 762331"/>
                <a:gd name="connsiteY500" fmla="*/ 530660 h 664533"/>
                <a:gd name="connsiteX501" fmla="*/ 712514 w 762331"/>
                <a:gd name="connsiteY501" fmla="*/ 531949 h 664533"/>
                <a:gd name="connsiteX502" fmla="*/ 711226 w 762331"/>
                <a:gd name="connsiteY502" fmla="*/ 533518 h 664533"/>
                <a:gd name="connsiteX503" fmla="*/ 706238 w 762331"/>
                <a:gd name="connsiteY503" fmla="*/ 538506 h 664533"/>
                <a:gd name="connsiteX504" fmla="*/ 705117 w 762331"/>
                <a:gd name="connsiteY504" fmla="*/ 539458 h 664533"/>
                <a:gd name="connsiteX505" fmla="*/ 702259 w 762331"/>
                <a:gd name="connsiteY505" fmla="*/ 541588 h 664533"/>
                <a:gd name="connsiteX506" fmla="*/ 702091 w 762331"/>
                <a:gd name="connsiteY506" fmla="*/ 541700 h 664533"/>
                <a:gd name="connsiteX507" fmla="*/ 702091 w 762331"/>
                <a:gd name="connsiteY507" fmla="*/ 541924 h 664533"/>
                <a:gd name="connsiteX508" fmla="*/ 700634 w 762331"/>
                <a:gd name="connsiteY508" fmla="*/ 547247 h 664533"/>
                <a:gd name="connsiteX509" fmla="*/ 696768 w 762331"/>
                <a:gd name="connsiteY509" fmla="*/ 551954 h 664533"/>
                <a:gd name="connsiteX510" fmla="*/ 694751 w 762331"/>
                <a:gd name="connsiteY510" fmla="*/ 553524 h 664533"/>
                <a:gd name="connsiteX511" fmla="*/ 694078 w 762331"/>
                <a:gd name="connsiteY511" fmla="*/ 554140 h 664533"/>
                <a:gd name="connsiteX512" fmla="*/ 690267 w 762331"/>
                <a:gd name="connsiteY512" fmla="*/ 557502 h 664533"/>
                <a:gd name="connsiteX513" fmla="*/ 690099 w 762331"/>
                <a:gd name="connsiteY513" fmla="*/ 558063 h 664533"/>
                <a:gd name="connsiteX514" fmla="*/ 684103 w 762331"/>
                <a:gd name="connsiteY514" fmla="*/ 564395 h 664533"/>
                <a:gd name="connsiteX515" fmla="*/ 681526 w 762331"/>
                <a:gd name="connsiteY515" fmla="*/ 565403 h 664533"/>
                <a:gd name="connsiteX516" fmla="*/ 678107 w 762331"/>
                <a:gd name="connsiteY516" fmla="*/ 567701 h 664533"/>
                <a:gd name="connsiteX517" fmla="*/ 676090 w 762331"/>
                <a:gd name="connsiteY517" fmla="*/ 568766 h 664533"/>
                <a:gd name="connsiteX518" fmla="*/ 673232 w 762331"/>
                <a:gd name="connsiteY518" fmla="*/ 574313 h 664533"/>
                <a:gd name="connsiteX519" fmla="*/ 671775 w 762331"/>
                <a:gd name="connsiteY519" fmla="*/ 575770 h 664533"/>
                <a:gd name="connsiteX520" fmla="*/ 668133 w 762331"/>
                <a:gd name="connsiteY520" fmla="*/ 578124 h 664533"/>
                <a:gd name="connsiteX521" fmla="*/ 659895 w 762331"/>
                <a:gd name="connsiteY521" fmla="*/ 581094 h 664533"/>
                <a:gd name="connsiteX522" fmla="*/ 656645 w 762331"/>
                <a:gd name="connsiteY522" fmla="*/ 581654 h 664533"/>
                <a:gd name="connsiteX523" fmla="*/ 655917 w 762331"/>
                <a:gd name="connsiteY523" fmla="*/ 581654 h 664533"/>
                <a:gd name="connsiteX524" fmla="*/ 651265 w 762331"/>
                <a:gd name="connsiteY524" fmla="*/ 580534 h 664533"/>
                <a:gd name="connsiteX525" fmla="*/ 649809 w 762331"/>
                <a:gd name="connsiteY525" fmla="*/ 579805 h 664533"/>
                <a:gd name="connsiteX526" fmla="*/ 647119 w 762331"/>
                <a:gd name="connsiteY526" fmla="*/ 577900 h 664533"/>
                <a:gd name="connsiteX527" fmla="*/ 646895 w 762331"/>
                <a:gd name="connsiteY527" fmla="*/ 577676 h 664533"/>
                <a:gd name="connsiteX528" fmla="*/ 644597 w 762331"/>
                <a:gd name="connsiteY528" fmla="*/ 575938 h 664533"/>
                <a:gd name="connsiteX529" fmla="*/ 644485 w 762331"/>
                <a:gd name="connsiteY529" fmla="*/ 575882 h 664533"/>
                <a:gd name="connsiteX530" fmla="*/ 644037 w 762331"/>
                <a:gd name="connsiteY530" fmla="*/ 576050 h 664533"/>
                <a:gd name="connsiteX531" fmla="*/ 641907 w 762331"/>
                <a:gd name="connsiteY531" fmla="*/ 576779 h 664533"/>
                <a:gd name="connsiteX532" fmla="*/ 638601 w 762331"/>
                <a:gd name="connsiteY532" fmla="*/ 577339 h 664533"/>
                <a:gd name="connsiteX533" fmla="*/ 633334 w 762331"/>
                <a:gd name="connsiteY533" fmla="*/ 577339 h 664533"/>
                <a:gd name="connsiteX534" fmla="*/ 627842 w 762331"/>
                <a:gd name="connsiteY534" fmla="*/ 577844 h 664533"/>
                <a:gd name="connsiteX535" fmla="*/ 627394 w 762331"/>
                <a:gd name="connsiteY535" fmla="*/ 578068 h 664533"/>
                <a:gd name="connsiteX536" fmla="*/ 625600 w 762331"/>
                <a:gd name="connsiteY536" fmla="*/ 578796 h 664533"/>
                <a:gd name="connsiteX537" fmla="*/ 619268 w 762331"/>
                <a:gd name="connsiteY537" fmla="*/ 580982 h 664533"/>
                <a:gd name="connsiteX538" fmla="*/ 619268 w 762331"/>
                <a:gd name="connsiteY538" fmla="*/ 580982 h 664533"/>
                <a:gd name="connsiteX539" fmla="*/ 616522 w 762331"/>
                <a:gd name="connsiteY539" fmla="*/ 585857 h 664533"/>
                <a:gd name="connsiteX540" fmla="*/ 615794 w 762331"/>
                <a:gd name="connsiteY540" fmla="*/ 586585 h 664533"/>
                <a:gd name="connsiteX541" fmla="*/ 614673 w 762331"/>
                <a:gd name="connsiteY541" fmla="*/ 587538 h 664533"/>
                <a:gd name="connsiteX542" fmla="*/ 613104 w 762331"/>
                <a:gd name="connsiteY542" fmla="*/ 588771 h 664533"/>
                <a:gd name="connsiteX543" fmla="*/ 611199 w 762331"/>
                <a:gd name="connsiteY543" fmla="*/ 592525 h 664533"/>
                <a:gd name="connsiteX544" fmla="*/ 609294 w 762331"/>
                <a:gd name="connsiteY544" fmla="*/ 595159 h 664533"/>
                <a:gd name="connsiteX545" fmla="*/ 606380 w 762331"/>
                <a:gd name="connsiteY545" fmla="*/ 598073 h 664533"/>
                <a:gd name="connsiteX546" fmla="*/ 603690 w 762331"/>
                <a:gd name="connsiteY546" fmla="*/ 599978 h 664533"/>
                <a:gd name="connsiteX547" fmla="*/ 602233 w 762331"/>
                <a:gd name="connsiteY547" fmla="*/ 600707 h 664533"/>
                <a:gd name="connsiteX548" fmla="*/ 597582 w 762331"/>
                <a:gd name="connsiteY548" fmla="*/ 601828 h 664533"/>
                <a:gd name="connsiteX549" fmla="*/ 597582 w 762331"/>
                <a:gd name="connsiteY549" fmla="*/ 601828 h 664533"/>
                <a:gd name="connsiteX550" fmla="*/ 596293 w 762331"/>
                <a:gd name="connsiteY550" fmla="*/ 603117 h 664533"/>
                <a:gd name="connsiteX551" fmla="*/ 591138 w 762331"/>
                <a:gd name="connsiteY551" fmla="*/ 605918 h 664533"/>
                <a:gd name="connsiteX552" fmla="*/ 586823 w 762331"/>
                <a:gd name="connsiteY552" fmla="*/ 606871 h 664533"/>
                <a:gd name="connsiteX553" fmla="*/ 583965 w 762331"/>
                <a:gd name="connsiteY553" fmla="*/ 606871 h 664533"/>
                <a:gd name="connsiteX554" fmla="*/ 580210 w 762331"/>
                <a:gd name="connsiteY554" fmla="*/ 606143 h 664533"/>
                <a:gd name="connsiteX555" fmla="*/ 578977 w 762331"/>
                <a:gd name="connsiteY555" fmla="*/ 606143 h 664533"/>
                <a:gd name="connsiteX556" fmla="*/ 574326 w 762331"/>
                <a:gd name="connsiteY556" fmla="*/ 605022 h 664533"/>
                <a:gd name="connsiteX557" fmla="*/ 572869 w 762331"/>
                <a:gd name="connsiteY557" fmla="*/ 604293 h 664533"/>
                <a:gd name="connsiteX558" fmla="*/ 572141 w 762331"/>
                <a:gd name="connsiteY558" fmla="*/ 603901 h 664533"/>
                <a:gd name="connsiteX559" fmla="*/ 570628 w 762331"/>
                <a:gd name="connsiteY559" fmla="*/ 603621 h 664533"/>
                <a:gd name="connsiteX560" fmla="*/ 567770 w 762331"/>
                <a:gd name="connsiteY560" fmla="*/ 602892 h 664533"/>
                <a:gd name="connsiteX561" fmla="*/ 564744 w 762331"/>
                <a:gd name="connsiteY561" fmla="*/ 601548 h 664533"/>
                <a:gd name="connsiteX562" fmla="*/ 563455 w 762331"/>
                <a:gd name="connsiteY562" fmla="*/ 601211 h 664533"/>
                <a:gd name="connsiteX563" fmla="*/ 562670 w 762331"/>
                <a:gd name="connsiteY563" fmla="*/ 600931 h 664533"/>
                <a:gd name="connsiteX564" fmla="*/ 561662 w 762331"/>
                <a:gd name="connsiteY564" fmla="*/ 600763 h 664533"/>
                <a:gd name="connsiteX565" fmla="*/ 559532 w 762331"/>
                <a:gd name="connsiteY565" fmla="*/ 600987 h 664533"/>
                <a:gd name="connsiteX566" fmla="*/ 558076 w 762331"/>
                <a:gd name="connsiteY566" fmla="*/ 600987 h 664533"/>
                <a:gd name="connsiteX567" fmla="*/ 555498 w 762331"/>
                <a:gd name="connsiteY567" fmla="*/ 600651 h 664533"/>
                <a:gd name="connsiteX568" fmla="*/ 554713 w 762331"/>
                <a:gd name="connsiteY568" fmla="*/ 600931 h 664533"/>
                <a:gd name="connsiteX569" fmla="*/ 550847 w 762331"/>
                <a:gd name="connsiteY569" fmla="*/ 601660 h 664533"/>
                <a:gd name="connsiteX570" fmla="*/ 548717 w 762331"/>
                <a:gd name="connsiteY570" fmla="*/ 601660 h 664533"/>
                <a:gd name="connsiteX571" fmla="*/ 541881 w 762331"/>
                <a:gd name="connsiteY571" fmla="*/ 599082 h 664533"/>
                <a:gd name="connsiteX572" fmla="*/ 538967 w 762331"/>
                <a:gd name="connsiteY572" fmla="*/ 600875 h 664533"/>
                <a:gd name="connsiteX573" fmla="*/ 537062 w 762331"/>
                <a:gd name="connsiteY573" fmla="*/ 601772 h 664533"/>
                <a:gd name="connsiteX574" fmla="*/ 531850 w 762331"/>
                <a:gd name="connsiteY574" fmla="*/ 604349 h 664533"/>
                <a:gd name="connsiteX575" fmla="*/ 530225 w 762331"/>
                <a:gd name="connsiteY575" fmla="*/ 606479 h 664533"/>
                <a:gd name="connsiteX576" fmla="*/ 529497 w 762331"/>
                <a:gd name="connsiteY576" fmla="*/ 607207 h 664533"/>
                <a:gd name="connsiteX577" fmla="*/ 522212 w 762331"/>
                <a:gd name="connsiteY577" fmla="*/ 610233 h 664533"/>
                <a:gd name="connsiteX578" fmla="*/ 521483 w 762331"/>
                <a:gd name="connsiteY578" fmla="*/ 610233 h 664533"/>
                <a:gd name="connsiteX579" fmla="*/ 520979 w 762331"/>
                <a:gd name="connsiteY579" fmla="*/ 610233 h 664533"/>
                <a:gd name="connsiteX580" fmla="*/ 519578 w 762331"/>
                <a:gd name="connsiteY580" fmla="*/ 610682 h 664533"/>
                <a:gd name="connsiteX581" fmla="*/ 519466 w 762331"/>
                <a:gd name="connsiteY581" fmla="*/ 610794 h 664533"/>
                <a:gd name="connsiteX582" fmla="*/ 512181 w 762331"/>
                <a:gd name="connsiteY582" fmla="*/ 613820 h 664533"/>
                <a:gd name="connsiteX583" fmla="*/ 510500 w 762331"/>
                <a:gd name="connsiteY583" fmla="*/ 613820 h 664533"/>
                <a:gd name="connsiteX584" fmla="*/ 508202 w 762331"/>
                <a:gd name="connsiteY584" fmla="*/ 616846 h 664533"/>
                <a:gd name="connsiteX585" fmla="*/ 507250 w 762331"/>
                <a:gd name="connsiteY585" fmla="*/ 617966 h 664533"/>
                <a:gd name="connsiteX586" fmla="*/ 505120 w 762331"/>
                <a:gd name="connsiteY586" fmla="*/ 620096 h 664533"/>
                <a:gd name="connsiteX587" fmla="*/ 502430 w 762331"/>
                <a:gd name="connsiteY587" fmla="*/ 622057 h 664533"/>
                <a:gd name="connsiteX588" fmla="*/ 500974 w 762331"/>
                <a:gd name="connsiteY588" fmla="*/ 622786 h 664533"/>
                <a:gd name="connsiteX589" fmla="*/ 496603 w 762331"/>
                <a:gd name="connsiteY589" fmla="*/ 623850 h 664533"/>
                <a:gd name="connsiteX590" fmla="*/ 493520 w 762331"/>
                <a:gd name="connsiteY590" fmla="*/ 625083 h 664533"/>
                <a:gd name="connsiteX591" fmla="*/ 489206 w 762331"/>
                <a:gd name="connsiteY591" fmla="*/ 626036 h 664533"/>
                <a:gd name="connsiteX592" fmla="*/ 489038 w 762331"/>
                <a:gd name="connsiteY592" fmla="*/ 626036 h 664533"/>
                <a:gd name="connsiteX593" fmla="*/ 487412 w 762331"/>
                <a:gd name="connsiteY593" fmla="*/ 626428 h 664533"/>
                <a:gd name="connsiteX594" fmla="*/ 480296 w 762331"/>
                <a:gd name="connsiteY594" fmla="*/ 625643 h 664533"/>
                <a:gd name="connsiteX595" fmla="*/ 478839 w 762331"/>
                <a:gd name="connsiteY595" fmla="*/ 624915 h 664533"/>
                <a:gd name="connsiteX596" fmla="*/ 473347 w 762331"/>
                <a:gd name="connsiteY596" fmla="*/ 617854 h 664533"/>
                <a:gd name="connsiteX597" fmla="*/ 472394 w 762331"/>
                <a:gd name="connsiteY597" fmla="*/ 613539 h 664533"/>
                <a:gd name="connsiteX598" fmla="*/ 472394 w 762331"/>
                <a:gd name="connsiteY598" fmla="*/ 612251 h 664533"/>
                <a:gd name="connsiteX599" fmla="*/ 468640 w 762331"/>
                <a:gd name="connsiteY599" fmla="*/ 610850 h 664533"/>
                <a:gd name="connsiteX600" fmla="*/ 462924 w 762331"/>
                <a:gd name="connsiteY600" fmla="*/ 607263 h 664533"/>
                <a:gd name="connsiteX601" fmla="*/ 458833 w 762331"/>
                <a:gd name="connsiteY601" fmla="*/ 602332 h 664533"/>
                <a:gd name="connsiteX602" fmla="*/ 457377 w 762331"/>
                <a:gd name="connsiteY602" fmla="*/ 598746 h 664533"/>
                <a:gd name="connsiteX603" fmla="*/ 457152 w 762331"/>
                <a:gd name="connsiteY603" fmla="*/ 598185 h 664533"/>
                <a:gd name="connsiteX604" fmla="*/ 455359 w 762331"/>
                <a:gd name="connsiteY604" fmla="*/ 593142 h 664533"/>
                <a:gd name="connsiteX605" fmla="*/ 451885 w 762331"/>
                <a:gd name="connsiteY605" fmla="*/ 593758 h 664533"/>
                <a:gd name="connsiteX606" fmla="*/ 450428 w 762331"/>
                <a:gd name="connsiteY606" fmla="*/ 593758 h 664533"/>
                <a:gd name="connsiteX607" fmla="*/ 443087 w 762331"/>
                <a:gd name="connsiteY607" fmla="*/ 590732 h 664533"/>
                <a:gd name="connsiteX608" fmla="*/ 442358 w 762331"/>
                <a:gd name="connsiteY608" fmla="*/ 590004 h 664533"/>
                <a:gd name="connsiteX609" fmla="*/ 441686 w 762331"/>
                <a:gd name="connsiteY609" fmla="*/ 589275 h 664533"/>
                <a:gd name="connsiteX610" fmla="*/ 440957 w 762331"/>
                <a:gd name="connsiteY610" fmla="*/ 588603 h 664533"/>
                <a:gd name="connsiteX611" fmla="*/ 440229 w 762331"/>
                <a:gd name="connsiteY611" fmla="*/ 587874 h 664533"/>
                <a:gd name="connsiteX612" fmla="*/ 437427 w 762331"/>
                <a:gd name="connsiteY612" fmla="*/ 582719 h 664533"/>
                <a:gd name="connsiteX613" fmla="*/ 435298 w 762331"/>
                <a:gd name="connsiteY613" fmla="*/ 581430 h 664533"/>
                <a:gd name="connsiteX614" fmla="*/ 431936 w 762331"/>
                <a:gd name="connsiteY614" fmla="*/ 579973 h 664533"/>
                <a:gd name="connsiteX615" fmla="*/ 429246 w 762331"/>
                <a:gd name="connsiteY615" fmla="*/ 578292 h 664533"/>
                <a:gd name="connsiteX616" fmla="*/ 429246 w 762331"/>
                <a:gd name="connsiteY616" fmla="*/ 578292 h 664533"/>
                <a:gd name="connsiteX617" fmla="*/ 427789 w 762331"/>
                <a:gd name="connsiteY617" fmla="*/ 577564 h 664533"/>
                <a:gd name="connsiteX618" fmla="*/ 422073 w 762331"/>
                <a:gd name="connsiteY618" fmla="*/ 568317 h 664533"/>
                <a:gd name="connsiteX619" fmla="*/ 422073 w 762331"/>
                <a:gd name="connsiteY619" fmla="*/ 566860 h 664533"/>
                <a:gd name="connsiteX620" fmla="*/ 422297 w 762331"/>
                <a:gd name="connsiteY620" fmla="*/ 564619 h 664533"/>
                <a:gd name="connsiteX621" fmla="*/ 421737 w 762331"/>
                <a:gd name="connsiteY621" fmla="*/ 563610 h 664533"/>
                <a:gd name="connsiteX622" fmla="*/ 421008 w 762331"/>
                <a:gd name="connsiteY622" fmla="*/ 562153 h 664533"/>
                <a:gd name="connsiteX623" fmla="*/ 419888 w 762331"/>
                <a:gd name="connsiteY623" fmla="*/ 557502 h 664533"/>
                <a:gd name="connsiteX624" fmla="*/ 419888 w 762331"/>
                <a:gd name="connsiteY624" fmla="*/ 555373 h 664533"/>
                <a:gd name="connsiteX625" fmla="*/ 419888 w 762331"/>
                <a:gd name="connsiteY625" fmla="*/ 554924 h 664533"/>
                <a:gd name="connsiteX626" fmla="*/ 419327 w 762331"/>
                <a:gd name="connsiteY626" fmla="*/ 553860 h 664533"/>
                <a:gd name="connsiteX627" fmla="*/ 417870 w 762331"/>
                <a:gd name="connsiteY627" fmla="*/ 552683 h 664533"/>
                <a:gd name="connsiteX628" fmla="*/ 417142 w 762331"/>
                <a:gd name="connsiteY628" fmla="*/ 551954 h 664533"/>
                <a:gd name="connsiteX629" fmla="*/ 414228 w 762331"/>
                <a:gd name="connsiteY629" fmla="*/ 546239 h 664533"/>
                <a:gd name="connsiteX630" fmla="*/ 413835 w 762331"/>
                <a:gd name="connsiteY630" fmla="*/ 543885 h 664533"/>
                <a:gd name="connsiteX631" fmla="*/ 413051 w 762331"/>
                <a:gd name="connsiteY631" fmla="*/ 544782 h 664533"/>
                <a:gd name="connsiteX632" fmla="*/ 412322 w 762331"/>
                <a:gd name="connsiteY632" fmla="*/ 545510 h 664533"/>
                <a:gd name="connsiteX633" fmla="*/ 407503 w 762331"/>
                <a:gd name="connsiteY633" fmla="*/ 548200 h 664533"/>
                <a:gd name="connsiteX634" fmla="*/ 404645 w 762331"/>
                <a:gd name="connsiteY634" fmla="*/ 548928 h 664533"/>
                <a:gd name="connsiteX635" fmla="*/ 402124 w 762331"/>
                <a:gd name="connsiteY635" fmla="*/ 549265 h 664533"/>
                <a:gd name="connsiteX636" fmla="*/ 400667 w 762331"/>
                <a:gd name="connsiteY636" fmla="*/ 549265 h 664533"/>
                <a:gd name="connsiteX637" fmla="*/ 396016 w 762331"/>
                <a:gd name="connsiteY637" fmla="*/ 548144 h 664533"/>
                <a:gd name="connsiteX638" fmla="*/ 394951 w 762331"/>
                <a:gd name="connsiteY638" fmla="*/ 547640 h 664533"/>
                <a:gd name="connsiteX639" fmla="*/ 389291 w 762331"/>
                <a:gd name="connsiteY639" fmla="*/ 547191 h 664533"/>
                <a:gd name="connsiteX640" fmla="*/ 385873 w 762331"/>
                <a:gd name="connsiteY640" fmla="*/ 548032 h 664533"/>
                <a:gd name="connsiteX641" fmla="*/ 382959 w 762331"/>
                <a:gd name="connsiteY641" fmla="*/ 549209 h 664533"/>
                <a:gd name="connsiteX642" fmla="*/ 382399 w 762331"/>
                <a:gd name="connsiteY642" fmla="*/ 549433 h 664533"/>
                <a:gd name="connsiteX643" fmla="*/ 378084 w 762331"/>
                <a:gd name="connsiteY643" fmla="*/ 550890 h 664533"/>
                <a:gd name="connsiteX644" fmla="*/ 377355 w 762331"/>
                <a:gd name="connsiteY644" fmla="*/ 551114 h 664533"/>
                <a:gd name="connsiteX645" fmla="*/ 374497 w 762331"/>
                <a:gd name="connsiteY645" fmla="*/ 551842 h 664533"/>
                <a:gd name="connsiteX646" fmla="*/ 373433 w 762331"/>
                <a:gd name="connsiteY646" fmla="*/ 552066 h 664533"/>
                <a:gd name="connsiteX647" fmla="*/ 372704 w 762331"/>
                <a:gd name="connsiteY647" fmla="*/ 552179 h 664533"/>
                <a:gd name="connsiteX648" fmla="*/ 371527 w 762331"/>
                <a:gd name="connsiteY648" fmla="*/ 555036 h 664533"/>
                <a:gd name="connsiteX649" fmla="*/ 363234 w 762331"/>
                <a:gd name="connsiteY649" fmla="*/ 560080 h 664533"/>
                <a:gd name="connsiteX650" fmla="*/ 353763 w 762331"/>
                <a:gd name="connsiteY650" fmla="*/ 561761 h 664533"/>
                <a:gd name="connsiteX651" fmla="*/ 346759 w 762331"/>
                <a:gd name="connsiteY651" fmla="*/ 568317 h 664533"/>
                <a:gd name="connsiteX652" fmla="*/ 346086 w 762331"/>
                <a:gd name="connsiteY652" fmla="*/ 568486 h 664533"/>
                <a:gd name="connsiteX653" fmla="*/ 344742 w 762331"/>
                <a:gd name="connsiteY653" fmla="*/ 570559 h 664533"/>
                <a:gd name="connsiteX654" fmla="*/ 338633 w 762331"/>
                <a:gd name="connsiteY654" fmla="*/ 574874 h 664533"/>
                <a:gd name="connsiteX655" fmla="*/ 335776 w 762331"/>
                <a:gd name="connsiteY655" fmla="*/ 575602 h 664533"/>
                <a:gd name="connsiteX656" fmla="*/ 334543 w 762331"/>
                <a:gd name="connsiteY656" fmla="*/ 575826 h 664533"/>
                <a:gd name="connsiteX657" fmla="*/ 333366 w 762331"/>
                <a:gd name="connsiteY657" fmla="*/ 576219 h 664533"/>
                <a:gd name="connsiteX658" fmla="*/ 328659 w 762331"/>
                <a:gd name="connsiteY658" fmla="*/ 582999 h 664533"/>
                <a:gd name="connsiteX659" fmla="*/ 327874 w 762331"/>
                <a:gd name="connsiteY659" fmla="*/ 584344 h 664533"/>
                <a:gd name="connsiteX660" fmla="*/ 326193 w 762331"/>
                <a:gd name="connsiteY660" fmla="*/ 586530 h 664533"/>
                <a:gd name="connsiteX661" fmla="*/ 325465 w 762331"/>
                <a:gd name="connsiteY661" fmla="*/ 587258 h 664533"/>
                <a:gd name="connsiteX662" fmla="*/ 324792 w 762331"/>
                <a:gd name="connsiteY662" fmla="*/ 587874 h 664533"/>
                <a:gd name="connsiteX663" fmla="*/ 323784 w 762331"/>
                <a:gd name="connsiteY663" fmla="*/ 591069 h 664533"/>
                <a:gd name="connsiteX664" fmla="*/ 323055 w 762331"/>
                <a:gd name="connsiteY664" fmla="*/ 592525 h 664533"/>
                <a:gd name="connsiteX665" fmla="*/ 318404 w 762331"/>
                <a:gd name="connsiteY665" fmla="*/ 597121 h 664533"/>
                <a:gd name="connsiteX666" fmla="*/ 316947 w 762331"/>
                <a:gd name="connsiteY666" fmla="*/ 597849 h 664533"/>
                <a:gd name="connsiteX667" fmla="*/ 312352 w 762331"/>
                <a:gd name="connsiteY667" fmla="*/ 598914 h 664533"/>
                <a:gd name="connsiteX668" fmla="*/ 311623 w 762331"/>
                <a:gd name="connsiteY668" fmla="*/ 598914 h 664533"/>
                <a:gd name="connsiteX669" fmla="*/ 310054 w 762331"/>
                <a:gd name="connsiteY669" fmla="*/ 598802 h 664533"/>
                <a:gd name="connsiteX670" fmla="*/ 300696 w 762331"/>
                <a:gd name="connsiteY670" fmla="*/ 597345 h 664533"/>
                <a:gd name="connsiteX671" fmla="*/ 297950 w 762331"/>
                <a:gd name="connsiteY671" fmla="*/ 596504 h 664533"/>
                <a:gd name="connsiteX672" fmla="*/ 293299 w 762331"/>
                <a:gd name="connsiteY672" fmla="*/ 596448 h 664533"/>
                <a:gd name="connsiteX673" fmla="*/ 293131 w 762331"/>
                <a:gd name="connsiteY673" fmla="*/ 596504 h 664533"/>
                <a:gd name="connsiteX674" fmla="*/ 286463 w 762331"/>
                <a:gd name="connsiteY674" fmla="*/ 598914 h 664533"/>
                <a:gd name="connsiteX675" fmla="*/ 285006 w 762331"/>
                <a:gd name="connsiteY675" fmla="*/ 598914 h 664533"/>
                <a:gd name="connsiteX676" fmla="*/ 279402 w 762331"/>
                <a:gd name="connsiteY676" fmla="*/ 597233 h 664533"/>
                <a:gd name="connsiteX677" fmla="*/ 273350 w 762331"/>
                <a:gd name="connsiteY677" fmla="*/ 593310 h 664533"/>
                <a:gd name="connsiteX678" fmla="*/ 272565 w 762331"/>
                <a:gd name="connsiteY678" fmla="*/ 594711 h 664533"/>
                <a:gd name="connsiteX679" fmla="*/ 271389 w 762331"/>
                <a:gd name="connsiteY679" fmla="*/ 597177 h 664533"/>
                <a:gd name="connsiteX680" fmla="*/ 268531 w 762331"/>
                <a:gd name="connsiteY680" fmla="*/ 601491 h 664533"/>
                <a:gd name="connsiteX681" fmla="*/ 264496 w 762331"/>
                <a:gd name="connsiteY681" fmla="*/ 605022 h 664533"/>
                <a:gd name="connsiteX682" fmla="*/ 264496 w 762331"/>
                <a:gd name="connsiteY682" fmla="*/ 605078 h 664533"/>
                <a:gd name="connsiteX683" fmla="*/ 263431 w 762331"/>
                <a:gd name="connsiteY683" fmla="*/ 609673 h 664533"/>
                <a:gd name="connsiteX684" fmla="*/ 262703 w 762331"/>
                <a:gd name="connsiteY684" fmla="*/ 611130 h 664533"/>
                <a:gd name="connsiteX685" fmla="*/ 259172 w 762331"/>
                <a:gd name="connsiteY685" fmla="*/ 615108 h 664533"/>
                <a:gd name="connsiteX686" fmla="*/ 259060 w 762331"/>
                <a:gd name="connsiteY686" fmla="*/ 615165 h 664533"/>
                <a:gd name="connsiteX687" fmla="*/ 258724 w 762331"/>
                <a:gd name="connsiteY687" fmla="*/ 620152 h 664533"/>
                <a:gd name="connsiteX688" fmla="*/ 258220 w 762331"/>
                <a:gd name="connsiteY688" fmla="*/ 622674 h 664533"/>
                <a:gd name="connsiteX689" fmla="*/ 256763 w 762331"/>
                <a:gd name="connsiteY689" fmla="*/ 626988 h 664533"/>
                <a:gd name="connsiteX690" fmla="*/ 248750 w 762331"/>
                <a:gd name="connsiteY690" fmla="*/ 633881 h 664533"/>
                <a:gd name="connsiteX691" fmla="*/ 239784 w 762331"/>
                <a:gd name="connsiteY691" fmla="*/ 639036 h 664533"/>
                <a:gd name="connsiteX692" fmla="*/ 238943 w 762331"/>
                <a:gd name="connsiteY692" fmla="*/ 639036 h 664533"/>
                <a:gd name="connsiteX693" fmla="*/ 233339 w 762331"/>
                <a:gd name="connsiteY693" fmla="*/ 643519 h 664533"/>
                <a:gd name="connsiteX694" fmla="*/ 233283 w 762331"/>
                <a:gd name="connsiteY694" fmla="*/ 643519 h 664533"/>
                <a:gd name="connsiteX695" fmla="*/ 232331 w 762331"/>
                <a:gd name="connsiteY695" fmla="*/ 644640 h 664533"/>
                <a:gd name="connsiteX696" fmla="*/ 231602 w 762331"/>
                <a:gd name="connsiteY696" fmla="*/ 645369 h 664533"/>
                <a:gd name="connsiteX697" fmla="*/ 230201 w 762331"/>
                <a:gd name="connsiteY697" fmla="*/ 646545 h 664533"/>
                <a:gd name="connsiteX698" fmla="*/ 229977 w 762331"/>
                <a:gd name="connsiteY698" fmla="*/ 646994 h 664533"/>
                <a:gd name="connsiteX699" fmla="*/ 224598 w 762331"/>
                <a:gd name="connsiteY699" fmla="*/ 651925 h 664533"/>
                <a:gd name="connsiteX700" fmla="*/ 223869 w 762331"/>
                <a:gd name="connsiteY700" fmla="*/ 652317 h 664533"/>
                <a:gd name="connsiteX701" fmla="*/ 222412 w 762331"/>
                <a:gd name="connsiteY701" fmla="*/ 653046 h 664533"/>
                <a:gd name="connsiteX702" fmla="*/ 220115 w 762331"/>
                <a:gd name="connsiteY702" fmla="*/ 653886 h 664533"/>
                <a:gd name="connsiteX703" fmla="*/ 219218 w 762331"/>
                <a:gd name="connsiteY703" fmla="*/ 654559 h 664533"/>
                <a:gd name="connsiteX704" fmla="*/ 219106 w 762331"/>
                <a:gd name="connsiteY704" fmla="*/ 654671 h 664533"/>
                <a:gd name="connsiteX705" fmla="*/ 216528 w 762331"/>
                <a:gd name="connsiteY705" fmla="*/ 659042 h 664533"/>
                <a:gd name="connsiteX706" fmla="*/ 215071 w 762331"/>
                <a:gd name="connsiteY706" fmla="*/ 660499 h 664533"/>
                <a:gd name="connsiteX707" fmla="*/ 207786 w 762331"/>
                <a:gd name="connsiteY707" fmla="*/ 663525 h 664533"/>
                <a:gd name="connsiteX708" fmla="*/ 207058 w 762331"/>
                <a:gd name="connsiteY708" fmla="*/ 663525 h 664533"/>
                <a:gd name="connsiteX709" fmla="*/ 206554 w 762331"/>
                <a:gd name="connsiteY709" fmla="*/ 663525 h 664533"/>
                <a:gd name="connsiteX710" fmla="*/ 202743 w 762331"/>
                <a:gd name="connsiteY710" fmla="*/ 664253 h 664533"/>
                <a:gd name="connsiteX711" fmla="*/ 198428 w 762331"/>
                <a:gd name="connsiteY711" fmla="*/ 664253 h 664533"/>
                <a:gd name="connsiteX712" fmla="*/ 196411 w 762331"/>
                <a:gd name="connsiteY712" fmla="*/ 664029 h 664533"/>
                <a:gd name="connsiteX713" fmla="*/ 195290 w 762331"/>
                <a:gd name="connsiteY713" fmla="*/ 663805 h 664533"/>
                <a:gd name="connsiteX714" fmla="*/ 190583 w 762331"/>
                <a:gd name="connsiteY714" fmla="*/ 664533 h 664533"/>
                <a:gd name="connsiteX715" fmla="*/ 199493 w 762331"/>
                <a:gd name="connsiteY715" fmla="*/ 643127 h 664533"/>
                <a:gd name="connsiteX716" fmla="*/ 200333 w 762331"/>
                <a:gd name="connsiteY716" fmla="*/ 643127 h 664533"/>
                <a:gd name="connsiteX717" fmla="*/ 201006 w 762331"/>
                <a:gd name="connsiteY717" fmla="*/ 642791 h 664533"/>
                <a:gd name="connsiteX718" fmla="*/ 201398 w 762331"/>
                <a:gd name="connsiteY718" fmla="*/ 642623 h 664533"/>
                <a:gd name="connsiteX719" fmla="*/ 202575 w 762331"/>
                <a:gd name="connsiteY719" fmla="*/ 641166 h 664533"/>
                <a:gd name="connsiteX720" fmla="*/ 204032 w 762331"/>
                <a:gd name="connsiteY720" fmla="*/ 639709 h 664533"/>
                <a:gd name="connsiteX721" fmla="*/ 205601 w 762331"/>
                <a:gd name="connsiteY721" fmla="*/ 638420 h 664533"/>
                <a:gd name="connsiteX722" fmla="*/ 206890 w 762331"/>
                <a:gd name="connsiteY722" fmla="*/ 637579 h 664533"/>
                <a:gd name="connsiteX723" fmla="*/ 208291 w 762331"/>
                <a:gd name="connsiteY723" fmla="*/ 636179 h 664533"/>
                <a:gd name="connsiteX724" fmla="*/ 213502 w 762331"/>
                <a:gd name="connsiteY724" fmla="*/ 633377 h 664533"/>
                <a:gd name="connsiteX725" fmla="*/ 214735 w 762331"/>
                <a:gd name="connsiteY725" fmla="*/ 631864 h 664533"/>
                <a:gd name="connsiteX726" fmla="*/ 215463 w 762331"/>
                <a:gd name="connsiteY726" fmla="*/ 631135 h 664533"/>
                <a:gd name="connsiteX727" fmla="*/ 215800 w 762331"/>
                <a:gd name="connsiteY727" fmla="*/ 630799 h 664533"/>
                <a:gd name="connsiteX728" fmla="*/ 218321 w 762331"/>
                <a:gd name="connsiteY728" fmla="*/ 620320 h 664533"/>
                <a:gd name="connsiteX729" fmla="*/ 219050 w 762331"/>
                <a:gd name="connsiteY729" fmla="*/ 619592 h 664533"/>
                <a:gd name="connsiteX730" fmla="*/ 226335 w 762331"/>
                <a:gd name="connsiteY730" fmla="*/ 616565 h 664533"/>
                <a:gd name="connsiteX731" fmla="*/ 231378 w 762331"/>
                <a:gd name="connsiteY731" fmla="*/ 616565 h 664533"/>
                <a:gd name="connsiteX732" fmla="*/ 234236 w 762331"/>
                <a:gd name="connsiteY732" fmla="*/ 616958 h 664533"/>
                <a:gd name="connsiteX733" fmla="*/ 235189 w 762331"/>
                <a:gd name="connsiteY733" fmla="*/ 617238 h 664533"/>
                <a:gd name="connsiteX734" fmla="*/ 235245 w 762331"/>
                <a:gd name="connsiteY734" fmla="*/ 617182 h 664533"/>
                <a:gd name="connsiteX735" fmla="*/ 238103 w 762331"/>
                <a:gd name="connsiteY735" fmla="*/ 615053 h 664533"/>
                <a:gd name="connsiteX736" fmla="*/ 238551 w 762331"/>
                <a:gd name="connsiteY736" fmla="*/ 614716 h 664533"/>
                <a:gd name="connsiteX737" fmla="*/ 238999 w 762331"/>
                <a:gd name="connsiteY737" fmla="*/ 608216 h 664533"/>
                <a:gd name="connsiteX738" fmla="*/ 241857 w 762331"/>
                <a:gd name="connsiteY738" fmla="*/ 601772 h 664533"/>
                <a:gd name="connsiteX739" fmla="*/ 242922 w 762331"/>
                <a:gd name="connsiteY739" fmla="*/ 597849 h 664533"/>
                <a:gd name="connsiteX740" fmla="*/ 243818 w 762331"/>
                <a:gd name="connsiteY740" fmla="*/ 596000 h 664533"/>
                <a:gd name="connsiteX741" fmla="*/ 244267 w 762331"/>
                <a:gd name="connsiteY741" fmla="*/ 594207 h 664533"/>
                <a:gd name="connsiteX742" fmla="*/ 245724 w 762331"/>
                <a:gd name="connsiteY742" fmla="*/ 590956 h 664533"/>
                <a:gd name="connsiteX743" fmla="*/ 247181 w 762331"/>
                <a:gd name="connsiteY743" fmla="*/ 588827 h 664533"/>
                <a:gd name="connsiteX744" fmla="*/ 254353 w 762331"/>
                <a:gd name="connsiteY744" fmla="*/ 584344 h 664533"/>
                <a:gd name="connsiteX745" fmla="*/ 255362 w 762331"/>
                <a:gd name="connsiteY745" fmla="*/ 582663 h 664533"/>
                <a:gd name="connsiteX746" fmla="*/ 258668 w 762331"/>
                <a:gd name="connsiteY746" fmla="*/ 577788 h 664533"/>
                <a:gd name="connsiteX747" fmla="*/ 260629 w 762331"/>
                <a:gd name="connsiteY747" fmla="*/ 575098 h 664533"/>
                <a:gd name="connsiteX748" fmla="*/ 262087 w 762331"/>
                <a:gd name="connsiteY748" fmla="*/ 573641 h 664533"/>
                <a:gd name="connsiteX749" fmla="*/ 264776 w 762331"/>
                <a:gd name="connsiteY749" fmla="*/ 571736 h 664533"/>
                <a:gd name="connsiteX750" fmla="*/ 266233 w 762331"/>
                <a:gd name="connsiteY750" fmla="*/ 571007 h 664533"/>
                <a:gd name="connsiteX751" fmla="*/ 270828 w 762331"/>
                <a:gd name="connsiteY751" fmla="*/ 569942 h 664533"/>
                <a:gd name="connsiteX752" fmla="*/ 272958 w 762331"/>
                <a:gd name="connsiteY752" fmla="*/ 569942 h 664533"/>
                <a:gd name="connsiteX753" fmla="*/ 278562 w 762331"/>
                <a:gd name="connsiteY753" fmla="*/ 571624 h 664533"/>
                <a:gd name="connsiteX754" fmla="*/ 285622 w 762331"/>
                <a:gd name="connsiteY754" fmla="*/ 576219 h 664533"/>
                <a:gd name="connsiteX755" fmla="*/ 287696 w 762331"/>
                <a:gd name="connsiteY755" fmla="*/ 575770 h 664533"/>
                <a:gd name="connsiteX756" fmla="*/ 291618 w 762331"/>
                <a:gd name="connsiteY756" fmla="*/ 574986 h 664533"/>
                <a:gd name="connsiteX757" fmla="*/ 293579 w 762331"/>
                <a:gd name="connsiteY757" fmla="*/ 574986 h 664533"/>
                <a:gd name="connsiteX758" fmla="*/ 297334 w 762331"/>
                <a:gd name="connsiteY758" fmla="*/ 574257 h 664533"/>
                <a:gd name="connsiteX759" fmla="*/ 299463 w 762331"/>
                <a:gd name="connsiteY759" fmla="*/ 574257 h 664533"/>
                <a:gd name="connsiteX760" fmla="*/ 305684 w 762331"/>
                <a:gd name="connsiteY760" fmla="*/ 576331 h 664533"/>
                <a:gd name="connsiteX761" fmla="*/ 305964 w 762331"/>
                <a:gd name="connsiteY761" fmla="*/ 576555 h 664533"/>
                <a:gd name="connsiteX762" fmla="*/ 306020 w 762331"/>
                <a:gd name="connsiteY762" fmla="*/ 576387 h 664533"/>
                <a:gd name="connsiteX763" fmla="*/ 310615 w 762331"/>
                <a:gd name="connsiteY763" fmla="*/ 571736 h 664533"/>
                <a:gd name="connsiteX764" fmla="*/ 311119 w 762331"/>
                <a:gd name="connsiteY764" fmla="*/ 571511 h 664533"/>
                <a:gd name="connsiteX765" fmla="*/ 312744 w 762331"/>
                <a:gd name="connsiteY765" fmla="*/ 568710 h 664533"/>
                <a:gd name="connsiteX766" fmla="*/ 313977 w 762331"/>
                <a:gd name="connsiteY766" fmla="*/ 566972 h 664533"/>
                <a:gd name="connsiteX767" fmla="*/ 314425 w 762331"/>
                <a:gd name="connsiteY767" fmla="*/ 564619 h 664533"/>
                <a:gd name="connsiteX768" fmla="*/ 317227 w 762331"/>
                <a:gd name="connsiteY768" fmla="*/ 559351 h 664533"/>
                <a:gd name="connsiteX769" fmla="*/ 317956 w 762331"/>
                <a:gd name="connsiteY769" fmla="*/ 558623 h 664533"/>
                <a:gd name="connsiteX770" fmla="*/ 325240 w 762331"/>
                <a:gd name="connsiteY770" fmla="*/ 555597 h 664533"/>
                <a:gd name="connsiteX771" fmla="*/ 327650 w 762331"/>
                <a:gd name="connsiteY771" fmla="*/ 555485 h 664533"/>
                <a:gd name="connsiteX772" fmla="*/ 327650 w 762331"/>
                <a:gd name="connsiteY772" fmla="*/ 555485 h 664533"/>
                <a:gd name="connsiteX773" fmla="*/ 328379 w 762331"/>
                <a:gd name="connsiteY773" fmla="*/ 553355 h 664533"/>
                <a:gd name="connsiteX774" fmla="*/ 330844 w 762331"/>
                <a:gd name="connsiteY774" fmla="*/ 549321 h 664533"/>
                <a:gd name="connsiteX775" fmla="*/ 331573 w 762331"/>
                <a:gd name="connsiteY775" fmla="*/ 548592 h 664533"/>
                <a:gd name="connsiteX776" fmla="*/ 333926 w 762331"/>
                <a:gd name="connsiteY776" fmla="*/ 546855 h 664533"/>
                <a:gd name="connsiteX777" fmla="*/ 334711 w 762331"/>
                <a:gd name="connsiteY777" fmla="*/ 544838 h 664533"/>
                <a:gd name="connsiteX778" fmla="*/ 335439 w 762331"/>
                <a:gd name="connsiteY778" fmla="*/ 543381 h 664533"/>
                <a:gd name="connsiteX779" fmla="*/ 337625 w 762331"/>
                <a:gd name="connsiteY779" fmla="*/ 540467 h 664533"/>
                <a:gd name="connsiteX780" fmla="*/ 342220 w 762331"/>
                <a:gd name="connsiteY780" fmla="*/ 535872 h 664533"/>
                <a:gd name="connsiteX781" fmla="*/ 343677 w 762331"/>
                <a:gd name="connsiteY781" fmla="*/ 535143 h 664533"/>
                <a:gd name="connsiteX782" fmla="*/ 350513 w 762331"/>
                <a:gd name="connsiteY782" fmla="*/ 534303 h 664533"/>
                <a:gd name="connsiteX783" fmla="*/ 359087 w 762331"/>
                <a:gd name="connsiteY783" fmla="*/ 529764 h 664533"/>
                <a:gd name="connsiteX784" fmla="*/ 361945 w 762331"/>
                <a:gd name="connsiteY784" fmla="*/ 529764 h 664533"/>
                <a:gd name="connsiteX785" fmla="*/ 365195 w 762331"/>
                <a:gd name="connsiteY785" fmla="*/ 530268 h 664533"/>
                <a:gd name="connsiteX786" fmla="*/ 367325 w 762331"/>
                <a:gd name="connsiteY786" fmla="*/ 530997 h 664533"/>
                <a:gd name="connsiteX787" fmla="*/ 368669 w 762331"/>
                <a:gd name="connsiteY787" fmla="*/ 531557 h 664533"/>
                <a:gd name="connsiteX788" fmla="*/ 371920 w 762331"/>
                <a:gd name="connsiteY788" fmla="*/ 530884 h 664533"/>
                <a:gd name="connsiteX789" fmla="*/ 378868 w 762331"/>
                <a:gd name="connsiteY789" fmla="*/ 528363 h 664533"/>
                <a:gd name="connsiteX790" fmla="*/ 380213 w 762331"/>
                <a:gd name="connsiteY790" fmla="*/ 527914 h 664533"/>
                <a:gd name="connsiteX791" fmla="*/ 385929 w 762331"/>
                <a:gd name="connsiteY791" fmla="*/ 526458 h 664533"/>
                <a:gd name="connsiteX792" fmla="*/ 389235 w 762331"/>
                <a:gd name="connsiteY792" fmla="*/ 526177 h 664533"/>
                <a:gd name="connsiteX793" fmla="*/ 398593 w 762331"/>
                <a:gd name="connsiteY793" fmla="*/ 526906 h 664533"/>
                <a:gd name="connsiteX794" fmla="*/ 398705 w 762331"/>
                <a:gd name="connsiteY794" fmla="*/ 526906 h 664533"/>
                <a:gd name="connsiteX795" fmla="*/ 399826 w 762331"/>
                <a:gd name="connsiteY795" fmla="*/ 525617 h 664533"/>
                <a:gd name="connsiteX796" fmla="*/ 400555 w 762331"/>
                <a:gd name="connsiteY796" fmla="*/ 524889 h 664533"/>
                <a:gd name="connsiteX797" fmla="*/ 405710 w 762331"/>
                <a:gd name="connsiteY797" fmla="*/ 522087 h 664533"/>
                <a:gd name="connsiteX798" fmla="*/ 406887 w 762331"/>
                <a:gd name="connsiteY798" fmla="*/ 521526 h 664533"/>
                <a:gd name="connsiteX799" fmla="*/ 410361 w 762331"/>
                <a:gd name="connsiteY799" fmla="*/ 520517 h 664533"/>
                <a:gd name="connsiteX800" fmla="*/ 411202 w 762331"/>
                <a:gd name="connsiteY800" fmla="*/ 520125 h 664533"/>
                <a:gd name="connsiteX801" fmla="*/ 420448 w 762331"/>
                <a:gd name="connsiteY801" fmla="*/ 520125 h 664533"/>
                <a:gd name="connsiteX802" fmla="*/ 421232 w 762331"/>
                <a:gd name="connsiteY802" fmla="*/ 520517 h 664533"/>
                <a:gd name="connsiteX803" fmla="*/ 425491 w 762331"/>
                <a:gd name="connsiteY803" fmla="*/ 520966 h 664533"/>
                <a:gd name="connsiteX804" fmla="*/ 432496 w 762331"/>
                <a:gd name="connsiteY804" fmla="*/ 529203 h 664533"/>
                <a:gd name="connsiteX805" fmla="*/ 433561 w 762331"/>
                <a:gd name="connsiteY805" fmla="*/ 536040 h 664533"/>
                <a:gd name="connsiteX806" fmla="*/ 439052 w 762331"/>
                <a:gd name="connsiteY806" fmla="*/ 544614 h 664533"/>
                <a:gd name="connsiteX807" fmla="*/ 440677 w 762331"/>
                <a:gd name="connsiteY807" fmla="*/ 547696 h 664533"/>
                <a:gd name="connsiteX808" fmla="*/ 441406 w 762331"/>
                <a:gd name="connsiteY808" fmla="*/ 549825 h 664533"/>
                <a:gd name="connsiteX809" fmla="*/ 441910 w 762331"/>
                <a:gd name="connsiteY809" fmla="*/ 553299 h 664533"/>
                <a:gd name="connsiteX810" fmla="*/ 446225 w 762331"/>
                <a:gd name="connsiteY810" fmla="*/ 561705 h 664533"/>
                <a:gd name="connsiteX811" fmla="*/ 446225 w 762331"/>
                <a:gd name="connsiteY811" fmla="*/ 563162 h 664533"/>
                <a:gd name="connsiteX812" fmla="*/ 446225 w 762331"/>
                <a:gd name="connsiteY812" fmla="*/ 563162 h 664533"/>
                <a:gd name="connsiteX813" fmla="*/ 447066 w 762331"/>
                <a:gd name="connsiteY813" fmla="*/ 563386 h 664533"/>
                <a:gd name="connsiteX814" fmla="*/ 449195 w 762331"/>
                <a:gd name="connsiteY814" fmla="*/ 564115 h 664533"/>
                <a:gd name="connsiteX815" fmla="*/ 453174 w 762331"/>
                <a:gd name="connsiteY815" fmla="*/ 566524 h 664533"/>
                <a:gd name="connsiteX816" fmla="*/ 454519 w 762331"/>
                <a:gd name="connsiteY816" fmla="*/ 566412 h 664533"/>
                <a:gd name="connsiteX817" fmla="*/ 456648 w 762331"/>
                <a:gd name="connsiteY817" fmla="*/ 566412 h 664533"/>
                <a:gd name="connsiteX818" fmla="*/ 461299 w 762331"/>
                <a:gd name="connsiteY818" fmla="*/ 567533 h 664533"/>
                <a:gd name="connsiteX819" fmla="*/ 462756 w 762331"/>
                <a:gd name="connsiteY819" fmla="*/ 568261 h 664533"/>
                <a:gd name="connsiteX820" fmla="*/ 467071 w 762331"/>
                <a:gd name="connsiteY820" fmla="*/ 572352 h 664533"/>
                <a:gd name="connsiteX821" fmla="*/ 469649 w 762331"/>
                <a:gd name="connsiteY821" fmla="*/ 576835 h 664533"/>
                <a:gd name="connsiteX822" fmla="*/ 471442 w 762331"/>
                <a:gd name="connsiteY822" fmla="*/ 579189 h 664533"/>
                <a:gd name="connsiteX823" fmla="*/ 472675 w 762331"/>
                <a:gd name="connsiteY823" fmla="*/ 581318 h 664533"/>
                <a:gd name="connsiteX824" fmla="*/ 474804 w 762331"/>
                <a:gd name="connsiteY824" fmla="*/ 586361 h 664533"/>
                <a:gd name="connsiteX825" fmla="*/ 475084 w 762331"/>
                <a:gd name="connsiteY825" fmla="*/ 587146 h 664533"/>
                <a:gd name="connsiteX826" fmla="*/ 476485 w 762331"/>
                <a:gd name="connsiteY826" fmla="*/ 591349 h 664533"/>
                <a:gd name="connsiteX827" fmla="*/ 477550 w 762331"/>
                <a:gd name="connsiteY827" fmla="*/ 592021 h 664533"/>
                <a:gd name="connsiteX828" fmla="*/ 478446 w 762331"/>
                <a:gd name="connsiteY828" fmla="*/ 592357 h 664533"/>
                <a:gd name="connsiteX829" fmla="*/ 479511 w 762331"/>
                <a:gd name="connsiteY829" fmla="*/ 592806 h 664533"/>
                <a:gd name="connsiteX830" fmla="*/ 482537 w 762331"/>
                <a:gd name="connsiteY830" fmla="*/ 592357 h 664533"/>
                <a:gd name="connsiteX831" fmla="*/ 483994 w 762331"/>
                <a:gd name="connsiteY831" fmla="*/ 592357 h 664533"/>
                <a:gd name="connsiteX832" fmla="*/ 487917 w 762331"/>
                <a:gd name="connsiteY832" fmla="*/ 593142 h 664533"/>
                <a:gd name="connsiteX833" fmla="*/ 490102 w 762331"/>
                <a:gd name="connsiteY833" fmla="*/ 593590 h 664533"/>
                <a:gd name="connsiteX834" fmla="*/ 492232 w 762331"/>
                <a:gd name="connsiteY834" fmla="*/ 594319 h 664533"/>
                <a:gd name="connsiteX835" fmla="*/ 496827 w 762331"/>
                <a:gd name="connsiteY835" fmla="*/ 597457 h 664533"/>
                <a:gd name="connsiteX836" fmla="*/ 500861 w 762331"/>
                <a:gd name="connsiteY836" fmla="*/ 595047 h 664533"/>
                <a:gd name="connsiteX837" fmla="*/ 501142 w 762331"/>
                <a:gd name="connsiteY837" fmla="*/ 594879 h 664533"/>
                <a:gd name="connsiteX838" fmla="*/ 506857 w 762331"/>
                <a:gd name="connsiteY838" fmla="*/ 593142 h 664533"/>
                <a:gd name="connsiteX839" fmla="*/ 507698 w 762331"/>
                <a:gd name="connsiteY839" fmla="*/ 593142 h 664533"/>
                <a:gd name="connsiteX840" fmla="*/ 510612 w 762331"/>
                <a:gd name="connsiteY840" fmla="*/ 591573 h 664533"/>
                <a:gd name="connsiteX841" fmla="*/ 517000 w 762331"/>
                <a:gd name="connsiteY841" fmla="*/ 588883 h 664533"/>
                <a:gd name="connsiteX842" fmla="*/ 517617 w 762331"/>
                <a:gd name="connsiteY842" fmla="*/ 588435 h 664533"/>
                <a:gd name="connsiteX843" fmla="*/ 518905 w 762331"/>
                <a:gd name="connsiteY843" fmla="*/ 587594 h 664533"/>
                <a:gd name="connsiteX844" fmla="*/ 523781 w 762331"/>
                <a:gd name="connsiteY844" fmla="*/ 584848 h 664533"/>
                <a:gd name="connsiteX845" fmla="*/ 523893 w 762331"/>
                <a:gd name="connsiteY845" fmla="*/ 584736 h 664533"/>
                <a:gd name="connsiteX846" fmla="*/ 526975 w 762331"/>
                <a:gd name="connsiteY846" fmla="*/ 582607 h 664533"/>
                <a:gd name="connsiteX847" fmla="*/ 530897 w 762331"/>
                <a:gd name="connsiteY847" fmla="*/ 579189 h 664533"/>
                <a:gd name="connsiteX848" fmla="*/ 532354 w 762331"/>
                <a:gd name="connsiteY848" fmla="*/ 578460 h 664533"/>
                <a:gd name="connsiteX849" fmla="*/ 533083 w 762331"/>
                <a:gd name="connsiteY849" fmla="*/ 578124 h 664533"/>
                <a:gd name="connsiteX850" fmla="*/ 536725 w 762331"/>
                <a:gd name="connsiteY850" fmla="*/ 576779 h 664533"/>
                <a:gd name="connsiteX851" fmla="*/ 541040 w 762331"/>
                <a:gd name="connsiteY851" fmla="*/ 576050 h 664533"/>
                <a:gd name="connsiteX852" fmla="*/ 542721 w 762331"/>
                <a:gd name="connsiteY852" fmla="*/ 575938 h 664533"/>
                <a:gd name="connsiteX853" fmla="*/ 544178 w 762331"/>
                <a:gd name="connsiteY853" fmla="*/ 575938 h 664533"/>
                <a:gd name="connsiteX854" fmla="*/ 551463 w 762331"/>
                <a:gd name="connsiteY854" fmla="*/ 578964 h 664533"/>
                <a:gd name="connsiteX855" fmla="*/ 552192 w 762331"/>
                <a:gd name="connsiteY855" fmla="*/ 579693 h 664533"/>
                <a:gd name="connsiteX856" fmla="*/ 554153 w 762331"/>
                <a:gd name="connsiteY856" fmla="*/ 579525 h 664533"/>
                <a:gd name="connsiteX857" fmla="*/ 557011 w 762331"/>
                <a:gd name="connsiteY857" fmla="*/ 579525 h 664533"/>
                <a:gd name="connsiteX858" fmla="*/ 558804 w 762331"/>
                <a:gd name="connsiteY858" fmla="*/ 579693 h 664533"/>
                <a:gd name="connsiteX859" fmla="*/ 560597 w 762331"/>
                <a:gd name="connsiteY859" fmla="*/ 579525 h 664533"/>
                <a:gd name="connsiteX860" fmla="*/ 562727 w 762331"/>
                <a:gd name="connsiteY860" fmla="*/ 579525 h 664533"/>
                <a:gd name="connsiteX861" fmla="*/ 567938 w 762331"/>
                <a:gd name="connsiteY861" fmla="*/ 580926 h 664533"/>
                <a:gd name="connsiteX862" fmla="*/ 567994 w 762331"/>
                <a:gd name="connsiteY862" fmla="*/ 580926 h 664533"/>
                <a:gd name="connsiteX863" fmla="*/ 573486 w 762331"/>
                <a:gd name="connsiteY863" fmla="*/ 582663 h 664533"/>
                <a:gd name="connsiteX864" fmla="*/ 574214 w 762331"/>
                <a:gd name="connsiteY864" fmla="*/ 583055 h 664533"/>
                <a:gd name="connsiteX865" fmla="*/ 574943 w 762331"/>
                <a:gd name="connsiteY865" fmla="*/ 583055 h 664533"/>
                <a:gd name="connsiteX866" fmla="*/ 580659 w 762331"/>
                <a:gd name="connsiteY866" fmla="*/ 584792 h 664533"/>
                <a:gd name="connsiteX867" fmla="*/ 581275 w 762331"/>
                <a:gd name="connsiteY867" fmla="*/ 585241 h 664533"/>
                <a:gd name="connsiteX868" fmla="*/ 582115 w 762331"/>
                <a:gd name="connsiteY868" fmla="*/ 585241 h 664533"/>
                <a:gd name="connsiteX869" fmla="*/ 584133 w 762331"/>
                <a:gd name="connsiteY869" fmla="*/ 585465 h 664533"/>
                <a:gd name="connsiteX870" fmla="*/ 584973 w 762331"/>
                <a:gd name="connsiteY870" fmla="*/ 584848 h 664533"/>
                <a:gd name="connsiteX871" fmla="*/ 586318 w 762331"/>
                <a:gd name="connsiteY871" fmla="*/ 583952 h 664533"/>
                <a:gd name="connsiteX872" fmla="*/ 593323 w 762331"/>
                <a:gd name="connsiteY872" fmla="*/ 580982 h 664533"/>
                <a:gd name="connsiteX873" fmla="*/ 594388 w 762331"/>
                <a:gd name="connsiteY873" fmla="*/ 578796 h 664533"/>
                <a:gd name="connsiteX874" fmla="*/ 595060 w 762331"/>
                <a:gd name="connsiteY874" fmla="*/ 577676 h 664533"/>
                <a:gd name="connsiteX875" fmla="*/ 596517 w 762331"/>
                <a:gd name="connsiteY875" fmla="*/ 575546 h 664533"/>
                <a:gd name="connsiteX876" fmla="*/ 598871 w 762331"/>
                <a:gd name="connsiteY876" fmla="*/ 573025 h 664533"/>
                <a:gd name="connsiteX877" fmla="*/ 599823 w 762331"/>
                <a:gd name="connsiteY877" fmla="*/ 570895 h 664533"/>
                <a:gd name="connsiteX878" fmla="*/ 602065 w 762331"/>
                <a:gd name="connsiteY878" fmla="*/ 567477 h 664533"/>
                <a:gd name="connsiteX879" fmla="*/ 602793 w 762331"/>
                <a:gd name="connsiteY879" fmla="*/ 566748 h 664533"/>
                <a:gd name="connsiteX880" fmla="*/ 605427 w 762331"/>
                <a:gd name="connsiteY880" fmla="*/ 564843 h 664533"/>
                <a:gd name="connsiteX881" fmla="*/ 607837 w 762331"/>
                <a:gd name="connsiteY881" fmla="*/ 562433 h 664533"/>
                <a:gd name="connsiteX882" fmla="*/ 617027 w 762331"/>
                <a:gd name="connsiteY882" fmla="*/ 559575 h 664533"/>
                <a:gd name="connsiteX883" fmla="*/ 619829 w 762331"/>
                <a:gd name="connsiteY883" fmla="*/ 558343 h 664533"/>
                <a:gd name="connsiteX884" fmla="*/ 623527 w 762331"/>
                <a:gd name="connsiteY884" fmla="*/ 557278 h 664533"/>
                <a:gd name="connsiteX885" fmla="*/ 631428 w 762331"/>
                <a:gd name="connsiteY885" fmla="*/ 556550 h 664533"/>
                <a:gd name="connsiteX886" fmla="*/ 632381 w 762331"/>
                <a:gd name="connsiteY886" fmla="*/ 556493 h 664533"/>
                <a:gd name="connsiteX887" fmla="*/ 636584 w 762331"/>
                <a:gd name="connsiteY887" fmla="*/ 556437 h 664533"/>
                <a:gd name="connsiteX888" fmla="*/ 639554 w 762331"/>
                <a:gd name="connsiteY888" fmla="*/ 555149 h 664533"/>
                <a:gd name="connsiteX889" fmla="*/ 645998 w 762331"/>
                <a:gd name="connsiteY889" fmla="*/ 552851 h 664533"/>
                <a:gd name="connsiteX890" fmla="*/ 648127 w 762331"/>
                <a:gd name="connsiteY890" fmla="*/ 552851 h 664533"/>
                <a:gd name="connsiteX891" fmla="*/ 655412 w 762331"/>
                <a:gd name="connsiteY891" fmla="*/ 555877 h 664533"/>
                <a:gd name="connsiteX892" fmla="*/ 656141 w 762331"/>
                <a:gd name="connsiteY892" fmla="*/ 556605 h 664533"/>
                <a:gd name="connsiteX893" fmla="*/ 656141 w 762331"/>
                <a:gd name="connsiteY893" fmla="*/ 556605 h 664533"/>
                <a:gd name="connsiteX894" fmla="*/ 657318 w 762331"/>
                <a:gd name="connsiteY894" fmla="*/ 555205 h 664533"/>
                <a:gd name="connsiteX895" fmla="*/ 658046 w 762331"/>
                <a:gd name="connsiteY895" fmla="*/ 554476 h 664533"/>
                <a:gd name="connsiteX896" fmla="*/ 661969 w 762331"/>
                <a:gd name="connsiteY896" fmla="*/ 552011 h 664533"/>
                <a:gd name="connsiteX897" fmla="*/ 666451 w 762331"/>
                <a:gd name="connsiteY897" fmla="*/ 549601 h 664533"/>
                <a:gd name="connsiteX898" fmla="*/ 667572 w 762331"/>
                <a:gd name="connsiteY898" fmla="*/ 549321 h 664533"/>
                <a:gd name="connsiteX899" fmla="*/ 670374 w 762331"/>
                <a:gd name="connsiteY899" fmla="*/ 547415 h 664533"/>
                <a:gd name="connsiteX900" fmla="*/ 671887 w 762331"/>
                <a:gd name="connsiteY900" fmla="*/ 546575 h 664533"/>
                <a:gd name="connsiteX901" fmla="*/ 672167 w 762331"/>
                <a:gd name="connsiteY901" fmla="*/ 546239 h 664533"/>
                <a:gd name="connsiteX902" fmla="*/ 674297 w 762331"/>
                <a:gd name="connsiteY902" fmla="*/ 543381 h 664533"/>
                <a:gd name="connsiteX903" fmla="*/ 675922 w 762331"/>
                <a:gd name="connsiteY903" fmla="*/ 541644 h 664533"/>
                <a:gd name="connsiteX904" fmla="*/ 679396 w 762331"/>
                <a:gd name="connsiteY904" fmla="*/ 538730 h 664533"/>
                <a:gd name="connsiteX905" fmla="*/ 679396 w 762331"/>
                <a:gd name="connsiteY905" fmla="*/ 538057 h 664533"/>
                <a:gd name="connsiteX906" fmla="*/ 680461 w 762331"/>
                <a:gd name="connsiteY906" fmla="*/ 533462 h 664533"/>
                <a:gd name="connsiteX907" fmla="*/ 681189 w 762331"/>
                <a:gd name="connsiteY907" fmla="*/ 532005 h 664533"/>
                <a:gd name="connsiteX908" fmla="*/ 683095 w 762331"/>
                <a:gd name="connsiteY908" fmla="*/ 529315 h 664533"/>
                <a:gd name="connsiteX909" fmla="*/ 684552 w 762331"/>
                <a:gd name="connsiteY909" fmla="*/ 527859 h 664533"/>
                <a:gd name="connsiteX910" fmla="*/ 686569 w 762331"/>
                <a:gd name="connsiteY910" fmla="*/ 526289 h 664533"/>
                <a:gd name="connsiteX911" fmla="*/ 691724 w 762331"/>
                <a:gd name="connsiteY911" fmla="*/ 522815 h 664533"/>
                <a:gd name="connsiteX912" fmla="*/ 695199 w 762331"/>
                <a:gd name="connsiteY912" fmla="*/ 519397 h 664533"/>
                <a:gd name="connsiteX913" fmla="*/ 695199 w 762331"/>
                <a:gd name="connsiteY913" fmla="*/ 518668 h 664533"/>
                <a:gd name="connsiteX914" fmla="*/ 697104 w 762331"/>
                <a:gd name="connsiteY914" fmla="*/ 512672 h 664533"/>
                <a:gd name="connsiteX915" fmla="*/ 697160 w 762331"/>
                <a:gd name="connsiteY915" fmla="*/ 512560 h 664533"/>
                <a:gd name="connsiteX916" fmla="*/ 698113 w 762331"/>
                <a:gd name="connsiteY916" fmla="*/ 510487 h 664533"/>
                <a:gd name="connsiteX917" fmla="*/ 704277 w 762331"/>
                <a:gd name="connsiteY917" fmla="*/ 504603 h 664533"/>
                <a:gd name="connsiteX918" fmla="*/ 707359 w 762331"/>
                <a:gd name="connsiteY918" fmla="*/ 502249 h 664533"/>
                <a:gd name="connsiteX919" fmla="*/ 708816 w 762331"/>
                <a:gd name="connsiteY919" fmla="*/ 501521 h 664533"/>
                <a:gd name="connsiteX920" fmla="*/ 710945 w 762331"/>
                <a:gd name="connsiteY920" fmla="*/ 500736 h 664533"/>
                <a:gd name="connsiteX921" fmla="*/ 711001 w 762331"/>
                <a:gd name="connsiteY921" fmla="*/ 500736 h 664533"/>
                <a:gd name="connsiteX922" fmla="*/ 712066 w 762331"/>
                <a:gd name="connsiteY922" fmla="*/ 496141 h 664533"/>
                <a:gd name="connsiteX923" fmla="*/ 712794 w 762331"/>
                <a:gd name="connsiteY923" fmla="*/ 494684 h 664533"/>
                <a:gd name="connsiteX924" fmla="*/ 717446 w 762331"/>
                <a:gd name="connsiteY924" fmla="*/ 490033 h 664533"/>
                <a:gd name="connsiteX925" fmla="*/ 718903 w 762331"/>
                <a:gd name="connsiteY925" fmla="*/ 489305 h 664533"/>
                <a:gd name="connsiteX926" fmla="*/ 729774 w 762331"/>
                <a:gd name="connsiteY926" fmla="*/ 490313 h 664533"/>
                <a:gd name="connsiteX927" fmla="*/ 728989 w 762331"/>
                <a:gd name="connsiteY927" fmla="*/ 486335 h 664533"/>
                <a:gd name="connsiteX928" fmla="*/ 728989 w 762331"/>
                <a:gd name="connsiteY928" fmla="*/ 484878 h 664533"/>
                <a:gd name="connsiteX929" fmla="*/ 731231 w 762331"/>
                <a:gd name="connsiteY929" fmla="*/ 478434 h 664533"/>
                <a:gd name="connsiteX930" fmla="*/ 731119 w 762331"/>
                <a:gd name="connsiteY930" fmla="*/ 476977 h 664533"/>
                <a:gd name="connsiteX931" fmla="*/ 731119 w 762331"/>
                <a:gd name="connsiteY931" fmla="*/ 469075 h 664533"/>
                <a:gd name="connsiteX932" fmla="*/ 731735 w 762331"/>
                <a:gd name="connsiteY932" fmla="*/ 465545 h 664533"/>
                <a:gd name="connsiteX933" fmla="*/ 731511 w 762331"/>
                <a:gd name="connsiteY933" fmla="*/ 465041 h 664533"/>
                <a:gd name="connsiteX934" fmla="*/ 730446 w 762331"/>
                <a:gd name="connsiteY934" fmla="*/ 460726 h 664533"/>
                <a:gd name="connsiteX935" fmla="*/ 726131 w 762331"/>
                <a:gd name="connsiteY935" fmla="*/ 459661 h 664533"/>
                <a:gd name="connsiteX936" fmla="*/ 724674 w 762331"/>
                <a:gd name="connsiteY936" fmla="*/ 458933 h 664533"/>
                <a:gd name="connsiteX937" fmla="*/ 719687 w 762331"/>
                <a:gd name="connsiteY937" fmla="*/ 453609 h 664533"/>
                <a:gd name="connsiteX938" fmla="*/ 718174 w 762331"/>
                <a:gd name="connsiteY938" fmla="*/ 448285 h 664533"/>
                <a:gd name="connsiteX939" fmla="*/ 718174 w 762331"/>
                <a:gd name="connsiteY939" fmla="*/ 441113 h 664533"/>
                <a:gd name="connsiteX940" fmla="*/ 722769 w 762331"/>
                <a:gd name="connsiteY940" fmla="*/ 432483 h 664533"/>
                <a:gd name="connsiteX941" fmla="*/ 726244 w 762331"/>
                <a:gd name="connsiteY941" fmla="*/ 430185 h 664533"/>
                <a:gd name="connsiteX942" fmla="*/ 727700 w 762331"/>
                <a:gd name="connsiteY942" fmla="*/ 428729 h 664533"/>
                <a:gd name="connsiteX943" fmla="*/ 731735 w 762331"/>
                <a:gd name="connsiteY943" fmla="*/ 426207 h 664533"/>
                <a:gd name="connsiteX944" fmla="*/ 733865 w 762331"/>
                <a:gd name="connsiteY944" fmla="*/ 425478 h 664533"/>
                <a:gd name="connsiteX945" fmla="*/ 735153 w 762331"/>
                <a:gd name="connsiteY945" fmla="*/ 425142 h 664533"/>
                <a:gd name="connsiteX946" fmla="*/ 737059 w 762331"/>
                <a:gd name="connsiteY946" fmla="*/ 423853 h 664533"/>
                <a:gd name="connsiteX947" fmla="*/ 738291 w 762331"/>
                <a:gd name="connsiteY947" fmla="*/ 420659 h 664533"/>
                <a:gd name="connsiteX948" fmla="*/ 738291 w 762331"/>
                <a:gd name="connsiteY948" fmla="*/ 415167 h 664533"/>
                <a:gd name="connsiteX949" fmla="*/ 738796 w 762331"/>
                <a:gd name="connsiteY949" fmla="*/ 411917 h 664533"/>
                <a:gd name="connsiteX950" fmla="*/ 739076 w 762331"/>
                <a:gd name="connsiteY950" fmla="*/ 411189 h 664533"/>
                <a:gd name="connsiteX951" fmla="*/ 739524 w 762331"/>
                <a:gd name="connsiteY951" fmla="*/ 409059 h 664533"/>
                <a:gd name="connsiteX952" fmla="*/ 740589 w 762331"/>
                <a:gd name="connsiteY952" fmla="*/ 405809 h 664533"/>
                <a:gd name="connsiteX953" fmla="*/ 740197 w 762331"/>
                <a:gd name="connsiteY953" fmla="*/ 404857 h 664533"/>
                <a:gd name="connsiteX954" fmla="*/ 739468 w 762331"/>
                <a:gd name="connsiteY954" fmla="*/ 402727 h 664533"/>
                <a:gd name="connsiteX955" fmla="*/ 739244 w 762331"/>
                <a:gd name="connsiteY955" fmla="*/ 401943 h 664533"/>
                <a:gd name="connsiteX956" fmla="*/ 738908 w 762331"/>
                <a:gd name="connsiteY956" fmla="*/ 400654 h 664533"/>
                <a:gd name="connsiteX957" fmla="*/ 737619 w 762331"/>
                <a:gd name="connsiteY957" fmla="*/ 399589 h 664533"/>
                <a:gd name="connsiteX958" fmla="*/ 736890 w 762331"/>
                <a:gd name="connsiteY958" fmla="*/ 398861 h 664533"/>
                <a:gd name="connsiteX959" fmla="*/ 736330 w 762331"/>
                <a:gd name="connsiteY959" fmla="*/ 398244 h 664533"/>
                <a:gd name="connsiteX960" fmla="*/ 683039 w 762331"/>
                <a:gd name="connsiteY960" fmla="*/ 335931 h 664533"/>
                <a:gd name="connsiteX961" fmla="*/ 682422 w 762331"/>
                <a:gd name="connsiteY961" fmla="*/ 336995 h 664533"/>
                <a:gd name="connsiteX962" fmla="*/ 682254 w 762331"/>
                <a:gd name="connsiteY962" fmla="*/ 337276 h 664533"/>
                <a:gd name="connsiteX963" fmla="*/ 681638 w 762331"/>
                <a:gd name="connsiteY963" fmla="*/ 338733 h 664533"/>
                <a:gd name="connsiteX964" fmla="*/ 680909 w 762331"/>
                <a:gd name="connsiteY964" fmla="*/ 340189 h 664533"/>
                <a:gd name="connsiteX965" fmla="*/ 678948 w 762331"/>
                <a:gd name="connsiteY965" fmla="*/ 342879 h 664533"/>
                <a:gd name="connsiteX966" fmla="*/ 677491 w 762331"/>
                <a:gd name="connsiteY966" fmla="*/ 344336 h 664533"/>
                <a:gd name="connsiteX967" fmla="*/ 664378 w 762331"/>
                <a:gd name="connsiteY967" fmla="*/ 345569 h 664533"/>
                <a:gd name="connsiteX968" fmla="*/ 649080 w 762331"/>
                <a:gd name="connsiteY968" fmla="*/ 335146 h 664533"/>
                <a:gd name="connsiteX969" fmla="*/ 643644 w 762331"/>
                <a:gd name="connsiteY969" fmla="*/ 335146 h 664533"/>
                <a:gd name="connsiteX970" fmla="*/ 634398 w 762331"/>
                <a:gd name="connsiteY970" fmla="*/ 329430 h 664533"/>
                <a:gd name="connsiteX971" fmla="*/ 634398 w 762331"/>
                <a:gd name="connsiteY971" fmla="*/ 329374 h 664533"/>
                <a:gd name="connsiteX972" fmla="*/ 629747 w 762331"/>
                <a:gd name="connsiteY972" fmla="*/ 327917 h 664533"/>
                <a:gd name="connsiteX973" fmla="*/ 628402 w 762331"/>
                <a:gd name="connsiteY973" fmla="*/ 327245 h 664533"/>
                <a:gd name="connsiteX974" fmla="*/ 620725 w 762331"/>
                <a:gd name="connsiteY974" fmla="*/ 327245 h 664533"/>
                <a:gd name="connsiteX975" fmla="*/ 614225 w 762331"/>
                <a:gd name="connsiteY975" fmla="*/ 324947 h 664533"/>
                <a:gd name="connsiteX976" fmla="*/ 604698 w 762331"/>
                <a:gd name="connsiteY976" fmla="*/ 317214 h 664533"/>
                <a:gd name="connsiteX977" fmla="*/ 600608 w 762331"/>
                <a:gd name="connsiteY977" fmla="*/ 317214 h 664533"/>
                <a:gd name="connsiteX978" fmla="*/ 597750 w 762331"/>
                <a:gd name="connsiteY978" fmla="*/ 316822 h 664533"/>
                <a:gd name="connsiteX979" fmla="*/ 594892 w 762331"/>
                <a:gd name="connsiteY979" fmla="*/ 317214 h 664533"/>
                <a:gd name="connsiteX980" fmla="*/ 594164 w 762331"/>
                <a:gd name="connsiteY980" fmla="*/ 317214 h 664533"/>
                <a:gd name="connsiteX981" fmla="*/ 584357 w 762331"/>
                <a:gd name="connsiteY981" fmla="*/ 310154 h 664533"/>
                <a:gd name="connsiteX982" fmla="*/ 584021 w 762331"/>
                <a:gd name="connsiteY982" fmla="*/ 309145 h 664533"/>
                <a:gd name="connsiteX983" fmla="*/ 583404 w 762331"/>
                <a:gd name="connsiteY983" fmla="*/ 308585 h 664533"/>
                <a:gd name="connsiteX984" fmla="*/ 578081 w 762331"/>
                <a:gd name="connsiteY984" fmla="*/ 307520 h 664533"/>
                <a:gd name="connsiteX985" fmla="*/ 572365 w 762331"/>
                <a:gd name="connsiteY985" fmla="*/ 298274 h 664533"/>
                <a:gd name="connsiteX986" fmla="*/ 572365 w 762331"/>
                <a:gd name="connsiteY986" fmla="*/ 297713 h 664533"/>
                <a:gd name="connsiteX987" fmla="*/ 567770 w 762331"/>
                <a:gd name="connsiteY987" fmla="*/ 282639 h 664533"/>
                <a:gd name="connsiteX988" fmla="*/ 559252 w 762331"/>
                <a:gd name="connsiteY988" fmla="*/ 257871 h 664533"/>
                <a:gd name="connsiteX989" fmla="*/ 558692 w 762331"/>
                <a:gd name="connsiteY989" fmla="*/ 254509 h 664533"/>
                <a:gd name="connsiteX990" fmla="*/ 558692 w 762331"/>
                <a:gd name="connsiteY990" fmla="*/ 253724 h 664533"/>
                <a:gd name="connsiteX991" fmla="*/ 553088 w 762331"/>
                <a:gd name="connsiteY991" fmla="*/ 217972 h 664533"/>
                <a:gd name="connsiteX992" fmla="*/ 553537 w 762331"/>
                <a:gd name="connsiteY992" fmla="*/ 212817 h 664533"/>
                <a:gd name="connsiteX993" fmla="*/ 556282 w 762331"/>
                <a:gd name="connsiteY993" fmla="*/ 205140 h 664533"/>
                <a:gd name="connsiteX994" fmla="*/ 549502 w 762331"/>
                <a:gd name="connsiteY994" fmla="*/ 197743 h 664533"/>
                <a:gd name="connsiteX995" fmla="*/ 547204 w 762331"/>
                <a:gd name="connsiteY995" fmla="*/ 194268 h 664533"/>
                <a:gd name="connsiteX996" fmla="*/ 545747 w 762331"/>
                <a:gd name="connsiteY996" fmla="*/ 190682 h 664533"/>
                <a:gd name="connsiteX997" fmla="*/ 539359 w 762331"/>
                <a:gd name="connsiteY997" fmla="*/ 176112 h 664533"/>
                <a:gd name="connsiteX998" fmla="*/ 538687 w 762331"/>
                <a:gd name="connsiteY998" fmla="*/ 175328 h 664533"/>
                <a:gd name="connsiteX999" fmla="*/ 535997 w 762331"/>
                <a:gd name="connsiteY999" fmla="*/ 171966 h 664533"/>
                <a:gd name="connsiteX1000" fmla="*/ 530449 w 762331"/>
                <a:gd name="connsiteY1000" fmla="*/ 165689 h 664533"/>
                <a:gd name="connsiteX1001" fmla="*/ 529552 w 762331"/>
                <a:gd name="connsiteY1001" fmla="*/ 164569 h 664533"/>
                <a:gd name="connsiteX1002" fmla="*/ 528600 w 762331"/>
                <a:gd name="connsiteY1002" fmla="*/ 163168 h 664533"/>
                <a:gd name="connsiteX1003" fmla="*/ 514142 w 762331"/>
                <a:gd name="connsiteY1003" fmla="*/ 148038 h 664533"/>
                <a:gd name="connsiteX1004" fmla="*/ 495258 w 762331"/>
                <a:gd name="connsiteY1004" fmla="*/ 126968 h 664533"/>
                <a:gd name="connsiteX1005" fmla="*/ 493689 w 762331"/>
                <a:gd name="connsiteY1005" fmla="*/ 124670 h 664533"/>
                <a:gd name="connsiteX1006" fmla="*/ 492960 w 762331"/>
                <a:gd name="connsiteY1006" fmla="*/ 123213 h 664533"/>
                <a:gd name="connsiteX1007" fmla="*/ 491896 w 762331"/>
                <a:gd name="connsiteY1007" fmla="*/ 118618 h 664533"/>
                <a:gd name="connsiteX1008" fmla="*/ 491896 w 762331"/>
                <a:gd name="connsiteY1008" fmla="*/ 115032 h 664533"/>
                <a:gd name="connsiteX1009" fmla="*/ 492120 w 762331"/>
                <a:gd name="connsiteY1009" fmla="*/ 113014 h 664533"/>
                <a:gd name="connsiteX1010" fmla="*/ 492120 w 762331"/>
                <a:gd name="connsiteY1010" fmla="*/ 112958 h 664533"/>
                <a:gd name="connsiteX1011" fmla="*/ 491223 w 762331"/>
                <a:gd name="connsiteY1011" fmla="*/ 111669 h 664533"/>
                <a:gd name="connsiteX1012" fmla="*/ 490943 w 762331"/>
                <a:gd name="connsiteY1012" fmla="*/ 111501 h 664533"/>
                <a:gd name="connsiteX1013" fmla="*/ 489150 w 762331"/>
                <a:gd name="connsiteY1013" fmla="*/ 110997 h 664533"/>
                <a:gd name="connsiteX1014" fmla="*/ 487917 w 762331"/>
                <a:gd name="connsiteY1014" fmla="*/ 110997 h 664533"/>
                <a:gd name="connsiteX1015" fmla="*/ 486124 w 762331"/>
                <a:gd name="connsiteY1015" fmla="*/ 110829 h 664533"/>
                <a:gd name="connsiteX1016" fmla="*/ 479007 w 762331"/>
                <a:gd name="connsiteY1016" fmla="*/ 109540 h 664533"/>
                <a:gd name="connsiteX1017" fmla="*/ 477382 w 762331"/>
                <a:gd name="connsiteY1017" fmla="*/ 108699 h 664533"/>
                <a:gd name="connsiteX1018" fmla="*/ 475701 w 762331"/>
                <a:gd name="connsiteY1018" fmla="*/ 108812 h 664533"/>
                <a:gd name="connsiteX1019" fmla="*/ 473571 w 762331"/>
                <a:gd name="connsiteY1019" fmla="*/ 108812 h 664533"/>
                <a:gd name="connsiteX1020" fmla="*/ 468976 w 762331"/>
                <a:gd name="connsiteY1020" fmla="*/ 107747 h 664533"/>
                <a:gd name="connsiteX1021" fmla="*/ 467799 w 762331"/>
                <a:gd name="connsiteY1021" fmla="*/ 107186 h 664533"/>
                <a:gd name="connsiteX1022" fmla="*/ 465838 w 762331"/>
                <a:gd name="connsiteY1022" fmla="*/ 106514 h 664533"/>
                <a:gd name="connsiteX1023" fmla="*/ 458497 w 762331"/>
                <a:gd name="connsiteY1023" fmla="*/ 109540 h 664533"/>
                <a:gd name="connsiteX1024" fmla="*/ 457040 w 762331"/>
                <a:gd name="connsiteY1024" fmla="*/ 109540 h 664533"/>
                <a:gd name="connsiteX1025" fmla="*/ 455415 w 762331"/>
                <a:gd name="connsiteY1025" fmla="*/ 109428 h 664533"/>
                <a:gd name="connsiteX1026" fmla="*/ 452613 w 762331"/>
                <a:gd name="connsiteY1026" fmla="*/ 110212 h 664533"/>
                <a:gd name="connsiteX1027" fmla="*/ 446337 w 762331"/>
                <a:gd name="connsiteY1027" fmla="*/ 114359 h 664533"/>
                <a:gd name="connsiteX1028" fmla="*/ 445889 w 762331"/>
                <a:gd name="connsiteY1028" fmla="*/ 114527 h 664533"/>
                <a:gd name="connsiteX1029" fmla="*/ 442527 w 762331"/>
                <a:gd name="connsiteY1029" fmla="*/ 115816 h 664533"/>
                <a:gd name="connsiteX1030" fmla="*/ 434065 w 762331"/>
                <a:gd name="connsiteY1030" fmla="*/ 117049 h 664533"/>
                <a:gd name="connsiteX1031" fmla="*/ 433280 w 762331"/>
                <a:gd name="connsiteY1031" fmla="*/ 117217 h 664533"/>
                <a:gd name="connsiteX1032" fmla="*/ 432048 w 762331"/>
                <a:gd name="connsiteY1032" fmla="*/ 118730 h 664533"/>
                <a:gd name="connsiteX1033" fmla="*/ 426780 w 762331"/>
                <a:gd name="connsiteY1033" fmla="*/ 123998 h 664533"/>
                <a:gd name="connsiteX1034" fmla="*/ 426108 w 762331"/>
                <a:gd name="connsiteY1034" fmla="*/ 125343 h 664533"/>
                <a:gd name="connsiteX1035" fmla="*/ 422577 w 762331"/>
                <a:gd name="connsiteY1035" fmla="*/ 129321 h 664533"/>
                <a:gd name="connsiteX1036" fmla="*/ 421232 w 762331"/>
                <a:gd name="connsiteY1036" fmla="*/ 130218 h 664533"/>
                <a:gd name="connsiteX1037" fmla="*/ 417366 w 762331"/>
                <a:gd name="connsiteY1037" fmla="*/ 132627 h 664533"/>
                <a:gd name="connsiteX1038" fmla="*/ 416974 w 762331"/>
                <a:gd name="connsiteY1038" fmla="*/ 133020 h 664533"/>
                <a:gd name="connsiteX1039" fmla="*/ 416245 w 762331"/>
                <a:gd name="connsiteY1039" fmla="*/ 133748 h 664533"/>
                <a:gd name="connsiteX1040" fmla="*/ 408904 w 762331"/>
                <a:gd name="connsiteY1040" fmla="*/ 136774 h 664533"/>
                <a:gd name="connsiteX1041" fmla="*/ 407447 w 762331"/>
                <a:gd name="connsiteY1041" fmla="*/ 136774 h 664533"/>
                <a:gd name="connsiteX1042" fmla="*/ 400106 w 762331"/>
                <a:gd name="connsiteY1042" fmla="*/ 133748 h 664533"/>
                <a:gd name="connsiteX1043" fmla="*/ 399378 w 762331"/>
                <a:gd name="connsiteY1043" fmla="*/ 133020 h 664533"/>
                <a:gd name="connsiteX1044" fmla="*/ 398089 w 762331"/>
                <a:gd name="connsiteY1044" fmla="*/ 131451 h 664533"/>
                <a:gd name="connsiteX1045" fmla="*/ 396632 w 762331"/>
                <a:gd name="connsiteY1045" fmla="*/ 129321 h 664533"/>
                <a:gd name="connsiteX1046" fmla="*/ 395399 w 762331"/>
                <a:gd name="connsiteY1046" fmla="*/ 126743 h 664533"/>
                <a:gd name="connsiteX1047" fmla="*/ 395231 w 762331"/>
                <a:gd name="connsiteY1047" fmla="*/ 126463 h 664533"/>
                <a:gd name="connsiteX1048" fmla="*/ 394222 w 762331"/>
                <a:gd name="connsiteY1048" fmla="*/ 124558 h 664533"/>
                <a:gd name="connsiteX1049" fmla="*/ 394054 w 762331"/>
                <a:gd name="connsiteY1049" fmla="*/ 124110 h 664533"/>
                <a:gd name="connsiteX1050" fmla="*/ 390916 w 762331"/>
                <a:gd name="connsiteY1050" fmla="*/ 124614 h 664533"/>
                <a:gd name="connsiteX1051" fmla="*/ 390188 w 762331"/>
                <a:gd name="connsiteY1051" fmla="*/ 124614 h 664533"/>
                <a:gd name="connsiteX1052" fmla="*/ 386938 w 762331"/>
                <a:gd name="connsiteY1052" fmla="*/ 124110 h 664533"/>
                <a:gd name="connsiteX1053" fmla="*/ 383687 w 762331"/>
                <a:gd name="connsiteY1053" fmla="*/ 124614 h 664533"/>
                <a:gd name="connsiteX1054" fmla="*/ 382118 w 762331"/>
                <a:gd name="connsiteY1054" fmla="*/ 124614 h 664533"/>
                <a:gd name="connsiteX1055" fmla="*/ 375786 w 762331"/>
                <a:gd name="connsiteY1055" fmla="*/ 126743 h 664533"/>
                <a:gd name="connsiteX1056" fmla="*/ 374329 w 762331"/>
                <a:gd name="connsiteY1056" fmla="*/ 126743 h 664533"/>
                <a:gd name="connsiteX1057" fmla="*/ 370014 w 762331"/>
                <a:gd name="connsiteY1057" fmla="*/ 125791 h 664533"/>
                <a:gd name="connsiteX1058" fmla="*/ 364074 w 762331"/>
                <a:gd name="connsiteY1058" fmla="*/ 125231 h 664533"/>
                <a:gd name="connsiteX1059" fmla="*/ 360376 w 762331"/>
                <a:gd name="connsiteY1059" fmla="*/ 124166 h 664533"/>
                <a:gd name="connsiteX1060" fmla="*/ 358919 w 762331"/>
                <a:gd name="connsiteY1060" fmla="*/ 123437 h 664533"/>
                <a:gd name="connsiteX1061" fmla="*/ 353763 w 762331"/>
                <a:gd name="connsiteY1061" fmla="*/ 117497 h 664533"/>
                <a:gd name="connsiteX1062" fmla="*/ 352251 w 762331"/>
                <a:gd name="connsiteY1062" fmla="*/ 116881 h 664533"/>
                <a:gd name="connsiteX1063" fmla="*/ 349169 w 762331"/>
                <a:gd name="connsiteY1063" fmla="*/ 117329 h 664533"/>
                <a:gd name="connsiteX1064" fmla="*/ 348440 w 762331"/>
                <a:gd name="connsiteY1064" fmla="*/ 117329 h 664533"/>
                <a:gd name="connsiteX1065" fmla="*/ 338129 w 762331"/>
                <a:gd name="connsiteY1065" fmla="*/ 107018 h 664533"/>
                <a:gd name="connsiteX1066" fmla="*/ 338129 w 762331"/>
                <a:gd name="connsiteY1066" fmla="*/ 105561 h 664533"/>
                <a:gd name="connsiteX1067" fmla="*/ 338241 w 762331"/>
                <a:gd name="connsiteY1067" fmla="*/ 103936 h 664533"/>
                <a:gd name="connsiteX1068" fmla="*/ 336616 w 762331"/>
                <a:gd name="connsiteY1068" fmla="*/ 100742 h 664533"/>
                <a:gd name="connsiteX1069" fmla="*/ 333086 w 762331"/>
                <a:gd name="connsiteY1069" fmla="*/ 99734 h 664533"/>
                <a:gd name="connsiteX1070" fmla="*/ 331629 w 762331"/>
                <a:gd name="connsiteY1070" fmla="*/ 99005 h 664533"/>
                <a:gd name="connsiteX1071" fmla="*/ 328939 w 762331"/>
                <a:gd name="connsiteY1071" fmla="*/ 97044 h 664533"/>
                <a:gd name="connsiteX1072" fmla="*/ 328210 w 762331"/>
                <a:gd name="connsiteY1072" fmla="*/ 96315 h 664533"/>
                <a:gd name="connsiteX1073" fmla="*/ 325185 w 762331"/>
                <a:gd name="connsiteY1073" fmla="*/ 89030 h 664533"/>
                <a:gd name="connsiteX1074" fmla="*/ 325185 w 762331"/>
                <a:gd name="connsiteY1074" fmla="*/ 80401 h 664533"/>
                <a:gd name="connsiteX1075" fmla="*/ 325577 w 762331"/>
                <a:gd name="connsiteY1075" fmla="*/ 77543 h 664533"/>
                <a:gd name="connsiteX1076" fmla="*/ 325297 w 762331"/>
                <a:gd name="connsiteY1076" fmla="*/ 75413 h 664533"/>
                <a:gd name="connsiteX1077" fmla="*/ 325185 w 762331"/>
                <a:gd name="connsiteY1077" fmla="*/ 73956 h 664533"/>
                <a:gd name="connsiteX1078" fmla="*/ 325185 w 762331"/>
                <a:gd name="connsiteY1078" fmla="*/ 72499 h 664533"/>
                <a:gd name="connsiteX1079" fmla="*/ 329107 w 762331"/>
                <a:gd name="connsiteY1079" fmla="*/ 64430 h 664533"/>
                <a:gd name="connsiteX1080" fmla="*/ 331125 w 762331"/>
                <a:gd name="connsiteY1080" fmla="*/ 61628 h 664533"/>
                <a:gd name="connsiteX1081" fmla="*/ 331853 w 762331"/>
                <a:gd name="connsiteY1081" fmla="*/ 60900 h 664533"/>
                <a:gd name="connsiteX1082" fmla="*/ 342948 w 762331"/>
                <a:gd name="connsiteY1082" fmla="*/ 58602 h 664533"/>
                <a:gd name="connsiteX1083" fmla="*/ 347768 w 762331"/>
                <a:gd name="connsiteY1083" fmla="*/ 58602 h 664533"/>
                <a:gd name="connsiteX1084" fmla="*/ 349785 w 762331"/>
                <a:gd name="connsiteY1084" fmla="*/ 58826 h 664533"/>
                <a:gd name="connsiteX1085" fmla="*/ 355837 w 762331"/>
                <a:gd name="connsiteY1085" fmla="*/ 56473 h 664533"/>
                <a:gd name="connsiteX1086" fmla="*/ 361385 w 762331"/>
                <a:gd name="connsiteY1086" fmla="*/ 56193 h 664533"/>
                <a:gd name="connsiteX1087" fmla="*/ 364803 w 762331"/>
                <a:gd name="connsiteY1087" fmla="*/ 38205 h 664533"/>
                <a:gd name="connsiteX1088" fmla="*/ 362225 w 762331"/>
                <a:gd name="connsiteY1088" fmla="*/ 42519 h 664533"/>
                <a:gd name="connsiteX1089" fmla="*/ 361497 w 762331"/>
                <a:gd name="connsiteY1089" fmla="*/ 43248 h 664533"/>
                <a:gd name="connsiteX1090" fmla="*/ 358807 w 762331"/>
                <a:gd name="connsiteY1090" fmla="*/ 45209 h 664533"/>
                <a:gd name="connsiteX1091" fmla="*/ 357350 w 762331"/>
                <a:gd name="connsiteY1091" fmla="*/ 45938 h 664533"/>
                <a:gd name="connsiteX1092" fmla="*/ 354716 w 762331"/>
                <a:gd name="connsiteY1092" fmla="*/ 46834 h 664533"/>
                <a:gd name="connsiteX1093" fmla="*/ 344125 w 762331"/>
                <a:gd name="connsiteY1093" fmla="*/ 47171 h 664533"/>
                <a:gd name="connsiteX1094" fmla="*/ 331573 w 762331"/>
                <a:gd name="connsiteY1094" fmla="*/ 40222 h 664533"/>
                <a:gd name="connsiteX1095" fmla="*/ 325521 w 762331"/>
                <a:gd name="connsiteY1095" fmla="*/ 37532 h 664533"/>
                <a:gd name="connsiteX1096" fmla="*/ 322383 w 762331"/>
                <a:gd name="connsiteY1096" fmla="*/ 35403 h 664533"/>
                <a:gd name="connsiteX1097" fmla="*/ 322046 w 762331"/>
                <a:gd name="connsiteY1097" fmla="*/ 35066 h 664533"/>
                <a:gd name="connsiteX1098" fmla="*/ 307084 w 762331"/>
                <a:gd name="connsiteY1098" fmla="*/ 27277 h 664533"/>
                <a:gd name="connsiteX1099" fmla="*/ 298735 w 762331"/>
                <a:gd name="connsiteY1099" fmla="*/ 34058 h 664533"/>
                <a:gd name="connsiteX1100" fmla="*/ 298118 w 762331"/>
                <a:gd name="connsiteY1100" fmla="*/ 35291 h 664533"/>
                <a:gd name="connsiteX1101" fmla="*/ 298287 w 762331"/>
                <a:gd name="connsiteY1101" fmla="*/ 35795 h 664533"/>
                <a:gd name="connsiteX1102" fmla="*/ 299015 w 762331"/>
                <a:gd name="connsiteY1102" fmla="*/ 39605 h 664533"/>
                <a:gd name="connsiteX1103" fmla="*/ 299015 w 762331"/>
                <a:gd name="connsiteY1103" fmla="*/ 41735 h 664533"/>
                <a:gd name="connsiteX1104" fmla="*/ 297950 w 762331"/>
                <a:gd name="connsiteY1104" fmla="*/ 46330 h 664533"/>
                <a:gd name="connsiteX1105" fmla="*/ 296493 w 762331"/>
                <a:gd name="connsiteY1105" fmla="*/ 49188 h 664533"/>
                <a:gd name="connsiteX1106" fmla="*/ 294588 w 762331"/>
                <a:gd name="connsiteY1106" fmla="*/ 51878 h 664533"/>
                <a:gd name="connsiteX1107" fmla="*/ 293916 w 762331"/>
                <a:gd name="connsiteY1107" fmla="*/ 52550 h 664533"/>
                <a:gd name="connsiteX1108" fmla="*/ 289433 w 762331"/>
                <a:gd name="connsiteY1108" fmla="*/ 59611 h 664533"/>
                <a:gd name="connsiteX1109" fmla="*/ 288144 w 762331"/>
                <a:gd name="connsiteY1109" fmla="*/ 61180 h 664533"/>
                <a:gd name="connsiteX1110" fmla="*/ 286743 w 762331"/>
                <a:gd name="connsiteY1110" fmla="*/ 62581 h 664533"/>
                <a:gd name="connsiteX1111" fmla="*/ 285174 w 762331"/>
                <a:gd name="connsiteY1111" fmla="*/ 63870 h 664533"/>
                <a:gd name="connsiteX1112" fmla="*/ 282876 w 762331"/>
                <a:gd name="connsiteY1112" fmla="*/ 65383 h 664533"/>
                <a:gd name="connsiteX1113" fmla="*/ 282260 w 762331"/>
                <a:gd name="connsiteY1113" fmla="*/ 67792 h 664533"/>
                <a:gd name="connsiteX1114" fmla="*/ 282148 w 762331"/>
                <a:gd name="connsiteY1114" fmla="*/ 68241 h 664533"/>
                <a:gd name="connsiteX1115" fmla="*/ 283381 w 762331"/>
                <a:gd name="connsiteY1115" fmla="*/ 69866 h 664533"/>
                <a:gd name="connsiteX1116" fmla="*/ 283269 w 762331"/>
                <a:gd name="connsiteY1116" fmla="*/ 82418 h 664533"/>
                <a:gd name="connsiteX1117" fmla="*/ 271108 w 762331"/>
                <a:gd name="connsiteY1117" fmla="*/ 85556 h 664533"/>
                <a:gd name="connsiteX1118" fmla="*/ 214006 w 762331"/>
                <a:gd name="connsiteY1118" fmla="*/ 61292 h 664533"/>
                <a:gd name="connsiteX1119" fmla="*/ 210084 w 762331"/>
                <a:gd name="connsiteY1119" fmla="*/ 60003 h 664533"/>
                <a:gd name="connsiteX1120" fmla="*/ 208739 w 762331"/>
                <a:gd name="connsiteY1120" fmla="*/ 59443 h 664533"/>
                <a:gd name="connsiteX1121" fmla="*/ 204816 w 762331"/>
                <a:gd name="connsiteY1121" fmla="*/ 57481 h 664533"/>
                <a:gd name="connsiteX1122" fmla="*/ 201454 w 762331"/>
                <a:gd name="connsiteY1122" fmla="*/ 56137 h 664533"/>
                <a:gd name="connsiteX1123" fmla="*/ 200726 w 762331"/>
                <a:gd name="connsiteY1123" fmla="*/ 57201 h 664533"/>
                <a:gd name="connsiteX1124" fmla="*/ 202127 w 762331"/>
                <a:gd name="connsiteY1124" fmla="*/ 62413 h 664533"/>
                <a:gd name="connsiteX1125" fmla="*/ 202127 w 762331"/>
                <a:gd name="connsiteY1125" fmla="*/ 64542 h 664533"/>
                <a:gd name="connsiteX1126" fmla="*/ 199101 w 762331"/>
                <a:gd name="connsiteY1126" fmla="*/ 71883 h 664533"/>
                <a:gd name="connsiteX1127" fmla="*/ 197644 w 762331"/>
                <a:gd name="connsiteY1127" fmla="*/ 73340 h 664533"/>
                <a:gd name="connsiteX1128" fmla="*/ 194898 w 762331"/>
                <a:gd name="connsiteY1128" fmla="*/ 75301 h 664533"/>
                <a:gd name="connsiteX1129" fmla="*/ 185259 w 762331"/>
                <a:gd name="connsiteY1129" fmla="*/ 84940 h 664533"/>
                <a:gd name="connsiteX1130" fmla="*/ 184699 w 762331"/>
                <a:gd name="connsiteY1130" fmla="*/ 85500 h 664533"/>
                <a:gd name="connsiteX1131" fmla="*/ 184251 w 762331"/>
                <a:gd name="connsiteY1131" fmla="*/ 86004 h 664533"/>
                <a:gd name="connsiteX1132" fmla="*/ 184531 w 762331"/>
                <a:gd name="connsiteY1132" fmla="*/ 86509 h 664533"/>
                <a:gd name="connsiteX1133" fmla="*/ 185596 w 762331"/>
                <a:gd name="connsiteY1133" fmla="*/ 91104 h 664533"/>
                <a:gd name="connsiteX1134" fmla="*/ 185596 w 762331"/>
                <a:gd name="connsiteY1134" fmla="*/ 92561 h 664533"/>
                <a:gd name="connsiteX1135" fmla="*/ 184531 w 762331"/>
                <a:gd name="connsiteY1135" fmla="*/ 97156 h 664533"/>
                <a:gd name="connsiteX1136" fmla="*/ 183802 w 762331"/>
                <a:gd name="connsiteY1136" fmla="*/ 98613 h 664533"/>
                <a:gd name="connsiteX1137" fmla="*/ 182962 w 762331"/>
                <a:gd name="connsiteY1137" fmla="*/ 100014 h 664533"/>
                <a:gd name="connsiteX1138" fmla="*/ 183298 w 762331"/>
                <a:gd name="connsiteY1138" fmla="*/ 100350 h 664533"/>
                <a:gd name="connsiteX1139" fmla="*/ 186156 w 762331"/>
                <a:gd name="connsiteY1139" fmla="*/ 105954 h 664533"/>
                <a:gd name="connsiteX1140" fmla="*/ 196355 w 762331"/>
                <a:gd name="connsiteY1140" fmla="*/ 116265 h 664533"/>
                <a:gd name="connsiteX1141" fmla="*/ 190639 w 762331"/>
                <a:gd name="connsiteY1141" fmla="*/ 125511 h 664533"/>
                <a:gd name="connsiteX1142" fmla="*/ 186212 w 762331"/>
                <a:gd name="connsiteY1142" fmla="*/ 127752 h 664533"/>
                <a:gd name="connsiteX1143" fmla="*/ 182177 w 762331"/>
                <a:gd name="connsiteY1143" fmla="*/ 129826 h 664533"/>
                <a:gd name="connsiteX1144" fmla="*/ 177750 w 762331"/>
                <a:gd name="connsiteY1144" fmla="*/ 134084 h 664533"/>
                <a:gd name="connsiteX1145" fmla="*/ 174893 w 762331"/>
                <a:gd name="connsiteY1145" fmla="*/ 135485 h 664533"/>
                <a:gd name="connsiteX1146" fmla="*/ 166655 w 762331"/>
                <a:gd name="connsiteY1146" fmla="*/ 135934 h 664533"/>
                <a:gd name="connsiteX1147" fmla="*/ 161892 w 762331"/>
                <a:gd name="connsiteY1147" fmla="*/ 142322 h 664533"/>
                <a:gd name="connsiteX1148" fmla="*/ 160323 w 762331"/>
                <a:gd name="connsiteY1148" fmla="*/ 144339 h 664533"/>
                <a:gd name="connsiteX1149" fmla="*/ 158193 w 762331"/>
                <a:gd name="connsiteY1149" fmla="*/ 146469 h 664533"/>
                <a:gd name="connsiteX1150" fmla="*/ 152590 w 762331"/>
                <a:gd name="connsiteY1150" fmla="*/ 149383 h 664533"/>
                <a:gd name="connsiteX1151" fmla="*/ 148275 w 762331"/>
                <a:gd name="connsiteY1151" fmla="*/ 150111 h 664533"/>
                <a:gd name="connsiteX1152" fmla="*/ 147995 w 762331"/>
                <a:gd name="connsiteY1152" fmla="*/ 150167 h 664533"/>
                <a:gd name="connsiteX1153" fmla="*/ 138973 w 762331"/>
                <a:gd name="connsiteY1153" fmla="*/ 152072 h 664533"/>
                <a:gd name="connsiteX1154" fmla="*/ 138804 w 762331"/>
                <a:gd name="connsiteY1154" fmla="*/ 152240 h 664533"/>
                <a:gd name="connsiteX1155" fmla="*/ 138804 w 762331"/>
                <a:gd name="connsiteY1155" fmla="*/ 152240 h 664533"/>
                <a:gd name="connsiteX1156" fmla="*/ 139589 w 762331"/>
                <a:gd name="connsiteY1156" fmla="*/ 157844 h 664533"/>
                <a:gd name="connsiteX1157" fmla="*/ 139701 w 762331"/>
                <a:gd name="connsiteY1157" fmla="*/ 159301 h 664533"/>
                <a:gd name="connsiteX1158" fmla="*/ 139701 w 762331"/>
                <a:gd name="connsiteY1158" fmla="*/ 160030 h 664533"/>
                <a:gd name="connsiteX1159" fmla="*/ 139701 w 762331"/>
                <a:gd name="connsiteY1159" fmla="*/ 160758 h 664533"/>
                <a:gd name="connsiteX1160" fmla="*/ 140262 w 762331"/>
                <a:gd name="connsiteY1160" fmla="*/ 161318 h 664533"/>
                <a:gd name="connsiteX1161" fmla="*/ 142167 w 762331"/>
                <a:gd name="connsiteY1161" fmla="*/ 163952 h 664533"/>
                <a:gd name="connsiteX1162" fmla="*/ 143119 w 762331"/>
                <a:gd name="connsiteY1162" fmla="*/ 164905 h 664533"/>
                <a:gd name="connsiteX1163" fmla="*/ 146145 w 762331"/>
                <a:gd name="connsiteY1163" fmla="*/ 172190 h 664533"/>
                <a:gd name="connsiteX1164" fmla="*/ 146145 w 762331"/>
                <a:gd name="connsiteY1164" fmla="*/ 172918 h 664533"/>
                <a:gd name="connsiteX1165" fmla="*/ 146145 w 762331"/>
                <a:gd name="connsiteY1165" fmla="*/ 173647 h 664533"/>
                <a:gd name="connsiteX1166" fmla="*/ 146145 w 762331"/>
                <a:gd name="connsiteY1166" fmla="*/ 173759 h 664533"/>
                <a:gd name="connsiteX1167" fmla="*/ 146594 w 762331"/>
                <a:gd name="connsiteY1167" fmla="*/ 174375 h 664533"/>
                <a:gd name="connsiteX1168" fmla="*/ 148051 w 762331"/>
                <a:gd name="connsiteY1168" fmla="*/ 176505 h 664533"/>
                <a:gd name="connsiteX1169" fmla="*/ 149788 w 762331"/>
                <a:gd name="connsiteY1169" fmla="*/ 182220 h 664533"/>
                <a:gd name="connsiteX1170" fmla="*/ 149788 w 762331"/>
                <a:gd name="connsiteY1170" fmla="*/ 182949 h 664533"/>
                <a:gd name="connsiteX1171" fmla="*/ 149452 w 762331"/>
                <a:gd name="connsiteY1171" fmla="*/ 185527 h 664533"/>
                <a:gd name="connsiteX1172" fmla="*/ 151917 w 762331"/>
                <a:gd name="connsiteY1172" fmla="*/ 192251 h 664533"/>
                <a:gd name="connsiteX1173" fmla="*/ 151917 w 762331"/>
                <a:gd name="connsiteY1173" fmla="*/ 193708 h 664533"/>
                <a:gd name="connsiteX1174" fmla="*/ 150012 w 762331"/>
                <a:gd name="connsiteY1174" fmla="*/ 199704 h 664533"/>
                <a:gd name="connsiteX1175" fmla="*/ 144801 w 762331"/>
                <a:gd name="connsiteY1175" fmla="*/ 205812 h 664533"/>
                <a:gd name="connsiteX1176" fmla="*/ 143343 w 762331"/>
                <a:gd name="connsiteY1176" fmla="*/ 206541 h 664533"/>
                <a:gd name="connsiteX1177" fmla="*/ 141046 w 762331"/>
                <a:gd name="connsiteY1177" fmla="*/ 207381 h 664533"/>
                <a:gd name="connsiteX1178" fmla="*/ 139589 w 762331"/>
                <a:gd name="connsiteY1178" fmla="*/ 211360 h 664533"/>
                <a:gd name="connsiteX1179" fmla="*/ 137964 w 762331"/>
                <a:gd name="connsiteY1179" fmla="*/ 213377 h 664533"/>
                <a:gd name="connsiteX1180" fmla="*/ 137460 w 762331"/>
                <a:gd name="connsiteY1180" fmla="*/ 214890 h 664533"/>
                <a:gd name="connsiteX1181" fmla="*/ 134265 w 762331"/>
                <a:gd name="connsiteY1181" fmla="*/ 221334 h 664533"/>
                <a:gd name="connsiteX1182" fmla="*/ 133761 w 762331"/>
                <a:gd name="connsiteY1182" fmla="*/ 222231 h 664533"/>
                <a:gd name="connsiteX1183" fmla="*/ 123618 w 762331"/>
                <a:gd name="connsiteY1183" fmla="*/ 230581 h 664533"/>
                <a:gd name="connsiteX1184" fmla="*/ 122890 w 762331"/>
                <a:gd name="connsiteY1184" fmla="*/ 230581 h 664533"/>
                <a:gd name="connsiteX1185" fmla="*/ 117847 w 762331"/>
                <a:gd name="connsiteY1185" fmla="*/ 229292 h 664533"/>
                <a:gd name="connsiteX1186" fmla="*/ 113027 w 762331"/>
                <a:gd name="connsiteY1186" fmla="*/ 230581 h 664533"/>
                <a:gd name="connsiteX1187" fmla="*/ 109217 w 762331"/>
                <a:gd name="connsiteY1187" fmla="*/ 231309 h 664533"/>
                <a:gd name="connsiteX1188" fmla="*/ 108488 w 762331"/>
                <a:gd name="connsiteY1188" fmla="*/ 231309 h 664533"/>
                <a:gd name="connsiteX1189" fmla="*/ 107592 w 762331"/>
                <a:gd name="connsiteY1189" fmla="*/ 231253 h 664533"/>
                <a:gd name="connsiteX1190" fmla="*/ 106751 w 762331"/>
                <a:gd name="connsiteY1190" fmla="*/ 232318 h 664533"/>
                <a:gd name="connsiteX1191" fmla="*/ 107816 w 762331"/>
                <a:gd name="connsiteY1191" fmla="*/ 233887 h 664533"/>
                <a:gd name="connsiteX1192" fmla="*/ 108993 w 762331"/>
                <a:gd name="connsiteY1192" fmla="*/ 236352 h 664533"/>
                <a:gd name="connsiteX1193" fmla="*/ 109497 w 762331"/>
                <a:gd name="connsiteY1193" fmla="*/ 237921 h 664533"/>
                <a:gd name="connsiteX1194" fmla="*/ 119584 w 762331"/>
                <a:gd name="connsiteY1194" fmla="*/ 248232 h 664533"/>
                <a:gd name="connsiteX1195" fmla="*/ 119584 w 762331"/>
                <a:gd name="connsiteY1195" fmla="*/ 255405 h 664533"/>
                <a:gd name="connsiteX1196" fmla="*/ 119528 w 762331"/>
                <a:gd name="connsiteY1196" fmla="*/ 256470 h 664533"/>
                <a:gd name="connsiteX1197" fmla="*/ 119864 w 762331"/>
                <a:gd name="connsiteY1197" fmla="*/ 263306 h 664533"/>
                <a:gd name="connsiteX1198" fmla="*/ 113588 w 762331"/>
                <a:gd name="connsiteY1198" fmla="*/ 270087 h 664533"/>
                <a:gd name="connsiteX1199" fmla="*/ 110730 w 762331"/>
                <a:gd name="connsiteY1199" fmla="*/ 271152 h 664533"/>
                <a:gd name="connsiteX1200" fmla="*/ 110562 w 762331"/>
                <a:gd name="connsiteY1200" fmla="*/ 271488 h 664533"/>
                <a:gd name="connsiteX1201" fmla="*/ 110169 w 762331"/>
                <a:gd name="connsiteY1201" fmla="*/ 272272 h 664533"/>
                <a:gd name="connsiteX1202" fmla="*/ 109497 w 762331"/>
                <a:gd name="connsiteY1202" fmla="*/ 274794 h 664533"/>
                <a:gd name="connsiteX1203" fmla="*/ 106751 w 762331"/>
                <a:gd name="connsiteY1203" fmla="*/ 281799 h 664533"/>
                <a:gd name="connsiteX1204" fmla="*/ 101596 w 762331"/>
                <a:gd name="connsiteY1204" fmla="*/ 287626 h 664533"/>
                <a:gd name="connsiteX1205" fmla="*/ 98738 w 762331"/>
                <a:gd name="connsiteY1205" fmla="*/ 289084 h 664533"/>
                <a:gd name="connsiteX1206" fmla="*/ 95376 w 762331"/>
                <a:gd name="connsiteY1206" fmla="*/ 290092 h 664533"/>
                <a:gd name="connsiteX1207" fmla="*/ 88819 w 762331"/>
                <a:gd name="connsiteY1207" fmla="*/ 296817 h 664533"/>
                <a:gd name="connsiteX1208" fmla="*/ 87867 w 762331"/>
                <a:gd name="connsiteY1208" fmla="*/ 298890 h 664533"/>
                <a:gd name="connsiteX1209" fmla="*/ 88539 w 762331"/>
                <a:gd name="connsiteY1209" fmla="*/ 301188 h 664533"/>
                <a:gd name="connsiteX1210" fmla="*/ 85625 w 762331"/>
                <a:gd name="connsiteY1210" fmla="*/ 310154 h 664533"/>
                <a:gd name="connsiteX1211" fmla="*/ 84897 w 762331"/>
                <a:gd name="connsiteY1211" fmla="*/ 310882 h 664533"/>
                <a:gd name="connsiteX1212" fmla="*/ 82767 w 762331"/>
                <a:gd name="connsiteY1212" fmla="*/ 312507 h 664533"/>
                <a:gd name="connsiteX1213" fmla="*/ 83215 w 762331"/>
                <a:gd name="connsiteY1213" fmla="*/ 313292 h 664533"/>
                <a:gd name="connsiteX1214" fmla="*/ 83944 w 762331"/>
                <a:gd name="connsiteY1214" fmla="*/ 314749 h 664533"/>
                <a:gd name="connsiteX1215" fmla="*/ 84897 w 762331"/>
                <a:gd name="connsiteY1215" fmla="*/ 321081 h 664533"/>
                <a:gd name="connsiteX1216" fmla="*/ 84168 w 762331"/>
                <a:gd name="connsiteY1216" fmla="*/ 325396 h 664533"/>
                <a:gd name="connsiteX1217" fmla="*/ 76323 w 762331"/>
                <a:gd name="connsiteY1217" fmla="*/ 333745 h 664533"/>
                <a:gd name="connsiteX1218" fmla="*/ 70159 w 762331"/>
                <a:gd name="connsiteY1218" fmla="*/ 336155 h 664533"/>
                <a:gd name="connsiteX1219" fmla="*/ 72793 w 762331"/>
                <a:gd name="connsiteY1219" fmla="*/ 343047 h 664533"/>
                <a:gd name="connsiteX1220" fmla="*/ 72793 w 762331"/>
                <a:gd name="connsiteY1220" fmla="*/ 345177 h 664533"/>
                <a:gd name="connsiteX1221" fmla="*/ 72793 w 762331"/>
                <a:gd name="connsiteY1221" fmla="*/ 345513 h 664533"/>
                <a:gd name="connsiteX1222" fmla="*/ 80077 w 762331"/>
                <a:gd name="connsiteY1222" fmla="*/ 349996 h 664533"/>
                <a:gd name="connsiteX1223" fmla="*/ 80414 w 762331"/>
                <a:gd name="connsiteY1223" fmla="*/ 350220 h 664533"/>
                <a:gd name="connsiteX1224" fmla="*/ 82319 w 762331"/>
                <a:gd name="connsiteY1224" fmla="*/ 350781 h 664533"/>
                <a:gd name="connsiteX1225" fmla="*/ 84000 w 762331"/>
                <a:gd name="connsiteY1225" fmla="*/ 350668 h 664533"/>
                <a:gd name="connsiteX1226" fmla="*/ 85457 w 762331"/>
                <a:gd name="connsiteY1226" fmla="*/ 350668 h 664533"/>
                <a:gd name="connsiteX1227" fmla="*/ 95768 w 762331"/>
                <a:gd name="connsiteY1227" fmla="*/ 360979 h 664533"/>
                <a:gd name="connsiteX1228" fmla="*/ 95768 w 762331"/>
                <a:gd name="connsiteY1228" fmla="*/ 362436 h 664533"/>
                <a:gd name="connsiteX1229" fmla="*/ 95600 w 762331"/>
                <a:gd name="connsiteY1229" fmla="*/ 364398 h 664533"/>
                <a:gd name="connsiteX1230" fmla="*/ 98346 w 762331"/>
                <a:gd name="connsiteY1230" fmla="*/ 369217 h 664533"/>
                <a:gd name="connsiteX1231" fmla="*/ 99074 w 762331"/>
                <a:gd name="connsiteY1231" fmla="*/ 372075 h 664533"/>
                <a:gd name="connsiteX1232" fmla="*/ 99298 w 762331"/>
                <a:gd name="connsiteY1232" fmla="*/ 373083 h 664533"/>
                <a:gd name="connsiteX1233" fmla="*/ 100699 w 762331"/>
                <a:gd name="connsiteY1233" fmla="*/ 374484 h 664533"/>
                <a:gd name="connsiteX1234" fmla="*/ 104622 w 762331"/>
                <a:gd name="connsiteY1234" fmla="*/ 377062 h 664533"/>
                <a:gd name="connsiteX1235" fmla="*/ 106191 w 762331"/>
                <a:gd name="connsiteY1235" fmla="*/ 377398 h 664533"/>
                <a:gd name="connsiteX1236" fmla="*/ 114484 w 762331"/>
                <a:gd name="connsiteY1236" fmla="*/ 387765 h 664533"/>
                <a:gd name="connsiteX1237" fmla="*/ 105686 w 762331"/>
                <a:gd name="connsiteY1237" fmla="*/ 397740 h 664533"/>
                <a:gd name="connsiteX1238" fmla="*/ 66685 w 762331"/>
                <a:gd name="connsiteY1238" fmla="*/ 403680 h 664533"/>
                <a:gd name="connsiteX1239" fmla="*/ 66685 w 762331"/>
                <a:gd name="connsiteY1239" fmla="*/ 403736 h 664533"/>
                <a:gd name="connsiteX1240" fmla="*/ 67749 w 762331"/>
                <a:gd name="connsiteY1240" fmla="*/ 408331 h 664533"/>
                <a:gd name="connsiteX1241" fmla="*/ 67749 w 762331"/>
                <a:gd name="connsiteY1241" fmla="*/ 409788 h 664533"/>
                <a:gd name="connsiteX1242" fmla="*/ 64723 w 762331"/>
                <a:gd name="connsiteY1242" fmla="*/ 417073 h 664533"/>
                <a:gd name="connsiteX1243" fmla="*/ 63266 w 762331"/>
                <a:gd name="connsiteY1243" fmla="*/ 418530 h 664533"/>
                <a:gd name="connsiteX1244" fmla="*/ 62762 w 762331"/>
                <a:gd name="connsiteY1244" fmla="*/ 418978 h 664533"/>
                <a:gd name="connsiteX1245" fmla="*/ 63827 w 762331"/>
                <a:gd name="connsiteY1245" fmla="*/ 420547 h 664533"/>
                <a:gd name="connsiteX1246" fmla="*/ 65339 w 762331"/>
                <a:gd name="connsiteY1246" fmla="*/ 428448 h 664533"/>
                <a:gd name="connsiteX1247" fmla="*/ 65564 w 762331"/>
                <a:gd name="connsiteY1247" fmla="*/ 430578 h 664533"/>
                <a:gd name="connsiteX1248" fmla="*/ 65564 w 762331"/>
                <a:gd name="connsiteY1248" fmla="*/ 432035 h 664533"/>
                <a:gd name="connsiteX1249" fmla="*/ 64499 w 762331"/>
                <a:gd name="connsiteY1249" fmla="*/ 436630 h 664533"/>
                <a:gd name="connsiteX1250" fmla="*/ 64163 w 762331"/>
                <a:gd name="connsiteY1250" fmla="*/ 437358 h 664533"/>
                <a:gd name="connsiteX1251" fmla="*/ 63434 w 762331"/>
                <a:gd name="connsiteY1251" fmla="*/ 440889 h 664533"/>
                <a:gd name="connsiteX1252" fmla="*/ 63210 w 762331"/>
                <a:gd name="connsiteY1252" fmla="*/ 441449 h 664533"/>
                <a:gd name="connsiteX1253" fmla="*/ 64723 w 762331"/>
                <a:gd name="connsiteY1253" fmla="*/ 445428 h 664533"/>
                <a:gd name="connsiteX1254" fmla="*/ 65227 w 762331"/>
                <a:gd name="connsiteY1254" fmla="*/ 448229 h 664533"/>
                <a:gd name="connsiteX1255" fmla="*/ 65564 w 762331"/>
                <a:gd name="connsiteY1255" fmla="*/ 449014 h 664533"/>
                <a:gd name="connsiteX1256" fmla="*/ 67581 w 762331"/>
                <a:gd name="connsiteY1256" fmla="*/ 450583 h 664533"/>
                <a:gd name="connsiteX1257" fmla="*/ 68309 w 762331"/>
                <a:gd name="connsiteY1257" fmla="*/ 451312 h 664533"/>
                <a:gd name="connsiteX1258" fmla="*/ 70775 w 762331"/>
                <a:gd name="connsiteY1258" fmla="*/ 455346 h 664533"/>
                <a:gd name="connsiteX1259" fmla="*/ 71336 w 762331"/>
                <a:gd name="connsiteY1259" fmla="*/ 456915 h 664533"/>
                <a:gd name="connsiteX1260" fmla="*/ 73353 w 762331"/>
                <a:gd name="connsiteY1260" fmla="*/ 458484 h 664533"/>
                <a:gd name="connsiteX1261" fmla="*/ 74081 w 762331"/>
                <a:gd name="connsiteY1261" fmla="*/ 459213 h 664533"/>
                <a:gd name="connsiteX1262" fmla="*/ 76547 w 762331"/>
                <a:gd name="connsiteY1262" fmla="*/ 463247 h 664533"/>
                <a:gd name="connsiteX1263" fmla="*/ 77275 w 762331"/>
                <a:gd name="connsiteY1263" fmla="*/ 465377 h 664533"/>
                <a:gd name="connsiteX1264" fmla="*/ 77780 w 762331"/>
                <a:gd name="connsiteY1264" fmla="*/ 467618 h 664533"/>
                <a:gd name="connsiteX1265" fmla="*/ 79237 w 762331"/>
                <a:gd name="connsiteY1265" fmla="*/ 471933 h 664533"/>
                <a:gd name="connsiteX1266" fmla="*/ 80750 w 762331"/>
                <a:gd name="connsiteY1266" fmla="*/ 477257 h 664533"/>
                <a:gd name="connsiteX1267" fmla="*/ 80750 w 762331"/>
                <a:gd name="connsiteY1267" fmla="*/ 481572 h 664533"/>
                <a:gd name="connsiteX1268" fmla="*/ 77892 w 762331"/>
                <a:gd name="connsiteY1268" fmla="*/ 488688 h 664533"/>
                <a:gd name="connsiteX1269" fmla="*/ 29420 w 762331"/>
                <a:gd name="connsiteY1269" fmla="*/ 539402 h 664533"/>
                <a:gd name="connsiteX1270" fmla="*/ 30484 w 762331"/>
                <a:gd name="connsiteY1270" fmla="*/ 543997 h 664533"/>
                <a:gd name="connsiteX1271" fmla="*/ 30484 w 762331"/>
                <a:gd name="connsiteY1271" fmla="*/ 544726 h 664533"/>
                <a:gd name="connsiteX1272" fmla="*/ 30484 w 762331"/>
                <a:gd name="connsiteY1272" fmla="*/ 545062 h 664533"/>
                <a:gd name="connsiteX1273" fmla="*/ 30933 w 762331"/>
                <a:gd name="connsiteY1273" fmla="*/ 544782 h 664533"/>
                <a:gd name="connsiteX1274" fmla="*/ 36648 w 762331"/>
                <a:gd name="connsiteY1274" fmla="*/ 543045 h 664533"/>
                <a:gd name="connsiteX1275" fmla="*/ 37377 w 762331"/>
                <a:gd name="connsiteY1275" fmla="*/ 543045 h 664533"/>
                <a:gd name="connsiteX1276" fmla="*/ 44718 w 762331"/>
                <a:gd name="connsiteY1276" fmla="*/ 546071 h 664533"/>
                <a:gd name="connsiteX1277" fmla="*/ 45054 w 762331"/>
                <a:gd name="connsiteY1277" fmla="*/ 546407 h 664533"/>
                <a:gd name="connsiteX1278" fmla="*/ 47071 w 762331"/>
                <a:gd name="connsiteY1278" fmla="*/ 545734 h 664533"/>
                <a:gd name="connsiteX1279" fmla="*/ 50322 w 762331"/>
                <a:gd name="connsiteY1279" fmla="*/ 545230 h 664533"/>
                <a:gd name="connsiteX1280" fmla="*/ 52451 w 762331"/>
                <a:gd name="connsiteY1280" fmla="*/ 545230 h 664533"/>
                <a:gd name="connsiteX1281" fmla="*/ 55701 w 762331"/>
                <a:gd name="connsiteY1281" fmla="*/ 545734 h 664533"/>
                <a:gd name="connsiteX1282" fmla="*/ 56766 w 762331"/>
                <a:gd name="connsiteY1282" fmla="*/ 545903 h 664533"/>
                <a:gd name="connsiteX1283" fmla="*/ 61417 w 762331"/>
                <a:gd name="connsiteY1283" fmla="*/ 547023 h 664533"/>
                <a:gd name="connsiteX1284" fmla="*/ 64275 w 762331"/>
                <a:gd name="connsiteY1284" fmla="*/ 548424 h 664533"/>
                <a:gd name="connsiteX1285" fmla="*/ 68926 w 762331"/>
                <a:gd name="connsiteY1285" fmla="*/ 553075 h 664533"/>
                <a:gd name="connsiteX1286" fmla="*/ 69654 w 762331"/>
                <a:gd name="connsiteY1286" fmla="*/ 554532 h 664533"/>
                <a:gd name="connsiteX1287" fmla="*/ 70551 w 762331"/>
                <a:gd name="connsiteY1287" fmla="*/ 557110 h 664533"/>
                <a:gd name="connsiteX1288" fmla="*/ 70663 w 762331"/>
                <a:gd name="connsiteY1288" fmla="*/ 557670 h 664533"/>
                <a:gd name="connsiteX1289" fmla="*/ 71728 w 762331"/>
                <a:gd name="connsiteY1289" fmla="*/ 558679 h 664533"/>
                <a:gd name="connsiteX1290" fmla="*/ 72344 w 762331"/>
                <a:gd name="connsiteY1290" fmla="*/ 558455 h 664533"/>
                <a:gd name="connsiteX1291" fmla="*/ 76099 w 762331"/>
                <a:gd name="connsiteY1291" fmla="*/ 554700 h 664533"/>
                <a:gd name="connsiteX1292" fmla="*/ 76995 w 762331"/>
                <a:gd name="connsiteY1292" fmla="*/ 553411 h 664533"/>
                <a:gd name="connsiteX1293" fmla="*/ 79853 w 762331"/>
                <a:gd name="connsiteY1293" fmla="*/ 550554 h 664533"/>
                <a:gd name="connsiteX1294" fmla="*/ 84168 w 762331"/>
                <a:gd name="connsiteY1294" fmla="*/ 547696 h 664533"/>
                <a:gd name="connsiteX1295" fmla="*/ 89884 w 762331"/>
                <a:gd name="connsiteY1295" fmla="*/ 545958 h 664533"/>
                <a:gd name="connsiteX1296" fmla="*/ 97057 w 762331"/>
                <a:gd name="connsiteY1296" fmla="*/ 545958 h 664533"/>
                <a:gd name="connsiteX1297" fmla="*/ 101652 w 762331"/>
                <a:gd name="connsiteY1297" fmla="*/ 547023 h 664533"/>
                <a:gd name="connsiteX1298" fmla="*/ 103109 w 762331"/>
                <a:gd name="connsiteY1298" fmla="*/ 547752 h 664533"/>
                <a:gd name="connsiteX1299" fmla="*/ 104678 w 762331"/>
                <a:gd name="connsiteY1299" fmla="*/ 548704 h 664533"/>
                <a:gd name="connsiteX1300" fmla="*/ 105014 w 762331"/>
                <a:gd name="connsiteY1300" fmla="*/ 548985 h 664533"/>
                <a:gd name="connsiteX1301" fmla="*/ 106079 w 762331"/>
                <a:gd name="connsiteY1301" fmla="*/ 548480 h 664533"/>
                <a:gd name="connsiteX1302" fmla="*/ 110674 w 762331"/>
                <a:gd name="connsiteY1302" fmla="*/ 547415 h 664533"/>
                <a:gd name="connsiteX1303" fmla="*/ 112803 w 762331"/>
                <a:gd name="connsiteY1303" fmla="*/ 547415 h 664533"/>
                <a:gd name="connsiteX1304" fmla="*/ 116053 w 762331"/>
                <a:gd name="connsiteY1304" fmla="*/ 547976 h 664533"/>
                <a:gd name="connsiteX1305" fmla="*/ 117454 w 762331"/>
                <a:gd name="connsiteY1305" fmla="*/ 548424 h 664533"/>
                <a:gd name="connsiteX1306" fmla="*/ 120985 w 762331"/>
                <a:gd name="connsiteY1306" fmla="*/ 548985 h 664533"/>
                <a:gd name="connsiteX1307" fmla="*/ 125468 w 762331"/>
                <a:gd name="connsiteY1307" fmla="*/ 550890 h 664533"/>
                <a:gd name="connsiteX1308" fmla="*/ 128326 w 762331"/>
                <a:gd name="connsiteY1308" fmla="*/ 553019 h 664533"/>
                <a:gd name="connsiteX1309" fmla="*/ 129446 w 762331"/>
                <a:gd name="connsiteY1309" fmla="*/ 553972 h 664533"/>
                <a:gd name="connsiteX1310" fmla="*/ 130175 w 762331"/>
                <a:gd name="connsiteY1310" fmla="*/ 554700 h 664533"/>
                <a:gd name="connsiteX1311" fmla="*/ 130847 w 762331"/>
                <a:gd name="connsiteY1311" fmla="*/ 555429 h 664533"/>
                <a:gd name="connsiteX1312" fmla="*/ 131912 w 762331"/>
                <a:gd name="connsiteY1312" fmla="*/ 554924 h 664533"/>
                <a:gd name="connsiteX1313" fmla="*/ 136507 w 762331"/>
                <a:gd name="connsiteY1313" fmla="*/ 553860 h 664533"/>
                <a:gd name="connsiteX1314" fmla="*/ 138636 w 762331"/>
                <a:gd name="connsiteY1314" fmla="*/ 553860 h 664533"/>
                <a:gd name="connsiteX1315" fmla="*/ 143960 w 762331"/>
                <a:gd name="connsiteY1315" fmla="*/ 555317 h 664533"/>
                <a:gd name="connsiteX1316" fmla="*/ 148947 w 762331"/>
                <a:gd name="connsiteY1316" fmla="*/ 559575 h 664533"/>
                <a:gd name="connsiteX1317" fmla="*/ 149395 w 762331"/>
                <a:gd name="connsiteY1317" fmla="*/ 559575 h 664533"/>
                <a:gd name="connsiteX1318" fmla="*/ 156176 w 762331"/>
                <a:gd name="connsiteY1318" fmla="*/ 562097 h 664533"/>
                <a:gd name="connsiteX1319" fmla="*/ 156176 w 762331"/>
                <a:gd name="connsiteY1319" fmla="*/ 562097 h 664533"/>
                <a:gd name="connsiteX1320" fmla="*/ 158866 w 762331"/>
                <a:gd name="connsiteY1320" fmla="*/ 564002 h 664533"/>
                <a:gd name="connsiteX1321" fmla="*/ 159090 w 762331"/>
                <a:gd name="connsiteY1321" fmla="*/ 564227 h 664533"/>
                <a:gd name="connsiteX1322" fmla="*/ 161724 w 762331"/>
                <a:gd name="connsiteY1322" fmla="*/ 566132 h 664533"/>
                <a:gd name="connsiteX1323" fmla="*/ 162452 w 762331"/>
                <a:gd name="connsiteY1323" fmla="*/ 566860 h 664533"/>
                <a:gd name="connsiteX1324" fmla="*/ 164918 w 762331"/>
                <a:gd name="connsiteY1324" fmla="*/ 570895 h 664533"/>
                <a:gd name="connsiteX1325" fmla="*/ 164974 w 762331"/>
                <a:gd name="connsiteY1325" fmla="*/ 571119 h 664533"/>
                <a:gd name="connsiteX1326" fmla="*/ 166599 w 762331"/>
                <a:gd name="connsiteY1326" fmla="*/ 571007 h 664533"/>
                <a:gd name="connsiteX1327" fmla="*/ 169457 w 762331"/>
                <a:gd name="connsiteY1327" fmla="*/ 571007 h 664533"/>
                <a:gd name="connsiteX1328" fmla="*/ 173996 w 762331"/>
                <a:gd name="connsiteY1328" fmla="*/ 572072 h 664533"/>
                <a:gd name="connsiteX1329" fmla="*/ 180944 w 762331"/>
                <a:gd name="connsiteY1329" fmla="*/ 572688 h 664533"/>
                <a:gd name="connsiteX1330" fmla="*/ 189126 w 762331"/>
                <a:gd name="connsiteY1330" fmla="*/ 582495 h 664533"/>
                <a:gd name="connsiteX1331" fmla="*/ 189462 w 762331"/>
                <a:gd name="connsiteY1331" fmla="*/ 583167 h 664533"/>
                <a:gd name="connsiteX1332" fmla="*/ 190583 w 762331"/>
                <a:gd name="connsiteY1332" fmla="*/ 587818 h 664533"/>
                <a:gd name="connsiteX1333" fmla="*/ 190583 w 762331"/>
                <a:gd name="connsiteY1333" fmla="*/ 591181 h 664533"/>
                <a:gd name="connsiteX1334" fmla="*/ 190919 w 762331"/>
                <a:gd name="connsiteY1334" fmla="*/ 591797 h 664533"/>
                <a:gd name="connsiteX1335" fmla="*/ 191648 w 762331"/>
                <a:gd name="connsiteY1335" fmla="*/ 593254 h 664533"/>
                <a:gd name="connsiteX1336" fmla="*/ 192712 w 762331"/>
                <a:gd name="connsiteY1336" fmla="*/ 597849 h 664533"/>
                <a:gd name="connsiteX1337" fmla="*/ 192712 w 762331"/>
                <a:gd name="connsiteY1337" fmla="*/ 599978 h 664533"/>
                <a:gd name="connsiteX1338" fmla="*/ 188117 w 762331"/>
                <a:gd name="connsiteY1338" fmla="*/ 608552 h 664533"/>
                <a:gd name="connsiteX1339" fmla="*/ 186828 w 762331"/>
                <a:gd name="connsiteY1339" fmla="*/ 609449 h 664533"/>
                <a:gd name="connsiteX1340" fmla="*/ 179207 w 762331"/>
                <a:gd name="connsiteY1340" fmla="*/ 617126 h 664533"/>
                <a:gd name="connsiteX1341" fmla="*/ 180104 w 762331"/>
                <a:gd name="connsiteY1341" fmla="*/ 618471 h 664533"/>
                <a:gd name="connsiteX1342" fmla="*/ 183466 w 762331"/>
                <a:gd name="connsiteY1342" fmla="*/ 619479 h 664533"/>
                <a:gd name="connsiteX1343" fmla="*/ 184923 w 762331"/>
                <a:gd name="connsiteY1343" fmla="*/ 620208 h 664533"/>
                <a:gd name="connsiteX1344" fmla="*/ 189518 w 762331"/>
                <a:gd name="connsiteY1344" fmla="*/ 624859 h 664533"/>
                <a:gd name="connsiteX1345" fmla="*/ 190247 w 762331"/>
                <a:gd name="connsiteY1345" fmla="*/ 626316 h 664533"/>
                <a:gd name="connsiteX1346" fmla="*/ 191087 w 762331"/>
                <a:gd name="connsiteY1346" fmla="*/ 628782 h 664533"/>
                <a:gd name="connsiteX1347" fmla="*/ 191423 w 762331"/>
                <a:gd name="connsiteY1347" fmla="*/ 629678 h 664533"/>
                <a:gd name="connsiteX1348" fmla="*/ 192600 w 762331"/>
                <a:gd name="connsiteY1348" fmla="*/ 630855 h 664533"/>
                <a:gd name="connsiteX1349" fmla="*/ 195290 w 762331"/>
                <a:gd name="connsiteY1349" fmla="*/ 635618 h 664533"/>
                <a:gd name="connsiteX1350" fmla="*/ 196019 w 762331"/>
                <a:gd name="connsiteY1350" fmla="*/ 638476 h 664533"/>
                <a:gd name="connsiteX1351" fmla="*/ 196299 w 762331"/>
                <a:gd name="connsiteY1351" fmla="*/ 642118 h 664533"/>
                <a:gd name="connsiteX1352" fmla="*/ 196523 w 762331"/>
                <a:gd name="connsiteY1352" fmla="*/ 642455 h 664533"/>
                <a:gd name="connsiteX1353" fmla="*/ 199493 w 762331"/>
                <a:gd name="connsiteY1353" fmla="*/ 643127 h 664533"/>
                <a:gd name="connsiteX1354" fmla="*/ 155391 w 762331"/>
                <a:gd name="connsiteY1354" fmla="*/ 583840 h 664533"/>
                <a:gd name="connsiteX1355" fmla="*/ 155391 w 762331"/>
                <a:gd name="connsiteY1355" fmla="*/ 583840 h 664533"/>
                <a:gd name="connsiteX1356" fmla="*/ 155391 w 762331"/>
                <a:gd name="connsiteY1356" fmla="*/ 583840 h 664533"/>
                <a:gd name="connsiteX1357" fmla="*/ 128101 w 762331"/>
                <a:gd name="connsiteY1357" fmla="*/ 148094 h 664533"/>
                <a:gd name="connsiteX1358" fmla="*/ 128101 w 762331"/>
                <a:gd name="connsiteY1358" fmla="*/ 148094 h 664533"/>
                <a:gd name="connsiteX1359" fmla="*/ 128101 w 762331"/>
                <a:gd name="connsiteY1359" fmla="*/ 148094 h 664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</a:cxnLst>
              <a:rect l="l" t="t" r="r" b="b"/>
              <a:pathLst>
                <a:path w="762331" h="664533">
                  <a:moveTo>
                    <a:pt x="190583" y="664533"/>
                  </a:moveTo>
                  <a:lnTo>
                    <a:pt x="189854" y="664533"/>
                  </a:lnTo>
                  <a:cubicBezTo>
                    <a:pt x="187109" y="664533"/>
                    <a:pt x="184475" y="663413"/>
                    <a:pt x="182513" y="661507"/>
                  </a:cubicBezTo>
                  <a:lnTo>
                    <a:pt x="181785" y="660779"/>
                  </a:lnTo>
                  <a:cubicBezTo>
                    <a:pt x="179880" y="658818"/>
                    <a:pt x="178759" y="656240"/>
                    <a:pt x="178759" y="653494"/>
                  </a:cubicBezTo>
                  <a:lnTo>
                    <a:pt x="178759" y="652037"/>
                  </a:lnTo>
                  <a:cubicBezTo>
                    <a:pt x="176910" y="650132"/>
                    <a:pt x="175901" y="647554"/>
                    <a:pt x="175901" y="644864"/>
                  </a:cubicBezTo>
                  <a:lnTo>
                    <a:pt x="175901" y="644136"/>
                  </a:lnTo>
                  <a:cubicBezTo>
                    <a:pt x="175901" y="643687"/>
                    <a:pt x="175957" y="643239"/>
                    <a:pt x="176013" y="642791"/>
                  </a:cubicBezTo>
                  <a:lnTo>
                    <a:pt x="175341" y="642118"/>
                  </a:lnTo>
                  <a:cubicBezTo>
                    <a:pt x="174332" y="641110"/>
                    <a:pt x="173604" y="639933"/>
                    <a:pt x="173099" y="638700"/>
                  </a:cubicBezTo>
                  <a:cubicBezTo>
                    <a:pt x="171530" y="638084"/>
                    <a:pt x="170129" y="637075"/>
                    <a:pt x="169065" y="635786"/>
                  </a:cubicBezTo>
                  <a:lnTo>
                    <a:pt x="167608" y="634834"/>
                  </a:lnTo>
                  <a:cubicBezTo>
                    <a:pt x="166095" y="633825"/>
                    <a:pt x="164918" y="632480"/>
                    <a:pt x="164077" y="630855"/>
                  </a:cubicBezTo>
                  <a:lnTo>
                    <a:pt x="162845" y="628782"/>
                  </a:lnTo>
                  <a:cubicBezTo>
                    <a:pt x="162452" y="628501"/>
                    <a:pt x="162060" y="628165"/>
                    <a:pt x="161724" y="627773"/>
                  </a:cubicBezTo>
                  <a:lnTo>
                    <a:pt x="160995" y="627044"/>
                  </a:lnTo>
                  <a:cubicBezTo>
                    <a:pt x="159034" y="625083"/>
                    <a:pt x="157969" y="622449"/>
                    <a:pt x="157969" y="619760"/>
                  </a:cubicBezTo>
                  <a:lnTo>
                    <a:pt x="157969" y="618303"/>
                  </a:lnTo>
                  <a:cubicBezTo>
                    <a:pt x="157969" y="617182"/>
                    <a:pt x="158137" y="616061"/>
                    <a:pt x="158474" y="615053"/>
                  </a:cubicBezTo>
                  <a:lnTo>
                    <a:pt x="159930" y="610738"/>
                  </a:lnTo>
                  <a:cubicBezTo>
                    <a:pt x="160323" y="609561"/>
                    <a:pt x="160883" y="608496"/>
                    <a:pt x="161668" y="607544"/>
                  </a:cubicBezTo>
                  <a:lnTo>
                    <a:pt x="164526" y="603957"/>
                  </a:lnTo>
                  <a:cubicBezTo>
                    <a:pt x="164750" y="603677"/>
                    <a:pt x="165030" y="603397"/>
                    <a:pt x="165310" y="603117"/>
                  </a:cubicBezTo>
                  <a:lnTo>
                    <a:pt x="171194" y="597233"/>
                  </a:lnTo>
                  <a:cubicBezTo>
                    <a:pt x="170970" y="596392"/>
                    <a:pt x="170858" y="595551"/>
                    <a:pt x="170858" y="594655"/>
                  </a:cubicBezTo>
                  <a:lnTo>
                    <a:pt x="170858" y="593926"/>
                  </a:lnTo>
                  <a:cubicBezTo>
                    <a:pt x="170073" y="593758"/>
                    <a:pt x="169345" y="593478"/>
                    <a:pt x="168616" y="593086"/>
                  </a:cubicBezTo>
                  <a:lnTo>
                    <a:pt x="167159" y="593814"/>
                  </a:lnTo>
                  <a:cubicBezTo>
                    <a:pt x="165702" y="594543"/>
                    <a:pt x="164133" y="594879"/>
                    <a:pt x="162564" y="594879"/>
                  </a:cubicBezTo>
                  <a:lnTo>
                    <a:pt x="162396" y="594879"/>
                  </a:lnTo>
                  <a:lnTo>
                    <a:pt x="160771" y="595271"/>
                  </a:lnTo>
                  <a:cubicBezTo>
                    <a:pt x="159930" y="595495"/>
                    <a:pt x="159090" y="595551"/>
                    <a:pt x="158249" y="595551"/>
                  </a:cubicBezTo>
                  <a:lnTo>
                    <a:pt x="155391" y="595551"/>
                  </a:lnTo>
                  <a:cubicBezTo>
                    <a:pt x="149676" y="595551"/>
                    <a:pt x="145081" y="590900"/>
                    <a:pt x="145081" y="585241"/>
                  </a:cubicBezTo>
                  <a:lnTo>
                    <a:pt x="145081" y="583784"/>
                  </a:lnTo>
                  <a:cubicBezTo>
                    <a:pt x="145081" y="582663"/>
                    <a:pt x="145249" y="581542"/>
                    <a:pt x="145641" y="580477"/>
                  </a:cubicBezTo>
                  <a:lnTo>
                    <a:pt x="145361" y="580477"/>
                  </a:lnTo>
                  <a:cubicBezTo>
                    <a:pt x="143848" y="580477"/>
                    <a:pt x="142391" y="580141"/>
                    <a:pt x="141046" y="579525"/>
                  </a:cubicBezTo>
                  <a:cubicBezTo>
                    <a:pt x="139309" y="579133"/>
                    <a:pt x="137740" y="578348"/>
                    <a:pt x="136395" y="577171"/>
                  </a:cubicBezTo>
                  <a:cubicBezTo>
                    <a:pt x="134938" y="577900"/>
                    <a:pt x="133369" y="578292"/>
                    <a:pt x="131688" y="578292"/>
                  </a:cubicBezTo>
                  <a:lnTo>
                    <a:pt x="130231" y="578292"/>
                  </a:lnTo>
                  <a:cubicBezTo>
                    <a:pt x="128269" y="578292"/>
                    <a:pt x="126308" y="577732"/>
                    <a:pt x="124683" y="576667"/>
                  </a:cubicBezTo>
                  <a:cubicBezTo>
                    <a:pt x="121993" y="576163"/>
                    <a:pt x="119584" y="574594"/>
                    <a:pt x="118071" y="572240"/>
                  </a:cubicBezTo>
                  <a:lnTo>
                    <a:pt x="115997" y="569102"/>
                  </a:lnTo>
                  <a:lnTo>
                    <a:pt x="114204" y="568822"/>
                  </a:lnTo>
                  <a:cubicBezTo>
                    <a:pt x="113924" y="568766"/>
                    <a:pt x="113644" y="568710"/>
                    <a:pt x="113363" y="568654"/>
                  </a:cubicBezTo>
                  <a:lnTo>
                    <a:pt x="112299" y="569382"/>
                  </a:lnTo>
                  <a:cubicBezTo>
                    <a:pt x="109665" y="571175"/>
                    <a:pt x="106303" y="571624"/>
                    <a:pt x="103277" y="570615"/>
                  </a:cubicBezTo>
                  <a:lnTo>
                    <a:pt x="98962" y="569158"/>
                  </a:lnTo>
                  <a:cubicBezTo>
                    <a:pt x="97897" y="568822"/>
                    <a:pt x="96945" y="568261"/>
                    <a:pt x="96048" y="567645"/>
                  </a:cubicBezTo>
                  <a:lnTo>
                    <a:pt x="94983" y="566860"/>
                  </a:lnTo>
                  <a:lnTo>
                    <a:pt x="93919" y="566860"/>
                  </a:lnTo>
                  <a:lnTo>
                    <a:pt x="93638" y="567309"/>
                  </a:lnTo>
                  <a:cubicBezTo>
                    <a:pt x="93246" y="567869"/>
                    <a:pt x="92854" y="568429"/>
                    <a:pt x="92350" y="568878"/>
                  </a:cubicBezTo>
                  <a:lnTo>
                    <a:pt x="86634" y="574594"/>
                  </a:lnTo>
                  <a:cubicBezTo>
                    <a:pt x="85849" y="575378"/>
                    <a:pt x="84953" y="576050"/>
                    <a:pt x="83944" y="576555"/>
                  </a:cubicBezTo>
                  <a:lnTo>
                    <a:pt x="82487" y="577283"/>
                  </a:lnTo>
                  <a:cubicBezTo>
                    <a:pt x="82207" y="577395"/>
                    <a:pt x="81983" y="577507"/>
                    <a:pt x="81702" y="577619"/>
                  </a:cubicBezTo>
                  <a:lnTo>
                    <a:pt x="78116" y="579076"/>
                  </a:lnTo>
                  <a:cubicBezTo>
                    <a:pt x="77948" y="579133"/>
                    <a:pt x="77724" y="579245"/>
                    <a:pt x="77556" y="579301"/>
                  </a:cubicBezTo>
                  <a:lnTo>
                    <a:pt x="75426" y="580029"/>
                  </a:lnTo>
                  <a:cubicBezTo>
                    <a:pt x="74362" y="580365"/>
                    <a:pt x="73241" y="580589"/>
                    <a:pt x="72176" y="580589"/>
                  </a:cubicBezTo>
                  <a:lnTo>
                    <a:pt x="70719" y="580589"/>
                  </a:lnTo>
                  <a:cubicBezTo>
                    <a:pt x="69598" y="580589"/>
                    <a:pt x="68478" y="580421"/>
                    <a:pt x="67413" y="580029"/>
                  </a:cubicBezTo>
                  <a:lnTo>
                    <a:pt x="65284" y="579301"/>
                  </a:lnTo>
                  <a:cubicBezTo>
                    <a:pt x="63770" y="578796"/>
                    <a:pt x="62426" y="577956"/>
                    <a:pt x="61305" y="576835"/>
                  </a:cubicBezTo>
                  <a:lnTo>
                    <a:pt x="61305" y="576835"/>
                  </a:lnTo>
                  <a:lnTo>
                    <a:pt x="59960" y="575938"/>
                  </a:lnTo>
                  <a:cubicBezTo>
                    <a:pt x="58951" y="575266"/>
                    <a:pt x="58111" y="574425"/>
                    <a:pt x="57382" y="573473"/>
                  </a:cubicBezTo>
                  <a:cubicBezTo>
                    <a:pt x="56990" y="573193"/>
                    <a:pt x="56598" y="572856"/>
                    <a:pt x="56261" y="572464"/>
                  </a:cubicBezTo>
                  <a:lnTo>
                    <a:pt x="55533" y="571736"/>
                  </a:lnTo>
                  <a:cubicBezTo>
                    <a:pt x="54749" y="570951"/>
                    <a:pt x="54076" y="570055"/>
                    <a:pt x="53572" y="569046"/>
                  </a:cubicBezTo>
                  <a:lnTo>
                    <a:pt x="52843" y="567589"/>
                  </a:lnTo>
                  <a:cubicBezTo>
                    <a:pt x="52619" y="567197"/>
                    <a:pt x="52451" y="566748"/>
                    <a:pt x="52339" y="566300"/>
                  </a:cubicBezTo>
                  <a:lnTo>
                    <a:pt x="50041" y="567365"/>
                  </a:lnTo>
                  <a:cubicBezTo>
                    <a:pt x="46959" y="570447"/>
                    <a:pt x="42308" y="571231"/>
                    <a:pt x="38386" y="569438"/>
                  </a:cubicBezTo>
                  <a:cubicBezTo>
                    <a:pt x="37265" y="569214"/>
                    <a:pt x="36200" y="568766"/>
                    <a:pt x="35192" y="568205"/>
                  </a:cubicBezTo>
                  <a:lnTo>
                    <a:pt x="34351" y="568598"/>
                  </a:lnTo>
                  <a:cubicBezTo>
                    <a:pt x="32950" y="569326"/>
                    <a:pt x="31325" y="569662"/>
                    <a:pt x="29756" y="569662"/>
                  </a:cubicBezTo>
                  <a:lnTo>
                    <a:pt x="28299" y="569662"/>
                  </a:lnTo>
                  <a:cubicBezTo>
                    <a:pt x="26394" y="569662"/>
                    <a:pt x="24600" y="569158"/>
                    <a:pt x="22975" y="568205"/>
                  </a:cubicBezTo>
                  <a:cubicBezTo>
                    <a:pt x="20846" y="567365"/>
                    <a:pt x="19053" y="565796"/>
                    <a:pt x="17876" y="563722"/>
                  </a:cubicBezTo>
                  <a:lnTo>
                    <a:pt x="15691" y="559912"/>
                  </a:lnTo>
                  <a:cubicBezTo>
                    <a:pt x="15018" y="559183"/>
                    <a:pt x="14458" y="558399"/>
                    <a:pt x="14009" y="557502"/>
                  </a:cubicBezTo>
                  <a:lnTo>
                    <a:pt x="13113" y="555653"/>
                  </a:lnTo>
                  <a:cubicBezTo>
                    <a:pt x="8854" y="556830"/>
                    <a:pt x="4315" y="555205"/>
                    <a:pt x="1793" y="551506"/>
                  </a:cubicBezTo>
                  <a:cubicBezTo>
                    <a:pt x="-953" y="547472"/>
                    <a:pt x="-504" y="542092"/>
                    <a:pt x="2858" y="538561"/>
                  </a:cubicBezTo>
                  <a:lnTo>
                    <a:pt x="59400" y="479386"/>
                  </a:lnTo>
                  <a:cubicBezTo>
                    <a:pt x="59176" y="479162"/>
                    <a:pt x="59007" y="478938"/>
                    <a:pt x="58839" y="478714"/>
                  </a:cubicBezTo>
                  <a:cubicBezTo>
                    <a:pt x="54692" y="477369"/>
                    <a:pt x="51722" y="473446"/>
                    <a:pt x="51722" y="468907"/>
                  </a:cubicBezTo>
                  <a:lnTo>
                    <a:pt x="51722" y="468459"/>
                  </a:lnTo>
                  <a:cubicBezTo>
                    <a:pt x="50714" y="467842"/>
                    <a:pt x="49817" y="467058"/>
                    <a:pt x="49033" y="466161"/>
                  </a:cubicBezTo>
                  <a:cubicBezTo>
                    <a:pt x="48753" y="465937"/>
                    <a:pt x="48528" y="465713"/>
                    <a:pt x="48248" y="465489"/>
                  </a:cubicBezTo>
                  <a:lnTo>
                    <a:pt x="47520" y="464760"/>
                  </a:lnTo>
                  <a:cubicBezTo>
                    <a:pt x="44382" y="461622"/>
                    <a:pt x="43597" y="456803"/>
                    <a:pt x="45558" y="452824"/>
                  </a:cubicBezTo>
                  <a:lnTo>
                    <a:pt x="45839" y="452320"/>
                  </a:lnTo>
                  <a:cubicBezTo>
                    <a:pt x="44101" y="450471"/>
                    <a:pt x="43093" y="448061"/>
                    <a:pt x="43037" y="445484"/>
                  </a:cubicBezTo>
                  <a:lnTo>
                    <a:pt x="42869" y="444923"/>
                  </a:lnTo>
                  <a:cubicBezTo>
                    <a:pt x="41748" y="441617"/>
                    <a:pt x="42420" y="438031"/>
                    <a:pt x="44494" y="435341"/>
                  </a:cubicBezTo>
                  <a:lnTo>
                    <a:pt x="44494" y="435173"/>
                  </a:lnTo>
                  <a:cubicBezTo>
                    <a:pt x="44494" y="433772"/>
                    <a:pt x="44774" y="432371"/>
                    <a:pt x="45334" y="431082"/>
                  </a:cubicBezTo>
                  <a:cubicBezTo>
                    <a:pt x="45278" y="430746"/>
                    <a:pt x="45222" y="430410"/>
                    <a:pt x="45222" y="430129"/>
                  </a:cubicBezTo>
                  <a:cubicBezTo>
                    <a:pt x="44157" y="429233"/>
                    <a:pt x="43317" y="428112"/>
                    <a:pt x="42701" y="426879"/>
                  </a:cubicBezTo>
                  <a:lnTo>
                    <a:pt x="41972" y="425422"/>
                  </a:lnTo>
                  <a:cubicBezTo>
                    <a:pt x="41132" y="423797"/>
                    <a:pt x="40795" y="422060"/>
                    <a:pt x="40907" y="420323"/>
                  </a:cubicBezTo>
                  <a:cubicBezTo>
                    <a:pt x="40403" y="419090"/>
                    <a:pt x="40179" y="417801"/>
                    <a:pt x="40179" y="416512"/>
                  </a:cubicBezTo>
                  <a:cubicBezTo>
                    <a:pt x="40179" y="413766"/>
                    <a:pt x="41300" y="411133"/>
                    <a:pt x="43205" y="409171"/>
                  </a:cubicBezTo>
                  <a:lnTo>
                    <a:pt x="43933" y="408443"/>
                  </a:lnTo>
                  <a:cubicBezTo>
                    <a:pt x="44382" y="407995"/>
                    <a:pt x="44886" y="407546"/>
                    <a:pt x="45446" y="407210"/>
                  </a:cubicBezTo>
                  <a:cubicBezTo>
                    <a:pt x="44606" y="405417"/>
                    <a:pt x="44326" y="403400"/>
                    <a:pt x="44606" y="401382"/>
                  </a:cubicBezTo>
                  <a:lnTo>
                    <a:pt x="43877" y="399757"/>
                  </a:lnTo>
                  <a:cubicBezTo>
                    <a:pt x="42588" y="396843"/>
                    <a:pt x="42813" y="393481"/>
                    <a:pt x="44326" y="390679"/>
                  </a:cubicBezTo>
                  <a:cubicBezTo>
                    <a:pt x="45895" y="387877"/>
                    <a:pt x="48640" y="385972"/>
                    <a:pt x="51779" y="385468"/>
                  </a:cubicBezTo>
                  <a:lnTo>
                    <a:pt x="80190" y="381153"/>
                  </a:lnTo>
                  <a:cubicBezTo>
                    <a:pt x="80077" y="380873"/>
                    <a:pt x="80021" y="380648"/>
                    <a:pt x="79965" y="380368"/>
                  </a:cubicBezTo>
                  <a:cubicBezTo>
                    <a:pt x="78620" y="379640"/>
                    <a:pt x="77444" y="378631"/>
                    <a:pt x="76547" y="377342"/>
                  </a:cubicBezTo>
                  <a:cubicBezTo>
                    <a:pt x="75034" y="375213"/>
                    <a:pt x="74362" y="372635"/>
                    <a:pt x="74642" y="370113"/>
                  </a:cubicBezTo>
                  <a:lnTo>
                    <a:pt x="73465" y="369777"/>
                  </a:lnTo>
                  <a:cubicBezTo>
                    <a:pt x="71840" y="369329"/>
                    <a:pt x="70383" y="368432"/>
                    <a:pt x="69150" y="367312"/>
                  </a:cubicBezTo>
                  <a:lnTo>
                    <a:pt x="64499" y="364454"/>
                  </a:lnTo>
                  <a:cubicBezTo>
                    <a:pt x="63770" y="364454"/>
                    <a:pt x="63042" y="364342"/>
                    <a:pt x="62314" y="364173"/>
                  </a:cubicBezTo>
                  <a:lnTo>
                    <a:pt x="59456" y="363445"/>
                  </a:lnTo>
                  <a:cubicBezTo>
                    <a:pt x="58447" y="363221"/>
                    <a:pt x="57550" y="362829"/>
                    <a:pt x="56654" y="362268"/>
                  </a:cubicBezTo>
                  <a:cubicBezTo>
                    <a:pt x="52843" y="360755"/>
                    <a:pt x="50210" y="357001"/>
                    <a:pt x="50210" y="352686"/>
                  </a:cubicBezTo>
                  <a:lnTo>
                    <a:pt x="50210" y="351957"/>
                  </a:lnTo>
                  <a:cubicBezTo>
                    <a:pt x="50210" y="351341"/>
                    <a:pt x="50265" y="350725"/>
                    <a:pt x="50378" y="350108"/>
                  </a:cubicBezTo>
                  <a:lnTo>
                    <a:pt x="48416" y="350108"/>
                  </a:lnTo>
                  <a:cubicBezTo>
                    <a:pt x="44494" y="350108"/>
                    <a:pt x="40963" y="347923"/>
                    <a:pt x="39170" y="344392"/>
                  </a:cubicBezTo>
                  <a:lnTo>
                    <a:pt x="38442" y="342935"/>
                  </a:lnTo>
                  <a:cubicBezTo>
                    <a:pt x="37713" y="341478"/>
                    <a:pt x="37321" y="339909"/>
                    <a:pt x="37321" y="338284"/>
                  </a:cubicBezTo>
                  <a:lnTo>
                    <a:pt x="37153" y="337500"/>
                  </a:lnTo>
                  <a:lnTo>
                    <a:pt x="35192" y="334250"/>
                  </a:lnTo>
                  <a:cubicBezTo>
                    <a:pt x="35079" y="334025"/>
                    <a:pt x="34911" y="333801"/>
                    <a:pt x="34799" y="333521"/>
                  </a:cubicBezTo>
                  <a:lnTo>
                    <a:pt x="34071" y="332064"/>
                  </a:lnTo>
                  <a:cubicBezTo>
                    <a:pt x="33847" y="331672"/>
                    <a:pt x="33678" y="331280"/>
                    <a:pt x="33566" y="330887"/>
                  </a:cubicBezTo>
                  <a:cubicBezTo>
                    <a:pt x="32894" y="330159"/>
                    <a:pt x="32334" y="329374"/>
                    <a:pt x="31941" y="328478"/>
                  </a:cubicBezTo>
                  <a:lnTo>
                    <a:pt x="30484" y="325620"/>
                  </a:lnTo>
                  <a:cubicBezTo>
                    <a:pt x="29196" y="323042"/>
                    <a:pt x="29027" y="320016"/>
                    <a:pt x="30092" y="317326"/>
                  </a:cubicBezTo>
                  <a:cubicBezTo>
                    <a:pt x="30652" y="315813"/>
                    <a:pt x="31605" y="314468"/>
                    <a:pt x="32782" y="313404"/>
                  </a:cubicBezTo>
                  <a:cubicBezTo>
                    <a:pt x="32446" y="312395"/>
                    <a:pt x="32278" y="311330"/>
                    <a:pt x="32278" y="310266"/>
                  </a:cubicBezTo>
                  <a:lnTo>
                    <a:pt x="32278" y="309537"/>
                  </a:lnTo>
                  <a:cubicBezTo>
                    <a:pt x="32278" y="303821"/>
                    <a:pt x="36929" y="299226"/>
                    <a:pt x="42588" y="299226"/>
                  </a:cubicBezTo>
                  <a:lnTo>
                    <a:pt x="44718" y="299226"/>
                  </a:lnTo>
                  <a:cubicBezTo>
                    <a:pt x="45390" y="299226"/>
                    <a:pt x="46063" y="299282"/>
                    <a:pt x="46735" y="299450"/>
                  </a:cubicBezTo>
                  <a:lnTo>
                    <a:pt x="50322" y="300179"/>
                  </a:lnTo>
                  <a:cubicBezTo>
                    <a:pt x="52339" y="300571"/>
                    <a:pt x="54188" y="301580"/>
                    <a:pt x="55645" y="303037"/>
                  </a:cubicBezTo>
                  <a:lnTo>
                    <a:pt x="57046" y="304438"/>
                  </a:lnTo>
                  <a:cubicBezTo>
                    <a:pt x="58279" y="305670"/>
                    <a:pt x="59119" y="307128"/>
                    <a:pt x="59624" y="308753"/>
                  </a:cubicBezTo>
                  <a:cubicBezTo>
                    <a:pt x="60184" y="308977"/>
                    <a:pt x="60688" y="309257"/>
                    <a:pt x="61193" y="309593"/>
                  </a:cubicBezTo>
                  <a:lnTo>
                    <a:pt x="61977" y="310154"/>
                  </a:lnTo>
                  <a:cubicBezTo>
                    <a:pt x="61529" y="308528"/>
                    <a:pt x="61473" y="306847"/>
                    <a:pt x="61865" y="305166"/>
                  </a:cubicBezTo>
                  <a:cubicBezTo>
                    <a:pt x="57494" y="303877"/>
                    <a:pt x="54412" y="299843"/>
                    <a:pt x="54412" y="295248"/>
                  </a:cubicBezTo>
                  <a:lnTo>
                    <a:pt x="54412" y="293791"/>
                  </a:lnTo>
                  <a:cubicBezTo>
                    <a:pt x="54412" y="291157"/>
                    <a:pt x="55421" y="288747"/>
                    <a:pt x="57046" y="286898"/>
                  </a:cubicBezTo>
                  <a:cubicBezTo>
                    <a:pt x="56710" y="285889"/>
                    <a:pt x="56542" y="284825"/>
                    <a:pt x="56542" y="283760"/>
                  </a:cubicBezTo>
                  <a:lnTo>
                    <a:pt x="56542" y="281631"/>
                  </a:lnTo>
                  <a:cubicBezTo>
                    <a:pt x="56542" y="278885"/>
                    <a:pt x="57606" y="276251"/>
                    <a:pt x="59568" y="274346"/>
                  </a:cubicBezTo>
                  <a:lnTo>
                    <a:pt x="60296" y="273617"/>
                  </a:lnTo>
                  <a:cubicBezTo>
                    <a:pt x="62258" y="271656"/>
                    <a:pt x="64891" y="270591"/>
                    <a:pt x="67637" y="270591"/>
                  </a:cubicBezTo>
                  <a:lnTo>
                    <a:pt x="67637" y="270591"/>
                  </a:lnTo>
                  <a:cubicBezTo>
                    <a:pt x="70383" y="270591"/>
                    <a:pt x="73017" y="271656"/>
                    <a:pt x="74978" y="273617"/>
                  </a:cubicBezTo>
                  <a:lnTo>
                    <a:pt x="76267" y="274906"/>
                  </a:lnTo>
                  <a:cubicBezTo>
                    <a:pt x="76883" y="274962"/>
                    <a:pt x="77500" y="275074"/>
                    <a:pt x="78116" y="275186"/>
                  </a:cubicBezTo>
                  <a:cubicBezTo>
                    <a:pt x="79349" y="273897"/>
                    <a:pt x="80862" y="272945"/>
                    <a:pt x="82599" y="272440"/>
                  </a:cubicBezTo>
                  <a:lnTo>
                    <a:pt x="87642" y="270927"/>
                  </a:lnTo>
                  <a:cubicBezTo>
                    <a:pt x="88427" y="270423"/>
                    <a:pt x="89268" y="269975"/>
                    <a:pt x="90164" y="269695"/>
                  </a:cubicBezTo>
                  <a:lnTo>
                    <a:pt x="91565" y="265436"/>
                  </a:lnTo>
                  <a:cubicBezTo>
                    <a:pt x="91733" y="264988"/>
                    <a:pt x="91901" y="264539"/>
                    <a:pt x="92125" y="264091"/>
                  </a:cubicBezTo>
                  <a:lnTo>
                    <a:pt x="93022" y="261849"/>
                  </a:lnTo>
                  <a:cubicBezTo>
                    <a:pt x="93358" y="260841"/>
                    <a:pt x="93862" y="259888"/>
                    <a:pt x="94479" y="259048"/>
                  </a:cubicBezTo>
                  <a:lnTo>
                    <a:pt x="92798" y="257927"/>
                  </a:lnTo>
                  <a:cubicBezTo>
                    <a:pt x="90220" y="256190"/>
                    <a:pt x="88651" y="253500"/>
                    <a:pt x="88259" y="250586"/>
                  </a:cubicBezTo>
                  <a:cubicBezTo>
                    <a:pt x="86690" y="250082"/>
                    <a:pt x="85233" y="249241"/>
                    <a:pt x="84056" y="248008"/>
                  </a:cubicBezTo>
                  <a:lnTo>
                    <a:pt x="83328" y="247280"/>
                  </a:lnTo>
                  <a:cubicBezTo>
                    <a:pt x="81366" y="245318"/>
                    <a:pt x="80302" y="242685"/>
                    <a:pt x="80302" y="239995"/>
                  </a:cubicBezTo>
                  <a:lnTo>
                    <a:pt x="80302" y="237137"/>
                  </a:lnTo>
                  <a:cubicBezTo>
                    <a:pt x="80302" y="236408"/>
                    <a:pt x="80358" y="235680"/>
                    <a:pt x="80526" y="235008"/>
                  </a:cubicBezTo>
                  <a:cubicBezTo>
                    <a:pt x="80021" y="232710"/>
                    <a:pt x="80358" y="230356"/>
                    <a:pt x="81366" y="228227"/>
                  </a:cubicBezTo>
                  <a:lnTo>
                    <a:pt x="82095" y="226770"/>
                  </a:lnTo>
                  <a:cubicBezTo>
                    <a:pt x="82767" y="225369"/>
                    <a:pt x="83776" y="224192"/>
                    <a:pt x="84953" y="223296"/>
                  </a:cubicBezTo>
                  <a:cubicBezTo>
                    <a:pt x="84336" y="220886"/>
                    <a:pt x="84560" y="218308"/>
                    <a:pt x="85681" y="216011"/>
                  </a:cubicBezTo>
                  <a:lnTo>
                    <a:pt x="86410" y="214554"/>
                  </a:lnTo>
                  <a:cubicBezTo>
                    <a:pt x="87811" y="211808"/>
                    <a:pt x="90332" y="209847"/>
                    <a:pt x="93246" y="209118"/>
                  </a:cubicBezTo>
                  <a:cubicBezTo>
                    <a:pt x="93358" y="207493"/>
                    <a:pt x="93862" y="205924"/>
                    <a:pt x="94703" y="204467"/>
                  </a:cubicBezTo>
                  <a:cubicBezTo>
                    <a:pt x="94815" y="204243"/>
                    <a:pt x="94927" y="204019"/>
                    <a:pt x="95039" y="203739"/>
                  </a:cubicBezTo>
                  <a:lnTo>
                    <a:pt x="95768" y="202282"/>
                  </a:lnTo>
                  <a:cubicBezTo>
                    <a:pt x="97505" y="198864"/>
                    <a:pt x="100979" y="196622"/>
                    <a:pt x="104790" y="196566"/>
                  </a:cubicBezTo>
                  <a:cubicBezTo>
                    <a:pt x="105574" y="196118"/>
                    <a:pt x="106415" y="195725"/>
                    <a:pt x="107255" y="195501"/>
                  </a:cubicBezTo>
                  <a:cubicBezTo>
                    <a:pt x="106079" y="193820"/>
                    <a:pt x="105462" y="191747"/>
                    <a:pt x="105462" y="189673"/>
                  </a:cubicBezTo>
                  <a:lnTo>
                    <a:pt x="105462" y="188216"/>
                  </a:lnTo>
                  <a:cubicBezTo>
                    <a:pt x="105462" y="185471"/>
                    <a:pt x="106527" y="182837"/>
                    <a:pt x="108488" y="180932"/>
                  </a:cubicBezTo>
                  <a:lnTo>
                    <a:pt x="109217" y="180203"/>
                  </a:lnTo>
                  <a:cubicBezTo>
                    <a:pt x="110898" y="178522"/>
                    <a:pt x="113083" y="177513"/>
                    <a:pt x="115381" y="177233"/>
                  </a:cubicBezTo>
                  <a:lnTo>
                    <a:pt x="116165" y="176841"/>
                  </a:lnTo>
                  <a:cubicBezTo>
                    <a:pt x="116333" y="176729"/>
                    <a:pt x="116558" y="176673"/>
                    <a:pt x="116726" y="176561"/>
                  </a:cubicBezTo>
                  <a:lnTo>
                    <a:pt x="116333" y="176168"/>
                  </a:lnTo>
                  <a:cubicBezTo>
                    <a:pt x="115941" y="175776"/>
                    <a:pt x="115549" y="175328"/>
                    <a:pt x="115269" y="174879"/>
                  </a:cubicBezTo>
                  <a:lnTo>
                    <a:pt x="112187" y="174879"/>
                  </a:lnTo>
                  <a:cubicBezTo>
                    <a:pt x="109441" y="174879"/>
                    <a:pt x="106807" y="173815"/>
                    <a:pt x="104846" y="171853"/>
                  </a:cubicBezTo>
                  <a:lnTo>
                    <a:pt x="101988" y="168996"/>
                  </a:lnTo>
                  <a:cubicBezTo>
                    <a:pt x="100475" y="167483"/>
                    <a:pt x="99522" y="165633"/>
                    <a:pt x="99130" y="163616"/>
                  </a:cubicBezTo>
                  <a:cubicBezTo>
                    <a:pt x="99018" y="163000"/>
                    <a:pt x="98962" y="162327"/>
                    <a:pt x="98962" y="161711"/>
                  </a:cubicBezTo>
                  <a:cubicBezTo>
                    <a:pt x="98962" y="161711"/>
                    <a:pt x="98962" y="161711"/>
                    <a:pt x="98962" y="161711"/>
                  </a:cubicBezTo>
                  <a:cubicBezTo>
                    <a:pt x="98962" y="161094"/>
                    <a:pt x="99018" y="160422"/>
                    <a:pt x="99130" y="159806"/>
                  </a:cubicBezTo>
                  <a:cubicBezTo>
                    <a:pt x="99522" y="157788"/>
                    <a:pt x="100475" y="155939"/>
                    <a:pt x="101988" y="154426"/>
                  </a:cubicBezTo>
                  <a:lnTo>
                    <a:pt x="104173" y="152240"/>
                  </a:lnTo>
                  <a:cubicBezTo>
                    <a:pt x="105294" y="151120"/>
                    <a:pt x="106639" y="150335"/>
                    <a:pt x="108040" y="149775"/>
                  </a:cubicBezTo>
                  <a:cubicBezTo>
                    <a:pt x="109945" y="148038"/>
                    <a:pt x="112467" y="147029"/>
                    <a:pt x="115045" y="147029"/>
                  </a:cubicBezTo>
                  <a:lnTo>
                    <a:pt x="116502" y="147029"/>
                  </a:lnTo>
                  <a:cubicBezTo>
                    <a:pt x="116894" y="147029"/>
                    <a:pt x="117286" y="147029"/>
                    <a:pt x="117678" y="147085"/>
                  </a:cubicBezTo>
                  <a:cubicBezTo>
                    <a:pt x="117903" y="144675"/>
                    <a:pt x="118967" y="142434"/>
                    <a:pt x="120648" y="140697"/>
                  </a:cubicBezTo>
                  <a:lnTo>
                    <a:pt x="122049" y="139296"/>
                  </a:lnTo>
                  <a:cubicBezTo>
                    <a:pt x="122834" y="138511"/>
                    <a:pt x="123730" y="137895"/>
                    <a:pt x="124683" y="137391"/>
                  </a:cubicBezTo>
                  <a:cubicBezTo>
                    <a:pt x="124739" y="137335"/>
                    <a:pt x="124851" y="137222"/>
                    <a:pt x="124907" y="137166"/>
                  </a:cubicBezTo>
                  <a:lnTo>
                    <a:pt x="127093" y="134981"/>
                  </a:lnTo>
                  <a:cubicBezTo>
                    <a:pt x="128213" y="133860"/>
                    <a:pt x="129614" y="133020"/>
                    <a:pt x="131127" y="132515"/>
                  </a:cubicBezTo>
                  <a:lnTo>
                    <a:pt x="133257" y="131787"/>
                  </a:lnTo>
                  <a:cubicBezTo>
                    <a:pt x="133649" y="131675"/>
                    <a:pt x="133985" y="131563"/>
                    <a:pt x="134377" y="131507"/>
                  </a:cubicBezTo>
                  <a:cubicBezTo>
                    <a:pt x="135890" y="130834"/>
                    <a:pt x="137572" y="130498"/>
                    <a:pt x="139197" y="130554"/>
                  </a:cubicBezTo>
                  <a:cubicBezTo>
                    <a:pt x="140317" y="130106"/>
                    <a:pt x="141494" y="129882"/>
                    <a:pt x="142783" y="129826"/>
                  </a:cubicBezTo>
                  <a:cubicBezTo>
                    <a:pt x="143400" y="128369"/>
                    <a:pt x="144296" y="127024"/>
                    <a:pt x="145473" y="126015"/>
                  </a:cubicBezTo>
                  <a:cubicBezTo>
                    <a:pt x="146089" y="124278"/>
                    <a:pt x="147154" y="122709"/>
                    <a:pt x="148499" y="121532"/>
                  </a:cubicBezTo>
                  <a:cubicBezTo>
                    <a:pt x="148835" y="116152"/>
                    <a:pt x="153318" y="111894"/>
                    <a:pt x="158810" y="111894"/>
                  </a:cubicBezTo>
                  <a:lnTo>
                    <a:pt x="159538" y="111894"/>
                  </a:lnTo>
                  <a:cubicBezTo>
                    <a:pt x="160435" y="111894"/>
                    <a:pt x="161331" y="112006"/>
                    <a:pt x="162172" y="112230"/>
                  </a:cubicBezTo>
                  <a:cubicBezTo>
                    <a:pt x="162396" y="112118"/>
                    <a:pt x="162676" y="112006"/>
                    <a:pt x="162957" y="111894"/>
                  </a:cubicBezTo>
                  <a:lnTo>
                    <a:pt x="162564" y="111053"/>
                  </a:lnTo>
                  <a:cubicBezTo>
                    <a:pt x="161836" y="109596"/>
                    <a:pt x="161444" y="108027"/>
                    <a:pt x="161444" y="106402"/>
                  </a:cubicBezTo>
                  <a:lnTo>
                    <a:pt x="161444" y="102816"/>
                  </a:lnTo>
                  <a:cubicBezTo>
                    <a:pt x="161444" y="100966"/>
                    <a:pt x="161948" y="99117"/>
                    <a:pt x="162900" y="97548"/>
                  </a:cubicBezTo>
                  <a:cubicBezTo>
                    <a:pt x="162900" y="96764"/>
                    <a:pt x="163013" y="96035"/>
                    <a:pt x="163181" y="95307"/>
                  </a:cubicBezTo>
                  <a:lnTo>
                    <a:pt x="163909" y="92449"/>
                  </a:lnTo>
                  <a:cubicBezTo>
                    <a:pt x="163909" y="92393"/>
                    <a:pt x="163909" y="92393"/>
                    <a:pt x="163965" y="92337"/>
                  </a:cubicBezTo>
                  <a:cubicBezTo>
                    <a:pt x="163293" y="90936"/>
                    <a:pt x="162900" y="89367"/>
                    <a:pt x="162900" y="87798"/>
                  </a:cubicBezTo>
                  <a:lnTo>
                    <a:pt x="162900" y="86341"/>
                  </a:lnTo>
                  <a:cubicBezTo>
                    <a:pt x="162900" y="84435"/>
                    <a:pt x="163405" y="82586"/>
                    <a:pt x="164414" y="81017"/>
                  </a:cubicBezTo>
                  <a:cubicBezTo>
                    <a:pt x="164638" y="78663"/>
                    <a:pt x="165702" y="76478"/>
                    <a:pt x="167384" y="74741"/>
                  </a:cubicBezTo>
                  <a:lnTo>
                    <a:pt x="168056" y="74068"/>
                  </a:lnTo>
                  <a:cubicBezTo>
                    <a:pt x="168392" y="71883"/>
                    <a:pt x="169401" y="69866"/>
                    <a:pt x="170970" y="68297"/>
                  </a:cubicBezTo>
                  <a:lnTo>
                    <a:pt x="171698" y="67568"/>
                  </a:lnTo>
                  <a:cubicBezTo>
                    <a:pt x="172315" y="66952"/>
                    <a:pt x="172987" y="66447"/>
                    <a:pt x="173716" y="65999"/>
                  </a:cubicBezTo>
                  <a:cubicBezTo>
                    <a:pt x="173772" y="63365"/>
                    <a:pt x="174836" y="60844"/>
                    <a:pt x="176742" y="58938"/>
                  </a:cubicBezTo>
                  <a:lnTo>
                    <a:pt x="177470" y="58210"/>
                  </a:lnTo>
                  <a:cubicBezTo>
                    <a:pt x="177862" y="57818"/>
                    <a:pt x="178311" y="57425"/>
                    <a:pt x="178759" y="57145"/>
                  </a:cubicBezTo>
                  <a:lnTo>
                    <a:pt x="178759" y="56193"/>
                  </a:lnTo>
                  <a:cubicBezTo>
                    <a:pt x="178759" y="55856"/>
                    <a:pt x="178759" y="55464"/>
                    <a:pt x="178815" y="55128"/>
                  </a:cubicBezTo>
                  <a:cubicBezTo>
                    <a:pt x="178759" y="54792"/>
                    <a:pt x="178759" y="54399"/>
                    <a:pt x="178759" y="54063"/>
                  </a:cubicBezTo>
                  <a:lnTo>
                    <a:pt x="178759" y="53335"/>
                  </a:lnTo>
                  <a:cubicBezTo>
                    <a:pt x="178759" y="51541"/>
                    <a:pt x="179207" y="49860"/>
                    <a:pt x="180048" y="48347"/>
                  </a:cubicBezTo>
                  <a:lnTo>
                    <a:pt x="179824" y="47955"/>
                  </a:lnTo>
                  <a:cubicBezTo>
                    <a:pt x="179095" y="46498"/>
                    <a:pt x="178759" y="44929"/>
                    <a:pt x="178759" y="43360"/>
                  </a:cubicBezTo>
                  <a:lnTo>
                    <a:pt x="178759" y="42632"/>
                  </a:lnTo>
                  <a:cubicBezTo>
                    <a:pt x="178759" y="39886"/>
                    <a:pt x="179824" y="37252"/>
                    <a:pt x="181785" y="35347"/>
                  </a:cubicBezTo>
                  <a:lnTo>
                    <a:pt x="183914" y="33217"/>
                  </a:lnTo>
                  <a:cubicBezTo>
                    <a:pt x="186884" y="30247"/>
                    <a:pt x="191423" y="29351"/>
                    <a:pt x="195290" y="31032"/>
                  </a:cubicBezTo>
                  <a:lnTo>
                    <a:pt x="213726" y="38821"/>
                  </a:lnTo>
                  <a:cubicBezTo>
                    <a:pt x="214006" y="38933"/>
                    <a:pt x="214231" y="39045"/>
                    <a:pt x="214511" y="39157"/>
                  </a:cubicBezTo>
                  <a:lnTo>
                    <a:pt x="218153" y="41006"/>
                  </a:lnTo>
                  <a:lnTo>
                    <a:pt x="221740" y="42183"/>
                  </a:lnTo>
                  <a:cubicBezTo>
                    <a:pt x="222020" y="42295"/>
                    <a:pt x="222300" y="42351"/>
                    <a:pt x="222524" y="42463"/>
                  </a:cubicBezTo>
                  <a:lnTo>
                    <a:pt x="263768" y="60003"/>
                  </a:lnTo>
                  <a:cubicBezTo>
                    <a:pt x="263824" y="59835"/>
                    <a:pt x="263880" y="59667"/>
                    <a:pt x="263936" y="59499"/>
                  </a:cubicBezTo>
                  <a:lnTo>
                    <a:pt x="264664" y="57369"/>
                  </a:lnTo>
                  <a:cubicBezTo>
                    <a:pt x="264832" y="56921"/>
                    <a:pt x="265000" y="56417"/>
                    <a:pt x="265225" y="55968"/>
                  </a:cubicBezTo>
                  <a:lnTo>
                    <a:pt x="265953" y="54511"/>
                  </a:lnTo>
                  <a:cubicBezTo>
                    <a:pt x="266457" y="53503"/>
                    <a:pt x="267074" y="52606"/>
                    <a:pt x="267858" y="51822"/>
                  </a:cubicBezTo>
                  <a:lnTo>
                    <a:pt x="268587" y="51093"/>
                  </a:lnTo>
                  <a:cubicBezTo>
                    <a:pt x="269091" y="50589"/>
                    <a:pt x="269596" y="50196"/>
                    <a:pt x="270156" y="49804"/>
                  </a:cubicBezTo>
                  <a:lnTo>
                    <a:pt x="273238" y="47731"/>
                  </a:lnTo>
                  <a:cubicBezTo>
                    <a:pt x="273574" y="47115"/>
                    <a:pt x="273966" y="46554"/>
                    <a:pt x="274415" y="45994"/>
                  </a:cubicBezTo>
                  <a:cubicBezTo>
                    <a:pt x="274807" y="44369"/>
                    <a:pt x="275535" y="42856"/>
                    <a:pt x="276656" y="41567"/>
                  </a:cubicBezTo>
                  <a:lnTo>
                    <a:pt x="276656" y="41567"/>
                  </a:lnTo>
                  <a:cubicBezTo>
                    <a:pt x="277048" y="40782"/>
                    <a:pt x="277553" y="40054"/>
                    <a:pt x="278113" y="39381"/>
                  </a:cubicBezTo>
                  <a:lnTo>
                    <a:pt x="278057" y="39325"/>
                  </a:lnTo>
                  <a:cubicBezTo>
                    <a:pt x="277329" y="37868"/>
                    <a:pt x="276992" y="36299"/>
                    <a:pt x="276992" y="34730"/>
                  </a:cubicBezTo>
                  <a:lnTo>
                    <a:pt x="276992" y="34002"/>
                  </a:lnTo>
                  <a:cubicBezTo>
                    <a:pt x="276992" y="32377"/>
                    <a:pt x="277385" y="30808"/>
                    <a:pt x="278057" y="29407"/>
                  </a:cubicBezTo>
                  <a:lnTo>
                    <a:pt x="278786" y="27950"/>
                  </a:lnTo>
                  <a:cubicBezTo>
                    <a:pt x="279290" y="26997"/>
                    <a:pt x="279906" y="26101"/>
                    <a:pt x="280691" y="25316"/>
                  </a:cubicBezTo>
                  <a:cubicBezTo>
                    <a:pt x="281027" y="23131"/>
                    <a:pt x="282036" y="21113"/>
                    <a:pt x="283605" y="19544"/>
                  </a:cubicBezTo>
                  <a:lnTo>
                    <a:pt x="283773" y="19376"/>
                  </a:lnTo>
                  <a:cubicBezTo>
                    <a:pt x="283549" y="18535"/>
                    <a:pt x="283437" y="17695"/>
                    <a:pt x="283437" y="16798"/>
                  </a:cubicBezTo>
                  <a:lnTo>
                    <a:pt x="283437" y="15341"/>
                  </a:lnTo>
                  <a:cubicBezTo>
                    <a:pt x="283437" y="13716"/>
                    <a:pt x="283829" y="12147"/>
                    <a:pt x="284501" y="10746"/>
                  </a:cubicBezTo>
                  <a:lnTo>
                    <a:pt x="285398" y="8505"/>
                  </a:lnTo>
                  <a:cubicBezTo>
                    <a:pt x="286127" y="6319"/>
                    <a:pt x="287583" y="4470"/>
                    <a:pt x="289489" y="3181"/>
                  </a:cubicBezTo>
                  <a:lnTo>
                    <a:pt x="291618" y="1724"/>
                  </a:lnTo>
                  <a:cubicBezTo>
                    <a:pt x="294756" y="-349"/>
                    <a:pt x="298791" y="-573"/>
                    <a:pt x="302153" y="1164"/>
                  </a:cubicBezTo>
                  <a:lnTo>
                    <a:pt x="333758" y="17695"/>
                  </a:lnTo>
                  <a:cubicBezTo>
                    <a:pt x="334711" y="18199"/>
                    <a:pt x="335551" y="18816"/>
                    <a:pt x="336280" y="19544"/>
                  </a:cubicBezTo>
                  <a:lnTo>
                    <a:pt x="336336" y="19600"/>
                  </a:lnTo>
                  <a:lnTo>
                    <a:pt x="341043" y="21674"/>
                  </a:lnTo>
                  <a:cubicBezTo>
                    <a:pt x="341323" y="21786"/>
                    <a:pt x="341603" y="21954"/>
                    <a:pt x="341884" y="22066"/>
                  </a:cubicBezTo>
                  <a:lnTo>
                    <a:pt x="347431" y="25148"/>
                  </a:lnTo>
                  <a:lnTo>
                    <a:pt x="347768" y="23971"/>
                  </a:lnTo>
                  <a:cubicBezTo>
                    <a:pt x="347936" y="23355"/>
                    <a:pt x="348160" y="22794"/>
                    <a:pt x="348440" y="22178"/>
                  </a:cubicBezTo>
                  <a:lnTo>
                    <a:pt x="349169" y="20721"/>
                  </a:lnTo>
                  <a:cubicBezTo>
                    <a:pt x="349449" y="20161"/>
                    <a:pt x="349785" y="19656"/>
                    <a:pt x="350121" y="19152"/>
                  </a:cubicBezTo>
                  <a:lnTo>
                    <a:pt x="352251" y="16294"/>
                  </a:lnTo>
                  <a:cubicBezTo>
                    <a:pt x="352811" y="15509"/>
                    <a:pt x="353539" y="14837"/>
                    <a:pt x="354268" y="14277"/>
                  </a:cubicBezTo>
                  <a:cubicBezTo>
                    <a:pt x="354268" y="14277"/>
                    <a:pt x="354268" y="14277"/>
                    <a:pt x="354268" y="14221"/>
                  </a:cubicBezTo>
                  <a:lnTo>
                    <a:pt x="354436" y="13660"/>
                  </a:lnTo>
                  <a:cubicBezTo>
                    <a:pt x="354492" y="10970"/>
                    <a:pt x="355613" y="8449"/>
                    <a:pt x="357462" y="6599"/>
                  </a:cubicBezTo>
                  <a:lnTo>
                    <a:pt x="358190" y="5871"/>
                  </a:lnTo>
                  <a:cubicBezTo>
                    <a:pt x="362225" y="1836"/>
                    <a:pt x="368782" y="1892"/>
                    <a:pt x="372760" y="5871"/>
                  </a:cubicBezTo>
                  <a:lnTo>
                    <a:pt x="373489" y="6599"/>
                  </a:lnTo>
                  <a:cubicBezTo>
                    <a:pt x="374385" y="7496"/>
                    <a:pt x="375114" y="8561"/>
                    <a:pt x="375618" y="9682"/>
                  </a:cubicBezTo>
                  <a:cubicBezTo>
                    <a:pt x="378420" y="11587"/>
                    <a:pt x="380101" y="14781"/>
                    <a:pt x="380101" y="18199"/>
                  </a:cubicBezTo>
                  <a:lnTo>
                    <a:pt x="380101" y="18255"/>
                  </a:lnTo>
                  <a:cubicBezTo>
                    <a:pt x="380830" y="18984"/>
                    <a:pt x="381390" y="19824"/>
                    <a:pt x="381894" y="20777"/>
                  </a:cubicBezTo>
                  <a:lnTo>
                    <a:pt x="383351" y="23691"/>
                  </a:lnTo>
                  <a:cubicBezTo>
                    <a:pt x="383575" y="24083"/>
                    <a:pt x="383743" y="24475"/>
                    <a:pt x="383855" y="24924"/>
                  </a:cubicBezTo>
                  <a:cubicBezTo>
                    <a:pt x="384248" y="25260"/>
                    <a:pt x="384584" y="25652"/>
                    <a:pt x="384920" y="26044"/>
                  </a:cubicBezTo>
                  <a:cubicBezTo>
                    <a:pt x="386882" y="28398"/>
                    <a:pt x="387666" y="31536"/>
                    <a:pt x="387106" y="34562"/>
                  </a:cubicBezTo>
                  <a:lnTo>
                    <a:pt x="380661" y="68297"/>
                  </a:lnTo>
                  <a:cubicBezTo>
                    <a:pt x="379765" y="72948"/>
                    <a:pt x="375786" y="76422"/>
                    <a:pt x="371079" y="76702"/>
                  </a:cubicBezTo>
                  <a:lnTo>
                    <a:pt x="361329" y="77263"/>
                  </a:lnTo>
                  <a:cubicBezTo>
                    <a:pt x="359367" y="79224"/>
                    <a:pt x="356733" y="80289"/>
                    <a:pt x="354044" y="80289"/>
                  </a:cubicBezTo>
                  <a:lnTo>
                    <a:pt x="349000" y="80289"/>
                  </a:lnTo>
                  <a:cubicBezTo>
                    <a:pt x="349000" y="80289"/>
                    <a:pt x="349000" y="80289"/>
                    <a:pt x="348944" y="80289"/>
                  </a:cubicBezTo>
                  <a:lnTo>
                    <a:pt x="348384" y="80849"/>
                  </a:lnTo>
                  <a:cubicBezTo>
                    <a:pt x="347936" y="81297"/>
                    <a:pt x="347431" y="81746"/>
                    <a:pt x="346871" y="82082"/>
                  </a:cubicBezTo>
                  <a:cubicBezTo>
                    <a:pt x="346871" y="82194"/>
                    <a:pt x="346815" y="82306"/>
                    <a:pt x="346815" y="82418"/>
                  </a:cubicBezTo>
                  <a:cubicBezTo>
                    <a:pt x="347039" y="82530"/>
                    <a:pt x="347319" y="82698"/>
                    <a:pt x="347543" y="82866"/>
                  </a:cubicBezTo>
                  <a:lnTo>
                    <a:pt x="349673" y="84323"/>
                  </a:lnTo>
                  <a:cubicBezTo>
                    <a:pt x="350625" y="84996"/>
                    <a:pt x="351522" y="85780"/>
                    <a:pt x="352194" y="86733"/>
                  </a:cubicBezTo>
                  <a:lnTo>
                    <a:pt x="354324" y="89591"/>
                  </a:lnTo>
                  <a:cubicBezTo>
                    <a:pt x="354716" y="90095"/>
                    <a:pt x="355052" y="90599"/>
                    <a:pt x="355277" y="91160"/>
                  </a:cubicBezTo>
                  <a:lnTo>
                    <a:pt x="357518" y="95587"/>
                  </a:lnTo>
                  <a:cubicBezTo>
                    <a:pt x="358863" y="95755"/>
                    <a:pt x="360152" y="96203"/>
                    <a:pt x="361385" y="96932"/>
                  </a:cubicBezTo>
                  <a:lnTo>
                    <a:pt x="362617" y="96932"/>
                  </a:lnTo>
                  <a:cubicBezTo>
                    <a:pt x="367549" y="96932"/>
                    <a:pt x="371807" y="100406"/>
                    <a:pt x="372760" y="105225"/>
                  </a:cubicBezTo>
                  <a:lnTo>
                    <a:pt x="372816" y="105449"/>
                  </a:lnTo>
                  <a:lnTo>
                    <a:pt x="374329" y="105561"/>
                  </a:lnTo>
                  <a:cubicBezTo>
                    <a:pt x="374385" y="105561"/>
                    <a:pt x="374385" y="105561"/>
                    <a:pt x="374441" y="105561"/>
                  </a:cubicBezTo>
                  <a:lnTo>
                    <a:pt x="375226" y="105169"/>
                  </a:lnTo>
                  <a:cubicBezTo>
                    <a:pt x="376683" y="104441"/>
                    <a:pt x="378252" y="104104"/>
                    <a:pt x="379821" y="104104"/>
                  </a:cubicBezTo>
                  <a:lnTo>
                    <a:pt x="380325" y="104104"/>
                  </a:lnTo>
                  <a:cubicBezTo>
                    <a:pt x="381054" y="103712"/>
                    <a:pt x="381782" y="103376"/>
                    <a:pt x="382567" y="103096"/>
                  </a:cubicBezTo>
                  <a:cubicBezTo>
                    <a:pt x="383800" y="100238"/>
                    <a:pt x="386321" y="97996"/>
                    <a:pt x="389515" y="97212"/>
                  </a:cubicBezTo>
                  <a:lnTo>
                    <a:pt x="391701" y="96539"/>
                  </a:lnTo>
                  <a:cubicBezTo>
                    <a:pt x="394951" y="94914"/>
                    <a:pt x="398649" y="95138"/>
                    <a:pt x="401675" y="96932"/>
                  </a:cubicBezTo>
                  <a:cubicBezTo>
                    <a:pt x="402964" y="97436"/>
                    <a:pt x="404085" y="98220"/>
                    <a:pt x="405094" y="99173"/>
                  </a:cubicBezTo>
                  <a:lnTo>
                    <a:pt x="405822" y="99902"/>
                  </a:lnTo>
                  <a:cubicBezTo>
                    <a:pt x="406607" y="100686"/>
                    <a:pt x="407279" y="101583"/>
                    <a:pt x="407783" y="102591"/>
                  </a:cubicBezTo>
                  <a:lnTo>
                    <a:pt x="408512" y="104048"/>
                  </a:lnTo>
                  <a:cubicBezTo>
                    <a:pt x="408736" y="104497"/>
                    <a:pt x="408904" y="104945"/>
                    <a:pt x="409072" y="105393"/>
                  </a:cubicBezTo>
                  <a:lnTo>
                    <a:pt x="409801" y="107523"/>
                  </a:lnTo>
                  <a:cubicBezTo>
                    <a:pt x="409969" y="108083"/>
                    <a:pt x="410137" y="108643"/>
                    <a:pt x="410193" y="109260"/>
                  </a:cubicBezTo>
                  <a:cubicBezTo>
                    <a:pt x="410641" y="109708"/>
                    <a:pt x="410978" y="110156"/>
                    <a:pt x="411314" y="110661"/>
                  </a:cubicBezTo>
                  <a:cubicBezTo>
                    <a:pt x="411314" y="110661"/>
                    <a:pt x="411314" y="110661"/>
                    <a:pt x="411314" y="110661"/>
                  </a:cubicBezTo>
                  <a:lnTo>
                    <a:pt x="415012" y="106962"/>
                  </a:lnTo>
                  <a:cubicBezTo>
                    <a:pt x="415461" y="105113"/>
                    <a:pt x="416413" y="103432"/>
                    <a:pt x="417758" y="102087"/>
                  </a:cubicBezTo>
                  <a:lnTo>
                    <a:pt x="418487" y="101359"/>
                  </a:lnTo>
                  <a:cubicBezTo>
                    <a:pt x="419271" y="100574"/>
                    <a:pt x="420168" y="99902"/>
                    <a:pt x="421176" y="99397"/>
                  </a:cubicBezTo>
                  <a:lnTo>
                    <a:pt x="424034" y="97940"/>
                  </a:lnTo>
                  <a:cubicBezTo>
                    <a:pt x="425267" y="97324"/>
                    <a:pt x="426668" y="96932"/>
                    <a:pt x="428069" y="96876"/>
                  </a:cubicBezTo>
                  <a:cubicBezTo>
                    <a:pt x="430479" y="95026"/>
                    <a:pt x="433561" y="94354"/>
                    <a:pt x="436418" y="94914"/>
                  </a:cubicBezTo>
                  <a:cubicBezTo>
                    <a:pt x="437539" y="93794"/>
                    <a:pt x="438940" y="92897"/>
                    <a:pt x="440509" y="92393"/>
                  </a:cubicBezTo>
                  <a:lnTo>
                    <a:pt x="444208" y="90768"/>
                  </a:lnTo>
                  <a:cubicBezTo>
                    <a:pt x="445665" y="90039"/>
                    <a:pt x="447234" y="89703"/>
                    <a:pt x="448803" y="89703"/>
                  </a:cubicBezTo>
                  <a:lnTo>
                    <a:pt x="448915" y="89703"/>
                  </a:lnTo>
                  <a:lnTo>
                    <a:pt x="449531" y="89311"/>
                  </a:lnTo>
                  <a:cubicBezTo>
                    <a:pt x="451605" y="87910"/>
                    <a:pt x="454014" y="87405"/>
                    <a:pt x="456368" y="87629"/>
                  </a:cubicBezTo>
                  <a:cubicBezTo>
                    <a:pt x="456928" y="87405"/>
                    <a:pt x="457545" y="87237"/>
                    <a:pt x="458105" y="87069"/>
                  </a:cubicBezTo>
                  <a:cubicBezTo>
                    <a:pt x="458833" y="86733"/>
                    <a:pt x="459618" y="86509"/>
                    <a:pt x="460402" y="86341"/>
                  </a:cubicBezTo>
                  <a:lnTo>
                    <a:pt x="463989" y="85612"/>
                  </a:lnTo>
                  <a:cubicBezTo>
                    <a:pt x="464661" y="85500"/>
                    <a:pt x="465334" y="85388"/>
                    <a:pt x="466006" y="85388"/>
                  </a:cubicBezTo>
                  <a:lnTo>
                    <a:pt x="467463" y="85388"/>
                  </a:lnTo>
                  <a:cubicBezTo>
                    <a:pt x="469088" y="85388"/>
                    <a:pt x="470657" y="85780"/>
                    <a:pt x="472114" y="86509"/>
                  </a:cubicBezTo>
                  <a:lnTo>
                    <a:pt x="473235" y="87069"/>
                  </a:lnTo>
                  <a:cubicBezTo>
                    <a:pt x="474076" y="87237"/>
                    <a:pt x="474916" y="87517"/>
                    <a:pt x="475645" y="87910"/>
                  </a:cubicBezTo>
                  <a:lnTo>
                    <a:pt x="475813" y="88022"/>
                  </a:lnTo>
                  <a:lnTo>
                    <a:pt x="476429" y="87854"/>
                  </a:lnTo>
                  <a:cubicBezTo>
                    <a:pt x="477270" y="87629"/>
                    <a:pt x="478110" y="87573"/>
                    <a:pt x="478951" y="87573"/>
                  </a:cubicBezTo>
                  <a:lnTo>
                    <a:pt x="479903" y="87573"/>
                  </a:lnTo>
                  <a:cubicBezTo>
                    <a:pt x="481529" y="87573"/>
                    <a:pt x="483098" y="87966"/>
                    <a:pt x="484499" y="88638"/>
                  </a:cubicBezTo>
                  <a:lnTo>
                    <a:pt x="486740" y="89535"/>
                  </a:lnTo>
                  <a:cubicBezTo>
                    <a:pt x="486908" y="89591"/>
                    <a:pt x="487076" y="89647"/>
                    <a:pt x="487244" y="89703"/>
                  </a:cubicBezTo>
                  <a:lnTo>
                    <a:pt x="487749" y="89703"/>
                  </a:lnTo>
                  <a:cubicBezTo>
                    <a:pt x="489038" y="89703"/>
                    <a:pt x="490326" y="89927"/>
                    <a:pt x="491559" y="90431"/>
                  </a:cubicBezTo>
                  <a:lnTo>
                    <a:pt x="492064" y="90431"/>
                  </a:lnTo>
                  <a:cubicBezTo>
                    <a:pt x="493408" y="90431"/>
                    <a:pt x="494753" y="90712"/>
                    <a:pt x="495986" y="91216"/>
                  </a:cubicBezTo>
                  <a:cubicBezTo>
                    <a:pt x="495986" y="91216"/>
                    <a:pt x="496042" y="91216"/>
                    <a:pt x="496042" y="91216"/>
                  </a:cubicBezTo>
                  <a:cubicBezTo>
                    <a:pt x="498732" y="90095"/>
                    <a:pt x="501870" y="90151"/>
                    <a:pt x="504616" y="91552"/>
                  </a:cubicBezTo>
                  <a:lnTo>
                    <a:pt x="506073" y="92281"/>
                  </a:lnTo>
                  <a:cubicBezTo>
                    <a:pt x="510052" y="94298"/>
                    <a:pt x="512293" y="98557"/>
                    <a:pt x="511677" y="102984"/>
                  </a:cubicBezTo>
                  <a:lnTo>
                    <a:pt x="511509" y="104104"/>
                  </a:lnTo>
                  <a:lnTo>
                    <a:pt x="513414" y="109764"/>
                  </a:lnTo>
                  <a:cubicBezTo>
                    <a:pt x="514086" y="111726"/>
                    <a:pt x="514142" y="113855"/>
                    <a:pt x="513582" y="115816"/>
                  </a:cubicBezTo>
                  <a:lnTo>
                    <a:pt x="530001" y="134140"/>
                  </a:lnTo>
                  <a:lnTo>
                    <a:pt x="544851" y="149719"/>
                  </a:lnTo>
                  <a:cubicBezTo>
                    <a:pt x="545243" y="150167"/>
                    <a:pt x="545635" y="150615"/>
                    <a:pt x="545971" y="151120"/>
                  </a:cubicBezTo>
                  <a:lnTo>
                    <a:pt x="546980" y="152689"/>
                  </a:lnTo>
                  <a:lnTo>
                    <a:pt x="552248" y="158629"/>
                  </a:lnTo>
                  <a:cubicBezTo>
                    <a:pt x="552360" y="158741"/>
                    <a:pt x="552472" y="158909"/>
                    <a:pt x="552584" y="159021"/>
                  </a:cubicBezTo>
                  <a:lnTo>
                    <a:pt x="553649" y="160366"/>
                  </a:lnTo>
                  <a:cubicBezTo>
                    <a:pt x="555330" y="161431"/>
                    <a:pt x="556731" y="163000"/>
                    <a:pt x="557571" y="164905"/>
                  </a:cubicBezTo>
                  <a:lnTo>
                    <a:pt x="566257" y="184798"/>
                  </a:lnTo>
                  <a:cubicBezTo>
                    <a:pt x="566369" y="184910"/>
                    <a:pt x="566481" y="185022"/>
                    <a:pt x="566593" y="185134"/>
                  </a:cubicBezTo>
                  <a:lnTo>
                    <a:pt x="573037" y="192307"/>
                  </a:lnTo>
                  <a:cubicBezTo>
                    <a:pt x="573150" y="192475"/>
                    <a:pt x="573318" y="192587"/>
                    <a:pt x="573430" y="192755"/>
                  </a:cubicBezTo>
                  <a:lnTo>
                    <a:pt x="576288" y="196342"/>
                  </a:lnTo>
                  <a:cubicBezTo>
                    <a:pt x="577745" y="198191"/>
                    <a:pt x="578585" y="200433"/>
                    <a:pt x="578585" y="202786"/>
                  </a:cubicBezTo>
                  <a:lnTo>
                    <a:pt x="578585" y="204243"/>
                  </a:lnTo>
                  <a:cubicBezTo>
                    <a:pt x="578585" y="205364"/>
                    <a:pt x="578417" y="206485"/>
                    <a:pt x="578025" y="207549"/>
                  </a:cubicBezTo>
                  <a:lnTo>
                    <a:pt x="574551" y="217412"/>
                  </a:lnTo>
                  <a:lnTo>
                    <a:pt x="579874" y="251426"/>
                  </a:lnTo>
                  <a:cubicBezTo>
                    <a:pt x="579930" y="251875"/>
                    <a:pt x="579986" y="252323"/>
                    <a:pt x="579986" y="252771"/>
                  </a:cubicBezTo>
                  <a:lnTo>
                    <a:pt x="588055" y="276307"/>
                  </a:lnTo>
                  <a:lnTo>
                    <a:pt x="592034" y="289308"/>
                  </a:lnTo>
                  <a:lnTo>
                    <a:pt x="594388" y="290484"/>
                  </a:lnTo>
                  <a:cubicBezTo>
                    <a:pt x="595396" y="290989"/>
                    <a:pt x="596293" y="291605"/>
                    <a:pt x="597077" y="292390"/>
                  </a:cubicBezTo>
                  <a:lnTo>
                    <a:pt x="597358" y="292670"/>
                  </a:lnTo>
                  <a:cubicBezTo>
                    <a:pt x="598871" y="293454"/>
                    <a:pt x="600159" y="294575"/>
                    <a:pt x="601112" y="295920"/>
                  </a:cubicBezTo>
                  <a:cubicBezTo>
                    <a:pt x="601953" y="296032"/>
                    <a:pt x="602793" y="296256"/>
                    <a:pt x="603634" y="296537"/>
                  </a:cubicBezTo>
                  <a:lnTo>
                    <a:pt x="608453" y="296537"/>
                  </a:lnTo>
                  <a:cubicBezTo>
                    <a:pt x="610078" y="296537"/>
                    <a:pt x="611647" y="296929"/>
                    <a:pt x="613048" y="297601"/>
                  </a:cubicBezTo>
                  <a:lnTo>
                    <a:pt x="614505" y="298330"/>
                  </a:lnTo>
                  <a:cubicBezTo>
                    <a:pt x="615178" y="298666"/>
                    <a:pt x="615794" y="299058"/>
                    <a:pt x="616410" y="299562"/>
                  </a:cubicBezTo>
                  <a:lnTo>
                    <a:pt x="625040" y="306567"/>
                  </a:lnTo>
                  <a:lnTo>
                    <a:pt x="632157" y="306567"/>
                  </a:lnTo>
                  <a:cubicBezTo>
                    <a:pt x="634174" y="306567"/>
                    <a:pt x="636192" y="307184"/>
                    <a:pt x="637873" y="308304"/>
                  </a:cubicBezTo>
                  <a:lnTo>
                    <a:pt x="638153" y="308472"/>
                  </a:lnTo>
                  <a:cubicBezTo>
                    <a:pt x="638433" y="308528"/>
                    <a:pt x="638657" y="308640"/>
                    <a:pt x="638937" y="308753"/>
                  </a:cubicBezTo>
                  <a:cubicBezTo>
                    <a:pt x="639274" y="308809"/>
                    <a:pt x="639610" y="308809"/>
                    <a:pt x="639890" y="308921"/>
                  </a:cubicBezTo>
                  <a:lnTo>
                    <a:pt x="643476" y="309649"/>
                  </a:lnTo>
                  <a:cubicBezTo>
                    <a:pt x="645494" y="310041"/>
                    <a:pt x="647343" y="311050"/>
                    <a:pt x="648800" y="312507"/>
                  </a:cubicBezTo>
                  <a:lnTo>
                    <a:pt x="649528" y="313236"/>
                  </a:lnTo>
                  <a:cubicBezTo>
                    <a:pt x="649921" y="313628"/>
                    <a:pt x="650257" y="314076"/>
                    <a:pt x="650593" y="314524"/>
                  </a:cubicBezTo>
                  <a:lnTo>
                    <a:pt x="652947" y="314524"/>
                  </a:lnTo>
                  <a:cubicBezTo>
                    <a:pt x="655020" y="314524"/>
                    <a:pt x="657037" y="315141"/>
                    <a:pt x="658775" y="316318"/>
                  </a:cubicBezTo>
                  <a:lnTo>
                    <a:pt x="665667" y="321025"/>
                  </a:lnTo>
                  <a:lnTo>
                    <a:pt x="667124" y="311779"/>
                  </a:lnTo>
                  <a:cubicBezTo>
                    <a:pt x="667741" y="307968"/>
                    <a:pt x="670430" y="304774"/>
                    <a:pt x="674129" y="303597"/>
                  </a:cubicBezTo>
                  <a:cubicBezTo>
                    <a:pt x="677827" y="302420"/>
                    <a:pt x="681862" y="303373"/>
                    <a:pt x="684608" y="306119"/>
                  </a:cubicBezTo>
                  <a:lnTo>
                    <a:pt x="687465" y="308977"/>
                  </a:lnTo>
                  <a:cubicBezTo>
                    <a:pt x="687634" y="309145"/>
                    <a:pt x="687802" y="309313"/>
                    <a:pt x="687970" y="309481"/>
                  </a:cubicBezTo>
                  <a:lnTo>
                    <a:pt x="702315" y="326012"/>
                  </a:lnTo>
                  <a:lnTo>
                    <a:pt x="751348" y="383450"/>
                  </a:lnTo>
                  <a:cubicBezTo>
                    <a:pt x="752693" y="383955"/>
                    <a:pt x="753926" y="384739"/>
                    <a:pt x="754935" y="385804"/>
                  </a:cubicBezTo>
                  <a:lnTo>
                    <a:pt x="755663" y="386532"/>
                  </a:lnTo>
                  <a:cubicBezTo>
                    <a:pt x="756447" y="387317"/>
                    <a:pt x="757120" y="388213"/>
                    <a:pt x="757624" y="389222"/>
                  </a:cubicBezTo>
                  <a:lnTo>
                    <a:pt x="758353" y="390679"/>
                  </a:lnTo>
                  <a:cubicBezTo>
                    <a:pt x="759081" y="392136"/>
                    <a:pt x="759418" y="393705"/>
                    <a:pt x="759418" y="395274"/>
                  </a:cubicBezTo>
                  <a:lnTo>
                    <a:pt x="759418" y="395442"/>
                  </a:lnTo>
                  <a:lnTo>
                    <a:pt x="760090" y="397796"/>
                  </a:lnTo>
                  <a:lnTo>
                    <a:pt x="761211" y="399981"/>
                  </a:lnTo>
                  <a:cubicBezTo>
                    <a:pt x="761939" y="401438"/>
                    <a:pt x="762332" y="403007"/>
                    <a:pt x="762332" y="404632"/>
                  </a:cubicBezTo>
                  <a:lnTo>
                    <a:pt x="762332" y="405361"/>
                  </a:lnTo>
                  <a:cubicBezTo>
                    <a:pt x="762332" y="406201"/>
                    <a:pt x="762219" y="407042"/>
                    <a:pt x="762051" y="407883"/>
                  </a:cubicBezTo>
                  <a:lnTo>
                    <a:pt x="761323" y="410740"/>
                  </a:lnTo>
                  <a:cubicBezTo>
                    <a:pt x="761267" y="411021"/>
                    <a:pt x="761155" y="411245"/>
                    <a:pt x="761099" y="411525"/>
                  </a:cubicBezTo>
                  <a:lnTo>
                    <a:pt x="760146" y="414439"/>
                  </a:lnTo>
                  <a:cubicBezTo>
                    <a:pt x="760090" y="415167"/>
                    <a:pt x="759922" y="415840"/>
                    <a:pt x="759698" y="416568"/>
                  </a:cubicBezTo>
                  <a:lnTo>
                    <a:pt x="759530" y="417129"/>
                  </a:lnTo>
                  <a:lnTo>
                    <a:pt x="759530" y="418810"/>
                  </a:lnTo>
                  <a:cubicBezTo>
                    <a:pt x="760762" y="420883"/>
                    <a:pt x="761211" y="423293"/>
                    <a:pt x="760818" y="425702"/>
                  </a:cubicBezTo>
                  <a:cubicBezTo>
                    <a:pt x="760482" y="427944"/>
                    <a:pt x="759361" y="429961"/>
                    <a:pt x="757793" y="431474"/>
                  </a:cubicBezTo>
                  <a:cubicBezTo>
                    <a:pt x="757568" y="432539"/>
                    <a:pt x="757120" y="433492"/>
                    <a:pt x="756560" y="434444"/>
                  </a:cubicBezTo>
                  <a:cubicBezTo>
                    <a:pt x="755719" y="436462"/>
                    <a:pt x="754262" y="438255"/>
                    <a:pt x="752301" y="439376"/>
                  </a:cubicBezTo>
                  <a:lnTo>
                    <a:pt x="744792" y="444139"/>
                  </a:lnTo>
                  <a:cubicBezTo>
                    <a:pt x="744680" y="444195"/>
                    <a:pt x="744567" y="444251"/>
                    <a:pt x="744511" y="444307"/>
                  </a:cubicBezTo>
                  <a:cubicBezTo>
                    <a:pt x="744680" y="444419"/>
                    <a:pt x="744792" y="444587"/>
                    <a:pt x="744960" y="444755"/>
                  </a:cubicBezTo>
                  <a:lnTo>
                    <a:pt x="748546" y="448342"/>
                  </a:lnTo>
                  <a:cubicBezTo>
                    <a:pt x="749331" y="449126"/>
                    <a:pt x="750003" y="450023"/>
                    <a:pt x="750452" y="451031"/>
                  </a:cubicBezTo>
                  <a:lnTo>
                    <a:pt x="751180" y="452488"/>
                  </a:lnTo>
                  <a:cubicBezTo>
                    <a:pt x="751236" y="452600"/>
                    <a:pt x="751292" y="452768"/>
                    <a:pt x="751348" y="452881"/>
                  </a:cubicBezTo>
                  <a:cubicBezTo>
                    <a:pt x="752805" y="453889"/>
                    <a:pt x="753982" y="455234"/>
                    <a:pt x="754766" y="456803"/>
                  </a:cubicBezTo>
                  <a:lnTo>
                    <a:pt x="755495" y="458260"/>
                  </a:lnTo>
                  <a:cubicBezTo>
                    <a:pt x="756728" y="460726"/>
                    <a:pt x="756896" y="463528"/>
                    <a:pt x="756055" y="466161"/>
                  </a:cubicBezTo>
                  <a:lnTo>
                    <a:pt x="755327" y="468291"/>
                  </a:lnTo>
                  <a:cubicBezTo>
                    <a:pt x="754935" y="469524"/>
                    <a:pt x="754262" y="470644"/>
                    <a:pt x="753478" y="471653"/>
                  </a:cubicBezTo>
                  <a:lnTo>
                    <a:pt x="752301" y="473110"/>
                  </a:lnTo>
                  <a:lnTo>
                    <a:pt x="752301" y="474847"/>
                  </a:lnTo>
                  <a:lnTo>
                    <a:pt x="752637" y="475520"/>
                  </a:lnTo>
                  <a:cubicBezTo>
                    <a:pt x="753365" y="476977"/>
                    <a:pt x="753758" y="478546"/>
                    <a:pt x="753758" y="480171"/>
                  </a:cubicBezTo>
                  <a:lnTo>
                    <a:pt x="753758" y="482300"/>
                  </a:lnTo>
                  <a:cubicBezTo>
                    <a:pt x="753758" y="484486"/>
                    <a:pt x="753029" y="486615"/>
                    <a:pt x="751797" y="488352"/>
                  </a:cubicBezTo>
                  <a:lnTo>
                    <a:pt x="752525" y="490482"/>
                  </a:lnTo>
                  <a:cubicBezTo>
                    <a:pt x="752861" y="491546"/>
                    <a:pt x="753085" y="492667"/>
                    <a:pt x="753085" y="493788"/>
                  </a:cubicBezTo>
                  <a:lnTo>
                    <a:pt x="753085" y="495245"/>
                  </a:lnTo>
                  <a:cubicBezTo>
                    <a:pt x="753085" y="496870"/>
                    <a:pt x="752693" y="498439"/>
                    <a:pt x="751964" y="499896"/>
                  </a:cubicBezTo>
                  <a:lnTo>
                    <a:pt x="751236" y="501353"/>
                  </a:lnTo>
                  <a:cubicBezTo>
                    <a:pt x="750732" y="502361"/>
                    <a:pt x="750115" y="503258"/>
                    <a:pt x="749331" y="504043"/>
                  </a:cubicBezTo>
                  <a:lnTo>
                    <a:pt x="748434" y="504939"/>
                  </a:lnTo>
                  <a:lnTo>
                    <a:pt x="746697" y="507237"/>
                  </a:lnTo>
                  <a:cubicBezTo>
                    <a:pt x="744960" y="509534"/>
                    <a:pt x="742382" y="510991"/>
                    <a:pt x="739580" y="511327"/>
                  </a:cubicBezTo>
                  <a:lnTo>
                    <a:pt x="738796" y="511608"/>
                  </a:lnTo>
                  <a:cubicBezTo>
                    <a:pt x="737731" y="511944"/>
                    <a:pt x="736610" y="512168"/>
                    <a:pt x="735546" y="512168"/>
                  </a:cubicBezTo>
                  <a:lnTo>
                    <a:pt x="732127" y="512168"/>
                  </a:lnTo>
                  <a:cubicBezTo>
                    <a:pt x="731119" y="512560"/>
                    <a:pt x="730054" y="512784"/>
                    <a:pt x="728989" y="512840"/>
                  </a:cubicBezTo>
                  <a:lnTo>
                    <a:pt x="728933" y="512896"/>
                  </a:lnTo>
                  <a:cubicBezTo>
                    <a:pt x="728429" y="513905"/>
                    <a:pt x="727812" y="514802"/>
                    <a:pt x="727028" y="515586"/>
                  </a:cubicBezTo>
                  <a:lnTo>
                    <a:pt x="724843" y="517772"/>
                  </a:lnTo>
                  <a:cubicBezTo>
                    <a:pt x="723273" y="519341"/>
                    <a:pt x="721256" y="520349"/>
                    <a:pt x="719071" y="520686"/>
                  </a:cubicBezTo>
                  <a:cubicBezTo>
                    <a:pt x="718286" y="521470"/>
                    <a:pt x="717390" y="522087"/>
                    <a:pt x="716437" y="522591"/>
                  </a:cubicBezTo>
                  <a:lnTo>
                    <a:pt x="716381" y="522591"/>
                  </a:lnTo>
                  <a:lnTo>
                    <a:pt x="716381" y="523375"/>
                  </a:lnTo>
                  <a:cubicBezTo>
                    <a:pt x="716381" y="526121"/>
                    <a:pt x="715316" y="528755"/>
                    <a:pt x="713355" y="530660"/>
                  </a:cubicBezTo>
                  <a:lnTo>
                    <a:pt x="712514" y="531949"/>
                  </a:lnTo>
                  <a:cubicBezTo>
                    <a:pt x="712122" y="532510"/>
                    <a:pt x="711674" y="533070"/>
                    <a:pt x="711226" y="533518"/>
                  </a:cubicBezTo>
                  <a:lnTo>
                    <a:pt x="706238" y="538506"/>
                  </a:lnTo>
                  <a:cubicBezTo>
                    <a:pt x="705902" y="538842"/>
                    <a:pt x="705510" y="539178"/>
                    <a:pt x="705117" y="539458"/>
                  </a:cubicBezTo>
                  <a:lnTo>
                    <a:pt x="702259" y="541588"/>
                  </a:lnTo>
                  <a:cubicBezTo>
                    <a:pt x="702203" y="541644"/>
                    <a:pt x="702147" y="541700"/>
                    <a:pt x="702091" y="541700"/>
                  </a:cubicBezTo>
                  <a:lnTo>
                    <a:pt x="702091" y="541924"/>
                  </a:lnTo>
                  <a:cubicBezTo>
                    <a:pt x="702091" y="543829"/>
                    <a:pt x="701587" y="545678"/>
                    <a:pt x="700634" y="547247"/>
                  </a:cubicBezTo>
                  <a:cubicBezTo>
                    <a:pt x="699850" y="549153"/>
                    <a:pt x="698561" y="550778"/>
                    <a:pt x="696768" y="551954"/>
                  </a:cubicBezTo>
                  <a:lnTo>
                    <a:pt x="694751" y="553524"/>
                  </a:lnTo>
                  <a:cubicBezTo>
                    <a:pt x="694526" y="553748"/>
                    <a:pt x="694302" y="553972"/>
                    <a:pt x="694078" y="554140"/>
                  </a:cubicBezTo>
                  <a:lnTo>
                    <a:pt x="690267" y="557502"/>
                  </a:lnTo>
                  <a:lnTo>
                    <a:pt x="690099" y="558063"/>
                  </a:lnTo>
                  <a:cubicBezTo>
                    <a:pt x="689147" y="560976"/>
                    <a:pt x="686961" y="563274"/>
                    <a:pt x="684103" y="564395"/>
                  </a:cubicBezTo>
                  <a:lnTo>
                    <a:pt x="681526" y="565403"/>
                  </a:lnTo>
                  <a:lnTo>
                    <a:pt x="678107" y="567701"/>
                  </a:lnTo>
                  <a:cubicBezTo>
                    <a:pt x="677491" y="568149"/>
                    <a:pt x="676819" y="568486"/>
                    <a:pt x="676090" y="568766"/>
                  </a:cubicBezTo>
                  <a:cubicBezTo>
                    <a:pt x="675754" y="570839"/>
                    <a:pt x="674745" y="572800"/>
                    <a:pt x="673232" y="574313"/>
                  </a:cubicBezTo>
                  <a:lnTo>
                    <a:pt x="671775" y="575770"/>
                  </a:lnTo>
                  <a:cubicBezTo>
                    <a:pt x="670710" y="576835"/>
                    <a:pt x="669478" y="577619"/>
                    <a:pt x="668133" y="578124"/>
                  </a:cubicBezTo>
                  <a:lnTo>
                    <a:pt x="659895" y="581094"/>
                  </a:lnTo>
                  <a:cubicBezTo>
                    <a:pt x="658830" y="581430"/>
                    <a:pt x="657710" y="581654"/>
                    <a:pt x="656645" y="581654"/>
                  </a:cubicBezTo>
                  <a:lnTo>
                    <a:pt x="655917" y="581654"/>
                  </a:lnTo>
                  <a:cubicBezTo>
                    <a:pt x="654291" y="581654"/>
                    <a:pt x="652722" y="581262"/>
                    <a:pt x="651265" y="580534"/>
                  </a:cubicBezTo>
                  <a:lnTo>
                    <a:pt x="649809" y="579805"/>
                  </a:lnTo>
                  <a:cubicBezTo>
                    <a:pt x="648800" y="579301"/>
                    <a:pt x="647903" y="578684"/>
                    <a:pt x="647119" y="577900"/>
                  </a:cubicBezTo>
                  <a:lnTo>
                    <a:pt x="646895" y="577676"/>
                  </a:lnTo>
                  <a:lnTo>
                    <a:pt x="644597" y="575938"/>
                  </a:lnTo>
                  <a:cubicBezTo>
                    <a:pt x="644541" y="575938"/>
                    <a:pt x="644541" y="575882"/>
                    <a:pt x="644485" y="575882"/>
                  </a:cubicBezTo>
                  <a:cubicBezTo>
                    <a:pt x="644317" y="575938"/>
                    <a:pt x="644149" y="575995"/>
                    <a:pt x="644037" y="576050"/>
                  </a:cubicBezTo>
                  <a:lnTo>
                    <a:pt x="641907" y="576779"/>
                  </a:lnTo>
                  <a:cubicBezTo>
                    <a:pt x="640843" y="577115"/>
                    <a:pt x="639722" y="577339"/>
                    <a:pt x="638601" y="577339"/>
                  </a:cubicBezTo>
                  <a:lnTo>
                    <a:pt x="633334" y="577339"/>
                  </a:lnTo>
                  <a:lnTo>
                    <a:pt x="627842" y="577844"/>
                  </a:lnTo>
                  <a:cubicBezTo>
                    <a:pt x="627674" y="577900"/>
                    <a:pt x="627562" y="577956"/>
                    <a:pt x="627394" y="578068"/>
                  </a:cubicBezTo>
                  <a:lnTo>
                    <a:pt x="625600" y="578796"/>
                  </a:lnTo>
                  <a:cubicBezTo>
                    <a:pt x="623807" y="580197"/>
                    <a:pt x="621566" y="580982"/>
                    <a:pt x="619268" y="580982"/>
                  </a:cubicBezTo>
                  <a:lnTo>
                    <a:pt x="619268" y="580982"/>
                  </a:lnTo>
                  <a:cubicBezTo>
                    <a:pt x="618820" y="582831"/>
                    <a:pt x="617867" y="584512"/>
                    <a:pt x="616522" y="585857"/>
                  </a:cubicBezTo>
                  <a:lnTo>
                    <a:pt x="615794" y="586585"/>
                  </a:lnTo>
                  <a:cubicBezTo>
                    <a:pt x="615458" y="586922"/>
                    <a:pt x="615065" y="587258"/>
                    <a:pt x="614673" y="587538"/>
                  </a:cubicBezTo>
                  <a:lnTo>
                    <a:pt x="613104" y="588771"/>
                  </a:lnTo>
                  <a:lnTo>
                    <a:pt x="611199" y="592525"/>
                  </a:lnTo>
                  <a:cubicBezTo>
                    <a:pt x="610694" y="593534"/>
                    <a:pt x="610078" y="594431"/>
                    <a:pt x="609294" y="595159"/>
                  </a:cubicBezTo>
                  <a:lnTo>
                    <a:pt x="606380" y="598073"/>
                  </a:lnTo>
                  <a:cubicBezTo>
                    <a:pt x="605595" y="598858"/>
                    <a:pt x="604698" y="599474"/>
                    <a:pt x="603690" y="599978"/>
                  </a:cubicBezTo>
                  <a:lnTo>
                    <a:pt x="602233" y="600707"/>
                  </a:lnTo>
                  <a:cubicBezTo>
                    <a:pt x="600776" y="601435"/>
                    <a:pt x="599207" y="601828"/>
                    <a:pt x="597582" y="601828"/>
                  </a:cubicBezTo>
                  <a:lnTo>
                    <a:pt x="597582" y="601828"/>
                  </a:lnTo>
                  <a:lnTo>
                    <a:pt x="596293" y="603117"/>
                  </a:lnTo>
                  <a:cubicBezTo>
                    <a:pt x="594892" y="604517"/>
                    <a:pt x="593099" y="605470"/>
                    <a:pt x="591138" y="605918"/>
                  </a:cubicBezTo>
                  <a:cubicBezTo>
                    <a:pt x="589793" y="606535"/>
                    <a:pt x="588336" y="606871"/>
                    <a:pt x="586823" y="606871"/>
                  </a:cubicBezTo>
                  <a:lnTo>
                    <a:pt x="583965" y="606871"/>
                  </a:lnTo>
                  <a:cubicBezTo>
                    <a:pt x="582676" y="606871"/>
                    <a:pt x="581387" y="606647"/>
                    <a:pt x="580210" y="606143"/>
                  </a:cubicBezTo>
                  <a:lnTo>
                    <a:pt x="578977" y="606143"/>
                  </a:lnTo>
                  <a:cubicBezTo>
                    <a:pt x="577352" y="606143"/>
                    <a:pt x="575783" y="605750"/>
                    <a:pt x="574326" y="605022"/>
                  </a:cubicBezTo>
                  <a:lnTo>
                    <a:pt x="572869" y="604293"/>
                  </a:lnTo>
                  <a:cubicBezTo>
                    <a:pt x="572645" y="604181"/>
                    <a:pt x="572421" y="604069"/>
                    <a:pt x="572141" y="603901"/>
                  </a:cubicBezTo>
                  <a:cubicBezTo>
                    <a:pt x="571636" y="603845"/>
                    <a:pt x="571132" y="603789"/>
                    <a:pt x="570628" y="603621"/>
                  </a:cubicBezTo>
                  <a:lnTo>
                    <a:pt x="567770" y="602892"/>
                  </a:lnTo>
                  <a:cubicBezTo>
                    <a:pt x="566705" y="602612"/>
                    <a:pt x="565640" y="602164"/>
                    <a:pt x="564744" y="601548"/>
                  </a:cubicBezTo>
                  <a:cubicBezTo>
                    <a:pt x="564296" y="601435"/>
                    <a:pt x="563903" y="601323"/>
                    <a:pt x="563455" y="601211"/>
                  </a:cubicBezTo>
                  <a:lnTo>
                    <a:pt x="562670" y="600931"/>
                  </a:lnTo>
                  <a:cubicBezTo>
                    <a:pt x="562334" y="600875"/>
                    <a:pt x="561998" y="600819"/>
                    <a:pt x="561662" y="600763"/>
                  </a:cubicBezTo>
                  <a:cubicBezTo>
                    <a:pt x="560933" y="600931"/>
                    <a:pt x="560261" y="600987"/>
                    <a:pt x="559532" y="600987"/>
                  </a:cubicBezTo>
                  <a:lnTo>
                    <a:pt x="558076" y="600987"/>
                  </a:lnTo>
                  <a:cubicBezTo>
                    <a:pt x="557179" y="600987"/>
                    <a:pt x="556338" y="600875"/>
                    <a:pt x="555498" y="600651"/>
                  </a:cubicBezTo>
                  <a:lnTo>
                    <a:pt x="554713" y="600931"/>
                  </a:lnTo>
                  <a:cubicBezTo>
                    <a:pt x="553480" y="601435"/>
                    <a:pt x="552192" y="601660"/>
                    <a:pt x="550847" y="601660"/>
                  </a:cubicBezTo>
                  <a:lnTo>
                    <a:pt x="548717" y="601660"/>
                  </a:lnTo>
                  <a:cubicBezTo>
                    <a:pt x="546140" y="601660"/>
                    <a:pt x="543730" y="600707"/>
                    <a:pt x="541881" y="599082"/>
                  </a:cubicBezTo>
                  <a:cubicBezTo>
                    <a:pt x="541040" y="599866"/>
                    <a:pt x="540032" y="600427"/>
                    <a:pt x="538967" y="600875"/>
                  </a:cubicBezTo>
                  <a:cubicBezTo>
                    <a:pt x="538350" y="601267"/>
                    <a:pt x="537734" y="601548"/>
                    <a:pt x="537062" y="601772"/>
                  </a:cubicBezTo>
                  <a:cubicBezTo>
                    <a:pt x="535605" y="603117"/>
                    <a:pt x="533811" y="604013"/>
                    <a:pt x="531850" y="604349"/>
                  </a:cubicBezTo>
                  <a:cubicBezTo>
                    <a:pt x="531402" y="605134"/>
                    <a:pt x="530841" y="605862"/>
                    <a:pt x="530225" y="606479"/>
                  </a:cubicBezTo>
                  <a:lnTo>
                    <a:pt x="529497" y="607207"/>
                  </a:lnTo>
                  <a:cubicBezTo>
                    <a:pt x="527535" y="609168"/>
                    <a:pt x="524901" y="610233"/>
                    <a:pt x="522212" y="610233"/>
                  </a:cubicBezTo>
                  <a:lnTo>
                    <a:pt x="521483" y="610233"/>
                  </a:lnTo>
                  <a:cubicBezTo>
                    <a:pt x="521315" y="610233"/>
                    <a:pt x="521147" y="610233"/>
                    <a:pt x="520979" y="610233"/>
                  </a:cubicBezTo>
                  <a:cubicBezTo>
                    <a:pt x="520530" y="610401"/>
                    <a:pt x="520082" y="610569"/>
                    <a:pt x="519578" y="610682"/>
                  </a:cubicBezTo>
                  <a:lnTo>
                    <a:pt x="519466" y="610794"/>
                  </a:lnTo>
                  <a:cubicBezTo>
                    <a:pt x="517504" y="612755"/>
                    <a:pt x="514871" y="613820"/>
                    <a:pt x="512181" y="613820"/>
                  </a:cubicBezTo>
                  <a:lnTo>
                    <a:pt x="510500" y="613820"/>
                  </a:lnTo>
                  <a:lnTo>
                    <a:pt x="508202" y="616846"/>
                  </a:lnTo>
                  <a:cubicBezTo>
                    <a:pt x="507922" y="617238"/>
                    <a:pt x="507586" y="617630"/>
                    <a:pt x="507250" y="617966"/>
                  </a:cubicBezTo>
                  <a:lnTo>
                    <a:pt x="505120" y="620096"/>
                  </a:lnTo>
                  <a:cubicBezTo>
                    <a:pt x="504336" y="620880"/>
                    <a:pt x="503383" y="621553"/>
                    <a:pt x="502430" y="622057"/>
                  </a:cubicBezTo>
                  <a:lnTo>
                    <a:pt x="500974" y="622786"/>
                  </a:lnTo>
                  <a:cubicBezTo>
                    <a:pt x="499629" y="623458"/>
                    <a:pt x="498116" y="623850"/>
                    <a:pt x="496603" y="623850"/>
                  </a:cubicBezTo>
                  <a:cubicBezTo>
                    <a:pt x="495650" y="624411"/>
                    <a:pt x="494585" y="624803"/>
                    <a:pt x="493520" y="625083"/>
                  </a:cubicBezTo>
                  <a:cubicBezTo>
                    <a:pt x="492176" y="625700"/>
                    <a:pt x="490719" y="626036"/>
                    <a:pt x="489206" y="626036"/>
                  </a:cubicBezTo>
                  <a:lnTo>
                    <a:pt x="489038" y="626036"/>
                  </a:lnTo>
                  <a:lnTo>
                    <a:pt x="487412" y="626428"/>
                  </a:lnTo>
                  <a:cubicBezTo>
                    <a:pt x="485003" y="627044"/>
                    <a:pt x="482481" y="626764"/>
                    <a:pt x="480296" y="625643"/>
                  </a:cubicBezTo>
                  <a:lnTo>
                    <a:pt x="478839" y="624915"/>
                  </a:lnTo>
                  <a:cubicBezTo>
                    <a:pt x="475981" y="623514"/>
                    <a:pt x="474020" y="620880"/>
                    <a:pt x="473347" y="617854"/>
                  </a:cubicBezTo>
                  <a:cubicBezTo>
                    <a:pt x="472731" y="616509"/>
                    <a:pt x="472394" y="615053"/>
                    <a:pt x="472394" y="613539"/>
                  </a:cubicBezTo>
                  <a:lnTo>
                    <a:pt x="472394" y="612251"/>
                  </a:lnTo>
                  <a:cubicBezTo>
                    <a:pt x="471050" y="612026"/>
                    <a:pt x="469817" y="611522"/>
                    <a:pt x="468640" y="610850"/>
                  </a:cubicBezTo>
                  <a:lnTo>
                    <a:pt x="462924" y="607263"/>
                  </a:lnTo>
                  <a:cubicBezTo>
                    <a:pt x="461075" y="606087"/>
                    <a:pt x="459618" y="604349"/>
                    <a:pt x="458833" y="602332"/>
                  </a:cubicBezTo>
                  <a:lnTo>
                    <a:pt x="457377" y="598746"/>
                  </a:lnTo>
                  <a:cubicBezTo>
                    <a:pt x="457320" y="598578"/>
                    <a:pt x="457208" y="598353"/>
                    <a:pt x="457152" y="598185"/>
                  </a:cubicBezTo>
                  <a:lnTo>
                    <a:pt x="455359" y="593142"/>
                  </a:lnTo>
                  <a:cubicBezTo>
                    <a:pt x="454238" y="593534"/>
                    <a:pt x="453062" y="593758"/>
                    <a:pt x="451885" y="593758"/>
                  </a:cubicBezTo>
                  <a:lnTo>
                    <a:pt x="450428" y="593758"/>
                  </a:lnTo>
                  <a:cubicBezTo>
                    <a:pt x="447682" y="593758"/>
                    <a:pt x="445048" y="592694"/>
                    <a:pt x="443087" y="590732"/>
                  </a:cubicBezTo>
                  <a:lnTo>
                    <a:pt x="442358" y="590004"/>
                  </a:lnTo>
                  <a:cubicBezTo>
                    <a:pt x="442134" y="589780"/>
                    <a:pt x="441910" y="589500"/>
                    <a:pt x="441686" y="589275"/>
                  </a:cubicBezTo>
                  <a:cubicBezTo>
                    <a:pt x="441406" y="589051"/>
                    <a:pt x="441182" y="588827"/>
                    <a:pt x="440957" y="588603"/>
                  </a:cubicBezTo>
                  <a:lnTo>
                    <a:pt x="440229" y="587874"/>
                  </a:lnTo>
                  <a:cubicBezTo>
                    <a:pt x="438828" y="586473"/>
                    <a:pt x="437819" y="584680"/>
                    <a:pt x="437427" y="582719"/>
                  </a:cubicBezTo>
                  <a:cubicBezTo>
                    <a:pt x="436699" y="582383"/>
                    <a:pt x="435970" y="581934"/>
                    <a:pt x="435298" y="581430"/>
                  </a:cubicBezTo>
                  <a:lnTo>
                    <a:pt x="431936" y="579973"/>
                  </a:lnTo>
                  <a:cubicBezTo>
                    <a:pt x="430927" y="579525"/>
                    <a:pt x="430030" y="578964"/>
                    <a:pt x="429246" y="578292"/>
                  </a:cubicBezTo>
                  <a:cubicBezTo>
                    <a:pt x="429246" y="578292"/>
                    <a:pt x="429246" y="578292"/>
                    <a:pt x="429246" y="578292"/>
                  </a:cubicBezTo>
                  <a:lnTo>
                    <a:pt x="427789" y="577564"/>
                  </a:lnTo>
                  <a:cubicBezTo>
                    <a:pt x="424258" y="575826"/>
                    <a:pt x="422073" y="572240"/>
                    <a:pt x="422073" y="568317"/>
                  </a:cubicBezTo>
                  <a:lnTo>
                    <a:pt x="422073" y="566860"/>
                  </a:lnTo>
                  <a:cubicBezTo>
                    <a:pt x="422073" y="566076"/>
                    <a:pt x="422185" y="565347"/>
                    <a:pt x="422297" y="564619"/>
                  </a:cubicBezTo>
                  <a:cubicBezTo>
                    <a:pt x="422073" y="564283"/>
                    <a:pt x="421905" y="563946"/>
                    <a:pt x="421737" y="563610"/>
                  </a:cubicBezTo>
                  <a:lnTo>
                    <a:pt x="421008" y="562153"/>
                  </a:lnTo>
                  <a:cubicBezTo>
                    <a:pt x="420280" y="560696"/>
                    <a:pt x="419888" y="559127"/>
                    <a:pt x="419888" y="557502"/>
                  </a:cubicBezTo>
                  <a:lnTo>
                    <a:pt x="419888" y="555373"/>
                  </a:lnTo>
                  <a:cubicBezTo>
                    <a:pt x="419888" y="555205"/>
                    <a:pt x="419888" y="555036"/>
                    <a:pt x="419888" y="554924"/>
                  </a:cubicBezTo>
                  <a:cubicBezTo>
                    <a:pt x="419663" y="554588"/>
                    <a:pt x="419495" y="554252"/>
                    <a:pt x="419327" y="553860"/>
                  </a:cubicBezTo>
                  <a:cubicBezTo>
                    <a:pt x="418823" y="553524"/>
                    <a:pt x="418319" y="553131"/>
                    <a:pt x="417870" y="552683"/>
                  </a:cubicBezTo>
                  <a:lnTo>
                    <a:pt x="417142" y="551954"/>
                  </a:lnTo>
                  <a:cubicBezTo>
                    <a:pt x="415573" y="550385"/>
                    <a:pt x="414564" y="548424"/>
                    <a:pt x="414228" y="546239"/>
                  </a:cubicBezTo>
                  <a:lnTo>
                    <a:pt x="413835" y="543885"/>
                  </a:lnTo>
                  <a:cubicBezTo>
                    <a:pt x="413611" y="544165"/>
                    <a:pt x="413331" y="544502"/>
                    <a:pt x="413051" y="544782"/>
                  </a:cubicBezTo>
                  <a:lnTo>
                    <a:pt x="412322" y="545510"/>
                  </a:lnTo>
                  <a:cubicBezTo>
                    <a:pt x="410978" y="546855"/>
                    <a:pt x="409353" y="547752"/>
                    <a:pt x="407503" y="548200"/>
                  </a:cubicBezTo>
                  <a:lnTo>
                    <a:pt x="404645" y="548928"/>
                  </a:lnTo>
                  <a:cubicBezTo>
                    <a:pt x="403805" y="549153"/>
                    <a:pt x="402964" y="549265"/>
                    <a:pt x="402124" y="549265"/>
                  </a:cubicBezTo>
                  <a:lnTo>
                    <a:pt x="400667" y="549265"/>
                  </a:lnTo>
                  <a:cubicBezTo>
                    <a:pt x="399042" y="549265"/>
                    <a:pt x="397473" y="548872"/>
                    <a:pt x="396016" y="548144"/>
                  </a:cubicBezTo>
                  <a:lnTo>
                    <a:pt x="394951" y="547640"/>
                  </a:lnTo>
                  <a:lnTo>
                    <a:pt x="389291" y="547191"/>
                  </a:lnTo>
                  <a:lnTo>
                    <a:pt x="385873" y="548032"/>
                  </a:lnTo>
                  <a:lnTo>
                    <a:pt x="382959" y="549209"/>
                  </a:lnTo>
                  <a:cubicBezTo>
                    <a:pt x="382791" y="549265"/>
                    <a:pt x="382567" y="549377"/>
                    <a:pt x="382399" y="549433"/>
                  </a:cubicBezTo>
                  <a:lnTo>
                    <a:pt x="378084" y="550890"/>
                  </a:lnTo>
                  <a:cubicBezTo>
                    <a:pt x="377860" y="550946"/>
                    <a:pt x="377579" y="551058"/>
                    <a:pt x="377355" y="551114"/>
                  </a:cubicBezTo>
                  <a:lnTo>
                    <a:pt x="374497" y="551842"/>
                  </a:lnTo>
                  <a:cubicBezTo>
                    <a:pt x="374161" y="551954"/>
                    <a:pt x="373769" y="552011"/>
                    <a:pt x="373433" y="552066"/>
                  </a:cubicBezTo>
                  <a:lnTo>
                    <a:pt x="372704" y="552179"/>
                  </a:lnTo>
                  <a:cubicBezTo>
                    <a:pt x="372480" y="553187"/>
                    <a:pt x="372088" y="554140"/>
                    <a:pt x="371527" y="555036"/>
                  </a:cubicBezTo>
                  <a:cubicBezTo>
                    <a:pt x="369790" y="558006"/>
                    <a:pt x="366652" y="559856"/>
                    <a:pt x="363234" y="560080"/>
                  </a:cubicBezTo>
                  <a:cubicBezTo>
                    <a:pt x="360544" y="562209"/>
                    <a:pt x="356958" y="562770"/>
                    <a:pt x="353763" y="561761"/>
                  </a:cubicBezTo>
                  <a:cubicBezTo>
                    <a:pt x="352643" y="564955"/>
                    <a:pt x="350065" y="567421"/>
                    <a:pt x="346759" y="568317"/>
                  </a:cubicBezTo>
                  <a:cubicBezTo>
                    <a:pt x="346535" y="568373"/>
                    <a:pt x="346311" y="568429"/>
                    <a:pt x="346086" y="568486"/>
                  </a:cubicBezTo>
                  <a:lnTo>
                    <a:pt x="344742" y="570559"/>
                  </a:lnTo>
                  <a:cubicBezTo>
                    <a:pt x="343341" y="572688"/>
                    <a:pt x="341155" y="574257"/>
                    <a:pt x="338633" y="574874"/>
                  </a:cubicBezTo>
                  <a:lnTo>
                    <a:pt x="335776" y="575602"/>
                  </a:lnTo>
                  <a:cubicBezTo>
                    <a:pt x="335383" y="575714"/>
                    <a:pt x="334991" y="575770"/>
                    <a:pt x="334543" y="575826"/>
                  </a:cubicBezTo>
                  <a:lnTo>
                    <a:pt x="333366" y="576219"/>
                  </a:lnTo>
                  <a:cubicBezTo>
                    <a:pt x="332806" y="579133"/>
                    <a:pt x="331068" y="581486"/>
                    <a:pt x="328659" y="582999"/>
                  </a:cubicBezTo>
                  <a:lnTo>
                    <a:pt x="327874" y="584344"/>
                  </a:lnTo>
                  <a:cubicBezTo>
                    <a:pt x="327426" y="585129"/>
                    <a:pt x="326866" y="585857"/>
                    <a:pt x="326193" y="586530"/>
                  </a:cubicBezTo>
                  <a:lnTo>
                    <a:pt x="325465" y="587258"/>
                  </a:lnTo>
                  <a:cubicBezTo>
                    <a:pt x="325240" y="587482"/>
                    <a:pt x="325016" y="587650"/>
                    <a:pt x="324792" y="587874"/>
                  </a:cubicBezTo>
                  <a:cubicBezTo>
                    <a:pt x="324624" y="588995"/>
                    <a:pt x="324288" y="590060"/>
                    <a:pt x="323784" y="591069"/>
                  </a:cubicBezTo>
                  <a:lnTo>
                    <a:pt x="323055" y="592525"/>
                  </a:lnTo>
                  <a:cubicBezTo>
                    <a:pt x="322046" y="594543"/>
                    <a:pt x="320421" y="596112"/>
                    <a:pt x="318404" y="597121"/>
                  </a:cubicBezTo>
                  <a:lnTo>
                    <a:pt x="316947" y="597849"/>
                  </a:lnTo>
                  <a:cubicBezTo>
                    <a:pt x="315546" y="598578"/>
                    <a:pt x="313921" y="598914"/>
                    <a:pt x="312352" y="598914"/>
                  </a:cubicBezTo>
                  <a:lnTo>
                    <a:pt x="311623" y="598914"/>
                  </a:lnTo>
                  <a:cubicBezTo>
                    <a:pt x="311119" y="598914"/>
                    <a:pt x="310559" y="598858"/>
                    <a:pt x="310054" y="598802"/>
                  </a:cubicBezTo>
                  <a:lnTo>
                    <a:pt x="300696" y="597345"/>
                  </a:lnTo>
                  <a:cubicBezTo>
                    <a:pt x="299744" y="597177"/>
                    <a:pt x="298791" y="596896"/>
                    <a:pt x="297950" y="596504"/>
                  </a:cubicBezTo>
                  <a:cubicBezTo>
                    <a:pt x="296437" y="596840"/>
                    <a:pt x="294812" y="596784"/>
                    <a:pt x="293299" y="596448"/>
                  </a:cubicBezTo>
                  <a:cubicBezTo>
                    <a:pt x="293243" y="596448"/>
                    <a:pt x="293187" y="596504"/>
                    <a:pt x="293131" y="596504"/>
                  </a:cubicBezTo>
                  <a:cubicBezTo>
                    <a:pt x="291282" y="598073"/>
                    <a:pt x="288928" y="598914"/>
                    <a:pt x="286463" y="598914"/>
                  </a:cubicBezTo>
                  <a:lnTo>
                    <a:pt x="285006" y="598914"/>
                  </a:lnTo>
                  <a:cubicBezTo>
                    <a:pt x="282988" y="598914"/>
                    <a:pt x="281083" y="598353"/>
                    <a:pt x="279402" y="597233"/>
                  </a:cubicBezTo>
                  <a:lnTo>
                    <a:pt x="273350" y="593310"/>
                  </a:lnTo>
                  <a:lnTo>
                    <a:pt x="272565" y="594711"/>
                  </a:lnTo>
                  <a:cubicBezTo>
                    <a:pt x="272285" y="595551"/>
                    <a:pt x="271893" y="596392"/>
                    <a:pt x="271389" y="597177"/>
                  </a:cubicBezTo>
                  <a:lnTo>
                    <a:pt x="268531" y="601491"/>
                  </a:lnTo>
                  <a:cubicBezTo>
                    <a:pt x="267522" y="603004"/>
                    <a:pt x="266121" y="604237"/>
                    <a:pt x="264496" y="605022"/>
                  </a:cubicBezTo>
                  <a:lnTo>
                    <a:pt x="264496" y="605078"/>
                  </a:lnTo>
                  <a:cubicBezTo>
                    <a:pt x="264496" y="606703"/>
                    <a:pt x="264104" y="608272"/>
                    <a:pt x="263431" y="609673"/>
                  </a:cubicBezTo>
                  <a:lnTo>
                    <a:pt x="262703" y="611130"/>
                  </a:lnTo>
                  <a:cubicBezTo>
                    <a:pt x="261918" y="612755"/>
                    <a:pt x="260686" y="614100"/>
                    <a:pt x="259172" y="615108"/>
                  </a:cubicBezTo>
                  <a:lnTo>
                    <a:pt x="259060" y="615165"/>
                  </a:lnTo>
                  <a:lnTo>
                    <a:pt x="258724" y="620152"/>
                  </a:lnTo>
                  <a:cubicBezTo>
                    <a:pt x="258668" y="620992"/>
                    <a:pt x="258500" y="621833"/>
                    <a:pt x="258220" y="622674"/>
                  </a:cubicBezTo>
                  <a:lnTo>
                    <a:pt x="256763" y="626988"/>
                  </a:lnTo>
                  <a:cubicBezTo>
                    <a:pt x="255530" y="630631"/>
                    <a:pt x="252448" y="633265"/>
                    <a:pt x="248750" y="633881"/>
                  </a:cubicBezTo>
                  <a:cubicBezTo>
                    <a:pt x="246900" y="637075"/>
                    <a:pt x="243482" y="639036"/>
                    <a:pt x="239784" y="639036"/>
                  </a:cubicBezTo>
                  <a:lnTo>
                    <a:pt x="238943" y="639036"/>
                  </a:lnTo>
                  <a:cubicBezTo>
                    <a:pt x="237710" y="641110"/>
                    <a:pt x="235749" y="642735"/>
                    <a:pt x="233339" y="643519"/>
                  </a:cubicBezTo>
                  <a:lnTo>
                    <a:pt x="233283" y="643519"/>
                  </a:lnTo>
                  <a:cubicBezTo>
                    <a:pt x="233003" y="643912"/>
                    <a:pt x="232667" y="644304"/>
                    <a:pt x="232331" y="644640"/>
                  </a:cubicBezTo>
                  <a:lnTo>
                    <a:pt x="231602" y="645369"/>
                  </a:lnTo>
                  <a:cubicBezTo>
                    <a:pt x="231154" y="645817"/>
                    <a:pt x="230706" y="646209"/>
                    <a:pt x="230201" y="646545"/>
                  </a:cubicBezTo>
                  <a:lnTo>
                    <a:pt x="229977" y="646994"/>
                  </a:lnTo>
                  <a:cubicBezTo>
                    <a:pt x="228856" y="649291"/>
                    <a:pt x="226895" y="651028"/>
                    <a:pt x="224598" y="651925"/>
                  </a:cubicBezTo>
                  <a:cubicBezTo>
                    <a:pt x="224373" y="652037"/>
                    <a:pt x="224149" y="652205"/>
                    <a:pt x="223869" y="652317"/>
                  </a:cubicBezTo>
                  <a:lnTo>
                    <a:pt x="222412" y="653046"/>
                  </a:lnTo>
                  <a:cubicBezTo>
                    <a:pt x="221684" y="653382"/>
                    <a:pt x="220899" y="653662"/>
                    <a:pt x="220115" y="653886"/>
                  </a:cubicBezTo>
                  <a:cubicBezTo>
                    <a:pt x="219834" y="654111"/>
                    <a:pt x="219498" y="654391"/>
                    <a:pt x="219218" y="654559"/>
                  </a:cubicBezTo>
                  <a:lnTo>
                    <a:pt x="219106" y="654671"/>
                  </a:lnTo>
                  <a:cubicBezTo>
                    <a:pt x="218602" y="656296"/>
                    <a:pt x="217761" y="657809"/>
                    <a:pt x="216528" y="659042"/>
                  </a:cubicBezTo>
                  <a:lnTo>
                    <a:pt x="215071" y="660499"/>
                  </a:lnTo>
                  <a:cubicBezTo>
                    <a:pt x="213110" y="662404"/>
                    <a:pt x="210532" y="663525"/>
                    <a:pt x="207786" y="663525"/>
                  </a:cubicBezTo>
                  <a:lnTo>
                    <a:pt x="207058" y="663525"/>
                  </a:lnTo>
                  <a:cubicBezTo>
                    <a:pt x="206890" y="663525"/>
                    <a:pt x="206722" y="663525"/>
                    <a:pt x="206554" y="663525"/>
                  </a:cubicBezTo>
                  <a:cubicBezTo>
                    <a:pt x="205321" y="664029"/>
                    <a:pt x="204032" y="664253"/>
                    <a:pt x="202743" y="664253"/>
                  </a:cubicBezTo>
                  <a:lnTo>
                    <a:pt x="198428" y="664253"/>
                  </a:lnTo>
                  <a:cubicBezTo>
                    <a:pt x="197756" y="664253"/>
                    <a:pt x="197083" y="664197"/>
                    <a:pt x="196411" y="664029"/>
                  </a:cubicBezTo>
                  <a:lnTo>
                    <a:pt x="195290" y="663805"/>
                  </a:lnTo>
                  <a:cubicBezTo>
                    <a:pt x="193833" y="664085"/>
                    <a:pt x="192208" y="664533"/>
                    <a:pt x="190583" y="664533"/>
                  </a:cubicBezTo>
                  <a:close/>
                  <a:moveTo>
                    <a:pt x="199493" y="643127"/>
                  </a:moveTo>
                  <a:lnTo>
                    <a:pt x="200333" y="643127"/>
                  </a:lnTo>
                  <a:lnTo>
                    <a:pt x="201006" y="642791"/>
                  </a:lnTo>
                  <a:cubicBezTo>
                    <a:pt x="201118" y="642735"/>
                    <a:pt x="201286" y="642679"/>
                    <a:pt x="201398" y="642623"/>
                  </a:cubicBezTo>
                  <a:cubicBezTo>
                    <a:pt x="201734" y="642118"/>
                    <a:pt x="202183" y="641614"/>
                    <a:pt x="202575" y="641166"/>
                  </a:cubicBezTo>
                  <a:lnTo>
                    <a:pt x="204032" y="639709"/>
                  </a:lnTo>
                  <a:cubicBezTo>
                    <a:pt x="204480" y="639260"/>
                    <a:pt x="205041" y="638812"/>
                    <a:pt x="205601" y="638420"/>
                  </a:cubicBezTo>
                  <a:lnTo>
                    <a:pt x="206890" y="637579"/>
                  </a:lnTo>
                  <a:lnTo>
                    <a:pt x="208291" y="636179"/>
                  </a:lnTo>
                  <a:cubicBezTo>
                    <a:pt x="209748" y="634721"/>
                    <a:pt x="211541" y="633769"/>
                    <a:pt x="213502" y="633377"/>
                  </a:cubicBezTo>
                  <a:cubicBezTo>
                    <a:pt x="213838" y="632816"/>
                    <a:pt x="214287" y="632368"/>
                    <a:pt x="214735" y="631864"/>
                  </a:cubicBezTo>
                  <a:lnTo>
                    <a:pt x="215463" y="631135"/>
                  </a:lnTo>
                  <a:cubicBezTo>
                    <a:pt x="215575" y="631023"/>
                    <a:pt x="215688" y="630911"/>
                    <a:pt x="215800" y="630799"/>
                  </a:cubicBezTo>
                  <a:cubicBezTo>
                    <a:pt x="214679" y="627213"/>
                    <a:pt x="215520" y="623178"/>
                    <a:pt x="218321" y="620320"/>
                  </a:cubicBezTo>
                  <a:lnTo>
                    <a:pt x="219050" y="619592"/>
                  </a:lnTo>
                  <a:cubicBezTo>
                    <a:pt x="221011" y="617630"/>
                    <a:pt x="223645" y="616565"/>
                    <a:pt x="226335" y="616565"/>
                  </a:cubicBezTo>
                  <a:lnTo>
                    <a:pt x="231378" y="616565"/>
                  </a:lnTo>
                  <a:cubicBezTo>
                    <a:pt x="232331" y="616565"/>
                    <a:pt x="233283" y="616677"/>
                    <a:pt x="234236" y="616958"/>
                  </a:cubicBezTo>
                  <a:lnTo>
                    <a:pt x="235189" y="617238"/>
                  </a:lnTo>
                  <a:cubicBezTo>
                    <a:pt x="235189" y="617238"/>
                    <a:pt x="235245" y="617238"/>
                    <a:pt x="235245" y="617182"/>
                  </a:cubicBezTo>
                  <a:lnTo>
                    <a:pt x="238103" y="615053"/>
                  </a:lnTo>
                  <a:cubicBezTo>
                    <a:pt x="238271" y="614940"/>
                    <a:pt x="238383" y="614828"/>
                    <a:pt x="238551" y="614716"/>
                  </a:cubicBezTo>
                  <a:lnTo>
                    <a:pt x="238999" y="608216"/>
                  </a:lnTo>
                  <a:cubicBezTo>
                    <a:pt x="239167" y="605806"/>
                    <a:pt x="240232" y="603509"/>
                    <a:pt x="241857" y="601772"/>
                  </a:cubicBezTo>
                  <a:cubicBezTo>
                    <a:pt x="241969" y="600427"/>
                    <a:pt x="242305" y="599138"/>
                    <a:pt x="242922" y="597849"/>
                  </a:cubicBezTo>
                  <a:lnTo>
                    <a:pt x="243818" y="596000"/>
                  </a:lnTo>
                  <a:lnTo>
                    <a:pt x="244267" y="594207"/>
                  </a:lnTo>
                  <a:cubicBezTo>
                    <a:pt x="244547" y="593030"/>
                    <a:pt x="245051" y="591965"/>
                    <a:pt x="245724" y="590956"/>
                  </a:cubicBezTo>
                  <a:lnTo>
                    <a:pt x="247181" y="588827"/>
                  </a:lnTo>
                  <a:cubicBezTo>
                    <a:pt x="248862" y="586305"/>
                    <a:pt x="251495" y="584736"/>
                    <a:pt x="254353" y="584344"/>
                  </a:cubicBezTo>
                  <a:cubicBezTo>
                    <a:pt x="254633" y="583728"/>
                    <a:pt x="254970" y="583167"/>
                    <a:pt x="255362" y="582663"/>
                  </a:cubicBezTo>
                  <a:lnTo>
                    <a:pt x="258668" y="577788"/>
                  </a:lnTo>
                  <a:cubicBezTo>
                    <a:pt x="259172" y="576779"/>
                    <a:pt x="259845" y="575882"/>
                    <a:pt x="260629" y="575098"/>
                  </a:cubicBezTo>
                  <a:lnTo>
                    <a:pt x="262087" y="573641"/>
                  </a:lnTo>
                  <a:cubicBezTo>
                    <a:pt x="262871" y="572856"/>
                    <a:pt x="263768" y="572184"/>
                    <a:pt x="264776" y="571736"/>
                  </a:cubicBezTo>
                  <a:lnTo>
                    <a:pt x="266233" y="571007"/>
                  </a:lnTo>
                  <a:cubicBezTo>
                    <a:pt x="267690" y="570279"/>
                    <a:pt x="269259" y="569942"/>
                    <a:pt x="270828" y="569942"/>
                  </a:cubicBezTo>
                  <a:lnTo>
                    <a:pt x="272958" y="569942"/>
                  </a:lnTo>
                  <a:cubicBezTo>
                    <a:pt x="274975" y="569942"/>
                    <a:pt x="276880" y="570503"/>
                    <a:pt x="278562" y="571624"/>
                  </a:cubicBezTo>
                  <a:lnTo>
                    <a:pt x="285622" y="576219"/>
                  </a:lnTo>
                  <a:cubicBezTo>
                    <a:pt x="286295" y="575995"/>
                    <a:pt x="286967" y="575882"/>
                    <a:pt x="287696" y="575770"/>
                  </a:cubicBezTo>
                  <a:cubicBezTo>
                    <a:pt x="288928" y="575266"/>
                    <a:pt x="290273" y="574986"/>
                    <a:pt x="291618" y="574986"/>
                  </a:cubicBezTo>
                  <a:lnTo>
                    <a:pt x="293579" y="574986"/>
                  </a:lnTo>
                  <a:cubicBezTo>
                    <a:pt x="294756" y="574537"/>
                    <a:pt x="296045" y="574257"/>
                    <a:pt x="297334" y="574257"/>
                  </a:cubicBezTo>
                  <a:lnTo>
                    <a:pt x="299463" y="574257"/>
                  </a:lnTo>
                  <a:cubicBezTo>
                    <a:pt x="301705" y="574257"/>
                    <a:pt x="303890" y="574986"/>
                    <a:pt x="305684" y="576331"/>
                  </a:cubicBezTo>
                  <a:lnTo>
                    <a:pt x="305964" y="576555"/>
                  </a:lnTo>
                  <a:lnTo>
                    <a:pt x="306020" y="576387"/>
                  </a:lnTo>
                  <a:cubicBezTo>
                    <a:pt x="307028" y="574369"/>
                    <a:pt x="308654" y="572744"/>
                    <a:pt x="310615" y="571736"/>
                  </a:cubicBezTo>
                  <a:lnTo>
                    <a:pt x="311119" y="571511"/>
                  </a:lnTo>
                  <a:lnTo>
                    <a:pt x="312744" y="568710"/>
                  </a:lnTo>
                  <a:cubicBezTo>
                    <a:pt x="313080" y="568093"/>
                    <a:pt x="313529" y="567533"/>
                    <a:pt x="313977" y="566972"/>
                  </a:cubicBezTo>
                  <a:lnTo>
                    <a:pt x="314425" y="564619"/>
                  </a:lnTo>
                  <a:cubicBezTo>
                    <a:pt x="314818" y="562602"/>
                    <a:pt x="315826" y="560752"/>
                    <a:pt x="317227" y="559351"/>
                  </a:cubicBezTo>
                  <a:lnTo>
                    <a:pt x="317956" y="558623"/>
                  </a:lnTo>
                  <a:cubicBezTo>
                    <a:pt x="319917" y="556662"/>
                    <a:pt x="322551" y="555597"/>
                    <a:pt x="325240" y="555597"/>
                  </a:cubicBezTo>
                  <a:lnTo>
                    <a:pt x="327650" y="555485"/>
                  </a:lnTo>
                  <a:cubicBezTo>
                    <a:pt x="327650" y="555485"/>
                    <a:pt x="327650" y="555485"/>
                    <a:pt x="327650" y="555485"/>
                  </a:cubicBezTo>
                  <a:lnTo>
                    <a:pt x="328379" y="553355"/>
                  </a:lnTo>
                  <a:cubicBezTo>
                    <a:pt x="328883" y="551842"/>
                    <a:pt x="329724" y="550442"/>
                    <a:pt x="330844" y="549321"/>
                  </a:cubicBezTo>
                  <a:lnTo>
                    <a:pt x="331573" y="548592"/>
                  </a:lnTo>
                  <a:cubicBezTo>
                    <a:pt x="332245" y="547920"/>
                    <a:pt x="333030" y="547303"/>
                    <a:pt x="333926" y="546855"/>
                  </a:cubicBezTo>
                  <a:cubicBezTo>
                    <a:pt x="334094" y="546183"/>
                    <a:pt x="334375" y="545510"/>
                    <a:pt x="334711" y="544838"/>
                  </a:cubicBezTo>
                  <a:lnTo>
                    <a:pt x="335439" y="543381"/>
                  </a:lnTo>
                  <a:cubicBezTo>
                    <a:pt x="336000" y="542260"/>
                    <a:pt x="336728" y="541307"/>
                    <a:pt x="337625" y="540467"/>
                  </a:cubicBezTo>
                  <a:cubicBezTo>
                    <a:pt x="338633" y="538506"/>
                    <a:pt x="340203" y="536880"/>
                    <a:pt x="342220" y="535872"/>
                  </a:cubicBezTo>
                  <a:lnTo>
                    <a:pt x="343677" y="535143"/>
                  </a:lnTo>
                  <a:cubicBezTo>
                    <a:pt x="345862" y="534022"/>
                    <a:pt x="348272" y="533798"/>
                    <a:pt x="350513" y="534303"/>
                  </a:cubicBezTo>
                  <a:cubicBezTo>
                    <a:pt x="352419" y="531501"/>
                    <a:pt x="355613" y="529764"/>
                    <a:pt x="359087" y="529764"/>
                  </a:cubicBezTo>
                  <a:lnTo>
                    <a:pt x="361945" y="529764"/>
                  </a:lnTo>
                  <a:cubicBezTo>
                    <a:pt x="363066" y="529764"/>
                    <a:pt x="364186" y="529932"/>
                    <a:pt x="365195" y="530268"/>
                  </a:cubicBezTo>
                  <a:lnTo>
                    <a:pt x="367325" y="530997"/>
                  </a:lnTo>
                  <a:cubicBezTo>
                    <a:pt x="367773" y="531165"/>
                    <a:pt x="368221" y="531333"/>
                    <a:pt x="368669" y="531557"/>
                  </a:cubicBezTo>
                  <a:lnTo>
                    <a:pt x="371920" y="530884"/>
                  </a:lnTo>
                  <a:lnTo>
                    <a:pt x="378868" y="528363"/>
                  </a:lnTo>
                  <a:cubicBezTo>
                    <a:pt x="379316" y="528195"/>
                    <a:pt x="379765" y="528027"/>
                    <a:pt x="380213" y="527914"/>
                  </a:cubicBezTo>
                  <a:lnTo>
                    <a:pt x="385929" y="526458"/>
                  </a:lnTo>
                  <a:cubicBezTo>
                    <a:pt x="386994" y="526177"/>
                    <a:pt x="388114" y="526065"/>
                    <a:pt x="389235" y="526177"/>
                  </a:cubicBezTo>
                  <a:lnTo>
                    <a:pt x="398593" y="526906"/>
                  </a:lnTo>
                  <a:cubicBezTo>
                    <a:pt x="398649" y="526906"/>
                    <a:pt x="398649" y="526906"/>
                    <a:pt x="398705" y="526906"/>
                  </a:cubicBezTo>
                  <a:cubicBezTo>
                    <a:pt x="399042" y="526458"/>
                    <a:pt x="399378" y="526009"/>
                    <a:pt x="399826" y="525617"/>
                  </a:cubicBezTo>
                  <a:lnTo>
                    <a:pt x="400555" y="524889"/>
                  </a:lnTo>
                  <a:cubicBezTo>
                    <a:pt x="401956" y="523488"/>
                    <a:pt x="403749" y="522479"/>
                    <a:pt x="405710" y="522087"/>
                  </a:cubicBezTo>
                  <a:lnTo>
                    <a:pt x="406887" y="521526"/>
                  </a:lnTo>
                  <a:cubicBezTo>
                    <a:pt x="408008" y="520966"/>
                    <a:pt x="409184" y="520630"/>
                    <a:pt x="410361" y="520517"/>
                  </a:cubicBezTo>
                  <a:lnTo>
                    <a:pt x="411202" y="520125"/>
                  </a:lnTo>
                  <a:cubicBezTo>
                    <a:pt x="414116" y="518668"/>
                    <a:pt x="417534" y="518668"/>
                    <a:pt x="420448" y="520125"/>
                  </a:cubicBezTo>
                  <a:lnTo>
                    <a:pt x="421232" y="520517"/>
                  </a:lnTo>
                  <a:cubicBezTo>
                    <a:pt x="422633" y="520349"/>
                    <a:pt x="424090" y="520517"/>
                    <a:pt x="425491" y="520966"/>
                  </a:cubicBezTo>
                  <a:cubicBezTo>
                    <a:pt x="429190" y="522143"/>
                    <a:pt x="431879" y="525337"/>
                    <a:pt x="432496" y="529203"/>
                  </a:cubicBezTo>
                  <a:lnTo>
                    <a:pt x="433561" y="536040"/>
                  </a:lnTo>
                  <a:cubicBezTo>
                    <a:pt x="436699" y="537665"/>
                    <a:pt x="438828" y="540859"/>
                    <a:pt x="439052" y="544614"/>
                  </a:cubicBezTo>
                  <a:cubicBezTo>
                    <a:pt x="439781" y="545510"/>
                    <a:pt x="440341" y="546575"/>
                    <a:pt x="440677" y="547696"/>
                  </a:cubicBezTo>
                  <a:lnTo>
                    <a:pt x="441406" y="549825"/>
                  </a:lnTo>
                  <a:cubicBezTo>
                    <a:pt x="441798" y="550946"/>
                    <a:pt x="441966" y="552123"/>
                    <a:pt x="441910" y="553299"/>
                  </a:cubicBezTo>
                  <a:cubicBezTo>
                    <a:pt x="444600" y="555205"/>
                    <a:pt x="446225" y="558343"/>
                    <a:pt x="446225" y="561705"/>
                  </a:cubicBezTo>
                  <a:lnTo>
                    <a:pt x="446225" y="563162"/>
                  </a:lnTo>
                  <a:cubicBezTo>
                    <a:pt x="446225" y="563162"/>
                    <a:pt x="446225" y="563162"/>
                    <a:pt x="446225" y="563162"/>
                  </a:cubicBezTo>
                  <a:cubicBezTo>
                    <a:pt x="446505" y="563218"/>
                    <a:pt x="446785" y="563330"/>
                    <a:pt x="447066" y="563386"/>
                  </a:cubicBezTo>
                  <a:lnTo>
                    <a:pt x="449195" y="564115"/>
                  </a:lnTo>
                  <a:cubicBezTo>
                    <a:pt x="450708" y="564619"/>
                    <a:pt x="452053" y="565459"/>
                    <a:pt x="453174" y="566524"/>
                  </a:cubicBezTo>
                  <a:cubicBezTo>
                    <a:pt x="453622" y="566468"/>
                    <a:pt x="454070" y="566412"/>
                    <a:pt x="454519" y="566412"/>
                  </a:cubicBezTo>
                  <a:lnTo>
                    <a:pt x="456648" y="566412"/>
                  </a:lnTo>
                  <a:cubicBezTo>
                    <a:pt x="458273" y="566412"/>
                    <a:pt x="459842" y="566804"/>
                    <a:pt x="461299" y="567533"/>
                  </a:cubicBezTo>
                  <a:lnTo>
                    <a:pt x="462756" y="568261"/>
                  </a:lnTo>
                  <a:cubicBezTo>
                    <a:pt x="464605" y="569158"/>
                    <a:pt x="466062" y="570615"/>
                    <a:pt x="467071" y="572352"/>
                  </a:cubicBezTo>
                  <a:lnTo>
                    <a:pt x="469649" y="576835"/>
                  </a:lnTo>
                  <a:lnTo>
                    <a:pt x="471442" y="579189"/>
                  </a:lnTo>
                  <a:cubicBezTo>
                    <a:pt x="471946" y="579861"/>
                    <a:pt x="472338" y="580589"/>
                    <a:pt x="472675" y="581318"/>
                  </a:cubicBezTo>
                  <a:lnTo>
                    <a:pt x="474804" y="586361"/>
                  </a:lnTo>
                  <a:cubicBezTo>
                    <a:pt x="474916" y="586642"/>
                    <a:pt x="475028" y="586866"/>
                    <a:pt x="475084" y="587146"/>
                  </a:cubicBezTo>
                  <a:lnTo>
                    <a:pt x="476485" y="591349"/>
                  </a:lnTo>
                  <a:lnTo>
                    <a:pt x="477550" y="592021"/>
                  </a:lnTo>
                  <a:cubicBezTo>
                    <a:pt x="477830" y="592133"/>
                    <a:pt x="478166" y="592245"/>
                    <a:pt x="478446" y="592357"/>
                  </a:cubicBezTo>
                  <a:lnTo>
                    <a:pt x="479511" y="592806"/>
                  </a:lnTo>
                  <a:cubicBezTo>
                    <a:pt x="480464" y="592525"/>
                    <a:pt x="481472" y="592357"/>
                    <a:pt x="482537" y="592357"/>
                  </a:cubicBezTo>
                  <a:lnTo>
                    <a:pt x="483994" y="592357"/>
                  </a:lnTo>
                  <a:cubicBezTo>
                    <a:pt x="485339" y="592357"/>
                    <a:pt x="486684" y="592638"/>
                    <a:pt x="487917" y="593142"/>
                  </a:cubicBezTo>
                  <a:cubicBezTo>
                    <a:pt x="488645" y="593198"/>
                    <a:pt x="489430" y="593366"/>
                    <a:pt x="490102" y="593590"/>
                  </a:cubicBezTo>
                  <a:lnTo>
                    <a:pt x="492232" y="594319"/>
                  </a:lnTo>
                  <a:cubicBezTo>
                    <a:pt x="494081" y="594935"/>
                    <a:pt x="495650" y="596000"/>
                    <a:pt x="496827" y="597457"/>
                  </a:cubicBezTo>
                  <a:cubicBezTo>
                    <a:pt x="498004" y="596336"/>
                    <a:pt x="499348" y="595495"/>
                    <a:pt x="500861" y="595047"/>
                  </a:cubicBezTo>
                  <a:lnTo>
                    <a:pt x="501142" y="594879"/>
                  </a:lnTo>
                  <a:cubicBezTo>
                    <a:pt x="502823" y="593758"/>
                    <a:pt x="504840" y="593142"/>
                    <a:pt x="506857" y="593142"/>
                  </a:cubicBezTo>
                  <a:lnTo>
                    <a:pt x="507698" y="593142"/>
                  </a:lnTo>
                  <a:cubicBezTo>
                    <a:pt x="508595" y="592469"/>
                    <a:pt x="509547" y="591909"/>
                    <a:pt x="510612" y="591573"/>
                  </a:cubicBezTo>
                  <a:cubicBezTo>
                    <a:pt x="512349" y="589948"/>
                    <a:pt x="514591" y="588995"/>
                    <a:pt x="517000" y="588883"/>
                  </a:cubicBezTo>
                  <a:cubicBezTo>
                    <a:pt x="517168" y="588715"/>
                    <a:pt x="517392" y="588603"/>
                    <a:pt x="517617" y="588435"/>
                  </a:cubicBezTo>
                  <a:lnTo>
                    <a:pt x="518905" y="587594"/>
                  </a:lnTo>
                  <a:cubicBezTo>
                    <a:pt x="520250" y="586249"/>
                    <a:pt x="521988" y="585297"/>
                    <a:pt x="523781" y="584848"/>
                  </a:cubicBezTo>
                  <a:lnTo>
                    <a:pt x="523893" y="584736"/>
                  </a:lnTo>
                  <a:cubicBezTo>
                    <a:pt x="524789" y="583840"/>
                    <a:pt x="525854" y="583111"/>
                    <a:pt x="526975" y="582607"/>
                  </a:cubicBezTo>
                  <a:cubicBezTo>
                    <a:pt x="527927" y="581206"/>
                    <a:pt x="529272" y="579973"/>
                    <a:pt x="530897" y="579189"/>
                  </a:cubicBezTo>
                  <a:lnTo>
                    <a:pt x="532354" y="578460"/>
                  </a:lnTo>
                  <a:cubicBezTo>
                    <a:pt x="532578" y="578348"/>
                    <a:pt x="532803" y="578236"/>
                    <a:pt x="533083" y="578124"/>
                  </a:cubicBezTo>
                  <a:cubicBezTo>
                    <a:pt x="534204" y="577451"/>
                    <a:pt x="535436" y="577003"/>
                    <a:pt x="536725" y="576779"/>
                  </a:cubicBezTo>
                  <a:lnTo>
                    <a:pt x="541040" y="576050"/>
                  </a:lnTo>
                  <a:cubicBezTo>
                    <a:pt x="541601" y="575938"/>
                    <a:pt x="542161" y="575938"/>
                    <a:pt x="542721" y="575938"/>
                  </a:cubicBezTo>
                  <a:lnTo>
                    <a:pt x="544178" y="575938"/>
                  </a:lnTo>
                  <a:cubicBezTo>
                    <a:pt x="546924" y="575938"/>
                    <a:pt x="549558" y="577003"/>
                    <a:pt x="551463" y="578964"/>
                  </a:cubicBezTo>
                  <a:lnTo>
                    <a:pt x="552192" y="579693"/>
                  </a:lnTo>
                  <a:cubicBezTo>
                    <a:pt x="552864" y="579581"/>
                    <a:pt x="553537" y="579525"/>
                    <a:pt x="554153" y="579525"/>
                  </a:cubicBezTo>
                  <a:lnTo>
                    <a:pt x="557011" y="579525"/>
                  </a:lnTo>
                  <a:cubicBezTo>
                    <a:pt x="557627" y="579525"/>
                    <a:pt x="558244" y="579581"/>
                    <a:pt x="558804" y="579693"/>
                  </a:cubicBezTo>
                  <a:cubicBezTo>
                    <a:pt x="559420" y="579581"/>
                    <a:pt x="559981" y="579525"/>
                    <a:pt x="560597" y="579525"/>
                  </a:cubicBezTo>
                  <a:lnTo>
                    <a:pt x="562727" y="579525"/>
                  </a:lnTo>
                  <a:cubicBezTo>
                    <a:pt x="564576" y="579525"/>
                    <a:pt x="566369" y="580029"/>
                    <a:pt x="567938" y="580926"/>
                  </a:cubicBezTo>
                  <a:lnTo>
                    <a:pt x="567994" y="580926"/>
                  </a:lnTo>
                  <a:cubicBezTo>
                    <a:pt x="569955" y="580982"/>
                    <a:pt x="571861" y="581598"/>
                    <a:pt x="573486" y="582663"/>
                  </a:cubicBezTo>
                  <a:lnTo>
                    <a:pt x="574214" y="583055"/>
                  </a:lnTo>
                  <a:lnTo>
                    <a:pt x="574943" y="583055"/>
                  </a:lnTo>
                  <a:cubicBezTo>
                    <a:pt x="576960" y="583055"/>
                    <a:pt x="578977" y="583672"/>
                    <a:pt x="580659" y="584792"/>
                  </a:cubicBezTo>
                  <a:lnTo>
                    <a:pt x="581275" y="585241"/>
                  </a:lnTo>
                  <a:lnTo>
                    <a:pt x="582115" y="585241"/>
                  </a:lnTo>
                  <a:cubicBezTo>
                    <a:pt x="582788" y="585241"/>
                    <a:pt x="583460" y="585297"/>
                    <a:pt x="584133" y="585465"/>
                  </a:cubicBezTo>
                  <a:cubicBezTo>
                    <a:pt x="584413" y="585241"/>
                    <a:pt x="584693" y="585016"/>
                    <a:pt x="584973" y="584848"/>
                  </a:cubicBezTo>
                  <a:lnTo>
                    <a:pt x="586318" y="583952"/>
                  </a:lnTo>
                  <a:cubicBezTo>
                    <a:pt x="588168" y="582103"/>
                    <a:pt x="590689" y="581038"/>
                    <a:pt x="593323" y="580982"/>
                  </a:cubicBezTo>
                  <a:lnTo>
                    <a:pt x="594388" y="578796"/>
                  </a:lnTo>
                  <a:cubicBezTo>
                    <a:pt x="594556" y="578404"/>
                    <a:pt x="594780" y="578012"/>
                    <a:pt x="595060" y="577676"/>
                  </a:cubicBezTo>
                  <a:lnTo>
                    <a:pt x="596517" y="575546"/>
                  </a:lnTo>
                  <a:cubicBezTo>
                    <a:pt x="597134" y="574594"/>
                    <a:pt x="597974" y="573753"/>
                    <a:pt x="598871" y="573025"/>
                  </a:cubicBezTo>
                  <a:cubicBezTo>
                    <a:pt x="599095" y="572296"/>
                    <a:pt x="599431" y="571568"/>
                    <a:pt x="599823" y="570895"/>
                  </a:cubicBezTo>
                  <a:cubicBezTo>
                    <a:pt x="600328" y="569606"/>
                    <a:pt x="601112" y="568486"/>
                    <a:pt x="602065" y="567477"/>
                  </a:cubicBezTo>
                  <a:lnTo>
                    <a:pt x="602793" y="566748"/>
                  </a:lnTo>
                  <a:cubicBezTo>
                    <a:pt x="603578" y="565964"/>
                    <a:pt x="604418" y="565347"/>
                    <a:pt x="605427" y="564843"/>
                  </a:cubicBezTo>
                  <a:lnTo>
                    <a:pt x="607837" y="562433"/>
                  </a:lnTo>
                  <a:cubicBezTo>
                    <a:pt x="610302" y="560024"/>
                    <a:pt x="613721" y="559015"/>
                    <a:pt x="617027" y="559575"/>
                  </a:cubicBezTo>
                  <a:lnTo>
                    <a:pt x="619829" y="558343"/>
                  </a:lnTo>
                  <a:cubicBezTo>
                    <a:pt x="621005" y="557782"/>
                    <a:pt x="622238" y="557390"/>
                    <a:pt x="623527" y="557278"/>
                  </a:cubicBezTo>
                  <a:lnTo>
                    <a:pt x="631428" y="556550"/>
                  </a:lnTo>
                  <a:cubicBezTo>
                    <a:pt x="631708" y="556550"/>
                    <a:pt x="632045" y="556493"/>
                    <a:pt x="632381" y="556493"/>
                  </a:cubicBezTo>
                  <a:lnTo>
                    <a:pt x="636584" y="556437"/>
                  </a:lnTo>
                  <a:lnTo>
                    <a:pt x="639554" y="555149"/>
                  </a:lnTo>
                  <a:cubicBezTo>
                    <a:pt x="641403" y="553692"/>
                    <a:pt x="643644" y="552851"/>
                    <a:pt x="645998" y="552851"/>
                  </a:cubicBezTo>
                  <a:lnTo>
                    <a:pt x="648127" y="552851"/>
                  </a:lnTo>
                  <a:cubicBezTo>
                    <a:pt x="650873" y="552851"/>
                    <a:pt x="653507" y="553916"/>
                    <a:pt x="655412" y="555877"/>
                  </a:cubicBezTo>
                  <a:lnTo>
                    <a:pt x="656141" y="556605"/>
                  </a:lnTo>
                  <a:cubicBezTo>
                    <a:pt x="656141" y="556605"/>
                    <a:pt x="656141" y="556605"/>
                    <a:pt x="656141" y="556605"/>
                  </a:cubicBezTo>
                  <a:cubicBezTo>
                    <a:pt x="656477" y="556101"/>
                    <a:pt x="656869" y="555653"/>
                    <a:pt x="657318" y="555205"/>
                  </a:cubicBezTo>
                  <a:lnTo>
                    <a:pt x="658046" y="554476"/>
                  </a:lnTo>
                  <a:cubicBezTo>
                    <a:pt x="659167" y="553355"/>
                    <a:pt x="660512" y="552515"/>
                    <a:pt x="661969" y="552011"/>
                  </a:cubicBezTo>
                  <a:cubicBezTo>
                    <a:pt x="663257" y="550834"/>
                    <a:pt x="664770" y="549993"/>
                    <a:pt x="666451" y="549601"/>
                  </a:cubicBezTo>
                  <a:lnTo>
                    <a:pt x="667572" y="549321"/>
                  </a:lnTo>
                  <a:lnTo>
                    <a:pt x="670374" y="547415"/>
                  </a:lnTo>
                  <a:cubicBezTo>
                    <a:pt x="670879" y="547079"/>
                    <a:pt x="671383" y="546799"/>
                    <a:pt x="671887" y="546575"/>
                  </a:cubicBezTo>
                  <a:cubicBezTo>
                    <a:pt x="671943" y="546463"/>
                    <a:pt x="672055" y="546351"/>
                    <a:pt x="672167" y="546239"/>
                  </a:cubicBezTo>
                  <a:lnTo>
                    <a:pt x="674297" y="543381"/>
                  </a:lnTo>
                  <a:cubicBezTo>
                    <a:pt x="674801" y="542764"/>
                    <a:pt x="675305" y="542148"/>
                    <a:pt x="675922" y="541644"/>
                  </a:cubicBezTo>
                  <a:lnTo>
                    <a:pt x="679396" y="538730"/>
                  </a:lnTo>
                  <a:lnTo>
                    <a:pt x="679396" y="538057"/>
                  </a:lnTo>
                  <a:cubicBezTo>
                    <a:pt x="679396" y="536432"/>
                    <a:pt x="679788" y="534863"/>
                    <a:pt x="680461" y="533462"/>
                  </a:cubicBezTo>
                  <a:lnTo>
                    <a:pt x="681189" y="532005"/>
                  </a:lnTo>
                  <a:cubicBezTo>
                    <a:pt x="681694" y="530997"/>
                    <a:pt x="682310" y="530100"/>
                    <a:pt x="683095" y="529315"/>
                  </a:cubicBezTo>
                  <a:lnTo>
                    <a:pt x="684552" y="527859"/>
                  </a:lnTo>
                  <a:cubicBezTo>
                    <a:pt x="685168" y="527242"/>
                    <a:pt x="685841" y="526738"/>
                    <a:pt x="686569" y="526289"/>
                  </a:cubicBezTo>
                  <a:lnTo>
                    <a:pt x="691724" y="522815"/>
                  </a:lnTo>
                  <a:lnTo>
                    <a:pt x="695199" y="519397"/>
                  </a:lnTo>
                  <a:lnTo>
                    <a:pt x="695199" y="518668"/>
                  </a:lnTo>
                  <a:cubicBezTo>
                    <a:pt x="695199" y="516483"/>
                    <a:pt x="695871" y="514409"/>
                    <a:pt x="697104" y="512672"/>
                  </a:cubicBezTo>
                  <a:lnTo>
                    <a:pt x="697160" y="512560"/>
                  </a:lnTo>
                  <a:cubicBezTo>
                    <a:pt x="697384" y="511832"/>
                    <a:pt x="697720" y="511159"/>
                    <a:pt x="698113" y="510487"/>
                  </a:cubicBezTo>
                  <a:cubicBezTo>
                    <a:pt x="699234" y="507797"/>
                    <a:pt x="701419" y="505612"/>
                    <a:pt x="704277" y="504603"/>
                  </a:cubicBezTo>
                  <a:cubicBezTo>
                    <a:pt x="705117" y="503650"/>
                    <a:pt x="706182" y="502866"/>
                    <a:pt x="707359" y="502249"/>
                  </a:cubicBezTo>
                  <a:lnTo>
                    <a:pt x="708816" y="501521"/>
                  </a:lnTo>
                  <a:cubicBezTo>
                    <a:pt x="709488" y="501185"/>
                    <a:pt x="710217" y="500904"/>
                    <a:pt x="710945" y="500736"/>
                  </a:cubicBezTo>
                  <a:lnTo>
                    <a:pt x="711001" y="500736"/>
                  </a:lnTo>
                  <a:cubicBezTo>
                    <a:pt x="711001" y="499111"/>
                    <a:pt x="711394" y="497542"/>
                    <a:pt x="712066" y="496141"/>
                  </a:cubicBezTo>
                  <a:lnTo>
                    <a:pt x="712794" y="494684"/>
                  </a:lnTo>
                  <a:cubicBezTo>
                    <a:pt x="713803" y="492667"/>
                    <a:pt x="715428" y="491042"/>
                    <a:pt x="717446" y="490033"/>
                  </a:cubicBezTo>
                  <a:lnTo>
                    <a:pt x="718903" y="489305"/>
                  </a:lnTo>
                  <a:cubicBezTo>
                    <a:pt x="722433" y="487568"/>
                    <a:pt x="726636" y="487960"/>
                    <a:pt x="729774" y="490313"/>
                  </a:cubicBezTo>
                  <a:cubicBezTo>
                    <a:pt x="729269" y="489081"/>
                    <a:pt x="728989" y="487680"/>
                    <a:pt x="728989" y="486335"/>
                  </a:cubicBezTo>
                  <a:lnTo>
                    <a:pt x="728989" y="484878"/>
                  </a:lnTo>
                  <a:cubicBezTo>
                    <a:pt x="728989" y="482524"/>
                    <a:pt x="729774" y="480283"/>
                    <a:pt x="731231" y="478434"/>
                  </a:cubicBezTo>
                  <a:cubicBezTo>
                    <a:pt x="731175" y="477929"/>
                    <a:pt x="731119" y="477481"/>
                    <a:pt x="731119" y="476977"/>
                  </a:cubicBezTo>
                  <a:lnTo>
                    <a:pt x="731119" y="469075"/>
                  </a:lnTo>
                  <a:cubicBezTo>
                    <a:pt x="731119" y="467842"/>
                    <a:pt x="731343" y="466666"/>
                    <a:pt x="731735" y="465545"/>
                  </a:cubicBezTo>
                  <a:lnTo>
                    <a:pt x="731511" y="465041"/>
                  </a:lnTo>
                  <a:cubicBezTo>
                    <a:pt x="730839" y="463696"/>
                    <a:pt x="730446" y="462183"/>
                    <a:pt x="730446" y="460726"/>
                  </a:cubicBezTo>
                  <a:cubicBezTo>
                    <a:pt x="728933" y="460670"/>
                    <a:pt x="727476" y="460333"/>
                    <a:pt x="726131" y="459661"/>
                  </a:cubicBezTo>
                  <a:lnTo>
                    <a:pt x="724674" y="458933"/>
                  </a:lnTo>
                  <a:cubicBezTo>
                    <a:pt x="722377" y="457756"/>
                    <a:pt x="720640" y="455851"/>
                    <a:pt x="719687" y="453609"/>
                  </a:cubicBezTo>
                  <a:cubicBezTo>
                    <a:pt x="718734" y="451984"/>
                    <a:pt x="718174" y="450191"/>
                    <a:pt x="718174" y="448285"/>
                  </a:cubicBezTo>
                  <a:lnTo>
                    <a:pt x="718174" y="441113"/>
                  </a:lnTo>
                  <a:cubicBezTo>
                    <a:pt x="718174" y="437638"/>
                    <a:pt x="719911" y="434444"/>
                    <a:pt x="722769" y="432483"/>
                  </a:cubicBezTo>
                  <a:lnTo>
                    <a:pt x="726244" y="430185"/>
                  </a:lnTo>
                  <a:lnTo>
                    <a:pt x="727700" y="428729"/>
                  </a:lnTo>
                  <a:cubicBezTo>
                    <a:pt x="728821" y="427608"/>
                    <a:pt x="730222" y="426711"/>
                    <a:pt x="731735" y="426207"/>
                  </a:cubicBezTo>
                  <a:lnTo>
                    <a:pt x="733865" y="425478"/>
                  </a:lnTo>
                  <a:cubicBezTo>
                    <a:pt x="734257" y="425366"/>
                    <a:pt x="734705" y="425254"/>
                    <a:pt x="735153" y="425142"/>
                  </a:cubicBezTo>
                  <a:lnTo>
                    <a:pt x="737059" y="423853"/>
                  </a:lnTo>
                  <a:cubicBezTo>
                    <a:pt x="737283" y="422732"/>
                    <a:pt x="737731" y="421668"/>
                    <a:pt x="738291" y="420659"/>
                  </a:cubicBezTo>
                  <a:lnTo>
                    <a:pt x="738291" y="415167"/>
                  </a:lnTo>
                  <a:cubicBezTo>
                    <a:pt x="738291" y="414047"/>
                    <a:pt x="738460" y="412982"/>
                    <a:pt x="738796" y="411917"/>
                  </a:cubicBezTo>
                  <a:lnTo>
                    <a:pt x="739076" y="411189"/>
                  </a:lnTo>
                  <a:cubicBezTo>
                    <a:pt x="739132" y="410460"/>
                    <a:pt x="739300" y="409788"/>
                    <a:pt x="739524" y="409059"/>
                  </a:cubicBezTo>
                  <a:lnTo>
                    <a:pt x="740589" y="405809"/>
                  </a:lnTo>
                  <a:cubicBezTo>
                    <a:pt x="740421" y="405473"/>
                    <a:pt x="740309" y="405193"/>
                    <a:pt x="740197" y="404857"/>
                  </a:cubicBezTo>
                  <a:lnTo>
                    <a:pt x="739468" y="402727"/>
                  </a:lnTo>
                  <a:cubicBezTo>
                    <a:pt x="739356" y="402447"/>
                    <a:pt x="739300" y="402223"/>
                    <a:pt x="739244" y="401943"/>
                  </a:cubicBezTo>
                  <a:lnTo>
                    <a:pt x="738908" y="400654"/>
                  </a:lnTo>
                  <a:cubicBezTo>
                    <a:pt x="738460" y="400318"/>
                    <a:pt x="738067" y="399981"/>
                    <a:pt x="737619" y="399589"/>
                  </a:cubicBezTo>
                  <a:lnTo>
                    <a:pt x="736890" y="398861"/>
                  </a:lnTo>
                  <a:cubicBezTo>
                    <a:pt x="736722" y="398692"/>
                    <a:pt x="736498" y="398468"/>
                    <a:pt x="736330" y="398244"/>
                  </a:cubicBezTo>
                  <a:lnTo>
                    <a:pt x="683039" y="335931"/>
                  </a:lnTo>
                  <a:cubicBezTo>
                    <a:pt x="682870" y="336323"/>
                    <a:pt x="682646" y="336659"/>
                    <a:pt x="682422" y="336995"/>
                  </a:cubicBezTo>
                  <a:lnTo>
                    <a:pt x="682254" y="337276"/>
                  </a:lnTo>
                  <a:cubicBezTo>
                    <a:pt x="682086" y="337780"/>
                    <a:pt x="681918" y="338284"/>
                    <a:pt x="681638" y="338733"/>
                  </a:cubicBezTo>
                  <a:lnTo>
                    <a:pt x="680909" y="340189"/>
                  </a:lnTo>
                  <a:cubicBezTo>
                    <a:pt x="680405" y="341198"/>
                    <a:pt x="679732" y="342095"/>
                    <a:pt x="678948" y="342879"/>
                  </a:cubicBezTo>
                  <a:lnTo>
                    <a:pt x="677491" y="344336"/>
                  </a:lnTo>
                  <a:cubicBezTo>
                    <a:pt x="673961" y="347867"/>
                    <a:pt x="668469" y="348371"/>
                    <a:pt x="664378" y="345569"/>
                  </a:cubicBezTo>
                  <a:lnTo>
                    <a:pt x="649080" y="335146"/>
                  </a:lnTo>
                  <a:lnTo>
                    <a:pt x="643644" y="335146"/>
                  </a:lnTo>
                  <a:cubicBezTo>
                    <a:pt x="639722" y="335146"/>
                    <a:pt x="636135" y="332961"/>
                    <a:pt x="634398" y="329430"/>
                  </a:cubicBezTo>
                  <a:lnTo>
                    <a:pt x="634398" y="329374"/>
                  </a:lnTo>
                  <a:cubicBezTo>
                    <a:pt x="632717" y="329262"/>
                    <a:pt x="631148" y="328758"/>
                    <a:pt x="629747" y="327917"/>
                  </a:cubicBezTo>
                  <a:cubicBezTo>
                    <a:pt x="629299" y="327749"/>
                    <a:pt x="628851" y="327525"/>
                    <a:pt x="628402" y="327245"/>
                  </a:cubicBezTo>
                  <a:lnTo>
                    <a:pt x="620725" y="327245"/>
                  </a:lnTo>
                  <a:cubicBezTo>
                    <a:pt x="618372" y="327245"/>
                    <a:pt x="616074" y="326404"/>
                    <a:pt x="614225" y="324947"/>
                  </a:cubicBezTo>
                  <a:lnTo>
                    <a:pt x="604698" y="317214"/>
                  </a:lnTo>
                  <a:lnTo>
                    <a:pt x="600608" y="317214"/>
                  </a:lnTo>
                  <a:cubicBezTo>
                    <a:pt x="599655" y="317214"/>
                    <a:pt x="598647" y="317102"/>
                    <a:pt x="597750" y="316822"/>
                  </a:cubicBezTo>
                  <a:cubicBezTo>
                    <a:pt x="596797" y="317102"/>
                    <a:pt x="595845" y="317214"/>
                    <a:pt x="594892" y="317214"/>
                  </a:cubicBezTo>
                  <a:lnTo>
                    <a:pt x="594164" y="317214"/>
                  </a:lnTo>
                  <a:cubicBezTo>
                    <a:pt x="589737" y="317214"/>
                    <a:pt x="585758" y="314356"/>
                    <a:pt x="584357" y="310154"/>
                  </a:cubicBezTo>
                  <a:lnTo>
                    <a:pt x="584021" y="309145"/>
                  </a:lnTo>
                  <a:cubicBezTo>
                    <a:pt x="583797" y="308977"/>
                    <a:pt x="583629" y="308809"/>
                    <a:pt x="583404" y="308585"/>
                  </a:cubicBezTo>
                  <a:cubicBezTo>
                    <a:pt x="581667" y="308697"/>
                    <a:pt x="579762" y="308360"/>
                    <a:pt x="578081" y="307520"/>
                  </a:cubicBezTo>
                  <a:cubicBezTo>
                    <a:pt x="574438" y="305727"/>
                    <a:pt x="572365" y="302084"/>
                    <a:pt x="572365" y="298274"/>
                  </a:cubicBezTo>
                  <a:cubicBezTo>
                    <a:pt x="572365" y="298106"/>
                    <a:pt x="572365" y="297881"/>
                    <a:pt x="572365" y="297713"/>
                  </a:cubicBezTo>
                  <a:lnTo>
                    <a:pt x="567770" y="282639"/>
                  </a:lnTo>
                  <a:lnTo>
                    <a:pt x="559252" y="257871"/>
                  </a:lnTo>
                  <a:cubicBezTo>
                    <a:pt x="558860" y="256806"/>
                    <a:pt x="558692" y="255685"/>
                    <a:pt x="558692" y="254509"/>
                  </a:cubicBezTo>
                  <a:lnTo>
                    <a:pt x="558692" y="253724"/>
                  </a:lnTo>
                  <a:lnTo>
                    <a:pt x="553088" y="217972"/>
                  </a:lnTo>
                  <a:cubicBezTo>
                    <a:pt x="552808" y="216235"/>
                    <a:pt x="552976" y="214442"/>
                    <a:pt x="553537" y="212817"/>
                  </a:cubicBezTo>
                  <a:lnTo>
                    <a:pt x="556282" y="205140"/>
                  </a:lnTo>
                  <a:lnTo>
                    <a:pt x="549502" y="197743"/>
                  </a:lnTo>
                  <a:cubicBezTo>
                    <a:pt x="548493" y="196734"/>
                    <a:pt x="547709" y="195557"/>
                    <a:pt x="547204" y="194268"/>
                  </a:cubicBezTo>
                  <a:lnTo>
                    <a:pt x="545747" y="190682"/>
                  </a:lnTo>
                  <a:lnTo>
                    <a:pt x="539359" y="176112"/>
                  </a:lnTo>
                  <a:cubicBezTo>
                    <a:pt x="539135" y="175888"/>
                    <a:pt x="538911" y="175608"/>
                    <a:pt x="538687" y="175328"/>
                  </a:cubicBezTo>
                  <a:lnTo>
                    <a:pt x="535997" y="171966"/>
                  </a:lnTo>
                  <a:lnTo>
                    <a:pt x="530449" y="165689"/>
                  </a:lnTo>
                  <a:cubicBezTo>
                    <a:pt x="530113" y="165353"/>
                    <a:pt x="529833" y="164961"/>
                    <a:pt x="529552" y="164569"/>
                  </a:cubicBezTo>
                  <a:lnTo>
                    <a:pt x="528600" y="163168"/>
                  </a:lnTo>
                  <a:lnTo>
                    <a:pt x="514142" y="148038"/>
                  </a:lnTo>
                  <a:lnTo>
                    <a:pt x="495258" y="126968"/>
                  </a:lnTo>
                  <a:cubicBezTo>
                    <a:pt x="494641" y="126295"/>
                    <a:pt x="494137" y="125511"/>
                    <a:pt x="493689" y="124670"/>
                  </a:cubicBezTo>
                  <a:lnTo>
                    <a:pt x="492960" y="123213"/>
                  </a:lnTo>
                  <a:cubicBezTo>
                    <a:pt x="492232" y="121756"/>
                    <a:pt x="491896" y="120187"/>
                    <a:pt x="491896" y="118618"/>
                  </a:cubicBezTo>
                  <a:lnTo>
                    <a:pt x="491896" y="115032"/>
                  </a:lnTo>
                  <a:cubicBezTo>
                    <a:pt x="491896" y="114359"/>
                    <a:pt x="491951" y="113687"/>
                    <a:pt x="492120" y="113014"/>
                  </a:cubicBezTo>
                  <a:lnTo>
                    <a:pt x="492120" y="112958"/>
                  </a:lnTo>
                  <a:cubicBezTo>
                    <a:pt x="491783" y="112566"/>
                    <a:pt x="491503" y="112118"/>
                    <a:pt x="491223" y="111669"/>
                  </a:cubicBezTo>
                  <a:cubicBezTo>
                    <a:pt x="491111" y="111613"/>
                    <a:pt x="491055" y="111557"/>
                    <a:pt x="490943" y="111501"/>
                  </a:cubicBezTo>
                  <a:cubicBezTo>
                    <a:pt x="490326" y="111389"/>
                    <a:pt x="489710" y="111221"/>
                    <a:pt x="489150" y="110997"/>
                  </a:cubicBezTo>
                  <a:lnTo>
                    <a:pt x="487917" y="110997"/>
                  </a:lnTo>
                  <a:cubicBezTo>
                    <a:pt x="487300" y="110997"/>
                    <a:pt x="486684" y="110941"/>
                    <a:pt x="486124" y="110829"/>
                  </a:cubicBezTo>
                  <a:cubicBezTo>
                    <a:pt x="483714" y="111277"/>
                    <a:pt x="481136" y="110773"/>
                    <a:pt x="479007" y="109540"/>
                  </a:cubicBezTo>
                  <a:cubicBezTo>
                    <a:pt x="478446" y="109316"/>
                    <a:pt x="477886" y="109036"/>
                    <a:pt x="477382" y="108699"/>
                  </a:cubicBezTo>
                  <a:cubicBezTo>
                    <a:pt x="476821" y="108812"/>
                    <a:pt x="476261" y="108812"/>
                    <a:pt x="475701" y="108812"/>
                  </a:cubicBezTo>
                  <a:lnTo>
                    <a:pt x="473571" y="108812"/>
                  </a:lnTo>
                  <a:cubicBezTo>
                    <a:pt x="471946" y="108812"/>
                    <a:pt x="470377" y="108419"/>
                    <a:pt x="468976" y="107747"/>
                  </a:cubicBezTo>
                  <a:lnTo>
                    <a:pt x="467799" y="107186"/>
                  </a:lnTo>
                  <a:cubicBezTo>
                    <a:pt x="467127" y="107018"/>
                    <a:pt x="466455" y="106850"/>
                    <a:pt x="465838" y="106514"/>
                  </a:cubicBezTo>
                  <a:cubicBezTo>
                    <a:pt x="463933" y="108419"/>
                    <a:pt x="461299" y="109540"/>
                    <a:pt x="458497" y="109540"/>
                  </a:cubicBezTo>
                  <a:lnTo>
                    <a:pt x="457040" y="109540"/>
                  </a:lnTo>
                  <a:cubicBezTo>
                    <a:pt x="456480" y="109540"/>
                    <a:pt x="455919" y="109484"/>
                    <a:pt x="455415" y="109428"/>
                  </a:cubicBezTo>
                  <a:cubicBezTo>
                    <a:pt x="454519" y="109820"/>
                    <a:pt x="453566" y="110100"/>
                    <a:pt x="452613" y="110212"/>
                  </a:cubicBezTo>
                  <a:cubicBezTo>
                    <a:pt x="451156" y="112286"/>
                    <a:pt x="448915" y="113799"/>
                    <a:pt x="446337" y="114359"/>
                  </a:cubicBezTo>
                  <a:cubicBezTo>
                    <a:pt x="446169" y="114415"/>
                    <a:pt x="446057" y="114471"/>
                    <a:pt x="445889" y="114527"/>
                  </a:cubicBezTo>
                  <a:cubicBezTo>
                    <a:pt x="444880" y="115144"/>
                    <a:pt x="443759" y="115592"/>
                    <a:pt x="442527" y="115816"/>
                  </a:cubicBezTo>
                  <a:cubicBezTo>
                    <a:pt x="440061" y="117441"/>
                    <a:pt x="436923" y="117890"/>
                    <a:pt x="434065" y="117049"/>
                  </a:cubicBezTo>
                  <a:cubicBezTo>
                    <a:pt x="433785" y="117105"/>
                    <a:pt x="433561" y="117161"/>
                    <a:pt x="433280" y="117217"/>
                  </a:cubicBezTo>
                  <a:cubicBezTo>
                    <a:pt x="432944" y="117778"/>
                    <a:pt x="432496" y="118282"/>
                    <a:pt x="432048" y="118730"/>
                  </a:cubicBezTo>
                  <a:lnTo>
                    <a:pt x="426780" y="123998"/>
                  </a:lnTo>
                  <a:lnTo>
                    <a:pt x="426108" y="125343"/>
                  </a:lnTo>
                  <a:cubicBezTo>
                    <a:pt x="425323" y="126968"/>
                    <a:pt x="424090" y="128312"/>
                    <a:pt x="422577" y="129321"/>
                  </a:cubicBezTo>
                  <a:lnTo>
                    <a:pt x="421232" y="130218"/>
                  </a:lnTo>
                  <a:cubicBezTo>
                    <a:pt x="420112" y="131339"/>
                    <a:pt x="418823" y="132123"/>
                    <a:pt x="417366" y="132627"/>
                  </a:cubicBezTo>
                  <a:cubicBezTo>
                    <a:pt x="417254" y="132739"/>
                    <a:pt x="417086" y="132908"/>
                    <a:pt x="416974" y="133020"/>
                  </a:cubicBezTo>
                  <a:lnTo>
                    <a:pt x="416245" y="133748"/>
                  </a:lnTo>
                  <a:cubicBezTo>
                    <a:pt x="414284" y="135709"/>
                    <a:pt x="411650" y="136774"/>
                    <a:pt x="408904" y="136774"/>
                  </a:cubicBezTo>
                  <a:lnTo>
                    <a:pt x="407447" y="136774"/>
                  </a:lnTo>
                  <a:cubicBezTo>
                    <a:pt x="404701" y="136774"/>
                    <a:pt x="402068" y="135653"/>
                    <a:pt x="400106" y="133748"/>
                  </a:cubicBezTo>
                  <a:lnTo>
                    <a:pt x="399378" y="133020"/>
                  </a:lnTo>
                  <a:cubicBezTo>
                    <a:pt x="398929" y="132571"/>
                    <a:pt x="398481" y="132011"/>
                    <a:pt x="398089" y="131451"/>
                  </a:cubicBezTo>
                  <a:lnTo>
                    <a:pt x="396632" y="129321"/>
                  </a:lnTo>
                  <a:cubicBezTo>
                    <a:pt x="396072" y="128537"/>
                    <a:pt x="395679" y="127640"/>
                    <a:pt x="395399" y="126743"/>
                  </a:cubicBezTo>
                  <a:lnTo>
                    <a:pt x="395231" y="126463"/>
                  </a:lnTo>
                  <a:cubicBezTo>
                    <a:pt x="394839" y="125847"/>
                    <a:pt x="394503" y="125231"/>
                    <a:pt x="394222" y="124558"/>
                  </a:cubicBezTo>
                  <a:lnTo>
                    <a:pt x="394054" y="124110"/>
                  </a:lnTo>
                  <a:cubicBezTo>
                    <a:pt x="393046" y="124446"/>
                    <a:pt x="391981" y="124614"/>
                    <a:pt x="390916" y="124614"/>
                  </a:cubicBezTo>
                  <a:lnTo>
                    <a:pt x="390188" y="124614"/>
                  </a:lnTo>
                  <a:cubicBezTo>
                    <a:pt x="389067" y="124614"/>
                    <a:pt x="388002" y="124446"/>
                    <a:pt x="386938" y="124110"/>
                  </a:cubicBezTo>
                  <a:cubicBezTo>
                    <a:pt x="385929" y="124446"/>
                    <a:pt x="384808" y="124614"/>
                    <a:pt x="383687" y="124614"/>
                  </a:cubicBezTo>
                  <a:lnTo>
                    <a:pt x="382118" y="124614"/>
                  </a:lnTo>
                  <a:cubicBezTo>
                    <a:pt x="380325" y="126015"/>
                    <a:pt x="378084" y="126743"/>
                    <a:pt x="375786" y="126743"/>
                  </a:cubicBezTo>
                  <a:lnTo>
                    <a:pt x="374329" y="126743"/>
                  </a:lnTo>
                  <a:cubicBezTo>
                    <a:pt x="372872" y="126743"/>
                    <a:pt x="371359" y="126407"/>
                    <a:pt x="370014" y="125791"/>
                  </a:cubicBezTo>
                  <a:lnTo>
                    <a:pt x="364074" y="125231"/>
                  </a:lnTo>
                  <a:cubicBezTo>
                    <a:pt x="362786" y="125118"/>
                    <a:pt x="361553" y="124782"/>
                    <a:pt x="360376" y="124166"/>
                  </a:cubicBezTo>
                  <a:lnTo>
                    <a:pt x="358919" y="123437"/>
                  </a:lnTo>
                  <a:cubicBezTo>
                    <a:pt x="356453" y="122204"/>
                    <a:pt x="354604" y="120075"/>
                    <a:pt x="353763" y="117497"/>
                  </a:cubicBezTo>
                  <a:cubicBezTo>
                    <a:pt x="353259" y="117329"/>
                    <a:pt x="352755" y="117105"/>
                    <a:pt x="352251" y="116881"/>
                  </a:cubicBezTo>
                  <a:cubicBezTo>
                    <a:pt x="351242" y="117161"/>
                    <a:pt x="350233" y="117329"/>
                    <a:pt x="349169" y="117329"/>
                  </a:cubicBezTo>
                  <a:lnTo>
                    <a:pt x="348440" y="117329"/>
                  </a:lnTo>
                  <a:cubicBezTo>
                    <a:pt x="342724" y="117329"/>
                    <a:pt x="338129" y="112678"/>
                    <a:pt x="338129" y="107018"/>
                  </a:cubicBezTo>
                  <a:lnTo>
                    <a:pt x="338129" y="105561"/>
                  </a:lnTo>
                  <a:cubicBezTo>
                    <a:pt x="338129" y="105001"/>
                    <a:pt x="338185" y="104497"/>
                    <a:pt x="338241" y="103936"/>
                  </a:cubicBezTo>
                  <a:lnTo>
                    <a:pt x="336616" y="100742"/>
                  </a:lnTo>
                  <a:cubicBezTo>
                    <a:pt x="335383" y="100630"/>
                    <a:pt x="334206" y="100238"/>
                    <a:pt x="333086" y="99734"/>
                  </a:cubicBezTo>
                  <a:lnTo>
                    <a:pt x="331629" y="99005"/>
                  </a:lnTo>
                  <a:cubicBezTo>
                    <a:pt x="330620" y="98501"/>
                    <a:pt x="329724" y="97828"/>
                    <a:pt x="328939" y="97044"/>
                  </a:cubicBezTo>
                  <a:lnTo>
                    <a:pt x="328210" y="96315"/>
                  </a:lnTo>
                  <a:cubicBezTo>
                    <a:pt x="326249" y="94354"/>
                    <a:pt x="325185" y="91720"/>
                    <a:pt x="325185" y="89030"/>
                  </a:cubicBezTo>
                  <a:lnTo>
                    <a:pt x="325185" y="80401"/>
                  </a:lnTo>
                  <a:cubicBezTo>
                    <a:pt x="325185" y="79392"/>
                    <a:pt x="325353" y="78439"/>
                    <a:pt x="325577" y="77543"/>
                  </a:cubicBezTo>
                  <a:lnTo>
                    <a:pt x="325297" y="75413"/>
                  </a:lnTo>
                  <a:cubicBezTo>
                    <a:pt x="325240" y="74909"/>
                    <a:pt x="325185" y="74461"/>
                    <a:pt x="325185" y="73956"/>
                  </a:cubicBezTo>
                  <a:lnTo>
                    <a:pt x="325185" y="72499"/>
                  </a:lnTo>
                  <a:cubicBezTo>
                    <a:pt x="325185" y="69249"/>
                    <a:pt x="326698" y="66279"/>
                    <a:pt x="329107" y="64430"/>
                  </a:cubicBezTo>
                  <a:cubicBezTo>
                    <a:pt x="329611" y="63421"/>
                    <a:pt x="330284" y="62469"/>
                    <a:pt x="331125" y="61628"/>
                  </a:cubicBezTo>
                  <a:lnTo>
                    <a:pt x="331853" y="60900"/>
                  </a:lnTo>
                  <a:cubicBezTo>
                    <a:pt x="334823" y="57874"/>
                    <a:pt x="339250" y="57145"/>
                    <a:pt x="342948" y="58602"/>
                  </a:cubicBezTo>
                  <a:lnTo>
                    <a:pt x="347768" y="58602"/>
                  </a:lnTo>
                  <a:cubicBezTo>
                    <a:pt x="348440" y="58602"/>
                    <a:pt x="349169" y="58658"/>
                    <a:pt x="349785" y="58826"/>
                  </a:cubicBezTo>
                  <a:cubicBezTo>
                    <a:pt x="351466" y="57425"/>
                    <a:pt x="353595" y="56585"/>
                    <a:pt x="355837" y="56473"/>
                  </a:cubicBezTo>
                  <a:lnTo>
                    <a:pt x="361385" y="56193"/>
                  </a:lnTo>
                  <a:lnTo>
                    <a:pt x="364803" y="38205"/>
                  </a:lnTo>
                  <a:cubicBezTo>
                    <a:pt x="364298" y="39830"/>
                    <a:pt x="363458" y="41287"/>
                    <a:pt x="362225" y="42519"/>
                  </a:cubicBezTo>
                  <a:lnTo>
                    <a:pt x="361497" y="43248"/>
                  </a:lnTo>
                  <a:cubicBezTo>
                    <a:pt x="360712" y="44032"/>
                    <a:pt x="359759" y="44705"/>
                    <a:pt x="358807" y="45209"/>
                  </a:cubicBezTo>
                  <a:lnTo>
                    <a:pt x="357350" y="45938"/>
                  </a:lnTo>
                  <a:cubicBezTo>
                    <a:pt x="356509" y="46330"/>
                    <a:pt x="355613" y="46666"/>
                    <a:pt x="354716" y="46834"/>
                  </a:cubicBezTo>
                  <a:cubicBezTo>
                    <a:pt x="351578" y="48852"/>
                    <a:pt x="347487" y="49020"/>
                    <a:pt x="344125" y="47171"/>
                  </a:cubicBezTo>
                  <a:lnTo>
                    <a:pt x="331573" y="40222"/>
                  </a:lnTo>
                  <a:lnTo>
                    <a:pt x="325521" y="37532"/>
                  </a:lnTo>
                  <a:cubicBezTo>
                    <a:pt x="324344" y="37028"/>
                    <a:pt x="323279" y="36299"/>
                    <a:pt x="322383" y="35403"/>
                  </a:cubicBezTo>
                  <a:lnTo>
                    <a:pt x="322046" y="35066"/>
                  </a:lnTo>
                  <a:lnTo>
                    <a:pt x="307084" y="27277"/>
                  </a:lnTo>
                  <a:cubicBezTo>
                    <a:pt x="305796" y="30864"/>
                    <a:pt x="302601" y="33497"/>
                    <a:pt x="298735" y="34058"/>
                  </a:cubicBezTo>
                  <a:lnTo>
                    <a:pt x="298118" y="35291"/>
                  </a:lnTo>
                  <a:lnTo>
                    <a:pt x="298287" y="35795"/>
                  </a:lnTo>
                  <a:cubicBezTo>
                    <a:pt x="298791" y="37028"/>
                    <a:pt x="299015" y="38317"/>
                    <a:pt x="299015" y="39605"/>
                  </a:cubicBezTo>
                  <a:lnTo>
                    <a:pt x="299015" y="41735"/>
                  </a:lnTo>
                  <a:cubicBezTo>
                    <a:pt x="299015" y="43360"/>
                    <a:pt x="298623" y="44929"/>
                    <a:pt x="297950" y="46330"/>
                  </a:cubicBezTo>
                  <a:lnTo>
                    <a:pt x="296493" y="49188"/>
                  </a:lnTo>
                  <a:cubicBezTo>
                    <a:pt x="295989" y="50196"/>
                    <a:pt x="295373" y="51093"/>
                    <a:pt x="294588" y="51878"/>
                  </a:cubicBezTo>
                  <a:lnTo>
                    <a:pt x="293916" y="52550"/>
                  </a:lnTo>
                  <a:cubicBezTo>
                    <a:pt x="293467" y="55408"/>
                    <a:pt x="291842" y="57986"/>
                    <a:pt x="289433" y="59611"/>
                  </a:cubicBezTo>
                  <a:cubicBezTo>
                    <a:pt x="289040" y="60171"/>
                    <a:pt x="288648" y="60732"/>
                    <a:pt x="288144" y="61180"/>
                  </a:cubicBezTo>
                  <a:lnTo>
                    <a:pt x="286743" y="62581"/>
                  </a:lnTo>
                  <a:cubicBezTo>
                    <a:pt x="286239" y="63085"/>
                    <a:pt x="285734" y="63533"/>
                    <a:pt x="285174" y="63870"/>
                  </a:cubicBezTo>
                  <a:lnTo>
                    <a:pt x="282876" y="65383"/>
                  </a:lnTo>
                  <a:lnTo>
                    <a:pt x="282260" y="67792"/>
                  </a:lnTo>
                  <a:cubicBezTo>
                    <a:pt x="282204" y="67960"/>
                    <a:pt x="282204" y="68072"/>
                    <a:pt x="282148" y="68241"/>
                  </a:cubicBezTo>
                  <a:lnTo>
                    <a:pt x="283381" y="69866"/>
                  </a:lnTo>
                  <a:cubicBezTo>
                    <a:pt x="286182" y="73620"/>
                    <a:pt x="286127" y="78776"/>
                    <a:pt x="283269" y="82418"/>
                  </a:cubicBezTo>
                  <a:cubicBezTo>
                    <a:pt x="280411" y="86116"/>
                    <a:pt x="275367" y="87349"/>
                    <a:pt x="271108" y="85556"/>
                  </a:cubicBezTo>
                  <a:lnTo>
                    <a:pt x="214006" y="61292"/>
                  </a:lnTo>
                  <a:lnTo>
                    <a:pt x="210084" y="60003"/>
                  </a:lnTo>
                  <a:cubicBezTo>
                    <a:pt x="209636" y="59835"/>
                    <a:pt x="209187" y="59667"/>
                    <a:pt x="208739" y="59443"/>
                  </a:cubicBezTo>
                  <a:lnTo>
                    <a:pt x="204816" y="57481"/>
                  </a:lnTo>
                  <a:lnTo>
                    <a:pt x="201454" y="56137"/>
                  </a:lnTo>
                  <a:cubicBezTo>
                    <a:pt x="201230" y="56529"/>
                    <a:pt x="201006" y="56865"/>
                    <a:pt x="200726" y="57201"/>
                  </a:cubicBezTo>
                  <a:cubicBezTo>
                    <a:pt x="201622" y="58770"/>
                    <a:pt x="202127" y="60563"/>
                    <a:pt x="202127" y="62413"/>
                  </a:cubicBezTo>
                  <a:lnTo>
                    <a:pt x="202127" y="64542"/>
                  </a:lnTo>
                  <a:cubicBezTo>
                    <a:pt x="202127" y="67288"/>
                    <a:pt x="201062" y="69922"/>
                    <a:pt x="199101" y="71883"/>
                  </a:cubicBezTo>
                  <a:lnTo>
                    <a:pt x="197644" y="73340"/>
                  </a:lnTo>
                  <a:cubicBezTo>
                    <a:pt x="196859" y="74124"/>
                    <a:pt x="195906" y="74797"/>
                    <a:pt x="194898" y="75301"/>
                  </a:cubicBezTo>
                  <a:cubicBezTo>
                    <a:pt x="194561" y="80457"/>
                    <a:pt x="190415" y="84603"/>
                    <a:pt x="185259" y="84940"/>
                  </a:cubicBezTo>
                  <a:cubicBezTo>
                    <a:pt x="185091" y="85164"/>
                    <a:pt x="184923" y="85332"/>
                    <a:pt x="184699" y="85500"/>
                  </a:cubicBezTo>
                  <a:lnTo>
                    <a:pt x="184251" y="86004"/>
                  </a:lnTo>
                  <a:lnTo>
                    <a:pt x="184531" y="86509"/>
                  </a:lnTo>
                  <a:cubicBezTo>
                    <a:pt x="185259" y="87966"/>
                    <a:pt x="185596" y="89535"/>
                    <a:pt x="185596" y="91104"/>
                  </a:cubicBezTo>
                  <a:lnTo>
                    <a:pt x="185596" y="92561"/>
                  </a:lnTo>
                  <a:cubicBezTo>
                    <a:pt x="185596" y="94186"/>
                    <a:pt x="185203" y="95755"/>
                    <a:pt x="184531" y="97156"/>
                  </a:cubicBezTo>
                  <a:lnTo>
                    <a:pt x="183802" y="98613"/>
                  </a:lnTo>
                  <a:cubicBezTo>
                    <a:pt x="183578" y="99117"/>
                    <a:pt x="183298" y="99565"/>
                    <a:pt x="182962" y="100014"/>
                  </a:cubicBezTo>
                  <a:lnTo>
                    <a:pt x="183298" y="100350"/>
                  </a:lnTo>
                  <a:cubicBezTo>
                    <a:pt x="184811" y="101863"/>
                    <a:pt x="185820" y="103824"/>
                    <a:pt x="186156" y="105954"/>
                  </a:cubicBezTo>
                  <a:cubicBezTo>
                    <a:pt x="191816" y="106010"/>
                    <a:pt x="196355" y="110605"/>
                    <a:pt x="196355" y="116265"/>
                  </a:cubicBezTo>
                  <a:cubicBezTo>
                    <a:pt x="196355" y="120299"/>
                    <a:pt x="194001" y="123830"/>
                    <a:pt x="190639" y="125511"/>
                  </a:cubicBezTo>
                  <a:cubicBezTo>
                    <a:pt x="189350" y="126631"/>
                    <a:pt x="187837" y="127360"/>
                    <a:pt x="186212" y="127752"/>
                  </a:cubicBezTo>
                  <a:cubicBezTo>
                    <a:pt x="185035" y="128761"/>
                    <a:pt x="183634" y="129433"/>
                    <a:pt x="182177" y="129826"/>
                  </a:cubicBezTo>
                  <a:cubicBezTo>
                    <a:pt x="181169" y="131619"/>
                    <a:pt x="179656" y="133132"/>
                    <a:pt x="177750" y="134084"/>
                  </a:cubicBezTo>
                  <a:lnTo>
                    <a:pt x="174893" y="135485"/>
                  </a:lnTo>
                  <a:cubicBezTo>
                    <a:pt x="172259" y="136830"/>
                    <a:pt x="169289" y="136886"/>
                    <a:pt x="166655" y="135934"/>
                  </a:cubicBezTo>
                  <a:cubicBezTo>
                    <a:pt x="165983" y="138679"/>
                    <a:pt x="164245" y="140921"/>
                    <a:pt x="161892" y="142322"/>
                  </a:cubicBezTo>
                  <a:cubicBezTo>
                    <a:pt x="161444" y="143050"/>
                    <a:pt x="160939" y="143723"/>
                    <a:pt x="160323" y="144339"/>
                  </a:cubicBezTo>
                  <a:lnTo>
                    <a:pt x="158193" y="146469"/>
                  </a:lnTo>
                  <a:cubicBezTo>
                    <a:pt x="156680" y="147982"/>
                    <a:pt x="154719" y="148990"/>
                    <a:pt x="152590" y="149383"/>
                  </a:cubicBezTo>
                  <a:lnTo>
                    <a:pt x="148275" y="150111"/>
                  </a:lnTo>
                  <a:cubicBezTo>
                    <a:pt x="148163" y="150111"/>
                    <a:pt x="148107" y="150167"/>
                    <a:pt x="147995" y="150167"/>
                  </a:cubicBezTo>
                  <a:cubicBezTo>
                    <a:pt x="145529" y="152128"/>
                    <a:pt x="142167" y="152913"/>
                    <a:pt x="138973" y="152072"/>
                  </a:cubicBezTo>
                  <a:cubicBezTo>
                    <a:pt x="138916" y="152128"/>
                    <a:pt x="138861" y="152184"/>
                    <a:pt x="138804" y="152240"/>
                  </a:cubicBezTo>
                  <a:lnTo>
                    <a:pt x="138804" y="152240"/>
                  </a:lnTo>
                  <a:cubicBezTo>
                    <a:pt x="139589" y="153978"/>
                    <a:pt x="139869" y="155939"/>
                    <a:pt x="139589" y="157844"/>
                  </a:cubicBezTo>
                  <a:cubicBezTo>
                    <a:pt x="139645" y="158292"/>
                    <a:pt x="139701" y="158797"/>
                    <a:pt x="139701" y="159301"/>
                  </a:cubicBezTo>
                  <a:lnTo>
                    <a:pt x="139701" y="160030"/>
                  </a:lnTo>
                  <a:cubicBezTo>
                    <a:pt x="139701" y="160254"/>
                    <a:pt x="139701" y="160534"/>
                    <a:pt x="139701" y="160758"/>
                  </a:cubicBezTo>
                  <a:lnTo>
                    <a:pt x="140262" y="161318"/>
                  </a:lnTo>
                  <a:cubicBezTo>
                    <a:pt x="141046" y="162103"/>
                    <a:pt x="141662" y="163000"/>
                    <a:pt x="142167" y="163952"/>
                  </a:cubicBezTo>
                  <a:lnTo>
                    <a:pt x="143119" y="164905"/>
                  </a:lnTo>
                  <a:cubicBezTo>
                    <a:pt x="145081" y="166866"/>
                    <a:pt x="146145" y="169500"/>
                    <a:pt x="146145" y="172190"/>
                  </a:cubicBezTo>
                  <a:lnTo>
                    <a:pt x="146145" y="172918"/>
                  </a:lnTo>
                  <a:cubicBezTo>
                    <a:pt x="146145" y="173142"/>
                    <a:pt x="146145" y="173423"/>
                    <a:pt x="146145" y="173647"/>
                  </a:cubicBezTo>
                  <a:cubicBezTo>
                    <a:pt x="146145" y="173703"/>
                    <a:pt x="146145" y="173703"/>
                    <a:pt x="146145" y="173759"/>
                  </a:cubicBezTo>
                  <a:cubicBezTo>
                    <a:pt x="146313" y="173927"/>
                    <a:pt x="146425" y="174151"/>
                    <a:pt x="146594" y="174375"/>
                  </a:cubicBezTo>
                  <a:lnTo>
                    <a:pt x="148051" y="176505"/>
                  </a:lnTo>
                  <a:cubicBezTo>
                    <a:pt x="149171" y="178186"/>
                    <a:pt x="149788" y="180203"/>
                    <a:pt x="149788" y="182220"/>
                  </a:cubicBezTo>
                  <a:lnTo>
                    <a:pt x="149788" y="182949"/>
                  </a:lnTo>
                  <a:cubicBezTo>
                    <a:pt x="149788" y="183845"/>
                    <a:pt x="149676" y="184686"/>
                    <a:pt x="149452" y="185527"/>
                  </a:cubicBezTo>
                  <a:cubicBezTo>
                    <a:pt x="151077" y="187376"/>
                    <a:pt x="151917" y="189785"/>
                    <a:pt x="151917" y="192251"/>
                  </a:cubicBezTo>
                  <a:lnTo>
                    <a:pt x="151917" y="193708"/>
                  </a:lnTo>
                  <a:cubicBezTo>
                    <a:pt x="151917" y="195950"/>
                    <a:pt x="151189" y="198023"/>
                    <a:pt x="150012" y="199704"/>
                  </a:cubicBezTo>
                  <a:cubicBezTo>
                    <a:pt x="149171" y="202338"/>
                    <a:pt x="147322" y="204523"/>
                    <a:pt x="144801" y="205812"/>
                  </a:cubicBezTo>
                  <a:lnTo>
                    <a:pt x="143343" y="206541"/>
                  </a:lnTo>
                  <a:cubicBezTo>
                    <a:pt x="142615" y="206933"/>
                    <a:pt x="141831" y="207213"/>
                    <a:pt x="141046" y="207381"/>
                  </a:cubicBezTo>
                  <a:cubicBezTo>
                    <a:pt x="140822" y="208782"/>
                    <a:pt x="140374" y="210127"/>
                    <a:pt x="139589" y="211360"/>
                  </a:cubicBezTo>
                  <a:cubicBezTo>
                    <a:pt x="139141" y="212088"/>
                    <a:pt x="138580" y="212761"/>
                    <a:pt x="137964" y="213377"/>
                  </a:cubicBezTo>
                  <a:cubicBezTo>
                    <a:pt x="137852" y="213882"/>
                    <a:pt x="137684" y="214442"/>
                    <a:pt x="137460" y="214890"/>
                  </a:cubicBezTo>
                  <a:cubicBezTo>
                    <a:pt x="137179" y="217412"/>
                    <a:pt x="136003" y="219709"/>
                    <a:pt x="134265" y="221334"/>
                  </a:cubicBezTo>
                  <a:cubicBezTo>
                    <a:pt x="134097" y="221671"/>
                    <a:pt x="133929" y="221951"/>
                    <a:pt x="133761" y="222231"/>
                  </a:cubicBezTo>
                  <a:cubicBezTo>
                    <a:pt x="132865" y="226994"/>
                    <a:pt x="128662" y="230581"/>
                    <a:pt x="123618" y="230581"/>
                  </a:cubicBezTo>
                  <a:lnTo>
                    <a:pt x="122890" y="230581"/>
                  </a:lnTo>
                  <a:cubicBezTo>
                    <a:pt x="121097" y="230581"/>
                    <a:pt x="119360" y="230132"/>
                    <a:pt x="117847" y="229292"/>
                  </a:cubicBezTo>
                  <a:cubicBezTo>
                    <a:pt x="116390" y="230132"/>
                    <a:pt x="114708" y="230581"/>
                    <a:pt x="113027" y="230581"/>
                  </a:cubicBezTo>
                  <a:cubicBezTo>
                    <a:pt x="111851" y="231029"/>
                    <a:pt x="110562" y="231309"/>
                    <a:pt x="109217" y="231309"/>
                  </a:cubicBezTo>
                  <a:lnTo>
                    <a:pt x="108488" y="231309"/>
                  </a:lnTo>
                  <a:cubicBezTo>
                    <a:pt x="108208" y="231309"/>
                    <a:pt x="107872" y="231309"/>
                    <a:pt x="107592" y="231253"/>
                  </a:cubicBezTo>
                  <a:cubicBezTo>
                    <a:pt x="107312" y="231645"/>
                    <a:pt x="107031" y="231981"/>
                    <a:pt x="106751" y="232318"/>
                  </a:cubicBezTo>
                  <a:lnTo>
                    <a:pt x="107816" y="233887"/>
                  </a:lnTo>
                  <a:cubicBezTo>
                    <a:pt x="108320" y="234671"/>
                    <a:pt x="108712" y="235456"/>
                    <a:pt x="108993" y="236352"/>
                  </a:cubicBezTo>
                  <a:lnTo>
                    <a:pt x="109497" y="237921"/>
                  </a:lnTo>
                  <a:cubicBezTo>
                    <a:pt x="115101" y="238090"/>
                    <a:pt x="119584" y="242629"/>
                    <a:pt x="119584" y="248232"/>
                  </a:cubicBezTo>
                  <a:lnTo>
                    <a:pt x="119584" y="255405"/>
                  </a:lnTo>
                  <a:cubicBezTo>
                    <a:pt x="119584" y="255797"/>
                    <a:pt x="119584" y="256134"/>
                    <a:pt x="119528" y="256470"/>
                  </a:cubicBezTo>
                  <a:cubicBezTo>
                    <a:pt x="120424" y="258599"/>
                    <a:pt x="120536" y="261009"/>
                    <a:pt x="119864" y="263306"/>
                  </a:cubicBezTo>
                  <a:cubicBezTo>
                    <a:pt x="118967" y="266444"/>
                    <a:pt x="116614" y="268966"/>
                    <a:pt x="113588" y="270087"/>
                  </a:cubicBezTo>
                  <a:lnTo>
                    <a:pt x="110730" y="271152"/>
                  </a:lnTo>
                  <a:cubicBezTo>
                    <a:pt x="110674" y="271264"/>
                    <a:pt x="110618" y="271376"/>
                    <a:pt x="110562" y="271488"/>
                  </a:cubicBezTo>
                  <a:lnTo>
                    <a:pt x="110169" y="272272"/>
                  </a:lnTo>
                  <a:lnTo>
                    <a:pt x="109497" y="274794"/>
                  </a:lnTo>
                  <a:cubicBezTo>
                    <a:pt x="109497" y="277428"/>
                    <a:pt x="108488" y="279949"/>
                    <a:pt x="106751" y="281799"/>
                  </a:cubicBezTo>
                  <a:cubicBezTo>
                    <a:pt x="105855" y="284320"/>
                    <a:pt x="104005" y="286394"/>
                    <a:pt x="101596" y="287626"/>
                  </a:cubicBezTo>
                  <a:lnTo>
                    <a:pt x="98738" y="289084"/>
                  </a:lnTo>
                  <a:cubicBezTo>
                    <a:pt x="97673" y="289644"/>
                    <a:pt x="96552" y="289980"/>
                    <a:pt x="95376" y="290092"/>
                  </a:cubicBezTo>
                  <a:cubicBezTo>
                    <a:pt x="94423" y="293230"/>
                    <a:pt x="92013" y="295752"/>
                    <a:pt x="88819" y="296817"/>
                  </a:cubicBezTo>
                  <a:cubicBezTo>
                    <a:pt x="88595" y="297545"/>
                    <a:pt x="88259" y="298218"/>
                    <a:pt x="87867" y="298890"/>
                  </a:cubicBezTo>
                  <a:cubicBezTo>
                    <a:pt x="88147" y="299619"/>
                    <a:pt x="88371" y="300403"/>
                    <a:pt x="88539" y="301188"/>
                  </a:cubicBezTo>
                  <a:cubicBezTo>
                    <a:pt x="89099" y="304494"/>
                    <a:pt x="87979" y="307800"/>
                    <a:pt x="85625" y="310154"/>
                  </a:cubicBezTo>
                  <a:lnTo>
                    <a:pt x="84897" y="310882"/>
                  </a:lnTo>
                  <a:cubicBezTo>
                    <a:pt x="84280" y="311498"/>
                    <a:pt x="83552" y="312059"/>
                    <a:pt x="82767" y="312507"/>
                  </a:cubicBezTo>
                  <a:cubicBezTo>
                    <a:pt x="82935" y="312787"/>
                    <a:pt x="83047" y="313011"/>
                    <a:pt x="83215" y="313292"/>
                  </a:cubicBezTo>
                  <a:lnTo>
                    <a:pt x="83944" y="314749"/>
                  </a:lnTo>
                  <a:cubicBezTo>
                    <a:pt x="84953" y="316710"/>
                    <a:pt x="85289" y="318951"/>
                    <a:pt x="84897" y="321081"/>
                  </a:cubicBezTo>
                  <a:lnTo>
                    <a:pt x="84168" y="325396"/>
                  </a:lnTo>
                  <a:cubicBezTo>
                    <a:pt x="83440" y="329599"/>
                    <a:pt x="80302" y="332849"/>
                    <a:pt x="76323" y="333745"/>
                  </a:cubicBezTo>
                  <a:cubicBezTo>
                    <a:pt x="74642" y="335146"/>
                    <a:pt x="72512" y="336043"/>
                    <a:pt x="70159" y="336155"/>
                  </a:cubicBezTo>
                  <a:cubicBezTo>
                    <a:pt x="71840" y="338060"/>
                    <a:pt x="72793" y="340526"/>
                    <a:pt x="72793" y="343047"/>
                  </a:cubicBezTo>
                  <a:lnTo>
                    <a:pt x="72793" y="345177"/>
                  </a:lnTo>
                  <a:cubicBezTo>
                    <a:pt x="72793" y="345289"/>
                    <a:pt x="72793" y="345401"/>
                    <a:pt x="72793" y="345513"/>
                  </a:cubicBezTo>
                  <a:lnTo>
                    <a:pt x="80077" y="349996"/>
                  </a:lnTo>
                  <a:cubicBezTo>
                    <a:pt x="80190" y="350052"/>
                    <a:pt x="80302" y="350108"/>
                    <a:pt x="80414" y="350220"/>
                  </a:cubicBezTo>
                  <a:lnTo>
                    <a:pt x="82319" y="350781"/>
                  </a:lnTo>
                  <a:cubicBezTo>
                    <a:pt x="82879" y="350668"/>
                    <a:pt x="83440" y="350668"/>
                    <a:pt x="84000" y="350668"/>
                  </a:cubicBezTo>
                  <a:lnTo>
                    <a:pt x="85457" y="350668"/>
                  </a:lnTo>
                  <a:cubicBezTo>
                    <a:pt x="91173" y="350668"/>
                    <a:pt x="95768" y="355320"/>
                    <a:pt x="95768" y="360979"/>
                  </a:cubicBezTo>
                  <a:lnTo>
                    <a:pt x="95768" y="362436"/>
                  </a:lnTo>
                  <a:cubicBezTo>
                    <a:pt x="95768" y="363109"/>
                    <a:pt x="95712" y="363781"/>
                    <a:pt x="95600" y="364398"/>
                  </a:cubicBezTo>
                  <a:cubicBezTo>
                    <a:pt x="96945" y="365687"/>
                    <a:pt x="97897" y="367368"/>
                    <a:pt x="98346" y="369217"/>
                  </a:cubicBezTo>
                  <a:lnTo>
                    <a:pt x="99074" y="372075"/>
                  </a:lnTo>
                  <a:cubicBezTo>
                    <a:pt x="99186" y="372411"/>
                    <a:pt x="99242" y="372747"/>
                    <a:pt x="99298" y="373083"/>
                  </a:cubicBezTo>
                  <a:lnTo>
                    <a:pt x="100699" y="374484"/>
                  </a:lnTo>
                  <a:lnTo>
                    <a:pt x="104622" y="377062"/>
                  </a:lnTo>
                  <a:lnTo>
                    <a:pt x="106191" y="377398"/>
                  </a:lnTo>
                  <a:cubicBezTo>
                    <a:pt x="111122" y="378407"/>
                    <a:pt x="114596" y="382778"/>
                    <a:pt x="114484" y="387765"/>
                  </a:cubicBezTo>
                  <a:cubicBezTo>
                    <a:pt x="114372" y="392809"/>
                    <a:pt x="110674" y="397011"/>
                    <a:pt x="105686" y="397740"/>
                  </a:cubicBezTo>
                  <a:lnTo>
                    <a:pt x="66685" y="403680"/>
                  </a:lnTo>
                  <a:lnTo>
                    <a:pt x="66685" y="403736"/>
                  </a:lnTo>
                  <a:cubicBezTo>
                    <a:pt x="67413" y="405193"/>
                    <a:pt x="67749" y="406762"/>
                    <a:pt x="67749" y="408331"/>
                  </a:cubicBezTo>
                  <a:lnTo>
                    <a:pt x="67749" y="409788"/>
                  </a:lnTo>
                  <a:cubicBezTo>
                    <a:pt x="67749" y="412534"/>
                    <a:pt x="66685" y="415167"/>
                    <a:pt x="64723" y="417073"/>
                  </a:cubicBezTo>
                  <a:lnTo>
                    <a:pt x="63266" y="418530"/>
                  </a:lnTo>
                  <a:cubicBezTo>
                    <a:pt x="63098" y="418698"/>
                    <a:pt x="62930" y="418810"/>
                    <a:pt x="62762" y="418978"/>
                  </a:cubicBezTo>
                  <a:lnTo>
                    <a:pt x="63827" y="420547"/>
                  </a:lnTo>
                  <a:cubicBezTo>
                    <a:pt x="65396" y="422844"/>
                    <a:pt x="65900" y="425702"/>
                    <a:pt x="65339" y="428448"/>
                  </a:cubicBezTo>
                  <a:cubicBezTo>
                    <a:pt x="65508" y="429177"/>
                    <a:pt x="65564" y="429849"/>
                    <a:pt x="65564" y="430578"/>
                  </a:cubicBezTo>
                  <a:lnTo>
                    <a:pt x="65564" y="432035"/>
                  </a:lnTo>
                  <a:cubicBezTo>
                    <a:pt x="65564" y="433660"/>
                    <a:pt x="65171" y="435229"/>
                    <a:pt x="64499" y="436630"/>
                  </a:cubicBezTo>
                  <a:lnTo>
                    <a:pt x="64163" y="437358"/>
                  </a:lnTo>
                  <a:cubicBezTo>
                    <a:pt x="64107" y="438591"/>
                    <a:pt x="63883" y="439768"/>
                    <a:pt x="63434" y="440889"/>
                  </a:cubicBezTo>
                  <a:lnTo>
                    <a:pt x="63210" y="441449"/>
                  </a:lnTo>
                  <a:cubicBezTo>
                    <a:pt x="63995" y="442626"/>
                    <a:pt x="64499" y="443971"/>
                    <a:pt x="64723" y="445428"/>
                  </a:cubicBezTo>
                  <a:lnTo>
                    <a:pt x="65227" y="448229"/>
                  </a:lnTo>
                  <a:cubicBezTo>
                    <a:pt x="65339" y="448510"/>
                    <a:pt x="65452" y="448734"/>
                    <a:pt x="65564" y="449014"/>
                  </a:cubicBezTo>
                  <a:cubicBezTo>
                    <a:pt x="66292" y="449462"/>
                    <a:pt x="66965" y="449967"/>
                    <a:pt x="67581" y="450583"/>
                  </a:cubicBezTo>
                  <a:lnTo>
                    <a:pt x="68309" y="451312"/>
                  </a:lnTo>
                  <a:cubicBezTo>
                    <a:pt x="69430" y="452432"/>
                    <a:pt x="70271" y="453833"/>
                    <a:pt x="70775" y="455346"/>
                  </a:cubicBezTo>
                  <a:lnTo>
                    <a:pt x="71336" y="456915"/>
                  </a:lnTo>
                  <a:cubicBezTo>
                    <a:pt x="72064" y="457363"/>
                    <a:pt x="72736" y="457868"/>
                    <a:pt x="73353" y="458484"/>
                  </a:cubicBezTo>
                  <a:lnTo>
                    <a:pt x="74081" y="459213"/>
                  </a:lnTo>
                  <a:cubicBezTo>
                    <a:pt x="75202" y="460333"/>
                    <a:pt x="76043" y="461734"/>
                    <a:pt x="76547" y="463247"/>
                  </a:cubicBezTo>
                  <a:lnTo>
                    <a:pt x="77275" y="465377"/>
                  </a:lnTo>
                  <a:cubicBezTo>
                    <a:pt x="77500" y="466105"/>
                    <a:pt x="77668" y="466890"/>
                    <a:pt x="77780" y="467618"/>
                  </a:cubicBezTo>
                  <a:cubicBezTo>
                    <a:pt x="78564" y="468907"/>
                    <a:pt x="79069" y="470364"/>
                    <a:pt x="79237" y="471933"/>
                  </a:cubicBezTo>
                  <a:cubicBezTo>
                    <a:pt x="80190" y="473558"/>
                    <a:pt x="80750" y="475407"/>
                    <a:pt x="80750" y="477257"/>
                  </a:cubicBezTo>
                  <a:lnTo>
                    <a:pt x="80750" y="481572"/>
                  </a:lnTo>
                  <a:cubicBezTo>
                    <a:pt x="80750" y="484205"/>
                    <a:pt x="79741" y="486783"/>
                    <a:pt x="77892" y="488688"/>
                  </a:cubicBezTo>
                  <a:lnTo>
                    <a:pt x="29420" y="539402"/>
                  </a:lnTo>
                  <a:cubicBezTo>
                    <a:pt x="30092" y="540803"/>
                    <a:pt x="30484" y="542372"/>
                    <a:pt x="30484" y="543997"/>
                  </a:cubicBezTo>
                  <a:lnTo>
                    <a:pt x="30484" y="544726"/>
                  </a:lnTo>
                  <a:cubicBezTo>
                    <a:pt x="30484" y="544838"/>
                    <a:pt x="30484" y="544950"/>
                    <a:pt x="30484" y="545062"/>
                  </a:cubicBezTo>
                  <a:lnTo>
                    <a:pt x="30933" y="544782"/>
                  </a:lnTo>
                  <a:cubicBezTo>
                    <a:pt x="32614" y="543661"/>
                    <a:pt x="34631" y="543045"/>
                    <a:pt x="36648" y="543045"/>
                  </a:cubicBezTo>
                  <a:lnTo>
                    <a:pt x="37377" y="543045"/>
                  </a:lnTo>
                  <a:cubicBezTo>
                    <a:pt x="40123" y="543045"/>
                    <a:pt x="42756" y="544165"/>
                    <a:pt x="44718" y="546071"/>
                  </a:cubicBezTo>
                  <a:lnTo>
                    <a:pt x="45054" y="546407"/>
                  </a:lnTo>
                  <a:lnTo>
                    <a:pt x="47071" y="545734"/>
                  </a:lnTo>
                  <a:cubicBezTo>
                    <a:pt x="48136" y="545398"/>
                    <a:pt x="49201" y="545230"/>
                    <a:pt x="50322" y="545230"/>
                  </a:cubicBezTo>
                  <a:lnTo>
                    <a:pt x="52451" y="545230"/>
                  </a:lnTo>
                  <a:cubicBezTo>
                    <a:pt x="53572" y="545230"/>
                    <a:pt x="54636" y="545398"/>
                    <a:pt x="55701" y="545734"/>
                  </a:cubicBezTo>
                  <a:lnTo>
                    <a:pt x="56766" y="545903"/>
                  </a:lnTo>
                  <a:cubicBezTo>
                    <a:pt x="58391" y="545903"/>
                    <a:pt x="59960" y="546295"/>
                    <a:pt x="61417" y="547023"/>
                  </a:cubicBezTo>
                  <a:lnTo>
                    <a:pt x="64275" y="548424"/>
                  </a:lnTo>
                  <a:cubicBezTo>
                    <a:pt x="66292" y="549433"/>
                    <a:pt x="67917" y="551058"/>
                    <a:pt x="68926" y="553075"/>
                  </a:cubicBezTo>
                  <a:lnTo>
                    <a:pt x="69654" y="554532"/>
                  </a:lnTo>
                  <a:cubicBezTo>
                    <a:pt x="70047" y="555373"/>
                    <a:pt x="70383" y="556213"/>
                    <a:pt x="70551" y="557110"/>
                  </a:cubicBezTo>
                  <a:lnTo>
                    <a:pt x="70663" y="557670"/>
                  </a:lnTo>
                  <a:cubicBezTo>
                    <a:pt x="71055" y="558006"/>
                    <a:pt x="71392" y="558343"/>
                    <a:pt x="71728" y="558679"/>
                  </a:cubicBezTo>
                  <a:lnTo>
                    <a:pt x="72344" y="558455"/>
                  </a:lnTo>
                  <a:lnTo>
                    <a:pt x="76099" y="554700"/>
                  </a:lnTo>
                  <a:lnTo>
                    <a:pt x="76995" y="553411"/>
                  </a:lnTo>
                  <a:cubicBezTo>
                    <a:pt x="77724" y="552291"/>
                    <a:pt x="78732" y="551282"/>
                    <a:pt x="79853" y="550554"/>
                  </a:cubicBezTo>
                  <a:lnTo>
                    <a:pt x="84168" y="547696"/>
                  </a:lnTo>
                  <a:cubicBezTo>
                    <a:pt x="85849" y="546575"/>
                    <a:pt x="87867" y="545958"/>
                    <a:pt x="89884" y="545958"/>
                  </a:cubicBezTo>
                  <a:lnTo>
                    <a:pt x="97057" y="545958"/>
                  </a:lnTo>
                  <a:cubicBezTo>
                    <a:pt x="98682" y="545958"/>
                    <a:pt x="100251" y="546351"/>
                    <a:pt x="101652" y="547023"/>
                  </a:cubicBezTo>
                  <a:lnTo>
                    <a:pt x="103109" y="547752"/>
                  </a:lnTo>
                  <a:cubicBezTo>
                    <a:pt x="103669" y="548032"/>
                    <a:pt x="104173" y="548368"/>
                    <a:pt x="104678" y="548704"/>
                  </a:cubicBezTo>
                  <a:lnTo>
                    <a:pt x="105014" y="548985"/>
                  </a:lnTo>
                  <a:lnTo>
                    <a:pt x="106079" y="548480"/>
                  </a:lnTo>
                  <a:cubicBezTo>
                    <a:pt x="107536" y="547752"/>
                    <a:pt x="109105" y="547415"/>
                    <a:pt x="110674" y="547415"/>
                  </a:cubicBezTo>
                  <a:lnTo>
                    <a:pt x="112803" y="547415"/>
                  </a:lnTo>
                  <a:cubicBezTo>
                    <a:pt x="113924" y="547415"/>
                    <a:pt x="115045" y="547584"/>
                    <a:pt x="116053" y="547976"/>
                  </a:cubicBezTo>
                  <a:lnTo>
                    <a:pt x="117454" y="548424"/>
                  </a:lnTo>
                  <a:lnTo>
                    <a:pt x="120985" y="548985"/>
                  </a:lnTo>
                  <a:cubicBezTo>
                    <a:pt x="122610" y="549265"/>
                    <a:pt x="124179" y="549937"/>
                    <a:pt x="125468" y="550890"/>
                  </a:cubicBezTo>
                  <a:lnTo>
                    <a:pt x="128326" y="553019"/>
                  </a:lnTo>
                  <a:cubicBezTo>
                    <a:pt x="128718" y="553299"/>
                    <a:pt x="129110" y="553636"/>
                    <a:pt x="129446" y="553972"/>
                  </a:cubicBezTo>
                  <a:lnTo>
                    <a:pt x="130175" y="554700"/>
                  </a:lnTo>
                  <a:cubicBezTo>
                    <a:pt x="130399" y="554924"/>
                    <a:pt x="130623" y="555205"/>
                    <a:pt x="130847" y="555429"/>
                  </a:cubicBezTo>
                  <a:lnTo>
                    <a:pt x="131912" y="554924"/>
                  </a:lnTo>
                  <a:cubicBezTo>
                    <a:pt x="133369" y="554196"/>
                    <a:pt x="134938" y="553860"/>
                    <a:pt x="136507" y="553860"/>
                  </a:cubicBezTo>
                  <a:lnTo>
                    <a:pt x="138636" y="553860"/>
                  </a:lnTo>
                  <a:cubicBezTo>
                    <a:pt x="140542" y="553860"/>
                    <a:pt x="142335" y="554364"/>
                    <a:pt x="143960" y="555317"/>
                  </a:cubicBezTo>
                  <a:cubicBezTo>
                    <a:pt x="146033" y="556157"/>
                    <a:pt x="147770" y="557614"/>
                    <a:pt x="148947" y="559575"/>
                  </a:cubicBezTo>
                  <a:lnTo>
                    <a:pt x="149395" y="559575"/>
                  </a:lnTo>
                  <a:cubicBezTo>
                    <a:pt x="151861" y="559575"/>
                    <a:pt x="154271" y="560472"/>
                    <a:pt x="156176" y="562097"/>
                  </a:cubicBezTo>
                  <a:lnTo>
                    <a:pt x="156176" y="562097"/>
                  </a:lnTo>
                  <a:cubicBezTo>
                    <a:pt x="157185" y="562602"/>
                    <a:pt x="158081" y="563218"/>
                    <a:pt x="158866" y="564002"/>
                  </a:cubicBezTo>
                  <a:lnTo>
                    <a:pt x="159090" y="564227"/>
                  </a:lnTo>
                  <a:cubicBezTo>
                    <a:pt x="160043" y="564731"/>
                    <a:pt x="160939" y="565347"/>
                    <a:pt x="161724" y="566132"/>
                  </a:cubicBezTo>
                  <a:lnTo>
                    <a:pt x="162452" y="566860"/>
                  </a:lnTo>
                  <a:cubicBezTo>
                    <a:pt x="163573" y="567981"/>
                    <a:pt x="164414" y="569382"/>
                    <a:pt x="164918" y="570895"/>
                  </a:cubicBezTo>
                  <a:lnTo>
                    <a:pt x="164974" y="571119"/>
                  </a:lnTo>
                  <a:cubicBezTo>
                    <a:pt x="165478" y="571063"/>
                    <a:pt x="166039" y="571007"/>
                    <a:pt x="166599" y="571007"/>
                  </a:cubicBezTo>
                  <a:lnTo>
                    <a:pt x="169457" y="571007"/>
                  </a:lnTo>
                  <a:cubicBezTo>
                    <a:pt x="171026" y="571007"/>
                    <a:pt x="172595" y="571343"/>
                    <a:pt x="173996" y="572072"/>
                  </a:cubicBezTo>
                  <a:cubicBezTo>
                    <a:pt x="176237" y="571456"/>
                    <a:pt x="178703" y="571680"/>
                    <a:pt x="180944" y="572688"/>
                  </a:cubicBezTo>
                  <a:cubicBezTo>
                    <a:pt x="185540" y="573641"/>
                    <a:pt x="188958" y="577676"/>
                    <a:pt x="189126" y="582495"/>
                  </a:cubicBezTo>
                  <a:lnTo>
                    <a:pt x="189462" y="583167"/>
                  </a:lnTo>
                  <a:cubicBezTo>
                    <a:pt x="190191" y="584624"/>
                    <a:pt x="190583" y="586193"/>
                    <a:pt x="190583" y="587818"/>
                  </a:cubicBezTo>
                  <a:lnTo>
                    <a:pt x="190583" y="591181"/>
                  </a:lnTo>
                  <a:cubicBezTo>
                    <a:pt x="190695" y="591405"/>
                    <a:pt x="190807" y="591573"/>
                    <a:pt x="190919" y="591797"/>
                  </a:cubicBezTo>
                  <a:lnTo>
                    <a:pt x="191648" y="593254"/>
                  </a:lnTo>
                  <a:cubicBezTo>
                    <a:pt x="192376" y="594711"/>
                    <a:pt x="192712" y="596280"/>
                    <a:pt x="192712" y="597849"/>
                  </a:cubicBezTo>
                  <a:lnTo>
                    <a:pt x="192712" y="599978"/>
                  </a:lnTo>
                  <a:cubicBezTo>
                    <a:pt x="192712" y="603453"/>
                    <a:pt x="190975" y="606647"/>
                    <a:pt x="188117" y="608552"/>
                  </a:cubicBezTo>
                  <a:lnTo>
                    <a:pt x="186828" y="609449"/>
                  </a:lnTo>
                  <a:lnTo>
                    <a:pt x="179207" y="617126"/>
                  </a:lnTo>
                  <a:lnTo>
                    <a:pt x="180104" y="618471"/>
                  </a:lnTo>
                  <a:cubicBezTo>
                    <a:pt x="181281" y="618639"/>
                    <a:pt x="182401" y="618975"/>
                    <a:pt x="183466" y="619479"/>
                  </a:cubicBezTo>
                  <a:lnTo>
                    <a:pt x="184923" y="620208"/>
                  </a:lnTo>
                  <a:cubicBezTo>
                    <a:pt x="186940" y="621216"/>
                    <a:pt x="188566" y="622842"/>
                    <a:pt x="189518" y="624859"/>
                  </a:cubicBezTo>
                  <a:lnTo>
                    <a:pt x="190247" y="626316"/>
                  </a:lnTo>
                  <a:cubicBezTo>
                    <a:pt x="190639" y="627100"/>
                    <a:pt x="190919" y="627941"/>
                    <a:pt x="191087" y="628782"/>
                  </a:cubicBezTo>
                  <a:cubicBezTo>
                    <a:pt x="191199" y="629062"/>
                    <a:pt x="191367" y="629342"/>
                    <a:pt x="191423" y="629678"/>
                  </a:cubicBezTo>
                  <a:lnTo>
                    <a:pt x="192600" y="630855"/>
                  </a:lnTo>
                  <a:cubicBezTo>
                    <a:pt x="193889" y="632200"/>
                    <a:pt x="194842" y="633825"/>
                    <a:pt x="195290" y="635618"/>
                  </a:cubicBezTo>
                  <a:lnTo>
                    <a:pt x="196019" y="638476"/>
                  </a:lnTo>
                  <a:cubicBezTo>
                    <a:pt x="196299" y="639653"/>
                    <a:pt x="196411" y="640886"/>
                    <a:pt x="196299" y="642118"/>
                  </a:cubicBezTo>
                  <a:cubicBezTo>
                    <a:pt x="196355" y="642230"/>
                    <a:pt x="196467" y="642343"/>
                    <a:pt x="196523" y="642455"/>
                  </a:cubicBezTo>
                  <a:lnTo>
                    <a:pt x="199493" y="643127"/>
                  </a:lnTo>
                  <a:close/>
                  <a:moveTo>
                    <a:pt x="155391" y="583840"/>
                  </a:moveTo>
                  <a:lnTo>
                    <a:pt x="155391" y="583840"/>
                  </a:lnTo>
                  <a:lnTo>
                    <a:pt x="155391" y="583840"/>
                  </a:lnTo>
                  <a:close/>
                  <a:moveTo>
                    <a:pt x="128101" y="148094"/>
                  </a:moveTo>
                  <a:lnTo>
                    <a:pt x="128101" y="148094"/>
                  </a:lnTo>
                  <a:lnTo>
                    <a:pt x="128101" y="148094"/>
                  </a:lnTo>
                  <a:close/>
                </a:path>
              </a:pathLst>
            </a:custGeom>
            <a:solidFill>
              <a:srgbClr val="FFFFFF"/>
            </a:solidFill>
            <a:ln w="55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pt-BR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131" name="Gráfico 6">
            <a:extLst>
              <a:ext uri="{FF2B5EF4-FFF2-40B4-BE49-F238E27FC236}">
                <a16:creationId xmlns:a16="http://schemas.microsoft.com/office/drawing/2014/main" id="{26F3328F-D736-4D65-81D7-980CB1B19366}"/>
              </a:ext>
            </a:extLst>
          </p:cNvPr>
          <p:cNvGrpSpPr/>
          <p:nvPr/>
        </p:nvGrpSpPr>
        <p:grpSpPr>
          <a:xfrm>
            <a:off x="12317795" y="5981582"/>
            <a:ext cx="2373096" cy="1845242"/>
            <a:chOff x="8211817" y="3991659"/>
            <a:chExt cx="1582064" cy="1230161"/>
          </a:xfrm>
        </p:grpSpPr>
        <p:sp>
          <p:nvSpPr>
            <p:cNvPr id="153" name="Forma Livre: Forma 152">
              <a:extLst>
                <a:ext uri="{FF2B5EF4-FFF2-40B4-BE49-F238E27FC236}">
                  <a16:creationId xmlns:a16="http://schemas.microsoft.com/office/drawing/2014/main" id="{C7508D62-DBE1-433D-A998-5C7298D1FFF6}"/>
                </a:ext>
              </a:extLst>
            </p:cNvPr>
            <p:cNvSpPr/>
            <p:nvPr/>
          </p:nvSpPr>
          <p:spPr>
            <a:xfrm>
              <a:off x="8222148" y="4001833"/>
              <a:ext cx="1561591" cy="1209620"/>
            </a:xfrm>
            <a:custGeom>
              <a:avLst/>
              <a:gdLst>
                <a:gd name="connsiteX0" fmla="*/ 1560190 w 1561591"/>
                <a:gd name="connsiteY0" fmla="*/ 674857 h 1209620"/>
                <a:gd name="connsiteX1" fmla="*/ 1555147 w 1561591"/>
                <a:gd name="connsiteY1" fmla="*/ 670542 h 1209620"/>
                <a:gd name="connsiteX2" fmla="*/ 1555147 w 1561591"/>
                <a:gd name="connsiteY2" fmla="*/ 665499 h 1209620"/>
                <a:gd name="connsiteX3" fmla="*/ 1553690 w 1561591"/>
                <a:gd name="connsiteY3" fmla="*/ 664042 h 1209620"/>
                <a:gd name="connsiteX4" fmla="*/ 1550104 w 1561591"/>
                <a:gd name="connsiteY4" fmla="*/ 662641 h 1209620"/>
                <a:gd name="connsiteX5" fmla="*/ 1549431 w 1561591"/>
                <a:gd name="connsiteY5" fmla="*/ 662641 h 1209620"/>
                <a:gd name="connsiteX6" fmla="*/ 1548703 w 1561591"/>
                <a:gd name="connsiteY6" fmla="*/ 663370 h 1209620"/>
                <a:gd name="connsiteX7" fmla="*/ 1547974 w 1561591"/>
                <a:gd name="connsiteY7" fmla="*/ 664042 h 1209620"/>
                <a:gd name="connsiteX8" fmla="*/ 1547246 w 1561591"/>
                <a:gd name="connsiteY8" fmla="*/ 664770 h 1209620"/>
                <a:gd name="connsiteX9" fmla="*/ 1547246 w 1561591"/>
                <a:gd name="connsiteY9" fmla="*/ 666227 h 1209620"/>
                <a:gd name="connsiteX10" fmla="*/ 1546517 w 1561591"/>
                <a:gd name="connsiteY10" fmla="*/ 666956 h 1209620"/>
                <a:gd name="connsiteX11" fmla="*/ 1543659 w 1561591"/>
                <a:gd name="connsiteY11" fmla="*/ 668357 h 1209620"/>
                <a:gd name="connsiteX12" fmla="*/ 1542202 w 1561591"/>
                <a:gd name="connsiteY12" fmla="*/ 668357 h 1209620"/>
                <a:gd name="connsiteX13" fmla="*/ 1537888 w 1561591"/>
                <a:gd name="connsiteY13" fmla="*/ 671215 h 1209620"/>
                <a:gd name="connsiteX14" fmla="*/ 1535758 w 1561591"/>
                <a:gd name="connsiteY14" fmla="*/ 671215 h 1209620"/>
                <a:gd name="connsiteX15" fmla="*/ 1532172 w 1561591"/>
                <a:gd name="connsiteY15" fmla="*/ 668357 h 1209620"/>
                <a:gd name="connsiteX16" fmla="*/ 1529314 w 1561591"/>
                <a:gd name="connsiteY16" fmla="*/ 667628 h 1209620"/>
                <a:gd name="connsiteX17" fmla="*/ 1525727 w 1561591"/>
                <a:gd name="connsiteY17" fmla="*/ 669085 h 1209620"/>
                <a:gd name="connsiteX18" fmla="*/ 1522141 w 1561591"/>
                <a:gd name="connsiteY18" fmla="*/ 669814 h 1209620"/>
                <a:gd name="connsiteX19" fmla="*/ 1517098 w 1561591"/>
                <a:gd name="connsiteY19" fmla="*/ 669085 h 1209620"/>
                <a:gd name="connsiteX20" fmla="*/ 1515641 w 1561591"/>
                <a:gd name="connsiteY20" fmla="*/ 669085 h 1209620"/>
                <a:gd name="connsiteX21" fmla="*/ 1512054 w 1561591"/>
                <a:gd name="connsiteY21" fmla="*/ 671943 h 1209620"/>
                <a:gd name="connsiteX22" fmla="*/ 1509925 w 1561591"/>
                <a:gd name="connsiteY22" fmla="*/ 673400 h 1209620"/>
                <a:gd name="connsiteX23" fmla="*/ 1508468 w 1561591"/>
                <a:gd name="connsiteY23" fmla="*/ 672672 h 1209620"/>
                <a:gd name="connsiteX24" fmla="*/ 1504153 w 1561591"/>
                <a:gd name="connsiteY24" fmla="*/ 671943 h 1209620"/>
                <a:gd name="connsiteX25" fmla="*/ 1501295 w 1561591"/>
                <a:gd name="connsiteY25" fmla="*/ 671215 h 1209620"/>
                <a:gd name="connsiteX26" fmla="*/ 1499838 w 1561591"/>
                <a:gd name="connsiteY26" fmla="*/ 669814 h 1209620"/>
                <a:gd name="connsiteX27" fmla="*/ 1499838 w 1561591"/>
                <a:gd name="connsiteY27" fmla="*/ 668357 h 1209620"/>
                <a:gd name="connsiteX28" fmla="*/ 1500567 w 1561591"/>
                <a:gd name="connsiteY28" fmla="*/ 666956 h 1209620"/>
                <a:gd name="connsiteX29" fmla="*/ 1500567 w 1561591"/>
                <a:gd name="connsiteY29" fmla="*/ 666227 h 1209620"/>
                <a:gd name="connsiteX30" fmla="*/ 1498437 w 1561591"/>
                <a:gd name="connsiteY30" fmla="*/ 665499 h 1209620"/>
                <a:gd name="connsiteX31" fmla="*/ 1494851 w 1561591"/>
                <a:gd name="connsiteY31" fmla="*/ 664042 h 1209620"/>
                <a:gd name="connsiteX32" fmla="*/ 1492665 w 1561591"/>
                <a:gd name="connsiteY32" fmla="*/ 664770 h 1209620"/>
                <a:gd name="connsiteX33" fmla="*/ 1491264 w 1561591"/>
                <a:gd name="connsiteY33" fmla="*/ 666227 h 1209620"/>
                <a:gd name="connsiteX34" fmla="*/ 1488351 w 1561591"/>
                <a:gd name="connsiteY34" fmla="*/ 666227 h 1209620"/>
                <a:gd name="connsiteX35" fmla="*/ 1481178 w 1561591"/>
                <a:gd name="connsiteY35" fmla="*/ 661184 h 1209620"/>
                <a:gd name="connsiteX36" fmla="*/ 1480505 w 1561591"/>
                <a:gd name="connsiteY36" fmla="*/ 660455 h 1209620"/>
                <a:gd name="connsiteX37" fmla="*/ 1480505 w 1561591"/>
                <a:gd name="connsiteY37" fmla="*/ 659055 h 1209620"/>
                <a:gd name="connsiteX38" fmla="*/ 1481906 w 1561591"/>
                <a:gd name="connsiteY38" fmla="*/ 657597 h 1209620"/>
                <a:gd name="connsiteX39" fmla="*/ 1484092 w 1561591"/>
                <a:gd name="connsiteY39" fmla="*/ 656869 h 1209620"/>
                <a:gd name="connsiteX40" fmla="*/ 1487678 w 1561591"/>
                <a:gd name="connsiteY40" fmla="*/ 656141 h 1209620"/>
                <a:gd name="connsiteX41" fmla="*/ 1489079 w 1561591"/>
                <a:gd name="connsiteY41" fmla="*/ 651153 h 1209620"/>
                <a:gd name="connsiteX42" fmla="*/ 1489808 w 1561591"/>
                <a:gd name="connsiteY42" fmla="*/ 649696 h 1209620"/>
                <a:gd name="connsiteX43" fmla="*/ 1489808 w 1561591"/>
                <a:gd name="connsiteY43" fmla="*/ 648295 h 1209620"/>
                <a:gd name="connsiteX44" fmla="*/ 1494122 w 1561591"/>
                <a:gd name="connsiteY44" fmla="*/ 646110 h 1209620"/>
                <a:gd name="connsiteX45" fmla="*/ 1496980 w 1561591"/>
                <a:gd name="connsiteY45" fmla="*/ 646110 h 1209620"/>
                <a:gd name="connsiteX46" fmla="*/ 1498437 w 1561591"/>
                <a:gd name="connsiteY46" fmla="*/ 644653 h 1209620"/>
                <a:gd name="connsiteX47" fmla="*/ 1499166 w 1561591"/>
                <a:gd name="connsiteY47" fmla="*/ 644653 h 1209620"/>
                <a:gd name="connsiteX48" fmla="*/ 1502024 w 1561591"/>
                <a:gd name="connsiteY48" fmla="*/ 644653 h 1209620"/>
                <a:gd name="connsiteX49" fmla="*/ 1505610 w 1561591"/>
                <a:gd name="connsiteY49" fmla="*/ 645381 h 1209620"/>
                <a:gd name="connsiteX50" fmla="*/ 1508468 w 1561591"/>
                <a:gd name="connsiteY50" fmla="*/ 645381 h 1209620"/>
                <a:gd name="connsiteX51" fmla="*/ 1509196 w 1561591"/>
                <a:gd name="connsiteY51" fmla="*/ 643980 h 1209620"/>
                <a:gd name="connsiteX52" fmla="*/ 1509196 w 1561591"/>
                <a:gd name="connsiteY52" fmla="*/ 642523 h 1209620"/>
                <a:gd name="connsiteX53" fmla="*/ 1509196 w 1561591"/>
                <a:gd name="connsiteY53" fmla="*/ 641795 h 1209620"/>
                <a:gd name="connsiteX54" fmla="*/ 1505610 w 1561591"/>
                <a:gd name="connsiteY54" fmla="*/ 638209 h 1209620"/>
                <a:gd name="connsiteX55" fmla="*/ 1504882 w 1561591"/>
                <a:gd name="connsiteY55" fmla="*/ 636079 h 1209620"/>
                <a:gd name="connsiteX56" fmla="*/ 1504882 w 1561591"/>
                <a:gd name="connsiteY56" fmla="*/ 635351 h 1209620"/>
                <a:gd name="connsiteX57" fmla="*/ 1505610 w 1561591"/>
                <a:gd name="connsiteY57" fmla="*/ 633165 h 1209620"/>
                <a:gd name="connsiteX58" fmla="*/ 1507739 w 1561591"/>
                <a:gd name="connsiteY58" fmla="*/ 632493 h 1209620"/>
                <a:gd name="connsiteX59" fmla="*/ 1512054 w 1561591"/>
                <a:gd name="connsiteY59" fmla="*/ 633165 h 1209620"/>
                <a:gd name="connsiteX60" fmla="*/ 1514240 w 1561591"/>
                <a:gd name="connsiteY60" fmla="*/ 632493 h 1209620"/>
                <a:gd name="connsiteX61" fmla="*/ 1514968 w 1561591"/>
                <a:gd name="connsiteY61" fmla="*/ 628178 h 1209620"/>
                <a:gd name="connsiteX62" fmla="*/ 1516369 w 1561591"/>
                <a:gd name="connsiteY62" fmla="*/ 627449 h 1209620"/>
                <a:gd name="connsiteX63" fmla="*/ 1517098 w 1561591"/>
                <a:gd name="connsiteY63" fmla="*/ 627449 h 1209620"/>
                <a:gd name="connsiteX64" fmla="*/ 1517826 w 1561591"/>
                <a:gd name="connsiteY64" fmla="*/ 627449 h 1209620"/>
                <a:gd name="connsiteX65" fmla="*/ 1518555 w 1561591"/>
                <a:gd name="connsiteY65" fmla="*/ 626721 h 1209620"/>
                <a:gd name="connsiteX66" fmla="*/ 1518555 w 1561591"/>
                <a:gd name="connsiteY66" fmla="*/ 625993 h 1209620"/>
                <a:gd name="connsiteX67" fmla="*/ 1517826 w 1561591"/>
                <a:gd name="connsiteY67" fmla="*/ 623863 h 1209620"/>
                <a:gd name="connsiteX68" fmla="*/ 1517098 w 1561591"/>
                <a:gd name="connsiteY68" fmla="*/ 623135 h 1209620"/>
                <a:gd name="connsiteX69" fmla="*/ 1513511 w 1561591"/>
                <a:gd name="connsiteY69" fmla="*/ 621678 h 1209620"/>
                <a:gd name="connsiteX70" fmla="*/ 1507739 w 1561591"/>
                <a:gd name="connsiteY70" fmla="*/ 620277 h 1209620"/>
                <a:gd name="connsiteX71" fmla="*/ 1504882 w 1561591"/>
                <a:gd name="connsiteY71" fmla="*/ 618820 h 1209620"/>
                <a:gd name="connsiteX72" fmla="*/ 1502752 w 1561591"/>
                <a:gd name="connsiteY72" fmla="*/ 613104 h 1209620"/>
                <a:gd name="connsiteX73" fmla="*/ 1502024 w 1561591"/>
                <a:gd name="connsiteY73" fmla="*/ 607332 h 1209620"/>
                <a:gd name="connsiteX74" fmla="*/ 1500567 w 1561591"/>
                <a:gd name="connsiteY74" fmla="*/ 603017 h 1209620"/>
                <a:gd name="connsiteX75" fmla="*/ 1501295 w 1561591"/>
                <a:gd name="connsiteY75" fmla="*/ 598030 h 1209620"/>
                <a:gd name="connsiteX76" fmla="*/ 1499838 w 1561591"/>
                <a:gd name="connsiteY76" fmla="*/ 591530 h 1209620"/>
                <a:gd name="connsiteX77" fmla="*/ 1500567 w 1561591"/>
                <a:gd name="connsiteY77" fmla="*/ 588672 h 1209620"/>
                <a:gd name="connsiteX78" fmla="*/ 1501295 w 1561591"/>
                <a:gd name="connsiteY78" fmla="*/ 587943 h 1209620"/>
                <a:gd name="connsiteX79" fmla="*/ 1503425 w 1561591"/>
                <a:gd name="connsiteY79" fmla="*/ 587271 h 1209620"/>
                <a:gd name="connsiteX80" fmla="*/ 1504882 w 1561591"/>
                <a:gd name="connsiteY80" fmla="*/ 583684 h 1209620"/>
                <a:gd name="connsiteX81" fmla="*/ 1506338 w 1561591"/>
                <a:gd name="connsiteY81" fmla="*/ 581499 h 1209620"/>
                <a:gd name="connsiteX82" fmla="*/ 1509925 w 1561591"/>
                <a:gd name="connsiteY82" fmla="*/ 579370 h 1209620"/>
                <a:gd name="connsiteX83" fmla="*/ 1514968 w 1561591"/>
                <a:gd name="connsiteY83" fmla="*/ 577913 h 1209620"/>
                <a:gd name="connsiteX84" fmla="*/ 1515641 w 1561591"/>
                <a:gd name="connsiteY84" fmla="*/ 575783 h 1209620"/>
                <a:gd name="connsiteX85" fmla="*/ 1514968 w 1561591"/>
                <a:gd name="connsiteY85" fmla="*/ 574326 h 1209620"/>
                <a:gd name="connsiteX86" fmla="*/ 1512054 w 1561591"/>
                <a:gd name="connsiteY86" fmla="*/ 573598 h 1209620"/>
                <a:gd name="connsiteX87" fmla="*/ 1511326 w 1561591"/>
                <a:gd name="connsiteY87" fmla="*/ 573598 h 1209620"/>
                <a:gd name="connsiteX88" fmla="*/ 1511326 w 1561591"/>
                <a:gd name="connsiteY88" fmla="*/ 572197 h 1209620"/>
                <a:gd name="connsiteX89" fmla="*/ 1511326 w 1561591"/>
                <a:gd name="connsiteY89" fmla="*/ 567882 h 1209620"/>
                <a:gd name="connsiteX90" fmla="*/ 1511326 w 1561591"/>
                <a:gd name="connsiteY90" fmla="*/ 566425 h 1209620"/>
                <a:gd name="connsiteX91" fmla="*/ 1510653 w 1561591"/>
                <a:gd name="connsiteY91" fmla="*/ 564968 h 1209620"/>
                <a:gd name="connsiteX92" fmla="*/ 1509925 w 1561591"/>
                <a:gd name="connsiteY92" fmla="*/ 558524 h 1209620"/>
                <a:gd name="connsiteX93" fmla="*/ 1508468 w 1561591"/>
                <a:gd name="connsiteY93" fmla="*/ 557795 h 1209620"/>
                <a:gd name="connsiteX94" fmla="*/ 1505610 w 1561591"/>
                <a:gd name="connsiteY94" fmla="*/ 557795 h 1209620"/>
                <a:gd name="connsiteX95" fmla="*/ 1504882 w 1561591"/>
                <a:gd name="connsiteY95" fmla="*/ 555666 h 1209620"/>
                <a:gd name="connsiteX96" fmla="*/ 1503425 w 1561591"/>
                <a:gd name="connsiteY96" fmla="*/ 554209 h 1209620"/>
                <a:gd name="connsiteX97" fmla="*/ 1502752 w 1561591"/>
                <a:gd name="connsiteY97" fmla="*/ 554209 h 1209620"/>
                <a:gd name="connsiteX98" fmla="*/ 1502752 w 1561591"/>
                <a:gd name="connsiteY98" fmla="*/ 553480 h 1209620"/>
                <a:gd name="connsiteX99" fmla="*/ 1505610 w 1561591"/>
                <a:gd name="connsiteY99" fmla="*/ 552808 h 1209620"/>
                <a:gd name="connsiteX100" fmla="*/ 1506338 w 1561591"/>
                <a:gd name="connsiteY100" fmla="*/ 552080 h 1209620"/>
                <a:gd name="connsiteX101" fmla="*/ 1509196 w 1561591"/>
                <a:gd name="connsiteY101" fmla="*/ 548493 h 1209620"/>
                <a:gd name="connsiteX102" fmla="*/ 1512054 w 1561591"/>
                <a:gd name="connsiteY102" fmla="*/ 546308 h 1209620"/>
                <a:gd name="connsiteX103" fmla="*/ 1516369 w 1561591"/>
                <a:gd name="connsiteY103" fmla="*/ 543450 h 1209620"/>
                <a:gd name="connsiteX104" fmla="*/ 1521413 w 1561591"/>
                <a:gd name="connsiteY104" fmla="*/ 542049 h 1209620"/>
                <a:gd name="connsiteX105" fmla="*/ 1526456 w 1561591"/>
                <a:gd name="connsiteY105" fmla="*/ 538406 h 1209620"/>
                <a:gd name="connsiteX106" fmla="*/ 1526456 w 1561591"/>
                <a:gd name="connsiteY106" fmla="*/ 536277 h 1209620"/>
                <a:gd name="connsiteX107" fmla="*/ 1526456 w 1561591"/>
                <a:gd name="connsiteY107" fmla="*/ 534820 h 1209620"/>
                <a:gd name="connsiteX108" fmla="*/ 1527128 w 1561591"/>
                <a:gd name="connsiteY108" fmla="*/ 534148 h 1209620"/>
                <a:gd name="connsiteX109" fmla="*/ 1529314 w 1561591"/>
                <a:gd name="connsiteY109" fmla="*/ 534148 h 1209620"/>
                <a:gd name="connsiteX110" fmla="*/ 1530715 w 1561591"/>
                <a:gd name="connsiteY110" fmla="*/ 532691 h 1209620"/>
                <a:gd name="connsiteX111" fmla="*/ 1532172 w 1561591"/>
                <a:gd name="connsiteY111" fmla="*/ 526246 h 1209620"/>
                <a:gd name="connsiteX112" fmla="*/ 1535030 w 1561591"/>
                <a:gd name="connsiteY112" fmla="*/ 521203 h 1209620"/>
                <a:gd name="connsiteX113" fmla="*/ 1535758 w 1561591"/>
                <a:gd name="connsiteY113" fmla="*/ 521203 h 1209620"/>
                <a:gd name="connsiteX114" fmla="*/ 1537888 w 1561591"/>
                <a:gd name="connsiteY114" fmla="*/ 522660 h 1209620"/>
                <a:gd name="connsiteX115" fmla="*/ 1539345 w 1561591"/>
                <a:gd name="connsiteY115" fmla="*/ 521931 h 1209620"/>
                <a:gd name="connsiteX116" fmla="*/ 1541530 w 1561591"/>
                <a:gd name="connsiteY116" fmla="*/ 522660 h 1209620"/>
                <a:gd name="connsiteX117" fmla="*/ 1544388 w 1561591"/>
                <a:gd name="connsiteY117" fmla="*/ 521203 h 1209620"/>
                <a:gd name="connsiteX118" fmla="*/ 1548703 w 1561591"/>
                <a:gd name="connsiteY118" fmla="*/ 517616 h 1209620"/>
                <a:gd name="connsiteX119" fmla="*/ 1550832 w 1561591"/>
                <a:gd name="connsiteY119" fmla="*/ 516159 h 1209620"/>
                <a:gd name="connsiteX120" fmla="*/ 1551561 w 1561591"/>
                <a:gd name="connsiteY120" fmla="*/ 515487 h 1209620"/>
                <a:gd name="connsiteX121" fmla="*/ 1551561 w 1561591"/>
                <a:gd name="connsiteY121" fmla="*/ 512573 h 1209620"/>
                <a:gd name="connsiteX122" fmla="*/ 1555147 w 1561591"/>
                <a:gd name="connsiteY122" fmla="*/ 508987 h 1209620"/>
                <a:gd name="connsiteX123" fmla="*/ 1556604 w 1561591"/>
                <a:gd name="connsiteY123" fmla="*/ 504672 h 1209620"/>
                <a:gd name="connsiteX124" fmla="*/ 1560190 w 1561591"/>
                <a:gd name="connsiteY124" fmla="*/ 499684 h 1209620"/>
                <a:gd name="connsiteX125" fmla="*/ 1553690 w 1561591"/>
                <a:gd name="connsiteY125" fmla="*/ 501085 h 1209620"/>
                <a:gd name="connsiteX126" fmla="*/ 1542931 w 1561591"/>
                <a:gd name="connsiteY126" fmla="*/ 505400 h 1209620"/>
                <a:gd name="connsiteX127" fmla="*/ 1537888 w 1561591"/>
                <a:gd name="connsiteY127" fmla="*/ 506129 h 1209620"/>
                <a:gd name="connsiteX128" fmla="*/ 1535758 w 1561591"/>
                <a:gd name="connsiteY128" fmla="*/ 506129 h 1209620"/>
                <a:gd name="connsiteX129" fmla="*/ 1532900 w 1561591"/>
                <a:gd name="connsiteY129" fmla="*/ 508258 h 1209620"/>
                <a:gd name="connsiteX130" fmla="*/ 1531443 w 1561591"/>
                <a:gd name="connsiteY130" fmla="*/ 509715 h 1209620"/>
                <a:gd name="connsiteX131" fmla="*/ 1528585 w 1561591"/>
                <a:gd name="connsiteY131" fmla="*/ 509715 h 1209620"/>
                <a:gd name="connsiteX132" fmla="*/ 1527857 w 1561591"/>
                <a:gd name="connsiteY132" fmla="*/ 508258 h 1209620"/>
                <a:gd name="connsiteX133" fmla="*/ 1526456 w 1561591"/>
                <a:gd name="connsiteY133" fmla="*/ 506857 h 1209620"/>
                <a:gd name="connsiteX134" fmla="*/ 1523542 w 1561591"/>
                <a:gd name="connsiteY134" fmla="*/ 506857 h 1209620"/>
                <a:gd name="connsiteX135" fmla="*/ 1519956 w 1561591"/>
                <a:gd name="connsiteY135" fmla="*/ 506129 h 1209620"/>
                <a:gd name="connsiteX136" fmla="*/ 1517826 w 1561591"/>
                <a:gd name="connsiteY136" fmla="*/ 502542 h 1209620"/>
                <a:gd name="connsiteX137" fmla="*/ 1512783 w 1561591"/>
                <a:gd name="connsiteY137" fmla="*/ 498227 h 1209620"/>
                <a:gd name="connsiteX138" fmla="*/ 1509925 w 1561591"/>
                <a:gd name="connsiteY138" fmla="*/ 491783 h 1209620"/>
                <a:gd name="connsiteX139" fmla="*/ 1509196 w 1561591"/>
                <a:gd name="connsiteY139" fmla="*/ 490326 h 1209620"/>
                <a:gd name="connsiteX140" fmla="*/ 1509196 w 1561591"/>
                <a:gd name="connsiteY140" fmla="*/ 488197 h 1209620"/>
                <a:gd name="connsiteX141" fmla="*/ 1510653 w 1561591"/>
                <a:gd name="connsiteY141" fmla="*/ 485283 h 1209620"/>
                <a:gd name="connsiteX142" fmla="*/ 1502752 w 1561591"/>
                <a:gd name="connsiteY142" fmla="*/ 484610 h 1209620"/>
                <a:gd name="connsiteX143" fmla="*/ 1499166 w 1561591"/>
                <a:gd name="connsiteY143" fmla="*/ 483882 h 1209620"/>
                <a:gd name="connsiteX144" fmla="*/ 1496980 w 1561591"/>
                <a:gd name="connsiteY144" fmla="*/ 481024 h 1209620"/>
                <a:gd name="connsiteX145" fmla="*/ 1493394 w 1561591"/>
                <a:gd name="connsiteY145" fmla="*/ 478839 h 1209620"/>
                <a:gd name="connsiteX146" fmla="*/ 1491993 w 1561591"/>
                <a:gd name="connsiteY146" fmla="*/ 476709 h 1209620"/>
                <a:gd name="connsiteX147" fmla="*/ 1491264 w 1561591"/>
                <a:gd name="connsiteY147" fmla="*/ 473795 h 1209620"/>
                <a:gd name="connsiteX148" fmla="*/ 1490536 w 1561591"/>
                <a:gd name="connsiteY148" fmla="*/ 473795 h 1209620"/>
                <a:gd name="connsiteX149" fmla="*/ 1489808 w 1561591"/>
                <a:gd name="connsiteY149" fmla="*/ 468079 h 1209620"/>
                <a:gd name="connsiteX150" fmla="*/ 1485493 w 1561591"/>
                <a:gd name="connsiteY150" fmla="*/ 465950 h 1209620"/>
                <a:gd name="connsiteX151" fmla="*/ 1482635 w 1561591"/>
                <a:gd name="connsiteY151" fmla="*/ 463036 h 1209620"/>
                <a:gd name="connsiteX152" fmla="*/ 1484092 w 1561591"/>
                <a:gd name="connsiteY152" fmla="*/ 460178 h 1209620"/>
                <a:gd name="connsiteX153" fmla="*/ 1484092 w 1561591"/>
                <a:gd name="connsiteY153" fmla="*/ 458049 h 1209620"/>
                <a:gd name="connsiteX154" fmla="*/ 1483363 w 1561591"/>
                <a:gd name="connsiteY154" fmla="*/ 455863 h 1209620"/>
                <a:gd name="connsiteX155" fmla="*/ 1481178 w 1561591"/>
                <a:gd name="connsiteY155" fmla="*/ 455135 h 1209620"/>
                <a:gd name="connsiteX156" fmla="*/ 1480505 w 1561591"/>
                <a:gd name="connsiteY156" fmla="*/ 454462 h 1209620"/>
                <a:gd name="connsiteX157" fmla="*/ 1480505 w 1561591"/>
                <a:gd name="connsiteY157" fmla="*/ 453006 h 1209620"/>
                <a:gd name="connsiteX158" fmla="*/ 1474005 w 1561591"/>
                <a:gd name="connsiteY158" fmla="*/ 451549 h 1209620"/>
                <a:gd name="connsiteX159" fmla="*/ 1472604 w 1561591"/>
                <a:gd name="connsiteY159" fmla="*/ 449419 h 1209620"/>
                <a:gd name="connsiteX160" fmla="*/ 1468289 w 1561591"/>
                <a:gd name="connsiteY160" fmla="*/ 447962 h 1209620"/>
                <a:gd name="connsiteX161" fmla="*/ 1466104 w 1561591"/>
                <a:gd name="connsiteY161" fmla="*/ 447962 h 1209620"/>
                <a:gd name="connsiteX162" fmla="*/ 1464703 w 1561591"/>
                <a:gd name="connsiteY162" fmla="*/ 448691 h 1209620"/>
                <a:gd name="connsiteX163" fmla="*/ 1458931 w 1561591"/>
                <a:gd name="connsiteY163" fmla="*/ 450876 h 1209620"/>
                <a:gd name="connsiteX164" fmla="*/ 1458202 w 1561591"/>
                <a:gd name="connsiteY164" fmla="*/ 451549 h 1209620"/>
                <a:gd name="connsiteX165" fmla="*/ 1453215 w 1561591"/>
                <a:gd name="connsiteY165" fmla="*/ 452277 h 1209620"/>
                <a:gd name="connsiteX166" fmla="*/ 1451758 w 1561591"/>
                <a:gd name="connsiteY166" fmla="*/ 455863 h 1209620"/>
                <a:gd name="connsiteX167" fmla="*/ 1448900 w 1561591"/>
                <a:gd name="connsiteY167" fmla="*/ 457320 h 1209620"/>
                <a:gd name="connsiteX168" fmla="*/ 1440999 w 1561591"/>
                <a:gd name="connsiteY168" fmla="*/ 458721 h 1209620"/>
                <a:gd name="connsiteX169" fmla="*/ 1438814 w 1561591"/>
                <a:gd name="connsiteY169" fmla="*/ 459450 h 1209620"/>
                <a:gd name="connsiteX170" fmla="*/ 1434555 w 1561591"/>
                <a:gd name="connsiteY170" fmla="*/ 463036 h 1209620"/>
                <a:gd name="connsiteX171" fmla="*/ 1430240 w 1561591"/>
                <a:gd name="connsiteY171" fmla="*/ 463036 h 1209620"/>
                <a:gd name="connsiteX172" fmla="*/ 1428783 w 1561591"/>
                <a:gd name="connsiteY172" fmla="*/ 465222 h 1209620"/>
                <a:gd name="connsiteX173" fmla="*/ 1428054 w 1561591"/>
                <a:gd name="connsiteY173" fmla="*/ 470209 h 1209620"/>
                <a:gd name="connsiteX174" fmla="*/ 1427326 w 1561591"/>
                <a:gd name="connsiteY174" fmla="*/ 470209 h 1209620"/>
                <a:gd name="connsiteX175" fmla="*/ 1425925 w 1561591"/>
                <a:gd name="connsiteY175" fmla="*/ 469536 h 1209620"/>
                <a:gd name="connsiteX176" fmla="*/ 1425197 w 1561591"/>
                <a:gd name="connsiteY176" fmla="*/ 469536 h 1209620"/>
                <a:gd name="connsiteX177" fmla="*/ 1424468 w 1561591"/>
                <a:gd name="connsiteY177" fmla="*/ 470209 h 1209620"/>
                <a:gd name="connsiteX178" fmla="*/ 1423740 w 1561591"/>
                <a:gd name="connsiteY178" fmla="*/ 473123 h 1209620"/>
                <a:gd name="connsiteX179" fmla="*/ 1419425 w 1561591"/>
                <a:gd name="connsiteY179" fmla="*/ 473123 h 1209620"/>
                <a:gd name="connsiteX180" fmla="*/ 1416567 w 1561591"/>
                <a:gd name="connsiteY180" fmla="*/ 474524 h 1209620"/>
                <a:gd name="connsiteX181" fmla="*/ 1415838 w 1561591"/>
                <a:gd name="connsiteY181" fmla="*/ 478839 h 1209620"/>
                <a:gd name="connsiteX182" fmla="*/ 1412252 w 1561591"/>
                <a:gd name="connsiteY182" fmla="*/ 480296 h 1209620"/>
                <a:gd name="connsiteX183" fmla="*/ 1410851 w 1561591"/>
                <a:gd name="connsiteY183" fmla="*/ 479567 h 1209620"/>
                <a:gd name="connsiteX184" fmla="*/ 1410123 w 1561591"/>
                <a:gd name="connsiteY184" fmla="*/ 480296 h 1209620"/>
                <a:gd name="connsiteX185" fmla="*/ 1408666 w 1561591"/>
                <a:gd name="connsiteY185" fmla="*/ 481697 h 1209620"/>
                <a:gd name="connsiteX186" fmla="*/ 1406536 w 1561591"/>
                <a:gd name="connsiteY186" fmla="*/ 483882 h 1209620"/>
                <a:gd name="connsiteX187" fmla="*/ 1406536 w 1561591"/>
                <a:gd name="connsiteY187" fmla="*/ 485283 h 1209620"/>
                <a:gd name="connsiteX188" fmla="*/ 1407265 w 1561591"/>
                <a:gd name="connsiteY188" fmla="*/ 486740 h 1209620"/>
                <a:gd name="connsiteX189" fmla="*/ 1406536 w 1561591"/>
                <a:gd name="connsiteY189" fmla="*/ 488197 h 1209620"/>
                <a:gd name="connsiteX190" fmla="*/ 1404351 w 1561591"/>
                <a:gd name="connsiteY190" fmla="*/ 488925 h 1209620"/>
                <a:gd name="connsiteX191" fmla="*/ 1400764 w 1561591"/>
                <a:gd name="connsiteY191" fmla="*/ 488925 h 1209620"/>
                <a:gd name="connsiteX192" fmla="*/ 1400092 w 1561591"/>
                <a:gd name="connsiteY192" fmla="*/ 488197 h 1209620"/>
                <a:gd name="connsiteX193" fmla="*/ 1397178 w 1561591"/>
                <a:gd name="connsiteY193" fmla="*/ 487468 h 1209620"/>
                <a:gd name="connsiteX194" fmla="*/ 1395049 w 1561591"/>
                <a:gd name="connsiteY194" fmla="*/ 485283 h 1209620"/>
                <a:gd name="connsiteX195" fmla="*/ 1394320 w 1561591"/>
                <a:gd name="connsiteY195" fmla="*/ 484610 h 1209620"/>
                <a:gd name="connsiteX196" fmla="*/ 1392191 w 1561591"/>
                <a:gd name="connsiteY196" fmla="*/ 483882 h 1209620"/>
                <a:gd name="connsiteX197" fmla="*/ 1391462 w 1561591"/>
                <a:gd name="connsiteY197" fmla="*/ 483882 h 1209620"/>
                <a:gd name="connsiteX198" fmla="*/ 1389277 w 1561591"/>
                <a:gd name="connsiteY198" fmla="*/ 483153 h 1209620"/>
                <a:gd name="connsiteX199" fmla="*/ 1387876 w 1561591"/>
                <a:gd name="connsiteY199" fmla="*/ 483882 h 1209620"/>
                <a:gd name="connsiteX200" fmla="*/ 1384289 w 1561591"/>
                <a:gd name="connsiteY200" fmla="*/ 484610 h 1209620"/>
                <a:gd name="connsiteX201" fmla="*/ 1382832 w 1561591"/>
                <a:gd name="connsiteY201" fmla="*/ 483882 h 1209620"/>
                <a:gd name="connsiteX202" fmla="*/ 1379246 w 1561591"/>
                <a:gd name="connsiteY202" fmla="*/ 483882 h 1209620"/>
                <a:gd name="connsiteX203" fmla="*/ 1376388 w 1561591"/>
                <a:gd name="connsiteY203" fmla="*/ 482425 h 1209620"/>
                <a:gd name="connsiteX204" fmla="*/ 1374931 w 1561591"/>
                <a:gd name="connsiteY204" fmla="*/ 482425 h 1209620"/>
                <a:gd name="connsiteX205" fmla="*/ 1370616 w 1561591"/>
                <a:gd name="connsiteY205" fmla="*/ 478839 h 1209620"/>
                <a:gd name="connsiteX206" fmla="*/ 1367030 w 1561591"/>
                <a:gd name="connsiteY206" fmla="*/ 477438 h 1209620"/>
                <a:gd name="connsiteX207" fmla="*/ 1364900 w 1561591"/>
                <a:gd name="connsiteY207" fmla="*/ 477438 h 1209620"/>
                <a:gd name="connsiteX208" fmla="*/ 1362715 w 1561591"/>
                <a:gd name="connsiteY208" fmla="*/ 478839 h 1209620"/>
                <a:gd name="connsiteX209" fmla="*/ 1361314 w 1561591"/>
                <a:gd name="connsiteY209" fmla="*/ 478110 h 1209620"/>
                <a:gd name="connsiteX210" fmla="*/ 1359857 w 1561591"/>
                <a:gd name="connsiteY210" fmla="*/ 476709 h 1209620"/>
                <a:gd name="connsiteX211" fmla="*/ 1359857 w 1561591"/>
                <a:gd name="connsiteY211" fmla="*/ 475252 h 1209620"/>
                <a:gd name="connsiteX212" fmla="*/ 1361314 w 1561591"/>
                <a:gd name="connsiteY212" fmla="*/ 470937 h 1209620"/>
                <a:gd name="connsiteX213" fmla="*/ 1359857 w 1561591"/>
                <a:gd name="connsiteY213" fmla="*/ 469536 h 1209620"/>
                <a:gd name="connsiteX214" fmla="*/ 1357728 w 1561591"/>
                <a:gd name="connsiteY214" fmla="*/ 465950 h 1209620"/>
                <a:gd name="connsiteX215" fmla="*/ 1356999 w 1561591"/>
                <a:gd name="connsiteY215" fmla="*/ 465222 h 1209620"/>
                <a:gd name="connsiteX216" fmla="*/ 1356271 w 1561591"/>
                <a:gd name="connsiteY216" fmla="*/ 464493 h 1209620"/>
                <a:gd name="connsiteX217" fmla="*/ 1354814 w 1561591"/>
                <a:gd name="connsiteY217" fmla="*/ 460907 h 1209620"/>
                <a:gd name="connsiteX218" fmla="*/ 1354141 w 1561591"/>
                <a:gd name="connsiteY218" fmla="*/ 458049 h 1209620"/>
                <a:gd name="connsiteX219" fmla="*/ 1354141 w 1561591"/>
                <a:gd name="connsiteY219" fmla="*/ 457320 h 1209620"/>
                <a:gd name="connsiteX220" fmla="*/ 1353413 w 1561591"/>
                <a:gd name="connsiteY220" fmla="*/ 450876 h 1209620"/>
                <a:gd name="connsiteX221" fmla="*/ 1353413 w 1561591"/>
                <a:gd name="connsiteY221" fmla="*/ 450148 h 1209620"/>
                <a:gd name="connsiteX222" fmla="*/ 1352684 w 1561591"/>
                <a:gd name="connsiteY222" fmla="*/ 448691 h 1209620"/>
                <a:gd name="connsiteX223" fmla="*/ 1352684 w 1561591"/>
                <a:gd name="connsiteY223" fmla="*/ 445833 h 1209620"/>
                <a:gd name="connsiteX224" fmla="*/ 1352684 w 1561591"/>
                <a:gd name="connsiteY224" fmla="*/ 445104 h 1209620"/>
                <a:gd name="connsiteX225" fmla="*/ 1352684 w 1561591"/>
                <a:gd name="connsiteY225" fmla="*/ 442246 h 1209620"/>
                <a:gd name="connsiteX226" fmla="*/ 1354814 w 1561591"/>
                <a:gd name="connsiteY226" fmla="*/ 437932 h 1209620"/>
                <a:gd name="connsiteX227" fmla="*/ 1355542 w 1561591"/>
                <a:gd name="connsiteY227" fmla="*/ 437203 h 1209620"/>
                <a:gd name="connsiteX228" fmla="*/ 1356271 w 1561591"/>
                <a:gd name="connsiteY228" fmla="*/ 435074 h 1209620"/>
                <a:gd name="connsiteX229" fmla="*/ 1356271 w 1561591"/>
                <a:gd name="connsiteY229" fmla="*/ 431487 h 1209620"/>
                <a:gd name="connsiteX230" fmla="*/ 1356271 w 1561591"/>
                <a:gd name="connsiteY230" fmla="*/ 430759 h 1209620"/>
                <a:gd name="connsiteX231" fmla="*/ 1357728 w 1561591"/>
                <a:gd name="connsiteY231" fmla="*/ 429302 h 1209620"/>
                <a:gd name="connsiteX232" fmla="*/ 1362715 w 1561591"/>
                <a:gd name="connsiteY232" fmla="*/ 422858 h 1209620"/>
                <a:gd name="connsiteX233" fmla="*/ 1367758 w 1561591"/>
                <a:gd name="connsiteY233" fmla="*/ 414956 h 1209620"/>
                <a:gd name="connsiteX234" fmla="*/ 1368487 w 1561591"/>
                <a:gd name="connsiteY234" fmla="*/ 408512 h 1209620"/>
                <a:gd name="connsiteX235" fmla="*/ 1369888 w 1561591"/>
                <a:gd name="connsiteY235" fmla="*/ 403469 h 1209620"/>
                <a:gd name="connsiteX236" fmla="*/ 1372073 w 1561591"/>
                <a:gd name="connsiteY236" fmla="*/ 401339 h 1209620"/>
                <a:gd name="connsiteX237" fmla="*/ 1374203 w 1561591"/>
                <a:gd name="connsiteY237" fmla="*/ 399882 h 1209620"/>
                <a:gd name="connsiteX238" fmla="*/ 1376388 w 1561591"/>
                <a:gd name="connsiteY238" fmla="*/ 397753 h 1209620"/>
                <a:gd name="connsiteX239" fmla="*/ 1376388 w 1561591"/>
                <a:gd name="connsiteY239" fmla="*/ 395567 h 1209620"/>
                <a:gd name="connsiteX240" fmla="*/ 1376388 w 1561591"/>
                <a:gd name="connsiteY240" fmla="*/ 391981 h 1209620"/>
                <a:gd name="connsiteX241" fmla="*/ 1372073 w 1561591"/>
                <a:gd name="connsiteY241" fmla="*/ 396296 h 1209620"/>
                <a:gd name="connsiteX242" fmla="*/ 1367030 w 1561591"/>
                <a:gd name="connsiteY242" fmla="*/ 398425 h 1209620"/>
                <a:gd name="connsiteX243" fmla="*/ 1366301 w 1561591"/>
                <a:gd name="connsiteY243" fmla="*/ 399882 h 1209620"/>
                <a:gd name="connsiteX244" fmla="*/ 1365629 w 1561591"/>
                <a:gd name="connsiteY244" fmla="*/ 402011 h 1209620"/>
                <a:gd name="connsiteX245" fmla="*/ 1364900 w 1561591"/>
                <a:gd name="connsiteY245" fmla="*/ 402740 h 1209620"/>
                <a:gd name="connsiteX246" fmla="*/ 1360586 w 1561591"/>
                <a:gd name="connsiteY246" fmla="*/ 402011 h 1209620"/>
                <a:gd name="connsiteX247" fmla="*/ 1358400 w 1561591"/>
                <a:gd name="connsiteY247" fmla="*/ 403469 h 1209620"/>
                <a:gd name="connsiteX248" fmla="*/ 1354814 w 1561591"/>
                <a:gd name="connsiteY248" fmla="*/ 404926 h 1209620"/>
                <a:gd name="connsiteX249" fmla="*/ 1353413 w 1561591"/>
                <a:gd name="connsiteY249" fmla="*/ 404197 h 1209620"/>
                <a:gd name="connsiteX250" fmla="*/ 1352684 w 1561591"/>
                <a:gd name="connsiteY250" fmla="*/ 401339 h 1209620"/>
                <a:gd name="connsiteX251" fmla="*/ 1351227 w 1561591"/>
                <a:gd name="connsiteY251" fmla="*/ 398425 h 1209620"/>
                <a:gd name="connsiteX252" fmla="*/ 1350555 w 1561591"/>
                <a:gd name="connsiteY252" fmla="*/ 398425 h 1209620"/>
                <a:gd name="connsiteX253" fmla="*/ 1346912 w 1561591"/>
                <a:gd name="connsiteY253" fmla="*/ 398425 h 1209620"/>
                <a:gd name="connsiteX254" fmla="*/ 1344783 w 1561591"/>
                <a:gd name="connsiteY254" fmla="*/ 397024 h 1209620"/>
                <a:gd name="connsiteX255" fmla="*/ 1342654 w 1561591"/>
                <a:gd name="connsiteY255" fmla="*/ 396296 h 1209620"/>
                <a:gd name="connsiteX256" fmla="*/ 1341925 w 1561591"/>
                <a:gd name="connsiteY256" fmla="*/ 395567 h 1209620"/>
                <a:gd name="connsiteX257" fmla="*/ 1342654 w 1561591"/>
                <a:gd name="connsiteY257" fmla="*/ 394839 h 1209620"/>
                <a:gd name="connsiteX258" fmla="*/ 1343326 w 1561591"/>
                <a:gd name="connsiteY258" fmla="*/ 394166 h 1209620"/>
                <a:gd name="connsiteX259" fmla="*/ 1344055 w 1561591"/>
                <a:gd name="connsiteY259" fmla="*/ 393438 h 1209620"/>
                <a:gd name="connsiteX260" fmla="*/ 1342654 w 1561591"/>
                <a:gd name="connsiteY260" fmla="*/ 392709 h 1209620"/>
                <a:gd name="connsiteX261" fmla="*/ 1339011 w 1561591"/>
                <a:gd name="connsiteY261" fmla="*/ 393438 h 1209620"/>
                <a:gd name="connsiteX262" fmla="*/ 1333295 w 1561591"/>
                <a:gd name="connsiteY262" fmla="*/ 393438 h 1209620"/>
                <a:gd name="connsiteX263" fmla="*/ 1331166 w 1561591"/>
                <a:gd name="connsiteY263" fmla="*/ 394166 h 1209620"/>
                <a:gd name="connsiteX264" fmla="*/ 1330438 w 1561591"/>
                <a:gd name="connsiteY264" fmla="*/ 396296 h 1209620"/>
                <a:gd name="connsiteX265" fmla="*/ 1329709 w 1561591"/>
                <a:gd name="connsiteY265" fmla="*/ 397753 h 1209620"/>
                <a:gd name="connsiteX266" fmla="*/ 1328252 w 1561591"/>
                <a:gd name="connsiteY266" fmla="*/ 398425 h 1209620"/>
                <a:gd name="connsiteX267" fmla="*/ 1325394 w 1561591"/>
                <a:gd name="connsiteY267" fmla="*/ 402011 h 1209620"/>
                <a:gd name="connsiteX268" fmla="*/ 1324666 w 1561591"/>
                <a:gd name="connsiteY268" fmla="*/ 403469 h 1209620"/>
                <a:gd name="connsiteX269" fmla="*/ 1323265 w 1561591"/>
                <a:gd name="connsiteY269" fmla="*/ 404926 h 1209620"/>
                <a:gd name="connsiteX270" fmla="*/ 1316092 w 1561591"/>
                <a:gd name="connsiteY270" fmla="*/ 402011 h 1209620"/>
                <a:gd name="connsiteX271" fmla="*/ 1314635 w 1561591"/>
                <a:gd name="connsiteY271" fmla="*/ 402011 h 1209620"/>
                <a:gd name="connsiteX272" fmla="*/ 1313178 w 1561591"/>
                <a:gd name="connsiteY272" fmla="*/ 399882 h 1209620"/>
                <a:gd name="connsiteX273" fmla="*/ 1309592 w 1561591"/>
                <a:gd name="connsiteY273" fmla="*/ 399154 h 1209620"/>
                <a:gd name="connsiteX274" fmla="*/ 1308863 w 1561591"/>
                <a:gd name="connsiteY274" fmla="*/ 397024 h 1209620"/>
                <a:gd name="connsiteX275" fmla="*/ 1306734 w 1561591"/>
                <a:gd name="connsiteY275" fmla="*/ 396296 h 1209620"/>
                <a:gd name="connsiteX276" fmla="*/ 1306005 w 1561591"/>
                <a:gd name="connsiteY276" fmla="*/ 396296 h 1209620"/>
                <a:gd name="connsiteX277" fmla="*/ 1305277 w 1561591"/>
                <a:gd name="connsiteY277" fmla="*/ 397024 h 1209620"/>
                <a:gd name="connsiteX278" fmla="*/ 1304604 w 1561591"/>
                <a:gd name="connsiteY278" fmla="*/ 399154 h 1209620"/>
                <a:gd name="connsiteX279" fmla="*/ 1303876 w 1561591"/>
                <a:gd name="connsiteY279" fmla="*/ 399882 h 1209620"/>
                <a:gd name="connsiteX280" fmla="*/ 1302419 w 1561591"/>
                <a:gd name="connsiteY280" fmla="*/ 401339 h 1209620"/>
                <a:gd name="connsiteX281" fmla="*/ 1300962 w 1561591"/>
                <a:gd name="connsiteY281" fmla="*/ 401339 h 1209620"/>
                <a:gd name="connsiteX282" fmla="*/ 1297375 w 1561591"/>
                <a:gd name="connsiteY282" fmla="*/ 402011 h 1209620"/>
                <a:gd name="connsiteX283" fmla="*/ 1292388 w 1561591"/>
                <a:gd name="connsiteY283" fmla="*/ 402740 h 1209620"/>
                <a:gd name="connsiteX284" fmla="*/ 1290203 w 1561591"/>
                <a:gd name="connsiteY284" fmla="*/ 402740 h 1209620"/>
                <a:gd name="connsiteX285" fmla="*/ 1290203 w 1561591"/>
                <a:gd name="connsiteY285" fmla="*/ 402740 h 1209620"/>
                <a:gd name="connsiteX286" fmla="*/ 1288073 w 1561591"/>
                <a:gd name="connsiteY286" fmla="*/ 406326 h 1209620"/>
                <a:gd name="connsiteX287" fmla="*/ 1287345 w 1561591"/>
                <a:gd name="connsiteY287" fmla="*/ 408512 h 1209620"/>
                <a:gd name="connsiteX288" fmla="*/ 1286616 w 1561591"/>
                <a:gd name="connsiteY288" fmla="*/ 409913 h 1209620"/>
                <a:gd name="connsiteX289" fmla="*/ 1285888 w 1561591"/>
                <a:gd name="connsiteY289" fmla="*/ 409240 h 1209620"/>
                <a:gd name="connsiteX290" fmla="*/ 1285215 w 1561591"/>
                <a:gd name="connsiteY290" fmla="*/ 409240 h 1209620"/>
                <a:gd name="connsiteX291" fmla="*/ 1284487 w 1561591"/>
                <a:gd name="connsiteY291" fmla="*/ 410641 h 1209620"/>
                <a:gd name="connsiteX292" fmla="*/ 1283758 w 1561591"/>
                <a:gd name="connsiteY292" fmla="*/ 412827 h 1209620"/>
                <a:gd name="connsiteX293" fmla="*/ 1283030 w 1561591"/>
                <a:gd name="connsiteY293" fmla="*/ 413499 h 1209620"/>
                <a:gd name="connsiteX294" fmla="*/ 1281573 w 1561591"/>
                <a:gd name="connsiteY294" fmla="*/ 412827 h 1209620"/>
                <a:gd name="connsiteX295" fmla="*/ 1280901 w 1561591"/>
                <a:gd name="connsiteY295" fmla="*/ 412827 h 1209620"/>
                <a:gd name="connsiteX296" fmla="*/ 1279444 w 1561591"/>
                <a:gd name="connsiteY296" fmla="*/ 414956 h 1209620"/>
                <a:gd name="connsiteX297" fmla="*/ 1277987 w 1561591"/>
                <a:gd name="connsiteY297" fmla="*/ 416413 h 1209620"/>
                <a:gd name="connsiteX298" fmla="*/ 1276586 w 1561591"/>
                <a:gd name="connsiteY298" fmla="*/ 416413 h 1209620"/>
                <a:gd name="connsiteX299" fmla="*/ 1273728 w 1561591"/>
                <a:gd name="connsiteY299" fmla="*/ 416413 h 1209620"/>
                <a:gd name="connsiteX300" fmla="*/ 1270814 w 1561591"/>
                <a:gd name="connsiteY300" fmla="*/ 417814 h 1209620"/>
                <a:gd name="connsiteX301" fmla="*/ 1270814 w 1561591"/>
                <a:gd name="connsiteY301" fmla="*/ 414228 h 1209620"/>
                <a:gd name="connsiteX302" fmla="*/ 1270814 w 1561591"/>
                <a:gd name="connsiteY302" fmla="*/ 413499 h 1209620"/>
                <a:gd name="connsiteX303" fmla="*/ 1270814 w 1561591"/>
                <a:gd name="connsiteY303" fmla="*/ 411370 h 1209620"/>
                <a:gd name="connsiteX304" fmla="*/ 1270814 w 1561591"/>
                <a:gd name="connsiteY304" fmla="*/ 408512 h 1209620"/>
                <a:gd name="connsiteX305" fmla="*/ 1271542 w 1561591"/>
                <a:gd name="connsiteY305" fmla="*/ 406326 h 1209620"/>
                <a:gd name="connsiteX306" fmla="*/ 1270814 w 1561591"/>
                <a:gd name="connsiteY306" fmla="*/ 405654 h 1209620"/>
                <a:gd name="connsiteX307" fmla="*/ 1270141 w 1561591"/>
                <a:gd name="connsiteY307" fmla="*/ 404926 h 1209620"/>
                <a:gd name="connsiteX308" fmla="*/ 1269413 w 1561591"/>
                <a:gd name="connsiteY308" fmla="*/ 404926 h 1209620"/>
                <a:gd name="connsiteX309" fmla="*/ 1267227 w 1561591"/>
                <a:gd name="connsiteY309" fmla="*/ 405654 h 1209620"/>
                <a:gd name="connsiteX310" fmla="*/ 1265827 w 1561591"/>
                <a:gd name="connsiteY310" fmla="*/ 405654 h 1209620"/>
                <a:gd name="connsiteX311" fmla="*/ 1264370 w 1561591"/>
                <a:gd name="connsiteY311" fmla="*/ 405654 h 1209620"/>
                <a:gd name="connsiteX312" fmla="*/ 1263641 w 1561591"/>
                <a:gd name="connsiteY312" fmla="*/ 405654 h 1209620"/>
                <a:gd name="connsiteX313" fmla="*/ 1262912 w 1561591"/>
                <a:gd name="connsiteY313" fmla="*/ 406326 h 1209620"/>
                <a:gd name="connsiteX314" fmla="*/ 1261512 w 1561591"/>
                <a:gd name="connsiteY314" fmla="*/ 407783 h 1209620"/>
                <a:gd name="connsiteX315" fmla="*/ 1260783 w 1561591"/>
                <a:gd name="connsiteY315" fmla="*/ 407783 h 1209620"/>
                <a:gd name="connsiteX316" fmla="*/ 1259326 w 1561591"/>
                <a:gd name="connsiteY316" fmla="*/ 407783 h 1209620"/>
                <a:gd name="connsiteX317" fmla="*/ 1259326 w 1561591"/>
                <a:gd name="connsiteY317" fmla="*/ 407055 h 1209620"/>
                <a:gd name="connsiteX318" fmla="*/ 1257925 w 1561591"/>
                <a:gd name="connsiteY318" fmla="*/ 407055 h 1209620"/>
                <a:gd name="connsiteX319" fmla="*/ 1257197 w 1561591"/>
                <a:gd name="connsiteY319" fmla="*/ 408512 h 1209620"/>
                <a:gd name="connsiteX320" fmla="*/ 1257197 w 1561591"/>
                <a:gd name="connsiteY320" fmla="*/ 409240 h 1209620"/>
                <a:gd name="connsiteX321" fmla="*/ 1257197 w 1561591"/>
                <a:gd name="connsiteY321" fmla="*/ 410641 h 1209620"/>
                <a:gd name="connsiteX322" fmla="*/ 1256468 w 1561591"/>
                <a:gd name="connsiteY322" fmla="*/ 411370 h 1209620"/>
                <a:gd name="connsiteX323" fmla="*/ 1255740 w 1561591"/>
                <a:gd name="connsiteY323" fmla="*/ 411370 h 1209620"/>
                <a:gd name="connsiteX324" fmla="*/ 1255011 w 1561591"/>
                <a:gd name="connsiteY324" fmla="*/ 411370 h 1209620"/>
                <a:gd name="connsiteX325" fmla="*/ 1253610 w 1561591"/>
                <a:gd name="connsiteY325" fmla="*/ 410641 h 1209620"/>
                <a:gd name="connsiteX326" fmla="*/ 1252882 w 1561591"/>
                <a:gd name="connsiteY326" fmla="*/ 410641 h 1209620"/>
                <a:gd name="connsiteX327" fmla="*/ 1252153 w 1561591"/>
                <a:gd name="connsiteY327" fmla="*/ 411370 h 1209620"/>
                <a:gd name="connsiteX328" fmla="*/ 1252153 w 1561591"/>
                <a:gd name="connsiteY328" fmla="*/ 412827 h 1209620"/>
                <a:gd name="connsiteX329" fmla="*/ 1252153 w 1561591"/>
                <a:gd name="connsiteY329" fmla="*/ 413499 h 1209620"/>
                <a:gd name="connsiteX330" fmla="*/ 1251425 w 1561591"/>
                <a:gd name="connsiteY330" fmla="*/ 414228 h 1209620"/>
                <a:gd name="connsiteX331" fmla="*/ 1251425 w 1561591"/>
                <a:gd name="connsiteY331" fmla="*/ 415685 h 1209620"/>
                <a:gd name="connsiteX332" fmla="*/ 1250024 w 1561591"/>
                <a:gd name="connsiteY332" fmla="*/ 415685 h 1209620"/>
                <a:gd name="connsiteX333" fmla="*/ 1249295 w 1561591"/>
                <a:gd name="connsiteY333" fmla="*/ 415685 h 1209620"/>
                <a:gd name="connsiteX334" fmla="*/ 1247838 w 1561591"/>
                <a:gd name="connsiteY334" fmla="*/ 415685 h 1209620"/>
                <a:gd name="connsiteX335" fmla="*/ 1247166 w 1561591"/>
                <a:gd name="connsiteY335" fmla="*/ 414228 h 1209620"/>
                <a:gd name="connsiteX336" fmla="*/ 1246437 w 1561591"/>
                <a:gd name="connsiteY336" fmla="*/ 412827 h 1209620"/>
                <a:gd name="connsiteX337" fmla="*/ 1245709 w 1561591"/>
                <a:gd name="connsiteY337" fmla="*/ 412098 h 1209620"/>
                <a:gd name="connsiteX338" fmla="*/ 1243524 w 1561591"/>
                <a:gd name="connsiteY338" fmla="*/ 412098 h 1209620"/>
                <a:gd name="connsiteX339" fmla="*/ 1242851 w 1561591"/>
                <a:gd name="connsiteY339" fmla="*/ 412827 h 1209620"/>
                <a:gd name="connsiteX340" fmla="*/ 1242851 w 1561591"/>
                <a:gd name="connsiteY340" fmla="*/ 413499 h 1209620"/>
                <a:gd name="connsiteX341" fmla="*/ 1242851 w 1561591"/>
                <a:gd name="connsiteY341" fmla="*/ 414228 h 1209620"/>
                <a:gd name="connsiteX342" fmla="*/ 1242851 w 1561591"/>
                <a:gd name="connsiteY342" fmla="*/ 415685 h 1209620"/>
                <a:gd name="connsiteX343" fmla="*/ 1243524 w 1561591"/>
                <a:gd name="connsiteY343" fmla="*/ 416413 h 1209620"/>
                <a:gd name="connsiteX344" fmla="*/ 1242851 w 1561591"/>
                <a:gd name="connsiteY344" fmla="*/ 417086 h 1209620"/>
                <a:gd name="connsiteX345" fmla="*/ 1242123 w 1561591"/>
                <a:gd name="connsiteY345" fmla="*/ 417814 h 1209620"/>
                <a:gd name="connsiteX346" fmla="*/ 1240666 w 1561591"/>
                <a:gd name="connsiteY346" fmla="*/ 417814 h 1209620"/>
                <a:gd name="connsiteX347" fmla="*/ 1234950 w 1561591"/>
                <a:gd name="connsiteY347" fmla="*/ 414956 h 1209620"/>
                <a:gd name="connsiteX348" fmla="*/ 1233493 w 1561591"/>
                <a:gd name="connsiteY348" fmla="*/ 414956 h 1209620"/>
                <a:gd name="connsiteX349" fmla="*/ 1232036 w 1561591"/>
                <a:gd name="connsiteY349" fmla="*/ 414228 h 1209620"/>
                <a:gd name="connsiteX350" fmla="*/ 1229907 w 1561591"/>
                <a:gd name="connsiteY350" fmla="*/ 418543 h 1209620"/>
                <a:gd name="connsiteX351" fmla="*/ 1229178 w 1561591"/>
                <a:gd name="connsiteY351" fmla="*/ 419271 h 1209620"/>
                <a:gd name="connsiteX352" fmla="*/ 1222734 w 1561591"/>
                <a:gd name="connsiteY352" fmla="*/ 420000 h 1209620"/>
                <a:gd name="connsiteX353" fmla="*/ 1219147 w 1561591"/>
                <a:gd name="connsiteY353" fmla="*/ 423586 h 1209620"/>
                <a:gd name="connsiteX354" fmla="*/ 1217691 w 1561591"/>
                <a:gd name="connsiteY354" fmla="*/ 426444 h 1209620"/>
                <a:gd name="connsiteX355" fmla="*/ 1214833 w 1561591"/>
                <a:gd name="connsiteY355" fmla="*/ 427172 h 1209620"/>
                <a:gd name="connsiteX356" fmla="*/ 1213376 w 1561591"/>
                <a:gd name="connsiteY356" fmla="*/ 427172 h 1209620"/>
                <a:gd name="connsiteX357" fmla="*/ 1212703 w 1561591"/>
                <a:gd name="connsiteY357" fmla="*/ 425715 h 1209620"/>
                <a:gd name="connsiteX358" fmla="*/ 1210518 w 1561591"/>
                <a:gd name="connsiteY358" fmla="*/ 424314 h 1209620"/>
                <a:gd name="connsiteX359" fmla="*/ 1208388 w 1561591"/>
                <a:gd name="connsiteY359" fmla="*/ 425715 h 1209620"/>
                <a:gd name="connsiteX360" fmla="*/ 1204802 w 1561591"/>
                <a:gd name="connsiteY360" fmla="*/ 424987 h 1209620"/>
                <a:gd name="connsiteX361" fmla="*/ 1199759 w 1561591"/>
                <a:gd name="connsiteY361" fmla="*/ 422858 h 1209620"/>
                <a:gd name="connsiteX362" fmla="*/ 1195444 w 1561591"/>
                <a:gd name="connsiteY362" fmla="*/ 422129 h 1209620"/>
                <a:gd name="connsiteX363" fmla="*/ 1191129 w 1561591"/>
                <a:gd name="connsiteY363" fmla="*/ 419271 h 1209620"/>
                <a:gd name="connsiteX364" fmla="*/ 1187542 w 1561591"/>
                <a:gd name="connsiteY364" fmla="*/ 394166 h 1209620"/>
                <a:gd name="connsiteX365" fmla="*/ 1187542 w 1561591"/>
                <a:gd name="connsiteY365" fmla="*/ 389851 h 1209620"/>
                <a:gd name="connsiteX366" fmla="*/ 1187542 w 1561591"/>
                <a:gd name="connsiteY366" fmla="*/ 387666 h 1209620"/>
                <a:gd name="connsiteX367" fmla="*/ 1187542 w 1561591"/>
                <a:gd name="connsiteY367" fmla="*/ 382679 h 1209620"/>
                <a:gd name="connsiteX368" fmla="*/ 1187542 w 1561591"/>
                <a:gd name="connsiteY368" fmla="*/ 379036 h 1209620"/>
                <a:gd name="connsiteX369" fmla="*/ 1187542 w 1561591"/>
                <a:gd name="connsiteY369" fmla="*/ 375450 h 1209620"/>
                <a:gd name="connsiteX370" fmla="*/ 1187542 w 1561591"/>
                <a:gd name="connsiteY370" fmla="*/ 374777 h 1209620"/>
                <a:gd name="connsiteX371" fmla="*/ 1187542 w 1561591"/>
                <a:gd name="connsiteY371" fmla="*/ 374049 h 1209620"/>
                <a:gd name="connsiteX372" fmla="*/ 1188271 w 1561591"/>
                <a:gd name="connsiteY372" fmla="*/ 371191 h 1209620"/>
                <a:gd name="connsiteX373" fmla="*/ 1188271 w 1561591"/>
                <a:gd name="connsiteY373" fmla="*/ 369734 h 1209620"/>
                <a:gd name="connsiteX374" fmla="*/ 1188271 w 1561591"/>
                <a:gd name="connsiteY374" fmla="*/ 369005 h 1209620"/>
                <a:gd name="connsiteX375" fmla="*/ 1188271 w 1561591"/>
                <a:gd name="connsiteY375" fmla="*/ 368277 h 1209620"/>
                <a:gd name="connsiteX376" fmla="*/ 1187542 w 1561591"/>
                <a:gd name="connsiteY376" fmla="*/ 367605 h 1209620"/>
                <a:gd name="connsiteX377" fmla="*/ 1186814 w 1561591"/>
                <a:gd name="connsiteY377" fmla="*/ 367605 h 1209620"/>
                <a:gd name="connsiteX378" fmla="*/ 1186085 w 1561591"/>
                <a:gd name="connsiteY378" fmla="*/ 368277 h 1209620"/>
                <a:gd name="connsiteX379" fmla="*/ 1183956 w 1561591"/>
                <a:gd name="connsiteY379" fmla="*/ 369005 h 1209620"/>
                <a:gd name="connsiteX380" fmla="*/ 1183227 w 1561591"/>
                <a:gd name="connsiteY380" fmla="*/ 369734 h 1209620"/>
                <a:gd name="connsiteX381" fmla="*/ 1182499 w 1561591"/>
                <a:gd name="connsiteY381" fmla="*/ 369734 h 1209620"/>
                <a:gd name="connsiteX382" fmla="*/ 1181827 w 1561591"/>
                <a:gd name="connsiteY382" fmla="*/ 369734 h 1209620"/>
                <a:gd name="connsiteX383" fmla="*/ 1181098 w 1561591"/>
                <a:gd name="connsiteY383" fmla="*/ 369005 h 1209620"/>
                <a:gd name="connsiteX384" fmla="*/ 1177512 w 1561591"/>
                <a:gd name="connsiteY384" fmla="*/ 367605 h 1209620"/>
                <a:gd name="connsiteX385" fmla="*/ 1176783 w 1561591"/>
                <a:gd name="connsiteY385" fmla="*/ 367605 h 1209620"/>
                <a:gd name="connsiteX386" fmla="*/ 1174598 w 1561591"/>
                <a:gd name="connsiteY386" fmla="*/ 367605 h 1209620"/>
                <a:gd name="connsiteX387" fmla="*/ 1172468 w 1561591"/>
                <a:gd name="connsiteY387" fmla="*/ 368277 h 1209620"/>
                <a:gd name="connsiteX388" fmla="*/ 1171740 w 1561591"/>
                <a:gd name="connsiteY388" fmla="*/ 368277 h 1209620"/>
                <a:gd name="connsiteX389" fmla="*/ 1171011 w 1561591"/>
                <a:gd name="connsiteY389" fmla="*/ 367605 h 1209620"/>
                <a:gd name="connsiteX390" fmla="*/ 1170339 w 1561591"/>
                <a:gd name="connsiteY390" fmla="*/ 366876 h 1209620"/>
                <a:gd name="connsiteX391" fmla="*/ 1169610 w 1561591"/>
                <a:gd name="connsiteY391" fmla="*/ 366148 h 1209620"/>
                <a:gd name="connsiteX392" fmla="*/ 1168882 w 1561591"/>
                <a:gd name="connsiteY392" fmla="*/ 365419 h 1209620"/>
                <a:gd name="connsiteX393" fmla="*/ 1168153 w 1561591"/>
                <a:gd name="connsiteY393" fmla="*/ 364691 h 1209620"/>
                <a:gd name="connsiteX394" fmla="*/ 1167425 w 1561591"/>
                <a:gd name="connsiteY394" fmla="*/ 363962 h 1209620"/>
                <a:gd name="connsiteX395" fmla="*/ 1166024 w 1561591"/>
                <a:gd name="connsiteY395" fmla="*/ 363962 h 1209620"/>
                <a:gd name="connsiteX396" fmla="*/ 1165296 w 1561591"/>
                <a:gd name="connsiteY396" fmla="*/ 363290 h 1209620"/>
                <a:gd name="connsiteX397" fmla="*/ 1163839 w 1561591"/>
                <a:gd name="connsiteY397" fmla="*/ 363290 h 1209620"/>
                <a:gd name="connsiteX398" fmla="*/ 1160252 w 1561591"/>
                <a:gd name="connsiteY398" fmla="*/ 361833 h 1209620"/>
                <a:gd name="connsiteX399" fmla="*/ 1158123 w 1561591"/>
                <a:gd name="connsiteY399" fmla="*/ 361104 h 1209620"/>
                <a:gd name="connsiteX400" fmla="*/ 1157394 w 1561591"/>
                <a:gd name="connsiteY400" fmla="*/ 361104 h 1209620"/>
                <a:gd name="connsiteX401" fmla="*/ 1156666 w 1561591"/>
                <a:gd name="connsiteY401" fmla="*/ 361104 h 1209620"/>
                <a:gd name="connsiteX402" fmla="*/ 1155265 w 1561591"/>
                <a:gd name="connsiteY402" fmla="*/ 361833 h 1209620"/>
                <a:gd name="connsiteX403" fmla="*/ 1154536 w 1561591"/>
                <a:gd name="connsiteY403" fmla="*/ 361833 h 1209620"/>
                <a:gd name="connsiteX404" fmla="*/ 1153808 w 1561591"/>
                <a:gd name="connsiteY404" fmla="*/ 362561 h 1209620"/>
                <a:gd name="connsiteX405" fmla="*/ 1153079 w 1561591"/>
                <a:gd name="connsiteY405" fmla="*/ 363290 h 1209620"/>
                <a:gd name="connsiteX406" fmla="*/ 1151622 w 1561591"/>
                <a:gd name="connsiteY406" fmla="*/ 363290 h 1209620"/>
                <a:gd name="connsiteX407" fmla="*/ 1148765 w 1561591"/>
                <a:gd name="connsiteY407" fmla="*/ 363290 h 1209620"/>
                <a:gd name="connsiteX408" fmla="*/ 1147364 w 1561591"/>
                <a:gd name="connsiteY408" fmla="*/ 363290 h 1209620"/>
                <a:gd name="connsiteX409" fmla="*/ 1146635 w 1561591"/>
                <a:gd name="connsiteY409" fmla="*/ 363962 h 1209620"/>
                <a:gd name="connsiteX410" fmla="*/ 1144450 w 1561591"/>
                <a:gd name="connsiteY410" fmla="*/ 365419 h 1209620"/>
                <a:gd name="connsiteX411" fmla="*/ 1143777 w 1561591"/>
                <a:gd name="connsiteY411" fmla="*/ 366148 h 1209620"/>
                <a:gd name="connsiteX412" fmla="*/ 1143049 w 1561591"/>
                <a:gd name="connsiteY412" fmla="*/ 366876 h 1209620"/>
                <a:gd name="connsiteX413" fmla="*/ 1141592 w 1561591"/>
                <a:gd name="connsiteY413" fmla="*/ 367605 h 1209620"/>
                <a:gd name="connsiteX414" fmla="*/ 1140863 w 1561591"/>
                <a:gd name="connsiteY414" fmla="*/ 367605 h 1209620"/>
                <a:gd name="connsiteX415" fmla="*/ 1140135 w 1561591"/>
                <a:gd name="connsiteY415" fmla="*/ 368277 h 1209620"/>
                <a:gd name="connsiteX416" fmla="*/ 1137277 w 1561591"/>
                <a:gd name="connsiteY416" fmla="*/ 372592 h 1209620"/>
                <a:gd name="connsiteX417" fmla="*/ 1136548 w 1561591"/>
                <a:gd name="connsiteY417" fmla="*/ 373320 h 1209620"/>
                <a:gd name="connsiteX418" fmla="*/ 1133690 w 1561591"/>
                <a:gd name="connsiteY418" fmla="*/ 374049 h 1209620"/>
                <a:gd name="connsiteX419" fmla="*/ 1132962 w 1561591"/>
                <a:gd name="connsiteY419" fmla="*/ 374049 h 1209620"/>
                <a:gd name="connsiteX420" fmla="*/ 1130833 w 1561591"/>
                <a:gd name="connsiteY420" fmla="*/ 375450 h 1209620"/>
                <a:gd name="connsiteX421" fmla="*/ 1128647 w 1561591"/>
                <a:gd name="connsiteY421" fmla="*/ 375450 h 1209620"/>
                <a:gd name="connsiteX422" fmla="*/ 1127975 w 1561591"/>
                <a:gd name="connsiteY422" fmla="*/ 376178 h 1209620"/>
                <a:gd name="connsiteX423" fmla="*/ 1127246 w 1561591"/>
                <a:gd name="connsiteY423" fmla="*/ 376907 h 1209620"/>
                <a:gd name="connsiteX424" fmla="*/ 1127246 w 1561591"/>
                <a:gd name="connsiteY424" fmla="*/ 377635 h 1209620"/>
                <a:gd name="connsiteX425" fmla="*/ 1125789 w 1561591"/>
                <a:gd name="connsiteY425" fmla="*/ 384808 h 1209620"/>
                <a:gd name="connsiteX426" fmla="*/ 1121474 w 1561591"/>
                <a:gd name="connsiteY426" fmla="*/ 387666 h 1209620"/>
                <a:gd name="connsiteX427" fmla="*/ 1120802 w 1561591"/>
                <a:gd name="connsiteY427" fmla="*/ 386937 h 1209620"/>
                <a:gd name="connsiteX428" fmla="*/ 1120073 w 1561591"/>
                <a:gd name="connsiteY428" fmla="*/ 387666 h 1209620"/>
                <a:gd name="connsiteX429" fmla="*/ 1120073 w 1561591"/>
                <a:gd name="connsiteY429" fmla="*/ 386937 h 1209620"/>
                <a:gd name="connsiteX430" fmla="*/ 1119345 w 1561591"/>
                <a:gd name="connsiteY430" fmla="*/ 386937 h 1209620"/>
                <a:gd name="connsiteX431" fmla="*/ 1117160 w 1561591"/>
                <a:gd name="connsiteY431" fmla="*/ 385537 h 1209620"/>
                <a:gd name="connsiteX432" fmla="*/ 1117160 w 1561591"/>
                <a:gd name="connsiteY432" fmla="*/ 384079 h 1209620"/>
                <a:gd name="connsiteX433" fmla="*/ 1117160 w 1561591"/>
                <a:gd name="connsiteY433" fmla="*/ 381222 h 1209620"/>
                <a:gd name="connsiteX434" fmla="*/ 1120073 w 1561591"/>
                <a:gd name="connsiteY434" fmla="*/ 374777 h 1209620"/>
                <a:gd name="connsiteX435" fmla="*/ 1120073 w 1561591"/>
                <a:gd name="connsiteY435" fmla="*/ 374049 h 1209620"/>
                <a:gd name="connsiteX436" fmla="*/ 1119345 w 1561591"/>
                <a:gd name="connsiteY436" fmla="*/ 373320 h 1209620"/>
                <a:gd name="connsiteX437" fmla="*/ 1115030 w 1561591"/>
                <a:gd name="connsiteY437" fmla="*/ 371863 h 1209620"/>
                <a:gd name="connsiteX438" fmla="*/ 1114302 w 1561591"/>
                <a:gd name="connsiteY438" fmla="*/ 371191 h 1209620"/>
                <a:gd name="connsiteX439" fmla="*/ 1112901 w 1561591"/>
                <a:gd name="connsiteY439" fmla="*/ 361833 h 1209620"/>
                <a:gd name="connsiteX440" fmla="*/ 1110715 w 1561591"/>
                <a:gd name="connsiteY440" fmla="*/ 361833 h 1209620"/>
                <a:gd name="connsiteX441" fmla="*/ 1109314 w 1561591"/>
                <a:gd name="connsiteY441" fmla="*/ 361833 h 1209620"/>
                <a:gd name="connsiteX442" fmla="*/ 1108586 w 1561591"/>
                <a:gd name="connsiteY442" fmla="*/ 360376 h 1209620"/>
                <a:gd name="connsiteX443" fmla="*/ 1108586 w 1561591"/>
                <a:gd name="connsiteY443" fmla="*/ 358975 h 1209620"/>
                <a:gd name="connsiteX444" fmla="*/ 1109314 w 1561591"/>
                <a:gd name="connsiteY444" fmla="*/ 357518 h 1209620"/>
                <a:gd name="connsiteX445" fmla="*/ 1110715 w 1561591"/>
                <a:gd name="connsiteY445" fmla="*/ 356117 h 1209620"/>
                <a:gd name="connsiteX446" fmla="*/ 1111444 w 1561591"/>
                <a:gd name="connsiteY446" fmla="*/ 353931 h 1209620"/>
                <a:gd name="connsiteX447" fmla="*/ 1112172 w 1561591"/>
                <a:gd name="connsiteY447" fmla="*/ 353203 h 1209620"/>
                <a:gd name="connsiteX448" fmla="*/ 1112901 w 1561591"/>
                <a:gd name="connsiteY448" fmla="*/ 352530 h 1209620"/>
                <a:gd name="connsiteX449" fmla="*/ 1112901 w 1561591"/>
                <a:gd name="connsiteY449" fmla="*/ 351074 h 1209620"/>
                <a:gd name="connsiteX450" fmla="*/ 1111444 w 1561591"/>
                <a:gd name="connsiteY450" fmla="*/ 348216 h 1209620"/>
                <a:gd name="connsiteX451" fmla="*/ 1112172 w 1561591"/>
                <a:gd name="connsiteY451" fmla="*/ 348216 h 1209620"/>
                <a:gd name="connsiteX452" fmla="*/ 1112901 w 1561591"/>
                <a:gd name="connsiteY452" fmla="*/ 348216 h 1209620"/>
                <a:gd name="connsiteX453" fmla="*/ 1112901 w 1561591"/>
                <a:gd name="connsiteY453" fmla="*/ 347487 h 1209620"/>
                <a:gd name="connsiteX454" fmla="*/ 1112172 w 1561591"/>
                <a:gd name="connsiteY454" fmla="*/ 346759 h 1209620"/>
                <a:gd name="connsiteX455" fmla="*/ 1112901 w 1561591"/>
                <a:gd name="connsiteY455" fmla="*/ 346030 h 1209620"/>
                <a:gd name="connsiteX456" fmla="*/ 1112901 w 1561591"/>
                <a:gd name="connsiteY456" fmla="*/ 345302 h 1209620"/>
                <a:gd name="connsiteX457" fmla="*/ 1111444 w 1561591"/>
                <a:gd name="connsiteY457" fmla="*/ 345302 h 1209620"/>
                <a:gd name="connsiteX458" fmla="*/ 1112172 w 1561591"/>
                <a:gd name="connsiteY458" fmla="*/ 342444 h 1209620"/>
                <a:gd name="connsiteX459" fmla="*/ 1112901 w 1561591"/>
                <a:gd name="connsiteY459" fmla="*/ 341043 h 1209620"/>
                <a:gd name="connsiteX460" fmla="*/ 1112901 w 1561591"/>
                <a:gd name="connsiteY460" fmla="*/ 338857 h 1209620"/>
                <a:gd name="connsiteX461" fmla="*/ 1113573 w 1561591"/>
                <a:gd name="connsiteY461" fmla="*/ 336000 h 1209620"/>
                <a:gd name="connsiteX462" fmla="*/ 1113573 w 1561591"/>
                <a:gd name="connsiteY462" fmla="*/ 332413 h 1209620"/>
                <a:gd name="connsiteX463" fmla="*/ 1114302 w 1561591"/>
                <a:gd name="connsiteY463" fmla="*/ 332413 h 1209620"/>
                <a:gd name="connsiteX464" fmla="*/ 1114302 w 1561591"/>
                <a:gd name="connsiteY464" fmla="*/ 333142 h 1209620"/>
                <a:gd name="connsiteX465" fmla="*/ 1115030 w 1561591"/>
                <a:gd name="connsiteY465" fmla="*/ 332413 h 1209620"/>
                <a:gd name="connsiteX466" fmla="*/ 1114302 w 1561591"/>
                <a:gd name="connsiteY466" fmla="*/ 330956 h 1209620"/>
                <a:gd name="connsiteX467" fmla="*/ 1114302 w 1561591"/>
                <a:gd name="connsiteY467" fmla="*/ 330228 h 1209620"/>
                <a:gd name="connsiteX468" fmla="*/ 1113573 w 1561591"/>
                <a:gd name="connsiteY468" fmla="*/ 328827 h 1209620"/>
                <a:gd name="connsiteX469" fmla="*/ 1112901 w 1561591"/>
                <a:gd name="connsiteY469" fmla="*/ 323783 h 1209620"/>
                <a:gd name="connsiteX470" fmla="*/ 1112901 w 1561591"/>
                <a:gd name="connsiteY470" fmla="*/ 320197 h 1209620"/>
                <a:gd name="connsiteX471" fmla="*/ 1112172 w 1561591"/>
                <a:gd name="connsiteY471" fmla="*/ 318068 h 1209620"/>
                <a:gd name="connsiteX472" fmla="*/ 1111444 w 1561591"/>
                <a:gd name="connsiteY472" fmla="*/ 318068 h 1209620"/>
                <a:gd name="connsiteX473" fmla="*/ 1111444 w 1561591"/>
                <a:gd name="connsiteY473" fmla="*/ 316611 h 1209620"/>
                <a:gd name="connsiteX474" fmla="*/ 1111444 w 1561591"/>
                <a:gd name="connsiteY474" fmla="*/ 315882 h 1209620"/>
                <a:gd name="connsiteX475" fmla="*/ 1111444 w 1561591"/>
                <a:gd name="connsiteY475" fmla="*/ 313024 h 1209620"/>
                <a:gd name="connsiteX476" fmla="*/ 1110715 w 1561591"/>
                <a:gd name="connsiteY476" fmla="*/ 312296 h 1209620"/>
                <a:gd name="connsiteX477" fmla="*/ 1108586 w 1561591"/>
                <a:gd name="connsiteY477" fmla="*/ 310166 h 1209620"/>
                <a:gd name="connsiteX478" fmla="*/ 1107857 w 1561591"/>
                <a:gd name="connsiteY478" fmla="*/ 309438 h 1209620"/>
                <a:gd name="connsiteX479" fmla="*/ 1107129 w 1561591"/>
                <a:gd name="connsiteY479" fmla="*/ 307981 h 1209620"/>
                <a:gd name="connsiteX480" fmla="*/ 1106400 w 1561591"/>
                <a:gd name="connsiteY480" fmla="*/ 305123 h 1209620"/>
                <a:gd name="connsiteX481" fmla="*/ 1104999 w 1561591"/>
                <a:gd name="connsiteY481" fmla="*/ 306580 h 1209620"/>
                <a:gd name="connsiteX482" fmla="*/ 1103542 w 1561591"/>
                <a:gd name="connsiteY482" fmla="*/ 306580 h 1209620"/>
                <a:gd name="connsiteX483" fmla="*/ 1102086 w 1561591"/>
                <a:gd name="connsiteY483" fmla="*/ 306580 h 1209620"/>
                <a:gd name="connsiteX484" fmla="*/ 1100685 w 1561591"/>
                <a:gd name="connsiteY484" fmla="*/ 305852 h 1209620"/>
                <a:gd name="connsiteX485" fmla="*/ 1099228 w 1561591"/>
                <a:gd name="connsiteY485" fmla="*/ 305123 h 1209620"/>
                <a:gd name="connsiteX486" fmla="*/ 1097827 w 1561591"/>
                <a:gd name="connsiteY486" fmla="*/ 304395 h 1209620"/>
                <a:gd name="connsiteX487" fmla="*/ 1095641 w 1561591"/>
                <a:gd name="connsiteY487" fmla="*/ 304395 h 1209620"/>
                <a:gd name="connsiteX488" fmla="*/ 1093512 w 1561591"/>
                <a:gd name="connsiteY488" fmla="*/ 304395 h 1209620"/>
                <a:gd name="connsiteX489" fmla="*/ 1092783 w 1561591"/>
                <a:gd name="connsiteY489" fmla="*/ 303666 h 1209620"/>
                <a:gd name="connsiteX490" fmla="*/ 1091326 w 1561591"/>
                <a:gd name="connsiteY490" fmla="*/ 299351 h 1209620"/>
                <a:gd name="connsiteX491" fmla="*/ 1089925 w 1561591"/>
                <a:gd name="connsiteY491" fmla="*/ 296493 h 1209620"/>
                <a:gd name="connsiteX492" fmla="*/ 1089925 w 1561591"/>
                <a:gd name="connsiteY492" fmla="*/ 295092 h 1209620"/>
                <a:gd name="connsiteX493" fmla="*/ 1088468 w 1561591"/>
                <a:gd name="connsiteY493" fmla="*/ 292907 h 1209620"/>
                <a:gd name="connsiteX494" fmla="*/ 1086339 w 1561591"/>
                <a:gd name="connsiteY494" fmla="*/ 291506 h 1209620"/>
                <a:gd name="connsiteX495" fmla="*/ 1085611 w 1561591"/>
                <a:gd name="connsiteY495" fmla="*/ 290049 h 1209620"/>
                <a:gd name="connsiteX496" fmla="*/ 1084882 w 1561591"/>
                <a:gd name="connsiteY496" fmla="*/ 287191 h 1209620"/>
                <a:gd name="connsiteX497" fmla="*/ 1084154 w 1561591"/>
                <a:gd name="connsiteY497" fmla="*/ 287191 h 1209620"/>
                <a:gd name="connsiteX498" fmla="*/ 1083425 w 1561591"/>
                <a:gd name="connsiteY498" fmla="*/ 286463 h 1209620"/>
                <a:gd name="connsiteX499" fmla="*/ 1082697 w 1561591"/>
                <a:gd name="connsiteY499" fmla="*/ 287191 h 1209620"/>
                <a:gd name="connsiteX500" fmla="*/ 1078438 w 1561591"/>
                <a:gd name="connsiteY500" fmla="*/ 294364 h 1209620"/>
                <a:gd name="connsiteX501" fmla="*/ 1076252 w 1561591"/>
                <a:gd name="connsiteY501" fmla="*/ 295092 h 1209620"/>
                <a:gd name="connsiteX502" fmla="*/ 1074851 w 1561591"/>
                <a:gd name="connsiteY502" fmla="*/ 295092 h 1209620"/>
                <a:gd name="connsiteX503" fmla="*/ 1073394 w 1561591"/>
                <a:gd name="connsiteY503" fmla="*/ 295092 h 1209620"/>
                <a:gd name="connsiteX504" fmla="*/ 1069808 w 1561591"/>
                <a:gd name="connsiteY504" fmla="*/ 293636 h 1209620"/>
                <a:gd name="connsiteX505" fmla="*/ 1068351 w 1561591"/>
                <a:gd name="connsiteY505" fmla="*/ 293636 h 1209620"/>
                <a:gd name="connsiteX506" fmla="*/ 1066222 w 1561591"/>
                <a:gd name="connsiteY506" fmla="*/ 292907 h 1209620"/>
                <a:gd name="connsiteX507" fmla="*/ 1066222 w 1561591"/>
                <a:gd name="connsiteY507" fmla="*/ 293636 h 1209620"/>
                <a:gd name="connsiteX508" fmla="*/ 1066950 w 1561591"/>
                <a:gd name="connsiteY508" fmla="*/ 295765 h 1209620"/>
                <a:gd name="connsiteX509" fmla="*/ 1066222 w 1561591"/>
                <a:gd name="connsiteY509" fmla="*/ 296493 h 1209620"/>
                <a:gd name="connsiteX510" fmla="*/ 1066222 w 1561591"/>
                <a:gd name="connsiteY510" fmla="*/ 297222 h 1209620"/>
                <a:gd name="connsiteX511" fmla="*/ 1066222 w 1561591"/>
                <a:gd name="connsiteY511" fmla="*/ 298679 h 1209620"/>
                <a:gd name="connsiteX512" fmla="*/ 1067622 w 1561591"/>
                <a:gd name="connsiteY512" fmla="*/ 300080 h 1209620"/>
                <a:gd name="connsiteX513" fmla="*/ 1067622 w 1561591"/>
                <a:gd name="connsiteY513" fmla="*/ 301537 h 1209620"/>
                <a:gd name="connsiteX514" fmla="*/ 1068351 w 1561591"/>
                <a:gd name="connsiteY514" fmla="*/ 303666 h 1209620"/>
                <a:gd name="connsiteX515" fmla="*/ 1068351 w 1561591"/>
                <a:gd name="connsiteY515" fmla="*/ 305123 h 1209620"/>
                <a:gd name="connsiteX516" fmla="*/ 1068351 w 1561591"/>
                <a:gd name="connsiteY516" fmla="*/ 306580 h 1209620"/>
                <a:gd name="connsiteX517" fmla="*/ 1069080 w 1561591"/>
                <a:gd name="connsiteY517" fmla="*/ 307253 h 1209620"/>
                <a:gd name="connsiteX518" fmla="*/ 1069808 w 1561591"/>
                <a:gd name="connsiteY518" fmla="*/ 307981 h 1209620"/>
                <a:gd name="connsiteX519" fmla="*/ 1070537 w 1561591"/>
                <a:gd name="connsiteY519" fmla="*/ 309438 h 1209620"/>
                <a:gd name="connsiteX520" fmla="*/ 1070537 w 1561591"/>
                <a:gd name="connsiteY520" fmla="*/ 310839 h 1209620"/>
                <a:gd name="connsiteX521" fmla="*/ 1069080 w 1561591"/>
                <a:gd name="connsiteY521" fmla="*/ 310839 h 1209620"/>
                <a:gd name="connsiteX522" fmla="*/ 1067622 w 1561591"/>
                <a:gd name="connsiteY522" fmla="*/ 312296 h 1209620"/>
                <a:gd name="connsiteX523" fmla="*/ 1066950 w 1561591"/>
                <a:gd name="connsiteY523" fmla="*/ 313024 h 1209620"/>
                <a:gd name="connsiteX524" fmla="*/ 1066222 w 1561591"/>
                <a:gd name="connsiteY524" fmla="*/ 312296 h 1209620"/>
                <a:gd name="connsiteX525" fmla="*/ 1064036 w 1561591"/>
                <a:gd name="connsiteY525" fmla="*/ 310166 h 1209620"/>
                <a:gd name="connsiteX526" fmla="*/ 1061907 w 1561591"/>
                <a:gd name="connsiteY526" fmla="*/ 308710 h 1209620"/>
                <a:gd name="connsiteX527" fmla="*/ 1061178 w 1561591"/>
                <a:gd name="connsiteY527" fmla="*/ 307981 h 1209620"/>
                <a:gd name="connsiteX528" fmla="*/ 1059049 w 1561591"/>
                <a:gd name="connsiteY528" fmla="*/ 311567 h 1209620"/>
                <a:gd name="connsiteX529" fmla="*/ 1057592 w 1561591"/>
                <a:gd name="connsiteY529" fmla="*/ 313024 h 1209620"/>
                <a:gd name="connsiteX530" fmla="*/ 1056863 w 1561591"/>
                <a:gd name="connsiteY530" fmla="*/ 312296 h 1209620"/>
                <a:gd name="connsiteX531" fmla="*/ 1056863 w 1561591"/>
                <a:gd name="connsiteY531" fmla="*/ 310839 h 1209620"/>
                <a:gd name="connsiteX532" fmla="*/ 1055462 w 1561591"/>
                <a:gd name="connsiteY532" fmla="*/ 310166 h 1209620"/>
                <a:gd name="connsiteX533" fmla="*/ 1052549 w 1561591"/>
                <a:gd name="connsiteY533" fmla="*/ 310166 h 1209620"/>
                <a:gd name="connsiteX534" fmla="*/ 1048962 w 1561591"/>
                <a:gd name="connsiteY534" fmla="*/ 310839 h 1209620"/>
                <a:gd name="connsiteX535" fmla="*/ 1048962 w 1561591"/>
                <a:gd name="connsiteY535" fmla="*/ 310839 h 1209620"/>
                <a:gd name="connsiteX536" fmla="*/ 1048962 w 1561591"/>
                <a:gd name="connsiteY536" fmla="*/ 310166 h 1209620"/>
                <a:gd name="connsiteX537" fmla="*/ 1046833 w 1561591"/>
                <a:gd name="connsiteY537" fmla="*/ 305123 h 1209620"/>
                <a:gd name="connsiteX538" fmla="*/ 1043246 w 1561591"/>
                <a:gd name="connsiteY538" fmla="*/ 297222 h 1209620"/>
                <a:gd name="connsiteX539" fmla="*/ 1041061 w 1561591"/>
                <a:gd name="connsiteY539" fmla="*/ 294364 h 1209620"/>
                <a:gd name="connsiteX540" fmla="*/ 1042518 w 1561591"/>
                <a:gd name="connsiteY540" fmla="*/ 292907 h 1209620"/>
                <a:gd name="connsiteX541" fmla="*/ 1042518 w 1561591"/>
                <a:gd name="connsiteY541" fmla="*/ 290778 h 1209620"/>
                <a:gd name="connsiteX542" fmla="*/ 1041061 w 1561591"/>
                <a:gd name="connsiteY542" fmla="*/ 289321 h 1209620"/>
                <a:gd name="connsiteX543" fmla="*/ 1041789 w 1561591"/>
                <a:gd name="connsiteY543" fmla="*/ 285734 h 1209620"/>
                <a:gd name="connsiteX544" fmla="*/ 1041061 w 1561591"/>
                <a:gd name="connsiteY544" fmla="*/ 284277 h 1209620"/>
                <a:gd name="connsiteX545" fmla="*/ 1041061 w 1561591"/>
                <a:gd name="connsiteY545" fmla="*/ 283605 h 1209620"/>
                <a:gd name="connsiteX546" fmla="*/ 1040388 w 1561591"/>
                <a:gd name="connsiteY546" fmla="*/ 283605 h 1209620"/>
                <a:gd name="connsiteX547" fmla="*/ 1039660 w 1561591"/>
                <a:gd name="connsiteY547" fmla="*/ 284277 h 1209620"/>
                <a:gd name="connsiteX548" fmla="*/ 1036802 w 1561591"/>
                <a:gd name="connsiteY548" fmla="*/ 285006 h 1209620"/>
                <a:gd name="connsiteX549" fmla="*/ 1035345 w 1561591"/>
                <a:gd name="connsiteY549" fmla="*/ 285006 h 1209620"/>
                <a:gd name="connsiteX550" fmla="*/ 1034617 w 1561591"/>
                <a:gd name="connsiteY550" fmla="*/ 285006 h 1209620"/>
                <a:gd name="connsiteX551" fmla="*/ 1033888 w 1561591"/>
                <a:gd name="connsiteY551" fmla="*/ 283605 h 1209620"/>
                <a:gd name="connsiteX552" fmla="*/ 1031030 w 1561591"/>
                <a:gd name="connsiteY552" fmla="*/ 283605 h 1209620"/>
                <a:gd name="connsiteX553" fmla="*/ 1030302 w 1561591"/>
                <a:gd name="connsiteY553" fmla="*/ 284277 h 1209620"/>
                <a:gd name="connsiteX554" fmla="*/ 1029573 w 1561591"/>
                <a:gd name="connsiteY554" fmla="*/ 284277 h 1209620"/>
                <a:gd name="connsiteX555" fmla="*/ 1028172 w 1561591"/>
                <a:gd name="connsiteY555" fmla="*/ 283605 h 1209620"/>
                <a:gd name="connsiteX556" fmla="*/ 1023857 w 1561591"/>
                <a:gd name="connsiteY556" fmla="*/ 277833 h 1209620"/>
                <a:gd name="connsiteX557" fmla="*/ 1015956 w 1561591"/>
                <a:gd name="connsiteY557" fmla="*/ 278562 h 1209620"/>
                <a:gd name="connsiteX558" fmla="*/ 1006598 w 1561591"/>
                <a:gd name="connsiteY558" fmla="*/ 274975 h 1209620"/>
                <a:gd name="connsiteX559" fmla="*/ 1000882 w 1561591"/>
                <a:gd name="connsiteY559" fmla="*/ 269932 h 1209620"/>
                <a:gd name="connsiteX560" fmla="*/ 996567 w 1561591"/>
                <a:gd name="connsiteY560" fmla="*/ 269932 h 1209620"/>
                <a:gd name="connsiteX561" fmla="*/ 990123 w 1561591"/>
                <a:gd name="connsiteY561" fmla="*/ 275704 h 1209620"/>
                <a:gd name="connsiteX562" fmla="*/ 988666 w 1561591"/>
                <a:gd name="connsiteY562" fmla="*/ 270660 h 1209620"/>
                <a:gd name="connsiteX563" fmla="*/ 989394 w 1561591"/>
                <a:gd name="connsiteY563" fmla="*/ 267074 h 1209620"/>
                <a:gd name="connsiteX564" fmla="*/ 990851 w 1561591"/>
                <a:gd name="connsiteY564" fmla="*/ 264216 h 1209620"/>
                <a:gd name="connsiteX565" fmla="*/ 990123 w 1561591"/>
                <a:gd name="connsiteY565" fmla="*/ 264216 h 1209620"/>
                <a:gd name="connsiteX566" fmla="*/ 987938 w 1561591"/>
                <a:gd name="connsiteY566" fmla="*/ 263487 h 1209620"/>
                <a:gd name="connsiteX567" fmla="*/ 984351 w 1561591"/>
                <a:gd name="connsiteY567" fmla="*/ 266345 h 1209620"/>
                <a:gd name="connsiteX568" fmla="*/ 978635 w 1561591"/>
                <a:gd name="connsiteY568" fmla="*/ 267074 h 1209620"/>
                <a:gd name="connsiteX569" fmla="*/ 973592 w 1561591"/>
                <a:gd name="connsiteY569" fmla="*/ 269932 h 1209620"/>
                <a:gd name="connsiteX570" fmla="*/ 968549 w 1561591"/>
                <a:gd name="connsiteY570" fmla="*/ 265617 h 1209620"/>
                <a:gd name="connsiteX571" fmla="*/ 966419 w 1561591"/>
                <a:gd name="connsiteY571" fmla="*/ 258444 h 1209620"/>
                <a:gd name="connsiteX572" fmla="*/ 967148 w 1561591"/>
                <a:gd name="connsiteY572" fmla="*/ 252728 h 1209620"/>
                <a:gd name="connsiteX573" fmla="*/ 966419 w 1561591"/>
                <a:gd name="connsiteY573" fmla="*/ 252000 h 1209620"/>
                <a:gd name="connsiteX574" fmla="*/ 963561 w 1561591"/>
                <a:gd name="connsiteY574" fmla="*/ 254857 h 1209620"/>
                <a:gd name="connsiteX575" fmla="*/ 962104 w 1561591"/>
                <a:gd name="connsiteY575" fmla="*/ 254857 h 1209620"/>
                <a:gd name="connsiteX576" fmla="*/ 960647 w 1561591"/>
                <a:gd name="connsiteY576" fmla="*/ 254129 h 1209620"/>
                <a:gd name="connsiteX577" fmla="*/ 960647 w 1561591"/>
                <a:gd name="connsiteY577" fmla="*/ 252000 h 1209620"/>
                <a:gd name="connsiteX578" fmla="*/ 961376 w 1561591"/>
                <a:gd name="connsiteY578" fmla="*/ 251271 h 1209620"/>
                <a:gd name="connsiteX579" fmla="*/ 961376 w 1561591"/>
                <a:gd name="connsiteY579" fmla="*/ 249142 h 1209620"/>
                <a:gd name="connsiteX580" fmla="*/ 961376 w 1561591"/>
                <a:gd name="connsiteY580" fmla="*/ 247685 h 1209620"/>
                <a:gd name="connsiteX581" fmla="*/ 959246 w 1561591"/>
                <a:gd name="connsiteY581" fmla="*/ 245555 h 1209620"/>
                <a:gd name="connsiteX582" fmla="*/ 957061 w 1561591"/>
                <a:gd name="connsiteY582" fmla="*/ 244827 h 1209620"/>
                <a:gd name="connsiteX583" fmla="*/ 955660 w 1561591"/>
                <a:gd name="connsiteY583" fmla="*/ 244827 h 1209620"/>
                <a:gd name="connsiteX584" fmla="*/ 954203 w 1561591"/>
                <a:gd name="connsiteY584" fmla="*/ 245555 h 1209620"/>
                <a:gd name="connsiteX585" fmla="*/ 952074 w 1561591"/>
                <a:gd name="connsiteY585" fmla="*/ 246956 h 1209620"/>
                <a:gd name="connsiteX586" fmla="*/ 949160 w 1561591"/>
                <a:gd name="connsiteY586" fmla="*/ 244827 h 1209620"/>
                <a:gd name="connsiteX587" fmla="*/ 947759 w 1561591"/>
                <a:gd name="connsiteY587" fmla="*/ 244827 h 1209620"/>
                <a:gd name="connsiteX588" fmla="*/ 946302 w 1561591"/>
                <a:gd name="connsiteY588" fmla="*/ 244098 h 1209620"/>
                <a:gd name="connsiteX589" fmla="*/ 945573 w 1561591"/>
                <a:gd name="connsiteY589" fmla="*/ 244098 h 1209620"/>
                <a:gd name="connsiteX590" fmla="*/ 944172 w 1561591"/>
                <a:gd name="connsiteY590" fmla="*/ 243370 h 1209620"/>
                <a:gd name="connsiteX591" fmla="*/ 943444 w 1561591"/>
                <a:gd name="connsiteY591" fmla="*/ 244098 h 1209620"/>
                <a:gd name="connsiteX592" fmla="*/ 942715 w 1561591"/>
                <a:gd name="connsiteY592" fmla="*/ 245555 h 1209620"/>
                <a:gd name="connsiteX593" fmla="*/ 941987 w 1561591"/>
                <a:gd name="connsiteY593" fmla="*/ 247685 h 1209620"/>
                <a:gd name="connsiteX594" fmla="*/ 941258 w 1561591"/>
                <a:gd name="connsiteY594" fmla="*/ 249870 h 1209620"/>
                <a:gd name="connsiteX595" fmla="*/ 941258 w 1561591"/>
                <a:gd name="connsiteY595" fmla="*/ 251271 h 1209620"/>
                <a:gd name="connsiteX596" fmla="*/ 941258 w 1561591"/>
                <a:gd name="connsiteY596" fmla="*/ 252000 h 1209620"/>
                <a:gd name="connsiteX597" fmla="*/ 939857 w 1561591"/>
                <a:gd name="connsiteY597" fmla="*/ 252728 h 1209620"/>
                <a:gd name="connsiteX598" fmla="*/ 939129 w 1561591"/>
                <a:gd name="connsiteY598" fmla="*/ 252000 h 1209620"/>
                <a:gd name="connsiteX599" fmla="*/ 939129 w 1561591"/>
                <a:gd name="connsiteY599" fmla="*/ 250543 h 1209620"/>
                <a:gd name="connsiteX600" fmla="*/ 937672 w 1561591"/>
                <a:gd name="connsiteY600" fmla="*/ 251271 h 1209620"/>
                <a:gd name="connsiteX601" fmla="*/ 936271 w 1561591"/>
                <a:gd name="connsiteY601" fmla="*/ 251271 h 1209620"/>
                <a:gd name="connsiteX602" fmla="*/ 934086 w 1561591"/>
                <a:gd name="connsiteY602" fmla="*/ 250543 h 1209620"/>
                <a:gd name="connsiteX603" fmla="*/ 934814 w 1561591"/>
                <a:gd name="connsiteY603" fmla="*/ 249142 h 1209620"/>
                <a:gd name="connsiteX604" fmla="*/ 934814 w 1561591"/>
                <a:gd name="connsiteY604" fmla="*/ 249142 h 1209620"/>
                <a:gd name="connsiteX605" fmla="*/ 934814 w 1561591"/>
                <a:gd name="connsiteY605" fmla="*/ 246956 h 1209620"/>
                <a:gd name="connsiteX606" fmla="*/ 934814 w 1561591"/>
                <a:gd name="connsiteY606" fmla="*/ 246284 h 1209620"/>
                <a:gd name="connsiteX607" fmla="*/ 934086 w 1561591"/>
                <a:gd name="connsiteY607" fmla="*/ 242641 h 1209620"/>
                <a:gd name="connsiteX608" fmla="*/ 933413 w 1561591"/>
                <a:gd name="connsiteY608" fmla="*/ 237654 h 1209620"/>
                <a:gd name="connsiteX609" fmla="*/ 931956 w 1561591"/>
                <a:gd name="connsiteY609" fmla="*/ 236197 h 1209620"/>
                <a:gd name="connsiteX610" fmla="*/ 931228 w 1561591"/>
                <a:gd name="connsiteY610" fmla="*/ 236197 h 1209620"/>
                <a:gd name="connsiteX611" fmla="*/ 929771 w 1561591"/>
                <a:gd name="connsiteY611" fmla="*/ 234796 h 1209620"/>
                <a:gd name="connsiteX612" fmla="*/ 929098 w 1561591"/>
                <a:gd name="connsiteY612" fmla="*/ 233339 h 1209620"/>
                <a:gd name="connsiteX613" fmla="*/ 929098 w 1561591"/>
                <a:gd name="connsiteY613" fmla="*/ 232611 h 1209620"/>
                <a:gd name="connsiteX614" fmla="*/ 929771 w 1561591"/>
                <a:gd name="connsiteY614" fmla="*/ 230481 h 1209620"/>
                <a:gd name="connsiteX615" fmla="*/ 930499 w 1561591"/>
                <a:gd name="connsiteY615" fmla="*/ 229024 h 1209620"/>
                <a:gd name="connsiteX616" fmla="*/ 930499 w 1561591"/>
                <a:gd name="connsiteY616" fmla="*/ 226895 h 1209620"/>
                <a:gd name="connsiteX617" fmla="*/ 930499 w 1561591"/>
                <a:gd name="connsiteY617" fmla="*/ 223308 h 1209620"/>
                <a:gd name="connsiteX618" fmla="*/ 930499 w 1561591"/>
                <a:gd name="connsiteY618" fmla="*/ 221852 h 1209620"/>
                <a:gd name="connsiteX619" fmla="*/ 930499 w 1561591"/>
                <a:gd name="connsiteY619" fmla="*/ 219666 h 1209620"/>
                <a:gd name="connsiteX620" fmla="*/ 930499 w 1561591"/>
                <a:gd name="connsiteY620" fmla="*/ 217537 h 1209620"/>
                <a:gd name="connsiteX621" fmla="*/ 930499 w 1561591"/>
                <a:gd name="connsiteY621" fmla="*/ 216808 h 1209620"/>
                <a:gd name="connsiteX622" fmla="*/ 929098 w 1561591"/>
                <a:gd name="connsiteY622" fmla="*/ 216080 h 1209620"/>
                <a:gd name="connsiteX623" fmla="*/ 927641 w 1561591"/>
                <a:gd name="connsiteY623" fmla="*/ 215407 h 1209620"/>
                <a:gd name="connsiteX624" fmla="*/ 927641 w 1561591"/>
                <a:gd name="connsiteY624" fmla="*/ 209635 h 1209620"/>
                <a:gd name="connsiteX625" fmla="*/ 927641 w 1561591"/>
                <a:gd name="connsiteY625" fmla="*/ 208907 h 1209620"/>
                <a:gd name="connsiteX626" fmla="*/ 926184 w 1561591"/>
                <a:gd name="connsiteY626" fmla="*/ 207506 h 1209620"/>
                <a:gd name="connsiteX627" fmla="*/ 926184 w 1561591"/>
                <a:gd name="connsiteY627" fmla="*/ 206778 h 1209620"/>
                <a:gd name="connsiteX628" fmla="*/ 926913 w 1561591"/>
                <a:gd name="connsiteY628" fmla="*/ 204592 h 1209620"/>
                <a:gd name="connsiteX629" fmla="*/ 929098 w 1561591"/>
                <a:gd name="connsiteY629" fmla="*/ 201734 h 1209620"/>
                <a:gd name="connsiteX630" fmla="*/ 929098 w 1561591"/>
                <a:gd name="connsiteY630" fmla="*/ 200333 h 1209620"/>
                <a:gd name="connsiteX631" fmla="*/ 929098 w 1561591"/>
                <a:gd name="connsiteY631" fmla="*/ 199605 h 1209620"/>
                <a:gd name="connsiteX632" fmla="*/ 928370 w 1561591"/>
                <a:gd name="connsiteY632" fmla="*/ 198148 h 1209620"/>
                <a:gd name="connsiteX633" fmla="*/ 928370 w 1561591"/>
                <a:gd name="connsiteY633" fmla="*/ 196747 h 1209620"/>
                <a:gd name="connsiteX634" fmla="*/ 929771 w 1561591"/>
                <a:gd name="connsiteY634" fmla="*/ 193833 h 1209620"/>
                <a:gd name="connsiteX635" fmla="*/ 932685 w 1561591"/>
                <a:gd name="connsiteY635" fmla="*/ 192432 h 1209620"/>
                <a:gd name="connsiteX636" fmla="*/ 932685 w 1561591"/>
                <a:gd name="connsiteY636" fmla="*/ 190247 h 1209620"/>
                <a:gd name="connsiteX637" fmla="*/ 933413 w 1561591"/>
                <a:gd name="connsiteY637" fmla="*/ 185259 h 1209620"/>
                <a:gd name="connsiteX638" fmla="*/ 931956 w 1561591"/>
                <a:gd name="connsiteY638" fmla="*/ 170185 h 1209620"/>
                <a:gd name="connsiteX639" fmla="*/ 931228 w 1561591"/>
                <a:gd name="connsiteY639" fmla="*/ 165870 h 1209620"/>
                <a:gd name="connsiteX640" fmla="*/ 931228 w 1561591"/>
                <a:gd name="connsiteY640" fmla="*/ 163685 h 1209620"/>
                <a:gd name="connsiteX641" fmla="*/ 931956 w 1561591"/>
                <a:gd name="connsiteY641" fmla="*/ 162284 h 1209620"/>
                <a:gd name="connsiteX642" fmla="*/ 934814 w 1561591"/>
                <a:gd name="connsiteY642" fmla="*/ 161556 h 1209620"/>
                <a:gd name="connsiteX643" fmla="*/ 935543 w 1561591"/>
                <a:gd name="connsiteY643" fmla="*/ 159370 h 1209620"/>
                <a:gd name="connsiteX644" fmla="*/ 934814 w 1561591"/>
                <a:gd name="connsiteY644" fmla="*/ 157241 h 1209620"/>
                <a:gd name="connsiteX645" fmla="*/ 932685 w 1561591"/>
                <a:gd name="connsiteY645" fmla="*/ 155111 h 1209620"/>
                <a:gd name="connsiteX646" fmla="*/ 926184 w 1561591"/>
                <a:gd name="connsiteY646" fmla="*/ 152197 h 1209620"/>
                <a:gd name="connsiteX647" fmla="*/ 924055 w 1561591"/>
                <a:gd name="connsiteY647" fmla="*/ 151469 h 1209620"/>
                <a:gd name="connsiteX648" fmla="*/ 924055 w 1561591"/>
                <a:gd name="connsiteY648" fmla="*/ 150796 h 1209620"/>
                <a:gd name="connsiteX649" fmla="*/ 930499 w 1561591"/>
                <a:gd name="connsiteY649" fmla="*/ 129222 h 1209620"/>
                <a:gd name="connsiteX650" fmla="*/ 942715 w 1561591"/>
                <a:gd name="connsiteY650" fmla="*/ 91901 h 1209620"/>
                <a:gd name="connsiteX651" fmla="*/ 941258 w 1561591"/>
                <a:gd name="connsiteY651" fmla="*/ 91901 h 1209620"/>
                <a:gd name="connsiteX652" fmla="*/ 939857 w 1561591"/>
                <a:gd name="connsiteY652" fmla="*/ 92629 h 1209620"/>
                <a:gd name="connsiteX653" fmla="*/ 936271 w 1561591"/>
                <a:gd name="connsiteY653" fmla="*/ 92629 h 1209620"/>
                <a:gd name="connsiteX654" fmla="*/ 934814 w 1561591"/>
                <a:gd name="connsiteY654" fmla="*/ 92629 h 1209620"/>
                <a:gd name="connsiteX655" fmla="*/ 932685 w 1561591"/>
                <a:gd name="connsiteY655" fmla="*/ 94086 h 1209620"/>
                <a:gd name="connsiteX656" fmla="*/ 931228 w 1561591"/>
                <a:gd name="connsiteY656" fmla="*/ 94086 h 1209620"/>
                <a:gd name="connsiteX657" fmla="*/ 929098 w 1561591"/>
                <a:gd name="connsiteY657" fmla="*/ 94086 h 1209620"/>
                <a:gd name="connsiteX658" fmla="*/ 927641 w 1561591"/>
                <a:gd name="connsiteY658" fmla="*/ 94086 h 1209620"/>
                <a:gd name="connsiteX659" fmla="*/ 926184 w 1561591"/>
                <a:gd name="connsiteY659" fmla="*/ 94086 h 1209620"/>
                <a:gd name="connsiteX660" fmla="*/ 925512 w 1561591"/>
                <a:gd name="connsiteY660" fmla="*/ 94086 h 1209620"/>
                <a:gd name="connsiteX661" fmla="*/ 922598 w 1561591"/>
                <a:gd name="connsiteY661" fmla="*/ 88315 h 1209620"/>
                <a:gd name="connsiteX662" fmla="*/ 921197 w 1561591"/>
                <a:gd name="connsiteY662" fmla="*/ 85457 h 1209620"/>
                <a:gd name="connsiteX663" fmla="*/ 919740 w 1561591"/>
                <a:gd name="connsiteY663" fmla="*/ 85457 h 1209620"/>
                <a:gd name="connsiteX664" fmla="*/ 903938 w 1561591"/>
                <a:gd name="connsiteY664" fmla="*/ 84728 h 1209620"/>
                <a:gd name="connsiteX665" fmla="*/ 902537 w 1561591"/>
                <a:gd name="connsiteY665" fmla="*/ 83271 h 1209620"/>
                <a:gd name="connsiteX666" fmla="*/ 901808 w 1561591"/>
                <a:gd name="connsiteY666" fmla="*/ 82599 h 1209620"/>
                <a:gd name="connsiteX667" fmla="*/ 898222 w 1561591"/>
                <a:gd name="connsiteY667" fmla="*/ 82599 h 1209620"/>
                <a:gd name="connsiteX668" fmla="*/ 898222 w 1561591"/>
                <a:gd name="connsiteY668" fmla="*/ 81870 h 1209620"/>
                <a:gd name="connsiteX669" fmla="*/ 898222 w 1561591"/>
                <a:gd name="connsiteY669" fmla="*/ 78284 h 1209620"/>
                <a:gd name="connsiteX670" fmla="*/ 898222 w 1561591"/>
                <a:gd name="connsiteY670" fmla="*/ 76827 h 1209620"/>
                <a:gd name="connsiteX671" fmla="*/ 891721 w 1561591"/>
                <a:gd name="connsiteY671" fmla="*/ 74698 h 1209620"/>
                <a:gd name="connsiteX672" fmla="*/ 891049 w 1561591"/>
                <a:gd name="connsiteY672" fmla="*/ 73241 h 1209620"/>
                <a:gd name="connsiteX673" fmla="*/ 891721 w 1561591"/>
                <a:gd name="connsiteY673" fmla="*/ 73241 h 1209620"/>
                <a:gd name="connsiteX674" fmla="*/ 888864 w 1561591"/>
                <a:gd name="connsiteY674" fmla="*/ 71784 h 1209620"/>
                <a:gd name="connsiteX675" fmla="*/ 886734 w 1561591"/>
                <a:gd name="connsiteY675" fmla="*/ 70383 h 1209620"/>
                <a:gd name="connsiteX676" fmla="*/ 886006 w 1561591"/>
                <a:gd name="connsiteY676" fmla="*/ 69654 h 1209620"/>
                <a:gd name="connsiteX677" fmla="*/ 886734 w 1561591"/>
                <a:gd name="connsiteY677" fmla="*/ 68197 h 1209620"/>
                <a:gd name="connsiteX678" fmla="*/ 887463 w 1561591"/>
                <a:gd name="connsiteY678" fmla="*/ 66796 h 1209620"/>
                <a:gd name="connsiteX679" fmla="*/ 887463 w 1561591"/>
                <a:gd name="connsiteY679" fmla="*/ 65339 h 1209620"/>
                <a:gd name="connsiteX680" fmla="*/ 886006 w 1561591"/>
                <a:gd name="connsiteY680" fmla="*/ 62482 h 1209620"/>
                <a:gd name="connsiteX681" fmla="*/ 883148 w 1561591"/>
                <a:gd name="connsiteY681" fmla="*/ 61753 h 1209620"/>
                <a:gd name="connsiteX682" fmla="*/ 881691 w 1561591"/>
                <a:gd name="connsiteY682" fmla="*/ 61753 h 1209620"/>
                <a:gd name="connsiteX683" fmla="*/ 881691 w 1561591"/>
                <a:gd name="connsiteY683" fmla="*/ 61025 h 1209620"/>
                <a:gd name="connsiteX684" fmla="*/ 880962 w 1561591"/>
                <a:gd name="connsiteY684" fmla="*/ 60352 h 1209620"/>
                <a:gd name="connsiteX685" fmla="*/ 878833 w 1561591"/>
                <a:gd name="connsiteY685" fmla="*/ 59624 h 1209620"/>
                <a:gd name="connsiteX686" fmla="*/ 878104 w 1561591"/>
                <a:gd name="connsiteY686" fmla="*/ 61025 h 1209620"/>
                <a:gd name="connsiteX687" fmla="*/ 875975 w 1561591"/>
                <a:gd name="connsiteY687" fmla="*/ 63210 h 1209620"/>
                <a:gd name="connsiteX688" fmla="*/ 875975 w 1561591"/>
                <a:gd name="connsiteY688" fmla="*/ 64611 h 1209620"/>
                <a:gd name="connsiteX689" fmla="*/ 874518 w 1561591"/>
                <a:gd name="connsiteY689" fmla="*/ 65339 h 1209620"/>
                <a:gd name="connsiteX690" fmla="*/ 873061 w 1561591"/>
                <a:gd name="connsiteY690" fmla="*/ 65339 h 1209620"/>
                <a:gd name="connsiteX691" fmla="*/ 870932 w 1561591"/>
                <a:gd name="connsiteY691" fmla="*/ 65339 h 1209620"/>
                <a:gd name="connsiteX692" fmla="*/ 869475 w 1561591"/>
                <a:gd name="connsiteY692" fmla="*/ 63210 h 1209620"/>
                <a:gd name="connsiteX693" fmla="*/ 869475 w 1561591"/>
                <a:gd name="connsiteY693" fmla="*/ 62482 h 1209620"/>
                <a:gd name="connsiteX694" fmla="*/ 868746 w 1561591"/>
                <a:gd name="connsiteY694" fmla="*/ 62482 h 1209620"/>
                <a:gd name="connsiteX695" fmla="*/ 867345 w 1561591"/>
                <a:gd name="connsiteY695" fmla="*/ 61753 h 1209620"/>
                <a:gd name="connsiteX696" fmla="*/ 864487 w 1561591"/>
                <a:gd name="connsiteY696" fmla="*/ 61025 h 1209620"/>
                <a:gd name="connsiteX697" fmla="*/ 863030 w 1561591"/>
                <a:gd name="connsiteY697" fmla="*/ 60352 h 1209620"/>
                <a:gd name="connsiteX698" fmla="*/ 862302 w 1561591"/>
                <a:gd name="connsiteY698" fmla="*/ 59624 h 1209620"/>
                <a:gd name="connsiteX699" fmla="*/ 862302 w 1561591"/>
                <a:gd name="connsiteY699" fmla="*/ 58895 h 1209620"/>
                <a:gd name="connsiteX700" fmla="*/ 862302 w 1561591"/>
                <a:gd name="connsiteY700" fmla="*/ 58167 h 1209620"/>
                <a:gd name="connsiteX701" fmla="*/ 860845 w 1561591"/>
                <a:gd name="connsiteY701" fmla="*/ 58167 h 1209620"/>
                <a:gd name="connsiteX702" fmla="*/ 860172 w 1561591"/>
                <a:gd name="connsiteY702" fmla="*/ 58895 h 1209620"/>
                <a:gd name="connsiteX703" fmla="*/ 858715 w 1561591"/>
                <a:gd name="connsiteY703" fmla="*/ 58167 h 1209620"/>
                <a:gd name="connsiteX704" fmla="*/ 857259 w 1561591"/>
                <a:gd name="connsiteY704" fmla="*/ 56710 h 1209620"/>
                <a:gd name="connsiteX705" fmla="*/ 855858 w 1561591"/>
                <a:gd name="connsiteY705" fmla="*/ 53852 h 1209620"/>
                <a:gd name="connsiteX706" fmla="*/ 854401 w 1561591"/>
                <a:gd name="connsiteY706" fmla="*/ 53123 h 1209620"/>
                <a:gd name="connsiteX707" fmla="*/ 853672 w 1561591"/>
                <a:gd name="connsiteY707" fmla="*/ 53852 h 1209620"/>
                <a:gd name="connsiteX708" fmla="*/ 852271 w 1561591"/>
                <a:gd name="connsiteY708" fmla="*/ 55309 h 1209620"/>
                <a:gd name="connsiteX709" fmla="*/ 850086 w 1561591"/>
                <a:gd name="connsiteY709" fmla="*/ 56037 h 1209620"/>
                <a:gd name="connsiteX710" fmla="*/ 849357 w 1561591"/>
                <a:gd name="connsiteY710" fmla="*/ 56710 h 1209620"/>
                <a:gd name="connsiteX711" fmla="*/ 848685 w 1561591"/>
                <a:gd name="connsiteY711" fmla="*/ 57438 h 1209620"/>
                <a:gd name="connsiteX712" fmla="*/ 846499 w 1561591"/>
                <a:gd name="connsiteY712" fmla="*/ 58167 h 1209620"/>
                <a:gd name="connsiteX713" fmla="*/ 845098 w 1561591"/>
                <a:gd name="connsiteY713" fmla="*/ 59624 h 1209620"/>
                <a:gd name="connsiteX714" fmla="*/ 842913 w 1561591"/>
                <a:gd name="connsiteY714" fmla="*/ 59624 h 1209620"/>
                <a:gd name="connsiteX715" fmla="*/ 841512 w 1561591"/>
                <a:gd name="connsiteY715" fmla="*/ 59624 h 1209620"/>
                <a:gd name="connsiteX716" fmla="*/ 840784 w 1561591"/>
                <a:gd name="connsiteY716" fmla="*/ 59624 h 1209620"/>
                <a:gd name="connsiteX717" fmla="*/ 839327 w 1561591"/>
                <a:gd name="connsiteY717" fmla="*/ 58895 h 1209620"/>
                <a:gd name="connsiteX718" fmla="*/ 838598 w 1561591"/>
                <a:gd name="connsiteY718" fmla="*/ 58167 h 1209620"/>
                <a:gd name="connsiteX719" fmla="*/ 837870 w 1561591"/>
                <a:gd name="connsiteY719" fmla="*/ 57438 h 1209620"/>
                <a:gd name="connsiteX720" fmla="*/ 835740 w 1561591"/>
                <a:gd name="connsiteY720" fmla="*/ 57438 h 1209620"/>
                <a:gd name="connsiteX721" fmla="*/ 833611 w 1561591"/>
                <a:gd name="connsiteY721" fmla="*/ 58167 h 1209620"/>
                <a:gd name="connsiteX722" fmla="*/ 831425 w 1561591"/>
                <a:gd name="connsiteY722" fmla="*/ 58167 h 1209620"/>
                <a:gd name="connsiteX723" fmla="*/ 830024 w 1561591"/>
                <a:gd name="connsiteY723" fmla="*/ 53852 h 1209620"/>
                <a:gd name="connsiteX724" fmla="*/ 829296 w 1561591"/>
                <a:gd name="connsiteY724" fmla="*/ 53123 h 1209620"/>
                <a:gd name="connsiteX725" fmla="*/ 827839 w 1561591"/>
                <a:gd name="connsiteY725" fmla="*/ 52451 h 1209620"/>
                <a:gd name="connsiteX726" fmla="*/ 824981 w 1561591"/>
                <a:gd name="connsiteY726" fmla="*/ 54580 h 1209620"/>
                <a:gd name="connsiteX727" fmla="*/ 820666 w 1561591"/>
                <a:gd name="connsiteY727" fmla="*/ 58167 h 1209620"/>
                <a:gd name="connsiteX728" fmla="*/ 815623 w 1561591"/>
                <a:gd name="connsiteY728" fmla="*/ 63938 h 1209620"/>
                <a:gd name="connsiteX729" fmla="*/ 812036 w 1561591"/>
                <a:gd name="connsiteY729" fmla="*/ 63210 h 1209620"/>
                <a:gd name="connsiteX730" fmla="*/ 810636 w 1561591"/>
                <a:gd name="connsiteY730" fmla="*/ 63938 h 1209620"/>
                <a:gd name="connsiteX731" fmla="*/ 809907 w 1561591"/>
                <a:gd name="connsiteY731" fmla="*/ 64611 h 1209620"/>
                <a:gd name="connsiteX732" fmla="*/ 809178 w 1561591"/>
                <a:gd name="connsiteY732" fmla="*/ 68197 h 1209620"/>
                <a:gd name="connsiteX733" fmla="*/ 807722 w 1561591"/>
                <a:gd name="connsiteY733" fmla="*/ 68197 h 1209620"/>
                <a:gd name="connsiteX734" fmla="*/ 805592 w 1561591"/>
                <a:gd name="connsiteY734" fmla="*/ 66796 h 1209620"/>
                <a:gd name="connsiteX735" fmla="*/ 804135 w 1561591"/>
                <a:gd name="connsiteY735" fmla="*/ 66796 h 1209620"/>
                <a:gd name="connsiteX736" fmla="*/ 803407 w 1561591"/>
                <a:gd name="connsiteY736" fmla="*/ 71784 h 1209620"/>
                <a:gd name="connsiteX737" fmla="*/ 802006 w 1561591"/>
                <a:gd name="connsiteY737" fmla="*/ 74698 h 1209620"/>
                <a:gd name="connsiteX738" fmla="*/ 798419 w 1561591"/>
                <a:gd name="connsiteY738" fmla="*/ 75426 h 1209620"/>
                <a:gd name="connsiteX739" fmla="*/ 797691 w 1561591"/>
                <a:gd name="connsiteY739" fmla="*/ 76827 h 1209620"/>
                <a:gd name="connsiteX740" fmla="*/ 791247 w 1561591"/>
                <a:gd name="connsiteY740" fmla="*/ 79012 h 1209620"/>
                <a:gd name="connsiteX741" fmla="*/ 785475 w 1561591"/>
                <a:gd name="connsiteY741" fmla="*/ 80413 h 1209620"/>
                <a:gd name="connsiteX742" fmla="*/ 784074 w 1561591"/>
                <a:gd name="connsiteY742" fmla="*/ 80413 h 1209620"/>
                <a:gd name="connsiteX743" fmla="*/ 782617 w 1561591"/>
                <a:gd name="connsiteY743" fmla="*/ 81142 h 1209620"/>
                <a:gd name="connsiteX744" fmla="*/ 782617 w 1561591"/>
                <a:gd name="connsiteY744" fmla="*/ 81142 h 1209620"/>
                <a:gd name="connsiteX745" fmla="*/ 784074 w 1561591"/>
                <a:gd name="connsiteY745" fmla="*/ 80413 h 1209620"/>
                <a:gd name="connsiteX746" fmla="*/ 785475 w 1561591"/>
                <a:gd name="connsiteY746" fmla="*/ 80413 h 1209620"/>
                <a:gd name="connsiteX747" fmla="*/ 762500 w 1561591"/>
                <a:gd name="connsiteY747" fmla="*/ 68197 h 1209620"/>
                <a:gd name="connsiteX748" fmla="*/ 728765 w 1561591"/>
                <a:gd name="connsiteY748" fmla="*/ 49537 h 1209620"/>
                <a:gd name="connsiteX749" fmla="*/ 682814 w 1561591"/>
                <a:gd name="connsiteY749" fmla="*/ 25161 h 1209620"/>
                <a:gd name="connsiteX750" fmla="*/ 665611 w 1561591"/>
                <a:gd name="connsiteY750" fmla="*/ 34463 h 1209620"/>
                <a:gd name="connsiteX751" fmla="*/ 663426 w 1561591"/>
                <a:gd name="connsiteY751" fmla="*/ 32333 h 1209620"/>
                <a:gd name="connsiteX752" fmla="*/ 661296 w 1561591"/>
                <a:gd name="connsiteY752" fmla="*/ 30148 h 1209620"/>
                <a:gd name="connsiteX753" fmla="*/ 660568 w 1561591"/>
                <a:gd name="connsiteY753" fmla="*/ 28019 h 1209620"/>
                <a:gd name="connsiteX754" fmla="*/ 660568 w 1561591"/>
                <a:gd name="connsiteY754" fmla="*/ 24432 h 1209620"/>
                <a:gd name="connsiteX755" fmla="*/ 661296 w 1561591"/>
                <a:gd name="connsiteY755" fmla="*/ 22975 h 1209620"/>
                <a:gd name="connsiteX756" fmla="*/ 660568 w 1561591"/>
                <a:gd name="connsiteY756" fmla="*/ 22303 h 1209620"/>
                <a:gd name="connsiteX757" fmla="*/ 658382 w 1561591"/>
                <a:gd name="connsiteY757" fmla="*/ 22303 h 1209620"/>
                <a:gd name="connsiteX758" fmla="*/ 657710 w 1561591"/>
                <a:gd name="connsiteY758" fmla="*/ 20117 h 1209620"/>
                <a:gd name="connsiteX759" fmla="*/ 656981 w 1561591"/>
                <a:gd name="connsiteY759" fmla="*/ 18716 h 1209620"/>
                <a:gd name="connsiteX760" fmla="*/ 656253 w 1561591"/>
                <a:gd name="connsiteY760" fmla="*/ 17988 h 1209620"/>
                <a:gd name="connsiteX761" fmla="*/ 654796 w 1561591"/>
                <a:gd name="connsiteY761" fmla="*/ 15803 h 1209620"/>
                <a:gd name="connsiteX762" fmla="*/ 654067 w 1561591"/>
                <a:gd name="connsiteY762" fmla="*/ 15074 h 1209620"/>
                <a:gd name="connsiteX763" fmla="*/ 656981 w 1561591"/>
                <a:gd name="connsiteY763" fmla="*/ 12945 h 1209620"/>
                <a:gd name="connsiteX764" fmla="*/ 657710 w 1561591"/>
                <a:gd name="connsiteY764" fmla="*/ 10815 h 1209620"/>
                <a:gd name="connsiteX765" fmla="*/ 656981 w 1561591"/>
                <a:gd name="connsiteY765" fmla="*/ 10087 h 1209620"/>
                <a:gd name="connsiteX766" fmla="*/ 655524 w 1561591"/>
                <a:gd name="connsiteY766" fmla="*/ 10815 h 1209620"/>
                <a:gd name="connsiteX767" fmla="*/ 653395 w 1561591"/>
                <a:gd name="connsiteY767" fmla="*/ 11488 h 1209620"/>
                <a:gd name="connsiteX768" fmla="*/ 651938 w 1561591"/>
                <a:gd name="connsiteY768" fmla="*/ 9358 h 1209620"/>
                <a:gd name="connsiteX769" fmla="*/ 649808 w 1561591"/>
                <a:gd name="connsiteY769" fmla="*/ 9358 h 1209620"/>
                <a:gd name="connsiteX770" fmla="*/ 647623 w 1561591"/>
                <a:gd name="connsiteY770" fmla="*/ 10087 h 1209620"/>
                <a:gd name="connsiteX771" fmla="*/ 646895 w 1561591"/>
                <a:gd name="connsiteY771" fmla="*/ 10087 h 1209620"/>
                <a:gd name="connsiteX772" fmla="*/ 645494 w 1561591"/>
                <a:gd name="connsiteY772" fmla="*/ 8630 h 1209620"/>
                <a:gd name="connsiteX773" fmla="*/ 645494 w 1561591"/>
                <a:gd name="connsiteY773" fmla="*/ 5772 h 1209620"/>
                <a:gd name="connsiteX774" fmla="*/ 644037 w 1561591"/>
                <a:gd name="connsiteY774" fmla="*/ 2914 h 1209620"/>
                <a:gd name="connsiteX775" fmla="*/ 642636 w 1561591"/>
                <a:gd name="connsiteY775" fmla="*/ 0 h 1209620"/>
                <a:gd name="connsiteX776" fmla="*/ 639722 w 1561591"/>
                <a:gd name="connsiteY776" fmla="*/ 729 h 1209620"/>
                <a:gd name="connsiteX777" fmla="*/ 638321 w 1561591"/>
                <a:gd name="connsiteY777" fmla="*/ 1457 h 1209620"/>
                <a:gd name="connsiteX778" fmla="*/ 638321 w 1561591"/>
                <a:gd name="connsiteY778" fmla="*/ 4315 h 1209620"/>
                <a:gd name="connsiteX779" fmla="*/ 638321 w 1561591"/>
                <a:gd name="connsiteY779" fmla="*/ 7229 h 1209620"/>
                <a:gd name="connsiteX780" fmla="*/ 634006 w 1561591"/>
                <a:gd name="connsiteY780" fmla="*/ 11488 h 1209620"/>
                <a:gd name="connsiteX781" fmla="*/ 631148 w 1561591"/>
                <a:gd name="connsiteY781" fmla="*/ 14402 h 1209620"/>
                <a:gd name="connsiteX782" fmla="*/ 630420 w 1561591"/>
                <a:gd name="connsiteY782" fmla="*/ 17988 h 1209620"/>
                <a:gd name="connsiteX783" fmla="*/ 628234 w 1561591"/>
                <a:gd name="connsiteY783" fmla="*/ 21574 h 1209620"/>
                <a:gd name="connsiteX784" fmla="*/ 625376 w 1561591"/>
                <a:gd name="connsiteY784" fmla="*/ 22975 h 1209620"/>
                <a:gd name="connsiteX785" fmla="*/ 620333 w 1561591"/>
                <a:gd name="connsiteY785" fmla="*/ 21574 h 1209620"/>
                <a:gd name="connsiteX786" fmla="*/ 618932 w 1561591"/>
                <a:gd name="connsiteY786" fmla="*/ 21574 h 1209620"/>
                <a:gd name="connsiteX787" fmla="*/ 618932 w 1561591"/>
                <a:gd name="connsiteY787" fmla="*/ 22303 h 1209620"/>
                <a:gd name="connsiteX788" fmla="*/ 616018 w 1561591"/>
                <a:gd name="connsiteY788" fmla="*/ 25161 h 1209620"/>
                <a:gd name="connsiteX789" fmla="*/ 616018 w 1561591"/>
                <a:gd name="connsiteY789" fmla="*/ 28019 h 1209620"/>
                <a:gd name="connsiteX790" fmla="*/ 616018 w 1561591"/>
                <a:gd name="connsiteY790" fmla="*/ 28747 h 1209620"/>
                <a:gd name="connsiteX791" fmla="*/ 616018 w 1561591"/>
                <a:gd name="connsiteY791" fmla="*/ 29476 h 1209620"/>
                <a:gd name="connsiteX792" fmla="*/ 616018 w 1561591"/>
                <a:gd name="connsiteY792" fmla="*/ 30148 h 1209620"/>
                <a:gd name="connsiteX793" fmla="*/ 613160 w 1561591"/>
                <a:gd name="connsiteY793" fmla="*/ 36648 h 1209620"/>
                <a:gd name="connsiteX794" fmla="*/ 575111 w 1561591"/>
                <a:gd name="connsiteY794" fmla="*/ 120648 h 1209620"/>
                <a:gd name="connsiteX795" fmla="*/ 572981 w 1561591"/>
                <a:gd name="connsiteY795" fmla="*/ 121321 h 1209620"/>
                <a:gd name="connsiteX796" fmla="*/ 572253 w 1561591"/>
                <a:gd name="connsiteY796" fmla="*/ 121321 h 1209620"/>
                <a:gd name="connsiteX797" fmla="*/ 568667 w 1561591"/>
                <a:gd name="connsiteY797" fmla="*/ 128550 h 1209620"/>
                <a:gd name="connsiteX798" fmla="*/ 565809 w 1561591"/>
                <a:gd name="connsiteY798" fmla="*/ 134265 h 1209620"/>
                <a:gd name="connsiteX799" fmla="*/ 565080 w 1561591"/>
                <a:gd name="connsiteY799" fmla="*/ 141438 h 1209620"/>
                <a:gd name="connsiteX800" fmla="*/ 567210 w 1561591"/>
                <a:gd name="connsiteY800" fmla="*/ 145025 h 1209620"/>
                <a:gd name="connsiteX801" fmla="*/ 570796 w 1561591"/>
                <a:gd name="connsiteY801" fmla="*/ 145753 h 1209620"/>
                <a:gd name="connsiteX802" fmla="*/ 572253 w 1561591"/>
                <a:gd name="connsiteY802" fmla="*/ 147882 h 1209620"/>
                <a:gd name="connsiteX803" fmla="*/ 572253 w 1561591"/>
                <a:gd name="connsiteY803" fmla="*/ 152926 h 1209620"/>
                <a:gd name="connsiteX804" fmla="*/ 573710 w 1561591"/>
                <a:gd name="connsiteY804" fmla="*/ 153654 h 1209620"/>
                <a:gd name="connsiteX805" fmla="*/ 574382 w 1561591"/>
                <a:gd name="connsiteY805" fmla="*/ 154383 h 1209620"/>
                <a:gd name="connsiteX806" fmla="*/ 572981 w 1561591"/>
                <a:gd name="connsiteY806" fmla="*/ 168000 h 1209620"/>
                <a:gd name="connsiteX807" fmla="*/ 571524 w 1561591"/>
                <a:gd name="connsiteY807" fmla="*/ 174444 h 1209620"/>
                <a:gd name="connsiteX808" fmla="*/ 569395 w 1561591"/>
                <a:gd name="connsiteY808" fmla="*/ 176630 h 1209620"/>
                <a:gd name="connsiteX809" fmla="*/ 569395 w 1561591"/>
                <a:gd name="connsiteY809" fmla="*/ 177358 h 1209620"/>
                <a:gd name="connsiteX810" fmla="*/ 568667 w 1561591"/>
                <a:gd name="connsiteY810" fmla="*/ 184531 h 1209620"/>
                <a:gd name="connsiteX811" fmla="*/ 568667 w 1561591"/>
                <a:gd name="connsiteY811" fmla="*/ 186660 h 1209620"/>
                <a:gd name="connsiteX812" fmla="*/ 568667 w 1561591"/>
                <a:gd name="connsiteY812" fmla="*/ 188846 h 1209620"/>
                <a:gd name="connsiteX813" fmla="*/ 570796 w 1561591"/>
                <a:gd name="connsiteY813" fmla="*/ 193105 h 1209620"/>
                <a:gd name="connsiteX814" fmla="*/ 570796 w 1561591"/>
                <a:gd name="connsiteY814" fmla="*/ 198876 h 1209620"/>
                <a:gd name="connsiteX815" fmla="*/ 568667 w 1561591"/>
                <a:gd name="connsiteY815" fmla="*/ 206778 h 1209620"/>
                <a:gd name="connsiteX816" fmla="*/ 566481 w 1561591"/>
                <a:gd name="connsiteY816" fmla="*/ 210364 h 1209620"/>
                <a:gd name="connsiteX817" fmla="*/ 563623 w 1561591"/>
                <a:gd name="connsiteY817" fmla="*/ 215407 h 1209620"/>
                <a:gd name="connsiteX818" fmla="*/ 562222 w 1561591"/>
                <a:gd name="connsiteY818" fmla="*/ 224709 h 1209620"/>
                <a:gd name="connsiteX819" fmla="*/ 560765 w 1561591"/>
                <a:gd name="connsiteY819" fmla="*/ 237654 h 1209620"/>
                <a:gd name="connsiteX820" fmla="*/ 561494 w 1561591"/>
                <a:gd name="connsiteY820" fmla="*/ 241240 h 1209620"/>
                <a:gd name="connsiteX821" fmla="*/ 560037 w 1561591"/>
                <a:gd name="connsiteY821" fmla="*/ 245555 h 1209620"/>
                <a:gd name="connsiteX822" fmla="*/ 558580 w 1561591"/>
                <a:gd name="connsiteY822" fmla="*/ 248413 h 1209620"/>
                <a:gd name="connsiteX823" fmla="*/ 557907 w 1561591"/>
                <a:gd name="connsiteY823" fmla="*/ 248413 h 1209620"/>
                <a:gd name="connsiteX824" fmla="*/ 557179 w 1561591"/>
                <a:gd name="connsiteY824" fmla="*/ 248413 h 1209620"/>
                <a:gd name="connsiteX825" fmla="*/ 557179 w 1561591"/>
                <a:gd name="connsiteY825" fmla="*/ 248413 h 1209620"/>
                <a:gd name="connsiteX826" fmla="*/ 556450 w 1561591"/>
                <a:gd name="connsiteY826" fmla="*/ 248413 h 1209620"/>
                <a:gd name="connsiteX827" fmla="*/ 554321 w 1561591"/>
                <a:gd name="connsiteY827" fmla="*/ 248413 h 1209620"/>
                <a:gd name="connsiteX828" fmla="*/ 545691 w 1561591"/>
                <a:gd name="connsiteY828" fmla="*/ 251271 h 1209620"/>
                <a:gd name="connsiteX829" fmla="*/ 544963 w 1561591"/>
                <a:gd name="connsiteY829" fmla="*/ 254857 h 1209620"/>
                <a:gd name="connsiteX830" fmla="*/ 544234 w 1561591"/>
                <a:gd name="connsiteY830" fmla="*/ 256315 h 1209620"/>
                <a:gd name="connsiteX831" fmla="*/ 543506 w 1561591"/>
                <a:gd name="connsiteY831" fmla="*/ 256315 h 1209620"/>
                <a:gd name="connsiteX832" fmla="*/ 542105 w 1561591"/>
                <a:gd name="connsiteY832" fmla="*/ 255586 h 1209620"/>
                <a:gd name="connsiteX833" fmla="*/ 541376 w 1561591"/>
                <a:gd name="connsiteY833" fmla="*/ 257043 h 1209620"/>
                <a:gd name="connsiteX834" fmla="*/ 539919 w 1561591"/>
                <a:gd name="connsiteY834" fmla="*/ 258444 h 1209620"/>
                <a:gd name="connsiteX835" fmla="*/ 535605 w 1561591"/>
                <a:gd name="connsiteY835" fmla="*/ 261358 h 1209620"/>
                <a:gd name="connsiteX836" fmla="*/ 530617 w 1561591"/>
                <a:gd name="connsiteY836" fmla="*/ 261358 h 1209620"/>
                <a:gd name="connsiteX837" fmla="*/ 528432 w 1561591"/>
                <a:gd name="connsiteY837" fmla="*/ 262030 h 1209620"/>
                <a:gd name="connsiteX838" fmla="*/ 526302 w 1561591"/>
                <a:gd name="connsiteY838" fmla="*/ 264944 h 1209620"/>
                <a:gd name="connsiteX839" fmla="*/ 524845 w 1561591"/>
                <a:gd name="connsiteY839" fmla="*/ 267074 h 1209620"/>
                <a:gd name="connsiteX840" fmla="*/ 524845 w 1561591"/>
                <a:gd name="connsiteY840" fmla="*/ 269932 h 1209620"/>
                <a:gd name="connsiteX841" fmla="*/ 524845 w 1561591"/>
                <a:gd name="connsiteY841" fmla="*/ 272790 h 1209620"/>
                <a:gd name="connsiteX842" fmla="*/ 524173 w 1561591"/>
                <a:gd name="connsiteY842" fmla="*/ 274247 h 1209620"/>
                <a:gd name="connsiteX843" fmla="*/ 522716 w 1561591"/>
                <a:gd name="connsiteY843" fmla="*/ 275704 h 1209620"/>
                <a:gd name="connsiteX844" fmla="*/ 521987 w 1561591"/>
                <a:gd name="connsiteY844" fmla="*/ 275704 h 1209620"/>
                <a:gd name="connsiteX845" fmla="*/ 520531 w 1561591"/>
                <a:gd name="connsiteY845" fmla="*/ 275704 h 1209620"/>
                <a:gd name="connsiteX846" fmla="*/ 518401 w 1561591"/>
                <a:gd name="connsiteY846" fmla="*/ 275704 h 1209620"/>
                <a:gd name="connsiteX847" fmla="*/ 516944 w 1561591"/>
                <a:gd name="connsiteY847" fmla="*/ 274247 h 1209620"/>
                <a:gd name="connsiteX848" fmla="*/ 516944 w 1561591"/>
                <a:gd name="connsiteY848" fmla="*/ 273518 h 1209620"/>
                <a:gd name="connsiteX849" fmla="*/ 516272 w 1561591"/>
                <a:gd name="connsiteY849" fmla="*/ 272790 h 1209620"/>
                <a:gd name="connsiteX850" fmla="*/ 514815 w 1561591"/>
                <a:gd name="connsiteY850" fmla="*/ 271389 h 1209620"/>
                <a:gd name="connsiteX851" fmla="*/ 513358 w 1561591"/>
                <a:gd name="connsiteY851" fmla="*/ 270660 h 1209620"/>
                <a:gd name="connsiteX852" fmla="*/ 511957 w 1561591"/>
                <a:gd name="connsiteY852" fmla="*/ 269203 h 1209620"/>
                <a:gd name="connsiteX853" fmla="*/ 510500 w 1561591"/>
                <a:gd name="connsiteY853" fmla="*/ 267802 h 1209620"/>
                <a:gd name="connsiteX854" fmla="*/ 507642 w 1561591"/>
                <a:gd name="connsiteY854" fmla="*/ 266345 h 1209620"/>
                <a:gd name="connsiteX855" fmla="*/ 503327 w 1561591"/>
                <a:gd name="connsiteY855" fmla="*/ 264216 h 1209620"/>
                <a:gd name="connsiteX856" fmla="*/ 499741 w 1561591"/>
                <a:gd name="connsiteY856" fmla="*/ 264216 h 1209620"/>
                <a:gd name="connsiteX857" fmla="*/ 499741 w 1561591"/>
                <a:gd name="connsiteY857" fmla="*/ 262759 h 1209620"/>
                <a:gd name="connsiteX858" fmla="*/ 499741 w 1561591"/>
                <a:gd name="connsiteY858" fmla="*/ 262030 h 1209620"/>
                <a:gd name="connsiteX859" fmla="*/ 497555 w 1561591"/>
                <a:gd name="connsiteY859" fmla="*/ 264216 h 1209620"/>
                <a:gd name="connsiteX860" fmla="*/ 485395 w 1561591"/>
                <a:gd name="connsiteY860" fmla="*/ 258444 h 1209620"/>
                <a:gd name="connsiteX861" fmla="*/ 479623 w 1561591"/>
                <a:gd name="connsiteY861" fmla="*/ 253457 h 1209620"/>
                <a:gd name="connsiteX862" fmla="*/ 476765 w 1561591"/>
                <a:gd name="connsiteY862" fmla="*/ 254857 h 1209620"/>
                <a:gd name="connsiteX863" fmla="*/ 473179 w 1561591"/>
                <a:gd name="connsiteY863" fmla="*/ 254129 h 1209620"/>
                <a:gd name="connsiteX864" fmla="*/ 470994 w 1561591"/>
                <a:gd name="connsiteY864" fmla="*/ 259901 h 1209620"/>
                <a:gd name="connsiteX865" fmla="*/ 469593 w 1561591"/>
                <a:gd name="connsiteY865" fmla="*/ 261358 h 1209620"/>
                <a:gd name="connsiteX866" fmla="*/ 465278 w 1561591"/>
                <a:gd name="connsiteY866" fmla="*/ 267802 h 1209620"/>
                <a:gd name="connsiteX867" fmla="*/ 463821 w 1561591"/>
                <a:gd name="connsiteY867" fmla="*/ 275704 h 1209620"/>
                <a:gd name="connsiteX868" fmla="*/ 462420 w 1561591"/>
                <a:gd name="connsiteY868" fmla="*/ 278562 h 1209620"/>
                <a:gd name="connsiteX869" fmla="*/ 460963 w 1561591"/>
                <a:gd name="connsiteY869" fmla="*/ 280018 h 1209620"/>
                <a:gd name="connsiteX870" fmla="*/ 458105 w 1561591"/>
                <a:gd name="connsiteY870" fmla="*/ 279290 h 1209620"/>
                <a:gd name="connsiteX871" fmla="*/ 457376 w 1561591"/>
                <a:gd name="connsiteY871" fmla="*/ 279290 h 1209620"/>
                <a:gd name="connsiteX872" fmla="*/ 455920 w 1561591"/>
                <a:gd name="connsiteY872" fmla="*/ 281419 h 1209620"/>
                <a:gd name="connsiteX873" fmla="*/ 455247 w 1561591"/>
                <a:gd name="connsiteY873" fmla="*/ 282148 h 1209620"/>
                <a:gd name="connsiteX874" fmla="*/ 455247 w 1561591"/>
                <a:gd name="connsiteY874" fmla="*/ 284277 h 1209620"/>
                <a:gd name="connsiteX875" fmla="*/ 455920 w 1561591"/>
                <a:gd name="connsiteY875" fmla="*/ 286463 h 1209620"/>
                <a:gd name="connsiteX876" fmla="*/ 454519 w 1561591"/>
                <a:gd name="connsiteY876" fmla="*/ 289321 h 1209620"/>
                <a:gd name="connsiteX877" fmla="*/ 453790 w 1561591"/>
                <a:gd name="connsiteY877" fmla="*/ 291506 h 1209620"/>
                <a:gd name="connsiteX878" fmla="*/ 453790 w 1561591"/>
                <a:gd name="connsiteY878" fmla="*/ 293636 h 1209620"/>
                <a:gd name="connsiteX879" fmla="*/ 454519 w 1561591"/>
                <a:gd name="connsiteY879" fmla="*/ 294364 h 1209620"/>
                <a:gd name="connsiteX880" fmla="*/ 453790 w 1561591"/>
                <a:gd name="connsiteY880" fmla="*/ 295092 h 1209620"/>
                <a:gd name="connsiteX881" fmla="*/ 453062 w 1561591"/>
                <a:gd name="connsiteY881" fmla="*/ 295765 h 1209620"/>
                <a:gd name="connsiteX882" fmla="*/ 453062 w 1561591"/>
                <a:gd name="connsiteY882" fmla="*/ 305123 h 1209620"/>
                <a:gd name="connsiteX883" fmla="*/ 451605 w 1561591"/>
                <a:gd name="connsiteY883" fmla="*/ 307981 h 1209620"/>
                <a:gd name="connsiteX884" fmla="*/ 448018 w 1561591"/>
                <a:gd name="connsiteY884" fmla="*/ 306580 h 1209620"/>
                <a:gd name="connsiteX885" fmla="*/ 447346 w 1561591"/>
                <a:gd name="connsiteY885" fmla="*/ 306580 h 1209620"/>
                <a:gd name="connsiteX886" fmla="*/ 446617 w 1561591"/>
                <a:gd name="connsiteY886" fmla="*/ 307981 h 1209620"/>
                <a:gd name="connsiteX887" fmla="*/ 442302 w 1561591"/>
                <a:gd name="connsiteY887" fmla="*/ 306580 h 1209620"/>
                <a:gd name="connsiteX888" fmla="*/ 440117 w 1561591"/>
                <a:gd name="connsiteY888" fmla="*/ 301537 h 1209620"/>
                <a:gd name="connsiteX889" fmla="*/ 431543 w 1561591"/>
                <a:gd name="connsiteY889" fmla="*/ 301537 h 1209620"/>
                <a:gd name="connsiteX890" fmla="*/ 425043 w 1561591"/>
                <a:gd name="connsiteY890" fmla="*/ 293636 h 1209620"/>
                <a:gd name="connsiteX891" fmla="*/ 424370 w 1561591"/>
                <a:gd name="connsiteY891" fmla="*/ 291506 h 1209620"/>
                <a:gd name="connsiteX892" fmla="*/ 422913 w 1561591"/>
                <a:gd name="connsiteY892" fmla="*/ 290778 h 1209620"/>
                <a:gd name="connsiteX893" fmla="*/ 421456 w 1561591"/>
                <a:gd name="connsiteY893" fmla="*/ 291506 h 1209620"/>
                <a:gd name="connsiteX894" fmla="*/ 416469 w 1561591"/>
                <a:gd name="connsiteY894" fmla="*/ 293636 h 1209620"/>
                <a:gd name="connsiteX895" fmla="*/ 413555 w 1561591"/>
                <a:gd name="connsiteY895" fmla="*/ 295092 h 1209620"/>
                <a:gd name="connsiteX896" fmla="*/ 409296 w 1561591"/>
                <a:gd name="connsiteY896" fmla="*/ 294364 h 1209620"/>
                <a:gd name="connsiteX897" fmla="*/ 407111 w 1561591"/>
                <a:gd name="connsiteY897" fmla="*/ 292907 h 1209620"/>
                <a:gd name="connsiteX898" fmla="*/ 404981 w 1561591"/>
                <a:gd name="connsiteY898" fmla="*/ 292179 h 1209620"/>
                <a:gd name="connsiteX899" fmla="*/ 402068 w 1561591"/>
                <a:gd name="connsiteY899" fmla="*/ 292907 h 1209620"/>
                <a:gd name="connsiteX900" fmla="*/ 403525 w 1561591"/>
                <a:gd name="connsiteY900" fmla="*/ 296493 h 1209620"/>
                <a:gd name="connsiteX901" fmla="*/ 403525 w 1561591"/>
                <a:gd name="connsiteY901" fmla="*/ 297950 h 1209620"/>
                <a:gd name="connsiteX902" fmla="*/ 403525 w 1561591"/>
                <a:gd name="connsiteY902" fmla="*/ 300080 h 1209620"/>
                <a:gd name="connsiteX903" fmla="*/ 402068 w 1561591"/>
                <a:gd name="connsiteY903" fmla="*/ 300808 h 1209620"/>
                <a:gd name="connsiteX904" fmla="*/ 401395 w 1561591"/>
                <a:gd name="connsiteY904" fmla="*/ 299407 h 1209620"/>
                <a:gd name="connsiteX905" fmla="*/ 400667 w 1561591"/>
                <a:gd name="connsiteY905" fmla="*/ 298679 h 1209620"/>
                <a:gd name="connsiteX906" fmla="*/ 399938 w 1561591"/>
                <a:gd name="connsiteY906" fmla="*/ 298679 h 1209620"/>
                <a:gd name="connsiteX907" fmla="*/ 399938 w 1561591"/>
                <a:gd name="connsiteY907" fmla="*/ 300808 h 1209620"/>
                <a:gd name="connsiteX908" fmla="*/ 398481 w 1561591"/>
                <a:gd name="connsiteY908" fmla="*/ 304395 h 1209620"/>
                <a:gd name="connsiteX909" fmla="*/ 398481 w 1561591"/>
                <a:gd name="connsiteY909" fmla="*/ 306580 h 1209620"/>
                <a:gd name="connsiteX910" fmla="*/ 397809 w 1561591"/>
                <a:gd name="connsiteY910" fmla="*/ 306580 h 1209620"/>
                <a:gd name="connsiteX911" fmla="*/ 397080 w 1561591"/>
                <a:gd name="connsiteY911" fmla="*/ 305852 h 1209620"/>
                <a:gd name="connsiteX912" fmla="*/ 397080 w 1561591"/>
                <a:gd name="connsiteY912" fmla="*/ 306580 h 1209620"/>
                <a:gd name="connsiteX913" fmla="*/ 396352 w 1561591"/>
                <a:gd name="connsiteY913" fmla="*/ 305852 h 1209620"/>
                <a:gd name="connsiteX914" fmla="*/ 394166 w 1561591"/>
                <a:gd name="connsiteY914" fmla="*/ 304395 h 1209620"/>
                <a:gd name="connsiteX915" fmla="*/ 392765 w 1561591"/>
                <a:gd name="connsiteY915" fmla="*/ 304395 h 1209620"/>
                <a:gd name="connsiteX916" fmla="*/ 387722 w 1561591"/>
                <a:gd name="connsiteY916" fmla="*/ 303666 h 1209620"/>
                <a:gd name="connsiteX917" fmla="*/ 386321 w 1561591"/>
                <a:gd name="connsiteY917" fmla="*/ 303666 h 1209620"/>
                <a:gd name="connsiteX918" fmla="*/ 386321 w 1561591"/>
                <a:gd name="connsiteY918" fmla="*/ 302265 h 1209620"/>
                <a:gd name="connsiteX919" fmla="*/ 387722 w 1561591"/>
                <a:gd name="connsiteY919" fmla="*/ 297950 h 1209620"/>
                <a:gd name="connsiteX920" fmla="*/ 384864 w 1561591"/>
                <a:gd name="connsiteY920" fmla="*/ 296493 h 1209620"/>
                <a:gd name="connsiteX921" fmla="*/ 383407 w 1561591"/>
                <a:gd name="connsiteY921" fmla="*/ 294364 h 1209620"/>
                <a:gd name="connsiteX922" fmla="*/ 384136 w 1561591"/>
                <a:gd name="connsiteY922" fmla="*/ 291506 h 1209620"/>
                <a:gd name="connsiteX923" fmla="*/ 387722 w 1561591"/>
                <a:gd name="connsiteY923" fmla="*/ 289321 h 1209620"/>
                <a:gd name="connsiteX924" fmla="*/ 387722 w 1561591"/>
                <a:gd name="connsiteY924" fmla="*/ 286463 h 1209620"/>
                <a:gd name="connsiteX925" fmla="*/ 394166 w 1561591"/>
                <a:gd name="connsiteY925" fmla="*/ 280691 h 1209620"/>
                <a:gd name="connsiteX926" fmla="*/ 398481 w 1561591"/>
                <a:gd name="connsiteY926" fmla="*/ 277104 h 1209620"/>
                <a:gd name="connsiteX927" fmla="*/ 404253 w 1561591"/>
                <a:gd name="connsiteY927" fmla="*/ 267074 h 1209620"/>
                <a:gd name="connsiteX928" fmla="*/ 406382 w 1561591"/>
                <a:gd name="connsiteY928" fmla="*/ 264944 h 1209620"/>
                <a:gd name="connsiteX929" fmla="*/ 406382 w 1561591"/>
                <a:gd name="connsiteY929" fmla="*/ 262759 h 1209620"/>
                <a:gd name="connsiteX930" fmla="*/ 404981 w 1561591"/>
                <a:gd name="connsiteY930" fmla="*/ 262759 h 1209620"/>
                <a:gd name="connsiteX931" fmla="*/ 397080 w 1561591"/>
                <a:gd name="connsiteY931" fmla="*/ 268531 h 1209620"/>
                <a:gd name="connsiteX932" fmla="*/ 394895 w 1561591"/>
                <a:gd name="connsiteY932" fmla="*/ 270660 h 1209620"/>
                <a:gd name="connsiteX933" fmla="*/ 382006 w 1561591"/>
                <a:gd name="connsiteY933" fmla="*/ 284277 h 1209620"/>
                <a:gd name="connsiteX934" fmla="*/ 379821 w 1561591"/>
                <a:gd name="connsiteY934" fmla="*/ 286463 h 1209620"/>
                <a:gd name="connsiteX935" fmla="*/ 376963 w 1561591"/>
                <a:gd name="connsiteY935" fmla="*/ 291506 h 1209620"/>
                <a:gd name="connsiteX936" fmla="*/ 374834 w 1561591"/>
                <a:gd name="connsiteY936" fmla="*/ 292907 h 1209620"/>
                <a:gd name="connsiteX937" fmla="*/ 374834 w 1561591"/>
                <a:gd name="connsiteY937" fmla="*/ 292179 h 1209620"/>
                <a:gd name="connsiteX938" fmla="*/ 374105 w 1561591"/>
                <a:gd name="connsiteY938" fmla="*/ 292907 h 1209620"/>
                <a:gd name="connsiteX939" fmla="*/ 373377 w 1561591"/>
                <a:gd name="connsiteY939" fmla="*/ 293636 h 1209620"/>
                <a:gd name="connsiteX940" fmla="*/ 370519 w 1561591"/>
                <a:gd name="connsiteY940" fmla="*/ 292179 h 1209620"/>
                <a:gd name="connsiteX941" fmla="*/ 368333 w 1561591"/>
                <a:gd name="connsiteY941" fmla="*/ 293636 h 1209620"/>
                <a:gd name="connsiteX942" fmla="*/ 364018 w 1561591"/>
                <a:gd name="connsiteY942" fmla="*/ 293636 h 1209620"/>
                <a:gd name="connsiteX943" fmla="*/ 362617 w 1561591"/>
                <a:gd name="connsiteY943" fmla="*/ 293636 h 1209620"/>
                <a:gd name="connsiteX944" fmla="*/ 361160 w 1561591"/>
                <a:gd name="connsiteY944" fmla="*/ 293636 h 1209620"/>
                <a:gd name="connsiteX945" fmla="*/ 358302 w 1561591"/>
                <a:gd name="connsiteY945" fmla="*/ 297222 h 1209620"/>
                <a:gd name="connsiteX946" fmla="*/ 356117 w 1561591"/>
                <a:gd name="connsiteY946" fmla="*/ 301537 h 1209620"/>
                <a:gd name="connsiteX947" fmla="*/ 354716 w 1561591"/>
                <a:gd name="connsiteY947" fmla="*/ 300808 h 1209620"/>
                <a:gd name="connsiteX948" fmla="*/ 354716 w 1561591"/>
                <a:gd name="connsiteY948" fmla="*/ 302265 h 1209620"/>
                <a:gd name="connsiteX949" fmla="*/ 353259 w 1561591"/>
                <a:gd name="connsiteY949" fmla="*/ 302265 h 1209620"/>
                <a:gd name="connsiteX950" fmla="*/ 350401 w 1561591"/>
                <a:gd name="connsiteY950" fmla="*/ 303666 h 1209620"/>
                <a:gd name="connsiteX951" fmla="*/ 348216 w 1561591"/>
                <a:gd name="connsiteY951" fmla="*/ 304395 h 1209620"/>
                <a:gd name="connsiteX952" fmla="*/ 346086 w 1561591"/>
                <a:gd name="connsiteY952" fmla="*/ 304395 h 1209620"/>
                <a:gd name="connsiteX953" fmla="*/ 345358 w 1561591"/>
                <a:gd name="connsiteY953" fmla="*/ 304395 h 1209620"/>
                <a:gd name="connsiteX954" fmla="*/ 343228 w 1561591"/>
                <a:gd name="connsiteY954" fmla="*/ 305852 h 1209620"/>
                <a:gd name="connsiteX955" fmla="*/ 341043 w 1561591"/>
                <a:gd name="connsiteY955" fmla="*/ 306580 h 1209620"/>
                <a:gd name="connsiteX956" fmla="*/ 340370 w 1561591"/>
                <a:gd name="connsiteY956" fmla="*/ 306580 h 1209620"/>
                <a:gd name="connsiteX957" fmla="*/ 339642 w 1561591"/>
                <a:gd name="connsiteY957" fmla="*/ 306580 h 1209620"/>
                <a:gd name="connsiteX958" fmla="*/ 338185 w 1561591"/>
                <a:gd name="connsiteY958" fmla="*/ 306580 h 1209620"/>
                <a:gd name="connsiteX959" fmla="*/ 336728 w 1561591"/>
                <a:gd name="connsiteY959" fmla="*/ 306580 h 1209620"/>
                <a:gd name="connsiteX960" fmla="*/ 333870 w 1561591"/>
                <a:gd name="connsiteY960" fmla="*/ 305852 h 1209620"/>
                <a:gd name="connsiteX961" fmla="*/ 331012 w 1561591"/>
                <a:gd name="connsiteY961" fmla="*/ 305123 h 1209620"/>
                <a:gd name="connsiteX962" fmla="*/ 330284 w 1561591"/>
                <a:gd name="connsiteY962" fmla="*/ 303666 h 1209620"/>
                <a:gd name="connsiteX963" fmla="*/ 330284 w 1561591"/>
                <a:gd name="connsiteY963" fmla="*/ 302265 h 1209620"/>
                <a:gd name="connsiteX964" fmla="*/ 328883 w 1561591"/>
                <a:gd name="connsiteY964" fmla="*/ 301537 h 1209620"/>
                <a:gd name="connsiteX965" fmla="*/ 326698 w 1561591"/>
                <a:gd name="connsiteY965" fmla="*/ 302265 h 1209620"/>
                <a:gd name="connsiteX966" fmla="*/ 325241 w 1561591"/>
                <a:gd name="connsiteY966" fmla="*/ 301537 h 1209620"/>
                <a:gd name="connsiteX967" fmla="*/ 323840 w 1561591"/>
                <a:gd name="connsiteY967" fmla="*/ 301537 h 1209620"/>
                <a:gd name="connsiteX968" fmla="*/ 323111 w 1561591"/>
                <a:gd name="connsiteY968" fmla="*/ 301537 h 1209620"/>
                <a:gd name="connsiteX969" fmla="*/ 321654 w 1561591"/>
                <a:gd name="connsiteY969" fmla="*/ 300808 h 1209620"/>
                <a:gd name="connsiteX970" fmla="*/ 320982 w 1561591"/>
                <a:gd name="connsiteY970" fmla="*/ 300080 h 1209620"/>
                <a:gd name="connsiteX971" fmla="*/ 320982 w 1561591"/>
                <a:gd name="connsiteY971" fmla="*/ 299407 h 1209620"/>
                <a:gd name="connsiteX972" fmla="*/ 319525 w 1561591"/>
                <a:gd name="connsiteY972" fmla="*/ 297950 h 1209620"/>
                <a:gd name="connsiteX973" fmla="*/ 318796 w 1561591"/>
                <a:gd name="connsiteY973" fmla="*/ 297950 h 1209620"/>
                <a:gd name="connsiteX974" fmla="*/ 318068 w 1561591"/>
                <a:gd name="connsiteY974" fmla="*/ 298679 h 1209620"/>
                <a:gd name="connsiteX975" fmla="*/ 316667 w 1561591"/>
                <a:gd name="connsiteY975" fmla="*/ 303666 h 1209620"/>
                <a:gd name="connsiteX976" fmla="*/ 315938 w 1561591"/>
                <a:gd name="connsiteY976" fmla="*/ 305852 h 1209620"/>
                <a:gd name="connsiteX977" fmla="*/ 313753 w 1561591"/>
                <a:gd name="connsiteY977" fmla="*/ 307253 h 1209620"/>
                <a:gd name="connsiteX978" fmla="*/ 309494 w 1561591"/>
                <a:gd name="connsiteY978" fmla="*/ 307253 h 1209620"/>
                <a:gd name="connsiteX979" fmla="*/ 308766 w 1561591"/>
                <a:gd name="connsiteY979" fmla="*/ 307253 h 1209620"/>
                <a:gd name="connsiteX980" fmla="*/ 307309 w 1561591"/>
                <a:gd name="connsiteY980" fmla="*/ 307981 h 1209620"/>
                <a:gd name="connsiteX981" fmla="*/ 305908 w 1561591"/>
                <a:gd name="connsiteY981" fmla="*/ 310839 h 1209620"/>
                <a:gd name="connsiteX982" fmla="*/ 305179 w 1561591"/>
                <a:gd name="connsiteY982" fmla="*/ 313024 h 1209620"/>
                <a:gd name="connsiteX983" fmla="*/ 306580 w 1561591"/>
                <a:gd name="connsiteY983" fmla="*/ 315154 h 1209620"/>
                <a:gd name="connsiteX984" fmla="*/ 306580 w 1561591"/>
                <a:gd name="connsiteY984" fmla="*/ 316611 h 1209620"/>
                <a:gd name="connsiteX985" fmla="*/ 306580 w 1561591"/>
                <a:gd name="connsiteY985" fmla="*/ 318068 h 1209620"/>
                <a:gd name="connsiteX986" fmla="*/ 307309 w 1561591"/>
                <a:gd name="connsiteY986" fmla="*/ 318740 h 1209620"/>
                <a:gd name="connsiteX987" fmla="*/ 309494 w 1561591"/>
                <a:gd name="connsiteY987" fmla="*/ 318740 h 1209620"/>
                <a:gd name="connsiteX988" fmla="*/ 309494 w 1561591"/>
                <a:gd name="connsiteY988" fmla="*/ 320197 h 1209620"/>
                <a:gd name="connsiteX989" fmla="*/ 308766 w 1561591"/>
                <a:gd name="connsiteY989" fmla="*/ 321654 h 1209620"/>
                <a:gd name="connsiteX990" fmla="*/ 307309 w 1561591"/>
                <a:gd name="connsiteY990" fmla="*/ 321654 h 1209620"/>
                <a:gd name="connsiteX991" fmla="*/ 306580 w 1561591"/>
                <a:gd name="connsiteY991" fmla="*/ 326641 h 1209620"/>
                <a:gd name="connsiteX992" fmla="*/ 299407 w 1561591"/>
                <a:gd name="connsiteY992" fmla="*/ 333814 h 1209620"/>
                <a:gd name="connsiteX993" fmla="*/ 295092 w 1561591"/>
                <a:gd name="connsiteY993" fmla="*/ 337401 h 1209620"/>
                <a:gd name="connsiteX994" fmla="*/ 292963 w 1561591"/>
                <a:gd name="connsiteY994" fmla="*/ 338857 h 1209620"/>
                <a:gd name="connsiteX995" fmla="*/ 290778 w 1561591"/>
                <a:gd name="connsiteY995" fmla="*/ 343172 h 1209620"/>
                <a:gd name="connsiteX996" fmla="*/ 287920 w 1561591"/>
                <a:gd name="connsiteY996" fmla="*/ 344629 h 1209620"/>
                <a:gd name="connsiteX997" fmla="*/ 285790 w 1561591"/>
                <a:gd name="connsiteY997" fmla="*/ 344629 h 1209620"/>
                <a:gd name="connsiteX998" fmla="*/ 280018 w 1561591"/>
                <a:gd name="connsiteY998" fmla="*/ 348216 h 1209620"/>
                <a:gd name="connsiteX999" fmla="*/ 277160 w 1561591"/>
                <a:gd name="connsiteY999" fmla="*/ 350345 h 1209620"/>
                <a:gd name="connsiteX1000" fmla="*/ 276432 w 1561591"/>
                <a:gd name="connsiteY1000" fmla="*/ 352475 h 1209620"/>
                <a:gd name="connsiteX1001" fmla="*/ 277160 w 1561591"/>
                <a:gd name="connsiteY1001" fmla="*/ 356789 h 1209620"/>
                <a:gd name="connsiteX1002" fmla="*/ 273574 w 1561591"/>
                <a:gd name="connsiteY1002" fmla="*/ 358975 h 1209620"/>
                <a:gd name="connsiteX1003" fmla="*/ 271445 w 1561591"/>
                <a:gd name="connsiteY1003" fmla="*/ 358975 h 1209620"/>
                <a:gd name="connsiteX1004" fmla="*/ 269988 w 1561591"/>
                <a:gd name="connsiteY1004" fmla="*/ 359703 h 1209620"/>
                <a:gd name="connsiteX1005" fmla="*/ 269259 w 1561591"/>
                <a:gd name="connsiteY1005" fmla="*/ 361833 h 1209620"/>
                <a:gd name="connsiteX1006" fmla="*/ 270716 w 1561591"/>
                <a:gd name="connsiteY1006" fmla="*/ 363290 h 1209620"/>
                <a:gd name="connsiteX1007" fmla="*/ 269988 w 1561591"/>
                <a:gd name="connsiteY1007" fmla="*/ 363962 h 1209620"/>
                <a:gd name="connsiteX1008" fmla="*/ 265673 w 1561591"/>
                <a:gd name="connsiteY1008" fmla="*/ 364691 h 1209620"/>
                <a:gd name="connsiteX1009" fmla="*/ 263543 w 1561591"/>
                <a:gd name="connsiteY1009" fmla="*/ 367605 h 1209620"/>
                <a:gd name="connsiteX1010" fmla="*/ 262086 w 1561591"/>
                <a:gd name="connsiteY1010" fmla="*/ 369734 h 1209620"/>
                <a:gd name="connsiteX1011" fmla="*/ 261358 w 1561591"/>
                <a:gd name="connsiteY1011" fmla="*/ 369734 h 1209620"/>
                <a:gd name="connsiteX1012" fmla="*/ 260630 w 1561591"/>
                <a:gd name="connsiteY1012" fmla="*/ 368277 h 1209620"/>
                <a:gd name="connsiteX1013" fmla="*/ 258500 w 1561591"/>
                <a:gd name="connsiteY1013" fmla="*/ 369005 h 1209620"/>
                <a:gd name="connsiteX1014" fmla="*/ 257772 w 1561591"/>
                <a:gd name="connsiteY1014" fmla="*/ 369734 h 1209620"/>
                <a:gd name="connsiteX1015" fmla="*/ 259229 w 1561591"/>
                <a:gd name="connsiteY1015" fmla="*/ 371863 h 1209620"/>
                <a:gd name="connsiteX1016" fmla="*/ 258500 w 1561591"/>
                <a:gd name="connsiteY1016" fmla="*/ 374049 h 1209620"/>
                <a:gd name="connsiteX1017" fmla="*/ 249142 w 1561591"/>
                <a:gd name="connsiteY1017" fmla="*/ 376907 h 1209620"/>
                <a:gd name="connsiteX1018" fmla="*/ 247741 w 1561591"/>
                <a:gd name="connsiteY1018" fmla="*/ 376907 h 1209620"/>
                <a:gd name="connsiteX1019" fmla="*/ 247012 w 1561591"/>
                <a:gd name="connsiteY1019" fmla="*/ 378364 h 1209620"/>
                <a:gd name="connsiteX1020" fmla="*/ 248469 w 1561591"/>
                <a:gd name="connsiteY1020" fmla="*/ 379036 h 1209620"/>
                <a:gd name="connsiteX1021" fmla="*/ 249142 w 1561591"/>
                <a:gd name="connsiteY1021" fmla="*/ 379765 h 1209620"/>
                <a:gd name="connsiteX1022" fmla="*/ 247741 w 1561591"/>
                <a:gd name="connsiteY1022" fmla="*/ 381222 h 1209620"/>
                <a:gd name="connsiteX1023" fmla="*/ 246284 w 1561591"/>
                <a:gd name="connsiteY1023" fmla="*/ 381222 h 1209620"/>
                <a:gd name="connsiteX1024" fmla="*/ 245555 w 1561591"/>
                <a:gd name="connsiteY1024" fmla="*/ 380493 h 1209620"/>
                <a:gd name="connsiteX1025" fmla="*/ 245555 w 1561591"/>
                <a:gd name="connsiteY1025" fmla="*/ 381222 h 1209620"/>
                <a:gd name="connsiteX1026" fmla="*/ 246284 w 1561591"/>
                <a:gd name="connsiteY1026" fmla="*/ 384079 h 1209620"/>
                <a:gd name="connsiteX1027" fmla="*/ 245555 w 1561591"/>
                <a:gd name="connsiteY1027" fmla="*/ 385537 h 1209620"/>
                <a:gd name="connsiteX1028" fmla="*/ 244827 w 1561591"/>
                <a:gd name="connsiteY1028" fmla="*/ 387666 h 1209620"/>
                <a:gd name="connsiteX1029" fmla="*/ 244155 w 1561591"/>
                <a:gd name="connsiteY1029" fmla="*/ 389851 h 1209620"/>
                <a:gd name="connsiteX1030" fmla="*/ 241969 w 1561591"/>
                <a:gd name="connsiteY1030" fmla="*/ 391981 h 1209620"/>
                <a:gd name="connsiteX1031" fmla="*/ 241241 w 1561591"/>
                <a:gd name="connsiteY1031" fmla="*/ 393438 h 1209620"/>
                <a:gd name="connsiteX1032" fmla="*/ 241241 w 1561591"/>
                <a:gd name="connsiteY1032" fmla="*/ 395567 h 1209620"/>
                <a:gd name="connsiteX1033" fmla="*/ 243426 w 1561591"/>
                <a:gd name="connsiteY1033" fmla="*/ 396296 h 1209620"/>
                <a:gd name="connsiteX1034" fmla="*/ 238383 w 1561591"/>
                <a:gd name="connsiteY1034" fmla="*/ 401339 h 1209620"/>
                <a:gd name="connsiteX1035" fmla="*/ 238383 w 1561591"/>
                <a:gd name="connsiteY1035" fmla="*/ 403469 h 1209620"/>
                <a:gd name="connsiteX1036" fmla="*/ 239111 w 1561591"/>
                <a:gd name="connsiteY1036" fmla="*/ 405598 h 1209620"/>
                <a:gd name="connsiteX1037" fmla="*/ 242698 w 1561591"/>
                <a:gd name="connsiteY1037" fmla="*/ 409913 h 1209620"/>
                <a:gd name="connsiteX1038" fmla="*/ 243426 w 1561591"/>
                <a:gd name="connsiteY1038" fmla="*/ 410641 h 1209620"/>
                <a:gd name="connsiteX1039" fmla="*/ 242698 w 1561591"/>
                <a:gd name="connsiteY1039" fmla="*/ 412827 h 1209620"/>
                <a:gd name="connsiteX1040" fmla="*/ 240568 w 1561591"/>
                <a:gd name="connsiteY1040" fmla="*/ 416413 h 1209620"/>
                <a:gd name="connsiteX1041" fmla="*/ 239840 w 1561591"/>
                <a:gd name="connsiteY1041" fmla="*/ 417814 h 1209620"/>
                <a:gd name="connsiteX1042" fmla="*/ 236253 w 1561591"/>
                <a:gd name="connsiteY1042" fmla="*/ 420672 h 1209620"/>
                <a:gd name="connsiteX1043" fmla="*/ 234796 w 1561591"/>
                <a:gd name="connsiteY1043" fmla="*/ 423586 h 1209620"/>
                <a:gd name="connsiteX1044" fmla="*/ 234796 w 1561591"/>
                <a:gd name="connsiteY1044" fmla="*/ 424987 h 1209620"/>
                <a:gd name="connsiteX1045" fmla="*/ 236253 w 1561591"/>
                <a:gd name="connsiteY1045" fmla="*/ 428573 h 1209620"/>
                <a:gd name="connsiteX1046" fmla="*/ 241241 w 1561591"/>
                <a:gd name="connsiteY1046" fmla="*/ 434345 h 1209620"/>
                <a:gd name="connsiteX1047" fmla="*/ 241241 w 1561591"/>
                <a:gd name="connsiteY1047" fmla="*/ 435802 h 1209620"/>
                <a:gd name="connsiteX1048" fmla="*/ 239840 w 1561591"/>
                <a:gd name="connsiteY1048" fmla="*/ 439388 h 1209620"/>
                <a:gd name="connsiteX1049" fmla="*/ 237654 w 1561591"/>
                <a:gd name="connsiteY1049" fmla="*/ 442246 h 1209620"/>
                <a:gd name="connsiteX1050" fmla="*/ 231938 w 1561591"/>
                <a:gd name="connsiteY1050" fmla="*/ 445104 h 1209620"/>
                <a:gd name="connsiteX1051" fmla="*/ 229080 w 1561591"/>
                <a:gd name="connsiteY1051" fmla="*/ 447290 h 1209620"/>
                <a:gd name="connsiteX1052" fmla="*/ 226895 w 1561591"/>
                <a:gd name="connsiteY1052" fmla="*/ 449419 h 1209620"/>
                <a:gd name="connsiteX1053" fmla="*/ 219722 w 1561591"/>
                <a:gd name="connsiteY1053" fmla="*/ 458049 h 1209620"/>
                <a:gd name="connsiteX1054" fmla="*/ 217593 w 1561591"/>
                <a:gd name="connsiteY1054" fmla="*/ 460907 h 1209620"/>
                <a:gd name="connsiteX1055" fmla="*/ 217593 w 1561591"/>
                <a:gd name="connsiteY1055" fmla="*/ 463765 h 1209620"/>
                <a:gd name="connsiteX1056" fmla="*/ 218265 w 1561591"/>
                <a:gd name="connsiteY1056" fmla="*/ 464493 h 1209620"/>
                <a:gd name="connsiteX1057" fmla="*/ 221179 w 1561591"/>
                <a:gd name="connsiteY1057" fmla="*/ 466623 h 1209620"/>
                <a:gd name="connsiteX1058" fmla="*/ 221179 w 1561591"/>
                <a:gd name="connsiteY1058" fmla="*/ 467351 h 1209620"/>
                <a:gd name="connsiteX1059" fmla="*/ 221179 w 1561591"/>
                <a:gd name="connsiteY1059" fmla="*/ 468079 h 1209620"/>
                <a:gd name="connsiteX1060" fmla="*/ 219722 w 1561591"/>
                <a:gd name="connsiteY1060" fmla="*/ 469536 h 1209620"/>
                <a:gd name="connsiteX1061" fmla="*/ 211093 w 1561591"/>
                <a:gd name="connsiteY1061" fmla="*/ 474524 h 1209620"/>
                <a:gd name="connsiteX1062" fmla="*/ 208235 w 1561591"/>
                <a:gd name="connsiteY1062" fmla="*/ 474524 h 1209620"/>
                <a:gd name="connsiteX1063" fmla="*/ 203191 w 1561591"/>
                <a:gd name="connsiteY1063" fmla="*/ 473795 h 1209620"/>
                <a:gd name="connsiteX1064" fmla="*/ 197475 w 1561591"/>
                <a:gd name="connsiteY1064" fmla="*/ 472394 h 1209620"/>
                <a:gd name="connsiteX1065" fmla="*/ 195290 w 1561591"/>
                <a:gd name="connsiteY1065" fmla="*/ 473123 h 1209620"/>
                <a:gd name="connsiteX1066" fmla="*/ 193889 w 1561591"/>
                <a:gd name="connsiteY1066" fmla="*/ 475981 h 1209620"/>
                <a:gd name="connsiteX1067" fmla="*/ 192432 w 1561591"/>
                <a:gd name="connsiteY1067" fmla="*/ 475981 h 1209620"/>
                <a:gd name="connsiteX1068" fmla="*/ 191031 w 1561591"/>
                <a:gd name="connsiteY1068" fmla="*/ 474524 h 1209620"/>
                <a:gd name="connsiteX1069" fmla="*/ 189574 w 1561591"/>
                <a:gd name="connsiteY1069" fmla="*/ 474524 h 1209620"/>
                <a:gd name="connsiteX1070" fmla="*/ 172315 w 1561591"/>
                <a:gd name="connsiteY1070" fmla="*/ 483882 h 1209620"/>
                <a:gd name="connsiteX1071" fmla="*/ 169457 w 1561591"/>
                <a:gd name="connsiteY1071" fmla="*/ 486011 h 1209620"/>
                <a:gd name="connsiteX1072" fmla="*/ 166599 w 1561591"/>
                <a:gd name="connsiteY1072" fmla="*/ 490326 h 1209620"/>
                <a:gd name="connsiteX1073" fmla="*/ 164469 w 1561591"/>
                <a:gd name="connsiteY1073" fmla="*/ 492512 h 1209620"/>
                <a:gd name="connsiteX1074" fmla="*/ 160827 w 1561591"/>
                <a:gd name="connsiteY1074" fmla="*/ 493184 h 1209620"/>
                <a:gd name="connsiteX1075" fmla="*/ 155111 w 1561591"/>
                <a:gd name="connsiteY1075" fmla="*/ 496771 h 1209620"/>
                <a:gd name="connsiteX1076" fmla="*/ 152253 w 1561591"/>
                <a:gd name="connsiteY1076" fmla="*/ 498227 h 1209620"/>
                <a:gd name="connsiteX1077" fmla="*/ 150068 w 1561591"/>
                <a:gd name="connsiteY1077" fmla="*/ 498227 h 1209620"/>
                <a:gd name="connsiteX1078" fmla="*/ 146481 w 1561591"/>
                <a:gd name="connsiteY1078" fmla="*/ 496771 h 1209620"/>
                <a:gd name="connsiteX1079" fmla="*/ 141438 w 1561591"/>
                <a:gd name="connsiteY1079" fmla="*/ 493913 h 1209620"/>
                <a:gd name="connsiteX1080" fmla="*/ 139309 w 1561591"/>
                <a:gd name="connsiteY1080" fmla="*/ 493184 h 1209620"/>
                <a:gd name="connsiteX1081" fmla="*/ 132136 w 1561591"/>
                <a:gd name="connsiteY1081" fmla="*/ 497499 h 1209620"/>
                <a:gd name="connsiteX1082" fmla="*/ 126364 w 1561591"/>
                <a:gd name="connsiteY1082" fmla="*/ 498956 h 1209620"/>
                <a:gd name="connsiteX1083" fmla="*/ 124963 w 1561591"/>
                <a:gd name="connsiteY1083" fmla="*/ 500357 h 1209620"/>
                <a:gd name="connsiteX1084" fmla="*/ 124235 w 1561591"/>
                <a:gd name="connsiteY1084" fmla="*/ 501085 h 1209620"/>
                <a:gd name="connsiteX1085" fmla="*/ 121377 w 1561591"/>
                <a:gd name="connsiteY1085" fmla="*/ 504672 h 1209620"/>
                <a:gd name="connsiteX1086" fmla="*/ 119191 w 1561591"/>
                <a:gd name="connsiteY1086" fmla="*/ 508258 h 1209620"/>
                <a:gd name="connsiteX1087" fmla="*/ 119191 w 1561591"/>
                <a:gd name="connsiteY1087" fmla="*/ 510444 h 1209620"/>
                <a:gd name="connsiteX1088" fmla="*/ 121377 w 1561591"/>
                <a:gd name="connsiteY1088" fmla="*/ 515487 h 1209620"/>
                <a:gd name="connsiteX1089" fmla="*/ 121377 w 1561591"/>
                <a:gd name="connsiteY1089" fmla="*/ 516888 h 1209620"/>
                <a:gd name="connsiteX1090" fmla="*/ 116333 w 1561591"/>
                <a:gd name="connsiteY1090" fmla="*/ 527647 h 1209620"/>
                <a:gd name="connsiteX1091" fmla="*/ 115605 w 1561591"/>
                <a:gd name="connsiteY1091" fmla="*/ 530561 h 1209620"/>
                <a:gd name="connsiteX1092" fmla="*/ 117062 w 1561591"/>
                <a:gd name="connsiteY1092" fmla="*/ 534820 h 1209620"/>
                <a:gd name="connsiteX1093" fmla="*/ 119191 w 1561591"/>
                <a:gd name="connsiteY1093" fmla="*/ 539135 h 1209620"/>
                <a:gd name="connsiteX1094" fmla="*/ 119191 w 1561591"/>
                <a:gd name="connsiteY1094" fmla="*/ 541320 h 1209620"/>
                <a:gd name="connsiteX1095" fmla="*/ 119191 w 1561591"/>
                <a:gd name="connsiteY1095" fmla="*/ 542721 h 1209620"/>
                <a:gd name="connsiteX1096" fmla="*/ 115605 w 1561591"/>
                <a:gd name="connsiteY1096" fmla="*/ 546308 h 1209620"/>
                <a:gd name="connsiteX1097" fmla="*/ 114204 w 1561591"/>
                <a:gd name="connsiteY1097" fmla="*/ 547765 h 1209620"/>
                <a:gd name="connsiteX1098" fmla="*/ 114204 w 1561591"/>
                <a:gd name="connsiteY1098" fmla="*/ 552080 h 1209620"/>
                <a:gd name="connsiteX1099" fmla="*/ 114204 w 1561591"/>
                <a:gd name="connsiteY1099" fmla="*/ 553480 h 1209620"/>
                <a:gd name="connsiteX1100" fmla="*/ 112019 w 1561591"/>
                <a:gd name="connsiteY1100" fmla="*/ 554937 h 1209620"/>
                <a:gd name="connsiteX1101" fmla="*/ 108432 w 1561591"/>
                <a:gd name="connsiteY1101" fmla="*/ 554937 h 1209620"/>
                <a:gd name="connsiteX1102" fmla="*/ 104846 w 1561591"/>
                <a:gd name="connsiteY1102" fmla="*/ 555666 h 1209620"/>
                <a:gd name="connsiteX1103" fmla="*/ 101259 w 1561591"/>
                <a:gd name="connsiteY1103" fmla="*/ 554937 h 1209620"/>
                <a:gd name="connsiteX1104" fmla="*/ 100531 w 1561591"/>
                <a:gd name="connsiteY1104" fmla="*/ 556394 h 1209620"/>
                <a:gd name="connsiteX1105" fmla="*/ 99130 w 1561591"/>
                <a:gd name="connsiteY1105" fmla="*/ 557123 h 1209620"/>
                <a:gd name="connsiteX1106" fmla="*/ 93358 w 1561591"/>
                <a:gd name="connsiteY1106" fmla="*/ 554209 h 1209620"/>
                <a:gd name="connsiteX1107" fmla="*/ 91901 w 1561591"/>
                <a:gd name="connsiteY1107" fmla="*/ 554937 h 1209620"/>
                <a:gd name="connsiteX1108" fmla="*/ 90500 w 1561591"/>
                <a:gd name="connsiteY1108" fmla="*/ 557123 h 1209620"/>
                <a:gd name="connsiteX1109" fmla="*/ 91229 w 1561591"/>
                <a:gd name="connsiteY1109" fmla="*/ 558524 h 1209620"/>
                <a:gd name="connsiteX1110" fmla="*/ 92630 w 1561591"/>
                <a:gd name="connsiteY1110" fmla="*/ 559981 h 1209620"/>
                <a:gd name="connsiteX1111" fmla="*/ 93358 w 1561591"/>
                <a:gd name="connsiteY1111" fmla="*/ 561382 h 1209620"/>
                <a:gd name="connsiteX1112" fmla="*/ 90500 w 1561591"/>
                <a:gd name="connsiteY1112" fmla="*/ 564296 h 1209620"/>
                <a:gd name="connsiteX1113" fmla="*/ 90500 w 1561591"/>
                <a:gd name="connsiteY1113" fmla="*/ 567154 h 1209620"/>
                <a:gd name="connsiteX1114" fmla="*/ 90500 w 1561591"/>
                <a:gd name="connsiteY1114" fmla="*/ 569283 h 1209620"/>
                <a:gd name="connsiteX1115" fmla="*/ 92630 w 1561591"/>
                <a:gd name="connsiteY1115" fmla="*/ 572869 h 1209620"/>
                <a:gd name="connsiteX1116" fmla="*/ 94087 w 1561591"/>
                <a:gd name="connsiteY1116" fmla="*/ 572869 h 1209620"/>
                <a:gd name="connsiteX1117" fmla="*/ 94815 w 1561591"/>
                <a:gd name="connsiteY1117" fmla="*/ 573598 h 1209620"/>
                <a:gd name="connsiteX1118" fmla="*/ 94815 w 1561591"/>
                <a:gd name="connsiteY1118" fmla="*/ 574326 h 1209620"/>
                <a:gd name="connsiteX1119" fmla="*/ 92630 w 1561591"/>
                <a:gd name="connsiteY1119" fmla="*/ 576456 h 1209620"/>
                <a:gd name="connsiteX1120" fmla="*/ 90500 w 1561591"/>
                <a:gd name="connsiteY1120" fmla="*/ 576456 h 1209620"/>
                <a:gd name="connsiteX1121" fmla="*/ 87642 w 1561591"/>
                <a:gd name="connsiteY1121" fmla="*/ 573598 h 1209620"/>
                <a:gd name="connsiteX1122" fmla="*/ 85457 w 1561591"/>
                <a:gd name="connsiteY1122" fmla="*/ 572869 h 1209620"/>
                <a:gd name="connsiteX1123" fmla="*/ 84728 w 1561591"/>
                <a:gd name="connsiteY1123" fmla="*/ 572869 h 1209620"/>
                <a:gd name="connsiteX1124" fmla="*/ 85457 w 1561591"/>
                <a:gd name="connsiteY1124" fmla="*/ 575055 h 1209620"/>
                <a:gd name="connsiteX1125" fmla="*/ 84728 w 1561591"/>
                <a:gd name="connsiteY1125" fmla="*/ 575783 h 1209620"/>
                <a:gd name="connsiteX1126" fmla="*/ 81870 w 1561591"/>
                <a:gd name="connsiteY1126" fmla="*/ 577184 h 1209620"/>
                <a:gd name="connsiteX1127" fmla="*/ 80414 w 1561591"/>
                <a:gd name="connsiteY1127" fmla="*/ 579370 h 1209620"/>
                <a:gd name="connsiteX1128" fmla="*/ 80414 w 1561591"/>
                <a:gd name="connsiteY1128" fmla="*/ 580771 h 1209620"/>
                <a:gd name="connsiteX1129" fmla="*/ 80414 w 1561591"/>
                <a:gd name="connsiteY1129" fmla="*/ 583684 h 1209620"/>
                <a:gd name="connsiteX1130" fmla="*/ 79013 w 1561591"/>
                <a:gd name="connsiteY1130" fmla="*/ 585085 h 1209620"/>
                <a:gd name="connsiteX1131" fmla="*/ 79013 w 1561591"/>
                <a:gd name="connsiteY1131" fmla="*/ 586542 h 1209620"/>
                <a:gd name="connsiteX1132" fmla="*/ 78284 w 1561591"/>
                <a:gd name="connsiteY1132" fmla="*/ 592258 h 1209620"/>
                <a:gd name="connsiteX1133" fmla="*/ 77556 w 1561591"/>
                <a:gd name="connsiteY1133" fmla="*/ 595172 h 1209620"/>
                <a:gd name="connsiteX1134" fmla="*/ 78284 w 1561591"/>
                <a:gd name="connsiteY1134" fmla="*/ 597302 h 1209620"/>
                <a:gd name="connsiteX1135" fmla="*/ 79013 w 1561591"/>
                <a:gd name="connsiteY1135" fmla="*/ 599431 h 1209620"/>
                <a:gd name="connsiteX1136" fmla="*/ 77556 w 1561591"/>
                <a:gd name="connsiteY1136" fmla="*/ 603017 h 1209620"/>
                <a:gd name="connsiteX1137" fmla="*/ 71840 w 1561591"/>
                <a:gd name="connsiteY1137" fmla="*/ 612375 h 1209620"/>
                <a:gd name="connsiteX1138" fmla="*/ 71840 w 1561591"/>
                <a:gd name="connsiteY1138" fmla="*/ 613832 h 1209620"/>
                <a:gd name="connsiteX1139" fmla="*/ 67525 w 1561591"/>
                <a:gd name="connsiteY1139" fmla="*/ 616690 h 1209620"/>
                <a:gd name="connsiteX1140" fmla="*/ 64667 w 1561591"/>
                <a:gd name="connsiteY1140" fmla="*/ 616690 h 1209620"/>
                <a:gd name="connsiteX1141" fmla="*/ 63939 w 1561591"/>
                <a:gd name="connsiteY1141" fmla="*/ 616690 h 1209620"/>
                <a:gd name="connsiteX1142" fmla="*/ 63210 w 1561591"/>
                <a:gd name="connsiteY1142" fmla="*/ 618820 h 1209620"/>
                <a:gd name="connsiteX1143" fmla="*/ 63210 w 1561591"/>
                <a:gd name="connsiteY1143" fmla="*/ 621005 h 1209620"/>
                <a:gd name="connsiteX1144" fmla="*/ 63939 w 1561591"/>
                <a:gd name="connsiteY1144" fmla="*/ 621678 h 1209620"/>
                <a:gd name="connsiteX1145" fmla="*/ 68926 w 1561591"/>
                <a:gd name="connsiteY1145" fmla="*/ 621005 h 1209620"/>
                <a:gd name="connsiteX1146" fmla="*/ 70383 w 1561591"/>
                <a:gd name="connsiteY1146" fmla="*/ 621678 h 1209620"/>
                <a:gd name="connsiteX1147" fmla="*/ 71840 w 1561591"/>
                <a:gd name="connsiteY1147" fmla="*/ 624592 h 1209620"/>
                <a:gd name="connsiteX1148" fmla="*/ 71111 w 1561591"/>
                <a:gd name="connsiteY1148" fmla="*/ 627449 h 1209620"/>
                <a:gd name="connsiteX1149" fmla="*/ 70383 w 1561591"/>
                <a:gd name="connsiteY1149" fmla="*/ 627449 h 1209620"/>
                <a:gd name="connsiteX1150" fmla="*/ 66796 w 1561591"/>
                <a:gd name="connsiteY1150" fmla="*/ 626721 h 1209620"/>
                <a:gd name="connsiteX1151" fmla="*/ 65340 w 1561591"/>
                <a:gd name="connsiteY1151" fmla="*/ 626721 h 1209620"/>
                <a:gd name="connsiteX1152" fmla="*/ 63210 w 1561591"/>
                <a:gd name="connsiteY1152" fmla="*/ 630307 h 1209620"/>
                <a:gd name="connsiteX1153" fmla="*/ 59624 w 1561591"/>
                <a:gd name="connsiteY1153" fmla="*/ 631764 h 1209620"/>
                <a:gd name="connsiteX1154" fmla="*/ 58895 w 1561591"/>
                <a:gd name="connsiteY1154" fmla="*/ 633165 h 1209620"/>
                <a:gd name="connsiteX1155" fmla="*/ 59624 w 1561591"/>
                <a:gd name="connsiteY1155" fmla="*/ 634622 h 1209620"/>
                <a:gd name="connsiteX1156" fmla="*/ 59624 w 1561591"/>
                <a:gd name="connsiteY1156" fmla="*/ 637480 h 1209620"/>
                <a:gd name="connsiteX1157" fmla="*/ 58895 w 1561591"/>
                <a:gd name="connsiteY1157" fmla="*/ 640394 h 1209620"/>
                <a:gd name="connsiteX1158" fmla="*/ 58895 w 1561591"/>
                <a:gd name="connsiteY1158" fmla="*/ 640394 h 1209620"/>
                <a:gd name="connsiteX1159" fmla="*/ 58895 w 1561591"/>
                <a:gd name="connsiteY1159" fmla="*/ 641067 h 1209620"/>
                <a:gd name="connsiteX1160" fmla="*/ 58895 w 1561591"/>
                <a:gd name="connsiteY1160" fmla="*/ 648295 h 1209620"/>
                <a:gd name="connsiteX1161" fmla="*/ 59624 w 1561591"/>
                <a:gd name="connsiteY1161" fmla="*/ 651153 h 1209620"/>
                <a:gd name="connsiteX1162" fmla="*/ 61081 w 1561591"/>
                <a:gd name="connsiteY1162" fmla="*/ 654740 h 1209620"/>
                <a:gd name="connsiteX1163" fmla="*/ 62482 w 1561591"/>
                <a:gd name="connsiteY1163" fmla="*/ 659055 h 1209620"/>
                <a:gd name="connsiteX1164" fmla="*/ 63939 w 1561591"/>
                <a:gd name="connsiteY1164" fmla="*/ 662641 h 1209620"/>
                <a:gd name="connsiteX1165" fmla="*/ 66796 w 1561591"/>
                <a:gd name="connsiteY1165" fmla="*/ 670542 h 1209620"/>
                <a:gd name="connsiteX1166" fmla="*/ 68253 w 1561591"/>
                <a:gd name="connsiteY1166" fmla="*/ 671943 h 1209620"/>
                <a:gd name="connsiteX1167" fmla="*/ 68926 w 1561591"/>
                <a:gd name="connsiteY1167" fmla="*/ 672672 h 1209620"/>
                <a:gd name="connsiteX1168" fmla="*/ 70383 w 1561591"/>
                <a:gd name="connsiteY1168" fmla="*/ 673400 h 1209620"/>
                <a:gd name="connsiteX1169" fmla="*/ 72568 w 1561591"/>
                <a:gd name="connsiteY1169" fmla="*/ 674129 h 1209620"/>
                <a:gd name="connsiteX1170" fmla="*/ 76155 w 1561591"/>
                <a:gd name="connsiteY1170" fmla="*/ 676258 h 1209620"/>
                <a:gd name="connsiteX1171" fmla="*/ 79013 w 1561591"/>
                <a:gd name="connsiteY1171" fmla="*/ 684159 h 1209620"/>
                <a:gd name="connsiteX1172" fmla="*/ 79741 w 1561591"/>
                <a:gd name="connsiteY1172" fmla="*/ 685616 h 1209620"/>
                <a:gd name="connsiteX1173" fmla="*/ 82599 w 1561591"/>
                <a:gd name="connsiteY1173" fmla="*/ 688474 h 1209620"/>
                <a:gd name="connsiteX1174" fmla="*/ 85457 w 1561591"/>
                <a:gd name="connsiteY1174" fmla="*/ 689931 h 1209620"/>
                <a:gd name="connsiteX1175" fmla="*/ 91901 w 1561591"/>
                <a:gd name="connsiteY1175" fmla="*/ 691332 h 1209620"/>
                <a:gd name="connsiteX1176" fmla="*/ 94815 w 1561591"/>
                <a:gd name="connsiteY1176" fmla="*/ 692789 h 1209620"/>
                <a:gd name="connsiteX1177" fmla="*/ 96945 w 1561591"/>
                <a:gd name="connsiteY1177" fmla="*/ 694919 h 1209620"/>
                <a:gd name="connsiteX1178" fmla="*/ 101259 w 1561591"/>
                <a:gd name="connsiteY1178" fmla="*/ 697776 h 1209620"/>
                <a:gd name="connsiteX1179" fmla="*/ 103389 w 1561591"/>
                <a:gd name="connsiteY1179" fmla="*/ 699233 h 1209620"/>
                <a:gd name="connsiteX1180" fmla="*/ 107031 w 1561591"/>
                <a:gd name="connsiteY1180" fmla="*/ 700690 h 1209620"/>
                <a:gd name="connsiteX1181" fmla="*/ 111290 w 1561591"/>
                <a:gd name="connsiteY1181" fmla="*/ 705005 h 1209620"/>
                <a:gd name="connsiteX1182" fmla="*/ 112747 w 1561591"/>
                <a:gd name="connsiteY1182" fmla="*/ 706406 h 1209620"/>
                <a:gd name="connsiteX1183" fmla="*/ 112019 w 1561591"/>
                <a:gd name="connsiteY1183" fmla="*/ 707863 h 1209620"/>
                <a:gd name="connsiteX1184" fmla="*/ 112019 w 1561591"/>
                <a:gd name="connsiteY1184" fmla="*/ 710721 h 1209620"/>
                <a:gd name="connsiteX1185" fmla="*/ 112019 w 1561591"/>
                <a:gd name="connsiteY1185" fmla="*/ 711450 h 1209620"/>
                <a:gd name="connsiteX1186" fmla="*/ 108432 w 1561591"/>
                <a:gd name="connsiteY1186" fmla="*/ 708592 h 1209620"/>
                <a:gd name="connsiteX1187" fmla="*/ 107704 w 1561591"/>
                <a:gd name="connsiteY1187" fmla="*/ 709264 h 1209620"/>
                <a:gd name="connsiteX1188" fmla="*/ 109161 w 1561591"/>
                <a:gd name="connsiteY1188" fmla="*/ 710721 h 1209620"/>
                <a:gd name="connsiteX1189" fmla="*/ 108432 w 1561591"/>
                <a:gd name="connsiteY1189" fmla="*/ 711450 h 1209620"/>
                <a:gd name="connsiteX1190" fmla="*/ 107704 w 1561591"/>
                <a:gd name="connsiteY1190" fmla="*/ 711450 h 1209620"/>
                <a:gd name="connsiteX1191" fmla="*/ 106303 w 1561591"/>
                <a:gd name="connsiteY1191" fmla="*/ 710721 h 1209620"/>
                <a:gd name="connsiteX1192" fmla="*/ 105574 w 1561591"/>
                <a:gd name="connsiteY1192" fmla="*/ 709993 h 1209620"/>
                <a:gd name="connsiteX1193" fmla="*/ 104846 w 1561591"/>
                <a:gd name="connsiteY1193" fmla="*/ 709993 h 1209620"/>
                <a:gd name="connsiteX1194" fmla="*/ 103389 w 1561591"/>
                <a:gd name="connsiteY1194" fmla="*/ 708592 h 1209620"/>
                <a:gd name="connsiteX1195" fmla="*/ 101259 w 1561591"/>
                <a:gd name="connsiteY1195" fmla="*/ 710721 h 1209620"/>
                <a:gd name="connsiteX1196" fmla="*/ 97673 w 1561591"/>
                <a:gd name="connsiteY1196" fmla="*/ 712851 h 1209620"/>
                <a:gd name="connsiteX1197" fmla="*/ 96945 w 1561591"/>
                <a:gd name="connsiteY1197" fmla="*/ 713579 h 1209620"/>
                <a:gd name="connsiteX1198" fmla="*/ 96945 w 1561591"/>
                <a:gd name="connsiteY1198" fmla="*/ 715764 h 1209620"/>
                <a:gd name="connsiteX1199" fmla="*/ 94815 w 1561591"/>
                <a:gd name="connsiteY1199" fmla="*/ 717894 h 1209620"/>
                <a:gd name="connsiteX1200" fmla="*/ 94087 w 1561591"/>
                <a:gd name="connsiteY1200" fmla="*/ 720079 h 1209620"/>
                <a:gd name="connsiteX1201" fmla="*/ 92630 w 1561591"/>
                <a:gd name="connsiteY1201" fmla="*/ 721480 h 1209620"/>
                <a:gd name="connsiteX1202" fmla="*/ 92630 w 1561591"/>
                <a:gd name="connsiteY1202" fmla="*/ 722209 h 1209620"/>
                <a:gd name="connsiteX1203" fmla="*/ 94087 w 1561591"/>
                <a:gd name="connsiteY1203" fmla="*/ 722209 h 1209620"/>
                <a:gd name="connsiteX1204" fmla="*/ 94087 w 1561591"/>
                <a:gd name="connsiteY1204" fmla="*/ 722937 h 1209620"/>
                <a:gd name="connsiteX1205" fmla="*/ 91901 w 1561591"/>
                <a:gd name="connsiteY1205" fmla="*/ 724338 h 1209620"/>
                <a:gd name="connsiteX1206" fmla="*/ 91901 w 1561591"/>
                <a:gd name="connsiteY1206" fmla="*/ 726524 h 1209620"/>
                <a:gd name="connsiteX1207" fmla="*/ 92630 w 1561591"/>
                <a:gd name="connsiteY1207" fmla="*/ 727252 h 1209620"/>
                <a:gd name="connsiteX1208" fmla="*/ 93358 w 1561591"/>
                <a:gd name="connsiteY1208" fmla="*/ 727925 h 1209620"/>
                <a:gd name="connsiteX1209" fmla="*/ 93358 w 1561591"/>
                <a:gd name="connsiteY1209" fmla="*/ 728653 h 1209620"/>
                <a:gd name="connsiteX1210" fmla="*/ 91901 w 1561591"/>
                <a:gd name="connsiteY1210" fmla="*/ 728653 h 1209620"/>
                <a:gd name="connsiteX1211" fmla="*/ 91229 w 1561591"/>
                <a:gd name="connsiteY1211" fmla="*/ 729381 h 1209620"/>
                <a:gd name="connsiteX1212" fmla="*/ 91901 w 1561591"/>
                <a:gd name="connsiteY1212" fmla="*/ 732239 h 1209620"/>
                <a:gd name="connsiteX1213" fmla="*/ 90500 w 1561591"/>
                <a:gd name="connsiteY1213" fmla="*/ 732968 h 1209620"/>
                <a:gd name="connsiteX1214" fmla="*/ 90500 w 1561591"/>
                <a:gd name="connsiteY1214" fmla="*/ 735153 h 1209620"/>
                <a:gd name="connsiteX1215" fmla="*/ 91901 w 1561591"/>
                <a:gd name="connsiteY1215" fmla="*/ 735153 h 1209620"/>
                <a:gd name="connsiteX1216" fmla="*/ 92630 w 1561591"/>
                <a:gd name="connsiteY1216" fmla="*/ 735826 h 1209620"/>
                <a:gd name="connsiteX1217" fmla="*/ 93358 w 1561591"/>
                <a:gd name="connsiteY1217" fmla="*/ 735826 h 1209620"/>
                <a:gd name="connsiteX1218" fmla="*/ 94087 w 1561591"/>
                <a:gd name="connsiteY1218" fmla="*/ 738740 h 1209620"/>
                <a:gd name="connsiteX1219" fmla="*/ 93358 w 1561591"/>
                <a:gd name="connsiteY1219" fmla="*/ 740141 h 1209620"/>
                <a:gd name="connsiteX1220" fmla="*/ 92630 w 1561591"/>
                <a:gd name="connsiteY1220" fmla="*/ 740869 h 1209620"/>
                <a:gd name="connsiteX1221" fmla="*/ 90500 w 1561591"/>
                <a:gd name="connsiteY1221" fmla="*/ 740869 h 1209620"/>
                <a:gd name="connsiteX1222" fmla="*/ 89772 w 1561591"/>
                <a:gd name="connsiteY1222" fmla="*/ 740869 h 1209620"/>
                <a:gd name="connsiteX1223" fmla="*/ 89772 w 1561591"/>
                <a:gd name="connsiteY1223" fmla="*/ 743054 h 1209620"/>
                <a:gd name="connsiteX1224" fmla="*/ 89043 w 1561591"/>
                <a:gd name="connsiteY1224" fmla="*/ 743727 h 1209620"/>
                <a:gd name="connsiteX1225" fmla="*/ 86914 w 1561591"/>
                <a:gd name="connsiteY1225" fmla="*/ 744455 h 1209620"/>
                <a:gd name="connsiteX1226" fmla="*/ 86185 w 1561591"/>
                <a:gd name="connsiteY1226" fmla="*/ 745184 h 1209620"/>
                <a:gd name="connsiteX1227" fmla="*/ 86185 w 1561591"/>
                <a:gd name="connsiteY1227" fmla="*/ 746641 h 1209620"/>
                <a:gd name="connsiteX1228" fmla="*/ 85457 w 1561591"/>
                <a:gd name="connsiteY1228" fmla="*/ 748042 h 1209620"/>
                <a:gd name="connsiteX1229" fmla="*/ 85457 w 1561591"/>
                <a:gd name="connsiteY1229" fmla="*/ 748770 h 1209620"/>
                <a:gd name="connsiteX1230" fmla="*/ 86914 w 1561591"/>
                <a:gd name="connsiteY1230" fmla="*/ 750900 h 1209620"/>
                <a:gd name="connsiteX1231" fmla="*/ 87642 w 1561591"/>
                <a:gd name="connsiteY1231" fmla="*/ 753814 h 1209620"/>
                <a:gd name="connsiteX1232" fmla="*/ 86914 w 1561591"/>
                <a:gd name="connsiteY1232" fmla="*/ 755215 h 1209620"/>
                <a:gd name="connsiteX1233" fmla="*/ 83328 w 1561591"/>
                <a:gd name="connsiteY1233" fmla="*/ 756671 h 1209620"/>
                <a:gd name="connsiteX1234" fmla="*/ 84728 w 1561591"/>
                <a:gd name="connsiteY1234" fmla="*/ 758801 h 1209620"/>
                <a:gd name="connsiteX1235" fmla="*/ 86914 w 1561591"/>
                <a:gd name="connsiteY1235" fmla="*/ 760986 h 1209620"/>
                <a:gd name="connsiteX1236" fmla="*/ 87642 w 1561591"/>
                <a:gd name="connsiteY1236" fmla="*/ 761715 h 1209620"/>
                <a:gd name="connsiteX1237" fmla="*/ 85457 w 1561591"/>
                <a:gd name="connsiteY1237" fmla="*/ 763844 h 1209620"/>
                <a:gd name="connsiteX1238" fmla="*/ 82599 w 1561591"/>
                <a:gd name="connsiteY1238" fmla="*/ 765974 h 1209620"/>
                <a:gd name="connsiteX1239" fmla="*/ 83328 w 1561591"/>
                <a:gd name="connsiteY1239" fmla="*/ 768159 h 1209620"/>
                <a:gd name="connsiteX1240" fmla="*/ 84728 w 1561591"/>
                <a:gd name="connsiteY1240" fmla="*/ 770289 h 1209620"/>
                <a:gd name="connsiteX1241" fmla="*/ 83328 w 1561591"/>
                <a:gd name="connsiteY1241" fmla="*/ 772474 h 1209620"/>
                <a:gd name="connsiteX1242" fmla="*/ 84056 w 1561591"/>
                <a:gd name="connsiteY1242" fmla="*/ 773202 h 1209620"/>
                <a:gd name="connsiteX1243" fmla="*/ 85457 w 1561591"/>
                <a:gd name="connsiteY1243" fmla="*/ 773202 h 1209620"/>
                <a:gd name="connsiteX1244" fmla="*/ 86185 w 1561591"/>
                <a:gd name="connsiteY1244" fmla="*/ 773875 h 1209620"/>
                <a:gd name="connsiteX1245" fmla="*/ 86185 w 1561591"/>
                <a:gd name="connsiteY1245" fmla="*/ 776789 h 1209620"/>
                <a:gd name="connsiteX1246" fmla="*/ 89043 w 1561591"/>
                <a:gd name="connsiteY1246" fmla="*/ 777461 h 1209620"/>
                <a:gd name="connsiteX1247" fmla="*/ 92630 w 1561591"/>
                <a:gd name="connsiteY1247" fmla="*/ 780375 h 1209620"/>
                <a:gd name="connsiteX1248" fmla="*/ 92630 w 1561591"/>
                <a:gd name="connsiteY1248" fmla="*/ 781048 h 1209620"/>
                <a:gd name="connsiteX1249" fmla="*/ 90500 w 1561591"/>
                <a:gd name="connsiteY1249" fmla="*/ 783962 h 1209620"/>
                <a:gd name="connsiteX1250" fmla="*/ 90500 w 1561591"/>
                <a:gd name="connsiteY1250" fmla="*/ 786091 h 1209620"/>
                <a:gd name="connsiteX1251" fmla="*/ 90500 w 1561591"/>
                <a:gd name="connsiteY1251" fmla="*/ 786819 h 1209620"/>
                <a:gd name="connsiteX1252" fmla="*/ 94815 w 1561591"/>
                <a:gd name="connsiteY1252" fmla="*/ 790406 h 1209620"/>
                <a:gd name="connsiteX1253" fmla="*/ 97673 w 1561591"/>
                <a:gd name="connsiteY1253" fmla="*/ 793992 h 1209620"/>
                <a:gd name="connsiteX1254" fmla="*/ 100531 w 1561591"/>
                <a:gd name="connsiteY1254" fmla="*/ 796122 h 1209620"/>
                <a:gd name="connsiteX1255" fmla="*/ 101259 w 1561591"/>
                <a:gd name="connsiteY1255" fmla="*/ 803351 h 1209620"/>
                <a:gd name="connsiteX1256" fmla="*/ 102716 w 1561591"/>
                <a:gd name="connsiteY1256" fmla="*/ 804023 h 1209620"/>
                <a:gd name="connsiteX1257" fmla="*/ 107031 w 1561591"/>
                <a:gd name="connsiteY1257" fmla="*/ 804751 h 1209620"/>
                <a:gd name="connsiteX1258" fmla="*/ 108432 w 1561591"/>
                <a:gd name="connsiteY1258" fmla="*/ 805480 h 1209620"/>
                <a:gd name="connsiteX1259" fmla="*/ 110618 w 1561591"/>
                <a:gd name="connsiteY1259" fmla="*/ 806937 h 1209620"/>
                <a:gd name="connsiteX1260" fmla="*/ 110618 w 1561591"/>
                <a:gd name="connsiteY1260" fmla="*/ 807609 h 1209620"/>
                <a:gd name="connsiteX1261" fmla="*/ 110618 w 1561591"/>
                <a:gd name="connsiteY1261" fmla="*/ 811924 h 1209620"/>
                <a:gd name="connsiteX1262" fmla="*/ 107031 w 1561591"/>
                <a:gd name="connsiteY1262" fmla="*/ 819826 h 1209620"/>
                <a:gd name="connsiteX1263" fmla="*/ 107031 w 1561591"/>
                <a:gd name="connsiteY1263" fmla="*/ 822011 h 1209620"/>
                <a:gd name="connsiteX1264" fmla="*/ 107704 w 1561591"/>
                <a:gd name="connsiteY1264" fmla="*/ 823412 h 1209620"/>
                <a:gd name="connsiteX1265" fmla="*/ 111290 w 1561591"/>
                <a:gd name="connsiteY1265" fmla="*/ 826326 h 1209620"/>
                <a:gd name="connsiteX1266" fmla="*/ 111290 w 1561591"/>
                <a:gd name="connsiteY1266" fmla="*/ 832770 h 1209620"/>
                <a:gd name="connsiteX1267" fmla="*/ 113476 w 1561591"/>
                <a:gd name="connsiteY1267" fmla="*/ 837085 h 1209620"/>
                <a:gd name="connsiteX1268" fmla="*/ 114876 w 1561591"/>
                <a:gd name="connsiteY1268" fmla="*/ 839215 h 1209620"/>
                <a:gd name="connsiteX1269" fmla="*/ 115605 w 1561591"/>
                <a:gd name="connsiteY1269" fmla="*/ 844258 h 1209620"/>
                <a:gd name="connsiteX1270" fmla="*/ 114876 w 1561591"/>
                <a:gd name="connsiteY1270" fmla="*/ 844986 h 1209620"/>
                <a:gd name="connsiteX1271" fmla="*/ 107704 w 1561591"/>
                <a:gd name="connsiteY1271" fmla="*/ 849974 h 1209620"/>
                <a:gd name="connsiteX1272" fmla="*/ 104117 w 1561591"/>
                <a:gd name="connsiteY1272" fmla="*/ 850702 h 1209620"/>
                <a:gd name="connsiteX1273" fmla="*/ 98401 w 1561591"/>
                <a:gd name="connsiteY1273" fmla="*/ 850702 h 1209620"/>
                <a:gd name="connsiteX1274" fmla="*/ 97673 w 1561591"/>
                <a:gd name="connsiteY1274" fmla="*/ 852159 h 1209620"/>
                <a:gd name="connsiteX1275" fmla="*/ 96945 w 1561591"/>
                <a:gd name="connsiteY1275" fmla="*/ 853560 h 1209620"/>
                <a:gd name="connsiteX1276" fmla="*/ 98401 w 1561591"/>
                <a:gd name="connsiteY1276" fmla="*/ 856474 h 1209620"/>
                <a:gd name="connsiteX1277" fmla="*/ 99802 w 1561591"/>
                <a:gd name="connsiteY1277" fmla="*/ 860060 h 1209620"/>
                <a:gd name="connsiteX1278" fmla="*/ 101988 w 1561591"/>
                <a:gd name="connsiteY1278" fmla="*/ 861461 h 1209620"/>
                <a:gd name="connsiteX1279" fmla="*/ 101259 w 1561591"/>
                <a:gd name="connsiteY1279" fmla="*/ 862918 h 1209620"/>
                <a:gd name="connsiteX1280" fmla="*/ 96945 w 1561591"/>
                <a:gd name="connsiteY1280" fmla="*/ 864375 h 1209620"/>
                <a:gd name="connsiteX1281" fmla="*/ 93358 w 1561591"/>
                <a:gd name="connsiteY1281" fmla="*/ 867233 h 1209620"/>
                <a:gd name="connsiteX1282" fmla="*/ 91901 w 1561591"/>
                <a:gd name="connsiteY1282" fmla="*/ 867962 h 1209620"/>
                <a:gd name="connsiteX1283" fmla="*/ 90500 w 1561591"/>
                <a:gd name="connsiteY1283" fmla="*/ 867962 h 1209620"/>
                <a:gd name="connsiteX1284" fmla="*/ 89772 w 1561591"/>
                <a:gd name="connsiteY1284" fmla="*/ 870091 h 1209620"/>
                <a:gd name="connsiteX1285" fmla="*/ 87642 w 1561591"/>
                <a:gd name="connsiteY1285" fmla="*/ 872949 h 1209620"/>
                <a:gd name="connsiteX1286" fmla="*/ 85457 w 1561591"/>
                <a:gd name="connsiteY1286" fmla="*/ 883036 h 1209620"/>
                <a:gd name="connsiteX1287" fmla="*/ 85457 w 1561591"/>
                <a:gd name="connsiteY1287" fmla="*/ 885165 h 1209620"/>
                <a:gd name="connsiteX1288" fmla="*/ 86914 w 1561591"/>
                <a:gd name="connsiteY1288" fmla="*/ 886622 h 1209620"/>
                <a:gd name="connsiteX1289" fmla="*/ 88315 w 1561591"/>
                <a:gd name="connsiteY1289" fmla="*/ 887295 h 1209620"/>
                <a:gd name="connsiteX1290" fmla="*/ 91901 w 1561591"/>
                <a:gd name="connsiteY1290" fmla="*/ 887295 h 1209620"/>
                <a:gd name="connsiteX1291" fmla="*/ 93358 w 1561591"/>
                <a:gd name="connsiteY1291" fmla="*/ 887295 h 1209620"/>
                <a:gd name="connsiteX1292" fmla="*/ 96216 w 1561591"/>
                <a:gd name="connsiteY1292" fmla="*/ 886622 h 1209620"/>
                <a:gd name="connsiteX1293" fmla="*/ 99130 w 1561591"/>
                <a:gd name="connsiteY1293" fmla="*/ 887295 h 1209620"/>
                <a:gd name="connsiteX1294" fmla="*/ 101988 w 1561591"/>
                <a:gd name="connsiteY1294" fmla="*/ 888023 h 1209620"/>
                <a:gd name="connsiteX1295" fmla="*/ 103389 w 1561591"/>
                <a:gd name="connsiteY1295" fmla="*/ 890208 h 1209620"/>
                <a:gd name="connsiteX1296" fmla="*/ 103389 w 1561591"/>
                <a:gd name="connsiteY1296" fmla="*/ 893066 h 1209620"/>
                <a:gd name="connsiteX1297" fmla="*/ 104846 w 1561591"/>
                <a:gd name="connsiteY1297" fmla="*/ 895196 h 1209620"/>
                <a:gd name="connsiteX1298" fmla="*/ 105574 w 1561591"/>
                <a:gd name="connsiteY1298" fmla="*/ 898110 h 1209620"/>
                <a:gd name="connsiteX1299" fmla="*/ 104117 w 1561591"/>
                <a:gd name="connsiteY1299" fmla="*/ 902368 h 1209620"/>
                <a:gd name="connsiteX1300" fmla="*/ 98401 w 1561591"/>
                <a:gd name="connsiteY1300" fmla="*/ 910270 h 1209620"/>
                <a:gd name="connsiteX1301" fmla="*/ 96216 w 1561591"/>
                <a:gd name="connsiteY1301" fmla="*/ 915313 h 1209620"/>
                <a:gd name="connsiteX1302" fmla="*/ 94815 w 1561591"/>
                <a:gd name="connsiteY1302" fmla="*/ 917498 h 1209620"/>
                <a:gd name="connsiteX1303" fmla="*/ 94087 w 1561591"/>
                <a:gd name="connsiteY1303" fmla="*/ 918899 h 1209620"/>
                <a:gd name="connsiteX1304" fmla="*/ 91901 w 1561591"/>
                <a:gd name="connsiteY1304" fmla="*/ 920356 h 1209620"/>
                <a:gd name="connsiteX1305" fmla="*/ 89043 w 1561591"/>
                <a:gd name="connsiteY1305" fmla="*/ 926072 h 1209620"/>
                <a:gd name="connsiteX1306" fmla="*/ 87642 w 1561591"/>
                <a:gd name="connsiteY1306" fmla="*/ 928258 h 1209620"/>
                <a:gd name="connsiteX1307" fmla="*/ 86185 w 1561591"/>
                <a:gd name="connsiteY1307" fmla="*/ 931844 h 1209620"/>
                <a:gd name="connsiteX1308" fmla="*/ 86185 w 1561591"/>
                <a:gd name="connsiteY1308" fmla="*/ 933245 h 1209620"/>
                <a:gd name="connsiteX1309" fmla="*/ 86914 w 1561591"/>
                <a:gd name="connsiteY1309" fmla="*/ 933973 h 1209620"/>
                <a:gd name="connsiteX1310" fmla="*/ 89043 w 1561591"/>
                <a:gd name="connsiteY1310" fmla="*/ 934702 h 1209620"/>
                <a:gd name="connsiteX1311" fmla="*/ 90500 w 1561591"/>
                <a:gd name="connsiteY1311" fmla="*/ 934702 h 1209620"/>
                <a:gd name="connsiteX1312" fmla="*/ 93358 w 1561591"/>
                <a:gd name="connsiteY1312" fmla="*/ 932573 h 1209620"/>
                <a:gd name="connsiteX1313" fmla="*/ 94087 w 1561591"/>
                <a:gd name="connsiteY1313" fmla="*/ 933245 h 1209620"/>
                <a:gd name="connsiteX1314" fmla="*/ 94087 w 1561591"/>
                <a:gd name="connsiteY1314" fmla="*/ 934702 h 1209620"/>
                <a:gd name="connsiteX1315" fmla="*/ 91229 w 1561591"/>
                <a:gd name="connsiteY1315" fmla="*/ 938288 h 1209620"/>
                <a:gd name="connsiteX1316" fmla="*/ 94087 w 1561591"/>
                <a:gd name="connsiteY1316" fmla="*/ 941146 h 1209620"/>
                <a:gd name="connsiteX1317" fmla="*/ 95544 w 1561591"/>
                <a:gd name="connsiteY1317" fmla="*/ 941146 h 1209620"/>
                <a:gd name="connsiteX1318" fmla="*/ 100531 w 1561591"/>
                <a:gd name="connsiteY1318" fmla="*/ 936159 h 1209620"/>
                <a:gd name="connsiteX1319" fmla="*/ 101988 w 1561591"/>
                <a:gd name="connsiteY1319" fmla="*/ 931844 h 1209620"/>
                <a:gd name="connsiteX1320" fmla="*/ 103389 w 1561591"/>
                <a:gd name="connsiteY1320" fmla="*/ 931844 h 1209620"/>
                <a:gd name="connsiteX1321" fmla="*/ 108432 w 1561591"/>
                <a:gd name="connsiteY1321" fmla="*/ 932573 h 1209620"/>
                <a:gd name="connsiteX1322" fmla="*/ 109889 w 1561591"/>
                <a:gd name="connsiteY1322" fmla="*/ 931844 h 1209620"/>
                <a:gd name="connsiteX1323" fmla="*/ 111290 w 1561591"/>
                <a:gd name="connsiteY1323" fmla="*/ 931115 h 1209620"/>
                <a:gd name="connsiteX1324" fmla="*/ 112019 w 1561591"/>
                <a:gd name="connsiteY1324" fmla="*/ 931115 h 1209620"/>
                <a:gd name="connsiteX1325" fmla="*/ 112747 w 1561591"/>
                <a:gd name="connsiteY1325" fmla="*/ 931115 h 1209620"/>
                <a:gd name="connsiteX1326" fmla="*/ 112747 w 1561591"/>
                <a:gd name="connsiteY1326" fmla="*/ 932573 h 1209620"/>
                <a:gd name="connsiteX1327" fmla="*/ 112019 w 1561591"/>
                <a:gd name="connsiteY1327" fmla="*/ 934702 h 1209620"/>
                <a:gd name="connsiteX1328" fmla="*/ 112747 w 1561591"/>
                <a:gd name="connsiteY1328" fmla="*/ 935430 h 1209620"/>
                <a:gd name="connsiteX1329" fmla="*/ 114204 w 1561591"/>
                <a:gd name="connsiteY1329" fmla="*/ 935430 h 1209620"/>
                <a:gd name="connsiteX1330" fmla="*/ 116333 w 1561591"/>
                <a:gd name="connsiteY1330" fmla="*/ 934702 h 1209620"/>
                <a:gd name="connsiteX1331" fmla="*/ 119920 w 1561591"/>
                <a:gd name="connsiteY1331" fmla="*/ 933245 h 1209620"/>
                <a:gd name="connsiteX1332" fmla="*/ 119920 w 1561591"/>
                <a:gd name="connsiteY1332" fmla="*/ 937560 h 1209620"/>
                <a:gd name="connsiteX1333" fmla="*/ 126364 w 1561591"/>
                <a:gd name="connsiteY1333" fmla="*/ 936159 h 1209620"/>
                <a:gd name="connsiteX1334" fmla="*/ 127093 w 1561591"/>
                <a:gd name="connsiteY1334" fmla="*/ 936159 h 1209620"/>
                <a:gd name="connsiteX1335" fmla="*/ 132864 w 1561591"/>
                <a:gd name="connsiteY1335" fmla="*/ 945461 h 1209620"/>
                <a:gd name="connsiteX1336" fmla="*/ 135722 w 1561591"/>
                <a:gd name="connsiteY1336" fmla="*/ 944733 h 1209620"/>
                <a:gd name="connsiteX1337" fmla="*/ 136451 w 1561591"/>
                <a:gd name="connsiteY1337" fmla="*/ 943332 h 1209620"/>
                <a:gd name="connsiteX1338" fmla="*/ 140037 w 1561591"/>
                <a:gd name="connsiteY1338" fmla="*/ 941875 h 1209620"/>
                <a:gd name="connsiteX1339" fmla="*/ 142895 w 1561591"/>
                <a:gd name="connsiteY1339" fmla="*/ 941146 h 1209620"/>
                <a:gd name="connsiteX1340" fmla="*/ 145081 w 1561591"/>
                <a:gd name="connsiteY1340" fmla="*/ 941875 h 1209620"/>
                <a:gd name="connsiteX1341" fmla="*/ 147939 w 1561591"/>
                <a:gd name="connsiteY1341" fmla="*/ 941875 h 1209620"/>
                <a:gd name="connsiteX1342" fmla="*/ 149339 w 1561591"/>
                <a:gd name="connsiteY1342" fmla="*/ 940418 h 1209620"/>
                <a:gd name="connsiteX1343" fmla="*/ 151525 w 1561591"/>
                <a:gd name="connsiteY1343" fmla="*/ 939745 h 1209620"/>
                <a:gd name="connsiteX1344" fmla="*/ 152982 w 1561591"/>
                <a:gd name="connsiteY1344" fmla="*/ 939017 h 1209620"/>
                <a:gd name="connsiteX1345" fmla="*/ 152982 w 1561591"/>
                <a:gd name="connsiteY1345" fmla="*/ 936831 h 1209620"/>
                <a:gd name="connsiteX1346" fmla="*/ 154383 w 1561591"/>
                <a:gd name="connsiteY1346" fmla="*/ 931115 h 1209620"/>
                <a:gd name="connsiteX1347" fmla="*/ 158698 w 1561591"/>
                <a:gd name="connsiteY1347" fmla="*/ 930387 h 1209620"/>
                <a:gd name="connsiteX1348" fmla="*/ 160211 w 1561591"/>
                <a:gd name="connsiteY1348" fmla="*/ 929883 h 1209620"/>
                <a:gd name="connsiteX1349" fmla="*/ 158698 w 1561591"/>
                <a:gd name="connsiteY1349" fmla="*/ 930387 h 1209620"/>
                <a:gd name="connsiteX1350" fmla="*/ 154383 w 1561591"/>
                <a:gd name="connsiteY1350" fmla="*/ 931115 h 1209620"/>
                <a:gd name="connsiteX1351" fmla="*/ 152982 w 1561591"/>
                <a:gd name="connsiteY1351" fmla="*/ 936831 h 1209620"/>
                <a:gd name="connsiteX1352" fmla="*/ 152982 w 1561591"/>
                <a:gd name="connsiteY1352" fmla="*/ 939017 h 1209620"/>
                <a:gd name="connsiteX1353" fmla="*/ 151525 w 1561591"/>
                <a:gd name="connsiteY1353" fmla="*/ 939745 h 1209620"/>
                <a:gd name="connsiteX1354" fmla="*/ 149339 w 1561591"/>
                <a:gd name="connsiteY1354" fmla="*/ 940418 h 1209620"/>
                <a:gd name="connsiteX1355" fmla="*/ 147939 w 1561591"/>
                <a:gd name="connsiteY1355" fmla="*/ 941875 h 1209620"/>
                <a:gd name="connsiteX1356" fmla="*/ 145081 w 1561591"/>
                <a:gd name="connsiteY1356" fmla="*/ 941875 h 1209620"/>
                <a:gd name="connsiteX1357" fmla="*/ 142895 w 1561591"/>
                <a:gd name="connsiteY1357" fmla="*/ 941146 h 1209620"/>
                <a:gd name="connsiteX1358" fmla="*/ 140037 w 1561591"/>
                <a:gd name="connsiteY1358" fmla="*/ 941875 h 1209620"/>
                <a:gd name="connsiteX1359" fmla="*/ 136451 w 1561591"/>
                <a:gd name="connsiteY1359" fmla="*/ 943332 h 1209620"/>
                <a:gd name="connsiteX1360" fmla="*/ 135722 w 1561591"/>
                <a:gd name="connsiteY1360" fmla="*/ 944733 h 1209620"/>
                <a:gd name="connsiteX1361" fmla="*/ 135722 w 1561591"/>
                <a:gd name="connsiteY1361" fmla="*/ 945461 h 1209620"/>
                <a:gd name="connsiteX1362" fmla="*/ 137179 w 1561591"/>
                <a:gd name="connsiteY1362" fmla="*/ 948319 h 1209620"/>
                <a:gd name="connsiteX1363" fmla="*/ 137852 w 1561591"/>
                <a:gd name="connsiteY1363" fmla="*/ 951905 h 1209620"/>
                <a:gd name="connsiteX1364" fmla="*/ 138580 w 1561591"/>
                <a:gd name="connsiteY1364" fmla="*/ 954091 h 1209620"/>
                <a:gd name="connsiteX1365" fmla="*/ 140037 w 1561591"/>
                <a:gd name="connsiteY1365" fmla="*/ 956220 h 1209620"/>
                <a:gd name="connsiteX1366" fmla="*/ 142167 w 1561591"/>
                <a:gd name="connsiteY1366" fmla="*/ 954820 h 1209620"/>
                <a:gd name="connsiteX1367" fmla="*/ 142895 w 1561591"/>
                <a:gd name="connsiteY1367" fmla="*/ 955492 h 1209620"/>
                <a:gd name="connsiteX1368" fmla="*/ 142895 w 1561591"/>
                <a:gd name="connsiteY1368" fmla="*/ 956949 h 1209620"/>
                <a:gd name="connsiteX1369" fmla="*/ 144352 w 1561591"/>
                <a:gd name="connsiteY1369" fmla="*/ 958406 h 1209620"/>
                <a:gd name="connsiteX1370" fmla="*/ 144352 w 1561591"/>
                <a:gd name="connsiteY1370" fmla="*/ 959134 h 1209620"/>
                <a:gd name="connsiteX1371" fmla="*/ 140766 w 1561591"/>
                <a:gd name="connsiteY1371" fmla="*/ 961264 h 1209620"/>
                <a:gd name="connsiteX1372" fmla="*/ 135722 w 1561591"/>
                <a:gd name="connsiteY1372" fmla="*/ 967708 h 1209620"/>
                <a:gd name="connsiteX1373" fmla="*/ 130679 w 1561591"/>
                <a:gd name="connsiteY1373" fmla="*/ 968437 h 1209620"/>
                <a:gd name="connsiteX1374" fmla="*/ 129278 w 1561591"/>
                <a:gd name="connsiteY1374" fmla="*/ 969894 h 1209620"/>
                <a:gd name="connsiteX1375" fmla="*/ 127821 w 1561591"/>
                <a:gd name="connsiteY1375" fmla="*/ 972023 h 1209620"/>
                <a:gd name="connsiteX1376" fmla="*/ 127093 w 1561591"/>
                <a:gd name="connsiteY1376" fmla="*/ 975609 h 1209620"/>
                <a:gd name="connsiteX1377" fmla="*/ 125692 w 1561591"/>
                <a:gd name="connsiteY1377" fmla="*/ 977795 h 1209620"/>
                <a:gd name="connsiteX1378" fmla="*/ 122105 w 1561591"/>
                <a:gd name="connsiteY1378" fmla="*/ 980653 h 1209620"/>
                <a:gd name="connsiteX1379" fmla="*/ 119920 w 1561591"/>
                <a:gd name="connsiteY1379" fmla="*/ 983511 h 1209620"/>
                <a:gd name="connsiteX1380" fmla="*/ 114876 w 1561591"/>
                <a:gd name="connsiteY1380" fmla="*/ 988554 h 1209620"/>
                <a:gd name="connsiteX1381" fmla="*/ 109889 w 1561591"/>
                <a:gd name="connsiteY1381" fmla="*/ 990683 h 1209620"/>
                <a:gd name="connsiteX1382" fmla="*/ 109161 w 1561591"/>
                <a:gd name="connsiteY1382" fmla="*/ 991412 h 1209620"/>
                <a:gd name="connsiteX1383" fmla="*/ 108432 w 1561591"/>
                <a:gd name="connsiteY1383" fmla="*/ 994270 h 1209620"/>
                <a:gd name="connsiteX1384" fmla="*/ 107704 w 1561591"/>
                <a:gd name="connsiteY1384" fmla="*/ 995727 h 1209620"/>
                <a:gd name="connsiteX1385" fmla="*/ 104846 w 1561591"/>
                <a:gd name="connsiteY1385" fmla="*/ 997184 h 1209620"/>
                <a:gd name="connsiteX1386" fmla="*/ 103389 w 1561591"/>
                <a:gd name="connsiteY1386" fmla="*/ 999313 h 1209620"/>
                <a:gd name="connsiteX1387" fmla="*/ 99802 w 1561591"/>
                <a:gd name="connsiteY1387" fmla="*/ 1002171 h 1209620"/>
                <a:gd name="connsiteX1388" fmla="*/ 99130 w 1561591"/>
                <a:gd name="connsiteY1388" fmla="*/ 1005757 h 1209620"/>
                <a:gd name="connsiteX1389" fmla="*/ 96216 w 1561591"/>
                <a:gd name="connsiteY1389" fmla="*/ 1009344 h 1209620"/>
                <a:gd name="connsiteX1390" fmla="*/ 95544 w 1561591"/>
                <a:gd name="connsiteY1390" fmla="*/ 1010801 h 1209620"/>
                <a:gd name="connsiteX1391" fmla="*/ 92630 w 1561591"/>
                <a:gd name="connsiteY1391" fmla="*/ 1012258 h 1209620"/>
                <a:gd name="connsiteX1392" fmla="*/ 88315 w 1561591"/>
                <a:gd name="connsiteY1392" fmla="*/ 1017245 h 1209620"/>
                <a:gd name="connsiteX1393" fmla="*/ 81870 w 1561591"/>
                <a:gd name="connsiteY1393" fmla="*/ 1021560 h 1209620"/>
                <a:gd name="connsiteX1394" fmla="*/ 79741 w 1561591"/>
                <a:gd name="connsiteY1394" fmla="*/ 1023017 h 1209620"/>
                <a:gd name="connsiteX1395" fmla="*/ 77556 w 1561591"/>
                <a:gd name="connsiteY1395" fmla="*/ 1025146 h 1209620"/>
                <a:gd name="connsiteX1396" fmla="*/ 74698 w 1561591"/>
                <a:gd name="connsiteY1396" fmla="*/ 1025875 h 1209620"/>
                <a:gd name="connsiteX1397" fmla="*/ 73969 w 1561591"/>
                <a:gd name="connsiteY1397" fmla="*/ 1027332 h 1209620"/>
                <a:gd name="connsiteX1398" fmla="*/ 73969 w 1561591"/>
                <a:gd name="connsiteY1398" fmla="*/ 1031591 h 1209620"/>
                <a:gd name="connsiteX1399" fmla="*/ 71840 w 1561591"/>
                <a:gd name="connsiteY1399" fmla="*/ 1033047 h 1209620"/>
                <a:gd name="connsiteX1400" fmla="*/ 71840 w 1561591"/>
                <a:gd name="connsiteY1400" fmla="*/ 1034504 h 1209620"/>
                <a:gd name="connsiteX1401" fmla="*/ 71840 w 1561591"/>
                <a:gd name="connsiteY1401" fmla="*/ 1035177 h 1209620"/>
                <a:gd name="connsiteX1402" fmla="*/ 76155 w 1561591"/>
                <a:gd name="connsiteY1402" fmla="*/ 1039492 h 1209620"/>
                <a:gd name="connsiteX1403" fmla="*/ 77556 w 1561591"/>
                <a:gd name="connsiteY1403" fmla="*/ 1041677 h 1209620"/>
                <a:gd name="connsiteX1404" fmla="*/ 77556 w 1561591"/>
                <a:gd name="connsiteY1404" fmla="*/ 1042406 h 1209620"/>
                <a:gd name="connsiteX1405" fmla="*/ 76827 w 1561591"/>
                <a:gd name="connsiteY1405" fmla="*/ 1043807 h 1209620"/>
                <a:gd name="connsiteX1406" fmla="*/ 76155 w 1561591"/>
                <a:gd name="connsiteY1406" fmla="*/ 1045263 h 1209620"/>
                <a:gd name="connsiteX1407" fmla="*/ 74698 w 1561591"/>
                <a:gd name="connsiteY1407" fmla="*/ 1045992 h 1209620"/>
                <a:gd name="connsiteX1408" fmla="*/ 73241 w 1561591"/>
                <a:gd name="connsiteY1408" fmla="*/ 1046664 h 1209620"/>
                <a:gd name="connsiteX1409" fmla="*/ 69654 w 1561591"/>
                <a:gd name="connsiteY1409" fmla="*/ 1047393 h 1209620"/>
                <a:gd name="connsiteX1410" fmla="*/ 66796 w 1561591"/>
                <a:gd name="connsiteY1410" fmla="*/ 1049578 h 1209620"/>
                <a:gd name="connsiteX1411" fmla="*/ 65340 w 1561591"/>
                <a:gd name="connsiteY1411" fmla="*/ 1050307 h 1209620"/>
                <a:gd name="connsiteX1412" fmla="*/ 63939 w 1561591"/>
                <a:gd name="connsiteY1412" fmla="*/ 1048850 h 1209620"/>
                <a:gd name="connsiteX1413" fmla="*/ 62482 w 1561591"/>
                <a:gd name="connsiteY1413" fmla="*/ 1045992 h 1209620"/>
                <a:gd name="connsiteX1414" fmla="*/ 61753 w 1561591"/>
                <a:gd name="connsiteY1414" fmla="*/ 1045992 h 1209620"/>
                <a:gd name="connsiteX1415" fmla="*/ 54580 w 1561591"/>
                <a:gd name="connsiteY1415" fmla="*/ 1050979 h 1209620"/>
                <a:gd name="connsiteX1416" fmla="*/ 49593 w 1561591"/>
                <a:gd name="connsiteY1416" fmla="*/ 1056751 h 1209620"/>
                <a:gd name="connsiteX1417" fmla="*/ 43821 w 1561591"/>
                <a:gd name="connsiteY1417" fmla="*/ 1058152 h 1209620"/>
                <a:gd name="connsiteX1418" fmla="*/ 40963 w 1561591"/>
                <a:gd name="connsiteY1418" fmla="*/ 1060338 h 1209620"/>
                <a:gd name="connsiteX1419" fmla="*/ 39506 w 1561591"/>
                <a:gd name="connsiteY1419" fmla="*/ 1060338 h 1209620"/>
                <a:gd name="connsiteX1420" fmla="*/ 38105 w 1561591"/>
                <a:gd name="connsiteY1420" fmla="*/ 1058881 h 1209620"/>
                <a:gd name="connsiteX1421" fmla="*/ 37377 w 1561591"/>
                <a:gd name="connsiteY1421" fmla="*/ 1058881 h 1209620"/>
                <a:gd name="connsiteX1422" fmla="*/ 36648 w 1561591"/>
                <a:gd name="connsiteY1422" fmla="*/ 1058881 h 1209620"/>
                <a:gd name="connsiteX1423" fmla="*/ 36648 w 1561591"/>
                <a:gd name="connsiteY1423" fmla="*/ 1061738 h 1209620"/>
                <a:gd name="connsiteX1424" fmla="*/ 35920 w 1561591"/>
                <a:gd name="connsiteY1424" fmla="*/ 1063195 h 1209620"/>
                <a:gd name="connsiteX1425" fmla="*/ 33790 w 1561591"/>
                <a:gd name="connsiteY1425" fmla="*/ 1065381 h 1209620"/>
                <a:gd name="connsiteX1426" fmla="*/ 31605 w 1561591"/>
                <a:gd name="connsiteY1426" fmla="*/ 1070368 h 1209620"/>
                <a:gd name="connsiteX1427" fmla="*/ 28747 w 1561591"/>
                <a:gd name="connsiteY1427" fmla="*/ 1072554 h 1209620"/>
                <a:gd name="connsiteX1428" fmla="*/ 28019 w 1561591"/>
                <a:gd name="connsiteY1428" fmla="*/ 1072554 h 1209620"/>
                <a:gd name="connsiteX1429" fmla="*/ 27290 w 1561591"/>
                <a:gd name="connsiteY1429" fmla="*/ 1072554 h 1209620"/>
                <a:gd name="connsiteX1430" fmla="*/ 22975 w 1561591"/>
                <a:gd name="connsiteY1430" fmla="*/ 1071825 h 1209620"/>
                <a:gd name="connsiteX1431" fmla="*/ 20117 w 1561591"/>
                <a:gd name="connsiteY1431" fmla="*/ 1071097 h 1209620"/>
                <a:gd name="connsiteX1432" fmla="*/ 10815 w 1561591"/>
                <a:gd name="connsiteY1432" fmla="*/ 1072554 h 1209620"/>
                <a:gd name="connsiteX1433" fmla="*/ 7229 w 1561591"/>
                <a:gd name="connsiteY1433" fmla="*/ 1075412 h 1209620"/>
                <a:gd name="connsiteX1434" fmla="*/ 6500 w 1561591"/>
                <a:gd name="connsiteY1434" fmla="*/ 1075412 h 1209620"/>
                <a:gd name="connsiteX1435" fmla="*/ 5772 w 1561591"/>
                <a:gd name="connsiteY1435" fmla="*/ 1074683 h 1209620"/>
                <a:gd name="connsiteX1436" fmla="*/ 6500 w 1561591"/>
                <a:gd name="connsiteY1436" fmla="*/ 1071825 h 1209620"/>
                <a:gd name="connsiteX1437" fmla="*/ 5772 w 1561591"/>
                <a:gd name="connsiteY1437" fmla="*/ 1071097 h 1209620"/>
                <a:gd name="connsiteX1438" fmla="*/ 4315 w 1561591"/>
                <a:gd name="connsiteY1438" fmla="*/ 1071097 h 1209620"/>
                <a:gd name="connsiteX1439" fmla="*/ 1457 w 1561591"/>
                <a:gd name="connsiteY1439" fmla="*/ 1071825 h 1209620"/>
                <a:gd name="connsiteX1440" fmla="*/ 0 w 1561591"/>
                <a:gd name="connsiteY1440" fmla="*/ 1083313 h 1209620"/>
                <a:gd name="connsiteX1441" fmla="*/ 57438 w 1561591"/>
                <a:gd name="connsiteY1441" fmla="*/ 1099116 h 1209620"/>
                <a:gd name="connsiteX1442" fmla="*/ 67525 w 1561591"/>
                <a:gd name="connsiteY1442" fmla="*/ 1107689 h 1209620"/>
                <a:gd name="connsiteX1443" fmla="*/ 73969 w 1561591"/>
                <a:gd name="connsiteY1443" fmla="*/ 1105560 h 1209620"/>
                <a:gd name="connsiteX1444" fmla="*/ 76155 w 1561591"/>
                <a:gd name="connsiteY1444" fmla="*/ 1104103 h 1209620"/>
                <a:gd name="connsiteX1445" fmla="*/ 76827 w 1561591"/>
                <a:gd name="connsiteY1445" fmla="*/ 1103374 h 1209620"/>
                <a:gd name="connsiteX1446" fmla="*/ 78284 w 1561591"/>
                <a:gd name="connsiteY1446" fmla="*/ 1101974 h 1209620"/>
                <a:gd name="connsiteX1447" fmla="*/ 82599 w 1561591"/>
                <a:gd name="connsiteY1447" fmla="*/ 1100516 h 1209620"/>
                <a:gd name="connsiteX1448" fmla="*/ 84728 w 1561591"/>
                <a:gd name="connsiteY1448" fmla="*/ 1099116 h 1209620"/>
                <a:gd name="connsiteX1449" fmla="*/ 90500 w 1561591"/>
                <a:gd name="connsiteY1449" fmla="*/ 1096202 h 1209620"/>
                <a:gd name="connsiteX1450" fmla="*/ 91229 w 1561591"/>
                <a:gd name="connsiteY1450" fmla="*/ 1095529 h 1209620"/>
                <a:gd name="connsiteX1451" fmla="*/ 91901 w 1561591"/>
                <a:gd name="connsiteY1451" fmla="*/ 1095529 h 1209620"/>
                <a:gd name="connsiteX1452" fmla="*/ 91901 w 1561591"/>
                <a:gd name="connsiteY1452" fmla="*/ 1094801 h 1209620"/>
                <a:gd name="connsiteX1453" fmla="*/ 91229 w 1561591"/>
                <a:gd name="connsiteY1453" fmla="*/ 1094072 h 1209620"/>
                <a:gd name="connsiteX1454" fmla="*/ 89772 w 1561591"/>
                <a:gd name="connsiteY1454" fmla="*/ 1091887 h 1209620"/>
                <a:gd name="connsiteX1455" fmla="*/ 88315 w 1561591"/>
                <a:gd name="connsiteY1455" fmla="*/ 1090486 h 1209620"/>
                <a:gd name="connsiteX1456" fmla="*/ 87642 w 1561591"/>
                <a:gd name="connsiteY1456" fmla="*/ 1089029 h 1209620"/>
                <a:gd name="connsiteX1457" fmla="*/ 86914 w 1561591"/>
                <a:gd name="connsiteY1457" fmla="*/ 1088300 h 1209620"/>
                <a:gd name="connsiteX1458" fmla="*/ 88315 w 1561591"/>
                <a:gd name="connsiteY1458" fmla="*/ 1084714 h 1209620"/>
                <a:gd name="connsiteX1459" fmla="*/ 88315 w 1561591"/>
                <a:gd name="connsiteY1459" fmla="*/ 1081856 h 1209620"/>
                <a:gd name="connsiteX1460" fmla="*/ 88315 w 1561591"/>
                <a:gd name="connsiteY1460" fmla="*/ 1080455 h 1209620"/>
                <a:gd name="connsiteX1461" fmla="*/ 89043 w 1561591"/>
                <a:gd name="connsiteY1461" fmla="*/ 1078998 h 1209620"/>
                <a:gd name="connsiteX1462" fmla="*/ 93358 w 1561591"/>
                <a:gd name="connsiteY1462" fmla="*/ 1076140 h 1209620"/>
                <a:gd name="connsiteX1463" fmla="*/ 96216 w 1561591"/>
                <a:gd name="connsiteY1463" fmla="*/ 1073226 h 1209620"/>
                <a:gd name="connsiteX1464" fmla="*/ 98401 w 1561591"/>
                <a:gd name="connsiteY1464" fmla="*/ 1071097 h 1209620"/>
                <a:gd name="connsiteX1465" fmla="*/ 99130 w 1561591"/>
                <a:gd name="connsiteY1465" fmla="*/ 1069640 h 1209620"/>
                <a:gd name="connsiteX1466" fmla="*/ 101259 w 1561591"/>
                <a:gd name="connsiteY1466" fmla="*/ 1068967 h 1209620"/>
                <a:gd name="connsiteX1467" fmla="*/ 102716 w 1561591"/>
                <a:gd name="connsiteY1467" fmla="*/ 1068967 h 1209620"/>
                <a:gd name="connsiteX1468" fmla="*/ 105574 w 1561591"/>
                <a:gd name="connsiteY1468" fmla="*/ 1068967 h 1209620"/>
                <a:gd name="connsiteX1469" fmla="*/ 108432 w 1561591"/>
                <a:gd name="connsiteY1469" fmla="*/ 1068967 h 1209620"/>
                <a:gd name="connsiteX1470" fmla="*/ 110618 w 1561591"/>
                <a:gd name="connsiteY1470" fmla="*/ 1067510 h 1209620"/>
                <a:gd name="connsiteX1471" fmla="*/ 112747 w 1561591"/>
                <a:gd name="connsiteY1471" fmla="*/ 1067510 h 1209620"/>
                <a:gd name="connsiteX1472" fmla="*/ 114204 w 1561591"/>
                <a:gd name="connsiteY1472" fmla="*/ 1067510 h 1209620"/>
                <a:gd name="connsiteX1473" fmla="*/ 116333 w 1561591"/>
                <a:gd name="connsiteY1473" fmla="*/ 1067510 h 1209620"/>
                <a:gd name="connsiteX1474" fmla="*/ 119191 w 1561591"/>
                <a:gd name="connsiteY1474" fmla="*/ 1066782 h 1209620"/>
                <a:gd name="connsiteX1475" fmla="*/ 122105 w 1561591"/>
                <a:gd name="connsiteY1475" fmla="*/ 1065381 h 1209620"/>
                <a:gd name="connsiteX1476" fmla="*/ 124235 w 1561591"/>
                <a:gd name="connsiteY1476" fmla="*/ 1063924 h 1209620"/>
                <a:gd name="connsiteX1477" fmla="*/ 126364 w 1561591"/>
                <a:gd name="connsiteY1477" fmla="*/ 1061738 h 1209620"/>
                <a:gd name="connsiteX1478" fmla="*/ 128550 w 1561591"/>
                <a:gd name="connsiteY1478" fmla="*/ 1060338 h 1209620"/>
                <a:gd name="connsiteX1479" fmla="*/ 131407 w 1561591"/>
                <a:gd name="connsiteY1479" fmla="*/ 1058881 h 1209620"/>
                <a:gd name="connsiteX1480" fmla="*/ 133593 w 1561591"/>
                <a:gd name="connsiteY1480" fmla="*/ 1057480 h 1209620"/>
                <a:gd name="connsiteX1481" fmla="*/ 134265 w 1561591"/>
                <a:gd name="connsiteY1481" fmla="*/ 1057480 h 1209620"/>
                <a:gd name="connsiteX1482" fmla="*/ 136451 w 1561591"/>
                <a:gd name="connsiteY1482" fmla="*/ 1057480 h 1209620"/>
                <a:gd name="connsiteX1483" fmla="*/ 137852 w 1561591"/>
                <a:gd name="connsiteY1483" fmla="*/ 1056751 h 1209620"/>
                <a:gd name="connsiteX1484" fmla="*/ 139309 w 1561591"/>
                <a:gd name="connsiteY1484" fmla="*/ 1056751 h 1209620"/>
                <a:gd name="connsiteX1485" fmla="*/ 140766 w 1561591"/>
                <a:gd name="connsiteY1485" fmla="*/ 1057480 h 1209620"/>
                <a:gd name="connsiteX1486" fmla="*/ 142167 w 1561591"/>
                <a:gd name="connsiteY1486" fmla="*/ 1059609 h 1209620"/>
                <a:gd name="connsiteX1487" fmla="*/ 143624 w 1561591"/>
                <a:gd name="connsiteY1487" fmla="*/ 1060338 h 1209620"/>
                <a:gd name="connsiteX1488" fmla="*/ 144352 w 1561591"/>
                <a:gd name="connsiteY1488" fmla="*/ 1061738 h 1209620"/>
                <a:gd name="connsiteX1489" fmla="*/ 147210 w 1561591"/>
                <a:gd name="connsiteY1489" fmla="*/ 1063195 h 1209620"/>
                <a:gd name="connsiteX1490" fmla="*/ 148667 w 1561591"/>
                <a:gd name="connsiteY1490" fmla="*/ 1066053 h 1209620"/>
                <a:gd name="connsiteX1491" fmla="*/ 150068 w 1561591"/>
                <a:gd name="connsiteY1491" fmla="*/ 1067510 h 1209620"/>
                <a:gd name="connsiteX1492" fmla="*/ 150796 w 1561591"/>
                <a:gd name="connsiteY1492" fmla="*/ 1067510 h 1209620"/>
                <a:gd name="connsiteX1493" fmla="*/ 151525 w 1561591"/>
                <a:gd name="connsiteY1493" fmla="*/ 1068239 h 1209620"/>
                <a:gd name="connsiteX1494" fmla="*/ 153654 w 1561591"/>
                <a:gd name="connsiteY1494" fmla="*/ 1068239 h 1209620"/>
                <a:gd name="connsiteX1495" fmla="*/ 155840 w 1561591"/>
                <a:gd name="connsiteY1495" fmla="*/ 1066782 h 1209620"/>
                <a:gd name="connsiteX1496" fmla="*/ 157241 w 1561591"/>
                <a:gd name="connsiteY1496" fmla="*/ 1065381 h 1209620"/>
                <a:gd name="connsiteX1497" fmla="*/ 160155 w 1561591"/>
                <a:gd name="connsiteY1497" fmla="*/ 1063924 h 1209620"/>
                <a:gd name="connsiteX1498" fmla="*/ 161556 w 1561591"/>
                <a:gd name="connsiteY1498" fmla="*/ 1062467 h 1209620"/>
                <a:gd name="connsiteX1499" fmla="*/ 163741 w 1561591"/>
                <a:gd name="connsiteY1499" fmla="*/ 1058881 h 1209620"/>
                <a:gd name="connsiteX1500" fmla="*/ 165142 w 1561591"/>
                <a:gd name="connsiteY1500" fmla="*/ 1058152 h 1209620"/>
                <a:gd name="connsiteX1501" fmla="*/ 167327 w 1561591"/>
                <a:gd name="connsiteY1501" fmla="*/ 1058152 h 1209620"/>
                <a:gd name="connsiteX1502" fmla="*/ 170914 w 1561591"/>
                <a:gd name="connsiteY1502" fmla="*/ 1058152 h 1209620"/>
                <a:gd name="connsiteX1503" fmla="*/ 172315 w 1561591"/>
                <a:gd name="connsiteY1503" fmla="*/ 1056751 h 1209620"/>
                <a:gd name="connsiteX1504" fmla="*/ 175229 w 1561591"/>
                <a:gd name="connsiteY1504" fmla="*/ 1055294 h 1209620"/>
                <a:gd name="connsiteX1505" fmla="*/ 179544 w 1561591"/>
                <a:gd name="connsiteY1505" fmla="*/ 1052436 h 1209620"/>
                <a:gd name="connsiteX1506" fmla="*/ 181673 w 1561591"/>
                <a:gd name="connsiteY1506" fmla="*/ 1050307 h 1209620"/>
                <a:gd name="connsiteX1507" fmla="*/ 185259 w 1561591"/>
                <a:gd name="connsiteY1507" fmla="*/ 1046664 h 1209620"/>
                <a:gd name="connsiteX1508" fmla="*/ 187445 w 1561591"/>
                <a:gd name="connsiteY1508" fmla="*/ 1044535 h 1209620"/>
                <a:gd name="connsiteX1509" fmla="*/ 188846 w 1561591"/>
                <a:gd name="connsiteY1509" fmla="*/ 1043078 h 1209620"/>
                <a:gd name="connsiteX1510" fmla="*/ 191031 w 1561591"/>
                <a:gd name="connsiteY1510" fmla="*/ 1042406 h 1209620"/>
                <a:gd name="connsiteX1511" fmla="*/ 192432 w 1561591"/>
                <a:gd name="connsiteY1511" fmla="*/ 1040949 h 1209620"/>
                <a:gd name="connsiteX1512" fmla="*/ 196019 w 1561591"/>
                <a:gd name="connsiteY1512" fmla="*/ 1039492 h 1209620"/>
                <a:gd name="connsiteX1513" fmla="*/ 198204 w 1561591"/>
                <a:gd name="connsiteY1513" fmla="*/ 1038091 h 1209620"/>
                <a:gd name="connsiteX1514" fmla="*/ 203191 w 1561591"/>
                <a:gd name="connsiteY1514" fmla="*/ 1035905 h 1209620"/>
                <a:gd name="connsiteX1515" fmla="*/ 207506 w 1561591"/>
                <a:gd name="connsiteY1515" fmla="*/ 1033776 h 1209620"/>
                <a:gd name="connsiteX1516" fmla="*/ 210420 w 1561591"/>
                <a:gd name="connsiteY1516" fmla="*/ 1031591 h 1209620"/>
                <a:gd name="connsiteX1517" fmla="*/ 211821 w 1561591"/>
                <a:gd name="connsiteY1517" fmla="*/ 1030190 h 1209620"/>
                <a:gd name="connsiteX1518" fmla="*/ 217593 w 1561591"/>
                <a:gd name="connsiteY1518" fmla="*/ 1025875 h 1209620"/>
                <a:gd name="connsiteX1519" fmla="*/ 223309 w 1561591"/>
                <a:gd name="connsiteY1519" fmla="*/ 1022288 h 1209620"/>
                <a:gd name="connsiteX1520" fmla="*/ 224037 w 1561591"/>
                <a:gd name="connsiteY1520" fmla="*/ 1020831 h 1209620"/>
                <a:gd name="connsiteX1521" fmla="*/ 227623 w 1561591"/>
                <a:gd name="connsiteY1521" fmla="*/ 1017973 h 1209620"/>
                <a:gd name="connsiteX1522" fmla="*/ 230481 w 1561591"/>
                <a:gd name="connsiteY1522" fmla="*/ 1016517 h 1209620"/>
                <a:gd name="connsiteX1523" fmla="*/ 231210 w 1561591"/>
                <a:gd name="connsiteY1523" fmla="*/ 1015844 h 1209620"/>
                <a:gd name="connsiteX1524" fmla="*/ 232667 w 1561591"/>
                <a:gd name="connsiteY1524" fmla="*/ 1014387 h 1209620"/>
                <a:gd name="connsiteX1525" fmla="*/ 234796 w 1561591"/>
                <a:gd name="connsiteY1525" fmla="*/ 1012930 h 1209620"/>
                <a:gd name="connsiteX1526" fmla="*/ 235132 w 1561591"/>
                <a:gd name="connsiteY1526" fmla="*/ 1012706 h 1209620"/>
                <a:gd name="connsiteX1527" fmla="*/ 234796 w 1561591"/>
                <a:gd name="connsiteY1527" fmla="*/ 1012930 h 1209620"/>
                <a:gd name="connsiteX1528" fmla="*/ 232667 w 1561591"/>
                <a:gd name="connsiteY1528" fmla="*/ 1014387 h 1209620"/>
                <a:gd name="connsiteX1529" fmla="*/ 231210 w 1561591"/>
                <a:gd name="connsiteY1529" fmla="*/ 1015844 h 1209620"/>
                <a:gd name="connsiteX1530" fmla="*/ 230481 w 1561591"/>
                <a:gd name="connsiteY1530" fmla="*/ 1016517 h 1209620"/>
                <a:gd name="connsiteX1531" fmla="*/ 227623 w 1561591"/>
                <a:gd name="connsiteY1531" fmla="*/ 1017973 h 1209620"/>
                <a:gd name="connsiteX1532" fmla="*/ 230481 w 1561591"/>
                <a:gd name="connsiteY1532" fmla="*/ 1023017 h 1209620"/>
                <a:gd name="connsiteX1533" fmla="*/ 231210 w 1561591"/>
                <a:gd name="connsiteY1533" fmla="*/ 1024418 h 1209620"/>
                <a:gd name="connsiteX1534" fmla="*/ 234796 w 1561591"/>
                <a:gd name="connsiteY1534" fmla="*/ 1028733 h 1209620"/>
                <a:gd name="connsiteX1535" fmla="*/ 236253 w 1561591"/>
                <a:gd name="connsiteY1535" fmla="*/ 1030918 h 1209620"/>
                <a:gd name="connsiteX1536" fmla="*/ 236982 w 1561591"/>
                <a:gd name="connsiteY1536" fmla="*/ 1032319 h 1209620"/>
                <a:gd name="connsiteX1537" fmla="*/ 237654 w 1561591"/>
                <a:gd name="connsiteY1537" fmla="*/ 1033776 h 1209620"/>
                <a:gd name="connsiteX1538" fmla="*/ 237654 w 1561591"/>
                <a:gd name="connsiteY1538" fmla="*/ 1035177 h 1209620"/>
                <a:gd name="connsiteX1539" fmla="*/ 239840 w 1561591"/>
                <a:gd name="connsiteY1539" fmla="*/ 1036634 h 1209620"/>
                <a:gd name="connsiteX1540" fmla="*/ 241969 w 1561591"/>
                <a:gd name="connsiteY1540" fmla="*/ 1036634 h 1209620"/>
                <a:gd name="connsiteX1541" fmla="*/ 244155 w 1561591"/>
                <a:gd name="connsiteY1541" fmla="*/ 1037362 h 1209620"/>
                <a:gd name="connsiteX1542" fmla="*/ 245555 w 1561591"/>
                <a:gd name="connsiteY1542" fmla="*/ 1038091 h 1209620"/>
                <a:gd name="connsiteX1543" fmla="*/ 245555 w 1561591"/>
                <a:gd name="connsiteY1543" fmla="*/ 1038819 h 1209620"/>
                <a:gd name="connsiteX1544" fmla="*/ 246284 w 1561591"/>
                <a:gd name="connsiteY1544" fmla="*/ 1040220 h 1209620"/>
                <a:gd name="connsiteX1545" fmla="*/ 247012 w 1561591"/>
                <a:gd name="connsiteY1545" fmla="*/ 1040949 h 1209620"/>
                <a:gd name="connsiteX1546" fmla="*/ 249870 w 1561591"/>
                <a:gd name="connsiteY1546" fmla="*/ 1042406 h 1209620"/>
                <a:gd name="connsiteX1547" fmla="*/ 250599 w 1561591"/>
                <a:gd name="connsiteY1547" fmla="*/ 1042406 h 1209620"/>
                <a:gd name="connsiteX1548" fmla="*/ 250599 w 1561591"/>
                <a:gd name="connsiteY1548" fmla="*/ 1048121 h 1209620"/>
                <a:gd name="connsiteX1549" fmla="*/ 249870 w 1561591"/>
                <a:gd name="connsiteY1549" fmla="*/ 1051708 h 1209620"/>
                <a:gd name="connsiteX1550" fmla="*/ 250599 w 1561591"/>
                <a:gd name="connsiteY1550" fmla="*/ 1053165 h 1209620"/>
                <a:gd name="connsiteX1551" fmla="*/ 251327 w 1561591"/>
                <a:gd name="connsiteY1551" fmla="*/ 1053893 h 1209620"/>
                <a:gd name="connsiteX1552" fmla="*/ 252056 w 1561591"/>
                <a:gd name="connsiteY1552" fmla="*/ 1055294 h 1209620"/>
                <a:gd name="connsiteX1553" fmla="*/ 252056 w 1561591"/>
                <a:gd name="connsiteY1553" fmla="*/ 1057480 h 1209620"/>
                <a:gd name="connsiteX1554" fmla="*/ 252728 w 1561591"/>
                <a:gd name="connsiteY1554" fmla="*/ 1057480 h 1209620"/>
                <a:gd name="connsiteX1555" fmla="*/ 254185 w 1561591"/>
                <a:gd name="connsiteY1555" fmla="*/ 1058152 h 1209620"/>
                <a:gd name="connsiteX1556" fmla="*/ 254185 w 1561591"/>
                <a:gd name="connsiteY1556" fmla="*/ 1058881 h 1209620"/>
                <a:gd name="connsiteX1557" fmla="*/ 256315 w 1561591"/>
                <a:gd name="connsiteY1557" fmla="*/ 1061066 h 1209620"/>
                <a:gd name="connsiteX1558" fmla="*/ 256315 w 1561591"/>
                <a:gd name="connsiteY1558" fmla="*/ 1061738 h 1209620"/>
                <a:gd name="connsiteX1559" fmla="*/ 256315 w 1561591"/>
                <a:gd name="connsiteY1559" fmla="*/ 1062467 h 1209620"/>
                <a:gd name="connsiteX1560" fmla="*/ 257043 w 1561591"/>
                <a:gd name="connsiteY1560" fmla="*/ 1063195 h 1209620"/>
                <a:gd name="connsiteX1561" fmla="*/ 257772 w 1561591"/>
                <a:gd name="connsiteY1561" fmla="*/ 1063924 h 1209620"/>
                <a:gd name="connsiteX1562" fmla="*/ 258500 w 1561591"/>
                <a:gd name="connsiteY1562" fmla="*/ 1063924 h 1209620"/>
                <a:gd name="connsiteX1563" fmla="*/ 259957 w 1561591"/>
                <a:gd name="connsiteY1563" fmla="*/ 1064652 h 1209620"/>
                <a:gd name="connsiteX1564" fmla="*/ 260630 w 1561591"/>
                <a:gd name="connsiteY1564" fmla="*/ 1064652 h 1209620"/>
                <a:gd name="connsiteX1565" fmla="*/ 260630 w 1561591"/>
                <a:gd name="connsiteY1565" fmla="*/ 1065381 h 1209620"/>
                <a:gd name="connsiteX1566" fmla="*/ 260630 w 1561591"/>
                <a:gd name="connsiteY1566" fmla="*/ 1066053 h 1209620"/>
                <a:gd name="connsiteX1567" fmla="*/ 261358 w 1561591"/>
                <a:gd name="connsiteY1567" fmla="*/ 1066053 h 1209620"/>
                <a:gd name="connsiteX1568" fmla="*/ 262086 w 1561591"/>
                <a:gd name="connsiteY1568" fmla="*/ 1066782 h 1209620"/>
                <a:gd name="connsiteX1569" fmla="*/ 262086 w 1561591"/>
                <a:gd name="connsiteY1569" fmla="*/ 1067510 h 1209620"/>
                <a:gd name="connsiteX1570" fmla="*/ 262086 w 1561591"/>
                <a:gd name="connsiteY1570" fmla="*/ 1069640 h 1209620"/>
                <a:gd name="connsiteX1571" fmla="*/ 262815 w 1561591"/>
                <a:gd name="connsiteY1571" fmla="*/ 1069640 h 1209620"/>
                <a:gd name="connsiteX1572" fmla="*/ 263543 w 1561591"/>
                <a:gd name="connsiteY1572" fmla="*/ 1070368 h 1209620"/>
                <a:gd name="connsiteX1573" fmla="*/ 263543 w 1561591"/>
                <a:gd name="connsiteY1573" fmla="*/ 1072554 h 1209620"/>
                <a:gd name="connsiteX1574" fmla="*/ 262815 w 1561591"/>
                <a:gd name="connsiteY1574" fmla="*/ 1073955 h 1209620"/>
                <a:gd name="connsiteX1575" fmla="*/ 262086 w 1561591"/>
                <a:gd name="connsiteY1575" fmla="*/ 1073955 h 1209620"/>
                <a:gd name="connsiteX1576" fmla="*/ 262086 w 1561591"/>
                <a:gd name="connsiteY1576" fmla="*/ 1074683 h 1209620"/>
                <a:gd name="connsiteX1577" fmla="*/ 262815 w 1561591"/>
                <a:gd name="connsiteY1577" fmla="*/ 1076869 h 1209620"/>
                <a:gd name="connsiteX1578" fmla="*/ 261358 w 1561591"/>
                <a:gd name="connsiteY1578" fmla="*/ 1078270 h 1209620"/>
                <a:gd name="connsiteX1579" fmla="*/ 260630 w 1561591"/>
                <a:gd name="connsiteY1579" fmla="*/ 1078270 h 1209620"/>
                <a:gd name="connsiteX1580" fmla="*/ 259957 w 1561591"/>
                <a:gd name="connsiteY1580" fmla="*/ 1078270 h 1209620"/>
                <a:gd name="connsiteX1581" fmla="*/ 259229 w 1561591"/>
                <a:gd name="connsiteY1581" fmla="*/ 1078998 h 1209620"/>
                <a:gd name="connsiteX1582" fmla="*/ 258500 w 1561591"/>
                <a:gd name="connsiteY1582" fmla="*/ 1079727 h 1209620"/>
                <a:gd name="connsiteX1583" fmla="*/ 257772 w 1561591"/>
                <a:gd name="connsiteY1583" fmla="*/ 1080455 h 1209620"/>
                <a:gd name="connsiteX1584" fmla="*/ 257772 w 1561591"/>
                <a:gd name="connsiteY1584" fmla="*/ 1081127 h 1209620"/>
                <a:gd name="connsiteX1585" fmla="*/ 256315 w 1561591"/>
                <a:gd name="connsiteY1585" fmla="*/ 1083313 h 1209620"/>
                <a:gd name="connsiteX1586" fmla="*/ 254914 w 1561591"/>
                <a:gd name="connsiteY1586" fmla="*/ 1084714 h 1209620"/>
                <a:gd name="connsiteX1587" fmla="*/ 334599 w 1561591"/>
                <a:gd name="connsiteY1587" fmla="*/ 1061738 h 1209620"/>
                <a:gd name="connsiteX1588" fmla="*/ 342500 w 1561591"/>
                <a:gd name="connsiteY1588" fmla="*/ 1059609 h 1209620"/>
                <a:gd name="connsiteX1589" fmla="*/ 345358 w 1561591"/>
                <a:gd name="connsiteY1589" fmla="*/ 1058881 h 1209620"/>
                <a:gd name="connsiteX1590" fmla="*/ 356845 w 1561591"/>
                <a:gd name="connsiteY1590" fmla="*/ 1056023 h 1209620"/>
                <a:gd name="connsiteX1591" fmla="*/ 389179 w 1561591"/>
                <a:gd name="connsiteY1591" fmla="*/ 1058152 h 1209620"/>
                <a:gd name="connsiteX1592" fmla="*/ 388451 w 1561591"/>
                <a:gd name="connsiteY1592" fmla="*/ 1056751 h 1209620"/>
                <a:gd name="connsiteX1593" fmla="*/ 388451 w 1561591"/>
                <a:gd name="connsiteY1593" fmla="*/ 1056023 h 1209620"/>
                <a:gd name="connsiteX1594" fmla="*/ 388451 w 1561591"/>
                <a:gd name="connsiteY1594" fmla="*/ 1055294 h 1209620"/>
                <a:gd name="connsiteX1595" fmla="*/ 388451 w 1561591"/>
                <a:gd name="connsiteY1595" fmla="*/ 1054566 h 1209620"/>
                <a:gd name="connsiteX1596" fmla="*/ 388451 w 1561591"/>
                <a:gd name="connsiteY1596" fmla="*/ 1053165 h 1209620"/>
                <a:gd name="connsiteX1597" fmla="*/ 389179 w 1561591"/>
                <a:gd name="connsiteY1597" fmla="*/ 1052436 h 1209620"/>
                <a:gd name="connsiteX1598" fmla="*/ 390580 w 1561591"/>
                <a:gd name="connsiteY1598" fmla="*/ 1051708 h 1209620"/>
                <a:gd name="connsiteX1599" fmla="*/ 391309 w 1561591"/>
                <a:gd name="connsiteY1599" fmla="*/ 1050979 h 1209620"/>
                <a:gd name="connsiteX1600" fmla="*/ 392037 w 1561591"/>
                <a:gd name="connsiteY1600" fmla="*/ 1050979 h 1209620"/>
                <a:gd name="connsiteX1601" fmla="*/ 392765 w 1561591"/>
                <a:gd name="connsiteY1601" fmla="*/ 1050251 h 1209620"/>
                <a:gd name="connsiteX1602" fmla="*/ 393494 w 1561591"/>
                <a:gd name="connsiteY1602" fmla="*/ 1049578 h 1209620"/>
                <a:gd name="connsiteX1603" fmla="*/ 394166 w 1561591"/>
                <a:gd name="connsiteY1603" fmla="*/ 1049578 h 1209620"/>
                <a:gd name="connsiteX1604" fmla="*/ 394895 w 1561591"/>
                <a:gd name="connsiteY1604" fmla="*/ 1049578 h 1209620"/>
                <a:gd name="connsiteX1605" fmla="*/ 394895 w 1561591"/>
                <a:gd name="connsiteY1605" fmla="*/ 1048850 h 1209620"/>
                <a:gd name="connsiteX1606" fmla="*/ 395623 w 1561591"/>
                <a:gd name="connsiteY1606" fmla="*/ 1047393 h 1209620"/>
                <a:gd name="connsiteX1607" fmla="*/ 396352 w 1561591"/>
                <a:gd name="connsiteY1607" fmla="*/ 1047393 h 1209620"/>
                <a:gd name="connsiteX1608" fmla="*/ 396352 w 1561591"/>
                <a:gd name="connsiteY1608" fmla="*/ 1048121 h 1209620"/>
                <a:gd name="connsiteX1609" fmla="*/ 397809 w 1561591"/>
                <a:gd name="connsiteY1609" fmla="*/ 1048121 h 1209620"/>
                <a:gd name="connsiteX1610" fmla="*/ 398481 w 1561591"/>
                <a:gd name="connsiteY1610" fmla="*/ 1047393 h 1209620"/>
                <a:gd name="connsiteX1611" fmla="*/ 399210 w 1561591"/>
                <a:gd name="connsiteY1611" fmla="*/ 1046664 h 1209620"/>
                <a:gd name="connsiteX1612" fmla="*/ 399938 w 1561591"/>
                <a:gd name="connsiteY1612" fmla="*/ 1045992 h 1209620"/>
                <a:gd name="connsiteX1613" fmla="*/ 401395 w 1561591"/>
                <a:gd name="connsiteY1613" fmla="*/ 1044535 h 1209620"/>
                <a:gd name="connsiteX1614" fmla="*/ 403525 w 1561591"/>
                <a:gd name="connsiteY1614" fmla="*/ 1043807 h 1209620"/>
                <a:gd name="connsiteX1615" fmla="*/ 405654 w 1561591"/>
                <a:gd name="connsiteY1615" fmla="*/ 1042406 h 1209620"/>
                <a:gd name="connsiteX1616" fmla="*/ 406382 w 1561591"/>
                <a:gd name="connsiteY1616" fmla="*/ 1041677 h 1209620"/>
                <a:gd name="connsiteX1617" fmla="*/ 406382 w 1561591"/>
                <a:gd name="connsiteY1617" fmla="*/ 1040220 h 1209620"/>
                <a:gd name="connsiteX1618" fmla="*/ 406382 w 1561591"/>
                <a:gd name="connsiteY1618" fmla="*/ 1039492 h 1209620"/>
                <a:gd name="connsiteX1619" fmla="*/ 407111 w 1561591"/>
                <a:gd name="connsiteY1619" fmla="*/ 1038819 h 1209620"/>
                <a:gd name="connsiteX1620" fmla="*/ 407839 w 1561591"/>
                <a:gd name="connsiteY1620" fmla="*/ 1038819 h 1209620"/>
                <a:gd name="connsiteX1621" fmla="*/ 409296 w 1561591"/>
                <a:gd name="connsiteY1621" fmla="*/ 1039492 h 1209620"/>
                <a:gd name="connsiteX1622" fmla="*/ 410697 w 1561591"/>
                <a:gd name="connsiteY1622" fmla="*/ 1039492 h 1209620"/>
                <a:gd name="connsiteX1623" fmla="*/ 412154 w 1561591"/>
                <a:gd name="connsiteY1623" fmla="*/ 1038819 h 1209620"/>
                <a:gd name="connsiteX1624" fmla="*/ 413555 w 1561591"/>
                <a:gd name="connsiteY1624" fmla="*/ 1038819 h 1209620"/>
                <a:gd name="connsiteX1625" fmla="*/ 415012 w 1561591"/>
                <a:gd name="connsiteY1625" fmla="*/ 1038819 h 1209620"/>
                <a:gd name="connsiteX1626" fmla="*/ 416469 w 1561591"/>
                <a:gd name="connsiteY1626" fmla="*/ 1039492 h 1209620"/>
                <a:gd name="connsiteX1627" fmla="*/ 417870 w 1561591"/>
                <a:gd name="connsiteY1627" fmla="*/ 1039492 h 1209620"/>
                <a:gd name="connsiteX1628" fmla="*/ 419327 w 1561591"/>
                <a:gd name="connsiteY1628" fmla="*/ 1039492 h 1209620"/>
                <a:gd name="connsiteX1629" fmla="*/ 420056 w 1561591"/>
                <a:gd name="connsiteY1629" fmla="*/ 1039492 h 1209620"/>
                <a:gd name="connsiteX1630" fmla="*/ 420784 w 1561591"/>
                <a:gd name="connsiteY1630" fmla="*/ 1038819 h 1209620"/>
                <a:gd name="connsiteX1631" fmla="*/ 420784 w 1561591"/>
                <a:gd name="connsiteY1631" fmla="*/ 1040220 h 1209620"/>
                <a:gd name="connsiteX1632" fmla="*/ 421456 w 1561591"/>
                <a:gd name="connsiteY1632" fmla="*/ 1040949 h 1209620"/>
                <a:gd name="connsiteX1633" fmla="*/ 422185 w 1561591"/>
                <a:gd name="connsiteY1633" fmla="*/ 1040949 h 1209620"/>
                <a:gd name="connsiteX1634" fmla="*/ 421456 w 1561591"/>
                <a:gd name="connsiteY1634" fmla="*/ 1042406 h 1209620"/>
                <a:gd name="connsiteX1635" fmla="*/ 421456 w 1561591"/>
                <a:gd name="connsiteY1635" fmla="*/ 1043807 h 1209620"/>
                <a:gd name="connsiteX1636" fmla="*/ 421456 w 1561591"/>
                <a:gd name="connsiteY1636" fmla="*/ 1044535 h 1209620"/>
                <a:gd name="connsiteX1637" fmla="*/ 422185 w 1561591"/>
                <a:gd name="connsiteY1637" fmla="*/ 1045263 h 1209620"/>
                <a:gd name="connsiteX1638" fmla="*/ 422913 w 1561591"/>
                <a:gd name="connsiteY1638" fmla="*/ 1045263 h 1209620"/>
                <a:gd name="connsiteX1639" fmla="*/ 424370 w 1561591"/>
                <a:gd name="connsiteY1639" fmla="*/ 1045263 h 1209620"/>
                <a:gd name="connsiteX1640" fmla="*/ 425043 w 1561591"/>
                <a:gd name="connsiteY1640" fmla="*/ 1045992 h 1209620"/>
                <a:gd name="connsiteX1641" fmla="*/ 425771 w 1561591"/>
                <a:gd name="connsiteY1641" fmla="*/ 1046664 h 1209620"/>
                <a:gd name="connsiteX1642" fmla="*/ 426500 w 1561591"/>
                <a:gd name="connsiteY1642" fmla="*/ 1047393 h 1209620"/>
                <a:gd name="connsiteX1643" fmla="*/ 427228 w 1561591"/>
                <a:gd name="connsiteY1643" fmla="*/ 1047393 h 1209620"/>
                <a:gd name="connsiteX1644" fmla="*/ 427957 w 1561591"/>
                <a:gd name="connsiteY1644" fmla="*/ 1048121 h 1209620"/>
                <a:gd name="connsiteX1645" fmla="*/ 430086 w 1561591"/>
                <a:gd name="connsiteY1645" fmla="*/ 1048121 h 1209620"/>
                <a:gd name="connsiteX1646" fmla="*/ 430815 w 1561591"/>
                <a:gd name="connsiteY1646" fmla="*/ 1048850 h 1209620"/>
                <a:gd name="connsiteX1647" fmla="*/ 430815 w 1561591"/>
                <a:gd name="connsiteY1647" fmla="*/ 1049578 h 1209620"/>
                <a:gd name="connsiteX1648" fmla="*/ 431543 w 1561591"/>
                <a:gd name="connsiteY1648" fmla="*/ 1049578 h 1209620"/>
                <a:gd name="connsiteX1649" fmla="*/ 432944 w 1561591"/>
                <a:gd name="connsiteY1649" fmla="*/ 1049578 h 1209620"/>
                <a:gd name="connsiteX1650" fmla="*/ 432272 w 1561591"/>
                <a:gd name="connsiteY1650" fmla="*/ 1050251 h 1209620"/>
                <a:gd name="connsiteX1651" fmla="*/ 431543 w 1561591"/>
                <a:gd name="connsiteY1651" fmla="*/ 1050979 h 1209620"/>
                <a:gd name="connsiteX1652" fmla="*/ 430086 w 1561591"/>
                <a:gd name="connsiteY1652" fmla="*/ 1051708 h 1209620"/>
                <a:gd name="connsiteX1653" fmla="*/ 429358 w 1561591"/>
                <a:gd name="connsiteY1653" fmla="*/ 1051708 h 1209620"/>
                <a:gd name="connsiteX1654" fmla="*/ 428629 w 1561591"/>
                <a:gd name="connsiteY1654" fmla="*/ 1052436 h 1209620"/>
                <a:gd name="connsiteX1655" fmla="*/ 427957 w 1561591"/>
                <a:gd name="connsiteY1655" fmla="*/ 1053893 h 1209620"/>
                <a:gd name="connsiteX1656" fmla="*/ 428629 w 1561591"/>
                <a:gd name="connsiteY1656" fmla="*/ 1055294 h 1209620"/>
                <a:gd name="connsiteX1657" fmla="*/ 428629 w 1561591"/>
                <a:gd name="connsiteY1657" fmla="*/ 1056023 h 1209620"/>
                <a:gd name="connsiteX1658" fmla="*/ 430086 w 1561591"/>
                <a:gd name="connsiteY1658" fmla="*/ 1057480 h 1209620"/>
                <a:gd name="connsiteX1659" fmla="*/ 430815 w 1561591"/>
                <a:gd name="connsiteY1659" fmla="*/ 1058152 h 1209620"/>
                <a:gd name="connsiteX1660" fmla="*/ 431543 w 1561591"/>
                <a:gd name="connsiteY1660" fmla="*/ 1058881 h 1209620"/>
                <a:gd name="connsiteX1661" fmla="*/ 432272 w 1561591"/>
                <a:gd name="connsiteY1661" fmla="*/ 1058881 h 1209620"/>
                <a:gd name="connsiteX1662" fmla="*/ 432944 w 1561591"/>
                <a:gd name="connsiteY1662" fmla="*/ 1064652 h 1209620"/>
                <a:gd name="connsiteX1663" fmla="*/ 432944 w 1561591"/>
                <a:gd name="connsiteY1663" fmla="*/ 1067510 h 1209620"/>
                <a:gd name="connsiteX1664" fmla="*/ 433673 w 1561591"/>
                <a:gd name="connsiteY1664" fmla="*/ 1068967 h 1209620"/>
                <a:gd name="connsiteX1665" fmla="*/ 435130 w 1561591"/>
                <a:gd name="connsiteY1665" fmla="*/ 1068967 h 1209620"/>
                <a:gd name="connsiteX1666" fmla="*/ 435130 w 1561591"/>
                <a:gd name="connsiteY1666" fmla="*/ 1069640 h 1209620"/>
                <a:gd name="connsiteX1667" fmla="*/ 435130 w 1561591"/>
                <a:gd name="connsiteY1667" fmla="*/ 1070368 h 1209620"/>
                <a:gd name="connsiteX1668" fmla="*/ 435858 w 1561591"/>
                <a:gd name="connsiteY1668" fmla="*/ 1072554 h 1209620"/>
                <a:gd name="connsiteX1669" fmla="*/ 435858 w 1561591"/>
                <a:gd name="connsiteY1669" fmla="*/ 1073955 h 1209620"/>
                <a:gd name="connsiteX1670" fmla="*/ 435858 w 1561591"/>
                <a:gd name="connsiteY1670" fmla="*/ 1075412 h 1209620"/>
                <a:gd name="connsiteX1671" fmla="*/ 436530 w 1561591"/>
                <a:gd name="connsiteY1671" fmla="*/ 1075412 h 1209620"/>
                <a:gd name="connsiteX1672" fmla="*/ 436530 w 1561591"/>
                <a:gd name="connsiteY1672" fmla="*/ 1076869 h 1209620"/>
                <a:gd name="connsiteX1673" fmla="*/ 436530 w 1561591"/>
                <a:gd name="connsiteY1673" fmla="*/ 1077541 h 1209620"/>
                <a:gd name="connsiteX1674" fmla="*/ 436530 w 1561591"/>
                <a:gd name="connsiteY1674" fmla="*/ 1078998 h 1209620"/>
                <a:gd name="connsiteX1675" fmla="*/ 435858 w 1561591"/>
                <a:gd name="connsiteY1675" fmla="*/ 1079727 h 1209620"/>
                <a:gd name="connsiteX1676" fmla="*/ 435858 w 1561591"/>
                <a:gd name="connsiteY1676" fmla="*/ 1081127 h 1209620"/>
                <a:gd name="connsiteX1677" fmla="*/ 435858 w 1561591"/>
                <a:gd name="connsiteY1677" fmla="*/ 1081856 h 1209620"/>
                <a:gd name="connsiteX1678" fmla="*/ 436530 w 1561591"/>
                <a:gd name="connsiteY1678" fmla="*/ 1081856 h 1209620"/>
                <a:gd name="connsiteX1679" fmla="*/ 437259 w 1561591"/>
                <a:gd name="connsiteY1679" fmla="*/ 1082584 h 1209620"/>
                <a:gd name="connsiteX1680" fmla="*/ 437988 w 1561591"/>
                <a:gd name="connsiteY1680" fmla="*/ 1082584 h 1209620"/>
                <a:gd name="connsiteX1681" fmla="*/ 437988 w 1561591"/>
                <a:gd name="connsiteY1681" fmla="*/ 1081856 h 1209620"/>
                <a:gd name="connsiteX1682" fmla="*/ 439445 w 1561591"/>
                <a:gd name="connsiteY1682" fmla="*/ 1081856 h 1209620"/>
                <a:gd name="connsiteX1683" fmla="*/ 440117 w 1561591"/>
                <a:gd name="connsiteY1683" fmla="*/ 1082584 h 1209620"/>
                <a:gd name="connsiteX1684" fmla="*/ 440845 w 1561591"/>
                <a:gd name="connsiteY1684" fmla="*/ 1081856 h 1209620"/>
                <a:gd name="connsiteX1685" fmla="*/ 441574 w 1561591"/>
                <a:gd name="connsiteY1685" fmla="*/ 1081856 h 1209620"/>
                <a:gd name="connsiteX1686" fmla="*/ 443759 w 1561591"/>
                <a:gd name="connsiteY1686" fmla="*/ 1081856 h 1209620"/>
                <a:gd name="connsiteX1687" fmla="*/ 443759 w 1561591"/>
                <a:gd name="connsiteY1687" fmla="*/ 1081127 h 1209620"/>
                <a:gd name="connsiteX1688" fmla="*/ 444432 w 1561591"/>
                <a:gd name="connsiteY1688" fmla="*/ 1080455 h 1209620"/>
                <a:gd name="connsiteX1689" fmla="*/ 445160 w 1561591"/>
                <a:gd name="connsiteY1689" fmla="*/ 1080455 h 1209620"/>
                <a:gd name="connsiteX1690" fmla="*/ 445889 w 1561591"/>
                <a:gd name="connsiteY1690" fmla="*/ 1080455 h 1209620"/>
                <a:gd name="connsiteX1691" fmla="*/ 447346 w 1561591"/>
                <a:gd name="connsiteY1691" fmla="*/ 1079727 h 1209620"/>
                <a:gd name="connsiteX1692" fmla="*/ 448018 w 1561591"/>
                <a:gd name="connsiteY1692" fmla="*/ 1079727 h 1209620"/>
                <a:gd name="connsiteX1693" fmla="*/ 448018 w 1561591"/>
                <a:gd name="connsiteY1693" fmla="*/ 1078998 h 1209620"/>
                <a:gd name="connsiteX1694" fmla="*/ 449475 w 1561591"/>
                <a:gd name="connsiteY1694" fmla="*/ 1078998 h 1209620"/>
                <a:gd name="connsiteX1695" fmla="*/ 449475 w 1561591"/>
                <a:gd name="connsiteY1695" fmla="*/ 1077541 h 1209620"/>
                <a:gd name="connsiteX1696" fmla="*/ 450204 w 1561591"/>
                <a:gd name="connsiteY1696" fmla="*/ 1076869 h 1209620"/>
                <a:gd name="connsiteX1697" fmla="*/ 451605 w 1561591"/>
                <a:gd name="connsiteY1697" fmla="*/ 1076869 h 1209620"/>
                <a:gd name="connsiteX1698" fmla="*/ 453062 w 1561591"/>
                <a:gd name="connsiteY1698" fmla="*/ 1077541 h 1209620"/>
                <a:gd name="connsiteX1699" fmla="*/ 453062 w 1561591"/>
                <a:gd name="connsiteY1699" fmla="*/ 1078270 h 1209620"/>
                <a:gd name="connsiteX1700" fmla="*/ 453790 w 1561591"/>
                <a:gd name="connsiteY1700" fmla="*/ 1078270 h 1209620"/>
                <a:gd name="connsiteX1701" fmla="*/ 455247 w 1561591"/>
                <a:gd name="connsiteY1701" fmla="*/ 1077541 h 1209620"/>
                <a:gd name="connsiteX1702" fmla="*/ 458105 w 1561591"/>
                <a:gd name="connsiteY1702" fmla="*/ 1077541 h 1209620"/>
                <a:gd name="connsiteX1703" fmla="*/ 458833 w 1561591"/>
                <a:gd name="connsiteY1703" fmla="*/ 1077541 h 1209620"/>
                <a:gd name="connsiteX1704" fmla="*/ 459506 w 1561591"/>
                <a:gd name="connsiteY1704" fmla="*/ 1077541 h 1209620"/>
                <a:gd name="connsiteX1705" fmla="*/ 460234 w 1561591"/>
                <a:gd name="connsiteY1705" fmla="*/ 1076869 h 1209620"/>
                <a:gd name="connsiteX1706" fmla="*/ 460963 w 1561591"/>
                <a:gd name="connsiteY1706" fmla="*/ 1077541 h 1209620"/>
                <a:gd name="connsiteX1707" fmla="*/ 461691 w 1561591"/>
                <a:gd name="connsiteY1707" fmla="*/ 1077541 h 1209620"/>
                <a:gd name="connsiteX1708" fmla="*/ 462420 w 1561591"/>
                <a:gd name="connsiteY1708" fmla="*/ 1076869 h 1209620"/>
                <a:gd name="connsiteX1709" fmla="*/ 463821 w 1561591"/>
                <a:gd name="connsiteY1709" fmla="*/ 1076869 h 1209620"/>
                <a:gd name="connsiteX1710" fmla="*/ 463821 w 1561591"/>
                <a:gd name="connsiteY1710" fmla="*/ 1076140 h 1209620"/>
                <a:gd name="connsiteX1711" fmla="*/ 464549 w 1561591"/>
                <a:gd name="connsiteY1711" fmla="*/ 1075412 h 1209620"/>
                <a:gd name="connsiteX1712" fmla="*/ 466735 w 1561591"/>
                <a:gd name="connsiteY1712" fmla="*/ 1075412 h 1209620"/>
                <a:gd name="connsiteX1713" fmla="*/ 467407 w 1561591"/>
                <a:gd name="connsiteY1713" fmla="*/ 1074683 h 1209620"/>
                <a:gd name="connsiteX1714" fmla="*/ 467407 w 1561591"/>
                <a:gd name="connsiteY1714" fmla="*/ 1073226 h 1209620"/>
                <a:gd name="connsiteX1715" fmla="*/ 468136 w 1561591"/>
                <a:gd name="connsiteY1715" fmla="*/ 1072554 h 1209620"/>
                <a:gd name="connsiteX1716" fmla="*/ 468864 w 1561591"/>
                <a:gd name="connsiteY1716" fmla="*/ 1072554 h 1209620"/>
                <a:gd name="connsiteX1717" fmla="*/ 470321 w 1561591"/>
                <a:gd name="connsiteY1717" fmla="*/ 1071825 h 1209620"/>
                <a:gd name="connsiteX1718" fmla="*/ 471722 w 1561591"/>
                <a:gd name="connsiteY1718" fmla="*/ 1072554 h 1209620"/>
                <a:gd name="connsiteX1719" fmla="*/ 470994 w 1561591"/>
                <a:gd name="connsiteY1719" fmla="*/ 1071825 h 1209620"/>
                <a:gd name="connsiteX1720" fmla="*/ 460963 w 1561591"/>
                <a:gd name="connsiteY1720" fmla="*/ 1046664 h 1209620"/>
                <a:gd name="connsiteX1721" fmla="*/ 462420 w 1561591"/>
                <a:gd name="connsiteY1721" fmla="*/ 1046664 h 1209620"/>
                <a:gd name="connsiteX1722" fmla="*/ 463092 w 1561591"/>
                <a:gd name="connsiteY1722" fmla="*/ 1046664 h 1209620"/>
                <a:gd name="connsiteX1723" fmla="*/ 463821 w 1561591"/>
                <a:gd name="connsiteY1723" fmla="*/ 1046664 h 1209620"/>
                <a:gd name="connsiteX1724" fmla="*/ 464549 w 1561591"/>
                <a:gd name="connsiteY1724" fmla="*/ 1046664 h 1209620"/>
                <a:gd name="connsiteX1725" fmla="*/ 466735 w 1561591"/>
                <a:gd name="connsiteY1725" fmla="*/ 1045263 h 1209620"/>
                <a:gd name="connsiteX1726" fmla="*/ 467407 w 1561591"/>
                <a:gd name="connsiteY1726" fmla="*/ 1044535 h 1209620"/>
                <a:gd name="connsiteX1727" fmla="*/ 468864 w 1561591"/>
                <a:gd name="connsiteY1727" fmla="*/ 1044535 h 1209620"/>
                <a:gd name="connsiteX1728" fmla="*/ 469593 w 1561591"/>
                <a:gd name="connsiteY1728" fmla="*/ 1045263 h 1209620"/>
                <a:gd name="connsiteX1729" fmla="*/ 468864 w 1561591"/>
                <a:gd name="connsiteY1729" fmla="*/ 1048121 h 1209620"/>
                <a:gd name="connsiteX1730" fmla="*/ 468864 w 1561591"/>
                <a:gd name="connsiteY1730" fmla="*/ 1050251 h 1209620"/>
                <a:gd name="connsiteX1731" fmla="*/ 469593 w 1561591"/>
                <a:gd name="connsiteY1731" fmla="*/ 1051708 h 1209620"/>
                <a:gd name="connsiteX1732" fmla="*/ 470321 w 1561591"/>
                <a:gd name="connsiteY1732" fmla="*/ 1052436 h 1209620"/>
                <a:gd name="connsiteX1733" fmla="*/ 470994 w 1561591"/>
                <a:gd name="connsiteY1733" fmla="*/ 1053165 h 1209620"/>
                <a:gd name="connsiteX1734" fmla="*/ 473179 w 1561591"/>
                <a:gd name="connsiteY1734" fmla="*/ 1053165 h 1209620"/>
                <a:gd name="connsiteX1735" fmla="*/ 473179 w 1561591"/>
                <a:gd name="connsiteY1735" fmla="*/ 1053893 h 1209620"/>
                <a:gd name="connsiteX1736" fmla="*/ 473907 w 1561591"/>
                <a:gd name="connsiteY1736" fmla="*/ 1054566 h 1209620"/>
                <a:gd name="connsiteX1737" fmla="*/ 474580 w 1561591"/>
                <a:gd name="connsiteY1737" fmla="*/ 1055294 h 1209620"/>
                <a:gd name="connsiteX1738" fmla="*/ 476037 w 1561591"/>
                <a:gd name="connsiteY1738" fmla="*/ 1054566 h 1209620"/>
                <a:gd name="connsiteX1739" fmla="*/ 477494 w 1561591"/>
                <a:gd name="connsiteY1739" fmla="*/ 1054566 h 1209620"/>
                <a:gd name="connsiteX1740" fmla="*/ 478166 w 1561591"/>
                <a:gd name="connsiteY1740" fmla="*/ 1053893 h 1209620"/>
                <a:gd name="connsiteX1741" fmla="*/ 479623 w 1561591"/>
                <a:gd name="connsiteY1741" fmla="*/ 1053165 h 1209620"/>
                <a:gd name="connsiteX1742" fmla="*/ 482481 w 1561591"/>
                <a:gd name="connsiteY1742" fmla="*/ 1052436 h 1209620"/>
                <a:gd name="connsiteX1743" fmla="*/ 483210 w 1561591"/>
                <a:gd name="connsiteY1743" fmla="*/ 1051708 h 1209620"/>
                <a:gd name="connsiteX1744" fmla="*/ 484666 w 1561591"/>
                <a:gd name="connsiteY1744" fmla="*/ 1049578 h 1209620"/>
                <a:gd name="connsiteX1745" fmla="*/ 485395 w 1561591"/>
                <a:gd name="connsiteY1745" fmla="*/ 1049578 h 1209620"/>
                <a:gd name="connsiteX1746" fmla="*/ 486067 w 1561591"/>
                <a:gd name="connsiteY1746" fmla="*/ 1049578 h 1209620"/>
                <a:gd name="connsiteX1747" fmla="*/ 487524 w 1561591"/>
                <a:gd name="connsiteY1747" fmla="*/ 1049578 h 1209620"/>
                <a:gd name="connsiteX1748" fmla="*/ 488253 w 1561591"/>
                <a:gd name="connsiteY1748" fmla="*/ 1048121 h 1209620"/>
                <a:gd name="connsiteX1749" fmla="*/ 490382 w 1561591"/>
                <a:gd name="connsiteY1749" fmla="*/ 1047393 h 1209620"/>
                <a:gd name="connsiteX1750" fmla="*/ 492568 w 1561591"/>
                <a:gd name="connsiteY1750" fmla="*/ 1045992 h 1209620"/>
                <a:gd name="connsiteX1751" fmla="*/ 493969 w 1561591"/>
                <a:gd name="connsiteY1751" fmla="*/ 1045992 h 1209620"/>
                <a:gd name="connsiteX1752" fmla="*/ 495426 w 1561591"/>
                <a:gd name="connsiteY1752" fmla="*/ 1045992 h 1209620"/>
                <a:gd name="connsiteX1753" fmla="*/ 496154 w 1561591"/>
                <a:gd name="connsiteY1753" fmla="*/ 1046664 h 1209620"/>
                <a:gd name="connsiteX1754" fmla="*/ 496883 w 1561591"/>
                <a:gd name="connsiteY1754" fmla="*/ 1048121 h 1209620"/>
                <a:gd name="connsiteX1755" fmla="*/ 496883 w 1561591"/>
                <a:gd name="connsiteY1755" fmla="*/ 1048850 h 1209620"/>
                <a:gd name="connsiteX1756" fmla="*/ 499741 w 1561591"/>
                <a:gd name="connsiteY1756" fmla="*/ 1050979 h 1209620"/>
                <a:gd name="connsiteX1757" fmla="*/ 500469 w 1561591"/>
                <a:gd name="connsiteY1757" fmla="*/ 1050979 h 1209620"/>
                <a:gd name="connsiteX1758" fmla="*/ 501198 w 1561591"/>
                <a:gd name="connsiteY1758" fmla="*/ 1050251 h 1209620"/>
                <a:gd name="connsiteX1759" fmla="*/ 501198 w 1561591"/>
                <a:gd name="connsiteY1759" fmla="*/ 1049578 h 1209620"/>
                <a:gd name="connsiteX1760" fmla="*/ 501870 w 1561591"/>
                <a:gd name="connsiteY1760" fmla="*/ 1048850 h 1209620"/>
                <a:gd name="connsiteX1761" fmla="*/ 504056 w 1561591"/>
                <a:gd name="connsiteY1761" fmla="*/ 1046664 h 1209620"/>
                <a:gd name="connsiteX1762" fmla="*/ 505456 w 1561591"/>
                <a:gd name="connsiteY1762" fmla="*/ 1045992 h 1209620"/>
                <a:gd name="connsiteX1763" fmla="*/ 508370 w 1561591"/>
                <a:gd name="connsiteY1763" fmla="*/ 1043807 h 1209620"/>
                <a:gd name="connsiteX1764" fmla="*/ 508370 w 1561591"/>
                <a:gd name="connsiteY1764" fmla="*/ 1043807 h 1209620"/>
                <a:gd name="connsiteX1765" fmla="*/ 509771 w 1561591"/>
                <a:gd name="connsiteY1765" fmla="*/ 1044535 h 1209620"/>
                <a:gd name="connsiteX1766" fmla="*/ 510500 w 1561591"/>
                <a:gd name="connsiteY1766" fmla="*/ 1044535 h 1209620"/>
                <a:gd name="connsiteX1767" fmla="*/ 511957 w 1561591"/>
                <a:gd name="connsiteY1767" fmla="*/ 1045263 h 1209620"/>
                <a:gd name="connsiteX1768" fmla="*/ 514815 w 1561591"/>
                <a:gd name="connsiteY1768" fmla="*/ 1045263 h 1209620"/>
                <a:gd name="connsiteX1769" fmla="*/ 515543 w 1561591"/>
                <a:gd name="connsiteY1769" fmla="*/ 1048121 h 1209620"/>
                <a:gd name="connsiteX1770" fmla="*/ 514086 w 1561591"/>
                <a:gd name="connsiteY1770" fmla="*/ 1049578 h 1209620"/>
                <a:gd name="connsiteX1771" fmla="*/ 514086 w 1561591"/>
                <a:gd name="connsiteY1771" fmla="*/ 1050979 h 1209620"/>
                <a:gd name="connsiteX1772" fmla="*/ 516272 w 1561591"/>
                <a:gd name="connsiteY1772" fmla="*/ 1053893 h 1209620"/>
                <a:gd name="connsiteX1773" fmla="*/ 518401 w 1561591"/>
                <a:gd name="connsiteY1773" fmla="*/ 1054566 h 1209620"/>
                <a:gd name="connsiteX1774" fmla="*/ 519130 w 1561591"/>
                <a:gd name="connsiteY1774" fmla="*/ 1056023 h 1209620"/>
                <a:gd name="connsiteX1775" fmla="*/ 519130 w 1561591"/>
                <a:gd name="connsiteY1775" fmla="*/ 1058152 h 1209620"/>
                <a:gd name="connsiteX1776" fmla="*/ 520531 w 1561591"/>
                <a:gd name="connsiteY1776" fmla="*/ 1056751 h 1209620"/>
                <a:gd name="connsiteX1777" fmla="*/ 521987 w 1561591"/>
                <a:gd name="connsiteY1777" fmla="*/ 1057480 h 1209620"/>
                <a:gd name="connsiteX1778" fmla="*/ 522716 w 1561591"/>
                <a:gd name="connsiteY1778" fmla="*/ 1058881 h 1209620"/>
                <a:gd name="connsiteX1779" fmla="*/ 523444 w 1561591"/>
                <a:gd name="connsiteY1779" fmla="*/ 1060338 h 1209620"/>
                <a:gd name="connsiteX1780" fmla="*/ 523444 w 1561591"/>
                <a:gd name="connsiteY1780" fmla="*/ 1063924 h 1209620"/>
                <a:gd name="connsiteX1781" fmla="*/ 527031 w 1561591"/>
                <a:gd name="connsiteY1781" fmla="*/ 1066053 h 1209620"/>
                <a:gd name="connsiteX1782" fmla="*/ 527031 w 1561591"/>
                <a:gd name="connsiteY1782" fmla="*/ 1067510 h 1209620"/>
                <a:gd name="connsiteX1783" fmla="*/ 524845 w 1561591"/>
                <a:gd name="connsiteY1783" fmla="*/ 1071825 h 1209620"/>
                <a:gd name="connsiteX1784" fmla="*/ 524117 w 1561591"/>
                <a:gd name="connsiteY1784" fmla="*/ 1074683 h 1209620"/>
                <a:gd name="connsiteX1785" fmla="*/ 524117 w 1561591"/>
                <a:gd name="connsiteY1785" fmla="*/ 1076869 h 1209620"/>
                <a:gd name="connsiteX1786" fmla="*/ 524117 w 1561591"/>
                <a:gd name="connsiteY1786" fmla="*/ 1078998 h 1209620"/>
                <a:gd name="connsiteX1787" fmla="*/ 524845 w 1561591"/>
                <a:gd name="connsiteY1787" fmla="*/ 1080455 h 1209620"/>
                <a:gd name="connsiteX1788" fmla="*/ 528432 w 1561591"/>
                <a:gd name="connsiteY1788" fmla="*/ 1083313 h 1209620"/>
                <a:gd name="connsiteX1789" fmla="*/ 534204 w 1561591"/>
                <a:gd name="connsiteY1789" fmla="*/ 1082584 h 1209620"/>
                <a:gd name="connsiteX1790" fmla="*/ 534204 w 1561591"/>
                <a:gd name="connsiteY1790" fmla="*/ 1085442 h 1209620"/>
                <a:gd name="connsiteX1791" fmla="*/ 535660 w 1561591"/>
                <a:gd name="connsiteY1791" fmla="*/ 1087628 h 1209620"/>
                <a:gd name="connsiteX1792" fmla="*/ 536333 w 1561591"/>
                <a:gd name="connsiteY1792" fmla="*/ 1091214 h 1209620"/>
                <a:gd name="connsiteX1793" fmla="*/ 535660 w 1561591"/>
                <a:gd name="connsiteY1793" fmla="*/ 1092615 h 1209620"/>
                <a:gd name="connsiteX1794" fmla="*/ 536333 w 1561591"/>
                <a:gd name="connsiteY1794" fmla="*/ 1096202 h 1209620"/>
                <a:gd name="connsiteX1795" fmla="*/ 535660 w 1561591"/>
                <a:gd name="connsiteY1795" fmla="*/ 1096930 h 1209620"/>
                <a:gd name="connsiteX1796" fmla="*/ 536333 w 1561591"/>
                <a:gd name="connsiteY1796" fmla="*/ 1100516 h 1209620"/>
                <a:gd name="connsiteX1797" fmla="*/ 547821 w 1561591"/>
                <a:gd name="connsiteY1797" fmla="*/ 1097659 h 1209620"/>
                <a:gd name="connsiteX1798" fmla="*/ 547821 w 1561591"/>
                <a:gd name="connsiteY1798" fmla="*/ 1096202 h 1209620"/>
                <a:gd name="connsiteX1799" fmla="*/ 547092 w 1561591"/>
                <a:gd name="connsiteY1799" fmla="*/ 1094801 h 1209620"/>
                <a:gd name="connsiteX1800" fmla="*/ 548549 w 1561591"/>
                <a:gd name="connsiteY1800" fmla="*/ 1094072 h 1209620"/>
                <a:gd name="connsiteX1801" fmla="*/ 552864 w 1561591"/>
                <a:gd name="connsiteY1801" fmla="*/ 1097659 h 1209620"/>
                <a:gd name="connsiteX1802" fmla="*/ 552135 w 1561591"/>
                <a:gd name="connsiteY1802" fmla="*/ 1093344 h 1209620"/>
                <a:gd name="connsiteX1803" fmla="*/ 555722 w 1561591"/>
                <a:gd name="connsiteY1803" fmla="*/ 1094072 h 1209620"/>
                <a:gd name="connsiteX1804" fmla="*/ 555722 w 1561591"/>
                <a:gd name="connsiteY1804" fmla="*/ 1089029 h 1209620"/>
                <a:gd name="connsiteX1805" fmla="*/ 548549 w 1561591"/>
                <a:gd name="connsiteY1805" fmla="*/ 1086171 h 1209620"/>
                <a:gd name="connsiteX1806" fmla="*/ 546420 w 1561591"/>
                <a:gd name="connsiteY1806" fmla="*/ 1085442 h 1209620"/>
                <a:gd name="connsiteX1807" fmla="*/ 546420 w 1561591"/>
                <a:gd name="connsiteY1807" fmla="*/ 1084042 h 1209620"/>
                <a:gd name="connsiteX1808" fmla="*/ 544234 w 1561591"/>
                <a:gd name="connsiteY1808" fmla="*/ 1084042 h 1209620"/>
                <a:gd name="connsiteX1809" fmla="*/ 549278 w 1561591"/>
                <a:gd name="connsiteY1809" fmla="*/ 1072554 h 1209620"/>
                <a:gd name="connsiteX1810" fmla="*/ 548549 w 1561591"/>
                <a:gd name="connsiteY1810" fmla="*/ 1071825 h 1209620"/>
                <a:gd name="connsiteX1811" fmla="*/ 547821 w 1561591"/>
                <a:gd name="connsiteY1811" fmla="*/ 1070368 h 1209620"/>
                <a:gd name="connsiteX1812" fmla="*/ 554993 w 1561591"/>
                <a:gd name="connsiteY1812" fmla="*/ 1068967 h 1209620"/>
                <a:gd name="connsiteX1813" fmla="*/ 554321 w 1561591"/>
                <a:gd name="connsiteY1813" fmla="*/ 1058152 h 1209620"/>
                <a:gd name="connsiteX1814" fmla="*/ 553592 w 1561591"/>
                <a:gd name="connsiteY1814" fmla="*/ 1056751 h 1209620"/>
                <a:gd name="connsiteX1815" fmla="*/ 554993 w 1561591"/>
                <a:gd name="connsiteY1815" fmla="*/ 1050251 h 1209620"/>
                <a:gd name="connsiteX1816" fmla="*/ 552135 w 1561591"/>
                <a:gd name="connsiteY1816" fmla="*/ 1047393 h 1209620"/>
                <a:gd name="connsiteX1817" fmla="*/ 553592 w 1561591"/>
                <a:gd name="connsiteY1817" fmla="*/ 1043078 h 1209620"/>
                <a:gd name="connsiteX1818" fmla="*/ 555722 w 1561591"/>
                <a:gd name="connsiteY1818" fmla="*/ 1042406 h 1209620"/>
                <a:gd name="connsiteX1819" fmla="*/ 557179 w 1561591"/>
                <a:gd name="connsiteY1819" fmla="*/ 1042406 h 1209620"/>
                <a:gd name="connsiteX1820" fmla="*/ 559308 w 1561591"/>
                <a:gd name="connsiteY1820" fmla="*/ 1043078 h 1209620"/>
                <a:gd name="connsiteX1821" fmla="*/ 561494 w 1561591"/>
                <a:gd name="connsiteY1821" fmla="*/ 1043807 h 1209620"/>
                <a:gd name="connsiteX1822" fmla="*/ 562895 w 1561591"/>
                <a:gd name="connsiteY1822" fmla="*/ 1043078 h 1209620"/>
                <a:gd name="connsiteX1823" fmla="*/ 563623 w 1561591"/>
                <a:gd name="connsiteY1823" fmla="*/ 1041677 h 1209620"/>
                <a:gd name="connsiteX1824" fmla="*/ 564352 w 1561591"/>
                <a:gd name="connsiteY1824" fmla="*/ 1040220 h 1209620"/>
                <a:gd name="connsiteX1825" fmla="*/ 565080 w 1561591"/>
                <a:gd name="connsiteY1825" fmla="*/ 1037362 h 1209620"/>
                <a:gd name="connsiteX1826" fmla="*/ 565080 w 1561591"/>
                <a:gd name="connsiteY1826" fmla="*/ 1035177 h 1209620"/>
                <a:gd name="connsiteX1827" fmla="*/ 565080 w 1561591"/>
                <a:gd name="connsiteY1827" fmla="*/ 1033047 h 1209620"/>
                <a:gd name="connsiteX1828" fmla="*/ 565080 w 1561591"/>
                <a:gd name="connsiteY1828" fmla="*/ 1031591 h 1209620"/>
                <a:gd name="connsiteX1829" fmla="*/ 565809 w 1561591"/>
                <a:gd name="connsiteY1829" fmla="*/ 1030190 h 1209620"/>
                <a:gd name="connsiteX1830" fmla="*/ 567210 w 1561591"/>
                <a:gd name="connsiteY1830" fmla="*/ 1029461 h 1209620"/>
                <a:gd name="connsiteX1831" fmla="*/ 570123 w 1561591"/>
                <a:gd name="connsiteY1831" fmla="*/ 1030190 h 1209620"/>
                <a:gd name="connsiteX1832" fmla="*/ 571524 w 1561591"/>
                <a:gd name="connsiteY1832" fmla="*/ 1031591 h 1209620"/>
                <a:gd name="connsiteX1833" fmla="*/ 572981 w 1561591"/>
                <a:gd name="connsiteY1833" fmla="*/ 1031591 h 1209620"/>
                <a:gd name="connsiteX1834" fmla="*/ 573710 w 1561591"/>
                <a:gd name="connsiteY1834" fmla="*/ 1030918 h 1209620"/>
                <a:gd name="connsiteX1835" fmla="*/ 575111 w 1561591"/>
                <a:gd name="connsiteY1835" fmla="*/ 1025875 h 1209620"/>
                <a:gd name="connsiteX1836" fmla="*/ 576568 w 1561591"/>
                <a:gd name="connsiteY1836" fmla="*/ 1023745 h 1209620"/>
                <a:gd name="connsiteX1837" fmla="*/ 577296 w 1561591"/>
                <a:gd name="connsiteY1837" fmla="*/ 1023017 h 1209620"/>
                <a:gd name="connsiteX1838" fmla="*/ 582284 w 1561591"/>
                <a:gd name="connsiteY1838" fmla="*/ 1025146 h 1209620"/>
                <a:gd name="connsiteX1839" fmla="*/ 588784 w 1561591"/>
                <a:gd name="connsiteY1839" fmla="*/ 1026603 h 1209620"/>
                <a:gd name="connsiteX1840" fmla="*/ 593043 w 1561591"/>
                <a:gd name="connsiteY1840" fmla="*/ 1027332 h 1209620"/>
                <a:gd name="connsiteX1841" fmla="*/ 596685 w 1561591"/>
                <a:gd name="connsiteY1841" fmla="*/ 1028004 h 1209620"/>
                <a:gd name="connsiteX1842" fmla="*/ 600944 w 1561591"/>
                <a:gd name="connsiteY1842" fmla="*/ 1029461 h 1209620"/>
                <a:gd name="connsiteX1843" fmla="*/ 603858 w 1561591"/>
                <a:gd name="connsiteY1843" fmla="*/ 1030918 h 1209620"/>
                <a:gd name="connsiteX1844" fmla="*/ 605259 w 1561591"/>
                <a:gd name="connsiteY1844" fmla="*/ 1030918 h 1209620"/>
                <a:gd name="connsiteX1845" fmla="*/ 607444 w 1561591"/>
                <a:gd name="connsiteY1845" fmla="*/ 1030918 h 1209620"/>
                <a:gd name="connsiteX1846" fmla="*/ 608173 w 1561591"/>
                <a:gd name="connsiteY1846" fmla="*/ 1031591 h 1209620"/>
                <a:gd name="connsiteX1847" fmla="*/ 609574 w 1561591"/>
                <a:gd name="connsiteY1847" fmla="*/ 1030918 h 1209620"/>
                <a:gd name="connsiteX1848" fmla="*/ 609574 w 1561591"/>
                <a:gd name="connsiteY1848" fmla="*/ 1028004 h 1209620"/>
                <a:gd name="connsiteX1849" fmla="*/ 610302 w 1561591"/>
                <a:gd name="connsiteY1849" fmla="*/ 1026603 h 1209620"/>
                <a:gd name="connsiteX1850" fmla="*/ 613160 w 1561591"/>
                <a:gd name="connsiteY1850" fmla="*/ 1025146 h 1209620"/>
                <a:gd name="connsiteX1851" fmla="*/ 613889 w 1561591"/>
                <a:gd name="connsiteY1851" fmla="*/ 1023745 h 1209620"/>
                <a:gd name="connsiteX1852" fmla="*/ 613889 w 1561591"/>
                <a:gd name="connsiteY1852" fmla="*/ 1020831 h 1209620"/>
                <a:gd name="connsiteX1853" fmla="*/ 615346 w 1561591"/>
                <a:gd name="connsiteY1853" fmla="*/ 1017245 h 1209620"/>
                <a:gd name="connsiteX1854" fmla="*/ 616018 w 1561591"/>
                <a:gd name="connsiteY1854" fmla="*/ 1013659 h 1209620"/>
                <a:gd name="connsiteX1855" fmla="*/ 617475 w 1561591"/>
                <a:gd name="connsiteY1855" fmla="*/ 1011529 h 1209620"/>
                <a:gd name="connsiteX1856" fmla="*/ 618203 w 1561591"/>
                <a:gd name="connsiteY1856" fmla="*/ 1009344 h 1209620"/>
                <a:gd name="connsiteX1857" fmla="*/ 618932 w 1561591"/>
                <a:gd name="connsiteY1857" fmla="*/ 1008615 h 1209620"/>
                <a:gd name="connsiteX1858" fmla="*/ 620333 w 1561591"/>
                <a:gd name="connsiteY1858" fmla="*/ 1009344 h 1209620"/>
                <a:gd name="connsiteX1859" fmla="*/ 621061 w 1561591"/>
                <a:gd name="connsiteY1859" fmla="*/ 1008615 h 1209620"/>
                <a:gd name="connsiteX1860" fmla="*/ 622518 w 1561591"/>
                <a:gd name="connsiteY1860" fmla="*/ 1007214 h 1209620"/>
                <a:gd name="connsiteX1861" fmla="*/ 623919 w 1561591"/>
                <a:gd name="connsiteY1861" fmla="*/ 1006486 h 1209620"/>
                <a:gd name="connsiteX1862" fmla="*/ 626833 w 1561591"/>
                <a:gd name="connsiteY1862" fmla="*/ 1006486 h 1209620"/>
                <a:gd name="connsiteX1863" fmla="*/ 631148 w 1561591"/>
                <a:gd name="connsiteY1863" fmla="*/ 1007214 h 1209620"/>
                <a:gd name="connsiteX1864" fmla="*/ 633278 w 1561591"/>
                <a:gd name="connsiteY1864" fmla="*/ 1008615 h 1209620"/>
                <a:gd name="connsiteX1865" fmla="*/ 634734 w 1561591"/>
                <a:gd name="connsiteY1865" fmla="*/ 1010801 h 1209620"/>
                <a:gd name="connsiteX1866" fmla="*/ 636135 w 1561591"/>
                <a:gd name="connsiteY1866" fmla="*/ 1012258 h 1209620"/>
                <a:gd name="connsiteX1867" fmla="*/ 637592 w 1561591"/>
                <a:gd name="connsiteY1867" fmla="*/ 1012258 h 1209620"/>
                <a:gd name="connsiteX1868" fmla="*/ 638321 w 1561591"/>
                <a:gd name="connsiteY1868" fmla="*/ 1011529 h 1209620"/>
                <a:gd name="connsiteX1869" fmla="*/ 640450 w 1561591"/>
                <a:gd name="connsiteY1869" fmla="*/ 1010072 h 1209620"/>
                <a:gd name="connsiteX1870" fmla="*/ 641907 w 1561591"/>
                <a:gd name="connsiteY1870" fmla="*/ 1013659 h 1209620"/>
                <a:gd name="connsiteX1871" fmla="*/ 643308 w 1561591"/>
                <a:gd name="connsiteY1871" fmla="*/ 1016517 h 1209620"/>
                <a:gd name="connsiteX1872" fmla="*/ 644037 w 1561591"/>
                <a:gd name="connsiteY1872" fmla="*/ 1018702 h 1209620"/>
                <a:gd name="connsiteX1873" fmla="*/ 645494 w 1561591"/>
                <a:gd name="connsiteY1873" fmla="*/ 1020103 h 1209620"/>
                <a:gd name="connsiteX1874" fmla="*/ 645494 w 1561591"/>
                <a:gd name="connsiteY1874" fmla="*/ 1020831 h 1209620"/>
                <a:gd name="connsiteX1875" fmla="*/ 646895 w 1561591"/>
                <a:gd name="connsiteY1875" fmla="*/ 1020831 h 1209620"/>
                <a:gd name="connsiteX1876" fmla="*/ 647623 w 1561591"/>
                <a:gd name="connsiteY1876" fmla="*/ 1021560 h 1209620"/>
                <a:gd name="connsiteX1877" fmla="*/ 648352 w 1561591"/>
                <a:gd name="connsiteY1877" fmla="*/ 1023017 h 1209620"/>
                <a:gd name="connsiteX1878" fmla="*/ 648352 w 1561591"/>
                <a:gd name="connsiteY1878" fmla="*/ 1023745 h 1209620"/>
                <a:gd name="connsiteX1879" fmla="*/ 647623 w 1561591"/>
                <a:gd name="connsiteY1879" fmla="*/ 1024418 h 1209620"/>
                <a:gd name="connsiteX1880" fmla="*/ 648352 w 1561591"/>
                <a:gd name="connsiteY1880" fmla="*/ 1024418 h 1209620"/>
                <a:gd name="connsiteX1881" fmla="*/ 649808 w 1561591"/>
                <a:gd name="connsiteY1881" fmla="*/ 1024418 h 1209620"/>
                <a:gd name="connsiteX1882" fmla="*/ 651209 w 1561591"/>
                <a:gd name="connsiteY1882" fmla="*/ 1025146 h 1209620"/>
                <a:gd name="connsiteX1883" fmla="*/ 651938 w 1561591"/>
                <a:gd name="connsiteY1883" fmla="*/ 1026603 h 1209620"/>
                <a:gd name="connsiteX1884" fmla="*/ 651209 w 1561591"/>
                <a:gd name="connsiteY1884" fmla="*/ 1027332 h 1209620"/>
                <a:gd name="connsiteX1885" fmla="*/ 650481 w 1561591"/>
                <a:gd name="connsiteY1885" fmla="*/ 1028004 h 1209620"/>
                <a:gd name="connsiteX1886" fmla="*/ 650481 w 1561591"/>
                <a:gd name="connsiteY1886" fmla="*/ 1028733 h 1209620"/>
                <a:gd name="connsiteX1887" fmla="*/ 653395 w 1561591"/>
                <a:gd name="connsiteY1887" fmla="*/ 1030190 h 1209620"/>
                <a:gd name="connsiteX1888" fmla="*/ 655524 w 1561591"/>
                <a:gd name="connsiteY1888" fmla="*/ 1031591 h 1209620"/>
                <a:gd name="connsiteX1889" fmla="*/ 656981 w 1561591"/>
                <a:gd name="connsiteY1889" fmla="*/ 1031591 h 1209620"/>
                <a:gd name="connsiteX1890" fmla="*/ 659111 w 1561591"/>
                <a:gd name="connsiteY1890" fmla="*/ 1030918 h 1209620"/>
                <a:gd name="connsiteX1891" fmla="*/ 661296 w 1561591"/>
                <a:gd name="connsiteY1891" fmla="*/ 1031591 h 1209620"/>
                <a:gd name="connsiteX1892" fmla="*/ 661969 w 1561591"/>
                <a:gd name="connsiteY1892" fmla="*/ 1031591 h 1209620"/>
                <a:gd name="connsiteX1893" fmla="*/ 665611 w 1561591"/>
                <a:gd name="connsiteY1893" fmla="*/ 1031591 h 1209620"/>
                <a:gd name="connsiteX1894" fmla="*/ 666283 w 1561591"/>
                <a:gd name="connsiteY1894" fmla="*/ 1032319 h 1209620"/>
                <a:gd name="connsiteX1895" fmla="*/ 667740 w 1561591"/>
                <a:gd name="connsiteY1895" fmla="*/ 1033776 h 1209620"/>
                <a:gd name="connsiteX1896" fmla="*/ 668469 w 1561591"/>
                <a:gd name="connsiteY1896" fmla="*/ 1036634 h 1209620"/>
                <a:gd name="connsiteX1897" fmla="*/ 669197 w 1561591"/>
                <a:gd name="connsiteY1897" fmla="*/ 1040220 h 1209620"/>
                <a:gd name="connsiteX1898" fmla="*/ 671327 w 1561591"/>
                <a:gd name="connsiteY1898" fmla="*/ 1041677 h 1209620"/>
                <a:gd name="connsiteX1899" fmla="*/ 672055 w 1561591"/>
                <a:gd name="connsiteY1899" fmla="*/ 1042406 h 1209620"/>
                <a:gd name="connsiteX1900" fmla="*/ 672784 w 1561591"/>
                <a:gd name="connsiteY1900" fmla="*/ 1042406 h 1209620"/>
                <a:gd name="connsiteX1901" fmla="*/ 674913 w 1561591"/>
                <a:gd name="connsiteY1901" fmla="*/ 1043078 h 1209620"/>
                <a:gd name="connsiteX1902" fmla="*/ 677771 w 1561591"/>
                <a:gd name="connsiteY1902" fmla="*/ 1042406 h 1209620"/>
                <a:gd name="connsiteX1903" fmla="*/ 679957 w 1561591"/>
                <a:gd name="connsiteY1903" fmla="*/ 1042406 h 1209620"/>
                <a:gd name="connsiteX1904" fmla="*/ 682814 w 1561591"/>
                <a:gd name="connsiteY1904" fmla="*/ 1041677 h 1209620"/>
                <a:gd name="connsiteX1905" fmla="*/ 685672 w 1561591"/>
                <a:gd name="connsiteY1905" fmla="*/ 1040220 h 1209620"/>
                <a:gd name="connsiteX1906" fmla="*/ 689259 w 1561591"/>
                <a:gd name="connsiteY1906" fmla="*/ 1039492 h 1209620"/>
                <a:gd name="connsiteX1907" fmla="*/ 690716 w 1561591"/>
                <a:gd name="connsiteY1907" fmla="*/ 1039492 h 1209620"/>
                <a:gd name="connsiteX1908" fmla="*/ 692173 w 1561591"/>
                <a:gd name="connsiteY1908" fmla="*/ 1040220 h 1209620"/>
                <a:gd name="connsiteX1909" fmla="*/ 696431 w 1561591"/>
                <a:gd name="connsiteY1909" fmla="*/ 1038091 h 1209620"/>
                <a:gd name="connsiteX1910" fmla="*/ 698617 w 1561591"/>
                <a:gd name="connsiteY1910" fmla="*/ 1037362 h 1209620"/>
                <a:gd name="connsiteX1911" fmla="*/ 699346 w 1561591"/>
                <a:gd name="connsiteY1911" fmla="*/ 1036634 h 1209620"/>
                <a:gd name="connsiteX1912" fmla="*/ 699346 w 1561591"/>
                <a:gd name="connsiteY1912" fmla="*/ 1035905 h 1209620"/>
                <a:gd name="connsiteX1913" fmla="*/ 697889 w 1561591"/>
                <a:gd name="connsiteY1913" fmla="*/ 1035177 h 1209620"/>
                <a:gd name="connsiteX1914" fmla="*/ 697160 w 1561591"/>
                <a:gd name="connsiteY1914" fmla="*/ 1034504 h 1209620"/>
                <a:gd name="connsiteX1915" fmla="*/ 697889 w 1561591"/>
                <a:gd name="connsiteY1915" fmla="*/ 1033047 h 1209620"/>
                <a:gd name="connsiteX1916" fmla="*/ 698617 w 1561591"/>
                <a:gd name="connsiteY1916" fmla="*/ 1033047 h 1209620"/>
                <a:gd name="connsiteX1917" fmla="*/ 698617 w 1561591"/>
                <a:gd name="connsiteY1917" fmla="*/ 1032319 h 1209620"/>
                <a:gd name="connsiteX1918" fmla="*/ 697160 w 1561591"/>
                <a:gd name="connsiteY1918" fmla="*/ 1030918 h 1209620"/>
                <a:gd name="connsiteX1919" fmla="*/ 695759 w 1561591"/>
                <a:gd name="connsiteY1919" fmla="*/ 1030190 h 1209620"/>
                <a:gd name="connsiteX1920" fmla="*/ 695031 w 1561591"/>
                <a:gd name="connsiteY1920" fmla="*/ 1028004 h 1209620"/>
                <a:gd name="connsiteX1921" fmla="*/ 697889 w 1561591"/>
                <a:gd name="connsiteY1921" fmla="*/ 1028004 h 1209620"/>
                <a:gd name="connsiteX1922" fmla="*/ 699346 w 1561591"/>
                <a:gd name="connsiteY1922" fmla="*/ 1027332 h 1209620"/>
                <a:gd name="connsiteX1923" fmla="*/ 704333 w 1561591"/>
                <a:gd name="connsiteY1923" fmla="*/ 1023745 h 1209620"/>
                <a:gd name="connsiteX1924" fmla="*/ 706518 w 1561591"/>
                <a:gd name="connsiteY1924" fmla="*/ 1022288 h 1209620"/>
                <a:gd name="connsiteX1925" fmla="*/ 709376 w 1561591"/>
                <a:gd name="connsiteY1925" fmla="*/ 1020831 h 1209620"/>
                <a:gd name="connsiteX1926" fmla="*/ 710833 w 1561591"/>
                <a:gd name="connsiteY1926" fmla="*/ 1020103 h 1209620"/>
                <a:gd name="connsiteX1927" fmla="*/ 710833 w 1561591"/>
                <a:gd name="connsiteY1927" fmla="*/ 1019430 h 1209620"/>
                <a:gd name="connsiteX1928" fmla="*/ 712234 w 1561591"/>
                <a:gd name="connsiteY1928" fmla="*/ 1016517 h 1209620"/>
                <a:gd name="connsiteX1929" fmla="*/ 712963 w 1561591"/>
                <a:gd name="connsiteY1929" fmla="*/ 1014387 h 1209620"/>
                <a:gd name="connsiteX1930" fmla="*/ 714419 w 1561591"/>
                <a:gd name="connsiteY1930" fmla="*/ 1012930 h 1209620"/>
                <a:gd name="connsiteX1931" fmla="*/ 716549 w 1561591"/>
                <a:gd name="connsiteY1931" fmla="*/ 1010801 h 1209620"/>
                <a:gd name="connsiteX1932" fmla="*/ 717277 w 1561591"/>
                <a:gd name="connsiteY1932" fmla="*/ 1010072 h 1209620"/>
                <a:gd name="connsiteX1933" fmla="*/ 718006 w 1561591"/>
                <a:gd name="connsiteY1933" fmla="*/ 1010072 h 1209620"/>
                <a:gd name="connsiteX1934" fmla="*/ 722321 w 1561591"/>
                <a:gd name="connsiteY1934" fmla="*/ 1015116 h 1209620"/>
                <a:gd name="connsiteX1935" fmla="*/ 724450 w 1561591"/>
                <a:gd name="connsiteY1935" fmla="*/ 1017245 h 1209620"/>
                <a:gd name="connsiteX1936" fmla="*/ 726636 w 1561591"/>
                <a:gd name="connsiteY1936" fmla="*/ 1018702 h 1209620"/>
                <a:gd name="connsiteX1937" fmla="*/ 728037 w 1561591"/>
                <a:gd name="connsiteY1937" fmla="*/ 1020103 h 1209620"/>
                <a:gd name="connsiteX1938" fmla="*/ 729493 w 1561591"/>
                <a:gd name="connsiteY1938" fmla="*/ 1020103 h 1209620"/>
                <a:gd name="connsiteX1939" fmla="*/ 732351 w 1561591"/>
                <a:gd name="connsiteY1939" fmla="*/ 1019430 h 1209620"/>
                <a:gd name="connsiteX1940" fmla="*/ 733080 w 1561591"/>
                <a:gd name="connsiteY1940" fmla="*/ 1020103 h 1209620"/>
                <a:gd name="connsiteX1941" fmla="*/ 733080 w 1561591"/>
                <a:gd name="connsiteY1941" fmla="*/ 1023745 h 1209620"/>
                <a:gd name="connsiteX1942" fmla="*/ 746697 w 1561591"/>
                <a:gd name="connsiteY1942" fmla="*/ 1017245 h 1209620"/>
                <a:gd name="connsiteX1943" fmla="*/ 748882 w 1561591"/>
                <a:gd name="connsiteY1943" fmla="*/ 1012930 h 1209620"/>
                <a:gd name="connsiteX1944" fmla="*/ 752469 w 1561591"/>
                <a:gd name="connsiteY1944" fmla="*/ 1021560 h 1209620"/>
                <a:gd name="connsiteX1945" fmla="*/ 752469 w 1561591"/>
                <a:gd name="connsiteY1945" fmla="*/ 1023745 h 1209620"/>
                <a:gd name="connsiteX1946" fmla="*/ 754598 w 1561591"/>
                <a:gd name="connsiteY1946" fmla="*/ 1025146 h 1209620"/>
                <a:gd name="connsiteX1947" fmla="*/ 760370 w 1561591"/>
                <a:gd name="connsiteY1947" fmla="*/ 1015844 h 1209620"/>
                <a:gd name="connsiteX1948" fmla="*/ 765357 w 1561591"/>
                <a:gd name="connsiteY1948" fmla="*/ 1023017 h 1209620"/>
                <a:gd name="connsiteX1949" fmla="*/ 766814 w 1561591"/>
                <a:gd name="connsiteY1949" fmla="*/ 1023017 h 1209620"/>
                <a:gd name="connsiteX1950" fmla="*/ 771858 w 1561591"/>
                <a:gd name="connsiteY1950" fmla="*/ 1020103 h 1209620"/>
                <a:gd name="connsiteX1951" fmla="*/ 773259 w 1561591"/>
                <a:gd name="connsiteY1951" fmla="*/ 1020103 h 1209620"/>
                <a:gd name="connsiteX1952" fmla="*/ 774716 w 1561591"/>
                <a:gd name="connsiteY1952" fmla="*/ 1020103 h 1209620"/>
                <a:gd name="connsiteX1953" fmla="*/ 777574 w 1561591"/>
                <a:gd name="connsiteY1953" fmla="*/ 1020831 h 1209620"/>
                <a:gd name="connsiteX1954" fmla="*/ 779030 w 1561591"/>
                <a:gd name="connsiteY1954" fmla="*/ 1023017 h 1209620"/>
                <a:gd name="connsiteX1955" fmla="*/ 780431 w 1561591"/>
                <a:gd name="connsiteY1955" fmla="*/ 1024418 h 1209620"/>
                <a:gd name="connsiteX1956" fmla="*/ 781888 w 1561591"/>
                <a:gd name="connsiteY1956" fmla="*/ 1024418 h 1209620"/>
                <a:gd name="connsiteX1957" fmla="*/ 783345 w 1561591"/>
                <a:gd name="connsiteY1957" fmla="*/ 1025146 h 1209620"/>
                <a:gd name="connsiteX1958" fmla="*/ 784746 w 1561591"/>
                <a:gd name="connsiteY1958" fmla="*/ 1024418 h 1209620"/>
                <a:gd name="connsiteX1959" fmla="*/ 788333 w 1561591"/>
                <a:gd name="connsiteY1959" fmla="*/ 1021560 h 1209620"/>
                <a:gd name="connsiteX1960" fmla="*/ 791247 w 1561591"/>
                <a:gd name="connsiteY1960" fmla="*/ 1019430 h 1209620"/>
                <a:gd name="connsiteX1961" fmla="*/ 796234 w 1561591"/>
                <a:gd name="connsiteY1961" fmla="*/ 1015116 h 1209620"/>
                <a:gd name="connsiteX1962" fmla="*/ 798419 w 1561591"/>
                <a:gd name="connsiteY1962" fmla="*/ 1012258 h 1209620"/>
                <a:gd name="connsiteX1963" fmla="*/ 802006 w 1561591"/>
                <a:gd name="connsiteY1963" fmla="*/ 1011529 h 1209620"/>
                <a:gd name="connsiteX1964" fmla="*/ 804135 w 1561591"/>
                <a:gd name="connsiteY1964" fmla="*/ 1010801 h 1209620"/>
                <a:gd name="connsiteX1965" fmla="*/ 807049 w 1561591"/>
                <a:gd name="connsiteY1965" fmla="*/ 1010072 h 1209620"/>
                <a:gd name="connsiteX1966" fmla="*/ 809907 w 1561591"/>
                <a:gd name="connsiteY1966" fmla="*/ 1009344 h 1209620"/>
                <a:gd name="connsiteX1967" fmla="*/ 810636 w 1561591"/>
                <a:gd name="connsiteY1967" fmla="*/ 1007943 h 1209620"/>
                <a:gd name="connsiteX1968" fmla="*/ 812036 w 1561591"/>
                <a:gd name="connsiteY1968" fmla="*/ 1006486 h 1209620"/>
                <a:gd name="connsiteX1969" fmla="*/ 812036 w 1561591"/>
                <a:gd name="connsiteY1969" fmla="*/ 1004356 h 1209620"/>
                <a:gd name="connsiteX1970" fmla="*/ 812765 w 1561591"/>
                <a:gd name="connsiteY1970" fmla="*/ 1002171 h 1209620"/>
                <a:gd name="connsiteX1971" fmla="*/ 814222 w 1561591"/>
                <a:gd name="connsiteY1971" fmla="*/ 1000042 h 1209620"/>
                <a:gd name="connsiteX1972" fmla="*/ 814222 w 1561591"/>
                <a:gd name="connsiteY1972" fmla="*/ 999313 h 1209620"/>
                <a:gd name="connsiteX1973" fmla="*/ 814222 w 1561591"/>
                <a:gd name="connsiteY1973" fmla="*/ 997184 h 1209620"/>
                <a:gd name="connsiteX1974" fmla="*/ 814950 w 1561591"/>
                <a:gd name="connsiteY1974" fmla="*/ 994270 h 1209620"/>
                <a:gd name="connsiteX1975" fmla="*/ 809178 w 1561591"/>
                <a:gd name="connsiteY1975" fmla="*/ 994998 h 1209620"/>
                <a:gd name="connsiteX1976" fmla="*/ 813493 w 1561591"/>
                <a:gd name="connsiteY1976" fmla="*/ 989282 h 1209620"/>
                <a:gd name="connsiteX1977" fmla="*/ 799820 w 1561591"/>
                <a:gd name="connsiteY1977" fmla="*/ 994270 h 1209620"/>
                <a:gd name="connsiteX1978" fmla="*/ 797691 w 1561591"/>
                <a:gd name="connsiteY1978" fmla="*/ 994270 h 1209620"/>
                <a:gd name="connsiteX1979" fmla="*/ 796234 w 1561591"/>
                <a:gd name="connsiteY1979" fmla="*/ 992140 h 1209620"/>
                <a:gd name="connsiteX1980" fmla="*/ 793376 w 1561591"/>
                <a:gd name="connsiteY1980" fmla="*/ 992140 h 1209620"/>
                <a:gd name="connsiteX1981" fmla="*/ 787660 w 1561591"/>
                <a:gd name="connsiteY1981" fmla="*/ 992140 h 1209620"/>
                <a:gd name="connsiteX1982" fmla="*/ 784074 w 1561591"/>
                <a:gd name="connsiteY1982" fmla="*/ 990683 h 1209620"/>
                <a:gd name="connsiteX1983" fmla="*/ 784074 w 1561591"/>
                <a:gd name="connsiteY1983" fmla="*/ 989282 h 1209620"/>
                <a:gd name="connsiteX1984" fmla="*/ 783345 w 1561591"/>
                <a:gd name="connsiteY1984" fmla="*/ 987825 h 1209620"/>
                <a:gd name="connsiteX1985" fmla="*/ 782617 w 1561591"/>
                <a:gd name="connsiteY1985" fmla="*/ 986369 h 1209620"/>
                <a:gd name="connsiteX1986" fmla="*/ 777574 w 1561591"/>
                <a:gd name="connsiteY1986" fmla="*/ 984968 h 1209620"/>
                <a:gd name="connsiteX1987" fmla="*/ 778302 w 1561591"/>
                <a:gd name="connsiteY1987" fmla="*/ 983511 h 1209620"/>
                <a:gd name="connsiteX1988" fmla="*/ 778302 w 1561591"/>
                <a:gd name="connsiteY1988" fmla="*/ 982054 h 1209620"/>
                <a:gd name="connsiteX1989" fmla="*/ 776845 w 1561591"/>
                <a:gd name="connsiteY1989" fmla="*/ 980653 h 1209620"/>
                <a:gd name="connsiteX1990" fmla="*/ 778302 w 1561591"/>
                <a:gd name="connsiteY1990" fmla="*/ 978467 h 1209620"/>
                <a:gd name="connsiteX1991" fmla="*/ 781160 w 1561591"/>
                <a:gd name="connsiteY1991" fmla="*/ 976338 h 1209620"/>
                <a:gd name="connsiteX1992" fmla="*/ 784074 w 1561591"/>
                <a:gd name="connsiteY1992" fmla="*/ 976338 h 1209620"/>
                <a:gd name="connsiteX1993" fmla="*/ 785475 w 1561591"/>
                <a:gd name="connsiteY1993" fmla="*/ 974881 h 1209620"/>
                <a:gd name="connsiteX1994" fmla="*/ 785475 w 1561591"/>
                <a:gd name="connsiteY1994" fmla="*/ 974208 h 1209620"/>
                <a:gd name="connsiteX1995" fmla="*/ 783345 w 1561591"/>
                <a:gd name="connsiteY1995" fmla="*/ 972752 h 1209620"/>
                <a:gd name="connsiteX1996" fmla="*/ 790518 w 1561591"/>
                <a:gd name="connsiteY1996" fmla="*/ 962721 h 1209620"/>
                <a:gd name="connsiteX1997" fmla="*/ 793376 w 1561591"/>
                <a:gd name="connsiteY1997" fmla="*/ 959807 h 1209620"/>
                <a:gd name="connsiteX1998" fmla="*/ 793376 w 1561591"/>
                <a:gd name="connsiteY1998" fmla="*/ 954091 h 1209620"/>
                <a:gd name="connsiteX1999" fmla="*/ 792648 w 1561591"/>
                <a:gd name="connsiteY1999" fmla="*/ 950505 h 1209620"/>
                <a:gd name="connsiteX2000" fmla="*/ 793376 w 1561591"/>
                <a:gd name="connsiteY2000" fmla="*/ 949776 h 1209620"/>
                <a:gd name="connsiteX2001" fmla="*/ 795561 w 1561591"/>
                <a:gd name="connsiteY2001" fmla="*/ 948319 h 1209620"/>
                <a:gd name="connsiteX2002" fmla="*/ 796234 w 1561591"/>
                <a:gd name="connsiteY2002" fmla="*/ 946190 h 1209620"/>
                <a:gd name="connsiteX2003" fmla="*/ 795561 w 1561591"/>
                <a:gd name="connsiteY2003" fmla="*/ 945461 h 1209620"/>
                <a:gd name="connsiteX2004" fmla="*/ 795561 w 1561591"/>
                <a:gd name="connsiteY2004" fmla="*/ 943332 h 1209620"/>
                <a:gd name="connsiteX2005" fmla="*/ 795561 w 1561591"/>
                <a:gd name="connsiteY2005" fmla="*/ 941875 h 1209620"/>
                <a:gd name="connsiteX2006" fmla="*/ 797691 w 1561591"/>
                <a:gd name="connsiteY2006" fmla="*/ 941875 h 1209620"/>
                <a:gd name="connsiteX2007" fmla="*/ 798419 w 1561591"/>
                <a:gd name="connsiteY2007" fmla="*/ 944060 h 1209620"/>
                <a:gd name="connsiteX2008" fmla="*/ 801277 w 1561591"/>
                <a:gd name="connsiteY2008" fmla="*/ 944060 h 1209620"/>
                <a:gd name="connsiteX2009" fmla="*/ 803407 w 1561591"/>
                <a:gd name="connsiteY2009" fmla="*/ 943332 h 1209620"/>
                <a:gd name="connsiteX2010" fmla="*/ 805592 w 1561591"/>
                <a:gd name="connsiteY2010" fmla="*/ 941146 h 1209620"/>
                <a:gd name="connsiteX2011" fmla="*/ 807722 w 1561591"/>
                <a:gd name="connsiteY2011" fmla="*/ 939017 h 1209620"/>
                <a:gd name="connsiteX2012" fmla="*/ 810636 w 1561591"/>
                <a:gd name="connsiteY2012" fmla="*/ 937560 h 1209620"/>
                <a:gd name="connsiteX2013" fmla="*/ 813493 w 1561591"/>
                <a:gd name="connsiteY2013" fmla="*/ 936831 h 1209620"/>
                <a:gd name="connsiteX2014" fmla="*/ 816351 w 1561591"/>
                <a:gd name="connsiteY2014" fmla="*/ 935430 h 1209620"/>
                <a:gd name="connsiteX2015" fmla="*/ 818537 w 1561591"/>
                <a:gd name="connsiteY2015" fmla="*/ 933973 h 1209620"/>
                <a:gd name="connsiteX2016" fmla="*/ 820666 w 1561591"/>
                <a:gd name="connsiteY2016" fmla="*/ 932573 h 1209620"/>
                <a:gd name="connsiteX2017" fmla="*/ 820666 w 1561591"/>
                <a:gd name="connsiteY2017" fmla="*/ 931115 h 1209620"/>
                <a:gd name="connsiteX2018" fmla="*/ 819938 w 1561591"/>
                <a:gd name="connsiteY2018" fmla="*/ 927529 h 1209620"/>
                <a:gd name="connsiteX2019" fmla="*/ 819938 w 1561591"/>
                <a:gd name="connsiteY2019" fmla="*/ 925344 h 1209620"/>
                <a:gd name="connsiteX2020" fmla="*/ 819938 w 1561591"/>
                <a:gd name="connsiteY2020" fmla="*/ 923214 h 1209620"/>
                <a:gd name="connsiteX2021" fmla="*/ 821395 w 1561591"/>
                <a:gd name="connsiteY2021" fmla="*/ 921085 h 1209620"/>
                <a:gd name="connsiteX2022" fmla="*/ 821395 w 1561591"/>
                <a:gd name="connsiteY2022" fmla="*/ 918899 h 1209620"/>
                <a:gd name="connsiteX2023" fmla="*/ 821395 w 1561591"/>
                <a:gd name="connsiteY2023" fmla="*/ 916770 h 1209620"/>
                <a:gd name="connsiteX2024" fmla="*/ 821395 w 1561591"/>
                <a:gd name="connsiteY2024" fmla="*/ 916041 h 1209620"/>
                <a:gd name="connsiteX2025" fmla="*/ 821395 w 1561591"/>
                <a:gd name="connsiteY2025" fmla="*/ 915313 h 1209620"/>
                <a:gd name="connsiteX2026" fmla="*/ 822796 w 1561591"/>
                <a:gd name="connsiteY2026" fmla="*/ 913184 h 1209620"/>
                <a:gd name="connsiteX2027" fmla="*/ 826382 w 1561591"/>
                <a:gd name="connsiteY2027" fmla="*/ 909597 h 1209620"/>
                <a:gd name="connsiteX2028" fmla="*/ 827839 w 1561591"/>
                <a:gd name="connsiteY2028" fmla="*/ 908140 h 1209620"/>
                <a:gd name="connsiteX2029" fmla="*/ 829296 w 1561591"/>
                <a:gd name="connsiteY2029" fmla="*/ 907412 h 1209620"/>
                <a:gd name="connsiteX2030" fmla="*/ 830024 w 1561591"/>
                <a:gd name="connsiteY2030" fmla="*/ 905282 h 1209620"/>
                <a:gd name="connsiteX2031" fmla="*/ 829296 w 1561591"/>
                <a:gd name="connsiteY2031" fmla="*/ 903097 h 1209620"/>
                <a:gd name="connsiteX2032" fmla="*/ 829296 w 1561591"/>
                <a:gd name="connsiteY2032" fmla="*/ 900967 h 1209620"/>
                <a:gd name="connsiteX2033" fmla="*/ 828568 w 1561591"/>
                <a:gd name="connsiteY2033" fmla="*/ 897381 h 1209620"/>
                <a:gd name="connsiteX2034" fmla="*/ 827110 w 1561591"/>
                <a:gd name="connsiteY2034" fmla="*/ 894523 h 1209620"/>
                <a:gd name="connsiteX2035" fmla="*/ 827110 w 1561591"/>
                <a:gd name="connsiteY2035" fmla="*/ 893066 h 1209620"/>
                <a:gd name="connsiteX2036" fmla="*/ 827839 w 1561591"/>
                <a:gd name="connsiteY2036" fmla="*/ 891609 h 1209620"/>
                <a:gd name="connsiteX2037" fmla="*/ 829296 w 1561591"/>
                <a:gd name="connsiteY2037" fmla="*/ 890208 h 1209620"/>
                <a:gd name="connsiteX2038" fmla="*/ 830024 w 1561591"/>
                <a:gd name="connsiteY2038" fmla="*/ 890208 h 1209620"/>
                <a:gd name="connsiteX2039" fmla="*/ 830697 w 1561591"/>
                <a:gd name="connsiteY2039" fmla="*/ 888751 h 1209620"/>
                <a:gd name="connsiteX2040" fmla="*/ 830024 w 1561591"/>
                <a:gd name="connsiteY2040" fmla="*/ 888023 h 1209620"/>
                <a:gd name="connsiteX2041" fmla="*/ 827839 w 1561591"/>
                <a:gd name="connsiteY2041" fmla="*/ 885894 h 1209620"/>
                <a:gd name="connsiteX2042" fmla="*/ 824981 w 1561591"/>
                <a:gd name="connsiteY2042" fmla="*/ 883708 h 1209620"/>
                <a:gd name="connsiteX2043" fmla="*/ 819938 w 1561591"/>
                <a:gd name="connsiteY2043" fmla="*/ 877992 h 1209620"/>
                <a:gd name="connsiteX2044" fmla="*/ 817808 w 1561591"/>
                <a:gd name="connsiteY2044" fmla="*/ 875134 h 1209620"/>
                <a:gd name="connsiteX2045" fmla="*/ 817080 w 1561591"/>
                <a:gd name="connsiteY2045" fmla="*/ 872949 h 1209620"/>
                <a:gd name="connsiteX2046" fmla="*/ 815623 w 1561591"/>
                <a:gd name="connsiteY2046" fmla="*/ 870091 h 1209620"/>
                <a:gd name="connsiteX2047" fmla="*/ 814950 w 1561591"/>
                <a:gd name="connsiteY2047" fmla="*/ 869363 h 1209620"/>
                <a:gd name="connsiteX2048" fmla="*/ 812036 w 1561591"/>
                <a:gd name="connsiteY2048" fmla="*/ 869363 h 1209620"/>
                <a:gd name="connsiteX2049" fmla="*/ 809178 w 1561591"/>
                <a:gd name="connsiteY2049" fmla="*/ 869363 h 1209620"/>
                <a:gd name="connsiteX2050" fmla="*/ 807722 w 1561591"/>
                <a:gd name="connsiteY2050" fmla="*/ 870091 h 1209620"/>
                <a:gd name="connsiteX2051" fmla="*/ 805592 w 1561591"/>
                <a:gd name="connsiteY2051" fmla="*/ 870820 h 1209620"/>
                <a:gd name="connsiteX2052" fmla="*/ 803407 w 1561591"/>
                <a:gd name="connsiteY2052" fmla="*/ 871548 h 1209620"/>
                <a:gd name="connsiteX2053" fmla="*/ 802734 w 1561591"/>
                <a:gd name="connsiteY2053" fmla="*/ 870091 h 1209620"/>
                <a:gd name="connsiteX2054" fmla="*/ 801277 w 1561591"/>
                <a:gd name="connsiteY2054" fmla="*/ 867962 h 1209620"/>
                <a:gd name="connsiteX2055" fmla="*/ 797691 w 1561591"/>
                <a:gd name="connsiteY2055" fmla="*/ 866505 h 1209620"/>
                <a:gd name="connsiteX2056" fmla="*/ 796962 w 1561591"/>
                <a:gd name="connsiteY2056" fmla="*/ 865776 h 1209620"/>
                <a:gd name="connsiteX2057" fmla="*/ 794833 w 1561591"/>
                <a:gd name="connsiteY2057" fmla="*/ 865048 h 1209620"/>
                <a:gd name="connsiteX2058" fmla="*/ 794833 w 1561591"/>
                <a:gd name="connsiteY2058" fmla="*/ 862918 h 1209620"/>
                <a:gd name="connsiteX2059" fmla="*/ 795561 w 1561591"/>
                <a:gd name="connsiteY2059" fmla="*/ 862190 h 1209620"/>
                <a:gd name="connsiteX2060" fmla="*/ 796234 w 1561591"/>
                <a:gd name="connsiteY2060" fmla="*/ 861461 h 1209620"/>
                <a:gd name="connsiteX2061" fmla="*/ 797691 w 1561591"/>
                <a:gd name="connsiteY2061" fmla="*/ 860733 h 1209620"/>
                <a:gd name="connsiteX2062" fmla="*/ 798419 w 1561591"/>
                <a:gd name="connsiteY2062" fmla="*/ 859332 h 1209620"/>
                <a:gd name="connsiteX2063" fmla="*/ 799148 w 1561591"/>
                <a:gd name="connsiteY2063" fmla="*/ 852888 h 1209620"/>
                <a:gd name="connsiteX2064" fmla="*/ 799148 w 1561591"/>
                <a:gd name="connsiteY2064" fmla="*/ 849245 h 1209620"/>
                <a:gd name="connsiteX2065" fmla="*/ 799148 w 1561591"/>
                <a:gd name="connsiteY2065" fmla="*/ 846387 h 1209620"/>
                <a:gd name="connsiteX2066" fmla="*/ 799820 w 1561591"/>
                <a:gd name="connsiteY2066" fmla="*/ 845659 h 1209620"/>
                <a:gd name="connsiteX2067" fmla="*/ 801277 w 1561591"/>
                <a:gd name="connsiteY2067" fmla="*/ 845659 h 1209620"/>
                <a:gd name="connsiteX2068" fmla="*/ 802734 w 1561591"/>
                <a:gd name="connsiteY2068" fmla="*/ 845659 h 1209620"/>
                <a:gd name="connsiteX2069" fmla="*/ 803407 w 1561591"/>
                <a:gd name="connsiteY2069" fmla="*/ 845659 h 1209620"/>
                <a:gd name="connsiteX2070" fmla="*/ 803407 w 1561591"/>
                <a:gd name="connsiteY2070" fmla="*/ 842073 h 1209620"/>
                <a:gd name="connsiteX2071" fmla="*/ 804864 w 1561591"/>
                <a:gd name="connsiteY2071" fmla="*/ 840672 h 1209620"/>
                <a:gd name="connsiteX2072" fmla="*/ 807049 w 1561591"/>
                <a:gd name="connsiteY2072" fmla="*/ 839215 h 1209620"/>
                <a:gd name="connsiteX2073" fmla="*/ 811308 w 1561591"/>
                <a:gd name="connsiteY2073" fmla="*/ 837085 h 1209620"/>
                <a:gd name="connsiteX2074" fmla="*/ 812765 w 1561591"/>
                <a:gd name="connsiteY2074" fmla="*/ 834171 h 1209620"/>
                <a:gd name="connsiteX2075" fmla="*/ 814222 w 1561591"/>
                <a:gd name="connsiteY2075" fmla="*/ 832770 h 1209620"/>
                <a:gd name="connsiteX2076" fmla="*/ 814950 w 1561591"/>
                <a:gd name="connsiteY2076" fmla="*/ 832042 h 1209620"/>
                <a:gd name="connsiteX2077" fmla="*/ 817080 w 1561591"/>
                <a:gd name="connsiteY2077" fmla="*/ 829912 h 1209620"/>
                <a:gd name="connsiteX2078" fmla="*/ 817080 w 1561591"/>
                <a:gd name="connsiteY2078" fmla="*/ 829184 h 1209620"/>
                <a:gd name="connsiteX2079" fmla="*/ 815623 w 1561591"/>
                <a:gd name="connsiteY2079" fmla="*/ 826326 h 1209620"/>
                <a:gd name="connsiteX2080" fmla="*/ 817080 w 1561591"/>
                <a:gd name="connsiteY2080" fmla="*/ 824869 h 1209620"/>
                <a:gd name="connsiteX2081" fmla="*/ 817808 w 1561591"/>
                <a:gd name="connsiteY2081" fmla="*/ 825598 h 1209620"/>
                <a:gd name="connsiteX2082" fmla="*/ 867345 w 1561591"/>
                <a:gd name="connsiteY2082" fmla="*/ 844258 h 1209620"/>
                <a:gd name="connsiteX2083" fmla="*/ 869475 w 1561591"/>
                <a:gd name="connsiteY2083" fmla="*/ 844986 h 1209620"/>
                <a:gd name="connsiteX2084" fmla="*/ 870203 w 1561591"/>
                <a:gd name="connsiteY2084" fmla="*/ 845659 h 1209620"/>
                <a:gd name="connsiteX2085" fmla="*/ 875975 w 1561591"/>
                <a:gd name="connsiteY2085" fmla="*/ 844986 h 1209620"/>
                <a:gd name="connsiteX2086" fmla="*/ 878104 w 1561591"/>
                <a:gd name="connsiteY2086" fmla="*/ 844986 h 1209620"/>
                <a:gd name="connsiteX2087" fmla="*/ 880234 w 1561591"/>
                <a:gd name="connsiteY2087" fmla="*/ 845659 h 1209620"/>
                <a:gd name="connsiteX2088" fmla="*/ 880962 w 1561591"/>
                <a:gd name="connsiteY2088" fmla="*/ 847116 h 1209620"/>
                <a:gd name="connsiteX2089" fmla="*/ 880962 w 1561591"/>
                <a:gd name="connsiteY2089" fmla="*/ 848573 h 1209620"/>
                <a:gd name="connsiteX2090" fmla="*/ 882419 w 1561591"/>
                <a:gd name="connsiteY2090" fmla="*/ 849974 h 1209620"/>
                <a:gd name="connsiteX2091" fmla="*/ 883876 w 1561591"/>
                <a:gd name="connsiteY2091" fmla="*/ 850702 h 1209620"/>
                <a:gd name="connsiteX2092" fmla="*/ 885277 w 1561591"/>
                <a:gd name="connsiteY2092" fmla="*/ 850702 h 1209620"/>
                <a:gd name="connsiteX2093" fmla="*/ 886734 w 1561591"/>
                <a:gd name="connsiteY2093" fmla="*/ 850702 h 1209620"/>
                <a:gd name="connsiteX2094" fmla="*/ 887463 w 1561591"/>
                <a:gd name="connsiteY2094" fmla="*/ 850702 h 1209620"/>
                <a:gd name="connsiteX2095" fmla="*/ 888135 w 1561591"/>
                <a:gd name="connsiteY2095" fmla="*/ 851431 h 1209620"/>
                <a:gd name="connsiteX2096" fmla="*/ 886006 w 1561591"/>
                <a:gd name="connsiteY2096" fmla="*/ 853560 h 1209620"/>
                <a:gd name="connsiteX2097" fmla="*/ 886734 w 1561591"/>
                <a:gd name="connsiteY2097" fmla="*/ 855017 h 1209620"/>
                <a:gd name="connsiteX2098" fmla="*/ 888135 w 1561591"/>
                <a:gd name="connsiteY2098" fmla="*/ 856474 h 1209620"/>
                <a:gd name="connsiteX2099" fmla="*/ 889592 w 1561591"/>
                <a:gd name="connsiteY2099" fmla="*/ 857147 h 1209620"/>
                <a:gd name="connsiteX2100" fmla="*/ 891049 w 1561591"/>
                <a:gd name="connsiteY2100" fmla="*/ 856474 h 1209620"/>
                <a:gd name="connsiteX2101" fmla="*/ 893179 w 1561591"/>
                <a:gd name="connsiteY2101" fmla="*/ 857147 h 1209620"/>
                <a:gd name="connsiteX2102" fmla="*/ 894635 w 1561591"/>
                <a:gd name="connsiteY2102" fmla="*/ 861461 h 1209620"/>
                <a:gd name="connsiteX2103" fmla="*/ 895308 w 1561591"/>
                <a:gd name="connsiteY2103" fmla="*/ 862918 h 1209620"/>
                <a:gd name="connsiteX2104" fmla="*/ 897493 w 1561591"/>
                <a:gd name="connsiteY2104" fmla="*/ 867233 h 1209620"/>
                <a:gd name="connsiteX2105" fmla="*/ 898222 w 1561591"/>
                <a:gd name="connsiteY2105" fmla="*/ 868634 h 1209620"/>
                <a:gd name="connsiteX2106" fmla="*/ 903209 w 1561591"/>
                <a:gd name="connsiteY2106" fmla="*/ 869363 h 1209620"/>
                <a:gd name="connsiteX2107" fmla="*/ 906123 w 1561591"/>
                <a:gd name="connsiteY2107" fmla="*/ 870091 h 1209620"/>
                <a:gd name="connsiteX2108" fmla="*/ 908253 w 1561591"/>
                <a:gd name="connsiteY2108" fmla="*/ 870091 h 1209620"/>
                <a:gd name="connsiteX2109" fmla="*/ 911110 w 1561591"/>
                <a:gd name="connsiteY2109" fmla="*/ 870091 h 1209620"/>
                <a:gd name="connsiteX2110" fmla="*/ 912567 w 1561591"/>
                <a:gd name="connsiteY2110" fmla="*/ 870091 h 1209620"/>
                <a:gd name="connsiteX2111" fmla="*/ 913296 w 1561591"/>
                <a:gd name="connsiteY2111" fmla="*/ 870820 h 1209620"/>
                <a:gd name="connsiteX2112" fmla="*/ 914024 w 1561591"/>
                <a:gd name="connsiteY2112" fmla="*/ 870820 h 1209620"/>
                <a:gd name="connsiteX2113" fmla="*/ 915425 w 1561591"/>
                <a:gd name="connsiteY2113" fmla="*/ 872949 h 1209620"/>
                <a:gd name="connsiteX2114" fmla="*/ 921197 w 1561591"/>
                <a:gd name="connsiteY2114" fmla="*/ 873677 h 1209620"/>
                <a:gd name="connsiteX2115" fmla="*/ 924055 w 1561591"/>
                <a:gd name="connsiteY2115" fmla="*/ 873677 h 1209620"/>
                <a:gd name="connsiteX2116" fmla="*/ 926184 w 1561591"/>
                <a:gd name="connsiteY2116" fmla="*/ 873677 h 1209620"/>
                <a:gd name="connsiteX2117" fmla="*/ 927641 w 1561591"/>
                <a:gd name="connsiteY2117" fmla="*/ 872949 h 1209620"/>
                <a:gd name="connsiteX2118" fmla="*/ 928370 w 1561591"/>
                <a:gd name="connsiteY2118" fmla="*/ 873677 h 1209620"/>
                <a:gd name="connsiteX2119" fmla="*/ 927641 w 1561591"/>
                <a:gd name="connsiteY2119" fmla="*/ 875134 h 1209620"/>
                <a:gd name="connsiteX2120" fmla="*/ 925512 w 1561591"/>
                <a:gd name="connsiteY2120" fmla="*/ 877264 h 1209620"/>
                <a:gd name="connsiteX2121" fmla="*/ 925512 w 1561591"/>
                <a:gd name="connsiteY2121" fmla="*/ 878721 h 1209620"/>
                <a:gd name="connsiteX2122" fmla="*/ 927641 w 1561591"/>
                <a:gd name="connsiteY2122" fmla="*/ 878721 h 1209620"/>
                <a:gd name="connsiteX2123" fmla="*/ 929098 w 1561591"/>
                <a:gd name="connsiteY2123" fmla="*/ 877992 h 1209620"/>
                <a:gd name="connsiteX2124" fmla="*/ 929098 w 1561591"/>
                <a:gd name="connsiteY2124" fmla="*/ 879449 h 1209620"/>
                <a:gd name="connsiteX2125" fmla="*/ 928370 w 1561591"/>
                <a:gd name="connsiteY2125" fmla="*/ 879449 h 1209620"/>
                <a:gd name="connsiteX2126" fmla="*/ 929098 w 1561591"/>
                <a:gd name="connsiteY2126" fmla="*/ 880122 h 1209620"/>
                <a:gd name="connsiteX2127" fmla="*/ 930499 w 1561591"/>
                <a:gd name="connsiteY2127" fmla="*/ 880122 h 1209620"/>
                <a:gd name="connsiteX2128" fmla="*/ 931956 w 1561591"/>
                <a:gd name="connsiteY2128" fmla="*/ 880850 h 1209620"/>
                <a:gd name="connsiteX2129" fmla="*/ 933413 w 1561591"/>
                <a:gd name="connsiteY2129" fmla="*/ 882307 h 1209620"/>
                <a:gd name="connsiteX2130" fmla="*/ 933413 w 1561591"/>
                <a:gd name="connsiteY2130" fmla="*/ 885165 h 1209620"/>
                <a:gd name="connsiteX2131" fmla="*/ 931228 w 1561591"/>
                <a:gd name="connsiteY2131" fmla="*/ 888751 h 1209620"/>
                <a:gd name="connsiteX2132" fmla="*/ 929098 w 1561591"/>
                <a:gd name="connsiteY2132" fmla="*/ 892338 h 1209620"/>
                <a:gd name="connsiteX2133" fmla="*/ 927641 w 1561591"/>
                <a:gd name="connsiteY2133" fmla="*/ 893066 h 1209620"/>
                <a:gd name="connsiteX2134" fmla="*/ 925512 w 1561591"/>
                <a:gd name="connsiteY2134" fmla="*/ 897381 h 1209620"/>
                <a:gd name="connsiteX2135" fmla="*/ 923326 w 1561591"/>
                <a:gd name="connsiteY2135" fmla="*/ 899511 h 1209620"/>
                <a:gd name="connsiteX2136" fmla="*/ 922598 w 1561591"/>
                <a:gd name="connsiteY2136" fmla="*/ 900239 h 1209620"/>
                <a:gd name="connsiteX2137" fmla="*/ 924783 w 1561591"/>
                <a:gd name="connsiteY2137" fmla="*/ 900967 h 1209620"/>
                <a:gd name="connsiteX2138" fmla="*/ 928370 w 1561591"/>
                <a:gd name="connsiteY2138" fmla="*/ 900967 h 1209620"/>
                <a:gd name="connsiteX2139" fmla="*/ 930499 w 1561591"/>
                <a:gd name="connsiteY2139" fmla="*/ 901696 h 1209620"/>
                <a:gd name="connsiteX2140" fmla="*/ 931956 w 1561591"/>
                <a:gd name="connsiteY2140" fmla="*/ 904554 h 1209620"/>
                <a:gd name="connsiteX2141" fmla="*/ 929771 w 1561591"/>
                <a:gd name="connsiteY2141" fmla="*/ 906683 h 1209620"/>
                <a:gd name="connsiteX2142" fmla="*/ 930499 w 1561591"/>
                <a:gd name="connsiteY2142" fmla="*/ 908140 h 1209620"/>
                <a:gd name="connsiteX2143" fmla="*/ 931956 w 1561591"/>
                <a:gd name="connsiteY2143" fmla="*/ 908140 h 1209620"/>
                <a:gd name="connsiteX2144" fmla="*/ 932685 w 1561591"/>
                <a:gd name="connsiteY2144" fmla="*/ 909597 h 1209620"/>
                <a:gd name="connsiteX2145" fmla="*/ 931956 w 1561591"/>
                <a:gd name="connsiteY2145" fmla="*/ 910270 h 1209620"/>
                <a:gd name="connsiteX2146" fmla="*/ 931956 w 1561591"/>
                <a:gd name="connsiteY2146" fmla="*/ 911727 h 1209620"/>
                <a:gd name="connsiteX2147" fmla="*/ 931228 w 1561591"/>
                <a:gd name="connsiteY2147" fmla="*/ 912455 h 1209620"/>
                <a:gd name="connsiteX2148" fmla="*/ 931228 w 1561591"/>
                <a:gd name="connsiteY2148" fmla="*/ 913184 h 1209620"/>
                <a:gd name="connsiteX2149" fmla="*/ 931956 w 1561591"/>
                <a:gd name="connsiteY2149" fmla="*/ 913856 h 1209620"/>
                <a:gd name="connsiteX2150" fmla="*/ 931956 w 1561591"/>
                <a:gd name="connsiteY2150" fmla="*/ 914585 h 1209620"/>
                <a:gd name="connsiteX2151" fmla="*/ 931228 w 1561591"/>
                <a:gd name="connsiteY2151" fmla="*/ 915313 h 1209620"/>
                <a:gd name="connsiteX2152" fmla="*/ 930499 w 1561591"/>
                <a:gd name="connsiteY2152" fmla="*/ 915313 h 1209620"/>
                <a:gd name="connsiteX2153" fmla="*/ 929771 w 1561591"/>
                <a:gd name="connsiteY2153" fmla="*/ 916041 h 1209620"/>
                <a:gd name="connsiteX2154" fmla="*/ 933413 w 1561591"/>
                <a:gd name="connsiteY2154" fmla="*/ 918171 h 1209620"/>
                <a:gd name="connsiteX2155" fmla="*/ 934814 w 1561591"/>
                <a:gd name="connsiteY2155" fmla="*/ 921085 h 1209620"/>
                <a:gd name="connsiteX2156" fmla="*/ 934814 w 1561591"/>
                <a:gd name="connsiteY2156" fmla="*/ 923214 h 1209620"/>
                <a:gd name="connsiteX2157" fmla="*/ 933413 w 1561591"/>
                <a:gd name="connsiteY2157" fmla="*/ 926801 h 1209620"/>
                <a:gd name="connsiteX2158" fmla="*/ 931956 w 1561591"/>
                <a:gd name="connsiteY2158" fmla="*/ 928930 h 1209620"/>
                <a:gd name="connsiteX2159" fmla="*/ 944172 w 1561591"/>
                <a:gd name="connsiteY2159" fmla="*/ 932573 h 1209620"/>
                <a:gd name="connsiteX2160" fmla="*/ 945573 w 1561591"/>
                <a:gd name="connsiteY2160" fmla="*/ 932573 h 1209620"/>
                <a:gd name="connsiteX2161" fmla="*/ 947030 w 1561591"/>
                <a:gd name="connsiteY2161" fmla="*/ 931115 h 1209620"/>
                <a:gd name="connsiteX2162" fmla="*/ 950617 w 1561591"/>
                <a:gd name="connsiteY2162" fmla="*/ 931115 h 1209620"/>
                <a:gd name="connsiteX2163" fmla="*/ 952746 w 1561591"/>
                <a:gd name="connsiteY2163" fmla="*/ 931844 h 1209620"/>
                <a:gd name="connsiteX2164" fmla="*/ 953475 w 1561591"/>
                <a:gd name="connsiteY2164" fmla="*/ 931844 h 1209620"/>
                <a:gd name="connsiteX2165" fmla="*/ 954203 w 1561591"/>
                <a:gd name="connsiteY2165" fmla="*/ 929659 h 1209620"/>
                <a:gd name="connsiteX2166" fmla="*/ 954932 w 1561591"/>
                <a:gd name="connsiteY2166" fmla="*/ 928930 h 1209620"/>
                <a:gd name="connsiteX2167" fmla="*/ 957789 w 1561591"/>
                <a:gd name="connsiteY2167" fmla="*/ 930387 h 1209620"/>
                <a:gd name="connsiteX2168" fmla="*/ 959975 w 1561591"/>
                <a:gd name="connsiteY2168" fmla="*/ 929659 h 1209620"/>
                <a:gd name="connsiteX2169" fmla="*/ 960647 w 1561591"/>
                <a:gd name="connsiteY2169" fmla="*/ 929659 h 1209620"/>
                <a:gd name="connsiteX2170" fmla="*/ 961376 w 1561591"/>
                <a:gd name="connsiteY2170" fmla="*/ 930387 h 1209620"/>
                <a:gd name="connsiteX2171" fmla="*/ 962104 w 1561591"/>
                <a:gd name="connsiteY2171" fmla="*/ 932573 h 1209620"/>
                <a:gd name="connsiteX2172" fmla="*/ 962833 w 1561591"/>
                <a:gd name="connsiteY2172" fmla="*/ 933973 h 1209620"/>
                <a:gd name="connsiteX2173" fmla="*/ 963561 w 1561591"/>
                <a:gd name="connsiteY2173" fmla="*/ 935430 h 1209620"/>
                <a:gd name="connsiteX2174" fmla="*/ 964234 w 1561591"/>
                <a:gd name="connsiteY2174" fmla="*/ 935430 h 1209620"/>
                <a:gd name="connsiteX2175" fmla="*/ 965691 w 1561591"/>
                <a:gd name="connsiteY2175" fmla="*/ 936159 h 1209620"/>
                <a:gd name="connsiteX2176" fmla="*/ 967148 w 1561591"/>
                <a:gd name="connsiteY2176" fmla="*/ 938288 h 1209620"/>
                <a:gd name="connsiteX2177" fmla="*/ 970006 w 1561591"/>
                <a:gd name="connsiteY2177" fmla="*/ 940418 h 1209620"/>
                <a:gd name="connsiteX2178" fmla="*/ 971463 w 1561591"/>
                <a:gd name="connsiteY2178" fmla="*/ 942603 h 1209620"/>
                <a:gd name="connsiteX2179" fmla="*/ 970734 w 1561591"/>
                <a:gd name="connsiteY2179" fmla="*/ 944060 h 1209620"/>
                <a:gd name="connsiteX2180" fmla="*/ 970006 w 1561591"/>
                <a:gd name="connsiteY2180" fmla="*/ 944060 h 1209620"/>
                <a:gd name="connsiteX2181" fmla="*/ 969277 w 1561591"/>
                <a:gd name="connsiteY2181" fmla="*/ 944733 h 1209620"/>
                <a:gd name="connsiteX2182" fmla="*/ 969277 w 1561591"/>
                <a:gd name="connsiteY2182" fmla="*/ 945461 h 1209620"/>
                <a:gd name="connsiteX2183" fmla="*/ 970734 w 1561591"/>
                <a:gd name="connsiteY2183" fmla="*/ 946190 h 1209620"/>
                <a:gd name="connsiteX2184" fmla="*/ 972864 w 1561591"/>
                <a:gd name="connsiteY2184" fmla="*/ 946190 h 1209620"/>
                <a:gd name="connsiteX2185" fmla="*/ 973592 w 1561591"/>
                <a:gd name="connsiteY2185" fmla="*/ 946918 h 1209620"/>
                <a:gd name="connsiteX2186" fmla="*/ 975049 w 1561591"/>
                <a:gd name="connsiteY2186" fmla="*/ 949048 h 1209620"/>
                <a:gd name="connsiteX2187" fmla="*/ 975049 w 1561591"/>
                <a:gd name="connsiteY2187" fmla="*/ 950505 h 1209620"/>
                <a:gd name="connsiteX2188" fmla="*/ 974320 w 1561591"/>
                <a:gd name="connsiteY2188" fmla="*/ 951905 h 1209620"/>
                <a:gd name="connsiteX2189" fmla="*/ 972864 w 1561591"/>
                <a:gd name="connsiteY2189" fmla="*/ 953362 h 1209620"/>
                <a:gd name="connsiteX2190" fmla="*/ 972864 w 1561591"/>
                <a:gd name="connsiteY2190" fmla="*/ 954820 h 1209620"/>
                <a:gd name="connsiteX2191" fmla="*/ 972135 w 1561591"/>
                <a:gd name="connsiteY2191" fmla="*/ 956220 h 1209620"/>
                <a:gd name="connsiteX2192" fmla="*/ 975049 w 1561591"/>
                <a:gd name="connsiteY2192" fmla="*/ 959134 h 1209620"/>
                <a:gd name="connsiteX2193" fmla="*/ 975049 w 1561591"/>
                <a:gd name="connsiteY2193" fmla="*/ 961992 h 1209620"/>
                <a:gd name="connsiteX2194" fmla="*/ 974320 w 1561591"/>
                <a:gd name="connsiteY2194" fmla="*/ 964122 h 1209620"/>
                <a:gd name="connsiteX2195" fmla="*/ 974320 w 1561591"/>
                <a:gd name="connsiteY2195" fmla="*/ 965579 h 1209620"/>
                <a:gd name="connsiteX2196" fmla="*/ 975049 w 1561591"/>
                <a:gd name="connsiteY2196" fmla="*/ 966307 h 1209620"/>
                <a:gd name="connsiteX2197" fmla="*/ 975721 w 1561591"/>
                <a:gd name="connsiteY2197" fmla="*/ 966980 h 1209620"/>
                <a:gd name="connsiteX2198" fmla="*/ 977178 w 1561591"/>
                <a:gd name="connsiteY2198" fmla="*/ 966980 h 1209620"/>
                <a:gd name="connsiteX2199" fmla="*/ 977907 w 1561591"/>
                <a:gd name="connsiteY2199" fmla="*/ 966980 h 1209620"/>
                <a:gd name="connsiteX2200" fmla="*/ 979364 w 1561591"/>
                <a:gd name="connsiteY2200" fmla="*/ 967708 h 1209620"/>
                <a:gd name="connsiteX2201" fmla="*/ 979364 w 1561591"/>
                <a:gd name="connsiteY2201" fmla="*/ 968437 h 1209620"/>
                <a:gd name="connsiteX2202" fmla="*/ 979364 w 1561591"/>
                <a:gd name="connsiteY2202" fmla="*/ 969165 h 1209620"/>
                <a:gd name="connsiteX2203" fmla="*/ 981493 w 1561591"/>
                <a:gd name="connsiteY2203" fmla="*/ 968437 h 1209620"/>
                <a:gd name="connsiteX2204" fmla="*/ 982950 w 1561591"/>
                <a:gd name="connsiteY2204" fmla="*/ 969165 h 1209620"/>
                <a:gd name="connsiteX2205" fmla="*/ 984351 w 1561591"/>
                <a:gd name="connsiteY2205" fmla="*/ 968437 h 1209620"/>
                <a:gd name="connsiteX2206" fmla="*/ 986537 w 1561591"/>
                <a:gd name="connsiteY2206" fmla="*/ 967708 h 1209620"/>
                <a:gd name="connsiteX2207" fmla="*/ 987209 w 1561591"/>
                <a:gd name="connsiteY2207" fmla="*/ 967708 h 1209620"/>
                <a:gd name="connsiteX2208" fmla="*/ 988666 w 1561591"/>
                <a:gd name="connsiteY2208" fmla="*/ 966980 h 1209620"/>
                <a:gd name="connsiteX2209" fmla="*/ 990123 w 1561591"/>
                <a:gd name="connsiteY2209" fmla="*/ 966980 h 1209620"/>
                <a:gd name="connsiteX2210" fmla="*/ 992981 w 1561591"/>
                <a:gd name="connsiteY2210" fmla="*/ 968437 h 1209620"/>
                <a:gd name="connsiteX2211" fmla="*/ 994438 w 1561591"/>
                <a:gd name="connsiteY2211" fmla="*/ 970566 h 1209620"/>
                <a:gd name="connsiteX2212" fmla="*/ 996567 w 1561591"/>
                <a:gd name="connsiteY2212" fmla="*/ 970566 h 1209620"/>
                <a:gd name="connsiteX2213" fmla="*/ 999145 w 1561591"/>
                <a:gd name="connsiteY2213" fmla="*/ 969950 h 1209620"/>
                <a:gd name="connsiteX2214" fmla="*/ 996567 w 1561591"/>
                <a:gd name="connsiteY2214" fmla="*/ 970566 h 1209620"/>
                <a:gd name="connsiteX2215" fmla="*/ 994438 w 1561591"/>
                <a:gd name="connsiteY2215" fmla="*/ 970566 h 1209620"/>
                <a:gd name="connsiteX2216" fmla="*/ 994438 w 1561591"/>
                <a:gd name="connsiteY2216" fmla="*/ 971294 h 1209620"/>
                <a:gd name="connsiteX2217" fmla="*/ 992981 w 1561591"/>
                <a:gd name="connsiteY2217" fmla="*/ 972752 h 1209620"/>
                <a:gd name="connsiteX2218" fmla="*/ 990123 w 1561591"/>
                <a:gd name="connsiteY2218" fmla="*/ 974208 h 1209620"/>
                <a:gd name="connsiteX2219" fmla="*/ 988666 w 1561591"/>
                <a:gd name="connsiteY2219" fmla="*/ 974208 h 1209620"/>
                <a:gd name="connsiteX2220" fmla="*/ 985808 w 1561591"/>
                <a:gd name="connsiteY2220" fmla="*/ 974881 h 1209620"/>
                <a:gd name="connsiteX2221" fmla="*/ 980765 w 1561591"/>
                <a:gd name="connsiteY2221" fmla="*/ 976338 h 1209620"/>
                <a:gd name="connsiteX2222" fmla="*/ 979364 w 1561591"/>
                <a:gd name="connsiteY2222" fmla="*/ 976338 h 1209620"/>
                <a:gd name="connsiteX2223" fmla="*/ 977178 w 1561591"/>
                <a:gd name="connsiteY2223" fmla="*/ 977066 h 1209620"/>
                <a:gd name="connsiteX2224" fmla="*/ 975721 w 1561591"/>
                <a:gd name="connsiteY2224" fmla="*/ 977795 h 1209620"/>
                <a:gd name="connsiteX2225" fmla="*/ 975049 w 1561591"/>
                <a:gd name="connsiteY2225" fmla="*/ 978467 h 1209620"/>
                <a:gd name="connsiteX2226" fmla="*/ 973592 w 1561591"/>
                <a:gd name="connsiteY2226" fmla="*/ 981381 h 1209620"/>
                <a:gd name="connsiteX2227" fmla="*/ 972864 w 1561591"/>
                <a:gd name="connsiteY2227" fmla="*/ 982782 h 1209620"/>
                <a:gd name="connsiteX2228" fmla="*/ 971463 w 1561591"/>
                <a:gd name="connsiteY2228" fmla="*/ 983511 h 1209620"/>
                <a:gd name="connsiteX2229" fmla="*/ 970734 w 1561591"/>
                <a:gd name="connsiteY2229" fmla="*/ 984968 h 1209620"/>
                <a:gd name="connsiteX2230" fmla="*/ 970006 w 1561591"/>
                <a:gd name="connsiteY2230" fmla="*/ 986369 h 1209620"/>
                <a:gd name="connsiteX2231" fmla="*/ 970006 w 1561591"/>
                <a:gd name="connsiteY2231" fmla="*/ 987825 h 1209620"/>
                <a:gd name="connsiteX2232" fmla="*/ 969277 w 1561591"/>
                <a:gd name="connsiteY2232" fmla="*/ 989282 h 1209620"/>
                <a:gd name="connsiteX2233" fmla="*/ 968549 w 1561591"/>
                <a:gd name="connsiteY2233" fmla="*/ 991412 h 1209620"/>
                <a:gd name="connsiteX2234" fmla="*/ 968549 w 1561591"/>
                <a:gd name="connsiteY2234" fmla="*/ 992140 h 1209620"/>
                <a:gd name="connsiteX2235" fmla="*/ 969277 w 1561591"/>
                <a:gd name="connsiteY2235" fmla="*/ 994998 h 1209620"/>
                <a:gd name="connsiteX2236" fmla="*/ 963561 w 1561591"/>
                <a:gd name="connsiteY2236" fmla="*/ 1005757 h 1209620"/>
                <a:gd name="connsiteX2237" fmla="*/ 944901 w 1561591"/>
                <a:gd name="connsiteY2237" fmla="*/ 1040949 h 1209620"/>
                <a:gd name="connsiteX2238" fmla="*/ 942715 w 1561591"/>
                <a:gd name="connsiteY2238" fmla="*/ 1045263 h 1209620"/>
                <a:gd name="connsiteX2239" fmla="*/ 926184 w 1561591"/>
                <a:gd name="connsiteY2239" fmla="*/ 1076869 h 1209620"/>
                <a:gd name="connsiteX2240" fmla="*/ 921197 w 1561591"/>
                <a:gd name="connsiteY2240" fmla="*/ 1109875 h 1209620"/>
                <a:gd name="connsiteX2241" fmla="*/ 920469 w 1561591"/>
                <a:gd name="connsiteY2241" fmla="*/ 1114190 h 1209620"/>
                <a:gd name="connsiteX2242" fmla="*/ 923326 w 1561591"/>
                <a:gd name="connsiteY2242" fmla="*/ 1119905 h 1209620"/>
                <a:gd name="connsiteX2243" fmla="*/ 938400 w 1561591"/>
                <a:gd name="connsiteY2243" fmla="*/ 1154368 h 1209620"/>
                <a:gd name="connsiteX2244" fmla="*/ 938400 w 1561591"/>
                <a:gd name="connsiteY2244" fmla="*/ 1159412 h 1209620"/>
                <a:gd name="connsiteX2245" fmla="*/ 938400 w 1561591"/>
                <a:gd name="connsiteY2245" fmla="*/ 1175887 h 1209620"/>
                <a:gd name="connsiteX2246" fmla="*/ 938400 w 1561591"/>
                <a:gd name="connsiteY2246" fmla="*/ 1181658 h 1209620"/>
                <a:gd name="connsiteX2247" fmla="*/ 942715 w 1561591"/>
                <a:gd name="connsiteY2247" fmla="*/ 1182387 h 1209620"/>
                <a:gd name="connsiteX2248" fmla="*/ 964962 w 1561591"/>
                <a:gd name="connsiteY2248" fmla="*/ 1186702 h 1209620"/>
                <a:gd name="connsiteX2249" fmla="*/ 985080 w 1561591"/>
                <a:gd name="connsiteY2249" fmla="*/ 1189559 h 1209620"/>
                <a:gd name="connsiteX2250" fmla="*/ 995110 w 1561591"/>
                <a:gd name="connsiteY2250" fmla="*/ 1208949 h 1209620"/>
                <a:gd name="connsiteX2251" fmla="*/ 996567 w 1561591"/>
                <a:gd name="connsiteY2251" fmla="*/ 1209621 h 1209620"/>
                <a:gd name="connsiteX2252" fmla="*/ 1000882 w 1561591"/>
                <a:gd name="connsiteY2252" fmla="*/ 1206763 h 1209620"/>
                <a:gd name="connsiteX2253" fmla="*/ 1001611 w 1561591"/>
                <a:gd name="connsiteY2253" fmla="*/ 1206034 h 1209620"/>
                <a:gd name="connsiteX2254" fmla="*/ 1002339 w 1561591"/>
                <a:gd name="connsiteY2254" fmla="*/ 1199590 h 1209620"/>
                <a:gd name="connsiteX2255" fmla="*/ 1005926 w 1561591"/>
                <a:gd name="connsiteY2255" fmla="*/ 1196732 h 1209620"/>
                <a:gd name="connsiteX2256" fmla="*/ 1008783 w 1561591"/>
                <a:gd name="connsiteY2256" fmla="*/ 1195275 h 1209620"/>
                <a:gd name="connsiteX2257" fmla="*/ 1009512 w 1561591"/>
                <a:gd name="connsiteY2257" fmla="*/ 1191689 h 1209620"/>
                <a:gd name="connsiteX2258" fmla="*/ 1010184 w 1561591"/>
                <a:gd name="connsiteY2258" fmla="*/ 1190288 h 1209620"/>
                <a:gd name="connsiteX2259" fmla="*/ 1013827 w 1561591"/>
                <a:gd name="connsiteY2259" fmla="*/ 1190288 h 1209620"/>
                <a:gd name="connsiteX2260" fmla="*/ 1013827 w 1561591"/>
                <a:gd name="connsiteY2260" fmla="*/ 1187374 h 1209620"/>
                <a:gd name="connsiteX2261" fmla="*/ 1013827 w 1561591"/>
                <a:gd name="connsiteY2261" fmla="*/ 1185245 h 1209620"/>
                <a:gd name="connsiteX2262" fmla="*/ 1014499 w 1561591"/>
                <a:gd name="connsiteY2262" fmla="*/ 1184516 h 1209620"/>
                <a:gd name="connsiteX2263" fmla="*/ 1015228 w 1561591"/>
                <a:gd name="connsiteY2263" fmla="*/ 1183059 h 1209620"/>
                <a:gd name="connsiteX2264" fmla="*/ 1014499 w 1561591"/>
                <a:gd name="connsiteY2264" fmla="*/ 1183059 h 1209620"/>
                <a:gd name="connsiteX2265" fmla="*/ 1013098 w 1561591"/>
                <a:gd name="connsiteY2265" fmla="*/ 1183059 h 1209620"/>
                <a:gd name="connsiteX2266" fmla="*/ 1012370 w 1561591"/>
                <a:gd name="connsiteY2266" fmla="*/ 1183059 h 1209620"/>
                <a:gd name="connsiteX2267" fmla="*/ 1015956 w 1561591"/>
                <a:gd name="connsiteY2267" fmla="*/ 1179473 h 1209620"/>
                <a:gd name="connsiteX2268" fmla="*/ 1018814 w 1561591"/>
                <a:gd name="connsiteY2268" fmla="*/ 1178072 h 1209620"/>
                <a:gd name="connsiteX2269" fmla="*/ 1023129 w 1561591"/>
                <a:gd name="connsiteY2269" fmla="*/ 1178800 h 1209620"/>
                <a:gd name="connsiteX2270" fmla="*/ 1028172 w 1561591"/>
                <a:gd name="connsiteY2270" fmla="*/ 1178072 h 1209620"/>
                <a:gd name="connsiteX2271" fmla="*/ 1030302 w 1561591"/>
                <a:gd name="connsiteY2271" fmla="*/ 1178800 h 1209620"/>
                <a:gd name="connsiteX2272" fmla="*/ 1031030 w 1561591"/>
                <a:gd name="connsiteY2272" fmla="*/ 1178072 h 1209620"/>
                <a:gd name="connsiteX2273" fmla="*/ 1028172 w 1561591"/>
                <a:gd name="connsiteY2273" fmla="*/ 1175887 h 1209620"/>
                <a:gd name="connsiteX2274" fmla="*/ 1027444 w 1561591"/>
                <a:gd name="connsiteY2274" fmla="*/ 1174486 h 1209620"/>
                <a:gd name="connsiteX2275" fmla="*/ 1027444 w 1561591"/>
                <a:gd name="connsiteY2275" fmla="*/ 1173029 h 1209620"/>
                <a:gd name="connsiteX2276" fmla="*/ 1031030 w 1561591"/>
                <a:gd name="connsiteY2276" fmla="*/ 1170899 h 1209620"/>
                <a:gd name="connsiteX2277" fmla="*/ 1033888 w 1561591"/>
                <a:gd name="connsiteY2277" fmla="*/ 1170171 h 1209620"/>
                <a:gd name="connsiteX2278" fmla="*/ 1034617 w 1561591"/>
                <a:gd name="connsiteY2278" fmla="*/ 1168714 h 1209620"/>
                <a:gd name="connsiteX2279" fmla="*/ 1031030 w 1561591"/>
                <a:gd name="connsiteY2279" fmla="*/ 1167313 h 1209620"/>
                <a:gd name="connsiteX2280" fmla="*/ 1030302 w 1561591"/>
                <a:gd name="connsiteY2280" fmla="*/ 1165856 h 1209620"/>
                <a:gd name="connsiteX2281" fmla="*/ 1031030 w 1561591"/>
                <a:gd name="connsiteY2281" fmla="*/ 1165127 h 1209620"/>
                <a:gd name="connsiteX2282" fmla="*/ 1036802 w 1561591"/>
                <a:gd name="connsiteY2282" fmla="*/ 1164399 h 1209620"/>
                <a:gd name="connsiteX2283" fmla="*/ 1041789 w 1561591"/>
                <a:gd name="connsiteY2283" fmla="*/ 1162269 h 1209620"/>
                <a:gd name="connsiteX2284" fmla="*/ 1043975 w 1561591"/>
                <a:gd name="connsiteY2284" fmla="*/ 1160813 h 1209620"/>
                <a:gd name="connsiteX2285" fmla="*/ 1048962 w 1561591"/>
                <a:gd name="connsiteY2285" fmla="*/ 1157226 h 1209620"/>
                <a:gd name="connsiteX2286" fmla="*/ 1052549 w 1561591"/>
                <a:gd name="connsiteY2286" fmla="*/ 1156498 h 1209620"/>
                <a:gd name="connsiteX2287" fmla="*/ 1053277 w 1561591"/>
                <a:gd name="connsiteY2287" fmla="*/ 1156498 h 1209620"/>
                <a:gd name="connsiteX2288" fmla="*/ 1055462 w 1561591"/>
                <a:gd name="connsiteY2288" fmla="*/ 1157955 h 1209620"/>
                <a:gd name="connsiteX2289" fmla="*/ 1056135 w 1561591"/>
                <a:gd name="connsiteY2289" fmla="*/ 1157226 h 1209620"/>
                <a:gd name="connsiteX2290" fmla="*/ 1056135 w 1561591"/>
                <a:gd name="connsiteY2290" fmla="*/ 1156498 h 1209620"/>
                <a:gd name="connsiteX2291" fmla="*/ 1056135 w 1561591"/>
                <a:gd name="connsiteY2291" fmla="*/ 1150782 h 1209620"/>
                <a:gd name="connsiteX2292" fmla="*/ 1057592 w 1561591"/>
                <a:gd name="connsiteY2292" fmla="*/ 1149325 h 1209620"/>
                <a:gd name="connsiteX2293" fmla="*/ 1061178 w 1561591"/>
                <a:gd name="connsiteY2293" fmla="*/ 1147924 h 1209620"/>
                <a:gd name="connsiteX2294" fmla="*/ 1076981 w 1561591"/>
                <a:gd name="connsiteY2294" fmla="*/ 1144338 h 1209620"/>
                <a:gd name="connsiteX2295" fmla="*/ 1077709 w 1561591"/>
                <a:gd name="connsiteY2295" fmla="*/ 1143609 h 1209620"/>
                <a:gd name="connsiteX2296" fmla="*/ 1077709 w 1561591"/>
                <a:gd name="connsiteY2296" fmla="*/ 1140023 h 1209620"/>
                <a:gd name="connsiteX2297" fmla="*/ 1078438 w 1561591"/>
                <a:gd name="connsiteY2297" fmla="*/ 1139294 h 1209620"/>
                <a:gd name="connsiteX2298" fmla="*/ 1079839 w 1561591"/>
                <a:gd name="connsiteY2298" fmla="*/ 1138566 h 1209620"/>
                <a:gd name="connsiteX2299" fmla="*/ 1080567 w 1561591"/>
                <a:gd name="connsiteY2299" fmla="*/ 1136436 h 1209620"/>
                <a:gd name="connsiteX2300" fmla="*/ 1082024 w 1561591"/>
                <a:gd name="connsiteY2300" fmla="*/ 1134251 h 1209620"/>
                <a:gd name="connsiteX2301" fmla="*/ 1084154 w 1561591"/>
                <a:gd name="connsiteY2301" fmla="*/ 1130665 h 1209620"/>
                <a:gd name="connsiteX2302" fmla="*/ 1084154 w 1561591"/>
                <a:gd name="connsiteY2302" fmla="*/ 1127807 h 1209620"/>
                <a:gd name="connsiteX2303" fmla="*/ 1084882 w 1561591"/>
                <a:gd name="connsiteY2303" fmla="*/ 1127078 h 1209620"/>
                <a:gd name="connsiteX2304" fmla="*/ 1087012 w 1561591"/>
                <a:gd name="connsiteY2304" fmla="*/ 1126350 h 1209620"/>
                <a:gd name="connsiteX2305" fmla="*/ 1092055 w 1561591"/>
                <a:gd name="connsiteY2305" fmla="*/ 1124949 h 1209620"/>
                <a:gd name="connsiteX2306" fmla="*/ 1098499 w 1561591"/>
                <a:gd name="connsiteY2306" fmla="*/ 1124220 h 1209620"/>
                <a:gd name="connsiteX2307" fmla="*/ 1099956 w 1561591"/>
                <a:gd name="connsiteY2307" fmla="*/ 1123492 h 1209620"/>
                <a:gd name="connsiteX2308" fmla="*/ 1100685 w 1561591"/>
                <a:gd name="connsiteY2308" fmla="*/ 1122091 h 1209620"/>
                <a:gd name="connsiteX2309" fmla="*/ 1102814 w 1561591"/>
                <a:gd name="connsiteY2309" fmla="*/ 1119905 h 1209620"/>
                <a:gd name="connsiteX2310" fmla="*/ 1105672 w 1561591"/>
                <a:gd name="connsiteY2310" fmla="*/ 1119177 h 1209620"/>
                <a:gd name="connsiteX2311" fmla="*/ 1107857 w 1561591"/>
                <a:gd name="connsiteY2311" fmla="*/ 1119177 h 1209620"/>
                <a:gd name="connsiteX2312" fmla="*/ 1112901 w 1561591"/>
                <a:gd name="connsiteY2312" fmla="*/ 1119905 h 1209620"/>
                <a:gd name="connsiteX2313" fmla="*/ 1115030 w 1561591"/>
                <a:gd name="connsiteY2313" fmla="*/ 1119905 h 1209620"/>
                <a:gd name="connsiteX2314" fmla="*/ 1117160 w 1561591"/>
                <a:gd name="connsiteY2314" fmla="*/ 1119177 h 1209620"/>
                <a:gd name="connsiteX2315" fmla="*/ 1118616 w 1561591"/>
                <a:gd name="connsiteY2315" fmla="*/ 1118448 h 1209620"/>
                <a:gd name="connsiteX2316" fmla="*/ 1118616 w 1561591"/>
                <a:gd name="connsiteY2316" fmla="*/ 1117776 h 1209620"/>
                <a:gd name="connsiteX2317" fmla="*/ 1117160 w 1561591"/>
                <a:gd name="connsiteY2317" fmla="*/ 1114862 h 1209620"/>
                <a:gd name="connsiteX2318" fmla="*/ 1116487 w 1561591"/>
                <a:gd name="connsiteY2318" fmla="*/ 1112733 h 1209620"/>
                <a:gd name="connsiteX2319" fmla="*/ 1117160 w 1561591"/>
                <a:gd name="connsiteY2319" fmla="*/ 1111276 h 1209620"/>
                <a:gd name="connsiteX2320" fmla="*/ 1118616 w 1561591"/>
                <a:gd name="connsiteY2320" fmla="*/ 1111276 h 1209620"/>
                <a:gd name="connsiteX2321" fmla="*/ 1120802 w 1561591"/>
                <a:gd name="connsiteY2321" fmla="*/ 1111276 h 1209620"/>
                <a:gd name="connsiteX2322" fmla="*/ 1123660 w 1561591"/>
                <a:gd name="connsiteY2322" fmla="*/ 1112733 h 1209620"/>
                <a:gd name="connsiteX2323" fmla="*/ 1125789 w 1561591"/>
                <a:gd name="connsiteY2323" fmla="*/ 1112733 h 1209620"/>
                <a:gd name="connsiteX2324" fmla="*/ 1128647 w 1561591"/>
                <a:gd name="connsiteY2324" fmla="*/ 1110603 h 1209620"/>
                <a:gd name="connsiteX2325" fmla="*/ 1130833 w 1561591"/>
                <a:gd name="connsiteY2325" fmla="*/ 1112004 h 1209620"/>
                <a:gd name="connsiteX2326" fmla="*/ 1133690 w 1561591"/>
                <a:gd name="connsiteY2326" fmla="*/ 1112733 h 1209620"/>
                <a:gd name="connsiteX2327" fmla="*/ 1141592 w 1561591"/>
                <a:gd name="connsiteY2327" fmla="*/ 1114190 h 1209620"/>
                <a:gd name="connsiteX2328" fmla="*/ 1143777 w 1561591"/>
                <a:gd name="connsiteY2328" fmla="*/ 1116319 h 1209620"/>
                <a:gd name="connsiteX2329" fmla="*/ 1145907 w 1561591"/>
                <a:gd name="connsiteY2329" fmla="*/ 1117048 h 1209620"/>
                <a:gd name="connsiteX2330" fmla="*/ 1148036 w 1561591"/>
                <a:gd name="connsiteY2330" fmla="*/ 1117048 h 1209620"/>
                <a:gd name="connsiteX2331" fmla="*/ 1151622 w 1561591"/>
                <a:gd name="connsiteY2331" fmla="*/ 1116319 h 1209620"/>
                <a:gd name="connsiteX2332" fmla="*/ 1154536 w 1561591"/>
                <a:gd name="connsiteY2332" fmla="*/ 1115591 h 1209620"/>
                <a:gd name="connsiteX2333" fmla="*/ 1157394 w 1561591"/>
                <a:gd name="connsiteY2333" fmla="*/ 1112733 h 1209620"/>
                <a:gd name="connsiteX2334" fmla="*/ 1158123 w 1561591"/>
                <a:gd name="connsiteY2334" fmla="*/ 1112004 h 1209620"/>
                <a:gd name="connsiteX2335" fmla="*/ 1164567 w 1561591"/>
                <a:gd name="connsiteY2335" fmla="*/ 1112004 h 1209620"/>
                <a:gd name="connsiteX2336" fmla="*/ 1175326 w 1561591"/>
                <a:gd name="connsiteY2336" fmla="*/ 1111276 h 1209620"/>
                <a:gd name="connsiteX2337" fmla="*/ 1177512 w 1561591"/>
                <a:gd name="connsiteY2337" fmla="*/ 1111276 h 1209620"/>
                <a:gd name="connsiteX2338" fmla="*/ 1181098 w 1561591"/>
                <a:gd name="connsiteY2338" fmla="*/ 1110603 h 1209620"/>
                <a:gd name="connsiteX2339" fmla="*/ 1188271 w 1561591"/>
                <a:gd name="connsiteY2339" fmla="*/ 1109146 h 1209620"/>
                <a:gd name="connsiteX2340" fmla="*/ 1202616 w 1561591"/>
                <a:gd name="connsiteY2340" fmla="*/ 1106288 h 1209620"/>
                <a:gd name="connsiteX2341" fmla="*/ 1204802 w 1561591"/>
                <a:gd name="connsiteY2341" fmla="*/ 1106288 h 1209620"/>
                <a:gd name="connsiteX2342" fmla="*/ 1211246 w 1561591"/>
                <a:gd name="connsiteY2342" fmla="*/ 1107689 h 1209620"/>
                <a:gd name="connsiteX2343" fmla="*/ 1214833 w 1561591"/>
                <a:gd name="connsiteY2343" fmla="*/ 1109146 h 1209620"/>
                <a:gd name="connsiteX2344" fmla="*/ 1218419 w 1561591"/>
                <a:gd name="connsiteY2344" fmla="*/ 1109146 h 1209620"/>
                <a:gd name="connsiteX2345" fmla="*/ 1221277 w 1561591"/>
                <a:gd name="connsiteY2345" fmla="*/ 1110603 h 1209620"/>
                <a:gd name="connsiteX2346" fmla="*/ 1225592 w 1561591"/>
                <a:gd name="connsiteY2346" fmla="*/ 1111276 h 1209620"/>
                <a:gd name="connsiteX2347" fmla="*/ 1226320 w 1561591"/>
                <a:gd name="connsiteY2347" fmla="*/ 1110603 h 1209620"/>
                <a:gd name="connsiteX2348" fmla="*/ 1227777 w 1561591"/>
                <a:gd name="connsiteY2348" fmla="*/ 1109875 h 1209620"/>
                <a:gd name="connsiteX2349" fmla="*/ 1229907 w 1561591"/>
                <a:gd name="connsiteY2349" fmla="*/ 1107017 h 1209620"/>
                <a:gd name="connsiteX2350" fmla="*/ 1232036 w 1561591"/>
                <a:gd name="connsiteY2350" fmla="*/ 1107017 h 1209620"/>
                <a:gd name="connsiteX2351" fmla="*/ 1237079 w 1561591"/>
                <a:gd name="connsiteY2351" fmla="*/ 1109146 h 1209620"/>
                <a:gd name="connsiteX2352" fmla="*/ 1237079 w 1561591"/>
                <a:gd name="connsiteY2352" fmla="*/ 1109146 h 1209620"/>
                <a:gd name="connsiteX2353" fmla="*/ 1244981 w 1561591"/>
                <a:gd name="connsiteY2353" fmla="*/ 1109875 h 1209620"/>
                <a:gd name="connsiteX2354" fmla="*/ 1247838 w 1561591"/>
                <a:gd name="connsiteY2354" fmla="*/ 1107017 h 1209620"/>
                <a:gd name="connsiteX2355" fmla="*/ 1248567 w 1561591"/>
                <a:gd name="connsiteY2355" fmla="*/ 1107017 h 1209620"/>
                <a:gd name="connsiteX2356" fmla="*/ 1260783 w 1561591"/>
                <a:gd name="connsiteY2356" fmla="*/ 1107689 h 1209620"/>
                <a:gd name="connsiteX2357" fmla="*/ 1272271 w 1561591"/>
                <a:gd name="connsiteY2357" fmla="*/ 1107017 h 1209620"/>
                <a:gd name="connsiteX2358" fmla="*/ 1272999 w 1561591"/>
                <a:gd name="connsiteY2358" fmla="*/ 1107689 h 1209620"/>
                <a:gd name="connsiteX2359" fmla="*/ 1273728 w 1561591"/>
                <a:gd name="connsiteY2359" fmla="*/ 1111276 h 1209620"/>
                <a:gd name="connsiteX2360" fmla="*/ 1275129 w 1561591"/>
                <a:gd name="connsiteY2360" fmla="*/ 1113461 h 1209620"/>
                <a:gd name="connsiteX2361" fmla="*/ 1277987 w 1561591"/>
                <a:gd name="connsiteY2361" fmla="*/ 1114190 h 1209620"/>
                <a:gd name="connsiteX2362" fmla="*/ 1281573 w 1561591"/>
                <a:gd name="connsiteY2362" fmla="*/ 1114190 h 1209620"/>
                <a:gd name="connsiteX2363" fmla="*/ 1299561 w 1561591"/>
                <a:gd name="connsiteY2363" fmla="*/ 1112733 h 1209620"/>
                <a:gd name="connsiteX2364" fmla="*/ 1303876 w 1561591"/>
                <a:gd name="connsiteY2364" fmla="*/ 1113461 h 1209620"/>
                <a:gd name="connsiteX2365" fmla="*/ 1306005 w 1561591"/>
                <a:gd name="connsiteY2365" fmla="*/ 1114190 h 1209620"/>
                <a:gd name="connsiteX2366" fmla="*/ 1308863 w 1561591"/>
                <a:gd name="connsiteY2366" fmla="*/ 1117048 h 1209620"/>
                <a:gd name="connsiteX2367" fmla="*/ 1314635 w 1561591"/>
                <a:gd name="connsiteY2367" fmla="*/ 1118504 h 1209620"/>
                <a:gd name="connsiteX2368" fmla="*/ 1315363 w 1561591"/>
                <a:gd name="connsiteY2368" fmla="*/ 1119177 h 1209620"/>
                <a:gd name="connsiteX2369" fmla="*/ 1314635 w 1561591"/>
                <a:gd name="connsiteY2369" fmla="*/ 1122091 h 1209620"/>
                <a:gd name="connsiteX2370" fmla="*/ 1316092 w 1561591"/>
                <a:gd name="connsiteY2370" fmla="*/ 1126350 h 1209620"/>
                <a:gd name="connsiteX2371" fmla="*/ 1313906 w 1561591"/>
                <a:gd name="connsiteY2371" fmla="*/ 1133578 h 1209620"/>
                <a:gd name="connsiteX2372" fmla="*/ 1311048 w 1561591"/>
                <a:gd name="connsiteY2372" fmla="*/ 1135708 h 1209620"/>
                <a:gd name="connsiteX2373" fmla="*/ 1306005 w 1561591"/>
                <a:gd name="connsiteY2373" fmla="*/ 1137165 h 1209620"/>
                <a:gd name="connsiteX2374" fmla="*/ 1304604 w 1561591"/>
                <a:gd name="connsiteY2374" fmla="*/ 1140023 h 1209620"/>
                <a:gd name="connsiteX2375" fmla="*/ 1303876 w 1561591"/>
                <a:gd name="connsiteY2375" fmla="*/ 1142881 h 1209620"/>
                <a:gd name="connsiteX2376" fmla="*/ 1304604 w 1561591"/>
                <a:gd name="connsiteY2376" fmla="*/ 1143609 h 1209620"/>
                <a:gd name="connsiteX2377" fmla="*/ 1306734 w 1561591"/>
                <a:gd name="connsiteY2377" fmla="*/ 1145739 h 1209620"/>
                <a:gd name="connsiteX2378" fmla="*/ 1306005 w 1561591"/>
                <a:gd name="connsiteY2378" fmla="*/ 1149325 h 1209620"/>
                <a:gd name="connsiteX2379" fmla="*/ 1305277 w 1561591"/>
                <a:gd name="connsiteY2379" fmla="*/ 1153640 h 1209620"/>
                <a:gd name="connsiteX2380" fmla="*/ 1305277 w 1561591"/>
                <a:gd name="connsiteY2380" fmla="*/ 1154368 h 1209620"/>
                <a:gd name="connsiteX2381" fmla="*/ 1311048 w 1561591"/>
                <a:gd name="connsiteY2381" fmla="*/ 1155825 h 1209620"/>
                <a:gd name="connsiteX2382" fmla="*/ 1313178 w 1561591"/>
                <a:gd name="connsiteY2382" fmla="*/ 1155825 h 1209620"/>
                <a:gd name="connsiteX2383" fmla="*/ 1314635 w 1561591"/>
                <a:gd name="connsiteY2383" fmla="*/ 1154368 h 1209620"/>
                <a:gd name="connsiteX2384" fmla="*/ 1321808 w 1561591"/>
                <a:gd name="connsiteY2384" fmla="*/ 1157955 h 1209620"/>
                <a:gd name="connsiteX2385" fmla="*/ 1323937 w 1561591"/>
                <a:gd name="connsiteY2385" fmla="*/ 1158683 h 1209620"/>
                <a:gd name="connsiteX2386" fmla="*/ 1325394 w 1561591"/>
                <a:gd name="connsiteY2386" fmla="*/ 1157226 h 1209620"/>
                <a:gd name="connsiteX2387" fmla="*/ 1330438 w 1561591"/>
                <a:gd name="connsiteY2387" fmla="*/ 1153640 h 1209620"/>
                <a:gd name="connsiteX2388" fmla="*/ 1332567 w 1561591"/>
                <a:gd name="connsiteY2388" fmla="*/ 1151510 h 1209620"/>
                <a:gd name="connsiteX2389" fmla="*/ 1337610 w 1561591"/>
                <a:gd name="connsiteY2389" fmla="*/ 1150053 h 1209620"/>
                <a:gd name="connsiteX2390" fmla="*/ 1340468 w 1561591"/>
                <a:gd name="connsiteY2390" fmla="*/ 1150053 h 1209620"/>
                <a:gd name="connsiteX2391" fmla="*/ 1344055 w 1561591"/>
                <a:gd name="connsiteY2391" fmla="*/ 1148652 h 1209620"/>
                <a:gd name="connsiteX2392" fmla="*/ 1346240 w 1561591"/>
                <a:gd name="connsiteY2392" fmla="*/ 1147924 h 1209620"/>
                <a:gd name="connsiteX2393" fmla="*/ 1346912 w 1561591"/>
                <a:gd name="connsiteY2393" fmla="*/ 1147195 h 1209620"/>
                <a:gd name="connsiteX2394" fmla="*/ 1349826 w 1561591"/>
                <a:gd name="connsiteY2394" fmla="*/ 1147195 h 1209620"/>
                <a:gd name="connsiteX2395" fmla="*/ 1352684 w 1561591"/>
                <a:gd name="connsiteY2395" fmla="*/ 1145739 h 1209620"/>
                <a:gd name="connsiteX2396" fmla="*/ 1357728 w 1561591"/>
                <a:gd name="connsiteY2396" fmla="*/ 1145066 h 1209620"/>
                <a:gd name="connsiteX2397" fmla="*/ 1358400 w 1561591"/>
                <a:gd name="connsiteY2397" fmla="*/ 1144338 h 1209620"/>
                <a:gd name="connsiteX2398" fmla="*/ 1357728 w 1561591"/>
                <a:gd name="connsiteY2398" fmla="*/ 1142881 h 1209620"/>
                <a:gd name="connsiteX2399" fmla="*/ 1356271 w 1561591"/>
                <a:gd name="connsiteY2399" fmla="*/ 1141424 h 1209620"/>
                <a:gd name="connsiteX2400" fmla="*/ 1355542 w 1561591"/>
                <a:gd name="connsiteY2400" fmla="*/ 1139294 h 1209620"/>
                <a:gd name="connsiteX2401" fmla="*/ 1355542 w 1561591"/>
                <a:gd name="connsiteY2401" fmla="*/ 1137837 h 1209620"/>
                <a:gd name="connsiteX2402" fmla="*/ 1358400 w 1561591"/>
                <a:gd name="connsiteY2402" fmla="*/ 1136436 h 1209620"/>
                <a:gd name="connsiteX2403" fmla="*/ 1359129 w 1561591"/>
                <a:gd name="connsiteY2403" fmla="*/ 1136436 h 1209620"/>
                <a:gd name="connsiteX2404" fmla="*/ 1361987 w 1561591"/>
                <a:gd name="connsiteY2404" fmla="*/ 1137837 h 1209620"/>
                <a:gd name="connsiteX2405" fmla="*/ 1363443 w 1561591"/>
                <a:gd name="connsiteY2405" fmla="*/ 1137837 h 1209620"/>
                <a:gd name="connsiteX2406" fmla="*/ 1365629 w 1561591"/>
                <a:gd name="connsiteY2406" fmla="*/ 1136436 h 1209620"/>
                <a:gd name="connsiteX2407" fmla="*/ 1367030 w 1561591"/>
                <a:gd name="connsiteY2407" fmla="*/ 1136436 h 1209620"/>
                <a:gd name="connsiteX2408" fmla="*/ 1372802 w 1561591"/>
                <a:gd name="connsiteY2408" fmla="*/ 1134979 h 1209620"/>
                <a:gd name="connsiteX2409" fmla="*/ 1373474 w 1561591"/>
                <a:gd name="connsiteY2409" fmla="*/ 1134251 h 1209620"/>
                <a:gd name="connsiteX2410" fmla="*/ 1373474 w 1561591"/>
                <a:gd name="connsiteY2410" fmla="*/ 1131393 h 1209620"/>
                <a:gd name="connsiteX2411" fmla="*/ 1371345 w 1561591"/>
                <a:gd name="connsiteY2411" fmla="*/ 1128535 h 1209620"/>
                <a:gd name="connsiteX2412" fmla="*/ 1372802 w 1561591"/>
                <a:gd name="connsiteY2412" fmla="*/ 1126350 h 1209620"/>
                <a:gd name="connsiteX2413" fmla="*/ 1376388 w 1561591"/>
                <a:gd name="connsiteY2413" fmla="*/ 1124220 h 1209620"/>
                <a:gd name="connsiteX2414" fmla="*/ 1377789 w 1561591"/>
                <a:gd name="connsiteY2414" fmla="*/ 1124220 h 1209620"/>
                <a:gd name="connsiteX2415" fmla="*/ 1379974 w 1561591"/>
                <a:gd name="connsiteY2415" fmla="*/ 1124220 h 1209620"/>
                <a:gd name="connsiteX2416" fmla="*/ 1382104 w 1561591"/>
                <a:gd name="connsiteY2416" fmla="*/ 1125677 h 1209620"/>
                <a:gd name="connsiteX2417" fmla="*/ 1384289 w 1561591"/>
                <a:gd name="connsiteY2417" fmla="*/ 1126350 h 1209620"/>
                <a:gd name="connsiteX2418" fmla="*/ 1386419 w 1561591"/>
                <a:gd name="connsiteY2418" fmla="*/ 1125677 h 1209620"/>
                <a:gd name="connsiteX2419" fmla="*/ 1391462 w 1561591"/>
                <a:gd name="connsiteY2419" fmla="*/ 1124220 h 1209620"/>
                <a:gd name="connsiteX2420" fmla="*/ 1395777 w 1561591"/>
                <a:gd name="connsiteY2420" fmla="*/ 1121362 h 1209620"/>
                <a:gd name="connsiteX2421" fmla="*/ 1397906 w 1561591"/>
                <a:gd name="connsiteY2421" fmla="*/ 1117048 h 1209620"/>
                <a:gd name="connsiteX2422" fmla="*/ 1399363 w 1561591"/>
                <a:gd name="connsiteY2422" fmla="*/ 1115591 h 1209620"/>
                <a:gd name="connsiteX2423" fmla="*/ 1402221 w 1561591"/>
                <a:gd name="connsiteY2423" fmla="*/ 1114190 h 1209620"/>
                <a:gd name="connsiteX2424" fmla="*/ 1406536 w 1561591"/>
                <a:gd name="connsiteY2424" fmla="*/ 1114862 h 1209620"/>
                <a:gd name="connsiteX2425" fmla="*/ 1407265 w 1561591"/>
                <a:gd name="connsiteY2425" fmla="*/ 1114190 h 1209620"/>
                <a:gd name="connsiteX2426" fmla="*/ 1410123 w 1561591"/>
                <a:gd name="connsiteY2426" fmla="*/ 1112004 h 1209620"/>
                <a:gd name="connsiteX2427" fmla="*/ 1410123 w 1561591"/>
                <a:gd name="connsiteY2427" fmla="*/ 1109875 h 1209620"/>
                <a:gd name="connsiteX2428" fmla="*/ 1408666 w 1561591"/>
                <a:gd name="connsiteY2428" fmla="*/ 1106288 h 1209620"/>
                <a:gd name="connsiteX2429" fmla="*/ 1408666 w 1561591"/>
                <a:gd name="connsiteY2429" fmla="*/ 1104831 h 1209620"/>
                <a:gd name="connsiteX2430" fmla="*/ 1409394 w 1561591"/>
                <a:gd name="connsiteY2430" fmla="*/ 1102702 h 1209620"/>
                <a:gd name="connsiteX2431" fmla="*/ 1414437 w 1561591"/>
                <a:gd name="connsiteY2431" fmla="*/ 1095529 h 1209620"/>
                <a:gd name="connsiteX2432" fmla="*/ 1415166 w 1561591"/>
                <a:gd name="connsiteY2432" fmla="*/ 1094072 h 1209620"/>
                <a:gd name="connsiteX2433" fmla="*/ 1411579 w 1561591"/>
                <a:gd name="connsiteY2433" fmla="*/ 1089029 h 1209620"/>
                <a:gd name="connsiteX2434" fmla="*/ 1407937 w 1561591"/>
                <a:gd name="connsiteY2434" fmla="*/ 1085442 h 1209620"/>
                <a:gd name="connsiteX2435" fmla="*/ 1407265 w 1561591"/>
                <a:gd name="connsiteY2435" fmla="*/ 1084042 h 1209620"/>
                <a:gd name="connsiteX2436" fmla="*/ 1410123 w 1561591"/>
                <a:gd name="connsiteY2436" fmla="*/ 1081856 h 1209620"/>
                <a:gd name="connsiteX2437" fmla="*/ 1414437 w 1561591"/>
                <a:gd name="connsiteY2437" fmla="*/ 1078270 h 1209620"/>
                <a:gd name="connsiteX2438" fmla="*/ 1418024 w 1561591"/>
                <a:gd name="connsiteY2438" fmla="*/ 1076140 h 1209620"/>
                <a:gd name="connsiteX2439" fmla="*/ 1421610 w 1561591"/>
                <a:gd name="connsiteY2439" fmla="*/ 1076140 h 1209620"/>
                <a:gd name="connsiteX2440" fmla="*/ 1423067 w 1561591"/>
                <a:gd name="connsiteY2440" fmla="*/ 1075412 h 1209620"/>
                <a:gd name="connsiteX2441" fmla="*/ 1425197 w 1561591"/>
                <a:gd name="connsiteY2441" fmla="*/ 1073955 h 1209620"/>
                <a:gd name="connsiteX2442" fmla="*/ 1425197 w 1561591"/>
                <a:gd name="connsiteY2442" fmla="*/ 1070368 h 1209620"/>
                <a:gd name="connsiteX2443" fmla="*/ 1426653 w 1561591"/>
                <a:gd name="connsiteY2443" fmla="*/ 1068967 h 1209620"/>
                <a:gd name="connsiteX2444" fmla="*/ 1428783 w 1561591"/>
                <a:gd name="connsiteY2444" fmla="*/ 1066053 h 1209620"/>
                <a:gd name="connsiteX2445" fmla="*/ 1434555 w 1561591"/>
                <a:gd name="connsiteY2445" fmla="*/ 1060338 h 1209620"/>
                <a:gd name="connsiteX2446" fmla="*/ 1435956 w 1561591"/>
                <a:gd name="connsiteY2446" fmla="*/ 1059609 h 1209620"/>
                <a:gd name="connsiteX2447" fmla="*/ 1440999 w 1561591"/>
                <a:gd name="connsiteY2447" fmla="*/ 1058152 h 1209620"/>
                <a:gd name="connsiteX2448" fmla="*/ 1445314 w 1561591"/>
                <a:gd name="connsiteY2448" fmla="*/ 1058152 h 1209620"/>
                <a:gd name="connsiteX2449" fmla="*/ 1448172 w 1561591"/>
                <a:gd name="connsiteY2449" fmla="*/ 1056751 h 1209620"/>
                <a:gd name="connsiteX2450" fmla="*/ 1448900 w 1561591"/>
                <a:gd name="connsiteY2450" fmla="*/ 1053893 h 1209620"/>
                <a:gd name="connsiteX2451" fmla="*/ 1448172 w 1561591"/>
                <a:gd name="connsiteY2451" fmla="*/ 1053165 h 1209620"/>
                <a:gd name="connsiteX2452" fmla="*/ 1447443 w 1561591"/>
                <a:gd name="connsiteY2452" fmla="*/ 1050979 h 1209620"/>
                <a:gd name="connsiteX2453" fmla="*/ 1445314 w 1561591"/>
                <a:gd name="connsiteY2453" fmla="*/ 1047393 h 1209620"/>
                <a:gd name="connsiteX2454" fmla="*/ 1443128 w 1561591"/>
                <a:gd name="connsiteY2454" fmla="*/ 1045992 h 1209620"/>
                <a:gd name="connsiteX2455" fmla="*/ 1441727 w 1561591"/>
                <a:gd name="connsiteY2455" fmla="*/ 1044535 h 1209620"/>
                <a:gd name="connsiteX2456" fmla="*/ 1441727 w 1561591"/>
                <a:gd name="connsiteY2456" fmla="*/ 1043078 h 1209620"/>
                <a:gd name="connsiteX2457" fmla="*/ 1443857 w 1561591"/>
                <a:gd name="connsiteY2457" fmla="*/ 1042406 h 1209620"/>
                <a:gd name="connsiteX2458" fmla="*/ 1447443 w 1561591"/>
                <a:gd name="connsiteY2458" fmla="*/ 1043078 h 1209620"/>
                <a:gd name="connsiteX2459" fmla="*/ 1452487 w 1561591"/>
                <a:gd name="connsiteY2459" fmla="*/ 1043078 h 1209620"/>
                <a:gd name="connsiteX2460" fmla="*/ 1453888 w 1561591"/>
                <a:gd name="connsiteY2460" fmla="*/ 1043078 h 1209620"/>
                <a:gd name="connsiteX2461" fmla="*/ 1461116 w 1561591"/>
                <a:gd name="connsiteY2461" fmla="*/ 1045263 h 1209620"/>
                <a:gd name="connsiteX2462" fmla="*/ 1463974 w 1561591"/>
                <a:gd name="connsiteY2462" fmla="*/ 1047393 h 1209620"/>
                <a:gd name="connsiteX2463" fmla="*/ 1465375 w 1561591"/>
                <a:gd name="connsiteY2463" fmla="*/ 1046664 h 1209620"/>
                <a:gd name="connsiteX2464" fmla="*/ 1466104 w 1561591"/>
                <a:gd name="connsiteY2464" fmla="*/ 1045992 h 1209620"/>
                <a:gd name="connsiteX2465" fmla="*/ 1466832 w 1561591"/>
                <a:gd name="connsiteY2465" fmla="*/ 1043078 h 1209620"/>
                <a:gd name="connsiteX2466" fmla="*/ 1469690 w 1561591"/>
                <a:gd name="connsiteY2466" fmla="*/ 1036634 h 1209620"/>
                <a:gd name="connsiteX2467" fmla="*/ 1469690 w 1561591"/>
                <a:gd name="connsiteY2467" fmla="*/ 1035905 h 1209620"/>
                <a:gd name="connsiteX2468" fmla="*/ 1469018 w 1561591"/>
                <a:gd name="connsiteY2468" fmla="*/ 1035905 h 1209620"/>
                <a:gd name="connsiteX2469" fmla="*/ 1463246 w 1561591"/>
                <a:gd name="connsiteY2469" fmla="*/ 1033776 h 1209620"/>
                <a:gd name="connsiteX2470" fmla="*/ 1459659 w 1561591"/>
                <a:gd name="connsiteY2470" fmla="*/ 1033776 h 1209620"/>
                <a:gd name="connsiteX2471" fmla="*/ 1457474 w 1561591"/>
                <a:gd name="connsiteY2471" fmla="*/ 1032319 h 1209620"/>
                <a:gd name="connsiteX2472" fmla="*/ 1454616 w 1561591"/>
                <a:gd name="connsiteY2472" fmla="*/ 1030918 h 1209620"/>
                <a:gd name="connsiteX2473" fmla="*/ 1453215 w 1561591"/>
                <a:gd name="connsiteY2473" fmla="*/ 1030190 h 1209620"/>
                <a:gd name="connsiteX2474" fmla="*/ 1449629 w 1561591"/>
                <a:gd name="connsiteY2474" fmla="*/ 1023689 h 1209620"/>
                <a:gd name="connsiteX2475" fmla="*/ 1445314 w 1561591"/>
                <a:gd name="connsiteY2475" fmla="*/ 1023017 h 1209620"/>
                <a:gd name="connsiteX2476" fmla="*/ 1444585 w 1561591"/>
                <a:gd name="connsiteY2476" fmla="*/ 1021560 h 1209620"/>
                <a:gd name="connsiteX2477" fmla="*/ 1444585 w 1561591"/>
                <a:gd name="connsiteY2477" fmla="*/ 1020103 h 1209620"/>
                <a:gd name="connsiteX2478" fmla="*/ 1443857 w 1561591"/>
                <a:gd name="connsiteY2478" fmla="*/ 1017973 h 1209620"/>
                <a:gd name="connsiteX2479" fmla="*/ 1441727 w 1561591"/>
                <a:gd name="connsiteY2479" fmla="*/ 1017245 h 1209620"/>
                <a:gd name="connsiteX2480" fmla="*/ 1437413 w 1561591"/>
                <a:gd name="connsiteY2480" fmla="*/ 1017245 h 1209620"/>
                <a:gd name="connsiteX2481" fmla="*/ 1433826 w 1561591"/>
                <a:gd name="connsiteY2481" fmla="*/ 1015844 h 1209620"/>
                <a:gd name="connsiteX2482" fmla="*/ 1431641 w 1561591"/>
                <a:gd name="connsiteY2482" fmla="*/ 1013659 h 1209620"/>
                <a:gd name="connsiteX2483" fmla="*/ 1431641 w 1561591"/>
                <a:gd name="connsiteY2483" fmla="*/ 1012258 h 1209620"/>
                <a:gd name="connsiteX2484" fmla="*/ 1432369 w 1561591"/>
                <a:gd name="connsiteY2484" fmla="*/ 1011529 h 1209620"/>
                <a:gd name="connsiteX2485" fmla="*/ 1431249 w 1561591"/>
                <a:gd name="connsiteY2485" fmla="*/ 1011865 h 1209620"/>
                <a:gd name="connsiteX2486" fmla="*/ 1432369 w 1561591"/>
                <a:gd name="connsiteY2486" fmla="*/ 1011529 h 1209620"/>
                <a:gd name="connsiteX2487" fmla="*/ 1433098 w 1561591"/>
                <a:gd name="connsiteY2487" fmla="*/ 1010072 h 1209620"/>
                <a:gd name="connsiteX2488" fmla="*/ 1433826 w 1561591"/>
                <a:gd name="connsiteY2488" fmla="*/ 1009344 h 1209620"/>
                <a:gd name="connsiteX2489" fmla="*/ 1434555 w 1561591"/>
                <a:gd name="connsiteY2489" fmla="*/ 1006486 h 1209620"/>
                <a:gd name="connsiteX2490" fmla="*/ 1433098 w 1561591"/>
                <a:gd name="connsiteY2490" fmla="*/ 1005757 h 1209620"/>
                <a:gd name="connsiteX2491" fmla="*/ 1432369 w 1561591"/>
                <a:gd name="connsiteY2491" fmla="*/ 1002171 h 1209620"/>
                <a:gd name="connsiteX2492" fmla="*/ 1429511 w 1561591"/>
                <a:gd name="connsiteY2492" fmla="*/ 1000770 h 1209620"/>
                <a:gd name="connsiteX2493" fmla="*/ 1427326 w 1561591"/>
                <a:gd name="connsiteY2493" fmla="*/ 995727 h 1209620"/>
                <a:gd name="connsiteX2494" fmla="*/ 1427326 w 1561591"/>
                <a:gd name="connsiteY2494" fmla="*/ 994270 h 1209620"/>
                <a:gd name="connsiteX2495" fmla="*/ 1427326 w 1561591"/>
                <a:gd name="connsiteY2495" fmla="*/ 993541 h 1209620"/>
                <a:gd name="connsiteX2496" fmla="*/ 1427326 w 1561591"/>
                <a:gd name="connsiteY2496" fmla="*/ 992140 h 1209620"/>
                <a:gd name="connsiteX2497" fmla="*/ 1427326 w 1561591"/>
                <a:gd name="connsiteY2497" fmla="*/ 991412 h 1209620"/>
                <a:gd name="connsiteX2498" fmla="*/ 1428054 w 1561591"/>
                <a:gd name="connsiteY2498" fmla="*/ 988554 h 1209620"/>
                <a:gd name="connsiteX2499" fmla="*/ 1428783 w 1561591"/>
                <a:gd name="connsiteY2499" fmla="*/ 986369 h 1209620"/>
                <a:gd name="connsiteX2500" fmla="*/ 1428783 w 1561591"/>
                <a:gd name="connsiteY2500" fmla="*/ 985696 h 1209620"/>
                <a:gd name="connsiteX2501" fmla="*/ 1426653 w 1561591"/>
                <a:gd name="connsiteY2501" fmla="*/ 984239 h 1209620"/>
                <a:gd name="connsiteX2502" fmla="*/ 1425197 w 1561591"/>
                <a:gd name="connsiteY2502" fmla="*/ 982110 h 1209620"/>
                <a:gd name="connsiteX2503" fmla="*/ 1422339 w 1561591"/>
                <a:gd name="connsiteY2503" fmla="*/ 980653 h 1209620"/>
                <a:gd name="connsiteX2504" fmla="*/ 1420882 w 1561591"/>
                <a:gd name="connsiteY2504" fmla="*/ 980653 h 1209620"/>
                <a:gd name="connsiteX2505" fmla="*/ 1420153 w 1561591"/>
                <a:gd name="connsiteY2505" fmla="*/ 979924 h 1209620"/>
                <a:gd name="connsiteX2506" fmla="*/ 1419425 w 1561591"/>
                <a:gd name="connsiteY2506" fmla="*/ 977066 h 1209620"/>
                <a:gd name="connsiteX2507" fmla="*/ 1418752 w 1561591"/>
                <a:gd name="connsiteY2507" fmla="*/ 975609 h 1209620"/>
                <a:gd name="connsiteX2508" fmla="*/ 1418752 w 1561591"/>
                <a:gd name="connsiteY2508" fmla="*/ 972752 h 1209620"/>
                <a:gd name="connsiteX2509" fmla="*/ 1415838 w 1561591"/>
                <a:gd name="connsiteY2509" fmla="*/ 970622 h 1209620"/>
                <a:gd name="connsiteX2510" fmla="*/ 1415838 w 1561591"/>
                <a:gd name="connsiteY2510" fmla="*/ 968437 h 1209620"/>
                <a:gd name="connsiteX2511" fmla="*/ 1412252 w 1561591"/>
                <a:gd name="connsiteY2511" fmla="*/ 966307 h 1209620"/>
                <a:gd name="connsiteX2512" fmla="*/ 1411579 w 1561591"/>
                <a:gd name="connsiteY2512" fmla="*/ 965579 h 1209620"/>
                <a:gd name="connsiteX2513" fmla="*/ 1411579 w 1561591"/>
                <a:gd name="connsiteY2513" fmla="*/ 964122 h 1209620"/>
                <a:gd name="connsiteX2514" fmla="*/ 1412980 w 1561591"/>
                <a:gd name="connsiteY2514" fmla="*/ 963393 h 1209620"/>
                <a:gd name="connsiteX2515" fmla="*/ 1409394 w 1561591"/>
                <a:gd name="connsiteY2515" fmla="*/ 959807 h 1209620"/>
                <a:gd name="connsiteX2516" fmla="*/ 1409394 w 1561591"/>
                <a:gd name="connsiteY2516" fmla="*/ 959807 h 1209620"/>
                <a:gd name="connsiteX2517" fmla="*/ 1412980 w 1561591"/>
                <a:gd name="connsiteY2517" fmla="*/ 963393 h 1209620"/>
                <a:gd name="connsiteX2518" fmla="*/ 1415166 w 1561591"/>
                <a:gd name="connsiteY2518" fmla="*/ 959134 h 1209620"/>
                <a:gd name="connsiteX2519" fmla="*/ 1412252 w 1561591"/>
                <a:gd name="connsiteY2519" fmla="*/ 957677 h 1209620"/>
                <a:gd name="connsiteX2520" fmla="*/ 1412252 w 1561591"/>
                <a:gd name="connsiteY2520" fmla="*/ 954091 h 1209620"/>
                <a:gd name="connsiteX2521" fmla="*/ 1412980 w 1561591"/>
                <a:gd name="connsiteY2521" fmla="*/ 952634 h 1209620"/>
                <a:gd name="connsiteX2522" fmla="*/ 1415838 w 1561591"/>
                <a:gd name="connsiteY2522" fmla="*/ 949776 h 1209620"/>
                <a:gd name="connsiteX2523" fmla="*/ 1417295 w 1561591"/>
                <a:gd name="connsiteY2523" fmla="*/ 945461 h 1209620"/>
                <a:gd name="connsiteX2524" fmla="*/ 1420153 w 1561591"/>
                <a:gd name="connsiteY2524" fmla="*/ 941146 h 1209620"/>
                <a:gd name="connsiteX2525" fmla="*/ 1420153 w 1561591"/>
                <a:gd name="connsiteY2525" fmla="*/ 938288 h 1209620"/>
                <a:gd name="connsiteX2526" fmla="*/ 1420882 w 1561591"/>
                <a:gd name="connsiteY2526" fmla="*/ 937560 h 1209620"/>
                <a:gd name="connsiteX2527" fmla="*/ 1423740 w 1561591"/>
                <a:gd name="connsiteY2527" fmla="*/ 936831 h 1209620"/>
                <a:gd name="connsiteX2528" fmla="*/ 1424468 w 1561591"/>
                <a:gd name="connsiteY2528" fmla="*/ 936159 h 1209620"/>
                <a:gd name="connsiteX2529" fmla="*/ 1423067 w 1561591"/>
                <a:gd name="connsiteY2529" fmla="*/ 933245 h 1209620"/>
                <a:gd name="connsiteX2530" fmla="*/ 1423067 w 1561591"/>
                <a:gd name="connsiteY2530" fmla="*/ 931844 h 1209620"/>
                <a:gd name="connsiteX2531" fmla="*/ 1423740 w 1561591"/>
                <a:gd name="connsiteY2531" fmla="*/ 931844 h 1209620"/>
                <a:gd name="connsiteX2532" fmla="*/ 1425925 w 1561591"/>
                <a:gd name="connsiteY2532" fmla="*/ 931844 h 1209620"/>
                <a:gd name="connsiteX2533" fmla="*/ 1429511 w 1561591"/>
                <a:gd name="connsiteY2533" fmla="*/ 930387 h 1209620"/>
                <a:gd name="connsiteX2534" fmla="*/ 1431641 w 1561591"/>
                <a:gd name="connsiteY2534" fmla="*/ 931115 h 1209620"/>
                <a:gd name="connsiteX2535" fmla="*/ 1432369 w 1561591"/>
                <a:gd name="connsiteY2535" fmla="*/ 931115 h 1209620"/>
                <a:gd name="connsiteX2536" fmla="*/ 1437413 w 1561591"/>
                <a:gd name="connsiteY2536" fmla="*/ 922486 h 1209620"/>
                <a:gd name="connsiteX2537" fmla="*/ 1438141 w 1561591"/>
                <a:gd name="connsiteY2537" fmla="*/ 921085 h 1209620"/>
                <a:gd name="connsiteX2538" fmla="*/ 1438141 w 1561591"/>
                <a:gd name="connsiteY2538" fmla="*/ 918899 h 1209620"/>
                <a:gd name="connsiteX2539" fmla="*/ 1437413 w 1561591"/>
                <a:gd name="connsiteY2539" fmla="*/ 913184 h 1209620"/>
                <a:gd name="connsiteX2540" fmla="*/ 1435956 w 1561591"/>
                <a:gd name="connsiteY2540" fmla="*/ 910998 h 1209620"/>
                <a:gd name="connsiteX2541" fmla="*/ 1435227 w 1561591"/>
                <a:gd name="connsiteY2541" fmla="*/ 910998 h 1209620"/>
                <a:gd name="connsiteX2542" fmla="*/ 1433098 w 1561591"/>
                <a:gd name="connsiteY2542" fmla="*/ 906683 h 1209620"/>
                <a:gd name="connsiteX2543" fmla="*/ 1431641 w 1561591"/>
                <a:gd name="connsiteY2543" fmla="*/ 903097 h 1209620"/>
                <a:gd name="connsiteX2544" fmla="*/ 1428054 w 1561591"/>
                <a:gd name="connsiteY2544" fmla="*/ 901696 h 1209620"/>
                <a:gd name="connsiteX2545" fmla="*/ 1428054 w 1561591"/>
                <a:gd name="connsiteY2545" fmla="*/ 895924 h 1209620"/>
                <a:gd name="connsiteX2546" fmla="*/ 1429511 w 1561591"/>
                <a:gd name="connsiteY2546" fmla="*/ 890208 h 1209620"/>
                <a:gd name="connsiteX2547" fmla="*/ 1431641 w 1561591"/>
                <a:gd name="connsiteY2547" fmla="*/ 888751 h 1209620"/>
                <a:gd name="connsiteX2548" fmla="*/ 1433826 w 1561591"/>
                <a:gd name="connsiteY2548" fmla="*/ 886622 h 1209620"/>
                <a:gd name="connsiteX2549" fmla="*/ 1434555 w 1561591"/>
                <a:gd name="connsiteY2549" fmla="*/ 886622 h 1209620"/>
                <a:gd name="connsiteX2550" fmla="*/ 1435227 w 1561591"/>
                <a:gd name="connsiteY2550" fmla="*/ 887295 h 1209620"/>
                <a:gd name="connsiteX2551" fmla="*/ 1436684 w 1561591"/>
                <a:gd name="connsiteY2551" fmla="*/ 885165 h 1209620"/>
                <a:gd name="connsiteX2552" fmla="*/ 1436684 w 1561591"/>
                <a:gd name="connsiteY2552" fmla="*/ 883036 h 1209620"/>
                <a:gd name="connsiteX2553" fmla="*/ 1438141 w 1561591"/>
                <a:gd name="connsiteY2553" fmla="*/ 876535 h 1209620"/>
                <a:gd name="connsiteX2554" fmla="*/ 1439542 w 1561591"/>
                <a:gd name="connsiteY2554" fmla="*/ 875807 h 1209620"/>
                <a:gd name="connsiteX2555" fmla="*/ 1445314 w 1561591"/>
                <a:gd name="connsiteY2555" fmla="*/ 872949 h 1209620"/>
                <a:gd name="connsiteX2556" fmla="*/ 1451758 w 1561591"/>
                <a:gd name="connsiteY2556" fmla="*/ 868634 h 1209620"/>
                <a:gd name="connsiteX2557" fmla="*/ 1454616 w 1561591"/>
                <a:gd name="connsiteY2557" fmla="*/ 865048 h 1209620"/>
                <a:gd name="connsiteX2558" fmla="*/ 1453888 w 1561591"/>
                <a:gd name="connsiteY2558" fmla="*/ 859332 h 1209620"/>
                <a:gd name="connsiteX2559" fmla="*/ 1452487 w 1561591"/>
                <a:gd name="connsiteY2559" fmla="*/ 855017 h 1209620"/>
                <a:gd name="connsiteX2560" fmla="*/ 1451030 w 1561591"/>
                <a:gd name="connsiteY2560" fmla="*/ 851431 h 1209620"/>
                <a:gd name="connsiteX2561" fmla="*/ 1448900 w 1561591"/>
                <a:gd name="connsiteY2561" fmla="*/ 848573 h 1209620"/>
                <a:gd name="connsiteX2562" fmla="*/ 1441727 w 1561591"/>
                <a:gd name="connsiteY2562" fmla="*/ 843529 h 1209620"/>
                <a:gd name="connsiteX2563" fmla="*/ 1441727 w 1561591"/>
                <a:gd name="connsiteY2563" fmla="*/ 842801 h 1209620"/>
                <a:gd name="connsiteX2564" fmla="*/ 1443128 w 1561591"/>
                <a:gd name="connsiteY2564" fmla="*/ 840672 h 1209620"/>
                <a:gd name="connsiteX2565" fmla="*/ 1445314 w 1561591"/>
                <a:gd name="connsiteY2565" fmla="*/ 838486 h 1209620"/>
                <a:gd name="connsiteX2566" fmla="*/ 1451030 w 1561591"/>
                <a:gd name="connsiteY2566" fmla="*/ 831313 h 1209620"/>
                <a:gd name="connsiteX2567" fmla="*/ 1451030 w 1561591"/>
                <a:gd name="connsiteY2567" fmla="*/ 829912 h 1209620"/>
                <a:gd name="connsiteX2568" fmla="*/ 1451758 w 1561591"/>
                <a:gd name="connsiteY2568" fmla="*/ 828455 h 1209620"/>
                <a:gd name="connsiteX2569" fmla="*/ 1451030 w 1561591"/>
                <a:gd name="connsiteY2569" fmla="*/ 824869 h 1209620"/>
                <a:gd name="connsiteX2570" fmla="*/ 1451758 w 1561591"/>
                <a:gd name="connsiteY2570" fmla="*/ 824141 h 1209620"/>
                <a:gd name="connsiteX2571" fmla="*/ 1454616 w 1561591"/>
                <a:gd name="connsiteY2571" fmla="*/ 823412 h 1209620"/>
                <a:gd name="connsiteX2572" fmla="*/ 1456802 w 1561591"/>
                <a:gd name="connsiteY2572" fmla="*/ 822740 h 1209620"/>
                <a:gd name="connsiteX2573" fmla="*/ 1458202 w 1561591"/>
                <a:gd name="connsiteY2573" fmla="*/ 820554 h 1209620"/>
                <a:gd name="connsiteX2574" fmla="*/ 1458202 w 1561591"/>
                <a:gd name="connsiteY2574" fmla="*/ 819826 h 1209620"/>
                <a:gd name="connsiteX2575" fmla="*/ 1458202 w 1561591"/>
                <a:gd name="connsiteY2575" fmla="*/ 819097 h 1209620"/>
                <a:gd name="connsiteX2576" fmla="*/ 1456802 w 1561591"/>
                <a:gd name="connsiteY2576" fmla="*/ 817696 h 1209620"/>
                <a:gd name="connsiteX2577" fmla="*/ 1456802 w 1561591"/>
                <a:gd name="connsiteY2577" fmla="*/ 816968 h 1209620"/>
                <a:gd name="connsiteX2578" fmla="*/ 1456802 w 1561591"/>
                <a:gd name="connsiteY2578" fmla="*/ 815511 h 1209620"/>
                <a:gd name="connsiteX2579" fmla="*/ 1461789 w 1561591"/>
                <a:gd name="connsiteY2579" fmla="*/ 811924 h 1209620"/>
                <a:gd name="connsiteX2580" fmla="*/ 1466104 w 1561591"/>
                <a:gd name="connsiteY2580" fmla="*/ 805480 h 1209620"/>
                <a:gd name="connsiteX2581" fmla="*/ 1471147 w 1561591"/>
                <a:gd name="connsiteY2581" fmla="*/ 801894 h 1209620"/>
                <a:gd name="connsiteX2582" fmla="*/ 1474734 w 1561591"/>
                <a:gd name="connsiteY2582" fmla="*/ 795449 h 1209620"/>
                <a:gd name="connsiteX2583" fmla="*/ 1476190 w 1561591"/>
                <a:gd name="connsiteY2583" fmla="*/ 793264 h 1209620"/>
                <a:gd name="connsiteX2584" fmla="*/ 1473277 w 1561591"/>
                <a:gd name="connsiteY2584" fmla="*/ 795449 h 1209620"/>
                <a:gd name="connsiteX2585" fmla="*/ 1472604 w 1561591"/>
                <a:gd name="connsiteY2585" fmla="*/ 796122 h 1209620"/>
                <a:gd name="connsiteX2586" fmla="*/ 1472604 w 1561591"/>
                <a:gd name="connsiteY2586" fmla="*/ 796178 h 1209620"/>
                <a:gd name="connsiteX2587" fmla="*/ 1471147 w 1561591"/>
                <a:gd name="connsiteY2587" fmla="*/ 794721 h 1209620"/>
                <a:gd name="connsiteX2588" fmla="*/ 1469690 w 1561591"/>
                <a:gd name="connsiteY2588" fmla="*/ 793264 h 1209620"/>
                <a:gd name="connsiteX2589" fmla="*/ 1467561 w 1561591"/>
                <a:gd name="connsiteY2589" fmla="*/ 792535 h 1209620"/>
                <a:gd name="connsiteX2590" fmla="*/ 1466832 w 1561591"/>
                <a:gd name="connsiteY2590" fmla="*/ 791863 h 1209620"/>
                <a:gd name="connsiteX2591" fmla="*/ 1467561 w 1561591"/>
                <a:gd name="connsiteY2591" fmla="*/ 787548 h 1209620"/>
                <a:gd name="connsiteX2592" fmla="*/ 1470419 w 1561591"/>
                <a:gd name="connsiteY2592" fmla="*/ 784690 h 1209620"/>
                <a:gd name="connsiteX2593" fmla="*/ 1470419 w 1561591"/>
                <a:gd name="connsiteY2593" fmla="*/ 778918 h 1209620"/>
                <a:gd name="connsiteX2594" fmla="*/ 1471147 w 1561591"/>
                <a:gd name="connsiteY2594" fmla="*/ 777461 h 1209620"/>
                <a:gd name="connsiteX2595" fmla="*/ 1474734 w 1561591"/>
                <a:gd name="connsiteY2595" fmla="*/ 775332 h 1209620"/>
                <a:gd name="connsiteX2596" fmla="*/ 1474734 w 1561591"/>
                <a:gd name="connsiteY2596" fmla="*/ 774603 h 1209620"/>
                <a:gd name="connsiteX2597" fmla="*/ 1476190 w 1561591"/>
                <a:gd name="connsiteY2597" fmla="*/ 772474 h 1209620"/>
                <a:gd name="connsiteX2598" fmla="*/ 1476190 w 1561591"/>
                <a:gd name="connsiteY2598" fmla="*/ 771745 h 1209620"/>
                <a:gd name="connsiteX2599" fmla="*/ 1481178 w 1561591"/>
                <a:gd name="connsiteY2599" fmla="*/ 770289 h 1209620"/>
                <a:gd name="connsiteX2600" fmla="*/ 1484092 w 1561591"/>
                <a:gd name="connsiteY2600" fmla="*/ 768888 h 1209620"/>
                <a:gd name="connsiteX2601" fmla="*/ 1487678 w 1561591"/>
                <a:gd name="connsiteY2601" fmla="*/ 765301 h 1209620"/>
                <a:gd name="connsiteX2602" fmla="*/ 1499838 w 1561591"/>
                <a:gd name="connsiteY2602" fmla="*/ 750900 h 1209620"/>
                <a:gd name="connsiteX2603" fmla="*/ 1503425 w 1561591"/>
                <a:gd name="connsiteY2603" fmla="*/ 747313 h 1209620"/>
                <a:gd name="connsiteX2604" fmla="*/ 1505610 w 1561591"/>
                <a:gd name="connsiteY2604" fmla="*/ 743727 h 1209620"/>
                <a:gd name="connsiteX2605" fmla="*/ 1511326 w 1561591"/>
                <a:gd name="connsiteY2605" fmla="*/ 736554 h 1209620"/>
                <a:gd name="connsiteX2606" fmla="*/ 1512054 w 1561591"/>
                <a:gd name="connsiteY2606" fmla="*/ 730838 h 1209620"/>
                <a:gd name="connsiteX2607" fmla="*/ 1510653 w 1561591"/>
                <a:gd name="connsiteY2607" fmla="*/ 725067 h 1209620"/>
                <a:gd name="connsiteX2608" fmla="*/ 1511326 w 1561591"/>
                <a:gd name="connsiteY2608" fmla="*/ 722209 h 1209620"/>
                <a:gd name="connsiteX2609" fmla="*/ 1514240 w 1561591"/>
                <a:gd name="connsiteY2609" fmla="*/ 719351 h 1209620"/>
                <a:gd name="connsiteX2610" fmla="*/ 1524270 w 1561591"/>
                <a:gd name="connsiteY2610" fmla="*/ 715036 h 1209620"/>
                <a:gd name="connsiteX2611" fmla="*/ 1524999 w 1561591"/>
                <a:gd name="connsiteY2611" fmla="*/ 712178 h 1209620"/>
                <a:gd name="connsiteX2612" fmla="*/ 1524999 w 1561591"/>
                <a:gd name="connsiteY2612" fmla="*/ 709264 h 1209620"/>
                <a:gd name="connsiteX2613" fmla="*/ 1525727 w 1561591"/>
                <a:gd name="connsiteY2613" fmla="*/ 705005 h 1209620"/>
                <a:gd name="connsiteX2614" fmla="*/ 1526456 w 1561591"/>
                <a:gd name="connsiteY2614" fmla="*/ 700690 h 1209620"/>
                <a:gd name="connsiteX2615" fmla="*/ 1529314 w 1561591"/>
                <a:gd name="connsiteY2615" fmla="*/ 698505 h 1209620"/>
                <a:gd name="connsiteX2616" fmla="*/ 1533629 w 1561591"/>
                <a:gd name="connsiteY2616" fmla="*/ 694919 h 1209620"/>
                <a:gd name="connsiteX2617" fmla="*/ 1537888 w 1561591"/>
                <a:gd name="connsiteY2617" fmla="*/ 691332 h 1209620"/>
                <a:gd name="connsiteX2618" fmla="*/ 1541530 w 1561591"/>
                <a:gd name="connsiteY2618" fmla="*/ 689931 h 1209620"/>
                <a:gd name="connsiteX2619" fmla="*/ 1543659 w 1561591"/>
                <a:gd name="connsiteY2619" fmla="*/ 688474 h 1209620"/>
                <a:gd name="connsiteX2620" fmla="*/ 1545789 w 1561591"/>
                <a:gd name="connsiteY2620" fmla="*/ 686289 h 1209620"/>
                <a:gd name="connsiteX2621" fmla="*/ 1550104 w 1561591"/>
                <a:gd name="connsiteY2621" fmla="*/ 681302 h 1209620"/>
                <a:gd name="connsiteX2622" fmla="*/ 1555147 w 1561591"/>
                <a:gd name="connsiteY2622" fmla="*/ 676258 h 1209620"/>
                <a:gd name="connsiteX2623" fmla="*/ 1555875 w 1561591"/>
                <a:gd name="connsiteY2623" fmla="*/ 676258 h 1209620"/>
                <a:gd name="connsiteX2624" fmla="*/ 1559462 w 1561591"/>
                <a:gd name="connsiteY2624" fmla="*/ 678444 h 1209620"/>
                <a:gd name="connsiteX2625" fmla="*/ 1560863 w 1561591"/>
                <a:gd name="connsiteY2625" fmla="*/ 678444 h 1209620"/>
                <a:gd name="connsiteX2626" fmla="*/ 1561591 w 1561591"/>
                <a:gd name="connsiteY2626" fmla="*/ 677715 h 1209620"/>
                <a:gd name="connsiteX2627" fmla="*/ 1561591 w 1561591"/>
                <a:gd name="connsiteY2627" fmla="*/ 675529 h 1209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</a:cxnLst>
              <a:rect l="l" t="t" r="r" b="b"/>
              <a:pathLst>
                <a:path w="1561591" h="1209620">
                  <a:moveTo>
                    <a:pt x="1560190" y="674857"/>
                  </a:moveTo>
                  <a:lnTo>
                    <a:pt x="1555147" y="670542"/>
                  </a:lnTo>
                  <a:lnTo>
                    <a:pt x="1555147" y="665499"/>
                  </a:lnTo>
                  <a:lnTo>
                    <a:pt x="1553690" y="664042"/>
                  </a:lnTo>
                  <a:lnTo>
                    <a:pt x="1550104" y="662641"/>
                  </a:lnTo>
                  <a:lnTo>
                    <a:pt x="1549431" y="662641"/>
                  </a:lnTo>
                  <a:lnTo>
                    <a:pt x="1548703" y="663370"/>
                  </a:lnTo>
                  <a:lnTo>
                    <a:pt x="1547974" y="664042"/>
                  </a:lnTo>
                  <a:lnTo>
                    <a:pt x="1547246" y="664770"/>
                  </a:lnTo>
                  <a:lnTo>
                    <a:pt x="1547246" y="666227"/>
                  </a:lnTo>
                  <a:lnTo>
                    <a:pt x="1546517" y="666956"/>
                  </a:lnTo>
                  <a:lnTo>
                    <a:pt x="1543659" y="668357"/>
                  </a:lnTo>
                  <a:lnTo>
                    <a:pt x="1542202" y="668357"/>
                  </a:lnTo>
                  <a:lnTo>
                    <a:pt x="1537888" y="671215"/>
                  </a:lnTo>
                  <a:lnTo>
                    <a:pt x="1535758" y="671215"/>
                  </a:lnTo>
                  <a:lnTo>
                    <a:pt x="1532172" y="668357"/>
                  </a:lnTo>
                  <a:lnTo>
                    <a:pt x="1529314" y="667628"/>
                  </a:lnTo>
                  <a:lnTo>
                    <a:pt x="1525727" y="669085"/>
                  </a:lnTo>
                  <a:lnTo>
                    <a:pt x="1522141" y="669814"/>
                  </a:lnTo>
                  <a:lnTo>
                    <a:pt x="1517098" y="669085"/>
                  </a:lnTo>
                  <a:lnTo>
                    <a:pt x="1515641" y="669085"/>
                  </a:lnTo>
                  <a:lnTo>
                    <a:pt x="1512054" y="671943"/>
                  </a:lnTo>
                  <a:lnTo>
                    <a:pt x="1509925" y="673400"/>
                  </a:lnTo>
                  <a:lnTo>
                    <a:pt x="1508468" y="672672"/>
                  </a:lnTo>
                  <a:lnTo>
                    <a:pt x="1504153" y="671943"/>
                  </a:lnTo>
                  <a:lnTo>
                    <a:pt x="1501295" y="671215"/>
                  </a:lnTo>
                  <a:lnTo>
                    <a:pt x="1499838" y="669814"/>
                  </a:lnTo>
                  <a:lnTo>
                    <a:pt x="1499838" y="668357"/>
                  </a:lnTo>
                  <a:lnTo>
                    <a:pt x="1500567" y="666956"/>
                  </a:lnTo>
                  <a:lnTo>
                    <a:pt x="1500567" y="666227"/>
                  </a:lnTo>
                  <a:lnTo>
                    <a:pt x="1498437" y="665499"/>
                  </a:lnTo>
                  <a:lnTo>
                    <a:pt x="1494851" y="664042"/>
                  </a:lnTo>
                  <a:lnTo>
                    <a:pt x="1492665" y="664770"/>
                  </a:lnTo>
                  <a:lnTo>
                    <a:pt x="1491264" y="666227"/>
                  </a:lnTo>
                  <a:lnTo>
                    <a:pt x="1488351" y="666227"/>
                  </a:lnTo>
                  <a:lnTo>
                    <a:pt x="1481178" y="661184"/>
                  </a:lnTo>
                  <a:lnTo>
                    <a:pt x="1480505" y="660455"/>
                  </a:lnTo>
                  <a:lnTo>
                    <a:pt x="1480505" y="659055"/>
                  </a:lnTo>
                  <a:lnTo>
                    <a:pt x="1481906" y="657597"/>
                  </a:lnTo>
                  <a:lnTo>
                    <a:pt x="1484092" y="656869"/>
                  </a:lnTo>
                  <a:lnTo>
                    <a:pt x="1487678" y="656141"/>
                  </a:lnTo>
                  <a:lnTo>
                    <a:pt x="1489079" y="651153"/>
                  </a:lnTo>
                  <a:lnTo>
                    <a:pt x="1489808" y="649696"/>
                  </a:lnTo>
                  <a:lnTo>
                    <a:pt x="1489808" y="648295"/>
                  </a:lnTo>
                  <a:lnTo>
                    <a:pt x="1494122" y="646110"/>
                  </a:lnTo>
                  <a:lnTo>
                    <a:pt x="1496980" y="646110"/>
                  </a:lnTo>
                  <a:lnTo>
                    <a:pt x="1498437" y="644653"/>
                  </a:lnTo>
                  <a:lnTo>
                    <a:pt x="1499166" y="644653"/>
                  </a:lnTo>
                  <a:lnTo>
                    <a:pt x="1502024" y="644653"/>
                  </a:lnTo>
                  <a:lnTo>
                    <a:pt x="1505610" y="645381"/>
                  </a:lnTo>
                  <a:lnTo>
                    <a:pt x="1508468" y="645381"/>
                  </a:lnTo>
                  <a:lnTo>
                    <a:pt x="1509196" y="643980"/>
                  </a:lnTo>
                  <a:lnTo>
                    <a:pt x="1509196" y="642523"/>
                  </a:lnTo>
                  <a:lnTo>
                    <a:pt x="1509196" y="641795"/>
                  </a:lnTo>
                  <a:lnTo>
                    <a:pt x="1505610" y="638209"/>
                  </a:lnTo>
                  <a:lnTo>
                    <a:pt x="1504882" y="636079"/>
                  </a:lnTo>
                  <a:lnTo>
                    <a:pt x="1504882" y="635351"/>
                  </a:lnTo>
                  <a:lnTo>
                    <a:pt x="1505610" y="633165"/>
                  </a:lnTo>
                  <a:lnTo>
                    <a:pt x="1507739" y="632493"/>
                  </a:lnTo>
                  <a:lnTo>
                    <a:pt x="1512054" y="633165"/>
                  </a:lnTo>
                  <a:lnTo>
                    <a:pt x="1514240" y="632493"/>
                  </a:lnTo>
                  <a:lnTo>
                    <a:pt x="1514968" y="628178"/>
                  </a:lnTo>
                  <a:lnTo>
                    <a:pt x="1516369" y="627449"/>
                  </a:lnTo>
                  <a:lnTo>
                    <a:pt x="1517098" y="627449"/>
                  </a:lnTo>
                  <a:lnTo>
                    <a:pt x="1517826" y="627449"/>
                  </a:lnTo>
                  <a:lnTo>
                    <a:pt x="1518555" y="626721"/>
                  </a:lnTo>
                  <a:lnTo>
                    <a:pt x="1518555" y="625993"/>
                  </a:lnTo>
                  <a:lnTo>
                    <a:pt x="1517826" y="623863"/>
                  </a:lnTo>
                  <a:lnTo>
                    <a:pt x="1517098" y="623135"/>
                  </a:lnTo>
                  <a:lnTo>
                    <a:pt x="1513511" y="621678"/>
                  </a:lnTo>
                  <a:lnTo>
                    <a:pt x="1507739" y="620277"/>
                  </a:lnTo>
                  <a:lnTo>
                    <a:pt x="1504882" y="618820"/>
                  </a:lnTo>
                  <a:lnTo>
                    <a:pt x="1502752" y="613104"/>
                  </a:lnTo>
                  <a:lnTo>
                    <a:pt x="1502024" y="607332"/>
                  </a:lnTo>
                  <a:lnTo>
                    <a:pt x="1500567" y="603017"/>
                  </a:lnTo>
                  <a:lnTo>
                    <a:pt x="1501295" y="598030"/>
                  </a:lnTo>
                  <a:lnTo>
                    <a:pt x="1499838" y="591530"/>
                  </a:lnTo>
                  <a:lnTo>
                    <a:pt x="1500567" y="588672"/>
                  </a:lnTo>
                  <a:lnTo>
                    <a:pt x="1501295" y="587943"/>
                  </a:lnTo>
                  <a:lnTo>
                    <a:pt x="1503425" y="587271"/>
                  </a:lnTo>
                  <a:lnTo>
                    <a:pt x="1504882" y="583684"/>
                  </a:lnTo>
                  <a:lnTo>
                    <a:pt x="1506338" y="581499"/>
                  </a:lnTo>
                  <a:lnTo>
                    <a:pt x="1509925" y="579370"/>
                  </a:lnTo>
                  <a:lnTo>
                    <a:pt x="1514968" y="577913"/>
                  </a:lnTo>
                  <a:lnTo>
                    <a:pt x="1515641" y="575783"/>
                  </a:lnTo>
                  <a:lnTo>
                    <a:pt x="1514968" y="574326"/>
                  </a:lnTo>
                  <a:lnTo>
                    <a:pt x="1512054" y="573598"/>
                  </a:lnTo>
                  <a:lnTo>
                    <a:pt x="1511326" y="573598"/>
                  </a:lnTo>
                  <a:lnTo>
                    <a:pt x="1511326" y="572197"/>
                  </a:lnTo>
                  <a:lnTo>
                    <a:pt x="1511326" y="567882"/>
                  </a:lnTo>
                  <a:lnTo>
                    <a:pt x="1511326" y="566425"/>
                  </a:lnTo>
                  <a:lnTo>
                    <a:pt x="1510653" y="564968"/>
                  </a:lnTo>
                  <a:lnTo>
                    <a:pt x="1509925" y="558524"/>
                  </a:lnTo>
                  <a:lnTo>
                    <a:pt x="1508468" y="557795"/>
                  </a:lnTo>
                  <a:lnTo>
                    <a:pt x="1505610" y="557795"/>
                  </a:lnTo>
                  <a:lnTo>
                    <a:pt x="1504882" y="555666"/>
                  </a:lnTo>
                  <a:lnTo>
                    <a:pt x="1503425" y="554209"/>
                  </a:lnTo>
                  <a:lnTo>
                    <a:pt x="1502752" y="554209"/>
                  </a:lnTo>
                  <a:lnTo>
                    <a:pt x="1502752" y="553480"/>
                  </a:lnTo>
                  <a:lnTo>
                    <a:pt x="1505610" y="552808"/>
                  </a:lnTo>
                  <a:lnTo>
                    <a:pt x="1506338" y="552080"/>
                  </a:lnTo>
                  <a:lnTo>
                    <a:pt x="1509196" y="548493"/>
                  </a:lnTo>
                  <a:lnTo>
                    <a:pt x="1512054" y="546308"/>
                  </a:lnTo>
                  <a:lnTo>
                    <a:pt x="1516369" y="543450"/>
                  </a:lnTo>
                  <a:lnTo>
                    <a:pt x="1521413" y="542049"/>
                  </a:lnTo>
                  <a:lnTo>
                    <a:pt x="1526456" y="538406"/>
                  </a:lnTo>
                  <a:lnTo>
                    <a:pt x="1526456" y="536277"/>
                  </a:lnTo>
                  <a:lnTo>
                    <a:pt x="1526456" y="534820"/>
                  </a:lnTo>
                  <a:lnTo>
                    <a:pt x="1527128" y="534148"/>
                  </a:lnTo>
                  <a:lnTo>
                    <a:pt x="1529314" y="534148"/>
                  </a:lnTo>
                  <a:lnTo>
                    <a:pt x="1530715" y="532691"/>
                  </a:lnTo>
                  <a:lnTo>
                    <a:pt x="1532172" y="526246"/>
                  </a:lnTo>
                  <a:lnTo>
                    <a:pt x="1535030" y="521203"/>
                  </a:lnTo>
                  <a:lnTo>
                    <a:pt x="1535758" y="521203"/>
                  </a:lnTo>
                  <a:lnTo>
                    <a:pt x="1537888" y="522660"/>
                  </a:lnTo>
                  <a:lnTo>
                    <a:pt x="1539345" y="521931"/>
                  </a:lnTo>
                  <a:lnTo>
                    <a:pt x="1541530" y="522660"/>
                  </a:lnTo>
                  <a:lnTo>
                    <a:pt x="1544388" y="521203"/>
                  </a:lnTo>
                  <a:lnTo>
                    <a:pt x="1548703" y="517616"/>
                  </a:lnTo>
                  <a:lnTo>
                    <a:pt x="1550832" y="516159"/>
                  </a:lnTo>
                  <a:lnTo>
                    <a:pt x="1551561" y="515487"/>
                  </a:lnTo>
                  <a:lnTo>
                    <a:pt x="1551561" y="512573"/>
                  </a:lnTo>
                  <a:lnTo>
                    <a:pt x="1555147" y="508987"/>
                  </a:lnTo>
                  <a:lnTo>
                    <a:pt x="1556604" y="504672"/>
                  </a:lnTo>
                  <a:lnTo>
                    <a:pt x="1560190" y="499684"/>
                  </a:lnTo>
                  <a:lnTo>
                    <a:pt x="1553690" y="501085"/>
                  </a:lnTo>
                  <a:lnTo>
                    <a:pt x="1542931" y="505400"/>
                  </a:lnTo>
                  <a:lnTo>
                    <a:pt x="1537888" y="506129"/>
                  </a:lnTo>
                  <a:lnTo>
                    <a:pt x="1535758" y="506129"/>
                  </a:lnTo>
                  <a:lnTo>
                    <a:pt x="1532900" y="508258"/>
                  </a:lnTo>
                  <a:lnTo>
                    <a:pt x="1531443" y="509715"/>
                  </a:lnTo>
                  <a:lnTo>
                    <a:pt x="1528585" y="509715"/>
                  </a:lnTo>
                  <a:lnTo>
                    <a:pt x="1527857" y="508258"/>
                  </a:lnTo>
                  <a:lnTo>
                    <a:pt x="1526456" y="506857"/>
                  </a:lnTo>
                  <a:lnTo>
                    <a:pt x="1523542" y="506857"/>
                  </a:lnTo>
                  <a:lnTo>
                    <a:pt x="1519956" y="506129"/>
                  </a:lnTo>
                  <a:lnTo>
                    <a:pt x="1517826" y="502542"/>
                  </a:lnTo>
                  <a:lnTo>
                    <a:pt x="1512783" y="498227"/>
                  </a:lnTo>
                  <a:lnTo>
                    <a:pt x="1509925" y="491783"/>
                  </a:lnTo>
                  <a:lnTo>
                    <a:pt x="1509196" y="490326"/>
                  </a:lnTo>
                  <a:lnTo>
                    <a:pt x="1509196" y="488197"/>
                  </a:lnTo>
                  <a:lnTo>
                    <a:pt x="1510653" y="485283"/>
                  </a:lnTo>
                  <a:lnTo>
                    <a:pt x="1502752" y="484610"/>
                  </a:lnTo>
                  <a:lnTo>
                    <a:pt x="1499166" y="483882"/>
                  </a:lnTo>
                  <a:lnTo>
                    <a:pt x="1496980" y="481024"/>
                  </a:lnTo>
                  <a:lnTo>
                    <a:pt x="1493394" y="478839"/>
                  </a:lnTo>
                  <a:lnTo>
                    <a:pt x="1491993" y="476709"/>
                  </a:lnTo>
                  <a:lnTo>
                    <a:pt x="1491264" y="473795"/>
                  </a:lnTo>
                  <a:lnTo>
                    <a:pt x="1490536" y="473795"/>
                  </a:lnTo>
                  <a:lnTo>
                    <a:pt x="1489808" y="468079"/>
                  </a:lnTo>
                  <a:lnTo>
                    <a:pt x="1485493" y="465950"/>
                  </a:lnTo>
                  <a:lnTo>
                    <a:pt x="1482635" y="463036"/>
                  </a:lnTo>
                  <a:lnTo>
                    <a:pt x="1484092" y="460178"/>
                  </a:lnTo>
                  <a:lnTo>
                    <a:pt x="1484092" y="458049"/>
                  </a:lnTo>
                  <a:lnTo>
                    <a:pt x="1483363" y="455863"/>
                  </a:lnTo>
                  <a:lnTo>
                    <a:pt x="1481178" y="455135"/>
                  </a:lnTo>
                  <a:lnTo>
                    <a:pt x="1480505" y="454462"/>
                  </a:lnTo>
                  <a:lnTo>
                    <a:pt x="1480505" y="453006"/>
                  </a:lnTo>
                  <a:lnTo>
                    <a:pt x="1474005" y="451549"/>
                  </a:lnTo>
                  <a:lnTo>
                    <a:pt x="1472604" y="449419"/>
                  </a:lnTo>
                  <a:lnTo>
                    <a:pt x="1468289" y="447962"/>
                  </a:lnTo>
                  <a:lnTo>
                    <a:pt x="1466104" y="447962"/>
                  </a:lnTo>
                  <a:lnTo>
                    <a:pt x="1464703" y="448691"/>
                  </a:lnTo>
                  <a:lnTo>
                    <a:pt x="1458931" y="450876"/>
                  </a:lnTo>
                  <a:lnTo>
                    <a:pt x="1458202" y="451549"/>
                  </a:lnTo>
                  <a:lnTo>
                    <a:pt x="1453215" y="452277"/>
                  </a:lnTo>
                  <a:lnTo>
                    <a:pt x="1451758" y="455863"/>
                  </a:lnTo>
                  <a:lnTo>
                    <a:pt x="1448900" y="457320"/>
                  </a:lnTo>
                  <a:lnTo>
                    <a:pt x="1440999" y="458721"/>
                  </a:lnTo>
                  <a:lnTo>
                    <a:pt x="1438814" y="459450"/>
                  </a:lnTo>
                  <a:lnTo>
                    <a:pt x="1434555" y="463036"/>
                  </a:lnTo>
                  <a:lnTo>
                    <a:pt x="1430240" y="463036"/>
                  </a:lnTo>
                  <a:lnTo>
                    <a:pt x="1428783" y="465222"/>
                  </a:lnTo>
                  <a:lnTo>
                    <a:pt x="1428054" y="470209"/>
                  </a:lnTo>
                  <a:lnTo>
                    <a:pt x="1427326" y="470209"/>
                  </a:lnTo>
                  <a:lnTo>
                    <a:pt x="1425925" y="469536"/>
                  </a:lnTo>
                  <a:lnTo>
                    <a:pt x="1425197" y="469536"/>
                  </a:lnTo>
                  <a:lnTo>
                    <a:pt x="1424468" y="470209"/>
                  </a:lnTo>
                  <a:lnTo>
                    <a:pt x="1423740" y="473123"/>
                  </a:lnTo>
                  <a:lnTo>
                    <a:pt x="1419425" y="473123"/>
                  </a:lnTo>
                  <a:lnTo>
                    <a:pt x="1416567" y="474524"/>
                  </a:lnTo>
                  <a:lnTo>
                    <a:pt x="1415838" y="478839"/>
                  </a:lnTo>
                  <a:lnTo>
                    <a:pt x="1412252" y="480296"/>
                  </a:lnTo>
                  <a:lnTo>
                    <a:pt x="1410851" y="479567"/>
                  </a:lnTo>
                  <a:lnTo>
                    <a:pt x="1410123" y="480296"/>
                  </a:lnTo>
                  <a:lnTo>
                    <a:pt x="1408666" y="481697"/>
                  </a:lnTo>
                  <a:lnTo>
                    <a:pt x="1406536" y="483882"/>
                  </a:lnTo>
                  <a:lnTo>
                    <a:pt x="1406536" y="485283"/>
                  </a:lnTo>
                  <a:lnTo>
                    <a:pt x="1407265" y="486740"/>
                  </a:lnTo>
                  <a:lnTo>
                    <a:pt x="1406536" y="488197"/>
                  </a:lnTo>
                  <a:lnTo>
                    <a:pt x="1404351" y="488925"/>
                  </a:lnTo>
                  <a:lnTo>
                    <a:pt x="1400764" y="488925"/>
                  </a:lnTo>
                  <a:lnTo>
                    <a:pt x="1400092" y="488197"/>
                  </a:lnTo>
                  <a:lnTo>
                    <a:pt x="1397178" y="487468"/>
                  </a:lnTo>
                  <a:lnTo>
                    <a:pt x="1395049" y="485283"/>
                  </a:lnTo>
                  <a:lnTo>
                    <a:pt x="1394320" y="484610"/>
                  </a:lnTo>
                  <a:lnTo>
                    <a:pt x="1392191" y="483882"/>
                  </a:lnTo>
                  <a:lnTo>
                    <a:pt x="1391462" y="483882"/>
                  </a:lnTo>
                  <a:lnTo>
                    <a:pt x="1389277" y="483153"/>
                  </a:lnTo>
                  <a:lnTo>
                    <a:pt x="1387876" y="483882"/>
                  </a:lnTo>
                  <a:lnTo>
                    <a:pt x="1384289" y="484610"/>
                  </a:lnTo>
                  <a:lnTo>
                    <a:pt x="1382832" y="483882"/>
                  </a:lnTo>
                  <a:lnTo>
                    <a:pt x="1379246" y="483882"/>
                  </a:lnTo>
                  <a:lnTo>
                    <a:pt x="1376388" y="482425"/>
                  </a:lnTo>
                  <a:lnTo>
                    <a:pt x="1374931" y="482425"/>
                  </a:lnTo>
                  <a:lnTo>
                    <a:pt x="1370616" y="478839"/>
                  </a:lnTo>
                  <a:lnTo>
                    <a:pt x="1367030" y="477438"/>
                  </a:lnTo>
                  <a:lnTo>
                    <a:pt x="1364900" y="477438"/>
                  </a:lnTo>
                  <a:lnTo>
                    <a:pt x="1362715" y="478839"/>
                  </a:lnTo>
                  <a:lnTo>
                    <a:pt x="1361314" y="478110"/>
                  </a:lnTo>
                  <a:lnTo>
                    <a:pt x="1359857" y="476709"/>
                  </a:lnTo>
                  <a:lnTo>
                    <a:pt x="1359857" y="475252"/>
                  </a:lnTo>
                  <a:lnTo>
                    <a:pt x="1361314" y="470937"/>
                  </a:lnTo>
                  <a:lnTo>
                    <a:pt x="1359857" y="469536"/>
                  </a:lnTo>
                  <a:lnTo>
                    <a:pt x="1357728" y="465950"/>
                  </a:lnTo>
                  <a:lnTo>
                    <a:pt x="1356999" y="465222"/>
                  </a:lnTo>
                  <a:lnTo>
                    <a:pt x="1356271" y="464493"/>
                  </a:lnTo>
                  <a:lnTo>
                    <a:pt x="1354814" y="460907"/>
                  </a:lnTo>
                  <a:lnTo>
                    <a:pt x="1354141" y="458049"/>
                  </a:lnTo>
                  <a:lnTo>
                    <a:pt x="1354141" y="457320"/>
                  </a:lnTo>
                  <a:lnTo>
                    <a:pt x="1353413" y="450876"/>
                  </a:lnTo>
                  <a:lnTo>
                    <a:pt x="1353413" y="450148"/>
                  </a:lnTo>
                  <a:lnTo>
                    <a:pt x="1352684" y="448691"/>
                  </a:lnTo>
                  <a:lnTo>
                    <a:pt x="1352684" y="445833"/>
                  </a:lnTo>
                  <a:lnTo>
                    <a:pt x="1352684" y="445104"/>
                  </a:lnTo>
                  <a:lnTo>
                    <a:pt x="1352684" y="442246"/>
                  </a:lnTo>
                  <a:lnTo>
                    <a:pt x="1354814" y="437932"/>
                  </a:lnTo>
                  <a:lnTo>
                    <a:pt x="1355542" y="437203"/>
                  </a:lnTo>
                  <a:lnTo>
                    <a:pt x="1356271" y="435074"/>
                  </a:lnTo>
                  <a:lnTo>
                    <a:pt x="1356271" y="431487"/>
                  </a:lnTo>
                  <a:lnTo>
                    <a:pt x="1356271" y="430759"/>
                  </a:lnTo>
                  <a:lnTo>
                    <a:pt x="1357728" y="429302"/>
                  </a:lnTo>
                  <a:lnTo>
                    <a:pt x="1362715" y="422858"/>
                  </a:lnTo>
                  <a:lnTo>
                    <a:pt x="1367758" y="414956"/>
                  </a:lnTo>
                  <a:lnTo>
                    <a:pt x="1368487" y="408512"/>
                  </a:lnTo>
                  <a:lnTo>
                    <a:pt x="1369888" y="403469"/>
                  </a:lnTo>
                  <a:lnTo>
                    <a:pt x="1372073" y="401339"/>
                  </a:lnTo>
                  <a:lnTo>
                    <a:pt x="1374203" y="399882"/>
                  </a:lnTo>
                  <a:lnTo>
                    <a:pt x="1376388" y="397753"/>
                  </a:lnTo>
                  <a:lnTo>
                    <a:pt x="1376388" y="395567"/>
                  </a:lnTo>
                  <a:lnTo>
                    <a:pt x="1376388" y="391981"/>
                  </a:lnTo>
                  <a:lnTo>
                    <a:pt x="1372073" y="396296"/>
                  </a:lnTo>
                  <a:lnTo>
                    <a:pt x="1367030" y="398425"/>
                  </a:lnTo>
                  <a:lnTo>
                    <a:pt x="1366301" y="399882"/>
                  </a:lnTo>
                  <a:lnTo>
                    <a:pt x="1365629" y="402011"/>
                  </a:lnTo>
                  <a:lnTo>
                    <a:pt x="1364900" y="402740"/>
                  </a:lnTo>
                  <a:lnTo>
                    <a:pt x="1360586" y="402011"/>
                  </a:lnTo>
                  <a:lnTo>
                    <a:pt x="1358400" y="403469"/>
                  </a:lnTo>
                  <a:lnTo>
                    <a:pt x="1354814" y="404926"/>
                  </a:lnTo>
                  <a:lnTo>
                    <a:pt x="1353413" y="404197"/>
                  </a:lnTo>
                  <a:lnTo>
                    <a:pt x="1352684" y="401339"/>
                  </a:lnTo>
                  <a:lnTo>
                    <a:pt x="1351227" y="398425"/>
                  </a:lnTo>
                  <a:lnTo>
                    <a:pt x="1350555" y="398425"/>
                  </a:lnTo>
                  <a:lnTo>
                    <a:pt x="1346912" y="398425"/>
                  </a:lnTo>
                  <a:lnTo>
                    <a:pt x="1344783" y="397024"/>
                  </a:lnTo>
                  <a:lnTo>
                    <a:pt x="1342654" y="396296"/>
                  </a:lnTo>
                  <a:lnTo>
                    <a:pt x="1341925" y="395567"/>
                  </a:lnTo>
                  <a:lnTo>
                    <a:pt x="1342654" y="394839"/>
                  </a:lnTo>
                  <a:lnTo>
                    <a:pt x="1343326" y="394166"/>
                  </a:lnTo>
                  <a:lnTo>
                    <a:pt x="1344055" y="393438"/>
                  </a:lnTo>
                  <a:lnTo>
                    <a:pt x="1342654" y="392709"/>
                  </a:lnTo>
                  <a:lnTo>
                    <a:pt x="1339011" y="393438"/>
                  </a:lnTo>
                  <a:lnTo>
                    <a:pt x="1333295" y="393438"/>
                  </a:lnTo>
                  <a:lnTo>
                    <a:pt x="1331166" y="394166"/>
                  </a:lnTo>
                  <a:lnTo>
                    <a:pt x="1330438" y="396296"/>
                  </a:lnTo>
                  <a:lnTo>
                    <a:pt x="1329709" y="397753"/>
                  </a:lnTo>
                  <a:lnTo>
                    <a:pt x="1328252" y="398425"/>
                  </a:lnTo>
                  <a:lnTo>
                    <a:pt x="1325394" y="402011"/>
                  </a:lnTo>
                  <a:lnTo>
                    <a:pt x="1324666" y="403469"/>
                  </a:lnTo>
                  <a:lnTo>
                    <a:pt x="1323265" y="404926"/>
                  </a:lnTo>
                  <a:lnTo>
                    <a:pt x="1316092" y="402011"/>
                  </a:lnTo>
                  <a:lnTo>
                    <a:pt x="1314635" y="402011"/>
                  </a:lnTo>
                  <a:lnTo>
                    <a:pt x="1313178" y="399882"/>
                  </a:lnTo>
                  <a:lnTo>
                    <a:pt x="1309592" y="399154"/>
                  </a:lnTo>
                  <a:lnTo>
                    <a:pt x="1308863" y="397024"/>
                  </a:lnTo>
                  <a:lnTo>
                    <a:pt x="1306734" y="396296"/>
                  </a:lnTo>
                  <a:lnTo>
                    <a:pt x="1306005" y="396296"/>
                  </a:lnTo>
                  <a:lnTo>
                    <a:pt x="1305277" y="397024"/>
                  </a:lnTo>
                  <a:lnTo>
                    <a:pt x="1304604" y="399154"/>
                  </a:lnTo>
                  <a:lnTo>
                    <a:pt x="1303876" y="399882"/>
                  </a:lnTo>
                  <a:lnTo>
                    <a:pt x="1302419" y="401339"/>
                  </a:lnTo>
                  <a:lnTo>
                    <a:pt x="1300962" y="401339"/>
                  </a:lnTo>
                  <a:lnTo>
                    <a:pt x="1297375" y="402011"/>
                  </a:lnTo>
                  <a:lnTo>
                    <a:pt x="1292388" y="402740"/>
                  </a:lnTo>
                  <a:lnTo>
                    <a:pt x="1290203" y="402740"/>
                  </a:lnTo>
                  <a:lnTo>
                    <a:pt x="1290203" y="402740"/>
                  </a:lnTo>
                  <a:lnTo>
                    <a:pt x="1288073" y="406326"/>
                  </a:lnTo>
                  <a:lnTo>
                    <a:pt x="1287345" y="408512"/>
                  </a:lnTo>
                  <a:lnTo>
                    <a:pt x="1286616" y="409913"/>
                  </a:lnTo>
                  <a:lnTo>
                    <a:pt x="1285888" y="409240"/>
                  </a:lnTo>
                  <a:lnTo>
                    <a:pt x="1285215" y="409240"/>
                  </a:lnTo>
                  <a:lnTo>
                    <a:pt x="1284487" y="410641"/>
                  </a:lnTo>
                  <a:lnTo>
                    <a:pt x="1283758" y="412827"/>
                  </a:lnTo>
                  <a:lnTo>
                    <a:pt x="1283030" y="413499"/>
                  </a:lnTo>
                  <a:lnTo>
                    <a:pt x="1281573" y="412827"/>
                  </a:lnTo>
                  <a:lnTo>
                    <a:pt x="1280901" y="412827"/>
                  </a:lnTo>
                  <a:lnTo>
                    <a:pt x="1279444" y="414956"/>
                  </a:lnTo>
                  <a:lnTo>
                    <a:pt x="1277987" y="416413"/>
                  </a:lnTo>
                  <a:lnTo>
                    <a:pt x="1276586" y="416413"/>
                  </a:lnTo>
                  <a:lnTo>
                    <a:pt x="1273728" y="416413"/>
                  </a:lnTo>
                  <a:lnTo>
                    <a:pt x="1270814" y="417814"/>
                  </a:lnTo>
                  <a:lnTo>
                    <a:pt x="1270814" y="414228"/>
                  </a:lnTo>
                  <a:lnTo>
                    <a:pt x="1270814" y="413499"/>
                  </a:lnTo>
                  <a:lnTo>
                    <a:pt x="1270814" y="411370"/>
                  </a:lnTo>
                  <a:lnTo>
                    <a:pt x="1270814" y="408512"/>
                  </a:lnTo>
                  <a:lnTo>
                    <a:pt x="1271542" y="406326"/>
                  </a:lnTo>
                  <a:lnTo>
                    <a:pt x="1270814" y="405654"/>
                  </a:lnTo>
                  <a:lnTo>
                    <a:pt x="1270141" y="404926"/>
                  </a:lnTo>
                  <a:lnTo>
                    <a:pt x="1269413" y="404926"/>
                  </a:lnTo>
                  <a:lnTo>
                    <a:pt x="1267227" y="405654"/>
                  </a:lnTo>
                  <a:lnTo>
                    <a:pt x="1265827" y="405654"/>
                  </a:lnTo>
                  <a:lnTo>
                    <a:pt x="1264370" y="405654"/>
                  </a:lnTo>
                  <a:lnTo>
                    <a:pt x="1263641" y="405654"/>
                  </a:lnTo>
                  <a:lnTo>
                    <a:pt x="1262912" y="406326"/>
                  </a:lnTo>
                  <a:lnTo>
                    <a:pt x="1261512" y="407783"/>
                  </a:lnTo>
                  <a:lnTo>
                    <a:pt x="1260783" y="407783"/>
                  </a:lnTo>
                  <a:lnTo>
                    <a:pt x="1259326" y="407783"/>
                  </a:lnTo>
                  <a:lnTo>
                    <a:pt x="1259326" y="407055"/>
                  </a:lnTo>
                  <a:lnTo>
                    <a:pt x="1257925" y="407055"/>
                  </a:lnTo>
                  <a:lnTo>
                    <a:pt x="1257197" y="408512"/>
                  </a:lnTo>
                  <a:lnTo>
                    <a:pt x="1257197" y="409240"/>
                  </a:lnTo>
                  <a:lnTo>
                    <a:pt x="1257197" y="410641"/>
                  </a:lnTo>
                  <a:lnTo>
                    <a:pt x="1256468" y="411370"/>
                  </a:lnTo>
                  <a:lnTo>
                    <a:pt x="1255740" y="411370"/>
                  </a:lnTo>
                  <a:lnTo>
                    <a:pt x="1255011" y="411370"/>
                  </a:lnTo>
                  <a:lnTo>
                    <a:pt x="1253610" y="410641"/>
                  </a:lnTo>
                  <a:lnTo>
                    <a:pt x="1252882" y="410641"/>
                  </a:lnTo>
                  <a:lnTo>
                    <a:pt x="1252153" y="411370"/>
                  </a:lnTo>
                  <a:lnTo>
                    <a:pt x="1252153" y="412827"/>
                  </a:lnTo>
                  <a:lnTo>
                    <a:pt x="1252153" y="413499"/>
                  </a:lnTo>
                  <a:lnTo>
                    <a:pt x="1251425" y="414228"/>
                  </a:lnTo>
                  <a:lnTo>
                    <a:pt x="1251425" y="415685"/>
                  </a:lnTo>
                  <a:lnTo>
                    <a:pt x="1250024" y="415685"/>
                  </a:lnTo>
                  <a:lnTo>
                    <a:pt x="1249295" y="415685"/>
                  </a:lnTo>
                  <a:lnTo>
                    <a:pt x="1247838" y="415685"/>
                  </a:lnTo>
                  <a:lnTo>
                    <a:pt x="1247166" y="414228"/>
                  </a:lnTo>
                  <a:lnTo>
                    <a:pt x="1246437" y="412827"/>
                  </a:lnTo>
                  <a:lnTo>
                    <a:pt x="1245709" y="412098"/>
                  </a:lnTo>
                  <a:lnTo>
                    <a:pt x="1243524" y="412098"/>
                  </a:lnTo>
                  <a:lnTo>
                    <a:pt x="1242851" y="412827"/>
                  </a:lnTo>
                  <a:lnTo>
                    <a:pt x="1242851" y="413499"/>
                  </a:lnTo>
                  <a:lnTo>
                    <a:pt x="1242851" y="414228"/>
                  </a:lnTo>
                  <a:lnTo>
                    <a:pt x="1242851" y="415685"/>
                  </a:lnTo>
                  <a:lnTo>
                    <a:pt x="1243524" y="416413"/>
                  </a:lnTo>
                  <a:lnTo>
                    <a:pt x="1242851" y="417086"/>
                  </a:lnTo>
                  <a:lnTo>
                    <a:pt x="1242123" y="417814"/>
                  </a:lnTo>
                  <a:lnTo>
                    <a:pt x="1240666" y="417814"/>
                  </a:lnTo>
                  <a:lnTo>
                    <a:pt x="1234950" y="414956"/>
                  </a:lnTo>
                  <a:lnTo>
                    <a:pt x="1233493" y="414956"/>
                  </a:lnTo>
                  <a:lnTo>
                    <a:pt x="1232036" y="414228"/>
                  </a:lnTo>
                  <a:lnTo>
                    <a:pt x="1229907" y="418543"/>
                  </a:lnTo>
                  <a:lnTo>
                    <a:pt x="1229178" y="419271"/>
                  </a:lnTo>
                  <a:lnTo>
                    <a:pt x="1222734" y="420000"/>
                  </a:lnTo>
                  <a:lnTo>
                    <a:pt x="1219147" y="423586"/>
                  </a:lnTo>
                  <a:lnTo>
                    <a:pt x="1217691" y="426444"/>
                  </a:lnTo>
                  <a:lnTo>
                    <a:pt x="1214833" y="427172"/>
                  </a:lnTo>
                  <a:lnTo>
                    <a:pt x="1213376" y="427172"/>
                  </a:lnTo>
                  <a:lnTo>
                    <a:pt x="1212703" y="425715"/>
                  </a:lnTo>
                  <a:lnTo>
                    <a:pt x="1210518" y="424314"/>
                  </a:lnTo>
                  <a:lnTo>
                    <a:pt x="1208388" y="425715"/>
                  </a:lnTo>
                  <a:lnTo>
                    <a:pt x="1204802" y="424987"/>
                  </a:lnTo>
                  <a:lnTo>
                    <a:pt x="1199759" y="422858"/>
                  </a:lnTo>
                  <a:lnTo>
                    <a:pt x="1195444" y="422129"/>
                  </a:lnTo>
                  <a:lnTo>
                    <a:pt x="1191129" y="419271"/>
                  </a:lnTo>
                  <a:lnTo>
                    <a:pt x="1187542" y="394166"/>
                  </a:lnTo>
                  <a:lnTo>
                    <a:pt x="1187542" y="389851"/>
                  </a:lnTo>
                  <a:lnTo>
                    <a:pt x="1187542" y="387666"/>
                  </a:lnTo>
                  <a:lnTo>
                    <a:pt x="1187542" y="382679"/>
                  </a:lnTo>
                  <a:lnTo>
                    <a:pt x="1187542" y="379036"/>
                  </a:lnTo>
                  <a:lnTo>
                    <a:pt x="1187542" y="375450"/>
                  </a:lnTo>
                  <a:lnTo>
                    <a:pt x="1187542" y="374777"/>
                  </a:lnTo>
                  <a:lnTo>
                    <a:pt x="1187542" y="374049"/>
                  </a:lnTo>
                  <a:lnTo>
                    <a:pt x="1188271" y="371191"/>
                  </a:lnTo>
                  <a:lnTo>
                    <a:pt x="1188271" y="369734"/>
                  </a:lnTo>
                  <a:lnTo>
                    <a:pt x="1188271" y="369005"/>
                  </a:lnTo>
                  <a:lnTo>
                    <a:pt x="1188271" y="368277"/>
                  </a:lnTo>
                  <a:lnTo>
                    <a:pt x="1187542" y="367605"/>
                  </a:lnTo>
                  <a:lnTo>
                    <a:pt x="1186814" y="367605"/>
                  </a:lnTo>
                  <a:lnTo>
                    <a:pt x="1186085" y="368277"/>
                  </a:lnTo>
                  <a:lnTo>
                    <a:pt x="1183956" y="369005"/>
                  </a:lnTo>
                  <a:lnTo>
                    <a:pt x="1183227" y="369734"/>
                  </a:lnTo>
                  <a:lnTo>
                    <a:pt x="1182499" y="369734"/>
                  </a:lnTo>
                  <a:lnTo>
                    <a:pt x="1181827" y="369734"/>
                  </a:lnTo>
                  <a:lnTo>
                    <a:pt x="1181098" y="369005"/>
                  </a:lnTo>
                  <a:lnTo>
                    <a:pt x="1177512" y="367605"/>
                  </a:lnTo>
                  <a:lnTo>
                    <a:pt x="1176783" y="367605"/>
                  </a:lnTo>
                  <a:lnTo>
                    <a:pt x="1174598" y="367605"/>
                  </a:lnTo>
                  <a:lnTo>
                    <a:pt x="1172468" y="368277"/>
                  </a:lnTo>
                  <a:lnTo>
                    <a:pt x="1171740" y="368277"/>
                  </a:lnTo>
                  <a:lnTo>
                    <a:pt x="1171011" y="367605"/>
                  </a:lnTo>
                  <a:lnTo>
                    <a:pt x="1170339" y="366876"/>
                  </a:lnTo>
                  <a:lnTo>
                    <a:pt x="1169610" y="366148"/>
                  </a:lnTo>
                  <a:lnTo>
                    <a:pt x="1168882" y="365419"/>
                  </a:lnTo>
                  <a:lnTo>
                    <a:pt x="1168153" y="364691"/>
                  </a:lnTo>
                  <a:lnTo>
                    <a:pt x="1167425" y="363962"/>
                  </a:lnTo>
                  <a:lnTo>
                    <a:pt x="1166024" y="363962"/>
                  </a:lnTo>
                  <a:lnTo>
                    <a:pt x="1165296" y="363290"/>
                  </a:lnTo>
                  <a:lnTo>
                    <a:pt x="1163839" y="363290"/>
                  </a:lnTo>
                  <a:lnTo>
                    <a:pt x="1160252" y="361833"/>
                  </a:lnTo>
                  <a:lnTo>
                    <a:pt x="1158123" y="361104"/>
                  </a:lnTo>
                  <a:lnTo>
                    <a:pt x="1157394" y="361104"/>
                  </a:lnTo>
                  <a:lnTo>
                    <a:pt x="1156666" y="361104"/>
                  </a:lnTo>
                  <a:lnTo>
                    <a:pt x="1155265" y="361833"/>
                  </a:lnTo>
                  <a:lnTo>
                    <a:pt x="1154536" y="361833"/>
                  </a:lnTo>
                  <a:lnTo>
                    <a:pt x="1153808" y="362561"/>
                  </a:lnTo>
                  <a:lnTo>
                    <a:pt x="1153079" y="363290"/>
                  </a:lnTo>
                  <a:lnTo>
                    <a:pt x="1151622" y="363290"/>
                  </a:lnTo>
                  <a:lnTo>
                    <a:pt x="1148765" y="363290"/>
                  </a:lnTo>
                  <a:lnTo>
                    <a:pt x="1147364" y="363290"/>
                  </a:lnTo>
                  <a:lnTo>
                    <a:pt x="1146635" y="363962"/>
                  </a:lnTo>
                  <a:lnTo>
                    <a:pt x="1144450" y="365419"/>
                  </a:lnTo>
                  <a:lnTo>
                    <a:pt x="1143777" y="366148"/>
                  </a:lnTo>
                  <a:lnTo>
                    <a:pt x="1143049" y="366876"/>
                  </a:lnTo>
                  <a:lnTo>
                    <a:pt x="1141592" y="367605"/>
                  </a:lnTo>
                  <a:lnTo>
                    <a:pt x="1140863" y="367605"/>
                  </a:lnTo>
                  <a:lnTo>
                    <a:pt x="1140135" y="368277"/>
                  </a:lnTo>
                  <a:lnTo>
                    <a:pt x="1137277" y="372592"/>
                  </a:lnTo>
                  <a:lnTo>
                    <a:pt x="1136548" y="373320"/>
                  </a:lnTo>
                  <a:lnTo>
                    <a:pt x="1133690" y="374049"/>
                  </a:lnTo>
                  <a:lnTo>
                    <a:pt x="1132962" y="374049"/>
                  </a:lnTo>
                  <a:lnTo>
                    <a:pt x="1130833" y="375450"/>
                  </a:lnTo>
                  <a:lnTo>
                    <a:pt x="1128647" y="375450"/>
                  </a:lnTo>
                  <a:lnTo>
                    <a:pt x="1127975" y="376178"/>
                  </a:lnTo>
                  <a:lnTo>
                    <a:pt x="1127246" y="376907"/>
                  </a:lnTo>
                  <a:lnTo>
                    <a:pt x="1127246" y="377635"/>
                  </a:lnTo>
                  <a:lnTo>
                    <a:pt x="1125789" y="384808"/>
                  </a:lnTo>
                  <a:lnTo>
                    <a:pt x="1121474" y="387666"/>
                  </a:lnTo>
                  <a:lnTo>
                    <a:pt x="1120802" y="386937"/>
                  </a:lnTo>
                  <a:lnTo>
                    <a:pt x="1120073" y="387666"/>
                  </a:lnTo>
                  <a:lnTo>
                    <a:pt x="1120073" y="386937"/>
                  </a:lnTo>
                  <a:lnTo>
                    <a:pt x="1119345" y="386937"/>
                  </a:lnTo>
                  <a:lnTo>
                    <a:pt x="1117160" y="385537"/>
                  </a:lnTo>
                  <a:lnTo>
                    <a:pt x="1117160" y="384079"/>
                  </a:lnTo>
                  <a:lnTo>
                    <a:pt x="1117160" y="381222"/>
                  </a:lnTo>
                  <a:lnTo>
                    <a:pt x="1120073" y="374777"/>
                  </a:lnTo>
                  <a:lnTo>
                    <a:pt x="1120073" y="374049"/>
                  </a:lnTo>
                  <a:lnTo>
                    <a:pt x="1119345" y="373320"/>
                  </a:lnTo>
                  <a:lnTo>
                    <a:pt x="1115030" y="371863"/>
                  </a:lnTo>
                  <a:lnTo>
                    <a:pt x="1114302" y="371191"/>
                  </a:lnTo>
                  <a:lnTo>
                    <a:pt x="1112901" y="361833"/>
                  </a:lnTo>
                  <a:lnTo>
                    <a:pt x="1110715" y="361833"/>
                  </a:lnTo>
                  <a:lnTo>
                    <a:pt x="1109314" y="361833"/>
                  </a:lnTo>
                  <a:lnTo>
                    <a:pt x="1108586" y="360376"/>
                  </a:lnTo>
                  <a:lnTo>
                    <a:pt x="1108586" y="358975"/>
                  </a:lnTo>
                  <a:lnTo>
                    <a:pt x="1109314" y="357518"/>
                  </a:lnTo>
                  <a:lnTo>
                    <a:pt x="1110715" y="356117"/>
                  </a:lnTo>
                  <a:lnTo>
                    <a:pt x="1111444" y="353931"/>
                  </a:lnTo>
                  <a:lnTo>
                    <a:pt x="1112172" y="353203"/>
                  </a:lnTo>
                  <a:lnTo>
                    <a:pt x="1112901" y="352530"/>
                  </a:lnTo>
                  <a:lnTo>
                    <a:pt x="1112901" y="351074"/>
                  </a:lnTo>
                  <a:lnTo>
                    <a:pt x="1111444" y="348216"/>
                  </a:lnTo>
                  <a:lnTo>
                    <a:pt x="1112172" y="348216"/>
                  </a:lnTo>
                  <a:lnTo>
                    <a:pt x="1112901" y="348216"/>
                  </a:lnTo>
                  <a:lnTo>
                    <a:pt x="1112901" y="347487"/>
                  </a:lnTo>
                  <a:lnTo>
                    <a:pt x="1112172" y="346759"/>
                  </a:lnTo>
                  <a:lnTo>
                    <a:pt x="1112901" y="346030"/>
                  </a:lnTo>
                  <a:lnTo>
                    <a:pt x="1112901" y="345302"/>
                  </a:lnTo>
                  <a:lnTo>
                    <a:pt x="1111444" y="345302"/>
                  </a:lnTo>
                  <a:lnTo>
                    <a:pt x="1112172" y="342444"/>
                  </a:lnTo>
                  <a:lnTo>
                    <a:pt x="1112901" y="341043"/>
                  </a:lnTo>
                  <a:lnTo>
                    <a:pt x="1112901" y="338857"/>
                  </a:lnTo>
                  <a:lnTo>
                    <a:pt x="1113573" y="336000"/>
                  </a:lnTo>
                  <a:lnTo>
                    <a:pt x="1113573" y="332413"/>
                  </a:lnTo>
                  <a:lnTo>
                    <a:pt x="1114302" y="332413"/>
                  </a:lnTo>
                  <a:lnTo>
                    <a:pt x="1114302" y="333142"/>
                  </a:lnTo>
                  <a:lnTo>
                    <a:pt x="1115030" y="332413"/>
                  </a:lnTo>
                  <a:lnTo>
                    <a:pt x="1114302" y="330956"/>
                  </a:lnTo>
                  <a:lnTo>
                    <a:pt x="1114302" y="330228"/>
                  </a:lnTo>
                  <a:lnTo>
                    <a:pt x="1113573" y="328827"/>
                  </a:lnTo>
                  <a:lnTo>
                    <a:pt x="1112901" y="323783"/>
                  </a:lnTo>
                  <a:lnTo>
                    <a:pt x="1112901" y="320197"/>
                  </a:lnTo>
                  <a:lnTo>
                    <a:pt x="1112172" y="318068"/>
                  </a:lnTo>
                  <a:lnTo>
                    <a:pt x="1111444" y="318068"/>
                  </a:lnTo>
                  <a:lnTo>
                    <a:pt x="1111444" y="316611"/>
                  </a:lnTo>
                  <a:lnTo>
                    <a:pt x="1111444" y="315882"/>
                  </a:lnTo>
                  <a:lnTo>
                    <a:pt x="1111444" y="313024"/>
                  </a:lnTo>
                  <a:lnTo>
                    <a:pt x="1110715" y="312296"/>
                  </a:lnTo>
                  <a:lnTo>
                    <a:pt x="1108586" y="310166"/>
                  </a:lnTo>
                  <a:lnTo>
                    <a:pt x="1107857" y="309438"/>
                  </a:lnTo>
                  <a:lnTo>
                    <a:pt x="1107129" y="307981"/>
                  </a:lnTo>
                  <a:lnTo>
                    <a:pt x="1106400" y="305123"/>
                  </a:lnTo>
                  <a:lnTo>
                    <a:pt x="1104999" y="306580"/>
                  </a:lnTo>
                  <a:lnTo>
                    <a:pt x="1103542" y="306580"/>
                  </a:lnTo>
                  <a:lnTo>
                    <a:pt x="1102086" y="306580"/>
                  </a:lnTo>
                  <a:lnTo>
                    <a:pt x="1100685" y="305852"/>
                  </a:lnTo>
                  <a:lnTo>
                    <a:pt x="1099228" y="305123"/>
                  </a:lnTo>
                  <a:lnTo>
                    <a:pt x="1097827" y="304395"/>
                  </a:lnTo>
                  <a:lnTo>
                    <a:pt x="1095641" y="304395"/>
                  </a:lnTo>
                  <a:lnTo>
                    <a:pt x="1093512" y="304395"/>
                  </a:lnTo>
                  <a:lnTo>
                    <a:pt x="1092783" y="303666"/>
                  </a:lnTo>
                  <a:lnTo>
                    <a:pt x="1091326" y="299351"/>
                  </a:lnTo>
                  <a:lnTo>
                    <a:pt x="1089925" y="296493"/>
                  </a:lnTo>
                  <a:lnTo>
                    <a:pt x="1089925" y="295092"/>
                  </a:lnTo>
                  <a:lnTo>
                    <a:pt x="1088468" y="292907"/>
                  </a:lnTo>
                  <a:lnTo>
                    <a:pt x="1086339" y="291506"/>
                  </a:lnTo>
                  <a:lnTo>
                    <a:pt x="1085611" y="290049"/>
                  </a:lnTo>
                  <a:lnTo>
                    <a:pt x="1084882" y="287191"/>
                  </a:lnTo>
                  <a:lnTo>
                    <a:pt x="1084154" y="287191"/>
                  </a:lnTo>
                  <a:lnTo>
                    <a:pt x="1083425" y="286463"/>
                  </a:lnTo>
                  <a:lnTo>
                    <a:pt x="1082697" y="287191"/>
                  </a:lnTo>
                  <a:lnTo>
                    <a:pt x="1078438" y="294364"/>
                  </a:lnTo>
                  <a:lnTo>
                    <a:pt x="1076252" y="295092"/>
                  </a:lnTo>
                  <a:lnTo>
                    <a:pt x="1074851" y="295092"/>
                  </a:lnTo>
                  <a:lnTo>
                    <a:pt x="1073394" y="295092"/>
                  </a:lnTo>
                  <a:lnTo>
                    <a:pt x="1069808" y="293636"/>
                  </a:lnTo>
                  <a:lnTo>
                    <a:pt x="1068351" y="293636"/>
                  </a:lnTo>
                  <a:lnTo>
                    <a:pt x="1066222" y="292907"/>
                  </a:lnTo>
                  <a:lnTo>
                    <a:pt x="1066222" y="293636"/>
                  </a:lnTo>
                  <a:lnTo>
                    <a:pt x="1066950" y="295765"/>
                  </a:lnTo>
                  <a:lnTo>
                    <a:pt x="1066222" y="296493"/>
                  </a:lnTo>
                  <a:lnTo>
                    <a:pt x="1066222" y="297222"/>
                  </a:lnTo>
                  <a:lnTo>
                    <a:pt x="1066222" y="298679"/>
                  </a:lnTo>
                  <a:lnTo>
                    <a:pt x="1067622" y="300080"/>
                  </a:lnTo>
                  <a:lnTo>
                    <a:pt x="1067622" y="301537"/>
                  </a:lnTo>
                  <a:lnTo>
                    <a:pt x="1068351" y="303666"/>
                  </a:lnTo>
                  <a:lnTo>
                    <a:pt x="1068351" y="305123"/>
                  </a:lnTo>
                  <a:lnTo>
                    <a:pt x="1068351" y="306580"/>
                  </a:lnTo>
                  <a:lnTo>
                    <a:pt x="1069080" y="307253"/>
                  </a:lnTo>
                  <a:lnTo>
                    <a:pt x="1069808" y="307981"/>
                  </a:lnTo>
                  <a:lnTo>
                    <a:pt x="1070537" y="309438"/>
                  </a:lnTo>
                  <a:lnTo>
                    <a:pt x="1070537" y="310839"/>
                  </a:lnTo>
                  <a:lnTo>
                    <a:pt x="1069080" y="310839"/>
                  </a:lnTo>
                  <a:lnTo>
                    <a:pt x="1067622" y="312296"/>
                  </a:lnTo>
                  <a:lnTo>
                    <a:pt x="1066950" y="313024"/>
                  </a:lnTo>
                  <a:lnTo>
                    <a:pt x="1066222" y="312296"/>
                  </a:lnTo>
                  <a:lnTo>
                    <a:pt x="1064036" y="310166"/>
                  </a:lnTo>
                  <a:lnTo>
                    <a:pt x="1061907" y="308710"/>
                  </a:lnTo>
                  <a:lnTo>
                    <a:pt x="1061178" y="307981"/>
                  </a:lnTo>
                  <a:lnTo>
                    <a:pt x="1059049" y="311567"/>
                  </a:lnTo>
                  <a:lnTo>
                    <a:pt x="1057592" y="313024"/>
                  </a:lnTo>
                  <a:lnTo>
                    <a:pt x="1056863" y="312296"/>
                  </a:lnTo>
                  <a:lnTo>
                    <a:pt x="1056863" y="310839"/>
                  </a:lnTo>
                  <a:lnTo>
                    <a:pt x="1055462" y="310166"/>
                  </a:lnTo>
                  <a:lnTo>
                    <a:pt x="1052549" y="310166"/>
                  </a:lnTo>
                  <a:lnTo>
                    <a:pt x="1048962" y="310839"/>
                  </a:lnTo>
                  <a:lnTo>
                    <a:pt x="1048962" y="310839"/>
                  </a:lnTo>
                  <a:lnTo>
                    <a:pt x="1048962" y="310166"/>
                  </a:lnTo>
                  <a:lnTo>
                    <a:pt x="1046833" y="305123"/>
                  </a:lnTo>
                  <a:lnTo>
                    <a:pt x="1043246" y="297222"/>
                  </a:lnTo>
                  <a:lnTo>
                    <a:pt x="1041061" y="294364"/>
                  </a:lnTo>
                  <a:lnTo>
                    <a:pt x="1042518" y="292907"/>
                  </a:lnTo>
                  <a:lnTo>
                    <a:pt x="1042518" y="290778"/>
                  </a:lnTo>
                  <a:lnTo>
                    <a:pt x="1041061" y="289321"/>
                  </a:lnTo>
                  <a:lnTo>
                    <a:pt x="1041789" y="285734"/>
                  </a:lnTo>
                  <a:lnTo>
                    <a:pt x="1041061" y="284277"/>
                  </a:lnTo>
                  <a:lnTo>
                    <a:pt x="1041061" y="283605"/>
                  </a:lnTo>
                  <a:lnTo>
                    <a:pt x="1040388" y="283605"/>
                  </a:lnTo>
                  <a:lnTo>
                    <a:pt x="1039660" y="284277"/>
                  </a:lnTo>
                  <a:lnTo>
                    <a:pt x="1036802" y="285006"/>
                  </a:lnTo>
                  <a:lnTo>
                    <a:pt x="1035345" y="285006"/>
                  </a:lnTo>
                  <a:lnTo>
                    <a:pt x="1034617" y="285006"/>
                  </a:lnTo>
                  <a:lnTo>
                    <a:pt x="1033888" y="283605"/>
                  </a:lnTo>
                  <a:lnTo>
                    <a:pt x="1031030" y="283605"/>
                  </a:lnTo>
                  <a:lnTo>
                    <a:pt x="1030302" y="284277"/>
                  </a:lnTo>
                  <a:lnTo>
                    <a:pt x="1029573" y="284277"/>
                  </a:lnTo>
                  <a:lnTo>
                    <a:pt x="1028172" y="283605"/>
                  </a:lnTo>
                  <a:lnTo>
                    <a:pt x="1023857" y="277833"/>
                  </a:lnTo>
                  <a:lnTo>
                    <a:pt x="1015956" y="278562"/>
                  </a:lnTo>
                  <a:lnTo>
                    <a:pt x="1006598" y="274975"/>
                  </a:lnTo>
                  <a:lnTo>
                    <a:pt x="1000882" y="269932"/>
                  </a:lnTo>
                  <a:lnTo>
                    <a:pt x="996567" y="269932"/>
                  </a:lnTo>
                  <a:lnTo>
                    <a:pt x="990123" y="275704"/>
                  </a:lnTo>
                  <a:lnTo>
                    <a:pt x="988666" y="270660"/>
                  </a:lnTo>
                  <a:lnTo>
                    <a:pt x="989394" y="267074"/>
                  </a:lnTo>
                  <a:lnTo>
                    <a:pt x="990851" y="264216"/>
                  </a:lnTo>
                  <a:lnTo>
                    <a:pt x="990123" y="264216"/>
                  </a:lnTo>
                  <a:lnTo>
                    <a:pt x="987938" y="263487"/>
                  </a:lnTo>
                  <a:lnTo>
                    <a:pt x="984351" y="266345"/>
                  </a:lnTo>
                  <a:lnTo>
                    <a:pt x="978635" y="267074"/>
                  </a:lnTo>
                  <a:lnTo>
                    <a:pt x="973592" y="269932"/>
                  </a:lnTo>
                  <a:lnTo>
                    <a:pt x="968549" y="265617"/>
                  </a:lnTo>
                  <a:lnTo>
                    <a:pt x="966419" y="258444"/>
                  </a:lnTo>
                  <a:lnTo>
                    <a:pt x="967148" y="252728"/>
                  </a:lnTo>
                  <a:lnTo>
                    <a:pt x="966419" y="252000"/>
                  </a:lnTo>
                  <a:lnTo>
                    <a:pt x="963561" y="254857"/>
                  </a:lnTo>
                  <a:lnTo>
                    <a:pt x="962104" y="254857"/>
                  </a:lnTo>
                  <a:lnTo>
                    <a:pt x="960647" y="254129"/>
                  </a:lnTo>
                  <a:lnTo>
                    <a:pt x="960647" y="252000"/>
                  </a:lnTo>
                  <a:lnTo>
                    <a:pt x="961376" y="251271"/>
                  </a:lnTo>
                  <a:lnTo>
                    <a:pt x="961376" y="249142"/>
                  </a:lnTo>
                  <a:lnTo>
                    <a:pt x="961376" y="247685"/>
                  </a:lnTo>
                  <a:lnTo>
                    <a:pt x="959246" y="245555"/>
                  </a:lnTo>
                  <a:lnTo>
                    <a:pt x="957061" y="244827"/>
                  </a:lnTo>
                  <a:lnTo>
                    <a:pt x="955660" y="244827"/>
                  </a:lnTo>
                  <a:lnTo>
                    <a:pt x="954203" y="245555"/>
                  </a:lnTo>
                  <a:lnTo>
                    <a:pt x="952074" y="246956"/>
                  </a:lnTo>
                  <a:lnTo>
                    <a:pt x="949160" y="244827"/>
                  </a:lnTo>
                  <a:lnTo>
                    <a:pt x="947759" y="244827"/>
                  </a:lnTo>
                  <a:lnTo>
                    <a:pt x="946302" y="244098"/>
                  </a:lnTo>
                  <a:lnTo>
                    <a:pt x="945573" y="244098"/>
                  </a:lnTo>
                  <a:lnTo>
                    <a:pt x="944172" y="243370"/>
                  </a:lnTo>
                  <a:lnTo>
                    <a:pt x="943444" y="244098"/>
                  </a:lnTo>
                  <a:lnTo>
                    <a:pt x="942715" y="245555"/>
                  </a:lnTo>
                  <a:lnTo>
                    <a:pt x="941987" y="247685"/>
                  </a:lnTo>
                  <a:lnTo>
                    <a:pt x="941258" y="249870"/>
                  </a:lnTo>
                  <a:lnTo>
                    <a:pt x="941258" y="251271"/>
                  </a:lnTo>
                  <a:lnTo>
                    <a:pt x="941258" y="252000"/>
                  </a:lnTo>
                  <a:lnTo>
                    <a:pt x="939857" y="252728"/>
                  </a:lnTo>
                  <a:lnTo>
                    <a:pt x="939129" y="252000"/>
                  </a:lnTo>
                  <a:lnTo>
                    <a:pt x="939129" y="250543"/>
                  </a:lnTo>
                  <a:lnTo>
                    <a:pt x="937672" y="251271"/>
                  </a:lnTo>
                  <a:lnTo>
                    <a:pt x="936271" y="251271"/>
                  </a:lnTo>
                  <a:lnTo>
                    <a:pt x="934086" y="250543"/>
                  </a:lnTo>
                  <a:lnTo>
                    <a:pt x="934814" y="249142"/>
                  </a:lnTo>
                  <a:lnTo>
                    <a:pt x="934814" y="249142"/>
                  </a:lnTo>
                  <a:lnTo>
                    <a:pt x="934814" y="246956"/>
                  </a:lnTo>
                  <a:lnTo>
                    <a:pt x="934814" y="246284"/>
                  </a:lnTo>
                  <a:lnTo>
                    <a:pt x="934086" y="242641"/>
                  </a:lnTo>
                  <a:lnTo>
                    <a:pt x="933413" y="237654"/>
                  </a:lnTo>
                  <a:lnTo>
                    <a:pt x="931956" y="236197"/>
                  </a:lnTo>
                  <a:lnTo>
                    <a:pt x="931228" y="236197"/>
                  </a:lnTo>
                  <a:lnTo>
                    <a:pt x="929771" y="234796"/>
                  </a:lnTo>
                  <a:lnTo>
                    <a:pt x="929098" y="233339"/>
                  </a:lnTo>
                  <a:lnTo>
                    <a:pt x="929098" y="232611"/>
                  </a:lnTo>
                  <a:lnTo>
                    <a:pt x="929771" y="230481"/>
                  </a:lnTo>
                  <a:lnTo>
                    <a:pt x="930499" y="229024"/>
                  </a:lnTo>
                  <a:lnTo>
                    <a:pt x="930499" y="226895"/>
                  </a:lnTo>
                  <a:lnTo>
                    <a:pt x="930499" y="223308"/>
                  </a:lnTo>
                  <a:lnTo>
                    <a:pt x="930499" y="221852"/>
                  </a:lnTo>
                  <a:lnTo>
                    <a:pt x="930499" y="219666"/>
                  </a:lnTo>
                  <a:lnTo>
                    <a:pt x="930499" y="217537"/>
                  </a:lnTo>
                  <a:lnTo>
                    <a:pt x="930499" y="216808"/>
                  </a:lnTo>
                  <a:lnTo>
                    <a:pt x="929098" y="216080"/>
                  </a:lnTo>
                  <a:lnTo>
                    <a:pt x="927641" y="215407"/>
                  </a:lnTo>
                  <a:lnTo>
                    <a:pt x="927641" y="209635"/>
                  </a:lnTo>
                  <a:lnTo>
                    <a:pt x="927641" y="208907"/>
                  </a:lnTo>
                  <a:lnTo>
                    <a:pt x="926184" y="207506"/>
                  </a:lnTo>
                  <a:lnTo>
                    <a:pt x="926184" y="206778"/>
                  </a:lnTo>
                  <a:lnTo>
                    <a:pt x="926913" y="204592"/>
                  </a:lnTo>
                  <a:lnTo>
                    <a:pt x="929098" y="201734"/>
                  </a:lnTo>
                  <a:lnTo>
                    <a:pt x="929098" y="200333"/>
                  </a:lnTo>
                  <a:lnTo>
                    <a:pt x="929098" y="199605"/>
                  </a:lnTo>
                  <a:lnTo>
                    <a:pt x="928370" y="198148"/>
                  </a:lnTo>
                  <a:lnTo>
                    <a:pt x="928370" y="196747"/>
                  </a:lnTo>
                  <a:lnTo>
                    <a:pt x="929771" y="193833"/>
                  </a:lnTo>
                  <a:lnTo>
                    <a:pt x="932685" y="192432"/>
                  </a:lnTo>
                  <a:lnTo>
                    <a:pt x="932685" y="190247"/>
                  </a:lnTo>
                  <a:lnTo>
                    <a:pt x="933413" y="185259"/>
                  </a:lnTo>
                  <a:lnTo>
                    <a:pt x="931956" y="170185"/>
                  </a:lnTo>
                  <a:lnTo>
                    <a:pt x="931228" y="165870"/>
                  </a:lnTo>
                  <a:lnTo>
                    <a:pt x="931228" y="163685"/>
                  </a:lnTo>
                  <a:lnTo>
                    <a:pt x="931956" y="162284"/>
                  </a:lnTo>
                  <a:lnTo>
                    <a:pt x="934814" y="161556"/>
                  </a:lnTo>
                  <a:lnTo>
                    <a:pt x="935543" y="159370"/>
                  </a:lnTo>
                  <a:lnTo>
                    <a:pt x="934814" y="157241"/>
                  </a:lnTo>
                  <a:lnTo>
                    <a:pt x="932685" y="155111"/>
                  </a:lnTo>
                  <a:lnTo>
                    <a:pt x="926184" y="152197"/>
                  </a:lnTo>
                  <a:lnTo>
                    <a:pt x="924055" y="151469"/>
                  </a:lnTo>
                  <a:lnTo>
                    <a:pt x="924055" y="150796"/>
                  </a:lnTo>
                  <a:lnTo>
                    <a:pt x="930499" y="129222"/>
                  </a:lnTo>
                  <a:lnTo>
                    <a:pt x="942715" y="91901"/>
                  </a:lnTo>
                  <a:lnTo>
                    <a:pt x="941258" y="91901"/>
                  </a:lnTo>
                  <a:lnTo>
                    <a:pt x="939857" y="92629"/>
                  </a:lnTo>
                  <a:lnTo>
                    <a:pt x="936271" y="92629"/>
                  </a:lnTo>
                  <a:lnTo>
                    <a:pt x="934814" y="92629"/>
                  </a:lnTo>
                  <a:lnTo>
                    <a:pt x="932685" y="94086"/>
                  </a:lnTo>
                  <a:lnTo>
                    <a:pt x="931228" y="94086"/>
                  </a:lnTo>
                  <a:lnTo>
                    <a:pt x="929098" y="94086"/>
                  </a:lnTo>
                  <a:lnTo>
                    <a:pt x="927641" y="94086"/>
                  </a:lnTo>
                  <a:lnTo>
                    <a:pt x="926184" y="94086"/>
                  </a:lnTo>
                  <a:lnTo>
                    <a:pt x="925512" y="94086"/>
                  </a:lnTo>
                  <a:lnTo>
                    <a:pt x="922598" y="88315"/>
                  </a:lnTo>
                  <a:lnTo>
                    <a:pt x="921197" y="85457"/>
                  </a:lnTo>
                  <a:lnTo>
                    <a:pt x="919740" y="85457"/>
                  </a:lnTo>
                  <a:lnTo>
                    <a:pt x="903938" y="84728"/>
                  </a:lnTo>
                  <a:lnTo>
                    <a:pt x="902537" y="83271"/>
                  </a:lnTo>
                  <a:lnTo>
                    <a:pt x="901808" y="82599"/>
                  </a:lnTo>
                  <a:lnTo>
                    <a:pt x="898222" y="82599"/>
                  </a:lnTo>
                  <a:lnTo>
                    <a:pt x="898222" y="81870"/>
                  </a:lnTo>
                  <a:lnTo>
                    <a:pt x="898222" y="78284"/>
                  </a:lnTo>
                  <a:lnTo>
                    <a:pt x="898222" y="76827"/>
                  </a:lnTo>
                  <a:lnTo>
                    <a:pt x="891721" y="74698"/>
                  </a:lnTo>
                  <a:lnTo>
                    <a:pt x="891049" y="73241"/>
                  </a:lnTo>
                  <a:lnTo>
                    <a:pt x="891721" y="73241"/>
                  </a:lnTo>
                  <a:lnTo>
                    <a:pt x="888864" y="71784"/>
                  </a:lnTo>
                  <a:lnTo>
                    <a:pt x="886734" y="70383"/>
                  </a:lnTo>
                  <a:lnTo>
                    <a:pt x="886006" y="69654"/>
                  </a:lnTo>
                  <a:lnTo>
                    <a:pt x="886734" y="68197"/>
                  </a:lnTo>
                  <a:lnTo>
                    <a:pt x="887463" y="66796"/>
                  </a:lnTo>
                  <a:lnTo>
                    <a:pt x="887463" y="65339"/>
                  </a:lnTo>
                  <a:lnTo>
                    <a:pt x="886006" y="62482"/>
                  </a:lnTo>
                  <a:lnTo>
                    <a:pt x="883148" y="61753"/>
                  </a:lnTo>
                  <a:lnTo>
                    <a:pt x="881691" y="61753"/>
                  </a:lnTo>
                  <a:lnTo>
                    <a:pt x="881691" y="61025"/>
                  </a:lnTo>
                  <a:lnTo>
                    <a:pt x="880962" y="60352"/>
                  </a:lnTo>
                  <a:lnTo>
                    <a:pt x="878833" y="59624"/>
                  </a:lnTo>
                  <a:lnTo>
                    <a:pt x="878104" y="61025"/>
                  </a:lnTo>
                  <a:lnTo>
                    <a:pt x="875975" y="63210"/>
                  </a:lnTo>
                  <a:lnTo>
                    <a:pt x="875975" y="64611"/>
                  </a:lnTo>
                  <a:lnTo>
                    <a:pt x="874518" y="65339"/>
                  </a:lnTo>
                  <a:lnTo>
                    <a:pt x="873061" y="65339"/>
                  </a:lnTo>
                  <a:lnTo>
                    <a:pt x="870932" y="65339"/>
                  </a:lnTo>
                  <a:lnTo>
                    <a:pt x="869475" y="63210"/>
                  </a:lnTo>
                  <a:lnTo>
                    <a:pt x="869475" y="62482"/>
                  </a:lnTo>
                  <a:lnTo>
                    <a:pt x="868746" y="62482"/>
                  </a:lnTo>
                  <a:lnTo>
                    <a:pt x="867345" y="61753"/>
                  </a:lnTo>
                  <a:lnTo>
                    <a:pt x="864487" y="61025"/>
                  </a:lnTo>
                  <a:lnTo>
                    <a:pt x="863030" y="60352"/>
                  </a:lnTo>
                  <a:lnTo>
                    <a:pt x="862302" y="59624"/>
                  </a:lnTo>
                  <a:lnTo>
                    <a:pt x="862302" y="58895"/>
                  </a:lnTo>
                  <a:lnTo>
                    <a:pt x="862302" y="58167"/>
                  </a:lnTo>
                  <a:lnTo>
                    <a:pt x="860845" y="58167"/>
                  </a:lnTo>
                  <a:lnTo>
                    <a:pt x="860172" y="58895"/>
                  </a:lnTo>
                  <a:lnTo>
                    <a:pt x="858715" y="58167"/>
                  </a:lnTo>
                  <a:lnTo>
                    <a:pt x="857259" y="56710"/>
                  </a:lnTo>
                  <a:lnTo>
                    <a:pt x="855858" y="53852"/>
                  </a:lnTo>
                  <a:lnTo>
                    <a:pt x="854401" y="53123"/>
                  </a:lnTo>
                  <a:lnTo>
                    <a:pt x="853672" y="53852"/>
                  </a:lnTo>
                  <a:lnTo>
                    <a:pt x="852271" y="55309"/>
                  </a:lnTo>
                  <a:lnTo>
                    <a:pt x="850086" y="56037"/>
                  </a:lnTo>
                  <a:lnTo>
                    <a:pt x="849357" y="56710"/>
                  </a:lnTo>
                  <a:lnTo>
                    <a:pt x="848685" y="57438"/>
                  </a:lnTo>
                  <a:lnTo>
                    <a:pt x="846499" y="58167"/>
                  </a:lnTo>
                  <a:lnTo>
                    <a:pt x="845098" y="59624"/>
                  </a:lnTo>
                  <a:lnTo>
                    <a:pt x="842913" y="59624"/>
                  </a:lnTo>
                  <a:lnTo>
                    <a:pt x="841512" y="59624"/>
                  </a:lnTo>
                  <a:lnTo>
                    <a:pt x="840784" y="59624"/>
                  </a:lnTo>
                  <a:lnTo>
                    <a:pt x="839327" y="58895"/>
                  </a:lnTo>
                  <a:lnTo>
                    <a:pt x="838598" y="58167"/>
                  </a:lnTo>
                  <a:lnTo>
                    <a:pt x="837870" y="57438"/>
                  </a:lnTo>
                  <a:lnTo>
                    <a:pt x="835740" y="57438"/>
                  </a:lnTo>
                  <a:lnTo>
                    <a:pt x="833611" y="58167"/>
                  </a:lnTo>
                  <a:lnTo>
                    <a:pt x="831425" y="58167"/>
                  </a:lnTo>
                  <a:lnTo>
                    <a:pt x="830024" y="53852"/>
                  </a:lnTo>
                  <a:lnTo>
                    <a:pt x="829296" y="53123"/>
                  </a:lnTo>
                  <a:lnTo>
                    <a:pt x="827839" y="52451"/>
                  </a:lnTo>
                  <a:lnTo>
                    <a:pt x="824981" y="54580"/>
                  </a:lnTo>
                  <a:lnTo>
                    <a:pt x="820666" y="58167"/>
                  </a:lnTo>
                  <a:lnTo>
                    <a:pt x="815623" y="63938"/>
                  </a:lnTo>
                  <a:lnTo>
                    <a:pt x="812036" y="63210"/>
                  </a:lnTo>
                  <a:lnTo>
                    <a:pt x="810636" y="63938"/>
                  </a:lnTo>
                  <a:lnTo>
                    <a:pt x="809907" y="64611"/>
                  </a:lnTo>
                  <a:lnTo>
                    <a:pt x="809178" y="68197"/>
                  </a:lnTo>
                  <a:lnTo>
                    <a:pt x="807722" y="68197"/>
                  </a:lnTo>
                  <a:lnTo>
                    <a:pt x="805592" y="66796"/>
                  </a:lnTo>
                  <a:lnTo>
                    <a:pt x="804135" y="66796"/>
                  </a:lnTo>
                  <a:lnTo>
                    <a:pt x="803407" y="71784"/>
                  </a:lnTo>
                  <a:lnTo>
                    <a:pt x="802006" y="74698"/>
                  </a:lnTo>
                  <a:lnTo>
                    <a:pt x="798419" y="75426"/>
                  </a:lnTo>
                  <a:lnTo>
                    <a:pt x="797691" y="76827"/>
                  </a:lnTo>
                  <a:lnTo>
                    <a:pt x="791247" y="79012"/>
                  </a:lnTo>
                  <a:lnTo>
                    <a:pt x="785475" y="80413"/>
                  </a:lnTo>
                  <a:lnTo>
                    <a:pt x="784074" y="80413"/>
                  </a:lnTo>
                  <a:lnTo>
                    <a:pt x="782617" y="81142"/>
                  </a:lnTo>
                  <a:lnTo>
                    <a:pt x="782617" y="81142"/>
                  </a:lnTo>
                  <a:lnTo>
                    <a:pt x="784074" y="80413"/>
                  </a:lnTo>
                  <a:lnTo>
                    <a:pt x="785475" y="80413"/>
                  </a:lnTo>
                  <a:lnTo>
                    <a:pt x="762500" y="68197"/>
                  </a:lnTo>
                  <a:lnTo>
                    <a:pt x="728765" y="49537"/>
                  </a:lnTo>
                  <a:lnTo>
                    <a:pt x="682814" y="25161"/>
                  </a:lnTo>
                  <a:lnTo>
                    <a:pt x="665611" y="34463"/>
                  </a:lnTo>
                  <a:lnTo>
                    <a:pt x="663426" y="32333"/>
                  </a:lnTo>
                  <a:lnTo>
                    <a:pt x="661296" y="30148"/>
                  </a:lnTo>
                  <a:lnTo>
                    <a:pt x="660568" y="28019"/>
                  </a:lnTo>
                  <a:lnTo>
                    <a:pt x="660568" y="24432"/>
                  </a:lnTo>
                  <a:lnTo>
                    <a:pt x="661296" y="22975"/>
                  </a:lnTo>
                  <a:lnTo>
                    <a:pt x="660568" y="22303"/>
                  </a:lnTo>
                  <a:lnTo>
                    <a:pt x="658382" y="22303"/>
                  </a:lnTo>
                  <a:lnTo>
                    <a:pt x="657710" y="20117"/>
                  </a:lnTo>
                  <a:lnTo>
                    <a:pt x="656981" y="18716"/>
                  </a:lnTo>
                  <a:lnTo>
                    <a:pt x="656253" y="17988"/>
                  </a:lnTo>
                  <a:lnTo>
                    <a:pt x="654796" y="15803"/>
                  </a:lnTo>
                  <a:lnTo>
                    <a:pt x="654067" y="15074"/>
                  </a:lnTo>
                  <a:lnTo>
                    <a:pt x="656981" y="12945"/>
                  </a:lnTo>
                  <a:lnTo>
                    <a:pt x="657710" y="10815"/>
                  </a:lnTo>
                  <a:lnTo>
                    <a:pt x="656981" y="10087"/>
                  </a:lnTo>
                  <a:lnTo>
                    <a:pt x="655524" y="10815"/>
                  </a:lnTo>
                  <a:lnTo>
                    <a:pt x="653395" y="11488"/>
                  </a:lnTo>
                  <a:lnTo>
                    <a:pt x="651938" y="9358"/>
                  </a:lnTo>
                  <a:lnTo>
                    <a:pt x="649808" y="9358"/>
                  </a:lnTo>
                  <a:lnTo>
                    <a:pt x="647623" y="10087"/>
                  </a:lnTo>
                  <a:lnTo>
                    <a:pt x="646895" y="10087"/>
                  </a:lnTo>
                  <a:lnTo>
                    <a:pt x="645494" y="8630"/>
                  </a:lnTo>
                  <a:lnTo>
                    <a:pt x="645494" y="5772"/>
                  </a:lnTo>
                  <a:lnTo>
                    <a:pt x="644037" y="2914"/>
                  </a:lnTo>
                  <a:lnTo>
                    <a:pt x="642636" y="0"/>
                  </a:lnTo>
                  <a:lnTo>
                    <a:pt x="639722" y="729"/>
                  </a:lnTo>
                  <a:lnTo>
                    <a:pt x="638321" y="1457"/>
                  </a:lnTo>
                  <a:lnTo>
                    <a:pt x="638321" y="4315"/>
                  </a:lnTo>
                  <a:lnTo>
                    <a:pt x="638321" y="7229"/>
                  </a:lnTo>
                  <a:lnTo>
                    <a:pt x="634006" y="11488"/>
                  </a:lnTo>
                  <a:lnTo>
                    <a:pt x="631148" y="14402"/>
                  </a:lnTo>
                  <a:lnTo>
                    <a:pt x="630420" y="17988"/>
                  </a:lnTo>
                  <a:lnTo>
                    <a:pt x="628234" y="21574"/>
                  </a:lnTo>
                  <a:lnTo>
                    <a:pt x="625376" y="22975"/>
                  </a:lnTo>
                  <a:lnTo>
                    <a:pt x="620333" y="21574"/>
                  </a:lnTo>
                  <a:lnTo>
                    <a:pt x="618932" y="21574"/>
                  </a:lnTo>
                  <a:lnTo>
                    <a:pt x="618932" y="22303"/>
                  </a:lnTo>
                  <a:lnTo>
                    <a:pt x="616018" y="25161"/>
                  </a:lnTo>
                  <a:lnTo>
                    <a:pt x="616018" y="28019"/>
                  </a:lnTo>
                  <a:lnTo>
                    <a:pt x="616018" y="28747"/>
                  </a:lnTo>
                  <a:lnTo>
                    <a:pt x="616018" y="29476"/>
                  </a:lnTo>
                  <a:lnTo>
                    <a:pt x="616018" y="30148"/>
                  </a:lnTo>
                  <a:lnTo>
                    <a:pt x="613160" y="36648"/>
                  </a:lnTo>
                  <a:lnTo>
                    <a:pt x="575111" y="120648"/>
                  </a:lnTo>
                  <a:lnTo>
                    <a:pt x="572981" y="121321"/>
                  </a:lnTo>
                  <a:lnTo>
                    <a:pt x="572253" y="121321"/>
                  </a:lnTo>
                  <a:lnTo>
                    <a:pt x="568667" y="128550"/>
                  </a:lnTo>
                  <a:lnTo>
                    <a:pt x="565809" y="134265"/>
                  </a:lnTo>
                  <a:lnTo>
                    <a:pt x="565080" y="141438"/>
                  </a:lnTo>
                  <a:lnTo>
                    <a:pt x="567210" y="145025"/>
                  </a:lnTo>
                  <a:lnTo>
                    <a:pt x="570796" y="145753"/>
                  </a:lnTo>
                  <a:lnTo>
                    <a:pt x="572253" y="147882"/>
                  </a:lnTo>
                  <a:lnTo>
                    <a:pt x="572253" y="152926"/>
                  </a:lnTo>
                  <a:lnTo>
                    <a:pt x="573710" y="153654"/>
                  </a:lnTo>
                  <a:lnTo>
                    <a:pt x="574382" y="154383"/>
                  </a:lnTo>
                  <a:lnTo>
                    <a:pt x="572981" y="168000"/>
                  </a:lnTo>
                  <a:lnTo>
                    <a:pt x="571524" y="174444"/>
                  </a:lnTo>
                  <a:lnTo>
                    <a:pt x="569395" y="176630"/>
                  </a:lnTo>
                  <a:lnTo>
                    <a:pt x="569395" y="177358"/>
                  </a:lnTo>
                  <a:lnTo>
                    <a:pt x="568667" y="184531"/>
                  </a:lnTo>
                  <a:lnTo>
                    <a:pt x="568667" y="186660"/>
                  </a:lnTo>
                  <a:lnTo>
                    <a:pt x="568667" y="188846"/>
                  </a:lnTo>
                  <a:lnTo>
                    <a:pt x="570796" y="193105"/>
                  </a:lnTo>
                  <a:lnTo>
                    <a:pt x="570796" y="198876"/>
                  </a:lnTo>
                  <a:lnTo>
                    <a:pt x="568667" y="206778"/>
                  </a:lnTo>
                  <a:lnTo>
                    <a:pt x="566481" y="210364"/>
                  </a:lnTo>
                  <a:lnTo>
                    <a:pt x="563623" y="215407"/>
                  </a:lnTo>
                  <a:lnTo>
                    <a:pt x="562222" y="224709"/>
                  </a:lnTo>
                  <a:lnTo>
                    <a:pt x="560765" y="237654"/>
                  </a:lnTo>
                  <a:lnTo>
                    <a:pt x="561494" y="241240"/>
                  </a:lnTo>
                  <a:lnTo>
                    <a:pt x="560037" y="245555"/>
                  </a:lnTo>
                  <a:lnTo>
                    <a:pt x="558580" y="248413"/>
                  </a:lnTo>
                  <a:lnTo>
                    <a:pt x="557907" y="248413"/>
                  </a:lnTo>
                  <a:lnTo>
                    <a:pt x="557179" y="248413"/>
                  </a:lnTo>
                  <a:lnTo>
                    <a:pt x="557179" y="248413"/>
                  </a:lnTo>
                  <a:lnTo>
                    <a:pt x="556450" y="248413"/>
                  </a:lnTo>
                  <a:lnTo>
                    <a:pt x="554321" y="248413"/>
                  </a:lnTo>
                  <a:lnTo>
                    <a:pt x="545691" y="251271"/>
                  </a:lnTo>
                  <a:lnTo>
                    <a:pt x="544963" y="254857"/>
                  </a:lnTo>
                  <a:lnTo>
                    <a:pt x="544234" y="256315"/>
                  </a:lnTo>
                  <a:lnTo>
                    <a:pt x="543506" y="256315"/>
                  </a:lnTo>
                  <a:lnTo>
                    <a:pt x="542105" y="255586"/>
                  </a:lnTo>
                  <a:lnTo>
                    <a:pt x="541376" y="257043"/>
                  </a:lnTo>
                  <a:lnTo>
                    <a:pt x="539919" y="258444"/>
                  </a:lnTo>
                  <a:lnTo>
                    <a:pt x="535605" y="261358"/>
                  </a:lnTo>
                  <a:lnTo>
                    <a:pt x="530617" y="261358"/>
                  </a:lnTo>
                  <a:lnTo>
                    <a:pt x="528432" y="262030"/>
                  </a:lnTo>
                  <a:lnTo>
                    <a:pt x="526302" y="264944"/>
                  </a:lnTo>
                  <a:lnTo>
                    <a:pt x="524845" y="267074"/>
                  </a:lnTo>
                  <a:lnTo>
                    <a:pt x="524845" y="269932"/>
                  </a:lnTo>
                  <a:lnTo>
                    <a:pt x="524845" y="272790"/>
                  </a:lnTo>
                  <a:lnTo>
                    <a:pt x="524173" y="274247"/>
                  </a:lnTo>
                  <a:lnTo>
                    <a:pt x="522716" y="275704"/>
                  </a:lnTo>
                  <a:lnTo>
                    <a:pt x="521987" y="275704"/>
                  </a:lnTo>
                  <a:lnTo>
                    <a:pt x="520531" y="275704"/>
                  </a:lnTo>
                  <a:lnTo>
                    <a:pt x="518401" y="275704"/>
                  </a:lnTo>
                  <a:lnTo>
                    <a:pt x="516944" y="274247"/>
                  </a:lnTo>
                  <a:lnTo>
                    <a:pt x="516944" y="273518"/>
                  </a:lnTo>
                  <a:lnTo>
                    <a:pt x="516272" y="272790"/>
                  </a:lnTo>
                  <a:lnTo>
                    <a:pt x="514815" y="271389"/>
                  </a:lnTo>
                  <a:lnTo>
                    <a:pt x="513358" y="270660"/>
                  </a:lnTo>
                  <a:lnTo>
                    <a:pt x="511957" y="269203"/>
                  </a:lnTo>
                  <a:lnTo>
                    <a:pt x="510500" y="267802"/>
                  </a:lnTo>
                  <a:lnTo>
                    <a:pt x="507642" y="266345"/>
                  </a:lnTo>
                  <a:lnTo>
                    <a:pt x="503327" y="264216"/>
                  </a:lnTo>
                  <a:lnTo>
                    <a:pt x="499741" y="264216"/>
                  </a:lnTo>
                  <a:lnTo>
                    <a:pt x="499741" y="262759"/>
                  </a:lnTo>
                  <a:lnTo>
                    <a:pt x="499741" y="262030"/>
                  </a:lnTo>
                  <a:lnTo>
                    <a:pt x="497555" y="264216"/>
                  </a:lnTo>
                  <a:lnTo>
                    <a:pt x="485395" y="258444"/>
                  </a:lnTo>
                  <a:lnTo>
                    <a:pt x="479623" y="253457"/>
                  </a:lnTo>
                  <a:lnTo>
                    <a:pt x="476765" y="254857"/>
                  </a:lnTo>
                  <a:lnTo>
                    <a:pt x="473179" y="254129"/>
                  </a:lnTo>
                  <a:lnTo>
                    <a:pt x="470994" y="259901"/>
                  </a:lnTo>
                  <a:lnTo>
                    <a:pt x="469593" y="261358"/>
                  </a:lnTo>
                  <a:lnTo>
                    <a:pt x="465278" y="267802"/>
                  </a:lnTo>
                  <a:lnTo>
                    <a:pt x="463821" y="275704"/>
                  </a:lnTo>
                  <a:lnTo>
                    <a:pt x="462420" y="278562"/>
                  </a:lnTo>
                  <a:lnTo>
                    <a:pt x="460963" y="280018"/>
                  </a:lnTo>
                  <a:lnTo>
                    <a:pt x="458105" y="279290"/>
                  </a:lnTo>
                  <a:lnTo>
                    <a:pt x="457376" y="279290"/>
                  </a:lnTo>
                  <a:lnTo>
                    <a:pt x="455920" y="281419"/>
                  </a:lnTo>
                  <a:lnTo>
                    <a:pt x="455247" y="282148"/>
                  </a:lnTo>
                  <a:lnTo>
                    <a:pt x="455247" y="284277"/>
                  </a:lnTo>
                  <a:lnTo>
                    <a:pt x="455920" y="286463"/>
                  </a:lnTo>
                  <a:lnTo>
                    <a:pt x="454519" y="289321"/>
                  </a:lnTo>
                  <a:lnTo>
                    <a:pt x="453790" y="291506"/>
                  </a:lnTo>
                  <a:lnTo>
                    <a:pt x="453790" y="293636"/>
                  </a:lnTo>
                  <a:lnTo>
                    <a:pt x="454519" y="294364"/>
                  </a:lnTo>
                  <a:lnTo>
                    <a:pt x="453790" y="295092"/>
                  </a:lnTo>
                  <a:lnTo>
                    <a:pt x="453062" y="295765"/>
                  </a:lnTo>
                  <a:lnTo>
                    <a:pt x="453062" y="305123"/>
                  </a:lnTo>
                  <a:lnTo>
                    <a:pt x="451605" y="307981"/>
                  </a:lnTo>
                  <a:lnTo>
                    <a:pt x="448018" y="306580"/>
                  </a:lnTo>
                  <a:lnTo>
                    <a:pt x="447346" y="306580"/>
                  </a:lnTo>
                  <a:lnTo>
                    <a:pt x="446617" y="307981"/>
                  </a:lnTo>
                  <a:lnTo>
                    <a:pt x="442302" y="306580"/>
                  </a:lnTo>
                  <a:lnTo>
                    <a:pt x="440117" y="301537"/>
                  </a:lnTo>
                  <a:lnTo>
                    <a:pt x="431543" y="301537"/>
                  </a:lnTo>
                  <a:lnTo>
                    <a:pt x="425043" y="293636"/>
                  </a:lnTo>
                  <a:lnTo>
                    <a:pt x="424370" y="291506"/>
                  </a:lnTo>
                  <a:lnTo>
                    <a:pt x="422913" y="290778"/>
                  </a:lnTo>
                  <a:lnTo>
                    <a:pt x="421456" y="291506"/>
                  </a:lnTo>
                  <a:lnTo>
                    <a:pt x="416469" y="293636"/>
                  </a:lnTo>
                  <a:lnTo>
                    <a:pt x="413555" y="295092"/>
                  </a:lnTo>
                  <a:lnTo>
                    <a:pt x="409296" y="294364"/>
                  </a:lnTo>
                  <a:lnTo>
                    <a:pt x="407111" y="292907"/>
                  </a:lnTo>
                  <a:lnTo>
                    <a:pt x="404981" y="292179"/>
                  </a:lnTo>
                  <a:lnTo>
                    <a:pt x="402068" y="292907"/>
                  </a:lnTo>
                  <a:lnTo>
                    <a:pt x="403525" y="296493"/>
                  </a:lnTo>
                  <a:lnTo>
                    <a:pt x="403525" y="297950"/>
                  </a:lnTo>
                  <a:lnTo>
                    <a:pt x="403525" y="300080"/>
                  </a:lnTo>
                  <a:lnTo>
                    <a:pt x="402068" y="300808"/>
                  </a:lnTo>
                  <a:lnTo>
                    <a:pt x="401395" y="299407"/>
                  </a:lnTo>
                  <a:lnTo>
                    <a:pt x="400667" y="298679"/>
                  </a:lnTo>
                  <a:lnTo>
                    <a:pt x="399938" y="298679"/>
                  </a:lnTo>
                  <a:lnTo>
                    <a:pt x="399938" y="300808"/>
                  </a:lnTo>
                  <a:lnTo>
                    <a:pt x="398481" y="304395"/>
                  </a:lnTo>
                  <a:lnTo>
                    <a:pt x="398481" y="306580"/>
                  </a:lnTo>
                  <a:lnTo>
                    <a:pt x="397809" y="306580"/>
                  </a:lnTo>
                  <a:lnTo>
                    <a:pt x="397080" y="305852"/>
                  </a:lnTo>
                  <a:lnTo>
                    <a:pt x="397080" y="306580"/>
                  </a:lnTo>
                  <a:lnTo>
                    <a:pt x="396352" y="305852"/>
                  </a:lnTo>
                  <a:lnTo>
                    <a:pt x="394166" y="304395"/>
                  </a:lnTo>
                  <a:lnTo>
                    <a:pt x="392765" y="304395"/>
                  </a:lnTo>
                  <a:lnTo>
                    <a:pt x="387722" y="303666"/>
                  </a:lnTo>
                  <a:lnTo>
                    <a:pt x="386321" y="303666"/>
                  </a:lnTo>
                  <a:lnTo>
                    <a:pt x="386321" y="302265"/>
                  </a:lnTo>
                  <a:lnTo>
                    <a:pt x="387722" y="297950"/>
                  </a:lnTo>
                  <a:lnTo>
                    <a:pt x="384864" y="296493"/>
                  </a:lnTo>
                  <a:lnTo>
                    <a:pt x="383407" y="294364"/>
                  </a:lnTo>
                  <a:lnTo>
                    <a:pt x="384136" y="291506"/>
                  </a:lnTo>
                  <a:lnTo>
                    <a:pt x="387722" y="289321"/>
                  </a:lnTo>
                  <a:lnTo>
                    <a:pt x="387722" y="286463"/>
                  </a:lnTo>
                  <a:lnTo>
                    <a:pt x="394166" y="280691"/>
                  </a:lnTo>
                  <a:lnTo>
                    <a:pt x="398481" y="277104"/>
                  </a:lnTo>
                  <a:lnTo>
                    <a:pt x="404253" y="267074"/>
                  </a:lnTo>
                  <a:lnTo>
                    <a:pt x="406382" y="264944"/>
                  </a:lnTo>
                  <a:lnTo>
                    <a:pt x="406382" y="262759"/>
                  </a:lnTo>
                  <a:lnTo>
                    <a:pt x="404981" y="262759"/>
                  </a:lnTo>
                  <a:lnTo>
                    <a:pt x="397080" y="268531"/>
                  </a:lnTo>
                  <a:lnTo>
                    <a:pt x="394895" y="270660"/>
                  </a:lnTo>
                  <a:lnTo>
                    <a:pt x="382006" y="284277"/>
                  </a:lnTo>
                  <a:lnTo>
                    <a:pt x="379821" y="286463"/>
                  </a:lnTo>
                  <a:lnTo>
                    <a:pt x="376963" y="291506"/>
                  </a:lnTo>
                  <a:lnTo>
                    <a:pt x="374834" y="292907"/>
                  </a:lnTo>
                  <a:lnTo>
                    <a:pt x="374834" y="292179"/>
                  </a:lnTo>
                  <a:lnTo>
                    <a:pt x="374105" y="292907"/>
                  </a:lnTo>
                  <a:lnTo>
                    <a:pt x="373377" y="293636"/>
                  </a:lnTo>
                  <a:lnTo>
                    <a:pt x="370519" y="292179"/>
                  </a:lnTo>
                  <a:lnTo>
                    <a:pt x="368333" y="293636"/>
                  </a:lnTo>
                  <a:lnTo>
                    <a:pt x="364018" y="293636"/>
                  </a:lnTo>
                  <a:lnTo>
                    <a:pt x="362617" y="293636"/>
                  </a:lnTo>
                  <a:lnTo>
                    <a:pt x="361160" y="293636"/>
                  </a:lnTo>
                  <a:lnTo>
                    <a:pt x="358302" y="297222"/>
                  </a:lnTo>
                  <a:lnTo>
                    <a:pt x="356117" y="301537"/>
                  </a:lnTo>
                  <a:lnTo>
                    <a:pt x="354716" y="300808"/>
                  </a:lnTo>
                  <a:lnTo>
                    <a:pt x="354716" y="302265"/>
                  </a:lnTo>
                  <a:lnTo>
                    <a:pt x="353259" y="302265"/>
                  </a:lnTo>
                  <a:lnTo>
                    <a:pt x="350401" y="303666"/>
                  </a:lnTo>
                  <a:lnTo>
                    <a:pt x="348216" y="304395"/>
                  </a:lnTo>
                  <a:lnTo>
                    <a:pt x="346086" y="304395"/>
                  </a:lnTo>
                  <a:lnTo>
                    <a:pt x="345358" y="304395"/>
                  </a:lnTo>
                  <a:lnTo>
                    <a:pt x="343228" y="305852"/>
                  </a:lnTo>
                  <a:lnTo>
                    <a:pt x="341043" y="306580"/>
                  </a:lnTo>
                  <a:lnTo>
                    <a:pt x="340370" y="306580"/>
                  </a:lnTo>
                  <a:lnTo>
                    <a:pt x="339642" y="306580"/>
                  </a:lnTo>
                  <a:lnTo>
                    <a:pt x="338185" y="306580"/>
                  </a:lnTo>
                  <a:lnTo>
                    <a:pt x="336728" y="306580"/>
                  </a:lnTo>
                  <a:lnTo>
                    <a:pt x="333870" y="305852"/>
                  </a:lnTo>
                  <a:lnTo>
                    <a:pt x="331012" y="305123"/>
                  </a:lnTo>
                  <a:lnTo>
                    <a:pt x="330284" y="303666"/>
                  </a:lnTo>
                  <a:lnTo>
                    <a:pt x="330284" y="302265"/>
                  </a:lnTo>
                  <a:lnTo>
                    <a:pt x="328883" y="301537"/>
                  </a:lnTo>
                  <a:lnTo>
                    <a:pt x="326698" y="302265"/>
                  </a:lnTo>
                  <a:lnTo>
                    <a:pt x="325241" y="301537"/>
                  </a:lnTo>
                  <a:lnTo>
                    <a:pt x="323840" y="301537"/>
                  </a:lnTo>
                  <a:lnTo>
                    <a:pt x="323111" y="301537"/>
                  </a:lnTo>
                  <a:lnTo>
                    <a:pt x="321654" y="300808"/>
                  </a:lnTo>
                  <a:lnTo>
                    <a:pt x="320982" y="300080"/>
                  </a:lnTo>
                  <a:lnTo>
                    <a:pt x="320982" y="299407"/>
                  </a:lnTo>
                  <a:lnTo>
                    <a:pt x="319525" y="297950"/>
                  </a:lnTo>
                  <a:lnTo>
                    <a:pt x="318796" y="297950"/>
                  </a:lnTo>
                  <a:lnTo>
                    <a:pt x="318068" y="298679"/>
                  </a:lnTo>
                  <a:lnTo>
                    <a:pt x="316667" y="303666"/>
                  </a:lnTo>
                  <a:lnTo>
                    <a:pt x="315938" y="305852"/>
                  </a:lnTo>
                  <a:lnTo>
                    <a:pt x="313753" y="307253"/>
                  </a:lnTo>
                  <a:lnTo>
                    <a:pt x="309494" y="307253"/>
                  </a:lnTo>
                  <a:lnTo>
                    <a:pt x="308766" y="307253"/>
                  </a:lnTo>
                  <a:lnTo>
                    <a:pt x="307309" y="307981"/>
                  </a:lnTo>
                  <a:lnTo>
                    <a:pt x="305908" y="310839"/>
                  </a:lnTo>
                  <a:lnTo>
                    <a:pt x="305179" y="313024"/>
                  </a:lnTo>
                  <a:lnTo>
                    <a:pt x="306580" y="315154"/>
                  </a:lnTo>
                  <a:lnTo>
                    <a:pt x="306580" y="316611"/>
                  </a:lnTo>
                  <a:lnTo>
                    <a:pt x="306580" y="318068"/>
                  </a:lnTo>
                  <a:lnTo>
                    <a:pt x="307309" y="318740"/>
                  </a:lnTo>
                  <a:lnTo>
                    <a:pt x="309494" y="318740"/>
                  </a:lnTo>
                  <a:lnTo>
                    <a:pt x="309494" y="320197"/>
                  </a:lnTo>
                  <a:lnTo>
                    <a:pt x="308766" y="321654"/>
                  </a:lnTo>
                  <a:lnTo>
                    <a:pt x="307309" y="321654"/>
                  </a:lnTo>
                  <a:lnTo>
                    <a:pt x="306580" y="326641"/>
                  </a:lnTo>
                  <a:lnTo>
                    <a:pt x="299407" y="333814"/>
                  </a:lnTo>
                  <a:lnTo>
                    <a:pt x="295092" y="337401"/>
                  </a:lnTo>
                  <a:lnTo>
                    <a:pt x="292963" y="338857"/>
                  </a:lnTo>
                  <a:lnTo>
                    <a:pt x="290778" y="343172"/>
                  </a:lnTo>
                  <a:lnTo>
                    <a:pt x="287920" y="344629"/>
                  </a:lnTo>
                  <a:lnTo>
                    <a:pt x="285790" y="344629"/>
                  </a:lnTo>
                  <a:lnTo>
                    <a:pt x="280018" y="348216"/>
                  </a:lnTo>
                  <a:lnTo>
                    <a:pt x="277160" y="350345"/>
                  </a:lnTo>
                  <a:lnTo>
                    <a:pt x="276432" y="352475"/>
                  </a:lnTo>
                  <a:lnTo>
                    <a:pt x="277160" y="356789"/>
                  </a:lnTo>
                  <a:lnTo>
                    <a:pt x="273574" y="358975"/>
                  </a:lnTo>
                  <a:lnTo>
                    <a:pt x="271445" y="358975"/>
                  </a:lnTo>
                  <a:lnTo>
                    <a:pt x="269988" y="359703"/>
                  </a:lnTo>
                  <a:lnTo>
                    <a:pt x="269259" y="361833"/>
                  </a:lnTo>
                  <a:lnTo>
                    <a:pt x="270716" y="363290"/>
                  </a:lnTo>
                  <a:lnTo>
                    <a:pt x="269988" y="363962"/>
                  </a:lnTo>
                  <a:lnTo>
                    <a:pt x="265673" y="364691"/>
                  </a:lnTo>
                  <a:lnTo>
                    <a:pt x="263543" y="367605"/>
                  </a:lnTo>
                  <a:lnTo>
                    <a:pt x="262086" y="369734"/>
                  </a:lnTo>
                  <a:lnTo>
                    <a:pt x="261358" y="369734"/>
                  </a:lnTo>
                  <a:lnTo>
                    <a:pt x="260630" y="368277"/>
                  </a:lnTo>
                  <a:lnTo>
                    <a:pt x="258500" y="369005"/>
                  </a:lnTo>
                  <a:lnTo>
                    <a:pt x="257772" y="369734"/>
                  </a:lnTo>
                  <a:lnTo>
                    <a:pt x="259229" y="371863"/>
                  </a:lnTo>
                  <a:lnTo>
                    <a:pt x="258500" y="374049"/>
                  </a:lnTo>
                  <a:lnTo>
                    <a:pt x="249142" y="376907"/>
                  </a:lnTo>
                  <a:lnTo>
                    <a:pt x="247741" y="376907"/>
                  </a:lnTo>
                  <a:lnTo>
                    <a:pt x="247012" y="378364"/>
                  </a:lnTo>
                  <a:lnTo>
                    <a:pt x="248469" y="379036"/>
                  </a:lnTo>
                  <a:lnTo>
                    <a:pt x="249142" y="379765"/>
                  </a:lnTo>
                  <a:lnTo>
                    <a:pt x="247741" y="381222"/>
                  </a:lnTo>
                  <a:lnTo>
                    <a:pt x="246284" y="381222"/>
                  </a:lnTo>
                  <a:lnTo>
                    <a:pt x="245555" y="380493"/>
                  </a:lnTo>
                  <a:lnTo>
                    <a:pt x="245555" y="381222"/>
                  </a:lnTo>
                  <a:lnTo>
                    <a:pt x="246284" y="384079"/>
                  </a:lnTo>
                  <a:lnTo>
                    <a:pt x="245555" y="385537"/>
                  </a:lnTo>
                  <a:lnTo>
                    <a:pt x="244827" y="387666"/>
                  </a:lnTo>
                  <a:lnTo>
                    <a:pt x="244155" y="389851"/>
                  </a:lnTo>
                  <a:lnTo>
                    <a:pt x="241969" y="391981"/>
                  </a:lnTo>
                  <a:lnTo>
                    <a:pt x="241241" y="393438"/>
                  </a:lnTo>
                  <a:lnTo>
                    <a:pt x="241241" y="395567"/>
                  </a:lnTo>
                  <a:lnTo>
                    <a:pt x="243426" y="396296"/>
                  </a:lnTo>
                  <a:lnTo>
                    <a:pt x="238383" y="401339"/>
                  </a:lnTo>
                  <a:lnTo>
                    <a:pt x="238383" y="403469"/>
                  </a:lnTo>
                  <a:lnTo>
                    <a:pt x="239111" y="405598"/>
                  </a:lnTo>
                  <a:lnTo>
                    <a:pt x="242698" y="409913"/>
                  </a:lnTo>
                  <a:lnTo>
                    <a:pt x="243426" y="410641"/>
                  </a:lnTo>
                  <a:lnTo>
                    <a:pt x="242698" y="412827"/>
                  </a:lnTo>
                  <a:lnTo>
                    <a:pt x="240568" y="416413"/>
                  </a:lnTo>
                  <a:lnTo>
                    <a:pt x="239840" y="417814"/>
                  </a:lnTo>
                  <a:lnTo>
                    <a:pt x="236253" y="420672"/>
                  </a:lnTo>
                  <a:lnTo>
                    <a:pt x="234796" y="423586"/>
                  </a:lnTo>
                  <a:lnTo>
                    <a:pt x="234796" y="424987"/>
                  </a:lnTo>
                  <a:lnTo>
                    <a:pt x="236253" y="428573"/>
                  </a:lnTo>
                  <a:lnTo>
                    <a:pt x="241241" y="434345"/>
                  </a:lnTo>
                  <a:lnTo>
                    <a:pt x="241241" y="435802"/>
                  </a:lnTo>
                  <a:lnTo>
                    <a:pt x="239840" y="439388"/>
                  </a:lnTo>
                  <a:lnTo>
                    <a:pt x="237654" y="442246"/>
                  </a:lnTo>
                  <a:lnTo>
                    <a:pt x="231938" y="445104"/>
                  </a:lnTo>
                  <a:lnTo>
                    <a:pt x="229080" y="447290"/>
                  </a:lnTo>
                  <a:lnTo>
                    <a:pt x="226895" y="449419"/>
                  </a:lnTo>
                  <a:lnTo>
                    <a:pt x="219722" y="458049"/>
                  </a:lnTo>
                  <a:lnTo>
                    <a:pt x="217593" y="460907"/>
                  </a:lnTo>
                  <a:lnTo>
                    <a:pt x="217593" y="463765"/>
                  </a:lnTo>
                  <a:lnTo>
                    <a:pt x="218265" y="464493"/>
                  </a:lnTo>
                  <a:lnTo>
                    <a:pt x="221179" y="466623"/>
                  </a:lnTo>
                  <a:lnTo>
                    <a:pt x="221179" y="467351"/>
                  </a:lnTo>
                  <a:lnTo>
                    <a:pt x="221179" y="468079"/>
                  </a:lnTo>
                  <a:lnTo>
                    <a:pt x="219722" y="469536"/>
                  </a:lnTo>
                  <a:lnTo>
                    <a:pt x="211093" y="474524"/>
                  </a:lnTo>
                  <a:lnTo>
                    <a:pt x="208235" y="474524"/>
                  </a:lnTo>
                  <a:lnTo>
                    <a:pt x="203191" y="473795"/>
                  </a:lnTo>
                  <a:lnTo>
                    <a:pt x="197475" y="472394"/>
                  </a:lnTo>
                  <a:lnTo>
                    <a:pt x="195290" y="473123"/>
                  </a:lnTo>
                  <a:lnTo>
                    <a:pt x="193889" y="475981"/>
                  </a:lnTo>
                  <a:lnTo>
                    <a:pt x="192432" y="475981"/>
                  </a:lnTo>
                  <a:lnTo>
                    <a:pt x="191031" y="474524"/>
                  </a:lnTo>
                  <a:lnTo>
                    <a:pt x="189574" y="474524"/>
                  </a:lnTo>
                  <a:lnTo>
                    <a:pt x="172315" y="483882"/>
                  </a:lnTo>
                  <a:lnTo>
                    <a:pt x="169457" y="486011"/>
                  </a:lnTo>
                  <a:lnTo>
                    <a:pt x="166599" y="490326"/>
                  </a:lnTo>
                  <a:lnTo>
                    <a:pt x="164469" y="492512"/>
                  </a:lnTo>
                  <a:lnTo>
                    <a:pt x="160827" y="493184"/>
                  </a:lnTo>
                  <a:lnTo>
                    <a:pt x="155111" y="496771"/>
                  </a:lnTo>
                  <a:lnTo>
                    <a:pt x="152253" y="498227"/>
                  </a:lnTo>
                  <a:lnTo>
                    <a:pt x="150068" y="498227"/>
                  </a:lnTo>
                  <a:lnTo>
                    <a:pt x="146481" y="496771"/>
                  </a:lnTo>
                  <a:lnTo>
                    <a:pt x="141438" y="493913"/>
                  </a:lnTo>
                  <a:lnTo>
                    <a:pt x="139309" y="493184"/>
                  </a:lnTo>
                  <a:lnTo>
                    <a:pt x="132136" y="497499"/>
                  </a:lnTo>
                  <a:lnTo>
                    <a:pt x="126364" y="498956"/>
                  </a:lnTo>
                  <a:lnTo>
                    <a:pt x="124963" y="500357"/>
                  </a:lnTo>
                  <a:lnTo>
                    <a:pt x="124235" y="501085"/>
                  </a:lnTo>
                  <a:lnTo>
                    <a:pt x="121377" y="504672"/>
                  </a:lnTo>
                  <a:lnTo>
                    <a:pt x="119191" y="508258"/>
                  </a:lnTo>
                  <a:lnTo>
                    <a:pt x="119191" y="510444"/>
                  </a:lnTo>
                  <a:lnTo>
                    <a:pt x="121377" y="515487"/>
                  </a:lnTo>
                  <a:lnTo>
                    <a:pt x="121377" y="516888"/>
                  </a:lnTo>
                  <a:lnTo>
                    <a:pt x="116333" y="527647"/>
                  </a:lnTo>
                  <a:lnTo>
                    <a:pt x="115605" y="530561"/>
                  </a:lnTo>
                  <a:lnTo>
                    <a:pt x="117062" y="534820"/>
                  </a:lnTo>
                  <a:lnTo>
                    <a:pt x="119191" y="539135"/>
                  </a:lnTo>
                  <a:lnTo>
                    <a:pt x="119191" y="541320"/>
                  </a:lnTo>
                  <a:lnTo>
                    <a:pt x="119191" y="542721"/>
                  </a:lnTo>
                  <a:lnTo>
                    <a:pt x="115605" y="546308"/>
                  </a:lnTo>
                  <a:lnTo>
                    <a:pt x="114204" y="547765"/>
                  </a:lnTo>
                  <a:lnTo>
                    <a:pt x="114204" y="552080"/>
                  </a:lnTo>
                  <a:lnTo>
                    <a:pt x="114204" y="553480"/>
                  </a:lnTo>
                  <a:lnTo>
                    <a:pt x="112019" y="554937"/>
                  </a:lnTo>
                  <a:lnTo>
                    <a:pt x="108432" y="554937"/>
                  </a:lnTo>
                  <a:lnTo>
                    <a:pt x="104846" y="555666"/>
                  </a:lnTo>
                  <a:lnTo>
                    <a:pt x="101259" y="554937"/>
                  </a:lnTo>
                  <a:lnTo>
                    <a:pt x="100531" y="556394"/>
                  </a:lnTo>
                  <a:lnTo>
                    <a:pt x="99130" y="557123"/>
                  </a:lnTo>
                  <a:lnTo>
                    <a:pt x="93358" y="554209"/>
                  </a:lnTo>
                  <a:lnTo>
                    <a:pt x="91901" y="554937"/>
                  </a:lnTo>
                  <a:lnTo>
                    <a:pt x="90500" y="557123"/>
                  </a:lnTo>
                  <a:lnTo>
                    <a:pt x="91229" y="558524"/>
                  </a:lnTo>
                  <a:lnTo>
                    <a:pt x="92630" y="559981"/>
                  </a:lnTo>
                  <a:lnTo>
                    <a:pt x="93358" y="561382"/>
                  </a:lnTo>
                  <a:lnTo>
                    <a:pt x="90500" y="564296"/>
                  </a:lnTo>
                  <a:lnTo>
                    <a:pt x="90500" y="567154"/>
                  </a:lnTo>
                  <a:lnTo>
                    <a:pt x="90500" y="569283"/>
                  </a:lnTo>
                  <a:lnTo>
                    <a:pt x="92630" y="572869"/>
                  </a:lnTo>
                  <a:lnTo>
                    <a:pt x="94087" y="572869"/>
                  </a:lnTo>
                  <a:lnTo>
                    <a:pt x="94815" y="573598"/>
                  </a:lnTo>
                  <a:lnTo>
                    <a:pt x="94815" y="574326"/>
                  </a:lnTo>
                  <a:lnTo>
                    <a:pt x="92630" y="576456"/>
                  </a:lnTo>
                  <a:lnTo>
                    <a:pt x="90500" y="576456"/>
                  </a:lnTo>
                  <a:lnTo>
                    <a:pt x="87642" y="573598"/>
                  </a:lnTo>
                  <a:lnTo>
                    <a:pt x="85457" y="572869"/>
                  </a:lnTo>
                  <a:lnTo>
                    <a:pt x="84728" y="572869"/>
                  </a:lnTo>
                  <a:lnTo>
                    <a:pt x="85457" y="575055"/>
                  </a:lnTo>
                  <a:lnTo>
                    <a:pt x="84728" y="575783"/>
                  </a:lnTo>
                  <a:lnTo>
                    <a:pt x="81870" y="577184"/>
                  </a:lnTo>
                  <a:lnTo>
                    <a:pt x="80414" y="579370"/>
                  </a:lnTo>
                  <a:lnTo>
                    <a:pt x="80414" y="580771"/>
                  </a:lnTo>
                  <a:lnTo>
                    <a:pt x="80414" y="583684"/>
                  </a:lnTo>
                  <a:lnTo>
                    <a:pt x="79013" y="585085"/>
                  </a:lnTo>
                  <a:lnTo>
                    <a:pt x="79013" y="586542"/>
                  </a:lnTo>
                  <a:lnTo>
                    <a:pt x="78284" y="592258"/>
                  </a:lnTo>
                  <a:lnTo>
                    <a:pt x="77556" y="595172"/>
                  </a:lnTo>
                  <a:lnTo>
                    <a:pt x="78284" y="597302"/>
                  </a:lnTo>
                  <a:lnTo>
                    <a:pt x="79013" y="599431"/>
                  </a:lnTo>
                  <a:lnTo>
                    <a:pt x="77556" y="603017"/>
                  </a:lnTo>
                  <a:lnTo>
                    <a:pt x="71840" y="612375"/>
                  </a:lnTo>
                  <a:lnTo>
                    <a:pt x="71840" y="613832"/>
                  </a:lnTo>
                  <a:lnTo>
                    <a:pt x="67525" y="616690"/>
                  </a:lnTo>
                  <a:lnTo>
                    <a:pt x="64667" y="616690"/>
                  </a:lnTo>
                  <a:lnTo>
                    <a:pt x="63939" y="616690"/>
                  </a:lnTo>
                  <a:lnTo>
                    <a:pt x="63210" y="618820"/>
                  </a:lnTo>
                  <a:lnTo>
                    <a:pt x="63210" y="621005"/>
                  </a:lnTo>
                  <a:lnTo>
                    <a:pt x="63939" y="621678"/>
                  </a:lnTo>
                  <a:lnTo>
                    <a:pt x="68926" y="621005"/>
                  </a:lnTo>
                  <a:lnTo>
                    <a:pt x="70383" y="621678"/>
                  </a:lnTo>
                  <a:lnTo>
                    <a:pt x="71840" y="624592"/>
                  </a:lnTo>
                  <a:lnTo>
                    <a:pt x="71111" y="627449"/>
                  </a:lnTo>
                  <a:lnTo>
                    <a:pt x="70383" y="627449"/>
                  </a:lnTo>
                  <a:lnTo>
                    <a:pt x="66796" y="626721"/>
                  </a:lnTo>
                  <a:lnTo>
                    <a:pt x="65340" y="626721"/>
                  </a:lnTo>
                  <a:lnTo>
                    <a:pt x="63210" y="630307"/>
                  </a:lnTo>
                  <a:lnTo>
                    <a:pt x="59624" y="631764"/>
                  </a:lnTo>
                  <a:lnTo>
                    <a:pt x="58895" y="633165"/>
                  </a:lnTo>
                  <a:lnTo>
                    <a:pt x="59624" y="634622"/>
                  </a:lnTo>
                  <a:lnTo>
                    <a:pt x="59624" y="637480"/>
                  </a:lnTo>
                  <a:lnTo>
                    <a:pt x="58895" y="640394"/>
                  </a:lnTo>
                  <a:lnTo>
                    <a:pt x="58895" y="640394"/>
                  </a:lnTo>
                  <a:lnTo>
                    <a:pt x="58895" y="641067"/>
                  </a:lnTo>
                  <a:lnTo>
                    <a:pt x="58895" y="648295"/>
                  </a:lnTo>
                  <a:lnTo>
                    <a:pt x="59624" y="651153"/>
                  </a:lnTo>
                  <a:lnTo>
                    <a:pt x="61081" y="654740"/>
                  </a:lnTo>
                  <a:lnTo>
                    <a:pt x="62482" y="659055"/>
                  </a:lnTo>
                  <a:lnTo>
                    <a:pt x="63939" y="662641"/>
                  </a:lnTo>
                  <a:lnTo>
                    <a:pt x="66796" y="670542"/>
                  </a:lnTo>
                  <a:lnTo>
                    <a:pt x="68253" y="671943"/>
                  </a:lnTo>
                  <a:lnTo>
                    <a:pt x="68926" y="672672"/>
                  </a:lnTo>
                  <a:lnTo>
                    <a:pt x="70383" y="673400"/>
                  </a:lnTo>
                  <a:lnTo>
                    <a:pt x="72568" y="674129"/>
                  </a:lnTo>
                  <a:lnTo>
                    <a:pt x="76155" y="676258"/>
                  </a:lnTo>
                  <a:lnTo>
                    <a:pt x="79013" y="684159"/>
                  </a:lnTo>
                  <a:lnTo>
                    <a:pt x="79741" y="685616"/>
                  </a:lnTo>
                  <a:lnTo>
                    <a:pt x="82599" y="688474"/>
                  </a:lnTo>
                  <a:lnTo>
                    <a:pt x="85457" y="689931"/>
                  </a:lnTo>
                  <a:lnTo>
                    <a:pt x="91901" y="691332"/>
                  </a:lnTo>
                  <a:lnTo>
                    <a:pt x="94815" y="692789"/>
                  </a:lnTo>
                  <a:lnTo>
                    <a:pt x="96945" y="694919"/>
                  </a:lnTo>
                  <a:lnTo>
                    <a:pt x="101259" y="697776"/>
                  </a:lnTo>
                  <a:lnTo>
                    <a:pt x="103389" y="699233"/>
                  </a:lnTo>
                  <a:lnTo>
                    <a:pt x="107031" y="700690"/>
                  </a:lnTo>
                  <a:lnTo>
                    <a:pt x="111290" y="705005"/>
                  </a:lnTo>
                  <a:lnTo>
                    <a:pt x="112747" y="706406"/>
                  </a:lnTo>
                  <a:lnTo>
                    <a:pt x="112019" y="707863"/>
                  </a:lnTo>
                  <a:lnTo>
                    <a:pt x="112019" y="710721"/>
                  </a:lnTo>
                  <a:lnTo>
                    <a:pt x="112019" y="711450"/>
                  </a:lnTo>
                  <a:lnTo>
                    <a:pt x="108432" y="708592"/>
                  </a:lnTo>
                  <a:lnTo>
                    <a:pt x="107704" y="709264"/>
                  </a:lnTo>
                  <a:lnTo>
                    <a:pt x="109161" y="710721"/>
                  </a:lnTo>
                  <a:lnTo>
                    <a:pt x="108432" y="711450"/>
                  </a:lnTo>
                  <a:lnTo>
                    <a:pt x="107704" y="711450"/>
                  </a:lnTo>
                  <a:lnTo>
                    <a:pt x="106303" y="710721"/>
                  </a:lnTo>
                  <a:lnTo>
                    <a:pt x="105574" y="709993"/>
                  </a:lnTo>
                  <a:lnTo>
                    <a:pt x="104846" y="709993"/>
                  </a:lnTo>
                  <a:lnTo>
                    <a:pt x="103389" y="708592"/>
                  </a:lnTo>
                  <a:lnTo>
                    <a:pt x="101259" y="710721"/>
                  </a:lnTo>
                  <a:lnTo>
                    <a:pt x="97673" y="712851"/>
                  </a:lnTo>
                  <a:lnTo>
                    <a:pt x="96945" y="713579"/>
                  </a:lnTo>
                  <a:lnTo>
                    <a:pt x="96945" y="715764"/>
                  </a:lnTo>
                  <a:lnTo>
                    <a:pt x="94815" y="717894"/>
                  </a:lnTo>
                  <a:lnTo>
                    <a:pt x="94087" y="720079"/>
                  </a:lnTo>
                  <a:lnTo>
                    <a:pt x="92630" y="721480"/>
                  </a:lnTo>
                  <a:lnTo>
                    <a:pt x="92630" y="722209"/>
                  </a:lnTo>
                  <a:lnTo>
                    <a:pt x="94087" y="722209"/>
                  </a:lnTo>
                  <a:lnTo>
                    <a:pt x="94087" y="722937"/>
                  </a:lnTo>
                  <a:lnTo>
                    <a:pt x="91901" y="724338"/>
                  </a:lnTo>
                  <a:lnTo>
                    <a:pt x="91901" y="726524"/>
                  </a:lnTo>
                  <a:lnTo>
                    <a:pt x="92630" y="727252"/>
                  </a:lnTo>
                  <a:lnTo>
                    <a:pt x="93358" y="727925"/>
                  </a:lnTo>
                  <a:lnTo>
                    <a:pt x="93358" y="728653"/>
                  </a:lnTo>
                  <a:lnTo>
                    <a:pt x="91901" y="728653"/>
                  </a:lnTo>
                  <a:lnTo>
                    <a:pt x="91229" y="729381"/>
                  </a:lnTo>
                  <a:lnTo>
                    <a:pt x="91901" y="732239"/>
                  </a:lnTo>
                  <a:lnTo>
                    <a:pt x="90500" y="732968"/>
                  </a:lnTo>
                  <a:lnTo>
                    <a:pt x="90500" y="735153"/>
                  </a:lnTo>
                  <a:lnTo>
                    <a:pt x="91901" y="735153"/>
                  </a:lnTo>
                  <a:lnTo>
                    <a:pt x="92630" y="735826"/>
                  </a:lnTo>
                  <a:lnTo>
                    <a:pt x="93358" y="735826"/>
                  </a:lnTo>
                  <a:lnTo>
                    <a:pt x="94087" y="738740"/>
                  </a:lnTo>
                  <a:lnTo>
                    <a:pt x="93358" y="740141"/>
                  </a:lnTo>
                  <a:lnTo>
                    <a:pt x="92630" y="740869"/>
                  </a:lnTo>
                  <a:lnTo>
                    <a:pt x="90500" y="740869"/>
                  </a:lnTo>
                  <a:lnTo>
                    <a:pt x="89772" y="740869"/>
                  </a:lnTo>
                  <a:lnTo>
                    <a:pt x="89772" y="743054"/>
                  </a:lnTo>
                  <a:lnTo>
                    <a:pt x="89043" y="743727"/>
                  </a:lnTo>
                  <a:lnTo>
                    <a:pt x="86914" y="744455"/>
                  </a:lnTo>
                  <a:lnTo>
                    <a:pt x="86185" y="745184"/>
                  </a:lnTo>
                  <a:lnTo>
                    <a:pt x="86185" y="746641"/>
                  </a:lnTo>
                  <a:lnTo>
                    <a:pt x="85457" y="748042"/>
                  </a:lnTo>
                  <a:lnTo>
                    <a:pt x="85457" y="748770"/>
                  </a:lnTo>
                  <a:lnTo>
                    <a:pt x="86914" y="750900"/>
                  </a:lnTo>
                  <a:lnTo>
                    <a:pt x="87642" y="753814"/>
                  </a:lnTo>
                  <a:lnTo>
                    <a:pt x="86914" y="755215"/>
                  </a:lnTo>
                  <a:lnTo>
                    <a:pt x="83328" y="756671"/>
                  </a:lnTo>
                  <a:lnTo>
                    <a:pt x="84728" y="758801"/>
                  </a:lnTo>
                  <a:lnTo>
                    <a:pt x="86914" y="760986"/>
                  </a:lnTo>
                  <a:lnTo>
                    <a:pt x="87642" y="761715"/>
                  </a:lnTo>
                  <a:lnTo>
                    <a:pt x="85457" y="763844"/>
                  </a:lnTo>
                  <a:lnTo>
                    <a:pt x="82599" y="765974"/>
                  </a:lnTo>
                  <a:lnTo>
                    <a:pt x="83328" y="768159"/>
                  </a:lnTo>
                  <a:lnTo>
                    <a:pt x="84728" y="770289"/>
                  </a:lnTo>
                  <a:lnTo>
                    <a:pt x="83328" y="772474"/>
                  </a:lnTo>
                  <a:lnTo>
                    <a:pt x="84056" y="773202"/>
                  </a:lnTo>
                  <a:lnTo>
                    <a:pt x="85457" y="773202"/>
                  </a:lnTo>
                  <a:lnTo>
                    <a:pt x="86185" y="773875"/>
                  </a:lnTo>
                  <a:lnTo>
                    <a:pt x="86185" y="776789"/>
                  </a:lnTo>
                  <a:lnTo>
                    <a:pt x="89043" y="777461"/>
                  </a:lnTo>
                  <a:lnTo>
                    <a:pt x="92630" y="780375"/>
                  </a:lnTo>
                  <a:lnTo>
                    <a:pt x="92630" y="781048"/>
                  </a:lnTo>
                  <a:lnTo>
                    <a:pt x="90500" y="783962"/>
                  </a:lnTo>
                  <a:lnTo>
                    <a:pt x="90500" y="786091"/>
                  </a:lnTo>
                  <a:lnTo>
                    <a:pt x="90500" y="786819"/>
                  </a:lnTo>
                  <a:lnTo>
                    <a:pt x="94815" y="790406"/>
                  </a:lnTo>
                  <a:lnTo>
                    <a:pt x="97673" y="793992"/>
                  </a:lnTo>
                  <a:lnTo>
                    <a:pt x="100531" y="796122"/>
                  </a:lnTo>
                  <a:lnTo>
                    <a:pt x="101259" y="803351"/>
                  </a:lnTo>
                  <a:lnTo>
                    <a:pt x="102716" y="804023"/>
                  </a:lnTo>
                  <a:lnTo>
                    <a:pt x="107031" y="804751"/>
                  </a:lnTo>
                  <a:lnTo>
                    <a:pt x="108432" y="805480"/>
                  </a:lnTo>
                  <a:lnTo>
                    <a:pt x="110618" y="806937"/>
                  </a:lnTo>
                  <a:lnTo>
                    <a:pt x="110618" y="807609"/>
                  </a:lnTo>
                  <a:lnTo>
                    <a:pt x="110618" y="811924"/>
                  </a:lnTo>
                  <a:lnTo>
                    <a:pt x="107031" y="819826"/>
                  </a:lnTo>
                  <a:lnTo>
                    <a:pt x="107031" y="822011"/>
                  </a:lnTo>
                  <a:lnTo>
                    <a:pt x="107704" y="823412"/>
                  </a:lnTo>
                  <a:lnTo>
                    <a:pt x="111290" y="826326"/>
                  </a:lnTo>
                  <a:lnTo>
                    <a:pt x="111290" y="832770"/>
                  </a:lnTo>
                  <a:lnTo>
                    <a:pt x="113476" y="837085"/>
                  </a:lnTo>
                  <a:lnTo>
                    <a:pt x="114876" y="839215"/>
                  </a:lnTo>
                  <a:lnTo>
                    <a:pt x="115605" y="844258"/>
                  </a:lnTo>
                  <a:lnTo>
                    <a:pt x="114876" y="844986"/>
                  </a:lnTo>
                  <a:lnTo>
                    <a:pt x="107704" y="849974"/>
                  </a:lnTo>
                  <a:lnTo>
                    <a:pt x="104117" y="850702"/>
                  </a:lnTo>
                  <a:lnTo>
                    <a:pt x="98401" y="850702"/>
                  </a:lnTo>
                  <a:lnTo>
                    <a:pt x="97673" y="852159"/>
                  </a:lnTo>
                  <a:lnTo>
                    <a:pt x="96945" y="853560"/>
                  </a:lnTo>
                  <a:lnTo>
                    <a:pt x="98401" y="856474"/>
                  </a:lnTo>
                  <a:lnTo>
                    <a:pt x="99802" y="860060"/>
                  </a:lnTo>
                  <a:lnTo>
                    <a:pt x="101988" y="861461"/>
                  </a:lnTo>
                  <a:lnTo>
                    <a:pt x="101259" y="862918"/>
                  </a:lnTo>
                  <a:lnTo>
                    <a:pt x="96945" y="864375"/>
                  </a:lnTo>
                  <a:lnTo>
                    <a:pt x="93358" y="867233"/>
                  </a:lnTo>
                  <a:lnTo>
                    <a:pt x="91901" y="867962"/>
                  </a:lnTo>
                  <a:lnTo>
                    <a:pt x="90500" y="867962"/>
                  </a:lnTo>
                  <a:lnTo>
                    <a:pt x="89772" y="870091"/>
                  </a:lnTo>
                  <a:lnTo>
                    <a:pt x="87642" y="872949"/>
                  </a:lnTo>
                  <a:lnTo>
                    <a:pt x="85457" y="883036"/>
                  </a:lnTo>
                  <a:lnTo>
                    <a:pt x="85457" y="885165"/>
                  </a:lnTo>
                  <a:lnTo>
                    <a:pt x="86914" y="886622"/>
                  </a:lnTo>
                  <a:lnTo>
                    <a:pt x="88315" y="887295"/>
                  </a:lnTo>
                  <a:lnTo>
                    <a:pt x="91901" y="887295"/>
                  </a:lnTo>
                  <a:lnTo>
                    <a:pt x="93358" y="887295"/>
                  </a:lnTo>
                  <a:lnTo>
                    <a:pt x="96216" y="886622"/>
                  </a:lnTo>
                  <a:lnTo>
                    <a:pt x="99130" y="887295"/>
                  </a:lnTo>
                  <a:lnTo>
                    <a:pt x="101988" y="888023"/>
                  </a:lnTo>
                  <a:lnTo>
                    <a:pt x="103389" y="890208"/>
                  </a:lnTo>
                  <a:lnTo>
                    <a:pt x="103389" y="893066"/>
                  </a:lnTo>
                  <a:lnTo>
                    <a:pt x="104846" y="895196"/>
                  </a:lnTo>
                  <a:lnTo>
                    <a:pt x="105574" y="898110"/>
                  </a:lnTo>
                  <a:lnTo>
                    <a:pt x="104117" y="902368"/>
                  </a:lnTo>
                  <a:lnTo>
                    <a:pt x="98401" y="910270"/>
                  </a:lnTo>
                  <a:lnTo>
                    <a:pt x="96216" y="915313"/>
                  </a:lnTo>
                  <a:lnTo>
                    <a:pt x="94815" y="917498"/>
                  </a:lnTo>
                  <a:lnTo>
                    <a:pt x="94087" y="918899"/>
                  </a:lnTo>
                  <a:lnTo>
                    <a:pt x="91901" y="920356"/>
                  </a:lnTo>
                  <a:lnTo>
                    <a:pt x="89043" y="926072"/>
                  </a:lnTo>
                  <a:lnTo>
                    <a:pt x="87642" y="928258"/>
                  </a:lnTo>
                  <a:lnTo>
                    <a:pt x="86185" y="931844"/>
                  </a:lnTo>
                  <a:lnTo>
                    <a:pt x="86185" y="933245"/>
                  </a:lnTo>
                  <a:lnTo>
                    <a:pt x="86914" y="933973"/>
                  </a:lnTo>
                  <a:lnTo>
                    <a:pt x="89043" y="934702"/>
                  </a:lnTo>
                  <a:lnTo>
                    <a:pt x="90500" y="934702"/>
                  </a:lnTo>
                  <a:lnTo>
                    <a:pt x="93358" y="932573"/>
                  </a:lnTo>
                  <a:lnTo>
                    <a:pt x="94087" y="933245"/>
                  </a:lnTo>
                  <a:lnTo>
                    <a:pt x="94087" y="934702"/>
                  </a:lnTo>
                  <a:lnTo>
                    <a:pt x="91229" y="938288"/>
                  </a:lnTo>
                  <a:lnTo>
                    <a:pt x="94087" y="941146"/>
                  </a:lnTo>
                  <a:lnTo>
                    <a:pt x="95544" y="941146"/>
                  </a:lnTo>
                  <a:lnTo>
                    <a:pt x="100531" y="936159"/>
                  </a:lnTo>
                  <a:lnTo>
                    <a:pt x="101988" y="931844"/>
                  </a:lnTo>
                  <a:lnTo>
                    <a:pt x="103389" y="931844"/>
                  </a:lnTo>
                  <a:lnTo>
                    <a:pt x="108432" y="932573"/>
                  </a:lnTo>
                  <a:lnTo>
                    <a:pt x="109889" y="931844"/>
                  </a:lnTo>
                  <a:lnTo>
                    <a:pt x="111290" y="931115"/>
                  </a:lnTo>
                  <a:lnTo>
                    <a:pt x="112019" y="931115"/>
                  </a:lnTo>
                  <a:lnTo>
                    <a:pt x="112747" y="931115"/>
                  </a:lnTo>
                  <a:lnTo>
                    <a:pt x="112747" y="932573"/>
                  </a:lnTo>
                  <a:lnTo>
                    <a:pt x="112019" y="934702"/>
                  </a:lnTo>
                  <a:lnTo>
                    <a:pt x="112747" y="935430"/>
                  </a:lnTo>
                  <a:lnTo>
                    <a:pt x="114204" y="935430"/>
                  </a:lnTo>
                  <a:lnTo>
                    <a:pt x="116333" y="934702"/>
                  </a:lnTo>
                  <a:lnTo>
                    <a:pt x="119920" y="933245"/>
                  </a:lnTo>
                  <a:lnTo>
                    <a:pt x="119920" y="937560"/>
                  </a:lnTo>
                  <a:lnTo>
                    <a:pt x="126364" y="936159"/>
                  </a:lnTo>
                  <a:lnTo>
                    <a:pt x="127093" y="936159"/>
                  </a:lnTo>
                  <a:lnTo>
                    <a:pt x="132864" y="945461"/>
                  </a:lnTo>
                  <a:lnTo>
                    <a:pt x="135722" y="944733"/>
                  </a:lnTo>
                  <a:lnTo>
                    <a:pt x="136451" y="943332"/>
                  </a:lnTo>
                  <a:lnTo>
                    <a:pt x="140037" y="941875"/>
                  </a:lnTo>
                  <a:lnTo>
                    <a:pt x="142895" y="941146"/>
                  </a:lnTo>
                  <a:lnTo>
                    <a:pt x="145081" y="941875"/>
                  </a:lnTo>
                  <a:lnTo>
                    <a:pt x="147939" y="941875"/>
                  </a:lnTo>
                  <a:lnTo>
                    <a:pt x="149339" y="940418"/>
                  </a:lnTo>
                  <a:lnTo>
                    <a:pt x="151525" y="939745"/>
                  </a:lnTo>
                  <a:lnTo>
                    <a:pt x="152982" y="939017"/>
                  </a:lnTo>
                  <a:lnTo>
                    <a:pt x="152982" y="936831"/>
                  </a:lnTo>
                  <a:lnTo>
                    <a:pt x="154383" y="931115"/>
                  </a:lnTo>
                  <a:lnTo>
                    <a:pt x="158698" y="930387"/>
                  </a:lnTo>
                  <a:lnTo>
                    <a:pt x="160211" y="929883"/>
                  </a:lnTo>
                  <a:lnTo>
                    <a:pt x="158698" y="930387"/>
                  </a:lnTo>
                  <a:lnTo>
                    <a:pt x="154383" y="931115"/>
                  </a:lnTo>
                  <a:lnTo>
                    <a:pt x="152982" y="936831"/>
                  </a:lnTo>
                  <a:lnTo>
                    <a:pt x="152982" y="939017"/>
                  </a:lnTo>
                  <a:lnTo>
                    <a:pt x="151525" y="939745"/>
                  </a:lnTo>
                  <a:lnTo>
                    <a:pt x="149339" y="940418"/>
                  </a:lnTo>
                  <a:lnTo>
                    <a:pt x="147939" y="941875"/>
                  </a:lnTo>
                  <a:lnTo>
                    <a:pt x="145081" y="941875"/>
                  </a:lnTo>
                  <a:lnTo>
                    <a:pt x="142895" y="941146"/>
                  </a:lnTo>
                  <a:lnTo>
                    <a:pt x="140037" y="941875"/>
                  </a:lnTo>
                  <a:lnTo>
                    <a:pt x="136451" y="943332"/>
                  </a:lnTo>
                  <a:lnTo>
                    <a:pt x="135722" y="944733"/>
                  </a:lnTo>
                  <a:lnTo>
                    <a:pt x="135722" y="945461"/>
                  </a:lnTo>
                  <a:lnTo>
                    <a:pt x="137179" y="948319"/>
                  </a:lnTo>
                  <a:lnTo>
                    <a:pt x="137852" y="951905"/>
                  </a:lnTo>
                  <a:lnTo>
                    <a:pt x="138580" y="954091"/>
                  </a:lnTo>
                  <a:lnTo>
                    <a:pt x="140037" y="956220"/>
                  </a:lnTo>
                  <a:lnTo>
                    <a:pt x="142167" y="954820"/>
                  </a:lnTo>
                  <a:lnTo>
                    <a:pt x="142895" y="955492"/>
                  </a:lnTo>
                  <a:lnTo>
                    <a:pt x="142895" y="956949"/>
                  </a:lnTo>
                  <a:lnTo>
                    <a:pt x="144352" y="958406"/>
                  </a:lnTo>
                  <a:lnTo>
                    <a:pt x="144352" y="959134"/>
                  </a:lnTo>
                  <a:lnTo>
                    <a:pt x="140766" y="961264"/>
                  </a:lnTo>
                  <a:lnTo>
                    <a:pt x="135722" y="967708"/>
                  </a:lnTo>
                  <a:lnTo>
                    <a:pt x="130679" y="968437"/>
                  </a:lnTo>
                  <a:lnTo>
                    <a:pt x="129278" y="969894"/>
                  </a:lnTo>
                  <a:lnTo>
                    <a:pt x="127821" y="972023"/>
                  </a:lnTo>
                  <a:lnTo>
                    <a:pt x="127093" y="975609"/>
                  </a:lnTo>
                  <a:lnTo>
                    <a:pt x="125692" y="977795"/>
                  </a:lnTo>
                  <a:lnTo>
                    <a:pt x="122105" y="980653"/>
                  </a:lnTo>
                  <a:lnTo>
                    <a:pt x="119920" y="983511"/>
                  </a:lnTo>
                  <a:lnTo>
                    <a:pt x="114876" y="988554"/>
                  </a:lnTo>
                  <a:lnTo>
                    <a:pt x="109889" y="990683"/>
                  </a:lnTo>
                  <a:lnTo>
                    <a:pt x="109161" y="991412"/>
                  </a:lnTo>
                  <a:lnTo>
                    <a:pt x="108432" y="994270"/>
                  </a:lnTo>
                  <a:lnTo>
                    <a:pt x="107704" y="995727"/>
                  </a:lnTo>
                  <a:lnTo>
                    <a:pt x="104846" y="997184"/>
                  </a:lnTo>
                  <a:lnTo>
                    <a:pt x="103389" y="999313"/>
                  </a:lnTo>
                  <a:lnTo>
                    <a:pt x="99802" y="1002171"/>
                  </a:lnTo>
                  <a:lnTo>
                    <a:pt x="99130" y="1005757"/>
                  </a:lnTo>
                  <a:lnTo>
                    <a:pt x="96216" y="1009344"/>
                  </a:lnTo>
                  <a:lnTo>
                    <a:pt x="95544" y="1010801"/>
                  </a:lnTo>
                  <a:lnTo>
                    <a:pt x="92630" y="1012258"/>
                  </a:lnTo>
                  <a:lnTo>
                    <a:pt x="88315" y="1017245"/>
                  </a:lnTo>
                  <a:lnTo>
                    <a:pt x="81870" y="1021560"/>
                  </a:lnTo>
                  <a:lnTo>
                    <a:pt x="79741" y="1023017"/>
                  </a:lnTo>
                  <a:lnTo>
                    <a:pt x="77556" y="1025146"/>
                  </a:lnTo>
                  <a:lnTo>
                    <a:pt x="74698" y="1025875"/>
                  </a:lnTo>
                  <a:lnTo>
                    <a:pt x="73969" y="1027332"/>
                  </a:lnTo>
                  <a:lnTo>
                    <a:pt x="73969" y="1031591"/>
                  </a:lnTo>
                  <a:lnTo>
                    <a:pt x="71840" y="1033047"/>
                  </a:lnTo>
                  <a:lnTo>
                    <a:pt x="71840" y="1034504"/>
                  </a:lnTo>
                  <a:lnTo>
                    <a:pt x="71840" y="1035177"/>
                  </a:lnTo>
                  <a:lnTo>
                    <a:pt x="76155" y="1039492"/>
                  </a:lnTo>
                  <a:lnTo>
                    <a:pt x="77556" y="1041677"/>
                  </a:lnTo>
                  <a:lnTo>
                    <a:pt x="77556" y="1042406"/>
                  </a:lnTo>
                  <a:lnTo>
                    <a:pt x="76827" y="1043807"/>
                  </a:lnTo>
                  <a:lnTo>
                    <a:pt x="76155" y="1045263"/>
                  </a:lnTo>
                  <a:lnTo>
                    <a:pt x="74698" y="1045992"/>
                  </a:lnTo>
                  <a:lnTo>
                    <a:pt x="73241" y="1046664"/>
                  </a:lnTo>
                  <a:lnTo>
                    <a:pt x="69654" y="1047393"/>
                  </a:lnTo>
                  <a:lnTo>
                    <a:pt x="66796" y="1049578"/>
                  </a:lnTo>
                  <a:lnTo>
                    <a:pt x="65340" y="1050307"/>
                  </a:lnTo>
                  <a:lnTo>
                    <a:pt x="63939" y="1048850"/>
                  </a:lnTo>
                  <a:lnTo>
                    <a:pt x="62482" y="1045992"/>
                  </a:lnTo>
                  <a:lnTo>
                    <a:pt x="61753" y="1045992"/>
                  </a:lnTo>
                  <a:lnTo>
                    <a:pt x="54580" y="1050979"/>
                  </a:lnTo>
                  <a:lnTo>
                    <a:pt x="49593" y="1056751"/>
                  </a:lnTo>
                  <a:lnTo>
                    <a:pt x="43821" y="1058152"/>
                  </a:lnTo>
                  <a:lnTo>
                    <a:pt x="40963" y="1060338"/>
                  </a:lnTo>
                  <a:lnTo>
                    <a:pt x="39506" y="1060338"/>
                  </a:lnTo>
                  <a:lnTo>
                    <a:pt x="38105" y="1058881"/>
                  </a:lnTo>
                  <a:lnTo>
                    <a:pt x="37377" y="1058881"/>
                  </a:lnTo>
                  <a:lnTo>
                    <a:pt x="36648" y="1058881"/>
                  </a:lnTo>
                  <a:lnTo>
                    <a:pt x="36648" y="1061738"/>
                  </a:lnTo>
                  <a:lnTo>
                    <a:pt x="35920" y="1063195"/>
                  </a:lnTo>
                  <a:lnTo>
                    <a:pt x="33790" y="1065381"/>
                  </a:lnTo>
                  <a:lnTo>
                    <a:pt x="31605" y="1070368"/>
                  </a:lnTo>
                  <a:lnTo>
                    <a:pt x="28747" y="1072554"/>
                  </a:lnTo>
                  <a:lnTo>
                    <a:pt x="28019" y="1072554"/>
                  </a:lnTo>
                  <a:lnTo>
                    <a:pt x="27290" y="1072554"/>
                  </a:lnTo>
                  <a:lnTo>
                    <a:pt x="22975" y="1071825"/>
                  </a:lnTo>
                  <a:lnTo>
                    <a:pt x="20117" y="1071097"/>
                  </a:lnTo>
                  <a:lnTo>
                    <a:pt x="10815" y="1072554"/>
                  </a:lnTo>
                  <a:lnTo>
                    <a:pt x="7229" y="1075412"/>
                  </a:lnTo>
                  <a:lnTo>
                    <a:pt x="6500" y="1075412"/>
                  </a:lnTo>
                  <a:lnTo>
                    <a:pt x="5772" y="1074683"/>
                  </a:lnTo>
                  <a:lnTo>
                    <a:pt x="6500" y="1071825"/>
                  </a:lnTo>
                  <a:lnTo>
                    <a:pt x="5772" y="1071097"/>
                  </a:lnTo>
                  <a:lnTo>
                    <a:pt x="4315" y="1071097"/>
                  </a:lnTo>
                  <a:lnTo>
                    <a:pt x="1457" y="1071825"/>
                  </a:lnTo>
                  <a:lnTo>
                    <a:pt x="0" y="1083313"/>
                  </a:lnTo>
                  <a:lnTo>
                    <a:pt x="57438" y="1099116"/>
                  </a:lnTo>
                  <a:lnTo>
                    <a:pt x="67525" y="1107689"/>
                  </a:lnTo>
                  <a:lnTo>
                    <a:pt x="73969" y="1105560"/>
                  </a:lnTo>
                  <a:lnTo>
                    <a:pt x="76155" y="1104103"/>
                  </a:lnTo>
                  <a:lnTo>
                    <a:pt x="76827" y="1103374"/>
                  </a:lnTo>
                  <a:lnTo>
                    <a:pt x="78284" y="1101974"/>
                  </a:lnTo>
                  <a:lnTo>
                    <a:pt x="82599" y="1100516"/>
                  </a:lnTo>
                  <a:lnTo>
                    <a:pt x="84728" y="1099116"/>
                  </a:lnTo>
                  <a:lnTo>
                    <a:pt x="90500" y="1096202"/>
                  </a:lnTo>
                  <a:lnTo>
                    <a:pt x="91229" y="1095529"/>
                  </a:lnTo>
                  <a:lnTo>
                    <a:pt x="91901" y="1095529"/>
                  </a:lnTo>
                  <a:lnTo>
                    <a:pt x="91901" y="1094801"/>
                  </a:lnTo>
                  <a:lnTo>
                    <a:pt x="91229" y="1094072"/>
                  </a:lnTo>
                  <a:lnTo>
                    <a:pt x="89772" y="1091887"/>
                  </a:lnTo>
                  <a:lnTo>
                    <a:pt x="88315" y="1090486"/>
                  </a:lnTo>
                  <a:lnTo>
                    <a:pt x="87642" y="1089029"/>
                  </a:lnTo>
                  <a:lnTo>
                    <a:pt x="86914" y="1088300"/>
                  </a:lnTo>
                  <a:lnTo>
                    <a:pt x="88315" y="1084714"/>
                  </a:lnTo>
                  <a:lnTo>
                    <a:pt x="88315" y="1081856"/>
                  </a:lnTo>
                  <a:lnTo>
                    <a:pt x="88315" y="1080455"/>
                  </a:lnTo>
                  <a:lnTo>
                    <a:pt x="89043" y="1078998"/>
                  </a:lnTo>
                  <a:lnTo>
                    <a:pt x="93358" y="1076140"/>
                  </a:lnTo>
                  <a:lnTo>
                    <a:pt x="96216" y="1073226"/>
                  </a:lnTo>
                  <a:lnTo>
                    <a:pt x="98401" y="1071097"/>
                  </a:lnTo>
                  <a:lnTo>
                    <a:pt x="99130" y="1069640"/>
                  </a:lnTo>
                  <a:lnTo>
                    <a:pt x="101259" y="1068967"/>
                  </a:lnTo>
                  <a:lnTo>
                    <a:pt x="102716" y="1068967"/>
                  </a:lnTo>
                  <a:lnTo>
                    <a:pt x="105574" y="1068967"/>
                  </a:lnTo>
                  <a:lnTo>
                    <a:pt x="108432" y="1068967"/>
                  </a:lnTo>
                  <a:lnTo>
                    <a:pt x="110618" y="1067510"/>
                  </a:lnTo>
                  <a:lnTo>
                    <a:pt x="112747" y="1067510"/>
                  </a:lnTo>
                  <a:lnTo>
                    <a:pt x="114204" y="1067510"/>
                  </a:lnTo>
                  <a:lnTo>
                    <a:pt x="116333" y="1067510"/>
                  </a:lnTo>
                  <a:lnTo>
                    <a:pt x="119191" y="1066782"/>
                  </a:lnTo>
                  <a:lnTo>
                    <a:pt x="122105" y="1065381"/>
                  </a:lnTo>
                  <a:lnTo>
                    <a:pt x="124235" y="1063924"/>
                  </a:lnTo>
                  <a:lnTo>
                    <a:pt x="126364" y="1061738"/>
                  </a:lnTo>
                  <a:lnTo>
                    <a:pt x="128550" y="1060338"/>
                  </a:lnTo>
                  <a:lnTo>
                    <a:pt x="131407" y="1058881"/>
                  </a:lnTo>
                  <a:lnTo>
                    <a:pt x="133593" y="1057480"/>
                  </a:lnTo>
                  <a:lnTo>
                    <a:pt x="134265" y="1057480"/>
                  </a:lnTo>
                  <a:lnTo>
                    <a:pt x="136451" y="1057480"/>
                  </a:lnTo>
                  <a:lnTo>
                    <a:pt x="137852" y="1056751"/>
                  </a:lnTo>
                  <a:lnTo>
                    <a:pt x="139309" y="1056751"/>
                  </a:lnTo>
                  <a:lnTo>
                    <a:pt x="140766" y="1057480"/>
                  </a:lnTo>
                  <a:lnTo>
                    <a:pt x="142167" y="1059609"/>
                  </a:lnTo>
                  <a:lnTo>
                    <a:pt x="143624" y="1060338"/>
                  </a:lnTo>
                  <a:lnTo>
                    <a:pt x="144352" y="1061738"/>
                  </a:lnTo>
                  <a:lnTo>
                    <a:pt x="147210" y="1063195"/>
                  </a:lnTo>
                  <a:lnTo>
                    <a:pt x="148667" y="1066053"/>
                  </a:lnTo>
                  <a:lnTo>
                    <a:pt x="150068" y="1067510"/>
                  </a:lnTo>
                  <a:lnTo>
                    <a:pt x="150796" y="1067510"/>
                  </a:lnTo>
                  <a:lnTo>
                    <a:pt x="151525" y="1068239"/>
                  </a:lnTo>
                  <a:lnTo>
                    <a:pt x="153654" y="1068239"/>
                  </a:lnTo>
                  <a:lnTo>
                    <a:pt x="155840" y="1066782"/>
                  </a:lnTo>
                  <a:lnTo>
                    <a:pt x="157241" y="1065381"/>
                  </a:lnTo>
                  <a:lnTo>
                    <a:pt x="160155" y="1063924"/>
                  </a:lnTo>
                  <a:lnTo>
                    <a:pt x="161556" y="1062467"/>
                  </a:lnTo>
                  <a:lnTo>
                    <a:pt x="163741" y="1058881"/>
                  </a:lnTo>
                  <a:lnTo>
                    <a:pt x="165142" y="1058152"/>
                  </a:lnTo>
                  <a:lnTo>
                    <a:pt x="167327" y="1058152"/>
                  </a:lnTo>
                  <a:lnTo>
                    <a:pt x="170914" y="1058152"/>
                  </a:lnTo>
                  <a:lnTo>
                    <a:pt x="172315" y="1056751"/>
                  </a:lnTo>
                  <a:lnTo>
                    <a:pt x="175229" y="1055294"/>
                  </a:lnTo>
                  <a:lnTo>
                    <a:pt x="179544" y="1052436"/>
                  </a:lnTo>
                  <a:lnTo>
                    <a:pt x="181673" y="1050307"/>
                  </a:lnTo>
                  <a:lnTo>
                    <a:pt x="185259" y="1046664"/>
                  </a:lnTo>
                  <a:lnTo>
                    <a:pt x="187445" y="1044535"/>
                  </a:lnTo>
                  <a:lnTo>
                    <a:pt x="188846" y="1043078"/>
                  </a:lnTo>
                  <a:lnTo>
                    <a:pt x="191031" y="1042406"/>
                  </a:lnTo>
                  <a:lnTo>
                    <a:pt x="192432" y="1040949"/>
                  </a:lnTo>
                  <a:lnTo>
                    <a:pt x="196019" y="1039492"/>
                  </a:lnTo>
                  <a:lnTo>
                    <a:pt x="198204" y="1038091"/>
                  </a:lnTo>
                  <a:lnTo>
                    <a:pt x="203191" y="1035905"/>
                  </a:lnTo>
                  <a:lnTo>
                    <a:pt x="207506" y="1033776"/>
                  </a:lnTo>
                  <a:lnTo>
                    <a:pt x="210420" y="1031591"/>
                  </a:lnTo>
                  <a:lnTo>
                    <a:pt x="211821" y="1030190"/>
                  </a:lnTo>
                  <a:lnTo>
                    <a:pt x="217593" y="1025875"/>
                  </a:lnTo>
                  <a:lnTo>
                    <a:pt x="223309" y="1022288"/>
                  </a:lnTo>
                  <a:lnTo>
                    <a:pt x="224037" y="1020831"/>
                  </a:lnTo>
                  <a:lnTo>
                    <a:pt x="227623" y="1017973"/>
                  </a:lnTo>
                  <a:lnTo>
                    <a:pt x="230481" y="1016517"/>
                  </a:lnTo>
                  <a:lnTo>
                    <a:pt x="231210" y="1015844"/>
                  </a:lnTo>
                  <a:lnTo>
                    <a:pt x="232667" y="1014387"/>
                  </a:lnTo>
                  <a:lnTo>
                    <a:pt x="234796" y="1012930"/>
                  </a:lnTo>
                  <a:lnTo>
                    <a:pt x="235132" y="1012706"/>
                  </a:lnTo>
                  <a:lnTo>
                    <a:pt x="234796" y="1012930"/>
                  </a:lnTo>
                  <a:lnTo>
                    <a:pt x="232667" y="1014387"/>
                  </a:lnTo>
                  <a:lnTo>
                    <a:pt x="231210" y="1015844"/>
                  </a:lnTo>
                  <a:lnTo>
                    <a:pt x="230481" y="1016517"/>
                  </a:lnTo>
                  <a:lnTo>
                    <a:pt x="227623" y="1017973"/>
                  </a:lnTo>
                  <a:lnTo>
                    <a:pt x="230481" y="1023017"/>
                  </a:lnTo>
                  <a:lnTo>
                    <a:pt x="231210" y="1024418"/>
                  </a:lnTo>
                  <a:lnTo>
                    <a:pt x="234796" y="1028733"/>
                  </a:lnTo>
                  <a:lnTo>
                    <a:pt x="236253" y="1030918"/>
                  </a:lnTo>
                  <a:lnTo>
                    <a:pt x="236982" y="1032319"/>
                  </a:lnTo>
                  <a:lnTo>
                    <a:pt x="237654" y="1033776"/>
                  </a:lnTo>
                  <a:lnTo>
                    <a:pt x="237654" y="1035177"/>
                  </a:lnTo>
                  <a:lnTo>
                    <a:pt x="239840" y="1036634"/>
                  </a:lnTo>
                  <a:lnTo>
                    <a:pt x="241969" y="1036634"/>
                  </a:lnTo>
                  <a:lnTo>
                    <a:pt x="244155" y="1037362"/>
                  </a:lnTo>
                  <a:lnTo>
                    <a:pt x="245555" y="1038091"/>
                  </a:lnTo>
                  <a:lnTo>
                    <a:pt x="245555" y="1038819"/>
                  </a:lnTo>
                  <a:lnTo>
                    <a:pt x="246284" y="1040220"/>
                  </a:lnTo>
                  <a:lnTo>
                    <a:pt x="247012" y="1040949"/>
                  </a:lnTo>
                  <a:lnTo>
                    <a:pt x="249870" y="1042406"/>
                  </a:lnTo>
                  <a:lnTo>
                    <a:pt x="250599" y="1042406"/>
                  </a:lnTo>
                  <a:lnTo>
                    <a:pt x="250599" y="1048121"/>
                  </a:lnTo>
                  <a:lnTo>
                    <a:pt x="249870" y="1051708"/>
                  </a:lnTo>
                  <a:lnTo>
                    <a:pt x="250599" y="1053165"/>
                  </a:lnTo>
                  <a:lnTo>
                    <a:pt x="251327" y="1053893"/>
                  </a:lnTo>
                  <a:lnTo>
                    <a:pt x="252056" y="1055294"/>
                  </a:lnTo>
                  <a:lnTo>
                    <a:pt x="252056" y="1057480"/>
                  </a:lnTo>
                  <a:lnTo>
                    <a:pt x="252728" y="1057480"/>
                  </a:lnTo>
                  <a:lnTo>
                    <a:pt x="254185" y="1058152"/>
                  </a:lnTo>
                  <a:lnTo>
                    <a:pt x="254185" y="1058881"/>
                  </a:lnTo>
                  <a:lnTo>
                    <a:pt x="256315" y="1061066"/>
                  </a:lnTo>
                  <a:lnTo>
                    <a:pt x="256315" y="1061738"/>
                  </a:lnTo>
                  <a:lnTo>
                    <a:pt x="256315" y="1062467"/>
                  </a:lnTo>
                  <a:lnTo>
                    <a:pt x="257043" y="1063195"/>
                  </a:lnTo>
                  <a:lnTo>
                    <a:pt x="257772" y="1063924"/>
                  </a:lnTo>
                  <a:lnTo>
                    <a:pt x="258500" y="1063924"/>
                  </a:lnTo>
                  <a:lnTo>
                    <a:pt x="259957" y="1064652"/>
                  </a:lnTo>
                  <a:lnTo>
                    <a:pt x="260630" y="1064652"/>
                  </a:lnTo>
                  <a:lnTo>
                    <a:pt x="260630" y="1065381"/>
                  </a:lnTo>
                  <a:lnTo>
                    <a:pt x="260630" y="1066053"/>
                  </a:lnTo>
                  <a:lnTo>
                    <a:pt x="261358" y="1066053"/>
                  </a:lnTo>
                  <a:lnTo>
                    <a:pt x="262086" y="1066782"/>
                  </a:lnTo>
                  <a:lnTo>
                    <a:pt x="262086" y="1067510"/>
                  </a:lnTo>
                  <a:lnTo>
                    <a:pt x="262086" y="1069640"/>
                  </a:lnTo>
                  <a:lnTo>
                    <a:pt x="262815" y="1069640"/>
                  </a:lnTo>
                  <a:lnTo>
                    <a:pt x="263543" y="1070368"/>
                  </a:lnTo>
                  <a:lnTo>
                    <a:pt x="263543" y="1072554"/>
                  </a:lnTo>
                  <a:lnTo>
                    <a:pt x="262815" y="1073955"/>
                  </a:lnTo>
                  <a:lnTo>
                    <a:pt x="262086" y="1073955"/>
                  </a:lnTo>
                  <a:lnTo>
                    <a:pt x="262086" y="1074683"/>
                  </a:lnTo>
                  <a:lnTo>
                    <a:pt x="262815" y="1076869"/>
                  </a:lnTo>
                  <a:lnTo>
                    <a:pt x="261358" y="1078270"/>
                  </a:lnTo>
                  <a:lnTo>
                    <a:pt x="260630" y="1078270"/>
                  </a:lnTo>
                  <a:lnTo>
                    <a:pt x="259957" y="1078270"/>
                  </a:lnTo>
                  <a:lnTo>
                    <a:pt x="259229" y="1078998"/>
                  </a:lnTo>
                  <a:lnTo>
                    <a:pt x="258500" y="1079727"/>
                  </a:lnTo>
                  <a:lnTo>
                    <a:pt x="257772" y="1080455"/>
                  </a:lnTo>
                  <a:lnTo>
                    <a:pt x="257772" y="1081127"/>
                  </a:lnTo>
                  <a:lnTo>
                    <a:pt x="256315" y="1083313"/>
                  </a:lnTo>
                  <a:lnTo>
                    <a:pt x="254914" y="1084714"/>
                  </a:lnTo>
                  <a:lnTo>
                    <a:pt x="334599" y="1061738"/>
                  </a:lnTo>
                  <a:lnTo>
                    <a:pt x="342500" y="1059609"/>
                  </a:lnTo>
                  <a:lnTo>
                    <a:pt x="345358" y="1058881"/>
                  </a:lnTo>
                  <a:lnTo>
                    <a:pt x="356845" y="1056023"/>
                  </a:lnTo>
                  <a:lnTo>
                    <a:pt x="389179" y="1058152"/>
                  </a:lnTo>
                  <a:lnTo>
                    <a:pt x="388451" y="1056751"/>
                  </a:lnTo>
                  <a:lnTo>
                    <a:pt x="388451" y="1056023"/>
                  </a:lnTo>
                  <a:lnTo>
                    <a:pt x="388451" y="1055294"/>
                  </a:lnTo>
                  <a:lnTo>
                    <a:pt x="388451" y="1054566"/>
                  </a:lnTo>
                  <a:lnTo>
                    <a:pt x="388451" y="1053165"/>
                  </a:lnTo>
                  <a:lnTo>
                    <a:pt x="389179" y="1052436"/>
                  </a:lnTo>
                  <a:lnTo>
                    <a:pt x="390580" y="1051708"/>
                  </a:lnTo>
                  <a:lnTo>
                    <a:pt x="391309" y="1050979"/>
                  </a:lnTo>
                  <a:lnTo>
                    <a:pt x="392037" y="1050979"/>
                  </a:lnTo>
                  <a:lnTo>
                    <a:pt x="392765" y="1050251"/>
                  </a:lnTo>
                  <a:lnTo>
                    <a:pt x="393494" y="1049578"/>
                  </a:lnTo>
                  <a:lnTo>
                    <a:pt x="394166" y="1049578"/>
                  </a:lnTo>
                  <a:lnTo>
                    <a:pt x="394895" y="1049578"/>
                  </a:lnTo>
                  <a:lnTo>
                    <a:pt x="394895" y="1048850"/>
                  </a:lnTo>
                  <a:lnTo>
                    <a:pt x="395623" y="1047393"/>
                  </a:lnTo>
                  <a:lnTo>
                    <a:pt x="396352" y="1047393"/>
                  </a:lnTo>
                  <a:lnTo>
                    <a:pt x="396352" y="1048121"/>
                  </a:lnTo>
                  <a:lnTo>
                    <a:pt x="397809" y="1048121"/>
                  </a:lnTo>
                  <a:lnTo>
                    <a:pt x="398481" y="1047393"/>
                  </a:lnTo>
                  <a:lnTo>
                    <a:pt x="399210" y="1046664"/>
                  </a:lnTo>
                  <a:lnTo>
                    <a:pt x="399938" y="1045992"/>
                  </a:lnTo>
                  <a:lnTo>
                    <a:pt x="401395" y="1044535"/>
                  </a:lnTo>
                  <a:lnTo>
                    <a:pt x="403525" y="1043807"/>
                  </a:lnTo>
                  <a:lnTo>
                    <a:pt x="405654" y="1042406"/>
                  </a:lnTo>
                  <a:lnTo>
                    <a:pt x="406382" y="1041677"/>
                  </a:lnTo>
                  <a:lnTo>
                    <a:pt x="406382" y="1040220"/>
                  </a:lnTo>
                  <a:lnTo>
                    <a:pt x="406382" y="1039492"/>
                  </a:lnTo>
                  <a:lnTo>
                    <a:pt x="407111" y="1038819"/>
                  </a:lnTo>
                  <a:lnTo>
                    <a:pt x="407839" y="1038819"/>
                  </a:lnTo>
                  <a:lnTo>
                    <a:pt x="409296" y="1039492"/>
                  </a:lnTo>
                  <a:lnTo>
                    <a:pt x="410697" y="1039492"/>
                  </a:lnTo>
                  <a:lnTo>
                    <a:pt x="412154" y="1038819"/>
                  </a:lnTo>
                  <a:lnTo>
                    <a:pt x="413555" y="1038819"/>
                  </a:lnTo>
                  <a:lnTo>
                    <a:pt x="415012" y="1038819"/>
                  </a:lnTo>
                  <a:lnTo>
                    <a:pt x="416469" y="1039492"/>
                  </a:lnTo>
                  <a:lnTo>
                    <a:pt x="417870" y="1039492"/>
                  </a:lnTo>
                  <a:lnTo>
                    <a:pt x="419327" y="1039492"/>
                  </a:lnTo>
                  <a:lnTo>
                    <a:pt x="420056" y="1039492"/>
                  </a:lnTo>
                  <a:lnTo>
                    <a:pt x="420784" y="1038819"/>
                  </a:lnTo>
                  <a:lnTo>
                    <a:pt x="420784" y="1040220"/>
                  </a:lnTo>
                  <a:lnTo>
                    <a:pt x="421456" y="1040949"/>
                  </a:lnTo>
                  <a:lnTo>
                    <a:pt x="422185" y="1040949"/>
                  </a:lnTo>
                  <a:lnTo>
                    <a:pt x="421456" y="1042406"/>
                  </a:lnTo>
                  <a:lnTo>
                    <a:pt x="421456" y="1043807"/>
                  </a:lnTo>
                  <a:lnTo>
                    <a:pt x="421456" y="1044535"/>
                  </a:lnTo>
                  <a:lnTo>
                    <a:pt x="422185" y="1045263"/>
                  </a:lnTo>
                  <a:lnTo>
                    <a:pt x="422913" y="1045263"/>
                  </a:lnTo>
                  <a:lnTo>
                    <a:pt x="424370" y="1045263"/>
                  </a:lnTo>
                  <a:lnTo>
                    <a:pt x="425043" y="1045992"/>
                  </a:lnTo>
                  <a:lnTo>
                    <a:pt x="425771" y="1046664"/>
                  </a:lnTo>
                  <a:lnTo>
                    <a:pt x="426500" y="1047393"/>
                  </a:lnTo>
                  <a:lnTo>
                    <a:pt x="427228" y="1047393"/>
                  </a:lnTo>
                  <a:lnTo>
                    <a:pt x="427957" y="1048121"/>
                  </a:lnTo>
                  <a:lnTo>
                    <a:pt x="430086" y="1048121"/>
                  </a:lnTo>
                  <a:lnTo>
                    <a:pt x="430815" y="1048850"/>
                  </a:lnTo>
                  <a:lnTo>
                    <a:pt x="430815" y="1049578"/>
                  </a:lnTo>
                  <a:lnTo>
                    <a:pt x="431543" y="1049578"/>
                  </a:lnTo>
                  <a:lnTo>
                    <a:pt x="432944" y="1049578"/>
                  </a:lnTo>
                  <a:lnTo>
                    <a:pt x="432272" y="1050251"/>
                  </a:lnTo>
                  <a:lnTo>
                    <a:pt x="431543" y="1050979"/>
                  </a:lnTo>
                  <a:lnTo>
                    <a:pt x="430086" y="1051708"/>
                  </a:lnTo>
                  <a:lnTo>
                    <a:pt x="429358" y="1051708"/>
                  </a:lnTo>
                  <a:lnTo>
                    <a:pt x="428629" y="1052436"/>
                  </a:lnTo>
                  <a:lnTo>
                    <a:pt x="427957" y="1053893"/>
                  </a:lnTo>
                  <a:lnTo>
                    <a:pt x="428629" y="1055294"/>
                  </a:lnTo>
                  <a:lnTo>
                    <a:pt x="428629" y="1056023"/>
                  </a:lnTo>
                  <a:lnTo>
                    <a:pt x="430086" y="1057480"/>
                  </a:lnTo>
                  <a:lnTo>
                    <a:pt x="430815" y="1058152"/>
                  </a:lnTo>
                  <a:lnTo>
                    <a:pt x="431543" y="1058881"/>
                  </a:lnTo>
                  <a:lnTo>
                    <a:pt x="432272" y="1058881"/>
                  </a:lnTo>
                  <a:lnTo>
                    <a:pt x="432944" y="1064652"/>
                  </a:lnTo>
                  <a:lnTo>
                    <a:pt x="432944" y="1067510"/>
                  </a:lnTo>
                  <a:lnTo>
                    <a:pt x="433673" y="1068967"/>
                  </a:lnTo>
                  <a:lnTo>
                    <a:pt x="435130" y="1068967"/>
                  </a:lnTo>
                  <a:lnTo>
                    <a:pt x="435130" y="1069640"/>
                  </a:lnTo>
                  <a:lnTo>
                    <a:pt x="435130" y="1070368"/>
                  </a:lnTo>
                  <a:lnTo>
                    <a:pt x="435858" y="1072554"/>
                  </a:lnTo>
                  <a:lnTo>
                    <a:pt x="435858" y="1073955"/>
                  </a:lnTo>
                  <a:lnTo>
                    <a:pt x="435858" y="1075412"/>
                  </a:lnTo>
                  <a:lnTo>
                    <a:pt x="436530" y="1075412"/>
                  </a:lnTo>
                  <a:lnTo>
                    <a:pt x="436530" y="1076869"/>
                  </a:lnTo>
                  <a:lnTo>
                    <a:pt x="436530" y="1077541"/>
                  </a:lnTo>
                  <a:lnTo>
                    <a:pt x="436530" y="1078998"/>
                  </a:lnTo>
                  <a:lnTo>
                    <a:pt x="435858" y="1079727"/>
                  </a:lnTo>
                  <a:lnTo>
                    <a:pt x="435858" y="1081127"/>
                  </a:lnTo>
                  <a:lnTo>
                    <a:pt x="435858" y="1081856"/>
                  </a:lnTo>
                  <a:lnTo>
                    <a:pt x="436530" y="1081856"/>
                  </a:lnTo>
                  <a:lnTo>
                    <a:pt x="437259" y="1082584"/>
                  </a:lnTo>
                  <a:lnTo>
                    <a:pt x="437988" y="1082584"/>
                  </a:lnTo>
                  <a:lnTo>
                    <a:pt x="437988" y="1081856"/>
                  </a:lnTo>
                  <a:lnTo>
                    <a:pt x="439445" y="1081856"/>
                  </a:lnTo>
                  <a:lnTo>
                    <a:pt x="440117" y="1082584"/>
                  </a:lnTo>
                  <a:lnTo>
                    <a:pt x="440845" y="1081856"/>
                  </a:lnTo>
                  <a:lnTo>
                    <a:pt x="441574" y="1081856"/>
                  </a:lnTo>
                  <a:lnTo>
                    <a:pt x="443759" y="1081856"/>
                  </a:lnTo>
                  <a:lnTo>
                    <a:pt x="443759" y="1081127"/>
                  </a:lnTo>
                  <a:lnTo>
                    <a:pt x="444432" y="1080455"/>
                  </a:lnTo>
                  <a:lnTo>
                    <a:pt x="445160" y="1080455"/>
                  </a:lnTo>
                  <a:lnTo>
                    <a:pt x="445889" y="1080455"/>
                  </a:lnTo>
                  <a:lnTo>
                    <a:pt x="447346" y="1079727"/>
                  </a:lnTo>
                  <a:lnTo>
                    <a:pt x="448018" y="1079727"/>
                  </a:lnTo>
                  <a:lnTo>
                    <a:pt x="448018" y="1078998"/>
                  </a:lnTo>
                  <a:lnTo>
                    <a:pt x="449475" y="1078998"/>
                  </a:lnTo>
                  <a:lnTo>
                    <a:pt x="449475" y="1077541"/>
                  </a:lnTo>
                  <a:lnTo>
                    <a:pt x="450204" y="1076869"/>
                  </a:lnTo>
                  <a:lnTo>
                    <a:pt x="451605" y="1076869"/>
                  </a:lnTo>
                  <a:lnTo>
                    <a:pt x="453062" y="1077541"/>
                  </a:lnTo>
                  <a:lnTo>
                    <a:pt x="453062" y="1078270"/>
                  </a:lnTo>
                  <a:lnTo>
                    <a:pt x="453790" y="1078270"/>
                  </a:lnTo>
                  <a:lnTo>
                    <a:pt x="455247" y="1077541"/>
                  </a:lnTo>
                  <a:lnTo>
                    <a:pt x="458105" y="1077541"/>
                  </a:lnTo>
                  <a:lnTo>
                    <a:pt x="458833" y="1077541"/>
                  </a:lnTo>
                  <a:lnTo>
                    <a:pt x="459506" y="1077541"/>
                  </a:lnTo>
                  <a:lnTo>
                    <a:pt x="460234" y="1076869"/>
                  </a:lnTo>
                  <a:lnTo>
                    <a:pt x="460963" y="1077541"/>
                  </a:lnTo>
                  <a:lnTo>
                    <a:pt x="461691" y="1077541"/>
                  </a:lnTo>
                  <a:lnTo>
                    <a:pt x="462420" y="1076869"/>
                  </a:lnTo>
                  <a:lnTo>
                    <a:pt x="463821" y="1076869"/>
                  </a:lnTo>
                  <a:lnTo>
                    <a:pt x="463821" y="1076140"/>
                  </a:lnTo>
                  <a:lnTo>
                    <a:pt x="464549" y="1075412"/>
                  </a:lnTo>
                  <a:lnTo>
                    <a:pt x="466735" y="1075412"/>
                  </a:lnTo>
                  <a:lnTo>
                    <a:pt x="467407" y="1074683"/>
                  </a:lnTo>
                  <a:lnTo>
                    <a:pt x="467407" y="1073226"/>
                  </a:lnTo>
                  <a:lnTo>
                    <a:pt x="468136" y="1072554"/>
                  </a:lnTo>
                  <a:lnTo>
                    <a:pt x="468864" y="1072554"/>
                  </a:lnTo>
                  <a:lnTo>
                    <a:pt x="470321" y="1071825"/>
                  </a:lnTo>
                  <a:lnTo>
                    <a:pt x="471722" y="1072554"/>
                  </a:lnTo>
                  <a:lnTo>
                    <a:pt x="470994" y="1071825"/>
                  </a:lnTo>
                  <a:lnTo>
                    <a:pt x="460963" y="1046664"/>
                  </a:lnTo>
                  <a:lnTo>
                    <a:pt x="462420" y="1046664"/>
                  </a:lnTo>
                  <a:lnTo>
                    <a:pt x="463092" y="1046664"/>
                  </a:lnTo>
                  <a:lnTo>
                    <a:pt x="463821" y="1046664"/>
                  </a:lnTo>
                  <a:lnTo>
                    <a:pt x="464549" y="1046664"/>
                  </a:lnTo>
                  <a:lnTo>
                    <a:pt x="466735" y="1045263"/>
                  </a:lnTo>
                  <a:lnTo>
                    <a:pt x="467407" y="1044535"/>
                  </a:lnTo>
                  <a:lnTo>
                    <a:pt x="468864" y="1044535"/>
                  </a:lnTo>
                  <a:lnTo>
                    <a:pt x="469593" y="1045263"/>
                  </a:lnTo>
                  <a:lnTo>
                    <a:pt x="468864" y="1048121"/>
                  </a:lnTo>
                  <a:lnTo>
                    <a:pt x="468864" y="1050251"/>
                  </a:lnTo>
                  <a:lnTo>
                    <a:pt x="469593" y="1051708"/>
                  </a:lnTo>
                  <a:lnTo>
                    <a:pt x="470321" y="1052436"/>
                  </a:lnTo>
                  <a:lnTo>
                    <a:pt x="470994" y="1053165"/>
                  </a:lnTo>
                  <a:lnTo>
                    <a:pt x="473179" y="1053165"/>
                  </a:lnTo>
                  <a:lnTo>
                    <a:pt x="473179" y="1053893"/>
                  </a:lnTo>
                  <a:lnTo>
                    <a:pt x="473907" y="1054566"/>
                  </a:lnTo>
                  <a:lnTo>
                    <a:pt x="474580" y="1055294"/>
                  </a:lnTo>
                  <a:lnTo>
                    <a:pt x="476037" y="1054566"/>
                  </a:lnTo>
                  <a:lnTo>
                    <a:pt x="477494" y="1054566"/>
                  </a:lnTo>
                  <a:lnTo>
                    <a:pt x="478166" y="1053893"/>
                  </a:lnTo>
                  <a:lnTo>
                    <a:pt x="479623" y="1053165"/>
                  </a:lnTo>
                  <a:lnTo>
                    <a:pt x="482481" y="1052436"/>
                  </a:lnTo>
                  <a:lnTo>
                    <a:pt x="483210" y="1051708"/>
                  </a:lnTo>
                  <a:lnTo>
                    <a:pt x="484666" y="1049578"/>
                  </a:lnTo>
                  <a:lnTo>
                    <a:pt x="485395" y="1049578"/>
                  </a:lnTo>
                  <a:lnTo>
                    <a:pt x="486067" y="1049578"/>
                  </a:lnTo>
                  <a:lnTo>
                    <a:pt x="487524" y="1049578"/>
                  </a:lnTo>
                  <a:lnTo>
                    <a:pt x="488253" y="1048121"/>
                  </a:lnTo>
                  <a:lnTo>
                    <a:pt x="490382" y="1047393"/>
                  </a:lnTo>
                  <a:lnTo>
                    <a:pt x="492568" y="1045992"/>
                  </a:lnTo>
                  <a:lnTo>
                    <a:pt x="493969" y="1045992"/>
                  </a:lnTo>
                  <a:lnTo>
                    <a:pt x="495426" y="1045992"/>
                  </a:lnTo>
                  <a:lnTo>
                    <a:pt x="496154" y="1046664"/>
                  </a:lnTo>
                  <a:lnTo>
                    <a:pt x="496883" y="1048121"/>
                  </a:lnTo>
                  <a:lnTo>
                    <a:pt x="496883" y="1048850"/>
                  </a:lnTo>
                  <a:lnTo>
                    <a:pt x="499741" y="1050979"/>
                  </a:lnTo>
                  <a:lnTo>
                    <a:pt x="500469" y="1050979"/>
                  </a:lnTo>
                  <a:lnTo>
                    <a:pt x="501198" y="1050251"/>
                  </a:lnTo>
                  <a:lnTo>
                    <a:pt x="501198" y="1049578"/>
                  </a:lnTo>
                  <a:lnTo>
                    <a:pt x="501870" y="1048850"/>
                  </a:lnTo>
                  <a:lnTo>
                    <a:pt x="504056" y="1046664"/>
                  </a:lnTo>
                  <a:lnTo>
                    <a:pt x="505456" y="1045992"/>
                  </a:lnTo>
                  <a:lnTo>
                    <a:pt x="508370" y="1043807"/>
                  </a:lnTo>
                  <a:lnTo>
                    <a:pt x="508370" y="1043807"/>
                  </a:lnTo>
                  <a:lnTo>
                    <a:pt x="509771" y="1044535"/>
                  </a:lnTo>
                  <a:lnTo>
                    <a:pt x="510500" y="1044535"/>
                  </a:lnTo>
                  <a:lnTo>
                    <a:pt x="511957" y="1045263"/>
                  </a:lnTo>
                  <a:lnTo>
                    <a:pt x="514815" y="1045263"/>
                  </a:lnTo>
                  <a:lnTo>
                    <a:pt x="515543" y="1048121"/>
                  </a:lnTo>
                  <a:lnTo>
                    <a:pt x="514086" y="1049578"/>
                  </a:lnTo>
                  <a:lnTo>
                    <a:pt x="514086" y="1050979"/>
                  </a:lnTo>
                  <a:lnTo>
                    <a:pt x="516272" y="1053893"/>
                  </a:lnTo>
                  <a:lnTo>
                    <a:pt x="518401" y="1054566"/>
                  </a:lnTo>
                  <a:lnTo>
                    <a:pt x="519130" y="1056023"/>
                  </a:lnTo>
                  <a:lnTo>
                    <a:pt x="519130" y="1058152"/>
                  </a:lnTo>
                  <a:lnTo>
                    <a:pt x="520531" y="1056751"/>
                  </a:lnTo>
                  <a:lnTo>
                    <a:pt x="521987" y="1057480"/>
                  </a:lnTo>
                  <a:lnTo>
                    <a:pt x="522716" y="1058881"/>
                  </a:lnTo>
                  <a:lnTo>
                    <a:pt x="523444" y="1060338"/>
                  </a:lnTo>
                  <a:lnTo>
                    <a:pt x="523444" y="1063924"/>
                  </a:lnTo>
                  <a:lnTo>
                    <a:pt x="527031" y="1066053"/>
                  </a:lnTo>
                  <a:lnTo>
                    <a:pt x="527031" y="1067510"/>
                  </a:lnTo>
                  <a:lnTo>
                    <a:pt x="524845" y="1071825"/>
                  </a:lnTo>
                  <a:lnTo>
                    <a:pt x="524117" y="1074683"/>
                  </a:lnTo>
                  <a:lnTo>
                    <a:pt x="524117" y="1076869"/>
                  </a:lnTo>
                  <a:lnTo>
                    <a:pt x="524117" y="1078998"/>
                  </a:lnTo>
                  <a:lnTo>
                    <a:pt x="524845" y="1080455"/>
                  </a:lnTo>
                  <a:lnTo>
                    <a:pt x="528432" y="1083313"/>
                  </a:lnTo>
                  <a:lnTo>
                    <a:pt x="534204" y="1082584"/>
                  </a:lnTo>
                  <a:lnTo>
                    <a:pt x="534204" y="1085442"/>
                  </a:lnTo>
                  <a:lnTo>
                    <a:pt x="535660" y="1087628"/>
                  </a:lnTo>
                  <a:lnTo>
                    <a:pt x="536333" y="1091214"/>
                  </a:lnTo>
                  <a:lnTo>
                    <a:pt x="535660" y="1092615"/>
                  </a:lnTo>
                  <a:lnTo>
                    <a:pt x="536333" y="1096202"/>
                  </a:lnTo>
                  <a:lnTo>
                    <a:pt x="535660" y="1096930"/>
                  </a:lnTo>
                  <a:lnTo>
                    <a:pt x="536333" y="1100516"/>
                  </a:lnTo>
                  <a:lnTo>
                    <a:pt x="547821" y="1097659"/>
                  </a:lnTo>
                  <a:lnTo>
                    <a:pt x="547821" y="1096202"/>
                  </a:lnTo>
                  <a:lnTo>
                    <a:pt x="547092" y="1094801"/>
                  </a:lnTo>
                  <a:lnTo>
                    <a:pt x="548549" y="1094072"/>
                  </a:lnTo>
                  <a:lnTo>
                    <a:pt x="552864" y="1097659"/>
                  </a:lnTo>
                  <a:lnTo>
                    <a:pt x="552135" y="1093344"/>
                  </a:lnTo>
                  <a:lnTo>
                    <a:pt x="555722" y="1094072"/>
                  </a:lnTo>
                  <a:lnTo>
                    <a:pt x="555722" y="1089029"/>
                  </a:lnTo>
                  <a:lnTo>
                    <a:pt x="548549" y="1086171"/>
                  </a:lnTo>
                  <a:lnTo>
                    <a:pt x="546420" y="1085442"/>
                  </a:lnTo>
                  <a:lnTo>
                    <a:pt x="546420" y="1084042"/>
                  </a:lnTo>
                  <a:lnTo>
                    <a:pt x="544234" y="1084042"/>
                  </a:lnTo>
                  <a:lnTo>
                    <a:pt x="549278" y="1072554"/>
                  </a:lnTo>
                  <a:lnTo>
                    <a:pt x="548549" y="1071825"/>
                  </a:lnTo>
                  <a:lnTo>
                    <a:pt x="547821" y="1070368"/>
                  </a:lnTo>
                  <a:lnTo>
                    <a:pt x="554993" y="1068967"/>
                  </a:lnTo>
                  <a:lnTo>
                    <a:pt x="554321" y="1058152"/>
                  </a:lnTo>
                  <a:lnTo>
                    <a:pt x="553592" y="1056751"/>
                  </a:lnTo>
                  <a:lnTo>
                    <a:pt x="554993" y="1050251"/>
                  </a:lnTo>
                  <a:lnTo>
                    <a:pt x="552135" y="1047393"/>
                  </a:lnTo>
                  <a:lnTo>
                    <a:pt x="553592" y="1043078"/>
                  </a:lnTo>
                  <a:lnTo>
                    <a:pt x="555722" y="1042406"/>
                  </a:lnTo>
                  <a:lnTo>
                    <a:pt x="557179" y="1042406"/>
                  </a:lnTo>
                  <a:lnTo>
                    <a:pt x="559308" y="1043078"/>
                  </a:lnTo>
                  <a:lnTo>
                    <a:pt x="561494" y="1043807"/>
                  </a:lnTo>
                  <a:lnTo>
                    <a:pt x="562895" y="1043078"/>
                  </a:lnTo>
                  <a:lnTo>
                    <a:pt x="563623" y="1041677"/>
                  </a:lnTo>
                  <a:lnTo>
                    <a:pt x="564352" y="1040220"/>
                  </a:lnTo>
                  <a:lnTo>
                    <a:pt x="565080" y="1037362"/>
                  </a:lnTo>
                  <a:lnTo>
                    <a:pt x="565080" y="1035177"/>
                  </a:lnTo>
                  <a:lnTo>
                    <a:pt x="565080" y="1033047"/>
                  </a:lnTo>
                  <a:lnTo>
                    <a:pt x="565080" y="1031591"/>
                  </a:lnTo>
                  <a:lnTo>
                    <a:pt x="565809" y="1030190"/>
                  </a:lnTo>
                  <a:lnTo>
                    <a:pt x="567210" y="1029461"/>
                  </a:lnTo>
                  <a:lnTo>
                    <a:pt x="570123" y="1030190"/>
                  </a:lnTo>
                  <a:lnTo>
                    <a:pt x="571524" y="1031591"/>
                  </a:lnTo>
                  <a:lnTo>
                    <a:pt x="572981" y="1031591"/>
                  </a:lnTo>
                  <a:lnTo>
                    <a:pt x="573710" y="1030918"/>
                  </a:lnTo>
                  <a:lnTo>
                    <a:pt x="575111" y="1025875"/>
                  </a:lnTo>
                  <a:lnTo>
                    <a:pt x="576568" y="1023745"/>
                  </a:lnTo>
                  <a:lnTo>
                    <a:pt x="577296" y="1023017"/>
                  </a:lnTo>
                  <a:lnTo>
                    <a:pt x="582284" y="1025146"/>
                  </a:lnTo>
                  <a:lnTo>
                    <a:pt x="588784" y="1026603"/>
                  </a:lnTo>
                  <a:lnTo>
                    <a:pt x="593043" y="1027332"/>
                  </a:lnTo>
                  <a:lnTo>
                    <a:pt x="596685" y="1028004"/>
                  </a:lnTo>
                  <a:lnTo>
                    <a:pt x="600944" y="1029461"/>
                  </a:lnTo>
                  <a:lnTo>
                    <a:pt x="603858" y="1030918"/>
                  </a:lnTo>
                  <a:lnTo>
                    <a:pt x="605259" y="1030918"/>
                  </a:lnTo>
                  <a:lnTo>
                    <a:pt x="607444" y="1030918"/>
                  </a:lnTo>
                  <a:lnTo>
                    <a:pt x="608173" y="1031591"/>
                  </a:lnTo>
                  <a:lnTo>
                    <a:pt x="609574" y="1030918"/>
                  </a:lnTo>
                  <a:lnTo>
                    <a:pt x="609574" y="1028004"/>
                  </a:lnTo>
                  <a:lnTo>
                    <a:pt x="610302" y="1026603"/>
                  </a:lnTo>
                  <a:lnTo>
                    <a:pt x="613160" y="1025146"/>
                  </a:lnTo>
                  <a:lnTo>
                    <a:pt x="613889" y="1023745"/>
                  </a:lnTo>
                  <a:lnTo>
                    <a:pt x="613889" y="1020831"/>
                  </a:lnTo>
                  <a:lnTo>
                    <a:pt x="615346" y="1017245"/>
                  </a:lnTo>
                  <a:lnTo>
                    <a:pt x="616018" y="1013659"/>
                  </a:lnTo>
                  <a:lnTo>
                    <a:pt x="617475" y="1011529"/>
                  </a:lnTo>
                  <a:lnTo>
                    <a:pt x="618203" y="1009344"/>
                  </a:lnTo>
                  <a:lnTo>
                    <a:pt x="618932" y="1008615"/>
                  </a:lnTo>
                  <a:lnTo>
                    <a:pt x="620333" y="1009344"/>
                  </a:lnTo>
                  <a:lnTo>
                    <a:pt x="621061" y="1008615"/>
                  </a:lnTo>
                  <a:lnTo>
                    <a:pt x="622518" y="1007214"/>
                  </a:lnTo>
                  <a:lnTo>
                    <a:pt x="623919" y="1006486"/>
                  </a:lnTo>
                  <a:lnTo>
                    <a:pt x="626833" y="1006486"/>
                  </a:lnTo>
                  <a:lnTo>
                    <a:pt x="631148" y="1007214"/>
                  </a:lnTo>
                  <a:lnTo>
                    <a:pt x="633278" y="1008615"/>
                  </a:lnTo>
                  <a:lnTo>
                    <a:pt x="634734" y="1010801"/>
                  </a:lnTo>
                  <a:lnTo>
                    <a:pt x="636135" y="1012258"/>
                  </a:lnTo>
                  <a:lnTo>
                    <a:pt x="637592" y="1012258"/>
                  </a:lnTo>
                  <a:lnTo>
                    <a:pt x="638321" y="1011529"/>
                  </a:lnTo>
                  <a:lnTo>
                    <a:pt x="640450" y="1010072"/>
                  </a:lnTo>
                  <a:lnTo>
                    <a:pt x="641907" y="1013659"/>
                  </a:lnTo>
                  <a:lnTo>
                    <a:pt x="643308" y="1016517"/>
                  </a:lnTo>
                  <a:lnTo>
                    <a:pt x="644037" y="1018702"/>
                  </a:lnTo>
                  <a:lnTo>
                    <a:pt x="645494" y="1020103"/>
                  </a:lnTo>
                  <a:lnTo>
                    <a:pt x="645494" y="1020831"/>
                  </a:lnTo>
                  <a:lnTo>
                    <a:pt x="646895" y="1020831"/>
                  </a:lnTo>
                  <a:lnTo>
                    <a:pt x="647623" y="1021560"/>
                  </a:lnTo>
                  <a:lnTo>
                    <a:pt x="648352" y="1023017"/>
                  </a:lnTo>
                  <a:lnTo>
                    <a:pt x="648352" y="1023745"/>
                  </a:lnTo>
                  <a:lnTo>
                    <a:pt x="647623" y="1024418"/>
                  </a:lnTo>
                  <a:lnTo>
                    <a:pt x="648352" y="1024418"/>
                  </a:lnTo>
                  <a:lnTo>
                    <a:pt x="649808" y="1024418"/>
                  </a:lnTo>
                  <a:lnTo>
                    <a:pt x="651209" y="1025146"/>
                  </a:lnTo>
                  <a:lnTo>
                    <a:pt x="651938" y="1026603"/>
                  </a:lnTo>
                  <a:lnTo>
                    <a:pt x="651209" y="1027332"/>
                  </a:lnTo>
                  <a:lnTo>
                    <a:pt x="650481" y="1028004"/>
                  </a:lnTo>
                  <a:lnTo>
                    <a:pt x="650481" y="1028733"/>
                  </a:lnTo>
                  <a:lnTo>
                    <a:pt x="653395" y="1030190"/>
                  </a:lnTo>
                  <a:lnTo>
                    <a:pt x="655524" y="1031591"/>
                  </a:lnTo>
                  <a:lnTo>
                    <a:pt x="656981" y="1031591"/>
                  </a:lnTo>
                  <a:lnTo>
                    <a:pt x="659111" y="1030918"/>
                  </a:lnTo>
                  <a:lnTo>
                    <a:pt x="661296" y="1031591"/>
                  </a:lnTo>
                  <a:lnTo>
                    <a:pt x="661969" y="1031591"/>
                  </a:lnTo>
                  <a:lnTo>
                    <a:pt x="665611" y="1031591"/>
                  </a:lnTo>
                  <a:lnTo>
                    <a:pt x="666283" y="1032319"/>
                  </a:lnTo>
                  <a:lnTo>
                    <a:pt x="667740" y="1033776"/>
                  </a:lnTo>
                  <a:lnTo>
                    <a:pt x="668469" y="1036634"/>
                  </a:lnTo>
                  <a:lnTo>
                    <a:pt x="669197" y="1040220"/>
                  </a:lnTo>
                  <a:lnTo>
                    <a:pt x="671327" y="1041677"/>
                  </a:lnTo>
                  <a:lnTo>
                    <a:pt x="672055" y="1042406"/>
                  </a:lnTo>
                  <a:lnTo>
                    <a:pt x="672784" y="1042406"/>
                  </a:lnTo>
                  <a:lnTo>
                    <a:pt x="674913" y="1043078"/>
                  </a:lnTo>
                  <a:lnTo>
                    <a:pt x="677771" y="1042406"/>
                  </a:lnTo>
                  <a:lnTo>
                    <a:pt x="679957" y="1042406"/>
                  </a:lnTo>
                  <a:lnTo>
                    <a:pt x="682814" y="1041677"/>
                  </a:lnTo>
                  <a:lnTo>
                    <a:pt x="685672" y="1040220"/>
                  </a:lnTo>
                  <a:lnTo>
                    <a:pt x="689259" y="1039492"/>
                  </a:lnTo>
                  <a:lnTo>
                    <a:pt x="690716" y="1039492"/>
                  </a:lnTo>
                  <a:lnTo>
                    <a:pt x="692173" y="1040220"/>
                  </a:lnTo>
                  <a:lnTo>
                    <a:pt x="696431" y="1038091"/>
                  </a:lnTo>
                  <a:lnTo>
                    <a:pt x="698617" y="1037362"/>
                  </a:lnTo>
                  <a:lnTo>
                    <a:pt x="699346" y="1036634"/>
                  </a:lnTo>
                  <a:lnTo>
                    <a:pt x="699346" y="1035905"/>
                  </a:lnTo>
                  <a:lnTo>
                    <a:pt x="697889" y="1035177"/>
                  </a:lnTo>
                  <a:lnTo>
                    <a:pt x="697160" y="1034504"/>
                  </a:lnTo>
                  <a:lnTo>
                    <a:pt x="697889" y="1033047"/>
                  </a:lnTo>
                  <a:lnTo>
                    <a:pt x="698617" y="1033047"/>
                  </a:lnTo>
                  <a:lnTo>
                    <a:pt x="698617" y="1032319"/>
                  </a:lnTo>
                  <a:lnTo>
                    <a:pt x="697160" y="1030918"/>
                  </a:lnTo>
                  <a:lnTo>
                    <a:pt x="695759" y="1030190"/>
                  </a:lnTo>
                  <a:lnTo>
                    <a:pt x="695031" y="1028004"/>
                  </a:lnTo>
                  <a:lnTo>
                    <a:pt x="697889" y="1028004"/>
                  </a:lnTo>
                  <a:lnTo>
                    <a:pt x="699346" y="1027332"/>
                  </a:lnTo>
                  <a:lnTo>
                    <a:pt x="704333" y="1023745"/>
                  </a:lnTo>
                  <a:lnTo>
                    <a:pt x="706518" y="1022288"/>
                  </a:lnTo>
                  <a:lnTo>
                    <a:pt x="709376" y="1020831"/>
                  </a:lnTo>
                  <a:lnTo>
                    <a:pt x="710833" y="1020103"/>
                  </a:lnTo>
                  <a:lnTo>
                    <a:pt x="710833" y="1019430"/>
                  </a:lnTo>
                  <a:lnTo>
                    <a:pt x="712234" y="1016517"/>
                  </a:lnTo>
                  <a:lnTo>
                    <a:pt x="712963" y="1014387"/>
                  </a:lnTo>
                  <a:lnTo>
                    <a:pt x="714419" y="1012930"/>
                  </a:lnTo>
                  <a:lnTo>
                    <a:pt x="716549" y="1010801"/>
                  </a:lnTo>
                  <a:lnTo>
                    <a:pt x="717277" y="1010072"/>
                  </a:lnTo>
                  <a:lnTo>
                    <a:pt x="718006" y="1010072"/>
                  </a:lnTo>
                  <a:lnTo>
                    <a:pt x="722321" y="1015116"/>
                  </a:lnTo>
                  <a:lnTo>
                    <a:pt x="724450" y="1017245"/>
                  </a:lnTo>
                  <a:lnTo>
                    <a:pt x="726636" y="1018702"/>
                  </a:lnTo>
                  <a:lnTo>
                    <a:pt x="728037" y="1020103"/>
                  </a:lnTo>
                  <a:lnTo>
                    <a:pt x="729493" y="1020103"/>
                  </a:lnTo>
                  <a:lnTo>
                    <a:pt x="732351" y="1019430"/>
                  </a:lnTo>
                  <a:lnTo>
                    <a:pt x="733080" y="1020103"/>
                  </a:lnTo>
                  <a:lnTo>
                    <a:pt x="733080" y="1023745"/>
                  </a:lnTo>
                  <a:lnTo>
                    <a:pt x="746697" y="1017245"/>
                  </a:lnTo>
                  <a:lnTo>
                    <a:pt x="748882" y="1012930"/>
                  </a:lnTo>
                  <a:lnTo>
                    <a:pt x="752469" y="1021560"/>
                  </a:lnTo>
                  <a:lnTo>
                    <a:pt x="752469" y="1023745"/>
                  </a:lnTo>
                  <a:lnTo>
                    <a:pt x="754598" y="1025146"/>
                  </a:lnTo>
                  <a:lnTo>
                    <a:pt x="760370" y="1015844"/>
                  </a:lnTo>
                  <a:lnTo>
                    <a:pt x="765357" y="1023017"/>
                  </a:lnTo>
                  <a:lnTo>
                    <a:pt x="766814" y="1023017"/>
                  </a:lnTo>
                  <a:lnTo>
                    <a:pt x="771858" y="1020103"/>
                  </a:lnTo>
                  <a:lnTo>
                    <a:pt x="773259" y="1020103"/>
                  </a:lnTo>
                  <a:lnTo>
                    <a:pt x="774716" y="1020103"/>
                  </a:lnTo>
                  <a:lnTo>
                    <a:pt x="777574" y="1020831"/>
                  </a:lnTo>
                  <a:lnTo>
                    <a:pt x="779030" y="1023017"/>
                  </a:lnTo>
                  <a:lnTo>
                    <a:pt x="780431" y="1024418"/>
                  </a:lnTo>
                  <a:lnTo>
                    <a:pt x="781888" y="1024418"/>
                  </a:lnTo>
                  <a:lnTo>
                    <a:pt x="783345" y="1025146"/>
                  </a:lnTo>
                  <a:lnTo>
                    <a:pt x="784746" y="1024418"/>
                  </a:lnTo>
                  <a:lnTo>
                    <a:pt x="788333" y="1021560"/>
                  </a:lnTo>
                  <a:lnTo>
                    <a:pt x="791247" y="1019430"/>
                  </a:lnTo>
                  <a:lnTo>
                    <a:pt x="796234" y="1015116"/>
                  </a:lnTo>
                  <a:lnTo>
                    <a:pt x="798419" y="1012258"/>
                  </a:lnTo>
                  <a:lnTo>
                    <a:pt x="802006" y="1011529"/>
                  </a:lnTo>
                  <a:lnTo>
                    <a:pt x="804135" y="1010801"/>
                  </a:lnTo>
                  <a:lnTo>
                    <a:pt x="807049" y="1010072"/>
                  </a:lnTo>
                  <a:lnTo>
                    <a:pt x="809907" y="1009344"/>
                  </a:lnTo>
                  <a:lnTo>
                    <a:pt x="810636" y="1007943"/>
                  </a:lnTo>
                  <a:lnTo>
                    <a:pt x="812036" y="1006486"/>
                  </a:lnTo>
                  <a:lnTo>
                    <a:pt x="812036" y="1004356"/>
                  </a:lnTo>
                  <a:lnTo>
                    <a:pt x="812765" y="1002171"/>
                  </a:lnTo>
                  <a:lnTo>
                    <a:pt x="814222" y="1000042"/>
                  </a:lnTo>
                  <a:lnTo>
                    <a:pt x="814222" y="999313"/>
                  </a:lnTo>
                  <a:lnTo>
                    <a:pt x="814222" y="997184"/>
                  </a:lnTo>
                  <a:lnTo>
                    <a:pt x="814950" y="994270"/>
                  </a:lnTo>
                  <a:lnTo>
                    <a:pt x="809178" y="994998"/>
                  </a:lnTo>
                  <a:lnTo>
                    <a:pt x="813493" y="989282"/>
                  </a:lnTo>
                  <a:lnTo>
                    <a:pt x="799820" y="994270"/>
                  </a:lnTo>
                  <a:lnTo>
                    <a:pt x="797691" y="994270"/>
                  </a:lnTo>
                  <a:lnTo>
                    <a:pt x="796234" y="992140"/>
                  </a:lnTo>
                  <a:lnTo>
                    <a:pt x="793376" y="992140"/>
                  </a:lnTo>
                  <a:lnTo>
                    <a:pt x="787660" y="992140"/>
                  </a:lnTo>
                  <a:lnTo>
                    <a:pt x="784074" y="990683"/>
                  </a:lnTo>
                  <a:lnTo>
                    <a:pt x="784074" y="989282"/>
                  </a:lnTo>
                  <a:lnTo>
                    <a:pt x="783345" y="987825"/>
                  </a:lnTo>
                  <a:lnTo>
                    <a:pt x="782617" y="986369"/>
                  </a:lnTo>
                  <a:lnTo>
                    <a:pt x="777574" y="984968"/>
                  </a:lnTo>
                  <a:lnTo>
                    <a:pt x="778302" y="983511"/>
                  </a:lnTo>
                  <a:lnTo>
                    <a:pt x="778302" y="982054"/>
                  </a:lnTo>
                  <a:lnTo>
                    <a:pt x="776845" y="980653"/>
                  </a:lnTo>
                  <a:lnTo>
                    <a:pt x="778302" y="978467"/>
                  </a:lnTo>
                  <a:lnTo>
                    <a:pt x="781160" y="976338"/>
                  </a:lnTo>
                  <a:lnTo>
                    <a:pt x="784074" y="976338"/>
                  </a:lnTo>
                  <a:lnTo>
                    <a:pt x="785475" y="974881"/>
                  </a:lnTo>
                  <a:lnTo>
                    <a:pt x="785475" y="974208"/>
                  </a:lnTo>
                  <a:lnTo>
                    <a:pt x="783345" y="972752"/>
                  </a:lnTo>
                  <a:lnTo>
                    <a:pt x="790518" y="962721"/>
                  </a:lnTo>
                  <a:lnTo>
                    <a:pt x="793376" y="959807"/>
                  </a:lnTo>
                  <a:lnTo>
                    <a:pt x="793376" y="954091"/>
                  </a:lnTo>
                  <a:lnTo>
                    <a:pt x="792648" y="950505"/>
                  </a:lnTo>
                  <a:lnTo>
                    <a:pt x="793376" y="949776"/>
                  </a:lnTo>
                  <a:lnTo>
                    <a:pt x="795561" y="948319"/>
                  </a:lnTo>
                  <a:lnTo>
                    <a:pt x="796234" y="946190"/>
                  </a:lnTo>
                  <a:lnTo>
                    <a:pt x="795561" y="945461"/>
                  </a:lnTo>
                  <a:lnTo>
                    <a:pt x="795561" y="943332"/>
                  </a:lnTo>
                  <a:lnTo>
                    <a:pt x="795561" y="941875"/>
                  </a:lnTo>
                  <a:lnTo>
                    <a:pt x="797691" y="941875"/>
                  </a:lnTo>
                  <a:lnTo>
                    <a:pt x="798419" y="944060"/>
                  </a:lnTo>
                  <a:lnTo>
                    <a:pt x="801277" y="944060"/>
                  </a:lnTo>
                  <a:lnTo>
                    <a:pt x="803407" y="943332"/>
                  </a:lnTo>
                  <a:lnTo>
                    <a:pt x="805592" y="941146"/>
                  </a:lnTo>
                  <a:lnTo>
                    <a:pt x="807722" y="939017"/>
                  </a:lnTo>
                  <a:lnTo>
                    <a:pt x="810636" y="937560"/>
                  </a:lnTo>
                  <a:lnTo>
                    <a:pt x="813493" y="936831"/>
                  </a:lnTo>
                  <a:lnTo>
                    <a:pt x="816351" y="935430"/>
                  </a:lnTo>
                  <a:lnTo>
                    <a:pt x="818537" y="933973"/>
                  </a:lnTo>
                  <a:lnTo>
                    <a:pt x="820666" y="932573"/>
                  </a:lnTo>
                  <a:lnTo>
                    <a:pt x="820666" y="931115"/>
                  </a:lnTo>
                  <a:lnTo>
                    <a:pt x="819938" y="927529"/>
                  </a:lnTo>
                  <a:lnTo>
                    <a:pt x="819938" y="925344"/>
                  </a:lnTo>
                  <a:lnTo>
                    <a:pt x="819938" y="923214"/>
                  </a:lnTo>
                  <a:lnTo>
                    <a:pt x="821395" y="921085"/>
                  </a:lnTo>
                  <a:lnTo>
                    <a:pt x="821395" y="918899"/>
                  </a:lnTo>
                  <a:lnTo>
                    <a:pt x="821395" y="916770"/>
                  </a:lnTo>
                  <a:lnTo>
                    <a:pt x="821395" y="916041"/>
                  </a:lnTo>
                  <a:lnTo>
                    <a:pt x="821395" y="915313"/>
                  </a:lnTo>
                  <a:lnTo>
                    <a:pt x="822796" y="913184"/>
                  </a:lnTo>
                  <a:lnTo>
                    <a:pt x="826382" y="909597"/>
                  </a:lnTo>
                  <a:lnTo>
                    <a:pt x="827839" y="908140"/>
                  </a:lnTo>
                  <a:lnTo>
                    <a:pt x="829296" y="907412"/>
                  </a:lnTo>
                  <a:lnTo>
                    <a:pt x="830024" y="905282"/>
                  </a:lnTo>
                  <a:lnTo>
                    <a:pt x="829296" y="903097"/>
                  </a:lnTo>
                  <a:lnTo>
                    <a:pt x="829296" y="900967"/>
                  </a:lnTo>
                  <a:lnTo>
                    <a:pt x="828568" y="897381"/>
                  </a:lnTo>
                  <a:lnTo>
                    <a:pt x="827110" y="894523"/>
                  </a:lnTo>
                  <a:lnTo>
                    <a:pt x="827110" y="893066"/>
                  </a:lnTo>
                  <a:lnTo>
                    <a:pt x="827839" y="891609"/>
                  </a:lnTo>
                  <a:lnTo>
                    <a:pt x="829296" y="890208"/>
                  </a:lnTo>
                  <a:lnTo>
                    <a:pt x="830024" y="890208"/>
                  </a:lnTo>
                  <a:lnTo>
                    <a:pt x="830697" y="888751"/>
                  </a:lnTo>
                  <a:lnTo>
                    <a:pt x="830024" y="888023"/>
                  </a:lnTo>
                  <a:lnTo>
                    <a:pt x="827839" y="885894"/>
                  </a:lnTo>
                  <a:lnTo>
                    <a:pt x="824981" y="883708"/>
                  </a:lnTo>
                  <a:lnTo>
                    <a:pt x="819938" y="877992"/>
                  </a:lnTo>
                  <a:lnTo>
                    <a:pt x="817808" y="875134"/>
                  </a:lnTo>
                  <a:lnTo>
                    <a:pt x="817080" y="872949"/>
                  </a:lnTo>
                  <a:lnTo>
                    <a:pt x="815623" y="870091"/>
                  </a:lnTo>
                  <a:lnTo>
                    <a:pt x="814950" y="869363"/>
                  </a:lnTo>
                  <a:lnTo>
                    <a:pt x="812036" y="869363"/>
                  </a:lnTo>
                  <a:lnTo>
                    <a:pt x="809178" y="869363"/>
                  </a:lnTo>
                  <a:lnTo>
                    <a:pt x="807722" y="870091"/>
                  </a:lnTo>
                  <a:lnTo>
                    <a:pt x="805592" y="870820"/>
                  </a:lnTo>
                  <a:lnTo>
                    <a:pt x="803407" y="871548"/>
                  </a:lnTo>
                  <a:lnTo>
                    <a:pt x="802734" y="870091"/>
                  </a:lnTo>
                  <a:lnTo>
                    <a:pt x="801277" y="867962"/>
                  </a:lnTo>
                  <a:lnTo>
                    <a:pt x="797691" y="866505"/>
                  </a:lnTo>
                  <a:lnTo>
                    <a:pt x="796962" y="865776"/>
                  </a:lnTo>
                  <a:lnTo>
                    <a:pt x="794833" y="865048"/>
                  </a:lnTo>
                  <a:lnTo>
                    <a:pt x="794833" y="862918"/>
                  </a:lnTo>
                  <a:lnTo>
                    <a:pt x="795561" y="862190"/>
                  </a:lnTo>
                  <a:lnTo>
                    <a:pt x="796234" y="861461"/>
                  </a:lnTo>
                  <a:lnTo>
                    <a:pt x="797691" y="860733"/>
                  </a:lnTo>
                  <a:lnTo>
                    <a:pt x="798419" y="859332"/>
                  </a:lnTo>
                  <a:lnTo>
                    <a:pt x="799148" y="852888"/>
                  </a:lnTo>
                  <a:lnTo>
                    <a:pt x="799148" y="849245"/>
                  </a:lnTo>
                  <a:lnTo>
                    <a:pt x="799148" y="846387"/>
                  </a:lnTo>
                  <a:lnTo>
                    <a:pt x="799820" y="845659"/>
                  </a:lnTo>
                  <a:lnTo>
                    <a:pt x="801277" y="845659"/>
                  </a:lnTo>
                  <a:lnTo>
                    <a:pt x="802734" y="845659"/>
                  </a:lnTo>
                  <a:lnTo>
                    <a:pt x="803407" y="845659"/>
                  </a:lnTo>
                  <a:lnTo>
                    <a:pt x="803407" y="842073"/>
                  </a:lnTo>
                  <a:lnTo>
                    <a:pt x="804864" y="840672"/>
                  </a:lnTo>
                  <a:lnTo>
                    <a:pt x="807049" y="839215"/>
                  </a:lnTo>
                  <a:lnTo>
                    <a:pt x="811308" y="837085"/>
                  </a:lnTo>
                  <a:lnTo>
                    <a:pt x="812765" y="834171"/>
                  </a:lnTo>
                  <a:lnTo>
                    <a:pt x="814222" y="832770"/>
                  </a:lnTo>
                  <a:lnTo>
                    <a:pt x="814950" y="832042"/>
                  </a:lnTo>
                  <a:lnTo>
                    <a:pt x="817080" y="829912"/>
                  </a:lnTo>
                  <a:lnTo>
                    <a:pt x="817080" y="829184"/>
                  </a:lnTo>
                  <a:lnTo>
                    <a:pt x="815623" y="826326"/>
                  </a:lnTo>
                  <a:lnTo>
                    <a:pt x="817080" y="824869"/>
                  </a:lnTo>
                  <a:lnTo>
                    <a:pt x="817808" y="825598"/>
                  </a:lnTo>
                  <a:lnTo>
                    <a:pt x="867345" y="844258"/>
                  </a:lnTo>
                  <a:lnTo>
                    <a:pt x="869475" y="844986"/>
                  </a:lnTo>
                  <a:lnTo>
                    <a:pt x="870203" y="845659"/>
                  </a:lnTo>
                  <a:lnTo>
                    <a:pt x="875975" y="844986"/>
                  </a:lnTo>
                  <a:lnTo>
                    <a:pt x="878104" y="844986"/>
                  </a:lnTo>
                  <a:lnTo>
                    <a:pt x="880234" y="845659"/>
                  </a:lnTo>
                  <a:lnTo>
                    <a:pt x="880962" y="847116"/>
                  </a:lnTo>
                  <a:lnTo>
                    <a:pt x="880962" y="848573"/>
                  </a:lnTo>
                  <a:lnTo>
                    <a:pt x="882419" y="849974"/>
                  </a:lnTo>
                  <a:lnTo>
                    <a:pt x="883876" y="850702"/>
                  </a:lnTo>
                  <a:lnTo>
                    <a:pt x="885277" y="850702"/>
                  </a:lnTo>
                  <a:lnTo>
                    <a:pt x="886734" y="850702"/>
                  </a:lnTo>
                  <a:lnTo>
                    <a:pt x="887463" y="850702"/>
                  </a:lnTo>
                  <a:lnTo>
                    <a:pt x="888135" y="851431"/>
                  </a:lnTo>
                  <a:lnTo>
                    <a:pt x="886006" y="853560"/>
                  </a:lnTo>
                  <a:lnTo>
                    <a:pt x="886734" y="855017"/>
                  </a:lnTo>
                  <a:lnTo>
                    <a:pt x="888135" y="856474"/>
                  </a:lnTo>
                  <a:lnTo>
                    <a:pt x="889592" y="857147"/>
                  </a:lnTo>
                  <a:lnTo>
                    <a:pt x="891049" y="856474"/>
                  </a:lnTo>
                  <a:lnTo>
                    <a:pt x="893179" y="857147"/>
                  </a:lnTo>
                  <a:lnTo>
                    <a:pt x="894635" y="861461"/>
                  </a:lnTo>
                  <a:lnTo>
                    <a:pt x="895308" y="862918"/>
                  </a:lnTo>
                  <a:lnTo>
                    <a:pt x="897493" y="867233"/>
                  </a:lnTo>
                  <a:lnTo>
                    <a:pt x="898222" y="868634"/>
                  </a:lnTo>
                  <a:lnTo>
                    <a:pt x="903209" y="869363"/>
                  </a:lnTo>
                  <a:lnTo>
                    <a:pt x="906123" y="870091"/>
                  </a:lnTo>
                  <a:lnTo>
                    <a:pt x="908253" y="870091"/>
                  </a:lnTo>
                  <a:lnTo>
                    <a:pt x="911110" y="870091"/>
                  </a:lnTo>
                  <a:lnTo>
                    <a:pt x="912567" y="870091"/>
                  </a:lnTo>
                  <a:lnTo>
                    <a:pt x="913296" y="870820"/>
                  </a:lnTo>
                  <a:lnTo>
                    <a:pt x="914024" y="870820"/>
                  </a:lnTo>
                  <a:lnTo>
                    <a:pt x="915425" y="872949"/>
                  </a:lnTo>
                  <a:lnTo>
                    <a:pt x="921197" y="873677"/>
                  </a:lnTo>
                  <a:lnTo>
                    <a:pt x="924055" y="873677"/>
                  </a:lnTo>
                  <a:lnTo>
                    <a:pt x="926184" y="873677"/>
                  </a:lnTo>
                  <a:lnTo>
                    <a:pt x="927641" y="872949"/>
                  </a:lnTo>
                  <a:lnTo>
                    <a:pt x="928370" y="873677"/>
                  </a:lnTo>
                  <a:lnTo>
                    <a:pt x="927641" y="875134"/>
                  </a:lnTo>
                  <a:lnTo>
                    <a:pt x="925512" y="877264"/>
                  </a:lnTo>
                  <a:lnTo>
                    <a:pt x="925512" y="878721"/>
                  </a:lnTo>
                  <a:lnTo>
                    <a:pt x="927641" y="878721"/>
                  </a:lnTo>
                  <a:lnTo>
                    <a:pt x="929098" y="877992"/>
                  </a:lnTo>
                  <a:lnTo>
                    <a:pt x="929098" y="879449"/>
                  </a:lnTo>
                  <a:lnTo>
                    <a:pt x="928370" y="879449"/>
                  </a:lnTo>
                  <a:lnTo>
                    <a:pt x="929098" y="880122"/>
                  </a:lnTo>
                  <a:lnTo>
                    <a:pt x="930499" y="880122"/>
                  </a:lnTo>
                  <a:lnTo>
                    <a:pt x="931956" y="880850"/>
                  </a:lnTo>
                  <a:lnTo>
                    <a:pt x="933413" y="882307"/>
                  </a:lnTo>
                  <a:lnTo>
                    <a:pt x="933413" y="885165"/>
                  </a:lnTo>
                  <a:lnTo>
                    <a:pt x="931228" y="888751"/>
                  </a:lnTo>
                  <a:lnTo>
                    <a:pt x="929098" y="892338"/>
                  </a:lnTo>
                  <a:lnTo>
                    <a:pt x="927641" y="893066"/>
                  </a:lnTo>
                  <a:lnTo>
                    <a:pt x="925512" y="897381"/>
                  </a:lnTo>
                  <a:lnTo>
                    <a:pt x="923326" y="899511"/>
                  </a:lnTo>
                  <a:lnTo>
                    <a:pt x="922598" y="900239"/>
                  </a:lnTo>
                  <a:lnTo>
                    <a:pt x="924783" y="900967"/>
                  </a:lnTo>
                  <a:lnTo>
                    <a:pt x="928370" y="900967"/>
                  </a:lnTo>
                  <a:lnTo>
                    <a:pt x="930499" y="901696"/>
                  </a:lnTo>
                  <a:lnTo>
                    <a:pt x="931956" y="904554"/>
                  </a:lnTo>
                  <a:lnTo>
                    <a:pt x="929771" y="906683"/>
                  </a:lnTo>
                  <a:lnTo>
                    <a:pt x="930499" y="908140"/>
                  </a:lnTo>
                  <a:lnTo>
                    <a:pt x="931956" y="908140"/>
                  </a:lnTo>
                  <a:lnTo>
                    <a:pt x="932685" y="909597"/>
                  </a:lnTo>
                  <a:lnTo>
                    <a:pt x="931956" y="910270"/>
                  </a:lnTo>
                  <a:lnTo>
                    <a:pt x="931956" y="911727"/>
                  </a:lnTo>
                  <a:lnTo>
                    <a:pt x="931228" y="912455"/>
                  </a:lnTo>
                  <a:lnTo>
                    <a:pt x="931228" y="913184"/>
                  </a:lnTo>
                  <a:lnTo>
                    <a:pt x="931956" y="913856"/>
                  </a:lnTo>
                  <a:lnTo>
                    <a:pt x="931956" y="914585"/>
                  </a:lnTo>
                  <a:lnTo>
                    <a:pt x="931228" y="915313"/>
                  </a:lnTo>
                  <a:lnTo>
                    <a:pt x="930499" y="915313"/>
                  </a:lnTo>
                  <a:lnTo>
                    <a:pt x="929771" y="916041"/>
                  </a:lnTo>
                  <a:lnTo>
                    <a:pt x="933413" y="918171"/>
                  </a:lnTo>
                  <a:lnTo>
                    <a:pt x="934814" y="921085"/>
                  </a:lnTo>
                  <a:lnTo>
                    <a:pt x="934814" y="923214"/>
                  </a:lnTo>
                  <a:lnTo>
                    <a:pt x="933413" y="926801"/>
                  </a:lnTo>
                  <a:lnTo>
                    <a:pt x="931956" y="928930"/>
                  </a:lnTo>
                  <a:lnTo>
                    <a:pt x="944172" y="932573"/>
                  </a:lnTo>
                  <a:lnTo>
                    <a:pt x="945573" y="932573"/>
                  </a:lnTo>
                  <a:lnTo>
                    <a:pt x="947030" y="931115"/>
                  </a:lnTo>
                  <a:lnTo>
                    <a:pt x="950617" y="931115"/>
                  </a:lnTo>
                  <a:lnTo>
                    <a:pt x="952746" y="931844"/>
                  </a:lnTo>
                  <a:lnTo>
                    <a:pt x="953475" y="931844"/>
                  </a:lnTo>
                  <a:lnTo>
                    <a:pt x="954203" y="929659"/>
                  </a:lnTo>
                  <a:lnTo>
                    <a:pt x="954932" y="928930"/>
                  </a:lnTo>
                  <a:lnTo>
                    <a:pt x="957789" y="930387"/>
                  </a:lnTo>
                  <a:lnTo>
                    <a:pt x="959975" y="929659"/>
                  </a:lnTo>
                  <a:lnTo>
                    <a:pt x="960647" y="929659"/>
                  </a:lnTo>
                  <a:lnTo>
                    <a:pt x="961376" y="930387"/>
                  </a:lnTo>
                  <a:lnTo>
                    <a:pt x="962104" y="932573"/>
                  </a:lnTo>
                  <a:lnTo>
                    <a:pt x="962833" y="933973"/>
                  </a:lnTo>
                  <a:lnTo>
                    <a:pt x="963561" y="935430"/>
                  </a:lnTo>
                  <a:lnTo>
                    <a:pt x="964234" y="935430"/>
                  </a:lnTo>
                  <a:lnTo>
                    <a:pt x="965691" y="936159"/>
                  </a:lnTo>
                  <a:lnTo>
                    <a:pt x="967148" y="938288"/>
                  </a:lnTo>
                  <a:lnTo>
                    <a:pt x="970006" y="940418"/>
                  </a:lnTo>
                  <a:lnTo>
                    <a:pt x="971463" y="942603"/>
                  </a:lnTo>
                  <a:lnTo>
                    <a:pt x="970734" y="944060"/>
                  </a:lnTo>
                  <a:lnTo>
                    <a:pt x="970006" y="944060"/>
                  </a:lnTo>
                  <a:lnTo>
                    <a:pt x="969277" y="944733"/>
                  </a:lnTo>
                  <a:lnTo>
                    <a:pt x="969277" y="945461"/>
                  </a:lnTo>
                  <a:lnTo>
                    <a:pt x="970734" y="946190"/>
                  </a:lnTo>
                  <a:lnTo>
                    <a:pt x="972864" y="946190"/>
                  </a:lnTo>
                  <a:lnTo>
                    <a:pt x="973592" y="946918"/>
                  </a:lnTo>
                  <a:lnTo>
                    <a:pt x="975049" y="949048"/>
                  </a:lnTo>
                  <a:lnTo>
                    <a:pt x="975049" y="950505"/>
                  </a:lnTo>
                  <a:lnTo>
                    <a:pt x="974320" y="951905"/>
                  </a:lnTo>
                  <a:lnTo>
                    <a:pt x="972864" y="953362"/>
                  </a:lnTo>
                  <a:lnTo>
                    <a:pt x="972864" y="954820"/>
                  </a:lnTo>
                  <a:lnTo>
                    <a:pt x="972135" y="956220"/>
                  </a:lnTo>
                  <a:lnTo>
                    <a:pt x="975049" y="959134"/>
                  </a:lnTo>
                  <a:lnTo>
                    <a:pt x="975049" y="961992"/>
                  </a:lnTo>
                  <a:lnTo>
                    <a:pt x="974320" y="964122"/>
                  </a:lnTo>
                  <a:lnTo>
                    <a:pt x="974320" y="965579"/>
                  </a:lnTo>
                  <a:lnTo>
                    <a:pt x="975049" y="966307"/>
                  </a:lnTo>
                  <a:lnTo>
                    <a:pt x="975721" y="966980"/>
                  </a:lnTo>
                  <a:lnTo>
                    <a:pt x="977178" y="966980"/>
                  </a:lnTo>
                  <a:lnTo>
                    <a:pt x="977907" y="966980"/>
                  </a:lnTo>
                  <a:lnTo>
                    <a:pt x="979364" y="967708"/>
                  </a:lnTo>
                  <a:lnTo>
                    <a:pt x="979364" y="968437"/>
                  </a:lnTo>
                  <a:lnTo>
                    <a:pt x="979364" y="969165"/>
                  </a:lnTo>
                  <a:lnTo>
                    <a:pt x="981493" y="968437"/>
                  </a:lnTo>
                  <a:lnTo>
                    <a:pt x="982950" y="969165"/>
                  </a:lnTo>
                  <a:lnTo>
                    <a:pt x="984351" y="968437"/>
                  </a:lnTo>
                  <a:lnTo>
                    <a:pt x="986537" y="967708"/>
                  </a:lnTo>
                  <a:lnTo>
                    <a:pt x="987209" y="967708"/>
                  </a:lnTo>
                  <a:lnTo>
                    <a:pt x="988666" y="966980"/>
                  </a:lnTo>
                  <a:lnTo>
                    <a:pt x="990123" y="966980"/>
                  </a:lnTo>
                  <a:lnTo>
                    <a:pt x="992981" y="968437"/>
                  </a:lnTo>
                  <a:lnTo>
                    <a:pt x="994438" y="970566"/>
                  </a:lnTo>
                  <a:lnTo>
                    <a:pt x="996567" y="970566"/>
                  </a:lnTo>
                  <a:lnTo>
                    <a:pt x="999145" y="969950"/>
                  </a:lnTo>
                  <a:lnTo>
                    <a:pt x="996567" y="970566"/>
                  </a:lnTo>
                  <a:lnTo>
                    <a:pt x="994438" y="970566"/>
                  </a:lnTo>
                  <a:lnTo>
                    <a:pt x="994438" y="971294"/>
                  </a:lnTo>
                  <a:lnTo>
                    <a:pt x="992981" y="972752"/>
                  </a:lnTo>
                  <a:lnTo>
                    <a:pt x="990123" y="974208"/>
                  </a:lnTo>
                  <a:lnTo>
                    <a:pt x="988666" y="974208"/>
                  </a:lnTo>
                  <a:lnTo>
                    <a:pt x="985808" y="974881"/>
                  </a:lnTo>
                  <a:lnTo>
                    <a:pt x="980765" y="976338"/>
                  </a:lnTo>
                  <a:lnTo>
                    <a:pt x="979364" y="976338"/>
                  </a:lnTo>
                  <a:lnTo>
                    <a:pt x="977178" y="977066"/>
                  </a:lnTo>
                  <a:lnTo>
                    <a:pt x="975721" y="977795"/>
                  </a:lnTo>
                  <a:lnTo>
                    <a:pt x="975049" y="978467"/>
                  </a:lnTo>
                  <a:lnTo>
                    <a:pt x="973592" y="981381"/>
                  </a:lnTo>
                  <a:lnTo>
                    <a:pt x="972864" y="982782"/>
                  </a:lnTo>
                  <a:lnTo>
                    <a:pt x="971463" y="983511"/>
                  </a:lnTo>
                  <a:lnTo>
                    <a:pt x="970734" y="984968"/>
                  </a:lnTo>
                  <a:lnTo>
                    <a:pt x="970006" y="986369"/>
                  </a:lnTo>
                  <a:lnTo>
                    <a:pt x="970006" y="987825"/>
                  </a:lnTo>
                  <a:lnTo>
                    <a:pt x="969277" y="989282"/>
                  </a:lnTo>
                  <a:lnTo>
                    <a:pt x="968549" y="991412"/>
                  </a:lnTo>
                  <a:lnTo>
                    <a:pt x="968549" y="992140"/>
                  </a:lnTo>
                  <a:lnTo>
                    <a:pt x="969277" y="994998"/>
                  </a:lnTo>
                  <a:lnTo>
                    <a:pt x="963561" y="1005757"/>
                  </a:lnTo>
                  <a:lnTo>
                    <a:pt x="944901" y="1040949"/>
                  </a:lnTo>
                  <a:lnTo>
                    <a:pt x="942715" y="1045263"/>
                  </a:lnTo>
                  <a:lnTo>
                    <a:pt x="926184" y="1076869"/>
                  </a:lnTo>
                  <a:lnTo>
                    <a:pt x="921197" y="1109875"/>
                  </a:lnTo>
                  <a:lnTo>
                    <a:pt x="920469" y="1114190"/>
                  </a:lnTo>
                  <a:lnTo>
                    <a:pt x="923326" y="1119905"/>
                  </a:lnTo>
                  <a:lnTo>
                    <a:pt x="938400" y="1154368"/>
                  </a:lnTo>
                  <a:lnTo>
                    <a:pt x="938400" y="1159412"/>
                  </a:lnTo>
                  <a:lnTo>
                    <a:pt x="938400" y="1175887"/>
                  </a:lnTo>
                  <a:lnTo>
                    <a:pt x="938400" y="1181658"/>
                  </a:lnTo>
                  <a:lnTo>
                    <a:pt x="942715" y="1182387"/>
                  </a:lnTo>
                  <a:lnTo>
                    <a:pt x="964962" y="1186702"/>
                  </a:lnTo>
                  <a:lnTo>
                    <a:pt x="985080" y="1189559"/>
                  </a:lnTo>
                  <a:lnTo>
                    <a:pt x="995110" y="1208949"/>
                  </a:lnTo>
                  <a:lnTo>
                    <a:pt x="996567" y="1209621"/>
                  </a:lnTo>
                  <a:lnTo>
                    <a:pt x="1000882" y="1206763"/>
                  </a:lnTo>
                  <a:lnTo>
                    <a:pt x="1001611" y="1206034"/>
                  </a:lnTo>
                  <a:lnTo>
                    <a:pt x="1002339" y="1199590"/>
                  </a:lnTo>
                  <a:lnTo>
                    <a:pt x="1005926" y="1196732"/>
                  </a:lnTo>
                  <a:lnTo>
                    <a:pt x="1008783" y="1195275"/>
                  </a:lnTo>
                  <a:lnTo>
                    <a:pt x="1009512" y="1191689"/>
                  </a:lnTo>
                  <a:lnTo>
                    <a:pt x="1010184" y="1190288"/>
                  </a:lnTo>
                  <a:lnTo>
                    <a:pt x="1013827" y="1190288"/>
                  </a:lnTo>
                  <a:lnTo>
                    <a:pt x="1013827" y="1187374"/>
                  </a:lnTo>
                  <a:lnTo>
                    <a:pt x="1013827" y="1185245"/>
                  </a:lnTo>
                  <a:lnTo>
                    <a:pt x="1014499" y="1184516"/>
                  </a:lnTo>
                  <a:lnTo>
                    <a:pt x="1015228" y="1183059"/>
                  </a:lnTo>
                  <a:lnTo>
                    <a:pt x="1014499" y="1183059"/>
                  </a:lnTo>
                  <a:lnTo>
                    <a:pt x="1013098" y="1183059"/>
                  </a:lnTo>
                  <a:lnTo>
                    <a:pt x="1012370" y="1183059"/>
                  </a:lnTo>
                  <a:lnTo>
                    <a:pt x="1015956" y="1179473"/>
                  </a:lnTo>
                  <a:lnTo>
                    <a:pt x="1018814" y="1178072"/>
                  </a:lnTo>
                  <a:lnTo>
                    <a:pt x="1023129" y="1178800"/>
                  </a:lnTo>
                  <a:lnTo>
                    <a:pt x="1028172" y="1178072"/>
                  </a:lnTo>
                  <a:lnTo>
                    <a:pt x="1030302" y="1178800"/>
                  </a:lnTo>
                  <a:lnTo>
                    <a:pt x="1031030" y="1178072"/>
                  </a:lnTo>
                  <a:lnTo>
                    <a:pt x="1028172" y="1175887"/>
                  </a:lnTo>
                  <a:lnTo>
                    <a:pt x="1027444" y="1174486"/>
                  </a:lnTo>
                  <a:lnTo>
                    <a:pt x="1027444" y="1173029"/>
                  </a:lnTo>
                  <a:lnTo>
                    <a:pt x="1031030" y="1170899"/>
                  </a:lnTo>
                  <a:lnTo>
                    <a:pt x="1033888" y="1170171"/>
                  </a:lnTo>
                  <a:lnTo>
                    <a:pt x="1034617" y="1168714"/>
                  </a:lnTo>
                  <a:lnTo>
                    <a:pt x="1031030" y="1167313"/>
                  </a:lnTo>
                  <a:lnTo>
                    <a:pt x="1030302" y="1165856"/>
                  </a:lnTo>
                  <a:lnTo>
                    <a:pt x="1031030" y="1165127"/>
                  </a:lnTo>
                  <a:lnTo>
                    <a:pt x="1036802" y="1164399"/>
                  </a:lnTo>
                  <a:lnTo>
                    <a:pt x="1041789" y="1162269"/>
                  </a:lnTo>
                  <a:lnTo>
                    <a:pt x="1043975" y="1160813"/>
                  </a:lnTo>
                  <a:lnTo>
                    <a:pt x="1048962" y="1157226"/>
                  </a:lnTo>
                  <a:lnTo>
                    <a:pt x="1052549" y="1156498"/>
                  </a:lnTo>
                  <a:lnTo>
                    <a:pt x="1053277" y="1156498"/>
                  </a:lnTo>
                  <a:lnTo>
                    <a:pt x="1055462" y="1157955"/>
                  </a:lnTo>
                  <a:lnTo>
                    <a:pt x="1056135" y="1157226"/>
                  </a:lnTo>
                  <a:lnTo>
                    <a:pt x="1056135" y="1156498"/>
                  </a:lnTo>
                  <a:lnTo>
                    <a:pt x="1056135" y="1150782"/>
                  </a:lnTo>
                  <a:lnTo>
                    <a:pt x="1057592" y="1149325"/>
                  </a:lnTo>
                  <a:lnTo>
                    <a:pt x="1061178" y="1147924"/>
                  </a:lnTo>
                  <a:lnTo>
                    <a:pt x="1076981" y="1144338"/>
                  </a:lnTo>
                  <a:lnTo>
                    <a:pt x="1077709" y="1143609"/>
                  </a:lnTo>
                  <a:lnTo>
                    <a:pt x="1077709" y="1140023"/>
                  </a:lnTo>
                  <a:lnTo>
                    <a:pt x="1078438" y="1139294"/>
                  </a:lnTo>
                  <a:lnTo>
                    <a:pt x="1079839" y="1138566"/>
                  </a:lnTo>
                  <a:lnTo>
                    <a:pt x="1080567" y="1136436"/>
                  </a:lnTo>
                  <a:lnTo>
                    <a:pt x="1082024" y="1134251"/>
                  </a:lnTo>
                  <a:lnTo>
                    <a:pt x="1084154" y="1130665"/>
                  </a:lnTo>
                  <a:lnTo>
                    <a:pt x="1084154" y="1127807"/>
                  </a:lnTo>
                  <a:lnTo>
                    <a:pt x="1084882" y="1127078"/>
                  </a:lnTo>
                  <a:lnTo>
                    <a:pt x="1087012" y="1126350"/>
                  </a:lnTo>
                  <a:lnTo>
                    <a:pt x="1092055" y="1124949"/>
                  </a:lnTo>
                  <a:lnTo>
                    <a:pt x="1098499" y="1124220"/>
                  </a:lnTo>
                  <a:lnTo>
                    <a:pt x="1099956" y="1123492"/>
                  </a:lnTo>
                  <a:lnTo>
                    <a:pt x="1100685" y="1122091"/>
                  </a:lnTo>
                  <a:lnTo>
                    <a:pt x="1102814" y="1119905"/>
                  </a:lnTo>
                  <a:lnTo>
                    <a:pt x="1105672" y="1119177"/>
                  </a:lnTo>
                  <a:lnTo>
                    <a:pt x="1107857" y="1119177"/>
                  </a:lnTo>
                  <a:lnTo>
                    <a:pt x="1112901" y="1119905"/>
                  </a:lnTo>
                  <a:lnTo>
                    <a:pt x="1115030" y="1119905"/>
                  </a:lnTo>
                  <a:lnTo>
                    <a:pt x="1117160" y="1119177"/>
                  </a:lnTo>
                  <a:lnTo>
                    <a:pt x="1118616" y="1118448"/>
                  </a:lnTo>
                  <a:lnTo>
                    <a:pt x="1118616" y="1117776"/>
                  </a:lnTo>
                  <a:lnTo>
                    <a:pt x="1117160" y="1114862"/>
                  </a:lnTo>
                  <a:lnTo>
                    <a:pt x="1116487" y="1112733"/>
                  </a:lnTo>
                  <a:lnTo>
                    <a:pt x="1117160" y="1111276"/>
                  </a:lnTo>
                  <a:lnTo>
                    <a:pt x="1118616" y="1111276"/>
                  </a:lnTo>
                  <a:lnTo>
                    <a:pt x="1120802" y="1111276"/>
                  </a:lnTo>
                  <a:lnTo>
                    <a:pt x="1123660" y="1112733"/>
                  </a:lnTo>
                  <a:lnTo>
                    <a:pt x="1125789" y="1112733"/>
                  </a:lnTo>
                  <a:lnTo>
                    <a:pt x="1128647" y="1110603"/>
                  </a:lnTo>
                  <a:lnTo>
                    <a:pt x="1130833" y="1112004"/>
                  </a:lnTo>
                  <a:lnTo>
                    <a:pt x="1133690" y="1112733"/>
                  </a:lnTo>
                  <a:lnTo>
                    <a:pt x="1141592" y="1114190"/>
                  </a:lnTo>
                  <a:lnTo>
                    <a:pt x="1143777" y="1116319"/>
                  </a:lnTo>
                  <a:lnTo>
                    <a:pt x="1145907" y="1117048"/>
                  </a:lnTo>
                  <a:lnTo>
                    <a:pt x="1148036" y="1117048"/>
                  </a:lnTo>
                  <a:lnTo>
                    <a:pt x="1151622" y="1116319"/>
                  </a:lnTo>
                  <a:lnTo>
                    <a:pt x="1154536" y="1115591"/>
                  </a:lnTo>
                  <a:lnTo>
                    <a:pt x="1157394" y="1112733"/>
                  </a:lnTo>
                  <a:lnTo>
                    <a:pt x="1158123" y="1112004"/>
                  </a:lnTo>
                  <a:lnTo>
                    <a:pt x="1164567" y="1112004"/>
                  </a:lnTo>
                  <a:lnTo>
                    <a:pt x="1175326" y="1111276"/>
                  </a:lnTo>
                  <a:lnTo>
                    <a:pt x="1177512" y="1111276"/>
                  </a:lnTo>
                  <a:lnTo>
                    <a:pt x="1181098" y="1110603"/>
                  </a:lnTo>
                  <a:lnTo>
                    <a:pt x="1188271" y="1109146"/>
                  </a:lnTo>
                  <a:lnTo>
                    <a:pt x="1202616" y="1106288"/>
                  </a:lnTo>
                  <a:lnTo>
                    <a:pt x="1204802" y="1106288"/>
                  </a:lnTo>
                  <a:lnTo>
                    <a:pt x="1211246" y="1107689"/>
                  </a:lnTo>
                  <a:lnTo>
                    <a:pt x="1214833" y="1109146"/>
                  </a:lnTo>
                  <a:lnTo>
                    <a:pt x="1218419" y="1109146"/>
                  </a:lnTo>
                  <a:lnTo>
                    <a:pt x="1221277" y="1110603"/>
                  </a:lnTo>
                  <a:lnTo>
                    <a:pt x="1225592" y="1111276"/>
                  </a:lnTo>
                  <a:lnTo>
                    <a:pt x="1226320" y="1110603"/>
                  </a:lnTo>
                  <a:lnTo>
                    <a:pt x="1227777" y="1109875"/>
                  </a:lnTo>
                  <a:lnTo>
                    <a:pt x="1229907" y="1107017"/>
                  </a:lnTo>
                  <a:lnTo>
                    <a:pt x="1232036" y="1107017"/>
                  </a:lnTo>
                  <a:lnTo>
                    <a:pt x="1237079" y="1109146"/>
                  </a:lnTo>
                  <a:lnTo>
                    <a:pt x="1237079" y="1109146"/>
                  </a:lnTo>
                  <a:lnTo>
                    <a:pt x="1244981" y="1109875"/>
                  </a:lnTo>
                  <a:lnTo>
                    <a:pt x="1247838" y="1107017"/>
                  </a:lnTo>
                  <a:lnTo>
                    <a:pt x="1248567" y="1107017"/>
                  </a:lnTo>
                  <a:lnTo>
                    <a:pt x="1260783" y="1107689"/>
                  </a:lnTo>
                  <a:lnTo>
                    <a:pt x="1272271" y="1107017"/>
                  </a:lnTo>
                  <a:lnTo>
                    <a:pt x="1272999" y="1107689"/>
                  </a:lnTo>
                  <a:lnTo>
                    <a:pt x="1273728" y="1111276"/>
                  </a:lnTo>
                  <a:lnTo>
                    <a:pt x="1275129" y="1113461"/>
                  </a:lnTo>
                  <a:lnTo>
                    <a:pt x="1277987" y="1114190"/>
                  </a:lnTo>
                  <a:lnTo>
                    <a:pt x="1281573" y="1114190"/>
                  </a:lnTo>
                  <a:lnTo>
                    <a:pt x="1299561" y="1112733"/>
                  </a:lnTo>
                  <a:lnTo>
                    <a:pt x="1303876" y="1113461"/>
                  </a:lnTo>
                  <a:lnTo>
                    <a:pt x="1306005" y="1114190"/>
                  </a:lnTo>
                  <a:lnTo>
                    <a:pt x="1308863" y="1117048"/>
                  </a:lnTo>
                  <a:lnTo>
                    <a:pt x="1314635" y="1118504"/>
                  </a:lnTo>
                  <a:lnTo>
                    <a:pt x="1315363" y="1119177"/>
                  </a:lnTo>
                  <a:lnTo>
                    <a:pt x="1314635" y="1122091"/>
                  </a:lnTo>
                  <a:lnTo>
                    <a:pt x="1316092" y="1126350"/>
                  </a:lnTo>
                  <a:lnTo>
                    <a:pt x="1313906" y="1133578"/>
                  </a:lnTo>
                  <a:lnTo>
                    <a:pt x="1311048" y="1135708"/>
                  </a:lnTo>
                  <a:lnTo>
                    <a:pt x="1306005" y="1137165"/>
                  </a:lnTo>
                  <a:lnTo>
                    <a:pt x="1304604" y="1140023"/>
                  </a:lnTo>
                  <a:lnTo>
                    <a:pt x="1303876" y="1142881"/>
                  </a:lnTo>
                  <a:lnTo>
                    <a:pt x="1304604" y="1143609"/>
                  </a:lnTo>
                  <a:lnTo>
                    <a:pt x="1306734" y="1145739"/>
                  </a:lnTo>
                  <a:lnTo>
                    <a:pt x="1306005" y="1149325"/>
                  </a:lnTo>
                  <a:lnTo>
                    <a:pt x="1305277" y="1153640"/>
                  </a:lnTo>
                  <a:lnTo>
                    <a:pt x="1305277" y="1154368"/>
                  </a:lnTo>
                  <a:lnTo>
                    <a:pt x="1311048" y="1155825"/>
                  </a:lnTo>
                  <a:lnTo>
                    <a:pt x="1313178" y="1155825"/>
                  </a:lnTo>
                  <a:lnTo>
                    <a:pt x="1314635" y="1154368"/>
                  </a:lnTo>
                  <a:lnTo>
                    <a:pt x="1321808" y="1157955"/>
                  </a:lnTo>
                  <a:lnTo>
                    <a:pt x="1323937" y="1158683"/>
                  </a:lnTo>
                  <a:lnTo>
                    <a:pt x="1325394" y="1157226"/>
                  </a:lnTo>
                  <a:lnTo>
                    <a:pt x="1330438" y="1153640"/>
                  </a:lnTo>
                  <a:lnTo>
                    <a:pt x="1332567" y="1151510"/>
                  </a:lnTo>
                  <a:lnTo>
                    <a:pt x="1337610" y="1150053"/>
                  </a:lnTo>
                  <a:lnTo>
                    <a:pt x="1340468" y="1150053"/>
                  </a:lnTo>
                  <a:lnTo>
                    <a:pt x="1344055" y="1148652"/>
                  </a:lnTo>
                  <a:lnTo>
                    <a:pt x="1346240" y="1147924"/>
                  </a:lnTo>
                  <a:lnTo>
                    <a:pt x="1346912" y="1147195"/>
                  </a:lnTo>
                  <a:lnTo>
                    <a:pt x="1349826" y="1147195"/>
                  </a:lnTo>
                  <a:lnTo>
                    <a:pt x="1352684" y="1145739"/>
                  </a:lnTo>
                  <a:lnTo>
                    <a:pt x="1357728" y="1145066"/>
                  </a:lnTo>
                  <a:lnTo>
                    <a:pt x="1358400" y="1144338"/>
                  </a:lnTo>
                  <a:lnTo>
                    <a:pt x="1357728" y="1142881"/>
                  </a:lnTo>
                  <a:lnTo>
                    <a:pt x="1356271" y="1141424"/>
                  </a:lnTo>
                  <a:lnTo>
                    <a:pt x="1355542" y="1139294"/>
                  </a:lnTo>
                  <a:lnTo>
                    <a:pt x="1355542" y="1137837"/>
                  </a:lnTo>
                  <a:lnTo>
                    <a:pt x="1358400" y="1136436"/>
                  </a:lnTo>
                  <a:lnTo>
                    <a:pt x="1359129" y="1136436"/>
                  </a:lnTo>
                  <a:lnTo>
                    <a:pt x="1361987" y="1137837"/>
                  </a:lnTo>
                  <a:lnTo>
                    <a:pt x="1363443" y="1137837"/>
                  </a:lnTo>
                  <a:lnTo>
                    <a:pt x="1365629" y="1136436"/>
                  </a:lnTo>
                  <a:lnTo>
                    <a:pt x="1367030" y="1136436"/>
                  </a:lnTo>
                  <a:lnTo>
                    <a:pt x="1372802" y="1134979"/>
                  </a:lnTo>
                  <a:lnTo>
                    <a:pt x="1373474" y="1134251"/>
                  </a:lnTo>
                  <a:lnTo>
                    <a:pt x="1373474" y="1131393"/>
                  </a:lnTo>
                  <a:lnTo>
                    <a:pt x="1371345" y="1128535"/>
                  </a:lnTo>
                  <a:lnTo>
                    <a:pt x="1372802" y="1126350"/>
                  </a:lnTo>
                  <a:lnTo>
                    <a:pt x="1376388" y="1124220"/>
                  </a:lnTo>
                  <a:lnTo>
                    <a:pt x="1377789" y="1124220"/>
                  </a:lnTo>
                  <a:lnTo>
                    <a:pt x="1379974" y="1124220"/>
                  </a:lnTo>
                  <a:lnTo>
                    <a:pt x="1382104" y="1125677"/>
                  </a:lnTo>
                  <a:lnTo>
                    <a:pt x="1384289" y="1126350"/>
                  </a:lnTo>
                  <a:lnTo>
                    <a:pt x="1386419" y="1125677"/>
                  </a:lnTo>
                  <a:lnTo>
                    <a:pt x="1391462" y="1124220"/>
                  </a:lnTo>
                  <a:lnTo>
                    <a:pt x="1395777" y="1121362"/>
                  </a:lnTo>
                  <a:lnTo>
                    <a:pt x="1397906" y="1117048"/>
                  </a:lnTo>
                  <a:lnTo>
                    <a:pt x="1399363" y="1115591"/>
                  </a:lnTo>
                  <a:lnTo>
                    <a:pt x="1402221" y="1114190"/>
                  </a:lnTo>
                  <a:lnTo>
                    <a:pt x="1406536" y="1114862"/>
                  </a:lnTo>
                  <a:lnTo>
                    <a:pt x="1407265" y="1114190"/>
                  </a:lnTo>
                  <a:lnTo>
                    <a:pt x="1410123" y="1112004"/>
                  </a:lnTo>
                  <a:lnTo>
                    <a:pt x="1410123" y="1109875"/>
                  </a:lnTo>
                  <a:lnTo>
                    <a:pt x="1408666" y="1106288"/>
                  </a:lnTo>
                  <a:lnTo>
                    <a:pt x="1408666" y="1104831"/>
                  </a:lnTo>
                  <a:lnTo>
                    <a:pt x="1409394" y="1102702"/>
                  </a:lnTo>
                  <a:lnTo>
                    <a:pt x="1414437" y="1095529"/>
                  </a:lnTo>
                  <a:lnTo>
                    <a:pt x="1415166" y="1094072"/>
                  </a:lnTo>
                  <a:lnTo>
                    <a:pt x="1411579" y="1089029"/>
                  </a:lnTo>
                  <a:lnTo>
                    <a:pt x="1407937" y="1085442"/>
                  </a:lnTo>
                  <a:lnTo>
                    <a:pt x="1407265" y="1084042"/>
                  </a:lnTo>
                  <a:lnTo>
                    <a:pt x="1410123" y="1081856"/>
                  </a:lnTo>
                  <a:lnTo>
                    <a:pt x="1414437" y="1078270"/>
                  </a:lnTo>
                  <a:lnTo>
                    <a:pt x="1418024" y="1076140"/>
                  </a:lnTo>
                  <a:lnTo>
                    <a:pt x="1421610" y="1076140"/>
                  </a:lnTo>
                  <a:lnTo>
                    <a:pt x="1423067" y="1075412"/>
                  </a:lnTo>
                  <a:lnTo>
                    <a:pt x="1425197" y="1073955"/>
                  </a:lnTo>
                  <a:lnTo>
                    <a:pt x="1425197" y="1070368"/>
                  </a:lnTo>
                  <a:lnTo>
                    <a:pt x="1426653" y="1068967"/>
                  </a:lnTo>
                  <a:lnTo>
                    <a:pt x="1428783" y="1066053"/>
                  </a:lnTo>
                  <a:lnTo>
                    <a:pt x="1434555" y="1060338"/>
                  </a:lnTo>
                  <a:lnTo>
                    <a:pt x="1435956" y="1059609"/>
                  </a:lnTo>
                  <a:lnTo>
                    <a:pt x="1440999" y="1058152"/>
                  </a:lnTo>
                  <a:lnTo>
                    <a:pt x="1445314" y="1058152"/>
                  </a:lnTo>
                  <a:lnTo>
                    <a:pt x="1448172" y="1056751"/>
                  </a:lnTo>
                  <a:lnTo>
                    <a:pt x="1448900" y="1053893"/>
                  </a:lnTo>
                  <a:lnTo>
                    <a:pt x="1448172" y="1053165"/>
                  </a:lnTo>
                  <a:lnTo>
                    <a:pt x="1447443" y="1050979"/>
                  </a:lnTo>
                  <a:lnTo>
                    <a:pt x="1445314" y="1047393"/>
                  </a:lnTo>
                  <a:lnTo>
                    <a:pt x="1443128" y="1045992"/>
                  </a:lnTo>
                  <a:lnTo>
                    <a:pt x="1441727" y="1044535"/>
                  </a:lnTo>
                  <a:lnTo>
                    <a:pt x="1441727" y="1043078"/>
                  </a:lnTo>
                  <a:lnTo>
                    <a:pt x="1443857" y="1042406"/>
                  </a:lnTo>
                  <a:lnTo>
                    <a:pt x="1447443" y="1043078"/>
                  </a:lnTo>
                  <a:lnTo>
                    <a:pt x="1452487" y="1043078"/>
                  </a:lnTo>
                  <a:lnTo>
                    <a:pt x="1453888" y="1043078"/>
                  </a:lnTo>
                  <a:lnTo>
                    <a:pt x="1461116" y="1045263"/>
                  </a:lnTo>
                  <a:lnTo>
                    <a:pt x="1463974" y="1047393"/>
                  </a:lnTo>
                  <a:lnTo>
                    <a:pt x="1465375" y="1046664"/>
                  </a:lnTo>
                  <a:lnTo>
                    <a:pt x="1466104" y="1045992"/>
                  </a:lnTo>
                  <a:lnTo>
                    <a:pt x="1466832" y="1043078"/>
                  </a:lnTo>
                  <a:lnTo>
                    <a:pt x="1469690" y="1036634"/>
                  </a:lnTo>
                  <a:lnTo>
                    <a:pt x="1469690" y="1035905"/>
                  </a:lnTo>
                  <a:lnTo>
                    <a:pt x="1469018" y="1035905"/>
                  </a:lnTo>
                  <a:lnTo>
                    <a:pt x="1463246" y="1033776"/>
                  </a:lnTo>
                  <a:lnTo>
                    <a:pt x="1459659" y="1033776"/>
                  </a:lnTo>
                  <a:lnTo>
                    <a:pt x="1457474" y="1032319"/>
                  </a:lnTo>
                  <a:lnTo>
                    <a:pt x="1454616" y="1030918"/>
                  </a:lnTo>
                  <a:lnTo>
                    <a:pt x="1453215" y="1030190"/>
                  </a:lnTo>
                  <a:lnTo>
                    <a:pt x="1449629" y="1023689"/>
                  </a:lnTo>
                  <a:lnTo>
                    <a:pt x="1445314" y="1023017"/>
                  </a:lnTo>
                  <a:lnTo>
                    <a:pt x="1444585" y="1021560"/>
                  </a:lnTo>
                  <a:lnTo>
                    <a:pt x="1444585" y="1020103"/>
                  </a:lnTo>
                  <a:lnTo>
                    <a:pt x="1443857" y="1017973"/>
                  </a:lnTo>
                  <a:lnTo>
                    <a:pt x="1441727" y="1017245"/>
                  </a:lnTo>
                  <a:lnTo>
                    <a:pt x="1437413" y="1017245"/>
                  </a:lnTo>
                  <a:lnTo>
                    <a:pt x="1433826" y="1015844"/>
                  </a:lnTo>
                  <a:lnTo>
                    <a:pt x="1431641" y="1013659"/>
                  </a:lnTo>
                  <a:lnTo>
                    <a:pt x="1431641" y="1012258"/>
                  </a:lnTo>
                  <a:lnTo>
                    <a:pt x="1432369" y="1011529"/>
                  </a:lnTo>
                  <a:lnTo>
                    <a:pt x="1431249" y="1011865"/>
                  </a:lnTo>
                  <a:lnTo>
                    <a:pt x="1432369" y="1011529"/>
                  </a:lnTo>
                  <a:lnTo>
                    <a:pt x="1433098" y="1010072"/>
                  </a:lnTo>
                  <a:lnTo>
                    <a:pt x="1433826" y="1009344"/>
                  </a:lnTo>
                  <a:lnTo>
                    <a:pt x="1434555" y="1006486"/>
                  </a:lnTo>
                  <a:lnTo>
                    <a:pt x="1433098" y="1005757"/>
                  </a:lnTo>
                  <a:lnTo>
                    <a:pt x="1432369" y="1002171"/>
                  </a:lnTo>
                  <a:lnTo>
                    <a:pt x="1429511" y="1000770"/>
                  </a:lnTo>
                  <a:lnTo>
                    <a:pt x="1427326" y="995727"/>
                  </a:lnTo>
                  <a:lnTo>
                    <a:pt x="1427326" y="994270"/>
                  </a:lnTo>
                  <a:lnTo>
                    <a:pt x="1427326" y="993541"/>
                  </a:lnTo>
                  <a:lnTo>
                    <a:pt x="1427326" y="992140"/>
                  </a:lnTo>
                  <a:lnTo>
                    <a:pt x="1427326" y="991412"/>
                  </a:lnTo>
                  <a:lnTo>
                    <a:pt x="1428054" y="988554"/>
                  </a:lnTo>
                  <a:lnTo>
                    <a:pt x="1428783" y="986369"/>
                  </a:lnTo>
                  <a:lnTo>
                    <a:pt x="1428783" y="985696"/>
                  </a:lnTo>
                  <a:lnTo>
                    <a:pt x="1426653" y="984239"/>
                  </a:lnTo>
                  <a:lnTo>
                    <a:pt x="1425197" y="982110"/>
                  </a:lnTo>
                  <a:lnTo>
                    <a:pt x="1422339" y="980653"/>
                  </a:lnTo>
                  <a:lnTo>
                    <a:pt x="1420882" y="980653"/>
                  </a:lnTo>
                  <a:lnTo>
                    <a:pt x="1420153" y="979924"/>
                  </a:lnTo>
                  <a:lnTo>
                    <a:pt x="1419425" y="977066"/>
                  </a:lnTo>
                  <a:lnTo>
                    <a:pt x="1418752" y="975609"/>
                  </a:lnTo>
                  <a:lnTo>
                    <a:pt x="1418752" y="972752"/>
                  </a:lnTo>
                  <a:lnTo>
                    <a:pt x="1415838" y="970622"/>
                  </a:lnTo>
                  <a:lnTo>
                    <a:pt x="1415838" y="968437"/>
                  </a:lnTo>
                  <a:lnTo>
                    <a:pt x="1412252" y="966307"/>
                  </a:lnTo>
                  <a:lnTo>
                    <a:pt x="1411579" y="965579"/>
                  </a:lnTo>
                  <a:lnTo>
                    <a:pt x="1411579" y="964122"/>
                  </a:lnTo>
                  <a:lnTo>
                    <a:pt x="1412980" y="963393"/>
                  </a:lnTo>
                  <a:lnTo>
                    <a:pt x="1409394" y="959807"/>
                  </a:lnTo>
                  <a:lnTo>
                    <a:pt x="1409394" y="959807"/>
                  </a:lnTo>
                  <a:lnTo>
                    <a:pt x="1412980" y="963393"/>
                  </a:lnTo>
                  <a:lnTo>
                    <a:pt x="1415166" y="959134"/>
                  </a:lnTo>
                  <a:lnTo>
                    <a:pt x="1412252" y="957677"/>
                  </a:lnTo>
                  <a:lnTo>
                    <a:pt x="1412252" y="954091"/>
                  </a:lnTo>
                  <a:lnTo>
                    <a:pt x="1412980" y="952634"/>
                  </a:lnTo>
                  <a:lnTo>
                    <a:pt x="1415838" y="949776"/>
                  </a:lnTo>
                  <a:lnTo>
                    <a:pt x="1417295" y="945461"/>
                  </a:lnTo>
                  <a:lnTo>
                    <a:pt x="1420153" y="941146"/>
                  </a:lnTo>
                  <a:lnTo>
                    <a:pt x="1420153" y="938288"/>
                  </a:lnTo>
                  <a:lnTo>
                    <a:pt x="1420882" y="937560"/>
                  </a:lnTo>
                  <a:lnTo>
                    <a:pt x="1423740" y="936831"/>
                  </a:lnTo>
                  <a:lnTo>
                    <a:pt x="1424468" y="936159"/>
                  </a:lnTo>
                  <a:lnTo>
                    <a:pt x="1423067" y="933245"/>
                  </a:lnTo>
                  <a:lnTo>
                    <a:pt x="1423067" y="931844"/>
                  </a:lnTo>
                  <a:lnTo>
                    <a:pt x="1423740" y="931844"/>
                  </a:lnTo>
                  <a:lnTo>
                    <a:pt x="1425925" y="931844"/>
                  </a:lnTo>
                  <a:lnTo>
                    <a:pt x="1429511" y="930387"/>
                  </a:lnTo>
                  <a:lnTo>
                    <a:pt x="1431641" y="931115"/>
                  </a:lnTo>
                  <a:lnTo>
                    <a:pt x="1432369" y="931115"/>
                  </a:lnTo>
                  <a:lnTo>
                    <a:pt x="1437413" y="922486"/>
                  </a:lnTo>
                  <a:lnTo>
                    <a:pt x="1438141" y="921085"/>
                  </a:lnTo>
                  <a:lnTo>
                    <a:pt x="1438141" y="918899"/>
                  </a:lnTo>
                  <a:lnTo>
                    <a:pt x="1437413" y="913184"/>
                  </a:lnTo>
                  <a:lnTo>
                    <a:pt x="1435956" y="910998"/>
                  </a:lnTo>
                  <a:lnTo>
                    <a:pt x="1435227" y="910998"/>
                  </a:lnTo>
                  <a:lnTo>
                    <a:pt x="1433098" y="906683"/>
                  </a:lnTo>
                  <a:lnTo>
                    <a:pt x="1431641" y="903097"/>
                  </a:lnTo>
                  <a:lnTo>
                    <a:pt x="1428054" y="901696"/>
                  </a:lnTo>
                  <a:lnTo>
                    <a:pt x="1428054" y="895924"/>
                  </a:lnTo>
                  <a:lnTo>
                    <a:pt x="1429511" y="890208"/>
                  </a:lnTo>
                  <a:lnTo>
                    <a:pt x="1431641" y="888751"/>
                  </a:lnTo>
                  <a:lnTo>
                    <a:pt x="1433826" y="886622"/>
                  </a:lnTo>
                  <a:lnTo>
                    <a:pt x="1434555" y="886622"/>
                  </a:lnTo>
                  <a:lnTo>
                    <a:pt x="1435227" y="887295"/>
                  </a:lnTo>
                  <a:lnTo>
                    <a:pt x="1436684" y="885165"/>
                  </a:lnTo>
                  <a:lnTo>
                    <a:pt x="1436684" y="883036"/>
                  </a:lnTo>
                  <a:lnTo>
                    <a:pt x="1438141" y="876535"/>
                  </a:lnTo>
                  <a:lnTo>
                    <a:pt x="1439542" y="875807"/>
                  </a:lnTo>
                  <a:lnTo>
                    <a:pt x="1445314" y="872949"/>
                  </a:lnTo>
                  <a:lnTo>
                    <a:pt x="1451758" y="868634"/>
                  </a:lnTo>
                  <a:lnTo>
                    <a:pt x="1454616" y="865048"/>
                  </a:lnTo>
                  <a:lnTo>
                    <a:pt x="1453888" y="859332"/>
                  </a:lnTo>
                  <a:lnTo>
                    <a:pt x="1452487" y="855017"/>
                  </a:lnTo>
                  <a:lnTo>
                    <a:pt x="1451030" y="851431"/>
                  </a:lnTo>
                  <a:lnTo>
                    <a:pt x="1448900" y="848573"/>
                  </a:lnTo>
                  <a:lnTo>
                    <a:pt x="1441727" y="843529"/>
                  </a:lnTo>
                  <a:lnTo>
                    <a:pt x="1441727" y="842801"/>
                  </a:lnTo>
                  <a:lnTo>
                    <a:pt x="1443128" y="840672"/>
                  </a:lnTo>
                  <a:lnTo>
                    <a:pt x="1445314" y="838486"/>
                  </a:lnTo>
                  <a:lnTo>
                    <a:pt x="1451030" y="831313"/>
                  </a:lnTo>
                  <a:lnTo>
                    <a:pt x="1451030" y="829912"/>
                  </a:lnTo>
                  <a:lnTo>
                    <a:pt x="1451758" y="828455"/>
                  </a:lnTo>
                  <a:lnTo>
                    <a:pt x="1451030" y="824869"/>
                  </a:lnTo>
                  <a:lnTo>
                    <a:pt x="1451758" y="824141"/>
                  </a:lnTo>
                  <a:lnTo>
                    <a:pt x="1454616" y="823412"/>
                  </a:lnTo>
                  <a:lnTo>
                    <a:pt x="1456802" y="822740"/>
                  </a:lnTo>
                  <a:lnTo>
                    <a:pt x="1458202" y="820554"/>
                  </a:lnTo>
                  <a:lnTo>
                    <a:pt x="1458202" y="819826"/>
                  </a:lnTo>
                  <a:lnTo>
                    <a:pt x="1458202" y="819097"/>
                  </a:lnTo>
                  <a:lnTo>
                    <a:pt x="1456802" y="817696"/>
                  </a:lnTo>
                  <a:lnTo>
                    <a:pt x="1456802" y="816968"/>
                  </a:lnTo>
                  <a:lnTo>
                    <a:pt x="1456802" y="815511"/>
                  </a:lnTo>
                  <a:lnTo>
                    <a:pt x="1461789" y="811924"/>
                  </a:lnTo>
                  <a:lnTo>
                    <a:pt x="1466104" y="805480"/>
                  </a:lnTo>
                  <a:lnTo>
                    <a:pt x="1471147" y="801894"/>
                  </a:lnTo>
                  <a:lnTo>
                    <a:pt x="1474734" y="795449"/>
                  </a:lnTo>
                  <a:lnTo>
                    <a:pt x="1476190" y="793264"/>
                  </a:lnTo>
                  <a:lnTo>
                    <a:pt x="1473277" y="795449"/>
                  </a:lnTo>
                  <a:lnTo>
                    <a:pt x="1472604" y="796122"/>
                  </a:lnTo>
                  <a:lnTo>
                    <a:pt x="1472604" y="796178"/>
                  </a:lnTo>
                  <a:lnTo>
                    <a:pt x="1471147" y="794721"/>
                  </a:lnTo>
                  <a:lnTo>
                    <a:pt x="1469690" y="793264"/>
                  </a:lnTo>
                  <a:lnTo>
                    <a:pt x="1467561" y="792535"/>
                  </a:lnTo>
                  <a:lnTo>
                    <a:pt x="1466832" y="791863"/>
                  </a:lnTo>
                  <a:lnTo>
                    <a:pt x="1467561" y="787548"/>
                  </a:lnTo>
                  <a:lnTo>
                    <a:pt x="1470419" y="784690"/>
                  </a:lnTo>
                  <a:lnTo>
                    <a:pt x="1470419" y="778918"/>
                  </a:lnTo>
                  <a:lnTo>
                    <a:pt x="1471147" y="777461"/>
                  </a:lnTo>
                  <a:lnTo>
                    <a:pt x="1474734" y="775332"/>
                  </a:lnTo>
                  <a:lnTo>
                    <a:pt x="1474734" y="774603"/>
                  </a:lnTo>
                  <a:lnTo>
                    <a:pt x="1476190" y="772474"/>
                  </a:lnTo>
                  <a:lnTo>
                    <a:pt x="1476190" y="771745"/>
                  </a:lnTo>
                  <a:lnTo>
                    <a:pt x="1481178" y="770289"/>
                  </a:lnTo>
                  <a:lnTo>
                    <a:pt x="1484092" y="768888"/>
                  </a:lnTo>
                  <a:lnTo>
                    <a:pt x="1487678" y="765301"/>
                  </a:lnTo>
                  <a:lnTo>
                    <a:pt x="1499838" y="750900"/>
                  </a:lnTo>
                  <a:lnTo>
                    <a:pt x="1503425" y="747313"/>
                  </a:lnTo>
                  <a:lnTo>
                    <a:pt x="1505610" y="743727"/>
                  </a:lnTo>
                  <a:lnTo>
                    <a:pt x="1511326" y="736554"/>
                  </a:lnTo>
                  <a:lnTo>
                    <a:pt x="1512054" y="730838"/>
                  </a:lnTo>
                  <a:lnTo>
                    <a:pt x="1510653" y="725067"/>
                  </a:lnTo>
                  <a:lnTo>
                    <a:pt x="1511326" y="722209"/>
                  </a:lnTo>
                  <a:lnTo>
                    <a:pt x="1514240" y="719351"/>
                  </a:lnTo>
                  <a:lnTo>
                    <a:pt x="1524270" y="715036"/>
                  </a:lnTo>
                  <a:lnTo>
                    <a:pt x="1524999" y="712178"/>
                  </a:lnTo>
                  <a:lnTo>
                    <a:pt x="1524999" y="709264"/>
                  </a:lnTo>
                  <a:lnTo>
                    <a:pt x="1525727" y="705005"/>
                  </a:lnTo>
                  <a:lnTo>
                    <a:pt x="1526456" y="700690"/>
                  </a:lnTo>
                  <a:lnTo>
                    <a:pt x="1529314" y="698505"/>
                  </a:lnTo>
                  <a:lnTo>
                    <a:pt x="1533629" y="694919"/>
                  </a:lnTo>
                  <a:lnTo>
                    <a:pt x="1537888" y="691332"/>
                  </a:lnTo>
                  <a:lnTo>
                    <a:pt x="1541530" y="689931"/>
                  </a:lnTo>
                  <a:lnTo>
                    <a:pt x="1543659" y="688474"/>
                  </a:lnTo>
                  <a:lnTo>
                    <a:pt x="1545789" y="686289"/>
                  </a:lnTo>
                  <a:lnTo>
                    <a:pt x="1550104" y="681302"/>
                  </a:lnTo>
                  <a:lnTo>
                    <a:pt x="1555147" y="676258"/>
                  </a:lnTo>
                  <a:lnTo>
                    <a:pt x="1555875" y="676258"/>
                  </a:lnTo>
                  <a:lnTo>
                    <a:pt x="1559462" y="678444"/>
                  </a:lnTo>
                  <a:lnTo>
                    <a:pt x="1560863" y="678444"/>
                  </a:lnTo>
                  <a:lnTo>
                    <a:pt x="1561591" y="677715"/>
                  </a:lnTo>
                  <a:lnTo>
                    <a:pt x="1561591" y="675529"/>
                  </a:lnTo>
                  <a:close/>
                </a:path>
              </a:pathLst>
            </a:custGeom>
            <a:solidFill>
              <a:srgbClr val="2EB5BC"/>
            </a:solidFill>
            <a:ln w="55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pt-BR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4" name="Forma Livre: Forma 153">
              <a:extLst>
                <a:ext uri="{FF2B5EF4-FFF2-40B4-BE49-F238E27FC236}">
                  <a16:creationId xmlns:a16="http://schemas.microsoft.com/office/drawing/2014/main" id="{7B39C9E8-FC8F-4555-A453-6257229DF3CB}"/>
                </a:ext>
              </a:extLst>
            </p:cNvPr>
            <p:cNvSpPr/>
            <p:nvPr/>
          </p:nvSpPr>
          <p:spPr>
            <a:xfrm>
              <a:off x="8211817" y="3991659"/>
              <a:ext cx="1582064" cy="1230161"/>
            </a:xfrm>
            <a:custGeom>
              <a:avLst/>
              <a:gdLst>
                <a:gd name="connsiteX0" fmla="*/ 1006898 w 1582064"/>
                <a:gd name="connsiteY0" fmla="*/ 1230162 h 1230161"/>
                <a:gd name="connsiteX1" fmla="*/ 1002303 w 1582064"/>
                <a:gd name="connsiteY1" fmla="*/ 1229097 h 1230161"/>
                <a:gd name="connsiteX2" fmla="*/ 1000846 w 1582064"/>
                <a:gd name="connsiteY2" fmla="*/ 1228368 h 1230161"/>
                <a:gd name="connsiteX3" fmla="*/ 996251 w 1582064"/>
                <a:gd name="connsiteY3" fmla="*/ 1223886 h 1230161"/>
                <a:gd name="connsiteX4" fmla="*/ 988630 w 1582064"/>
                <a:gd name="connsiteY4" fmla="*/ 1209203 h 1230161"/>
                <a:gd name="connsiteX5" fmla="*/ 973780 w 1582064"/>
                <a:gd name="connsiteY5" fmla="*/ 1207074 h 1230161"/>
                <a:gd name="connsiteX6" fmla="*/ 946994 w 1582064"/>
                <a:gd name="connsiteY6" fmla="*/ 1202031 h 1230161"/>
                <a:gd name="connsiteX7" fmla="*/ 938364 w 1582064"/>
                <a:gd name="connsiteY7" fmla="*/ 1191832 h 1230161"/>
                <a:gd name="connsiteX8" fmla="*/ 938364 w 1582064"/>
                <a:gd name="connsiteY8" fmla="*/ 1166727 h 1230161"/>
                <a:gd name="connsiteX9" fmla="*/ 924243 w 1582064"/>
                <a:gd name="connsiteY9" fmla="*/ 1134506 h 1230161"/>
                <a:gd name="connsiteX10" fmla="*/ 921497 w 1582064"/>
                <a:gd name="connsiteY10" fmla="*/ 1129014 h 1230161"/>
                <a:gd name="connsiteX11" fmla="*/ 920544 w 1582064"/>
                <a:gd name="connsiteY11" fmla="*/ 1122682 h 1230161"/>
                <a:gd name="connsiteX12" fmla="*/ 921273 w 1582064"/>
                <a:gd name="connsiteY12" fmla="*/ 1118367 h 1230161"/>
                <a:gd name="connsiteX13" fmla="*/ 926260 w 1582064"/>
                <a:gd name="connsiteY13" fmla="*/ 1085473 h 1230161"/>
                <a:gd name="connsiteX14" fmla="*/ 927325 w 1582064"/>
                <a:gd name="connsiteY14" fmla="*/ 1082223 h 1230161"/>
                <a:gd name="connsiteX15" fmla="*/ 968625 w 1582064"/>
                <a:gd name="connsiteY15" fmla="*/ 1003771 h 1230161"/>
                <a:gd name="connsiteX16" fmla="*/ 968512 w 1582064"/>
                <a:gd name="connsiteY16" fmla="*/ 1002314 h 1230161"/>
                <a:gd name="connsiteX17" fmla="*/ 968512 w 1582064"/>
                <a:gd name="connsiteY17" fmla="*/ 1001585 h 1230161"/>
                <a:gd name="connsiteX18" fmla="*/ 969017 w 1582064"/>
                <a:gd name="connsiteY18" fmla="*/ 998335 h 1230161"/>
                <a:gd name="connsiteX19" fmla="*/ 969745 w 1582064"/>
                <a:gd name="connsiteY19" fmla="*/ 996206 h 1230161"/>
                <a:gd name="connsiteX20" fmla="*/ 969969 w 1582064"/>
                <a:gd name="connsiteY20" fmla="*/ 995589 h 1230161"/>
                <a:gd name="connsiteX21" fmla="*/ 970978 w 1582064"/>
                <a:gd name="connsiteY21" fmla="*/ 992003 h 1230161"/>
                <a:gd name="connsiteX22" fmla="*/ 972435 w 1582064"/>
                <a:gd name="connsiteY22" fmla="*/ 989089 h 1230161"/>
                <a:gd name="connsiteX23" fmla="*/ 975237 w 1582064"/>
                <a:gd name="connsiteY23" fmla="*/ 985671 h 1230161"/>
                <a:gd name="connsiteX24" fmla="*/ 976022 w 1582064"/>
                <a:gd name="connsiteY24" fmla="*/ 984102 h 1230161"/>
                <a:gd name="connsiteX25" fmla="*/ 976862 w 1582064"/>
                <a:gd name="connsiteY25" fmla="*/ 982701 h 1230161"/>
                <a:gd name="connsiteX26" fmla="*/ 974228 w 1582064"/>
                <a:gd name="connsiteY26" fmla="*/ 975808 h 1230161"/>
                <a:gd name="connsiteX27" fmla="*/ 974228 w 1582064"/>
                <a:gd name="connsiteY27" fmla="*/ 974351 h 1230161"/>
                <a:gd name="connsiteX28" fmla="*/ 974340 w 1582064"/>
                <a:gd name="connsiteY28" fmla="*/ 972894 h 1230161"/>
                <a:gd name="connsiteX29" fmla="*/ 972547 w 1582064"/>
                <a:gd name="connsiteY29" fmla="*/ 963312 h 1230161"/>
                <a:gd name="connsiteX30" fmla="*/ 969185 w 1582064"/>
                <a:gd name="connsiteY30" fmla="*/ 955691 h 1230161"/>
                <a:gd name="connsiteX31" fmla="*/ 969185 w 1582064"/>
                <a:gd name="connsiteY31" fmla="*/ 954962 h 1230161"/>
                <a:gd name="connsiteX32" fmla="*/ 969185 w 1582064"/>
                <a:gd name="connsiteY32" fmla="*/ 954907 h 1230161"/>
                <a:gd name="connsiteX33" fmla="*/ 965767 w 1582064"/>
                <a:gd name="connsiteY33" fmla="*/ 952160 h 1230161"/>
                <a:gd name="connsiteX34" fmla="*/ 963693 w 1582064"/>
                <a:gd name="connsiteY34" fmla="*/ 952385 h 1230161"/>
                <a:gd name="connsiteX35" fmla="*/ 962965 w 1582064"/>
                <a:gd name="connsiteY35" fmla="*/ 952385 h 1230161"/>
                <a:gd name="connsiteX36" fmla="*/ 960331 w 1582064"/>
                <a:gd name="connsiteY36" fmla="*/ 952049 h 1230161"/>
                <a:gd name="connsiteX37" fmla="*/ 955792 w 1582064"/>
                <a:gd name="connsiteY37" fmla="*/ 953113 h 1230161"/>
                <a:gd name="connsiteX38" fmla="*/ 954335 w 1582064"/>
                <a:gd name="connsiteY38" fmla="*/ 953113 h 1230161"/>
                <a:gd name="connsiteX39" fmla="*/ 951421 w 1582064"/>
                <a:gd name="connsiteY39" fmla="*/ 952721 h 1230161"/>
                <a:gd name="connsiteX40" fmla="*/ 939205 w 1582064"/>
                <a:gd name="connsiteY40" fmla="*/ 949135 h 1230161"/>
                <a:gd name="connsiteX41" fmla="*/ 932425 w 1582064"/>
                <a:gd name="connsiteY41" fmla="*/ 942746 h 1230161"/>
                <a:gd name="connsiteX42" fmla="*/ 933153 w 1582064"/>
                <a:gd name="connsiteY42" fmla="*/ 934060 h 1230161"/>
                <a:gd name="connsiteX43" fmla="*/ 929679 w 1582064"/>
                <a:gd name="connsiteY43" fmla="*/ 927560 h 1230161"/>
                <a:gd name="connsiteX44" fmla="*/ 930743 w 1582064"/>
                <a:gd name="connsiteY44" fmla="*/ 921620 h 1230161"/>
                <a:gd name="connsiteX45" fmla="*/ 930743 w 1582064"/>
                <a:gd name="connsiteY45" fmla="*/ 921564 h 1230161"/>
                <a:gd name="connsiteX46" fmla="*/ 930295 w 1582064"/>
                <a:gd name="connsiteY46" fmla="*/ 920556 h 1230161"/>
                <a:gd name="connsiteX47" fmla="*/ 929510 w 1582064"/>
                <a:gd name="connsiteY47" fmla="*/ 920275 h 1230161"/>
                <a:gd name="connsiteX48" fmla="*/ 922730 w 1582064"/>
                <a:gd name="connsiteY48" fmla="*/ 912822 h 1230161"/>
                <a:gd name="connsiteX49" fmla="*/ 925476 w 1582064"/>
                <a:gd name="connsiteY49" fmla="*/ 903128 h 1230161"/>
                <a:gd name="connsiteX50" fmla="*/ 927157 w 1582064"/>
                <a:gd name="connsiteY50" fmla="*/ 901447 h 1230161"/>
                <a:gd name="connsiteX51" fmla="*/ 928558 w 1582064"/>
                <a:gd name="connsiteY51" fmla="*/ 898645 h 1230161"/>
                <a:gd name="connsiteX52" fmla="*/ 929454 w 1582064"/>
                <a:gd name="connsiteY52" fmla="*/ 897188 h 1230161"/>
                <a:gd name="connsiteX53" fmla="*/ 926484 w 1582064"/>
                <a:gd name="connsiteY53" fmla="*/ 893714 h 1230161"/>
                <a:gd name="connsiteX54" fmla="*/ 924299 w 1582064"/>
                <a:gd name="connsiteY54" fmla="*/ 893433 h 1230161"/>
                <a:gd name="connsiteX55" fmla="*/ 918415 w 1582064"/>
                <a:gd name="connsiteY55" fmla="*/ 890632 h 1230161"/>
                <a:gd name="connsiteX56" fmla="*/ 916230 w 1582064"/>
                <a:gd name="connsiteY56" fmla="*/ 890632 h 1230161"/>
                <a:gd name="connsiteX57" fmla="*/ 913708 w 1582064"/>
                <a:gd name="connsiteY57" fmla="*/ 890351 h 1230161"/>
                <a:gd name="connsiteX58" fmla="*/ 911354 w 1582064"/>
                <a:gd name="connsiteY58" fmla="*/ 889791 h 1230161"/>
                <a:gd name="connsiteX59" fmla="*/ 906871 w 1582064"/>
                <a:gd name="connsiteY59" fmla="*/ 889175 h 1230161"/>
                <a:gd name="connsiteX60" fmla="*/ 899082 w 1582064"/>
                <a:gd name="connsiteY60" fmla="*/ 883571 h 1230161"/>
                <a:gd name="connsiteX61" fmla="*/ 895832 w 1582064"/>
                <a:gd name="connsiteY61" fmla="*/ 877071 h 1230161"/>
                <a:gd name="connsiteX62" fmla="*/ 895104 w 1582064"/>
                <a:gd name="connsiteY62" fmla="*/ 876734 h 1230161"/>
                <a:gd name="connsiteX63" fmla="*/ 893647 w 1582064"/>
                <a:gd name="connsiteY63" fmla="*/ 876006 h 1230161"/>
                <a:gd name="connsiteX64" fmla="*/ 890957 w 1582064"/>
                <a:gd name="connsiteY64" fmla="*/ 874101 h 1230161"/>
                <a:gd name="connsiteX65" fmla="*/ 889500 w 1582064"/>
                <a:gd name="connsiteY65" fmla="*/ 872643 h 1230161"/>
                <a:gd name="connsiteX66" fmla="*/ 887539 w 1582064"/>
                <a:gd name="connsiteY66" fmla="*/ 869954 h 1230161"/>
                <a:gd name="connsiteX67" fmla="*/ 887146 w 1582064"/>
                <a:gd name="connsiteY67" fmla="*/ 869169 h 1230161"/>
                <a:gd name="connsiteX68" fmla="*/ 885185 w 1582064"/>
                <a:gd name="connsiteY68" fmla="*/ 867656 h 1230161"/>
                <a:gd name="connsiteX69" fmla="*/ 883728 w 1582064"/>
                <a:gd name="connsiteY69" fmla="*/ 866199 h 1230161"/>
                <a:gd name="connsiteX70" fmla="*/ 883560 w 1582064"/>
                <a:gd name="connsiteY70" fmla="*/ 866031 h 1230161"/>
                <a:gd name="connsiteX71" fmla="*/ 881543 w 1582064"/>
                <a:gd name="connsiteY71" fmla="*/ 866311 h 1230161"/>
                <a:gd name="connsiteX72" fmla="*/ 874258 w 1582064"/>
                <a:gd name="connsiteY72" fmla="*/ 864462 h 1230161"/>
                <a:gd name="connsiteX73" fmla="*/ 874146 w 1582064"/>
                <a:gd name="connsiteY73" fmla="*/ 864406 h 1230161"/>
                <a:gd name="connsiteX74" fmla="*/ 833070 w 1582064"/>
                <a:gd name="connsiteY74" fmla="*/ 848940 h 1230161"/>
                <a:gd name="connsiteX75" fmla="*/ 831333 w 1582064"/>
                <a:gd name="connsiteY75" fmla="*/ 850677 h 1230161"/>
                <a:gd name="connsiteX76" fmla="*/ 830661 w 1582064"/>
                <a:gd name="connsiteY76" fmla="*/ 852022 h 1230161"/>
                <a:gd name="connsiteX77" fmla="*/ 826066 w 1582064"/>
                <a:gd name="connsiteY77" fmla="*/ 856673 h 1230161"/>
                <a:gd name="connsiteX78" fmla="*/ 823712 w 1582064"/>
                <a:gd name="connsiteY78" fmla="*/ 857850 h 1230161"/>
                <a:gd name="connsiteX79" fmla="*/ 819453 w 1582064"/>
                <a:gd name="connsiteY79" fmla="*/ 864518 h 1230161"/>
                <a:gd name="connsiteX80" fmla="*/ 818893 w 1582064"/>
                <a:gd name="connsiteY80" fmla="*/ 869450 h 1230161"/>
                <a:gd name="connsiteX81" fmla="*/ 819229 w 1582064"/>
                <a:gd name="connsiteY81" fmla="*/ 869450 h 1230161"/>
                <a:gd name="connsiteX82" fmla="*/ 824945 w 1582064"/>
                <a:gd name="connsiteY82" fmla="*/ 869450 h 1230161"/>
                <a:gd name="connsiteX83" fmla="*/ 832230 w 1582064"/>
                <a:gd name="connsiteY83" fmla="*/ 872476 h 1230161"/>
                <a:gd name="connsiteX84" fmla="*/ 832958 w 1582064"/>
                <a:gd name="connsiteY84" fmla="*/ 873204 h 1230161"/>
                <a:gd name="connsiteX85" fmla="*/ 834864 w 1582064"/>
                <a:gd name="connsiteY85" fmla="*/ 875894 h 1230161"/>
                <a:gd name="connsiteX86" fmla="*/ 836320 w 1582064"/>
                <a:gd name="connsiteY86" fmla="*/ 878752 h 1230161"/>
                <a:gd name="connsiteX87" fmla="*/ 836881 w 1582064"/>
                <a:gd name="connsiteY87" fmla="*/ 880097 h 1230161"/>
                <a:gd name="connsiteX88" fmla="*/ 837049 w 1582064"/>
                <a:gd name="connsiteY88" fmla="*/ 880657 h 1230161"/>
                <a:gd name="connsiteX89" fmla="*/ 837946 w 1582064"/>
                <a:gd name="connsiteY89" fmla="*/ 881890 h 1230161"/>
                <a:gd name="connsiteX90" fmla="*/ 841980 w 1582064"/>
                <a:gd name="connsiteY90" fmla="*/ 886541 h 1230161"/>
                <a:gd name="connsiteX91" fmla="*/ 843998 w 1582064"/>
                <a:gd name="connsiteY91" fmla="*/ 888054 h 1230161"/>
                <a:gd name="connsiteX92" fmla="*/ 845118 w 1582064"/>
                <a:gd name="connsiteY92" fmla="*/ 889007 h 1230161"/>
                <a:gd name="connsiteX93" fmla="*/ 847976 w 1582064"/>
                <a:gd name="connsiteY93" fmla="*/ 891865 h 1230161"/>
                <a:gd name="connsiteX94" fmla="*/ 849938 w 1582064"/>
                <a:gd name="connsiteY94" fmla="*/ 903856 h 1230161"/>
                <a:gd name="connsiteX95" fmla="*/ 849209 w 1582064"/>
                <a:gd name="connsiteY95" fmla="*/ 905313 h 1230161"/>
                <a:gd name="connsiteX96" fmla="*/ 848761 w 1582064"/>
                <a:gd name="connsiteY96" fmla="*/ 906154 h 1230161"/>
                <a:gd name="connsiteX97" fmla="*/ 849433 w 1582064"/>
                <a:gd name="connsiteY97" fmla="*/ 909404 h 1230161"/>
                <a:gd name="connsiteX98" fmla="*/ 849657 w 1582064"/>
                <a:gd name="connsiteY98" fmla="*/ 911422 h 1230161"/>
                <a:gd name="connsiteX99" fmla="*/ 849825 w 1582064"/>
                <a:gd name="connsiteY99" fmla="*/ 912486 h 1230161"/>
                <a:gd name="connsiteX100" fmla="*/ 849825 w 1582064"/>
                <a:gd name="connsiteY100" fmla="*/ 918986 h 1230161"/>
                <a:gd name="connsiteX101" fmla="*/ 849097 w 1582064"/>
                <a:gd name="connsiteY101" fmla="*/ 921116 h 1230161"/>
                <a:gd name="connsiteX102" fmla="*/ 843998 w 1582064"/>
                <a:gd name="connsiteY102" fmla="*/ 927056 h 1230161"/>
                <a:gd name="connsiteX103" fmla="*/ 841756 w 1582064"/>
                <a:gd name="connsiteY103" fmla="*/ 929353 h 1230161"/>
                <a:gd name="connsiteX104" fmla="*/ 841756 w 1582064"/>
                <a:gd name="connsiteY104" fmla="*/ 931483 h 1230161"/>
                <a:gd name="connsiteX105" fmla="*/ 840299 w 1582064"/>
                <a:gd name="connsiteY105" fmla="*/ 936750 h 1230161"/>
                <a:gd name="connsiteX106" fmla="*/ 840299 w 1582064"/>
                <a:gd name="connsiteY106" fmla="*/ 936918 h 1230161"/>
                <a:gd name="connsiteX107" fmla="*/ 840804 w 1582064"/>
                <a:gd name="connsiteY107" fmla="*/ 939496 h 1230161"/>
                <a:gd name="connsiteX108" fmla="*/ 841028 w 1582064"/>
                <a:gd name="connsiteY108" fmla="*/ 941514 h 1230161"/>
                <a:gd name="connsiteX109" fmla="*/ 841028 w 1582064"/>
                <a:gd name="connsiteY109" fmla="*/ 942971 h 1230161"/>
                <a:gd name="connsiteX110" fmla="*/ 836433 w 1582064"/>
                <a:gd name="connsiteY110" fmla="*/ 951544 h 1230161"/>
                <a:gd name="connsiteX111" fmla="*/ 832118 w 1582064"/>
                <a:gd name="connsiteY111" fmla="*/ 954402 h 1230161"/>
                <a:gd name="connsiteX112" fmla="*/ 830997 w 1582064"/>
                <a:gd name="connsiteY112" fmla="*/ 955074 h 1230161"/>
                <a:gd name="connsiteX113" fmla="*/ 828139 w 1582064"/>
                <a:gd name="connsiteY113" fmla="*/ 956531 h 1230161"/>
                <a:gd name="connsiteX114" fmla="*/ 826010 w 1582064"/>
                <a:gd name="connsiteY114" fmla="*/ 957316 h 1230161"/>
                <a:gd name="connsiteX115" fmla="*/ 823880 w 1582064"/>
                <a:gd name="connsiteY115" fmla="*/ 957932 h 1230161"/>
                <a:gd name="connsiteX116" fmla="*/ 820798 w 1582064"/>
                <a:gd name="connsiteY116" fmla="*/ 961014 h 1230161"/>
                <a:gd name="connsiteX117" fmla="*/ 816763 w 1582064"/>
                <a:gd name="connsiteY117" fmla="*/ 963536 h 1230161"/>
                <a:gd name="connsiteX118" fmla="*/ 814634 w 1582064"/>
                <a:gd name="connsiteY118" fmla="*/ 964265 h 1230161"/>
                <a:gd name="connsiteX119" fmla="*/ 814298 w 1582064"/>
                <a:gd name="connsiteY119" fmla="*/ 964377 h 1230161"/>
                <a:gd name="connsiteX120" fmla="*/ 813794 w 1582064"/>
                <a:gd name="connsiteY120" fmla="*/ 965105 h 1230161"/>
                <a:gd name="connsiteX121" fmla="*/ 813794 w 1582064"/>
                <a:gd name="connsiteY121" fmla="*/ 970261 h 1230161"/>
                <a:gd name="connsiteX122" fmla="*/ 810767 w 1582064"/>
                <a:gd name="connsiteY122" fmla="*/ 977545 h 1230161"/>
                <a:gd name="connsiteX123" fmla="*/ 808526 w 1582064"/>
                <a:gd name="connsiteY123" fmla="*/ 979787 h 1230161"/>
                <a:gd name="connsiteX124" fmla="*/ 805892 w 1582064"/>
                <a:gd name="connsiteY124" fmla="*/ 983485 h 1230161"/>
                <a:gd name="connsiteX125" fmla="*/ 805948 w 1582064"/>
                <a:gd name="connsiteY125" fmla="*/ 984550 h 1230161"/>
                <a:gd name="connsiteX126" fmla="*/ 805948 w 1582064"/>
                <a:gd name="connsiteY126" fmla="*/ 985279 h 1230161"/>
                <a:gd name="connsiteX127" fmla="*/ 803315 w 1582064"/>
                <a:gd name="connsiteY127" fmla="*/ 992171 h 1230161"/>
                <a:gd name="connsiteX128" fmla="*/ 806397 w 1582064"/>
                <a:gd name="connsiteY128" fmla="*/ 992171 h 1230161"/>
                <a:gd name="connsiteX129" fmla="*/ 810992 w 1582064"/>
                <a:gd name="connsiteY129" fmla="*/ 993236 h 1230161"/>
                <a:gd name="connsiteX130" fmla="*/ 820014 w 1582064"/>
                <a:gd name="connsiteY130" fmla="*/ 989930 h 1230161"/>
                <a:gd name="connsiteX131" fmla="*/ 831894 w 1582064"/>
                <a:gd name="connsiteY131" fmla="*/ 993460 h 1230161"/>
                <a:gd name="connsiteX132" fmla="*/ 833911 w 1582064"/>
                <a:gd name="connsiteY132" fmla="*/ 999400 h 1230161"/>
                <a:gd name="connsiteX133" fmla="*/ 835032 w 1582064"/>
                <a:gd name="connsiteY133" fmla="*/ 1007189 h 1230161"/>
                <a:gd name="connsiteX134" fmla="*/ 834639 w 1582064"/>
                <a:gd name="connsiteY134" fmla="*/ 1010439 h 1230161"/>
                <a:gd name="connsiteX135" fmla="*/ 832902 w 1582064"/>
                <a:gd name="connsiteY135" fmla="*/ 1016155 h 1230161"/>
                <a:gd name="connsiteX136" fmla="*/ 832510 w 1582064"/>
                <a:gd name="connsiteY136" fmla="*/ 1016884 h 1230161"/>
                <a:gd name="connsiteX137" fmla="*/ 829484 w 1582064"/>
                <a:gd name="connsiteY137" fmla="*/ 1024169 h 1230161"/>
                <a:gd name="connsiteX138" fmla="*/ 829204 w 1582064"/>
                <a:gd name="connsiteY138" fmla="*/ 1024449 h 1230161"/>
                <a:gd name="connsiteX139" fmla="*/ 822479 w 1582064"/>
                <a:gd name="connsiteY139" fmla="*/ 1029772 h 1230161"/>
                <a:gd name="connsiteX140" fmla="*/ 815363 w 1582064"/>
                <a:gd name="connsiteY140" fmla="*/ 1031677 h 1230161"/>
                <a:gd name="connsiteX141" fmla="*/ 814410 w 1582064"/>
                <a:gd name="connsiteY141" fmla="*/ 1031958 h 1230161"/>
                <a:gd name="connsiteX142" fmla="*/ 813065 w 1582064"/>
                <a:gd name="connsiteY142" fmla="*/ 1033303 h 1230161"/>
                <a:gd name="connsiteX143" fmla="*/ 808022 w 1582064"/>
                <a:gd name="connsiteY143" fmla="*/ 1037617 h 1230161"/>
                <a:gd name="connsiteX144" fmla="*/ 807461 w 1582064"/>
                <a:gd name="connsiteY144" fmla="*/ 1038066 h 1230161"/>
                <a:gd name="connsiteX145" fmla="*/ 801241 w 1582064"/>
                <a:gd name="connsiteY145" fmla="*/ 1042885 h 1230161"/>
                <a:gd name="connsiteX146" fmla="*/ 799448 w 1582064"/>
                <a:gd name="connsiteY146" fmla="*/ 1044062 h 1230161"/>
                <a:gd name="connsiteX147" fmla="*/ 797991 w 1582064"/>
                <a:gd name="connsiteY147" fmla="*/ 1044790 h 1230161"/>
                <a:gd name="connsiteX148" fmla="*/ 789417 w 1582064"/>
                <a:gd name="connsiteY148" fmla="*/ 1045126 h 1230161"/>
                <a:gd name="connsiteX149" fmla="*/ 783141 w 1582064"/>
                <a:gd name="connsiteY149" fmla="*/ 1042156 h 1230161"/>
                <a:gd name="connsiteX150" fmla="*/ 782861 w 1582064"/>
                <a:gd name="connsiteY150" fmla="*/ 1041876 h 1230161"/>
                <a:gd name="connsiteX151" fmla="*/ 781964 w 1582064"/>
                <a:gd name="connsiteY151" fmla="*/ 1042381 h 1230161"/>
                <a:gd name="connsiteX152" fmla="*/ 776865 w 1582064"/>
                <a:gd name="connsiteY152" fmla="*/ 1043726 h 1230161"/>
                <a:gd name="connsiteX153" fmla="*/ 775408 w 1582064"/>
                <a:gd name="connsiteY153" fmla="*/ 1043726 h 1230161"/>
                <a:gd name="connsiteX154" fmla="*/ 771766 w 1582064"/>
                <a:gd name="connsiteY154" fmla="*/ 1043053 h 1230161"/>
                <a:gd name="connsiteX155" fmla="*/ 766890 w 1582064"/>
                <a:gd name="connsiteY155" fmla="*/ 1045631 h 1230161"/>
                <a:gd name="connsiteX156" fmla="*/ 758933 w 1582064"/>
                <a:gd name="connsiteY156" fmla="*/ 1044118 h 1230161"/>
                <a:gd name="connsiteX157" fmla="*/ 756804 w 1582064"/>
                <a:gd name="connsiteY157" fmla="*/ 1042661 h 1230161"/>
                <a:gd name="connsiteX158" fmla="*/ 754282 w 1582064"/>
                <a:gd name="connsiteY158" fmla="*/ 1040251 h 1230161"/>
                <a:gd name="connsiteX159" fmla="*/ 747613 w 1582064"/>
                <a:gd name="connsiteY159" fmla="*/ 1043389 h 1230161"/>
                <a:gd name="connsiteX160" fmla="*/ 737639 w 1582064"/>
                <a:gd name="connsiteY160" fmla="*/ 1042773 h 1230161"/>
                <a:gd name="connsiteX161" fmla="*/ 734893 w 1582064"/>
                <a:gd name="connsiteY161" fmla="*/ 1040251 h 1230161"/>
                <a:gd name="connsiteX162" fmla="*/ 730802 w 1582064"/>
                <a:gd name="connsiteY162" fmla="*/ 1037729 h 1230161"/>
                <a:gd name="connsiteX163" fmla="*/ 729289 w 1582064"/>
                <a:gd name="connsiteY163" fmla="*/ 1036441 h 1230161"/>
                <a:gd name="connsiteX164" fmla="*/ 725535 w 1582064"/>
                <a:gd name="connsiteY164" fmla="*/ 1039635 h 1230161"/>
                <a:gd name="connsiteX165" fmla="*/ 719315 w 1582064"/>
                <a:gd name="connsiteY165" fmla="*/ 1043165 h 1230161"/>
                <a:gd name="connsiteX166" fmla="*/ 719763 w 1582064"/>
                <a:gd name="connsiteY166" fmla="*/ 1046135 h 1230161"/>
                <a:gd name="connsiteX167" fmla="*/ 719763 w 1582064"/>
                <a:gd name="connsiteY167" fmla="*/ 1046864 h 1230161"/>
                <a:gd name="connsiteX168" fmla="*/ 716737 w 1582064"/>
                <a:gd name="connsiteY168" fmla="*/ 1054148 h 1230161"/>
                <a:gd name="connsiteX169" fmla="*/ 716008 w 1582064"/>
                <a:gd name="connsiteY169" fmla="*/ 1054877 h 1230161"/>
                <a:gd name="connsiteX170" fmla="*/ 711974 w 1582064"/>
                <a:gd name="connsiteY170" fmla="*/ 1057399 h 1230161"/>
                <a:gd name="connsiteX171" fmla="*/ 710517 w 1582064"/>
                <a:gd name="connsiteY171" fmla="*/ 1057903 h 1230161"/>
                <a:gd name="connsiteX172" fmla="*/ 706874 w 1582064"/>
                <a:gd name="connsiteY172" fmla="*/ 1059752 h 1230161"/>
                <a:gd name="connsiteX173" fmla="*/ 699197 w 1582064"/>
                <a:gd name="connsiteY173" fmla="*/ 1060368 h 1230161"/>
                <a:gd name="connsiteX174" fmla="*/ 697572 w 1582064"/>
                <a:gd name="connsiteY174" fmla="*/ 1061153 h 1230161"/>
                <a:gd name="connsiteX175" fmla="*/ 695443 w 1582064"/>
                <a:gd name="connsiteY175" fmla="*/ 1061938 h 1230161"/>
                <a:gd name="connsiteX176" fmla="*/ 692585 w 1582064"/>
                <a:gd name="connsiteY176" fmla="*/ 1062666 h 1230161"/>
                <a:gd name="connsiteX177" fmla="*/ 690063 w 1582064"/>
                <a:gd name="connsiteY177" fmla="*/ 1062946 h 1230161"/>
                <a:gd name="connsiteX178" fmla="*/ 689167 w 1582064"/>
                <a:gd name="connsiteY178" fmla="*/ 1062946 h 1230161"/>
                <a:gd name="connsiteX179" fmla="*/ 687541 w 1582064"/>
                <a:gd name="connsiteY179" fmla="*/ 1063339 h 1230161"/>
                <a:gd name="connsiteX180" fmla="*/ 681770 w 1582064"/>
                <a:gd name="connsiteY180" fmla="*/ 1063115 h 1230161"/>
                <a:gd name="connsiteX181" fmla="*/ 680985 w 1582064"/>
                <a:gd name="connsiteY181" fmla="*/ 1062834 h 1230161"/>
                <a:gd name="connsiteX182" fmla="*/ 674821 w 1582064"/>
                <a:gd name="connsiteY182" fmla="*/ 1059864 h 1230161"/>
                <a:gd name="connsiteX183" fmla="*/ 673532 w 1582064"/>
                <a:gd name="connsiteY183" fmla="*/ 1058968 h 1230161"/>
                <a:gd name="connsiteX184" fmla="*/ 669161 w 1582064"/>
                <a:gd name="connsiteY184" fmla="*/ 1052411 h 1230161"/>
                <a:gd name="connsiteX185" fmla="*/ 669049 w 1582064"/>
                <a:gd name="connsiteY185" fmla="*/ 1051907 h 1230161"/>
                <a:gd name="connsiteX186" fmla="*/ 667088 w 1582064"/>
                <a:gd name="connsiteY186" fmla="*/ 1052075 h 1230161"/>
                <a:gd name="connsiteX187" fmla="*/ 665631 w 1582064"/>
                <a:gd name="connsiteY187" fmla="*/ 1052075 h 1230161"/>
                <a:gd name="connsiteX188" fmla="*/ 659915 w 1582064"/>
                <a:gd name="connsiteY188" fmla="*/ 1050338 h 1230161"/>
                <a:gd name="connsiteX189" fmla="*/ 658290 w 1582064"/>
                <a:gd name="connsiteY189" fmla="*/ 1049273 h 1230161"/>
                <a:gd name="connsiteX190" fmla="*/ 655992 w 1582064"/>
                <a:gd name="connsiteY190" fmla="*/ 1048152 h 1230161"/>
                <a:gd name="connsiteX191" fmla="*/ 650837 w 1582064"/>
                <a:gd name="connsiteY191" fmla="*/ 1042325 h 1230161"/>
                <a:gd name="connsiteX192" fmla="*/ 648203 w 1582064"/>
                <a:gd name="connsiteY192" fmla="*/ 1038570 h 1230161"/>
                <a:gd name="connsiteX193" fmla="*/ 647979 w 1582064"/>
                <a:gd name="connsiteY193" fmla="*/ 1038066 h 1230161"/>
                <a:gd name="connsiteX194" fmla="*/ 646298 w 1582064"/>
                <a:gd name="connsiteY194" fmla="*/ 1035656 h 1230161"/>
                <a:gd name="connsiteX195" fmla="*/ 644505 w 1582064"/>
                <a:gd name="connsiteY195" fmla="*/ 1032630 h 1230161"/>
                <a:gd name="connsiteX196" fmla="*/ 638957 w 1582064"/>
                <a:gd name="connsiteY196" fmla="*/ 1029772 h 1230161"/>
                <a:gd name="connsiteX197" fmla="*/ 637500 w 1582064"/>
                <a:gd name="connsiteY197" fmla="*/ 1028315 h 1230161"/>
                <a:gd name="connsiteX198" fmla="*/ 636884 w 1582064"/>
                <a:gd name="connsiteY198" fmla="*/ 1027643 h 1230161"/>
                <a:gd name="connsiteX199" fmla="*/ 635763 w 1582064"/>
                <a:gd name="connsiteY199" fmla="*/ 1028427 h 1230161"/>
                <a:gd name="connsiteX200" fmla="*/ 635539 w 1582064"/>
                <a:gd name="connsiteY200" fmla="*/ 1029492 h 1230161"/>
                <a:gd name="connsiteX201" fmla="*/ 634978 w 1582064"/>
                <a:gd name="connsiteY201" fmla="*/ 1031341 h 1230161"/>
                <a:gd name="connsiteX202" fmla="*/ 634306 w 1582064"/>
                <a:gd name="connsiteY202" fmla="*/ 1033078 h 1230161"/>
                <a:gd name="connsiteX203" fmla="*/ 634306 w 1582064"/>
                <a:gd name="connsiteY203" fmla="*/ 1033975 h 1230161"/>
                <a:gd name="connsiteX204" fmla="*/ 633241 w 1582064"/>
                <a:gd name="connsiteY204" fmla="*/ 1038570 h 1230161"/>
                <a:gd name="connsiteX205" fmla="*/ 632513 w 1582064"/>
                <a:gd name="connsiteY205" fmla="*/ 1040027 h 1230161"/>
                <a:gd name="connsiteX206" fmla="*/ 629767 w 1582064"/>
                <a:gd name="connsiteY206" fmla="*/ 1043445 h 1230161"/>
                <a:gd name="connsiteX207" fmla="*/ 624275 w 1582064"/>
                <a:gd name="connsiteY207" fmla="*/ 1050394 h 1230161"/>
                <a:gd name="connsiteX208" fmla="*/ 622818 w 1582064"/>
                <a:gd name="connsiteY208" fmla="*/ 1051122 h 1230161"/>
                <a:gd name="connsiteX209" fmla="*/ 614413 w 1582064"/>
                <a:gd name="connsiteY209" fmla="*/ 1051515 h 1230161"/>
                <a:gd name="connsiteX210" fmla="*/ 613908 w 1582064"/>
                <a:gd name="connsiteY210" fmla="*/ 1051515 h 1230161"/>
                <a:gd name="connsiteX211" fmla="*/ 609257 w 1582064"/>
                <a:gd name="connsiteY211" fmla="*/ 1050394 h 1230161"/>
                <a:gd name="connsiteX212" fmla="*/ 607072 w 1582064"/>
                <a:gd name="connsiteY212" fmla="*/ 1049273 h 1230161"/>
                <a:gd name="connsiteX213" fmla="*/ 604046 w 1582064"/>
                <a:gd name="connsiteY213" fmla="*/ 1048265 h 1230161"/>
                <a:gd name="connsiteX214" fmla="*/ 597097 w 1582064"/>
                <a:gd name="connsiteY214" fmla="*/ 1047032 h 1230161"/>
                <a:gd name="connsiteX215" fmla="*/ 596537 w 1582064"/>
                <a:gd name="connsiteY215" fmla="*/ 1046920 h 1230161"/>
                <a:gd name="connsiteX216" fmla="*/ 592782 w 1582064"/>
                <a:gd name="connsiteY216" fmla="*/ 1046079 h 1230161"/>
                <a:gd name="connsiteX217" fmla="*/ 590989 w 1582064"/>
                <a:gd name="connsiteY217" fmla="*/ 1048432 h 1230161"/>
                <a:gd name="connsiteX218" fmla="*/ 590261 w 1582064"/>
                <a:gd name="connsiteY218" fmla="*/ 1049161 h 1230161"/>
                <a:gd name="connsiteX219" fmla="*/ 584601 w 1582064"/>
                <a:gd name="connsiteY219" fmla="*/ 1052075 h 1230161"/>
                <a:gd name="connsiteX220" fmla="*/ 584377 w 1582064"/>
                <a:gd name="connsiteY220" fmla="*/ 1052972 h 1230161"/>
                <a:gd name="connsiteX221" fmla="*/ 583592 w 1582064"/>
                <a:gd name="connsiteY221" fmla="*/ 1055101 h 1230161"/>
                <a:gd name="connsiteX222" fmla="*/ 582191 w 1582064"/>
                <a:gd name="connsiteY222" fmla="*/ 1057959 h 1230161"/>
                <a:gd name="connsiteX223" fmla="*/ 577596 w 1582064"/>
                <a:gd name="connsiteY223" fmla="*/ 1062554 h 1230161"/>
                <a:gd name="connsiteX224" fmla="*/ 576139 w 1582064"/>
                <a:gd name="connsiteY224" fmla="*/ 1063282 h 1230161"/>
                <a:gd name="connsiteX225" fmla="*/ 574906 w 1582064"/>
                <a:gd name="connsiteY225" fmla="*/ 1063843 h 1230161"/>
                <a:gd name="connsiteX226" fmla="*/ 574402 w 1582064"/>
                <a:gd name="connsiteY226" fmla="*/ 1066084 h 1230161"/>
                <a:gd name="connsiteX227" fmla="*/ 574626 w 1582064"/>
                <a:gd name="connsiteY227" fmla="*/ 1067709 h 1230161"/>
                <a:gd name="connsiteX228" fmla="*/ 575355 w 1582064"/>
                <a:gd name="connsiteY228" fmla="*/ 1078469 h 1230161"/>
                <a:gd name="connsiteX229" fmla="*/ 568070 w 1582064"/>
                <a:gd name="connsiteY229" fmla="*/ 1089060 h 1230161"/>
                <a:gd name="connsiteX230" fmla="*/ 569583 w 1582064"/>
                <a:gd name="connsiteY230" fmla="*/ 1089676 h 1230161"/>
                <a:gd name="connsiteX231" fmla="*/ 576083 w 1582064"/>
                <a:gd name="connsiteY231" fmla="*/ 1099258 h 1230161"/>
                <a:gd name="connsiteX232" fmla="*/ 576083 w 1582064"/>
                <a:gd name="connsiteY232" fmla="*/ 1104302 h 1230161"/>
                <a:gd name="connsiteX233" fmla="*/ 572329 w 1582064"/>
                <a:gd name="connsiteY233" fmla="*/ 1112315 h 1230161"/>
                <a:gd name="connsiteX234" fmla="*/ 572217 w 1582064"/>
                <a:gd name="connsiteY234" fmla="*/ 1112427 h 1230161"/>
                <a:gd name="connsiteX235" fmla="*/ 568070 w 1582064"/>
                <a:gd name="connsiteY235" fmla="*/ 1116910 h 1230161"/>
                <a:gd name="connsiteX236" fmla="*/ 560393 w 1582064"/>
                <a:gd name="connsiteY236" fmla="*/ 1117975 h 1230161"/>
                <a:gd name="connsiteX237" fmla="*/ 560393 w 1582064"/>
                <a:gd name="connsiteY237" fmla="*/ 1117975 h 1230161"/>
                <a:gd name="connsiteX238" fmla="*/ 548905 w 1582064"/>
                <a:gd name="connsiteY238" fmla="*/ 1120833 h 1230161"/>
                <a:gd name="connsiteX239" fmla="*/ 540892 w 1582064"/>
                <a:gd name="connsiteY239" fmla="*/ 1119544 h 1230161"/>
                <a:gd name="connsiteX240" fmla="*/ 536297 w 1582064"/>
                <a:gd name="connsiteY240" fmla="*/ 1112820 h 1230161"/>
                <a:gd name="connsiteX241" fmla="*/ 535568 w 1582064"/>
                <a:gd name="connsiteY241" fmla="*/ 1109233 h 1230161"/>
                <a:gd name="connsiteX242" fmla="*/ 535568 w 1582064"/>
                <a:gd name="connsiteY242" fmla="*/ 1105030 h 1230161"/>
                <a:gd name="connsiteX243" fmla="*/ 535568 w 1582064"/>
                <a:gd name="connsiteY243" fmla="*/ 1104918 h 1230161"/>
                <a:gd name="connsiteX244" fmla="*/ 535400 w 1582064"/>
                <a:gd name="connsiteY244" fmla="*/ 1103405 h 1230161"/>
                <a:gd name="connsiteX245" fmla="*/ 532094 w 1582064"/>
                <a:gd name="connsiteY245" fmla="*/ 1101612 h 1230161"/>
                <a:gd name="connsiteX246" fmla="*/ 528508 w 1582064"/>
                <a:gd name="connsiteY246" fmla="*/ 1098754 h 1230161"/>
                <a:gd name="connsiteX247" fmla="*/ 525706 w 1582064"/>
                <a:gd name="connsiteY247" fmla="*/ 1095280 h 1230161"/>
                <a:gd name="connsiteX248" fmla="*/ 524977 w 1582064"/>
                <a:gd name="connsiteY248" fmla="*/ 1093823 h 1230161"/>
                <a:gd name="connsiteX249" fmla="*/ 523913 w 1582064"/>
                <a:gd name="connsiteY249" fmla="*/ 1089228 h 1230161"/>
                <a:gd name="connsiteX250" fmla="*/ 523913 w 1582064"/>
                <a:gd name="connsiteY250" fmla="*/ 1084913 h 1230161"/>
                <a:gd name="connsiteX251" fmla="*/ 524193 w 1582064"/>
                <a:gd name="connsiteY251" fmla="*/ 1082391 h 1230161"/>
                <a:gd name="connsiteX252" fmla="*/ 524865 w 1582064"/>
                <a:gd name="connsiteY252" fmla="*/ 1079757 h 1230161"/>
                <a:gd name="connsiteX253" fmla="*/ 523632 w 1582064"/>
                <a:gd name="connsiteY253" fmla="*/ 1077068 h 1230161"/>
                <a:gd name="connsiteX254" fmla="*/ 519486 w 1582064"/>
                <a:gd name="connsiteY254" fmla="*/ 1071744 h 1230161"/>
                <a:gd name="connsiteX255" fmla="*/ 518141 w 1582064"/>
                <a:gd name="connsiteY255" fmla="*/ 1070231 h 1230161"/>
                <a:gd name="connsiteX256" fmla="*/ 517244 w 1582064"/>
                <a:gd name="connsiteY256" fmla="*/ 1069054 h 1230161"/>
                <a:gd name="connsiteX257" fmla="*/ 510576 w 1582064"/>
                <a:gd name="connsiteY257" fmla="*/ 1071464 h 1230161"/>
                <a:gd name="connsiteX258" fmla="*/ 509847 w 1582064"/>
                <a:gd name="connsiteY258" fmla="*/ 1071464 h 1230161"/>
                <a:gd name="connsiteX259" fmla="*/ 503627 w 1582064"/>
                <a:gd name="connsiteY259" fmla="*/ 1069391 h 1230161"/>
                <a:gd name="connsiteX260" fmla="*/ 502675 w 1582064"/>
                <a:gd name="connsiteY260" fmla="*/ 1068718 h 1230161"/>
                <a:gd name="connsiteX261" fmla="*/ 499985 w 1582064"/>
                <a:gd name="connsiteY261" fmla="*/ 1069783 h 1230161"/>
                <a:gd name="connsiteX262" fmla="*/ 499873 w 1582064"/>
                <a:gd name="connsiteY262" fmla="*/ 1069895 h 1230161"/>
                <a:gd name="connsiteX263" fmla="*/ 495053 w 1582064"/>
                <a:gd name="connsiteY263" fmla="*/ 1072641 h 1230161"/>
                <a:gd name="connsiteX264" fmla="*/ 493821 w 1582064"/>
                <a:gd name="connsiteY264" fmla="*/ 1072921 h 1230161"/>
                <a:gd name="connsiteX265" fmla="*/ 489338 w 1582064"/>
                <a:gd name="connsiteY265" fmla="*/ 1074882 h 1230161"/>
                <a:gd name="connsiteX266" fmla="*/ 489898 w 1582064"/>
                <a:gd name="connsiteY266" fmla="*/ 1076339 h 1230161"/>
                <a:gd name="connsiteX267" fmla="*/ 490122 w 1582064"/>
                <a:gd name="connsiteY267" fmla="*/ 1088723 h 1230161"/>
                <a:gd name="connsiteX268" fmla="*/ 484182 w 1582064"/>
                <a:gd name="connsiteY268" fmla="*/ 1092702 h 1230161"/>
                <a:gd name="connsiteX269" fmla="*/ 484070 w 1582064"/>
                <a:gd name="connsiteY269" fmla="*/ 1092814 h 1230161"/>
                <a:gd name="connsiteX270" fmla="*/ 479923 w 1582064"/>
                <a:gd name="connsiteY270" fmla="*/ 1095336 h 1230161"/>
                <a:gd name="connsiteX271" fmla="*/ 476057 w 1582064"/>
                <a:gd name="connsiteY271" fmla="*/ 1097017 h 1230161"/>
                <a:gd name="connsiteX272" fmla="*/ 471742 w 1582064"/>
                <a:gd name="connsiteY272" fmla="*/ 1097970 h 1230161"/>
                <a:gd name="connsiteX273" fmla="*/ 471013 w 1582064"/>
                <a:gd name="connsiteY273" fmla="*/ 1097970 h 1230161"/>
                <a:gd name="connsiteX274" fmla="*/ 470285 w 1582064"/>
                <a:gd name="connsiteY274" fmla="*/ 1097970 h 1230161"/>
                <a:gd name="connsiteX275" fmla="*/ 469556 w 1582064"/>
                <a:gd name="connsiteY275" fmla="*/ 1097970 h 1230161"/>
                <a:gd name="connsiteX276" fmla="*/ 467931 w 1582064"/>
                <a:gd name="connsiteY276" fmla="*/ 1097970 h 1230161"/>
                <a:gd name="connsiteX277" fmla="*/ 464121 w 1582064"/>
                <a:gd name="connsiteY277" fmla="*/ 1098698 h 1230161"/>
                <a:gd name="connsiteX278" fmla="*/ 463617 w 1582064"/>
                <a:gd name="connsiteY278" fmla="*/ 1098698 h 1230161"/>
                <a:gd name="connsiteX279" fmla="*/ 460702 w 1582064"/>
                <a:gd name="connsiteY279" fmla="*/ 1099875 h 1230161"/>
                <a:gd name="connsiteX280" fmla="*/ 454258 w 1582064"/>
                <a:gd name="connsiteY280" fmla="*/ 1102285 h 1230161"/>
                <a:gd name="connsiteX281" fmla="*/ 449383 w 1582064"/>
                <a:gd name="connsiteY281" fmla="*/ 1102957 h 1230161"/>
                <a:gd name="connsiteX282" fmla="*/ 448318 w 1582064"/>
                <a:gd name="connsiteY282" fmla="*/ 1103013 h 1230161"/>
                <a:gd name="connsiteX283" fmla="*/ 447590 w 1582064"/>
                <a:gd name="connsiteY283" fmla="*/ 1103013 h 1230161"/>
                <a:gd name="connsiteX284" fmla="*/ 442266 w 1582064"/>
                <a:gd name="connsiteY284" fmla="*/ 1101556 h 1230161"/>
                <a:gd name="connsiteX285" fmla="*/ 435766 w 1582064"/>
                <a:gd name="connsiteY285" fmla="*/ 1091974 h 1230161"/>
                <a:gd name="connsiteX286" fmla="*/ 435766 w 1582064"/>
                <a:gd name="connsiteY286" fmla="*/ 1089844 h 1230161"/>
                <a:gd name="connsiteX287" fmla="*/ 435990 w 1582064"/>
                <a:gd name="connsiteY287" fmla="*/ 1087715 h 1230161"/>
                <a:gd name="connsiteX288" fmla="*/ 435766 w 1582064"/>
                <a:gd name="connsiteY288" fmla="*/ 1085585 h 1230161"/>
                <a:gd name="connsiteX289" fmla="*/ 435766 w 1582064"/>
                <a:gd name="connsiteY289" fmla="*/ 1085417 h 1230161"/>
                <a:gd name="connsiteX290" fmla="*/ 434701 w 1582064"/>
                <a:gd name="connsiteY290" fmla="*/ 1083736 h 1230161"/>
                <a:gd name="connsiteX291" fmla="*/ 433973 w 1582064"/>
                <a:gd name="connsiteY291" fmla="*/ 1082279 h 1230161"/>
                <a:gd name="connsiteX292" fmla="*/ 432908 w 1582064"/>
                <a:gd name="connsiteY292" fmla="*/ 1077684 h 1230161"/>
                <a:gd name="connsiteX293" fmla="*/ 432796 w 1582064"/>
                <a:gd name="connsiteY293" fmla="*/ 1074714 h 1230161"/>
                <a:gd name="connsiteX294" fmla="*/ 431619 w 1582064"/>
                <a:gd name="connsiteY294" fmla="*/ 1073537 h 1230161"/>
                <a:gd name="connsiteX295" fmla="*/ 428817 w 1582064"/>
                <a:gd name="connsiteY295" fmla="*/ 1068438 h 1230161"/>
                <a:gd name="connsiteX296" fmla="*/ 427865 w 1582064"/>
                <a:gd name="connsiteY296" fmla="*/ 1064740 h 1230161"/>
                <a:gd name="connsiteX297" fmla="*/ 425119 w 1582064"/>
                <a:gd name="connsiteY297" fmla="*/ 1062778 h 1230161"/>
                <a:gd name="connsiteX298" fmla="*/ 424390 w 1582064"/>
                <a:gd name="connsiteY298" fmla="*/ 1062050 h 1230161"/>
                <a:gd name="connsiteX299" fmla="*/ 422933 w 1582064"/>
                <a:gd name="connsiteY299" fmla="*/ 1060201 h 1230161"/>
                <a:gd name="connsiteX300" fmla="*/ 421644 w 1582064"/>
                <a:gd name="connsiteY300" fmla="*/ 1061209 h 1230161"/>
                <a:gd name="connsiteX301" fmla="*/ 419515 w 1582064"/>
                <a:gd name="connsiteY301" fmla="*/ 1062666 h 1230161"/>
                <a:gd name="connsiteX302" fmla="*/ 417218 w 1582064"/>
                <a:gd name="connsiteY302" fmla="*/ 1063787 h 1230161"/>
                <a:gd name="connsiteX303" fmla="*/ 415312 w 1582064"/>
                <a:gd name="connsiteY303" fmla="*/ 1065692 h 1230161"/>
                <a:gd name="connsiteX304" fmla="*/ 411166 w 1582064"/>
                <a:gd name="connsiteY304" fmla="*/ 1068214 h 1230161"/>
                <a:gd name="connsiteX305" fmla="*/ 409708 w 1582064"/>
                <a:gd name="connsiteY305" fmla="*/ 1069054 h 1230161"/>
                <a:gd name="connsiteX306" fmla="*/ 407971 w 1582064"/>
                <a:gd name="connsiteY306" fmla="*/ 1074154 h 1230161"/>
                <a:gd name="connsiteX307" fmla="*/ 398669 w 1582064"/>
                <a:gd name="connsiteY307" fmla="*/ 1078749 h 1230161"/>
                <a:gd name="connsiteX308" fmla="*/ 367961 w 1582064"/>
                <a:gd name="connsiteY308" fmla="*/ 1076732 h 1230161"/>
                <a:gd name="connsiteX309" fmla="*/ 347507 w 1582064"/>
                <a:gd name="connsiteY309" fmla="*/ 1081999 h 1230161"/>
                <a:gd name="connsiteX310" fmla="*/ 267934 w 1582064"/>
                <a:gd name="connsiteY310" fmla="*/ 1104918 h 1230161"/>
                <a:gd name="connsiteX311" fmla="*/ 256166 w 1582064"/>
                <a:gd name="connsiteY311" fmla="*/ 1100267 h 1230161"/>
                <a:gd name="connsiteX312" fmla="*/ 257735 w 1582064"/>
                <a:gd name="connsiteY312" fmla="*/ 1087715 h 1230161"/>
                <a:gd name="connsiteX313" fmla="*/ 258184 w 1582064"/>
                <a:gd name="connsiteY313" fmla="*/ 1087267 h 1230161"/>
                <a:gd name="connsiteX314" fmla="*/ 260649 w 1582064"/>
                <a:gd name="connsiteY314" fmla="*/ 1083400 h 1230161"/>
                <a:gd name="connsiteX315" fmla="*/ 261658 w 1582064"/>
                <a:gd name="connsiteY315" fmla="*/ 1082391 h 1230161"/>
                <a:gd name="connsiteX316" fmla="*/ 260649 w 1582064"/>
                <a:gd name="connsiteY316" fmla="*/ 1081495 h 1230161"/>
                <a:gd name="connsiteX317" fmla="*/ 259192 w 1582064"/>
                <a:gd name="connsiteY317" fmla="*/ 1080038 h 1230161"/>
                <a:gd name="connsiteX318" fmla="*/ 256895 w 1582064"/>
                <a:gd name="connsiteY318" fmla="*/ 1076563 h 1230161"/>
                <a:gd name="connsiteX319" fmla="*/ 251908 w 1582064"/>
                <a:gd name="connsiteY319" fmla="*/ 1068718 h 1230161"/>
                <a:gd name="connsiteX320" fmla="*/ 251515 w 1582064"/>
                <a:gd name="connsiteY320" fmla="*/ 1067990 h 1230161"/>
                <a:gd name="connsiteX321" fmla="*/ 250787 w 1582064"/>
                <a:gd name="connsiteY321" fmla="*/ 1066533 h 1230161"/>
                <a:gd name="connsiteX322" fmla="*/ 249890 w 1582064"/>
                <a:gd name="connsiteY322" fmla="*/ 1059864 h 1230161"/>
                <a:gd name="connsiteX323" fmla="*/ 250114 w 1582064"/>
                <a:gd name="connsiteY323" fmla="*/ 1058687 h 1230161"/>
                <a:gd name="connsiteX324" fmla="*/ 249834 w 1582064"/>
                <a:gd name="connsiteY324" fmla="*/ 1058407 h 1230161"/>
                <a:gd name="connsiteX325" fmla="*/ 249106 w 1582064"/>
                <a:gd name="connsiteY325" fmla="*/ 1057679 h 1230161"/>
                <a:gd name="connsiteX326" fmla="*/ 248489 w 1582064"/>
                <a:gd name="connsiteY326" fmla="*/ 1057006 h 1230161"/>
                <a:gd name="connsiteX327" fmla="*/ 244230 w 1582064"/>
                <a:gd name="connsiteY327" fmla="*/ 1055381 h 1230161"/>
                <a:gd name="connsiteX328" fmla="*/ 242101 w 1582064"/>
                <a:gd name="connsiteY328" fmla="*/ 1053924 h 1230161"/>
                <a:gd name="connsiteX329" fmla="*/ 237562 w 1582064"/>
                <a:gd name="connsiteY329" fmla="*/ 1046471 h 1230161"/>
                <a:gd name="connsiteX330" fmla="*/ 236665 w 1582064"/>
                <a:gd name="connsiteY330" fmla="*/ 1045070 h 1230161"/>
                <a:gd name="connsiteX331" fmla="*/ 235320 w 1582064"/>
                <a:gd name="connsiteY331" fmla="*/ 1043445 h 1230161"/>
                <a:gd name="connsiteX332" fmla="*/ 233583 w 1582064"/>
                <a:gd name="connsiteY332" fmla="*/ 1044510 h 1230161"/>
                <a:gd name="connsiteX333" fmla="*/ 227868 w 1582064"/>
                <a:gd name="connsiteY333" fmla="*/ 1048993 h 1230161"/>
                <a:gd name="connsiteX334" fmla="*/ 226747 w 1582064"/>
                <a:gd name="connsiteY334" fmla="*/ 1049946 h 1230161"/>
                <a:gd name="connsiteX335" fmla="*/ 223889 w 1582064"/>
                <a:gd name="connsiteY335" fmla="*/ 1052075 h 1230161"/>
                <a:gd name="connsiteX336" fmla="*/ 222320 w 1582064"/>
                <a:gd name="connsiteY336" fmla="*/ 1053028 h 1230161"/>
                <a:gd name="connsiteX337" fmla="*/ 218005 w 1582064"/>
                <a:gd name="connsiteY337" fmla="*/ 1055157 h 1230161"/>
                <a:gd name="connsiteX338" fmla="*/ 217445 w 1582064"/>
                <a:gd name="connsiteY338" fmla="*/ 1055381 h 1230161"/>
                <a:gd name="connsiteX339" fmla="*/ 213298 w 1582064"/>
                <a:gd name="connsiteY339" fmla="*/ 1057175 h 1230161"/>
                <a:gd name="connsiteX340" fmla="*/ 211953 w 1582064"/>
                <a:gd name="connsiteY340" fmla="*/ 1058071 h 1230161"/>
                <a:gd name="connsiteX341" fmla="*/ 210048 w 1582064"/>
                <a:gd name="connsiteY341" fmla="*/ 1059080 h 1230161"/>
                <a:gd name="connsiteX342" fmla="*/ 208423 w 1582064"/>
                <a:gd name="connsiteY342" fmla="*/ 1059752 h 1230161"/>
                <a:gd name="connsiteX343" fmla="*/ 204612 w 1582064"/>
                <a:gd name="connsiteY343" fmla="*/ 1062106 h 1230161"/>
                <a:gd name="connsiteX344" fmla="*/ 196991 w 1582064"/>
                <a:gd name="connsiteY344" fmla="*/ 1069727 h 1230161"/>
                <a:gd name="connsiteX345" fmla="*/ 195422 w 1582064"/>
                <a:gd name="connsiteY345" fmla="*/ 1071016 h 1230161"/>
                <a:gd name="connsiteX346" fmla="*/ 191107 w 1582064"/>
                <a:gd name="connsiteY346" fmla="*/ 1073874 h 1230161"/>
                <a:gd name="connsiteX347" fmla="*/ 189986 w 1582064"/>
                <a:gd name="connsiteY347" fmla="*/ 1074546 h 1230161"/>
                <a:gd name="connsiteX348" fmla="*/ 188361 w 1582064"/>
                <a:gd name="connsiteY348" fmla="*/ 1075499 h 1230161"/>
                <a:gd name="connsiteX349" fmla="*/ 181076 w 1582064"/>
                <a:gd name="connsiteY349" fmla="*/ 1078525 h 1230161"/>
                <a:gd name="connsiteX350" fmla="*/ 180124 w 1582064"/>
                <a:gd name="connsiteY350" fmla="*/ 1078525 h 1230161"/>
                <a:gd name="connsiteX351" fmla="*/ 179059 w 1582064"/>
                <a:gd name="connsiteY351" fmla="*/ 1079814 h 1230161"/>
                <a:gd name="connsiteX352" fmla="*/ 177602 w 1582064"/>
                <a:gd name="connsiteY352" fmla="*/ 1081271 h 1230161"/>
                <a:gd name="connsiteX353" fmla="*/ 174912 w 1582064"/>
                <a:gd name="connsiteY353" fmla="*/ 1083232 h 1230161"/>
                <a:gd name="connsiteX354" fmla="*/ 173287 w 1582064"/>
                <a:gd name="connsiteY354" fmla="*/ 1084184 h 1230161"/>
                <a:gd name="connsiteX355" fmla="*/ 171718 w 1582064"/>
                <a:gd name="connsiteY355" fmla="*/ 1085473 h 1230161"/>
                <a:gd name="connsiteX356" fmla="*/ 169589 w 1582064"/>
                <a:gd name="connsiteY356" fmla="*/ 1086930 h 1230161"/>
                <a:gd name="connsiteX357" fmla="*/ 163873 w 1582064"/>
                <a:gd name="connsiteY357" fmla="*/ 1088668 h 1230161"/>
                <a:gd name="connsiteX358" fmla="*/ 161744 w 1582064"/>
                <a:gd name="connsiteY358" fmla="*/ 1088668 h 1230161"/>
                <a:gd name="connsiteX359" fmla="*/ 156420 w 1582064"/>
                <a:gd name="connsiteY359" fmla="*/ 1087211 h 1230161"/>
                <a:gd name="connsiteX360" fmla="*/ 152946 w 1582064"/>
                <a:gd name="connsiteY360" fmla="*/ 1084913 h 1230161"/>
                <a:gd name="connsiteX361" fmla="*/ 151489 w 1582064"/>
                <a:gd name="connsiteY361" fmla="*/ 1083456 h 1230161"/>
                <a:gd name="connsiteX362" fmla="*/ 149696 w 1582064"/>
                <a:gd name="connsiteY362" fmla="*/ 1080990 h 1230161"/>
                <a:gd name="connsiteX363" fmla="*/ 146333 w 1582064"/>
                <a:gd name="connsiteY363" fmla="*/ 1078189 h 1230161"/>
                <a:gd name="connsiteX364" fmla="*/ 146221 w 1582064"/>
                <a:gd name="connsiteY364" fmla="*/ 1078244 h 1230161"/>
                <a:gd name="connsiteX365" fmla="*/ 143139 w 1582064"/>
                <a:gd name="connsiteY365" fmla="*/ 1079926 h 1230161"/>
                <a:gd name="connsiteX366" fmla="*/ 141682 w 1582064"/>
                <a:gd name="connsiteY366" fmla="*/ 1081382 h 1230161"/>
                <a:gd name="connsiteX367" fmla="*/ 140113 w 1582064"/>
                <a:gd name="connsiteY367" fmla="*/ 1082672 h 1230161"/>
                <a:gd name="connsiteX368" fmla="*/ 137984 w 1582064"/>
                <a:gd name="connsiteY368" fmla="*/ 1084129 h 1230161"/>
                <a:gd name="connsiteX369" fmla="*/ 136863 w 1582064"/>
                <a:gd name="connsiteY369" fmla="*/ 1084745 h 1230161"/>
                <a:gd name="connsiteX370" fmla="*/ 134005 w 1582064"/>
                <a:gd name="connsiteY370" fmla="*/ 1086202 h 1230161"/>
                <a:gd name="connsiteX371" fmla="*/ 131876 w 1582064"/>
                <a:gd name="connsiteY371" fmla="*/ 1086986 h 1230161"/>
                <a:gd name="connsiteX372" fmla="*/ 129018 w 1582064"/>
                <a:gd name="connsiteY372" fmla="*/ 1087715 h 1230161"/>
                <a:gd name="connsiteX373" fmla="*/ 126496 w 1582064"/>
                <a:gd name="connsiteY373" fmla="*/ 1087995 h 1230161"/>
                <a:gd name="connsiteX374" fmla="*/ 123862 w 1582064"/>
                <a:gd name="connsiteY374" fmla="*/ 1087995 h 1230161"/>
                <a:gd name="connsiteX375" fmla="*/ 118595 w 1582064"/>
                <a:gd name="connsiteY375" fmla="*/ 1089452 h 1230161"/>
                <a:gd name="connsiteX376" fmla="*/ 115008 w 1582064"/>
                <a:gd name="connsiteY376" fmla="*/ 1089452 h 1230161"/>
                <a:gd name="connsiteX377" fmla="*/ 110862 w 1582064"/>
                <a:gd name="connsiteY377" fmla="*/ 1093599 h 1230161"/>
                <a:gd name="connsiteX378" fmla="*/ 109293 w 1582064"/>
                <a:gd name="connsiteY378" fmla="*/ 1094888 h 1230161"/>
                <a:gd name="connsiteX379" fmla="*/ 108844 w 1582064"/>
                <a:gd name="connsiteY379" fmla="*/ 1095168 h 1230161"/>
                <a:gd name="connsiteX380" fmla="*/ 108732 w 1582064"/>
                <a:gd name="connsiteY380" fmla="*/ 1096569 h 1230161"/>
                <a:gd name="connsiteX381" fmla="*/ 109405 w 1582064"/>
                <a:gd name="connsiteY381" fmla="*/ 1097633 h 1230161"/>
                <a:gd name="connsiteX382" fmla="*/ 112431 w 1582064"/>
                <a:gd name="connsiteY382" fmla="*/ 1104918 h 1230161"/>
                <a:gd name="connsiteX383" fmla="*/ 112431 w 1582064"/>
                <a:gd name="connsiteY383" fmla="*/ 1105647 h 1230161"/>
                <a:gd name="connsiteX384" fmla="*/ 105930 w 1582064"/>
                <a:gd name="connsiteY384" fmla="*/ 1115229 h 1230161"/>
                <a:gd name="connsiteX385" fmla="*/ 105258 w 1582064"/>
                <a:gd name="connsiteY385" fmla="*/ 1115621 h 1230161"/>
                <a:gd name="connsiteX386" fmla="*/ 98477 w 1582064"/>
                <a:gd name="connsiteY386" fmla="*/ 1119264 h 1230161"/>
                <a:gd name="connsiteX387" fmla="*/ 96012 w 1582064"/>
                <a:gd name="connsiteY387" fmla="*/ 1120497 h 1230161"/>
                <a:gd name="connsiteX388" fmla="*/ 94050 w 1582064"/>
                <a:gd name="connsiteY388" fmla="*/ 1121169 h 1230161"/>
                <a:gd name="connsiteX389" fmla="*/ 93602 w 1582064"/>
                <a:gd name="connsiteY389" fmla="*/ 1121618 h 1230161"/>
                <a:gd name="connsiteX390" fmla="*/ 92089 w 1582064"/>
                <a:gd name="connsiteY390" fmla="*/ 1122850 h 1230161"/>
                <a:gd name="connsiteX391" fmla="*/ 89960 w 1582064"/>
                <a:gd name="connsiteY391" fmla="*/ 1124307 h 1230161"/>
                <a:gd name="connsiteX392" fmla="*/ 87494 w 1582064"/>
                <a:gd name="connsiteY392" fmla="*/ 1125540 h 1230161"/>
                <a:gd name="connsiteX393" fmla="*/ 81050 w 1582064"/>
                <a:gd name="connsiteY393" fmla="*/ 1127669 h 1230161"/>
                <a:gd name="connsiteX394" fmla="*/ 71075 w 1582064"/>
                <a:gd name="connsiteY394" fmla="*/ 1125708 h 1230161"/>
                <a:gd name="connsiteX395" fmla="*/ 62782 w 1582064"/>
                <a:gd name="connsiteY395" fmla="*/ 1118591 h 1230161"/>
                <a:gd name="connsiteX396" fmla="*/ 7585 w 1582064"/>
                <a:gd name="connsiteY396" fmla="*/ 1103405 h 1230161"/>
                <a:gd name="connsiteX397" fmla="*/ 76 w 1582064"/>
                <a:gd name="connsiteY397" fmla="*/ 1092142 h 1230161"/>
                <a:gd name="connsiteX398" fmla="*/ 1533 w 1582064"/>
                <a:gd name="connsiteY398" fmla="*/ 1080654 h 1230161"/>
                <a:gd name="connsiteX399" fmla="*/ 9266 w 1582064"/>
                <a:gd name="connsiteY399" fmla="*/ 1071912 h 1230161"/>
                <a:gd name="connsiteX400" fmla="*/ 12124 w 1582064"/>
                <a:gd name="connsiteY400" fmla="*/ 1071184 h 1230161"/>
                <a:gd name="connsiteX401" fmla="*/ 14646 w 1582064"/>
                <a:gd name="connsiteY401" fmla="*/ 1070903 h 1230161"/>
                <a:gd name="connsiteX402" fmla="*/ 16103 w 1582064"/>
                <a:gd name="connsiteY402" fmla="*/ 1070903 h 1230161"/>
                <a:gd name="connsiteX403" fmla="*/ 21146 w 1582064"/>
                <a:gd name="connsiteY403" fmla="*/ 1072193 h 1230161"/>
                <a:gd name="connsiteX404" fmla="*/ 28879 w 1582064"/>
                <a:gd name="connsiteY404" fmla="*/ 1071016 h 1230161"/>
                <a:gd name="connsiteX405" fmla="*/ 32970 w 1582064"/>
                <a:gd name="connsiteY405" fmla="*/ 1071184 h 1230161"/>
                <a:gd name="connsiteX406" fmla="*/ 34539 w 1582064"/>
                <a:gd name="connsiteY406" fmla="*/ 1071576 h 1230161"/>
                <a:gd name="connsiteX407" fmla="*/ 34595 w 1582064"/>
                <a:gd name="connsiteY407" fmla="*/ 1071408 h 1230161"/>
                <a:gd name="connsiteX408" fmla="*/ 36668 w 1582064"/>
                <a:gd name="connsiteY408" fmla="*/ 1068326 h 1230161"/>
                <a:gd name="connsiteX409" fmla="*/ 46979 w 1582064"/>
                <a:gd name="connsiteY409" fmla="*/ 1058687 h 1230161"/>
                <a:gd name="connsiteX410" fmla="*/ 48436 w 1582064"/>
                <a:gd name="connsiteY410" fmla="*/ 1058687 h 1230161"/>
                <a:gd name="connsiteX411" fmla="*/ 50061 w 1582064"/>
                <a:gd name="connsiteY411" fmla="*/ 1058800 h 1230161"/>
                <a:gd name="connsiteX412" fmla="*/ 51630 w 1582064"/>
                <a:gd name="connsiteY412" fmla="*/ 1058239 h 1230161"/>
                <a:gd name="connsiteX413" fmla="*/ 54264 w 1582064"/>
                <a:gd name="connsiteY413" fmla="*/ 1057567 h 1230161"/>
                <a:gd name="connsiteX414" fmla="*/ 57178 w 1582064"/>
                <a:gd name="connsiteY414" fmla="*/ 1054261 h 1230161"/>
                <a:gd name="connsiteX415" fmla="*/ 59027 w 1582064"/>
                <a:gd name="connsiteY415" fmla="*/ 1052580 h 1230161"/>
                <a:gd name="connsiteX416" fmla="*/ 66200 w 1582064"/>
                <a:gd name="connsiteY416" fmla="*/ 1047536 h 1230161"/>
                <a:gd name="connsiteX417" fmla="*/ 71860 w 1582064"/>
                <a:gd name="connsiteY417" fmla="*/ 1045687 h 1230161"/>
                <a:gd name="connsiteX418" fmla="*/ 71860 w 1582064"/>
                <a:gd name="connsiteY418" fmla="*/ 1045239 h 1230161"/>
                <a:gd name="connsiteX419" fmla="*/ 71860 w 1582064"/>
                <a:gd name="connsiteY419" fmla="*/ 1043109 h 1230161"/>
                <a:gd name="connsiteX420" fmla="*/ 74045 w 1582064"/>
                <a:gd name="connsiteY420" fmla="*/ 1036777 h 1230161"/>
                <a:gd name="connsiteX421" fmla="*/ 75110 w 1582064"/>
                <a:gd name="connsiteY421" fmla="*/ 1032742 h 1230161"/>
                <a:gd name="connsiteX422" fmla="*/ 75838 w 1582064"/>
                <a:gd name="connsiteY422" fmla="*/ 1031285 h 1230161"/>
                <a:gd name="connsiteX423" fmla="*/ 82563 w 1582064"/>
                <a:gd name="connsiteY423" fmla="*/ 1025906 h 1230161"/>
                <a:gd name="connsiteX424" fmla="*/ 82787 w 1582064"/>
                <a:gd name="connsiteY424" fmla="*/ 1025737 h 1230161"/>
                <a:gd name="connsiteX425" fmla="*/ 84356 w 1582064"/>
                <a:gd name="connsiteY425" fmla="*/ 1024449 h 1230161"/>
                <a:gd name="connsiteX426" fmla="*/ 91809 w 1582064"/>
                <a:gd name="connsiteY426" fmla="*/ 1019461 h 1230161"/>
                <a:gd name="connsiteX427" fmla="*/ 95171 w 1582064"/>
                <a:gd name="connsiteY427" fmla="*/ 1015539 h 1230161"/>
                <a:gd name="connsiteX428" fmla="*/ 98421 w 1582064"/>
                <a:gd name="connsiteY428" fmla="*/ 1013017 h 1230161"/>
                <a:gd name="connsiteX429" fmla="*/ 98533 w 1582064"/>
                <a:gd name="connsiteY429" fmla="*/ 1012961 h 1230161"/>
                <a:gd name="connsiteX430" fmla="*/ 98533 w 1582064"/>
                <a:gd name="connsiteY430" fmla="*/ 1012961 h 1230161"/>
                <a:gd name="connsiteX431" fmla="*/ 99822 w 1582064"/>
                <a:gd name="connsiteY431" fmla="*/ 1011336 h 1230161"/>
                <a:gd name="connsiteX432" fmla="*/ 100047 w 1582064"/>
                <a:gd name="connsiteY432" fmla="*/ 1010215 h 1230161"/>
                <a:gd name="connsiteX433" fmla="*/ 103745 w 1582064"/>
                <a:gd name="connsiteY433" fmla="*/ 1004163 h 1230161"/>
                <a:gd name="connsiteX434" fmla="*/ 106098 w 1582064"/>
                <a:gd name="connsiteY434" fmla="*/ 1002314 h 1230161"/>
                <a:gd name="connsiteX435" fmla="*/ 106659 w 1582064"/>
                <a:gd name="connsiteY435" fmla="*/ 1001529 h 1230161"/>
                <a:gd name="connsiteX436" fmla="*/ 109685 w 1582064"/>
                <a:gd name="connsiteY436" fmla="*/ 998559 h 1230161"/>
                <a:gd name="connsiteX437" fmla="*/ 112319 w 1582064"/>
                <a:gd name="connsiteY437" fmla="*/ 994188 h 1230161"/>
                <a:gd name="connsiteX438" fmla="*/ 113047 w 1582064"/>
                <a:gd name="connsiteY438" fmla="*/ 993460 h 1230161"/>
                <a:gd name="connsiteX439" fmla="*/ 116241 w 1582064"/>
                <a:gd name="connsiteY439" fmla="*/ 991275 h 1230161"/>
                <a:gd name="connsiteX440" fmla="*/ 119435 w 1582064"/>
                <a:gd name="connsiteY440" fmla="*/ 989930 h 1230161"/>
                <a:gd name="connsiteX441" fmla="*/ 122517 w 1582064"/>
                <a:gd name="connsiteY441" fmla="*/ 986848 h 1230161"/>
                <a:gd name="connsiteX442" fmla="*/ 124255 w 1582064"/>
                <a:gd name="connsiteY442" fmla="*/ 984550 h 1230161"/>
                <a:gd name="connsiteX443" fmla="*/ 126048 w 1582064"/>
                <a:gd name="connsiteY443" fmla="*/ 982701 h 1230161"/>
                <a:gd name="connsiteX444" fmla="*/ 127897 w 1582064"/>
                <a:gd name="connsiteY444" fmla="*/ 981244 h 1230161"/>
                <a:gd name="connsiteX445" fmla="*/ 128121 w 1582064"/>
                <a:gd name="connsiteY445" fmla="*/ 980123 h 1230161"/>
                <a:gd name="connsiteX446" fmla="*/ 129634 w 1582064"/>
                <a:gd name="connsiteY446" fmla="*/ 976425 h 1230161"/>
                <a:gd name="connsiteX447" fmla="*/ 131091 w 1582064"/>
                <a:gd name="connsiteY447" fmla="*/ 974295 h 1230161"/>
                <a:gd name="connsiteX448" fmla="*/ 132380 w 1582064"/>
                <a:gd name="connsiteY448" fmla="*/ 972670 h 1230161"/>
                <a:gd name="connsiteX449" fmla="*/ 133837 w 1582064"/>
                <a:gd name="connsiteY449" fmla="*/ 971213 h 1230161"/>
                <a:gd name="connsiteX450" fmla="*/ 139553 w 1582064"/>
                <a:gd name="connsiteY450" fmla="*/ 968299 h 1230161"/>
                <a:gd name="connsiteX451" fmla="*/ 139217 w 1582064"/>
                <a:gd name="connsiteY451" fmla="*/ 967403 h 1230161"/>
                <a:gd name="connsiteX452" fmla="*/ 138488 w 1582064"/>
                <a:gd name="connsiteY452" fmla="*/ 965273 h 1230161"/>
                <a:gd name="connsiteX453" fmla="*/ 138264 w 1582064"/>
                <a:gd name="connsiteY453" fmla="*/ 964601 h 1230161"/>
                <a:gd name="connsiteX454" fmla="*/ 134453 w 1582064"/>
                <a:gd name="connsiteY454" fmla="*/ 960958 h 1230161"/>
                <a:gd name="connsiteX455" fmla="*/ 132492 w 1582064"/>
                <a:gd name="connsiteY455" fmla="*/ 957764 h 1230161"/>
                <a:gd name="connsiteX456" fmla="*/ 124030 w 1582064"/>
                <a:gd name="connsiteY456" fmla="*/ 955859 h 1230161"/>
                <a:gd name="connsiteX457" fmla="*/ 123190 w 1582064"/>
                <a:gd name="connsiteY457" fmla="*/ 955859 h 1230161"/>
                <a:gd name="connsiteX458" fmla="*/ 117642 w 1582064"/>
                <a:gd name="connsiteY458" fmla="*/ 954234 h 1230161"/>
                <a:gd name="connsiteX459" fmla="*/ 113271 w 1582064"/>
                <a:gd name="connsiteY459" fmla="*/ 958605 h 1230161"/>
                <a:gd name="connsiteX460" fmla="*/ 105986 w 1582064"/>
                <a:gd name="connsiteY460" fmla="*/ 961631 h 1230161"/>
                <a:gd name="connsiteX461" fmla="*/ 104529 w 1582064"/>
                <a:gd name="connsiteY461" fmla="*/ 961631 h 1230161"/>
                <a:gd name="connsiteX462" fmla="*/ 97245 w 1582064"/>
                <a:gd name="connsiteY462" fmla="*/ 958605 h 1230161"/>
                <a:gd name="connsiteX463" fmla="*/ 94387 w 1582064"/>
                <a:gd name="connsiteY463" fmla="*/ 955747 h 1230161"/>
                <a:gd name="connsiteX464" fmla="*/ 92537 w 1582064"/>
                <a:gd name="connsiteY464" fmla="*/ 953281 h 1230161"/>
                <a:gd name="connsiteX465" fmla="*/ 90072 w 1582064"/>
                <a:gd name="connsiteY465" fmla="*/ 951488 h 1230161"/>
                <a:gd name="connsiteX466" fmla="*/ 89343 w 1582064"/>
                <a:gd name="connsiteY466" fmla="*/ 950759 h 1230161"/>
                <a:gd name="connsiteX467" fmla="*/ 86317 w 1582064"/>
                <a:gd name="connsiteY467" fmla="*/ 943419 h 1230161"/>
                <a:gd name="connsiteX468" fmla="*/ 86317 w 1582064"/>
                <a:gd name="connsiteY468" fmla="*/ 941962 h 1230161"/>
                <a:gd name="connsiteX469" fmla="*/ 87046 w 1582064"/>
                <a:gd name="connsiteY469" fmla="*/ 938095 h 1230161"/>
                <a:gd name="connsiteX470" fmla="*/ 88503 w 1582064"/>
                <a:gd name="connsiteY470" fmla="*/ 934509 h 1230161"/>
                <a:gd name="connsiteX471" fmla="*/ 89511 w 1582064"/>
                <a:gd name="connsiteY471" fmla="*/ 932603 h 1230161"/>
                <a:gd name="connsiteX472" fmla="*/ 90576 w 1582064"/>
                <a:gd name="connsiteY472" fmla="*/ 930979 h 1230161"/>
                <a:gd name="connsiteX473" fmla="*/ 93154 w 1582064"/>
                <a:gd name="connsiteY473" fmla="*/ 925823 h 1230161"/>
                <a:gd name="connsiteX474" fmla="*/ 96684 w 1582064"/>
                <a:gd name="connsiteY474" fmla="*/ 921844 h 1230161"/>
                <a:gd name="connsiteX475" fmla="*/ 96684 w 1582064"/>
                <a:gd name="connsiteY475" fmla="*/ 921844 h 1230161"/>
                <a:gd name="connsiteX476" fmla="*/ 97581 w 1582064"/>
                <a:gd name="connsiteY476" fmla="*/ 920500 h 1230161"/>
                <a:gd name="connsiteX477" fmla="*/ 99374 w 1582064"/>
                <a:gd name="connsiteY477" fmla="*/ 916353 h 1230161"/>
                <a:gd name="connsiteX478" fmla="*/ 100495 w 1582064"/>
                <a:gd name="connsiteY478" fmla="*/ 914335 h 1230161"/>
                <a:gd name="connsiteX479" fmla="*/ 104866 w 1582064"/>
                <a:gd name="connsiteY479" fmla="*/ 908283 h 1230161"/>
                <a:gd name="connsiteX480" fmla="*/ 104586 w 1582064"/>
                <a:gd name="connsiteY480" fmla="*/ 907723 h 1230161"/>
                <a:gd name="connsiteX481" fmla="*/ 103801 w 1582064"/>
                <a:gd name="connsiteY481" fmla="*/ 907779 h 1230161"/>
                <a:gd name="connsiteX482" fmla="*/ 98758 w 1582064"/>
                <a:gd name="connsiteY482" fmla="*/ 907779 h 1230161"/>
                <a:gd name="connsiteX483" fmla="*/ 94163 w 1582064"/>
                <a:gd name="connsiteY483" fmla="*/ 906714 h 1230161"/>
                <a:gd name="connsiteX484" fmla="*/ 92706 w 1582064"/>
                <a:gd name="connsiteY484" fmla="*/ 905986 h 1230161"/>
                <a:gd name="connsiteX485" fmla="*/ 90016 w 1582064"/>
                <a:gd name="connsiteY485" fmla="*/ 904025 h 1230161"/>
                <a:gd name="connsiteX486" fmla="*/ 88559 w 1582064"/>
                <a:gd name="connsiteY486" fmla="*/ 902568 h 1230161"/>
                <a:gd name="connsiteX487" fmla="*/ 85533 w 1582064"/>
                <a:gd name="connsiteY487" fmla="*/ 895283 h 1230161"/>
                <a:gd name="connsiteX488" fmla="*/ 85533 w 1582064"/>
                <a:gd name="connsiteY488" fmla="*/ 893153 h 1230161"/>
                <a:gd name="connsiteX489" fmla="*/ 85757 w 1582064"/>
                <a:gd name="connsiteY489" fmla="*/ 890968 h 1230161"/>
                <a:gd name="connsiteX490" fmla="*/ 87886 w 1582064"/>
                <a:gd name="connsiteY490" fmla="*/ 880937 h 1230161"/>
                <a:gd name="connsiteX491" fmla="*/ 89736 w 1582064"/>
                <a:gd name="connsiteY491" fmla="*/ 876902 h 1230161"/>
                <a:gd name="connsiteX492" fmla="*/ 91081 w 1582064"/>
                <a:gd name="connsiteY492" fmla="*/ 874829 h 1230161"/>
                <a:gd name="connsiteX493" fmla="*/ 98029 w 1582064"/>
                <a:gd name="connsiteY493" fmla="*/ 868161 h 1230161"/>
                <a:gd name="connsiteX494" fmla="*/ 98141 w 1582064"/>
                <a:gd name="connsiteY494" fmla="*/ 859139 h 1230161"/>
                <a:gd name="connsiteX495" fmla="*/ 99598 w 1582064"/>
                <a:gd name="connsiteY495" fmla="*/ 856225 h 1230161"/>
                <a:gd name="connsiteX496" fmla="*/ 108844 w 1582064"/>
                <a:gd name="connsiteY496" fmla="*/ 850565 h 1230161"/>
                <a:gd name="connsiteX497" fmla="*/ 114000 w 1582064"/>
                <a:gd name="connsiteY497" fmla="*/ 850453 h 1230161"/>
                <a:gd name="connsiteX498" fmla="*/ 112543 w 1582064"/>
                <a:gd name="connsiteY498" fmla="*/ 847539 h 1230161"/>
                <a:gd name="connsiteX499" fmla="*/ 111478 w 1582064"/>
                <a:gd name="connsiteY499" fmla="*/ 842944 h 1230161"/>
                <a:gd name="connsiteX500" fmla="*/ 111478 w 1582064"/>
                <a:gd name="connsiteY500" fmla="*/ 841431 h 1230161"/>
                <a:gd name="connsiteX501" fmla="*/ 108956 w 1582064"/>
                <a:gd name="connsiteY501" fmla="*/ 838237 h 1230161"/>
                <a:gd name="connsiteX502" fmla="*/ 108228 w 1582064"/>
                <a:gd name="connsiteY502" fmla="*/ 836780 h 1230161"/>
                <a:gd name="connsiteX503" fmla="*/ 107163 w 1582064"/>
                <a:gd name="connsiteY503" fmla="*/ 832185 h 1230161"/>
                <a:gd name="connsiteX504" fmla="*/ 107163 w 1582064"/>
                <a:gd name="connsiteY504" fmla="*/ 830055 h 1230161"/>
                <a:gd name="connsiteX505" fmla="*/ 108116 w 1582064"/>
                <a:gd name="connsiteY505" fmla="*/ 825796 h 1230161"/>
                <a:gd name="connsiteX506" fmla="*/ 109069 w 1582064"/>
                <a:gd name="connsiteY506" fmla="*/ 823723 h 1230161"/>
                <a:gd name="connsiteX507" fmla="*/ 108620 w 1582064"/>
                <a:gd name="connsiteY507" fmla="*/ 823499 h 1230161"/>
                <a:gd name="connsiteX508" fmla="*/ 107163 w 1582064"/>
                <a:gd name="connsiteY508" fmla="*/ 822771 h 1230161"/>
                <a:gd name="connsiteX509" fmla="*/ 101503 w 1582064"/>
                <a:gd name="connsiteY509" fmla="*/ 814533 h 1230161"/>
                <a:gd name="connsiteX510" fmla="*/ 101223 w 1582064"/>
                <a:gd name="connsiteY510" fmla="*/ 811787 h 1230161"/>
                <a:gd name="connsiteX511" fmla="*/ 100103 w 1582064"/>
                <a:gd name="connsiteY511" fmla="*/ 810611 h 1230161"/>
                <a:gd name="connsiteX512" fmla="*/ 97861 w 1582064"/>
                <a:gd name="connsiteY512" fmla="*/ 807809 h 1230161"/>
                <a:gd name="connsiteX513" fmla="*/ 94331 w 1582064"/>
                <a:gd name="connsiteY513" fmla="*/ 804895 h 1230161"/>
                <a:gd name="connsiteX514" fmla="*/ 90632 w 1582064"/>
                <a:gd name="connsiteY514" fmla="*/ 796937 h 1230161"/>
                <a:gd name="connsiteX515" fmla="*/ 90632 w 1582064"/>
                <a:gd name="connsiteY515" fmla="*/ 795312 h 1230161"/>
                <a:gd name="connsiteX516" fmla="*/ 86878 w 1582064"/>
                <a:gd name="connsiteY516" fmla="*/ 790325 h 1230161"/>
                <a:gd name="connsiteX517" fmla="*/ 86485 w 1582064"/>
                <a:gd name="connsiteY517" fmla="*/ 789933 h 1230161"/>
                <a:gd name="connsiteX518" fmla="*/ 83628 w 1582064"/>
                <a:gd name="connsiteY518" fmla="*/ 780574 h 1230161"/>
                <a:gd name="connsiteX519" fmla="*/ 83235 w 1582064"/>
                <a:gd name="connsiteY519" fmla="*/ 779398 h 1230161"/>
                <a:gd name="connsiteX520" fmla="*/ 84188 w 1582064"/>
                <a:gd name="connsiteY520" fmla="*/ 770768 h 1230161"/>
                <a:gd name="connsiteX521" fmla="*/ 83852 w 1582064"/>
                <a:gd name="connsiteY521" fmla="*/ 763763 h 1230161"/>
                <a:gd name="connsiteX522" fmla="*/ 85645 w 1582064"/>
                <a:gd name="connsiteY522" fmla="*/ 760401 h 1230161"/>
                <a:gd name="connsiteX523" fmla="*/ 85533 w 1582064"/>
                <a:gd name="connsiteY523" fmla="*/ 758944 h 1230161"/>
                <a:gd name="connsiteX524" fmla="*/ 85533 w 1582064"/>
                <a:gd name="connsiteY524" fmla="*/ 758215 h 1230161"/>
                <a:gd name="connsiteX525" fmla="*/ 86317 w 1582064"/>
                <a:gd name="connsiteY525" fmla="*/ 754293 h 1230161"/>
                <a:gd name="connsiteX526" fmla="*/ 89343 w 1582064"/>
                <a:gd name="connsiteY526" fmla="*/ 748017 h 1230161"/>
                <a:gd name="connsiteX527" fmla="*/ 90072 w 1582064"/>
                <a:gd name="connsiteY527" fmla="*/ 747288 h 1230161"/>
                <a:gd name="connsiteX528" fmla="*/ 90688 w 1582064"/>
                <a:gd name="connsiteY528" fmla="*/ 746728 h 1230161"/>
                <a:gd name="connsiteX529" fmla="*/ 90576 w 1582064"/>
                <a:gd name="connsiteY529" fmla="*/ 745327 h 1230161"/>
                <a:gd name="connsiteX530" fmla="*/ 90576 w 1582064"/>
                <a:gd name="connsiteY530" fmla="*/ 743197 h 1230161"/>
                <a:gd name="connsiteX531" fmla="*/ 91305 w 1582064"/>
                <a:gd name="connsiteY531" fmla="*/ 739387 h 1230161"/>
                <a:gd name="connsiteX532" fmla="*/ 92033 w 1582064"/>
                <a:gd name="connsiteY532" fmla="*/ 735801 h 1230161"/>
                <a:gd name="connsiteX533" fmla="*/ 92033 w 1582064"/>
                <a:gd name="connsiteY533" fmla="*/ 734568 h 1230161"/>
                <a:gd name="connsiteX534" fmla="*/ 92818 w 1582064"/>
                <a:gd name="connsiteY534" fmla="*/ 730645 h 1230161"/>
                <a:gd name="connsiteX535" fmla="*/ 95507 w 1582064"/>
                <a:gd name="connsiteY535" fmla="*/ 724705 h 1230161"/>
                <a:gd name="connsiteX536" fmla="*/ 97357 w 1582064"/>
                <a:gd name="connsiteY536" fmla="*/ 721455 h 1230161"/>
                <a:gd name="connsiteX537" fmla="*/ 100103 w 1582064"/>
                <a:gd name="connsiteY537" fmla="*/ 716468 h 1230161"/>
                <a:gd name="connsiteX538" fmla="*/ 100831 w 1582064"/>
                <a:gd name="connsiteY538" fmla="*/ 715739 h 1230161"/>
                <a:gd name="connsiteX539" fmla="*/ 102624 w 1582064"/>
                <a:gd name="connsiteY539" fmla="*/ 714338 h 1230161"/>
                <a:gd name="connsiteX540" fmla="*/ 101728 w 1582064"/>
                <a:gd name="connsiteY540" fmla="*/ 713722 h 1230161"/>
                <a:gd name="connsiteX541" fmla="*/ 100159 w 1582064"/>
                <a:gd name="connsiteY541" fmla="*/ 712433 h 1230161"/>
                <a:gd name="connsiteX542" fmla="*/ 98982 w 1582064"/>
                <a:gd name="connsiteY542" fmla="*/ 711368 h 1230161"/>
                <a:gd name="connsiteX543" fmla="*/ 93770 w 1582064"/>
                <a:gd name="connsiteY543" fmla="*/ 710191 h 1230161"/>
                <a:gd name="connsiteX544" fmla="*/ 91417 w 1582064"/>
                <a:gd name="connsiteY544" fmla="*/ 709351 h 1230161"/>
                <a:gd name="connsiteX545" fmla="*/ 88559 w 1582064"/>
                <a:gd name="connsiteY545" fmla="*/ 707894 h 1230161"/>
                <a:gd name="connsiteX546" fmla="*/ 85869 w 1582064"/>
                <a:gd name="connsiteY546" fmla="*/ 705933 h 1230161"/>
                <a:gd name="connsiteX547" fmla="*/ 83011 w 1582064"/>
                <a:gd name="connsiteY547" fmla="*/ 703075 h 1230161"/>
                <a:gd name="connsiteX548" fmla="*/ 81106 w 1582064"/>
                <a:gd name="connsiteY548" fmla="*/ 700385 h 1230161"/>
                <a:gd name="connsiteX549" fmla="*/ 80377 w 1582064"/>
                <a:gd name="connsiteY549" fmla="*/ 698928 h 1230161"/>
                <a:gd name="connsiteX550" fmla="*/ 79929 w 1582064"/>
                <a:gd name="connsiteY550" fmla="*/ 697807 h 1230161"/>
                <a:gd name="connsiteX551" fmla="*/ 78360 w 1582064"/>
                <a:gd name="connsiteY551" fmla="*/ 693492 h 1230161"/>
                <a:gd name="connsiteX552" fmla="*/ 77744 w 1582064"/>
                <a:gd name="connsiteY552" fmla="*/ 693268 h 1230161"/>
                <a:gd name="connsiteX553" fmla="*/ 76399 w 1582064"/>
                <a:gd name="connsiteY553" fmla="*/ 692708 h 1230161"/>
                <a:gd name="connsiteX554" fmla="*/ 74942 w 1582064"/>
                <a:gd name="connsiteY554" fmla="*/ 691979 h 1230161"/>
                <a:gd name="connsiteX555" fmla="*/ 72252 w 1582064"/>
                <a:gd name="connsiteY555" fmla="*/ 690018 h 1230161"/>
                <a:gd name="connsiteX556" fmla="*/ 70123 w 1582064"/>
                <a:gd name="connsiteY556" fmla="*/ 687889 h 1230161"/>
                <a:gd name="connsiteX557" fmla="*/ 67713 w 1582064"/>
                <a:gd name="connsiteY557" fmla="*/ 684134 h 1230161"/>
                <a:gd name="connsiteX558" fmla="*/ 63510 w 1582064"/>
                <a:gd name="connsiteY558" fmla="*/ 672983 h 1230161"/>
                <a:gd name="connsiteX559" fmla="*/ 63286 w 1582064"/>
                <a:gd name="connsiteY559" fmla="*/ 672422 h 1230161"/>
                <a:gd name="connsiteX560" fmla="*/ 60596 w 1582064"/>
                <a:gd name="connsiteY560" fmla="*/ 665081 h 1230161"/>
                <a:gd name="connsiteX561" fmla="*/ 60148 w 1582064"/>
                <a:gd name="connsiteY561" fmla="*/ 663737 h 1230161"/>
                <a:gd name="connsiteX562" fmla="*/ 59419 w 1582064"/>
                <a:gd name="connsiteY562" fmla="*/ 660879 h 1230161"/>
                <a:gd name="connsiteX563" fmla="*/ 59083 w 1582064"/>
                <a:gd name="connsiteY563" fmla="*/ 658357 h 1230161"/>
                <a:gd name="connsiteX564" fmla="*/ 59083 w 1582064"/>
                <a:gd name="connsiteY564" fmla="*/ 650456 h 1230161"/>
                <a:gd name="connsiteX565" fmla="*/ 59363 w 1582064"/>
                <a:gd name="connsiteY565" fmla="*/ 647934 h 1230161"/>
                <a:gd name="connsiteX566" fmla="*/ 59644 w 1582064"/>
                <a:gd name="connsiteY566" fmla="*/ 646757 h 1230161"/>
                <a:gd name="connsiteX567" fmla="*/ 60148 w 1582064"/>
                <a:gd name="connsiteY567" fmla="*/ 638632 h 1230161"/>
                <a:gd name="connsiteX568" fmla="*/ 60876 w 1582064"/>
                <a:gd name="connsiteY568" fmla="*/ 637175 h 1230161"/>
                <a:gd name="connsiteX569" fmla="*/ 63734 w 1582064"/>
                <a:gd name="connsiteY569" fmla="*/ 633701 h 1230161"/>
                <a:gd name="connsiteX570" fmla="*/ 63398 w 1582064"/>
                <a:gd name="connsiteY570" fmla="*/ 631067 h 1230161"/>
                <a:gd name="connsiteX571" fmla="*/ 63398 w 1582064"/>
                <a:gd name="connsiteY571" fmla="*/ 628937 h 1230161"/>
                <a:gd name="connsiteX572" fmla="*/ 63902 w 1582064"/>
                <a:gd name="connsiteY572" fmla="*/ 625687 h 1230161"/>
                <a:gd name="connsiteX573" fmla="*/ 64631 w 1582064"/>
                <a:gd name="connsiteY573" fmla="*/ 623558 h 1230161"/>
                <a:gd name="connsiteX574" fmla="*/ 73877 w 1582064"/>
                <a:gd name="connsiteY574" fmla="*/ 616497 h 1230161"/>
                <a:gd name="connsiteX575" fmla="*/ 78416 w 1582064"/>
                <a:gd name="connsiteY575" fmla="*/ 609100 h 1230161"/>
                <a:gd name="connsiteX576" fmla="*/ 78248 w 1582064"/>
                <a:gd name="connsiteY576" fmla="*/ 608540 h 1230161"/>
                <a:gd name="connsiteX577" fmla="*/ 78024 w 1582064"/>
                <a:gd name="connsiteY577" fmla="*/ 602768 h 1230161"/>
                <a:gd name="connsiteX578" fmla="*/ 78584 w 1582064"/>
                <a:gd name="connsiteY578" fmla="*/ 600526 h 1230161"/>
                <a:gd name="connsiteX579" fmla="*/ 79145 w 1582064"/>
                <a:gd name="connsiteY579" fmla="*/ 595259 h 1230161"/>
                <a:gd name="connsiteX580" fmla="*/ 80602 w 1582064"/>
                <a:gd name="connsiteY580" fmla="*/ 589991 h 1230161"/>
                <a:gd name="connsiteX581" fmla="*/ 80602 w 1582064"/>
                <a:gd name="connsiteY581" fmla="*/ 589487 h 1230161"/>
                <a:gd name="connsiteX582" fmla="*/ 82339 w 1582064"/>
                <a:gd name="connsiteY582" fmla="*/ 583771 h 1230161"/>
                <a:gd name="connsiteX583" fmla="*/ 83796 w 1582064"/>
                <a:gd name="connsiteY583" fmla="*/ 581642 h 1230161"/>
                <a:gd name="connsiteX584" fmla="*/ 85477 w 1582064"/>
                <a:gd name="connsiteY584" fmla="*/ 579681 h 1230161"/>
                <a:gd name="connsiteX585" fmla="*/ 86878 w 1582064"/>
                <a:gd name="connsiteY585" fmla="*/ 577047 h 1230161"/>
                <a:gd name="connsiteX586" fmla="*/ 90688 w 1582064"/>
                <a:gd name="connsiteY586" fmla="*/ 573797 h 1230161"/>
                <a:gd name="connsiteX587" fmla="*/ 91305 w 1582064"/>
                <a:gd name="connsiteY587" fmla="*/ 570883 h 1230161"/>
                <a:gd name="connsiteX588" fmla="*/ 92369 w 1582064"/>
                <a:gd name="connsiteY588" fmla="*/ 561581 h 1230161"/>
                <a:gd name="connsiteX589" fmla="*/ 93826 w 1582064"/>
                <a:gd name="connsiteY589" fmla="*/ 559451 h 1230161"/>
                <a:gd name="connsiteX590" fmla="*/ 97805 w 1582064"/>
                <a:gd name="connsiteY590" fmla="*/ 555921 h 1230161"/>
                <a:gd name="connsiteX591" fmla="*/ 99262 w 1582064"/>
                <a:gd name="connsiteY591" fmla="*/ 555192 h 1230161"/>
                <a:gd name="connsiteX592" fmla="*/ 108508 w 1582064"/>
                <a:gd name="connsiteY592" fmla="*/ 555192 h 1230161"/>
                <a:gd name="connsiteX593" fmla="*/ 108732 w 1582064"/>
                <a:gd name="connsiteY593" fmla="*/ 555304 h 1230161"/>
                <a:gd name="connsiteX594" fmla="*/ 113832 w 1582064"/>
                <a:gd name="connsiteY594" fmla="*/ 555024 h 1230161"/>
                <a:gd name="connsiteX595" fmla="*/ 114784 w 1582064"/>
                <a:gd name="connsiteY595" fmla="*/ 555192 h 1230161"/>
                <a:gd name="connsiteX596" fmla="*/ 117418 w 1582064"/>
                <a:gd name="connsiteY596" fmla="*/ 550653 h 1230161"/>
                <a:gd name="connsiteX597" fmla="*/ 118371 w 1582064"/>
                <a:gd name="connsiteY597" fmla="*/ 549701 h 1230161"/>
                <a:gd name="connsiteX598" fmla="*/ 118371 w 1582064"/>
                <a:gd name="connsiteY598" fmla="*/ 549645 h 1230161"/>
                <a:gd name="connsiteX599" fmla="*/ 117810 w 1582064"/>
                <a:gd name="connsiteY599" fmla="*/ 548300 h 1230161"/>
                <a:gd name="connsiteX600" fmla="*/ 116353 w 1582064"/>
                <a:gd name="connsiteY600" fmla="*/ 543985 h 1230161"/>
                <a:gd name="connsiteX601" fmla="*/ 116129 w 1582064"/>
                <a:gd name="connsiteY601" fmla="*/ 538213 h 1230161"/>
                <a:gd name="connsiteX602" fmla="*/ 116858 w 1582064"/>
                <a:gd name="connsiteY602" fmla="*/ 535355 h 1230161"/>
                <a:gd name="connsiteX603" fmla="*/ 117530 w 1582064"/>
                <a:gd name="connsiteY603" fmla="*/ 533506 h 1230161"/>
                <a:gd name="connsiteX604" fmla="*/ 120948 w 1582064"/>
                <a:gd name="connsiteY604" fmla="*/ 526221 h 1230161"/>
                <a:gd name="connsiteX605" fmla="*/ 120276 w 1582064"/>
                <a:gd name="connsiteY605" fmla="*/ 524708 h 1230161"/>
                <a:gd name="connsiteX606" fmla="*/ 119435 w 1582064"/>
                <a:gd name="connsiteY606" fmla="*/ 520618 h 1230161"/>
                <a:gd name="connsiteX607" fmla="*/ 119435 w 1582064"/>
                <a:gd name="connsiteY607" fmla="*/ 518488 h 1230161"/>
                <a:gd name="connsiteX608" fmla="*/ 120892 w 1582064"/>
                <a:gd name="connsiteY608" fmla="*/ 513164 h 1230161"/>
                <a:gd name="connsiteX609" fmla="*/ 123022 w 1582064"/>
                <a:gd name="connsiteY609" fmla="*/ 509578 h 1230161"/>
                <a:gd name="connsiteX610" fmla="*/ 123806 w 1582064"/>
                <a:gd name="connsiteY610" fmla="*/ 508457 h 1230161"/>
                <a:gd name="connsiteX611" fmla="*/ 126664 w 1582064"/>
                <a:gd name="connsiteY611" fmla="*/ 504871 h 1230161"/>
                <a:gd name="connsiteX612" fmla="*/ 127449 w 1582064"/>
                <a:gd name="connsiteY612" fmla="*/ 504030 h 1230161"/>
                <a:gd name="connsiteX613" fmla="*/ 129634 w 1582064"/>
                <a:gd name="connsiteY613" fmla="*/ 501845 h 1230161"/>
                <a:gd name="connsiteX614" fmla="*/ 134397 w 1582064"/>
                <a:gd name="connsiteY614" fmla="*/ 499155 h 1230161"/>
                <a:gd name="connsiteX615" fmla="*/ 138656 w 1582064"/>
                <a:gd name="connsiteY615" fmla="*/ 498090 h 1230161"/>
                <a:gd name="connsiteX616" fmla="*/ 144540 w 1582064"/>
                <a:gd name="connsiteY616" fmla="*/ 494560 h 1230161"/>
                <a:gd name="connsiteX617" fmla="*/ 153114 w 1582064"/>
                <a:gd name="connsiteY617" fmla="*/ 493608 h 1230161"/>
                <a:gd name="connsiteX618" fmla="*/ 155243 w 1582064"/>
                <a:gd name="connsiteY618" fmla="*/ 494336 h 1230161"/>
                <a:gd name="connsiteX619" fmla="*/ 157092 w 1582064"/>
                <a:gd name="connsiteY619" fmla="*/ 495176 h 1230161"/>
                <a:gd name="connsiteX620" fmla="*/ 161239 w 1582064"/>
                <a:gd name="connsiteY620" fmla="*/ 497530 h 1230161"/>
                <a:gd name="connsiteX621" fmla="*/ 165834 w 1582064"/>
                <a:gd name="connsiteY621" fmla="*/ 494616 h 1230161"/>
                <a:gd name="connsiteX622" fmla="*/ 169309 w 1582064"/>
                <a:gd name="connsiteY622" fmla="*/ 493271 h 1230161"/>
                <a:gd name="connsiteX623" fmla="*/ 169533 w 1582064"/>
                <a:gd name="connsiteY623" fmla="*/ 493215 h 1230161"/>
                <a:gd name="connsiteX624" fmla="*/ 171382 w 1582064"/>
                <a:gd name="connsiteY624" fmla="*/ 490469 h 1230161"/>
                <a:gd name="connsiteX625" fmla="*/ 173792 w 1582064"/>
                <a:gd name="connsiteY625" fmla="*/ 487948 h 1230161"/>
                <a:gd name="connsiteX626" fmla="*/ 176649 w 1582064"/>
                <a:gd name="connsiteY626" fmla="*/ 485818 h 1230161"/>
                <a:gd name="connsiteX627" fmla="*/ 177938 w 1582064"/>
                <a:gd name="connsiteY627" fmla="*/ 484978 h 1230161"/>
                <a:gd name="connsiteX628" fmla="*/ 195198 w 1582064"/>
                <a:gd name="connsiteY628" fmla="*/ 475619 h 1230161"/>
                <a:gd name="connsiteX629" fmla="*/ 200129 w 1582064"/>
                <a:gd name="connsiteY629" fmla="*/ 474387 h 1230161"/>
                <a:gd name="connsiteX630" fmla="*/ 200633 w 1582064"/>
                <a:gd name="connsiteY630" fmla="*/ 474387 h 1230161"/>
                <a:gd name="connsiteX631" fmla="*/ 202595 w 1582064"/>
                <a:gd name="connsiteY631" fmla="*/ 473490 h 1230161"/>
                <a:gd name="connsiteX632" fmla="*/ 204724 w 1582064"/>
                <a:gd name="connsiteY632" fmla="*/ 472761 h 1230161"/>
                <a:gd name="connsiteX633" fmla="*/ 210496 w 1582064"/>
                <a:gd name="connsiteY633" fmla="*/ 472537 h 1230161"/>
                <a:gd name="connsiteX634" fmla="*/ 217781 w 1582064"/>
                <a:gd name="connsiteY634" fmla="*/ 474106 h 1230161"/>
                <a:gd name="connsiteX635" fmla="*/ 217781 w 1582064"/>
                <a:gd name="connsiteY635" fmla="*/ 473938 h 1230161"/>
                <a:gd name="connsiteX636" fmla="*/ 217781 w 1582064"/>
                <a:gd name="connsiteY636" fmla="*/ 471080 h 1230161"/>
                <a:gd name="connsiteX637" fmla="*/ 219854 w 1582064"/>
                <a:gd name="connsiteY637" fmla="*/ 464860 h 1230161"/>
                <a:gd name="connsiteX638" fmla="*/ 221984 w 1582064"/>
                <a:gd name="connsiteY638" fmla="*/ 462002 h 1230161"/>
                <a:gd name="connsiteX639" fmla="*/ 222320 w 1582064"/>
                <a:gd name="connsiteY639" fmla="*/ 461610 h 1230161"/>
                <a:gd name="connsiteX640" fmla="*/ 229493 w 1582064"/>
                <a:gd name="connsiteY640" fmla="*/ 452980 h 1230161"/>
                <a:gd name="connsiteX641" fmla="*/ 230109 w 1582064"/>
                <a:gd name="connsiteY641" fmla="*/ 452308 h 1230161"/>
                <a:gd name="connsiteX642" fmla="*/ 232238 w 1582064"/>
                <a:gd name="connsiteY642" fmla="*/ 450179 h 1230161"/>
                <a:gd name="connsiteX643" fmla="*/ 233359 w 1582064"/>
                <a:gd name="connsiteY643" fmla="*/ 449226 h 1230161"/>
                <a:gd name="connsiteX644" fmla="*/ 236217 w 1582064"/>
                <a:gd name="connsiteY644" fmla="*/ 447096 h 1230161"/>
                <a:gd name="connsiteX645" fmla="*/ 237786 w 1582064"/>
                <a:gd name="connsiteY645" fmla="*/ 446144 h 1230161"/>
                <a:gd name="connsiteX646" fmla="*/ 238851 w 1582064"/>
                <a:gd name="connsiteY646" fmla="*/ 445584 h 1230161"/>
                <a:gd name="connsiteX647" fmla="*/ 237114 w 1582064"/>
                <a:gd name="connsiteY647" fmla="*/ 442726 h 1230161"/>
                <a:gd name="connsiteX648" fmla="*/ 235657 w 1582064"/>
                <a:gd name="connsiteY648" fmla="*/ 439139 h 1230161"/>
                <a:gd name="connsiteX649" fmla="*/ 234928 w 1582064"/>
                <a:gd name="connsiteY649" fmla="*/ 435272 h 1230161"/>
                <a:gd name="connsiteX650" fmla="*/ 234928 w 1582064"/>
                <a:gd name="connsiteY650" fmla="*/ 433815 h 1230161"/>
                <a:gd name="connsiteX651" fmla="*/ 236049 w 1582064"/>
                <a:gd name="connsiteY651" fmla="*/ 429165 h 1230161"/>
                <a:gd name="connsiteX652" fmla="*/ 237506 w 1582064"/>
                <a:gd name="connsiteY652" fmla="*/ 426307 h 1230161"/>
                <a:gd name="connsiteX653" fmla="*/ 240308 w 1582064"/>
                <a:gd name="connsiteY653" fmla="*/ 422888 h 1230161"/>
                <a:gd name="connsiteX654" fmla="*/ 241373 w 1582064"/>
                <a:gd name="connsiteY654" fmla="*/ 422048 h 1230161"/>
                <a:gd name="connsiteX655" fmla="*/ 239859 w 1582064"/>
                <a:gd name="connsiteY655" fmla="*/ 419134 h 1230161"/>
                <a:gd name="connsiteX656" fmla="*/ 239131 w 1582064"/>
                <a:gd name="connsiteY656" fmla="*/ 417004 h 1230161"/>
                <a:gd name="connsiteX657" fmla="*/ 238571 w 1582064"/>
                <a:gd name="connsiteY657" fmla="*/ 413698 h 1230161"/>
                <a:gd name="connsiteX658" fmla="*/ 238571 w 1582064"/>
                <a:gd name="connsiteY658" fmla="*/ 411569 h 1230161"/>
                <a:gd name="connsiteX659" fmla="*/ 241428 w 1582064"/>
                <a:gd name="connsiteY659" fmla="*/ 404396 h 1230161"/>
                <a:gd name="connsiteX660" fmla="*/ 241428 w 1582064"/>
                <a:gd name="connsiteY660" fmla="*/ 403667 h 1230161"/>
                <a:gd name="connsiteX661" fmla="*/ 242493 w 1582064"/>
                <a:gd name="connsiteY661" fmla="*/ 399073 h 1230161"/>
                <a:gd name="connsiteX662" fmla="*/ 243222 w 1582064"/>
                <a:gd name="connsiteY662" fmla="*/ 397616 h 1230161"/>
                <a:gd name="connsiteX663" fmla="*/ 245183 w 1582064"/>
                <a:gd name="connsiteY663" fmla="*/ 394926 h 1230161"/>
                <a:gd name="connsiteX664" fmla="*/ 245575 w 1582064"/>
                <a:gd name="connsiteY664" fmla="*/ 394534 h 1230161"/>
                <a:gd name="connsiteX665" fmla="*/ 245912 w 1582064"/>
                <a:gd name="connsiteY665" fmla="*/ 393525 h 1230161"/>
                <a:gd name="connsiteX666" fmla="*/ 245687 w 1582064"/>
                <a:gd name="connsiteY666" fmla="*/ 391507 h 1230161"/>
                <a:gd name="connsiteX667" fmla="*/ 245687 w 1582064"/>
                <a:gd name="connsiteY667" fmla="*/ 390779 h 1230161"/>
                <a:gd name="connsiteX668" fmla="*/ 248209 w 1582064"/>
                <a:gd name="connsiteY668" fmla="*/ 383999 h 1230161"/>
                <a:gd name="connsiteX669" fmla="*/ 248209 w 1582064"/>
                <a:gd name="connsiteY669" fmla="*/ 383942 h 1230161"/>
                <a:gd name="connsiteX670" fmla="*/ 248938 w 1582064"/>
                <a:gd name="connsiteY670" fmla="*/ 382485 h 1230161"/>
                <a:gd name="connsiteX671" fmla="*/ 258072 w 1582064"/>
                <a:gd name="connsiteY671" fmla="*/ 376770 h 1230161"/>
                <a:gd name="connsiteX672" fmla="*/ 258408 w 1582064"/>
                <a:gd name="connsiteY672" fmla="*/ 376658 h 1230161"/>
                <a:gd name="connsiteX673" fmla="*/ 260930 w 1582064"/>
                <a:gd name="connsiteY673" fmla="*/ 372567 h 1230161"/>
                <a:gd name="connsiteX674" fmla="*/ 261658 w 1582064"/>
                <a:gd name="connsiteY674" fmla="*/ 371838 h 1230161"/>
                <a:gd name="connsiteX675" fmla="*/ 265693 w 1582064"/>
                <a:gd name="connsiteY675" fmla="*/ 369373 h 1230161"/>
                <a:gd name="connsiteX676" fmla="*/ 267822 w 1582064"/>
                <a:gd name="connsiteY676" fmla="*/ 368644 h 1230161"/>
                <a:gd name="connsiteX677" fmla="*/ 267878 w 1582064"/>
                <a:gd name="connsiteY677" fmla="*/ 368644 h 1230161"/>
                <a:gd name="connsiteX678" fmla="*/ 270848 w 1582064"/>
                <a:gd name="connsiteY678" fmla="*/ 366010 h 1230161"/>
                <a:gd name="connsiteX679" fmla="*/ 275779 w 1582064"/>
                <a:gd name="connsiteY679" fmla="*/ 360631 h 1230161"/>
                <a:gd name="connsiteX680" fmla="*/ 276844 w 1582064"/>
                <a:gd name="connsiteY680" fmla="*/ 360071 h 1230161"/>
                <a:gd name="connsiteX681" fmla="*/ 277068 w 1582064"/>
                <a:gd name="connsiteY681" fmla="*/ 359398 h 1230161"/>
                <a:gd name="connsiteX682" fmla="*/ 277797 w 1582064"/>
                <a:gd name="connsiteY682" fmla="*/ 357269 h 1230161"/>
                <a:gd name="connsiteX683" fmla="*/ 281383 w 1582064"/>
                <a:gd name="connsiteY683" fmla="*/ 352281 h 1230161"/>
                <a:gd name="connsiteX684" fmla="*/ 284241 w 1582064"/>
                <a:gd name="connsiteY684" fmla="*/ 350152 h 1230161"/>
                <a:gd name="connsiteX685" fmla="*/ 284970 w 1582064"/>
                <a:gd name="connsiteY685" fmla="*/ 349648 h 1230161"/>
                <a:gd name="connsiteX686" fmla="*/ 290685 w 1582064"/>
                <a:gd name="connsiteY686" fmla="*/ 346061 h 1230161"/>
                <a:gd name="connsiteX687" fmla="*/ 293992 w 1582064"/>
                <a:gd name="connsiteY687" fmla="*/ 344716 h 1230161"/>
                <a:gd name="connsiteX688" fmla="*/ 294104 w 1582064"/>
                <a:gd name="connsiteY688" fmla="*/ 344436 h 1230161"/>
                <a:gd name="connsiteX689" fmla="*/ 297634 w 1582064"/>
                <a:gd name="connsiteY689" fmla="*/ 340457 h 1230161"/>
                <a:gd name="connsiteX690" fmla="*/ 299315 w 1582064"/>
                <a:gd name="connsiteY690" fmla="*/ 339337 h 1230161"/>
                <a:gd name="connsiteX691" fmla="*/ 302846 w 1582064"/>
                <a:gd name="connsiteY691" fmla="*/ 336423 h 1230161"/>
                <a:gd name="connsiteX692" fmla="*/ 307272 w 1582064"/>
                <a:gd name="connsiteY692" fmla="*/ 331772 h 1230161"/>
                <a:gd name="connsiteX693" fmla="*/ 306656 w 1582064"/>
                <a:gd name="connsiteY693" fmla="*/ 328465 h 1230161"/>
                <a:gd name="connsiteX694" fmla="*/ 305759 w 1582064"/>
                <a:gd name="connsiteY694" fmla="*/ 319948 h 1230161"/>
                <a:gd name="connsiteX695" fmla="*/ 306488 w 1582064"/>
                <a:gd name="connsiteY695" fmla="*/ 317819 h 1230161"/>
                <a:gd name="connsiteX696" fmla="*/ 307048 w 1582064"/>
                <a:gd name="connsiteY696" fmla="*/ 316473 h 1230161"/>
                <a:gd name="connsiteX697" fmla="*/ 308505 w 1582064"/>
                <a:gd name="connsiteY697" fmla="*/ 313616 h 1230161"/>
                <a:gd name="connsiteX698" fmla="*/ 313100 w 1582064"/>
                <a:gd name="connsiteY698" fmla="*/ 309021 h 1230161"/>
                <a:gd name="connsiteX699" fmla="*/ 314557 w 1582064"/>
                <a:gd name="connsiteY699" fmla="*/ 308292 h 1230161"/>
                <a:gd name="connsiteX700" fmla="*/ 318256 w 1582064"/>
                <a:gd name="connsiteY700" fmla="*/ 307227 h 1230161"/>
                <a:gd name="connsiteX701" fmla="*/ 318592 w 1582064"/>
                <a:gd name="connsiteY701" fmla="*/ 306051 h 1230161"/>
                <a:gd name="connsiteX702" fmla="*/ 321226 w 1582064"/>
                <a:gd name="connsiteY702" fmla="*/ 301568 h 1230161"/>
                <a:gd name="connsiteX703" fmla="*/ 321954 w 1582064"/>
                <a:gd name="connsiteY703" fmla="*/ 300839 h 1230161"/>
                <a:gd name="connsiteX704" fmla="*/ 329239 w 1582064"/>
                <a:gd name="connsiteY704" fmla="*/ 297813 h 1230161"/>
                <a:gd name="connsiteX705" fmla="*/ 329968 w 1582064"/>
                <a:gd name="connsiteY705" fmla="*/ 297813 h 1230161"/>
                <a:gd name="connsiteX706" fmla="*/ 337252 w 1582064"/>
                <a:gd name="connsiteY706" fmla="*/ 300839 h 1230161"/>
                <a:gd name="connsiteX707" fmla="*/ 337925 w 1582064"/>
                <a:gd name="connsiteY707" fmla="*/ 301512 h 1230161"/>
                <a:gd name="connsiteX708" fmla="*/ 343921 w 1582064"/>
                <a:gd name="connsiteY708" fmla="*/ 302520 h 1230161"/>
                <a:gd name="connsiteX709" fmla="*/ 345378 w 1582064"/>
                <a:gd name="connsiteY709" fmla="*/ 303249 h 1230161"/>
                <a:gd name="connsiteX710" fmla="*/ 349188 w 1582064"/>
                <a:gd name="connsiteY710" fmla="*/ 306443 h 1230161"/>
                <a:gd name="connsiteX711" fmla="*/ 349524 w 1582064"/>
                <a:gd name="connsiteY711" fmla="*/ 306443 h 1230161"/>
                <a:gd name="connsiteX712" fmla="*/ 350141 w 1582064"/>
                <a:gd name="connsiteY712" fmla="*/ 306051 h 1230161"/>
                <a:gd name="connsiteX713" fmla="*/ 355857 w 1582064"/>
                <a:gd name="connsiteY713" fmla="*/ 304313 h 1230161"/>
                <a:gd name="connsiteX714" fmla="*/ 356978 w 1582064"/>
                <a:gd name="connsiteY714" fmla="*/ 304313 h 1230161"/>
                <a:gd name="connsiteX715" fmla="*/ 357650 w 1582064"/>
                <a:gd name="connsiteY715" fmla="*/ 303977 h 1230161"/>
                <a:gd name="connsiteX716" fmla="*/ 359779 w 1582064"/>
                <a:gd name="connsiteY716" fmla="*/ 302240 h 1230161"/>
                <a:gd name="connsiteX717" fmla="*/ 359891 w 1582064"/>
                <a:gd name="connsiteY717" fmla="*/ 302184 h 1230161"/>
                <a:gd name="connsiteX718" fmla="*/ 360676 w 1582064"/>
                <a:gd name="connsiteY718" fmla="*/ 301007 h 1230161"/>
                <a:gd name="connsiteX719" fmla="*/ 363534 w 1582064"/>
                <a:gd name="connsiteY719" fmla="*/ 297421 h 1230161"/>
                <a:gd name="connsiteX720" fmla="*/ 371603 w 1582064"/>
                <a:gd name="connsiteY720" fmla="*/ 293554 h 1230161"/>
                <a:gd name="connsiteX721" fmla="*/ 375694 w 1582064"/>
                <a:gd name="connsiteY721" fmla="*/ 293554 h 1230161"/>
                <a:gd name="connsiteX722" fmla="*/ 380961 w 1582064"/>
                <a:gd name="connsiteY722" fmla="*/ 292097 h 1230161"/>
                <a:gd name="connsiteX723" fmla="*/ 381017 w 1582064"/>
                <a:gd name="connsiteY723" fmla="*/ 292097 h 1230161"/>
                <a:gd name="connsiteX724" fmla="*/ 381298 w 1582064"/>
                <a:gd name="connsiteY724" fmla="*/ 291537 h 1230161"/>
                <a:gd name="connsiteX725" fmla="*/ 382979 w 1582064"/>
                <a:gd name="connsiteY725" fmla="*/ 289352 h 1230161"/>
                <a:gd name="connsiteX726" fmla="*/ 385108 w 1582064"/>
                <a:gd name="connsiteY726" fmla="*/ 287222 h 1230161"/>
                <a:gd name="connsiteX727" fmla="*/ 400182 w 1582064"/>
                <a:gd name="connsiteY727" fmla="*/ 271420 h 1230161"/>
                <a:gd name="connsiteX728" fmla="*/ 401415 w 1582064"/>
                <a:gd name="connsiteY728" fmla="*/ 270355 h 1230161"/>
                <a:gd name="connsiteX729" fmla="*/ 409316 w 1582064"/>
                <a:gd name="connsiteY729" fmla="*/ 264639 h 1230161"/>
                <a:gd name="connsiteX730" fmla="*/ 415368 w 1582064"/>
                <a:gd name="connsiteY730" fmla="*/ 262678 h 1230161"/>
                <a:gd name="connsiteX731" fmla="*/ 416825 w 1582064"/>
                <a:gd name="connsiteY731" fmla="*/ 262678 h 1230161"/>
                <a:gd name="connsiteX732" fmla="*/ 427136 w 1582064"/>
                <a:gd name="connsiteY732" fmla="*/ 272989 h 1230161"/>
                <a:gd name="connsiteX733" fmla="*/ 427136 w 1582064"/>
                <a:gd name="connsiteY733" fmla="*/ 275118 h 1230161"/>
                <a:gd name="connsiteX734" fmla="*/ 424110 w 1582064"/>
                <a:gd name="connsiteY734" fmla="*/ 282403 h 1230161"/>
                <a:gd name="connsiteX735" fmla="*/ 422933 w 1582064"/>
                <a:gd name="connsiteY735" fmla="*/ 283580 h 1230161"/>
                <a:gd name="connsiteX736" fmla="*/ 417890 w 1582064"/>
                <a:gd name="connsiteY736" fmla="*/ 292377 h 1230161"/>
                <a:gd name="connsiteX737" fmla="*/ 418619 w 1582064"/>
                <a:gd name="connsiteY737" fmla="*/ 292602 h 1230161"/>
                <a:gd name="connsiteX738" fmla="*/ 420748 w 1582064"/>
                <a:gd name="connsiteY738" fmla="*/ 293330 h 1230161"/>
                <a:gd name="connsiteX739" fmla="*/ 422877 w 1582064"/>
                <a:gd name="connsiteY739" fmla="*/ 294283 h 1230161"/>
                <a:gd name="connsiteX740" fmla="*/ 428649 w 1582064"/>
                <a:gd name="connsiteY740" fmla="*/ 291705 h 1230161"/>
                <a:gd name="connsiteX741" fmla="*/ 437951 w 1582064"/>
                <a:gd name="connsiteY741" fmla="*/ 291705 h 1230161"/>
                <a:gd name="connsiteX742" fmla="*/ 439408 w 1582064"/>
                <a:gd name="connsiteY742" fmla="*/ 292433 h 1230161"/>
                <a:gd name="connsiteX743" fmla="*/ 444564 w 1582064"/>
                <a:gd name="connsiteY743" fmla="*/ 298430 h 1230161"/>
                <a:gd name="connsiteX744" fmla="*/ 444676 w 1582064"/>
                <a:gd name="connsiteY744" fmla="*/ 298766 h 1230161"/>
                <a:gd name="connsiteX745" fmla="*/ 446805 w 1582064"/>
                <a:gd name="connsiteY745" fmla="*/ 301399 h 1230161"/>
                <a:gd name="connsiteX746" fmla="*/ 450504 w 1582064"/>
                <a:gd name="connsiteY746" fmla="*/ 301399 h 1230161"/>
                <a:gd name="connsiteX747" fmla="*/ 453810 w 1582064"/>
                <a:gd name="connsiteY747" fmla="*/ 301960 h 1230161"/>
                <a:gd name="connsiteX748" fmla="*/ 453810 w 1582064"/>
                <a:gd name="connsiteY748" fmla="*/ 301680 h 1230161"/>
                <a:gd name="connsiteX749" fmla="*/ 454314 w 1582064"/>
                <a:gd name="connsiteY749" fmla="*/ 298430 h 1230161"/>
                <a:gd name="connsiteX750" fmla="*/ 455043 w 1582064"/>
                <a:gd name="connsiteY750" fmla="*/ 296300 h 1230161"/>
                <a:gd name="connsiteX751" fmla="*/ 455267 w 1582064"/>
                <a:gd name="connsiteY751" fmla="*/ 295628 h 1230161"/>
                <a:gd name="connsiteX752" fmla="*/ 455211 w 1582064"/>
                <a:gd name="connsiteY752" fmla="*/ 294507 h 1230161"/>
                <a:gd name="connsiteX753" fmla="*/ 455211 w 1582064"/>
                <a:gd name="connsiteY753" fmla="*/ 292377 h 1230161"/>
                <a:gd name="connsiteX754" fmla="*/ 458237 w 1582064"/>
                <a:gd name="connsiteY754" fmla="*/ 285093 h 1230161"/>
                <a:gd name="connsiteX755" fmla="*/ 459077 w 1582064"/>
                <a:gd name="connsiteY755" fmla="*/ 283804 h 1230161"/>
                <a:gd name="connsiteX756" fmla="*/ 464793 w 1582064"/>
                <a:gd name="connsiteY756" fmla="*/ 279601 h 1230161"/>
                <a:gd name="connsiteX757" fmla="*/ 465410 w 1582064"/>
                <a:gd name="connsiteY757" fmla="*/ 276183 h 1230161"/>
                <a:gd name="connsiteX758" fmla="*/ 466979 w 1582064"/>
                <a:gd name="connsiteY758" fmla="*/ 272316 h 1230161"/>
                <a:gd name="connsiteX759" fmla="*/ 471294 w 1582064"/>
                <a:gd name="connsiteY759" fmla="*/ 265872 h 1230161"/>
                <a:gd name="connsiteX760" fmla="*/ 472414 w 1582064"/>
                <a:gd name="connsiteY760" fmla="*/ 264471 h 1230161"/>
                <a:gd name="connsiteX761" fmla="*/ 473815 w 1582064"/>
                <a:gd name="connsiteY761" fmla="*/ 260828 h 1230161"/>
                <a:gd name="connsiteX762" fmla="*/ 485527 w 1582064"/>
                <a:gd name="connsiteY762" fmla="*/ 254328 h 1230161"/>
                <a:gd name="connsiteX763" fmla="*/ 485639 w 1582064"/>
                <a:gd name="connsiteY763" fmla="*/ 254328 h 1230161"/>
                <a:gd name="connsiteX764" fmla="*/ 496735 w 1582064"/>
                <a:gd name="connsiteY764" fmla="*/ 255953 h 1230161"/>
                <a:gd name="connsiteX765" fmla="*/ 501386 w 1582064"/>
                <a:gd name="connsiteY765" fmla="*/ 260044 h 1230161"/>
                <a:gd name="connsiteX766" fmla="*/ 506765 w 1582064"/>
                <a:gd name="connsiteY766" fmla="*/ 262566 h 1230161"/>
                <a:gd name="connsiteX767" fmla="*/ 513994 w 1582064"/>
                <a:gd name="connsiteY767" fmla="*/ 262846 h 1230161"/>
                <a:gd name="connsiteX768" fmla="*/ 517020 w 1582064"/>
                <a:gd name="connsiteY768" fmla="*/ 264807 h 1230161"/>
                <a:gd name="connsiteX769" fmla="*/ 518253 w 1582064"/>
                <a:gd name="connsiteY769" fmla="*/ 265311 h 1230161"/>
                <a:gd name="connsiteX770" fmla="*/ 525426 w 1582064"/>
                <a:gd name="connsiteY770" fmla="*/ 268898 h 1230161"/>
                <a:gd name="connsiteX771" fmla="*/ 527499 w 1582064"/>
                <a:gd name="connsiteY771" fmla="*/ 270299 h 1230161"/>
                <a:gd name="connsiteX772" fmla="*/ 528003 w 1582064"/>
                <a:gd name="connsiteY772" fmla="*/ 269570 h 1230161"/>
                <a:gd name="connsiteX773" fmla="*/ 528340 w 1582064"/>
                <a:gd name="connsiteY773" fmla="*/ 269066 h 1230161"/>
                <a:gd name="connsiteX774" fmla="*/ 530469 w 1582064"/>
                <a:gd name="connsiteY774" fmla="*/ 266208 h 1230161"/>
                <a:gd name="connsiteX775" fmla="*/ 535512 w 1582064"/>
                <a:gd name="connsiteY775" fmla="*/ 262622 h 1230161"/>
                <a:gd name="connsiteX776" fmla="*/ 537642 w 1582064"/>
                <a:gd name="connsiteY776" fmla="*/ 261893 h 1230161"/>
                <a:gd name="connsiteX777" fmla="*/ 540892 w 1582064"/>
                <a:gd name="connsiteY777" fmla="*/ 261389 h 1230161"/>
                <a:gd name="connsiteX778" fmla="*/ 542797 w 1582064"/>
                <a:gd name="connsiteY778" fmla="*/ 261389 h 1230161"/>
                <a:gd name="connsiteX779" fmla="*/ 543302 w 1582064"/>
                <a:gd name="connsiteY779" fmla="*/ 261053 h 1230161"/>
                <a:gd name="connsiteX780" fmla="*/ 546552 w 1582064"/>
                <a:gd name="connsiteY780" fmla="*/ 257466 h 1230161"/>
                <a:gd name="connsiteX781" fmla="*/ 552716 w 1582064"/>
                <a:gd name="connsiteY781" fmla="*/ 251863 h 1230161"/>
                <a:gd name="connsiteX782" fmla="*/ 560785 w 1582064"/>
                <a:gd name="connsiteY782" fmla="*/ 249173 h 1230161"/>
                <a:gd name="connsiteX783" fmla="*/ 560785 w 1582064"/>
                <a:gd name="connsiteY783" fmla="*/ 246875 h 1230161"/>
                <a:gd name="connsiteX784" fmla="*/ 562242 w 1582064"/>
                <a:gd name="connsiteY784" fmla="*/ 233931 h 1230161"/>
                <a:gd name="connsiteX785" fmla="*/ 563755 w 1582064"/>
                <a:gd name="connsiteY785" fmla="*/ 224180 h 1230161"/>
                <a:gd name="connsiteX786" fmla="*/ 564988 w 1582064"/>
                <a:gd name="connsiteY786" fmla="*/ 220650 h 1230161"/>
                <a:gd name="connsiteX787" fmla="*/ 569359 w 1582064"/>
                <a:gd name="connsiteY787" fmla="*/ 213085 h 1230161"/>
                <a:gd name="connsiteX788" fmla="*/ 570760 w 1582064"/>
                <a:gd name="connsiteY788" fmla="*/ 207873 h 1230161"/>
                <a:gd name="connsiteX789" fmla="*/ 570760 w 1582064"/>
                <a:gd name="connsiteY789" fmla="*/ 205968 h 1230161"/>
                <a:gd name="connsiteX790" fmla="*/ 569695 w 1582064"/>
                <a:gd name="connsiteY790" fmla="*/ 203839 h 1230161"/>
                <a:gd name="connsiteX791" fmla="*/ 568574 w 1582064"/>
                <a:gd name="connsiteY791" fmla="*/ 199187 h 1230161"/>
                <a:gd name="connsiteX792" fmla="*/ 568574 w 1582064"/>
                <a:gd name="connsiteY792" fmla="*/ 194873 h 1230161"/>
                <a:gd name="connsiteX793" fmla="*/ 568630 w 1582064"/>
                <a:gd name="connsiteY793" fmla="*/ 193864 h 1230161"/>
                <a:gd name="connsiteX794" fmla="*/ 569303 w 1582064"/>
                <a:gd name="connsiteY794" fmla="*/ 186971 h 1230161"/>
                <a:gd name="connsiteX795" fmla="*/ 572329 w 1582064"/>
                <a:gd name="connsiteY795" fmla="*/ 179686 h 1230161"/>
                <a:gd name="connsiteX796" fmla="*/ 572329 w 1582064"/>
                <a:gd name="connsiteY796" fmla="*/ 179630 h 1230161"/>
                <a:gd name="connsiteX797" fmla="*/ 573001 w 1582064"/>
                <a:gd name="connsiteY797" fmla="*/ 176661 h 1230161"/>
                <a:gd name="connsiteX798" fmla="*/ 573842 w 1582064"/>
                <a:gd name="connsiteY798" fmla="*/ 168871 h 1230161"/>
                <a:gd name="connsiteX799" fmla="*/ 572217 w 1582064"/>
                <a:gd name="connsiteY799" fmla="*/ 164276 h 1230161"/>
                <a:gd name="connsiteX800" fmla="*/ 568630 w 1582064"/>
                <a:gd name="connsiteY800" fmla="*/ 160690 h 1230161"/>
                <a:gd name="connsiteX801" fmla="*/ 566501 w 1582064"/>
                <a:gd name="connsiteY801" fmla="*/ 157103 h 1230161"/>
                <a:gd name="connsiteX802" fmla="*/ 565100 w 1582064"/>
                <a:gd name="connsiteY802" fmla="*/ 150771 h 1230161"/>
                <a:gd name="connsiteX803" fmla="*/ 565828 w 1582064"/>
                <a:gd name="connsiteY803" fmla="*/ 143598 h 1230161"/>
                <a:gd name="connsiteX804" fmla="*/ 566893 w 1582064"/>
                <a:gd name="connsiteY804" fmla="*/ 140012 h 1230161"/>
                <a:gd name="connsiteX805" fmla="*/ 573337 w 1582064"/>
                <a:gd name="connsiteY805" fmla="*/ 127067 h 1230161"/>
                <a:gd name="connsiteX806" fmla="*/ 577989 w 1582064"/>
                <a:gd name="connsiteY806" fmla="*/ 122416 h 1230161"/>
                <a:gd name="connsiteX807" fmla="*/ 616038 w 1582064"/>
                <a:gd name="connsiteY807" fmla="*/ 38304 h 1230161"/>
                <a:gd name="connsiteX808" fmla="*/ 616038 w 1582064"/>
                <a:gd name="connsiteY808" fmla="*/ 35447 h 1230161"/>
                <a:gd name="connsiteX809" fmla="*/ 619064 w 1582064"/>
                <a:gd name="connsiteY809" fmla="*/ 28162 h 1230161"/>
                <a:gd name="connsiteX810" fmla="*/ 620017 w 1582064"/>
                <a:gd name="connsiteY810" fmla="*/ 27209 h 1230161"/>
                <a:gd name="connsiteX811" fmla="*/ 629207 w 1582064"/>
                <a:gd name="connsiteY811" fmla="*/ 21549 h 1230161"/>
                <a:gd name="connsiteX812" fmla="*/ 630664 w 1582064"/>
                <a:gd name="connsiteY812" fmla="*/ 21549 h 1230161"/>
                <a:gd name="connsiteX813" fmla="*/ 631560 w 1582064"/>
                <a:gd name="connsiteY813" fmla="*/ 21605 h 1230161"/>
                <a:gd name="connsiteX814" fmla="*/ 634082 w 1582064"/>
                <a:gd name="connsiteY814" fmla="*/ 17403 h 1230161"/>
                <a:gd name="connsiteX815" fmla="*/ 638229 w 1582064"/>
                <a:gd name="connsiteY815" fmla="*/ 13256 h 1230161"/>
                <a:gd name="connsiteX816" fmla="*/ 638229 w 1582064"/>
                <a:gd name="connsiteY816" fmla="*/ 11799 h 1230161"/>
                <a:gd name="connsiteX817" fmla="*/ 643944 w 1582064"/>
                <a:gd name="connsiteY817" fmla="*/ 2553 h 1230161"/>
                <a:gd name="connsiteX818" fmla="*/ 645402 w 1582064"/>
                <a:gd name="connsiteY818" fmla="*/ 1824 h 1230161"/>
                <a:gd name="connsiteX819" fmla="*/ 647531 w 1582064"/>
                <a:gd name="connsiteY819" fmla="*/ 1040 h 1230161"/>
                <a:gd name="connsiteX820" fmla="*/ 650389 w 1582064"/>
                <a:gd name="connsiteY820" fmla="*/ 311 h 1230161"/>
                <a:gd name="connsiteX821" fmla="*/ 662157 w 1582064"/>
                <a:gd name="connsiteY821" fmla="*/ 5691 h 1230161"/>
                <a:gd name="connsiteX822" fmla="*/ 664062 w 1582064"/>
                <a:gd name="connsiteY822" fmla="*/ 9445 h 1230161"/>
                <a:gd name="connsiteX823" fmla="*/ 666191 w 1582064"/>
                <a:gd name="connsiteY823" fmla="*/ 10062 h 1230161"/>
                <a:gd name="connsiteX824" fmla="*/ 674597 w 1582064"/>
                <a:gd name="connsiteY824" fmla="*/ 13032 h 1230161"/>
                <a:gd name="connsiteX825" fmla="*/ 675325 w 1582064"/>
                <a:gd name="connsiteY825" fmla="*/ 13760 h 1230161"/>
                <a:gd name="connsiteX826" fmla="*/ 677791 w 1582064"/>
                <a:gd name="connsiteY826" fmla="*/ 24351 h 1230161"/>
                <a:gd name="connsiteX827" fmla="*/ 677679 w 1582064"/>
                <a:gd name="connsiteY827" fmla="*/ 24743 h 1230161"/>
                <a:gd name="connsiteX828" fmla="*/ 678183 w 1582064"/>
                <a:gd name="connsiteY828" fmla="*/ 25248 h 1230161"/>
                <a:gd name="connsiteX829" fmla="*/ 678912 w 1582064"/>
                <a:gd name="connsiteY829" fmla="*/ 25976 h 1230161"/>
                <a:gd name="connsiteX830" fmla="*/ 681433 w 1582064"/>
                <a:gd name="connsiteY830" fmla="*/ 30011 h 1230161"/>
                <a:gd name="connsiteX831" fmla="*/ 688214 w 1582064"/>
                <a:gd name="connsiteY831" fmla="*/ 26312 h 1230161"/>
                <a:gd name="connsiteX832" fmla="*/ 697964 w 1582064"/>
                <a:gd name="connsiteY832" fmla="*/ 26256 h 1230161"/>
                <a:gd name="connsiteX833" fmla="*/ 743915 w 1582064"/>
                <a:gd name="connsiteY833" fmla="*/ 50689 h 1230161"/>
                <a:gd name="connsiteX834" fmla="*/ 777817 w 1582064"/>
                <a:gd name="connsiteY834" fmla="*/ 69461 h 1230161"/>
                <a:gd name="connsiteX835" fmla="*/ 797150 w 1582064"/>
                <a:gd name="connsiteY835" fmla="*/ 79716 h 1230161"/>
                <a:gd name="connsiteX836" fmla="*/ 801353 w 1582064"/>
                <a:gd name="connsiteY836" fmla="*/ 78427 h 1230161"/>
                <a:gd name="connsiteX837" fmla="*/ 804099 w 1582064"/>
                <a:gd name="connsiteY837" fmla="*/ 76410 h 1230161"/>
                <a:gd name="connsiteX838" fmla="*/ 804211 w 1582064"/>
                <a:gd name="connsiteY838" fmla="*/ 75569 h 1230161"/>
                <a:gd name="connsiteX839" fmla="*/ 813737 w 1582064"/>
                <a:gd name="connsiteY839" fmla="*/ 66715 h 1230161"/>
                <a:gd name="connsiteX840" fmla="*/ 816315 w 1582064"/>
                <a:gd name="connsiteY840" fmla="*/ 64922 h 1230161"/>
                <a:gd name="connsiteX841" fmla="*/ 817772 w 1582064"/>
                <a:gd name="connsiteY841" fmla="*/ 64194 h 1230161"/>
                <a:gd name="connsiteX842" fmla="*/ 821919 w 1582064"/>
                <a:gd name="connsiteY842" fmla="*/ 63129 h 1230161"/>
                <a:gd name="connsiteX843" fmla="*/ 823264 w 1582064"/>
                <a:gd name="connsiteY843" fmla="*/ 61616 h 1230161"/>
                <a:gd name="connsiteX844" fmla="*/ 824441 w 1582064"/>
                <a:gd name="connsiteY844" fmla="*/ 60495 h 1230161"/>
                <a:gd name="connsiteX845" fmla="*/ 828756 w 1582064"/>
                <a:gd name="connsiteY845" fmla="*/ 56909 h 1230161"/>
                <a:gd name="connsiteX846" fmla="*/ 829148 w 1582064"/>
                <a:gd name="connsiteY846" fmla="*/ 56573 h 1230161"/>
                <a:gd name="connsiteX847" fmla="*/ 832006 w 1582064"/>
                <a:gd name="connsiteY847" fmla="*/ 54443 h 1230161"/>
                <a:gd name="connsiteX848" fmla="*/ 842821 w 1582064"/>
                <a:gd name="connsiteY848" fmla="*/ 53491 h 1230161"/>
                <a:gd name="connsiteX849" fmla="*/ 844278 w 1582064"/>
                <a:gd name="connsiteY849" fmla="*/ 54219 h 1230161"/>
                <a:gd name="connsiteX850" fmla="*/ 846968 w 1582064"/>
                <a:gd name="connsiteY850" fmla="*/ 56180 h 1230161"/>
                <a:gd name="connsiteX851" fmla="*/ 847696 w 1582064"/>
                <a:gd name="connsiteY851" fmla="*/ 56909 h 1230161"/>
                <a:gd name="connsiteX852" fmla="*/ 848200 w 1582064"/>
                <a:gd name="connsiteY852" fmla="*/ 57469 h 1230161"/>
                <a:gd name="connsiteX853" fmla="*/ 848256 w 1582064"/>
                <a:gd name="connsiteY853" fmla="*/ 57469 h 1230161"/>
                <a:gd name="connsiteX854" fmla="*/ 853356 w 1582064"/>
                <a:gd name="connsiteY854" fmla="*/ 58814 h 1230161"/>
                <a:gd name="connsiteX855" fmla="*/ 853468 w 1582064"/>
                <a:gd name="connsiteY855" fmla="*/ 58758 h 1230161"/>
                <a:gd name="connsiteX856" fmla="*/ 857054 w 1582064"/>
                <a:gd name="connsiteY856" fmla="*/ 56629 h 1230161"/>
                <a:gd name="connsiteX857" fmla="*/ 857503 w 1582064"/>
                <a:gd name="connsiteY857" fmla="*/ 56180 h 1230161"/>
                <a:gd name="connsiteX858" fmla="*/ 869438 w 1582064"/>
                <a:gd name="connsiteY858" fmla="*/ 54219 h 1230161"/>
                <a:gd name="connsiteX859" fmla="*/ 870896 w 1582064"/>
                <a:gd name="connsiteY859" fmla="*/ 54947 h 1230161"/>
                <a:gd name="connsiteX860" fmla="*/ 874818 w 1582064"/>
                <a:gd name="connsiteY860" fmla="*/ 58366 h 1230161"/>
                <a:gd name="connsiteX861" fmla="*/ 880982 w 1582064"/>
                <a:gd name="connsiteY861" fmla="*/ 62232 h 1230161"/>
                <a:gd name="connsiteX862" fmla="*/ 881935 w 1582064"/>
                <a:gd name="connsiteY862" fmla="*/ 62569 h 1230161"/>
                <a:gd name="connsiteX863" fmla="*/ 892526 w 1582064"/>
                <a:gd name="connsiteY863" fmla="*/ 60047 h 1230161"/>
                <a:gd name="connsiteX864" fmla="*/ 894655 w 1582064"/>
                <a:gd name="connsiteY864" fmla="*/ 60775 h 1230161"/>
                <a:gd name="connsiteX865" fmla="*/ 897681 w 1582064"/>
                <a:gd name="connsiteY865" fmla="*/ 62400 h 1230161"/>
                <a:gd name="connsiteX866" fmla="*/ 898914 w 1582064"/>
                <a:gd name="connsiteY866" fmla="*/ 62681 h 1230161"/>
                <a:gd name="connsiteX867" fmla="*/ 905639 w 1582064"/>
                <a:gd name="connsiteY867" fmla="*/ 68116 h 1230161"/>
                <a:gd name="connsiteX868" fmla="*/ 907096 w 1582064"/>
                <a:gd name="connsiteY868" fmla="*/ 70974 h 1230161"/>
                <a:gd name="connsiteX869" fmla="*/ 908160 w 1582064"/>
                <a:gd name="connsiteY869" fmla="*/ 75065 h 1230161"/>
                <a:gd name="connsiteX870" fmla="*/ 909841 w 1582064"/>
                <a:gd name="connsiteY870" fmla="*/ 76578 h 1230161"/>
                <a:gd name="connsiteX871" fmla="*/ 911859 w 1582064"/>
                <a:gd name="connsiteY871" fmla="*/ 77250 h 1230161"/>
                <a:gd name="connsiteX872" fmla="*/ 918639 w 1582064"/>
                <a:gd name="connsiteY872" fmla="*/ 84759 h 1230161"/>
                <a:gd name="connsiteX873" fmla="*/ 918695 w 1582064"/>
                <a:gd name="connsiteY873" fmla="*/ 84815 h 1230161"/>
                <a:gd name="connsiteX874" fmla="*/ 930575 w 1582064"/>
                <a:gd name="connsiteY874" fmla="*/ 85376 h 1230161"/>
                <a:gd name="connsiteX875" fmla="*/ 931528 w 1582064"/>
                <a:gd name="connsiteY875" fmla="*/ 85376 h 1230161"/>
                <a:gd name="connsiteX876" fmla="*/ 940774 w 1582064"/>
                <a:gd name="connsiteY876" fmla="*/ 91092 h 1230161"/>
                <a:gd name="connsiteX877" fmla="*/ 941783 w 1582064"/>
                <a:gd name="connsiteY877" fmla="*/ 93109 h 1230161"/>
                <a:gd name="connsiteX878" fmla="*/ 945145 w 1582064"/>
                <a:gd name="connsiteY878" fmla="*/ 92549 h 1230161"/>
                <a:gd name="connsiteX879" fmla="*/ 947835 w 1582064"/>
                <a:gd name="connsiteY879" fmla="*/ 92549 h 1230161"/>
                <a:gd name="connsiteX880" fmla="*/ 951589 w 1582064"/>
                <a:gd name="connsiteY880" fmla="*/ 91820 h 1230161"/>
                <a:gd name="connsiteX881" fmla="*/ 953046 w 1582064"/>
                <a:gd name="connsiteY881" fmla="*/ 91820 h 1230161"/>
                <a:gd name="connsiteX882" fmla="*/ 961396 w 1582064"/>
                <a:gd name="connsiteY882" fmla="*/ 96079 h 1230161"/>
                <a:gd name="connsiteX883" fmla="*/ 962853 w 1582064"/>
                <a:gd name="connsiteY883" fmla="*/ 105381 h 1230161"/>
                <a:gd name="connsiteX884" fmla="*/ 950637 w 1582064"/>
                <a:gd name="connsiteY884" fmla="*/ 142702 h 1230161"/>
                <a:gd name="connsiteX885" fmla="*/ 946714 w 1582064"/>
                <a:gd name="connsiteY885" fmla="*/ 155702 h 1230161"/>
                <a:gd name="connsiteX886" fmla="*/ 947162 w 1582064"/>
                <a:gd name="connsiteY886" fmla="*/ 155871 h 1230161"/>
                <a:gd name="connsiteX887" fmla="*/ 950244 w 1582064"/>
                <a:gd name="connsiteY887" fmla="*/ 158000 h 1230161"/>
                <a:gd name="connsiteX888" fmla="*/ 952374 w 1582064"/>
                <a:gd name="connsiteY888" fmla="*/ 160130 h 1230161"/>
                <a:gd name="connsiteX889" fmla="*/ 954895 w 1582064"/>
                <a:gd name="connsiteY889" fmla="*/ 164164 h 1230161"/>
                <a:gd name="connsiteX890" fmla="*/ 955624 w 1582064"/>
                <a:gd name="connsiteY890" fmla="*/ 166293 h 1230161"/>
                <a:gd name="connsiteX891" fmla="*/ 955624 w 1582064"/>
                <a:gd name="connsiteY891" fmla="*/ 172794 h 1230161"/>
                <a:gd name="connsiteX892" fmla="*/ 954895 w 1582064"/>
                <a:gd name="connsiteY892" fmla="*/ 174923 h 1230161"/>
                <a:gd name="connsiteX893" fmla="*/ 952430 w 1582064"/>
                <a:gd name="connsiteY893" fmla="*/ 178902 h 1230161"/>
                <a:gd name="connsiteX894" fmla="*/ 952486 w 1582064"/>
                <a:gd name="connsiteY894" fmla="*/ 179294 h 1230161"/>
                <a:gd name="connsiteX895" fmla="*/ 953943 w 1582064"/>
                <a:gd name="connsiteY895" fmla="*/ 194368 h 1230161"/>
                <a:gd name="connsiteX896" fmla="*/ 953887 w 1582064"/>
                <a:gd name="connsiteY896" fmla="*/ 196834 h 1230161"/>
                <a:gd name="connsiteX897" fmla="*/ 953270 w 1582064"/>
                <a:gd name="connsiteY897" fmla="*/ 202550 h 1230161"/>
                <a:gd name="connsiteX898" fmla="*/ 949684 w 1582064"/>
                <a:gd name="connsiteY898" fmla="*/ 210395 h 1230161"/>
                <a:gd name="connsiteX899" fmla="*/ 949684 w 1582064"/>
                <a:gd name="connsiteY899" fmla="*/ 211908 h 1230161"/>
                <a:gd name="connsiteX900" fmla="*/ 948115 w 1582064"/>
                <a:gd name="connsiteY900" fmla="*/ 217399 h 1230161"/>
                <a:gd name="connsiteX901" fmla="*/ 948283 w 1582064"/>
                <a:gd name="connsiteY901" fmla="*/ 219081 h 1230161"/>
                <a:gd name="connsiteX902" fmla="*/ 948283 w 1582064"/>
                <a:gd name="connsiteY902" fmla="*/ 219809 h 1230161"/>
                <a:gd name="connsiteX903" fmla="*/ 951141 w 1582064"/>
                <a:gd name="connsiteY903" fmla="*/ 226982 h 1230161"/>
                <a:gd name="connsiteX904" fmla="*/ 951141 w 1582064"/>
                <a:gd name="connsiteY904" fmla="*/ 239198 h 1230161"/>
                <a:gd name="connsiteX905" fmla="*/ 951029 w 1582064"/>
                <a:gd name="connsiteY905" fmla="*/ 240543 h 1230161"/>
                <a:gd name="connsiteX906" fmla="*/ 952990 w 1582064"/>
                <a:gd name="connsiteY906" fmla="*/ 243289 h 1230161"/>
                <a:gd name="connsiteX907" fmla="*/ 958818 w 1582064"/>
                <a:gd name="connsiteY907" fmla="*/ 244129 h 1230161"/>
                <a:gd name="connsiteX908" fmla="*/ 960555 w 1582064"/>
                <a:gd name="connsiteY908" fmla="*/ 244634 h 1230161"/>
                <a:gd name="connsiteX909" fmla="*/ 962741 w 1582064"/>
                <a:gd name="connsiteY909" fmla="*/ 245082 h 1230161"/>
                <a:gd name="connsiteX910" fmla="*/ 965991 w 1582064"/>
                <a:gd name="connsiteY910" fmla="*/ 244578 h 1230161"/>
                <a:gd name="connsiteX911" fmla="*/ 967448 w 1582064"/>
                <a:gd name="connsiteY911" fmla="*/ 244578 h 1230161"/>
                <a:gd name="connsiteX912" fmla="*/ 970698 w 1582064"/>
                <a:gd name="connsiteY912" fmla="*/ 245082 h 1230161"/>
                <a:gd name="connsiteX913" fmla="*/ 972827 w 1582064"/>
                <a:gd name="connsiteY913" fmla="*/ 245810 h 1230161"/>
                <a:gd name="connsiteX914" fmla="*/ 976862 w 1582064"/>
                <a:gd name="connsiteY914" fmla="*/ 248332 h 1230161"/>
                <a:gd name="connsiteX915" fmla="*/ 978991 w 1582064"/>
                <a:gd name="connsiteY915" fmla="*/ 250462 h 1230161"/>
                <a:gd name="connsiteX916" fmla="*/ 980561 w 1582064"/>
                <a:gd name="connsiteY916" fmla="*/ 252479 h 1230161"/>
                <a:gd name="connsiteX917" fmla="*/ 984035 w 1582064"/>
                <a:gd name="connsiteY917" fmla="*/ 254777 h 1230161"/>
                <a:gd name="connsiteX918" fmla="*/ 984763 w 1582064"/>
                <a:gd name="connsiteY918" fmla="*/ 255505 h 1230161"/>
                <a:gd name="connsiteX919" fmla="*/ 987677 w 1582064"/>
                <a:gd name="connsiteY919" fmla="*/ 264079 h 1230161"/>
                <a:gd name="connsiteX920" fmla="*/ 987341 w 1582064"/>
                <a:gd name="connsiteY920" fmla="*/ 266937 h 1230161"/>
                <a:gd name="connsiteX921" fmla="*/ 987621 w 1582064"/>
                <a:gd name="connsiteY921" fmla="*/ 266881 h 1230161"/>
                <a:gd name="connsiteX922" fmla="*/ 990479 w 1582064"/>
                <a:gd name="connsiteY922" fmla="*/ 266544 h 1230161"/>
                <a:gd name="connsiteX923" fmla="*/ 991768 w 1582064"/>
                <a:gd name="connsiteY923" fmla="*/ 265480 h 1230161"/>
                <a:gd name="connsiteX924" fmla="*/ 1001462 w 1582064"/>
                <a:gd name="connsiteY924" fmla="*/ 263742 h 1230161"/>
                <a:gd name="connsiteX925" fmla="*/ 1002247 w 1582064"/>
                <a:gd name="connsiteY925" fmla="*/ 264023 h 1230161"/>
                <a:gd name="connsiteX926" fmla="*/ 1009868 w 1582064"/>
                <a:gd name="connsiteY926" fmla="*/ 268842 h 1230161"/>
                <a:gd name="connsiteX927" fmla="*/ 1010316 w 1582064"/>
                <a:gd name="connsiteY927" fmla="*/ 269682 h 1230161"/>
                <a:gd name="connsiteX928" fmla="*/ 1011101 w 1582064"/>
                <a:gd name="connsiteY928" fmla="*/ 269682 h 1230161"/>
                <a:gd name="connsiteX929" fmla="*/ 1017881 w 1582064"/>
                <a:gd name="connsiteY929" fmla="*/ 272260 h 1230161"/>
                <a:gd name="connsiteX930" fmla="*/ 1022252 w 1582064"/>
                <a:gd name="connsiteY930" fmla="*/ 276071 h 1230161"/>
                <a:gd name="connsiteX931" fmla="*/ 1027632 w 1582064"/>
                <a:gd name="connsiteY931" fmla="*/ 278144 h 1230161"/>
                <a:gd name="connsiteX932" fmla="*/ 1033123 w 1582064"/>
                <a:gd name="connsiteY932" fmla="*/ 277640 h 1230161"/>
                <a:gd name="connsiteX933" fmla="*/ 1042314 w 1582064"/>
                <a:gd name="connsiteY933" fmla="*/ 281731 h 1230161"/>
                <a:gd name="connsiteX934" fmla="*/ 1043490 w 1582064"/>
                <a:gd name="connsiteY934" fmla="*/ 283355 h 1230161"/>
                <a:gd name="connsiteX935" fmla="*/ 1044051 w 1582064"/>
                <a:gd name="connsiteY935" fmla="*/ 283355 h 1230161"/>
                <a:gd name="connsiteX936" fmla="*/ 1047301 w 1582064"/>
                <a:gd name="connsiteY936" fmla="*/ 283860 h 1230161"/>
                <a:gd name="connsiteX937" fmla="*/ 1050551 w 1582064"/>
                <a:gd name="connsiteY937" fmla="*/ 283355 h 1230161"/>
                <a:gd name="connsiteX938" fmla="*/ 1051280 w 1582064"/>
                <a:gd name="connsiteY938" fmla="*/ 283355 h 1230161"/>
                <a:gd name="connsiteX939" fmla="*/ 1061366 w 1582064"/>
                <a:gd name="connsiteY939" fmla="*/ 291537 h 1230161"/>
                <a:gd name="connsiteX940" fmla="*/ 1062263 w 1582064"/>
                <a:gd name="connsiteY940" fmla="*/ 296916 h 1230161"/>
                <a:gd name="connsiteX941" fmla="*/ 1063047 w 1582064"/>
                <a:gd name="connsiteY941" fmla="*/ 300839 h 1230161"/>
                <a:gd name="connsiteX942" fmla="*/ 1063047 w 1582064"/>
                <a:gd name="connsiteY942" fmla="*/ 302969 h 1230161"/>
                <a:gd name="connsiteX943" fmla="*/ 1063047 w 1582064"/>
                <a:gd name="connsiteY943" fmla="*/ 303417 h 1230161"/>
                <a:gd name="connsiteX944" fmla="*/ 1065737 w 1582064"/>
                <a:gd name="connsiteY944" fmla="*/ 309357 h 1230161"/>
                <a:gd name="connsiteX945" fmla="*/ 1066073 w 1582064"/>
                <a:gd name="connsiteY945" fmla="*/ 309132 h 1230161"/>
                <a:gd name="connsiteX946" fmla="*/ 1066073 w 1582064"/>
                <a:gd name="connsiteY946" fmla="*/ 308684 h 1230161"/>
                <a:gd name="connsiteX947" fmla="*/ 1066073 w 1582064"/>
                <a:gd name="connsiteY947" fmla="*/ 306555 h 1230161"/>
                <a:gd name="connsiteX948" fmla="*/ 1066186 w 1582064"/>
                <a:gd name="connsiteY948" fmla="*/ 305098 h 1230161"/>
                <a:gd name="connsiteX949" fmla="*/ 1066073 w 1582064"/>
                <a:gd name="connsiteY949" fmla="*/ 303641 h 1230161"/>
                <a:gd name="connsiteX950" fmla="*/ 1066073 w 1582064"/>
                <a:gd name="connsiteY950" fmla="*/ 302912 h 1230161"/>
                <a:gd name="connsiteX951" fmla="*/ 1070388 w 1582064"/>
                <a:gd name="connsiteY951" fmla="*/ 294507 h 1230161"/>
                <a:gd name="connsiteX952" fmla="*/ 1079691 w 1582064"/>
                <a:gd name="connsiteY952" fmla="*/ 293106 h 1230161"/>
                <a:gd name="connsiteX953" fmla="*/ 1080251 w 1582064"/>
                <a:gd name="connsiteY953" fmla="*/ 293274 h 1230161"/>
                <a:gd name="connsiteX954" fmla="*/ 1082941 w 1582064"/>
                <a:gd name="connsiteY954" fmla="*/ 293722 h 1230161"/>
                <a:gd name="connsiteX955" fmla="*/ 1084061 w 1582064"/>
                <a:gd name="connsiteY955" fmla="*/ 291873 h 1230161"/>
                <a:gd name="connsiteX956" fmla="*/ 1085630 w 1582064"/>
                <a:gd name="connsiteY956" fmla="*/ 289912 h 1230161"/>
                <a:gd name="connsiteX957" fmla="*/ 1086359 w 1582064"/>
                <a:gd name="connsiteY957" fmla="*/ 289183 h 1230161"/>
                <a:gd name="connsiteX958" fmla="*/ 1098967 w 1582064"/>
                <a:gd name="connsiteY958" fmla="*/ 287614 h 1230161"/>
                <a:gd name="connsiteX959" fmla="*/ 1105131 w 1582064"/>
                <a:gd name="connsiteY959" fmla="*/ 294675 h 1230161"/>
                <a:gd name="connsiteX960" fmla="*/ 1105187 w 1582064"/>
                <a:gd name="connsiteY960" fmla="*/ 294899 h 1230161"/>
                <a:gd name="connsiteX961" fmla="*/ 1107317 w 1582064"/>
                <a:gd name="connsiteY961" fmla="*/ 297197 h 1230161"/>
                <a:gd name="connsiteX962" fmla="*/ 1108774 w 1582064"/>
                <a:gd name="connsiteY962" fmla="*/ 299326 h 1230161"/>
                <a:gd name="connsiteX963" fmla="*/ 1110455 w 1582064"/>
                <a:gd name="connsiteY963" fmla="*/ 303921 h 1230161"/>
                <a:gd name="connsiteX964" fmla="*/ 1110679 w 1582064"/>
                <a:gd name="connsiteY964" fmla="*/ 304369 h 1230161"/>
                <a:gd name="connsiteX965" fmla="*/ 1112696 w 1582064"/>
                <a:gd name="connsiteY965" fmla="*/ 305098 h 1230161"/>
                <a:gd name="connsiteX966" fmla="*/ 1113201 w 1582064"/>
                <a:gd name="connsiteY966" fmla="*/ 305322 h 1230161"/>
                <a:gd name="connsiteX967" fmla="*/ 1119477 w 1582064"/>
                <a:gd name="connsiteY967" fmla="*/ 305098 h 1230161"/>
                <a:gd name="connsiteX968" fmla="*/ 1126762 w 1582064"/>
                <a:gd name="connsiteY968" fmla="*/ 312551 h 1230161"/>
                <a:gd name="connsiteX969" fmla="*/ 1127042 w 1582064"/>
                <a:gd name="connsiteY969" fmla="*/ 313616 h 1230161"/>
                <a:gd name="connsiteX970" fmla="*/ 1129059 w 1582064"/>
                <a:gd name="connsiteY970" fmla="*/ 315633 h 1230161"/>
                <a:gd name="connsiteX971" fmla="*/ 1132085 w 1582064"/>
                <a:gd name="connsiteY971" fmla="*/ 322974 h 1230161"/>
                <a:gd name="connsiteX972" fmla="*/ 1132085 w 1582064"/>
                <a:gd name="connsiteY972" fmla="*/ 324207 h 1230161"/>
                <a:gd name="connsiteX973" fmla="*/ 1132253 w 1582064"/>
                <a:gd name="connsiteY973" fmla="*/ 324711 h 1230161"/>
                <a:gd name="connsiteX974" fmla="*/ 1132982 w 1582064"/>
                <a:gd name="connsiteY974" fmla="*/ 326840 h 1230161"/>
                <a:gd name="connsiteX975" fmla="*/ 1133486 w 1582064"/>
                <a:gd name="connsiteY975" fmla="*/ 330091 h 1230161"/>
                <a:gd name="connsiteX976" fmla="*/ 1133486 w 1582064"/>
                <a:gd name="connsiteY976" fmla="*/ 332948 h 1230161"/>
                <a:gd name="connsiteX977" fmla="*/ 1133879 w 1582064"/>
                <a:gd name="connsiteY977" fmla="*/ 335582 h 1230161"/>
                <a:gd name="connsiteX978" fmla="*/ 1134719 w 1582064"/>
                <a:gd name="connsiteY978" fmla="*/ 337992 h 1230161"/>
                <a:gd name="connsiteX979" fmla="*/ 1134047 w 1582064"/>
                <a:gd name="connsiteY979" fmla="*/ 347854 h 1230161"/>
                <a:gd name="connsiteX980" fmla="*/ 1133935 w 1582064"/>
                <a:gd name="connsiteY980" fmla="*/ 348415 h 1230161"/>
                <a:gd name="connsiteX981" fmla="*/ 1133542 w 1582064"/>
                <a:gd name="connsiteY981" fmla="*/ 350936 h 1230161"/>
                <a:gd name="connsiteX982" fmla="*/ 1133318 w 1582064"/>
                <a:gd name="connsiteY982" fmla="*/ 353066 h 1230161"/>
                <a:gd name="connsiteX983" fmla="*/ 1133542 w 1582064"/>
                <a:gd name="connsiteY983" fmla="*/ 355251 h 1230161"/>
                <a:gd name="connsiteX984" fmla="*/ 1133542 w 1582064"/>
                <a:gd name="connsiteY984" fmla="*/ 355980 h 1230161"/>
                <a:gd name="connsiteX985" fmla="*/ 1133542 w 1582064"/>
                <a:gd name="connsiteY985" fmla="*/ 356708 h 1230161"/>
                <a:gd name="connsiteX986" fmla="*/ 1133542 w 1582064"/>
                <a:gd name="connsiteY986" fmla="*/ 357437 h 1230161"/>
                <a:gd name="connsiteX987" fmla="*/ 1133542 w 1582064"/>
                <a:gd name="connsiteY987" fmla="*/ 358165 h 1230161"/>
                <a:gd name="connsiteX988" fmla="*/ 1133430 w 1582064"/>
                <a:gd name="connsiteY988" fmla="*/ 359622 h 1230161"/>
                <a:gd name="connsiteX989" fmla="*/ 1133542 w 1582064"/>
                <a:gd name="connsiteY989" fmla="*/ 361079 h 1230161"/>
                <a:gd name="connsiteX990" fmla="*/ 1133542 w 1582064"/>
                <a:gd name="connsiteY990" fmla="*/ 362536 h 1230161"/>
                <a:gd name="connsiteX991" fmla="*/ 1132421 w 1582064"/>
                <a:gd name="connsiteY991" fmla="*/ 367187 h 1230161"/>
                <a:gd name="connsiteX992" fmla="*/ 1133430 w 1582064"/>
                <a:gd name="connsiteY992" fmla="*/ 370269 h 1230161"/>
                <a:gd name="connsiteX993" fmla="*/ 1133991 w 1582064"/>
                <a:gd name="connsiteY993" fmla="*/ 373968 h 1230161"/>
                <a:gd name="connsiteX994" fmla="*/ 1136400 w 1582064"/>
                <a:gd name="connsiteY994" fmla="*/ 375481 h 1230161"/>
                <a:gd name="connsiteX995" fmla="*/ 1137969 w 1582064"/>
                <a:gd name="connsiteY995" fmla="*/ 375201 h 1230161"/>
                <a:gd name="connsiteX996" fmla="*/ 1140939 w 1582064"/>
                <a:gd name="connsiteY996" fmla="*/ 373968 h 1230161"/>
                <a:gd name="connsiteX997" fmla="*/ 1141892 w 1582064"/>
                <a:gd name="connsiteY997" fmla="*/ 372567 h 1230161"/>
                <a:gd name="connsiteX998" fmla="*/ 1143181 w 1582064"/>
                <a:gd name="connsiteY998" fmla="*/ 370998 h 1230161"/>
                <a:gd name="connsiteX999" fmla="*/ 1143909 w 1582064"/>
                <a:gd name="connsiteY999" fmla="*/ 370269 h 1230161"/>
                <a:gd name="connsiteX1000" fmla="*/ 1147832 w 1582064"/>
                <a:gd name="connsiteY1000" fmla="*/ 367804 h 1230161"/>
                <a:gd name="connsiteX1001" fmla="*/ 1149065 w 1582064"/>
                <a:gd name="connsiteY1001" fmla="*/ 366851 h 1230161"/>
                <a:gd name="connsiteX1002" fmla="*/ 1150410 w 1582064"/>
                <a:gd name="connsiteY1002" fmla="*/ 365954 h 1230161"/>
                <a:gd name="connsiteX1003" fmla="*/ 1157694 w 1582064"/>
                <a:gd name="connsiteY1003" fmla="*/ 362929 h 1230161"/>
                <a:gd name="connsiteX1004" fmla="*/ 1159600 w 1582064"/>
                <a:gd name="connsiteY1004" fmla="*/ 362929 h 1230161"/>
                <a:gd name="connsiteX1005" fmla="*/ 1162682 w 1582064"/>
                <a:gd name="connsiteY1005" fmla="*/ 361696 h 1230161"/>
                <a:gd name="connsiteX1006" fmla="*/ 1166997 w 1582064"/>
                <a:gd name="connsiteY1006" fmla="*/ 360743 h 1230161"/>
                <a:gd name="connsiteX1007" fmla="*/ 1168454 w 1582064"/>
                <a:gd name="connsiteY1007" fmla="*/ 360743 h 1230161"/>
                <a:gd name="connsiteX1008" fmla="*/ 1171704 w 1582064"/>
                <a:gd name="connsiteY1008" fmla="*/ 361247 h 1230161"/>
                <a:gd name="connsiteX1009" fmla="*/ 1173833 w 1582064"/>
                <a:gd name="connsiteY1009" fmla="*/ 361976 h 1230161"/>
                <a:gd name="connsiteX1010" fmla="*/ 1174394 w 1582064"/>
                <a:gd name="connsiteY1010" fmla="*/ 362200 h 1230161"/>
                <a:gd name="connsiteX1011" fmla="*/ 1176187 w 1582064"/>
                <a:gd name="connsiteY1011" fmla="*/ 362929 h 1230161"/>
                <a:gd name="connsiteX1012" fmla="*/ 1179885 w 1582064"/>
                <a:gd name="connsiteY1012" fmla="*/ 363881 h 1230161"/>
                <a:gd name="connsiteX1013" fmla="*/ 1185041 w 1582064"/>
                <a:gd name="connsiteY1013" fmla="*/ 366683 h 1230161"/>
                <a:gd name="connsiteX1014" fmla="*/ 1185601 w 1582064"/>
                <a:gd name="connsiteY1014" fmla="*/ 367243 h 1230161"/>
                <a:gd name="connsiteX1015" fmla="*/ 1187786 w 1582064"/>
                <a:gd name="connsiteY1015" fmla="*/ 367243 h 1230161"/>
                <a:gd name="connsiteX1016" fmla="*/ 1191597 w 1582064"/>
                <a:gd name="connsiteY1016" fmla="*/ 367972 h 1230161"/>
                <a:gd name="connsiteX1017" fmla="*/ 1192493 w 1582064"/>
                <a:gd name="connsiteY1017" fmla="*/ 368308 h 1230161"/>
                <a:gd name="connsiteX1018" fmla="*/ 1197089 w 1582064"/>
                <a:gd name="connsiteY1018" fmla="*/ 367243 h 1230161"/>
                <a:gd name="connsiteX1019" fmla="*/ 1197817 w 1582064"/>
                <a:gd name="connsiteY1019" fmla="*/ 367243 h 1230161"/>
                <a:gd name="connsiteX1020" fmla="*/ 1205102 w 1582064"/>
                <a:gd name="connsiteY1020" fmla="*/ 370269 h 1230161"/>
                <a:gd name="connsiteX1021" fmla="*/ 1205830 w 1582064"/>
                <a:gd name="connsiteY1021" fmla="*/ 370998 h 1230161"/>
                <a:gd name="connsiteX1022" fmla="*/ 1208856 w 1582064"/>
                <a:gd name="connsiteY1022" fmla="*/ 378283 h 1230161"/>
                <a:gd name="connsiteX1023" fmla="*/ 1208856 w 1582064"/>
                <a:gd name="connsiteY1023" fmla="*/ 381141 h 1230161"/>
                <a:gd name="connsiteX1024" fmla="*/ 1208520 w 1582064"/>
                <a:gd name="connsiteY1024" fmla="*/ 383662 h 1230161"/>
                <a:gd name="connsiteX1025" fmla="*/ 1208128 w 1582064"/>
                <a:gd name="connsiteY1025" fmla="*/ 385455 h 1230161"/>
                <a:gd name="connsiteX1026" fmla="*/ 1208128 w 1582064"/>
                <a:gd name="connsiteY1026" fmla="*/ 403387 h 1230161"/>
                <a:gd name="connsiteX1027" fmla="*/ 1210874 w 1582064"/>
                <a:gd name="connsiteY1027" fmla="*/ 422496 h 1230161"/>
                <a:gd name="connsiteX1028" fmla="*/ 1211714 w 1582064"/>
                <a:gd name="connsiteY1028" fmla="*/ 422664 h 1230161"/>
                <a:gd name="connsiteX1029" fmla="*/ 1214124 w 1582064"/>
                <a:gd name="connsiteY1029" fmla="*/ 423337 h 1230161"/>
                <a:gd name="connsiteX1030" fmla="*/ 1217094 w 1582064"/>
                <a:gd name="connsiteY1030" fmla="*/ 424626 h 1230161"/>
                <a:gd name="connsiteX1031" fmla="*/ 1223930 w 1582064"/>
                <a:gd name="connsiteY1031" fmla="*/ 424401 h 1230161"/>
                <a:gd name="connsiteX1032" fmla="*/ 1225724 w 1582064"/>
                <a:gd name="connsiteY1032" fmla="*/ 422608 h 1230161"/>
                <a:gd name="connsiteX1033" fmla="*/ 1231888 w 1582064"/>
                <a:gd name="connsiteY1033" fmla="*/ 419638 h 1230161"/>
                <a:gd name="connsiteX1034" fmla="*/ 1233121 w 1582064"/>
                <a:gd name="connsiteY1034" fmla="*/ 419526 h 1230161"/>
                <a:gd name="connsiteX1035" fmla="*/ 1246233 w 1582064"/>
                <a:gd name="connsiteY1035" fmla="*/ 414651 h 1230161"/>
                <a:gd name="connsiteX1036" fmla="*/ 1246570 w 1582064"/>
                <a:gd name="connsiteY1036" fmla="*/ 414707 h 1230161"/>
                <a:gd name="connsiteX1037" fmla="*/ 1253798 w 1582064"/>
                <a:gd name="connsiteY1037" fmla="*/ 411737 h 1230161"/>
                <a:gd name="connsiteX1038" fmla="*/ 1255928 w 1582064"/>
                <a:gd name="connsiteY1038" fmla="*/ 411737 h 1230161"/>
                <a:gd name="connsiteX1039" fmla="*/ 1257609 w 1582064"/>
                <a:gd name="connsiteY1039" fmla="*/ 411905 h 1230161"/>
                <a:gd name="connsiteX1040" fmla="*/ 1259850 w 1582064"/>
                <a:gd name="connsiteY1040" fmla="*/ 410840 h 1230161"/>
                <a:gd name="connsiteX1041" fmla="*/ 1268088 w 1582064"/>
                <a:gd name="connsiteY1041" fmla="*/ 406750 h 1230161"/>
                <a:gd name="connsiteX1042" fmla="*/ 1268592 w 1582064"/>
                <a:gd name="connsiteY1042" fmla="*/ 406750 h 1230161"/>
                <a:gd name="connsiteX1043" fmla="*/ 1273860 w 1582064"/>
                <a:gd name="connsiteY1043" fmla="*/ 405293 h 1230161"/>
                <a:gd name="connsiteX1044" fmla="*/ 1276325 w 1582064"/>
                <a:gd name="connsiteY1044" fmla="*/ 405124 h 1230161"/>
                <a:gd name="connsiteX1045" fmla="*/ 1279575 w 1582064"/>
                <a:gd name="connsiteY1045" fmla="*/ 404620 h 1230161"/>
                <a:gd name="connsiteX1046" fmla="*/ 1280304 w 1582064"/>
                <a:gd name="connsiteY1046" fmla="*/ 404620 h 1230161"/>
                <a:gd name="connsiteX1047" fmla="*/ 1287589 w 1582064"/>
                <a:gd name="connsiteY1047" fmla="*/ 407646 h 1230161"/>
                <a:gd name="connsiteX1048" fmla="*/ 1289102 w 1582064"/>
                <a:gd name="connsiteY1048" fmla="*/ 409159 h 1230161"/>
                <a:gd name="connsiteX1049" fmla="*/ 1289998 w 1582064"/>
                <a:gd name="connsiteY1049" fmla="*/ 410168 h 1230161"/>
                <a:gd name="connsiteX1050" fmla="*/ 1291568 w 1582064"/>
                <a:gd name="connsiteY1050" fmla="*/ 407534 h 1230161"/>
                <a:gd name="connsiteX1051" fmla="*/ 1300421 w 1582064"/>
                <a:gd name="connsiteY1051" fmla="*/ 402491 h 1230161"/>
                <a:gd name="connsiteX1052" fmla="*/ 1301822 w 1582064"/>
                <a:gd name="connsiteY1052" fmla="*/ 402491 h 1230161"/>
                <a:gd name="connsiteX1053" fmla="*/ 1306642 w 1582064"/>
                <a:gd name="connsiteY1053" fmla="*/ 401762 h 1230161"/>
                <a:gd name="connsiteX1054" fmla="*/ 1308211 w 1582064"/>
                <a:gd name="connsiteY1054" fmla="*/ 399801 h 1230161"/>
                <a:gd name="connsiteX1055" fmla="*/ 1308939 w 1582064"/>
                <a:gd name="connsiteY1055" fmla="*/ 399073 h 1230161"/>
                <a:gd name="connsiteX1056" fmla="*/ 1316224 w 1582064"/>
                <a:gd name="connsiteY1056" fmla="*/ 396046 h 1230161"/>
                <a:gd name="connsiteX1057" fmla="*/ 1316952 w 1582064"/>
                <a:gd name="connsiteY1057" fmla="*/ 396046 h 1230161"/>
                <a:gd name="connsiteX1058" fmla="*/ 1320203 w 1582064"/>
                <a:gd name="connsiteY1058" fmla="*/ 396551 h 1230161"/>
                <a:gd name="connsiteX1059" fmla="*/ 1322332 w 1582064"/>
                <a:gd name="connsiteY1059" fmla="*/ 397279 h 1230161"/>
                <a:gd name="connsiteX1060" fmla="*/ 1326759 w 1582064"/>
                <a:gd name="connsiteY1060" fmla="*/ 400193 h 1230161"/>
                <a:gd name="connsiteX1061" fmla="*/ 1330233 w 1582064"/>
                <a:gd name="connsiteY1061" fmla="*/ 402211 h 1230161"/>
                <a:gd name="connsiteX1062" fmla="*/ 1330345 w 1582064"/>
                <a:gd name="connsiteY1062" fmla="*/ 402042 h 1230161"/>
                <a:gd name="connsiteX1063" fmla="*/ 1331522 w 1582064"/>
                <a:gd name="connsiteY1063" fmla="*/ 400810 h 1230161"/>
                <a:gd name="connsiteX1064" fmla="*/ 1338022 w 1582064"/>
                <a:gd name="connsiteY1064" fmla="*/ 394421 h 1230161"/>
                <a:gd name="connsiteX1065" fmla="*/ 1340152 w 1582064"/>
                <a:gd name="connsiteY1065" fmla="*/ 393693 h 1230161"/>
                <a:gd name="connsiteX1066" fmla="*/ 1343402 w 1582064"/>
                <a:gd name="connsiteY1066" fmla="*/ 393188 h 1230161"/>
                <a:gd name="connsiteX1067" fmla="*/ 1348109 w 1582064"/>
                <a:gd name="connsiteY1067" fmla="*/ 393188 h 1230161"/>
                <a:gd name="connsiteX1068" fmla="*/ 1350687 w 1582064"/>
                <a:gd name="connsiteY1068" fmla="*/ 392684 h 1230161"/>
                <a:gd name="connsiteX1069" fmla="*/ 1357299 w 1582064"/>
                <a:gd name="connsiteY1069" fmla="*/ 393581 h 1230161"/>
                <a:gd name="connsiteX1070" fmla="*/ 1358756 w 1582064"/>
                <a:gd name="connsiteY1070" fmla="*/ 394309 h 1230161"/>
                <a:gd name="connsiteX1071" fmla="*/ 1363127 w 1582064"/>
                <a:gd name="connsiteY1071" fmla="*/ 398400 h 1230161"/>
                <a:gd name="connsiteX1072" fmla="*/ 1369235 w 1582064"/>
                <a:gd name="connsiteY1072" fmla="*/ 401930 h 1230161"/>
                <a:gd name="connsiteX1073" fmla="*/ 1373046 w 1582064"/>
                <a:gd name="connsiteY1073" fmla="*/ 399128 h 1230161"/>
                <a:gd name="connsiteX1074" fmla="*/ 1376240 w 1582064"/>
                <a:gd name="connsiteY1074" fmla="*/ 397784 h 1230161"/>
                <a:gd name="connsiteX1075" fmla="*/ 1379154 w 1582064"/>
                <a:gd name="connsiteY1075" fmla="*/ 394870 h 1230161"/>
                <a:gd name="connsiteX1076" fmla="*/ 1390417 w 1582064"/>
                <a:gd name="connsiteY1076" fmla="*/ 392628 h 1230161"/>
                <a:gd name="connsiteX1077" fmla="*/ 1396806 w 1582064"/>
                <a:gd name="connsiteY1077" fmla="*/ 402155 h 1230161"/>
                <a:gd name="connsiteX1078" fmla="*/ 1396806 w 1582064"/>
                <a:gd name="connsiteY1078" fmla="*/ 407870 h 1230161"/>
                <a:gd name="connsiteX1079" fmla="*/ 1393780 w 1582064"/>
                <a:gd name="connsiteY1079" fmla="*/ 415155 h 1230161"/>
                <a:gd name="connsiteX1080" fmla="*/ 1391650 w 1582064"/>
                <a:gd name="connsiteY1080" fmla="*/ 417285 h 1230161"/>
                <a:gd name="connsiteX1081" fmla="*/ 1390081 w 1582064"/>
                <a:gd name="connsiteY1081" fmla="*/ 418573 h 1230161"/>
                <a:gd name="connsiteX1082" fmla="*/ 1389184 w 1582064"/>
                <a:gd name="connsiteY1082" fmla="*/ 419190 h 1230161"/>
                <a:gd name="connsiteX1083" fmla="*/ 1388792 w 1582064"/>
                <a:gd name="connsiteY1083" fmla="*/ 420591 h 1230161"/>
                <a:gd name="connsiteX1084" fmla="*/ 1388176 w 1582064"/>
                <a:gd name="connsiteY1084" fmla="*/ 426194 h 1230161"/>
                <a:gd name="connsiteX1085" fmla="*/ 1386607 w 1582064"/>
                <a:gd name="connsiteY1085" fmla="*/ 430621 h 1230161"/>
                <a:gd name="connsiteX1086" fmla="*/ 1381563 w 1582064"/>
                <a:gd name="connsiteY1086" fmla="*/ 438523 h 1230161"/>
                <a:gd name="connsiteX1087" fmla="*/ 1381003 w 1582064"/>
                <a:gd name="connsiteY1087" fmla="*/ 439307 h 1230161"/>
                <a:gd name="connsiteX1088" fmla="*/ 1376744 w 1582064"/>
                <a:gd name="connsiteY1088" fmla="*/ 445135 h 1230161"/>
                <a:gd name="connsiteX1089" fmla="*/ 1376240 w 1582064"/>
                <a:gd name="connsiteY1089" fmla="*/ 448385 h 1230161"/>
                <a:gd name="connsiteX1090" fmla="*/ 1375511 w 1582064"/>
                <a:gd name="connsiteY1090" fmla="*/ 450515 h 1230161"/>
                <a:gd name="connsiteX1091" fmla="*/ 1373550 w 1582064"/>
                <a:gd name="connsiteY1091" fmla="*/ 454045 h 1230161"/>
                <a:gd name="connsiteX1092" fmla="*/ 1373214 w 1582064"/>
                <a:gd name="connsiteY1092" fmla="*/ 455166 h 1230161"/>
                <a:gd name="connsiteX1093" fmla="*/ 1373214 w 1582064"/>
                <a:gd name="connsiteY1093" fmla="*/ 456399 h 1230161"/>
                <a:gd name="connsiteX1094" fmla="*/ 1373942 w 1582064"/>
                <a:gd name="connsiteY1094" fmla="*/ 460153 h 1230161"/>
                <a:gd name="connsiteX1095" fmla="*/ 1373942 w 1582064"/>
                <a:gd name="connsiteY1095" fmla="*/ 460321 h 1230161"/>
                <a:gd name="connsiteX1096" fmla="*/ 1374615 w 1582064"/>
                <a:gd name="connsiteY1096" fmla="*/ 466205 h 1230161"/>
                <a:gd name="connsiteX1097" fmla="*/ 1374671 w 1582064"/>
                <a:gd name="connsiteY1097" fmla="*/ 466709 h 1230161"/>
                <a:gd name="connsiteX1098" fmla="*/ 1375287 w 1582064"/>
                <a:gd name="connsiteY1098" fmla="*/ 468727 h 1230161"/>
                <a:gd name="connsiteX1099" fmla="*/ 1376800 w 1582064"/>
                <a:gd name="connsiteY1099" fmla="*/ 470632 h 1230161"/>
                <a:gd name="connsiteX1100" fmla="*/ 1378817 w 1582064"/>
                <a:gd name="connsiteY1100" fmla="*/ 473658 h 1230161"/>
                <a:gd name="connsiteX1101" fmla="*/ 1381395 w 1582064"/>
                <a:gd name="connsiteY1101" fmla="*/ 477973 h 1230161"/>
                <a:gd name="connsiteX1102" fmla="*/ 1384701 w 1582064"/>
                <a:gd name="connsiteY1102" fmla="*/ 479318 h 1230161"/>
                <a:gd name="connsiteX1103" fmla="*/ 1387503 w 1582064"/>
                <a:gd name="connsiteY1103" fmla="*/ 480999 h 1230161"/>
                <a:gd name="connsiteX1104" fmla="*/ 1389409 w 1582064"/>
                <a:gd name="connsiteY1104" fmla="*/ 482568 h 1230161"/>
                <a:gd name="connsiteX1105" fmla="*/ 1391258 w 1582064"/>
                <a:gd name="connsiteY1105" fmla="*/ 483296 h 1230161"/>
                <a:gd name="connsiteX1106" fmla="*/ 1391930 w 1582064"/>
                <a:gd name="connsiteY1106" fmla="*/ 483633 h 1230161"/>
                <a:gd name="connsiteX1107" fmla="*/ 1393107 w 1582064"/>
                <a:gd name="connsiteY1107" fmla="*/ 483633 h 1230161"/>
                <a:gd name="connsiteX1108" fmla="*/ 1395237 w 1582064"/>
                <a:gd name="connsiteY1108" fmla="*/ 483857 h 1230161"/>
                <a:gd name="connsiteX1109" fmla="*/ 1402858 w 1582064"/>
                <a:gd name="connsiteY1109" fmla="*/ 483465 h 1230161"/>
                <a:gd name="connsiteX1110" fmla="*/ 1403586 w 1582064"/>
                <a:gd name="connsiteY1110" fmla="*/ 483689 h 1230161"/>
                <a:gd name="connsiteX1111" fmla="*/ 1405659 w 1582064"/>
                <a:gd name="connsiteY1111" fmla="*/ 484137 h 1230161"/>
                <a:gd name="connsiteX1112" fmla="*/ 1407789 w 1582064"/>
                <a:gd name="connsiteY1112" fmla="*/ 484866 h 1230161"/>
                <a:gd name="connsiteX1113" fmla="*/ 1410086 w 1582064"/>
                <a:gd name="connsiteY1113" fmla="*/ 485986 h 1230161"/>
                <a:gd name="connsiteX1114" fmla="*/ 1413729 w 1582064"/>
                <a:gd name="connsiteY1114" fmla="*/ 482344 h 1230161"/>
                <a:gd name="connsiteX1115" fmla="*/ 1417595 w 1582064"/>
                <a:gd name="connsiteY1115" fmla="*/ 479934 h 1230161"/>
                <a:gd name="connsiteX1116" fmla="*/ 1422190 w 1582064"/>
                <a:gd name="connsiteY1116" fmla="*/ 475395 h 1230161"/>
                <a:gd name="connsiteX1117" fmla="*/ 1425048 w 1582064"/>
                <a:gd name="connsiteY1117" fmla="*/ 473938 h 1230161"/>
                <a:gd name="connsiteX1118" fmla="*/ 1427290 w 1582064"/>
                <a:gd name="connsiteY1118" fmla="*/ 473154 h 1230161"/>
                <a:gd name="connsiteX1119" fmla="*/ 1427402 w 1582064"/>
                <a:gd name="connsiteY1119" fmla="*/ 473042 h 1230161"/>
                <a:gd name="connsiteX1120" fmla="*/ 1428130 w 1582064"/>
                <a:gd name="connsiteY1120" fmla="*/ 472313 h 1230161"/>
                <a:gd name="connsiteX1121" fmla="*/ 1429587 w 1582064"/>
                <a:gd name="connsiteY1121" fmla="*/ 471080 h 1230161"/>
                <a:gd name="connsiteX1122" fmla="*/ 1430428 w 1582064"/>
                <a:gd name="connsiteY1122" fmla="*/ 469567 h 1230161"/>
                <a:gd name="connsiteX1123" fmla="*/ 1431885 w 1582064"/>
                <a:gd name="connsiteY1123" fmla="*/ 467438 h 1230161"/>
                <a:gd name="connsiteX1124" fmla="*/ 1440515 w 1582064"/>
                <a:gd name="connsiteY1124" fmla="*/ 462843 h 1230161"/>
                <a:gd name="connsiteX1125" fmla="*/ 1441075 w 1582064"/>
                <a:gd name="connsiteY1125" fmla="*/ 462843 h 1230161"/>
                <a:gd name="connsiteX1126" fmla="*/ 1442532 w 1582064"/>
                <a:gd name="connsiteY1126" fmla="*/ 461666 h 1230161"/>
                <a:gd name="connsiteX1127" fmla="*/ 1445894 w 1582064"/>
                <a:gd name="connsiteY1127" fmla="*/ 459817 h 1230161"/>
                <a:gd name="connsiteX1128" fmla="*/ 1448024 w 1582064"/>
                <a:gd name="connsiteY1128" fmla="*/ 459088 h 1230161"/>
                <a:gd name="connsiteX1129" fmla="*/ 1449424 w 1582064"/>
                <a:gd name="connsiteY1129" fmla="*/ 458752 h 1230161"/>
                <a:gd name="connsiteX1130" fmla="*/ 1454188 w 1582064"/>
                <a:gd name="connsiteY1130" fmla="*/ 457912 h 1230161"/>
                <a:gd name="connsiteX1131" fmla="*/ 1461977 w 1582064"/>
                <a:gd name="connsiteY1131" fmla="*/ 452252 h 1230161"/>
                <a:gd name="connsiteX1132" fmla="*/ 1464330 w 1582064"/>
                <a:gd name="connsiteY1132" fmla="*/ 451916 h 1230161"/>
                <a:gd name="connsiteX1133" fmla="*/ 1465563 w 1582064"/>
                <a:gd name="connsiteY1133" fmla="*/ 451355 h 1230161"/>
                <a:gd name="connsiteX1134" fmla="*/ 1471727 w 1582064"/>
                <a:gd name="connsiteY1134" fmla="*/ 448946 h 1230161"/>
                <a:gd name="connsiteX1135" fmla="*/ 1476322 w 1582064"/>
                <a:gd name="connsiteY1135" fmla="*/ 447881 h 1230161"/>
                <a:gd name="connsiteX1136" fmla="*/ 1478452 w 1582064"/>
                <a:gd name="connsiteY1136" fmla="*/ 447881 h 1230161"/>
                <a:gd name="connsiteX1137" fmla="*/ 1481702 w 1582064"/>
                <a:gd name="connsiteY1137" fmla="*/ 448385 h 1230161"/>
                <a:gd name="connsiteX1138" fmla="*/ 1486017 w 1582064"/>
                <a:gd name="connsiteY1138" fmla="*/ 449842 h 1230161"/>
                <a:gd name="connsiteX1139" fmla="*/ 1490276 w 1582064"/>
                <a:gd name="connsiteY1139" fmla="*/ 452588 h 1230161"/>
                <a:gd name="connsiteX1140" fmla="*/ 1492853 w 1582064"/>
                <a:gd name="connsiteY1140" fmla="*/ 453148 h 1230161"/>
                <a:gd name="connsiteX1141" fmla="*/ 1499242 w 1582064"/>
                <a:gd name="connsiteY1141" fmla="*/ 457519 h 1230161"/>
                <a:gd name="connsiteX1142" fmla="*/ 1503332 w 1582064"/>
                <a:gd name="connsiteY1142" fmla="*/ 462843 h 1230161"/>
                <a:gd name="connsiteX1143" fmla="*/ 1504061 w 1582064"/>
                <a:gd name="connsiteY1143" fmla="*/ 464972 h 1230161"/>
                <a:gd name="connsiteX1144" fmla="*/ 1504565 w 1582064"/>
                <a:gd name="connsiteY1144" fmla="*/ 468222 h 1230161"/>
                <a:gd name="connsiteX1145" fmla="*/ 1504621 w 1582064"/>
                <a:gd name="connsiteY1145" fmla="*/ 469007 h 1230161"/>
                <a:gd name="connsiteX1146" fmla="*/ 1510281 w 1582064"/>
                <a:gd name="connsiteY1146" fmla="*/ 476964 h 1230161"/>
                <a:gd name="connsiteX1147" fmla="*/ 1510561 w 1582064"/>
                <a:gd name="connsiteY1147" fmla="*/ 479038 h 1230161"/>
                <a:gd name="connsiteX1148" fmla="*/ 1511514 w 1582064"/>
                <a:gd name="connsiteY1148" fmla="*/ 481447 h 1230161"/>
                <a:gd name="connsiteX1149" fmla="*/ 1511570 w 1582064"/>
                <a:gd name="connsiteY1149" fmla="*/ 481728 h 1230161"/>
                <a:gd name="connsiteX1150" fmla="*/ 1512523 w 1582064"/>
                <a:gd name="connsiteY1150" fmla="*/ 482288 h 1230161"/>
                <a:gd name="connsiteX1151" fmla="*/ 1515156 w 1582064"/>
                <a:gd name="connsiteY1151" fmla="*/ 484585 h 1230161"/>
                <a:gd name="connsiteX1152" fmla="*/ 1521769 w 1582064"/>
                <a:gd name="connsiteY1152" fmla="*/ 485202 h 1230161"/>
                <a:gd name="connsiteX1153" fmla="*/ 1529838 w 1582064"/>
                <a:gd name="connsiteY1153" fmla="*/ 490469 h 1230161"/>
                <a:gd name="connsiteX1154" fmla="*/ 1530342 w 1582064"/>
                <a:gd name="connsiteY1154" fmla="*/ 499547 h 1230161"/>
                <a:gd name="connsiteX1155" fmla="*/ 1531463 w 1582064"/>
                <a:gd name="connsiteY1155" fmla="*/ 502069 h 1230161"/>
                <a:gd name="connsiteX1156" fmla="*/ 1534713 w 1582064"/>
                <a:gd name="connsiteY1156" fmla="*/ 504871 h 1230161"/>
                <a:gd name="connsiteX1157" fmla="*/ 1536394 w 1582064"/>
                <a:gd name="connsiteY1157" fmla="*/ 506664 h 1230161"/>
                <a:gd name="connsiteX1158" fmla="*/ 1536619 w 1582064"/>
                <a:gd name="connsiteY1158" fmla="*/ 506664 h 1230161"/>
                <a:gd name="connsiteX1159" fmla="*/ 1540597 w 1582064"/>
                <a:gd name="connsiteY1159" fmla="*/ 507449 h 1230161"/>
                <a:gd name="connsiteX1160" fmla="*/ 1545977 w 1582064"/>
                <a:gd name="connsiteY1160" fmla="*/ 505935 h 1230161"/>
                <a:gd name="connsiteX1161" fmla="*/ 1547378 w 1582064"/>
                <a:gd name="connsiteY1161" fmla="*/ 505935 h 1230161"/>
                <a:gd name="connsiteX1162" fmla="*/ 1550460 w 1582064"/>
                <a:gd name="connsiteY1162" fmla="*/ 505487 h 1230161"/>
                <a:gd name="connsiteX1163" fmla="*/ 1560098 w 1582064"/>
                <a:gd name="connsiteY1163" fmla="*/ 501621 h 1230161"/>
                <a:gd name="connsiteX1164" fmla="*/ 1561723 w 1582064"/>
                <a:gd name="connsiteY1164" fmla="*/ 501116 h 1230161"/>
                <a:gd name="connsiteX1165" fmla="*/ 1568168 w 1582064"/>
                <a:gd name="connsiteY1165" fmla="*/ 499659 h 1230161"/>
                <a:gd name="connsiteX1166" fmla="*/ 1579039 w 1582064"/>
                <a:gd name="connsiteY1166" fmla="*/ 504030 h 1230161"/>
                <a:gd name="connsiteX1167" fmla="*/ 1578815 w 1582064"/>
                <a:gd name="connsiteY1167" fmla="*/ 515742 h 1230161"/>
                <a:gd name="connsiteX1168" fmla="*/ 1576125 w 1582064"/>
                <a:gd name="connsiteY1168" fmla="*/ 519497 h 1230161"/>
                <a:gd name="connsiteX1169" fmla="*/ 1575172 w 1582064"/>
                <a:gd name="connsiteY1169" fmla="*/ 522355 h 1230161"/>
                <a:gd name="connsiteX1170" fmla="*/ 1572651 w 1582064"/>
                <a:gd name="connsiteY1170" fmla="*/ 526389 h 1230161"/>
                <a:gd name="connsiteX1171" fmla="*/ 1571978 w 1582064"/>
                <a:gd name="connsiteY1171" fmla="*/ 527062 h 1230161"/>
                <a:gd name="connsiteX1172" fmla="*/ 1569064 w 1582064"/>
                <a:gd name="connsiteY1172" fmla="*/ 532834 h 1230161"/>
                <a:gd name="connsiteX1173" fmla="*/ 1568336 w 1582064"/>
                <a:gd name="connsiteY1173" fmla="*/ 533562 h 1230161"/>
                <a:gd name="connsiteX1174" fmla="*/ 1566767 w 1582064"/>
                <a:gd name="connsiteY1174" fmla="*/ 534851 h 1230161"/>
                <a:gd name="connsiteX1175" fmla="*/ 1565086 w 1582064"/>
                <a:gd name="connsiteY1175" fmla="*/ 535972 h 1230161"/>
                <a:gd name="connsiteX1176" fmla="*/ 1561219 w 1582064"/>
                <a:gd name="connsiteY1176" fmla="*/ 539222 h 1230161"/>
                <a:gd name="connsiteX1177" fmla="*/ 1559258 w 1582064"/>
                <a:gd name="connsiteY1177" fmla="*/ 540511 h 1230161"/>
                <a:gd name="connsiteX1178" fmla="*/ 1556400 w 1582064"/>
                <a:gd name="connsiteY1178" fmla="*/ 541968 h 1230161"/>
                <a:gd name="connsiteX1179" fmla="*/ 1551524 w 1582064"/>
                <a:gd name="connsiteY1179" fmla="*/ 543032 h 1230161"/>
                <a:gd name="connsiteX1180" fmla="*/ 1551076 w 1582064"/>
                <a:gd name="connsiteY1180" fmla="*/ 544994 h 1230161"/>
                <a:gd name="connsiteX1181" fmla="*/ 1548274 w 1582064"/>
                <a:gd name="connsiteY1181" fmla="*/ 550037 h 1230161"/>
                <a:gd name="connsiteX1182" fmla="*/ 1546817 w 1582064"/>
                <a:gd name="connsiteY1182" fmla="*/ 551494 h 1230161"/>
                <a:gd name="connsiteX1183" fmla="*/ 1546425 w 1582064"/>
                <a:gd name="connsiteY1183" fmla="*/ 551886 h 1230161"/>
                <a:gd name="connsiteX1184" fmla="*/ 1542671 w 1582064"/>
                <a:gd name="connsiteY1184" fmla="*/ 556873 h 1230161"/>
                <a:gd name="connsiteX1185" fmla="*/ 1537627 w 1582064"/>
                <a:gd name="connsiteY1185" fmla="*/ 560460 h 1230161"/>
                <a:gd name="connsiteX1186" fmla="*/ 1534489 w 1582064"/>
                <a:gd name="connsiteY1186" fmla="*/ 561973 h 1230161"/>
                <a:gd name="connsiteX1187" fmla="*/ 1531015 w 1582064"/>
                <a:gd name="connsiteY1187" fmla="*/ 562982 h 1230161"/>
                <a:gd name="connsiteX1188" fmla="*/ 1529446 w 1582064"/>
                <a:gd name="connsiteY1188" fmla="*/ 564046 h 1230161"/>
                <a:gd name="connsiteX1189" fmla="*/ 1530454 w 1582064"/>
                <a:gd name="connsiteY1189" fmla="*/ 567465 h 1230161"/>
                <a:gd name="connsiteX1190" fmla="*/ 1530959 w 1582064"/>
                <a:gd name="connsiteY1190" fmla="*/ 572115 h 1230161"/>
                <a:gd name="connsiteX1191" fmla="*/ 1531967 w 1582064"/>
                <a:gd name="connsiteY1191" fmla="*/ 576543 h 1230161"/>
                <a:gd name="connsiteX1192" fmla="*/ 1531967 w 1582064"/>
                <a:gd name="connsiteY1192" fmla="*/ 576599 h 1230161"/>
                <a:gd name="connsiteX1193" fmla="*/ 1534489 w 1582064"/>
                <a:gd name="connsiteY1193" fmla="*/ 579793 h 1230161"/>
                <a:gd name="connsiteX1194" fmla="*/ 1535218 w 1582064"/>
                <a:gd name="connsiteY1194" fmla="*/ 581250 h 1230161"/>
                <a:gd name="connsiteX1195" fmla="*/ 1535778 w 1582064"/>
                <a:gd name="connsiteY1195" fmla="*/ 589151 h 1230161"/>
                <a:gd name="connsiteX1196" fmla="*/ 1535049 w 1582064"/>
                <a:gd name="connsiteY1196" fmla="*/ 591280 h 1230161"/>
                <a:gd name="connsiteX1197" fmla="*/ 1528101 w 1582064"/>
                <a:gd name="connsiteY1197" fmla="*/ 597949 h 1230161"/>
                <a:gd name="connsiteX1198" fmla="*/ 1524178 w 1582064"/>
                <a:gd name="connsiteY1198" fmla="*/ 599125 h 1230161"/>
                <a:gd name="connsiteX1199" fmla="*/ 1523338 w 1582064"/>
                <a:gd name="connsiteY1199" fmla="*/ 601199 h 1230161"/>
                <a:gd name="connsiteX1200" fmla="*/ 1521320 w 1582064"/>
                <a:gd name="connsiteY1200" fmla="*/ 604337 h 1230161"/>
                <a:gd name="connsiteX1201" fmla="*/ 1521657 w 1582064"/>
                <a:gd name="connsiteY1201" fmla="*/ 605850 h 1230161"/>
                <a:gd name="connsiteX1202" fmla="*/ 1521825 w 1582064"/>
                <a:gd name="connsiteY1202" fmla="*/ 609549 h 1230161"/>
                <a:gd name="connsiteX1203" fmla="*/ 1521432 w 1582064"/>
                <a:gd name="connsiteY1203" fmla="*/ 612182 h 1230161"/>
                <a:gd name="connsiteX1204" fmla="*/ 1522105 w 1582064"/>
                <a:gd name="connsiteY1204" fmla="*/ 614200 h 1230161"/>
                <a:gd name="connsiteX1205" fmla="*/ 1522553 w 1582064"/>
                <a:gd name="connsiteY1205" fmla="*/ 616161 h 1230161"/>
                <a:gd name="connsiteX1206" fmla="*/ 1523226 w 1582064"/>
                <a:gd name="connsiteY1206" fmla="*/ 620980 h 1230161"/>
                <a:gd name="connsiteX1207" fmla="*/ 1526252 w 1582064"/>
                <a:gd name="connsiteY1207" fmla="*/ 621765 h 1230161"/>
                <a:gd name="connsiteX1208" fmla="*/ 1527597 w 1582064"/>
                <a:gd name="connsiteY1208" fmla="*/ 622213 h 1230161"/>
                <a:gd name="connsiteX1209" fmla="*/ 1531183 w 1582064"/>
                <a:gd name="connsiteY1209" fmla="*/ 623670 h 1230161"/>
                <a:gd name="connsiteX1210" fmla="*/ 1534657 w 1582064"/>
                <a:gd name="connsiteY1210" fmla="*/ 625968 h 1230161"/>
                <a:gd name="connsiteX1211" fmla="*/ 1535386 w 1582064"/>
                <a:gd name="connsiteY1211" fmla="*/ 626696 h 1230161"/>
                <a:gd name="connsiteX1212" fmla="*/ 1537907 w 1582064"/>
                <a:gd name="connsiteY1212" fmla="*/ 630731 h 1230161"/>
                <a:gd name="connsiteX1213" fmla="*/ 1538636 w 1582064"/>
                <a:gd name="connsiteY1213" fmla="*/ 632860 h 1230161"/>
                <a:gd name="connsiteX1214" fmla="*/ 1539140 w 1582064"/>
                <a:gd name="connsiteY1214" fmla="*/ 636110 h 1230161"/>
                <a:gd name="connsiteX1215" fmla="*/ 1539140 w 1582064"/>
                <a:gd name="connsiteY1215" fmla="*/ 636839 h 1230161"/>
                <a:gd name="connsiteX1216" fmla="*/ 1536114 w 1582064"/>
                <a:gd name="connsiteY1216" fmla="*/ 644124 h 1230161"/>
                <a:gd name="connsiteX1217" fmla="*/ 1535386 w 1582064"/>
                <a:gd name="connsiteY1217" fmla="*/ 644852 h 1230161"/>
                <a:gd name="connsiteX1218" fmla="*/ 1534321 w 1582064"/>
                <a:gd name="connsiteY1218" fmla="*/ 645805 h 1230161"/>
                <a:gd name="connsiteX1219" fmla="*/ 1529782 w 1582064"/>
                <a:gd name="connsiteY1219" fmla="*/ 651464 h 1230161"/>
                <a:gd name="connsiteX1220" fmla="*/ 1529782 w 1582064"/>
                <a:gd name="connsiteY1220" fmla="*/ 651913 h 1230161"/>
                <a:gd name="connsiteX1221" fmla="*/ 1529782 w 1582064"/>
                <a:gd name="connsiteY1221" fmla="*/ 654042 h 1230161"/>
                <a:gd name="connsiteX1222" fmla="*/ 1528717 w 1582064"/>
                <a:gd name="connsiteY1222" fmla="*/ 658637 h 1230161"/>
                <a:gd name="connsiteX1223" fmla="*/ 1527989 w 1582064"/>
                <a:gd name="connsiteY1223" fmla="*/ 660094 h 1230161"/>
                <a:gd name="connsiteX1224" fmla="*/ 1518743 w 1582064"/>
                <a:gd name="connsiteY1224" fmla="*/ 665810 h 1230161"/>
                <a:gd name="connsiteX1225" fmla="*/ 1515885 w 1582064"/>
                <a:gd name="connsiteY1225" fmla="*/ 665810 h 1230161"/>
                <a:gd name="connsiteX1226" fmla="*/ 1513867 w 1582064"/>
                <a:gd name="connsiteY1226" fmla="*/ 665586 h 1230161"/>
                <a:gd name="connsiteX1227" fmla="*/ 1512186 w 1582064"/>
                <a:gd name="connsiteY1227" fmla="*/ 665250 h 1230161"/>
                <a:gd name="connsiteX1228" fmla="*/ 1511570 w 1582064"/>
                <a:gd name="connsiteY1228" fmla="*/ 665586 h 1230161"/>
                <a:gd name="connsiteX1229" fmla="*/ 1514092 w 1582064"/>
                <a:gd name="connsiteY1229" fmla="*/ 666482 h 1230161"/>
                <a:gd name="connsiteX1230" fmla="*/ 1519639 w 1582064"/>
                <a:gd name="connsiteY1230" fmla="*/ 670909 h 1230161"/>
                <a:gd name="connsiteX1231" fmla="*/ 1525859 w 1582064"/>
                <a:gd name="connsiteY1231" fmla="*/ 668836 h 1230161"/>
                <a:gd name="connsiteX1232" fmla="*/ 1527316 w 1582064"/>
                <a:gd name="connsiteY1232" fmla="*/ 668836 h 1230161"/>
                <a:gd name="connsiteX1233" fmla="*/ 1528773 w 1582064"/>
                <a:gd name="connsiteY1233" fmla="*/ 668948 h 1230161"/>
                <a:gd name="connsiteX1234" fmla="*/ 1532024 w 1582064"/>
                <a:gd name="connsiteY1234" fmla="*/ 669396 h 1230161"/>
                <a:gd name="connsiteX1235" fmla="*/ 1532976 w 1582064"/>
                <a:gd name="connsiteY1235" fmla="*/ 669228 h 1230161"/>
                <a:gd name="connsiteX1236" fmla="*/ 1535666 w 1582064"/>
                <a:gd name="connsiteY1236" fmla="*/ 668163 h 1230161"/>
                <a:gd name="connsiteX1237" fmla="*/ 1541998 w 1582064"/>
                <a:gd name="connsiteY1237" fmla="*/ 667715 h 1230161"/>
                <a:gd name="connsiteX1238" fmla="*/ 1544856 w 1582064"/>
                <a:gd name="connsiteY1238" fmla="*/ 668444 h 1230161"/>
                <a:gd name="connsiteX1239" fmla="*/ 1547378 w 1582064"/>
                <a:gd name="connsiteY1239" fmla="*/ 669453 h 1230161"/>
                <a:gd name="connsiteX1240" fmla="*/ 1549171 w 1582064"/>
                <a:gd name="connsiteY1240" fmla="*/ 668668 h 1230161"/>
                <a:gd name="connsiteX1241" fmla="*/ 1550067 w 1582064"/>
                <a:gd name="connsiteY1241" fmla="*/ 667603 h 1230161"/>
                <a:gd name="connsiteX1242" fmla="*/ 1552253 w 1582064"/>
                <a:gd name="connsiteY1242" fmla="*/ 665418 h 1230161"/>
                <a:gd name="connsiteX1243" fmla="*/ 1559538 w 1582064"/>
                <a:gd name="connsiteY1243" fmla="*/ 662392 h 1230161"/>
                <a:gd name="connsiteX1244" fmla="*/ 1560266 w 1582064"/>
                <a:gd name="connsiteY1244" fmla="*/ 662392 h 1230161"/>
                <a:gd name="connsiteX1245" fmla="*/ 1564077 w 1582064"/>
                <a:gd name="connsiteY1245" fmla="*/ 663120 h 1230161"/>
                <a:gd name="connsiteX1246" fmla="*/ 1567663 w 1582064"/>
                <a:gd name="connsiteY1246" fmla="*/ 664577 h 1230161"/>
                <a:gd name="connsiteX1247" fmla="*/ 1571137 w 1582064"/>
                <a:gd name="connsiteY1247" fmla="*/ 666875 h 1230161"/>
                <a:gd name="connsiteX1248" fmla="*/ 1572595 w 1582064"/>
                <a:gd name="connsiteY1248" fmla="*/ 668332 h 1230161"/>
                <a:gd name="connsiteX1249" fmla="*/ 1575621 w 1582064"/>
                <a:gd name="connsiteY1249" fmla="*/ 675617 h 1230161"/>
                <a:gd name="connsiteX1250" fmla="*/ 1575621 w 1582064"/>
                <a:gd name="connsiteY1250" fmla="*/ 675897 h 1230161"/>
                <a:gd name="connsiteX1251" fmla="*/ 1576349 w 1582064"/>
                <a:gd name="connsiteY1251" fmla="*/ 676401 h 1230161"/>
                <a:gd name="connsiteX1252" fmla="*/ 1582065 w 1582064"/>
                <a:gd name="connsiteY1252" fmla="*/ 685647 h 1230161"/>
                <a:gd name="connsiteX1253" fmla="*/ 1582065 w 1582064"/>
                <a:gd name="connsiteY1253" fmla="*/ 687777 h 1230161"/>
                <a:gd name="connsiteX1254" fmla="*/ 1579039 w 1582064"/>
                <a:gd name="connsiteY1254" fmla="*/ 695061 h 1230161"/>
                <a:gd name="connsiteX1255" fmla="*/ 1578310 w 1582064"/>
                <a:gd name="connsiteY1255" fmla="*/ 695790 h 1230161"/>
                <a:gd name="connsiteX1256" fmla="*/ 1571025 w 1582064"/>
                <a:gd name="connsiteY1256" fmla="*/ 698816 h 1230161"/>
                <a:gd name="connsiteX1257" fmla="*/ 1569568 w 1582064"/>
                <a:gd name="connsiteY1257" fmla="*/ 698816 h 1230161"/>
                <a:gd name="connsiteX1258" fmla="*/ 1567607 w 1582064"/>
                <a:gd name="connsiteY1258" fmla="*/ 698648 h 1230161"/>
                <a:gd name="connsiteX1259" fmla="*/ 1563741 w 1582064"/>
                <a:gd name="connsiteY1259" fmla="*/ 703131 h 1230161"/>
                <a:gd name="connsiteX1260" fmla="*/ 1563180 w 1582064"/>
                <a:gd name="connsiteY1260" fmla="*/ 703691 h 1230161"/>
                <a:gd name="connsiteX1261" fmla="*/ 1561051 w 1582064"/>
                <a:gd name="connsiteY1261" fmla="*/ 705821 h 1230161"/>
                <a:gd name="connsiteX1262" fmla="*/ 1559482 w 1582064"/>
                <a:gd name="connsiteY1262" fmla="*/ 707109 h 1230161"/>
                <a:gd name="connsiteX1263" fmla="*/ 1557352 w 1582064"/>
                <a:gd name="connsiteY1263" fmla="*/ 708566 h 1230161"/>
                <a:gd name="connsiteX1264" fmla="*/ 1555447 w 1582064"/>
                <a:gd name="connsiteY1264" fmla="*/ 709575 h 1230161"/>
                <a:gd name="connsiteX1265" fmla="*/ 1553374 w 1582064"/>
                <a:gd name="connsiteY1265" fmla="*/ 710416 h 1230161"/>
                <a:gd name="connsiteX1266" fmla="*/ 1546033 w 1582064"/>
                <a:gd name="connsiteY1266" fmla="*/ 716748 h 1230161"/>
                <a:gd name="connsiteX1267" fmla="*/ 1545472 w 1582064"/>
                <a:gd name="connsiteY1267" fmla="*/ 720222 h 1230161"/>
                <a:gd name="connsiteX1268" fmla="*/ 1545472 w 1582064"/>
                <a:gd name="connsiteY1268" fmla="*/ 722240 h 1230161"/>
                <a:gd name="connsiteX1269" fmla="*/ 1545136 w 1582064"/>
                <a:gd name="connsiteY1269" fmla="*/ 724761 h 1230161"/>
                <a:gd name="connsiteX1270" fmla="*/ 1544408 w 1582064"/>
                <a:gd name="connsiteY1270" fmla="*/ 727619 h 1230161"/>
                <a:gd name="connsiteX1271" fmla="*/ 1538468 w 1582064"/>
                <a:gd name="connsiteY1271" fmla="*/ 734624 h 1230161"/>
                <a:gd name="connsiteX1272" fmla="*/ 1531967 w 1582064"/>
                <a:gd name="connsiteY1272" fmla="*/ 737425 h 1230161"/>
                <a:gd name="connsiteX1273" fmla="*/ 1532248 w 1582064"/>
                <a:gd name="connsiteY1273" fmla="*/ 738434 h 1230161"/>
                <a:gd name="connsiteX1274" fmla="*/ 1532472 w 1582064"/>
                <a:gd name="connsiteY1274" fmla="*/ 742245 h 1230161"/>
                <a:gd name="connsiteX1275" fmla="*/ 1531743 w 1582064"/>
                <a:gd name="connsiteY1275" fmla="*/ 747961 h 1230161"/>
                <a:gd name="connsiteX1276" fmla="*/ 1529558 w 1582064"/>
                <a:gd name="connsiteY1276" fmla="*/ 753116 h 1230161"/>
                <a:gd name="connsiteX1277" fmla="*/ 1524234 w 1582064"/>
                <a:gd name="connsiteY1277" fmla="*/ 759729 h 1230161"/>
                <a:gd name="connsiteX1278" fmla="*/ 1522441 w 1582064"/>
                <a:gd name="connsiteY1278" fmla="*/ 762698 h 1230161"/>
                <a:gd name="connsiteX1279" fmla="*/ 1520872 w 1582064"/>
                <a:gd name="connsiteY1279" fmla="*/ 764716 h 1230161"/>
                <a:gd name="connsiteX1280" fmla="*/ 1517566 w 1582064"/>
                <a:gd name="connsiteY1280" fmla="*/ 768022 h 1230161"/>
                <a:gd name="connsiteX1281" fmla="*/ 1505630 w 1582064"/>
                <a:gd name="connsiteY1281" fmla="*/ 782031 h 1230161"/>
                <a:gd name="connsiteX1282" fmla="*/ 1505069 w 1582064"/>
                <a:gd name="connsiteY1282" fmla="*/ 782648 h 1230161"/>
                <a:gd name="connsiteX1283" fmla="*/ 1501483 w 1582064"/>
                <a:gd name="connsiteY1283" fmla="*/ 786234 h 1230161"/>
                <a:gd name="connsiteX1284" fmla="*/ 1498793 w 1582064"/>
                <a:gd name="connsiteY1284" fmla="*/ 788196 h 1230161"/>
                <a:gd name="connsiteX1285" fmla="*/ 1495936 w 1582064"/>
                <a:gd name="connsiteY1285" fmla="*/ 789652 h 1230161"/>
                <a:gd name="connsiteX1286" fmla="*/ 1494142 w 1582064"/>
                <a:gd name="connsiteY1286" fmla="*/ 790325 h 1230161"/>
                <a:gd name="connsiteX1287" fmla="*/ 1493862 w 1582064"/>
                <a:gd name="connsiteY1287" fmla="*/ 790381 h 1230161"/>
                <a:gd name="connsiteX1288" fmla="*/ 1490836 w 1582064"/>
                <a:gd name="connsiteY1288" fmla="*/ 793799 h 1230161"/>
                <a:gd name="connsiteX1289" fmla="*/ 1490836 w 1582064"/>
                <a:gd name="connsiteY1289" fmla="*/ 794079 h 1230161"/>
                <a:gd name="connsiteX1290" fmla="*/ 1493358 w 1582064"/>
                <a:gd name="connsiteY1290" fmla="*/ 795817 h 1230161"/>
                <a:gd name="connsiteX1291" fmla="*/ 1494871 w 1582064"/>
                <a:gd name="connsiteY1291" fmla="*/ 809041 h 1230161"/>
                <a:gd name="connsiteX1292" fmla="*/ 1493638 w 1582064"/>
                <a:gd name="connsiteY1292" fmla="*/ 810835 h 1230161"/>
                <a:gd name="connsiteX1293" fmla="*/ 1490220 w 1582064"/>
                <a:gd name="connsiteY1293" fmla="*/ 816942 h 1230161"/>
                <a:gd name="connsiteX1294" fmla="*/ 1487194 w 1582064"/>
                <a:gd name="connsiteY1294" fmla="*/ 820305 h 1230161"/>
                <a:gd name="connsiteX1295" fmla="*/ 1483719 w 1582064"/>
                <a:gd name="connsiteY1295" fmla="*/ 822771 h 1230161"/>
                <a:gd name="connsiteX1296" fmla="*/ 1480469 w 1582064"/>
                <a:gd name="connsiteY1296" fmla="*/ 827646 h 1230161"/>
                <a:gd name="connsiteX1297" fmla="*/ 1478620 w 1582064"/>
                <a:gd name="connsiteY1297" fmla="*/ 829775 h 1230161"/>
                <a:gd name="connsiteX1298" fmla="*/ 1478620 w 1582064"/>
                <a:gd name="connsiteY1298" fmla="*/ 830560 h 1230161"/>
                <a:gd name="connsiteX1299" fmla="*/ 1476883 w 1582064"/>
                <a:gd name="connsiteY1299" fmla="*/ 836275 h 1230161"/>
                <a:gd name="connsiteX1300" fmla="*/ 1475426 w 1582064"/>
                <a:gd name="connsiteY1300" fmla="*/ 838405 h 1230161"/>
                <a:gd name="connsiteX1301" fmla="*/ 1471559 w 1582064"/>
                <a:gd name="connsiteY1301" fmla="*/ 841879 h 1230161"/>
                <a:gd name="connsiteX1302" fmla="*/ 1471391 w 1582064"/>
                <a:gd name="connsiteY1302" fmla="*/ 842327 h 1230161"/>
                <a:gd name="connsiteX1303" fmla="*/ 1469150 w 1582064"/>
                <a:gd name="connsiteY1303" fmla="*/ 847763 h 1230161"/>
                <a:gd name="connsiteX1304" fmla="*/ 1466292 w 1582064"/>
                <a:gd name="connsiteY1304" fmla="*/ 851293 h 1230161"/>
                <a:gd name="connsiteX1305" fmla="*/ 1467188 w 1582064"/>
                <a:gd name="connsiteY1305" fmla="*/ 852302 h 1230161"/>
                <a:gd name="connsiteX1306" fmla="*/ 1469318 w 1582064"/>
                <a:gd name="connsiteY1306" fmla="*/ 855160 h 1230161"/>
                <a:gd name="connsiteX1307" fmla="*/ 1470663 w 1582064"/>
                <a:gd name="connsiteY1307" fmla="*/ 857514 h 1230161"/>
                <a:gd name="connsiteX1308" fmla="*/ 1472120 w 1582064"/>
                <a:gd name="connsiteY1308" fmla="*/ 861100 h 1230161"/>
                <a:gd name="connsiteX1309" fmla="*/ 1472344 w 1582064"/>
                <a:gd name="connsiteY1309" fmla="*/ 861660 h 1230161"/>
                <a:gd name="connsiteX1310" fmla="*/ 1473801 w 1582064"/>
                <a:gd name="connsiteY1310" fmla="*/ 865975 h 1230161"/>
                <a:gd name="connsiteX1311" fmla="*/ 1474249 w 1582064"/>
                <a:gd name="connsiteY1311" fmla="*/ 867937 h 1230161"/>
                <a:gd name="connsiteX1312" fmla="*/ 1474977 w 1582064"/>
                <a:gd name="connsiteY1312" fmla="*/ 873652 h 1230161"/>
                <a:gd name="connsiteX1313" fmla="*/ 1472792 w 1582064"/>
                <a:gd name="connsiteY1313" fmla="*/ 881385 h 1230161"/>
                <a:gd name="connsiteX1314" fmla="*/ 1469934 w 1582064"/>
                <a:gd name="connsiteY1314" fmla="*/ 884972 h 1230161"/>
                <a:gd name="connsiteX1315" fmla="*/ 1467581 w 1582064"/>
                <a:gd name="connsiteY1315" fmla="*/ 887101 h 1230161"/>
                <a:gd name="connsiteX1316" fmla="*/ 1461136 w 1582064"/>
                <a:gd name="connsiteY1316" fmla="*/ 891416 h 1230161"/>
                <a:gd name="connsiteX1317" fmla="*/ 1460016 w 1582064"/>
                <a:gd name="connsiteY1317" fmla="*/ 892089 h 1230161"/>
                <a:gd name="connsiteX1318" fmla="*/ 1457214 w 1582064"/>
                <a:gd name="connsiteY1318" fmla="*/ 893490 h 1230161"/>
                <a:gd name="connsiteX1319" fmla="*/ 1457102 w 1582064"/>
                <a:gd name="connsiteY1319" fmla="*/ 895058 h 1230161"/>
                <a:gd name="connsiteX1320" fmla="*/ 1455364 w 1582064"/>
                <a:gd name="connsiteY1320" fmla="*/ 900774 h 1230161"/>
                <a:gd name="connsiteX1321" fmla="*/ 1453908 w 1582064"/>
                <a:gd name="connsiteY1321" fmla="*/ 902904 h 1230161"/>
                <a:gd name="connsiteX1322" fmla="*/ 1449761 w 1582064"/>
                <a:gd name="connsiteY1322" fmla="*/ 906490 h 1230161"/>
                <a:gd name="connsiteX1323" fmla="*/ 1451274 w 1582064"/>
                <a:gd name="connsiteY1323" fmla="*/ 909124 h 1230161"/>
                <a:gd name="connsiteX1324" fmla="*/ 1453067 w 1582064"/>
                <a:gd name="connsiteY1324" fmla="*/ 913327 h 1230161"/>
                <a:gd name="connsiteX1325" fmla="*/ 1454580 w 1582064"/>
                <a:gd name="connsiteY1325" fmla="*/ 915120 h 1230161"/>
                <a:gd name="connsiteX1326" fmla="*/ 1456037 w 1582064"/>
                <a:gd name="connsiteY1326" fmla="*/ 917249 h 1230161"/>
                <a:gd name="connsiteX1327" fmla="*/ 1457718 w 1582064"/>
                <a:gd name="connsiteY1327" fmla="*/ 921732 h 1230161"/>
                <a:gd name="connsiteX1328" fmla="*/ 1458447 w 1582064"/>
                <a:gd name="connsiteY1328" fmla="*/ 927448 h 1230161"/>
                <a:gd name="connsiteX1329" fmla="*/ 1458503 w 1582064"/>
                <a:gd name="connsiteY1329" fmla="*/ 928737 h 1230161"/>
                <a:gd name="connsiteX1330" fmla="*/ 1458503 w 1582064"/>
                <a:gd name="connsiteY1330" fmla="*/ 930866 h 1230161"/>
                <a:gd name="connsiteX1331" fmla="*/ 1457438 w 1582064"/>
                <a:gd name="connsiteY1331" fmla="*/ 935461 h 1230161"/>
                <a:gd name="connsiteX1332" fmla="*/ 1456709 w 1582064"/>
                <a:gd name="connsiteY1332" fmla="*/ 936918 h 1230161"/>
                <a:gd name="connsiteX1333" fmla="*/ 1456373 w 1582064"/>
                <a:gd name="connsiteY1333" fmla="*/ 937535 h 1230161"/>
                <a:gd name="connsiteX1334" fmla="*/ 1451330 w 1582064"/>
                <a:gd name="connsiteY1334" fmla="*/ 946164 h 1230161"/>
                <a:gd name="connsiteX1335" fmla="*/ 1443428 w 1582064"/>
                <a:gd name="connsiteY1335" fmla="*/ 951264 h 1230161"/>
                <a:gd name="connsiteX1336" fmla="*/ 1441859 w 1582064"/>
                <a:gd name="connsiteY1336" fmla="*/ 953337 h 1230161"/>
                <a:gd name="connsiteX1337" fmla="*/ 1441131 w 1582064"/>
                <a:gd name="connsiteY1337" fmla="*/ 954066 h 1230161"/>
                <a:gd name="connsiteX1338" fmla="*/ 1439674 w 1582064"/>
                <a:gd name="connsiteY1338" fmla="*/ 955298 h 1230161"/>
                <a:gd name="connsiteX1339" fmla="*/ 1438834 w 1582064"/>
                <a:gd name="connsiteY1339" fmla="*/ 956812 h 1230161"/>
                <a:gd name="connsiteX1340" fmla="*/ 1436704 w 1582064"/>
                <a:gd name="connsiteY1340" fmla="*/ 959950 h 1230161"/>
                <a:gd name="connsiteX1341" fmla="*/ 1435695 w 1582064"/>
                <a:gd name="connsiteY1341" fmla="*/ 962920 h 1230161"/>
                <a:gd name="connsiteX1342" fmla="*/ 1434743 w 1582064"/>
                <a:gd name="connsiteY1342" fmla="*/ 964993 h 1230161"/>
                <a:gd name="connsiteX1343" fmla="*/ 1435023 w 1582064"/>
                <a:gd name="connsiteY1343" fmla="*/ 965666 h 1230161"/>
                <a:gd name="connsiteX1344" fmla="*/ 1434743 w 1582064"/>
                <a:gd name="connsiteY1344" fmla="*/ 972894 h 1230161"/>
                <a:gd name="connsiteX1345" fmla="*/ 1435695 w 1582064"/>
                <a:gd name="connsiteY1345" fmla="*/ 974856 h 1230161"/>
                <a:gd name="connsiteX1346" fmla="*/ 1439114 w 1582064"/>
                <a:gd name="connsiteY1346" fmla="*/ 982252 h 1230161"/>
                <a:gd name="connsiteX1347" fmla="*/ 1439842 w 1582064"/>
                <a:gd name="connsiteY1347" fmla="*/ 982645 h 1230161"/>
                <a:gd name="connsiteX1348" fmla="*/ 1443821 w 1582064"/>
                <a:gd name="connsiteY1348" fmla="*/ 986175 h 1230161"/>
                <a:gd name="connsiteX1349" fmla="*/ 1444549 w 1582064"/>
                <a:gd name="connsiteY1349" fmla="*/ 986904 h 1230161"/>
                <a:gd name="connsiteX1350" fmla="*/ 1449144 w 1582064"/>
                <a:gd name="connsiteY1350" fmla="*/ 995534 h 1230161"/>
                <a:gd name="connsiteX1351" fmla="*/ 1449144 w 1582064"/>
                <a:gd name="connsiteY1351" fmla="*/ 996262 h 1230161"/>
                <a:gd name="connsiteX1352" fmla="*/ 1448640 w 1582064"/>
                <a:gd name="connsiteY1352" fmla="*/ 999512 h 1230161"/>
                <a:gd name="connsiteX1353" fmla="*/ 1447743 w 1582064"/>
                <a:gd name="connsiteY1353" fmla="*/ 1003155 h 1230161"/>
                <a:gd name="connsiteX1354" fmla="*/ 1452507 w 1582064"/>
                <a:gd name="connsiteY1354" fmla="*/ 1009655 h 1230161"/>
                <a:gd name="connsiteX1355" fmla="*/ 1454916 w 1582064"/>
                <a:gd name="connsiteY1355" fmla="*/ 1017220 h 1230161"/>
                <a:gd name="connsiteX1356" fmla="*/ 1455084 w 1582064"/>
                <a:gd name="connsiteY1356" fmla="*/ 1017276 h 1230161"/>
                <a:gd name="connsiteX1357" fmla="*/ 1457214 w 1582064"/>
                <a:gd name="connsiteY1357" fmla="*/ 1018004 h 1230161"/>
                <a:gd name="connsiteX1358" fmla="*/ 1463546 w 1582064"/>
                <a:gd name="connsiteY1358" fmla="*/ 1023944 h 1230161"/>
                <a:gd name="connsiteX1359" fmla="*/ 1468701 w 1582064"/>
                <a:gd name="connsiteY1359" fmla="*/ 1028539 h 1230161"/>
                <a:gd name="connsiteX1360" fmla="*/ 1470719 w 1582064"/>
                <a:gd name="connsiteY1360" fmla="*/ 1032182 h 1230161"/>
                <a:gd name="connsiteX1361" fmla="*/ 1472176 w 1582064"/>
                <a:gd name="connsiteY1361" fmla="*/ 1032910 h 1230161"/>
                <a:gd name="connsiteX1362" fmla="*/ 1472792 w 1582064"/>
                <a:gd name="connsiteY1362" fmla="*/ 1033247 h 1230161"/>
                <a:gd name="connsiteX1363" fmla="*/ 1473296 w 1582064"/>
                <a:gd name="connsiteY1363" fmla="*/ 1033247 h 1230161"/>
                <a:gd name="connsiteX1364" fmla="*/ 1476939 w 1582064"/>
                <a:gd name="connsiteY1364" fmla="*/ 1033919 h 1230161"/>
                <a:gd name="connsiteX1365" fmla="*/ 1481198 w 1582064"/>
                <a:gd name="connsiteY1365" fmla="*/ 1035488 h 1230161"/>
                <a:gd name="connsiteX1366" fmla="*/ 1490108 w 1582064"/>
                <a:gd name="connsiteY1366" fmla="*/ 1045743 h 1230161"/>
                <a:gd name="connsiteX1367" fmla="*/ 1490108 w 1582064"/>
                <a:gd name="connsiteY1367" fmla="*/ 1046471 h 1230161"/>
                <a:gd name="connsiteX1368" fmla="*/ 1489211 w 1582064"/>
                <a:gd name="connsiteY1368" fmla="*/ 1050674 h 1230161"/>
                <a:gd name="connsiteX1369" fmla="*/ 1486689 w 1582064"/>
                <a:gd name="connsiteY1369" fmla="*/ 1056334 h 1230161"/>
                <a:gd name="connsiteX1370" fmla="*/ 1486185 w 1582064"/>
                <a:gd name="connsiteY1370" fmla="*/ 1058351 h 1230161"/>
                <a:gd name="connsiteX1371" fmla="*/ 1483495 w 1582064"/>
                <a:gd name="connsiteY1371" fmla="*/ 1063115 h 1230161"/>
                <a:gd name="connsiteX1372" fmla="*/ 1482767 w 1582064"/>
                <a:gd name="connsiteY1372" fmla="*/ 1063843 h 1230161"/>
                <a:gd name="connsiteX1373" fmla="*/ 1480077 w 1582064"/>
                <a:gd name="connsiteY1373" fmla="*/ 1065804 h 1230161"/>
                <a:gd name="connsiteX1374" fmla="*/ 1478620 w 1582064"/>
                <a:gd name="connsiteY1374" fmla="*/ 1066533 h 1230161"/>
                <a:gd name="connsiteX1375" fmla="*/ 1468926 w 1582064"/>
                <a:gd name="connsiteY1375" fmla="*/ 1066308 h 1230161"/>
                <a:gd name="connsiteX1376" fmla="*/ 1468197 w 1582064"/>
                <a:gd name="connsiteY1376" fmla="*/ 1069110 h 1230161"/>
                <a:gd name="connsiteX1377" fmla="*/ 1462817 w 1582064"/>
                <a:gd name="connsiteY1377" fmla="*/ 1075835 h 1230161"/>
                <a:gd name="connsiteX1378" fmla="*/ 1459960 w 1582064"/>
                <a:gd name="connsiteY1378" fmla="*/ 1077292 h 1230161"/>
                <a:gd name="connsiteX1379" fmla="*/ 1455309 w 1582064"/>
                <a:gd name="connsiteY1379" fmla="*/ 1078413 h 1230161"/>
                <a:gd name="connsiteX1380" fmla="*/ 1452451 w 1582064"/>
                <a:gd name="connsiteY1380" fmla="*/ 1078413 h 1230161"/>
                <a:gd name="connsiteX1381" fmla="*/ 1450377 w 1582064"/>
                <a:gd name="connsiteY1381" fmla="*/ 1078973 h 1230161"/>
                <a:gd name="connsiteX1382" fmla="*/ 1445558 w 1582064"/>
                <a:gd name="connsiteY1382" fmla="*/ 1084184 h 1230161"/>
                <a:gd name="connsiteX1383" fmla="*/ 1440963 w 1582064"/>
                <a:gd name="connsiteY1383" fmla="*/ 1092422 h 1230161"/>
                <a:gd name="connsiteX1384" fmla="*/ 1438834 w 1582064"/>
                <a:gd name="connsiteY1384" fmla="*/ 1093879 h 1230161"/>
                <a:gd name="connsiteX1385" fmla="*/ 1437713 w 1582064"/>
                <a:gd name="connsiteY1385" fmla="*/ 1094551 h 1230161"/>
                <a:gd name="connsiteX1386" fmla="*/ 1436256 w 1582064"/>
                <a:gd name="connsiteY1386" fmla="*/ 1095280 h 1230161"/>
                <a:gd name="connsiteX1387" fmla="*/ 1432445 w 1582064"/>
                <a:gd name="connsiteY1387" fmla="*/ 1096345 h 1230161"/>
                <a:gd name="connsiteX1388" fmla="*/ 1433622 w 1582064"/>
                <a:gd name="connsiteY1388" fmla="*/ 1097970 h 1230161"/>
                <a:gd name="connsiteX1389" fmla="*/ 1434463 w 1582064"/>
                <a:gd name="connsiteY1389" fmla="*/ 1108617 h 1230161"/>
                <a:gd name="connsiteX1390" fmla="*/ 1433734 w 1582064"/>
                <a:gd name="connsiteY1390" fmla="*/ 1110073 h 1230161"/>
                <a:gd name="connsiteX1391" fmla="*/ 1432950 w 1582064"/>
                <a:gd name="connsiteY1391" fmla="*/ 1111363 h 1230161"/>
                <a:gd name="connsiteX1392" fmla="*/ 1429756 w 1582064"/>
                <a:gd name="connsiteY1392" fmla="*/ 1115902 h 1230161"/>
                <a:gd name="connsiteX1393" fmla="*/ 1429756 w 1582064"/>
                <a:gd name="connsiteY1393" fmla="*/ 1115902 h 1230161"/>
                <a:gd name="connsiteX1394" fmla="*/ 1430484 w 1582064"/>
                <a:gd name="connsiteY1394" fmla="*/ 1119768 h 1230161"/>
                <a:gd name="connsiteX1395" fmla="*/ 1430484 w 1582064"/>
                <a:gd name="connsiteY1395" fmla="*/ 1121898 h 1230161"/>
                <a:gd name="connsiteX1396" fmla="*/ 1426337 w 1582064"/>
                <a:gd name="connsiteY1396" fmla="*/ 1130191 h 1230161"/>
                <a:gd name="connsiteX1397" fmla="*/ 1423871 w 1582064"/>
                <a:gd name="connsiteY1397" fmla="*/ 1132096 h 1230161"/>
                <a:gd name="connsiteX1398" fmla="*/ 1415466 w 1582064"/>
                <a:gd name="connsiteY1398" fmla="*/ 1135066 h 1230161"/>
                <a:gd name="connsiteX1399" fmla="*/ 1415074 w 1582064"/>
                <a:gd name="connsiteY1399" fmla="*/ 1135907 h 1230161"/>
                <a:gd name="connsiteX1400" fmla="*/ 1411543 w 1582064"/>
                <a:gd name="connsiteY1400" fmla="*/ 1139885 h 1230161"/>
                <a:gd name="connsiteX1401" fmla="*/ 1407228 w 1582064"/>
                <a:gd name="connsiteY1401" fmla="*/ 1142743 h 1230161"/>
                <a:gd name="connsiteX1402" fmla="*/ 1404315 w 1582064"/>
                <a:gd name="connsiteY1402" fmla="*/ 1144088 h 1230161"/>
                <a:gd name="connsiteX1403" fmla="*/ 1397534 w 1582064"/>
                <a:gd name="connsiteY1403" fmla="*/ 1146106 h 1230161"/>
                <a:gd name="connsiteX1404" fmla="*/ 1393555 w 1582064"/>
                <a:gd name="connsiteY1404" fmla="*/ 1146610 h 1230161"/>
                <a:gd name="connsiteX1405" fmla="*/ 1390810 w 1582064"/>
                <a:gd name="connsiteY1405" fmla="*/ 1151485 h 1230161"/>
                <a:gd name="connsiteX1406" fmla="*/ 1390081 w 1582064"/>
                <a:gd name="connsiteY1406" fmla="*/ 1152214 h 1230161"/>
                <a:gd name="connsiteX1407" fmla="*/ 1385262 w 1582064"/>
                <a:gd name="connsiteY1407" fmla="*/ 1154959 h 1230161"/>
                <a:gd name="connsiteX1408" fmla="*/ 1379546 w 1582064"/>
                <a:gd name="connsiteY1408" fmla="*/ 1156416 h 1230161"/>
                <a:gd name="connsiteX1409" fmla="*/ 1379042 w 1582064"/>
                <a:gd name="connsiteY1409" fmla="*/ 1156529 h 1230161"/>
                <a:gd name="connsiteX1410" fmla="*/ 1378425 w 1582064"/>
                <a:gd name="connsiteY1410" fmla="*/ 1156865 h 1230161"/>
                <a:gd name="connsiteX1411" fmla="*/ 1375735 w 1582064"/>
                <a:gd name="connsiteY1411" fmla="*/ 1161572 h 1230161"/>
                <a:gd name="connsiteX1412" fmla="*/ 1375007 w 1582064"/>
                <a:gd name="connsiteY1412" fmla="*/ 1162300 h 1230161"/>
                <a:gd name="connsiteX1413" fmla="*/ 1369179 w 1582064"/>
                <a:gd name="connsiteY1413" fmla="*/ 1165214 h 1230161"/>
                <a:gd name="connsiteX1414" fmla="*/ 1365817 w 1582064"/>
                <a:gd name="connsiteY1414" fmla="*/ 1165663 h 1230161"/>
                <a:gd name="connsiteX1415" fmla="*/ 1364472 w 1582064"/>
                <a:gd name="connsiteY1415" fmla="*/ 1166335 h 1230161"/>
                <a:gd name="connsiteX1416" fmla="*/ 1360045 w 1582064"/>
                <a:gd name="connsiteY1416" fmla="*/ 1167456 h 1230161"/>
                <a:gd name="connsiteX1417" fmla="*/ 1359541 w 1582064"/>
                <a:gd name="connsiteY1417" fmla="*/ 1167624 h 1230161"/>
                <a:gd name="connsiteX1418" fmla="*/ 1354385 w 1582064"/>
                <a:gd name="connsiteY1418" fmla="*/ 1169585 h 1230161"/>
                <a:gd name="connsiteX1419" fmla="*/ 1350519 w 1582064"/>
                <a:gd name="connsiteY1419" fmla="*/ 1170314 h 1230161"/>
                <a:gd name="connsiteX1420" fmla="*/ 1349118 w 1582064"/>
                <a:gd name="connsiteY1420" fmla="*/ 1170314 h 1230161"/>
                <a:gd name="connsiteX1421" fmla="*/ 1347773 w 1582064"/>
                <a:gd name="connsiteY1421" fmla="*/ 1170874 h 1230161"/>
                <a:gd name="connsiteX1422" fmla="*/ 1346484 w 1582064"/>
                <a:gd name="connsiteY1422" fmla="*/ 1171995 h 1230161"/>
                <a:gd name="connsiteX1423" fmla="*/ 1341329 w 1582064"/>
                <a:gd name="connsiteY1423" fmla="*/ 1175917 h 1230161"/>
                <a:gd name="connsiteX1424" fmla="*/ 1330738 w 1582064"/>
                <a:gd name="connsiteY1424" fmla="*/ 1178439 h 1230161"/>
                <a:gd name="connsiteX1425" fmla="*/ 1328608 w 1582064"/>
                <a:gd name="connsiteY1425" fmla="*/ 1177711 h 1230161"/>
                <a:gd name="connsiteX1426" fmla="*/ 1327263 w 1582064"/>
                <a:gd name="connsiteY1426" fmla="*/ 1177150 h 1230161"/>
                <a:gd name="connsiteX1427" fmla="*/ 1324910 w 1582064"/>
                <a:gd name="connsiteY1427" fmla="*/ 1175973 h 1230161"/>
                <a:gd name="connsiteX1428" fmla="*/ 1323285 w 1582064"/>
                <a:gd name="connsiteY1428" fmla="*/ 1176086 h 1230161"/>
                <a:gd name="connsiteX1429" fmla="*/ 1321155 w 1582064"/>
                <a:gd name="connsiteY1429" fmla="*/ 1176086 h 1230161"/>
                <a:gd name="connsiteX1430" fmla="*/ 1318633 w 1582064"/>
                <a:gd name="connsiteY1430" fmla="*/ 1175805 h 1230161"/>
                <a:gd name="connsiteX1431" fmla="*/ 1312918 w 1582064"/>
                <a:gd name="connsiteY1431" fmla="*/ 1174348 h 1230161"/>
                <a:gd name="connsiteX1432" fmla="*/ 1305073 w 1582064"/>
                <a:gd name="connsiteY1432" fmla="*/ 1164318 h 1230161"/>
                <a:gd name="connsiteX1433" fmla="*/ 1305073 w 1582064"/>
                <a:gd name="connsiteY1433" fmla="*/ 1163589 h 1230161"/>
                <a:gd name="connsiteX1434" fmla="*/ 1305241 w 1582064"/>
                <a:gd name="connsiteY1434" fmla="*/ 1161908 h 1230161"/>
                <a:gd name="connsiteX1435" fmla="*/ 1305745 w 1582064"/>
                <a:gd name="connsiteY1435" fmla="*/ 1158994 h 1230161"/>
                <a:gd name="connsiteX1436" fmla="*/ 1304008 w 1582064"/>
                <a:gd name="connsiteY1436" fmla="*/ 1150309 h 1230161"/>
                <a:gd name="connsiteX1437" fmla="*/ 1304736 w 1582064"/>
                <a:gd name="connsiteY1437" fmla="*/ 1147451 h 1230161"/>
                <a:gd name="connsiteX1438" fmla="*/ 1305521 w 1582064"/>
                <a:gd name="connsiteY1438" fmla="*/ 1145321 h 1230161"/>
                <a:gd name="connsiteX1439" fmla="*/ 1306978 w 1582064"/>
                <a:gd name="connsiteY1439" fmla="*/ 1142463 h 1230161"/>
                <a:gd name="connsiteX1440" fmla="*/ 1313366 w 1582064"/>
                <a:gd name="connsiteY1440" fmla="*/ 1137140 h 1230161"/>
                <a:gd name="connsiteX1441" fmla="*/ 1315271 w 1582064"/>
                <a:gd name="connsiteY1441" fmla="*/ 1136579 h 1230161"/>
                <a:gd name="connsiteX1442" fmla="*/ 1311741 w 1582064"/>
                <a:gd name="connsiteY1442" fmla="*/ 1134282 h 1230161"/>
                <a:gd name="connsiteX1443" fmla="*/ 1310788 w 1582064"/>
                <a:gd name="connsiteY1443" fmla="*/ 1133329 h 1230161"/>
                <a:gd name="connsiteX1444" fmla="*/ 1309275 w 1582064"/>
                <a:gd name="connsiteY1444" fmla="*/ 1133049 h 1230161"/>
                <a:gd name="connsiteX1445" fmla="*/ 1292576 w 1582064"/>
                <a:gd name="connsiteY1445" fmla="*/ 1134394 h 1230161"/>
                <a:gd name="connsiteX1446" fmla="*/ 1291736 w 1582064"/>
                <a:gd name="connsiteY1446" fmla="*/ 1134450 h 1230161"/>
                <a:gd name="connsiteX1447" fmla="*/ 1288149 w 1582064"/>
                <a:gd name="connsiteY1447" fmla="*/ 1134450 h 1230161"/>
                <a:gd name="connsiteX1448" fmla="*/ 1285628 w 1582064"/>
                <a:gd name="connsiteY1448" fmla="*/ 1134170 h 1230161"/>
                <a:gd name="connsiteX1449" fmla="*/ 1282770 w 1582064"/>
                <a:gd name="connsiteY1449" fmla="*/ 1133441 h 1230161"/>
                <a:gd name="connsiteX1450" fmla="*/ 1276662 w 1582064"/>
                <a:gd name="connsiteY1450" fmla="*/ 1129126 h 1230161"/>
                <a:gd name="connsiteX1451" fmla="*/ 1275709 w 1582064"/>
                <a:gd name="connsiteY1451" fmla="*/ 1127725 h 1230161"/>
                <a:gd name="connsiteX1452" fmla="*/ 1271562 w 1582064"/>
                <a:gd name="connsiteY1452" fmla="*/ 1128005 h 1230161"/>
                <a:gd name="connsiteX1453" fmla="*/ 1270329 w 1582064"/>
                <a:gd name="connsiteY1453" fmla="*/ 1128005 h 1230161"/>
                <a:gd name="connsiteX1454" fmla="*/ 1262036 w 1582064"/>
                <a:gd name="connsiteY1454" fmla="*/ 1127501 h 1230161"/>
                <a:gd name="connsiteX1455" fmla="*/ 1254191 w 1582064"/>
                <a:gd name="connsiteY1455" fmla="*/ 1130135 h 1230161"/>
                <a:gd name="connsiteX1456" fmla="*/ 1246289 w 1582064"/>
                <a:gd name="connsiteY1456" fmla="*/ 1129406 h 1230161"/>
                <a:gd name="connsiteX1457" fmla="*/ 1243263 w 1582064"/>
                <a:gd name="connsiteY1457" fmla="*/ 1128678 h 1230161"/>
                <a:gd name="connsiteX1458" fmla="*/ 1242535 w 1582064"/>
                <a:gd name="connsiteY1458" fmla="*/ 1129070 h 1230161"/>
                <a:gd name="connsiteX1459" fmla="*/ 1242535 w 1582064"/>
                <a:gd name="connsiteY1459" fmla="*/ 1129070 h 1230161"/>
                <a:gd name="connsiteX1460" fmla="*/ 1234073 w 1582064"/>
                <a:gd name="connsiteY1460" fmla="*/ 1131480 h 1230161"/>
                <a:gd name="connsiteX1461" fmla="*/ 1229758 w 1582064"/>
                <a:gd name="connsiteY1461" fmla="*/ 1130751 h 1230161"/>
                <a:gd name="connsiteX1462" fmla="*/ 1226844 w 1582064"/>
                <a:gd name="connsiteY1462" fmla="*/ 1129799 h 1230161"/>
                <a:gd name="connsiteX1463" fmla="*/ 1226172 w 1582064"/>
                <a:gd name="connsiteY1463" fmla="*/ 1129463 h 1230161"/>
                <a:gd name="connsiteX1464" fmla="*/ 1225051 w 1582064"/>
                <a:gd name="connsiteY1464" fmla="*/ 1129463 h 1230161"/>
                <a:gd name="connsiteX1465" fmla="*/ 1221241 w 1582064"/>
                <a:gd name="connsiteY1465" fmla="*/ 1128734 h 1230161"/>
                <a:gd name="connsiteX1466" fmla="*/ 1218439 w 1582064"/>
                <a:gd name="connsiteY1466" fmla="*/ 1127613 h 1230161"/>
                <a:gd name="connsiteX1467" fmla="*/ 1213900 w 1582064"/>
                <a:gd name="connsiteY1467" fmla="*/ 1126605 h 1230161"/>
                <a:gd name="connsiteX1468" fmla="*/ 1189804 w 1582064"/>
                <a:gd name="connsiteY1468" fmla="*/ 1131424 h 1230161"/>
                <a:gd name="connsiteX1469" fmla="*/ 1187786 w 1582064"/>
                <a:gd name="connsiteY1469" fmla="*/ 1131648 h 1230161"/>
                <a:gd name="connsiteX1470" fmla="*/ 1185993 w 1582064"/>
                <a:gd name="connsiteY1470" fmla="*/ 1131648 h 1230161"/>
                <a:gd name="connsiteX1471" fmla="*/ 1175570 w 1582064"/>
                <a:gd name="connsiteY1471" fmla="*/ 1132320 h 1230161"/>
                <a:gd name="connsiteX1472" fmla="*/ 1174898 w 1582064"/>
                <a:gd name="connsiteY1472" fmla="*/ 1132320 h 1230161"/>
                <a:gd name="connsiteX1473" fmla="*/ 1172712 w 1582064"/>
                <a:gd name="connsiteY1473" fmla="*/ 1132320 h 1230161"/>
                <a:gd name="connsiteX1474" fmla="*/ 1172152 w 1582064"/>
                <a:gd name="connsiteY1474" fmla="*/ 1132881 h 1230161"/>
                <a:gd name="connsiteX1475" fmla="*/ 1167333 w 1582064"/>
                <a:gd name="connsiteY1475" fmla="*/ 1135571 h 1230161"/>
                <a:gd name="connsiteX1476" fmla="*/ 1160384 w 1582064"/>
                <a:gd name="connsiteY1476" fmla="*/ 1137084 h 1230161"/>
                <a:gd name="connsiteX1477" fmla="*/ 1158367 w 1582064"/>
                <a:gd name="connsiteY1477" fmla="*/ 1137308 h 1230161"/>
                <a:gd name="connsiteX1478" fmla="*/ 1156237 w 1582064"/>
                <a:gd name="connsiteY1478" fmla="*/ 1137308 h 1230161"/>
                <a:gd name="connsiteX1479" fmla="*/ 1152987 w 1582064"/>
                <a:gd name="connsiteY1479" fmla="*/ 1136803 h 1230161"/>
                <a:gd name="connsiteX1480" fmla="*/ 1150858 w 1582064"/>
                <a:gd name="connsiteY1480" fmla="*/ 1136075 h 1230161"/>
                <a:gd name="connsiteX1481" fmla="*/ 1146935 w 1582064"/>
                <a:gd name="connsiteY1481" fmla="*/ 1133721 h 1230161"/>
                <a:gd name="connsiteX1482" fmla="*/ 1142228 w 1582064"/>
                <a:gd name="connsiteY1482" fmla="*/ 1132881 h 1230161"/>
                <a:gd name="connsiteX1483" fmla="*/ 1141556 w 1582064"/>
                <a:gd name="connsiteY1483" fmla="*/ 1132713 h 1230161"/>
                <a:gd name="connsiteX1484" fmla="*/ 1139931 w 1582064"/>
                <a:gd name="connsiteY1484" fmla="*/ 1132320 h 1230161"/>
                <a:gd name="connsiteX1485" fmla="*/ 1138362 w 1582064"/>
                <a:gd name="connsiteY1485" fmla="*/ 1132769 h 1230161"/>
                <a:gd name="connsiteX1486" fmla="*/ 1133598 w 1582064"/>
                <a:gd name="connsiteY1486" fmla="*/ 1137644 h 1230161"/>
                <a:gd name="connsiteX1487" fmla="*/ 1132141 w 1582064"/>
                <a:gd name="connsiteY1487" fmla="*/ 1138373 h 1230161"/>
                <a:gd name="connsiteX1488" fmla="*/ 1130797 w 1582064"/>
                <a:gd name="connsiteY1488" fmla="*/ 1138933 h 1230161"/>
                <a:gd name="connsiteX1489" fmla="*/ 1128667 w 1582064"/>
                <a:gd name="connsiteY1489" fmla="*/ 1139661 h 1230161"/>
                <a:gd name="connsiteX1490" fmla="*/ 1125417 w 1582064"/>
                <a:gd name="connsiteY1490" fmla="*/ 1140166 h 1230161"/>
                <a:gd name="connsiteX1491" fmla="*/ 1123288 w 1582064"/>
                <a:gd name="connsiteY1491" fmla="*/ 1140166 h 1230161"/>
                <a:gd name="connsiteX1492" fmla="*/ 1121831 w 1582064"/>
                <a:gd name="connsiteY1492" fmla="*/ 1140054 h 1230161"/>
                <a:gd name="connsiteX1493" fmla="*/ 1118636 w 1582064"/>
                <a:gd name="connsiteY1493" fmla="*/ 1139605 h 1230161"/>
                <a:gd name="connsiteX1494" fmla="*/ 1114994 w 1582064"/>
                <a:gd name="connsiteY1494" fmla="*/ 1142687 h 1230161"/>
                <a:gd name="connsiteX1495" fmla="*/ 1113537 w 1582064"/>
                <a:gd name="connsiteY1495" fmla="*/ 1143416 h 1230161"/>
                <a:gd name="connsiteX1496" fmla="*/ 1110063 w 1582064"/>
                <a:gd name="connsiteY1496" fmla="*/ 1144424 h 1230161"/>
                <a:gd name="connsiteX1497" fmla="*/ 1103787 w 1582064"/>
                <a:gd name="connsiteY1497" fmla="*/ 1145209 h 1230161"/>
                <a:gd name="connsiteX1498" fmla="*/ 1103394 w 1582064"/>
                <a:gd name="connsiteY1498" fmla="*/ 1145881 h 1230161"/>
                <a:gd name="connsiteX1499" fmla="*/ 1100032 w 1582064"/>
                <a:gd name="connsiteY1499" fmla="*/ 1151710 h 1230161"/>
                <a:gd name="connsiteX1500" fmla="*/ 1098295 w 1582064"/>
                <a:gd name="connsiteY1500" fmla="*/ 1154903 h 1230161"/>
                <a:gd name="connsiteX1501" fmla="*/ 1095381 w 1582064"/>
                <a:gd name="connsiteY1501" fmla="*/ 1160788 h 1230161"/>
                <a:gd name="connsiteX1502" fmla="*/ 1094652 w 1582064"/>
                <a:gd name="connsiteY1502" fmla="*/ 1161516 h 1230161"/>
                <a:gd name="connsiteX1503" fmla="*/ 1089609 w 1582064"/>
                <a:gd name="connsiteY1503" fmla="*/ 1164262 h 1230161"/>
                <a:gd name="connsiteX1504" fmla="*/ 1076833 w 1582064"/>
                <a:gd name="connsiteY1504" fmla="*/ 1167176 h 1230161"/>
                <a:gd name="connsiteX1505" fmla="*/ 1073807 w 1582064"/>
                <a:gd name="connsiteY1505" fmla="*/ 1174405 h 1230161"/>
                <a:gd name="connsiteX1506" fmla="*/ 1073078 w 1582064"/>
                <a:gd name="connsiteY1506" fmla="*/ 1175133 h 1230161"/>
                <a:gd name="connsiteX1507" fmla="*/ 1062431 w 1582064"/>
                <a:gd name="connsiteY1507" fmla="*/ 1177599 h 1230161"/>
                <a:gd name="connsiteX1508" fmla="*/ 1057892 w 1582064"/>
                <a:gd name="connsiteY1508" fmla="*/ 1180737 h 1230161"/>
                <a:gd name="connsiteX1509" fmla="*/ 1056211 w 1582064"/>
                <a:gd name="connsiteY1509" fmla="*/ 1181633 h 1230161"/>
                <a:gd name="connsiteX1510" fmla="*/ 1054586 w 1582064"/>
                <a:gd name="connsiteY1510" fmla="*/ 1182306 h 1230161"/>
                <a:gd name="connsiteX1511" fmla="*/ 1054193 w 1582064"/>
                <a:gd name="connsiteY1511" fmla="*/ 1183202 h 1230161"/>
                <a:gd name="connsiteX1512" fmla="*/ 1053465 w 1582064"/>
                <a:gd name="connsiteY1512" fmla="*/ 1184659 h 1230161"/>
                <a:gd name="connsiteX1513" fmla="*/ 1051672 w 1582064"/>
                <a:gd name="connsiteY1513" fmla="*/ 1187237 h 1230161"/>
                <a:gd name="connsiteX1514" fmla="*/ 1048702 w 1582064"/>
                <a:gd name="connsiteY1514" fmla="*/ 1195250 h 1230161"/>
                <a:gd name="connsiteX1515" fmla="*/ 1047973 w 1582064"/>
                <a:gd name="connsiteY1515" fmla="*/ 1195979 h 1230161"/>
                <a:gd name="connsiteX1516" fmla="*/ 1037550 w 1582064"/>
                <a:gd name="connsiteY1516" fmla="*/ 1198557 h 1230161"/>
                <a:gd name="connsiteX1517" fmla="*/ 1034973 w 1582064"/>
                <a:gd name="connsiteY1517" fmla="*/ 1198949 h 1230161"/>
                <a:gd name="connsiteX1518" fmla="*/ 1034524 w 1582064"/>
                <a:gd name="connsiteY1518" fmla="*/ 1199005 h 1230161"/>
                <a:gd name="connsiteX1519" fmla="*/ 1034524 w 1582064"/>
                <a:gd name="connsiteY1519" fmla="*/ 1200182 h 1230161"/>
                <a:gd name="connsiteX1520" fmla="*/ 1028528 w 1582064"/>
                <a:gd name="connsiteY1520" fmla="*/ 1209540 h 1230161"/>
                <a:gd name="connsiteX1521" fmla="*/ 1023765 w 1582064"/>
                <a:gd name="connsiteY1521" fmla="*/ 1214415 h 1230161"/>
                <a:gd name="connsiteX1522" fmla="*/ 1022476 w 1582064"/>
                <a:gd name="connsiteY1522" fmla="*/ 1215088 h 1230161"/>
                <a:gd name="connsiteX1523" fmla="*/ 1022252 w 1582064"/>
                <a:gd name="connsiteY1523" fmla="*/ 1217105 h 1230161"/>
                <a:gd name="connsiteX1524" fmla="*/ 1019282 w 1582064"/>
                <a:gd name="connsiteY1524" fmla="*/ 1223269 h 1230161"/>
                <a:gd name="connsiteX1525" fmla="*/ 1018554 w 1582064"/>
                <a:gd name="connsiteY1525" fmla="*/ 1223997 h 1230161"/>
                <a:gd name="connsiteX1526" fmla="*/ 1016985 w 1582064"/>
                <a:gd name="connsiteY1526" fmla="*/ 1225286 h 1230161"/>
                <a:gd name="connsiteX1527" fmla="*/ 1012670 w 1582064"/>
                <a:gd name="connsiteY1527" fmla="*/ 1228144 h 1230161"/>
                <a:gd name="connsiteX1528" fmla="*/ 1006898 w 1582064"/>
                <a:gd name="connsiteY1528" fmla="*/ 1230162 h 1230161"/>
                <a:gd name="connsiteX1529" fmla="*/ 959098 w 1582064"/>
                <a:gd name="connsiteY1529" fmla="*/ 1183202 h 1230161"/>
                <a:gd name="connsiteX1530" fmla="*/ 977310 w 1582064"/>
                <a:gd name="connsiteY1530" fmla="*/ 1186733 h 1230161"/>
                <a:gd name="connsiteX1531" fmla="*/ 996923 w 1582064"/>
                <a:gd name="connsiteY1531" fmla="*/ 1189535 h 1230161"/>
                <a:gd name="connsiteX1532" fmla="*/ 1004657 w 1582064"/>
                <a:gd name="connsiteY1532" fmla="*/ 1195026 h 1230161"/>
                <a:gd name="connsiteX1533" fmla="*/ 1007570 w 1582064"/>
                <a:gd name="connsiteY1533" fmla="*/ 1200686 h 1230161"/>
                <a:gd name="connsiteX1534" fmla="*/ 1009812 w 1582064"/>
                <a:gd name="connsiteY1534" fmla="*/ 1198893 h 1230161"/>
                <a:gd name="connsiteX1535" fmla="*/ 1010036 w 1582064"/>
                <a:gd name="connsiteY1535" fmla="*/ 1198725 h 1230161"/>
                <a:gd name="connsiteX1536" fmla="*/ 1010596 w 1582064"/>
                <a:gd name="connsiteY1536" fmla="*/ 1197324 h 1230161"/>
                <a:gd name="connsiteX1537" fmla="*/ 1011325 w 1582064"/>
                <a:gd name="connsiteY1537" fmla="*/ 1195867 h 1230161"/>
                <a:gd name="connsiteX1538" fmla="*/ 1012446 w 1582064"/>
                <a:gd name="connsiteY1538" fmla="*/ 1194129 h 1230161"/>
                <a:gd name="connsiteX1539" fmla="*/ 1015416 w 1582064"/>
                <a:gd name="connsiteY1539" fmla="*/ 1186004 h 1230161"/>
                <a:gd name="connsiteX1540" fmla="*/ 1019002 w 1582064"/>
                <a:gd name="connsiteY1540" fmla="*/ 1182418 h 1230161"/>
                <a:gd name="connsiteX1541" fmla="*/ 1021692 w 1582064"/>
                <a:gd name="connsiteY1541" fmla="*/ 1180512 h 1230161"/>
                <a:gd name="connsiteX1542" fmla="*/ 1024550 w 1582064"/>
                <a:gd name="connsiteY1542" fmla="*/ 1179056 h 1230161"/>
                <a:gd name="connsiteX1543" fmla="*/ 1028921 w 1582064"/>
                <a:gd name="connsiteY1543" fmla="*/ 1177991 h 1230161"/>
                <a:gd name="connsiteX1544" fmla="*/ 1030322 w 1582064"/>
                <a:gd name="connsiteY1544" fmla="*/ 1176142 h 1230161"/>
                <a:gd name="connsiteX1545" fmla="*/ 1033348 w 1582064"/>
                <a:gd name="connsiteY1545" fmla="*/ 1168801 h 1230161"/>
                <a:gd name="connsiteX1546" fmla="*/ 1034076 w 1582064"/>
                <a:gd name="connsiteY1546" fmla="*/ 1168072 h 1230161"/>
                <a:gd name="connsiteX1547" fmla="*/ 1040128 w 1582064"/>
                <a:gd name="connsiteY1547" fmla="*/ 1165102 h 1230161"/>
                <a:gd name="connsiteX1548" fmla="*/ 1044443 w 1582064"/>
                <a:gd name="connsiteY1548" fmla="*/ 1164542 h 1230161"/>
                <a:gd name="connsiteX1549" fmla="*/ 1047245 w 1582064"/>
                <a:gd name="connsiteY1549" fmla="*/ 1163309 h 1230161"/>
                <a:gd name="connsiteX1550" fmla="*/ 1053353 w 1582064"/>
                <a:gd name="connsiteY1550" fmla="*/ 1158994 h 1230161"/>
                <a:gd name="connsiteX1551" fmla="*/ 1056827 w 1582064"/>
                <a:gd name="connsiteY1551" fmla="*/ 1157369 h 1230161"/>
                <a:gd name="connsiteX1552" fmla="*/ 1059237 w 1582064"/>
                <a:gd name="connsiteY1552" fmla="*/ 1153615 h 1230161"/>
                <a:gd name="connsiteX1553" fmla="*/ 1060694 w 1582064"/>
                <a:gd name="connsiteY1553" fmla="*/ 1152158 h 1230161"/>
                <a:gd name="connsiteX1554" fmla="*/ 1064168 w 1582064"/>
                <a:gd name="connsiteY1554" fmla="*/ 1149860 h 1230161"/>
                <a:gd name="connsiteX1555" fmla="*/ 1067755 w 1582064"/>
                <a:gd name="connsiteY1555" fmla="*/ 1148403 h 1230161"/>
                <a:gd name="connsiteX1556" fmla="*/ 1069324 w 1582064"/>
                <a:gd name="connsiteY1556" fmla="*/ 1147899 h 1230161"/>
                <a:gd name="connsiteX1557" fmla="*/ 1078738 w 1582064"/>
                <a:gd name="connsiteY1557" fmla="*/ 1145770 h 1230161"/>
                <a:gd name="connsiteX1558" fmla="*/ 1080867 w 1582064"/>
                <a:gd name="connsiteY1558" fmla="*/ 1142743 h 1230161"/>
                <a:gd name="connsiteX1559" fmla="*/ 1081596 w 1582064"/>
                <a:gd name="connsiteY1559" fmla="*/ 1142015 h 1230161"/>
                <a:gd name="connsiteX1560" fmla="*/ 1081820 w 1582064"/>
                <a:gd name="connsiteY1560" fmla="*/ 1141791 h 1230161"/>
                <a:gd name="connsiteX1561" fmla="*/ 1082436 w 1582064"/>
                <a:gd name="connsiteY1561" fmla="*/ 1140726 h 1230161"/>
                <a:gd name="connsiteX1562" fmla="*/ 1084285 w 1582064"/>
                <a:gd name="connsiteY1562" fmla="*/ 1137868 h 1230161"/>
                <a:gd name="connsiteX1563" fmla="*/ 1087312 w 1582064"/>
                <a:gd name="connsiteY1563" fmla="*/ 1130583 h 1230161"/>
                <a:gd name="connsiteX1564" fmla="*/ 1088040 w 1582064"/>
                <a:gd name="connsiteY1564" fmla="*/ 1129855 h 1230161"/>
                <a:gd name="connsiteX1565" fmla="*/ 1092075 w 1582064"/>
                <a:gd name="connsiteY1565" fmla="*/ 1127333 h 1230161"/>
                <a:gd name="connsiteX1566" fmla="*/ 1099640 w 1582064"/>
                <a:gd name="connsiteY1566" fmla="*/ 1125036 h 1230161"/>
                <a:gd name="connsiteX1567" fmla="*/ 1101321 w 1582064"/>
                <a:gd name="connsiteY1567" fmla="*/ 1124699 h 1230161"/>
                <a:gd name="connsiteX1568" fmla="*/ 1104179 w 1582064"/>
                <a:gd name="connsiteY1568" fmla="*/ 1124363 h 1230161"/>
                <a:gd name="connsiteX1569" fmla="*/ 1105916 w 1582064"/>
                <a:gd name="connsiteY1569" fmla="*/ 1122626 h 1230161"/>
                <a:gd name="connsiteX1570" fmla="*/ 1110735 w 1582064"/>
                <a:gd name="connsiteY1570" fmla="*/ 1119880 h 1230161"/>
                <a:gd name="connsiteX1571" fmla="*/ 1113593 w 1582064"/>
                <a:gd name="connsiteY1571" fmla="*/ 1119152 h 1230161"/>
                <a:gd name="connsiteX1572" fmla="*/ 1116115 w 1582064"/>
                <a:gd name="connsiteY1572" fmla="*/ 1118871 h 1230161"/>
                <a:gd name="connsiteX1573" fmla="*/ 1117292 w 1582064"/>
                <a:gd name="connsiteY1573" fmla="*/ 1118871 h 1230161"/>
                <a:gd name="connsiteX1574" fmla="*/ 1117628 w 1582064"/>
                <a:gd name="connsiteY1574" fmla="*/ 1118143 h 1230161"/>
                <a:gd name="connsiteX1575" fmla="*/ 1118356 w 1582064"/>
                <a:gd name="connsiteY1575" fmla="*/ 1116686 h 1230161"/>
                <a:gd name="connsiteX1576" fmla="*/ 1127602 w 1582064"/>
                <a:gd name="connsiteY1576" fmla="*/ 1110970 h 1230161"/>
                <a:gd name="connsiteX1577" fmla="*/ 1131189 w 1582064"/>
                <a:gd name="connsiteY1577" fmla="*/ 1110970 h 1230161"/>
                <a:gd name="connsiteX1578" fmla="*/ 1134271 w 1582064"/>
                <a:gd name="connsiteY1578" fmla="*/ 1111419 h 1230161"/>
                <a:gd name="connsiteX1579" fmla="*/ 1144806 w 1582064"/>
                <a:gd name="connsiteY1579" fmla="*/ 1111979 h 1230161"/>
                <a:gd name="connsiteX1580" fmla="*/ 1145478 w 1582064"/>
                <a:gd name="connsiteY1580" fmla="*/ 1112427 h 1230161"/>
                <a:gd name="connsiteX1581" fmla="*/ 1146319 w 1582064"/>
                <a:gd name="connsiteY1581" fmla="*/ 1112651 h 1230161"/>
                <a:gd name="connsiteX1582" fmla="*/ 1153884 w 1582064"/>
                <a:gd name="connsiteY1582" fmla="*/ 1114052 h 1230161"/>
                <a:gd name="connsiteX1583" fmla="*/ 1158871 w 1582064"/>
                <a:gd name="connsiteY1583" fmla="*/ 1116462 h 1230161"/>
                <a:gd name="connsiteX1584" fmla="*/ 1159712 w 1582064"/>
                <a:gd name="connsiteY1584" fmla="*/ 1116294 h 1230161"/>
                <a:gd name="connsiteX1585" fmla="*/ 1161281 w 1582064"/>
                <a:gd name="connsiteY1585" fmla="*/ 1114725 h 1230161"/>
                <a:gd name="connsiteX1586" fmla="*/ 1168566 w 1582064"/>
                <a:gd name="connsiteY1586" fmla="*/ 1111699 h 1230161"/>
                <a:gd name="connsiteX1587" fmla="*/ 1174674 w 1582064"/>
                <a:gd name="connsiteY1587" fmla="*/ 1111699 h 1230161"/>
                <a:gd name="connsiteX1588" fmla="*/ 1185097 w 1582064"/>
                <a:gd name="connsiteY1588" fmla="*/ 1111026 h 1230161"/>
                <a:gd name="connsiteX1589" fmla="*/ 1185769 w 1582064"/>
                <a:gd name="connsiteY1589" fmla="*/ 1111026 h 1230161"/>
                <a:gd name="connsiteX1590" fmla="*/ 1186890 w 1582064"/>
                <a:gd name="connsiteY1590" fmla="*/ 1111026 h 1230161"/>
                <a:gd name="connsiteX1591" fmla="*/ 1210986 w 1582064"/>
                <a:gd name="connsiteY1591" fmla="*/ 1106207 h 1230161"/>
                <a:gd name="connsiteX1592" fmla="*/ 1213003 w 1582064"/>
                <a:gd name="connsiteY1592" fmla="*/ 1105983 h 1230161"/>
                <a:gd name="connsiteX1593" fmla="*/ 1215133 w 1582064"/>
                <a:gd name="connsiteY1593" fmla="*/ 1105983 h 1230161"/>
                <a:gd name="connsiteX1594" fmla="*/ 1217374 w 1582064"/>
                <a:gd name="connsiteY1594" fmla="*/ 1106207 h 1230161"/>
                <a:gd name="connsiteX1595" fmla="*/ 1223818 w 1582064"/>
                <a:gd name="connsiteY1595" fmla="*/ 1107664 h 1230161"/>
                <a:gd name="connsiteX1596" fmla="*/ 1225388 w 1582064"/>
                <a:gd name="connsiteY1596" fmla="*/ 1108168 h 1230161"/>
                <a:gd name="connsiteX1597" fmla="*/ 1227125 w 1582064"/>
                <a:gd name="connsiteY1597" fmla="*/ 1108841 h 1230161"/>
                <a:gd name="connsiteX1598" fmla="*/ 1228750 w 1582064"/>
                <a:gd name="connsiteY1598" fmla="*/ 1108841 h 1230161"/>
                <a:gd name="connsiteX1599" fmla="*/ 1232896 w 1582064"/>
                <a:gd name="connsiteY1599" fmla="*/ 1109737 h 1230161"/>
                <a:gd name="connsiteX1600" fmla="*/ 1240237 w 1582064"/>
                <a:gd name="connsiteY1600" fmla="*/ 1106711 h 1230161"/>
                <a:gd name="connsiteX1601" fmla="*/ 1242367 w 1582064"/>
                <a:gd name="connsiteY1601" fmla="*/ 1106711 h 1230161"/>
                <a:gd name="connsiteX1602" fmla="*/ 1246457 w 1582064"/>
                <a:gd name="connsiteY1602" fmla="*/ 1107552 h 1230161"/>
                <a:gd name="connsiteX1603" fmla="*/ 1249988 w 1582064"/>
                <a:gd name="connsiteY1603" fmla="*/ 1109065 h 1230161"/>
                <a:gd name="connsiteX1604" fmla="*/ 1251501 w 1582064"/>
                <a:gd name="connsiteY1604" fmla="*/ 1109177 h 1230161"/>
                <a:gd name="connsiteX1605" fmla="*/ 1258225 w 1582064"/>
                <a:gd name="connsiteY1605" fmla="*/ 1106711 h 1230161"/>
                <a:gd name="connsiteX1606" fmla="*/ 1258954 w 1582064"/>
                <a:gd name="connsiteY1606" fmla="*/ 1106711 h 1230161"/>
                <a:gd name="connsiteX1607" fmla="*/ 1259570 w 1582064"/>
                <a:gd name="connsiteY1607" fmla="*/ 1106711 h 1230161"/>
                <a:gd name="connsiteX1608" fmla="*/ 1271170 w 1582064"/>
                <a:gd name="connsiteY1608" fmla="*/ 1107384 h 1230161"/>
                <a:gd name="connsiteX1609" fmla="*/ 1282041 w 1582064"/>
                <a:gd name="connsiteY1609" fmla="*/ 1106711 h 1230161"/>
                <a:gd name="connsiteX1610" fmla="*/ 1289998 w 1582064"/>
                <a:gd name="connsiteY1610" fmla="*/ 1109737 h 1230161"/>
                <a:gd name="connsiteX1611" fmla="*/ 1290727 w 1582064"/>
                <a:gd name="connsiteY1611" fmla="*/ 1110466 h 1230161"/>
                <a:gd name="connsiteX1612" fmla="*/ 1292968 w 1582064"/>
                <a:gd name="connsiteY1612" fmla="*/ 1113772 h 1230161"/>
                <a:gd name="connsiteX1613" fmla="*/ 1309163 w 1582064"/>
                <a:gd name="connsiteY1613" fmla="*/ 1112483 h 1230161"/>
                <a:gd name="connsiteX1614" fmla="*/ 1311685 w 1582064"/>
                <a:gd name="connsiteY1614" fmla="*/ 1112595 h 1230161"/>
                <a:gd name="connsiteX1615" fmla="*/ 1316000 w 1582064"/>
                <a:gd name="connsiteY1615" fmla="*/ 1113324 h 1230161"/>
                <a:gd name="connsiteX1616" fmla="*/ 1317569 w 1582064"/>
                <a:gd name="connsiteY1616" fmla="*/ 1113716 h 1230161"/>
                <a:gd name="connsiteX1617" fmla="*/ 1319698 w 1582064"/>
                <a:gd name="connsiteY1617" fmla="*/ 1114445 h 1230161"/>
                <a:gd name="connsiteX1618" fmla="*/ 1323733 w 1582064"/>
                <a:gd name="connsiteY1618" fmla="*/ 1116966 h 1230161"/>
                <a:gd name="connsiteX1619" fmla="*/ 1324573 w 1582064"/>
                <a:gd name="connsiteY1619" fmla="*/ 1117807 h 1230161"/>
                <a:gd name="connsiteX1620" fmla="*/ 1327543 w 1582064"/>
                <a:gd name="connsiteY1620" fmla="*/ 1118535 h 1230161"/>
                <a:gd name="connsiteX1621" fmla="*/ 1332363 w 1582064"/>
                <a:gd name="connsiteY1621" fmla="*/ 1121281 h 1230161"/>
                <a:gd name="connsiteX1622" fmla="*/ 1333091 w 1582064"/>
                <a:gd name="connsiteY1622" fmla="*/ 1122009 h 1230161"/>
                <a:gd name="connsiteX1623" fmla="*/ 1335837 w 1582064"/>
                <a:gd name="connsiteY1623" fmla="*/ 1131760 h 1230161"/>
                <a:gd name="connsiteX1624" fmla="*/ 1336341 w 1582064"/>
                <a:gd name="connsiteY1624" fmla="*/ 1133217 h 1230161"/>
                <a:gd name="connsiteX1625" fmla="*/ 1336453 w 1582064"/>
                <a:gd name="connsiteY1625" fmla="*/ 1139437 h 1230161"/>
                <a:gd name="connsiteX1626" fmla="*/ 1334324 w 1582064"/>
                <a:gd name="connsiteY1626" fmla="*/ 1146610 h 1230161"/>
                <a:gd name="connsiteX1627" fmla="*/ 1330626 w 1582064"/>
                <a:gd name="connsiteY1627" fmla="*/ 1151877 h 1230161"/>
                <a:gd name="connsiteX1628" fmla="*/ 1327768 w 1582064"/>
                <a:gd name="connsiteY1628" fmla="*/ 1154007 h 1230161"/>
                <a:gd name="connsiteX1629" fmla="*/ 1327487 w 1582064"/>
                <a:gd name="connsiteY1629" fmla="*/ 1154231 h 1230161"/>
                <a:gd name="connsiteX1630" fmla="*/ 1327487 w 1582064"/>
                <a:gd name="connsiteY1630" fmla="*/ 1154343 h 1230161"/>
                <a:gd name="connsiteX1631" fmla="*/ 1329785 w 1582064"/>
                <a:gd name="connsiteY1631" fmla="*/ 1155184 h 1230161"/>
                <a:gd name="connsiteX1632" fmla="*/ 1332923 w 1582064"/>
                <a:gd name="connsiteY1632" fmla="*/ 1156753 h 1230161"/>
                <a:gd name="connsiteX1633" fmla="*/ 1334268 w 1582064"/>
                <a:gd name="connsiteY1633" fmla="*/ 1155800 h 1230161"/>
                <a:gd name="connsiteX1634" fmla="*/ 1335837 w 1582064"/>
                <a:gd name="connsiteY1634" fmla="*/ 1154231 h 1230161"/>
                <a:gd name="connsiteX1635" fmla="*/ 1340320 w 1582064"/>
                <a:gd name="connsiteY1635" fmla="*/ 1151597 h 1230161"/>
                <a:gd name="connsiteX1636" fmla="*/ 1345363 w 1582064"/>
                <a:gd name="connsiteY1636" fmla="*/ 1150140 h 1230161"/>
                <a:gd name="connsiteX1637" fmla="*/ 1348221 w 1582064"/>
                <a:gd name="connsiteY1637" fmla="*/ 1149748 h 1230161"/>
                <a:gd name="connsiteX1638" fmla="*/ 1349118 w 1582064"/>
                <a:gd name="connsiteY1638" fmla="*/ 1149748 h 1230161"/>
                <a:gd name="connsiteX1639" fmla="*/ 1350855 w 1582064"/>
                <a:gd name="connsiteY1639" fmla="*/ 1149076 h 1230161"/>
                <a:gd name="connsiteX1640" fmla="*/ 1351415 w 1582064"/>
                <a:gd name="connsiteY1640" fmla="*/ 1148852 h 1230161"/>
                <a:gd name="connsiteX1641" fmla="*/ 1351583 w 1582064"/>
                <a:gd name="connsiteY1641" fmla="*/ 1148795 h 1230161"/>
                <a:gd name="connsiteX1642" fmla="*/ 1355898 w 1582064"/>
                <a:gd name="connsiteY1642" fmla="*/ 1147002 h 1230161"/>
                <a:gd name="connsiteX1643" fmla="*/ 1361558 w 1582064"/>
                <a:gd name="connsiteY1643" fmla="*/ 1138653 h 1230161"/>
                <a:gd name="connsiteX1644" fmla="*/ 1364416 w 1582064"/>
                <a:gd name="connsiteY1644" fmla="*/ 1137196 h 1230161"/>
                <a:gd name="connsiteX1645" fmla="*/ 1369067 w 1582064"/>
                <a:gd name="connsiteY1645" fmla="*/ 1136075 h 1230161"/>
                <a:gd name="connsiteX1646" fmla="*/ 1369796 w 1582064"/>
                <a:gd name="connsiteY1646" fmla="*/ 1136075 h 1230161"/>
                <a:gd name="connsiteX1647" fmla="*/ 1371925 w 1582064"/>
                <a:gd name="connsiteY1647" fmla="*/ 1136299 h 1230161"/>
                <a:gd name="connsiteX1648" fmla="*/ 1373438 w 1582064"/>
                <a:gd name="connsiteY1648" fmla="*/ 1132769 h 1230161"/>
                <a:gd name="connsiteX1649" fmla="*/ 1374895 w 1582064"/>
                <a:gd name="connsiteY1649" fmla="*/ 1130639 h 1230161"/>
                <a:gd name="connsiteX1650" fmla="*/ 1378201 w 1582064"/>
                <a:gd name="connsiteY1650" fmla="*/ 1127501 h 1230161"/>
                <a:gd name="connsiteX1651" fmla="*/ 1381787 w 1582064"/>
                <a:gd name="connsiteY1651" fmla="*/ 1125372 h 1230161"/>
                <a:gd name="connsiteX1652" fmla="*/ 1387111 w 1582064"/>
                <a:gd name="connsiteY1652" fmla="*/ 1123915 h 1230161"/>
                <a:gd name="connsiteX1653" fmla="*/ 1390698 w 1582064"/>
                <a:gd name="connsiteY1653" fmla="*/ 1123915 h 1230161"/>
                <a:gd name="connsiteX1654" fmla="*/ 1395909 w 1582064"/>
                <a:gd name="connsiteY1654" fmla="*/ 1125316 h 1230161"/>
                <a:gd name="connsiteX1655" fmla="*/ 1398487 w 1582064"/>
                <a:gd name="connsiteY1655" fmla="*/ 1124307 h 1230161"/>
                <a:gd name="connsiteX1656" fmla="*/ 1399439 w 1582064"/>
                <a:gd name="connsiteY1656" fmla="*/ 1122458 h 1230161"/>
                <a:gd name="connsiteX1657" fmla="*/ 1401345 w 1582064"/>
                <a:gd name="connsiteY1657" fmla="*/ 1119768 h 1230161"/>
                <a:gd name="connsiteX1658" fmla="*/ 1402801 w 1582064"/>
                <a:gd name="connsiteY1658" fmla="*/ 1118311 h 1230161"/>
                <a:gd name="connsiteX1659" fmla="*/ 1405491 w 1582064"/>
                <a:gd name="connsiteY1659" fmla="*/ 1116350 h 1230161"/>
                <a:gd name="connsiteX1660" fmla="*/ 1408349 w 1582064"/>
                <a:gd name="connsiteY1660" fmla="*/ 1114893 h 1230161"/>
                <a:gd name="connsiteX1661" fmla="*/ 1409078 w 1582064"/>
                <a:gd name="connsiteY1661" fmla="*/ 1114557 h 1230161"/>
                <a:gd name="connsiteX1662" fmla="*/ 1409582 w 1582064"/>
                <a:gd name="connsiteY1662" fmla="*/ 1111531 h 1230161"/>
                <a:gd name="connsiteX1663" fmla="*/ 1410311 w 1582064"/>
                <a:gd name="connsiteY1663" fmla="*/ 1109401 h 1230161"/>
                <a:gd name="connsiteX1664" fmla="*/ 1411655 w 1582064"/>
                <a:gd name="connsiteY1664" fmla="*/ 1106767 h 1230161"/>
                <a:gd name="connsiteX1665" fmla="*/ 1413168 w 1582064"/>
                <a:gd name="connsiteY1665" fmla="*/ 1104582 h 1230161"/>
                <a:gd name="connsiteX1666" fmla="*/ 1411375 w 1582064"/>
                <a:gd name="connsiteY1666" fmla="*/ 1102789 h 1230161"/>
                <a:gd name="connsiteX1667" fmla="*/ 1409414 w 1582064"/>
                <a:gd name="connsiteY1667" fmla="*/ 1100099 h 1230161"/>
                <a:gd name="connsiteX1668" fmla="*/ 1408685 w 1582064"/>
                <a:gd name="connsiteY1668" fmla="*/ 1098642 h 1230161"/>
                <a:gd name="connsiteX1669" fmla="*/ 1411712 w 1582064"/>
                <a:gd name="connsiteY1669" fmla="*/ 1085754 h 1230161"/>
                <a:gd name="connsiteX1670" fmla="*/ 1414345 w 1582064"/>
                <a:gd name="connsiteY1670" fmla="*/ 1083736 h 1230161"/>
                <a:gd name="connsiteX1671" fmla="*/ 1418436 w 1582064"/>
                <a:gd name="connsiteY1671" fmla="*/ 1080318 h 1230161"/>
                <a:gd name="connsiteX1672" fmla="*/ 1419725 w 1582064"/>
                <a:gd name="connsiteY1672" fmla="*/ 1079421 h 1230161"/>
                <a:gd name="connsiteX1673" fmla="*/ 1423311 w 1582064"/>
                <a:gd name="connsiteY1673" fmla="*/ 1077292 h 1230161"/>
                <a:gd name="connsiteX1674" fmla="*/ 1426449 w 1582064"/>
                <a:gd name="connsiteY1674" fmla="*/ 1076059 h 1230161"/>
                <a:gd name="connsiteX1675" fmla="*/ 1428523 w 1582064"/>
                <a:gd name="connsiteY1675" fmla="*/ 1073089 h 1230161"/>
                <a:gd name="connsiteX1676" fmla="*/ 1429419 w 1582064"/>
                <a:gd name="connsiteY1676" fmla="*/ 1072193 h 1230161"/>
                <a:gd name="connsiteX1677" fmla="*/ 1431156 w 1582064"/>
                <a:gd name="connsiteY1677" fmla="*/ 1069895 h 1230161"/>
                <a:gd name="connsiteX1678" fmla="*/ 1432109 w 1582064"/>
                <a:gd name="connsiteY1678" fmla="*/ 1068774 h 1230161"/>
                <a:gd name="connsiteX1679" fmla="*/ 1437825 w 1582064"/>
                <a:gd name="connsiteY1679" fmla="*/ 1063058 h 1230161"/>
                <a:gd name="connsiteX1680" fmla="*/ 1440515 w 1582064"/>
                <a:gd name="connsiteY1680" fmla="*/ 1061097 h 1230161"/>
                <a:gd name="connsiteX1681" fmla="*/ 1441972 w 1582064"/>
                <a:gd name="connsiteY1681" fmla="*/ 1060368 h 1230161"/>
                <a:gd name="connsiteX1682" fmla="*/ 1443428 w 1582064"/>
                <a:gd name="connsiteY1682" fmla="*/ 1059752 h 1230161"/>
                <a:gd name="connsiteX1683" fmla="*/ 1442028 w 1582064"/>
                <a:gd name="connsiteY1683" fmla="*/ 1054541 h 1230161"/>
                <a:gd name="connsiteX1684" fmla="*/ 1442028 w 1582064"/>
                <a:gd name="connsiteY1684" fmla="*/ 1053084 h 1230161"/>
                <a:gd name="connsiteX1685" fmla="*/ 1449088 w 1582064"/>
                <a:gd name="connsiteY1685" fmla="*/ 1043277 h 1230161"/>
                <a:gd name="connsiteX1686" fmla="*/ 1451218 w 1582064"/>
                <a:gd name="connsiteY1686" fmla="*/ 1042549 h 1230161"/>
                <a:gd name="connsiteX1687" fmla="*/ 1451666 w 1582064"/>
                <a:gd name="connsiteY1687" fmla="*/ 1042381 h 1230161"/>
                <a:gd name="connsiteX1688" fmla="*/ 1446679 w 1582064"/>
                <a:gd name="connsiteY1688" fmla="*/ 1037562 h 1230161"/>
                <a:gd name="connsiteX1689" fmla="*/ 1446623 w 1582064"/>
                <a:gd name="connsiteY1689" fmla="*/ 1037449 h 1230161"/>
                <a:gd name="connsiteX1690" fmla="*/ 1444213 w 1582064"/>
                <a:gd name="connsiteY1690" fmla="*/ 1036777 h 1230161"/>
                <a:gd name="connsiteX1691" fmla="*/ 1440627 w 1582064"/>
                <a:gd name="connsiteY1691" fmla="*/ 1035320 h 1230161"/>
                <a:gd name="connsiteX1692" fmla="*/ 1437152 w 1582064"/>
                <a:gd name="connsiteY1692" fmla="*/ 1033022 h 1230161"/>
                <a:gd name="connsiteX1693" fmla="*/ 1435023 w 1582064"/>
                <a:gd name="connsiteY1693" fmla="*/ 1030893 h 1230161"/>
                <a:gd name="connsiteX1694" fmla="*/ 1432109 w 1582064"/>
                <a:gd name="connsiteY1694" fmla="*/ 1025009 h 1230161"/>
                <a:gd name="connsiteX1695" fmla="*/ 1431997 w 1582064"/>
                <a:gd name="connsiteY1695" fmla="*/ 1024617 h 1230161"/>
                <a:gd name="connsiteX1696" fmla="*/ 1431605 w 1582064"/>
                <a:gd name="connsiteY1696" fmla="*/ 1021759 h 1230161"/>
                <a:gd name="connsiteX1697" fmla="*/ 1432501 w 1582064"/>
                <a:gd name="connsiteY1697" fmla="*/ 1017556 h 1230161"/>
                <a:gd name="connsiteX1698" fmla="*/ 1430708 w 1582064"/>
                <a:gd name="connsiteY1698" fmla="*/ 1014754 h 1230161"/>
                <a:gd name="connsiteX1699" fmla="*/ 1428579 w 1582064"/>
                <a:gd name="connsiteY1699" fmla="*/ 1009711 h 1230161"/>
                <a:gd name="connsiteX1700" fmla="*/ 1427738 w 1582064"/>
                <a:gd name="connsiteY1700" fmla="*/ 1005620 h 1230161"/>
                <a:gd name="connsiteX1701" fmla="*/ 1427738 w 1582064"/>
                <a:gd name="connsiteY1701" fmla="*/ 1001305 h 1230161"/>
                <a:gd name="connsiteX1702" fmla="*/ 1427794 w 1582064"/>
                <a:gd name="connsiteY1702" fmla="*/ 1000128 h 1230161"/>
                <a:gd name="connsiteX1703" fmla="*/ 1424320 w 1582064"/>
                <a:gd name="connsiteY1703" fmla="*/ 997831 h 1230161"/>
                <a:gd name="connsiteX1704" fmla="*/ 1423591 w 1582064"/>
                <a:gd name="connsiteY1704" fmla="*/ 997102 h 1230161"/>
                <a:gd name="connsiteX1705" fmla="*/ 1420845 w 1582064"/>
                <a:gd name="connsiteY1705" fmla="*/ 992283 h 1230161"/>
                <a:gd name="connsiteX1706" fmla="*/ 1420173 w 1582064"/>
                <a:gd name="connsiteY1706" fmla="*/ 990098 h 1230161"/>
                <a:gd name="connsiteX1707" fmla="*/ 1419389 w 1582064"/>
                <a:gd name="connsiteY1707" fmla="*/ 987856 h 1230161"/>
                <a:gd name="connsiteX1708" fmla="*/ 1417147 w 1582064"/>
                <a:gd name="connsiteY1708" fmla="*/ 984662 h 1230161"/>
                <a:gd name="connsiteX1709" fmla="*/ 1415690 w 1582064"/>
                <a:gd name="connsiteY1709" fmla="*/ 983429 h 1230161"/>
                <a:gd name="connsiteX1710" fmla="*/ 1414962 w 1582064"/>
                <a:gd name="connsiteY1710" fmla="*/ 982701 h 1230161"/>
                <a:gd name="connsiteX1711" fmla="*/ 1411936 w 1582064"/>
                <a:gd name="connsiteY1711" fmla="*/ 975976 h 1230161"/>
                <a:gd name="connsiteX1712" fmla="*/ 1409750 w 1582064"/>
                <a:gd name="connsiteY1712" fmla="*/ 969644 h 1230161"/>
                <a:gd name="connsiteX1713" fmla="*/ 1412720 w 1582064"/>
                <a:gd name="connsiteY1713" fmla="*/ 962359 h 1230161"/>
                <a:gd name="connsiteX1714" fmla="*/ 1413673 w 1582064"/>
                <a:gd name="connsiteY1714" fmla="*/ 959277 h 1230161"/>
                <a:gd name="connsiteX1715" fmla="*/ 1414401 w 1582064"/>
                <a:gd name="connsiteY1715" fmla="*/ 957820 h 1230161"/>
                <a:gd name="connsiteX1716" fmla="*/ 1416363 w 1582064"/>
                <a:gd name="connsiteY1716" fmla="*/ 955131 h 1230161"/>
                <a:gd name="connsiteX1717" fmla="*/ 1417483 w 1582064"/>
                <a:gd name="connsiteY1717" fmla="*/ 953954 h 1230161"/>
                <a:gd name="connsiteX1718" fmla="*/ 1418156 w 1582064"/>
                <a:gd name="connsiteY1718" fmla="*/ 951936 h 1230161"/>
                <a:gd name="connsiteX1719" fmla="*/ 1419332 w 1582064"/>
                <a:gd name="connsiteY1719" fmla="*/ 949471 h 1230161"/>
                <a:gd name="connsiteX1720" fmla="*/ 1420453 w 1582064"/>
                <a:gd name="connsiteY1720" fmla="*/ 947790 h 1230161"/>
                <a:gd name="connsiteX1721" fmla="*/ 1423367 w 1582064"/>
                <a:gd name="connsiteY1721" fmla="*/ 940897 h 1230161"/>
                <a:gd name="connsiteX1722" fmla="*/ 1433678 w 1582064"/>
                <a:gd name="connsiteY1722" fmla="*/ 931259 h 1230161"/>
                <a:gd name="connsiteX1723" fmla="*/ 1434575 w 1582064"/>
                <a:gd name="connsiteY1723" fmla="*/ 931259 h 1230161"/>
                <a:gd name="connsiteX1724" fmla="*/ 1436312 w 1582064"/>
                <a:gd name="connsiteY1724" fmla="*/ 930586 h 1230161"/>
                <a:gd name="connsiteX1725" fmla="*/ 1437264 w 1582064"/>
                <a:gd name="connsiteY1725" fmla="*/ 930250 h 1230161"/>
                <a:gd name="connsiteX1726" fmla="*/ 1438329 w 1582064"/>
                <a:gd name="connsiteY1726" fmla="*/ 928457 h 1230161"/>
                <a:gd name="connsiteX1727" fmla="*/ 1438217 w 1582064"/>
                <a:gd name="connsiteY1727" fmla="*/ 927728 h 1230161"/>
                <a:gd name="connsiteX1728" fmla="*/ 1436648 w 1582064"/>
                <a:gd name="connsiteY1728" fmla="*/ 925431 h 1230161"/>
                <a:gd name="connsiteX1729" fmla="*/ 1434519 w 1582064"/>
                <a:gd name="connsiteY1729" fmla="*/ 921116 h 1230161"/>
                <a:gd name="connsiteX1730" fmla="*/ 1434407 w 1582064"/>
                <a:gd name="connsiteY1730" fmla="*/ 920836 h 1230161"/>
                <a:gd name="connsiteX1731" fmla="*/ 1428411 w 1582064"/>
                <a:gd name="connsiteY1731" fmla="*/ 911478 h 1230161"/>
                <a:gd name="connsiteX1732" fmla="*/ 1428411 w 1582064"/>
                <a:gd name="connsiteY1732" fmla="*/ 905762 h 1230161"/>
                <a:gd name="connsiteX1733" fmla="*/ 1428691 w 1582064"/>
                <a:gd name="connsiteY1733" fmla="*/ 903240 h 1230161"/>
                <a:gd name="connsiteX1734" fmla="*/ 1430148 w 1582064"/>
                <a:gd name="connsiteY1734" fmla="*/ 897524 h 1230161"/>
                <a:gd name="connsiteX1735" fmla="*/ 1434463 w 1582064"/>
                <a:gd name="connsiteY1735" fmla="*/ 891416 h 1230161"/>
                <a:gd name="connsiteX1736" fmla="*/ 1435751 w 1582064"/>
                <a:gd name="connsiteY1736" fmla="*/ 890575 h 1230161"/>
                <a:gd name="connsiteX1737" fmla="*/ 1437152 w 1582064"/>
                <a:gd name="connsiteY1737" fmla="*/ 889175 h 1230161"/>
                <a:gd name="connsiteX1738" fmla="*/ 1437657 w 1582064"/>
                <a:gd name="connsiteY1738" fmla="*/ 888670 h 1230161"/>
                <a:gd name="connsiteX1739" fmla="*/ 1438665 w 1582064"/>
                <a:gd name="connsiteY1739" fmla="*/ 884187 h 1230161"/>
                <a:gd name="connsiteX1740" fmla="*/ 1444157 w 1582064"/>
                <a:gd name="connsiteY1740" fmla="*/ 877182 h 1230161"/>
                <a:gd name="connsiteX1741" fmla="*/ 1450770 w 1582064"/>
                <a:gd name="connsiteY1741" fmla="*/ 873876 h 1230161"/>
                <a:gd name="connsiteX1742" fmla="*/ 1454412 w 1582064"/>
                <a:gd name="connsiteY1742" fmla="*/ 871411 h 1230161"/>
                <a:gd name="connsiteX1743" fmla="*/ 1452282 w 1582064"/>
                <a:gd name="connsiteY1743" fmla="*/ 865919 h 1230161"/>
                <a:gd name="connsiteX1744" fmla="*/ 1446455 w 1582064"/>
                <a:gd name="connsiteY1744" fmla="*/ 861828 h 1230161"/>
                <a:gd name="connsiteX1745" fmla="*/ 1442028 w 1582064"/>
                <a:gd name="connsiteY1745" fmla="*/ 853367 h 1230161"/>
                <a:gd name="connsiteX1746" fmla="*/ 1442028 w 1582064"/>
                <a:gd name="connsiteY1746" fmla="*/ 852638 h 1230161"/>
                <a:gd name="connsiteX1747" fmla="*/ 1443765 w 1582064"/>
                <a:gd name="connsiteY1747" fmla="*/ 846923 h 1230161"/>
                <a:gd name="connsiteX1748" fmla="*/ 1445222 w 1582064"/>
                <a:gd name="connsiteY1748" fmla="*/ 844793 h 1230161"/>
                <a:gd name="connsiteX1749" fmla="*/ 1446511 w 1582064"/>
                <a:gd name="connsiteY1749" fmla="*/ 843224 h 1230161"/>
                <a:gd name="connsiteX1750" fmla="*/ 1448248 w 1582064"/>
                <a:gd name="connsiteY1750" fmla="*/ 841487 h 1230161"/>
                <a:gd name="connsiteX1751" fmla="*/ 1451666 w 1582064"/>
                <a:gd name="connsiteY1751" fmla="*/ 837228 h 1230161"/>
                <a:gd name="connsiteX1752" fmla="*/ 1451554 w 1582064"/>
                <a:gd name="connsiteY1752" fmla="*/ 836780 h 1230161"/>
                <a:gd name="connsiteX1753" fmla="*/ 1454356 w 1582064"/>
                <a:gd name="connsiteY1753" fmla="*/ 827422 h 1230161"/>
                <a:gd name="connsiteX1754" fmla="*/ 1455084 w 1582064"/>
                <a:gd name="connsiteY1754" fmla="*/ 826693 h 1230161"/>
                <a:gd name="connsiteX1755" fmla="*/ 1457102 w 1582064"/>
                <a:gd name="connsiteY1755" fmla="*/ 825124 h 1230161"/>
                <a:gd name="connsiteX1756" fmla="*/ 1461417 w 1582064"/>
                <a:gd name="connsiteY1756" fmla="*/ 816942 h 1230161"/>
                <a:gd name="connsiteX1757" fmla="*/ 1464891 w 1582064"/>
                <a:gd name="connsiteY1757" fmla="*/ 814477 h 1230161"/>
                <a:gd name="connsiteX1758" fmla="*/ 1468141 w 1582064"/>
                <a:gd name="connsiteY1758" fmla="*/ 809602 h 1230161"/>
                <a:gd name="connsiteX1759" fmla="*/ 1469374 w 1582064"/>
                <a:gd name="connsiteY1759" fmla="*/ 808089 h 1230161"/>
                <a:gd name="connsiteX1760" fmla="*/ 1467300 w 1582064"/>
                <a:gd name="connsiteY1760" fmla="*/ 799963 h 1230161"/>
                <a:gd name="connsiteX1761" fmla="*/ 1468029 w 1582064"/>
                <a:gd name="connsiteY1761" fmla="*/ 795648 h 1230161"/>
                <a:gd name="connsiteX1762" fmla="*/ 1470775 w 1582064"/>
                <a:gd name="connsiteY1762" fmla="*/ 790213 h 1230161"/>
                <a:gd name="connsiteX1763" fmla="*/ 1470775 w 1582064"/>
                <a:gd name="connsiteY1763" fmla="*/ 788756 h 1230161"/>
                <a:gd name="connsiteX1764" fmla="*/ 1471839 w 1582064"/>
                <a:gd name="connsiteY1764" fmla="*/ 784161 h 1230161"/>
                <a:gd name="connsiteX1765" fmla="*/ 1472568 w 1582064"/>
                <a:gd name="connsiteY1765" fmla="*/ 782704 h 1230161"/>
                <a:gd name="connsiteX1766" fmla="*/ 1476491 w 1582064"/>
                <a:gd name="connsiteY1766" fmla="*/ 778445 h 1230161"/>
                <a:gd name="connsiteX1767" fmla="*/ 1477107 w 1582064"/>
                <a:gd name="connsiteY1767" fmla="*/ 778053 h 1230161"/>
                <a:gd name="connsiteX1768" fmla="*/ 1484000 w 1582064"/>
                <a:gd name="connsiteY1768" fmla="*/ 771608 h 1230161"/>
                <a:gd name="connsiteX1769" fmla="*/ 1488595 w 1582064"/>
                <a:gd name="connsiteY1769" fmla="*/ 770151 h 1230161"/>
                <a:gd name="connsiteX1770" fmla="*/ 1490724 w 1582064"/>
                <a:gd name="connsiteY1770" fmla="*/ 768078 h 1230161"/>
                <a:gd name="connsiteX1771" fmla="*/ 1502660 w 1582064"/>
                <a:gd name="connsiteY1771" fmla="*/ 754013 h 1230161"/>
                <a:gd name="connsiteX1772" fmla="*/ 1503220 w 1582064"/>
                <a:gd name="connsiteY1772" fmla="*/ 753396 h 1230161"/>
                <a:gd name="connsiteX1773" fmla="*/ 1505910 w 1582064"/>
                <a:gd name="connsiteY1773" fmla="*/ 750707 h 1230161"/>
                <a:gd name="connsiteX1774" fmla="*/ 1507423 w 1582064"/>
                <a:gd name="connsiteY1774" fmla="*/ 748185 h 1230161"/>
                <a:gd name="connsiteX1775" fmla="*/ 1508208 w 1582064"/>
                <a:gd name="connsiteY1775" fmla="*/ 747064 h 1230161"/>
                <a:gd name="connsiteX1776" fmla="*/ 1512130 w 1582064"/>
                <a:gd name="connsiteY1776" fmla="*/ 742189 h 1230161"/>
                <a:gd name="connsiteX1777" fmla="*/ 1512242 w 1582064"/>
                <a:gd name="connsiteY1777" fmla="*/ 741236 h 1230161"/>
                <a:gd name="connsiteX1778" fmla="*/ 1511290 w 1582064"/>
                <a:gd name="connsiteY1778" fmla="*/ 737370 h 1230161"/>
                <a:gd name="connsiteX1779" fmla="*/ 1511290 w 1582064"/>
                <a:gd name="connsiteY1779" fmla="*/ 732382 h 1230161"/>
                <a:gd name="connsiteX1780" fmla="*/ 1512018 w 1582064"/>
                <a:gd name="connsiteY1780" fmla="*/ 729524 h 1230161"/>
                <a:gd name="connsiteX1781" fmla="*/ 1514764 w 1582064"/>
                <a:gd name="connsiteY1781" fmla="*/ 724705 h 1230161"/>
                <a:gd name="connsiteX1782" fmla="*/ 1517622 w 1582064"/>
                <a:gd name="connsiteY1782" fmla="*/ 721847 h 1230161"/>
                <a:gd name="connsiteX1783" fmla="*/ 1520872 w 1582064"/>
                <a:gd name="connsiteY1783" fmla="*/ 719662 h 1230161"/>
                <a:gd name="connsiteX1784" fmla="*/ 1525467 w 1582064"/>
                <a:gd name="connsiteY1784" fmla="*/ 717701 h 1230161"/>
                <a:gd name="connsiteX1785" fmla="*/ 1525523 w 1582064"/>
                <a:gd name="connsiteY1785" fmla="*/ 717420 h 1230161"/>
                <a:gd name="connsiteX1786" fmla="*/ 1526980 w 1582064"/>
                <a:gd name="connsiteY1786" fmla="*/ 708791 h 1230161"/>
                <a:gd name="connsiteX1787" fmla="*/ 1530959 w 1582064"/>
                <a:gd name="connsiteY1787" fmla="*/ 702234 h 1230161"/>
                <a:gd name="connsiteX1788" fmla="*/ 1533649 w 1582064"/>
                <a:gd name="connsiteY1788" fmla="*/ 700217 h 1230161"/>
                <a:gd name="connsiteX1789" fmla="*/ 1542054 w 1582064"/>
                <a:gd name="connsiteY1789" fmla="*/ 693212 h 1230161"/>
                <a:gd name="connsiteX1790" fmla="*/ 1544856 w 1582064"/>
                <a:gd name="connsiteY1790" fmla="*/ 691531 h 1230161"/>
                <a:gd name="connsiteX1791" fmla="*/ 1545416 w 1582064"/>
                <a:gd name="connsiteY1791" fmla="*/ 691307 h 1230161"/>
                <a:gd name="connsiteX1792" fmla="*/ 1540093 w 1582064"/>
                <a:gd name="connsiteY1792" fmla="*/ 689121 h 1230161"/>
                <a:gd name="connsiteX1793" fmla="*/ 1539645 w 1582064"/>
                <a:gd name="connsiteY1793" fmla="*/ 688729 h 1230161"/>
                <a:gd name="connsiteX1794" fmla="*/ 1538524 w 1582064"/>
                <a:gd name="connsiteY1794" fmla="*/ 689010 h 1230161"/>
                <a:gd name="connsiteX1795" fmla="*/ 1534937 w 1582064"/>
                <a:gd name="connsiteY1795" fmla="*/ 689738 h 1230161"/>
                <a:gd name="connsiteX1796" fmla="*/ 1531463 w 1582064"/>
                <a:gd name="connsiteY1796" fmla="*/ 689850 h 1230161"/>
                <a:gd name="connsiteX1797" fmla="*/ 1529614 w 1582064"/>
                <a:gd name="connsiteY1797" fmla="*/ 689570 h 1230161"/>
                <a:gd name="connsiteX1798" fmla="*/ 1529278 w 1582064"/>
                <a:gd name="connsiteY1798" fmla="*/ 689850 h 1230161"/>
                <a:gd name="connsiteX1799" fmla="*/ 1528549 w 1582064"/>
                <a:gd name="connsiteY1799" fmla="*/ 690354 h 1230161"/>
                <a:gd name="connsiteX1800" fmla="*/ 1526420 w 1582064"/>
                <a:gd name="connsiteY1800" fmla="*/ 691811 h 1230161"/>
                <a:gd name="connsiteX1801" fmla="*/ 1516053 w 1582064"/>
                <a:gd name="connsiteY1801" fmla="*/ 692428 h 1230161"/>
                <a:gd name="connsiteX1802" fmla="*/ 1515997 w 1582064"/>
                <a:gd name="connsiteY1802" fmla="*/ 692428 h 1230161"/>
                <a:gd name="connsiteX1803" fmla="*/ 1513251 w 1582064"/>
                <a:gd name="connsiteY1803" fmla="*/ 691979 h 1230161"/>
                <a:gd name="connsiteX1804" fmla="*/ 1512466 w 1582064"/>
                <a:gd name="connsiteY1804" fmla="*/ 691811 h 1230161"/>
                <a:gd name="connsiteX1805" fmla="*/ 1509609 w 1582064"/>
                <a:gd name="connsiteY1805" fmla="*/ 691083 h 1230161"/>
                <a:gd name="connsiteX1806" fmla="*/ 1504789 w 1582064"/>
                <a:gd name="connsiteY1806" fmla="*/ 688337 h 1230161"/>
                <a:gd name="connsiteX1807" fmla="*/ 1503332 w 1582064"/>
                <a:gd name="connsiteY1807" fmla="*/ 686880 h 1230161"/>
                <a:gd name="connsiteX1808" fmla="*/ 1502772 w 1582064"/>
                <a:gd name="connsiteY1808" fmla="*/ 686264 h 1230161"/>
                <a:gd name="connsiteX1809" fmla="*/ 1501987 w 1582064"/>
                <a:gd name="connsiteY1809" fmla="*/ 686320 h 1230161"/>
                <a:gd name="connsiteX1810" fmla="*/ 1499130 w 1582064"/>
                <a:gd name="connsiteY1810" fmla="*/ 686320 h 1230161"/>
                <a:gd name="connsiteX1811" fmla="*/ 1493190 w 1582064"/>
                <a:gd name="connsiteY1811" fmla="*/ 684471 h 1230161"/>
                <a:gd name="connsiteX1812" fmla="*/ 1486017 w 1582064"/>
                <a:gd name="connsiteY1812" fmla="*/ 679427 h 1230161"/>
                <a:gd name="connsiteX1813" fmla="*/ 1484616 w 1582064"/>
                <a:gd name="connsiteY1813" fmla="*/ 678250 h 1230161"/>
                <a:gd name="connsiteX1814" fmla="*/ 1483887 w 1582064"/>
                <a:gd name="connsiteY1814" fmla="*/ 677522 h 1230161"/>
                <a:gd name="connsiteX1815" fmla="*/ 1480862 w 1582064"/>
                <a:gd name="connsiteY1815" fmla="*/ 670237 h 1230161"/>
                <a:gd name="connsiteX1816" fmla="*/ 1480862 w 1582064"/>
                <a:gd name="connsiteY1816" fmla="*/ 668780 h 1230161"/>
                <a:gd name="connsiteX1817" fmla="*/ 1483887 w 1582064"/>
                <a:gd name="connsiteY1817" fmla="*/ 661495 h 1230161"/>
                <a:gd name="connsiteX1818" fmla="*/ 1485344 w 1582064"/>
                <a:gd name="connsiteY1818" fmla="*/ 660038 h 1230161"/>
                <a:gd name="connsiteX1819" fmla="*/ 1489435 w 1582064"/>
                <a:gd name="connsiteY1819" fmla="*/ 657517 h 1230161"/>
                <a:gd name="connsiteX1820" fmla="*/ 1490164 w 1582064"/>
                <a:gd name="connsiteY1820" fmla="*/ 657236 h 1230161"/>
                <a:gd name="connsiteX1821" fmla="*/ 1490276 w 1582064"/>
                <a:gd name="connsiteY1821" fmla="*/ 656900 h 1230161"/>
                <a:gd name="connsiteX1822" fmla="*/ 1495936 w 1582064"/>
                <a:gd name="connsiteY1822" fmla="*/ 648719 h 1230161"/>
                <a:gd name="connsiteX1823" fmla="*/ 1500250 w 1582064"/>
                <a:gd name="connsiteY1823" fmla="*/ 646589 h 1230161"/>
                <a:gd name="connsiteX1824" fmla="*/ 1503837 w 1582064"/>
                <a:gd name="connsiteY1824" fmla="*/ 645525 h 1230161"/>
                <a:gd name="connsiteX1825" fmla="*/ 1505294 w 1582064"/>
                <a:gd name="connsiteY1825" fmla="*/ 644796 h 1230161"/>
                <a:gd name="connsiteX1826" fmla="*/ 1505798 w 1582064"/>
                <a:gd name="connsiteY1826" fmla="*/ 641770 h 1230161"/>
                <a:gd name="connsiteX1827" fmla="*/ 1506527 w 1582064"/>
                <a:gd name="connsiteY1827" fmla="*/ 639641 h 1230161"/>
                <a:gd name="connsiteX1828" fmla="*/ 1508544 w 1582064"/>
                <a:gd name="connsiteY1828" fmla="*/ 636110 h 1230161"/>
                <a:gd name="connsiteX1829" fmla="*/ 1505910 w 1582064"/>
                <a:gd name="connsiteY1829" fmla="*/ 632188 h 1230161"/>
                <a:gd name="connsiteX1830" fmla="*/ 1503725 w 1582064"/>
                <a:gd name="connsiteY1830" fmla="*/ 626472 h 1230161"/>
                <a:gd name="connsiteX1831" fmla="*/ 1503164 w 1582064"/>
                <a:gd name="connsiteY1831" fmla="*/ 624118 h 1230161"/>
                <a:gd name="connsiteX1832" fmla="*/ 1502548 w 1582064"/>
                <a:gd name="connsiteY1832" fmla="*/ 619411 h 1230161"/>
                <a:gd name="connsiteX1833" fmla="*/ 1501427 w 1582064"/>
                <a:gd name="connsiteY1833" fmla="*/ 616049 h 1230161"/>
                <a:gd name="connsiteX1834" fmla="*/ 1500979 w 1582064"/>
                <a:gd name="connsiteY1834" fmla="*/ 611342 h 1230161"/>
                <a:gd name="connsiteX1835" fmla="*/ 1501427 w 1582064"/>
                <a:gd name="connsiteY1835" fmla="*/ 608204 h 1230161"/>
                <a:gd name="connsiteX1836" fmla="*/ 1500418 w 1582064"/>
                <a:gd name="connsiteY1836" fmla="*/ 603609 h 1230161"/>
                <a:gd name="connsiteX1837" fmla="*/ 1500475 w 1582064"/>
                <a:gd name="connsiteY1837" fmla="*/ 598845 h 1230161"/>
                <a:gd name="connsiteX1838" fmla="*/ 1501203 w 1582064"/>
                <a:gd name="connsiteY1838" fmla="*/ 595987 h 1230161"/>
                <a:gd name="connsiteX1839" fmla="*/ 1503893 w 1582064"/>
                <a:gd name="connsiteY1839" fmla="*/ 591224 h 1230161"/>
                <a:gd name="connsiteX1840" fmla="*/ 1504621 w 1582064"/>
                <a:gd name="connsiteY1840" fmla="*/ 590496 h 1230161"/>
                <a:gd name="connsiteX1841" fmla="*/ 1506078 w 1582064"/>
                <a:gd name="connsiteY1841" fmla="*/ 589263 h 1230161"/>
                <a:gd name="connsiteX1842" fmla="*/ 1506919 w 1582064"/>
                <a:gd name="connsiteY1842" fmla="*/ 587750 h 1230161"/>
                <a:gd name="connsiteX1843" fmla="*/ 1508376 w 1582064"/>
                <a:gd name="connsiteY1843" fmla="*/ 585621 h 1230161"/>
                <a:gd name="connsiteX1844" fmla="*/ 1511682 w 1582064"/>
                <a:gd name="connsiteY1844" fmla="*/ 582483 h 1230161"/>
                <a:gd name="connsiteX1845" fmla="*/ 1511682 w 1582064"/>
                <a:gd name="connsiteY1845" fmla="*/ 582483 h 1230161"/>
                <a:gd name="connsiteX1846" fmla="*/ 1511682 w 1582064"/>
                <a:gd name="connsiteY1846" fmla="*/ 578616 h 1230161"/>
                <a:gd name="connsiteX1847" fmla="*/ 1511122 w 1582064"/>
                <a:gd name="connsiteY1847" fmla="*/ 576599 h 1230161"/>
                <a:gd name="connsiteX1848" fmla="*/ 1506975 w 1582064"/>
                <a:gd name="connsiteY1848" fmla="*/ 572115 h 1230161"/>
                <a:gd name="connsiteX1849" fmla="*/ 1503052 w 1582064"/>
                <a:gd name="connsiteY1849" fmla="*/ 564046 h 1230161"/>
                <a:gd name="connsiteX1850" fmla="*/ 1503052 w 1582064"/>
                <a:gd name="connsiteY1850" fmla="*/ 563318 h 1230161"/>
                <a:gd name="connsiteX1851" fmla="*/ 1510561 w 1582064"/>
                <a:gd name="connsiteY1851" fmla="*/ 553399 h 1230161"/>
                <a:gd name="connsiteX1852" fmla="*/ 1511794 w 1582064"/>
                <a:gd name="connsiteY1852" fmla="*/ 551830 h 1230161"/>
                <a:gd name="connsiteX1853" fmla="*/ 1513699 w 1582064"/>
                <a:gd name="connsiteY1853" fmla="*/ 550037 h 1230161"/>
                <a:gd name="connsiteX1854" fmla="*/ 1516557 w 1582064"/>
                <a:gd name="connsiteY1854" fmla="*/ 547908 h 1230161"/>
                <a:gd name="connsiteX1855" fmla="*/ 1517005 w 1582064"/>
                <a:gd name="connsiteY1855" fmla="*/ 547571 h 1230161"/>
                <a:gd name="connsiteX1856" fmla="*/ 1521320 w 1582064"/>
                <a:gd name="connsiteY1856" fmla="*/ 544714 h 1230161"/>
                <a:gd name="connsiteX1857" fmla="*/ 1524234 w 1582064"/>
                <a:gd name="connsiteY1857" fmla="*/ 543369 h 1230161"/>
                <a:gd name="connsiteX1858" fmla="*/ 1527036 w 1582064"/>
                <a:gd name="connsiteY1858" fmla="*/ 542584 h 1230161"/>
                <a:gd name="connsiteX1859" fmla="*/ 1529838 w 1582064"/>
                <a:gd name="connsiteY1859" fmla="*/ 537373 h 1230161"/>
                <a:gd name="connsiteX1860" fmla="*/ 1530567 w 1582064"/>
                <a:gd name="connsiteY1860" fmla="*/ 536644 h 1230161"/>
                <a:gd name="connsiteX1861" fmla="*/ 1532528 w 1582064"/>
                <a:gd name="connsiteY1861" fmla="*/ 535131 h 1230161"/>
                <a:gd name="connsiteX1862" fmla="*/ 1532808 w 1582064"/>
                <a:gd name="connsiteY1862" fmla="*/ 533842 h 1230161"/>
                <a:gd name="connsiteX1863" fmla="*/ 1533929 w 1582064"/>
                <a:gd name="connsiteY1863" fmla="*/ 530928 h 1230161"/>
                <a:gd name="connsiteX1864" fmla="*/ 1535049 w 1582064"/>
                <a:gd name="connsiteY1864" fmla="*/ 528967 h 1230161"/>
                <a:gd name="connsiteX1865" fmla="*/ 1531855 w 1582064"/>
                <a:gd name="connsiteY1865" fmla="*/ 526725 h 1230161"/>
                <a:gd name="connsiteX1866" fmla="*/ 1528661 w 1582064"/>
                <a:gd name="connsiteY1866" fmla="*/ 526109 h 1230161"/>
                <a:gd name="connsiteX1867" fmla="*/ 1521825 w 1582064"/>
                <a:gd name="connsiteY1867" fmla="*/ 521290 h 1230161"/>
                <a:gd name="connsiteX1868" fmla="*/ 1520536 w 1582064"/>
                <a:gd name="connsiteY1868" fmla="*/ 519160 h 1230161"/>
                <a:gd name="connsiteX1869" fmla="*/ 1516389 w 1582064"/>
                <a:gd name="connsiteY1869" fmla="*/ 516246 h 1230161"/>
                <a:gd name="connsiteX1870" fmla="*/ 1513699 w 1582064"/>
                <a:gd name="connsiteY1870" fmla="*/ 512604 h 1230161"/>
                <a:gd name="connsiteX1871" fmla="*/ 1510281 w 1582064"/>
                <a:gd name="connsiteY1871" fmla="*/ 505151 h 1230161"/>
                <a:gd name="connsiteX1872" fmla="*/ 1510057 w 1582064"/>
                <a:gd name="connsiteY1872" fmla="*/ 504759 h 1230161"/>
                <a:gd name="connsiteX1873" fmla="*/ 1507423 w 1582064"/>
                <a:gd name="connsiteY1873" fmla="*/ 504254 h 1230161"/>
                <a:gd name="connsiteX1874" fmla="*/ 1501203 w 1582064"/>
                <a:gd name="connsiteY1874" fmla="*/ 500332 h 1230161"/>
                <a:gd name="connsiteX1875" fmla="*/ 1500250 w 1582064"/>
                <a:gd name="connsiteY1875" fmla="*/ 499099 h 1230161"/>
                <a:gd name="connsiteX1876" fmla="*/ 1498401 w 1582064"/>
                <a:gd name="connsiteY1876" fmla="*/ 497978 h 1230161"/>
                <a:gd name="connsiteX1877" fmla="*/ 1495095 w 1582064"/>
                <a:gd name="connsiteY1877" fmla="*/ 494840 h 1230161"/>
                <a:gd name="connsiteX1878" fmla="*/ 1493638 w 1582064"/>
                <a:gd name="connsiteY1878" fmla="*/ 492711 h 1230161"/>
                <a:gd name="connsiteX1879" fmla="*/ 1492405 w 1582064"/>
                <a:gd name="connsiteY1879" fmla="*/ 490133 h 1230161"/>
                <a:gd name="connsiteX1880" fmla="*/ 1490556 w 1582064"/>
                <a:gd name="connsiteY1880" fmla="*/ 485426 h 1230161"/>
                <a:gd name="connsiteX1881" fmla="*/ 1490500 w 1582064"/>
                <a:gd name="connsiteY1881" fmla="*/ 485146 h 1230161"/>
                <a:gd name="connsiteX1882" fmla="*/ 1488482 w 1582064"/>
                <a:gd name="connsiteY1882" fmla="*/ 483577 h 1230161"/>
                <a:gd name="connsiteX1883" fmla="*/ 1485625 w 1582064"/>
                <a:gd name="connsiteY1883" fmla="*/ 480719 h 1230161"/>
                <a:gd name="connsiteX1884" fmla="*/ 1482655 w 1582064"/>
                <a:gd name="connsiteY1884" fmla="*/ 472145 h 1230161"/>
                <a:gd name="connsiteX1885" fmla="*/ 1482038 w 1582064"/>
                <a:gd name="connsiteY1885" fmla="*/ 472033 h 1230161"/>
                <a:gd name="connsiteX1886" fmla="*/ 1477051 w 1582064"/>
                <a:gd name="connsiteY1886" fmla="*/ 469343 h 1230161"/>
                <a:gd name="connsiteX1887" fmla="*/ 1474697 w 1582064"/>
                <a:gd name="connsiteY1887" fmla="*/ 470240 h 1230161"/>
                <a:gd name="connsiteX1888" fmla="*/ 1470551 w 1582064"/>
                <a:gd name="connsiteY1888" fmla="*/ 472089 h 1230161"/>
                <a:gd name="connsiteX1889" fmla="*/ 1466628 w 1582064"/>
                <a:gd name="connsiteY1889" fmla="*/ 475507 h 1230161"/>
                <a:gd name="connsiteX1890" fmla="*/ 1463770 w 1582064"/>
                <a:gd name="connsiteY1890" fmla="*/ 476964 h 1230161"/>
                <a:gd name="connsiteX1891" fmla="*/ 1460968 w 1582064"/>
                <a:gd name="connsiteY1891" fmla="*/ 477917 h 1230161"/>
                <a:gd name="connsiteX1892" fmla="*/ 1454076 w 1582064"/>
                <a:gd name="connsiteY1892" fmla="*/ 479150 h 1230161"/>
                <a:gd name="connsiteX1893" fmla="*/ 1451386 w 1582064"/>
                <a:gd name="connsiteY1893" fmla="*/ 481391 h 1230161"/>
                <a:gd name="connsiteX1894" fmla="*/ 1448360 w 1582064"/>
                <a:gd name="connsiteY1894" fmla="*/ 483129 h 1230161"/>
                <a:gd name="connsiteX1895" fmla="*/ 1441747 w 1582064"/>
                <a:gd name="connsiteY1895" fmla="*/ 490357 h 1230161"/>
                <a:gd name="connsiteX1896" fmla="*/ 1435471 w 1582064"/>
                <a:gd name="connsiteY1896" fmla="*/ 493719 h 1230161"/>
                <a:gd name="connsiteX1897" fmla="*/ 1429980 w 1582064"/>
                <a:gd name="connsiteY1897" fmla="*/ 498819 h 1230161"/>
                <a:gd name="connsiteX1898" fmla="*/ 1427514 w 1582064"/>
                <a:gd name="connsiteY1898" fmla="*/ 499828 h 1230161"/>
                <a:gd name="connsiteX1899" fmla="*/ 1426785 w 1582064"/>
                <a:gd name="connsiteY1899" fmla="*/ 501789 h 1230161"/>
                <a:gd name="connsiteX1900" fmla="*/ 1426057 w 1582064"/>
                <a:gd name="connsiteY1900" fmla="*/ 503246 h 1230161"/>
                <a:gd name="connsiteX1901" fmla="*/ 1420061 w 1582064"/>
                <a:gd name="connsiteY1901" fmla="*/ 508401 h 1230161"/>
                <a:gd name="connsiteX1902" fmla="*/ 1417932 w 1582064"/>
                <a:gd name="connsiteY1902" fmla="*/ 509130 h 1230161"/>
                <a:gd name="connsiteX1903" fmla="*/ 1414681 w 1582064"/>
                <a:gd name="connsiteY1903" fmla="*/ 509634 h 1230161"/>
                <a:gd name="connsiteX1904" fmla="*/ 1411095 w 1582064"/>
                <a:gd name="connsiteY1904" fmla="*/ 509634 h 1230161"/>
                <a:gd name="connsiteX1905" fmla="*/ 1405547 w 1582064"/>
                <a:gd name="connsiteY1905" fmla="*/ 508065 h 1230161"/>
                <a:gd name="connsiteX1906" fmla="*/ 1404987 w 1582064"/>
                <a:gd name="connsiteY1906" fmla="*/ 507897 h 1230161"/>
                <a:gd name="connsiteX1907" fmla="*/ 1400168 w 1582064"/>
                <a:gd name="connsiteY1907" fmla="*/ 505151 h 1230161"/>
                <a:gd name="connsiteX1908" fmla="*/ 1399551 w 1582064"/>
                <a:gd name="connsiteY1908" fmla="*/ 504535 h 1230161"/>
                <a:gd name="connsiteX1909" fmla="*/ 1396581 w 1582064"/>
                <a:gd name="connsiteY1909" fmla="*/ 505151 h 1230161"/>
                <a:gd name="connsiteX1910" fmla="*/ 1390753 w 1582064"/>
                <a:gd name="connsiteY1910" fmla="*/ 504647 h 1230161"/>
                <a:gd name="connsiteX1911" fmla="*/ 1389521 w 1582064"/>
                <a:gd name="connsiteY1911" fmla="*/ 504647 h 1230161"/>
                <a:gd name="connsiteX1912" fmla="*/ 1384926 w 1582064"/>
                <a:gd name="connsiteY1912" fmla="*/ 503582 h 1230161"/>
                <a:gd name="connsiteX1913" fmla="*/ 1384085 w 1582064"/>
                <a:gd name="connsiteY1913" fmla="*/ 503190 h 1230161"/>
                <a:gd name="connsiteX1914" fmla="*/ 1378593 w 1582064"/>
                <a:gd name="connsiteY1914" fmla="*/ 500836 h 1230161"/>
                <a:gd name="connsiteX1915" fmla="*/ 1376464 w 1582064"/>
                <a:gd name="connsiteY1915" fmla="*/ 499043 h 1230161"/>
                <a:gd name="connsiteX1916" fmla="*/ 1368395 w 1582064"/>
                <a:gd name="connsiteY1916" fmla="*/ 498539 h 1230161"/>
                <a:gd name="connsiteX1917" fmla="*/ 1366938 w 1582064"/>
                <a:gd name="connsiteY1917" fmla="*/ 497810 h 1230161"/>
                <a:gd name="connsiteX1918" fmla="*/ 1364248 w 1582064"/>
                <a:gd name="connsiteY1918" fmla="*/ 495849 h 1230161"/>
                <a:gd name="connsiteX1919" fmla="*/ 1362791 w 1582064"/>
                <a:gd name="connsiteY1919" fmla="*/ 494392 h 1230161"/>
                <a:gd name="connsiteX1920" fmla="*/ 1359765 w 1582064"/>
                <a:gd name="connsiteY1920" fmla="*/ 487107 h 1230161"/>
                <a:gd name="connsiteX1921" fmla="*/ 1359765 w 1582064"/>
                <a:gd name="connsiteY1921" fmla="*/ 485650 h 1230161"/>
                <a:gd name="connsiteX1922" fmla="*/ 1360045 w 1582064"/>
                <a:gd name="connsiteY1922" fmla="*/ 483240 h 1230161"/>
                <a:gd name="connsiteX1923" fmla="*/ 1359204 w 1582064"/>
                <a:gd name="connsiteY1923" fmla="*/ 482232 h 1230161"/>
                <a:gd name="connsiteX1924" fmla="*/ 1356907 w 1582064"/>
                <a:gd name="connsiteY1924" fmla="*/ 478757 h 1230161"/>
                <a:gd name="connsiteX1925" fmla="*/ 1355450 w 1582064"/>
                <a:gd name="connsiteY1925" fmla="*/ 475171 h 1230161"/>
                <a:gd name="connsiteX1926" fmla="*/ 1355002 w 1582064"/>
                <a:gd name="connsiteY1926" fmla="*/ 473826 h 1230161"/>
                <a:gd name="connsiteX1927" fmla="*/ 1354273 w 1582064"/>
                <a:gd name="connsiteY1927" fmla="*/ 470968 h 1230161"/>
                <a:gd name="connsiteX1928" fmla="*/ 1353993 w 1582064"/>
                <a:gd name="connsiteY1928" fmla="*/ 468446 h 1230161"/>
                <a:gd name="connsiteX1929" fmla="*/ 1353993 w 1582064"/>
                <a:gd name="connsiteY1929" fmla="*/ 468279 h 1230161"/>
                <a:gd name="connsiteX1930" fmla="*/ 1353433 w 1582064"/>
                <a:gd name="connsiteY1930" fmla="*/ 463235 h 1230161"/>
                <a:gd name="connsiteX1931" fmla="*/ 1352536 w 1582064"/>
                <a:gd name="connsiteY1931" fmla="*/ 459088 h 1230161"/>
                <a:gd name="connsiteX1932" fmla="*/ 1352536 w 1582064"/>
                <a:gd name="connsiteY1932" fmla="*/ 452644 h 1230161"/>
                <a:gd name="connsiteX1933" fmla="*/ 1353601 w 1582064"/>
                <a:gd name="connsiteY1933" fmla="*/ 448049 h 1230161"/>
                <a:gd name="connsiteX1934" fmla="*/ 1355730 w 1582064"/>
                <a:gd name="connsiteY1934" fmla="*/ 443734 h 1230161"/>
                <a:gd name="connsiteX1935" fmla="*/ 1356066 w 1582064"/>
                <a:gd name="connsiteY1935" fmla="*/ 443118 h 1230161"/>
                <a:gd name="connsiteX1936" fmla="*/ 1356066 w 1582064"/>
                <a:gd name="connsiteY1936" fmla="*/ 441212 h 1230161"/>
                <a:gd name="connsiteX1937" fmla="*/ 1359092 w 1582064"/>
                <a:gd name="connsiteY1937" fmla="*/ 433928 h 1230161"/>
                <a:gd name="connsiteX1938" fmla="*/ 1360101 w 1582064"/>
                <a:gd name="connsiteY1938" fmla="*/ 432919 h 1230161"/>
                <a:gd name="connsiteX1939" fmla="*/ 1365481 w 1582064"/>
                <a:gd name="connsiteY1939" fmla="*/ 425690 h 1230161"/>
                <a:gd name="connsiteX1940" fmla="*/ 1360381 w 1582064"/>
                <a:gd name="connsiteY1940" fmla="*/ 424626 h 1230161"/>
                <a:gd name="connsiteX1941" fmla="*/ 1358924 w 1582064"/>
                <a:gd name="connsiteY1941" fmla="*/ 423897 h 1230161"/>
                <a:gd name="connsiteX1942" fmla="*/ 1354049 w 1582064"/>
                <a:gd name="connsiteY1942" fmla="*/ 418798 h 1230161"/>
                <a:gd name="connsiteX1943" fmla="*/ 1351303 w 1582064"/>
                <a:gd name="connsiteY1943" fmla="*/ 417509 h 1230161"/>
                <a:gd name="connsiteX1944" fmla="*/ 1349454 w 1582064"/>
                <a:gd name="connsiteY1944" fmla="*/ 416556 h 1230161"/>
                <a:gd name="connsiteX1945" fmla="*/ 1347156 w 1582064"/>
                <a:gd name="connsiteY1945" fmla="*/ 415435 h 1230161"/>
                <a:gd name="connsiteX1946" fmla="*/ 1345083 w 1582064"/>
                <a:gd name="connsiteY1946" fmla="*/ 417060 h 1230161"/>
                <a:gd name="connsiteX1947" fmla="*/ 1344074 w 1582064"/>
                <a:gd name="connsiteY1947" fmla="*/ 418517 h 1230161"/>
                <a:gd name="connsiteX1948" fmla="*/ 1342113 w 1582064"/>
                <a:gd name="connsiteY1948" fmla="*/ 421207 h 1230161"/>
                <a:gd name="connsiteX1949" fmla="*/ 1340656 w 1582064"/>
                <a:gd name="connsiteY1949" fmla="*/ 422664 h 1230161"/>
                <a:gd name="connsiteX1950" fmla="*/ 1329505 w 1582064"/>
                <a:gd name="connsiteY1950" fmla="*/ 424962 h 1230161"/>
                <a:gd name="connsiteX1951" fmla="*/ 1324125 w 1582064"/>
                <a:gd name="connsiteY1951" fmla="*/ 422832 h 1230161"/>
                <a:gd name="connsiteX1952" fmla="*/ 1318129 w 1582064"/>
                <a:gd name="connsiteY1952" fmla="*/ 420479 h 1230161"/>
                <a:gd name="connsiteX1953" fmla="*/ 1312525 w 1582064"/>
                <a:gd name="connsiteY1953" fmla="*/ 422160 h 1230161"/>
                <a:gd name="connsiteX1954" fmla="*/ 1312133 w 1582064"/>
                <a:gd name="connsiteY1954" fmla="*/ 422160 h 1230161"/>
                <a:gd name="connsiteX1955" fmla="*/ 1309555 w 1582064"/>
                <a:gd name="connsiteY1955" fmla="*/ 422664 h 1230161"/>
                <a:gd name="connsiteX1956" fmla="*/ 1308995 w 1582064"/>
                <a:gd name="connsiteY1956" fmla="*/ 422776 h 1230161"/>
                <a:gd name="connsiteX1957" fmla="*/ 1306978 w 1582064"/>
                <a:gd name="connsiteY1957" fmla="*/ 423056 h 1230161"/>
                <a:gd name="connsiteX1958" fmla="*/ 1306698 w 1582064"/>
                <a:gd name="connsiteY1958" fmla="*/ 423617 h 1230161"/>
                <a:gd name="connsiteX1959" fmla="*/ 1305969 w 1582064"/>
                <a:gd name="connsiteY1959" fmla="*/ 425074 h 1230161"/>
                <a:gd name="connsiteX1960" fmla="*/ 1302439 w 1582064"/>
                <a:gd name="connsiteY1960" fmla="*/ 429052 h 1230161"/>
                <a:gd name="connsiteX1961" fmla="*/ 1301150 w 1582064"/>
                <a:gd name="connsiteY1961" fmla="*/ 430621 h 1230161"/>
                <a:gd name="connsiteX1962" fmla="*/ 1300421 w 1582064"/>
                <a:gd name="connsiteY1962" fmla="*/ 431350 h 1230161"/>
                <a:gd name="connsiteX1963" fmla="*/ 1295490 w 1582064"/>
                <a:gd name="connsiteY1963" fmla="*/ 434096 h 1230161"/>
                <a:gd name="connsiteX1964" fmla="*/ 1295378 w 1582064"/>
                <a:gd name="connsiteY1964" fmla="*/ 434208 h 1230161"/>
                <a:gd name="connsiteX1965" fmla="*/ 1288093 w 1582064"/>
                <a:gd name="connsiteY1965" fmla="*/ 437234 h 1230161"/>
                <a:gd name="connsiteX1966" fmla="*/ 1286244 w 1582064"/>
                <a:gd name="connsiteY1966" fmla="*/ 437234 h 1230161"/>
                <a:gd name="connsiteX1967" fmla="*/ 1285572 w 1582064"/>
                <a:gd name="connsiteY1967" fmla="*/ 437570 h 1230161"/>
                <a:gd name="connsiteX1968" fmla="*/ 1275541 w 1582064"/>
                <a:gd name="connsiteY1968" fmla="*/ 437122 h 1230161"/>
                <a:gd name="connsiteX1969" fmla="*/ 1271058 w 1582064"/>
                <a:gd name="connsiteY1969" fmla="*/ 431182 h 1230161"/>
                <a:gd name="connsiteX1970" fmla="*/ 1270497 w 1582064"/>
                <a:gd name="connsiteY1970" fmla="*/ 431462 h 1230161"/>
                <a:gd name="connsiteX1971" fmla="*/ 1261588 w 1582064"/>
                <a:gd name="connsiteY1971" fmla="*/ 436505 h 1230161"/>
                <a:gd name="connsiteX1972" fmla="*/ 1258561 w 1582064"/>
                <a:gd name="connsiteY1972" fmla="*/ 436505 h 1230161"/>
                <a:gd name="connsiteX1973" fmla="*/ 1252229 w 1582064"/>
                <a:gd name="connsiteY1973" fmla="*/ 438635 h 1230161"/>
                <a:gd name="connsiteX1974" fmla="*/ 1250772 w 1582064"/>
                <a:gd name="connsiteY1974" fmla="*/ 438635 h 1230161"/>
                <a:gd name="connsiteX1975" fmla="*/ 1246177 w 1582064"/>
                <a:gd name="connsiteY1975" fmla="*/ 437570 h 1230161"/>
                <a:gd name="connsiteX1976" fmla="*/ 1246121 w 1582064"/>
                <a:gd name="connsiteY1976" fmla="*/ 437514 h 1230161"/>
                <a:gd name="connsiteX1977" fmla="*/ 1240461 w 1582064"/>
                <a:gd name="connsiteY1977" fmla="*/ 440036 h 1230161"/>
                <a:gd name="connsiteX1978" fmla="*/ 1237660 w 1582064"/>
                <a:gd name="connsiteY1978" fmla="*/ 440316 h 1230161"/>
                <a:gd name="connsiteX1979" fmla="*/ 1237043 w 1582064"/>
                <a:gd name="connsiteY1979" fmla="*/ 441549 h 1230161"/>
                <a:gd name="connsiteX1980" fmla="*/ 1230319 w 1582064"/>
                <a:gd name="connsiteY1980" fmla="*/ 446984 h 1230161"/>
                <a:gd name="connsiteX1981" fmla="*/ 1227461 w 1582064"/>
                <a:gd name="connsiteY1981" fmla="*/ 447713 h 1230161"/>
                <a:gd name="connsiteX1982" fmla="*/ 1224939 w 1582064"/>
                <a:gd name="connsiteY1982" fmla="*/ 447993 h 1230161"/>
                <a:gd name="connsiteX1983" fmla="*/ 1223482 w 1582064"/>
                <a:gd name="connsiteY1983" fmla="*/ 447993 h 1230161"/>
                <a:gd name="connsiteX1984" fmla="*/ 1218215 w 1582064"/>
                <a:gd name="connsiteY1984" fmla="*/ 446536 h 1230161"/>
                <a:gd name="connsiteX1985" fmla="*/ 1216422 w 1582064"/>
                <a:gd name="connsiteY1985" fmla="*/ 446312 h 1230161"/>
                <a:gd name="connsiteX1986" fmla="*/ 1212835 w 1582064"/>
                <a:gd name="connsiteY1986" fmla="*/ 445584 h 1230161"/>
                <a:gd name="connsiteX1987" fmla="*/ 1210762 w 1582064"/>
                <a:gd name="connsiteY1987" fmla="*/ 444967 h 1230161"/>
                <a:gd name="connsiteX1988" fmla="*/ 1206895 w 1582064"/>
                <a:gd name="connsiteY1988" fmla="*/ 443286 h 1230161"/>
                <a:gd name="connsiteX1989" fmla="*/ 1203813 w 1582064"/>
                <a:gd name="connsiteY1989" fmla="*/ 442782 h 1230161"/>
                <a:gd name="connsiteX1990" fmla="*/ 1199778 w 1582064"/>
                <a:gd name="connsiteY1990" fmla="*/ 441212 h 1230161"/>
                <a:gd name="connsiteX1991" fmla="*/ 1195463 w 1582064"/>
                <a:gd name="connsiteY1991" fmla="*/ 438354 h 1230161"/>
                <a:gd name="connsiteX1992" fmla="*/ 1190981 w 1582064"/>
                <a:gd name="connsiteY1992" fmla="*/ 431238 h 1230161"/>
                <a:gd name="connsiteX1993" fmla="*/ 1187394 w 1582064"/>
                <a:gd name="connsiteY1993" fmla="*/ 406133 h 1230161"/>
                <a:gd name="connsiteX1994" fmla="*/ 1187282 w 1582064"/>
                <a:gd name="connsiteY1994" fmla="*/ 404676 h 1230161"/>
                <a:gd name="connsiteX1995" fmla="*/ 1187282 w 1582064"/>
                <a:gd name="connsiteY1995" fmla="*/ 389546 h 1230161"/>
                <a:gd name="connsiteX1996" fmla="*/ 1185825 w 1582064"/>
                <a:gd name="connsiteY1996" fmla="*/ 388649 h 1230161"/>
                <a:gd name="connsiteX1997" fmla="*/ 1182575 w 1582064"/>
                <a:gd name="connsiteY1997" fmla="*/ 389154 h 1230161"/>
                <a:gd name="connsiteX1998" fmla="*/ 1181846 w 1582064"/>
                <a:gd name="connsiteY1998" fmla="*/ 389154 h 1230161"/>
                <a:gd name="connsiteX1999" fmla="*/ 1174506 w 1582064"/>
                <a:gd name="connsiteY1999" fmla="*/ 386128 h 1230161"/>
                <a:gd name="connsiteX2000" fmla="*/ 1172656 w 1582064"/>
                <a:gd name="connsiteY2000" fmla="*/ 384279 h 1230161"/>
                <a:gd name="connsiteX2001" fmla="*/ 1171760 w 1582064"/>
                <a:gd name="connsiteY2001" fmla="*/ 383942 h 1230161"/>
                <a:gd name="connsiteX2002" fmla="*/ 1170079 w 1582064"/>
                <a:gd name="connsiteY2002" fmla="*/ 383438 h 1230161"/>
                <a:gd name="connsiteX2003" fmla="*/ 1168398 w 1582064"/>
                <a:gd name="connsiteY2003" fmla="*/ 382766 h 1230161"/>
                <a:gd name="connsiteX2004" fmla="*/ 1163186 w 1582064"/>
                <a:gd name="connsiteY2004" fmla="*/ 384167 h 1230161"/>
                <a:gd name="connsiteX2005" fmla="*/ 1161001 w 1582064"/>
                <a:gd name="connsiteY2005" fmla="*/ 384167 h 1230161"/>
                <a:gd name="connsiteX2006" fmla="*/ 1160440 w 1582064"/>
                <a:gd name="connsiteY2006" fmla="*/ 384727 h 1230161"/>
                <a:gd name="connsiteX2007" fmla="*/ 1157750 w 1582064"/>
                <a:gd name="connsiteY2007" fmla="*/ 386688 h 1230161"/>
                <a:gd name="connsiteX2008" fmla="*/ 1157358 w 1582064"/>
                <a:gd name="connsiteY2008" fmla="*/ 386912 h 1230161"/>
                <a:gd name="connsiteX2009" fmla="*/ 1156013 w 1582064"/>
                <a:gd name="connsiteY2009" fmla="*/ 388930 h 1230161"/>
                <a:gd name="connsiteX2010" fmla="*/ 1154668 w 1582064"/>
                <a:gd name="connsiteY2010" fmla="*/ 390555 h 1230161"/>
                <a:gd name="connsiteX2011" fmla="*/ 1153940 w 1582064"/>
                <a:gd name="connsiteY2011" fmla="*/ 391283 h 1230161"/>
                <a:gd name="connsiteX2012" fmla="*/ 1149177 w 1582064"/>
                <a:gd name="connsiteY2012" fmla="*/ 393973 h 1230161"/>
                <a:gd name="connsiteX2013" fmla="*/ 1146655 w 1582064"/>
                <a:gd name="connsiteY2013" fmla="*/ 394702 h 1230161"/>
                <a:gd name="connsiteX2014" fmla="*/ 1146543 w 1582064"/>
                <a:gd name="connsiteY2014" fmla="*/ 394758 h 1230161"/>
                <a:gd name="connsiteX2015" fmla="*/ 1145983 w 1582064"/>
                <a:gd name="connsiteY2015" fmla="*/ 397447 h 1230161"/>
                <a:gd name="connsiteX2016" fmla="*/ 1141556 w 1582064"/>
                <a:gd name="connsiteY2016" fmla="*/ 404004 h 1230161"/>
                <a:gd name="connsiteX2017" fmla="*/ 1137241 w 1582064"/>
                <a:gd name="connsiteY2017" fmla="*/ 406862 h 1230161"/>
                <a:gd name="connsiteX2018" fmla="*/ 1130797 w 1582064"/>
                <a:gd name="connsiteY2018" fmla="*/ 408599 h 1230161"/>
                <a:gd name="connsiteX2019" fmla="*/ 1126145 w 1582064"/>
                <a:gd name="connsiteY2019" fmla="*/ 407814 h 1230161"/>
                <a:gd name="connsiteX2020" fmla="*/ 1122783 w 1582064"/>
                <a:gd name="connsiteY2020" fmla="*/ 405573 h 1230161"/>
                <a:gd name="connsiteX2021" fmla="*/ 1121438 w 1582064"/>
                <a:gd name="connsiteY2021" fmla="*/ 404676 h 1230161"/>
                <a:gd name="connsiteX2022" fmla="*/ 1116843 w 1582064"/>
                <a:gd name="connsiteY2022" fmla="*/ 396102 h 1230161"/>
                <a:gd name="connsiteX2023" fmla="*/ 1116843 w 1582064"/>
                <a:gd name="connsiteY2023" fmla="*/ 391788 h 1230161"/>
                <a:gd name="connsiteX2024" fmla="*/ 1117179 w 1582064"/>
                <a:gd name="connsiteY2024" fmla="*/ 389210 h 1230161"/>
                <a:gd name="connsiteX2025" fmla="*/ 1117011 w 1582064"/>
                <a:gd name="connsiteY2025" fmla="*/ 388986 h 1230161"/>
                <a:gd name="connsiteX2026" fmla="*/ 1114153 w 1582064"/>
                <a:gd name="connsiteY2026" fmla="*/ 383270 h 1230161"/>
                <a:gd name="connsiteX2027" fmla="*/ 1113817 w 1582064"/>
                <a:gd name="connsiteY2027" fmla="*/ 381085 h 1230161"/>
                <a:gd name="connsiteX2028" fmla="*/ 1110119 w 1582064"/>
                <a:gd name="connsiteY2028" fmla="*/ 376994 h 1230161"/>
                <a:gd name="connsiteX2029" fmla="*/ 1109390 w 1582064"/>
                <a:gd name="connsiteY2029" fmla="*/ 375537 h 1230161"/>
                <a:gd name="connsiteX2030" fmla="*/ 1108326 w 1582064"/>
                <a:gd name="connsiteY2030" fmla="*/ 370942 h 1230161"/>
                <a:gd name="connsiteX2031" fmla="*/ 1108326 w 1582064"/>
                <a:gd name="connsiteY2031" fmla="*/ 369485 h 1230161"/>
                <a:gd name="connsiteX2032" fmla="*/ 1109390 w 1582064"/>
                <a:gd name="connsiteY2032" fmla="*/ 364890 h 1230161"/>
                <a:gd name="connsiteX2033" fmla="*/ 1110119 w 1582064"/>
                <a:gd name="connsiteY2033" fmla="*/ 363433 h 1230161"/>
                <a:gd name="connsiteX2034" fmla="*/ 1111520 w 1582064"/>
                <a:gd name="connsiteY2034" fmla="*/ 361303 h 1230161"/>
                <a:gd name="connsiteX2035" fmla="*/ 1111295 w 1582064"/>
                <a:gd name="connsiteY2035" fmla="*/ 357269 h 1230161"/>
                <a:gd name="connsiteX2036" fmla="*/ 1111520 w 1582064"/>
                <a:gd name="connsiteY2036" fmla="*/ 353346 h 1230161"/>
                <a:gd name="connsiteX2037" fmla="*/ 1112248 w 1582064"/>
                <a:gd name="connsiteY2037" fmla="*/ 350488 h 1230161"/>
                <a:gd name="connsiteX2038" fmla="*/ 1112640 w 1582064"/>
                <a:gd name="connsiteY2038" fmla="*/ 349199 h 1230161"/>
                <a:gd name="connsiteX2039" fmla="*/ 1112977 w 1582064"/>
                <a:gd name="connsiteY2039" fmla="*/ 346902 h 1230161"/>
                <a:gd name="connsiteX2040" fmla="*/ 1113369 w 1582064"/>
                <a:gd name="connsiteY2040" fmla="*/ 345277 h 1230161"/>
                <a:gd name="connsiteX2041" fmla="*/ 1113369 w 1582064"/>
                <a:gd name="connsiteY2041" fmla="*/ 342979 h 1230161"/>
                <a:gd name="connsiteX2042" fmla="*/ 1113537 w 1582064"/>
                <a:gd name="connsiteY2042" fmla="*/ 341186 h 1230161"/>
                <a:gd name="connsiteX2043" fmla="*/ 1113481 w 1582064"/>
                <a:gd name="connsiteY2043" fmla="*/ 340850 h 1230161"/>
                <a:gd name="connsiteX2044" fmla="*/ 1112753 w 1582064"/>
                <a:gd name="connsiteY2044" fmla="*/ 335806 h 1230161"/>
                <a:gd name="connsiteX2045" fmla="*/ 1112640 w 1582064"/>
                <a:gd name="connsiteY2045" fmla="*/ 334349 h 1230161"/>
                <a:gd name="connsiteX2046" fmla="*/ 1112640 w 1582064"/>
                <a:gd name="connsiteY2046" fmla="*/ 333845 h 1230161"/>
                <a:gd name="connsiteX2047" fmla="*/ 1111183 w 1582064"/>
                <a:gd name="connsiteY2047" fmla="*/ 328578 h 1230161"/>
                <a:gd name="connsiteX2048" fmla="*/ 1111183 w 1582064"/>
                <a:gd name="connsiteY2048" fmla="*/ 327849 h 1230161"/>
                <a:gd name="connsiteX2049" fmla="*/ 1110679 w 1582064"/>
                <a:gd name="connsiteY2049" fmla="*/ 327345 h 1230161"/>
                <a:gd name="connsiteX2050" fmla="*/ 1107597 w 1582064"/>
                <a:gd name="connsiteY2050" fmla="*/ 326336 h 1230161"/>
                <a:gd name="connsiteX2051" fmla="*/ 1105468 w 1582064"/>
                <a:gd name="connsiteY2051" fmla="*/ 325271 h 1230161"/>
                <a:gd name="connsiteX2052" fmla="*/ 1103618 w 1582064"/>
                <a:gd name="connsiteY2052" fmla="*/ 325271 h 1230161"/>
                <a:gd name="connsiteX2053" fmla="*/ 1096334 w 1582064"/>
                <a:gd name="connsiteY2053" fmla="*/ 322245 h 1230161"/>
                <a:gd name="connsiteX2054" fmla="*/ 1095605 w 1582064"/>
                <a:gd name="connsiteY2054" fmla="*/ 321517 h 1230161"/>
                <a:gd name="connsiteX2055" fmla="*/ 1093083 w 1582064"/>
                <a:gd name="connsiteY2055" fmla="*/ 317482 h 1230161"/>
                <a:gd name="connsiteX2056" fmla="*/ 1092131 w 1582064"/>
                <a:gd name="connsiteY2056" fmla="*/ 314568 h 1230161"/>
                <a:gd name="connsiteX2057" fmla="*/ 1091851 w 1582064"/>
                <a:gd name="connsiteY2057" fmla="*/ 314680 h 1230161"/>
                <a:gd name="connsiteX2058" fmla="*/ 1089889 w 1582064"/>
                <a:gd name="connsiteY2058" fmla="*/ 315353 h 1230161"/>
                <a:gd name="connsiteX2059" fmla="*/ 1091010 w 1582064"/>
                <a:gd name="connsiteY2059" fmla="*/ 320004 h 1230161"/>
                <a:gd name="connsiteX2060" fmla="*/ 1091010 w 1582064"/>
                <a:gd name="connsiteY2060" fmla="*/ 321461 h 1230161"/>
                <a:gd name="connsiteX2061" fmla="*/ 1084061 w 1582064"/>
                <a:gd name="connsiteY2061" fmla="*/ 331211 h 1230161"/>
                <a:gd name="connsiteX2062" fmla="*/ 1072406 w 1582064"/>
                <a:gd name="connsiteY2062" fmla="*/ 332837 h 1230161"/>
                <a:gd name="connsiteX2063" fmla="*/ 1061142 w 1582064"/>
                <a:gd name="connsiteY2063" fmla="*/ 331604 h 1230161"/>
                <a:gd name="connsiteX2064" fmla="*/ 1061142 w 1582064"/>
                <a:gd name="connsiteY2064" fmla="*/ 331604 h 1230161"/>
                <a:gd name="connsiteX2065" fmla="*/ 1052568 w 1582064"/>
                <a:gd name="connsiteY2065" fmla="*/ 329474 h 1230161"/>
                <a:gd name="connsiteX2066" fmla="*/ 1048926 w 1582064"/>
                <a:gd name="connsiteY2066" fmla="*/ 323254 h 1230161"/>
                <a:gd name="connsiteX2067" fmla="*/ 1044443 w 1582064"/>
                <a:gd name="connsiteY2067" fmla="*/ 313167 h 1230161"/>
                <a:gd name="connsiteX2068" fmla="*/ 1042986 w 1582064"/>
                <a:gd name="connsiteY2068" fmla="*/ 311206 h 1230161"/>
                <a:gd name="connsiteX2069" fmla="*/ 1040913 w 1582064"/>
                <a:gd name="connsiteY2069" fmla="*/ 305266 h 1230161"/>
                <a:gd name="connsiteX2070" fmla="*/ 1040464 w 1582064"/>
                <a:gd name="connsiteY2070" fmla="*/ 305266 h 1230161"/>
                <a:gd name="connsiteX2071" fmla="*/ 1039736 w 1582064"/>
                <a:gd name="connsiteY2071" fmla="*/ 305266 h 1230161"/>
                <a:gd name="connsiteX2072" fmla="*/ 1035141 w 1582064"/>
                <a:gd name="connsiteY2072" fmla="*/ 304201 h 1230161"/>
                <a:gd name="connsiteX2073" fmla="*/ 1033684 w 1582064"/>
                <a:gd name="connsiteY2073" fmla="*/ 303473 h 1230161"/>
                <a:gd name="connsiteX2074" fmla="*/ 1030041 w 1582064"/>
                <a:gd name="connsiteY2074" fmla="*/ 300447 h 1230161"/>
                <a:gd name="connsiteX2075" fmla="*/ 1029201 w 1582064"/>
                <a:gd name="connsiteY2075" fmla="*/ 299326 h 1230161"/>
                <a:gd name="connsiteX2076" fmla="*/ 1027071 w 1582064"/>
                <a:gd name="connsiteY2076" fmla="*/ 299550 h 1230161"/>
                <a:gd name="connsiteX2077" fmla="*/ 1022420 w 1582064"/>
                <a:gd name="connsiteY2077" fmla="*/ 298878 h 1230161"/>
                <a:gd name="connsiteX2078" fmla="*/ 1013062 w 1582064"/>
                <a:gd name="connsiteY2078" fmla="*/ 295291 h 1230161"/>
                <a:gd name="connsiteX2079" fmla="*/ 1009980 w 1582064"/>
                <a:gd name="connsiteY2079" fmla="*/ 293442 h 1230161"/>
                <a:gd name="connsiteX2080" fmla="*/ 1008915 w 1582064"/>
                <a:gd name="connsiteY2080" fmla="*/ 292546 h 1230161"/>
                <a:gd name="connsiteX2081" fmla="*/ 1007122 w 1582064"/>
                <a:gd name="connsiteY2081" fmla="*/ 294115 h 1230161"/>
                <a:gd name="connsiteX2082" fmla="*/ 997372 w 1582064"/>
                <a:gd name="connsiteY2082" fmla="*/ 296300 h 1230161"/>
                <a:gd name="connsiteX2083" fmla="*/ 990311 w 1582064"/>
                <a:gd name="connsiteY2083" fmla="*/ 289239 h 1230161"/>
                <a:gd name="connsiteX2084" fmla="*/ 990199 w 1582064"/>
                <a:gd name="connsiteY2084" fmla="*/ 288847 h 1230161"/>
                <a:gd name="connsiteX2085" fmla="*/ 988854 w 1582064"/>
                <a:gd name="connsiteY2085" fmla="*/ 289632 h 1230161"/>
                <a:gd name="connsiteX2086" fmla="*/ 976974 w 1582064"/>
                <a:gd name="connsiteY2086" fmla="*/ 288511 h 1230161"/>
                <a:gd name="connsiteX2087" fmla="*/ 971931 w 1582064"/>
                <a:gd name="connsiteY2087" fmla="*/ 284196 h 1230161"/>
                <a:gd name="connsiteX2088" fmla="*/ 968737 w 1582064"/>
                <a:gd name="connsiteY2088" fmla="*/ 279321 h 1230161"/>
                <a:gd name="connsiteX2089" fmla="*/ 967336 w 1582064"/>
                <a:gd name="connsiteY2089" fmla="*/ 274726 h 1230161"/>
                <a:gd name="connsiteX2090" fmla="*/ 966103 w 1582064"/>
                <a:gd name="connsiteY2090" fmla="*/ 274109 h 1230161"/>
                <a:gd name="connsiteX2091" fmla="*/ 960835 w 1582064"/>
                <a:gd name="connsiteY2091" fmla="*/ 267945 h 1230161"/>
                <a:gd name="connsiteX2092" fmla="*/ 960275 w 1582064"/>
                <a:gd name="connsiteY2092" fmla="*/ 267833 h 1230161"/>
                <a:gd name="connsiteX2093" fmla="*/ 955960 w 1582064"/>
                <a:gd name="connsiteY2093" fmla="*/ 271924 h 1230161"/>
                <a:gd name="connsiteX2094" fmla="*/ 954503 w 1582064"/>
                <a:gd name="connsiteY2094" fmla="*/ 272653 h 1230161"/>
                <a:gd name="connsiteX2095" fmla="*/ 944304 w 1582064"/>
                <a:gd name="connsiteY2095" fmla="*/ 272148 h 1230161"/>
                <a:gd name="connsiteX2096" fmla="*/ 943015 w 1582064"/>
                <a:gd name="connsiteY2096" fmla="*/ 271812 h 1230161"/>
                <a:gd name="connsiteX2097" fmla="*/ 940886 w 1582064"/>
                <a:gd name="connsiteY2097" fmla="*/ 271083 h 1230161"/>
                <a:gd name="connsiteX2098" fmla="*/ 934610 w 1582064"/>
                <a:gd name="connsiteY2098" fmla="*/ 265256 h 1230161"/>
                <a:gd name="connsiteX2099" fmla="*/ 934498 w 1582064"/>
                <a:gd name="connsiteY2099" fmla="*/ 257690 h 1230161"/>
                <a:gd name="connsiteX2100" fmla="*/ 934049 w 1582064"/>
                <a:gd name="connsiteY2100" fmla="*/ 255449 h 1230161"/>
                <a:gd name="connsiteX2101" fmla="*/ 933937 w 1582064"/>
                <a:gd name="connsiteY2101" fmla="*/ 254888 h 1230161"/>
                <a:gd name="connsiteX2102" fmla="*/ 933825 w 1582064"/>
                <a:gd name="connsiteY2102" fmla="*/ 254104 h 1230161"/>
                <a:gd name="connsiteX2103" fmla="*/ 932537 w 1582064"/>
                <a:gd name="connsiteY2103" fmla="*/ 252815 h 1230161"/>
                <a:gd name="connsiteX2104" fmla="*/ 930631 w 1582064"/>
                <a:gd name="connsiteY2104" fmla="*/ 250125 h 1230161"/>
                <a:gd name="connsiteX2105" fmla="*/ 929903 w 1582064"/>
                <a:gd name="connsiteY2105" fmla="*/ 248668 h 1230161"/>
                <a:gd name="connsiteX2106" fmla="*/ 928838 w 1582064"/>
                <a:gd name="connsiteY2106" fmla="*/ 244073 h 1230161"/>
                <a:gd name="connsiteX2107" fmla="*/ 928838 w 1582064"/>
                <a:gd name="connsiteY2107" fmla="*/ 243345 h 1230161"/>
                <a:gd name="connsiteX2108" fmla="*/ 929342 w 1582064"/>
                <a:gd name="connsiteY2108" fmla="*/ 240095 h 1230161"/>
                <a:gd name="connsiteX2109" fmla="*/ 930071 w 1582064"/>
                <a:gd name="connsiteY2109" fmla="*/ 237965 h 1230161"/>
                <a:gd name="connsiteX2110" fmla="*/ 930239 w 1582064"/>
                <a:gd name="connsiteY2110" fmla="*/ 237461 h 1230161"/>
                <a:gd name="connsiteX2111" fmla="*/ 930239 w 1582064"/>
                <a:gd name="connsiteY2111" fmla="*/ 233314 h 1230161"/>
                <a:gd name="connsiteX2112" fmla="*/ 927381 w 1582064"/>
                <a:gd name="connsiteY2112" fmla="*/ 226141 h 1230161"/>
                <a:gd name="connsiteX2113" fmla="*/ 927381 w 1582064"/>
                <a:gd name="connsiteY2113" fmla="*/ 223508 h 1230161"/>
                <a:gd name="connsiteX2114" fmla="*/ 925924 w 1582064"/>
                <a:gd name="connsiteY2114" fmla="*/ 218240 h 1230161"/>
                <a:gd name="connsiteX2115" fmla="*/ 925924 w 1582064"/>
                <a:gd name="connsiteY2115" fmla="*/ 217512 h 1230161"/>
                <a:gd name="connsiteX2116" fmla="*/ 926428 w 1582064"/>
                <a:gd name="connsiteY2116" fmla="*/ 214261 h 1230161"/>
                <a:gd name="connsiteX2117" fmla="*/ 927157 w 1582064"/>
                <a:gd name="connsiteY2117" fmla="*/ 212132 h 1230161"/>
                <a:gd name="connsiteX2118" fmla="*/ 928110 w 1582064"/>
                <a:gd name="connsiteY2118" fmla="*/ 210059 h 1230161"/>
                <a:gd name="connsiteX2119" fmla="*/ 928053 w 1582064"/>
                <a:gd name="connsiteY2119" fmla="*/ 208938 h 1230161"/>
                <a:gd name="connsiteX2120" fmla="*/ 928053 w 1582064"/>
                <a:gd name="connsiteY2120" fmla="*/ 207481 h 1230161"/>
                <a:gd name="connsiteX2121" fmla="*/ 929174 w 1582064"/>
                <a:gd name="connsiteY2121" fmla="*/ 202830 h 1230161"/>
                <a:gd name="connsiteX2122" fmla="*/ 930631 w 1582064"/>
                <a:gd name="connsiteY2122" fmla="*/ 199972 h 1230161"/>
                <a:gd name="connsiteX2123" fmla="*/ 932873 w 1582064"/>
                <a:gd name="connsiteY2123" fmla="*/ 197002 h 1230161"/>
                <a:gd name="connsiteX2124" fmla="*/ 933041 w 1582064"/>
                <a:gd name="connsiteY2124" fmla="*/ 195769 h 1230161"/>
                <a:gd name="connsiteX2125" fmla="*/ 931752 w 1582064"/>
                <a:gd name="connsiteY2125" fmla="*/ 182264 h 1230161"/>
                <a:gd name="connsiteX2126" fmla="*/ 931080 w 1582064"/>
                <a:gd name="connsiteY2126" fmla="*/ 178286 h 1230161"/>
                <a:gd name="connsiteX2127" fmla="*/ 930911 w 1582064"/>
                <a:gd name="connsiteY2127" fmla="*/ 176605 h 1230161"/>
                <a:gd name="connsiteX2128" fmla="*/ 930911 w 1582064"/>
                <a:gd name="connsiteY2128" fmla="*/ 174475 h 1230161"/>
                <a:gd name="connsiteX2129" fmla="*/ 931192 w 1582064"/>
                <a:gd name="connsiteY2129" fmla="*/ 172177 h 1230161"/>
                <a:gd name="connsiteX2130" fmla="*/ 930855 w 1582064"/>
                <a:gd name="connsiteY2130" fmla="*/ 172065 h 1230161"/>
                <a:gd name="connsiteX2131" fmla="*/ 923795 w 1582064"/>
                <a:gd name="connsiteY2131" fmla="*/ 162259 h 1230161"/>
                <a:gd name="connsiteX2132" fmla="*/ 923795 w 1582064"/>
                <a:gd name="connsiteY2132" fmla="*/ 161530 h 1230161"/>
                <a:gd name="connsiteX2133" fmla="*/ 924243 w 1582064"/>
                <a:gd name="connsiteY2133" fmla="*/ 158560 h 1230161"/>
                <a:gd name="connsiteX2134" fmla="*/ 930687 w 1582064"/>
                <a:gd name="connsiteY2134" fmla="*/ 137042 h 1230161"/>
                <a:gd name="connsiteX2135" fmla="*/ 937860 w 1582064"/>
                <a:gd name="connsiteY2135" fmla="*/ 115188 h 1230161"/>
                <a:gd name="connsiteX2136" fmla="*/ 935563 w 1582064"/>
                <a:gd name="connsiteY2136" fmla="*/ 115188 h 1230161"/>
                <a:gd name="connsiteX2137" fmla="*/ 926316 w 1582064"/>
                <a:gd name="connsiteY2137" fmla="*/ 109472 h 1230161"/>
                <a:gd name="connsiteX2138" fmla="*/ 924747 w 1582064"/>
                <a:gd name="connsiteY2138" fmla="*/ 106334 h 1230161"/>
                <a:gd name="connsiteX2139" fmla="*/ 913540 w 1582064"/>
                <a:gd name="connsiteY2139" fmla="*/ 105829 h 1230161"/>
                <a:gd name="connsiteX2140" fmla="*/ 907656 w 1582064"/>
                <a:gd name="connsiteY2140" fmla="*/ 103644 h 1230161"/>
                <a:gd name="connsiteX2141" fmla="*/ 898074 w 1582064"/>
                <a:gd name="connsiteY2141" fmla="*/ 95070 h 1230161"/>
                <a:gd name="connsiteX2142" fmla="*/ 893198 w 1582064"/>
                <a:gd name="connsiteY2142" fmla="*/ 91148 h 1230161"/>
                <a:gd name="connsiteX2143" fmla="*/ 891069 w 1582064"/>
                <a:gd name="connsiteY2143" fmla="*/ 89747 h 1230161"/>
                <a:gd name="connsiteX2144" fmla="*/ 889444 w 1582064"/>
                <a:gd name="connsiteY2144" fmla="*/ 88402 h 1230161"/>
                <a:gd name="connsiteX2145" fmla="*/ 888715 w 1582064"/>
                <a:gd name="connsiteY2145" fmla="*/ 87673 h 1230161"/>
                <a:gd name="connsiteX2146" fmla="*/ 887370 w 1582064"/>
                <a:gd name="connsiteY2146" fmla="*/ 86048 h 1230161"/>
                <a:gd name="connsiteX2147" fmla="*/ 884569 w 1582064"/>
                <a:gd name="connsiteY2147" fmla="*/ 86440 h 1230161"/>
                <a:gd name="connsiteX2148" fmla="*/ 880982 w 1582064"/>
                <a:gd name="connsiteY2148" fmla="*/ 86440 h 1230161"/>
                <a:gd name="connsiteX2149" fmla="*/ 872465 w 1582064"/>
                <a:gd name="connsiteY2149" fmla="*/ 81957 h 1230161"/>
                <a:gd name="connsiteX2150" fmla="*/ 872016 w 1582064"/>
                <a:gd name="connsiteY2150" fmla="*/ 81845 h 1230161"/>
                <a:gd name="connsiteX2151" fmla="*/ 869887 w 1582064"/>
                <a:gd name="connsiteY2151" fmla="*/ 81061 h 1230161"/>
                <a:gd name="connsiteX2152" fmla="*/ 868430 w 1582064"/>
                <a:gd name="connsiteY2152" fmla="*/ 80332 h 1230161"/>
                <a:gd name="connsiteX2153" fmla="*/ 867029 w 1582064"/>
                <a:gd name="connsiteY2153" fmla="*/ 79492 h 1230161"/>
                <a:gd name="connsiteX2154" fmla="*/ 865516 w 1582064"/>
                <a:gd name="connsiteY2154" fmla="*/ 78875 h 1230161"/>
                <a:gd name="connsiteX2155" fmla="*/ 864059 w 1582064"/>
                <a:gd name="connsiteY2155" fmla="*/ 78147 h 1230161"/>
                <a:gd name="connsiteX2156" fmla="*/ 862994 w 1582064"/>
                <a:gd name="connsiteY2156" fmla="*/ 77531 h 1230161"/>
                <a:gd name="connsiteX2157" fmla="*/ 861986 w 1582064"/>
                <a:gd name="connsiteY2157" fmla="*/ 77923 h 1230161"/>
                <a:gd name="connsiteX2158" fmla="*/ 854981 w 1582064"/>
                <a:gd name="connsiteY2158" fmla="*/ 80669 h 1230161"/>
                <a:gd name="connsiteX2159" fmla="*/ 850666 w 1582064"/>
                <a:gd name="connsiteY2159" fmla="*/ 80669 h 1230161"/>
                <a:gd name="connsiteX2160" fmla="*/ 846071 w 1582064"/>
                <a:gd name="connsiteY2160" fmla="*/ 79604 h 1230161"/>
                <a:gd name="connsiteX2161" fmla="*/ 845118 w 1582064"/>
                <a:gd name="connsiteY2161" fmla="*/ 79156 h 1230161"/>
                <a:gd name="connsiteX2162" fmla="*/ 843493 w 1582064"/>
                <a:gd name="connsiteY2162" fmla="*/ 79268 h 1230161"/>
                <a:gd name="connsiteX2163" fmla="*/ 841364 w 1582064"/>
                <a:gd name="connsiteY2163" fmla="*/ 79268 h 1230161"/>
                <a:gd name="connsiteX2164" fmla="*/ 836377 w 1582064"/>
                <a:gd name="connsiteY2164" fmla="*/ 77979 h 1230161"/>
                <a:gd name="connsiteX2165" fmla="*/ 833350 w 1582064"/>
                <a:gd name="connsiteY2165" fmla="*/ 81453 h 1230161"/>
                <a:gd name="connsiteX2166" fmla="*/ 827691 w 1582064"/>
                <a:gd name="connsiteY2166" fmla="*/ 84759 h 1230161"/>
                <a:gd name="connsiteX2167" fmla="*/ 821751 w 1582064"/>
                <a:gd name="connsiteY2167" fmla="*/ 88962 h 1230161"/>
                <a:gd name="connsiteX2168" fmla="*/ 821190 w 1582064"/>
                <a:gd name="connsiteY2168" fmla="*/ 90027 h 1230161"/>
                <a:gd name="connsiteX2169" fmla="*/ 814298 w 1582064"/>
                <a:gd name="connsiteY2169" fmla="*/ 95462 h 1230161"/>
                <a:gd name="connsiteX2170" fmla="*/ 810936 w 1582064"/>
                <a:gd name="connsiteY2170" fmla="*/ 97368 h 1230161"/>
                <a:gd name="connsiteX2171" fmla="*/ 804491 w 1582064"/>
                <a:gd name="connsiteY2171" fmla="*/ 99497 h 1230161"/>
                <a:gd name="connsiteX2172" fmla="*/ 803707 w 1582064"/>
                <a:gd name="connsiteY2172" fmla="*/ 99721 h 1230161"/>
                <a:gd name="connsiteX2173" fmla="*/ 798103 w 1582064"/>
                <a:gd name="connsiteY2173" fmla="*/ 101122 h 1230161"/>
                <a:gd name="connsiteX2174" fmla="*/ 796534 w 1582064"/>
                <a:gd name="connsiteY2174" fmla="*/ 101402 h 1230161"/>
                <a:gd name="connsiteX2175" fmla="*/ 783365 w 1582064"/>
                <a:gd name="connsiteY2175" fmla="*/ 96415 h 1230161"/>
                <a:gd name="connsiteX2176" fmla="*/ 783309 w 1582064"/>
                <a:gd name="connsiteY2176" fmla="*/ 96359 h 1230161"/>
                <a:gd name="connsiteX2177" fmla="*/ 767675 w 1582064"/>
                <a:gd name="connsiteY2177" fmla="*/ 88066 h 1230161"/>
                <a:gd name="connsiteX2178" fmla="*/ 733772 w 1582064"/>
                <a:gd name="connsiteY2178" fmla="*/ 69293 h 1230161"/>
                <a:gd name="connsiteX2179" fmla="*/ 692865 w 1582064"/>
                <a:gd name="connsiteY2179" fmla="*/ 47550 h 1230161"/>
                <a:gd name="connsiteX2180" fmla="*/ 680537 w 1582064"/>
                <a:gd name="connsiteY2180" fmla="*/ 54219 h 1230161"/>
                <a:gd name="connsiteX2181" fmla="*/ 668321 w 1582064"/>
                <a:gd name="connsiteY2181" fmla="*/ 52426 h 1230161"/>
                <a:gd name="connsiteX2182" fmla="*/ 664006 w 1582064"/>
                <a:gd name="connsiteY2182" fmla="*/ 48111 h 1230161"/>
                <a:gd name="connsiteX2183" fmla="*/ 661484 w 1582064"/>
                <a:gd name="connsiteY2183" fmla="*/ 44076 h 1230161"/>
                <a:gd name="connsiteX2184" fmla="*/ 660756 w 1582064"/>
                <a:gd name="connsiteY2184" fmla="*/ 41947 h 1230161"/>
                <a:gd name="connsiteX2185" fmla="*/ 660251 w 1582064"/>
                <a:gd name="connsiteY2185" fmla="*/ 39257 h 1230161"/>
                <a:gd name="connsiteX2186" fmla="*/ 658626 w 1582064"/>
                <a:gd name="connsiteY2186" fmla="*/ 36175 h 1230161"/>
                <a:gd name="connsiteX2187" fmla="*/ 658290 w 1582064"/>
                <a:gd name="connsiteY2187" fmla="*/ 35166 h 1230161"/>
                <a:gd name="connsiteX2188" fmla="*/ 657674 w 1582064"/>
                <a:gd name="connsiteY2188" fmla="*/ 34326 h 1230161"/>
                <a:gd name="connsiteX2189" fmla="*/ 656777 w 1582064"/>
                <a:gd name="connsiteY2189" fmla="*/ 33037 h 1230161"/>
                <a:gd name="connsiteX2190" fmla="*/ 655152 w 1582064"/>
                <a:gd name="connsiteY2190" fmla="*/ 30908 h 1230161"/>
                <a:gd name="connsiteX2191" fmla="*/ 651341 w 1582064"/>
                <a:gd name="connsiteY2191" fmla="*/ 29451 h 1230161"/>
                <a:gd name="connsiteX2192" fmla="*/ 650613 w 1582064"/>
                <a:gd name="connsiteY2192" fmla="*/ 30123 h 1230161"/>
                <a:gd name="connsiteX2193" fmla="*/ 650501 w 1582064"/>
                <a:gd name="connsiteY2193" fmla="*/ 30627 h 1230161"/>
                <a:gd name="connsiteX2194" fmla="*/ 649212 w 1582064"/>
                <a:gd name="connsiteY2194" fmla="*/ 33933 h 1230161"/>
                <a:gd name="connsiteX2195" fmla="*/ 647083 w 1582064"/>
                <a:gd name="connsiteY2195" fmla="*/ 37520 h 1230161"/>
                <a:gd name="connsiteX2196" fmla="*/ 642824 w 1582064"/>
                <a:gd name="connsiteY2196" fmla="*/ 41442 h 1230161"/>
                <a:gd name="connsiteX2197" fmla="*/ 639966 w 1582064"/>
                <a:gd name="connsiteY2197" fmla="*/ 42899 h 1230161"/>
                <a:gd name="connsiteX2198" fmla="*/ 635875 w 1582064"/>
                <a:gd name="connsiteY2198" fmla="*/ 43964 h 1230161"/>
                <a:gd name="connsiteX2199" fmla="*/ 635483 w 1582064"/>
                <a:gd name="connsiteY2199" fmla="*/ 45029 h 1230161"/>
                <a:gd name="connsiteX2200" fmla="*/ 632625 w 1582064"/>
                <a:gd name="connsiteY2200" fmla="*/ 51473 h 1230161"/>
                <a:gd name="connsiteX2201" fmla="*/ 594520 w 1582064"/>
                <a:gd name="connsiteY2201" fmla="*/ 135529 h 1230161"/>
                <a:gd name="connsiteX2202" fmla="*/ 589476 w 1582064"/>
                <a:gd name="connsiteY2202" fmla="*/ 140628 h 1230161"/>
                <a:gd name="connsiteX2203" fmla="*/ 586058 w 1582064"/>
                <a:gd name="connsiteY2203" fmla="*/ 147465 h 1230161"/>
                <a:gd name="connsiteX2204" fmla="*/ 589420 w 1582064"/>
                <a:gd name="connsiteY2204" fmla="*/ 150659 h 1230161"/>
                <a:gd name="connsiteX2205" fmla="*/ 590877 w 1582064"/>
                <a:gd name="connsiteY2205" fmla="*/ 152789 h 1230161"/>
                <a:gd name="connsiteX2206" fmla="*/ 592614 w 1582064"/>
                <a:gd name="connsiteY2206" fmla="*/ 158504 h 1230161"/>
                <a:gd name="connsiteX2207" fmla="*/ 592614 w 1582064"/>
                <a:gd name="connsiteY2207" fmla="*/ 158673 h 1230161"/>
                <a:gd name="connsiteX2208" fmla="*/ 594688 w 1582064"/>
                <a:gd name="connsiteY2208" fmla="*/ 166069 h 1230161"/>
                <a:gd name="connsiteX2209" fmla="*/ 593231 w 1582064"/>
                <a:gd name="connsiteY2209" fmla="*/ 179686 h 1230161"/>
                <a:gd name="connsiteX2210" fmla="*/ 593063 w 1582064"/>
                <a:gd name="connsiteY2210" fmla="*/ 180863 h 1230161"/>
                <a:gd name="connsiteX2211" fmla="*/ 591606 w 1582064"/>
                <a:gd name="connsiteY2211" fmla="*/ 187307 h 1230161"/>
                <a:gd name="connsiteX2212" fmla="*/ 589364 w 1582064"/>
                <a:gd name="connsiteY2212" fmla="*/ 191790 h 1230161"/>
                <a:gd name="connsiteX2213" fmla="*/ 588972 w 1582064"/>
                <a:gd name="connsiteY2213" fmla="*/ 197002 h 1230161"/>
                <a:gd name="connsiteX2214" fmla="*/ 590037 w 1582064"/>
                <a:gd name="connsiteY2214" fmla="*/ 199131 h 1230161"/>
                <a:gd name="connsiteX2215" fmla="*/ 591157 w 1582064"/>
                <a:gd name="connsiteY2215" fmla="*/ 203782 h 1230161"/>
                <a:gd name="connsiteX2216" fmla="*/ 591157 w 1582064"/>
                <a:gd name="connsiteY2216" fmla="*/ 209498 h 1230161"/>
                <a:gd name="connsiteX2217" fmla="*/ 590821 w 1582064"/>
                <a:gd name="connsiteY2217" fmla="*/ 212244 h 1230161"/>
                <a:gd name="connsiteX2218" fmla="*/ 588692 w 1582064"/>
                <a:gd name="connsiteY2218" fmla="*/ 220145 h 1230161"/>
                <a:gd name="connsiteX2219" fmla="*/ 587571 w 1582064"/>
                <a:gd name="connsiteY2219" fmla="*/ 222723 h 1230161"/>
                <a:gd name="connsiteX2220" fmla="*/ 583592 w 1582064"/>
                <a:gd name="connsiteY2220" fmla="*/ 229504 h 1230161"/>
                <a:gd name="connsiteX2221" fmla="*/ 582472 w 1582064"/>
                <a:gd name="connsiteY2221" fmla="*/ 236956 h 1230161"/>
                <a:gd name="connsiteX2222" fmla="*/ 581295 w 1582064"/>
                <a:gd name="connsiteY2222" fmla="*/ 247828 h 1230161"/>
                <a:gd name="connsiteX2223" fmla="*/ 581687 w 1582064"/>
                <a:gd name="connsiteY2223" fmla="*/ 249845 h 1230161"/>
                <a:gd name="connsiteX2224" fmla="*/ 581351 w 1582064"/>
                <a:gd name="connsiteY2224" fmla="*/ 255169 h 1230161"/>
                <a:gd name="connsiteX2225" fmla="*/ 579894 w 1582064"/>
                <a:gd name="connsiteY2225" fmla="*/ 259484 h 1230161"/>
                <a:gd name="connsiteX2226" fmla="*/ 579333 w 1582064"/>
                <a:gd name="connsiteY2226" fmla="*/ 260828 h 1230161"/>
                <a:gd name="connsiteX2227" fmla="*/ 577876 w 1582064"/>
                <a:gd name="connsiteY2227" fmla="*/ 263686 h 1230161"/>
                <a:gd name="connsiteX2228" fmla="*/ 568630 w 1582064"/>
                <a:gd name="connsiteY2228" fmla="*/ 269402 h 1230161"/>
                <a:gd name="connsiteX2229" fmla="*/ 565997 w 1582064"/>
                <a:gd name="connsiteY2229" fmla="*/ 269402 h 1230161"/>
                <a:gd name="connsiteX2230" fmla="*/ 564316 w 1582064"/>
                <a:gd name="connsiteY2230" fmla="*/ 269962 h 1230161"/>
                <a:gd name="connsiteX2231" fmla="*/ 564203 w 1582064"/>
                <a:gd name="connsiteY2231" fmla="*/ 270187 h 1230161"/>
                <a:gd name="connsiteX2232" fmla="*/ 563475 w 1582064"/>
                <a:gd name="connsiteY2232" fmla="*/ 271644 h 1230161"/>
                <a:gd name="connsiteX2233" fmla="*/ 556582 w 1582064"/>
                <a:gd name="connsiteY2233" fmla="*/ 277079 h 1230161"/>
                <a:gd name="connsiteX2234" fmla="*/ 555686 w 1582064"/>
                <a:gd name="connsiteY2234" fmla="*/ 277752 h 1230161"/>
                <a:gd name="connsiteX2235" fmla="*/ 551371 w 1582064"/>
                <a:gd name="connsiteY2235" fmla="*/ 280610 h 1230161"/>
                <a:gd name="connsiteX2236" fmla="*/ 545655 w 1582064"/>
                <a:gd name="connsiteY2236" fmla="*/ 282347 h 1230161"/>
                <a:gd name="connsiteX2237" fmla="*/ 545207 w 1582064"/>
                <a:gd name="connsiteY2237" fmla="*/ 282347 h 1230161"/>
                <a:gd name="connsiteX2238" fmla="*/ 545207 w 1582064"/>
                <a:gd name="connsiteY2238" fmla="*/ 283468 h 1230161"/>
                <a:gd name="connsiteX2239" fmla="*/ 544086 w 1582064"/>
                <a:gd name="connsiteY2239" fmla="*/ 288119 h 1230161"/>
                <a:gd name="connsiteX2240" fmla="*/ 543357 w 1582064"/>
                <a:gd name="connsiteY2240" fmla="*/ 289576 h 1230161"/>
                <a:gd name="connsiteX2241" fmla="*/ 541452 w 1582064"/>
                <a:gd name="connsiteY2241" fmla="*/ 292266 h 1230161"/>
                <a:gd name="connsiteX2242" fmla="*/ 539995 w 1582064"/>
                <a:gd name="connsiteY2242" fmla="*/ 293722 h 1230161"/>
                <a:gd name="connsiteX2243" fmla="*/ 532710 w 1582064"/>
                <a:gd name="connsiteY2243" fmla="*/ 296748 h 1230161"/>
                <a:gd name="connsiteX2244" fmla="*/ 528396 w 1582064"/>
                <a:gd name="connsiteY2244" fmla="*/ 296748 h 1230161"/>
                <a:gd name="connsiteX2245" fmla="*/ 521111 w 1582064"/>
                <a:gd name="connsiteY2245" fmla="*/ 293722 h 1230161"/>
                <a:gd name="connsiteX2246" fmla="*/ 519654 w 1582064"/>
                <a:gd name="connsiteY2246" fmla="*/ 292266 h 1230161"/>
                <a:gd name="connsiteX2247" fmla="*/ 518085 w 1582064"/>
                <a:gd name="connsiteY2247" fmla="*/ 290248 h 1230161"/>
                <a:gd name="connsiteX2248" fmla="*/ 516067 w 1582064"/>
                <a:gd name="connsiteY2248" fmla="*/ 288679 h 1230161"/>
                <a:gd name="connsiteX2249" fmla="*/ 514386 w 1582064"/>
                <a:gd name="connsiteY2249" fmla="*/ 286998 h 1230161"/>
                <a:gd name="connsiteX2250" fmla="*/ 510912 w 1582064"/>
                <a:gd name="connsiteY2250" fmla="*/ 285261 h 1230161"/>
                <a:gd name="connsiteX2251" fmla="*/ 509735 w 1582064"/>
                <a:gd name="connsiteY2251" fmla="*/ 285261 h 1230161"/>
                <a:gd name="connsiteX2252" fmla="*/ 508670 w 1582064"/>
                <a:gd name="connsiteY2252" fmla="*/ 285205 h 1230161"/>
                <a:gd name="connsiteX2253" fmla="*/ 503179 w 1582064"/>
                <a:gd name="connsiteY2253" fmla="*/ 284252 h 1230161"/>
                <a:gd name="connsiteX2254" fmla="*/ 490963 w 1582064"/>
                <a:gd name="connsiteY2254" fmla="*/ 278536 h 1230161"/>
                <a:gd name="connsiteX2255" fmla="*/ 488889 w 1582064"/>
                <a:gd name="connsiteY2255" fmla="*/ 277247 h 1230161"/>
                <a:gd name="connsiteX2256" fmla="*/ 488273 w 1582064"/>
                <a:gd name="connsiteY2256" fmla="*/ 277920 h 1230161"/>
                <a:gd name="connsiteX2257" fmla="*/ 487544 w 1582064"/>
                <a:gd name="connsiteY2257" fmla="*/ 278648 h 1230161"/>
                <a:gd name="connsiteX2258" fmla="*/ 484967 w 1582064"/>
                <a:gd name="connsiteY2258" fmla="*/ 282459 h 1230161"/>
                <a:gd name="connsiteX2259" fmla="*/ 483902 w 1582064"/>
                <a:gd name="connsiteY2259" fmla="*/ 288231 h 1230161"/>
                <a:gd name="connsiteX2260" fmla="*/ 483005 w 1582064"/>
                <a:gd name="connsiteY2260" fmla="*/ 290976 h 1230161"/>
                <a:gd name="connsiteX2261" fmla="*/ 481548 w 1582064"/>
                <a:gd name="connsiteY2261" fmla="*/ 293834 h 1230161"/>
                <a:gd name="connsiteX2262" fmla="*/ 479587 w 1582064"/>
                <a:gd name="connsiteY2262" fmla="*/ 296524 h 1230161"/>
                <a:gd name="connsiteX2263" fmla="*/ 478130 w 1582064"/>
                <a:gd name="connsiteY2263" fmla="*/ 297981 h 1230161"/>
                <a:gd name="connsiteX2264" fmla="*/ 475777 w 1582064"/>
                <a:gd name="connsiteY2264" fmla="*/ 299718 h 1230161"/>
                <a:gd name="connsiteX2265" fmla="*/ 474992 w 1582064"/>
                <a:gd name="connsiteY2265" fmla="*/ 301736 h 1230161"/>
                <a:gd name="connsiteX2266" fmla="*/ 474432 w 1582064"/>
                <a:gd name="connsiteY2266" fmla="*/ 302856 h 1230161"/>
                <a:gd name="connsiteX2267" fmla="*/ 473199 w 1582064"/>
                <a:gd name="connsiteY2267" fmla="*/ 310253 h 1230161"/>
                <a:gd name="connsiteX2268" fmla="*/ 473199 w 1582064"/>
                <a:gd name="connsiteY2268" fmla="*/ 315745 h 1230161"/>
                <a:gd name="connsiteX2269" fmla="*/ 472134 w 1582064"/>
                <a:gd name="connsiteY2269" fmla="*/ 320340 h 1230161"/>
                <a:gd name="connsiteX2270" fmla="*/ 470677 w 1582064"/>
                <a:gd name="connsiteY2270" fmla="*/ 323198 h 1230161"/>
                <a:gd name="connsiteX2271" fmla="*/ 458909 w 1582064"/>
                <a:gd name="connsiteY2271" fmla="*/ 328634 h 1230161"/>
                <a:gd name="connsiteX2272" fmla="*/ 453137 w 1582064"/>
                <a:gd name="connsiteY2272" fmla="*/ 328409 h 1230161"/>
                <a:gd name="connsiteX2273" fmla="*/ 448823 w 1582064"/>
                <a:gd name="connsiteY2273" fmla="*/ 326952 h 1230161"/>
                <a:gd name="connsiteX2274" fmla="*/ 443219 w 1582064"/>
                <a:gd name="connsiteY2274" fmla="*/ 322469 h 1230161"/>
                <a:gd name="connsiteX2275" fmla="*/ 441314 w 1582064"/>
                <a:gd name="connsiteY2275" fmla="*/ 322469 h 1230161"/>
                <a:gd name="connsiteX2276" fmla="*/ 433300 w 1582064"/>
                <a:gd name="connsiteY2276" fmla="*/ 318659 h 1230161"/>
                <a:gd name="connsiteX2277" fmla="*/ 429546 w 1582064"/>
                <a:gd name="connsiteY2277" fmla="*/ 314120 h 1230161"/>
                <a:gd name="connsiteX2278" fmla="*/ 427977 w 1582064"/>
                <a:gd name="connsiteY2278" fmla="*/ 314905 h 1230161"/>
                <a:gd name="connsiteX2279" fmla="*/ 422205 w 1582064"/>
                <a:gd name="connsiteY2279" fmla="*/ 315913 h 1230161"/>
                <a:gd name="connsiteX2280" fmla="*/ 418282 w 1582064"/>
                <a:gd name="connsiteY2280" fmla="*/ 319724 h 1230161"/>
                <a:gd name="connsiteX2281" fmla="*/ 408252 w 1582064"/>
                <a:gd name="connsiteY2281" fmla="*/ 327457 h 1230161"/>
                <a:gd name="connsiteX2282" fmla="*/ 407523 w 1582064"/>
                <a:gd name="connsiteY2282" fmla="*/ 327457 h 1230161"/>
                <a:gd name="connsiteX2283" fmla="*/ 406795 w 1582064"/>
                <a:gd name="connsiteY2283" fmla="*/ 327457 h 1230161"/>
                <a:gd name="connsiteX2284" fmla="*/ 400182 w 1582064"/>
                <a:gd name="connsiteY2284" fmla="*/ 325103 h 1230161"/>
                <a:gd name="connsiteX2285" fmla="*/ 395979 w 1582064"/>
                <a:gd name="connsiteY2285" fmla="*/ 324599 h 1230161"/>
                <a:gd name="connsiteX2286" fmla="*/ 385669 w 1582064"/>
                <a:gd name="connsiteY2286" fmla="*/ 314288 h 1230161"/>
                <a:gd name="connsiteX2287" fmla="*/ 385669 w 1582064"/>
                <a:gd name="connsiteY2287" fmla="*/ 314232 h 1230161"/>
                <a:gd name="connsiteX2288" fmla="*/ 380569 w 1582064"/>
                <a:gd name="connsiteY2288" fmla="*/ 314232 h 1230161"/>
                <a:gd name="connsiteX2289" fmla="*/ 378047 w 1582064"/>
                <a:gd name="connsiteY2289" fmla="*/ 314512 h 1230161"/>
                <a:gd name="connsiteX2290" fmla="*/ 376198 w 1582064"/>
                <a:gd name="connsiteY2290" fmla="*/ 314512 h 1230161"/>
                <a:gd name="connsiteX2291" fmla="*/ 375077 w 1582064"/>
                <a:gd name="connsiteY2291" fmla="*/ 316698 h 1230161"/>
                <a:gd name="connsiteX2292" fmla="*/ 369754 w 1582064"/>
                <a:gd name="connsiteY2292" fmla="*/ 321629 h 1230161"/>
                <a:gd name="connsiteX2293" fmla="*/ 365551 w 1582064"/>
                <a:gd name="connsiteY2293" fmla="*/ 323030 h 1230161"/>
                <a:gd name="connsiteX2294" fmla="*/ 364767 w 1582064"/>
                <a:gd name="connsiteY2294" fmla="*/ 323422 h 1230161"/>
                <a:gd name="connsiteX2295" fmla="*/ 363422 w 1582064"/>
                <a:gd name="connsiteY2295" fmla="*/ 323983 h 1230161"/>
                <a:gd name="connsiteX2296" fmla="*/ 361292 w 1582064"/>
                <a:gd name="connsiteY2296" fmla="*/ 324711 h 1230161"/>
                <a:gd name="connsiteX2297" fmla="*/ 358210 w 1582064"/>
                <a:gd name="connsiteY2297" fmla="*/ 325215 h 1230161"/>
                <a:gd name="connsiteX2298" fmla="*/ 356249 w 1582064"/>
                <a:gd name="connsiteY2298" fmla="*/ 326112 h 1230161"/>
                <a:gd name="connsiteX2299" fmla="*/ 354120 w 1582064"/>
                <a:gd name="connsiteY2299" fmla="*/ 326840 h 1230161"/>
                <a:gd name="connsiteX2300" fmla="*/ 350869 w 1582064"/>
                <a:gd name="connsiteY2300" fmla="*/ 327345 h 1230161"/>
                <a:gd name="connsiteX2301" fmla="*/ 346555 w 1582064"/>
                <a:gd name="connsiteY2301" fmla="*/ 327345 h 1230161"/>
                <a:gd name="connsiteX2302" fmla="*/ 344033 w 1582064"/>
                <a:gd name="connsiteY2302" fmla="*/ 327064 h 1230161"/>
                <a:gd name="connsiteX2303" fmla="*/ 338317 w 1582064"/>
                <a:gd name="connsiteY2303" fmla="*/ 325607 h 1230161"/>
                <a:gd name="connsiteX2304" fmla="*/ 333610 w 1582064"/>
                <a:gd name="connsiteY2304" fmla="*/ 322974 h 1230161"/>
                <a:gd name="connsiteX2305" fmla="*/ 331480 w 1582064"/>
                <a:gd name="connsiteY2305" fmla="*/ 324879 h 1230161"/>
                <a:gd name="connsiteX2306" fmla="*/ 329351 w 1582064"/>
                <a:gd name="connsiteY2306" fmla="*/ 326336 h 1230161"/>
                <a:gd name="connsiteX2307" fmla="*/ 329239 w 1582064"/>
                <a:gd name="connsiteY2307" fmla="*/ 326392 h 1230161"/>
                <a:gd name="connsiteX2308" fmla="*/ 329631 w 1582064"/>
                <a:gd name="connsiteY2308" fmla="*/ 329194 h 1230161"/>
                <a:gd name="connsiteX2309" fmla="*/ 329631 w 1582064"/>
                <a:gd name="connsiteY2309" fmla="*/ 330651 h 1230161"/>
                <a:gd name="connsiteX2310" fmla="*/ 328567 w 1582064"/>
                <a:gd name="connsiteY2310" fmla="*/ 335246 h 1230161"/>
                <a:gd name="connsiteX2311" fmla="*/ 327838 w 1582064"/>
                <a:gd name="connsiteY2311" fmla="*/ 336703 h 1230161"/>
                <a:gd name="connsiteX2312" fmla="*/ 326661 w 1582064"/>
                <a:gd name="connsiteY2312" fmla="*/ 338552 h 1230161"/>
                <a:gd name="connsiteX2313" fmla="*/ 326661 w 1582064"/>
                <a:gd name="connsiteY2313" fmla="*/ 338608 h 1230161"/>
                <a:gd name="connsiteX2314" fmla="*/ 323747 w 1582064"/>
                <a:gd name="connsiteY2314" fmla="*/ 344436 h 1230161"/>
                <a:gd name="connsiteX2315" fmla="*/ 316575 w 1582064"/>
                <a:gd name="connsiteY2315" fmla="*/ 351609 h 1230161"/>
                <a:gd name="connsiteX2316" fmla="*/ 315902 w 1582064"/>
                <a:gd name="connsiteY2316" fmla="*/ 352225 h 1230161"/>
                <a:gd name="connsiteX2317" fmla="*/ 311587 w 1582064"/>
                <a:gd name="connsiteY2317" fmla="*/ 355812 h 1230161"/>
                <a:gd name="connsiteX2318" fmla="*/ 310859 w 1582064"/>
                <a:gd name="connsiteY2318" fmla="*/ 356372 h 1230161"/>
                <a:gd name="connsiteX2319" fmla="*/ 309962 w 1582064"/>
                <a:gd name="connsiteY2319" fmla="*/ 358221 h 1230161"/>
                <a:gd name="connsiteX2320" fmla="*/ 305311 w 1582064"/>
                <a:gd name="connsiteY2320" fmla="*/ 362872 h 1230161"/>
                <a:gd name="connsiteX2321" fmla="*/ 302453 w 1582064"/>
                <a:gd name="connsiteY2321" fmla="*/ 364329 h 1230161"/>
                <a:gd name="connsiteX2322" fmla="*/ 298699 w 1582064"/>
                <a:gd name="connsiteY2322" fmla="*/ 365394 h 1230161"/>
                <a:gd name="connsiteX2323" fmla="*/ 297354 w 1582064"/>
                <a:gd name="connsiteY2323" fmla="*/ 366235 h 1230161"/>
                <a:gd name="connsiteX2324" fmla="*/ 292367 w 1582064"/>
                <a:gd name="connsiteY2324" fmla="*/ 376153 h 1230161"/>
                <a:gd name="connsiteX2325" fmla="*/ 290237 w 1582064"/>
                <a:gd name="connsiteY2325" fmla="*/ 377442 h 1230161"/>
                <a:gd name="connsiteX2326" fmla="*/ 287883 w 1582064"/>
                <a:gd name="connsiteY2326" fmla="*/ 381085 h 1230161"/>
                <a:gd name="connsiteX2327" fmla="*/ 287155 w 1582064"/>
                <a:gd name="connsiteY2327" fmla="*/ 381813 h 1230161"/>
                <a:gd name="connsiteX2328" fmla="*/ 281551 w 1582064"/>
                <a:gd name="connsiteY2328" fmla="*/ 384727 h 1230161"/>
                <a:gd name="connsiteX2329" fmla="*/ 281383 w 1582064"/>
                <a:gd name="connsiteY2329" fmla="*/ 384783 h 1230161"/>
                <a:gd name="connsiteX2330" fmla="*/ 280543 w 1582064"/>
                <a:gd name="connsiteY2330" fmla="*/ 386016 h 1230161"/>
                <a:gd name="connsiteX2331" fmla="*/ 277797 w 1582064"/>
                <a:gd name="connsiteY2331" fmla="*/ 388818 h 1230161"/>
                <a:gd name="connsiteX2332" fmla="*/ 271408 w 1582064"/>
                <a:gd name="connsiteY2332" fmla="*/ 394478 h 1230161"/>
                <a:gd name="connsiteX2333" fmla="*/ 267990 w 1582064"/>
                <a:gd name="connsiteY2333" fmla="*/ 395542 h 1230161"/>
                <a:gd name="connsiteX2334" fmla="*/ 266365 w 1582064"/>
                <a:gd name="connsiteY2334" fmla="*/ 397616 h 1230161"/>
                <a:gd name="connsiteX2335" fmla="*/ 265917 w 1582064"/>
                <a:gd name="connsiteY2335" fmla="*/ 398064 h 1230161"/>
                <a:gd name="connsiteX2336" fmla="*/ 265412 w 1582064"/>
                <a:gd name="connsiteY2336" fmla="*/ 399241 h 1230161"/>
                <a:gd name="connsiteX2337" fmla="*/ 264516 w 1582064"/>
                <a:gd name="connsiteY2337" fmla="*/ 401482 h 1230161"/>
                <a:gd name="connsiteX2338" fmla="*/ 263788 w 1582064"/>
                <a:gd name="connsiteY2338" fmla="*/ 403612 h 1230161"/>
                <a:gd name="connsiteX2339" fmla="*/ 263395 w 1582064"/>
                <a:gd name="connsiteY2339" fmla="*/ 404676 h 1230161"/>
                <a:gd name="connsiteX2340" fmla="*/ 260705 w 1582064"/>
                <a:gd name="connsiteY2340" fmla="*/ 413978 h 1230161"/>
                <a:gd name="connsiteX2341" fmla="*/ 263059 w 1582064"/>
                <a:gd name="connsiteY2341" fmla="*/ 424401 h 1230161"/>
                <a:gd name="connsiteX2342" fmla="*/ 262330 w 1582064"/>
                <a:gd name="connsiteY2342" fmla="*/ 426531 h 1230161"/>
                <a:gd name="connsiteX2343" fmla="*/ 261378 w 1582064"/>
                <a:gd name="connsiteY2343" fmla="*/ 428604 h 1230161"/>
                <a:gd name="connsiteX2344" fmla="*/ 258912 w 1582064"/>
                <a:gd name="connsiteY2344" fmla="*/ 432919 h 1230161"/>
                <a:gd name="connsiteX2345" fmla="*/ 256895 w 1582064"/>
                <a:gd name="connsiteY2345" fmla="*/ 435721 h 1230161"/>
                <a:gd name="connsiteX2346" fmla="*/ 258912 w 1582064"/>
                <a:gd name="connsiteY2346" fmla="*/ 438018 h 1230161"/>
                <a:gd name="connsiteX2347" fmla="*/ 261490 w 1582064"/>
                <a:gd name="connsiteY2347" fmla="*/ 444799 h 1230161"/>
                <a:gd name="connsiteX2348" fmla="*/ 261490 w 1582064"/>
                <a:gd name="connsiteY2348" fmla="*/ 446256 h 1230161"/>
                <a:gd name="connsiteX2349" fmla="*/ 260761 w 1582064"/>
                <a:gd name="connsiteY2349" fmla="*/ 450123 h 1230161"/>
                <a:gd name="connsiteX2350" fmla="*/ 259304 w 1582064"/>
                <a:gd name="connsiteY2350" fmla="*/ 453709 h 1230161"/>
                <a:gd name="connsiteX2351" fmla="*/ 257960 w 1582064"/>
                <a:gd name="connsiteY2351" fmla="*/ 456062 h 1230161"/>
                <a:gd name="connsiteX2352" fmla="*/ 255830 w 1582064"/>
                <a:gd name="connsiteY2352" fmla="*/ 458920 h 1230161"/>
                <a:gd name="connsiteX2353" fmla="*/ 252188 w 1582064"/>
                <a:gd name="connsiteY2353" fmla="*/ 461946 h 1230161"/>
                <a:gd name="connsiteX2354" fmla="*/ 247256 w 1582064"/>
                <a:gd name="connsiteY2354" fmla="*/ 464412 h 1230161"/>
                <a:gd name="connsiteX2355" fmla="*/ 244398 w 1582064"/>
                <a:gd name="connsiteY2355" fmla="*/ 466878 h 1230161"/>
                <a:gd name="connsiteX2356" fmla="*/ 240028 w 1582064"/>
                <a:gd name="connsiteY2356" fmla="*/ 472089 h 1230161"/>
                <a:gd name="connsiteX2357" fmla="*/ 241316 w 1582064"/>
                <a:gd name="connsiteY2357" fmla="*/ 477133 h 1230161"/>
                <a:gd name="connsiteX2358" fmla="*/ 241316 w 1582064"/>
                <a:gd name="connsiteY2358" fmla="*/ 478590 h 1230161"/>
                <a:gd name="connsiteX2359" fmla="*/ 238290 w 1582064"/>
                <a:gd name="connsiteY2359" fmla="*/ 485874 h 1230161"/>
                <a:gd name="connsiteX2360" fmla="*/ 236834 w 1582064"/>
                <a:gd name="connsiteY2360" fmla="*/ 487331 h 1230161"/>
                <a:gd name="connsiteX2361" fmla="*/ 234704 w 1582064"/>
                <a:gd name="connsiteY2361" fmla="*/ 488956 h 1230161"/>
                <a:gd name="connsiteX2362" fmla="*/ 226074 w 1582064"/>
                <a:gd name="connsiteY2362" fmla="*/ 494000 h 1230161"/>
                <a:gd name="connsiteX2363" fmla="*/ 220863 w 1582064"/>
                <a:gd name="connsiteY2363" fmla="*/ 495401 h 1230161"/>
                <a:gd name="connsiteX2364" fmla="*/ 218005 w 1582064"/>
                <a:gd name="connsiteY2364" fmla="*/ 495401 h 1230161"/>
                <a:gd name="connsiteX2365" fmla="*/ 216548 w 1582064"/>
                <a:gd name="connsiteY2365" fmla="*/ 495289 h 1230161"/>
                <a:gd name="connsiteX2366" fmla="*/ 211505 w 1582064"/>
                <a:gd name="connsiteY2366" fmla="*/ 494560 h 1230161"/>
                <a:gd name="connsiteX2367" fmla="*/ 210440 w 1582064"/>
                <a:gd name="connsiteY2367" fmla="*/ 494336 h 1230161"/>
                <a:gd name="connsiteX2368" fmla="*/ 210328 w 1582064"/>
                <a:gd name="connsiteY2368" fmla="*/ 494336 h 1230161"/>
                <a:gd name="connsiteX2369" fmla="*/ 203603 w 1582064"/>
                <a:gd name="connsiteY2369" fmla="*/ 496802 h 1230161"/>
                <a:gd name="connsiteX2370" fmla="*/ 202146 w 1582064"/>
                <a:gd name="connsiteY2370" fmla="*/ 496802 h 1230161"/>
                <a:gd name="connsiteX2371" fmla="*/ 199737 w 1582064"/>
                <a:gd name="connsiteY2371" fmla="*/ 496521 h 1230161"/>
                <a:gd name="connsiteX2372" fmla="*/ 186792 w 1582064"/>
                <a:gd name="connsiteY2372" fmla="*/ 503694 h 1230161"/>
                <a:gd name="connsiteX2373" fmla="*/ 184887 w 1582064"/>
                <a:gd name="connsiteY2373" fmla="*/ 506552 h 1230161"/>
                <a:gd name="connsiteX2374" fmla="*/ 183598 w 1582064"/>
                <a:gd name="connsiteY2374" fmla="*/ 508121 h 1230161"/>
                <a:gd name="connsiteX2375" fmla="*/ 181469 w 1582064"/>
                <a:gd name="connsiteY2375" fmla="*/ 510250 h 1230161"/>
                <a:gd name="connsiteX2376" fmla="*/ 176201 w 1582064"/>
                <a:gd name="connsiteY2376" fmla="*/ 513052 h 1230161"/>
                <a:gd name="connsiteX2377" fmla="*/ 174464 w 1582064"/>
                <a:gd name="connsiteY2377" fmla="*/ 513388 h 1230161"/>
                <a:gd name="connsiteX2378" fmla="*/ 170317 w 1582064"/>
                <a:gd name="connsiteY2378" fmla="*/ 515966 h 1230161"/>
                <a:gd name="connsiteX2379" fmla="*/ 169477 w 1582064"/>
                <a:gd name="connsiteY2379" fmla="*/ 516470 h 1230161"/>
                <a:gd name="connsiteX2380" fmla="*/ 166619 w 1582064"/>
                <a:gd name="connsiteY2380" fmla="*/ 517927 h 1230161"/>
                <a:gd name="connsiteX2381" fmla="*/ 162024 w 1582064"/>
                <a:gd name="connsiteY2381" fmla="*/ 518992 h 1230161"/>
                <a:gd name="connsiteX2382" fmla="*/ 159894 w 1582064"/>
                <a:gd name="connsiteY2382" fmla="*/ 518992 h 1230161"/>
                <a:gd name="connsiteX2383" fmla="*/ 156084 w 1582064"/>
                <a:gd name="connsiteY2383" fmla="*/ 518264 h 1230161"/>
                <a:gd name="connsiteX2384" fmla="*/ 152497 w 1582064"/>
                <a:gd name="connsiteY2384" fmla="*/ 516807 h 1230161"/>
                <a:gd name="connsiteX2385" fmla="*/ 151209 w 1582064"/>
                <a:gd name="connsiteY2385" fmla="*/ 516190 h 1230161"/>
                <a:gd name="connsiteX2386" fmla="*/ 149696 w 1582064"/>
                <a:gd name="connsiteY2386" fmla="*/ 515350 h 1230161"/>
                <a:gd name="connsiteX2387" fmla="*/ 147286 w 1582064"/>
                <a:gd name="connsiteY2387" fmla="*/ 516807 h 1230161"/>
                <a:gd name="connsiteX2388" fmla="*/ 144484 w 1582064"/>
                <a:gd name="connsiteY2388" fmla="*/ 517984 h 1230161"/>
                <a:gd name="connsiteX2389" fmla="*/ 141570 w 1582064"/>
                <a:gd name="connsiteY2389" fmla="*/ 518712 h 1230161"/>
                <a:gd name="connsiteX2390" fmla="*/ 140113 w 1582064"/>
                <a:gd name="connsiteY2390" fmla="*/ 520505 h 1230161"/>
                <a:gd name="connsiteX2391" fmla="*/ 140674 w 1582064"/>
                <a:gd name="connsiteY2391" fmla="*/ 521794 h 1230161"/>
                <a:gd name="connsiteX2392" fmla="*/ 141514 w 1582064"/>
                <a:gd name="connsiteY2392" fmla="*/ 525885 h 1230161"/>
                <a:gd name="connsiteX2393" fmla="*/ 141514 w 1582064"/>
                <a:gd name="connsiteY2393" fmla="*/ 527342 h 1230161"/>
                <a:gd name="connsiteX2394" fmla="*/ 140561 w 1582064"/>
                <a:gd name="connsiteY2394" fmla="*/ 531713 h 1230161"/>
                <a:gd name="connsiteX2395" fmla="*/ 136303 w 1582064"/>
                <a:gd name="connsiteY2395" fmla="*/ 540847 h 1230161"/>
                <a:gd name="connsiteX2396" fmla="*/ 136471 w 1582064"/>
                <a:gd name="connsiteY2396" fmla="*/ 541351 h 1230161"/>
                <a:gd name="connsiteX2397" fmla="*/ 138320 w 1582064"/>
                <a:gd name="connsiteY2397" fmla="*/ 544994 h 1230161"/>
                <a:gd name="connsiteX2398" fmla="*/ 139441 w 1582064"/>
                <a:gd name="connsiteY2398" fmla="*/ 549645 h 1230161"/>
                <a:gd name="connsiteX2399" fmla="*/ 139441 w 1582064"/>
                <a:gd name="connsiteY2399" fmla="*/ 553231 h 1230161"/>
                <a:gd name="connsiteX2400" fmla="*/ 136415 w 1582064"/>
                <a:gd name="connsiteY2400" fmla="*/ 560516 h 1230161"/>
                <a:gd name="connsiteX2401" fmla="*/ 134397 w 1582064"/>
                <a:gd name="connsiteY2401" fmla="*/ 562533 h 1230161"/>
                <a:gd name="connsiteX2402" fmla="*/ 134397 w 1582064"/>
                <a:gd name="connsiteY2402" fmla="*/ 563990 h 1230161"/>
                <a:gd name="connsiteX2403" fmla="*/ 129802 w 1582064"/>
                <a:gd name="connsiteY2403" fmla="*/ 572564 h 1230161"/>
                <a:gd name="connsiteX2404" fmla="*/ 127673 w 1582064"/>
                <a:gd name="connsiteY2404" fmla="*/ 574021 h 1230161"/>
                <a:gd name="connsiteX2405" fmla="*/ 121957 w 1582064"/>
                <a:gd name="connsiteY2405" fmla="*/ 575758 h 1230161"/>
                <a:gd name="connsiteX2406" fmla="*/ 119379 w 1582064"/>
                <a:gd name="connsiteY2406" fmla="*/ 575758 h 1230161"/>
                <a:gd name="connsiteX2407" fmla="*/ 116802 w 1582064"/>
                <a:gd name="connsiteY2407" fmla="*/ 576263 h 1230161"/>
                <a:gd name="connsiteX2408" fmla="*/ 114336 w 1582064"/>
                <a:gd name="connsiteY2408" fmla="*/ 576430 h 1230161"/>
                <a:gd name="connsiteX2409" fmla="*/ 113608 w 1582064"/>
                <a:gd name="connsiteY2409" fmla="*/ 576767 h 1230161"/>
                <a:gd name="connsiteX2410" fmla="*/ 112487 w 1582064"/>
                <a:gd name="connsiteY2410" fmla="*/ 577271 h 1230161"/>
                <a:gd name="connsiteX2411" fmla="*/ 115008 w 1582064"/>
                <a:gd name="connsiteY2411" fmla="*/ 584051 h 1230161"/>
                <a:gd name="connsiteX2412" fmla="*/ 115008 w 1582064"/>
                <a:gd name="connsiteY2412" fmla="*/ 584780 h 1230161"/>
                <a:gd name="connsiteX2413" fmla="*/ 111982 w 1582064"/>
                <a:gd name="connsiteY2413" fmla="*/ 592065 h 1230161"/>
                <a:gd name="connsiteX2414" fmla="*/ 109853 w 1582064"/>
                <a:gd name="connsiteY2414" fmla="*/ 594194 h 1230161"/>
                <a:gd name="connsiteX2415" fmla="*/ 102568 w 1582064"/>
                <a:gd name="connsiteY2415" fmla="*/ 597220 h 1230161"/>
                <a:gd name="connsiteX2416" fmla="*/ 100439 w 1582064"/>
                <a:gd name="connsiteY2416" fmla="*/ 597220 h 1230161"/>
                <a:gd name="connsiteX2417" fmla="*/ 100215 w 1582064"/>
                <a:gd name="connsiteY2417" fmla="*/ 597220 h 1230161"/>
                <a:gd name="connsiteX2418" fmla="*/ 98982 w 1582064"/>
                <a:gd name="connsiteY2418" fmla="*/ 599742 h 1230161"/>
                <a:gd name="connsiteX2419" fmla="*/ 98477 w 1582064"/>
                <a:gd name="connsiteY2419" fmla="*/ 603945 h 1230161"/>
                <a:gd name="connsiteX2420" fmla="*/ 98253 w 1582064"/>
                <a:gd name="connsiteY2420" fmla="*/ 605122 h 1230161"/>
                <a:gd name="connsiteX2421" fmla="*/ 98758 w 1582064"/>
                <a:gd name="connsiteY2421" fmla="*/ 606579 h 1230161"/>
                <a:gd name="connsiteX2422" fmla="*/ 98533 w 1582064"/>
                <a:gd name="connsiteY2422" fmla="*/ 613695 h 1230161"/>
                <a:gd name="connsiteX2423" fmla="*/ 97077 w 1582064"/>
                <a:gd name="connsiteY2423" fmla="*/ 617282 h 1230161"/>
                <a:gd name="connsiteX2424" fmla="*/ 96292 w 1582064"/>
                <a:gd name="connsiteY2424" fmla="*/ 618851 h 1230161"/>
                <a:gd name="connsiteX2425" fmla="*/ 91921 w 1582064"/>
                <a:gd name="connsiteY2425" fmla="*/ 625911 h 1230161"/>
                <a:gd name="connsiteX2426" fmla="*/ 90576 w 1582064"/>
                <a:gd name="connsiteY2426" fmla="*/ 629554 h 1230161"/>
                <a:gd name="connsiteX2427" fmla="*/ 90968 w 1582064"/>
                <a:gd name="connsiteY2427" fmla="*/ 630338 h 1230161"/>
                <a:gd name="connsiteX2428" fmla="*/ 91753 w 1582064"/>
                <a:gd name="connsiteY2428" fmla="*/ 637455 h 1230161"/>
                <a:gd name="connsiteX2429" fmla="*/ 91025 w 1582064"/>
                <a:gd name="connsiteY2429" fmla="*/ 640313 h 1230161"/>
                <a:gd name="connsiteX2430" fmla="*/ 80994 w 1582064"/>
                <a:gd name="connsiteY2430" fmla="*/ 648158 h 1230161"/>
                <a:gd name="connsiteX2431" fmla="*/ 80265 w 1582064"/>
                <a:gd name="connsiteY2431" fmla="*/ 648158 h 1230161"/>
                <a:gd name="connsiteX2432" fmla="*/ 80209 w 1582064"/>
                <a:gd name="connsiteY2432" fmla="*/ 648158 h 1230161"/>
                <a:gd name="connsiteX2433" fmla="*/ 79761 w 1582064"/>
                <a:gd name="connsiteY2433" fmla="*/ 648550 h 1230161"/>
                <a:gd name="connsiteX2434" fmla="*/ 79481 w 1582064"/>
                <a:gd name="connsiteY2434" fmla="*/ 650400 h 1230161"/>
                <a:gd name="connsiteX2435" fmla="*/ 79089 w 1582064"/>
                <a:gd name="connsiteY2435" fmla="*/ 652025 h 1230161"/>
                <a:gd name="connsiteX2436" fmla="*/ 79313 w 1582064"/>
                <a:gd name="connsiteY2436" fmla="*/ 658301 h 1230161"/>
                <a:gd name="connsiteX2437" fmla="*/ 80489 w 1582064"/>
                <a:gd name="connsiteY2437" fmla="*/ 661271 h 1230161"/>
                <a:gd name="connsiteX2438" fmla="*/ 80714 w 1582064"/>
                <a:gd name="connsiteY2438" fmla="*/ 661831 h 1230161"/>
                <a:gd name="connsiteX2439" fmla="*/ 85365 w 1582064"/>
                <a:gd name="connsiteY2439" fmla="*/ 674552 h 1230161"/>
                <a:gd name="connsiteX2440" fmla="*/ 85701 w 1582064"/>
                <a:gd name="connsiteY2440" fmla="*/ 674664 h 1230161"/>
                <a:gd name="connsiteX2441" fmla="*/ 87718 w 1582064"/>
                <a:gd name="connsiteY2441" fmla="*/ 675617 h 1230161"/>
                <a:gd name="connsiteX2442" fmla="*/ 91305 w 1582064"/>
                <a:gd name="connsiteY2442" fmla="*/ 677746 h 1230161"/>
                <a:gd name="connsiteX2443" fmla="*/ 95732 w 1582064"/>
                <a:gd name="connsiteY2443" fmla="*/ 683070 h 1230161"/>
                <a:gd name="connsiteX2444" fmla="*/ 98814 w 1582064"/>
                <a:gd name="connsiteY2444" fmla="*/ 690410 h 1230161"/>
                <a:gd name="connsiteX2445" fmla="*/ 104025 w 1582064"/>
                <a:gd name="connsiteY2445" fmla="*/ 691587 h 1230161"/>
                <a:gd name="connsiteX2446" fmla="*/ 106379 w 1582064"/>
                <a:gd name="connsiteY2446" fmla="*/ 692428 h 1230161"/>
                <a:gd name="connsiteX2447" fmla="*/ 109237 w 1582064"/>
                <a:gd name="connsiteY2447" fmla="*/ 693885 h 1230161"/>
                <a:gd name="connsiteX2448" fmla="*/ 111926 w 1582064"/>
                <a:gd name="connsiteY2448" fmla="*/ 695846 h 1230161"/>
                <a:gd name="connsiteX2449" fmla="*/ 113383 w 1582064"/>
                <a:gd name="connsiteY2449" fmla="*/ 697247 h 1230161"/>
                <a:gd name="connsiteX2450" fmla="*/ 118091 w 1582064"/>
                <a:gd name="connsiteY2450" fmla="*/ 700385 h 1230161"/>
                <a:gd name="connsiteX2451" fmla="*/ 120668 w 1582064"/>
                <a:gd name="connsiteY2451" fmla="*/ 701394 h 1230161"/>
                <a:gd name="connsiteX2452" fmla="*/ 124142 w 1582064"/>
                <a:gd name="connsiteY2452" fmla="*/ 703691 h 1230161"/>
                <a:gd name="connsiteX2453" fmla="*/ 129858 w 1582064"/>
                <a:gd name="connsiteY2453" fmla="*/ 709407 h 1230161"/>
                <a:gd name="connsiteX2454" fmla="*/ 132156 w 1582064"/>
                <a:gd name="connsiteY2454" fmla="*/ 720502 h 1230161"/>
                <a:gd name="connsiteX2455" fmla="*/ 132156 w 1582064"/>
                <a:gd name="connsiteY2455" fmla="*/ 721735 h 1230161"/>
                <a:gd name="connsiteX2456" fmla="*/ 126272 w 1582064"/>
                <a:gd name="connsiteY2456" fmla="*/ 731037 h 1230161"/>
                <a:gd name="connsiteX2457" fmla="*/ 119996 w 1582064"/>
                <a:gd name="connsiteY2457" fmla="*/ 731878 h 1230161"/>
                <a:gd name="connsiteX2458" fmla="*/ 118203 w 1582064"/>
                <a:gd name="connsiteY2458" fmla="*/ 732046 h 1230161"/>
                <a:gd name="connsiteX2459" fmla="*/ 117474 w 1582064"/>
                <a:gd name="connsiteY2459" fmla="*/ 732046 h 1230161"/>
                <a:gd name="connsiteX2460" fmla="*/ 115289 w 1582064"/>
                <a:gd name="connsiteY2460" fmla="*/ 731822 h 1230161"/>
                <a:gd name="connsiteX2461" fmla="*/ 114168 w 1582064"/>
                <a:gd name="connsiteY2461" fmla="*/ 733167 h 1230161"/>
                <a:gd name="connsiteX2462" fmla="*/ 114168 w 1582064"/>
                <a:gd name="connsiteY2462" fmla="*/ 733167 h 1230161"/>
                <a:gd name="connsiteX2463" fmla="*/ 113383 w 1582064"/>
                <a:gd name="connsiteY2463" fmla="*/ 737089 h 1230161"/>
                <a:gd name="connsiteX2464" fmla="*/ 113439 w 1582064"/>
                <a:gd name="connsiteY2464" fmla="*/ 738210 h 1230161"/>
                <a:gd name="connsiteX2465" fmla="*/ 113439 w 1582064"/>
                <a:gd name="connsiteY2465" fmla="*/ 738939 h 1230161"/>
                <a:gd name="connsiteX2466" fmla="*/ 112823 w 1582064"/>
                <a:gd name="connsiteY2466" fmla="*/ 742525 h 1230161"/>
                <a:gd name="connsiteX2467" fmla="*/ 113159 w 1582064"/>
                <a:gd name="connsiteY2467" fmla="*/ 743590 h 1230161"/>
                <a:gd name="connsiteX2468" fmla="*/ 113888 w 1582064"/>
                <a:gd name="connsiteY2468" fmla="*/ 746448 h 1230161"/>
                <a:gd name="connsiteX2469" fmla="*/ 113103 w 1582064"/>
                <a:gd name="connsiteY2469" fmla="*/ 753564 h 1230161"/>
                <a:gd name="connsiteX2470" fmla="*/ 112375 w 1582064"/>
                <a:gd name="connsiteY2470" fmla="*/ 755021 h 1230161"/>
                <a:gd name="connsiteX2471" fmla="*/ 110469 w 1582064"/>
                <a:gd name="connsiteY2471" fmla="*/ 757655 h 1230161"/>
                <a:gd name="connsiteX2472" fmla="*/ 109741 w 1582064"/>
                <a:gd name="connsiteY2472" fmla="*/ 758384 h 1230161"/>
                <a:gd name="connsiteX2473" fmla="*/ 107107 w 1582064"/>
                <a:gd name="connsiteY2473" fmla="*/ 760289 h 1230161"/>
                <a:gd name="connsiteX2474" fmla="*/ 107387 w 1582064"/>
                <a:gd name="connsiteY2474" fmla="*/ 761522 h 1230161"/>
                <a:gd name="connsiteX2475" fmla="*/ 106939 w 1582064"/>
                <a:gd name="connsiteY2475" fmla="*/ 767966 h 1230161"/>
                <a:gd name="connsiteX2476" fmla="*/ 104922 w 1582064"/>
                <a:gd name="connsiteY2476" fmla="*/ 779005 h 1230161"/>
                <a:gd name="connsiteX2477" fmla="*/ 105258 w 1582064"/>
                <a:gd name="connsiteY2477" fmla="*/ 779622 h 1230161"/>
                <a:gd name="connsiteX2478" fmla="*/ 105258 w 1582064"/>
                <a:gd name="connsiteY2478" fmla="*/ 779622 h 1230161"/>
                <a:gd name="connsiteX2479" fmla="*/ 108844 w 1582064"/>
                <a:gd name="connsiteY2479" fmla="*/ 782480 h 1230161"/>
                <a:gd name="connsiteX2480" fmla="*/ 112711 w 1582064"/>
                <a:gd name="connsiteY2480" fmla="*/ 790549 h 1230161"/>
                <a:gd name="connsiteX2481" fmla="*/ 112711 w 1582064"/>
                <a:gd name="connsiteY2481" fmla="*/ 791278 h 1230161"/>
                <a:gd name="connsiteX2482" fmla="*/ 112375 w 1582064"/>
                <a:gd name="connsiteY2482" fmla="*/ 793911 h 1230161"/>
                <a:gd name="connsiteX2483" fmla="*/ 112599 w 1582064"/>
                <a:gd name="connsiteY2483" fmla="*/ 794191 h 1230161"/>
                <a:gd name="connsiteX2484" fmla="*/ 114672 w 1582064"/>
                <a:gd name="connsiteY2484" fmla="*/ 796769 h 1230161"/>
                <a:gd name="connsiteX2485" fmla="*/ 116521 w 1582064"/>
                <a:gd name="connsiteY2485" fmla="*/ 798114 h 1230161"/>
                <a:gd name="connsiteX2486" fmla="*/ 120612 w 1582064"/>
                <a:gd name="connsiteY2486" fmla="*/ 805343 h 1230161"/>
                <a:gd name="connsiteX2487" fmla="*/ 120612 w 1582064"/>
                <a:gd name="connsiteY2487" fmla="*/ 805399 h 1230161"/>
                <a:gd name="connsiteX2488" fmla="*/ 121397 w 1582064"/>
                <a:gd name="connsiteY2488" fmla="*/ 805735 h 1230161"/>
                <a:gd name="connsiteX2489" fmla="*/ 122854 w 1582064"/>
                <a:gd name="connsiteY2489" fmla="*/ 806463 h 1230161"/>
                <a:gd name="connsiteX2490" fmla="*/ 123974 w 1582064"/>
                <a:gd name="connsiteY2490" fmla="*/ 807136 h 1230161"/>
                <a:gd name="connsiteX2491" fmla="*/ 126104 w 1582064"/>
                <a:gd name="connsiteY2491" fmla="*/ 808593 h 1230161"/>
                <a:gd name="connsiteX2492" fmla="*/ 130699 w 1582064"/>
                <a:gd name="connsiteY2492" fmla="*/ 817167 h 1230161"/>
                <a:gd name="connsiteX2493" fmla="*/ 130699 w 1582064"/>
                <a:gd name="connsiteY2493" fmla="*/ 822210 h 1230161"/>
                <a:gd name="connsiteX2494" fmla="*/ 129746 w 1582064"/>
                <a:gd name="connsiteY2494" fmla="*/ 826469 h 1230161"/>
                <a:gd name="connsiteX2495" fmla="*/ 128457 w 1582064"/>
                <a:gd name="connsiteY2495" fmla="*/ 829327 h 1230161"/>
                <a:gd name="connsiteX2496" fmla="*/ 131427 w 1582064"/>
                <a:gd name="connsiteY2496" fmla="*/ 836555 h 1230161"/>
                <a:gd name="connsiteX2497" fmla="*/ 131427 w 1582064"/>
                <a:gd name="connsiteY2497" fmla="*/ 840590 h 1230161"/>
                <a:gd name="connsiteX2498" fmla="*/ 133277 w 1582064"/>
                <a:gd name="connsiteY2498" fmla="*/ 843728 h 1230161"/>
                <a:gd name="connsiteX2499" fmla="*/ 134902 w 1582064"/>
                <a:gd name="connsiteY2499" fmla="*/ 847987 h 1230161"/>
                <a:gd name="connsiteX2500" fmla="*/ 135630 w 1582064"/>
                <a:gd name="connsiteY2500" fmla="*/ 853030 h 1230161"/>
                <a:gd name="connsiteX2501" fmla="*/ 132716 w 1582064"/>
                <a:gd name="connsiteY2501" fmla="*/ 861772 h 1230161"/>
                <a:gd name="connsiteX2502" fmla="*/ 131988 w 1582064"/>
                <a:gd name="connsiteY2502" fmla="*/ 862501 h 1230161"/>
                <a:gd name="connsiteX2503" fmla="*/ 130587 w 1582064"/>
                <a:gd name="connsiteY2503" fmla="*/ 863678 h 1230161"/>
                <a:gd name="connsiteX2504" fmla="*/ 123414 w 1582064"/>
                <a:gd name="connsiteY2504" fmla="*/ 868721 h 1230161"/>
                <a:gd name="connsiteX2505" fmla="*/ 121845 w 1582064"/>
                <a:gd name="connsiteY2505" fmla="*/ 869618 h 1230161"/>
                <a:gd name="connsiteX2506" fmla="*/ 121004 w 1582064"/>
                <a:gd name="connsiteY2506" fmla="*/ 876342 h 1230161"/>
                <a:gd name="connsiteX2507" fmla="*/ 120276 w 1582064"/>
                <a:gd name="connsiteY2507" fmla="*/ 877799 h 1230161"/>
                <a:gd name="connsiteX2508" fmla="*/ 114280 w 1582064"/>
                <a:gd name="connsiteY2508" fmla="*/ 882955 h 1230161"/>
                <a:gd name="connsiteX2509" fmla="*/ 111702 w 1582064"/>
                <a:gd name="connsiteY2509" fmla="*/ 883795 h 1230161"/>
                <a:gd name="connsiteX2510" fmla="*/ 109573 w 1582064"/>
                <a:gd name="connsiteY2510" fmla="*/ 885532 h 1230161"/>
                <a:gd name="connsiteX2511" fmla="*/ 107780 w 1582064"/>
                <a:gd name="connsiteY2511" fmla="*/ 886653 h 1230161"/>
                <a:gd name="connsiteX2512" fmla="*/ 108452 w 1582064"/>
                <a:gd name="connsiteY2512" fmla="*/ 886821 h 1230161"/>
                <a:gd name="connsiteX2513" fmla="*/ 114168 w 1582064"/>
                <a:gd name="connsiteY2513" fmla="*/ 888278 h 1230161"/>
                <a:gd name="connsiteX2514" fmla="*/ 120276 w 1582064"/>
                <a:gd name="connsiteY2514" fmla="*/ 892593 h 1230161"/>
                <a:gd name="connsiteX2515" fmla="*/ 121733 w 1582064"/>
                <a:gd name="connsiteY2515" fmla="*/ 894722 h 1230161"/>
                <a:gd name="connsiteX2516" fmla="*/ 123470 w 1582064"/>
                <a:gd name="connsiteY2516" fmla="*/ 900214 h 1230161"/>
                <a:gd name="connsiteX2517" fmla="*/ 124591 w 1582064"/>
                <a:gd name="connsiteY2517" fmla="*/ 902960 h 1230161"/>
                <a:gd name="connsiteX2518" fmla="*/ 125319 w 1582064"/>
                <a:gd name="connsiteY2518" fmla="*/ 905818 h 1230161"/>
                <a:gd name="connsiteX2519" fmla="*/ 125095 w 1582064"/>
                <a:gd name="connsiteY2519" fmla="*/ 911589 h 1230161"/>
                <a:gd name="connsiteX2520" fmla="*/ 123638 w 1582064"/>
                <a:gd name="connsiteY2520" fmla="*/ 915904 h 1230161"/>
                <a:gd name="connsiteX2521" fmla="*/ 122181 w 1582064"/>
                <a:gd name="connsiteY2521" fmla="*/ 918706 h 1230161"/>
                <a:gd name="connsiteX2522" fmla="*/ 117138 w 1582064"/>
                <a:gd name="connsiteY2522" fmla="*/ 925655 h 1230161"/>
                <a:gd name="connsiteX2523" fmla="*/ 115457 w 1582064"/>
                <a:gd name="connsiteY2523" fmla="*/ 929634 h 1230161"/>
                <a:gd name="connsiteX2524" fmla="*/ 114560 w 1582064"/>
                <a:gd name="connsiteY2524" fmla="*/ 931315 h 1230161"/>
                <a:gd name="connsiteX2525" fmla="*/ 114224 w 1582064"/>
                <a:gd name="connsiteY2525" fmla="*/ 931819 h 1230161"/>
                <a:gd name="connsiteX2526" fmla="*/ 114616 w 1582064"/>
                <a:gd name="connsiteY2526" fmla="*/ 931875 h 1230161"/>
                <a:gd name="connsiteX2527" fmla="*/ 116465 w 1582064"/>
                <a:gd name="connsiteY2527" fmla="*/ 932155 h 1230161"/>
                <a:gd name="connsiteX2528" fmla="*/ 121061 w 1582064"/>
                <a:gd name="connsiteY2528" fmla="*/ 931091 h 1230161"/>
                <a:gd name="connsiteX2529" fmla="*/ 122517 w 1582064"/>
                <a:gd name="connsiteY2529" fmla="*/ 931091 h 1230161"/>
                <a:gd name="connsiteX2530" fmla="*/ 128850 w 1582064"/>
                <a:gd name="connsiteY2530" fmla="*/ 933276 h 1230161"/>
                <a:gd name="connsiteX2531" fmla="*/ 135462 w 1582064"/>
                <a:gd name="connsiteY2531" fmla="*/ 935013 h 1230161"/>
                <a:gd name="connsiteX2532" fmla="*/ 136807 w 1582064"/>
                <a:gd name="connsiteY2532" fmla="*/ 936134 h 1230161"/>
                <a:gd name="connsiteX2533" fmla="*/ 136863 w 1582064"/>
                <a:gd name="connsiteY2533" fmla="*/ 936134 h 1230161"/>
                <a:gd name="connsiteX2534" fmla="*/ 145661 w 1582064"/>
                <a:gd name="connsiteY2534" fmla="*/ 941065 h 1230161"/>
                <a:gd name="connsiteX2535" fmla="*/ 146501 w 1582064"/>
                <a:gd name="connsiteY2535" fmla="*/ 942410 h 1230161"/>
                <a:gd name="connsiteX2536" fmla="*/ 147286 w 1582064"/>
                <a:gd name="connsiteY2536" fmla="*/ 942186 h 1230161"/>
                <a:gd name="connsiteX2537" fmla="*/ 150144 w 1582064"/>
                <a:gd name="connsiteY2537" fmla="*/ 941457 h 1230161"/>
                <a:gd name="connsiteX2538" fmla="*/ 153562 w 1582064"/>
                <a:gd name="connsiteY2538" fmla="*/ 941177 h 1230161"/>
                <a:gd name="connsiteX2539" fmla="*/ 154122 w 1582064"/>
                <a:gd name="connsiteY2539" fmla="*/ 938936 h 1230161"/>
                <a:gd name="connsiteX2540" fmla="*/ 155299 w 1582064"/>
                <a:gd name="connsiteY2540" fmla="*/ 936134 h 1230161"/>
                <a:gd name="connsiteX2541" fmla="*/ 155299 w 1582064"/>
                <a:gd name="connsiteY2541" fmla="*/ 936134 h 1230161"/>
                <a:gd name="connsiteX2542" fmla="*/ 155299 w 1582064"/>
                <a:gd name="connsiteY2542" fmla="*/ 936078 h 1230161"/>
                <a:gd name="connsiteX2543" fmla="*/ 155299 w 1582064"/>
                <a:gd name="connsiteY2543" fmla="*/ 936078 h 1230161"/>
                <a:gd name="connsiteX2544" fmla="*/ 155299 w 1582064"/>
                <a:gd name="connsiteY2544" fmla="*/ 936022 h 1230161"/>
                <a:gd name="connsiteX2545" fmla="*/ 155299 w 1582064"/>
                <a:gd name="connsiteY2545" fmla="*/ 936022 h 1230161"/>
                <a:gd name="connsiteX2546" fmla="*/ 155299 w 1582064"/>
                <a:gd name="connsiteY2546" fmla="*/ 935966 h 1230161"/>
                <a:gd name="connsiteX2547" fmla="*/ 155299 w 1582064"/>
                <a:gd name="connsiteY2547" fmla="*/ 935966 h 1230161"/>
                <a:gd name="connsiteX2548" fmla="*/ 155299 w 1582064"/>
                <a:gd name="connsiteY2548" fmla="*/ 935910 h 1230161"/>
                <a:gd name="connsiteX2549" fmla="*/ 155299 w 1582064"/>
                <a:gd name="connsiteY2549" fmla="*/ 935910 h 1230161"/>
                <a:gd name="connsiteX2550" fmla="*/ 155299 w 1582064"/>
                <a:gd name="connsiteY2550" fmla="*/ 935854 h 1230161"/>
                <a:gd name="connsiteX2551" fmla="*/ 155299 w 1582064"/>
                <a:gd name="connsiteY2551" fmla="*/ 935854 h 1230161"/>
                <a:gd name="connsiteX2552" fmla="*/ 155299 w 1582064"/>
                <a:gd name="connsiteY2552" fmla="*/ 935798 h 1230161"/>
                <a:gd name="connsiteX2553" fmla="*/ 155299 w 1582064"/>
                <a:gd name="connsiteY2553" fmla="*/ 935798 h 1230161"/>
                <a:gd name="connsiteX2554" fmla="*/ 155299 w 1582064"/>
                <a:gd name="connsiteY2554" fmla="*/ 935742 h 1230161"/>
                <a:gd name="connsiteX2555" fmla="*/ 155299 w 1582064"/>
                <a:gd name="connsiteY2555" fmla="*/ 935685 h 1230161"/>
                <a:gd name="connsiteX2556" fmla="*/ 155299 w 1582064"/>
                <a:gd name="connsiteY2556" fmla="*/ 935685 h 1230161"/>
                <a:gd name="connsiteX2557" fmla="*/ 155299 w 1582064"/>
                <a:gd name="connsiteY2557" fmla="*/ 935630 h 1230161"/>
                <a:gd name="connsiteX2558" fmla="*/ 155299 w 1582064"/>
                <a:gd name="connsiteY2558" fmla="*/ 935630 h 1230161"/>
                <a:gd name="connsiteX2559" fmla="*/ 155299 w 1582064"/>
                <a:gd name="connsiteY2559" fmla="*/ 935630 h 1230161"/>
                <a:gd name="connsiteX2560" fmla="*/ 155299 w 1582064"/>
                <a:gd name="connsiteY2560" fmla="*/ 935574 h 1230161"/>
                <a:gd name="connsiteX2561" fmla="*/ 155299 w 1582064"/>
                <a:gd name="connsiteY2561" fmla="*/ 935574 h 1230161"/>
                <a:gd name="connsiteX2562" fmla="*/ 155299 w 1582064"/>
                <a:gd name="connsiteY2562" fmla="*/ 935518 h 1230161"/>
                <a:gd name="connsiteX2563" fmla="*/ 155299 w 1582064"/>
                <a:gd name="connsiteY2563" fmla="*/ 935518 h 1230161"/>
                <a:gd name="connsiteX2564" fmla="*/ 155299 w 1582064"/>
                <a:gd name="connsiteY2564" fmla="*/ 935461 h 1230161"/>
                <a:gd name="connsiteX2565" fmla="*/ 155299 w 1582064"/>
                <a:gd name="connsiteY2565" fmla="*/ 935461 h 1230161"/>
                <a:gd name="connsiteX2566" fmla="*/ 155299 w 1582064"/>
                <a:gd name="connsiteY2566" fmla="*/ 935461 h 1230161"/>
                <a:gd name="connsiteX2567" fmla="*/ 155299 w 1582064"/>
                <a:gd name="connsiteY2567" fmla="*/ 935405 h 1230161"/>
                <a:gd name="connsiteX2568" fmla="*/ 155299 w 1582064"/>
                <a:gd name="connsiteY2568" fmla="*/ 935405 h 1230161"/>
                <a:gd name="connsiteX2569" fmla="*/ 155299 w 1582064"/>
                <a:gd name="connsiteY2569" fmla="*/ 935405 h 1230161"/>
                <a:gd name="connsiteX2570" fmla="*/ 155299 w 1582064"/>
                <a:gd name="connsiteY2570" fmla="*/ 935349 h 1230161"/>
                <a:gd name="connsiteX2571" fmla="*/ 155299 w 1582064"/>
                <a:gd name="connsiteY2571" fmla="*/ 935349 h 1230161"/>
                <a:gd name="connsiteX2572" fmla="*/ 155355 w 1582064"/>
                <a:gd name="connsiteY2572" fmla="*/ 935293 h 1230161"/>
                <a:gd name="connsiteX2573" fmla="*/ 155355 w 1582064"/>
                <a:gd name="connsiteY2573" fmla="*/ 935293 h 1230161"/>
                <a:gd name="connsiteX2574" fmla="*/ 155355 w 1582064"/>
                <a:gd name="connsiteY2574" fmla="*/ 935293 h 1230161"/>
                <a:gd name="connsiteX2575" fmla="*/ 155411 w 1582064"/>
                <a:gd name="connsiteY2575" fmla="*/ 935237 h 1230161"/>
                <a:gd name="connsiteX2576" fmla="*/ 155411 w 1582064"/>
                <a:gd name="connsiteY2576" fmla="*/ 935181 h 1230161"/>
                <a:gd name="connsiteX2577" fmla="*/ 155411 w 1582064"/>
                <a:gd name="connsiteY2577" fmla="*/ 935181 h 1230161"/>
                <a:gd name="connsiteX2578" fmla="*/ 155411 w 1582064"/>
                <a:gd name="connsiteY2578" fmla="*/ 935181 h 1230161"/>
                <a:gd name="connsiteX2579" fmla="*/ 155411 w 1582064"/>
                <a:gd name="connsiteY2579" fmla="*/ 935181 h 1230161"/>
                <a:gd name="connsiteX2580" fmla="*/ 155467 w 1582064"/>
                <a:gd name="connsiteY2580" fmla="*/ 935125 h 1230161"/>
                <a:gd name="connsiteX2581" fmla="*/ 155467 w 1582064"/>
                <a:gd name="connsiteY2581" fmla="*/ 935069 h 1230161"/>
                <a:gd name="connsiteX2582" fmla="*/ 155467 w 1582064"/>
                <a:gd name="connsiteY2582" fmla="*/ 935069 h 1230161"/>
                <a:gd name="connsiteX2583" fmla="*/ 155467 w 1582064"/>
                <a:gd name="connsiteY2583" fmla="*/ 935069 h 1230161"/>
                <a:gd name="connsiteX2584" fmla="*/ 155467 w 1582064"/>
                <a:gd name="connsiteY2584" fmla="*/ 935069 h 1230161"/>
                <a:gd name="connsiteX2585" fmla="*/ 155467 w 1582064"/>
                <a:gd name="connsiteY2585" fmla="*/ 935013 h 1230161"/>
                <a:gd name="connsiteX2586" fmla="*/ 155467 w 1582064"/>
                <a:gd name="connsiteY2586" fmla="*/ 934957 h 1230161"/>
                <a:gd name="connsiteX2587" fmla="*/ 155467 w 1582064"/>
                <a:gd name="connsiteY2587" fmla="*/ 934957 h 1230161"/>
                <a:gd name="connsiteX2588" fmla="*/ 155467 w 1582064"/>
                <a:gd name="connsiteY2588" fmla="*/ 934901 h 1230161"/>
                <a:gd name="connsiteX2589" fmla="*/ 155467 w 1582064"/>
                <a:gd name="connsiteY2589" fmla="*/ 934901 h 1230161"/>
                <a:gd name="connsiteX2590" fmla="*/ 155467 w 1582064"/>
                <a:gd name="connsiteY2590" fmla="*/ 934845 h 1230161"/>
                <a:gd name="connsiteX2591" fmla="*/ 155467 w 1582064"/>
                <a:gd name="connsiteY2591" fmla="*/ 934845 h 1230161"/>
                <a:gd name="connsiteX2592" fmla="*/ 155467 w 1582064"/>
                <a:gd name="connsiteY2592" fmla="*/ 934789 h 1230161"/>
                <a:gd name="connsiteX2593" fmla="*/ 155467 w 1582064"/>
                <a:gd name="connsiteY2593" fmla="*/ 934733 h 1230161"/>
                <a:gd name="connsiteX2594" fmla="*/ 155467 w 1582064"/>
                <a:gd name="connsiteY2594" fmla="*/ 934733 h 1230161"/>
                <a:gd name="connsiteX2595" fmla="*/ 155523 w 1582064"/>
                <a:gd name="connsiteY2595" fmla="*/ 934677 h 1230161"/>
                <a:gd name="connsiteX2596" fmla="*/ 155523 w 1582064"/>
                <a:gd name="connsiteY2596" fmla="*/ 934621 h 1230161"/>
                <a:gd name="connsiteX2597" fmla="*/ 155523 w 1582064"/>
                <a:gd name="connsiteY2597" fmla="*/ 934621 h 1230161"/>
                <a:gd name="connsiteX2598" fmla="*/ 155523 w 1582064"/>
                <a:gd name="connsiteY2598" fmla="*/ 934565 h 1230161"/>
                <a:gd name="connsiteX2599" fmla="*/ 155523 w 1582064"/>
                <a:gd name="connsiteY2599" fmla="*/ 934565 h 1230161"/>
                <a:gd name="connsiteX2600" fmla="*/ 155523 w 1582064"/>
                <a:gd name="connsiteY2600" fmla="*/ 934509 h 1230161"/>
                <a:gd name="connsiteX2601" fmla="*/ 155523 w 1582064"/>
                <a:gd name="connsiteY2601" fmla="*/ 934509 h 1230161"/>
                <a:gd name="connsiteX2602" fmla="*/ 155523 w 1582064"/>
                <a:gd name="connsiteY2602" fmla="*/ 934453 h 1230161"/>
                <a:gd name="connsiteX2603" fmla="*/ 155523 w 1582064"/>
                <a:gd name="connsiteY2603" fmla="*/ 934453 h 1230161"/>
                <a:gd name="connsiteX2604" fmla="*/ 155523 w 1582064"/>
                <a:gd name="connsiteY2604" fmla="*/ 934397 h 1230161"/>
                <a:gd name="connsiteX2605" fmla="*/ 155523 w 1582064"/>
                <a:gd name="connsiteY2605" fmla="*/ 934397 h 1230161"/>
                <a:gd name="connsiteX2606" fmla="*/ 155523 w 1582064"/>
                <a:gd name="connsiteY2606" fmla="*/ 934341 h 1230161"/>
                <a:gd name="connsiteX2607" fmla="*/ 155523 w 1582064"/>
                <a:gd name="connsiteY2607" fmla="*/ 934341 h 1230161"/>
                <a:gd name="connsiteX2608" fmla="*/ 155523 w 1582064"/>
                <a:gd name="connsiteY2608" fmla="*/ 934285 h 1230161"/>
                <a:gd name="connsiteX2609" fmla="*/ 155523 w 1582064"/>
                <a:gd name="connsiteY2609" fmla="*/ 934285 h 1230161"/>
                <a:gd name="connsiteX2610" fmla="*/ 155523 w 1582064"/>
                <a:gd name="connsiteY2610" fmla="*/ 934285 h 1230161"/>
                <a:gd name="connsiteX2611" fmla="*/ 155523 w 1582064"/>
                <a:gd name="connsiteY2611" fmla="*/ 934285 h 1230161"/>
                <a:gd name="connsiteX2612" fmla="*/ 155523 w 1582064"/>
                <a:gd name="connsiteY2612" fmla="*/ 934229 h 1230161"/>
                <a:gd name="connsiteX2613" fmla="*/ 155523 w 1582064"/>
                <a:gd name="connsiteY2613" fmla="*/ 934229 h 1230161"/>
                <a:gd name="connsiteX2614" fmla="*/ 155523 w 1582064"/>
                <a:gd name="connsiteY2614" fmla="*/ 934173 h 1230161"/>
                <a:gd name="connsiteX2615" fmla="*/ 155523 w 1582064"/>
                <a:gd name="connsiteY2615" fmla="*/ 934173 h 1230161"/>
                <a:gd name="connsiteX2616" fmla="*/ 155523 w 1582064"/>
                <a:gd name="connsiteY2616" fmla="*/ 934117 h 1230161"/>
                <a:gd name="connsiteX2617" fmla="*/ 155523 w 1582064"/>
                <a:gd name="connsiteY2617" fmla="*/ 934117 h 1230161"/>
                <a:gd name="connsiteX2618" fmla="*/ 155523 w 1582064"/>
                <a:gd name="connsiteY2618" fmla="*/ 934060 h 1230161"/>
                <a:gd name="connsiteX2619" fmla="*/ 155523 w 1582064"/>
                <a:gd name="connsiteY2619" fmla="*/ 934060 h 1230161"/>
                <a:gd name="connsiteX2620" fmla="*/ 155579 w 1582064"/>
                <a:gd name="connsiteY2620" fmla="*/ 934004 h 1230161"/>
                <a:gd name="connsiteX2621" fmla="*/ 155579 w 1582064"/>
                <a:gd name="connsiteY2621" fmla="*/ 934004 h 1230161"/>
                <a:gd name="connsiteX2622" fmla="*/ 155636 w 1582064"/>
                <a:gd name="connsiteY2622" fmla="*/ 933948 h 1230161"/>
                <a:gd name="connsiteX2623" fmla="*/ 155636 w 1582064"/>
                <a:gd name="connsiteY2623" fmla="*/ 933948 h 1230161"/>
                <a:gd name="connsiteX2624" fmla="*/ 155636 w 1582064"/>
                <a:gd name="connsiteY2624" fmla="*/ 933893 h 1230161"/>
                <a:gd name="connsiteX2625" fmla="*/ 155636 w 1582064"/>
                <a:gd name="connsiteY2625" fmla="*/ 933893 h 1230161"/>
                <a:gd name="connsiteX2626" fmla="*/ 155636 w 1582064"/>
                <a:gd name="connsiteY2626" fmla="*/ 933893 h 1230161"/>
                <a:gd name="connsiteX2627" fmla="*/ 155692 w 1582064"/>
                <a:gd name="connsiteY2627" fmla="*/ 933836 h 1230161"/>
                <a:gd name="connsiteX2628" fmla="*/ 155692 w 1582064"/>
                <a:gd name="connsiteY2628" fmla="*/ 933836 h 1230161"/>
                <a:gd name="connsiteX2629" fmla="*/ 155748 w 1582064"/>
                <a:gd name="connsiteY2629" fmla="*/ 933780 h 1230161"/>
                <a:gd name="connsiteX2630" fmla="*/ 155748 w 1582064"/>
                <a:gd name="connsiteY2630" fmla="*/ 933780 h 1230161"/>
                <a:gd name="connsiteX2631" fmla="*/ 155748 w 1582064"/>
                <a:gd name="connsiteY2631" fmla="*/ 933780 h 1230161"/>
                <a:gd name="connsiteX2632" fmla="*/ 155804 w 1582064"/>
                <a:gd name="connsiteY2632" fmla="*/ 933724 h 1230161"/>
                <a:gd name="connsiteX2633" fmla="*/ 155804 w 1582064"/>
                <a:gd name="connsiteY2633" fmla="*/ 933724 h 1230161"/>
                <a:gd name="connsiteX2634" fmla="*/ 155860 w 1582064"/>
                <a:gd name="connsiteY2634" fmla="*/ 933668 h 1230161"/>
                <a:gd name="connsiteX2635" fmla="*/ 155860 w 1582064"/>
                <a:gd name="connsiteY2635" fmla="*/ 933668 h 1230161"/>
                <a:gd name="connsiteX2636" fmla="*/ 155860 w 1582064"/>
                <a:gd name="connsiteY2636" fmla="*/ 933668 h 1230161"/>
                <a:gd name="connsiteX2637" fmla="*/ 155916 w 1582064"/>
                <a:gd name="connsiteY2637" fmla="*/ 933612 h 1230161"/>
                <a:gd name="connsiteX2638" fmla="*/ 155916 w 1582064"/>
                <a:gd name="connsiteY2638" fmla="*/ 933612 h 1230161"/>
                <a:gd name="connsiteX2639" fmla="*/ 155916 w 1582064"/>
                <a:gd name="connsiteY2639" fmla="*/ 933612 h 1230161"/>
                <a:gd name="connsiteX2640" fmla="*/ 155972 w 1582064"/>
                <a:gd name="connsiteY2640" fmla="*/ 933556 h 1230161"/>
                <a:gd name="connsiteX2641" fmla="*/ 156028 w 1582064"/>
                <a:gd name="connsiteY2641" fmla="*/ 933500 h 1230161"/>
                <a:gd name="connsiteX2642" fmla="*/ 156084 w 1582064"/>
                <a:gd name="connsiteY2642" fmla="*/ 933444 h 1230161"/>
                <a:gd name="connsiteX2643" fmla="*/ 156140 w 1582064"/>
                <a:gd name="connsiteY2643" fmla="*/ 933388 h 1230161"/>
                <a:gd name="connsiteX2644" fmla="*/ 156196 w 1582064"/>
                <a:gd name="connsiteY2644" fmla="*/ 933332 h 1230161"/>
                <a:gd name="connsiteX2645" fmla="*/ 156252 w 1582064"/>
                <a:gd name="connsiteY2645" fmla="*/ 933276 h 1230161"/>
                <a:gd name="connsiteX2646" fmla="*/ 156308 w 1582064"/>
                <a:gd name="connsiteY2646" fmla="*/ 933220 h 1230161"/>
                <a:gd name="connsiteX2647" fmla="*/ 156364 w 1582064"/>
                <a:gd name="connsiteY2647" fmla="*/ 933164 h 1230161"/>
                <a:gd name="connsiteX2648" fmla="*/ 156420 w 1582064"/>
                <a:gd name="connsiteY2648" fmla="*/ 933108 h 1230161"/>
                <a:gd name="connsiteX2649" fmla="*/ 156476 w 1582064"/>
                <a:gd name="connsiteY2649" fmla="*/ 933052 h 1230161"/>
                <a:gd name="connsiteX2650" fmla="*/ 156476 w 1582064"/>
                <a:gd name="connsiteY2650" fmla="*/ 933052 h 1230161"/>
                <a:gd name="connsiteX2651" fmla="*/ 156532 w 1582064"/>
                <a:gd name="connsiteY2651" fmla="*/ 932996 h 1230161"/>
                <a:gd name="connsiteX2652" fmla="*/ 156588 w 1582064"/>
                <a:gd name="connsiteY2652" fmla="*/ 932940 h 1230161"/>
                <a:gd name="connsiteX2653" fmla="*/ 156644 w 1582064"/>
                <a:gd name="connsiteY2653" fmla="*/ 932884 h 1230161"/>
                <a:gd name="connsiteX2654" fmla="*/ 156700 w 1582064"/>
                <a:gd name="connsiteY2654" fmla="*/ 932828 h 1230161"/>
                <a:gd name="connsiteX2655" fmla="*/ 156700 w 1582064"/>
                <a:gd name="connsiteY2655" fmla="*/ 932828 h 1230161"/>
                <a:gd name="connsiteX2656" fmla="*/ 156756 w 1582064"/>
                <a:gd name="connsiteY2656" fmla="*/ 932772 h 1230161"/>
                <a:gd name="connsiteX2657" fmla="*/ 156756 w 1582064"/>
                <a:gd name="connsiteY2657" fmla="*/ 932772 h 1230161"/>
                <a:gd name="connsiteX2658" fmla="*/ 156812 w 1582064"/>
                <a:gd name="connsiteY2658" fmla="*/ 932716 h 1230161"/>
                <a:gd name="connsiteX2659" fmla="*/ 156812 w 1582064"/>
                <a:gd name="connsiteY2659" fmla="*/ 932716 h 1230161"/>
                <a:gd name="connsiteX2660" fmla="*/ 161688 w 1582064"/>
                <a:gd name="connsiteY2660" fmla="*/ 930474 h 1230161"/>
                <a:gd name="connsiteX2661" fmla="*/ 165890 w 1582064"/>
                <a:gd name="connsiteY2661" fmla="*/ 929634 h 1230161"/>
                <a:gd name="connsiteX2662" fmla="*/ 178947 w 1582064"/>
                <a:gd name="connsiteY2662" fmla="*/ 936134 h 1230161"/>
                <a:gd name="connsiteX2663" fmla="*/ 179507 w 1582064"/>
                <a:gd name="connsiteY2663" fmla="*/ 939440 h 1230161"/>
                <a:gd name="connsiteX2664" fmla="*/ 172447 w 1582064"/>
                <a:gd name="connsiteY2664" fmla="*/ 949247 h 1230161"/>
                <a:gd name="connsiteX2665" fmla="*/ 172222 w 1582064"/>
                <a:gd name="connsiteY2665" fmla="*/ 949303 h 1230161"/>
                <a:gd name="connsiteX2666" fmla="*/ 166563 w 1582064"/>
                <a:gd name="connsiteY2666" fmla="*/ 957764 h 1230161"/>
                <a:gd name="connsiteX2667" fmla="*/ 165106 w 1582064"/>
                <a:gd name="connsiteY2667" fmla="*/ 958493 h 1230161"/>
                <a:gd name="connsiteX2668" fmla="*/ 163873 w 1582064"/>
                <a:gd name="connsiteY2668" fmla="*/ 958997 h 1230161"/>
                <a:gd name="connsiteX2669" fmla="*/ 161239 w 1582064"/>
                <a:gd name="connsiteY2669" fmla="*/ 960734 h 1230161"/>
                <a:gd name="connsiteX2670" fmla="*/ 161688 w 1582064"/>
                <a:gd name="connsiteY2670" fmla="*/ 961911 h 1230161"/>
                <a:gd name="connsiteX2671" fmla="*/ 163593 w 1582064"/>
                <a:gd name="connsiteY2671" fmla="*/ 967907 h 1230161"/>
                <a:gd name="connsiteX2672" fmla="*/ 163593 w 1582064"/>
                <a:gd name="connsiteY2672" fmla="*/ 968635 h 1230161"/>
                <a:gd name="connsiteX2673" fmla="*/ 158549 w 1582064"/>
                <a:gd name="connsiteY2673" fmla="*/ 977489 h 1230161"/>
                <a:gd name="connsiteX2674" fmla="*/ 156644 w 1582064"/>
                <a:gd name="connsiteY2674" fmla="*/ 978666 h 1230161"/>
                <a:gd name="connsiteX2675" fmla="*/ 152778 w 1582064"/>
                <a:gd name="connsiteY2675" fmla="*/ 983598 h 1230161"/>
                <a:gd name="connsiteX2676" fmla="*/ 146109 w 1582064"/>
                <a:gd name="connsiteY2676" fmla="*/ 987464 h 1230161"/>
                <a:gd name="connsiteX2677" fmla="*/ 146109 w 1582064"/>
                <a:gd name="connsiteY2677" fmla="*/ 987464 h 1230161"/>
                <a:gd name="connsiteX2678" fmla="*/ 144652 w 1582064"/>
                <a:gd name="connsiteY2678" fmla="*/ 990882 h 1230161"/>
                <a:gd name="connsiteX2679" fmla="*/ 143195 w 1582064"/>
                <a:gd name="connsiteY2679" fmla="*/ 993012 h 1230161"/>
                <a:gd name="connsiteX2680" fmla="*/ 141066 w 1582064"/>
                <a:gd name="connsiteY2680" fmla="*/ 995309 h 1230161"/>
                <a:gd name="connsiteX2681" fmla="*/ 138488 w 1582064"/>
                <a:gd name="connsiteY2681" fmla="*/ 997383 h 1230161"/>
                <a:gd name="connsiteX2682" fmla="*/ 137143 w 1582064"/>
                <a:gd name="connsiteY2682" fmla="*/ 999232 h 1230161"/>
                <a:gd name="connsiteX2683" fmla="*/ 136191 w 1582064"/>
                <a:gd name="connsiteY2683" fmla="*/ 1000353 h 1230161"/>
                <a:gd name="connsiteX2684" fmla="*/ 131147 w 1582064"/>
                <a:gd name="connsiteY2684" fmla="*/ 1005396 h 1230161"/>
                <a:gd name="connsiteX2685" fmla="*/ 127897 w 1582064"/>
                <a:gd name="connsiteY2685" fmla="*/ 1007581 h 1230161"/>
                <a:gd name="connsiteX2686" fmla="*/ 126776 w 1582064"/>
                <a:gd name="connsiteY2686" fmla="*/ 1008030 h 1230161"/>
                <a:gd name="connsiteX2687" fmla="*/ 126608 w 1582064"/>
                <a:gd name="connsiteY2687" fmla="*/ 1008422 h 1230161"/>
                <a:gd name="connsiteX2688" fmla="*/ 125880 w 1582064"/>
                <a:gd name="connsiteY2688" fmla="*/ 1009879 h 1230161"/>
                <a:gd name="connsiteX2689" fmla="*/ 121229 w 1582064"/>
                <a:gd name="connsiteY2689" fmla="*/ 1014530 h 1230161"/>
                <a:gd name="connsiteX2690" fmla="*/ 120836 w 1582064"/>
                <a:gd name="connsiteY2690" fmla="*/ 1014754 h 1230161"/>
                <a:gd name="connsiteX2691" fmla="*/ 118763 w 1582064"/>
                <a:gd name="connsiteY2691" fmla="*/ 1016940 h 1230161"/>
                <a:gd name="connsiteX2692" fmla="*/ 118091 w 1582064"/>
                <a:gd name="connsiteY2692" fmla="*/ 1017444 h 1230161"/>
                <a:gd name="connsiteX2693" fmla="*/ 116073 w 1582064"/>
                <a:gd name="connsiteY2693" fmla="*/ 1021759 h 1230161"/>
                <a:gd name="connsiteX2694" fmla="*/ 113664 w 1582064"/>
                <a:gd name="connsiteY2694" fmla="*/ 1024953 h 1230161"/>
                <a:gd name="connsiteX2695" fmla="*/ 109012 w 1582064"/>
                <a:gd name="connsiteY2695" fmla="*/ 1029604 h 1230161"/>
                <a:gd name="connsiteX2696" fmla="*/ 108004 w 1582064"/>
                <a:gd name="connsiteY2696" fmla="*/ 1030108 h 1230161"/>
                <a:gd name="connsiteX2697" fmla="*/ 105034 w 1582064"/>
                <a:gd name="connsiteY2697" fmla="*/ 1033527 h 1230161"/>
                <a:gd name="connsiteX2698" fmla="*/ 102904 w 1582064"/>
                <a:gd name="connsiteY2698" fmla="*/ 1035376 h 1230161"/>
                <a:gd name="connsiteX2699" fmla="*/ 95115 w 1582064"/>
                <a:gd name="connsiteY2699" fmla="*/ 1040531 h 1230161"/>
                <a:gd name="connsiteX2700" fmla="*/ 93658 w 1582064"/>
                <a:gd name="connsiteY2700" fmla="*/ 1041988 h 1230161"/>
                <a:gd name="connsiteX2701" fmla="*/ 92986 w 1582064"/>
                <a:gd name="connsiteY2701" fmla="*/ 1042605 h 1230161"/>
                <a:gd name="connsiteX2702" fmla="*/ 93490 w 1582064"/>
                <a:gd name="connsiteY2702" fmla="*/ 1043277 h 1230161"/>
                <a:gd name="connsiteX2703" fmla="*/ 94947 w 1582064"/>
                <a:gd name="connsiteY2703" fmla="*/ 1045407 h 1230161"/>
                <a:gd name="connsiteX2704" fmla="*/ 96684 w 1582064"/>
                <a:gd name="connsiteY2704" fmla="*/ 1051179 h 1230161"/>
                <a:gd name="connsiteX2705" fmla="*/ 96684 w 1582064"/>
                <a:gd name="connsiteY2705" fmla="*/ 1051907 h 1230161"/>
                <a:gd name="connsiteX2706" fmla="*/ 95620 w 1582064"/>
                <a:gd name="connsiteY2706" fmla="*/ 1056558 h 1230161"/>
                <a:gd name="connsiteX2707" fmla="*/ 94163 w 1582064"/>
                <a:gd name="connsiteY2707" fmla="*/ 1059416 h 1230161"/>
                <a:gd name="connsiteX2708" fmla="*/ 89567 w 1582064"/>
                <a:gd name="connsiteY2708" fmla="*/ 1064011 h 1230161"/>
                <a:gd name="connsiteX2709" fmla="*/ 86654 w 1582064"/>
                <a:gd name="connsiteY2709" fmla="*/ 1065468 h 1230161"/>
                <a:gd name="connsiteX2710" fmla="*/ 84076 w 1582064"/>
                <a:gd name="connsiteY2710" fmla="*/ 1066364 h 1230161"/>
                <a:gd name="connsiteX2711" fmla="*/ 82787 w 1582064"/>
                <a:gd name="connsiteY2711" fmla="*/ 1066645 h 1230161"/>
                <a:gd name="connsiteX2712" fmla="*/ 81778 w 1582064"/>
                <a:gd name="connsiteY2712" fmla="*/ 1067373 h 1230161"/>
                <a:gd name="connsiteX2713" fmla="*/ 80209 w 1582064"/>
                <a:gd name="connsiteY2713" fmla="*/ 1068326 h 1230161"/>
                <a:gd name="connsiteX2714" fmla="*/ 78752 w 1582064"/>
                <a:gd name="connsiteY2714" fmla="*/ 1069054 h 1230161"/>
                <a:gd name="connsiteX2715" fmla="*/ 69618 w 1582064"/>
                <a:gd name="connsiteY2715" fmla="*/ 1069110 h 1230161"/>
                <a:gd name="connsiteX2716" fmla="*/ 66144 w 1582064"/>
                <a:gd name="connsiteY2716" fmla="*/ 1073089 h 1230161"/>
                <a:gd name="connsiteX2717" fmla="*/ 60876 w 1582064"/>
                <a:gd name="connsiteY2717" fmla="*/ 1076283 h 1230161"/>
                <a:gd name="connsiteX2718" fmla="*/ 57122 w 1582064"/>
                <a:gd name="connsiteY2718" fmla="*/ 1077236 h 1230161"/>
                <a:gd name="connsiteX2719" fmla="*/ 55889 w 1582064"/>
                <a:gd name="connsiteY2719" fmla="*/ 1078133 h 1230161"/>
                <a:gd name="connsiteX2720" fmla="*/ 52079 w 1582064"/>
                <a:gd name="connsiteY2720" fmla="*/ 1079926 h 1230161"/>
                <a:gd name="connsiteX2721" fmla="*/ 51967 w 1582064"/>
                <a:gd name="connsiteY2721" fmla="*/ 1080038 h 1230161"/>
                <a:gd name="connsiteX2722" fmla="*/ 51238 w 1582064"/>
                <a:gd name="connsiteY2722" fmla="*/ 1080766 h 1230161"/>
                <a:gd name="connsiteX2723" fmla="*/ 49893 w 1582064"/>
                <a:gd name="connsiteY2723" fmla="*/ 1083960 h 1230161"/>
                <a:gd name="connsiteX2724" fmla="*/ 46587 w 1582064"/>
                <a:gd name="connsiteY2724" fmla="*/ 1088163 h 1230161"/>
                <a:gd name="connsiteX2725" fmla="*/ 43729 w 1582064"/>
                <a:gd name="connsiteY2725" fmla="*/ 1090293 h 1230161"/>
                <a:gd name="connsiteX2726" fmla="*/ 42216 w 1582064"/>
                <a:gd name="connsiteY2726" fmla="*/ 1091245 h 1230161"/>
                <a:gd name="connsiteX2727" fmla="*/ 69002 w 1582064"/>
                <a:gd name="connsiteY2727" fmla="*/ 1098586 h 1230161"/>
                <a:gd name="connsiteX2728" fmla="*/ 72980 w 1582064"/>
                <a:gd name="connsiteY2728" fmla="*/ 1100715 h 1230161"/>
                <a:gd name="connsiteX2729" fmla="*/ 78472 w 1582064"/>
                <a:gd name="connsiteY2729" fmla="*/ 1105423 h 1230161"/>
                <a:gd name="connsiteX2730" fmla="*/ 79761 w 1582064"/>
                <a:gd name="connsiteY2730" fmla="*/ 1104134 h 1230161"/>
                <a:gd name="connsiteX2731" fmla="*/ 83852 w 1582064"/>
                <a:gd name="connsiteY2731" fmla="*/ 1101612 h 1230161"/>
                <a:gd name="connsiteX2732" fmla="*/ 85869 w 1582064"/>
                <a:gd name="connsiteY2732" fmla="*/ 1100940 h 1230161"/>
                <a:gd name="connsiteX2733" fmla="*/ 86093 w 1582064"/>
                <a:gd name="connsiteY2733" fmla="*/ 1093935 h 1230161"/>
                <a:gd name="connsiteX2734" fmla="*/ 86766 w 1582064"/>
                <a:gd name="connsiteY2734" fmla="*/ 1092198 h 1230161"/>
                <a:gd name="connsiteX2735" fmla="*/ 86766 w 1582064"/>
                <a:gd name="connsiteY2735" fmla="*/ 1089900 h 1230161"/>
                <a:gd name="connsiteX2736" fmla="*/ 87830 w 1582064"/>
                <a:gd name="connsiteY2736" fmla="*/ 1085249 h 1230161"/>
                <a:gd name="connsiteX2737" fmla="*/ 88559 w 1582064"/>
                <a:gd name="connsiteY2737" fmla="*/ 1083792 h 1230161"/>
                <a:gd name="connsiteX2738" fmla="*/ 92089 w 1582064"/>
                <a:gd name="connsiteY2738" fmla="*/ 1079814 h 1230161"/>
                <a:gd name="connsiteX2739" fmla="*/ 95564 w 1582064"/>
                <a:gd name="connsiteY2739" fmla="*/ 1077516 h 1230161"/>
                <a:gd name="connsiteX2740" fmla="*/ 98702 w 1582064"/>
                <a:gd name="connsiteY2740" fmla="*/ 1074378 h 1230161"/>
                <a:gd name="connsiteX2741" fmla="*/ 104642 w 1582064"/>
                <a:gd name="connsiteY2741" fmla="*/ 1069279 h 1230161"/>
                <a:gd name="connsiteX2742" fmla="*/ 106771 w 1582064"/>
                <a:gd name="connsiteY2742" fmla="*/ 1068550 h 1230161"/>
                <a:gd name="connsiteX2743" fmla="*/ 110077 w 1582064"/>
                <a:gd name="connsiteY2743" fmla="*/ 1067990 h 1230161"/>
                <a:gd name="connsiteX2744" fmla="*/ 114168 w 1582064"/>
                <a:gd name="connsiteY2744" fmla="*/ 1067990 h 1230161"/>
                <a:gd name="connsiteX2745" fmla="*/ 119435 w 1582064"/>
                <a:gd name="connsiteY2745" fmla="*/ 1066533 h 1230161"/>
                <a:gd name="connsiteX2746" fmla="*/ 124423 w 1582064"/>
                <a:gd name="connsiteY2746" fmla="*/ 1066421 h 1230161"/>
                <a:gd name="connsiteX2747" fmla="*/ 126496 w 1582064"/>
                <a:gd name="connsiteY2747" fmla="*/ 1065244 h 1230161"/>
                <a:gd name="connsiteX2748" fmla="*/ 127897 w 1582064"/>
                <a:gd name="connsiteY2748" fmla="*/ 1063843 h 1230161"/>
                <a:gd name="connsiteX2749" fmla="*/ 129466 w 1582064"/>
                <a:gd name="connsiteY2749" fmla="*/ 1062554 h 1230161"/>
                <a:gd name="connsiteX2750" fmla="*/ 131595 w 1582064"/>
                <a:gd name="connsiteY2750" fmla="*/ 1061097 h 1230161"/>
                <a:gd name="connsiteX2751" fmla="*/ 132716 w 1582064"/>
                <a:gd name="connsiteY2751" fmla="*/ 1060425 h 1230161"/>
                <a:gd name="connsiteX2752" fmla="*/ 136639 w 1582064"/>
                <a:gd name="connsiteY2752" fmla="*/ 1058183 h 1230161"/>
                <a:gd name="connsiteX2753" fmla="*/ 142355 w 1582064"/>
                <a:gd name="connsiteY2753" fmla="*/ 1056446 h 1230161"/>
                <a:gd name="connsiteX2754" fmla="*/ 142859 w 1582064"/>
                <a:gd name="connsiteY2754" fmla="*/ 1056446 h 1230161"/>
                <a:gd name="connsiteX2755" fmla="*/ 146613 w 1582064"/>
                <a:gd name="connsiteY2755" fmla="*/ 1055718 h 1230161"/>
                <a:gd name="connsiteX2756" fmla="*/ 148070 w 1582064"/>
                <a:gd name="connsiteY2756" fmla="*/ 1055718 h 1230161"/>
                <a:gd name="connsiteX2757" fmla="*/ 152666 w 1582064"/>
                <a:gd name="connsiteY2757" fmla="*/ 1056782 h 1230161"/>
                <a:gd name="connsiteX2758" fmla="*/ 154122 w 1582064"/>
                <a:gd name="connsiteY2758" fmla="*/ 1057511 h 1230161"/>
                <a:gd name="connsiteX2759" fmla="*/ 158101 w 1582064"/>
                <a:gd name="connsiteY2759" fmla="*/ 1061041 h 1230161"/>
                <a:gd name="connsiteX2760" fmla="*/ 158101 w 1582064"/>
                <a:gd name="connsiteY2760" fmla="*/ 1061041 h 1230161"/>
                <a:gd name="connsiteX2761" fmla="*/ 160455 w 1582064"/>
                <a:gd name="connsiteY2761" fmla="*/ 1063226 h 1230161"/>
                <a:gd name="connsiteX2762" fmla="*/ 160567 w 1582064"/>
                <a:gd name="connsiteY2762" fmla="*/ 1063282 h 1230161"/>
                <a:gd name="connsiteX2763" fmla="*/ 162584 w 1582064"/>
                <a:gd name="connsiteY2763" fmla="*/ 1064627 h 1230161"/>
                <a:gd name="connsiteX2764" fmla="*/ 163593 w 1582064"/>
                <a:gd name="connsiteY2764" fmla="*/ 1062946 h 1230161"/>
                <a:gd name="connsiteX2765" fmla="*/ 167852 w 1582064"/>
                <a:gd name="connsiteY2765" fmla="*/ 1059024 h 1230161"/>
                <a:gd name="connsiteX2766" fmla="*/ 169309 w 1582064"/>
                <a:gd name="connsiteY2766" fmla="*/ 1058295 h 1230161"/>
                <a:gd name="connsiteX2767" fmla="*/ 173904 w 1582064"/>
                <a:gd name="connsiteY2767" fmla="*/ 1057230 h 1230161"/>
                <a:gd name="connsiteX2768" fmla="*/ 175809 w 1582064"/>
                <a:gd name="connsiteY2768" fmla="*/ 1057230 h 1230161"/>
                <a:gd name="connsiteX2769" fmla="*/ 176425 w 1582064"/>
                <a:gd name="connsiteY2769" fmla="*/ 1056894 h 1230161"/>
                <a:gd name="connsiteX2770" fmla="*/ 178723 w 1582064"/>
                <a:gd name="connsiteY2770" fmla="*/ 1055774 h 1230161"/>
                <a:gd name="connsiteX2771" fmla="*/ 181637 w 1582064"/>
                <a:gd name="connsiteY2771" fmla="*/ 1053812 h 1230161"/>
                <a:gd name="connsiteX2772" fmla="*/ 190267 w 1582064"/>
                <a:gd name="connsiteY2772" fmla="*/ 1045183 h 1230161"/>
                <a:gd name="connsiteX2773" fmla="*/ 194133 w 1582064"/>
                <a:gd name="connsiteY2773" fmla="*/ 1042773 h 1230161"/>
                <a:gd name="connsiteX2774" fmla="*/ 197327 w 1582064"/>
                <a:gd name="connsiteY2774" fmla="*/ 1040755 h 1230161"/>
                <a:gd name="connsiteX2775" fmla="*/ 199905 w 1582064"/>
                <a:gd name="connsiteY2775" fmla="*/ 1039747 h 1230161"/>
                <a:gd name="connsiteX2776" fmla="*/ 201138 w 1582064"/>
                <a:gd name="connsiteY2776" fmla="*/ 1038906 h 1230161"/>
                <a:gd name="connsiteX2777" fmla="*/ 202819 w 1582064"/>
                <a:gd name="connsiteY2777" fmla="*/ 1038010 h 1230161"/>
                <a:gd name="connsiteX2778" fmla="*/ 210776 w 1582064"/>
                <a:gd name="connsiteY2778" fmla="*/ 1034367 h 1230161"/>
                <a:gd name="connsiteX2779" fmla="*/ 213186 w 1582064"/>
                <a:gd name="connsiteY2779" fmla="*/ 1032294 h 1230161"/>
                <a:gd name="connsiteX2780" fmla="*/ 214306 w 1582064"/>
                <a:gd name="connsiteY2780" fmla="*/ 1031341 h 1230161"/>
                <a:gd name="connsiteX2781" fmla="*/ 220022 w 1582064"/>
                <a:gd name="connsiteY2781" fmla="*/ 1027027 h 1230161"/>
                <a:gd name="connsiteX2782" fmla="*/ 220751 w 1582064"/>
                <a:gd name="connsiteY2782" fmla="*/ 1026522 h 1230161"/>
                <a:gd name="connsiteX2783" fmla="*/ 224169 w 1582064"/>
                <a:gd name="connsiteY2783" fmla="*/ 1024393 h 1230161"/>
                <a:gd name="connsiteX2784" fmla="*/ 226186 w 1582064"/>
                <a:gd name="connsiteY2784" fmla="*/ 1022207 h 1230161"/>
                <a:gd name="connsiteX2785" fmla="*/ 229773 w 1582064"/>
                <a:gd name="connsiteY2785" fmla="*/ 1019349 h 1230161"/>
                <a:gd name="connsiteX2786" fmla="*/ 230613 w 1582064"/>
                <a:gd name="connsiteY2786" fmla="*/ 1018733 h 1230161"/>
                <a:gd name="connsiteX2787" fmla="*/ 230613 w 1582064"/>
                <a:gd name="connsiteY2787" fmla="*/ 1018733 h 1230161"/>
                <a:gd name="connsiteX2788" fmla="*/ 230669 w 1582064"/>
                <a:gd name="connsiteY2788" fmla="*/ 1018733 h 1230161"/>
                <a:gd name="connsiteX2789" fmla="*/ 230726 w 1582064"/>
                <a:gd name="connsiteY2789" fmla="*/ 1018733 h 1230161"/>
                <a:gd name="connsiteX2790" fmla="*/ 230726 w 1582064"/>
                <a:gd name="connsiteY2790" fmla="*/ 1018733 h 1230161"/>
                <a:gd name="connsiteX2791" fmla="*/ 230781 w 1582064"/>
                <a:gd name="connsiteY2791" fmla="*/ 1018733 h 1230161"/>
                <a:gd name="connsiteX2792" fmla="*/ 230781 w 1582064"/>
                <a:gd name="connsiteY2792" fmla="*/ 1018733 h 1230161"/>
                <a:gd name="connsiteX2793" fmla="*/ 231678 w 1582064"/>
                <a:gd name="connsiteY2793" fmla="*/ 1018229 h 1230161"/>
                <a:gd name="connsiteX2794" fmla="*/ 233023 w 1582064"/>
                <a:gd name="connsiteY2794" fmla="*/ 1017556 h 1230161"/>
                <a:gd name="connsiteX2795" fmla="*/ 233976 w 1582064"/>
                <a:gd name="connsiteY2795" fmla="*/ 1016603 h 1230161"/>
                <a:gd name="connsiteX2796" fmla="*/ 235545 w 1582064"/>
                <a:gd name="connsiteY2796" fmla="*/ 1015315 h 1230161"/>
                <a:gd name="connsiteX2797" fmla="*/ 237674 w 1582064"/>
                <a:gd name="connsiteY2797" fmla="*/ 1013914 h 1230161"/>
                <a:gd name="connsiteX2798" fmla="*/ 251908 w 1582064"/>
                <a:gd name="connsiteY2798" fmla="*/ 1016155 h 1230161"/>
                <a:gd name="connsiteX2799" fmla="*/ 254037 w 1582064"/>
                <a:gd name="connsiteY2799" fmla="*/ 1022431 h 1230161"/>
                <a:gd name="connsiteX2800" fmla="*/ 250282 w 1582064"/>
                <a:gd name="connsiteY2800" fmla="*/ 1030276 h 1230161"/>
                <a:gd name="connsiteX2801" fmla="*/ 251403 w 1582064"/>
                <a:gd name="connsiteY2801" fmla="*/ 1031621 h 1230161"/>
                <a:gd name="connsiteX2802" fmla="*/ 252076 w 1582064"/>
                <a:gd name="connsiteY2802" fmla="*/ 1032518 h 1230161"/>
                <a:gd name="connsiteX2803" fmla="*/ 253533 w 1582064"/>
                <a:gd name="connsiteY2803" fmla="*/ 1034647 h 1230161"/>
                <a:gd name="connsiteX2804" fmla="*/ 254205 w 1582064"/>
                <a:gd name="connsiteY2804" fmla="*/ 1035768 h 1230161"/>
                <a:gd name="connsiteX2805" fmla="*/ 254597 w 1582064"/>
                <a:gd name="connsiteY2805" fmla="*/ 1036553 h 1230161"/>
                <a:gd name="connsiteX2806" fmla="*/ 256110 w 1582064"/>
                <a:gd name="connsiteY2806" fmla="*/ 1037057 h 1230161"/>
                <a:gd name="connsiteX2807" fmla="*/ 257455 w 1582064"/>
                <a:gd name="connsiteY2807" fmla="*/ 1037617 h 1230161"/>
                <a:gd name="connsiteX2808" fmla="*/ 258912 w 1582064"/>
                <a:gd name="connsiteY2808" fmla="*/ 1038346 h 1230161"/>
                <a:gd name="connsiteX2809" fmla="*/ 263171 w 1582064"/>
                <a:gd name="connsiteY2809" fmla="*/ 1042325 h 1230161"/>
                <a:gd name="connsiteX2810" fmla="*/ 269671 w 1582064"/>
                <a:gd name="connsiteY2810" fmla="*/ 1051907 h 1230161"/>
                <a:gd name="connsiteX2811" fmla="*/ 269671 w 1582064"/>
                <a:gd name="connsiteY2811" fmla="*/ 1057623 h 1230161"/>
                <a:gd name="connsiteX2812" fmla="*/ 269559 w 1582064"/>
                <a:gd name="connsiteY2812" fmla="*/ 1059248 h 1230161"/>
                <a:gd name="connsiteX2813" fmla="*/ 270008 w 1582064"/>
                <a:gd name="connsiteY2813" fmla="*/ 1060144 h 1230161"/>
                <a:gd name="connsiteX2814" fmla="*/ 272137 w 1582064"/>
                <a:gd name="connsiteY2814" fmla="*/ 1063002 h 1230161"/>
                <a:gd name="connsiteX2815" fmla="*/ 272417 w 1582064"/>
                <a:gd name="connsiteY2815" fmla="*/ 1063282 h 1230161"/>
                <a:gd name="connsiteX2816" fmla="*/ 273650 w 1582064"/>
                <a:gd name="connsiteY2816" fmla="*/ 1064740 h 1230161"/>
                <a:gd name="connsiteX2817" fmla="*/ 278693 w 1582064"/>
                <a:gd name="connsiteY2817" fmla="*/ 1069615 h 1230161"/>
                <a:gd name="connsiteX2818" fmla="*/ 280991 w 1582064"/>
                <a:gd name="connsiteY2818" fmla="*/ 1074378 h 1230161"/>
                <a:gd name="connsiteX2819" fmla="*/ 282448 w 1582064"/>
                <a:gd name="connsiteY2819" fmla="*/ 1078133 h 1230161"/>
                <a:gd name="connsiteX2820" fmla="*/ 351598 w 1582064"/>
                <a:gd name="connsiteY2820" fmla="*/ 1058407 h 1230161"/>
                <a:gd name="connsiteX2821" fmla="*/ 363086 w 1582064"/>
                <a:gd name="connsiteY2821" fmla="*/ 1055549 h 1230161"/>
                <a:gd name="connsiteX2822" fmla="*/ 366280 w 1582064"/>
                <a:gd name="connsiteY2822" fmla="*/ 1055269 h 1230161"/>
                <a:gd name="connsiteX2823" fmla="*/ 388751 w 1582064"/>
                <a:gd name="connsiteY2823" fmla="*/ 1056782 h 1230161"/>
                <a:gd name="connsiteX2824" fmla="*/ 389871 w 1582064"/>
                <a:gd name="connsiteY2824" fmla="*/ 1055437 h 1230161"/>
                <a:gd name="connsiteX2825" fmla="*/ 390600 w 1582064"/>
                <a:gd name="connsiteY2825" fmla="*/ 1054709 h 1230161"/>
                <a:gd name="connsiteX2826" fmla="*/ 393290 w 1582064"/>
                <a:gd name="connsiteY2826" fmla="*/ 1052804 h 1230161"/>
                <a:gd name="connsiteX2827" fmla="*/ 393290 w 1582064"/>
                <a:gd name="connsiteY2827" fmla="*/ 1052804 h 1230161"/>
                <a:gd name="connsiteX2828" fmla="*/ 395475 w 1582064"/>
                <a:gd name="connsiteY2828" fmla="*/ 1051347 h 1230161"/>
                <a:gd name="connsiteX2829" fmla="*/ 396091 w 1582064"/>
                <a:gd name="connsiteY2829" fmla="*/ 1050898 h 1230161"/>
                <a:gd name="connsiteX2830" fmla="*/ 402872 w 1582064"/>
                <a:gd name="connsiteY2830" fmla="*/ 1046807 h 1230161"/>
                <a:gd name="connsiteX2831" fmla="*/ 405786 w 1582064"/>
                <a:gd name="connsiteY2831" fmla="*/ 1044790 h 1230161"/>
                <a:gd name="connsiteX2832" fmla="*/ 407859 w 1582064"/>
                <a:gd name="connsiteY2832" fmla="*/ 1041820 h 1230161"/>
                <a:gd name="connsiteX2833" fmla="*/ 408588 w 1582064"/>
                <a:gd name="connsiteY2833" fmla="*/ 1041092 h 1230161"/>
                <a:gd name="connsiteX2834" fmla="*/ 415873 w 1582064"/>
                <a:gd name="connsiteY2834" fmla="*/ 1038066 h 1230161"/>
                <a:gd name="connsiteX2835" fmla="*/ 416601 w 1582064"/>
                <a:gd name="connsiteY2835" fmla="*/ 1038066 h 1230161"/>
                <a:gd name="connsiteX2836" fmla="*/ 418731 w 1582064"/>
                <a:gd name="connsiteY2836" fmla="*/ 1038290 h 1230161"/>
                <a:gd name="connsiteX2837" fmla="*/ 420860 w 1582064"/>
                <a:gd name="connsiteY2837" fmla="*/ 1038066 h 1230161"/>
                <a:gd name="connsiteX2838" fmla="*/ 423718 w 1582064"/>
                <a:gd name="connsiteY2838" fmla="*/ 1038066 h 1230161"/>
                <a:gd name="connsiteX2839" fmla="*/ 426576 w 1582064"/>
                <a:gd name="connsiteY2839" fmla="*/ 1038458 h 1230161"/>
                <a:gd name="connsiteX2840" fmla="*/ 433356 w 1582064"/>
                <a:gd name="connsiteY2840" fmla="*/ 1038850 h 1230161"/>
                <a:gd name="connsiteX2841" fmla="*/ 438680 w 1582064"/>
                <a:gd name="connsiteY2841" fmla="*/ 1043782 h 1230161"/>
                <a:gd name="connsiteX2842" fmla="*/ 439633 w 1582064"/>
                <a:gd name="connsiteY2842" fmla="*/ 1045126 h 1230161"/>
                <a:gd name="connsiteX2843" fmla="*/ 440753 w 1582064"/>
                <a:gd name="connsiteY2843" fmla="*/ 1047592 h 1230161"/>
                <a:gd name="connsiteX2844" fmla="*/ 444732 w 1582064"/>
                <a:gd name="connsiteY2844" fmla="*/ 1049329 h 1230161"/>
                <a:gd name="connsiteX2845" fmla="*/ 451120 w 1582064"/>
                <a:gd name="connsiteY2845" fmla="*/ 1055213 h 1230161"/>
                <a:gd name="connsiteX2846" fmla="*/ 450392 w 1582064"/>
                <a:gd name="connsiteY2846" fmla="*/ 1064515 h 1230161"/>
                <a:gd name="connsiteX2847" fmla="*/ 451120 w 1582064"/>
                <a:gd name="connsiteY2847" fmla="*/ 1067205 h 1230161"/>
                <a:gd name="connsiteX2848" fmla="*/ 451736 w 1582064"/>
                <a:gd name="connsiteY2848" fmla="*/ 1071968 h 1230161"/>
                <a:gd name="connsiteX2849" fmla="*/ 454034 w 1582064"/>
                <a:gd name="connsiteY2849" fmla="*/ 1077292 h 1230161"/>
                <a:gd name="connsiteX2850" fmla="*/ 458853 w 1582064"/>
                <a:gd name="connsiteY2850" fmla="*/ 1076115 h 1230161"/>
                <a:gd name="connsiteX2851" fmla="*/ 460310 w 1582064"/>
                <a:gd name="connsiteY2851" fmla="*/ 1076115 h 1230161"/>
                <a:gd name="connsiteX2852" fmla="*/ 464065 w 1582064"/>
                <a:gd name="connsiteY2852" fmla="*/ 1076843 h 1230161"/>
                <a:gd name="connsiteX2853" fmla="*/ 465129 w 1582064"/>
                <a:gd name="connsiteY2853" fmla="*/ 1076843 h 1230161"/>
                <a:gd name="connsiteX2854" fmla="*/ 466530 w 1582064"/>
                <a:gd name="connsiteY2854" fmla="*/ 1076395 h 1230161"/>
                <a:gd name="connsiteX2855" fmla="*/ 460030 w 1582064"/>
                <a:gd name="connsiteY2855" fmla="*/ 1060144 h 1230161"/>
                <a:gd name="connsiteX2856" fmla="*/ 461095 w 1582064"/>
                <a:gd name="connsiteY2856" fmla="*/ 1050506 h 1230161"/>
                <a:gd name="connsiteX2857" fmla="*/ 469668 w 1582064"/>
                <a:gd name="connsiteY2857" fmla="*/ 1045967 h 1230161"/>
                <a:gd name="connsiteX2858" fmla="*/ 469837 w 1582064"/>
                <a:gd name="connsiteY2858" fmla="*/ 1045967 h 1230161"/>
                <a:gd name="connsiteX2859" fmla="*/ 476169 w 1582064"/>
                <a:gd name="connsiteY2859" fmla="*/ 1043838 h 1230161"/>
                <a:gd name="connsiteX2860" fmla="*/ 477626 w 1582064"/>
                <a:gd name="connsiteY2860" fmla="*/ 1043838 h 1230161"/>
                <a:gd name="connsiteX2861" fmla="*/ 484967 w 1582064"/>
                <a:gd name="connsiteY2861" fmla="*/ 1046864 h 1230161"/>
                <a:gd name="connsiteX2862" fmla="*/ 485695 w 1582064"/>
                <a:gd name="connsiteY2862" fmla="*/ 1047592 h 1230161"/>
                <a:gd name="connsiteX2863" fmla="*/ 487769 w 1582064"/>
                <a:gd name="connsiteY2863" fmla="*/ 1050562 h 1230161"/>
                <a:gd name="connsiteX2864" fmla="*/ 491467 w 1582064"/>
                <a:gd name="connsiteY2864" fmla="*/ 1049049 h 1230161"/>
                <a:gd name="connsiteX2865" fmla="*/ 493764 w 1582064"/>
                <a:gd name="connsiteY2865" fmla="*/ 1047928 h 1230161"/>
                <a:gd name="connsiteX2866" fmla="*/ 494605 w 1582064"/>
                <a:gd name="connsiteY2866" fmla="*/ 1047648 h 1230161"/>
                <a:gd name="connsiteX2867" fmla="*/ 495614 w 1582064"/>
                <a:gd name="connsiteY2867" fmla="*/ 1046976 h 1230161"/>
                <a:gd name="connsiteX2868" fmla="*/ 501329 w 1582064"/>
                <a:gd name="connsiteY2868" fmla="*/ 1045239 h 1230161"/>
                <a:gd name="connsiteX2869" fmla="*/ 504187 w 1582064"/>
                <a:gd name="connsiteY2869" fmla="*/ 1045239 h 1230161"/>
                <a:gd name="connsiteX2870" fmla="*/ 509119 w 1582064"/>
                <a:gd name="connsiteY2870" fmla="*/ 1046471 h 1230161"/>
                <a:gd name="connsiteX2871" fmla="*/ 510912 w 1582064"/>
                <a:gd name="connsiteY2871" fmla="*/ 1045126 h 1230161"/>
                <a:gd name="connsiteX2872" fmla="*/ 521447 w 1582064"/>
                <a:gd name="connsiteY2872" fmla="*/ 1044006 h 1230161"/>
                <a:gd name="connsiteX2873" fmla="*/ 523072 w 1582064"/>
                <a:gd name="connsiteY2873" fmla="*/ 1044510 h 1230161"/>
                <a:gd name="connsiteX2874" fmla="*/ 523576 w 1582064"/>
                <a:gd name="connsiteY2874" fmla="*/ 1044510 h 1230161"/>
                <a:gd name="connsiteX2875" fmla="*/ 533607 w 1582064"/>
                <a:gd name="connsiteY2875" fmla="*/ 1052355 h 1230161"/>
                <a:gd name="connsiteX2876" fmla="*/ 534336 w 1582064"/>
                <a:gd name="connsiteY2876" fmla="*/ 1055213 h 1230161"/>
                <a:gd name="connsiteX2877" fmla="*/ 534616 w 1582064"/>
                <a:gd name="connsiteY2877" fmla="*/ 1057006 h 1230161"/>
                <a:gd name="connsiteX2878" fmla="*/ 535288 w 1582064"/>
                <a:gd name="connsiteY2878" fmla="*/ 1057735 h 1230161"/>
                <a:gd name="connsiteX2879" fmla="*/ 535456 w 1582064"/>
                <a:gd name="connsiteY2879" fmla="*/ 1057791 h 1230161"/>
                <a:gd name="connsiteX2880" fmla="*/ 540051 w 1582064"/>
                <a:gd name="connsiteY2880" fmla="*/ 1062386 h 1230161"/>
                <a:gd name="connsiteX2881" fmla="*/ 541508 w 1582064"/>
                <a:gd name="connsiteY2881" fmla="*/ 1065300 h 1230161"/>
                <a:gd name="connsiteX2882" fmla="*/ 542349 w 1582064"/>
                <a:gd name="connsiteY2882" fmla="*/ 1067597 h 1230161"/>
                <a:gd name="connsiteX2883" fmla="*/ 546215 w 1582064"/>
                <a:gd name="connsiteY2883" fmla="*/ 1075667 h 1230161"/>
                <a:gd name="connsiteX2884" fmla="*/ 546215 w 1582064"/>
                <a:gd name="connsiteY2884" fmla="*/ 1077124 h 1230161"/>
                <a:gd name="connsiteX2885" fmla="*/ 545095 w 1582064"/>
                <a:gd name="connsiteY2885" fmla="*/ 1081775 h 1230161"/>
                <a:gd name="connsiteX2886" fmla="*/ 544927 w 1582064"/>
                <a:gd name="connsiteY2886" fmla="*/ 1082055 h 1230161"/>
                <a:gd name="connsiteX2887" fmla="*/ 546608 w 1582064"/>
                <a:gd name="connsiteY2887" fmla="*/ 1082503 h 1230161"/>
                <a:gd name="connsiteX2888" fmla="*/ 547336 w 1582064"/>
                <a:gd name="connsiteY2888" fmla="*/ 1075442 h 1230161"/>
                <a:gd name="connsiteX2889" fmla="*/ 552828 w 1582064"/>
                <a:gd name="connsiteY2889" fmla="*/ 1070343 h 1230161"/>
                <a:gd name="connsiteX2890" fmla="*/ 552267 w 1582064"/>
                <a:gd name="connsiteY2890" fmla="*/ 1064067 h 1230161"/>
                <a:gd name="connsiteX2891" fmla="*/ 552492 w 1582064"/>
                <a:gd name="connsiteY2891" fmla="*/ 1063002 h 1230161"/>
                <a:gd name="connsiteX2892" fmla="*/ 551091 w 1582064"/>
                <a:gd name="connsiteY2892" fmla="*/ 1053700 h 1230161"/>
                <a:gd name="connsiteX2893" fmla="*/ 552548 w 1582064"/>
                <a:gd name="connsiteY2893" fmla="*/ 1049385 h 1230161"/>
                <a:gd name="connsiteX2894" fmla="*/ 559104 w 1582064"/>
                <a:gd name="connsiteY2894" fmla="*/ 1042829 h 1230161"/>
                <a:gd name="connsiteX2895" fmla="*/ 561233 w 1582064"/>
                <a:gd name="connsiteY2895" fmla="*/ 1042101 h 1230161"/>
                <a:gd name="connsiteX2896" fmla="*/ 563475 w 1582064"/>
                <a:gd name="connsiteY2896" fmla="*/ 1041596 h 1230161"/>
                <a:gd name="connsiteX2897" fmla="*/ 563475 w 1582064"/>
                <a:gd name="connsiteY2897" fmla="*/ 1041092 h 1230161"/>
                <a:gd name="connsiteX2898" fmla="*/ 564540 w 1582064"/>
                <a:gd name="connsiteY2898" fmla="*/ 1036497 h 1230161"/>
                <a:gd name="connsiteX2899" fmla="*/ 565268 w 1582064"/>
                <a:gd name="connsiteY2899" fmla="*/ 1035040 h 1230161"/>
                <a:gd name="connsiteX2900" fmla="*/ 569919 w 1582064"/>
                <a:gd name="connsiteY2900" fmla="*/ 1030389 h 1230161"/>
                <a:gd name="connsiteX2901" fmla="*/ 571376 w 1582064"/>
                <a:gd name="connsiteY2901" fmla="*/ 1029660 h 1230161"/>
                <a:gd name="connsiteX2902" fmla="*/ 575971 w 1582064"/>
                <a:gd name="connsiteY2902" fmla="*/ 1028595 h 1230161"/>
                <a:gd name="connsiteX2903" fmla="*/ 576700 w 1582064"/>
                <a:gd name="connsiteY2903" fmla="*/ 1027475 h 1230161"/>
                <a:gd name="connsiteX2904" fmla="*/ 578045 w 1582064"/>
                <a:gd name="connsiteY2904" fmla="*/ 1025850 h 1230161"/>
                <a:gd name="connsiteX2905" fmla="*/ 578773 w 1582064"/>
                <a:gd name="connsiteY2905" fmla="*/ 1025121 h 1230161"/>
                <a:gd name="connsiteX2906" fmla="*/ 590149 w 1582064"/>
                <a:gd name="connsiteY2906" fmla="*/ 1022936 h 1230161"/>
                <a:gd name="connsiteX2907" fmla="*/ 594295 w 1582064"/>
                <a:gd name="connsiteY2907" fmla="*/ 1024729 h 1230161"/>
                <a:gd name="connsiteX2908" fmla="*/ 607520 w 1582064"/>
                <a:gd name="connsiteY2908" fmla="*/ 1027363 h 1230161"/>
                <a:gd name="connsiteX2909" fmla="*/ 608753 w 1582064"/>
                <a:gd name="connsiteY2909" fmla="*/ 1027699 h 1230161"/>
                <a:gd name="connsiteX2910" fmla="*/ 611835 w 1582064"/>
                <a:gd name="connsiteY2910" fmla="*/ 1028708 h 1230161"/>
                <a:gd name="connsiteX2911" fmla="*/ 612620 w 1582064"/>
                <a:gd name="connsiteY2911" fmla="*/ 1027979 h 1230161"/>
                <a:gd name="connsiteX2912" fmla="*/ 613124 w 1582064"/>
                <a:gd name="connsiteY2912" fmla="*/ 1026410 h 1230161"/>
                <a:gd name="connsiteX2913" fmla="*/ 614189 w 1582064"/>
                <a:gd name="connsiteY2913" fmla="*/ 1023720 h 1230161"/>
                <a:gd name="connsiteX2914" fmla="*/ 614693 w 1582064"/>
                <a:gd name="connsiteY2914" fmla="*/ 1021087 h 1230161"/>
                <a:gd name="connsiteX2915" fmla="*/ 616206 w 1582064"/>
                <a:gd name="connsiteY2915" fmla="*/ 1017388 h 1230161"/>
                <a:gd name="connsiteX2916" fmla="*/ 617159 w 1582064"/>
                <a:gd name="connsiteY2916" fmla="*/ 1015539 h 1230161"/>
                <a:gd name="connsiteX2917" fmla="*/ 619624 w 1582064"/>
                <a:gd name="connsiteY2917" fmla="*/ 1011504 h 1230161"/>
                <a:gd name="connsiteX2918" fmla="*/ 620353 w 1582064"/>
                <a:gd name="connsiteY2918" fmla="*/ 1010776 h 1230161"/>
                <a:gd name="connsiteX2919" fmla="*/ 625676 w 1582064"/>
                <a:gd name="connsiteY2919" fmla="*/ 1007918 h 1230161"/>
                <a:gd name="connsiteX2920" fmla="*/ 626629 w 1582064"/>
                <a:gd name="connsiteY2920" fmla="*/ 1007357 h 1230161"/>
                <a:gd name="connsiteX2921" fmla="*/ 628086 w 1582064"/>
                <a:gd name="connsiteY2921" fmla="*/ 1006629 h 1230161"/>
                <a:gd name="connsiteX2922" fmla="*/ 632681 w 1582064"/>
                <a:gd name="connsiteY2922" fmla="*/ 1005564 h 1230161"/>
                <a:gd name="connsiteX2923" fmla="*/ 635539 w 1582064"/>
                <a:gd name="connsiteY2923" fmla="*/ 1005564 h 1230161"/>
                <a:gd name="connsiteX2924" fmla="*/ 637220 w 1582064"/>
                <a:gd name="connsiteY2924" fmla="*/ 1005732 h 1230161"/>
                <a:gd name="connsiteX2925" fmla="*/ 641535 w 1582064"/>
                <a:gd name="connsiteY2925" fmla="*/ 1006461 h 1230161"/>
                <a:gd name="connsiteX2926" fmla="*/ 645570 w 1582064"/>
                <a:gd name="connsiteY2926" fmla="*/ 1008086 h 1230161"/>
                <a:gd name="connsiteX2927" fmla="*/ 647475 w 1582064"/>
                <a:gd name="connsiteY2927" fmla="*/ 1009375 h 1230161"/>
                <a:gd name="connsiteX2928" fmla="*/ 652238 w 1582064"/>
                <a:gd name="connsiteY2928" fmla="*/ 1009711 h 1230161"/>
                <a:gd name="connsiteX2929" fmla="*/ 658794 w 1582064"/>
                <a:gd name="connsiteY2929" fmla="*/ 1015763 h 1230161"/>
                <a:gd name="connsiteX2930" fmla="*/ 661316 w 1582064"/>
                <a:gd name="connsiteY2930" fmla="*/ 1021423 h 1230161"/>
                <a:gd name="connsiteX2931" fmla="*/ 661484 w 1582064"/>
                <a:gd name="connsiteY2931" fmla="*/ 1021815 h 1230161"/>
                <a:gd name="connsiteX2932" fmla="*/ 662941 w 1582064"/>
                <a:gd name="connsiteY2932" fmla="*/ 1023048 h 1230161"/>
                <a:gd name="connsiteX2933" fmla="*/ 663670 w 1582064"/>
                <a:gd name="connsiteY2933" fmla="*/ 1023776 h 1230161"/>
                <a:gd name="connsiteX2934" fmla="*/ 665239 w 1582064"/>
                <a:gd name="connsiteY2934" fmla="*/ 1025794 h 1230161"/>
                <a:gd name="connsiteX2935" fmla="*/ 669217 w 1582064"/>
                <a:gd name="connsiteY2935" fmla="*/ 1030052 h 1230161"/>
                <a:gd name="connsiteX2936" fmla="*/ 669273 w 1582064"/>
                <a:gd name="connsiteY2936" fmla="*/ 1030165 h 1230161"/>
                <a:gd name="connsiteX2937" fmla="*/ 671123 w 1582064"/>
                <a:gd name="connsiteY2937" fmla="*/ 1030613 h 1230161"/>
                <a:gd name="connsiteX2938" fmla="*/ 671683 w 1582064"/>
                <a:gd name="connsiteY2938" fmla="*/ 1030781 h 1230161"/>
                <a:gd name="connsiteX2939" fmla="*/ 674317 w 1582064"/>
                <a:gd name="connsiteY2939" fmla="*/ 1030781 h 1230161"/>
                <a:gd name="connsiteX2940" fmla="*/ 681602 w 1582064"/>
                <a:gd name="connsiteY2940" fmla="*/ 1033807 h 1230161"/>
                <a:gd name="connsiteX2941" fmla="*/ 683787 w 1582064"/>
                <a:gd name="connsiteY2941" fmla="*/ 1035992 h 1230161"/>
                <a:gd name="connsiteX2942" fmla="*/ 686477 w 1582064"/>
                <a:gd name="connsiteY2942" fmla="*/ 1040755 h 1230161"/>
                <a:gd name="connsiteX2943" fmla="*/ 686701 w 1582064"/>
                <a:gd name="connsiteY2943" fmla="*/ 1041540 h 1230161"/>
                <a:gd name="connsiteX2944" fmla="*/ 687934 w 1582064"/>
                <a:gd name="connsiteY2944" fmla="*/ 1041428 h 1230161"/>
                <a:gd name="connsiteX2945" fmla="*/ 689783 w 1582064"/>
                <a:gd name="connsiteY2945" fmla="*/ 1040475 h 1230161"/>
                <a:gd name="connsiteX2946" fmla="*/ 692417 w 1582064"/>
                <a:gd name="connsiteY2946" fmla="*/ 1039579 h 1230161"/>
                <a:gd name="connsiteX2947" fmla="*/ 693593 w 1582064"/>
                <a:gd name="connsiteY2947" fmla="*/ 1039354 h 1230161"/>
                <a:gd name="connsiteX2948" fmla="*/ 695387 w 1582064"/>
                <a:gd name="connsiteY2948" fmla="*/ 1031509 h 1230161"/>
                <a:gd name="connsiteX2949" fmla="*/ 703792 w 1582064"/>
                <a:gd name="connsiteY2949" fmla="*/ 1027194 h 1230161"/>
                <a:gd name="connsiteX2950" fmla="*/ 709564 w 1582064"/>
                <a:gd name="connsiteY2950" fmla="*/ 1023160 h 1230161"/>
                <a:gd name="connsiteX2951" fmla="*/ 710685 w 1582064"/>
                <a:gd name="connsiteY2951" fmla="*/ 1022487 h 1230161"/>
                <a:gd name="connsiteX2952" fmla="*/ 711469 w 1582064"/>
                <a:gd name="connsiteY2952" fmla="*/ 1022039 h 1230161"/>
                <a:gd name="connsiteX2953" fmla="*/ 711974 w 1582064"/>
                <a:gd name="connsiteY2953" fmla="*/ 1020582 h 1230161"/>
                <a:gd name="connsiteX2954" fmla="*/ 714439 w 1582064"/>
                <a:gd name="connsiteY2954" fmla="*/ 1016548 h 1230161"/>
                <a:gd name="connsiteX2955" fmla="*/ 718754 w 1582064"/>
                <a:gd name="connsiteY2955" fmla="*/ 1012233 h 1230161"/>
                <a:gd name="connsiteX2956" fmla="*/ 726095 w 1582064"/>
                <a:gd name="connsiteY2956" fmla="*/ 1009206 h 1230161"/>
                <a:gd name="connsiteX2957" fmla="*/ 726824 w 1582064"/>
                <a:gd name="connsiteY2957" fmla="*/ 1009206 h 1230161"/>
                <a:gd name="connsiteX2958" fmla="*/ 734669 w 1582064"/>
                <a:gd name="connsiteY2958" fmla="*/ 1012793 h 1230161"/>
                <a:gd name="connsiteX2959" fmla="*/ 739824 w 1582064"/>
                <a:gd name="connsiteY2959" fmla="*/ 1018621 h 1230161"/>
                <a:gd name="connsiteX2960" fmla="*/ 746101 w 1582064"/>
                <a:gd name="connsiteY2960" fmla="*/ 1019741 h 1230161"/>
                <a:gd name="connsiteX2961" fmla="*/ 747894 w 1582064"/>
                <a:gd name="connsiteY2961" fmla="*/ 1018901 h 1230161"/>
                <a:gd name="connsiteX2962" fmla="*/ 748454 w 1582064"/>
                <a:gd name="connsiteY2962" fmla="*/ 1017780 h 1230161"/>
                <a:gd name="connsiteX2963" fmla="*/ 758036 w 1582064"/>
                <a:gd name="connsiteY2963" fmla="*/ 1012064 h 1230161"/>
                <a:gd name="connsiteX2964" fmla="*/ 765489 w 1582064"/>
                <a:gd name="connsiteY2964" fmla="*/ 1015595 h 1230161"/>
                <a:gd name="connsiteX2965" fmla="*/ 768852 w 1582064"/>
                <a:gd name="connsiteY2965" fmla="*/ 1014922 h 1230161"/>
                <a:gd name="connsiteX2966" fmla="*/ 777649 w 1582064"/>
                <a:gd name="connsiteY2966" fmla="*/ 1019349 h 1230161"/>
                <a:gd name="connsiteX2967" fmla="*/ 777874 w 1582064"/>
                <a:gd name="connsiteY2967" fmla="*/ 1019630 h 1230161"/>
                <a:gd name="connsiteX2968" fmla="*/ 780675 w 1582064"/>
                <a:gd name="connsiteY2968" fmla="*/ 1019237 h 1230161"/>
                <a:gd name="connsiteX2969" fmla="*/ 783533 w 1582064"/>
                <a:gd name="connsiteY2969" fmla="*/ 1019237 h 1230161"/>
                <a:gd name="connsiteX2970" fmla="*/ 786055 w 1582064"/>
                <a:gd name="connsiteY2970" fmla="*/ 1019517 h 1230161"/>
                <a:gd name="connsiteX2971" fmla="*/ 788913 w 1582064"/>
                <a:gd name="connsiteY2971" fmla="*/ 1020246 h 1230161"/>
                <a:gd name="connsiteX2972" fmla="*/ 792275 w 1582064"/>
                <a:gd name="connsiteY2972" fmla="*/ 1021759 h 1230161"/>
                <a:gd name="connsiteX2973" fmla="*/ 793564 w 1582064"/>
                <a:gd name="connsiteY2973" fmla="*/ 1020750 h 1230161"/>
                <a:gd name="connsiteX2974" fmla="*/ 797487 w 1582064"/>
                <a:gd name="connsiteY2974" fmla="*/ 1017388 h 1230161"/>
                <a:gd name="connsiteX2975" fmla="*/ 798944 w 1582064"/>
                <a:gd name="connsiteY2975" fmla="*/ 1015427 h 1230161"/>
                <a:gd name="connsiteX2976" fmla="*/ 801746 w 1582064"/>
                <a:gd name="connsiteY2976" fmla="*/ 1012849 h 1230161"/>
                <a:gd name="connsiteX2977" fmla="*/ 800176 w 1582064"/>
                <a:gd name="connsiteY2977" fmla="*/ 1011840 h 1230161"/>
                <a:gd name="connsiteX2978" fmla="*/ 796422 w 1582064"/>
                <a:gd name="connsiteY2978" fmla="*/ 1011840 h 1230161"/>
                <a:gd name="connsiteX2979" fmla="*/ 792555 w 1582064"/>
                <a:gd name="connsiteY2979" fmla="*/ 1011112 h 1230161"/>
                <a:gd name="connsiteX2980" fmla="*/ 788969 w 1582064"/>
                <a:gd name="connsiteY2980" fmla="*/ 1009655 h 1230161"/>
                <a:gd name="connsiteX2981" fmla="*/ 783365 w 1582064"/>
                <a:gd name="connsiteY2981" fmla="*/ 1004219 h 1230161"/>
                <a:gd name="connsiteX2982" fmla="*/ 776921 w 1582064"/>
                <a:gd name="connsiteY2982" fmla="*/ 998503 h 1230161"/>
                <a:gd name="connsiteX2983" fmla="*/ 776080 w 1582064"/>
                <a:gd name="connsiteY2983" fmla="*/ 993852 h 1230161"/>
                <a:gd name="connsiteX2984" fmla="*/ 777089 w 1582064"/>
                <a:gd name="connsiteY2984" fmla="*/ 984326 h 1230161"/>
                <a:gd name="connsiteX2985" fmla="*/ 778546 w 1582064"/>
                <a:gd name="connsiteY2985" fmla="*/ 982197 h 1230161"/>
                <a:gd name="connsiteX2986" fmla="*/ 780956 w 1582064"/>
                <a:gd name="connsiteY2986" fmla="*/ 979675 h 1230161"/>
                <a:gd name="connsiteX2987" fmla="*/ 782525 w 1582064"/>
                <a:gd name="connsiteY2987" fmla="*/ 978498 h 1230161"/>
                <a:gd name="connsiteX2988" fmla="*/ 783757 w 1582064"/>
                <a:gd name="connsiteY2988" fmla="*/ 976201 h 1230161"/>
                <a:gd name="connsiteX2989" fmla="*/ 790930 w 1582064"/>
                <a:gd name="connsiteY2989" fmla="*/ 966170 h 1230161"/>
                <a:gd name="connsiteX2990" fmla="*/ 791883 w 1582064"/>
                <a:gd name="connsiteY2990" fmla="*/ 965049 h 1230161"/>
                <a:gd name="connsiteX2991" fmla="*/ 791883 w 1582064"/>
                <a:gd name="connsiteY2991" fmla="*/ 964601 h 1230161"/>
                <a:gd name="connsiteX2992" fmla="*/ 791379 w 1582064"/>
                <a:gd name="connsiteY2992" fmla="*/ 962023 h 1230161"/>
                <a:gd name="connsiteX2993" fmla="*/ 794068 w 1582064"/>
                <a:gd name="connsiteY2993" fmla="*/ 952833 h 1230161"/>
                <a:gd name="connsiteX2994" fmla="*/ 794068 w 1582064"/>
                <a:gd name="connsiteY2994" fmla="*/ 951376 h 1230161"/>
                <a:gd name="connsiteX2995" fmla="*/ 804379 w 1582064"/>
                <a:gd name="connsiteY2995" fmla="*/ 941065 h 1230161"/>
                <a:gd name="connsiteX2996" fmla="*/ 806509 w 1582064"/>
                <a:gd name="connsiteY2996" fmla="*/ 941065 h 1230161"/>
                <a:gd name="connsiteX2997" fmla="*/ 809086 w 1582064"/>
                <a:gd name="connsiteY2997" fmla="*/ 941401 h 1230161"/>
                <a:gd name="connsiteX2998" fmla="*/ 809254 w 1582064"/>
                <a:gd name="connsiteY2998" fmla="*/ 941233 h 1230161"/>
                <a:gd name="connsiteX2999" fmla="*/ 811944 w 1582064"/>
                <a:gd name="connsiteY2999" fmla="*/ 939272 h 1230161"/>
                <a:gd name="connsiteX3000" fmla="*/ 814802 w 1582064"/>
                <a:gd name="connsiteY3000" fmla="*/ 937815 h 1230161"/>
                <a:gd name="connsiteX3001" fmla="*/ 816875 w 1582064"/>
                <a:gd name="connsiteY3001" fmla="*/ 937031 h 1230161"/>
                <a:gd name="connsiteX3002" fmla="*/ 818389 w 1582064"/>
                <a:gd name="connsiteY3002" fmla="*/ 936638 h 1230161"/>
                <a:gd name="connsiteX3003" fmla="*/ 818389 w 1582064"/>
                <a:gd name="connsiteY3003" fmla="*/ 932660 h 1230161"/>
                <a:gd name="connsiteX3004" fmla="*/ 819845 w 1582064"/>
                <a:gd name="connsiteY3004" fmla="*/ 927392 h 1230161"/>
                <a:gd name="connsiteX3005" fmla="*/ 819845 w 1582064"/>
                <a:gd name="connsiteY3005" fmla="*/ 924758 h 1230161"/>
                <a:gd name="connsiteX3006" fmla="*/ 821583 w 1582064"/>
                <a:gd name="connsiteY3006" fmla="*/ 919043 h 1230161"/>
                <a:gd name="connsiteX3007" fmla="*/ 823040 w 1582064"/>
                <a:gd name="connsiteY3007" fmla="*/ 916913 h 1230161"/>
                <a:gd name="connsiteX3008" fmla="*/ 824329 w 1582064"/>
                <a:gd name="connsiteY3008" fmla="*/ 915344 h 1230161"/>
                <a:gd name="connsiteX3009" fmla="*/ 827747 w 1582064"/>
                <a:gd name="connsiteY3009" fmla="*/ 911926 h 1230161"/>
                <a:gd name="connsiteX3010" fmla="*/ 827523 w 1582064"/>
                <a:gd name="connsiteY3010" fmla="*/ 910245 h 1230161"/>
                <a:gd name="connsiteX3011" fmla="*/ 826738 w 1582064"/>
                <a:gd name="connsiteY3011" fmla="*/ 908620 h 1230161"/>
                <a:gd name="connsiteX3012" fmla="*/ 825617 w 1582064"/>
                <a:gd name="connsiteY3012" fmla="*/ 903968 h 1230161"/>
                <a:gd name="connsiteX3013" fmla="*/ 825617 w 1582064"/>
                <a:gd name="connsiteY3013" fmla="*/ 902511 h 1230161"/>
                <a:gd name="connsiteX3014" fmla="*/ 825954 w 1582064"/>
                <a:gd name="connsiteY3014" fmla="*/ 899934 h 1230161"/>
                <a:gd name="connsiteX3015" fmla="*/ 821022 w 1582064"/>
                <a:gd name="connsiteY3015" fmla="*/ 894274 h 1230161"/>
                <a:gd name="connsiteX3016" fmla="*/ 820518 w 1582064"/>
                <a:gd name="connsiteY3016" fmla="*/ 893657 h 1230161"/>
                <a:gd name="connsiteX3017" fmla="*/ 818389 w 1582064"/>
                <a:gd name="connsiteY3017" fmla="*/ 890800 h 1230161"/>
                <a:gd name="connsiteX3018" fmla="*/ 817884 w 1582064"/>
                <a:gd name="connsiteY3018" fmla="*/ 890015 h 1230161"/>
                <a:gd name="connsiteX3019" fmla="*/ 815587 w 1582064"/>
                <a:gd name="connsiteY3019" fmla="*/ 890800 h 1230161"/>
                <a:gd name="connsiteX3020" fmla="*/ 803090 w 1582064"/>
                <a:gd name="connsiteY3020" fmla="*/ 885700 h 1230161"/>
                <a:gd name="connsiteX3021" fmla="*/ 802698 w 1582064"/>
                <a:gd name="connsiteY3021" fmla="*/ 885532 h 1230161"/>
                <a:gd name="connsiteX3022" fmla="*/ 800513 w 1582064"/>
                <a:gd name="connsiteY3022" fmla="*/ 884355 h 1230161"/>
                <a:gd name="connsiteX3023" fmla="*/ 800345 w 1582064"/>
                <a:gd name="connsiteY3023" fmla="*/ 884299 h 1230161"/>
                <a:gd name="connsiteX3024" fmla="*/ 793284 w 1582064"/>
                <a:gd name="connsiteY3024" fmla="*/ 874493 h 1230161"/>
                <a:gd name="connsiteX3025" fmla="*/ 793284 w 1582064"/>
                <a:gd name="connsiteY3025" fmla="*/ 872363 h 1230161"/>
                <a:gd name="connsiteX3026" fmla="*/ 796310 w 1582064"/>
                <a:gd name="connsiteY3026" fmla="*/ 865079 h 1230161"/>
                <a:gd name="connsiteX3027" fmla="*/ 797375 w 1582064"/>
                <a:gd name="connsiteY3027" fmla="*/ 864014 h 1230161"/>
                <a:gd name="connsiteX3028" fmla="*/ 797655 w 1582064"/>
                <a:gd name="connsiteY3028" fmla="*/ 861716 h 1230161"/>
                <a:gd name="connsiteX3029" fmla="*/ 797655 w 1582064"/>
                <a:gd name="connsiteY3029" fmla="*/ 855832 h 1230161"/>
                <a:gd name="connsiteX3030" fmla="*/ 800681 w 1582064"/>
                <a:gd name="connsiteY3030" fmla="*/ 848548 h 1230161"/>
                <a:gd name="connsiteX3031" fmla="*/ 801409 w 1582064"/>
                <a:gd name="connsiteY3031" fmla="*/ 847819 h 1230161"/>
                <a:gd name="connsiteX3032" fmla="*/ 803427 w 1582064"/>
                <a:gd name="connsiteY3032" fmla="*/ 846250 h 1230161"/>
                <a:gd name="connsiteX3033" fmla="*/ 804996 w 1582064"/>
                <a:gd name="connsiteY3033" fmla="*/ 844233 h 1230161"/>
                <a:gd name="connsiteX3034" fmla="*/ 806453 w 1582064"/>
                <a:gd name="connsiteY3034" fmla="*/ 842776 h 1230161"/>
                <a:gd name="connsiteX3035" fmla="*/ 808078 w 1582064"/>
                <a:gd name="connsiteY3035" fmla="*/ 841487 h 1230161"/>
                <a:gd name="connsiteX3036" fmla="*/ 810207 w 1582064"/>
                <a:gd name="connsiteY3036" fmla="*/ 840030 h 1230161"/>
                <a:gd name="connsiteX3037" fmla="*/ 811328 w 1582064"/>
                <a:gd name="connsiteY3037" fmla="*/ 839413 h 1230161"/>
                <a:gd name="connsiteX3038" fmla="*/ 812561 w 1582064"/>
                <a:gd name="connsiteY3038" fmla="*/ 838797 h 1230161"/>
                <a:gd name="connsiteX3039" fmla="*/ 814242 w 1582064"/>
                <a:gd name="connsiteY3039" fmla="*/ 836444 h 1230161"/>
                <a:gd name="connsiteX3040" fmla="*/ 817268 w 1582064"/>
                <a:gd name="connsiteY3040" fmla="*/ 828374 h 1230161"/>
                <a:gd name="connsiteX3041" fmla="*/ 818725 w 1582064"/>
                <a:gd name="connsiteY3041" fmla="*/ 826917 h 1230161"/>
                <a:gd name="connsiteX3042" fmla="*/ 832230 w 1582064"/>
                <a:gd name="connsiteY3042" fmla="*/ 825965 h 1230161"/>
                <a:gd name="connsiteX3043" fmla="*/ 881206 w 1582064"/>
                <a:gd name="connsiteY3043" fmla="*/ 844345 h 1230161"/>
                <a:gd name="connsiteX3044" fmla="*/ 883560 w 1582064"/>
                <a:gd name="connsiteY3044" fmla="*/ 844065 h 1230161"/>
                <a:gd name="connsiteX3045" fmla="*/ 884849 w 1582064"/>
                <a:gd name="connsiteY3045" fmla="*/ 844009 h 1230161"/>
                <a:gd name="connsiteX3046" fmla="*/ 886978 w 1582064"/>
                <a:gd name="connsiteY3046" fmla="*/ 844009 h 1230161"/>
                <a:gd name="connsiteX3047" fmla="*/ 890284 w 1582064"/>
                <a:gd name="connsiteY3047" fmla="*/ 844569 h 1230161"/>
                <a:gd name="connsiteX3048" fmla="*/ 892414 w 1582064"/>
                <a:gd name="connsiteY3048" fmla="*/ 845297 h 1230161"/>
                <a:gd name="connsiteX3049" fmla="*/ 898074 w 1582064"/>
                <a:gd name="connsiteY3049" fmla="*/ 849948 h 1230161"/>
                <a:gd name="connsiteX3050" fmla="*/ 903621 w 1582064"/>
                <a:gd name="connsiteY3050" fmla="*/ 852863 h 1230161"/>
                <a:gd name="connsiteX3051" fmla="*/ 904350 w 1582064"/>
                <a:gd name="connsiteY3051" fmla="*/ 853591 h 1230161"/>
                <a:gd name="connsiteX3052" fmla="*/ 906759 w 1582064"/>
                <a:gd name="connsiteY3052" fmla="*/ 857402 h 1230161"/>
                <a:gd name="connsiteX3053" fmla="*/ 911859 w 1582064"/>
                <a:gd name="connsiteY3053" fmla="*/ 863341 h 1230161"/>
                <a:gd name="connsiteX3054" fmla="*/ 913932 w 1582064"/>
                <a:gd name="connsiteY3054" fmla="*/ 868665 h 1230161"/>
                <a:gd name="connsiteX3055" fmla="*/ 914661 w 1582064"/>
                <a:gd name="connsiteY3055" fmla="*/ 868833 h 1230161"/>
                <a:gd name="connsiteX3056" fmla="*/ 917182 w 1582064"/>
                <a:gd name="connsiteY3056" fmla="*/ 869225 h 1230161"/>
                <a:gd name="connsiteX3057" fmla="*/ 921497 w 1582064"/>
                <a:gd name="connsiteY3057" fmla="*/ 869225 h 1230161"/>
                <a:gd name="connsiteX3058" fmla="*/ 926821 w 1582064"/>
                <a:gd name="connsiteY3058" fmla="*/ 870682 h 1230161"/>
                <a:gd name="connsiteX3059" fmla="*/ 930015 w 1582064"/>
                <a:gd name="connsiteY3059" fmla="*/ 872700 h 1230161"/>
                <a:gd name="connsiteX3060" fmla="*/ 932817 w 1582064"/>
                <a:gd name="connsiteY3060" fmla="*/ 872812 h 1230161"/>
                <a:gd name="connsiteX3061" fmla="*/ 943912 w 1582064"/>
                <a:gd name="connsiteY3061" fmla="*/ 875109 h 1230161"/>
                <a:gd name="connsiteX3062" fmla="*/ 944641 w 1582064"/>
                <a:gd name="connsiteY3062" fmla="*/ 875838 h 1230161"/>
                <a:gd name="connsiteX3063" fmla="*/ 947667 w 1582064"/>
                <a:gd name="connsiteY3063" fmla="*/ 882506 h 1230161"/>
                <a:gd name="connsiteX3064" fmla="*/ 948227 w 1582064"/>
                <a:gd name="connsiteY3064" fmla="*/ 883011 h 1230161"/>
                <a:gd name="connsiteX3065" fmla="*/ 949684 w 1582064"/>
                <a:gd name="connsiteY3065" fmla="*/ 884468 h 1230161"/>
                <a:gd name="connsiteX3066" fmla="*/ 952710 w 1582064"/>
                <a:gd name="connsiteY3066" fmla="*/ 891808 h 1230161"/>
                <a:gd name="connsiteX3067" fmla="*/ 952710 w 1582064"/>
                <a:gd name="connsiteY3067" fmla="*/ 894666 h 1230161"/>
                <a:gd name="connsiteX3068" fmla="*/ 951253 w 1582064"/>
                <a:gd name="connsiteY3068" fmla="*/ 899990 h 1230161"/>
                <a:gd name="connsiteX3069" fmla="*/ 948059 w 1582064"/>
                <a:gd name="connsiteY3069" fmla="*/ 905313 h 1230161"/>
                <a:gd name="connsiteX3070" fmla="*/ 948787 w 1582064"/>
                <a:gd name="connsiteY3070" fmla="*/ 906546 h 1230161"/>
                <a:gd name="connsiteX3071" fmla="*/ 950244 w 1582064"/>
                <a:gd name="connsiteY3071" fmla="*/ 909404 h 1230161"/>
                <a:gd name="connsiteX3072" fmla="*/ 951253 w 1582064"/>
                <a:gd name="connsiteY3072" fmla="*/ 915120 h 1230161"/>
                <a:gd name="connsiteX3073" fmla="*/ 951421 w 1582064"/>
                <a:gd name="connsiteY3073" fmla="*/ 922573 h 1230161"/>
                <a:gd name="connsiteX3074" fmla="*/ 951645 w 1582064"/>
                <a:gd name="connsiteY3074" fmla="*/ 923021 h 1230161"/>
                <a:gd name="connsiteX3075" fmla="*/ 953102 w 1582064"/>
                <a:gd name="connsiteY3075" fmla="*/ 925879 h 1230161"/>
                <a:gd name="connsiteX3076" fmla="*/ 954167 w 1582064"/>
                <a:gd name="connsiteY3076" fmla="*/ 930362 h 1230161"/>
                <a:gd name="connsiteX3077" fmla="*/ 956016 w 1582064"/>
                <a:gd name="connsiteY3077" fmla="*/ 930194 h 1230161"/>
                <a:gd name="connsiteX3078" fmla="*/ 957585 w 1582064"/>
                <a:gd name="connsiteY3078" fmla="*/ 930194 h 1230161"/>
                <a:gd name="connsiteX3079" fmla="*/ 967840 w 1582064"/>
                <a:gd name="connsiteY3079" fmla="*/ 928793 h 1230161"/>
                <a:gd name="connsiteX3080" fmla="*/ 968961 w 1582064"/>
                <a:gd name="connsiteY3080" fmla="*/ 928737 h 1230161"/>
                <a:gd name="connsiteX3081" fmla="*/ 969689 w 1582064"/>
                <a:gd name="connsiteY3081" fmla="*/ 928737 h 1230161"/>
                <a:gd name="connsiteX3082" fmla="*/ 976974 w 1582064"/>
                <a:gd name="connsiteY3082" fmla="*/ 931763 h 1230161"/>
                <a:gd name="connsiteX3083" fmla="*/ 977703 w 1582064"/>
                <a:gd name="connsiteY3083" fmla="*/ 932492 h 1230161"/>
                <a:gd name="connsiteX3084" fmla="*/ 980224 w 1582064"/>
                <a:gd name="connsiteY3084" fmla="*/ 936526 h 1230161"/>
                <a:gd name="connsiteX3085" fmla="*/ 980336 w 1582064"/>
                <a:gd name="connsiteY3085" fmla="*/ 936862 h 1230161"/>
                <a:gd name="connsiteX3086" fmla="*/ 983362 w 1582064"/>
                <a:gd name="connsiteY3086" fmla="*/ 939832 h 1230161"/>
                <a:gd name="connsiteX3087" fmla="*/ 983811 w 1582064"/>
                <a:gd name="connsiteY3087" fmla="*/ 940505 h 1230161"/>
                <a:gd name="connsiteX3088" fmla="*/ 985268 w 1582064"/>
                <a:gd name="connsiteY3088" fmla="*/ 941570 h 1230161"/>
                <a:gd name="connsiteX3089" fmla="*/ 987677 w 1582064"/>
                <a:gd name="connsiteY3089" fmla="*/ 944091 h 1230161"/>
                <a:gd name="connsiteX3090" fmla="*/ 989134 w 1582064"/>
                <a:gd name="connsiteY3090" fmla="*/ 946220 h 1230161"/>
                <a:gd name="connsiteX3091" fmla="*/ 990591 w 1582064"/>
                <a:gd name="connsiteY3091" fmla="*/ 949639 h 1230161"/>
                <a:gd name="connsiteX3092" fmla="*/ 991264 w 1582064"/>
                <a:gd name="connsiteY3092" fmla="*/ 950592 h 1230161"/>
                <a:gd name="connsiteX3093" fmla="*/ 992721 w 1582064"/>
                <a:gd name="connsiteY3093" fmla="*/ 952721 h 1230161"/>
                <a:gd name="connsiteX3094" fmla="*/ 994458 w 1582064"/>
                <a:gd name="connsiteY3094" fmla="*/ 958437 h 1230161"/>
                <a:gd name="connsiteX3095" fmla="*/ 994458 w 1582064"/>
                <a:gd name="connsiteY3095" fmla="*/ 959894 h 1230161"/>
                <a:gd name="connsiteX3096" fmla="*/ 993505 w 1582064"/>
                <a:gd name="connsiteY3096" fmla="*/ 964209 h 1230161"/>
                <a:gd name="connsiteX3097" fmla="*/ 994290 w 1582064"/>
                <a:gd name="connsiteY3097" fmla="*/ 966674 h 1230161"/>
                <a:gd name="connsiteX3098" fmla="*/ 997764 w 1582064"/>
                <a:gd name="connsiteY3098" fmla="*/ 966058 h 1230161"/>
                <a:gd name="connsiteX3099" fmla="*/ 999221 w 1582064"/>
                <a:gd name="connsiteY3099" fmla="*/ 966058 h 1230161"/>
                <a:gd name="connsiteX3100" fmla="*/ 1003816 w 1582064"/>
                <a:gd name="connsiteY3100" fmla="*/ 967123 h 1230161"/>
                <a:gd name="connsiteX3101" fmla="*/ 1006674 w 1582064"/>
                <a:gd name="connsiteY3101" fmla="*/ 968579 h 1230161"/>
                <a:gd name="connsiteX3102" fmla="*/ 1007458 w 1582064"/>
                <a:gd name="connsiteY3102" fmla="*/ 969028 h 1230161"/>
                <a:gd name="connsiteX3103" fmla="*/ 1018274 w 1582064"/>
                <a:gd name="connsiteY3103" fmla="*/ 976817 h 1230161"/>
                <a:gd name="connsiteX3104" fmla="*/ 1018554 w 1582064"/>
                <a:gd name="connsiteY3104" fmla="*/ 979339 h 1230161"/>
                <a:gd name="connsiteX3105" fmla="*/ 1010708 w 1582064"/>
                <a:gd name="connsiteY3105" fmla="*/ 989369 h 1230161"/>
                <a:gd name="connsiteX3106" fmla="*/ 1008915 w 1582064"/>
                <a:gd name="connsiteY3106" fmla="*/ 989818 h 1230161"/>
                <a:gd name="connsiteX3107" fmla="*/ 1006618 w 1582064"/>
                <a:gd name="connsiteY3107" fmla="*/ 991387 h 1230161"/>
                <a:gd name="connsiteX3108" fmla="*/ 1003760 w 1582064"/>
                <a:gd name="connsiteY3108" fmla="*/ 992844 h 1230161"/>
                <a:gd name="connsiteX3109" fmla="*/ 999165 w 1582064"/>
                <a:gd name="connsiteY3109" fmla="*/ 993908 h 1230161"/>
                <a:gd name="connsiteX3110" fmla="*/ 1000286 w 1582064"/>
                <a:gd name="connsiteY3110" fmla="*/ 993908 h 1230161"/>
                <a:gd name="connsiteX3111" fmla="*/ 993953 w 1582064"/>
                <a:gd name="connsiteY3111" fmla="*/ 995645 h 1230161"/>
                <a:gd name="connsiteX3112" fmla="*/ 992945 w 1582064"/>
                <a:gd name="connsiteY3112" fmla="*/ 995870 h 1230161"/>
                <a:gd name="connsiteX3113" fmla="*/ 992496 w 1582064"/>
                <a:gd name="connsiteY3113" fmla="*/ 996822 h 1230161"/>
                <a:gd name="connsiteX3114" fmla="*/ 990423 w 1582064"/>
                <a:gd name="connsiteY3114" fmla="*/ 999624 h 1230161"/>
                <a:gd name="connsiteX3115" fmla="*/ 989639 w 1582064"/>
                <a:gd name="connsiteY3115" fmla="*/ 1001754 h 1230161"/>
                <a:gd name="connsiteX3116" fmla="*/ 989694 w 1582064"/>
                <a:gd name="connsiteY3116" fmla="*/ 1001865 h 1230161"/>
                <a:gd name="connsiteX3117" fmla="*/ 988798 w 1582064"/>
                <a:gd name="connsiteY3117" fmla="*/ 1009206 h 1230161"/>
                <a:gd name="connsiteX3118" fmla="*/ 962348 w 1582064"/>
                <a:gd name="connsiteY3118" fmla="*/ 1059192 h 1230161"/>
                <a:gd name="connsiteX3119" fmla="*/ 946546 w 1582064"/>
                <a:gd name="connsiteY3119" fmla="*/ 1089396 h 1230161"/>
                <a:gd name="connsiteX3120" fmla="*/ 941615 w 1582064"/>
                <a:gd name="connsiteY3120" fmla="*/ 1121842 h 1230161"/>
                <a:gd name="connsiteX3121" fmla="*/ 942959 w 1582064"/>
                <a:gd name="connsiteY3121" fmla="*/ 1124587 h 1230161"/>
                <a:gd name="connsiteX3122" fmla="*/ 943184 w 1582064"/>
                <a:gd name="connsiteY3122" fmla="*/ 1125092 h 1230161"/>
                <a:gd name="connsiteX3123" fmla="*/ 958258 w 1582064"/>
                <a:gd name="connsiteY3123" fmla="*/ 1159555 h 1230161"/>
                <a:gd name="connsiteX3124" fmla="*/ 959098 w 1582064"/>
                <a:gd name="connsiteY3124" fmla="*/ 1163701 h 1230161"/>
                <a:gd name="connsiteX3125" fmla="*/ 959098 w 1582064"/>
                <a:gd name="connsiteY3125" fmla="*/ 1183202 h 1230161"/>
                <a:gd name="connsiteX3126" fmla="*/ 942287 w 1582064"/>
                <a:gd name="connsiteY3126" fmla="*/ 920443 h 1230161"/>
                <a:gd name="connsiteX3127" fmla="*/ 942287 w 1582064"/>
                <a:gd name="connsiteY3127" fmla="*/ 920443 h 1230161"/>
                <a:gd name="connsiteX3128" fmla="*/ 942287 w 1582064"/>
                <a:gd name="connsiteY3128" fmla="*/ 920443 h 1230161"/>
                <a:gd name="connsiteX3129" fmla="*/ 1513083 w 1582064"/>
                <a:gd name="connsiteY3129" fmla="*/ 563654 h 1230161"/>
                <a:gd name="connsiteX3130" fmla="*/ 1513083 w 1582064"/>
                <a:gd name="connsiteY3130" fmla="*/ 563654 h 1230161"/>
                <a:gd name="connsiteX3131" fmla="*/ 1513083 w 1582064"/>
                <a:gd name="connsiteY3131" fmla="*/ 563654 h 1230161"/>
                <a:gd name="connsiteX3132" fmla="*/ 1119645 w 1582064"/>
                <a:gd name="connsiteY3132" fmla="*/ 367692 h 1230161"/>
                <a:gd name="connsiteX3133" fmla="*/ 1119645 w 1582064"/>
                <a:gd name="connsiteY3133" fmla="*/ 367692 h 1230161"/>
                <a:gd name="connsiteX3134" fmla="*/ 1119645 w 1582064"/>
                <a:gd name="connsiteY3134" fmla="*/ 367692 h 1230161"/>
                <a:gd name="connsiteX3135" fmla="*/ 396652 w 1582064"/>
                <a:gd name="connsiteY3135" fmla="*/ 312439 h 1230161"/>
                <a:gd name="connsiteX3136" fmla="*/ 396652 w 1582064"/>
                <a:gd name="connsiteY3136" fmla="*/ 312439 h 1230161"/>
                <a:gd name="connsiteX3137" fmla="*/ 396652 w 1582064"/>
                <a:gd name="connsiteY3137" fmla="*/ 312439 h 1230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</a:cxnLst>
              <a:rect l="l" t="t" r="r" b="b"/>
              <a:pathLst>
                <a:path w="1582064" h="1230161">
                  <a:moveTo>
                    <a:pt x="1006898" y="1230162"/>
                  </a:moveTo>
                  <a:cubicBezTo>
                    <a:pt x="1005329" y="1230162"/>
                    <a:pt x="1003760" y="1229825"/>
                    <a:pt x="1002303" y="1229097"/>
                  </a:cubicBezTo>
                  <a:lnTo>
                    <a:pt x="1000846" y="1228368"/>
                  </a:lnTo>
                  <a:cubicBezTo>
                    <a:pt x="998885" y="1227416"/>
                    <a:pt x="997260" y="1225847"/>
                    <a:pt x="996251" y="1223886"/>
                  </a:cubicBezTo>
                  <a:lnTo>
                    <a:pt x="988630" y="1209203"/>
                  </a:lnTo>
                  <a:lnTo>
                    <a:pt x="973780" y="1207074"/>
                  </a:lnTo>
                  <a:lnTo>
                    <a:pt x="946994" y="1202031"/>
                  </a:lnTo>
                  <a:cubicBezTo>
                    <a:pt x="942007" y="1201190"/>
                    <a:pt x="938364" y="1196876"/>
                    <a:pt x="938364" y="1191832"/>
                  </a:cubicBezTo>
                  <a:lnTo>
                    <a:pt x="938364" y="1166727"/>
                  </a:lnTo>
                  <a:lnTo>
                    <a:pt x="924243" y="1134506"/>
                  </a:lnTo>
                  <a:lnTo>
                    <a:pt x="921497" y="1129014"/>
                  </a:lnTo>
                  <a:cubicBezTo>
                    <a:pt x="920489" y="1127053"/>
                    <a:pt x="920208" y="1124811"/>
                    <a:pt x="920544" y="1122682"/>
                  </a:cubicBezTo>
                  <a:lnTo>
                    <a:pt x="921273" y="1118367"/>
                  </a:lnTo>
                  <a:lnTo>
                    <a:pt x="926260" y="1085473"/>
                  </a:lnTo>
                  <a:cubicBezTo>
                    <a:pt x="926428" y="1084353"/>
                    <a:pt x="926765" y="1083232"/>
                    <a:pt x="927325" y="1082223"/>
                  </a:cubicBezTo>
                  <a:lnTo>
                    <a:pt x="968625" y="1003771"/>
                  </a:lnTo>
                  <a:cubicBezTo>
                    <a:pt x="968568" y="1003266"/>
                    <a:pt x="968512" y="1002818"/>
                    <a:pt x="968512" y="1002314"/>
                  </a:cubicBezTo>
                  <a:lnTo>
                    <a:pt x="968512" y="1001585"/>
                  </a:lnTo>
                  <a:cubicBezTo>
                    <a:pt x="968512" y="1000465"/>
                    <a:pt x="968680" y="999344"/>
                    <a:pt x="969017" y="998335"/>
                  </a:cubicBezTo>
                  <a:lnTo>
                    <a:pt x="969745" y="996206"/>
                  </a:lnTo>
                  <a:cubicBezTo>
                    <a:pt x="969801" y="995982"/>
                    <a:pt x="969913" y="995758"/>
                    <a:pt x="969969" y="995589"/>
                  </a:cubicBezTo>
                  <a:cubicBezTo>
                    <a:pt x="970081" y="994357"/>
                    <a:pt x="970418" y="993124"/>
                    <a:pt x="970978" y="992003"/>
                  </a:cubicBezTo>
                  <a:lnTo>
                    <a:pt x="972435" y="989089"/>
                  </a:lnTo>
                  <a:cubicBezTo>
                    <a:pt x="973107" y="987744"/>
                    <a:pt x="974060" y="986567"/>
                    <a:pt x="975237" y="985671"/>
                  </a:cubicBezTo>
                  <a:lnTo>
                    <a:pt x="976022" y="984102"/>
                  </a:lnTo>
                  <a:cubicBezTo>
                    <a:pt x="976246" y="983598"/>
                    <a:pt x="976526" y="983149"/>
                    <a:pt x="976862" y="982701"/>
                  </a:cubicBezTo>
                  <a:cubicBezTo>
                    <a:pt x="975181" y="980796"/>
                    <a:pt x="974228" y="978330"/>
                    <a:pt x="974228" y="975808"/>
                  </a:cubicBezTo>
                  <a:lnTo>
                    <a:pt x="974228" y="974351"/>
                  </a:lnTo>
                  <a:cubicBezTo>
                    <a:pt x="974228" y="973847"/>
                    <a:pt x="974284" y="973399"/>
                    <a:pt x="974340" y="972894"/>
                  </a:cubicBezTo>
                  <a:cubicBezTo>
                    <a:pt x="972155" y="970205"/>
                    <a:pt x="971538" y="966562"/>
                    <a:pt x="972547" y="963312"/>
                  </a:cubicBezTo>
                  <a:cubicBezTo>
                    <a:pt x="970418" y="961407"/>
                    <a:pt x="969185" y="958605"/>
                    <a:pt x="969185" y="955691"/>
                  </a:cubicBezTo>
                  <a:lnTo>
                    <a:pt x="969185" y="954962"/>
                  </a:lnTo>
                  <a:cubicBezTo>
                    <a:pt x="969185" y="954962"/>
                    <a:pt x="969185" y="954907"/>
                    <a:pt x="969185" y="954907"/>
                  </a:cubicBezTo>
                  <a:cubicBezTo>
                    <a:pt x="967896" y="954234"/>
                    <a:pt x="966719" y="953337"/>
                    <a:pt x="965767" y="952160"/>
                  </a:cubicBezTo>
                  <a:cubicBezTo>
                    <a:pt x="965094" y="952273"/>
                    <a:pt x="964422" y="952385"/>
                    <a:pt x="963693" y="952385"/>
                  </a:cubicBezTo>
                  <a:lnTo>
                    <a:pt x="962965" y="952385"/>
                  </a:lnTo>
                  <a:cubicBezTo>
                    <a:pt x="962068" y="952385"/>
                    <a:pt x="961172" y="952273"/>
                    <a:pt x="960331" y="952049"/>
                  </a:cubicBezTo>
                  <a:cubicBezTo>
                    <a:pt x="958930" y="952721"/>
                    <a:pt x="957361" y="953113"/>
                    <a:pt x="955792" y="953113"/>
                  </a:cubicBezTo>
                  <a:lnTo>
                    <a:pt x="954335" y="953113"/>
                  </a:lnTo>
                  <a:cubicBezTo>
                    <a:pt x="953326" y="953113"/>
                    <a:pt x="952374" y="952945"/>
                    <a:pt x="951421" y="952721"/>
                  </a:cubicBezTo>
                  <a:lnTo>
                    <a:pt x="939205" y="949135"/>
                  </a:lnTo>
                  <a:cubicBezTo>
                    <a:pt x="936067" y="948182"/>
                    <a:pt x="933545" y="945828"/>
                    <a:pt x="932425" y="942746"/>
                  </a:cubicBezTo>
                  <a:cubicBezTo>
                    <a:pt x="931360" y="939888"/>
                    <a:pt x="931640" y="936694"/>
                    <a:pt x="933153" y="934060"/>
                  </a:cubicBezTo>
                  <a:cubicBezTo>
                    <a:pt x="931248" y="932379"/>
                    <a:pt x="930015" y="930082"/>
                    <a:pt x="929679" y="927560"/>
                  </a:cubicBezTo>
                  <a:cubicBezTo>
                    <a:pt x="929398" y="925487"/>
                    <a:pt x="929791" y="923469"/>
                    <a:pt x="930743" y="921620"/>
                  </a:cubicBezTo>
                  <a:lnTo>
                    <a:pt x="930743" y="921564"/>
                  </a:lnTo>
                  <a:cubicBezTo>
                    <a:pt x="930575" y="921228"/>
                    <a:pt x="930407" y="920892"/>
                    <a:pt x="930295" y="920556"/>
                  </a:cubicBezTo>
                  <a:lnTo>
                    <a:pt x="929510" y="920275"/>
                  </a:lnTo>
                  <a:cubicBezTo>
                    <a:pt x="926092" y="919155"/>
                    <a:pt x="923571" y="916353"/>
                    <a:pt x="922730" y="912822"/>
                  </a:cubicBezTo>
                  <a:cubicBezTo>
                    <a:pt x="921889" y="909348"/>
                    <a:pt x="922954" y="905650"/>
                    <a:pt x="925476" y="903128"/>
                  </a:cubicBezTo>
                  <a:lnTo>
                    <a:pt x="927157" y="901447"/>
                  </a:lnTo>
                  <a:lnTo>
                    <a:pt x="928558" y="898645"/>
                  </a:lnTo>
                  <a:cubicBezTo>
                    <a:pt x="928838" y="898141"/>
                    <a:pt x="929118" y="897636"/>
                    <a:pt x="929454" y="897188"/>
                  </a:cubicBezTo>
                  <a:cubicBezTo>
                    <a:pt x="928222" y="896291"/>
                    <a:pt x="927213" y="895058"/>
                    <a:pt x="926484" y="893714"/>
                  </a:cubicBezTo>
                  <a:lnTo>
                    <a:pt x="924299" y="893433"/>
                  </a:lnTo>
                  <a:cubicBezTo>
                    <a:pt x="922058" y="893153"/>
                    <a:pt x="920040" y="892145"/>
                    <a:pt x="918415" y="890632"/>
                  </a:cubicBezTo>
                  <a:lnTo>
                    <a:pt x="916230" y="890632"/>
                  </a:lnTo>
                  <a:cubicBezTo>
                    <a:pt x="915389" y="890632"/>
                    <a:pt x="914549" y="890519"/>
                    <a:pt x="913708" y="890351"/>
                  </a:cubicBezTo>
                  <a:lnTo>
                    <a:pt x="911354" y="889791"/>
                  </a:lnTo>
                  <a:lnTo>
                    <a:pt x="906871" y="889175"/>
                  </a:lnTo>
                  <a:cubicBezTo>
                    <a:pt x="903509" y="888670"/>
                    <a:pt x="900595" y="886597"/>
                    <a:pt x="899082" y="883571"/>
                  </a:cubicBezTo>
                  <a:lnTo>
                    <a:pt x="895832" y="877071"/>
                  </a:lnTo>
                  <a:cubicBezTo>
                    <a:pt x="895608" y="876958"/>
                    <a:pt x="895328" y="876846"/>
                    <a:pt x="895104" y="876734"/>
                  </a:cubicBezTo>
                  <a:lnTo>
                    <a:pt x="893647" y="876006"/>
                  </a:lnTo>
                  <a:cubicBezTo>
                    <a:pt x="892638" y="875501"/>
                    <a:pt x="891741" y="874885"/>
                    <a:pt x="890957" y="874101"/>
                  </a:cubicBezTo>
                  <a:lnTo>
                    <a:pt x="889500" y="872643"/>
                  </a:lnTo>
                  <a:cubicBezTo>
                    <a:pt x="888715" y="871859"/>
                    <a:pt x="888043" y="870962"/>
                    <a:pt x="887539" y="869954"/>
                  </a:cubicBezTo>
                  <a:lnTo>
                    <a:pt x="887146" y="869169"/>
                  </a:lnTo>
                  <a:cubicBezTo>
                    <a:pt x="886418" y="868721"/>
                    <a:pt x="885801" y="868217"/>
                    <a:pt x="885185" y="867656"/>
                  </a:cubicBezTo>
                  <a:lnTo>
                    <a:pt x="883728" y="866199"/>
                  </a:lnTo>
                  <a:cubicBezTo>
                    <a:pt x="883672" y="866143"/>
                    <a:pt x="883616" y="866087"/>
                    <a:pt x="883560" y="866031"/>
                  </a:cubicBezTo>
                  <a:lnTo>
                    <a:pt x="881543" y="866311"/>
                  </a:lnTo>
                  <a:cubicBezTo>
                    <a:pt x="878965" y="866648"/>
                    <a:pt x="876331" y="865975"/>
                    <a:pt x="874258" y="864462"/>
                  </a:cubicBezTo>
                  <a:lnTo>
                    <a:pt x="874146" y="864406"/>
                  </a:lnTo>
                  <a:lnTo>
                    <a:pt x="833070" y="848940"/>
                  </a:lnTo>
                  <a:lnTo>
                    <a:pt x="831333" y="850677"/>
                  </a:lnTo>
                  <a:lnTo>
                    <a:pt x="830661" y="852022"/>
                  </a:lnTo>
                  <a:cubicBezTo>
                    <a:pt x="829652" y="854039"/>
                    <a:pt x="828027" y="855664"/>
                    <a:pt x="826066" y="856673"/>
                  </a:cubicBezTo>
                  <a:lnTo>
                    <a:pt x="823712" y="857850"/>
                  </a:lnTo>
                  <a:cubicBezTo>
                    <a:pt x="823208" y="860596"/>
                    <a:pt x="821695" y="862949"/>
                    <a:pt x="819453" y="864518"/>
                  </a:cubicBezTo>
                  <a:lnTo>
                    <a:pt x="818893" y="869450"/>
                  </a:lnTo>
                  <a:cubicBezTo>
                    <a:pt x="819005" y="869450"/>
                    <a:pt x="819117" y="869450"/>
                    <a:pt x="819229" y="869450"/>
                  </a:cubicBezTo>
                  <a:lnTo>
                    <a:pt x="824945" y="869450"/>
                  </a:lnTo>
                  <a:cubicBezTo>
                    <a:pt x="827691" y="869450"/>
                    <a:pt x="830325" y="870514"/>
                    <a:pt x="832230" y="872476"/>
                  </a:cubicBezTo>
                  <a:lnTo>
                    <a:pt x="832958" y="873204"/>
                  </a:lnTo>
                  <a:cubicBezTo>
                    <a:pt x="833743" y="873989"/>
                    <a:pt x="834415" y="874885"/>
                    <a:pt x="834864" y="875894"/>
                  </a:cubicBezTo>
                  <a:lnTo>
                    <a:pt x="836320" y="878752"/>
                  </a:lnTo>
                  <a:cubicBezTo>
                    <a:pt x="836545" y="879200"/>
                    <a:pt x="836713" y="879648"/>
                    <a:pt x="836881" y="880097"/>
                  </a:cubicBezTo>
                  <a:lnTo>
                    <a:pt x="837049" y="880657"/>
                  </a:lnTo>
                  <a:lnTo>
                    <a:pt x="837946" y="881890"/>
                  </a:lnTo>
                  <a:lnTo>
                    <a:pt x="841980" y="886541"/>
                  </a:lnTo>
                  <a:lnTo>
                    <a:pt x="843998" y="888054"/>
                  </a:lnTo>
                  <a:cubicBezTo>
                    <a:pt x="844390" y="888334"/>
                    <a:pt x="844782" y="888670"/>
                    <a:pt x="845118" y="889007"/>
                  </a:cubicBezTo>
                  <a:lnTo>
                    <a:pt x="847976" y="891865"/>
                  </a:lnTo>
                  <a:cubicBezTo>
                    <a:pt x="851170" y="895003"/>
                    <a:pt x="851955" y="899822"/>
                    <a:pt x="849938" y="903856"/>
                  </a:cubicBezTo>
                  <a:lnTo>
                    <a:pt x="849209" y="905313"/>
                  </a:lnTo>
                  <a:cubicBezTo>
                    <a:pt x="849041" y="905593"/>
                    <a:pt x="848929" y="905874"/>
                    <a:pt x="848761" y="906154"/>
                  </a:cubicBezTo>
                  <a:lnTo>
                    <a:pt x="849433" y="909404"/>
                  </a:lnTo>
                  <a:cubicBezTo>
                    <a:pt x="849545" y="910077"/>
                    <a:pt x="849657" y="910749"/>
                    <a:pt x="849657" y="911422"/>
                  </a:cubicBezTo>
                  <a:lnTo>
                    <a:pt x="849825" y="912486"/>
                  </a:lnTo>
                  <a:cubicBezTo>
                    <a:pt x="850554" y="914616"/>
                    <a:pt x="850554" y="916913"/>
                    <a:pt x="849825" y="918986"/>
                  </a:cubicBezTo>
                  <a:lnTo>
                    <a:pt x="849097" y="921116"/>
                  </a:lnTo>
                  <a:cubicBezTo>
                    <a:pt x="848256" y="923694"/>
                    <a:pt x="846407" y="925823"/>
                    <a:pt x="843998" y="927056"/>
                  </a:cubicBezTo>
                  <a:lnTo>
                    <a:pt x="841756" y="929353"/>
                  </a:lnTo>
                  <a:lnTo>
                    <a:pt x="841756" y="931483"/>
                  </a:lnTo>
                  <a:cubicBezTo>
                    <a:pt x="841756" y="933332"/>
                    <a:pt x="841252" y="935125"/>
                    <a:pt x="840299" y="936750"/>
                  </a:cubicBezTo>
                  <a:lnTo>
                    <a:pt x="840299" y="936918"/>
                  </a:lnTo>
                  <a:lnTo>
                    <a:pt x="840804" y="939496"/>
                  </a:lnTo>
                  <a:cubicBezTo>
                    <a:pt x="840916" y="940169"/>
                    <a:pt x="841028" y="940841"/>
                    <a:pt x="841028" y="941514"/>
                  </a:cubicBezTo>
                  <a:lnTo>
                    <a:pt x="841028" y="942971"/>
                  </a:lnTo>
                  <a:cubicBezTo>
                    <a:pt x="841028" y="946445"/>
                    <a:pt x="839290" y="949639"/>
                    <a:pt x="836433" y="951544"/>
                  </a:cubicBezTo>
                  <a:lnTo>
                    <a:pt x="832118" y="954402"/>
                  </a:lnTo>
                  <a:cubicBezTo>
                    <a:pt x="831781" y="954626"/>
                    <a:pt x="831389" y="954850"/>
                    <a:pt x="830997" y="955074"/>
                  </a:cubicBezTo>
                  <a:lnTo>
                    <a:pt x="828139" y="956531"/>
                  </a:lnTo>
                  <a:cubicBezTo>
                    <a:pt x="827467" y="956868"/>
                    <a:pt x="826738" y="957148"/>
                    <a:pt x="826010" y="957316"/>
                  </a:cubicBezTo>
                  <a:lnTo>
                    <a:pt x="823880" y="957932"/>
                  </a:lnTo>
                  <a:lnTo>
                    <a:pt x="820798" y="961014"/>
                  </a:lnTo>
                  <a:cubicBezTo>
                    <a:pt x="819677" y="962135"/>
                    <a:pt x="818276" y="963032"/>
                    <a:pt x="816763" y="963536"/>
                  </a:cubicBezTo>
                  <a:lnTo>
                    <a:pt x="814634" y="964265"/>
                  </a:lnTo>
                  <a:cubicBezTo>
                    <a:pt x="814522" y="964321"/>
                    <a:pt x="814410" y="964321"/>
                    <a:pt x="814298" y="964377"/>
                  </a:cubicBezTo>
                  <a:cubicBezTo>
                    <a:pt x="814130" y="964601"/>
                    <a:pt x="813962" y="964881"/>
                    <a:pt x="813794" y="965105"/>
                  </a:cubicBezTo>
                  <a:lnTo>
                    <a:pt x="813794" y="970261"/>
                  </a:lnTo>
                  <a:cubicBezTo>
                    <a:pt x="813794" y="973006"/>
                    <a:pt x="812729" y="975640"/>
                    <a:pt x="810767" y="977545"/>
                  </a:cubicBezTo>
                  <a:lnTo>
                    <a:pt x="808526" y="979787"/>
                  </a:lnTo>
                  <a:lnTo>
                    <a:pt x="805892" y="983485"/>
                  </a:lnTo>
                  <a:cubicBezTo>
                    <a:pt x="805948" y="983822"/>
                    <a:pt x="805948" y="984214"/>
                    <a:pt x="805948" y="984550"/>
                  </a:cubicBezTo>
                  <a:lnTo>
                    <a:pt x="805948" y="985279"/>
                  </a:lnTo>
                  <a:cubicBezTo>
                    <a:pt x="805948" y="987800"/>
                    <a:pt x="804996" y="990266"/>
                    <a:pt x="803315" y="992171"/>
                  </a:cubicBezTo>
                  <a:lnTo>
                    <a:pt x="806397" y="992171"/>
                  </a:lnTo>
                  <a:cubicBezTo>
                    <a:pt x="808022" y="992171"/>
                    <a:pt x="809591" y="992563"/>
                    <a:pt x="810992" y="993236"/>
                  </a:cubicBezTo>
                  <a:lnTo>
                    <a:pt x="820014" y="989930"/>
                  </a:lnTo>
                  <a:cubicBezTo>
                    <a:pt x="824329" y="988361"/>
                    <a:pt x="829148" y="989762"/>
                    <a:pt x="831894" y="993460"/>
                  </a:cubicBezTo>
                  <a:cubicBezTo>
                    <a:pt x="833182" y="995197"/>
                    <a:pt x="833911" y="997326"/>
                    <a:pt x="833911" y="999400"/>
                  </a:cubicBezTo>
                  <a:cubicBezTo>
                    <a:pt x="835256" y="1001698"/>
                    <a:pt x="835704" y="1004499"/>
                    <a:pt x="835032" y="1007189"/>
                  </a:cubicBezTo>
                  <a:lnTo>
                    <a:pt x="834639" y="1010439"/>
                  </a:lnTo>
                  <a:cubicBezTo>
                    <a:pt x="834639" y="1012457"/>
                    <a:pt x="834023" y="1014474"/>
                    <a:pt x="832902" y="1016155"/>
                  </a:cubicBezTo>
                  <a:lnTo>
                    <a:pt x="832510" y="1016884"/>
                  </a:lnTo>
                  <a:cubicBezTo>
                    <a:pt x="832510" y="1019630"/>
                    <a:pt x="831445" y="1022263"/>
                    <a:pt x="829484" y="1024169"/>
                  </a:cubicBezTo>
                  <a:lnTo>
                    <a:pt x="829204" y="1024449"/>
                  </a:lnTo>
                  <a:cubicBezTo>
                    <a:pt x="827859" y="1027138"/>
                    <a:pt x="825393" y="1029044"/>
                    <a:pt x="822479" y="1029772"/>
                  </a:cubicBezTo>
                  <a:lnTo>
                    <a:pt x="815363" y="1031677"/>
                  </a:lnTo>
                  <a:cubicBezTo>
                    <a:pt x="815026" y="1031790"/>
                    <a:pt x="814746" y="1031902"/>
                    <a:pt x="814410" y="1031958"/>
                  </a:cubicBezTo>
                  <a:cubicBezTo>
                    <a:pt x="814018" y="1032462"/>
                    <a:pt x="813569" y="1032910"/>
                    <a:pt x="813065" y="1033303"/>
                  </a:cubicBezTo>
                  <a:lnTo>
                    <a:pt x="808022" y="1037617"/>
                  </a:lnTo>
                  <a:cubicBezTo>
                    <a:pt x="807854" y="1037786"/>
                    <a:pt x="807685" y="1037898"/>
                    <a:pt x="807461" y="1038066"/>
                  </a:cubicBezTo>
                  <a:lnTo>
                    <a:pt x="801241" y="1042885"/>
                  </a:lnTo>
                  <a:cubicBezTo>
                    <a:pt x="800681" y="1043333"/>
                    <a:pt x="800064" y="1043726"/>
                    <a:pt x="799448" y="1044062"/>
                  </a:cubicBezTo>
                  <a:lnTo>
                    <a:pt x="797991" y="1044790"/>
                  </a:lnTo>
                  <a:cubicBezTo>
                    <a:pt x="795301" y="1046135"/>
                    <a:pt x="792163" y="1046247"/>
                    <a:pt x="789417" y="1045126"/>
                  </a:cubicBezTo>
                  <a:cubicBezTo>
                    <a:pt x="787064" y="1044902"/>
                    <a:pt x="784822" y="1043838"/>
                    <a:pt x="783141" y="1042156"/>
                  </a:cubicBezTo>
                  <a:lnTo>
                    <a:pt x="782861" y="1041876"/>
                  </a:lnTo>
                  <a:lnTo>
                    <a:pt x="781964" y="1042381"/>
                  </a:lnTo>
                  <a:cubicBezTo>
                    <a:pt x="780395" y="1043277"/>
                    <a:pt x="778658" y="1043726"/>
                    <a:pt x="776865" y="1043726"/>
                  </a:cubicBezTo>
                  <a:lnTo>
                    <a:pt x="775408" y="1043726"/>
                  </a:lnTo>
                  <a:cubicBezTo>
                    <a:pt x="774119" y="1043726"/>
                    <a:pt x="772886" y="1043501"/>
                    <a:pt x="771766" y="1043053"/>
                  </a:cubicBezTo>
                  <a:cubicBezTo>
                    <a:pt x="770421" y="1044342"/>
                    <a:pt x="768739" y="1045239"/>
                    <a:pt x="766890" y="1045631"/>
                  </a:cubicBezTo>
                  <a:cubicBezTo>
                    <a:pt x="764144" y="1046247"/>
                    <a:pt x="761287" y="1045687"/>
                    <a:pt x="758933" y="1044118"/>
                  </a:cubicBezTo>
                  <a:lnTo>
                    <a:pt x="756804" y="1042661"/>
                  </a:lnTo>
                  <a:cubicBezTo>
                    <a:pt x="755795" y="1041988"/>
                    <a:pt x="754954" y="1041204"/>
                    <a:pt x="754282" y="1040251"/>
                  </a:cubicBezTo>
                  <a:lnTo>
                    <a:pt x="747613" y="1043389"/>
                  </a:lnTo>
                  <a:cubicBezTo>
                    <a:pt x="744419" y="1044902"/>
                    <a:pt x="740665" y="1044678"/>
                    <a:pt x="737639" y="1042773"/>
                  </a:cubicBezTo>
                  <a:cubicBezTo>
                    <a:pt x="736574" y="1042101"/>
                    <a:pt x="735678" y="1041260"/>
                    <a:pt x="734893" y="1040251"/>
                  </a:cubicBezTo>
                  <a:cubicBezTo>
                    <a:pt x="733380" y="1039747"/>
                    <a:pt x="731979" y="1038906"/>
                    <a:pt x="730802" y="1037729"/>
                  </a:cubicBezTo>
                  <a:lnTo>
                    <a:pt x="729289" y="1036441"/>
                  </a:lnTo>
                  <a:cubicBezTo>
                    <a:pt x="728337" y="1037786"/>
                    <a:pt x="727048" y="1038850"/>
                    <a:pt x="725535" y="1039635"/>
                  </a:cubicBezTo>
                  <a:lnTo>
                    <a:pt x="719315" y="1043165"/>
                  </a:lnTo>
                  <a:cubicBezTo>
                    <a:pt x="719595" y="1044118"/>
                    <a:pt x="719763" y="1045126"/>
                    <a:pt x="719763" y="1046135"/>
                  </a:cubicBezTo>
                  <a:lnTo>
                    <a:pt x="719763" y="1046864"/>
                  </a:lnTo>
                  <a:cubicBezTo>
                    <a:pt x="719763" y="1049609"/>
                    <a:pt x="718698" y="1052243"/>
                    <a:pt x="716737" y="1054148"/>
                  </a:cubicBezTo>
                  <a:lnTo>
                    <a:pt x="716008" y="1054877"/>
                  </a:lnTo>
                  <a:cubicBezTo>
                    <a:pt x="714888" y="1055998"/>
                    <a:pt x="713487" y="1056894"/>
                    <a:pt x="711974" y="1057399"/>
                  </a:cubicBezTo>
                  <a:lnTo>
                    <a:pt x="710517" y="1057903"/>
                  </a:lnTo>
                  <a:lnTo>
                    <a:pt x="706874" y="1059752"/>
                  </a:lnTo>
                  <a:cubicBezTo>
                    <a:pt x="704465" y="1060929"/>
                    <a:pt x="701719" y="1061153"/>
                    <a:pt x="699197" y="1060368"/>
                  </a:cubicBezTo>
                  <a:lnTo>
                    <a:pt x="697572" y="1061153"/>
                  </a:lnTo>
                  <a:cubicBezTo>
                    <a:pt x="696900" y="1061489"/>
                    <a:pt x="696171" y="1061769"/>
                    <a:pt x="695443" y="1061938"/>
                  </a:cubicBezTo>
                  <a:lnTo>
                    <a:pt x="692585" y="1062666"/>
                  </a:lnTo>
                  <a:cubicBezTo>
                    <a:pt x="691744" y="1062890"/>
                    <a:pt x="690904" y="1062946"/>
                    <a:pt x="690063" y="1062946"/>
                  </a:cubicBezTo>
                  <a:lnTo>
                    <a:pt x="689167" y="1062946"/>
                  </a:lnTo>
                  <a:lnTo>
                    <a:pt x="687541" y="1063339"/>
                  </a:lnTo>
                  <a:cubicBezTo>
                    <a:pt x="685636" y="1063843"/>
                    <a:pt x="683619" y="1063731"/>
                    <a:pt x="681770" y="1063115"/>
                  </a:cubicBezTo>
                  <a:lnTo>
                    <a:pt x="680985" y="1062834"/>
                  </a:lnTo>
                  <a:cubicBezTo>
                    <a:pt x="678688" y="1062554"/>
                    <a:pt x="676502" y="1061545"/>
                    <a:pt x="674821" y="1059864"/>
                  </a:cubicBezTo>
                  <a:lnTo>
                    <a:pt x="673532" y="1058968"/>
                  </a:lnTo>
                  <a:cubicBezTo>
                    <a:pt x="671235" y="1057455"/>
                    <a:pt x="669666" y="1055101"/>
                    <a:pt x="669161" y="1052411"/>
                  </a:cubicBezTo>
                  <a:lnTo>
                    <a:pt x="669049" y="1051907"/>
                  </a:lnTo>
                  <a:cubicBezTo>
                    <a:pt x="668377" y="1052019"/>
                    <a:pt x="667760" y="1052075"/>
                    <a:pt x="667088" y="1052075"/>
                  </a:cubicBezTo>
                  <a:lnTo>
                    <a:pt x="665631" y="1052075"/>
                  </a:lnTo>
                  <a:cubicBezTo>
                    <a:pt x="663614" y="1052075"/>
                    <a:pt x="661596" y="1051459"/>
                    <a:pt x="659915" y="1050338"/>
                  </a:cubicBezTo>
                  <a:lnTo>
                    <a:pt x="658290" y="1049273"/>
                  </a:lnTo>
                  <a:lnTo>
                    <a:pt x="655992" y="1048152"/>
                  </a:lnTo>
                  <a:cubicBezTo>
                    <a:pt x="653527" y="1046920"/>
                    <a:pt x="651734" y="1044790"/>
                    <a:pt x="650837" y="1042325"/>
                  </a:cubicBezTo>
                  <a:cubicBezTo>
                    <a:pt x="649716" y="1041316"/>
                    <a:pt x="648764" y="1040027"/>
                    <a:pt x="648203" y="1038570"/>
                  </a:cubicBezTo>
                  <a:cubicBezTo>
                    <a:pt x="648147" y="1038402"/>
                    <a:pt x="648035" y="1038234"/>
                    <a:pt x="647979" y="1038066"/>
                  </a:cubicBezTo>
                  <a:cubicBezTo>
                    <a:pt x="647307" y="1037337"/>
                    <a:pt x="646746" y="1036553"/>
                    <a:pt x="646298" y="1035656"/>
                  </a:cubicBezTo>
                  <a:cubicBezTo>
                    <a:pt x="645514" y="1034760"/>
                    <a:pt x="644897" y="1033751"/>
                    <a:pt x="644505" y="1032630"/>
                  </a:cubicBezTo>
                  <a:cubicBezTo>
                    <a:pt x="642432" y="1032294"/>
                    <a:pt x="640470" y="1031285"/>
                    <a:pt x="638957" y="1029772"/>
                  </a:cubicBezTo>
                  <a:lnTo>
                    <a:pt x="637500" y="1028315"/>
                  </a:lnTo>
                  <a:cubicBezTo>
                    <a:pt x="637276" y="1028091"/>
                    <a:pt x="637052" y="1027867"/>
                    <a:pt x="636884" y="1027643"/>
                  </a:cubicBezTo>
                  <a:cubicBezTo>
                    <a:pt x="636548" y="1027923"/>
                    <a:pt x="636155" y="1028203"/>
                    <a:pt x="635763" y="1028427"/>
                  </a:cubicBezTo>
                  <a:lnTo>
                    <a:pt x="635539" y="1029492"/>
                  </a:lnTo>
                  <a:cubicBezTo>
                    <a:pt x="635427" y="1030108"/>
                    <a:pt x="635259" y="1030725"/>
                    <a:pt x="634978" y="1031341"/>
                  </a:cubicBezTo>
                  <a:lnTo>
                    <a:pt x="634306" y="1033078"/>
                  </a:lnTo>
                  <a:lnTo>
                    <a:pt x="634306" y="1033975"/>
                  </a:lnTo>
                  <a:cubicBezTo>
                    <a:pt x="634306" y="1035600"/>
                    <a:pt x="633914" y="1037169"/>
                    <a:pt x="633241" y="1038570"/>
                  </a:cubicBezTo>
                  <a:lnTo>
                    <a:pt x="632513" y="1040027"/>
                  </a:lnTo>
                  <a:cubicBezTo>
                    <a:pt x="631840" y="1041372"/>
                    <a:pt x="630888" y="1042549"/>
                    <a:pt x="629767" y="1043445"/>
                  </a:cubicBezTo>
                  <a:cubicBezTo>
                    <a:pt x="629095" y="1046415"/>
                    <a:pt x="627077" y="1048993"/>
                    <a:pt x="624275" y="1050394"/>
                  </a:cubicBezTo>
                  <a:lnTo>
                    <a:pt x="622818" y="1051122"/>
                  </a:lnTo>
                  <a:cubicBezTo>
                    <a:pt x="620129" y="1052467"/>
                    <a:pt x="617103" y="1052523"/>
                    <a:pt x="614413" y="1051515"/>
                  </a:cubicBezTo>
                  <a:lnTo>
                    <a:pt x="613908" y="1051515"/>
                  </a:lnTo>
                  <a:cubicBezTo>
                    <a:pt x="612283" y="1051515"/>
                    <a:pt x="610714" y="1051122"/>
                    <a:pt x="609257" y="1050394"/>
                  </a:cubicBezTo>
                  <a:lnTo>
                    <a:pt x="607072" y="1049273"/>
                  </a:lnTo>
                  <a:lnTo>
                    <a:pt x="604046" y="1048265"/>
                  </a:lnTo>
                  <a:lnTo>
                    <a:pt x="597097" y="1047032"/>
                  </a:lnTo>
                  <a:cubicBezTo>
                    <a:pt x="596929" y="1046976"/>
                    <a:pt x="596761" y="1046976"/>
                    <a:pt x="596537" y="1046920"/>
                  </a:cubicBezTo>
                  <a:lnTo>
                    <a:pt x="592782" y="1046079"/>
                  </a:lnTo>
                  <a:cubicBezTo>
                    <a:pt x="592334" y="1046920"/>
                    <a:pt x="591718" y="1047760"/>
                    <a:pt x="590989" y="1048432"/>
                  </a:cubicBezTo>
                  <a:lnTo>
                    <a:pt x="590261" y="1049161"/>
                  </a:lnTo>
                  <a:cubicBezTo>
                    <a:pt x="588692" y="1050730"/>
                    <a:pt x="586730" y="1051739"/>
                    <a:pt x="584601" y="1052075"/>
                  </a:cubicBezTo>
                  <a:lnTo>
                    <a:pt x="584377" y="1052972"/>
                  </a:lnTo>
                  <a:cubicBezTo>
                    <a:pt x="584209" y="1053700"/>
                    <a:pt x="583929" y="1054429"/>
                    <a:pt x="583592" y="1055101"/>
                  </a:cubicBezTo>
                  <a:lnTo>
                    <a:pt x="582191" y="1057959"/>
                  </a:lnTo>
                  <a:cubicBezTo>
                    <a:pt x="581183" y="1059920"/>
                    <a:pt x="579558" y="1061545"/>
                    <a:pt x="577596" y="1062554"/>
                  </a:cubicBezTo>
                  <a:lnTo>
                    <a:pt x="576139" y="1063282"/>
                  </a:lnTo>
                  <a:cubicBezTo>
                    <a:pt x="575747" y="1063507"/>
                    <a:pt x="575299" y="1063675"/>
                    <a:pt x="574906" y="1063843"/>
                  </a:cubicBezTo>
                  <a:lnTo>
                    <a:pt x="574402" y="1066084"/>
                  </a:lnTo>
                  <a:cubicBezTo>
                    <a:pt x="574514" y="1066645"/>
                    <a:pt x="574626" y="1067149"/>
                    <a:pt x="574626" y="1067709"/>
                  </a:cubicBezTo>
                  <a:lnTo>
                    <a:pt x="575355" y="1078469"/>
                  </a:lnTo>
                  <a:cubicBezTo>
                    <a:pt x="575691" y="1083288"/>
                    <a:pt x="572609" y="1087659"/>
                    <a:pt x="568070" y="1089060"/>
                  </a:cubicBezTo>
                  <a:lnTo>
                    <a:pt x="569583" y="1089676"/>
                  </a:lnTo>
                  <a:cubicBezTo>
                    <a:pt x="573506" y="1091245"/>
                    <a:pt x="576083" y="1095056"/>
                    <a:pt x="576083" y="1099258"/>
                  </a:cubicBezTo>
                  <a:lnTo>
                    <a:pt x="576083" y="1104302"/>
                  </a:lnTo>
                  <a:cubicBezTo>
                    <a:pt x="576083" y="1107384"/>
                    <a:pt x="574682" y="1110354"/>
                    <a:pt x="572329" y="1112315"/>
                  </a:cubicBezTo>
                  <a:cubicBezTo>
                    <a:pt x="572273" y="1112371"/>
                    <a:pt x="572273" y="1112371"/>
                    <a:pt x="572217" y="1112427"/>
                  </a:cubicBezTo>
                  <a:cubicBezTo>
                    <a:pt x="571320" y="1114276"/>
                    <a:pt x="569919" y="1115846"/>
                    <a:pt x="568070" y="1116910"/>
                  </a:cubicBezTo>
                  <a:cubicBezTo>
                    <a:pt x="565716" y="1118255"/>
                    <a:pt x="562971" y="1118591"/>
                    <a:pt x="560393" y="1117975"/>
                  </a:cubicBezTo>
                  <a:lnTo>
                    <a:pt x="560393" y="1117975"/>
                  </a:lnTo>
                  <a:lnTo>
                    <a:pt x="548905" y="1120833"/>
                  </a:lnTo>
                  <a:cubicBezTo>
                    <a:pt x="546159" y="1121505"/>
                    <a:pt x="543245" y="1121057"/>
                    <a:pt x="540892" y="1119544"/>
                  </a:cubicBezTo>
                  <a:cubicBezTo>
                    <a:pt x="538482" y="1118031"/>
                    <a:pt x="536857" y="1115621"/>
                    <a:pt x="536297" y="1112820"/>
                  </a:cubicBezTo>
                  <a:lnTo>
                    <a:pt x="535568" y="1109233"/>
                  </a:lnTo>
                  <a:cubicBezTo>
                    <a:pt x="535288" y="1107832"/>
                    <a:pt x="535288" y="1106431"/>
                    <a:pt x="535568" y="1105030"/>
                  </a:cubicBezTo>
                  <a:lnTo>
                    <a:pt x="535568" y="1104918"/>
                  </a:lnTo>
                  <a:cubicBezTo>
                    <a:pt x="535456" y="1104414"/>
                    <a:pt x="535400" y="1103910"/>
                    <a:pt x="535400" y="1103405"/>
                  </a:cubicBezTo>
                  <a:cubicBezTo>
                    <a:pt x="534223" y="1103013"/>
                    <a:pt x="533103" y="1102453"/>
                    <a:pt x="532094" y="1101612"/>
                  </a:cubicBezTo>
                  <a:lnTo>
                    <a:pt x="528508" y="1098754"/>
                  </a:lnTo>
                  <a:cubicBezTo>
                    <a:pt x="527331" y="1097802"/>
                    <a:pt x="526378" y="1096625"/>
                    <a:pt x="525706" y="1095280"/>
                  </a:cubicBezTo>
                  <a:lnTo>
                    <a:pt x="524977" y="1093823"/>
                  </a:lnTo>
                  <a:cubicBezTo>
                    <a:pt x="524249" y="1092366"/>
                    <a:pt x="523913" y="1090797"/>
                    <a:pt x="523913" y="1089228"/>
                  </a:cubicBezTo>
                  <a:lnTo>
                    <a:pt x="523913" y="1084913"/>
                  </a:lnTo>
                  <a:cubicBezTo>
                    <a:pt x="523913" y="1084072"/>
                    <a:pt x="524025" y="1083232"/>
                    <a:pt x="524193" y="1082391"/>
                  </a:cubicBezTo>
                  <a:lnTo>
                    <a:pt x="524865" y="1079757"/>
                  </a:lnTo>
                  <a:cubicBezTo>
                    <a:pt x="524305" y="1078917"/>
                    <a:pt x="523913" y="1078020"/>
                    <a:pt x="523632" y="1077068"/>
                  </a:cubicBezTo>
                  <a:cubicBezTo>
                    <a:pt x="521671" y="1075835"/>
                    <a:pt x="520214" y="1073930"/>
                    <a:pt x="519486" y="1071744"/>
                  </a:cubicBezTo>
                  <a:cubicBezTo>
                    <a:pt x="518981" y="1071296"/>
                    <a:pt x="518533" y="1070792"/>
                    <a:pt x="518141" y="1070231"/>
                  </a:cubicBezTo>
                  <a:lnTo>
                    <a:pt x="517244" y="1069054"/>
                  </a:lnTo>
                  <a:cubicBezTo>
                    <a:pt x="515395" y="1070623"/>
                    <a:pt x="513041" y="1071464"/>
                    <a:pt x="510576" y="1071464"/>
                  </a:cubicBezTo>
                  <a:lnTo>
                    <a:pt x="509847" y="1071464"/>
                  </a:lnTo>
                  <a:cubicBezTo>
                    <a:pt x="507606" y="1071464"/>
                    <a:pt x="505420" y="1070736"/>
                    <a:pt x="503627" y="1069391"/>
                  </a:cubicBezTo>
                  <a:lnTo>
                    <a:pt x="502675" y="1068718"/>
                  </a:lnTo>
                  <a:cubicBezTo>
                    <a:pt x="501834" y="1069166"/>
                    <a:pt x="500937" y="1069559"/>
                    <a:pt x="499985" y="1069783"/>
                  </a:cubicBezTo>
                  <a:lnTo>
                    <a:pt x="499873" y="1069895"/>
                  </a:lnTo>
                  <a:cubicBezTo>
                    <a:pt x="498528" y="1071240"/>
                    <a:pt x="496903" y="1072193"/>
                    <a:pt x="495053" y="1072641"/>
                  </a:cubicBezTo>
                  <a:lnTo>
                    <a:pt x="493821" y="1072921"/>
                  </a:lnTo>
                  <a:cubicBezTo>
                    <a:pt x="492532" y="1073930"/>
                    <a:pt x="490963" y="1074602"/>
                    <a:pt x="489338" y="1074882"/>
                  </a:cubicBezTo>
                  <a:lnTo>
                    <a:pt x="489898" y="1076339"/>
                  </a:lnTo>
                  <a:cubicBezTo>
                    <a:pt x="492700" y="1079926"/>
                    <a:pt x="492812" y="1084969"/>
                    <a:pt x="490122" y="1088723"/>
                  </a:cubicBezTo>
                  <a:cubicBezTo>
                    <a:pt x="488609" y="1090797"/>
                    <a:pt x="486480" y="1092142"/>
                    <a:pt x="484182" y="1092702"/>
                  </a:cubicBezTo>
                  <a:lnTo>
                    <a:pt x="484070" y="1092814"/>
                  </a:lnTo>
                  <a:cubicBezTo>
                    <a:pt x="482893" y="1093991"/>
                    <a:pt x="481436" y="1094832"/>
                    <a:pt x="479923" y="1095336"/>
                  </a:cubicBezTo>
                  <a:cubicBezTo>
                    <a:pt x="478803" y="1096176"/>
                    <a:pt x="477514" y="1096737"/>
                    <a:pt x="476057" y="1097017"/>
                  </a:cubicBezTo>
                  <a:cubicBezTo>
                    <a:pt x="474712" y="1097633"/>
                    <a:pt x="473255" y="1097970"/>
                    <a:pt x="471742" y="1097970"/>
                  </a:cubicBezTo>
                  <a:lnTo>
                    <a:pt x="471013" y="1097970"/>
                  </a:lnTo>
                  <a:cubicBezTo>
                    <a:pt x="470789" y="1097970"/>
                    <a:pt x="470509" y="1097970"/>
                    <a:pt x="470285" y="1097970"/>
                  </a:cubicBezTo>
                  <a:cubicBezTo>
                    <a:pt x="470061" y="1097970"/>
                    <a:pt x="469780" y="1097970"/>
                    <a:pt x="469556" y="1097970"/>
                  </a:cubicBezTo>
                  <a:lnTo>
                    <a:pt x="467931" y="1097970"/>
                  </a:lnTo>
                  <a:cubicBezTo>
                    <a:pt x="466698" y="1098418"/>
                    <a:pt x="465466" y="1098698"/>
                    <a:pt x="464121" y="1098698"/>
                  </a:cubicBezTo>
                  <a:lnTo>
                    <a:pt x="463617" y="1098698"/>
                  </a:lnTo>
                  <a:cubicBezTo>
                    <a:pt x="462720" y="1099203"/>
                    <a:pt x="461711" y="1099651"/>
                    <a:pt x="460702" y="1099875"/>
                  </a:cubicBezTo>
                  <a:cubicBezTo>
                    <a:pt x="458965" y="1101332"/>
                    <a:pt x="456724" y="1102228"/>
                    <a:pt x="454258" y="1102285"/>
                  </a:cubicBezTo>
                  <a:cubicBezTo>
                    <a:pt x="452689" y="1102901"/>
                    <a:pt x="451064" y="1103125"/>
                    <a:pt x="449383" y="1102957"/>
                  </a:cubicBezTo>
                  <a:cubicBezTo>
                    <a:pt x="449047" y="1103013"/>
                    <a:pt x="448654" y="1103013"/>
                    <a:pt x="448318" y="1103013"/>
                  </a:cubicBezTo>
                  <a:lnTo>
                    <a:pt x="447590" y="1103013"/>
                  </a:lnTo>
                  <a:cubicBezTo>
                    <a:pt x="445685" y="1103013"/>
                    <a:pt x="443891" y="1102509"/>
                    <a:pt x="442266" y="1101556"/>
                  </a:cubicBezTo>
                  <a:cubicBezTo>
                    <a:pt x="438456" y="1100043"/>
                    <a:pt x="435766" y="1096289"/>
                    <a:pt x="435766" y="1091974"/>
                  </a:cubicBezTo>
                  <a:lnTo>
                    <a:pt x="435766" y="1089844"/>
                  </a:lnTo>
                  <a:cubicBezTo>
                    <a:pt x="435766" y="1089116"/>
                    <a:pt x="435822" y="1088387"/>
                    <a:pt x="435990" y="1087715"/>
                  </a:cubicBezTo>
                  <a:cubicBezTo>
                    <a:pt x="435822" y="1087042"/>
                    <a:pt x="435766" y="1086314"/>
                    <a:pt x="435766" y="1085585"/>
                  </a:cubicBezTo>
                  <a:lnTo>
                    <a:pt x="435766" y="1085417"/>
                  </a:lnTo>
                  <a:cubicBezTo>
                    <a:pt x="435374" y="1084913"/>
                    <a:pt x="434981" y="1084353"/>
                    <a:pt x="434701" y="1083736"/>
                  </a:cubicBezTo>
                  <a:lnTo>
                    <a:pt x="433973" y="1082279"/>
                  </a:lnTo>
                  <a:cubicBezTo>
                    <a:pt x="433244" y="1080822"/>
                    <a:pt x="432908" y="1079253"/>
                    <a:pt x="432908" y="1077684"/>
                  </a:cubicBezTo>
                  <a:lnTo>
                    <a:pt x="432796" y="1074714"/>
                  </a:lnTo>
                  <a:lnTo>
                    <a:pt x="431619" y="1073537"/>
                  </a:lnTo>
                  <a:cubicBezTo>
                    <a:pt x="430218" y="1072136"/>
                    <a:pt x="429266" y="1070343"/>
                    <a:pt x="428817" y="1068438"/>
                  </a:cubicBezTo>
                  <a:cubicBezTo>
                    <a:pt x="428257" y="1067261"/>
                    <a:pt x="427977" y="1066028"/>
                    <a:pt x="427865" y="1064740"/>
                  </a:cubicBezTo>
                  <a:cubicBezTo>
                    <a:pt x="426856" y="1064235"/>
                    <a:pt x="425903" y="1063563"/>
                    <a:pt x="425119" y="1062778"/>
                  </a:cubicBezTo>
                  <a:lnTo>
                    <a:pt x="424390" y="1062050"/>
                  </a:lnTo>
                  <a:cubicBezTo>
                    <a:pt x="423830" y="1061489"/>
                    <a:pt x="423326" y="1060873"/>
                    <a:pt x="422933" y="1060201"/>
                  </a:cubicBezTo>
                  <a:cubicBezTo>
                    <a:pt x="422541" y="1060593"/>
                    <a:pt x="422093" y="1060929"/>
                    <a:pt x="421644" y="1061209"/>
                  </a:cubicBezTo>
                  <a:lnTo>
                    <a:pt x="419515" y="1062666"/>
                  </a:lnTo>
                  <a:cubicBezTo>
                    <a:pt x="418787" y="1063115"/>
                    <a:pt x="418058" y="1063507"/>
                    <a:pt x="417218" y="1063787"/>
                  </a:cubicBezTo>
                  <a:lnTo>
                    <a:pt x="415312" y="1065692"/>
                  </a:lnTo>
                  <a:cubicBezTo>
                    <a:pt x="414135" y="1066869"/>
                    <a:pt x="412735" y="1067709"/>
                    <a:pt x="411166" y="1068214"/>
                  </a:cubicBezTo>
                  <a:cubicBezTo>
                    <a:pt x="410717" y="1068550"/>
                    <a:pt x="410213" y="1068830"/>
                    <a:pt x="409708" y="1069054"/>
                  </a:cubicBezTo>
                  <a:cubicBezTo>
                    <a:pt x="409596" y="1070847"/>
                    <a:pt x="409036" y="1072585"/>
                    <a:pt x="407971" y="1074154"/>
                  </a:cubicBezTo>
                  <a:cubicBezTo>
                    <a:pt x="405898" y="1077236"/>
                    <a:pt x="402368" y="1079085"/>
                    <a:pt x="398669" y="1078749"/>
                  </a:cubicBezTo>
                  <a:lnTo>
                    <a:pt x="367961" y="1076732"/>
                  </a:lnTo>
                  <a:lnTo>
                    <a:pt x="347507" y="1081999"/>
                  </a:lnTo>
                  <a:lnTo>
                    <a:pt x="267934" y="1104918"/>
                  </a:lnTo>
                  <a:cubicBezTo>
                    <a:pt x="263395" y="1106207"/>
                    <a:pt x="258576" y="1104302"/>
                    <a:pt x="256166" y="1100267"/>
                  </a:cubicBezTo>
                  <a:cubicBezTo>
                    <a:pt x="253757" y="1096232"/>
                    <a:pt x="254429" y="1091021"/>
                    <a:pt x="257735" y="1087715"/>
                  </a:cubicBezTo>
                  <a:lnTo>
                    <a:pt x="258184" y="1087267"/>
                  </a:lnTo>
                  <a:cubicBezTo>
                    <a:pt x="258688" y="1085810"/>
                    <a:pt x="259529" y="1084521"/>
                    <a:pt x="260649" y="1083400"/>
                  </a:cubicBezTo>
                  <a:lnTo>
                    <a:pt x="261658" y="1082391"/>
                  </a:lnTo>
                  <a:cubicBezTo>
                    <a:pt x="261322" y="1082111"/>
                    <a:pt x="260986" y="1081831"/>
                    <a:pt x="260649" y="1081495"/>
                  </a:cubicBezTo>
                  <a:lnTo>
                    <a:pt x="259192" y="1080038"/>
                  </a:lnTo>
                  <a:cubicBezTo>
                    <a:pt x="258184" y="1079029"/>
                    <a:pt x="257399" y="1077852"/>
                    <a:pt x="256895" y="1076563"/>
                  </a:cubicBezTo>
                  <a:cubicBezTo>
                    <a:pt x="254149" y="1074938"/>
                    <a:pt x="252244" y="1072080"/>
                    <a:pt x="251908" y="1068718"/>
                  </a:cubicBezTo>
                  <a:cubicBezTo>
                    <a:pt x="251795" y="1068494"/>
                    <a:pt x="251627" y="1068270"/>
                    <a:pt x="251515" y="1067990"/>
                  </a:cubicBezTo>
                  <a:lnTo>
                    <a:pt x="250787" y="1066533"/>
                  </a:lnTo>
                  <a:cubicBezTo>
                    <a:pt x="249778" y="1064459"/>
                    <a:pt x="249442" y="1062106"/>
                    <a:pt x="249890" y="1059864"/>
                  </a:cubicBezTo>
                  <a:lnTo>
                    <a:pt x="250114" y="1058687"/>
                  </a:lnTo>
                  <a:cubicBezTo>
                    <a:pt x="250002" y="1058576"/>
                    <a:pt x="249946" y="1058519"/>
                    <a:pt x="249834" y="1058407"/>
                  </a:cubicBezTo>
                  <a:lnTo>
                    <a:pt x="249106" y="1057679"/>
                  </a:lnTo>
                  <a:cubicBezTo>
                    <a:pt x="248882" y="1057455"/>
                    <a:pt x="248713" y="1057230"/>
                    <a:pt x="248489" y="1057006"/>
                  </a:cubicBezTo>
                  <a:cubicBezTo>
                    <a:pt x="246976" y="1056782"/>
                    <a:pt x="245519" y="1056222"/>
                    <a:pt x="244230" y="1055381"/>
                  </a:cubicBezTo>
                  <a:lnTo>
                    <a:pt x="242101" y="1053924"/>
                  </a:lnTo>
                  <a:cubicBezTo>
                    <a:pt x="239523" y="1052243"/>
                    <a:pt x="237898" y="1049497"/>
                    <a:pt x="237562" y="1046471"/>
                  </a:cubicBezTo>
                  <a:lnTo>
                    <a:pt x="236665" y="1045070"/>
                  </a:lnTo>
                  <a:lnTo>
                    <a:pt x="235320" y="1043445"/>
                  </a:lnTo>
                  <a:lnTo>
                    <a:pt x="233583" y="1044510"/>
                  </a:lnTo>
                  <a:lnTo>
                    <a:pt x="227868" y="1048993"/>
                  </a:lnTo>
                  <a:cubicBezTo>
                    <a:pt x="227531" y="1049329"/>
                    <a:pt x="227139" y="1049665"/>
                    <a:pt x="226747" y="1049946"/>
                  </a:cubicBezTo>
                  <a:lnTo>
                    <a:pt x="223889" y="1052075"/>
                  </a:lnTo>
                  <a:cubicBezTo>
                    <a:pt x="223384" y="1052467"/>
                    <a:pt x="222880" y="1052804"/>
                    <a:pt x="222320" y="1053028"/>
                  </a:cubicBezTo>
                  <a:lnTo>
                    <a:pt x="218005" y="1055157"/>
                  </a:lnTo>
                  <a:cubicBezTo>
                    <a:pt x="217837" y="1055269"/>
                    <a:pt x="217669" y="1055325"/>
                    <a:pt x="217445" y="1055381"/>
                  </a:cubicBezTo>
                  <a:lnTo>
                    <a:pt x="213298" y="1057175"/>
                  </a:lnTo>
                  <a:lnTo>
                    <a:pt x="211953" y="1058071"/>
                  </a:lnTo>
                  <a:cubicBezTo>
                    <a:pt x="211337" y="1058463"/>
                    <a:pt x="210720" y="1058800"/>
                    <a:pt x="210048" y="1059080"/>
                  </a:cubicBezTo>
                  <a:lnTo>
                    <a:pt x="208423" y="1059752"/>
                  </a:lnTo>
                  <a:cubicBezTo>
                    <a:pt x="207358" y="1060817"/>
                    <a:pt x="206013" y="1061601"/>
                    <a:pt x="204612" y="1062106"/>
                  </a:cubicBezTo>
                  <a:lnTo>
                    <a:pt x="196991" y="1069727"/>
                  </a:lnTo>
                  <a:cubicBezTo>
                    <a:pt x="196487" y="1070231"/>
                    <a:pt x="195982" y="1070623"/>
                    <a:pt x="195422" y="1071016"/>
                  </a:cubicBezTo>
                  <a:lnTo>
                    <a:pt x="191107" y="1073874"/>
                  </a:lnTo>
                  <a:cubicBezTo>
                    <a:pt x="190771" y="1074098"/>
                    <a:pt x="190379" y="1074322"/>
                    <a:pt x="189986" y="1074546"/>
                  </a:cubicBezTo>
                  <a:lnTo>
                    <a:pt x="188361" y="1075499"/>
                  </a:lnTo>
                  <a:cubicBezTo>
                    <a:pt x="186400" y="1077460"/>
                    <a:pt x="183766" y="1078525"/>
                    <a:pt x="181076" y="1078525"/>
                  </a:cubicBezTo>
                  <a:lnTo>
                    <a:pt x="180124" y="1078525"/>
                  </a:lnTo>
                  <a:cubicBezTo>
                    <a:pt x="179788" y="1078973"/>
                    <a:pt x="179451" y="1079421"/>
                    <a:pt x="179059" y="1079814"/>
                  </a:cubicBezTo>
                  <a:lnTo>
                    <a:pt x="177602" y="1081271"/>
                  </a:lnTo>
                  <a:cubicBezTo>
                    <a:pt x="176818" y="1082055"/>
                    <a:pt x="175921" y="1082728"/>
                    <a:pt x="174912" y="1083232"/>
                  </a:cubicBezTo>
                  <a:lnTo>
                    <a:pt x="173287" y="1084184"/>
                  </a:lnTo>
                  <a:cubicBezTo>
                    <a:pt x="172783" y="1084689"/>
                    <a:pt x="172279" y="1085081"/>
                    <a:pt x="171718" y="1085473"/>
                  </a:cubicBezTo>
                  <a:lnTo>
                    <a:pt x="169589" y="1086930"/>
                  </a:lnTo>
                  <a:cubicBezTo>
                    <a:pt x="167908" y="1088051"/>
                    <a:pt x="165890" y="1088668"/>
                    <a:pt x="163873" y="1088668"/>
                  </a:cubicBezTo>
                  <a:lnTo>
                    <a:pt x="161744" y="1088668"/>
                  </a:lnTo>
                  <a:cubicBezTo>
                    <a:pt x="159838" y="1088668"/>
                    <a:pt x="158045" y="1088163"/>
                    <a:pt x="156420" y="1087211"/>
                  </a:cubicBezTo>
                  <a:cubicBezTo>
                    <a:pt x="155131" y="1086706"/>
                    <a:pt x="153954" y="1085921"/>
                    <a:pt x="152946" y="1084913"/>
                  </a:cubicBezTo>
                  <a:lnTo>
                    <a:pt x="151489" y="1083456"/>
                  </a:lnTo>
                  <a:cubicBezTo>
                    <a:pt x="150760" y="1082728"/>
                    <a:pt x="150144" y="1081887"/>
                    <a:pt x="149696" y="1080990"/>
                  </a:cubicBezTo>
                  <a:cubicBezTo>
                    <a:pt x="148351" y="1080318"/>
                    <a:pt x="147230" y="1079309"/>
                    <a:pt x="146333" y="1078189"/>
                  </a:cubicBezTo>
                  <a:cubicBezTo>
                    <a:pt x="146277" y="1078189"/>
                    <a:pt x="146277" y="1078244"/>
                    <a:pt x="146221" y="1078244"/>
                  </a:cubicBezTo>
                  <a:lnTo>
                    <a:pt x="143139" y="1079926"/>
                  </a:lnTo>
                  <a:lnTo>
                    <a:pt x="141682" y="1081382"/>
                  </a:lnTo>
                  <a:cubicBezTo>
                    <a:pt x="141178" y="1081887"/>
                    <a:pt x="140674" y="1082279"/>
                    <a:pt x="140113" y="1082672"/>
                  </a:cubicBezTo>
                  <a:lnTo>
                    <a:pt x="137984" y="1084129"/>
                  </a:lnTo>
                  <a:cubicBezTo>
                    <a:pt x="137647" y="1084353"/>
                    <a:pt x="137255" y="1084577"/>
                    <a:pt x="136863" y="1084745"/>
                  </a:cubicBezTo>
                  <a:lnTo>
                    <a:pt x="134005" y="1086202"/>
                  </a:lnTo>
                  <a:cubicBezTo>
                    <a:pt x="133333" y="1086538"/>
                    <a:pt x="132604" y="1086818"/>
                    <a:pt x="131876" y="1086986"/>
                  </a:cubicBezTo>
                  <a:lnTo>
                    <a:pt x="129018" y="1087715"/>
                  </a:lnTo>
                  <a:cubicBezTo>
                    <a:pt x="128177" y="1087939"/>
                    <a:pt x="127337" y="1087995"/>
                    <a:pt x="126496" y="1087995"/>
                  </a:cubicBezTo>
                  <a:lnTo>
                    <a:pt x="123862" y="1087995"/>
                  </a:lnTo>
                  <a:cubicBezTo>
                    <a:pt x="122293" y="1088948"/>
                    <a:pt x="120444" y="1089452"/>
                    <a:pt x="118595" y="1089452"/>
                  </a:cubicBezTo>
                  <a:lnTo>
                    <a:pt x="115008" y="1089452"/>
                  </a:lnTo>
                  <a:lnTo>
                    <a:pt x="110862" y="1093599"/>
                  </a:lnTo>
                  <a:cubicBezTo>
                    <a:pt x="110357" y="1094103"/>
                    <a:pt x="109853" y="1094495"/>
                    <a:pt x="109293" y="1094888"/>
                  </a:cubicBezTo>
                  <a:lnTo>
                    <a:pt x="108844" y="1095168"/>
                  </a:lnTo>
                  <a:cubicBezTo>
                    <a:pt x="108844" y="1095616"/>
                    <a:pt x="108788" y="1096120"/>
                    <a:pt x="108732" y="1096569"/>
                  </a:cubicBezTo>
                  <a:lnTo>
                    <a:pt x="109405" y="1097633"/>
                  </a:lnTo>
                  <a:cubicBezTo>
                    <a:pt x="111366" y="1099595"/>
                    <a:pt x="112431" y="1102228"/>
                    <a:pt x="112431" y="1104918"/>
                  </a:cubicBezTo>
                  <a:lnTo>
                    <a:pt x="112431" y="1105647"/>
                  </a:lnTo>
                  <a:cubicBezTo>
                    <a:pt x="112431" y="1110018"/>
                    <a:pt x="109741" y="1113716"/>
                    <a:pt x="105930" y="1115229"/>
                  </a:cubicBezTo>
                  <a:cubicBezTo>
                    <a:pt x="105706" y="1115341"/>
                    <a:pt x="105482" y="1115509"/>
                    <a:pt x="105258" y="1115621"/>
                  </a:cubicBezTo>
                  <a:lnTo>
                    <a:pt x="98477" y="1119264"/>
                  </a:lnTo>
                  <a:cubicBezTo>
                    <a:pt x="97693" y="1119768"/>
                    <a:pt x="96852" y="1120160"/>
                    <a:pt x="96012" y="1120497"/>
                  </a:cubicBezTo>
                  <a:lnTo>
                    <a:pt x="94050" y="1121169"/>
                  </a:lnTo>
                  <a:lnTo>
                    <a:pt x="93602" y="1121618"/>
                  </a:lnTo>
                  <a:cubicBezTo>
                    <a:pt x="93154" y="1122066"/>
                    <a:pt x="92594" y="1122514"/>
                    <a:pt x="92089" y="1122850"/>
                  </a:cubicBezTo>
                  <a:lnTo>
                    <a:pt x="89960" y="1124307"/>
                  </a:lnTo>
                  <a:cubicBezTo>
                    <a:pt x="89175" y="1124811"/>
                    <a:pt x="88335" y="1125204"/>
                    <a:pt x="87494" y="1125540"/>
                  </a:cubicBezTo>
                  <a:lnTo>
                    <a:pt x="81050" y="1127669"/>
                  </a:lnTo>
                  <a:cubicBezTo>
                    <a:pt x="77576" y="1128790"/>
                    <a:pt x="73821" y="1128062"/>
                    <a:pt x="71075" y="1125708"/>
                  </a:cubicBezTo>
                  <a:lnTo>
                    <a:pt x="62782" y="1118591"/>
                  </a:lnTo>
                  <a:lnTo>
                    <a:pt x="7585" y="1103405"/>
                  </a:lnTo>
                  <a:cubicBezTo>
                    <a:pt x="2654" y="1102060"/>
                    <a:pt x="-540" y="1097241"/>
                    <a:pt x="76" y="1092142"/>
                  </a:cubicBezTo>
                  <a:lnTo>
                    <a:pt x="1533" y="1080654"/>
                  </a:lnTo>
                  <a:cubicBezTo>
                    <a:pt x="2037" y="1076395"/>
                    <a:pt x="5119" y="1072921"/>
                    <a:pt x="9266" y="1071912"/>
                  </a:cubicBezTo>
                  <a:lnTo>
                    <a:pt x="12124" y="1071184"/>
                  </a:lnTo>
                  <a:cubicBezTo>
                    <a:pt x="12965" y="1070960"/>
                    <a:pt x="13805" y="1070903"/>
                    <a:pt x="14646" y="1070903"/>
                  </a:cubicBezTo>
                  <a:lnTo>
                    <a:pt x="16103" y="1070903"/>
                  </a:lnTo>
                  <a:cubicBezTo>
                    <a:pt x="17896" y="1070903"/>
                    <a:pt x="19633" y="1071352"/>
                    <a:pt x="21146" y="1072193"/>
                  </a:cubicBezTo>
                  <a:lnTo>
                    <a:pt x="28879" y="1071016"/>
                  </a:lnTo>
                  <a:cubicBezTo>
                    <a:pt x="30224" y="1070792"/>
                    <a:pt x="31625" y="1070847"/>
                    <a:pt x="32970" y="1071184"/>
                  </a:cubicBezTo>
                  <a:lnTo>
                    <a:pt x="34539" y="1071576"/>
                  </a:lnTo>
                  <a:lnTo>
                    <a:pt x="34595" y="1071408"/>
                  </a:lnTo>
                  <a:cubicBezTo>
                    <a:pt x="35099" y="1070231"/>
                    <a:pt x="35772" y="1069222"/>
                    <a:pt x="36668" y="1068326"/>
                  </a:cubicBezTo>
                  <a:cubicBezTo>
                    <a:pt x="37061" y="1062946"/>
                    <a:pt x="41487" y="1058687"/>
                    <a:pt x="46979" y="1058687"/>
                  </a:cubicBezTo>
                  <a:lnTo>
                    <a:pt x="48436" y="1058687"/>
                  </a:lnTo>
                  <a:cubicBezTo>
                    <a:pt x="48997" y="1058687"/>
                    <a:pt x="49557" y="1058743"/>
                    <a:pt x="50061" y="1058800"/>
                  </a:cubicBezTo>
                  <a:cubicBezTo>
                    <a:pt x="50566" y="1058576"/>
                    <a:pt x="51126" y="1058407"/>
                    <a:pt x="51630" y="1058239"/>
                  </a:cubicBezTo>
                  <a:lnTo>
                    <a:pt x="54264" y="1057567"/>
                  </a:lnTo>
                  <a:lnTo>
                    <a:pt x="57178" y="1054261"/>
                  </a:lnTo>
                  <a:cubicBezTo>
                    <a:pt x="57738" y="1053644"/>
                    <a:pt x="58355" y="1053084"/>
                    <a:pt x="59027" y="1052580"/>
                  </a:cubicBezTo>
                  <a:lnTo>
                    <a:pt x="66200" y="1047536"/>
                  </a:lnTo>
                  <a:cubicBezTo>
                    <a:pt x="67881" y="1046359"/>
                    <a:pt x="69842" y="1045743"/>
                    <a:pt x="71860" y="1045687"/>
                  </a:cubicBezTo>
                  <a:cubicBezTo>
                    <a:pt x="71860" y="1045519"/>
                    <a:pt x="71860" y="1045407"/>
                    <a:pt x="71860" y="1045239"/>
                  </a:cubicBezTo>
                  <a:lnTo>
                    <a:pt x="71860" y="1043109"/>
                  </a:lnTo>
                  <a:cubicBezTo>
                    <a:pt x="71860" y="1040755"/>
                    <a:pt x="72644" y="1038570"/>
                    <a:pt x="74045" y="1036777"/>
                  </a:cubicBezTo>
                  <a:cubicBezTo>
                    <a:pt x="74101" y="1035376"/>
                    <a:pt x="74493" y="1034031"/>
                    <a:pt x="75110" y="1032742"/>
                  </a:cubicBezTo>
                  <a:lnTo>
                    <a:pt x="75838" y="1031285"/>
                  </a:lnTo>
                  <a:cubicBezTo>
                    <a:pt x="77183" y="1028595"/>
                    <a:pt x="79649" y="1026634"/>
                    <a:pt x="82563" y="1025906"/>
                  </a:cubicBezTo>
                  <a:lnTo>
                    <a:pt x="82787" y="1025737"/>
                  </a:lnTo>
                  <a:cubicBezTo>
                    <a:pt x="83291" y="1025233"/>
                    <a:pt x="83796" y="1024841"/>
                    <a:pt x="84356" y="1024449"/>
                  </a:cubicBezTo>
                  <a:lnTo>
                    <a:pt x="91809" y="1019461"/>
                  </a:lnTo>
                  <a:lnTo>
                    <a:pt x="95171" y="1015539"/>
                  </a:lnTo>
                  <a:cubicBezTo>
                    <a:pt x="96068" y="1014474"/>
                    <a:pt x="97189" y="1013634"/>
                    <a:pt x="98421" y="1013017"/>
                  </a:cubicBezTo>
                  <a:lnTo>
                    <a:pt x="98533" y="1012961"/>
                  </a:lnTo>
                  <a:cubicBezTo>
                    <a:pt x="98533" y="1012961"/>
                    <a:pt x="98533" y="1012961"/>
                    <a:pt x="98533" y="1012961"/>
                  </a:cubicBezTo>
                  <a:lnTo>
                    <a:pt x="99822" y="1011336"/>
                  </a:lnTo>
                  <a:lnTo>
                    <a:pt x="100047" y="1010215"/>
                  </a:lnTo>
                  <a:cubicBezTo>
                    <a:pt x="100495" y="1007805"/>
                    <a:pt x="101840" y="1005676"/>
                    <a:pt x="103745" y="1004163"/>
                  </a:cubicBezTo>
                  <a:lnTo>
                    <a:pt x="106098" y="1002314"/>
                  </a:lnTo>
                  <a:lnTo>
                    <a:pt x="106659" y="1001529"/>
                  </a:lnTo>
                  <a:cubicBezTo>
                    <a:pt x="107443" y="1000353"/>
                    <a:pt x="108452" y="999344"/>
                    <a:pt x="109685" y="998559"/>
                  </a:cubicBezTo>
                  <a:cubicBezTo>
                    <a:pt x="110189" y="996878"/>
                    <a:pt x="111086" y="995365"/>
                    <a:pt x="112319" y="994188"/>
                  </a:cubicBezTo>
                  <a:lnTo>
                    <a:pt x="113047" y="993460"/>
                  </a:lnTo>
                  <a:cubicBezTo>
                    <a:pt x="113944" y="992563"/>
                    <a:pt x="115064" y="991779"/>
                    <a:pt x="116241" y="991275"/>
                  </a:cubicBezTo>
                  <a:lnTo>
                    <a:pt x="119435" y="989930"/>
                  </a:lnTo>
                  <a:lnTo>
                    <a:pt x="122517" y="986848"/>
                  </a:lnTo>
                  <a:lnTo>
                    <a:pt x="124255" y="984550"/>
                  </a:lnTo>
                  <a:cubicBezTo>
                    <a:pt x="124759" y="983878"/>
                    <a:pt x="125375" y="983205"/>
                    <a:pt x="126048" y="982701"/>
                  </a:cubicBezTo>
                  <a:lnTo>
                    <a:pt x="127897" y="981244"/>
                  </a:lnTo>
                  <a:lnTo>
                    <a:pt x="128121" y="980123"/>
                  </a:lnTo>
                  <a:cubicBezTo>
                    <a:pt x="128401" y="978778"/>
                    <a:pt x="128906" y="977545"/>
                    <a:pt x="129634" y="976425"/>
                  </a:cubicBezTo>
                  <a:lnTo>
                    <a:pt x="131091" y="974295"/>
                  </a:lnTo>
                  <a:cubicBezTo>
                    <a:pt x="131483" y="973735"/>
                    <a:pt x="131932" y="973174"/>
                    <a:pt x="132380" y="972670"/>
                  </a:cubicBezTo>
                  <a:lnTo>
                    <a:pt x="133837" y="971213"/>
                  </a:lnTo>
                  <a:cubicBezTo>
                    <a:pt x="135406" y="969644"/>
                    <a:pt x="137367" y="968635"/>
                    <a:pt x="139553" y="968299"/>
                  </a:cubicBezTo>
                  <a:cubicBezTo>
                    <a:pt x="139441" y="968019"/>
                    <a:pt x="139329" y="967739"/>
                    <a:pt x="139217" y="967403"/>
                  </a:cubicBezTo>
                  <a:lnTo>
                    <a:pt x="138488" y="965273"/>
                  </a:lnTo>
                  <a:cubicBezTo>
                    <a:pt x="138432" y="965049"/>
                    <a:pt x="138320" y="964825"/>
                    <a:pt x="138264" y="964601"/>
                  </a:cubicBezTo>
                  <a:cubicBezTo>
                    <a:pt x="136751" y="963760"/>
                    <a:pt x="135406" y="962528"/>
                    <a:pt x="134453" y="960958"/>
                  </a:cubicBezTo>
                  <a:lnTo>
                    <a:pt x="132492" y="957764"/>
                  </a:lnTo>
                  <a:cubicBezTo>
                    <a:pt x="129522" y="958381"/>
                    <a:pt x="126440" y="957708"/>
                    <a:pt x="124030" y="955859"/>
                  </a:cubicBezTo>
                  <a:lnTo>
                    <a:pt x="123190" y="955859"/>
                  </a:lnTo>
                  <a:cubicBezTo>
                    <a:pt x="121229" y="955859"/>
                    <a:pt x="119267" y="955298"/>
                    <a:pt x="117642" y="954234"/>
                  </a:cubicBezTo>
                  <a:lnTo>
                    <a:pt x="113271" y="958605"/>
                  </a:lnTo>
                  <a:cubicBezTo>
                    <a:pt x="111310" y="960566"/>
                    <a:pt x="108676" y="961631"/>
                    <a:pt x="105986" y="961631"/>
                  </a:cubicBezTo>
                  <a:lnTo>
                    <a:pt x="104529" y="961631"/>
                  </a:lnTo>
                  <a:cubicBezTo>
                    <a:pt x="101784" y="961631"/>
                    <a:pt x="99150" y="960566"/>
                    <a:pt x="97245" y="958605"/>
                  </a:cubicBezTo>
                  <a:lnTo>
                    <a:pt x="94387" y="955747"/>
                  </a:lnTo>
                  <a:cubicBezTo>
                    <a:pt x="93658" y="955018"/>
                    <a:pt x="93042" y="954178"/>
                    <a:pt x="92537" y="953281"/>
                  </a:cubicBezTo>
                  <a:cubicBezTo>
                    <a:pt x="91641" y="952833"/>
                    <a:pt x="90800" y="952217"/>
                    <a:pt x="90072" y="951488"/>
                  </a:cubicBezTo>
                  <a:lnTo>
                    <a:pt x="89343" y="950759"/>
                  </a:lnTo>
                  <a:cubicBezTo>
                    <a:pt x="87382" y="948798"/>
                    <a:pt x="86317" y="946164"/>
                    <a:pt x="86317" y="943419"/>
                  </a:cubicBezTo>
                  <a:lnTo>
                    <a:pt x="86317" y="941962"/>
                  </a:lnTo>
                  <a:cubicBezTo>
                    <a:pt x="86317" y="940617"/>
                    <a:pt x="86598" y="939328"/>
                    <a:pt x="87046" y="938095"/>
                  </a:cubicBezTo>
                  <a:lnTo>
                    <a:pt x="88503" y="934509"/>
                  </a:lnTo>
                  <a:cubicBezTo>
                    <a:pt x="88783" y="933836"/>
                    <a:pt x="89119" y="933220"/>
                    <a:pt x="89511" y="932603"/>
                  </a:cubicBezTo>
                  <a:lnTo>
                    <a:pt x="90576" y="930979"/>
                  </a:lnTo>
                  <a:lnTo>
                    <a:pt x="93154" y="925823"/>
                  </a:lnTo>
                  <a:cubicBezTo>
                    <a:pt x="93938" y="924198"/>
                    <a:pt x="95171" y="922853"/>
                    <a:pt x="96684" y="921844"/>
                  </a:cubicBezTo>
                  <a:cubicBezTo>
                    <a:pt x="96684" y="921844"/>
                    <a:pt x="96684" y="921844"/>
                    <a:pt x="96684" y="921844"/>
                  </a:cubicBezTo>
                  <a:lnTo>
                    <a:pt x="97581" y="920500"/>
                  </a:lnTo>
                  <a:lnTo>
                    <a:pt x="99374" y="916353"/>
                  </a:lnTo>
                  <a:cubicBezTo>
                    <a:pt x="99654" y="915624"/>
                    <a:pt x="100047" y="914952"/>
                    <a:pt x="100495" y="914335"/>
                  </a:cubicBezTo>
                  <a:lnTo>
                    <a:pt x="104866" y="908283"/>
                  </a:lnTo>
                  <a:cubicBezTo>
                    <a:pt x="104754" y="908115"/>
                    <a:pt x="104642" y="907947"/>
                    <a:pt x="104586" y="907723"/>
                  </a:cubicBezTo>
                  <a:cubicBezTo>
                    <a:pt x="104305" y="907723"/>
                    <a:pt x="104081" y="907779"/>
                    <a:pt x="103801" y="907779"/>
                  </a:cubicBezTo>
                  <a:lnTo>
                    <a:pt x="98758" y="907779"/>
                  </a:lnTo>
                  <a:cubicBezTo>
                    <a:pt x="97133" y="907779"/>
                    <a:pt x="95564" y="907387"/>
                    <a:pt x="94163" y="906714"/>
                  </a:cubicBezTo>
                  <a:lnTo>
                    <a:pt x="92706" y="905986"/>
                  </a:lnTo>
                  <a:cubicBezTo>
                    <a:pt x="91697" y="905482"/>
                    <a:pt x="90800" y="904809"/>
                    <a:pt x="90016" y="904025"/>
                  </a:cubicBezTo>
                  <a:lnTo>
                    <a:pt x="88559" y="902568"/>
                  </a:lnTo>
                  <a:cubicBezTo>
                    <a:pt x="86598" y="900606"/>
                    <a:pt x="85533" y="897972"/>
                    <a:pt x="85533" y="895283"/>
                  </a:cubicBezTo>
                  <a:lnTo>
                    <a:pt x="85533" y="893153"/>
                  </a:lnTo>
                  <a:cubicBezTo>
                    <a:pt x="85533" y="892425"/>
                    <a:pt x="85589" y="891696"/>
                    <a:pt x="85757" y="890968"/>
                  </a:cubicBezTo>
                  <a:lnTo>
                    <a:pt x="87886" y="880937"/>
                  </a:lnTo>
                  <a:cubicBezTo>
                    <a:pt x="88223" y="879480"/>
                    <a:pt x="88839" y="878079"/>
                    <a:pt x="89736" y="876902"/>
                  </a:cubicBezTo>
                  <a:lnTo>
                    <a:pt x="91081" y="874829"/>
                  </a:lnTo>
                  <a:cubicBezTo>
                    <a:pt x="92145" y="871523"/>
                    <a:pt x="94779" y="869113"/>
                    <a:pt x="98029" y="868161"/>
                  </a:cubicBezTo>
                  <a:cubicBezTo>
                    <a:pt x="96684" y="865303"/>
                    <a:pt x="96684" y="861941"/>
                    <a:pt x="98141" y="859139"/>
                  </a:cubicBezTo>
                  <a:lnTo>
                    <a:pt x="99598" y="856225"/>
                  </a:lnTo>
                  <a:cubicBezTo>
                    <a:pt x="101335" y="852750"/>
                    <a:pt x="104922" y="850565"/>
                    <a:pt x="108844" y="850565"/>
                  </a:cubicBezTo>
                  <a:lnTo>
                    <a:pt x="114000" y="850453"/>
                  </a:lnTo>
                  <a:lnTo>
                    <a:pt x="112543" y="847539"/>
                  </a:lnTo>
                  <a:cubicBezTo>
                    <a:pt x="111814" y="846082"/>
                    <a:pt x="111478" y="844513"/>
                    <a:pt x="111478" y="842944"/>
                  </a:cubicBezTo>
                  <a:lnTo>
                    <a:pt x="111478" y="841431"/>
                  </a:lnTo>
                  <a:cubicBezTo>
                    <a:pt x="110469" y="840534"/>
                    <a:pt x="109573" y="839470"/>
                    <a:pt x="108956" y="838237"/>
                  </a:cubicBezTo>
                  <a:lnTo>
                    <a:pt x="108228" y="836780"/>
                  </a:lnTo>
                  <a:cubicBezTo>
                    <a:pt x="107499" y="835323"/>
                    <a:pt x="107163" y="833754"/>
                    <a:pt x="107163" y="832185"/>
                  </a:cubicBezTo>
                  <a:lnTo>
                    <a:pt x="107163" y="830055"/>
                  </a:lnTo>
                  <a:cubicBezTo>
                    <a:pt x="107163" y="828598"/>
                    <a:pt x="107499" y="827141"/>
                    <a:pt x="108116" y="825796"/>
                  </a:cubicBezTo>
                  <a:lnTo>
                    <a:pt x="109069" y="823723"/>
                  </a:lnTo>
                  <a:cubicBezTo>
                    <a:pt x="108900" y="823667"/>
                    <a:pt x="108788" y="823611"/>
                    <a:pt x="108620" y="823499"/>
                  </a:cubicBezTo>
                  <a:lnTo>
                    <a:pt x="107163" y="822771"/>
                  </a:lnTo>
                  <a:cubicBezTo>
                    <a:pt x="103969" y="821201"/>
                    <a:pt x="101840" y="818063"/>
                    <a:pt x="101503" y="814533"/>
                  </a:cubicBezTo>
                  <a:lnTo>
                    <a:pt x="101223" y="811787"/>
                  </a:lnTo>
                  <a:cubicBezTo>
                    <a:pt x="100831" y="811451"/>
                    <a:pt x="100439" y="811002"/>
                    <a:pt x="100103" y="810611"/>
                  </a:cubicBezTo>
                  <a:lnTo>
                    <a:pt x="97861" y="807809"/>
                  </a:lnTo>
                  <a:lnTo>
                    <a:pt x="94331" y="804895"/>
                  </a:lnTo>
                  <a:cubicBezTo>
                    <a:pt x="91977" y="802933"/>
                    <a:pt x="90632" y="800019"/>
                    <a:pt x="90632" y="796937"/>
                  </a:cubicBezTo>
                  <a:lnTo>
                    <a:pt x="90632" y="795312"/>
                  </a:lnTo>
                  <a:cubicBezTo>
                    <a:pt x="88895" y="794079"/>
                    <a:pt x="87606" y="792342"/>
                    <a:pt x="86878" y="790325"/>
                  </a:cubicBezTo>
                  <a:lnTo>
                    <a:pt x="86485" y="789933"/>
                  </a:lnTo>
                  <a:cubicBezTo>
                    <a:pt x="83964" y="787411"/>
                    <a:pt x="82955" y="783881"/>
                    <a:pt x="83628" y="780574"/>
                  </a:cubicBezTo>
                  <a:lnTo>
                    <a:pt x="83235" y="779398"/>
                  </a:lnTo>
                  <a:cubicBezTo>
                    <a:pt x="82283" y="776428"/>
                    <a:pt x="82675" y="773289"/>
                    <a:pt x="84188" y="770768"/>
                  </a:cubicBezTo>
                  <a:cubicBezTo>
                    <a:pt x="83291" y="768583"/>
                    <a:pt x="83123" y="766061"/>
                    <a:pt x="83852" y="763763"/>
                  </a:cubicBezTo>
                  <a:cubicBezTo>
                    <a:pt x="84244" y="762530"/>
                    <a:pt x="84860" y="761354"/>
                    <a:pt x="85645" y="760401"/>
                  </a:cubicBezTo>
                  <a:cubicBezTo>
                    <a:pt x="85589" y="759896"/>
                    <a:pt x="85533" y="759448"/>
                    <a:pt x="85533" y="758944"/>
                  </a:cubicBezTo>
                  <a:lnTo>
                    <a:pt x="85533" y="758215"/>
                  </a:lnTo>
                  <a:cubicBezTo>
                    <a:pt x="85533" y="756871"/>
                    <a:pt x="85813" y="755526"/>
                    <a:pt x="86317" y="754293"/>
                  </a:cubicBezTo>
                  <a:cubicBezTo>
                    <a:pt x="86542" y="751939"/>
                    <a:pt x="87606" y="749698"/>
                    <a:pt x="89343" y="748017"/>
                  </a:cubicBezTo>
                  <a:lnTo>
                    <a:pt x="90072" y="747288"/>
                  </a:lnTo>
                  <a:cubicBezTo>
                    <a:pt x="90296" y="747064"/>
                    <a:pt x="90464" y="746896"/>
                    <a:pt x="90688" y="746728"/>
                  </a:cubicBezTo>
                  <a:cubicBezTo>
                    <a:pt x="90632" y="746279"/>
                    <a:pt x="90576" y="745775"/>
                    <a:pt x="90576" y="745327"/>
                  </a:cubicBezTo>
                  <a:lnTo>
                    <a:pt x="90576" y="743197"/>
                  </a:lnTo>
                  <a:cubicBezTo>
                    <a:pt x="90576" y="741853"/>
                    <a:pt x="90856" y="740620"/>
                    <a:pt x="91305" y="739387"/>
                  </a:cubicBezTo>
                  <a:cubicBezTo>
                    <a:pt x="91305" y="738154"/>
                    <a:pt x="91585" y="736921"/>
                    <a:pt x="92033" y="735801"/>
                  </a:cubicBezTo>
                  <a:lnTo>
                    <a:pt x="92033" y="734568"/>
                  </a:lnTo>
                  <a:cubicBezTo>
                    <a:pt x="92033" y="733223"/>
                    <a:pt x="92313" y="731878"/>
                    <a:pt x="92818" y="730645"/>
                  </a:cubicBezTo>
                  <a:cubicBezTo>
                    <a:pt x="93042" y="728460"/>
                    <a:pt x="93994" y="726330"/>
                    <a:pt x="95507" y="724705"/>
                  </a:cubicBezTo>
                  <a:cubicBezTo>
                    <a:pt x="95900" y="723528"/>
                    <a:pt x="96572" y="722408"/>
                    <a:pt x="97357" y="721455"/>
                  </a:cubicBezTo>
                  <a:cubicBezTo>
                    <a:pt x="97805" y="719606"/>
                    <a:pt x="98758" y="717869"/>
                    <a:pt x="100103" y="716468"/>
                  </a:cubicBezTo>
                  <a:lnTo>
                    <a:pt x="100831" y="715739"/>
                  </a:lnTo>
                  <a:cubicBezTo>
                    <a:pt x="101391" y="715179"/>
                    <a:pt x="101952" y="714730"/>
                    <a:pt x="102624" y="714338"/>
                  </a:cubicBezTo>
                  <a:lnTo>
                    <a:pt x="101728" y="713722"/>
                  </a:lnTo>
                  <a:cubicBezTo>
                    <a:pt x="101167" y="713330"/>
                    <a:pt x="100607" y="712937"/>
                    <a:pt x="100159" y="712433"/>
                  </a:cubicBezTo>
                  <a:lnTo>
                    <a:pt x="98982" y="711368"/>
                  </a:lnTo>
                  <a:lnTo>
                    <a:pt x="93770" y="710191"/>
                  </a:lnTo>
                  <a:cubicBezTo>
                    <a:pt x="92930" y="710024"/>
                    <a:pt x="92145" y="709743"/>
                    <a:pt x="91417" y="709351"/>
                  </a:cubicBezTo>
                  <a:lnTo>
                    <a:pt x="88559" y="707894"/>
                  </a:lnTo>
                  <a:cubicBezTo>
                    <a:pt x="87550" y="707390"/>
                    <a:pt x="86654" y="706717"/>
                    <a:pt x="85869" y="705933"/>
                  </a:cubicBezTo>
                  <a:lnTo>
                    <a:pt x="83011" y="703075"/>
                  </a:lnTo>
                  <a:cubicBezTo>
                    <a:pt x="82227" y="702290"/>
                    <a:pt x="81554" y="701394"/>
                    <a:pt x="81106" y="700385"/>
                  </a:cubicBezTo>
                  <a:lnTo>
                    <a:pt x="80377" y="698928"/>
                  </a:lnTo>
                  <a:cubicBezTo>
                    <a:pt x="80209" y="698592"/>
                    <a:pt x="80041" y="698199"/>
                    <a:pt x="79929" y="697807"/>
                  </a:cubicBezTo>
                  <a:lnTo>
                    <a:pt x="78360" y="693492"/>
                  </a:lnTo>
                  <a:lnTo>
                    <a:pt x="77744" y="693268"/>
                  </a:lnTo>
                  <a:cubicBezTo>
                    <a:pt x="77295" y="693100"/>
                    <a:pt x="76847" y="692932"/>
                    <a:pt x="76399" y="692708"/>
                  </a:cubicBezTo>
                  <a:lnTo>
                    <a:pt x="74942" y="691979"/>
                  </a:lnTo>
                  <a:cubicBezTo>
                    <a:pt x="73933" y="691475"/>
                    <a:pt x="73037" y="690803"/>
                    <a:pt x="72252" y="690018"/>
                  </a:cubicBezTo>
                  <a:lnTo>
                    <a:pt x="70123" y="687889"/>
                  </a:lnTo>
                  <a:cubicBezTo>
                    <a:pt x="69058" y="686824"/>
                    <a:pt x="68217" y="685535"/>
                    <a:pt x="67713" y="684134"/>
                  </a:cubicBezTo>
                  <a:lnTo>
                    <a:pt x="63510" y="672983"/>
                  </a:lnTo>
                  <a:cubicBezTo>
                    <a:pt x="63454" y="672815"/>
                    <a:pt x="63342" y="672591"/>
                    <a:pt x="63286" y="672422"/>
                  </a:cubicBezTo>
                  <a:lnTo>
                    <a:pt x="60596" y="665081"/>
                  </a:lnTo>
                  <a:cubicBezTo>
                    <a:pt x="60428" y="664633"/>
                    <a:pt x="60260" y="664241"/>
                    <a:pt x="60148" y="663737"/>
                  </a:cubicBezTo>
                  <a:lnTo>
                    <a:pt x="59419" y="660879"/>
                  </a:lnTo>
                  <a:cubicBezTo>
                    <a:pt x="59195" y="660038"/>
                    <a:pt x="59083" y="659198"/>
                    <a:pt x="59083" y="658357"/>
                  </a:cubicBezTo>
                  <a:lnTo>
                    <a:pt x="59083" y="650456"/>
                  </a:lnTo>
                  <a:cubicBezTo>
                    <a:pt x="59083" y="649615"/>
                    <a:pt x="59195" y="648775"/>
                    <a:pt x="59363" y="647934"/>
                  </a:cubicBezTo>
                  <a:lnTo>
                    <a:pt x="59644" y="646757"/>
                  </a:lnTo>
                  <a:cubicBezTo>
                    <a:pt x="58691" y="644124"/>
                    <a:pt x="58859" y="641210"/>
                    <a:pt x="60148" y="638632"/>
                  </a:cubicBezTo>
                  <a:lnTo>
                    <a:pt x="60876" y="637175"/>
                  </a:lnTo>
                  <a:cubicBezTo>
                    <a:pt x="61549" y="635830"/>
                    <a:pt x="62558" y="634597"/>
                    <a:pt x="63734" y="633701"/>
                  </a:cubicBezTo>
                  <a:cubicBezTo>
                    <a:pt x="63510" y="632860"/>
                    <a:pt x="63398" y="631964"/>
                    <a:pt x="63398" y="631067"/>
                  </a:cubicBezTo>
                  <a:lnTo>
                    <a:pt x="63398" y="628937"/>
                  </a:lnTo>
                  <a:cubicBezTo>
                    <a:pt x="63398" y="627817"/>
                    <a:pt x="63566" y="626752"/>
                    <a:pt x="63902" y="625687"/>
                  </a:cubicBezTo>
                  <a:lnTo>
                    <a:pt x="64631" y="623558"/>
                  </a:lnTo>
                  <a:cubicBezTo>
                    <a:pt x="65976" y="619523"/>
                    <a:pt x="69674" y="616721"/>
                    <a:pt x="73877" y="616497"/>
                  </a:cubicBezTo>
                  <a:lnTo>
                    <a:pt x="78416" y="609100"/>
                  </a:lnTo>
                  <a:lnTo>
                    <a:pt x="78248" y="608540"/>
                  </a:lnTo>
                  <a:cubicBezTo>
                    <a:pt x="77632" y="606691"/>
                    <a:pt x="77520" y="604673"/>
                    <a:pt x="78024" y="602768"/>
                  </a:cubicBezTo>
                  <a:lnTo>
                    <a:pt x="78584" y="600526"/>
                  </a:lnTo>
                  <a:lnTo>
                    <a:pt x="79145" y="595259"/>
                  </a:lnTo>
                  <a:cubicBezTo>
                    <a:pt x="79145" y="593410"/>
                    <a:pt x="79649" y="591561"/>
                    <a:pt x="80602" y="589991"/>
                  </a:cubicBezTo>
                  <a:lnTo>
                    <a:pt x="80602" y="589487"/>
                  </a:lnTo>
                  <a:cubicBezTo>
                    <a:pt x="80602" y="587470"/>
                    <a:pt x="81218" y="585452"/>
                    <a:pt x="82339" y="583771"/>
                  </a:cubicBezTo>
                  <a:lnTo>
                    <a:pt x="83796" y="581642"/>
                  </a:lnTo>
                  <a:cubicBezTo>
                    <a:pt x="84300" y="580913"/>
                    <a:pt x="84860" y="580241"/>
                    <a:pt x="85477" y="579681"/>
                  </a:cubicBezTo>
                  <a:cubicBezTo>
                    <a:pt x="85813" y="578728"/>
                    <a:pt x="86261" y="577831"/>
                    <a:pt x="86878" y="577047"/>
                  </a:cubicBezTo>
                  <a:cubicBezTo>
                    <a:pt x="87886" y="575646"/>
                    <a:pt x="89175" y="574581"/>
                    <a:pt x="90688" y="573797"/>
                  </a:cubicBezTo>
                  <a:cubicBezTo>
                    <a:pt x="90744" y="572788"/>
                    <a:pt x="90968" y="571779"/>
                    <a:pt x="91305" y="570883"/>
                  </a:cubicBezTo>
                  <a:cubicBezTo>
                    <a:pt x="90184" y="567801"/>
                    <a:pt x="90520" y="564327"/>
                    <a:pt x="92369" y="561581"/>
                  </a:cubicBezTo>
                  <a:lnTo>
                    <a:pt x="93826" y="559451"/>
                  </a:lnTo>
                  <a:cubicBezTo>
                    <a:pt x="94835" y="557938"/>
                    <a:pt x="96180" y="556761"/>
                    <a:pt x="97805" y="555921"/>
                  </a:cubicBezTo>
                  <a:lnTo>
                    <a:pt x="99262" y="555192"/>
                  </a:lnTo>
                  <a:cubicBezTo>
                    <a:pt x="102176" y="553735"/>
                    <a:pt x="105594" y="553735"/>
                    <a:pt x="108508" y="555192"/>
                  </a:cubicBezTo>
                  <a:lnTo>
                    <a:pt x="108732" y="555304"/>
                  </a:lnTo>
                  <a:cubicBezTo>
                    <a:pt x="110357" y="554800"/>
                    <a:pt x="112095" y="554688"/>
                    <a:pt x="113832" y="555024"/>
                  </a:cubicBezTo>
                  <a:lnTo>
                    <a:pt x="114784" y="555192"/>
                  </a:lnTo>
                  <a:cubicBezTo>
                    <a:pt x="115233" y="553511"/>
                    <a:pt x="116185" y="551942"/>
                    <a:pt x="117418" y="550653"/>
                  </a:cubicBezTo>
                  <a:lnTo>
                    <a:pt x="118371" y="549701"/>
                  </a:lnTo>
                  <a:lnTo>
                    <a:pt x="118371" y="549645"/>
                  </a:lnTo>
                  <a:cubicBezTo>
                    <a:pt x="118147" y="549196"/>
                    <a:pt x="117978" y="548748"/>
                    <a:pt x="117810" y="548300"/>
                  </a:cubicBezTo>
                  <a:lnTo>
                    <a:pt x="116353" y="543985"/>
                  </a:lnTo>
                  <a:cubicBezTo>
                    <a:pt x="115737" y="542136"/>
                    <a:pt x="115681" y="540118"/>
                    <a:pt x="116129" y="538213"/>
                  </a:cubicBezTo>
                  <a:lnTo>
                    <a:pt x="116858" y="535355"/>
                  </a:lnTo>
                  <a:cubicBezTo>
                    <a:pt x="117026" y="534739"/>
                    <a:pt x="117250" y="534066"/>
                    <a:pt x="117530" y="533506"/>
                  </a:cubicBezTo>
                  <a:lnTo>
                    <a:pt x="120948" y="526221"/>
                  </a:lnTo>
                  <a:lnTo>
                    <a:pt x="120276" y="524708"/>
                  </a:lnTo>
                  <a:cubicBezTo>
                    <a:pt x="119716" y="523419"/>
                    <a:pt x="119435" y="522018"/>
                    <a:pt x="119435" y="520618"/>
                  </a:cubicBezTo>
                  <a:lnTo>
                    <a:pt x="119435" y="518488"/>
                  </a:lnTo>
                  <a:cubicBezTo>
                    <a:pt x="119435" y="516639"/>
                    <a:pt x="119940" y="514789"/>
                    <a:pt x="120892" y="513164"/>
                  </a:cubicBezTo>
                  <a:lnTo>
                    <a:pt x="123022" y="509578"/>
                  </a:lnTo>
                  <a:cubicBezTo>
                    <a:pt x="123246" y="509186"/>
                    <a:pt x="123526" y="508793"/>
                    <a:pt x="123806" y="508457"/>
                  </a:cubicBezTo>
                  <a:lnTo>
                    <a:pt x="126664" y="504871"/>
                  </a:lnTo>
                  <a:cubicBezTo>
                    <a:pt x="126888" y="504591"/>
                    <a:pt x="127169" y="504310"/>
                    <a:pt x="127449" y="504030"/>
                  </a:cubicBezTo>
                  <a:lnTo>
                    <a:pt x="129634" y="501845"/>
                  </a:lnTo>
                  <a:cubicBezTo>
                    <a:pt x="130979" y="500500"/>
                    <a:pt x="132604" y="499604"/>
                    <a:pt x="134397" y="499155"/>
                  </a:cubicBezTo>
                  <a:lnTo>
                    <a:pt x="138656" y="498090"/>
                  </a:lnTo>
                  <a:lnTo>
                    <a:pt x="144540" y="494560"/>
                  </a:lnTo>
                  <a:cubicBezTo>
                    <a:pt x="147118" y="492991"/>
                    <a:pt x="150256" y="492655"/>
                    <a:pt x="153114" y="493608"/>
                  </a:cubicBezTo>
                  <a:lnTo>
                    <a:pt x="155243" y="494336"/>
                  </a:lnTo>
                  <a:cubicBezTo>
                    <a:pt x="155860" y="494560"/>
                    <a:pt x="156532" y="494840"/>
                    <a:pt x="157092" y="495176"/>
                  </a:cubicBezTo>
                  <a:lnTo>
                    <a:pt x="161239" y="497530"/>
                  </a:lnTo>
                  <a:lnTo>
                    <a:pt x="165834" y="494616"/>
                  </a:lnTo>
                  <a:cubicBezTo>
                    <a:pt x="166899" y="493944"/>
                    <a:pt x="168076" y="493495"/>
                    <a:pt x="169309" y="493271"/>
                  </a:cubicBezTo>
                  <a:lnTo>
                    <a:pt x="169533" y="493215"/>
                  </a:lnTo>
                  <a:lnTo>
                    <a:pt x="171382" y="490469"/>
                  </a:lnTo>
                  <a:cubicBezTo>
                    <a:pt x="172054" y="489517"/>
                    <a:pt x="172839" y="488620"/>
                    <a:pt x="173792" y="487948"/>
                  </a:cubicBezTo>
                  <a:lnTo>
                    <a:pt x="176649" y="485818"/>
                  </a:lnTo>
                  <a:cubicBezTo>
                    <a:pt x="177042" y="485538"/>
                    <a:pt x="177490" y="485258"/>
                    <a:pt x="177938" y="484978"/>
                  </a:cubicBezTo>
                  <a:lnTo>
                    <a:pt x="195198" y="475619"/>
                  </a:lnTo>
                  <a:cubicBezTo>
                    <a:pt x="196711" y="474779"/>
                    <a:pt x="198392" y="474387"/>
                    <a:pt x="200129" y="474387"/>
                  </a:cubicBezTo>
                  <a:lnTo>
                    <a:pt x="200633" y="474387"/>
                  </a:lnTo>
                  <a:cubicBezTo>
                    <a:pt x="201250" y="473994"/>
                    <a:pt x="201922" y="473714"/>
                    <a:pt x="202595" y="473490"/>
                  </a:cubicBezTo>
                  <a:lnTo>
                    <a:pt x="204724" y="472761"/>
                  </a:lnTo>
                  <a:cubicBezTo>
                    <a:pt x="206573" y="472145"/>
                    <a:pt x="208591" y="472033"/>
                    <a:pt x="210496" y="472537"/>
                  </a:cubicBezTo>
                  <a:lnTo>
                    <a:pt x="217781" y="474106"/>
                  </a:lnTo>
                  <a:cubicBezTo>
                    <a:pt x="217781" y="474050"/>
                    <a:pt x="217781" y="473994"/>
                    <a:pt x="217781" y="473938"/>
                  </a:cubicBezTo>
                  <a:lnTo>
                    <a:pt x="217781" y="471080"/>
                  </a:lnTo>
                  <a:cubicBezTo>
                    <a:pt x="217781" y="468839"/>
                    <a:pt x="218509" y="466654"/>
                    <a:pt x="219854" y="464860"/>
                  </a:cubicBezTo>
                  <a:lnTo>
                    <a:pt x="221984" y="462002"/>
                  </a:lnTo>
                  <a:cubicBezTo>
                    <a:pt x="222096" y="461834"/>
                    <a:pt x="222208" y="461722"/>
                    <a:pt x="222320" y="461610"/>
                  </a:cubicBezTo>
                  <a:lnTo>
                    <a:pt x="229493" y="452980"/>
                  </a:lnTo>
                  <a:cubicBezTo>
                    <a:pt x="229717" y="452756"/>
                    <a:pt x="229885" y="452532"/>
                    <a:pt x="230109" y="452308"/>
                  </a:cubicBezTo>
                  <a:lnTo>
                    <a:pt x="232238" y="450179"/>
                  </a:lnTo>
                  <a:cubicBezTo>
                    <a:pt x="232575" y="449842"/>
                    <a:pt x="232967" y="449506"/>
                    <a:pt x="233359" y="449226"/>
                  </a:cubicBezTo>
                  <a:lnTo>
                    <a:pt x="236217" y="447096"/>
                  </a:lnTo>
                  <a:cubicBezTo>
                    <a:pt x="236721" y="446704"/>
                    <a:pt x="237226" y="446424"/>
                    <a:pt x="237786" y="446144"/>
                  </a:cubicBezTo>
                  <a:lnTo>
                    <a:pt x="238851" y="445584"/>
                  </a:lnTo>
                  <a:cubicBezTo>
                    <a:pt x="238122" y="444743"/>
                    <a:pt x="237506" y="443734"/>
                    <a:pt x="237114" y="442726"/>
                  </a:cubicBezTo>
                  <a:lnTo>
                    <a:pt x="235657" y="439139"/>
                  </a:lnTo>
                  <a:cubicBezTo>
                    <a:pt x="235152" y="437906"/>
                    <a:pt x="234928" y="436617"/>
                    <a:pt x="234928" y="435272"/>
                  </a:cubicBezTo>
                  <a:lnTo>
                    <a:pt x="234928" y="433815"/>
                  </a:lnTo>
                  <a:cubicBezTo>
                    <a:pt x="234928" y="432191"/>
                    <a:pt x="235320" y="430621"/>
                    <a:pt x="236049" y="429165"/>
                  </a:cubicBezTo>
                  <a:lnTo>
                    <a:pt x="237506" y="426307"/>
                  </a:lnTo>
                  <a:cubicBezTo>
                    <a:pt x="238178" y="424962"/>
                    <a:pt x="239131" y="423785"/>
                    <a:pt x="240308" y="422888"/>
                  </a:cubicBezTo>
                  <a:lnTo>
                    <a:pt x="241373" y="422048"/>
                  </a:lnTo>
                  <a:cubicBezTo>
                    <a:pt x="240700" y="421151"/>
                    <a:pt x="240196" y="420198"/>
                    <a:pt x="239859" y="419134"/>
                  </a:cubicBezTo>
                  <a:lnTo>
                    <a:pt x="239131" y="417004"/>
                  </a:lnTo>
                  <a:cubicBezTo>
                    <a:pt x="238795" y="415940"/>
                    <a:pt x="238571" y="414819"/>
                    <a:pt x="238571" y="413698"/>
                  </a:cubicBezTo>
                  <a:lnTo>
                    <a:pt x="238571" y="411569"/>
                  </a:lnTo>
                  <a:cubicBezTo>
                    <a:pt x="238571" y="408879"/>
                    <a:pt x="239579" y="406357"/>
                    <a:pt x="241428" y="404396"/>
                  </a:cubicBezTo>
                  <a:lnTo>
                    <a:pt x="241428" y="403667"/>
                  </a:lnTo>
                  <a:cubicBezTo>
                    <a:pt x="241428" y="402042"/>
                    <a:pt x="241821" y="400474"/>
                    <a:pt x="242493" y="399073"/>
                  </a:cubicBezTo>
                  <a:lnTo>
                    <a:pt x="243222" y="397616"/>
                  </a:lnTo>
                  <a:cubicBezTo>
                    <a:pt x="243726" y="396607"/>
                    <a:pt x="244398" y="395710"/>
                    <a:pt x="245183" y="394926"/>
                  </a:cubicBezTo>
                  <a:lnTo>
                    <a:pt x="245575" y="394534"/>
                  </a:lnTo>
                  <a:lnTo>
                    <a:pt x="245912" y="393525"/>
                  </a:lnTo>
                  <a:cubicBezTo>
                    <a:pt x="245799" y="392852"/>
                    <a:pt x="245687" y="392180"/>
                    <a:pt x="245687" y="391507"/>
                  </a:cubicBezTo>
                  <a:lnTo>
                    <a:pt x="245687" y="390779"/>
                  </a:lnTo>
                  <a:cubicBezTo>
                    <a:pt x="245687" y="388257"/>
                    <a:pt x="246640" y="385848"/>
                    <a:pt x="248209" y="383999"/>
                  </a:cubicBezTo>
                  <a:cubicBezTo>
                    <a:pt x="248209" y="383999"/>
                    <a:pt x="248209" y="383999"/>
                    <a:pt x="248209" y="383942"/>
                  </a:cubicBezTo>
                  <a:lnTo>
                    <a:pt x="248938" y="382485"/>
                  </a:lnTo>
                  <a:cubicBezTo>
                    <a:pt x="250675" y="379011"/>
                    <a:pt x="254205" y="376826"/>
                    <a:pt x="258072" y="376770"/>
                  </a:cubicBezTo>
                  <a:lnTo>
                    <a:pt x="258408" y="376658"/>
                  </a:lnTo>
                  <a:cubicBezTo>
                    <a:pt x="258912" y="375145"/>
                    <a:pt x="259753" y="373744"/>
                    <a:pt x="260930" y="372567"/>
                  </a:cubicBezTo>
                  <a:lnTo>
                    <a:pt x="261658" y="371838"/>
                  </a:lnTo>
                  <a:cubicBezTo>
                    <a:pt x="262779" y="370718"/>
                    <a:pt x="264180" y="369877"/>
                    <a:pt x="265693" y="369373"/>
                  </a:cubicBezTo>
                  <a:lnTo>
                    <a:pt x="267822" y="368644"/>
                  </a:lnTo>
                  <a:cubicBezTo>
                    <a:pt x="267822" y="368644"/>
                    <a:pt x="267878" y="368644"/>
                    <a:pt x="267878" y="368644"/>
                  </a:cubicBezTo>
                  <a:cubicBezTo>
                    <a:pt x="268663" y="367579"/>
                    <a:pt x="269727" y="366683"/>
                    <a:pt x="270848" y="366010"/>
                  </a:cubicBezTo>
                  <a:cubicBezTo>
                    <a:pt x="271801" y="363657"/>
                    <a:pt x="273538" y="361752"/>
                    <a:pt x="275779" y="360631"/>
                  </a:cubicBezTo>
                  <a:lnTo>
                    <a:pt x="276844" y="360071"/>
                  </a:lnTo>
                  <a:cubicBezTo>
                    <a:pt x="276900" y="359847"/>
                    <a:pt x="276956" y="359622"/>
                    <a:pt x="277068" y="359398"/>
                  </a:cubicBezTo>
                  <a:lnTo>
                    <a:pt x="277797" y="357269"/>
                  </a:lnTo>
                  <a:cubicBezTo>
                    <a:pt x="278469" y="355251"/>
                    <a:pt x="279702" y="353514"/>
                    <a:pt x="281383" y="352281"/>
                  </a:cubicBezTo>
                  <a:lnTo>
                    <a:pt x="284241" y="350152"/>
                  </a:lnTo>
                  <a:cubicBezTo>
                    <a:pt x="284465" y="349984"/>
                    <a:pt x="284689" y="349816"/>
                    <a:pt x="284970" y="349648"/>
                  </a:cubicBezTo>
                  <a:lnTo>
                    <a:pt x="290685" y="346061"/>
                  </a:lnTo>
                  <a:cubicBezTo>
                    <a:pt x="291694" y="345445"/>
                    <a:pt x="292815" y="344996"/>
                    <a:pt x="293992" y="344716"/>
                  </a:cubicBezTo>
                  <a:lnTo>
                    <a:pt x="294104" y="344436"/>
                  </a:lnTo>
                  <a:cubicBezTo>
                    <a:pt x="294888" y="342811"/>
                    <a:pt x="296121" y="341466"/>
                    <a:pt x="297634" y="340457"/>
                  </a:cubicBezTo>
                  <a:lnTo>
                    <a:pt x="299315" y="339337"/>
                  </a:lnTo>
                  <a:lnTo>
                    <a:pt x="302846" y="336423"/>
                  </a:lnTo>
                  <a:lnTo>
                    <a:pt x="307272" y="331772"/>
                  </a:lnTo>
                  <a:cubicBezTo>
                    <a:pt x="306880" y="330707"/>
                    <a:pt x="306656" y="329642"/>
                    <a:pt x="306656" y="328465"/>
                  </a:cubicBezTo>
                  <a:cubicBezTo>
                    <a:pt x="305143" y="325888"/>
                    <a:pt x="304807" y="322806"/>
                    <a:pt x="305759" y="319948"/>
                  </a:cubicBezTo>
                  <a:lnTo>
                    <a:pt x="306488" y="317819"/>
                  </a:lnTo>
                  <a:cubicBezTo>
                    <a:pt x="306656" y="317370"/>
                    <a:pt x="306824" y="316866"/>
                    <a:pt x="307048" y="316473"/>
                  </a:cubicBezTo>
                  <a:lnTo>
                    <a:pt x="308505" y="313616"/>
                  </a:lnTo>
                  <a:cubicBezTo>
                    <a:pt x="309514" y="311598"/>
                    <a:pt x="311139" y="309973"/>
                    <a:pt x="313100" y="309021"/>
                  </a:cubicBezTo>
                  <a:lnTo>
                    <a:pt x="314557" y="308292"/>
                  </a:lnTo>
                  <a:cubicBezTo>
                    <a:pt x="315734" y="307732"/>
                    <a:pt x="316967" y="307339"/>
                    <a:pt x="318256" y="307227"/>
                  </a:cubicBezTo>
                  <a:lnTo>
                    <a:pt x="318592" y="306051"/>
                  </a:lnTo>
                  <a:cubicBezTo>
                    <a:pt x="319096" y="304369"/>
                    <a:pt x="319993" y="302800"/>
                    <a:pt x="321226" y="301568"/>
                  </a:cubicBezTo>
                  <a:lnTo>
                    <a:pt x="321954" y="300839"/>
                  </a:lnTo>
                  <a:cubicBezTo>
                    <a:pt x="323915" y="298934"/>
                    <a:pt x="326493" y="297813"/>
                    <a:pt x="329239" y="297813"/>
                  </a:cubicBezTo>
                  <a:lnTo>
                    <a:pt x="329968" y="297813"/>
                  </a:lnTo>
                  <a:cubicBezTo>
                    <a:pt x="332713" y="297813"/>
                    <a:pt x="335347" y="298878"/>
                    <a:pt x="337252" y="300839"/>
                  </a:cubicBezTo>
                  <a:lnTo>
                    <a:pt x="337925" y="301512"/>
                  </a:lnTo>
                  <a:cubicBezTo>
                    <a:pt x="339942" y="301231"/>
                    <a:pt x="342016" y="301568"/>
                    <a:pt x="343921" y="302520"/>
                  </a:cubicBezTo>
                  <a:lnTo>
                    <a:pt x="345378" y="303249"/>
                  </a:lnTo>
                  <a:cubicBezTo>
                    <a:pt x="346891" y="304033"/>
                    <a:pt x="348180" y="305154"/>
                    <a:pt x="349188" y="306443"/>
                  </a:cubicBezTo>
                  <a:lnTo>
                    <a:pt x="349524" y="306443"/>
                  </a:lnTo>
                  <a:lnTo>
                    <a:pt x="350141" y="306051"/>
                  </a:lnTo>
                  <a:cubicBezTo>
                    <a:pt x="351822" y="304930"/>
                    <a:pt x="353839" y="304313"/>
                    <a:pt x="355857" y="304313"/>
                  </a:cubicBezTo>
                  <a:lnTo>
                    <a:pt x="356978" y="304313"/>
                  </a:lnTo>
                  <a:lnTo>
                    <a:pt x="357650" y="303977"/>
                  </a:lnTo>
                  <a:cubicBezTo>
                    <a:pt x="358266" y="303305"/>
                    <a:pt x="358995" y="302745"/>
                    <a:pt x="359779" y="302240"/>
                  </a:cubicBezTo>
                  <a:cubicBezTo>
                    <a:pt x="359835" y="302240"/>
                    <a:pt x="359891" y="302184"/>
                    <a:pt x="359891" y="302184"/>
                  </a:cubicBezTo>
                  <a:cubicBezTo>
                    <a:pt x="360116" y="301792"/>
                    <a:pt x="360396" y="301399"/>
                    <a:pt x="360676" y="301007"/>
                  </a:cubicBezTo>
                  <a:lnTo>
                    <a:pt x="363534" y="297421"/>
                  </a:lnTo>
                  <a:cubicBezTo>
                    <a:pt x="365495" y="294955"/>
                    <a:pt x="368465" y="293554"/>
                    <a:pt x="371603" y="293554"/>
                  </a:cubicBezTo>
                  <a:lnTo>
                    <a:pt x="375694" y="293554"/>
                  </a:lnTo>
                  <a:cubicBezTo>
                    <a:pt x="377319" y="292602"/>
                    <a:pt x="379112" y="292097"/>
                    <a:pt x="380961" y="292097"/>
                  </a:cubicBezTo>
                  <a:cubicBezTo>
                    <a:pt x="380961" y="292097"/>
                    <a:pt x="381017" y="292097"/>
                    <a:pt x="381017" y="292097"/>
                  </a:cubicBezTo>
                  <a:lnTo>
                    <a:pt x="381298" y="291537"/>
                  </a:lnTo>
                  <a:cubicBezTo>
                    <a:pt x="381746" y="290752"/>
                    <a:pt x="382306" y="290024"/>
                    <a:pt x="382979" y="289352"/>
                  </a:cubicBezTo>
                  <a:lnTo>
                    <a:pt x="385108" y="287222"/>
                  </a:lnTo>
                  <a:lnTo>
                    <a:pt x="400182" y="271420"/>
                  </a:lnTo>
                  <a:cubicBezTo>
                    <a:pt x="400575" y="271027"/>
                    <a:pt x="400967" y="270691"/>
                    <a:pt x="401415" y="270355"/>
                  </a:cubicBezTo>
                  <a:lnTo>
                    <a:pt x="409316" y="264639"/>
                  </a:lnTo>
                  <a:cubicBezTo>
                    <a:pt x="411109" y="263350"/>
                    <a:pt x="413183" y="262678"/>
                    <a:pt x="415368" y="262678"/>
                  </a:cubicBezTo>
                  <a:lnTo>
                    <a:pt x="416825" y="262678"/>
                  </a:lnTo>
                  <a:cubicBezTo>
                    <a:pt x="422541" y="262678"/>
                    <a:pt x="427136" y="267329"/>
                    <a:pt x="427136" y="272989"/>
                  </a:cubicBezTo>
                  <a:lnTo>
                    <a:pt x="427136" y="275118"/>
                  </a:lnTo>
                  <a:cubicBezTo>
                    <a:pt x="427136" y="277864"/>
                    <a:pt x="426071" y="280498"/>
                    <a:pt x="424110" y="282403"/>
                  </a:cubicBezTo>
                  <a:lnTo>
                    <a:pt x="422933" y="283580"/>
                  </a:lnTo>
                  <a:lnTo>
                    <a:pt x="417890" y="292377"/>
                  </a:lnTo>
                  <a:cubicBezTo>
                    <a:pt x="418114" y="292433"/>
                    <a:pt x="418338" y="292490"/>
                    <a:pt x="418619" y="292602"/>
                  </a:cubicBezTo>
                  <a:lnTo>
                    <a:pt x="420748" y="293330"/>
                  </a:lnTo>
                  <a:cubicBezTo>
                    <a:pt x="421476" y="293554"/>
                    <a:pt x="422205" y="293891"/>
                    <a:pt x="422877" y="294283"/>
                  </a:cubicBezTo>
                  <a:lnTo>
                    <a:pt x="428649" y="291705"/>
                  </a:lnTo>
                  <a:cubicBezTo>
                    <a:pt x="431563" y="290248"/>
                    <a:pt x="434981" y="290248"/>
                    <a:pt x="437951" y="291705"/>
                  </a:cubicBezTo>
                  <a:lnTo>
                    <a:pt x="439408" y="292433"/>
                  </a:lnTo>
                  <a:cubicBezTo>
                    <a:pt x="441874" y="293666"/>
                    <a:pt x="443723" y="295796"/>
                    <a:pt x="444564" y="298430"/>
                  </a:cubicBezTo>
                  <a:lnTo>
                    <a:pt x="444676" y="298766"/>
                  </a:lnTo>
                  <a:lnTo>
                    <a:pt x="446805" y="301399"/>
                  </a:lnTo>
                  <a:lnTo>
                    <a:pt x="450504" y="301399"/>
                  </a:lnTo>
                  <a:cubicBezTo>
                    <a:pt x="451624" y="301399"/>
                    <a:pt x="452745" y="301568"/>
                    <a:pt x="453810" y="301960"/>
                  </a:cubicBezTo>
                  <a:lnTo>
                    <a:pt x="453810" y="301680"/>
                  </a:lnTo>
                  <a:cubicBezTo>
                    <a:pt x="453810" y="300559"/>
                    <a:pt x="453978" y="299494"/>
                    <a:pt x="454314" y="298430"/>
                  </a:cubicBezTo>
                  <a:lnTo>
                    <a:pt x="455043" y="296300"/>
                  </a:lnTo>
                  <a:cubicBezTo>
                    <a:pt x="455099" y="296076"/>
                    <a:pt x="455211" y="295852"/>
                    <a:pt x="455267" y="295628"/>
                  </a:cubicBezTo>
                  <a:cubicBezTo>
                    <a:pt x="455211" y="295291"/>
                    <a:pt x="455211" y="294899"/>
                    <a:pt x="455211" y="294507"/>
                  </a:cubicBezTo>
                  <a:lnTo>
                    <a:pt x="455211" y="292377"/>
                  </a:lnTo>
                  <a:cubicBezTo>
                    <a:pt x="455211" y="289632"/>
                    <a:pt x="456276" y="286998"/>
                    <a:pt x="458237" y="285093"/>
                  </a:cubicBezTo>
                  <a:lnTo>
                    <a:pt x="459077" y="283804"/>
                  </a:lnTo>
                  <a:cubicBezTo>
                    <a:pt x="460422" y="281731"/>
                    <a:pt x="462496" y="280273"/>
                    <a:pt x="464793" y="279601"/>
                  </a:cubicBezTo>
                  <a:lnTo>
                    <a:pt x="465410" y="276183"/>
                  </a:lnTo>
                  <a:cubicBezTo>
                    <a:pt x="465690" y="274782"/>
                    <a:pt x="466194" y="273493"/>
                    <a:pt x="466979" y="272316"/>
                  </a:cubicBezTo>
                  <a:lnTo>
                    <a:pt x="471294" y="265872"/>
                  </a:lnTo>
                  <a:cubicBezTo>
                    <a:pt x="471630" y="265367"/>
                    <a:pt x="472022" y="264919"/>
                    <a:pt x="472414" y="264471"/>
                  </a:cubicBezTo>
                  <a:lnTo>
                    <a:pt x="473815" y="260828"/>
                  </a:lnTo>
                  <a:cubicBezTo>
                    <a:pt x="475608" y="256065"/>
                    <a:pt x="480540" y="253320"/>
                    <a:pt x="485527" y="254328"/>
                  </a:cubicBezTo>
                  <a:lnTo>
                    <a:pt x="485639" y="254328"/>
                  </a:lnTo>
                  <a:cubicBezTo>
                    <a:pt x="489338" y="252647"/>
                    <a:pt x="493709" y="253263"/>
                    <a:pt x="496735" y="255953"/>
                  </a:cubicBezTo>
                  <a:lnTo>
                    <a:pt x="501386" y="260044"/>
                  </a:lnTo>
                  <a:lnTo>
                    <a:pt x="506765" y="262566"/>
                  </a:lnTo>
                  <a:cubicBezTo>
                    <a:pt x="509063" y="261781"/>
                    <a:pt x="511640" y="261837"/>
                    <a:pt x="513994" y="262846"/>
                  </a:cubicBezTo>
                  <a:cubicBezTo>
                    <a:pt x="515115" y="263294"/>
                    <a:pt x="516179" y="263966"/>
                    <a:pt x="517020" y="264807"/>
                  </a:cubicBezTo>
                  <a:cubicBezTo>
                    <a:pt x="517412" y="264975"/>
                    <a:pt x="517861" y="265143"/>
                    <a:pt x="518253" y="265311"/>
                  </a:cubicBezTo>
                  <a:lnTo>
                    <a:pt x="525426" y="268898"/>
                  </a:lnTo>
                  <a:cubicBezTo>
                    <a:pt x="526154" y="269290"/>
                    <a:pt x="526882" y="269738"/>
                    <a:pt x="527499" y="270299"/>
                  </a:cubicBezTo>
                  <a:lnTo>
                    <a:pt x="528003" y="269570"/>
                  </a:lnTo>
                  <a:cubicBezTo>
                    <a:pt x="528115" y="269402"/>
                    <a:pt x="528228" y="269234"/>
                    <a:pt x="528340" y="269066"/>
                  </a:cubicBezTo>
                  <a:lnTo>
                    <a:pt x="530469" y="266208"/>
                  </a:lnTo>
                  <a:cubicBezTo>
                    <a:pt x="531758" y="264527"/>
                    <a:pt x="533495" y="263238"/>
                    <a:pt x="535512" y="262622"/>
                  </a:cubicBezTo>
                  <a:lnTo>
                    <a:pt x="537642" y="261893"/>
                  </a:lnTo>
                  <a:cubicBezTo>
                    <a:pt x="538706" y="261557"/>
                    <a:pt x="539771" y="261389"/>
                    <a:pt x="540892" y="261389"/>
                  </a:cubicBezTo>
                  <a:lnTo>
                    <a:pt x="542797" y="261389"/>
                  </a:lnTo>
                  <a:lnTo>
                    <a:pt x="543302" y="261053"/>
                  </a:lnTo>
                  <a:cubicBezTo>
                    <a:pt x="544086" y="259540"/>
                    <a:pt x="545207" y="258363"/>
                    <a:pt x="546552" y="257466"/>
                  </a:cubicBezTo>
                  <a:cubicBezTo>
                    <a:pt x="547728" y="254832"/>
                    <a:pt x="549914" y="252815"/>
                    <a:pt x="552716" y="251863"/>
                  </a:cubicBezTo>
                  <a:lnTo>
                    <a:pt x="560785" y="249173"/>
                  </a:lnTo>
                  <a:cubicBezTo>
                    <a:pt x="560673" y="248388"/>
                    <a:pt x="560673" y="247660"/>
                    <a:pt x="560785" y="246875"/>
                  </a:cubicBezTo>
                  <a:lnTo>
                    <a:pt x="562242" y="233931"/>
                  </a:lnTo>
                  <a:lnTo>
                    <a:pt x="563755" y="224180"/>
                  </a:lnTo>
                  <a:cubicBezTo>
                    <a:pt x="563923" y="222947"/>
                    <a:pt x="564371" y="221714"/>
                    <a:pt x="564988" y="220650"/>
                  </a:cubicBezTo>
                  <a:lnTo>
                    <a:pt x="569359" y="213085"/>
                  </a:lnTo>
                  <a:lnTo>
                    <a:pt x="570760" y="207873"/>
                  </a:lnTo>
                  <a:lnTo>
                    <a:pt x="570760" y="205968"/>
                  </a:lnTo>
                  <a:lnTo>
                    <a:pt x="569695" y="203839"/>
                  </a:lnTo>
                  <a:cubicBezTo>
                    <a:pt x="568967" y="202382"/>
                    <a:pt x="568574" y="200813"/>
                    <a:pt x="568574" y="199187"/>
                  </a:cubicBezTo>
                  <a:lnTo>
                    <a:pt x="568574" y="194873"/>
                  </a:lnTo>
                  <a:cubicBezTo>
                    <a:pt x="568574" y="194537"/>
                    <a:pt x="568574" y="194200"/>
                    <a:pt x="568630" y="193864"/>
                  </a:cubicBezTo>
                  <a:lnTo>
                    <a:pt x="569303" y="186971"/>
                  </a:lnTo>
                  <a:cubicBezTo>
                    <a:pt x="569303" y="184225"/>
                    <a:pt x="570367" y="181592"/>
                    <a:pt x="572329" y="179686"/>
                  </a:cubicBezTo>
                  <a:lnTo>
                    <a:pt x="572329" y="179630"/>
                  </a:lnTo>
                  <a:lnTo>
                    <a:pt x="573001" y="176661"/>
                  </a:lnTo>
                  <a:lnTo>
                    <a:pt x="573842" y="168871"/>
                  </a:lnTo>
                  <a:cubicBezTo>
                    <a:pt x="572945" y="167526"/>
                    <a:pt x="572385" y="165901"/>
                    <a:pt x="572217" y="164276"/>
                  </a:cubicBezTo>
                  <a:cubicBezTo>
                    <a:pt x="570760" y="163436"/>
                    <a:pt x="569527" y="162203"/>
                    <a:pt x="568630" y="160690"/>
                  </a:cubicBezTo>
                  <a:lnTo>
                    <a:pt x="566501" y="157103"/>
                  </a:lnTo>
                  <a:cubicBezTo>
                    <a:pt x="565380" y="155198"/>
                    <a:pt x="564876" y="152957"/>
                    <a:pt x="565100" y="150771"/>
                  </a:cubicBezTo>
                  <a:lnTo>
                    <a:pt x="565828" y="143598"/>
                  </a:lnTo>
                  <a:cubicBezTo>
                    <a:pt x="565940" y="142366"/>
                    <a:pt x="566333" y="141133"/>
                    <a:pt x="566893" y="140012"/>
                  </a:cubicBezTo>
                  <a:lnTo>
                    <a:pt x="573337" y="127067"/>
                  </a:lnTo>
                  <a:cubicBezTo>
                    <a:pt x="574346" y="125050"/>
                    <a:pt x="576027" y="123425"/>
                    <a:pt x="577989" y="122416"/>
                  </a:cubicBezTo>
                  <a:lnTo>
                    <a:pt x="616038" y="38304"/>
                  </a:lnTo>
                  <a:lnTo>
                    <a:pt x="616038" y="35447"/>
                  </a:lnTo>
                  <a:cubicBezTo>
                    <a:pt x="616038" y="32701"/>
                    <a:pt x="617103" y="30067"/>
                    <a:pt x="619064" y="28162"/>
                  </a:cubicBezTo>
                  <a:lnTo>
                    <a:pt x="620017" y="27209"/>
                  </a:lnTo>
                  <a:cubicBezTo>
                    <a:pt x="621698" y="23847"/>
                    <a:pt x="625228" y="21549"/>
                    <a:pt x="629207" y="21549"/>
                  </a:cubicBezTo>
                  <a:lnTo>
                    <a:pt x="630664" y="21549"/>
                  </a:lnTo>
                  <a:cubicBezTo>
                    <a:pt x="630944" y="21549"/>
                    <a:pt x="631280" y="21549"/>
                    <a:pt x="631560" y="21605"/>
                  </a:cubicBezTo>
                  <a:cubicBezTo>
                    <a:pt x="632065" y="20036"/>
                    <a:pt x="632905" y="18579"/>
                    <a:pt x="634082" y="17403"/>
                  </a:cubicBezTo>
                  <a:lnTo>
                    <a:pt x="638229" y="13256"/>
                  </a:lnTo>
                  <a:lnTo>
                    <a:pt x="638229" y="11799"/>
                  </a:lnTo>
                  <a:cubicBezTo>
                    <a:pt x="638229" y="7876"/>
                    <a:pt x="640414" y="4290"/>
                    <a:pt x="643944" y="2553"/>
                  </a:cubicBezTo>
                  <a:lnTo>
                    <a:pt x="645402" y="1824"/>
                  </a:lnTo>
                  <a:cubicBezTo>
                    <a:pt x="646074" y="1488"/>
                    <a:pt x="646802" y="1208"/>
                    <a:pt x="647531" y="1040"/>
                  </a:cubicBezTo>
                  <a:lnTo>
                    <a:pt x="650389" y="311"/>
                  </a:lnTo>
                  <a:cubicBezTo>
                    <a:pt x="655096" y="-866"/>
                    <a:pt x="659971" y="1376"/>
                    <a:pt x="662157" y="5691"/>
                  </a:cubicBezTo>
                  <a:lnTo>
                    <a:pt x="664062" y="9445"/>
                  </a:lnTo>
                  <a:cubicBezTo>
                    <a:pt x="664790" y="9557"/>
                    <a:pt x="665519" y="9781"/>
                    <a:pt x="666191" y="10062"/>
                  </a:cubicBezTo>
                  <a:cubicBezTo>
                    <a:pt x="669217" y="9725"/>
                    <a:pt x="672355" y="10790"/>
                    <a:pt x="674597" y="13032"/>
                  </a:cubicBezTo>
                  <a:lnTo>
                    <a:pt x="675325" y="13760"/>
                  </a:lnTo>
                  <a:cubicBezTo>
                    <a:pt x="678127" y="16506"/>
                    <a:pt x="679080" y="20653"/>
                    <a:pt x="677791" y="24351"/>
                  </a:cubicBezTo>
                  <a:lnTo>
                    <a:pt x="677679" y="24743"/>
                  </a:lnTo>
                  <a:cubicBezTo>
                    <a:pt x="677847" y="24912"/>
                    <a:pt x="678015" y="25080"/>
                    <a:pt x="678183" y="25248"/>
                  </a:cubicBezTo>
                  <a:lnTo>
                    <a:pt x="678912" y="25976"/>
                  </a:lnTo>
                  <a:cubicBezTo>
                    <a:pt x="680088" y="27153"/>
                    <a:pt x="680929" y="28554"/>
                    <a:pt x="681433" y="30011"/>
                  </a:cubicBezTo>
                  <a:lnTo>
                    <a:pt x="688214" y="26312"/>
                  </a:lnTo>
                  <a:cubicBezTo>
                    <a:pt x="691240" y="24687"/>
                    <a:pt x="694938" y="24631"/>
                    <a:pt x="697964" y="26256"/>
                  </a:cubicBezTo>
                  <a:lnTo>
                    <a:pt x="743915" y="50689"/>
                  </a:lnTo>
                  <a:lnTo>
                    <a:pt x="777817" y="69461"/>
                  </a:lnTo>
                  <a:lnTo>
                    <a:pt x="797150" y="79716"/>
                  </a:lnTo>
                  <a:lnTo>
                    <a:pt x="801353" y="78427"/>
                  </a:lnTo>
                  <a:cubicBezTo>
                    <a:pt x="802138" y="77586"/>
                    <a:pt x="803090" y="76914"/>
                    <a:pt x="804099" y="76410"/>
                  </a:cubicBezTo>
                  <a:lnTo>
                    <a:pt x="804211" y="75569"/>
                  </a:lnTo>
                  <a:cubicBezTo>
                    <a:pt x="804884" y="70694"/>
                    <a:pt x="808918" y="67051"/>
                    <a:pt x="813737" y="66715"/>
                  </a:cubicBezTo>
                  <a:cubicBezTo>
                    <a:pt x="814522" y="65987"/>
                    <a:pt x="815363" y="65370"/>
                    <a:pt x="816315" y="64922"/>
                  </a:cubicBezTo>
                  <a:lnTo>
                    <a:pt x="817772" y="64194"/>
                  </a:lnTo>
                  <a:cubicBezTo>
                    <a:pt x="819061" y="63521"/>
                    <a:pt x="820462" y="63185"/>
                    <a:pt x="821919" y="63129"/>
                  </a:cubicBezTo>
                  <a:lnTo>
                    <a:pt x="823264" y="61616"/>
                  </a:lnTo>
                  <a:cubicBezTo>
                    <a:pt x="823600" y="61224"/>
                    <a:pt x="823992" y="60831"/>
                    <a:pt x="824441" y="60495"/>
                  </a:cubicBezTo>
                  <a:lnTo>
                    <a:pt x="828756" y="56909"/>
                  </a:lnTo>
                  <a:cubicBezTo>
                    <a:pt x="828868" y="56797"/>
                    <a:pt x="829036" y="56685"/>
                    <a:pt x="829148" y="56573"/>
                  </a:cubicBezTo>
                  <a:lnTo>
                    <a:pt x="832006" y="54443"/>
                  </a:lnTo>
                  <a:cubicBezTo>
                    <a:pt x="835144" y="52090"/>
                    <a:pt x="839346" y="51697"/>
                    <a:pt x="842821" y="53491"/>
                  </a:cubicBezTo>
                  <a:lnTo>
                    <a:pt x="844278" y="54219"/>
                  </a:lnTo>
                  <a:cubicBezTo>
                    <a:pt x="845286" y="54723"/>
                    <a:pt x="846183" y="55396"/>
                    <a:pt x="846968" y="56180"/>
                  </a:cubicBezTo>
                  <a:lnTo>
                    <a:pt x="847696" y="56909"/>
                  </a:lnTo>
                  <a:cubicBezTo>
                    <a:pt x="847864" y="57077"/>
                    <a:pt x="848032" y="57301"/>
                    <a:pt x="848200" y="57469"/>
                  </a:cubicBezTo>
                  <a:lnTo>
                    <a:pt x="848256" y="57469"/>
                  </a:lnTo>
                  <a:cubicBezTo>
                    <a:pt x="850050" y="57469"/>
                    <a:pt x="851787" y="57917"/>
                    <a:pt x="853356" y="58814"/>
                  </a:cubicBezTo>
                  <a:cubicBezTo>
                    <a:pt x="853412" y="58814"/>
                    <a:pt x="853412" y="58814"/>
                    <a:pt x="853468" y="58758"/>
                  </a:cubicBezTo>
                  <a:cubicBezTo>
                    <a:pt x="854477" y="57805"/>
                    <a:pt x="855709" y="57077"/>
                    <a:pt x="857054" y="56629"/>
                  </a:cubicBezTo>
                  <a:lnTo>
                    <a:pt x="857503" y="56180"/>
                  </a:lnTo>
                  <a:cubicBezTo>
                    <a:pt x="860641" y="53042"/>
                    <a:pt x="865460" y="52258"/>
                    <a:pt x="869438" y="54219"/>
                  </a:cubicBezTo>
                  <a:lnTo>
                    <a:pt x="870896" y="54947"/>
                  </a:lnTo>
                  <a:cubicBezTo>
                    <a:pt x="872465" y="55732"/>
                    <a:pt x="873865" y="56909"/>
                    <a:pt x="874818" y="58366"/>
                  </a:cubicBezTo>
                  <a:cubicBezTo>
                    <a:pt x="877340" y="58870"/>
                    <a:pt x="879469" y="60271"/>
                    <a:pt x="880982" y="62232"/>
                  </a:cubicBezTo>
                  <a:cubicBezTo>
                    <a:pt x="881318" y="62344"/>
                    <a:pt x="881599" y="62456"/>
                    <a:pt x="881935" y="62569"/>
                  </a:cubicBezTo>
                  <a:cubicBezTo>
                    <a:pt x="884625" y="59879"/>
                    <a:pt x="888715" y="58814"/>
                    <a:pt x="892526" y="60047"/>
                  </a:cubicBezTo>
                  <a:lnTo>
                    <a:pt x="894655" y="60775"/>
                  </a:lnTo>
                  <a:cubicBezTo>
                    <a:pt x="895776" y="61168"/>
                    <a:pt x="896785" y="61672"/>
                    <a:pt x="897681" y="62400"/>
                  </a:cubicBezTo>
                  <a:lnTo>
                    <a:pt x="898914" y="62681"/>
                  </a:lnTo>
                  <a:cubicBezTo>
                    <a:pt x="901828" y="63409"/>
                    <a:pt x="904294" y="65370"/>
                    <a:pt x="905639" y="68116"/>
                  </a:cubicBezTo>
                  <a:lnTo>
                    <a:pt x="907096" y="70974"/>
                  </a:lnTo>
                  <a:cubicBezTo>
                    <a:pt x="907712" y="72263"/>
                    <a:pt x="908104" y="73664"/>
                    <a:pt x="908160" y="75065"/>
                  </a:cubicBezTo>
                  <a:cubicBezTo>
                    <a:pt x="908777" y="75513"/>
                    <a:pt x="909337" y="76017"/>
                    <a:pt x="909841" y="76578"/>
                  </a:cubicBezTo>
                  <a:lnTo>
                    <a:pt x="911859" y="77250"/>
                  </a:lnTo>
                  <a:cubicBezTo>
                    <a:pt x="915333" y="78427"/>
                    <a:pt x="917855" y="81285"/>
                    <a:pt x="918639" y="84759"/>
                  </a:cubicBezTo>
                  <a:cubicBezTo>
                    <a:pt x="918639" y="84759"/>
                    <a:pt x="918695" y="84815"/>
                    <a:pt x="918695" y="84815"/>
                  </a:cubicBezTo>
                  <a:lnTo>
                    <a:pt x="930575" y="85376"/>
                  </a:lnTo>
                  <a:lnTo>
                    <a:pt x="931528" y="85376"/>
                  </a:lnTo>
                  <a:cubicBezTo>
                    <a:pt x="935450" y="85376"/>
                    <a:pt x="939037" y="87561"/>
                    <a:pt x="940774" y="91092"/>
                  </a:cubicBezTo>
                  <a:lnTo>
                    <a:pt x="941783" y="93109"/>
                  </a:lnTo>
                  <a:cubicBezTo>
                    <a:pt x="942847" y="92716"/>
                    <a:pt x="944024" y="92549"/>
                    <a:pt x="945145" y="92549"/>
                  </a:cubicBezTo>
                  <a:lnTo>
                    <a:pt x="947835" y="92549"/>
                  </a:lnTo>
                  <a:cubicBezTo>
                    <a:pt x="949012" y="92100"/>
                    <a:pt x="950300" y="91820"/>
                    <a:pt x="951589" y="91820"/>
                  </a:cubicBezTo>
                  <a:lnTo>
                    <a:pt x="953046" y="91820"/>
                  </a:lnTo>
                  <a:cubicBezTo>
                    <a:pt x="956352" y="91820"/>
                    <a:pt x="959490" y="93389"/>
                    <a:pt x="961396" y="96079"/>
                  </a:cubicBezTo>
                  <a:cubicBezTo>
                    <a:pt x="963357" y="98769"/>
                    <a:pt x="963861" y="102187"/>
                    <a:pt x="962853" y="105381"/>
                  </a:cubicBezTo>
                  <a:lnTo>
                    <a:pt x="950637" y="142702"/>
                  </a:lnTo>
                  <a:lnTo>
                    <a:pt x="946714" y="155702"/>
                  </a:lnTo>
                  <a:lnTo>
                    <a:pt x="947162" y="155871"/>
                  </a:lnTo>
                  <a:cubicBezTo>
                    <a:pt x="948339" y="156375"/>
                    <a:pt x="949348" y="157103"/>
                    <a:pt x="950244" y="158000"/>
                  </a:cubicBezTo>
                  <a:lnTo>
                    <a:pt x="952374" y="160130"/>
                  </a:lnTo>
                  <a:cubicBezTo>
                    <a:pt x="953494" y="161250"/>
                    <a:pt x="954391" y="162651"/>
                    <a:pt x="954895" y="164164"/>
                  </a:cubicBezTo>
                  <a:lnTo>
                    <a:pt x="955624" y="166293"/>
                  </a:lnTo>
                  <a:cubicBezTo>
                    <a:pt x="956352" y="168423"/>
                    <a:pt x="956352" y="170721"/>
                    <a:pt x="955624" y="172794"/>
                  </a:cubicBezTo>
                  <a:lnTo>
                    <a:pt x="954895" y="174923"/>
                  </a:lnTo>
                  <a:cubicBezTo>
                    <a:pt x="954391" y="176436"/>
                    <a:pt x="953551" y="177781"/>
                    <a:pt x="952430" y="178902"/>
                  </a:cubicBezTo>
                  <a:cubicBezTo>
                    <a:pt x="952430" y="179014"/>
                    <a:pt x="952486" y="179182"/>
                    <a:pt x="952486" y="179294"/>
                  </a:cubicBezTo>
                  <a:lnTo>
                    <a:pt x="953943" y="194368"/>
                  </a:lnTo>
                  <a:cubicBezTo>
                    <a:pt x="953999" y="195209"/>
                    <a:pt x="953999" y="195993"/>
                    <a:pt x="953887" y="196834"/>
                  </a:cubicBezTo>
                  <a:lnTo>
                    <a:pt x="953270" y="202550"/>
                  </a:lnTo>
                  <a:cubicBezTo>
                    <a:pt x="953270" y="205576"/>
                    <a:pt x="951925" y="208434"/>
                    <a:pt x="949684" y="210395"/>
                  </a:cubicBezTo>
                  <a:lnTo>
                    <a:pt x="949684" y="211908"/>
                  </a:lnTo>
                  <a:cubicBezTo>
                    <a:pt x="949684" y="213869"/>
                    <a:pt x="949124" y="215775"/>
                    <a:pt x="948115" y="217399"/>
                  </a:cubicBezTo>
                  <a:cubicBezTo>
                    <a:pt x="948227" y="217960"/>
                    <a:pt x="948283" y="218520"/>
                    <a:pt x="948283" y="219081"/>
                  </a:cubicBezTo>
                  <a:lnTo>
                    <a:pt x="948283" y="219809"/>
                  </a:lnTo>
                  <a:cubicBezTo>
                    <a:pt x="950076" y="221714"/>
                    <a:pt x="951141" y="224236"/>
                    <a:pt x="951141" y="226982"/>
                  </a:cubicBezTo>
                  <a:lnTo>
                    <a:pt x="951141" y="239198"/>
                  </a:lnTo>
                  <a:cubicBezTo>
                    <a:pt x="951141" y="239646"/>
                    <a:pt x="951085" y="240095"/>
                    <a:pt x="951029" y="240543"/>
                  </a:cubicBezTo>
                  <a:cubicBezTo>
                    <a:pt x="951813" y="241328"/>
                    <a:pt x="952486" y="242280"/>
                    <a:pt x="952990" y="243289"/>
                  </a:cubicBezTo>
                  <a:cubicBezTo>
                    <a:pt x="954895" y="243009"/>
                    <a:pt x="956913" y="243289"/>
                    <a:pt x="958818" y="244129"/>
                  </a:cubicBezTo>
                  <a:cubicBezTo>
                    <a:pt x="959378" y="244242"/>
                    <a:pt x="959995" y="244409"/>
                    <a:pt x="960555" y="244634"/>
                  </a:cubicBezTo>
                  <a:cubicBezTo>
                    <a:pt x="961284" y="244690"/>
                    <a:pt x="962012" y="244858"/>
                    <a:pt x="962741" y="245082"/>
                  </a:cubicBezTo>
                  <a:cubicBezTo>
                    <a:pt x="963805" y="244746"/>
                    <a:pt x="964870" y="244578"/>
                    <a:pt x="965991" y="244578"/>
                  </a:cubicBezTo>
                  <a:lnTo>
                    <a:pt x="967448" y="244578"/>
                  </a:lnTo>
                  <a:cubicBezTo>
                    <a:pt x="968568" y="244578"/>
                    <a:pt x="969689" y="244746"/>
                    <a:pt x="970698" y="245082"/>
                  </a:cubicBezTo>
                  <a:lnTo>
                    <a:pt x="972827" y="245810"/>
                  </a:lnTo>
                  <a:cubicBezTo>
                    <a:pt x="974340" y="246315"/>
                    <a:pt x="975741" y="247155"/>
                    <a:pt x="976862" y="248332"/>
                  </a:cubicBezTo>
                  <a:lnTo>
                    <a:pt x="978991" y="250462"/>
                  </a:lnTo>
                  <a:cubicBezTo>
                    <a:pt x="979608" y="251078"/>
                    <a:pt x="980112" y="251750"/>
                    <a:pt x="980561" y="252479"/>
                  </a:cubicBezTo>
                  <a:cubicBezTo>
                    <a:pt x="981849" y="252983"/>
                    <a:pt x="983026" y="253768"/>
                    <a:pt x="984035" y="254777"/>
                  </a:cubicBezTo>
                  <a:lnTo>
                    <a:pt x="984763" y="255505"/>
                  </a:lnTo>
                  <a:cubicBezTo>
                    <a:pt x="987005" y="257746"/>
                    <a:pt x="988070" y="260941"/>
                    <a:pt x="987677" y="264079"/>
                  </a:cubicBezTo>
                  <a:lnTo>
                    <a:pt x="987341" y="266937"/>
                  </a:lnTo>
                  <a:cubicBezTo>
                    <a:pt x="987453" y="266937"/>
                    <a:pt x="987565" y="266881"/>
                    <a:pt x="987621" y="266881"/>
                  </a:cubicBezTo>
                  <a:lnTo>
                    <a:pt x="990479" y="266544"/>
                  </a:lnTo>
                  <a:lnTo>
                    <a:pt x="991768" y="265480"/>
                  </a:lnTo>
                  <a:cubicBezTo>
                    <a:pt x="994514" y="263294"/>
                    <a:pt x="998156" y="262622"/>
                    <a:pt x="1001462" y="263742"/>
                  </a:cubicBezTo>
                  <a:lnTo>
                    <a:pt x="1002247" y="264023"/>
                  </a:lnTo>
                  <a:cubicBezTo>
                    <a:pt x="1005385" y="264359"/>
                    <a:pt x="1008187" y="266152"/>
                    <a:pt x="1009868" y="268842"/>
                  </a:cubicBezTo>
                  <a:cubicBezTo>
                    <a:pt x="1010036" y="269122"/>
                    <a:pt x="1010204" y="269402"/>
                    <a:pt x="1010316" y="269682"/>
                  </a:cubicBezTo>
                  <a:lnTo>
                    <a:pt x="1011101" y="269682"/>
                  </a:lnTo>
                  <a:cubicBezTo>
                    <a:pt x="1013623" y="269682"/>
                    <a:pt x="1016032" y="270579"/>
                    <a:pt x="1017881" y="272260"/>
                  </a:cubicBezTo>
                  <a:lnTo>
                    <a:pt x="1022252" y="276071"/>
                  </a:lnTo>
                  <a:lnTo>
                    <a:pt x="1027632" y="278144"/>
                  </a:lnTo>
                  <a:lnTo>
                    <a:pt x="1033123" y="277640"/>
                  </a:lnTo>
                  <a:cubicBezTo>
                    <a:pt x="1036710" y="277359"/>
                    <a:pt x="1040184" y="278873"/>
                    <a:pt x="1042314" y="281731"/>
                  </a:cubicBezTo>
                  <a:lnTo>
                    <a:pt x="1043490" y="283355"/>
                  </a:lnTo>
                  <a:lnTo>
                    <a:pt x="1044051" y="283355"/>
                  </a:lnTo>
                  <a:cubicBezTo>
                    <a:pt x="1045172" y="283355"/>
                    <a:pt x="1046236" y="283523"/>
                    <a:pt x="1047301" y="283860"/>
                  </a:cubicBezTo>
                  <a:cubicBezTo>
                    <a:pt x="1048310" y="283523"/>
                    <a:pt x="1049430" y="283355"/>
                    <a:pt x="1050551" y="283355"/>
                  </a:cubicBezTo>
                  <a:lnTo>
                    <a:pt x="1051280" y="283355"/>
                  </a:lnTo>
                  <a:cubicBezTo>
                    <a:pt x="1056267" y="283355"/>
                    <a:pt x="1060414" y="286886"/>
                    <a:pt x="1061366" y="291537"/>
                  </a:cubicBezTo>
                  <a:cubicBezTo>
                    <a:pt x="1062151" y="293218"/>
                    <a:pt x="1062431" y="295067"/>
                    <a:pt x="1062263" y="296916"/>
                  </a:cubicBezTo>
                  <a:cubicBezTo>
                    <a:pt x="1062767" y="298149"/>
                    <a:pt x="1063047" y="299494"/>
                    <a:pt x="1063047" y="300839"/>
                  </a:cubicBezTo>
                  <a:lnTo>
                    <a:pt x="1063047" y="302969"/>
                  </a:lnTo>
                  <a:cubicBezTo>
                    <a:pt x="1063047" y="303136"/>
                    <a:pt x="1063047" y="303305"/>
                    <a:pt x="1063047" y="303417"/>
                  </a:cubicBezTo>
                  <a:lnTo>
                    <a:pt x="1065737" y="309357"/>
                  </a:lnTo>
                  <a:cubicBezTo>
                    <a:pt x="1065849" y="309301"/>
                    <a:pt x="1065961" y="309189"/>
                    <a:pt x="1066073" y="309132"/>
                  </a:cubicBezTo>
                  <a:cubicBezTo>
                    <a:pt x="1066073" y="308965"/>
                    <a:pt x="1066073" y="308852"/>
                    <a:pt x="1066073" y="308684"/>
                  </a:cubicBezTo>
                  <a:lnTo>
                    <a:pt x="1066073" y="306555"/>
                  </a:lnTo>
                  <a:cubicBezTo>
                    <a:pt x="1066073" y="306051"/>
                    <a:pt x="1066129" y="305602"/>
                    <a:pt x="1066186" y="305098"/>
                  </a:cubicBezTo>
                  <a:cubicBezTo>
                    <a:pt x="1066129" y="304650"/>
                    <a:pt x="1066073" y="304145"/>
                    <a:pt x="1066073" y="303641"/>
                  </a:cubicBezTo>
                  <a:lnTo>
                    <a:pt x="1066073" y="302912"/>
                  </a:lnTo>
                  <a:cubicBezTo>
                    <a:pt x="1066073" y="299606"/>
                    <a:pt x="1067642" y="296468"/>
                    <a:pt x="1070388" y="294507"/>
                  </a:cubicBezTo>
                  <a:cubicBezTo>
                    <a:pt x="1073078" y="292546"/>
                    <a:pt x="1076552" y="292041"/>
                    <a:pt x="1079691" y="293106"/>
                  </a:cubicBezTo>
                  <a:lnTo>
                    <a:pt x="1080251" y="293274"/>
                  </a:lnTo>
                  <a:cubicBezTo>
                    <a:pt x="1081147" y="293274"/>
                    <a:pt x="1082100" y="293442"/>
                    <a:pt x="1082941" y="293722"/>
                  </a:cubicBezTo>
                  <a:lnTo>
                    <a:pt x="1084061" y="291873"/>
                  </a:lnTo>
                  <a:cubicBezTo>
                    <a:pt x="1084510" y="291145"/>
                    <a:pt x="1085014" y="290472"/>
                    <a:pt x="1085630" y="289912"/>
                  </a:cubicBezTo>
                  <a:lnTo>
                    <a:pt x="1086359" y="289183"/>
                  </a:lnTo>
                  <a:cubicBezTo>
                    <a:pt x="1089777" y="285765"/>
                    <a:pt x="1094989" y="285261"/>
                    <a:pt x="1098967" y="287614"/>
                  </a:cubicBezTo>
                  <a:cubicBezTo>
                    <a:pt x="1101937" y="288847"/>
                    <a:pt x="1104291" y="291425"/>
                    <a:pt x="1105131" y="294675"/>
                  </a:cubicBezTo>
                  <a:lnTo>
                    <a:pt x="1105187" y="294899"/>
                  </a:lnTo>
                  <a:cubicBezTo>
                    <a:pt x="1105972" y="295572"/>
                    <a:pt x="1106700" y="296356"/>
                    <a:pt x="1107317" y="297197"/>
                  </a:cubicBezTo>
                  <a:lnTo>
                    <a:pt x="1108774" y="299326"/>
                  </a:lnTo>
                  <a:cubicBezTo>
                    <a:pt x="1109726" y="300727"/>
                    <a:pt x="1110287" y="302296"/>
                    <a:pt x="1110455" y="303921"/>
                  </a:cubicBezTo>
                  <a:lnTo>
                    <a:pt x="1110679" y="304369"/>
                  </a:lnTo>
                  <a:cubicBezTo>
                    <a:pt x="1111352" y="304537"/>
                    <a:pt x="1112024" y="304818"/>
                    <a:pt x="1112696" y="305098"/>
                  </a:cubicBezTo>
                  <a:lnTo>
                    <a:pt x="1113201" y="305322"/>
                  </a:lnTo>
                  <a:cubicBezTo>
                    <a:pt x="1115162" y="304593"/>
                    <a:pt x="1117348" y="304482"/>
                    <a:pt x="1119477" y="305098"/>
                  </a:cubicBezTo>
                  <a:cubicBezTo>
                    <a:pt x="1123063" y="306107"/>
                    <a:pt x="1125865" y="308965"/>
                    <a:pt x="1126762" y="312551"/>
                  </a:cubicBezTo>
                  <a:lnTo>
                    <a:pt x="1127042" y="313616"/>
                  </a:lnTo>
                  <a:lnTo>
                    <a:pt x="1129059" y="315633"/>
                  </a:lnTo>
                  <a:cubicBezTo>
                    <a:pt x="1131021" y="317594"/>
                    <a:pt x="1132085" y="320228"/>
                    <a:pt x="1132085" y="322974"/>
                  </a:cubicBezTo>
                  <a:lnTo>
                    <a:pt x="1132085" y="324207"/>
                  </a:lnTo>
                  <a:cubicBezTo>
                    <a:pt x="1132141" y="324375"/>
                    <a:pt x="1132197" y="324543"/>
                    <a:pt x="1132253" y="324711"/>
                  </a:cubicBezTo>
                  <a:lnTo>
                    <a:pt x="1132982" y="326840"/>
                  </a:lnTo>
                  <a:cubicBezTo>
                    <a:pt x="1133318" y="327905"/>
                    <a:pt x="1133486" y="329026"/>
                    <a:pt x="1133486" y="330091"/>
                  </a:cubicBezTo>
                  <a:lnTo>
                    <a:pt x="1133486" y="332948"/>
                  </a:lnTo>
                  <a:lnTo>
                    <a:pt x="1133879" y="335582"/>
                  </a:lnTo>
                  <a:cubicBezTo>
                    <a:pt x="1134271" y="336367"/>
                    <a:pt x="1134551" y="337151"/>
                    <a:pt x="1134719" y="337992"/>
                  </a:cubicBezTo>
                  <a:cubicBezTo>
                    <a:pt x="1136232" y="341242"/>
                    <a:pt x="1135896" y="344940"/>
                    <a:pt x="1134047" y="347854"/>
                  </a:cubicBezTo>
                  <a:cubicBezTo>
                    <a:pt x="1133991" y="348022"/>
                    <a:pt x="1133991" y="348247"/>
                    <a:pt x="1133935" y="348415"/>
                  </a:cubicBezTo>
                  <a:lnTo>
                    <a:pt x="1133542" y="350936"/>
                  </a:lnTo>
                  <a:cubicBezTo>
                    <a:pt x="1133542" y="351665"/>
                    <a:pt x="1133486" y="352393"/>
                    <a:pt x="1133318" y="353066"/>
                  </a:cubicBezTo>
                  <a:cubicBezTo>
                    <a:pt x="1133486" y="353738"/>
                    <a:pt x="1133542" y="354467"/>
                    <a:pt x="1133542" y="355251"/>
                  </a:cubicBezTo>
                  <a:lnTo>
                    <a:pt x="1133542" y="355980"/>
                  </a:lnTo>
                  <a:cubicBezTo>
                    <a:pt x="1133542" y="356204"/>
                    <a:pt x="1133542" y="356484"/>
                    <a:pt x="1133542" y="356708"/>
                  </a:cubicBezTo>
                  <a:cubicBezTo>
                    <a:pt x="1133542" y="356932"/>
                    <a:pt x="1133542" y="357156"/>
                    <a:pt x="1133542" y="357437"/>
                  </a:cubicBezTo>
                  <a:lnTo>
                    <a:pt x="1133542" y="358165"/>
                  </a:lnTo>
                  <a:cubicBezTo>
                    <a:pt x="1133542" y="358670"/>
                    <a:pt x="1133486" y="359118"/>
                    <a:pt x="1133430" y="359622"/>
                  </a:cubicBezTo>
                  <a:cubicBezTo>
                    <a:pt x="1133486" y="360071"/>
                    <a:pt x="1133542" y="360575"/>
                    <a:pt x="1133542" y="361079"/>
                  </a:cubicBezTo>
                  <a:lnTo>
                    <a:pt x="1133542" y="362536"/>
                  </a:lnTo>
                  <a:cubicBezTo>
                    <a:pt x="1133542" y="364161"/>
                    <a:pt x="1133150" y="365786"/>
                    <a:pt x="1132421" y="367187"/>
                  </a:cubicBezTo>
                  <a:cubicBezTo>
                    <a:pt x="1132926" y="368140"/>
                    <a:pt x="1133262" y="369205"/>
                    <a:pt x="1133430" y="370269"/>
                  </a:cubicBezTo>
                  <a:lnTo>
                    <a:pt x="1133991" y="373968"/>
                  </a:lnTo>
                  <a:cubicBezTo>
                    <a:pt x="1134831" y="374360"/>
                    <a:pt x="1135672" y="374864"/>
                    <a:pt x="1136400" y="375481"/>
                  </a:cubicBezTo>
                  <a:cubicBezTo>
                    <a:pt x="1136905" y="375369"/>
                    <a:pt x="1137409" y="375257"/>
                    <a:pt x="1137969" y="375201"/>
                  </a:cubicBezTo>
                  <a:cubicBezTo>
                    <a:pt x="1138922" y="374640"/>
                    <a:pt x="1139931" y="374248"/>
                    <a:pt x="1140939" y="373968"/>
                  </a:cubicBezTo>
                  <a:lnTo>
                    <a:pt x="1141892" y="372567"/>
                  </a:lnTo>
                  <a:cubicBezTo>
                    <a:pt x="1142284" y="372007"/>
                    <a:pt x="1142676" y="371502"/>
                    <a:pt x="1143181" y="370998"/>
                  </a:cubicBezTo>
                  <a:lnTo>
                    <a:pt x="1143909" y="370269"/>
                  </a:lnTo>
                  <a:cubicBezTo>
                    <a:pt x="1145030" y="369149"/>
                    <a:pt x="1146375" y="368308"/>
                    <a:pt x="1147832" y="367804"/>
                  </a:cubicBezTo>
                  <a:cubicBezTo>
                    <a:pt x="1148224" y="367468"/>
                    <a:pt x="1148616" y="367131"/>
                    <a:pt x="1149065" y="366851"/>
                  </a:cubicBezTo>
                  <a:lnTo>
                    <a:pt x="1150410" y="365954"/>
                  </a:lnTo>
                  <a:cubicBezTo>
                    <a:pt x="1152371" y="364049"/>
                    <a:pt x="1154949" y="362929"/>
                    <a:pt x="1157694" y="362929"/>
                  </a:cubicBezTo>
                  <a:lnTo>
                    <a:pt x="1159600" y="362929"/>
                  </a:lnTo>
                  <a:cubicBezTo>
                    <a:pt x="1160552" y="362368"/>
                    <a:pt x="1161617" y="361976"/>
                    <a:pt x="1162682" y="361696"/>
                  </a:cubicBezTo>
                  <a:cubicBezTo>
                    <a:pt x="1164027" y="361079"/>
                    <a:pt x="1165484" y="360743"/>
                    <a:pt x="1166997" y="360743"/>
                  </a:cubicBezTo>
                  <a:lnTo>
                    <a:pt x="1168454" y="360743"/>
                  </a:lnTo>
                  <a:cubicBezTo>
                    <a:pt x="1169574" y="360743"/>
                    <a:pt x="1170695" y="360911"/>
                    <a:pt x="1171704" y="361247"/>
                  </a:cubicBezTo>
                  <a:lnTo>
                    <a:pt x="1173833" y="361976"/>
                  </a:lnTo>
                  <a:cubicBezTo>
                    <a:pt x="1174001" y="362032"/>
                    <a:pt x="1174225" y="362088"/>
                    <a:pt x="1174394" y="362200"/>
                  </a:cubicBezTo>
                  <a:lnTo>
                    <a:pt x="1176187" y="362929"/>
                  </a:lnTo>
                  <a:cubicBezTo>
                    <a:pt x="1177476" y="362985"/>
                    <a:pt x="1178764" y="363321"/>
                    <a:pt x="1179885" y="363881"/>
                  </a:cubicBezTo>
                  <a:cubicBezTo>
                    <a:pt x="1181791" y="364273"/>
                    <a:pt x="1183584" y="365282"/>
                    <a:pt x="1185041" y="366683"/>
                  </a:cubicBezTo>
                  <a:lnTo>
                    <a:pt x="1185601" y="367243"/>
                  </a:lnTo>
                  <a:lnTo>
                    <a:pt x="1187786" y="367243"/>
                  </a:lnTo>
                  <a:cubicBezTo>
                    <a:pt x="1189075" y="367243"/>
                    <a:pt x="1190420" y="367468"/>
                    <a:pt x="1191597" y="367972"/>
                  </a:cubicBezTo>
                  <a:lnTo>
                    <a:pt x="1192493" y="368308"/>
                  </a:lnTo>
                  <a:cubicBezTo>
                    <a:pt x="1193894" y="367579"/>
                    <a:pt x="1195463" y="367243"/>
                    <a:pt x="1197089" y="367243"/>
                  </a:cubicBezTo>
                  <a:lnTo>
                    <a:pt x="1197817" y="367243"/>
                  </a:lnTo>
                  <a:cubicBezTo>
                    <a:pt x="1200563" y="367243"/>
                    <a:pt x="1203197" y="368308"/>
                    <a:pt x="1205102" y="370269"/>
                  </a:cubicBezTo>
                  <a:lnTo>
                    <a:pt x="1205830" y="370998"/>
                  </a:lnTo>
                  <a:cubicBezTo>
                    <a:pt x="1207792" y="372959"/>
                    <a:pt x="1208856" y="375593"/>
                    <a:pt x="1208856" y="378283"/>
                  </a:cubicBezTo>
                  <a:lnTo>
                    <a:pt x="1208856" y="381141"/>
                  </a:lnTo>
                  <a:cubicBezTo>
                    <a:pt x="1208856" y="381981"/>
                    <a:pt x="1208744" y="382822"/>
                    <a:pt x="1208520" y="383662"/>
                  </a:cubicBezTo>
                  <a:lnTo>
                    <a:pt x="1208128" y="385455"/>
                  </a:lnTo>
                  <a:lnTo>
                    <a:pt x="1208128" y="403387"/>
                  </a:lnTo>
                  <a:lnTo>
                    <a:pt x="1210874" y="422496"/>
                  </a:lnTo>
                  <a:lnTo>
                    <a:pt x="1211714" y="422664"/>
                  </a:lnTo>
                  <a:cubicBezTo>
                    <a:pt x="1212555" y="422776"/>
                    <a:pt x="1213339" y="423056"/>
                    <a:pt x="1214124" y="423337"/>
                  </a:cubicBezTo>
                  <a:lnTo>
                    <a:pt x="1217094" y="424626"/>
                  </a:lnTo>
                  <a:cubicBezTo>
                    <a:pt x="1219279" y="423785"/>
                    <a:pt x="1221689" y="423729"/>
                    <a:pt x="1223930" y="424401"/>
                  </a:cubicBezTo>
                  <a:lnTo>
                    <a:pt x="1225724" y="422608"/>
                  </a:lnTo>
                  <a:cubicBezTo>
                    <a:pt x="1227405" y="420927"/>
                    <a:pt x="1229534" y="419918"/>
                    <a:pt x="1231888" y="419638"/>
                  </a:cubicBezTo>
                  <a:lnTo>
                    <a:pt x="1233121" y="419526"/>
                  </a:lnTo>
                  <a:cubicBezTo>
                    <a:pt x="1235586" y="414707"/>
                    <a:pt x="1241302" y="412577"/>
                    <a:pt x="1246233" y="414651"/>
                  </a:cubicBezTo>
                  <a:cubicBezTo>
                    <a:pt x="1246345" y="414651"/>
                    <a:pt x="1246457" y="414651"/>
                    <a:pt x="1246570" y="414707"/>
                  </a:cubicBezTo>
                  <a:cubicBezTo>
                    <a:pt x="1248475" y="412801"/>
                    <a:pt x="1251109" y="411737"/>
                    <a:pt x="1253798" y="411737"/>
                  </a:cubicBezTo>
                  <a:lnTo>
                    <a:pt x="1255928" y="411737"/>
                  </a:lnTo>
                  <a:cubicBezTo>
                    <a:pt x="1256488" y="411737"/>
                    <a:pt x="1257049" y="411793"/>
                    <a:pt x="1257609" y="411905"/>
                  </a:cubicBezTo>
                  <a:cubicBezTo>
                    <a:pt x="1258337" y="411457"/>
                    <a:pt x="1259066" y="411120"/>
                    <a:pt x="1259850" y="410840"/>
                  </a:cubicBezTo>
                  <a:cubicBezTo>
                    <a:pt x="1261756" y="408262"/>
                    <a:pt x="1264838" y="406750"/>
                    <a:pt x="1268088" y="406750"/>
                  </a:cubicBezTo>
                  <a:lnTo>
                    <a:pt x="1268592" y="406750"/>
                  </a:lnTo>
                  <a:cubicBezTo>
                    <a:pt x="1270161" y="405797"/>
                    <a:pt x="1271954" y="405293"/>
                    <a:pt x="1273860" y="405293"/>
                  </a:cubicBezTo>
                  <a:lnTo>
                    <a:pt x="1276325" y="405124"/>
                  </a:lnTo>
                  <a:cubicBezTo>
                    <a:pt x="1277390" y="404788"/>
                    <a:pt x="1278455" y="404620"/>
                    <a:pt x="1279575" y="404620"/>
                  </a:cubicBezTo>
                  <a:lnTo>
                    <a:pt x="1280304" y="404620"/>
                  </a:lnTo>
                  <a:cubicBezTo>
                    <a:pt x="1283050" y="404620"/>
                    <a:pt x="1285628" y="405685"/>
                    <a:pt x="1287589" y="407646"/>
                  </a:cubicBezTo>
                  <a:lnTo>
                    <a:pt x="1289102" y="409159"/>
                  </a:lnTo>
                  <a:cubicBezTo>
                    <a:pt x="1289438" y="409495"/>
                    <a:pt x="1289718" y="409832"/>
                    <a:pt x="1289998" y="410168"/>
                  </a:cubicBezTo>
                  <a:lnTo>
                    <a:pt x="1291568" y="407534"/>
                  </a:lnTo>
                  <a:cubicBezTo>
                    <a:pt x="1293417" y="404396"/>
                    <a:pt x="1296779" y="402491"/>
                    <a:pt x="1300421" y="402491"/>
                  </a:cubicBezTo>
                  <a:lnTo>
                    <a:pt x="1301822" y="402491"/>
                  </a:lnTo>
                  <a:lnTo>
                    <a:pt x="1306642" y="401762"/>
                  </a:lnTo>
                  <a:cubicBezTo>
                    <a:pt x="1307090" y="401034"/>
                    <a:pt x="1307594" y="400361"/>
                    <a:pt x="1308211" y="399801"/>
                  </a:cubicBezTo>
                  <a:lnTo>
                    <a:pt x="1308939" y="399073"/>
                  </a:lnTo>
                  <a:cubicBezTo>
                    <a:pt x="1310900" y="397111"/>
                    <a:pt x="1313534" y="396046"/>
                    <a:pt x="1316224" y="396046"/>
                  </a:cubicBezTo>
                  <a:lnTo>
                    <a:pt x="1316952" y="396046"/>
                  </a:lnTo>
                  <a:cubicBezTo>
                    <a:pt x="1318073" y="396046"/>
                    <a:pt x="1319194" y="396215"/>
                    <a:pt x="1320203" y="396551"/>
                  </a:cubicBezTo>
                  <a:lnTo>
                    <a:pt x="1322332" y="397279"/>
                  </a:lnTo>
                  <a:cubicBezTo>
                    <a:pt x="1324069" y="397840"/>
                    <a:pt x="1325582" y="398848"/>
                    <a:pt x="1326759" y="400193"/>
                  </a:cubicBezTo>
                  <a:cubicBezTo>
                    <a:pt x="1328048" y="400641"/>
                    <a:pt x="1329225" y="401314"/>
                    <a:pt x="1330233" y="402211"/>
                  </a:cubicBezTo>
                  <a:lnTo>
                    <a:pt x="1330345" y="402042"/>
                  </a:lnTo>
                  <a:cubicBezTo>
                    <a:pt x="1330681" y="401594"/>
                    <a:pt x="1331074" y="401202"/>
                    <a:pt x="1331522" y="400810"/>
                  </a:cubicBezTo>
                  <a:cubicBezTo>
                    <a:pt x="1332587" y="397784"/>
                    <a:pt x="1334996" y="395430"/>
                    <a:pt x="1338022" y="394421"/>
                  </a:cubicBezTo>
                  <a:lnTo>
                    <a:pt x="1340152" y="393693"/>
                  </a:lnTo>
                  <a:cubicBezTo>
                    <a:pt x="1341216" y="393357"/>
                    <a:pt x="1342281" y="393188"/>
                    <a:pt x="1343402" y="393188"/>
                  </a:cubicBezTo>
                  <a:lnTo>
                    <a:pt x="1348109" y="393188"/>
                  </a:lnTo>
                  <a:lnTo>
                    <a:pt x="1350687" y="392684"/>
                  </a:lnTo>
                  <a:cubicBezTo>
                    <a:pt x="1352928" y="392236"/>
                    <a:pt x="1355282" y="392516"/>
                    <a:pt x="1357299" y="393581"/>
                  </a:cubicBezTo>
                  <a:lnTo>
                    <a:pt x="1358756" y="394309"/>
                  </a:lnTo>
                  <a:cubicBezTo>
                    <a:pt x="1360605" y="395206"/>
                    <a:pt x="1362118" y="396663"/>
                    <a:pt x="1363127" y="398400"/>
                  </a:cubicBezTo>
                  <a:cubicBezTo>
                    <a:pt x="1365537" y="398792"/>
                    <a:pt x="1367666" y="400081"/>
                    <a:pt x="1369235" y="401930"/>
                  </a:cubicBezTo>
                  <a:cubicBezTo>
                    <a:pt x="1370244" y="400698"/>
                    <a:pt x="1371589" y="399745"/>
                    <a:pt x="1373046" y="399128"/>
                  </a:cubicBezTo>
                  <a:lnTo>
                    <a:pt x="1376240" y="397784"/>
                  </a:lnTo>
                  <a:lnTo>
                    <a:pt x="1379154" y="394870"/>
                  </a:lnTo>
                  <a:cubicBezTo>
                    <a:pt x="1382124" y="391900"/>
                    <a:pt x="1386551" y="391003"/>
                    <a:pt x="1390417" y="392628"/>
                  </a:cubicBezTo>
                  <a:cubicBezTo>
                    <a:pt x="1394284" y="394253"/>
                    <a:pt x="1396806" y="398008"/>
                    <a:pt x="1396806" y="402155"/>
                  </a:cubicBezTo>
                  <a:lnTo>
                    <a:pt x="1396806" y="407870"/>
                  </a:lnTo>
                  <a:cubicBezTo>
                    <a:pt x="1396806" y="410616"/>
                    <a:pt x="1395741" y="413250"/>
                    <a:pt x="1393780" y="415155"/>
                  </a:cubicBezTo>
                  <a:lnTo>
                    <a:pt x="1391650" y="417285"/>
                  </a:lnTo>
                  <a:cubicBezTo>
                    <a:pt x="1391146" y="417789"/>
                    <a:pt x="1390641" y="418181"/>
                    <a:pt x="1390081" y="418573"/>
                  </a:cubicBezTo>
                  <a:lnTo>
                    <a:pt x="1389184" y="419190"/>
                  </a:lnTo>
                  <a:lnTo>
                    <a:pt x="1388792" y="420591"/>
                  </a:lnTo>
                  <a:lnTo>
                    <a:pt x="1388176" y="426194"/>
                  </a:lnTo>
                  <a:cubicBezTo>
                    <a:pt x="1388008" y="427764"/>
                    <a:pt x="1387447" y="429276"/>
                    <a:pt x="1386607" y="430621"/>
                  </a:cubicBezTo>
                  <a:lnTo>
                    <a:pt x="1381563" y="438523"/>
                  </a:lnTo>
                  <a:cubicBezTo>
                    <a:pt x="1381395" y="438803"/>
                    <a:pt x="1381227" y="439083"/>
                    <a:pt x="1381003" y="439307"/>
                  </a:cubicBezTo>
                  <a:lnTo>
                    <a:pt x="1376744" y="445135"/>
                  </a:lnTo>
                  <a:cubicBezTo>
                    <a:pt x="1376744" y="446256"/>
                    <a:pt x="1376576" y="447321"/>
                    <a:pt x="1376240" y="448385"/>
                  </a:cubicBezTo>
                  <a:lnTo>
                    <a:pt x="1375511" y="450515"/>
                  </a:lnTo>
                  <a:cubicBezTo>
                    <a:pt x="1375063" y="451804"/>
                    <a:pt x="1374391" y="452980"/>
                    <a:pt x="1373550" y="454045"/>
                  </a:cubicBezTo>
                  <a:lnTo>
                    <a:pt x="1373214" y="455166"/>
                  </a:lnTo>
                  <a:lnTo>
                    <a:pt x="1373214" y="456399"/>
                  </a:lnTo>
                  <a:cubicBezTo>
                    <a:pt x="1373662" y="457576"/>
                    <a:pt x="1373942" y="458864"/>
                    <a:pt x="1373942" y="460153"/>
                  </a:cubicBezTo>
                  <a:lnTo>
                    <a:pt x="1373942" y="460321"/>
                  </a:lnTo>
                  <a:lnTo>
                    <a:pt x="1374615" y="466205"/>
                  </a:lnTo>
                  <a:cubicBezTo>
                    <a:pt x="1374615" y="466373"/>
                    <a:pt x="1374671" y="466541"/>
                    <a:pt x="1374671" y="466709"/>
                  </a:cubicBezTo>
                  <a:lnTo>
                    <a:pt x="1375287" y="468727"/>
                  </a:lnTo>
                  <a:cubicBezTo>
                    <a:pt x="1375847" y="469287"/>
                    <a:pt x="1376352" y="469960"/>
                    <a:pt x="1376800" y="470632"/>
                  </a:cubicBezTo>
                  <a:lnTo>
                    <a:pt x="1378817" y="473658"/>
                  </a:lnTo>
                  <a:cubicBezTo>
                    <a:pt x="1380050" y="474891"/>
                    <a:pt x="1380891" y="476348"/>
                    <a:pt x="1381395" y="477973"/>
                  </a:cubicBezTo>
                  <a:lnTo>
                    <a:pt x="1384701" y="479318"/>
                  </a:lnTo>
                  <a:cubicBezTo>
                    <a:pt x="1385710" y="479710"/>
                    <a:pt x="1386663" y="480271"/>
                    <a:pt x="1387503" y="480999"/>
                  </a:cubicBezTo>
                  <a:lnTo>
                    <a:pt x="1389409" y="482568"/>
                  </a:lnTo>
                  <a:cubicBezTo>
                    <a:pt x="1390025" y="482736"/>
                    <a:pt x="1390698" y="482960"/>
                    <a:pt x="1391258" y="483296"/>
                  </a:cubicBezTo>
                  <a:lnTo>
                    <a:pt x="1391930" y="483633"/>
                  </a:lnTo>
                  <a:lnTo>
                    <a:pt x="1393107" y="483633"/>
                  </a:lnTo>
                  <a:cubicBezTo>
                    <a:pt x="1393836" y="483633"/>
                    <a:pt x="1394564" y="483689"/>
                    <a:pt x="1395237" y="483857"/>
                  </a:cubicBezTo>
                  <a:cubicBezTo>
                    <a:pt x="1397646" y="482736"/>
                    <a:pt x="1400336" y="482624"/>
                    <a:pt x="1402858" y="483465"/>
                  </a:cubicBezTo>
                  <a:lnTo>
                    <a:pt x="1403586" y="483689"/>
                  </a:lnTo>
                  <a:cubicBezTo>
                    <a:pt x="1404315" y="483745"/>
                    <a:pt x="1404987" y="483913"/>
                    <a:pt x="1405659" y="484137"/>
                  </a:cubicBezTo>
                  <a:lnTo>
                    <a:pt x="1407789" y="484866"/>
                  </a:lnTo>
                  <a:cubicBezTo>
                    <a:pt x="1408629" y="485146"/>
                    <a:pt x="1409358" y="485482"/>
                    <a:pt x="1410086" y="485986"/>
                  </a:cubicBezTo>
                  <a:lnTo>
                    <a:pt x="1413729" y="482344"/>
                  </a:lnTo>
                  <a:cubicBezTo>
                    <a:pt x="1414850" y="481223"/>
                    <a:pt x="1416138" y="480439"/>
                    <a:pt x="1417595" y="479934"/>
                  </a:cubicBezTo>
                  <a:cubicBezTo>
                    <a:pt x="1418604" y="477973"/>
                    <a:pt x="1420173" y="476404"/>
                    <a:pt x="1422190" y="475395"/>
                  </a:cubicBezTo>
                  <a:lnTo>
                    <a:pt x="1425048" y="473938"/>
                  </a:lnTo>
                  <a:cubicBezTo>
                    <a:pt x="1425777" y="473602"/>
                    <a:pt x="1426505" y="473322"/>
                    <a:pt x="1427290" y="473154"/>
                  </a:cubicBezTo>
                  <a:cubicBezTo>
                    <a:pt x="1427346" y="473098"/>
                    <a:pt x="1427346" y="473042"/>
                    <a:pt x="1427402" y="473042"/>
                  </a:cubicBezTo>
                  <a:lnTo>
                    <a:pt x="1428130" y="472313"/>
                  </a:lnTo>
                  <a:cubicBezTo>
                    <a:pt x="1428579" y="471865"/>
                    <a:pt x="1429083" y="471473"/>
                    <a:pt x="1429587" y="471080"/>
                  </a:cubicBezTo>
                  <a:cubicBezTo>
                    <a:pt x="1429811" y="470576"/>
                    <a:pt x="1430092" y="470072"/>
                    <a:pt x="1430428" y="469567"/>
                  </a:cubicBezTo>
                  <a:lnTo>
                    <a:pt x="1431885" y="467438"/>
                  </a:lnTo>
                  <a:cubicBezTo>
                    <a:pt x="1433790" y="464580"/>
                    <a:pt x="1437040" y="462843"/>
                    <a:pt x="1440515" y="462843"/>
                  </a:cubicBezTo>
                  <a:lnTo>
                    <a:pt x="1441075" y="462843"/>
                  </a:lnTo>
                  <a:lnTo>
                    <a:pt x="1442532" y="461666"/>
                  </a:lnTo>
                  <a:cubicBezTo>
                    <a:pt x="1443541" y="460825"/>
                    <a:pt x="1444661" y="460209"/>
                    <a:pt x="1445894" y="459817"/>
                  </a:cubicBezTo>
                  <a:lnTo>
                    <a:pt x="1448024" y="459088"/>
                  </a:lnTo>
                  <a:cubicBezTo>
                    <a:pt x="1448472" y="458920"/>
                    <a:pt x="1448976" y="458808"/>
                    <a:pt x="1449424" y="458752"/>
                  </a:cubicBezTo>
                  <a:lnTo>
                    <a:pt x="1454188" y="457912"/>
                  </a:lnTo>
                  <a:cubicBezTo>
                    <a:pt x="1455701" y="454886"/>
                    <a:pt x="1458615" y="452756"/>
                    <a:pt x="1461977" y="452252"/>
                  </a:cubicBezTo>
                  <a:lnTo>
                    <a:pt x="1464330" y="451916"/>
                  </a:lnTo>
                  <a:cubicBezTo>
                    <a:pt x="1464723" y="451691"/>
                    <a:pt x="1465115" y="451523"/>
                    <a:pt x="1465563" y="451355"/>
                  </a:cubicBezTo>
                  <a:lnTo>
                    <a:pt x="1471727" y="448946"/>
                  </a:lnTo>
                  <a:cubicBezTo>
                    <a:pt x="1473184" y="448217"/>
                    <a:pt x="1474753" y="447881"/>
                    <a:pt x="1476322" y="447881"/>
                  </a:cubicBezTo>
                  <a:lnTo>
                    <a:pt x="1478452" y="447881"/>
                  </a:lnTo>
                  <a:cubicBezTo>
                    <a:pt x="1479573" y="447881"/>
                    <a:pt x="1480637" y="448049"/>
                    <a:pt x="1481702" y="448385"/>
                  </a:cubicBezTo>
                  <a:lnTo>
                    <a:pt x="1486017" y="449842"/>
                  </a:lnTo>
                  <a:cubicBezTo>
                    <a:pt x="1487642" y="450403"/>
                    <a:pt x="1489099" y="451299"/>
                    <a:pt x="1490276" y="452588"/>
                  </a:cubicBezTo>
                  <a:lnTo>
                    <a:pt x="1492853" y="453148"/>
                  </a:lnTo>
                  <a:cubicBezTo>
                    <a:pt x="1495543" y="453765"/>
                    <a:pt x="1497785" y="455334"/>
                    <a:pt x="1499242" y="457519"/>
                  </a:cubicBezTo>
                  <a:cubicBezTo>
                    <a:pt x="1501147" y="458808"/>
                    <a:pt x="1502604" y="460658"/>
                    <a:pt x="1503332" y="462843"/>
                  </a:cubicBezTo>
                  <a:lnTo>
                    <a:pt x="1504061" y="464972"/>
                  </a:lnTo>
                  <a:cubicBezTo>
                    <a:pt x="1504397" y="466037"/>
                    <a:pt x="1504565" y="467102"/>
                    <a:pt x="1504565" y="468222"/>
                  </a:cubicBezTo>
                  <a:lnTo>
                    <a:pt x="1504621" y="469007"/>
                  </a:lnTo>
                  <a:cubicBezTo>
                    <a:pt x="1507703" y="470576"/>
                    <a:pt x="1509833" y="473546"/>
                    <a:pt x="1510281" y="476964"/>
                  </a:cubicBezTo>
                  <a:lnTo>
                    <a:pt x="1510561" y="479038"/>
                  </a:lnTo>
                  <a:cubicBezTo>
                    <a:pt x="1510953" y="479766"/>
                    <a:pt x="1511290" y="480607"/>
                    <a:pt x="1511514" y="481447"/>
                  </a:cubicBezTo>
                  <a:lnTo>
                    <a:pt x="1511570" y="481728"/>
                  </a:lnTo>
                  <a:lnTo>
                    <a:pt x="1512523" y="482288"/>
                  </a:lnTo>
                  <a:cubicBezTo>
                    <a:pt x="1513531" y="482904"/>
                    <a:pt x="1514428" y="483633"/>
                    <a:pt x="1515156" y="484585"/>
                  </a:cubicBezTo>
                  <a:lnTo>
                    <a:pt x="1521769" y="485202"/>
                  </a:lnTo>
                  <a:cubicBezTo>
                    <a:pt x="1525187" y="485538"/>
                    <a:pt x="1528213" y="487499"/>
                    <a:pt x="1529838" y="490469"/>
                  </a:cubicBezTo>
                  <a:cubicBezTo>
                    <a:pt x="1531407" y="493271"/>
                    <a:pt x="1531575" y="496633"/>
                    <a:pt x="1530342" y="499547"/>
                  </a:cubicBezTo>
                  <a:lnTo>
                    <a:pt x="1531463" y="502069"/>
                  </a:lnTo>
                  <a:lnTo>
                    <a:pt x="1534713" y="504871"/>
                  </a:lnTo>
                  <a:cubicBezTo>
                    <a:pt x="1535330" y="505431"/>
                    <a:pt x="1535890" y="506048"/>
                    <a:pt x="1536394" y="506664"/>
                  </a:cubicBezTo>
                  <a:lnTo>
                    <a:pt x="1536619" y="506664"/>
                  </a:lnTo>
                  <a:cubicBezTo>
                    <a:pt x="1537964" y="506664"/>
                    <a:pt x="1539308" y="506944"/>
                    <a:pt x="1540597" y="507449"/>
                  </a:cubicBezTo>
                  <a:cubicBezTo>
                    <a:pt x="1542222" y="506496"/>
                    <a:pt x="1544072" y="505935"/>
                    <a:pt x="1545977" y="505935"/>
                  </a:cubicBezTo>
                  <a:lnTo>
                    <a:pt x="1547378" y="505935"/>
                  </a:lnTo>
                  <a:lnTo>
                    <a:pt x="1550460" y="505487"/>
                  </a:lnTo>
                  <a:lnTo>
                    <a:pt x="1560098" y="501621"/>
                  </a:lnTo>
                  <a:cubicBezTo>
                    <a:pt x="1560602" y="501396"/>
                    <a:pt x="1561163" y="501228"/>
                    <a:pt x="1561723" y="501116"/>
                  </a:cubicBezTo>
                  <a:lnTo>
                    <a:pt x="1568168" y="499659"/>
                  </a:lnTo>
                  <a:cubicBezTo>
                    <a:pt x="1572370" y="498707"/>
                    <a:pt x="1576685" y="500500"/>
                    <a:pt x="1579039" y="504030"/>
                  </a:cubicBezTo>
                  <a:cubicBezTo>
                    <a:pt x="1581392" y="507617"/>
                    <a:pt x="1581336" y="512268"/>
                    <a:pt x="1578815" y="515742"/>
                  </a:cubicBezTo>
                  <a:lnTo>
                    <a:pt x="1576125" y="519497"/>
                  </a:lnTo>
                  <a:lnTo>
                    <a:pt x="1575172" y="522355"/>
                  </a:lnTo>
                  <a:cubicBezTo>
                    <a:pt x="1574668" y="523867"/>
                    <a:pt x="1573827" y="525268"/>
                    <a:pt x="1572651" y="526389"/>
                  </a:cubicBezTo>
                  <a:lnTo>
                    <a:pt x="1571978" y="527062"/>
                  </a:lnTo>
                  <a:cubicBezTo>
                    <a:pt x="1571642" y="529247"/>
                    <a:pt x="1570633" y="531264"/>
                    <a:pt x="1569064" y="532834"/>
                  </a:cubicBezTo>
                  <a:lnTo>
                    <a:pt x="1568336" y="533562"/>
                  </a:lnTo>
                  <a:cubicBezTo>
                    <a:pt x="1567831" y="534066"/>
                    <a:pt x="1567327" y="534459"/>
                    <a:pt x="1566767" y="534851"/>
                  </a:cubicBezTo>
                  <a:lnTo>
                    <a:pt x="1565086" y="535972"/>
                  </a:lnTo>
                  <a:lnTo>
                    <a:pt x="1561219" y="539222"/>
                  </a:lnTo>
                  <a:cubicBezTo>
                    <a:pt x="1560602" y="539726"/>
                    <a:pt x="1559930" y="540174"/>
                    <a:pt x="1559258" y="540511"/>
                  </a:cubicBezTo>
                  <a:lnTo>
                    <a:pt x="1556400" y="541968"/>
                  </a:lnTo>
                  <a:cubicBezTo>
                    <a:pt x="1554887" y="542752"/>
                    <a:pt x="1553206" y="543144"/>
                    <a:pt x="1551524" y="543032"/>
                  </a:cubicBezTo>
                  <a:lnTo>
                    <a:pt x="1551076" y="544994"/>
                  </a:lnTo>
                  <a:cubicBezTo>
                    <a:pt x="1550628" y="546899"/>
                    <a:pt x="1549675" y="548692"/>
                    <a:pt x="1548274" y="550037"/>
                  </a:cubicBezTo>
                  <a:lnTo>
                    <a:pt x="1546817" y="551494"/>
                  </a:lnTo>
                  <a:cubicBezTo>
                    <a:pt x="1546705" y="551606"/>
                    <a:pt x="1546537" y="551774"/>
                    <a:pt x="1546425" y="551886"/>
                  </a:cubicBezTo>
                  <a:cubicBezTo>
                    <a:pt x="1545753" y="553903"/>
                    <a:pt x="1544408" y="555641"/>
                    <a:pt x="1542671" y="556873"/>
                  </a:cubicBezTo>
                  <a:lnTo>
                    <a:pt x="1537627" y="560460"/>
                  </a:lnTo>
                  <a:cubicBezTo>
                    <a:pt x="1536675" y="561132"/>
                    <a:pt x="1535610" y="561637"/>
                    <a:pt x="1534489" y="561973"/>
                  </a:cubicBezTo>
                  <a:lnTo>
                    <a:pt x="1531015" y="562982"/>
                  </a:lnTo>
                  <a:lnTo>
                    <a:pt x="1529446" y="564046"/>
                  </a:lnTo>
                  <a:cubicBezTo>
                    <a:pt x="1529950" y="565111"/>
                    <a:pt x="1530286" y="566232"/>
                    <a:pt x="1530454" y="567465"/>
                  </a:cubicBezTo>
                  <a:lnTo>
                    <a:pt x="1530959" y="572115"/>
                  </a:lnTo>
                  <a:cubicBezTo>
                    <a:pt x="1531631" y="573516"/>
                    <a:pt x="1531967" y="574973"/>
                    <a:pt x="1531967" y="576543"/>
                  </a:cubicBezTo>
                  <a:lnTo>
                    <a:pt x="1531967" y="576599"/>
                  </a:lnTo>
                  <a:cubicBezTo>
                    <a:pt x="1532976" y="577495"/>
                    <a:pt x="1533873" y="578560"/>
                    <a:pt x="1534489" y="579793"/>
                  </a:cubicBezTo>
                  <a:lnTo>
                    <a:pt x="1535218" y="581250"/>
                  </a:lnTo>
                  <a:cubicBezTo>
                    <a:pt x="1536450" y="583715"/>
                    <a:pt x="1536619" y="586517"/>
                    <a:pt x="1535778" y="589151"/>
                  </a:cubicBezTo>
                  <a:lnTo>
                    <a:pt x="1535049" y="591280"/>
                  </a:lnTo>
                  <a:cubicBezTo>
                    <a:pt x="1533985" y="594530"/>
                    <a:pt x="1531351" y="596996"/>
                    <a:pt x="1528101" y="597949"/>
                  </a:cubicBezTo>
                  <a:lnTo>
                    <a:pt x="1524178" y="599125"/>
                  </a:lnTo>
                  <a:lnTo>
                    <a:pt x="1523338" y="601199"/>
                  </a:lnTo>
                  <a:cubicBezTo>
                    <a:pt x="1522889" y="602376"/>
                    <a:pt x="1522161" y="603440"/>
                    <a:pt x="1521320" y="604337"/>
                  </a:cubicBezTo>
                  <a:lnTo>
                    <a:pt x="1521657" y="605850"/>
                  </a:lnTo>
                  <a:cubicBezTo>
                    <a:pt x="1521937" y="607083"/>
                    <a:pt x="1521993" y="608316"/>
                    <a:pt x="1521825" y="609549"/>
                  </a:cubicBezTo>
                  <a:lnTo>
                    <a:pt x="1521432" y="612182"/>
                  </a:lnTo>
                  <a:lnTo>
                    <a:pt x="1522105" y="614200"/>
                  </a:lnTo>
                  <a:cubicBezTo>
                    <a:pt x="1522329" y="614816"/>
                    <a:pt x="1522497" y="615489"/>
                    <a:pt x="1522553" y="616161"/>
                  </a:cubicBezTo>
                  <a:lnTo>
                    <a:pt x="1523226" y="620980"/>
                  </a:lnTo>
                  <a:lnTo>
                    <a:pt x="1526252" y="621765"/>
                  </a:lnTo>
                  <a:cubicBezTo>
                    <a:pt x="1526700" y="621877"/>
                    <a:pt x="1527148" y="622045"/>
                    <a:pt x="1527597" y="622213"/>
                  </a:cubicBezTo>
                  <a:lnTo>
                    <a:pt x="1531183" y="623670"/>
                  </a:lnTo>
                  <a:cubicBezTo>
                    <a:pt x="1532472" y="624174"/>
                    <a:pt x="1533649" y="624959"/>
                    <a:pt x="1534657" y="625968"/>
                  </a:cubicBezTo>
                  <a:lnTo>
                    <a:pt x="1535386" y="626696"/>
                  </a:lnTo>
                  <a:cubicBezTo>
                    <a:pt x="1536506" y="627817"/>
                    <a:pt x="1537403" y="629217"/>
                    <a:pt x="1537907" y="630731"/>
                  </a:cubicBezTo>
                  <a:lnTo>
                    <a:pt x="1538636" y="632860"/>
                  </a:lnTo>
                  <a:cubicBezTo>
                    <a:pt x="1538972" y="633925"/>
                    <a:pt x="1539140" y="634989"/>
                    <a:pt x="1539140" y="636110"/>
                  </a:cubicBezTo>
                  <a:lnTo>
                    <a:pt x="1539140" y="636839"/>
                  </a:lnTo>
                  <a:cubicBezTo>
                    <a:pt x="1539140" y="639585"/>
                    <a:pt x="1538076" y="642218"/>
                    <a:pt x="1536114" y="644124"/>
                  </a:cubicBezTo>
                  <a:lnTo>
                    <a:pt x="1535386" y="644852"/>
                  </a:lnTo>
                  <a:cubicBezTo>
                    <a:pt x="1535049" y="645188"/>
                    <a:pt x="1534713" y="645525"/>
                    <a:pt x="1534321" y="645805"/>
                  </a:cubicBezTo>
                  <a:cubicBezTo>
                    <a:pt x="1533537" y="648158"/>
                    <a:pt x="1531911" y="650176"/>
                    <a:pt x="1529782" y="651464"/>
                  </a:cubicBezTo>
                  <a:cubicBezTo>
                    <a:pt x="1529782" y="651632"/>
                    <a:pt x="1529782" y="651745"/>
                    <a:pt x="1529782" y="651913"/>
                  </a:cubicBezTo>
                  <a:lnTo>
                    <a:pt x="1529782" y="654042"/>
                  </a:lnTo>
                  <a:cubicBezTo>
                    <a:pt x="1529782" y="655667"/>
                    <a:pt x="1529390" y="657236"/>
                    <a:pt x="1528717" y="658637"/>
                  </a:cubicBezTo>
                  <a:lnTo>
                    <a:pt x="1527989" y="660094"/>
                  </a:lnTo>
                  <a:cubicBezTo>
                    <a:pt x="1526252" y="663624"/>
                    <a:pt x="1522665" y="665810"/>
                    <a:pt x="1518743" y="665810"/>
                  </a:cubicBezTo>
                  <a:lnTo>
                    <a:pt x="1515885" y="665810"/>
                  </a:lnTo>
                  <a:cubicBezTo>
                    <a:pt x="1515212" y="665810"/>
                    <a:pt x="1514540" y="665754"/>
                    <a:pt x="1513867" y="665586"/>
                  </a:cubicBezTo>
                  <a:lnTo>
                    <a:pt x="1512186" y="665250"/>
                  </a:lnTo>
                  <a:cubicBezTo>
                    <a:pt x="1511962" y="665362"/>
                    <a:pt x="1511794" y="665474"/>
                    <a:pt x="1511570" y="665586"/>
                  </a:cubicBezTo>
                  <a:lnTo>
                    <a:pt x="1514092" y="666482"/>
                  </a:lnTo>
                  <a:cubicBezTo>
                    <a:pt x="1516501" y="667267"/>
                    <a:pt x="1518406" y="668892"/>
                    <a:pt x="1519639" y="670909"/>
                  </a:cubicBezTo>
                  <a:cubicBezTo>
                    <a:pt x="1521432" y="669564"/>
                    <a:pt x="1523618" y="668836"/>
                    <a:pt x="1525859" y="668836"/>
                  </a:cubicBezTo>
                  <a:lnTo>
                    <a:pt x="1527316" y="668836"/>
                  </a:lnTo>
                  <a:cubicBezTo>
                    <a:pt x="1527821" y="668836"/>
                    <a:pt x="1528269" y="668892"/>
                    <a:pt x="1528773" y="668948"/>
                  </a:cubicBezTo>
                  <a:lnTo>
                    <a:pt x="1532024" y="669396"/>
                  </a:lnTo>
                  <a:lnTo>
                    <a:pt x="1532976" y="669228"/>
                  </a:lnTo>
                  <a:lnTo>
                    <a:pt x="1535666" y="668163"/>
                  </a:lnTo>
                  <a:cubicBezTo>
                    <a:pt x="1537683" y="667379"/>
                    <a:pt x="1539925" y="667211"/>
                    <a:pt x="1541998" y="667715"/>
                  </a:cubicBezTo>
                  <a:lnTo>
                    <a:pt x="1544856" y="668444"/>
                  </a:lnTo>
                  <a:cubicBezTo>
                    <a:pt x="1545753" y="668668"/>
                    <a:pt x="1546593" y="669004"/>
                    <a:pt x="1547378" y="669453"/>
                  </a:cubicBezTo>
                  <a:cubicBezTo>
                    <a:pt x="1547938" y="669116"/>
                    <a:pt x="1548554" y="668892"/>
                    <a:pt x="1549171" y="668668"/>
                  </a:cubicBezTo>
                  <a:cubicBezTo>
                    <a:pt x="1549451" y="668276"/>
                    <a:pt x="1549731" y="667939"/>
                    <a:pt x="1550067" y="667603"/>
                  </a:cubicBezTo>
                  <a:lnTo>
                    <a:pt x="1552253" y="665418"/>
                  </a:lnTo>
                  <a:cubicBezTo>
                    <a:pt x="1554214" y="663513"/>
                    <a:pt x="1556792" y="662392"/>
                    <a:pt x="1559538" y="662392"/>
                  </a:cubicBezTo>
                  <a:lnTo>
                    <a:pt x="1560266" y="662392"/>
                  </a:lnTo>
                  <a:cubicBezTo>
                    <a:pt x="1561555" y="662392"/>
                    <a:pt x="1562900" y="662672"/>
                    <a:pt x="1564077" y="663120"/>
                  </a:cubicBezTo>
                  <a:lnTo>
                    <a:pt x="1567663" y="664577"/>
                  </a:lnTo>
                  <a:cubicBezTo>
                    <a:pt x="1568952" y="665081"/>
                    <a:pt x="1570129" y="665866"/>
                    <a:pt x="1571137" y="666875"/>
                  </a:cubicBezTo>
                  <a:lnTo>
                    <a:pt x="1572595" y="668332"/>
                  </a:lnTo>
                  <a:cubicBezTo>
                    <a:pt x="1574556" y="670293"/>
                    <a:pt x="1575621" y="672927"/>
                    <a:pt x="1575621" y="675617"/>
                  </a:cubicBezTo>
                  <a:lnTo>
                    <a:pt x="1575621" y="675897"/>
                  </a:lnTo>
                  <a:lnTo>
                    <a:pt x="1576349" y="676401"/>
                  </a:lnTo>
                  <a:cubicBezTo>
                    <a:pt x="1579879" y="678138"/>
                    <a:pt x="1582065" y="681725"/>
                    <a:pt x="1582065" y="685647"/>
                  </a:cubicBezTo>
                  <a:lnTo>
                    <a:pt x="1582065" y="687777"/>
                  </a:lnTo>
                  <a:cubicBezTo>
                    <a:pt x="1582065" y="690522"/>
                    <a:pt x="1581000" y="693156"/>
                    <a:pt x="1579039" y="695061"/>
                  </a:cubicBezTo>
                  <a:lnTo>
                    <a:pt x="1578310" y="695790"/>
                  </a:lnTo>
                  <a:cubicBezTo>
                    <a:pt x="1576349" y="697751"/>
                    <a:pt x="1573715" y="698816"/>
                    <a:pt x="1571025" y="698816"/>
                  </a:cubicBezTo>
                  <a:lnTo>
                    <a:pt x="1569568" y="698816"/>
                  </a:lnTo>
                  <a:cubicBezTo>
                    <a:pt x="1568896" y="698816"/>
                    <a:pt x="1568280" y="698760"/>
                    <a:pt x="1567607" y="698648"/>
                  </a:cubicBezTo>
                  <a:lnTo>
                    <a:pt x="1563741" y="703131"/>
                  </a:lnTo>
                  <a:cubicBezTo>
                    <a:pt x="1563572" y="703355"/>
                    <a:pt x="1563404" y="703523"/>
                    <a:pt x="1563180" y="703691"/>
                  </a:cubicBezTo>
                  <a:lnTo>
                    <a:pt x="1561051" y="705821"/>
                  </a:lnTo>
                  <a:cubicBezTo>
                    <a:pt x="1560547" y="706325"/>
                    <a:pt x="1560042" y="706717"/>
                    <a:pt x="1559482" y="707109"/>
                  </a:cubicBezTo>
                  <a:lnTo>
                    <a:pt x="1557352" y="708566"/>
                  </a:lnTo>
                  <a:cubicBezTo>
                    <a:pt x="1556736" y="708959"/>
                    <a:pt x="1556120" y="709295"/>
                    <a:pt x="1555447" y="709575"/>
                  </a:cubicBezTo>
                  <a:lnTo>
                    <a:pt x="1553374" y="710416"/>
                  </a:lnTo>
                  <a:lnTo>
                    <a:pt x="1546033" y="716748"/>
                  </a:lnTo>
                  <a:lnTo>
                    <a:pt x="1545472" y="720222"/>
                  </a:lnTo>
                  <a:lnTo>
                    <a:pt x="1545472" y="722240"/>
                  </a:lnTo>
                  <a:cubicBezTo>
                    <a:pt x="1545472" y="723080"/>
                    <a:pt x="1545360" y="723921"/>
                    <a:pt x="1545136" y="724761"/>
                  </a:cubicBezTo>
                  <a:lnTo>
                    <a:pt x="1544408" y="727619"/>
                  </a:lnTo>
                  <a:cubicBezTo>
                    <a:pt x="1543623" y="730757"/>
                    <a:pt x="1541438" y="733335"/>
                    <a:pt x="1538468" y="734624"/>
                  </a:cubicBezTo>
                  <a:lnTo>
                    <a:pt x="1531967" y="737425"/>
                  </a:lnTo>
                  <a:lnTo>
                    <a:pt x="1532248" y="738434"/>
                  </a:lnTo>
                  <a:cubicBezTo>
                    <a:pt x="1532528" y="739667"/>
                    <a:pt x="1532640" y="740956"/>
                    <a:pt x="1532472" y="742245"/>
                  </a:cubicBezTo>
                  <a:lnTo>
                    <a:pt x="1531743" y="747961"/>
                  </a:lnTo>
                  <a:cubicBezTo>
                    <a:pt x="1531519" y="749866"/>
                    <a:pt x="1530735" y="751659"/>
                    <a:pt x="1529558" y="753116"/>
                  </a:cubicBezTo>
                  <a:lnTo>
                    <a:pt x="1524234" y="759729"/>
                  </a:lnTo>
                  <a:lnTo>
                    <a:pt x="1522441" y="762698"/>
                  </a:lnTo>
                  <a:cubicBezTo>
                    <a:pt x="1521993" y="763427"/>
                    <a:pt x="1521489" y="764099"/>
                    <a:pt x="1520872" y="764716"/>
                  </a:cubicBezTo>
                  <a:lnTo>
                    <a:pt x="1517566" y="768022"/>
                  </a:lnTo>
                  <a:lnTo>
                    <a:pt x="1505630" y="782031"/>
                  </a:lnTo>
                  <a:cubicBezTo>
                    <a:pt x="1505462" y="782255"/>
                    <a:pt x="1505238" y="782424"/>
                    <a:pt x="1505069" y="782648"/>
                  </a:cubicBezTo>
                  <a:lnTo>
                    <a:pt x="1501483" y="786234"/>
                  </a:lnTo>
                  <a:cubicBezTo>
                    <a:pt x="1500699" y="787019"/>
                    <a:pt x="1499802" y="787691"/>
                    <a:pt x="1498793" y="788196"/>
                  </a:cubicBezTo>
                  <a:lnTo>
                    <a:pt x="1495936" y="789652"/>
                  </a:lnTo>
                  <a:cubicBezTo>
                    <a:pt x="1495375" y="789933"/>
                    <a:pt x="1494759" y="790157"/>
                    <a:pt x="1494142" y="790325"/>
                  </a:cubicBezTo>
                  <a:lnTo>
                    <a:pt x="1493862" y="790381"/>
                  </a:lnTo>
                  <a:cubicBezTo>
                    <a:pt x="1493134" y="791726"/>
                    <a:pt x="1492125" y="792903"/>
                    <a:pt x="1490836" y="793799"/>
                  </a:cubicBezTo>
                  <a:lnTo>
                    <a:pt x="1490836" y="794079"/>
                  </a:lnTo>
                  <a:cubicBezTo>
                    <a:pt x="1491733" y="794527"/>
                    <a:pt x="1492573" y="795088"/>
                    <a:pt x="1493358" y="795817"/>
                  </a:cubicBezTo>
                  <a:cubicBezTo>
                    <a:pt x="1497000" y="799291"/>
                    <a:pt x="1497673" y="804839"/>
                    <a:pt x="1494871" y="809041"/>
                  </a:cubicBezTo>
                  <a:lnTo>
                    <a:pt x="1493638" y="810835"/>
                  </a:lnTo>
                  <a:lnTo>
                    <a:pt x="1490220" y="816942"/>
                  </a:lnTo>
                  <a:cubicBezTo>
                    <a:pt x="1489491" y="818288"/>
                    <a:pt x="1488426" y="819408"/>
                    <a:pt x="1487194" y="820305"/>
                  </a:cubicBezTo>
                  <a:lnTo>
                    <a:pt x="1483719" y="822771"/>
                  </a:lnTo>
                  <a:lnTo>
                    <a:pt x="1480469" y="827646"/>
                  </a:lnTo>
                  <a:cubicBezTo>
                    <a:pt x="1479965" y="828430"/>
                    <a:pt x="1479292" y="829159"/>
                    <a:pt x="1478620" y="829775"/>
                  </a:cubicBezTo>
                  <a:lnTo>
                    <a:pt x="1478620" y="830560"/>
                  </a:lnTo>
                  <a:cubicBezTo>
                    <a:pt x="1478620" y="832577"/>
                    <a:pt x="1478004" y="834594"/>
                    <a:pt x="1476883" y="836275"/>
                  </a:cubicBezTo>
                  <a:lnTo>
                    <a:pt x="1475426" y="838405"/>
                  </a:lnTo>
                  <a:cubicBezTo>
                    <a:pt x="1474417" y="839862"/>
                    <a:pt x="1473128" y="841094"/>
                    <a:pt x="1471559" y="841879"/>
                  </a:cubicBezTo>
                  <a:cubicBezTo>
                    <a:pt x="1471503" y="842047"/>
                    <a:pt x="1471447" y="842159"/>
                    <a:pt x="1471391" y="842327"/>
                  </a:cubicBezTo>
                  <a:cubicBezTo>
                    <a:pt x="1471167" y="844289"/>
                    <a:pt x="1470438" y="846194"/>
                    <a:pt x="1469150" y="847763"/>
                  </a:cubicBezTo>
                  <a:lnTo>
                    <a:pt x="1466292" y="851293"/>
                  </a:lnTo>
                  <a:cubicBezTo>
                    <a:pt x="1466628" y="851630"/>
                    <a:pt x="1466908" y="851966"/>
                    <a:pt x="1467188" y="852302"/>
                  </a:cubicBezTo>
                  <a:lnTo>
                    <a:pt x="1469318" y="855160"/>
                  </a:lnTo>
                  <a:cubicBezTo>
                    <a:pt x="1469878" y="855888"/>
                    <a:pt x="1470326" y="856673"/>
                    <a:pt x="1470663" y="857514"/>
                  </a:cubicBezTo>
                  <a:lnTo>
                    <a:pt x="1472120" y="861100"/>
                  </a:lnTo>
                  <a:cubicBezTo>
                    <a:pt x="1472176" y="861268"/>
                    <a:pt x="1472288" y="861492"/>
                    <a:pt x="1472344" y="861660"/>
                  </a:cubicBezTo>
                  <a:lnTo>
                    <a:pt x="1473801" y="865975"/>
                  </a:lnTo>
                  <a:cubicBezTo>
                    <a:pt x="1474025" y="866648"/>
                    <a:pt x="1474137" y="867264"/>
                    <a:pt x="1474249" y="867937"/>
                  </a:cubicBezTo>
                  <a:lnTo>
                    <a:pt x="1474977" y="873652"/>
                  </a:lnTo>
                  <a:cubicBezTo>
                    <a:pt x="1475314" y="876398"/>
                    <a:pt x="1474529" y="879200"/>
                    <a:pt x="1472792" y="881385"/>
                  </a:cubicBezTo>
                  <a:lnTo>
                    <a:pt x="1469934" y="884972"/>
                  </a:lnTo>
                  <a:cubicBezTo>
                    <a:pt x="1469262" y="885812"/>
                    <a:pt x="1468477" y="886541"/>
                    <a:pt x="1467581" y="887101"/>
                  </a:cubicBezTo>
                  <a:lnTo>
                    <a:pt x="1461136" y="891416"/>
                  </a:lnTo>
                  <a:cubicBezTo>
                    <a:pt x="1460800" y="891640"/>
                    <a:pt x="1460408" y="891865"/>
                    <a:pt x="1460016" y="892089"/>
                  </a:cubicBezTo>
                  <a:lnTo>
                    <a:pt x="1457214" y="893490"/>
                  </a:lnTo>
                  <a:lnTo>
                    <a:pt x="1457102" y="895058"/>
                  </a:lnTo>
                  <a:cubicBezTo>
                    <a:pt x="1457102" y="897076"/>
                    <a:pt x="1456485" y="899093"/>
                    <a:pt x="1455364" y="900774"/>
                  </a:cubicBezTo>
                  <a:lnTo>
                    <a:pt x="1453908" y="902904"/>
                  </a:lnTo>
                  <a:cubicBezTo>
                    <a:pt x="1452843" y="904473"/>
                    <a:pt x="1451442" y="905706"/>
                    <a:pt x="1449761" y="906490"/>
                  </a:cubicBezTo>
                  <a:cubicBezTo>
                    <a:pt x="1450377" y="907275"/>
                    <a:pt x="1450938" y="908171"/>
                    <a:pt x="1451274" y="909124"/>
                  </a:cubicBezTo>
                  <a:lnTo>
                    <a:pt x="1453067" y="913327"/>
                  </a:lnTo>
                  <a:cubicBezTo>
                    <a:pt x="1453627" y="913887"/>
                    <a:pt x="1454132" y="914447"/>
                    <a:pt x="1454580" y="915120"/>
                  </a:cubicBezTo>
                  <a:lnTo>
                    <a:pt x="1456037" y="917249"/>
                  </a:lnTo>
                  <a:cubicBezTo>
                    <a:pt x="1456933" y="918594"/>
                    <a:pt x="1457494" y="920107"/>
                    <a:pt x="1457718" y="921732"/>
                  </a:cubicBezTo>
                  <a:lnTo>
                    <a:pt x="1458447" y="927448"/>
                  </a:lnTo>
                  <a:cubicBezTo>
                    <a:pt x="1458503" y="927897"/>
                    <a:pt x="1458503" y="928289"/>
                    <a:pt x="1458503" y="928737"/>
                  </a:cubicBezTo>
                  <a:lnTo>
                    <a:pt x="1458503" y="930866"/>
                  </a:lnTo>
                  <a:cubicBezTo>
                    <a:pt x="1458503" y="932492"/>
                    <a:pt x="1458110" y="934060"/>
                    <a:pt x="1457438" y="935461"/>
                  </a:cubicBezTo>
                  <a:lnTo>
                    <a:pt x="1456709" y="936918"/>
                  </a:lnTo>
                  <a:cubicBezTo>
                    <a:pt x="1456597" y="937142"/>
                    <a:pt x="1456485" y="937311"/>
                    <a:pt x="1456373" y="937535"/>
                  </a:cubicBezTo>
                  <a:lnTo>
                    <a:pt x="1451330" y="946164"/>
                  </a:lnTo>
                  <a:cubicBezTo>
                    <a:pt x="1449649" y="949078"/>
                    <a:pt x="1446679" y="950928"/>
                    <a:pt x="1443428" y="951264"/>
                  </a:cubicBezTo>
                  <a:cubicBezTo>
                    <a:pt x="1442980" y="951992"/>
                    <a:pt x="1442476" y="952665"/>
                    <a:pt x="1441859" y="953337"/>
                  </a:cubicBezTo>
                  <a:lnTo>
                    <a:pt x="1441131" y="954066"/>
                  </a:lnTo>
                  <a:cubicBezTo>
                    <a:pt x="1440683" y="954514"/>
                    <a:pt x="1440178" y="954907"/>
                    <a:pt x="1439674" y="955298"/>
                  </a:cubicBezTo>
                  <a:cubicBezTo>
                    <a:pt x="1439450" y="955803"/>
                    <a:pt x="1439170" y="956307"/>
                    <a:pt x="1438834" y="956812"/>
                  </a:cubicBezTo>
                  <a:lnTo>
                    <a:pt x="1436704" y="959950"/>
                  </a:lnTo>
                  <a:lnTo>
                    <a:pt x="1435695" y="962920"/>
                  </a:lnTo>
                  <a:cubicBezTo>
                    <a:pt x="1435471" y="963648"/>
                    <a:pt x="1435135" y="964377"/>
                    <a:pt x="1434743" y="964993"/>
                  </a:cubicBezTo>
                  <a:cubicBezTo>
                    <a:pt x="1434855" y="965217"/>
                    <a:pt x="1434911" y="965441"/>
                    <a:pt x="1435023" y="965666"/>
                  </a:cubicBezTo>
                  <a:cubicBezTo>
                    <a:pt x="1435807" y="968019"/>
                    <a:pt x="1435695" y="970597"/>
                    <a:pt x="1434743" y="972894"/>
                  </a:cubicBezTo>
                  <a:cubicBezTo>
                    <a:pt x="1435135" y="973511"/>
                    <a:pt x="1435415" y="974183"/>
                    <a:pt x="1435695" y="974856"/>
                  </a:cubicBezTo>
                  <a:cubicBezTo>
                    <a:pt x="1437825" y="976761"/>
                    <a:pt x="1439058" y="979451"/>
                    <a:pt x="1439114" y="982252"/>
                  </a:cubicBezTo>
                  <a:lnTo>
                    <a:pt x="1439842" y="982645"/>
                  </a:lnTo>
                  <a:cubicBezTo>
                    <a:pt x="1441467" y="983429"/>
                    <a:pt x="1442812" y="984662"/>
                    <a:pt x="1443821" y="986175"/>
                  </a:cubicBezTo>
                  <a:lnTo>
                    <a:pt x="1444549" y="986904"/>
                  </a:lnTo>
                  <a:cubicBezTo>
                    <a:pt x="1447407" y="988809"/>
                    <a:pt x="1449144" y="992059"/>
                    <a:pt x="1449144" y="995534"/>
                  </a:cubicBezTo>
                  <a:lnTo>
                    <a:pt x="1449144" y="996262"/>
                  </a:lnTo>
                  <a:cubicBezTo>
                    <a:pt x="1449144" y="997383"/>
                    <a:pt x="1448976" y="998447"/>
                    <a:pt x="1448640" y="999512"/>
                  </a:cubicBezTo>
                  <a:lnTo>
                    <a:pt x="1447743" y="1003155"/>
                  </a:lnTo>
                  <a:cubicBezTo>
                    <a:pt x="1450153" y="1004612"/>
                    <a:pt x="1451834" y="1006965"/>
                    <a:pt x="1452507" y="1009655"/>
                  </a:cubicBezTo>
                  <a:cubicBezTo>
                    <a:pt x="1454244" y="1011728"/>
                    <a:pt x="1455140" y="1014474"/>
                    <a:pt x="1454916" y="1017220"/>
                  </a:cubicBezTo>
                  <a:cubicBezTo>
                    <a:pt x="1454972" y="1017220"/>
                    <a:pt x="1455028" y="1017276"/>
                    <a:pt x="1455084" y="1017276"/>
                  </a:cubicBezTo>
                  <a:lnTo>
                    <a:pt x="1457214" y="1018004"/>
                  </a:lnTo>
                  <a:cubicBezTo>
                    <a:pt x="1460128" y="1018957"/>
                    <a:pt x="1462425" y="1021142"/>
                    <a:pt x="1463546" y="1023944"/>
                  </a:cubicBezTo>
                  <a:cubicBezTo>
                    <a:pt x="1465731" y="1024841"/>
                    <a:pt x="1467581" y="1026410"/>
                    <a:pt x="1468701" y="1028539"/>
                  </a:cubicBezTo>
                  <a:lnTo>
                    <a:pt x="1470719" y="1032182"/>
                  </a:lnTo>
                  <a:lnTo>
                    <a:pt x="1472176" y="1032910"/>
                  </a:lnTo>
                  <a:cubicBezTo>
                    <a:pt x="1472400" y="1033022"/>
                    <a:pt x="1472624" y="1033134"/>
                    <a:pt x="1472792" y="1033247"/>
                  </a:cubicBezTo>
                  <a:lnTo>
                    <a:pt x="1473296" y="1033247"/>
                  </a:lnTo>
                  <a:cubicBezTo>
                    <a:pt x="1474529" y="1033247"/>
                    <a:pt x="1475762" y="1033471"/>
                    <a:pt x="1476939" y="1033919"/>
                  </a:cubicBezTo>
                  <a:lnTo>
                    <a:pt x="1481198" y="1035488"/>
                  </a:lnTo>
                  <a:cubicBezTo>
                    <a:pt x="1486241" y="1036161"/>
                    <a:pt x="1490108" y="1040475"/>
                    <a:pt x="1490108" y="1045743"/>
                  </a:cubicBezTo>
                  <a:lnTo>
                    <a:pt x="1490108" y="1046471"/>
                  </a:lnTo>
                  <a:cubicBezTo>
                    <a:pt x="1490108" y="1047928"/>
                    <a:pt x="1489827" y="1049329"/>
                    <a:pt x="1489211" y="1050674"/>
                  </a:cubicBezTo>
                  <a:lnTo>
                    <a:pt x="1486689" y="1056334"/>
                  </a:lnTo>
                  <a:lnTo>
                    <a:pt x="1486185" y="1058351"/>
                  </a:lnTo>
                  <a:cubicBezTo>
                    <a:pt x="1485737" y="1060144"/>
                    <a:pt x="1484784" y="1061825"/>
                    <a:pt x="1483495" y="1063115"/>
                  </a:cubicBezTo>
                  <a:lnTo>
                    <a:pt x="1482767" y="1063843"/>
                  </a:lnTo>
                  <a:cubicBezTo>
                    <a:pt x="1481982" y="1064627"/>
                    <a:pt x="1481086" y="1065300"/>
                    <a:pt x="1480077" y="1065804"/>
                  </a:cubicBezTo>
                  <a:lnTo>
                    <a:pt x="1478620" y="1066533"/>
                  </a:lnTo>
                  <a:cubicBezTo>
                    <a:pt x="1475538" y="1068102"/>
                    <a:pt x="1471895" y="1067990"/>
                    <a:pt x="1468926" y="1066308"/>
                  </a:cubicBezTo>
                  <a:lnTo>
                    <a:pt x="1468197" y="1069110"/>
                  </a:lnTo>
                  <a:cubicBezTo>
                    <a:pt x="1467469" y="1072024"/>
                    <a:pt x="1465507" y="1074490"/>
                    <a:pt x="1462817" y="1075835"/>
                  </a:cubicBezTo>
                  <a:lnTo>
                    <a:pt x="1459960" y="1077292"/>
                  </a:lnTo>
                  <a:cubicBezTo>
                    <a:pt x="1458503" y="1078020"/>
                    <a:pt x="1456933" y="1078413"/>
                    <a:pt x="1455309" y="1078413"/>
                  </a:cubicBezTo>
                  <a:lnTo>
                    <a:pt x="1452451" y="1078413"/>
                  </a:lnTo>
                  <a:lnTo>
                    <a:pt x="1450377" y="1078973"/>
                  </a:lnTo>
                  <a:lnTo>
                    <a:pt x="1445558" y="1084184"/>
                  </a:lnTo>
                  <a:cubicBezTo>
                    <a:pt x="1445446" y="1087491"/>
                    <a:pt x="1443765" y="1090573"/>
                    <a:pt x="1440963" y="1092422"/>
                  </a:cubicBezTo>
                  <a:lnTo>
                    <a:pt x="1438834" y="1093879"/>
                  </a:lnTo>
                  <a:cubicBezTo>
                    <a:pt x="1438497" y="1094103"/>
                    <a:pt x="1438105" y="1094327"/>
                    <a:pt x="1437713" y="1094551"/>
                  </a:cubicBezTo>
                  <a:lnTo>
                    <a:pt x="1436256" y="1095280"/>
                  </a:lnTo>
                  <a:cubicBezTo>
                    <a:pt x="1435079" y="1095896"/>
                    <a:pt x="1433790" y="1096232"/>
                    <a:pt x="1432445" y="1096345"/>
                  </a:cubicBezTo>
                  <a:lnTo>
                    <a:pt x="1433622" y="1097970"/>
                  </a:lnTo>
                  <a:cubicBezTo>
                    <a:pt x="1435864" y="1101108"/>
                    <a:pt x="1436144" y="1105198"/>
                    <a:pt x="1434463" y="1108617"/>
                  </a:cubicBezTo>
                  <a:lnTo>
                    <a:pt x="1433734" y="1110073"/>
                  </a:lnTo>
                  <a:cubicBezTo>
                    <a:pt x="1433510" y="1110522"/>
                    <a:pt x="1433286" y="1110914"/>
                    <a:pt x="1432950" y="1111363"/>
                  </a:cubicBezTo>
                  <a:lnTo>
                    <a:pt x="1429756" y="1115902"/>
                  </a:lnTo>
                  <a:lnTo>
                    <a:pt x="1429756" y="1115902"/>
                  </a:lnTo>
                  <a:cubicBezTo>
                    <a:pt x="1430260" y="1117134"/>
                    <a:pt x="1430484" y="1118423"/>
                    <a:pt x="1430484" y="1119768"/>
                  </a:cubicBezTo>
                  <a:lnTo>
                    <a:pt x="1430484" y="1121898"/>
                  </a:lnTo>
                  <a:cubicBezTo>
                    <a:pt x="1430484" y="1125148"/>
                    <a:pt x="1428971" y="1128230"/>
                    <a:pt x="1426337" y="1130191"/>
                  </a:cubicBezTo>
                  <a:lnTo>
                    <a:pt x="1423871" y="1132096"/>
                  </a:lnTo>
                  <a:cubicBezTo>
                    <a:pt x="1421630" y="1134338"/>
                    <a:pt x="1418548" y="1135402"/>
                    <a:pt x="1415466" y="1135066"/>
                  </a:cubicBezTo>
                  <a:lnTo>
                    <a:pt x="1415074" y="1135907"/>
                  </a:lnTo>
                  <a:cubicBezTo>
                    <a:pt x="1414289" y="1137532"/>
                    <a:pt x="1413056" y="1138877"/>
                    <a:pt x="1411543" y="1139885"/>
                  </a:cubicBezTo>
                  <a:lnTo>
                    <a:pt x="1407228" y="1142743"/>
                  </a:lnTo>
                  <a:cubicBezTo>
                    <a:pt x="1406332" y="1143360"/>
                    <a:pt x="1405379" y="1143808"/>
                    <a:pt x="1404315" y="1144088"/>
                  </a:cubicBezTo>
                  <a:lnTo>
                    <a:pt x="1397534" y="1146106"/>
                  </a:lnTo>
                  <a:cubicBezTo>
                    <a:pt x="1396245" y="1146554"/>
                    <a:pt x="1394900" y="1146666"/>
                    <a:pt x="1393555" y="1146610"/>
                  </a:cubicBezTo>
                  <a:cubicBezTo>
                    <a:pt x="1393107" y="1148459"/>
                    <a:pt x="1392154" y="1150140"/>
                    <a:pt x="1390810" y="1151485"/>
                  </a:cubicBezTo>
                  <a:lnTo>
                    <a:pt x="1390081" y="1152214"/>
                  </a:lnTo>
                  <a:cubicBezTo>
                    <a:pt x="1388736" y="1153558"/>
                    <a:pt x="1387111" y="1154455"/>
                    <a:pt x="1385262" y="1154959"/>
                  </a:cubicBezTo>
                  <a:lnTo>
                    <a:pt x="1379546" y="1156416"/>
                  </a:lnTo>
                  <a:cubicBezTo>
                    <a:pt x="1379378" y="1156473"/>
                    <a:pt x="1379210" y="1156473"/>
                    <a:pt x="1379042" y="1156529"/>
                  </a:cubicBezTo>
                  <a:cubicBezTo>
                    <a:pt x="1378817" y="1156641"/>
                    <a:pt x="1378649" y="1156753"/>
                    <a:pt x="1378425" y="1156865"/>
                  </a:cubicBezTo>
                  <a:cubicBezTo>
                    <a:pt x="1377977" y="1158602"/>
                    <a:pt x="1377080" y="1160227"/>
                    <a:pt x="1375735" y="1161572"/>
                  </a:cubicBezTo>
                  <a:lnTo>
                    <a:pt x="1375007" y="1162300"/>
                  </a:lnTo>
                  <a:cubicBezTo>
                    <a:pt x="1373438" y="1163869"/>
                    <a:pt x="1371365" y="1164934"/>
                    <a:pt x="1369179" y="1165214"/>
                  </a:cubicBezTo>
                  <a:lnTo>
                    <a:pt x="1365817" y="1165663"/>
                  </a:lnTo>
                  <a:lnTo>
                    <a:pt x="1364472" y="1166335"/>
                  </a:lnTo>
                  <a:cubicBezTo>
                    <a:pt x="1363071" y="1167008"/>
                    <a:pt x="1361558" y="1167400"/>
                    <a:pt x="1360045" y="1167456"/>
                  </a:cubicBezTo>
                  <a:cubicBezTo>
                    <a:pt x="1359877" y="1167512"/>
                    <a:pt x="1359709" y="1167568"/>
                    <a:pt x="1359541" y="1167624"/>
                  </a:cubicBezTo>
                  <a:lnTo>
                    <a:pt x="1354385" y="1169585"/>
                  </a:lnTo>
                  <a:cubicBezTo>
                    <a:pt x="1353152" y="1170090"/>
                    <a:pt x="1351864" y="1170314"/>
                    <a:pt x="1350519" y="1170314"/>
                  </a:cubicBezTo>
                  <a:lnTo>
                    <a:pt x="1349118" y="1170314"/>
                  </a:lnTo>
                  <a:lnTo>
                    <a:pt x="1347773" y="1170874"/>
                  </a:lnTo>
                  <a:cubicBezTo>
                    <a:pt x="1347381" y="1171266"/>
                    <a:pt x="1346932" y="1171659"/>
                    <a:pt x="1346484" y="1171995"/>
                  </a:cubicBezTo>
                  <a:lnTo>
                    <a:pt x="1341329" y="1175917"/>
                  </a:lnTo>
                  <a:cubicBezTo>
                    <a:pt x="1338583" y="1178719"/>
                    <a:pt x="1334492" y="1179672"/>
                    <a:pt x="1330738" y="1178439"/>
                  </a:cubicBezTo>
                  <a:lnTo>
                    <a:pt x="1328608" y="1177711"/>
                  </a:lnTo>
                  <a:cubicBezTo>
                    <a:pt x="1328160" y="1177543"/>
                    <a:pt x="1327711" y="1177374"/>
                    <a:pt x="1327263" y="1177150"/>
                  </a:cubicBezTo>
                  <a:lnTo>
                    <a:pt x="1324910" y="1175973"/>
                  </a:lnTo>
                  <a:cubicBezTo>
                    <a:pt x="1324405" y="1176086"/>
                    <a:pt x="1323845" y="1176086"/>
                    <a:pt x="1323285" y="1176086"/>
                  </a:cubicBezTo>
                  <a:lnTo>
                    <a:pt x="1321155" y="1176086"/>
                  </a:lnTo>
                  <a:cubicBezTo>
                    <a:pt x="1320315" y="1176086"/>
                    <a:pt x="1319474" y="1175973"/>
                    <a:pt x="1318633" y="1175805"/>
                  </a:cubicBezTo>
                  <a:lnTo>
                    <a:pt x="1312918" y="1174348"/>
                  </a:lnTo>
                  <a:cubicBezTo>
                    <a:pt x="1308323" y="1173172"/>
                    <a:pt x="1305073" y="1169081"/>
                    <a:pt x="1305073" y="1164318"/>
                  </a:cubicBezTo>
                  <a:lnTo>
                    <a:pt x="1305073" y="1163589"/>
                  </a:lnTo>
                  <a:cubicBezTo>
                    <a:pt x="1305073" y="1163029"/>
                    <a:pt x="1305128" y="1162469"/>
                    <a:pt x="1305241" y="1161908"/>
                  </a:cubicBezTo>
                  <a:lnTo>
                    <a:pt x="1305745" y="1158994"/>
                  </a:lnTo>
                  <a:cubicBezTo>
                    <a:pt x="1303896" y="1156529"/>
                    <a:pt x="1303223" y="1153334"/>
                    <a:pt x="1304008" y="1150309"/>
                  </a:cubicBezTo>
                  <a:lnTo>
                    <a:pt x="1304736" y="1147451"/>
                  </a:lnTo>
                  <a:cubicBezTo>
                    <a:pt x="1304904" y="1146722"/>
                    <a:pt x="1305185" y="1145994"/>
                    <a:pt x="1305521" y="1145321"/>
                  </a:cubicBezTo>
                  <a:lnTo>
                    <a:pt x="1306978" y="1142463"/>
                  </a:lnTo>
                  <a:cubicBezTo>
                    <a:pt x="1308267" y="1139885"/>
                    <a:pt x="1310620" y="1137924"/>
                    <a:pt x="1313366" y="1137140"/>
                  </a:cubicBezTo>
                  <a:lnTo>
                    <a:pt x="1315271" y="1136579"/>
                  </a:lnTo>
                  <a:cubicBezTo>
                    <a:pt x="1313982" y="1136075"/>
                    <a:pt x="1312750" y="1135290"/>
                    <a:pt x="1311741" y="1134282"/>
                  </a:cubicBezTo>
                  <a:lnTo>
                    <a:pt x="1310788" y="1133329"/>
                  </a:lnTo>
                  <a:lnTo>
                    <a:pt x="1309275" y="1133049"/>
                  </a:lnTo>
                  <a:lnTo>
                    <a:pt x="1292576" y="1134394"/>
                  </a:lnTo>
                  <a:cubicBezTo>
                    <a:pt x="1292296" y="1134394"/>
                    <a:pt x="1292016" y="1134450"/>
                    <a:pt x="1291736" y="1134450"/>
                  </a:cubicBezTo>
                  <a:lnTo>
                    <a:pt x="1288149" y="1134450"/>
                  </a:lnTo>
                  <a:cubicBezTo>
                    <a:pt x="1287309" y="1134450"/>
                    <a:pt x="1286468" y="1134338"/>
                    <a:pt x="1285628" y="1134170"/>
                  </a:cubicBezTo>
                  <a:lnTo>
                    <a:pt x="1282770" y="1133441"/>
                  </a:lnTo>
                  <a:cubicBezTo>
                    <a:pt x="1280304" y="1132825"/>
                    <a:pt x="1278118" y="1131312"/>
                    <a:pt x="1276662" y="1129126"/>
                  </a:cubicBezTo>
                  <a:lnTo>
                    <a:pt x="1275709" y="1127725"/>
                  </a:lnTo>
                  <a:lnTo>
                    <a:pt x="1271562" y="1128005"/>
                  </a:lnTo>
                  <a:cubicBezTo>
                    <a:pt x="1271170" y="1128005"/>
                    <a:pt x="1270722" y="1128062"/>
                    <a:pt x="1270329" y="1128005"/>
                  </a:cubicBezTo>
                  <a:lnTo>
                    <a:pt x="1262036" y="1127501"/>
                  </a:lnTo>
                  <a:cubicBezTo>
                    <a:pt x="1259906" y="1129406"/>
                    <a:pt x="1257104" y="1130359"/>
                    <a:pt x="1254191" y="1130135"/>
                  </a:cubicBezTo>
                  <a:lnTo>
                    <a:pt x="1246289" y="1129406"/>
                  </a:lnTo>
                  <a:cubicBezTo>
                    <a:pt x="1245225" y="1129295"/>
                    <a:pt x="1244216" y="1129070"/>
                    <a:pt x="1243263" y="1128678"/>
                  </a:cubicBezTo>
                  <a:cubicBezTo>
                    <a:pt x="1243039" y="1128846"/>
                    <a:pt x="1242759" y="1128958"/>
                    <a:pt x="1242535" y="1129070"/>
                  </a:cubicBezTo>
                  <a:lnTo>
                    <a:pt x="1242535" y="1129070"/>
                  </a:lnTo>
                  <a:cubicBezTo>
                    <a:pt x="1240237" y="1131087"/>
                    <a:pt x="1237099" y="1131984"/>
                    <a:pt x="1234073" y="1131480"/>
                  </a:cubicBezTo>
                  <a:lnTo>
                    <a:pt x="1229758" y="1130751"/>
                  </a:lnTo>
                  <a:cubicBezTo>
                    <a:pt x="1228750" y="1130583"/>
                    <a:pt x="1227741" y="1130247"/>
                    <a:pt x="1226844" y="1129799"/>
                  </a:cubicBezTo>
                  <a:lnTo>
                    <a:pt x="1226172" y="1129463"/>
                  </a:lnTo>
                  <a:lnTo>
                    <a:pt x="1225051" y="1129463"/>
                  </a:lnTo>
                  <a:cubicBezTo>
                    <a:pt x="1223762" y="1129463"/>
                    <a:pt x="1222418" y="1129182"/>
                    <a:pt x="1221241" y="1128734"/>
                  </a:cubicBezTo>
                  <a:lnTo>
                    <a:pt x="1218439" y="1127613"/>
                  </a:lnTo>
                  <a:lnTo>
                    <a:pt x="1213900" y="1126605"/>
                  </a:lnTo>
                  <a:lnTo>
                    <a:pt x="1189804" y="1131424"/>
                  </a:lnTo>
                  <a:cubicBezTo>
                    <a:pt x="1189131" y="1131536"/>
                    <a:pt x="1188459" y="1131648"/>
                    <a:pt x="1187786" y="1131648"/>
                  </a:cubicBezTo>
                  <a:lnTo>
                    <a:pt x="1185993" y="1131648"/>
                  </a:lnTo>
                  <a:lnTo>
                    <a:pt x="1175570" y="1132320"/>
                  </a:lnTo>
                  <a:cubicBezTo>
                    <a:pt x="1175346" y="1132320"/>
                    <a:pt x="1175122" y="1132320"/>
                    <a:pt x="1174898" y="1132320"/>
                  </a:cubicBezTo>
                  <a:lnTo>
                    <a:pt x="1172712" y="1132320"/>
                  </a:lnTo>
                  <a:lnTo>
                    <a:pt x="1172152" y="1132881"/>
                  </a:lnTo>
                  <a:cubicBezTo>
                    <a:pt x="1170807" y="1134226"/>
                    <a:pt x="1169182" y="1135122"/>
                    <a:pt x="1167333" y="1135571"/>
                  </a:cubicBezTo>
                  <a:lnTo>
                    <a:pt x="1160384" y="1137084"/>
                  </a:lnTo>
                  <a:cubicBezTo>
                    <a:pt x="1159712" y="1137196"/>
                    <a:pt x="1159039" y="1137308"/>
                    <a:pt x="1158367" y="1137308"/>
                  </a:cubicBezTo>
                  <a:lnTo>
                    <a:pt x="1156237" y="1137308"/>
                  </a:lnTo>
                  <a:cubicBezTo>
                    <a:pt x="1155117" y="1137308"/>
                    <a:pt x="1154052" y="1137140"/>
                    <a:pt x="1152987" y="1136803"/>
                  </a:cubicBezTo>
                  <a:lnTo>
                    <a:pt x="1150858" y="1136075"/>
                  </a:lnTo>
                  <a:cubicBezTo>
                    <a:pt x="1149401" y="1135571"/>
                    <a:pt x="1148056" y="1134786"/>
                    <a:pt x="1146935" y="1133721"/>
                  </a:cubicBezTo>
                  <a:lnTo>
                    <a:pt x="1142228" y="1132881"/>
                  </a:lnTo>
                  <a:cubicBezTo>
                    <a:pt x="1142004" y="1132825"/>
                    <a:pt x="1141780" y="1132769"/>
                    <a:pt x="1141556" y="1132713"/>
                  </a:cubicBezTo>
                  <a:lnTo>
                    <a:pt x="1139931" y="1132320"/>
                  </a:lnTo>
                  <a:cubicBezTo>
                    <a:pt x="1139426" y="1132545"/>
                    <a:pt x="1138866" y="1132657"/>
                    <a:pt x="1138362" y="1132769"/>
                  </a:cubicBezTo>
                  <a:cubicBezTo>
                    <a:pt x="1137409" y="1134842"/>
                    <a:pt x="1135728" y="1136579"/>
                    <a:pt x="1133598" y="1137644"/>
                  </a:cubicBezTo>
                  <a:lnTo>
                    <a:pt x="1132141" y="1138373"/>
                  </a:lnTo>
                  <a:cubicBezTo>
                    <a:pt x="1131693" y="1138597"/>
                    <a:pt x="1131245" y="1138765"/>
                    <a:pt x="1130797" y="1138933"/>
                  </a:cubicBezTo>
                  <a:lnTo>
                    <a:pt x="1128667" y="1139661"/>
                  </a:lnTo>
                  <a:cubicBezTo>
                    <a:pt x="1127602" y="1139998"/>
                    <a:pt x="1126538" y="1140166"/>
                    <a:pt x="1125417" y="1140166"/>
                  </a:cubicBezTo>
                  <a:lnTo>
                    <a:pt x="1123288" y="1140166"/>
                  </a:lnTo>
                  <a:cubicBezTo>
                    <a:pt x="1122783" y="1140166"/>
                    <a:pt x="1122335" y="1140110"/>
                    <a:pt x="1121831" y="1140054"/>
                  </a:cubicBezTo>
                  <a:lnTo>
                    <a:pt x="1118636" y="1139605"/>
                  </a:lnTo>
                  <a:cubicBezTo>
                    <a:pt x="1117684" y="1140894"/>
                    <a:pt x="1116451" y="1141959"/>
                    <a:pt x="1114994" y="1142687"/>
                  </a:cubicBezTo>
                  <a:lnTo>
                    <a:pt x="1113537" y="1143416"/>
                  </a:lnTo>
                  <a:cubicBezTo>
                    <a:pt x="1112472" y="1143976"/>
                    <a:pt x="1111239" y="1144313"/>
                    <a:pt x="1110063" y="1144424"/>
                  </a:cubicBezTo>
                  <a:lnTo>
                    <a:pt x="1103787" y="1145209"/>
                  </a:lnTo>
                  <a:cubicBezTo>
                    <a:pt x="1103675" y="1145433"/>
                    <a:pt x="1103562" y="1145657"/>
                    <a:pt x="1103394" y="1145881"/>
                  </a:cubicBezTo>
                  <a:lnTo>
                    <a:pt x="1100032" y="1151710"/>
                  </a:lnTo>
                  <a:cubicBezTo>
                    <a:pt x="1099640" y="1152886"/>
                    <a:pt x="1099079" y="1153951"/>
                    <a:pt x="1098295" y="1154903"/>
                  </a:cubicBezTo>
                  <a:cubicBezTo>
                    <a:pt x="1098015" y="1157145"/>
                    <a:pt x="1096950" y="1159218"/>
                    <a:pt x="1095381" y="1160788"/>
                  </a:cubicBezTo>
                  <a:lnTo>
                    <a:pt x="1094652" y="1161516"/>
                  </a:lnTo>
                  <a:cubicBezTo>
                    <a:pt x="1093251" y="1162917"/>
                    <a:pt x="1091514" y="1163869"/>
                    <a:pt x="1089609" y="1164262"/>
                  </a:cubicBezTo>
                  <a:lnTo>
                    <a:pt x="1076833" y="1167176"/>
                  </a:lnTo>
                  <a:cubicBezTo>
                    <a:pt x="1076833" y="1169922"/>
                    <a:pt x="1075712" y="1172499"/>
                    <a:pt x="1073807" y="1174405"/>
                  </a:cubicBezTo>
                  <a:lnTo>
                    <a:pt x="1073078" y="1175133"/>
                  </a:lnTo>
                  <a:cubicBezTo>
                    <a:pt x="1070220" y="1177991"/>
                    <a:pt x="1066073" y="1178831"/>
                    <a:pt x="1062431" y="1177599"/>
                  </a:cubicBezTo>
                  <a:lnTo>
                    <a:pt x="1057892" y="1180737"/>
                  </a:lnTo>
                  <a:cubicBezTo>
                    <a:pt x="1057388" y="1181073"/>
                    <a:pt x="1056827" y="1181409"/>
                    <a:pt x="1056211" y="1181633"/>
                  </a:cubicBezTo>
                  <a:lnTo>
                    <a:pt x="1054586" y="1182306"/>
                  </a:lnTo>
                  <a:cubicBezTo>
                    <a:pt x="1054474" y="1182586"/>
                    <a:pt x="1054362" y="1182866"/>
                    <a:pt x="1054193" y="1183202"/>
                  </a:cubicBezTo>
                  <a:lnTo>
                    <a:pt x="1053465" y="1184659"/>
                  </a:lnTo>
                  <a:cubicBezTo>
                    <a:pt x="1053017" y="1185612"/>
                    <a:pt x="1052400" y="1186452"/>
                    <a:pt x="1051672" y="1187237"/>
                  </a:cubicBezTo>
                  <a:cubicBezTo>
                    <a:pt x="1051896" y="1190207"/>
                    <a:pt x="1050775" y="1193121"/>
                    <a:pt x="1048702" y="1195250"/>
                  </a:cubicBezTo>
                  <a:lnTo>
                    <a:pt x="1047973" y="1195979"/>
                  </a:lnTo>
                  <a:cubicBezTo>
                    <a:pt x="1045227" y="1198725"/>
                    <a:pt x="1041193" y="1199733"/>
                    <a:pt x="1037550" y="1198557"/>
                  </a:cubicBezTo>
                  <a:lnTo>
                    <a:pt x="1034973" y="1198949"/>
                  </a:lnTo>
                  <a:cubicBezTo>
                    <a:pt x="1034805" y="1198949"/>
                    <a:pt x="1034693" y="1199005"/>
                    <a:pt x="1034524" y="1199005"/>
                  </a:cubicBezTo>
                  <a:lnTo>
                    <a:pt x="1034524" y="1200182"/>
                  </a:lnTo>
                  <a:cubicBezTo>
                    <a:pt x="1034524" y="1204328"/>
                    <a:pt x="1032059" y="1207915"/>
                    <a:pt x="1028528" y="1209540"/>
                  </a:cubicBezTo>
                  <a:cubicBezTo>
                    <a:pt x="1027576" y="1211613"/>
                    <a:pt x="1025895" y="1213351"/>
                    <a:pt x="1023765" y="1214415"/>
                  </a:cubicBezTo>
                  <a:lnTo>
                    <a:pt x="1022476" y="1215088"/>
                  </a:lnTo>
                  <a:lnTo>
                    <a:pt x="1022252" y="1217105"/>
                  </a:lnTo>
                  <a:cubicBezTo>
                    <a:pt x="1021972" y="1219458"/>
                    <a:pt x="1020963" y="1221588"/>
                    <a:pt x="1019282" y="1223269"/>
                  </a:cubicBezTo>
                  <a:lnTo>
                    <a:pt x="1018554" y="1223997"/>
                  </a:lnTo>
                  <a:cubicBezTo>
                    <a:pt x="1018049" y="1224502"/>
                    <a:pt x="1017545" y="1224894"/>
                    <a:pt x="1016985" y="1225286"/>
                  </a:cubicBezTo>
                  <a:lnTo>
                    <a:pt x="1012670" y="1228144"/>
                  </a:lnTo>
                  <a:cubicBezTo>
                    <a:pt x="1010877" y="1229545"/>
                    <a:pt x="1008915" y="1230162"/>
                    <a:pt x="1006898" y="1230162"/>
                  </a:cubicBezTo>
                  <a:close/>
                  <a:moveTo>
                    <a:pt x="959098" y="1183202"/>
                  </a:moveTo>
                  <a:lnTo>
                    <a:pt x="977310" y="1186733"/>
                  </a:lnTo>
                  <a:lnTo>
                    <a:pt x="996923" y="1189535"/>
                  </a:lnTo>
                  <a:cubicBezTo>
                    <a:pt x="1000230" y="1189983"/>
                    <a:pt x="1003087" y="1192056"/>
                    <a:pt x="1004657" y="1195026"/>
                  </a:cubicBezTo>
                  <a:lnTo>
                    <a:pt x="1007570" y="1200686"/>
                  </a:lnTo>
                  <a:lnTo>
                    <a:pt x="1009812" y="1198893"/>
                  </a:lnTo>
                  <a:cubicBezTo>
                    <a:pt x="1009868" y="1198837"/>
                    <a:pt x="1009980" y="1198781"/>
                    <a:pt x="1010036" y="1198725"/>
                  </a:cubicBezTo>
                  <a:cubicBezTo>
                    <a:pt x="1010204" y="1198276"/>
                    <a:pt x="1010372" y="1197772"/>
                    <a:pt x="1010596" y="1197324"/>
                  </a:cubicBezTo>
                  <a:lnTo>
                    <a:pt x="1011325" y="1195867"/>
                  </a:lnTo>
                  <a:cubicBezTo>
                    <a:pt x="1011661" y="1195250"/>
                    <a:pt x="1011997" y="1194690"/>
                    <a:pt x="1012446" y="1194129"/>
                  </a:cubicBezTo>
                  <a:cubicBezTo>
                    <a:pt x="1012222" y="1191160"/>
                    <a:pt x="1013286" y="1188189"/>
                    <a:pt x="1015416" y="1186004"/>
                  </a:cubicBezTo>
                  <a:lnTo>
                    <a:pt x="1019002" y="1182418"/>
                  </a:lnTo>
                  <a:cubicBezTo>
                    <a:pt x="1019787" y="1181633"/>
                    <a:pt x="1020683" y="1180961"/>
                    <a:pt x="1021692" y="1180512"/>
                  </a:cubicBezTo>
                  <a:lnTo>
                    <a:pt x="1024550" y="1179056"/>
                  </a:lnTo>
                  <a:cubicBezTo>
                    <a:pt x="1025895" y="1178383"/>
                    <a:pt x="1027408" y="1177991"/>
                    <a:pt x="1028921" y="1177991"/>
                  </a:cubicBezTo>
                  <a:cubicBezTo>
                    <a:pt x="1029313" y="1177318"/>
                    <a:pt x="1029761" y="1176702"/>
                    <a:pt x="1030322" y="1176142"/>
                  </a:cubicBezTo>
                  <a:cubicBezTo>
                    <a:pt x="1030322" y="1173452"/>
                    <a:pt x="1031330" y="1170818"/>
                    <a:pt x="1033348" y="1168801"/>
                  </a:cubicBezTo>
                  <a:lnTo>
                    <a:pt x="1034076" y="1168072"/>
                  </a:lnTo>
                  <a:cubicBezTo>
                    <a:pt x="1035701" y="1166447"/>
                    <a:pt x="1037831" y="1165383"/>
                    <a:pt x="1040128" y="1165102"/>
                  </a:cubicBezTo>
                  <a:lnTo>
                    <a:pt x="1044443" y="1164542"/>
                  </a:lnTo>
                  <a:lnTo>
                    <a:pt x="1047245" y="1163309"/>
                  </a:lnTo>
                  <a:lnTo>
                    <a:pt x="1053353" y="1158994"/>
                  </a:lnTo>
                  <a:cubicBezTo>
                    <a:pt x="1054418" y="1158266"/>
                    <a:pt x="1055594" y="1157705"/>
                    <a:pt x="1056827" y="1157369"/>
                  </a:cubicBezTo>
                  <a:cubicBezTo>
                    <a:pt x="1057332" y="1155968"/>
                    <a:pt x="1058172" y="1154679"/>
                    <a:pt x="1059237" y="1153615"/>
                  </a:cubicBezTo>
                  <a:lnTo>
                    <a:pt x="1060694" y="1152158"/>
                  </a:lnTo>
                  <a:cubicBezTo>
                    <a:pt x="1061702" y="1151205"/>
                    <a:pt x="1062879" y="1150420"/>
                    <a:pt x="1064168" y="1149860"/>
                  </a:cubicBezTo>
                  <a:lnTo>
                    <a:pt x="1067755" y="1148403"/>
                  </a:lnTo>
                  <a:cubicBezTo>
                    <a:pt x="1068259" y="1148179"/>
                    <a:pt x="1068763" y="1148067"/>
                    <a:pt x="1069324" y="1147899"/>
                  </a:cubicBezTo>
                  <a:lnTo>
                    <a:pt x="1078738" y="1145770"/>
                  </a:lnTo>
                  <a:cubicBezTo>
                    <a:pt x="1079242" y="1144649"/>
                    <a:pt x="1079971" y="1143640"/>
                    <a:pt x="1080867" y="1142743"/>
                  </a:cubicBezTo>
                  <a:lnTo>
                    <a:pt x="1081596" y="1142015"/>
                  </a:lnTo>
                  <a:cubicBezTo>
                    <a:pt x="1081652" y="1141959"/>
                    <a:pt x="1081708" y="1141903"/>
                    <a:pt x="1081820" y="1141791"/>
                  </a:cubicBezTo>
                  <a:cubicBezTo>
                    <a:pt x="1081988" y="1141398"/>
                    <a:pt x="1082212" y="1141062"/>
                    <a:pt x="1082436" y="1140726"/>
                  </a:cubicBezTo>
                  <a:lnTo>
                    <a:pt x="1084285" y="1137868"/>
                  </a:lnTo>
                  <a:cubicBezTo>
                    <a:pt x="1084285" y="1135122"/>
                    <a:pt x="1085350" y="1132488"/>
                    <a:pt x="1087312" y="1130583"/>
                  </a:cubicBezTo>
                  <a:lnTo>
                    <a:pt x="1088040" y="1129855"/>
                  </a:lnTo>
                  <a:cubicBezTo>
                    <a:pt x="1089161" y="1128734"/>
                    <a:pt x="1090562" y="1127838"/>
                    <a:pt x="1092075" y="1127333"/>
                  </a:cubicBezTo>
                  <a:lnTo>
                    <a:pt x="1099640" y="1125036"/>
                  </a:lnTo>
                  <a:cubicBezTo>
                    <a:pt x="1100200" y="1124867"/>
                    <a:pt x="1100760" y="1124756"/>
                    <a:pt x="1101321" y="1124699"/>
                  </a:cubicBezTo>
                  <a:lnTo>
                    <a:pt x="1104179" y="1124363"/>
                  </a:lnTo>
                  <a:lnTo>
                    <a:pt x="1105916" y="1122626"/>
                  </a:lnTo>
                  <a:cubicBezTo>
                    <a:pt x="1107261" y="1121281"/>
                    <a:pt x="1108886" y="1120385"/>
                    <a:pt x="1110735" y="1119880"/>
                  </a:cubicBezTo>
                  <a:lnTo>
                    <a:pt x="1113593" y="1119152"/>
                  </a:lnTo>
                  <a:cubicBezTo>
                    <a:pt x="1114434" y="1118927"/>
                    <a:pt x="1115274" y="1118871"/>
                    <a:pt x="1116115" y="1118871"/>
                  </a:cubicBezTo>
                  <a:lnTo>
                    <a:pt x="1117292" y="1118871"/>
                  </a:lnTo>
                  <a:cubicBezTo>
                    <a:pt x="1117404" y="1118591"/>
                    <a:pt x="1117516" y="1118367"/>
                    <a:pt x="1117628" y="1118143"/>
                  </a:cubicBezTo>
                  <a:lnTo>
                    <a:pt x="1118356" y="1116686"/>
                  </a:lnTo>
                  <a:cubicBezTo>
                    <a:pt x="1120093" y="1113156"/>
                    <a:pt x="1123680" y="1110970"/>
                    <a:pt x="1127602" y="1110970"/>
                  </a:cubicBezTo>
                  <a:lnTo>
                    <a:pt x="1131189" y="1110970"/>
                  </a:lnTo>
                  <a:cubicBezTo>
                    <a:pt x="1132253" y="1110970"/>
                    <a:pt x="1133262" y="1111138"/>
                    <a:pt x="1134271" y="1111419"/>
                  </a:cubicBezTo>
                  <a:cubicBezTo>
                    <a:pt x="1137577" y="1109682"/>
                    <a:pt x="1141612" y="1109849"/>
                    <a:pt x="1144806" y="1111979"/>
                  </a:cubicBezTo>
                  <a:lnTo>
                    <a:pt x="1145478" y="1112427"/>
                  </a:lnTo>
                  <a:lnTo>
                    <a:pt x="1146319" y="1112651"/>
                  </a:lnTo>
                  <a:lnTo>
                    <a:pt x="1153884" y="1114052"/>
                  </a:lnTo>
                  <a:cubicBezTo>
                    <a:pt x="1155733" y="1114388"/>
                    <a:pt x="1157470" y="1115229"/>
                    <a:pt x="1158871" y="1116462"/>
                  </a:cubicBezTo>
                  <a:lnTo>
                    <a:pt x="1159712" y="1116294"/>
                  </a:lnTo>
                  <a:lnTo>
                    <a:pt x="1161281" y="1114725"/>
                  </a:lnTo>
                  <a:cubicBezTo>
                    <a:pt x="1163242" y="1112764"/>
                    <a:pt x="1165876" y="1111699"/>
                    <a:pt x="1168566" y="1111699"/>
                  </a:cubicBezTo>
                  <a:lnTo>
                    <a:pt x="1174674" y="1111699"/>
                  </a:lnTo>
                  <a:lnTo>
                    <a:pt x="1185097" y="1111026"/>
                  </a:lnTo>
                  <a:cubicBezTo>
                    <a:pt x="1185321" y="1111026"/>
                    <a:pt x="1185545" y="1111026"/>
                    <a:pt x="1185769" y="1111026"/>
                  </a:cubicBezTo>
                  <a:lnTo>
                    <a:pt x="1186890" y="1111026"/>
                  </a:lnTo>
                  <a:lnTo>
                    <a:pt x="1210986" y="1106207"/>
                  </a:lnTo>
                  <a:cubicBezTo>
                    <a:pt x="1211658" y="1106095"/>
                    <a:pt x="1212331" y="1105983"/>
                    <a:pt x="1213003" y="1105983"/>
                  </a:cubicBezTo>
                  <a:lnTo>
                    <a:pt x="1215133" y="1105983"/>
                  </a:lnTo>
                  <a:cubicBezTo>
                    <a:pt x="1215917" y="1105983"/>
                    <a:pt x="1216646" y="1106039"/>
                    <a:pt x="1217374" y="1106207"/>
                  </a:cubicBezTo>
                  <a:lnTo>
                    <a:pt x="1223818" y="1107664"/>
                  </a:lnTo>
                  <a:cubicBezTo>
                    <a:pt x="1224379" y="1107776"/>
                    <a:pt x="1224883" y="1107944"/>
                    <a:pt x="1225388" y="1108168"/>
                  </a:cubicBezTo>
                  <a:lnTo>
                    <a:pt x="1227125" y="1108841"/>
                  </a:lnTo>
                  <a:lnTo>
                    <a:pt x="1228750" y="1108841"/>
                  </a:lnTo>
                  <a:cubicBezTo>
                    <a:pt x="1230207" y="1108841"/>
                    <a:pt x="1231608" y="1109121"/>
                    <a:pt x="1232896" y="1109737"/>
                  </a:cubicBezTo>
                  <a:cubicBezTo>
                    <a:pt x="1234802" y="1107832"/>
                    <a:pt x="1237435" y="1106711"/>
                    <a:pt x="1240237" y="1106711"/>
                  </a:cubicBezTo>
                  <a:lnTo>
                    <a:pt x="1242367" y="1106711"/>
                  </a:lnTo>
                  <a:cubicBezTo>
                    <a:pt x="1243768" y="1106711"/>
                    <a:pt x="1245169" y="1106992"/>
                    <a:pt x="1246457" y="1107552"/>
                  </a:cubicBezTo>
                  <a:lnTo>
                    <a:pt x="1249988" y="1109065"/>
                  </a:lnTo>
                  <a:lnTo>
                    <a:pt x="1251501" y="1109177"/>
                  </a:lnTo>
                  <a:cubicBezTo>
                    <a:pt x="1253350" y="1107608"/>
                    <a:pt x="1255760" y="1106711"/>
                    <a:pt x="1258225" y="1106711"/>
                  </a:cubicBezTo>
                  <a:lnTo>
                    <a:pt x="1258954" y="1106711"/>
                  </a:lnTo>
                  <a:cubicBezTo>
                    <a:pt x="1259178" y="1106711"/>
                    <a:pt x="1259346" y="1106711"/>
                    <a:pt x="1259570" y="1106711"/>
                  </a:cubicBezTo>
                  <a:lnTo>
                    <a:pt x="1271170" y="1107384"/>
                  </a:lnTo>
                  <a:lnTo>
                    <a:pt x="1282041" y="1106711"/>
                  </a:lnTo>
                  <a:cubicBezTo>
                    <a:pt x="1285011" y="1106487"/>
                    <a:pt x="1287925" y="1107608"/>
                    <a:pt x="1289998" y="1109737"/>
                  </a:cubicBezTo>
                  <a:lnTo>
                    <a:pt x="1290727" y="1110466"/>
                  </a:lnTo>
                  <a:cubicBezTo>
                    <a:pt x="1291680" y="1111419"/>
                    <a:pt x="1292464" y="1112539"/>
                    <a:pt x="1292968" y="1113772"/>
                  </a:cubicBezTo>
                  <a:lnTo>
                    <a:pt x="1309163" y="1112483"/>
                  </a:lnTo>
                  <a:cubicBezTo>
                    <a:pt x="1310004" y="1112427"/>
                    <a:pt x="1310844" y="1112427"/>
                    <a:pt x="1311685" y="1112595"/>
                  </a:cubicBezTo>
                  <a:lnTo>
                    <a:pt x="1316000" y="1113324"/>
                  </a:lnTo>
                  <a:cubicBezTo>
                    <a:pt x="1316504" y="1113436"/>
                    <a:pt x="1317064" y="1113548"/>
                    <a:pt x="1317569" y="1113716"/>
                  </a:cubicBezTo>
                  <a:lnTo>
                    <a:pt x="1319698" y="1114445"/>
                  </a:lnTo>
                  <a:cubicBezTo>
                    <a:pt x="1321211" y="1114949"/>
                    <a:pt x="1322612" y="1115789"/>
                    <a:pt x="1323733" y="1116966"/>
                  </a:cubicBezTo>
                  <a:lnTo>
                    <a:pt x="1324573" y="1117807"/>
                  </a:lnTo>
                  <a:lnTo>
                    <a:pt x="1327543" y="1118535"/>
                  </a:lnTo>
                  <a:cubicBezTo>
                    <a:pt x="1329337" y="1118984"/>
                    <a:pt x="1331018" y="1119936"/>
                    <a:pt x="1332363" y="1121281"/>
                  </a:cubicBezTo>
                  <a:lnTo>
                    <a:pt x="1333091" y="1122009"/>
                  </a:lnTo>
                  <a:cubicBezTo>
                    <a:pt x="1335669" y="1124587"/>
                    <a:pt x="1336677" y="1128286"/>
                    <a:pt x="1335837" y="1131760"/>
                  </a:cubicBezTo>
                  <a:lnTo>
                    <a:pt x="1336341" y="1133217"/>
                  </a:lnTo>
                  <a:cubicBezTo>
                    <a:pt x="1337014" y="1135235"/>
                    <a:pt x="1337070" y="1137420"/>
                    <a:pt x="1336453" y="1139437"/>
                  </a:cubicBezTo>
                  <a:lnTo>
                    <a:pt x="1334324" y="1146610"/>
                  </a:lnTo>
                  <a:cubicBezTo>
                    <a:pt x="1333708" y="1148739"/>
                    <a:pt x="1332419" y="1150589"/>
                    <a:pt x="1330626" y="1151877"/>
                  </a:cubicBezTo>
                  <a:lnTo>
                    <a:pt x="1327768" y="1154007"/>
                  </a:lnTo>
                  <a:cubicBezTo>
                    <a:pt x="1327656" y="1154063"/>
                    <a:pt x="1327599" y="1154175"/>
                    <a:pt x="1327487" y="1154231"/>
                  </a:cubicBezTo>
                  <a:cubicBezTo>
                    <a:pt x="1327487" y="1154287"/>
                    <a:pt x="1327487" y="1154287"/>
                    <a:pt x="1327487" y="1154343"/>
                  </a:cubicBezTo>
                  <a:cubicBezTo>
                    <a:pt x="1328272" y="1154511"/>
                    <a:pt x="1329056" y="1154791"/>
                    <a:pt x="1329785" y="1155184"/>
                  </a:cubicBezTo>
                  <a:lnTo>
                    <a:pt x="1332923" y="1156753"/>
                  </a:lnTo>
                  <a:lnTo>
                    <a:pt x="1334268" y="1155800"/>
                  </a:lnTo>
                  <a:lnTo>
                    <a:pt x="1335837" y="1154231"/>
                  </a:lnTo>
                  <a:cubicBezTo>
                    <a:pt x="1337070" y="1152998"/>
                    <a:pt x="1338639" y="1152101"/>
                    <a:pt x="1340320" y="1151597"/>
                  </a:cubicBezTo>
                  <a:lnTo>
                    <a:pt x="1345363" y="1150140"/>
                  </a:lnTo>
                  <a:cubicBezTo>
                    <a:pt x="1346260" y="1149860"/>
                    <a:pt x="1347269" y="1149748"/>
                    <a:pt x="1348221" y="1149748"/>
                  </a:cubicBezTo>
                  <a:lnTo>
                    <a:pt x="1349118" y="1149748"/>
                  </a:lnTo>
                  <a:lnTo>
                    <a:pt x="1350855" y="1149076"/>
                  </a:lnTo>
                  <a:cubicBezTo>
                    <a:pt x="1351023" y="1149019"/>
                    <a:pt x="1351247" y="1148908"/>
                    <a:pt x="1351415" y="1148852"/>
                  </a:cubicBezTo>
                  <a:lnTo>
                    <a:pt x="1351583" y="1148795"/>
                  </a:lnTo>
                  <a:cubicBezTo>
                    <a:pt x="1352872" y="1147899"/>
                    <a:pt x="1354329" y="1147282"/>
                    <a:pt x="1355898" y="1147002"/>
                  </a:cubicBezTo>
                  <a:cubicBezTo>
                    <a:pt x="1356179" y="1143416"/>
                    <a:pt x="1358308" y="1140222"/>
                    <a:pt x="1361558" y="1138653"/>
                  </a:cubicBezTo>
                  <a:lnTo>
                    <a:pt x="1364416" y="1137196"/>
                  </a:lnTo>
                  <a:cubicBezTo>
                    <a:pt x="1365873" y="1136467"/>
                    <a:pt x="1367442" y="1136075"/>
                    <a:pt x="1369067" y="1136075"/>
                  </a:cubicBezTo>
                  <a:lnTo>
                    <a:pt x="1369796" y="1136075"/>
                  </a:lnTo>
                  <a:cubicBezTo>
                    <a:pt x="1370524" y="1136075"/>
                    <a:pt x="1371196" y="1136131"/>
                    <a:pt x="1371925" y="1136299"/>
                  </a:cubicBezTo>
                  <a:cubicBezTo>
                    <a:pt x="1372205" y="1135066"/>
                    <a:pt x="1372709" y="1133889"/>
                    <a:pt x="1373438" y="1132769"/>
                  </a:cubicBezTo>
                  <a:lnTo>
                    <a:pt x="1374895" y="1130639"/>
                  </a:lnTo>
                  <a:cubicBezTo>
                    <a:pt x="1375735" y="1129350"/>
                    <a:pt x="1376856" y="1128286"/>
                    <a:pt x="1378201" y="1127501"/>
                  </a:cubicBezTo>
                  <a:lnTo>
                    <a:pt x="1381787" y="1125372"/>
                  </a:lnTo>
                  <a:cubicBezTo>
                    <a:pt x="1383413" y="1124419"/>
                    <a:pt x="1385262" y="1123915"/>
                    <a:pt x="1387111" y="1123915"/>
                  </a:cubicBezTo>
                  <a:lnTo>
                    <a:pt x="1390698" y="1123915"/>
                  </a:lnTo>
                  <a:cubicBezTo>
                    <a:pt x="1392547" y="1123915"/>
                    <a:pt x="1394284" y="1124419"/>
                    <a:pt x="1395909" y="1125316"/>
                  </a:cubicBezTo>
                  <a:lnTo>
                    <a:pt x="1398487" y="1124307"/>
                  </a:lnTo>
                  <a:lnTo>
                    <a:pt x="1399439" y="1122458"/>
                  </a:lnTo>
                  <a:cubicBezTo>
                    <a:pt x="1399944" y="1121449"/>
                    <a:pt x="1400560" y="1120553"/>
                    <a:pt x="1401345" y="1119768"/>
                  </a:cubicBezTo>
                  <a:lnTo>
                    <a:pt x="1402801" y="1118311"/>
                  </a:lnTo>
                  <a:cubicBezTo>
                    <a:pt x="1403586" y="1117527"/>
                    <a:pt x="1404483" y="1116854"/>
                    <a:pt x="1405491" y="1116350"/>
                  </a:cubicBezTo>
                  <a:lnTo>
                    <a:pt x="1408349" y="1114893"/>
                  </a:lnTo>
                  <a:cubicBezTo>
                    <a:pt x="1408573" y="1114781"/>
                    <a:pt x="1408854" y="1114669"/>
                    <a:pt x="1409078" y="1114557"/>
                  </a:cubicBezTo>
                  <a:cubicBezTo>
                    <a:pt x="1409078" y="1113548"/>
                    <a:pt x="1409302" y="1112483"/>
                    <a:pt x="1409582" y="1111531"/>
                  </a:cubicBezTo>
                  <a:lnTo>
                    <a:pt x="1410311" y="1109401"/>
                  </a:lnTo>
                  <a:cubicBezTo>
                    <a:pt x="1410647" y="1108449"/>
                    <a:pt x="1411095" y="1107552"/>
                    <a:pt x="1411655" y="1106767"/>
                  </a:cubicBezTo>
                  <a:lnTo>
                    <a:pt x="1413168" y="1104582"/>
                  </a:lnTo>
                  <a:lnTo>
                    <a:pt x="1411375" y="1102789"/>
                  </a:lnTo>
                  <a:cubicBezTo>
                    <a:pt x="1410591" y="1102004"/>
                    <a:pt x="1409918" y="1101108"/>
                    <a:pt x="1409414" y="1100099"/>
                  </a:cubicBezTo>
                  <a:lnTo>
                    <a:pt x="1408685" y="1098642"/>
                  </a:lnTo>
                  <a:cubicBezTo>
                    <a:pt x="1406444" y="1094159"/>
                    <a:pt x="1407733" y="1088723"/>
                    <a:pt x="1411712" y="1085754"/>
                  </a:cubicBezTo>
                  <a:lnTo>
                    <a:pt x="1414345" y="1083736"/>
                  </a:lnTo>
                  <a:lnTo>
                    <a:pt x="1418436" y="1080318"/>
                  </a:lnTo>
                  <a:cubicBezTo>
                    <a:pt x="1418828" y="1079981"/>
                    <a:pt x="1419276" y="1079645"/>
                    <a:pt x="1419725" y="1079421"/>
                  </a:cubicBezTo>
                  <a:lnTo>
                    <a:pt x="1423311" y="1077292"/>
                  </a:lnTo>
                  <a:cubicBezTo>
                    <a:pt x="1424264" y="1076732"/>
                    <a:pt x="1425329" y="1076283"/>
                    <a:pt x="1426449" y="1076059"/>
                  </a:cubicBezTo>
                  <a:cubicBezTo>
                    <a:pt x="1426954" y="1074994"/>
                    <a:pt x="1427626" y="1073986"/>
                    <a:pt x="1428523" y="1073089"/>
                  </a:cubicBezTo>
                  <a:lnTo>
                    <a:pt x="1429419" y="1072193"/>
                  </a:lnTo>
                  <a:lnTo>
                    <a:pt x="1431156" y="1069895"/>
                  </a:lnTo>
                  <a:cubicBezTo>
                    <a:pt x="1431437" y="1069503"/>
                    <a:pt x="1431773" y="1069110"/>
                    <a:pt x="1432109" y="1068774"/>
                  </a:cubicBezTo>
                  <a:lnTo>
                    <a:pt x="1437825" y="1063058"/>
                  </a:lnTo>
                  <a:cubicBezTo>
                    <a:pt x="1438609" y="1062274"/>
                    <a:pt x="1439506" y="1061601"/>
                    <a:pt x="1440515" y="1061097"/>
                  </a:cubicBezTo>
                  <a:lnTo>
                    <a:pt x="1441972" y="1060368"/>
                  </a:lnTo>
                  <a:cubicBezTo>
                    <a:pt x="1442420" y="1060144"/>
                    <a:pt x="1442924" y="1059920"/>
                    <a:pt x="1443428" y="1059752"/>
                  </a:cubicBezTo>
                  <a:cubicBezTo>
                    <a:pt x="1442532" y="1058183"/>
                    <a:pt x="1442028" y="1056390"/>
                    <a:pt x="1442028" y="1054541"/>
                  </a:cubicBezTo>
                  <a:lnTo>
                    <a:pt x="1442028" y="1053084"/>
                  </a:lnTo>
                  <a:cubicBezTo>
                    <a:pt x="1442028" y="1048657"/>
                    <a:pt x="1444885" y="1044678"/>
                    <a:pt x="1449088" y="1043277"/>
                  </a:cubicBezTo>
                  <a:lnTo>
                    <a:pt x="1451218" y="1042549"/>
                  </a:lnTo>
                  <a:cubicBezTo>
                    <a:pt x="1451386" y="1042493"/>
                    <a:pt x="1451554" y="1042437"/>
                    <a:pt x="1451666" y="1042381"/>
                  </a:cubicBezTo>
                  <a:cubicBezTo>
                    <a:pt x="1449537" y="1041428"/>
                    <a:pt x="1447743" y="1039747"/>
                    <a:pt x="1446679" y="1037562"/>
                  </a:cubicBezTo>
                  <a:lnTo>
                    <a:pt x="1446623" y="1037449"/>
                  </a:lnTo>
                  <a:cubicBezTo>
                    <a:pt x="1445782" y="1037337"/>
                    <a:pt x="1444942" y="1037113"/>
                    <a:pt x="1444213" y="1036777"/>
                  </a:cubicBezTo>
                  <a:lnTo>
                    <a:pt x="1440627" y="1035320"/>
                  </a:lnTo>
                  <a:cubicBezTo>
                    <a:pt x="1439338" y="1034815"/>
                    <a:pt x="1438161" y="1034031"/>
                    <a:pt x="1437152" y="1033022"/>
                  </a:cubicBezTo>
                  <a:lnTo>
                    <a:pt x="1435023" y="1030893"/>
                  </a:lnTo>
                  <a:cubicBezTo>
                    <a:pt x="1433398" y="1029268"/>
                    <a:pt x="1432389" y="1027251"/>
                    <a:pt x="1432109" y="1025009"/>
                  </a:cubicBezTo>
                  <a:cubicBezTo>
                    <a:pt x="1432053" y="1024897"/>
                    <a:pt x="1431997" y="1024729"/>
                    <a:pt x="1431997" y="1024617"/>
                  </a:cubicBezTo>
                  <a:cubicBezTo>
                    <a:pt x="1431717" y="1023664"/>
                    <a:pt x="1431605" y="1022712"/>
                    <a:pt x="1431605" y="1021759"/>
                  </a:cubicBezTo>
                  <a:cubicBezTo>
                    <a:pt x="1431605" y="1020302"/>
                    <a:pt x="1431941" y="1018845"/>
                    <a:pt x="1432501" y="1017556"/>
                  </a:cubicBezTo>
                  <a:cubicBezTo>
                    <a:pt x="1431773" y="1016715"/>
                    <a:pt x="1431156" y="1015763"/>
                    <a:pt x="1430708" y="1014754"/>
                  </a:cubicBezTo>
                  <a:lnTo>
                    <a:pt x="1428579" y="1009711"/>
                  </a:lnTo>
                  <a:cubicBezTo>
                    <a:pt x="1428018" y="1008422"/>
                    <a:pt x="1427738" y="1007021"/>
                    <a:pt x="1427738" y="1005620"/>
                  </a:cubicBezTo>
                  <a:lnTo>
                    <a:pt x="1427738" y="1001305"/>
                  </a:lnTo>
                  <a:cubicBezTo>
                    <a:pt x="1427738" y="1000913"/>
                    <a:pt x="1427738" y="1000521"/>
                    <a:pt x="1427794" y="1000128"/>
                  </a:cubicBezTo>
                  <a:cubicBezTo>
                    <a:pt x="1426505" y="999624"/>
                    <a:pt x="1425329" y="998840"/>
                    <a:pt x="1424320" y="997831"/>
                  </a:cubicBezTo>
                  <a:lnTo>
                    <a:pt x="1423591" y="997102"/>
                  </a:lnTo>
                  <a:cubicBezTo>
                    <a:pt x="1422246" y="995758"/>
                    <a:pt x="1421350" y="994133"/>
                    <a:pt x="1420845" y="992283"/>
                  </a:cubicBezTo>
                  <a:lnTo>
                    <a:pt x="1420173" y="990098"/>
                  </a:lnTo>
                  <a:cubicBezTo>
                    <a:pt x="1419837" y="989369"/>
                    <a:pt x="1419557" y="988641"/>
                    <a:pt x="1419389" y="987856"/>
                  </a:cubicBezTo>
                  <a:cubicBezTo>
                    <a:pt x="1418436" y="986960"/>
                    <a:pt x="1417651" y="985839"/>
                    <a:pt x="1417147" y="984662"/>
                  </a:cubicBezTo>
                  <a:cubicBezTo>
                    <a:pt x="1416643" y="984326"/>
                    <a:pt x="1416138" y="983878"/>
                    <a:pt x="1415690" y="983429"/>
                  </a:cubicBezTo>
                  <a:lnTo>
                    <a:pt x="1414962" y="982701"/>
                  </a:lnTo>
                  <a:cubicBezTo>
                    <a:pt x="1413168" y="980908"/>
                    <a:pt x="1412104" y="978498"/>
                    <a:pt x="1411936" y="975976"/>
                  </a:cubicBezTo>
                  <a:cubicBezTo>
                    <a:pt x="1410479" y="974127"/>
                    <a:pt x="1409750" y="971886"/>
                    <a:pt x="1409750" y="969644"/>
                  </a:cubicBezTo>
                  <a:cubicBezTo>
                    <a:pt x="1409750" y="967010"/>
                    <a:pt x="1410759" y="964377"/>
                    <a:pt x="1412720" y="962359"/>
                  </a:cubicBezTo>
                  <a:cubicBezTo>
                    <a:pt x="1412888" y="961295"/>
                    <a:pt x="1413224" y="960230"/>
                    <a:pt x="1413673" y="959277"/>
                  </a:cubicBezTo>
                  <a:lnTo>
                    <a:pt x="1414401" y="957820"/>
                  </a:lnTo>
                  <a:cubicBezTo>
                    <a:pt x="1414905" y="956812"/>
                    <a:pt x="1415578" y="955915"/>
                    <a:pt x="1416363" y="955131"/>
                  </a:cubicBezTo>
                  <a:lnTo>
                    <a:pt x="1417483" y="953954"/>
                  </a:lnTo>
                  <a:lnTo>
                    <a:pt x="1418156" y="951936"/>
                  </a:lnTo>
                  <a:cubicBezTo>
                    <a:pt x="1418436" y="951096"/>
                    <a:pt x="1418828" y="950255"/>
                    <a:pt x="1419332" y="949471"/>
                  </a:cubicBezTo>
                  <a:lnTo>
                    <a:pt x="1420453" y="947790"/>
                  </a:lnTo>
                  <a:cubicBezTo>
                    <a:pt x="1420509" y="945212"/>
                    <a:pt x="1421574" y="942746"/>
                    <a:pt x="1423367" y="940897"/>
                  </a:cubicBezTo>
                  <a:cubicBezTo>
                    <a:pt x="1423759" y="935518"/>
                    <a:pt x="1428186" y="931259"/>
                    <a:pt x="1433678" y="931259"/>
                  </a:cubicBezTo>
                  <a:lnTo>
                    <a:pt x="1434575" y="931259"/>
                  </a:lnTo>
                  <a:lnTo>
                    <a:pt x="1436312" y="930586"/>
                  </a:lnTo>
                  <a:cubicBezTo>
                    <a:pt x="1436648" y="930474"/>
                    <a:pt x="1436928" y="930362"/>
                    <a:pt x="1437264" y="930250"/>
                  </a:cubicBezTo>
                  <a:lnTo>
                    <a:pt x="1438329" y="928457"/>
                  </a:lnTo>
                  <a:lnTo>
                    <a:pt x="1438217" y="927728"/>
                  </a:lnTo>
                  <a:cubicBezTo>
                    <a:pt x="1437601" y="927056"/>
                    <a:pt x="1437040" y="926271"/>
                    <a:pt x="1436648" y="925431"/>
                  </a:cubicBezTo>
                  <a:lnTo>
                    <a:pt x="1434519" y="921116"/>
                  </a:lnTo>
                  <a:cubicBezTo>
                    <a:pt x="1434463" y="921004"/>
                    <a:pt x="1434463" y="920948"/>
                    <a:pt x="1434407" y="920836"/>
                  </a:cubicBezTo>
                  <a:cubicBezTo>
                    <a:pt x="1430764" y="919155"/>
                    <a:pt x="1428411" y="915512"/>
                    <a:pt x="1428411" y="911478"/>
                  </a:cubicBezTo>
                  <a:lnTo>
                    <a:pt x="1428411" y="905762"/>
                  </a:lnTo>
                  <a:cubicBezTo>
                    <a:pt x="1428411" y="904921"/>
                    <a:pt x="1428523" y="904081"/>
                    <a:pt x="1428691" y="903240"/>
                  </a:cubicBezTo>
                  <a:lnTo>
                    <a:pt x="1430148" y="897524"/>
                  </a:lnTo>
                  <a:cubicBezTo>
                    <a:pt x="1430764" y="895058"/>
                    <a:pt x="1432333" y="892873"/>
                    <a:pt x="1434463" y="891416"/>
                  </a:cubicBezTo>
                  <a:lnTo>
                    <a:pt x="1435751" y="890575"/>
                  </a:lnTo>
                  <a:lnTo>
                    <a:pt x="1437152" y="889175"/>
                  </a:lnTo>
                  <a:cubicBezTo>
                    <a:pt x="1437320" y="889007"/>
                    <a:pt x="1437489" y="888838"/>
                    <a:pt x="1437657" y="888670"/>
                  </a:cubicBezTo>
                  <a:lnTo>
                    <a:pt x="1438665" y="884187"/>
                  </a:lnTo>
                  <a:cubicBezTo>
                    <a:pt x="1439338" y="881161"/>
                    <a:pt x="1441355" y="878583"/>
                    <a:pt x="1444157" y="877182"/>
                  </a:cubicBezTo>
                  <a:lnTo>
                    <a:pt x="1450770" y="873876"/>
                  </a:lnTo>
                  <a:lnTo>
                    <a:pt x="1454412" y="871411"/>
                  </a:lnTo>
                  <a:lnTo>
                    <a:pt x="1452282" y="865919"/>
                  </a:lnTo>
                  <a:lnTo>
                    <a:pt x="1446455" y="861828"/>
                  </a:lnTo>
                  <a:cubicBezTo>
                    <a:pt x="1443709" y="859923"/>
                    <a:pt x="1442028" y="856729"/>
                    <a:pt x="1442028" y="853367"/>
                  </a:cubicBezTo>
                  <a:lnTo>
                    <a:pt x="1442028" y="852638"/>
                  </a:lnTo>
                  <a:cubicBezTo>
                    <a:pt x="1442028" y="850621"/>
                    <a:pt x="1442644" y="848604"/>
                    <a:pt x="1443765" y="846923"/>
                  </a:cubicBezTo>
                  <a:lnTo>
                    <a:pt x="1445222" y="844793"/>
                  </a:lnTo>
                  <a:cubicBezTo>
                    <a:pt x="1445614" y="844233"/>
                    <a:pt x="1446006" y="843672"/>
                    <a:pt x="1446511" y="843224"/>
                  </a:cubicBezTo>
                  <a:lnTo>
                    <a:pt x="1448248" y="841487"/>
                  </a:lnTo>
                  <a:lnTo>
                    <a:pt x="1451666" y="837228"/>
                  </a:lnTo>
                  <a:lnTo>
                    <a:pt x="1451554" y="836780"/>
                  </a:lnTo>
                  <a:cubicBezTo>
                    <a:pt x="1450882" y="833417"/>
                    <a:pt x="1451946" y="829887"/>
                    <a:pt x="1454356" y="827422"/>
                  </a:cubicBezTo>
                  <a:lnTo>
                    <a:pt x="1455084" y="826693"/>
                  </a:lnTo>
                  <a:cubicBezTo>
                    <a:pt x="1455701" y="826077"/>
                    <a:pt x="1456373" y="825572"/>
                    <a:pt x="1457102" y="825124"/>
                  </a:cubicBezTo>
                  <a:cubicBezTo>
                    <a:pt x="1457158" y="821874"/>
                    <a:pt x="1458783" y="818848"/>
                    <a:pt x="1461417" y="816942"/>
                  </a:cubicBezTo>
                  <a:lnTo>
                    <a:pt x="1464891" y="814477"/>
                  </a:lnTo>
                  <a:lnTo>
                    <a:pt x="1468141" y="809602"/>
                  </a:lnTo>
                  <a:cubicBezTo>
                    <a:pt x="1468477" y="809041"/>
                    <a:pt x="1468926" y="808537"/>
                    <a:pt x="1469374" y="808089"/>
                  </a:cubicBezTo>
                  <a:cubicBezTo>
                    <a:pt x="1467581" y="805791"/>
                    <a:pt x="1466796" y="802877"/>
                    <a:pt x="1467300" y="799963"/>
                  </a:cubicBezTo>
                  <a:lnTo>
                    <a:pt x="1468029" y="795648"/>
                  </a:lnTo>
                  <a:cubicBezTo>
                    <a:pt x="1468365" y="793575"/>
                    <a:pt x="1469318" y="791670"/>
                    <a:pt x="1470775" y="790213"/>
                  </a:cubicBezTo>
                  <a:lnTo>
                    <a:pt x="1470775" y="788756"/>
                  </a:lnTo>
                  <a:cubicBezTo>
                    <a:pt x="1470775" y="787131"/>
                    <a:pt x="1471167" y="785562"/>
                    <a:pt x="1471839" y="784161"/>
                  </a:cubicBezTo>
                  <a:lnTo>
                    <a:pt x="1472568" y="782704"/>
                  </a:lnTo>
                  <a:cubicBezTo>
                    <a:pt x="1473465" y="780967"/>
                    <a:pt x="1474809" y="779453"/>
                    <a:pt x="1476491" y="778445"/>
                  </a:cubicBezTo>
                  <a:lnTo>
                    <a:pt x="1477107" y="778053"/>
                  </a:lnTo>
                  <a:cubicBezTo>
                    <a:pt x="1478228" y="774971"/>
                    <a:pt x="1480749" y="772561"/>
                    <a:pt x="1484000" y="771608"/>
                  </a:cubicBezTo>
                  <a:lnTo>
                    <a:pt x="1488595" y="770151"/>
                  </a:lnTo>
                  <a:lnTo>
                    <a:pt x="1490724" y="768078"/>
                  </a:lnTo>
                  <a:lnTo>
                    <a:pt x="1502660" y="754013"/>
                  </a:lnTo>
                  <a:cubicBezTo>
                    <a:pt x="1502828" y="753789"/>
                    <a:pt x="1503052" y="753564"/>
                    <a:pt x="1503220" y="753396"/>
                  </a:cubicBezTo>
                  <a:lnTo>
                    <a:pt x="1505910" y="750707"/>
                  </a:lnTo>
                  <a:lnTo>
                    <a:pt x="1507423" y="748185"/>
                  </a:lnTo>
                  <a:cubicBezTo>
                    <a:pt x="1507647" y="747793"/>
                    <a:pt x="1507927" y="747400"/>
                    <a:pt x="1508208" y="747064"/>
                  </a:cubicBezTo>
                  <a:lnTo>
                    <a:pt x="1512130" y="742189"/>
                  </a:lnTo>
                  <a:lnTo>
                    <a:pt x="1512242" y="741236"/>
                  </a:lnTo>
                  <a:lnTo>
                    <a:pt x="1511290" y="737370"/>
                  </a:lnTo>
                  <a:cubicBezTo>
                    <a:pt x="1510897" y="735744"/>
                    <a:pt x="1510897" y="734007"/>
                    <a:pt x="1511290" y="732382"/>
                  </a:cubicBezTo>
                  <a:lnTo>
                    <a:pt x="1512018" y="729524"/>
                  </a:lnTo>
                  <a:cubicBezTo>
                    <a:pt x="1512466" y="727731"/>
                    <a:pt x="1513419" y="726050"/>
                    <a:pt x="1514764" y="724705"/>
                  </a:cubicBezTo>
                  <a:lnTo>
                    <a:pt x="1517622" y="721847"/>
                  </a:lnTo>
                  <a:cubicBezTo>
                    <a:pt x="1518574" y="720895"/>
                    <a:pt x="1519639" y="720166"/>
                    <a:pt x="1520872" y="719662"/>
                  </a:cubicBezTo>
                  <a:lnTo>
                    <a:pt x="1525467" y="717701"/>
                  </a:lnTo>
                  <a:cubicBezTo>
                    <a:pt x="1525467" y="717588"/>
                    <a:pt x="1525467" y="717532"/>
                    <a:pt x="1525523" y="717420"/>
                  </a:cubicBezTo>
                  <a:lnTo>
                    <a:pt x="1526980" y="708791"/>
                  </a:lnTo>
                  <a:cubicBezTo>
                    <a:pt x="1527428" y="706157"/>
                    <a:pt x="1528829" y="703803"/>
                    <a:pt x="1530959" y="702234"/>
                  </a:cubicBezTo>
                  <a:lnTo>
                    <a:pt x="1533649" y="700217"/>
                  </a:lnTo>
                  <a:lnTo>
                    <a:pt x="1542054" y="693212"/>
                  </a:lnTo>
                  <a:cubicBezTo>
                    <a:pt x="1542895" y="692540"/>
                    <a:pt x="1543847" y="691979"/>
                    <a:pt x="1544856" y="691531"/>
                  </a:cubicBezTo>
                  <a:lnTo>
                    <a:pt x="1545416" y="691307"/>
                  </a:lnTo>
                  <a:cubicBezTo>
                    <a:pt x="1543455" y="691083"/>
                    <a:pt x="1541606" y="690354"/>
                    <a:pt x="1540093" y="689121"/>
                  </a:cubicBezTo>
                  <a:lnTo>
                    <a:pt x="1539645" y="688729"/>
                  </a:lnTo>
                  <a:cubicBezTo>
                    <a:pt x="1539308" y="688841"/>
                    <a:pt x="1538916" y="688953"/>
                    <a:pt x="1538524" y="689010"/>
                  </a:cubicBezTo>
                  <a:lnTo>
                    <a:pt x="1534937" y="689738"/>
                  </a:lnTo>
                  <a:cubicBezTo>
                    <a:pt x="1533817" y="689962"/>
                    <a:pt x="1532584" y="690018"/>
                    <a:pt x="1531463" y="689850"/>
                  </a:cubicBezTo>
                  <a:lnTo>
                    <a:pt x="1529614" y="689570"/>
                  </a:lnTo>
                  <a:lnTo>
                    <a:pt x="1529278" y="689850"/>
                  </a:lnTo>
                  <a:cubicBezTo>
                    <a:pt x="1529053" y="690018"/>
                    <a:pt x="1528829" y="690186"/>
                    <a:pt x="1528549" y="690354"/>
                  </a:cubicBezTo>
                  <a:lnTo>
                    <a:pt x="1526420" y="691811"/>
                  </a:lnTo>
                  <a:cubicBezTo>
                    <a:pt x="1523338" y="693885"/>
                    <a:pt x="1519359" y="694109"/>
                    <a:pt x="1516053" y="692428"/>
                  </a:cubicBezTo>
                  <a:lnTo>
                    <a:pt x="1515997" y="692428"/>
                  </a:lnTo>
                  <a:lnTo>
                    <a:pt x="1513251" y="691979"/>
                  </a:lnTo>
                  <a:cubicBezTo>
                    <a:pt x="1512971" y="691923"/>
                    <a:pt x="1512691" y="691867"/>
                    <a:pt x="1512466" y="691811"/>
                  </a:cubicBezTo>
                  <a:lnTo>
                    <a:pt x="1509609" y="691083"/>
                  </a:lnTo>
                  <a:cubicBezTo>
                    <a:pt x="1507815" y="690634"/>
                    <a:pt x="1506134" y="689682"/>
                    <a:pt x="1504789" y="688337"/>
                  </a:cubicBezTo>
                  <a:lnTo>
                    <a:pt x="1503332" y="686880"/>
                  </a:lnTo>
                  <a:cubicBezTo>
                    <a:pt x="1503164" y="686712"/>
                    <a:pt x="1502940" y="686488"/>
                    <a:pt x="1502772" y="686264"/>
                  </a:cubicBezTo>
                  <a:cubicBezTo>
                    <a:pt x="1502492" y="686264"/>
                    <a:pt x="1502268" y="686320"/>
                    <a:pt x="1501987" y="686320"/>
                  </a:cubicBezTo>
                  <a:lnTo>
                    <a:pt x="1499130" y="686320"/>
                  </a:lnTo>
                  <a:cubicBezTo>
                    <a:pt x="1497000" y="686320"/>
                    <a:pt x="1494927" y="685647"/>
                    <a:pt x="1493190" y="684471"/>
                  </a:cubicBezTo>
                  <a:lnTo>
                    <a:pt x="1486017" y="679427"/>
                  </a:lnTo>
                  <a:cubicBezTo>
                    <a:pt x="1485513" y="679091"/>
                    <a:pt x="1485064" y="678699"/>
                    <a:pt x="1484616" y="678250"/>
                  </a:cubicBezTo>
                  <a:lnTo>
                    <a:pt x="1483887" y="677522"/>
                  </a:lnTo>
                  <a:cubicBezTo>
                    <a:pt x="1481926" y="675560"/>
                    <a:pt x="1480862" y="672927"/>
                    <a:pt x="1480862" y="670237"/>
                  </a:cubicBezTo>
                  <a:lnTo>
                    <a:pt x="1480862" y="668780"/>
                  </a:lnTo>
                  <a:cubicBezTo>
                    <a:pt x="1480862" y="666034"/>
                    <a:pt x="1481926" y="663400"/>
                    <a:pt x="1483887" y="661495"/>
                  </a:cubicBezTo>
                  <a:lnTo>
                    <a:pt x="1485344" y="660038"/>
                  </a:lnTo>
                  <a:cubicBezTo>
                    <a:pt x="1486465" y="658918"/>
                    <a:pt x="1487866" y="658021"/>
                    <a:pt x="1489435" y="657517"/>
                  </a:cubicBezTo>
                  <a:lnTo>
                    <a:pt x="1490164" y="657236"/>
                  </a:lnTo>
                  <a:cubicBezTo>
                    <a:pt x="1490220" y="657124"/>
                    <a:pt x="1490220" y="657012"/>
                    <a:pt x="1490276" y="656900"/>
                  </a:cubicBezTo>
                  <a:cubicBezTo>
                    <a:pt x="1490612" y="653370"/>
                    <a:pt x="1492741" y="650288"/>
                    <a:pt x="1495936" y="648719"/>
                  </a:cubicBezTo>
                  <a:lnTo>
                    <a:pt x="1500250" y="646589"/>
                  </a:lnTo>
                  <a:cubicBezTo>
                    <a:pt x="1501371" y="646029"/>
                    <a:pt x="1502604" y="645692"/>
                    <a:pt x="1503837" y="645525"/>
                  </a:cubicBezTo>
                  <a:cubicBezTo>
                    <a:pt x="1504285" y="645244"/>
                    <a:pt x="1504789" y="645020"/>
                    <a:pt x="1505294" y="644796"/>
                  </a:cubicBezTo>
                  <a:cubicBezTo>
                    <a:pt x="1505294" y="643787"/>
                    <a:pt x="1505518" y="642779"/>
                    <a:pt x="1505798" y="641770"/>
                  </a:cubicBezTo>
                  <a:lnTo>
                    <a:pt x="1506527" y="639641"/>
                  </a:lnTo>
                  <a:cubicBezTo>
                    <a:pt x="1506975" y="638296"/>
                    <a:pt x="1507647" y="637119"/>
                    <a:pt x="1508544" y="636110"/>
                  </a:cubicBezTo>
                  <a:cubicBezTo>
                    <a:pt x="1507367" y="635046"/>
                    <a:pt x="1506470" y="633701"/>
                    <a:pt x="1505910" y="632188"/>
                  </a:cubicBezTo>
                  <a:lnTo>
                    <a:pt x="1503725" y="626472"/>
                  </a:lnTo>
                  <a:cubicBezTo>
                    <a:pt x="1503445" y="625687"/>
                    <a:pt x="1503220" y="624903"/>
                    <a:pt x="1503164" y="624118"/>
                  </a:cubicBezTo>
                  <a:lnTo>
                    <a:pt x="1502548" y="619411"/>
                  </a:lnTo>
                  <a:lnTo>
                    <a:pt x="1501427" y="616049"/>
                  </a:lnTo>
                  <a:cubicBezTo>
                    <a:pt x="1500923" y="614536"/>
                    <a:pt x="1500755" y="612911"/>
                    <a:pt x="1500979" y="611342"/>
                  </a:cubicBezTo>
                  <a:lnTo>
                    <a:pt x="1501427" y="608204"/>
                  </a:lnTo>
                  <a:lnTo>
                    <a:pt x="1500418" y="603609"/>
                  </a:lnTo>
                  <a:cubicBezTo>
                    <a:pt x="1500082" y="602040"/>
                    <a:pt x="1500082" y="600415"/>
                    <a:pt x="1500475" y="598845"/>
                  </a:cubicBezTo>
                  <a:lnTo>
                    <a:pt x="1501203" y="595987"/>
                  </a:lnTo>
                  <a:cubicBezTo>
                    <a:pt x="1501651" y="594194"/>
                    <a:pt x="1502604" y="592513"/>
                    <a:pt x="1503893" y="591224"/>
                  </a:cubicBezTo>
                  <a:lnTo>
                    <a:pt x="1504621" y="590496"/>
                  </a:lnTo>
                  <a:cubicBezTo>
                    <a:pt x="1505069" y="590047"/>
                    <a:pt x="1505574" y="589655"/>
                    <a:pt x="1506078" y="589263"/>
                  </a:cubicBezTo>
                  <a:cubicBezTo>
                    <a:pt x="1506302" y="588759"/>
                    <a:pt x="1506583" y="588254"/>
                    <a:pt x="1506919" y="587750"/>
                  </a:cubicBezTo>
                  <a:lnTo>
                    <a:pt x="1508376" y="585621"/>
                  </a:lnTo>
                  <a:cubicBezTo>
                    <a:pt x="1509216" y="584332"/>
                    <a:pt x="1510337" y="583267"/>
                    <a:pt x="1511682" y="582483"/>
                  </a:cubicBezTo>
                  <a:lnTo>
                    <a:pt x="1511682" y="582483"/>
                  </a:lnTo>
                  <a:lnTo>
                    <a:pt x="1511682" y="578616"/>
                  </a:lnTo>
                  <a:cubicBezTo>
                    <a:pt x="1511402" y="577944"/>
                    <a:pt x="1511234" y="577327"/>
                    <a:pt x="1511122" y="576599"/>
                  </a:cubicBezTo>
                  <a:cubicBezTo>
                    <a:pt x="1509328" y="575590"/>
                    <a:pt x="1507871" y="574021"/>
                    <a:pt x="1506975" y="572115"/>
                  </a:cubicBezTo>
                  <a:cubicBezTo>
                    <a:pt x="1504621" y="570210"/>
                    <a:pt x="1503052" y="567296"/>
                    <a:pt x="1503052" y="564046"/>
                  </a:cubicBezTo>
                  <a:lnTo>
                    <a:pt x="1503052" y="563318"/>
                  </a:lnTo>
                  <a:cubicBezTo>
                    <a:pt x="1503052" y="558667"/>
                    <a:pt x="1506134" y="554632"/>
                    <a:pt x="1510561" y="553399"/>
                  </a:cubicBezTo>
                  <a:lnTo>
                    <a:pt x="1511794" y="551830"/>
                  </a:lnTo>
                  <a:cubicBezTo>
                    <a:pt x="1512354" y="551158"/>
                    <a:pt x="1512971" y="550541"/>
                    <a:pt x="1513699" y="550037"/>
                  </a:cubicBezTo>
                  <a:lnTo>
                    <a:pt x="1516557" y="547908"/>
                  </a:lnTo>
                  <a:cubicBezTo>
                    <a:pt x="1516725" y="547795"/>
                    <a:pt x="1516837" y="547683"/>
                    <a:pt x="1517005" y="547571"/>
                  </a:cubicBezTo>
                  <a:lnTo>
                    <a:pt x="1521320" y="544714"/>
                  </a:lnTo>
                  <a:cubicBezTo>
                    <a:pt x="1522217" y="544097"/>
                    <a:pt x="1523170" y="543649"/>
                    <a:pt x="1524234" y="543369"/>
                  </a:cubicBezTo>
                  <a:lnTo>
                    <a:pt x="1527036" y="542584"/>
                  </a:lnTo>
                  <a:cubicBezTo>
                    <a:pt x="1527428" y="540623"/>
                    <a:pt x="1528437" y="538830"/>
                    <a:pt x="1529838" y="537373"/>
                  </a:cubicBezTo>
                  <a:lnTo>
                    <a:pt x="1530567" y="536644"/>
                  </a:lnTo>
                  <a:cubicBezTo>
                    <a:pt x="1531183" y="536028"/>
                    <a:pt x="1531799" y="535523"/>
                    <a:pt x="1532528" y="535131"/>
                  </a:cubicBezTo>
                  <a:lnTo>
                    <a:pt x="1532808" y="533842"/>
                  </a:lnTo>
                  <a:cubicBezTo>
                    <a:pt x="1533032" y="532834"/>
                    <a:pt x="1533425" y="531881"/>
                    <a:pt x="1533929" y="530928"/>
                  </a:cubicBezTo>
                  <a:lnTo>
                    <a:pt x="1535049" y="528967"/>
                  </a:lnTo>
                  <a:cubicBezTo>
                    <a:pt x="1533873" y="528406"/>
                    <a:pt x="1532808" y="527678"/>
                    <a:pt x="1531855" y="526725"/>
                  </a:cubicBezTo>
                  <a:lnTo>
                    <a:pt x="1528661" y="526109"/>
                  </a:lnTo>
                  <a:cubicBezTo>
                    <a:pt x="1525803" y="525549"/>
                    <a:pt x="1523338" y="523811"/>
                    <a:pt x="1521825" y="521290"/>
                  </a:cubicBezTo>
                  <a:lnTo>
                    <a:pt x="1520536" y="519160"/>
                  </a:lnTo>
                  <a:lnTo>
                    <a:pt x="1516389" y="516246"/>
                  </a:lnTo>
                  <a:cubicBezTo>
                    <a:pt x="1515212" y="515238"/>
                    <a:pt x="1514316" y="514005"/>
                    <a:pt x="1513699" y="512604"/>
                  </a:cubicBezTo>
                  <a:lnTo>
                    <a:pt x="1510281" y="505151"/>
                  </a:lnTo>
                  <a:cubicBezTo>
                    <a:pt x="1510225" y="504983"/>
                    <a:pt x="1510169" y="504871"/>
                    <a:pt x="1510057" y="504759"/>
                  </a:cubicBezTo>
                  <a:lnTo>
                    <a:pt x="1507423" y="504254"/>
                  </a:lnTo>
                  <a:cubicBezTo>
                    <a:pt x="1504957" y="503750"/>
                    <a:pt x="1502716" y="502349"/>
                    <a:pt x="1501203" y="500332"/>
                  </a:cubicBezTo>
                  <a:lnTo>
                    <a:pt x="1500250" y="499099"/>
                  </a:lnTo>
                  <a:lnTo>
                    <a:pt x="1498401" y="497978"/>
                  </a:lnTo>
                  <a:cubicBezTo>
                    <a:pt x="1497056" y="497194"/>
                    <a:pt x="1495991" y="496129"/>
                    <a:pt x="1495095" y="494840"/>
                  </a:cubicBezTo>
                  <a:lnTo>
                    <a:pt x="1493638" y="492711"/>
                  </a:lnTo>
                  <a:cubicBezTo>
                    <a:pt x="1493078" y="491926"/>
                    <a:pt x="1492685" y="491030"/>
                    <a:pt x="1492405" y="490133"/>
                  </a:cubicBezTo>
                  <a:cubicBezTo>
                    <a:pt x="1491452" y="488788"/>
                    <a:pt x="1490780" y="487163"/>
                    <a:pt x="1490556" y="485426"/>
                  </a:cubicBezTo>
                  <a:lnTo>
                    <a:pt x="1490500" y="485146"/>
                  </a:lnTo>
                  <a:cubicBezTo>
                    <a:pt x="1489771" y="484697"/>
                    <a:pt x="1489043" y="484193"/>
                    <a:pt x="1488482" y="483577"/>
                  </a:cubicBezTo>
                  <a:lnTo>
                    <a:pt x="1485625" y="480719"/>
                  </a:lnTo>
                  <a:cubicBezTo>
                    <a:pt x="1483327" y="478421"/>
                    <a:pt x="1482318" y="475227"/>
                    <a:pt x="1482655" y="472145"/>
                  </a:cubicBezTo>
                  <a:lnTo>
                    <a:pt x="1482038" y="472033"/>
                  </a:lnTo>
                  <a:cubicBezTo>
                    <a:pt x="1480133" y="471641"/>
                    <a:pt x="1478396" y="470688"/>
                    <a:pt x="1477051" y="469343"/>
                  </a:cubicBezTo>
                  <a:lnTo>
                    <a:pt x="1474697" y="470240"/>
                  </a:lnTo>
                  <a:cubicBezTo>
                    <a:pt x="1473465" y="471136"/>
                    <a:pt x="1472064" y="471809"/>
                    <a:pt x="1470551" y="472089"/>
                  </a:cubicBezTo>
                  <a:cubicBezTo>
                    <a:pt x="1469542" y="473546"/>
                    <a:pt x="1468197" y="474723"/>
                    <a:pt x="1466628" y="475507"/>
                  </a:cubicBezTo>
                  <a:lnTo>
                    <a:pt x="1463770" y="476964"/>
                  </a:lnTo>
                  <a:cubicBezTo>
                    <a:pt x="1462873" y="477413"/>
                    <a:pt x="1461977" y="477693"/>
                    <a:pt x="1460968" y="477917"/>
                  </a:cubicBezTo>
                  <a:lnTo>
                    <a:pt x="1454076" y="479150"/>
                  </a:lnTo>
                  <a:lnTo>
                    <a:pt x="1451386" y="481391"/>
                  </a:lnTo>
                  <a:cubicBezTo>
                    <a:pt x="1450489" y="482176"/>
                    <a:pt x="1449424" y="482736"/>
                    <a:pt x="1448360" y="483129"/>
                  </a:cubicBezTo>
                  <a:cubicBezTo>
                    <a:pt x="1447519" y="486547"/>
                    <a:pt x="1444942" y="489236"/>
                    <a:pt x="1441747" y="490357"/>
                  </a:cubicBezTo>
                  <a:cubicBezTo>
                    <a:pt x="1440122" y="492150"/>
                    <a:pt x="1437937" y="493383"/>
                    <a:pt x="1435471" y="493719"/>
                  </a:cubicBezTo>
                  <a:cubicBezTo>
                    <a:pt x="1434350" y="496017"/>
                    <a:pt x="1432445" y="497866"/>
                    <a:pt x="1429980" y="498819"/>
                  </a:cubicBezTo>
                  <a:lnTo>
                    <a:pt x="1427514" y="499828"/>
                  </a:lnTo>
                  <a:cubicBezTo>
                    <a:pt x="1427346" y="500500"/>
                    <a:pt x="1427066" y="501116"/>
                    <a:pt x="1426785" y="501789"/>
                  </a:cubicBezTo>
                  <a:lnTo>
                    <a:pt x="1426057" y="503246"/>
                  </a:lnTo>
                  <a:cubicBezTo>
                    <a:pt x="1424824" y="505711"/>
                    <a:pt x="1422695" y="507561"/>
                    <a:pt x="1420061" y="508401"/>
                  </a:cubicBezTo>
                  <a:lnTo>
                    <a:pt x="1417932" y="509130"/>
                  </a:lnTo>
                  <a:cubicBezTo>
                    <a:pt x="1416867" y="509466"/>
                    <a:pt x="1415802" y="509634"/>
                    <a:pt x="1414681" y="509634"/>
                  </a:cubicBezTo>
                  <a:lnTo>
                    <a:pt x="1411095" y="509634"/>
                  </a:lnTo>
                  <a:cubicBezTo>
                    <a:pt x="1409134" y="509634"/>
                    <a:pt x="1407228" y="509074"/>
                    <a:pt x="1405547" y="508065"/>
                  </a:cubicBezTo>
                  <a:lnTo>
                    <a:pt x="1404987" y="507897"/>
                  </a:lnTo>
                  <a:cubicBezTo>
                    <a:pt x="1403138" y="507449"/>
                    <a:pt x="1401513" y="506496"/>
                    <a:pt x="1400168" y="505151"/>
                  </a:cubicBezTo>
                  <a:lnTo>
                    <a:pt x="1399551" y="504535"/>
                  </a:lnTo>
                  <a:lnTo>
                    <a:pt x="1396581" y="505151"/>
                  </a:lnTo>
                  <a:cubicBezTo>
                    <a:pt x="1394620" y="505543"/>
                    <a:pt x="1392603" y="505375"/>
                    <a:pt x="1390753" y="504647"/>
                  </a:cubicBezTo>
                  <a:lnTo>
                    <a:pt x="1389521" y="504647"/>
                  </a:lnTo>
                  <a:cubicBezTo>
                    <a:pt x="1387896" y="504647"/>
                    <a:pt x="1386327" y="504254"/>
                    <a:pt x="1384926" y="503582"/>
                  </a:cubicBezTo>
                  <a:lnTo>
                    <a:pt x="1384085" y="503190"/>
                  </a:lnTo>
                  <a:cubicBezTo>
                    <a:pt x="1382068" y="502966"/>
                    <a:pt x="1380162" y="502181"/>
                    <a:pt x="1378593" y="500836"/>
                  </a:cubicBezTo>
                  <a:lnTo>
                    <a:pt x="1376464" y="499043"/>
                  </a:lnTo>
                  <a:cubicBezTo>
                    <a:pt x="1373830" y="499940"/>
                    <a:pt x="1370916" y="499828"/>
                    <a:pt x="1368395" y="498539"/>
                  </a:cubicBezTo>
                  <a:lnTo>
                    <a:pt x="1366938" y="497810"/>
                  </a:lnTo>
                  <a:cubicBezTo>
                    <a:pt x="1365929" y="497306"/>
                    <a:pt x="1365032" y="496633"/>
                    <a:pt x="1364248" y="495849"/>
                  </a:cubicBezTo>
                  <a:lnTo>
                    <a:pt x="1362791" y="494392"/>
                  </a:lnTo>
                  <a:cubicBezTo>
                    <a:pt x="1360886" y="492431"/>
                    <a:pt x="1359765" y="489853"/>
                    <a:pt x="1359765" y="487107"/>
                  </a:cubicBezTo>
                  <a:lnTo>
                    <a:pt x="1359765" y="485650"/>
                  </a:lnTo>
                  <a:cubicBezTo>
                    <a:pt x="1359765" y="484866"/>
                    <a:pt x="1359877" y="484025"/>
                    <a:pt x="1360045" y="483240"/>
                  </a:cubicBezTo>
                  <a:lnTo>
                    <a:pt x="1359204" y="482232"/>
                  </a:lnTo>
                  <a:cubicBezTo>
                    <a:pt x="1358196" y="481223"/>
                    <a:pt x="1357411" y="480046"/>
                    <a:pt x="1356907" y="478757"/>
                  </a:cubicBezTo>
                  <a:lnTo>
                    <a:pt x="1355450" y="475171"/>
                  </a:lnTo>
                  <a:cubicBezTo>
                    <a:pt x="1355282" y="474723"/>
                    <a:pt x="1355114" y="474275"/>
                    <a:pt x="1355002" y="473826"/>
                  </a:cubicBezTo>
                  <a:lnTo>
                    <a:pt x="1354273" y="470968"/>
                  </a:lnTo>
                  <a:cubicBezTo>
                    <a:pt x="1354049" y="470128"/>
                    <a:pt x="1353993" y="469287"/>
                    <a:pt x="1353993" y="468446"/>
                  </a:cubicBezTo>
                  <a:lnTo>
                    <a:pt x="1353993" y="468279"/>
                  </a:lnTo>
                  <a:lnTo>
                    <a:pt x="1353433" y="463235"/>
                  </a:lnTo>
                  <a:cubicBezTo>
                    <a:pt x="1352872" y="461946"/>
                    <a:pt x="1352536" y="460489"/>
                    <a:pt x="1352536" y="459088"/>
                  </a:cubicBezTo>
                  <a:lnTo>
                    <a:pt x="1352536" y="452644"/>
                  </a:lnTo>
                  <a:cubicBezTo>
                    <a:pt x="1352536" y="451019"/>
                    <a:pt x="1352928" y="449450"/>
                    <a:pt x="1353601" y="448049"/>
                  </a:cubicBezTo>
                  <a:lnTo>
                    <a:pt x="1355730" y="443734"/>
                  </a:lnTo>
                  <a:cubicBezTo>
                    <a:pt x="1355842" y="443510"/>
                    <a:pt x="1355954" y="443286"/>
                    <a:pt x="1356066" y="443118"/>
                  </a:cubicBezTo>
                  <a:lnTo>
                    <a:pt x="1356066" y="441212"/>
                  </a:lnTo>
                  <a:cubicBezTo>
                    <a:pt x="1356066" y="438467"/>
                    <a:pt x="1357131" y="435833"/>
                    <a:pt x="1359092" y="433928"/>
                  </a:cubicBezTo>
                  <a:lnTo>
                    <a:pt x="1360101" y="432919"/>
                  </a:lnTo>
                  <a:lnTo>
                    <a:pt x="1365481" y="425690"/>
                  </a:lnTo>
                  <a:cubicBezTo>
                    <a:pt x="1363800" y="425746"/>
                    <a:pt x="1361950" y="425410"/>
                    <a:pt x="1360381" y="424626"/>
                  </a:cubicBezTo>
                  <a:lnTo>
                    <a:pt x="1358924" y="423897"/>
                  </a:lnTo>
                  <a:cubicBezTo>
                    <a:pt x="1356739" y="422832"/>
                    <a:pt x="1355002" y="420983"/>
                    <a:pt x="1354049" y="418798"/>
                  </a:cubicBezTo>
                  <a:cubicBezTo>
                    <a:pt x="1353096" y="418517"/>
                    <a:pt x="1352144" y="418069"/>
                    <a:pt x="1351303" y="417509"/>
                  </a:cubicBezTo>
                  <a:lnTo>
                    <a:pt x="1349454" y="416556"/>
                  </a:lnTo>
                  <a:cubicBezTo>
                    <a:pt x="1348613" y="416276"/>
                    <a:pt x="1347885" y="415940"/>
                    <a:pt x="1347156" y="415435"/>
                  </a:cubicBezTo>
                  <a:cubicBezTo>
                    <a:pt x="1346540" y="416052"/>
                    <a:pt x="1345812" y="416612"/>
                    <a:pt x="1345083" y="417060"/>
                  </a:cubicBezTo>
                  <a:lnTo>
                    <a:pt x="1344074" y="418517"/>
                  </a:lnTo>
                  <a:cubicBezTo>
                    <a:pt x="1343570" y="419526"/>
                    <a:pt x="1342898" y="420423"/>
                    <a:pt x="1342113" y="421207"/>
                  </a:cubicBezTo>
                  <a:lnTo>
                    <a:pt x="1340656" y="422664"/>
                  </a:lnTo>
                  <a:cubicBezTo>
                    <a:pt x="1337742" y="425578"/>
                    <a:pt x="1333371" y="426475"/>
                    <a:pt x="1329505" y="424962"/>
                  </a:cubicBezTo>
                  <a:lnTo>
                    <a:pt x="1324125" y="422832"/>
                  </a:lnTo>
                  <a:cubicBezTo>
                    <a:pt x="1321884" y="422720"/>
                    <a:pt x="1319810" y="421879"/>
                    <a:pt x="1318129" y="420479"/>
                  </a:cubicBezTo>
                  <a:cubicBezTo>
                    <a:pt x="1316448" y="421543"/>
                    <a:pt x="1314543" y="422160"/>
                    <a:pt x="1312525" y="422160"/>
                  </a:cubicBezTo>
                  <a:lnTo>
                    <a:pt x="1312133" y="422160"/>
                  </a:lnTo>
                  <a:lnTo>
                    <a:pt x="1309555" y="422664"/>
                  </a:lnTo>
                  <a:cubicBezTo>
                    <a:pt x="1309387" y="422720"/>
                    <a:pt x="1309163" y="422720"/>
                    <a:pt x="1308995" y="422776"/>
                  </a:cubicBezTo>
                  <a:lnTo>
                    <a:pt x="1306978" y="423056"/>
                  </a:lnTo>
                  <a:cubicBezTo>
                    <a:pt x="1306866" y="423225"/>
                    <a:pt x="1306810" y="423449"/>
                    <a:pt x="1306698" y="423617"/>
                  </a:cubicBezTo>
                  <a:lnTo>
                    <a:pt x="1305969" y="425074"/>
                  </a:lnTo>
                  <a:cubicBezTo>
                    <a:pt x="1305128" y="426699"/>
                    <a:pt x="1303952" y="428044"/>
                    <a:pt x="1302439" y="429052"/>
                  </a:cubicBezTo>
                  <a:cubicBezTo>
                    <a:pt x="1302046" y="429613"/>
                    <a:pt x="1301654" y="430117"/>
                    <a:pt x="1301150" y="430621"/>
                  </a:cubicBezTo>
                  <a:lnTo>
                    <a:pt x="1300421" y="431350"/>
                  </a:lnTo>
                  <a:cubicBezTo>
                    <a:pt x="1299020" y="432751"/>
                    <a:pt x="1297339" y="433704"/>
                    <a:pt x="1295490" y="434096"/>
                  </a:cubicBezTo>
                  <a:lnTo>
                    <a:pt x="1295378" y="434208"/>
                  </a:lnTo>
                  <a:cubicBezTo>
                    <a:pt x="1293417" y="436169"/>
                    <a:pt x="1290783" y="437234"/>
                    <a:pt x="1288093" y="437234"/>
                  </a:cubicBezTo>
                  <a:lnTo>
                    <a:pt x="1286244" y="437234"/>
                  </a:lnTo>
                  <a:lnTo>
                    <a:pt x="1285572" y="437570"/>
                  </a:lnTo>
                  <a:cubicBezTo>
                    <a:pt x="1282377" y="439195"/>
                    <a:pt x="1278567" y="438971"/>
                    <a:pt x="1275541" y="437122"/>
                  </a:cubicBezTo>
                  <a:cubicBezTo>
                    <a:pt x="1273355" y="435777"/>
                    <a:pt x="1271730" y="433648"/>
                    <a:pt x="1271058" y="431182"/>
                  </a:cubicBezTo>
                  <a:cubicBezTo>
                    <a:pt x="1270890" y="431294"/>
                    <a:pt x="1270666" y="431350"/>
                    <a:pt x="1270497" y="431462"/>
                  </a:cubicBezTo>
                  <a:cubicBezTo>
                    <a:pt x="1268704" y="434488"/>
                    <a:pt x="1265398" y="436505"/>
                    <a:pt x="1261588" y="436505"/>
                  </a:cubicBezTo>
                  <a:lnTo>
                    <a:pt x="1258561" y="436505"/>
                  </a:lnTo>
                  <a:cubicBezTo>
                    <a:pt x="1256768" y="437906"/>
                    <a:pt x="1254527" y="438635"/>
                    <a:pt x="1252229" y="438635"/>
                  </a:cubicBezTo>
                  <a:lnTo>
                    <a:pt x="1250772" y="438635"/>
                  </a:lnTo>
                  <a:cubicBezTo>
                    <a:pt x="1249147" y="438635"/>
                    <a:pt x="1247578" y="438243"/>
                    <a:pt x="1246177" y="437570"/>
                  </a:cubicBezTo>
                  <a:lnTo>
                    <a:pt x="1246121" y="437514"/>
                  </a:lnTo>
                  <a:cubicBezTo>
                    <a:pt x="1244552" y="438915"/>
                    <a:pt x="1242535" y="439755"/>
                    <a:pt x="1240461" y="440036"/>
                  </a:cubicBezTo>
                  <a:lnTo>
                    <a:pt x="1237660" y="440316"/>
                  </a:lnTo>
                  <a:lnTo>
                    <a:pt x="1237043" y="441549"/>
                  </a:lnTo>
                  <a:cubicBezTo>
                    <a:pt x="1235698" y="444239"/>
                    <a:pt x="1233233" y="446200"/>
                    <a:pt x="1230319" y="446984"/>
                  </a:cubicBezTo>
                  <a:lnTo>
                    <a:pt x="1227461" y="447713"/>
                  </a:lnTo>
                  <a:cubicBezTo>
                    <a:pt x="1226620" y="447937"/>
                    <a:pt x="1225780" y="447993"/>
                    <a:pt x="1224939" y="447993"/>
                  </a:cubicBezTo>
                  <a:lnTo>
                    <a:pt x="1223482" y="447993"/>
                  </a:lnTo>
                  <a:cubicBezTo>
                    <a:pt x="1221577" y="447993"/>
                    <a:pt x="1219784" y="447489"/>
                    <a:pt x="1218215" y="446536"/>
                  </a:cubicBezTo>
                  <a:cubicBezTo>
                    <a:pt x="1217598" y="446536"/>
                    <a:pt x="1217038" y="446480"/>
                    <a:pt x="1216422" y="446312"/>
                  </a:cubicBezTo>
                  <a:lnTo>
                    <a:pt x="1212835" y="445584"/>
                  </a:lnTo>
                  <a:cubicBezTo>
                    <a:pt x="1212107" y="445471"/>
                    <a:pt x="1211434" y="445247"/>
                    <a:pt x="1210762" y="444967"/>
                  </a:cubicBezTo>
                  <a:lnTo>
                    <a:pt x="1206895" y="443286"/>
                  </a:lnTo>
                  <a:lnTo>
                    <a:pt x="1203813" y="442782"/>
                  </a:lnTo>
                  <a:cubicBezTo>
                    <a:pt x="1202356" y="442557"/>
                    <a:pt x="1201011" y="441997"/>
                    <a:pt x="1199778" y="441212"/>
                  </a:cubicBezTo>
                  <a:lnTo>
                    <a:pt x="1195463" y="438354"/>
                  </a:lnTo>
                  <a:cubicBezTo>
                    <a:pt x="1192998" y="436730"/>
                    <a:pt x="1191373" y="434152"/>
                    <a:pt x="1190981" y="431238"/>
                  </a:cubicBezTo>
                  <a:lnTo>
                    <a:pt x="1187394" y="406133"/>
                  </a:lnTo>
                  <a:cubicBezTo>
                    <a:pt x="1187338" y="405629"/>
                    <a:pt x="1187282" y="405180"/>
                    <a:pt x="1187282" y="404676"/>
                  </a:cubicBezTo>
                  <a:lnTo>
                    <a:pt x="1187282" y="389546"/>
                  </a:lnTo>
                  <a:cubicBezTo>
                    <a:pt x="1186778" y="389266"/>
                    <a:pt x="1186273" y="388986"/>
                    <a:pt x="1185825" y="388649"/>
                  </a:cubicBezTo>
                  <a:cubicBezTo>
                    <a:pt x="1184760" y="388986"/>
                    <a:pt x="1183640" y="389154"/>
                    <a:pt x="1182575" y="389154"/>
                  </a:cubicBezTo>
                  <a:lnTo>
                    <a:pt x="1181846" y="389154"/>
                  </a:lnTo>
                  <a:cubicBezTo>
                    <a:pt x="1179101" y="389154"/>
                    <a:pt x="1176467" y="388033"/>
                    <a:pt x="1174506" y="386128"/>
                  </a:cubicBezTo>
                  <a:lnTo>
                    <a:pt x="1172656" y="384279"/>
                  </a:lnTo>
                  <a:cubicBezTo>
                    <a:pt x="1172376" y="384167"/>
                    <a:pt x="1172040" y="384054"/>
                    <a:pt x="1171760" y="383942"/>
                  </a:cubicBezTo>
                  <a:cubicBezTo>
                    <a:pt x="1171199" y="383830"/>
                    <a:pt x="1170639" y="383662"/>
                    <a:pt x="1170079" y="383438"/>
                  </a:cubicBezTo>
                  <a:lnTo>
                    <a:pt x="1168398" y="382766"/>
                  </a:lnTo>
                  <a:cubicBezTo>
                    <a:pt x="1166828" y="383662"/>
                    <a:pt x="1165035" y="384167"/>
                    <a:pt x="1163186" y="384167"/>
                  </a:cubicBezTo>
                  <a:lnTo>
                    <a:pt x="1161001" y="384167"/>
                  </a:lnTo>
                  <a:lnTo>
                    <a:pt x="1160440" y="384727"/>
                  </a:lnTo>
                  <a:cubicBezTo>
                    <a:pt x="1159656" y="385511"/>
                    <a:pt x="1158759" y="386184"/>
                    <a:pt x="1157750" y="386688"/>
                  </a:cubicBezTo>
                  <a:lnTo>
                    <a:pt x="1157358" y="386912"/>
                  </a:lnTo>
                  <a:lnTo>
                    <a:pt x="1156013" y="388930"/>
                  </a:lnTo>
                  <a:cubicBezTo>
                    <a:pt x="1155621" y="389490"/>
                    <a:pt x="1155173" y="390050"/>
                    <a:pt x="1154668" y="390555"/>
                  </a:cubicBezTo>
                  <a:lnTo>
                    <a:pt x="1153940" y="391283"/>
                  </a:lnTo>
                  <a:cubicBezTo>
                    <a:pt x="1152595" y="392572"/>
                    <a:pt x="1150970" y="393525"/>
                    <a:pt x="1149177" y="393973"/>
                  </a:cubicBezTo>
                  <a:lnTo>
                    <a:pt x="1146655" y="394702"/>
                  </a:lnTo>
                  <a:cubicBezTo>
                    <a:pt x="1146599" y="394702"/>
                    <a:pt x="1146599" y="394758"/>
                    <a:pt x="1146543" y="394758"/>
                  </a:cubicBezTo>
                  <a:lnTo>
                    <a:pt x="1145983" y="397447"/>
                  </a:lnTo>
                  <a:cubicBezTo>
                    <a:pt x="1145422" y="400137"/>
                    <a:pt x="1143853" y="402491"/>
                    <a:pt x="1141556" y="404004"/>
                  </a:cubicBezTo>
                  <a:lnTo>
                    <a:pt x="1137241" y="406862"/>
                  </a:lnTo>
                  <a:cubicBezTo>
                    <a:pt x="1135279" y="408151"/>
                    <a:pt x="1133038" y="408711"/>
                    <a:pt x="1130797" y="408599"/>
                  </a:cubicBezTo>
                  <a:cubicBezTo>
                    <a:pt x="1129227" y="408711"/>
                    <a:pt x="1127658" y="408487"/>
                    <a:pt x="1126145" y="407814"/>
                  </a:cubicBezTo>
                  <a:cubicBezTo>
                    <a:pt x="1124857" y="407310"/>
                    <a:pt x="1123736" y="406525"/>
                    <a:pt x="1122783" y="405573"/>
                  </a:cubicBezTo>
                  <a:lnTo>
                    <a:pt x="1121438" y="404676"/>
                  </a:lnTo>
                  <a:cubicBezTo>
                    <a:pt x="1118580" y="402771"/>
                    <a:pt x="1116843" y="399521"/>
                    <a:pt x="1116843" y="396102"/>
                  </a:cubicBezTo>
                  <a:lnTo>
                    <a:pt x="1116843" y="391788"/>
                  </a:lnTo>
                  <a:cubicBezTo>
                    <a:pt x="1116843" y="390947"/>
                    <a:pt x="1116955" y="390050"/>
                    <a:pt x="1117179" y="389210"/>
                  </a:cubicBezTo>
                  <a:lnTo>
                    <a:pt x="1117011" y="388986"/>
                  </a:lnTo>
                  <a:cubicBezTo>
                    <a:pt x="1115498" y="387417"/>
                    <a:pt x="1114490" y="385455"/>
                    <a:pt x="1114153" y="383270"/>
                  </a:cubicBezTo>
                  <a:lnTo>
                    <a:pt x="1113817" y="381085"/>
                  </a:lnTo>
                  <a:cubicBezTo>
                    <a:pt x="1112248" y="380076"/>
                    <a:pt x="1110959" y="378675"/>
                    <a:pt x="1110119" y="376994"/>
                  </a:cubicBezTo>
                  <a:lnTo>
                    <a:pt x="1109390" y="375537"/>
                  </a:lnTo>
                  <a:cubicBezTo>
                    <a:pt x="1108662" y="374080"/>
                    <a:pt x="1108326" y="372511"/>
                    <a:pt x="1108326" y="370942"/>
                  </a:cubicBezTo>
                  <a:lnTo>
                    <a:pt x="1108326" y="369485"/>
                  </a:lnTo>
                  <a:cubicBezTo>
                    <a:pt x="1108326" y="367860"/>
                    <a:pt x="1108718" y="366291"/>
                    <a:pt x="1109390" y="364890"/>
                  </a:cubicBezTo>
                  <a:lnTo>
                    <a:pt x="1110119" y="363433"/>
                  </a:lnTo>
                  <a:cubicBezTo>
                    <a:pt x="1110511" y="362648"/>
                    <a:pt x="1110959" y="361976"/>
                    <a:pt x="1111520" y="361303"/>
                  </a:cubicBezTo>
                  <a:cubicBezTo>
                    <a:pt x="1111183" y="359958"/>
                    <a:pt x="1111127" y="358614"/>
                    <a:pt x="1111295" y="357269"/>
                  </a:cubicBezTo>
                  <a:cubicBezTo>
                    <a:pt x="1111127" y="355980"/>
                    <a:pt x="1111183" y="354635"/>
                    <a:pt x="1111520" y="353346"/>
                  </a:cubicBezTo>
                  <a:lnTo>
                    <a:pt x="1112248" y="350488"/>
                  </a:lnTo>
                  <a:cubicBezTo>
                    <a:pt x="1112360" y="350040"/>
                    <a:pt x="1112472" y="349648"/>
                    <a:pt x="1112640" y="349199"/>
                  </a:cubicBezTo>
                  <a:cubicBezTo>
                    <a:pt x="1112640" y="348415"/>
                    <a:pt x="1112753" y="347630"/>
                    <a:pt x="1112977" y="346902"/>
                  </a:cubicBezTo>
                  <a:lnTo>
                    <a:pt x="1113369" y="345277"/>
                  </a:lnTo>
                  <a:lnTo>
                    <a:pt x="1113369" y="342979"/>
                  </a:lnTo>
                  <a:cubicBezTo>
                    <a:pt x="1113369" y="342363"/>
                    <a:pt x="1113425" y="341746"/>
                    <a:pt x="1113537" y="341186"/>
                  </a:cubicBezTo>
                  <a:cubicBezTo>
                    <a:pt x="1113537" y="341074"/>
                    <a:pt x="1113481" y="340962"/>
                    <a:pt x="1113481" y="340850"/>
                  </a:cubicBezTo>
                  <a:lnTo>
                    <a:pt x="1112753" y="335806"/>
                  </a:lnTo>
                  <a:cubicBezTo>
                    <a:pt x="1112696" y="335302"/>
                    <a:pt x="1112640" y="334854"/>
                    <a:pt x="1112640" y="334349"/>
                  </a:cubicBezTo>
                  <a:lnTo>
                    <a:pt x="1112640" y="333845"/>
                  </a:lnTo>
                  <a:cubicBezTo>
                    <a:pt x="1111744" y="332332"/>
                    <a:pt x="1111183" y="330483"/>
                    <a:pt x="1111183" y="328578"/>
                  </a:cubicBezTo>
                  <a:lnTo>
                    <a:pt x="1111183" y="327849"/>
                  </a:lnTo>
                  <a:lnTo>
                    <a:pt x="1110679" y="327345"/>
                  </a:lnTo>
                  <a:cubicBezTo>
                    <a:pt x="1109614" y="327177"/>
                    <a:pt x="1108550" y="326840"/>
                    <a:pt x="1107597" y="326336"/>
                  </a:cubicBezTo>
                  <a:lnTo>
                    <a:pt x="1105468" y="325271"/>
                  </a:lnTo>
                  <a:lnTo>
                    <a:pt x="1103618" y="325271"/>
                  </a:lnTo>
                  <a:cubicBezTo>
                    <a:pt x="1100873" y="325271"/>
                    <a:pt x="1098239" y="324207"/>
                    <a:pt x="1096334" y="322245"/>
                  </a:cubicBezTo>
                  <a:lnTo>
                    <a:pt x="1095605" y="321517"/>
                  </a:lnTo>
                  <a:cubicBezTo>
                    <a:pt x="1094484" y="320396"/>
                    <a:pt x="1093644" y="318995"/>
                    <a:pt x="1093083" y="317482"/>
                  </a:cubicBezTo>
                  <a:lnTo>
                    <a:pt x="1092131" y="314568"/>
                  </a:lnTo>
                  <a:cubicBezTo>
                    <a:pt x="1092019" y="314624"/>
                    <a:pt x="1091907" y="314624"/>
                    <a:pt x="1091851" y="314680"/>
                  </a:cubicBezTo>
                  <a:lnTo>
                    <a:pt x="1089889" y="315353"/>
                  </a:lnTo>
                  <a:cubicBezTo>
                    <a:pt x="1090618" y="316810"/>
                    <a:pt x="1091010" y="318379"/>
                    <a:pt x="1091010" y="320004"/>
                  </a:cubicBezTo>
                  <a:lnTo>
                    <a:pt x="1091010" y="321461"/>
                  </a:lnTo>
                  <a:cubicBezTo>
                    <a:pt x="1091010" y="326000"/>
                    <a:pt x="1088096" y="329810"/>
                    <a:pt x="1084061" y="331211"/>
                  </a:cubicBezTo>
                  <a:cubicBezTo>
                    <a:pt x="1080811" y="334181"/>
                    <a:pt x="1076160" y="334742"/>
                    <a:pt x="1072406" y="332837"/>
                  </a:cubicBezTo>
                  <a:cubicBezTo>
                    <a:pt x="1068819" y="334685"/>
                    <a:pt x="1064392" y="334237"/>
                    <a:pt x="1061142" y="331604"/>
                  </a:cubicBezTo>
                  <a:lnTo>
                    <a:pt x="1061142" y="331604"/>
                  </a:lnTo>
                  <a:cubicBezTo>
                    <a:pt x="1058116" y="332220"/>
                    <a:pt x="1054978" y="331436"/>
                    <a:pt x="1052568" y="329474"/>
                  </a:cubicBezTo>
                  <a:cubicBezTo>
                    <a:pt x="1050663" y="327905"/>
                    <a:pt x="1049374" y="325664"/>
                    <a:pt x="1048926" y="323254"/>
                  </a:cubicBezTo>
                  <a:lnTo>
                    <a:pt x="1044443" y="313167"/>
                  </a:lnTo>
                  <a:lnTo>
                    <a:pt x="1042986" y="311206"/>
                  </a:lnTo>
                  <a:cubicBezTo>
                    <a:pt x="1041641" y="309413"/>
                    <a:pt x="1040969" y="307339"/>
                    <a:pt x="1040913" y="305266"/>
                  </a:cubicBezTo>
                  <a:cubicBezTo>
                    <a:pt x="1040745" y="305266"/>
                    <a:pt x="1040633" y="305266"/>
                    <a:pt x="1040464" y="305266"/>
                  </a:cubicBezTo>
                  <a:lnTo>
                    <a:pt x="1039736" y="305266"/>
                  </a:lnTo>
                  <a:cubicBezTo>
                    <a:pt x="1038111" y="305266"/>
                    <a:pt x="1036542" y="304874"/>
                    <a:pt x="1035141" y="304201"/>
                  </a:cubicBezTo>
                  <a:lnTo>
                    <a:pt x="1033684" y="303473"/>
                  </a:lnTo>
                  <a:cubicBezTo>
                    <a:pt x="1032227" y="302745"/>
                    <a:pt x="1030994" y="301736"/>
                    <a:pt x="1030041" y="300447"/>
                  </a:cubicBezTo>
                  <a:lnTo>
                    <a:pt x="1029201" y="299326"/>
                  </a:lnTo>
                  <a:lnTo>
                    <a:pt x="1027071" y="299550"/>
                  </a:lnTo>
                  <a:cubicBezTo>
                    <a:pt x="1025502" y="299662"/>
                    <a:pt x="1023933" y="299494"/>
                    <a:pt x="1022420" y="298878"/>
                  </a:cubicBezTo>
                  <a:lnTo>
                    <a:pt x="1013062" y="295291"/>
                  </a:lnTo>
                  <a:cubicBezTo>
                    <a:pt x="1011941" y="294843"/>
                    <a:pt x="1010877" y="294227"/>
                    <a:pt x="1009980" y="293442"/>
                  </a:cubicBezTo>
                  <a:lnTo>
                    <a:pt x="1008915" y="292546"/>
                  </a:lnTo>
                  <a:lnTo>
                    <a:pt x="1007122" y="294115"/>
                  </a:lnTo>
                  <a:cubicBezTo>
                    <a:pt x="1004488" y="296468"/>
                    <a:pt x="1000790" y="297309"/>
                    <a:pt x="997372" y="296300"/>
                  </a:cubicBezTo>
                  <a:cubicBezTo>
                    <a:pt x="993953" y="295291"/>
                    <a:pt x="991320" y="292658"/>
                    <a:pt x="990311" y="289239"/>
                  </a:cubicBezTo>
                  <a:lnTo>
                    <a:pt x="990199" y="288847"/>
                  </a:lnTo>
                  <a:lnTo>
                    <a:pt x="988854" y="289632"/>
                  </a:lnTo>
                  <a:cubicBezTo>
                    <a:pt x="985043" y="291817"/>
                    <a:pt x="980336" y="291369"/>
                    <a:pt x="976974" y="288511"/>
                  </a:cubicBezTo>
                  <a:lnTo>
                    <a:pt x="971931" y="284196"/>
                  </a:lnTo>
                  <a:cubicBezTo>
                    <a:pt x="970418" y="282907"/>
                    <a:pt x="969353" y="281226"/>
                    <a:pt x="968737" y="279321"/>
                  </a:cubicBezTo>
                  <a:lnTo>
                    <a:pt x="967336" y="274726"/>
                  </a:lnTo>
                  <a:lnTo>
                    <a:pt x="966103" y="274109"/>
                  </a:lnTo>
                  <a:cubicBezTo>
                    <a:pt x="963581" y="272820"/>
                    <a:pt x="961676" y="270579"/>
                    <a:pt x="960835" y="267945"/>
                  </a:cubicBezTo>
                  <a:cubicBezTo>
                    <a:pt x="960667" y="267945"/>
                    <a:pt x="960443" y="267889"/>
                    <a:pt x="960275" y="267833"/>
                  </a:cubicBezTo>
                  <a:cubicBezTo>
                    <a:pt x="959266" y="269570"/>
                    <a:pt x="957809" y="270971"/>
                    <a:pt x="955960" y="271924"/>
                  </a:cubicBezTo>
                  <a:lnTo>
                    <a:pt x="954503" y="272653"/>
                  </a:lnTo>
                  <a:cubicBezTo>
                    <a:pt x="951197" y="274334"/>
                    <a:pt x="947330" y="274053"/>
                    <a:pt x="944304" y="272148"/>
                  </a:cubicBezTo>
                  <a:cubicBezTo>
                    <a:pt x="943856" y="272036"/>
                    <a:pt x="943464" y="271924"/>
                    <a:pt x="943015" y="271812"/>
                  </a:cubicBezTo>
                  <a:lnTo>
                    <a:pt x="940886" y="271083"/>
                  </a:lnTo>
                  <a:cubicBezTo>
                    <a:pt x="938028" y="270131"/>
                    <a:pt x="935731" y="268001"/>
                    <a:pt x="934610" y="265256"/>
                  </a:cubicBezTo>
                  <a:cubicBezTo>
                    <a:pt x="933601" y="262846"/>
                    <a:pt x="933545" y="260100"/>
                    <a:pt x="934498" y="257690"/>
                  </a:cubicBezTo>
                  <a:lnTo>
                    <a:pt x="934049" y="255449"/>
                  </a:lnTo>
                  <a:cubicBezTo>
                    <a:pt x="933994" y="255281"/>
                    <a:pt x="933994" y="255057"/>
                    <a:pt x="933937" y="254888"/>
                  </a:cubicBezTo>
                  <a:lnTo>
                    <a:pt x="933825" y="254104"/>
                  </a:lnTo>
                  <a:lnTo>
                    <a:pt x="932537" y="252815"/>
                  </a:lnTo>
                  <a:cubicBezTo>
                    <a:pt x="931752" y="252030"/>
                    <a:pt x="931136" y="251134"/>
                    <a:pt x="930631" y="250125"/>
                  </a:cubicBezTo>
                  <a:lnTo>
                    <a:pt x="929903" y="248668"/>
                  </a:lnTo>
                  <a:cubicBezTo>
                    <a:pt x="929174" y="247211"/>
                    <a:pt x="928838" y="245642"/>
                    <a:pt x="928838" y="244073"/>
                  </a:cubicBezTo>
                  <a:lnTo>
                    <a:pt x="928838" y="243345"/>
                  </a:lnTo>
                  <a:cubicBezTo>
                    <a:pt x="928838" y="242224"/>
                    <a:pt x="929006" y="241159"/>
                    <a:pt x="929342" y="240095"/>
                  </a:cubicBezTo>
                  <a:lnTo>
                    <a:pt x="930071" y="237965"/>
                  </a:lnTo>
                  <a:cubicBezTo>
                    <a:pt x="930127" y="237797"/>
                    <a:pt x="930183" y="237629"/>
                    <a:pt x="930239" y="237461"/>
                  </a:cubicBezTo>
                  <a:lnTo>
                    <a:pt x="930239" y="233314"/>
                  </a:lnTo>
                  <a:cubicBezTo>
                    <a:pt x="928446" y="231409"/>
                    <a:pt x="927381" y="228887"/>
                    <a:pt x="927381" y="226141"/>
                  </a:cubicBezTo>
                  <a:lnTo>
                    <a:pt x="927381" y="223508"/>
                  </a:lnTo>
                  <a:cubicBezTo>
                    <a:pt x="926428" y="221938"/>
                    <a:pt x="925924" y="220089"/>
                    <a:pt x="925924" y="218240"/>
                  </a:cubicBezTo>
                  <a:lnTo>
                    <a:pt x="925924" y="217512"/>
                  </a:lnTo>
                  <a:cubicBezTo>
                    <a:pt x="925924" y="216391"/>
                    <a:pt x="926092" y="215326"/>
                    <a:pt x="926428" y="214261"/>
                  </a:cubicBezTo>
                  <a:lnTo>
                    <a:pt x="927157" y="212132"/>
                  </a:lnTo>
                  <a:cubicBezTo>
                    <a:pt x="927381" y="211403"/>
                    <a:pt x="927717" y="210675"/>
                    <a:pt x="928110" y="210059"/>
                  </a:cubicBezTo>
                  <a:cubicBezTo>
                    <a:pt x="928053" y="209666"/>
                    <a:pt x="928053" y="209330"/>
                    <a:pt x="928053" y="208938"/>
                  </a:cubicBezTo>
                  <a:lnTo>
                    <a:pt x="928053" y="207481"/>
                  </a:lnTo>
                  <a:cubicBezTo>
                    <a:pt x="928053" y="205856"/>
                    <a:pt x="928446" y="204287"/>
                    <a:pt x="929174" y="202830"/>
                  </a:cubicBezTo>
                  <a:lnTo>
                    <a:pt x="930631" y="199972"/>
                  </a:lnTo>
                  <a:cubicBezTo>
                    <a:pt x="931192" y="198851"/>
                    <a:pt x="931976" y="197843"/>
                    <a:pt x="932873" y="197002"/>
                  </a:cubicBezTo>
                  <a:lnTo>
                    <a:pt x="933041" y="195769"/>
                  </a:lnTo>
                  <a:lnTo>
                    <a:pt x="931752" y="182264"/>
                  </a:lnTo>
                  <a:lnTo>
                    <a:pt x="931080" y="178286"/>
                  </a:lnTo>
                  <a:cubicBezTo>
                    <a:pt x="930967" y="177725"/>
                    <a:pt x="930911" y="177165"/>
                    <a:pt x="930911" y="176605"/>
                  </a:cubicBezTo>
                  <a:lnTo>
                    <a:pt x="930911" y="174475"/>
                  </a:lnTo>
                  <a:cubicBezTo>
                    <a:pt x="930911" y="173690"/>
                    <a:pt x="931024" y="172962"/>
                    <a:pt x="931192" y="172177"/>
                  </a:cubicBezTo>
                  <a:lnTo>
                    <a:pt x="930855" y="172065"/>
                  </a:lnTo>
                  <a:cubicBezTo>
                    <a:pt x="926653" y="170665"/>
                    <a:pt x="923795" y="166686"/>
                    <a:pt x="923795" y="162259"/>
                  </a:cubicBezTo>
                  <a:lnTo>
                    <a:pt x="923795" y="161530"/>
                  </a:lnTo>
                  <a:cubicBezTo>
                    <a:pt x="923795" y="160522"/>
                    <a:pt x="923963" y="159513"/>
                    <a:pt x="924243" y="158560"/>
                  </a:cubicBezTo>
                  <a:lnTo>
                    <a:pt x="930687" y="137042"/>
                  </a:lnTo>
                  <a:lnTo>
                    <a:pt x="937860" y="115188"/>
                  </a:lnTo>
                  <a:lnTo>
                    <a:pt x="935563" y="115188"/>
                  </a:lnTo>
                  <a:cubicBezTo>
                    <a:pt x="931640" y="115188"/>
                    <a:pt x="928053" y="113002"/>
                    <a:pt x="926316" y="109472"/>
                  </a:cubicBezTo>
                  <a:lnTo>
                    <a:pt x="924747" y="106334"/>
                  </a:lnTo>
                  <a:lnTo>
                    <a:pt x="913540" y="105829"/>
                  </a:lnTo>
                  <a:cubicBezTo>
                    <a:pt x="911411" y="105717"/>
                    <a:pt x="909337" y="104989"/>
                    <a:pt x="907656" y="103644"/>
                  </a:cubicBezTo>
                  <a:cubicBezTo>
                    <a:pt x="902837" y="103364"/>
                    <a:pt x="898858" y="99777"/>
                    <a:pt x="898074" y="95070"/>
                  </a:cubicBezTo>
                  <a:cubicBezTo>
                    <a:pt x="896056" y="94286"/>
                    <a:pt x="894375" y="92941"/>
                    <a:pt x="893198" y="91148"/>
                  </a:cubicBezTo>
                  <a:lnTo>
                    <a:pt x="891069" y="89747"/>
                  </a:lnTo>
                  <a:cubicBezTo>
                    <a:pt x="890509" y="89354"/>
                    <a:pt x="889948" y="88906"/>
                    <a:pt x="889444" y="88402"/>
                  </a:cubicBezTo>
                  <a:lnTo>
                    <a:pt x="888715" y="87673"/>
                  </a:lnTo>
                  <a:cubicBezTo>
                    <a:pt x="888211" y="87169"/>
                    <a:pt x="887763" y="86609"/>
                    <a:pt x="887370" y="86048"/>
                  </a:cubicBezTo>
                  <a:cubicBezTo>
                    <a:pt x="886474" y="86329"/>
                    <a:pt x="885521" y="86440"/>
                    <a:pt x="884569" y="86440"/>
                  </a:cubicBezTo>
                  <a:lnTo>
                    <a:pt x="880982" y="86440"/>
                  </a:lnTo>
                  <a:cubicBezTo>
                    <a:pt x="877564" y="86440"/>
                    <a:pt x="874370" y="84759"/>
                    <a:pt x="872465" y="81957"/>
                  </a:cubicBezTo>
                  <a:lnTo>
                    <a:pt x="872016" y="81845"/>
                  </a:lnTo>
                  <a:cubicBezTo>
                    <a:pt x="871288" y="81677"/>
                    <a:pt x="870559" y="81397"/>
                    <a:pt x="869887" y="81061"/>
                  </a:cubicBezTo>
                  <a:lnTo>
                    <a:pt x="868430" y="80332"/>
                  </a:lnTo>
                  <a:cubicBezTo>
                    <a:pt x="867926" y="80108"/>
                    <a:pt x="867477" y="79828"/>
                    <a:pt x="867029" y="79492"/>
                  </a:cubicBezTo>
                  <a:cubicBezTo>
                    <a:pt x="866525" y="79324"/>
                    <a:pt x="866020" y="79156"/>
                    <a:pt x="865516" y="78875"/>
                  </a:cubicBezTo>
                  <a:lnTo>
                    <a:pt x="864059" y="78147"/>
                  </a:lnTo>
                  <a:cubicBezTo>
                    <a:pt x="863723" y="77979"/>
                    <a:pt x="863330" y="77755"/>
                    <a:pt x="862994" y="77531"/>
                  </a:cubicBezTo>
                  <a:cubicBezTo>
                    <a:pt x="862658" y="77699"/>
                    <a:pt x="862322" y="77811"/>
                    <a:pt x="861986" y="77923"/>
                  </a:cubicBezTo>
                  <a:cubicBezTo>
                    <a:pt x="860080" y="79660"/>
                    <a:pt x="857559" y="80669"/>
                    <a:pt x="854981" y="80669"/>
                  </a:cubicBezTo>
                  <a:lnTo>
                    <a:pt x="850666" y="80669"/>
                  </a:lnTo>
                  <a:cubicBezTo>
                    <a:pt x="849041" y="80669"/>
                    <a:pt x="847472" y="80276"/>
                    <a:pt x="846071" y="79604"/>
                  </a:cubicBezTo>
                  <a:lnTo>
                    <a:pt x="845118" y="79156"/>
                  </a:lnTo>
                  <a:cubicBezTo>
                    <a:pt x="844558" y="79212"/>
                    <a:pt x="844054" y="79268"/>
                    <a:pt x="843493" y="79268"/>
                  </a:cubicBezTo>
                  <a:lnTo>
                    <a:pt x="841364" y="79268"/>
                  </a:lnTo>
                  <a:cubicBezTo>
                    <a:pt x="839571" y="79268"/>
                    <a:pt x="837889" y="78819"/>
                    <a:pt x="836377" y="77979"/>
                  </a:cubicBezTo>
                  <a:lnTo>
                    <a:pt x="833350" y="81453"/>
                  </a:lnTo>
                  <a:cubicBezTo>
                    <a:pt x="831838" y="83190"/>
                    <a:pt x="829820" y="84311"/>
                    <a:pt x="827691" y="84759"/>
                  </a:cubicBezTo>
                  <a:cubicBezTo>
                    <a:pt x="826290" y="86833"/>
                    <a:pt x="824160" y="88290"/>
                    <a:pt x="821751" y="88962"/>
                  </a:cubicBezTo>
                  <a:lnTo>
                    <a:pt x="821190" y="90027"/>
                  </a:lnTo>
                  <a:cubicBezTo>
                    <a:pt x="819790" y="92773"/>
                    <a:pt x="817268" y="94790"/>
                    <a:pt x="814298" y="95462"/>
                  </a:cubicBezTo>
                  <a:cubicBezTo>
                    <a:pt x="813289" y="96303"/>
                    <a:pt x="812168" y="96919"/>
                    <a:pt x="810936" y="97368"/>
                  </a:cubicBezTo>
                  <a:lnTo>
                    <a:pt x="804491" y="99497"/>
                  </a:lnTo>
                  <a:cubicBezTo>
                    <a:pt x="804211" y="99553"/>
                    <a:pt x="803987" y="99665"/>
                    <a:pt x="803707" y="99721"/>
                  </a:cubicBezTo>
                  <a:lnTo>
                    <a:pt x="798103" y="101122"/>
                  </a:lnTo>
                  <a:cubicBezTo>
                    <a:pt x="797599" y="101290"/>
                    <a:pt x="797038" y="101346"/>
                    <a:pt x="796534" y="101402"/>
                  </a:cubicBezTo>
                  <a:cubicBezTo>
                    <a:pt x="791547" y="103420"/>
                    <a:pt x="785775" y="101346"/>
                    <a:pt x="783365" y="96415"/>
                  </a:cubicBezTo>
                  <a:cubicBezTo>
                    <a:pt x="783365" y="96415"/>
                    <a:pt x="783309" y="96359"/>
                    <a:pt x="783309" y="96359"/>
                  </a:cubicBezTo>
                  <a:lnTo>
                    <a:pt x="767675" y="88066"/>
                  </a:lnTo>
                  <a:lnTo>
                    <a:pt x="733772" y="69293"/>
                  </a:lnTo>
                  <a:lnTo>
                    <a:pt x="692865" y="47550"/>
                  </a:lnTo>
                  <a:lnTo>
                    <a:pt x="680537" y="54219"/>
                  </a:lnTo>
                  <a:cubicBezTo>
                    <a:pt x="676502" y="56404"/>
                    <a:pt x="671515" y="55676"/>
                    <a:pt x="668321" y="52426"/>
                  </a:cubicBezTo>
                  <a:lnTo>
                    <a:pt x="664006" y="48111"/>
                  </a:lnTo>
                  <a:cubicBezTo>
                    <a:pt x="662885" y="46990"/>
                    <a:pt x="662045" y="45589"/>
                    <a:pt x="661484" y="44076"/>
                  </a:cubicBezTo>
                  <a:lnTo>
                    <a:pt x="660756" y="41947"/>
                  </a:lnTo>
                  <a:cubicBezTo>
                    <a:pt x="660475" y="41106"/>
                    <a:pt x="660307" y="40154"/>
                    <a:pt x="660251" y="39257"/>
                  </a:cubicBezTo>
                  <a:cubicBezTo>
                    <a:pt x="659523" y="38360"/>
                    <a:pt x="658962" y="37296"/>
                    <a:pt x="658626" y="36175"/>
                  </a:cubicBezTo>
                  <a:lnTo>
                    <a:pt x="658290" y="35166"/>
                  </a:lnTo>
                  <a:cubicBezTo>
                    <a:pt x="658066" y="34886"/>
                    <a:pt x="657898" y="34606"/>
                    <a:pt x="657674" y="34326"/>
                  </a:cubicBezTo>
                  <a:lnTo>
                    <a:pt x="656777" y="33037"/>
                  </a:lnTo>
                  <a:cubicBezTo>
                    <a:pt x="656104" y="32364"/>
                    <a:pt x="655600" y="31692"/>
                    <a:pt x="655152" y="30908"/>
                  </a:cubicBezTo>
                  <a:cubicBezTo>
                    <a:pt x="653807" y="30683"/>
                    <a:pt x="652518" y="30179"/>
                    <a:pt x="651341" y="29451"/>
                  </a:cubicBezTo>
                  <a:lnTo>
                    <a:pt x="650613" y="30123"/>
                  </a:lnTo>
                  <a:lnTo>
                    <a:pt x="650501" y="30627"/>
                  </a:lnTo>
                  <a:cubicBezTo>
                    <a:pt x="650277" y="31804"/>
                    <a:pt x="649828" y="32925"/>
                    <a:pt x="649212" y="33933"/>
                  </a:cubicBezTo>
                  <a:lnTo>
                    <a:pt x="647083" y="37520"/>
                  </a:lnTo>
                  <a:cubicBezTo>
                    <a:pt x="646074" y="39201"/>
                    <a:pt x="644617" y="40546"/>
                    <a:pt x="642824" y="41442"/>
                  </a:cubicBezTo>
                  <a:lnTo>
                    <a:pt x="639966" y="42899"/>
                  </a:lnTo>
                  <a:cubicBezTo>
                    <a:pt x="638677" y="43572"/>
                    <a:pt x="637276" y="43908"/>
                    <a:pt x="635875" y="43964"/>
                  </a:cubicBezTo>
                  <a:cubicBezTo>
                    <a:pt x="635763" y="44300"/>
                    <a:pt x="635651" y="44693"/>
                    <a:pt x="635483" y="45029"/>
                  </a:cubicBezTo>
                  <a:lnTo>
                    <a:pt x="632625" y="51473"/>
                  </a:lnTo>
                  <a:lnTo>
                    <a:pt x="594520" y="135529"/>
                  </a:lnTo>
                  <a:cubicBezTo>
                    <a:pt x="593511" y="137771"/>
                    <a:pt x="591718" y="139620"/>
                    <a:pt x="589476" y="140628"/>
                  </a:cubicBezTo>
                  <a:lnTo>
                    <a:pt x="586058" y="147465"/>
                  </a:lnTo>
                  <a:cubicBezTo>
                    <a:pt x="587403" y="148250"/>
                    <a:pt x="588524" y="149314"/>
                    <a:pt x="589420" y="150659"/>
                  </a:cubicBezTo>
                  <a:lnTo>
                    <a:pt x="590877" y="152789"/>
                  </a:lnTo>
                  <a:cubicBezTo>
                    <a:pt x="591998" y="154470"/>
                    <a:pt x="592614" y="156487"/>
                    <a:pt x="592614" y="158504"/>
                  </a:cubicBezTo>
                  <a:lnTo>
                    <a:pt x="592614" y="158673"/>
                  </a:lnTo>
                  <a:cubicBezTo>
                    <a:pt x="594239" y="160746"/>
                    <a:pt x="594968" y="163436"/>
                    <a:pt x="594688" y="166069"/>
                  </a:cubicBezTo>
                  <a:lnTo>
                    <a:pt x="593231" y="179686"/>
                  </a:lnTo>
                  <a:cubicBezTo>
                    <a:pt x="593175" y="180079"/>
                    <a:pt x="593119" y="180471"/>
                    <a:pt x="593063" y="180863"/>
                  </a:cubicBezTo>
                  <a:lnTo>
                    <a:pt x="591606" y="187307"/>
                  </a:lnTo>
                  <a:cubicBezTo>
                    <a:pt x="591213" y="188989"/>
                    <a:pt x="590485" y="190502"/>
                    <a:pt x="589364" y="191790"/>
                  </a:cubicBezTo>
                  <a:lnTo>
                    <a:pt x="588972" y="197002"/>
                  </a:lnTo>
                  <a:lnTo>
                    <a:pt x="590037" y="199131"/>
                  </a:lnTo>
                  <a:cubicBezTo>
                    <a:pt x="590765" y="200588"/>
                    <a:pt x="591157" y="202157"/>
                    <a:pt x="591157" y="203782"/>
                  </a:cubicBezTo>
                  <a:lnTo>
                    <a:pt x="591157" y="209498"/>
                  </a:lnTo>
                  <a:cubicBezTo>
                    <a:pt x="591157" y="210395"/>
                    <a:pt x="591045" y="211348"/>
                    <a:pt x="590821" y="212244"/>
                  </a:cubicBezTo>
                  <a:lnTo>
                    <a:pt x="588692" y="220145"/>
                  </a:lnTo>
                  <a:cubicBezTo>
                    <a:pt x="588468" y="221042"/>
                    <a:pt x="588075" y="221938"/>
                    <a:pt x="587571" y="222723"/>
                  </a:cubicBezTo>
                  <a:lnTo>
                    <a:pt x="583592" y="229504"/>
                  </a:lnTo>
                  <a:lnTo>
                    <a:pt x="582472" y="236956"/>
                  </a:lnTo>
                  <a:lnTo>
                    <a:pt x="581295" y="247828"/>
                  </a:lnTo>
                  <a:lnTo>
                    <a:pt x="581687" y="249845"/>
                  </a:lnTo>
                  <a:cubicBezTo>
                    <a:pt x="582023" y="251639"/>
                    <a:pt x="581911" y="253431"/>
                    <a:pt x="581351" y="255169"/>
                  </a:cubicBezTo>
                  <a:lnTo>
                    <a:pt x="579894" y="259484"/>
                  </a:lnTo>
                  <a:cubicBezTo>
                    <a:pt x="579726" y="259932"/>
                    <a:pt x="579558" y="260380"/>
                    <a:pt x="579333" y="260828"/>
                  </a:cubicBezTo>
                  <a:lnTo>
                    <a:pt x="577876" y="263686"/>
                  </a:lnTo>
                  <a:cubicBezTo>
                    <a:pt x="576139" y="267217"/>
                    <a:pt x="572553" y="269402"/>
                    <a:pt x="568630" y="269402"/>
                  </a:cubicBezTo>
                  <a:lnTo>
                    <a:pt x="565997" y="269402"/>
                  </a:lnTo>
                  <a:lnTo>
                    <a:pt x="564316" y="269962"/>
                  </a:lnTo>
                  <a:cubicBezTo>
                    <a:pt x="564259" y="270019"/>
                    <a:pt x="564259" y="270075"/>
                    <a:pt x="564203" y="270187"/>
                  </a:cubicBezTo>
                  <a:lnTo>
                    <a:pt x="563475" y="271644"/>
                  </a:lnTo>
                  <a:cubicBezTo>
                    <a:pt x="562074" y="274445"/>
                    <a:pt x="559552" y="276407"/>
                    <a:pt x="556582" y="277079"/>
                  </a:cubicBezTo>
                  <a:cubicBezTo>
                    <a:pt x="556302" y="277303"/>
                    <a:pt x="555966" y="277528"/>
                    <a:pt x="555686" y="277752"/>
                  </a:cubicBezTo>
                  <a:lnTo>
                    <a:pt x="551371" y="280610"/>
                  </a:lnTo>
                  <a:cubicBezTo>
                    <a:pt x="549690" y="281731"/>
                    <a:pt x="547672" y="282347"/>
                    <a:pt x="545655" y="282347"/>
                  </a:cubicBezTo>
                  <a:lnTo>
                    <a:pt x="545207" y="282347"/>
                  </a:lnTo>
                  <a:lnTo>
                    <a:pt x="545207" y="283468"/>
                  </a:lnTo>
                  <a:cubicBezTo>
                    <a:pt x="545207" y="285093"/>
                    <a:pt x="544815" y="286662"/>
                    <a:pt x="544086" y="288119"/>
                  </a:cubicBezTo>
                  <a:lnTo>
                    <a:pt x="543357" y="289576"/>
                  </a:lnTo>
                  <a:cubicBezTo>
                    <a:pt x="542853" y="290584"/>
                    <a:pt x="542181" y="291481"/>
                    <a:pt x="541452" y="292266"/>
                  </a:cubicBezTo>
                  <a:lnTo>
                    <a:pt x="539995" y="293722"/>
                  </a:lnTo>
                  <a:cubicBezTo>
                    <a:pt x="538034" y="295684"/>
                    <a:pt x="535400" y="296748"/>
                    <a:pt x="532710" y="296748"/>
                  </a:cubicBezTo>
                  <a:lnTo>
                    <a:pt x="528396" y="296748"/>
                  </a:lnTo>
                  <a:cubicBezTo>
                    <a:pt x="525650" y="296748"/>
                    <a:pt x="523016" y="295684"/>
                    <a:pt x="521111" y="293722"/>
                  </a:cubicBezTo>
                  <a:lnTo>
                    <a:pt x="519654" y="292266"/>
                  </a:lnTo>
                  <a:cubicBezTo>
                    <a:pt x="519037" y="291649"/>
                    <a:pt x="518533" y="290976"/>
                    <a:pt x="518085" y="290248"/>
                  </a:cubicBezTo>
                  <a:cubicBezTo>
                    <a:pt x="517356" y="289800"/>
                    <a:pt x="516684" y="289295"/>
                    <a:pt x="516067" y="288679"/>
                  </a:cubicBezTo>
                  <a:lnTo>
                    <a:pt x="514386" y="286998"/>
                  </a:lnTo>
                  <a:lnTo>
                    <a:pt x="510912" y="285261"/>
                  </a:lnTo>
                  <a:lnTo>
                    <a:pt x="509735" y="285261"/>
                  </a:lnTo>
                  <a:cubicBezTo>
                    <a:pt x="509399" y="285261"/>
                    <a:pt x="509007" y="285261"/>
                    <a:pt x="508670" y="285205"/>
                  </a:cubicBezTo>
                  <a:cubicBezTo>
                    <a:pt x="506877" y="285373"/>
                    <a:pt x="504972" y="285093"/>
                    <a:pt x="503179" y="284252"/>
                  </a:cubicBezTo>
                  <a:lnTo>
                    <a:pt x="490963" y="278536"/>
                  </a:lnTo>
                  <a:cubicBezTo>
                    <a:pt x="490234" y="278200"/>
                    <a:pt x="489562" y="277752"/>
                    <a:pt x="488889" y="277247"/>
                  </a:cubicBezTo>
                  <a:cubicBezTo>
                    <a:pt x="488721" y="277472"/>
                    <a:pt x="488497" y="277696"/>
                    <a:pt x="488273" y="277920"/>
                  </a:cubicBezTo>
                  <a:lnTo>
                    <a:pt x="487544" y="278648"/>
                  </a:lnTo>
                  <a:lnTo>
                    <a:pt x="484967" y="282459"/>
                  </a:lnTo>
                  <a:lnTo>
                    <a:pt x="483902" y="288231"/>
                  </a:lnTo>
                  <a:cubicBezTo>
                    <a:pt x="483734" y="289183"/>
                    <a:pt x="483398" y="290136"/>
                    <a:pt x="483005" y="290976"/>
                  </a:cubicBezTo>
                  <a:lnTo>
                    <a:pt x="481548" y="293834"/>
                  </a:lnTo>
                  <a:cubicBezTo>
                    <a:pt x="481044" y="294843"/>
                    <a:pt x="480372" y="295740"/>
                    <a:pt x="479587" y="296524"/>
                  </a:cubicBezTo>
                  <a:lnTo>
                    <a:pt x="478130" y="297981"/>
                  </a:lnTo>
                  <a:cubicBezTo>
                    <a:pt x="477458" y="298710"/>
                    <a:pt x="476673" y="299270"/>
                    <a:pt x="475777" y="299718"/>
                  </a:cubicBezTo>
                  <a:cubicBezTo>
                    <a:pt x="475608" y="300391"/>
                    <a:pt x="475328" y="301119"/>
                    <a:pt x="474992" y="301736"/>
                  </a:cubicBezTo>
                  <a:lnTo>
                    <a:pt x="474432" y="302856"/>
                  </a:lnTo>
                  <a:cubicBezTo>
                    <a:pt x="474936" y="305378"/>
                    <a:pt x="474544" y="308012"/>
                    <a:pt x="473199" y="310253"/>
                  </a:cubicBezTo>
                  <a:lnTo>
                    <a:pt x="473199" y="315745"/>
                  </a:lnTo>
                  <a:cubicBezTo>
                    <a:pt x="473199" y="317370"/>
                    <a:pt x="472807" y="318939"/>
                    <a:pt x="472134" y="320340"/>
                  </a:cubicBezTo>
                  <a:lnTo>
                    <a:pt x="470677" y="323198"/>
                  </a:lnTo>
                  <a:cubicBezTo>
                    <a:pt x="468492" y="327569"/>
                    <a:pt x="463560" y="329754"/>
                    <a:pt x="458909" y="328634"/>
                  </a:cubicBezTo>
                  <a:cubicBezTo>
                    <a:pt x="457060" y="329082"/>
                    <a:pt x="455043" y="329026"/>
                    <a:pt x="453137" y="328409"/>
                  </a:cubicBezTo>
                  <a:lnTo>
                    <a:pt x="448823" y="326952"/>
                  </a:lnTo>
                  <a:cubicBezTo>
                    <a:pt x="446469" y="326168"/>
                    <a:pt x="444508" y="324543"/>
                    <a:pt x="443219" y="322469"/>
                  </a:cubicBezTo>
                  <a:lnTo>
                    <a:pt x="441314" y="322469"/>
                  </a:lnTo>
                  <a:cubicBezTo>
                    <a:pt x="438232" y="322469"/>
                    <a:pt x="435262" y="321068"/>
                    <a:pt x="433300" y="318659"/>
                  </a:cubicBezTo>
                  <a:lnTo>
                    <a:pt x="429546" y="314120"/>
                  </a:lnTo>
                  <a:lnTo>
                    <a:pt x="427977" y="314905"/>
                  </a:lnTo>
                  <a:cubicBezTo>
                    <a:pt x="426183" y="315801"/>
                    <a:pt x="424166" y="316193"/>
                    <a:pt x="422205" y="315913"/>
                  </a:cubicBezTo>
                  <a:cubicBezTo>
                    <a:pt x="421252" y="317482"/>
                    <a:pt x="419907" y="318827"/>
                    <a:pt x="418282" y="319724"/>
                  </a:cubicBezTo>
                  <a:cubicBezTo>
                    <a:pt x="417105" y="324150"/>
                    <a:pt x="413071" y="327457"/>
                    <a:pt x="408252" y="327457"/>
                  </a:cubicBezTo>
                  <a:lnTo>
                    <a:pt x="407523" y="327457"/>
                  </a:lnTo>
                  <a:cubicBezTo>
                    <a:pt x="407243" y="327457"/>
                    <a:pt x="407019" y="327457"/>
                    <a:pt x="406795" y="327457"/>
                  </a:cubicBezTo>
                  <a:cubicBezTo>
                    <a:pt x="404441" y="327457"/>
                    <a:pt x="402087" y="326616"/>
                    <a:pt x="400182" y="325103"/>
                  </a:cubicBezTo>
                  <a:lnTo>
                    <a:pt x="395979" y="324599"/>
                  </a:lnTo>
                  <a:cubicBezTo>
                    <a:pt x="390264" y="324599"/>
                    <a:pt x="385669" y="319948"/>
                    <a:pt x="385669" y="314288"/>
                  </a:cubicBezTo>
                  <a:lnTo>
                    <a:pt x="385669" y="314232"/>
                  </a:lnTo>
                  <a:cubicBezTo>
                    <a:pt x="384043" y="314680"/>
                    <a:pt x="382250" y="314680"/>
                    <a:pt x="380569" y="314232"/>
                  </a:cubicBezTo>
                  <a:cubicBezTo>
                    <a:pt x="379729" y="314456"/>
                    <a:pt x="378888" y="314512"/>
                    <a:pt x="378047" y="314512"/>
                  </a:cubicBezTo>
                  <a:lnTo>
                    <a:pt x="376198" y="314512"/>
                  </a:lnTo>
                  <a:lnTo>
                    <a:pt x="375077" y="316698"/>
                  </a:lnTo>
                  <a:cubicBezTo>
                    <a:pt x="373957" y="318939"/>
                    <a:pt x="372052" y="320676"/>
                    <a:pt x="369754" y="321629"/>
                  </a:cubicBezTo>
                  <a:cubicBezTo>
                    <a:pt x="368521" y="322413"/>
                    <a:pt x="367064" y="322918"/>
                    <a:pt x="365551" y="323030"/>
                  </a:cubicBezTo>
                  <a:lnTo>
                    <a:pt x="364767" y="323422"/>
                  </a:lnTo>
                  <a:cubicBezTo>
                    <a:pt x="364318" y="323646"/>
                    <a:pt x="363870" y="323814"/>
                    <a:pt x="363422" y="323983"/>
                  </a:cubicBezTo>
                  <a:lnTo>
                    <a:pt x="361292" y="324711"/>
                  </a:lnTo>
                  <a:cubicBezTo>
                    <a:pt x="360284" y="325047"/>
                    <a:pt x="359275" y="325215"/>
                    <a:pt x="358210" y="325215"/>
                  </a:cubicBezTo>
                  <a:cubicBezTo>
                    <a:pt x="357594" y="325607"/>
                    <a:pt x="356921" y="325888"/>
                    <a:pt x="356249" y="326112"/>
                  </a:cubicBezTo>
                  <a:lnTo>
                    <a:pt x="354120" y="326840"/>
                  </a:lnTo>
                  <a:cubicBezTo>
                    <a:pt x="353055" y="327177"/>
                    <a:pt x="351934" y="327345"/>
                    <a:pt x="350869" y="327345"/>
                  </a:cubicBezTo>
                  <a:lnTo>
                    <a:pt x="346555" y="327345"/>
                  </a:lnTo>
                  <a:cubicBezTo>
                    <a:pt x="345714" y="327345"/>
                    <a:pt x="344873" y="327233"/>
                    <a:pt x="344033" y="327064"/>
                  </a:cubicBezTo>
                  <a:lnTo>
                    <a:pt x="338317" y="325607"/>
                  </a:lnTo>
                  <a:cubicBezTo>
                    <a:pt x="336524" y="325159"/>
                    <a:pt x="334899" y="324263"/>
                    <a:pt x="333610" y="322974"/>
                  </a:cubicBezTo>
                  <a:cubicBezTo>
                    <a:pt x="332994" y="323702"/>
                    <a:pt x="332265" y="324319"/>
                    <a:pt x="331480" y="324879"/>
                  </a:cubicBezTo>
                  <a:lnTo>
                    <a:pt x="329351" y="326336"/>
                  </a:lnTo>
                  <a:cubicBezTo>
                    <a:pt x="329295" y="326336"/>
                    <a:pt x="329295" y="326392"/>
                    <a:pt x="329239" y="326392"/>
                  </a:cubicBezTo>
                  <a:cubicBezTo>
                    <a:pt x="329519" y="327289"/>
                    <a:pt x="329631" y="328241"/>
                    <a:pt x="329631" y="329194"/>
                  </a:cubicBezTo>
                  <a:lnTo>
                    <a:pt x="329631" y="330651"/>
                  </a:lnTo>
                  <a:cubicBezTo>
                    <a:pt x="329631" y="332276"/>
                    <a:pt x="329239" y="333845"/>
                    <a:pt x="328567" y="335246"/>
                  </a:cubicBezTo>
                  <a:lnTo>
                    <a:pt x="327838" y="336703"/>
                  </a:lnTo>
                  <a:cubicBezTo>
                    <a:pt x="327502" y="337376"/>
                    <a:pt x="327110" y="337992"/>
                    <a:pt x="326661" y="338552"/>
                  </a:cubicBezTo>
                  <a:lnTo>
                    <a:pt x="326661" y="338608"/>
                  </a:lnTo>
                  <a:cubicBezTo>
                    <a:pt x="326325" y="340850"/>
                    <a:pt x="325316" y="342867"/>
                    <a:pt x="323747" y="344436"/>
                  </a:cubicBezTo>
                  <a:lnTo>
                    <a:pt x="316575" y="351609"/>
                  </a:lnTo>
                  <a:cubicBezTo>
                    <a:pt x="316351" y="351833"/>
                    <a:pt x="316126" y="352057"/>
                    <a:pt x="315902" y="352225"/>
                  </a:cubicBezTo>
                  <a:lnTo>
                    <a:pt x="311587" y="355812"/>
                  </a:lnTo>
                  <a:cubicBezTo>
                    <a:pt x="311363" y="356036"/>
                    <a:pt x="311083" y="356204"/>
                    <a:pt x="310859" y="356372"/>
                  </a:cubicBezTo>
                  <a:lnTo>
                    <a:pt x="309962" y="358221"/>
                  </a:lnTo>
                  <a:cubicBezTo>
                    <a:pt x="308954" y="360238"/>
                    <a:pt x="307328" y="361864"/>
                    <a:pt x="305311" y="362872"/>
                  </a:cubicBezTo>
                  <a:lnTo>
                    <a:pt x="302453" y="364329"/>
                  </a:lnTo>
                  <a:cubicBezTo>
                    <a:pt x="301276" y="364890"/>
                    <a:pt x="300044" y="365282"/>
                    <a:pt x="298699" y="365394"/>
                  </a:cubicBezTo>
                  <a:lnTo>
                    <a:pt x="297354" y="366235"/>
                  </a:lnTo>
                  <a:cubicBezTo>
                    <a:pt x="297746" y="370213"/>
                    <a:pt x="295841" y="374080"/>
                    <a:pt x="292367" y="376153"/>
                  </a:cubicBezTo>
                  <a:lnTo>
                    <a:pt x="290237" y="377442"/>
                  </a:lnTo>
                  <a:cubicBezTo>
                    <a:pt x="289733" y="378787"/>
                    <a:pt x="288948" y="380020"/>
                    <a:pt x="287883" y="381085"/>
                  </a:cubicBezTo>
                  <a:lnTo>
                    <a:pt x="287155" y="381813"/>
                  </a:lnTo>
                  <a:cubicBezTo>
                    <a:pt x="285642" y="383326"/>
                    <a:pt x="283681" y="384335"/>
                    <a:pt x="281551" y="384727"/>
                  </a:cubicBezTo>
                  <a:lnTo>
                    <a:pt x="281383" y="384783"/>
                  </a:lnTo>
                  <a:lnTo>
                    <a:pt x="280543" y="386016"/>
                  </a:lnTo>
                  <a:cubicBezTo>
                    <a:pt x="279814" y="387137"/>
                    <a:pt x="278862" y="388089"/>
                    <a:pt x="277797" y="388818"/>
                  </a:cubicBezTo>
                  <a:cubicBezTo>
                    <a:pt x="276564" y="391507"/>
                    <a:pt x="274266" y="393581"/>
                    <a:pt x="271408" y="394478"/>
                  </a:cubicBezTo>
                  <a:lnTo>
                    <a:pt x="267990" y="395542"/>
                  </a:lnTo>
                  <a:cubicBezTo>
                    <a:pt x="267542" y="396271"/>
                    <a:pt x="267038" y="396999"/>
                    <a:pt x="266365" y="397616"/>
                  </a:cubicBezTo>
                  <a:lnTo>
                    <a:pt x="265917" y="398064"/>
                  </a:lnTo>
                  <a:cubicBezTo>
                    <a:pt x="265749" y="398456"/>
                    <a:pt x="265581" y="398848"/>
                    <a:pt x="265412" y="399241"/>
                  </a:cubicBezTo>
                  <a:lnTo>
                    <a:pt x="264516" y="401482"/>
                  </a:lnTo>
                  <a:lnTo>
                    <a:pt x="263788" y="403612"/>
                  </a:lnTo>
                  <a:cubicBezTo>
                    <a:pt x="263675" y="403948"/>
                    <a:pt x="263507" y="404340"/>
                    <a:pt x="263395" y="404676"/>
                  </a:cubicBezTo>
                  <a:cubicBezTo>
                    <a:pt x="264124" y="408038"/>
                    <a:pt x="263115" y="411513"/>
                    <a:pt x="260705" y="413978"/>
                  </a:cubicBezTo>
                  <a:cubicBezTo>
                    <a:pt x="263395" y="416724"/>
                    <a:pt x="264292" y="420759"/>
                    <a:pt x="263059" y="424401"/>
                  </a:cubicBezTo>
                  <a:lnTo>
                    <a:pt x="262330" y="426531"/>
                  </a:lnTo>
                  <a:cubicBezTo>
                    <a:pt x="262106" y="427259"/>
                    <a:pt x="261770" y="427932"/>
                    <a:pt x="261378" y="428604"/>
                  </a:cubicBezTo>
                  <a:lnTo>
                    <a:pt x="258912" y="432919"/>
                  </a:lnTo>
                  <a:cubicBezTo>
                    <a:pt x="258408" y="433984"/>
                    <a:pt x="257679" y="434880"/>
                    <a:pt x="256895" y="435721"/>
                  </a:cubicBezTo>
                  <a:lnTo>
                    <a:pt x="258912" y="438018"/>
                  </a:lnTo>
                  <a:cubicBezTo>
                    <a:pt x="260537" y="439924"/>
                    <a:pt x="261490" y="442333"/>
                    <a:pt x="261490" y="444799"/>
                  </a:cubicBezTo>
                  <a:lnTo>
                    <a:pt x="261490" y="446256"/>
                  </a:lnTo>
                  <a:cubicBezTo>
                    <a:pt x="261490" y="447601"/>
                    <a:pt x="261210" y="448890"/>
                    <a:pt x="260761" y="450123"/>
                  </a:cubicBezTo>
                  <a:lnTo>
                    <a:pt x="259304" y="453709"/>
                  </a:lnTo>
                  <a:cubicBezTo>
                    <a:pt x="258968" y="454549"/>
                    <a:pt x="258520" y="455334"/>
                    <a:pt x="257960" y="456062"/>
                  </a:cubicBezTo>
                  <a:lnTo>
                    <a:pt x="255830" y="458920"/>
                  </a:lnTo>
                  <a:cubicBezTo>
                    <a:pt x="254878" y="460209"/>
                    <a:pt x="253645" y="461274"/>
                    <a:pt x="252188" y="461946"/>
                  </a:cubicBezTo>
                  <a:lnTo>
                    <a:pt x="247256" y="464412"/>
                  </a:lnTo>
                  <a:lnTo>
                    <a:pt x="244398" y="466878"/>
                  </a:lnTo>
                  <a:lnTo>
                    <a:pt x="240028" y="472089"/>
                  </a:lnTo>
                  <a:cubicBezTo>
                    <a:pt x="240868" y="473602"/>
                    <a:pt x="241316" y="475339"/>
                    <a:pt x="241316" y="477133"/>
                  </a:cubicBezTo>
                  <a:lnTo>
                    <a:pt x="241316" y="478590"/>
                  </a:lnTo>
                  <a:cubicBezTo>
                    <a:pt x="241316" y="481335"/>
                    <a:pt x="240252" y="483969"/>
                    <a:pt x="238290" y="485874"/>
                  </a:cubicBezTo>
                  <a:lnTo>
                    <a:pt x="236834" y="487331"/>
                  </a:lnTo>
                  <a:cubicBezTo>
                    <a:pt x="236217" y="487948"/>
                    <a:pt x="235489" y="488508"/>
                    <a:pt x="234704" y="488956"/>
                  </a:cubicBezTo>
                  <a:lnTo>
                    <a:pt x="226074" y="494000"/>
                  </a:lnTo>
                  <a:cubicBezTo>
                    <a:pt x="224505" y="494896"/>
                    <a:pt x="222712" y="495401"/>
                    <a:pt x="220863" y="495401"/>
                  </a:cubicBezTo>
                  <a:lnTo>
                    <a:pt x="218005" y="495401"/>
                  </a:lnTo>
                  <a:cubicBezTo>
                    <a:pt x="217501" y="495401"/>
                    <a:pt x="217052" y="495345"/>
                    <a:pt x="216548" y="495289"/>
                  </a:cubicBezTo>
                  <a:lnTo>
                    <a:pt x="211505" y="494560"/>
                  </a:lnTo>
                  <a:cubicBezTo>
                    <a:pt x="211168" y="494504"/>
                    <a:pt x="210776" y="494448"/>
                    <a:pt x="210440" y="494336"/>
                  </a:cubicBezTo>
                  <a:lnTo>
                    <a:pt x="210328" y="494336"/>
                  </a:lnTo>
                  <a:cubicBezTo>
                    <a:pt x="208479" y="495905"/>
                    <a:pt x="206125" y="496802"/>
                    <a:pt x="203603" y="496802"/>
                  </a:cubicBezTo>
                  <a:lnTo>
                    <a:pt x="202146" y="496802"/>
                  </a:lnTo>
                  <a:cubicBezTo>
                    <a:pt x="201306" y="496802"/>
                    <a:pt x="200521" y="496689"/>
                    <a:pt x="199737" y="496521"/>
                  </a:cubicBezTo>
                  <a:lnTo>
                    <a:pt x="186792" y="503694"/>
                  </a:lnTo>
                  <a:lnTo>
                    <a:pt x="184887" y="506552"/>
                  </a:lnTo>
                  <a:cubicBezTo>
                    <a:pt x="184495" y="507112"/>
                    <a:pt x="184102" y="507673"/>
                    <a:pt x="183598" y="508121"/>
                  </a:cubicBezTo>
                  <a:lnTo>
                    <a:pt x="181469" y="510250"/>
                  </a:lnTo>
                  <a:cubicBezTo>
                    <a:pt x="180012" y="511707"/>
                    <a:pt x="178162" y="512660"/>
                    <a:pt x="176201" y="513052"/>
                  </a:cubicBezTo>
                  <a:lnTo>
                    <a:pt x="174464" y="513388"/>
                  </a:lnTo>
                  <a:lnTo>
                    <a:pt x="170317" y="515966"/>
                  </a:lnTo>
                  <a:cubicBezTo>
                    <a:pt x="170037" y="516134"/>
                    <a:pt x="169757" y="516303"/>
                    <a:pt x="169477" y="516470"/>
                  </a:cubicBezTo>
                  <a:lnTo>
                    <a:pt x="166619" y="517927"/>
                  </a:lnTo>
                  <a:cubicBezTo>
                    <a:pt x="165162" y="518656"/>
                    <a:pt x="163593" y="518992"/>
                    <a:pt x="162024" y="518992"/>
                  </a:cubicBezTo>
                  <a:lnTo>
                    <a:pt x="159894" y="518992"/>
                  </a:lnTo>
                  <a:cubicBezTo>
                    <a:pt x="158605" y="518992"/>
                    <a:pt x="157261" y="518768"/>
                    <a:pt x="156084" y="518264"/>
                  </a:cubicBezTo>
                  <a:lnTo>
                    <a:pt x="152497" y="516807"/>
                  </a:lnTo>
                  <a:cubicBezTo>
                    <a:pt x="152049" y="516639"/>
                    <a:pt x="151601" y="516415"/>
                    <a:pt x="151209" y="516190"/>
                  </a:cubicBezTo>
                  <a:lnTo>
                    <a:pt x="149696" y="515350"/>
                  </a:lnTo>
                  <a:lnTo>
                    <a:pt x="147286" y="516807"/>
                  </a:lnTo>
                  <a:cubicBezTo>
                    <a:pt x="146389" y="517311"/>
                    <a:pt x="145493" y="517703"/>
                    <a:pt x="144484" y="517984"/>
                  </a:cubicBezTo>
                  <a:lnTo>
                    <a:pt x="141570" y="518712"/>
                  </a:lnTo>
                  <a:lnTo>
                    <a:pt x="140113" y="520505"/>
                  </a:lnTo>
                  <a:lnTo>
                    <a:pt x="140674" y="521794"/>
                  </a:lnTo>
                  <a:cubicBezTo>
                    <a:pt x="141234" y="523083"/>
                    <a:pt x="141514" y="524484"/>
                    <a:pt x="141514" y="525885"/>
                  </a:cubicBezTo>
                  <a:lnTo>
                    <a:pt x="141514" y="527342"/>
                  </a:lnTo>
                  <a:cubicBezTo>
                    <a:pt x="141514" y="528855"/>
                    <a:pt x="141178" y="530368"/>
                    <a:pt x="140561" y="531713"/>
                  </a:cubicBezTo>
                  <a:lnTo>
                    <a:pt x="136303" y="540847"/>
                  </a:lnTo>
                  <a:lnTo>
                    <a:pt x="136471" y="541351"/>
                  </a:lnTo>
                  <a:lnTo>
                    <a:pt x="138320" y="544994"/>
                  </a:lnTo>
                  <a:cubicBezTo>
                    <a:pt x="139048" y="546451"/>
                    <a:pt x="139441" y="548020"/>
                    <a:pt x="139441" y="549645"/>
                  </a:cubicBezTo>
                  <a:lnTo>
                    <a:pt x="139441" y="553231"/>
                  </a:lnTo>
                  <a:cubicBezTo>
                    <a:pt x="139441" y="555977"/>
                    <a:pt x="138376" y="558611"/>
                    <a:pt x="136415" y="560516"/>
                  </a:cubicBezTo>
                  <a:lnTo>
                    <a:pt x="134397" y="562533"/>
                  </a:lnTo>
                  <a:lnTo>
                    <a:pt x="134397" y="563990"/>
                  </a:lnTo>
                  <a:cubicBezTo>
                    <a:pt x="134397" y="567465"/>
                    <a:pt x="132660" y="570659"/>
                    <a:pt x="129802" y="572564"/>
                  </a:cubicBezTo>
                  <a:lnTo>
                    <a:pt x="127673" y="574021"/>
                  </a:lnTo>
                  <a:cubicBezTo>
                    <a:pt x="125992" y="575142"/>
                    <a:pt x="123974" y="575758"/>
                    <a:pt x="121957" y="575758"/>
                  </a:cubicBezTo>
                  <a:lnTo>
                    <a:pt x="119379" y="575758"/>
                  </a:lnTo>
                  <a:lnTo>
                    <a:pt x="116802" y="576263"/>
                  </a:lnTo>
                  <a:cubicBezTo>
                    <a:pt x="116017" y="576430"/>
                    <a:pt x="115177" y="576487"/>
                    <a:pt x="114336" y="576430"/>
                  </a:cubicBezTo>
                  <a:lnTo>
                    <a:pt x="113608" y="576767"/>
                  </a:lnTo>
                  <a:cubicBezTo>
                    <a:pt x="113215" y="576935"/>
                    <a:pt x="112879" y="577103"/>
                    <a:pt x="112487" y="577271"/>
                  </a:cubicBezTo>
                  <a:cubicBezTo>
                    <a:pt x="114112" y="579120"/>
                    <a:pt x="115008" y="581530"/>
                    <a:pt x="115008" y="584051"/>
                  </a:cubicBezTo>
                  <a:lnTo>
                    <a:pt x="115008" y="584780"/>
                  </a:lnTo>
                  <a:cubicBezTo>
                    <a:pt x="115008" y="587526"/>
                    <a:pt x="113944" y="590160"/>
                    <a:pt x="111982" y="592065"/>
                  </a:cubicBezTo>
                  <a:lnTo>
                    <a:pt x="109853" y="594194"/>
                  </a:lnTo>
                  <a:cubicBezTo>
                    <a:pt x="107892" y="596156"/>
                    <a:pt x="105258" y="597220"/>
                    <a:pt x="102568" y="597220"/>
                  </a:cubicBezTo>
                  <a:lnTo>
                    <a:pt x="100439" y="597220"/>
                  </a:lnTo>
                  <a:cubicBezTo>
                    <a:pt x="100383" y="597220"/>
                    <a:pt x="100271" y="597220"/>
                    <a:pt x="100215" y="597220"/>
                  </a:cubicBezTo>
                  <a:cubicBezTo>
                    <a:pt x="99934" y="598117"/>
                    <a:pt x="99542" y="598958"/>
                    <a:pt x="98982" y="599742"/>
                  </a:cubicBezTo>
                  <a:lnTo>
                    <a:pt x="98477" y="603945"/>
                  </a:lnTo>
                  <a:cubicBezTo>
                    <a:pt x="98421" y="604337"/>
                    <a:pt x="98365" y="604729"/>
                    <a:pt x="98253" y="605122"/>
                  </a:cubicBezTo>
                  <a:lnTo>
                    <a:pt x="98758" y="606579"/>
                  </a:lnTo>
                  <a:cubicBezTo>
                    <a:pt x="99542" y="608876"/>
                    <a:pt x="99430" y="611398"/>
                    <a:pt x="98533" y="613695"/>
                  </a:cubicBezTo>
                  <a:lnTo>
                    <a:pt x="97077" y="617282"/>
                  </a:lnTo>
                  <a:cubicBezTo>
                    <a:pt x="96852" y="617842"/>
                    <a:pt x="96572" y="618346"/>
                    <a:pt x="96292" y="618851"/>
                  </a:cubicBezTo>
                  <a:lnTo>
                    <a:pt x="91921" y="625911"/>
                  </a:lnTo>
                  <a:cubicBezTo>
                    <a:pt x="91697" y="627200"/>
                    <a:pt x="91249" y="628433"/>
                    <a:pt x="90576" y="629554"/>
                  </a:cubicBezTo>
                  <a:lnTo>
                    <a:pt x="90968" y="630338"/>
                  </a:lnTo>
                  <a:cubicBezTo>
                    <a:pt x="92089" y="632524"/>
                    <a:pt x="92369" y="635046"/>
                    <a:pt x="91753" y="637455"/>
                  </a:cubicBezTo>
                  <a:lnTo>
                    <a:pt x="91025" y="640313"/>
                  </a:lnTo>
                  <a:cubicBezTo>
                    <a:pt x="89848" y="644908"/>
                    <a:pt x="85757" y="648158"/>
                    <a:pt x="80994" y="648158"/>
                  </a:cubicBezTo>
                  <a:lnTo>
                    <a:pt x="80265" y="648158"/>
                  </a:lnTo>
                  <a:cubicBezTo>
                    <a:pt x="80265" y="648158"/>
                    <a:pt x="80265" y="648158"/>
                    <a:pt x="80209" y="648158"/>
                  </a:cubicBezTo>
                  <a:cubicBezTo>
                    <a:pt x="80041" y="648270"/>
                    <a:pt x="79929" y="648439"/>
                    <a:pt x="79761" y="648550"/>
                  </a:cubicBezTo>
                  <a:cubicBezTo>
                    <a:pt x="79705" y="649167"/>
                    <a:pt x="79649" y="649783"/>
                    <a:pt x="79481" y="650400"/>
                  </a:cubicBezTo>
                  <a:lnTo>
                    <a:pt x="79089" y="652025"/>
                  </a:lnTo>
                  <a:lnTo>
                    <a:pt x="79313" y="658301"/>
                  </a:lnTo>
                  <a:lnTo>
                    <a:pt x="80489" y="661271"/>
                  </a:lnTo>
                  <a:cubicBezTo>
                    <a:pt x="80545" y="661439"/>
                    <a:pt x="80658" y="661663"/>
                    <a:pt x="80714" y="661831"/>
                  </a:cubicBezTo>
                  <a:lnTo>
                    <a:pt x="85365" y="674552"/>
                  </a:lnTo>
                  <a:lnTo>
                    <a:pt x="85701" y="674664"/>
                  </a:lnTo>
                  <a:cubicBezTo>
                    <a:pt x="86429" y="674888"/>
                    <a:pt x="87102" y="675224"/>
                    <a:pt x="87718" y="675617"/>
                  </a:cubicBezTo>
                  <a:lnTo>
                    <a:pt x="91305" y="677746"/>
                  </a:lnTo>
                  <a:cubicBezTo>
                    <a:pt x="93322" y="678979"/>
                    <a:pt x="94891" y="680828"/>
                    <a:pt x="95732" y="683070"/>
                  </a:cubicBezTo>
                  <a:lnTo>
                    <a:pt x="98814" y="690410"/>
                  </a:lnTo>
                  <a:lnTo>
                    <a:pt x="104025" y="691587"/>
                  </a:lnTo>
                  <a:cubicBezTo>
                    <a:pt x="104866" y="691755"/>
                    <a:pt x="105650" y="692035"/>
                    <a:pt x="106379" y="692428"/>
                  </a:cubicBezTo>
                  <a:lnTo>
                    <a:pt x="109237" y="693885"/>
                  </a:lnTo>
                  <a:cubicBezTo>
                    <a:pt x="110245" y="694389"/>
                    <a:pt x="111142" y="695061"/>
                    <a:pt x="111926" y="695846"/>
                  </a:cubicBezTo>
                  <a:lnTo>
                    <a:pt x="113383" y="697247"/>
                  </a:lnTo>
                  <a:lnTo>
                    <a:pt x="118091" y="700385"/>
                  </a:lnTo>
                  <a:lnTo>
                    <a:pt x="120668" y="701394"/>
                  </a:lnTo>
                  <a:cubicBezTo>
                    <a:pt x="121957" y="701898"/>
                    <a:pt x="123134" y="702683"/>
                    <a:pt x="124142" y="703691"/>
                  </a:cubicBezTo>
                  <a:lnTo>
                    <a:pt x="129858" y="709407"/>
                  </a:lnTo>
                  <a:cubicBezTo>
                    <a:pt x="132772" y="712321"/>
                    <a:pt x="133669" y="716748"/>
                    <a:pt x="132156" y="720502"/>
                  </a:cubicBezTo>
                  <a:lnTo>
                    <a:pt x="132156" y="721735"/>
                  </a:lnTo>
                  <a:cubicBezTo>
                    <a:pt x="132156" y="725714"/>
                    <a:pt x="129858" y="729356"/>
                    <a:pt x="126272" y="731037"/>
                  </a:cubicBezTo>
                  <a:cubicBezTo>
                    <a:pt x="124311" y="731990"/>
                    <a:pt x="122125" y="732270"/>
                    <a:pt x="119996" y="731878"/>
                  </a:cubicBezTo>
                  <a:cubicBezTo>
                    <a:pt x="119435" y="731990"/>
                    <a:pt x="118819" y="732046"/>
                    <a:pt x="118203" y="732046"/>
                  </a:cubicBezTo>
                  <a:lnTo>
                    <a:pt x="117474" y="732046"/>
                  </a:lnTo>
                  <a:cubicBezTo>
                    <a:pt x="116746" y="732046"/>
                    <a:pt x="116017" y="731990"/>
                    <a:pt x="115289" y="731822"/>
                  </a:cubicBezTo>
                  <a:cubicBezTo>
                    <a:pt x="114952" y="732326"/>
                    <a:pt x="114616" y="732775"/>
                    <a:pt x="114168" y="733167"/>
                  </a:cubicBezTo>
                  <a:lnTo>
                    <a:pt x="114168" y="733167"/>
                  </a:lnTo>
                  <a:cubicBezTo>
                    <a:pt x="114168" y="734512"/>
                    <a:pt x="113888" y="735857"/>
                    <a:pt x="113383" y="737089"/>
                  </a:cubicBezTo>
                  <a:cubicBezTo>
                    <a:pt x="113439" y="737425"/>
                    <a:pt x="113439" y="737818"/>
                    <a:pt x="113439" y="738210"/>
                  </a:cubicBezTo>
                  <a:lnTo>
                    <a:pt x="113439" y="738939"/>
                  </a:lnTo>
                  <a:cubicBezTo>
                    <a:pt x="113439" y="740227"/>
                    <a:pt x="113215" y="741404"/>
                    <a:pt x="112823" y="742525"/>
                  </a:cubicBezTo>
                  <a:cubicBezTo>
                    <a:pt x="112935" y="742861"/>
                    <a:pt x="113047" y="743254"/>
                    <a:pt x="113159" y="743590"/>
                  </a:cubicBezTo>
                  <a:lnTo>
                    <a:pt x="113888" y="746448"/>
                  </a:lnTo>
                  <a:cubicBezTo>
                    <a:pt x="114504" y="748857"/>
                    <a:pt x="114224" y="751379"/>
                    <a:pt x="113103" y="753564"/>
                  </a:cubicBezTo>
                  <a:lnTo>
                    <a:pt x="112375" y="755021"/>
                  </a:lnTo>
                  <a:cubicBezTo>
                    <a:pt x="111870" y="756030"/>
                    <a:pt x="111254" y="756927"/>
                    <a:pt x="110469" y="757655"/>
                  </a:cubicBezTo>
                  <a:lnTo>
                    <a:pt x="109741" y="758384"/>
                  </a:lnTo>
                  <a:cubicBezTo>
                    <a:pt x="108956" y="759168"/>
                    <a:pt x="108060" y="759785"/>
                    <a:pt x="107107" y="760289"/>
                  </a:cubicBezTo>
                  <a:lnTo>
                    <a:pt x="107387" y="761522"/>
                  </a:lnTo>
                  <a:cubicBezTo>
                    <a:pt x="107948" y="763651"/>
                    <a:pt x="107780" y="765949"/>
                    <a:pt x="106939" y="767966"/>
                  </a:cubicBezTo>
                  <a:cubicBezTo>
                    <a:pt x="108452" y="771608"/>
                    <a:pt x="107780" y="775979"/>
                    <a:pt x="104922" y="779005"/>
                  </a:cubicBezTo>
                  <a:cubicBezTo>
                    <a:pt x="105034" y="779229"/>
                    <a:pt x="105146" y="779398"/>
                    <a:pt x="105258" y="779622"/>
                  </a:cubicBezTo>
                  <a:cubicBezTo>
                    <a:pt x="105258" y="779622"/>
                    <a:pt x="105258" y="779622"/>
                    <a:pt x="105258" y="779622"/>
                  </a:cubicBezTo>
                  <a:lnTo>
                    <a:pt x="108844" y="782480"/>
                  </a:lnTo>
                  <a:cubicBezTo>
                    <a:pt x="111310" y="784441"/>
                    <a:pt x="112711" y="787411"/>
                    <a:pt x="112711" y="790549"/>
                  </a:cubicBezTo>
                  <a:lnTo>
                    <a:pt x="112711" y="791278"/>
                  </a:lnTo>
                  <a:cubicBezTo>
                    <a:pt x="112711" y="792174"/>
                    <a:pt x="112599" y="793015"/>
                    <a:pt x="112375" y="793911"/>
                  </a:cubicBezTo>
                  <a:cubicBezTo>
                    <a:pt x="112431" y="794023"/>
                    <a:pt x="112543" y="794079"/>
                    <a:pt x="112599" y="794191"/>
                  </a:cubicBezTo>
                  <a:lnTo>
                    <a:pt x="114672" y="796769"/>
                  </a:lnTo>
                  <a:lnTo>
                    <a:pt x="116521" y="798114"/>
                  </a:lnTo>
                  <a:cubicBezTo>
                    <a:pt x="118819" y="799851"/>
                    <a:pt x="120332" y="802485"/>
                    <a:pt x="120612" y="805343"/>
                  </a:cubicBezTo>
                  <a:lnTo>
                    <a:pt x="120612" y="805399"/>
                  </a:lnTo>
                  <a:cubicBezTo>
                    <a:pt x="120892" y="805511"/>
                    <a:pt x="121173" y="805623"/>
                    <a:pt x="121397" y="805735"/>
                  </a:cubicBezTo>
                  <a:lnTo>
                    <a:pt x="122854" y="806463"/>
                  </a:lnTo>
                  <a:cubicBezTo>
                    <a:pt x="123246" y="806632"/>
                    <a:pt x="123638" y="806856"/>
                    <a:pt x="123974" y="807136"/>
                  </a:cubicBezTo>
                  <a:lnTo>
                    <a:pt x="126104" y="808593"/>
                  </a:lnTo>
                  <a:cubicBezTo>
                    <a:pt x="128962" y="810498"/>
                    <a:pt x="130699" y="813749"/>
                    <a:pt x="130699" y="817167"/>
                  </a:cubicBezTo>
                  <a:lnTo>
                    <a:pt x="130699" y="822210"/>
                  </a:lnTo>
                  <a:cubicBezTo>
                    <a:pt x="130699" y="823667"/>
                    <a:pt x="130363" y="825124"/>
                    <a:pt x="129746" y="826469"/>
                  </a:cubicBezTo>
                  <a:lnTo>
                    <a:pt x="128457" y="829327"/>
                  </a:lnTo>
                  <a:cubicBezTo>
                    <a:pt x="130363" y="831232"/>
                    <a:pt x="131427" y="833810"/>
                    <a:pt x="131427" y="836555"/>
                  </a:cubicBezTo>
                  <a:lnTo>
                    <a:pt x="131427" y="840590"/>
                  </a:lnTo>
                  <a:lnTo>
                    <a:pt x="133277" y="843728"/>
                  </a:lnTo>
                  <a:cubicBezTo>
                    <a:pt x="134117" y="845017"/>
                    <a:pt x="134678" y="846474"/>
                    <a:pt x="134902" y="847987"/>
                  </a:cubicBezTo>
                  <a:lnTo>
                    <a:pt x="135630" y="853030"/>
                  </a:lnTo>
                  <a:cubicBezTo>
                    <a:pt x="136078" y="856225"/>
                    <a:pt x="135014" y="859475"/>
                    <a:pt x="132716" y="861772"/>
                  </a:cubicBezTo>
                  <a:lnTo>
                    <a:pt x="131988" y="862501"/>
                  </a:lnTo>
                  <a:cubicBezTo>
                    <a:pt x="131539" y="862949"/>
                    <a:pt x="131091" y="863341"/>
                    <a:pt x="130587" y="863678"/>
                  </a:cubicBezTo>
                  <a:lnTo>
                    <a:pt x="123414" y="868721"/>
                  </a:lnTo>
                  <a:cubicBezTo>
                    <a:pt x="122910" y="869057"/>
                    <a:pt x="122405" y="869394"/>
                    <a:pt x="121845" y="869618"/>
                  </a:cubicBezTo>
                  <a:cubicBezTo>
                    <a:pt x="122293" y="871803"/>
                    <a:pt x="122069" y="874213"/>
                    <a:pt x="121004" y="876342"/>
                  </a:cubicBezTo>
                  <a:lnTo>
                    <a:pt x="120276" y="877799"/>
                  </a:lnTo>
                  <a:cubicBezTo>
                    <a:pt x="119043" y="880265"/>
                    <a:pt x="116914" y="882114"/>
                    <a:pt x="114280" y="882955"/>
                  </a:cubicBezTo>
                  <a:lnTo>
                    <a:pt x="111702" y="883795"/>
                  </a:lnTo>
                  <a:lnTo>
                    <a:pt x="109573" y="885532"/>
                  </a:lnTo>
                  <a:cubicBezTo>
                    <a:pt x="109012" y="885980"/>
                    <a:pt x="108452" y="886373"/>
                    <a:pt x="107780" y="886653"/>
                  </a:cubicBezTo>
                  <a:cubicBezTo>
                    <a:pt x="108004" y="886709"/>
                    <a:pt x="108228" y="886765"/>
                    <a:pt x="108452" y="886821"/>
                  </a:cubicBezTo>
                  <a:lnTo>
                    <a:pt x="114168" y="888278"/>
                  </a:lnTo>
                  <a:cubicBezTo>
                    <a:pt x="116690" y="888894"/>
                    <a:pt x="118819" y="890464"/>
                    <a:pt x="120276" y="892593"/>
                  </a:cubicBezTo>
                  <a:lnTo>
                    <a:pt x="121733" y="894722"/>
                  </a:lnTo>
                  <a:cubicBezTo>
                    <a:pt x="122798" y="896347"/>
                    <a:pt x="123414" y="898253"/>
                    <a:pt x="123470" y="900214"/>
                  </a:cubicBezTo>
                  <a:cubicBezTo>
                    <a:pt x="123974" y="901054"/>
                    <a:pt x="124367" y="902007"/>
                    <a:pt x="124591" y="902960"/>
                  </a:cubicBezTo>
                  <a:lnTo>
                    <a:pt x="125319" y="905818"/>
                  </a:lnTo>
                  <a:cubicBezTo>
                    <a:pt x="125768" y="907723"/>
                    <a:pt x="125712" y="909740"/>
                    <a:pt x="125095" y="911589"/>
                  </a:cubicBezTo>
                  <a:lnTo>
                    <a:pt x="123638" y="915904"/>
                  </a:lnTo>
                  <a:cubicBezTo>
                    <a:pt x="123302" y="916913"/>
                    <a:pt x="122798" y="917866"/>
                    <a:pt x="122181" y="918706"/>
                  </a:cubicBezTo>
                  <a:lnTo>
                    <a:pt x="117138" y="925655"/>
                  </a:lnTo>
                  <a:lnTo>
                    <a:pt x="115457" y="929634"/>
                  </a:lnTo>
                  <a:cubicBezTo>
                    <a:pt x="115233" y="930194"/>
                    <a:pt x="114896" y="930754"/>
                    <a:pt x="114560" y="931315"/>
                  </a:cubicBezTo>
                  <a:lnTo>
                    <a:pt x="114224" y="931819"/>
                  </a:lnTo>
                  <a:cubicBezTo>
                    <a:pt x="114336" y="931819"/>
                    <a:pt x="114448" y="931875"/>
                    <a:pt x="114616" y="931875"/>
                  </a:cubicBezTo>
                  <a:lnTo>
                    <a:pt x="116465" y="932155"/>
                  </a:lnTo>
                  <a:cubicBezTo>
                    <a:pt x="117866" y="931427"/>
                    <a:pt x="119491" y="931091"/>
                    <a:pt x="121061" y="931091"/>
                  </a:cubicBezTo>
                  <a:lnTo>
                    <a:pt x="122517" y="931091"/>
                  </a:lnTo>
                  <a:cubicBezTo>
                    <a:pt x="124927" y="931091"/>
                    <a:pt x="127112" y="931931"/>
                    <a:pt x="128850" y="933276"/>
                  </a:cubicBezTo>
                  <a:cubicBezTo>
                    <a:pt x="131147" y="933108"/>
                    <a:pt x="133501" y="933668"/>
                    <a:pt x="135462" y="935013"/>
                  </a:cubicBezTo>
                  <a:cubicBezTo>
                    <a:pt x="135966" y="935349"/>
                    <a:pt x="136415" y="935685"/>
                    <a:pt x="136807" y="936134"/>
                  </a:cubicBezTo>
                  <a:lnTo>
                    <a:pt x="136863" y="936134"/>
                  </a:lnTo>
                  <a:cubicBezTo>
                    <a:pt x="140449" y="936134"/>
                    <a:pt x="143756" y="937983"/>
                    <a:pt x="145661" y="941065"/>
                  </a:cubicBezTo>
                  <a:lnTo>
                    <a:pt x="146501" y="942410"/>
                  </a:lnTo>
                  <a:cubicBezTo>
                    <a:pt x="146782" y="942298"/>
                    <a:pt x="147006" y="942242"/>
                    <a:pt x="147286" y="942186"/>
                  </a:cubicBezTo>
                  <a:lnTo>
                    <a:pt x="150144" y="941457"/>
                  </a:lnTo>
                  <a:cubicBezTo>
                    <a:pt x="151265" y="941177"/>
                    <a:pt x="152385" y="941065"/>
                    <a:pt x="153562" y="941177"/>
                  </a:cubicBezTo>
                  <a:lnTo>
                    <a:pt x="154122" y="938936"/>
                  </a:lnTo>
                  <a:cubicBezTo>
                    <a:pt x="154403" y="937927"/>
                    <a:pt x="154739" y="937031"/>
                    <a:pt x="155299" y="936134"/>
                  </a:cubicBezTo>
                  <a:lnTo>
                    <a:pt x="155299" y="936134"/>
                  </a:lnTo>
                  <a:cubicBezTo>
                    <a:pt x="155299" y="936134"/>
                    <a:pt x="155299" y="936134"/>
                    <a:pt x="155299" y="936078"/>
                  </a:cubicBezTo>
                  <a:lnTo>
                    <a:pt x="155299" y="936078"/>
                  </a:lnTo>
                  <a:cubicBezTo>
                    <a:pt x="155299" y="936078"/>
                    <a:pt x="155299" y="936078"/>
                    <a:pt x="155299" y="936022"/>
                  </a:cubicBezTo>
                  <a:cubicBezTo>
                    <a:pt x="155299" y="936022"/>
                    <a:pt x="155299" y="936022"/>
                    <a:pt x="155299" y="936022"/>
                  </a:cubicBezTo>
                  <a:cubicBezTo>
                    <a:pt x="155299" y="936022"/>
                    <a:pt x="155299" y="936022"/>
                    <a:pt x="155299" y="935966"/>
                  </a:cubicBezTo>
                  <a:cubicBezTo>
                    <a:pt x="155299" y="935966"/>
                    <a:pt x="155299" y="935966"/>
                    <a:pt x="155299" y="935966"/>
                  </a:cubicBezTo>
                  <a:cubicBezTo>
                    <a:pt x="155299" y="935966"/>
                    <a:pt x="155299" y="935966"/>
                    <a:pt x="155299" y="935910"/>
                  </a:cubicBezTo>
                  <a:cubicBezTo>
                    <a:pt x="155299" y="935910"/>
                    <a:pt x="155299" y="935910"/>
                    <a:pt x="155299" y="935910"/>
                  </a:cubicBezTo>
                  <a:cubicBezTo>
                    <a:pt x="155299" y="935910"/>
                    <a:pt x="155299" y="935910"/>
                    <a:pt x="155299" y="935854"/>
                  </a:cubicBezTo>
                  <a:cubicBezTo>
                    <a:pt x="155299" y="935854"/>
                    <a:pt x="155299" y="935854"/>
                    <a:pt x="155299" y="935854"/>
                  </a:cubicBezTo>
                  <a:cubicBezTo>
                    <a:pt x="155299" y="935854"/>
                    <a:pt x="155299" y="935854"/>
                    <a:pt x="155299" y="935798"/>
                  </a:cubicBezTo>
                  <a:cubicBezTo>
                    <a:pt x="155299" y="935798"/>
                    <a:pt x="155299" y="935798"/>
                    <a:pt x="155299" y="935798"/>
                  </a:cubicBezTo>
                  <a:cubicBezTo>
                    <a:pt x="155299" y="935798"/>
                    <a:pt x="155299" y="935742"/>
                    <a:pt x="155299" y="935742"/>
                  </a:cubicBezTo>
                  <a:cubicBezTo>
                    <a:pt x="155299" y="935742"/>
                    <a:pt x="155299" y="935742"/>
                    <a:pt x="155299" y="935685"/>
                  </a:cubicBezTo>
                  <a:cubicBezTo>
                    <a:pt x="155299" y="935685"/>
                    <a:pt x="155299" y="935685"/>
                    <a:pt x="155299" y="935685"/>
                  </a:cubicBezTo>
                  <a:cubicBezTo>
                    <a:pt x="155299" y="935685"/>
                    <a:pt x="155299" y="935685"/>
                    <a:pt x="155299" y="935630"/>
                  </a:cubicBezTo>
                  <a:cubicBezTo>
                    <a:pt x="155299" y="935630"/>
                    <a:pt x="155299" y="935630"/>
                    <a:pt x="155299" y="935630"/>
                  </a:cubicBezTo>
                  <a:cubicBezTo>
                    <a:pt x="155299" y="935630"/>
                    <a:pt x="155299" y="935630"/>
                    <a:pt x="155299" y="935630"/>
                  </a:cubicBezTo>
                  <a:cubicBezTo>
                    <a:pt x="155299" y="935630"/>
                    <a:pt x="155299" y="935630"/>
                    <a:pt x="155299" y="935574"/>
                  </a:cubicBezTo>
                  <a:cubicBezTo>
                    <a:pt x="155299" y="935574"/>
                    <a:pt x="155299" y="935574"/>
                    <a:pt x="155299" y="935574"/>
                  </a:cubicBezTo>
                  <a:cubicBezTo>
                    <a:pt x="155299" y="935574"/>
                    <a:pt x="155299" y="935574"/>
                    <a:pt x="155299" y="935518"/>
                  </a:cubicBezTo>
                  <a:cubicBezTo>
                    <a:pt x="155299" y="935518"/>
                    <a:pt x="155299" y="935518"/>
                    <a:pt x="155299" y="935518"/>
                  </a:cubicBezTo>
                  <a:cubicBezTo>
                    <a:pt x="155299" y="935518"/>
                    <a:pt x="155299" y="935461"/>
                    <a:pt x="155299" y="935461"/>
                  </a:cubicBezTo>
                  <a:cubicBezTo>
                    <a:pt x="155299" y="935461"/>
                    <a:pt x="155299" y="935461"/>
                    <a:pt x="155299" y="935461"/>
                  </a:cubicBezTo>
                  <a:cubicBezTo>
                    <a:pt x="155299" y="935461"/>
                    <a:pt x="155299" y="935461"/>
                    <a:pt x="155299" y="935461"/>
                  </a:cubicBezTo>
                  <a:cubicBezTo>
                    <a:pt x="155299" y="935461"/>
                    <a:pt x="155299" y="935461"/>
                    <a:pt x="155299" y="935405"/>
                  </a:cubicBezTo>
                  <a:cubicBezTo>
                    <a:pt x="155299" y="935405"/>
                    <a:pt x="155299" y="935405"/>
                    <a:pt x="155299" y="935405"/>
                  </a:cubicBezTo>
                  <a:cubicBezTo>
                    <a:pt x="155299" y="935405"/>
                    <a:pt x="155299" y="935405"/>
                    <a:pt x="155299" y="935405"/>
                  </a:cubicBezTo>
                  <a:cubicBezTo>
                    <a:pt x="155299" y="935405"/>
                    <a:pt x="155299" y="935405"/>
                    <a:pt x="155299" y="935349"/>
                  </a:cubicBezTo>
                  <a:cubicBezTo>
                    <a:pt x="155299" y="935349"/>
                    <a:pt x="155299" y="935349"/>
                    <a:pt x="155299" y="935349"/>
                  </a:cubicBezTo>
                  <a:cubicBezTo>
                    <a:pt x="155299" y="935349"/>
                    <a:pt x="155299" y="935349"/>
                    <a:pt x="155355" y="935293"/>
                  </a:cubicBezTo>
                  <a:cubicBezTo>
                    <a:pt x="155355" y="935293"/>
                    <a:pt x="155355" y="935293"/>
                    <a:pt x="155355" y="935293"/>
                  </a:cubicBezTo>
                  <a:cubicBezTo>
                    <a:pt x="155355" y="935293"/>
                    <a:pt x="155355" y="935293"/>
                    <a:pt x="155355" y="935293"/>
                  </a:cubicBezTo>
                  <a:cubicBezTo>
                    <a:pt x="155355" y="935293"/>
                    <a:pt x="155355" y="935293"/>
                    <a:pt x="155411" y="935237"/>
                  </a:cubicBezTo>
                  <a:cubicBezTo>
                    <a:pt x="155411" y="935237"/>
                    <a:pt x="155411" y="935237"/>
                    <a:pt x="155411" y="935181"/>
                  </a:cubicBezTo>
                  <a:cubicBezTo>
                    <a:pt x="155411" y="935181"/>
                    <a:pt x="155411" y="935181"/>
                    <a:pt x="155411" y="935181"/>
                  </a:cubicBezTo>
                  <a:cubicBezTo>
                    <a:pt x="155411" y="935181"/>
                    <a:pt x="155411" y="935181"/>
                    <a:pt x="155411" y="935181"/>
                  </a:cubicBezTo>
                  <a:cubicBezTo>
                    <a:pt x="155411" y="935181"/>
                    <a:pt x="155411" y="935181"/>
                    <a:pt x="155411" y="935181"/>
                  </a:cubicBezTo>
                  <a:cubicBezTo>
                    <a:pt x="155411" y="935181"/>
                    <a:pt x="155411" y="935125"/>
                    <a:pt x="155467" y="935125"/>
                  </a:cubicBezTo>
                  <a:cubicBezTo>
                    <a:pt x="155467" y="935125"/>
                    <a:pt x="155467" y="935125"/>
                    <a:pt x="155467" y="935069"/>
                  </a:cubicBezTo>
                  <a:cubicBezTo>
                    <a:pt x="155467" y="935069"/>
                    <a:pt x="155467" y="935069"/>
                    <a:pt x="155467" y="935069"/>
                  </a:cubicBezTo>
                  <a:cubicBezTo>
                    <a:pt x="155467" y="935069"/>
                    <a:pt x="155467" y="935069"/>
                    <a:pt x="155467" y="935069"/>
                  </a:cubicBezTo>
                  <a:cubicBezTo>
                    <a:pt x="155467" y="935069"/>
                    <a:pt x="155467" y="935069"/>
                    <a:pt x="155467" y="935069"/>
                  </a:cubicBezTo>
                  <a:cubicBezTo>
                    <a:pt x="155467" y="935069"/>
                    <a:pt x="155467" y="935013"/>
                    <a:pt x="155467" y="935013"/>
                  </a:cubicBezTo>
                  <a:cubicBezTo>
                    <a:pt x="155467" y="935013"/>
                    <a:pt x="155467" y="935013"/>
                    <a:pt x="155467" y="934957"/>
                  </a:cubicBezTo>
                  <a:cubicBezTo>
                    <a:pt x="155467" y="934957"/>
                    <a:pt x="155467" y="934957"/>
                    <a:pt x="155467" y="934957"/>
                  </a:cubicBezTo>
                  <a:cubicBezTo>
                    <a:pt x="155467" y="934957"/>
                    <a:pt x="155467" y="934957"/>
                    <a:pt x="155467" y="934901"/>
                  </a:cubicBezTo>
                  <a:cubicBezTo>
                    <a:pt x="155467" y="934901"/>
                    <a:pt x="155467" y="934901"/>
                    <a:pt x="155467" y="934901"/>
                  </a:cubicBezTo>
                  <a:cubicBezTo>
                    <a:pt x="155467" y="934901"/>
                    <a:pt x="155467" y="934901"/>
                    <a:pt x="155467" y="934845"/>
                  </a:cubicBezTo>
                  <a:cubicBezTo>
                    <a:pt x="155467" y="934845"/>
                    <a:pt x="155467" y="934845"/>
                    <a:pt x="155467" y="934845"/>
                  </a:cubicBezTo>
                  <a:cubicBezTo>
                    <a:pt x="155467" y="934845"/>
                    <a:pt x="155467" y="934845"/>
                    <a:pt x="155467" y="934789"/>
                  </a:cubicBezTo>
                  <a:cubicBezTo>
                    <a:pt x="155467" y="934789"/>
                    <a:pt x="155467" y="934789"/>
                    <a:pt x="155467" y="934733"/>
                  </a:cubicBezTo>
                  <a:cubicBezTo>
                    <a:pt x="155467" y="934733"/>
                    <a:pt x="155467" y="934733"/>
                    <a:pt x="155467" y="934733"/>
                  </a:cubicBezTo>
                  <a:cubicBezTo>
                    <a:pt x="155467" y="934733"/>
                    <a:pt x="155467" y="934677"/>
                    <a:pt x="155523" y="934677"/>
                  </a:cubicBezTo>
                  <a:cubicBezTo>
                    <a:pt x="155523" y="934677"/>
                    <a:pt x="155523" y="934677"/>
                    <a:pt x="155523" y="934621"/>
                  </a:cubicBezTo>
                  <a:lnTo>
                    <a:pt x="155523" y="934621"/>
                  </a:lnTo>
                  <a:cubicBezTo>
                    <a:pt x="155523" y="934621"/>
                    <a:pt x="155523" y="934621"/>
                    <a:pt x="155523" y="934565"/>
                  </a:cubicBezTo>
                  <a:cubicBezTo>
                    <a:pt x="155523" y="934565"/>
                    <a:pt x="155523" y="934565"/>
                    <a:pt x="155523" y="934565"/>
                  </a:cubicBezTo>
                  <a:cubicBezTo>
                    <a:pt x="155523" y="934565"/>
                    <a:pt x="155523" y="934565"/>
                    <a:pt x="155523" y="934509"/>
                  </a:cubicBezTo>
                  <a:cubicBezTo>
                    <a:pt x="155523" y="934509"/>
                    <a:pt x="155523" y="934509"/>
                    <a:pt x="155523" y="934509"/>
                  </a:cubicBezTo>
                  <a:cubicBezTo>
                    <a:pt x="155523" y="934509"/>
                    <a:pt x="155523" y="934509"/>
                    <a:pt x="155523" y="934453"/>
                  </a:cubicBezTo>
                  <a:cubicBezTo>
                    <a:pt x="155523" y="934453"/>
                    <a:pt x="155523" y="934453"/>
                    <a:pt x="155523" y="934453"/>
                  </a:cubicBezTo>
                  <a:cubicBezTo>
                    <a:pt x="155523" y="934453"/>
                    <a:pt x="155523" y="934453"/>
                    <a:pt x="155523" y="934397"/>
                  </a:cubicBezTo>
                  <a:cubicBezTo>
                    <a:pt x="155523" y="934397"/>
                    <a:pt x="155523" y="934397"/>
                    <a:pt x="155523" y="934397"/>
                  </a:cubicBezTo>
                  <a:cubicBezTo>
                    <a:pt x="155523" y="934397"/>
                    <a:pt x="155523" y="934397"/>
                    <a:pt x="155523" y="934341"/>
                  </a:cubicBezTo>
                  <a:cubicBezTo>
                    <a:pt x="155523" y="934341"/>
                    <a:pt x="155523" y="934341"/>
                    <a:pt x="155523" y="934341"/>
                  </a:cubicBezTo>
                  <a:cubicBezTo>
                    <a:pt x="155523" y="934341"/>
                    <a:pt x="155523" y="934341"/>
                    <a:pt x="155523" y="934285"/>
                  </a:cubicBezTo>
                  <a:cubicBezTo>
                    <a:pt x="155523" y="934285"/>
                    <a:pt x="155523" y="934285"/>
                    <a:pt x="155523" y="934285"/>
                  </a:cubicBezTo>
                  <a:cubicBezTo>
                    <a:pt x="155523" y="934285"/>
                    <a:pt x="155523" y="934285"/>
                    <a:pt x="155523" y="934285"/>
                  </a:cubicBezTo>
                  <a:cubicBezTo>
                    <a:pt x="155523" y="934285"/>
                    <a:pt x="155523" y="934285"/>
                    <a:pt x="155523" y="934285"/>
                  </a:cubicBezTo>
                  <a:cubicBezTo>
                    <a:pt x="155523" y="934285"/>
                    <a:pt x="155523" y="934285"/>
                    <a:pt x="155523" y="934229"/>
                  </a:cubicBezTo>
                  <a:cubicBezTo>
                    <a:pt x="155523" y="934229"/>
                    <a:pt x="155523" y="934229"/>
                    <a:pt x="155523" y="934229"/>
                  </a:cubicBezTo>
                  <a:cubicBezTo>
                    <a:pt x="155523" y="934229"/>
                    <a:pt x="155523" y="934229"/>
                    <a:pt x="155523" y="934173"/>
                  </a:cubicBezTo>
                  <a:lnTo>
                    <a:pt x="155523" y="934173"/>
                  </a:lnTo>
                  <a:cubicBezTo>
                    <a:pt x="155523" y="934173"/>
                    <a:pt x="155523" y="934173"/>
                    <a:pt x="155523" y="934117"/>
                  </a:cubicBezTo>
                  <a:cubicBezTo>
                    <a:pt x="155523" y="934117"/>
                    <a:pt x="155523" y="934117"/>
                    <a:pt x="155523" y="934117"/>
                  </a:cubicBezTo>
                  <a:cubicBezTo>
                    <a:pt x="155523" y="934117"/>
                    <a:pt x="155523" y="934117"/>
                    <a:pt x="155523" y="934060"/>
                  </a:cubicBezTo>
                  <a:cubicBezTo>
                    <a:pt x="155523" y="934060"/>
                    <a:pt x="155523" y="934060"/>
                    <a:pt x="155523" y="934060"/>
                  </a:cubicBezTo>
                  <a:cubicBezTo>
                    <a:pt x="155523" y="934060"/>
                    <a:pt x="155523" y="934060"/>
                    <a:pt x="155579" y="934004"/>
                  </a:cubicBezTo>
                  <a:cubicBezTo>
                    <a:pt x="155579" y="934004"/>
                    <a:pt x="155579" y="934004"/>
                    <a:pt x="155579" y="934004"/>
                  </a:cubicBezTo>
                  <a:cubicBezTo>
                    <a:pt x="155579" y="934004"/>
                    <a:pt x="155579" y="934004"/>
                    <a:pt x="155636" y="933948"/>
                  </a:cubicBezTo>
                  <a:lnTo>
                    <a:pt x="155636" y="933948"/>
                  </a:lnTo>
                  <a:cubicBezTo>
                    <a:pt x="155636" y="933948"/>
                    <a:pt x="155636" y="933948"/>
                    <a:pt x="155636" y="933893"/>
                  </a:cubicBezTo>
                  <a:cubicBezTo>
                    <a:pt x="155636" y="933893"/>
                    <a:pt x="155636" y="933893"/>
                    <a:pt x="155636" y="933893"/>
                  </a:cubicBezTo>
                  <a:cubicBezTo>
                    <a:pt x="155636" y="933893"/>
                    <a:pt x="155636" y="933893"/>
                    <a:pt x="155636" y="933893"/>
                  </a:cubicBezTo>
                  <a:cubicBezTo>
                    <a:pt x="155636" y="933893"/>
                    <a:pt x="155636" y="933893"/>
                    <a:pt x="155692" y="933836"/>
                  </a:cubicBezTo>
                  <a:lnTo>
                    <a:pt x="155692" y="933836"/>
                  </a:lnTo>
                  <a:cubicBezTo>
                    <a:pt x="155692" y="933836"/>
                    <a:pt x="155692" y="933836"/>
                    <a:pt x="155748" y="933780"/>
                  </a:cubicBezTo>
                  <a:cubicBezTo>
                    <a:pt x="155748" y="933780"/>
                    <a:pt x="155748" y="933780"/>
                    <a:pt x="155748" y="933780"/>
                  </a:cubicBezTo>
                  <a:lnTo>
                    <a:pt x="155748" y="933780"/>
                  </a:lnTo>
                  <a:cubicBezTo>
                    <a:pt x="155748" y="933780"/>
                    <a:pt x="155748" y="933780"/>
                    <a:pt x="155804" y="933724"/>
                  </a:cubicBezTo>
                  <a:cubicBezTo>
                    <a:pt x="155804" y="933724"/>
                    <a:pt x="155804" y="933724"/>
                    <a:pt x="155804" y="933724"/>
                  </a:cubicBezTo>
                  <a:cubicBezTo>
                    <a:pt x="155804" y="933724"/>
                    <a:pt x="155804" y="933724"/>
                    <a:pt x="155860" y="933668"/>
                  </a:cubicBezTo>
                  <a:cubicBezTo>
                    <a:pt x="155860" y="933668"/>
                    <a:pt x="155860" y="933668"/>
                    <a:pt x="155860" y="933668"/>
                  </a:cubicBezTo>
                  <a:cubicBezTo>
                    <a:pt x="155860" y="933668"/>
                    <a:pt x="155860" y="933668"/>
                    <a:pt x="155860" y="933668"/>
                  </a:cubicBezTo>
                  <a:cubicBezTo>
                    <a:pt x="155860" y="933668"/>
                    <a:pt x="155860" y="933668"/>
                    <a:pt x="155916" y="933612"/>
                  </a:cubicBezTo>
                  <a:cubicBezTo>
                    <a:pt x="155916" y="933612"/>
                    <a:pt x="155916" y="933612"/>
                    <a:pt x="155916" y="933612"/>
                  </a:cubicBezTo>
                  <a:cubicBezTo>
                    <a:pt x="155916" y="933612"/>
                    <a:pt x="155916" y="933612"/>
                    <a:pt x="155916" y="933612"/>
                  </a:cubicBezTo>
                  <a:cubicBezTo>
                    <a:pt x="155916" y="933612"/>
                    <a:pt x="155916" y="933612"/>
                    <a:pt x="155972" y="933556"/>
                  </a:cubicBezTo>
                  <a:cubicBezTo>
                    <a:pt x="155972" y="933556"/>
                    <a:pt x="155972" y="933556"/>
                    <a:pt x="156028" y="933500"/>
                  </a:cubicBezTo>
                  <a:cubicBezTo>
                    <a:pt x="156028" y="933500"/>
                    <a:pt x="156028" y="933500"/>
                    <a:pt x="156084" y="933444"/>
                  </a:cubicBezTo>
                  <a:cubicBezTo>
                    <a:pt x="156084" y="933444"/>
                    <a:pt x="156084" y="933444"/>
                    <a:pt x="156140" y="933388"/>
                  </a:cubicBezTo>
                  <a:cubicBezTo>
                    <a:pt x="156140" y="933388"/>
                    <a:pt x="156140" y="933388"/>
                    <a:pt x="156196" y="933332"/>
                  </a:cubicBezTo>
                  <a:cubicBezTo>
                    <a:pt x="156196" y="933332"/>
                    <a:pt x="156196" y="933332"/>
                    <a:pt x="156252" y="933276"/>
                  </a:cubicBezTo>
                  <a:cubicBezTo>
                    <a:pt x="156252" y="933276"/>
                    <a:pt x="156252" y="933276"/>
                    <a:pt x="156308" y="933220"/>
                  </a:cubicBezTo>
                  <a:cubicBezTo>
                    <a:pt x="156308" y="933220"/>
                    <a:pt x="156308" y="933220"/>
                    <a:pt x="156364" y="933164"/>
                  </a:cubicBezTo>
                  <a:cubicBezTo>
                    <a:pt x="156364" y="933164"/>
                    <a:pt x="156364" y="933108"/>
                    <a:pt x="156420" y="933108"/>
                  </a:cubicBezTo>
                  <a:cubicBezTo>
                    <a:pt x="156420" y="933108"/>
                    <a:pt x="156420" y="933108"/>
                    <a:pt x="156476" y="933052"/>
                  </a:cubicBezTo>
                  <a:cubicBezTo>
                    <a:pt x="156476" y="933052"/>
                    <a:pt x="156476" y="933052"/>
                    <a:pt x="156476" y="933052"/>
                  </a:cubicBezTo>
                  <a:cubicBezTo>
                    <a:pt x="156476" y="933052"/>
                    <a:pt x="156476" y="933052"/>
                    <a:pt x="156532" y="932996"/>
                  </a:cubicBezTo>
                  <a:cubicBezTo>
                    <a:pt x="156532" y="932996"/>
                    <a:pt x="156532" y="932996"/>
                    <a:pt x="156588" y="932940"/>
                  </a:cubicBezTo>
                  <a:cubicBezTo>
                    <a:pt x="156588" y="932940"/>
                    <a:pt x="156588" y="932940"/>
                    <a:pt x="156644" y="932884"/>
                  </a:cubicBezTo>
                  <a:cubicBezTo>
                    <a:pt x="156644" y="932884"/>
                    <a:pt x="156644" y="932884"/>
                    <a:pt x="156700" y="932828"/>
                  </a:cubicBezTo>
                  <a:cubicBezTo>
                    <a:pt x="156700" y="932828"/>
                    <a:pt x="156700" y="932828"/>
                    <a:pt x="156700" y="932828"/>
                  </a:cubicBezTo>
                  <a:cubicBezTo>
                    <a:pt x="156700" y="932828"/>
                    <a:pt x="156700" y="932828"/>
                    <a:pt x="156756" y="932772"/>
                  </a:cubicBezTo>
                  <a:lnTo>
                    <a:pt x="156756" y="932772"/>
                  </a:lnTo>
                  <a:cubicBezTo>
                    <a:pt x="156756" y="932772"/>
                    <a:pt x="156756" y="932772"/>
                    <a:pt x="156812" y="932716"/>
                  </a:cubicBezTo>
                  <a:lnTo>
                    <a:pt x="156812" y="932716"/>
                  </a:lnTo>
                  <a:cubicBezTo>
                    <a:pt x="158213" y="931595"/>
                    <a:pt x="159894" y="930810"/>
                    <a:pt x="161688" y="930474"/>
                  </a:cubicBezTo>
                  <a:lnTo>
                    <a:pt x="165890" y="929634"/>
                  </a:lnTo>
                  <a:cubicBezTo>
                    <a:pt x="171326" y="927840"/>
                    <a:pt x="177154" y="930754"/>
                    <a:pt x="178947" y="936134"/>
                  </a:cubicBezTo>
                  <a:cubicBezTo>
                    <a:pt x="179283" y="937199"/>
                    <a:pt x="179507" y="938319"/>
                    <a:pt x="179507" y="939440"/>
                  </a:cubicBezTo>
                  <a:cubicBezTo>
                    <a:pt x="179507" y="943755"/>
                    <a:pt x="176762" y="947790"/>
                    <a:pt x="172447" y="949247"/>
                  </a:cubicBezTo>
                  <a:lnTo>
                    <a:pt x="172222" y="949303"/>
                  </a:lnTo>
                  <a:cubicBezTo>
                    <a:pt x="171942" y="952889"/>
                    <a:pt x="169813" y="956139"/>
                    <a:pt x="166563" y="957764"/>
                  </a:cubicBezTo>
                  <a:lnTo>
                    <a:pt x="165106" y="958493"/>
                  </a:lnTo>
                  <a:cubicBezTo>
                    <a:pt x="164714" y="958717"/>
                    <a:pt x="164321" y="958885"/>
                    <a:pt x="163873" y="958997"/>
                  </a:cubicBezTo>
                  <a:cubicBezTo>
                    <a:pt x="163088" y="959726"/>
                    <a:pt x="162192" y="960286"/>
                    <a:pt x="161239" y="960734"/>
                  </a:cubicBezTo>
                  <a:cubicBezTo>
                    <a:pt x="161407" y="961127"/>
                    <a:pt x="161575" y="961519"/>
                    <a:pt x="161688" y="961911"/>
                  </a:cubicBezTo>
                  <a:cubicBezTo>
                    <a:pt x="162920" y="963648"/>
                    <a:pt x="163593" y="965722"/>
                    <a:pt x="163593" y="967907"/>
                  </a:cubicBezTo>
                  <a:lnTo>
                    <a:pt x="163593" y="968635"/>
                  </a:lnTo>
                  <a:cubicBezTo>
                    <a:pt x="163593" y="972278"/>
                    <a:pt x="161688" y="975640"/>
                    <a:pt x="158549" y="977489"/>
                  </a:cubicBezTo>
                  <a:lnTo>
                    <a:pt x="156644" y="978666"/>
                  </a:lnTo>
                  <a:lnTo>
                    <a:pt x="152778" y="983598"/>
                  </a:lnTo>
                  <a:cubicBezTo>
                    <a:pt x="151153" y="985727"/>
                    <a:pt x="148743" y="987128"/>
                    <a:pt x="146109" y="987464"/>
                  </a:cubicBezTo>
                  <a:lnTo>
                    <a:pt x="146109" y="987464"/>
                  </a:lnTo>
                  <a:cubicBezTo>
                    <a:pt x="145829" y="988697"/>
                    <a:pt x="145325" y="989818"/>
                    <a:pt x="144652" y="990882"/>
                  </a:cubicBezTo>
                  <a:lnTo>
                    <a:pt x="143195" y="993012"/>
                  </a:lnTo>
                  <a:cubicBezTo>
                    <a:pt x="142635" y="993908"/>
                    <a:pt x="141906" y="994693"/>
                    <a:pt x="141066" y="995309"/>
                  </a:cubicBezTo>
                  <a:lnTo>
                    <a:pt x="138488" y="997383"/>
                  </a:lnTo>
                  <a:lnTo>
                    <a:pt x="137143" y="999232"/>
                  </a:lnTo>
                  <a:cubicBezTo>
                    <a:pt x="136863" y="999624"/>
                    <a:pt x="136527" y="1000016"/>
                    <a:pt x="136191" y="1000353"/>
                  </a:cubicBezTo>
                  <a:lnTo>
                    <a:pt x="131147" y="1005396"/>
                  </a:lnTo>
                  <a:cubicBezTo>
                    <a:pt x="130195" y="1006349"/>
                    <a:pt x="129130" y="1007077"/>
                    <a:pt x="127897" y="1007581"/>
                  </a:cubicBezTo>
                  <a:lnTo>
                    <a:pt x="126776" y="1008030"/>
                  </a:lnTo>
                  <a:cubicBezTo>
                    <a:pt x="126720" y="1008142"/>
                    <a:pt x="126664" y="1008310"/>
                    <a:pt x="126608" y="1008422"/>
                  </a:cubicBezTo>
                  <a:lnTo>
                    <a:pt x="125880" y="1009879"/>
                  </a:lnTo>
                  <a:cubicBezTo>
                    <a:pt x="124871" y="1011896"/>
                    <a:pt x="123246" y="1013521"/>
                    <a:pt x="121229" y="1014530"/>
                  </a:cubicBezTo>
                  <a:lnTo>
                    <a:pt x="120836" y="1014754"/>
                  </a:lnTo>
                  <a:cubicBezTo>
                    <a:pt x="120276" y="1015595"/>
                    <a:pt x="119547" y="1016323"/>
                    <a:pt x="118763" y="1016940"/>
                  </a:cubicBezTo>
                  <a:lnTo>
                    <a:pt x="118091" y="1017444"/>
                  </a:lnTo>
                  <a:cubicBezTo>
                    <a:pt x="117754" y="1019013"/>
                    <a:pt x="117082" y="1020526"/>
                    <a:pt x="116073" y="1021759"/>
                  </a:cubicBezTo>
                  <a:lnTo>
                    <a:pt x="113664" y="1024953"/>
                  </a:lnTo>
                  <a:cubicBezTo>
                    <a:pt x="112655" y="1026970"/>
                    <a:pt x="111030" y="1028595"/>
                    <a:pt x="109012" y="1029604"/>
                  </a:cubicBezTo>
                  <a:lnTo>
                    <a:pt x="108004" y="1030108"/>
                  </a:lnTo>
                  <a:lnTo>
                    <a:pt x="105034" y="1033527"/>
                  </a:lnTo>
                  <a:cubicBezTo>
                    <a:pt x="104417" y="1034255"/>
                    <a:pt x="103689" y="1034872"/>
                    <a:pt x="102904" y="1035376"/>
                  </a:cubicBezTo>
                  <a:lnTo>
                    <a:pt x="95115" y="1040531"/>
                  </a:lnTo>
                  <a:lnTo>
                    <a:pt x="93658" y="1041988"/>
                  </a:lnTo>
                  <a:cubicBezTo>
                    <a:pt x="93434" y="1042212"/>
                    <a:pt x="93210" y="1042381"/>
                    <a:pt x="92986" y="1042605"/>
                  </a:cubicBezTo>
                  <a:cubicBezTo>
                    <a:pt x="93154" y="1042829"/>
                    <a:pt x="93322" y="1043053"/>
                    <a:pt x="93490" y="1043277"/>
                  </a:cubicBezTo>
                  <a:lnTo>
                    <a:pt x="94947" y="1045407"/>
                  </a:lnTo>
                  <a:cubicBezTo>
                    <a:pt x="96068" y="1047088"/>
                    <a:pt x="96684" y="1049105"/>
                    <a:pt x="96684" y="1051179"/>
                  </a:cubicBezTo>
                  <a:lnTo>
                    <a:pt x="96684" y="1051907"/>
                  </a:lnTo>
                  <a:cubicBezTo>
                    <a:pt x="96684" y="1053532"/>
                    <a:pt x="96292" y="1055101"/>
                    <a:pt x="95620" y="1056558"/>
                  </a:cubicBezTo>
                  <a:lnTo>
                    <a:pt x="94163" y="1059416"/>
                  </a:lnTo>
                  <a:cubicBezTo>
                    <a:pt x="93154" y="1061433"/>
                    <a:pt x="91529" y="1063002"/>
                    <a:pt x="89567" y="1064011"/>
                  </a:cubicBezTo>
                  <a:lnTo>
                    <a:pt x="86654" y="1065468"/>
                  </a:lnTo>
                  <a:cubicBezTo>
                    <a:pt x="85813" y="1065860"/>
                    <a:pt x="84972" y="1066197"/>
                    <a:pt x="84076" y="1066364"/>
                  </a:cubicBezTo>
                  <a:lnTo>
                    <a:pt x="82787" y="1066645"/>
                  </a:lnTo>
                  <a:lnTo>
                    <a:pt x="81778" y="1067373"/>
                  </a:lnTo>
                  <a:cubicBezTo>
                    <a:pt x="81274" y="1067765"/>
                    <a:pt x="80770" y="1068102"/>
                    <a:pt x="80209" y="1068326"/>
                  </a:cubicBezTo>
                  <a:lnTo>
                    <a:pt x="78752" y="1069054"/>
                  </a:lnTo>
                  <a:cubicBezTo>
                    <a:pt x="75782" y="1070511"/>
                    <a:pt x="72420" y="1070455"/>
                    <a:pt x="69618" y="1069110"/>
                  </a:cubicBezTo>
                  <a:lnTo>
                    <a:pt x="66144" y="1073089"/>
                  </a:lnTo>
                  <a:cubicBezTo>
                    <a:pt x="64743" y="1074658"/>
                    <a:pt x="62894" y="1075779"/>
                    <a:pt x="60876" y="1076283"/>
                  </a:cubicBezTo>
                  <a:lnTo>
                    <a:pt x="57122" y="1077236"/>
                  </a:lnTo>
                  <a:lnTo>
                    <a:pt x="55889" y="1078133"/>
                  </a:lnTo>
                  <a:cubicBezTo>
                    <a:pt x="54768" y="1078973"/>
                    <a:pt x="53479" y="1079590"/>
                    <a:pt x="52079" y="1079926"/>
                  </a:cubicBezTo>
                  <a:cubicBezTo>
                    <a:pt x="52023" y="1079981"/>
                    <a:pt x="52023" y="1080038"/>
                    <a:pt x="51967" y="1080038"/>
                  </a:cubicBezTo>
                  <a:lnTo>
                    <a:pt x="51238" y="1080766"/>
                  </a:lnTo>
                  <a:lnTo>
                    <a:pt x="49893" y="1083960"/>
                  </a:lnTo>
                  <a:cubicBezTo>
                    <a:pt x="49165" y="1085641"/>
                    <a:pt x="48044" y="1087042"/>
                    <a:pt x="46587" y="1088163"/>
                  </a:cubicBezTo>
                  <a:lnTo>
                    <a:pt x="43729" y="1090293"/>
                  </a:lnTo>
                  <a:cubicBezTo>
                    <a:pt x="43225" y="1090629"/>
                    <a:pt x="42720" y="1090965"/>
                    <a:pt x="42216" y="1091245"/>
                  </a:cubicBezTo>
                  <a:lnTo>
                    <a:pt x="69002" y="1098586"/>
                  </a:lnTo>
                  <a:cubicBezTo>
                    <a:pt x="70459" y="1098978"/>
                    <a:pt x="71860" y="1099707"/>
                    <a:pt x="72980" y="1100715"/>
                  </a:cubicBezTo>
                  <a:lnTo>
                    <a:pt x="78472" y="1105423"/>
                  </a:lnTo>
                  <a:lnTo>
                    <a:pt x="79761" y="1104134"/>
                  </a:lnTo>
                  <a:cubicBezTo>
                    <a:pt x="80882" y="1103013"/>
                    <a:pt x="82283" y="1102116"/>
                    <a:pt x="83852" y="1101612"/>
                  </a:cubicBezTo>
                  <a:lnTo>
                    <a:pt x="85869" y="1100940"/>
                  </a:lnTo>
                  <a:cubicBezTo>
                    <a:pt x="85141" y="1098698"/>
                    <a:pt x="85197" y="1096232"/>
                    <a:pt x="86093" y="1093935"/>
                  </a:cubicBezTo>
                  <a:lnTo>
                    <a:pt x="86766" y="1092198"/>
                  </a:lnTo>
                  <a:lnTo>
                    <a:pt x="86766" y="1089900"/>
                  </a:lnTo>
                  <a:cubicBezTo>
                    <a:pt x="86766" y="1088275"/>
                    <a:pt x="87158" y="1086706"/>
                    <a:pt x="87830" y="1085249"/>
                  </a:cubicBezTo>
                  <a:lnTo>
                    <a:pt x="88559" y="1083792"/>
                  </a:lnTo>
                  <a:cubicBezTo>
                    <a:pt x="89343" y="1082167"/>
                    <a:pt x="90576" y="1080822"/>
                    <a:pt x="92089" y="1079814"/>
                  </a:cubicBezTo>
                  <a:lnTo>
                    <a:pt x="95564" y="1077516"/>
                  </a:lnTo>
                  <a:lnTo>
                    <a:pt x="98702" y="1074378"/>
                  </a:lnTo>
                  <a:cubicBezTo>
                    <a:pt x="99934" y="1071968"/>
                    <a:pt x="102064" y="1070119"/>
                    <a:pt x="104642" y="1069279"/>
                  </a:cubicBezTo>
                  <a:lnTo>
                    <a:pt x="106771" y="1068550"/>
                  </a:lnTo>
                  <a:cubicBezTo>
                    <a:pt x="107836" y="1068214"/>
                    <a:pt x="108956" y="1067990"/>
                    <a:pt x="110077" y="1067990"/>
                  </a:cubicBezTo>
                  <a:lnTo>
                    <a:pt x="114168" y="1067990"/>
                  </a:lnTo>
                  <a:cubicBezTo>
                    <a:pt x="115737" y="1067037"/>
                    <a:pt x="117586" y="1066533"/>
                    <a:pt x="119435" y="1066533"/>
                  </a:cubicBezTo>
                  <a:lnTo>
                    <a:pt x="124423" y="1066421"/>
                  </a:lnTo>
                  <a:lnTo>
                    <a:pt x="126496" y="1065244"/>
                  </a:lnTo>
                  <a:lnTo>
                    <a:pt x="127897" y="1063843"/>
                  </a:lnTo>
                  <a:cubicBezTo>
                    <a:pt x="128401" y="1063339"/>
                    <a:pt x="128906" y="1062946"/>
                    <a:pt x="129466" y="1062554"/>
                  </a:cubicBezTo>
                  <a:lnTo>
                    <a:pt x="131595" y="1061097"/>
                  </a:lnTo>
                  <a:cubicBezTo>
                    <a:pt x="131932" y="1060873"/>
                    <a:pt x="132324" y="1060649"/>
                    <a:pt x="132716" y="1060425"/>
                  </a:cubicBezTo>
                  <a:lnTo>
                    <a:pt x="136639" y="1058183"/>
                  </a:lnTo>
                  <a:cubicBezTo>
                    <a:pt x="138320" y="1057062"/>
                    <a:pt x="140337" y="1056446"/>
                    <a:pt x="142355" y="1056446"/>
                  </a:cubicBezTo>
                  <a:lnTo>
                    <a:pt x="142859" y="1056446"/>
                  </a:lnTo>
                  <a:cubicBezTo>
                    <a:pt x="144036" y="1055998"/>
                    <a:pt x="145325" y="1055718"/>
                    <a:pt x="146613" y="1055718"/>
                  </a:cubicBezTo>
                  <a:lnTo>
                    <a:pt x="148070" y="1055718"/>
                  </a:lnTo>
                  <a:cubicBezTo>
                    <a:pt x="149696" y="1055718"/>
                    <a:pt x="151265" y="1056110"/>
                    <a:pt x="152666" y="1056782"/>
                  </a:cubicBezTo>
                  <a:lnTo>
                    <a:pt x="154122" y="1057511"/>
                  </a:lnTo>
                  <a:cubicBezTo>
                    <a:pt x="155748" y="1058295"/>
                    <a:pt x="157092" y="1059528"/>
                    <a:pt x="158101" y="1061041"/>
                  </a:cubicBezTo>
                  <a:lnTo>
                    <a:pt x="158101" y="1061041"/>
                  </a:lnTo>
                  <a:cubicBezTo>
                    <a:pt x="158998" y="1061658"/>
                    <a:pt x="159782" y="1062386"/>
                    <a:pt x="160455" y="1063226"/>
                  </a:cubicBezTo>
                  <a:lnTo>
                    <a:pt x="160567" y="1063282"/>
                  </a:lnTo>
                  <a:cubicBezTo>
                    <a:pt x="161295" y="1063619"/>
                    <a:pt x="161968" y="1064067"/>
                    <a:pt x="162584" y="1064627"/>
                  </a:cubicBezTo>
                  <a:lnTo>
                    <a:pt x="163593" y="1062946"/>
                  </a:lnTo>
                  <a:cubicBezTo>
                    <a:pt x="164601" y="1061265"/>
                    <a:pt x="166058" y="1059920"/>
                    <a:pt x="167852" y="1059024"/>
                  </a:cubicBezTo>
                  <a:lnTo>
                    <a:pt x="169309" y="1058295"/>
                  </a:lnTo>
                  <a:cubicBezTo>
                    <a:pt x="170710" y="1057567"/>
                    <a:pt x="172335" y="1057230"/>
                    <a:pt x="173904" y="1057230"/>
                  </a:cubicBezTo>
                  <a:lnTo>
                    <a:pt x="175809" y="1057230"/>
                  </a:lnTo>
                  <a:cubicBezTo>
                    <a:pt x="176033" y="1057119"/>
                    <a:pt x="176257" y="1057006"/>
                    <a:pt x="176425" y="1056894"/>
                  </a:cubicBezTo>
                  <a:lnTo>
                    <a:pt x="178723" y="1055774"/>
                  </a:lnTo>
                  <a:lnTo>
                    <a:pt x="181637" y="1053812"/>
                  </a:lnTo>
                  <a:lnTo>
                    <a:pt x="190267" y="1045183"/>
                  </a:lnTo>
                  <a:cubicBezTo>
                    <a:pt x="191387" y="1044118"/>
                    <a:pt x="192676" y="1043277"/>
                    <a:pt x="194133" y="1042773"/>
                  </a:cubicBezTo>
                  <a:cubicBezTo>
                    <a:pt x="195030" y="1041932"/>
                    <a:pt x="196150" y="1041260"/>
                    <a:pt x="197327" y="1040755"/>
                  </a:cubicBezTo>
                  <a:lnTo>
                    <a:pt x="199905" y="1039747"/>
                  </a:lnTo>
                  <a:lnTo>
                    <a:pt x="201138" y="1038906"/>
                  </a:lnTo>
                  <a:cubicBezTo>
                    <a:pt x="201642" y="1038570"/>
                    <a:pt x="202202" y="1038234"/>
                    <a:pt x="202819" y="1038010"/>
                  </a:cubicBezTo>
                  <a:lnTo>
                    <a:pt x="210776" y="1034367"/>
                  </a:lnTo>
                  <a:lnTo>
                    <a:pt x="213186" y="1032294"/>
                  </a:lnTo>
                  <a:cubicBezTo>
                    <a:pt x="213522" y="1031958"/>
                    <a:pt x="213914" y="1031621"/>
                    <a:pt x="214306" y="1031341"/>
                  </a:cubicBezTo>
                  <a:lnTo>
                    <a:pt x="220022" y="1027027"/>
                  </a:lnTo>
                  <a:cubicBezTo>
                    <a:pt x="220246" y="1026858"/>
                    <a:pt x="220471" y="1026690"/>
                    <a:pt x="220751" y="1026522"/>
                  </a:cubicBezTo>
                  <a:lnTo>
                    <a:pt x="224169" y="1024393"/>
                  </a:lnTo>
                  <a:cubicBezTo>
                    <a:pt x="224729" y="1023552"/>
                    <a:pt x="225402" y="1022824"/>
                    <a:pt x="226186" y="1022207"/>
                  </a:cubicBezTo>
                  <a:lnTo>
                    <a:pt x="229773" y="1019349"/>
                  </a:lnTo>
                  <a:cubicBezTo>
                    <a:pt x="230053" y="1019125"/>
                    <a:pt x="230333" y="1018957"/>
                    <a:pt x="230613" y="1018733"/>
                  </a:cubicBezTo>
                  <a:lnTo>
                    <a:pt x="230613" y="1018733"/>
                  </a:lnTo>
                  <a:cubicBezTo>
                    <a:pt x="230613" y="1018733"/>
                    <a:pt x="230669" y="1018733"/>
                    <a:pt x="230669" y="1018733"/>
                  </a:cubicBezTo>
                  <a:cubicBezTo>
                    <a:pt x="230669" y="1018733"/>
                    <a:pt x="230669" y="1018733"/>
                    <a:pt x="230726" y="1018733"/>
                  </a:cubicBezTo>
                  <a:cubicBezTo>
                    <a:pt x="230726" y="1018733"/>
                    <a:pt x="230726" y="1018733"/>
                    <a:pt x="230726" y="1018733"/>
                  </a:cubicBezTo>
                  <a:cubicBezTo>
                    <a:pt x="230726" y="1018733"/>
                    <a:pt x="230726" y="1018733"/>
                    <a:pt x="230781" y="1018733"/>
                  </a:cubicBezTo>
                  <a:cubicBezTo>
                    <a:pt x="230781" y="1018733"/>
                    <a:pt x="230781" y="1018733"/>
                    <a:pt x="230781" y="1018733"/>
                  </a:cubicBezTo>
                  <a:cubicBezTo>
                    <a:pt x="231062" y="1018565"/>
                    <a:pt x="231398" y="1018397"/>
                    <a:pt x="231678" y="1018229"/>
                  </a:cubicBezTo>
                  <a:lnTo>
                    <a:pt x="233023" y="1017556"/>
                  </a:lnTo>
                  <a:lnTo>
                    <a:pt x="233976" y="1016603"/>
                  </a:lnTo>
                  <a:cubicBezTo>
                    <a:pt x="234480" y="1016099"/>
                    <a:pt x="234984" y="1015707"/>
                    <a:pt x="235545" y="1015315"/>
                  </a:cubicBezTo>
                  <a:lnTo>
                    <a:pt x="237674" y="1013914"/>
                  </a:lnTo>
                  <a:cubicBezTo>
                    <a:pt x="242213" y="1010832"/>
                    <a:pt x="248601" y="1011728"/>
                    <a:pt x="251908" y="1016155"/>
                  </a:cubicBezTo>
                  <a:cubicBezTo>
                    <a:pt x="253309" y="1018060"/>
                    <a:pt x="254037" y="1020246"/>
                    <a:pt x="254037" y="1022431"/>
                  </a:cubicBezTo>
                  <a:cubicBezTo>
                    <a:pt x="254037" y="1025401"/>
                    <a:pt x="252748" y="1028259"/>
                    <a:pt x="250282" y="1030276"/>
                  </a:cubicBezTo>
                  <a:lnTo>
                    <a:pt x="251403" y="1031621"/>
                  </a:lnTo>
                  <a:cubicBezTo>
                    <a:pt x="251627" y="1031902"/>
                    <a:pt x="251852" y="1032182"/>
                    <a:pt x="252076" y="1032518"/>
                  </a:cubicBezTo>
                  <a:lnTo>
                    <a:pt x="253533" y="1034647"/>
                  </a:lnTo>
                  <a:cubicBezTo>
                    <a:pt x="253757" y="1034984"/>
                    <a:pt x="253981" y="1035376"/>
                    <a:pt x="254205" y="1035768"/>
                  </a:cubicBezTo>
                  <a:lnTo>
                    <a:pt x="254597" y="1036553"/>
                  </a:lnTo>
                  <a:lnTo>
                    <a:pt x="256110" y="1037057"/>
                  </a:lnTo>
                  <a:cubicBezTo>
                    <a:pt x="256559" y="1037225"/>
                    <a:pt x="257007" y="1037393"/>
                    <a:pt x="257455" y="1037617"/>
                  </a:cubicBezTo>
                  <a:lnTo>
                    <a:pt x="258912" y="1038346"/>
                  </a:lnTo>
                  <a:cubicBezTo>
                    <a:pt x="260705" y="1039243"/>
                    <a:pt x="262218" y="1040644"/>
                    <a:pt x="263171" y="1042325"/>
                  </a:cubicBezTo>
                  <a:cubicBezTo>
                    <a:pt x="266982" y="1043838"/>
                    <a:pt x="269671" y="1047592"/>
                    <a:pt x="269671" y="1051907"/>
                  </a:cubicBezTo>
                  <a:lnTo>
                    <a:pt x="269671" y="1057623"/>
                  </a:lnTo>
                  <a:cubicBezTo>
                    <a:pt x="269671" y="1058183"/>
                    <a:pt x="269615" y="1058687"/>
                    <a:pt x="269559" y="1059248"/>
                  </a:cubicBezTo>
                  <a:lnTo>
                    <a:pt x="270008" y="1060144"/>
                  </a:lnTo>
                  <a:cubicBezTo>
                    <a:pt x="270904" y="1060985"/>
                    <a:pt x="271633" y="1061938"/>
                    <a:pt x="272137" y="1063002"/>
                  </a:cubicBezTo>
                  <a:lnTo>
                    <a:pt x="272417" y="1063282"/>
                  </a:lnTo>
                  <a:cubicBezTo>
                    <a:pt x="272866" y="1063731"/>
                    <a:pt x="273258" y="1064235"/>
                    <a:pt x="273650" y="1064740"/>
                  </a:cubicBezTo>
                  <a:cubicBezTo>
                    <a:pt x="275835" y="1065692"/>
                    <a:pt x="277629" y="1067429"/>
                    <a:pt x="278693" y="1069615"/>
                  </a:cubicBezTo>
                  <a:cubicBezTo>
                    <a:pt x="279870" y="1070960"/>
                    <a:pt x="280655" y="1072641"/>
                    <a:pt x="280991" y="1074378"/>
                  </a:cubicBezTo>
                  <a:cubicBezTo>
                    <a:pt x="281719" y="1075499"/>
                    <a:pt x="282224" y="1076788"/>
                    <a:pt x="282448" y="1078133"/>
                  </a:cubicBezTo>
                  <a:lnTo>
                    <a:pt x="351598" y="1058407"/>
                  </a:lnTo>
                  <a:lnTo>
                    <a:pt x="363086" y="1055549"/>
                  </a:lnTo>
                  <a:cubicBezTo>
                    <a:pt x="364150" y="1055269"/>
                    <a:pt x="365215" y="1055213"/>
                    <a:pt x="366280" y="1055269"/>
                  </a:cubicBezTo>
                  <a:lnTo>
                    <a:pt x="388751" y="1056782"/>
                  </a:lnTo>
                  <a:cubicBezTo>
                    <a:pt x="389087" y="1056278"/>
                    <a:pt x="389479" y="1055829"/>
                    <a:pt x="389871" y="1055437"/>
                  </a:cubicBezTo>
                  <a:lnTo>
                    <a:pt x="390600" y="1054709"/>
                  </a:lnTo>
                  <a:cubicBezTo>
                    <a:pt x="391384" y="1053924"/>
                    <a:pt x="392281" y="1053252"/>
                    <a:pt x="393290" y="1052804"/>
                  </a:cubicBezTo>
                  <a:lnTo>
                    <a:pt x="393290" y="1052804"/>
                  </a:lnTo>
                  <a:cubicBezTo>
                    <a:pt x="393962" y="1052243"/>
                    <a:pt x="394691" y="1051739"/>
                    <a:pt x="395475" y="1051347"/>
                  </a:cubicBezTo>
                  <a:cubicBezTo>
                    <a:pt x="395643" y="1051179"/>
                    <a:pt x="395867" y="1051010"/>
                    <a:pt x="396091" y="1050898"/>
                  </a:cubicBezTo>
                  <a:cubicBezTo>
                    <a:pt x="397717" y="1048713"/>
                    <a:pt x="400182" y="1047200"/>
                    <a:pt x="402872" y="1046807"/>
                  </a:cubicBezTo>
                  <a:cubicBezTo>
                    <a:pt x="403713" y="1045967"/>
                    <a:pt x="404721" y="1045294"/>
                    <a:pt x="405786" y="1044790"/>
                  </a:cubicBezTo>
                  <a:cubicBezTo>
                    <a:pt x="406290" y="1043726"/>
                    <a:pt x="406963" y="1042717"/>
                    <a:pt x="407859" y="1041820"/>
                  </a:cubicBezTo>
                  <a:lnTo>
                    <a:pt x="408588" y="1041092"/>
                  </a:lnTo>
                  <a:cubicBezTo>
                    <a:pt x="410549" y="1039130"/>
                    <a:pt x="413183" y="1038066"/>
                    <a:pt x="415873" y="1038066"/>
                  </a:cubicBezTo>
                  <a:lnTo>
                    <a:pt x="416601" y="1038066"/>
                  </a:lnTo>
                  <a:cubicBezTo>
                    <a:pt x="417330" y="1038066"/>
                    <a:pt x="418058" y="1038122"/>
                    <a:pt x="418731" y="1038290"/>
                  </a:cubicBezTo>
                  <a:cubicBezTo>
                    <a:pt x="419459" y="1038122"/>
                    <a:pt x="420132" y="1038066"/>
                    <a:pt x="420860" y="1038066"/>
                  </a:cubicBezTo>
                  <a:lnTo>
                    <a:pt x="423718" y="1038066"/>
                  </a:lnTo>
                  <a:cubicBezTo>
                    <a:pt x="424671" y="1038066"/>
                    <a:pt x="425679" y="1038178"/>
                    <a:pt x="426576" y="1038458"/>
                  </a:cubicBezTo>
                  <a:cubicBezTo>
                    <a:pt x="428761" y="1037842"/>
                    <a:pt x="431171" y="1037898"/>
                    <a:pt x="433356" y="1038850"/>
                  </a:cubicBezTo>
                  <a:cubicBezTo>
                    <a:pt x="435710" y="1039803"/>
                    <a:pt x="437559" y="1041596"/>
                    <a:pt x="438680" y="1043782"/>
                  </a:cubicBezTo>
                  <a:cubicBezTo>
                    <a:pt x="439016" y="1044174"/>
                    <a:pt x="439352" y="1044622"/>
                    <a:pt x="439633" y="1045126"/>
                  </a:cubicBezTo>
                  <a:cubicBezTo>
                    <a:pt x="440137" y="1045911"/>
                    <a:pt x="440473" y="1046751"/>
                    <a:pt x="440753" y="1047592"/>
                  </a:cubicBezTo>
                  <a:cubicBezTo>
                    <a:pt x="442210" y="1047872"/>
                    <a:pt x="443555" y="1048489"/>
                    <a:pt x="444732" y="1049329"/>
                  </a:cubicBezTo>
                  <a:cubicBezTo>
                    <a:pt x="447590" y="1050226"/>
                    <a:pt x="449943" y="1052355"/>
                    <a:pt x="451120" y="1055213"/>
                  </a:cubicBezTo>
                  <a:cubicBezTo>
                    <a:pt x="452409" y="1058295"/>
                    <a:pt x="452073" y="1061769"/>
                    <a:pt x="450392" y="1064515"/>
                  </a:cubicBezTo>
                  <a:cubicBezTo>
                    <a:pt x="450728" y="1065356"/>
                    <a:pt x="451008" y="1066253"/>
                    <a:pt x="451120" y="1067205"/>
                  </a:cubicBezTo>
                  <a:lnTo>
                    <a:pt x="451736" y="1071968"/>
                  </a:lnTo>
                  <a:cubicBezTo>
                    <a:pt x="452969" y="1073425"/>
                    <a:pt x="453754" y="1075275"/>
                    <a:pt x="454034" y="1077292"/>
                  </a:cubicBezTo>
                  <a:cubicBezTo>
                    <a:pt x="455491" y="1076507"/>
                    <a:pt x="457172" y="1076115"/>
                    <a:pt x="458853" y="1076115"/>
                  </a:cubicBezTo>
                  <a:lnTo>
                    <a:pt x="460310" y="1076115"/>
                  </a:lnTo>
                  <a:cubicBezTo>
                    <a:pt x="461599" y="1076115"/>
                    <a:pt x="462888" y="1076339"/>
                    <a:pt x="464065" y="1076843"/>
                  </a:cubicBezTo>
                  <a:lnTo>
                    <a:pt x="465129" y="1076843"/>
                  </a:lnTo>
                  <a:cubicBezTo>
                    <a:pt x="465578" y="1076675"/>
                    <a:pt x="466082" y="1076507"/>
                    <a:pt x="466530" y="1076395"/>
                  </a:cubicBezTo>
                  <a:lnTo>
                    <a:pt x="460030" y="1060144"/>
                  </a:lnTo>
                  <a:cubicBezTo>
                    <a:pt x="458741" y="1056950"/>
                    <a:pt x="459133" y="1053364"/>
                    <a:pt x="461095" y="1050506"/>
                  </a:cubicBezTo>
                  <a:cubicBezTo>
                    <a:pt x="463000" y="1047648"/>
                    <a:pt x="466250" y="1045967"/>
                    <a:pt x="469668" y="1045967"/>
                  </a:cubicBezTo>
                  <a:lnTo>
                    <a:pt x="469837" y="1045967"/>
                  </a:lnTo>
                  <a:cubicBezTo>
                    <a:pt x="471630" y="1044566"/>
                    <a:pt x="473871" y="1043838"/>
                    <a:pt x="476169" y="1043838"/>
                  </a:cubicBezTo>
                  <a:lnTo>
                    <a:pt x="477626" y="1043838"/>
                  </a:lnTo>
                  <a:cubicBezTo>
                    <a:pt x="480372" y="1043838"/>
                    <a:pt x="483005" y="1044958"/>
                    <a:pt x="484967" y="1046864"/>
                  </a:cubicBezTo>
                  <a:lnTo>
                    <a:pt x="485695" y="1047592"/>
                  </a:lnTo>
                  <a:cubicBezTo>
                    <a:pt x="486536" y="1048489"/>
                    <a:pt x="487264" y="1049497"/>
                    <a:pt x="487769" y="1050562"/>
                  </a:cubicBezTo>
                  <a:cubicBezTo>
                    <a:pt x="488889" y="1049833"/>
                    <a:pt x="490178" y="1049329"/>
                    <a:pt x="491467" y="1049049"/>
                  </a:cubicBezTo>
                  <a:cubicBezTo>
                    <a:pt x="492195" y="1048601"/>
                    <a:pt x="492980" y="1048208"/>
                    <a:pt x="493764" y="1047928"/>
                  </a:cubicBezTo>
                  <a:lnTo>
                    <a:pt x="494605" y="1047648"/>
                  </a:lnTo>
                  <a:lnTo>
                    <a:pt x="495614" y="1046976"/>
                  </a:lnTo>
                  <a:cubicBezTo>
                    <a:pt x="497295" y="1045855"/>
                    <a:pt x="499312" y="1045239"/>
                    <a:pt x="501329" y="1045239"/>
                  </a:cubicBezTo>
                  <a:lnTo>
                    <a:pt x="504187" y="1045239"/>
                  </a:lnTo>
                  <a:cubicBezTo>
                    <a:pt x="505925" y="1045239"/>
                    <a:pt x="507606" y="1045687"/>
                    <a:pt x="509119" y="1046471"/>
                  </a:cubicBezTo>
                  <a:lnTo>
                    <a:pt x="510912" y="1045126"/>
                  </a:lnTo>
                  <a:cubicBezTo>
                    <a:pt x="513938" y="1042829"/>
                    <a:pt x="517973" y="1042437"/>
                    <a:pt x="521447" y="1044006"/>
                  </a:cubicBezTo>
                  <a:cubicBezTo>
                    <a:pt x="522007" y="1044118"/>
                    <a:pt x="522512" y="1044286"/>
                    <a:pt x="523072" y="1044510"/>
                  </a:cubicBezTo>
                  <a:lnTo>
                    <a:pt x="523576" y="1044510"/>
                  </a:lnTo>
                  <a:cubicBezTo>
                    <a:pt x="528340" y="1044510"/>
                    <a:pt x="532430" y="1047760"/>
                    <a:pt x="533607" y="1052355"/>
                  </a:cubicBezTo>
                  <a:lnTo>
                    <a:pt x="534336" y="1055213"/>
                  </a:lnTo>
                  <a:cubicBezTo>
                    <a:pt x="534504" y="1055829"/>
                    <a:pt x="534560" y="1056390"/>
                    <a:pt x="534616" y="1057006"/>
                  </a:cubicBezTo>
                  <a:cubicBezTo>
                    <a:pt x="534840" y="1057230"/>
                    <a:pt x="535064" y="1057511"/>
                    <a:pt x="535288" y="1057735"/>
                  </a:cubicBezTo>
                  <a:lnTo>
                    <a:pt x="535456" y="1057791"/>
                  </a:lnTo>
                  <a:cubicBezTo>
                    <a:pt x="537418" y="1058800"/>
                    <a:pt x="539043" y="1060368"/>
                    <a:pt x="540051" y="1062386"/>
                  </a:cubicBezTo>
                  <a:lnTo>
                    <a:pt x="541508" y="1065300"/>
                  </a:lnTo>
                  <a:cubicBezTo>
                    <a:pt x="541901" y="1066028"/>
                    <a:pt x="542125" y="1066813"/>
                    <a:pt x="542349" y="1067597"/>
                  </a:cubicBezTo>
                  <a:cubicBezTo>
                    <a:pt x="544758" y="1069559"/>
                    <a:pt x="546215" y="1072473"/>
                    <a:pt x="546215" y="1075667"/>
                  </a:cubicBezTo>
                  <a:lnTo>
                    <a:pt x="546215" y="1077124"/>
                  </a:lnTo>
                  <a:cubicBezTo>
                    <a:pt x="546215" y="1078749"/>
                    <a:pt x="545823" y="1080318"/>
                    <a:pt x="545095" y="1081775"/>
                  </a:cubicBezTo>
                  <a:lnTo>
                    <a:pt x="544927" y="1082055"/>
                  </a:lnTo>
                  <a:cubicBezTo>
                    <a:pt x="545487" y="1082167"/>
                    <a:pt x="546103" y="1082335"/>
                    <a:pt x="546608" y="1082503"/>
                  </a:cubicBezTo>
                  <a:cubicBezTo>
                    <a:pt x="545991" y="1080150"/>
                    <a:pt x="546272" y="1077628"/>
                    <a:pt x="547336" y="1075442"/>
                  </a:cubicBezTo>
                  <a:cubicBezTo>
                    <a:pt x="548457" y="1073089"/>
                    <a:pt x="550474" y="1071296"/>
                    <a:pt x="552828" y="1070343"/>
                  </a:cubicBezTo>
                  <a:cubicBezTo>
                    <a:pt x="551987" y="1068382"/>
                    <a:pt x="551819" y="1066197"/>
                    <a:pt x="552267" y="1064067"/>
                  </a:cubicBezTo>
                  <a:lnTo>
                    <a:pt x="552492" y="1063002"/>
                  </a:lnTo>
                  <a:cubicBezTo>
                    <a:pt x="550586" y="1060368"/>
                    <a:pt x="550026" y="1056894"/>
                    <a:pt x="551091" y="1053700"/>
                  </a:cubicBezTo>
                  <a:lnTo>
                    <a:pt x="552548" y="1049385"/>
                  </a:lnTo>
                  <a:cubicBezTo>
                    <a:pt x="553556" y="1046303"/>
                    <a:pt x="556022" y="1043893"/>
                    <a:pt x="559104" y="1042829"/>
                  </a:cubicBezTo>
                  <a:lnTo>
                    <a:pt x="561233" y="1042101"/>
                  </a:lnTo>
                  <a:cubicBezTo>
                    <a:pt x="561962" y="1041876"/>
                    <a:pt x="562747" y="1041708"/>
                    <a:pt x="563475" y="1041596"/>
                  </a:cubicBezTo>
                  <a:lnTo>
                    <a:pt x="563475" y="1041092"/>
                  </a:lnTo>
                  <a:cubicBezTo>
                    <a:pt x="563475" y="1039467"/>
                    <a:pt x="563867" y="1037898"/>
                    <a:pt x="564540" y="1036497"/>
                  </a:cubicBezTo>
                  <a:lnTo>
                    <a:pt x="565268" y="1035040"/>
                  </a:lnTo>
                  <a:cubicBezTo>
                    <a:pt x="566277" y="1033022"/>
                    <a:pt x="567902" y="1031397"/>
                    <a:pt x="569919" y="1030389"/>
                  </a:cubicBezTo>
                  <a:lnTo>
                    <a:pt x="571376" y="1029660"/>
                  </a:lnTo>
                  <a:cubicBezTo>
                    <a:pt x="572833" y="1028932"/>
                    <a:pt x="574402" y="1028595"/>
                    <a:pt x="575971" y="1028595"/>
                  </a:cubicBezTo>
                  <a:lnTo>
                    <a:pt x="576700" y="1027475"/>
                  </a:lnTo>
                  <a:cubicBezTo>
                    <a:pt x="577092" y="1026914"/>
                    <a:pt x="577540" y="1026354"/>
                    <a:pt x="578045" y="1025850"/>
                  </a:cubicBezTo>
                  <a:lnTo>
                    <a:pt x="578773" y="1025121"/>
                  </a:lnTo>
                  <a:cubicBezTo>
                    <a:pt x="581743" y="1022151"/>
                    <a:pt x="586226" y="1021311"/>
                    <a:pt x="590149" y="1022936"/>
                  </a:cubicBezTo>
                  <a:lnTo>
                    <a:pt x="594295" y="1024729"/>
                  </a:lnTo>
                  <a:lnTo>
                    <a:pt x="607520" y="1027363"/>
                  </a:lnTo>
                  <a:cubicBezTo>
                    <a:pt x="607913" y="1027475"/>
                    <a:pt x="608361" y="1027531"/>
                    <a:pt x="608753" y="1027699"/>
                  </a:cubicBezTo>
                  <a:lnTo>
                    <a:pt x="611835" y="1028708"/>
                  </a:lnTo>
                  <a:cubicBezTo>
                    <a:pt x="612059" y="1028483"/>
                    <a:pt x="612339" y="1028203"/>
                    <a:pt x="612620" y="1027979"/>
                  </a:cubicBezTo>
                  <a:cubicBezTo>
                    <a:pt x="612732" y="1027475"/>
                    <a:pt x="612900" y="1026914"/>
                    <a:pt x="613124" y="1026410"/>
                  </a:cubicBezTo>
                  <a:lnTo>
                    <a:pt x="614189" y="1023720"/>
                  </a:lnTo>
                  <a:lnTo>
                    <a:pt x="614693" y="1021087"/>
                  </a:lnTo>
                  <a:cubicBezTo>
                    <a:pt x="614973" y="1019741"/>
                    <a:pt x="615477" y="1018509"/>
                    <a:pt x="616206" y="1017388"/>
                  </a:cubicBezTo>
                  <a:lnTo>
                    <a:pt x="617159" y="1015539"/>
                  </a:lnTo>
                  <a:cubicBezTo>
                    <a:pt x="617663" y="1014026"/>
                    <a:pt x="618504" y="1012625"/>
                    <a:pt x="619624" y="1011504"/>
                  </a:cubicBezTo>
                  <a:lnTo>
                    <a:pt x="620353" y="1010776"/>
                  </a:lnTo>
                  <a:cubicBezTo>
                    <a:pt x="621866" y="1009262"/>
                    <a:pt x="623715" y="1008310"/>
                    <a:pt x="625676" y="1007918"/>
                  </a:cubicBezTo>
                  <a:cubicBezTo>
                    <a:pt x="625957" y="1007694"/>
                    <a:pt x="626293" y="1007525"/>
                    <a:pt x="626629" y="1007357"/>
                  </a:cubicBezTo>
                  <a:lnTo>
                    <a:pt x="628086" y="1006629"/>
                  </a:lnTo>
                  <a:cubicBezTo>
                    <a:pt x="629487" y="1005900"/>
                    <a:pt x="631112" y="1005564"/>
                    <a:pt x="632681" y="1005564"/>
                  </a:cubicBezTo>
                  <a:lnTo>
                    <a:pt x="635539" y="1005564"/>
                  </a:lnTo>
                  <a:cubicBezTo>
                    <a:pt x="636099" y="1005564"/>
                    <a:pt x="636660" y="1005620"/>
                    <a:pt x="637220" y="1005732"/>
                  </a:cubicBezTo>
                  <a:lnTo>
                    <a:pt x="641535" y="1006461"/>
                  </a:lnTo>
                  <a:cubicBezTo>
                    <a:pt x="642992" y="1006685"/>
                    <a:pt x="644337" y="1007245"/>
                    <a:pt x="645570" y="1008086"/>
                  </a:cubicBezTo>
                  <a:lnTo>
                    <a:pt x="647475" y="1009375"/>
                  </a:lnTo>
                  <a:cubicBezTo>
                    <a:pt x="649044" y="1009094"/>
                    <a:pt x="650669" y="1009206"/>
                    <a:pt x="652238" y="1009711"/>
                  </a:cubicBezTo>
                  <a:cubicBezTo>
                    <a:pt x="655208" y="1010607"/>
                    <a:pt x="657618" y="1012849"/>
                    <a:pt x="658794" y="1015763"/>
                  </a:cubicBezTo>
                  <a:lnTo>
                    <a:pt x="661316" y="1021423"/>
                  </a:lnTo>
                  <a:cubicBezTo>
                    <a:pt x="661372" y="1021535"/>
                    <a:pt x="661428" y="1021703"/>
                    <a:pt x="661484" y="1021815"/>
                  </a:cubicBezTo>
                  <a:cubicBezTo>
                    <a:pt x="661988" y="1022151"/>
                    <a:pt x="662493" y="1022599"/>
                    <a:pt x="662941" y="1023048"/>
                  </a:cubicBezTo>
                  <a:lnTo>
                    <a:pt x="663670" y="1023776"/>
                  </a:lnTo>
                  <a:cubicBezTo>
                    <a:pt x="664286" y="1024393"/>
                    <a:pt x="664790" y="1025065"/>
                    <a:pt x="665239" y="1025794"/>
                  </a:cubicBezTo>
                  <a:cubicBezTo>
                    <a:pt x="666920" y="1026802"/>
                    <a:pt x="668321" y="1028259"/>
                    <a:pt x="669217" y="1030052"/>
                  </a:cubicBezTo>
                  <a:lnTo>
                    <a:pt x="669273" y="1030165"/>
                  </a:lnTo>
                  <a:cubicBezTo>
                    <a:pt x="669890" y="1030276"/>
                    <a:pt x="670506" y="1030389"/>
                    <a:pt x="671123" y="1030613"/>
                  </a:cubicBezTo>
                  <a:lnTo>
                    <a:pt x="671683" y="1030781"/>
                  </a:lnTo>
                  <a:lnTo>
                    <a:pt x="674317" y="1030781"/>
                  </a:lnTo>
                  <a:cubicBezTo>
                    <a:pt x="677063" y="1030781"/>
                    <a:pt x="679696" y="1031846"/>
                    <a:pt x="681602" y="1033807"/>
                  </a:cubicBezTo>
                  <a:lnTo>
                    <a:pt x="683787" y="1035992"/>
                  </a:lnTo>
                  <a:cubicBezTo>
                    <a:pt x="685076" y="1037337"/>
                    <a:pt x="686029" y="1038962"/>
                    <a:pt x="686477" y="1040755"/>
                  </a:cubicBezTo>
                  <a:lnTo>
                    <a:pt x="686701" y="1041540"/>
                  </a:lnTo>
                  <a:lnTo>
                    <a:pt x="687934" y="1041428"/>
                  </a:lnTo>
                  <a:lnTo>
                    <a:pt x="689783" y="1040475"/>
                  </a:lnTo>
                  <a:cubicBezTo>
                    <a:pt x="690623" y="1040083"/>
                    <a:pt x="691520" y="1039747"/>
                    <a:pt x="692417" y="1039579"/>
                  </a:cubicBezTo>
                  <a:lnTo>
                    <a:pt x="693593" y="1039354"/>
                  </a:lnTo>
                  <a:cubicBezTo>
                    <a:pt x="693089" y="1036609"/>
                    <a:pt x="693706" y="1033807"/>
                    <a:pt x="695387" y="1031509"/>
                  </a:cubicBezTo>
                  <a:cubicBezTo>
                    <a:pt x="697348" y="1028819"/>
                    <a:pt x="700430" y="1027194"/>
                    <a:pt x="703792" y="1027194"/>
                  </a:cubicBezTo>
                  <a:lnTo>
                    <a:pt x="709564" y="1023160"/>
                  </a:lnTo>
                  <a:cubicBezTo>
                    <a:pt x="709900" y="1022936"/>
                    <a:pt x="710293" y="1022712"/>
                    <a:pt x="710685" y="1022487"/>
                  </a:cubicBezTo>
                  <a:lnTo>
                    <a:pt x="711469" y="1022039"/>
                  </a:lnTo>
                  <a:lnTo>
                    <a:pt x="711974" y="1020582"/>
                  </a:lnTo>
                  <a:cubicBezTo>
                    <a:pt x="712478" y="1019069"/>
                    <a:pt x="713319" y="1017668"/>
                    <a:pt x="714439" y="1016548"/>
                  </a:cubicBezTo>
                  <a:lnTo>
                    <a:pt x="718754" y="1012233"/>
                  </a:lnTo>
                  <a:cubicBezTo>
                    <a:pt x="720715" y="1010271"/>
                    <a:pt x="723349" y="1009206"/>
                    <a:pt x="726095" y="1009206"/>
                  </a:cubicBezTo>
                  <a:lnTo>
                    <a:pt x="726824" y="1009206"/>
                  </a:lnTo>
                  <a:cubicBezTo>
                    <a:pt x="729850" y="1009206"/>
                    <a:pt x="732708" y="1010552"/>
                    <a:pt x="734669" y="1012793"/>
                  </a:cubicBezTo>
                  <a:lnTo>
                    <a:pt x="739824" y="1018621"/>
                  </a:lnTo>
                  <a:cubicBezTo>
                    <a:pt x="742010" y="1018340"/>
                    <a:pt x="744195" y="1018733"/>
                    <a:pt x="746101" y="1019741"/>
                  </a:cubicBezTo>
                  <a:lnTo>
                    <a:pt x="747894" y="1018901"/>
                  </a:lnTo>
                  <a:lnTo>
                    <a:pt x="748454" y="1017780"/>
                  </a:lnTo>
                  <a:cubicBezTo>
                    <a:pt x="750247" y="1014194"/>
                    <a:pt x="753834" y="1011896"/>
                    <a:pt x="758036" y="1012064"/>
                  </a:cubicBezTo>
                  <a:cubicBezTo>
                    <a:pt x="760950" y="1012176"/>
                    <a:pt x="763640" y="1013465"/>
                    <a:pt x="765489" y="1015595"/>
                  </a:cubicBezTo>
                  <a:cubicBezTo>
                    <a:pt x="766554" y="1015202"/>
                    <a:pt x="767675" y="1014978"/>
                    <a:pt x="768852" y="1014922"/>
                  </a:cubicBezTo>
                  <a:cubicBezTo>
                    <a:pt x="772550" y="1014698"/>
                    <a:pt x="775632" y="1016491"/>
                    <a:pt x="777649" y="1019349"/>
                  </a:cubicBezTo>
                  <a:lnTo>
                    <a:pt x="777874" y="1019630"/>
                  </a:lnTo>
                  <a:cubicBezTo>
                    <a:pt x="778770" y="1019349"/>
                    <a:pt x="779723" y="1019237"/>
                    <a:pt x="780675" y="1019237"/>
                  </a:cubicBezTo>
                  <a:lnTo>
                    <a:pt x="783533" y="1019237"/>
                  </a:lnTo>
                  <a:cubicBezTo>
                    <a:pt x="784374" y="1019237"/>
                    <a:pt x="785214" y="1019349"/>
                    <a:pt x="786055" y="1019517"/>
                  </a:cubicBezTo>
                  <a:lnTo>
                    <a:pt x="788913" y="1020246"/>
                  </a:lnTo>
                  <a:cubicBezTo>
                    <a:pt x="790146" y="1020526"/>
                    <a:pt x="791267" y="1021087"/>
                    <a:pt x="792275" y="1021759"/>
                  </a:cubicBezTo>
                  <a:lnTo>
                    <a:pt x="793564" y="1020750"/>
                  </a:lnTo>
                  <a:lnTo>
                    <a:pt x="797487" y="1017388"/>
                  </a:lnTo>
                  <a:lnTo>
                    <a:pt x="798944" y="1015427"/>
                  </a:lnTo>
                  <a:cubicBezTo>
                    <a:pt x="799728" y="1014418"/>
                    <a:pt x="800681" y="1013521"/>
                    <a:pt x="801746" y="1012849"/>
                  </a:cubicBezTo>
                  <a:cubicBezTo>
                    <a:pt x="801185" y="1012569"/>
                    <a:pt x="800681" y="1012233"/>
                    <a:pt x="800176" y="1011840"/>
                  </a:cubicBezTo>
                  <a:lnTo>
                    <a:pt x="796422" y="1011840"/>
                  </a:lnTo>
                  <a:cubicBezTo>
                    <a:pt x="795077" y="1011840"/>
                    <a:pt x="793788" y="1011560"/>
                    <a:pt x="792555" y="1011112"/>
                  </a:cubicBezTo>
                  <a:lnTo>
                    <a:pt x="788969" y="1009655"/>
                  </a:lnTo>
                  <a:cubicBezTo>
                    <a:pt x="786391" y="1008646"/>
                    <a:pt x="784430" y="1006629"/>
                    <a:pt x="783365" y="1004219"/>
                  </a:cubicBezTo>
                  <a:cubicBezTo>
                    <a:pt x="780451" y="1003322"/>
                    <a:pt x="778098" y="1001249"/>
                    <a:pt x="776921" y="998503"/>
                  </a:cubicBezTo>
                  <a:cubicBezTo>
                    <a:pt x="776248" y="997046"/>
                    <a:pt x="775968" y="995421"/>
                    <a:pt x="776080" y="993852"/>
                  </a:cubicBezTo>
                  <a:cubicBezTo>
                    <a:pt x="774848" y="990770"/>
                    <a:pt x="775184" y="987184"/>
                    <a:pt x="777089" y="984326"/>
                  </a:cubicBezTo>
                  <a:lnTo>
                    <a:pt x="778546" y="982197"/>
                  </a:lnTo>
                  <a:cubicBezTo>
                    <a:pt x="779218" y="981244"/>
                    <a:pt x="780003" y="980347"/>
                    <a:pt x="780956" y="979675"/>
                  </a:cubicBezTo>
                  <a:lnTo>
                    <a:pt x="782525" y="978498"/>
                  </a:lnTo>
                  <a:cubicBezTo>
                    <a:pt x="782805" y="977713"/>
                    <a:pt x="783253" y="976929"/>
                    <a:pt x="783757" y="976201"/>
                  </a:cubicBezTo>
                  <a:lnTo>
                    <a:pt x="790930" y="966170"/>
                  </a:lnTo>
                  <a:cubicBezTo>
                    <a:pt x="791210" y="965777"/>
                    <a:pt x="791547" y="965385"/>
                    <a:pt x="791883" y="965049"/>
                  </a:cubicBezTo>
                  <a:lnTo>
                    <a:pt x="791883" y="964601"/>
                  </a:lnTo>
                  <a:lnTo>
                    <a:pt x="791379" y="962023"/>
                  </a:lnTo>
                  <a:cubicBezTo>
                    <a:pt x="790706" y="958717"/>
                    <a:pt x="791715" y="955298"/>
                    <a:pt x="794068" y="952833"/>
                  </a:cubicBezTo>
                  <a:lnTo>
                    <a:pt x="794068" y="951376"/>
                  </a:lnTo>
                  <a:cubicBezTo>
                    <a:pt x="794068" y="945660"/>
                    <a:pt x="798719" y="941065"/>
                    <a:pt x="804379" y="941065"/>
                  </a:cubicBezTo>
                  <a:lnTo>
                    <a:pt x="806509" y="941065"/>
                  </a:lnTo>
                  <a:cubicBezTo>
                    <a:pt x="807405" y="941065"/>
                    <a:pt x="808246" y="941177"/>
                    <a:pt x="809086" y="941401"/>
                  </a:cubicBezTo>
                  <a:lnTo>
                    <a:pt x="809254" y="941233"/>
                  </a:lnTo>
                  <a:cubicBezTo>
                    <a:pt x="810039" y="940449"/>
                    <a:pt x="810936" y="939776"/>
                    <a:pt x="811944" y="939272"/>
                  </a:cubicBezTo>
                  <a:lnTo>
                    <a:pt x="814802" y="937815"/>
                  </a:lnTo>
                  <a:cubicBezTo>
                    <a:pt x="815475" y="937479"/>
                    <a:pt x="816147" y="937199"/>
                    <a:pt x="816875" y="937031"/>
                  </a:cubicBezTo>
                  <a:lnTo>
                    <a:pt x="818389" y="936638"/>
                  </a:lnTo>
                  <a:lnTo>
                    <a:pt x="818389" y="932660"/>
                  </a:lnTo>
                  <a:cubicBezTo>
                    <a:pt x="818389" y="930810"/>
                    <a:pt x="818893" y="929017"/>
                    <a:pt x="819845" y="927392"/>
                  </a:cubicBezTo>
                  <a:lnTo>
                    <a:pt x="819845" y="924758"/>
                  </a:lnTo>
                  <a:cubicBezTo>
                    <a:pt x="819845" y="922741"/>
                    <a:pt x="820462" y="920724"/>
                    <a:pt x="821583" y="919043"/>
                  </a:cubicBezTo>
                  <a:lnTo>
                    <a:pt x="823040" y="916913"/>
                  </a:lnTo>
                  <a:cubicBezTo>
                    <a:pt x="823432" y="916353"/>
                    <a:pt x="823824" y="915848"/>
                    <a:pt x="824329" y="915344"/>
                  </a:cubicBezTo>
                  <a:lnTo>
                    <a:pt x="827747" y="911926"/>
                  </a:lnTo>
                  <a:lnTo>
                    <a:pt x="827523" y="910245"/>
                  </a:lnTo>
                  <a:lnTo>
                    <a:pt x="826738" y="908620"/>
                  </a:lnTo>
                  <a:cubicBezTo>
                    <a:pt x="826010" y="907163"/>
                    <a:pt x="825617" y="905593"/>
                    <a:pt x="825617" y="903968"/>
                  </a:cubicBezTo>
                  <a:lnTo>
                    <a:pt x="825617" y="902511"/>
                  </a:lnTo>
                  <a:cubicBezTo>
                    <a:pt x="825617" y="901615"/>
                    <a:pt x="825729" y="900774"/>
                    <a:pt x="825954" y="899934"/>
                  </a:cubicBezTo>
                  <a:lnTo>
                    <a:pt x="821022" y="894274"/>
                  </a:lnTo>
                  <a:cubicBezTo>
                    <a:pt x="820854" y="894106"/>
                    <a:pt x="820686" y="893882"/>
                    <a:pt x="820518" y="893657"/>
                  </a:cubicBezTo>
                  <a:lnTo>
                    <a:pt x="818389" y="890800"/>
                  </a:lnTo>
                  <a:cubicBezTo>
                    <a:pt x="818220" y="890575"/>
                    <a:pt x="818052" y="890295"/>
                    <a:pt x="817884" y="890015"/>
                  </a:cubicBezTo>
                  <a:lnTo>
                    <a:pt x="815587" y="890800"/>
                  </a:lnTo>
                  <a:cubicBezTo>
                    <a:pt x="810767" y="892425"/>
                    <a:pt x="805444" y="890239"/>
                    <a:pt x="803090" y="885700"/>
                  </a:cubicBezTo>
                  <a:lnTo>
                    <a:pt x="802698" y="885532"/>
                  </a:lnTo>
                  <a:cubicBezTo>
                    <a:pt x="801914" y="885252"/>
                    <a:pt x="801185" y="884804"/>
                    <a:pt x="800513" y="884355"/>
                  </a:cubicBezTo>
                  <a:lnTo>
                    <a:pt x="800345" y="884299"/>
                  </a:lnTo>
                  <a:cubicBezTo>
                    <a:pt x="796142" y="882898"/>
                    <a:pt x="793284" y="878920"/>
                    <a:pt x="793284" y="874493"/>
                  </a:cubicBezTo>
                  <a:lnTo>
                    <a:pt x="793284" y="872363"/>
                  </a:lnTo>
                  <a:cubicBezTo>
                    <a:pt x="793284" y="869618"/>
                    <a:pt x="794349" y="867040"/>
                    <a:pt x="796310" y="865079"/>
                  </a:cubicBezTo>
                  <a:lnTo>
                    <a:pt x="797375" y="864014"/>
                  </a:lnTo>
                  <a:lnTo>
                    <a:pt x="797655" y="861716"/>
                  </a:lnTo>
                  <a:lnTo>
                    <a:pt x="797655" y="855832"/>
                  </a:lnTo>
                  <a:cubicBezTo>
                    <a:pt x="797655" y="853087"/>
                    <a:pt x="798719" y="850453"/>
                    <a:pt x="800681" y="848548"/>
                  </a:cubicBezTo>
                  <a:lnTo>
                    <a:pt x="801409" y="847819"/>
                  </a:lnTo>
                  <a:cubicBezTo>
                    <a:pt x="802026" y="847203"/>
                    <a:pt x="802698" y="846698"/>
                    <a:pt x="803427" y="846250"/>
                  </a:cubicBezTo>
                  <a:cubicBezTo>
                    <a:pt x="803875" y="845522"/>
                    <a:pt x="804379" y="844849"/>
                    <a:pt x="804996" y="844233"/>
                  </a:cubicBezTo>
                  <a:lnTo>
                    <a:pt x="806453" y="842776"/>
                  </a:lnTo>
                  <a:cubicBezTo>
                    <a:pt x="806957" y="842271"/>
                    <a:pt x="807461" y="841879"/>
                    <a:pt x="808078" y="841487"/>
                  </a:cubicBezTo>
                  <a:lnTo>
                    <a:pt x="810207" y="840030"/>
                  </a:lnTo>
                  <a:cubicBezTo>
                    <a:pt x="810543" y="839806"/>
                    <a:pt x="810936" y="839582"/>
                    <a:pt x="811328" y="839413"/>
                  </a:cubicBezTo>
                  <a:lnTo>
                    <a:pt x="812561" y="838797"/>
                  </a:lnTo>
                  <a:cubicBezTo>
                    <a:pt x="813009" y="837956"/>
                    <a:pt x="813569" y="837172"/>
                    <a:pt x="814242" y="836444"/>
                  </a:cubicBezTo>
                  <a:cubicBezTo>
                    <a:pt x="814018" y="833530"/>
                    <a:pt x="815082" y="830560"/>
                    <a:pt x="817268" y="828374"/>
                  </a:cubicBezTo>
                  <a:lnTo>
                    <a:pt x="818725" y="826917"/>
                  </a:lnTo>
                  <a:cubicBezTo>
                    <a:pt x="822423" y="823219"/>
                    <a:pt x="828195" y="822938"/>
                    <a:pt x="832230" y="825965"/>
                  </a:cubicBezTo>
                  <a:lnTo>
                    <a:pt x="881206" y="844345"/>
                  </a:lnTo>
                  <a:lnTo>
                    <a:pt x="883560" y="844065"/>
                  </a:lnTo>
                  <a:cubicBezTo>
                    <a:pt x="884008" y="844009"/>
                    <a:pt x="884401" y="844009"/>
                    <a:pt x="884849" y="844009"/>
                  </a:cubicBezTo>
                  <a:lnTo>
                    <a:pt x="886978" y="844009"/>
                  </a:lnTo>
                  <a:cubicBezTo>
                    <a:pt x="888099" y="844009"/>
                    <a:pt x="889220" y="844177"/>
                    <a:pt x="890284" y="844569"/>
                  </a:cubicBezTo>
                  <a:lnTo>
                    <a:pt x="892414" y="845297"/>
                  </a:lnTo>
                  <a:cubicBezTo>
                    <a:pt x="894823" y="846082"/>
                    <a:pt x="896841" y="847763"/>
                    <a:pt x="898074" y="849948"/>
                  </a:cubicBezTo>
                  <a:cubicBezTo>
                    <a:pt x="900147" y="850285"/>
                    <a:pt x="902108" y="851293"/>
                    <a:pt x="903621" y="852863"/>
                  </a:cubicBezTo>
                  <a:lnTo>
                    <a:pt x="904350" y="853591"/>
                  </a:lnTo>
                  <a:cubicBezTo>
                    <a:pt x="905470" y="854712"/>
                    <a:pt x="906255" y="856001"/>
                    <a:pt x="906759" y="857402"/>
                  </a:cubicBezTo>
                  <a:cubicBezTo>
                    <a:pt x="909169" y="858634"/>
                    <a:pt x="910962" y="860764"/>
                    <a:pt x="911859" y="863341"/>
                  </a:cubicBezTo>
                  <a:lnTo>
                    <a:pt x="913932" y="868665"/>
                  </a:lnTo>
                  <a:cubicBezTo>
                    <a:pt x="914156" y="868721"/>
                    <a:pt x="914381" y="868777"/>
                    <a:pt x="914661" y="868833"/>
                  </a:cubicBezTo>
                  <a:lnTo>
                    <a:pt x="917182" y="869225"/>
                  </a:lnTo>
                  <a:lnTo>
                    <a:pt x="921497" y="869225"/>
                  </a:lnTo>
                  <a:cubicBezTo>
                    <a:pt x="923402" y="869225"/>
                    <a:pt x="925196" y="869730"/>
                    <a:pt x="926821" y="870682"/>
                  </a:cubicBezTo>
                  <a:cubicBezTo>
                    <a:pt x="927998" y="871131"/>
                    <a:pt x="929062" y="871859"/>
                    <a:pt x="930015" y="872700"/>
                  </a:cubicBezTo>
                  <a:lnTo>
                    <a:pt x="932817" y="872812"/>
                  </a:lnTo>
                  <a:cubicBezTo>
                    <a:pt x="936627" y="871299"/>
                    <a:pt x="940998" y="872195"/>
                    <a:pt x="943912" y="875109"/>
                  </a:cubicBezTo>
                  <a:lnTo>
                    <a:pt x="944641" y="875838"/>
                  </a:lnTo>
                  <a:cubicBezTo>
                    <a:pt x="946490" y="877631"/>
                    <a:pt x="947498" y="880040"/>
                    <a:pt x="947667" y="882506"/>
                  </a:cubicBezTo>
                  <a:cubicBezTo>
                    <a:pt x="947891" y="882674"/>
                    <a:pt x="948059" y="882842"/>
                    <a:pt x="948227" y="883011"/>
                  </a:cubicBezTo>
                  <a:lnTo>
                    <a:pt x="949684" y="884468"/>
                  </a:lnTo>
                  <a:cubicBezTo>
                    <a:pt x="951645" y="886429"/>
                    <a:pt x="952710" y="889063"/>
                    <a:pt x="952710" y="891808"/>
                  </a:cubicBezTo>
                  <a:lnTo>
                    <a:pt x="952710" y="894666"/>
                  </a:lnTo>
                  <a:cubicBezTo>
                    <a:pt x="952710" y="896515"/>
                    <a:pt x="952206" y="898365"/>
                    <a:pt x="951253" y="899990"/>
                  </a:cubicBezTo>
                  <a:lnTo>
                    <a:pt x="948059" y="905313"/>
                  </a:lnTo>
                  <a:cubicBezTo>
                    <a:pt x="948339" y="905706"/>
                    <a:pt x="948563" y="906098"/>
                    <a:pt x="948787" y="906546"/>
                  </a:cubicBezTo>
                  <a:lnTo>
                    <a:pt x="950244" y="909404"/>
                  </a:lnTo>
                  <a:cubicBezTo>
                    <a:pt x="951141" y="911197"/>
                    <a:pt x="951477" y="913215"/>
                    <a:pt x="951253" y="915120"/>
                  </a:cubicBezTo>
                  <a:cubicBezTo>
                    <a:pt x="952262" y="917529"/>
                    <a:pt x="952262" y="920219"/>
                    <a:pt x="951421" y="922573"/>
                  </a:cubicBezTo>
                  <a:cubicBezTo>
                    <a:pt x="951533" y="922741"/>
                    <a:pt x="951589" y="922909"/>
                    <a:pt x="951645" y="923021"/>
                  </a:cubicBezTo>
                  <a:lnTo>
                    <a:pt x="953102" y="925879"/>
                  </a:lnTo>
                  <a:cubicBezTo>
                    <a:pt x="953831" y="927280"/>
                    <a:pt x="954167" y="928793"/>
                    <a:pt x="954167" y="930362"/>
                  </a:cubicBezTo>
                  <a:cubicBezTo>
                    <a:pt x="954783" y="930250"/>
                    <a:pt x="955400" y="930194"/>
                    <a:pt x="956016" y="930194"/>
                  </a:cubicBezTo>
                  <a:lnTo>
                    <a:pt x="957585" y="930194"/>
                  </a:lnTo>
                  <a:cubicBezTo>
                    <a:pt x="960499" y="927952"/>
                    <a:pt x="964422" y="927392"/>
                    <a:pt x="967840" y="928793"/>
                  </a:cubicBezTo>
                  <a:cubicBezTo>
                    <a:pt x="968232" y="928737"/>
                    <a:pt x="968568" y="928737"/>
                    <a:pt x="968961" y="928737"/>
                  </a:cubicBezTo>
                  <a:lnTo>
                    <a:pt x="969689" y="928737"/>
                  </a:lnTo>
                  <a:cubicBezTo>
                    <a:pt x="972435" y="928737"/>
                    <a:pt x="975069" y="929802"/>
                    <a:pt x="976974" y="931763"/>
                  </a:cubicBezTo>
                  <a:lnTo>
                    <a:pt x="977703" y="932492"/>
                  </a:lnTo>
                  <a:cubicBezTo>
                    <a:pt x="978823" y="933612"/>
                    <a:pt x="979720" y="935013"/>
                    <a:pt x="980224" y="936526"/>
                  </a:cubicBezTo>
                  <a:lnTo>
                    <a:pt x="980336" y="936862"/>
                  </a:lnTo>
                  <a:cubicBezTo>
                    <a:pt x="981513" y="937647"/>
                    <a:pt x="982578" y="938656"/>
                    <a:pt x="983362" y="939832"/>
                  </a:cubicBezTo>
                  <a:lnTo>
                    <a:pt x="983811" y="940505"/>
                  </a:lnTo>
                  <a:lnTo>
                    <a:pt x="985268" y="941570"/>
                  </a:lnTo>
                  <a:cubicBezTo>
                    <a:pt x="986220" y="942298"/>
                    <a:pt x="987005" y="943138"/>
                    <a:pt x="987677" y="944091"/>
                  </a:cubicBezTo>
                  <a:lnTo>
                    <a:pt x="989134" y="946220"/>
                  </a:lnTo>
                  <a:cubicBezTo>
                    <a:pt x="989863" y="947285"/>
                    <a:pt x="990311" y="948406"/>
                    <a:pt x="990591" y="949639"/>
                  </a:cubicBezTo>
                  <a:cubicBezTo>
                    <a:pt x="990815" y="949919"/>
                    <a:pt x="991095" y="950255"/>
                    <a:pt x="991264" y="950592"/>
                  </a:cubicBezTo>
                  <a:lnTo>
                    <a:pt x="992721" y="952721"/>
                  </a:lnTo>
                  <a:cubicBezTo>
                    <a:pt x="993841" y="954402"/>
                    <a:pt x="994458" y="956419"/>
                    <a:pt x="994458" y="958437"/>
                  </a:cubicBezTo>
                  <a:lnTo>
                    <a:pt x="994458" y="959894"/>
                  </a:lnTo>
                  <a:cubicBezTo>
                    <a:pt x="994458" y="961407"/>
                    <a:pt x="994121" y="962864"/>
                    <a:pt x="993505" y="964209"/>
                  </a:cubicBezTo>
                  <a:cubicBezTo>
                    <a:pt x="993841" y="964993"/>
                    <a:pt x="994121" y="965834"/>
                    <a:pt x="994290" y="966674"/>
                  </a:cubicBezTo>
                  <a:cubicBezTo>
                    <a:pt x="995410" y="966282"/>
                    <a:pt x="996587" y="966058"/>
                    <a:pt x="997764" y="966058"/>
                  </a:cubicBezTo>
                  <a:lnTo>
                    <a:pt x="999221" y="966058"/>
                  </a:lnTo>
                  <a:cubicBezTo>
                    <a:pt x="1000846" y="966058"/>
                    <a:pt x="1002415" y="966450"/>
                    <a:pt x="1003816" y="967123"/>
                  </a:cubicBezTo>
                  <a:lnTo>
                    <a:pt x="1006674" y="968579"/>
                  </a:lnTo>
                  <a:cubicBezTo>
                    <a:pt x="1006954" y="968691"/>
                    <a:pt x="1007234" y="968860"/>
                    <a:pt x="1007458" y="969028"/>
                  </a:cubicBezTo>
                  <a:cubicBezTo>
                    <a:pt x="1012278" y="968635"/>
                    <a:pt x="1017041" y="971886"/>
                    <a:pt x="1018274" y="976817"/>
                  </a:cubicBezTo>
                  <a:cubicBezTo>
                    <a:pt x="1018498" y="977658"/>
                    <a:pt x="1018610" y="978498"/>
                    <a:pt x="1018554" y="979339"/>
                  </a:cubicBezTo>
                  <a:cubicBezTo>
                    <a:pt x="1018554" y="983990"/>
                    <a:pt x="1015416" y="988192"/>
                    <a:pt x="1010708" y="989369"/>
                  </a:cubicBezTo>
                  <a:lnTo>
                    <a:pt x="1008915" y="989818"/>
                  </a:lnTo>
                  <a:cubicBezTo>
                    <a:pt x="1008243" y="990434"/>
                    <a:pt x="1007458" y="990994"/>
                    <a:pt x="1006618" y="991387"/>
                  </a:cubicBezTo>
                  <a:lnTo>
                    <a:pt x="1003760" y="992844"/>
                  </a:lnTo>
                  <a:cubicBezTo>
                    <a:pt x="1002303" y="993572"/>
                    <a:pt x="1000734" y="993908"/>
                    <a:pt x="999165" y="993908"/>
                  </a:cubicBezTo>
                  <a:lnTo>
                    <a:pt x="1000286" y="993908"/>
                  </a:lnTo>
                  <a:lnTo>
                    <a:pt x="993953" y="995645"/>
                  </a:lnTo>
                  <a:cubicBezTo>
                    <a:pt x="993617" y="995758"/>
                    <a:pt x="993281" y="995814"/>
                    <a:pt x="992945" y="995870"/>
                  </a:cubicBezTo>
                  <a:lnTo>
                    <a:pt x="992496" y="996822"/>
                  </a:lnTo>
                  <a:cubicBezTo>
                    <a:pt x="991992" y="997887"/>
                    <a:pt x="991264" y="998783"/>
                    <a:pt x="990423" y="999624"/>
                  </a:cubicBezTo>
                  <a:cubicBezTo>
                    <a:pt x="990255" y="1000353"/>
                    <a:pt x="989975" y="1001081"/>
                    <a:pt x="989639" y="1001754"/>
                  </a:cubicBezTo>
                  <a:lnTo>
                    <a:pt x="989694" y="1001865"/>
                  </a:lnTo>
                  <a:cubicBezTo>
                    <a:pt x="990311" y="1004331"/>
                    <a:pt x="989975" y="1006965"/>
                    <a:pt x="988798" y="1009206"/>
                  </a:cubicBezTo>
                  <a:lnTo>
                    <a:pt x="962348" y="1059192"/>
                  </a:lnTo>
                  <a:lnTo>
                    <a:pt x="946546" y="1089396"/>
                  </a:lnTo>
                  <a:lnTo>
                    <a:pt x="941615" y="1121842"/>
                  </a:lnTo>
                  <a:lnTo>
                    <a:pt x="942959" y="1124587"/>
                  </a:lnTo>
                  <a:cubicBezTo>
                    <a:pt x="943015" y="1124756"/>
                    <a:pt x="943127" y="1124924"/>
                    <a:pt x="943184" y="1125092"/>
                  </a:cubicBezTo>
                  <a:lnTo>
                    <a:pt x="958258" y="1159555"/>
                  </a:lnTo>
                  <a:cubicBezTo>
                    <a:pt x="958818" y="1160844"/>
                    <a:pt x="959098" y="1162245"/>
                    <a:pt x="959098" y="1163701"/>
                  </a:cubicBezTo>
                  <a:lnTo>
                    <a:pt x="959098" y="1183202"/>
                  </a:lnTo>
                  <a:close/>
                  <a:moveTo>
                    <a:pt x="942287" y="920443"/>
                  </a:moveTo>
                  <a:lnTo>
                    <a:pt x="942287" y="920443"/>
                  </a:lnTo>
                  <a:lnTo>
                    <a:pt x="942287" y="920443"/>
                  </a:lnTo>
                  <a:close/>
                  <a:moveTo>
                    <a:pt x="1513083" y="563654"/>
                  </a:moveTo>
                  <a:lnTo>
                    <a:pt x="1513083" y="563654"/>
                  </a:lnTo>
                  <a:lnTo>
                    <a:pt x="1513083" y="563654"/>
                  </a:lnTo>
                  <a:close/>
                  <a:moveTo>
                    <a:pt x="1119645" y="367692"/>
                  </a:moveTo>
                  <a:lnTo>
                    <a:pt x="1119645" y="367692"/>
                  </a:lnTo>
                  <a:lnTo>
                    <a:pt x="1119645" y="367692"/>
                  </a:lnTo>
                  <a:close/>
                  <a:moveTo>
                    <a:pt x="396652" y="312439"/>
                  </a:moveTo>
                  <a:lnTo>
                    <a:pt x="396652" y="312439"/>
                  </a:lnTo>
                  <a:lnTo>
                    <a:pt x="396652" y="312439"/>
                  </a:lnTo>
                  <a:close/>
                </a:path>
              </a:pathLst>
            </a:custGeom>
            <a:solidFill>
              <a:srgbClr val="FFFFFF"/>
            </a:solidFill>
            <a:ln w="55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pt-BR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132" name="Gráfico 6">
            <a:extLst>
              <a:ext uri="{FF2B5EF4-FFF2-40B4-BE49-F238E27FC236}">
                <a16:creationId xmlns:a16="http://schemas.microsoft.com/office/drawing/2014/main" id="{694528A9-B59D-404C-96F2-207E5DFB15F9}"/>
              </a:ext>
            </a:extLst>
          </p:cNvPr>
          <p:cNvGrpSpPr/>
          <p:nvPr/>
        </p:nvGrpSpPr>
        <p:grpSpPr>
          <a:xfrm>
            <a:off x="14002837" y="4255016"/>
            <a:ext cx="2031218" cy="2521949"/>
            <a:chOff x="9335178" y="2840615"/>
            <a:chExt cx="1354145" cy="1681299"/>
          </a:xfrm>
        </p:grpSpPr>
        <p:sp>
          <p:nvSpPr>
            <p:cNvPr id="151" name="Forma Livre: Forma 150">
              <a:extLst>
                <a:ext uri="{FF2B5EF4-FFF2-40B4-BE49-F238E27FC236}">
                  <a16:creationId xmlns:a16="http://schemas.microsoft.com/office/drawing/2014/main" id="{1263813D-BB53-4373-81E8-CB7D818D63D3}"/>
                </a:ext>
              </a:extLst>
            </p:cNvPr>
            <p:cNvSpPr/>
            <p:nvPr/>
          </p:nvSpPr>
          <p:spPr>
            <a:xfrm>
              <a:off x="9345807" y="2851107"/>
              <a:ext cx="1332510" cy="1660441"/>
            </a:xfrm>
            <a:custGeom>
              <a:avLst/>
              <a:gdLst>
                <a:gd name="connsiteX0" fmla="*/ 1310993 w 1332510"/>
                <a:gd name="connsiteY0" fmla="*/ 256987 h 1660441"/>
                <a:gd name="connsiteX1" fmla="*/ 1308135 w 1332510"/>
                <a:gd name="connsiteY1" fmla="*/ 235469 h 1660441"/>
                <a:gd name="connsiteX2" fmla="*/ 1304548 w 1332510"/>
                <a:gd name="connsiteY2" fmla="*/ 208907 h 1660441"/>
                <a:gd name="connsiteX3" fmla="*/ 1303820 w 1332510"/>
                <a:gd name="connsiteY3" fmla="*/ 208907 h 1660441"/>
                <a:gd name="connsiteX4" fmla="*/ 1298776 w 1332510"/>
                <a:gd name="connsiteY4" fmla="*/ 209636 h 1660441"/>
                <a:gd name="connsiteX5" fmla="*/ 1213376 w 1332510"/>
                <a:gd name="connsiteY5" fmla="*/ 228968 h 1660441"/>
                <a:gd name="connsiteX6" fmla="*/ 1140135 w 1332510"/>
                <a:gd name="connsiteY6" fmla="*/ 246228 h 1660441"/>
                <a:gd name="connsiteX7" fmla="*/ 1138678 w 1332510"/>
                <a:gd name="connsiteY7" fmla="*/ 241913 h 1660441"/>
                <a:gd name="connsiteX8" fmla="*/ 1136548 w 1332510"/>
                <a:gd name="connsiteY8" fmla="*/ 239055 h 1660441"/>
                <a:gd name="connsiteX9" fmla="*/ 1137949 w 1332510"/>
                <a:gd name="connsiteY9" fmla="*/ 226839 h 1660441"/>
                <a:gd name="connsiteX10" fmla="*/ 1136548 w 1332510"/>
                <a:gd name="connsiteY10" fmla="*/ 221123 h 1660441"/>
                <a:gd name="connsiteX11" fmla="*/ 1122875 w 1332510"/>
                <a:gd name="connsiteY11" fmla="*/ 225382 h 1660441"/>
                <a:gd name="connsiteX12" fmla="*/ 1104215 w 1332510"/>
                <a:gd name="connsiteY12" fmla="*/ 231882 h 1660441"/>
                <a:gd name="connsiteX13" fmla="*/ 1104215 w 1332510"/>
                <a:gd name="connsiteY13" fmla="*/ 251944 h 1660441"/>
                <a:gd name="connsiteX14" fmla="*/ 1098499 w 1332510"/>
                <a:gd name="connsiteY14" fmla="*/ 251944 h 1660441"/>
                <a:gd name="connsiteX15" fmla="*/ 999425 w 1332510"/>
                <a:gd name="connsiteY15" fmla="*/ 251944 h 1660441"/>
                <a:gd name="connsiteX16" fmla="*/ 999425 w 1332510"/>
                <a:gd name="connsiteY16" fmla="*/ 251944 h 1660441"/>
                <a:gd name="connsiteX17" fmla="*/ 997968 w 1332510"/>
                <a:gd name="connsiteY17" fmla="*/ 250543 h 1660441"/>
                <a:gd name="connsiteX18" fmla="*/ 985024 w 1332510"/>
                <a:gd name="connsiteY18" fmla="*/ 228968 h 1660441"/>
                <a:gd name="connsiteX19" fmla="*/ 977851 w 1332510"/>
                <a:gd name="connsiteY19" fmla="*/ 217481 h 1660441"/>
                <a:gd name="connsiteX20" fmla="*/ 983623 w 1332510"/>
                <a:gd name="connsiteY20" fmla="*/ 216808 h 1660441"/>
                <a:gd name="connsiteX21" fmla="*/ 985024 w 1332510"/>
                <a:gd name="connsiteY21" fmla="*/ 152926 h 1660441"/>
                <a:gd name="connsiteX22" fmla="*/ 971407 w 1332510"/>
                <a:gd name="connsiteY22" fmla="*/ 150012 h 1660441"/>
                <a:gd name="connsiteX23" fmla="*/ 965635 w 1332510"/>
                <a:gd name="connsiteY23" fmla="*/ 150012 h 1660441"/>
                <a:gd name="connsiteX24" fmla="*/ 956333 w 1332510"/>
                <a:gd name="connsiteY24" fmla="*/ 152926 h 1660441"/>
                <a:gd name="connsiteX25" fmla="*/ 953475 w 1332510"/>
                <a:gd name="connsiteY25" fmla="*/ 154327 h 1660441"/>
                <a:gd name="connsiteX26" fmla="*/ 949888 w 1332510"/>
                <a:gd name="connsiteY26" fmla="*/ 155055 h 1660441"/>
                <a:gd name="connsiteX27" fmla="*/ 946974 w 1332510"/>
                <a:gd name="connsiteY27" fmla="*/ 154327 h 1660441"/>
                <a:gd name="connsiteX28" fmla="*/ 943388 w 1332510"/>
                <a:gd name="connsiteY28" fmla="*/ 152926 h 1660441"/>
                <a:gd name="connsiteX29" fmla="*/ 941987 w 1332510"/>
                <a:gd name="connsiteY29" fmla="*/ 150740 h 1660441"/>
                <a:gd name="connsiteX30" fmla="*/ 941987 w 1332510"/>
                <a:gd name="connsiteY30" fmla="*/ 147882 h 1660441"/>
                <a:gd name="connsiteX31" fmla="*/ 941987 w 1332510"/>
                <a:gd name="connsiteY31" fmla="*/ 145025 h 1660441"/>
                <a:gd name="connsiteX32" fmla="*/ 941987 w 1332510"/>
                <a:gd name="connsiteY32" fmla="*/ 140710 h 1660441"/>
                <a:gd name="connsiteX33" fmla="*/ 944117 w 1332510"/>
                <a:gd name="connsiteY33" fmla="*/ 134938 h 1660441"/>
                <a:gd name="connsiteX34" fmla="*/ 947703 w 1332510"/>
                <a:gd name="connsiteY34" fmla="*/ 131351 h 1660441"/>
                <a:gd name="connsiteX35" fmla="*/ 952018 w 1332510"/>
                <a:gd name="connsiteY35" fmla="*/ 127765 h 1660441"/>
                <a:gd name="connsiteX36" fmla="*/ 957734 w 1332510"/>
                <a:gd name="connsiteY36" fmla="*/ 126364 h 1660441"/>
                <a:gd name="connsiteX37" fmla="*/ 959919 w 1332510"/>
                <a:gd name="connsiteY37" fmla="*/ 124179 h 1660441"/>
                <a:gd name="connsiteX38" fmla="*/ 961320 w 1332510"/>
                <a:gd name="connsiteY38" fmla="*/ 121321 h 1660441"/>
                <a:gd name="connsiteX39" fmla="*/ 960647 w 1332510"/>
                <a:gd name="connsiteY39" fmla="*/ 117734 h 1660441"/>
                <a:gd name="connsiteX40" fmla="*/ 961320 w 1332510"/>
                <a:gd name="connsiteY40" fmla="*/ 114148 h 1660441"/>
                <a:gd name="connsiteX41" fmla="*/ 962048 w 1332510"/>
                <a:gd name="connsiteY41" fmla="*/ 111963 h 1660441"/>
                <a:gd name="connsiteX42" fmla="*/ 963505 w 1332510"/>
                <a:gd name="connsiteY42" fmla="*/ 109833 h 1660441"/>
                <a:gd name="connsiteX43" fmla="*/ 949888 w 1332510"/>
                <a:gd name="connsiteY43" fmla="*/ 80414 h 1660441"/>
                <a:gd name="connsiteX44" fmla="*/ 948431 w 1332510"/>
                <a:gd name="connsiteY44" fmla="*/ 82543 h 1660441"/>
                <a:gd name="connsiteX45" fmla="*/ 947703 w 1332510"/>
                <a:gd name="connsiteY45" fmla="*/ 83272 h 1660441"/>
                <a:gd name="connsiteX46" fmla="*/ 946246 w 1332510"/>
                <a:gd name="connsiteY46" fmla="*/ 85401 h 1660441"/>
                <a:gd name="connsiteX47" fmla="*/ 946246 w 1332510"/>
                <a:gd name="connsiteY47" fmla="*/ 86129 h 1660441"/>
                <a:gd name="connsiteX48" fmla="*/ 945573 w 1332510"/>
                <a:gd name="connsiteY48" fmla="*/ 86858 h 1660441"/>
                <a:gd name="connsiteX49" fmla="*/ 943388 w 1332510"/>
                <a:gd name="connsiteY49" fmla="*/ 87586 h 1660441"/>
                <a:gd name="connsiteX50" fmla="*/ 942660 w 1332510"/>
                <a:gd name="connsiteY50" fmla="*/ 88315 h 1660441"/>
                <a:gd name="connsiteX51" fmla="*/ 941259 w 1332510"/>
                <a:gd name="connsiteY51" fmla="*/ 88315 h 1660441"/>
                <a:gd name="connsiteX52" fmla="*/ 940530 w 1332510"/>
                <a:gd name="connsiteY52" fmla="*/ 88987 h 1660441"/>
                <a:gd name="connsiteX53" fmla="*/ 939802 w 1332510"/>
                <a:gd name="connsiteY53" fmla="*/ 91173 h 1660441"/>
                <a:gd name="connsiteX54" fmla="*/ 939073 w 1332510"/>
                <a:gd name="connsiteY54" fmla="*/ 91173 h 1660441"/>
                <a:gd name="connsiteX55" fmla="*/ 938401 w 1332510"/>
                <a:gd name="connsiteY55" fmla="*/ 91173 h 1660441"/>
                <a:gd name="connsiteX56" fmla="*/ 937672 w 1332510"/>
                <a:gd name="connsiteY56" fmla="*/ 91173 h 1660441"/>
                <a:gd name="connsiteX57" fmla="*/ 937672 w 1332510"/>
                <a:gd name="connsiteY57" fmla="*/ 89716 h 1660441"/>
                <a:gd name="connsiteX58" fmla="*/ 936944 w 1332510"/>
                <a:gd name="connsiteY58" fmla="*/ 88987 h 1660441"/>
                <a:gd name="connsiteX59" fmla="*/ 935487 w 1332510"/>
                <a:gd name="connsiteY59" fmla="*/ 89716 h 1660441"/>
                <a:gd name="connsiteX60" fmla="*/ 934758 w 1332510"/>
                <a:gd name="connsiteY60" fmla="*/ 90444 h 1660441"/>
                <a:gd name="connsiteX61" fmla="*/ 935487 w 1332510"/>
                <a:gd name="connsiteY61" fmla="*/ 91901 h 1660441"/>
                <a:gd name="connsiteX62" fmla="*/ 934758 w 1332510"/>
                <a:gd name="connsiteY62" fmla="*/ 91901 h 1660441"/>
                <a:gd name="connsiteX63" fmla="*/ 934758 w 1332510"/>
                <a:gd name="connsiteY63" fmla="*/ 92574 h 1660441"/>
                <a:gd name="connsiteX64" fmla="*/ 934086 w 1332510"/>
                <a:gd name="connsiteY64" fmla="*/ 92574 h 1660441"/>
                <a:gd name="connsiteX65" fmla="*/ 933357 w 1332510"/>
                <a:gd name="connsiteY65" fmla="*/ 92574 h 1660441"/>
                <a:gd name="connsiteX66" fmla="*/ 932629 w 1332510"/>
                <a:gd name="connsiteY66" fmla="*/ 92574 h 1660441"/>
                <a:gd name="connsiteX67" fmla="*/ 931900 w 1332510"/>
                <a:gd name="connsiteY67" fmla="*/ 92574 h 1660441"/>
                <a:gd name="connsiteX68" fmla="*/ 931172 w 1332510"/>
                <a:gd name="connsiteY68" fmla="*/ 92574 h 1660441"/>
                <a:gd name="connsiteX69" fmla="*/ 930499 w 1332510"/>
                <a:gd name="connsiteY69" fmla="*/ 91901 h 1660441"/>
                <a:gd name="connsiteX70" fmla="*/ 930499 w 1332510"/>
                <a:gd name="connsiteY70" fmla="*/ 91173 h 1660441"/>
                <a:gd name="connsiteX71" fmla="*/ 930499 w 1332510"/>
                <a:gd name="connsiteY71" fmla="*/ 90444 h 1660441"/>
                <a:gd name="connsiteX72" fmla="*/ 929771 w 1332510"/>
                <a:gd name="connsiteY72" fmla="*/ 90444 h 1660441"/>
                <a:gd name="connsiteX73" fmla="*/ 929043 w 1332510"/>
                <a:gd name="connsiteY73" fmla="*/ 90444 h 1660441"/>
                <a:gd name="connsiteX74" fmla="*/ 928314 w 1332510"/>
                <a:gd name="connsiteY74" fmla="*/ 90444 h 1660441"/>
                <a:gd name="connsiteX75" fmla="*/ 927585 w 1332510"/>
                <a:gd name="connsiteY75" fmla="*/ 89716 h 1660441"/>
                <a:gd name="connsiteX76" fmla="*/ 926185 w 1332510"/>
                <a:gd name="connsiteY76" fmla="*/ 88987 h 1660441"/>
                <a:gd name="connsiteX77" fmla="*/ 925456 w 1332510"/>
                <a:gd name="connsiteY77" fmla="*/ 88315 h 1660441"/>
                <a:gd name="connsiteX78" fmla="*/ 924728 w 1332510"/>
                <a:gd name="connsiteY78" fmla="*/ 88315 h 1660441"/>
                <a:gd name="connsiteX79" fmla="*/ 923999 w 1332510"/>
                <a:gd name="connsiteY79" fmla="*/ 88315 h 1660441"/>
                <a:gd name="connsiteX80" fmla="*/ 922598 w 1332510"/>
                <a:gd name="connsiteY80" fmla="*/ 88315 h 1660441"/>
                <a:gd name="connsiteX81" fmla="*/ 919012 w 1332510"/>
                <a:gd name="connsiteY81" fmla="*/ 88987 h 1660441"/>
                <a:gd name="connsiteX82" fmla="*/ 917555 w 1332510"/>
                <a:gd name="connsiteY82" fmla="*/ 88987 h 1660441"/>
                <a:gd name="connsiteX83" fmla="*/ 916826 w 1332510"/>
                <a:gd name="connsiteY83" fmla="*/ 88987 h 1660441"/>
                <a:gd name="connsiteX84" fmla="*/ 916098 w 1332510"/>
                <a:gd name="connsiteY84" fmla="*/ 89716 h 1660441"/>
                <a:gd name="connsiteX85" fmla="*/ 916098 w 1332510"/>
                <a:gd name="connsiteY85" fmla="*/ 90444 h 1660441"/>
                <a:gd name="connsiteX86" fmla="*/ 916098 w 1332510"/>
                <a:gd name="connsiteY86" fmla="*/ 91173 h 1660441"/>
                <a:gd name="connsiteX87" fmla="*/ 916098 w 1332510"/>
                <a:gd name="connsiteY87" fmla="*/ 92574 h 1660441"/>
                <a:gd name="connsiteX88" fmla="*/ 914697 w 1332510"/>
                <a:gd name="connsiteY88" fmla="*/ 93302 h 1660441"/>
                <a:gd name="connsiteX89" fmla="*/ 913240 w 1332510"/>
                <a:gd name="connsiteY89" fmla="*/ 93302 h 1660441"/>
                <a:gd name="connsiteX90" fmla="*/ 912511 w 1332510"/>
                <a:gd name="connsiteY90" fmla="*/ 94031 h 1660441"/>
                <a:gd name="connsiteX91" fmla="*/ 911111 w 1332510"/>
                <a:gd name="connsiteY91" fmla="*/ 94031 h 1660441"/>
                <a:gd name="connsiteX92" fmla="*/ 910382 w 1332510"/>
                <a:gd name="connsiteY92" fmla="*/ 93302 h 1660441"/>
                <a:gd name="connsiteX93" fmla="*/ 906796 w 1332510"/>
                <a:gd name="connsiteY93" fmla="*/ 91173 h 1660441"/>
                <a:gd name="connsiteX94" fmla="*/ 905339 w 1332510"/>
                <a:gd name="connsiteY94" fmla="*/ 90444 h 1660441"/>
                <a:gd name="connsiteX95" fmla="*/ 903938 w 1332510"/>
                <a:gd name="connsiteY95" fmla="*/ 89716 h 1660441"/>
                <a:gd name="connsiteX96" fmla="*/ 901752 w 1332510"/>
                <a:gd name="connsiteY96" fmla="*/ 88987 h 1660441"/>
                <a:gd name="connsiteX97" fmla="*/ 900295 w 1332510"/>
                <a:gd name="connsiteY97" fmla="*/ 86858 h 1660441"/>
                <a:gd name="connsiteX98" fmla="*/ 898894 w 1332510"/>
                <a:gd name="connsiteY98" fmla="*/ 86129 h 1660441"/>
                <a:gd name="connsiteX99" fmla="*/ 897437 w 1332510"/>
                <a:gd name="connsiteY99" fmla="*/ 85401 h 1660441"/>
                <a:gd name="connsiteX100" fmla="*/ 896036 w 1332510"/>
                <a:gd name="connsiteY100" fmla="*/ 85401 h 1660441"/>
                <a:gd name="connsiteX101" fmla="*/ 894579 w 1332510"/>
                <a:gd name="connsiteY101" fmla="*/ 85401 h 1660441"/>
                <a:gd name="connsiteX102" fmla="*/ 892450 w 1332510"/>
                <a:gd name="connsiteY102" fmla="*/ 85401 h 1660441"/>
                <a:gd name="connsiteX103" fmla="*/ 890993 w 1332510"/>
                <a:gd name="connsiteY103" fmla="*/ 84728 h 1660441"/>
                <a:gd name="connsiteX104" fmla="*/ 890264 w 1332510"/>
                <a:gd name="connsiteY104" fmla="*/ 84728 h 1660441"/>
                <a:gd name="connsiteX105" fmla="*/ 889536 w 1332510"/>
                <a:gd name="connsiteY105" fmla="*/ 84728 h 1660441"/>
                <a:gd name="connsiteX106" fmla="*/ 888135 w 1332510"/>
                <a:gd name="connsiteY106" fmla="*/ 85401 h 1660441"/>
                <a:gd name="connsiteX107" fmla="*/ 887406 w 1332510"/>
                <a:gd name="connsiteY107" fmla="*/ 86129 h 1660441"/>
                <a:gd name="connsiteX108" fmla="*/ 886678 w 1332510"/>
                <a:gd name="connsiteY108" fmla="*/ 86858 h 1660441"/>
                <a:gd name="connsiteX109" fmla="*/ 885221 w 1332510"/>
                <a:gd name="connsiteY109" fmla="*/ 87586 h 1660441"/>
                <a:gd name="connsiteX110" fmla="*/ 884549 w 1332510"/>
                <a:gd name="connsiteY110" fmla="*/ 87586 h 1660441"/>
                <a:gd name="connsiteX111" fmla="*/ 883820 w 1332510"/>
                <a:gd name="connsiteY111" fmla="*/ 88315 h 1660441"/>
                <a:gd name="connsiteX112" fmla="*/ 883092 w 1332510"/>
                <a:gd name="connsiteY112" fmla="*/ 88987 h 1660441"/>
                <a:gd name="connsiteX113" fmla="*/ 880962 w 1332510"/>
                <a:gd name="connsiteY113" fmla="*/ 88987 h 1660441"/>
                <a:gd name="connsiteX114" fmla="*/ 880234 w 1332510"/>
                <a:gd name="connsiteY114" fmla="*/ 88987 h 1660441"/>
                <a:gd name="connsiteX115" fmla="*/ 878777 w 1332510"/>
                <a:gd name="connsiteY115" fmla="*/ 88987 h 1660441"/>
                <a:gd name="connsiteX116" fmla="*/ 877320 w 1332510"/>
                <a:gd name="connsiteY116" fmla="*/ 88315 h 1660441"/>
                <a:gd name="connsiteX117" fmla="*/ 874462 w 1332510"/>
                <a:gd name="connsiteY117" fmla="*/ 86858 h 1660441"/>
                <a:gd name="connsiteX118" fmla="*/ 873734 w 1332510"/>
                <a:gd name="connsiteY118" fmla="*/ 86858 h 1660441"/>
                <a:gd name="connsiteX119" fmla="*/ 873061 w 1332510"/>
                <a:gd name="connsiteY119" fmla="*/ 87586 h 1660441"/>
                <a:gd name="connsiteX120" fmla="*/ 872333 w 1332510"/>
                <a:gd name="connsiteY120" fmla="*/ 88315 h 1660441"/>
                <a:gd name="connsiteX121" fmla="*/ 870876 w 1332510"/>
                <a:gd name="connsiteY121" fmla="*/ 88987 h 1660441"/>
                <a:gd name="connsiteX122" fmla="*/ 870147 w 1332510"/>
                <a:gd name="connsiteY122" fmla="*/ 88987 h 1660441"/>
                <a:gd name="connsiteX123" fmla="*/ 868018 w 1332510"/>
                <a:gd name="connsiteY123" fmla="*/ 88315 h 1660441"/>
                <a:gd name="connsiteX124" fmla="*/ 867289 w 1332510"/>
                <a:gd name="connsiteY124" fmla="*/ 87586 h 1660441"/>
                <a:gd name="connsiteX125" fmla="*/ 866561 w 1332510"/>
                <a:gd name="connsiteY125" fmla="*/ 87586 h 1660441"/>
                <a:gd name="connsiteX126" fmla="*/ 865832 w 1332510"/>
                <a:gd name="connsiteY126" fmla="*/ 88315 h 1660441"/>
                <a:gd name="connsiteX127" fmla="*/ 864431 w 1332510"/>
                <a:gd name="connsiteY127" fmla="*/ 88315 h 1660441"/>
                <a:gd name="connsiteX128" fmla="*/ 863703 w 1332510"/>
                <a:gd name="connsiteY128" fmla="*/ 88315 h 1660441"/>
                <a:gd name="connsiteX129" fmla="*/ 862974 w 1332510"/>
                <a:gd name="connsiteY129" fmla="*/ 88315 h 1660441"/>
                <a:gd name="connsiteX130" fmla="*/ 862246 w 1332510"/>
                <a:gd name="connsiteY130" fmla="*/ 87586 h 1660441"/>
                <a:gd name="connsiteX131" fmla="*/ 861573 w 1332510"/>
                <a:gd name="connsiteY131" fmla="*/ 87586 h 1660441"/>
                <a:gd name="connsiteX132" fmla="*/ 860845 w 1332510"/>
                <a:gd name="connsiteY132" fmla="*/ 87586 h 1660441"/>
                <a:gd name="connsiteX133" fmla="*/ 859388 w 1332510"/>
                <a:gd name="connsiteY133" fmla="*/ 86129 h 1660441"/>
                <a:gd name="connsiteX134" fmla="*/ 858660 w 1332510"/>
                <a:gd name="connsiteY134" fmla="*/ 85401 h 1660441"/>
                <a:gd name="connsiteX135" fmla="*/ 857987 w 1332510"/>
                <a:gd name="connsiteY135" fmla="*/ 85401 h 1660441"/>
                <a:gd name="connsiteX136" fmla="*/ 857259 w 1332510"/>
                <a:gd name="connsiteY136" fmla="*/ 84728 h 1660441"/>
                <a:gd name="connsiteX137" fmla="*/ 855802 w 1332510"/>
                <a:gd name="connsiteY137" fmla="*/ 84728 h 1660441"/>
                <a:gd name="connsiteX138" fmla="*/ 855073 w 1332510"/>
                <a:gd name="connsiteY138" fmla="*/ 84728 h 1660441"/>
                <a:gd name="connsiteX139" fmla="*/ 853672 w 1332510"/>
                <a:gd name="connsiteY139" fmla="*/ 85401 h 1660441"/>
                <a:gd name="connsiteX140" fmla="*/ 852215 w 1332510"/>
                <a:gd name="connsiteY140" fmla="*/ 86858 h 1660441"/>
                <a:gd name="connsiteX141" fmla="*/ 850758 w 1332510"/>
                <a:gd name="connsiteY141" fmla="*/ 86858 h 1660441"/>
                <a:gd name="connsiteX142" fmla="*/ 850086 w 1332510"/>
                <a:gd name="connsiteY142" fmla="*/ 87586 h 1660441"/>
                <a:gd name="connsiteX143" fmla="*/ 848629 w 1332510"/>
                <a:gd name="connsiteY143" fmla="*/ 88315 h 1660441"/>
                <a:gd name="connsiteX144" fmla="*/ 847172 w 1332510"/>
                <a:gd name="connsiteY144" fmla="*/ 88315 h 1660441"/>
                <a:gd name="connsiteX145" fmla="*/ 845042 w 1332510"/>
                <a:gd name="connsiteY145" fmla="*/ 88987 h 1660441"/>
                <a:gd name="connsiteX146" fmla="*/ 843586 w 1332510"/>
                <a:gd name="connsiteY146" fmla="*/ 88987 h 1660441"/>
                <a:gd name="connsiteX147" fmla="*/ 842185 w 1332510"/>
                <a:gd name="connsiteY147" fmla="*/ 88987 h 1660441"/>
                <a:gd name="connsiteX148" fmla="*/ 841456 w 1332510"/>
                <a:gd name="connsiteY148" fmla="*/ 88987 h 1660441"/>
                <a:gd name="connsiteX149" fmla="*/ 840728 w 1332510"/>
                <a:gd name="connsiteY149" fmla="*/ 88987 h 1660441"/>
                <a:gd name="connsiteX150" fmla="*/ 839999 w 1332510"/>
                <a:gd name="connsiteY150" fmla="*/ 89716 h 1660441"/>
                <a:gd name="connsiteX151" fmla="*/ 839271 w 1332510"/>
                <a:gd name="connsiteY151" fmla="*/ 91173 h 1660441"/>
                <a:gd name="connsiteX152" fmla="*/ 838598 w 1332510"/>
                <a:gd name="connsiteY152" fmla="*/ 91901 h 1660441"/>
                <a:gd name="connsiteX153" fmla="*/ 837870 w 1332510"/>
                <a:gd name="connsiteY153" fmla="*/ 92574 h 1660441"/>
                <a:gd name="connsiteX154" fmla="*/ 837141 w 1332510"/>
                <a:gd name="connsiteY154" fmla="*/ 92574 h 1660441"/>
                <a:gd name="connsiteX155" fmla="*/ 835684 w 1332510"/>
                <a:gd name="connsiteY155" fmla="*/ 91901 h 1660441"/>
                <a:gd name="connsiteX156" fmla="*/ 835012 w 1332510"/>
                <a:gd name="connsiteY156" fmla="*/ 92574 h 1660441"/>
                <a:gd name="connsiteX157" fmla="*/ 834283 w 1332510"/>
                <a:gd name="connsiteY157" fmla="*/ 94759 h 1660441"/>
                <a:gd name="connsiteX158" fmla="*/ 833555 w 1332510"/>
                <a:gd name="connsiteY158" fmla="*/ 96216 h 1660441"/>
                <a:gd name="connsiteX159" fmla="*/ 832826 w 1332510"/>
                <a:gd name="connsiteY159" fmla="*/ 96889 h 1660441"/>
                <a:gd name="connsiteX160" fmla="*/ 832826 w 1332510"/>
                <a:gd name="connsiteY160" fmla="*/ 97617 h 1660441"/>
                <a:gd name="connsiteX161" fmla="*/ 832098 w 1332510"/>
                <a:gd name="connsiteY161" fmla="*/ 98346 h 1660441"/>
                <a:gd name="connsiteX162" fmla="*/ 830697 w 1332510"/>
                <a:gd name="connsiteY162" fmla="*/ 100475 h 1660441"/>
                <a:gd name="connsiteX163" fmla="*/ 830697 w 1332510"/>
                <a:gd name="connsiteY163" fmla="*/ 101932 h 1660441"/>
                <a:gd name="connsiteX164" fmla="*/ 831369 w 1332510"/>
                <a:gd name="connsiteY164" fmla="*/ 103389 h 1660441"/>
                <a:gd name="connsiteX165" fmla="*/ 833555 w 1332510"/>
                <a:gd name="connsiteY165" fmla="*/ 105518 h 1660441"/>
                <a:gd name="connsiteX166" fmla="*/ 834283 w 1332510"/>
                <a:gd name="connsiteY166" fmla="*/ 105518 h 1660441"/>
                <a:gd name="connsiteX167" fmla="*/ 835012 w 1332510"/>
                <a:gd name="connsiteY167" fmla="*/ 106975 h 1660441"/>
                <a:gd name="connsiteX168" fmla="*/ 835684 w 1332510"/>
                <a:gd name="connsiteY168" fmla="*/ 107648 h 1660441"/>
                <a:gd name="connsiteX169" fmla="*/ 834283 w 1332510"/>
                <a:gd name="connsiteY169" fmla="*/ 109833 h 1660441"/>
                <a:gd name="connsiteX170" fmla="*/ 833555 w 1332510"/>
                <a:gd name="connsiteY170" fmla="*/ 110562 h 1660441"/>
                <a:gd name="connsiteX171" fmla="*/ 827111 w 1332510"/>
                <a:gd name="connsiteY171" fmla="*/ 111290 h 1660441"/>
                <a:gd name="connsiteX172" fmla="*/ 823524 w 1332510"/>
                <a:gd name="connsiteY172" fmla="*/ 111290 h 1660441"/>
                <a:gd name="connsiteX173" fmla="*/ 820610 w 1332510"/>
                <a:gd name="connsiteY173" fmla="*/ 111290 h 1660441"/>
                <a:gd name="connsiteX174" fmla="*/ 819882 w 1332510"/>
                <a:gd name="connsiteY174" fmla="*/ 111290 h 1660441"/>
                <a:gd name="connsiteX175" fmla="*/ 818481 w 1332510"/>
                <a:gd name="connsiteY175" fmla="*/ 111963 h 1660441"/>
                <a:gd name="connsiteX176" fmla="*/ 817752 w 1332510"/>
                <a:gd name="connsiteY176" fmla="*/ 112691 h 1660441"/>
                <a:gd name="connsiteX177" fmla="*/ 815623 w 1332510"/>
                <a:gd name="connsiteY177" fmla="*/ 112691 h 1660441"/>
                <a:gd name="connsiteX178" fmla="*/ 814166 w 1332510"/>
                <a:gd name="connsiteY178" fmla="*/ 112691 h 1660441"/>
                <a:gd name="connsiteX179" fmla="*/ 810580 w 1332510"/>
                <a:gd name="connsiteY179" fmla="*/ 111290 h 1660441"/>
                <a:gd name="connsiteX180" fmla="*/ 808394 w 1332510"/>
                <a:gd name="connsiteY180" fmla="*/ 111290 h 1660441"/>
                <a:gd name="connsiteX181" fmla="*/ 807722 w 1332510"/>
                <a:gd name="connsiteY181" fmla="*/ 111290 h 1660441"/>
                <a:gd name="connsiteX182" fmla="*/ 806265 w 1332510"/>
                <a:gd name="connsiteY182" fmla="*/ 110562 h 1660441"/>
                <a:gd name="connsiteX183" fmla="*/ 803407 w 1332510"/>
                <a:gd name="connsiteY183" fmla="*/ 111290 h 1660441"/>
                <a:gd name="connsiteX184" fmla="*/ 802678 w 1332510"/>
                <a:gd name="connsiteY184" fmla="*/ 111290 h 1660441"/>
                <a:gd name="connsiteX185" fmla="*/ 798364 w 1332510"/>
                <a:gd name="connsiteY185" fmla="*/ 110562 h 1660441"/>
                <a:gd name="connsiteX186" fmla="*/ 795506 w 1332510"/>
                <a:gd name="connsiteY186" fmla="*/ 109105 h 1660441"/>
                <a:gd name="connsiteX187" fmla="*/ 794049 w 1332510"/>
                <a:gd name="connsiteY187" fmla="*/ 109105 h 1660441"/>
                <a:gd name="connsiteX188" fmla="*/ 791919 w 1332510"/>
                <a:gd name="connsiteY188" fmla="*/ 109105 h 1660441"/>
                <a:gd name="connsiteX189" fmla="*/ 789734 w 1332510"/>
                <a:gd name="connsiteY189" fmla="*/ 109105 h 1660441"/>
                <a:gd name="connsiteX190" fmla="*/ 788333 w 1332510"/>
                <a:gd name="connsiteY190" fmla="*/ 109833 h 1660441"/>
                <a:gd name="connsiteX191" fmla="*/ 784018 w 1332510"/>
                <a:gd name="connsiteY191" fmla="*/ 111963 h 1660441"/>
                <a:gd name="connsiteX192" fmla="*/ 782561 w 1332510"/>
                <a:gd name="connsiteY192" fmla="*/ 112691 h 1660441"/>
                <a:gd name="connsiteX193" fmla="*/ 781160 w 1332510"/>
                <a:gd name="connsiteY193" fmla="*/ 112691 h 1660441"/>
                <a:gd name="connsiteX194" fmla="*/ 775388 w 1332510"/>
                <a:gd name="connsiteY194" fmla="*/ 113419 h 1660441"/>
                <a:gd name="connsiteX195" fmla="*/ 771802 w 1332510"/>
                <a:gd name="connsiteY195" fmla="*/ 114148 h 1660441"/>
                <a:gd name="connsiteX196" fmla="*/ 763172 w 1332510"/>
                <a:gd name="connsiteY196" fmla="*/ 116277 h 1660441"/>
                <a:gd name="connsiteX197" fmla="*/ 760314 w 1332510"/>
                <a:gd name="connsiteY197" fmla="*/ 117006 h 1660441"/>
                <a:gd name="connsiteX198" fmla="*/ 757456 w 1332510"/>
                <a:gd name="connsiteY198" fmla="*/ 113419 h 1660441"/>
                <a:gd name="connsiteX199" fmla="*/ 755271 w 1332510"/>
                <a:gd name="connsiteY199" fmla="*/ 111290 h 1660441"/>
                <a:gd name="connsiteX200" fmla="*/ 752413 w 1332510"/>
                <a:gd name="connsiteY200" fmla="*/ 108376 h 1660441"/>
                <a:gd name="connsiteX201" fmla="*/ 751684 w 1332510"/>
                <a:gd name="connsiteY201" fmla="*/ 106975 h 1660441"/>
                <a:gd name="connsiteX202" fmla="*/ 749555 w 1332510"/>
                <a:gd name="connsiteY202" fmla="*/ 104061 h 1660441"/>
                <a:gd name="connsiteX203" fmla="*/ 748098 w 1332510"/>
                <a:gd name="connsiteY203" fmla="*/ 102660 h 1660441"/>
                <a:gd name="connsiteX204" fmla="*/ 745968 w 1332510"/>
                <a:gd name="connsiteY204" fmla="*/ 101203 h 1660441"/>
                <a:gd name="connsiteX205" fmla="*/ 743783 w 1332510"/>
                <a:gd name="connsiteY205" fmla="*/ 99074 h 1660441"/>
                <a:gd name="connsiteX206" fmla="*/ 741654 w 1332510"/>
                <a:gd name="connsiteY206" fmla="*/ 96889 h 1660441"/>
                <a:gd name="connsiteX207" fmla="*/ 738796 w 1332510"/>
                <a:gd name="connsiteY207" fmla="*/ 94031 h 1660441"/>
                <a:gd name="connsiteX208" fmla="*/ 735882 w 1332510"/>
                <a:gd name="connsiteY208" fmla="*/ 90444 h 1660441"/>
                <a:gd name="connsiteX209" fmla="*/ 735209 w 1332510"/>
                <a:gd name="connsiteY209" fmla="*/ 89716 h 1660441"/>
                <a:gd name="connsiteX210" fmla="*/ 733752 w 1332510"/>
                <a:gd name="connsiteY210" fmla="*/ 88315 h 1660441"/>
                <a:gd name="connsiteX211" fmla="*/ 730894 w 1332510"/>
                <a:gd name="connsiteY211" fmla="*/ 86129 h 1660441"/>
                <a:gd name="connsiteX212" fmla="*/ 729438 w 1332510"/>
                <a:gd name="connsiteY212" fmla="*/ 85401 h 1660441"/>
                <a:gd name="connsiteX213" fmla="*/ 728709 w 1332510"/>
                <a:gd name="connsiteY213" fmla="*/ 85401 h 1660441"/>
                <a:gd name="connsiteX214" fmla="*/ 726580 w 1332510"/>
                <a:gd name="connsiteY214" fmla="*/ 87586 h 1660441"/>
                <a:gd name="connsiteX215" fmla="*/ 726580 w 1332510"/>
                <a:gd name="connsiteY215" fmla="*/ 87586 h 1660441"/>
                <a:gd name="connsiteX216" fmla="*/ 728709 w 1332510"/>
                <a:gd name="connsiteY216" fmla="*/ 85401 h 1660441"/>
                <a:gd name="connsiteX217" fmla="*/ 729438 w 1332510"/>
                <a:gd name="connsiteY217" fmla="*/ 85401 h 1660441"/>
                <a:gd name="connsiteX218" fmla="*/ 729438 w 1332510"/>
                <a:gd name="connsiteY218" fmla="*/ 84728 h 1660441"/>
                <a:gd name="connsiteX219" fmla="*/ 727308 w 1332510"/>
                <a:gd name="connsiteY219" fmla="*/ 83272 h 1660441"/>
                <a:gd name="connsiteX220" fmla="*/ 725851 w 1332510"/>
                <a:gd name="connsiteY220" fmla="*/ 82543 h 1660441"/>
                <a:gd name="connsiteX221" fmla="*/ 722265 w 1332510"/>
                <a:gd name="connsiteY221" fmla="*/ 81086 h 1660441"/>
                <a:gd name="connsiteX222" fmla="*/ 718678 w 1332510"/>
                <a:gd name="connsiteY222" fmla="*/ 78957 h 1660441"/>
                <a:gd name="connsiteX223" fmla="*/ 716493 w 1332510"/>
                <a:gd name="connsiteY223" fmla="*/ 77500 h 1660441"/>
                <a:gd name="connsiteX224" fmla="*/ 715820 w 1332510"/>
                <a:gd name="connsiteY224" fmla="*/ 76827 h 1660441"/>
                <a:gd name="connsiteX225" fmla="*/ 714364 w 1332510"/>
                <a:gd name="connsiteY225" fmla="*/ 74642 h 1660441"/>
                <a:gd name="connsiteX226" fmla="*/ 713635 w 1332510"/>
                <a:gd name="connsiteY226" fmla="*/ 73241 h 1660441"/>
                <a:gd name="connsiteX227" fmla="*/ 712907 w 1332510"/>
                <a:gd name="connsiteY227" fmla="*/ 72512 h 1660441"/>
                <a:gd name="connsiteX228" fmla="*/ 711506 w 1332510"/>
                <a:gd name="connsiteY228" fmla="*/ 71055 h 1660441"/>
                <a:gd name="connsiteX229" fmla="*/ 710777 w 1332510"/>
                <a:gd name="connsiteY229" fmla="*/ 70327 h 1660441"/>
                <a:gd name="connsiteX230" fmla="*/ 701419 w 1332510"/>
                <a:gd name="connsiteY230" fmla="*/ 64611 h 1660441"/>
                <a:gd name="connsiteX231" fmla="*/ 699290 w 1332510"/>
                <a:gd name="connsiteY231" fmla="*/ 63882 h 1660441"/>
                <a:gd name="connsiteX232" fmla="*/ 697160 w 1332510"/>
                <a:gd name="connsiteY232" fmla="*/ 63154 h 1660441"/>
                <a:gd name="connsiteX233" fmla="*/ 696432 w 1332510"/>
                <a:gd name="connsiteY233" fmla="*/ 62426 h 1660441"/>
                <a:gd name="connsiteX234" fmla="*/ 693574 w 1332510"/>
                <a:gd name="connsiteY234" fmla="*/ 60296 h 1660441"/>
                <a:gd name="connsiteX235" fmla="*/ 689259 w 1332510"/>
                <a:gd name="connsiteY235" fmla="*/ 58167 h 1660441"/>
                <a:gd name="connsiteX236" fmla="*/ 686345 w 1332510"/>
                <a:gd name="connsiteY236" fmla="*/ 56710 h 1660441"/>
                <a:gd name="connsiteX237" fmla="*/ 683487 w 1332510"/>
                <a:gd name="connsiteY237" fmla="*/ 55981 h 1660441"/>
                <a:gd name="connsiteX238" fmla="*/ 680629 w 1332510"/>
                <a:gd name="connsiteY238" fmla="*/ 54524 h 1660441"/>
                <a:gd name="connsiteX239" fmla="*/ 674857 w 1332510"/>
                <a:gd name="connsiteY239" fmla="*/ 50938 h 1660441"/>
                <a:gd name="connsiteX240" fmla="*/ 671271 w 1332510"/>
                <a:gd name="connsiteY240" fmla="*/ 48808 h 1660441"/>
                <a:gd name="connsiteX241" fmla="*/ 668413 w 1332510"/>
                <a:gd name="connsiteY241" fmla="*/ 47352 h 1660441"/>
                <a:gd name="connsiteX242" fmla="*/ 666284 w 1332510"/>
                <a:gd name="connsiteY242" fmla="*/ 45951 h 1660441"/>
                <a:gd name="connsiteX243" fmla="*/ 664827 w 1332510"/>
                <a:gd name="connsiteY243" fmla="*/ 45951 h 1660441"/>
                <a:gd name="connsiteX244" fmla="*/ 662697 w 1332510"/>
                <a:gd name="connsiteY244" fmla="*/ 45222 h 1660441"/>
                <a:gd name="connsiteX245" fmla="*/ 657654 w 1332510"/>
                <a:gd name="connsiteY245" fmla="*/ 42364 h 1660441"/>
                <a:gd name="connsiteX246" fmla="*/ 654796 w 1332510"/>
                <a:gd name="connsiteY246" fmla="*/ 40907 h 1660441"/>
                <a:gd name="connsiteX247" fmla="*/ 652610 w 1332510"/>
                <a:gd name="connsiteY247" fmla="*/ 39450 h 1660441"/>
                <a:gd name="connsiteX248" fmla="*/ 647623 w 1332510"/>
                <a:gd name="connsiteY248" fmla="*/ 35191 h 1660441"/>
                <a:gd name="connsiteX249" fmla="*/ 646166 w 1332510"/>
                <a:gd name="connsiteY249" fmla="*/ 34463 h 1660441"/>
                <a:gd name="connsiteX250" fmla="*/ 645438 w 1332510"/>
                <a:gd name="connsiteY250" fmla="*/ 33734 h 1660441"/>
                <a:gd name="connsiteX251" fmla="*/ 643308 w 1332510"/>
                <a:gd name="connsiteY251" fmla="*/ 30148 h 1660441"/>
                <a:gd name="connsiteX252" fmla="*/ 642580 w 1332510"/>
                <a:gd name="connsiteY252" fmla="*/ 28691 h 1660441"/>
                <a:gd name="connsiteX253" fmla="*/ 641851 w 1332510"/>
                <a:gd name="connsiteY253" fmla="*/ 28691 h 1660441"/>
                <a:gd name="connsiteX254" fmla="*/ 637536 w 1332510"/>
                <a:gd name="connsiteY254" fmla="*/ 26562 h 1660441"/>
                <a:gd name="connsiteX255" fmla="*/ 636808 w 1332510"/>
                <a:gd name="connsiteY255" fmla="*/ 25833 h 1660441"/>
                <a:gd name="connsiteX256" fmla="*/ 632493 w 1332510"/>
                <a:gd name="connsiteY256" fmla="*/ 22247 h 1660441"/>
                <a:gd name="connsiteX257" fmla="*/ 631092 w 1332510"/>
                <a:gd name="connsiteY257" fmla="*/ 20790 h 1660441"/>
                <a:gd name="connsiteX258" fmla="*/ 628907 w 1332510"/>
                <a:gd name="connsiteY258" fmla="*/ 18661 h 1660441"/>
                <a:gd name="connsiteX259" fmla="*/ 627506 w 1332510"/>
                <a:gd name="connsiteY259" fmla="*/ 17203 h 1660441"/>
                <a:gd name="connsiteX260" fmla="*/ 625320 w 1332510"/>
                <a:gd name="connsiteY260" fmla="*/ 16531 h 1660441"/>
                <a:gd name="connsiteX261" fmla="*/ 623919 w 1332510"/>
                <a:gd name="connsiteY261" fmla="*/ 16531 h 1660441"/>
                <a:gd name="connsiteX262" fmla="*/ 622462 w 1332510"/>
                <a:gd name="connsiteY262" fmla="*/ 15803 h 1660441"/>
                <a:gd name="connsiteX263" fmla="*/ 620333 w 1332510"/>
                <a:gd name="connsiteY263" fmla="*/ 15803 h 1660441"/>
                <a:gd name="connsiteX264" fmla="*/ 619604 w 1332510"/>
                <a:gd name="connsiteY264" fmla="*/ 15803 h 1660441"/>
                <a:gd name="connsiteX265" fmla="*/ 616018 w 1332510"/>
                <a:gd name="connsiteY265" fmla="*/ 15074 h 1660441"/>
                <a:gd name="connsiteX266" fmla="*/ 611703 w 1332510"/>
                <a:gd name="connsiteY266" fmla="*/ 14346 h 1660441"/>
                <a:gd name="connsiteX267" fmla="*/ 610975 w 1332510"/>
                <a:gd name="connsiteY267" fmla="*/ 14346 h 1660441"/>
                <a:gd name="connsiteX268" fmla="*/ 606660 w 1332510"/>
                <a:gd name="connsiteY268" fmla="*/ 12889 h 1660441"/>
                <a:gd name="connsiteX269" fmla="*/ 605259 w 1332510"/>
                <a:gd name="connsiteY269" fmla="*/ 12889 h 1660441"/>
                <a:gd name="connsiteX270" fmla="*/ 603802 w 1332510"/>
                <a:gd name="connsiteY270" fmla="*/ 12216 h 1660441"/>
                <a:gd name="connsiteX271" fmla="*/ 601616 w 1332510"/>
                <a:gd name="connsiteY271" fmla="*/ 10031 h 1660441"/>
                <a:gd name="connsiteX272" fmla="*/ 595901 w 1332510"/>
                <a:gd name="connsiteY272" fmla="*/ 6444 h 1660441"/>
                <a:gd name="connsiteX273" fmla="*/ 594444 w 1332510"/>
                <a:gd name="connsiteY273" fmla="*/ 5043 h 1660441"/>
                <a:gd name="connsiteX274" fmla="*/ 592314 w 1332510"/>
                <a:gd name="connsiteY274" fmla="*/ 3586 h 1660441"/>
                <a:gd name="connsiteX275" fmla="*/ 591586 w 1332510"/>
                <a:gd name="connsiteY275" fmla="*/ 2858 h 1660441"/>
                <a:gd name="connsiteX276" fmla="*/ 591586 w 1332510"/>
                <a:gd name="connsiteY276" fmla="*/ 2129 h 1660441"/>
                <a:gd name="connsiteX277" fmla="*/ 590857 w 1332510"/>
                <a:gd name="connsiteY277" fmla="*/ 1401 h 1660441"/>
                <a:gd name="connsiteX278" fmla="*/ 590185 w 1332510"/>
                <a:gd name="connsiteY278" fmla="*/ 729 h 1660441"/>
                <a:gd name="connsiteX279" fmla="*/ 590857 w 1332510"/>
                <a:gd name="connsiteY279" fmla="*/ 0 h 1660441"/>
                <a:gd name="connsiteX280" fmla="*/ 589456 w 1332510"/>
                <a:gd name="connsiteY280" fmla="*/ 729 h 1660441"/>
                <a:gd name="connsiteX281" fmla="*/ 589456 w 1332510"/>
                <a:gd name="connsiteY281" fmla="*/ 1401 h 1660441"/>
                <a:gd name="connsiteX282" fmla="*/ 588728 w 1332510"/>
                <a:gd name="connsiteY282" fmla="*/ 2129 h 1660441"/>
                <a:gd name="connsiteX283" fmla="*/ 587999 w 1332510"/>
                <a:gd name="connsiteY283" fmla="*/ 2129 h 1660441"/>
                <a:gd name="connsiteX284" fmla="*/ 587999 w 1332510"/>
                <a:gd name="connsiteY284" fmla="*/ 2858 h 1660441"/>
                <a:gd name="connsiteX285" fmla="*/ 587999 w 1332510"/>
                <a:gd name="connsiteY285" fmla="*/ 3586 h 1660441"/>
                <a:gd name="connsiteX286" fmla="*/ 587999 w 1332510"/>
                <a:gd name="connsiteY286" fmla="*/ 5043 h 1660441"/>
                <a:gd name="connsiteX287" fmla="*/ 587271 w 1332510"/>
                <a:gd name="connsiteY287" fmla="*/ 5716 h 1660441"/>
                <a:gd name="connsiteX288" fmla="*/ 587271 w 1332510"/>
                <a:gd name="connsiteY288" fmla="*/ 6444 h 1660441"/>
                <a:gd name="connsiteX289" fmla="*/ 583685 w 1332510"/>
                <a:gd name="connsiteY289" fmla="*/ 8630 h 1660441"/>
                <a:gd name="connsiteX290" fmla="*/ 581555 w 1332510"/>
                <a:gd name="connsiteY290" fmla="*/ 10031 h 1660441"/>
                <a:gd name="connsiteX291" fmla="*/ 579370 w 1332510"/>
                <a:gd name="connsiteY291" fmla="*/ 11488 h 1660441"/>
                <a:gd name="connsiteX292" fmla="*/ 577969 w 1332510"/>
                <a:gd name="connsiteY292" fmla="*/ 11488 h 1660441"/>
                <a:gd name="connsiteX293" fmla="*/ 575783 w 1332510"/>
                <a:gd name="connsiteY293" fmla="*/ 12216 h 1660441"/>
                <a:gd name="connsiteX294" fmla="*/ 573654 w 1332510"/>
                <a:gd name="connsiteY294" fmla="*/ 14346 h 1660441"/>
                <a:gd name="connsiteX295" fmla="*/ 571469 w 1332510"/>
                <a:gd name="connsiteY295" fmla="*/ 15803 h 1660441"/>
                <a:gd name="connsiteX296" fmla="*/ 569339 w 1332510"/>
                <a:gd name="connsiteY296" fmla="*/ 17203 h 1660441"/>
                <a:gd name="connsiteX297" fmla="*/ 569339 w 1332510"/>
                <a:gd name="connsiteY297" fmla="*/ 17932 h 1660441"/>
                <a:gd name="connsiteX298" fmla="*/ 569339 w 1332510"/>
                <a:gd name="connsiteY298" fmla="*/ 19389 h 1660441"/>
                <a:gd name="connsiteX299" fmla="*/ 569339 w 1332510"/>
                <a:gd name="connsiteY299" fmla="*/ 20790 h 1660441"/>
                <a:gd name="connsiteX300" fmla="*/ 569339 w 1332510"/>
                <a:gd name="connsiteY300" fmla="*/ 22975 h 1660441"/>
                <a:gd name="connsiteX301" fmla="*/ 569339 w 1332510"/>
                <a:gd name="connsiteY301" fmla="*/ 23704 h 1660441"/>
                <a:gd name="connsiteX302" fmla="*/ 569339 w 1332510"/>
                <a:gd name="connsiteY302" fmla="*/ 24376 h 1660441"/>
                <a:gd name="connsiteX303" fmla="*/ 570796 w 1332510"/>
                <a:gd name="connsiteY303" fmla="*/ 25833 h 1660441"/>
                <a:gd name="connsiteX304" fmla="*/ 570068 w 1332510"/>
                <a:gd name="connsiteY304" fmla="*/ 25833 h 1660441"/>
                <a:gd name="connsiteX305" fmla="*/ 571469 w 1332510"/>
                <a:gd name="connsiteY305" fmla="*/ 26562 h 1660441"/>
                <a:gd name="connsiteX306" fmla="*/ 572925 w 1332510"/>
                <a:gd name="connsiteY306" fmla="*/ 26562 h 1660441"/>
                <a:gd name="connsiteX307" fmla="*/ 574382 w 1332510"/>
                <a:gd name="connsiteY307" fmla="*/ 26562 h 1660441"/>
                <a:gd name="connsiteX308" fmla="*/ 575783 w 1332510"/>
                <a:gd name="connsiteY308" fmla="*/ 27290 h 1660441"/>
                <a:gd name="connsiteX309" fmla="*/ 577969 w 1332510"/>
                <a:gd name="connsiteY309" fmla="*/ 27963 h 1660441"/>
                <a:gd name="connsiteX310" fmla="*/ 578697 w 1332510"/>
                <a:gd name="connsiteY310" fmla="*/ 28691 h 1660441"/>
                <a:gd name="connsiteX311" fmla="*/ 580098 w 1332510"/>
                <a:gd name="connsiteY311" fmla="*/ 30148 h 1660441"/>
                <a:gd name="connsiteX312" fmla="*/ 581555 w 1332510"/>
                <a:gd name="connsiteY312" fmla="*/ 31605 h 1660441"/>
                <a:gd name="connsiteX313" fmla="*/ 582284 w 1332510"/>
                <a:gd name="connsiteY313" fmla="*/ 33006 h 1660441"/>
                <a:gd name="connsiteX314" fmla="*/ 582284 w 1332510"/>
                <a:gd name="connsiteY314" fmla="*/ 34463 h 1660441"/>
                <a:gd name="connsiteX315" fmla="*/ 581555 w 1332510"/>
                <a:gd name="connsiteY315" fmla="*/ 35191 h 1660441"/>
                <a:gd name="connsiteX316" fmla="*/ 581555 w 1332510"/>
                <a:gd name="connsiteY316" fmla="*/ 36592 h 1660441"/>
                <a:gd name="connsiteX317" fmla="*/ 582284 w 1332510"/>
                <a:gd name="connsiteY317" fmla="*/ 38049 h 1660441"/>
                <a:gd name="connsiteX318" fmla="*/ 582956 w 1332510"/>
                <a:gd name="connsiteY318" fmla="*/ 38778 h 1660441"/>
                <a:gd name="connsiteX319" fmla="*/ 583685 w 1332510"/>
                <a:gd name="connsiteY319" fmla="*/ 38049 h 1660441"/>
                <a:gd name="connsiteX320" fmla="*/ 584413 w 1332510"/>
                <a:gd name="connsiteY320" fmla="*/ 36592 h 1660441"/>
                <a:gd name="connsiteX321" fmla="*/ 585870 w 1332510"/>
                <a:gd name="connsiteY321" fmla="*/ 37321 h 1660441"/>
                <a:gd name="connsiteX322" fmla="*/ 586543 w 1332510"/>
                <a:gd name="connsiteY322" fmla="*/ 38778 h 1660441"/>
                <a:gd name="connsiteX323" fmla="*/ 585870 w 1332510"/>
                <a:gd name="connsiteY323" fmla="*/ 40907 h 1660441"/>
                <a:gd name="connsiteX324" fmla="*/ 582284 w 1332510"/>
                <a:gd name="connsiteY324" fmla="*/ 45222 h 1660441"/>
                <a:gd name="connsiteX325" fmla="*/ 582284 w 1332510"/>
                <a:gd name="connsiteY325" fmla="*/ 45951 h 1660441"/>
                <a:gd name="connsiteX326" fmla="*/ 582284 w 1332510"/>
                <a:gd name="connsiteY326" fmla="*/ 50938 h 1660441"/>
                <a:gd name="connsiteX327" fmla="*/ 582284 w 1332510"/>
                <a:gd name="connsiteY327" fmla="*/ 53123 h 1660441"/>
                <a:gd name="connsiteX328" fmla="*/ 583685 w 1332510"/>
                <a:gd name="connsiteY328" fmla="*/ 55981 h 1660441"/>
                <a:gd name="connsiteX329" fmla="*/ 583685 w 1332510"/>
                <a:gd name="connsiteY329" fmla="*/ 58167 h 1660441"/>
                <a:gd name="connsiteX330" fmla="*/ 581555 w 1332510"/>
                <a:gd name="connsiteY330" fmla="*/ 59568 h 1660441"/>
                <a:gd name="connsiteX331" fmla="*/ 580098 w 1332510"/>
                <a:gd name="connsiteY331" fmla="*/ 61025 h 1660441"/>
                <a:gd name="connsiteX332" fmla="*/ 580098 w 1332510"/>
                <a:gd name="connsiteY332" fmla="*/ 62426 h 1660441"/>
                <a:gd name="connsiteX333" fmla="*/ 580827 w 1332510"/>
                <a:gd name="connsiteY333" fmla="*/ 63882 h 1660441"/>
                <a:gd name="connsiteX334" fmla="*/ 582284 w 1332510"/>
                <a:gd name="connsiteY334" fmla="*/ 67469 h 1660441"/>
                <a:gd name="connsiteX335" fmla="*/ 582956 w 1332510"/>
                <a:gd name="connsiteY335" fmla="*/ 69654 h 1660441"/>
                <a:gd name="connsiteX336" fmla="*/ 582956 w 1332510"/>
                <a:gd name="connsiteY336" fmla="*/ 71055 h 1660441"/>
                <a:gd name="connsiteX337" fmla="*/ 582284 w 1332510"/>
                <a:gd name="connsiteY337" fmla="*/ 72512 h 1660441"/>
                <a:gd name="connsiteX338" fmla="*/ 580827 w 1332510"/>
                <a:gd name="connsiteY338" fmla="*/ 73913 h 1660441"/>
                <a:gd name="connsiteX339" fmla="*/ 578697 w 1332510"/>
                <a:gd name="connsiteY339" fmla="*/ 76827 h 1660441"/>
                <a:gd name="connsiteX340" fmla="*/ 577969 w 1332510"/>
                <a:gd name="connsiteY340" fmla="*/ 76827 h 1660441"/>
                <a:gd name="connsiteX341" fmla="*/ 575783 w 1332510"/>
                <a:gd name="connsiteY341" fmla="*/ 77500 h 1660441"/>
                <a:gd name="connsiteX342" fmla="*/ 570068 w 1332510"/>
                <a:gd name="connsiteY342" fmla="*/ 77500 h 1660441"/>
                <a:gd name="connsiteX343" fmla="*/ 568611 w 1332510"/>
                <a:gd name="connsiteY343" fmla="*/ 78228 h 1660441"/>
                <a:gd name="connsiteX344" fmla="*/ 564296 w 1332510"/>
                <a:gd name="connsiteY344" fmla="*/ 74642 h 1660441"/>
                <a:gd name="connsiteX345" fmla="*/ 562895 w 1332510"/>
                <a:gd name="connsiteY345" fmla="*/ 75370 h 1660441"/>
                <a:gd name="connsiteX346" fmla="*/ 562166 w 1332510"/>
                <a:gd name="connsiteY346" fmla="*/ 76827 h 1660441"/>
                <a:gd name="connsiteX347" fmla="*/ 562166 w 1332510"/>
                <a:gd name="connsiteY347" fmla="*/ 78957 h 1660441"/>
                <a:gd name="connsiteX348" fmla="*/ 562166 w 1332510"/>
                <a:gd name="connsiteY348" fmla="*/ 80414 h 1660441"/>
                <a:gd name="connsiteX349" fmla="*/ 560709 w 1332510"/>
                <a:gd name="connsiteY349" fmla="*/ 82543 h 1660441"/>
                <a:gd name="connsiteX350" fmla="*/ 559981 w 1332510"/>
                <a:gd name="connsiteY350" fmla="*/ 84000 h 1660441"/>
                <a:gd name="connsiteX351" fmla="*/ 559308 w 1332510"/>
                <a:gd name="connsiteY351" fmla="*/ 84728 h 1660441"/>
                <a:gd name="connsiteX352" fmla="*/ 558580 w 1332510"/>
                <a:gd name="connsiteY352" fmla="*/ 85401 h 1660441"/>
                <a:gd name="connsiteX353" fmla="*/ 557851 w 1332510"/>
                <a:gd name="connsiteY353" fmla="*/ 86129 h 1660441"/>
                <a:gd name="connsiteX354" fmla="*/ 557123 w 1332510"/>
                <a:gd name="connsiteY354" fmla="*/ 86129 h 1660441"/>
                <a:gd name="connsiteX355" fmla="*/ 554265 w 1332510"/>
                <a:gd name="connsiteY355" fmla="*/ 86858 h 1660441"/>
                <a:gd name="connsiteX356" fmla="*/ 552808 w 1332510"/>
                <a:gd name="connsiteY356" fmla="*/ 87586 h 1660441"/>
                <a:gd name="connsiteX357" fmla="*/ 552080 w 1332510"/>
                <a:gd name="connsiteY357" fmla="*/ 88987 h 1660441"/>
                <a:gd name="connsiteX358" fmla="*/ 550679 w 1332510"/>
                <a:gd name="connsiteY358" fmla="*/ 89716 h 1660441"/>
                <a:gd name="connsiteX359" fmla="*/ 548493 w 1332510"/>
                <a:gd name="connsiteY359" fmla="*/ 90444 h 1660441"/>
                <a:gd name="connsiteX360" fmla="*/ 548493 w 1332510"/>
                <a:gd name="connsiteY360" fmla="*/ 91173 h 1660441"/>
                <a:gd name="connsiteX361" fmla="*/ 547821 w 1332510"/>
                <a:gd name="connsiteY361" fmla="*/ 91901 h 1660441"/>
                <a:gd name="connsiteX362" fmla="*/ 547092 w 1332510"/>
                <a:gd name="connsiteY362" fmla="*/ 94031 h 1660441"/>
                <a:gd name="connsiteX363" fmla="*/ 546364 w 1332510"/>
                <a:gd name="connsiteY363" fmla="*/ 94759 h 1660441"/>
                <a:gd name="connsiteX364" fmla="*/ 546364 w 1332510"/>
                <a:gd name="connsiteY364" fmla="*/ 99074 h 1660441"/>
                <a:gd name="connsiteX365" fmla="*/ 545635 w 1332510"/>
                <a:gd name="connsiteY365" fmla="*/ 99802 h 1660441"/>
                <a:gd name="connsiteX366" fmla="*/ 544234 w 1332510"/>
                <a:gd name="connsiteY366" fmla="*/ 101932 h 1660441"/>
                <a:gd name="connsiteX367" fmla="*/ 542777 w 1332510"/>
                <a:gd name="connsiteY367" fmla="*/ 103389 h 1660441"/>
                <a:gd name="connsiteX368" fmla="*/ 541320 w 1332510"/>
                <a:gd name="connsiteY368" fmla="*/ 104790 h 1660441"/>
                <a:gd name="connsiteX369" fmla="*/ 539920 w 1332510"/>
                <a:gd name="connsiteY369" fmla="*/ 106247 h 1660441"/>
                <a:gd name="connsiteX370" fmla="*/ 539191 w 1332510"/>
                <a:gd name="connsiteY370" fmla="*/ 106975 h 1660441"/>
                <a:gd name="connsiteX371" fmla="*/ 536333 w 1332510"/>
                <a:gd name="connsiteY371" fmla="*/ 109105 h 1660441"/>
                <a:gd name="connsiteX372" fmla="*/ 532747 w 1332510"/>
                <a:gd name="connsiteY372" fmla="*/ 111290 h 1660441"/>
                <a:gd name="connsiteX373" fmla="*/ 531290 w 1332510"/>
                <a:gd name="connsiteY373" fmla="*/ 112691 h 1660441"/>
                <a:gd name="connsiteX374" fmla="*/ 530561 w 1332510"/>
                <a:gd name="connsiteY374" fmla="*/ 114148 h 1660441"/>
                <a:gd name="connsiteX375" fmla="*/ 530561 w 1332510"/>
                <a:gd name="connsiteY375" fmla="*/ 114876 h 1660441"/>
                <a:gd name="connsiteX376" fmla="*/ 530561 w 1332510"/>
                <a:gd name="connsiteY376" fmla="*/ 115549 h 1660441"/>
                <a:gd name="connsiteX377" fmla="*/ 532018 w 1332510"/>
                <a:gd name="connsiteY377" fmla="*/ 116277 h 1660441"/>
                <a:gd name="connsiteX378" fmla="*/ 532018 w 1332510"/>
                <a:gd name="connsiteY378" fmla="*/ 117006 h 1660441"/>
                <a:gd name="connsiteX379" fmla="*/ 532018 w 1332510"/>
                <a:gd name="connsiteY379" fmla="*/ 117734 h 1660441"/>
                <a:gd name="connsiteX380" fmla="*/ 531290 w 1332510"/>
                <a:gd name="connsiteY380" fmla="*/ 118463 h 1660441"/>
                <a:gd name="connsiteX381" fmla="*/ 531290 w 1332510"/>
                <a:gd name="connsiteY381" fmla="*/ 119135 h 1660441"/>
                <a:gd name="connsiteX382" fmla="*/ 529104 w 1332510"/>
                <a:gd name="connsiteY382" fmla="*/ 120592 h 1660441"/>
                <a:gd name="connsiteX383" fmla="*/ 527703 w 1332510"/>
                <a:gd name="connsiteY383" fmla="*/ 122049 h 1660441"/>
                <a:gd name="connsiteX384" fmla="*/ 523388 w 1332510"/>
                <a:gd name="connsiteY384" fmla="*/ 125636 h 1660441"/>
                <a:gd name="connsiteX385" fmla="*/ 521259 w 1332510"/>
                <a:gd name="connsiteY385" fmla="*/ 128493 h 1660441"/>
                <a:gd name="connsiteX386" fmla="*/ 520531 w 1332510"/>
                <a:gd name="connsiteY386" fmla="*/ 130623 h 1660441"/>
                <a:gd name="connsiteX387" fmla="*/ 516944 w 1332510"/>
                <a:gd name="connsiteY387" fmla="*/ 132080 h 1660441"/>
                <a:gd name="connsiteX388" fmla="*/ 512629 w 1332510"/>
                <a:gd name="connsiteY388" fmla="*/ 134938 h 1660441"/>
                <a:gd name="connsiteX389" fmla="*/ 509771 w 1332510"/>
                <a:gd name="connsiteY389" fmla="*/ 135666 h 1660441"/>
                <a:gd name="connsiteX390" fmla="*/ 509043 w 1332510"/>
                <a:gd name="connsiteY390" fmla="*/ 136395 h 1660441"/>
                <a:gd name="connsiteX391" fmla="*/ 508314 w 1332510"/>
                <a:gd name="connsiteY391" fmla="*/ 137123 h 1660441"/>
                <a:gd name="connsiteX392" fmla="*/ 508314 w 1332510"/>
                <a:gd name="connsiteY392" fmla="*/ 137852 h 1660441"/>
                <a:gd name="connsiteX393" fmla="*/ 507586 w 1332510"/>
                <a:gd name="connsiteY393" fmla="*/ 137852 h 1660441"/>
                <a:gd name="connsiteX394" fmla="*/ 506857 w 1332510"/>
                <a:gd name="connsiteY394" fmla="*/ 137852 h 1660441"/>
                <a:gd name="connsiteX395" fmla="*/ 506129 w 1332510"/>
                <a:gd name="connsiteY395" fmla="*/ 137852 h 1660441"/>
                <a:gd name="connsiteX396" fmla="*/ 505456 w 1332510"/>
                <a:gd name="connsiteY396" fmla="*/ 138524 h 1660441"/>
                <a:gd name="connsiteX397" fmla="*/ 505456 w 1332510"/>
                <a:gd name="connsiteY397" fmla="*/ 139253 h 1660441"/>
                <a:gd name="connsiteX398" fmla="*/ 505456 w 1332510"/>
                <a:gd name="connsiteY398" fmla="*/ 139981 h 1660441"/>
                <a:gd name="connsiteX399" fmla="*/ 505456 w 1332510"/>
                <a:gd name="connsiteY399" fmla="*/ 141438 h 1660441"/>
                <a:gd name="connsiteX400" fmla="*/ 506129 w 1332510"/>
                <a:gd name="connsiteY400" fmla="*/ 142839 h 1660441"/>
                <a:gd name="connsiteX401" fmla="*/ 505456 w 1332510"/>
                <a:gd name="connsiteY401" fmla="*/ 143568 h 1660441"/>
                <a:gd name="connsiteX402" fmla="*/ 504728 w 1332510"/>
                <a:gd name="connsiteY402" fmla="*/ 144296 h 1660441"/>
                <a:gd name="connsiteX403" fmla="*/ 498956 w 1332510"/>
                <a:gd name="connsiteY403" fmla="*/ 146425 h 1660441"/>
                <a:gd name="connsiteX404" fmla="*/ 496827 w 1332510"/>
                <a:gd name="connsiteY404" fmla="*/ 147154 h 1660441"/>
                <a:gd name="connsiteX405" fmla="*/ 496098 w 1332510"/>
                <a:gd name="connsiteY405" fmla="*/ 147154 h 1660441"/>
                <a:gd name="connsiteX406" fmla="*/ 494641 w 1332510"/>
                <a:gd name="connsiteY406" fmla="*/ 146425 h 1660441"/>
                <a:gd name="connsiteX407" fmla="*/ 493969 w 1332510"/>
                <a:gd name="connsiteY407" fmla="*/ 145697 h 1660441"/>
                <a:gd name="connsiteX408" fmla="*/ 491055 w 1332510"/>
                <a:gd name="connsiteY408" fmla="*/ 143568 h 1660441"/>
                <a:gd name="connsiteX409" fmla="*/ 490382 w 1332510"/>
                <a:gd name="connsiteY409" fmla="*/ 142111 h 1660441"/>
                <a:gd name="connsiteX410" fmla="*/ 489654 w 1332510"/>
                <a:gd name="connsiteY410" fmla="*/ 141438 h 1660441"/>
                <a:gd name="connsiteX411" fmla="*/ 489654 w 1332510"/>
                <a:gd name="connsiteY411" fmla="*/ 139981 h 1660441"/>
                <a:gd name="connsiteX412" fmla="*/ 488925 w 1332510"/>
                <a:gd name="connsiteY412" fmla="*/ 139253 h 1660441"/>
                <a:gd name="connsiteX413" fmla="*/ 487469 w 1332510"/>
                <a:gd name="connsiteY413" fmla="*/ 139253 h 1660441"/>
                <a:gd name="connsiteX414" fmla="*/ 486796 w 1332510"/>
                <a:gd name="connsiteY414" fmla="*/ 139253 h 1660441"/>
                <a:gd name="connsiteX415" fmla="*/ 486068 w 1332510"/>
                <a:gd name="connsiteY415" fmla="*/ 139981 h 1660441"/>
                <a:gd name="connsiteX416" fmla="*/ 481024 w 1332510"/>
                <a:gd name="connsiteY416" fmla="*/ 142111 h 1660441"/>
                <a:gd name="connsiteX417" fmla="*/ 478895 w 1332510"/>
                <a:gd name="connsiteY417" fmla="*/ 142839 h 1660441"/>
                <a:gd name="connsiteX418" fmla="*/ 477438 w 1332510"/>
                <a:gd name="connsiteY418" fmla="*/ 142839 h 1660441"/>
                <a:gd name="connsiteX419" fmla="*/ 473123 w 1332510"/>
                <a:gd name="connsiteY419" fmla="*/ 142839 h 1660441"/>
                <a:gd name="connsiteX420" fmla="*/ 465222 w 1332510"/>
                <a:gd name="connsiteY420" fmla="*/ 143568 h 1660441"/>
                <a:gd name="connsiteX421" fmla="*/ 463821 w 1332510"/>
                <a:gd name="connsiteY421" fmla="*/ 144296 h 1660441"/>
                <a:gd name="connsiteX422" fmla="*/ 460234 w 1332510"/>
                <a:gd name="connsiteY422" fmla="*/ 145697 h 1660441"/>
                <a:gd name="connsiteX423" fmla="*/ 459506 w 1332510"/>
                <a:gd name="connsiteY423" fmla="*/ 146425 h 1660441"/>
                <a:gd name="connsiteX424" fmla="*/ 458777 w 1332510"/>
                <a:gd name="connsiteY424" fmla="*/ 146425 h 1660441"/>
                <a:gd name="connsiteX425" fmla="*/ 457320 w 1332510"/>
                <a:gd name="connsiteY425" fmla="*/ 146425 h 1660441"/>
                <a:gd name="connsiteX426" fmla="*/ 455920 w 1332510"/>
                <a:gd name="connsiteY426" fmla="*/ 145697 h 1660441"/>
                <a:gd name="connsiteX427" fmla="*/ 455191 w 1332510"/>
                <a:gd name="connsiteY427" fmla="*/ 146425 h 1660441"/>
                <a:gd name="connsiteX428" fmla="*/ 454462 w 1332510"/>
                <a:gd name="connsiteY428" fmla="*/ 147154 h 1660441"/>
                <a:gd name="connsiteX429" fmla="*/ 453734 w 1332510"/>
                <a:gd name="connsiteY429" fmla="*/ 147882 h 1660441"/>
                <a:gd name="connsiteX430" fmla="*/ 453006 w 1332510"/>
                <a:gd name="connsiteY430" fmla="*/ 148611 h 1660441"/>
                <a:gd name="connsiteX431" fmla="*/ 452333 w 1332510"/>
                <a:gd name="connsiteY431" fmla="*/ 149339 h 1660441"/>
                <a:gd name="connsiteX432" fmla="*/ 450876 w 1332510"/>
                <a:gd name="connsiteY432" fmla="*/ 150012 h 1660441"/>
                <a:gd name="connsiteX433" fmla="*/ 450148 w 1332510"/>
                <a:gd name="connsiteY433" fmla="*/ 150740 h 1660441"/>
                <a:gd name="connsiteX434" fmla="*/ 450148 w 1332510"/>
                <a:gd name="connsiteY434" fmla="*/ 151469 h 1660441"/>
                <a:gd name="connsiteX435" fmla="*/ 449419 w 1332510"/>
                <a:gd name="connsiteY435" fmla="*/ 152197 h 1660441"/>
                <a:gd name="connsiteX436" fmla="*/ 449419 w 1332510"/>
                <a:gd name="connsiteY436" fmla="*/ 154327 h 1660441"/>
                <a:gd name="connsiteX437" fmla="*/ 448747 w 1332510"/>
                <a:gd name="connsiteY437" fmla="*/ 155055 h 1660441"/>
                <a:gd name="connsiteX438" fmla="*/ 445833 w 1332510"/>
                <a:gd name="connsiteY438" fmla="*/ 157185 h 1660441"/>
                <a:gd name="connsiteX439" fmla="*/ 444432 w 1332510"/>
                <a:gd name="connsiteY439" fmla="*/ 159370 h 1660441"/>
                <a:gd name="connsiteX440" fmla="*/ 442975 w 1332510"/>
                <a:gd name="connsiteY440" fmla="*/ 162228 h 1660441"/>
                <a:gd name="connsiteX441" fmla="*/ 442246 w 1332510"/>
                <a:gd name="connsiteY441" fmla="*/ 163685 h 1660441"/>
                <a:gd name="connsiteX442" fmla="*/ 441518 w 1332510"/>
                <a:gd name="connsiteY442" fmla="*/ 164413 h 1660441"/>
                <a:gd name="connsiteX443" fmla="*/ 440845 w 1332510"/>
                <a:gd name="connsiteY443" fmla="*/ 165086 h 1660441"/>
                <a:gd name="connsiteX444" fmla="*/ 439388 w 1332510"/>
                <a:gd name="connsiteY444" fmla="*/ 166543 h 1660441"/>
                <a:gd name="connsiteX445" fmla="*/ 437932 w 1332510"/>
                <a:gd name="connsiteY445" fmla="*/ 167271 h 1660441"/>
                <a:gd name="connsiteX446" fmla="*/ 436531 w 1332510"/>
                <a:gd name="connsiteY446" fmla="*/ 167271 h 1660441"/>
                <a:gd name="connsiteX447" fmla="*/ 435802 w 1332510"/>
                <a:gd name="connsiteY447" fmla="*/ 167271 h 1660441"/>
                <a:gd name="connsiteX448" fmla="*/ 434345 w 1332510"/>
                <a:gd name="connsiteY448" fmla="*/ 167271 h 1660441"/>
                <a:gd name="connsiteX449" fmla="*/ 433617 w 1332510"/>
                <a:gd name="connsiteY449" fmla="*/ 168000 h 1660441"/>
                <a:gd name="connsiteX450" fmla="*/ 431487 w 1332510"/>
                <a:gd name="connsiteY450" fmla="*/ 169401 h 1660441"/>
                <a:gd name="connsiteX451" fmla="*/ 429358 w 1332510"/>
                <a:gd name="connsiteY451" fmla="*/ 171586 h 1660441"/>
                <a:gd name="connsiteX452" fmla="*/ 428629 w 1332510"/>
                <a:gd name="connsiteY452" fmla="*/ 171586 h 1660441"/>
                <a:gd name="connsiteX453" fmla="*/ 427901 w 1332510"/>
                <a:gd name="connsiteY453" fmla="*/ 172259 h 1660441"/>
                <a:gd name="connsiteX454" fmla="*/ 427901 w 1332510"/>
                <a:gd name="connsiteY454" fmla="*/ 172987 h 1660441"/>
                <a:gd name="connsiteX455" fmla="*/ 427901 w 1332510"/>
                <a:gd name="connsiteY455" fmla="*/ 174444 h 1660441"/>
                <a:gd name="connsiteX456" fmla="*/ 427901 w 1332510"/>
                <a:gd name="connsiteY456" fmla="*/ 175845 h 1660441"/>
                <a:gd name="connsiteX457" fmla="*/ 428629 w 1332510"/>
                <a:gd name="connsiteY457" fmla="*/ 178030 h 1660441"/>
                <a:gd name="connsiteX458" fmla="*/ 429358 w 1332510"/>
                <a:gd name="connsiteY458" fmla="*/ 178759 h 1660441"/>
                <a:gd name="connsiteX459" fmla="*/ 428629 w 1332510"/>
                <a:gd name="connsiteY459" fmla="*/ 179487 h 1660441"/>
                <a:gd name="connsiteX460" fmla="*/ 428629 w 1332510"/>
                <a:gd name="connsiteY460" fmla="*/ 180888 h 1660441"/>
                <a:gd name="connsiteX461" fmla="*/ 429358 w 1332510"/>
                <a:gd name="connsiteY461" fmla="*/ 184475 h 1660441"/>
                <a:gd name="connsiteX462" fmla="*/ 429358 w 1332510"/>
                <a:gd name="connsiteY462" fmla="*/ 185932 h 1660441"/>
                <a:gd name="connsiteX463" fmla="*/ 428629 w 1332510"/>
                <a:gd name="connsiteY463" fmla="*/ 187333 h 1660441"/>
                <a:gd name="connsiteX464" fmla="*/ 427901 w 1332510"/>
                <a:gd name="connsiteY464" fmla="*/ 190247 h 1660441"/>
                <a:gd name="connsiteX465" fmla="*/ 427901 w 1332510"/>
                <a:gd name="connsiteY465" fmla="*/ 190919 h 1660441"/>
                <a:gd name="connsiteX466" fmla="*/ 426444 w 1332510"/>
                <a:gd name="connsiteY466" fmla="*/ 191648 h 1660441"/>
                <a:gd name="connsiteX467" fmla="*/ 425715 w 1332510"/>
                <a:gd name="connsiteY467" fmla="*/ 191648 h 1660441"/>
                <a:gd name="connsiteX468" fmla="*/ 425043 w 1332510"/>
                <a:gd name="connsiteY468" fmla="*/ 192376 h 1660441"/>
                <a:gd name="connsiteX469" fmla="*/ 425043 w 1332510"/>
                <a:gd name="connsiteY469" fmla="*/ 193833 h 1660441"/>
                <a:gd name="connsiteX470" fmla="*/ 425043 w 1332510"/>
                <a:gd name="connsiteY470" fmla="*/ 194561 h 1660441"/>
                <a:gd name="connsiteX471" fmla="*/ 425043 w 1332510"/>
                <a:gd name="connsiteY471" fmla="*/ 195962 h 1660441"/>
                <a:gd name="connsiteX472" fmla="*/ 425043 w 1332510"/>
                <a:gd name="connsiteY472" fmla="*/ 197419 h 1660441"/>
                <a:gd name="connsiteX473" fmla="*/ 425043 w 1332510"/>
                <a:gd name="connsiteY473" fmla="*/ 198820 h 1660441"/>
                <a:gd name="connsiteX474" fmla="*/ 425043 w 1332510"/>
                <a:gd name="connsiteY474" fmla="*/ 199549 h 1660441"/>
                <a:gd name="connsiteX475" fmla="*/ 425715 w 1332510"/>
                <a:gd name="connsiteY475" fmla="*/ 201734 h 1660441"/>
                <a:gd name="connsiteX476" fmla="*/ 426444 w 1332510"/>
                <a:gd name="connsiteY476" fmla="*/ 203135 h 1660441"/>
                <a:gd name="connsiteX477" fmla="*/ 426444 w 1332510"/>
                <a:gd name="connsiteY477" fmla="*/ 203864 h 1660441"/>
                <a:gd name="connsiteX478" fmla="*/ 427172 w 1332510"/>
                <a:gd name="connsiteY478" fmla="*/ 204592 h 1660441"/>
                <a:gd name="connsiteX479" fmla="*/ 427901 w 1332510"/>
                <a:gd name="connsiteY479" fmla="*/ 206049 h 1660441"/>
                <a:gd name="connsiteX480" fmla="*/ 428629 w 1332510"/>
                <a:gd name="connsiteY480" fmla="*/ 209636 h 1660441"/>
                <a:gd name="connsiteX481" fmla="*/ 429358 w 1332510"/>
                <a:gd name="connsiteY481" fmla="*/ 210308 h 1660441"/>
                <a:gd name="connsiteX482" fmla="*/ 429358 w 1332510"/>
                <a:gd name="connsiteY482" fmla="*/ 211036 h 1660441"/>
                <a:gd name="connsiteX483" fmla="*/ 430759 w 1332510"/>
                <a:gd name="connsiteY483" fmla="*/ 211765 h 1660441"/>
                <a:gd name="connsiteX484" fmla="*/ 430759 w 1332510"/>
                <a:gd name="connsiteY484" fmla="*/ 212493 h 1660441"/>
                <a:gd name="connsiteX485" fmla="*/ 431487 w 1332510"/>
                <a:gd name="connsiteY485" fmla="*/ 213222 h 1660441"/>
                <a:gd name="connsiteX486" fmla="*/ 431487 w 1332510"/>
                <a:gd name="connsiteY486" fmla="*/ 214623 h 1660441"/>
                <a:gd name="connsiteX487" fmla="*/ 432216 w 1332510"/>
                <a:gd name="connsiteY487" fmla="*/ 216080 h 1660441"/>
                <a:gd name="connsiteX488" fmla="*/ 432216 w 1332510"/>
                <a:gd name="connsiteY488" fmla="*/ 216808 h 1660441"/>
                <a:gd name="connsiteX489" fmla="*/ 432944 w 1332510"/>
                <a:gd name="connsiteY489" fmla="*/ 216808 h 1660441"/>
                <a:gd name="connsiteX490" fmla="*/ 434345 w 1332510"/>
                <a:gd name="connsiteY490" fmla="*/ 217537 h 1660441"/>
                <a:gd name="connsiteX491" fmla="*/ 435074 w 1332510"/>
                <a:gd name="connsiteY491" fmla="*/ 218209 h 1660441"/>
                <a:gd name="connsiteX492" fmla="*/ 435802 w 1332510"/>
                <a:gd name="connsiteY492" fmla="*/ 219666 h 1660441"/>
                <a:gd name="connsiteX493" fmla="*/ 437203 w 1332510"/>
                <a:gd name="connsiteY493" fmla="*/ 219666 h 1660441"/>
                <a:gd name="connsiteX494" fmla="*/ 437203 w 1332510"/>
                <a:gd name="connsiteY494" fmla="*/ 220395 h 1660441"/>
                <a:gd name="connsiteX495" fmla="*/ 437203 w 1332510"/>
                <a:gd name="connsiteY495" fmla="*/ 221123 h 1660441"/>
                <a:gd name="connsiteX496" fmla="*/ 436531 w 1332510"/>
                <a:gd name="connsiteY496" fmla="*/ 221796 h 1660441"/>
                <a:gd name="connsiteX497" fmla="*/ 436531 w 1332510"/>
                <a:gd name="connsiteY497" fmla="*/ 222524 h 1660441"/>
                <a:gd name="connsiteX498" fmla="*/ 437203 w 1332510"/>
                <a:gd name="connsiteY498" fmla="*/ 223253 h 1660441"/>
                <a:gd name="connsiteX499" fmla="*/ 437203 w 1332510"/>
                <a:gd name="connsiteY499" fmla="*/ 223981 h 1660441"/>
                <a:gd name="connsiteX500" fmla="*/ 436531 w 1332510"/>
                <a:gd name="connsiteY500" fmla="*/ 224710 h 1660441"/>
                <a:gd name="connsiteX501" fmla="*/ 435074 w 1332510"/>
                <a:gd name="connsiteY501" fmla="*/ 224710 h 1660441"/>
                <a:gd name="connsiteX502" fmla="*/ 434345 w 1332510"/>
                <a:gd name="connsiteY502" fmla="*/ 224710 h 1660441"/>
                <a:gd name="connsiteX503" fmla="*/ 433617 w 1332510"/>
                <a:gd name="connsiteY503" fmla="*/ 225382 h 1660441"/>
                <a:gd name="connsiteX504" fmla="*/ 434345 w 1332510"/>
                <a:gd name="connsiteY504" fmla="*/ 226839 h 1660441"/>
                <a:gd name="connsiteX505" fmla="*/ 432216 w 1332510"/>
                <a:gd name="connsiteY505" fmla="*/ 228296 h 1660441"/>
                <a:gd name="connsiteX506" fmla="*/ 432216 w 1332510"/>
                <a:gd name="connsiteY506" fmla="*/ 228968 h 1660441"/>
                <a:gd name="connsiteX507" fmla="*/ 431487 w 1332510"/>
                <a:gd name="connsiteY507" fmla="*/ 230425 h 1660441"/>
                <a:gd name="connsiteX508" fmla="*/ 430759 w 1332510"/>
                <a:gd name="connsiteY508" fmla="*/ 231154 h 1660441"/>
                <a:gd name="connsiteX509" fmla="*/ 430759 w 1332510"/>
                <a:gd name="connsiteY509" fmla="*/ 232611 h 1660441"/>
                <a:gd name="connsiteX510" fmla="*/ 430759 w 1332510"/>
                <a:gd name="connsiteY510" fmla="*/ 234012 h 1660441"/>
                <a:gd name="connsiteX511" fmla="*/ 429358 w 1332510"/>
                <a:gd name="connsiteY511" fmla="*/ 235469 h 1660441"/>
                <a:gd name="connsiteX512" fmla="*/ 428629 w 1332510"/>
                <a:gd name="connsiteY512" fmla="*/ 236870 h 1660441"/>
                <a:gd name="connsiteX513" fmla="*/ 426444 w 1332510"/>
                <a:gd name="connsiteY513" fmla="*/ 239055 h 1660441"/>
                <a:gd name="connsiteX514" fmla="*/ 424314 w 1332510"/>
                <a:gd name="connsiteY514" fmla="*/ 239784 h 1660441"/>
                <a:gd name="connsiteX515" fmla="*/ 423586 w 1332510"/>
                <a:gd name="connsiteY515" fmla="*/ 241185 h 1660441"/>
                <a:gd name="connsiteX516" fmla="*/ 422858 w 1332510"/>
                <a:gd name="connsiteY516" fmla="*/ 242642 h 1660441"/>
                <a:gd name="connsiteX517" fmla="*/ 421457 w 1332510"/>
                <a:gd name="connsiteY517" fmla="*/ 243370 h 1660441"/>
                <a:gd name="connsiteX518" fmla="*/ 420728 w 1332510"/>
                <a:gd name="connsiteY518" fmla="*/ 244098 h 1660441"/>
                <a:gd name="connsiteX519" fmla="*/ 417870 w 1332510"/>
                <a:gd name="connsiteY519" fmla="*/ 245499 h 1660441"/>
                <a:gd name="connsiteX520" fmla="*/ 415685 w 1332510"/>
                <a:gd name="connsiteY520" fmla="*/ 245499 h 1660441"/>
                <a:gd name="connsiteX521" fmla="*/ 414956 w 1332510"/>
                <a:gd name="connsiteY521" fmla="*/ 245499 h 1660441"/>
                <a:gd name="connsiteX522" fmla="*/ 413555 w 1332510"/>
                <a:gd name="connsiteY522" fmla="*/ 245499 h 1660441"/>
                <a:gd name="connsiteX523" fmla="*/ 412827 w 1332510"/>
                <a:gd name="connsiteY523" fmla="*/ 245499 h 1660441"/>
                <a:gd name="connsiteX524" fmla="*/ 412098 w 1332510"/>
                <a:gd name="connsiteY524" fmla="*/ 244771 h 1660441"/>
                <a:gd name="connsiteX525" fmla="*/ 411370 w 1332510"/>
                <a:gd name="connsiteY525" fmla="*/ 244771 h 1660441"/>
                <a:gd name="connsiteX526" fmla="*/ 408512 w 1332510"/>
                <a:gd name="connsiteY526" fmla="*/ 245499 h 1660441"/>
                <a:gd name="connsiteX527" fmla="*/ 407783 w 1332510"/>
                <a:gd name="connsiteY527" fmla="*/ 245499 h 1660441"/>
                <a:gd name="connsiteX528" fmla="*/ 407783 w 1332510"/>
                <a:gd name="connsiteY528" fmla="*/ 244771 h 1660441"/>
                <a:gd name="connsiteX529" fmla="*/ 407055 w 1332510"/>
                <a:gd name="connsiteY529" fmla="*/ 244771 h 1660441"/>
                <a:gd name="connsiteX530" fmla="*/ 406383 w 1332510"/>
                <a:gd name="connsiteY530" fmla="*/ 244771 h 1660441"/>
                <a:gd name="connsiteX531" fmla="*/ 404197 w 1332510"/>
                <a:gd name="connsiteY531" fmla="*/ 246228 h 1660441"/>
                <a:gd name="connsiteX532" fmla="*/ 401339 w 1332510"/>
                <a:gd name="connsiteY532" fmla="*/ 247685 h 1660441"/>
                <a:gd name="connsiteX533" fmla="*/ 400611 w 1332510"/>
                <a:gd name="connsiteY533" fmla="*/ 247685 h 1660441"/>
                <a:gd name="connsiteX534" fmla="*/ 399882 w 1332510"/>
                <a:gd name="connsiteY534" fmla="*/ 247685 h 1660441"/>
                <a:gd name="connsiteX535" fmla="*/ 397024 w 1332510"/>
                <a:gd name="connsiteY535" fmla="*/ 248357 h 1660441"/>
                <a:gd name="connsiteX536" fmla="*/ 396296 w 1332510"/>
                <a:gd name="connsiteY536" fmla="*/ 248357 h 1660441"/>
                <a:gd name="connsiteX537" fmla="*/ 394166 w 1332510"/>
                <a:gd name="connsiteY537" fmla="*/ 249814 h 1660441"/>
                <a:gd name="connsiteX538" fmla="*/ 390580 w 1332510"/>
                <a:gd name="connsiteY538" fmla="*/ 252672 h 1660441"/>
                <a:gd name="connsiteX539" fmla="*/ 389851 w 1332510"/>
                <a:gd name="connsiteY539" fmla="*/ 253401 h 1660441"/>
                <a:gd name="connsiteX540" fmla="*/ 388395 w 1332510"/>
                <a:gd name="connsiteY540" fmla="*/ 253401 h 1660441"/>
                <a:gd name="connsiteX541" fmla="*/ 387666 w 1332510"/>
                <a:gd name="connsiteY541" fmla="*/ 253401 h 1660441"/>
                <a:gd name="connsiteX542" fmla="*/ 387666 w 1332510"/>
                <a:gd name="connsiteY542" fmla="*/ 254129 h 1660441"/>
                <a:gd name="connsiteX543" fmla="*/ 386265 w 1332510"/>
                <a:gd name="connsiteY543" fmla="*/ 255530 h 1660441"/>
                <a:gd name="connsiteX544" fmla="*/ 384808 w 1332510"/>
                <a:gd name="connsiteY544" fmla="*/ 255530 h 1660441"/>
                <a:gd name="connsiteX545" fmla="*/ 384080 w 1332510"/>
                <a:gd name="connsiteY545" fmla="*/ 256259 h 1660441"/>
                <a:gd name="connsiteX546" fmla="*/ 383407 w 1332510"/>
                <a:gd name="connsiteY546" fmla="*/ 256987 h 1660441"/>
                <a:gd name="connsiteX547" fmla="*/ 381950 w 1332510"/>
                <a:gd name="connsiteY547" fmla="*/ 257715 h 1660441"/>
                <a:gd name="connsiteX548" fmla="*/ 381222 w 1332510"/>
                <a:gd name="connsiteY548" fmla="*/ 259172 h 1660441"/>
                <a:gd name="connsiteX549" fmla="*/ 381222 w 1332510"/>
                <a:gd name="connsiteY549" fmla="*/ 259845 h 1660441"/>
                <a:gd name="connsiteX550" fmla="*/ 380493 w 1332510"/>
                <a:gd name="connsiteY550" fmla="*/ 262759 h 1660441"/>
                <a:gd name="connsiteX551" fmla="*/ 381222 w 1332510"/>
                <a:gd name="connsiteY551" fmla="*/ 263431 h 1660441"/>
                <a:gd name="connsiteX552" fmla="*/ 382679 w 1332510"/>
                <a:gd name="connsiteY552" fmla="*/ 264160 h 1660441"/>
                <a:gd name="connsiteX553" fmla="*/ 382679 w 1332510"/>
                <a:gd name="connsiteY553" fmla="*/ 264888 h 1660441"/>
                <a:gd name="connsiteX554" fmla="*/ 383407 w 1332510"/>
                <a:gd name="connsiteY554" fmla="*/ 265617 h 1660441"/>
                <a:gd name="connsiteX555" fmla="*/ 383407 w 1332510"/>
                <a:gd name="connsiteY555" fmla="*/ 267018 h 1660441"/>
                <a:gd name="connsiteX556" fmla="*/ 382679 w 1332510"/>
                <a:gd name="connsiteY556" fmla="*/ 267746 h 1660441"/>
                <a:gd name="connsiteX557" fmla="*/ 381950 w 1332510"/>
                <a:gd name="connsiteY557" fmla="*/ 268475 h 1660441"/>
                <a:gd name="connsiteX558" fmla="*/ 381950 w 1332510"/>
                <a:gd name="connsiteY558" fmla="*/ 269203 h 1660441"/>
                <a:gd name="connsiteX559" fmla="*/ 381950 w 1332510"/>
                <a:gd name="connsiteY559" fmla="*/ 270604 h 1660441"/>
                <a:gd name="connsiteX560" fmla="*/ 381950 w 1332510"/>
                <a:gd name="connsiteY560" fmla="*/ 271333 h 1660441"/>
                <a:gd name="connsiteX561" fmla="*/ 380493 w 1332510"/>
                <a:gd name="connsiteY561" fmla="*/ 271333 h 1660441"/>
                <a:gd name="connsiteX562" fmla="*/ 380493 w 1332510"/>
                <a:gd name="connsiteY562" fmla="*/ 272061 h 1660441"/>
                <a:gd name="connsiteX563" fmla="*/ 380493 w 1332510"/>
                <a:gd name="connsiteY563" fmla="*/ 272790 h 1660441"/>
                <a:gd name="connsiteX564" fmla="*/ 381222 w 1332510"/>
                <a:gd name="connsiteY564" fmla="*/ 273518 h 1660441"/>
                <a:gd name="connsiteX565" fmla="*/ 381222 w 1332510"/>
                <a:gd name="connsiteY565" fmla="*/ 274919 h 1660441"/>
                <a:gd name="connsiteX566" fmla="*/ 381950 w 1332510"/>
                <a:gd name="connsiteY566" fmla="*/ 275647 h 1660441"/>
                <a:gd name="connsiteX567" fmla="*/ 381950 w 1332510"/>
                <a:gd name="connsiteY567" fmla="*/ 276376 h 1660441"/>
                <a:gd name="connsiteX568" fmla="*/ 381950 w 1332510"/>
                <a:gd name="connsiteY568" fmla="*/ 277104 h 1660441"/>
                <a:gd name="connsiteX569" fmla="*/ 381222 w 1332510"/>
                <a:gd name="connsiteY569" fmla="*/ 277833 h 1660441"/>
                <a:gd name="connsiteX570" fmla="*/ 380493 w 1332510"/>
                <a:gd name="connsiteY570" fmla="*/ 279234 h 1660441"/>
                <a:gd name="connsiteX571" fmla="*/ 379821 w 1332510"/>
                <a:gd name="connsiteY571" fmla="*/ 279234 h 1660441"/>
                <a:gd name="connsiteX572" fmla="*/ 379821 w 1332510"/>
                <a:gd name="connsiteY572" fmla="*/ 279962 h 1660441"/>
                <a:gd name="connsiteX573" fmla="*/ 379821 w 1332510"/>
                <a:gd name="connsiteY573" fmla="*/ 281419 h 1660441"/>
                <a:gd name="connsiteX574" fmla="*/ 379821 w 1332510"/>
                <a:gd name="connsiteY574" fmla="*/ 282092 h 1660441"/>
                <a:gd name="connsiteX575" fmla="*/ 380493 w 1332510"/>
                <a:gd name="connsiteY575" fmla="*/ 282820 h 1660441"/>
                <a:gd name="connsiteX576" fmla="*/ 380493 w 1332510"/>
                <a:gd name="connsiteY576" fmla="*/ 283549 h 1660441"/>
                <a:gd name="connsiteX577" fmla="*/ 379821 w 1332510"/>
                <a:gd name="connsiteY577" fmla="*/ 285006 h 1660441"/>
                <a:gd name="connsiteX578" fmla="*/ 379092 w 1332510"/>
                <a:gd name="connsiteY578" fmla="*/ 285006 h 1660441"/>
                <a:gd name="connsiteX579" fmla="*/ 378364 w 1332510"/>
                <a:gd name="connsiteY579" fmla="*/ 285006 h 1660441"/>
                <a:gd name="connsiteX580" fmla="*/ 377635 w 1332510"/>
                <a:gd name="connsiteY580" fmla="*/ 285734 h 1660441"/>
                <a:gd name="connsiteX581" fmla="*/ 377635 w 1332510"/>
                <a:gd name="connsiteY581" fmla="*/ 287864 h 1660441"/>
                <a:gd name="connsiteX582" fmla="*/ 377635 w 1332510"/>
                <a:gd name="connsiteY582" fmla="*/ 288592 h 1660441"/>
                <a:gd name="connsiteX583" fmla="*/ 377635 w 1332510"/>
                <a:gd name="connsiteY583" fmla="*/ 289321 h 1660441"/>
                <a:gd name="connsiteX584" fmla="*/ 376907 w 1332510"/>
                <a:gd name="connsiteY584" fmla="*/ 289321 h 1660441"/>
                <a:gd name="connsiteX585" fmla="*/ 375506 w 1332510"/>
                <a:gd name="connsiteY585" fmla="*/ 290722 h 1660441"/>
                <a:gd name="connsiteX586" fmla="*/ 374777 w 1332510"/>
                <a:gd name="connsiteY586" fmla="*/ 291450 h 1660441"/>
                <a:gd name="connsiteX587" fmla="*/ 374777 w 1332510"/>
                <a:gd name="connsiteY587" fmla="*/ 293579 h 1660441"/>
                <a:gd name="connsiteX588" fmla="*/ 374049 w 1332510"/>
                <a:gd name="connsiteY588" fmla="*/ 294308 h 1660441"/>
                <a:gd name="connsiteX589" fmla="*/ 373321 w 1332510"/>
                <a:gd name="connsiteY589" fmla="*/ 294308 h 1660441"/>
                <a:gd name="connsiteX590" fmla="*/ 373321 w 1332510"/>
                <a:gd name="connsiteY590" fmla="*/ 295036 h 1660441"/>
                <a:gd name="connsiteX591" fmla="*/ 372592 w 1332510"/>
                <a:gd name="connsiteY591" fmla="*/ 295765 h 1660441"/>
                <a:gd name="connsiteX592" fmla="*/ 371920 w 1332510"/>
                <a:gd name="connsiteY592" fmla="*/ 295765 h 1660441"/>
                <a:gd name="connsiteX593" fmla="*/ 370463 w 1332510"/>
                <a:gd name="connsiteY593" fmla="*/ 297894 h 1660441"/>
                <a:gd name="connsiteX594" fmla="*/ 369734 w 1332510"/>
                <a:gd name="connsiteY594" fmla="*/ 298623 h 1660441"/>
                <a:gd name="connsiteX595" fmla="*/ 369006 w 1332510"/>
                <a:gd name="connsiteY595" fmla="*/ 298623 h 1660441"/>
                <a:gd name="connsiteX596" fmla="*/ 367605 w 1332510"/>
                <a:gd name="connsiteY596" fmla="*/ 298623 h 1660441"/>
                <a:gd name="connsiteX597" fmla="*/ 366876 w 1332510"/>
                <a:gd name="connsiteY597" fmla="*/ 298623 h 1660441"/>
                <a:gd name="connsiteX598" fmla="*/ 366148 w 1332510"/>
                <a:gd name="connsiteY598" fmla="*/ 297894 h 1660441"/>
                <a:gd name="connsiteX599" fmla="*/ 364691 w 1332510"/>
                <a:gd name="connsiteY599" fmla="*/ 297222 h 1660441"/>
                <a:gd name="connsiteX600" fmla="*/ 364691 w 1332510"/>
                <a:gd name="connsiteY600" fmla="*/ 297894 h 1660441"/>
                <a:gd name="connsiteX601" fmla="*/ 364018 w 1332510"/>
                <a:gd name="connsiteY601" fmla="*/ 297894 h 1660441"/>
                <a:gd name="connsiteX602" fmla="*/ 362561 w 1332510"/>
                <a:gd name="connsiteY602" fmla="*/ 298623 h 1660441"/>
                <a:gd name="connsiteX603" fmla="*/ 362561 w 1332510"/>
                <a:gd name="connsiteY603" fmla="*/ 299351 h 1660441"/>
                <a:gd name="connsiteX604" fmla="*/ 362561 w 1332510"/>
                <a:gd name="connsiteY604" fmla="*/ 300808 h 1660441"/>
                <a:gd name="connsiteX605" fmla="*/ 362561 w 1332510"/>
                <a:gd name="connsiteY605" fmla="*/ 301481 h 1660441"/>
                <a:gd name="connsiteX606" fmla="*/ 363290 w 1332510"/>
                <a:gd name="connsiteY606" fmla="*/ 302938 h 1660441"/>
                <a:gd name="connsiteX607" fmla="*/ 362561 w 1332510"/>
                <a:gd name="connsiteY607" fmla="*/ 303666 h 1660441"/>
                <a:gd name="connsiteX608" fmla="*/ 361833 w 1332510"/>
                <a:gd name="connsiteY608" fmla="*/ 303666 h 1660441"/>
                <a:gd name="connsiteX609" fmla="*/ 361104 w 1332510"/>
                <a:gd name="connsiteY609" fmla="*/ 304395 h 1660441"/>
                <a:gd name="connsiteX610" fmla="*/ 358975 w 1332510"/>
                <a:gd name="connsiteY610" fmla="*/ 304395 h 1660441"/>
                <a:gd name="connsiteX611" fmla="*/ 358247 w 1332510"/>
                <a:gd name="connsiteY611" fmla="*/ 305067 h 1660441"/>
                <a:gd name="connsiteX612" fmla="*/ 358247 w 1332510"/>
                <a:gd name="connsiteY612" fmla="*/ 305796 h 1660441"/>
                <a:gd name="connsiteX613" fmla="*/ 358247 w 1332510"/>
                <a:gd name="connsiteY613" fmla="*/ 306524 h 1660441"/>
                <a:gd name="connsiteX614" fmla="*/ 358975 w 1332510"/>
                <a:gd name="connsiteY614" fmla="*/ 307253 h 1660441"/>
                <a:gd name="connsiteX615" fmla="*/ 357518 w 1332510"/>
                <a:gd name="connsiteY615" fmla="*/ 308654 h 1660441"/>
                <a:gd name="connsiteX616" fmla="*/ 356846 w 1332510"/>
                <a:gd name="connsiteY616" fmla="*/ 310110 h 1660441"/>
                <a:gd name="connsiteX617" fmla="*/ 356846 w 1332510"/>
                <a:gd name="connsiteY617" fmla="*/ 310839 h 1660441"/>
                <a:gd name="connsiteX618" fmla="*/ 355389 w 1332510"/>
                <a:gd name="connsiteY618" fmla="*/ 310839 h 1660441"/>
                <a:gd name="connsiteX619" fmla="*/ 353932 w 1332510"/>
                <a:gd name="connsiteY619" fmla="*/ 312296 h 1660441"/>
                <a:gd name="connsiteX620" fmla="*/ 353203 w 1332510"/>
                <a:gd name="connsiteY620" fmla="*/ 314425 h 1660441"/>
                <a:gd name="connsiteX621" fmla="*/ 352531 w 1332510"/>
                <a:gd name="connsiteY621" fmla="*/ 314425 h 1660441"/>
                <a:gd name="connsiteX622" fmla="*/ 351802 w 1332510"/>
                <a:gd name="connsiteY622" fmla="*/ 315154 h 1660441"/>
                <a:gd name="connsiteX623" fmla="*/ 351074 w 1332510"/>
                <a:gd name="connsiteY623" fmla="*/ 315154 h 1660441"/>
                <a:gd name="connsiteX624" fmla="*/ 349617 w 1332510"/>
                <a:gd name="connsiteY624" fmla="*/ 315882 h 1660441"/>
                <a:gd name="connsiteX625" fmla="*/ 348944 w 1332510"/>
                <a:gd name="connsiteY625" fmla="*/ 316555 h 1660441"/>
                <a:gd name="connsiteX626" fmla="*/ 348944 w 1332510"/>
                <a:gd name="connsiteY626" fmla="*/ 317283 h 1660441"/>
                <a:gd name="connsiteX627" fmla="*/ 348216 w 1332510"/>
                <a:gd name="connsiteY627" fmla="*/ 318012 h 1660441"/>
                <a:gd name="connsiteX628" fmla="*/ 348944 w 1332510"/>
                <a:gd name="connsiteY628" fmla="*/ 318012 h 1660441"/>
                <a:gd name="connsiteX629" fmla="*/ 348944 w 1332510"/>
                <a:gd name="connsiteY629" fmla="*/ 318740 h 1660441"/>
                <a:gd name="connsiteX630" fmla="*/ 349617 w 1332510"/>
                <a:gd name="connsiteY630" fmla="*/ 319469 h 1660441"/>
                <a:gd name="connsiteX631" fmla="*/ 348944 w 1332510"/>
                <a:gd name="connsiteY631" fmla="*/ 319469 h 1660441"/>
                <a:gd name="connsiteX632" fmla="*/ 348216 w 1332510"/>
                <a:gd name="connsiteY632" fmla="*/ 320870 h 1660441"/>
                <a:gd name="connsiteX633" fmla="*/ 348216 w 1332510"/>
                <a:gd name="connsiteY633" fmla="*/ 321598 h 1660441"/>
                <a:gd name="connsiteX634" fmla="*/ 346759 w 1332510"/>
                <a:gd name="connsiteY634" fmla="*/ 322326 h 1660441"/>
                <a:gd name="connsiteX635" fmla="*/ 345358 w 1332510"/>
                <a:gd name="connsiteY635" fmla="*/ 323055 h 1660441"/>
                <a:gd name="connsiteX636" fmla="*/ 343173 w 1332510"/>
                <a:gd name="connsiteY636" fmla="*/ 323727 h 1660441"/>
                <a:gd name="connsiteX637" fmla="*/ 342444 w 1332510"/>
                <a:gd name="connsiteY637" fmla="*/ 323727 h 1660441"/>
                <a:gd name="connsiteX638" fmla="*/ 341715 w 1332510"/>
                <a:gd name="connsiteY638" fmla="*/ 323727 h 1660441"/>
                <a:gd name="connsiteX639" fmla="*/ 341043 w 1332510"/>
                <a:gd name="connsiteY639" fmla="*/ 323727 h 1660441"/>
                <a:gd name="connsiteX640" fmla="*/ 340315 w 1332510"/>
                <a:gd name="connsiteY640" fmla="*/ 323055 h 1660441"/>
                <a:gd name="connsiteX641" fmla="*/ 339586 w 1332510"/>
                <a:gd name="connsiteY641" fmla="*/ 323727 h 1660441"/>
                <a:gd name="connsiteX642" fmla="*/ 338858 w 1332510"/>
                <a:gd name="connsiteY642" fmla="*/ 325184 h 1660441"/>
                <a:gd name="connsiteX643" fmla="*/ 336000 w 1332510"/>
                <a:gd name="connsiteY643" fmla="*/ 325913 h 1660441"/>
                <a:gd name="connsiteX644" fmla="*/ 335271 w 1332510"/>
                <a:gd name="connsiteY644" fmla="*/ 325913 h 1660441"/>
                <a:gd name="connsiteX645" fmla="*/ 334543 w 1332510"/>
                <a:gd name="connsiteY645" fmla="*/ 326641 h 1660441"/>
                <a:gd name="connsiteX646" fmla="*/ 333870 w 1332510"/>
                <a:gd name="connsiteY646" fmla="*/ 327370 h 1660441"/>
                <a:gd name="connsiteX647" fmla="*/ 330228 w 1332510"/>
                <a:gd name="connsiteY647" fmla="*/ 328771 h 1660441"/>
                <a:gd name="connsiteX648" fmla="*/ 328827 w 1332510"/>
                <a:gd name="connsiteY648" fmla="*/ 330228 h 1660441"/>
                <a:gd name="connsiteX649" fmla="*/ 328098 w 1332510"/>
                <a:gd name="connsiteY649" fmla="*/ 331629 h 1660441"/>
                <a:gd name="connsiteX650" fmla="*/ 327370 w 1332510"/>
                <a:gd name="connsiteY650" fmla="*/ 332357 h 1660441"/>
                <a:gd name="connsiteX651" fmla="*/ 326641 w 1332510"/>
                <a:gd name="connsiteY651" fmla="*/ 332357 h 1660441"/>
                <a:gd name="connsiteX652" fmla="*/ 325969 w 1332510"/>
                <a:gd name="connsiteY652" fmla="*/ 332357 h 1660441"/>
                <a:gd name="connsiteX653" fmla="*/ 325241 w 1332510"/>
                <a:gd name="connsiteY653" fmla="*/ 333086 h 1660441"/>
                <a:gd name="connsiteX654" fmla="*/ 324512 w 1332510"/>
                <a:gd name="connsiteY654" fmla="*/ 333086 h 1660441"/>
                <a:gd name="connsiteX655" fmla="*/ 323784 w 1332510"/>
                <a:gd name="connsiteY655" fmla="*/ 334543 h 1660441"/>
                <a:gd name="connsiteX656" fmla="*/ 323055 w 1332510"/>
                <a:gd name="connsiteY656" fmla="*/ 334543 h 1660441"/>
                <a:gd name="connsiteX657" fmla="*/ 322383 w 1332510"/>
                <a:gd name="connsiteY657" fmla="*/ 334543 h 1660441"/>
                <a:gd name="connsiteX658" fmla="*/ 320926 w 1332510"/>
                <a:gd name="connsiteY658" fmla="*/ 335215 h 1660441"/>
                <a:gd name="connsiteX659" fmla="*/ 318740 w 1332510"/>
                <a:gd name="connsiteY659" fmla="*/ 335215 h 1660441"/>
                <a:gd name="connsiteX660" fmla="*/ 316611 w 1332510"/>
                <a:gd name="connsiteY660" fmla="*/ 335944 h 1660441"/>
                <a:gd name="connsiteX661" fmla="*/ 315882 w 1332510"/>
                <a:gd name="connsiteY661" fmla="*/ 335944 h 1660441"/>
                <a:gd name="connsiteX662" fmla="*/ 315882 w 1332510"/>
                <a:gd name="connsiteY662" fmla="*/ 335215 h 1660441"/>
                <a:gd name="connsiteX663" fmla="*/ 315154 w 1332510"/>
                <a:gd name="connsiteY663" fmla="*/ 335215 h 1660441"/>
                <a:gd name="connsiteX664" fmla="*/ 314481 w 1332510"/>
                <a:gd name="connsiteY664" fmla="*/ 335215 h 1660441"/>
                <a:gd name="connsiteX665" fmla="*/ 313753 w 1332510"/>
                <a:gd name="connsiteY665" fmla="*/ 335215 h 1660441"/>
                <a:gd name="connsiteX666" fmla="*/ 312296 w 1332510"/>
                <a:gd name="connsiteY666" fmla="*/ 335215 h 1660441"/>
                <a:gd name="connsiteX667" fmla="*/ 311567 w 1332510"/>
                <a:gd name="connsiteY667" fmla="*/ 335215 h 1660441"/>
                <a:gd name="connsiteX668" fmla="*/ 311567 w 1332510"/>
                <a:gd name="connsiteY668" fmla="*/ 335944 h 1660441"/>
                <a:gd name="connsiteX669" fmla="*/ 311567 w 1332510"/>
                <a:gd name="connsiteY669" fmla="*/ 336672 h 1660441"/>
                <a:gd name="connsiteX670" fmla="*/ 312296 w 1332510"/>
                <a:gd name="connsiteY670" fmla="*/ 336672 h 1660441"/>
                <a:gd name="connsiteX671" fmla="*/ 312296 w 1332510"/>
                <a:gd name="connsiteY671" fmla="*/ 337400 h 1660441"/>
                <a:gd name="connsiteX672" fmla="*/ 312296 w 1332510"/>
                <a:gd name="connsiteY672" fmla="*/ 338129 h 1660441"/>
                <a:gd name="connsiteX673" fmla="*/ 311567 w 1332510"/>
                <a:gd name="connsiteY673" fmla="*/ 338129 h 1660441"/>
                <a:gd name="connsiteX674" fmla="*/ 310895 w 1332510"/>
                <a:gd name="connsiteY674" fmla="*/ 338858 h 1660441"/>
                <a:gd name="connsiteX675" fmla="*/ 310166 w 1332510"/>
                <a:gd name="connsiteY675" fmla="*/ 338858 h 1660441"/>
                <a:gd name="connsiteX676" fmla="*/ 308710 w 1332510"/>
                <a:gd name="connsiteY676" fmla="*/ 338858 h 1660441"/>
                <a:gd name="connsiteX677" fmla="*/ 308710 w 1332510"/>
                <a:gd name="connsiteY677" fmla="*/ 339530 h 1660441"/>
                <a:gd name="connsiteX678" fmla="*/ 307981 w 1332510"/>
                <a:gd name="connsiteY678" fmla="*/ 340258 h 1660441"/>
                <a:gd name="connsiteX679" fmla="*/ 306580 w 1332510"/>
                <a:gd name="connsiteY679" fmla="*/ 340987 h 1660441"/>
                <a:gd name="connsiteX680" fmla="*/ 303666 w 1332510"/>
                <a:gd name="connsiteY680" fmla="*/ 343845 h 1660441"/>
                <a:gd name="connsiteX681" fmla="*/ 300808 w 1332510"/>
                <a:gd name="connsiteY681" fmla="*/ 346030 h 1660441"/>
                <a:gd name="connsiteX682" fmla="*/ 300080 w 1332510"/>
                <a:gd name="connsiteY682" fmla="*/ 346703 h 1660441"/>
                <a:gd name="connsiteX683" fmla="*/ 299407 w 1332510"/>
                <a:gd name="connsiteY683" fmla="*/ 348888 h 1660441"/>
                <a:gd name="connsiteX684" fmla="*/ 298679 w 1332510"/>
                <a:gd name="connsiteY684" fmla="*/ 349617 h 1660441"/>
                <a:gd name="connsiteX685" fmla="*/ 297950 w 1332510"/>
                <a:gd name="connsiteY685" fmla="*/ 351018 h 1660441"/>
                <a:gd name="connsiteX686" fmla="*/ 297950 w 1332510"/>
                <a:gd name="connsiteY686" fmla="*/ 351746 h 1660441"/>
                <a:gd name="connsiteX687" fmla="*/ 296493 w 1332510"/>
                <a:gd name="connsiteY687" fmla="*/ 352475 h 1660441"/>
                <a:gd name="connsiteX688" fmla="*/ 296493 w 1332510"/>
                <a:gd name="connsiteY688" fmla="*/ 353203 h 1660441"/>
                <a:gd name="connsiteX689" fmla="*/ 296493 w 1332510"/>
                <a:gd name="connsiteY689" fmla="*/ 354604 h 1660441"/>
                <a:gd name="connsiteX690" fmla="*/ 295765 w 1332510"/>
                <a:gd name="connsiteY690" fmla="*/ 356061 h 1660441"/>
                <a:gd name="connsiteX691" fmla="*/ 296493 w 1332510"/>
                <a:gd name="connsiteY691" fmla="*/ 356790 h 1660441"/>
                <a:gd name="connsiteX692" fmla="*/ 300808 w 1332510"/>
                <a:gd name="connsiteY692" fmla="*/ 361104 h 1660441"/>
                <a:gd name="connsiteX693" fmla="*/ 301537 w 1332510"/>
                <a:gd name="connsiteY693" fmla="*/ 362505 h 1660441"/>
                <a:gd name="connsiteX694" fmla="*/ 302265 w 1332510"/>
                <a:gd name="connsiteY694" fmla="*/ 363234 h 1660441"/>
                <a:gd name="connsiteX695" fmla="*/ 302994 w 1332510"/>
                <a:gd name="connsiteY695" fmla="*/ 365419 h 1660441"/>
                <a:gd name="connsiteX696" fmla="*/ 303666 w 1332510"/>
                <a:gd name="connsiteY696" fmla="*/ 366820 h 1660441"/>
                <a:gd name="connsiteX697" fmla="*/ 304395 w 1332510"/>
                <a:gd name="connsiteY697" fmla="*/ 369678 h 1660441"/>
                <a:gd name="connsiteX698" fmla="*/ 305123 w 1332510"/>
                <a:gd name="connsiteY698" fmla="*/ 371135 h 1660441"/>
                <a:gd name="connsiteX699" fmla="*/ 305852 w 1332510"/>
                <a:gd name="connsiteY699" fmla="*/ 371864 h 1660441"/>
                <a:gd name="connsiteX700" fmla="*/ 307253 w 1332510"/>
                <a:gd name="connsiteY700" fmla="*/ 371864 h 1660441"/>
                <a:gd name="connsiteX701" fmla="*/ 307981 w 1332510"/>
                <a:gd name="connsiteY701" fmla="*/ 371864 h 1660441"/>
                <a:gd name="connsiteX702" fmla="*/ 308710 w 1332510"/>
                <a:gd name="connsiteY702" fmla="*/ 371864 h 1660441"/>
                <a:gd name="connsiteX703" fmla="*/ 309438 w 1332510"/>
                <a:gd name="connsiteY703" fmla="*/ 372592 h 1660441"/>
                <a:gd name="connsiteX704" fmla="*/ 310166 w 1332510"/>
                <a:gd name="connsiteY704" fmla="*/ 373264 h 1660441"/>
                <a:gd name="connsiteX705" fmla="*/ 310895 w 1332510"/>
                <a:gd name="connsiteY705" fmla="*/ 374721 h 1660441"/>
                <a:gd name="connsiteX706" fmla="*/ 310895 w 1332510"/>
                <a:gd name="connsiteY706" fmla="*/ 375450 h 1660441"/>
                <a:gd name="connsiteX707" fmla="*/ 312296 w 1332510"/>
                <a:gd name="connsiteY707" fmla="*/ 375450 h 1660441"/>
                <a:gd name="connsiteX708" fmla="*/ 313024 w 1332510"/>
                <a:gd name="connsiteY708" fmla="*/ 375450 h 1660441"/>
                <a:gd name="connsiteX709" fmla="*/ 313753 w 1332510"/>
                <a:gd name="connsiteY709" fmla="*/ 376178 h 1660441"/>
                <a:gd name="connsiteX710" fmla="*/ 314481 w 1332510"/>
                <a:gd name="connsiteY710" fmla="*/ 377579 h 1660441"/>
                <a:gd name="connsiteX711" fmla="*/ 315154 w 1332510"/>
                <a:gd name="connsiteY711" fmla="*/ 378308 h 1660441"/>
                <a:gd name="connsiteX712" fmla="*/ 314481 w 1332510"/>
                <a:gd name="connsiteY712" fmla="*/ 379036 h 1660441"/>
                <a:gd name="connsiteX713" fmla="*/ 314481 w 1332510"/>
                <a:gd name="connsiteY713" fmla="*/ 380493 h 1660441"/>
                <a:gd name="connsiteX714" fmla="*/ 313753 w 1332510"/>
                <a:gd name="connsiteY714" fmla="*/ 380493 h 1660441"/>
                <a:gd name="connsiteX715" fmla="*/ 313753 w 1332510"/>
                <a:gd name="connsiteY715" fmla="*/ 381166 h 1660441"/>
                <a:gd name="connsiteX716" fmla="*/ 313753 w 1332510"/>
                <a:gd name="connsiteY716" fmla="*/ 381894 h 1660441"/>
                <a:gd name="connsiteX717" fmla="*/ 313024 w 1332510"/>
                <a:gd name="connsiteY717" fmla="*/ 382623 h 1660441"/>
                <a:gd name="connsiteX718" fmla="*/ 313024 w 1332510"/>
                <a:gd name="connsiteY718" fmla="*/ 383351 h 1660441"/>
                <a:gd name="connsiteX719" fmla="*/ 312296 w 1332510"/>
                <a:gd name="connsiteY719" fmla="*/ 384080 h 1660441"/>
                <a:gd name="connsiteX720" fmla="*/ 312296 w 1332510"/>
                <a:gd name="connsiteY720" fmla="*/ 384752 h 1660441"/>
                <a:gd name="connsiteX721" fmla="*/ 313024 w 1332510"/>
                <a:gd name="connsiteY721" fmla="*/ 385481 h 1660441"/>
                <a:gd name="connsiteX722" fmla="*/ 313753 w 1332510"/>
                <a:gd name="connsiteY722" fmla="*/ 386209 h 1660441"/>
                <a:gd name="connsiteX723" fmla="*/ 314481 w 1332510"/>
                <a:gd name="connsiteY723" fmla="*/ 386938 h 1660441"/>
                <a:gd name="connsiteX724" fmla="*/ 314481 w 1332510"/>
                <a:gd name="connsiteY724" fmla="*/ 387666 h 1660441"/>
                <a:gd name="connsiteX725" fmla="*/ 315154 w 1332510"/>
                <a:gd name="connsiteY725" fmla="*/ 389795 h 1660441"/>
                <a:gd name="connsiteX726" fmla="*/ 315882 w 1332510"/>
                <a:gd name="connsiteY726" fmla="*/ 389795 h 1660441"/>
                <a:gd name="connsiteX727" fmla="*/ 317339 w 1332510"/>
                <a:gd name="connsiteY727" fmla="*/ 391252 h 1660441"/>
                <a:gd name="connsiteX728" fmla="*/ 318740 w 1332510"/>
                <a:gd name="connsiteY728" fmla="*/ 393382 h 1660441"/>
                <a:gd name="connsiteX729" fmla="*/ 319469 w 1332510"/>
                <a:gd name="connsiteY729" fmla="*/ 394110 h 1660441"/>
                <a:gd name="connsiteX730" fmla="*/ 319469 w 1332510"/>
                <a:gd name="connsiteY730" fmla="*/ 394839 h 1660441"/>
                <a:gd name="connsiteX731" fmla="*/ 320197 w 1332510"/>
                <a:gd name="connsiteY731" fmla="*/ 394839 h 1660441"/>
                <a:gd name="connsiteX732" fmla="*/ 320197 w 1332510"/>
                <a:gd name="connsiteY732" fmla="*/ 395567 h 1660441"/>
                <a:gd name="connsiteX733" fmla="*/ 320197 w 1332510"/>
                <a:gd name="connsiteY733" fmla="*/ 396240 h 1660441"/>
                <a:gd name="connsiteX734" fmla="*/ 323055 w 1332510"/>
                <a:gd name="connsiteY734" fmla="*/ 397697 h 1660441"/>
                <a:gd name="connsiteX735" fmla="*/ 323784 w 1332510"/>
                <a:gd name="connsiteY735" fmla="*/ 399154 h 1660441"/>
                <a:gd name="connsiteX736" fmla="*/ 323784 w 1332510"/>
                <a:gd name="connsiteY736" fmla="*/ 400555 h 1660441"/>
                <a:gd name="connsiteX737" fmla="*/ 322383 w 1332510"/>
                <a:gd name="connsiteY737" fmla="*/ 402740 h 1660441"/>
                <a:gd name="connsiteX738" fmla="*/ 323784 w 1332510"/>
                <a:gd name="connsiteY738" fmla="*/ 406326 h 1660441"/>
                <a:gd name="connsiteX739" fmla="*/ 322383 w 1332510"/>
                <a:gd name="connsiteY739" fmla="*/ 409184 h 1660441"/>
                <a:gd name="connsiteX740" fmla="*/ 320926 w 1332510"/>
                <a:gd name="connsiteY740" fmla="*/ 410641 h 1660441"/>
                <a:gd name="connsiteX741" fmla="*/ 315882 w 1332510"/>
                <a:gd name="connsiteY741" fmla="*/ 415629 h 1660441"/>
                <a:gd name="connsiteX742" fmla="*/ 314481 w 1332510"/>
                <a:gd name="connsiteY742" fmla="*/ 418543 h 1660441"/>
                <a:gd name="connsiteX743" fmla="*/ 322383 w 1332510"/>
                <a:gd name="connsiteY743" fmla="*/ 414228 h 1660441"/>
                <a:gd name="connsiteX744" fmla="*/ 327370 w 1332510"/>
                <a:gd name="connsiteY744" fmla="*/ 409913 h 1660441"/>
                <a:gd name="connsiteX745" fmla="*/ 330228 w 1332510"/>
                <a:gd name="connsiteY745" fmla="*/ 407055 h 1660441"/>
                <a:gd name="connsiteX746" fmla="*/ 333142 w 1332510"/>
                <a:gd name="connsiteY746" fmla="*/ 403412 h 1660441"/>
                <a:gd name="connsiteX747" fmla="*/ 335271 w 1332510"/>
                <a:gd name="connsiteY747" fmla="*/ 396968 h 1660441"/>
                <a:gd name="connsiteX748" fmla="*/ 335271 w 1332510"/>
                <a:gd name="connsiteY748" fmla="*/ 394839 h 1660441"/>
                <a:gd name="connsiteX749" fmla="*/ 332413 w 1332510"/>
                <a:gd name="connsiteY749" fmla="*/ 394110 h 1660441"/>
                <a:gd name="connsiteX750" fmla="*/ 330956 w 1332510"/>
                <a:gd name="connsiteY750" fmla="*/ 394839 h 1660441"/>
                <a:gd name="connsiteX751" fmla="*/ 329555 w 1332510"/>
                <a:gd name="connsiteY751" fmla="*/ 393382 h 1660441"/>
                <a:gd name="connsiteX752" fmla="*/ 329555 w 1332510"/>
                <a:gd name="connsiteY752" fmla="*/ 391981 h 1660441"/>
                <a:gd name="connsiteX753" fmla="*/ 330956 w 1332510"/>
                <a:gd name="connsiteY753" fmla="*/ 390524 h 1660441"/>
                <a:gd name="connsiteX754" fmla="*/ 330228 w 1332510"/>
                <a:gd name="connsiteY754" fmla="*/ 389795 h 1660441"/>
                <a:gd name="connsiteX755" fmla="*/ 328827 w 1332510"/>
                <a:gd name="connsiteY755" fmla="*/ 389067 h 1660441"/>
                <a:gd name="connsiteX756" fmla="*/ 329555 w 1332510"/>
                <a:gd name="connsiteY756" fmla="*/ 386938 h 1660441"/>
                <a:gd name="connsiteX757" fmla="*/ 330228 w 1332510"/>
                <a:gd name="connsiteY757" fmla="*/ 385481 h 1660441"/>
                <a:gd name="connsiteX758" fmla="*/ 330228 w 1332510"/>
                <a:gd name="connsiteY758" fmla="*/ 384752 h 1660441"/>
                <a:gd name="connsiteX759" fmla="*/ 330956 w 1332510"/>
                <a:gd name="connsiteY759" fmla="*/ 383351 h 1660441"/>
                <a:gd name="connsiteX760" fmla="*/ 332413 w 1332510"/>
                <a:gd name="connsiteY760" fmla="*/ 381894 h 1660441"/>
                <a:gd name="connsiteX761" fmla="*/ 336000 w 1332510"/>
                <a:gd name="connsiteY761" fmla="*/ 383351 h 1660441"/>
                <a:gd name="connsiteX762" fmla="*/ 339586 w 1332510"/>
                <a:gd name="connsiteY762" fmla="*/ 379765 h 1660441"/>
                <a:gd name="connsiteX763" fmla="*/ 341715 w 1332510"/>
                <a:gd name="connsiteY763" fmla="*/ 377579 h 1660441"/>
                <a:gd name="connsiteX764" fmla="*/ 342444 w 1332510"/>
                <a:gd name="connsiteY764" fmla="*/ 378308 h 1660441"/>
                <a:gd name="connsiteX765" fmla="*/ 353932 w 1332510"/>
                <a:gd name="connsiteY765" fmla="*/ 368277 h 1660441"/>
                <a:gd name="connsiteX766" fmla="*/ 355389 w 1332510"/>
                <a:gd name="connsiteY766" fmla="*/ 367549 h 1660441"/>
                <a:gd name="connsiteX767" fmla="*/ 356117 w 1332510"/>
                <a:gd name="connsiteY767" fmla="*/ 366820 h 1660441"/>
                <a:gd name="connsiteX768" fmla="*/ 356846 w 1332510"/>
                <a:gd name="connsiteY768" fmla="*/ 366092 h 1660441"/>
                <a:gd name="connsiteX769" fmla="*/ 367605 w 1332510"/>
                <a:gd name="connsiteY769" fmla="*/ 357518 h 1660441"/>
                <a:gd name="connsiteX770" fmla="*/ 391309 w 1332510"/>
                <a:gd name="connsiteY770" fmla="*/ 361104 h 1660441"/>
                <a:gd name="connsiteX771" fmla="*/ 395567 w 1332510"/>
                <a:gd name="connsiteY771" fmla="*/ 361104 h 1660441"/>
                <a:gd name="connsiteX772" fmla="*/ 399154 w 1332510"/>
                <a:gd name="connsiteY772" fmla="*/ 360376 h 1660441"/>
                <a:gd name="connsiteX773" fmla="*/ 401339 w 1332510"/>
                <a:gd name="connsiteY773" fmla="*/ 361104 h 1660441"/>
                <a:gd name="connsiteX774" fmla="*/ 404926 w 1332510"/>
                <a:gd name="connsiteY774" fmla="*/ 364691 h 1660441"/>
                <a:gd name="connsiteX775" fmla="*/ 408512 w 1332510"/>
                <a:gd name="connsiteY775" fmla="*/ 366092 h 1660441"/>
                <a:gd name="connsiteX776" fmla="*/ 412098 w 1332510"/>
                <a:gd name="connsiteY776" fmla="*/ 366092 h 1660441"/>
                <a:gd name="connsiteX777" fmla="*/ 421457 w 1332510"/>
                <a:gd name="connsiteY777" fmla="*/ 367549 h 1660441"/>
                <a:gd name="connsiteX778" fmla="*/ 425043 w 1332510"/>
                <a:gd name="connsiteY778" fmla="*/ 366820 h 1660441"/>
                <a:gd name="connsiteX779" fmla="*/ 427172 w 1332510"/>
                <a:gd name="connsiteY779" fmla="*/ 366820 h 1660441"/>
                <a:gd name="connsiteX780" fmla="*/ 429358 w 1332510"/>
                <a:gd name="connsiteY780" fmla="*/ 366820 h 1660441"/>
                <a:gd name="connsiteX781" fmla="*/ 430759 w 1332510"/>
                <a:gd name="connsiteY781" fmla="*/ 368277 h 1660441"/>
                <a:gd name="connsiteX782" fmla="*/ 432944 w 1332510"/>
                <a:gd name="connsiteY782" fmla="*/ 369678 h 1660441"/>
                <a:gd name="connsiteX783" fmla="*/ 434345 w 1332510"/>
                <a:gd name="connsiteY783" fmla="*/ 369678 h 1660441"/>
                <a:gd name="connsiteX784" fmla="*/ 435802 w 1332510"/>
                <a:gd name="connsiteY784" fmla="*/ 369678 h 1660441"/>
                <a:gd name="connsiteX785" fmla="*/ 437932 w 1332510"/>
                <a:gd name="connsiteY785" fmla="*/ 372592 h 1660441"/>
                <a:gd name="connsiteX786" fmla="*/ 440845 w 1332510"/>
                <a:gd name="connsiteY786" fmla="*/ 372592 h 1660441"/>
                <a:gd name="connsiteX787" fmla="*/ 441518 w 1332510"/>
                <a:gd name="connsiteY787" fmla="*/ 373993 h 1660441"/>
                <a:gd name="connsiteX788" fmla="*/ 442975 w 1332510"/>
                <a:gd name="connsiteY788" fmla="*/ 373264 h 1660441"/>
                <a:gd name="connsiteX789" fmla="*/ 445104 w 1332510"/>
                <a:gd name="connsiteY789" fmla="*/ 373264 h 1660441"/>
                <a:gd name="connsiteX790" fmla="*/ 447290 w 1332510"/>
                <a:gd name="connsiteY790" fmla="*/ 372592 h 1660441"/>
                <a:gd name="connsiteX791" fmla="*/ 450148 w 1332510"/>
                <a:gd name="connsiteY791" fmla="*/ 371864 h 1660441"/>
                <a:gd name="connsiteX792" fmla="*/ 452333 w 1332510"/>
                <a:gd name="connsiteY792" fmla="*/ 370407 h 1660441"/>
                <a:gd name="connsiteX793" fmla="*/ 455920 w 1332510"/>
                <a:gd name="connsiteY793" fmla="*/ 369006 h 1660441"/>
                <a:gd name="connsiteX794" fmla="*/ 458777 w 1332510"/>
                <a:gd name="connsiteY794" fmla="*/ 366820 h 1660441"/>
                <a:gd name="connsiteX795" fmla="*/ 459506 w 1332510"/>
                <a:gd name="connsiteY795" fmla="*/ 366820 h 1660441"/>
                <a:gd name="connsiteX796" fmla="*/ 462364 w 1332510"/>
                <a:gd name="connsiteY796" fmla="*/ 363962 h 1660441"/>
                <a:gd name="connsiteX797" fmla="*/ 463821 w 1332510"/>
                <a:gd name="connsiteY797" fmla="*/ 363234 h 1660441"/>
                <a:gd name="connsiteX798" fmla="*/ 465950 w 1332510"/>
                <a:gd name="connsiteY798" fmla="*/ 363234 h 1660441"/>
                <a:gd name="connsiteX799" fmla="*/ 468080 w 1332510"/>
                <a:gd name="connsiteY799" fmla="*/ 363962 h 1660441"/>
                <a:gd name="connsiteX800" fmla="*/ 469537 w 1332510"/>
                <a:gd name="connsiteY800" fmla="*/ 363234 h 1660441"/>
                <a:gd name="connsiteX801" fmla="*/ 470994 w 1332510"/>
                <a:gd name="connsiteY801" fmla="*/ 363234 h 1660441"/>
                <a:gd name="connsiteX802" fmla="*/ 471666 w 1332510"/>
                <a:gd name="connsiteY802" fmla="*/ 363234 h 1660441"/>
                <a:gd name="connsiteX803" fmla="*/ 472394 w 1332510"/>
                <a:gd name="connsiteY803" fmla="*/ 362505 h 1660441"/>
                <a:gd name="connsiteX804" fmla="*/ 473852 w 1332510"/>
                <a:gd name="connsiteY804" fmla="*/ 362505 h 1660441"/>
                <a:gd name="connsiteX805" fmla="*/ 475308 w 1332510"/>
                <a:gd name="connsiteY805" fmla="*/ 363234 h 1660441"/>
                <a:gd name="connsiteX806" fmla="*/ 476709 w 1332510"/>
                <a:gd name="connsiteY806" fmla="*/ 364691 h 1660441"/>
                <a:gd name="connsiteX807" fmla="*/ 478166 w 1332510"/>
                <a:gd name="connsiteY807" fmla="*/ 365419 h 1660441"/>
                <a:gd name="connsiteX808" fmla="*/ 478895 w 1332510"/>
                <a:gd name="connsiteY808" fmla="*/ 365419 h 1660441"/>
                <a:gd name="connsiteX809" fmla="*/ 481024 w 1332510"/>
                <a:gd name="connsiteY809" fmla="*/ 363962 h 1660441"/>
                <a:gd name="connsiteX810" fmla="*/ 482481 w 1332510"/>
                <a:gd name="connsiteY810" fmla="*/ 363234 h 1660441"/>
                <a:gd name="connsiteX811" fmla="*/ 483882 w 1332510"/>
                <a:gd name="connsiteY811" fmla="*/ 363962 h 1660441"/>
                <a:gd name="connsiteX812" fmla="*/ 486068 w 1332510"/>
                <a:gd name="connsiteY812" fmla="*/ 364691 h 1660441"/>
                <a:gd name="connsiteX813" fmla="*/ 487469 w 1332510"/>
                <a:gd name="connsiteY813" fmla="*/ 365419 h 1660441"/>
                <a:gd name="connsiteX814" fmla="*/ 488925 w 1332510"/>
                <a:gd name="connsiteY814" fmla="*/ 364691 h 1660441"/>
                <a:gd name="connsiteX815" fmla="*/ 489654 w 1332510"/>
                <a:gd name="connsiteY815" fmla="*/ 364691 h 1660441"/>
                <a:gd name="connsiteX816" fmla="*/ 490382 w 1332510"/>
                <a:gd name="connsiteY816" fmla="*/ 364691 h 1660441"/>
                <a:gd name="connsiteX817" fmla="*/ 490382 w 1332510"/>
                <a:gd name="connsiteY817" fmla="*/ 362505 h 1660441"/>
                <a:gd name="connsiteX818" fmla="*/ 490382 w 1332510"/>
                <a:gd name="connsiteY818" fmla="*/ 361104 h 1660441"/>
                <a:gd name="connsiteX819" fmla="*/ 491055 w 1332510"/>
                <a:gd name="connsiteY819" fmla="*/ 357518 h 1660441"/>
                <a:gd name="connsiteX820" fmla="*/ 491783 w 1332510"/>
                <a:gd name="connsiteY820" fmla="*/ 356790 h 1660441"/>
                <a:gd name="connsiteX821" fmla="*/ 493240 w 1332510"/>
                <a:gd name="connsiteY821" fmla="*/ 356790 h 1660441"/>
                <a:gd name="connsiteX822" fmla="*/ 496098 w 1332510"/>
                <a:gd name="connsiteY822" fmla="*/ 358190 h 1660441"/>
                <a:gd name="connsiteX823" fmla="*/ 496827 w 1332510"/>
                <a:gd name="connsiteY823" fmla="*/ 358190 h 1660441"/>
                <a:gd name="connsiteX824" fmla="*/ 498284 w 1332510"/>
                <a:gd name="connsiteY824" fmla="*/ 358190 h 1660441"/>
                <a:gd name="connsiteX825" fmla="*/ 499685 w 1332510"/>
                <a:gd name="connsiteY825" fmla="*/ 358919 h 1660441"/>
                <a:gd name="connsiteX826" fmla="*/ 501141 w 1332510"/>
                <a:gd name="connsiteY826" fmla="*/ 361104 h 1660441"/>
                <a:gd name="connsiteX827" fmla="*/ 502542 w 1332510"/>
                <a:gd name="connsiteY827" fmla="*/ 361777 h 1660441"/>
                <a:gd name="connsiteX828" fmla="*/ 504728 w 1332510"/>
                <a:gd name="connsiteY828" fmla="*/ 362505 h 1660441"/>
                <a:gd name="connsiteX829" fmla="*/ 506129 w 1332510"/>
                <a:gd name="connsiteY829" fmla="*/ 362505 h 1660441"/>
                <a:gd name="connsiteX830" fmla="*/ 507586 w 1332510"/>
                <a:gd name="connsiteY830" fmla="*/ 361777 h 1660441"/>
                <a:gd name="connsiteX831" fmla="*/ 509043 w 1332510"/>
                <a:gd name="connsiteY831" fmla="*/ 361104 h 1660441"/>
                <a:gd name="connsiteX832" fmla="*/ 511172 w 1332510"/>
                <a:gd name="connsiteY832" fmla="*/ 358919 h 1660441"/>
                <a:gd name="connsiteX833" fmla="*/ 512629 w 1332510"/>
                <a:gd name="connsiteY833" fmla="*/ 359647 h 1660441"/>
                <a:gd name="connsiteX834" fmla="*/ 514758 w 1332510"/>
                <a:gd name="connsiteY834" fmla="*/ 359647 h 1660441"/>
                <a:gd name="connsiteX835" fmla="*/ 517616 w 1332510"/>
                <a:gd name="connsiteY835" fmla="*/ 364691 h 1660441"/>
                <a:gd name="connsiteX836" fmla="*/ 519802 w 1332510"/>
                <a:gd name="connsiteY836" fmla="*/ 366820 h 1660441"/>
                <a:gd name="connsiteX837" fmla="*/ 520531 w 1332510"/>
                <a:gd name="connsiteY837" fmla="*/ 369006 h 1660441"/>
                <a:gd name="connsiteX838" fmla="*/ 521931 w 1332510"/>
                <a:gd name="connsiteY838" fmla="*/ 370407 h 1660441"/>
                <a:gd name="connsiteX839" fmla="*/ 526975 w 1332510"/>
                <a:gd name="connsiteY839" fmla="*/ 377579 h 1660441"/>
                <a:gd name="connsiteX840" fmla="*/ 529833 w 1332510"/>
                <a:gd name="connsiteY840" fmla="*/ 383351 h 1660441"/>
                <a:gd name="connsiteX841" fmla="*/ 531290 w 1332510"/>
                <a:gd name="connsiteY841" fmla="*/ 386209 h 1660441"/>
                <a:gd name="connsiteX842" fmla="*/ 532018 w 1332510"/>
                <a:gd name="connsiteY842" fmla="*/ 389795 h 1660441"/>
                <a:gd name="connsiteX843" fmla="*/ 532018 w 1332510"/>
                <a:gd name="connsiteY843" fmla="*/ 391252 h 1660441"/>
                <a:gd name="connsiteX844" fmla="*/ 532747 w 1332510"/>
                <a:gd name="connsiteY844" fmla="*/ 393382 h 1660441"/>
                <a:gd name="connsiteX845" fmla="*/ 534876 w 1332510"/>
                <a:gd name="connsiteY845" fmla="*/ 399826 h 1660441"/>
                <a:gd name="connsiteX846" fmla="*/ 534876 w 1332510"/>
                <a:gd name="connsiteY846" fmla="*/ 402011 h 1660441"/>
                <a:gd name="connsiteX847" fmla="*/ 537005 w 1332510"/>
                <a:gd name="connsiteY847" fmla="*/ 408456 h 1660441"/>
                <a:gd name="connsiteX848" fmla="*/ 538463 w 1332510"/>
                <a:gd name="connsiteY848" fmla="*/ 409913 h 1660441"/>
                <a:gd name="connsiteX849" fmla="*/ 532018 w 1332510"/>
                <a:gd name="connsiteY849" fmla="*/ 414228 h 1660441"/>
                <a:gd name="connsiteX850" fmla="*/ 530561 w 1332510"/>
                <a:gd name="connsiteY850" fmla="*/ 412771 h 1660441"/>
                <a:gd name="connsiteX851" fmla="*/ 529104 w 1332510"/>
                <a:gd name="connsiteY851" fmla="*/ 412042 h 1660441"/>
                <a:gd name="connsiteX852" fmla="*/ 528432 w 1332510"/>
                <a:gd name="connsiteY852" fmla="*/ 412042 h 1660441"/>
                <a:gd name="connsiteX853" fmla="*/ 527703 w 1332510"/>
                <a:gd name="connsiteY853" fmla="*/ 412771 h 1660441"/>
                <a:gd name="connsiteX854" fmla="*/ 521931 w 1332510"/>
                <a:gd name="connsiteY854" fmla="*/ 414228 h 1660441"/>
                <a:gd name="connsiteX855" fmla="*/ 505456 w 1332510"/>
                <a:gd name="connsiteY855" fmla="*/ 419943 h 1660441"/>
                <a:gd name="connsiteX856" fmla="*/ 476709 w 1332510"/>
                <a:gd name="connsiteY856" fmla="*/ 428573 h 1660441"/>
                <a:gd name="connsiteX857" fmla="*/ 455920 w 1332510"/>
                <a:gd name="connsiteY857" fmla="*/ 435018 h 1660441"/>
                <a:gd name="connsiteX858" fmla="*/ 455191 w 1332510"/>
                <a:gd name="connsiteY858" fmla="*/ 435746 h 1660441"/>
                <a:gd name="connsiteX859" fmla="*/ 452333 w 1332510"/>
                <a:gd name="connsiteY859" fmla="*/ 436475 h 1660441"/>
                <a:gd name="connsiteX860" fmla="*/ 450876 w 1332510"/>
                <a:gd name="connsiteY860" fmla="*/ 437875 h 1660441"/>
                <a:gd name="connsiteX861" fmla="*/ 449419 w 1332510"/>
                <a:gd name="connsiteY861" fmla="*/ 439332 h 1660441"/>
                <a:gd name="connsiteX862" fmla="*/ 448747 w 1332510"/>
                <a:gd name="connsiteY862" fmla="*/ 440789 h 1660441"/>
                <a:gd name="connsiteX863" fmla="*/ 449419 w 1332510"/>
                <a:gd name="connsiteY863" fmla="*/ 442919 h 1660441"/>
                <a:gd name="connsiteX864" fmla="*/ 451605 w 1332510"/>
                <a:gd name="connsiteY864" fmla="*/ 442919 h 1660441"/>
                <a:gd name="connsiteX865" fmla="*/ 455920 w 1332510"/>
                <a:gd name="connsiteY865" fmla="*/ 445104 h 1660441"/>
                <a:gd name="connsiteX866" fmla="*/ 457320 w 1332510"/>
                <a:gd name="connsiteY866" fmla="*/ 445104 h 1660441"/>
                <a:gd name="connsiteX867" fmla="*/ 458049 w 1332510"/>
                <a:gd name="connsiteY867" fmla="*/ 445777 h 1660441"/>
                <a:gd name="connsiteX868" fmla="*/ 456592 w 1332510"/>
                <a:gd name="connsiteY868" fmla="*/ 447234 h 1660441"/>
                <a:gd name="connsiteX869" fmla="*/ 455191 w 1332510"/>
                <a:gd name="connsiteY869" fmla="*/ 448691 h 1660441"/>
                <a:gd name="connsiteX870" fmla="*/ 453734 w 1332510"/>
                <a:gd name="connsiteY870" fmla="*/ 450820 h 1660441"/>
                <a:gd name="connsiteX871" fmla="*/ 454462 w 1332510"/>
                <a:gd name="connsiteY871" fmla="*/ 452950 h 1660441"/>
                <a:gd name="connsiteX872" fmla="*/ 455920 w 1332510"/>
                <a:gd name="connsiteY872" fmla="*/ 453678 h 1660441"/>
                <a:gd name="connsiteX873" fmla="*/ 457320 w 1332510"/>
                <a:gd name="connsiteY873" fmla="*/ 455135 h 1660441"/>
                <a:gd name="connsiteX874" fmla="*/ 456592 w 1332510"/>
                <a:gd name="connsiteY874" fmla="*/ 457993 h 1660441"/>
                <a:gd name="connsiteX875" fmla="*/ 455920 w 1332510"/>
                <a:gd name="connsiteY875" fmla="*/ 458721 h 1660441"/>
                <a:gd name="connsiteX876" fmla="*/ 450876 w 1332510"/>
                <a:gd name="connsiteY876" fmla="*/ 460851 h 1660441"/>
                <a:gd name="connsiteX877" fmla="*/ 450148 w 1332510"/>
                <a:gd name="connsiteY877" fmla="*/ 461579 h 1660441"/>
                <a:gd name="connsiteX878" fmla="*/ 450876 w 1332510"/>
                <a:gd name="connsiteY878" fmla="*/ 463036 h 1660441"/>
                <a:gd name="connsiteX879" fmla="*/ 452333 w 1332510"/>
                <a:gd name="connsiteY879" fmla="*/ 465894 h 1660441"/>
                <a:gd name="connsiteX880" fmla="*/ 453734 w 1332510"/>
                <a:gd name="connsiteY880" fmla="*/ 467351 h 1660441"/>
                <a:gd name="connsiteX881" fmla="*/ 455920 w 1332510"/>
                <a:gd name="connsiteY881" fmla="*/ 470209 h 1660441"/>
                <a:gd name="connsiteX882" fmla="*/ 459506 w 1332510"/>
                <a:gd name="connsiteY882" fmla="*/ 478110 h 1660441"/>
                <a:gd name="connsiteX883" fmla="*/ 459506 w 1332510"/>
                <a:gd name="connsiteY883" fmla="*/ 478839 h 1660441"/>
                <a:gd name="connsiteX884" fmla="*/ 459506 w 1332510"/>
                <a:gd name="connsiteY884" fmla="*/ 480240 h 1660441"/>
                <a:gd name="connsiteX885" fmla="*/ 460234 w 1332510"/>
                <a:gd name="connsiteY885" fmla="*/ 480968 h 1660441"/>
                <a:gd name="connsiteX886" fmla="*/ 460907 w 1332510"/>
                <a:gd name="connsiteY886" fmla="*/ 481697 h 1660441"/>
                <a:gd name="connsiteX887" fmla="*/ 461635 w 1332510"/>
                <a:gd name="connsiteY887" fmla="*/ 482425 h 1660441"/>
                <a:gd name="connsiteX888" fmla="*/ 462364 w 1332510"/>
                <a:gd name="connsiteY888" fmla="*/ 483826 h 1660441"/>
                <a:gd name="connsiteX889" fmla="*/ 462364 w 1332510"/>
                <a:gd name="connsiteY889" fmla="*/ 485283 h 1660441"/>
                <a:gd name="connsiteX890" fmla="*/ 463092 w 1332510"/>
                <a:gd name="connsiteY890" fmla="*/ 486011 h 1660441"/>
                <a:gd name="connsiteX891" fmla="*/ 463821 w 1332510"/>
                <a:gd name="connsiteY891" fmla="*/ 486740 h 1660441"/>
                <a:gd name="connsiteX892" fmla="*/ 464493 w 1332510"/>
                <a:gd name="connsiteY892" fmla="*/ 487412 h 1660441"/>
                <a:gd name="connsiteX893" fmla="*/ 465222 w 1332510"/>
                <a:gd name="connsiteY893" fmla="*/ 487412 h 1660441"/>
                <a:gd name="connsiteX894" fmla="*/ 465222 w 1332510"/>
                <a:gd name="connsiteY894" fmla="*/ 486740 h 1660441"/>
                <a:gd name="connsiteX895" fmla="*/ 465950 w 1332510"/>
                <a:gd name="connsiteY895" fmla="*/ 486740 h 1660441"/>
                <a:gd name="connsiteX896" fmla="*/ 466679 w 1332510"/>
                <a:gd name="connsiteY896" fmla="*/ 486740 h 1660441"/>
                <a:gd name="connsiteX897" fmla="*/ 467407 w 1332510"/>
                <a:gd name="connsiteY897" fmla="*/ 486740 h 1660441"/>
                <a:gd name="connsiteX898" fmla="*/ 468080 w 1332510"/>
                <a:gd name="connsiteY898" fmla="*/ 486011 h 1660441"/>
                <a:gd name="connsiteX899" fmla="*/ 468808 w 1332510"/>
                <a:gd name="connsiteY899" fmla="*/ 484554 h 1660441"/>
                <a:gd name="connsiteX900" fmla="*/ 469537 w 1332510"/>
                <a:gd name="connsiteY900" fmla="*/ 483826 h 1660441"/>
                <a:gd name="connsiteX901" fmla="*/ 470265 w 1332510"/>
                <a:gd name="connsiteY901" fmla="*/ 483097 h 1660441"/>
                <a:gd name="connsiteX902" fmla="*/ 470994 w 1332510"/>
                <a:gd name="connsiteY902" fmla="*/ 483097 h 1660441"/>
                <a:gd name="connsiteX903" fmla="*/ 472394 w 1332510"/>
                <a:gd name="connsiteY903" fmla="*/ 484554 h 1660441"/>
                <a:gd name="connsiteX904" fmla="*/ 473123 w 1332510"/>
                <a:gd name="connsiteY904" fmla="*/ 485283 h 1660441"/>
                <a:gd name="connsiteX905" fmla="*/ 473852 w 1332510"/>
                <a:gd name="connsiteY905" fmla="*/ 486011 h 1660441"/>
                <a:gd name="connsiteX906" fmla="*/ 473852 w 1332510"/>
                <a:gd name="connsiteY906" fmla="*/ 486740 h 1660441"/>
                <a:gd name="connsiteX907" fmla="*/ 473852 w 1332510"/>
                <a:gd name="connsiteY907" fmla="*/ 488141 h 1660441"/>
                <a:gd name="connsiteX908" fmla="*/ 473852 w 1332510"/>
                <a:gd name="connsiteY908" fmla="*/ 489598 h 1660441"/>
                <a:gd name="connsiteX909" fmla="*/ 473852 w 1332510"/>
                <a:gd name="connsiteY909" fmla="*/ 490326 h 1660441"/>
                <a:gd name="connsiteX910" fmla="*/ 474580 w 1332510"/>
                <a:gd name="connsiteY910" fmla="*/ 491727 h 1660441"/>
                <a:gd name="connsiteX911" fmla="*/ 474580 w 1332510"/>
                <a:gd name="connsiteY911" fmla="*/ 492456 h 1660441"/>
                <a:gd name="connsiteX912" fmla="*/ 473852 w 1332510"/>
                <a:gd name="connsiteY912" fmla="*/ 494585 h 1660441"/>
                <a:gd name="connsiteX913" fmla="*/ 474580 w 1332510"/>
                <a:gd name="connsiteY913" fmla="*/ 494585 h 1660441"/>
                <a:gd name="connsiteX914" fmla="*/ 474580 w 1332510"/>
                <a:gd name="connsiteY914" fmla="*/ 495314 h 1660441"/>
                <a:gd name="connsiteX915" fmla="*/ 474580 w 1332510"/>
                <a:gd name="connsiteY915" fmla="*/ 496042 h 1660441"/>
                <a:gd name="connsiteX916" fmla="*/ 473852 w 1332510"/>
                <a:gd name="connsiteY916" fmla="*/ 497499 h 1660441"/>
                <a:gd name="connsiteX917" fmla="*/ 473852 w 1332510"/>
                <a:gd name="connsiteY917" fmla="*/ 498171 h 1660441"/>
                <a:gd name="connsiteX918" fmla="*/ 473852 w 1332510"/>
                <a:gd name="connsiteY918" fmla="*/ 498900 h 1660441"/>
                <a:gd name="connsiteX919" fmla="*/ 473123 w 1332510"/>
                <a:gd name="connsiteY919" fmla="*/ 500357 h 1660441"/>
                <a:gd name="connsiteX920" fmla="*/ 472394 w 1332510"/>
                <a:gd name="connsiteY920" fmla="*/ 501086 h 1660441"/>
                <a:gd name="connsiteX921" fmla="*/ 471666 w 1332510"/>
                <a:gd name="connsiteY921" fmla="*/ 501814 h 1660441"/>
                <a:gd name="connsiteX922" fmla="*/ 470994 w 1332510"/>
                <a:gd name="connsiteY922" fmla="*/ 502486 h 1660441"/>
                <a:gd name="connsiteX923" fmla="*/ 470265 w 1332510"/>
                <a:gd name="connsiteY923" fmla="*/ 503215 h 1660441"/>
                <a:gd name="connsiteX924" fmla="*/ 470265 w 1332510"/>
                <a:gd name="connsiteY924" fmla="*/ 505400 h 1660441"/>
                <a:gd name="connsiteX925" fmla="*/ 469537 w 1332510"/>
                <a:gd name="connsiteY925" fmla="*/ 506801 h 1660441"/>
                <a:gd name="connsiteX926" fmla="*/ 469537 w 1332510"/>
                <a:gd name="connsiteY926" fmla="*/ 507530 h 1660441"/>
                <a:gd name="connsiteX927" fmla="*/ 469537 w 1332510"/>
                <a:gd name="connsiteY927" fmla="*/ 508987 h 1660441"/>
                <a:gd name="connsiteX928" fmla="*/ 469537 w 1332510"/>
                <a:gd name="connsiteY928" fmla="*/ 509659 h 1660441"/>
                <a:gd name="connsiteX929" fmla="*/ 470994 w 1332510"/>
                <a:gd name="connsiteY929" fmla="*/ 511116 h 1660441"/>
                <a:gd name="connsiteX930" fmla="*/ 470994 w 1332510"/>
                <a:gd name="connsiteY930" fmla="*/ 511845 h 1660441"/>
                <a:gd name="connsiteX931" fmla="*/ 470265 w 1332510"/>
                <a:gd name="connsiteY931" fmla="*/ 512573 h 1660441"/>
                <a:gd name="connsiteX932" fmla="*/ 469537 w 1332510"/>
                <a:gd name="connsiteY932" fmla="*/ 513302 h 1660441"/>
                <a:gd name="connsiteX933" fmla="*/ 468080 w 1332510"/>
                <a:gd name="connsiteY933" fmla="*/ 513974 h 1660441"/>
                <a:gd name="connsiteX934" fmla="*/ 465950 w 1332510"/>
                <a:gd name="connsiteY934" fmla="*/ 516160 h 1660441"/>
                <a:gd name="connsiteX935" fmla="*/ 465222 w 1332510"/>
                <a:gd name="connsiteY935" fmla="*/ 517561 h 1660441"/>
                <a:gd name="connsiteX936" fmla="*/ 464493 w 1332510"/>
                <a:gd name="connsiteY936" fmla="*/ 519017 h 1660441"/>
                <a:gd name="connsiteX937" fmla="*/ 463821 w 1332510"/>
                <a:gd name="connsiteY937" fmla="*/ 521147 h 1660441"/>
                <a:gd name="connsiteX938" fmla="*/ 463092 w 1332510"/>
                <a:gd name="connsiteY938" fmla="*/ 521875 h 1660441"/>
                <a:gd name="connsiteX939" fmla="*/ 462364 w 1332510"/>
                <a:gd name="connsiteY939" fmla="*/ 521875 h 1660441"/>
                <a:gd name="connsiteX940" fmla="*/ 461635 w 1332510"/>
                <a:gd name="connsiteY940" fmla="*/ 521875 h 1660441"/>
                <a:gd name="connsiteX941" fmla="*/ 460907 w 1332510"/>
                <a:gd name="connsiteY941" fmla="*/ 523332 h 1660441"/>
                <a:gd name="connsiteX942" fmla="*/ 460234 w 1332510"/>
                <a:gd name="connsiteY942" fmla="*/ 524061 h 1660441"/>
                <a:gd name="connsiteX943" fmla="*/ 459506 w 1332510"/>
                <a:gd name="connsiteY943" fmla="*/ 524061 h 1660441"/>
                <a:gd name="connsiteX944" fmla="*/ 459506 w 1332510"/>
                <a:gd name="connsiteY944" fmla="*/ 524789 h 1660441"/>
                <a:gd name="connsiteX945" fmla="*/ 460234 w 1332510"/>
                <a:gd name="connsiteY945" fmla="*/ 526919 h 1660441"/>
                <a:gd name="connsiteX946" fmla="*/ 460234 w 1332510"/>
                <a:gd name="connsiteY946" fmla="*/ 528376 h 1660441"/>
                <a:gd name="connsiteX947" fmla="*/ 460234 w 1332510"/>
                <a:gd name="connsiteY947" fmla="*/ 529048 h 1660441"/>
                <a:gd name="connsiteX948" fmla="*/ 459506 w 1332510"/>
                <a:gd name="connsiteY948" fmla="*/ 528376 h 1660441"/>
                <a:gd name="connsiteX949" fmla="*/ 458777 w 1332510"/>
                <a:gd name="connsiteY949" fmla="*/ 528376 h 1660441"/>
                <a:gd name="connsiteX950" fmla="*/ 458777 w 1332510"/>
                <a:gd name="connsiteY950" fmla="*/ 529048 h 1660441"/>
                <a:gd name="connsiteX951" fmla="*/ 458777 w 1332510"/>
                <a:gd name="connsiteY951" fmla="*/ 529777 h 1660441"/>
                <a:gd name="connsiteX952" fmla="*/ 458049 w 1332510"/>
                <a:gd name="connsiteY952" fmla="*/ 530505 h 1660441"/>
                <a:gd name="connsiteX953" fmla="*/ 457320 w 1332510"/>
                <a:gd name="connsiteY953" fmla="*/ 531234 h 1660441"/>
                <a:gd name="connsiteX954" fmla="*/ 458049 w 1332510"/>
                <a:gd name="connsiteY954" fmla="*/ 531962 h 1660441"/>
                <a:gd name="connsiteX955" fmla="*/ 458777 w 1332510"/>
                <a:gd name="connsiteY955" fmla="*/ 533363 h 1660441"/>
                <a:gd name="connsiteX956" fmla="*/ 458777 w 1332510"/>
                <a:gd name="connsiteY956" fmla="*/ 534820 h 1660441"/>
                <a:gd name="connsiteX957" fmla="*/ 458777 w 1332510"/>
                <a:gd name="connsiteY957" fmla="*/ 537678 h 1660441"/>
                <a:gd name="connsiteX958" fmla="*/ 459506 w 1332510"/>
                <a:gd name="connsiteY958" fmla="*/ 539135 h 1660441"/>
                <a:gd name="connsiteX959" fmla="*/ 459506 w 1332510"/>
                <a:gd name="connsiteY959" fmla="*/ 540536 h 1660441"/>
                <a:gd name="connsiteX960" fmla="*/ 458777 w 1332510"/>
                <a:gd name="connsiteY960" fmla="*/ 541264 h 1660441"/>
                <a:gd name="connsiteX961" fmla="*/ 458049 w 1332510"/>
                <a:gd name="connsiteY961" fmla="*/ 541993 h 1660441"/>
                <a:gd name="connsiteX962" fmla="*/ 458049 w 1332510"/>
                <a:gd name="connsiteY962" fmla="*/ 542721 h 1660441"/>
                <a:gd name="connsiteX963" fmla="*/ 458049 w 1332510"/>
                <a:gd name="connsiteY963" fmla="*/ 543450 h 1660441"/>
                <a:gd name="connsiteX964" fmla="*/ 458777 w 1332510"/>
                <a:gd name="connsiteY964" fmla="*/ 544122 h 1660441"/>
                <a:gd name="connsiteX965" fmla="*/ 458777 w 1332510"/>
                <a:gd name="connsiteY965" fmla="*/ 544851 h 1660441"/>
                <a:gd name="connsiteX966" fmla="*/ 458777 w 1332510"/>
                <a:gd name="connsiteY966" fmla="*/ 546308 h 1660441"/>
                <a:gd name="connsiteX967" fmla="*/ 458777 w 1332510"/>
                <a:gd name="connsiteY967" fmla="*/ 547036 h 1660441"/>
                <a:gd name="connsiteX968" fmla="*/ 459506 w 1332510"/>
                <a:gd name="connsiteY968" fmla="*/ 547036 h 1660441"/>
                <a:gd name="connsiteX969" fmla="*/ 460234 w 1332510"/>
                <a:gd name="connsiteY969" fmla="*/ 547036 h 1660441"/>
                <a:gd name="connsiteX970" fmla="*/ 461635 w 1332510"/>
                <a:gd name="connsiteY970" fmla="*/ 547036 h 1660441"/>
                <a:gd name="connsiteX971" fmla="*/ 461635 w 1332510"/>
                <a:gd name="connsiteY971" fmla="*/ 547708 h 1660441"/>
                <a:gd name="connsiteX972" fmla="*/ 461635 w 1332510"/>
                <a:gd name="connsiteY972" fmla="*/ 548437 h 1660441"/>
                <a:gd name="connsiteX973" fmla="*/ 461635 w 1332510"/>
                <a:gd name="connsiteY973" fmla="*/ 549165 h 1660441"/>
                <a:gd name="connsiteX974" fmla="*/ 462364 w 1332510"/>
                <a:gd name="connsiteY974" fmla="*/ 549894 h 1660441"/>
                <a:gd name="connsiteX975" fmla="*/ 463821 w 1332510"/>
                <a:gd name="connsiteY975" fmla="*/ 551295 h 1660441"/>
                <a:gd name="connsiteX976" fmla="*/ 464493 w 1332510"/>
                <a:gd name="connsiteY976" fmla="*/ 552023 h 1660441"/>
                <a:gd name="connsiteX977" fmla="*/ 463821 w 1332510"/>
                <a:gd name="connsiteY977" fmla="*/ 554209 h 1660441"/>
                <a:gd name="connsiteX978" fmla="*/ 465950 w 1332510"/>
                <a:gd name="connsiteY978" fmla="*/ 557795 h 1660441"/>
                <a:gd name="connsiteX979" fmla="*/ 465950 w 1332510"/>
                <a:gd name="connsiteY979" fmla="*/ 559925 h 1660441"/>
                <a:gd name="connsiteX980" fmla="*/ 464493 w 1332510"/>
                <a:gd name="connsiteY980" fmla="*/ 561382 h 1660441"/>
                <a:gd name="connsiteX981" fmla="*/ 455191 w 1332510"/>
                <a:gd name="connsiteY981" fmla="*/ 560653 h 1660441"/>
                <a:gd name="connsiteX982" fmla="*/ 420728 w 1332510"/>
                <a:gd name="connsiteY982" fmla="*/ 555610 h 1660441"/>
                <a:gd name="connsiteX983" fmla="*/ 394166 w 1332510"/>
                <a:gd name="connsiteY983" fmla="*/ 551295 h 1660441"/>
                <a:gd name="connsiteX984" fmla="*/ 371191 w 1332510"/>
                <a:gd name="connsiteY984" fmla="*/ 547708 h 1660441"/>
                <a:gd name="connsiteX985" fmla="*/ 334543 w 1332510"/>
                <a:gd name="connsiteY985" fmla="*/ 541993 h 1660441"/>
                <a:gd name="connsiteX986" fmla="*/ 333142 w 1332510"/>
                <a:gd name="connsiteY986" fmla="*/ 543450 h 1660441"/>
                <a:gd name="connsiteX987" fmla="*/ 332413 w 1332510"/>
                <a:gd name="connsiteY987" fmla="*/ 544122 h 1660441"/>
                <a:gd name="connsiteX988" fmla="*/ 333142 w 1332510"/>
                <a:gd name="connsiteY988" fmla="*/ 544851 h 1660441"/>
                <a:gd name="connsiteX989" fmla="*/ 333870 w 1332510"/>
                <a:gd name="connsiteY989" fmla="*/ 545579 h 1660441"/>
                <a:gd name="connsiteX990" fmla="*/ 334543 w 1332510"/>
                <a:gd name="connsiteY990" fmla="*/ 546308 h 1660441"/>
                <a:gd name="connsiteX991" fmla="*/ 333870 w 1332510"/>
                <a:gd name="connsiteY991" fmla="*/ 547036 h 1660441"/>
                <a:gd name="connsiteX992" fmla="*/ 333142 w 1332510"/>
                <a:gd name="connsiteY992" fmla="*/ 548437 h 1660441"/>
                <a:gd name="connsiteX993" fmla="*/ 333142 w 1332510"/>
                <a:gd name="connsiteY993" fmla="*/ 549165 h 1660441"/>
                <a:gd name="connsiteX994" fmla="*/ 333142 w 1332510"/>
                <a:gd name="connsiteY994" fmla="*/ 550623 h 1660441"/>
                <a:gd name="connsiteX995" fmla="*/ 333142 w 1332510"/>
                <a:gd name="connsiteY995" fmla="*/ 551295 h 1660441"/>
                <a:gd name="connsiteX996" fmla="*/ 332413 w 1332510"/>
                <a:gd name="connsiteY996" fmla="*/ 554209 h 1660441"/>
                <a:gd name="connsiteX997" fmla="*/ 332413 w 1332510"/>
                <a:gd name="connsiteY997" fmla="*/ 554937 h 1660441"/>
                <a:gd name="connsiteX998" fmla="*/ 333142 w 1332510"/>
                <a:gd name="connsiteY998" fmla="*/ 554937 h 1660441"/>
                <a:gd name="connsiteX999" fmla="*/ 333142 w 1332510"/>
                <a:gd name="connsiteY999" fmla="*/ 555610 h 1660441"/>
                <a:gd name="connsiteX1000" fmla="*/ 333870 w 1332510"/>
                <a:gd name="connsiteY1000" fmla="*/ 555610 h 1660441"/>
                <a:gd name="connsiteX1001" fmla="*/ 334543 w 1332510"/>
                <a:gd name="connsiteY1001" fmla="*/ 555610 h 1660441"/>
                <a:gd name="connsiteX1002" fmla="*/ 334543 w 1332510"/>
                <a:gd name="connsiteY1002" fmla="*/ 556338 h 1660441"/>
                <a:gd name="connsiteX1003" fmla="*/ 334543 w 1332510"/>
                <a:gd name="connsiteY1003" fmla="*/ 557067 h 1660441"/>
                <a:gd name="connsiteX1004" fmla="*/ 333870 w 1332510"/>
                <a:gd name="connsiteY1004" fmla="*/ 557795 h 1660441"/>
                <a:gd name="connsiteX1005" fmla="*/ 333142 w 1332510"/>
                <a:gd name="connsiteY1005" fmla="*/ 557795 h 1660441"/>
                <a:gd name="connsiteX1006" fmla="*/ 332413 w 1332510"/>
                <a:gd name="connsiteY1006" fmla="*/ 558524 h 1660441"/>
                <a:gd name="connsiteX1007" fmla="*/ 331685 w 1332510"/>
                <a:gd name="connsiteY1007" fmla="*/ 559196 h 1660441"/>
                <a:gd name="connsiteX1008" fmla="*/ 331685 w 1332510"/>
                <a:gd name="connsiteY1008" fmla="*/ 559925 h 1660441"/>
                <a:gd name="connsiteX1009" fmla="*/ 332413 w 1332510"/>
                <a:gd name="connsiteY1009" fmla="*/ 559925 h 1660441"/>
                <a:gd name="connsiteX1010" fmla="*/ 333142 w 1332510"/>
                <a:gd name="connsiteY1010" fmla="*/ 559925 h 1660441"/>
                <a:gd name="connsiteX1011" fmla="*/ 333870 w 1332510"/>
                <a:gd name="connsiteY1011" fmla="*/ 559925 h 1660441"/>
                <a:gd name="connsiteX1012" fmla="*/ 333870 w 1332510"/>
                <a:gd name="connsiteY1012" fmla="*/ 560653 h 1660441"/>
                <a:gd name="connsiteX1013" fmla="*/ 335271 w 1332510"/>
                <a:gd name="connsiteY1013" fmla="*/ 559925 h 1660441"/>
                <a:gd name="connsiteX1014" fmla="*/ 336000 w 1332510"/>
                <a:gd name="connsiteY1014" fmla="*/ 559925 h 1660441"/>
                <a:gd name="connsiteX1015" fmla="*/ 337457 w 1332510"/>
                <a:gd name="connsiteY1015" fmla="*/ 560653 h 1660441"/>
                <a:gd name="connsiteX1016" fmla="*/ 336728 w 1332510"/>
                <a:gd name="connsiteY1016" fmla="*/ 562110 h 1660441"/>
                <a:gd name="connsiteX1017" fmla="*/ 336728 w 1332510"/>
                <a:gd name="connsiteY1017" fmla="*/ 562782 h 1660441"/>
                <a:gd name="connsiteX1018" fmla="*/ 336728 w 1332510"/>
                <a:gd name="connsiteY1018" fmla="*/ 563511 h 1660441"/>
                <a:gd name="connsiteX1019" fmla="*/ 337457 w 1332510"/>
                <a:gd name="connsiteY1019" fmla="*/ 564968 h 1660441"/>
                <a:gd name="connsiteX1020" fmla="*/ 338129 w 1332510"/>
                <a:gd name="connsiteY1020" fmla="*/ 564968 h 1660441"/>
                <a:gd name="connsiteX1021" fmla="*/ 338858 w 1332510"/>
                <a:gd name="connsiteY1021" fmla="*/ 564968 h 1660441"/>
                <a:gd name="connsiteX1022" fmla="*/ 339586 w 1332510"/>
                <a:gd name="connsiteY1022" fmla="*/ 565697 h 1660441"/>
                <a:gd name="connsiteX1023" fmla="*/ 339586 w 1332510"/>
                <a:gd name="connsiteY1023" fmla="*/ 566425 h 1660441"/>
                <a:gd name="connsiteX1024" fmla="*/ 338858 w 1332510"/>
                <a:gd name="connsiteY1024" fmla="*/ 568554 h 1660441"/>
                <a:gd name="connsiteX1025" fmla="*/ 338858 w 1332510"/>
                <a:gd name="connsiteY1025" fmla="*/ 569283 h 1660441"/>
                <a:gd name="connsiteX1026" fmla="*/ 339586 w 1332510"/>
                <a:gd name="connsiteY1026" fmla="*/ 572141 h 1660441"/>
                <a:gd name="connsiteX1027" fmla="*/ 339586 w 1332510"/>
                <a:gd name="connsiteY1027" fmla="*/ 574270 h 1660441"/>
                <a:gd name="connsiteX1028" fmla="*/ 339586 w 1332510"/>
                <a:gd name="connsiteY1028" fmla="*/ 574999 h 1660441"/>
                <a:gd name="connsiteX1029" fmla="*/ 339586 w 1332510"/>
                <a:gd name="connsiteY1029" fmla="*/ 575727 h 1660441"/>
                <a:gd name="connsiteX1030" fmla="*/ 341043 w 1332510"/>
                <a:gd name="connsiteY1030" fmla="*/ 576456 h 1660441"/>
                <a:gd name="connsiteX1031" fmla="*/ 342444 w 1332510"/>
                <a:gd name="connsiteY1031" fmla="*/ 577184 h 1660441"/>
                <a:gd name="connsiteX1032" fmla="*/ 343173 w 1332510"/>
                <a:gd name="connsiteY1032" fmla="*/ 577857 h 1660441"/>
                <a:gd name="connsiteX1033" fmla="*/ 342444 w 1332510"/>
                <a:gd name="connsiteY1033" fmla="*/ 579314 h 1660441"/>
                <a:gd name="connsiteX1034" fmla="*/ 342444 w 1332510"/>
                <a:gd name="connsiteY1034" fmla="*/ 580042 h 1660441"/>
                <a:gd name="connsiteX1035" fmla="*/ 342444 w 1332510"/>
                <a:gd name="connsiteY1035" fmla="*/ 581499 h 1660441"/>
                <a:gd name="connsiteX1036" fmla="*/ 342444 w 1332510"/>
                <a:gd name="connsiteY1036" fmla="*/ 582172 h 1660441"/>
                <a:gd name="connsiteX1037" fmla="*/ 343173 w 1332510"/>
                <a:gd name="connsiteY1037" fmla="*/ 583628 h 1660441"/>
                <a:gd name="connsiteX1038" fmla="*/ 343173 w 1332510"/>
                <a:gd name="connsiteY1038" fmla="*/ 584357 h 1660441"/>
                <a:gd name="connsiteX1039" fmla="*/ 343901 w 1332510"/>
                <a:gd name="connsiteY1039" fmla="*/ 585085 h 1660441"/>
                <a:gd name="connsiteX1040" fmla="*/ 343901 w 1332510"/>
                <a:gd name="connsiteY1040" fmla="*/ 585758 h 1660441"/>
                <a:gd name="connsiteX1041" fmla="*/ 341715 w 1332510"/>
                <a:gd name="connsiteY1041" fmla="*/ 587943 h 1660441"/>
                <a:gd name="connsiteX1042" fmla="*/ 341715 w 1332510"/>
                <a:gd name="connsiteY1042" fmla="*/ 588672 h 1660441"/>
                <a:gd name="connsiteX1043" fmla="*/ 342444 w 1332510"/>
                <a:gd name="connsiteY1043" fmla="*/ 590801 h 1660441"/>
                <a:gd name="connsiteX1044" fmla="*/ 342444 w 1332510"/>
                <a:gd name="connsiteY1044" fmla="*/ 592258 h 1660441"/>
                <a:gd name="connsiteX1045" fmla="*/ 342444 w 1332510"/>
                <a:gd name="connsiteY1045" fmla="*/ 592987 h 1660441"/>
                <a:gd name="connsiteX1046" fmla="*/ 344629 w 1332510"/>
                <a:gd name="connsiteY1046" fmla="*/ 596573 h 1660441"/>
                <a:gd name="connsiteX1047" fmla="*/ 344629 w 1332510"/>
                <a:gd name="connsiteY1047" fmla="*/ 597974 h 1660441"/>
                <a:gd name="connsiteX1048" fmla="*/ 344629 w 1332510"/>
                <a:gd name="connsiteY1048" fmla="*/ 598702 h 1660441"/>
                <a:gd name="connsiteX1049" fmla="*/ 342444 w 1332510"/>
                <a:gd name="connsiteY1049" fmla="*/ 604418 h 1660441"/>
                <a:gd name="connsiteX1050" fmla="*/ 342444 w 1332510"/>
                <a:gd name="connsiteY1050" fmla="*/ 605147 h 1660441"/>
                <a:gd name="connsiteX1051" fmla="*/ 345358 w 1332510"/>
                <a:gd name="connsiteY1051" fmla="*/ 612319 h 1660441"/>
                <a:gd name="connsiteX1052" fmla="*/ 346030 w 1332510"/>
                <a:gd name="connsiteY1052" fmla="*/ 614505 h 1660441"/>
                <a:gd name="connsiteX1053" fmla="*/ 346759 w 1332510"/>
                <a:gd name="connsiteY1053" fmla="*/ 614505 h 1660441"/>
                <a:gd name="connsiteX1054" fmla="*/ 348216 w 1332510"/>
                <a:gd name="connsiteY1054" fmla="*/ 615233 h 1660441"/>
                <a:gd name="connsiteX1055" fmla="*/ 348944 w 1332510"/>
                <a:gd name="connsiteY1055" fmla="*/ 615233 h 1660441"/>
                <a:gd name="connsiteX1056" fmla="*/ 348944 w 1332510"/>
                <a:gd name="connsiteY1056" fmla="*/ 615906 h 1660441"/>
                <a:gd name="connsiteX1057" fmla="*/ 349617 w 1332510"/>
                <a:gd name="connsiteY1057" fmla="*/ 615906 h 1660441"/>
                <a:gd name="connsiteX1058" fmla="*/ 349617 w 1332510"/>
                <a:gd name="connsiteY1058" fmla="*/ 616634 h 1660441"/>
                <a:gd name="connsiteX1059" fmla="*/ 348944 w 1332510"/>
                <a:gd name="connsiteY1059" fmla="*/ 618091 h 1660441"/>
                <a:gd name="connsiteX1060" fmla="*/ 348216 w 1332510"/>
                <a:gd name="connsiteY1060" fmla="*/ 620221 h 1660441"/>
                <a:gd name="connsiteX1061" fmla="*/ 348216 w 1332510"/>
                <a:gd name="connsiteY1061" fmla="*/ 620949 h 1660441"/>
                <a:gd name="connsiteX1062" fmla="*/ 347487 w 1332510"/>
                <a:gd name="connsiteY1062" fmla="*/ 622406 h 1660441"/>
                <a:gd name="connsiteX1063" fmla="*/ 346030 w 1332510"/>
                <a:gd name="connsiteY1063" fmla="*/ 623807 h 1660441"/>
                <a:gd name="connsiteX1064" fmla="*/ 285006 w 1332510"/>
                <a:gd name="connsiteY1064" fmla="*/ 697048 h 1660441"/>
                <a:gd name="connsiteX1065" fmla="*/ 283605 w 1332510"/>
                <a:gd name="connsiteY1065" fmla="*/ 697048 h 1660441"/>
                <a:gd name="connsiteX1066" fmla="*/ 270660 w 1332510"/>
                <a:gd name="connsiteY1066" fmla="*/ 695591 h 1660441"/>
                <a:gd name="connsiteX1067" fmla="*/ 268531 w 1332510"/>
                <a:gd name="connsiteY1067" fmla="*/ 694919 h 1660441"/>
                <a:gd name="connsiteX1068" fmla="*/ 264944 w 1332510"/>
                <a:gd name="connsiteY1068" fmla="*/ 694190 h 1660441"/>
                <a:gd name="connsiteX1069" fmla="*/ 259901 w 1332510"/>
                <a:gd name="connsiteY1069" fmla="*/ 692004 h 1660441"/>
                <a:gd name="connsiteX1070" fmla="*/ 257716 w 1332510"/>
                <a:gd name="connsiteY1070" fmla="*/ 688418 h 1660441"/>
                <a:gd name="connsiteX1071" fmla="*/ 257043 w 1332510"/>
                <a:gd name="connsiteY1071" fmla="*/ 686289 h 1660441"/>
                <a:gd name="connsiteX1072" fmla="*/ 257043 w 1332510"/>
                <a:gd name="connsiteY1072" fmla="*/ 684103 h 1660441"/>
                <a:gd name="connsiteX1073" fmla="*/ 255586 w 1332510"/>
                <a:gd name="connsiteY1073" fmla="*/ 680517 h 1660441"/>
                <a:gd name="connsiteX1074" fmla="*/ 255586 w 1332510"/>
                <a:gd name="connsiteY1074" fmla="*/ 677659 h 1660441"/>
                <a:gd name="connsiteX1075" fmla="*/ 256315 w 1332510"/>
                <a:gd name="connsiteY1075" fmla="*/ 675530 h 1660441"/>
                <a:gd name="connsiteX1076" fmla="*/ 255586 w 1332510"/>
                <a:gd name="connsiteY1076" fmla="*/ 672672 h 1660441"/>
                <a:gd name="connsiteX1077" fmla="*/ 255586 w 1332510"/>
                <a:gd name="connsiteY1077" fmla="*/ 671215 h 1660441"/>
                <a:gd name="connsiteX1078" fmla="*/ 252728 w 1332510"/>
                <a:gd name="connsiteY1078" fmla="*/ 672672 h 1660441"/>
                <a:gd name="connsiteX1079" fmla="*/ 250543 w 1332510"/>
                <a:gd name="connsiteY1079" fmla="*/ 672672 h 1660441"/>
                <a:gd name="connsiteX1080" fmla="*/ 245555 w 1332510"/>
                <a:gd name="connsiteY1080" fmla="*/ 670486 h 1660441"/>
                <a:gd name="connsiteX1081" fmla="*/ 244827 w 1332510"/>
                <a:gd name="connsiteY1081" fmla="*/ 671943 h 1660441"/>
                <a:gd name="connsiteX1082" fmla="*/ 246228 w 1332510"/>
                <a:gd name="connsiteY1082" fmla="*/ 674801 h 1660441"/>
                <a:gd name="connsiteX1083" fmla="*/ 247685 w 1332510"/>
                <a:gd name="connsiteY1083" fmla="*/ 677659 h 1660441"/>
                <a:gd name="connsiteX1084" fmla="*/ 248413 w 1332510"/>
                <a:gd name="connsiteY1084" fmla="*/ 679116 h 1660441"/>
                <a:gd name="connsiteX1085" fmla="*/ 248413 w 1332510"/>
                <a:gd name="connsiteY1085" fmla="*/ 682702 h 1660441"/>
                <a:gd name="connsiteX1086" fmla="*/ 248413 w 1332510"/>
                <a:gd name="connsiteY1086" fmla="*/ 685560 h 1660441"/>
                <a:gd name="connsiteX1087" fmla="*/ 248413 w 1332510"/>
                <a:gd name="connsiteY1087" fmla="*/ 685560 h 1660441"/>
                <a:gd name="connsiteX1088" fmla="*/ 248413 w 1332510"/>
                <a:gd name="connsiteY1088" fmla="*/ 682702 h 1660441"/>
                <a:gd name="connsiteX1089" fmla="*/ 248413 w 1332510"/>
                <a:gd name="connsiteY1089" fmla="*/ 679116 h 1660441"/>
                <a:gd name="connsiteX1090" fmla="*/ 247685 w 1332510"/>
                <a:gd name="connsiteY1090" fmla="*/ 677659 h 1660441"/>
                <a:gd name="connsiteX1091" fmla="*/ 246228 w 1332510"/>
                <a:gd name="connsiteY1091" fmla="*/ 674801 h 1660441"/>
                <a:gd name="connsiteX1092" fmla="*/ 244827 w 1332510"/>
                <a:gd name="connsiteY1092" fmla="*/ 671943 h 1660441"/>
                <a:gd name="connsiteX1093" fmla="*/ 245555 w 1332510"/>
                <a:gd name="connsiteY1093" fmla="*/ 670486 h 1660441"/>
                <a:gd name="connsiteX1094" fmla="*/ 243370 w 1332510"/>
                <a:gd name="connsiteY1094" fmla="*/ 669758 h 1660441"/>
                <a:gd name="connsiteX1095" fmla="*/ 242642 w 1332510"/>
                <a:gd name="connsiteY1095" fmla="*/ 669758 h 1660441"/>
                <a:gd name="connsiteX1096" fmla="*/ 240512 w 1332510"/>
                <a:gd name="connsiteY1096" fmla="*/ 669758 h 1660441"/>
                <a:gd name="connsiteX1097" fmla="*/ 234740 w 1332510"/>
                <a:gd name="connsiteY1097" fmla="*/ 669758 h 1660441"/>
                <a:gd name="connsiteX1098" fmla="*/ 234068 w 1332510"/>
                <a:gd name="connsiteY1098" fmla="*/ 669758 h 1660441"/>
                <a:gd name="connsiteX1099" fmla="*/ 231882 w 1332510"/>
                <a:gd name="connsiteY1099" fmla="*/ 669029 h 1660441"/>
                <a:gd name="connsiteX1100" fmla="*/ 230481 w 1332510"/>
                <a:gd name="connsiteY1100" fmla="*/ 668357 h 1660441"/>
                <a:gd name="connsiteX1101" fmla="*/ 229025 w 1332510"/>
                <a:gd name="connsiteY1101" fmla="*/ 669029 h 1660441"/>
                <a:gd name="connsiteX1102" fmla="*/ 227568 w 1332510"/>
                <a:gd name="connsiteY1102" fmla="*/ 668357 h 1660441"/>
                <a:gd name="connsiteX1103" fmla="*/ 226167 w 1332510"/>
                <a:gd name="connsiteY1103" fmla="*/ 668357 h 1660441"/>
                <a:gd name="connsiteX1104" fmla="*/ 225438 w 1332510"/>
                <a:gd name="connsiteY1104" fmla="*/ 667628 h 1660441"/>
                <a:gd name="connsiteX1105" fmla="*/ 224710 w 1332510"/>
                <a:gd name="connsiteY1105" fmla="*/ 668357 h 1660441"/>
                <a:gd name="connsiteX1106" fmla="*/ 222580 w 1332510"/>
                <a:gd name="connsiteY1106" fmla="*/ 669029 h 1660441"/>
                <a:gd name="connsiteX1107" fmla="*/ 221852 w 1332510"/>
                <a:gd name="connsiteY1107" fmla="*/ 669029 h 1660441"/>
                <a:gd name="connsiteX1108" fmla="*/ 220395 w 1332510"/>
                <a:gd name="connsiteY1108" fmla="*/ 669758 h 1660441"/>
                <a:gd name="connsiteX1109" fmla="*/ 219666 w 1332510"/>
                <a:gd name="connsiteY1109" fmla="*/ 669758 h 1660441"/>
                <a:gd name="connsiteX1110" fmla="*/ 214679 w 1332510"/>
                <a:gd name="connsiteY1110" fmla="*/ 669758 h 1660441"/>
                <a:gd name="connsiteX1111" fmla="*/ 211765 w 1332510"/>
                <a:gd name="connsiteY1111" fmla="*/ 669758 h 1660441"/>
                <a:gd name="connsiteX1112" fmla="*/ 210364 w 1332510"/>
                <a:gd name="connsiteY1112" fmla="*/ 669758 h 1660441"/>
                <a:gd name="connsiteX1113" fmla="*/ 208907 w 1332510"/>
                <a:gd name="connsiteY1113" fmla="*/ 669758 h 1660441"/>
                <a:gd name="connsiteX1114" fmla="*/ 208179 w 1332510"/>
                <a:gd name="connsiteY1114" fmla="*/ 669758 h 1660441"/>
                <a:gd name="connsiteX1115" fmla="*/ 205321 w 1332510"/>
                <a:gd name="connsiteY1115" fmla="*/ 670486 h 1660441"/>
                <a:gd name="connsiteX1116" fmla="*/ 201734 w 1332510"/>
                <a:gd name="connsiteY1116" fmla="*/ 670486 h 1660441"/>
                <a:gd name="connsiteX1117" fmla="*/ 200277 w 1332510"/>
                <a:gd name="connsiteY1117" fmla="*/ 671215 h 1660441"/>
                <a:gd name="connsiteX1118" fmla="*/ 198876 w 1332510"/>
                <a:gd name="connsiteY1118" fmla="*/ 671215 h 1660441"/>
                <a:gd name="connsiteX1119" fmla="*/ 198148 w 1332510"/>
                <a:gd name="connsiteY1119" fmla="*/ 671943 h 1660441"/>
                <a:gd name="connsiteX1120" fmla="*/ 196691 w 1332510"/>
                <a:gd name="connsiteY1120" fmla="*/ 672672 h 1660441"/>
                <a:gd name="connsiteX1121" fmla="*/ 193833 w 1332510"/>
                <a:gd name="connsiteY1121" fmla="*/ 673344 h 1660441"/>
                <a:gd name="connsiteX1122" fmla="*/ 192432 w 1332510"/>
                <a:gd name="connsiteY1122" fmla="*/ 674073 h 1660441"/>
                <a:gd name="connsiteX1123" fmla="*/ 187389 w 1332510"/>
                <a:gd name="connsiteY1123" fmla="*/ 677659 h 1660441"/>
                <a:gd name="connsiteX1124" fmla="*/ 186660 w 1332510"/>
                <a:gd name="connsiteY1124" fmla="*/ 678387 h 1660441"/>
                <a:gd name="connsiteX1125" fmla="*/ 185203 w 1332510"/>
                <a:gd name="connsiteY1125" fmla="*/ 679116 h 1660441"/>
                <a:gd name="connsiteX1126" fmla="*/ 183074 w 1332510"/>
                <a:gd name="connsiteY1126" fmla="*/ 681245 h 1660441"/>
                <a:gd name="connsiteX1127" fmla="*/ 182345 w 1332510"/>
                <a:gd name="connsiteY1127" fmla="*/ 681974 h 1660441"/>
                <a:gd name="connsiteX1128" fmla="*/ 180889 w 1332510"/>
                <a:gd name="connsiteY1128" fmla="*/ 682702 h 1660441"/>
                <a:gd name="connsiteX1129" fmla="*/ 178759 w 1332510"/>
                <a:gd name="connsiteY1129" fmla="*/ 683431 h 1660441"/>
                <a:gd name="connsiteX1130" fmla="*/ 176630 w 1332510"/>
                <a:gd name="connsiteY1130" fmla="*/ 684103 h 1660441"/>
                <a:gd name="connsiteX1131" fmla="*/ 173716 w 1332510"/>
                <a:gd name="connsiteY1131" fmla="*/ 684832 h 1660441"/>
                <a:gd name="connsiteX1132" fmla="*/ 171586 w 1332510"/>
                <a:gd name="connsiteY1132" fmla="*/ 685560 h 1660441"/>
                <a:gd name="connsiteX1133" fmla="*/ 169457 w 1332510"/>
                <a:gd name="connsiteY1133" fmla="*/ 687017 h 1660441"/>
                <a:gd name="connsiteX1134" fmla="*/ 165142 w 1332510"/>
                <a:gd name="connsiteY1134" fmla="*/ 687746 h 1660441"/>
                <a:gd name="connsiteX1135" fmla="*/ 163685 w 1332510"/>
                <a:gd name="connsiteY1135" fmla="*/ 688418 h 1660441"/>
                <a:gd name="connsiteX1136" fmla="*/ 161556 w 1332510"/>
                <a:gd name="connsiteY1136" fmla="*/ 689875 h 1660441"/>
                <a:gd name="connsiteX1137" fmla="*/ 159370 w 1332510"/>
                <a:gd name="connsiteY1137" fmla="*/ 691332 h 1660441"/>
                <a:gd name="connsiteX1138" fmla="*/ 157913 w 1332510"/>
                <a:gd name="connsiteY1138" fmla="*/ 692004 h 1660441"/>
                <a:gd name="connsiteX1139" fmla="*/ 157241 w 1332510"/>
                <a:gd name="connsiteY1139" fmla="*/ 692004 h 1660441"/>
                <a:gd name="connsiteX1140" fmla="*/ 156512 w 1332510"/>
                <a:gd name="connsiteY1140" fmla="*/ 692733 h 1660441"/>
                <a:gd name="connsiteX1141" fmla="*/ 155784 w 1332510"/>
                <a:gd name="connsiteY1141" fmla="*/ 694919 h 1660441"/>
                <a:gd name="connsiteX1142" fmla="*/ 155055 w 1332510"/>
                <a:gd name="connsiteY1142" fmla="*/ 696319 h 1660441"/>
                <a:gd name="connsiteX1143" fmla="*/ 153654 w 1332510"/>
                <a:gd name="connsiteY1143" fmla="*/ 697776 h 1660441"/>
                <a:gd name="connsiteX1144" fmla="*/ 152197 w 1332510"/>
                <a:gd name="connsiteY1144" fmla="*/ 699906 h 1660441"/>
                <a:gd name="connsiteX1145" fmla="*/ 149340 w 1332510"/>
                <a:gd name="connsiteY1145" fmla="*/ 704221 h 1660441"/>
                <a:gd name="connsiteX1146" fmla="*/ 147154 w 1332510"/>
                <a:gd name="connsiteY1146" fmla="*/ 707079 h 1660441"/>
                <a:gd name="connsiteX1147" fmla="*/ 143568 w 1332510"/>
                <a:gd name="connsiteY1147" fmla="*/ 712122 h 1660441"/>
                <a:gd name="connsiteX1148" fmla="*/ 142839 w 1332510"/>
                <a:gd name="connsiteY1148" fmla="*/ 713579 h 1660441"/>
                <a:gd name="connsiteX1149" fmla="*/ 142167 w 1332510"/>
                <a:gd name="connsiteY1149" fmla="*/ 717165 h 1660441"/>
                <a:gd name="connsiteX1150" fmla="*/ 141438 w 1332510"/>
                <a:gd name="connsiteY1150" fmla="*/ 718566 h 1660441"/>
                <a:gd name="connsiteX1151" fmla="*/ 141438 w 1332510"/>
                <a:gd name="connsiteY1151" fmla="*/ 719295 h 1660441"/>
                <a:gd name="connsiteX1152" fmla="*/ 139981 w 1332510"/>
                <a:gd name="connsiteY1152" fmla="*/ 720752 h 1660441"/>
                <a:gd name="connsiteX1153" fmla="*/ 135666 w 1332510"/>
                <a:gd name="connsiteY1153" fmla="*/ 725739 h 1660441"/>
                <a:gd name="connsiteX1154" fmla="*/ 134265 w 1332510"/>
                <a:gd name="connsiteY1154" fmla="*/ 727924 h 1660441"/>
                <a:gd name="connsiteX1155" fmla="*/ 134265 w 1332510"/>
                <a:gd name="connsiteY1155" fmla="*/ 729381 h 1660441"/>
                <a:gd name="connsiteX1156" fmla="*/ 131351 w 1332510"/>
                <a:gd name="connsiteY1156" fmla="*/ 734369 h 1660441"/>
                <a:gd name="connsiteX1157" fmla="*/ 129950 w 1332510"/>
                <a:gd name="connsiteY1157" fmla="*/ 736554 h 1660441"/>
                <a:gd name="connsiteX1158" fmla="*/ 129222 w 1332510"/>
                <a:gd name="connsiteY1158" fmla="*/ 737227 h 1660441"/>
                <a:gd name="connsiteX1159" fmla="*/ 126364 w 1332510"/>
                <a:gd name="connsiteY1159" fmla="*/ 742270 h 1660441"/>
                <a:gd name="connsiteX1160" fmla="*/ 125636 w 1332510"/>
                <a:gd name="connsiteY1160" fmla="*/ 744455 h 1660441"/>
                <a:gd name="connsiteX1161" fmla="*/ 124907 w 1332510"/>
                <a:gd name="connsiteY1161" fmla="*/ 746585 h 1660441"/>
                <a:gd name="connsiteX1162" fmla="*/ 124179 w 1332510"/>
                <a:gd name="connsiteY1162" fmla="*/ 747313 h 1660441"/>
                <a:gd name="connsiteX1163" fmla="*/ 122778 w 1332510"/>
                <a:gd name="connsiteY1163" fmla="*/ 750900 h 1660441"/>
                <a:gd name="connsiteX1164" fmla="*/ 122049 w 1332510"/>
                <a:gd name="connsiteY1164" fmla="*/ 751628 h 1660441"/>
                <a:gd name="connsiteX1165" fmla="*/ 121321 w 1332510"/>
                <a:gd name="connsiteY1165" fmla="*/ 752357 h 1660441"/>
                <a:gd name="connsiteX1166" fmla="*/ 119864 w 1332510"/>
                <a:gd name="connsiteY1166" fmla="*/ 753758 h 1660441"/>
                <a:gd name="connsiteX1167" fmla="*/ 119191 w 1332510"/>
                <a:gd name="connsiteY1167" fmla="*/ 753758 h 1660441"/>
                <a:gd name="connsiteX1168" fmla="*/ 116277 w 1332510"/>
                <a:gd name="connsiteY1168" fmla="*/ 755943 h 1660441"/>
                <a:gd name="connsiteX1169" fmla="*/ 114876 w 1332510"/>
                <a:gd name="connsiteY1169" fmla="*/ 756615 h 1660441"/>
                <a:gd name="connsiteX1170" fmla="*/ 111290 w 1332510"/>
                <a:gd name="connsiteY1170" fmla="*/ 757344 h 1660441"/>
                <a:gd name="connsiteX1171" fmla="*/ 105518 w 1332510"/>
                <a:gd name="connsiteY1171" fmla="*/ 759530 h 1660441"/>
                <a:gd name="connsiteX1172" fmla="*/ 104790 w 1332510"/>
                <a:gd name="connsiteY1172" fmla="*/ 760202 h 1660441"/>
                <a:gd name="connsiteX1173" fmla="*/ 104117 w 1332510"/>
                <a:gd name="connsiteY1173" fmla="*/ 760202 h 1660441"/>
                <a:gd name="connsiteX1174" fmla="*/ 101932 w 1332510"/>
                <a:gd name="connsiteY1174" fmla="*/ 763116 h 1660441"/>
                <a:gd name="connsiteX1175" fmla="*/ 100531 w 1332510"/>
                <a:gd name="connsiteY1175" fmla="*/ 763788 h 1660441"/>
                <a:gd name="connsiteX1176" fmla="*/ 100531 w 1332510"/>
                <a:gd name="connsiteY1176" fmla="*/ 765245 h 1660441"/>
                <a:gd name="connsiteX1177" fmla="*/ 99803 w 1332510"/>
                <a:gd name="connsiteY1177" fmla="*/ 767431 h 1660441"/>
                <a:gd name="connsiteX1178" fmla="*/ 99074 w 1332510"/>
                <a:gd name="connsiteY1178" fmla="*/ 767431 h 1660441"/>
                <a:gd name="connsiteX1179" fmla="*/ 99074 w 1332510"/>
                <a:gd name="connsiteY1179" fmla="*/ 768103 h 1660441"/>
                <a:gd name="connsiteX1180" fmla="*/ 98346 w 1332510"/>
                <a:gd name="connsiteY1180" fmla="*/ 768103 h 1660441"/>
                <a:gd name="connsiteX1181" fmla="*/ 97617 w 1332510"/>
                <a:gd name="connsiteY1181" fmla="*/ 769560 h 1660441"/>
                <a:gd name="connsiteX1182" fmla="*/ 96889 w 1332510"/>
                <a:gd name="connsiteY1182" fmla="*/ 770289 h 1660441"/>
                <a:gd name="connsiteX1183" fmla="*/ 96216 w 1332510"/>
                <a:gd name="connsiteY1183" fmla="*/ 771017 h 1660441"/>
                <a:gd name="connsiteX1184" fmla="*/ 94759 w 1332510"/>
                <a:gd name="connsiteY1184" fmla="*/ 772418 h 1660441"/>
                <a:gd name="connsiteX1185" fmla="*/ 94031 w 1332510"/>
                <a:gd name="connsiteY1185" fmla="*/ 773875 h 1660441"/>
                <a:gd name="connsiteX1186" fmla="*/ 92630 w 1332510"/>
                <a:gd name="connsiteY1186" fmla="*/ 775276 h 1660441"/>
                <a:gd name="connsiteX1187" fmla="*/ 91901 w 1332510"/>
                <a:gd name="connsiteY1187" fmla="*/ 775276 h 1660441"/>
                <a:gd name="connsiteX1188" fmla="*/ 90444 w 1332510"/>
                <a:gd name="connsiteY1188" fmla="*/ 776004 h 1660441"/>
                <a:gd name="connsiteX1189" fmla="*/ 88315 w 1332510"/>
                <a:gd name="connsiteY1189" fmla="*/ 776004 h 1660441"/>
                <a:gd name="connsiteX1190" fmla="*/ 84729 w 1332510"/>
                <a:gd name="connsiteY1190" fmla="*/ 775276 h 1660441"/>
                <a:gd name="connsiteX1191" fmla="*/ 83272 w 1332510"/>
                <a:gd name="connsiteY1191" fmla="*/ 775276 h 1660441"/>
                <a:gd name="connsiteX1192" fmla="*/ 77556 w 1332510"/>
                <a:gd name="connsiteY1192" fmla="*/ 773147 h 1660441"/>
                <a:gd name="connsiteX1193" fmla="*/ 76827 w 1332510"/>
                <a:gd name="connsiteY1193" fmla="*/ 773147 h 1660441"/>
                <a:gd name="connsiteX1194" fmla="*/ 76099 w 1332510"/>
                <a:gd name="connsiteY1194" fmla="*/ 773147 h 1660441"/>
                <a:gd name="connsiteX1195" fmla="*/ 74642 w 1332510"/>
                <a:gd name="connsiteY1195" fmla="*/ 773875 h 1660441"/>
                <a:gd name="connsiteX1196" fmla="*/ 73241 w 1332510"/>
                <a:gd name="connsiteY1196" fmla="*/ 774604 h 1660441"/>
                <a:gd name="connsiteX1197" fmla="*/ 71784 w 1332510"/>
                <a:gd name="connsiteY1197" fmla="*/ 775276 h 1660441"/>
                <a:gd name="connsiteX1198" fmla="*/ 68926 w 1332510"/>
                <a:gd name="connsiteY1198" fmla="*/ 776733 h 1660441"/>
                <a:gd name="connsiteX1199" fmla="*/ 68197 w 1332510"/>
                <a:gd name="connsiteY1199" fmla="*/ 778190 h 1660441"/>
                <a:gd name="connsiteX1200" fmla="*/ 66740 w 1332510"/>
                <a:gd name="connsiteY1200" fmla="*/ 778862 h 1660441"/>
                <a:gd name="connsiteX1201" fmla="*/ 66068 w 1332510"/>
                <a:gd name="connsiteY1201" fmla="*/ 779591 h 1660441"/>
                <a:gd name="connsiteX1202" fmla="*/ 64611 w 1332510"/>
                <a:gd name="connsiteY1202" fmla="*/ 781048 h 1660441"/>
                <a:gd name="connsiteX1203" fmla="*/ 61753 w 1332510"/>
                <a:gd name="connsiteY1203" fmla="*/ 782505 h 1660441"/>
                <a:gd name="connsiteX1204" fmla="*/ 58167 w 1332510"/>
                <a:gd name="connsiteY1204" fmla="*/ 783906 h 1660441"/>
                <a:gd name="connsiteX1205" fmla="*/ 56710 w 1332510"/>
                <a:gd name="connsiteY1205" fmla="*/ 785363 h 1660441"/>
                <a:gd name="connsiteX1206" fmla="*/ 55981 w 1332510"/>
                <a:gd name="connsiteY1206" fmla="*/ 785363 h 1660441"/>
                <a:gd name="connsiteX1207" fmla="*/ 54580 w 1332510"/>
                <a:gd name="connsiteY1207" fmla="*/ 786764 h 1660441"/>
                <a:gd name="connsiteX1208" fmla="*/ 53852 w 1332510"/>
                <a:gd name="connsiteY1208" fmla="*/ 787492 h 1660441"/>
                <a:gd name="connsiteX1209" fmla="*/ 53123 w 1332510"/>
                <a:gd name="connsiteY1209" fmla="*/ 791807 h 1660441"/>
                <a:gd name="connsiteX1210" fmla="*/ 51666 w 1332510"/>
                <a:gd name="connsiteY1210" fmla="*/ 792535 h 1660441"/>
                <a:gd name="connsiteX1211" fmla="*/ 50938 w 1332510"/>
                <a:gd name="connsiteY1211" fmla="*/ 793264 h 1660441"/>
                <a:gd name="connsiteX1212" fmla="*/ 50938 w 1332510"/>
                <a:gd name="connsiteY1212" fmla="*/ 793992 h 1660441"/>
                <a:gd name="connsiteX1213" fmla="*/ 50265 w 1332510"/>
                <a:gd name="connsiteY1213" fmla="*/ 794665 h 1660441"/>
                <a:gd name="connsiteX1214" fmla="*/ 50265 w 1332510"/>
                <a:gd name="connsiteY1214" fmla="*/ 796122 h 1660441"/>
                <a:gd name="connsiteX1215" fmla="*/ 49537 w 1332510"/>
                <a:gd name="connsiteY1215" fmla="*/ 797579 h 1660441"/>
                <a:gd name="connsiteX1216" fmla="*/ 48809 w 1332510"/>
                <a:gd name="connsiteY1216" fmla="*/ 800437 h 1660441"/>
                <a:gd name="connsiteX1217" fmla="*/ 48809 w 1332510"/>
                <a:gd name="connsiteY1217" fmla="*/ 802566 h 1660441"/>
                <a:gd name="connsiteX1218" fmla="*/ 48809 w 1332510"/>
                <a:gd name="connsiteY1218" fmla="*/ 803295 h 1660441"/>
                <a:gd name="connsiteX1219" fmla="*/ 48080 w 1332510"/>
                <a:gd name="connsiteY1219" fmla="*/ 805424 h 1660441"/>
                <a:gd name="connsiteX1220" fmla="*/ 48080 w 1332510"/>
                <a:gd name="connsiteY1220" fmla="*/ 806881 h 1660441"/>
                <a:gd name="connsiteX1221" fmla="*/ 48809 w 1332510"/>
                <a:gd name="connsiteY1221" fmla="*/ 809066 h 1660441"/>
                <a:gd name="connsiteX1222" fmla="*/ 48809 w 1332510"/>
                <a:gd name="connsiteY1222" fmla="*/ 810467 h 1660441"/>
                <a:gd name="connsiteX1223" fmla="*/ 48080 w 1332510"/>
                <a:gd name="connsiteY1223" fmla="*/ 811924 h 1660441"/>
                <a:gd name="connsiteX1224" fmla="*/ 48080 w 1332510"/>
                <a:gd name="connsiteY1224" fmla="*/ 812653 h 1660441"/>
                <a:gd name="connsiteX1225" fmla="*/ 48809 w 1332510"/>
                <a:gd name="connsiteY1225" fmla="*/ 814782 h 1660441"/>
                <a:gd name="connsiteX1226" fmla="*/ 48080 w 1332510"/>
                <a:gd name="connsiteY1226" fmla="*/ 816912 h 1660441"/>
                <a:gd name="connsiteX1227" fmla="*/ 48080 w 1332510"/>
                <a:gd name="connsiteY1227" fmla="*/ 819097 h 1660441"/>
                <a:gd name="connsiteX1228" fmla="*/ 48080 w 1332510"/>
                <a:gd name="connsiteY1228" fmla="*/ 820554 h 1660441"/>
                <a:gd name="connsiteX1229" fmla="*/ 48080 w 1332510"/>
                <a:gd name="connsiteY1229" fmla="*/ 821955 h 1660441"/>
                <a:gd name="connsiteX1230" fmla="*/ 48080 w 1332510"/>
                <a:gd name="connsiteY1230" fmla="*/ 823412 h 1660441"/>
                <a:gd name="connsiteX1231" fmla="*/ 48809 w 1332510"/>
                <a:gd name="connsiteY1231" fmla="*/ 824141 h 1660441"/>
                <a:gd name="connsiteX1232" fmla="*/ 48809 w 1332510"/>
                <a:gd name="connsiteY1232" fmla="*/ 826270 h 1660441"/>
                <a:gd name="connsiteX1233" fmla="*/ 48809 w 1332510"/>
                <a:gd name="connsiteY1233" fmla="*/ 826998 h 1660441"/>
                <a:gd name="connsiteX1234" fmla="*/ 49537 w 1332510"/>
                <a:gd name="connsiteY1234" fmla="*/ 827727 h 1660441"/>
                <a:gd name="connsiteX1235" fmla="*/ 49537 w 1332510"/>
                <a:gd name="connsiteY1235" fmla="*/ 828399 h 1660441"/>
                <a:gd name="connsiteX1236" fmla="*/ 48809 w 1332510"/>
                <a:gd name="connsiteY1236" fmla="*/ 828399 h 1660441"/>
                <a:gd name="connsiteX1237" fmla="*/ 48080 w 1332510"/>
                <a:gd name="connsiteY1237" fmla="*/ 831313 h 1660441"/>
                <a:gd name="connsiteX1238" fmla="*/ 48080 w 1332510"/>
                <a:gd name="connsiteY1238" fmla="*/ 832714 h 1660441"/>
                <a:gd name="connsiteX1239" fmla="*/ 48080 w 1332510"/>
                <a:gd name="connsiteY1239" fmla="*/ 834171 h 1660441"/>
                <a:gd name="connsiteX1240" fmla="*/ 48809 w 1332510"/>
                <a:gd name="connsiteY1240" fmla="*/ 836300 h 1660441"/>
                <a:gd name="connsiteX1241" fmla="*/ 48809 w 1332510"/>
                <a:gd name="connsiteY1241" fmla="*/ 837029 h 1660441"/>
                <a:gd name="connsiteX1242" fmla="*/ 48080 w 1332510"/>
                <a:gd name="connsiteY1242" fmla="*/ 837758 h 1660441"/>
                <a:gd name="connsiteX1243" fmla="*/ 48080 w 1332510"/>
                <a:gd name="connsiteY1243" fmla="*/ 842072 h 1660441"/>
                <a:gd name="connsiteX1244" fmla="*/ 48080 w 1332510"/>
                <a:gd name="connsiteY1244" fmla="*/ 844202 h 1660441"/>
                <a:gd name="connsiteX1245" fmla="*/ 48080 w 1332510"/>
                <a:gd name="connsiteY1245" fmla="*/ 844930 h 1660441"/>
                <a:gd name="connsiteX1246" fmla="*/ 48809 w 1332510"/>
                <a:gd name="connsiteY1246" fmla="*/ 845659 h 1660441"/>
                <a:gd name="connsiteX1247" fmla="*/ 48809 w 1332510"/>
                <a:gd name="connsiteY1247" fmla="*/ 847060 h 1660441"/>
                <a:gd name="connsiteX1248" fmla="*/ 48809 w 1332510"/>
                <a:gd name="connsiteY1248" fmla="*/ 849245 h 1660441"/>
                <a:gd name="connsiteX1249" fmla="*/ 49537 w 1332510"/>
                <a:gd name="connsiteY1249" fmla="*/ 851375 h 1660441"/>
                <a:gd name="connsiteX1250" fmla="*/ 48809 w 1332510"/>
                <a:gd name="connsiteY1250" fmla="*/ 853560 h 1660441"/>
                <a:gd name="connsiteX1251" fmla="*/ 48809 w 1332510"/>
                <a:gd name="connsiteY1251" fmla="*/ 854289 h 1660441"/>
                <a:gd name="connsiteX1252" fmla="*/ 49537 w 1332510"/>
                <a:gd name="connsiteY1252" fmla="*/ 855690 h 1660441"/>
                <a:gd name="connsiteX1253" fmla="*/ 50265 w 1332510"/>
                <a:gd name="connsiteY1253" fmla="*/ 857875 h 1660441"/>
                <a:gd name="connsiteX1254" fmla="*/ 50938 w 1332510"/>
                <a:gd name="connsiteY1254" fmla="*/ 860733 h 1660441"/>
                <a:gd name="connsiteX1255" fmla="*/ 50938 w 1332510"/>
                <a:gd name="connsiteY1255" fmla="*/ 861461 h 1660441"/>
                <a:gd name="connsiteX1256" fmla="*/ 50938 w 1332510"/>
                <a:gd name="connsiteY1256" fmla="*/ 862862 h 1660441"/>
                <a:gd name="connsiteX1257" fmla="*/ 50265 w 1332510"/>
                <a:gd name="connsiteY1257" fmla="*/ 865048 h 1660441"/>
                <a:gd name="connsiteX1258" fmla="*/ 50265 w 1332510"/>
                <a:gd name="connsiteY1258" fmla="*/ 865776 h 1660441"/>
                <a:gd name="connsiteX1259" fmla="*/ 49537 w 1332510"/>
                <a:gd name="connsiteY1259" fmla="*/ 865048 h 1660441"/>
                <a:gd name="connsiteX1260" fmla="*/ 48809 w 1332510"/>
                <a:gd name="connsiteY1260" fmla="*/ 865776 h 1660441"/>
                <a:gd name="connsiteX1261" fmla="*/ 48809 w 1332510"/>
                <a:gd name="connsiteY1261" fmla="*/ 866449 h 1660441"/>
                <a:gd name="connsiteX1262" fmla="*/ 48080 w 1332510"/>
                <a:gd name="connsiteY1262" fmla="*/ 867177 h 1660441"/>
                <a:gd name="connsiteX1263" fmla="*/ 47352 w 1332510"/>
                <a:gd name="connsiteY1263" fmla="*/ 867906 h 1660441"/>
                <a:gd name="connsiteX1264" fmla="*/ 46679 w 1332510"/>
                <a:gd name="connsiteY1264" fmla="*/ 868634 h 1660441"/>
                <a:gd name="connsiteX1265" fmla="*/ 46679 w 1332510"/>
                <a:gd name="connsiteY1265" fmla="*/ 870035 h 1660441"/>
                <a:gd name="connsiteX1266" fmla="*/ 46679 w 1332510"/>
                <a:gd name="connsiteY1266" fmla="*/ 870764 h 1660441"/>
                <a:gd name="connsiteX1267" fmla="*/ 46679 w 1332510"/>
                <a:gd name="connsiteY1267" fmla="*/ 872220 h 1660441"/>
                <a:gd name="connsiteX1268" fmla="*/ 46679 w 1332510"/>
                <a:gd name="connsiteY1268" fmla="*/ 872949 h 1660441"/>
                <a:gd name="connsiteX1269" fmla="*/ 47352 w 1332510"/>
                <a:gd name="connsiteY1269" fmla="*/ 872949 h 1660441"/>
                <a:gd name="connsiteX1270" fmla="*/ 48809 w 1332510"/>
                <a:gd name="connsiteY1270" fmla="*/ 872220 h 1660441"/>
                <a:gd name="connsiteX1271" fmla="*/ 49537 w 1332510"/>
                <a:gd name="connsiteY1271" fmla="*/ 872949 h 1660441"/>
                <a:gd name="connsiteX1272" fmla="*/ 50265 w 1332510"/>
                <a:gd name="connsiteY1272" fmla="*/ 872949 h 1660441"/>
                <a:gd name="connsiteX1273" fmla="*/ 50265 w 1332510"/>
                <a:gd name="connsiteY1273" fmla="*/ 873621 h 1660441"/>
                <a:gd name="connsiteX1274" fmla="*/ 50265 w 1332510"/>
                <a:gd name="connsiteY1274" fmla="*/ 875807 h 1660441"/>
                <a:gd name="connsiteX1275" fmla="*/ 50265 w 1332510"/>
                <a:gd name="connsiteY1275" fmla="*/ 877936 h 1660441"/>
                <a:gd name="connsiteX1276" fmla="*/ 50265 w 1332510"/>
                <a:gd name="connsiteY1276" fmla="*/ 878665 h 1660441"/>
                <a:gd name="connsiteX1277" fmla="*/ 50938 w 1332510"/>
                <a:gd name="connsiteY1277" fmla="*/ 879393 h 1660441"/>
                <a:gd name="connsiteX1278" fmla="*/ 51666 w 1332510"/>
                <a:gd name="connsiteY1278" fmla="*/ 880122 h 1660441"/>
                <a:gd name="connsiteX1279" fmla="*/ 51666 w 1332510"/>
                <a:gd name="connsiteY1279" fmla="*/ 881523 h 1660441"/>
                <a:gd name="connsiteX1280" fmla="*/ 51666 w 1332510"/>
                <a:gd name="connsiteY1280" fmla="*/ 882980 h 1660441"/>
                <a:gd name="connsiteX1281" fmla="*/ 50265 w 1332510"/>
                <a:gd name="connsiteY1281" fmla="*/ 884437 h 1660441"/>
                <a:gd name="connsiteX1282" fmla="*/ 50265 w 1332510"/>
                <a:gd name="connsiteY1282" fmla="*/ 885838 h 1660441"/>
                <a:gd name="connsiteX1283" fmla="*/ 49537 w 1332510"/>
                <a:gd name="connsiteY1283" fmla="*/ 887294 h 1660441"/>
                <a:gd name="connsiteX1284" fmla="*/ 50265 w 1332510"/>
                <a:gd name="connsiteY1284" fmla="*/ 888023 h 1660441"/>
                <a:gd name="connsiteX1285" fmla="*/ 50265 w 1332510"/>
                <a:gd name="connsiteY1285" fmla="*/ 888751 h 1660441"/>
                <a:gd name="connsiteX1286" fmla="*/ 50938 w 1332510"/>
                <a:gd name="connsiteY1286" fmla="*/ 888751 h 1660441"/>
                <a:gd name="connsiteX1287" fmla="*/ 50265 w 1332510"/>
                <a:gd name="connsiteY1287" fmla="*/ 890152 h 1660441"/>
                <a:gd name="connsiteX1288" fmla="*/ 49537 w 1332510"/>
                <a:gd name="connsiteY1288" fmla="*/ 893010 h 1660441"/>
                <a:gd name="connsiteX1289" fmla="*/ 49537 w 1332510"/>
                <a:gd name="connsiteY1289" fmla="*/ 894467 h 1660441"/>
                <a:gd name="connsiteX1290" fmla="*/ 50265 w 1332510"/>
                <a:gd name="connsiteY1290" fmla="*/ 895196 h 1660441"/>
                <a:gd name="connsiteX1291" fmla="*/ 50938 w 1332510"/>
                <a:gd name="connsiteY1291" fmla="*/ 895924 h 1660441"/>
                <a:gd name="connsiteX1292" fmla="*/ 51666 w 1332510"/>
                <a:gd name="connsiteY1292" fmla="*/ 895196 h 1660441"/>
                <a:gd name="connsiteX1293" fmla="*/ 52395 w 1332510"/>
                <a:gd name="connsiteY1293" fmla="*/ 895196 h 1660441"/>
                <a:gd name="connsiteX1294" fmla="*/ 53123 w 1332510"/>
                <a:gd name="connsiteY1294" fmla="*/ 894467 h 1660441"/>
                <a:gd name="connsiteX1295" fmla="*/ 54580 w 1332510"/>
                <a:gd name="connsiteY1295" fmla="*/ 893010 h 1660441"/>
                <a:gd name="connsiteX1296" fmla="*/ 55253 w 1332510"/>
                <a:gd name="connsiteY1296" fmla="*/ 892338 h 1660441"/>
                <a:gd name="connsiteX1297" fmla="*/ 56710 w 1332510"/>
                <a:gd name="connsiteY1297" fmla="*/ 893010 h 1660441"/>
                <a:gd name="connsiteX1298" fmla="*/ 58167 w 1332510"/>
                <a:gd name="connsiteY1298" fmla="*/ 895924 h 1660441"/>
                <a:gd name="connsiteX1299" fmla="*/ 61025 w 1332510"/>
                <a:gd name="connsiteY1299" fmla="*/ 898054 h 1660441"/>
                <a:gd name="connsiteX1300" fmla="*/ 61753 w 1332510"/>
                <a:gd name="connsiteY1300" fmla="*/ 900911 h 1660441"/>
                <a:gd name="connsiteX1301" fmla="*/ 61753 w 1332510"/>
                <a:gd name="connsiteY1301" fmla="*/ 902369 h 1660441"/>
                <a:gd name="connsiteX1302" fmla="*/ 61753 w 1332510"/>
                <a:gd name="connsiteY1302" fmla="*/ 903826 h 1660441"/>
                <a:gd name="connsiteX1303" fmla="*/ 61753 w 1332510"/>
                <a:gd name="connsiteY1303" fmla="*/ 906683 h 1660441"/>
                <a:gd name="connsiteX1304" fmla="*/ 62426 w 1332510"/>
                <a:gd name="connsiteY1304" fmla="*/ 907412 h 1660441"/>
                <a:gd name="connsiteX1305" fmla="*/ 63883 w 1332510"/>
                <a:gd name="connsiteY1305" fmla="*/ 908084 h 1660441"/>
                <a:gd name="connsiteX1306" fmla="*/ 64611 w 1332510"/>
                <a:gd name="connsiteY1306" fmla="*/ 908813 h 1660441"/>
                <a:gd name="connsiteX1307" fmla="*/ 64611 w 1332510"/>
                <a:gd name="connsiteY1307" fmla="*/ 910270 h 1660441"/>
                <a:gd name="connsiteX1308" fmla="*/ 64611 w 1332510"/>
                <a:gd name="connsiteY1308" fmla="*/ 911671 h 1660441"/>
                <a:gd name="connsiteX1309" fmla="*/ 63883 w 1332510"/>
                <a:gd name="connsiteY1309" fmla="*/ 911671 h 1660441"/>
                <a:gd name="connsiteX1310" fmla="*/ 62426 w 1332510"/>
                <a:gd name="connsiteY1310" fmla="*/ 910998 h 1660441"/>
                <a:gd name="connsiteX1311" fmla="*/ 62426 w 1332510"/>
                <a:gd name="connsiteY1311" fmla="*/ 911671 h 1660441"/>
                <a:gd name="connsiteX1312" fmla="*/ 62426 w 1332510"/>
                <a:gd name="connsiteY1312" fmla="*/ 913128 h 1660441"/>
                <a:gd name="connsiteX1313" fmla="*/ 61753 w 1332510"/>
                <a:gd name="connsiteY1313" fmla="*/ 913856 h 1660441"/>
                <a:gd name="connsiteX1314" fmla="*/ 61025 w 1332510"/>
                <a:gd name="connsiteY1314" fmla="*/ 913856 h 1660441"/>
                <a:gd name="connsiteX1315" fmla="*/ 60296 w 1332510"/>
                <a:gd name="connsiteY1315" fmla="*/ 913856 h 1660441"/>
                <a:gd name="connsiteX1316" fmla="*/ 60296 w 1332510"/>
                <a:gd name="connsiteY1316" fmla="*/ 915313 h 1660441"/>
                <a:gd name="connsiteX1317" fmla="*/ 62426 w 1332510"/>
                <a:gd name="connsiteY1317" fmla="*/ 915986 h 1660441"/>
                <a:gd name="connsiteX1318" fmla="*/ 63883 w 1332510"/>
                <a:gd name="connsiteY1318" fmla="*/ 916714 h 1660441"/>
                <a:gd name="connsiteX1319" fmla="*/ 63883 w 1332510"/>
                <a:gd name="connsiteY1319" fmla="*/ 918171 h 1660441"/>
                <a:gd name="connsiteX1320" fmla="*/ 63154 w 1332510"/>
                <a:gd name="connsiteY1320" fmla="*/ 921029 h 1660441"/>
                <a:gd name="connsiteX1321" fmla="*/ 63154 w 1332510"/>
                <a:gd name="connsiteY1321" fmla="*/ 923158 h 1660441"/>
                <a:gd name="connsiteX1322" fmla="*/ 64611 w 1332510"/>
                <a:gd name="connsiteY1322" fmla="*/ 926072 h 1660441"/>
                <a:gd name="connsiteX1323" fmla="*/ 65340 w 1332510"/>
                <a:gd name="connsiteY1323" fmla="*/ 926745 h 1660441"/>
                <a:gd name="connsiteX1324" fmla="*/ 66068 w 1332510"/>
                <a:gd name="connsiteY1324" fmla="*/ 927473 h 1660441"/>
                <a:gd name="connsiteX1325" fmla="*/ 66068 w 1332510"/>
                <a:gd name="connsiteY1325" fmla="*/ 928202 h 1660441"/>
                <a:gd name="connsiteX1326" fmla="*/ 66740 w 1332510"/>
                <a:gd name="connsiteY1326" fmla="*/ 928202 h 1660441"/>
                <a:gd name="connsiteX1327" fmla="*/ 68197 w 1332510"/>
                <a:gd name="connsiteY1327" fmla="*/ 928202 h 1660441"/>
                <a:gd name="connsiteX1328" fmla="*/ 68926 w 1332510"/>
                <a:gd name="connsiteY1328" fmla="*/ 928202 h 1660441"/>
                <a:gd name="connsiteX1329" fmla="*/ 69654 w 1332510"/>
                <a:gd name="connsiteY1329" fmla="*/ 928202 h 1660441"/>
                <a:gd name="connsiteX1330" fmla="*/ 63883 w 1332510"/>
                <a:gd name="connsiteY1330" fmla="*/ 1020103 h 1660441"/>
                <a:gd name="connsiteX1331" fmla="*/ 62426 w 1332510"/>
                <a:gd name="connsiteY1331" fmla="*/ 1048794 h 1660441"/>
                <a:gd name="connsiteX1332" fmla="*/ 62426 w 1332510"/>
                <a:gd name="connsiteY1332" fmla="*/ 1049523 h 1660441"/>
                <a:gd name="connsiteX1333" fmla="*/ 85401 w 1332510"/>
                <a:gd name="connsiteY1333" fmla="*/ 1101245 h 1660441"/>
                <a:gd name="connsiteX1334" fmla="*/ 90444 w 1332510"/>
                <a:gd name="connsiteY1334" fmla="*/ 1109819 h 1660441"/>
                <a:gd name="connsiteX1335" fmla="*/ 162957 w 1332510"/>
                <a:gd name="connsiteY1335" fmla="*/ 1233325 h 1660441"/>
                <a:gd name="connsiteX1336" fmla="*/ 163685 w 1332510"/>
                <a:gd name="connsiteY1336" fmla="*/ 1232596 h 1660441"/>
                <a:gd name="connsiteX1337" fmla="*/ 164414 w 1332510"/>
                <a:gd name="connsiteY1337" fmla="*/ 1232596 h 1660441"/>
                <a:gd name="connsiteX1338" fmla="*/ 166543 w 1332510"/>
                <a:gd name="connsiteY1338" fmla="*/ 1231868 h 1660441"/>
                <a:gd name="connsiteX1339" fmla="*/ 169457 w 1332510"/>
                <a:gd name="connsiteY1339" fmla="*/ 1231868 h 1660441"/>
                <a:gd name="connsiteX1340" fmla="*/ 172315 w 1332510"/>
                <a:gd name="connsiteY1340" fmla="*/ 1232596 h 1660441"/>
                <a:gd name="connsiteX1341" fmla="*/ 173716 w 1332510"/>
                <a:gd name="connsiteY1341" fmla="*/ 1232596 h 1660441"/>
                <a:gd name="connsiteX1342" fmla="*/ 173716 w 1332510"/>
                <a:gd name="connsiteY1342" fmla="*/ 1232596 h 1660441"/>
                <a:gd name="connsiteX1343" fmla="*/ 172315 w 1332510"/>
                <a:gd name="connsiteY1343" fmla="*/ 1232596 h 1660441"/>
                <a:gd name="connsiteX1344" fmla="*/ 169401 w 1332510"/>
                <a:gd name="connsiteY1344" fmla="*/ 1231868 h 1660441"/>
                <a:gd name="connsiteX1345" fmla="*/ 166543 w 1332510"/>
                <a:gd name="connsiteY1345" fmla="*/ 1231868 h 1660441"/>
                <a:gd name="connsiteX1346" fmla="*/ 164414 w 1332510"/>
                <a:gd name="connsiteY1346" fmla="*/ 1232596 h 1660441"/>
                <a:gd name="connsiteX1347" fmla="*/ 163685 w 1332510"/>
                <a:gd name="connsiteY1347" fmla="*/ 1232596 h 1660441"/>
                <a:gd name="connsiteX1348" fmla="*/ 162957 w 1332510"/>
                <a:gd name="connsiteY1348" fmla="*/ 1233325 h 1660441"/>
                <a:gd name="connsiteX1349" fmla="*/ 162228 w 1332510"/>
                <a:gd name="connsiteY1349" fmla="*/ 1233997 h 1660441"/>
                <a:gd name="connsiteX1350" fmla="*/ 162228 w 1332510"/>
                <a:gd name="connsiteY1350" fmla="*/ 1234726 h 1660441"/>
                <a:gd name="connsiteX1351" fmla="*/ 161556 w 1332510"/>
                <a:gd name="connsiteY1351" fmla="*/ 1236911 h 1660441"/>
                <a:gd name="connsiteX1352" fmla="*/ 160827 w 1332510"/>
                <a:gd name="connsiteY1352" fmla="*/ 1238312 h 1660441"/>
                <a:gd name="connsiteX1353" fmla="*/ 160099 w 1332510"/>
                <a:gd name="connsiteY1353" fmla="*/ 1239041 h 1660441"/>
                <a:gd name="connsiteX1354" fmla="*/ 158642 w 1332510"/>
                <a:gd name="connsiteY1354" fmla="*/ 1240498 h 1660441"/>
                <a:gd name="connsiteX1355" fmla="*/ 157969 w 1332510"/>
                <a:gd name="connsiteY1355" fmla="*/ 1241226 h 1660441"/>
                <a:gd name="connsiteX1356" fmla="*/ 155784 w 1332510"/>
                <a:gd name="connsiteY1356" fmla="*/ 1241899 h 1660441"/>
                <a:gd name="connsiteX1357" fmla="*/ 153654 w 1332510"/>
                <a:gd name="connsiteY1357" fmla="*/ 1242627 h 1660441"/>
                <a:gd name="connsiteX1358" fmla="*/ 152197 w 1332510"/>
                <a:gd name="connsiteY1358" fmla="*/ 1243355 h 1660441"/>
                <a:gd name="connsiteX1359" fmla="*/ 151469 w 1332510"/>
                <a:gd name="connsiteY1359" fmla="*/ 1244084 h 1660441"/>
                <a:gd name="connsiteX1360" fmla="*/ 150740 w 1332510"/>
                <a:gd name="connsiteY1360" fmla="*/ 1245485 h 1660441"/>
                <a:gd name="connsiteX1361" fmla="*/ 148611 w 1332510"/>
                <a:gd name="connsiteY1361" fmla="*/ 1246213 h 1660441"/>
                <a:gd name="connsiteX1362" fmla="*/ 142839 w 1332510"/>
                <a:gd name="connsiteY1362" fmla="*/ 1249127 h 1660441"/>
                <a:gd name="connsiteX1363" fmla="*/ 141438 w 1332510"/>
                <a:gd name="connsiteY1363" fmla="*/ 1249127 h 1660441"/>
                <a:gd name="connsiteX1364" fmla="*/ 140710 w 1332510"/>
                <a:gd name="connsiteY1364" fmla="*/ 1249127 h 1660441"/>
                <a:gd name="connsiteX1365" fmla="*/ 139253 w 1332510"/>
                <a:gd name="connsiteY1365" fmla="*/ 1250528 h 1660441"/>
                <a:gd name="connsiteX1366" fmla="*/ 138580 w 1332510"/>
                <a:gd name="connsiteY1366" fmla="*/ 1252714 h 1660441"/>
                <a:gd name="connsiteX1367" fmla="*/ 138580 w 1332510"/>
                <a:gd name="connsiteY1367" fmla="*/ 1253386 h 1660441"/>
                <a:gd name="connsiteX1368" fmla="*/ 137852 w 1332510"/>
                <a:gd name="connsiteY1368" fmla="*/ 1253386 h 1660441"/>
                <a:gd name="connsiteX1369" fmla="*/ 136395 w 1332510"/>
                <a:gd name="connsiteY1369" fmla="*/ 1254115 h 1660441"/>
                <a:gd name="connsiteX1370" fmla="*/ 135666 w 1332510"/>
                <a:gd name="connsiteY1370" fmla="*/ 1254115 h 1660441"/>
                <a:gd name="connsiteX1371" fmla="*/ 134938 w 1332510"/>
                <a:gd name="connsiteY1371" fmla="*/ 1254843 h 1660441"/>
                <a:gd name="connsiteX1372" fmla="*/ 134265 w 1332510"/>
                <a:gd name="connsiteY1372" fmla="*/ 1256300 h 1660441"/>
                <a:gd name="connsiteX1373" fmla="*/ 133537 w 1332510"/>
                <a:gd name="connsiteY1373" fmla="*/ 1256973 h 1660441"/>
                <a:gd name="connsiteX1374" fmla="*/ 132808 w 1332510"/>
                <a:gd name="connsiteY1374" fmla="*/ 1256973 h 1660441"/>
                <a:gd name="connsiteX1375" fmla="*/ 132080 w 1332510"/>
                <a:gd name="connsiteY1375" fmla="*/ 1257701 h 1660441"/>
                <a:gd name="connsiteX1376" fmla="*/ 131351 w 1332510"/>
                <a:gd name="connsiteY1376" fmla="*/ 1258429 h 1660441"/>
                <a:gd name="connsiteX1377" fmla="*/ 130679 w 1332510"/>
                <a:gd name="connsiteY1377" fmla="*/ 1259886 h 1660441"/>
                <a:gd name="connsiteX1378" fmla="*/ 130679 w 1332510"/>
                <a:gd name="connsiteY1378" fmla="*/ 1260559 h 1660441"/>
                <a:gd name="connsiteX1379" fmla="*/ 130679 w 1332510"/>
                <a:gd name="connsiteY1379" fmla="*/ 1261287 h 1660441"/>
                <a:gd name="connsiteX1380" fmla="*/ 132080 w 1332510"/>
                <a:gd name="connsiteY1380" fmla="*/ 1262016 h 1660441"/>
                <a:gd name="connsiteX1381" fmla="*/ 132080 w 1332510"/>
                <a:gd name="connsiteY1381" fmla="*/ 1262744 h 1660441"/>
                <a:gd name="connsiteX1382" fmla="*/ 132808 w 1332510"/>
                <a:gd name="connsiteY1382" fmla="*/ 1262744 h 1660441"/>
                <a:gd name="connsiteX1383" fmla="*/ 134265 w 1332510"/>
                <a:gd name="connsiteY1383" fmla="*/ 1262744 h 1660441"/>
                <a:gd name="connsiteX1384" fmla="*/ 134938 w 1332510"/>
                <a:gd name="connsiteY1384" fmla="*/ 1262744 h 1660441"/>
                <a:gd name="connsiteX1385" fmla="*/ 134938 w 1332510"/>
                <a:gd name="connsiteY1385" fmla="*/ 1263473 h 1660441"/>
                <a:gd name="connsiteX1386" fmla="*/ 134938 w 1332510"/>
                <a:gd name="connsiteY1386" fmla="*/ 1264201 h 1660441"/>
                <a:gd name="connsiteX1387" fmla="*/ 134265 w 1332510"/>
                <a:gd name="connsiteY1387" fmla="*/ 1264201 h 1660441"/>
                <a:gd name="connsiteX1388" fmla="*/ 132808 w 1332510"/>
                <a:gd name="connsiteY1388" fmla="*/ 1264874 h 1660441"/>
                <a:gd name="connsiteX1389" fmla="*/ 132080 w 1332510"/>
                <a:gd name="connsiteY1389" fmla="*/ 1264874 h 1660441"/>
                <a:gd name="connsiteX1390" fmla="*/ 131351 w 1332510"/>
                <a:gd name="connsiteY1390" fmla="*/ 1264874 h 1660441"/>
                <a:gd name="connsiteX1391" fmla="*/ 130679 w 1332510"/>
                <a:gd name="connsiteY1391" fmla="*/ 1264874 h 1660441"/>
                <a:gd name="connsiteX1392" fmla="*/ 129950 w 1332510"/>
                <a:gd name="connsiteY1392" fmla="*/ 1264201 h 1660441"/>
                <a:gd name="connsiteX1393" fmla="*/ 129222 w 1332510"/>
                <a:gd name="connsiteY1393" fmla="*/ 1264201 h 1660441"/>
                <a:gd name="connsiteX1394" fmla="*/ 129222 w 1332510"/>
                <a:gd name="connsiteY1394" fmla="*/ 1264874 h 1660441"/>
                <a:gd name="connsiteX1395" fmla="*/ 129222 w 1332510"/>
                <a:gd name="connsiteY1395" fmla="*/ 1267788 h 1660441"/>
                <a:gd name="connsiteX1396" fmla="*/ 128494 w 1332510"/>
                <a:gd name="connsiteY1396" fmla="*/ 1269189 h 1660441"/>
                <a:gd name="connsiteX1397" fmla="*/ 128494 w 1332510"/>
                <a:gd name="connsiteY1397" fmla="*/ 1269917 h 1660441"/>
                <a:gd name="connsiteX1398" fmla="*/ 128494 w 1332510"/>
                <a:gd name="connsiteY1398" fmla="*/ 1272047 h 1660441"/>
                <a:gd name="connsiteX1399" fmla="*/ 128494 w 1332510"/>
                <a:gd name="connsiteY1399" fmla="*/ 1274232 h 1660441"/>
                <a:gd name="connsiteX1400" fmla="*/ 128494 w 1332510"/>
                <a:gd name="connsiteY1400" fmla="*/ 1276361 h 1660441"/>
                <a:gd name="connsiteX1401" fmla="*/ 127093 w 1332510"/>
                <a:gd name="connsiteY1401" fmla="*/ 1277818 h 1660441"/>
                <a:gd name="connsiteX1402" fmla="*/ 123506 w 1332510"/>
                <a:gd name="connsiteY1402" fmla="*/ 1279275 h 1660441"/>
                <a:gd name="connsiteX1403" fmla="*/ 120592 w 1332510"/>
                <a:gd name="connsiteY1403" fmla="*/ 1279275 h 1660441"/>
                <a:gd name="connsiteX1404" fmla="*/ 118463 w 1332510"/>
                <a:gd name="connsiteY1404" fmla="*/ 1279275 h 1660441"/>
                <a:gd name="connsiteX1405" fmla="*/ 116277 w 1332510"/>
                <a:gd name="connsiteY1405" fmla="*/ 1278547 h 1660441"/>
                <a:gd name="connsiteX1406" fmla="*/ 113420 w 1332510"/>
                <a:gd name="connsiteY1406" fmla="*/ 1277818 h 1660441"/>
                <a:gd name="connsiteX1407" fmla="*/ 113420 w 1332510"/>
                <a:gd name="connsiteY1407" fmla="*/ 1280676 h 1660441"/>
                <a:gd name="connsiteX1408" fmla="*/ 114148 w 1332510"/>
                <a:gd name="connsiteY1408" fmla="*/ 1282862 h 1660441"/>
                <a:gd name="connsiteX1409" fmla="*/ 114148 w 1332510"/>
                <a:gd name="connsiteY1409" fmla="*/ 1283534 h 1660441"/>
                <a:gd name="connsiteX1410" fmla="*/ 114148 w 1332510"/>
                <a:gd name="connsiteY1410" fmla="*/ 1284263 h 1660441"/>
                <a:gd name="connsiteX1411" fmla="*/ 113420 w 1332510"/>
                <a:gd name="connsiteY1411" fmla="*/ 1284991 h 1660441"/>
                <a:gd name="connsiteX1412" fmla="*/ 112691 w 1332510"/>
                <a:gd name="connsiteY1412" fmla="*/ 1286448 h 1660441"/>
                <a:gd name="connsiteX1413" fmla="*/ 112691 w 1332510"/>
                <a:gd name="connsiteY1413" fmla="*/ 1287121 h 1660441"/>
                <a:gd name="connsiteX1414" fmla="*/ 112691 w 1332510"/>
                <a:gd name="connsiteY1414" fmla="*/ 1287849 h 1660441"/>
                <a:gd name="connsiteX1415" fmla="*/ 112691 w 1332510"/>
                <a:gd name="connsiteY1415" fmla="*/ 1289306 h 1660441"/>
                <a:gd name="connsiteX1416" fmla="*/ 112691 w 1332510"/>
                <a:gd name="connsiteY1416" fmla="*/ 1290707 h 1660441"/>
                <a:gd name="connsiteX1417" fmla="*/ 112019 w 1332510"/>
                <a:gd name="connsiteY1417" fmla="*/ 1291435 h 1660441"/>
                <a:gd name="connsiteX1418" fmla="*/ 110562 w 1332510"/>
                <a:gd name="connsiteY1418" fmla="*/ 1291435 h 1660441"/>
                <a:gd name="connsiteX1419" fmla="*/ 109833 w 1332510"/>
                <a:gd name="connsiteY1419" fmla="*/ 1291435 h 1660441"/>
                <a:gd name="connsiteX1420" fmla="*/ 107704 w 1332510"/>
                <a:gd name="connsiteY1420" fmla="*/ 1293621 h 1660441"/>
                <a:gd name="connsiteX1421" fmla="*/ 107704 w 1332510"/>
                <a:gd name="connsiteY1421" fmla="*/ 1294349 h 1660441"/>
                <a:gd name="connsiteX1422" fmla="*/ 108376 w 1332510"/>
                <a:gd name="connsiteY1422" fmla="*/ 1295750 h 1660441"/>
                <a:gd name="connsiteX1423" fmla="*/ 109105 w 1332510"/>
                <a:gd name="connsiteY1423" fmla="*/ 1295750 h 1660441"/>
                <a:gd name="connsiteX1424" fmla="*/ 109833 w 1332510"/>
                <a:gd name="connsiteY1424" fmla="*/ 1296479 h 1660441"/>
                <a:gd name="connsiteX1425" fmla="*/ 109833 w 1332510"/>
                <a:gd name="connsiteY1425" fmla="*/ 1297207 h 1660441"/>
                <a:gd name="connsiteX1426" fmla="*/ 109105 w 1332510"/>
                <a:gd name="connsiteY1426" fmla="*/ 1297936 h 1660441"/>
                <a:gd name="connsiteX1427" fmla="*/ 107704 w 1332510"/>
                <a:gd name="connsiteY1427" fmla="*/ 1298608 h 1660441"/>
                <a:gd name="connsiteX1428" fmla="*/ 106975 w 1332510"/>
                <a:gd name="connsiteY1428" fmla="*/ 1298608 h 1660441"/>
                <a:gd name="connsiteX1429" fmla="*/ 105518 w 1332510"/>
                <a:gd name="connsiteY1429" fmla="*/ 1298608 h 1660441"/>
                <a:gd name="connsiteX1430" fmla="*/ 104790 w 1332510"/>
                <a:gd name="connsiteY1430" fmla="*/ 1298608 h 1660441"/>
                <a:gd name="connsiteX1431" fmla="*/ 102660 w 1332510"/>
                <a:gd name="connsiteY1431" fmla="*/ 1300794 h 1660441"/>
                <a:gd name="connsiteX1432" fmla="*/ 101932 w 1332510"/>
                <a:gd name="connsiteY1432" fmla="*/ 1301522 h 1660441"/>
                <a:gd name="connsiteX1433" fmla="*/ 100531 w 1332510"/>
                <a:gd name="connsiteY1433" fmla="*/ 1302194 h 1660441"/>
                <a:gd name="connsiteX1434" fmla="*/ 99074 w 1332510"/>
                <a:gd name="connsiteY1434" fmla="*/ 1302194 h 1660441"/>
                <a:gd name="connsiteX1435" fmla="*/ 97617 w 1332510"/>
                <a:gd name="connsiteY1435" fmla="*/ 1301522 h 1660441"/>
                <a:gd name="connsiteX1436" fmla="*/ 96889 w 1332510"/>
                <a:gd name="connsiteY1436" fmla="*/ 1300065 h 1660441"/>
                <a:gd name="connsiteX1437" fmla="*/ 95488 w 1332510"/>
                <a:gd name="connsiteY1437" fmla="*/ 1300065 h 1660441"/>
                <a:gd name="connsiteX1438" fmla="*/ 94759 w 1332510"/>
                <a:gd name="connsiteY1438" fmla="*/ 1300794 h 1660441"/>
                <a:gd name="connsiteX1439" fmla="*/ 93302 w 1332510"/>
                <a:gd name="connsiteY1439" fmla="*/ 1301522 h 1660441"/>
                <a:gd name="connsiteX1440" fmla="*/ 91901 w 1332510"/>
                <a:gd name="connsiteY1440" fmla="*/ 1302194 h 1660441"/>
                <a:gd name="connsiteX1441" fmla="*/ 91173 w 1332510"/>
                <a:gd name="connsiteY1441" fmla="*/ 1302194 h 1660441"/>
                <a:gd name="connsiteX1442" fmla="*/ 89716 w 1332510"/>
                <a:gd name="connsiteY1442" fmla="*/ 1302923 h 1660441"/>
                <a:gd name="connsiteX1443" fmla="*/ 89043 w 1332510"/>
                <a:gd name="connsiteY1443" fmla="*/ 1303651 h 1660441"/>
                <a:gd name="connsiteX1444" fmla="*/ 89716 w 1332510"/>
                <a:gd name="connsiteY1444" fmla="*/ 1304380 h 1660441"/>
                <a:gd name="connsiteX1445" fmla="*/ 91173 w 1332510"/>
                <a:gd name="connsiteY1445" fmla="*/ 1305837 h 1660441"/>
                <a:gd name="connsiteX1446" fmla="*/ 91173 w 1332510"/>
                <a:gd name="connsiteY1446" fmla="*/ 1307238 h 1660441"/>
                <a:gd name="connsiteX1447" fmla="*/ 91901 w 1332510"/>
                <a:gd name="connsiteY1447" fmla="*/ 1308695 h 1660441"/>
                <a:gd name="connsiteX1448" fmla="*/ 93302 w 1332510"/>
                <a:gd name="connsiteY1448" fmla="*/ 1308695 h 1660441"/>
                <a:gd name="connsiteX1449" fmla="*/ 94031 w 1332510"/>
                <a:gd name="connsiteY1449" fmla="*/ 1310096 h 1660441"/>
                <a:gd name="connsiteX1450" fmla="*/ 94031 w 1332510"/>
                <a:gd name="connsiteY1450" fmla="*/ 1310824 h 1660441"/>
                <a:gd name="connsiteX1451" fmla="*/ 94031 w 1332510"/>
                <a:gd name="connsiteY1451" fmla="*/ 1311553 h 1660441"/>
                <a:gd name="connsiteX1452" fmla="*/ 92630 w 1332510"/>
                <a:gd name="connsiteY1452" fmla="*/ 1312281 h 1660441"/>
                <a:gd name="connsiteX1453" fmla="*/ 91901 w 1332510"/>
                <a:gd name="connsiteY1453" fmla="*/ 1312281 h 1660441"/>
                <a:gd name="connsiteX1454" fmla="*/ 90444 w 1332510"/>
                <a:gd name="connsiteY1454" fmla="*/ 1312281 h 1660441"/>
                <a:gd name="connsiteX1455" fmla="*/ 89716 w 1332510"/>
                <a:gd name="connsiteY1455" fmla="*/ 1313010 h 1660441"/>
                <a:gd name="connsiteX1456" fmla="*/ 89043 w 1332510"/>
                <a:gd name="connsiteY1456" fmla="*/ 1314411 h 1660441"/>
                <a:gd name="connsiteX1457" fmla="*/ 90444 w 1332510"/>
                <a:gd name="connsiteY1457" fmla="*/ 1315139 h 1660441"/>
                <a:gd name="connsiteX1458" fmla="*/ 91173 w 1332510"/>
                <a:gd name="connsiteY1458" fmla="*/ 1316596 h 1660441"/>
                <a:gd name="connsiteX1459" fmla="*/ 91173 w 1332510"/>
                <a:gd name="connsiteY1459" fmla="*/ 1317325 h 1660441"/>
                <a:gd name="connsiteX1460" fmla="*/ 91173 w 1332510"/>
                <a:gd name="connsiteY1460" fmla="*/ 1318726 h 1660441"/>
                <a:gd name="connsiteX1461" fmla="*/ 89716 w 1332510"/>
                <a:gd name="connsiteY1461" fmla="*/ 1319454 h 1660441"/>
                <a:gd name="connsiteX1462" fmla="*/ 88315 w 1332510"/>
                <a:gd name="connsiteY1462" fmla="*/ 1320183 h 1660441"/>
                <a:gd name="connsiteX1463" fmla="*/ 87586 w 1332510"/>
                <a:gd name="connsiteY1463" fmla="*/ 1321584 h 1660441"/>
                <a:gd name="connsiteX1464" fmla="*/ 88315 w 1332510"/>
                <a:gd name="connsiteY1464" fmla="*/ 1322312 h 1660441"/>
                <a:gd name="connsiteX1465" fmla="*/ 88315 w 1332510"/>
                <a:gd name="connsiteY1465" fmla="*/ 1323769 h 1660441"/>
                <a:gd name="connsiteX1466" fmla="*/ 87586 w 1332510"/>
                <a:gd name="connsiteY1466" fmla="*/ 1324498 h 1660441"/>
                <a:gd name="connsiteX1467" fmla="*/ 86858 w 1332510"/>
                <a:gd name="connsiteY1467" fmla="*/ 1325170 h 1660441"/>
                <a:gd name="connsiteX1468" fmla="*/ 86129 w 1332510"/>
                <a:gd name="connsiteY1468" fmla="*/ 1325898 h 1660441"/>
                <a:gd name="connsiteX1469" fmla="*/ 86129 w 1332510"/>
                <a:gd name="connsiteY1469" fmla="*/ 1326627 h 1660441"/>
                <a:gd name="connsiteX1470" fmla="*/ 56710 w 1332510"/>
                <a:gd name="connsiteY1470" fmla="*/ 1379750 h 1660441"/>
                <a:gd name="connsiteX1471" fmla="*/ 52395 w 1332510"/>
                <a:gd name="connsiteY1471" fmla="*/ 1388380 h 1660441"/>
                <a:gd name="connsiteX1472" fmla="*/ 50938 w 1332510"/>
                <a:gd name="connsiteY1472" fmla="*/ 1389781 h 1660441"/>
                <a:gd name="connsiteX1473" fmla="*/ 49537 w 1332510"/>
                <a:gd name="connsiteY1473" fmla="*/ 1389781 h 1660441"/>
                <a:gd name="connsiteX1474" fmla="*/ 48080 w 1332510"/>
                <a:gd name="connsiteY1474" fmla="*/ 1389781 h 1660441"/>
                <a:gd name="connsiteX1475" fmla="*/ 46679 w 1332510"/>
                <a:gd name="connsiteY1475" fmla="*/ 1389781 h 1660441"/>
                <a:gd name="connsiteX1476" fmla="*/ 44494 w 1332510"/>
                <a:gd name="connsiteY1476" fmla="*/ 1389781 h 1660441"/>
                <a:gd name="connsiteX1477" fmla="*/ 43765 w 1332510"/>
                <a:gd name="connsiteY1477" fmla="*/ 1389781 h 1660441"/>
                <a:gd name="connsiteX1478" fmla="*/ 43093 w 1332510"/>
                <a:gd name="connsiteY1478" fmla="*/ 1389108 h 1660441"/>
                <a:gd name="connsiteX1479" fmla="*/ 42364 w 1332510"/>
                <a:gd name="connsiteY1479" fmla="*/ 1388380 h 1660441"/>
                <a:gd name="connsiteX1480" fmla="*/ 41636 w 1332510"/>
                <a:gd name="connsiteY1480" fmla="*/ 1387651 h 1660441"/>
                <a:gd name="connsiteX1481" fmla="*/ 40907 w 1332510"/>
                <a:gd name="connsiteY1481" fmla="*/ 1387651 h 1660441"/>
                <a:gd name="connsiteX1482" fmla="*/ 38778 w 1332510"/>
                <a:gd name="connsiteY1482" fmla="*/ 1388380 h 1660441"/>
                <a:gd name="connsiteX1483" fmla="*/ 38778 w 1332510"/>
                <a:gd name="connsiteY1483" fmla="*/ 1389108 h 1660441"/>
                <a:gd name="connsiteX1484" fmla="*/ 38778 w 1332510"/>
                <a:gd name="connsiteY1484" fmla="*/ 1389781 h 1660441"/>
                <a:gd name="connsiteX1485" fmla="*/ 38778 w 1332510"/>
                <a:gd name="connsiteY1485" fmla="*/ 1390509 h 1660441"/>
                <a:gd name="connsiteX1486" fmla="*/ 38778 w 1332510"/>
                <a:gd name="connsiteY1486" fmla="*/ 1391238 h 1660441"/>
                <a:gd name="connsiteX1487" fmla="*/ 38778 w 1332510"/>
                <a:gd name="connsiteY1487" fmla="*/ 1392695 h 1660441"/>
                <a:gd name="connsiteX1488" fmla="*/ 38049 w 1332510"/>
                <a:gd name="connsiteY1488" fmla="*/ 1393367 h 1660441"/>
                <a:gd name="connsiteX1489" fmla="*/ 37321 w 1332510"/>
                <a:gd name="connsiteY1489" fmla="*/ 1394096 h 1660441"/>
                <a:gd name="connsiteX1490" fmla="*/ 35192 w 1332510"/>
                <a:gd name="connsiteY1490" fmla="*/ 1394824 h 1660441"/>
                <a:gd name="connsiteX1491" fmla="*/ 35192 w 1332510"/>
                <a:gd name="connsiteY1491" fmla="*/ 1395553 h 1660441"/>
                <a:gd name="connsiteX1492" fmla="*/ 34463 w 1332510"/>
                <a:gd name="connsiteY1492" fmla="*/ 1395553 h 1660441"/>
                <a:gd name="connsiteX1493" fmla="*/ 35192 w 1332510"/>
                <a:gd name="connsiteY1493" fmla="*/ 1396281 h 1660441"/>
                <a:gd name="connsiteX1494" fmla="*/ 35864 w 1332510"/>
                <a:gd name="connsiteY1494" fmla="*/ 1397010 h 1660441"/>
                <a:gd name="connsiteX1495" fmla="*/ 36593 w 1332510"/>
                <a:gd name="connsiteY1495" fmla="*/ 1397682 h 1660441"/>
                <a:gd name="connsiteX1496" fmla="*/ 36593 w 1332510"/>
                <a:gd name="connsiteY1496" fmla="*/ 1398411 h 1660441"/>
                <a:gd name="connsiteX1497" fmla="*/ 38049 w 1332510"/>
                <a:gd name="connsiteY1497" fmla="*/ 1402725 h 1660441"/>
                <a:gd name="connsiteX1498" fmla="*/ 37321 w 1332510"/>
                <a:gd name="connsiteY1498" fmla="*/ 1403454 h 1660441"/>
                <a:gd name="connsiteX1499" fmla="*/ 36593 w 1332510"/>
                <a:gd name="connsiteY1499" fmla="*/ 1404182 h 1660441"/>
                <a:gd name="connsiteX1500" fmla="*/ 35864 w 1332510"/>
                <a:gd name="connsiteY1500" fmla="*/ 1403454 h 1660441"/>
                <a:gd name="connsiteX1501" fmla="*/ 35192 w 1332510"/>
                <a:gd name="connsiteY1501" fmla="*/ 1404182 h 1660441"/>
                <a:gd name="connsiteX1502" fmla="*/ 33735 w 1332510"/>
                <a:gd name="connsiteY1502" fmla="*/ 1404855 h 1660441"/>
                <a:gd name="connsiteX1503" fmla="*/ 30148 w 1332510"/>
                <a:gd name="connsiteY1503" fmla="*/ 1407040 h 1660441"/>
                <a:gd name="connsiteX1504" fmla="*/ 29420 w 1332510"/>
                <a:gd name="connsiteY1504" fmla="*/ 1407040 h 1660441"/>
                <a:gd name="connsiteX1505" fmla="*/ 27963 w 1332510"/>
                <a:gd name="connsiteY1505" fmla="*/ 1406312 h 1660441"/>
                <a:gd name="connsiteX1506" fmla="*/ 27290 w 1332510"/>
                <a:gd name="connsiteY1506" fmla="*/ 1406312 h 1660441"/>
                <a:gd name="connsiteX1507" fmla="*/ 26562 w 1332510"/>
                <a:gd name="connsiteY1507" fmla="*/ 1406312 h 1660441"/>
                <a:gd name="connsiteX1508" fmla="*/ 26562 w 1332510"/>
                <a:gd name="connsiteY1508" fmla="*/ 1407040 h 1660441"/>
                <a:gd name="connsiteX1509" fmla="*/ 25833 w 1332510"/>
                <a:gd name="connsiteY1509" fmla="*/ 1408441 h 1660441"/>
                <a:gd name="connsiteX1510" fmla="*/ 25105 w 1332510"/>
                <a:gd name="connsiteY1510" fmla="*/ 1409170 h 1660441"/>
                <a:gd name="connsiteX1511" fmla="*/ 25833 w 1332510"/>
                <a:gd name="connsiteY1511" fmla="*/ 1409898 h 1660441"/>
                <a:gd name="connsiteX1512" fmla="*/ 26562 w 1332510"/>
                <a:gd name="connsiteY1512" fmla="*/ 1409898 h 1660441"/>
                <a:gd name="connsiteX1513" fmla="*/ 27290 w 1332510"/>
                <a:gd name="connsiteY1513" fmla="*/ 1410627 h 1660441"/>
                <a:gd name="connsiteX1514" fmla="*/ 27290 w 1332510"/>
                <a:gd name="connsiteY1514" fmla="*/ 1412084 h 1660441"/>
                <a:gd name="connsiteX1515" fmla="*/ 27963 w 1332510"/>
                <a:gd name="connsiteY1515" fmla="*/ 1412756 h 1660441"/>
                <a:gd name="connsiteX1516" fmla="*/ 27963 w 1332510"/>
                <a:gd name="connsiteY1516" fmla="*/ 1414213 h 1660441"/>
                <a:gd name="connsiteX1517" fmla="*/ 27290 w 1332510"/>
                <a:gd name="connsiteY1517" fmla="*/ 1416343 h 1660441"/>
                <a:gd name="connsiteX1518" fmla="*/ 25833 w 1332510"/>
                <a:gd name="connsiteY1518" fmla="*/ 1419929 h 1660441"/>
                <a:gd name="connsiteX1519" fmla="*/ 25833 w 1332510"/>
                <a:gd name="connsiteY1519" fmla="*/ 1420657 h 1660441"/>
                <a:gd name="connsiteX1520" fmla="*/ 26562 w 1332510"/>
                <a:gd name="connsiteY1520" fmla="*/ 1422114 h 1660441"/>
                <a:gd name="connsiteX1521" fmla="*/ 25833 w 1332510"/>
                <a:gd name="connsiteY1521" fmla="*/ 1423571 h 1660441"/>
                <a:gd name="connsiteX1522" fmla="*/ 25105 w 1332510"/>
                <a:gd name="connsiteY1522" fmla="*/ 1424244 h 1660441"/>
                <a:gd name="connsiteX1523" fmla="*/ 22975 w 1332510"/>
                <a:gd name="connsiteY1523" fmla="*/ 1425701 h 1660441"/>
                <a:gd name="connsiteX1524" fmla="*/ 20790 w 1332510"/>
                <a:gd name="connsiteY1524" fmla="*/ 1426429 h 1660441"/>
                <a:gd name="connsiteX1525" fmla="*/ 20118 w 1332510"/>
                <a:gd name="connsiteY1525" fmla="*/ 1426429 h 1660441"/>
                <a:gd name="connsiteX1526" fmla="*/ 20118 w 1332510"/>
                <a:gd name="connsiteY1526" fmla="*/ 1427830 h 1660441"/>
                <a:gd name="connsiteX1527" fmla="*/ 20118 w 1332510"/>
                <a:gd name="connsiteY1527" fmla="*/ 1428559 h 1660441"/>
                <a:gd name="connsiteX1528" fmla="*/ 20118 w 1332510"/>
                <a:gd name="connsiteY1528" fmla="*/ 1430016 h 1660441"/>
                <a:gd name="connsiteX1529" fmla="*/ 19389 w 1332510"/>
                <a:gd name="connsiteY1529" fmla="*/ 1431417 h 1660441"/>
                <a:gd name="connsiteX1530" fmla="*/ 19389 w 1332510"/>
                <a:gd name="connsiteY1530" fmla="*/ 1432145 h 1660441"/>
                <a:gd name="connsiteX1531" fmla="*/ 20118 w 1332510"/>
                <a:gd name="connsiteY1531" fmla="*/ 1433602 h 1660441"/>
                <a:gd name="connsiteX1532" fmla="*/ 20118 w 1332510"/>
                <a:gd name="connsiteY1532" fmla="*/ 1437917 h 1660441"/>
                <a:gd name="connsiteX1533" fmla="*/ 20790 w 1332510"/>
                <a:gd name="connsiteY1533" fmla="*/ 1438645 h 1660441"/>
                <a:gd name="connsiteX1534" fmla="*/ 23704 w 1332510"/>
                <a:gd name="connsiteY1534" fmla="*/ 1439318 h 1660441"/>
                <a:gd name="connsiteX1535" fmla="*/ 25105 w 1332510"/>
                <a:gd name="connsiteY1535" fmla="*/ 1439318 h 1660441"/>
                <a:gd name="connsiteX1536" fmla="*/ 25833 w 1332510"/>
                <a:gd name="connsiteY1536" fmla="*/ 1440775 h 1660441"/>
                <a:gd name="connsiteX1537" fmla="*/ 26562 w 1332510"/>
                <a:gd name="connsiteY1537" fmla="*/ 1441503 h 1660441"/>
                <a:gd name="connsiteX1538" fmla="*/ 25833 w 1332510"/>
                <a:gd name="connsiteY1538" fmla="*/ 1442904 h 1660441"/>
                <a:gd name="connsiteX1539" fmla="*/ 25105 w 1332510"/>
                <a:gd name="connsiteY1539" fmla="*/ 1443633 h 1660441"/>
                <a:gd name="connsiteX1540" fmla="*/ 25105 w 1332510"/>
                <a:gd name="connsiteY1540" fmla="*/ 1444361 h 1660441"/>
                <a:gd name="connsiteX1541" fmla="*/ 24376 w 1332510"/>
                <a:gd name="connsiteY1541" fmla="*/ 1445090 h 1660441"/>
                <a:gd name="connsiteX1542" fmla="*/ 23704 w 1332510"/>
                <a:gd name="connsiteY1542" fmla="*/ 1446490 h 1660441"/>
                <a:gd name="connsiteX1543" fmla="*/ 21518 w 1332510"/>
                <a:gd name="connsiteY1543" fmla="*/ 1451534 h 1660441"/>
                <a:gd name="connsiteX1544" fmla="*/ 18661 w 1332510"/>
                <a:gd name="connsiteY1544" fmla="*/ 1452263 h 1660441"/>
                <a:gd name="connsiteX1545" fmla="*/ 17932 w 1332510"/>
                <a:gd name="connsiteY1545" fmla="*/ 1452263 h 1660441"/>
                <a:gd name="connsiteX1546" fmla="*/ 16475 w 1332510"/>
                <a:gd name="connsiteY1546" fmla="*/ 1452263 h 1660441"/>
                <a:gd name="connsiteX1547" fmla="*/ 15803 w 1332510"/>
                <a:gd name="connsiteY1547" fmla="*/ 1451534 h 1660441"/>
                <a:gd name="connsiteX1548" fmla="*/ 15074 w 1332510"/>
                <a:gd name="connsiteY1548" fmla="*/ 1450805 h 1660441"/>
                <a:gd name="connsiteX1549" fmla="*/ 12889 w 1332510"/>
                <a:gd name="connsiteY1549" fmla="*/ 1452263 h 1660441"/>
                <a:gd name="connsiteX1550" fmla="*/ 11488 w 1332510"/>
                <a:gd name="connsiteY1550" fmla="*/ 1454392 h 1660441"/>
                <a:gd name="connsiteX1551" fmla="*/ 11488 w 1332510"/>
                <a:gd name="connsiteY1551" fmla="*/ 1457978 h 1660441"/>
                <a:gd name="connsiteX1552" fmla="*/ 12216 w 1332510"/>
                <a:gd name="connsiteY1552" fmla="*/ 1460164 h 1660441"/>
                <a:gd name="connsiteX1553" fmla="*/ 12216 w 1332510"/>
                <a:gd name="connsiteY1553" fmla="*/ 1462293 h 1660441"/>
                <a:gd name="connsiteX1554" fmla="*/ 11488 w 1332510"/>
                <a:gd name="connsiteY1554" fmla="*/ 1463022 h 1660441"/>
                <a:gd name="connsiteX1555" fmla="*/ 10031 w 1332510"/>
                <a:gd name="connsiteY1555" fmla="*/ 1463750 h 1660441"/>
                <a:gd name="connsiteX1556" fmla="*/ 9302 w 1332510"/>
                <a:gd name="connsiteY1556" fmla="*/ 1465207 h 1660441"/>
                <a:gd name="connsiteX1557" fmla="*/ 9302 w 1332510"/>
                <a:gd name="connsiteY1557" fmla="*/ 1465880 h 1660441"/>
                <a:gd name="connsiteX1558" fmla="*/ 9302 w 1332510"/>
                <a:gd name="connsiteY1558" fmla="*/ 1470923 h 1660441"/>
                <a:gd name="connsiteX1559" fmla="*/ 8630 w 1332510"/>
                <a:gd name="connsiteY1559" fmla="*/ 1472380 h 1660441"/>
                <a:gd name="connsiteX1560" fmla="*/ 9302 w 1332510"/>
                <a:gd name="connsiteY1560" fmla="*/ 1473781 h 1660441"/>
                <a:gd name="connsiteX1561" fmla="*/ 9302 w 1332510"/>
                <a:gd name="connsiteY1561" fmla="*/ 1474509 h 1660441"/>
                <a:gd name="connsiteX1562" fmla="*/ 10031 w 1332510"/>
                <a:gd name="connsiteY1562" fmla="*/ 1474509 h 1660441"/>
                <a:gd name="connsiteX1563" fmla="*/ 11488 w 1332510"/>
                <a:gd name="connsiteY1563" fmla="*/ 1474509 h 1660441"/>
                <a:gd name="connsiteX1564" fmla="*/ 12216 w 1332510"/>
                <a:gd name="connsiteY1564" fmla="*/ 1475238 h 1660441"/>
                <a:gd name="connsiteX1565" fmla="*/ 12216 w 1332510"/>
                <a:gd name="connsiteY1565" fmla="*/ 1475966 h 1660441"/>
                <a:gd name="connsiteX1566" fmla="*/ 12889 w 1332510"/>
                <a:gd name="connsiteY1566" fmla="*/ 1478824 h 1660441"/>
                <a:gd name="connsiteX1567" fmla="*/ 12889 w 1332510"/>
                <a:gd name="connsiteY1567" fmla="*/ 1481682 h 1660441"/>
                <a:gd name="connsiteX1568" fmla="*/ 12216 w 1332510"/>
                <a:gd name="connsiteY1568" fmla="*/ 1485269 h 1660441"/>
                <a:gd name="connsiteX1569" fmla="*/ 12216 w 1332510"/>
                <a:gd name="connsiteY1569" fmla="*/ 1485997 h 1660441"/>
                <a:gd name="connsiteX1570" fmla="*/ 10759 w 1332510"/>
                <a:gd name="connsiteY1570" fmla="*/ 1488127 h 1660441"/>
                <a:gd name="connsiteX1571" fmla="*/ 10031 w 1332510"/>
                <a:gd name="connsiteY1571" fmla="*/ 1488127 h 1660441"/>
                <a:gd name="connsiteX1572" fmla="*/ 6444 w 1332510"/>
                <a:gd name="connsiteY1572" fmla="*/ 1495355 h 1660441"/>
                <a:gd name="connsiteX1573" fmla="*/ 7173 w 1332510"/>
                <a:gd name="connsiteY1573" fmla="*/ 1496028 h 1660441"/>
                <a:gd name="connsiteX1574" fmla="*/ 7173 w 1332510"/>
                <a:gd name="connsiteY1574" fmla="*/ 1500343 h 1660441"/>
                <a:gd name="connsiteX1575" fmla="*/ 6444 w 1332510"/>
                <a:gd name="connsiteY1575" fmla="*/ 1503201 h 1660441"/>
                <a:gd name="connsiteX1576" fmla="*/ 4987 w 1332510"/>
                <a:gd name="connsiteY1576" fmla="*/ 1509701 h 1660441"/>
                <a:gd name="connsiteX1577" fmla="*/ 1401 w 1332510"/>
                <a:gd name="connsiteY1577" fmla="*/ 1512559 h 1660441"/>
                <a:gd name="connsiteX1578" fmla="*/ 1401 w 1332510"/>
                <a:gd name="connsiteY1578" fmla="*/ 1515417 h 1660441"/>
                <a:gd name="connsiteX1579" fmla="*/ 3586 w 1332510"/>
                <a:gd name="connsiteY1579" fmla="*/ 1517602 h 1660441"/>
                <a:gd name="connsiteX1580" fmla="*/ 3586 w 1332510"/>
                <a:gd name="connsiteY1580" fmla="*/ 1519003 h 1660441"/>
                <a:gd name="connsiteX1581" fmla="*/ 729 w 1332510"/>
                <a:gd name="connsiteY1581" fmla="*/ 1526176 h 1660441"/>
                <a:gd name="connsiteX1582" fmla="*/ 1401 w 1332510"/>
                <a:gd name="connsiteY1582" fmla="*/ 1531947 h 1660441"/>
                <a:gd name="connsiteX1583" fmla="*/ 0 w 1332510"/>
                <a:gd name="connsiteY1583" fmla="*/ 1534077 h 1660441"/>
                <a:gd name="connsiteX1584" fmla="*/ 2129 w 1332510"/>
                <a:gd name="connsiteY1584" fmla="*/ 1535534 h 1660441"/>
                <a:gd name="connsiteX1585" fmla="*/ 3586 w 1332510"/>
                <a:gd name="connsiteY1585" fmla="*/ 1528361 h 1660441"/>
                <a:gd name="connsiteX1586" fmla="*/ 3586 w 1332510"/>
                <a:gd name="connsiteY1586" fmla="*/ 1527633 h 1660441"/>
                <a:gd name="connsiteX1587" fmla="*/ 4315 w 1332510"/>
                <a:gd name="connsiteY1587" fmla="*/ 1526904 h 1660441"/>
                <a:gd name="connsiteX1588" fmla="*/ 4987 w 1332510"/>
                <a:gd name="connsiteY1588" fmla="*/ 1526176 h 1660441"/>
                <a:gd name="connsiteX1589" fmla="*/ 7173 w 1332510"/>
                <a:gd name="connsiteY1589" fmla="*/ 1526176 h 1660441"/>
                <a:gd name="connsiteX1590" fmla="*/ 9302 w 1332510"/>
                <a:gd name="connsiteY1590" fmla="*/ 1524775 h 1660441"/>
                <a:gd name="connsiteX1591" fmla="*/ 10031 w 1332510"/>
                <a:gd name="connsiteY1591" fmla="*/ 1524775 h 1660441"/>
                <a:gd name="connsiteX1592" fmla="*/ 12889 w 1332510"/>
                <a:gd name="connsiteY1592" fmla="*/ 1524046 h 1660441"/>
                <a:gd name="connsiteX1593" fmla="*/ 13617 w 1332510"/>
                <a:gd name="connsiteY1593" fmla="*/ 1523318 h 1660441"/>
                <a:gd name="connsiteX1594" fmla="*/ 16475 w 1332510"/>
                <a:gd name="connsiteY1594" fmla="*/ 1519003 h 1660441"/>
                <a:gd name="connsiteX1595" fmla="*/ 17203 w 1332510"/>
                <a:gd name="connsiteY1595" fmla="*/ 1518330 h 1660441"/>
                <a:gd name="connsiteX1596" fmla="*/ 17932 w 1332510"/>
                <a:gd name="connsiteY1596" fmla="*/ 1518330 h 1660441"/>
                <a:gd name="connsiteX1597" fmla="*/ 19389 w 1332510"/>
                <a:gd name="connsiteY1597" fmla="*/ 1517602 h 1660441"/>
                <a:gd name="connsiteX1598" fmla="*/ 20118 w 1332510"/>
                <a:gd name="connsiteY1598" fmla="*/ 1516874 h 1660441"/>
                <a:gd name="connsiteX1599" fmla="*/ 20790 w 1332510"/>
                <a:gd name="connsiteY1599" fmla="*/ 1516145 h 1660441"/>
                <a:gd name="connsiteX1600" fmla="*/ 22975 w 1332510"/>
                <a:gd name="connsiteY1600" fmla="*/ 1514688 h 1660441"/>
                <a:gd name="connsiteX1601" fmla="*/ 23704 w 1332510"/>
                <a:gd name="connsiteY1601" fmla="*/ 1514016 h 1660441"/>
                <a:gd name="connsiteX1602" fmla="*/ 25105 w 1332510"/>
                <a:gd name="connsiteY1602" fmla="*/ 1514016 h 1660441"/>
                <a:gd name="connsiteX1603" fmla="*/ 27963 w 1332510"/>
                <a:gd name="connsiteY1603" fmla="*/ 1514016 h 1660441"/>
                <a:gd name="connsiteX1604" fmla="*/ 29420 w 1332510"/>
                <a:gd name="connsiteY1604" fmla="*/ 1514016 h 1660441"/>
                <a:gd name="connsiteX1605" fmla="*/ 30148 w 1332510"/>
                <a:gd name="connsiteY1605" fmla="*/ 1513287 h 1660441"/>
                <a:gd name="connsiteX1606" fmla="*/ 30877 w 1332510"/>
                <a:gd name="connsiteY1606" fmla="*/ 1512559 h 1660441"/>
                <a:gd name="connsiteX1607" fmla="*/ 31605 w 1332510"/>
                <a:gd name="connsiteY1607" fmla="*/ 1512559 h 1660441"/>
                <a:gd name="connsiteX1608" fmla="*/ 33006 w 1332510"/>
                <a:gd name="connsiteY1608" fmla="*/ 1511830 h 1660441"/>
                <a:gd name="connsiteX1609" fmla="*/ 33735 w 1332510"/>
                <a:gd name="connsiteY1609" fmla="*/ 1511830 h 1660441"/>
                <a:gd name="connsiteX1610" fmla="*/ 34463 w 1332510"/>
                <a:gd name="connsiteY1610" fmla="*/ 1511830 h 1660441"/>
                <a:gd name="connsiteX1611" fmla="*/ 36593 w 1332510"/>
                <a:gd name="connsiteY1611" fmla="*/ 1512559 h 1660441"/>
                <a:gd name="connsiteX1612" fmla="*/ 40179 w 1332510"/>
                <a:gd name="connsiteY1612" fmla="*/ 1514016 h 1660441"/>
                <a:gd name="connsiteX1613" fmla="*/ 41636 w 1332510"/>
                <a:gd name="connsiteY1613" fmla="*/ 1514016 h 1660441"/>
                <a:gd name="connsiteX1614" fmla="*/ 42364 w 1332510"/>
                <a:gd name="connsiteY1614" fmla="*/ 1514688 h 1660441"/>
                <a:gd name="connsiteX1615" fmla="*/ 43765 w 1332510"/>
                <a:gd name="connsiteY1615" fmla="*/ 1514688 h 1660441"/>
                <a:gd name="connsiteX1616" fmla="*/ 44494 w 1332510"/>
                <a:gd name="connsiteY1616" fmla="*/ 1515417 h 1660441"/>
                <a:gd name="connsiteX1617" fmla="*/ 45222 w 1332510"/>
                <a:gd name="connsiteY1617" fmla="*/ 1516145 h 1660441"/>
                <a:gd name="connsiteX1618" fmla="*/ 45951 w 1332510"/>
                <a:gd name="connsiteY1618" fmla="*/ 1516874 h 1660441"/>
                <a:gd name="connsiteX1619" fmla="*/ 46679 w 1332510"/>
                <a:gd name="connsiteY1619" fmla="*/ 1517602 h 1660441"/>
                <a:gd name="connsiteX1620" fmla="*/ 47352 w 1332510"/>
                <a:gd name="connsiteY1620" fmla="*/ 1518330 h 1660441"/>
                <a:gd name="connsiteX1621" fmla="*/ 48080 w 1332510"/>
                <a:gd name="connsiteY1621" fmla="*/ 1519003 h 1660441"/>
                <a:gd name="connsiteX1622" fmla="*/ 48809 w 1332510"/>
                <a:gd name="connsiteY1622" fmla="*/ 1519003 h 1660441"/>
                <a:gd name="connsiteX1623" fmla="*/ 50938 w 1332510"/>
                <a:gd name="connsiteY1623" fmla="*/ 1518330 h 1660441"/>
                <a:gd name="connsiteX1624" fmla="*/ 53123 w 1332510"/>
                <a:gd name="connsiteY1624" fmla="*/ 1518330 h 1660441"/>
                <a:gd name="connsiteX1625" fmla="*/ 53852 w 1332510"/>
                <a:gd name="connsiteY1625" fmla="*/ 1518330 h 1660441"/>
                <a:gd name="connsiteX1626" fmla="*/ 57438 w 1332510"/>
                <a:gd name="connsiteY1626" fmla="*/ 1519731 h 1660441"/>
                <a:gd name="connsiteX1627" fmla="*/ 58167 w 1332510"/>
                <a:gd name="connsiteY1627" fmla="*/ 1520460 h 1660441"/>
                <a:gd name="connsiteX1628" fmla="*/ 58839 w 1332510"/>
                <a:gd name="connsiteY1628" fmla="*/ 1520460 h 1660441"/>
                <a:gd name="connsiteX1629" fmla="*/ 59568 w 1332510"/>
                <a:gd name="connsiteY1629" fmla="*/ 1520460 h 1660441"/>
                <a:gd name="connsiteX1630" fmla="*/ 60296 w 1332510"/>
                <a:gd name="connsiteY1630" fmla="*/ 1519731 h 1660441"/>
                <a:gd name="connsiteX1631" fmla="*/ 62426 w 1332510"/>
                <a:gd name="connsiteY1631" fmla="*/ 1519003 h 1660441"/>
                <a:gd name="connsiteX1632" fmla="*/ 63154 w 1332510"/>
                <a:gd name="connsiteY1632" fmla="*/ 1518330 h 1660441"/>
                <a:gd name="connsiteX1633" fmla="*/ 63883 w 1332510"/>
                <a:gd name="connsiteY1633" fmla="*/ 1518330 h 1660441"/>
                <a:gd name="connsiteX1634" fmla="*/ 64611 w 1332510"/>
                <a:gd name="connsiteY1634" fmla="*/ 1519003 h 1660441"/>
                <a:gd name="connsiteX1635" fmla="*/ 64611 w 1332510"/>
                <a:gd name="connsiteY1635" fmla="*/ 1519731 h 1660441"/>
                <a:gd name="connsiteX1636" fmla="*/ 64611 w 1332510"/>
                <a:gd name="connsiteY1636" fmla="*/ 1520460 h 1660441"/>
                <a:gd name="connsiteX1637" fmla="*/ 64611 w 1332510"/>
                <a:gd name="connsiteY1637" fmla="*/ 1521917 h 1660441"/>
                <a:gd name="connsiteX1638" fmla="*/ 63883 w 1332510"/>
                <a:gd name="connsiteY1638" fmla="*/ 1524775 h 1660441"/>
                <a:gd name="connsiteX1639" fmla="*/ 63883 w 1332510"/>
                <a:gd name="connsiteY1639" fmla="*/ 1525503 h 1660441"/>
                <a:gd name="connsiteX1640" fmla="*/ 63883 w 1332510"/>
                <a:gd name="connsiteY1640" fmla="*/ 1526176 h 1660441"/>
                <a:gd name="connsiteX1641" fmla="*/ 63883 w 1332510"/>
                <a:gd name="connsiteY1641" fmla="*/ 1529762 h 1660441"/>
                <a:gd name="connsiteX1642" fmla="*/ 63883 w 1332510"/>
                <a:gd name="connsiteY1642" fmla="*/ 1533404 h 1660441"/>
                <a:gd name="connsiteX1643" fmla="*/ 63883 w 1332510"/>
                <a:gd name="connsiteY1643" fmla="*/ 1538392 h 1660441"/>
                <a:gd name="connsiteX1644" fmla="*/ 63883 w 1332510"/>
                <a:gd name="connsiteY1644" fmla="*/ 1540577 h 1660441"/>
                <a:gd name="connsiteX1645" fmla="*/ 63883 w 1332510"/>
                <a:gd name="connsiteY1645" fmla="*/ 1544892 h 1660441"/>
                <a:gd name="connsiteX1646" fmla="*/ 67469 w 1332510"/>
                <a:gd name="connsiteY1646" fmla="*/ 1569997 h 1660441"/>
                <a:gd name="connsiteX1647" fmla="*/ 71784 w 1332510"/>
                <a:gd name="connsiteY1647" fmla="*/ 1572855 h 1660441"/>
                <a:gd name="connsiteX1648" fmla="*/ 76099 w 1332510"/>
                <a:gd name="connsiteY1648" fmla="*/ 1573583 h 1660441"/>
                <a:gd name="connsiteX1649" fmla="*/ 81142 w 1332510"/>
                <a:gd name="connsiteY1649" fmla="*/ 1575713 h 1660441"/>
                <a:gd name="connsiteX1650" fmla="*/ 84729 w 1332510"/>
                <a:gd name="connsiteY1650" fmla="*/ 1576441 h 1660441"/>
                <a:gd name="connsiteX1651" fmla="*/ 86858 w 1332510"/>
                <a:gd name="connsiteY1651" fmla="*/ 1575040 h 1660441"/>
                <a:gd name="connsiteX1652" fmla="*/ 89043 w 1332510"/>
                <a:gd name="connsiteY1652" fmla="*/ 1576441 h 1660441"/>
                <a:gd name="connsiteX1653" fmla="*/ 89716 w 1332510"/>
                <a:gd name="connsiteY1653" fmla="*/ 1577898 h 1660441"/>
                <a:gd name="connsiteX1654" fmla="*/ 91173 w 1332510"/>
                <a:gd name="connsiteY1654" fmla="*/ 1577898 h 1660441"/>
                <a:gd name="connsiteX1655" fmla="*/ 94031 w 1332510"/>
                <a:gd name="connsiteY1655" fmla="*/ 1577170 h 1660441"/>
                <a:gd name="connsiteX1656" fmla="*/ 95488 w 1332510"/>
                <a:gd name="connsiteY1656" fmla="*/ 1574312 h 1660441"/>
                <a:gd name="connsiteX1657" fmla="*/ 99074 w 1332510"/>
                <a:gd name="connsiteY1657" fmla="*/ 1570725 h 1660441"/>
                <a:gd name="connsiteX1658" fmla="*/ 105518 w 1332510"/>
                <a:gd name="connsiteY1658" fmla="*/ 1569997 h 1660441"/>
                <a:gd name="connsiteX1659" fmla="*/ 106247 w 1332510"/>
                <a:gd name="connsiteY1659" fmla="*/ 1569268 h 1660441"/>
                <a:gd name="connsiteX1660" fmla="*/ 108376 w 1332510"/>
                <a:gd name="connsiteY1660" fmla="*/ 1564953 h 1660441"/>
                <a:gd name="connsiteX1661" fmla="*/ 109833 w 1332510"/>
                <a:gd name="connsiteY1661" fmla="*/ 1565682 h 1660441"/>
                <a:gd name="connsiteX1662" fmla="*/ 111290 w 1332510"/>
                <a:gd name="connsiteY1662" fmla="*/ 1565682 h 1660441"/>
                <a:gd name="connsiteX1663" fmla="*/ 117006 w 1332510"/>
                <a:gd name="connsiteY1663" fmla="*/ 1568540 h 1660441"/>
                <a:gd name="connsiteX1664" fmla="*/ 118463 w 1332510"/>
                <a:gd name="connsiteY1664" fmla="*/ 1568540 h 1660441"/>
                <a:gd name="connsiteX1665" fmla="*/ 119191 w 1332510"/>
                <a:gd name="connsiteY1665" fmla="*/ 1567811 h 1660441"/>
                <a:gd name="connsiteX1666" fmla="*/ 119864 w 1332510"/>
                <a:gd name="connsiteY1666" fmla="*/ 1567139 h 1660441"/>
                <a:gd name="connsiteX1667" fmla="*/ 119191 w 1332510"/>
                <a:gd name="connsiteY1667" fmla="*/ 1566410 h 1660441"/>
                <a:gd name="connsiteX1668" fmla="*/ 119191 w 1332510"/>
                <a:gd name="connsiteY1668" fmla="*/ 1564953 h 1660441"/>
                <a:gd name="connsiteX1669" fmla="*/ 119191 w 1332510"/>
                <a:gd name="connsiteY1669" fmla="*/ 1564225 h 1660441"/>
                <a:gd name="connsiteX1670" fmla="*/ 119191 w 1332510"/>
                <a:gd name="connsiteY1670" fmla="*/ 1563552 h 1660441"/>
                <a:gd name="connsiteX1671" fmla="*/ 119864 w 1332510"/>
                <a:gd name="connsiteY1671" fmla="*/ 1562824 h 1660441"/>
                <a:gd name="connsiteX1672" fmla="*/ 122049 w 1332510"/>
                <a:gd name="connsiteY1672" fmla="*/ 1562824 h 1660441"/>
                <a:gd name="connsiteX1673" fmla="*/ 122778 w 1332510"/>
                <a:gd name="connsiteY1673" fmla="*/ 1563552 h 1660441"/>
                <a:gd name="connsiteX1674" fmla="*/ 123506 w 1332510"/>
                <a:gd name="connsiteY1674" fmla="*/ 1564953 h 1660441"/>
                <a:gd name="connsiteX1675" fmla="*/ 124179 w 1332510"/>
                <a:gd name="connsiteY1675" fmla="*/ 1566410 h 1660441"/>
                <a:gd name="connsiteX1676" fmla="*/ 125636 w 1332510"/>
                <a:gd name="connsiteY1676" fmla="*/ 1566410 h 1660441"/>
                <a:gd name="connsiteX1677" fmla="*/ 126364 w 1332510"/>
                <a:gd name="connsiteY1677" fmla="*/ 1566410 h 1660441"/>
                <a:gd name="connsiteX1678" fmla="*/ 127765 w 1332510"/>
                <a:gd name="connsiteY1678" fmla="*/ 1566410 h 1660441"/>
                <a:gd name="connsiteX1679" fmla="*/ 127765 w 1332510"/>
                <a:gd name="connsiteY1679" fmla="*/ 1564953 h 1660441"/>
                <a:gd name="connsiteX1680" fmla="*/ 128494 w 1332510"/>
                <a:gd name="connsiteY1680" fmla="*/ 1564225 h 1660441"/>
                <a:gd name="connsiteX1681" fmla="*/ 128494 w 1332510"/>
                <a:gd name="connsiteY1681" fmla="*/ 1563552 h 1660441"/>
                <a:gd name="connsiteX1682" fmla="*/ 128494 w 1332510"/>
                <a:gd name="connsiteY1682" fmla="*/ 1562095 h 1660441"/>
                <a:gd name="connsiteX1683" fmla="*/ 129222 w 1332510"/>
                <a:gd name="connsiteY1683" fmla="*/ 1561367 h 1660441"/>
                <a:gd name="connsiteX1684" fmla="*/ 129950 w 1332510"/>
                <a:gd name="connsiteY1684" fmla="*/ 1561367 h 1660441"/>
                <a:gd name="connsiteX1685" fmla="*/ 131351 w 1332510"/>
                <a:gd name="connsiteY1685" fmla="*/ 1562095 h 1660441"/>
                <a:gd name="connsiteX1686" fmla="*/ 132080 w 1332510"/>
                <a:gd name="connsiteY1686" fmla="*/ 1562095 h 1660441"/>
                <a:gd name="connsiteX1687" fmla="*/ 132808 w 1332510"/>
                <a:gd name="connsiteY1687" fmla="*/ 1562095 h 1660441"/>
                <a:gd name="connsiteX1688" fmla="*/ 133537 w 1332510"/>
                <a:gd name="connsiteY1688" fmla="*/ 1561367 h 1660441"/>
                <a:gd name="connsiteX1689" fmla="*/ 133537 w 1332510"/>
                <a:gd name="connsiteY1689" fmla="*/ 1559966 h 1660441"/>
                <a:gd name="connsiteX1690" fmla="*/ 133537 w 1332510"/>
                <a:gd name="connsiteY1690" fmla="*/ 1559238 h 1660441"/>
                <a:gd name="connsiteX1691" fmla="*/ 134265 w 1332510"/>
                <a:gd name="connsiteY1691" fmla="*/ 1557781 h 1660441"/>
                <a:gd name="connsiteX1692" fmla="*/ 135666 w 1332510"/>
                <a:gd name="connsiteY1692" fmla="*/ 1557781 h 1660441"/>
                <a:gd name="connsiteX1693" fmla="*/ 135666 w 1332510"/>
                <a:gd name="connsiteY1693" fmla="*/ 1558509 h 1660441"/>
                <a:gd name="connsiteX1694" fmla="*/ 137123 w 1332510"/>
                <a:gd name="connsiteY1694" fmla="*/ 1558509 h 1660441"/>
                <a:gd name="connsiteX1695" fmla="*/ 137852 w 1332510"/>
                <a:gd name="connsiteY1695" fmla="*/ 1558509 h 1660441"/>
                <a:gd name="connsiteX1696" fmla="*/ 139253 w 1332510"/>
                <a:gd name="connsiteY1696" fmla="*/ 1557052 h 1660441"/>
                <a:gd name="connsiteX1697" fmla="*/ 139981 w 1332510"/>
                <a:gd name="connsiteY1697" fmla="*/ 1556380 h 1660441"/>
                <a:gd name="connsiteX1698" fmla="*/ 140710 w 1332510"/>
                <a:gd name="connsiteY1698" fmla="*/ 1556380 h 1660441"/>
                <a:gd name="connsiteX1699" fmla="*/ 142167 w 1332510"/>
                <a:gd name="connsiteY1699" fmla="*/ 1556380 h 1660441"/>
                <a:gd name="connsiteX1700" fmla="*/ 143568 w 1332510"/>
                <a:gd name="connsiteY1700" fmla="*/ 1556380 h 1660441"/>
                <a:gd name="connsiteX1701" fmla="*/ 145753 w 1332510"/>
                <a:gd name="connsiteY1701" fmla="*/ 1555651 h 1660441"/>
                <a:gd name="connsiteX1702" fmla="*/ 146482 w 1332510"/>
                <a:gd name="connsiteY1702" fmla="*/ 1555651 h 1660441"/>
                <a:gd name="connsiteX1703" fmla="*/ 147154 w 1332510"/>
                <a:gd name="connsiteY1703" fmla="*/ 1556380 h 1660441"/>
                <a:gd name="connsiteX1704" fmla="*/ 147883 w 1332510"/>
                <a:gd name="connsiteY1704" fmla="*/ 1557052 h 1660441"/>
                <a:gd name="connsiteX1705" fmla="*/ 147154 w 1332510"/>
                <a:gd name="connsiteY1705" fmla="*/ 1559238 h 1660441"/>
                <a:gd name="connsiteX1706" fmla="*/ 147154 w 1332510"/>
                <a:gd name="connsiteY1706" fmla="*/ 1562095 h 1660441"/>
                <a:gd name="connsiteX1707" fmla="*/ 147154 w 1332510"/>
                <a:gd name="connsiteY1707" fmla="*/ 1564225 h 1660441"/>
                <a:gd name="connsiteX1708" fmla="*/ 147154 w 1332510"/>
                <a:gd name="connsiteY1708" fmla="*/ 1564953 h 1660441"/>
                <a:gd name="connsiteX1709" fmla="*/ 147154 w 1332510"/>
                <a:gd name="connsiteY1709" fmla="*/ 1568540 h 1660441"/>
                <a:gd name="connsiteX1710" fmla="*/ 150068 w 1332510"/>
                <a:gd name="connsiteY1710" fmla="*/ 1567139 h 1660441"/>
                <a:gd name="connsiteX1711" fmla="*/ 152926 w 1332510"/>
                <a:gd name="connsiteY1711" fmla="*/ 1567139 h 1660441"/>
                <a:gd name="connsiteX1712" fmla="*/ 154327 w 1332510"/>
                <a:gd name="connsiteY1712" fmla="*/ 1567139 h 1660441"/>
                <a:gd name="connsiteX1713" fmla="*/ 155784 w 1332510"/>
                <a:gd name="connsiteY1713" fmla="*/ 1565682 h 1660441"/>
                <a:gd name="connsiteX1714" fmla="*/ 157241 w 1332510"/>
                <a:gd name="connsiteY1714" fmla="*/ 1563552 h 1660441"/>
                <a:gd name="connsiteX1715" fmla="*/ 157969 w 1332510"/>
                <a:gd name="connsiteY1715" fmla="*/ 1563552 h 1660441"/>
                <a:gd name="connsiteX1716" fmla="*/ 159370 w 1332510"/>
                <a:gd name="connsiteY1716" fmla="*/ 1564225 h 1660441"/>
                <a:gd name="connsiteX1717" fmla="*/ 160099 w 1332510"/>
                <a:gd name="connsiteY1717" fmla="*/ 1563552 h 1660441"/>
                <a:gd name="connsiteX1718" fmla="*/ 160827 w 1332510"/>
                <a:gd name="connsiteY1718" fmla="*/ 1561367 h 1660441"/>
                <a:gd name="connsiteX1719" fmla="*/ 161556 w 1332510"/>
                <a:gd name="connsiteY1719" fmla="*/ 1559966 h 1660441"/>
                <a:gd name="connsiteX1720" fmla="*/ 162228 w 1332510"/>
                <a:gd name="connsiteY1720" fmla="*/ 1559966 h 1660441"/>
                <a:gd name="connsiteX1721" fmla="*/ 162957 w 1332510"/>
                <a:gd name="connsiteY1721" fmla="*/ 1560639 h 1660441"/>
                <a:gd name="connsiteX1722" fmla="*/ 163685 w 1332510"/>
                <a:gd name="connsiteY1722" fmla="*/ 1559238 h 1660441"/>
                <a:gd name="connsiteX1723" fmla="*/ 164414 w 1332510"/>
                <a:gd name="connsiteY1723" fmla="*/ 1557052 h 1660441"/>
                <a:gd name="connsiteX1724" fmla="*/ 166543 w 1332510"/>
                <a:gd name="connsiteY1724" fmla="*/ 1553466 h 1660441"/>
                <a:gd name="connsiteX1725" fmla="*/ 168728 w 1332510"/>
                <a:gd name="connsiteY1725" fmla="*/ 1553466 h 1660441"/>
                <a:gd name="connsiteX1726" fmla="*/ 173716 w 1332510"/>
                <a:gd name="connsiteY1726" fmla="*/ 1552737 h 1660441"/>
                <a:gd name="connsiteX1727" fmla="*/ 177302 w 1332510"/>
                <a:gd name="connsiteY1727" fmla="*/ 1552065 h 1660441"/>
                <a:gd name="connsiteX1728" fmla="*/ 178759 w 1332510"/>
                <a:gd name="connsiteY1728" fmla="*/ 1552065 h 1660441"/>
                <a:gd name="connsiteX1729" fmla="*/ 180216 w 1332510"/>
                <a:gd name="connsiteY1729" fmla="*/ 1550608 h 1660441"/>
                <a:gd name="connsiteX1730" fmla="*/ 180889 w 1332510"/>
                <a:gd name="connsiteY1730" fmla="*/ 1549879 h 1660441"/>
                <a:gd name="connsiteX1731" fmla="*/ 181617 w 1332510"/>
                <a:gd name="connsiteY1731" fmla="*/ 1547750 h 1660441"/>
                <a:gd name="connsiteX1732" fmla="*/ 182345 w 1332510"/>
                <a:gd name="connsiteY1732" fmla="*/ 1547021 h 1660441"/>
                <a:gd name="connsiteX1733" fmla="*/ 183074 w 1332510"/>
                <a:gd name="connsiteY1733" fmla="*/ 1547021 h 1660441"/>
                <a:gd name="connsiteX1734" fmla="*/ 185203 w 1332510"/>
                <a:gd name="connsiteY1734" fmla="*/ 1547750 h 1660441"/>
                <a:gd name="connsiteX1735" fmla="*/ 185932 w 1332510"/>
                <a:gd name="connsiteY1735" fmla="*/ 1549879 h 1660441"/>
                <a:gd name="connsiteX1736" fmla="*/ 189518 w 1332510"/>
                <a:gd name="connsiteY1736" fmla="*/ 1550608 h 1660441"/>
                <a:gd name="connsiteX1737" fmla="*/ 190975 w 1332510"/>
                <a:gd name="connsiteY1737" fmla="*/ 1552737 h 1660441"/>
                <a:gd name="connsiteX1738" fmla="*/ 192432 w 1332510"/>
                <a:gd name="connsiteY1738" fmla="*/ 1552737 h 1660441"/>
                <a:gd name="connsiteX1739" fmla="*/ 199605 w 1332510"/>
                <a:gd name="connsiteY1739" fmla="*/ 1555651 h 1660441"/>
                <a:gd name="connsiteX1740" fmla="*/ 201006 w 1332510"/>
                <a:gd name="connsiteY1740" fmla="*/ 1554194 h 1660441"/>
                <a:gd name="connsiteX1741" fmla="*/ 201734 w 1332510"/>
                <a:gd name="connsiteY1741" fmla="*/ 1552737 h 1660441"/>
                <a:gd name="connsiteX1742" fmla="*/ 204592 w 1332510"/>
                <a:gd name="connsiteY1742" fmla="*/ 1549151 h 1660441"/>
                <a:gd name="connsiteX1743" fmla="*/ 206049 w 1332510"/>
                <a:gd name="connsiteY1743" fmla="*/ 1548478 h 1660441"/>
                <a:gd name="connsiteX1744" fmla="*/ 206778 w 1332510"/>
                <a:gd name="connsiteY1744" fmla="*/ 1547021 h 1660441"/>
                <a:gd name="connsiteX1745" fmla="*/ 207506 w 1332510"/>
                <a:gd name="connsiteY1745" fmla="*/ 1544892 h 1660441"/>
                <a:gd name="connsiteX1746" fmla="*/ 209636 w 1332510"/>
                <a:gd name="connsiteY1746" fmla="*/ 1544164 h 1660441"/>
                <a:gd name="connsiteX1747" fmla="*/ 215351 w 1332510"/>
                <a:gd name="connsiteY1747" fmla="*/ 1544164 h 1660441"/>
                <a:gd name="connsiteX1748" fmla="*/ 218994 w 1332510"/>
                <a:gd name="connsiteY1748" fmla="*/ 1543435 h 1660441"/>
                <a:gd name="connsiteX1749" fmla="*/ 220395 w 1332510"/>
                <a:gd name="connsiteY1749" fmla="*/ 1544164 h 1660441"/>
                <a:gd name="connsiteX1750" fmla="*/ 219666 w 1332510"/>
                <a:gd name="connsiteY1750" fmla="*/ 1544892 h 1660441"/>
                <a:gd name="connsiteX1751" fmla="*/ 218994 w 1332510"/>
                <a:gd name="connsiteY1751" fmla="*/ 1545565 h 1660441"/>
                <a:gd name="connsiteX1752" fmla="*/ 218265 w 1332510"/>
                <a:gd name="connsiteY1752" fmla="*/ 1546293 h 1660441"/>
                <a:gd name="connsiteX1753" fmla="*/ 218994 w 1332510"/>
                <a:gd name="connsiteY1753" fmla="*/ 1547021 h 1660441"/>
                <a:gd name="connsiteX1754" fmla="*/ 221123 w 1332510"/>
                <a:gd name="connsiteY1754" fmla="*/ 1547750 h 1660441"/>
                <a:gd name="connsiteX1755" fmla="*/ 223253 w 1332510"/>
                <a:gd name="connsiteY1755" fmla="*/ 1549151 h 1660441"/>
                <a:gd name="connsiteX1756" fmla="*/ 226895 w 1332510"/>
                <a:gd name="connsiteY1756" fmla="*/ 1549151 h 1660441"/>
                <a:gd name="connsiteX1757" fmla="*/ 227568 w 1332510"/>
                <a:gd name="connsiteY1757" fmla="*/ 1549151 h 1660441"/>
                <a:gd name="connsiteX1758" fmla="*/ 229025 w 1332510"/>
                <a:gd name="connsiteY1758" fmla="*/ 1552065 h 1660441"/>
                <a:gd name="connsiteX1759" fmla="*/ 229753 w 1332510"/>
                <a:gd name="connsiteY1759" fmla="*/ 1554923 h 1660441"/>
                <a:gd name="connsiteX1760" fmla="*/ 231154 w 1332510"/>
                <a:gd name="connsiteY1760" fmla="*/ 1555651 h 1660441"/>
                <a:gd name="connsiteX1761" fmla="*/ 234740 w 1332510"/>
                <a:gd name="connsiteY1761" fmla="*/ 1554194 h 1660441"/>
                <a:gd name="connsiteX1762" fmla="*/ 236926 w 1332510"/>
                <a:gd name="connsiteY1762" fmla="*/ 1552737 h 1660441"/>
                <a:gd name="connsiteX1763" fmla="*/ 241241 w 1332510"/>
                <a:gd name="connsiteY1763" fmla="*/ 1553466 h 1660441"/>
                <a:gd name="connsiteX1764" fmla="*/ 241969 w 1332510"/>
                <a:gd name="connsiteY1764" fmla="*/ 1552737 h 1660441"/>
                <a:gd name="connsiteX1765" fmla="*/ 242642 w 1332510"/>
                <a:gd name="connsiteY1765" fmla="*/ 1550608 h 1660441"/>
                <a:gd name="connsiteX1766" fmla="*/ 243370 w 1332510"/>
                <a:gd name="connsiteY1766" fmla="*/ 1549151 h 1660441"/>
                <a:gd name="connsiteX1767" fmla="*/ 248413 w 1332510"/>
                <a:gd name="connsiteY1767" fmla="*/ 1547021 h 1660441"/>
                <a:gd name="connsiteX1768" fmla="*/ 252728 w 1332510"/>
                <a:gd name="connsiteY1768" fmla="*/ 1542707 h 1660441"/>
                <a:gd name="connsiteX1769" fmla="*/ 252728 w 1332510"/>
                <a:gd name="connsiteY1769" fmla="*/ 1546293 h 1660441"/>
                <a:gd name="connsiteX1770" fmla="*/ 252728 w 1332510"/>
                <a:gd name="connsiteY1770" fmla="*/ 1548478 h 1660441"/>
                <a:gd name="connsiteX1771" fmla="*/ 250543 w 1332510"/>
                <a:gd name="connsiteY1771" fmla="*/ 1550608 h 1660441"/>
                <a:gd name="connsiteX1772" fmla="*/ 248413 w 1332510"/>
                <a:gd name="connsiteY1772" fmla="*/ 1552065 h 1660441"/>
                <a:gd name="connsiteX1773" fmla="*/ 246228 w 1332510"/>
                <a:gd name="connsiteY1773" fmla="*/ 1554194 h 1660441"/>
                <a:gd name="connsiteX1774" fmla="*/ 244827 w 1332510"/>
                <a:gd name="connsiteY1774" fmla="*/ 1559238 h 1660441"/>
                <a:gd name="connsiteX1775" fmla="*/ 244099 w 1332510"/>
                <a:gd name="connsiteY1775" fmla="*/ 1565682 h 1660441"/>
                <a:gd name="connsiteX1776" fmla="*/ 239055 w 1332510"/>
                <a:gd name="connsiteY1776" fmla="*/ 1573583 h 1660441"/>
                <a:gd name="connsiteX1777" fmla="*/ 234068 w 1332510"/>
                <a:gd name="connsiteY1777" fmla="*/ 1580027 h 1660441"/>
                <a:gd name="connsiteX1778" fmla="*/ 232611 w 1332510"/>
                <a:gd name="connsiteY1778" fmla="*/ 1581484 h 1660441"/>
                <a:gd name="connsiteX1779" fmla="*/ 232611 w 1332510"/>
                <a:gd name="connsiteY1779" fmla="*/ 1582213 h 1660441"/>
                <a:gd name="connsiteX1780" fmla="*/ 232611 w 1332510"/>
                <a:gd name="connsiteY1780" fmla="*/ 1585799 h 1660441"/>
                <a:gd name="connsiteX1781" fmla="*/ 231882 w 1332510"/>
                <a:gd name="connsiteY1781" fmla="*/ 1587929 h 1660441"/>
                <a:gd name="connsiteX1782" fmla="*/ 231154 w 1332510"/>
                <a:gd name="connsiteY1782" fmla="*/ 1588657 h 1660441"/>
                <a:gd name="connsiteX1783" fmla="*/ 229025 w 1332510"/>
                <a:gd name="connsiteY1783" fmla="*/ 1592972 h 1660441"/>
                <a:gd name="connsiteX1784" fmla="*/ 229025 w 1332510"/>
                <a:gd name="connsiteY1784" fmla="*/ 1595830 h 1660441"/>
                <a:gd name="connsiteX1785" fmla="*/ 229025 w 1332510"/>
                <a:gd name="connsiteY1785" fmla="*/ 1596559 h 1660441"/>
                <a:gd name="connsiteX1786" fmla="*/ 229025 w 1332510"/>
                <a:gd name="connsiteY1786" fmla="*/ 1599416 h 1660441"/>
                <a:gd name="connsiteX1787" fmla="*/ 229753 w 1332510"/>
                <a:gd name="connsiteY1787" fmla="*/ 1600874 h 1660441"/>
                <a:gd name="connsiteX1788" fmla="*/ 229753 w 1332510"/>
                <a:gd name="connsiteY1788" fmla="*/ 1601602 h 1660441"/>
                <a:gd name="connsiteX1789" fmla="*/ 230481 w 1332510"/>
                <a:gd name="connsiteY1789" fmla="*/ 1608046 h 1660441"/>
                <a:gd name="connsiteX1790" fmla="*/ 230481 w 1332510"/>
                <a:gd name="connsiteY1790" fmla="*/ 1608775 h 1660441"/>
                <a:gd name="connsiteX1791" fmla="*/ 231154 w 1332510"/>
                <a:gd name="connsiteY1791" fmla="*/ 1611633 h 1660441"/>
                <a:gd name="connsiteX1792" fmla="*/ 232611 w 1332510"/>
                <a:gd name="connsiteY1792" fmla="*/ 1615219 h 1660441"/>
                <a:gd name="connsiteX1793" fmla="*/ 233339 w 1332510"/>
                <a:gd name="connsiteY1793" fmla="*/ 1615948 h 1660441"/>
                <a:gd name="connsiteX1794" fmla="*/ 234068 w 1332510"/>
                <a:gd name="connsiteY1794" fmla="*/ 1616676 h 1660441"/>
                <a:gd name="connsiteX1795" fmla="*/ 236197 w 1332510"/>
                <a:gd name="connsiteY1795" fmla="*/ 1620262 h 1660441"/>
                <a:gd name="connsiteX1796" fmla="*/ 237654 w 1332510"/>
                <a:gd name="connsiteY1796" fmla="*/ 1621663 h 1660441"/>
                <a:gd name="connsiteX1797" fmla="*/ 236197 w 1332510"/>
                <a:gd name="connsiteY1797" fmla="*/ 1625978 h 1660441"/>
                <a:gd name="connsiteX1798" fmla="*/ 236197 w 1332510"/>
                <a:gd name="connsiteY1798" fmla="*/ 1627435 h 1660441"/>
                <a:gd name="connsiteX1799" fmla="*/ 237654 w 1332510"/>
                <a:gd name="connsiteY1799" fmla="*/ 1628836 h 1660441"/>
                <a:gd name="connsiteX1800" fmla="*/ 239055 w 1332510"/>
                <a:gd name="connsiteY1800" fmla="*/ 1629565 h 1660441"/>
                <a:gd name="connsiteX1801" fmla="*/ 241241 w 1332510"/>
                <a:gd name="connsiteY1801" fmla="*/ 1628164 h 1660441"/>
                <a:gd name="connsiteX1802" fmla="*/ 243370 w 1332510"/>
                <a:gd name="connsiteY1802" fmla="*/ 1628164 h 1660441"/>
                <a:gd name="connsiteX1803" fmla="*/ 246956 w 1332510"/>
                <a:gd name="connsiteY1803" fmla="*/ 1629565 h 1660441"/>
                <a:gd name="connsiteX1804" fmla="*/ 251271 w 1332510"/>
                <a:gd name="connsiteY1804" fmla="*/ 1633151 h 1660441"/>
                <a:gd name="connsiteX1805" fmla="*/ 252728 w 1332510"/>
                <a:gd name="connsiteY1805" fmla="*/ 1633151 h 1660441"/>
                <a:gd name="connsiteX1806" fmla="*/ 255586 w 1332510"/>
                <a:gd name="connsiteY1806" fmla="*/ 1634608 h 1660441"/>
                <a:gd name="connsiteX1807" fmla="*/ 259172 w 1332510"/>
                <a:gd name="connsiteY1807" fmla="*/ 1634608 h 1660441"/>
                <a:gd name="connsiteX1808" fmla="*/ 260630 w 1332510"/>
                <a:gd name="connsiteY1808" fmla="*/ 1635336 h 1660441"/>
                <a:gd name="connsiteX1809" fmla="*/ 264216 w 1332510"/>
                <a:gd name="connsiteY1809" fmla="*/ 1634608 h 1660441"/>
                <a:gd name="connsiteX1810" fmla="*/ 265617 w 1332510"/>
                <a:gd name="connsiteY1810" fmla="*/ 1633879 h 1660441"/>
                <a:gd name="connsiteX1811" fmla="*/ 267802 w 1332510"/>
                <a:gd name="connsiteY1811" fmla="*/ 1634608 h 1660441"/>
                <a:gd name="connsiteX1812" fmla="*/ 268531 w 1332510"/>
                <a:gd name="connsiteY1812" fmla="*/ 1634608 h 1660441"/>
                <a:gd name="connsiteX1813" fmla="*/ 270660 w 1332510"/>
                <a:gd name="connsiteY1813" fmla="*/ 1635336 h 1660441"/>
                <a:gd name="connsiteX1814" fmla="*/ 271389 w 1332510"/>
                <a:gd name="connsiteY1814" fmla="*/ 1636009 h 1660441"/>
                <a:gd name="connsiteX1815" fmla="*/ 273518 w 1332510"/>
                <a:gd name="connsiteY1815" fmla="*/ 1638194 h 1660441"/>
                <a:gd name="connsiteX1816" fmla="*/ 276432 w 1332510"/>
                <a:gd name="connsiteY1816" fmla="*/ 1638923 h 1660441"/>
                <a:gd name="connsiteX1817" fmla="*/ 277104 w 1332510"/>
                <a:gd name="connsiteY1817" fmla="*/ 1639651 h 1660441"/>
                <a:gd name="connsiteX1818" fmla="*/ 280691 w 1332510"/>
                <a:gd name="connsiteY1818" fmla="*/ 1639651 h 1660441"/>
                <a:gd name="connsiteX1819" fmla="*/ 282876 w 1332510"/>
                <a:gd name="connsiteY1819" fmla="*/ 1638923 h 1660441"/>
                <a:gd name="connsiteX1820" fmla="*/ 283605 w 1332510"/>
                <a:gd name="connsiteY1820" fmla="*/ 1637466 h 1660441"/>
                <a:gd name="connsiteX1821" fmla="*/ 282876 w 1332510"/>
                <a:gd name="connsiteY1821" fmla="*/ 1636009 h 1660441"/>
                <a:gd name="connsiteX1822" fmla="*/ 282876 w 1332510"/>
                <a:gd name="connsiteY1822" fmla="*/ 1634608 h 1660441"/>
                <a:gd name="connsiteX1823" fmla="*/ 285006 w 1332510"/>
                <a:gd name="connsiteY1823" fmla="*/ 1632423 h 1660441"/>
                <a:gd name="connsiteX1824" fmla="*/ 286463 w 1332510"/>
                <a:gd name="connsiteY1824" fmla="*/ 1631022 h 1660441"/>
                <a:gd name="connsiteX1825" fmla="*/ 287191 w 1332510"/>
                <a:gd name="connsiteY1825" fmla="*/ 1630293 h 1660441"/>
                <a:gd name="connsiteX1826" fmla="*/ 288592 w 1332510"/>
                <a:gd name="connsiteY1826" fmla="*/ 1631022 h 1660441"/>
                <a:gd name="connsiteX1827" fmla="*/ 292179 w 1332510"/>
                <a:gd name="connsiteY1827" fmla="*/ 1629565 h 1660441"/>
                <a:gd name="connsiteX1828" fmla="*/ 292907 w 1332510"/>
                <a:gd name="connsiteY1828" fmla="*/ 1625250 h 1660441"/>
                <a:gd name="connsiteX1829" fmla="*/ 295765 w 1332510"/>
                <a:gd name="connsiteY1829" fmla="*/ 1623849 h 1660441"/>
                <a:gd name="connsiteX1830" fmla="*/ 300080 w 1332510"/>
                <a:gd name="connsiteY1830" fmla="*/ 1623849 h 1660441"/>
                <a:gd name="connsiteX1831" fmla="*/ 300808 w 1332510"/>
                <a:gd name="connsiteY1831" fmla="*/ 1620935 h 1660441"/>
                <a:gd name="connsiteX1832" fmla="*/ 301537 w 1332510"/>
                <a:gd name="connsiteY1832" fmla="*/ 1620262 h 1660441"/>
                <a:gd name="connsiteX1833" fmla="*/ 302265 w 1332510"/>
                <a:gd name="connsiteY1833" fmla="*/ 1620262 h 1660441"/>
                <a:gd name="connsiteX1834" fmla="*/ 303666 w 1332510"/>
                <a:gd name="connsiteY1834" fmla="*/ 1620935 h 1660441"/>
                <a:gd name="connsiteX1835" fmla="*/ 304395 w 1332510"/>
                <a:gd name="connsiteY1835" fmla="*/ 1620935 h 1660441"/>
                <a:gd name="connsiteX1836" fmla="*/ 305123 w 1332510"/>
                <a:gd name="connsiteY1836" fmla="*/ 1615948 h 1660441"/>
                <a:gd name="connsiteX1837" fmla="*/ 306580 w 1332510"/>
                <a:gd name="connsiteY1837" fmla="*/ 1613762 h 1660441"/>
                <a:gd name="connsiteX1838" fmla="*/ 310895 w 1332510"/>
                <a:gd name="connsiteY1838" fmla="*/ 1613762 h 1660441"/>
                <a:gd name="connsiteX1839" fmla="*/ 315154 w 1332510"/>
                <a:gd name="connsiteY1839" fmla="*/ 1610176 h 1660441"/>
                <a:gd name="connsiteX1840" fmla="*/ 317339 w 1332510"/>
                <a:gd name="connsiteY1840" fmla="*/ 1609447 h 1660441"/>
                <a:gd name="connsiteX1841" fmla="*/ 325241 w 1332510"/>
                <a:gd name="connsiteY1841" fmla="*/ 1608046 h 1660441"/>
                <a:gd name="connsiteX1842" fmla="*/ 328098 w 1332510"/>
                <a:gd name="connsiteY1842" fmla="*/ 1606589 h 1660441"/>
                <a:gd name="connsiteX1843" fmla="*/ 329555 w 1332510"/>
                <a:gd name="connsiteY1843" fmla="*/ 1603003 h 1660441"/>
                <a:gd name="connsiteX1844" fmla="*/ 334543 w 1332510"/>
                <a:gd name="connsiteY1844" fmla="*/ 1602274 h 1660441"/>
                <a:gd name="connsiteX1845" fmla="*/ 335271 w 1332510"/>
                <a:gd name="connsiteY1845" fmla="*/ 1601602 h 1660441"/>
                <a:gd name="connsiteX1846" fmla="*/ 341043 w 1332510"/>
                <a:gd name="connsiteY1846" fmla="*/ 1599416 h 1660441"/>
                <a:gd name="connsiteX1847" fmla="*/ 342444 w 1332510"/>
                <a:gd name="connsiteY1847" fmla="*/ 1598688 h 1660441"/>
                <a:gd name="connsiteX1848" fmla="*/ 344629 w 1332510"/>
                <a:gd name="connsiteY1848" fmla="*/ 1598688 h 1660441"/>
                <a:gd name="connsiteX1849" fmla="*/ 348944 w 1332510"/>
                <a:gd name="connsiteY1849" fmla="*/ 1600145 h 1660441"/>
                <a:gd name="connsiteX1850" fmla="*/ 350345 w 1332510"/>
                <a:gd name="connsiteY1850" fmla="*/ 1602274 h 1660441"/>
                <a:gd name="connsiteX1851" fmla="*/ 356846 w 1332510"/>
                <a:gd name="connsiteY1851" fmla="*/ 1603731 h 1660441"/>
                <a:gd name="connsiteX1852" fmla="*/ 356846 w 1332510"/>
                <a:gd name="connsiteY1852" fmla="*/ 1605188 h 1660441"/>
                <a:gd name="connsiteX1853" fmla="*/ 357518 w 1332510"/>
                <a:gd name="connsiteY1853" fmla="*/ 1605861 h 1660441"/>
                <a:gd name="connsiteX1854" fmla="*/ 357518 w 1332510"/>
                <a:gd name="connsiteY1854" fmla="*/ 1605861 h 1660441"/>
                <a:gd name="connsiteX1855" fmla="*/ 359703 w 1332510"/>
                <a:gd name="connsiteY1855" fmla="*/ 1606589 h 1660441"/>
                <a:gd name="connsiteX1856" fmla="*/ 360432 w 1332510"/>
                <a:gd name="connsiteY1856" fmla="*/ 1608775 h 1660441"/>
                <a:gd name="connsiteX1857" fmla="*/ 360432 w 1332510"/>
                <a:gd name="connsiteY1857" fmla="*/ 1610904 h 1660441"/>
                <a:gd name="connsiteX1858" fmla="*/ 358975 w 1332510"/>
                <a:gd name="connsiteY1858" fmla="*/ 1613762 h 1660441"/>
                <a:gd name="connsiteX1859" fmla="*/ 361833 w 1332510"/>
                <a:gd name="connsiteY1859" fmla="*/ 1616676 h 1660441"/>
                <a:gd name="connsiteX1860" fmla="*/ 366148 w 1332510"/>
                <a:gd name="connsiteY1860" fmla="*/ 1618805 h 1660441"/>
                <a:gd name="connsiteX1861" fmla="*/ 366876 w 1332510"/>
                <a:gd name="connsiteY1861" fmla="*/ 1624577 h 1660441"/>
                <a:gd name="connsiteX1862" fmla="*/ 367605 w 1332510"/>
                <a:gd name="connsiteY1862" fmla="*/ 1624577 h 1660441"/>
                <a:gd name="connsiteX1863" fmla="*/ 368333 w 1332510"/>
                <a:gd name="connsiteY1863" fmla="*/ 1627435 h 1660441"/>
                <a:gd name="connsiteX1864" fmla="*/ 369734 w 1332510"/>
                <a:gd name="connsiteY1864" fmla="*/ 1629565 h 1660441"/>
                <a:gd name="connsiteX1865" fmla="*/ 373321 w 1332510"/>
                <a:gd name="connsiteY1865" fmla="*/ 1631750 h 1660441"/>
                <a:gd name="connsiteX1866" fmla="*/ 375506 w 1332510"/>
                <a:gd name="connsiteY1866" fmla="*/ 1634608 h 1660441"/>
                <a:gd name="connsiteX1867" fmla="*/ 379092 w 1332510"/>
                <a:gd name="connsiteY1867" fmla="*/ 1635336 h 1660441"/>
                <a:gd name="connsiteX1868" fmla="*/ 386994 w 1332510"/>
                <a:gd name="connsiteY1868" fmla="*/ 1636009 h 1660441"/>
                <a:gd name="connsiteX1869" fmla="*/ 385537 w 1332510"/>
                <a:gd name="connsiteY1869" fmla="*/ 1638923 h 1660441"/>
                <a:gd name="connsiteX1870" fmla="*/ 385537 w 1332510"/>
                <a:gd name="connsiteY1870" fmla="*/ 1641052 h 1660441"/>
                <a:gd name="connsiteX1871" fmla="*/ 386265 w 1332510"/>
                <a:gd name="connsiteY1871" fmla="*/ 1642509 h 1660441"/>
                <a:gd name="connsiteX1872" fmla="*/ 389123 w 1332510"/>
                <a:gd name="connsiteY1872" fmla="*/ 1648953 h 1660441"/>
                <a:gd name="connsiteX1873" fmla="*/ 394166 w 1332510"/>
                <a:gd name="connsiteY1873" fmla="*/ 1653268 h 1660441"/>
                <a:gd name="connsiteX1874" fmla="*/ 396296 w 1332510"/>
                <a:gd name="connsiteY1874" fmla="*/ 1656855 h 1660441"/>
                <a:gd name="connsiteX1875" fmla="*/ 399882 w 1332510"/>
                <a:gd name="connsiteY1875" fmla="*/ 1657583 h 1660441"/>
                <a:gd name="connsiteX1876" fmla="*/ 402796 w 1332510"/>
                <a:gd name="connsiteY1876" fmla="*/ 1657583 h 1660441"/>
                <a:gd name="connsiteX1877" fmla="*/ 404197 w 1332510"/>
                <a:gd name="connsiteY1877" fmla="*/ 1658984 h 1660441"/>
                <a:gd name="connsiteX1878" fmla="*/ 404926 w 1332510"/>
                <a:gd name="connsiteY1878" fmla="*/ 1660441 h 1660441"/>
                <a:gd name="connsiteX1879" fmla="*/ 407783 w 1332510"/>
                <a:gd name="connsiteY1879" fmla="*/ 1660441 h 1660441"/>
                <a:gd name="connsiteX1880" fmla="*/ 409241 w 1332510"/>
                <a:gd name="connsiteY1880" fmla="*/ 1658984 h 1660441"/>
                <a:gd name="connsiteX1881" fmla="*/ 412098 w 1332510"/>
                <a:gd name="connsiteY1881" fmla="*/ 1656855 h 1660441"/>
                <a:gd name="connsiteX1882" fmla="*/ 414228 w 1332510"/>
                <a:gd name="connsiteY1882" fmla="*/ 1656855 h 1660441"/>
                <a:gd name="connsiteX1883" fmla="*/ 419271 w 1332510"/>
                <a:gd name="connsiteY1883" fmla="*/ 1656126 h 1660441"/>
                <a:gd name="connsiteX1884" fmla="*/ 430030 w 1332510"/>
                <a:gd name="connsiteY1884" fmla="*/ 1651811 h 1660441"/>
                <a:gd name="connsiteX1885" fmla="*/ 436531 w 1332510"/>
                <a:gd name="connsiteY1885" fmla="*/ 1650410 h 1660441"/>
                <a:gd name="connsiteX1886" fmla="*/ 427172 w 1332510"/>
                <a:gd name="connsiteY1886" fmla="*/ 1641781 h 1660441"/>
                <a:gd name="connsiteX1887" fmla="*/ 427172 w 1332510"/>
                <a:gd name="connsiteY1887" fmla="*/ 1638923 h 1660441"/>
                <a:gd name="connsiteX1888" fmla="*/ 428629 w 1332510"/>
                <a:gd name="connsiteY1888" fmla="*/ 1636009 h 1660441"/>
                <a:gd name="connsiteX1889" fmla="*/ 427901 w 1332510"/>
                <a:gd name="connsiteY1889" fmla="*/ 1632423 h 1660441"/>
                <a:gd name="connsiteX1890" fmla="*/ 428629 w 1332510"/>
                <a:gd name="connsiteY1890" fmla="*/ 1630293 h 1660441"/>
                <a:gd name="connsiteX1891" fmla="*/ 430030 w 1332510"/>
                <a:gd name="connsiteY1891" fmla="*/ 1627435 h 1660441"/>
                <a:gd name="connsiteX1892" fmla="*/ 430030 w 1332510"/>
                <a:gd name="connsiteY1892" fmla="*/ 1626707 h 1660441"/>
                <a:gd name="connsiteX1893" fmla="*/ 430030 w 1332510"/>
                <a:gd name="connsiteY1893" fmla="*/ 1625250 h 1660441"/>
                <a:gd name="connsiteX1894" fmla="*/ 429358 w 1332510"/>
                <a:gd name="connsiteY1894" fmla="*/ 1621663 h 1660441"/>
                <a:gd name="connsiteX1895" fmla="*/ 434345 w 1332510"/>
                <a:gd name="connsiteY1895" fmla="*/ 1620935 h 1660441"/>
                <a:gd name="connsiteX1896" fmla="*/ 437203 w 1332510"/>
                <a:gd name="connsiteY1896" fmla="*/ 1619534 h 1660441"/>
                <a:gd name="connsiteX1897" fmla="*/ 442975 w 1332510"/>
                <a:gd name="connsiteY1897" fmla="*/ 1620935 h 1660441"/>
                <a:gd name="connsiteX1898" fmla="*/ 446561 w 1332510"/>
                <a:gd name="connsiteY1898" fmla="*/ 1620262 h 1660441"/>
                <a:gd name="connsiteX1899" fmla="*/ 452333 w 1332510"/>
                <a:gd name="connsiteY1899" fmla="*/ 1620935 h 1660441"/>
                <a:gd name="connsiteX1900" fmla="*/ 453734 w 1332510"/>
                <a:gd name="connsiteY1900" fmla="*/ 1619534 h 1660441"/>
                <a:gd name="connsiteX1901" fmla="*/ 453734 w 1332510"/>
                <a:gd name="connsiteY1901" fmla="*/ 1616676 h 1660441"/>
                <a:gd name="connsiteX1902" fmla="*/ 453006 w 1332510"/>
                <a:gd name="connsiteY1902" fmla="*/ 1613090 h 1660441"/>
                <a:gd name="connsiteX1903" fmla="*/ 454462 w 1332510"/>
                <a:gd name="connsiteY1903" fmla="*/ 1608775 h 1660441"/>
                <a:gd name="connsiteX1904" fmla="*/ 457320 w 1332510"/>
                <a:gd name="connsiteY1904" fmla="*/ 1605861 h 1660441"/>
                <a:gd name="connsiteX1905" fmla="*/ 461635 w 1332510"/>
                <a:gd name="connsiteY1905" fmla="*/ 1604460 h 1660441"/>
                <a:gd name="connsiteX1906" fmla="*/ 462364 w 1332510"/>
                <a:gd name="connsiteY1906" fmla="*/ 1603003 h 1660441"/>
                <a:gd name="connsiteX1907" fmla="*/ 463821 w 1332510"/>
                <a:gd name="connsiteY1907" fmla="*/ 1599416 h 1660441"/>
                <a:gd name="connsiteX1908" fmla="*/ 467407 w 1332510"/>
                <a:gd name="connsiteY1908" fmla="*/ 1595102 h 1660441"/>
                <a:gd name="connsiteX1909" fmla="*/ 475981 w 1332510"/>
                <a:gd name="connsiteY1909" fmla="*/ 1589386 h 1660441"/>
                <a:gd name="connsiteX1910" fmla="*/ 478895 w 1332510"/>
                <a:gd name="connsiteY1910" fmla="*/ 1587200 h 1660441"/>
                <a:gd name="connsiteX1911" fmla="*/ 480296 w 1332510"/>
                <a:gd name="connsiteY1911" fmla="*/ 1584342 h 1660441"/>
                <a:gd name="connsiteX1912" fmla="*/ 481024 w 1332510"/>
                <a:gd name="connsiteY1912" fmla="*/ 1582213 h 1660441"/>
                <a:gd name="connsiteX1913" fmla="*/ 481753 w 1332510"/>
                <a:gd name="connsiteY1913" fmla="*/ 1580027 h 1660441"/>
                <a:gd name="connsiteX1914" fmla="*/ 481753 w 1332510"/>
                <a:gd name="connsiteY1914" fmla="*/ 1579299 h 1660441"/>
                <a:gd name="connsiteX1915" fmla="*/ 481024 w 1332510"/>
                <a:gd name="connsiteY1915" fmla="*/ 1577898 h 1660441"/>
                <a:gd name="connsiteX1916" fmla="*/ 478895 w 1332510"/>
                <a:gd name="connsiteY1916" fmla="*/ 1577170 h 1660441"/>
                <a:gd name="connsiteX1917" fmla="*/ 478166 w 1332510"/>
                <a:gd name="connsiteY1917" fmla="*/ 1576441 h 1660441"/>
                <a:gd name="connsiteX1918" fmla="*/ 478166 w 1332510"/>
                <a:gd name="connsiteY1918" fmla="*/ 1575040 h 1660441"/>
                <a:gd name="connsiteX1919" fmla="*/ 479567 w 1332510"/>
                <a:gd name="connsiteY1919" fmla="*/ 1574312 h 1660441"/>
                <a:gd name="connsiteX1920" fmla="*/ 480296 w 1332510"/>
                <a:gd name="connsiteY1920" fmla="*/ 1572126 h 1660441"/>
                <a:gd name="connsiteX1921" fmla="*/ 479567 w 1332510"/>
                <a:gd name="connsiteY1921" fmla="*/ 1572126 h 1660441"/>
                <a:gd name="connsiteX1922" fmla="*/ 481024 w 1332510"/>
                <a:gd name="connsiteY1922" fmla="*/ 1569268 h 1660441"/>
                <a:gd name="connsiteX1923" fmla="*/ 481024 w 1332510"/>
                <a:gd name="connsiteY1923" fmla="*/ 1567139 h 1660441"/>
                <a:gd name="connsiteX1924" fmla="*/ 481753 w 1332510"/>
                <a:gd name="connsiteY1924" fmla="*/ 1565682 h 1660441"/>
                <a:gd name="connsiteX1925" fmla="*/ 482481 w 1332510"/>
                <a:gd name="connsiteY1925" fmla="*/ 1565682 h 1660441"/>
                <a:gd name="connsiteX1926" fmla="*/ 483154 w 1332510"/>
                <a:gd name="connsiteY1926" fmla="*/ 1564225 h 1660441"/>
                <a:gd name="connsiteX1927" fmla="*/ 483882 w 1332510"/>
                <a:gd name="connsiteY1927" fmla="*/ 1561367 h 1660441"/>
                <a:gd name="connsiteX1928" fmla="*/ 485339 w 1332510"/>
                <a:gd name="connsiteY1928" fmla="*/ 1558509 h 1660441"/>
                <a:gd name="connsiteX1929" fmla="*/ 491783 w 1332510"/>
                <a:gd name="connsiteY1929" fmla="*/ 1544164 h 1660441"/>
                <a:gd name="connsiteX1930" fmla="*/ 494641 w 1332510"/>
                <a:gd name="connsiteY1930" fmla="*/ 1541250 h 1660441"/>
                <a:gd name="connsiteX1931" fmla="*/ 496098 w 1332510"/>
                <a:gd name="connsiteY1931" fmla="*/ 1540577 h 1660441"/>
                <a:gd name="connsiteX1932" fmla="*/ 499685 w 1332510"/>
                <a:gd name="connsiteY1932" fmla="*/ 1539120 h 1660441"/>
                <a:gd name="connsiteX1933" fmla="*/ 501870 w 1332510"/>
                <a:gd name="connsiteY1933" fmla="*/ 1539120 h 1660441"/>
                <a:gd name="connsiteX1934" fmla="*/ 501870 w 1332510"/>
                <a:gd name="connsiteY1934" fmla="*/ 1536262 h 1660441"/>
                <a:gd name="connsiteX1935" fmla="*/ 503271 w 1332510"/>
                <a:gd name="connsiteY1935" fmla="*/ 1534805 h 1660441"/>
                <a:gd name="connsiteX1936" fmla="*/ 507586 w 1332510"/>
                <a:gd name="connsiteY1936" fmla="*/ 1534805 h 1660441"/>
                <a:gd name="connsiteX1937" fmla="*/ 511172 w 1332510"/>
                <a:gd name="connsiteY1937" fmla="*/ 1531947 h 1660441"/>
                <a:gd name="connsiteX1938" fmla="*/ 511901 w 1332510"/>
                <a:gd name="connsiteY1938" fmla="*/ 1529762 h 1660441"/>
                <a:gd name="connsiteX1939" fmla="*/ 509771 w 1332510"/>
                <a:gd name="connsiteY1939" fmla="*/ 1528361 h 1660441"/>
                <a:gd name="connsiteX1940" fmla="*/ 509043 w 1332510"/>
                <a:gd name="connsiteY1940" fmla="*/ 1526904 h 1660441"/>
                <a:gd name="connsiteX1941" fmla="*/ 509771 w 1332510"/>
                <a:gd name="connsiteY1941" fmla="*/ 1524046 h 1660441"/>
                <a:gd name="connsiteX1942" fmla="*/ 509043 w 1332510"/>
                <a:gd name="connsiteY1942" fmla="*/ 1523318 h 1660441"/>
                <a:gd name="connsiteX1943" fmla="*/ 507586 w 1332510"/>
                <a:gd name="connsiteY1943" fmla="*/ 1522589 h 1660441"/>
                <a:gd name="connsiteX1944" fmla="*/ 505456 w 1332510"/>
                <a:gd name="connsiteY1944" fmla="*/ 1518330 h 1660441"/>
                <a:gd name="connsiteX1945" fmla="*/ 507586 w 1332510"/>
                <a:gd name="connsiteY1945" fmla="*/ 1519003 h 1660441"/>
                <a:gd name="connsiteX1946" fmla="*/ 509771 w 1332510"/>
                <a:gd name="connsiteY1946" fmla="*/ 1517602 h 1660441"/>
                <a:gd name="connsiteX1947" fmla="*/ 512629 w 1332510"/>
                <a:gd name="connsiteY1947" fmla="*/ 1514688 h 1660441"/>
                <a:gd name="connsiteX1948" fmla="*/ 515487 w 1332510"/>
                <a:gd name="connsiteY1948" fmla="*/ 1511830 h 1660441"/>
                <a:gd name="connsiteX1949" fmla="*/ 517616 w 1332510"/>
                <a:gd name="connsiteY1949" fmla="*/ 1512559 h 1660441"/>
                <a:gd name="connsiteX1950" fmla="*/ 519802 w 1332510"/>
                <a:gd name="connsiteY1950" fmla="*/ 1511830 h 1660441"/>
                <a:gd name="connsiteX1951" fmla="*/ 521931 w 1332510"/>
                <a:gd name="connsiteY1951" fmla="*/ 1508244 h 1660441"/>
                <a:gd name="connsiteX1952" fmla="*/ 524117 w 1332510"/>
                <a:gd name="connsiteY1952" fmla="*/ 1507515 h 1660441"/>
                <a:gd name="connsiteX1953" fmla="*/ 524117 w 1332510"/>
                <a:gd name="connsiteY1953" fmla="*/ 1504657 h 1660441"/>
                <a:gd name="connsiteX1954" fmla="*/ 524845 w 1332510"/>
                <a:gd name="connsiteY1954" fmla="*/ 1503256 h 1660441"/>
                <a:gd name="connsiteX1955" fmla="*/ 526246 w 1332510"/>
                <a:gd name="connsiteY1955" fmla="*/ 1502528 h 1660441"/>
                <a:gd name="connsiteX1956" fmla="*/ 527703 w 1332510"/>
                <a:gd name="connsiteY1956" fmla="*/ 1500343 h 1660441"/>
                <a:gd name="connsiteX1957" fmla="*/ 530561 w 1332510"/>
                <a:gd name="connsiteY1957" fmla="*/ 1499614 h 1660441"/>
                <a:gd name="connsiteX1958" fmla="*/ 532018 w 1332510"/>
                <a:gd name="connsiteY1958" fmla="*/ 1497485 h 1660441"/>
                <a:gd name="connsiteX1959" fmla="*/ 534148 w 1332510"/>
                <a:gd name="connsiteY1959" fmla="*/ 1496756 h 1660441"/>
                <a:gd name="connsiteX1960" fmla="*/ 535605 w 1332510"/>
                <a:gd name="connsiteY1960" fmla="*/ 1496028 h 1660441"/>
                <a:gd name="connsiteX1961" fmla="*/ 538463 w 1332510"/>
                <a:gd name="connsiteY1961" fmla="*/ 1492441 h 1660441"/>
                <a:gd name="connsiteX1962" fmla="*/ 539920 w 1332510"/>
                <a:gd name="connsiteY1962" fmla="*/ 1493898 h 1660441"/>
                <a:gd name="connsiteX1963" fmla="*/ 541320 w 1332510"/>
                <a:gd name="connsiteY1963" fmla="*/ 1493170 h 1660441"/>
                <a:gd name="connsiteX1964" fmla="*/ 542049 w 1332510"/>
                <a:gd name="connsiteY1964" fmla="*/ 1492441 h 1660441"/>
                <a:gd name="connsiteX1965" fmla="*/ 546364 w 1332510"/>
                <a:gd name="connsiteY1965" fmla="*/ 1491769 h 1660441"/>
                <a:gd name="connsiteX1966" fmla="*/ 546364 w 1332510"/>
                <a:gd name="connsiteY1966" fmla="*/ 1491769 h 1660441"/>
                <a:gd name="connsiteX1967" fmla="*/ 547821 w 1332510"/>
                <a:gd name="connsiteY1967" fmla="*/ 1491040 h 1660441"/>
                <a:gd name="connsiteX1968" fmla="*/ 549222 w 1332510"/>
                <a:gd name="connsiteY1968" fmla="*/ 1488855 h 1660441"/>
                <a:gd name="connsiteX1969" fmla="*/ 549950 w 1332510"/>
                <a:gd name="connsiteY1969" fmla="*/ 1488127 h 1660441"/>
                <a:gd name="connsiteX1970" fmla="*/ 555722 w 1332510"/>
                <a:gd name="connsiteY1970" fmla="*/ 1489583 h 1660441"/>
                <a:gd name="connsiteX1971" fmla="*/ 558580 w 1332510"/>
                <a:gd name="connsiteY1971" fmla="*/ 1489583 h 1660441"/>
                <a:gd name="connsiteX1972" fmla="*/ 560709 w 1332510"/>
                <a:gd name="connsiteY1972" fmla="*/ 1488127 h 1660441"/>
                <a:gd name="connsiteX1973" fmla="*/ 562895 w 1332510"/>
                <a:gd name="connsiteY1973" fmla="*/ 1488855 h 1660441"/>
                <a:gd name="connsiteX1974" fmla="*/ 565024 w 1332510"/>
                <a:gd name="connsiteY1974" fmla="*/ 1488855 h 1660441"/>
                <a:gd name="connsiteX1975" fmla="*/ 567882 w 1332510"/>
                <a:gd name="connsiteY1975" fmla="*/ 1486726 h 1660441"/>
                <a:gd name="connsiteX1976" fmla="*/ 568611 w 1332510"/>
                <a:gd name="connsiteY1976" fmla="*/ 1487454 h 1660441"/>
                <a:gd name="connsiteX1977" fmla="*/ 568611 w 1332510"/>
                <a:gd name="connsiteY1977" fmla="*/ 1488127 h 1660441"/>
                <a:gd name="connsiteX1978" fmla="*/ 566481 w 1332510"/>
                <a:gd name="connsiteY1978" fmla="*/ 1493170 h 1660441"/>
                <a:gd name="connsiteX1979" fmla="*/ 565024 w 1332510"/>
                <a:gd name="connsiteY1979" fmla="*/ 1496756 h 1660441"/>
                <a:gd name="connsiteX1980" fmla="*/ 565024 w 1332510"/>
                <a:gd name="connsiteY1980" fmla="*/ 1498942 h 1660441"/>
                <a:gd name="connsiteX1981" fmla="*/ 566481 w 1332510"/>
                <a:gd name="connsiteY1981" fmla="*/ 1500343 h 1660441"/>
                <a:gd name="connsiteX1982" fmla="*/ 570796 w 1332510"/>
                <a:gd name="connsiteY1982" fmla="*/ 1500343 h 1660441"/>
                <a:gd name="connsiteX1983" fmla="*/ 572197 w 1332510"/>
                <a:gd name="connsiteY1983" fmla="*/ 1501071 h 1660441"/>
                <a:gd name="connsiteX1984" fmla="*/ 570796 w 1332510"/>
                <a:gd name="connsiteY1984" fmla="*/ 1506114 h 1660441"/>
                <a:gd name="connsiteX1985" fmla="*/ 570796 w 1332510"/>
                <a:gd name="connsiteY1985" fmla="*/ 1506843 h 1660441"/>
                <a:gd name="connsiteX1986" fmla="*/ 572197 w 1332510"/>
                <a:gd name="connsiteY1986" fmla="*/ 1511102 h 1660441"/>
                <a:gd name="connsiteX1987" fmla="*/ 572925 w 1332510"/>
                <a:gd name="connsiteY1987" fmla="*/ 1513287 h 1660441"/>
                <a:gd name="connsiteX1988" fmla="*/ 575055 w 1332510"/>
                <a:gd name="connsiteY1988" fmla="*/ 1513287 h 1660441"/>
                <a:gd name="connsiteX1989" fmla="*/ 575783 w 1332510"/>
                <a:gd name="connsiteY1989" fmla="*/ 1514688 h 1660441"/>
                <a:gd name="connsiteX1990" fmla="*/ 577240 w 1332510"/>
                <a:gd name="connsiteY1990" fmla="*/ 1516874 h 1660441"/>
                <a:gd name="connsiteX1991" fmla="*/ 582284 w 1332510"/>
                <a:gd name="connsiteY1991" fmla="*/ 1520460 h 1660441"/>
                <a:gd name="connsiteX1992" fmla="*/ 583685 w 1332510"/>
                <a:gd name="connsiteY1992" fmla="*/ 1521188 h 1660441"/>
                <a:gd name="connsiteX1993" fmla="*/ 584413 w 1332510"/>
                <a:gd name="connsiteY1993" fmla="*/ 1521917 h 1660441"/>
                <a:gd name="connsiteX1994" fmla="*/ 586543 w 1332510"/>
                <a:gd name="connsiteY1994" fmla="*/ 1520460 h 1660441"/>
                <a:gd name="connsiteX1995" fmla="*/ 588728 w 1332510"/>
                <a:gd name="connsiteY1995" fmla="*/ 1519003 h 1660441"/>
                <a:gd name="connsiteX1996" fmla="*/ 593771 w 1332510"/>
                <a:gd name="connsiteY1996" fmla="*/ 1519731 h 1660441"/>
                <a:gd name="connsiteX1997" fmla="*/ 594444 w 1332510"/>
                <a:gd name="connsiteY1997" fmla="*/ 1519003 h 1660441"/>
                <a:gd name="connsiteX1998" fmla="*/ 595172 w 1332510"/>
                <a:gd name="connsiteY1998" fmla="*/ 1516145 h 1660441"/>
                <a:gd name="connsiteX1999" fmla="*/ 598759 w 1332510"/>
                <a:gd name="connsiteY1999" fmla="*/ 1516874 h 1660441"/>
                <a:gd name="connsiteX2000" fmla="*/ 601616 w 1332510"/>
                <a:gd name="connsiteY2000" fmla="*/ 1514016 h 1660441"/>
                <a:gd name="connsiteX2001" fmla="*/ 601616 w 1332510"/>
                <a:gd name="connsiteY2001" fmla="*/ 1510429 h 1660441"/>
                <a:gd name="connsiteX2002" fmla="*/ 600944 w 1332510"/>
                <a:gd name="connsiteY2002" fmla="*/ 1503929 h 1660441"/>
                <a:gd name="connsiteX2003" fmla="*/ 600944 w 1332510"/>
                <a:gd name="connsiteY2003" fmla="*/ 1502528 h 1660441"/>
                <a:gd name="connsiteX2004" fmla="*/ 602345 w 1332510"/>
                <a:gd name="connsiteY2004" fmla="*/ 1501071 h 1660441"/>
                <a:gd name="connsiteX2005" fmla="*/ 603802 w 1332510"/>
                <a:gd name="connsiteY2005" fmla="*/ 1501800 h 1660441"/>
                <a:gd name="connsiteX2006" fmla="*/ 604530 w 1332510"/>
                <a:gd name="connsiteY2006" fmla="*/ 1503929 h 1660441"/>
                <a:gd name="connsiteX2007" fmla="*/ 607388 w 1332510"/>
                <a:gd name="connsiteY2007" fmla="*/ 1506114 h 1660441"/>
                <a:gd name="connsiteX2008" fmla="*/ 608117 w 1332510"/>
                <a:gd name="connsiteY2008" fmla="*/ 1506843 h 1660441"/>
                <a:gd name="connsiteX2009" fmla="*/ 608845 w 1332510"/>
                <a:gd name="connsiteY2009" fmla="*/ 1510429 h 1660441"/>
                <a:gd name="connsiteX2010" fmla="*/ 609518 w 1332510"/>
                <a:gd name="connsiteY2010" fmla="*/ 1511830 h 1660441"/>
                <a:gd name="connsiteX2011" fmla="*/ 611703 w 1332510"/>
                <a:gd name="connsiteY2011" fmla="*/ 1514016 h 1660441"/>
                <a:gd name="connsiteX2012" fmla="*/ 616018 w 1332510"/>
                <a:gd name="connsiteY2012" fmla="*/ 1511830 h 1660441"/>
                <a:gd name="connsiteX2013" fmla="*/ 617419 w 1332510"/>
                <a:gd name="connsiteY2013" fmla="*/ 1511830 h 1660441"/>
                <a:gd name="connsiteX2014" fmla="*/ 621005 w 1332510"/>
                <a:gd name="connsiteY2014" fmla="*/ 1511830 h 1660441"/>
                <a:gd name="connsiteX2015" fmla="*/ 628234 w 1332510"/>
                <a:gd name="connsiteY2015" fmla="*/ 1510429 h 1660441"/>
                <a:gd name="connsiteX2016" fmla="*/ 628907 w 1332510"/>
                <a:gd name="connsiteY2016" fmla="*/ 1511102 h 1660441"/>
                <a:gd name="connsiteX2017" fmla="*/ 631820 w 1332510"/>
                <a:gd name="connsiteY2017" fmla="*/ 1515417 h 1660441"/>
                <a:gd name="connsiteX2018" fmla="*/ 637536 w 1332510"/>
                <a:gd name="connsiteY2018" fmla="*/ 1517602 h 1660441"/>
                <a:gd name="connsiteX2019" fmla="*/ 641123 w 1332510"/>
                <a:gd name="connsiteY2019" fmla="*/ 1520460 h 1660441"/>
                <a:gd name="connsiteX2020" fmla="*/ 642580 w 1332510"/>
                <a:gd name="connsiteY2020" fmla="*/ 1520460 h 1660441"/>
                <a:gd name="connsiteX2021" fmla="*/ 643308 w 1332510"/>
                <a:gd name="connsiteY2021" fmla="*/ 1519731 h 1660441"/>
                <a:gd name="connsiteX2022" fmla="*/ 646895 w 1332510"/>
                <a:gd name="connsiteY2022" fmla="*/ 1514688 h 1660441"/>
                <a:gd name="connsiteX2023" fmla="*/ 650481 w 1332510"/>
                <a:gd name="connsiteY2023" fmla="*/ 1511830 h 1660441"/>
                <a:gd name="connsiteX2024" fmla="*/ 654067 w 1332510"/>
                <a:gd name="connsiteY2024" fmla="*/ 1510429 h 1660441"/>
                <a:gd name="connsiteX2025" fmla="*/ 656197 w 1332510"/>
                <a:gd name="connsiteY2025" fmla="*/ 1506843 h 1660441"/>
                <a:gd name="connsiteX2026" fmla="*/ 657654 w 1332510"/>
                <a:gd name="connsiteY2026" fmla="*/ 1506114 h 1660441"/>
                <a:gd name="connsiteX2027" fmla="*/ 661240 w 1332510"/>
                <a:gd name="connsiteY2027" fmla="*/ 1504657 h 1660441"/>
                <a:gd name="connsiteX2028" fmla="*/ 665555 w 1332510"/>
                <a:gd name="connsiteY2028" fmla="*/ 1505386 h 1660441"/>
                <a:gd name="connsiteX2029" fmla="*/ 669142 w 1332510"/>
                <a:gd name="connsiteY2029" fmla="*/ 1503929 h 1660441"/>
                <a:gd name="connsiteX2030" fmla="*/ 670542 w 1332510"/>
                <a:gd name="connsiteY2030" fmla="*/ 1502528 h 1660441"/>
                <a:gd name="connsiteX2031" fmla="*/ 671999 w 1332510"/>
                <a:gd name="connsiteY2031" fmla="*/ 1498213 h 1660441"/>
                <a:gd name="connsiteX2032" fmla="*/ 673456 w 1332510"/>
                <a:gd name="connsiteY2032" fmla="*/ 1498213 h 1660441"/>
                <a:gd name="connsiteX2033" fmla="*/ 675586 w 1332510"/>
                <a:gd name="connsiteY2033" fmla="*/ 1496756 h 1660441"/>
                <a:gd name="connsiteX2034" fmla="*/ 677043 w 1332510"/>
                <a:gd name="connsiteY2034" fmla="*/ 1493898 h 1660441"/>
                <a:gd name="connsiteX2035" fmla="*/ 677043 w 1332510"/>
                <a:gd name="connsiteY2035" fmla="*/ 1492441 h 1660441"/>
                <a:gd name="connsiteX2036" fmla="*/ 677771 w 1332510"/>
                <a:gd name="connsiteY2036" fmla="*/ 1491769 h 1660441"/>
                <a:gd name="connsiteX2037" fmla="*/ 679172 w 1332510"/>
                <a:gd name="connsiteY2037" fmla="*/ 1491769 h 1660441"/>
                <a:gd name="connsiteX2038" fmla="*/ 680629 w 1332510"/>
                <a:gd name="connsiteY2038" fmla="*/ 1488855 h 1660441"/>
                <a:gd name="connsiteX2039" fmla="*/ 682030 w 1332510"/>
                <a:gd name="connsiteY2039" fmla="*/ 1488855 h 1660441"/>
                <a:gd name="connsiteX2040" fmla="*/ 684216 w 1332510"/>
                <a:gd name="connsiteY2040" fmla="*/ 1489583 h 1660441"/>
                <a:gd name="connsiteX2041" fmla="*/ 686345 w 1332510"/>
                <a:gd name="connsiteY2041" fmla="*/ 1488127 h 1660441"/>
                <a:gd name="connsiteX2042" fmla="*/ 684944 w 1332510"/>
                <a:gd name="connsiteY2042" fmla="*/ 1485997 h 1660441"/>
                <a:gd name="connsiteX2043" fmla="*/ 685672 w 1332510"/>
                <a:gd name="connsiteY2043" fmla="*/ 1484540 h 1660441"/>
                <a:gd name="connsiteX2044" fmla="*/ 689931 w 1332510"/>
                <a:gd name="connsiteY2044" fmla="*/ 1481682 h 1660441"/>
                <a:gd name="connsiteX2045" fmla="*/ 692845 w 1332510"/>
                <a:gd name="connsiteY2045" fmla="*/ 1478096 h 1660441"/>
                <a:gd name="connsiteX2046" fmla="*/ 692845 w 1332510"/>
                <a:gd name="connsiteY2046" fmla="*/ 1474509 h 1660441"/>
                <a:gd name="connsiteX2047" fmla="*/ 692117 w 1332510"/>
                <a:gd name="connsiteY2047" fmla="*/ 1473052 h 1660441"/>
                <a:gd name="connsiteX2048" fmla="*/ 692117 w 1332510"/>
                <a:gd name="connsiteY2048" fmla="*/ 1470923 h 1660441"/>
                <a:gd name="connsiteX2049" fmla="*/ 692845 w 1332510"/>
                <a:gd name="connsiteY2049" fmla="*/ 1469466 h 1660441"/>
                <a:gd name="connsiteX2050" fmla="*/ 694246 w 1332510"/>
                <a:gd name="connsiteY2050" fmla="*/ 1468794 h 1660441"/>
                <a:gd name="connsiteX2051" fmla="*/ 692845 w 1332510"/>
                <a:gd name="connsiteY2051" fmla="*/ 1463022 h 1660441"/>
                <a:gd name="connsiteX2052" fmla="*/ 692845 w 1332510"/>
                <a:gd name="connsiteY2052" fmla="*/ 1457978 h 1660441"/>
                <a:gd name="connsiteX2053" fmla="*/ 694246 w 1332510"/>
                <a:gd name="connsiteY2053" fmla="*/ 1450805 h 1660441"/>
                <a:gd name="connsiteX2054" fmla="*/ 692845 w 1332510"/>
                <a:gd name="connsiteY2054" fmla="*/ 1448676 h 1660441"/>
                <a:gd name="connsiteX2055" fmla="*/ 692845 w 1332510"/>
                <a:gd name="connsiteY2055" fmla="*/ 1446490 h 1660441"/>
                <a:gd name="connsiteX2056" fmla="*/ 695703 w 1332510"/>
                <a:gd name="connsiteY2056" fmla="*/ 1442232 h 1660441"/>
                <a:gd name="connsiteX2057" fmla="*/ 700018 w 1332510"/>
                <a:gd name="connsiteY2057" fmla="*/ 1438645 h 1660441"/>
                <a:gd name="connsiteX2058" fmla="*/ 700746 w 1332510"/>
                <a:gd name="connsiteY2058" fmla="*/ 1436460 h 1660441"/>
                <a:gd name="connsiteX2059" fmla="*/ 714364 w 1332510"/>
                <a:gd name="connsiteY2059" fmla="*/ 1424244 h 1660441"/>
                <a:gd name="connsiteX2060" fmla="*/ 722993 w 1332510"/>
                <a:gd name="connsiteY2060" fmla="*/ 1417071 h 1660441"/>
                <a:gd name="connsiteX2061" fmla="*/ 725851 w 1332510"/>
                <a:gd name="connsiteY2061" fmla="*/ 1414942 h 1660441"/>
                <a:gd name="connsiteX2062" fmla="*/ 726580 w 1332510"/>
                <a:gd name="connsiteY2062" fmla="*/ 1414213 h 1660441"/>
                <a:gd name="connsiteX2063" fmla="*/ 729438 w 1332510"/>
                <a:gd name="connsiteY2063" fmla="*/ 1412084 h 1660441"/>
                <a:gd name="connsiteX2064" fmla="*/ 731623 w 1332510"/>
                <a:gd name="connsiteY2064" fmla="*/ 1409898 h 1660441"/>
                <a:gd name="connsiteX2065" fmla="*/ 735209 w 1332510"/>
                <a:gd name="connsiteY2065" fmla="*/ 1404855 h 1660441"/>
                <a:gd name="connsiteX2066" fmla="*/ 737339 w 1332510"/>
                <a:gd name="connsiteY2066" fmla="*/ 1402725 h 1660441"/>
                <a:gd name="connsiteX2067" fmla="*/ 741654 w 1332510"/>
                <a:gd name="connsiteY2067" fmla="*/ 1400596 h 1660441"/>
                <a:gd name="connsiteX2068" fmla="*/ 744511 w 1332510"/>
                <a:gd name="connsiteY2068" fmla="*/ 1399868 h 1660441"/>
                <a:gd name="connsiteX2069" fmla="*/ 750283 w 1332510"/>
                <a:gd name="connsiteY2069" fmla="*/ 1398411 h 1660441"/>
                <a:gd name="connsiteX2070" fmla="*/ 753141 w 1332510"/>
                <a:gd name="connsiteY2070" fmla="*/ 1396281 h 1660441"/>
                <a:gd name="connsiteX2071" fmla="*/ 758857 w 1332510"/>
                <a:gd name="connsiteY2071" fmla="*/ 1389108 h 1660441"/>
                <a:gd name="connsiteX2072" fmla="*/ 761771 w 1332510"/>
                <a:gd name="connsiteY2072" fmla="*/ 1389781 h 1660441"/>
                <a:gd name="connsiteX2073" fmla="*/ 764629 w 1332510"/>
                <a:gd name="connsiteY2073" fmla="*/ 1392695 h 1660441"/>
                <a:gd name="connsiteX2074" fmla="*/ 766758 w 1332510"/>
                <a:gd name="connsiteY2074" fmla="*/ 1392695 h 1660441"/>
                <a:gd name="connsiteX2075" fmla="*/ 768215 w 1332510"/>
                <a:gd name="connsiteY2075" fmla="*/ 1391966 h 1660441"/>
                <a:gd name="connsiteX2076" fmla="*/ 771073 w 1332510"/>
                <a:gd name="connsiteY2076" fmla="*/ 1389108 h 1660441"/>
                <a:gd name="connsiteX2077" fmla="*/ 776845 w 1332510"/>
                <a:gd name="connsiteY2077" fmla="*/ 1385522 h 1660441"/>
                <a:gd name="connsiteX2078" fmla="*/ 778246 w 1332510"/>
                <a:gd name="connsiteY2078" fmla="*/ 1384794 h 1660441"/>
                <a:gd name="connsiteX2079" fmla="*/ 778974 w 1332510"/>
                <a:gd name="connsiteY2079" fmla="*/ 1383337 h 1660441"/>
                <a:gd name="connsiteX2080" fmla="*/ 778974 w 1332510"/>
                <a:gd name="connsiteY2080" fmla="*/ 1380479 h 1660441"/>
                <a:gd name="connsiteX2081" fmla="*/ 776845 w 1332510"/>
                <a:gd name="connsiteY2081" fmla="*/ 1371849 h 1660441"/>
                <a:gd name="connsiteX2082" fmla="*/ 777574 w 1332510"/>
                <a:gd name="connsiteY2082" fmla="*/ 1368991 h 1660441"/>
                <a:gd name="connsiteX2083" fmla="*/ 777574 w 1332510"/>
                <a:gd name="connsiteY2083" fmla="*/ 1367534 h 1660441"/>
                <a:gd name="connsiteX2084" fmla="*/ 778974 w 1332510"/>
                <a:gd name="connsiteY2084" fmla="*/ 1366806 h 1660441"/>
                <a:gd name="connsiteX2085" fmla="*/ 781832 w 1332510"/>
                <a:gd name="connsiteY2085" fmla="*/ 1365405 h 1660441"/>
                <a:gd name="connsiteX2086" fmla="*/ 781832 w 1332510"/>
                <a:gd name="connsiteY2086" fmla="*/ 1365405 h 1660441"/>
                <a:gd name="connsiteX2087" fmla="*/ 782561 w 1332510"/>
                <a:gd name="connsiteY2087" fmla="*/ 1364676 h 1660441"/>
                <a:gd name="connsiteX2088" fmla="*/ 783289 w 1332510"/>
                <a:gd name="connsiteY2088" fmla="*/ 1363948 h 1660441"/>
                <a:gd name="connsiteX2089" fmla="*/ 794777 w 1332510"/>
                <a:gd name="connsiteY2089" fmla="*/ 1356775 h 1660441"/>
                <a:gd name="connsiteX2090" fmla="*/ 796234 w 1332510"/>
                <a:gd name="connsiteY2090" fmla="*/ 1354646 h 1660441"/>
                <a:gd name="connsiteX2091" fmla="*/ 796906 w 1332510"/>
                <a:gd name="connsiteY2091" fmla="*/ 1349602 h 1660441"/>
                <a:gd name="connsiteX2092" fmla="*/ 796906 w 1332510"/>
                <a:gd name="connsiteY2092" fmla="*/ 1346744 h 1660441"/>
                <a:gd name="connsiteX2093" fmla="*/ 797635 w 1332510"/>
                <a:gd name="connsiteY2093" fmla="*/ 1344559 h 1660441"/>
                <a:gd name="connsiteX2094" fmla="*/ 798364 w 1332510"/>
                <a:gd name="connsiteY2094" fmla="*/ 1343158 h 1660441"/>
                <a:gd name="connsiteX2095" fmla="*/ 801221 w 1332510"/>
                <a:gd name="connsiteY2095" fmla="*/ 1340244 h 1660441"/>
                <a:gd name="connsiteX2096" fmla="*/ 812709 w 1332510"/>
                <a:gd name="connsiteY2096" fmla="*/ 1333071 h 1660441"/>
                <a:gd name="connsiteX2097" fmla="*/ 815623 w 1332510"/>
                <a:gd name="connsiteY2097" fmla="*/ 1329485 h 1660441"/>
                <a:gd name="connsiteX2098" fmla="*/ 817752 w 1332510"/>
                <a:gd name="connsiteY2098" fmla="*/ 1323769 h 1660441"/>
                <a:gd name="connsiteX2099" fmla="*/ 819882 w 1332510"/>
                <a:gd name="connsiteY2099" fmla="*/ 1301522 h 1660441"/>
                <a:gd name="connsiteX2100" fmla="*/ 823524 w 1332510"/>
                <a:gd name="connsiteY2100" fmla="*/ 1291435 h 1660441"/>
                <a:gd name="connsiteX2101" fmla="*/ 824197 w 1332510"/>
                <a:gd name="connsiteY2101" fmla="*/ 1287121 h 1660441"/>
                <a:gd name="connsiteX2102" fmla="*/ 822796 w 1332510"/>
                <a:gd name="connsiteY2102" fmla="*/ 1284263 h 1660441"/>
                <a:gd name="connsiteX2103" fmla="*/ 821339 w 1332510"/>
                <a:gd name="connsiteY2103" fmla="*/ 1279948 h 1660441"/>
                <a:gd name="connsiteX2104" fmla="*/ 821339 w 1332510"/>
                <a:gd name="connsiteY2104" fmla="*/ 1279275 h 1660441"/>
                <a:gd name="connsiteX2105" fmla="*/ 821339 w 1332510"/>
                <a:gd name="connsiteY2105" fmla="*/ 1277090 h 1660441"/>
                <a:gd name="connsiteX2106" fmla="*/ 823524 w 1332510"/>
                <a:gd name="connsiteY2106" fmla="*/ 1275633 h 1660441"/>
                <a:gd name="connsiteX2107" fmla="*/ 824197 w 1332510"/>
                <a:gd name="connsiteY2107" fmla="*/ 1273503 h 1660441"/>
                <a:gd name="connsiteX2108" fmla="*/ 824925 w 1332510"/>
                <a:gd name="connsiteY2108" fmla="*/ 1268460 h 1660441"/>
                <a:gd name="connsiteX2109" fmla="*/ 825654 w 1332510"/>
                <a:gd name="connsiteY2109" fmla="*/ 1267059 h 1660441"/>
                <a:gd name="connsiteX2110" fmla="*/ 828512 w 1332510"/>
                <a:gd name="connsiteY2110" fmla="*/ 1263473 h 1660441"/>
                <a:gd name="connsiteX2111" fmla="*/ 839271 w 1332510"/>
                <a:gd name="connsiteY2111" fmla="*/ 1249800 h 1660441"/>
                <a:gd name="connsiteX2112" fmla="*/ 851487 w 1332510"/>
                <a:gd name="connsiteY2112" fmla="*/ 1239041 h 1660441"/>
                <a:gd name="connsiteX2113" fmla="*/ 862246 w 1332510"/>
                <a:gd name="connsiteY2113" fmla="*/ 1227553 h 1660441"/>
                <a:gd name="connsiteX2114" fmla="*/ 865160 w 1332510"/>
                <a:gd name="connsiteY2114" fmla="*/ 1223967 h 1660441"/>
                <a:gd name="connsiteX2115" fmla="*/ 870147 w 1332510"/>
                <a:gd name="connsiteY2115" fmla="*/ 1215337 h 1660441"/>
                <a:gd name="connsiteX2116" fmla="*/ 872333 w 1332510"/>
                <a:gd name="connsiteY2116" fmla="*/ 1212479 h 1660441"/>
                <a:gd name="connsiteX2117" fmla="*/ 876647 w 1332510"/>
                <a:gd name="connsiteY2117" fmla="*/ 1208893 h 1660441"/>
                <a:gd name="connsiteX2118" fmla="*/ 878048 w 1332510"/>
                <a:gd name="connsiteY2118" fmla="*/ 1206035 h 1660441"/>
                <a:gd name="connsiteX2119" fmla="*/ 879505 w 1332510"/>
                <a:gd name="connsiteY2119" fmla="*/ 1202448 h 1660441"/>
                <a:gd name="connsiteX2120" fmla="*/ 879505 w 1332510"/>
                <a:gd name="connsiteY2120" fmla="*/ 1201720 h 1660441"/>
                <a:gd name="connsiteX2121" fmla="*/ 879505 w 1332510"/>
                <a:gd name="connsiteY2121" fmla="*/ 1198862 h 1660441"/>
                <a:gd name="connsiteX2122" fmla="*/ 880234 w 1332510"/>
                <a:gd name="connsiteY2122" fmla="*/ 1195948 h 1660441"/>
                <a:gd name="connsiteX2123" fmla="*/ 882363 w 1332510"/>
                <a:gd name="connsiteY2123" fmla="*/ 1193090 h 1660441"/>
                <a:gd name="connsiteX2124" fmla="*/ 886678 w 1332510"/>
                <a:gd name="connsiteY2124" fmla="*/ 1189504 h 1660441"/>
                <a:gd name="connsiteX2125" fmla="*/ 888135 w 1332510"/>
                <a:gd name="connsiteY2125" fmla="*/ 1188103 h 1660441"/>
                <a:gd name="connsiteX2126" fmla="*/ 890264 w 1332510"/>
                <a:gd name="connsiteY2126" fmla="*/ 1181602 h 1660441"/>
                <a:gd name="connsiteX2127" fmla="*/ 890264 w 1332510"/>
                <a:gd name="connsiteY2127" fmla="*/ 1178745 h 1660441"/>
                <a:gd name="connsiteX2128" fmla="*/ 887406 w 1332510"/>
                <a:gd name="connsiteY2128" fmla="*/ 1176615 h 1660441"/>
                <a:gd name="connsiteX2129" fmla="*/ 880234 w 1332510"/>
                <a:gd name="connsiteY2129" fmla="*/ 1178016 h 1660441"/>
                <a:gd name="connsiteX2130" fmla="*/ 876647 w 1332510"/>
                <a:gd name="connsiteY2130" fmla="*/ 1173701 h 1660441"/>
                <a:gd name="connsiteX2131" fmla="*/ 874462 w 1332510"/>
                <a:gd name="connsiteY2131" fmla="*/ 1173701 h 1660441"/>
                <a:gd name="connsiteX2132" fmla="*/ 870147 w 1332510"/>
                <a:gd name="connsiteY2132" fmla="*/ 1174430 h 1660441"/>
                <a:gd name="connsiteX2133" fmla="*/ 865160 w 1332510"/>
                <a:gd name="connsiteY2133" fmla="*/ 1172300 h 1660441"/>
                <a:gd name="connsiteX2134" fmla="*/ 863703 w 1332510"/>
                <a:gd name="connsiteY2134" fmla="*/ 1172300 h 1660441"/>
                <a:gd name="connsiteX2135" fmla="*/ 858660 w 1332510"/>
                <a:gd name="connsiteY2135" fmla="*/ 1174430 h 1660441"/>
                <a:gd name="connsiteX2136" fmla="*/ 854345 w 1332510"/>
                <a:gd name="connsiteY2136" fmla="*/ 1178016 h 1660441"/>
                <a:gd name="connsiteX2137" fmla="*/ 852215 w 1332510"/>
                <a:gd name="connsiteY2137" fmla="*/ 1178745 h 1660441"/>
                <a:gd name="connsiteX2138" fmla="*/ 850758 w 1332510"/>
                <a:gd name="connsiteY2138" fmla="*/ 1178745 h 1660441"/>
                <a:gd name="connsiteX2139" fmla="*/ 850086 w 1332510"/>
                <a:gd name="connsiteY2139" fmla="*/ 1176615 h 1660441"/>
                <a:gd name="connsiteX2140" fmla="*/ 849357 w 1332510"/>
                <a:gd name="connsiteY2140" fmla="*/ 1169386 h 1660441"/>
                <a:gd name="connsiteX2141" fmla="*/ 849357 w 1332510"/>
                <a:gd name="connsiteY2141" fmla="*/ 1168714 h 1660441"/>
                <a:gd name="connsiteX2142" fmla="*/ 849357 w 1332510"/>
                <a:gd name="connsiteY2142" fmla="*/ 1163670 h 1660441"/>
                <a:gd name="connsiteX2143" fmla="*/ 855802 w 1332510"/>
                <a:gd name="connsiteY2143" fmla="*/ 1147868 h 1660441"/>
                <a:gd name="connsiteX2144" fmla="*/ 854345 w 1332510"/>
                <a:gd name="connsiteY2144" fmla="*/ 1134251 h 1660441"/>
                <a:gd name="connsiteX2145" fmla="*/ 855073 w 1332510"/>
                <a:gd name="connsiteY2145" fmla="*/ 1127751 h 1660441"/>
                <a:gd name="connsiteX2146" fmla="*/ 855802 w 1332510"/>
                <a:gd name="connsiteY2146" fmla="*/ 1123492 h 1660441"/>
                <a:gd name="connsiteX2147" fmla="*/ 855802 w 1332510"/>
                <a:gd name="connsiteY2147" fmla="*/ 1123492 h 1660441"/>
                <a:gd name="connsiteX2148" fmla="*/ 857259 w 1332510"/>
                <a:gd name="connsiteY2148" fmla="*/ 1121306 h 1660441"/>
                <a:gd name="connsiteX2149" fmla="*/ 859388 w 1332510"/>
                <a:gd name="connsiteY2149" fmla="*/ 1116991 h 1660441"/>
                <a:gd name="connsiteX2150" fmla="*/ 862974 w 1332510"/>
                <a:gd name="connsiteY2150" fmla="*/ 1114134 h 1660441"/>
                <a:gd name="connsiteX2151" fmla="*/ 870876 w 1332510"/>
                <a:gd name="connsiteY2151" fmla="*/ 1109819 h 1660441"/>
                <a:gd name="connsiteX2152" fmla="*/ 873734 w 1332510"/>
                <a:gd name="connsiteY2152" fmla="*/ 1107689 h 1660441"/>
                <a:gd name="connsiteX2153" fmla="*/ 884549 w 1332510"/>
                <a:gd name="connsiteY2153" fmla="*/ 1098331 h 1660441"/>
                <a:gd name="connsiteX2154" fmla="*/ 888807 w 1332510"/>
                <a:gd name="connsiteY2154" fmla="*/ 1096202 h 1660441"/>
                <a:gd name="connsiteX2155" fmla="*/ 890993 w 1332510"/>
                <a:gd name="connsiteY2155" fmla="*/ 1095473 h 1660441"/>
                <a:gd name="connsiteX2156" fmla="*/ 900295 w 1332510"/>
                <a:gd name="connsiteY2156" fmla="*/ 1091887 h 1660441"/>
                <a:gd name="connsiteX2157" fmla="*/ 903209 w 1332510"/>
                <a:gd name="connsiteY2157" fmla="*/ 1089757 h 1660441"/>
                <a:gd name="connsiteX2158" fmla="*/ 905339 w 1332510"/>
                <a:gd name="connsiteY2158" fmla="*/ 1085442 h 1660441"/>
                <a:gd name="connsiteX2159" fmla="*/ 912511 w 1332510"/>
                <a:gd name="connsiteY2159" fmla="*/ 1066782 h 1660441"/>
                <a:gd name="connsiteX2160" fmla="*/ 922598 w 1332510"/>
                <a:gd name="connsiteY2160" fmla="*/ 1048794 h 1660441"/>
                <a:gd name="connsiteX2161" fmla="*/ 926185 w 1332510"/>
                <a:gd name="connsiteY2161" fmla="*/ 1045936 h 1660441"/>
                <a:gd name="connsiteX2162" fmla="*/ 936215 w 1332510"/>
                <a:gd name="connsiteY2162" fmla="*/ 1040893 h 1660441"/>
                <a:gd name="connsiteX2163" fmla="*/ 937672 w 1332510"/>
                <a:gd name="connsiteY2163" fmla="*/ 1040220 h 1660441"/>
                <a:gd name="connsiteX2164" fmla="*/ 936944 w 1332510"/>
                <a:gd name="connsiteY2164" fmla="*/ 1035905 h 1660441"/>
                <a:gd name="connsiteX2165" fmla="*/ 936944 w 1332510"/>
                <a:gd name="connsiteY2165" fmla="*/ 1032991 h 1660441"/>
                <a:gd name="connsiteX2166" fmla="*/ 936215 w 1332510"/>
                <a:gd name="connsiteY2166" fmla="*/ 1030134 h 1660441"/>
                <a:gd name="connsiteX2167" fmla="*/ 937672 w 1332510"/>
                <a:gd name="connsiteY2167" fmla="*/ 1023689 h 1660441"/>
                <a:gd name="connsiteX2168" fmla="*/ 939802 w 1332510"/>
                <a:gd name="connsiteY2168" fmla="*/ 1020831 h 1660441"/>
                <a:gd name="connsiteX2169" fmla="*/ 942660 w 1332510"/>
                <a:gd name="connsiteY2169" fmla="*/ 1015060 h 1660441"/>
                <a:gd name="connsiteX2170" fmla="*/ 945573 w 1332510"/>
                <a:gd name="connsiteY2170" fmla="*/ 1011473 h 1660441"/>
                <a:gd name="connsiteX2171" fmla="*/ 948431 w 1332510"/>
                <a:gd name="connsiteY2171" fmla="*/ 1010072 h 1660441"/>
                <a:gd name="connsiteX2172" fmla="*/ 949832 w 1332510"/>
                <a:gd name="connsiteY2172" fmla="*/ 1010072 h 1660441"/>
                <a:gd name="connsiteX2173" fmla="*/ 959191 w 1332510"/>
                <a:gd name="connsiteY2173" fmla="*/ 1006486 h 1660441"/>
                <a:gd name="connsiteX2174" fmla="*/ 962777 w 1332510"/>
                <a:gd name="connsiteY2174" fmla="*/ 1005029 h 1660441"/>
                <a:gd name="connsiteX2175" fmla="*/ 965635 w 1332510"/>
                <a:gd name="connsiteY2175" fmla="*/ 1002171 h 1660441"/>
                <a:gd name="connsiteX2176" fmla="*/ 969950 w 1332510"/>
                <a:gd name="connsiteY2176" fmla="*/ 999986 h 1660441"/>
                <a:gd name="connsiteX2177" fmla="*/ 974264 w 1332510"/>
                <a:gd name="connsiteY2177" fmla="*/ 996399 h 1660441"/>
                <a:gd name="connsiteX2178" fmla="*/ 983623 w 1332510"/>
                <a:gd name="connsiteY2178" fmla="*/ 993541 h 1660441"/>
                <a:gd name="connsiteX2179" fmla="*/ 985752 w 1332510"/>
                <a:gd name="connsiteY2179" fmla="*/ 991356 h 1660441"/>
                <a:gd name="connsiteX2180" fmla="*/ 987937 w 1332510"/>
                <a:gd name="connsiteY2180" fmla="*/ 988498 h 1660441"/>
                <a:gd name="connsiteX2181" fmla="*/ 989338 w 1332510"/>
                <a:gd name="connsiteY2181" fmla="*/ 984183 h 1660441"/>
                <a:gd name="connsiteX2182" fmla="*/ 992196 w 1332510"/>
                <a:gd name="connsiteY2182" fmla="*/ 980597 h 1660441"/>
                <a:gd name="connsiteX2183" fmla="*/ 995110 w 1332510"/>
                <a:gd name="connsiteY2183" fmla="*/ 970566 h 1660441"/>
                <a:gd name="connsiteX2184" fmla="*/ 998697 w 1332510"/>
                <a:gd name="connsiteY2184" fmla="*/ 963393 h 1660441"/>
                <a:gd name="connsiteX2185" fmla="*/ 1000826 w 1332510"/>
                <a:gd name="connsiteY2185" fmla="*/ 961208 h 1660441"/>
                <a:gd name="connsiteX2186" fmla="*/ 1002283 w 1332510"/>
                <a:gd name="connsiteY2186" fmla="*/ 960535 h 1660441"/>
                <a:gd name="connsiteX2187" fmla="*/ 1005869 w 1332510"/>
                <a:gd name="connsiteY2187" fmla="*/ 960535 h 1660441"/>
                <a:gd name="connsiteX2188" fmla="*/ 1008727 w 1332510"/>
                <a:gd name="connsiteY2188" fmla="*/ 961208 h 1660441"/>
                <a:gd name="connsiteX2189" fmla="*/ 1012314 w 1332510"/>
                <a:gd name="connsiteY2189" fmla="*/ 963393 h 1660441"/>
                <a:gd name="connsiteX2190" fmla="*/ 1015172 w 1332510"/>
                <a:gd name="connsiteY2190" fmla="*/ 963393 h 1660441"/>
                <a:gd name="connsiteX2191" fmla="*/ 1021672 w 1332510"/>
                <a:gd name="connsiteY2191" fmla="*/ 961936 h 1660441"/>
                <a:gd name="connsiteX2192" fmla="*/ 1022400 w 1332510"/>
                <a:gd name="connsiteY2192" fmla="*/ 961208 h 1660441"/>
                <a:gd name="connsiteX2193" fmla="*/ 1027388 w 1332510"/>
                <a:gd name="connsiteY2193" fmla="*/ 959078 h 1660441"/>
                <a:gd name="connsiteX2194" fmla="*/ 1029573 w 1332510"/>
                <a:gd name="connsiteY2194" fmla="*/ 959078 h 1660441"/>
                <a:gd name="connsiteX2195" fmla="*/ 1030246 w 1332510"/>
                <a:gd name="connsiteY2195" fmla="*/ 958350 h 1660441"/>
                <a:gd name="connsiteX2196" fmla="*/ 1030246 w 1332510"/>
                <a:gd name="connsiteY2196" fmla="*/ 956220 h 1660441"/>
                <a:gd name="connsiteX2197" fmla="*/ 1030246 w 1332510"/>
                <a:gd name="connsiteY2197" fmla="*/ 954035 h 1660441"/>
                <a:gd name="connsiteX2198" fmla="*/ 1031703 w 1332510"/>
                <a:gd name="connsiteY2198" fmla="*/ 950449 h 1660441"/>
                <a:gd name="connsiteX2199" fmla="*/ 1031703 w 1332510"/>
                <a:gd name="connsiteY2199" fmla="*/ 949048 h 1660441"/>
                <a:gd name="connsiteX2200" fmla="*/ 1033888 w 1332510"/>
                <a:gd name="connsiteY2200" fmla="*/ 944733 h 1660441"/>
                <a:gd name="connsiteX2201" fmla="*/ 1035289 w 1332510"/>
                <a:gd name="connsiteY2201" fmla="*/ 943276 h 1660441"/>
                <a:gd name="connsiteX2202" fmla="*/ 1038875 w 1332510"/>
                <a:gd name="connsiteY2202" fmla="*/ 940418 h 1660441"/>
                <a:gd name="connsiteX2203" fmla="*/ 1039604 w 1332510"/>
                <a:gd name="connsiteY2203" fmla="*/ 939689 h 1660441"/>
                <a:gd name="connsiteX2204" fmla="*/ 1042462 w 1332510"/>
                <a:gd name="connsiteY2204" fmla="*/ 912399 h 1660441"/>
                <a:gd name="connsiteX2205" fmla="*/ 1042462 w 1332510"/>
                <a:gd name="connsiteY2205" fmla="*/ 909541 h 1660441"/>
                <a:gd name="connsiteX2206" fmla="*/ 1045376 w 1332510"/>
                <a:gd name="connsiteY2206" fmla="*/ 904498 h 1660441"/>
                <a:gd name="connsiteX2207" fmla="*/ 1047505 w 1332510"/>
                <a:gd name="connsiteY2207" fmla="*/ 900183 h 1660441"/>
                <a:gd name="connsiteX2208" fmla="*/ 1050363 w 1332510"/>
                <a:gd name="connsiteY2208" fmla="*/ 897325 h 1660441"/>
                <a:gd name="connsiteX2209" fmla="*/ 1050363 w 1332510"/>
                <a:gd name="connsiteY2209" fmla="*/ 897325 h 1660441"/>
                <a:gd name="connsiteX2210" fmla="*/ 1053950 w 1332510"/>
                <a:gd name="connsiteY2210" fmla="*/ 888751 h 1660441"/>
                <a:gd name="connsiteX2211" fmla="*/ 1060450 w 1332510"/>
                <a:gd name="connsiteY2211" fmla="*/ 882251 h 1660441"/>
                <a:gd name="connsiteX2212" fmla="*/ 1066894 w 1332510"/>
                <a:gd name="connsiteY2212" fmla="*/ 874350 h 1660441"/>
                <a:gd name="connsiteX2213" fmla="*/ 1070481 w 1332510"/>
                <a:gd name="connsiteY2213" fmla="*/ 868634 h 1660441"/>
                <a:gd name="connsiteX2214" fmla="*/ 1069752 w 1332510"/>
                <a:gd name="connsiteY2214" fmla="*/ 864319 h 1660441"/>
                <a:gd name="connsiteX2215" fmla="*/ 1071209 w 1332510"/>
                <a:gd name="connsiteY2215" fmla="*/ 858547 h 1660441"/>
                <a:gd name="connsiteX2216" fmla="*/ 1068351 w 1332510"/>
                <a:gd name="connsiteY2216" fmla="*/ 844930 h 1660441"/>
                <a:gd name="connsiteX2217" fmla="*/ 1066894 w 1332510"/>
                <a:gd name="connsiteY2217" fmla="*/ 842072 h 1660441"/>
                <a:gd name="connsiteX2218" fmla="*/ 1066894 w 1332510"/>
                <a:gd name="connsiteY2218" fmla="*/ 837758 h 1660441"/>
                <a:gd name="connsiteX2219" fmla="*/ 1071938 w 1332510"/>
                <a:gd name="connsiteY2219" fmla="*/ 831313 h 1660441"/>
                <a:gd name="connsiteX2220" fmla="*/ 1072610 w 1332510"/>
                <a:gd name="connsiteY2220" fmla="*/ 821227 h 1660441"/>
                <a:gd name="connsiteX2221" fmla="*/ 1082697 w 1332510"/>
                <a:gd name="connsiteY2221" fmla="*/ 804752 h 1660441"/>
                <a:gd name="connsiteX2222" fmla="*/ 1094184 w 1332510"/>
                <a:gd name="connsiteY2222" fmla="*/ 800437 h 1660441"/>
                <a:gd name="connsiteX2223" fmla="*/ 1106400 w 1332510"/>
                <a:gd name="connsiteY2223" fmla="*/ 788949 h 1660441"/>
                <a:gd name="connsiteX2224" fmla="*/ 1118560 w 1332510"/>
                <a:gd name="connsiteY2224" fmla="*/ 781048 h 1660441"/>
                <a:gd name="connsiteX2225" fmla="*/ 1124332 w 1332510"/>
                <a:gd name="connsiteY2225" fmla="*/ 778862 h 1660441"/>
                <a:gd name="connsiteX2226" fmla="*/ 1140863 w 1332510"/>
                <a:gd name="connsiteY2226" fmla="*/ 763788 h 1660441"/>
                <a:gd name="connsiteX2227" fmla="*/ 1143721 w 1332510"/>
                <a:gd name="connsiteY2227" fmla="*/ 751628 h 1660441"/>
                <a:gd name="connsiteX2228" fmla="*/ 1140863 w 1332510"/>
                <a:gd name="connsiteY2228" fmla="*/ 748714 h 1660441"/>
                <a:gd name="connsiteX2229" fmla="*/ 1139406 w 1332510"/>
                <a:gd name="connsiteY2229" fmla="*/ 745856 h 1660441"/>
                <a:gd name="connsiteX2230" fmla="*/ 1138678 w 1332510"/>
                <a:gd name="connsiteY2230" fmla="*/ 742270 h 1660441"/>
                <a:gd name="connsiteX2231" fmla="*/ 1136548 w 1332510"/>
                <a:gd name="connsiteY2231" fmla="*/ 736554 h 1660441"/>
                <a:gd name="connsiteX2232" fmla="*/ 1136548 w 1332510"/>
                <a:gd name="connsiteY2232" fmla="*/ 728653 h 1660441"/>
                <a:gd name="connsiteX2233" fmla="*/ 1137949 w 1332510"/>
                <a:gd name="connsiteY2233" fmla="*/ 723610 h 1660441"/>
                <a:gd name="connsiteX2234" fmla="*/ 1140863 w 1332510"/>
                <a:gd name="connsiteY2234" fmla="*/ 716437 h 1660441"/>
                <a:gd name="connsiteX2235" fmla="*/ 1142993 w 1332510"/>
                <a:gd name="connsiteY2235" fmla="*/ 714307 h 1660441"/>
                <a:gd name="connsiteX2236" fmla="*/ 1144450 w 1332510"/>
                <a:gd name="connsiteY2236" fmla="*/ 712122 h 1660441"/>
                <a:gd name="connsiteX2237" fmla="*/ 1144450 w 1332510"/>
                <a:gd name="connsiteY2237" fmla="*/ 712122 h 1660441"/>
                <a:gd name="connsiteX2238" fmla="*/ 1145122 w 1332510"/>
                <a:gd name="connsiteY2238" fmla="*/ 702091 h 1660441"/>
                <a:gd name="connsiteX2239" fmla="*/ 1144450 w 1332510"/>
                <a:gd name="connsiteY2239" fmla="*/ 698505 h 1660441"/>
                <a:gd name="connsiteX2240" fmla="*/ 1142264 w 1332510"/>
                <a:gd name="connsiteY2240" fmla="*/ 695591 h 1660441"/>
                <a:gd name="connsiteX2241" fmla="*/ 1137949 w 1332510"/>
                <a:gd name="connsiteY2241" fmla="*/ 684832 h 1660441"/>
                <a:gd name="connsiteX2242" fmla="*/ 1137949 w 1332510"/>
                <a:gd name="connsiteY2242" fmla="*/ 681245 h 1660441"/>
                <a:gd name="connsiteX2243" fmla="*/ 1140863 w 1332510"/>
                <a:gd name="connsiteY2243" fmla="*/ 674801 h 1660441"/>
                <a:gd name="connsiteX2244" fmla="*/ 1142264 w 1332510"/>
                <a:gd name="connsiteY2244" fmla="*/ 672616 h 1660441"/>
                <a:gd name="connsiteX2245" fmla="*/ 1151622 w 1332510"/>
                <a:gd name="connsiteY2245" fmla="*/ 658270 h 1660441"/>
                <a:gd name="connsiteX2246" fmla="*/ 1162382 w 1332510"/>
                <a:gd name="connsiteY2246" fmla="*/ 613048 h 1660441"/>
                <a:gd name="connsiteX2247" fmla="*/ 1171740 w 1332510"/>
                <a:gd name="connsiteY2247" fmla="*/ 603017 h 1660441"/>
                <a:gd name="connsiteX2248" fmla="*/ 1174598 w 1332510"/>
                <a:gd name="connsiteY2248" fmla="*/ 596573 h 1660441"/>
                <a:gd name="connsiteX2249" fmla="*/ 1178184 w 1332510"/>
                <a:gd name="connsiteY2249" fmla="*/ 592258 h 1660441"/>
                <a:gd name="connsiteX2250" fmla="*/ 1186814 w 1332510"/>
                <a:gd name="connsiteY2250" fmla="*/ 585085 h 1660441"/>
                <a:gd name="connsiteX2251" fmla="*/ 1192530 w 1332510"/>
                <a:gd name="connsiteY2251" fmla="*/ 575727 h 1660441"/>
                <a:gd name="connsiteX2252" fmla="*/ 1194659 w 1332510"/>
                <a:gd name="connsiteY2252" fmla="*/ 560653 h 1660441"/>
                <a:gd name="connsiteX2253" fmla="*/ 1196116 w 1332510"/>
                <a:gd name="connsiteY2253" fmla="*/ 556338 h 1660441"/>
                <a:gd name="connsiteX2254" fmla="*/ 1198302 w 1332510"/>
                <a:gd name="connsiteY2254" fmla="*/ 550623 h 1660441"/>
                <a:gd name="connsiteX2255" fmla="*/ 1199703 w 1332510"/>
                <a:gd name="connsiteY2255" fmla="*/ 549165 h 1660441"/>
                <a:gd name="connsiteX2256" fmla="*/ 1201160 w 1332510"/>
                <a:gd name="connsiteY2256" fmla="*/ 547036 h 1660441"/>
                <a:gd name="connsiteX2257" fmla="*/ 1201888 w 1332510"/>
                <a:gd name="connsiteY2257" fmla="*/ 546308 h 1660441"/>
                <a:gd name="connsiteX2258" fmla="*/ 1206875 w 1332510"/>
                <a:gd name="connsiteY2258" fmla="*/ 541993 h 1660441"/>
                <a:gd name="connsiteX2259" fmla="*/ 1211190 w 1332510"/>
                <a:gd name="connsiteY2259" fmla="*/ 539135 h 1660441"/>
                <a:gd name="connsiteX2260" fmla="*/ 1214777 w 1332510"/>
                <a:gd name="connsiteY2260" fmla="*/ 537678 h 1660441"/>
                <a:gd name="connsiteX2261" fmla="*/ 1229122 w 1332510"/>
                <a:gd name="connsiteY2261" fmla="*/ 534820 h 1660441"/>
                <a:gd name="connsiteX2262" fmla="*/ 1245653 w 1332510"/>
                <a:gd name="connsiteY2262" fmla="*/ 532635 h 1660441"/>
                <a:gd name="connsiteX2263" fmla="*/ 1246382 w 1332510"/>
                <a:gd name="connsiteY2263" fmla="*/ 531234 h 1660441"/>
                <a:gd name="connsiteX2264" fmla="*/ 1247110 w 1332510"/>
                <a:gd name="connsiteY2264" fmla="*/ 529777 h 1660441"/>
                <a:gd name="connsiteX2265" fmla="*/ 1247110 w 1332510"/>
                <a:gd name="connsiteY2265" fmla="*/ 529777 h 1660441"/>
                <a:gd name="connsiteX2266" fmla="*/ 1263641 w 1332510"/>
                <a:gd name="connsiteY2266" fmla="*/ 477382 h 1660441"/>
                <a:gd name="connsiteX2267" fmla="*/ 1272215 w 1332510"/>
                <a:gd name="connsiteY2267" fmla="*/ 446505 h 1660441"/>
                <a:gd name="connsiteX2268" fmla="*/ 1282974 w 1332510"/>
                <a:gd name="connsiteY2268" fmla="*/ 409184 h 1660441"/>
                <a:gd name="connsiteX2269" fmla="*/ 1303820 w 1332510"/>
                <a:gd name="connsiteY2269" fmla="*/ 361104 h 1660441"/>
                <a:gd name="connsiteX2270" fmla="*/ 1329653 w 1332510"/>
                <a:gd name="connsiteY2270" fmla="*/ 302938 h 1660441"/>
                <a:gd name="connsiteX2271" fmla="*/ 1332511 w 1332510"/>
                <a:gd name="connsiteY2271" fmla="*/ 295765 h 166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</a:cxnLst>
              <a:rect l="l" t="t" r="r" b="b"/>
              <a:pathLst>
                <a:path w="1332510" h="1660441">
                  <a:moveTo>
                    <a:pt x="1310993" y="256987"/>
                  </a:moveTo>
                  <a:lnTo>
                    <a:pt x="1308135" y="235469"/>
                  </a:lnTo>
                  <a:lnTo>
                    <a:pt x="1304548" y="208907"/>
                  </a:lnTo>
                  <a:lnTo>
                    <a:pt x="1303820" y="208907"/>
                  </a:lnTo>
                  <a:lnTo>
                    <a:pt x="1298776" y="209636"/>
                  </a:lnTo>
                  <a:lnTo>
                    <a:pt x="1213376" y="228968"/>
                  </a:lnTo>
                  <a:lnTo>
                    <a:pt x="1140135" y="246228"/>
                  </a:lnTo>
                  <a:lnTo>
                    <a:pt x="1138678" y="241913"/>
                  </a:lnTo>
                  <a:lnTo>
                    <a:pt x="1136548" y="239055"/>
                  </a:lnTo>
                  <a:lnTo>
                    <a:pt x="1137949" y="226839"/>
                  </a:lnTo>
                  <a:lnTo>
                    <a:pt x="1136548" y="221123"/>
                  </a:lnTo>
                  <a:lnTo>
                    <a:pt x="1122875" y="225382"/>
                  </a:lnTo>
                  <a:lnTo>
                    <a:pt x="1104215" y="231882"/>
                  </a:lnTo>
                  <a:lnTo>
                    <a:pt x="1104215" y="251944"/>
                  </a:lnTo>
                  <a:lnTo>
                    <a:pt x="1098499" y="251944"/>
                  </a:lnTo>
                  <a:lnTo>
                    <a:pt x="999425" y="251944"/>
                  </a:lnTo>
                  <a:lnTo>
                    <a:pt x="999425" y="251944"/>
                  </a:lnTo>
                  <a:lnTo>
                    <a:pt x="997968" y="250543"/>
                  </a:lnTo>
                  <a:lnTo>
                    <a:pt x="985024" y="228968"/>
                  </a:lnTo>
                  <a:lnTo>
                    <a:pt x="977851" y="217481"/>
                  </a:lnTo>
                  <a:lnTo>
                    <a:pt x="983623" y="216808"/>
                  </a:lnTo>
                  <a:lnTo>
                    <a:pt x="985024" y="152926"/>
                  </a:lnTo>
                  <a:lnTo>
                    <a:pt x="971407" y="150012"/>
                  </a:lnTo>
                  <a:lnTo>
                    <a:pt x="965635" y="150012"/>
                  </a:lnTo>
                  <a:lnTo>
                    <a:pt x="956333" y="152926"/>
                  </a:lnTo>
                  <a:lnTo>
                    <a:pt x="953475" y="154327"/>
                  </a:lnTo>
                  <a:lnTo>
                    <a:pt x="949888" y="155055"/>
                  </a:lnTo>
                  <a:lnTo>
                    <a:pt x="946974" y="154327"/>
                  </a:lnTo>
                  <a:lnTo>
                    <a:pt x="943388" y="152926"/>
                  </a:lnTo>
                  <a:lnTo>
                    <a:pt x="941987" y="150740"/>
                  </a:lnTo>
                  <a:lnTo>
                    <a:pt x="941987" y="147882"/>
                  </a:lnTo>
                  <a:lnTo>
                    <a:pt x="941987" y="145025"/>
                  </a:lnTo>
                  <a:lnTo>
                    <a:pt x="941987" y="140710"/>
                  </a:lnTo>
                  <a:lnTo>
                    <a:pt x="944117" y="134938"/>
                  </a:lnTo>
                  <a:lnTo>
                    <a:pt x="947703" y="131351"/>
                  </a:lnTo>
                  <a:lnTo>
                    <a:pt x="952018" y="127765"/>
                  </a:lnTo>
                  <a:lnTo>
                    <a:pt x="957734" y="126364"/>
                  </a:lnTo>
                  <a:lnTo>
                    <a:pt x="959919" y="124179"/>
                  </a:lnTo>
                  <a:lnTo>
                    <a:pt x="961320" y="121321"/>
                  </a:lnTo>
                  <a:lnTo>
                    <a:pt x="960647" y="117734"/>
                  </a:lnTo>
                  <a:lnTo>
                    <a:pt x="961320" y="114148"/>
                  </a:lnTo>
                  <a:lnTo>
                    <a:pt x="962048" y="111963"/>
                  </a:lnTo>
                  <a:lnTo>
                    <a:pt x="963505" y="109833"/>
                  </a:lnTo>
                  <a:lnTo>
                    <a:pt x="949888" y="80414"/>
                  </a:lnTo>
                  <a:lnTo>
                    <a:pt x="948431" y="82543"/>
                  </a:lnTo>
                  <a:lnTo>
                    <a:pt x="947703" y="83272"/>
                  </a:lnTo>
                  <a:lnTo>
                    <a:pt x="946246" y="85401"/>
                  </a:lnTo>
                  <a:lnTo>
                    <a:pt x="946246" y="86129"/>
                  </a:lnTo>
                  <a:lnTo>
                    <a:pt x="945573" y="86858"/>
                  </a:lnTo>
                  <a:lnTo>
                    <a:pt x="943388" y="87586"/>
                  </a:lnTo>
                  <a:lnTo>
                    <a:pt x="942660" y="88315"/>
                  </a:lnTo>
                  <a:lnTo>
                    <a:pt x="941259" y="88315"/>
                  </a:lnTo>
                  <a:lnTo>
                    <a:pt x="940530" y="88987"/>
                  </a:lnTo>
                  <a:lnTo>
                    <a:pt x="939802" y="91173"/>
                  </a:lnTo>
                  <a:lnTo>
                    <a:pt x="939073" y="91173"/>
                  </a:lnTo>
                  <a:lnTo>
                    <a:pt x="938401" y="91173"/>
                  </a:lnTo>
                  <a:lnTo>
                    <a:pt x="937672" y="91173"/>
                  </a:lnTo>
                  <a:lnTo>
                    <a:pt x="937672" y="89716"/>
                  </a:lnTo>
                  <a:lnTo>
                    <a:pt x="936944" y="88987"/>
                  </a:lnTo>
                  <a:lnTo>
                    <a:pt x="935487" y="89716"/>
                  </a:lnTo>
                  <a:lnTo>
                    <a:pt x="934758" y="90444"/>
                  </a:lnTo>
                  <a:lnTo>
                    <a:pt x="935487" y="91901"/>
                  </a:lnTo>
                  <a:lnTo>
                    <a:pt x="934758" y="91901"/>
                  </a:lnTo>
                  <a:lnTo>
                    <a:pt x="934758" y="92574"/>
                  </a:lnTo>
                  <a:lnTo>
                    <a:pt x="934086" y="92574"/>
                  </a:lnTo>
                  <a:lnTo>
                    <a:pt x="933357" y="92574"/>
                  </a:lnTo>
                  <a:lnTo>
                    <a:pt x="932629" y="92574"/>
                  </a:lnTo>
                  <a:lnTo>
                    <a:pt x="931900" y="92574"/>
                  </a:lnTo>
                  <a:lnTo>
                    <a:pt x="931172" y="92574"/>
                  </a:lnTo>
                  <a:lnTo>
                    <a:pt x="930499" y="91901"/>
                  </a:lnTo>
                  <a:lnTo>
                    <a:pt x="930499" y="91173"/>
                  </a:lnTo>
                  <a:lnTo>
                    <a:pt x="930499" y="90444"/>
                  </a:lnTo>
                  <a:lnTo>
                    <a:pt x="929771" y="90444"/>
                  </a:lnTo>
                  <a:lnTo>
                    <a:pt x="929043" y="90444"/>
                  </a:lnTo>
                  <a:lnTo>
                    <a:pt x="928314" y="90444"/>
                  </a:lnTo>
                  <a:lnTo>
                    <a:pt x="927585" y="89716"/>
                  </a:lnTo>
                  <a:lnTo>
                    <a:pt x="926185" y="88987"/>
                  </a:lnTo>
                  <a:lnTo>
                    <a:pt x="925456" y="88315"/>
                  </a:lnTo>
                  <a:lnTo>
                    <a:pt x="924728" y="88315"/>
                  </a:lnTo>
                  <a:lnTo>
                    <a:pt x="923999" y="88315"/>
                  </a:lnTo>
                  <a:lnTo>
                    <a:pt x="922598" y="88315"/>
                  </a:lnTo>
                  <a:lnTo>
                    <a:pt x="919012" y="88987"/>
                  </a:lnTo>
                  <a:lnTo>
                    <a:pt x="917555" y="88987"/>
                  </a:lnTo>
                  <a:lnTo>
                    <a:pt x="916826" y="88987"/>
                  </a:lnTo>
                  <a:lnTo>
                    <a:pt x="916098" y="89716"/>
                  </a:lnTo>
                  <a:lnTo>
                    <a:pt x="916098" y="90444"/>
                  </a:lnTo>
                  <a:lnTo>
                    <a:pt x="916098" y="91173"/>
                  </a:lnTo>
                  <a:lnTo>
                    <a:pt x="916098" y="92574"/>
                  </a:lnTo>
                  <a:lnTo>
                    <a:pt x="914697" y="93302"/>
                  </a:lnTo>
                  <a:lnTo>
                    <a:pt x="913240" y="93302"/>
                  </a:lnTo>
                  <a:lnTo>
                    <a:pt x="912511" y="94031"/>
                  </a:lnTo>
                  <a:lnTo>
                    <a:pt x="911111" y="94031"/>
                  </a:lnTo>
                  <a:lnTo>
                    <a:pt x="910382" y="93302"/>
                  </a:lnTo>
                  <a:lnTo>
                    <a:pt x="906796" y="91173"/>
                  </a:lnTo>
                  <a:lnTo>
                    <a:pt x="905339" y="90444"/>
                  </a:lnTo>
                  <a:lnTo>
                    <a:pt x="903938" y="89716"/>
                  </a:lnTo>
                  <a:lnTo>
                    <a:pt x="901752" y="88987"/>
                  </a:lnTo>
                  <a:lnTo>
                    <a:pt x="900295" y="86858"/>
                  </a:lnTo>
                  <a:lnTo>
                    <a:pt x="898894" y="86129"/>
                  </a:lnTo>
                  <a:lnTo>
                    <a:pt x="897437" y="85401"/>
                  </a:lnTo>
                  <a:lnTo>
                    <a:pt x="896036" y="85401"/>
                  </a:lnTo>
                  <a:lnTo>
                    <a:pt x="894579" y="85401"/>
                  </a:lnTo>
                  <a:lnTo>
                    <a:pt x="892450" y="85401"/>
                  </a:lnTo>
                  <a:lnTo>
                    <a:pt x="890993" y="84728"/>
                  </a:lnTo>
                  <a:lnTo>
                    <a:pt x="890264" y="84728"/>
                  </a:lnTo>
                  <a:lnTo>
                    <a:pt x="889536" y="84728"/>
                  </a:lnTo>
                  <a:lnTo>
                    <a:pt x="888135" y="85401"/>
                  </a:lnTo>
                  <a:lnTo>
                    <a:pt x="887406" y="86129"/>
                  </a:lnTo>
                  <a:lnTo>
                    <a:pt x="886678" y="86858"/>
                  </a:lnTo>
                  <a:lnTo>
                    <a:pt x="885221" y="87586"/>
                  </a:lnTo>
                  <a:lnTo>
                    <a:pt x="884549" y="87586"/>
                  </a:lnTo>
                  <a:lnTo>
                    <a:pt x="883820" y="88315"/>
                  </a:lnTo>
                  <a:lnTo>
                    <a:pt x="883092" y="88987"/>
                  </a:lnTo>
                  <a:lnTo>
                    <a:pt x="880962" y="88987"/>
                  </a:lnTo>
                  <a:lnTo>
                    <a:pt x="880234" y="88987"/>
                  </a:lnTo>
                  <a:lnTo>
                    <a:pt x="878777" y="88987"/>
                  </a:lnTo>
                  <a:lnTo>
                    <a:pt x="877320" y="88315"/>
                  </a:lnTo>
                  <a:lnTo>
                    <a:pt x="874462" y="86858"/>
                  </a:lnTo>
                  <a:lnTo>
                    <a:pt x="873734" y="86858"/>
                  </a:lnTo>
                  <a:lnTo>
                    <a:pt x="873061" y="87586"/>
                  </a:lnTo>
                  <a:lnTo>
                    <a:pt x="872333" y="88315"/>
                  </a:lnTo>
                  <a:lnTo>
                    <a:pt x="870876" y="88987"/>
                  </a:lnTo>
                  <a:lnTo>
                    <a:pt x="870147" y="88987"/>
                  </a:lnTo>
                  <a:lnTo>
                    <a:pt x="868018" y="88315"/>
                  </a:lnTo>
                  <a:lnTo>
                    <a:pt x="867289" y="87586"/>
                  </a:lnTo>
                  <a:lnTo>
                    <a:pt x="866561" y="87586"/>
                  </a:lnTo>
                  <a:lnTo>
                    <a:pt x="865832" y="88315"/>
                  </a:lnTo>
                  <a:lnTo>
                    <a:pt x="864431" y="88315"/>
                  </a:lnTo>
                  <a:lnTo>
                    <a:pt x="863703" y="88315"/>
                  </a:lnTo>
                  <a:lnTo>
                    <a:pt x="862974" y="88315"/>
                  </a:lnTo>
                  <a:lnTo>
                    <a:pt x="862246" y="87586"/>
                  </a:lnTo>
                  <a:lnTo>
                    <a:pt x="861573" y="87586"/>
                  </a:lnTo>
                  <a:lnTo>
                    <a:pt x="860845" y="87586"/>
                  </a:lnTo>
                  <a:lnTo>
                    <a:pt x="859388" y="86129"/>
                  </a:lnTo>
                  <a:lnTo>
                    <a:pt x="858660" y="85401"/>
                  </a:lnTo>
                  <a:lnTo>
                    <a:pt x="857987" y="85401"/>
                  </a:lnTo>
                  <a:lnTo>
                    <a:pt x="857259" y="84728"/>
                  </a:lnTo>
                  <a:lnTo>
                    <a:pt x="855802" y="84728"/>
                  </a:lnTo>
                  <a:lnTo>
                    <a:pt x="855073" y="84728"/>
                  </a:lnTo>
                  <a:lnTo>
                    <a:pt x="853672" y="85401"/>
                  </a:lnTo>
                  <a:lnTo>
                    <a:pt x="852215" y="86858"/>
                  </a:lnTo>
                  <a:lnTo>
                    <a:pt x="850758" y="86858"/>
                  </a:lnTo>
                  <a:lnTo>
                    <a:pt x="850086" y="87586"/>
                  </a:lnTo>
                  <a:lnTo>
                    <a:pt x="848629" y="88315"/>
                  </a:lnTo>
                  <a:lnTo>
                    <a:pt x="847172" y="88315"/>
                  </a:lnTo>
                  <a:lnTo>
                    <a:pt x="845042" y="88987"/>
                  </a:lnTo>
                  <a:lnTo>
                    <a:pt x="843586" y="88987"/>
                  </a:lnTo>
                  <a:lnTo>
                    <a:pt x="842185" y="88987"/>
                  </a:lnTo>
                  <a:lnTo>
                    <a:pt x="841456" y="88987"/>
                  </a:lnTo>
                  <a:lnTo>
                    <a:pt x="840728" y="88987"/>
                  </a:lnTo>
                  <a:lnTo>
                    <a:pt x="839999" y="89716"/>
                  </a:lnTo>
                  <a:lnTo>
                    <a:pt x="839271" y="91173"/>
                  </a:lnTo>
                  <a:lnTo>
                    <a:pt x="838598" y="91901"/>
                  </a:lnTo>
                  <a:lnTo>
                    <a:pt x="837870" y="92574"/>
                  </a:lnTo>
                  <a:lnTo>
                    <a:pt x="837141" y="92574"/>
                  </a:lnTo>
                  <a:lnTo>
                    <a:pt x="835684" y="91901"/>
                  </a:lnTo>
                  <a:lnTo>
                    <a:pt x="835012" y="92574"/>
                  </a:lnTo>
                  <a:lnTo>
                    <a:pt x="834283" y="94759"/>
                  </a:lnTo>
                  <a:lnTo>
                    <a:pt x="833555" y="96216"/>
                  </a:lnTo>
                  <a:lnTo>
                    <a:pt x="832826" y="96889"/>
                  </a:lnTo>
                  <a:lnTo>
                    <a:pt x="832826" y="97617"/>
                  </a:lnTo>
                  <a:lnTo>
                    <a:pt x="832098" y="98346"/>
                  </a:lnTo>
                  <a:lnTo>
                    <a:pt x="830697" y="100475"/>
                  </a:lnTo>
                  <a:lnTo>
                    <a:pt x="830697" y="101932"/>
                  </a:lnTo>
                  <a:lnTo>
                    <a:pt x="831369" y="103389"/>
                  </a:lnTo>
                  <a:lnTo>
                    <a:pt x="833555" y="105518"/>
                  </a:lnTo>
                  <a:lnTo>
                    <a:pt x="834283" y="105518"/>
                  </a:lnTo>
                  <a:lnTo>
                    <a:pt x="835012" y="106975"/>
                  </a:lnTo>
                  <a:lnTo>
                    <a:pt x="835684" y="107648"/>
                  </a:lnTo>
                  <a:lnTo>
                    <a:pt x="834283" y="109833"/>
                  </a:lnTo>
                  <a:lnTo>
                    <a:pt x="833555" y="110562"/>
                  </a:lnTo>
                  <a:lnTo>
                    <a:pt x="827111" y="111290"/>
                  </a:lnTo>
                  <a:lnTo>
                    <a:pt x="823524" y="111290"/>
                  </a:lnTo>
                  <a:lnTo>
                    <a:pt x="820610" y="111290"/>
                  </a:lnTo>
                  <a:lnTo>
                    <a:pt x="819882" y="111290"/>
                  </a:lnTo>
                  <a:lnTo>
                    <a:pt x="818481" y="111963"/>
                  </a:lnTo>
                  <a:lnTo>
                    <a:pt x="817752" y="112691"/>
                  </a:lnTo>
                  <a:lnTo>
                    <a:pt x="815623" y="112691"/>
                  </a:lnTo>
                  <a:lnTo>
                    <a:pt x="814166" y="112691"/>
                  </a:lnTo>
                  <a:lnTo>
                    <a:pt x="810580" y="111290"/>
                  </a:lnTo>
                  <a:lnTo>
                    <a:pt x="808394" y="111290"/>
                  </a:lnTo>
                  <a:lnTo>
                    <a:pt x="807722" y="111290"/>
                  </a:lnTo>
                  <a:lnTo>
                    <a:pt x="806265" y="110562"/>
                  </a:lnTo>
                  <a:lnTo>
                    <a:pt x="803407" y="111290"/>
                  </a:lnTo>
                  <a:lnTo>
                    <a:pt x="802678" y="111290"/>
                  </a:lnTo>
                  <a:lnTo>
                    <a:pt x="798364" y="110562"/>
                  </a:lnTo>
                  <a:lnTo>
                    <a:pt x="795506" y="109105"/>
                  </a:lnTo>
                  <a:lnTo>
                    <a:pt x="794049" y="109105"/>
                  </a:lnTo>
                  <a:lnTo>
                    <a:pt x="791919" y="109105"/>
                  </a:lnTo>
                  <a:lnTo>
                    <a:pt x="789734" y="109105"/>
                  </a:lnTo>
                  <a:lnTo>
                    <a:pt x="788333" y="109833"/>
                  </a:lnTo>
                  <a:lnTo>
                    <a:pt x="784018" y="111963"/>
                  </a:lnTo>
                  <a:lnTo>
                    <a:pt x="782561" y="112691"/>
                  </a:lnTo>
                  <a:lnTo>
                    <a:pt x="781160" y="112691"/>
                  </a:lnTo>
                  <a:lnTo>
                    <a:pt x="775388" y="113419"/>
                  </a:lnTo>
                  <a:lnTo>
                    <a:pt x="771802" y="114148"/>
                  </a:lnTo>
                  <a:lnTo>
                    <a:pt x="763172" y="116277"/>
                  </a:lnTo>
                  <a:lnTo>
                    <a:pt x="760314" y="117006"/>
                  </a:lnTo>
                  <a:lnTo>
                    <a:pt x="757456" y="113419"/>
                  </a:lnTo>
                  <a:lnTo>
                    <a:pt x="755271" y="111290"/>
                  </a:lnTo>
                  <a:lnTo>
                    <a:pt x="752413" y="108376"/>
                  </a:lnTo>
                  <a:lnTo>
                    <a:pt x="751684" y="106975"/>
                  </a:lnTo>
                  <a:lnTo>
                    <a:pt x="749555" y="104061"/>
                  </a:lnTo>
                  <a:lnTo>
                    <a:pt x="748098" y="102660"/>
                  </a:lnTo>
                  <a:lnTo>
                    <a:pt x="745968" y="101203"/>
                  </a:lnTo>
                  <a:lnTo>
                    <a:pt x="743783" y="99074"/>
                  </a:lnTo>
                  <a:lnTo>
                    <a:pt x="741654" y="96889"/>
                  </a:lnTo>
                  <a:lnTo>
                    <a:pt x="738796" y="94031"/>
                  </a:lnTo>
                  <a:lnTo>
                    <a:pt x="735882" y="90444"/>
                  </a:lnTo>
                  <a:lnTo>
                    <a:pt x="735209" y="89716"/>
                  </a:lnTo>
                  <a:lnTo>
                    <a:pt x="733752" y="88315"/>
                  </a:lnTo>
                  <a:lnTo>
                    <a:pt x="730894" y="86129"/>
                  </a:lnTo>
                  <a:lnTo>
                    <a:pt x="729438" y="85401"/>
                  </a:lnTo>
                  <a:lnTo>
                    <a:pt x="728709" y="85401"/>
                  </a:lnTo>
                  <a:lnTo>
                    <a:pt x="726580" y="87586"/>
                  </a:lnTo>
                  <a:lnTo>
                    <a:pt x="726580" y="87586"/>
                  </a:lnTo>
                  <a:lnTo>
                    <a:pt x="728709" y="85401"/>
                  </a:lnTo>
                  <a:lnTo>
                    <a:pt x="729438" y="85401"/>
                  </a:lnTo>
                  <a:lnTo>
                    <a:pt x="729438" y="84728"/>
                  </a:lnTo>
                  <a:lnTo>
                    <a:pt x="727308" y="83272"/>
                  </a:lnTo>
                  <a:lnTo>
                    <a:pt x="725851" y="82543"/>
                  </a:lnTo>
                  <a:lnTo>
                    <a:pt x="722265" y="81086"/>
                  </a:lnTo>
                  <a:lnTo>
                    <a:pt x="718678" y="78957"/>
                  </a:lnTo>
                  <a:lnTo>
                    <a:pt x="716493" y="77500"/>
                  </a:lnTo>
                  <a:lnTo>
                    <a:pt x="715820" y="76827"/>
                  </a:lnTo>
                  <a:lnTo>
                    <a:pt x="714364" y="74642"/>
                  </a:lnTo>
                  <a:lnTo>
                    <a:pt x="713635" y="73241"/>
                  </a:lnTo>
                  <a:lnTo>
                    <a:pt x="712907" y="72512"/>
                  </a:lnTo>
                  <a:lnTo>
                    <a:pt x="711506" y="71055"/>
                  </a:lnTo>
                  <a:lnTo>
                    <a:pt x="710777" y="70327"/>
                  </a:lnTo>
                  <a:lnTo>
                    <a:pt x="701419" y="64611"/>
                  </a:lnTo>
                  <a:lnTo>
                    <a:pt x="699290" y="63882"/>
                  </a:lnTo>
                  <a:lnTo>
                    <a:pt x="697160" y="63154"/>
                  </a:lnTo>
                  <a:lnTo>
                    <a:pt x="696432" y="62426"/>
                  </a:lnTo>
                  <a:lnTo>
                    <a:pt x="693574" y="60296"/>
                  </a:lnTo>
                  <a:lnTo>
                    <a:pt x="689259" y="58167"/>
                  </a:lnTo>
                  <a:lnTo>
                    <a:pt x="686345" y="56710"/>
                  </a:lnTo>
                  <a:lnTo>
                    <a:pt x="683487" y="55981"/>
                  </a:lnTo>
                  <a:lnTo>
                    <a:pt x="680629" y="54524"/>
                  </a:lnTo>
                  <a:lnTo>
                    <a:pt x="674857" y="50938"/>
                  </a:lnTo>
                  <a:lnTo>
                    <a:pt x="671271" y="48808"/>
                  </a:lnTo>
                  <a:lnTo>
                    <a:pt x="668413" y="47352"/>
                  </a:lnTo>
                  <a:lnTo>
                    <a:pt x="666284" y="45951"/>
                  </a:lnTo>
                  <a:lnTo>
                    <a:pt x="664827" y="45951"/>
                  </a:lnTo>
                  <a:lnTo>
                    <a:pt x="662697" y="45222"/>
                  </a:lnTo>
                  <a:lnTo>
                    <a:pt x="657654" y="42364"/>
                  </a:lnTo>
                  <a:lnTo>
                    <a:pt x="654796" y="40907"/>
                  </a:lnTo>
                  <a:lnTo>
                    <a:pt x="652610" y="39450"/>
                  </a:lnTo>
                  <a:lnTo>
                    <a:pt x="647623" y="35191"/>
                  </a:lnTo>
                  <a:lnTo>
                    <a:pt x="646166" y="34463"/>
                  </a:lnTo>
                  <a:lnTo>
                    <a:pt x="645438" y="33734"/>
                  </a:lnTo>
                  <a:lnTo>
                    <a:pt x="643308" y="30148"/>
                  </a:lnTo>
                  <a:lnTo>
                    <a:pt x="642580" y="28691"/>
                  </a:lnTo>
                  <a:lnTo>
                    <a:pt x="641851" y="28691"/>
                  </a:lnTo>
                  <a:lnTo>
                    <a:pt x="637536" y="26562"/>
                  </a:lnTo>
                  <a:lnTo>
                    <a:pt x="636808" y="25833"/>
                  </a:lnTo>
                  <a:lnTo>
                    <a:pt x="632493" y="22247"/>
                  </a:lnTo>
                  <a:lnTo>
                    <a:pt x="631092" y="20790"/>
                  </a:lnTo>
                  <a:lnTo>
                    <a:pt x="628907" y="18661"/>
                  </a:lnTo>
                  <a:lnTo>
                    <a:pt x="627506" y="17203"/>
                  </a:lnTo>
                  <a:lnTo>
                    <a:pt x="625320" y="16531"/>
                  </a:lnTo>
                  <a:lnTo>
                    <a:pt x="623919" y="16531"/>
                  </a:lnTo>
                  <a:lnTo>
                    <a:pt x="622462" y="15803"/>
                  </a:lnTo>
                  <a:lnTo>
                    <a:pt x="620333" y="15803"/>
                  </a:lnTo>
                  <a:lnTo>
                    <a:pt x="619604" y="15803"/>
                  </a:lnTo>
                  <a:lnTo>
                    <a:pt x="616018" y="15074"/>
                  </a:lnTo>
                  <a:lnTo>
                    <a:pt x="611703" y="14346"/>
                  </a:lnTo>
                  <a:lnTo>
                    <a:pt x="610975" y="14346"/>
                  </a:lnTo>
                  <a:lnTo>
                    <a:pt x="606660" y="12889"/>
                  </a:lnTo>
                  <a:lnTo>
                    <a:pt x="605259" y="12889"/>
                  </a:lnTo>
                  <a:lnTo>
                    <a:pt x="603802" y="12216"/>
                  </a:lnTo>
                  <a:lnTo>
                    <a:pt x="601616" y="10031"/>
                  </a:lnTo>
                  <a:lnTo>
                    <a:pt x="595901" y="6444"/>
                  </a:lnTo>
                  <a:lnTo>
                    <a:pt x="594444" y="5043"/>
                  </a:lnTo>
                  <a:lnTo>
                    <a:pt x="592314" y="3586"/>
                  </a:lnTo>
                  <a:lnTo>
                    <a:pt x="591586" y="2858"/>
                  </a:lnTo>
                  <a:lnTo>
                    <a:pt x="591586" y="2129"/>
                  </a:lnTo>
                  <a:lnTo>
                    <a:pt x="590857" y="1401"/>
                  </a:lnTo>
                  <a:lnTo>
                    <a:pt x="590185" y="729"/>
                  </a:lnTo>
                  <a:lnTo>
                    <a:pt x="590857" y="0"/>
                  </a:lnTo>
                  <a:lnTo>
                    <a:pt x="589456" y="729"/>
                  </a:lnTo>
                  <a:lnTo>
                    <a:pt x="589456" y="1401"/>
                  </a:lnTo>
                  <a:lnTo>
                    <a:pt x="588728" y="2129"/>
                  </a:lnTo>
                  <a:lnTo>
                    <a:pt x="587999" y="2129"/>
                  </a:lnTo>
                  <a:lnTo>
                    <a:pt x="587999" y="2858"/>
                  </a:lnTo>
                  <a:lnTo>
                    <a:pt x="587999" y="3586"/>
                  </a:lnTo>
                  <a:lnTo>
                    <a:pt x="587999" y="5043"/>
                  </a:lnTo>
                  <a:lnTo>
                    <a:pt x="587271" y="5716"/>
                  </a:lnTo>
                  <a:lnTo>
                    <a:pt x="587271" y="6444"/>
                  </a:lnTo>
                  <a:lnTo>
                    <a:pt x="583685" y="8630"/>
                  </a:lnTo>
                  <a:lnTo>
                    <a:pt x="581555" y="10031"/>
                  </a:lnTo>
                  <a:lnTo>
                    <a:pt x="579370" y="11488"/>
                  </a:lnTo>
                  <a:lnTo>
                    <a:pt x="577969" y="11488"/>
                  </a:lnTo>
                  <a:lnTo>
                    <a:pt x="575783" y="12216"/>
                  </a:lnTo>
                  <a:lnTo>
                    <a:pt x="573654" y="14346"/>
                  </a:lnTo>
                  <a:lnTo>
                    <a:pt x="571469" y="15803"/>
                  </a:lnTo>
                  <a:lnTo>
                    <a:pt x="569339" y="17203"/>
                  </a:lnTo>
                  <a:lnTo>
                    <a:pt x="569339" y="17932"/>
                  </a:lnTo>
                  <a:lnTo>
                    <a:pt x="569339" y="19389"/>
                  </a:lnTo>
                  <a:lnTo>
                    <a:pt x="569339" y="20790"/>
                  </a:lnTo>
                  <a:lnTo>
                    <a:pt x="569339" y="22975"/>
                  </a:lnTo>
                  <a:lnTo>
                    <a:pt x="569339" y="23704"/>
                  </a:lnTo>
                  <a:lnTo>
                    <a:pt x="569339" y="24376"/>
                  </a:lnTo>
                  <a:lnTo>
                    <a:pt x="570796" y="25833"/>
                  </a:lnTo>
                  <a:lnTo>
                    <a:pt x="570068" y="25833"/>
                  </a:lnTo>
                  <a:lnTo>
                    <a:pt x="571469" y="26562"/>
                  </a:lnTo>
                  <a:lnTo>
                    <a:pt x="572925" y="26562"/>
                  </a:lnTo>
                  <a:lnTo>
                    <a:pt x="574382" y="26562"/>
                  </a:lnTo>
                  <a:lnTo>
                    <a:pt x="575783" y="27290"/>
                  </a:lnTo>
                  <a:lnTo>
                    <a:pt x="577969" y="27963"/>
                  </a:lnTo>
                  <a:lnTo>
                    <a:pt x="578697" y="28691"/>
                  </a:lnTo>
                  <a:lnTo>
                    <a:pt x="580098" y="30148"/>
                  </a:lnTo>
                  <a:lnTo>
                    <a:pt x="581555" y="31605"/>
                  </a:lnTo>
                  <a:lnTo>
                    <a:pt x="582284" y="33006"/>
                  </a:lnTo>
                  <a:lnTo>
                    <a:pt x="582284" y="34463"/>
                  </a:lnTo>
                  <a:lnTo>
                    <a:pt x="581555" y="35191"/>
                  </a:lnTo>
                  <a:lnTo>
                    <a:pt x="581555" y="36592"/>
                  </a:lnTo>
                  <a:lnTo>
                    <a:pt x="582284" y="38049"/>
                  </a:lnTo>
                  <a:lnTo>
                    <a:pt x="582956" y="38778"/>
                  </a:lnTo>
                  <a:lnTo>
                    <a:pt x="583685" y="38049"/>
                  </a:lnTo>
                  <a:lnTo>
                    <a:pt x="584413" y="36592"/>
                  </a:lnTo>
                  <a:lnTo>
                    <a:pt x="585870" y="37321"/>
                  </a:lnTo>
                  <a:lnTo>
                    <a:pt x="586543" y="38778"/>
                  </a:lnTo>
                  <a:lnTo>
                    <a:pt x="585870" y="40907"/>
                  </a:lnTo>
                  <a:lnTo>
                    <a:pt x="582284" y="45222"/>
                  </a:lnTo>
                  <a:lnTo>
                    <a:pt x="582284" y="45951"/>
                  </a:lnTo>
                  <a:lnTo>
                    <a:pt x="582284" y="50938"/>
                  </a:lnTo>
                  <a:lnTo>
                    <a:pt x="582284" y="53123"/>
                  </a:lnTo>
                  <a:lnTo>
                    <a:pt x="583685" y="55981"/>
                  </a:lnTo>
                  <a:lnTo>
                    <a:pt x="583685" y="58167"/>
                  </a:lnTo>
                  <a:lnTo>
                    <a:pt x="581555" y="59568"/>
                  </a:lnTo>
                  <a:lnTo>
                    <a:pt x="580098" y="61025"/>
                  </a:lnTo>
                  <a:lnTo>
                    <a:pt x="580098" y="62426"/>
                  </a:lnTo>
                  <a:lnTo>
                    <a:pt x="580827" y="63882"/>
                  </a:lnTo>
                  <a:lnTo>
                    <a:pt x="582284" y="67469"/>
                  </a:lnTo>
                  <a:lnTo>
                    <a:pt x="582956" y="69654"/>
                  </a:lnTo>
                  <a:lnTo>
                    <a:pt x="582956" y="71055"/>
                  </a:lnTo>
                  <a:lnTo>
                    <a:pt x="582284" y="72512"/>
                  </a:lnTo>
                  <a:lnTo>
                    <a:pt x="580827" y="73913"/>
                  </a:lnTo>
                  <a:lnTo>
                    <a:pt x="578697" y="76827"/>
                  </a:lnTo>
                  <a:lnTo>
                    <a:pt x="577969" y="76827"/>
                  </a:lnTo>
                  <a:lnTo>
                    <a:pt x="575783" y="77500"/>
                  </a:lnTo>
                  <a:lnTo>
                    <a:pt x="570068" y="77500"/>
                  </a:lnTo>
                  <a:lnTo>
                    <a:pt x="568611" y="78228"/>
                  </a:lnTo>
                  <a:lnTo>
                    <a:pt x="564296" y="74642"/>
                  </a:lnTo>
                  <a:lnTo>
                    <a:pt x="562895" y="75370"/>
                  </a:lnTo>
                  <a:lnTo>
                    <a:pt x="562166" y="76827"/>
                  </a:lnTo>
                  <a:lnTo>
                    <a:pt x="562166" y="78957"/>
                  </a:lnTo>
                  <a:lnTo>
                    <a:pt x="562166" y="80414"/>
                  </a:lnTo>
                  <a:lnTo>
                    <a:pt x="560709" y="82543"/>
                  </a:lnTo>
                  <a:lnTo>
                    <a:pt x="559981" y="84000"/>
                  </a:lnTo>
                  <a:lnTo>
                    <a:pt x="559308" y="84728"/>
                  </a:lnTo>
                  <a:lnTo>
                    <a:pt x="558580" y="85401"/>
                  </a:lnTo>
                  <a:lnTo>
                    <a:pt x="557851" y="86129"/>
                  </a:lnTo>
                  <a:lnTo>
                    <a:pt x="557123" y="86129"/>
                  </a:lnTo>
                  <a:lnTo>
                    <a:pt x="554265" y="86858"/>
                  </a:lnTo>
                  <a:lnTo>
                    <a:pt x="552808" y="87586"/>
                  </a:lnTo>
                  <a:lnTo>
                    <a:pt x="552080" y="88987"/>
                  </a:lnTo>
                  <a:lnTo>
                    <a:pt x="550679" y="89716"/>
                  </a:lnTo>
                  <a:lnTo>
                    <a:pt x="548493" y="90444"/>
                  </a:lnTo>
                  <a:lnTo>
                    <a:pt x="548493" y="91173"/>
                  </a:lnTo>
                  <a:lnTo>
                    <a:pt x="547821" y="91901"/>
                  </a:lnTo>
                  <a:lnTo>
                    <a:pt x="547092" y="94031"/>
                  </a:lnTo>
                  <a:lnTo>
                    <a:pt x="546364" y="94759"/>
                  </a:lnTo>
                  <a:lnTo>
                    <a:pt x="546364" y="99074"/>
                  </a:lnTo>
                  <a:lnTo>
                    <a:pt x="545635" y="99802"/>
                  </a:lnTo>
                  <a:lnTo>
                    <a:pt x="544234" y="101932"/>
                  </a:lnTo>
                  <a:lnTo>
                    <a:pt x="542777" y="103389"/>
                  </a:lnTo>
                  <a:lnTo>
                    <a:pt x="541320" y="104790"/>
                  </a:lnTo>
                  <a:lnTo>
                    <a:pt x="539920" y="106247"/>
                  </a:lnTo>
                  <a:lnTo>
                    <a:pt x="539191" y="106975"/>
                  </a:lnTo>
                  <a:lnTo>
                    <a:pt x="536333" y="109105"/>
                  </a:lnTo>
                  <a:lnTo>
                    <a:pt x="532747" y="111290"/>
                  </a:lnTo>
                  <a:lnTo>
                    <a:pt x="531290" y="112691"/>
                  </a:lnTo>
                  <a:lnTo>
                    <a:pt x="530561" y="114148"/>
                  </a:lnTo>
                  <a:lnTo>
                    <a:pt x="530561" y="114876"/>
                  </a:lnTo>
                  <a:lnTo>
                    <a:pt x="530561" y="115549"/>
                  </a:lnTo>
                  <a:lnTo>
                    <a:pt x="532018" y="116277"/>
                  </a:lnTo>
                  <a:lnTo>
                    <a:pt x="532018" y="117006"/>
                  </a:lnTo>
                  <a:lnTo>
                    <a:pt x="532018" y="117734"/>
                  </a:lnTo>
                  <a:lnTo>
                    <a:pt x="531290" y="118463"/>
                  </a:lnTo>
                  <a:lnTo>
                    <a:pt x="531290" y="119135"/>
                  </a:lnTo>
                  <a:lnTo>
                    <a:pt x="529104" y="120592"/>
                  </a:lnTo>
                  <a:lnTo>
                    <a:pt x="527703" y="122049"/>
                  </a:lnTo>
                  <a:lnTo>
                    <a:pt x="523388" y="125636"/>
                  </a:lnTo>
                  <a:lnTo>
                    <a:pt x="521259" y="128493"/>
                  </a:lnTo>
                  <a:lnTo>
                    <a:pt x="520531" y="130623"/>
                  </a:lnTo>
                  <a:lnTo>
                    <a:pt x="516944" y="132080"/>
                  </a:lnTo>
                  <a:lnTo>
                    <a:pt x="512629" y="134938"/>
                  </a:lnTo>
                  <a:lnTo>
                    <a:pt x="509771" y="135666"/>
                  </a:lnTo>
                  <a:lnTo>
                    <a:pt x="509043" y="136395"/>
                  </a:lnTo>
                  <a:lnTo>
                    <a:pt x="508314" y="137123"/>
                  </a:lnTo>
                  <a:lnTo>
                    <a:pt x="508314" y="137852"/>
                  </a:lnTo>
                  <a:lnTo>
                    <a:pt x="507586" y="137852"/>
                  </a:lnTo>
                  <a:lnTo>
                    <a:pt x="506857" y="137852"/>
                  </a:lnTo>
                  <a:lnTo>
                    <a:pt x="506129" y="137852"/>
                  </a:lnTo>
                  <a:lnTo>
                    <a:pt x="505456" y="138524"/>
                  </a:lnTo>
                  <a:lnTo>
                    <a:pt x="505456" y="139253"/>
                  </a:lnTo>
                  <a:lnTo>
                    <a:pt x="505456" y="139981"/>
                  </a:lnTo>
                  <a:lnTo>
                    <a:pt x="505456" y="141438"/>
                  </a:lnTo>
                  <a:lnTo>
                    <a:pt x="506129" y="142839"/>
                  </a:lnTo>
                  <a:lnTo>
                    <a:pt x="505456" y="143568"/>
                  </a:lnTo>
                  <a:lnTo>
                    <a:pt x="504728" y="144296"/>
                  </a:lnTo>
                  <a:lnTo>
                    <a:pt x="498956" y="146425"/>
                  </a:lnTo>
                  <a:lnTo>
                    <a:pt x="496827" y="147154"/>
                  </a:lnTo>
                  <a:lnTo>
                    <a:pt x="496098" y="147154"/>
                  </a:lnTo>
                  <a:lnTo>
                    <a:pt x="494641" y="146425"/>
                  </a:lnTo>
                  <a:lnTo>
                    <a:pt x="493969" y="145697"/>
                  </a:lnTo>
                  <a:lnTo>
                    <a:pt x="491055" y="143568"/>
                  </a:lnTo>
                  <a:lnTo>
                    <a:pt x="490382" y="142111"/>
                  </a:lnTo>
                  <a:lnTo>
                    <a:pt x="489654" y="141438"/>
                  </a:lnTo>
                  <a:lnTo>
                    <a:pt x="489654" y="139981"/>
                  </a:lnTo>
                  <a:lnTo>
                    <a:pt x="488925" y="139253"/>
                  </a:lnTo>
                  <a:lnTo>
                    <a:pt x="487469" y="139253"/>
                  </a:lnTo>
                  <a:lnTo>
                    <a:pt x="486796" y="139253"/>
                  </a:lnTo>
                  <a:lnTo>
                    <a:pt x="486068" y="139981"/>
                  </a:lnTo>
                  <a:lnTo>
                    <a:pt x="481024" y="142111"/>
                  </a:lnTo>
                  <a:lnTo>
                    <a:pt x="478895" y="142839"/>
                  </a:lnTo>
                  <a:lnTo>
                    <a:pt x="477438" y="142839"/>
                  </a:lnTo>
                  <a:lnTo>
                    <a:pt x="473123" y="142839"/>
                  </a:lnTo>
                  <a:lnTo>
                    <a:pt x="465222" y="143568"/>
                  </a:lnTo>
                  <a:lnTo>
                    <a:pt x="463821" y="144296"/>
                  </a:lnTo>
                  <a:lnTo>
                    <a:pt x="460234" y="145697"/>
                  </a:lnTo>
                  <a:lnTo>
                    <a:pt x="459506" y="146425"/>
                  </a:lnTo>
                  <a:lnTo>
                    <a:pt x="458777" y="146425"/>
                  </a:lnTo>
                  <a:lnTo>
                    <a:pt x="457320" y="146425"/>
                  </a:lnTo>
                  <a:lnTo>
                    <a:pt x="455920" y="145697"/>
                  </a:lnTo>
                  <a:lnTo>
                    <a:pt x="455191" y="146425"/>
                  </a:lnTo>
                  <a:lnTo>
                    <a:pt x="454462" y="147154"/>
                  </a:lnTo>
                  <a:lnTo>
                    <a:pt x="453734" y="147882"/>
                  </a:lnTo>
                  <a:lnTo>
                    <a:pt x="453006" y="148611"/>
                  </a:lnTo>
                  <a:lnTo>
                    <a:pt x="452333" y="149339"/>
                  </a:lnTo>
                  <a:lnTo>
                    <a:pt x="450876" y="150012"/>
                  </a:lnTo>
                  <a:lnTo>
                    <a:pt x="450148" y="150740"/>
                  </a:lnTo>
                  <a:lnTo>
                    <a:pt x="450148" y="151469"/>
                  </a:lnTo>
                  <a:lnTo>
                    <a:pt x="449419" y="152197"/>
                  </a:lnTo>
                  <a:lnTo>
                    <a:pt x="449419" y="154327"/>
                  </a:lnTo>
                  <a:lnTo>
                    <a:pt x="448747" y="155055"/>
                  </a:lnTo>
                  <a:lnTo>
                    <a:pt x="445833" y="157185"/>
                  </a:lnTo>
                  <a:lnTo>
                    <a:pt x="444432" y="159370"/>
                  </a:lnTo>
                  <a:lnTo>
                    <a:pt x="442975" y="162228"/>
                  </a:lnTo>
                  <a:lnTo>
                    <a:pt x="442246" y="163685"/>
                  </a:lnTo>
                  <a:lnTo>
                    <a:pt x="441518" y="164413"/>
                  </a:lnTo>
                  <a:lnTo>
                    <a:pt x="440845" y="165086"/>
                  </a:lnTo>
                  <a:lnTo>
                    <a:pt x="439388" y="166543"/>
                  </a:lnTo>
                  <a:lnTo>
                    <a:pt x="437932" y="167271"/>
                  </a:lnTo>
                  <a:lnTo>
                    <a:pt x="436531" y="167271"/>
                  </a:lnTo>
                  <a:lnTo>
                    <a:pt x="435802" y="167271"/>
                  </a:lnTo>
                  <a:lnTo>
                    <a:pt x="434345" y="167271"/>
                  </a:lnTo>
                  <a:lnTo>
                    <a:pt x="433617" y="168000"/>
                  </a:lnTo>
                  <a:lnTo>
                    <a:pt x="431487" y="169401"/>
                  </a:lnTo>
                  <a:lnTo>
                    <a:pt x="429358" y="171586"/>
                  </a:lnTo>
                  <a:lnTo>
                    <a:pt x="428629" y="171586"/>
                  </a:lnTo>
                  <a:lnTo>
                    <a:pt x="427901" y="172259"/>
                  </a:lnTo>
                  <a:lnTo>
                    <a:pt x="427901" y="172987"/>
                  </a:lnTo>
                  <a:lnTo>
                    <a:pt x="427901" y="174444"/>
                  </a:lnTo>
                  <a:lnTo>
                    <a:pt x="427901" y="175845"/>
                  </a:lnTo>
                  <a:lnTo>
                    <a:pt x="428629" y="178030"/>
                  </a:lnTo>
                  <a:lnTo>
                    <a:pt x="429358" y="178759"/>
                  </a:lnTo>
                  <a:lnTo>
                    <a:pt x="428629" y="179487"/>
                  </a:lnTo>
                  <a:lnTo>
                    <a:pt x="428629" y="180888"/>
                  </a:lnTo>
                  <a:lnTo>
                    <a:pt x="429358" y="184475"/>
                  </a:lnTo>
                  <a:lnTo>
                    <a:pt x="429358" y="185932"/>
                  </a:lnTo>
                  <a:lnTo>
                    <a:pt x="428629" y="187333"/>
                  </a:lnTo>
                  <a:lnTo>
                    <a:pt x="427901" y="190247"/>
                  </a:lnTo>
                  <a:lnTo>
                    <a:pt x="427901" y="190919"/>
                  </a:lnTo>
                  <a:lnTo>
                    <a:pt x="426444" y="191648"/>
                  </a:lnTo>
                  <a:lnTo>
                    <a:pt x="425715" y="191648"/>
                  </a:lnTo>
                  <a:lnTo>
                    <a:pt x="425043" y="192376"/>
                  </a:lnTo>
                  <a:lnTo>
                    <a:pt x="425043" y="193833"/>
                  </a:lnTo>
                  <a:lnTo>
                    <a:pt x="425043" y="194561"/>
                  </a:lnTo>
                  <a:lnTo>
                    <a:pt x="425043" y="195962"/>
                  </a:lnTo>
                  <a:lnTo>
                    <a:pt x="425043" y="197419"/>
                  </a:lnTo>
                  <a:lnTo>
                    <a:pt x="425043" y="198820"/>
                  </a:lnTo>
                  <a:lnTo>
                    <a:pt x="425043" y="199549"/>
                  </a:lnTo>
                  <a:lnTo>
                    <a:pt x="425715" y="201734"/>
                  </a:lnTo>
                  <a:lnTo>
                    <a:pt x="426444" y="203135"/>
                  </a:lnTo>
                  <a:lnTo>
                    <a:pt x="426444" y="203864"/>
                  </a:lnTo>
                  <a:lnTo>
                    <a:pt x="427172" y="204592"/>
                  </a:lnTo>
                  <a:lnTo>
                    <a:pt x="427901" y="206049"/>
                  </a:lnTo>
                  <a:lnTo>
                    <a:pt x="428629" y="209636"/>
                  </a:lnTo>
                  <a:lnTo>
                    <a:pt x="429358" y="210308"/>
                  </a:lnTo>
                  <a:lnTo>
                    <a:pt x="429358" y="211036"/>
                  </a:lnTo>
                  <a:lnTo>
                    <a:pt x="430759" y="211765"/>
                  </a:lnTo>
                  <a:lnTo>
                    <a:pt x="430759" y="212493"/>
                  </a:lnTo>
                  <a:lnTo>
                    <a:pt x="431487" y="213222"/>
                  </a:lnTo>
                  <a:lnTo>
                    <a:pt x="431487" y="214623"/>
                  </a:lnTo>
                  <a:lnTo>
                    <a:pt x="432216" y="216080"/>
                  </a:lnTo>
                  <a:lnTo>
                    <a:pt x="432216" y="216808"/>
                  </a:lnTo>
                  <a:lnTo>
                    <a:pt x="432944" y="216808"/>
                  </a:lnTo>
                  <a:lnTo>
                    <a:pt x="434345" y="217537"/>
                  </a:lnTo>
                  <a:lnTo>
                    <a:pt x="435074" y="218209"/>
                  </a:lnTo>
                  <a:lnTo>
                    <a:pt x="435802" y="219666"/>
                  </a:lnTo>
                  <a:lnTo>
                    <a:pt x="437203" y="219666"/>
                  </a:lnTo>
                  <a:lnTo>
                    <a:pt x="437203" y="220395"/>
                  </a:lnTo>
                  <a:lnTo>
                    <a:pt x="437203" y="221123"/>
                  </a:lnTo>
                  <a:lnTo>
                    <a:pt x="436531" y="221796"/>
                  </a:lnTo>
                  <a:lnTo>
                    <a:pt x="436531" y="222524"/>
                  </a:lnTo>
                  <a:lnTo>
                    <a:pt x="437203" y="223253"/>
                  </a:lnTo>
                  <a:lnTo>
                    <a:pt x="437203" y="223981"/>
                  </a:lnTo>
                  <a:lnTo>
                    <a:pt x="436531" y="224710"/>
                  </a:lnTo>
                  <a:lnTo>
                    <a:pt x="435074" y="224710"/>
                  </a:lnTo>
                  <a:lnTo>
                    <a:pt x="434345" y="224710"/>
                  </a:lnTo>
                  <a:lnTo>
                    <a:pt x="433617" y="225382"/>
                  </a:lnTo>
                  <a:lnTo>
                    <a:pt x="434345" y="226839"/>
                  </a:lnTo>
                  <a:lnTo>
                    <a:pt x="432216" y="228296"/>
                  </a:lnTo>
                  <a:lnTo>
                    <a:pt x="432216" y="228968"/>
                  </a:lnTo>
                  <a:lnTo>
                    <a:pt x="431487" y="230425"/>
                  </a:lnTo>
                  <a:lnTo>
                    <a:pt x="430759" y="231154"/>
                  </a:lnTo>
                  <a:lnTo>
                    <a:pt x="430759" y="232611"/>
                  </a:lnTo>
                  <a:lnTo>
                    <a:pt x="430759" y="234012"/>
                  </a:lnTo>
                  <a:lnTo>
                    <a:pt x="429358" y="235469"/>
                  </a:lnTo>
                  <a:lnTo>
                    <a:pt x="428629" y="236870"/>
                  </a:lnTo>
                  <a:lnTo>
                    <a:pt x="426444" y="239055"/>
                  </a:lnTo>
                  <a:lnTo>
                    <a:pt x="424314" y="239784"/>
                  </a:lnTo>
                  <a:lnTo>
                    <a:pt x="423586" y="241185"/>
                  </a:lnTo>
                  <a:lnTo>
                    <a:pt x="422858" y="242642"/>
                  </a:lnTo>
                  <a:lnTo>
                    <a:pt x="421457" y="243370"/>
                  </a:lnTo>
                  <a:lnTo>
                    <a:pt x="420728" y="244098"/>
                  </a:lnTo>
                  <a:lnTo>
                    <a:pt x="417870" y="245499"/>
                  </a:lnTo>
                  <a:lnTo>
                    <a:pt x="415685" y="245499"/>
                  </a:lnTo>
                  <a:lnTo>
                    <a:pt x="414956" y="245499"/>
                  </a:lnTo>
                  <a:lnTo>
                    <a:pt x="413555" y="245499"/>
                  </a:lnTo>
                  <a:lnTo>
                    <a:pt x="412827" y="245499"/>
                  </a:lnTo>
                  <a:lnTo>
                    <a:pt x="412098" y="244771"/>
                  </a:lnTo>
                  <a:lnTo>
                    <a:pt x="411370" y="244771"/>
                  </a:lnTo>
                  <a:lnTo>
                    <a:pt x="408512" y="245499"/>
                  </a:lnTo>
                  <a:lnTo>
                    <a:pt x="407783" y="245499"/>
                  </a:lnTo>
                  <a:lnTo>
                    <a:pt x="407783" y="244771"/>
                  </a:lnTo>
                  <a:lnTo>
                    <a:pt x="407055" y="244771"/>
                  </a:lnTo>
                  <a:lnTo>
                    <a:pt x="406383" y="244771"/>
                  </a:lnTo>
                  <a:lnTo>
                    <a:pt x="404197" y="246228"/>
                  </a:lnTo>
                  <a:lnTo>
                    <a:pt x="401339" y="247685"/>
                  </a:lnTo>
                  <a:lnTo>
                    <a:pt x="400611" y="247685"/>
                  </a:lnTo>
                  <a:lnTo>
                    <a:pt x="399882" y="247685"/>
                  </a:lnTo>
                  <a:lnTo>
                    <a:pt x="397024" y="248357"/>
                  </a:lnTo>
                  <a:lnTo>
                    <a:pt x="396296" y="248357"/>
                  </a:lnTo>
                  <a:lnTo>
                    <a:pt x="394166" y="249814"/>
                  </a:lnTo>
                  <a:lnTo>
                    <a:pt x="390580" y="252672"/>
                  </a:lnTo>
                  <a:lnTo>
                    <a:pt x="389851" y="253401"/>
                  </a:lnTo>
                  <a:lnTo>
                    <a:pt x="388395" y="253401"/>
                  </a:lnTo>
                  <a:lnTo>
                    <a:pt x="387666" y="253401"/>
                  </a:lnTo>
                  <a:lnTo>
                    <a:pt x="387666" y="254129"/>
                  </a:lnTo>
                  <a:lnTo>
                    <a:pt x="386265" y="255530"/>
                  </a:lnTo>
                  <a:lnTo>
                    <a:pt x="384808" y="255530"/>
                  </a:lnTo>
                  <a:lnTo>
                    <a:pt x="384080" y="256259"/>
                  </a:lnTo>
                  <a:lnTo>
                    <a:pt x="383407" y="256987"/>
                  </a:lnTo>
                  <a:lnTo>
                    <a:pt x="381950" y="257715"/>
                  </a:lnTo>
                  <a:lnTo>
                    <a:pt x="381222" y="259172"/>
                  </a:lnTo>
                  <a:lnTo>
                    <a:pt x="381222" y="259845"/>
                  </a:lnTo>
                  <a:lnTo>
                    <a:pt x="380493" y="262759"/>
                  </a:lnTo>
                  <a:lnTo>
                    <a:pt x="381222" y="263431"/>
                  </a:lnTo>
                  <a:lnTo>
                    <a:pt x="382679" y="264160"/>
                  </a:lnTo>
                  <a:lnTo>
                    <a:pt x="382679" y="264888"/>
                  </a:lnTo>
                  <a:lnTo>
                    <a:pt x="383407" y="265617"/>
                  </a:lnTo>
                  <a:lnTo>
                    <a:pt x="383407" y="267018"/>
                  </a:lnTo>
                  <a:lnTo>
                    <a:pt x="382679" y="267746"/>
                  </a:lnTo>
                  <a:lnTo>
                    <a:pt x="381950" y="268475"/>
                  </a:lnTo>
                  <a:lnTo>
                    <a:pt x="381950" y="269203"/>
                  </a:lnTo>
                  <a:lnTo>
                    <a:pt x="381950" y="270604"/>
                  </a:lnTo>
                  <a:lnTo>
                    <a:pt x="381950" y="271333"/>
                  </a:lnTo>
                  <a:lnTo>
                    <a:pt x="380493" y="271333"/>
                  </a:lnTo>
                  <a:lnTo>
                    <a:pt x="380493" y="272061"/>
                  </a:lnTo>
                  <a:lnTo>
                    <a:pt x="380493" y="272790"/>
                  </a:lnTo>
                  <a:lnTo>
                    <a:pt x="381222" y="273518"/>
                  </a:lnTo>
                  <a:lnTo>
                    <a:pt x="381222" y="274919"/>
                  </a:lnTo>
                  <a:lnTo>
                    <a:pt x="381950" y="275647"/>
                  </a:lnTo>
                  <a:lnTo>
                    <a:pt x="381950" y="276376"/>
                  </a:lnTo>
                  <a:lnTo>
                    <a:pt x="381950" y="277104"/>
                  </a:lnTo>
                  <a:lnTo>
                    <a:pt x="381222" y="277833"/>
                  </a:lnTo>
                  <a:lnTo>
                    <a:pt x="380493" y="279234"/>
                  </a:lnTo>
                  <a:lnTo>
                    <a:pt x="379821" y="279234"/>
                  </a:lnTo>
                  <a:lnTo>
                    <a:pt x="379821" y="279962"/>
                  </a:lnTo>
                  <a:lnTo>
                    <a:pt x="379821" y="281419"/>
                  </a:lnTo>
                  <a:lnTo>
                    <a:pt x="379821" y="282092"/>
                  </a:lnTo>
                  <a:lnTo>
                    <a:pt x="380493" y="282820"/>
                  </a:lnTo>
                  <a:lnTo>
                    <a:pt x="380493" y="283549"/>
                  </a:lnTo>
                  <a:lnTo>
                    <a:pt x="379821" y="285006"/>
                  </a:lnTo>
                  <a:lnTo>
                    <a:pt x="379092" y="285006"/>
                  </a:lnTo>
                  <a:lnTo>
                    <a:pt x="378364" y="285006"/>
                  </a:lnTo>
                  <a:lnTo>
                    <a:pt x="377635" y="285734"/>
                  </a:lnTo>
                  <a:lnTo>
                    <a:pt x="377635" y="287864"/>
                  </a:lnTo>
                  <a:lnTo>
                    <a:pt x="377635" y="288592"/>
                  </a:lnTo>
                  <a:lnTo>
                    <a:pt x="377635" y="289321"/>
                  </a:lnTo>
                  <a:lnTo>
                    <a:pt x="376907" y="289321"/>
                  </a:lnTo>
                  <a:lnTo>
                    <a:pt x="375506" y="290722"/>
                  </a:lnTo>
                  <a:lnTo>
                    <a:pt x="374777" y="291450"/>
                  </a:lnTo>
                  <a:lnTo>
                    <a:pt x="374777" y="293579"/>
                  </a:lnTo>
                  <a:lnTo>
                    <a:pt x="374049" y="294308"/>
                  </a:lnTo>
                  <a:lnTo>
                    <a:pt x="373321" y="294308"/>
                  </a:lnTo>
                  <a:lnTo>
                    <a:pt x="373321" y="295036"/>
                  </a:lnTo>
                  <a:lnTo>
                    <a:pt x="372592" y="295765"/>
                  </a:lnTo>
                  <a:lnTo>
                    <a:pt x="371920" y="295765"/>
                  </a:lnTo>
                  <a:lnTo>
                    <a:pt x="370463" y="297894"/>
                  </a:lnTo>
                  <a:lnTo>
                    <a:pt x="369734" y="298623"/>
                  </a:lnTo>
                  <a:lnTo>
                    <a:pt x="369006" y="298623"/>
                  </a:lnTo>
                  <a:lnTo>
                    <a:pt x="367605" y="298623"/>
                  </a:lnTo>
                  <a:lnTo>
                    <a:pt x="366876" y="298623"/>
                  </a:lnTo>
                  <a:lnTo>
                    <a:pt x="366148" y="297894"/>
                  </a:lnTo>
                  <a:lnTo>
                    <a:pt x="364691" y="297222"/>
                  </a:lnTo>
                  <a:lnTo>
                    <a:pt x="364691" y="297894"/>
                  </a:lnTo>
                  <a:lnTo>
                    <a:pt x="364018" y="297894"/>
                  </a:lnTo>
                  <a:lnTo>
                    <a:pt x="362561" y="298623"/>
                  </a:lnTo>
                  <a:lnTo>
                    <a:pt x="362561" y="299351"/>
                  </a:lnTo>
                  <a:lnTo>
                    <a:pt x="362561" y="300808"/>
                  </a:lnTo>
                  <a:lnTo>
                    <a:pt x="362561" y="301481"/>
                  </a:lnTo>
                  <a:lnTo>
                    <a:pt x="363290" y="302938"/>
                  </a:lnTo>
                  <a:lnTo>
                    <a:pt x="362561" y="303666"/>
                  </a:lnTo>
                  <a:lnTo>
                    <a:pt x="361833" y="303666"/>
                  </a:lnTo>
                  <a:lnTo>
                    <a:pt x="361104" y="304395"/>
                  </a:lnTo>
                  <a:lnTo>
                    <a:pt x="358975" y="304395"/>
                  </a:lnTo>
                  <a:lnTo>
                    <a:pt x="358247" y="305067"/>
                  </a:lnTo>
                  <a:lnTo>
                    <a:pt x="358247" y="305796"/>
                  </a:lnTo>
                  <a:lnTo>
                    <a:pt x="358247" y="306524"/>
                  </a:lnTo>
                  <a:lnTo>
                    <a:pt x="358975" y="307253"/>
                  </a:lnTo>
                  <a:lnTo>
                    <a:pt x="357518" y="308654"/>
                  </a:lnTo>
                  <a:lnTo>
                    <a:pt x="356846" y="310110"/>
                  </a:lnTo>
                  <a:lnTo>
                    <a:pt x="356846" y="310839"/>
                  </a:lnTo>
                  <a:lnTo>
                    <a:pt x="355389" y="310839"/>
                  </a:lnTo>
                  <a:lnTo>
                    <a:pt x="353932" y="312296"/>
                  </a:lnTo>
                  <a:lnTo>
                    <a:pt x="353203" y="314425"/>
                  </a:lnTo>
                  <a:lnTo>
                    <a:pt x="352531" y="314425"/>
                  </a:lnTo>
                  <a:lnTo>
                    <a:pt x="351802" y="315154"/>
                  </a:lnTo>
                  <a:lnTo>
                    <a:pt x="351074" y="315154"/>
                  </a:lnTo>
                  <a:lnTo>
                    <a:pt x="349617" y="315882"/>
                  </a:lnTo>
                  <a:lnTo>
                    <a:pt x="348944" y="316555"/>
                  </a:lnTo>
                  <a:lnTo>
                    <a:pt x="348944" y="317283"/>
                  </a:lnTo>
                  <a:lnTo>
                    <a:pt x="348216" y="318012"/>
                  </a:lnTo>
                  <a:lnTo>
                    <a:pt x="348944" y="318012"/>
                  </a:lnTo>
                  <a:lnTo>
                    <a:pt x="348944" y="318740"/>
                  </a:lnTo>
                  <a:lnTo>
                    <a:pt x="349617" y="319469"/>
                  </a:lnTo>
                  <a:lnTo>
                    <a:pt x="348944" y="319469"/>
                  </a:lnTo>
                  <a:lnTo>
                    <a:pt x="348216" y="320870"/>
                  </a:lnTo>
                  <a:lnTo>
                    <a:pt x="348216" y="321598"/>
                  </a:lnTo>
                  <a:lnTo>
                    <a:pt x="346759" y="322326"/>
                  </a:lnTo>
                  <a:lnTo>
                    <a:pt x="345358" y="323055"/>
                  </a:lnTo>
                  <a:lnTo>
                    <a:pt x="343173" y="323727"/>
                  </a:lnTo>
                  <a:lnTo>
                    <a:pt x="342444" y="323727"/>
                  </a:lnTo>
                  <a:lnTo>
                    <a:pt x="341715" y="323727"/>
                  </a:lnTo>
                  <a:lnTo>
                    <a:pt x="341043" y="323727"/>
                  </a:lnTo>
                  <a:lnTo>
                    <a:pt x="340315" y="323055"/>
                  </a:lnTo>
                  <a:lnTo>
                    <a:pt x="339586" y="323727"/>
                  </a:lnTo>
                  <a:lnTo>
                    <a:pt x="338858" y="325184"/>
                  </a:lnTo>
                  <a:lnTo>
                    <a:pt x="336000" y="325913"/>
                  </a:lnTo>
                  <a:lnTo>
                    <a:pt x="335271" y="325913"/>
                  </a:lnTo>
                  <a:lnTo>
                    <a:pt x="334543" y="326641"/>
                  </a:lnTo>
                  <a:lnTo>
                    <a:pt x="333870" y="327370"/>
                  </a:lnTo>
                  <a:lnTo>
                    <a:pt x="330228" y="328771"/>
                  </a:lnTo>
                  <a:lnTo>
                    <a:pt x="328827" y="330228"/>
                  </a:lnTo>
                  <a:lnTo>
                    <a:pt x="328098" y="331629"/>
                  </a:lnTo>
                  <a:lnTo>
                    <a:pt x="327370" y="332357"/>
                  </a:lnTo>
                  <a:lnTo>
                    <a:pt x="326641" y="332357"/>
                  </a:lnTo>
                  <a:lnTo>
                    <a:pt x="325969" y="332357"/>
                  </a:lnTo>
                  <a:lnTo>
                    <a:pt x="325241" y="333086"/>
                  </a:lnTo>
                  <a:lnTo>
                    <a:pt x="324512" y="333086"/>
                  </a:lnTo>
                  <a:lnTo>
                    <a:pt x="323784" y="334543"/>
                  </a:lnTo>
                  <a:lnTo>
                    <a:pt x="323055" y="334543"/>
                  </a:lnTo>
                  <a:lnTo>
                    <a:pt x="322383" y="334543"/>
                  </a:lnTo>
                  <a:lnTo>
                    <a:pt x="320926" y="335215"/>
                  </a:lnTo>
                  <a:lnTo>
                    <a:pt x="318740" y="335215"/>
                  </a:lnTo>
                  <a:lnTo>
                    <a:pt x="316611" y="335944"/>
                  </a:lnTo>
                  <a:lnTo>
                    <a:pt x="315882" y="335944"/>
                  </a:lnTo>
                  <a:lnTo>
                    <a:pt x="315882" y="335215"/>
                  </a:lnTo>
                  <a:lnTo>
                    <a:pt x="315154" y="335215"/>
                  </a:lnTo>
                  <a:lnTo>
                    <a:pt x="314481" y="335215"/>
                  </a:lnTo>
                  <a:lnTo>
                    <a:pt x="313753" y="335215"/>
                  </a:lnTo>
                  <a:lnTo>
                    <a:pt x="312296" y="335215"/>
                  </a:lnTo>
                  <a:lnTo>
                    <a:pt x="311567" y="335215"/>
                  </a:lnTo>
                  <a:lnTo>
                    <a:pt x="311567" y="335944"/>
                  </a:lnTo>
                  <a:lnTo>
                    <a:pt x="311567" y="336672"/>
                  </a:lnTo>
                  <a:lnTo>
                    <a:pt x="312296" y="336672"/>
                  </a:lnTo>
                  <a:lnTo>
                    <a:pt x="312296" y="337400"/>
                  </a:lnTo>
                  <a:lnTo>
                    <a:pt x="312296" y="338129"/>
                  </a:lnTo>
                  <a:lnTo>
                    <a:pt x="311567" y="338129"/>
                  </a:lnTo>
                  <a:lnTo>
                    <a:pt x="310895" y="338858"/>
                  </a:lnTo>
                  <a:lnTo>
                    <a:pt x="310166" y="338858"/>
                  </a:lnTo>
                  <a:lnTo>
                    <a:pt x="308710" y="338858"/>
                  </a:lnTo>
                  <a:lnTo>
                    <a:pt x="308710" y="339530"/>
                  </a:lnTo>
                  <a:lnTo>
                    <a:pt x="307981" y="340258"/>
                  </a:lnTo>
                  <a:lnTo>
                    <a:pt x="306580" y="340987"/>
                  </a:lnTo>
                  <a:lnTo>
                    <a:pt x="303666" y="343845"/>
                  </a:lnTo>
                  <a:lnTo>
                    <a:pt x="300808" y="346030"/>
                  </a:lnTo>
                  <a:lnTo>
                    <a:pt x="300080" y="346703"/>
                  </a:lnTo>
                  <a:lnTo>
                    <a:pt x="299407" y="348888"/>
                  </a:lnTo>
                  <a:lnTo>
                    <a:pt x="298679" y="349617"/>
                  </a:lnTo>
                  <a:lnTo>
                    <a:pt x="297950" y="351018"/>
                  </a:lnTo>
                  <a:lnTo>
                    <a:pt x="297950" y="351746"/>
                  </a:lnTo>
                  <a:lnTo>
                    <a:pt x="296493" y="352475"/>
                  </a:lnTo>
                  <a:lnTo>
                    <a:pt x="296493" y="353203"/>
                  </a:lnTo>
                  <a:lnTo>
                    <a:pt x="296493" y="354604"/>
                  </a:lnTo>
                  <a:lnTo>
                    <a:pt x="295765" y="356061"/>
                  </a:lnTo>
                  <a:lnTo>
                    <a:pt x="296493" y="356790"/>
                  </a:lnTo>
                  <a:lnTo>
                    <a:pt x="300808" y="361104"/>
                  </a:lnTo>
                  <a:lnTo>
                    <a:pt x="301537" y="362505"/>
                  </a:lnTo>
                  <a:lnTo>
                    <a:pt x="302265" y="363234"/>
                  </a:lnTo>
                  <a:lnTo>
                    <a:pt x="302994" y="365419"/>
                  </a:lnTo>
                  <a:lnTo>
                    <a:pt x="303666" y="366820"/>
                  </a:lnTo>
                  <a:lnTo>
                    <a:pt x="304395" y="369678"/>
                  </a:lnTo>
                  <a:lnTo>
                    <a:pt x="305123" y="371135"/>
                  </a:lnTo>
                  <a:lnTo>
                    <a:pt x="305852" y="371864"/>
                  </a:lnTo>
                  <a:lnTo>
                    <a:pt x="307253" y="371864"/>
                  </a:lnTo>
                  <a:lnTo>
                    <a:pt x="307981" y="371864"/>
                  </a:lnTo>
                  <a:lnTo>
                    <a:pt x="308710" y="371864"/>
                  </a:lnTo>
                  <a:lnTo>
                    <a:pt x="309438" y="372592"/>
                  </a:lnTo>
                  <a:lnTo>
                    <a:pt x="310166" y="373264"/>
                  </a:lnTo>
                  <a:lnTo>
                    <a:pt x="310895" y="374721"/>
                  </a:lnTo>
                  <a:lnTo>
                    <a:pt x="310895" y="375450"/>
                  </a:lnTo>
                  <a:lnTo>
                    <a:pt x="312296" y="375450"/>
                  </a:lnTo>
                  <a:lnTo>
                    <a:pt x="313024" y="375450"/>
                  </a:lnTo>
                  <a:lnTo>
                    <a:pt x="313753" y="376178"/>
                  </a:lnTo>
                  <a:lnTo>
                    <a:pt x="314481" y="377579"/>
                  </a:lnTo>
                  <a:lnTo>
                    <a:pt x="315154" y="378308"/>
                  </a:lnTo>
                  <a:lnTo>
                    <a:pt x="314481" y="379036"/>
                  </a:lnTo>
                  <a:lnTo>
                    <a:pt x="314481" y="380493"/>
                  </a:lnTo>
                  <a:lnTo>
                    <a:pt x="313753" y="380493"/>
                  </a:lnTo>
                  <a:lnTo>
                    <a:pt x="313753" y="381166"/>
                  </a:lnTo>
                  <a:lnTo>
                    <a:pt x="313753" y="381894"/>
                  </a:lnTo>
                  <a:lnTo>
                    <a:pt x="313024" y="382623"/>
                  </a:lnTo>
                  <a:lnTo>
                    <a:pt x="313024" y="383351"/>
                  </a:lnTo>
                  <a:lnTo>
                    <a:pt x="312296" y="384080"/>
                  </a:lnTo>
                  <a:lnTo>
                    <a:pt x="312296" y="384752"/>
                  </a:lnTo>
                  <a:lnTo>
                    <a:pt x="313024" y="385481"/>
                  </a:lnTo>
                  <a:lnTo>
                    <a:pt x="313753" y="386209"/>
                  </a:lnTo>
                  <a:lnTo>
                    <a:pt x="314481" y="386938"/>
                  </a:lnTo>
                  <a:lnTo>
                    <a:pt x="314481" y="387666"/>
                  </a:lnTo>
                  <a:lnTo>
                    <a:pt x="315154" y="389795"/>
                  </a:lnTo>
                  <a:lnTo>
                    <a:pt x="315882" y="389795"/>
                  </a:lnTo>
                  <a:lnTo>
                    <a:pt x="317339" y="391252"/>
                  </a:lnTo>
                  <a:lnTo>
                    <a:pt x="318740" y="393382"/>
                  </a:lnTo>
                  <a:lnTo>
                    <a:pt x="319469" y="394110"/>
                  </a:lnTo>
                  <a:lnTo>
                    <a:pt x="319469" y="394839"/>
                  </a:lnTo>
                  <a:lnTo>
                    <a:pt x="320197" y="394839"/>
                  </a:lnTo>
                  <a:lnTo>
                    <a:pt x="320197" y="395567"/>
                  </a:lnTo>
                  <a:lnTo>
                    <a:pt x="320197" y="396240"/>
                  </a:lnTo>
                  <a:lnTo>
                    <a:pt x="323055" y="397697"/>
                  </a:lnTo>
                  <a:lnTo>
                    <a:pt x="323784" y="399154"/>
                  </a:lnTo>
                  <a:lnTo>
                    <a:pt x="323784" y="400555"/>
                  </a:lnTo>
                  <a:lnTo>
                    <a:pt x="322383" y="402740"/>
                  </a:lnTo>
                  <a:lnTo>
                    <a:pt x="323784" y="406326"/>
                  </a:lnTo>
                  <a:lnTo>
                    <a:pt x="322383" y="409184"/>
                  </a:lnTo>
                  <a:lnTo>
                    <a:pt x="320926" y="410641"/>
                  </a:lnTo>
                  <a:lnTo>
                    <a:pt x="315882" y="415629"/>
                  </a:lnTo>
                  <a:lnTo>
                    <a:pt x="314481" y="418543"/>
                  </a:lnTo>
                  <a:lnTo>
                    <a:pt x="322383" y="414228"/>
                  </a:lnTo>
                  <a:lnTo>
                    <a:pt x="327370" y="409913"/>
                  </a:lnTo>
                  <a:lnTo>
                    <a:pt x="330228" y="407055"/>
                  </a:lnTo>
                  <a:lnTo>
                    <a:pt x="333142" y="403412"/>
                  </a:lnTo>
                  <a:lnTo>
                    <a:pt x="335271" y="396968"/>
                  </a:lnTo>
                  <a:lnTo>
                    <a:pt x="335271" y="394839"/>
                  </a:lnTo>
                  <a:lnTo>
                    <a:pt x="332413" y="394110"/>
                  </a:lnTo>
                  <a:lnTo>
                    <a:pt x="330956" y="394839"/>
                  </a:lnTo>
                  <a:lnTo>
                    <a:pt x="329555" y="393382"/>
                  </a:lnTo>
                  <a:lnTo>
                    <a:pt x="329555" y="391981"/>
                  </a:lnTo>
                  <a:lnTo>
                    <a:pt x="330956" y="390524"/>
                  </a:lnTo>
                  <a:lnTo>
                    <a:pt x="330228" y="389795"/>
                  </a:lnTo>
                  <a:lnTo>
                    <a:pt x="328827" y="389067"/>
                  </a:lnTo>
                  <a:lnTo>
                    <a:pt x="329555" y="386938"/>
                  </a:lnTo>
                  <a:lnTo>
                    <a:pt x="330228" y="385481"/>
                  </a:lnTo>
                  <a:lnTo>
                    <a:pt x="330228" y="384752"/>
                  </a:lnTo>
                  <a:lnTo>
                    <a:pt x="330956" y="383351"/>
                  </a:lnTo>
                  <a:lnTo>
                    <a:pt x="332413" y="381894"/>
                  </a:lnTo>
                  <a:lnTo>
                    <a:pt x="336000" y="383351"/>
                  </a:lnTo>
                  <a:lnTo>
                    <a:pt x="339586" y="379765"/>
                  </a:lnTo>
                  <a:lnTo>
                    <a:pt x="341715" y="377579"/>
                  </a:lnTo>
                  <a:lnTo>
                    <a:pt x="342444" y="378308"/>
                  </a:lnTo>
                  <a:lnTo>
                    <a:pt x="353932" y="368277"/>
                  </a:lnTo>
                  <a:lnTo>
                    <a:pt x="355389" y="367549"/>
                  </a:lnTo>
                  <a:lnTo>
                    <a:pt x="356117" y="366820"/>
                  </a:lnTo>
                  <a:lnTo>
                    <a:pt x="356846" y="366092"/>
                  </a:lnTo>
                  <a:lnTo>
                    <a:pt x="367605" y="357518"/>
                  </a:lnTo>
                  <a:lnTo>
                    <a:pt x="391309" y="361104"/>
                  </a:lnTo>
                  <a:lnTo>
                    <a:pt x="395567" y="361104"/>
                  </a:lnTo>
                  <a:lnTo>
                    <a:pt x="399154" y="360376"/>
                  </a:lnTo>
                  <a:lnTo>
                    <a:pt x="401339" y="361104"/>
                  </a:lnTo>
                  <a:lnTo>
                    <a:pt x="404926" y="364691"/>
                  </a:lnTo>
                  <a:lnTo>
                    <a:pt x="408512" y="366092"/>
                  </a:lnTo>
                  <a:lnTo>
                    <a:pt x="412098" y="366092"/>
                  </a:lnTo>
                  <a:lnTo>
                    <a:pt x="421457" y="367549"/>
                  </a:lnTo>
                  <a:lnTo>
                    <a:pt x="425043" y="366820"/>
                  </a:lnTo>
                  <a:lnTo>
                    <a:pt x="427172" y="366820"/>
                  </a:lnTo>
                  <a:lnTo>
                    <a:pt x="429358" y="366820"/>
                  </a:lnTo>
                  <a:lnTo>
                    <a:pt x="430759" y="368277"/>
                  </a:lnTo>
                  <a:lnTo>
                    <a:pt x="432944" y="369678"/>
                  </a:lnTo>
                  <a:lnTo>
                    <a:pt x="434345" y="369678"/>
                  </a:lnTo>
                  <a:lnTo>
                    <a:pt x="435802" y="369678"/>
                  </a:lnTo>
                  <a:lnTo>
                    <a:pt x="437932" y="372592"/>
                  </a:lnTo>
                  <a:lnTo>
                    <a:pt x="440845" y="372592"/>
                  </a:lnTo>
                  <a:lnTo>
                    <a:pt x="441518" y="373993"/>
                  </a:lnTo>
                  <a:lnTo>
                    <a:pt x="442975" y="373264"/>
                  </a:lnTo>
                  <a:lnTo>
                    <a:pt x="445104" y="373264"/>
                  </a:lnTo>
                  <a:lnTo>
                    <a:pt x="447290" y="372592"/>
                  </a:lnTo>
                  <a:lnTo>
                    <a:pt x="450148" y="371864"/>
                  </a:lnTo>
                  <a:lnTo>
                    <a:pt x="452333" y="370407"/>
                  </a:lnTo>
                  <a:lnTo>
                    <a:pt x="455920" y="369006"/>
                  </a:lnTo>
                  <a:lnTo>
                    <a:pt x="458777" y="366820"/>
                  </a:lnTo>
                  <a:lnTo>
                    <a:pt x="459506" y="366820"/>
                  </a:lnTo>
                  <a:lnTo>
                    <a:pt x="462364" y="363962"/>
                  </a:lnTo>
                  <a:lnTo>
                    <a:pt x="463821" y="363234"/>
                  </a:lnTo>
                  <a:lnTo>
                    <a:pt x="465950" y="363234"/>
                  </a:lnTo>
                  <a:lnTo>
                    <a:pt x="468080" y="363962"/>
                  </a:lnTo>
                  <a:lnTo>
                    <a:pt x="469537" y="363234"/>
                  </a:lnTo>
                  <a:lnTo>
                    <a:pt x="470994" y="363234"/>
                  </a:lnTo>
                  <a:lnTo>
                    <a:pt x="471666" y="363234"/>
                  </a:lnTo>
                  <a:lnTo>
                    <a:pt x="472394" y="362505"/>
                  </a:lnTo>
                  <a:lnTo>
                    <a:pt x="473852" y="362505"/>
                  </a:lnTo>
                  <a:lnTo>
                    <a:pt x="475308" y="363234"/>
                  </a:lnTo>
                  <a:lnTo>
                    <a:pt x="476709" y="364691"/>
                  </a:lnTo>
                  <a:lnTo>
                    <a:pt x="478166" y="365419"/>
                  </a:lnTo>
                  <a:lnTo>
                    <a:pt x="478895" y="365419"/>
                  </a:lnTo>
                  <a:lnTo>
                    <a:pt x="481024" y="363962"/>
                  </a:lnTo>
                  <a:lnTo>
                    <a:pt x="482481" y="363234"/>
                  </a:lnTo>
                  <a:lnTo>
                    <a:pt x="483882" y="363962"/>
                  </a:lnTo>
                  <a:lnTo>
                    <a:pt x="486068" y="364691"/>
                  </a:lnTo>
                  <a:lnTo>
                    <a:pt x="487469" y="365419"/>
                  </a:lnTo>
                  <a:lnTo>
                    <a:pt x="488925" y="364691"/>
                  </a:lnTo>
                  <a:lnTo>
                    <a:pt x="489654" y="364691"/>
                  </a:lnTo>
                  <a:lnTo>
                    <a:pt x="490382" y="364691"/>
                  </a:lnTo>
                  <a:lnTo>
                    <a:pt x="490382" y="362505"/>
                  </a:lnTo>
                  <a:lnTo>
                    <a:pt x="490382" y="361104"/>
                  </a:lnTo>
                  <a:lnTo>
                    <a:pt x="491055" y="357518"/>
                  </a:lnTo>
                  <a:lnTo>
                    <a:pt x="491783" y="356790"/>
                  </a:lnTo>
                  <a:lnTo>
                    <a:pt x="493240" y="356790"/>
                  </a:lnTo>
                  <a:lnTo>
                    <a:pt x="496098" y="358190"/>
                  </a:lnTo>
                  <a:lnTo>
                    <a:pt x="496827" y="358190"/>
                  </a:lnTo>
                  <a:lnTo>
                    <a:pt x="498284" y="358190"/>
                  </a:lnTo>
                  <a:lnTo>
                    <a:pt x="499685" y="358919"/>
                  </a:lnTo>
                  <a:lnTo>
                    <a:pt x="501141" y="361104"/>
                  </a:lnTo>
                  <a:lnTo>
                    <a:pt x="502542" y="361777"/>
                  </a:lnTo>
                  <a:lnTo>
                    <a:pt x="504728" y="362505"/>
                  </a:lnTo>
                  <a:lnTo>
                    <a:pt x="506129" y="362505"/>
                  </a:lnTo>
                  <a:lnTo>
                    <a:pt x="507586" y="361777"/>
                  </a:lnTo>
                  <a:lnTo>
                    <a:pt x="509043" y="361104"/>
                  </a:lnTo>
                  <a:lnTo>
                    <a:pt x="511172" y="358919"/>
                  </a:lnTo>
                  <a:lnTo>
                    <a:pt x="512629" y="359647"/>
                  </a:lnTo>
                  <a:lnTo>
                    <a:pt x="514758" y="359647"/>
                  </a:lnTo>
                  <a:lnTo>
                    <a:pt x="517616" y="364691"/>
                  </a:lnTo>
                  <a:lnTo>
                    <a:pt x="519802" y="366820"/>
                  </a:lnTo>
                  <a:lnTo>
                    <a:pt x="520531" y="369006"/>
                  </a:lnTo>
                  <a:lnTo>
                    <a:pt x="521931" y="370407"/>
                  </a:lnTo>
                  <a:lnTo>
                    <a:pt x="526975" y="377579"/>
                  </a:lnTo>
                  <a:lnTo>
                    <a:pt x="529833" y="383351"/>
                  </a:lnTo>
                  <a:lnTo>
                    <a:pt x="531290" y="386209"/>
                  </a:lnTo>
                  <a:lnTo>
                    <a:pt x="532018" y="389795"/>
                  </a:lnTo>
                  <a:lnTo>
                    <a:pt x="532018" y="391252"/>
                  </a:lnTo>
                  <a:lnTo>
                    <a:pt x="532747" y="393382"/>
                  </a:lnTo>
                  <a:lnTo>
                    <a:pt x="534876" y="399826"/>
                  </a:lnTo>
                  <a:lnTo>
                    <a:pt x="534876" y="402011"/>
                  </a:lnTo>
                  <a:lnTo>
                    <a:pt x="537005" y="408456"/>
                  </a:lnTo>
                  <a:lnTo>
                    <a:pt x="538463" y="409913"/>
                  </a:lnTo>
                  <a:lnTo>
                    <a:pt x="532018" y="414228"/>
                  </a:lnTo>
                  <a:lnTo>
                    <a:pt x="530561" y="412771"/>
                  </a:lnTo>
                  <a:lnTo>
                    <a:pt x="529104" y="412042"/>
                  </a:lnTo>
                  <a:lnTo>
                    <a:pt x="528432" y="412042"/>
                  </a:lnTo>
                  <a:lnTo>
                    <a:pt x="527703" y="412771"/>
                  </a:lnTo>
                  <a:lnTo>
                    <a:pt x="521931" y="414228"/>
                  </a:lnTo>
                  <a:lnTo>
                    <a:pt x="505456" y="419943"/>
                  </a:lnTo>
                  <a:lnTo>
                    <a:pt x="476709" y="428573"/>
                  </a:lnTo>
                  <a:lnTo>
                    <a:pt x="455920" y="435018"/>
                  </a:lnTo>
                  <a:lnTo>
                    <a:pt x="455191" y="435746"/>
                  </a:lnTo>
                  <a:lnTo>
                    <a:pt x="452333" y="436475"/>
                  </a:lnTo>
                  <a:lnTo>
                    <a:pt x="450876" y="437875"/>
                  </a:lnTo>
                  <a:lnTo>
                    <a:pt x="449419" y="439332"/>
                  </a:lnTo>
                  <a:lnTo>
                    <a:pt x="448747" y="440789"/>
                  </a:lnTo>
                  <a:lnTo>
                    <a:pt x="449419" y="442919"/>
                  </a:lnTo>
                  <a:lnTo>
                    <a:pt x="451605" y="442919"/>
                  </a:lnTo>
                  <a:lnTo>
                    <a:pt x="455920" y="445104"/>
                  </a:lnTo>
                  <a:lnTo>
                    <a:pt x="457320" y="445104"/>
                  </a:lnTo>
                  <a:lnTo>
                    <a:pt x="458049" y="445777"/>
                  </a:lnTo>
                  <a:lnTo>
                    <a:pt x="456592" y="447234"/>
                  </a:lnTo>
                  <a:lnTo>
                    <a:pt x="455191" y="448691"/>
                  </a:lnTo>
                  <a:lnTo>
                    <a:pt x="453734" y="450820"/>
                  </a:lnTo>
                  <a:lnTo>
                    <a:pt x="454462" y="452950"/>
                  </a:lnTo>
                  <a:lnTo>
                    <a:pt x="455920" y="453678"/>
                  </a:lnTo>
                  <a:lnTo>
                    <a:pt x="457320" y="455135"/>
                  </a:lnTo>
                  <a:lnTo>
                    <a:pt x="456592" y="457993"/>
                  </a:lnTo>
                  <a:lnTo>
                    <a:pt x="455920" y="458721"/>
                  </a:lnTo>
                  <a:lnTo>
                    <a:pt x="450876" y="460851"/>
                  </a:lnTo>
                  <a:lnTo>
                    <a:pt x="450148" y="461579"/>
                  </a:lnTo>
                  <a:lnTo>
                    <a:pt x="450876" y="463036"/>
                  </a:lnTo>
                  <a:lnTo>
                    <a:pt x="452333" y="465894"/>
                  </a:lnTo>
                  <a:lnTo>
                    <a:pt x="453734" y="467351"/>
                  </a:lnTo>
                  <a:lnTo>
                    <a:pt x="455920" y="470209"/>
                  </a:lnTo>
                  <a:lnTo>
                    <a:pt x="459506" y="478110"/>
                  </a:lnTo>
                  <a:lnTo>
                    <a:pt x="459506" y="478839"/>
                  </a:lnTo>
                  <a:lnTo>
                    <a:pt x="459506" y="480240"/>
                  </a:lnTo>
                  <a:lnTo>
                    <a:pt x="460234" y="480968"/>
                  </a:lnTo>
                  <a:lnTo>
                    <a:pt x="460907" y="481697"/>
                  </a:lnTo>
                  <a:lnTo>
                    <a:pt x="461635" y="482425"/>
                  </a:lnTo>
                  <a:lnTo>
                    <a:pt x="462364" y="483826"/>
                  </a:lnTo>
                  <a:lnTo>
                    <a:pt x="462364" y="485283"/>
                  </a:lnTo>
                  <a:lnTo>
                    <a:pt x="463092" y="486011"/>
                  </a:lnTo>
                  <a:lnTo>
                    <a:pt x="463821" y="486740"/>
                  </a:lnTo>
                  <a:lnTo>
                    <a:pt x="464493" y="487412"/>
                  </a:lnTo>
                  <a:lnTo>
                    <a:pt x="465222" y="487412"/>
                  </a:lnTo>
                  <a:lnTo>
                    <a:pt x="465222" y="486740"/>
                  </a:lnTo>
                  <a:lnTo>
                    <a:pt x="465950" y="486740"/>
                  </a:lnTo>
                  <a:lnTo>
                    <a:pt x="466679" y="486740"/>
                  </a:lnTo>
                  <a:lnTo>
                    <a:pt x="467407" y="486740"/>
                  </a:lnTo>
                  <a:lnTo>
                    <a:pt x="468080" y="486011"/>
                  </a:lnTo>
                  <a:lnTo>
                    <a:pt x="468808" y="484554"/>
                  </a:lnTo>
                  <a:lnTo>
                    <a:pt x="469537" y="483826"/>
                  </a:lnTo>
                  <a:lnTo>
                    <a:pt x="470265" y="483097"/>
                  </a:lnTo>
                  <a:lnTo>
                    <a:pt x="470994" y="483097"/>
                  </a:lnTo>
                  <a:lnTo>
                    <a:pt x="472394" y="484554"/>
                  </a:lnTo>
                  <a:lnTo>
                    <a:pt x="473123" y="485283"/>
                  </a:lnTo>
                  <a:lnTo>
                    <a:pt x="473852" y="486011"/>
                  </a:lnTo>
                  <a:lnTo>
                    <a:pt x="473852" y="486740"/>
                  </a:lnTo>
                  <a:lnTo>
                    <a:pt x="473852" y="488141"/>
                  </a:lnTo>
                  <a:lnTo>
                    <a:pt x="473852" y="489598"/>
                  </a:lnTo>
                  <a:lnTo>
                    <a:pt x="473852" y="490326"/>
                  </a:lnTo>
                  <a:lnTo>
                    <a:pt x="474580" y="491727"/>
                  </a:lnTo>
                  <a:lnTo>
                    <a:pt x="474580" y="492456"/>
                  </a:lnTo>
                  <a:lnTo>
                    <a:pt x="473852" y="494585"/>
                  </a:lnTo>
                  <a:lnTo>
                    <a:pt x="474580" y="494585"/>
                  </a:lnTo>
                  <a:lnTo>
                    <a:pt x="474580" y="495314"/>
                  </a:lnTo>
                  <a:lnTo>
                    <a:pt x="474580" y="496042"/>
                  </a:lnTo>
                  <a:lnTo>
                    <a:pt x="473852" y="497499"/>
                  </a:lnTo>
                  <a:lnTo>
                    <a:pt x="473852" y="498171"/>
                  </a:lnTo>
                  <a:lnTo>
                    <a:pt x="473852" y="498900"/>
                  </a:lnTo>
                  <a:lnTo>
                    <a:pt x="473123" y="500357"/>
                  </a:lnTo>
                  <a:lnTo>
                    <a:pt x="472394" y="501086"/>
                  </a:lnTo>
                  <a:lnTo>
                    <a:pt x="471666" y="501814"/>
                  </a:lnTo>
                  <a:lnTo>
                    <a:pt x="470994" y="502486"/>
                  </a:lnTo>
                  <a:lnTo>
                    <a:pt x="470265" y="503215"/>
                  </a:lnTo>
                  <a:lnTo>
                    <a:pt x="470265" y="505400"/>
                  </a:lnTo>
                  <a:lnTo>
                    <a:pt x="469537" y="506801"/>
                  </a:lnTo>
                  <a:lnTo>
                    <a:pt x="469537" y="507530"/>
                  </a:lnTo>
                  <a:lnTo>
                    <a:pt x="469537" y="508987"/>
                  </a:lnTo>
                  <a:lnTo>
                    <a:pt x="469537" y="509659"/>
                  </a:lnTo>
                  <a:lnTo>
                    <a:pt x="470994" y="511116"/>
                  </a:lnTo>
                  <a:lnTo>
                    <a:pt x="470994" y="511845"/>
                  </a:lnTo>
                  <a:lnTo>
                    <a:pt x="470265" y="512573"/>
                  </a:lnTo>
                  <a:lnTo>
                    <a:pt x="469537" y="513302"/>
                  </a:lnTo>
                  <a:lnTo>
                    <a:pt x="468080" y="513974"/>
                  </a:lnTo>
                  <a:lnTo>
                    <a:pt x="465950" y="516160"/>
                  </a:lnTo>
                  <a:lnTo>
                    <a:pt x="465222" y="517561"/>
                  </a:lnTo>
                  <a:lnTo>
                    <a:pt x="464493" y="519017"/>
                  </a:lnTo>
                  <a:lnTo>
                    <a:pt x="463821" y="521147"/>
                  </a:lnTo>
                  <a:lnTo>
                    <a:pt x="463092" y="521875"/>
                  </a:lnTo>
                  <a:lnTo>
                    <a:pt x="462364" y="521875"/>
                  </a:lnTo>
                  <a:lnTo>
                    <a:pt x="461635" y="521875"/>
                  </a:lnTo>
                  <a:lnTo>
                    <a:pt x="460907" y="523332"/>
                  </a:lnTo>
                  <a:lnTo>
                    <a:pt x="460234" y="524061"/>
                  </a:lnTo>
                  <a:lnTo>
                    <a:pt x="459506" y="524061"/>
                  </a:lnTo>
                  <a:lnTo>
                    <a:pt x="459506" y="524789"/>
                  </a:lnTo>
                  <a:lnTo>
                    <a:pt x="460234" y="526919"/>
                  </a:lnTo>
                  <a:lnTo>
                    <a:pt x="460234" y="528376"/>
                  </a:lnTo>
                  <a:lnTo>
                    <a:pt x="460234" y="529048"/>
                  </a:lnTo>
                  <a:lnTo>
                    <a:pt x="459506" y="528376"/>
                  </a:lnTo>
                  <a:lnTo>
                    <a:pt x="458777" y="528376"/>
                  </a:lnTo>
                  <a:lnTo>
                    <a:pt x="458777" y="529048"/>
                  </a:lnTo>
                  <a:lnTo>
                    <a:pt x="458777" y="529777"/>
                  </a:lnTo>
                  <a:lnTo>
                    <a:pt x="458049" y="530505"/>
                  </a:lnTo>
                  <a:lnTo>
                    <a:pt x="457320" y="531234"/>
                  </a:lnTo>
                  <a:lnTo>
                    <a:pt x="458049" y="531962"/>
                  </a:lnTo>
                  <a:lnTo>
                    <a:pt x="458777" y="533363"/>
                  </a:lnTo>
                  <a:lnTo>
                    <a:pt x="458777" y="534820"/>
                  </a:lnTo>
                  <a:lnTo>
                    <a:pt x="458777" y="537678"/>
                  </a:lnTo>
                  <a:lnTo>
                    <a:pt x="459506" y="539135"/>
                  </a:lnTo>
                  <a:lnTo>
                    <a:pt x="459506" y="540536"/>
                  </a:lnTo>
                  <a:lnTo>
                    <a:pt x="458777" y="541264"/>
                  </a:lnTo>
                  <a:lnTo>
                    <a:pt x="458049" y="541993"/>
                  </a:lnTo>
                  <a:lnTo>
                    <a:pt x="458049" y="542721"/>
                  </a:lnTo>
                  <a:lnTo>
                    <a:pt x="458049" y="543450"/>
                  </a:lnTo>
                  <a:lnTo>
                    <a:pt x="458777" y="544122"/>
                  </a:lnTo>
                  <a:lnTo>
                    <a:pt x="458777" y="544851"/>
                  </a:lnTo>
                  <a:lnTo>
                    <a:pt x="458777" y="546308"/>
                  </a:lnTo>
                  <a:lnTo>
                    <a:pt x="458777" y="547036"/>
                  </a:lnTo>
                  <a:lnTo>
                    <a:pt x="459506" y="547036"/>
                  </a:lnTo>
                  <a:lnTo>
                    <a:pt x="460234" y="547036"/>
                  </a:lnTo>
                  <a:lnTo>
                    <a:pt x="461635" y="547036"/>
                  </a:lnTo>
                  <a:lnTo>
                    <a:pt x="461635" y="547708"/>
                  </a:lnTo>
                  <a:lnTo>
                    <a:pt x="461635" y="548437"/>
                  </a:lnTo>
                  <a:lnTo>
                    <a:pt x="461635" y="549165"/>
                  </a:lnTo>
                  <a:lnTo>
                    <a:pt x="462364" y="549894"/>
                  </a:lnTo>
                  <a:lnTo>
                    <a:pt x="463821" y="551295"/>
                  </a:lnTo>
                  <a:lnTo>
                    <a:pt x="464493" y="552023"/>
                  </a:lnTo>
                  <a:lnTo>
                    <a:pt x="463821" y="554209"/>
                  </a:lnTo>
                  <a:lnTo>
                    <a:pt x="465950" y="557795"/>
                  </a:lnTo>
                  <a:lnTo>
                    <a:pt x="465950" y="559925"/>
                  </a:lnTo>
                  <a:lnTo>
                    <a:pt x="464493" y="561382"/>
                  </a:lnTo>
                  <a:lnTo>
                    <a:pt x="455191" y="560653"/>
                  </a:lnTo>
                  <a:lnTo>
                    <a:pt x="420728" y="555610"/>
                  </a:lnTo>
                  <a:lnTo>
                    <a:pt x="394166" y="551295"/>
                  </a:lnTo>
                  <a:lnTo>
                    <a:pt x="371191" y="547708"/>
                  </a:lnTo>
                  <a:lnTo>
                    <a:pt x="334543" y="541993"/>
                  </a:lnTo>
                  <a:lnTo>
                    <a:pt x="333142" y="543450"/>
                  </a:lnTo>
                  <a:lnTo>
                    <a:pt x="332413" y="544122"/>
                  </a:lnTo>
                  <a:lnTo>
                    <a:pt x="333142" y="544851"/>
                  </a:lnTo>
                  <a:lnTo>
                    <a:pt x="333870" y="545579"/>
                  </a:lnTo>
                  <a:lnTo>
                    <a:pt x="334543" y="546308"/>
                  </a:lnTo>
                  <a:lnTo>
                    <a:pt x="333870" y="547036"/>
                  </a:lnTo>
                  <a:lnTo>
                    <a:pt x="333142" y="548437"/>
                  </a:lnTo>
                  <a:lnTo>
                    <a:pt x="333142" y="549165"/>
                  </a:lnTo>
                  <a:lnTo>
                    <a:pt x="333142" y="550623"/>
                  </a:lnTo>
                  <a:lnTo>
                    <a:pt x="333142" y="551295"/>
                  </a:lnTo>
                  <a:lnTo>
                    <a:pt x="332413" y="554209"/>
                  </a:lnTo>
                  <a:lnTo>
                    <a:pt x="332413" y="554937"/>
                  </a:lnTo>
                  <a:lnTo>
                    <a:pt x="333142" y="554937"/>
                  </a:lnTo>
                  <a:lnTo>
                    <a:pt x="333142" y="555610"/>
                  </a:lnTo>
                  <a:lnTo>
                    <a:pt x="333870" y="555610"/>
                  </a:lnTo>
                  <a:lnTo>
                    <a:pt x="334543" y="555610"/>
                  </a:lnTo>
                  <a:lnTo>
                    <a:pt x="334543" y="556338"/>
                  </a:lnTo>
                  <a:lnTo>
                    <a:pt x="334543" y="557067"/>
                  </a:lnTo>
                  <a:lnTo>
                    <a:pt x="333870" y="557795"/>
                  </a:lnTo>
                  <a:lnTo>
                    <a:pt x="333142" y="557795"/>
                  </a:lnTo>
                  <a:lnTo>
                    <a:pt x="332413" y="558524"/>
                  </a:lnTo>
                  <a:lnTo>
                    <a:pt x="331685" y="559196"/>
                  </a:lnTo>
                  <a:lnTo>
                    <a:pt x="331685" y="559925"/>
                  </a:lnTo>
                  <a:lnTo>
                    <a:pt x="332413" y="559925"/>
                  </a:lnTo>
                  <a:lnTo>
                    <a:pt x="333142" y="559925"/>
                  </a:lnTo>
                  <a:lnTo>
                    <a:pt x="333870" y="559925"/>
                  </a:lnTo>
                  <a:lnTo>
                    <a:pt x="333870" y="560653"/>
                  </a:lnTo>
                  <a:lnTo>
                    <a:pt x="335271" y="559925"/>
                  </a:lnTo>
                  <a:lnTo>
                    <a:pt x="336000" y="559925"/>
                  </a:lnTo>
                  <a:lnTo>
                    <a:pt x="337457" y="560653"/>
                  </a:lnTo>
                  <a:lnTo>
                    <a:pt x="336728" y="562110"/>
                  </a:lnTo>
                  <a:lnTo>
                    <a:pt x="336728" y="562782"/>
                  </a:lnTo>
                  <a:lnTo>
                    <a:pt x="336728" y="563511"/>
                  </a:lnTo>
                  <a:lnTo>
                    <a:pt x="337457" y="564968"/>
                  </a:lnTo>
                  <a:lnTo>
                    <a:pt x="338129" y="564968"/>
                  </a:lnTo>
                  <a:lnTo>
                    <a:pt x="338858" y="564968"/>
                  </a:lnTo>
                  <a:lnTo>
                    <a:pt x="339586" y="565697"/>
                  </a:lnTo>
                  <a:lnTo>
                    <a:pt x="339586" y="566425"/>
                  </a:lnTo>
                  <a:lnTo>
                    <a:pt x="338858" y="568554"/>
                  </a:lnTo>
                  <a:lnTo>
                    <a:pt x="338858" y="569283"/>
                  </a:lnTo>
                  <a:lnTo>
                    <a:pt x="339586" y="572141"/>
                  </a:lnTo>
                  <a:lnTo>
                    <a:pt x="339586" y="574270"/>
                  </a:lnTo>
                  <a:lnTo>
                    <a:pt x="339586" y="574999"/>
                  </a:lnTo>
                  <a:lnTo>
                    <a:pt x="339586" y="575727"/>
                  </a:lnTo>
                  <a:lnTo>
                    <a:pt x="341043" y="576456"/>
                  </a:lnTo>
                  <a:lnTo>
                    <a:pt x="342444" y="577184"/>
                  </a:lnTo>
                  <a:lnTo>
                    <a:pt x="343173" y="577857"/>
                  </a:lnTo>
                  <a:lnTo>
                    <a:pt x="342444" y="579314"/>
                  </a:lnTo>
                  <a:lnTo>
                    <a:pt x="342444" y="580042"/>
                  </a:lnTo>
                  <a:lnTo>
                    <a:pt x="342444" y="581499"/>
                  </a:lnTo>
                  <a:lnTo>
                    <a:pt x="342444" y="582172"/>
                  </a:lnTo>
                  <a:lnTo>
                    <a:pt x="343173" y="583628"/>
                  </a:lnTo>
                  <a:lnTo>
                    <a:pt x="343173" y="584357"/>
                  </a:lnTo>
                  <a:lnTo>
                    <a:pt x="343901" y="585085"/>
                  </a:lnTo>
                  <a:lnTo>
                    <a:pt x="343901" y="585758"/>
                  </a:lnTo>
                  <a:lnTo>
                    <a:pt x="341715" y="587943"/>
                  </a:lnTo>
                  <a:lnTo>
                    <a:pt x="341715" y="588672"/>
                  </a:lnTo>
                  <a:lnTo>
                    <a:pt x="342444" y="590801"/>
                  </a:lnTo>
                  <a:lnTo>
                    <a:pt x="342444" y="592258"/>
                  </a:lnTo>
                  <a:lnTo>
                    <a:pt x="342444" y="592987"/>
                  </a:lnTo>
                  <a:lnTo>
                    <a:pt x="344629" y="596573"/>
                  </a:lnTo>
                  <a:lnTo>
                    <a:pt x="344629" y="597974"/>
                  </a:lnTo>
                  <a:lnTo>
                    <a:pt x="344629" y="598702"/>
                  </a:lnTo>
                  <a:lnTo>
                    <a:pt x="342444" y="604418"/>
                  </a:lnTo>
                  <a:lnTo>
                    <a:pt x="342444" y="605147"/>
                  </a:lnTo>
                  <a:lnTo>
                    <a:pt x="345358" y="612319"/>
                  </a:lnTo>
                  <a:lnTo>
                    <a:pt x="346030" y="614505"/>
                  </a:lnTo>
                  <a:lnTo>
                    <a:pt x="346759" y="614505"/>
                  </a:lnTo>
                  <a:lnTo>
                    <a:pt x="348216" y="615233"/>
                  </a:lnTo>
                  <a:lnTo>
                    <a:pt x="348944" y="615233"/>
                  </a:lnTo>
                  <a:lnTo>
                    <a:pt x="348944" y="615906"/>
                  </a:lnTo>
                  <a:lnTo>
                    <a:pt x="349617" y="615906"/>
                  </a:lnTo>
                  <a:lnTo>
                    <a:pt x="349617" y="616634"/>
                  </a:lnTo>
                  <a:lnTo>
                    <a:pt x="348944" y="618091"/>
                  </a:lnTo>
                  <a:lnTo>
                    <a:pt x="348216" y="620221"/>
                  </a:lnTo>
                  <a:lnTo>
                    <a:pt x="348216" y="620949"/>
                  </a:lnTo>
                  <a:lnTo>
                    <a:pt x="347487" y="622406"/>
                  </a:lnTo>
                  <a:lnTo>
                    <a:pt x="346030" y="623807"/>
                  </a:lnTo>
                  <a:lnTo>
                    <a:pt x="285006" y="697048"/>
                  </a:lnTo>
                  <a:lnTo>
                    <a:pt x="283605" y="697048"/>
                  </a:lnTo>
                  <a:lnTo>
                    <a:pt x="270660" y="695591"/>
                  </a:lnTo>
                  <a:lnTo>
                    <a:pt x="268531" y="694919"/>
                  </a:lnTo>
                  <a:lnTo>
                    <a:pt x="264944" y="694190"/>
                  </a:lnTo>
                  <a:lnTo>
                    <a:pt x="259901" y="692004"/>
                  </a:lnTo>
                  <a:lnTo>
                    <a:pt x="257716" y="688418"/>
                  </a:lnTo>
                  <a:lnTo>
                    <a:pt x="257043" y="686289"/>
                  </a:lnTo>
                  <a:lnTo>
                    <a:pt x="257043" y="684103"/>
                  </a:lnTo>
                  <a:lnTo>
                    <a:pt x="255586" y="680517"/>
                  </a:lnTo>
                  <a:lnTo>
                    <a:pt x="255586" y="677659"/>
                  </a:lnTo>
                  <a:lnTo>
                    <a:pt x="256315" y="675530"/>
                  </a:lnTo>
                  <a:lnTo>
                    <a:pt x="255586" y="672672"/>
                  </a:lnTo>
                  <a:lnTo>
                    <a:pt x="255586" y="671215"/>
                  </a:lnTo>
                  <a:lnTo>
                    <a:pt x="252728" y="672672"/>
                  </a:lnTo>
                  <a:lnTo>
                    <a:pt x="250543" y="672672"/>
                  </a:lnTo>
                  <a:lnTo>
                    <a:pt x="245555" y="670486"/>
                  </a:lnTo>
                  <a:lnTo>
                    <a:pt x="244827" y="671943"/>
                  </a:lnTo>
                  <a:lnTo>
                    <a:pt x="246228" y="674801"/>
                  </a:lnTo>
                  <a:lnTo>
                    <a:pt x="247685" y="677659"/>
                  </a:lnTo>
                  <a:lnTo>
                    <a:pt x="248413" y="679116"/>
                  </a:lnTo>
                  <a:lnTo>
                    <a:pt x="248413" y="682702"/>
                  </a:lnTo>
                  <a:lnTo>
                    <a:pt x="248413" y="685560"/>
                  </a:lnTo>
                  <a:lnTo>
                    <a:pt x="248413" y="685560"/>
                  </a:lnTo>
                  <a:lnTo>
                    <a:pt x="248413" y="682702"/>
                  </a:lnTo>
                  <a:lnTo>
                    <a:pt x="248413" y="679116"/>
                  </a:lnTo>
                  <a:lnTo>
                    <a:pt x="247685" y="677659"/>
                  </a:lnTo>
                  <a:lnTo>
                    <a:pt x="246228" y="674801"/>
                  </a:lnTo>
                  <a:lnTo>
                    <a:pt x="244827" y="671943"/>
                  </a:lnTo>
                  <a:lnTo>
                    <a:pt x="245555" y="670486"/>
                  </a:lnTo>
                  <a:lnTo>
                    <a:pt x="243370" y="669758"/>
                  </a:lnTo>
                  <a:lnTo>
                    <a:pt x="242642" y="669758"/>
                  </a:lnTo>
                  <a:lnTo>
                    <a:pt x="240512" y="669758"/>
                  </a:lnTo>
                  <a:lnTo>
                    <a:pt x="234740" y="669758"/>
                  </a:lnTo>
                  <a:lnTo>
                    <a:pt x="234068" y="669758"/>
                  </a:lnTo>
                  <a:lnTo>
                    <a:pt x="231882" y="669029"/>
                  </a:lnTo>
                  <a:lnTo>
                    <a:pt x="230481" y="668357"/>
                  </a:lnTo>
                  <a:lnTo>
                    <a:pt x="229025" y="669029"/>
                  </a:lnTo>
                  <a:lnTo>
                    <a:pt x="227568" y="668357"/>
                  </a:lnTo>
                  <a:lnTo>
                    <a:pt x="226167" y="668357"/>
                  </a:lnTo>
                  <a:lnTo>
                    <a:pt x="225438" y="667628"/>
                  </a:lnTo>
                  <a:lnTo>
                    <a:pt x="224710" y="668357"/>
                  </a:lnTo>
                  <a:lnTo>
                    <a:pt x="222580" y="669029"/>
                  </a:lnTo>
                  <a:lnTo>
                    <a:pt x="221852" y="669029"/>
                  </a:lnTo>
                  <a:lnTo>
                    <a:pt x="220395" y="669758"/>
                  </a:lnTo>
                  <a:lnTo>
                    <a:pt x="219666" y="669758"/>
                  </a:lnTo>
                  <a:lnTo>
                    <a:pt x="214679" y="669758"/>
                  </a:lnTo>
                  <a:lnTo>
                    <a:pt x="211765" y="669758"/>
                  </a:lnTo>
                  <a:lnTo>
                    <a:pt x="210364" y="669758"/>
                  </a:lnTo>
                  <a:lnTo>
                    <a:pt x="208907" y="669758"/>
                  </a:lnTo>
                  <a:lnTo>
                    <a:pt x="208179" y="669758"/>
                  </a:lnTo>
                  <a:lnTo>
                    <a:pt x="205321" y="670486"/>
                  </a:lnTo>
                  <a:lnTo>
                    <a:pt x="201734" y="670486"/>
                  </a:lnTo>
                  <a:lnTo>
                    <a:pt x="200277" y="671215"/>
                  </a:lnTo>
                  <a:lnTo>
                    <a:pt x="198876" y="671215"/>
                  </a:lnTo>
                  <a:lnTo>
                    <a:pt x="198148" y="671943"/>
                  </a:lnTo>
                  <a:lnTo>
                    <a:pt x="196691" y="672672"/>
                  </a:lnTo>
                  <a:lnTo>
                    <a:pt x="193833" y="673344"/>
                  </a:lnTo>
                  <a:lnTo>
                    <a:pt x="192432" y="674073"/>
                  </a:lnTo>
                  <a:lnTo>
                    <a:pt x="187389" y="677659"/>
                  </a:lnTo>
                  <a:lnTo>
                    <a:pt x="186660" y="678387"/>
                  </a:lnTo>
                  <a:lnTo>
                    <a:pt x="185203" y="679116"/>
                  </a:lnTo>
                  <a:lnTo>
                    <a:pt x="183074" y="681245"/>
                  </a:lnTo>
                  <a:lnTo>
                    <a:pt x="182345" y="681974"/>
                  </a:lnTo>
                  <a:lnTo>
                    <a:pt x="180889" y="682702"/>
                  </a:lnTo>
                  <a:lnTo>
                    <a:pt x="178759" y="683431"/>
                  </a:lnTo>
                  <a:lnTo>
                    <a:pt x="176630" y="684103"/>
                  </a:lnTo>
                  <a:lnTo>
                    <a:pt x="173716" y="684832"/>
                  </a:lnTo>
                  <a:lnTo>
                    <a:pt x="171586" y="685560"/>
                  </a:lnTo>
                  <a:lnTo>
                    <a:pt x="169457" y="687017"/>
                  </a:lnTo>
                  <a:lnTo>
                    <a:pt x="165142" y="687746"/>
                  </a:lnTo>
                  <a:lnTo>
                    <a:pt x="163685" y="688418"/>
                  </a:lnTo>
                  <a:lnTo>
                    <a:pt x="161556" y="689875"/>
                  </a:lnTo>
                  <a:lnTo>
                    <a:pt x="159370" y="691332"/>
                  </a:lnTo>
                  <a:lnTo>
                    <a:pt x="157913" y="692004"/>
                  </a:lnTo>
                  <a:lnTo>
                    <a:pt x="157241" y="692004"/>
                  </a:lnTo>
                  <a:lnTo>
                    <a:pt x="156512" y="692733"/>
                  </a:lnTo>
                  <a:lnTo>
                    <a:pt x="155784" y="694919"/>
                  </a:lnTo>
                  <a:lnTo>
                    <a:pt x="155055" y="696319"/>
                  </a:lnTo>
                  <a:lnTo>
                    <a:pt x="153654" y="697776"/>
                  </a:lnTo>
                  <a:lnTo>
                    <a:pt x="152197" y="699906"/>
                  </a:lnTo>
                  <a:lnTo>
                    <a:pt x="149340" y="704221"/>
                  </a:lnTo>
                  <a:lnTo>
                    <a:pt x="147154" y="707079"/>
                  </a:lnTo>
                  <a:lnTo>
                    <a:pt x="143568" y="712122"/>
                  </a:lnTo>
                  <a:lnTo>
                    <a:pt x="142839" y="713579"/>
                  </a:lnTo>
                  <a:lnTo>
                    <a:pt x="142167" y="717165"/>
                  </a:lnTo>
                  <a:lnTo>
                    <a:pt x="141438" y="718566"/>
                  </a:lnTo>
                  <a:lnTo>
                    <a:pt x="141438" y="719295"/>
                  </a:lnTo>
                  <a:lnTo>
                    <a:pt x="139981" y="720752"/>
                  </a:lnTo>
                  <a:lnTo>
                    <a:pt x="135666" y="725739"/>
                  </a:lnTo>
                  <a:lnTo>
                    <a:pt x="134265" y="727924"/>
                  </a:lnTo>
                  <a:lnTo>
                    <a:pt x="134265" y="729381"/>
                  </a:lnTo>
                  <a:lnTo>
                    <a:pt x="131351" y="734369"/>
                  </a:lnTo>
                  <a:lnTo>
                    <a:pt x="129950" y="736554"/>
                  </a:lnTo>
                  <a:lnTo>
                    <a:pt x="129222" y="737227"/>
                  </a:lnTo>
                  <a:lnTo>
                    <a:pt x="126364" y="742270"/>
                  </a:lnTo>
                  <a:lnTo>
                    <a:pt x="125636" y="744455"/>
                  </a:lnTo>
                  <a:lnTo>
                    <a:pt x="124907" y="746585"/>
                  </a:lnTo>
                  <a:lnTo>
                    <a:pt x="124179" y="747313"/>
                  </a:lnTo>
                  <a:lnTo>
                    <a:pt x="122778" y="750900"/>
                  </a:lnTo>
                  <a:lnTo>
                    <a:pt x="122049" y="751628"/>
                  </a:lnTo>
                  <a:lnTo>
                    <a:pt x="121321" y="752357"/>
                  </a:lnTo>
                  <a:lnTo>
                    <a:pt x="119864" y="753758"/>
                  </a:lnTo>
                  <a:lnTo>
                    <a:pt x="119191" y="753758"/>
                  </a:lnTo>
                  <a:lnTo>
                    <a:pt x="116277" y="755943"/>
                  </a:lnTo>
                  <a:lnTo>
                    <a:pt x="114876" y="756615"/>
                  </a:lnTo>
                  <a:lnTo>
                    <a:pt x="111290" y="757344"/>
                  </a:lnTo>
                  <a:lnTo>
                    <a:pt x="105518" y="759530"/>
                  </a:lnTo>
                  <a:lnTo>
                    <a:pt x="104790" y="760202"/>
                  </a:lnTo>
                  <a:lnTo>
                    <a:pt x="104117" y="760202"/>
                  </a:lnTo>
                  <a:lnTo>
                    <a:pt x="101932" y="763116"/>
                  </a:lnTo>
                  <a:lnTo>
                    <a:pt x="100531" y="763788"/>
                  </a:lnTo>
                  <a:lnTo>
                    <a:pt x="100531" y="765245"/>
                  </a:lnTo>
                  <a:lnTo>
                    <a:pt x="99803" y="767431"/>
                  </a:lnTo>
                  <a:lnTo>
                    <a:pt x="99074" y="767431"/>
                  </a:lnTo>
                  <a:lnTo>
                    <a:pt x="99074" y="768103"/>
                  </a:lnTo>
                  <a:lnTo>
                    <a:pt x="98346" y="768103"/>
                  </a:lnTo>
                  <a:lnTo>
                    <a:pt x="97617" y="769560"/>
                  </a:lnTo>
                  <a:lnTo>
                    <a:pt x="96889" y="770289"/>
                  </a:lnTo>
                  <a:lnTo>
                    <a:pt x="96216" y="771017"/>
                  </a:lnTo>
                  <a:lnTo>
                    <a:pt x="94759" y="772418"/>
                  </a:lnTo>
                  <a:lnTo>
                    <a:pt x="94031" y="773875"/>
                  </a:lnTo>
                  <a:lnTo>
                    <a:pt x="92630" y="775276"/>
                  </a:lnTo>
                  <a:lnTo>
                    <a:pt x="91901" y="775276"/>
                  </a:lnTo>
                  <a:lnTo>
                    <a:pt x="90444" y="776004"/>
                  </a:lnTo>
                  <a:lnTo>
                    <a:pt x="88315" y="776004"/>
                  </a:lnTo>
                  <a:lnTo>
                    <a:pt x="84729" y="775276"/>
                  </a:lnTo>
                  <a:lnTo>
                    <a:pt x="83272" y="775276"/>
                  </a:lnTo>
                  <a:lnTo>
                    <a:pt x="77556" y="773147"/>
                  </a:lnTo>
                  <a:lnTo>
                    <a:pt x="76827" y="773147"/>
                  </a:lnTo>
                  <a:lnTo>
                    <a:pt x="76099" y="773147"/>
                  </a:lnTo>
                  <a:lnTo>
                    <a:pt x="74642" y="773875"/>
                  </a:lnTo>
                  <a:lnTo>
                    <a:pt x="73241" y="774604"/>
                  </a:lnTo>
                  <a:lnTo>
                    <a:pt x="71784" y="775276"/>
                  </a:lnTo>
                  <a:lnTo>
                    <a:pt x="68926" y="776733"/>
                  </a:lnTo>
                  <a:lnTo>
                    <a:pt x="68197" y="778190"/>
                  </a:lnTo>
                  <a:lnTo>
                    <a:pt x="66740" y="778862"/>
                  </a:lnTo>
                  <a:lnTo>
                    <a:pt x="66068" y="779591"/>
                  </a:lnTo>
                  <a:lnTo>
                    <a:pt x="64611" y="781048"/>
                  </a:lnTo>
                  <a:lnTo>
                    <a:pt x="61753" y="782505"/>
                  </a:lnTo>
                  <a:lnTo>
                    <a:pt x="58167" y="783906"/>
                  </a:lnTo>
                  <a:lnTo>
                    <a:pt x="56710" y="785363"/>
                  </a:lnTo>
                  <a:lnTo>
                    <a:pt x="55981" y="785363"/>
                  </a:lnTo>
                  <a:lnTo>
                    <a:pt x="54580" y="786764"/>
                  </a:lnTo>
                  <a:lnTo>
                    <a:pt x="53852" y="787492"/>
                  </a:lnTo>
                  <a:lnTo>
                    <a:pt x="53123" y="791807"/>
                  </a:lnTo>
                  <a:lnTo>
                    <a:pt x="51666" y="792535"/>
                  </a:lnTo>
                  <a:lnTo>
                    <a:pt x="50938" y="793264"/>
                  </a:lnTo>
                  <a:lnTo>
                    <a:pt x="50938" y="793992"/>
                  </a:lnTo>
                  <a:lnTo>
                    <a:pt x="50265" y="794665"/>
                  </a:lnTo>
                  <a:lnTo>
                    <a:pt x="50265" y="796122"/>
                  </a:lnTo>
                  <a:lnTo>
                    <a:pt x="49537" y="797579"/>
                  </a:lnTo>
                  <a:lnTo>
                    <a:pt x="48809" y="800437"/>
                  </a:lnTo>
                  <a:lnTo>
                    <a:pt x="48809" y="802566"/>
                  </a:lnTo>
                  <a:lnTo>
                    <a:pt x="48809" y="803295"/>
                  </a:lnTo>
                  <a:lnTo>
                    <a:pt x="48080" y="805424"/>
                  </a:lnTo>
                  <a:lnTo>
                    <a:pt x="48080" y="806881"/>
                  </a:lnTo>
                  <a:lnTo>
                    <a:pt x="48809" y="809066"/>
                  </a:lnTo>
                  <a:lnTo>
                    <a:pt x="48809" y="810467"/>
                  </a:lnTo>
                  <a:lnTo>
                    <a:pt x="48080" y="811924"/>
                  </a:lnTo>
                  <a:lnTo>
                    <a:pt x="48080" y="812653"/>
                  </a:lnTo>
                  <a:lnTo>
                    <a:pt x="48809" y="814782"/>
                  </a:lnTo>
                  <a:lnTo>
                    <a:pt x="48080" y="816912"/>
                  </a:lnTo>
                  <a:lnTo>
                    <a:pt x="48080" y="819097"/>
                  </a:lnTo>
                  <a:lnTo>
                    <a:pt x="48080" y="820554"/>
                  </a:lnTo>
                  <a:lnTo>
                    <a:pt x="48080" y="821955"/>
                  </a:lnTo>
                  <a:lnTo>
                    <a:pt x="48080" y="823412"/>
                  </a:lnTo>
                  <a:lnTo>
                    <a:pt x="48809" y="824141"/>
                  </a:lnTo>
                  <a:lnTo>
                    <a:pt x="48809" y="826270"/>
                  </a:lnTo>
                  <a:lnTo>
                    <a:pt x="48809" y="826998"/>
                  </a:lnTo>
                  <a:lnTo>
                    <a:pt x="49537" y="827727"/>
                  </a:lnTo>
                  <a:lnTo>
                    <a:pt x="49537" y="828399"/>
                  </a:lnTo>
                  <a:lnTo>
                    <a:pt x="48809" y="828399"/>
                  </a:lnTo>
                  <a:lnTo>
                    <a:pt x="48080" y="831313"/>
                  </a:lnTo>
                  <a:lnTo>
                    <a:pt x="48080" y="832714"/>
                  </a:lnTo>
                  <a:lnTo>
                    <a:pt x="48080" y="834171"/>
                  </a:lnTo>
                  <a:lnTo>
                    <a:pt x="48809" y="836300"/>
                  </a:lnTo>
                  <a:lnTo>
                    <a:pt x="48809" y="837029"/>
                  </a:lnTo>
                  <a:lnTo>
                    <a:pt x="48080" y="837758"/>
                  </a:lnTo>
                  <a:lnTo>
                    <a:pt x="48080" y="842072"/>
                  </a:lnTo>
                  <a:lnTo>
                    <a:pt x="48080" y="844202"/>
                  </a:lnTo>
                  <a:lnTo>
                    <a:pt x="48080" y="844930"/>
                  </a:lnTo>
                  <a:lnTo>
                    <a:pt x="48809" y="845659"/>
                  </a:lnTo>
                  <a:lnTo>
                    <a:pt x="48809" y="847060"/>
                  </a:lnTo>
                  <a:lnTo>
                    <a:pt x="48809" y="849245"/>
                  </a:lnTo>
                  <a:lnTo>
                    <a:pt x="49537" y="851375"/>
                  </a:lnTo>
                  <a:lnTo>
                    <a:pt x="48809" y="853560"/>
                  </a:lnTo>
                  <a:lnTo>
                    <a:pt x="48809" y="854289"/>
                  </a:lnTo>
                  <a:lnTo>
                    <a:pt x="49537" y="855690"/>
                  </a:lnTo>
                  <a:lnTo>
                    <a:pt x="50265" y="857875"/>
                  </a:lnTo>
                  <a:lnTo>
                    <a:pt x="50938" y="860733"/>
                  </a:lnTo>
                  <a:lnTo>
                    <a:pt x="50938" y="861461"/>
                  </a:lnTo>
                  <a:lnTo>
                    <a:pt x="50938" y="862862"/>
                  </a:lnTo>
                  <a:lnTo>
                    <a:pt x="50265" y="865048"/>
                  </a:lnTo>
                  <a:lnTo>
                    <a:pt x="50265" y="865776"/>
                  </a:lnTo>
                  <a:lnTo>
                    <a:pt x="49537" y="865048"/>
                  </a:lnTo>
                  <a:lnTo>
                    <a:pt x="48809" y="865776"/>
                  </a:lnTo>
                  <a:lnTo>
                    <a:pt x="48809" y="866449"/>
                  </a:lnTo>
                  <a:lnTo>
                    <a:pt x="48080" y="867177"/>
                  </a:lnTo>
                  <a:lnTo>
                    <a:pt x="47352" y="867906"/>
                  </a:lnTo>
                  <a:lnTo>
                    <a:pt x="46679" y="868634"/>
                  </a:lnTo>
                  <a:lnTo>
                    <a:pt x="46679" y="870035"/>
                  </a:lnTo>
                  <a:lnTo>
                    <a:pt x="46679" y="870764"/>
                  </a:lnTo>
                  <a:lnTo>
                    <a:pt x="46679" y="872220"/>
                  </a:lnTo>
                  <a:lnTo>
                    <a:pt x="46679" y="872949"/>
                  </a:lnTo>
                  <a:lnTo>
                    <a:pt x="47352" y="872949"/>
                  </a:lnTo>
                  <a:lnTo>
                    <a:pt x="48809" y="872220"/>
                  </a:lnTo>
                  <a:lnTo>
                    <a:pt x="49537" y="872949"/>
                  </a:lnTo>
                  <a:lnTo>
                    <a:pt x="50265" y="872949"/>
                  </a:lnTo>
                  <a:lnTo>
                    <a:pt x="50265" y="873621"/>
                  </a:lnTo>
                  <a:lnTo>
                    <a:pt x="50265" y="875807"/>
                  </a:lnTo>
                  <a:lnTo>
                    <a:pt x="50265" y="877936"/>
                  </a:lnTo>
                  <a:lnTo>
                    <a:pt x="50265" y="878665"/>
                  </a:lnTo>
                  <a:lnTo>
                    <a:pt x="50938" y="879393"/>
                  </a:lnTo>
                  <a:lnTo>
                    <a:pt x="51666" y="880122"/>
                  </a:lnTo>
                  <a:lnTo>
                    <a:pt x="51666" y="881523"/>
                  </a:lnTo>
                  <a:lnTo>
                    <a:pt x="51666" y="882980"/>
                  </a:lnTo>
                  <a:lnTo>
                    <a:pt x="50265" y="884437"/>
                  </a:lnTo>
                  <a:lnTo>
                    <a:pt x="50265" y="885838"/>
                  </a:lnTo>
                  <a:lnTo>
                    <a:pt x="49537" y="887294"/>
                  </a:lnTo>
                  <a:lnTo>
                    <a:pt x="50265" y="888023"/>
                  </a:lnTo>
                  <a:lnTo>
                    <a:pt x="50265" y="888751"/>
                  </a:lnTo>
                  <a:lnTo>
                    <a:pt x="50938" y="888751"/>
                  </a:lnTo>
                  <a:lnTo>
                    <a:pt x="50265" y="890152"/>
                  </a:lnTo>
                  <a:lnTo>
                    <a:pt x="49537" y="893010"/>
                  </a:lnTo>
                  <a:lnTo>
                    <a:pt x="49537" y="894467"/>
                  </a:lnTo>
                  <a:lnTo>
                    <a:pt x="50265" y="895196"/>
                  </a:lnTo>
                  <a:lnTo>
                    <a:pt x="50938" y="895924"/>
                  </a:lnTo>
                  <a:lnTo>
                    <a:pt x="51666" y="895196"/>
                  </a:lnTo>
                  <a:lnTo>
                    <a:pt x="52395" y="895196"/>
                  </a:lnTo>
                  <a:lnTo>
                    <a:pt x="53123" y="894467"/>
                  </a:lnTo>
                  <a:lnTo>
                    <a:pt x="54580" y="893010"/>
                  </a:lnTo>
                  <a:lnTo>
                    <a:pt x="55253" y="892338"/>
                  </a:lnTo>
                  <a:lnTo>
                    <a:pt x="56710" y="893010"/>
                  </a:lnTo>
                  <a:lnTo>
                    <a:pt x="58167" y="895924"/>
                  </a:lnTo>
                  <a:lnTo>
                    <a:pt x="61025" y="898054"/>
                  </a:lnTo>
                  <a:lnTo>
                    <a:pt x="61753" y="900911"/>
                  </a:lnTo>
                  <a:lnTo>
                    <a:pt x="61753" y="902369"/>
                  </a:lnTo>
                  <a:lnTo>
                    <a:pt x="61753" y="903826"/>
                  </a:lnTo>
                  <a:lnTo>
                    <a:pt x="61753" y="906683"/>
                  </a:lnTo>
                  <a:lnTo>
                    <a:pt x="62426" y="907412"/>
                  </a:lnTo>
                  <a:lnTo>
                    <a:pt x="63883" y="908084"/>
                  </a:lnTo>
                  <a:lnTo>
                    <a:pt x="64611" y="908813"/>
                  </a:lnTo>
                  <a:lnTo>
                    <a:pt x="64611" y="910270"/>
                  </a:lnTo>
                  <a:lnTo>
                    <a:pt x="64611" y="911671"/>
                  </a:lnTo>
                  <a:lnTo>
                    <a:pt x="63883" y="911671"/>
                  </a:lnTo>
                  <a:lnTo>
                    <a:pt x="62426" y="910998"/>
                  </a:lnTo>
                  <a:lnTo>
                    <a:pt x="62426" y="911671"/>
                  </a:lnTo>
                  <a:lnTo>
                    <a:pt x="62426" y="913128"/>
                  </a:lnTo>
                  <a:lnTo>
                    <a:pt x="61753" y="913856"/>
                  </a:lnTo>
                  <a:lnTo>
                    <a:pt x="61025" y="913856"/>
                  </a:lnTo>
                  <a:lnTo>
                    <a:pt x="60296" y="913856"/>
                  </a:lnTo>
                  <a:lnTo>
                    <a:pt x="60296" y="915313"/>
                  </a:lnTo>
                  <a:lnTo>
                    <a:pt x="62426" y="915986"/>
                  </a:lnTo>
                  <a:lnTo>
                    <a:pt x="63883" y="916714"/>
                  </a:lnTo>
                  <a:lnTo>
                    <a:pt x="63883" y="918171"/>
                  </a:lnTo>
                  <a:lnTo>
                    <a:pt x="63154" y="921029"/>
                  </a:lnTo>
                  <a:lnTo>
                    <a:pt x="63154" y="923158"/>
                  </a:lnTo>
                  <a:lnTo>
                    <a:pt x="64611" y="926072"/>
                  </a:lnTo>
                  <a:lnTo>
                    <a:pt x="65340" y="926745"/>
                  </a:lnTo>
                  <a:lnTo>
                    <a:pt x="66068" y="927473"/>
                  </a:lnTo>
                  <a:lnTo>
                    <a:pt x="66068" y="928202"/>
                  </a:lnTo>
                  <a:lnTo>
                    <a:pt x="66740" y="928202"/>
                  </a:lnTo>
                  <a:lnTo>
                    <a:pt x="68197" y="928202"/>
                  </a:lnTo>
                  <a:lnTo>
                    <a:pt x="68926" y="928202"/>
                  </a:lnTo>
                  <a:lnTo>
                    <a:pt x="69654" y="928202"/>
                  </a:lnTo>
                  <a:lnTo>
                    <a:pt x="63883" y="1020103"/>
                  </a:lnTo>
                  <a:lnTo>
                    <a:pt x="62426" y="1048794"/>
                  </a:lnTo>
                  <a:lnTo>
                    <a:pt x="62426" y="1049523"/>
                  </a:lnTo>
                  <a:lnTo>
                    <a:pt x="85401" y="1101245"/>
                  </a:lnTo>
                  <a:lnTo>
                    <a:pt x="90444" y="1109819"/>
                  </a:lnTo>
                  <a:lnTo>
                    <a:pt x="162957" y="1233325"/>
                  </a:lnTo>
                  <a:lnTo>
                    <a:pt x="163685" y="1232596"/>
                  </a:lnTo>
                  <a:lnTo>
                    <a:pt x="164414" y="1232596"/>
                  </a:lnTo>
                  <a:lnTo>
                    <a:pt x="166543" y="1231868"/>
                  </a:lnTo>
                  <a:lnTo>
                    <a:pt x="169457" y="1231868"/>
                  </a:lnTo>
                  <a:lnTo>
                    <a:pt x="172315" y="1232596"/>
                  </a:lnTo>
                  <a:lnTo>
                    <a:pt x="173716" y="1232596"/>
                  </a:lnTo>
                  <a:lnTo>
                    <a:pt x="173716" y="1232596"/>
                  </a:lnTo>
                  <a:lnTo>
                    <a:pt x="172315" y="1232596"/>
                  </a:lnTo>
                  <a:lnTo>
                    <a:pt x="169401" y="1231868"/>
                  </a:lnTo>
                  <a:lnTo>
                    <a:pt x="166543" y="1231868"/>
                  </a:lnTo>
                  <a:lnTo>
                    <a:pt x="164414" y="1232596"/>
                  </a:lnTo>
                  <a:lnTo>
                    <a:pt x="163685" y="1232596"/>
                  </a:lnTo>
                  <a:lnTo>
                    <a:pt x="162957" y="1233325"/>
                  </a:lnTo>
                  <a:lnTo>
                    <a:pt x="162228" y="1233997"/>
                  </a:lnTo>
                  <a:lnTo>
                    <a:pt x="162228" y="1234726"/>
                  </a:lnTo>
                  <a:lnTo>
                    <a:pt x="161556" y="1236911"/>
                  </a:lnTo>
                  <a:lnTo>
                    <a:pt x="160827" y="1238312"/>
                  </a:lnTo>
                  <a:lnTo>
                    <a:pt x="160099" y="1239041"/>
                  </a:lnTo>
                  <a:lnTo>
                    <a:pt x="158642" y="1240498"/>
                  </a:lnTo>
                  <a:lnTo>
                    <a:pt x="157969" y="1241226"/>
                  </a:lnTo>
                  <a:lnTo>
                    <a:pt x="155784" y="1241899"/>
                  </a:lnTo>
                  <a:lnTo>
                    <a:pt x="153654" y="1242627"/>
                  </a:lnTo>
                  <a:lnTo>
                    <a:pt x="152197" y="1243355"/>
                  </a:lnTo>
                  <a:lnTo>
                    <a:pt x="151469" y="1244084"/>
                  </a:lnTo>
                  <a:lnTo>
                    <a:pt x="150740" y="1245485"/>
                  </a:lnTo>
                  <a:lnTo>
                    <a:pt x="148611" y="1246213"/>
                  </a:lnTo>
                  <a:lnTo>
                    <a:pt x="142839" y="1249127"/>
                  </a:lnTo>
                  <a:lnTo>
                    <a:pt x="141438" y="1249127"/>
                  </a:lnTo>
                  <a:lnTo>
                    <a:pt x="140710" y="1249127"/>
                  </a:lnTo>
                  <a:lnTo>
                    <a:pt x="139253" y="1250528"/>
                  </a:lnTo>
                  <a:lnTo>
                    <a:pt x="138580" y="1252714"/>
                  </a:lnTo>
                  <a:lnTo>
                    <a:pt x="138580" y="1253386"/>
                  </a:lnTo>
                  <a:lnTo>
                    <a:pt x="137852" y="1253386"/>
                  </a:lnTo>
                  <a:lnTo>
                    <a:pt x="136395" y="1254115"/>
                  </a:lnTo>
                  <a:lnTo>
                    <a:pt x="135666" y="1254115"/>
                  </a:lnTo>
                  <a:lnTo>
                    <a:pt x="134938" y="1254843"/>
                  </a:lnTo>
                  <a:lnTo>
                    <a:pt x="134265" y="1256300"/>
                  </a:lnTo>
                  <a:lnTo>
                    <a:pt x="133537" y="1256973"/>
                  </a:lnTo>
                  <a:lnTo>
                    <a:pt x="132808" y="1256973"/>
                  </a:lnTo>
                  <a:lnTo>
                    <a:pt x="132080" y="1257701"/>
                  </a:lnTo>
                  <a:lnTo>
                    <a:pt x="131351" y="1258429"/>
                  </a:lnTo>
                  <a:lnTo>
                    <a:pt x="130679" y="1259886"/>
                  </a:lnTo>
                  <a:lnTo>
                    <a:pt x="130679" y="1260559"/>
                  </a:lnTo>
                  <a:lnTo>
                    <a:pt x="130679" y="1261287"/>
                  </a:lnTo>
                  <a:lnTo>
                    <a:pt x="132080" y="1262016"/>
                  </a:lnTo>
                  <a:lnTo>
                    <a:pt x="132080" y="1262744"/>
                  </a:lnTo>
                  <a:lnTo>
                    <a:pt x="132808" y="1262744"/>
                  </a:lnTo>
                  <a:lnTo>
                    <a:pt x="134265" y="1262744"/>
                  </a:lnTo>
                  <a:lnTo>
                    <a:pt x="134938" y="1262744"/>
                  </a:lnTo>
                  <a:lnTo>
                    <a:pt x="134938" y="1263473"/>
                  </a:lnTo>
                  <a:lnTo>
                    <a:pt x="134938" y="1264201"/>
                  </a:lnTo>
                  <a:lnTo>
                    <a:pt x="134265" y="1264201"/>
                  </a:lnTo>
                  <a:lnTo>
                    <a:pt x="132808" y="1264874"/>
                  </a:lnTo>
                  <a:lnTo>
                    <a:pt x="132080" y="1264874"/>
                  </a:lnTo>
                  <a:lnTo>
                    <a:pt x="131351" y="1264874"/>
                  </a:lnTo>
                  <a:lnTo>
                    <a:pt x="130679" y="1264874"/>
                  </a:lnTo>
                  <a:lnTo>
                    <a:pt x="129950" y="1264201"/>
                  </a:lnTo>
                  <a:lnTo>
                    <a:pt x="129222" y="1264201"/>
                  </a:lnTo>
                  <a:lnTo>
                    <a:pt x="129222" y="1264874"/>
                  </a:lnTo>
                  <a:lnTo>
                    <a:pt x="129222" y="1267788"/>
                  </a:lnTo>
                  <a:lnTo>
                    <a:pt x="128494" y="1269189"/>
                  </a:lnTo>
                  <a:lnTo>
                    <a:pt x="128494" y="1269917"/>
                  </a:lnTo>
                  <a:lnTo>
                    <a:pt x="128494" y="1272047"/>
                  </a:lnTo>
                  <a:lnTo>
                    <a:pt x="128494" y="1274232"/>
                  </a:lnTo>
                  <a:lnTo>
                    <a:pt x="128494" y="1276361"/>
                  </a:lnTo>
                  <a:lnTo>
                    <a:pt x="127093" y="1277818"/>
                  </a:lnTo>
                  <a:lnTo>
                    <a:pt x="123506" y="1279275"/>
                  </a:lnTo>
                  <a:lnTo>
                    <a:pt x="120592" y="1279275"/>
                  </a:lnTo>
                  <a:lnTo>
                    <a:pt x="118463" y="1279275"/>
                  </a:lnTo>
                  <a:lnTo>
                    <a:pt x="116277" y="1278547"/>
                  </a:lnTo>
                  <a:lnTo>
                    <a:pt x="113420" y="1277818"/>
                  </a:lnTo>
                  <a:lnTo>
                    <a:pt x="113420" y="1280676"/>
                  </a:lnTo>
                  <a:lnTo>
                    <a:pt x="114148" y="1282862"/>
                  </a:lnTo>
                  <a:lnTo>
                    <a:pt x="114148" y="1283534"/>
                  </a:lnTo>
                  <a:lnTo>
                    <a:pt x="114148" y="1284263"/>
                  </a:lnTo>
                  <a:lnTo>
                    <a:pt x="113420" y="1284991"/>
                  </a:lnTo>
                  <a:lnTo>
                    <a:pt x="112691" y="1286448"/>
                  </a:lnTo>
                  <a:lnTo>
                    <a:pt x="112691" y="1287121"/>
                  </a:lnTo>
                  <a:lnTo>
                    <a:pt x="112691" y="1287849"/>
                  </a:lnTo>
                  <a:lnTo>
                    <a:pt x="112691" y="1289306"/>
                  </a:lnTo>
                  <a:lnTo>
                    <a:pt x="112691" y="1290707"/>
                  </a:lnTo>
                  <a:lnTo>
                    <a:pt x="112019" y="1291435"/>
                  </a:lnTo>
                  <a:lnTo>
                    <a:pt x="110562" y="1291435"/>
                  </a:lnTo>
                  <a:lnTo>
                    <a:pt x="109833" y="1291435"/>
                  </a:lnTo>
                  <a:lnTo>
                    <a:pt x="107704" y="1293621"/>
                  </a:lnTo>
                  <a:lnTo>
                    <a:pt x="107704" y="1294349"/>
                  </a:lnTo>
                  <a:lnTo>
                    <a:pt x="108376" y="1295750"/>
                  </a:lnTo>
                  <a:lnTo>
                    <a:pt x="109105" y="1295750"/>
                  </a:lnTo>
                  <a:lnTo>
                    <a:pt x="109833" y="1296479"/>
                  </a:lnTo>
                  <a:lnTo>
                    <a:pt x="109833" y="1297207"/>
                  </a:lnTo>
                  <a:lnTo>
                    <a:pt x="109105" y="1297936"/>
                  </a:lnTo>
                  <a:lnTo>
                    <a:pt x="107704" y="1298608"/>
                  </a:lnTo>
                  <a:lnTo>
                    <a:pt x="106975" y="1298608"/>
                  </a:lnTo>
                  <a:lnTo>
                    <a:pt x="105518" y="1298608"/>
                  </a:lnTo>
                  <a:lnTo>
                    <a:pt x="104790" y="1298608"/>
                  </a:lnTo>
                  <a:lnTo>
                    <a:pt x="102660" y="1300794"/>
                  </a:lnTo>
                  <a:lnTo>
                    <a:pt x="101932" y="1301522"/>
                  </a:lnTo>
                  <a:lnTo>
                    <a:pt x="100531" y="1302194"/>
                  </a:lnTo>
                  <a:lnTo>
                    <a:pt x="99074" y="1302194"/>
                  </a:lnTo>
                  <a:lnTo>
                    <a:pt x="97617" y="1301522"/>
                  </a:lnTo>
                  <a:lnTo>
                    <a:pt x="96889" y="1300065"/>
                  </a:lnTo>
                  <a:lnTo>
                    <a:pt x="95488" y="1300065"/>
                  </a:lnTo>
                  <a:lnTo>
                    <a:pt x="94759" y="1300794"/>
                  </a:lnTo>
                  <a:lnTo>
                    <a:pt x="93302" y="1301522"/>
                  </a:lnTo>
                  <a:lnTo>
                    <a:pt x="91901" y="1302194"/>
                  </a:lnTo>
                  <a:lnTo>
                    <a:pt x="91173" y="1302194"/>
                  </a:lnTo>
                  <a:lnTo>
                    <a:pt x="89716" y="1302923"/>
                  </a:lnTo>
                  <a:lnTo>
                    <a:pt x="89043" y="1303651"/>
                  </a:lnTo>
                  <a:lnTo>
                    <a:pt x="89716" y="1304380"/>
                  </a:lnTo>
                  <a:lnTo>
                    <a:pt x="91173" y="1305837"/>
                  </a:lnTo>
                  <a:lnTo>
                    <a:pt x="91173" y="1307238"/>
                  </a:lnTo>
                  <a:lnTo>
                    <a:pt x="91901" y="1308695"/>
                  </a:lnTo>
                  <a:lnTo>
                    <a:pt x="93302" y="1308695"/>
                  </a:lnTo>
                  <a:lnTo>
                    <a:pt x="94031" y="1310096"/>
                  </a:lnTo>
                  <a:lnTo>
                    <a:pt x="94031" y="1310824"/>
                  </a:lnTo>
                  <a:lnTo>
                    <a:pt x="94031" y="1311553"/>
                  </a:lnTo>
                  <a:lnTo>
                    <a:pt x="92630" y="1312281"/>
                  </a:lnTo>
                  <a:lnTo>
                    <a:pt x="91901" y="1312281"/>
                  </a:lnTo>
                  <a:lnTo>
                    <a:pt x="90444" y="1312281"/>
                  </a:lnTo>
                  <a:lnTo>
                    <a:pt x="89716" y="1313010"/>
                  </a:lnTo>
                  <a:lnTo>
                    <a:pt x="89043" y="1314411"/>
                  </a:lnTo>
                  <a:lnTo>
                    <a:pt x="90444" y="1315139"/>
                  </a:lnTo>
                  <a:lnTo>
                    <a:pt x="91173" y="1316596"/>
                  </a:lnTo>
                  <a:lnTo>
                    <a:pt x="91173" y="1317325"/>
                  </a:lnTo>
                  <a:lnTo>
                    <a:pt x="91173" y="1318726"/>
                  </a:lnTo>
                  <a:lnTo>
                    <a:pt x="89716" y="1319454"/>
                  </a:lnTo>
                  <a:lnTo>
                    <a:pt x="88315" y="1320183"/>
                  </a:lnTo>
                  <a:lnTo>
                    <a:pt x="87586" y="1321584"/>
                  </a:lnTo>
                  <a:lnTo>
                    <a:pt x="88315" y="1322312"/>
                  </a:lnTo>
                  <a:lnTo>
                    <a:pt x="88315" y="1323769"/>
                  </a:lnTo>
                  <a:lnTo>
                    <a:pt x="87586" y="1324498"/>
                  </a:lnTo>
                  <a:lnTo>
                    <a:pt x="86858" y="1325170"/>
                  </a:lnTo>
                  <a:lnTo>
                    <a:pt x="86129" y="1325898"/>
                  </a:lnTo>
                  <a:lnTo>
                    <a:pt x="86129" y="1326627"/>
                  </a:lnTo>
                  <a:lnTo>
                    <a:pt x="56710" y="1379750"/>
                  </a:lnTo>
                  <a:lnTo>
                    <a:pt x="52395" y="1388380"/>
                  </a:lnTo>
                  <a:lnTo>
                    <a:pt x="50938" y="1389781"/>
                  </a:lnTo>
                  <a:lnTo>
                    <a:pt x="49537" y="1389781"/>
                  </a:lnTo>
                  <a:lnTo>
                    <a:pt x="48080" y="1389781"/>
                  </a:lnTo>
                  <a:lnTo>
                    <a:pt x="46679" y="1389781"/>
                  </a:lnTo>
                  <a:lnTo>
                    <a:pt x="44494" y="1389781"/>
                  </a:lnTo>
                  <a:lnTo>
                    <a:pt x="43765" y="1389781"/>
                  </a:lnTo>
                  <a:lnTo>
                    <a:pt x="43093" y="1389108"/>
                  </a:lnTo>
                  <a:lnTo>
                    <a:pt x="42364" y="1388380"/>
                  </a:lnTo>
                  <a:lnTo>
                    <a:pt x="41636" y="1387651"/>
                  </a:lnTo>
                  <a:lnTo>
                    <a:pt x="40907" y="1387651"/>
                  </a:lnTo>
                  <a:lnTo>
                    <a:pt x="38778" y="1388380"/>
                  </a:lnTo>
                  <a:lnTo>
                    <a:pt x="38778" y="1389108"/>
                  </a:lnTo>
                  <a:lnTo>
                    <a:pt x="38778" y="1389781"/>
                  </a:lnTo>
                  <a:lnTo>
                    <a:pt x="38778" y="1390509"/>
                  </a:lnTo>
                  <a:lnTo>
                    <a:pt x="38778" y="1391238"/>
                  </a:lnTo>
                  <a:lnTo>
                    <a:pt x="38778" y="1392695"/>
                  </a:lnTo>
                  <a:lnTo>
                    <a:pt x="38049" y="1393367"/>
                  </a:lnTo>
                  <a:lnTo>
                    <a:pt x="37321" y="1394096"/>
                  </a:lnTo>
                  <a:lnTo>
                    <a:pt x="35192" y="1394824"/>
                  </a:lnTo>
                  <a:lnTo>
                    <a:pt x="35192" y="1395553"/>
                  </a:lnTo>
                  <a:lnTo>
                    <a:pt x="34463" y="1395553"/>
                  </a:lnTo>
                  <a:lnTo>
                    <a:pt x="35192" y="1396281"/>
                  </a:lnTo>
                  <a:lnTo>
                    <a:pt x="35864" y="1397010"/>
                  </a:lnTo>
                  <a:lnTo>
                    <a:pt x="36593" y="1397682"/>
                  </a:lnTo>
                  <a:lnTo>
                    <a:pt x="36593" y="1398411"/>
                  </a:lnTo>
                  <a:lnTo>
                    <a:pt x="38049" y="1402725"/>
                  </a:lnTo>
                  <a:lnTo>
                    <a:pt x="37321" y="1403454"/>
                  </a:lnTo>
                  <a:lnTo>
                    <a:pt x="36593" y="1404182"/>
                  </a:lnTo>
                  <a:lnTo>
                    <a:pt x="35864" y="1403454"/>
                  </a:lnTo>
                  <a:lnTo>
                    <a:pt x="35192" y="1404182"/>
                  </a:lnTo>
                  <a:lnTo>
                    <a:pt x="33735" y="1404855"/>
                  </a:lnTo>
                  <a:lnTo>
                    <a:pt x="30148" y="1407040"/>
                  </a:lnTo>
                  <a:lnTo>
                    <a:pt x="29420" y="1407040"/>
                  </a:lnTo>
                  <a:lnTo>
                    <a:pt x="27963" y="1406312"/>
                  </a:lnTo>
                  <a:lnTo>
                    <a:pt x="27290" y="1406312"/>
                  </a:lnTo>
                  <a:lnTo>
                    <a:pt x="26562" y="1406312"/>
                  </a:lnTo>
                  <a:lnTo>
                    <a:pt x="26562" y="1407040"/>
                  </a:lnTo>
                  <a:lnTo>
                    <a:pt x="25833" y="1408441"/>
                  </a:lnTo>
                  <a:lnTo>
                    <a:pt x="25105" y="1409170"/>
                  </a:lnTo>
                  <a:lnTo>
                    <a:pt x="25833" y="1409898"/>
                  </a:lnTo>
                  <a:lnTo>
                    <a:pt x="26562" y="1409898"/>
                  </a:lnTo>
                  <a:lnTo>
                    <a:pt x="27290" y="1410627"/>
                  </a:lnTo>
                  <a:lnTo>
                    <a:pt x="27290" y="1412084"/>
                  </a:lnTo>
                  <a:lnTo>
                    <a:pt x="27963" y="1412756"/>
                  </a:lnTo>
                  <a:lnTo>
                    <a:pt x="27963" y="1414213"/>
                  </a:lnTo>
                  <a:lnTo>
                    <a:pt x="27290" y="1416343"/>
                  </a:lnTo>
                  <a:lnTo>
                    <a:pt x="25833" y="1419929"/>
                  </a:lnTo>
                  <a:lnTo>
                    <a:pt x="25833" y="1420657"/>
                  </a:lnTo>
                  <a:lnTo>
                    <a:pt x="26562" y="1422114"/>
                  </a:lnTo>
                  <a:lnTo>
                    <a:pt x="25833" y="1423571"/>
                  </a:lnTo>
                  <a:lnTo>
                    <a:pt x="25105" y="1424244"/>
                  </a:lnTo>
                  <a:lnTo>
                    <a:pt x="22975" y="1425701"/>
                  </a:lnTo>
                  <a:lnTo>
                    <a:pt x="20790" y="1426429"/>
                  </a:lnTo>
                  <a:lnTo>
                    <a:pt x="20118" y="1426429"/>
                  </a:lnTo>
                  <a:lnTo>
                    <a:pt x="20118" y="1427830"/>
                  </a:lnTo>
                  <a:lnTo>
                    <a:pt x="20118" y="1428559"/>
                  </a:lnTo>
                  <a:lnTo>
                    <a:pt x="20118" y="1430016"/>
                  </a:lnTo>
                  <a:lnTo>
                    <a:pt x="19389" y="1431417"/>
                  </a:lnTo>
                  <a:lnTo>
                    <a:pt x="19389" y="1432145"/>
                  </a:lnTo>
                  <a:lnTo>
                    <a:pt x="20118" y="1433602"/>
                  </a:lnTo>
                  <a:lnTo>
                    <a:pt x="20118" y="1437917"/>
                  </a:lnTo>
                  <a:lnTo>
                    <a:pt x="20790" y="1438645"/>
                  </a:lnTo>
                  <a:lnTo>
                    <a:pt x="23704" y="1439318"/>
                  </a:lnTo>
                  <a:lnTo>
                    <a:pt x="25105" y="1439318"/>
                  </a:lnTo>
                  <a:lnTo>
                    <a:pt x="25833" y="1440775"/>
                  </a:lnTo>
                  <a:lnTo>
                    <a:pt x="26562" y="1441503"/>
                  </a:lnTo>
                  <a:lnTo>
                    <a:pt x="25833" y="1442904"/>
                  </a:lnTo>
                  <a:lnTo>
                    <a:pt x="25105" y="1443633"/>
                  </a:lnTo>
                  <a:lnTo>
                    <a:pt x="25105" y="1444361"/>
                  </a:lnTo>
                  <a:lnTo>
                    <a:pt x="24376" y="1445090"/>
                  </a:lnTo>
                  <a:lnTo>
                    <a:pt x="23704" y="1446490"/>
                  </a:lnTo>
                  <a:lnTo>
                    <a:pt x="21518" y="1451534"/>
                  </a:lnTo>
                  <a:lnTo>
                    <a:pt x="18661" y="1452263"/>
                  </a:lnTo>
                  <a:lnTo>
                    <a:pt x="17932" y="1452263"/>
                  </a:lnTo>
                  <a:lnTo>
                    <a:pt x="16475" y="1452263"/>
                  </a:lnTo>
                  <a:lnTo>
                    <a:pt x="15803" y="1451534"/>
                  </a:lnTo>
                  <a:lnTo>
                    <a:pt x="15074" y="1450805"/>
                  </a:lnTo>
                  <a:lnTo>
                    <a:pt x="12889" y="1452263"/>
                  </a:lnTo>
                  <a:lnTo>
                    <a:pt x="11488" y="1454392"/>
                  </a:lnTo>
                  <a:lnTo>
                    <a:pt x="11488" y="1457978"/>
                  </a:lnTo>
                  <a:lnTo>
                    <a:pt x="12216" y="1460164"/>
                  </a:lnTo>
                  <a:lnTo>
                    <a:pt x="12216" y="1462293"/>
                  </a:lnTo>
                  <a:lnTo>
                    <a:pt x="11488" y="1463022"/>
                  </a:lnTo>
                  <a:lnTo>
                    <a:pt x="10031" y="1463750"/>
                  </a:lnTo>
                  <a:lnTo>
                    <a:pt x="9302" y="1465207"/>
                  </a:lnTo>
                  <a:lnTo>
                    <a:pt x="9302" y="1465880"/>
                  </a:lnTo>
                  <a:lnTo>
                    <a:pt x="9302" y="1470923"/>
                  </a:lnTo>
                  <a:lnTo>
                    <a:pt x="8630" y="1472380"/>
                  </a:lnTo>
                  <a:lnTo>
                    <a:pt x="9302" y="1473781"/>
                  </a:lnTo>
                  <a:lnTo>
                    <a:pt x="9302" y="1474509"/>
                  </a:lnTo>
                  <a:lnTo>
                    <a:pt x="10031" y="1474509"/>
                  </a:lnTo>
                  <a:lnTo>
                    <a:pt x="11488" y="1474509"/>
                  </a:lnTo>
                  <a:lnTo>
                    <a:pt x="12216" y="1475238"/>
                  </a:lnTo>
                  <a:lnTo>
                    <a:pt x="12216" y="1475966"/>
                  </a:lnTo>
                  <a:lnTo>
                    <a:pt x="12889" y="1478824"/>
                  </a:lnTo>
                  <a:lnTo>
                    <a:pt x="12889" y="1481682"/>
                  </a:lnTo>
                  <a:lnTo>
                    <a:pt x="12216" y="1485269"/>
                  </a:lnTo>
                  <a:lnTo>
                    <a:pt x="12216" y="1485997"/>
                  </a:lnTo>
                  <a:lnTo>
                    <a:pt x="10759" y="1488127"/>
                  </a:lnTo>
                  <a:lnTo>
                    <a:pt x="10031" y="1488127"/>
                  </a:lnTo>
                  <a:lnTo>
                    <a:pt x="6444" y="1495355"/>
                  </a:lnTo>
                  <a:lnTo>
                    <a:pt x="7173" y="1496028"/>
                  </a:lnTo>
                  <a:lnTo>
                    <a:pt x="7173" y="1500343"/>
                  </a:lnTo>
                  <a:lnTo>
                    <a:pt x="6444" y="1503201"/>
                  </a:lnTo>
                  <a:lnTo>
                    <a:pt x="4987" y="1509701"/>
                  </a:lnTo>
                  <a:lnTo>
                    <a:pt x="1401" y="1512559"/>
                  </a:lnTo>
                  <a:lnTo>
                    <a:pt x="1401" y="1515417"/>
                  </a:lnTo>
                  <a:lnTo>
                    <a:pt x="3586" y="1517602"/>
                  </a:lnTo>
                  <a:lnTo>
                    <a:pt x="3586" y="1519003"/>
                  </a:lnTo>
                  <a:lnTo>
                    <a:pt x="729" y="1526176"/>
                  </a:lnTo>
                  <a:lnTo>
                    <a:pt x="1401" y="1531947"/>
                  </a:lnTo>
                  <a:lnTo>
                    <a:pt x="0" y="1534077"/>
                  </a:lnTo>
                  <a:lnTo>
                    <a:pt x="2129" y="1535534"/>
                  </a:lnTo>
                  <a:lnTo>
                    <a:pt x="3586" y="1528361"/>
                  </a:lnTo>
                  <a:lnTo>
                    <a:pt x="3586" y="1527633"/>
                  </a:lnTo>
                  <a:lnTo>
                    <a:pt x="4315" y="1526904"/>
                  </a:lnTo>
                  <a:lnTo>
                    <a:pt x="4987" y="1526176"/>
                  </a:lnTo>
                  <a:lnTo>
                    <a:pt x="7173" y="1526176"/>
                  </a:lnTo>
                  <a:lnTo>
                    <a:pt x="9302" y="1524775"/>
                  </a:lnTo>
                  <a:lnTo>
                    <a:pt x="10031" y="1524775"/>
                  </a:lnTo>
                  <a:lnTo>
                    <a:pt x="12889" y="1524046"/>
                  </a:lnTo>
                  <a:lnTo>
                    <a:pt x="13617" y="1523318"/>
                  </a:lnTo>
                  <a:lnTo>
                    <a:pt x="16475" y="1519003"/>
                  </a:lnTo>
                  <a:lnTo>
                    <a:pt x="17203" y="1518330"/>
                  </a:lnTo>
                  <a:lnTo>
                    <a:pt x="17932" y="1518330"/>
                  </a:lnTo>
                  <a:lnTo>
                    <a:pt x="19389" y="1517602"/>
                  </a:lnTo>
                  <a:lnTo>
                    <a:pt x="20118" y="1516874"/>
                  </a:lnTo>
                  <a:lnTo>
                    <a:pt x="20790" y="1516145"/>
                  </a:lnTo>
                  <a:lnTo>
                    <a:pt x="22975" y="1514688"/>
                  </a:lnTo>
                  <a:lnTo>
                    <a:pt x="23704" y="1514016"/>
                  </a:lnTo>
                  <a:lnTo>
                    <a:pt x="25105" y="1514016"/>
                  </a:lnTo>
                  <a:lnTo>
                    <a:pt x="27963" y="1514016"/>
                  </a:lnTo>
                  <a:lnTo>
                    <a:pt x="29420" y="1514016"/>
                  </a:lnTo>
                  <a:lnTo>
                    <a:pt x="30148" y="1513287"/>
                  </a:lnTo>
                  <a:lnTo>
                    <a:pt x="30877" y="1512559"/>
                  </a:lnTo>
                  <a:lnTo>
                    <a:pt x="31605" y="1512559"/>
                  </a:lnTo>
                  <a:lnTo>
                    <a:pt x="33006" y="1511830"/>
                  </a:lnTo>
                  <a:lnTo>
                    <a:pt x="33735" y="1511830"/>
                  </a:lnTo>
                  <a:lnTo>
                    <a:pt x="34463" y="1511830"/>
                  </a:lnTo>
                  <a:lnTo>
                    <a:pt x="36593" y="1512559"/>
                  </a:lnTo>
                  <a:lnTo>
                    <a:pt x="40179" y="1514016"/>
                  </a:lnTo>
                  <a:lnTo>
                    <a:pt x="41636" y="1514016"/>
                  </a:lnTo>
                  <a:lnTo>
                    <a:pt x="42364" y="1514688"/>
                  </a:lnTo>
                  <a:lnTo>
                    <a:pt x="43765" y="1514688"/>
                  </a:lnTo>
                  <a:lnTo>
                    <a:pt x="44494" y="1515417"/>
                  </a:lnTo>
                  <a:lnTo>
                    <a:pt x="45222" y="1516145"/>
                  </a:lnTo>
                  <a:lnTo>
                    <a:pt x="45951" y="1516874"/>
                  </a:lnTo>
                  <a:lnTo>
                    <a:pt x="46679" y="1517602"/>
                  </a:lnTo>
                  <a:lnTo>
                    <a:pt x="47352" y="1518330"/>
                  </a:lnTo>
                  <a:lnTo>
                    <a:pt x="48080" y="1519003"/>
                  </a:lnTo>
                  <a:lnTo>
                    <a:pt x="48809" y="1519003"/>
                  </a:lnTo>
                  <a:lnTo>
                    <a:pt x="50938" y="1518330"/>
                  </a:lnTo>
                  <a:lnTo>
                    <a:pt x="53123" y="1518330"/>
                  </a:lnTo>
                  <a:lnTo>
                    <a:pt x="53852" y="1518330"/>
                  </a:lnTo>
                  <a:lnTo>
                    <a:pt x="57438" y="1519731"/>
                  </a:lnTo>
                  <a:lnTo>
                    <a:pt x="58167" y="1520460"/>
                  </a:lnTo>
                  <a:lnTo>
                    <a:pt x="58839" y="1520460"/>
                  </a:lnTo>
                  <a:lnTo>
                    <a:pt x="59568" y="1520460"/>
                  </a:lnTo>
                  <a:lnTo>
                    <a:pt x="60296" y="1519731"/>
                  </a:lnTo>
                  <a:lnTo>
                    <a:pt x="62426" y="1519003"/>
                  </a:lnTo>
                  <a:lnTo>
                    <a:pt x="63154" y="1518330"/>
                  </a:lnTo>
                  <a:lnTo>
                    <a:pt x="63883" y="1518330"/>
                  </a:lnTo>
                  <a:lnTo>
                    <a:pt x="64611" y="1519003"/>
                  </a:lnTo>
                  <a:lnTo>
                    <a:pt x="64611" y="1519731"/>
                  </a:lnTo>
                  <a:lnTo>
                    <a:pt x="64611" y="1520460"/>
                  </a:lnTo>
                  <a:lnTo>
                    <a:pt x="64611" y="1521917"/>
                  </a:lnTo>
                  <a:lnTo>
                    <a:pt x="63883" y="1524775"/>
                  </a:lnTo>
                  <a:lnTo>
                    <a:pt x="63883" y="1525503"/>
                  </a:lnTo>
                  <a:lnTo>
                    <a:pt x="63883" y="1526176"/>
                  </a:lnTo>
                  <a:lnTo>
                    <a:pt x="63883" y="1529762"/>
                  </a:lnTo>
                  <a:lnTo>
                    <a:pt x="63883" y="1533404"/>
                  </a:lnTo>
                  <a:lnTo>
                    <a:pt x="63883" y="1538392"/>
                  </a:lnTo>
                  <a:lnTo>
                    <a:pt x="63883" y="1540577"/>
                  </a:lnTo>
                  <a:lnTo>
                    <a:pt x="63883" y="1544892"/>
                  </a:lnTo>
                  <a:lnTo>
                    <a:pt x="67469" y="1569997"/>
                  </a:lnTo>
                  <a:lnTo>
                    <a:pt x="71784" y="1572855"/>
                  </a:lnTo>
                  <a:lnTo>
                    <a:pt x="76099" y="1573583"/>
                  </a:lnTo>
                  <a:lnTo>
                    <a:pt x="81142" y="1575713"/>
                  </a:lnTo>
                  <a:lnTo>
                    <a:pt x="84729" y="1576441"/>
                  </a:lnTo>
                  <a:lnTo>
                    <a:pt x="86858" y="1575040"/>
                  </a:lnTo>
                  <a:lnTo>
                    <a:pt x="89043" y="1576441"/>
                  </a:lnTo>
                  <a:lnTo>
                    <a:pt x="89716" y="1577898"/>
                  </a:lnTo>
                  <a:lnTo>
                    <a:pt x="91173" y="1577898"/>
                  </a:lnTo>
                  <a:lnTo>
                    <a:pt x="94031" y="1577170"/>
                  </a:lnTo>
                  <a:lnTo>
                    <a:pt x="95488" y="1574312"/>
                  </a:lnTo>
                  <a:lnTo>
                    <a:pt x="99074" y="1570725"/>
                  </a:lnTo>
                  <a:lnTo>
                    <a:pt x="105518" y="1569997"/>
                  </a:lnTo>
                  <a:lnTo>
                    <a:pt x="106247" y="1569268"/>
                  </a:lnTo>
                  <a:lnTo>
                    <a:pt x="108376" y="1564953"/>
                  </a:lnTo>
                  <a:lnTo>
                    <a:pt x="109833" y="1565682"/>
                  </a:lnTo>
                  <a:lnTo>
                    <a:pt x="111290" y="1565682"/>
                  </a:lnTo>
                  <a:lnTo>
                    <a:pt x="117006" y="1568540"/>
                  </a:lnTo>
                  <a:lnTo>
                    <a:pt x="118463" y="1568540"/>
                  </a:lnTo>
                  <a:lnTo>
                    <a:pt x="119191" y="1567811"/>
                  </a:lnTo>
                  <a:lnTo>
                    <a:pt x="119864" y="1567139"/>
                  </a:lnTo>
                  <a:lnTo>
                    <a:pt x="119191" y="1566410"/>
                  </a:lnTo>
                  <a:lnTo>
                    <a:pt x="119191" y="1564953"/>
                  </a:lnTo>
                  <a:lnTo>
                    <a:pt x="119191" y="1564225"/>
                  </a:lnTo>
                  <a:lnTo>
                    <a:pt x="119191" y="1563552"/>
                  </a:lnTo>
                  <a:lnTo>
                    <a:pt x="119864" y="1562824"/>
                  </a:lnTo>
                  <a:lnTo>
                    <a:pt x="122049" y="1562824"/>
                  </a:lnTo>
                  <a:lnTo>
                    <a:pt x="122778" y="1563552"/>
                  </a:lnTo>
                  <a:lnTo>
                    <a:pt x="123506" y="1564953"/>
                  </a:lnTo>
                  <a:lnTo>
                    <a:pt x="124179" y="1566410"/>
                  </a:lnTo>
                  <a:lnTo>
                    <a:pt x="125636" y="1566410"/>
                  </a:lnTo>
                  <a:lnTo>
                    <a:pt x="126364" y="1566410"/>
                  </a:lnTo>
                  <a:lnTo>
                    <a:pt x="127765" y="1566410"/>
                  </a:lnTo>
                  <a:lnTo>
                    <a:pt x="127765" y="1564953"/>
                  </a:lnTo>
                  <a:lnTo>
                    <a:pt x="128494" y="1564225"/>
                  </a:lnTo>
                  <a:lnTo>
                    <a:pt x="128494" y="1563552"/>
                  </a:lnTo>
                  <a:lnTo>
                    <a:pt x="128494" y="1562095"/>
                  </a:lnTo>
                  <a:lnTo>
                    <a:pt x="129222" y="1561367"/>
                  </a:lnTo>
                  <a:lnTo>
                    <a:pt x="129950" y="1561367"/>
                  </a:lnTo>
                  <a:lnTo>
                    <a:pt x="131351" y="1562095"/>
                  </a:lnTo>
                  <a:lnTo>
                    <a:pt x="132080" y="1562095"/>
                  </a:lnTo>
                  <a:lnTo>
                    <a:pt x="132808" y="1562095"/>
                  </a:lnTo>
                  <a:lnTo>
                    <a:pt x="133537" y="1561367"/>
                  </a:lnTo>
                  <a:lnTo>
                    <a:pt x="133537" y="1559966"/>
                  </a:lnTo>
                  <a:lnTo>
                    <a:pt x="133537" y="1559238"/>
                  </a:lnTo>
                  <a:lnTo>
                    <a:pt x="134265" y="1557781"/>
                  </a:lnTo>
                  <a:lnTo>
                    <a:pt x="135666" y="1557781"/>
                  </a:lnTo>
                  <a:lnTo>
                    <a:pt x="135666" y="1558509"/>
                  </a:lnTo>
                  <a:lnTo>
                    <a:pt x="137123" y="1558509"/>
                  </a:lnTo>
                  <a:lnTo>
                    <a:pt x="137852" y="1558509"/>
                  </a:lnTo>
                  <a:lnTo>
                    <a:pt x="139253" y="1557052"/>
                  </a:lnTo>
                  <a:lnTo>
                    <a:pt x="139981" y="1556380"/>
                  </a:lnTo>
                  <a:lnTo>
                    <a:pt x="140710" y="1556380"/>
                  </a:lnTo>
                  <a:lnTo>
                    <a:pt x="142167" y="1556380"/>
                  </a:lnTo>
                  <a:lnTo>
                    <a:pt x="143568" y="1556380"/>
                  </a:lnTo>
                  <a:lnTo>
                    <a:pt x="145753" y="1555651"/>
                  </a:lnTo>
                  <a:lnTo>
                    <a:pt x="146482" y="1555651"/>
                  </a:lnTo>
                  <a:lnTo>
                    <a:pt x="147154" y="1556380"/>
                  </a:lnTo>
                  <a:lnTo>
                    <a:pt x="147883" y="1557052"/>
                  </a:lnTo>
                  <a:lnTo>
                    <a:pt x="147154" y="1559238"/>
                  </a:lnTo>
                  <a:lnTo>
                    <a:pt x="147154" y="1562095"/>
                  </a:lnTo>
                  <a:lnTo>
                    <a:pt x="147154" y="1564225"/>
                  </a:lnTo>
                  <a:lnTo>
                    <a:pt x="147154" y="1564953"/>
                  </a:lnTo>
                  <a:lnTo>
                    <a:pt x="147154" y="1568540"/>
                  </a:lnTo>
                  <a:lnTo>
                    <a:pt x="150068" y="1567139"/>
                  </a:lnTo>
                  <a:lnTo>
                    <a:pt x="152926" y="1567139"/>
                  </a:lnTo>
                  <a:lnTo>
                    <a:pt x="154327" y="1567139"/>
                  </a:lnTo>
                  <a:lnTo>
                    <a:pt x="155784" y="1565682"/>
                  </a:lnTo>
                  <a:lnTo>
                    <a:pt x="157241" y="1563552"/>
                  </a:lnTo>
                  <a:lnTo>
                    <a:pt x="157969" y="1563552"/>
                  </a:lnTo>
                  <a:lnTo>
                    <a:pt x="159370" y="1564225"/>
                  </a:lnTo>
                  <a:lnTo>
                    <a:pt x="160099" y="1563552"/>
                  </a:lnTo>
                  <a:lnTo>
                    <a:pt x="160827" y="1561367"/>
                  </a:lnTo>
                  <a:lnTo>
                    <a:pt x="161556" y="1559966"/>
                  </a:lnTo>
                  <a:lnTo>
                    <a:pt x="162228" y="1559966"/>
                  </a:lnTo>
                  <a:lnTo>
                    <a:pt x="162957" y="1560639"/>
                  </a:lnTo>
                  <a:lnTo>
                    <a:pt x="163685" y="1559238"/>
                  </a:lnTo>
                  <a:lnTo>
                    <a:pt x="164414" y="1557052"/>
                  </a:lnTo>
                  <a:lnTo>
                    <a:pt x="166543" y="1553466"/>
                  </a:lnTo>
                  <a:lnTo>
                    <a:pt x="168728" y="1553466"/>
                  </a:lnTo>
                  <a:lnTo>
                    <a:pt x="173716" y="1552737"/>
                  </a:lnTo>
                  <a:lnTo>
                    <a:pt x="177302" y="1552065"/>
                  </a:lnTo>
                  <a:lnTo>
                    <a:pt x="178759" y="1552065"/>
                  </a:lnTo>
                  <a:lnTo>
                    <a:pt x="180216" y="1550608"/>
                  </a:lnTo>
                  <a:lnTo>
                    <a:pt x="180889" y="1549879"/>
                  </a:lnTo>
                  <a:lnTo>
                    <a:pt x="181617" y="1547750"/>
                  </a:lnTo>
                  <a:lnTo>
                    <a:pt x="182345" y="1547021"/>
                  </a:lnTo>
                  <a:lnTo>
                    <a:pt x="183074" y="1547021"/>
                  </a:lnTo>
                  <a:lnTo>
                    <a:pt x="185203" y="1547750"/>
                  </a:lnTo>
                  <a:lnTo>
                    <a:pt x="185932" y="1549879"/>
                  </a:lnTo>
                  <a:lnTo>
                    <a:pt x="189518" y="1550608"/>
                  </a:lnTo>
                  <a:lnTo>
                    <a:pt x="190975" y="1552737"/>
                  </a:lnTo>
                  <a:lnTo>
                    <a:pt x="192432" y="1552737"/>
                  </a:lnTo>
                  <a:lnTo>
                    <a:pt x="199605" y="1555651"/>
                  </a:lnTo>
                  <a:lnTo>
                    <a:pt x="201006" y="1554194"/>
                  </a:lnTo>
                  <a:lnTo>
                    <a:pt x="201734" y="1552737"/>
                  </a:lnTo>
                  <a:lnTo>
                    <a:pt x="204592" y="1549151"/>
                  </a:lnTo>
                  <a:lnTo>
                    <a:pt x="206049" y="1548478"/>
                  </a:lnTo>
                  <a:lnTo>
                    <a:pt x="206778" y="1547021"/>
                  </a:lnTo>
                  <a:lnTo>
                    <a:pt x="207506" y="1544892"/>
                  </a:lnTo>
                  <a:lnTo>
                    <a:pt x="209636" y="1544164"/>
                  </a:lnTo>
                  <a:lnTo>
                    <a:pt x="215351" y="1544164"/>
                  </a:lnTo>
                  <a:lnTo>
                    <a:pt x="218994" y="1543435"/>
                  </a:lnTo>
                  <a:lnTo>
                    <a:pt x="220395" y="1544164"/>
                  </a:lnTo>
                  <a:lnTo>
                    <a:pt x="219666" y="1544892"/>
                  </a:lnTo>
                  <a:lnTo>
                    <a:pt x="218994" y="1545565"/>
                  </a:lnTo>
                  <a:lnTo>
                    <a:pt x="218265" y="1546293"/>
                  </a:lnTo>
                  <a:lnTo>
                    <a:pt x="218994" y="1547021"/>
                  </a:lnTo>
                  <a:lnTo>
                    <a:pt x="221123" y="1547750"/>
                  </a:lnTo>
                  <a:lnTo>
                    <a:pt x="223253" y="1549151"/>
                  </a:lnTo>
                  <a:lnTo>
                    <a:pt x="226895" y="1549151"/>
                  </a:lnTo>
                  <a:lnTo>
                    <a:pt x="227568" y="1549151"/>
                  </a:lnTo>
                  <a:lnTo>
                    <a:pt x="229025" y="1552065"/>
                  </a:lnTo>
                  <a:lnTo>
                    <a:pt x="229753" y="1554923"/>
                  </a:lnTo>
                  <a:lnTo>
                    <a:pt x="231154" y="1555651"/>
                  </a:lnTo>
                  <a:lnTo>
                    <a:pt x="234740" y="1554194"/>
                  </a:lnTo>
                  <a:lnTo>
                    <a:pt x="236926" y="1552737"/>
                  </a:lnTo>
                  <a:lnTo>
                    <a:pt x="241241" y="1553466"/>
                  </a:lnTo>
                  <a:lnTo>
                    <a:pt x="241969" y="1552737"/>
                  </a:lnTo>
                  <a:lnTo>
                    <a:pt x="242642" y="1550608"/>
                  </a:lnTo>
                  <a:lnTo>
                    <a:pt x="243370" y="1549151"/>
                  </a:lnTo>
                  <a:lnTo>
                    <a:pt x="248413" y="1547021"/>
                  </a:lnTo>
                  <a:lnTo>
                    <a:pt x="252728" y="1542707"/>
                  </a:lnTo>
                  <a:lnTo>
                    <a:pt x="252728" y="1546293"/>
                  </a:lnTo>
                  <a:lnTo>
                    <a:pt x="252728" y="1548478"/>
                  </a:lnTo>
                  <a:lnTo>
                    <a:pt x="250543" y="1550608"/>
                  </a:lnTo>
                  <a:lnTo>
                    <a:pt x="248413" y="1552065"/>
                  </a:lnTo>
                  <a:lnTo>
                    <a:pt x="246228" y="1554194"/>
                  </a:lnTo>
                  <a:lnTo>
                    <a:pt x="244827" y="1559238"/>
                  </a:lnTo>
                  <a:lnTo>
                    <a:pt x="244099" y="1565682"/>
                  </a:lnTo>
                  <a:lnTo>
                    <a:pt x="239055" y="1573583"/>
                  </a:lnTo>
                  <a:lnTo>
                    <a:pt x="234068" y="1580027"/>
                  </a:lnTo>
                  <a:lnTo>
                    <a:pt x="232611" y="1581484"/>
                  </a:lnTo>
                  <a:lnTo>
                    <a:pt x="232611" y="1582213"/>
                  </a:lnTo>
                  <a:lnTo>
                    <a:pt x="232611" y="1585799"/>
                  </a:lnTo>
                  <a:lnTo>
                    <a:pt x="231882" y="1587929"/>
                  </a:lnTo>
                  <a:lnTo>
                    <a:pt x="231154" y="1588657"/>
                  </a:lnTo>
                  <a:lnTo>
                    <a:pt x="229025" y="1592972"/>
                  </a:lnTo>
                  <a:lnTo>
                    <a:pt x="229025" y="1595830"/>
                  </a:lnTo>
                  <a:lnTo>
                    <a:pt x="229025" y="1596559"/>
                  </a:lnTo>
                  <a:lnTo>
                    <a:pt x="229025" y="1599416"/>
                  </a:lnTo>
                  <a:lnTo>
                    <a:pt x="229753" y="1600874"/>
                  </a:lnTo>
                  <a:lnTo>
                    <a:pt x="229753" y="1601602"/>
                  </a:lnTo>
                  <a:lnTo>
                    <a:pt x="230481" y="1608046"/>
                  </a:lnTo>
                  <a:lnTo>
                    <a:pt x="230481" y="1608775"/>
                  </a:lnTo>
                  <a:lnTo>
                    <a:pt x="231154" y="1611633"/>
                  </a:lnTo>
                  <a:lnTo>
                    <a:pt x="232611" y="1615219"/>
                  </a:lnTo>
                  <a:lnTo>
                    <a:pt x="233339" y="1615948"/>
                  </a:lnTo>
                  <a:lnTo>
                    <a:pt x="234068" y="1616676"/>
                  </a:lnTo>
                  <a:lnTo>
                    <a:pt x="236197" y="1620262"/>
                  </a:lnTo>
                  <a:lnTo>
                    <a:pt x="237654" y="1621663"/>
                  </a:lnTo>
                  <a:lnTo>
                    <a:pt x="236197" y="1625978"/>
                  </a:lnTo>
                  <a:lnTo>
                    <a:pt x="236197" y="1627435"/>
                  </a:lnTo>
                  <a:lnTo>
                    <a:pt x="237654" y="1628836"/>
                  </a:lnTo>
                  <a:lnTo>
                    <a:pt x="239055" y="1629565"/>
                  </a:lnTo>
                  <a:lnTo>
                    <a:pt x="241241" y="1628164"/>
                  </a:lnTo>
                  <a:lnTo>
                    <a:pt x="243370" y="1628164"/>
                  </a:lnTo>
                  <a:lnTo>
                    <a:pt x="246956" y="1629565"/>
                  </a:lnTo>
                  <a:lnTo>
                    <a:pt x="251271" y="1633151"/>
                  </a:lnTo>
                  <a:lnTo>
                    <a:pt x="252728" y="1633151"/>
                  </a:lnTo>
                  <a:lnTo>
                    <a:pt x="255586" y="1634608"/>
                  </a:lnTo>
                  <a:lnTo>
                    <a:pt x="259172" y="1634608"/>
                  </a:lnTo>
                  <a:lnTo>
                    <a:pt x="260630" y="1635336"/>
                  </a:lnTo>
                  <a:lnTo>
                    <a:pt x="264216" y="1634608"/>
                  </a:lnTo>
                  <a:lnTo>
                    <a:pt x="265617" y="1633879"/>
                  </a:lnTo>
                  <a:lnTo>
                    <a:pt x="267802" y="1634608"/>
                  </a:lnTo>
                  <a:lnTo>
                    <a:pt x="268531" y="1634608"/>
                  </a:lnTo>
                  <a:lnTo>
                    <a:pt x="270660" y="1635336"/>
                  </a:lnTo>
                  <a:lnTo>
                    <a:pt x="271389" y="1636009"/>
                  </a:lnTo>
                  <a:lnTo>
                    <a:pt x="273518" y="1638194"/>
                  </a:lnTo>
                  <a:lnTo>
                    <a:pt x="276432" y="1638923"/>
                  </a:lnTo>
                  <a:lnTo>
                    <a:pt x="277104" y="1639651"/>
                  </a:lnTo>
                  <a:lnTo>
                    <a:pt x="280691" y="1639651"/>
                  </a:lnTo>
                  <a:lnTo>
                    <a:pt x="282876" y="1638923"/>
                  </a:lnTo>
                  <a:lnTo>
                    <a:pt x="283605" y="1637466"/>
                  </a:lnTo>
                  <a:lnTo>
                    <a:pt x="282876" y="1636009"/>
                  </a:lnTo>
                  <a:lnTo>
                    <a:pt x="282876" y="1634608"/>
                  </a:lnTo>
                  <a:lnTo>
                    <a:pt x="285006" y="1632423"/>
                  </a:lnTo>
                  <a:lnTo>
                    <a:pt x="286463" y="1631022"/>
                  </a:lnTo>
                  <a:lnTo>
                    <a:pt x="287191" y="1630293"/>
                  </a:lnTo>
                  <a:lnTo>
                    <a:pt x="288592" y="1631022"/>
                  </a:lnTo>
                  <a:lnTo>
                    <a:pt x="292179" y="1629565"/>
                  </a:lnTo>
                  <a:lnTo>
                    <a:pt x="292907" y="1625250"/>
                  </a:lnTo>
                  <a:lnTo>
                    <a:pt x="295765" y="1623849"/>
                  </a:lnTo>
                  <a:lnTo>
                    <a:pt x="300080" y="1623849"/>
                  </a:lnTo>
                  <a:lnTo>
                    <a:pt x="300808" y="1620935"/>
                  </a:lnTo>
                  <a:lnTo>
                    <a:pt x="301537" y="1620262"/>
                  </a:lnTo>
                  <a:lnTo>
                    <a:pt x="302265" y="1620262"/>
                  </a:lnTo>
                  <a:lnTo>
                    <a:pt x="303666" y="1620935"/>
                  </a:lnTo>
                  <a:lnTo>
                    <a:pt x="304395" y="1620935"/>
                  </a:lnTo>
                  <a:lnTo>
                    <a:pt x="305123" y="1615948"/>
                  </a:lnTo>
                  <a:lnTo>
                    <a:pt x="306580" y="1613762"/>
                  </a:lnTo>
                  <a:lnTo>
                    <a:pt x="310895" y="1613762"/>
                  </a:lnTo>
                  <a:lnTo>
                    <a:pt x="315154" y="1610176"/>
                  </a:lnTo>
                  <a:lnTo>
                    <a:pt x="317339" y="1609447"/>
                  </a:lnTo>
                  <a:lnTo>
                    <a:pt x="325241" y="1608046"/>
                  </a:lnTo>
                  <a:lnTo>
                    <a:pt x="328098" y="1606589"/>
                  </a:lnTo>
                  <a:lnTo>
                    <a:pt x="329555" y="1603003"/>
                  </a:lnTo>
                  <a:lnTo>
                    <a:pt x="334543" y="1602274"/>
                  </a:lnTo>
                  <a:lnTo>
                    <a:pt x="335271" y="1601602"/>
                  </a:lnTo>
                  <a:lnTo>
                    <a:pt x="341043" y="1599416"/>
                  </a:lnTo>
                  <a:lnTo>
                    <a:pt x="342444" y="1598688"/>
                  </a:lnTo>
                  <a:lnTo>
                    <a:pt x="344629" y="1598688"/>
                  </a:lnTo>
                  <a:lnTo>
                    <a:pt x="348944" y="1600145"/>
                  </a:lnTo>
                  <a:lnTo>
                    <a:pt x="350345" y="1602274"/>
                  </a:lnTo>
                  <a:lnTo>
                    <a:pt x="356846" y="1603731"/>
                  </a:lnTo>
                  <a:lnTo>
                    <a:pt x="356846" y="1605188"/>
                  </a:lnTo>
                  <a:lnTo>
                    <a:pt x="357518" y="1605861"/>
                  </a:lnTo>
                  <a:lnTo>
                    <a:pt x="357518" y="1605861"/>
                  </a:lnTo>
                  <a:lnTo>
                    <a:pt x="359703" y="1606589"/>
                  </a:lnTo>
                  <a:lnTo>
                    <a:pt x="360432" y="1608775"/>
                  </a:lnTo>
                  <a:lnTo>
                    <a:pt x="360432" y="1610904"/>
                  </a:lnTo>
                  <a:lnTo>
                    <a:pt x="358975" y="1613762"/>
                  </a:lnTo>
                  <a:lnTo>
                    <a:pt x="361833" y="1616676"/>
                  </a:lnTo>
                  <a:lnTo>
                    <a:pt x="366148" y="1618805"/>
                  </a:lnTo>
                  <a:lnTo>
                    <a:pt x="366876" y="1624577"/>
                  </a:lnTo>
                  <a:lnTo>
                    <a:pt x="367605" y="1624577"/>
                  </a:lnTo>
                  <a:lnTo>
                    <a:pt x="368333" y="1627435"/>
                  </a:lnTo>
                  <a:lnTo>
                    <a:pt x="369734" y="1629565"/>
                  </a:lnTo>
                  <a:lnTo>
                    <a:pt x="373321" y="1631750"/>
                  </a:lnTo>
                  <a:lnTo>
                    <a:pt x="375506" y="1634608"/>
                  </a:lnTo>
                  <a:lnTo>
                    <a:pt x="379092" y="1635336"/>
                  </a:lnTo>
                  <a:lnTo>
                    <a:pt x="386994" y="1636009"/>
                  </a:lnTo>
                  <a:lnTo>
                    <a:pt x="385537" y="1638923"/>
                  </a:lnTo>
                  <a:lnTo>
                    <a:pt x="385537" y="1641052"/>
                  </a:lnTo>
                  <a:lnTo>
                    <a:pt x="386265" y="1642509"/>
                  </a:lnTo>
                  <a:lnTo>
                    <a:pt x="389123" y="1648953"/>
                  </a:lnTo>
                  <a:lnTo>
                    <a:pt x="394166" y="1653268"/>
                  </a:lnTo>
                  <a:lnTo>
                    <a:pt x="396296" y="1656855"/>
                  </a:lnTo>
                  <a:lnTo>
                    <a:pt x="399882" y="1657583"/>
                  </a:lnTo>
                  <a:lnTo>
                    <a:pt x="402796" y="1657583"/>
                  </a:lnTo>
                  <a:lnTo>
                    <a:pt x="404197" y="1658984"/>
                  </a:lnTo>
                  <a:lnTo>
                    <a:pt x="404926" y="1660441"/>
                  </a:lnTo>
                  <a:lnTo>
                    <a:pt x="407783" y="1660441"/>
                  </a:lnTo>
                  <a:lnTo>
                    <a:pt x="409241" y="1658984"/>
                  </a:lnTo>
                  <a:lnTo>
                    <a:pt x="412098" y="1656855"/>
                  </a:lnTo>
                  <a:lnTo>
                    <a:pt x="414228" y="1656855"/>
                  </a:lnTo>
                  <a:lnTo>
                    <a:pt x="419271" y="1656126"/>
                  </a:lnTo>
                  <a:lnTo>
                    <a:pt x="430030" y="1651811"/>
                  </a:lnTo>
                  <a:lnTo>
                    <a:pt x="436531" y="1650410"/>
                  </a:lnTo>
                  <a:lnTo>
                    <a:pt x="427172" y="1641781"/>
                  </a:lnTo>
                  <a:lnTo>
                    <a:pt x="427172" y="1638923"/>
                  </a:lnTo>
                  <a:lnTo>
                    <a:pt x="428629" y="1636009"/>
                  </a:lnTo>
                  <a:lnTo>
                    <a:pt x="427901" y="1632423"/>
                  </a:lnTo>
                  <a:lnTo>
                    <a:pt x="428629" y="1630293"/>
                  </a:lnTo>
                  <a:lnTo>
                    <a:pt x="430030" y="1627435"/>
                  </a:lnTo>
                  <a:lnTo>
                    <a:pt x="430030" y="1626707"/>
                  </a:lnTo>
                  <a:lnTo>
                    <a:pt x="430030" y="1625250"/>
                  </a:lnTo>
                  <a:lnTo>
                    <a:pt x="429358" y="1621663"/>
                  </a:lnTo>
                  <a:lnTo>
                    <a:pt x="434345" y="1620935"/>
                  </a:lnTo>
                  <a:lnTo>
                    <a:pt x="437203" y="1619534"/>
                  </a:lnTo>
                  <a:lnTo>
                    <a:pt x="442975" y="1620935"/>
                  </a:lnTo>
                  <a:lnTo>
                    <a:pt x="446561" y="1620262"/>
                  </a:lnTo>
                  <a:lnTo>
                    <a:pt x="452333" y="1620935"/>
                  </a:lnTo>
                  <a:lnTo>
                    <a:pt x="453734" y="1619534"/>
                  </a:lnTo>
                  <a:lnTo>
                    <a:pt x="453734" y="1616676"/>
                  </a:lnTo>
                  <a:lnTo>
                    <a:pt x="453006" y="1613090"/>
                  </a:lnTo>
                  <a:lnTo>
                    <a:pt x="454462" y="1608775"/>
                  </a:lnTo>
                  <a:lnTo>
                    <a:pt x="457320" y="1605861"/>
                  </a:lnTo>
                  <a:lnTo>
                    <a:pt x="461635" y="1604460"/>
                  </a:lnTo>
                  <a:lnTo>
                    <a:pt x="462364" y="1603003"/>
                  </a:lnTo>
                  <a:lnTo>
                    <a:pt x="463821" y="1599416"/>
                  </a:lnTo>
                  <a:lnTo>
                    <a:pt x="467407" y="1595102"/>
                  </a:lnTo>
                  <a:lnTo>
                    <a:pt x="475981" y="1589386"/>
                  </a:lnTo>
                  <a:lnTo>
                    <a:pt x="478895" y="1587200"/>
                  </a:lnTo>
                  <a:lnTo>
                    <a:pt x="480296" y="1584342"/>
                  </a:lnTo>
                  <a:lnTo>
                    <a:pt x="481024" y="1582213"/>
                  </a:lnTo>
                  <a:lnTo>
                    <a:pt x="481753" y="1580027"/>
                  </a:lnTo>
                  <a:lnTo>
                    <a:pt x="481753" y="1579299"/>
                  </a:lnTo>
                  <a:lnTo>
                    <a:pt x="481024" y="1577898"/>
                  </a:lnTo>
                  <a:lnTo>
                    <a:pt x="478895" y="1577170"/>
                  </a:lnTo>
                  <a:lnTo>
                    <a:pt x="478166" y="1576441"/>
                  </a:lnTo>
                  <a:lnTo>
                    <a:pt x="478166" y="1575040"/>
                  </a:lnTo>
                  <a:lnTo>
                    <a:pt x="479567" y="1574312"/>
                  </a:lnTo>
                  <a:lnTo>
                    <a:pt x="480296" y="1572126"/>
                  </a:lnTo>
                  <a:lnTo>
                    <a:pt x="479567" y="1572126"/>
                  </a:lnTo>
                  <a:lnTo>
                    <a:pt x="481024" y="1569268"/>
                  </a:lnTo>
                  <a:lnTo>
                    <a:pt x="481024" y="1567139"/>
                  </a:lnTo>
                  <a:lnTo>
                    <a:pt x="481753" y="1565682"/>
                  </a:lnTo>
                  <a:lnTo>
                    <a:pt x="482481" y="1565682"/>
                  </a:lnTo>
                  <a:lnTo>
                    <a:pt x="483154" y="1564225"/>
                  </a:lnTo>
                  <a:lnTo>
                    <a:pt x="483882" y="1561367"/>
                  </a:lnTo>
                  <a:lnTo>
                    <a:pt x="485339" y="1558509"/>
                  </a:lnTo>
                  <a:lnTo>
                    <a:pt x="491783" y="1544164"/>
                  </a:lnTo>
                  <a:lnTo>
                    <a:pt x="494641" y="1541250"/>
                  </a:lnTo>
                  <a:lnTo>
                    <a:pt x="496098" y="1540577"/>
                  </a:lnTo>
                  <a:lnTo>
                    <a:pt x="499685" y="1539120"/>
                  </a:lnTo>
                  <a:lnTo>
                    <a:pt x="501870" y="1539120"/>
                  </a:lnTo>
                  <a:lnTo>
                    <a:pt x="501870" y="1536262"/>
                  </a:lnTo>
                  <a:lnTo>
                    <a:pt x="503271" y="1534805"/>
                  </a:lnTo>
                  <a:lnTo>
                    <a:pt x="507586" y="1534805"/>
                  </a:lnTo>
                  <a:lnTo>
                    <a:pt x="511172" y="1531947"/>
                  </a:lnTo>
                  <a:lnTo>
                    <a:pt x="511901" y="1529762"/>
                  </a:lnTo>
                  <a:lnTo>
                    <a:pt x="509771" y="1528361"/>
                  </a:lnTo>
                  <a:lnTo>
                    <a:pt x="509043" y="1526904"/>
                  </a:lnTo>
                  <a:lnTo>
                    <a:pt x="509771" y="1524046"/>
                  </a:lnTo>
                  <a:lnTo>
                    <a:pt x="509043" y="1523318"/>
                  </a:lnTo>
                  <a:lnTo>
                    <a:pt x="507586" y="1522589"/>
                  </a:lnTo>
                  <a:lnTo>
                    <a:pt x="505456" y="1518330"/>
                  </a:lnTo>
                  <a:lnTo>
                    <a:pt x="507586" y="1519003"/>
                  </a:lnTo>
                  <a:lnTo>
                    <a:pt x="509771" y="1517602"/>
                  </a:lnTo>
                  <a:lnTo>
                    <a:pt x="512629" y="1514688"/>
                  </a:lnTo>
                  <a:lnTo>
                    <a:pt x="515487" y="1511830"/>
                  </a:lnTo>
                  <a:lnTo>
                    <a:pt x="517616" y="1512559"/>
                  </a:lnTo>
                  <a:lnTo>
                    <a:pt x="519802" y="1511830"/>
                  </a:lnTo>
                  <a:lnTo>
                    <a:pt x="521931" y="1508244"/>
                  </a:lnTo>
                  <a:lnTo>
                    <a:pt x="524117" y="1507515"/>
                  </a:lnTo>
                  <a:lnTo>
                    <a:pt x="524117" y="1504657"/>
                  </a:lnTo>
                  <a:lnTo>
                    <a:pt x="524845" y="1503256"/>
                  </a:lnTo>
                  <a:lnTo>
                    <a:pt x="526246" y="1502528"/>
                  </a:lnTo>
                  <a:lnTo>
                    <a:pt x="527703" y="1500343"/>
                  </a:lnTo>
                  <a:lnTo>
                    <a:pt x="530561" y="1499614"/>
                  </a:lnTo>
                  <a:lnTo>
                    <a:pt x="532018" y="1497485"/>
                  </a:lnTo>
                  <a:lnTo>
                    <a:pt x="534148" y="1496756"/>
                  </a:lnTo>
                  <a:lnTo>
                    <a:pt x="535605" y="1496028"/>
                  </a:lnTo>
                  <a:lnTo>
                    <a:pt x="538463" y="1492441"/>
                  </a:lnTo>
                  <a:lnTo>
                    <a:pt x="539920" y="1493898"/>
                  </a:lnTo>
                  <a:lnTo>
                    <a:pt x="541320" y="1493170"/>
                  </a:lnTo>
                  <a:lnTo>
                    <a:pt x="542049" y="1492441"/>
                  </a:lnTo>
                  <a:lnTo>
                    <a:pt x="546364" y="1491769"/>
                  </a:lnTo>
                  <a:lnTo>
                    <a:pt x="546364" y="1491769"/>
                  </a:lnTo>
                  <a:lnTo>
                    <a:pt x="547821" y="1491040"/>
                  </a:lnTo>
                  <a:lnTo>
                    <a:pt x="549222" y="1488855"/>
                  </a:lnTo>
                  <a:lnTo>
                    <a:pt x="549950" y="1488127"/>
                  </a:lnTo>
                  <a:lnTo>
                    <a:pt x="555722" y="1489583"/>
                  </a:lnTo>
                  <a:lnTo>
                    <a:pt x="558580" y="1489583"/>
                  </a:lnTo>
                  <a:lnTo>
                    <a:pt x="560709" y="1488127"/>
                  </a:lnTo>
                  <a:lnTo>
                    <a:pt x="562895" y="1488855"/>
                  </a:lnTo>
                  <a:lnTo>
                    <a:pt x="565024" y="1488855"/>
                  </a:lnTo>
                  <a:lnTo>
                    <a:pt x="567882" y="1486726"/>
                  </a:lnTo>
                  <a:lnTo>
                    <a:pt x="568611" y="1487454"/>
                  </a:lnTo>
                  <a:lnTo>
                    <a:pt x="568611" y="1488127"/>
                  </a:lnTo>
                  <a:lnTo>
                    <a:pt x="566481" y="1493170"/>
                  </a:lnTo>
                  <a:lnTo>
                    <a:pt x="565024" y="1496756"/>
                  </a:lnTo>
                  <a:lnTo>
                    <a:pt x="565024" y="1498942"/>
                  </a:lnTo>
                  <a:lnTo>
                    <a:pt x="566481" y="1500343"/>
                  </a:lnTo>
                  <a:lnTo>
                    <a:pt x="570796" y="1500343"/>
                  </a:lnTo>
                  <a:lnTo>
                    <a:pt x="572197" y="1501071"/>
                  </a:lnTo>
                  <a:lnTo>
                    <a:pt x="570796" y="1506114"/>
                  </a:lnTo>
                  <a:lnTo>
                    <a:pt x="570796" y="1506843"/>
                  </a:lnTo>
                  <a:lnTo>
                    <a:pt x="572197" y="1511102"/>
                  </a:lnTo>
                  <a:lnTo>
                    <a:pt x="572925" y="1513287"/>
                  </a:lnTo>
                  <a:lnTo>
                    <a:pt x="575055" y="1513287"/>
                  </a:lnTo>
                  <a:lnTo>
                    <a:pt x="575783" y="1514688"/>
                  </a:lnTo>
                  <a:lnTo>
                    <a:pt x="577240" y="1516874"/>
                  </a:lnTo>
                  <a:lnTo>
                    <a:pt x="582284" y="1520460"/>
                  </a:lnTo>
                  <a:lnTo>
                    <a:pt x="583685" y="1521188"/>
                  </a:lnTo>
                  <a:lnTo>
                    <a:pt x="584413" y="1521917"/>
                  </a:lnTo>
                  <a:lnTo>
                    <a:pt x="586543" y="1520460"/>
                  </a:lnTo>
                  <a:lnTo>
                    <a:pt x="588728" y="1519003"/>
                  </a:lnTo>
                  <a:lnTo>
                    <a:pt x="593771" y="1519731"/>
                  </a:lnTo>
                  <a:lnTo>
                    <a:pt x="594444" y="1519003"/>
                  </a:lnTo>
                  <a:lnTo>
                    <a:pt x="595172" y="1516145"/>
                  </a:lnTo>
                  <a:lnTo>
                    <a:pt x="598759" y="1516874"/>
                  </a:lnTo>
                  <a:lnTo>
                    <a:pt x="601616" y="1514016"/>
                  </a:lnTo>
                  <a:lnTo>
                    <a:pt x="601616" y="1510429"/>
                  </a:lnTo>
                  <a:lnTo>
                    <a:pt x="600944" y="1503929"/>
                  </a:lnTo>
                  <a:lnTo>
                    <a:pt x="600944" y="1502528"/>
                  </a:lnTo>
                  <a:lnTo>
                    <a:pt x="602345" y="1501071"/>
                  </a:lnTo>
                  <a:lnTo>
                    <a:pt x="603802" y="1501800"/>
                  </a:lnTo>
                  <a:lnTo>
                    <a:pt x="604530" y="1503929"/>
                  </a:lnTo>
                  <a:lnTo>
                    <a:pt x="607388" y="1506114"/>
                  </a:lnTo>
                  <a:lnTo>
                    <a:pt x="608117" y="1506843"/>
                  </a:lnTo>
                  <a:lnTo>
                    <a:pt x="608845" y="1510429"/>
                  </a:lnTo>
                  <a:lnTo>
                    <a:pt x="609518" y="1511830"/>
                  </a:lnTo>
                  <a:lnTo>
                    <a:pt x="611703" y="1514016"/>
                  </a:lnTo>
                  <a:lnTo>
                    <a:pt x="616018" y="1511830"/>
                  </a:lnTo>
                  <a:lnTo>
                    <a:pt x="617419" y="1511830"/>
                  </a:lnTo>
                  <a:lnTo>
                    <a:pt x="621005" y="1511830"/>
                  </a:lnTo>
                  <a:lnTo>
                    <a:pt x="628234" y="1510429"/>
                  </a:lnTo>
                  <a:lnTo>
                    <a:pt x="628907" y="1511102"/>
                  </a:lnTo>
                  <a:lnTo>
                    <a:pt x="631820" y="1515417"/>
                  </a:lnTo>
                  <a:lnTo>
                    <a:pt x="637536" y="1517602"/>
                  </a:lnTo>
                  <a:lnTo>
                    <a:pt x="641123" y="1520460"/>
                  </a:lnTo>
                  <a:lnTo>
                    <a:pt x="642580" y="1520460"/>
                  </a:lnTo>
                  <a:lnTo>
                    <a:pt x="643308" y="1519731"/>
                  </a:lnTo>
                  <a:lnTo>
                    <a:pt x="646895" y="1514688"/>
                  </a:lnTo>
                  <a:lnTo>
                    <a:pt x="650481" y="1511830"/>
                  </a:lnTo>
                  <a:lnTo>
                    <a:pt x="654067" y="1510429"/>
                  </a:lnTo>
                  <a:lnTo>
                    <a:pt x="656197" y="1506843"/>
                  </a:lnTo>
                  <a:lnTo>
                    <a:pt x="657654" y="1506114"/>
                  </a:lnTo>
                  <a:lnTo>
                    <a:pt x="661240" y="1504657"/>
                  </a:lnTo>
                  <a:lnTo>
                    <a:pt x="665555" y="1505386"/>
                  </a:lnTo>
                  <a:lnTo>
                    <a:pt x="669142" y="1503929"/>
                  </a:lnTo>
                  <a:lnTo>
                    <a:pt x="670542" y="1502528"/>
                  </a:lnTo>
                  <a:lnTo>
                    <a:pt x="671999" y="1498213"/>
                  </a:lnTo>
                  <a:lnTo>
                    <a:pt x="673456" y="1498213"/>
                  </a:lnTo>
                  <a:lnTo>
                    <a:pt x="675586" y="1496756"/>
                  </a:lnTo>
                  <a:lnTo>
                    <a:pt x="677043" y="1493898"/>
                  </a:lnTo>
                  <a:lnTo>
                    <a:pt x="677043" y="1492441"/>
                  </a:lnTo>
                  <a:lnTo>
                    <a:pt x="677771" y="1491769"/>
                  </a:lnTo>
                  <a:lnTo>
                    <a:pt x="679172" y="1491769"/>
                  </a:lnTo>
                  <a:lnTo>
                    <a:pt x="680629" y="1488855"/>
                  </a:lnTo>
                  <a:lnTo>
                    <a:pt x="682030" y="1488855"/>
                  </a:lnTo>
                  <a:lnTo>
                    <a:pt x="684216" y="1489583"/>
                  </a:lnTo>
                  <a:lnTo>
                    <a:pt x="686345" y="1488127"/>
                  </a:lnTo>
                  <a:lnTo>
                    <a:pt x="684944" y="1485997"/>
                  </a:lnTo>
                  <a:lnTo>
                    <a:pt x="685672" y="1484540"/>
                  </a:lnTo>
                  <a:lnTo>
                    <a:pt x="689931" y="1481682"/>
                  </a:lnTo>
                  <a:lnTo>
                    <a:pt x="692845" y="1478096"/>
                  </a:lnTo>
                  <a:lnTo>
                    <a:pt x="692845" y="1474509"/>
                  </a:lnTo>
                  <a:lnTo>
                    <a:pt x="692117" y="1473052"/>
                  </a:lnTo>
                  <a:lnTo>
                    <a:pt x="692117" y="1470923"/>
                  </a:lnTo>
                  <a:lnTo>
                    <a:pt x="692845" y="1469466"/>
                  </a:lnTo>
                  <a:lnTo>
                    <a:pt x="694246" y="1468794"/>
                  </a:lnTo>
                  <a:lnTo>
                    <a:pt x="692845" y="1463022"/>
                  </a:lnTo>
                  <a:lnTo>
                    <a:pt x="692845" y="1457978"/>
                  </a:lnTo>
                  <a:lnTo>
                    <a:pt x="694246" y="1450805"/>
                  </a:lnTo>
                  <a:lnTo>
                    <a:pt x="692845" y="1448676"/>
                  </a:lnTo>
                  <a:lnTo>
                    <a:pt x="692845" y="1446490"/>
                  </a:lnTo>
                  <a:lnTo>
                    <a:pt x="695703" y="1442232"/>
                  </a:lnTo>
                  <a:lnTo>
                    <a:pt x="700018" y="1438645"/>
                  </a:lnTo>
                  <a:lnTo>
                    <a:pt x="700746" y="1436460"/>
                  </a:lnTo>
                  <a:lnTo>
                    <a:pt x="714364" y="1424244"/>
                  </a:lnTo>
                  <a:lnTo>
                    <a:pt x="722993" y="1417071"/>
                  </a:lnTo>
                  <a:lnTo>
                    <a:pt x="725851" y="1414942"/>
                  </a:lnTo>
                  <a:lnTo>
                    <a:pt x="726580" y="1414213"/>
                  </a:lnTo>
                  <a:lnTo>
                    <a:pt x="729438" y="1412084"/>
                  </a:lnTo>
                  <a:lnTo>
                    <a:pt x="731623" y="1409898"/>
                  </a:lnTo>
                  <a:lnTo>
                    <a:pt x="735209" y="1404855"/>
                  </a:lnTo>
                  <a:lnTo>
                    <a:pt x="737339" y="1402725"/>
                  </a:lnTo>
                  <a:lnTo>
                    <a:pt x="741654" y="1400596"/>
                  </a:lnTo>
                  <a:lnTo>
                    <a:pt x="744511" y="1399868"/>
                  </a:lnTo>
                  <a:lnTo>
                    <a:pt x="750283" y="1398411"/>
                  </a:lnTo>
                  <a:lnTo>
                    <a:pt x="753141" y="1396281"/>
                  </a:lnTo>
                  <a:lnTo>
                    <a:pt x="758857" y="1389108"/>
                  </a:lnTo>
                  <a:lnTo>
                    <a:pt x="761771" y="1389781"/>
                  </a:lnTo>
                  <a:lnTo>
                    <a:pt x="764629" y="1392695"/>
                  </a:lnTo>
                  <a:lnTo>
                    <a:pt x="766758" y="1392695"/>
                  </a:lnTo>
                  <a:lnTo>
                    <a:pt x="768215" y="1391966"/>
                  </a:lnTo>
                  <a:lnTo>
                    <a:pt x="771073" y="1389108"/>
                  </a:lnTo>
                  <a:lnTo>
                    <a:pt x="776845" y="1385522"/>
                  </a:lnTo>
                  <a:lnTo>
                    <a:pt x="778246" y="1384794"/>
                  </a:lnTo>
                  <a:lnTo>
                    <a:pt x="778974" y="1383337"/>
                  </a:lnTo>
                  <a:lnTo>
                    <a:pt x="778974" y="1380479"/>
                  </a:lnTo>
                  <a:lnTo>
                    <a:pt x="776845" y="1371849"/>
                  </a:lnTo>
                  <a:lnTo>
                    <a:pt x="777574" y="1368991"/>
                  </a:lnTo>
                  <a:lnTo>
                    <a:pt x="777574" y="1367534"/>
                  </a:lnTo>
                  <a:lnTo>
                    <a:pt x="778974" y="1366806"/>
                  </a:lnTo>
                  <a:lnTo>
                    <a:pt x="781832" y="1365405"/>
                  </a:lnTo>
                  <a:lnTo>
                    <a:pt x="781832" y="1365405"/>
                  </a:lnTo>
                  <a:lnTo>
                    <a:pt x="782561" y="1364676"/>
                  </a:lnTo>
                  <a:lnTo>
                    <a:pt x="783289" y="1363948"/>
                  </a:lnTo>
                  <a:lnTo>
                    <a:pt x="794777" y="1356775"/>
                  </a:lnTo>
                  <a:lnTo>
                    <a:pt x="796234" y="1354646"/>
                  </a:lnTo>
                  <a:lnTo>
                    <a:pt x="796906" y="1349602"/>
                  </a:lnTo>
                  <a:lnTo>
                    <a:pt x="796906" y="1346744"/>
                  </a:lnTo>
                  <a:lnTo>
                    <a:pt x="797635" y="1344559"/>
                  </a:lnTo>
                  <a:lnTo>
                    <a:pt x="798364" y="1343158"/>
                  </a:lnTo>
                  <a:lnTo>
                    <a:pt x="801221" y="1340244"/>
                  </a:lnTo>
                  <a:lnTo>
                    <a:pt x="812709" y="1333071"/>
                  </a:lnTo>
                  <a:lnTo>
                    <a:pt x="815623" y="1329485"/>
                  </a:lnTo>
                  <a:lnTo>
                    <a:pt x="817752" y="1323769"/>
                  </a:lnTo>
                  <a:lnTo>
                    <a:pt x="819882" y="1301522"/>
                  </a:lnTo>
                  <a:lnTo>
                    <a:pt x="823524" y="1291435"/>
                  </a:lnTo>
                  <a:lnTo>
                    <a:pt x="824197" y="1287121"/>
                  </a:lnTo>
                  <a:lnTo>
                    <a:pt x="822796" y="1284263"/>
                  </a:lnTo>
                  <a:lnTo>
                    <a:pt x="821339" y="1279948"/>
                  </a:lnTo>
                  <a:lnTo>
                    <a:pt x="821339" y="1279275"/>
                  </a:lnTo>
                  <a:lnTo>
                    <a:pt x="821339" y="1277090"/>
                  </a:lnTo>
                  <a:lnTo>
                    <a:pt x="823524" y="1275633"/>
                  </a:lnTo>
                  <a:lnTo>
                    <a:pt x="824197" y="1273503"/>
                  </a:lnTo>
                  <a:lnTo>
                    <a:pt x="824925" y="1268460"/>
                  </a:lnTo>
                  <a:lnTo>
                    <a:pt x="825654" y="1267059"/>
                  </a:lnTo>
                  <a:lnTo>
                    <a:pt x="828512" y="1263473"/>
                  </a:lnTo>
                  <a:lnTo>
                    <a:pt x="839271" y="1249800"/>
                  </a:lnTo>
                  <a:lnTo>
                    <a:pt x="851487" y="1239041"/>
                  </a:lnTo>
                  <a:lnTo>
                    <a:pt x="862246" y="1227553"/>
                  </a:lnTo>
                  <a:lnTo>
                    <a:pt x="865160" y="1223967"/>
                  </a:lnTo>
                  <a:lnTo>
                    <a:pt x="870147" y="1215337"/>
                  </a:lnTo>
                  <a:lnTo>
                    <a:pt x="872333" y="1212479"/>
                  </a:lnTo>
                  <a:lnTo>
                    <a:pt x="876647" y="1208893"/>
                  </a:lnTo>
                  <a:lnTo>
                    <a:pt x="878048" y="1206035"/>
                  </a:lnTo>
                  <a:lnTo>
                    <a:pt x="879505" y="1202448"/>
                  </a:lnTo>
                  <a:lnTo>
                    <a:pt x="879505" y="1201720"/>
                  </a:lnTo>
                  <a:lnTo>
                    <a:pt x="879505" y="1198862"/>
                  </a:lnTo>
                  <a:lnTo>
                    <a:pt x="880234" y="1195948"/>
                  </a:lnTo>
                  <a:lnTo>
                    <a:pt x="882363" y="1193090"/>
                  </a:lnTo>
                  <a:lnTo>
                    <a:pt x="886678" y="1189504"/>
                  </a:lnTo>
                  <a:lnTo>
                    <a:pt x="888135" y="1188103"/>
                  </a:lnTo>
                  <a:lnTo>
                    <a:pt x="890264" y="1181602"/>
                  </a:lnTo>
                  <a:lnTo>
                    <a:pt x="890264" y="1178745"/>
                  </a:lnTo>
                  <a:lnTo>
                    <a:pt x="887406" y="1176615"/>
                  </a:lnTo>
                  <a:lnTo>
                    <a:pt x="880234" y="1178016"/>
                  </a:lnTo>
                  <a:lnTo>
                    <a:pt x="876647" y="1173701"/>
                  </a:lnTo>
                  <a:lnTo>
                    <a:pt x="874462" y="1173701"/>
                  </a:lnTo>
                  <a:lnTo>
                    <a:pt x="870147" y="1174430"/>
                  </a:lnTo>
                  <a:lnTo>
                    <a:pt x="865160" y="1172300"/>
                  </a:lnTo>
                  <a:lnTo>
                    <a:pt x="863703" y="1172300"/>
                  </a:lnTo>
                  <a:lnTo>
                    <a:pt x="858660" y="1174430"/>
                  </a:lnTo>
                  <a:lnTo>
                    <a:pt x="854345" y="1178016"/>
                  </a:lnTo>
                  <a:lnTo>
                    <a:pt x="852215" y="1178745"/>
                  </a:lnTo>
                  <a:lnTo>
                    <a:pt x="850758" y="1178745"/>
                  </a:lnTo>
                  <a:lnTo>
                    <a:pt x="850086" y="1176615"/>
                  </a:lnTo>
                  <a:lnTo>
                    <a:pt x="849357" y="1169386"/>
                  </a:lnTo>
                  <a:lnTo>
                    <a:pt x="849357" y="1168714"/>
                  </a:lnTo>
                  <a:lnTo>
                    <a:pt x="849357" y="1163670"/>
                  </a:lnTo>
                  <a:lnTo>
                    <a:pt x="855802" y="1147868"/>
                  </a:lnTo>
                  <a:lnTo>
                    <a:pt x="854345" y="1134251"/>
                  </a:lnTo>
                  <a:lnTo>
                    <a:pt x="855073" y="1127751"/>
                  </a:lnTo>
                  <a:lnTo>
                    <a:pt x="855802" y="1123492"/>
                  </a:lnTo>
                  <a:lnTo>
                    <a:pt x="855802" y="1123492"/>
                  </a:lnTo>
                  <a:lnTo>
                    <a:pt x="857259" y="1121306"/>
                  </a:lnTo>
                  <a:lnTo>
                    <a:pt x="859388" y="1116991"/>
                  </a:lnTo>
                  <a:lnTo>
                    <a:pt x="862974" y="1114134"/>
                  </a:lnTo>
                  <a:lnTo>
                    <a:pt x="870876" y="1109819"/>
                  </a:lnTo>
                  <a:lnTo>
                    <a:pt x="873734" y="1107689"/>
                  </a:lnTo>
                  <a:lnTo>
                    <a:pt x="884549" y="1098331"/>
                  </a:lnTo>
                  <a:lnTo>
                    <a:pt x="888807" y="1096202"/>
                  </a:lnTo>
                  <a:lnTo>
                    <a:pt x="890993" y="1095473"/>
                  </a:lnTo>
                  <a:lnTo>
                    <a:pt x="900295" y="1091887"/>
                  </a:lnTo>
                  <a:lnTo>
                    <a:pt x="903209" y="1089757"/>
                  </a:lnTo>
                  <a:lnTo>
                    <a:pt x="905339" y="1085442"/>
                  </a:lnTo>
                  <a:lnTo>
                    <a:pt x="912511" y="1066782"/>
                  </a:lnTo>
                  <a:lnTo>
                    <a:pt x="922598" y="1048794"/>
                  </a:lnTo>
                  <a:lnTo>
                    <a:pt x="926185" y="1045936"/>
                  </a:lnTo>
                  <a:lnTo>
                    <a:pt x="936215" y="1040893"/>
                  </a:lnTo>
                  <a:lnTo>
                    <a:pt x="937672" y="1040220"/>
                  </a:lnTo>
                  <a:lnTo>
                    <a:pt x="936944" y="1035905"/>
                  </a:lnTo>
                  <a:lnTo>
                    <a:pt x="936944" y="1032991"/>
                  </a:lnTo>
                  <a:lnTo>
                    <a:pt x="936215" y="1030134"/>
                  </a:lnTo>
                  <a:lnTo>
                    <a:pt x="937672" y="1023689"/>
                  </a:lnTo>
                  <a:lnTo>
                    <a:pt x="939802" y="1020831"/>
                  </a:lnTo>
                  <a:lnTo>
                    <a:pt x="942660" y="1015060"/>
                  </a:lnTo>
                  <a:lnTo>
                    <a:pt x="945573" y="1011473"/>
                  </a:lnTo>
                  <a:lnTo>
                    <a:pt x="948431" y="1010072"/>
                  </a:lnTo>
                  <a:lnTo>
                    <a:pt x="949832" y="1010072"/>
                  </a:lnTo>
                  <a:lnTo>
                    <a:pt x="959191" y="1006486"/>
                  </a:lnTo>
                  <a:lnTo>
                    <a:pt x="962777" y="1005029"/>
                  </a:lnTo>
                  <a:lnTo>
                    <a:pt x="965635" y="1002171"/>
                  </a:lnTo>
                  <a:lnTo>
                    <a:pt x="969950" y="999986"/>
                  </a:lnTo>
                  <a:lnTo>
                    <a:pt x="974264" y="996399"/>
                  </a:lnTo>
                  <a:lnTo>
                    <a:pt x="983623" y="993541"/>
                  </a:lnTo>
                  <a:lnTo>
                    <a:pt x="985752" y="991356"/>
                  </a:lnTo>
                  <a:lnTo>
                    <a:pt x="987937" y="988498"/>
                  </a:lnTo>
                  <a:lnTo>
                    <a:pt x="989338" y="984183"/>
                  </a:lnTo>
                  <a:lnTo>
                    <a:pt x="992196" y="980597"/>
                  </a:lnTo>
                  <a:lnTo>
                    <a:pt x="995110" y="970566"/>
                  </a:lnTo>
                  <a:lnTo>
                    <a:pt x="998697" y="963393"/>
                  </a:lnTo>
                  <a:lnTo>
                    <a:pt x="1000826" y="961208"/>
                  </a:lnTo>
                  <a:lnTo>
                    <a:pt x="1002283" y="960535"/>
                  </a:lnTo>
                  <a:lnTo>
                    <a:pt x="1005869" y="960535"/>
                  </a:lnTo>
                  <a:lnTo>
                    <a:pt x="1008727" y="961208"/>
                  </a:lnTo>
                  <a:lnTo>
                    <a:pt x="1012314" y="963393"/>
                  </a:lnTo>
                  <a:lnTo>
                    <a:pt x="1015172" y="963393"/>
                  </a:lnTo>
                  <a:lnTo>
                    <a:pt x="1021672" y="961936"/>
                  </a:lnTo>
                  <a:lnTo>
                    <a:pt x="1022400" y="961208"/>
                  </a:lnTo>
                  <a:lnTo>
                    <a:pt x="1027388" y="959078"/>
                  </a:lnTo>
                  <a:lnTo>
                    <a:pt x="1029573" y="959078"/>
                  </a:lnTo>
                  <a:lnTo>
                    <a:pt x="1030246" y="958350"/>
                  </a:lnTo>
                  <a:lnTo>
                    <a:pt x="1030246" y="956220"/>
                  </a:lnTo>
                  <a:lnTo>
                    <a:pt x="1030246" y="954035"/>
                  </a:lnTo>
                  <a:lnTo>
                    <a:pt x="1031703" y="950449"/>
                  </a:lnTo>
                  <a:lnTo>
                    <a:pt x="1031703" y="949048"/>
                  </a:lnTo>
                  <a:lnTo>
                    <a:pt x="1033888" y="944733"/>
                  </a:lnTo>
                  <a:lnTo>
                    <a:pt x="1035289" y="943276"/>
                  </a:lnTo>
                  <a:lnTo>
                    <a:pt x="1038875" y="940418"/>
                  </a:lnTo>
                  <a:lnTo>
                    <a:pt x="1039604" y="939689"/>
                  </a:lnTo>
                  <a:lnTo>
                    <a:pt x="1042462" y="912399"/>
                  </a:lnTo>
                  <a:lnTo>
                    <a:pt x="1042462" y="909541"/>
                  </a:lnTo>
                  <a:lnTo>
                    <a:pt x="1045376" y="904498"/>
                  </a:lnTo>
                  <a:lnTo>
                    <a:pt x="1047505" y="900183"/>
                  </a:lnTo>
                  <a:lnTo>
                    <a:pt x="1050363" y="897325"/>
                  </a:lnTo>
                  <a:lnTo>
                    <a:pt x="1050363" y="897325"/>
                  </a:lnTo>
                  <a:lnTo>
                    <a:pt x="1053950" y="888751"/>
                  </a:lnTo>
                  <a:lnTo>
                    <a:pt x="1060450" y="882251"/>
                  </a:lnTo>
                  <a:lnTo>
                    <a:pt x="1066894" y="874350"/>
                  </a:lnTo>
                  <a:lnTo>
                    <a:pt x="1070481" y="868634"/>
                  </a:lnTo>
                  <a:lnTo>
                    <a:pt x="1069752" y="864319"/>
                  </a:lnTo>
                  <a:lnTo>
                    <a:pt x="1071209" y="858547"/>
                  </a:lnTo>
                  <a:lnTo>
                    <a:pt x="1068351" y="844930"/>
                  </a:lnTo>
                  <a:lnTo>
                    <a:pt x="1066894" y="842072"/>
                  </a:lnTo>
                  <a:lnTo>
                    <a:pt x="1066894" y="837758"/>
                  </a:lnTo>
                  <a:lnTo>
                    <a:pt x="1071938" y="831313"/>
                  </a:lnTo>
                  <a:lnTo>
                    <a:pt x="1072610" y="821227"/>
                  </a:lnTo>
                  <a:lnTo>
                    <a:pt x="1082697" y="804752"/>
                  </a:lnTo>
                  <a:lnTo>
                    <a:pt x="1094184" y="800437"/>
                  </a:lnTo>
                  <a:lnTo>
                    <a:pt x="1106400" y="788949"/>
                  </a:lnTo>
                  <a:lnTo>
                    <a:pt x="1118560" y="781048"/>
                  </a:lnTo>
                  <a:lnTo>
                    <a:pt x="1124332" y="778862"/>
                  </a:lnTo>
                  <a:lnTo>
                    <a:pt x="1140863" y="763788"/>
                  </a:lnTo>
                  <a:lnTo>
                    <a:pt x="1143721" y="751628"/>
                  </a:lnTo>
                  <a:lnTo>
                    <a:pt x="1140863" y="748714"/>
                  </a:lnTo>
                  <a:lnTo>
                    <a:pt x="1139406" y="745856"/>
                  </a:lnTo>
                  <a:lnTo>
                    <a:pt x="1138678" y="742270"/>
                  </a:lnTo>
                  <a:lnTo>
                    <a:pt x="1136548" y="736554"/>
                  </a:lnTo>
                  <a:lnTo>
                    <a:pt x="1136548" y="728653"/>
                  </a:lnTo>
                  <a:lnTo>
                    <a:pt x="1137949" y="723610"/>
                  </a:lnTo>
                  <a:lnTo>
                    <a:pt x="1140863" y="716437"/>
                  </a:lnTo>
                  <a:lnTo>
                    <a:pt x="1142993" y="714307"/>
                  </a:lnTo>
                  <a:lnTo>
                    <a:pt x="1144450" y="712122"/>
                  </a:lnTo>
                  <a:lnTo>
                    <a:pt x="1144450" y="712122"/>
                  </a:lnTo>
                  <a:lnTo>
                    <a:pt x="1145122" y="702091"/>
                  </a:lnTo>
                  <a:lnTo>
                    <a:pt x="1144450" y="698505"/>
                  </a:lnTo>
                  <a:lnTo>
                    <a:pt x="1142264" y="695591"/>
                  </a:lnTo>
                  <a:lnTo>
                    <a:pt x="1137949" y="684832"/>
                  </a:lnTo>
                  <a:lnTo>
                    <a:pt x="1137949" y="681245"/>
                  </a:lnTo>
                  <a:lnTo>
                    <a:pt x="1140863" y="674801"/>
                  </a:lnTo>
                  <a:lnTo>
                    <a:pt x="1142264" y="672616"/>
                  </a:lnTo>
                  <a:lnTo>
                    <a:pt x="1151622" y="658270"/>
                  </a:lnTo>
                  <a:lnTo>
                    <a:pt x="1162382" y="613048"/>
                  </a:lnTo>
                  <a:lnTo>
                    <a:pt x="1171740" y="603017"/>
                  </a:lnTo>
                  <a:lnTo>
                    <a:pt x="1174598" y="596573"/>
                  </a:lnTo>
                  <a:lnTo>
                    <a:pt x="1178184" y="592258"/>
                  </a:lnTo>
                  <a:lnTo>
                    <a:pt x="1186814" y="585085"/>
                  </a:lnTo>
                  <a:lnTo>
                    <a:pt x="1192530" y="575727"/>
                  </a:lnTo>
                  <a:lnTo>
                    <a:pt x="1194659" y="560653"/>
                  </a:lnTo>
                  <a:lnTo>
                    <a:pt x="1196116" y="556338"/>
                  </a:lnTo>
                  <a:lnTo>
                    <a:pt x="1198302" y="550623"/>
                  </a:lnTo>
                  <a:lnTo>
                    <a:pt x="1199703" y="549165"/>
                  </a:lnTo>
                  <a:lnTo>
                    <a:pt x="1201160" y="547036"/>
                  </a:lnTo>
                  <a:lnTo>
                    <a:pt x="1201888" y="546308"/>
                  </a:lnTo>
                  <a:lnTo>
                    <a:pt x="1206875" y="541993"/>
                  </a:lnTo>
                  <a:lnTo>
                    <a:pt x="1211190" y="539135"/>
                  </a:lnTo>
                  <a:lnTo>
                    <a:pt x="1214777" y="537678"/>
                  </a:lnTo>
                  <a:lnTo>
                    <a:pt x="1229122" y="534820"/>
                  </a:lnTo>
                  <a:lnTo>
                    <a:pt x="1245653" y="532635"/>
                  </a:lnTo>
                  <a:lnTo>
                    <a:pt x="1246382" y="531234"/>
                  </a:lnTo>
                  <a:lnTo>
                    <a:pt x="1247110" y="529777"/>
                  </a:lnTo>
                  <a:lnTo>
                    <a:pt x="1247110" y="529777"/>
                  </a:lnTo>
                  <a:lnTo>
                    <a:pt x="1263641" y="477382"/>
                  </a:lnTo>
                  <a:lnTo>
                    <a:pt x="1272215" y="446505"/>
                  </a:lnTo>
                  <a:lnTo>
                    <a:pt x="1282974" y="409184"/>
                  </a:lnTo>
                  <a:lnTo>
                    <a:pt x="1303820" y="361104"/>
                  </a:lnTo>
                  <a:lnTo>
                    <a:pt x="1329653" y="302938"/>
                  </a:lnTo>
                  <a:lnTo>
                    <a:pt x="1332511" y="295765"/>
                  </a:lnTo>
                  <a:close/>
                </a:path>
              </a:pathLst>
            </a:custGeom>
            <a:solidFill>
              <a:srgbClr val="2EB5BC"/>
            </a:solidFill>
            <a:ln w="55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pt-BR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2" name="Forma Livre: Forma 151">
              <a:extLst>
                <a:ext uri="{FF2B5EF4-FFF2-40B4-BE49-F238E27FC236}">
                  <a16:creationId xmlns:a16="http://schemas.microsoft.com/office/drawing/2014/main" id="{11DC9FF2-057C-4D04-AE61-9D12538DEFF7}"/>
                </a:ext>
              </a:extLst>
            </p:cNvPr>
            <p:cNvSpPr/>
            <p:nvPr/>
          </p:nvSpPr>
          <p:spPr>
            <a:xfrm>
              <a:off x="9335178" y="2840615"/>
              <a:ext cx="1354145" cy="1681299"/>
            </a:xfrm>
            <a:custGeom>
              <a:avLst/>
              <a:gdLst>
                <a:gd name="connsiteX0" fmla="*/ 418413 w 1354145"/>
                <a:gd name="connsiteY0" fmla="*/ 1681300 h 1681299"/>
                <a:gd name="connsiteX1" fmla="*/ 415555 w 1354145"/>
                <a:gd name="connsiteY1" fmla="*/ 1681300 h 1681299"/>
                <a:gd name="connsiteX2" fmla="*/ 408102 w 1354145"/>
                <a:gd name="connsiteY2" fmla="*/ 1678162 h 1681299"/>
                <a:gd name="connsiteX3" fmla="*/ 404852 w 1354145"/>
                <a:gd name="connsiteY3" fmla="*/ 1677490 h 1681299"/>
                <a:gd name="connsiteX4" fmla="*/ 398016 w 1354145"/>
                <a:gd name="connsiteY4" fmla="*/ 1672670 h 1681299"/>
                <a:gd name="connsiteX5" fmla="*/ 396727 w 1354145"/>
                <a:gd name="connsiteY5" fmla="*/ 1670541 h 1681299"/>
                <a:gd name="connsiteX6" fmla="*/ 393028 w 1354145"/>
                <a:gd name="connsiteY6" fmla="*/ 1667291 h 1681299"/>
                <a:gd name="connsiteX7" fmla="*/ 390282 w 1354145"/>
                <a:gd name="connsiteY7" fmla="*/ 1663648 h 1681299"/>
                <a:gd name="connsiteX8" fmla="*/ 386920 w 1354145"/>
                <a:gd name="connsiteY8" fmla="*/ 1656195 h 1681299"/>
                <a:gd name="connsiteX9" fmla="*/ 386696 w 1354145"/>
                <a:gd name="connsiteY9" fmla="*/ 1655747 h 1681299"/>
                <a:gd name="connsiteX10" fmla="*/ 384062 w 1354145"/>
                <a:gd name="connsiteY10" fmla="*/ 1655243 h 1681299"/>
                <a:gd name="connsiteX11" fmla="*/ 377842 w 1354145"/>
                <a:gd name="connsiteY11" fmla="*/ 1651320 h 1681299"/>
                <a:gd name="connsiteX12" fmla="*/ 376890 w 1354145"/>
                <a:gd name="connsiteY12" fmla="*/ 1650087 h 1681299"/>
                <a:gd name="connsiteX13" fmla="*/ 375040 w 1354145"/>
                <a:gd name="connsiteY13" fmla="*/ 1648966 h 1681299"/>
                <a:gd name="connsiteX14" fmla="*/ 371734 w 1354145"/>
                <a:gd name="connsiteY14" fmla="*/ 1645828 h 1681299"/>
                <a:gd name="connsiteX15" fmla="*/ 370277 w 1354145"/>
                <a:gd name="connsiteY15" fmla="*/ 1643699 h 1681299"/>
                <a:gd name="connsiteX16" fmla="*/ 369044 w 1354145"/>
                <a:gd name="connsiteY16" fmla="*/ 1641121 h 1681299"/>
                <a:gd name="connsiteX17" fmla="*/ 367195 w 1354145"/>
                <a:gd name="connsiteY17" fmla="*/ 1636414 h 1681299"/>
                <a:gd name="connsiteX18" fmla="*/ 367139 w 1354145"/>
                <a:gd name="connsiteY18" fmla="*/ 1636134 h 1681299"/>
                <a:gd name="connsiteX19" fmla="*/ 365122 w 1354145"/>
                <a:gd name="connsiteY19" fmla="*/ 1634565 h 1681299"/>
                <a:gd name="connsiteX20" fmla="*/ 362264 w 1354145"/>
                <a:gd name="connsiteY20" fmla="*/ 1631707 h 1681299"/>
                <a:gd name="connsiteX21" fmla="*/ 359294 w 1354145"/>
                <a:gd name="connsiteY21" fmla="*/ 1623133 h 1681299"/>
                <a:gd name="connsiteX22" fmla="*/ 358677 w 1354145"/>
                <a:gd name="connsiteY22" fmla="*/ 1623021 h 1681299"/>
                <a:gd name="connsiteX23" fmla="*/ 353690 w 1354145"/>
                <a:gd name="connsiteY23" fmla="*/ 1620331 h 1681299"/>
                <a:gd name="connsiteX24" fmla="*/ 351337 w 1354145"/>
                <a:gd name="connsiteY24" fmla="*/ 1621228 h 1681299"/>
                <a:gd name="connsiteX25" fmla="*/ 347190 w 1354145"/>
                <a:gd name="connsiteY25" fmla="*/ 1623077 h 1681299"/>
                <a:gd name="connsiteX26" fmla="*/ 343267 w 1354145"/>
                <a:gd name="connsiteY26" fmla="*/ 1626495 h 1681299"/>
                <a:gd name="connsiteX27" fmla="*/ 340409 w 1354145"/>
                <a:gd name="connsiteY27" fmla="*/ 1627952 h 1681299"/>
                <a:gd name="connsiteX28" fmla="*/ 337607 w 1354145"/>
                <a:gd name="connsiteY28" fmla="*/ 1628905 h 1681299"/>
                <a:gd name="connsiteX29" fmla="*/ 330715 w 1354145"/>
                <a:gd name="connsiteY29" fmla="*/ 1630138 h 1681299"/>
                <a:gd name="connsiteX30" fmla="*/ 328025 w 1354145"/>
                <a:gd name="connsiteY30" fmla="*/ 1632380 h 1681299"/>
                <a:gd name="connsiteX31" fmla="*/ 324943 w 1354145"/>
                <a:gd name="connsiteY31" fmla="*/ 1634173 h 1681299"/>
                <a:gd name="connsiteX32" fmla="*/ 318331 w 1354145"/>
                <a:gd name="connsiteY32" fmla="*/ 1641401 h 1681299"/>
                <a:gd name="connsiteX33" fmla="*/ 312054 w 1354145"/>
                <a:gd name="connsiteY33" fmla="*/ 1644764 h 1681299"/>
                <a:gd name="connsiteX34" fmla="*/ 306619 w 1354145"/>
                <a:gd name="connsiteY34" fmla="*/ 1649863 h 1681299"/>
                <a:gd name="connsiteX35" fmla="*/ 304153 w 1354145"/>
                <a:gd name="connsiteY35" fmla="*/ 1650872 h 1681299"/>
                <a:gd name="connsiteX36" fmla="*/ 303425 w 1354145"/>
                <a:gd name="connsiteY36" fmla="*/ 1652777 h 1681299"/>
                <a:gd name="connsiteX37" fmla="*/ 302696 w 1354145"/>
                <a:gd name="connsiteY37" fmla="*/ 1654234 h 1681299"/>
                <a:gd name="connsiteX38" fmla="*/ 296700 w 1354145"/>
                <a:gd name="connsiteY38" fmla="*/ 1659445 h 1681299"/>
                <a:gd name="connsiteX39" fmla="*/ 294571 w 1354145"/>
                <a:gd name="connsiteY39" fmla="*/ 1660174 h 1681299"/>
                <a:gd name="connsiteX40" fmla="*/ 291321 w 1354145"/>
                <a:gd name="connsiteY40" fmla="*/ 1660678 h 1681299"/>
                <a:gd name="connsiteX41" fmla="*/ 287734 w 1354145"/>
                <a:gd name="connsiteY41" fmla="*/ 1660678 h 1681299"/>
                <a:gd name="connsiteX42" fmla="*/ 282187 w 1354145"/>
                <a:gd name="connsiteY42" fmla="*/ 1659053 h 1681299"/>
                <a:gd name="connsiteX43" fmla="*/ 281626 w 1354145"/>
                <a:gd name="connsiteY43" fmla="*/ 1658885 h 1681299"/>
                <a:gd name="connsiteX44" fmla="*/ 276807 w 1354145"/>
                <a:gd name="connsiteY44" fmla="*/ 1656139 h 1681299"/>
                <a:gd name="connsiteX45" fmla="*/ 276191 w 1354145"/>
                <a:gd name="connsiteY45" fmla="*/ 1655523 h 1681299"/>
                <a:gd name="connsiteX46" fmla="*/ 273221 w 1354145"/>
                <a:gd name="connsiteY46" fmla="*/ 1656139 h 1681299"/>
                <a:gd name="connsiteX47" fmla="*/ 267393 w 1354145"/>
                <a:gd name="connsiteY47" fmla="*/ 1655635 h 1681299"/>
                <a:gd name="connsiteX48" fmla="*/ 266160 w 1354145"/>
                <a:gd name="connsiteY48" fmla="*/ 1655635 h 1681299"/>
                <a:gd name="connsiteX49" fmla="*/ 261509 w 1354145"/>
                <a:gd name="connsiteY49" fmla="*/ 1654514 h 1681299"/>
                <a:gd name="connsiteX50" fmla="*/ 260724 w 1354145"/>
                <a:gd name="connsiteY50" fmla="*/ 1654122 h 1681299"/>
                <a:gd name="connsiteX51" fmla="*/ 255233 w 1354145"/>
                <a:gd name="connsiteY51" fmla="*/ 1651768 h 1681299"/>
                <a:gd name="connsiteX52" fmla="*/ 253103 w 1354145"/>
                <a:gd name="connsiteY52" fmla="*/ 1649975 h 1681299"/>
                <a:gd name="connsiteX53" fmla="*/ 245034 w 1354145"/>
                <a:gd name="connsiteY53" fmla="*/ 1649471 h 1681299"/>
                <a:gd name="connsiteX54" fmla="*/ 243577 w 1354145"/>
                <a:gd name="connsiteY54" fmla="*/ 1648742 h 1681299"/>
                <a:gd name="connsiteX55" fmla="*/ 240887 w 1354145"/>
                <a:gd name="connsiteY55" fmla="*/ 1646781 h 1681299"/>
                <a:gd name="connsiteX56" fmla="*/ 239430 w 1354145"/>
                <a:gd name="connsiteY56" fmla="*/ 1645324 h 1681299"/>
                <a:gd name="connsiteX57" fmla="*/ 236404 w 1354145"/>
                <a:gd name="connsiteY57" fmla="*/ 1638039 h 1681299"/>
                <a:gd name="connsiteX58" fmla="*/ 236404 w 1354145"/>
                <a:gd name="connsiteY58" fmla="*/ 1636582 h 1681299"/>
                <a:gd name="connsiteX59" fmla="*/ 236684 w 1354145"/>
                <a:gd name="connsiteY59" fmla="*/ 1634173 h 1681299"/>
                <a:gd name="connsiteX60" fmla="*/ 235844 w 1354145"/>
                <a:gd name="connsiteY60" fmla="*/ 1633108 h 1681299"/>
                <a:gd name="connsiteX61" fmla="*/ 233546 w 1354145"/>
                <a:gd name="connsiteY61" fmla="*/ 1629634 h 1681299"/>
                <a:gd name="connsiteX62" fmla="*/ 232089 w 1354145"/>
                <a:gd name="connsiteY62" fmla="*/ 1626047 h 1681299"/>
                <a:gd name="connsiteX63" fmla="*/ 231641 w 1354145"/>
                <a:gd name="connsiteY63" fmla="*/ 1624702 h 1681299"/>
                <a:gd name="connsiteX64" fmla="*/ 230912 w 1354145"/>
                <a:gd name="connsiteY64" fmla="*/ 1621845 h 1681299"/>
                <a:gd name="connsiteX65" fmla="*/ 230632 w 1354145"/>
                <a:gd name="connsiteY65" fmla="*/ 1619323 h 1681299"/>
                <a:gd name="connsiteX66" fmla="*/ 230632 w 1354145"/>
                <a:gd name="connsiteY66" fmla="*/ 1619155 h 1681299"/>
                <a:gd name="connsiteX67" fmla="*/ 230072 w 1354145"/>
                <a:gd name="connsiteY67" fmla="*/ 1614111 h 1681299"/>
                <a:gd name="connsiteX68" fmla="*/ 229175 w 1354145"/>
                <a:gd name="connsiteY68" fmla="*/ 1609965 h 1681299"/>
                <a:gd name="connsiteX69" fmla="*/ 229175 w 1354145"/>
                <a:gd name="connsiteY69" fmla="*/ 1603520 h 1681299"/>
                <a:gd name="connsiteX70" fmla="*/ 230240 w 1354145"/>
                <a:gd name="connsiteY70" fmla="*/ 1598925 h 1681299"/>
                <a:gd name="connsiteX71" fmla="*/ 232369 w 1354145"/>
                <a:gd name="connsiteY71" fmla="*/ 1594610 h 1681299"/>
                <a:gd name="connsiteX72" fmla="*/ 232706 w 1354145"/>
                <a:gd name="connsiteY72" fmla="*/ 1593994 h 1681299"/>
                <a:gd name="connsiteX73" fmla="*/ 232706 w 1354145"/>
                <a:gd name="connsiteY73" fmla="*/ 1592089 h 1681299"/>
                <a:gd name="connsiteX74" fmla="*/ 235732 w 1354145"/>
                <a:gd name="connsiteY74" fmla="*/ 1584804 h 1681299"/>
                <a:gd name="connsiteX75" fmla="*/ 236740 w 1354145"/>
                <a:gd name="connsiteY75" fmla="*/ 1583795 h 1681299"/>
                <a:gd name="connsiteX76" fmla="*/ 242120 w 1354145"/>
                <a:gd name="connsiteY76" fmla="*/ 1576566 h 1681299"/>
                <a:gd name="connsiteX77" fmla="*/ 237021 w 1354145"/>
                <a:gd name="connsiteY77" fmla="*/ 1575502 h 1681299"/>
                <a:gd name="connsiteX78" fmla="*/ 235564 w 1354145"/>
                <a:gd name="connsiteY78" fmla="*/ 1574773 h 1681299"/>
                <a:gd name="connsiteX79" fmla="*/ 230688 w 1354145"/>
                <a:gd name="connsiteY79" fmla="*/ 1569674 h 1681299"/>
                <a:gd name="connsiteX80" fmla="*/ 227943 w 1354145"/>
                <a:gd name="connsiteY80" fmla="*/ 1568385 h 1681299"/>
                <a:gd name="connsiteX81" fmla="*/ 226093 w 1354145"/>
                <a:gd name="connsiteY81" fmla="*/ 1567432 h 1681299"/>
                <a:gd name="connsiteX82" fmla="*/ 223796 w 1354145"/>
                <a:gd name="connsiteY82" fmla="*/ 1566311 h 1681299"/>
                <a:gd name="connsiteX83" fmla="*/ 221722 w 1354145"/>
                <a:gd name="connsiteY83" fmla="*/ 1567937 h 1681299"/>
                <a:gd name="connsiteX84" fmla="*/ 220714 w 1354145"/>
                <a:gd name="connsiteY84" fmla="*/ 1569394 h 1681299"/>
                <a:gd name="connsiteX85" fmla="*/ 218752 w 1354145"/>
                <a:gd name="connsiteY85" fmla="*/ 1572083 h 1681299"/>
                <a:gd name="connsiteX86" fmla="*/ 217295 w 1354145"/>
                <a:gd name="connsiteY86" fmla="*/ 1573540 h 1681299"/>
                <a:gd name="connsiteX87" fmla="*/ 206144 w 1354145"/>
                <a:gd name="connsiteY87" fmla="*/ 1575838 h 1681299"/>
                <a:gd name="connsiteX88" fmla="*/ 200764 w 1354145"/>
                <a:gd name="connsiteY88" fmla="*/ 1573708 h 1681299"/>
                <a:gd name="connsiteX89" fmla="*/ 194768 w 1354145"/>
                <a:gd name="connsiteY89" fmla="*/ 1571355 h 1681299"/>
                <a:gd name="connsiteX90" fmla="*/ 189165 w 1354145"/>
                <a:gd name="connsiteY90" fmla="*/ 1573036 h 1681299"/>
                <a:gd name="connsiteX91" fmla="*/ 188772 w 1354145"/>
                <a:gd name="connsiteY91" fmla="*/ 1573036 h 1681299"/>
                <a:gd name="connsiteX92" fmla="*/ 186195 w 1354145"/>
                <a:gd name="connsiteY92" fmla="*/ 1573540 h 1681299"/>
                <a:gd name="connsiteX93" fmla="*/ 185634 w 1354145"/>
                <a:gd name="connsiteY93" fmla="*/ 1573652 h 1681299"/>
                <a:gd name="connsiteX94" fmla="*/ 183617 w 1354145"/>
                <a:gd name="connsiteY94" fmla="*/ 1573933 h 1681299"/>
                <a:gd name="connsiteX95" fmla="*/ 183337 w 1354145"/>
                <a:gd name="connsiteY95" fmla="*/ 1574493 h 1681299"/>
                <a:gd name="connsiteX96" fmla="*/ 182608 w 1354145"/>
                <a:gd name="connsiteY96" fmla="*/ 1575950 h 1681299"/>
                <a:gd name="connsiteX97" fmla="*/ 179078 w 1354145"/>
                <a:gd name="connsiteY97" fmla="*/ 1579928 h 1681299"/>
                <a:gd name="connsiteX98" fmla="*/ 177789 w 1354145"/>
                <a:gd name="connsiteY98" fmla="*/ 1581498 h 1681299"/>
                <a:gd name="connsiteX99" fmla="*/ 177061 w 1354145"/>
                <a:gd name="connsiteY99" fmla="*/ 1582226 h 1681299"/>
                <a:gd name="connsiteX100" fmla="*/ 172129 w 1354145"/>
                <a:gd name="connsiteY100" fmla="*/ 1584972 h 1681299"/>
                <a:gd name="connsiteX101" fmla="*/ 172017 w 1354145"/>
                <a:gd name="connsiteY101" fmla="*/ 1585084 h 1681299"/>
                <a:gd name="connsiteX102" fmla="*/ 164732 w 1354145"/>
                <a:gd name="connsiteY102" fmla="*/ 1588110 h 1681299"/>
                <a:gd name="connsiteX103" fmla="*/ 162883 w 1354145"/>
                <a:gd name="connsiteY103" fmla="*/ 1588110 h 1681299"/>
                <a:gd name="connsiteX104" fmla="*/ 162211 w 1354145"/>
                <a:gd name="connsiteY104" fmla="*/ 1588446 h 1681299"/>
                <a:gd name="connsiteX105" fmla="*/ 152180 w 1354145"/>
                <a:gd name="connsiteY105" fmla="*/ 1587998 h 1681299"/>
                <a:gd name="connsiteX106" fmla="*/ 147697 w 1354145"/>
                <a:gd name="connsiteY106" fmla="*/ 1582058 h 1681299"/>
                <a:gd name="connsiteX107" fmla="*/ 147137 w 1354145"/>
                <a:gd name="connsiteY107" fmla="*/ 1582338 h 1681299"/>
                <a:gd name="connsiteX108" fmla="*/ 138227 w 1354145"/>
                <a:gd name="connsiteY108" fmla="*/ 1587381 h 1681299"/>
                <a:gd name="connsiteX109" fmla="*/ 135201 w 1354145"/>
                <a:gd name="connsiteY109" fmla="*/ 1587381 h 1681299"/>
                <a:gd name="connsiteX110" fmla="*/ 128868 w 1354145"/>
                <a:gd name="connsiteY110" fmla="*/ 1589511 h 1681299"/>
                <a:gd name="connsiteX111" fmla="*/ 127412 w 1354145"/>
                <a:gd name="connsiteY111" fmla="*/ 1589511 h 1681299"/>
                <a:gd name="connsiteX112" fmla="*/ 122816 w 1354145"/>
                <a:gd name="connsiteY112" fmla="*/ 1588446 h 1681299"/>
                <a:gd name="connsiteX113" fmla="*/ 122760 w 1354145"/>
                <a:gd name="connsiteY113" fmla="*/ 1588390 h 1681299"/>
                <a:gd name="connsiteX114" fmla="*/ 117101 w 1354145"/>
                <a:gd name="connsiteY114" fmla="*/ 1590912 h 1681299"/>
                <a:gd name="connsiteX115" fmla="*/ 114299 w 1354145"/>
                <a:gd name="connsiteY115" fmla="*/ 1591192 h 1681299"/>
                <a:gd name="connsiteX116" fmla="*/ 113682 w 1354145"/>
                <a:gd name="connsiteY116" fmla="*/ 1592425 h 1681299"/>
                <a:gd name="connsiteX117" fmla="*/ 106958 w 1354145"/>
                <a:gd name="connsiteY117" fmla="*/ 1597860 h 1681299"/>
                <a:gd name="connsiteX118" fmla="*/ 104100 w 1354145"/>
                <a:gd name="connsiteY118" fmla="*/ 1598589 h 1681299"/>
                <a:gd name="connsiteX119" fmla="*/ 101578 w 1354145"/>
                <a:gd name="connsiteY119" fmla="*/ 1598869 h 1681299"/>
                <a:gd name="connsiteX120" fmla="*/ 100121 w 1354145"/>
                <a:gd name="connsiteY120" fmla="*/ 1598869 h 1681299"/>
                <a:gd name="connsiteX121" fmla="*/ 94854 w 1354145"/>
                <a:gd name="connsiteY121" fmla="*/ 1597412 h 1681299"/>
                <a:gd name="connsiteX122" fmla="*/ 93061 w 1354145"/>
                <a:gd name="connsiteY122" fmla="*/ 1597188 h 1681299"/>
                <a:gd name="connsiteX123" fmla="*/ 89474 w 1354145"/>
                <a:gd name="connsiteY123" fmla="*/ 1596459 h 1681299"/>
                <a:gd name="connsiteX124" fmla="*/ 87401 w 1354145"/>
                <a:gd name="connsiteY124" fmla="*/ 1595843 h 1681299"/>
                <a:gd name="connsiteX125" fmla="*/ 83534 w 1354145"/>
                <a:gd name="connsiteY125" fmla="*/ 1594162 h 1681299"/>
                <a:gd name="connsiteX126" fmla="*/ 80452 w 1354145"/>
                <a:gd name="connsiteY126" fmla="*/ 1593658 h 1681299"/>
                <a:gd name="connsiteX127" fmla="*/ 76418 w 1354145"/>
                <a:gd name="connsiteY127" fmla="*/ 1592089 h 1681299"/>
                <a:gd name="connsiteX128" fmla="*/ 72103 w 1354145"/>
                <a:gd name="connsiteY128" fmla="*/ 1589231 h 1681299"/>
                <a:gd name="connsiteX129" fmla="*/ 67620 w 1354145"/>
                <a:gd name="connsiteY129" fmla="*/ 1582114 h 1681299"/>
                <a:gd name="connsiteX130" fmla="*/ 64033 w 1354145"/>
                <a:gd name="connsiteY130" fmla="*/ 1557009 h 1681299"/>
                <a:gd name="connsiteX131" fmla="*/ 63921 w 1354145"/>
                <a:gd name="connsiteY131" fmla="*/ 1555552 h 1681299"/>
                <a:gd name="connsiteX132" fmla="*/ 63921 w 1354145"/>
                <a:gd name="connsiteY132" fmla="*/ 1540422 h 1681299"/>
                <a:gd name="connsiteX133" fmla="*/ 62464 w 1354145"/>
                <a:gd name="connsiteY133" fmla="*/ 1539526 h 1681299"/>
                <a:gd name="connsiteX134" fmla="*/ 62464 w 1354145"/>
                <a:gd name="connsiteY134" fmla="*/ 1539526 h 1681299"/>
                <a:gd name="connsiteX135" fmla="*/ 59214 w 1354145"/>
                <a:gd name="connsiteY135" fmla="*/ 1540030 h 1681299"/>
                <a:gd name="connsiteX136" fmla="*/ 58486 w 1354145"/>
                <a:gd name="connsiteY136" fmla="*/ 1540030 h 1681299"/>
                <a:gd name="connsiteX137" fmla="*/ 51201 w 1354145"/>
                <a:gd name="connsiteY137" fmla="*/ 1537004 h 1681299"/>
                <a:gd name="connsiteX138" fmla="*/ 49352 w 1354145"/>
                <a:gd name="connsiteY138" fmla="*/ 1535155 h 1681299"/>
                <a:gd name="connsiteX139" fmla="*/ 48455 w 1354145"/>
                <a:gd name="connsiteY139" fmla="*/ 1534818 h 1681299"/>
                <a:gd name="connsiteX140" fmla="*/ 46774 w 1354145"/>
                <a:gd name="connsiteY140" fmla="*/ 1534314 h 1681299"/>
                <a:gd name="connsiteX141" fmla="*/ 45093 w 1354145"/>
                <a:gd name="connsiteY141" fmla="*/ 1533642 h 1681299"/>
                <a:gd name="connsiteX142" fmla="*/ 39881 w 1354145"/>
                <a:gd name="connsiteY142" fmla="*/ 1535043 h 1681299"/>
                <a:gd name="connsiteX143" fmla="*/ 37696 w 1354145"/>
                <a:gd name="connsiteY143" fmla="*/ 1535043 h 1681299"/>
                <a:gd name="connsiteX144" fmla="*/ 37135 w 1354145"/>
                <a:gd name="connsiteY144" fmla="*/ 1535603 h 1681299"/>
                <a:gd name="connsiteX145" fmla="*/ 34446 w 1354145"/>
                <a:gd name="connsiteY145" fmla="*/ 1537508 h 1681299"/>
                <a:gd name="connsiteX146" fmla="*/ 33997 w 1354145"/>
                <a:gd name="connsiteY146" fmla="*/ 1537733 h 1681299"/>
                <a:gd name="connsiteX147" fmla="*/ 32653 w 1354145"/>
                <a:gd name="connsiteY147" fmla="*/ 1539750 h 1681299"/>
                <a:gd name="connsiteX148" fmla="*/ 31308 w 1354145"/>
                <a:gd name="connsiteY148" fmla="*/ 1541375 h 1681299"/>
                <a:gd name="connsiteX149" fmla="*/ 30579 w 1354145"/>
                <a:gd name="connsiteY149" fmla="*/ 1542103 h 1681299"/>
                <a:gd name="connsiteX150" fmla="*/ 25816 w 1354145"/>
                <a:gd name="connsiteY150" fmla="*/ 1544793 h 1681299"/>
                <a:gd name="connsiteX151" fmla="*/ 23294 w 1354145"/>
                <a:gd name="connsiteY151" fmla="*/ 1545522 h 1681299"/>
                <a:gd name="connsiteX152" fmla="*/ 23182 w 1354145"/>
                <a:gd name="connsiteY152" fmla="*/ 1545578 h 1681299"/>
                <a:gd name="connsiteX153" fmla="*/ 22622 w 1354145"/>
                <a:gd name="connsiteY153" fmla="*/ 1548268 h 1681299"/>
                <a:gd name="connsiteX154" fmla="*/ 16458 w 1354145"/>
                <a:gd name="connsiteY154" fmla="*/ 1555776 h 1681299"/>
                <a:gd name="connsiteX155" fmla="*/ 6763 w 1354145"/>
                <a:gd name="connsiteY155" fmla="*/ 1554824 h 1681299"/>
                <a:gd name="connsiteX156" fmla="*/ 4634 w 1354145"/>
                <a:gd name="connsiteY156" fmla="*/ 1553367 h 1681299"/>
                <a:gd name="connsiteX157" fmla="*/ 207 w 1354145"/>
                <a:gd name="connsiteY157" fmla="*/ 1546811 h 1681299"/>
                <a:gd name="connsiteX158" fmla="*/ 1047 w 1354145"/>
                <a:gd name="connsiteY158" fmla="*/ 1540254 h 1681299"/>
                <a:gd name="connsiteX159" fmla="*/ 767 w 1354145"/>
                <a:gd name="connsiteY159" fmla="*/ 1538181 h 1681299"/>
                <a:gd name="connsiteX160" fmla="*/ 1440 w 1354145"/>
                <a:gd name="connsiteY160" fmla="*/ 1533025 h 1681299"/>
                <a:gd name="connsiteX161" fmla="*/ 2448 w 1354145"/>
                <a:gd name="connsiteY161" fmla="*/ 1530560 h 1681299"/>
                <a:gd name="connsiteX162" fmla="*/ 1440 w 1354145"/>
                <a:gd name="connsiteY162" fmla="*/ 1526077 h 1681299"/>
                <a:gd name="connsiteX163" fmla="*/ 1440 w 1354145"/>
                <a:gd name="connsiteY163" fmla="*/ 1523219 h 1681299"/>
                <a:gd name="connsiteX164" fmla="*/ 5306 w 1354145"/>
                <a:gd name="connsiteY164" fmla="*/ 1515149 h 1681299"/>
                <a:gd name="connsiteX165" fmla="*/ 6035 w 1354145"/>
                <a:gd name="connsiteY165" fmla="*/ 1514533 h 1681299"/>
                <a:gd name="connsiteX166" fmla="*/ 7155 w 1354145"/>
                <a:gd name="connsiteY166" fmla="*/ 1509770 h 1681299"/>
                <a:gd name="connsiteX167" fmla="*/ 7548 w 1354145"/>
                <a:gd name="connsiteY167" fmla="*/ 1501364 h 1681299"/>
                <a:gd name="connsiteX168" fmla="*/ 11134 w 1354145"/>
                <a:gd name="connsiteY168" fmla="*/ 1494191 h 1681299"/>
                <a:gd name="connsiteX169" fmla="*/ 12255 w 1354145"/>
                <a:gd name="connsiteY169" fmla="*/ 1492398 h 1681299"/>
                <a:gd name="connsiteX170" fmla="*/ 9509 w 1354145"/>
                <a:gd name="connsiteY170" fmla="*/ 1487299 h 1681299"/>
                <a:gd name="connsiteX171" fmla="*/ 9285 w 1354145"/>
                <a:gd name="connsiteY171" fmla="*/ 1479230 h 1681299"/>
                <a:gd name="connsiteX172" fmla="*/ 9285 w 1354145"/>
                <a:gd name="connsiteY172" fmla="*/ 1475811 h 1681299"/>
                <a:gd name="connsiteX173" fmla="*/ 10406 w 1354145"/>
                <a:gd name="connsiteY173" fmla="*/ 1471160 h 1681299"/>
                <a:gd name="connsiteX174" fmla="*/ 11134 w 1354145"/>
                <a:gd name="connsiteY174" fmla="*/ 1469703 h 1681299"/>
                <a:gd name="connsiteX175" fmla="*/ 11470 w 1354145"/>
                <a:gd name="connsiteY175" fmla="*/ 1469087 h 1681299"/>
                <a:gd name="connsiteX176" fmla="*/ 11470 w 1354145"/>
                <a:gd name="connsiteY176" fmla="*/ 1468638 h 1681299"/>
                <a:gd name="connsiteX177" fmla="*/ 11470 w 1354145"/>
                <a:gd name="connsiteY177" fmla="*/ 1465052 h 1681299"/>
                <a:gd name="connsiteX178" fmla="*/ 13208 w 1354145"/>
                <a:gd name="connsiteY178" fmla="*/ 1459336 h 1681299"/>
                <a:gd name="connsiteX179" fmla="*/ 14664 w 1354145"/>
                <a:gd name="connsiteY179" fmla="*/ 1457207 h 1681299"/>
                <a:gd name="connsiteX180" fmla="*/ 17522 w 1354145"/>
                <a:gd name="connsiteY180" fmla="*/ 1454349 h 1681299"/>
                <a:gd name="connsiteX181" fmla="*/ 19652 w 1354145"/>
                <a:gd name="connsiteY181" fmla="*/ 1452892 h 1681299"/>
                <a:gd name="connsiteX182" fmla="*/ 20773 w 1354145"/>
                <a:gd name="connsiteY182" fmla="*/ 1452220 h 1681299"/>
                <a:gd name="connsiteX183" fmla="*/ 20100 w 1354145"/>
                <a:gd name="connsiteY183" fmla="*/ 1448521 h 1681299"/>
                <a:gd name="connsiteX184" fmla="*/ 20100 w 1354145"/>
                <a:gd name="connsiteY184" fmla="*/ 1446560 h 1681299"/>
                <a:gd name="connsiteX185" fmla="*/ 19372 w 1354145"/>
                <a:gd name="connsiteY185" fmla="*/ 1442805 h 1681299"/>
                <a:gd name="connsiteX186" fmla="*/ 19372 w 1354145"/>
                <a:gd name="connsiteY186" fmla="*/ 1442077 h 1681299"/>
                <a:gd name="connsiteX187" fmla="*/ 20100 w 1354145"/>
                <a:gd name="connsiteY187" fmla="*/ 1438322 h 1681299"/>
                <a:gd name="connsiteX188" fmla="*/ 20100 w 1354145"/>
                <a:gd name="connsiteY188" fmla="*/ 1437089 h 1681299"/>
                <a:gd name="connsiteX189" fmla="*/ 26320 w 1354145"/>
                <a:gd name="connsiteY189" fmla="*/ 1427619 h 1681299"/>
                <a:gd name="connsiteX190" fmla="*/ 26600 w 1354145"/>
                <a:gd name="connsiteY190" fmla="*/ 1426779 h 1681299"/>
                <a:gd name="connsiteX191" fmla="*/ 26993 w 1354145"/>
                <a:gd name="connsiteY191" fmla="*/ 1425770 h 1681299"/>
                <a:gd name="connsiteX192" fmla="*/ 25144 w 1354145"/>
                <a:gd name="connsiteY192" fmla="*/ 1419830 h 1681299"/>
                <a:gd name="connsiteX193" fmla="*/ 27049 w 1354145"/>
                <a:gd name="connsiteY193" fmla="*/ 1413834 h 1681299"/>
                <a:gd name="connsiteX194" fmla="*/ 34502 w 1354145"/>
                <a:gd name="connsiteY194" fmla="*/ 1406941 h 1681299"/>
                <a:gd name="connsiteX195" fmla="*/ 35286 w 1354145"/>
                <a:gd name="connsiteY195" fmla="*/ 1402290 h 1681299"/>
                <a:gd name="connsiteX196" fmla="*/ 37920 w 1354145"/>
                <a:gd name="connsiteY196" fmla="*/ 1398592 h 1681299"/>
                <a:gd name="connsiteX197" fmla="*/ 38929 w 1354145"/>
                <a:gd name="connsiteY197" fmla="*/ 1397639 h 1681299"/>
                <a:gd name="connsiteX198" fmla="*/ 45877 w 1354145"/>
                <a:gd name="connsiteY198" fmla="*/ 1389290 h 1681299"/>
                <a:gd name="connsiteX199" fmla="*/ 48007 w 1354145"/>
                <a:gd name="connsiteY199" fmla="*/ 1388561 h 1681299"/>
                <a:gd name="connsiteX200" fmla="*/ 51257 w 1354145"/>
                <a:gd name="connsiteY200" fmla="*/ 1388057 h 1681299"/>
                <a:gd name="connsiteX201" fmla="*/ 51985 w 1354145"/>
                <a:gd name="connsiteY201" fmla="*/ 1388057 h 1681299"/>
                <a:gd name="connsiteX202" fmla="*/ 56244 w 1354145"/>
                <a:gd name="connsiteY202" fmla="*/ 1388954 h 1681299"/>
                <a:gd name="connsiteX203" fmla="*/ 57813 w 1354145"/>
                <a:gd name="connsiteY203" fmla="*/ 1385872 h 1681299"/>
                <a:gd name="connsiteX204" fmla="*/ 86448 w 1354145"/>
                <a:gd name="connsiteY204" fmla="*/ 1334149 h 1681299"/>
                <a:gd name="connsiteX205" fmla="*/ 87625 w 1354145"/>
                <a:gd name="connsiteY205" fmla="*/ 1331291 h 1681299"/>
                <a:gd name="connsiteX206" fmla="*/ 88634 w 1354145"/>
                <a:gd name="connsiteY206" fmla="*/ 1327705 h 1681299"/>
                <a:gd name="connsiteX207" fmla="*/ 89082 w 1354145"/>
                <a:gd name="connsiteY207" fmla="*/ 1326752 h 1681299"/>
                <a:gd name="connsiteX208" fmla="*/ 90035 w 1354145"/>
                <a:gd name="connsiteY208" fmla="*/ 1320532 h 1681299"/>
                <a:gd name="connsiteX209" fmla="*/ 90427 w 1354145"/>
                <a:gd name="connsiteY209" fmla="*/ 1319747 h 1681299"/>
                <a:gd name="connsiteX210" fmla="*/ 91940 w 1354145"/>
                <a:gd name="connsiteY210" fmla="*/ 1307139 h 1681299"/>
                <a:gd name="connsiteX211" fmla="*/ 92668 w 1354145"/>
                <a:gd name="connsiteY211" fmla="*/ 1306410 h 1681299"/>
                <a:gd name="connsiteX212" fmla="*/ 95414 w 1354145"/>
                <a:gd name="connsiteY212" fmla="*/ 1304449 h 1681299"/>
                <a:gd name="connsiteX213" fmla="*/ 96871 w 1354145"/>
                <a:gd name="connsiteY213" fmla="*/ 1303721 h 1681299"/>
                <a:gd name="connsiteX214" fmla="*/ 99113 w 1354145"/>
                <a:gd name="connsiteY214" fmla="*/ 1302880 h 1681299"/>
                <a:gd name="connsiteX215" fmla="*/ 105781 w 1354145"/>
                <a:gd name="connsiteY215" fmla="*/ 1300470 h 1681299"/>
                <a:gd name="connsiteX216" fmla="*/ 107238 w 1354145"/>
                <a:gd name="connsiteY216" fmla="*/ 1300470 h 1681299"/>
                <a:gd name="connsiteX217" fmla="*/ 108415 w 1354145"/>
                <a:gd name="connsiteY217" fmla="*/ 1300527 h 1681299"/>
                <a:gd name="connsiteX218" fmla="*/ 110712 w 1354145"/>
                <a:gd name="connsiteY218" fmla="*/ 1297052 h 1681299"/>
                <a:gd name="connsiteX219" fmla="*/ 112842 w 1354145"/>
                <a:gd name="connsiteY219" fmla="*/ 1294923 h 1681299"/>
                <a:gd name="connsiteX220" fmla="*/ 112954 w 1354145"/>
                <a:gd name="connsiteY220" fmla="*/ 1294811 h 1681299"/>
                <a:gd name="connsiteX221" fmla="*/ 113514 w 1354145"/>
                <a:gd name="connsiteY221" fmla="*/ 1293130 h 1681299"/>
                <a:gd name="connsiteX222" fmla="*/ 113402 w 1354145"/>
                <a:gd name="connsiteY222" fmla="*/ 1291505 h 1681299"/>
                <a:gd name="connsiteX223" fmla="*/ 113402 w 1354145"/>
                <a:gd name="connsiteY223" fmla="*/ 1288647 h 1681299"/>
                <a:gd name="connsiteX224" fmla="*/ 117381 w 1354145"/>
                <a:gd name="connsiteY224" fmla="*/ 1280521 h 1681299"/>
                <a:gd name="connsiteX225" fmla="*/ 126235 w 1354145"/>
                <a:gd name="connsiteY225" fmla="*/ 1278616 h 1681299"/>
                <a:gd name="connsiteX226" fmla="*/ 128532 w 1354145"/>
                <a:gd name="connsiteY226" fmla="*/ 1279176 h 1681299"/>
                <a:gd name="connsiteX227" fmla="*/ 129205 w 1354145"/>
                <a:gd name="connsiteY227" fmla="*/ 1276262 h 1681299"/>
                <a:gd name="connsiteX228" fmla="*/ 129205 w 1354145"/>
                <a:gd name="connsiteY228" fmla="*/ 1275030 h 1681299"/>
                <a:gd name="connsiteX229" fmla="*/ 130662 w 1354145"/>
                <a:gd name="connsiteY229" fmla="*/ 1269706 h 1681299"/>
                <a:gd name="connsiteX230" fmla="*/ 131726 w 1354145"/>
                <a:gd name="connsiteY230" fmla="*/ 1266120 h 1681299"/>
                <a:gd name="connsiteX231" fmla="*/ 132455 w 1354145"/>
                <a:gd name="connsiteY231" fmla="*/ 1264663 h 1681299"/>
                <a:gd name="connsiteX232" fmla="*/ 134360 w 1354145"/>
                <a:gd name="connsiteY232" fmla="*/ 1261973 h 1681299"/>
                <a:gd name="connsiteX233" fmla="*/ 135817 w 1354145"/>
                <a:gd name="connsiteY233" fmla="*/ 1260516 h 1681299"/>
                <a:gd name="connsiteX234" fmla="*/ 136994 w 1354145"/>
                <a:gd name="connsiteY234" fmla="*/ 1259507 h 1681299"/>
                <a:gd name="connsiteX235" fmla="*/ 138003 w 1354145"/>
                <a:gd name="connsiteY235" fmla="*/ 1258331 h 1681299"/>
                <a:gd name="connsiteX236" fmla="*/ 138731 w 1354145"/>
                <a:gd name="connsiteY236" fmla="*/ 1257602 h 1681299"/>
                <a:gd name="connsiteX237" fmla="*/ 140748 w 1354145"/>
                <a:gd name="connsiteY237" fmla="*/ 1256033 h 1681299"/>
                <a:gd name="connsiteX238" fmla="*/ 142317 w 1354145"/>
                <a:gd name="connsiteY238" fmla="*/ 1254016 h 1681299"/>
                <a:gd name="connsiteX239" fmla="*/ 143774 w 1354145"/>
                <a:gd name="connsiteY239" fmla="*/ 1252559 h 1681299"/>
                <a:gd name="connsiteX240" fmla="*/ 150779 w 1354145"/>
                <a:gd name="connsiteY240" fmla="*/ 1249533 h 1681299"/>
                <a:gd name="connsiteX241" fmla="*/ 154309 w 1354145"/>
                <a:gd name="connsiteY241" fmla="*/ 1247740 h 1681299"/>
                <a:gd name="connsiteX242" fmla="*/ 154534 w 1354145"/>
                <a:gd name="connsiteY242" fmla="*/ 1247516 h 1681299"/>
                <a:gd name="connsiteX243" fmla="*/ 155262 w 1354145"/>
                <a:gd name="connsiteY243" fmla="*/ 1246787 h 1681299"/>
                <a:gd name="connsiteX244" fmla="*/ 158008 w 1354145"/>
                <a:gd name="connsiteY244" fmla="*/ 1244825 h 1681299"/>
                <a:gd name="connsiteX245" fmla="*/ 159465 w 1354145"/>
                <a:gd name="connsiteY245" fmla="*/ 1244097 h 1681299"/>
                <a:gd name="connsiteX246" fmla="*/ 160810 w 1354145"/>
                <a:gd name="connsiteY246" fmla="*/ 1243537 h 1681299"/>
                <a:gd name="connsiteX247" fmla="*/ 161090 w 1354145"/>
                <a:gd name="connsiteY247" fmla="*/ 1243425 h 1681299"/>
                <a:gd name="connsiteX248" fmla="*/ 86953 w 1354145"/>
                <a:gd name="connsiteY248" fmla="*/ 1117117 h 1681299"/>
                <a:gd name="connsiteX249" fmla="*/ 86448 w 1354145"/>
                <a:gd name="connsiteY249" fmla="*/ 1116108 h 1681299"/>
                <a:gd name="connsiteX250" fmla="*/ 63473 w 1354145"/>
                <a:gd name="connsiteY250" fmla="*/ 1064442 h 1681299"/>
                <a:gd name="connsiteX251" fmla="*/ 62576 w 1354145"/>
                <a:gd name="connsiteY251" fmla="*/ 1060239 h 1681299"/>
                <a:gd name="connsiteX252" fmla="*/ 62576 w 1354145"/>
                <a:gd name="connsiteY252" fmla="*/ 1059510 h 1681299"/>
                <a:gd name="connsiteX253" fmla="*/ 64033 w 1354145"/>
                <a:gd name="connsiteY253" fmla="*/ 1030259 h 1681299"/>
                <a:gd name="connsiteX254" fmla="*/ 69301 w 1354145"/>
                <a:gd name="connsiteY254" fmla="*/ 946259 h 1681299"/>
                <a:gd name="connsiteX255" fmla="*/ 67284 w 1354145"/>
                <a:gd name="connsiteY255" fmla="*/ 943457 h 1681299"/>
                <a:gd name="connsiteX256" fmla="*/ 65883 w 1354145"/>
                <a:gd name="connsiteY256" fmla="*/ 941328 h 1681299"/>
                <a:gd name="connsiteX257" fmla="*/ 64426 w 1354145"/>
                <a:gd name="connsiteY257" fmla="*/ 938470 h 1681299"/>
                <a:gd name="connsiteX258" fmla="*/ 63305 w 1354145"/>
                <a:gd name="connsiteY258" fmla="*/ 933818 h 1681299"/>
                <a:gd name="connsiteX259" fmla="*/ 63305 w 1354145"/>
                <a:gd name="connsiteY259" fmla="*/ 933090 h 1681299"/>
                <a:gd name="connsiteX260" fmla="*/ 60447 w 1354145"/>
                <a:gd name="connsiteY260" fmla="*/ 925917 h 1681299"/>
                <a:gd name="connsiteX261" fmla="*/ 60447 w 1354145"/>
                <a:gd name="connsiteY261" fmla="*/ 924460 h 1681299"/>
                <a:gd name="connsiteX262" fmla="*/ 62016 w 1354145"/>
                <a:gd name="connsiteY262" fmla="*/ 918969 h 1681299"/>
                <a:gd name="connsiteX263" fmla="*/ 61904 w 1354145"/>
                <a:gd name="connsiteY263" fmla="*/ 917288 h 1681299"/>
                <a:gd name="connsiteX264" fmla="*/ 61904 w 1354145"/>
                <a:gd name="connsiteY264" fmla="*/ 916839 h 1681299"/>
                <a:gd name="connsiteX265" fmla="*/ 54171 w 1354145"/>
                <a:gd name="connsiteY265" fmla="*/ 913869 h 1681299"/>
                <a:gd name="connsiteX266" fmla="*/ 52658 w 1354145"/>
                <a:gd name="connsiteY266" fmla="*/ 912356 h 1681299"/>
                <a:gd name="connsiteX267" fmla="*/ 49632 w 1354145"/>
                <a:gd name="connsiteY267" fmla="*/ 905072 h 1681299"/>
                <a:gd name="connsiteX268" fmla="*/ 49632 w 1354145"/>
                <a:gd name="connsiteY268" fmla="*/ 903614 h 1681299"/>
                <a:gd name="connsiteX269" fmla="*/ 49912 w 1354145"/>
                <a:gd name="connsiteY269" fmla="*/ 901093 h 1681299"/>
                <a:gd name="connsiteX270" fmla="*/ 50024 w 1354145"/>
                <a:gd name="connsiteY270" fmla="*/ 900701 h 1681299"/>
                <a:gd name="connsiteX271" fmla="*/ 50360 w 1354145"/>
                <a:gd name="connsiteY271" fmla="*/ 893920 h 1681299"/>
                <a:gd name="connsiteX272" fmla="*/ 50697 w 1354145"/>
                <a:gd name="connsiteY272" fmla="*/ 892071 h 1681299"/>
                <a:gd name="connsiteX273" fmla="*/ 50528 w 1354145"/>
                <a:gd name="connsiteY273" fmla="*/ 891510 h 1681299"/>
                <a:gd name="connsiteX274" fmla="*/ 46662 w 1354145"/>
                <a:gd name="connsiteY274" fmla="*/ 883441 h 1681299"/>
                <a:gd name="connsiteX275" fmla="*/ 46662 w 1354145"/>
                <a:gd name="connsiteY275" fmla="*/ 879126 h 1681299"/>
                <a:gd name="connsiteX276" fmla="*/ 49688 w 1354145"/>
                <a:gd name="connsiteY276" fmla="*/ 871841 h 1681299"/>
                <a:gd name="connsiteX277" fmla="*/ 49968 w 1354145"/>
                <a:gd name="connsiteY277" fmla="*/ 871561 h 1681299"/>
                <a:gd name="connsiteX278" fmla="*/ 50472 w 1354145"/>
                <a:gd name="connsiteY278" fmla="*/ 870665 h 1681299"/>
                <a:gd name="connsiteX279" fmla="*/ 49912 w 1354145"/>
                <a:gd name="connsiteY279" fmla="*/ 869376 h 1681299"/>
                <a:gd name="connsiteX280" fmla="*/ 48847 w 1354145"/>
                <a:gd name="connsiteY280" fmla="*/ 864781 h 1681299"/>
                <a:gd name="connsiteX281" fmla="*/ 48847 w 1354145"/>
                <a:gd name="connsiteY281" fmla="*/ 864052 h 1681299"/>
                <a:gd name="connsiteX282" fmla="*/ 49071 w 1354145"/>
                <a:gd name="connsiteY282" fmla="*/ 861923 h 1681299"/>
                <a:gd name="connsiteX283" fmla="*/ 48847 w 1354145"/>
                <a:gd name="connsiteY283" fmla="*/ 859793 h 1681299"/>
                <a:gd name="connsiteX284" fmla="*/ 48847 w 1354145"/>
                <a:gd name="connsiteY284" fmla="*/ 859289 h 1681299"/>
                <a:gd name="connsiteX285" fmla="*/ 48119 w 1354145"/>
                <a:gd name="connsiteY285" fmla="*/ 855535 h 1681299"/>
                <a:gd name="connsiteX286" fmla="*/ 48119 w 1354145"/>
                <a:gd name="connsiteY286" fmla="*/ 848362 h 1681299"/>
                <a:gd name="connsiteX287" fmla="*/ 48287 w 1354145"/>
                <a:gd name="connsiteY287" fmla="*/ 846569 h 1681299"/>
                <a:gd name="connsiteX288" fmla="*/ 48119 w 1354145"/>
                <a:gd name="connsiteY288" fmla="*/ 844775 h 1681299"/>
                <a:gd name="connsiteX289" fmla="*/ 48119 w 1354145"/>
                <a:gd name="connsiteY289" fmla="*/ 841917 h 1681299"/>
                <a:gd name="connsiteX290" fmla="*/ 48399 w 1354145"/>
                <a:gd name="connsiteY290" fmla="*/ 839396 h 1681299"/>
                <a:gd name="connsiteX291" fmla="*/ 48791 w 1354145"/>
                <a:gd name="connsiteY291" fmla="*/ 837771 h 1681299"/>
                <a:gd name="connsiteX292" fmla="*/ 48063 w 1354145"/>
                <a:gd name="connsiteY292" fmla="*/ 834016 h 1681299"/>
                <a:gd name="connsiteX293" fmla="*/ 48063 w 1354145"/>
                <a:gd name="connsiteY293" fmla="*/ 827572 h 1681299"/>
                <a:gd name="connsiteX294" fmla="*/ 48287 w 1354145"/>
                <a:gd name="connsiteY294" fmla="*/ 825442 h 1681299"/>
                <a:gd name="connsiteX295" fmla="*/ 48063 w 1354145"/>
                <a:gd name="connsiteY295" fmla="*/ 823313 h 1681299"/>
                <a:gd name="connsiteX296" fmla="*/ 48063 w 1354145"/>
                <a:gd name="connsiteY296" fmla="*/ 822585 h 1681299"/>
                <a:gd name="connsiteX297" fmla="*/ 48343 w 1354145"/>
                <a:gd name="connsiteY297" fmla="*/ 820063 h 1681299"/>
                <a:gd name="connsiteX298" fmla="*/ 48063 w 1354145"/>
                <a:gd name="connsiteY298" fmla="*/ 817541 h 1681299"/>
                <a:gd name="connsiteX299" fmla="*/ 48063 w 1354145"/>
                <a:gd name="connsiteY299" fmla="*/ 816084 h 1681299"/>
                <a:gd name="connsiteX300" fmla="*/ 48567 w 1354145"/>
                <a:gd name="connsiteY300" fmla="*/ 812834 h 1681299"/>
                <a:gd name="connsiteX301" fmla="*/ 48735 w 1354145"/>
                <a:gd name="connsiteY301" fmla="*/ 812274 h 1681299"/>
                <a:gd name="connsiteX302" fmla="*/ 48735 w 1354145"/>
                <a:gd name="connsiteY302" fmla="*/ 811097 h 1681299"/>
                <a:gd name="connsiteX303" fmla="*/ 49015 w 1354145"/>
                <a:gd name="connsiteY303" fmla="*/ 808575 h 1681299"/>
                <a:gd name="connsiteX304" fmla="*/ 49744 w 1354145"/>
                <a:gd name="connsiteY304" fmla="*/ 805717 h 1681299"/>
                <a:gd name="connsiteX305" fmla="*/ 50192 w 1354145"/>
                <a:gd name="connsiteY305" fmla="*/ 804316 h 1681299"/>
                <a:gd name="connsiteX306" fmla="*/ 51649 w 1354145"/>
                <a:gd name="connsiteY306" fmla="*/ 800002 h 1681299"/>
                <a:gd name="connsiteX307" fmla="*/ 53891 w 1354145"/>
                <a:gd name="connsiteY307" fmla="*/ 796639 h 1681299"/>
                <a:gd name="connsiteX308" fmla="*/ 53947 w 1354145"/>
                <a:gd name="connsiteY308" fmla="*/ 796471 h 1681299"/>
                <a:gd name="connsiteX309" fmla="*/ 56860 w 1354145"/>
                <a:gd name="connsiteY309" fmla="*/ 790867 h 1681299"/>
                <a:gd name="connsiteX310" fmla="*/ 58990 w 1354145"/>
                <a:gd name="connsiteY310" fmla="*/ 788738 h 1681299"/>
                <a:gd name="connsiteX311" fmla="*/ 61680 w 1354145"/>
                <a:gd name="connsiteY311" fmla="*/ 786777 h 1681299"/>
                <a:gd name="connsiteX312" fmla="*/ 64594 w 1354145"/>
                <a:gd name="connsiteY312" fmla="*/ 784983 h 1681299"/>
                <a:gd name="connsiteX313" fmla="*/ 69021 w 1354145"/>
                <a:gd name="connsiteY313" fmla="*/ 782966 h 1681299"/>
                <a:gd name="connsiteX314" fmla="*/ 69693 w 1354145"/>
                <a:gd name="connsiteY314" fmla="*/ 782294 h 1681299"/>
                <a:gd name="connsiteX315" fmla="*/ 70870 w 1354145"/>
                <a:gd name="connsiteY315" fmla="*/ 781285 h 1681299"/>
                <a:gd name="connsiteX316" fmla="*/ 74512 w 1354145"/>
                <a:gd name="connsiteY316" fmla="*/ 778203 h 1681299"/>
                <a:gd name="connsiteX317" fmla="*/ 81685 w 1354145"/>
                <a:gd name="connsiteY317" fmla="*/ 774617 h 1681299"/>
                <a:gd name="connsiteX318" fmla="*/ 86336 w 1354145"/>
                <a:gd name="connsiteY318" fmla="*/ 773496 h 1681299"/>
                <a:gd name="connsiteX319" fmla="*/ 87793 w 1354145"/>
                <a:gd name="connsiteY319" fmla="*/ 773496 h 1681299"/>
                <a:gd name="connsiteX320" fmla="*/ 91436 w 1354145"/>
                <a:gd name="connsiteY320" fmla="*/ 774168 h 1681299"/>
                <a:gd name="connsiteX321" fmla="*/ 95470 w 1354145"/>
                <a:gd name="connsiteY321" fmla="*/ 775681 h 1681299"/>
                <a:gd name="connsiteX322" fmla="*/ 97039 w 1354145"/>
                <a:gd name="connsiteY322" fmla="*/ 775850 h 1681299"/>
                <a:gd name="connsiteX323" fmla="*/ 97600 w 1354145"/>
                <a:gd name="connsiteY323" fmla="*/ 775962 h 1681299"/>
                <a:gd name="connsiteX324" fmla="*/ 97768 w 1354145"/>
                <a:gd name="connsiteY324" fmla="*/ 775793 h 1681299"/>
                <a:gd name="connsiteX325" fmla="*/ 99449 w 1354145"/>
                <a:gd name="connsiteY325" fmla="*/ 774112 h 1681299"/>
                <a:gd name="connsiteX326" fmla="*/ 100738 w 1354145"/>
                <a:gd name="connsiteY326" fmla="*/ 772151 h 1681299"/>
                <a:gd name="connsiteX327" fmla="*/ 105389 w 1354145"/>
                <a:gd name="connsiteY327" fmla="*/ 765707 h 1681299"/>
                <a:gd name="connsiteX328" fmla="*/ 106117 w 1354145"/>
                <a:gd name="connsiteY328" fmla="*/ 764698 h 1681299"/>
                <a:gd name="connsiteX329" fmla="*/ 110488 w 1354145"/>
                <a:gd name="connsiteY329" fmla="*/ 761336 h 1681299"/>
                <a:gd name="connsiteX330" fmla="*/ 112169 w 1354145"/>
                <a:gd name="connsiteY330" fmla="*/ 760495 h 1681299"/>
                <a:gd name="connsiteX331" fmla="*/ 117885 w 1354145"/>
                <a:gd name="connsiteY331" fmla="*/ 758366 h 1681299"/>
                <a:gd name="connsiteX332" fmla="*/ 119510 w 1354145"/>
                <a:gd name="connsiteY332" fmla="*/ 757918 h 1681299"/>
                <a:gd name="connsiteX333" fmla="*/ 121472 w 1354145"/>
                <a:gd name="connsiteY333" fmla="*/ 757525 h 1681299"/>
                <a:gd name="connsiteX334" fmla="*/ 123265 w 1354145"/>
                <a:gd name="connsiteY334" fmla="*/ 756180 h 1681299"/>
                <a:gd name="connsiteX335" fmla="*/ 124386 w 1354145"/>
                <a:gd name="connsiteY335" fmla="*/ 755452 h 1681299"/>
                <a:gd name="connsiteX336" fmla="*/ 124890 w 1354145"/>
                <a:gd name="connsiteY336" fmla="*/ 754163 h 1681299"/>
                <a:gd name="connsiteX337" fmla="*/ 126067 w 1354145"/>
                <a:gd name="connsiteY337" fmla="*/ 752034 h 1681299"/>
                <a:gd name="connsiteX338" fmla="*/ 126851 w 1354145"/>
                <a:gd name="connsiteY338" fmla="*/ 749736 h 1681299"/>
                <a:gd name="connsiteX339" fmla="*/ 127692 w 1354145"/>
                <a:gd name="connsiteY339" fmla="*/ 747887 h 1681299"/>
                <a:gd name="connsiteX340" fmla="*/ 130550 w 1354145"/>
                <a:gd name="connsiteY340" fmla="*/ 742843 h 1681299"/>
                <a:gd name="connsiteX341" fmla="*/ 132231 w 1354145"/>
                <a:gd name="connsiteY341" fmla="*/ 740658 h 1681299"/>
                <a:gd name="connsiteX342" fmla="*/ 134360 w 1354145"/>
                <a:gd name="connsiteY342" fmla="*/ 737128 h 1681299"/>
                <a:gd name="connsiteX343" fmla="*/ 135985 w 1354145"/>
                <a:gd name="connsiteY343" fmla="*/ 732869 h 1681299"/>
                <a:gd name="connsiteX344" fmla="*/ 137442 w 1354145"/>
                <a:gd name="connsiteY344" fmla="*/ 730739 h 1681299"/>
                <a:gd name="connsiteX345" fmla="*/ 138171 w 1354145"/>
                <a:gd name="connsiteY345" fmla="*/ 729731 h 1681299"/>
                <a:gd name="connsiteX346" fmla="*/ 142486 w 1354145"/>
                <a:gd name="connsiteY346" fmla="*/ 724687 h 1681299"/>
                <a:gd name="connsiteX347" fmla="*/ 142542 w 1354145"/>
                <a:gd name="connsiteY347" fmla="*/ 724631 h 1681299"/>
                <a:gd name="connsiteX348" fmla="*/ 142542 w 1354145"/>
                <a:gd name="connsiteY348" fmla="*/ 724575 h 1681299"/>
                <a:gd name="connsiteX349" fmla="*/ 142654 w 1354145"/>
                <a:gd name="connsiteY349" fmla="*/ 724407 h 1681299"/>
                <a:gd name="connsiteX350" fmla="*/ 143102 w 1354145"/>
                <a:gd name="connsiteY350" fmla="*/ 722166 h 1681299"/>
                <a:gd name="connsiteX351" fmla="*/ 143999 w 1354145"/>
                <a:gd name="connsiteY351" fmla="*/ 719588 h 1681299"/>
                <a:gd name="connsiteX352" fmla="*/ 144727 w 1354145"/>
                <a:gd name="connsiteY352" fmla="*/ 718131 h 1681299"/>
                <a:gd name="connsiteX353" fmla="*/ 145568 w 1354145"/>
                <a:gd name="connsiteY353" fmla="*/ 716730 h 1681299"/>
                <a:gd name="connsiteX354" fmla="*/ 155430 w 1354145"/>
                <a:gd name="connsiteY354" fmla="*/ 702665 h 1681299"/>
                <a:gd name="connsiteX355" fmla="*/ 156719 w 1354145"/>
                <a:gd name="connsiteY355" fmla="*/ 701096 h 1681299"/>
                <a:gd name="connsiteX356" fmla="*/ 156831 w 1354145"/>
                <a:gd name="connsiteY356" fmla="*/ 701040 h 1681299"/>
                <a:gd name="connsiteX357" fmla="*/ 157111 w 1354145"/>
                <a:gd name="connsiteY357" fmla="*/ 700143 h 1681299"/>
                <a:gd name="connsiteX358" fmla="*/ 159633 w 1354145"/>
                <a:gd name="connsiteY358" fmla="*/ 696108 h 1681299"/>
                <a:gd name="connsiteX359" fmla="*/ 160361 w 1354145"/>
                <a:gd name="connsiteY359" fmla="*/ 695380 h 1681299"/>
                <a:gd name="connsiteX360" fmla="*/ 165125 w 1354145"/>
                <a:gd name="connsiteY360" fmla="*/ 692690 h 1681299"/>
                <a:gd name="connsiteX361" fmla="*/ 168375 w 1354145"/>
                <a:gd name="connsiteY361" fmla="*/ 690505 h 1681299"/>
                <a:gd name="connsiteX362" fmla="*/ 169440 w 1354145"/>
                <a:gd name="connsiteY362" fmla="*/ 689888 h 1681299"/>
                <a:gd name="connsiteX363" fmla="*/ 170896 w 1354145"/>
                <a:gd name="connsiteY363" fmla="*/ 689160 h 1681299"/>
                <a:gd name="connsiteX364" fmla="*/ 173810 w 1354145"/>
                <a:gd name="connsiteY364" fmla="*/ 688207 h 1681299"/>
                <a:gd name="connsiteX365" fmla="*/ 176220 w 1354145"/>
                <a:gd name="connsiteY365" fmla="*/ 687647 h 1681299"/>
                <a:gd name="connsiteX366" fmla="*/ 178630 w 1354145"/>
                <a:gd name="connsiteY366" fmla="*/ 686470 h 1681299"/>
                <a:gd name="connsiteX367" fmla="*/ 180759 w 1354145"/>
                <a:gd name="connsiteY367" fmla="*/ 685741 h 1681299"/>
                <a:gd name="connsiteX368" fmla="*/ 181543 w 1354145"/>
                <a:gd name="connsiteY368" fmla="*/ 685517 h 1681299"/>
                <a:gd name="connsiteX369" fmla="*/ 186699 w 1354145"/>
                <a:gd name="connsiteY369" fmla="*/ 684004 h 1681299"/>
                <a:gd name="connsiteX370" fmla="*/ 188212 w 1354145"/>
                <a:gd name="connsiteY370" fmla="*/ 682491 h 1681299"/>
                <a:gd name="connsiteX371" fmla="*/ 190902 w 1354145"/>
                <a:gd name="connsiteY371" fmla="*/ 680530 h 1681299"/>
                <a:gd name="connsiteX372" fmla="*/ 191686 w 1354145"/>
                <a:gd name="connsiteY372" fmla="*/ 679914 h 1681299"/>
                <a:gd name="connsiteX373" fmla="*/ 196730 w 1354145"/>
                <a:gd name="connsiteY373" fmla="*/ 676327 h 1681299"/>
                <a:gd name="connsiteX374" fmla="*/ 198131 w 1354145"/>
                <a:gd name="connsiteY374" fmla="*/ 675487 h 1681299"/>
                <a:gd name="connsiteX375" fmla="*/ 199587 w 1354145"/>
                <a:gd name="connsiteY375" fmla="*/ 674758 h 1681299"/>
                <a:gd name="connsiteX376" fmla="*/ 201717 w 1354145"/>
                <a:gd name="connsiteY376" fmla="*/ 673974 h 1681299"/>
                <a:gd name="connsiteX377" fmla="*/ 202894 w 1354145"/>
                <a:gd name="connsiteY377" fmla="*/ 673693 h 1681299"/>
                <a:gd name="connsiteX378" fmla="*/ 208161 w 1354145"/>
                <a:gd name="connsiteY378" fmla="*/ 671564 h 1681299"/>
                <a:gd name="connsiteX379" fmla="*/ 212084 w 1354145"/>
                <a:gd name="connsiteY379" fmla="*/ 670780 h 1681299"/>
                <a:gd name="connsiteX380" fmla="*/ 214381 w 1354145"/>
                <a:gd name="connsiteY380" fmla="*/ 670780 h 1681299"/>
                <a:gd name="connsiteX381" fmla="*/ 216007 w 1354145"/>
                <a:gd name="connsiteY381" fmla="*/ 670387 h 1681299"/>
                <a:gd name="connsiteX382" fmla="*/ 218528 w 1354145"/>
                <a:gd name="connsiteY382" fmla="*/ 670107 h 1681299"/>
                <a:gd name="connsiteX383" fmla="*/ 228391 w 1354145"/>
                <a:gd name="connsiteY383" fmla="*/ 670107 h 1681299"/>
                <a:gd name="connsiteX384" fmla="*/ 230184 w 1354145"/>
                <a:gd name="connsiteY384" fmla="*/ 669603 h 1681299"/>
                <a:gd name="connsiteX385" fmla="*/ 239654 w 1354145"/>
                <a:gd name="connsiteY385" fmla="*/ 668762 h 1681299"/>
                <a:gd name="connsiteX386" fmla="*/ 245370 w 1354145"/>
                <a:gd name="connsiteY386" fmla="*/ 669771 h 1681299"/>
                <a:gd name="connsiteX387" fmla="*/ 246042 w 1354145"/>
                <a:gd name="connsiteY387" fmla="*/ 670107 h 1681299"/>
                <a:gd name="connsiteX388" fmla="*/ 253664 w 1354145"/>
                <a:gd name="connsiteY388" fmla="*/ 670107 h 1681299"/>
                <a:gd name="connsiteX389" fmla="*/ 256914 w 1354145"/>
                <a:gd name="connsiteY389" fmla="*/ 670612 h 1681299"/>
                <a:gd name="connsiteX390" fmla="*/ 258987 w 1354145"/>
                <a:gd name="connsiteY390" fmla="*/ 671284 h 1681299"/>
                <a:gd name="connsiteX391" fmla="*/ 259659 w 1354145"/>
                <a:gd name="connsiteY391" fmla="*/ 671508 h 1681299"/>
                <a:gd name="connsiteX392" fmla="*/ 259940 w 1354145"/>
                <a:gd name="connsiteY392" fmla="*/ 671620 h 1681299"/>
                <a:gd name="connsiteX393" fmla="*/ 261733 w 1354145"/>
                <a:gd name="connsiteY393" fmla="*/ 672405 h 1681299"/>
                <a:gd name="connsiteX394" fmla="*/ 271371 w 1354145"/>
                <a:gd name="connsiteY394" fmla="*/ 673077 h 1681299"/>
                <a:gd name="connsiteX395" fmla="*/ 276247 w 1354145"/>
                <a:gd name="connsiteY395" fmla="*/ 681875 h 1681299"/>
                <a:gd name="connsiteX396" fmla="*/ 276247 w 1354145"/>
                <a:gd name="connsiteY396" fmla="*/ 682043 h 1681299"/>
                <a:gd name="connsiteX397" fmla="*/ 276639 w 1354145"/>
                <a:gd name="connsiteY397" fmla="*/ 683668 h 1681299"/>
                <a:gd name="connsiteX398" fmla="*/ 276415 w 1354145"/>
                <a:gd name="connsiteY398" fmla="*/ 689440 h 1681299"/>
                <a:gd name="connsiteX399" fmla="*/ 276359 w 1354145"/>
                <a:gd name="connsiteY399" fmla="*/ 689552 h 1681299"/>
                <a:gd name="connsiteX400" fmla="*/ 276919 w 1354145"/>
                <a:gd name="connsiteY400" fmla="*/ 690953 h 1681299"/>
                <a:gd name="connsiteX401" fmla="*/ 277648 w 1354145"/>
                <a:gd name="connsiteY401" fmla="*/ 694651 h 1681299"/>
                <a:gd name="connsiteX402" fmla="*/ 278320 w 1354145"/>
                <a:gd name="connsiteY402" fmla="*/ 694932 h 1681299"/>
                <a:gd name="connsiteX403" fmla="*/ 280842 w 1354145"/>
                <a:gd name="connsiteY403" fmla="*/ 695436 h 1681299"/>
                <a:gd name="connsiteX404" fmla="*/ 282074 w 1354145"/>
                <a:gd name="connsiteY404" fmla="*/ 695772 h 1681299"/>
                <a:gd name="connsiteX405" fmla="*/ 283195 w 1354145"/>
                <a:gd name="connsiteY405" fmla="*/ 696164 h 1681299"/>
                <a:gd name="connsiteX406" fmla="*/ 290816 w 1354145"/>
                <a:gd name="connsiteY406" fmla="*/ 697005 h 1681299"/>
                <a:gd name="connsiteX407" fmla="*/ 347022 w 1354145"/>
                <a:gd name="connsiteY407" fmla="*/ 629592 h 1681299"/>
                <a:gd name="connsiteX408" fmla="*/ 346573 w 1354145"/>
                <a:gd name="connsiteY408" fmla="*/ 628471 h 1681299"/>
                <a:gd name="connsiteX409" fmla="*/ 345957 w 1354145"/>
                <a:gd name="connsiteY409" fmla="*/ 626622 h 1681299"/>
                <a:gd name="connsiteX410" fmla="*/ 343211 w 1354145"/>
                <a:gd name="connsiteY410" fmla="*/ 619730 h 1681299"/>
                <a:gd name="connsiteX411" fmla="*/ 342483 w 1354145"/>
                <a:gd name="connsiteY411" fmla="*/ 615863 h 1681299"/>
                <a:gd name="connsiteX412" fmla="*/ 342483 w 1354145"/>
                <a:gd name="connsiteY412" fmla="*/ 615134 h 1681299"/>
                <a:gd name="connsiteX413" fmla="*/ 343155 w 1354145"/>
                <a:gd name="connsiteY413" fmla="*/ 611492 h 1681299"/>
                <a:gd name="connsiteX414" fmla="*/ 344052 w 1354145"/>
                <a:gd name="connsiteY414" fmla="*/ 609082 h 1681299"/>
                <a:gd name="connsiteX415" fmla="*/ 343940 w 1354145"/>
                <a:gd name="connsiteY415" fmla="*/ 608970 h 1681299"/>
                <a:gd name="connsiteX416" fmla="*/ 342483 w 1354145"/>
                <a:gd name="connsiteY416" fmla="*/ 603647 h 1681299"/>
                <a:gd name="connsiteX417" fmla="*/ 342314 w 1354145"/>
                <a:gd name="connsiteY417" fmla="*/ 602582 h 1681299"/>
                <a:gd name="connsiteX418" fmla="*/ 341810 w 1354145"/>
                <a:gd name="connsiteY418" fmla="*/ 599332 h 1681299"/>
                <a:gd name="connsiteX419" fmla="*/ 341810 w 1354145"/>
                <a:gd name="connsiteY419" fmla="*/ 598604 h 1681299"/>
                <a:gd name="connsiteX420" fmla="*/ 342651 w 1354145"/>
                <a:gd name="connsiteY420" fmla="*/ 594513 h 1681299"/>
                <a:gd name="connsiteX421" fmla="*/ 342539 w 1354145"/>
                <a:gd name="connsiteY421" fmla="*/ 593560 h 1681299"/>
                <a:gd name="connsiteX422" fmla="*/ 339625 w 1354145"/>
                <a:gd name="connsiteY422" fmla="*/ 586387 h 1681299"/>
                <a:gd name="connsiteX423" fmla="*/ 339625 w 1354145"/>
                <a:gd name="connsiteY423" fmla="*/ 584090 h 1681299"/>
                <a:gd name="connsiteX424" fmla="*/ 339233 w 1354145"/>
                <a:gd name="connsiteY424" fmla="*/ 582465 h 1681299"/>
                <a:gd name="connsiteX425" fmla="*/ 338952 w 1354145"/>
                <a:gd name="connsiteY425" fmla="*/ 581008 h 1681299"/>
                <a:gd name="connsiteX426" fmla="*/ 338616 w 1354145"/>
                <a:gd name="connsiteY426" fmla="*/ 580391 h 1681299"/>
                <a:gd name="connsiteX427" fmla="*/ 331724 w 1354145"/>
                <a:gd name="connsiteY427" fmla="*/ 570641 h 1681299"/>
                <a:gd name="connsiteX428" fmla="*/ 331724 w 1354145"/>
                <a:gd name="connsiteY428" fmla="*/ 569912 h 1681299"/>
                <a:gd name="connsiteX429" fmla="*/ 332452 w 1354145"/>
                <a:gd name="connsiteY429" fmla="*/ 566102 h 1681299"/>
                <a:gd name="connsiteX430" fmla="*/ 332452 w 1354145"/>
                <a:gd name="connsiteY430" fmla="*/ 565598 h 1681299"/>
                <a:gd name="connsiteX431" fmla="*/ 332452 w 1354145"/>
                <a:gd name="connsiteY431" fmla="*/ 564869 h 1681299"/>
                <a:gd name="connsiteX432" fmla="*/ 332732 w 1354145"/>
                <a:gd name="connsiteY432" fmla="*/ 562347 h 1681299"/>
                <a:gd name="connsiteX433" fmla="*/ 333124 w 1354145"/>
                <a:gd name="connsiteY433" fmla="*/ 559097 h 1681299"/>
                <a:gd name="connsiteX434" fmla="*/ 333124 w 1354145"/>
                <a:gd name="connsiteY434" fmla="*/ 558593 h 1681299"/>
                <a:gd name="connsiteX435" fmla="*/ 335422 w 1354145"/>
                <a:gd name="connsiteY435" fmla="*/ 547498 h 1681299"/>
                <a:gd name="connsiteX436" fmla="*/ 337607 w 1354145"/>
                <a:gd name="connsiteY436" fmla="*/ 545312 h 1681299"/>
                <a:gd name="connsiteX437" fmla="*/ 346517 w 1354145"/>
                <a:gd name="connsiteY437" fmla="*/ 542398 h 1681299"/>
                <a:gd name="connsiteX438" fmla="*/ 432759 w 1354145"/>
                <a:gd name="connsiteY438" fmla="*/ 556071 h 1681299"/>
                <a:gd name="connsiteX439" fmla="*/ 459040 w 1354145"/>
                <a:gd name="connsiteY439" fmla="*/ 559882 h 1681299"/>
                <a:gd name="connsiteX440" fmla="*/ 458816 w 1354145"/>
                <a:gd name="connsiteY440" fmla="*/ 557864 h 1681299"/>
                <a:gd name="connsiteX441" fmla="*/ 458088 w 1354145"/>
                <a:gd name="connsiteY441" fmla="*/ 554054 h 1681299"/>
                <a:gd name="connsiteX442" fmla="*/ 458088 w 1354145"/>
                <a:gd name="connsiteY442" fmla="*/ 552597 h 1681299"/>
                <a:gd name="connsiteX443" fmla="*/ 458816 w 1354145"/>
                <a:gd name="connsiteY443" fmla="*/ 548786 h 1681299"/>
                <a:gd name="connsiteX444" fmla="*/ 458816 w 1354145"/>
                <a:gd name="connsiteY444" fmla="*/ 548282 h 1681299"/>
                <a:gd name="connsiteX445" fmla="*/ 458816 w 1354145"/>
                <a:gd name="connsiteY445" fmla="*/ 547105 h 1681299"/>
                <a:gd name="connsiteX446" fmla="*/ 459320 w 1354145"/>
                <a:gd name="connsiteY446" fmla="*/ 535842 h 1681299"/>
                <a:gd name="connsiteX447" fmla="*/ 459545 w 1354145"/>
                <a:gd name="connsiteY447" fmla="*/ 535169 h 1681299"/>
                <a:gd name="connsiteX448" fmla="*/ 459545 w 1354145"/>
                <a:gd name="connsiteY448" fmla="*/ 534665 h 1681299"/>
                <a:gd name="connsiteX449" fmla="*/ 463691 w 1354145"/>
                <a:gd name="connsiteY449" fmla="*/ 526371 h 1681299"/>
                <a:gd name="connsiteX450" fmla="*/ 466157 w 1354145"/>
                <a:gd name="connsiteY450" fmla="*/ 524018 h 1681299"/>
                <a:gd name="connsiteX451" fmla="*/ 467054 w 1354145"/>
                <a:gd name="connsiteY451" fmla="*/ 522169 h 1681299"/>
                <a:gd name="connsiteX452" fmla="*/ 469015 w 1354145"/>
                <a:gd name="connsiteY452" fmla="*/ 519479 h 1681299"/>
                <a:gd name="connsiteX453" fmla="*/ 469575 w 1354145"/>
                <a:gd name="connsiteY453" fmla="*/ 518918 h 1681299"/>
                <a:gd name="connsiteX454" fmla="*/ 469575 w 1354145"/>
                <a:gd name="connsiteY454" fmla="*/ 517461 h 1681299"/>
                <a:gd name="connsiteX455" fmla="*/ 470304 w 1354145"/>
                <a:gd name="connsiteY455" fmla="*/ 513651 h 1681299"/>
                <a:gd name="connsiteX456" fmla="*/ 472097 w 1354145"/>
                <a:gd name="connsiteY456" fmla="*/ 508047 h 1681299"/>
                <a:gd name="connsiteX457" fmla="*/ 467558 w 1354145"/>
                <a:gd name="connsiteY457" fmla="*/ 505413 h 1681299"/>
                <a:gd name="connsiteX458" fmla="*/ 465373 w 1354145"/>
                <a:gd name="connsiteY458" fmla="*/ 503228 h 1681299"/>
                <a:gd name="connsiteX459" fmla="*/ 462627 w 1354145"/>
                <a:gd name="connsiteY459" fmla="*/ 498353 h 1681299"/>
                <a:gd name="connsiteX460" fmla="*/ 462515 w 1354145"/>
                <a:gd name="connsiteY460" fmla="*/ 498241 h 1681299"/>
                <a:gd name="connsiteX461" fmla="*/ 459488 w 1354145"/>
                <a:gd name="connsiteY461" fmla="*/ 491012 h 1681299"/>
                <a:gd name="connsiteX462" fmla="*/ 457303 w 1354145"/>
                <a:gd name="connsiteY462" fmla="*/ 486193 h 1681299"/>
                <a:gd name="connsiteX463" fmla="*/ 455342 w 1354145"/>
                <a:gd name="connsiteY463" fmla="*/ 483895 h 1681299"/>
                <a:gd name="connsiteX464" fmla="*/ 453380 w 1354145"/>
                <a:gd name="connsiteY464" fmla="*/ 481205 h 1681299"/>
                <a:gd name="connsiteX465" fmla="*/ 451251 w 1354145"/>
                <a:gd name="connsiteY465" fmla="*/ 476946 h 1681299"/>
                <a:gd name="connsiteX466" fmla="*/ 453212 w 1354145"/>
                <a:gd name="connsiteY466" fmla="*/ 465011 h 1681299"/>
                <a:gd name="connsiteX467" fmla="*/ 453941 w 1354145"/>
                <a:gd name="connsiteY467" fmla="*/ 464282 h 1681299"/>
                <a:gd name="connsiteX468" fmla="*/ 454109 w 1354145"/>
                <a:gd name="connsiteY468" fmla="*/ 464114 h 1681299"/>
                <a:gd name="connsiteX469" fmla="*/ 453773 w 1354145"/>
                <a:gd name="connsiteY469" fmla="*/ 462041 h 1681299"/>
                <a:gd name="connsiteX470" fmla="*/ 449962 w 1354145"/>
                <a:gd name="connsiteY470" fmla="*/ 456885 h 1681299"/>
                <a:gd name="connsiteX471" fmla="*/ 449234 w 1354145"/>
                <a:gd name="connsiteY471" fmla="*/ 454756 h 1681299"/>
                <a:gd name="connsiteX472" fmla="*/ 449794 w 1354145"/>
                <a:gd name="connsiteY472" fmla="*/ 446854 h 1681299"/>
                <a:gd name="connsiteX473" fmla="*/ 450522 w 1354145"/>
                <a:gd name="connsiteY473" fmla="*/ 445398 h 1681299"/>
                <a:gd name="connsiteX474" fmla="*/ 452484 w 1354145"/>
                <a:gd name="connsiteY474" fmla="*/ 442708 h 1681299"/>
                <a:gd name="connsiteX475" fmla="*/ 455342 w 1354145"/>
                <a:gd name="connsiteY475" fmla="*/ 439850 h 1681299"/>
                <a:gd name="connsiteX476" fmla="*/ 460161 w 1354145"/>
                <a:gd name="connsiteY476" fmla="*/ 437104 h 1681299"/>
                <a:gd name="connsiteX477" fmla="*/ 460721 w 1354145"/>
                <a:gd name="connsiteY477" fmla="*/ 436936 h 1681299"/>
                <a:gd name="connsiteX478" fmla="*/ 463187 w 1354145"/>
                <a:gd name="connsiteY478" fmla="*/ 435815 h 1681299"/>
                <a:gd name="connsiteX479" fmla="*/ 484033 w 1354145"/>
                <a:gd name="connsiteY479" fmla="*/ 429371 h 1681299"/>
                <a:gd name="connsiteX480" fmla="*/ 512836 w 1354145"/>
                <a:gd name="connsiteY480" fmla="*/ 420741 h 1681299"/>
                <a:gd name="connsiteX481" fmla="*/ 528919 w 1354145"/>
                <a:gd name="connsiteY481" fmla="*/ 415137 h 1681299"/>
                <a:gd name="connsiteX482" fmla="*/ 529815 w 1354145"/>
                <a:gd name="connsiteY482" fmla="*/ 414857 h 1681299"/>
                <a:gd name="connsiteX483" fmla="*/ 533290 w 1354145"/>
                <a:gd name="connsiteY483" fmla="*/ 414017 h 1681299"/>
                <a:gd name="connsiteX484" fmla="*/ 534971 w 1354145"/>
                <a:gd name="connsiteY484" fmla="*/ 413176 h 1681299"/>
                <a:gd name="connsiteX485" fmla="*/ 534971 w 1354145"/>
                <a:gd name="connsiteY485" fmla="*/ 412728 h 1681299"/>
                <a:gd name="connsiteX486" fmla="*/ 534971 w 1354145"/>
                <a:gd name="connsiteY486" fmla="*/ 412223 h 1681299"/>
                <a:gd name="connsiteX487" fmla="*/ 532617 w 1354145"/>
                <a:gd name="connsiteY487" fmla="*/ 405219 h 1681299"/>
                <a:gd name="connsiteX488" fmla="*/ 532113 w 1354145"/>
                <a:gd name="connsiteY488" fmla="*/ 401969 h 1681299"/>
                <a:gd name="connsiteX489" fmla="*/ 531889 w 1354145"/>
                <a:gd name="connsiteY489" fmla="*/ 400344 h 1681299"/>
                <a:gd name="connsiteX490" fmla="*/ 528527 w 1354145"/>
                <a:gd name="connsiteY490" fmla="*/ 393675 h 1681299"/>
                <a:gd name="connsiteX491" fmla="*/ 523651 w 1354145"/>
                <a:gd name="connsiteY491" fmla="*/ 387063 h 1681299"/>
                <a:gd name="connsiteX492" fmla="*/ 521242 w 1354145"/>
                <a:gd name="connsiteY492" fmla="*/ 383196 h 1681299"/>
                <a:gd name="connsiteX493" fmla="*/ 520793 w 1354145"/>
                <a:gd name="connsiteY493" fmla="*/ 382748 h 1681299"/>
                <a:gd name="connsiteX494" fmla="*/ 520793 w 1354145"/>
                <a:gd name="connsiteY494" fmla="*/ 382748 h 1681299"/>
                <a:gd name="connsiteX495" fmla="*/ 516646 w 1354145"/>
                <a:gd name="connsiteY495" fmla="*/ 383644 h 1681299"/>
                <a:gd name="connsiteX496" fmla="*/ 515190 w 1354145"/>
                <a:gd name="connsiteY496" fmla="*/ 383644 h 1681299"/>
                <a:gd name="connsiteX497" fmla="*/ 511939 w 1354145"/>
                <a:gd name="connsiteY497" fmla="*/ 383140 h 1681299"/>
                <a:gd name="connsiteX498" fmla="*/ 509810 w 1354145"/>
                <a:gd name="connsiteY498" fmla="*/ 382412 h 1681299"/>
                <a:gd name="connsiteX499" fmla="*/ 508857 w 1354145"/>
                <a:gd name="connsiteY499" fmla="*/ 382019 h 1681299"/>
                <a:gd name="connsiteX500" fmla="*/ 501909 w 1354145"/>
                <a:gd name="connsiteY500" fmla="*/ 385718 h 1681299"/>
                <a:gd name="connsiteX501" fmla="*/ 493671 w 1354145"/>
                <a:gd name="connsiteY501" fmla="*/ 385550 h 1681299"/>
                <a:gd name="connsiteX502" fmla="*/ 489356 w 1354145"/>
                <a:gd name="connsiteY502" fmla="*/ 386502 h 1681299"/>
                <a:gd name="connsiteX503" fmla="*/ 488628 w 1354145"/>
                <a:gd name="connsiteY503" fmla="*/ 386502 h 1681299"/>
                <a:gd name="connsiteX504" fmla="*/ 484033 w 1354145"/>
                <a:gd name="connsiteY504" fmla="*/ 385438 h 1681299"/>
                <a:gd name="connsiteX505" fmla="*/ 482576 w 1354145"/>
                <a:gd name="connsiteY505" fmla="*/ 384709 h 1681299"/>
                <a:gd name="connsiteX506" fmla="*/ 482128 w 1354145"/>
                <a:gd name="connsiteY506" fmla="*/ 384485 h 1681299"/>
                <a:gd name="connsiteX507" fmla="*/ 477252 w 1354145"/>
                <a:gd name="connsiteY507" fmla="*/ 384989 h 1681299"/>
                <a:gd name="connsiteX508" fmla="*/ 473610 w 1354145"/>
                <a:gd name="connsiteY508" fmla="*/ 387287 h 1681299"/>
                <a:gd name="connsiteX509" fmla="*/ 472657 w 1354145"/>
                <a:gd name="connsiteY509" fmla="*/ 388015 h 1681299"/>
                <a:gd name="connsiteX510" fmla="*/ 470304 w 1354145"/>
                <a:gd name="connsiteY510" fmla="*/ 389360 h 1681299"/>
                <a:gd name="connsiteX511" fmla="*/ 467726 w 1354145"/>
                <a:gd name="connsiteY511" fmla="*/ 390369 h 1681299"/>
                <a:gd name="connsiteX512" fmla="*/ 466493 w 1354145"/>
                <a:gd name="connsiteY512" fmla="*/ 391209 h 1681299"/>
                <a:gd name="connsiteX513" fmla="*/ 463243 w 1354145"/>
                <a:gd name="connsiteY513" fmla="*/ 392610 h 1681299"/>
                <a:gd name="connsiteX514" fmla="*/ 458984 w 1354145"/>
                <a:gd name="connsiteY514" fmla="*/ 393843 h 1681299"/>
                <a:gd name="connsiteX515" fmla="*/ 455902 w 1354145"/>
                <a:gd name="connsiteY515" fmla="*/ 394348 h 1681299"/>
                <a:gd name="connsiteX516" fmla="*/ 446544 w 1354145"/>
                <a:gd name="connsiteY516" fmla="*/ 393451 h 1681299"/>
                <a:gd name="connsiteX517" fmla="*/ 441108 w 1354145"/>
                <a:gd name="connsiteY517" fmla="*/ 390481 h 1681299"/>
                <a:gd name="connsiteX518" fmla="*/ 437802 w 1354145"/>
                <a:gd name="connsiteY518" fmla="*/ 389024 h 1681299"/>
                <a:gd name="connsiteX519" fmla="*/ 436233 w 1354145"/>
                <a:gd name="connsiteY519" fmla="*/ 387959 h 1681299"/>
                <a:gd name="connsiteX520" fmla="*/ 434104 w 1354145"/>
                <a:gd name="connsiteY520" fmla="*/ 388408 h 1681299"/>
                <a:gd name="connsiteX521" fmla="*/ 430517 w 1354145"/>
                <a:gd name="connsiteY521" fmla="*/ 388464 h 1681299"/>
                <a:gd name="connsiteX522" fmla="*/ 421944 w 1354145"/>
                <a:gd name="connsiteY522" fmla="*/ 387175 h 1681299"/>
                <a:gd name="connsiteX523" fmla="*/ 419142 w 1354145"/>
                <a:gd name="connsiteY523" fmla="*/ 387175 h 1681299"/>
                <a:gd name="connsiteX524" fmla="*/ 415275 w 1354145"/>
                <a:gd name="connsiteY524" fmla="*/ 386446 h 1681299"/>
                <a:gd name="connsiteX525" fmla="*/ 411689 w 1354145"/>
                <a:gd name="connsiteY525" fmla="*/ 384989 h 1681299"/>
                <a:gd name="connsiteX526" fmla="*/ 408214 w 1354145"/>
                <a:gd name="connsiteY526" fmla="*/ 382692 h 1681299"/>
                <a:gd name="connsiteX527" fmla="*/ 407542 w 1354145"/>
                <a:gd name="connsiteY527" fmla="*/ 382019 h 1681299"/>
                <a:gd name="connsiteX528" fmla="*/ 406197 w 1354145"/>
                <a:gd name="connsiteY528" fmla="*/ 382131 h 1681299"/>
                <a:gd name="connsiteX529" fmla="*/ 401882 w 1354145"/>
                <a:gd name="connsiteY529" fmla="*/ 382131 h 1681299"/>
                <a:gd name="connsiteX530" fmla="*/ 400313 w 1354145"/>
                <a:gd name="connsiteY530" fmla="*/ 382019 h 1681299"/>
                <a:gd name="connsiteX531" fmla="*/ 381092 w 1354145"/>
                <a:gd name="connsiteY531" fmla="*/ 379105 h 1681299"/>
                <a:gd name="connsiteX532" fmla="*/ 373303 w 1354145"/>
                <a:gd name="connsiteY532" fmla="*/ 385550 h 1681299"/>
                <a:gd name="connsiteX533" fmla="*/ 370613 w 1354145"/>
                <a:gd name="connsiteY533" fmla="*/ 387511 h 1681299"/>
                <a:gd name="connsiteX534" fmla="*/ 370389 w 1354145"/>
                <a:gd name="connsiteY534" fmla="*/ 387623 h 1681299"/>
                <a:gd name="connsiteX535" fmla="*/ 359910 w 1354145"/>
                <a:gd name="connsiteY535" fmla="*/ 396813 h 1681299"/>
                <a:gd name="connsiteX536" fmla="*/ 356548 w 1354145"/>
                <a:gd name="connsiteY536" fmla="*/ 398775 h 1681299"/>
                <a:gd name="connsiteX537" fmla="*/ 354923 w 1354145"/>
                <a:gd name="connsiteY537" fmla="*/ 400400 h 1681299"/>
                <a:gd name="connsiteX538" fmla="*/ 356268 w 1354145"/>
                <a:gd name="connsiteY538" fmla="*/ 405555 h 1681299"/>
                <a:gd name="connsiteX539" fmla="*/ 356268 w 1354145"/>
                <a:gd name="connsiteY539" fmla="*/ 407684 h 1681299"/>
                <a:gd name="connsiteX540" fmla="*/ 355764 w 1354145"/>
                <a:gd name="connsiteY540" fmla="*/ 410935 h 1681299"/>
                <a:gd name="connsiteX541" fmla="*/ 353634 w 1354145"/>
                <a:gd name="connsiteY541" fmla="*/ 417379 h 1681299"/>
                <a:gd name="connsiteX542" fmla="*/ 351897 w 1354145"/>
                <a:gd name="connsiteY542" fmla="*/ 420573 h 1681299"/>
                <a:gd name="connsiteX543" fmla="*/ 349039 w 1354145"/>
                <a:gd name="connsiteY543" fmla="*/ 424159 h 1681299"/>
                <a:gd name="connsiteX544" fmla="*/ 348254 w 1354145"/>
                <a:gd name="connsiteY544" fmla="*/ 425000 h 1681299"/>
                <a:gd name="connsiteX545" fmla="*/ 345397 w 1354145"/>
                <a:gd name="connsiteY545" fmla="*/ 427858 h 1681299"/>
                <a:gd name="connsiteX546" fmla="*/ 344836 w 1354145"/>
                <a:gd name="connsiteY546" fmla="*/ 428418 h 1681299"/>
                <a:gd name="connsiteX547" fmla="*/ 339793 w 1354145"/>
                <a:gd name="connsiteY547" fmla="*/ 432733 h 1681299"/>
                <a:gd name="connsiteX548" fmla="*/ 338000 w 1354145"/>
                <a:gd name="connsiteY548" fmla="*/ 433966 h 1681299"/>
                <a:gd name="connsiteX549" fmla="*/ 330098 w 1354145"/>
                <a:gd name="connsiteY549" fmla="*/ 438281 h 1681299"/>
                <a:gd name="connsiteX550" fmla="*/ 317994 w 1354145"/>
                <a:gd name="connsiteY550" fmla="*/ 436656 h 1681299"/>
                <a:gd name="connsiteX551" fmla="*/ 315921 w 1354145"/>
                <a:gd name="connsiteY551" fmla="*/ 424608 h 1681299"/>
                <a:gd name="connsiteX552" fmla="*/ 317378 w 1354145"/>
                <a:gd name="connsiteY552" fmla="*/ 421750 h 1681299"/>
                <a:gd name="connsiteX553" fmla="*/ 319339 w 1354145"/>
                <a:gd name="connsiteY553" fmla="*/ 419060 h 1681299"/>
                <a:gd name="connsiteX554" fmla="*/ 322982 w 1354145"/>
                <a:gd name="connsiteY554" fmla="*/ 415418 h 1681299"/>
                <a:gd name="connsiteX555" fmla="*/ 322814 w 1354145"/>
                <a:gd name="connsiteY555" fmla="*/ 413288 h 1681299"/>
                <a:gd name="connsiteX556" fmla="*/ 321413 w 1354145"/>
                <a:gd name="connsiteY556" fmla="*/ 410879 h 1681299"/>
                <a:gd name="connsiteX557" fmla="*/ 320684 w 1354145"/>
                <a:gd name="connsiteY557" fmla="*/ 409478 h 1681299"/>
                <a:gd name="connsiteX558" fmla="*/ 320628 w 1354145"/>
                <a:gd name="connsiteY558" fmla="*/ 409365 h 1681299"/>
                <a:gd name="connsiteX559" fmla="*/ 316145 w 1354145"/>
                <a:gd name="connsiteY559" fmla="*/ 403762 h 1681299"/>
                <a:gd name="connsiteX560" fmla="*/ 315809 w 1354145"/>
                <a:gd name="connsiteY560" fmla="*/ 402809 h 1681299"/>
                <a:gd name="connsiteX561" fmla="*/ 312783 w 1354145"/>
                <a:gd name="connsiteY561" fmla="*/ 395468 h 1681299"/>
                <a:gd name="connsiteX562" fmla="*/ 312783 w 1354145"/>
                <a:gd name="connsiteY562" fmla="*/ 394740 h 1681299"/>
                <a:gd name="connsiteX563" fmla="*/ 313063 w 1354145"/>
                <a:gd name="connsiteY563" fmla="*/ 392218 h 1681299"/>
                <a:gd name="connsiteX564" fmla="*/ 309309 w 1354145"/>
                <a:gd name="connsiteY564" fmla="*/ 389809 h 1681299"/>
                <a:gd name="connsiteX565" fmla="*/ 308580 w 1354145"/>
                <a:gd name="connsiteY565" fmla="*/ 389080 h 1681299"/>
                <a:gd name="connsiteX566" fmla="*/ 306675 w 1354145"/>
                <a:gd name="connsiteY566" fmla="*/ 386446 h 1681299"/>
                <a:gd name="connsiteX567" fmla="*/ 305946 w 1354145"/>
                <a:gd name="connsiteY567" fmla="*/ 384989 h 1681299"/>
                <a:gd name="connsiteX568" fmla="*/ 305162 w 1354145"/>
                <a:gd name="connsiteY568" fmla="*/ 382860 h 1681299"/>
                <a:gd name="connsiteX569" fmla="*/ 304489 w 1354145"/>
                <a:gd name="connsiteY569" fmla="*/ 380674 h 1681299"/>
                <a:gd name="connsiteX570" fmla="*/ 303929 w 1354145"/>
                <a:gd name="connsiteY570" fmla="*/ 379330 h 1681299"/>
                <a:gd name="connsiteX571" fmla="*/ 303873 w 1354145"/>
                <a:gd name="connsiteY571" fmla="*/ 379218 h 1681299"/>
                <a:gd name="connsiteX572" fmla="*/ 303088 w 1354145"/>
                <a:gd name="connsiteY572" fmla="*/ 377873 h 1681299"/>
                <a:gd name="connsiteX573" fmla="*/ 299278 w 1354145"/>
                <a:gd name="connsiteY573" fmla="*/ 374062 h 1681299"/>
                <a:gd name="connsiteX574" fmla="*/ 296924 w 1354145"/>
                <a:gd name="connsiteY574" fmla="*/ 362911 h 1681299"/>
                <a:gd name="connsiteX575" fmla="*/ 300175 w 1354145"/>
                <a:gd name="connsiteY575" fmla="*/ 355570 h 1681299"/>
                <a:gd name="connsiteX576" fmla="*/ 300959 w 1354145"/>
                <a:gd name="connsiteY576" fmla="*/ 354225 h 1681299"/>
                <a:gd name="connsiteX577" fmla="*/ 301015 w 1354145"/>
                <a:gd name="connsiteY577" fmla="*/ 354113 h 1681299"/>
                <a:gd name="connsiteX578" fmla="*/ 303537 w 1354145"/>
                <a:gd name="connsiteY578" fmla="*/ 350078 h 1681299"/>
                <a:gd name="connsiteX579" fmla="*/ 304265 w 1354145"/>
                <a:gd name="connsiteY579" fmla="*/ 349350 h 1681299"/>
                <a:gd name="connsiteX580" fmla="*/ 305386 w 1354145"/>
                <a:gd name="connsiteY580" fmla="*/ 348397 h 1681299"/>
                <a:gd name="connsiteX581" fmla="*/ 307683 w 1354145"/>
                <a:gd name="connsiteY581" fmla="*/ 346660 h 1681299"/>
                <a:gd name="connsiteX582" fmla="*/ 310037 w 1354145"/>
                <a:gd name="connsiteY582" fmla="*/ 344306 h 1681299"/>
                <a:gd name="connsiteX583" fmla="*/ 311214 w 1354145"/>
                <a:gd name="connsiteY583" fmla="*/ 343298 h 1681299"/>
                <a:gd name="connsiteX584" fmla="*/ 313063 w 1354145"/>
                <a:gd name="connsiteY584" fmla="*/ 341336 h 1681299"/>
                <a:gd name="connsiteX585" fmla="*/ 322365 w 1354145"/>
                <a:gd name="connsiteY585" fmla="*/ 335508 h 1681299"/>
                <a:gd name="connsiteX586" fmla="*/ 326680 w 1354145"/>
                <a:gd name="connsiteY586" fmla="*/ 335508 h 1681299"/>
                <a:gd name="connsiteX587" fmla="*/ 328137 w 1354145"/>
                <a:gd name="connsiteY587" fmla="*/ 335620 h 1681299"/>
                <a:gd name="connsiteX588" fmla="*/ 328978 w 1354145"/>
                <a:gd name="connsiteY588" fmla="*/ 335564 h 1681299"/>
                <a:gd name="connsiteX589" fmla="*/ 331443 w 1354145"/>
                <a:gd name="connsiteY589" fmla="*/ 334164 h 1681299"/>
                <a:gd name="connsiteX590" fmla="*/ 332060 w 1354145"/>
                <a:gd name="connsiteY590" fmla="*/ 333827 h 1681299"/>
                <a:gd name="connsiteX591" fmla="*/ 332284 w 1354145"/>
                <a:gd name="connsiteY591" fmla="*/ 333603 h 1681299"/>
                <a:gd name="connsiteX592" fmla="*/ 333741 w 1354145"/>
                <a:gd name="connsiteY592" fmla="*/ 332146 h 1681299"/>
                <a:gd name="connsiteX593" fmla="*/ 337215 w 1354145"/>
                <a:gd name="connsiteY593" fmla="*/ 329849 h 1681299"/>
                <a:gd name="connsiteX594" fmla="*/ 338840 w 1354145"/>
                <a:gd name="connsiteY594" fmla="*/ 329176 h 1681299"/>
                <a:gd name="connsiteX595" fmla="*/ 343659 w 1354145"/>
                <a:gd name="connsiteY595" fmla="*/ 326486 h 1681299"/>
                <a:gd name="connsiteX596" fmla="*/ 343828 w 1354145"/>
                <a:gd name="connsiteY596" fmla="*/ 326318 h 1681299"/>
                <a:gd name="connsiteX597" fmla="*/ 350104 w 1354145"/>
                <a:gd name="connsiteY597" fmla="*/ 323348 h 1681299"/>
                <a:gd name="connsiteX598" fmla="*/ 350160 w 1354145"/>
                <a:gd name="connsiteY598" fmla="*/ 323292 h 1681299"/>
                <a:gd name="connsiteX599" fmla="*/ 352401 w 1354145"/>
                <a:gd name="connsiteY599" fmla="*/ 319930 h 1681299"/>
                <a:gd name="connsiteX600" fmla="*/ 353130 w 1354145"/>
                <a:gd name="connsiteY600" fmla="*/ 319202 h 1681299"/>
                <a:gd name="connsiteX601" fmla="*/ 355819 w 1354145"/>
                <a:gd name="connsiteY601" fmla="*/ 317240 h 1681299"/>
                <a:gd name="connsiteX602" fmla="*/ 356212 w 1354145"/>
                <a:gd name="connsiteY602" fmla="*/ 317016 h 1681299"/>
                <a:gd name="connsiteX603" fmla="*/ 357445 w 1354145"/>
                <a:gd name="connsiteY603" fmla="*/ 315559 h 1681299"/>
                <a:gd name="connsiteX604" fmla="*/ 358846 w 1354145"/>
                <a:gd name="connsiteY604" fmla="*/ 314158 h 1681299"/>
                <a:gd name="connsiteX605" fmla="*/ 361759 w 1354145"/>
                <a:gd name="connsiteY605" fmla="*/ 308386 h 1681299"/>
                <a:gd name="connsiteX606" fmla="*/ 362488 w 1354145"/>
                <a:gd name="connsiteY606" fmla="*/ 307658 h 1681299"/>
                <a:gd name="connsiteX607" fmla="*/ 363328 w 1354145"/>
                <a:gd name="connsiteY607" fmla="*/ 306929 h 1681299"/>
                <a:gd name="connsiteX608" fmla="*/ 368820 w 1354145"/>
                <a:gd name="connsiteY608" fmla="*/ 299981 h 1681299"/>
                <a:gd name="connsiteX609" fmla="*/ 368820 w 1354145"/>
                <a:gd name="connsiteY609" fmla="*/ 299981 h 1681299"/>
                <a:gd name="connsiteX610" fmla="*/ 370165 w 1354145"/>
                <a:gd name="connsiteY610" fmla="*/ 299028 h 1681299"/>
                <a:gd name="connsiteX611" fmla="*/ 376385 w 1354145"/>
                <a:gd name="connsiteY611" fmla="*/ 297515 h 1681299"/>
                <a:gd name="connsiteX612" fmla="*/ 378291 w 1354145"/>
                <a:gd name="connsiteY612" fmla="*/ 294825 h 1681299"/>
                <a:gd name="connsiteX613" fmla="*/ 380308 w 1354145"/>
                <a:gd name="connsiteY613" fmla="*/ 290006 h 1681299"/>
                <a:gd name="connsiteX614" fmla="*/ 380308 w 1354145"/>
                <a:gd name="connsiteY614" fmla="*/ 289838 h 1681299"/>
                <a:gd name="connsiteX615" fmla="*/ 381260 w 1354145"/>
                <a:gd name="connsiteY615" fmla="*/ 285523 h 1681299"/>
                <a:gd name="connsiteX616" fmla="*/ 381036 w 1354145"/>
                <a:gd name="connsiteY616" fmla="*/ 283394 h 1681299"/>
                <a:gd name="connsiteX617" fmla="*/ 381036 w 1354145"/>
                <a:gd name="connsiteY617" fmla="*/ 281937 h 1681299"/>
                <a:gd name="connsiteX618" fmla="*/ 381989 w 1354145"/>
                <a:gd name="connsiteY618" fmla="*/ 277622 h 1681299"/>
                <a:gd name="connsiteX619" fmla="*/ 381372 w 1354145"/>
                <a:gd name="connsiteY619" fmla="*/ 270841 h 1681299"/>
                <a:gd name="connsiteX620" fmla="*/ 381821 w 1354145"/>
                <a:gd name="connsiteY620" fmla="*/ 269104 h 1681299"/>
                <a:gd name="connsiteX621" fmla="*/ 382886 w 1354145"/>
                <a:gd name="connsiteY621" fmla="*/ 265126 h 1681299"/>
                <a:gd name="connsiteX622" fmla="*/ 383614 w 1354145"/>
                <a:gd name="connsiteY622" fmla="*/ 263669 h 1681299"/>
                <a:gd name="connsiteX623" fmla="*/ 388153 w 1354145"/>
                <a:gd name="connsiteY623" fmla="*/ 259074 h 1681299"/>
                <a:gd name="connsiteX624" fmla="*/ 388433 w 1354145"/>
                <a:gd name="connsiteY624" fmla="*/ 258793 h 1681299"/>
                <a:gd name="connsiteX625" fmla="*/ 391067 w 1354145"/>
                <a:gd name="connsiteY625" fmla="*/ 256888 h 1681299"/>
                <a:gd name="connsiteX626" fmla="*/ 396783 w 1354145"/>
                <a:gd name="connsiteY626" fmla="*/ 253806 h 1681299"/>
                <a:gd name="connsiteX627" fmla="*/ 398632 w 1354145"/>
                <a:gd name="connsiteY627" fmla="*/ 252293 h 1681299"/>
                <a:gd name="connsiteX628" fmla="*/ 399361 w 1354145"/>
                <a:gd name="connsiteY628" fmla="*/ 251733 h 1681299"/>
                <a:gd name="connsiteX629" fmla="*/ 401490 w 1354145"/>
                <a:gd name="connsiteY629" fmla="*/ 250276 h 1681299"/>
                <a:gd name="connsiteX630" fmla="*/ 406589 w 1354145"/>
                <a:gd name="connsiteY630" fmla="*/ 248539 h 1681299"/>
                <a:gd name="connsiteX631" fmla="*/ 408326 w 1354145"/>
                <a:gd name="connsiteY631" fmla="*/ 248090 h 1681299"/>
                <a:gd name="connsiteX632" fmla="*/ 409727 w 1354145"/>
                <a:gd name="connsiteY632" fmla="*/ 247866 h 1681299"/>
                <a:gd name="connsiteX633" fmla="*/ 411577 w 1354145"/>
                <a:gd name="connsiteY633" fmla="*/ 246689 h 1681299"/>
                <a:gd name="connsiteX634" fmla="*/ 417292 w 1354145"/>
                <a:gd name="connsiteY634" fmla="*/ 244952 h 1681299"/>
                <a:gd name="connsiteX635" fmla="*/ 418749 w 1354145"/>
                <a:gd name="connsiteY635" fmla="*/ 244952 h 1681299"/>
                <a:gd name="connsiteX636" fmla="*/ 420543 w 1354145"/>
                <a:gd name="connsiteY636" fmla="*/ 245120 h 1681299"/>
                <a:gd name="connsiteX637" fmla="*/ 422336 w 1354145"/>
                <a:gd name="connsiteY637" fmla="*/ 244952 h 1681299"/>
                <a:gd name="connsiteX638" fmla="*/ 423064 w 1354145"/>
                <a:gd name="connsiteY638" fmla="*/ 244952 h 1681299"/>
                <a:gd name="connsiteX639" fmla="*/ 426146 w 1354145"/>
                <a:gd name="connsiteY639" fmla="*/ 245400 h 1681299"/>
                <a:gd name="connsiteX640" fmla="*/ 431414 w 1354145"/>
                <a:gd name="connsiteY640" fmla="*/ 240637 h 1681299"/>
                <a:gd name="connsiteX641" fmla="*/ 431470 w 1354145"/>
                <a:gd name="connsiteY641" fmla="*/ 240581 h 1681299"/>
                <a:gd name="connsiteX642" fmla="*/ 433375 w 1354145"/>
                <a:gd name="connsiteY642" fmla="*/ 235594 h 1681299"/>
                <a:gd name="connsiteX643" fmla="*/ 434608 w 1354145"/>
                <a:gd name="connsiteY643" fmla="*/ 233016 h 1681299"/>
                <a:gd name="connsiteX644" fmla="*/ 433095 w 1354145"/>
                <a:gd name="connsiteY644" fmla="*/ 229430 h 1681299"/>
                <a:gd name="connsiteX645" fmla="*/ 432759 w 1354145"/>
                <a:gd name="connsiteY645" fmla="*/ 228533 h 1681299"/>
                <a:gd name="connsiteX646" fmla="*/ 430797 w 1354145"/>
                <a:gd name="connsiteY646" fmla="*/ 225451 h 1681299"/>
                <a:gd name="connsiteX647" fmla="*/ 429508 w 1354145"/>
                <a:gd name="connsiteY647" fmla="*/ 222145 h 1681299"/>
                <a:gd name="connsiteX648" fmla="*/ 429172 w 1354145"/>
                <a:gd name="connsiteY648" fmla="*/ 220520 h 1681299"/>
                <a:gd name="connsiteX649" fmla="*/ 427379 w 1354145"/>
                <a:gd name="connsiteY649" fmla="*/ 216541 h 1681299"/>
                <a:gd name="connsiteX650" fmla="*/ 426931 w 1354145"/>
                <a:gd name="connsiteY650" fmla="*/ 215477 h 1681299"/>
                <a:gd name="connsiteX651" fmla="*/ 426202 w 1354145"/>
                <a:gd name="connsiteY651" fmla="*/ 213347 h 1681299"/>
                <a:gd name="connsiteX652" fmla="*/ 425698 w 1354145"/>
                <a:gd name="connsiteY652" fmla="*/ 210097 h 1681299"/>
                <a:gd name="connsiteX653" fmla="*/ 425698 w 1354145"/>
                <a:gd name="connsiteY653" fmla="*/ 202924 h 1681299"/>
                <a:gd name="connsiteX654" fmla="*/ 428724 w 1354145"/>
                <a:gd name="connsiteY654" fmla="*/ 195639 h 1681299"/>
                <a:gd name="connsiteX655" fmla="*/ 429453 w 1354145"/>
                <a:gd name="connsiteY655" fmla="*/ 194911 h 1681299"/>
                <a:gd name="connsiteX656" fmla="*/ 429733 w 1354145"/>
                <a:gd name="connsiteY656" fmla="*/ 194631 h 1681299"/>
                <a:gd name="connsiteX657" fmla="*/ 429508 w 1354145"/>
                <a:gd name="connsiteY657" fmla="*/ 193510 h 1681299"/>
                <a:gd name="connsiteX658" fmla="*/ 429284 w 1354145"/>
                <a:gd name="connsiteY658" fmla="*/ 191493 h 1681299"/>
                <a:gd name="connsiteX659" fmla="*/ 429116 w 1354145"/>
                <a:gd name="connsiteY659" fmla="*/ 189755 h 1681299"/>
                <a:gd name="connsiteX660" fmla="*/ 428612 w 1354145"/>
                <a:gd name="connsiteY660" fmla="*/ 186505 h 1681299"/>
                <a:gd name="connsiteX661" fmla="*/ 428612 w 1354145"/>
                <a:gd name="connsiteY661" fmla="*/ 182919 h 1681299"/>
                <a:gd name="connsiteX662" fmla="*/ 431638 w 1354145"/>
                <a:gd name="connsiteY662" fmla="*/ 175634 h 1681299"/>
                <a:gd name="connsiteX663" fmla="*/ 432366 w 1354145"/>
                <a:gd name="connsiteY663" fmla="*/ 174905 h 1681299"/>
                <a:gd name="connsiteX664" fmla="*/ 435000 w 1354145"/>
                <a:gd name="connsiteY664" fmla="*/ 173000 h 1681299"/>
                <a:gd name="connsiteX665" fmla="*/ 435224 w 1354145"/>
                <a:gd name="connsiteY665" fmla="*/ 172776 h 1681299"/>
                <a:gd name="connsiteX666" fmla="*/ 436793 w 1354145"/>
                <a:gd name="connsiteY666" fmla="*/ 171487 h 1681299"/>
                <a:gd name="connsiteX667" fmla="*/ 438082 w 1354145"/>
                <a:gd name="connsiteY667" fmla="*/ 170591 h 1681299"/>
                <a:gd name="connsiteX668" fmla="*/ 445087 w 1354145"/>
                <a:gd name="connsiteY668" fmla="*/ 167565 h 1681299"/>
                <a:gd name="connsiteX669" fmla="*/ 446208 w 1354145"/>
                <a:gd name="connsiteY669" fmla="*/ 165379 h 1681299"/>
                <a:gd name="connsiteX670" fmla="*/ 446824 w 1354145"/>
                <a:gd name="connsiteY670" fmla="*/ 164258 h 1681299"/>
                <a:gd name="connsiteX671" fmla="*/ 448281 w 1354145"/>
                <a:gd name="connsiteY671" fmla="*/ 162129 h 1681299"/>
                <a:gd name="connsiteX672" fmla="*/ 450635 w 1354145"/>
                <a:gd name="connsiteY672" fmla="*/ 159607 h 1681299"/>
                <a:gd name="connsiteX673" fmla="*/ 451587 w 1354145"/>
                <a:gd name="connsiteY673" fmla="*/ 157478 h 1681299"/>
                <a:gd name="connsiteX674" fmla="*/ 453885 w 1354145"/>
                <a:gd name="connsiteY674" fmla="*/ 154004 h 1681299"/>
                <a:gd name="connsiteX675" fmla="*/ 454613 w 1354145"/>
                <a:gd name="connsiteY675" fmla="*/ 153275 h 1681299"/>
                <a:gd name="connsiteX676" fmla="*/ 457191 w 1354145"/>
                <a:gd name="connsiteY676" fmla="*/ 151426 h 1681299"/>
                <a:gd name="connsiteX677" fmla="*/ 459601 w 1354145"/>
                <a:gd name="connsiteY677" fmla="*/ 149016 h 1681299"/>
                <a:gd name="connsiteX678" fmla="*/ 468791 w 1354145"/>
                <a:gd name="connsiteY678" fmla="*/ 146158 h 1681299"/>
                <a:gd name="connsiteX679" fmla="*/ 471593 w 1354145"/>
                <a:gd name="connsiteY679" fmla="*/ 144925 h 1681299"/>
                <a:gd name="connsiteX680" fmla="*/ 475291 w 1354145"/>
                <a:gd name="connsiteY680" fmla="*/ 143861 h 1681299"/>
                <a:gd name="connsiteX681" fmla="*/ 483192 w 1354145"/>
                <a:gd name="connsiteY681" fmla="*/ 143132 h 1681299"/>
                <a:gd name="connsiteX682" fmla="*/ 484145 w 1354145"/>
                <a:gd name="connsiteY682" fmla="*/ 143076 h 1681299"/>
                <a:gd name="connsiteX683" fmla="*/ 488348 w 1354145"/>
                <a:gd name="connsiteY683" fmla="*/ 143020 h 1681299"/>
                <a:gd name="connsiteX684" fmla="*/ 491318 w 1354145"/>
                <a:gd name="connsiteY684" fmla="*/ 141732 h 1681299"/>
                <a:gd name="connsiteX685" fmla="*/ 497762 w 1354145"/>
                <a:gd name="connsiteY685" fmla="*/ 139434 h 1681299"/>
                <a:gd name="connsiteX686" fmla="*/ 499891 w 1354145"/>
                <a:gd name="connsiteY686" fmla="*/ 139434 h 1681299"/>
                <a:gd name="connsiteX687" fmla="*/ 507232 w 1354145"/>
                <a:gd name="connsiteY687" fmla="*/ 142460 h 1681299"/>
                <a:gd name="connsiteX688" fmla="*/ 507905 w 1354145"/>
                <a:gd name="connsiteY688" fmla="*/ 143132 h 1681299"/>
                <a:gd name="connsiteX689" fmla="*/ 509082 w 1354145"/>
                <a:gd name="connsiteY689" fmla="*/ 141732 h 1681299"/>
                <a:gd name="connsiteX690" fmla="*/ 509810 w 1354145"/>
                <a:gd name="connsiteY690" fmla="*/ 141003 h 1681299"/>
                <a:gd name="connsiteX691" fmla="*/ 513733 w 1354145"/>
                <a:gd name="connsiteY691" fmla="*/ 138537 h 1681299"/>
                <a:gd name="connsiteX692" fmla="*/ 518216 w 1354145"/>
                <a:gd name="connsiteY692" fmla="*/ 136128 h 1681299"/>
                <a:gd name="connsiteX693" fmla="*/ 519336 w 1354145"/>
                <a:gd name="connsiteY693" fmla="*/ 135847 h 1681299"/>
                <a:gd name="connsiteX694" fmla="*/ 522138 w 1354145"/>
                <a:gd name="connsiteY694" fmla="*/ 133942 h 1681299"/>
                <a:gd name="connsiteX695" fmla="*/ 523651 w 1354145"/>
                <a:gd name="connsiteY695" fmla="*/ 133102 h 1681299"/>
                <a:gd name="connsiteX696" fmla="*/ 523932 w 1354145"/>
                <a:gd name="connsiteY696" fmla="*/ 132766 h 1681299"/>
                <a:gd name="connsiteX697" fmla="*/ 526061 w 1354145"/>
                <a:gd name="connsiteY697" fmla="*/ 129908 h 1681299"/>
                <a:gd name="connsiteX698" fmla="*/ 527686 w 1354145"/>
                <a:gd name="connsiteY698" fmla="*/ 128170 h 1681299"/>
                <a:gd name="connsiteX699" fmla="*/ 531160 w 1354145"/>
                <a:gd name="connsiteY699" fmla="*/ 125312 h 1681299"/>
                <a:gd name="connsiteX700" fmla="*/ 531160 w 1354145"/>
                <a:gd name="connsiteY700" fmla="*/ 124640 h 1681299"/>
                <a:gd name="connsiteX701" fmla="*/ 532225 w 1354145"/>
                <a:gd name="connsiteY701" fmla="*/ 120045 h 1681299"/>
                <a:gd name="connsiteX702" fmla="*/ 532953 w 1354145"/>
                <a:gd name="connsiteY702" fmla="*/ 118588 h 1681299"/>
                <a:gd name="connsiteX703" fmla="*/ 534915 w 1354145"/>
                <a:gd name="connsiteY703" fmla="*/ 115898 h 1681299"/>
                <a:gd name="connsiteX704" fmla="*/ 536372 w 1354145"/>
                <a:gd name="connsiteY704" fmla="*/ 114441 h 1681299"/>
                <a:gd name="connsiteX705" fmla="*/ 538389 w 1354145"/>
                <a:gd name="connsiteY705" fmla="*/ 112872 h 1681299"/>
                <a:gd name="connsiteX706" fmla="*/ 543545 w 1354145"/>
                <a:gd name="connsiteY706" fmla="*/ 109398 h 1681299"/>
                <a:gd name="connsiteX707" fmla="*/ 547019 w 1354145"/>
                <a:gd name="connsiteY707" fmla="*/ 105924 h 1681299"/>
                <a:gd name="connsiteX708" fmla="*/ 547019 w 1354145"/>
                <a:gd name="connsiteY708" fmla="*/ 105195 h 1681299"/>
                <a:gd name="connsiteX709" fmla="*/ 548924 w 1354145"/>
                <a:gd name="connsiteY709" fmla="*/ 99199 h 1681299"/>
                <a:gd name="connsiteX710" fmla="*/ 548980 w 1354145"/>
                <a:gd name="connsiteY710" fmla="*/ 99087 h 1681299"/>
                <a:gd name="connsiteX711" fmla="*/ 549933 w 1354145"/>
                <a:gd name="connsiteY711" fmla="*/ 97014 h 1681299"/>
                <a:gd name="connsiteX712" fmla="*/ 556097 w 1354145"/>
                <a:gd name="connsiteY712" fmla="*/ 91130 h 1681299"/>
                <a:gd name="connsiteX713" fmla="*/ 559179 w 1354145"/>
                <a:gd name="connsiteY713" fmla="*/ 88776 h 1681299"/>
                <a:gd name="connsiteX714" fmla="*/ 560636 w 1354145"/>
                <a:gd name="connsiteY714" fmla="*/ 88048 h 1681299"/>
                <a:gd name="connsiteX715" fmla="*/ 562765 w 1354145"/>
                <a:gd name="connsiteY715" fmla="*/ 87263 h 1681299"/>
                <a:gd name="connsiteX716" fmla="*/ 562821 w 1354145"/>
                <a:gd name="connsiteY716" fmla="*/ 87263 h 1681299"/>
                <a:gd name="connsiteX717" fmla="*/ 563886 w 1354145"/>
                <a:gd name="connsiteY717" fmla="*/ 82668 h 1681299"/>
                <a:gd name="connsiteX718" fmla="*/ 564614 w 1354145"/>
                <a:gd name="connsiteY718" fmla="*/ 81211 h 1681299"/>
                <a:gd name="connsiteX719" fmla="*/ 569266 w 1354145"/>
                <a:gd name="connsiteY719" fmla="*/ 76616 h 1681299"/>
                <a:gd name="connsiteX720" fmla="*/ 570723 w 1354145"/>
                <a:gd name="connsiteY720" fmla="*/ 75888 h 1681299"/>
                <a:gd name="connsiteX721" fmla="*/ 581594 w 1354145"/>
                <a:gd name="connsiteY721" fmla="*/ 76896 h 1681299"/>
                <a:gd name="connsiteX722" fmla="*/ 580809 w 1354145"/>
                <a:gd name="connsiteY722" fmla="*/ 72918 h 1681299"/>
                <a:gd name="connsiteX723" fmla="*/ 580809 w 1354145"/>
                <a:gd name="connsiteY723" fmla="*/ 71461 h 1681299"/>
                <a:gd name="connsiteX724" fmla="*/ 583051 w 1354145"/>
                <a:gd name="connsiteY724" fmla="*/ 65016 h 1681299"/>
                <a:gd name="connsiteX725" fmla="*/ 582939 w 1354145"/>
                <a:gd name="connsiteY725" fmla="*/ 63559 h 1681299"/>
                <a:gd name="connsiteX726" fmla="*/ 582939 w 1354145"/>
                <a:gd name="connsiteY726" fmla="*/ 55658 h 1681299"/>
                <a:gd name="connsiteX727" fmla="*/ 583555 w 1354145"/>
                <a:gd name="connsiteY727" fmla="*/ 52128 h 1681299"/>
                <a:gd name="connsiteX728" fmla="*/ 583331 w 1354145"/>
                <a:gd name="connsiteY728" fmla="*/ 51623 h 1681299"/>
                <a:gd name="connsiteX729" fmla="*/ 582266 w 1354145"/>
                <a:gd name="connsiteY729" fmla="*/ 47309 h 1681299"/>
                <a:gd name="connsiteX730" fmla="*/ 577951 w 1354145"/>
                <a:gd name="connsiteY730" fmla="*/ 46244 h 1681299"/>
                <a:gd name="connsiteX731" fmla="*/ 576495 w 1354145"/>
                <a:gd name="connsiteY731" fmla="*/ 45515 h 1681299"/>
                <a:gd name="connsiteX732" fmla="*/ 571507 w 1354145"/>
                <a:gd name="connsiteY732" fmla="*/ 40136 h 1681299"/>
                <a:gd name="connsiteX733" fmla="*/ 570050 w 1354145"/>
                <a:gd name="connsiteY733" fmla="*/ 34812 h 1681299"/>
                <a:gd name="connsiteX734" fmla="*/ 570050 w 1354145"/>
                <a:gd name="connsiteY734" fmla="*/ 27639 h 1681299"/>
                <a:gd name="connsiteX735" fmla="*/ 574645 w 1354145"/>
                <a:gd name="connsiteY735" fmla="*/ 19010 h 1681299"/>
                <a:gd name="connsiteX736" fmla="*/ 578120 w 1354145"/>
                <a:gd name="connsiteY736" fmla="*/ 16712 h 1681299"/>
                <a:gd name="connsiteX737" fmla="*/ 579577 w 1354145"/>
                <a:gd name="connsiteY737" fmla="*/ 15255 h 1681299"/>
                <a:gd name="connsiteX738" fmla="*/ 583611 w 1354145"/>
                <a:gd name="connsiteY738" fmla="*/ 12734 h 1681299"/>
                <a:gd name="connsiteX739" fmla="*/ 585741 w 1354145"/>
                <a:gd name="connsiteY739" fmla="*/ 12005 h 1681299"/>
                <a:gd name="connsiteX740" fmla="*/ 587029 w 1354145"/>
                <a:gd name="connsiteY740" fmla="*/ 11669 h 1681299"/>
                <a:gd name="connsiteX741" fmla="*/ 588935 w 1354145"/>
                <a:gd name="connsiteY741" fmla="*/ 10380 h 1681299"/>
                <a:gd name="connsiteX742" fmla="*/ 592521 w 1354145"/>
                <a:gd name="connsiteY742" fmla="*/ 4496 h 1681299"/>
                <a:gd name="connsiteX743" fmla="*/ 595883 w 1354145"/>
                <a:gd name="connsiteY743" fmla="*/ 1806 h 1681299"/>
                <a:gd name="connsiteX744" fmla="*/ 597340 w 1354145"/>
                <a:gd name="connsiteY744" fmla="*/ 1078 h 1681299"/>
                <a:gd name="connsiteX745" fmla="*/ 610341 w 1354145"/>
                <a:gd name="connsiteY745" fmla="*/ 4272 h 1681299"/>
                <a:gd name="connsiteX746" fmla="*/ 611798 w 1354145"/>
                <a:gd name="connsiteY746" fmla="*/ 7074 h 1681299"/>
                <a:gd name="connsiteX747" fmla="*/ 612863 w 1354145"/>
                <a:gd name="connsiteY747" fmla="*/ 8026 h 1681299"/>
                <a:gd name="connsiteX748" fmla="*/ 613479 w 1354145"/>
                <a:gd name="connsiteY748" fmla="*/ 8643 h 1681299"/>
                <a:gd name="connsiteX749" fmla="*/ 618242 w 1354145"/>
                <a:gd name="connsiteY749" fmla="*/ 11613 h 1681299"/>
                <a:gd name="connsiteX750" fmla="*/ 620091 w 1354145"/>
                <a:gd name="connsiteY750" fmla="*/ 13070 h 1681299"/>
                <a:gd name="connsiteX751" fmla="*/ 620204 w 1354145"/>
                <a:gd name="connsiteY751" fmla="*/ 13182 h 1681299"/>
                <a:gd name="connsiteX752" fmla="*/ 621044 w 1354145"/>
                <a:gd name="connsiteY752" fmla="*/ 13406 h 1681299"/>
                <a:gd name="connsiteX753" fmla="*/ 623958 w 1354145"/>
                <a:gd name="connsiteY753" fmla="*/ 14359 h 1681299"/>
                <a:gd name="connsiteX754" fmla="*/ 624518 w 1354145"/>
                <a:gd name="connsiteY754" fmla="*/ 14415 h 1681299"/>
                <a:gd name="connsiteX755" fmla="*/ 631747 w 1354145"/>
                <a:gd name="connsiteY755" fmla="*/ 15704 h 1681299"/>
                <a:gd name="connsiteX756" fmla="*/ 633597 w 1354145"/>
                <a:gd name="connsiteY756" fmla="*/ 15704 h 1681299"/>
                <a:gd name="connsiteX757" fmla="*/ 637519 w 1354145"/>
                <a:gd name="connsiteY757" fmla="*/ 16488 h 1681299"/>
                <a:gd name="connsiteX758" fmla="*/ 639761 w 1354145"/>
                <a:gd name="connsiteY758" fmla="*/ 16992 h 1681299"/>
                <a:gd name="connsiteX759" fmla="*/ 641890 w 1354145"/>
                <a:gd name="connsiteY759" fmla="*/ 17721 h 1681299"/>
                <a:gd name="connsiteX760" fmla="*/ 645925 w 1354145"/>
                <a:gd name="connsiteY760" fmla="*/ 20243 h 1681299"/>
                <a:gd name="connsiteX761" fmla="*/ 650632 w 1354145"/>
                <a:gd name="connsiteY761" fmla="*/ 24950 h 1681299"/>
                <a:gd name="connsiteX762" fmla="*/ 654611 w 1354145"/>
                <a:gd name="connsiteY762" fmla="*/ 28256 h 1681299"/>
                <a:gd name="connsiteX763" fmla="*/ 654778 w 1354145"/>
                <a:gd name="connsiteY763" fmla="*/ 28368 h 1681299"/>
                <a:gd name="connsiteX764" fmla="*/ 655955 w 1354145"/>
                <a:gd name="connsiteY764" fmla="*/ 28928 h 1681299"/>
                <a:gd name="connsiteX765" fmla="*/ 663016 w 1354145"/>
                <a:gd name="connsiteY765" fmla="*/ 34420 h 1681299"/>
                <a:gd name="connsiteX766" fmla="*/ 664305 w 1354145"/>
                <a:gd name="connsiteY766" fmla="*/ 36774 h 1681299"/>
                <a:gd name="connsiteX767" fmla="*/ 665538 w 1354145"/>
                <a:gd name="connsiteY767" fmla="*/ 37670 h 1681299"/>
                <a:gd name="connsiteX768" fmla="*/ 671197 w 1354145"/>
                <a:gd name="connsiteY768" fmla="*/ 42321 h 1681299"/>
                <a:gd name="connsiteX769" fmla="*/ 673495 w 1354145"/>
                <a:gd name="connsiteY769" fmla="*/ 43442 h 1681299"/>
                <a:gd name="connsiteX770" fmla="*/ 673999 w 1354145"/>
                <a:gd name="connsiteY770" fmla="*/ 43722 h 1681299"/>
                <a:gd name="connsiteX771" fmla="*/ 677922 w 1354145"/>
                <a:gd name="connsiteY771" fmla="*/ 45964 h 1681299"/>
                <a:gd name="connsiteX772" fmla="*/ 683246 w 1354145"/>
                <a:gd name="connsiteY772" fmla="*/ 47701 h 1681299"/>
                <a:gd name="connsiteX773" fmla="*/ 684870 w 1354145"/>
                <a:gd name="connsiteY773" fmla="*/ 48766 h 1681299"/>
                <a:gd name="connsiteX774" fmla="*/ 687168 w 1354145"/>
                <a:gd name="connsiteY774" fmla="*/ 49886 h 1681299"/>
                <a:gd name="connsiteX775" fmla="*/ 687841 w 1354145"/>
                <a:gd name="connsiteY775" fmla="*/ 50279 h 1681299"/>
                <a:gd name="connsiteX776" fmla="*/ 698320 w 1354145"/>
                <a:gd name="connsiteY776" fmla="*/ 56555 h 1681299"/>
                <a:gd name="connsiteX777" fmla="*/ 700113 w 1354145"/>
                <a:gd name="connsiteY777" fmla="*/ 57003 h 1681299"/>
                <a:gd name="connsiteX778" fmla="*/ 702242 w 1354145"/>
                <a:gd name="connsiteY778" fmla="*/ 57788 h 1681299"/>
                <a:gd name="connsiteX779" fmla="*/ 709415 w 1354145"/>
                <a:gd name="connsiteY779" fmla="*/ 61374 h 1681299"/>
                <a:gd name="connsiteX780" fmla="*/ 710984 w 1354145"/>
                <a:gd name="connsiteY780" fmla="*/ 62327 h 1681299"/>
                <a:gd name="connsiteX781" fmla="*/ 713786 w 1354145"/>
                <a:gd name="connsiteY781" fmla="*/ 64400 h 1681299"/>
                <a:gd name="connsiteX782" fmla="*/ 715971 w 1354145"/>
                <a:gd name="connsiteY782" fmla="*/ 65128 h 1681299"/>
                <a:gd name="connsiteX783" fmla="*/ 718101 w 1354145"/>
                <a:gd name="connsiteY783" fmla="*/ 66137 h 1681299"/>
                <a:gd name="connsiteX784" fmla="*/ 727459 w 1354145"/>
                <a:gd name="connsiteY784" fmla="*/ 71853 h 1681299"/>
                <a:gd name="connsiteX785" fmla="*/ 729364 w 1354145"/>
                <a:gd name="connsiteY785" fmla="*/ 73366 h 1681299"/>
                <a:gd name="connsiteX786" fmla="*/ 732278 w 1354145"/>
                <a:gd name="connsiteY786" fmla="*/ 76224 h 1681299"/>
                <a:gd name="connsiteX787" fmla="*/ 734183 w 1354145"/>
                <a:gd name="connsiteY787" fmla="*/ 78914 h 1681299"/>
                <a:gd name="connsiteX788" fmla="*/ 734856 w 1354145"/>
                <a:gd name="connsiteY788" fmla="*/ 80090 h 1681299"/>
                <a:gd name="connsiteX789" fmla="*/ 738162 w 1354145"/>
                <a:gd name="connsiteY789" fmla="*/ 82108 h 1681299"/>
                <a:gd name="connsiteX790" fmla="*/ 741020 w 1354145"/>
                <a:gd name="connsiteY790" fmla="*/ 83229 h 1681299"/>
                <a:gd name="connsiteX791" fmla="*/ 741805 w 1354145"/>
                <a:gd name="connsiteY791" fmla="*/ 83565 h 1681299"/>
                <a:gd name="connsiteX792" fmla="*/ 743261 w 1354145"/>
                <a:gd name="connsiteY792" fmla="*/ 84293 h 1681299"/>
                <a:gd name="connsiteX793" fmla="*/ 744382 w 1354145"/>
                <a:gd name="connsiteY793" fmla="*/ 84910 h 1681299"/>
                <a:gd name="connsiteX794" fmla="*/ 746512 w 1354145"/>
                <a:gd name="connsiteY794" fmla="*/ 86367 h 1681299"/>
                <a:gd name="connsiteX795" fmla="*/ 748753 w 1354145"/>
                <a:gd name="connsiteY795" fmla="*/ 88384 h 1681299"/>
                <a:gd name="connsiteX796" fmla="*/ 751275 w 1354145"/>
                <a:gd name="connsiteY796" fmla="*/ 90289 h 1681299"/>
                <a:gd name="connsiteX797" fmla="*/ 752395 w 1354145"/>
                <a:gd name="connsiteY797" fmla="*/ 91242 h 1681299"/>
                <a:gd name="connsiteX798" fmla="*/ 754581 w 1354145"/>
                <a:gd name="connsiteY798" fmla="*/ 93427 h 1681299"/>
                <a:gd name="connsiteX799" fmla="*/ 755309 w 1354145"/>
                <a:gd name="connsiteY799" fmla="*/ 94268 h 1681299"/>
                <a:gd name="connsiteX800" fmla="*/ 757831 w 1354145"/>
                <a:gd name="connsiteY800" fmla="*/ 97406 h 1681299"/>
                <a:gd name="connsiteX801" fmla="*/ 763883 w 1354145"/>
                <a:gd name="connsiteY801" fmla="*/ 103458 h 1681299"/>
                <a:gd name="connsiteX802" fmla="*/ 765172 w 1354145"/>
                <a:gd name="connsiteY802" fmla="*/ 104355 h 1681299"/>
                <a:gd name="connsiteX803" fmla="*/ 766741 w 1354145"/>
                <a:gd name="connsiteY803" fmla="*/ 105643 h 1681299"/>
                <a:gd name="connsiteX804" fmla="*/ 768198 w 1354145"/>
                <a:gd name="connsiteY804" fmla="*/ 107100 h 1681299"/>
                <a:gd name="connsiteX805" fmla="*/ 769150 w 1354145"/>
                <a:gd name="connsiteY805" fmla="*/ 108221 h 1681299"/>
                <a:gd name="connsiteX806" fmla="*/ 771280 w 1354145"/>
                <a:gd name="connsiteY806" fmla="*/ 111079 h 1681299"/>
                <a:gd name="connsiteX807" fmla="*/ 772233 w 1354145"/>
                <a:gd name="connsiteY807" fmla="*/ 112592 h 1681299"/>
                <a:gd name="connsiteX808" fmla="*/ 775371 w 1354145"/>
                <a:gd name="connsiteY808" fmla="*/ 115730 h 1681299"/>
                <a:gd name="connsiteX809" fmla="*/ 784673 w 1354145"/>
                <a:gd name="connsiteY809" fmla="*/ 113601 h 1681299"/>
                <a:gd name="connsiteX810" fmla="*/ 785401 w 1354145"/>
                <a:gd name="connsiteY810" fmla="*/ 113489 h 1681299"/>
                <a:gd name="connsiteX811" fmla="*/ 791117 w 1354145"/>
                <a:gd name="connsiteY811" fmla="*/ 112760 h 1681299"/>
                <a:gd name="connsiteX812" fmla="*/ 791285 w 1354145"/>
                <a:gd name="connsiteY812" fmla="*/ 112760 h 1681299"/>
                <a:gd name="connsiteX813" fmla="*/ 796385 w 1354145"/>
                <a:gd name="connsiteY813" fmla="*/ 110182 h 1681299"/>
                <a:gd name="connsiteX814" fmla="*/ 800980 w 1354145"/>
                <a:gd name="connsiteY814" fmla="*/ 109118 h 1681299"/>
                <a:gd name="connsiteX815" fmla="*/ 806696 w 1354145"/>
                <a:gd name="connsiteY815" fmla="*/ 109118 h 1681299"/>
                <a:gd name="connsiteX816" fmla="*/ 811347 w 1354145"/>
                <a:gd name="connsiteY816" fmla="*/ 110239 h 1681299"/>
                <a:gd name="connsiteX817" fmla="*/ 812804 w 1354145"/>
                <a:gd name="connsiteY817" fmla="*/ 110967 h 1681299"/>
                <a:gd name="connsiteX818" fmla="*/ 813868 w 1354145"/>
                <a:gd name="connsiteY818" fmla="*/ 111135 h 1681299"/>
                <a:gd name="connsiteX819" fmla="*/ 814933 w 1354145"/>
                <a:gd name="connsiteY819" fmla="*/ 110855 h 1681299"/>
                <a:gd name="connsiteX820" fmla="*/ 821209 w 1354145"/>
                <a:gd name="connsiteY820" fmla="*/ 111247 h 1681299"/>
                <a:gd name="connsiteX821" fmla="*/ 821713 w 1354145"/>
                <a:gd name="connsiteY821" fmla="*/ 111247 h 1681299"/>
                <a:gd name="connsiteX822" fmla="*/ 825580 w 1354145"/>
                <a:gd name="connsiteY822" fmla="*/ 111976 h 1681299"/>
                <a:gd name="connsiteX823" fmla="*/ 826477 w 1354145"/>
                <a:gd name="connsiteY823" fmla="*/ 112312 h 1681299"/>
                <a:gd name="connsiteX824" fmla="*/ 826477 w 1354145"/>
                <a:gd name="connsiteY824" fmla="*/ 112312 h 1681299"/>
                <a:gd name="connsiteX825" fmla="*/ 831072 w 1354145"/>
                <a:gd name="connsiteY825" fmla="*/ 111247 h 1681299"/>
                <a:gd name="connsiteX826" fmla="*/ 831520 w 1354145"/>
                <a:gd name="connsiteY826" fmla="*/ 111247 h 1681299"/>
                <a:gd name="connsiteX827" fmla="*/ 831520 w 1354145"/>
                <a:gd name="connsiteY827" fmla="*/ 110799 h 1681299"/>
                <a:gd name="connsiteX828" fmla="*/ 833257 w 1354145"/>
                <a:gd name="connsiteY828" fmla="*/ 105083 h 1681299"/>
                <a:gd name="connsiteX829" fmla="*/ 834434 w 1354145"/>
                <a:gd name="connsiteY829" fmla="*/ 103290 h 1681299"/>
                <a:gd name="connsiteX830" fmla="*/ 836003 w 1354145"/>
                <a:gd name="connsiteY830" fmla="*/ 100656 h 1681299"/>
                <a:gd name="connsiteX831" fmla="*/ 836339 w 1354145"/>
                <a:gd name="connsiteY831" fmla="*/ 99647 h 1681299"/>
                <a:gd name="connsiteX832" fmla="*/ 838805 w 1354145"/>
                <a:gd name="connsiteY832" fmla="*/ 95613 h 1681299"/>
                <a:gd name="connsiteX833" fmla="*/ 839534 w 1354145"/>
                <a:gd name="connsiteY833" fmla="*/ 94884 h 1681299"/>
                <a:gd name="connsiteX834" fmla="*/ 844465 w 1354145"/>
                <a:gd name="connsiteY834" fmla="*/ 92138 h 1681299"/>
                <a:gd name="connsiteX835" fmla="*/ 844577 w 1354145"/>
                <a:gd name="connsiteY835" fmla="*/ 92026 h 1681299"/>
                <a:gd name="connsiteX836" fmla="*/ 851918 w 1354145"/>
                <a:gd name="connsiteY836" fmla="*/ 89000 h 1681299"/>
                <a:gd name="connsiteX837" fmla="*/ 855112 w 1354145"/>
                <a:gd name="connsiteY837" fmla="*/ 88832 h 1681299"/>
                <a:gd name="connsiteX838" fmla="*/ 856401 w 1354145"/>
                <a:gd name="connsiteY838" fmla="*/ 88496 h 1681299"/>
                <a:gd name="connsiteX839" fmla="*/ 858810 w 1354145"/>
                <a:gd name="connsiteY839" fmla="*/ 87375 h 1681299"/>
                <a:gd name="connsiteX840" fmla="*/ 860211 w 1354145"/>
                <a:gd name="connsiteY840" fmla="*/ 86535 h 1681299"/>
                <a:gd name="connsiteX841" fmla="*/ 861668 w 1354145"/>
                <a:gd name="connsiteY841" fmla="*/ 85806 h 1681299"/>
                <a:gd name="connsiteX842" fmla="*/ 866263 w 1354145"/>
                <a:gd name="connsiteY842" fmla="*/ 84741 h 1681299"/>
                <a:gd name="connsiteX843" fmla="*/ 868393 w 1354145"/>
                <a:gd name="connsiteY843" fmla="*/ 84741 h 1681299"/>
                <a:gd name="connsiteX844" fmla="*/ 873716 w 1354145"/>
                <a:gd name="connsiteY844" fmla="*/ 86199 h 1681299"/>
                <a:gd name="connsiteX845" fmla="*/ 876294 w 1354145"/>
                <a:gd name="connsiteY845" fmla="*/ 87711 h 1681299"/>
                <a:gd name="connsiteX846" fmla="*/ 877751 w 1354145"/>
                <a:gd name="connsiteY846" fmla="*/ 87599 h 1681299"/>
                <a:gd name="connsiteX847" fmla="*/ 878479 w 1354145"/>
                <a:gd name="connsiteY847" fmla="*/ 87599 h 1681299"/>
                <a:gd name="connsiteX848" fmla="*/ 880609 w 1354145"/>
                <a:gd name="connsiteY848" fmla="*/ 87824 h 1681299"/>
                <a:gd name="connsiteX849" fmla="*/ 884924 w 1354145"/>
                <a:gd name="connsiteY849" fmla="*/ 86871 h 1681299"/>
                <a:gd name="connsiteX850" fmla="*/ 885652 w 1354145"/>
                <a:gd name="connsiteY850" fmla="*/ 86871 h 1681299"/>
                <a:gd name="connsiteX851" fmla="*/ 890247 w 1354145"/>
                <a:gd name="connsiteY851" fmla="*/ 87936 h 1681299"/>
                <a:gd name="connsiteX852" fmla="*/ 891368 w 1354145"/>
                <a:gd name="connsiteY852" fmla="*/ 88496 h 1681299"/>
                <a:gd name="connsiteX853" fmla="*/ 892265 w 1354145"/>
                <a:gd name="connsiteY853" fmla="*/ 88160 h 1681299"/>
                <a:gd name="connsiteX854" fmla="*/ 894618 w 1354145"/>
                <a:gd name="connsiteY854" fmla="*/ 86535 h 1681299"/>
                <a:gd name="connsiteX855" fmla="*/ 896075 w 1354145"/>
                <a:gd name="connsiteY855" fmla="*/ 85806 h 1681299"/>
                <a:gd name="connsiteX856" fmla="*/ 900670 w 1354145"/>
                <a:gd name="connsiteY856" fmla="*/ 84741 h 1681299"/>
                <a:gd name="connsiteX857" fmla="*/ 902127 w 1354145"/>
                <a:gd name="connsiteY857" fmla="*/ 84741 h 1681299"/>
                <a:gd name="connsiteX858" fmla="*/ 905938 w 1354145"/>
                <a:gd name="connsiteY858" fmla="*/ 85470 h 1681299"/>
                <a:gd name="connsiteX859" fmla="*/ 908627 w 1354145"/>
                <a:gd name="connsiteY859" fmla="*/ 85470 h 1681299"/>
                <a:gd name="connsiteX860" fmla="*/ 913222 w 1354145"/>
                <a:gd name="connsiteY860" fmla="*/ 86535 h 1681299"/>
                <a:gd name="connsiteX861" fmla="*/ 916080 w 1354145"/>
                <a:gd name="connsiteY861" fmla="*/ 87992 h 1681299"/>
                <a:gd name="connsiteX862" fmla="*/ 919555 w 1354145"/>
                <a:gd name="connsiteY862" fmla="*/ 90794 h 1681299"/>
                <a:gd name="connsiteX863" fmla="*/ 919667 w 1354145"/>
                <a:gd name="connsiteY863" fmla="*/ 90850 h 1681299"/>
                <a:gd name="connsiteX864" fmla="*/ 921180 w 1354145"/>
                <a:gd name="connsiteY864" fmla="*/ 91578 h 1681299"/>
                <a:gd name="connsiteX865" fmla="*/ 927960 w 1354145"/>
                <a:gd name="connsiteY865" fmla="*/ 89000 h 1681299"/>
                <a:gd name="connsiteX866" fmla="*/ 929081 w 1354145"/>
                <a:gd name="connsiteY866" fmla="*/ 89000 h 1681299"/>
                <a:gd name="connsiteX867" fmla="*/ 931659 w 1354145"/>
                <a:gd name="connsiteY867" fmla="*/ 88496 h 1681299"/>
                <a:gd name="connsiteX868" fmla="*/ 933676 w 1354145"/>
                <a:gd name="connsiteY868" fmla="*/ 88272 h 1681299"/>
                <a:gd name="connsiteX869" fmla="*/ 936534 w 1354145"/>
                <a:gd name="connsiteY869" fmla="*/ 88272 h 1681299"/>
                <a:gd name="connsiteX870" fmla="*/ 942810 w 1354145"/>
                <a:gd name="connsiteY870" fmla="*/ 90401 h 1681299"/>
                <a:gd name="connsiteX871" fmla="*/ 943427 w 1354145"/>
                <a:gd name="connsiteY871" fmla="*/ 90121 h 1681299"/>
                <a:gd name="connsiteX872" fmla="*/ 948582 w 1354145"/>
                <a:gd name="connsiteY872" fmla="*/ 89056 h 1681299"/>
                <a:gd name="connsiteX873" fmla="*/ 949759 w 1354145"/>
                <a:gd name="connsiteY873" fmla="*/ 88664 h 1681299"/>
                <a:gd name="connsiteX874" fmla="*/ 950263 w 1354145"/>
                <a:gd name="connsiteY874" fmla="*/ 87880 h 1681299"/>
                <a:gd name="connsiteX875" fmla="*/ 951552 w 1354145"/>
                <a:gd name="connsiteY875" fmla="*/ 86311 h 1681299"/>
                <a:gd name="connsiteX876" fmla="*/ 952449 w 1354145"/>
                <a:gd name="connsiteY876" fmla="*/ 85022 h 1681299"/>
                <a:gd name="connsiteX877" fmla="*/ 961863 w 1354145"/>
                <a:gd name="connsiteY877" fmla="*/ 80427 h 1681299"/>
                <a:gd name="connsiteX878" fmla="*/ 970437 w 1354145"/>
                <a:gd name="connsiteY878" fmla="*/ 86367 h 1681299"/>
                <a:gd name="connsiteX879" fmla="*/ 984054 w 1354145"/>
                <a:gd name="connsiteY879" fmla="*/ 115786 h 1681299"/>
                <a:gd name="connsiteX880" fmla="*/ 983269 w 1354145"/>
                <a:gd name="connsiteY880" fmla="*/ 125873 h 1681299"/>
                <a:gd name="connsiteX881" fmla="*/ 982541 w 1354145"/>
                <a:gd name="connsiteY881" fmla="*/ 127106 h 1681299"/>
                <a:gd name="connsiteX882" fmla="*/ 982373 w 1354145"/>
                <a:gd name="connsiteY882" fmla="*/ 128058 h 1681299"/>
                <a:gd name="connsiteX883" fmla="*/ 982709 w 1354145"/>
                <a:gd name="connsiteY883" fmla="*/ 129627 h 1681299"/>
                <a:gd name="connsiteX884" fmla="*/ 981812 w 1354145"/>
                <a:gd name="connsiteY884" fmla="*/ 136296 h 1681299"/>
                <a:gd name="connsiteX885" fmla="*/ 980355 w 1354145"/>
                <a:gd name="connsiteY885" fmla="*/ 139154 h 1681299"/>
                <a:gd name="connsiteX886" fmla="*/ 978450 w 1354145"/>
                <a:gd name="connsiteY886" fmla="*/ 141844 h 1681299"/>
                <a:gd name="connsiteX887" fmla="*/ 976321 w 1354145"/>
                <a:gd name="connsiteY887" fmla="*/ 143973 h 1681299"/>
                <a:gd name="connsiteX888" fmla="*/ 971501 w 1354145"/>
                <a:gd name="connsiteY888" fmla="*/ 146719 h 1681299"/>
                <a:gd name="connsiteX889" fmla="*/ 968027 w 1354145"/>
                <a:gd name="connsiteY889" fmla="*/ 147559 h 1681299"/>
                <a:gd name="connsiteX890" fmla="*/ 964217 w 1354145"/>
                <a:gd name="connsiteY890" fmla="*/ 151034 h 1681299"/>
                <a:gd name="connsiteX891" fmla="*/ 963488 w 1354145"/>
                <a:gd name="connsiteY891" fmla="*/ 152939 h 1681299"/>
                <a:gd name="connsiteX892" fmla="*/ 963488 w 1354145"/>
                <a:gd name="connsiteY892" fmla="*/ 153723 h 1681299"/>
                <a:gd name="connsiteX893" fmla="*/ 964497 w 1354145"/>
                <a:gd name="connsiteY893" fmla="*/ 153387 h 1681299"/>
                <a:gd name="connsiteX894" fmla="*/ 973855 w 1354145"/>
                <a:gd name="connsiteY894" fmla="*/ 150529 h 1681299"/>
                <a:gd name="connsiteX895" fmla="*/ 976881 w 1354145"/>
                <a:gd name="connsiteY895" fmla="*/ 150081 h 1681299"/>
                <a:gd name="connsiteX896" fmla="*/ 982653 w 1354145"/>
                <a:gd name="connsiteY896" fmla="*/ 150081 h 1681299"/>
                <a:gd name="connsiteX897" fmla="*/ 984782 w 1354145"/>
                <a:gd name="connsiteY897" fmla="*/ 150305 h 1681299"/>
                <a:gd name="connsiteX898" fmla="*/ 998399 w 1354145"/>
                <a:gd name="connsiteY898" fmla="*/ 153163 h 1681299"/>
                <a:gd name="connsiteX899" fmla="*/ 1006581 w 1354145"/>
                <a:gd name="connsiteY899" fmla="*/ 163530 h 1681299"/>
                <a:gd name="connsiteX900" fmla="*/ 1005124 w 1354145"/>
                <a:gd name="connsiteY900" fmla="*/ 227412 h 1681299"/>
                <a:gd name="connsiteX901" fmla="*/ 1003891 w 1354145"/>
                <a:gd name="connsiteY901" fmla="*/ 232120 h 1681299"/>
                <a:gd name="connsiteX902" fmla="*/ 1005012 w 1354145"/>
                <a:gd name="connsiteY902" fmla="*/ 233913 h 1681299"/>
                <a:gd name="connsiteX903" fmla="*/ 1015883 w 1354145"/>
                <a:gd name="connsiteY903" fmla="*/ 252013 h 1681299"/>
                <a:gd name="connsiteX904" fmla="*/ 1105094 w 1354145"/>
                <a:gd name="connsiteY904" fmla="*/ 252013 h 1681299"/>
                <a:gd name="connsiteX905" fmla="*/ 1105094 w 1354145"/>
                <a:gd name="connsiteY905" fmla="*/ 242262 h 1681299"/>
                <a:gd name="connsiteX906" fmla="*/ 1112043 w 1354145"/>
                <a:gd name="connsiteY906" fmla="*/ 232512 h 1681299"/>
                <a:gd name="connsiteX907" fmla="*/ 1130703 w 1354145"/>
                <a:gd name="connsiteY907" fmla="*/ 226068 h 1681299"/>
                <a:gd name="connsiteX908" fmla="*/ 1144600 w 1354145"/>
                <a:gd name="connsiteY908" fmla="*/ 221697 h 1681299"/>
                <a:gd name="connsiteX909" fmla="*/ 1152782 w 1354145"/>
                <a:gd name="connsiteY909" fmla="*/ 222537 h 1681299"/>
                <a:gd name="connsiteX910" fmla="*/ 1157769 w 1354145"/>
                <a:gd name="connsiteY910" fmla="*/ 229038 h 1681299"/>
                <a:gd name="connsiteX911" fmla="*/ 1159226 w 1354145"/>
                <a:gd name="connsiteY911" fmla="*/ 234753 h 1681299"/>
                <a:gd name="connsiteX912" fmla="*/ 1159450 w 1354145"/>
                <a:gd name="connsiteY912" fmla="*/ 238452 h 1681299"/>
                <a:gd name="connsiteX913" fmla="*/ 1158778 w 1354145"/>
                <a:gd name="connsiteY913" fmla="*/ 244280 h 1681299"/>
                <a:gd name="connsiteX914" fmla="*/ 1222212 w 1354145"/>
                <a:gd name="connsiteY914" fmla="*/ 229374 h 1681299"/>
                <a:gd name="connsiteX915" fmla="*/ 1307725 w 1354145"/>
                <a:gd name="connsiteY915" fmla="*/ 209985 h 1681299"/>
                <a:gd name="connsiteX916" fmla="*/ 1308566 w 1354145"/>
                <a:gd name="connsiteY916" fmla="*/ 209817 h 1681299"/>
                <a:gd name="connsiteX917" fmla="*/ 1313609 w 1354145"/>
                <a:gd name="connsiteY917" fmla="*/ 209088 h 1681299"/>
                <a:gd name="connsiteX918" fmla="*/ 1315066 w 1354145"/>
                <a:gd name="connsiteY918" fmla="*/ 208976 h 1681299"/>
                <a:gd name="connsiteX919" fmla="*/ 1315795 w 1354145"/>
                <a:gd name="connsiteY919" fmla="*/ 208976 h 1681299"/>
                <a:gd name="connsiteX920" fmla="*/ 1326049 w 1354145"/>
                <a:gd name="connsiteY920" fmla="*/ 217942 h 1681299"/>
                <a:gd name="connsiteX921" fmla="*/ 1332270 w 1354145"/>
                <a:gd name="connsiteY921" fmla="*/ 264117 h 1681299"/>
                <a:gd name="connsiteX922" fmla="*/ 1352835 w 1354145"/>
                <a:gd name="connsiteY922" fmla="*/ 301157 h 1681299"/>
                <a:gd name="connsiteX923" fmla="*/ 1353395 w 1354145"/>
                <a:gd name="connsiteY923" fmla="*/ 310011 h 1681299"/>
                <a:gd name="connsiteX924" fmla="*/ 1350537 w 1354145"/>
                <a:gd name="connsiteY924" fmla="*/ 317184 h 1681299"/>
                <a:gd name="connsiteX925" fmla="*/ 1324536 w 1354145"/>
                <a:gd name="connsiteY925" fmla="*/ 375687 h 1681299"/>
                <a:gd name="connsiteX926" fmla="*/ 1304027 w 1354145"/>
                <a:gd name="connsiteY926" fmla="*/ 423095 h 1681299"/>
                <a:gd name="connsiteX927" fmla="*/ 1293436 w 1354145"/>
                <a:gd name="connsiteY927" fmla="*/ 459799 h 1681299"/>
                <a:gd name="connsiteX928" fmla="*/ 1284862 w 1354145"/>
                <a:gd name="connsiteY928" fmla="*/ 490564 h 1681299"/>
                <a:gd name="connsiteX929" fmla="*/ 1268275 w 1354145"/>
                <a:gd name="connsiteY929" fmla="*/ 543295 h 1681299"/>
                <a:gd name="connsiteX930" fmla="*/ 1267658 w 1354145"/>
                <a:gd name="connsiteY930" fmla="*/ 544808 h 1681299"/>
                <a:gd name="connsiteX931" fmla="*/ 1266201 w 1354145"/>
                <a:gd name="connsiteY931" fmla="*/ 547666 h 1681299"/>
                <a:gd name="connsiteX932" fmla="*/ 1258300 w 1354145"/>
                <a:gd name="connsiteY932" fmla="*/ 553325 h 1681299"/>
                <a:gd name="connsiteX933" fmla="*/ 1242105 w 1354145"/>
                <a:gd name="connsiteY933" fmla="*/ 555455 h 1681299"/>
                <a:gd name="connsiteX934" fmla="*/ 1228993 w 1354145"/>
                <a:gd name="connsiteY934" fmla="*/ 558089 h 1681299"/>
                <a:gd name="connsiteX935" fmla="*/ 1227255 w 1354145"/>
                <a:gd name="connsiteY935" fmla="*/ 558761 h 1681299"/>
                <a:gd name="connsiteX936" fmla="*/ 1224342 w 1354145"/>
                <a:gd name="connsiteY936" fmla="*/ 560666 h 1681299"/>
                <a:gd name="connsiteX937" fmla="*/ 1220307 w 1354145"/>
                <a:gd name="connsiteY937" fmla="*/ 564141 h 1681299"/>
                <a:gd name="connsiteX938" fmla="*/ 1219466 w 1354145"/>
                <a:gd name="connsiteY938" fmla="*/ 565373 h 1681299"/>
                <a:gd name="connsiteX939" fmla="*/ 1218346 w 1354145"/>
                <a:gd name="connsiteY939" fmla="*/ 566774 h 1681299"/>
                <a:gd name="connsiteX940" fmla="*/ 1215992 w 1354145"/>
                <a:gd name="connsiteY940" fmla="*/ 573499 h 1681299"/>
                <a:gd name="connsiteX941" fmla="*/ 1213975 w 1354145"/>
                <a:gd name="connsiteY941" fmla="*/ 587676 h 1681299"/>
                <a:gd name="connsiteX942" fmla="*/ 1212574 w 1354145"/>
                <a:gd name="connsiteY942" fmla="*/ 591655 h 1681299"/>
                <a:gd name="connsiteX943" fmla="*/ 1206858 w 1354145"/>
                <a:gd name="connsiteY943" fmla="*/ 600957 h 1681299"/>
                <a:gd name="connsiteX944" fmla="*/ 1204672 w 1354145"/>
                <a:gd name="connsiteY944" fmla="*/ 603479 h 1681299"/>
                <a:gd name="connsiteX945" fmla="*/ 1196771 w 1354145"/>
                <a:gd name="connsiteY945" fmla="*/ 610035 h 1681299"/>
                <a:gd name="connsiteX946" fmla="*/ 1194698 w 1354145"/>
                <a:gd name="connsiteY946" fmla="*/ 612501 h 1681299"/>
                <a:gd name="connsiteX947" fmla="*/ 1192400 w 1354145"/>
                <a:gd name="connsiteY947" fmla="*/ 617656 h 1681299"/>
                <a:gd name="connsiteX948" fmla="*/ 1190495 w 1354145"/>
                <a:gd name="connsiteY948" fmla="*/ 620514 h 1681299"/>
                <a:gd name="connsiteX949" fmla="*/ 1182986 w 1354145"/>
                <a:gd name="connsiteY949" fmla="*/ 628584 h 1681299"/>
                <a:gd name="connsiteX950" fmla="*/ 1172843 w 1354145"/>
                <a:gd name="connsiteY950" fmla="*/ 671172 h 1681299"/>
                <a:gd name="connsiteX951" fmla="*/ 1171442 w 1354145"/>
                <a:gd name="connsiteY951" fmla="*/ 674422 h 1681299"/>
                <a:gd name="connsiteX952" fmla="*/ 1161075 w 1354145"/>
                <a:gd name="connsiteY952" fmla="*/ 690280 h 1681299"/>
                <a:gd name="connsiteX953" fmla="*/ 1159563 w 1354145"/>
                <a:gd name="connsiteY953" fmla="*/ 693643 h 1681299"/>
                <a:gd name="connsiteX954" fmla="*/ 1162476 w 1354145"/>
                <a:gd name="connsiteY954" fmla="*/ 700984 h 1681299"/>
                <a:gd name="connsiteX955" fmla="*/ 1163821 w 1354145"/>
                <a:gd name="connsiteY955" fmla="*/ 702777 h 1681299"/>
                <a:gd name="connsiteX956" fmla="*/ 1165670 w 1354145"/>
                <a:gd name="connsiteY956" fmla="*/ 706980 h 1681299"/>
                <a:gd name="connsiteX957" fmla="*/ 1166399 w 1354145"/>
                <a:gd name="connsiteY957" fmla="*/ 710566 h 1681299"/>
                <a:gd name="connsiteX958" fmla="*/ 1166567 w 1354145"/>
                <a:gd name="connsiteY958" fmla="*/ 713312 h 1681299"/>
                <a:gd name="connsiteX959" fmla="*/ 1165839 w 1354145"/>
                <a:gd name="connsiteY959" fmla="*/ 723342 h 1681299"/>
                <a:gd name="connsiteX960" fmla="*/ 1164102 w 1354145"/>
                <a:gd name="connsiteY960" fmla="*/ 728330 h 1681299"/>
                <a:gd name="connsiteX961" fmla="*/ 1162645 w 1354145"/>
                <a:gd name="connsiteY961" fmla="*/ 730459 h 1681299"/>
                <a:gd name="connsiteX962" fmla="*/ 1161356 w 1354145"/>
                <a:gd name="connsiteY962" fmla="*/ 732028 h 1681299"/>
                <a:gd name="connsiteX963" fmla="*/ 1160683 w 1354145"/>
                <a:gd name="connsiteY963" fmla="*/ 732701 h 1681299"/>
                <a:gd name="connsiteX964" fmla="*/ 1158778 w 1354145"/>
                <a:gd name="connsiteY964" fmla="*/ 737408 h 1681299"/>
                <a:gd name="connsiteX965" fmla="*/ 1157881 w 1354145"/>
                <a:gd name="connsiteY965" fmla="*/ 740546 h 1681299"/>
                <a:gd name="connsiteX966" fmla="*/ 1157881 w 1354145"/>
                <a:gd name="connsiteY966" fmla="*/ 745141 h 1681299"/>
                <a:gd name="connsiteX967" fmla="*/ 1159394 w 1354145"/>
                <a:gd name="connsiteY967" fmla="*/ 749120 h 1681299"/>
                <a:gd name="connsiteX968" fmla="*/ 1159843 w 1354145"/>
                <a:gd name="connsiteY968" fmla="*/ 750745 h 1681299"/>
                <a:gd name="connsiteX969" fmla="*/ 1160347 w 1354145"/>
                <a:gd name="connsiteY969" fmla="*/ 753098 h 1681299"/>
                <a:gd name="connsiteX970" fmla="*/ 1162028 w 1354145"/>
                <a:gd name="connsiteY970" fmla="*/ 754779 h 1681299"/>
                <a:gd name="connsiteX971" fmla="*/ 1164774 w 1354145"/>
                <a:gd name="connsiteY971" fmla="*/ 764474 h 1681299"/>
                <a:gd name="connsiteX972" fmla="*/ 1161916 w 1354145"/>
                <a:gd name="connsiteY972" fmla="*/ 776690 h 1681299"/>
                <a:gd name="connsiteX973" fmla="*/ 1158834 w 1354145"/>
                <a:gd name="connsiteY973" fmla="*/ 781958 h 1681299"/>
                <a:gd name="connsiteX974" fmla="*/ 1142303 w 1354145"/>
                <a:gd name="connsiteY974" fmla="*/ 797032 h 1681299"/>
                <a:gd name="connsiteX975" fmla="*/ 1138941 w 1354145"/>
                <a:gd name="connsiteY975" fmla="*/ 799049 h 1681299"/>
                <a:gd name="connsiteX976" fmla="*/ 1134234 w 1354145"/>
                <a:gd name="connsiteY976" fmla="*/ 800842 h 1681299"/>
                <a:gd name="connsiteX977" fmla="*/ 1123755 w 1354145"/>
                <a:gd name="connsiteY977" fmla="*/ 807623 h 1681299"/>
                <a:gd name="connsiteX978" fmla="*/ 1112211 w 1354145"/>
                <a:gd name="connsiteY978" fmla="*/ 818494 h 1681299"/>
                <a:gd name="connsiteX979" fmla="*/ 1108737 w 1354145"/>
                <a:gd name="connsiteY979" fmla="*/ 820623 h 1681299"/>
                <a:gd name="connsiteX980" fmla="*/ 1100611 w 1354145"/>
                <a:gd name="connsiteY980" fmla="*/ 823649 h 1681299"/>
                <a:gd name="connsiteX981" fmla="*/ 1093719 w 1354145"/>
                <a:gd name="connsiteY981" fmla="*/ 834969 h 1681299"/>
                <a:gd name="connsiteX982" fmla="*/ 1093158 w 1354145"/>
                <a:gd name="connsiteY982" fmla="*/ 842534 h 1681299"/>
                <a:gd name="connsiteX983" fmla="*/ 1091029 w 1354145"/>
                <a:gd name="connsiteY983" fmla="*/ 848138 h 1681299"/>
                <a:gd name="connsiteX984" fmla="*/ 1088675 w 1354145"/>
                <a:gd name="connsiteY984" fmla="*/ 851163 h 1681299"/>
                <a:gd name="connsiteX985" fmla="*/ 1089404 w 1354145"/>
                <a:gd name="connsiteY985" fmla="*/ 853293 h 1681299"/>
                <a:gd name="connsiteX986" fmla="*/ 1092262 w 1354145"/>
                <a:gd name="connsiteY986" fmla="*/ 866910 h 1681299"/>
                <a:gd name="connsiteX987" fmla="*/ 1092150 w 1354145"/>
                <a:gd name="connsiteY987" fmla="*/ 871561 h 1681299"/>
                <a:gd name="connsiteX988" fmla="*/ 1091253 w 1354145"/>
                <a:gd name="connsiteY988" fmla="*/ 875204 h 1681299"/>
                <a:gd name="connsiteX989" fmla="*/ 1091645 w 1354145"/>
                <a:gd name="connsiteY989" fmla="*/ 877389 h 1681299"/>
                <a:gd name="connsiteX990" fmla="*/ 1090188 w 1354145"/>
                <a:gd name="connsiteY990" fmla="*/ 884562 h 1681299"/>
                <a:gd name="connsiteX991" fmla="*/ 1086602 w 1354145"/>
                <a:gd name="connsiteY991" fmla="*/ 890278 h 1681299"/>
                <a:gd name="connsiteX992" fmla="*/ 1085817 w 1354145"/>
                <a:gd name="connsiteY992" fmla="*/ 891342 h 1681299"/>
                <a:gd name="connsiteX993" fmla="*/ 1079373 w 1354145"/>
                <a:gd name="connsiteY993" fmla="*/ 899244 h 1681299"/>
                <a:gd name="connsiteX994" fmla="*/ 1078701 w 1354145"/>
                <a:gd name="connsiteY994" fmla="*/ 900028 h 1681299"/>
                <a:gd name="connsiteX995" fmla="*/ 1073713 w 1354145"/>
                <a:gd name="connsiteY995" fmla="*/ 905072 h 1681299"/>
                <a:gd name="connsiteX996" fmla="*/ 1070912 w 1354145"/>
                <a:gd name="connsiteY996" fmla="*/ 911796 h 1681299"/>
                <a:gd name="connsiteX997" fmla="*/ 1068670 w 1354145"/>
                <a:gd name="connsiteY997" fmla="*/ 915158 h 1681299"/>
                <a:gd name="connsiteX998" fmla="*/ 1066989 w 1354145"/>
                <a:gd name="connsiteY998" fmla="*/ 916839 h 1681299"/>
                <a:gd name="connsiteX999" fmla="*/ 1065588 w 1354145"/>
                <a:gd name="connsiteY999" fmla="*/ 919641 h 1681299"/>
                <a:gd name="connsiteX1000" fmla="*/ 1065308 w 1354145"/>
                <a:gd name="connsiteY1000" fmla="*/ 920146 h 1681299"/>
                <a:gd name="connsiteX1001" fmla="*/ 1063795 w 1354145"/>
                <a:gd name="connsiteY1001" fmla="*/ 922891 h 1681299"/>
                <a:gd name="connsiteX1002" fmla="*/ 1063739 w 1354145"/>
                <a:gd name="connsiteY1002" fmla="*/ 923956 h 1681299"/>
                <a:gd name="connsiteX1003" fmla="*/ 1060881 w 1354145"/>
                <a:gd name="connsiteY1003" fmla="*/ 951246 h 1681299"/>
                <a:gd name="connsiteX1004" fmla="*/ 1057911 w 1354145"/>
                <a:gd name="connsiteY1004" fmla="*/ 957466 h 1681299"/>
                <a:gd name="connsiteX1005" fmla="*/ 1057182 w 1354145"/>
                <a:gd name="connsiteY1005" fmla="*/ 958195 h 1681299"/>
                <a:gd name="connsiteX1006" fmla="*/ 1056342 w 1354145"/>
                <a:gd name="connsiteY1006" fmla="*/ 958979 h 1681299"/>
                <a:gd name="connsiteX1007" fmla="*/ 1053316 w 1354145"/>
                <a:gd name="connsiteY1007" fmla="*/ 961389 h 1681299"/>
                <a:gd name="connsiteX1008" fmla="*/ 1052980 w 1354145"/>
                <a:gd name="connsiteY1008" fmla="*/ 962061 h 1681299"/>
                <a:gd name="connsiteX1009" fmla="*/ 1052307 w 1354145"/>
                <a:gd name="connsiteY1009" fmla="*/ 964751 h 1681299"/>
                <a:gd name="connsiteX1010" fmla="*/ 1051635 w 1354145"/>
                <a:gd name="connsiteY1010" fmla="*/ 966656 h 1681299"/>
                <a:gd name="connsiteX1011" fmla="*/ 1051635 w 1354145"/>
                <a:gd name="connsiteY1011" fmla="*/ 968786 h 1681299"/>
                <a:gd name="connsiteX1012" fmla="*/ 1048609 w 1354145"/>
                <a:gd name="connsiteY1012" fmla="*/ 976071 h 1681299"/>
                <a:gd name="connsiteX1013" fmla="*/ 1047880 w 1354145"/>
                <a:gd name="connsiteY1013" fmla="*/ 976799 h 1681299"/>
                <a:gd name="connsiteX1014" fmla="*/ 1040595 w 1354145"/>
                <a:gd name="connsiteY1014" fmla="*/ 979825 h 1681299"/>
                <a:gd name="connsiteX1015" fmla="*/ 1040539 w 1354145"/>
                <a:gd name="connsiteY1015" fmla="*/ 979825 h 1681299"/>
                <a:gd name="connsiteX1016" fmla="*/ 1039138 w 1354145"/>
                <a:gd name="connsiteY1016" fmla="*/ 980442 h 1681299"/>
                <a:gd name="connsiteX1017" fmla="*/ 1034936 w 1354145"/>
                <a:gd name="connsiteY1017" fmla="*/ 982459 h 1681299"/>
                <a:gd name="connsiteX1018" fmla="*/ 1028491 w 1354145"/>
                <a:gd name="connsiteY1018" fmla="*/ 983916 h 1681299"/>
                <a:gd name="connsiteX1019" fmla="*/ 1026250 w 1354145"/>
                <a:gd name="connsiteY1019" fmla="*/ 984140 h 1681299"/>
                <a:gd name="connsiteX1020" fmla="*/ 1023392 w 1354145"/>
                <a:gd name="connsiteY1020" fmla="*/ 984140 h 1681299"/>
                <a:gd name="connsiteX1021" fmla="*/ 1018068 w 1354145"/>
                <a:gd name="connsiteY1021" fmla="*/ 982683 h 1681299"/>
                <a:gd name="connsiteX1022" fmla="*/ 1017115 w 1354145"/>
                <a:gd name="connsiteY1022" fmla="*/ 982123 h 1681299"/>
                <a:gd name="connsiteX1023" fmla="*/ 1015771 w 1354145"/>
                <a:gd name="connsiteY1023" fmla="*/ 984757 h 1681299"/>
                <a:gd name="connsiteX1024" fmla="*/ 1013137 w 1354145"/>
                <a:gd name="connsiteY1024" fmla="*/ 993890 h 1681299"/>
                <a:gd name="connsiteX1025" fmla="*/ 1011288 w 1354145"/>
                <a:gd name="connsiteY1025" fmla="*/ 997477 h 1681299"/>
                <a:gd name="connsiteX1026" fmla="*/ 1009551 w 1354145"/>
                <a:gd name="connsiteY1026" fmla="*/ 999606 h 1681299"/>
                <a:gd name="connsiteX1027" fmla="*/ 1008710 w 1354145"/>
                <a:gd name="connsiteY1027" fmla="*/ 1002184 h 1681299"/>
                <a:gd name="connsiteX1028" fmla="*/ 1007197 w 1354145"/>
                <a:gd name="connsiteY1028" fmla="*/ 1005098 h 1681299"/>
                <a:gd name="connsiteX1029" fmla="*/ 1005068 w 1354145"/>
                <a:gd name="connsiteY1029" fmla="*/ 1007956 h 1681299"/>
                <a:gd name="connsiteX1030" fmla="*/ 1004115 w 1354145"/>
                <a:gd name="connsiteY1030" fmla="*/ 1009077 h 1681299"/>
                <a:gd name="connsiteX1031" fmla="*/ 1001986 w 1354145"/>
                <a:gd name="connsiteY1031" fmla="*/ 1011206 h 1681299"/>
                <a:gd name="connsiteX1032" fmla="*/ 997727 w 1354145"/>
                <a:gd name="connsiteY1032" fmla="*/ 1013784 h 1681299"/>
                <a:gd name="connsiteX1033" fmla="*/ 990386 w 1354145"/>
                <a:gd name="connsiteY1033" fmla="*/ 1016025 h 1681299"/>
                <a:gd name="connsiteX1034" fmla="*/ 987640 w 1354145"/>
                <a:gd name="connsiteY1034" fmla="*/ 1018267 h 1681299"/>
                <a:gd name="connsiteX1035" fmla="*/ 985679 w 1354145"/>
                <a:gd name="connsiteY1035" fmla="*/ 1019556 h 1681299"/>
                <a:gd name="connsiteX1036" fmla="*/ 982877 w 1354145"/>
                <a:gd name="connsiteY1036" fmla="*/ 1020957 h 1681299"/>
                <a:gd name="connsiteX1037" fmla="*/ 981196 w 1354145"/>
                <a:gd name="connsiteY1037" fmla="*/ 1022638 h 1681299"/>
                <a:gd name="connsiteX1038" fmla="*/ 977721 w 1354145"/>
                <a:gd name="connsiteY1038" fmla="*/ 1024935 h 1681299"/>
                <a:gd name="connsiteX1039" fmla="*/ 964665 w 1354145"/>
                <a:gd name="connsiteY1039" fmla="*/ 1030035 h 1681299"/>
                <a:gd name="connsiteX1040" fmla="*/ 962928 w 1354145"/>
                <a:gd name="connsiteY1040" fmla="*/ 1030539 h 1681299"/>
                <a:gd name="connsiteX1041" fmla="*/ 962535 w 1354145"/>
                <a:gd name="connsiteY1041" fmla="*/ 1030987 h 1681299"/>
                <a:gd name="connsiteX1042" fmla="*/ 960126 w 1354145"/>
                <a:gd name="connsiteY1042" fmla="*/ 1035750 h 1681299"/>
                <a:gd name="connsiteX1043" fmla="*/ 959173 w 1354145"/>
                <a:gd name="connsiteY1043" fmla="*/ 1037319 h 1681299"/>
                <a:gd name="connsiteX1044" fmla="*/ 958389 w 1354145"/>
                <a:gd name="connsiteY1044" fmla="*/ 1038384 h 1681299"/>
                <a:gd name="connsiteX1045" fmla="*/ 957940 w 1354145"/>
                <a:gd name="connsiteY1045" fmla="*/ 1040289 h 1681299"/>
                <a:gd name="connsiteX1046" fmla="*/ 958052 w 1354145"/>
                <a:gd name="connsiteY1046" fmla="*/ 1040794 h 1681299"/>
                <a:gd name="connsiteX1047" fmla="*/ 958332 w 1354145"/>
                <a:gd name="connsiteY1047" fmla="*/ 1043315 h 1681299"/>
                <a:gd name="connsiteX1048" fmla="*/ 958332 w 1354145"/>
                <a:gd name="connsiteY1048" fmla="*/ 1045333 h 1681299"/>
                <a:gd name="connsiteX1049" fmla="*/ 958893 w 1354145"/>
                <a:gd name="connsiteY1049" fmla="*/ 1048807 h 1681299"/>
                <a:gd name="connsiteX1050" fmla="*/ 953345 w 1354145"/>
                <a:gd name="connsiteY1050" fmla="*/ 1059734 h 1681299"/>
                <a:gd name="connsiteX1051" fmla="*/ 942810 w 1354145"/>
                <a:gd name="connsiteY1051" fmla="*/ 1065002 h 1681299"/>
                <a:gd name="connsiteX1052" fmla="*/ 941633 w 1354145"/>
                <a:gd name="connsiteY1052" fmla="*/ 1065898 h 1681299"/>
                <a:gd name="connsiteX1053" fmla="*/ 932948 w 1354145"/>
                <a:gd name="connsiteY1053" fmla="*/ 1081421 h 1681299"/>
                <a:gd name="connsiteX1054" fmla="*/ 926055 w 1354145"/>
                <a:gd name="connsiteY1054" fmla="*/ 1099409 h 1681299"/>
                <a:gd name="connsiteX1055" fmla="*/ 925663 w 1354145"/>
                <a:gd name="connsiteY1055" fmla="*/ 1100305 h 1681299"/>
                <a:gd name="connsiteX1056" fmla="*/ 923533 w 1354145"/>
                <a:gd name="connsiteY1056" fmla="*/ 1104620 h 1681299"/>
                <a:gd name="connsiteX1057" fmla="*/ 920507 w 1354145"/>
                <a:gd name="connsiteY1057" fmla="*/ 1108263 h 1681299"/>
                <a:gd name="connsiteX1058" fmla="*/ 917649 w 1354145"/>
                <a:gd name="connsiteY1058" fmla="*/ 1110392 h 1681299"/>
                <a:gd name="connsiteX1059" fmla="*/ 915184 w 1354145"/>
                <a:gd name="connsiteY1059" fmla="*/ 1111793 h 1681299"/>
                <a:gd name="connsiteX1060" fmla="*/ 903977 w 1354145"/>
                <a:gd name="connsiteY1060" fmla="*/ 1115996 h 1681299"/>
                <a:gd name="connsiteX1061" fmla="*/ 901455 w 1354145"/>
                <a:gd name="connsiteY1061" fmla="*/ 1117229 h 1681299"/>
                <a:gd name="connsiteX1062" fmla="*/ 891648 w 1354145"/>
                <a:gd name="connsiteY1062" fmla="*/ 1125690 h 1681299"/>
                <a:gd name="connsiteX1063" fmla="*/ 891088 w 1354145"/>
                <a:gd name="connsiteY1063" fmla="*/ 1126139 h 1681299"/>
                <a:gd name="connsiteX1064" fmla="*/ 888230 w 1354145"/>
                <a:gd name="connsiteY1064" fmla="*/ 1128268 h 1681299"/>
                <a:gd name="connsiteX1065" fmla="*/ 886997 w 1354145"/>
                <a:gd name="connsiteY1065" fmla="*/ 1129053 h 1681299"/>
                <a:gd name="connsiteX1066" fmla="*/ 878760 w 1354145"/>
                <a:gd name="connsiteY1066" fmla="*/ 1133816 h 1681299"/>
                <a:gd name="connsiteX1067" fmla="*/ 877639 w 1354145"/>
                <a:gd name="connsiteY1067" fmla="*/ 1136113 h 1681299"/>
                <a:gd name="connsiteX1068" fmla="*/ 877022 w 1354145"/>
                <a:gd name="connsiteY1068" fmla="*/ 1137234 h 1681299"/>
                <a:gd name="connsiteX1069" fmla="*/ 876798 w 1354145"/>
                <a:gd name="connsiteY1069" fmla="*/ 1137570 h 1681299"/>
                <a:gd name="connsiteX1070" fmla="*/ 876462 w 1354145"/>
                <a:gd name="connsiteY1070" fmla="*/ 1139419 h 1681299"/>
                <a:gd name="connsiteX1071" fmla="*/ 875902 w 1354145"/>
                <a:gd name="connsiteY1071" fmla="*/ 1144463 h 1681299"/>
                <a:gd name="connsiteX1072" fmla="*/ 877247 w 1354145"/>
                <a:gd name="connsiteY1072" fmla="*/ 1157015 h 1681299"/>
                <a:gd name="connsiteX1073" fmla="*/ 876518 w 1354145"/>
                <a:gd name="connsiteY1073" fmla="*/ 1162002 h 1681299"/>
                <a:gd name="connsiteX1074" fmla="*/ 872203 w 1354145"/>
                <a:gd name="connsiteY1074" fmla="*/ 1172481 h 1681299"/>
                <a:gd name="connsiteX1075" fmla="*/ 874837 w 1354145"/>
                <a:gd name="connsiteY1075" fmla="*/ 1172145 h 1681299"/>
                <a:gd name="connsiteX1076" fmla="*/ 876294 w 1354145"/>
                <a:gd name="connsiteY1076" fmla="*/ 1172145 h 1681299"/>
                <a:gd name="connsiteX1077" fmla="*/ 880385 w 1354145"/>
                <a:gd name="connsiteY1077" fmla="*/ 1172986 h 1681299"/>
                <a:gd name="connsiteX1078" fmla="*/ 882626 w 1354145"/>
                <a:gd name="connsiteY1078" fmla="*/ 1173938 h 1681299"/>
                <a:gd name="connsiteX1079" fmla="*/ 883971 w 1354145"/>
                <a:gd name="connsiteY1079" fmla="*/ 1173714 h 1681299"/>
                <a:gd name="connsiteX1080" fmla="*/ 885652 w 1354145"/>
                <a:gd name="connsiteY1080" fmla="*/ 1173546 h 1681299"/>
                <a:gd name="connsiteX1081" fmla="*/ 887782 w 1354145"/>
                <a:gd name="connsiteY1081" fmla="*/ 1173546 h 1681299"/>
                <a:gd name="connsiteX1082" fmla="*/ 895347 w 1354145"/>
                <a:gd name="connsiteY1082" fmla="*/ 1176852 h 1681299"/>
                <a:gd name="connsiteX1083" fmla="*/ 896523 w 1354145"/>
                <a:gd name="connsiteY1083" fmla="*/ 1176628 h 1681299"/>
                <a:gd name="connsiteX1084" fmla="*/ 904761 w 1354145"/>
                <a:gd name="connsiteY1084" fmla="*/ 1178477 h 1681299"/>
                <a:gd name="connsiteX1085" fmla="*/ 907619 w 1354145"/>
                <a:gd name="connsiteY1085" fmla="*/ 1180607 h 1681299"/>
                <a:gd name="connsiteX1086" fmla="*/ 911765 w 1354145"/>
                <a:gd name="connsiteY1086" fmla="*/ 1188900 h 1681299"/>
                <a:gd name="connsiteX1087" fmla="*/ 911765 w 1354145"/>
                <a:gd name="connsiteY1087" fmla="*/ 1191758 h 1681299"/>
                <a:gd name="connsiteX1088" fmla="*/ 911261 w 1354145"/>
                <a:gd name="connsiteY1088" fmla="*/ 1195008 h 1681299"/>
                <a:gd name="connsiteX1089" fmla="*/ 909132 w 1354145"/>
                <a:gd name="connsiteY1089" fmla="*/ 1201453 h 1681299"/>
                <a:gd name="connsiteX1090" fmla="*/ 906610 w 1354145"/>
                <a:gd name="connsiteY1090" fmla="*/ 1205487 h 1681299"/>
                <a:gd name="connsiteX1091" fmla="*/ 905153 w 1354145"/>
                <a:gd name="connsiteY1091" fmla="*/ 1206944 h 1681299"/>
                <a:gd name="connsiteX1092" fmla="*/ 904481 w 1354145"/>
                <a:gd name="connsiteY1092" fmla="*/ 1207561 h 1681299"/>
                <a:gd name="connsiteX1093" fmla="*/ 901006 w 1354145"/>
                <a:gd name="connsiteY1093" fmla="*/ 1210475 h 1681299"/>
                <a:gd name="connsiteX1094" fmla="*/ 901006 w 1354145"/>
                <a:gd name="connsiteY1094" fmla="*/ 1212548 h 1681299"/>
                <a:gd name="connsiteX1095" fmla="*/ 900278 w 1354145"/>
                <a:gd name="connsiteY1095" fmla="*/ 1216415 h 1681299"/>
                <a:gd name="connsiteX1096" fmla="*/ 898821 w 1354145"/>
                <a:gd name="connsiteY1096" fmla="*/ 1220001 h 1681299"/>
                <a:gd name="connsiteX1097" fmla="*/ 898485 w 1354145"/>
                <a:gd name="connsiteY1097" fmla="*/ 1220786 h 1681299"/>
                <a:gd name="connsiteX1098" fmla="*/ 897028 w 1354145"/>
                <a:gd name="connsiteY1098" fmla="*/ 1223643 h 1681299"/>
                <a:gd name="connsiteX1099" fmla="*/ 894394 w 1354145"/>
                <a:gd name="connsiteY1099" fmla="*/ 1226950 h 1681299"/>
                <a:gd name="connsiteX1100" fmla="*/ 891032 w 1354145"/>
                <a:gd name="connsiteY1100" fmla="*/ 1229751 h 1681299"/>
                <a:gd name="connsiteX1101" fmla="*/ 889967 w 1354145"/>
                <a:gd name="connsiteY1101" fmla="*/ 1231152 h 1681299"/>
                <a:gd name="connsiteX1102" fmla="*/ 885260 w 1354145"/>
                <a:gd name="connsiteY1102" fmla="*/ 1239278 h 1681299"/>
                <a:gd name="connsiteX1103" fmla="*/ 884419 w 1354145"/>
                <a:gd name="connsiteY1103" fmla="*/ 1240511 h 1681299"/>
                <a:gd name="connsiteX1104" fmla="*/ 881562 w 1354145"/>
                <a:gd name="connsiteY1104" fmla="*/ 1244097 h 1681299"/>
                <a:gd name="connsiteX1105" fmla="*/ 881057 w 1354145"/>
                <a:gd name="connsiteY1105" fmla="*/ 1244714 h 1681299"/>
                <a:gd name="connsiteX1106" fmla="*/ 870298 w 1354145"/>
                <a:gd name="connsiteY1106" fmla="*/ 1256201 h 1681299"/>
                <a:gd name="connsiteX1107" fmla="*/ 869570 w 1354145"/>
                <a:gd name="connsiteY1107" fmla="*/ 1256874 h 1681299"/>
                <a:gd name="connsiteX1108" fmla="*/ 858082 w 1354145"/>
                <a:gd name="connsiteY1108" fmla="*/ 1267016 h 1681299"/>
                <a:gd name="connsiteX1109" fmla="*/ 846090 w 1354145"/>
                <a:gd name="connsiteY1109" fmla="*/ 1282147 h 1681299"/>
                <a:gd name="connsiteX1110" fmla="*/ 845698 w 1354145"/>
                <a:gd name="connsiteY1110" fmla="*/ 1285060 h 1681299"/>
                <a:gd name="connsiteX1111" fmla="*/ 845249 w 1354145"/>
                <a:gd name="connsiteY1111" fmla="*/ 1286853 h 1681299"/>
                <a:gd name="connsiteX1112" fmla="*/ 844521 w 1354145"/>
                <a:gd name="connsiteY1112" fmla="*/ 1288983 h 1681299"/>
                <a:gd name="connsiteX1113" fmla="*/ 843736 w 1354145"/>
                <a:gd name="connsiteY1113" fmla="*/ 1290720 h 1681299"/>
                <a:gd name="connsiteX1114" fmla="*/ 844633 w 1354145"/>
                <a:gd name="connsiteY1114" fmla="*/ 1292569 h 1681299"/>
                <a:gd name="connsiteX1115" fmla="*/ 845585 w 1354145"/>
                <a:gd name="connsiteY1115" fmla="*/ 1298902 h 1681299"/>
                <a:gd name="connsiteX1116" fmla="*/ 844857 w 1354145"/>
                <a:gd name="connsiteY1116" fmla="*/ 1303217 h 1681299"/>
                <a:gd name="connsiteX1117" fmla="*/ 844409 w 1354145"/>
                <a:gd name="connsiteY1117" fmla="*/ 1305009 h 1681299"/>
                <a:gd name="connsiteX1118" fmla="*/ 841271 w 1354145"/>
                <a:gd name="connsiteY1118" fmla="*/ 1313863 h 1681299"/>
                <a:gd name="connsiteX1119" fmla="*/ 839253 w 1354145"/>
                <a:gd name="connsiteY1119" fmla="*/ 1334821 h 1681299"/>
                <a:gd name="connsiteX1120" fmla="*/ 838637 w 1354145"/>
                <a:gd name="connsiteY1120" fmla="*/ 1337455 h 1681299"/>
                <a:gd name="connsiteX1121" fmla="*/ 836507 w 1354145"/>
                <a:gd name="connsiteY1121" fmla="*/ 1343171 h 1681299"/>
                <a:gd name="connsiteX1122" fmla="*/ 834882 w 1354145"/>
                <a:gd name="connsiteY1122" fmla="*/ 1345973 h 1681299"/>
                <a:gd name="connsiteX1123" fmla="*/ 832024 w 1354145"/>
                <a:gd name="connsiteY1123" fmla="*/ 1349559 h 1681299"/>
                <a:gd name="connsiteX1124" fmla="*/ 829447 w 1354145"/>
                <a:gd name="connsiteY1124" fmla="*/ 1351857 h 1681299"/>
                <a:gd name="connsiteX1125" fmla="*/ 818520 w 1354145"/>
                <a:gd name="connsiteY1125" fmla="*/ 1358862 h 1681299"/>
                <a:gd name="connsiteX1126" fmla="*/ 818520 w 1354145"/>
                <a:gd name="connsiteY1126" fmla="*/ 1359590 h 1681299"/>
                <a:gd name="connsiteX1127" fmla="*/ 818407 w 1354145"/>
                <a:gd name="connsiteY1127" fmla="*/ 1361047 h 1681299"/>
                <a:gd name="connsiteX1128" fmla="*/ 817679 w 1354145"/>
                <a:gd name="connsiteY1128" fmla="*/ 1366090 h 1681299"/>
                <a:gd name="connsiteX1129" fmla="*/ 816054 w 1354145"/>
                <a:gd name="connsiteY1129" fmla="*/ 1370405 h 1681299"/>
                <a:gd name="connsiteX1130" fmla="*/ 814597 w 1354145"/>
                <a:gd name="connsiteY1130" fmla="*/ 1372535 h 1681299"/>
                <a:gd name="connsiteX1131" fmla="*/ 811515 w 1354145"/>
                <a:gd name="connsiteY1131" fmla="*/ 1375561 h 1681299"/>
                <a:gd name="connsiteX1132" fmla="*/ 800419 w 1354145"/>
                <a:gd name="connsiteY1132" fmla="*/ 1382733 h 1681299"/>
                <a:gd name="connsiteX1133" fmla="*/ 799187 w 1354145"/>
                <a:gd name="connsiteY1133" fmla="*/ 1383798 h 1681299"/>
                <a:gd name="connsiteX1134" fmla="*/ 800251 w 1354145"/>
                <a:gd name="connsiteY1134" fmla="*/ 1388001 h 1681299"/>
                <a:gd name="connsiteX1135" fmla="*/ 800532 w 1354145"/>
                <a:gd name="connsiteY1135" fmla="*/ 1390522 h 1681299"/>
                <a:gd name="connsiteX1136" fmla="*/ 800532 w 1354145"/>
                <a:gd name="connsiteY1136" fmla="*/ 1393380 h 1681299"/>
                <a:gd name="connsiteX1137" fmla="*/ 799467 w 1354145"/>
                <a:gd name="connsiteY1137" fmla="*/ 1398032 h 1681299"/>
                <a:gd name="connsiteX1138" fmla="*/ 798738 w 1354145"/>
                <a:gd name="connsiteY1138" fmla="*/ 1399489 h 1681299"/>
                <a:gd name="connsiteX1139" fmla="*/ 794087 w 1354145"/>
                <a:gd name="connsiteY1139" fmla="*/ 1404139 h 1681299"/>
                <a:gd name="connsiteX1140" fmla="*/ 793078 w 1354145"/>
                <a:gd name="connsiteY1140" fmla="*/ 1404644 h 1681299"/>
                <a:gd name="connsiteX1141" fmla="*/ 788764 w 1354145"/>
                <a:gd name="connsiteY1141" fmla="*/ 1407334 h 1681299"/>
                <a:gd name="connsiteX1142" fmla="*/ 786746 w 1354145"/>
                <a:gd name="connsiteY1142" fmla="*/ 1409351 h 1681299"/>
                <a:gd name="connsiteX1143" fmla="*/ 784057 w 1354145"/>
                <a:gd name="connsiteY1143" fmla="*/ 1411312 h 1681299"/>
                <a:gd name="connsiteX1144" fmla="*/ 782600 w 1354145"/>
                <a:gd name="connsiteY1144" fmla="*/ 1412041 h 1681299"/>
                <a:gd name="connsiteX1145" fmla="*/ 778004 w 1354145"/>
                <a:gd name="connsiteY1145" fmla="*/ 1413106 h 1681299"/>
                <a:gd name="connsiteX1146" fmla="*/ 775875 w 1354145"/>
                <a:gd name="connsiteY1146" fmla="*/ 1413106 h 1681299"/>
                <a:gd name="connsiteX1147" fmla="*/ 772625 w 1354145"/>
                <a:gd name="connsiteY1147" fmla="*/ 1412601 h 1681299"/>
                <a:gd name="connsiteX1148" fmla="*/ 772457 w 1354145"/>
                <a:gd name="connsiteY1148" fmla="*/ 1412826 h 1681299"/>
                <a:gd name="connsiteX1149" fmla="*/ 770607 w 1354145"/>
                <a:gd name="connsiteY1149" fmla="*/ 1414618 h 1681299"/>
                <a:gd name="connsiteX1150" fmla="*/ 767750 w 1354145"/>
                <a:gd name="connsiteY1150" fmla="*/ 1416748 h 1681299"/>
                <a:gd name="connsiteX1151" fmla="*/ 764051 w 1354145"/>
                <a:gd name="connsiteY1151" fmla="*/ 1418485 h 1681299"/>
                <a:gd name="connsiteX1152" fmla="*/ 756542 w 1354145"/>
                <a:gd name="connsiteY1152" fmla="*/ 1420334 h 1681299"/>
                <a:gd name="connsiteX1153" fmla="*/ 754413 w 1354145"/>
                <a:gd name="connsiteY1153" fmla="*/ 1421623 h 1681299"/>
                <a:gd name="connsiteX1154" fmla="*/ 751331 w 1354145"/>
                <a:gd name="connsiteY1154" fmla="*/ 1425938 h 1681299"/>
                <a:gd name="connsiteX1155" fmla="*/ 750210 w 1354145"/>
                <a:gd name="connsiteY1155" fmla="*/ 1427227 h 1681299"/>
                <a:gd name="connsiteX1156" fmla="*/ 748081 w 1354145"/>
                <a:gd name="connsiteY1156" fmla="*/ 1429356 h 1681299"/>
                <a:gd name="connsiteX1157" fmla="*/ 746960 w 1354145"/>
                <a:gd name="connsiteY1157" fmla="*/ 1430309 h 1681299"/>
                <a:gd name="connsiteX1158" fmla="*/ 744438 w 1354145"/>
                <a:gd name="connsiteY1158" fmla="*/ 1432270 h 1681299"/>
                <a:gd name="connsiteX1159" fmla="*/ 743373 w 1354145"/>
                <a:gd name="connsiteY1159" fmla="*/ 1433223 h 1681299"/>
                <a:gd name="connsiteX1160" fmla="*/ 740740 w 1354145"/>
                <a:gd name="connsiteY1160" fmla="*/ 1435240 h 1681299"/>
                <a:gd name="connsiteX1161" fmla="*/ 732334 w 1354145"/>
                <a:gd name="connsiteY1161" fmla="*/ 1442245 h 1681299"/>
                <a:gd name="connsiteX1162" fmla="*/ 721015 w 1354145"/>
                <a:gd name="connsiteY1162" fmla="*/ 1452388 h 1681299"/>
                <a:gd name="connsiteX1163" fmla="*/ 717989 w 1354145"/>
                <a:gd name="connsiteY1163" fmla="*/ 1456591 h 1681299"/>
                <a:gd name="connsiteX1164" fmla="*/ 715691 w 1354145"/>
                <a:gd name="connsiteY1164" fmla="*/ 1458496 h 1681299"/>
                <a:gd name="connsiteX1165" fmla="*/ 715747 w 1354145"/>
                <a:gd name="connsiteY1165" fmla="*/ 1462867 h 1681299"/>
                <a:gd name="connsiteX1166" fmla="*/ 714514 w 1354145"/>
                <a:gd name="connsiteY1166" fmla="*/ 1469031 h 1681299"/>
                <a:gd name="connsiteX1167" fmla="*/ 714514 w 1354145"/>
                <a:gd name="connsiteY1167" fmla="*/ 1471777 h 1681299"/>
                <a:gd name="connsiteX1168" fmla="*/ 715635 w 1354145"/>
                <a:gd name="connsiteY1168" fmla="*/ 1476316 h 1681299"/>
                <a:gd name="connsiteX1169" fmla="*/ 714514 w 1354145"/>
                <a:gd name="connsiteY1169" fmla="*/ 1484105 h 1681299"/>
                <a:gd name="connsiteX1170" fmla="*/ 714514 w 1354145"/>
                <a:gd name="connsiteY1170" fmla="*/ 1484553 h 1681299"/>
                <a:gd name="connsiteX1171" fmla="*/ 714514 w 1354145"/>
                <a:gd name="connsiteY1171" fmla="*/ 1488140 h 1681299"/>
                <a:gd name="connsiteX1172" fmla="*/ 712273 w 1354145"/>
                <a:gd name="connsiteY1172" fmla="*/ 1494584 h 1681299"/>
                <a:gd name="connsiteX1173" fmla="*/ 709415 w 1354145"/>
                <a:gd name="connsiteY1173" fmla="*/ 1498170 h 1681299"/>
                <a:gd name="connsiteX1174" fmla="*/ 707958 w 1354145"/>
                <a:gd name="connsiteY1174" fmla="*/ 1499627 h 1681299"/>
                <a:gd name="connsiteX1175" fmla="*/ 703475 w 1354145"/>
                <a:gd name="connsiteY1175" fmla="*/ 1506744 h 1681299"/>
                <a:gd name="connsiteX1176" fmla="*/ 701345 w 1354145"/>
                <a:gd name="connsiteY1176" fmla="*/ 1508201 h 1681299"/>
                <a:gd name="connsiteX1177" fmla="*/ 697030 w 1354145"/>
                <a:gd name="connsiteY1177" fmla="*/ 1509826 h 1681299"/>
                <a:gd name="connsiteX1178" fmla="*/ 696246 w 1354145"/>
                <a:gd name="connsiteY1178" fmla="*/ 1511395 h 1681299"/>
                <a:gd name="connsiteX1179" fmla="*/ 692716 w 1354145"/>
                <a:gd name="connsiteY1179" fmla="*/ 1515374 h 1681299"/>
                <a:gd name="connsiteX1180" fmla="*/ 691651 w 1354145"/>
                <a:gd name="connsiteY1180" fmla="*/ 1516102 h 1681299"/>
                <a:gd name="connsiteX1181" fmla="*/ 689297 w 1354145"/>
                <a:gd name="connsiteY1181" fmla="*/ 1519857 h 1681299"/>
                <a:gd name="connsiteX1182" fmla="*/ 687841 w 1354145"/>
                <a:gd name="connsiteY1182" fmla="*/ 1521314 h 1681299"/>
                <a:gd name="connsiteX1183" fmla="*/ 684366 w 1354145"/>
                <a:gd name="connsiteY1183" fmla="*/ 1523611 h 1681299"/>
                <a:gd name="connsiteX1184" fmla="*/ 680780 w 1354145"/>
                <a:gd name="connsiteY1184" fmla="*/ 1525068 h 1681299"/>
                <a:gd name="connsiteX1185" fmla="*/ 675232 w 1354145"/>
                <a:gd name="connsiteY1185" fmla="*/ 1525684 h 1681299"/>
                <a:gd name="connsiteX1186" fmla="*/ 674448 w 1354145"/>
                <a:gd name="connsiteY1186" fmla="*/ 1525573 h 1681299"/>
                <a:gd name="connsiteX1187" fmla="*/ 674279 w 1354145"/>
                <a:gd name="connsiteY1187" fmla="*/ 1525853 h 1681299"/>
                <a:gd name="connsiteX1188" fmla="*/ 669236 w 1354145"/>
                <a:gd name="connsiteY1188" fmla="*/ 1530112 h 1681299"/>
                <a:gd name="connsiteX1189" fmla="*/ 667051 w 1354145"/>
                <a:gd name="connsiteY1189" fmla="*/ 1530952 h 1681299"/>
                <a:gd name="connsiteX1190" fmla="*/ 665762 w 1354145"/>
                <a:gd name="connsiteY1190" fmla="*/ 1531961 h 1681299"/>
                <a:gd name="connsiteX1191" fmla="*/ 663016 w 1354145"/>
                <a:gd name="connsiteY1191" fmla="*/ 1535827 h 1681299"/>
                <a:gd name="connsiteX1192" fmla="*/ 661895 w 1354145"/>
                <a:gd name="connsiteY1192" fmla="*/ 1537116 h 1681299"/>
                <a:gd name="connsiteX1193" fmla="*/ 661167 w 1354145"/>
                <a:gd name="connsiteY1193" fmla="*/ 1537845 h 1681299"/>
                <a:gd name="connsiteX1194" fmla="*/ 653882 w 1354145"/>
                <a:gd name="connsiteY1194" fmla="*/ 1540871 h 1681299"/>
                <a:gd name="connsiteX1195" fmla="*/ 652425 w 1354145"/>
                <a:gd name="connsiteY1195" fmla="*/ 1540871 h 1681299"/>
                <a:gd name="connsiteX1196" fmla="*/ 645981 w 1354145"/>
                <a:gd name="connsiteY1196" fmla="*/ 1538629 h 1681299"/>
                <a:gd name="connsiteX1197" fmla="*/ 643683 w 1354145"/>
                <a:gd name="connsiteY1197" fmla="*/ 1536780 h 1681299"/>
                <a:gd name="connsiteX1198" fmla="*/ 639480 w 1354145"/>
                <a:gd name="connsiteY1198" fmla="*/ 1535211 h 1681299"/>
                <a:gd name="connsiteX1199" fmla="*/ 634998 w 1354145"/>
                <a:gd name="connsiteY1199" fmla="*/ 1531961 h 1681299"/>
                <a:gd name="connsiteX1200" fmla="*/ 634381 w 1354145"/>
                <a:gd name="connsiteY1200" fmla="*/ 1532073 h 1681299"/>
                <a:gd name="connsiteX1201" fmla="*/ 632364 w 1354145"/>
                <a:gd name="connsiteY1201" fmla="*/ 1532297 h 1681299"/>
                <a:gd name="connsiteX1202" fmla="*/ 629786 w 1354145"/>
                <a:gd name="connsiteY1202" fmla="*/ 1532297 h 1681299"/>
                <a:gd name="connsiteX1203" fmla="*/ 627656 w 1354145"/>
                <a:gd name="connsiteY1203" fmla="*/ 1533361 h 1681299"/>
                <a:gd name="connsiteX1204" fmla="*/ 618354 w 1354145"/>
                <a:gd name="connsiteY1204" fmla="*/ 1533361 h 1681299"/>
                <a:gd name="connsiteX1205" fmla="*/ 617402 w 1354145"/>
                <a:gd name="connsiteY1205" fmla="*/ 1534314 h 1681299"/>
                <a:gd name="connsiteX1206" fmla="*/ 612527 w 1354145"/>
                <a:gd name="connsiteY1206" fmla="*/ 1537060 h 1681299"/>
                <a:gd name="connsiteX1207" fmla="*/ 612414 w 1354145"/>
                <a:gd name="connsiteY1207" fmla="*/ 1537172 h 1681299"/>
                <a:gd name="connsiteX1208" fmla="*/ 603616 w 1354145"/>
                <a:gd name="connsiteY1208" fmla="*/ 1540086 h 1681299"/>
                <a:gd name="connsiteX1209" fmla="*/ 602496 w 1354145"/>
                <a:gd name="connsiteY1209" fmla="*/ 1539918 h 1681299"/>
                <a:gd name="connsiteX1210" fmla="*/ 601487 w 1354145"/>
                <a:gd name="connsiteY1210" fmla="*/ 1540590 h 1681299"/>
                <a:gd name="connsiteX1211" fmla="*/ 588991 w 1354145"/>
                <a:gd name="connsiteY1211" fmla="*/ 1539806 h 1681299"/>
                <a:gd name="connsiteX1212" fmla="*/ 588991 w 1354145"/>
                <a:gd name="connsiteY1212" fmla="*/ 1539806 h 1681299"/>
                <a:gd name="connsiteX1213" fmla="*/ 587590 w 1354145"/>
                <a:gd name="connsiteY1213" fmla="*/ 1538965 h 1681299"/>
                <a:gd name="connsiteX1214" fmla="*/ 582546 w 1354145"/>
                <a:gd name="connsiteY1214" fmla="*/ 1535379 h 1681299"/>
                <a:gd name="connsiteX1215" fmla="*/ 580025 w 1354145"/>
                <a:gd name="connsiteY1215" fmla="*/ 1532801 h 1681299"/>
                <a:gd name="connsiteX1216" fmla="*/ 574421 w 1354145"/>
                <a:gd name="connsiteY1216" fmla="*/ 1526637 h 1681299"/>
                <a:gd name="connsiteX1217" fmla="*/ 572292 w 1354145"/>
                <a:gd name="connsiteY1217" fmla="*/ 1520193 h 1681299"/>
                <a:gd name="connsiteX1218" fmla="*/ 571956 w 1354145"/>
                <a:gd name="connsiteY1218" fmla="*/ 1519016 h 1681299"/>
                <a:gd name="connsiteX1219" fmla="*/ 570442 w 1354145"/>
                <a:gd name="connsiteY1219" fmla="*/ 1517783 h 1681299"/>
                <a:gd name="connsiteX1220" fmla="*/ 568985 w 1354145"/>
                <a:gd name="connsiteY1220" fmla="*/ 1516326 h 1681299"/>
                <a:gd name="connsiteX1221" fmla="*/ 566015 w 1354145"/>
                <a:gd name="connsiteY1221" fmla="*/ 1509994 h 1681299"/>
                <a:gd name="connsiteX1222" fmla="*/ 564727 w 1354145"/>
                <a:gd name="connsiteY1222" fmla="*/ 1509770 h 1681299"/>
                <a:gd name="connsiteX1223" fmla="*/ 563662 w 1354145"/>
                <a:gd name="connsiteY1223" fmla="*/ 1510386 h 1681299"/>
                <a:gd name="connsiteX1224" fmla="*/ 562205 w 1354145"/>
                <a:gd name="connsiteY1224" fmla="*/ 1511115 h 1681299"/>
                <a:gd name="connsiteX1225" fmla="*/ 559291 w 1354145"/>
                <a:gd name="connsiteY1225" fmla="*/ 1512067 h 1681299"/>
                <a:gd name="connsiteX1226" fmla="*/ 557554 w 1354145"/>
                <a:gd name="connsiteY1226" fmla="*/ 1512347 h 1681299"/>
                <a:gd name="connsiteX1227" fmla="*/ 557162 w 1354145"/>
                <a:gd name="connsiteY1227" fmla="*/ 1512572 h 1681299"/>
                <a:gd name="connsiteX1228" fmla="*/ 555705 w 1354145"/>
                <a:gd name="connsiteY1228" fmla="*/ 1513300 h 1681299"/>
                <a:gd name="connsiteX1229" fmla="*/ 553407 w 1354145"/>
                <a:gd name="connsiteY1229" fmla="*/ 1514141 h 1681299"/>
                <a:gd name="connsiteX1230" fmla="*/ 551390 w 1354145"/>
                <a:gd name="connsiteY1230" fmla="*/ 1515486 h 1681299"/>
                <a:gd name="connsiteX1231" fmla="*/ 549933 w 1354145"/>
                <a:gd name="connsiteY1231" fmla="*/ 1516214 h 1681299"/>
                <a:gd name="connsiteX1232" fmla="*/ 549821 w 1354145"/>
                <a:gd name="connsiteY1232" fmla="*/ 1516270 h 1681299"/>
                <a:gd name="connsiteX1233" fmla="*/ 545450 w 1354145"/>
                <a:gd name="connsiteY1233" fmla="*/ 1519464 h 1681299"/>
                <a:gd name="connsiteX1234" fmla="*/ 540126 w 1354145"/>
                <a:gd name="connsiteY1234" fmla="*/ 1526861 h 1681299"/>
                <a:gd name="connsiteX1235" fmla="*/ 539846 w 1354145"/>
                <a:gd name="connsiteY1235" fmla="*/ 1527366 h 1681299"/>
                <a:gd name="connsiteX1236" fmla="*/ 534242 w 1354145"/>
                <a:gd name="connsiteY1236" fmla="*/ 1531849 h 1681299"/>
                <a:gd name="connsiteX1237" fmla="*/ 532113 w 1354145"/>
                <a:gd name="connsiteY1237" fmla="*/ 1532577 h 1681299"/>
                <a:gd name="connsiteX1238" fmla="*/ 531216 w 1354145"/>
                <a:gd name="connsiteY1238" fmla="*/ 1532857 h 1681299"/>
                <a:gd name="connsiteX1239" fmla="*/ 531272 w 1354145"/>
                <a:gd name="connsiteY1239" fmla="*/ 1533698 h 1681299"/>
                <a:gd name="connsiteX1240" fmla="*/ 532897 w 1354145"/>
                <a:gd name="connsiteY1240" fmla="*/ 1543280 h 1681299"/>
                <a:gd name="connsiteX1241" fmla="*/ 532169 w 1354145"/>
                <a:gd name="connsiteY1241" fmla="*/ 1545410 h 1681299"/>
                <a:gd name="connsiteX1242" fmla="*/ 528807 w 1354145"/>
                <a:gd name="connsiteY1242" fmla="*/ 1550229 h 1681299"/>
                <a:gd name="connsiteX1243" fmla="*/ 525220 w 1354145"/>
                <a:gd name="connsiteY1243" fmla="*/ 1553087 h 1681299"/>
                <a:gd name="connsiteX1244" fmla="*/ 521690 w 1354145"/>
                <a:gd name="connsiteY1244" fmla="*/ 1554936 h 1681299"/>
                <a:gd name="connsiteX1245" fmla="*/ 513004 w 1354145"/>
                <a:gd name="connsiteY1245" fmla="*/ 1559643 h 1681299"/>
                <a:gd name="connsiteX1246" fmla="*/ 512836 w 1354145"/>
                <a:gd name="connsiteY1246" fmla="*/ 1559643 h 1681299"/>
                <a:gd name="connsiteX1247" fmla="*/ 511603 w 1354145"/>
                <a:gd name="connsiteY1247" fmla="*/ 1560315 h 1681299"/>
                <a:gd name="connsiteX1248" fmla="*/ 504823 w 1354145"/>
                <a:gd name="connsiteY1248" fmla="*/ 1575165 h 1681299"/>
                <a:gd name="connsiteX1249" fmla="*/ 504374 w 1354145"/>
                <a:gd name="connsiteY1249" fmla="*/ 1576959 h 1681299"/>
                <a:gd name="connsiteX1250" fmla="*/ 503590 w 1354145"/>
                <a:gd name="connsiteY1250" fmla="*/ 1579088 h 1681299"/>
                <a:gd name="connsiteX1251" fmla="*/ 502861 w 1354145"/>
                <a:gd name="connsiteY1251" fmla="*/ 1580545 h 1681299"/>
                <a:gd name="connsiteX1252" fmla="*/ 502357 w 1354145"/>
                <a:gd name="connsiteY1252" fmla="*/ 1581498 h 1681299"/>
                <a:gd name="connsiteX1253" fmla="*/ 501741 w 1354145"/>
                <a:gd name="connsiteY1253" fmla="*/ 1583459 h 1681299"/>
                <a:gd name="connsiteX1254" fmla="*/ 501685 w 1354145"/>
                <a:gd name="connsiteY1254" fmla="*/ 1584019 h 1681299"/>
                <a:gd name="connsiteX1255" fmla="*/ 502133 w 1354145"/>
                <a:gd name="connsiteY1255" fmla="*/ 1584972 h 1681299"/>
                <a:gd name="connsiteX1256" fmla="*/ 503198 w 1354145"/>
                <a:gd name="connsiteY1256" fmla="*/ 1589567 h 1681299"/>
                <a:gd name="connsiteX1257" fmla="*/ 503198 w 1354145"/>
                <a:gd name="connsiteY1257" fmla="*/ 1590296 h 1681299"/>
                <a:gd name="connsiteX1258" fmla="*/ 502693 w 1354145"/>
                <a:gd name="connsiteY1258" fmla="*/ 1593546 h 1681299"/>
                <a:gd name="connsiteX1259" fmla="*/ 501236 w 1354145"/>
                <a:gd name="connsiteY1259" fmla="*/ 1597860 h 1681299"/>
                <a:gd name="connsiteX1260" fmla="*/ 500676 w 1354145"/>
                <a:gd name="connsiteY1260" fmla="*/ 1599205 h 1681299"/>
                <a:gd name="connsiteX1261" fmla="*/ 499219 w 1354145"/>
                <a:gd name="connsiteY1261" fmla="*/ 1602063 h 1681299"/>
                <a:gd name="connsiteX1262" fmla="*/ 496193 w 1354145"/>
                <a:gd name="connsiteY1262" fmla="*/ 1605706 h 1681299"/>
                <a:gd name="connsiteX1263" fmla="*/ 493335 w 1354145"/>
                <a:gd name="connsiteY1263" fmla="*/ 1607835 h 1681299"/>
                <a:gd name="connsiteX1264" fmla="*/ 492887 w 1354145"/>
                <a:gd name="connsiteY1264" fmla="*/ 1608171 h 1681299"/>
                <a:gd name="connsiteX1265" fmla="*/ 485546 w 1354145"/>
                <a:gd name="connsiteY1265" fmla="*/ 1613103 h 1681299"/>
                <a:gd name="connsiteX1266" fmla="*/ 483977 w 1354145"/>
                <a:gd name="connsiteY1266" fmla="*/ 1615008 h 1681299"/>
                <a:gd name="connsiteX1267" fmla="*/ 483136 w 1354145"/>
                <a:gd name="connsiteY1267" fmla="*/ 1617081 h 1681299"/>
                <a:gd name="connsiteX1268" fmla="*/ 482800 w 1354145"/>
                <a:gd name="connsiteY1268" fmla="*/ 1617866 h 1681299"/>
                <a:gd name="connsiteX1269" fmla="*/ 482072 w 1354145"/>
                <a:gd name="connsiteY1269" fmla="*/ 1619323 h 1681299"/>
                <a:gd name="connsiteX1270" fmla="*/ 476076 w 1354145"/>
                <a:gd name="connsiteY1270" fmla="*/ 1624478 h 1681299"/>
                <a:gd name="connsiteX1271" fmla="*/ 475011 w 1354145"/>
                <a:gd name="connsiteY1271" fmla="*/ 1624814 h 1681299"/>
                <a:gd name="connsiteX1272" fmla="*/ 475011 w 1354145"/>
                <a:gd name="connsiteY1272" fmla="*/ 1624870 h 1681299"/>
                <a:gd name="connsiteX1273" fmla="*/ 475235 w 1354145"/>
                <a:gd name="connsiteY1273" fmla="*/ 1626888 h 1681299"/>
                <a:gd name="connsiteX1274" fmla="*/ 475235 w 1354145"/>
                <a:gd name="connsiteY1274" fmla="*/ 1629746 h 1681299"/>
                <a:gd name="connsiteX1275" fmla="*/ 472209 w 1354145"/>
                <a:gd name="connsiteY1275" fmla="*/ 1637030 h 1681299"/>
                <a:gd name="connsiteX1276" fmla="*/ 470752 w 1354145"/>
                <a:gd name="connsiteY1276" fmla="*/ 1638487 h 1681299"/>
                <a:gd name="connsiteX1277" fmla="*/ 462178 w 1354145"/>
                <a:gd name="connsiteY1277" fmla="*/ 1641458 h 1681299"/>
                <a:gd name="connsiteX1278" fmla="*/ 458088 w 1354145"/>
                <a:gd name="connsiteY1278" fmla="*/ 1640953 h 1681299"/>
                <a:gd name="connsiteX1279" fmla="*/ 456126 w 1354145"/>
                <a:gd name="connsiteY1279" fmla="*/ 1641345 h 1681299"/>
                <a:gd name="connsiteX1280" fmla="*/ 451587 w 1354145"/>
                <a:gd name="connsiteY1280" fmla="*/ 1641233 h 1681299"/>
                <a:gd name="connsiteX1281" fmla="*/ 450915 w 1354145"/>
                <a:gd name="connsiteY1281" fmla="*/ 1641065 h 1681299"/>
                <a:gd name="connsiteX1282" fmla="*/ 450410 w 1354145"/>
                <a:gd name="connsiteY1282" fmla="*/ 1642298 h 1681299"/>
                <a:gd name="connsiteX1283" fmla="*/ 449738 w 1354145"/>
                <a:gd name="connsiteY1283" fmla="*/ 1643643 h 1681299"/>
                <a:gd name="connsiteX1284" fmla="*/ 449850 w 1354145"/>
                <a:gd name="connsiteY1284" fmla="*/ 1644259 h 1681299"/>
                <a:gd name="connsiteX1285" fmla="*/ 449794 w 1354145"/>
                <a:gd name="connsiteY1285" fmla="*/ 1648574 h 1681299"/>
                <a:gd name="connsiteX1286" fmla="*/ 454613 w 1354145"/>
                <a:gd name="connsiteY1286" fmla="*/ 1653057 h 1681299"/>
                <a:gd name="connsiteX1287" fmla="*/ 457583 w 1354145"/>
                <a:gd name="connsiteY1287" fmla="*/ 1663368 h 1681299"/>
                <a:gd name="connsiteX1288" fmla="*/ 449850 w 1354145"/>
                <a:gd name="connsiteY1288" fmla="*/ 1670765 h 1681299"/>
                <a:gd name="connsiteX1289" fmla="*/ 444190 w 1354145"/>
                <a:gd name="connsiteY1289" fmla="*/ 1671998 h 1681299"/>
                <a:gd name="connsiteX1290" fmla="*/ 434216 w 1354145"/>
                <a:gd name="connsiteY1290" fmla="*/ 1675976 h 1681299"/>
                <a:gd name="connsiteX1291" fmla="*/ 431862 w 1354145"/>
                <a:gd name="connsiteY1291" fmla="*/ 1676593 h 1681299"/>
                <a:gd name="connsiteX1292" fmla="*/ 426875 w 1354145"/>
                <a:gd name="connsiteY1292" fmla="*/ 1677321 h 1681299"/>
                <a:gd name="connsiteX1293" fmla="*/ 426202 w 1354145"/>
                <a:gd name="connsiteY1293" fmla="*/ 1677994 h 1681299"/>
                <a:gd name="connsiteX1294" fmla="*/ 418413 w 1354145"/>
                <a:gd name="connsiteY1294" fmla="*/ 1681300 h 1681299"/>
                <a:gd name="connsiteX1295" fmla="*/ 413202 w 1354145"/>
                <a:gd name="connsiteY1295" fmla="*/ 1657708 h 1681299"/>
                <a:gd name="connsiteX1296" fmla="*/ 413426 w 1354145"/>
                <a:gd name="connsiteY1296" fmla="*/ 1657708 h 1681299"/>
                <a:gd name="connsiteX1297" fmla="*/ 417405 w 1354145"/>
                <a:gd name="connsiteY1297" fmla="*/ 1658493 h 1681299"/>
                <a:gd name="connsiteX1298" fmla="*/ 422784 w 1354145"/>
                <a:gd name="connsiteY1298" fmla="*/ 1656980 h 1681299"/>
                <a:gd name="connsiteX1299" fmla="*/ 424185 w 1354145"/>
                <a:gd name="connsiteY1299" fmla="*/ 1656980 h 1681299"/>
                <a:gd name="connsiteX1300" fmla="*/ 428276 w 1354145"/>
                <a:gd name="connsiteY1300" fmla="*/ 1656139 h 1681299"/>
                <a:gd name="connsiteX1301" fmla="*/ 427491 w 1354145"/>
                <a:gd name="connsiteY1301" fmla="*/ 1652217 h 1681299"/>
                <a:gd name="connsiteX1302" fmla="*/ 427491 w 1354145"/>
                <a:gd name="connsiteY1302" fmla="*/ 1649359 h 1681299"/>
                <a:gd name="connsiteX1303" fmla="*/ 428444 w 1354145"/>
                <a:gd name="connsiteY1303" fmla="*/ 1645044 h 1681299"/>
                <a:gd name="connsiteX1304" fmla="*/ 428444 w 1354145"/>
                <a:gd name="connsiteY1304" fmla="*/ 1644932 h 1681299"/>
                <a:gd name="connsiteX1305" fmla="*/ 428780 w 1354145"/>
                <a:gd name="connsiteY1305" fmla="*/ 1639664 h 1681299"/>
                <a:gd name="connsiteX1306" fmla="*/ 429508 w 1354145"/>
                <a:gd name="connsiteY1306" fmla="*/ 1637535 h 1681299"/>
                <a:gd name="connsiteX1307" fmla="*/ 430069 w 1354145"/>
                <a:gd name="connsiteY1307" fmla="*/ 1636190 h 1681299"/>
                <a:gd name="connsiteX1308" fmla="*/ 430237 w 1354145"/>
                <a:gd name="connsiteY1308" fmla="*/ 1635854 h 1681299"/>
                <a:gd name="connsiteX1309" fmla="*/ 429901 w 1354145"/>
                <a:gd name="connsiteY1309" fmla="*/ 1634173 h 1681299"/>
                <a:gd name="connsiteX1310" fmla="*/ 431582 w 1354145"/>
                <a:gd name="connsiteY1310" fmla="*/ 1626159 h 1681299"/>
                <a:gd name="connsiteX1311" fmla="*/ 438587 w 1354145"/>
                <a:gd name="connsiteY1311" fmla="*/ 1621901 h 1681299"/>
                <a:gd name="connsiteX1312" fmla="*/ 441949 w 1354145"/>
                <a:gd name="connsiteY1312" fmla="*/ 1621396 h 1681299"/>
                <a:gd name="connsiteX1313" fmla="*/ 443294 w 1354145"/>
                <a:gd name="connsiteY1313" fmla="*/ 1620724 h 1681299"/>
                <a:gd name="connsiteX1314" fmla="*/ 450410 w 1354145"/>
                <a:gd name="connsiteY1314" fmla="*/ 1619939 h 1681299"/>
                <a:gd name="connsiteX1315" fmla="*/ 453717 w 1354145"/>
                <a:gd name="connsiteY1315" fmla="*/ 1620780 h 1681299"/>
                <a:gd name="connsiteX1316" fmla="*/ 453885 w 1354145"/>
                <a:gd name="connsiteY1316" fmla="*/ 1620219 h 1681299"/>
                <a:gd name="connsiteX1317" fmla="*/ 455342 w 1354145"/>
                <a:gd name="connsiteY1317" fmla="*/ 1615905 h 1681299"/>
                <a:gd name="connsiteX1318" fmla="*/ 457807 w 1354145"/>
                <a:gd name="connsiteY1318" fmla="*/ 1611870 h 1681299"/>
                <a:gd name="connsiteX1319" fmla="*/ 460665 w 1354145"/>
                <a:gd name="connsiteY1319" fmla="*/ 1609012 h 1681299"/>
                <a:gd name="connsiteX1320" fmla="*/ 464644 w 1354145"/>
                <a:gd name="connsiteY1320" fmla="*/ 1606546 h 1681299"/>
                <a:gd name="connsiteX1321" fmla="*/ 464868 w 1354145"/>
                <a:gd name="connsiteY1321" fmla="*/ 1606042 h 1681299"/>
                <a:gd name="connsiteX1322" fmla="*/ 466493 w 1354145"/>
                <a:gd name="connsiteY1322" fmla="*/ 1603296 h 1681299"/>
                <a:gd name="connsiteX1323" fmla="*/ 470080 w 1354145"/>
                <a:gd name="connsiteY1323" fmla="*/ 1598981 h 1681299"/>
                <a:gd name="connsiteX1324" fmla="*/ 472265 w 1354145"/>
                <a:gd name="connsiteY1324" fmla="*/ 1597020 h 1681299"/>
                <a:gd name="connsiteX1325" fmla="*/ 479774 w 1354145"/>
                <a:gd name="connsiteY1325" fmla="*/ 1592033 h 1681299"/>
                <a:gd name="connsiteX1326" fmla="*/ 478429 w 1354145"/>
                <a:gd name="connsiteY1326" fmla="*/ 1586989 h 1681299"/>
                <a:gd name="connsiteX1327" fmla="*/ 478429 w 1354145"/>
                <a:gd name="connsiteY1327" fmla="*/ 1585532 h 1681299"/>
                <a:gd name="connsiteX1328" fmla="*/ 480334 w 1354145"/>
                <a:gd name="connsiteY1328" fmla="*/ 1579536 h 1681299"/>
                <a:gd name="connsiteX1329" fmla="*/ 480951 w 1354145"/>
                <a:gd name="connsiteY1329" fmla="*/ 1578023 h 1681299"/>
                <a:gd name="connsiteX1330" fmla="*/ 481287 w 1354145"/>
                <a:gd name="connsiteY1330" fmla="*/ 1577351 h 1681299"/>
                <a:gd name="connsiteX1331" fmla="*/ 482352 w 1354145"/>
                <a:gd name="connsiteY1331" fmla="*/ 1573036 h 1681299"/>
                <a:gd name="connsiteX1332" fmla="*/ 483080 w 1354145"/>
                <a:gd name="connsiteY1332" fmla="*/ 1571579 h 1681299"/>
                <a:gd name="connsiteX1333" fmla="*/ 484425 w 1354145"/>
                <a:gd name="connsiteY1333" fmla="*/ 1569562 h 1681299"/>
                <a:gd name="connsiteX1334" fmla="*/ 484481 w 1354145"/>
                <a:gd name="connsiteY1334" fmla="*/ 1569394 h 1681299"/>
                <a:gd name="connsiteX1335" fmla="*/ 485266 w 1354145"/>
                <a:gd name="connsiteY1335" fmla="*/ 1567320 h 1681299"/>
                <a:gd name="connsiteX1336" fmla="*/ 486723 w 1354145"/>
                <a:gd name="connsiteY1336" fmla="*/ 1564462 h 1681299"/>
                <a:gd name="connsiteX1337" fmla="*/ 492999 w 1354145"/>
                <a:gd name="connsiteY1337" fmla="*/ 1550509 h 1681299"/>
                <a:gd name="connsiteX1338" fmla="*/ 495128 w 1354145"/>
                <a:gd name="connsiteY1338" fmla="*/ 1547427 h 1681299"/>
                <a:gd name="connsiteX1339" fmla="*/ 497986 w 1354145"/>
                <a:gd name="connsiteY1339" fmla="*/ 1544569 h 1681299"/>
                <a:gd name="connsiteX1340" fmla="*/ 500676 w 1354145"/>
                <a:gd name="connsiteY1340" fmla="*/ 1542608 h 1681299"/>
                <a:gd name="connsiteX1341" fmla="*/ 502133 w 1354145"/>
                <a:gd name="connsiteY1341" fmla="*/ 1541879 h 1681299"/>
                <a:gd name="connsiteX1342" fmla="*/ 502917 w 1354145"/>
                <a:gd name="connsiteY1342" fmla="*/ 1541543 h 1681299"/>
                <a:gd name="connsiteX1343" fmla="*/ 503870 w 1354145"/>
                <a:gd name="connsiteY1343" fmla="*/ 1541151 h 1681299"/>
                <a:gd name="connsiteX1344" fmla="*/ 505215 w 1354145"/>
                <a:gd name="connsiteY1344" fmla="*/ 1539526 h 1681299"/>
                <a:gd name="connsiteX1345" fmla="*/ 506672 w 1354145"/>
                <a:gd name="connsiteY1345" fmla="*/ 1538069 h 1681299"/>
                <a:gd name="connsiteX1346" fmla="*/ 508465 w 1354145"/>
                <a:gd name="connsiteY1346" fmla="*/ 1536612 h 1681299"/>
                <a:gd name="connsiteX1347" fmla="*/ 506896 w 1354145"/>
                <a:gd name="connsiteY1347" fmla="*/ 1533474 h 1681299"/>
                <a:gd name="connsiteX1348" fmla="*/ 508353 w 1354145"/>
                <a:gd name="connsiteY1348" fmla="*/ 1522098 h 1681299"/>
                <a:gd name="connsiteX1349" fmla="*/ 515470 w 1354145"/>
                <a:gd name="connsiteY1349" fmla="*/ 1518568 h 1681299"/>
                <a:gd name="connsiteX1350" fmla="*/ 518944 w 1354145"/>
                <a:gd name="connsiteY1350" fmla="*/ 1515094 h 1681299"/>
                <a:gd name="connsiteX1351" fmla="*/ 524772 w 1354145"/>
                <a:gd name="connsiteY1351" fmla="*/ 1512180 h 1681299"/>
                <a:gd name="connsiteX1352" fmla="*/ 525108 w 1354145"/>
                <a:gd name="connsiteY1352" fmla="*/ 1511843 h 1681299"/>
                <a:gd name="connsiteX1353" fmla="*/ 525613 w 1354145"/>
                <a:gd name="connsiteY1353" fmla="*/ 1510666 h 1681299"/>
                <a:gd name="connsiteX1354" fmla="*/ 526341 w 1354145"/>
                <a:gd name="connsiteY1354" fmla="*/ 1509209 h 1681299"/>
                <a:gd name="connsiteX1355" fmla="*/ 529871 w 1354145"/>
                <a:gd name="connsiteY1355" fmla="*/ 1505231 h 1681299"/>
                <a:gd name="connsiteX1356" fmla="*/ 535083 w 1354145"/>
                <a:gd name="connsiteY1356" fmla="*/ 1501196 h 1681299"/>
                <a:gd name="connsiteX1357" fmla="*/ 539510 w 1354145"/>
                <a:gd name="connsiteY1357" fmla="*/ 1498282 h 1681299"/>
                <a:gd name="connsiteX1358" fmla="*/ 539958 w 1354145"/>
                <a:gd name="connsiteY1358" fmla="*/ 1498114 h 1681299"/>
                <a:gd name="connsiteX1359" fmla="*/ 541191 w 1354145"/>
                <a:gd name="connsiteY1359" fmla="*/ 1496601 h 1681299"/>
                <a:gd name="connsiteX1360" fmla="*/ 548700 w 1354145"/>
                <a:gd name="connsiteY1360" fmla="*/ 1492734 h 1681299"/>
                <a:gd name="connsiteX1361" fmla="*/ 551053 w 1354145"/>
                <a:gd name="connsiteY1361" fmla="*/ 1492903 h 1681299"/>
                <a:gd name="connsiteX1362" fmla="*/ 551166 w 1354145"/>
                <a:gd name="connsiteY1362" fmla="*/ 1492903 h 1681299"/>
                <a:gd name="connsiteX1363" fmla="*/ 552230 w 1354145"/>
                <a:gd name="connsiteY1363" fmla="*/ 1492734 h 1681299"/>
                <a:gd name="connsiteX1364" fmla="*/ 552734 w 1354145"/>
                <a:gd name="connsiteY1364" fmla="*/ 1492174 h 1681299"/>
                <a:gd name="connsiteX1365" fmla="*/ 553463 w 1354145"/>
                <a:gd name="connsiteY1365" fmla="*/ 1491446 h 1681299"/>
                <a:gd name="connsiteX1366" fmla="*/ 563270 w 1354145"/>
                <a:gd name="connsiteY1366" fmla="*/ 1488756 h 1681299"/>
                <a:gd name="connsiteX1367" fmla="*/ 566744 w 1354145"/>
                <a:gd name="connsiteY1367" fmla="*/ 1489596 h 1681299"/>
                <a:gd name="connsiteX1368" fmla="*/ 573244 w 1354145"/>
                <a:gd name="connsiteY1368" fmla="*/ 1488588 h 1681299"/>
                <a:gd name="connsiteX1369" fmla="*/ 586021 w 1354145"/>
                <a:gd name="connsiteY1369" fmla="*/ 1489989 h 1681299"/>
                <a:gd name="connsiteX1370" fmla="*/ 586749 w 1354145"/>
                <a:gd name="connsiteY1370" fmla="*/ 1490717 h 1681299"/>
                <a:gd name="connsiteX1371" fmla="*/ 589775 w 1354145"/>
                <a:gd name="connsiteY1371" fmla="*/ 1498058 h 1681299"/>
                <a:gd name="connsiteX1372" fmla="*/ 589775 w 1354145"/>
                <a:gd name="connsiteY1372" fmla="*/ 1498787 h 1681299"/>
                <a:gd name="connsiteX1373" fmla="*/ 588935 w 1354145"/>
                <a:gd name="connsiteY1373" fmla="*/ 1502877 h 1681299"/>
                <a:gd name="connsiteX1374" fmla="*/ 588822 w 1354145"/>
                <a:gd name="connsiteY1374" fmla="*/ 1503158 h 1681299"/>
                <a:gd name="connsiteX1375" fmla="*/ 592970 w 1354145"/>
                <a:gd name="connsiteY1375" fmla="*/ 1514589 h 1681299"/>
                <a:gd name="connsiteX1376" fmla="*/ 592577 w 1354145"/>
                <a:gd name="connsiteY1376" fmla="*/ 1516046 h 1681299"/>
                <a:gd name="connsiteX1377" fmla="*/ 595155 w 1354145"/>
                <a:gd name="connsiteY1377" fmla="*/ 1519352 h 1681299"/>
                <a:gd name="connsiteX1378" fmla="*/ 595547 w 1354145"/>
                <a:gd name="connsiteY1378" fmla="*/ 1520137 h 1681299"/>
                <a:gd name="connsiteX1379" fmla="*/ 598797 w 1354145"/>
                <a:gd name="connsiteY1379" fmla="*/ 1519352 h 1681299"/>
                <a:gd name="connsiteX1380" fmla="*/ 601655 w 1354145"/>
                <a:gd name="connsiteY1380" fmla="*/ 1517391 h 1681299"/>
                <a:gd name="connsiteX1381" fmla="*/ 601487 w 1354145"/>
                <a:gd name="connsiteY1381" fmla="*/ 1515710 h 1681299"/>
                <a:gd name="connsiteX1382" fmla="*/ 601431 w 1354145"/>
                <a:gd name="connsiteY1382" fmla="*/ 1514589 h 1681299"/>
                <a:gd name="connsiteX1383" fmla="*/ 601431 w 1354145"/>
                <a:gd name="connsiteY1383" fmla="*/ 1513132 h 1681299"/>
                <a:gd name="connsiteX1384" fmla="*/ 604457 w 1354145"/>
                <a:gd name="connsiteY1384" fmla="*/ 1505847 h 1681299"/>
                <a:gd name="connsiteX1385" fmla="*/ 605914 w 1354145"/>
                <a:gd name="connsiteY1385" fmla="*/ 1504390 h 1681299"/>
                <a:gd name="connsiteX1386" fmla="*/ 617850 w 1354145"/>
                <a:gd name="connsiteY1386" fmla="*/ 1502429 h 1681299"/>
                <a:gd name="connsiteX1387" fmla="*/ 619307 w 1354145"/>
                <a:gd name="connsiteY1387" fmla="*/ 1503158 h 1681299"/>
                <a:gd name="connsiteX1388" fmla="*/ 624126 w 1354145"/>
                <a:gd name="connsiteY1388" fmla="*/ 1508145 h 1681299"/>
                <a:gd name="connsiteX1389" fmla="*/ 624462 w 1354145"/>
                <a:gd name="connsiteY1389" fmla="*/ 1508425 h 1681299"/>
                <a:gd name="connsiteX1390" fmla="*/ 625583 w 1354145"/>
                <a:gd name="connsiteY1390" fmla="*/ 1509434 h 1681299"/>
                <a:gd name="connsiteX1391" fmla="*/ 626311 w 1354145"/>
                <a:gd name="connsiteY1391" fmla="*/ 1510162 h 1681299"/>
                <a:gd name="connsiteX1392" fmla="*/ 627825 w 1354145"/>
                <a:gd name="connsiteY1392" fmla="*/ 1512123 h 1681299"/>
                <a:gd name="connsiteX1393" fmla="*/ 630850 w 1354145"/>
                <a:gd name="connsiteY1393" fmla="*/ 1512123 h 1681299"/>
                <a:gd name="connsiteX1394" fmla="*/ 637015 w 1354145"/>
                <a:gd name="connsiteY1394" fmla="*/ 1510891 h 1681299"/>
                <a:gd name="connsiteX1395" fmla="*/ 646373 w 1354145"/>
                <a:gd name="connsiteY1395" fmla="*/ 1513693 h 1681299"/>
                <a:gd name="connsiteX1396" fmla="*/ 647101 w 1354145"/>
                <a:gd name="connsiteY1396" fmla="*/ 1514421 h 1681299"/>
                <a:gd name="connsiteX1397" fmla="*/ 648390 w 1354145"/>
                <a:gd name="connsiteY1397" fmla="*/ 1515990 h 1681299"/>
                <a:gd name="connsiteX1398" fmla="*/ 649399 w 1354145"/>
                <a:gd name="connsiteY1398" fmla="*/ 1517503 h 1681299"/>
                <a:gd name="connsiteX1399" fmla="*/ 650520 w 1354145"/>
                <a:gd name="connsiteY1399" fmla="*/ 1517895 h 1681299"/>
                <a:gd name="connsiteX1400" fmla="*/ 651304 w 1354145"/>
                <a:gd name="connsiteY1400" fmla="*/ 1517223 h 1681299"/>
                <a:gd name="connsiteX1401" fmla="*/ 654891 w 1354145"/>
                <a:gd name="connsiteY1401" fmla="*/ 1514365 h 1681299"/>
                <a:gd name="connsiteX1402" fmla="*/ 657524 w 1354145"/>
                <a:gd name="connsiteY1402" fmla="*/ 1512852 h 1681299"/>
                <a:gd name="connsiteX1403" fmla="*/ 657860 w 1354145"/>
                <a:gd name="connsiteY1403" fmla="*/ 1512684 h 1681299"/>
                <a:gd name="connsiteX1404" fmla="*/ 658197 w 1354145"/>
                <a:gd name="connsiteY1404" fmla="*/ 1512067 h 1681299"/>
                <a:gd name="connsiteX1405" fmla="*/ 662399 w 1354145"/>
                <a:gd name="connsiteY1405" fmla="*/ 1508145 h 1681299"/>
                <a:gd name="connsiteX1406" fmla="*/ 663857 w 1354145"/>
                <a:gd name="connsiteY1406" fmla="*/ 1507416 h 1681299"/>
                <a:gd name="connsiteX1407" fmla="*/ 664641 w 1354145"/>
                <a:gd name="connsiteY1407" fmla="*/ 1507080 h 1681299"/>
                <a:gd name="connsiteX1408" fmla="*/ 668228 w 1354145"/>
                <a:gd name="connsiteY1408" fmla="*/ 1505623 h 1681299"/>
                <a:gd name="connsiteX1409" fmla="*/ 673215 w 1354145"/>
                <a:gd name="connsiteY1409" fmla="*/ 1504951 h 1681299"/>
                <a:gd name="connsiteX1410" fmla="*/ 678090 w 1354145"/>
                <a:gd name="connsiteY1410" fmla="*/ 1499571 h 1681299"/>
                <a:gd name="connsiteX1411" fmla="*/ 680500 w 1354145"/>
                <a:gd name="connsiteY1411" fmla="*/ 1495761 h 1681299"/>
                <a:gd name="connsiteX1412" fmla="*/ 681228 w 1354145"/>
                <a:gd name="connsiteY1412" fmla="*/ 1495032 h 1681299"/>
                <a:gd name="connsiteX1413" fmla="*/ 682853 w 1354145"/>
                <a:gd name="connsiteY1413" fmla="*/ 1493687 h 1681299"/>
                <a:gd name="connsiteX1414" fmla="*/ 687616 w 1354145"/>
                <a:gd name="connsiteY1414" fmla="*/ 1489821 h 1681299"/>
                <a:gd name="connsiteX1415" fmla="*/ 690754 w 1354145"/>
                <a:gd name="connsiteY1415" fmla="*/ 1486514 h 1681299"/>
                <a:gd name="connsiteX1416" fmla="*/ 692716 w 1354145"/>
                <a:gd name="connsiteY1416" fmla="*/ 1485170 h 1681299"/>
                <a:gd name="connsiteX1417" fmla="*/ 692604 w 1354145"/>
                <a:gd name="connsiteY1417" fmla="*/ 1483600 h 1681299"/>
                <a:gd name="connsiteX1418" fmla="*/ 692604 w 1354145"/>
                <a:gd name="connsiteY1418" fmla="*/ 1481471 h 1681299"/>
                <a:gd name="connsiteX1419" fmla="*/ 693724 w 1354145"/>
                <a:gd name="connsiteY1419" fmla="*/ 1476820 h 1681299"/>
                <a:gd name="connsiteX1420" fmla="*/ 693781 w 1354145"/>
                <a:gd name="connsiteY1420" fmla="*/ 1476652 h 1681299"/>
                <a:gd name="connsiteX1421" fmla="*/ 693612 w 1354145"/>
                <a:gd name="connsiteY1421" fmla="*/ 1476035 h 1681299"/>
                <a:gd name="connsiteX1422" fmla="*/ 693332 w 1354145"/>
                <a:gd name="connsiteY1422" fmla="*/ 1473514 h 1681299"/>
                <a:gd name="connsiteX1423" fmla="*/ 693332 w 1354145"/>
                <a:gd name="connsiteY1423" fmla="*/ 1468471 h 1681299"/>
                <a:gd name="connsiteX1424" fmla="*/ 693556 w 1354145"/>
                <a:gd name="connsiteY1424" fmla="*/ 1466453 h 1681299"/>
                <a:gd name="connsiteX1425" fmla="*/ 694173 w 1354145"/>
                <a:gd name="connsiteY1425" fmla="*/ 1463259 h 1681299"/>
                <a:gd name="connsiteX1426" fmla="*/ 693332 w 1354145"/>
                <a:gd name="connsiteY1426" fmla="*/ 1459168 h 1681299"/>
                <a:gd name="connsiteX1427" fmla="*/ 693332 w 1354145"/>
                <a:gd name="connsiteY1427" fmla="*/ 1457039 h 1681299"/>
                <a:gd name="connsiteX1428" fmla="*/ 695069 w 1354145"/>
                <a:gd name="connsiteY1428" fmla="*/ 1451323 h 1681299"/>
                <a:gd name="connsiteX1429" fmla="*/ 697927 w 1354145"/>
                <a:gd name="connsiteY1429" fmla="*/ 1447008 h 1681299"/>
                <a:gd name="connsiteX1430" fmla="*/ 699888 w 1354145"/>
                <a:gd name="connsiteY1430" fmla="*/ 1444823 h 1681299"/>
                <a:gd name="connsiteX1431" fmla="*/ 701962 w 1354145"/>
                <a:gd name="connsiteY1431" fmla="*/ 1443085 h 1681299"/>
                <a:gd name="connsiteX1432" fmla="*/ 704652 w 1354145"/>
                <a:gd name="connsiteY1432" fmla="*/ 1439331 h 1681299"/>
                <a:gd name="connsiteX1433" fmla="*/ 718269 w 1354145"/>
                <a:gd name="connsiteY1433" fmla="*/ 1427115 h 1681299"/>
                <a:gd name="connsiteX1434" fmla="*/ 727179 w 1354145"/>
                <a:gd name="connsiteY1434" fmla="*/ 1419718 h 1681299"/>
                <a:gd name="connsiteX1435" fmla="*/ 727571 w 1354145"/>
                <a:gd name="connsiteY1435" fmla="*/ 1419382 h 1681299"/>
                <a:gd name="connsiteX1436" fmla="*/ 730093 w 1354145"/>
                <a:gd name="connsiteY1436" fmla="*/ 1417420 h 1681299"/>
                <a:gd name="connsiteX1437" fmla="*/ 731157 w 1354145"/>
                <a:gd name="connsiteY1437" fmla="*/ 1416468 h 1681299"/>
                <a:gd name="connsiteX1438" fmla="*/ 734464 w 1354145"/>
                <a:gd name="connsiteY1438" fmla="*/ 1413722 h 1681299"/>
                <a:gd name="connsiteX1439" fmla="*/ 737546 w 1354145"/>
                <a:gd name="connsiteY1439" fmla="*/ 1409407 h 1681299"/>
                <a:gd name="connsiteX1440" fmla="*/ 738666 w 1354145"/>
                <a:gd name="connsiteY1440" fmla="*/ 1408118 h 1681299"/>
                <a:gd name="connsiteX1441" fmla="*/ 740796 w 1354145"/>
                <a:gd name="connsiteY1441" fmla="*/ 1405989 h 1681299"/>
                <a:gd name="connsiteX1442" fmla="*/ 743486 w 1354145"/>
                <a:gd name="connsiteY1442" fmla="*/ 1404084 h 1681299"/>
                <a:gd name="connsiteX1443" fmla="*/ 747800 w 1354145"/>
                <a:gd name="connsiteY1443" fmla="*/ 1401954 h 1681299"/>
                <a:gd name="connsiteX1444" fmla="*/ 749930 w 1354145"/>
                <a:gd name="connsiteY1444" fmla="*/ 1401170 h 1681299"/>
                <a:gd name="connsiteX1445" fmla="*/ 756654 w 1354145"/>
                <a:gd name="connsiteY1445" fmla="*/ 1399433 h 1681299"/>
                <a:gd name="connsiteX1446" fmla="*/ 761586 w 1354145"/>
                <a:gd name="connsiteY1446" fmla="*/ 1393268 h 1681299"/>
                <a:gd name="connsiteX1447" fmla="*/ 772177 w 1354145"/>
                <a:gd name="connsiteY1447" fmla="*/ 1389682 h 1681299"/>
                <a:gd name="connsiteX1448" fmla="*/ 775035 w 1354145"/>
                <a:gd name="connsiteY1448" fmla="*/ 1390411 h 1681299"/>
                <a:gd name="connsiteX1449" fmla="*/ 776492 w 1354145"/>
                <a:gd name="connsiteY1449" fmla="*/ 1390915 h 1681299"/>
                <a:gd name="connsiteX1450" fmla="*/ 778733 w 1354145"/>
                <a:gd name="connsiteY1450" fmla="*/ 1389514 h 1681299"/>
                <a:gd name="connsiteX1451" fmla="*/ 777612 w 1354145"/>
                <a:gd name="connsiteY1451" fmla="*/ 1385031 h 1681299"/>
                <a:gd name="connsiteX1452" fmla="*/ 777612 w 1354145"/>
                <a:gd name="connsiteY1452" fmla="*/ 1380043 h 1681299"/>
                <a:gd name="connsiteX1453" fmla="*/ 778004 w 1354145"/>
                <a:gd name="connsiteY1453" fmla="*/ 1378250 h 1681299"/>
                <a:gd name="connsiteX1454" fmla="*/ 783720 w 1354145"/>
                <a:gd name="connsiteY1454" fmla="*/ 1369004 h 1681299"/>
                <a:gd name="connsiteX1455" fmla="*/ 786746 w 1354145"/>
                <a:gd name="connsiteY1455" fmla="*/ 1367379 h 1681299"/>
                <a:gd name="connsiteX1456" fmla="*/ 788596 w 1354145"/>
                <a:gd name="connsiteY1456" fmla="*/ 1365922 h 1681299"/>
                <a:gd name="connsiteX1457" fmla="*/ 797225 w 1354145"/>
                <a:gd name="connsiteY1457" fmla="*/ 1360487 h 1681299"/>
                <a:gd name="connsiteX1458" fmla="*/ 797337 w 1354145"/>
                <a:gd name="connsiteY1458" fmla="*/ 1359590 h 1681299"/>
                <a:gd name="connsiteX1459" fmla="*/ 797337 w 1354145"/>
                <a:gd name="connsiteY1459" fmla="*/ 1357461 h 1681299"/>
                <a:gd name="connsiteX1460" fmla="*/ 797842 w 1354145"/>
                <a:gd name="connsiteY1460" fmla="*/ 1354210 h 1681299"/>
                <a:gd name="connsiteX1461" fmla="*/ 798570 w 1354145"/>
                <a:gd name="connsiteY1461" fmla="*/ 1352081 h 1681299"/>
                <a:gd name="connsiteX1462" fmla="*/ 799131 w 1354145"/>
                <a:gd name="connsiteY1462" fmla="*/ 1350736 h 1681299"/>
                <a:gd name="connsiteX1463" fmla="*/ 799859 w 1354145"/>
                <a:gd name="connsiteY1463" fmla="*/ 1349279 h 1681299"/>
                <a:gd name="connsiteX1464" fmla="*/ 801764 w 1354145"/>
                <a:gd name="connsiteY1464" fmla="*/ 1346589 h 1681299"/>
                <a:gd name="connsiteX1465" fmla="*/ 804622 w 1354145"/>
                <a:gd name="connsiteY1465" fmla="*/ 1343731 h 1681299"/>
                <a:gd name="connsiteX1466" fmla="*/ 806471 w 1354145"/>
                <a:gd name="connsiteY1466" fmla="*/ 1342274 h 1681299"/>
                <a:gd name="connsiteX1467" fmla="*/ 816446 w 1354145"/>
                <a:gd name="connsiteY1467" fmla="*/ 1336054 h 1681299"/>
                <a:gd name="connsiteX1468" fmla="*/ 817174 w 1354145"/>
                <a:gd name="connsiteY1468" fmla="*/ 1335101 h 1681299"/>
                <a:gd name="connsiteX1469" fmla="*/ 818295 w 1354145"/>
                <a:gd name="connsiteY1469" fmla="*/ 1332188 h 1681299"/>
                <a:gd name="connsiteX1470" fmla="*/ 820313 w 1354145"/>
                <a:gd name="connsiteY1470" fmla="*/ 1311286 h 1681299"/>
                <a:gd name="connsiteX1471" fmla="*/ 820873 w 1354145"/>
                <a:gd name="connsiteY1471" fmla="*/ 1308820 h 1681299"/>
                <a:gd name="connsiteX1472" fmla="*/ 824179 w 1354145"/>
                <a:gd name="connsiteY1472" fmla="*/ 1299574 h 1681299"/>
                <a:gd name="connsiteX1473" fmla="*/ 823675 w 1354145"/>
                <a:gd name="connsiteY1473" fmla="*/ 1298341 h 1681299"/>
                <a:gd name="connsiteX1474" fmla="*/ 822218 w 1354145"/>
                <a:gd name="connsiteY1474" fmla="*/ 1294026 h 1681299"/>
                <a:gd name="connsiteX1475" fmla="*/ 821658 w 1354145"/>
                <a:gd name="connsiteY1475" fmla="*/ 1290776 h 1681299"/>
                <a:gd name="connsiteX1476" fmla="*/ 821658 w 1354145"/>
                <a:gd name="connsiteY1476" fmla="*/ 1287918 h 1681299"/>
                <a:gd name="connsiteX1477" fmla="*/ 825020 w 1354145"/>
                <a:gd name="connsiteY1477" fmla="*/ 1280297 h 1681299"/>
                <a:gd name="connsiteX1478" fmla="*/ 825356 w 1354145"/>
                <a:gd name="connsiteY1478" fmla="*/ 1277832 h 1681299"/>
                <a:gd name="connsiteX1479" fmla="*/ 826309 w 1354145"/>
                <a:gd name="connsiteY1479" fmla="*/ 1274693 h 1681299"/>
                <a:gd name="connsiteX1480" fmla="*/ 827037 w 1354145"/>
                <a:gd name="connsiteY1480" fmla="*/ 1273236 h 1681299"/>
                <a:gd name="connsiteX1481" fmla="*/ 828214 w 1354145"/>
                <a:gd name="connsiteY1481" fmla="*/ 1271387 h 1681299"/>
                <a:gd name="connsiteX1482" fmla="*/ 841831 w 1354145"/>
                <a:gd name="connsiteY1482" fmla="*/ 1254240 h 1681299"/>
                <a:gd name="connsiteX1483" fmla="*/ 843120 w 1354145"/>
                <a:gd name="connsiteY1483" fmla="*/ 1252895 h 1681299"/>
                <a:gd name="connsiteX1484" fmla="*/ 854944 w 1354145"/>
                <a:gd name="connsiteY1484" fmla="*/ 1242472 h 1681299"/>
                <a:gd name="connsiteX1485" fmla="*/ 865087 w 1354145"/>
                <a:gd name="connsiteY1485" fmla="*/ 1231657 h 1681299"/>
                <a:gd name="connsiteX1486" fmla="*/ 867216 w 1354145"/>
                <a:gd name="connsiteY1486" fmla="*/ 1228967 h 1681299"/>
                <a:gd name="connsiteX1487" fmla="*/ 871867 w 1354145"/>
                <a:gd name="connsiteY1487" fmla="*/ 1221010 h 1681299"/>
                <a:gd name="connsiteX1488" fmla="*/ 872539 w 1354145"/>
                <a:gd name="connsiteY1488" fmla="*/ 1220001 h 1681299"/>
                <a:gd name="connsiteX1489" fmla="*/ 874669 w 1354145"/>
                <a:gd name="connsiteY1489" fmla="*/ 1217143 h 1681299"/>
                <a:gd name="connsiteX1490" fmla="*/ 876294 w 1354145"/>
                <a:gd name="connsiteY1490" fmla="*/ 1215406 h 1681299"/>
                <a:gd name="connsiteX1491" fmla="*/ 879208 w 1354145"/>
                <a:gd name="connsiteY1491" fmla="*/ 1212660 h 1681299"/>
                <a:gd name="connsiteX1492" fmla="*/ 879768 w 1354145"/>
                <a:gd name="connsiteY1492" fmla="*/ 1211315 h 1681299"/>
                <a:gd name="connsiteX1493" fmla="*/ 879768 w 1354145"/>
                <a:gd name="connsiteY1493" fmla="*/ 1209746 h 1681299"/>
                <a:gd name="connsiteX1494" fmla="*/ 880048 w 1354145"/>
                <a:gd name="connsiteY1494" fmla="*/ 1207225 h 1681299"/>
                <a:gd name="connsiteX1495" fmla="*/ 880777 w 1354145"/>
                <a:gd name="connsiteY1495" fmla="*/ 1204367 h 1681299"/>
                <a:gd name="connsiteX1496" fmla="*/ 882514 w 1354145"/>
                <a:gd name="connsiteY1496" fmla="*/ 1200668 h 1681299"/>
                <a:gd name="connsiteX1497" fmla="*/ 884644 w 1354145"/>
                <a:gd name="connsiteY1497" fmla="*/ 1197810 h 1681299"/>
                <a:gd name="connsiteX1498" fmla="*/ 884924 w 1354145"/>
                <a:gd name="connsiteY1498" fmla="*/ 1197474 h 1681299"/>
                <a:gd name="connsiteX1499" fmla="*/ 882850 w 1354145"/>
                <a:gd name="connsiteY1499" fmla="*/ 1195569 h 1681299"/>
                <a:gd name="connsiteX1500" fmla="*/ 882794 w 1354145"/>
                <a:gd name="connsiteY1500" fmla="*/ 1195513 h 1681299"/>
                <a:gd name="connsiteX1501" fmla="*/ 882458 w 1354145"/>
                <a:gd name="connsiteY1501" fmla="*/ 1195569 h 1681299"/>
                <a:gd name="connsiteX1502" fmla="*/ 876686 w 1354145"/>
                <a:gd name="connsiteY1502" fmla="*/ 1194896 h 1681299"/>
                <a:gd name="connsiteX1503" fmla="*/ 875005 w 1354145"/>
                <a:gd name="connsiteY1503" fmla="*/ 1194168 h 1681299"/>
                <a:gd name="connsiteX1504" fmla="*/ 874725 w 1354145"/>
                <a:gd name="connsiteY1504" fmla="*/ 1194280 h 1681299"/>
                <a:gd name="connsiteX1505" fmla="*/ 871587 w 1354145"/>
                <a:gd name="connsiteY1505" fmla="*/ 1196914 h 1681299"/>
                <a:gd name="connsiteX1506" fmla="*/ 868225 w 1354145"/>
                <a:gd name="connsiteY1506" fmla="*/ 1198763 h 1681299"/>
                <a:gd name="connsiteX1507" fmla="*/ 866095 w 1354145"/>
                <a:gd name="connsiteY1507" fmla="*/ 1199491 h 1681299"/>
                <a:gd name="connsiteX1508" fmla="*/ 862845 w 1354145"/>
                <a:gd name="connsiteY1508" fmla="*/ 1199996 h 1681299"/>
                <a:gd name="connsiteX1509" fmla="*/ 861388 w 1354145"/>
                <a:gd name="connsiteY1509" fmla="*/ 1199996 h 1681299"/>
                <a:gd name="connsiteX1510" fmla="*/ 851581 w 1354145"/>
                <a:gd name="connsiteY1510" fmla="*/ 1192935 h 1681299"/>
                <a:gd name="connsiteX1511" fmla="*/ 850853 w 1354145"/>
                <a:gd name="connsiteY1511" fmla="*/ 1190806 h 1681299"/>
                <a:gd name="connsiteX1512" fmla="*/ 850349 w 1354145"/>
                <a:gd name="connsiteY1512" fmla="*/ 1188564 h 1681299"/>
                <a:gd name="connsiteX1513" fmla="*/ 849620 w 1354145"/>
                <a:gd name="connsiteY1513" fmla="*/ 1181391 h 1681299"/>
                <a:gd name="connsiteX1514" fmla="*/ 849564 w 1354145"/>
                <a:gd name="connsiteY1514" fmla="*/ 1180383 h 1681299"/>
                <a:gd name="connsiteX1515" fmla="*/ 849564 w 1354145"/>
                <a:gd name="connsiteY1515" fmla="*/ 1174163 h 1681299"/>
                <a:gd name="connsiteX1516" fmla="*/ 850349 w 1354145"/>
                <a:gd name="connsiteY1516" fmla="*/ 1170240 h 1681299"/>
                <a:gd name="connsiteX1517" fmla="*/ 855840 w 1354145"/>
                <a:gd name="connsiteY1517" fmla="*/ 1156847 h 1681299"/>
                <a:gd name="connsiteX1518" fmla="*/ 854663 w 1354145"/>
                <a:gd name="connsiteY1518" fmla="*/ 1145808 h 1681299"/>
                <a:gd name="connsiteX1519" fmla="*/ 854663 w 1354145"/>
                <a:gd name="connsiteY1519" fmla="*/ 1143566 h 1681299"/>
                <a:gd name="connsiteX1520" fmla="*/ 855392 w 1354145"/>
                <a:gd name="connsiteY1520" fmla="*/ 1137122 h 1681299"/>
                <a:gd name="connsiteX1521" fmla="*/ 855448 w 1354145"/>
                <a:gd name="connsiteY1521" fmla="*/ 1136562 h 1681299"/>
                <a:gd name="connsiteX1522" fmla="*/ 856177 w 1354145"/>
                <a:gd name="connsiteY1522" fmla="*/ 1132247 h 1681299"/>
                <a:gd name="connsiteX1523" fmla="*/ 857746 w 1354145"/>
                <a:gd name="connsiteY1523" fmla="*/ 1128212 h 1681299"/>
                <a:gd name="connsiteX1524" fmla="*/ 858810 w 1354145"/>
                <a:gd name="connsiteY1524" fmla="*/ 1126587 h 1681299"/>
                <a:gd name="connsiteX1525" fmla="*/ 860659 w 1354145"/>
                <a:gd name="connsiteY1525" fmla="*/ 1122832 h 1681299"/>
                <a:gd name="connsiteX1526" fmla="*/ 863461 w 1354145"/>
                <a:gd name="connsiteY1526" fmla="*/ 1119414 h 1681299"/>
                <a:gd name="connsiteX1527" fmla="*/ 867048 w 1354145"/>
                <a:gd name="connsiteY1527" fmla="*/ 1116556 h 1681299"/>
                <a:gd name="connsiteX1528" fmla="*/ 868561 w 1354145"/>
                <a:gd name="connsiteY1528" fmla="*/ 1115548 h 1681299"/>
                <a:gd name="connsiteX1529" fmla="*/ 875790 w 1354145"/>
                <a:gd name="connsiteY1529" fmla="*/ 1111569 h 1681299"/>
                <a:gd name="connsiteX1530" fmla="*/ 877751 w 1354145"/>
                <a:gd name="connsiteY1530" fmla="*/ 1110112 h 1681299"/>
                <a:gd name="connsiteX1531" fmla="*/ 888230 w 1354145"/>
                <a:gd name="connsiteY1531" fmla="*/ 1101034 h 1681299"/>
                <a:gd name="connsiteX1532" fmla="*/ 890359 w 1354145"/>
                <a:gd name="connsiteY1532" fmla="*/ 1099577 h 1681299"/>
                <a:gd name="connsiteX1533" fmla="*/ 894674 w 1354145"/>
                <a:gd name="connsiteY1533" fmla="*/ 1097447 h 1681299"/>
                <a:gd name="connsiteX1534" fmla="*/ 896019 w 1354145"/>
                <a:gd name="connsiteY1534" fmla="*/ 1096887 h 1681299"/>
                <a:gd name="connsiteX1535" fmla="*/ 898148 w 1354145"/>
                <a:gd name="connsiteY1535" fmla="*/ 1096159 h 1681299"/>
                <a:gd name="connsiteX1536" fmla="*/ 905489 w 1354145"/>
                <a:gd name="connsiteY1536" fmla="*/ 1093301 h 1681299"/>
                <a:gd name="connsiteX1537" fmla="*/ 906274 w 1354145"/>
                <a:gd name="connsiteY1537" fmla="*/ 1091732 h 1681299"/>
                <a:gd name="connsiteX1538" fmla="*/ 913279 w 1354145"/>
                <a:gd name="connsiteY1538" fmla="*/ 1073520 h 1681299"/>
                <a:gd name="connsiteX1539" fmla="*/ 913895 w 1354145"/>
                <a:gd name="connsiteY1539" fmla="*/ 1072175 h 1681299"/>
                <a:gd name="connsiteX1540" fmla="*/ 923926 w 1354145"/>
                <a:gd name="connsiteY1540" fmla="*/ 1054243 h 1681299"/>
                <a:gd name="connsiteX1541" fmla="*/ 926503 w 1354145"/>
                <a:gd name="connsiteY1541" fmla="*/ 1051217 h 1681299"/>
                <a:gd name="connsiteX1542" fmla="*/ 930090 w 1354145"/>
                <a:gd name="connsiteY1542" fmla="*/ 1048359 h 1681299"/>
                <a:gd name="connsiteX1543" fmla="*/ 931939 w 1354145"/>
                <a:gd name="connsiteY1543" fmla="*/ 1047182 h 1681299"/>
                <a:gd name="connsiteX1544" fmla="*/ 936982 w 1354145"/>
                <a:gd name="connsiteY1544" fmla="*/ 1044660 h 1681299"/>
                <a:gd name="connsiteX1545" fmla="*/ 936590 w 1354145"/>
                <a:gd name="connsiteY1545" fmla="*/ 1043147 h 1681299"/>
                <a:gd name="connsiteX1546" fmla="*/ 936534 w 1354145"/>
                <a:gd name="connsiteY1546" fmla="*/ 1038384 h 1681299"/>
                <a:gd name="connsiteX1547" fmla="*/ 937991 w 1354145"/>
                <a:gd name="connsiteY1547" fmla="*/ 1031940 h 1681299"/>
                <a:gd name="connsiteX1548" fmla="*/ 939840 w 1354145"/>
                <a:gd name="connsiteY1548" fmla="*/ 1027961 h 1681299"/>
                <a:gd name="connsiteX1549" fmla="*/ 941409 w 1354145"/>
                <a:gd name="connsiteY1549" fmla="*/ 1025832 h 1681299"/>
                <a:gd name="connsiteX1550" fmla="*/ 943875 w 1354145"/>
                <a:gd name="connsiteY1550" fmla="*/ 1020900 h 1681299"/>
                <a:gd name="connsiteX1551" fmla="*/ 945052 w 1354145"/>
                <a:gd name="connsiteY1551" fmla="*/ 1019051 h 1681299"/>
                <a:gd name="connsiteX1552" fmla="*/ 947910 w 1354145"/>
                <a:gd name="connsiteY1552" fmla="*/ 1015465 h 1681299"/>
                <a:gd name="connsiteX1553" fmla="*/ 951384 w 1354145"/>
                <a:gd name="connsiteY1553" fmla="*/ 1012663 h 1681299"/>
                <a:gd name="connsiteX1554" fmla="*/ 954242 w 1354145"/>
                <a:gd name="connsiteY1554" fmla="*/ 1011206 h 1681299"/>
                <a:gd name="connsiteX1555" fmla="*/ 958332 w 1354145"/>
                <a:gd name="connsiteY1555" fmla="*/ 1010141 h 1681299"/>
                <a:gd name="connsiteX1556" fmla="*/ 967410 w 1354145"/>
                <a:gd name="connsiteY1556" fmla="*/ 1006611 h 1681299"/>
                <a:gd name="connsiteX1557" fmla="*/ 968756 w 1354145"/>
                <a:gd name="connsiteY1557" fmla="*/ 1005266 h 1681299"/>
                <a:gd name="connsiteX1558" fmla="*/ 971445 w 1354145"/>
                <a:gd name="connsiteY1558" fmla="*/ 1003361 h 1681299"/>
                <a:gd name="connsiteX1559" fmla="*/ 974696 w 1354145"/>
                <a:gd name="connsiteY1559" fmla="*/ 1001736 h 1681299"/>
                <a:gd name="connsiteX1560" fmla="*/ 978114 w 1354145"/>
                <a:gd name="connsiteY1560" fmla="*/ 998934 h 1681299"/>
                <a:gd name="connsiteX1561" fmla="*/ 981700 w 1354145"/>
                <a:gd name="connsiteY1561" fmla="*/ 997029 h 1681299"/>
                <a:gd name="connsiteX1562" fmla="*/ 988537 w 1354145"/>
                <a:gd name="connsiteY1562" fmla="*/ 994955 h 1681299"/>
                <a:gd name="connsiteX1563" fmla="*/ 989097 w 1354145"/>
                <a:gd name="connsiteY1563" fmla="*/ 994171 h 1681299"/>
                <a:gd name="connsiteX1564" fmla="*/ 989994 w 1354145"/>
                <a:gd name="connsiteY1564" fmla="*/ 991481 h 1681299"/>
                <a:gd name="connsiteX1565" fmla="*/ 991731 w 1354145"/>
                <a:gd name="connsiteY1565" fmla="*/ 988287 h 1681299"/>
                <a:gd name="connsiteX1566" fmla="*/ 993300 w 1354145"/>
                <a:gd name="connsiteY1566" fmla="*/ 986326 h 1681299"/>
                <a:gd name="connsiteX1567" fmla="*/ 995597 w 1354145"/>
                <a:gd name="connsiteY1567" fmla="*/ 978256 h 1681299"/>
                <a:gd name="connsiteX1568" fmla="*/ 996270 w 1354145"/>
                <a:gd name="connsiteY1568" fmla="*/ 976463 h 1681299"/>
                <a:gd name="connsiteX1569" fmla="*/ 999856 w 1354145"/>
                <a:gd name="connsiteY1569" fmla="*/ 969290 h 1681299"/>
                <a:gd name="connsiteX1570" fmla="*/ 1001817 w 1354145"/>
                <a:gd name="connsiteY1570" fmla="*/ 966600 h 1681299"/>
                <a:gd name="connsiteX1571" fmla="*/ 1003947 w 1354145"/>
                <a:gd name="connsiteY1571" fmla="*/ 964471 h 1681299"/>
                <a:gd name="connsiteX1572" fmla="*/ 1006637 w 1354145"/>
                <a:gd name="connsiteY1572" fmla="*/ 962510 h 1681299"/>
                <a:gd name="connsiteX1573" fmla="*/ 1008094 w 1354145"/>
                <a:gd name="connsiteY1573" fmla="*/ 961781 h 1681299"/>
                <a:gd name="connsiteX1574" fmla="*/ 1012689 w 1354145"/>
                <a:gd name="connsiteY1574" fmla="*/ 960716 h 1681299"/>
                <a:gd name="connsiteX1575" fmla="*/ 1016275 w 1354145"/>
                <a:gd name="connsiteY1575" fmla="*/ 960716 h 1681299"/>
                <a:gd name="connsiteX1576" fmla="*/ 1018797 w 1354145"/>
                <a:gd name="connsiteY1576" fmla="*/ 960997 h 1681299"/>
                <a:gd name="connsiteX1577" fmla="*/ 1021655 w 1354145"/>
                <a:gd name="connsiteY1577" fmla="*/ 961725 h 1681299"/>
                <a:gd name="connsiteX1578" fmla="*/ 1024457 w 1354145"/>
                <a:gd name="connsiteY1578" fmla="*/ 962902 h 1681299"/>
                <a:gd name="connsiteX1579" fmla="*/ 1025297 w 1354145"/>
                <a:gd name="connsiteY1579" fmla="*/ 963406 h 1681299"/>
                <a:gd name="connsiteX1580" fmla="*/ 1027426 w 1354145"/>
                <a:gd name="connsiteY1580" fmla="*/ 962958 h 1681299"/>
                <a:gd name="connsiteX1581" fmla="*/ 1028715 w 1354145"/>
                <a:gd name="connsiteY1581" fmla="*/ 962286 h 1681299"/>
                <a:gd name="connsiteX1582" fmla="*/ 1030901 w 1354145"/>
                <a:gd name="connsiteY1582" fmla="*/ 961333 h 1681299"/>
                <a:gd name="connsiteX1583" fmla="*/ 1031125 w 1354145"/>
                <a:gd name="connsiteY1583" fmla="*/ 960773 h 1681299"/>
                <a:gd name="connsiteX1584" fmla="*/ 1031853 w 1354145"/>
                <a:gd name="connsiteY1584" fmla="*/ 958979 h 1681299"/>
                <a:gd name="connsiteX1585" fmla="*/ 1032918 w 1354145"/>
                <a:gd name="connsiteY1585" fmla="*/ 954945 h 1681299"/>
                <a:gd name="connsiteX1586" fmla="*/ 1035047 w 1354145"/>
                <a:gd name="connsiteY1586" fmla="*/ 950630 h 1681299"/>
                <a:gd name="connsiteX1587" fmla="*/ 1037009 w 1354145"/>
                <a:gd name="connsiteY1587" fmla="*/ 947940 h 1681299"/>
                <a:gd name="connsiteX1588" fmla="*/ 1038466 w 1354145"/>
                <a:gd name="connsiteY1588" fmla="*/ 946483 h 1681299"/>
                <a:gd name="connsiteX1589" fmla="*/ 1039306 w 1354145"/>
                <a:gd name="connsiteY1589" fmla="*/ 945754 h 1681299"/>
                <a:gd name="connsiteX1590" fmla="*/ 1040203 w 1354145"/>
                <a:gd name="connsiteY1590" fmla="*/ 945026 h 1681299"/>
                <a:gd name="connsiteX1591" fmla="*/ 1042613 w 1354145"/>
                <a:gd name="connsiteY1591" fmla="*/ 920089 h 1681299"/>
                <a:gd name="connsiteX1592" fmla="*/ 1043958 w 1354145"/>
                <a:gd name="connsiteY1592" fmla="*/ 914934 h 1681299"/>
                <a:gd name="connsiteX1593" fmla="*/ 1048721 w 1354145"/>
                <a:gd name="connsiteY1593" fmla="*/ 906136 h 1681299"/>
                <a:gd name="connsiteX1594" fmla="*/ 1050626 w 1354145"/>
                <a:gd name="connsiteY1594" fmla="*/ 903446 h 1681299"/>
                <a:gd name="connsiteX1595" fmla="*/ 1052027 w 1354145"/>
                <a:gd name="connsiteY1595" fmla="*/ 902045 h 1681299"/>
                <a:gd name="connsiteX1596" fmla="*/ 1054829 w 1354145"/>
                <a:gd name="connsiteY1596" fmla="*/ 895321 h 1681299"/>
                <a:gd name="connsiteX1597" fmla="*/ 1057070 w 1354145"/>
                <a:gd name="connsiteY1597" fmla="*/ 892015 h 1681299"/>
                <a:gd name="connsiteX1598" fmla="*/ 1063178 w 1354145"/>
                <a:gd name="connsiteY1598" fmla="*/ 885907 h 1681299"/>
                <a:gd name="connsiteX1599" fmla="*/ 1068894 w 1354145"/>
                <a:gd name="connsiteY1599" fmla="*/ 878902 h 1681299"/>
                <a:gd name="connsiteX1600" fmla="*/ 1070071 w 1354145"/>
                <a:gd name="connsiteY1600" fmla="*/ 877053 h 1681299"/>
                <a:gd name="connsiteX1601" fmla="*/ 1070015 w 1354145"/>
                <a:gd name="connsiteY1601" fmla="*/ 876604 h 1681299"/>
                <a:gd name="connsiteX1602" fmla="*/ 1070183 w 1354145"/>
                <a:gd name="connsiteY1602" fmla="*/ 872402 h 1681299"/>
                <a:gd name="connsiteX1603" fmla="*/ 1071024 w 1354145"/>
                <a:gd name="connsiteY1603" fmla="*/ 868983 h 1681299"/>
                <a:gd name="connsiteX1604" fmla="*/ 1068894 w 1354145"/>
                <a:gd name="connsiteY1604" fmla="*/ 858953 h 1681299"/>
                <a:gd name="connsiteX1605" fmla="*/ 1068054 w 1354145"/>
                <a:gd name="connsiteY1605" fmla="*/ 857272 h 1681299"/>
                <a:gd name="connsiteX1606" fmla="*/ 1066933 w 1354145"/>
                <a:gd name="connsiteY1606" fmla="*/ 852621 h 1681299"/>
                <a:gd name="connsiteX1607" fmla="*/ 1066933 w 1354145"/>
                <a:gd name="connsiteY1607" fmla="*/ 848306 h 1681299"/>
                <a:gd name="connsiteX1608" fmla="*/ 1069118 w 1354145"/>
                <a:gd name="connsiteY1608" fmla="*/ 841973 h 1681299"/>
                <a:gd name="connsiteX1609" fmla="*/ 1072200 w 1354145"/>
                <a:gd name="connsiteY1609" fmla="*/ 837995 h 1681299"/>
                <a:gd name="connsiteX1610" fmla="*/ 1072705 w 1354145"/>
                <a:gd name="connsiteY1610" fmla="*/ 831102 h 1681299"/>
                <a:gd name="connsiteX1611" fmla="*/ 1074162 w 1354145"/>
                <a:gd name="connsiteY1611" fmla="*/ 826451 h 1681299"/>
                <a:gd name="connsiteX1612" fmla="*/ 1084192 w 1354145"/>
                <a:gd name="connsiteY1612" fmla="*/ 809920 h 1681299"/>
                <a:gd name="connsiteX1613" fmla="*/ 1089404 w 1354145"/>
                <a:gd name="connsiteY1613" fmla="*/ 805605 h 1681299"/>
                <a:gd name="connsiteX1614" fmla="*/ 1098930 w 1354145"/>
                <a:gd name="connsiteY1614" fmla="*/ 802019 h 1681299"/>
                <a:gd name="connsiteX1615" fmla="*/ 1109633 w 1354145"/>
                <a:gd name="connsiteY1615" fmla="*/ 791932 h 1681299"/>
                <a:gd name="connsiteX1616" fmla="*/ 1111090 w 1354145"/>
                <a:gd name="connsiteY1616" fmla="*/ 790811 h 1681299"/>
                <a:gd name="connsiteX1617" fmla="*/ 1123306 w 1354145"/>
                <a:gd name="connsiteY1617" fmla="*/ 782910 h 1681299"/>
                <a:gd name="connsiteX1618" fmla="*/ 1125268 w 1354145"/>
                <a:gd name="connsiteY1618" fmla="*/ 781901 h 1681299"/>
                <a:gd name="connsiteX1619" fmla="*/ 1129134 w 1354145"/>
                <a:gd name="connsiteY1619" fmla="*/ 780444 h 1681299"/>
                <a:gd name="connsiteX1620" fmla="*/ 1141798 w 1354145"/>
                <a:gd name="connsiteY1620" fmla="*/ 768845 h 1681299"/>
                <a:gd name="connsiteX1621" fmla="*/ 1142639 w 1354145"/>
                <a:gd name="connsiteY1621" fmla="*/ 765202 h 1681299"/>
                <a:gd name="connsiteX1622" fmla="*/ 1141855 w 1354145"/>
                <a:gd name="connsiteY1622" fmla="*/ 763914 h 1681299"/>
                <a:gd name="connsiteX1623" fmla="*/ 1140398 w 1354145"/>
                <a:gd name="connsiteY1623" fmla="*/ 761056 h 1681299"/>
                <a:gd name="connsiteX1624" fmla="*/ 1139501 w 1354145"/>
                <a:gd name="connsiteY1624" fmla="*/ 758478 h 1681299"/>
                <a:gd name="connsiteX1625" fmla="*/ 1138941 w 1354145"/>
                <a:gd name="connsiteY1625" fmla="*/ 755732 h 1681299"/>
                <a:gd name="connsiteX1626" fmla="*/ 1137092 w 1354145"/>
                <a:gd name="connsiteY1626" fmla="*/ 750745 h 1681299"/>
                <a:gd name="connsiteX1627" fmla="*/ 1136419 w 1354145"/>
                <a:gd name="connsiteY1627" fmla="*/ 747102 h 1681299"/>
                <a:gd name="connsiteX1628" fmla="*/ 1136419 w 1354145"/>
                <a:gd name="connsiteY1628" fmla="*/ 739201 h 1681299"/>
                <a:gd name="connsiteX1629" fmla="*/ 1136811 w 1354145"/>
                <a:gd name="connsiteY1629" fmla="*/ 736343 h 1681299"/>
                <a:gd name="connsiteX1630" fmla="*/ 1138268 w 1354145"/>
                <a:gd name="connsiteY1630" fmla="*/ 731300 h 1681299"/>
                <a:gd name="connsiteX1631" fmla="*/ 1138605 w 1354145"/>
                <a:gd name="connsiteY1631" fmla="*/ 730291 h 1681299"/>
                <a:gd name="connsiteX1632" fmla="*/ 1141462 w 1354145"/>
                <a:gd name="connsiteY1632" fmla="*/ 723118 h 1681299"/>
                <a:gd name="connsiteX1633" fmla="*/ 1143760 w 1354145"/>
                <a:gd name="connsiteY1633" fmla="*/ 719644 h 1681299"/>
                <a:gd name="connsiteX1634" fmla="*/ 1144600 w 1354145"/>
                <a:gd name="connsiteY1634" fmla="*/ 718860 h 1681299"/>
                <a:gd name="connsiteX1635" fmla="*/ 1144993 w 1354145"/>
                <a:gd name="connsiteY1635" fmla="*/ 713312 h 1681299"/>
                <a:gd name="connsiteX1636" fmla="*/ 1144264 w 1354145"/>
                <a:gd name="connsiteY1636" fmla="*/ 712359 h 1681299"/>
                <a:gd name="connsiteX1637" fmla="*/ 1142919 w 1354145"/>
                <a:gd name="connsiteY1637" fmla="*/ 710006 h 1681299"/>
                <a:gd name="connsiteX1638" fmla="*/ 1138605 w 1354145"/>
                <a:gd name="connsiteY1638" fmla="*/ 699246 h 1681299"/>
                <a:gd name="connsiteX1639" fmla="*/ 1137876 w 1354145"/>
                <a:gd name="connsiteY1639" fmla="*/ 695380 h 1681299"/>
                <a:gd name="connsiteX1640" fmla="*/ 1137876 w 1354145"/>
                <a:gd name="connsiteY1640" fmla="*/ 691794 h 1681299"/>
                <a:gd name="connsiteX1641" fmla="*/ 1138773 w 1354145"/>
                <a:gd name="connsiteY1641" fmla="*/ 687591 h 1681299"/>
                <a:gd name="connsiteX1642" fmla="*/ 1141631 w 1354145"/>
                <a:gd name="connsiteY1642" fmla="*/ 681146 h 1681299"/>
                <a:gd name="connsiteX1643" fmla="*/ 1142471 w 1354145"/>
                <a:gd name="connsiteY1643" fmla="*/ 679633 h 1681299"/>
                <a:gd name="connsiteX1644" fmla="*/ 1152222 w 1354145"/>
                <a:gd name="connsiteY1644" fmla="*/ 664727 h 1681299"/>
                <a:gd name="connsiteX1645" fmla="*/ 1162588 w 1354145"/>
                <a:gd name="connsiteY1645" fmla="*/ 621242 h 1681299"/>
                <a:gd name="connsiteX1646" fmla="*/ 1165054 w 1354145"/>
                <a:gd name="connsiteY1646" fmla="*/ 616591 h 1681299"/>
                <a:gd name="connsiteX1647" fmla="*/ 1173236 w 1354145"/>
                <a:gd name="connsiteY1647" fmla="*/ 607794 h 1681299"/>
                <a:gd name="connsiteX1648" fmla="*/ 1175421 w 1354145"/>
                <a:gd name="connsiteY1648" fmla="*/ 602918 h 1681299"/>
                <a:gd name="connsiteX1649" fmla="*/ 1176934 w 1354145"/>
                <a:gd name="connsiteY1649" fmla="*/ 600509 h 1681299"/>
                <a:gd name="connsiteX1650" fmla="*/ 1180520 w 1354145"/>
                <a:gd name="connsiteY1650" fmla="*/ 596194 h 1681299"/>
                <a:gd name="connsiteX1651" fmla="*/ 1181865 w 1354145"/>
                <a:gd name="connsiteY1651" fmla="*/ 594849 h 1681299"/>
                <a:gd name="connsiteX1652" fmla="*/ 1189206 w 1354145"/>
                <a:gd name="connsiteY1652" fmla="*/ 588741 h 1681299"/>
                <a:gd name="connsiteX1653" fmla="*/ 1192961 w 1354145"/>
                <a:gd name="connsiteY1653" fmla="*/ 582689 h 1681299"/>
                <a:gd name="connsiteX1654" fmla="*/ 1194810 w 1354145"/>
                <a:gd name="connsiteY1654" fmla="*/ 569744 h 1681299"/>
                <a:gd name="connsiteX1655" fmla="*/ 1195258 w 1354145"/>
                <a:gd name="connsiteY1655" fmla="*/ 567951 h 1681299"/>
                <a:gd name="connsiteX1656" fmla="*/ 1198957 w 1354145"/>
                <a:gd name="connsiteY1656" fmla="*/ 557528 h 1681299"/>
                <a:gd name="connsiteX1657" fmla="*/ 1201310 w 1354145"/>
                <a:gd name="connsiteY1657" fmla="*/ 553830 h 1681299"/>
                <a:gd name="connsiteX1658" fmla="*/ 1202039 w 1354145"/>
                <a:gd name="connsiteY1658" fmla="*/ 553101 h 1681299"/>
                <a:gd name="connsiteX1659" fmla="*/ 1202935 w 1354145"/>
                <a:gd name="connsiteY1659" fmla="*/ 551812 h 1681299"/>
                <a:gd name="connsiteX1660" fmla="*/ 1204224 w 1354145"/>
                <a:gd name="connsiteY1660" fmla="*/ 550243 h 1681299"/>
                <a:gd name="connsiteX1661" fmla="*/ 1204953 w 1354145"/>
                <a:gd name="connsiteY1661" fmla="*/ 549515 h 1681299"/>
                <a:gd name="connsiteX1662" fmla="*/ 1205569 w 1354145"/>
                <a:gd name="connsiteY1662" fmla="*/ 548954 h 1681299"/>
                <a:gd name="connsiteX1663" fmla="*/ 1210612 w 1354145"/>
                <a:gd name="connsiteY1663" fmla="*/ 544640 h 1681299"/>
                <a:gd name="connsiteX1664" fmla="*/ 1211621 w 1354145"/>
                <a:gd name="connsiteY1664" fmla="*/ 543911 h 1681299"/>
                <a:gd name="connsiteX1665" fmla="*/ 1215936 w 1354145"/>
                <a:gd name="connsiteY1665" fmla="*/ 541053 h 1681299"/>
                <a:gd name="connsiteX1666" fmla="*/ 1217841 w 1354145"/>
                <a:gd name="connsiteY1666" fmla="*/ 540045 h 1681299"/>
                <a:gd name="connsiteX1667" fmla="*/ 1221428 w 1354145"/>
                <a:gd name="connsiteY1667" fmla="*/ 538587 h 1681299"/>
                <a:gd name="connsiteX1668" fmla="*/ 1223221 w 1354145"/>
                <a:gd name="connsiteY1668" fmla="*/ 538027 h 1681299"/>
                <a:gd name="connsiteX1669" fmla="*/ 1237566 w 1354145"/>
                <a:gd name="connsiteY1669" fmla="*/ 535169 h 1681299"/>
                <a:gd name="connsiteX1670" fmla="*/ 1238239 w 1354145"/>
                <a:gd name="connsiteY1670" fmla="*/ 535057 h 1681299"/>
                <a:gd name="connsiteX1671" fmla="*/ 1248774 w 1354145"/>
                <a:gd name="connsiteY1671" fmla="*/ 533712 h 1681299"/>
                <a:gd name="connsiteX1672" fmla="*/ 1264184 w 1354145"/>
                <a:gd name="connsiteY1672" fmla="*/ 484792 h 1681299"/>
                <a:gd name="connsiteX1673" fmla="*/ 1272702 w 1354145"/>
                <a:gd name="connsiteY1673" fmla="*/ 454251 h 1681299"/>
                <a:gd name="connsiteX1674" fmla="*/ 1283517 w 1354145"/>
                <a:gd name="connsiteY1674" fmla="*/ 416819 h 1681299"/>
                <a:gd name="connsiteX1675" fmla="*/ 1283965 w 1354145"/>
                <a:gd name="connsiteY1675" fmla="*/ 415586 h 1681299"/>
                <a:gd name="connsiteX1676" fmla="*/ 1304811 w 1354145"/>
                <a:gd name="connsiteY1676" fmla="*/ 367506 h 1681299"/>
                <a:gd name="connsiteX1677" fmla="*/ 1331597 w 1354145"/>
                <a:gd name="connsiteY1677" fmla="*/ 306985 h 1681299"/>
                <a:gd name="connsiteX1678" fmla="*/ 1312432 w 1354145"/>
                <a:gd name="connsiteY1678" fmla="*/ 272523 h 1681299"/>
                <a:gd name="connsiteX1679" fmla="*/ 1311199 w 1354145"/>
                <a:gd name="connsiteY1679" fmla="*/ 268880 h 1681299"/>
                <a:gd name="connsiteX1680" fmla="*/ 1306156 w 1354145"/>
                <a:gd name="connsiteY1680" fmla="*/ 231447 h 1681299"/>
                <a:gd name="connsiteX1681" fmla="*/ 1226247 w 1354145"/>
                <a:gd name="connsiteY1681" fmla="*/ 249547 h 1681299"/>
                <a:gd name="connsiteX1682" fmla="*/ 1153118 w 1354145"/>
                <a:gd name="connsiteY1682" fmla="*/ 266751 h 1681299"/>
                <a:gd name="connsiteX1683" fmla="*/ 1140958 w 1354145"/>
                <a:gd name="connsiteY1683" fmla="*/ 259970 h 1681299"/>
                <a:gd name="connsiteX1684" fmla="*/ 1140061 w 1354145"/>
                <a:gd name="connsiteY1684" fmla="*/ 257280 h 1681299"/>
                <a:gd name="connsiteX1685" fmla="*/ 1138941 w 1354145"/>
                <a:gd name="connsiteY1685" fmla="*/ 255767 h 1681299"/>
                <a:gd name="connsiteX1686" fmla="*/ 1136923 w 1354145"/>
                <a:gd name="connsiteY1686" fmla="*/ 248370 h 1681299"/>
                <a:gd name="connsiteX1687" fmla="*/ 1137259 w 1354145"/>
                <a:gd name="connsiteY1687" fmla="*/ 245625 h 1681299"/>
                <a:gd name="connsiteX1688" fmla="*/ 1136699 w 1354145"/>
                <a:gd name="connsiteY1688" fmla="*/ 245793 h 1681299"/>
                <a:gd name="connsiteX1689" fmla="*/ 1125268 w 1354145"/>
                <a:gd name="connsiteY1689" fmla="*/ 249771 h 1681299"/>
                <a:gd name="connsiteX1690" fmla="*/ 1125268 w 1354145"/>
                <a:gd name="connsiteY1690" fmla="*/ 262492 h 1681299"/>
                <a:gd name="connsiteX1691" fmla="*/ 1114957 w 1354145"/>
                <a:gd name="connsiteY1691" fmla="*/ 272803 h 1681299"/>
                <a:gd name="connsiteX1692" fmla="*/ 1010111 w 1354145"/>
                <a:gd name="connsiteY1692" fmla="*/ 272803 h 1681299"/>
                <a:gd name="connsiteX1693" fmla="*/ 1002826 w 1354145"/>
                <a:gd name="connsiteY1693" fmla="*/ 269777 h 1681299"/>
                <a:gd name="connsiteX1694" fmla="*/ 1001369 w 1354145"/>
                <a:gd name="connsiteY1694" fmla="*/ 268320 h 1681299"/>
                <a:gd name="connsiteX1695" fmla="*/ 999800 w 1354145"/>
                <a:gd name="connsiteY1695" fmla="*/ 266302 h 1681299"/>
                <a:gd name="connsiteX1696" fmla="*/ 979795 w 1354145"/>
                <a:gd name="connsiteY1696" fmla="*/ 233465 h 1681299"/>
                <a:gd name="connsiteX1697" fmla="*/ 979235 w 1354145"/>
                <a:gd name="connsiteY1697" fmla="*/ 223546 h 1681299"/>
                <a:gd name="connsiteX1698" fmla="*/ 984166 w 1354145"/>
                <a:gd name="connsiteY1698" fmla="*/ 218615 h 1681299"/>
                <a:gd name="connsiteX1699" fmla="*/ 985231 w 1354145"/>
                <a:gd name="connsiteY1699" fmla="*/ 171711 h 1681299"/>
                <a:gd name="connsiteX1700" fmla="*/ 981028 w 1354145"/>
                <a:gd name="connsiteY1700" fmla="*/ 170815 h 1681299"/>
                <a:gd name="connsiteX1701" fmla="*/ 977889 w 1354145"/>
                <a:gd name="connsiteY1701" fmla="*/ 170815 h 1681299"/>
                <a:gd name="connsiteX1702" fmla="*/ 970885 w 1354145"/>
                <a:gd name="connsiteY1702" fmla="*/ 173000 h 1681299"/>
                <a:gd name="connsiteX1703" fmla="*/ 968756 w 1354145"/>
                <a:gd name="connsiteY1703" fmla="*/ 174065 h 1681299"/>
                <a:gd name="connsiteX1704" fmla="*/ 966178 w 1354145"/>
                <a:gd name="connsiteY1704" fmla="*/ 174962 h 1681299"/>
                <a:gd name="connsiteX1705" fmla="*/ 962591 w 1354145"/>
                <a:gd name="connsiteY1705" fmla="*/ 175690 h 1681299"/>
                <a:gd name="connsiteX1706" fmla="*/ 958052 w 1354145"/>
                <a:gd name="connsiteY1706" fmla="*/ 175578 h 1681299"/>
                <a:gd name="connsiteX1707" fmla="*/ 955194 w 1354145"/>
                <a:gd name="connsiteY1707" fmla="*/ 174850 h 1681299"/>
                <a:gd name="connsiteX1708" fmla="*/ 953849 w 1354145"/>
                <a:gd name="connsiteY1708" fmla="*/ 174401 h 1681299"/>
                <a:gd name="connsiteX1709" fmla="*/ 950263 w 1354145"/>
                <a:gd name="connsiteY1709" fmla="*/ 172944 h 1681299"/>
                <a:gd name="connsiteX1710" fmla="*/ 945500 w 1354145"/>
                <a:gd name="connsiteY1710" fmla="*/ 169078 h 1681299"/>
                <a:gd name="connsiteX1711" fmla="*/ 944043 w 1354145"/>
                <a:gd name="connsiteY1711" fmla="*/ 166948 h 1681299"/>
                <a:gd name="connsiteX1712" fmla="*/ 942306 w 1354145"/>
                <a:gd name="connsiteY1712" fmla="*/ 161232 h 1681299"/>
                <a:gd name="connsiteX1713" fmla="*/ 942306 w 1354145"/>
                <a:gd name="connsiteY1713" fmla="*/ 151202 h 1681299"/>
                <a:gd name="connsiteX1714" fmla="*/ 942978 w 1354145"/>
                <a:gd name="connsiteY1714" fmla="*/ 147559 h 1681299"/>
                <a:gd name="connsiteX1715" fmla="*/ 945108 w 1354145"/>
                <a:gd name="connsiteY1715" fmla="*/ 141844 h 1681299"/>
                <a:gd name="connsiteX1716" fmla="*/ 947461 w 1354145"/>
                <a:gd name="connsiteY1716" fmla="*/ 138145 h 1681299"/>
                <a:gd name="connsiteX1717" fmla="*/ 951048 w 1354145"/>
                <a:gd name="connsiteY1717" fmla="*/ 134559 h 1681299"/>
                <a:gd name="connsiteX1718" fmla="*/ 951776 w 1354145"/>
                <a:gd name="connsiteY1718" fmla="*/ 133942 h 1681299"/>
                <a:gd name="connsiteX1719" fmla="*/ 956091 w 1354145"/>
                <a:gd name="connsiteY1719" fmla="*/ 130356 h 1681299"/>
                <a:gd name="connsiteX1720" fmla="*/ 960182 w 1354145"/>
                <a:gd name="connsiteY1720" fmla="*/ 128282 h 1681299"/>
                <a:gd name="connsiteX1721" fmla="*/ 960966 w 1354145"/>
                <a:gd name="connsiteY1721" fmla="*/ 128058 h 1681299"/>
                <a:gd name="connsiteX1722" fmla="*/ 961190 w 1354145"/>
                <a:gd name="connsiteY1722" fmla="*/ 126209 h 1681299"/>
                <a:gd name="connsiteX1723" fmla="*/ 961919 w 1354145"/>
                <a:gd name="connsiteY1723" fmla="*/ 122623 h 1681299"/>
                <a:gd name="connsiteX1724" fmla="*/ 962255 w 1354145"/>
                <a:gd name="connsiteY1724" fmla="*/ 121390 h 1681299"/>
                <a:gd name="connsiteX1725" fmla="*/ 962703 w 1354145"/>
                <a:gd name="connsiteY1725" fmla="*/ 120045 h 1681299"/>
                <a:gd name="connsiteX1726" fmla="*/ 957660 w 1354145"/>
                <a:gd name="connsiteY1726" fmla="*/ 109174 h 1681299"/>
                <a:gd name="connsiteX1727" fmla="*/ 950768 w 1354145"/>
                <a:gd name="connsiteY1727" fmla="*/ 112032 h 1681299"/>
                <a:gd name="connsiteX1728" fmla="*/ 945500 w 1354145"/>
                <a:gd name="connsiteY1728" fmla="*/ 113489 h 1681299"/>
                <a:gd name="connsiteX1729" fmla="*/ 941914 w 1354145"/>
                <a:gd name="connsiteY1729" fmla="*/ 113489 h 1681299"/>
                <a:gd name="connsiteX1730" fmla="*/ 934573 w 1354145"/>
                <a:gd name="connsiteY1730" fmla="*/ 110463 h 1681299"/>
                <a:gd name="connsiteX1731" fmla="*/ 934349 w 1354145"/>
                <a:gd name="connsiteY1731" fmla="*/ 110239 h 1681299"/>
                <a:gd name="connsiteX1732" fmla="*/ 931435 w 1354145"/>
                <a:gd name="connsiteY1732" fmla="*/ 112424 h 1681299"/>
                <a:gd name="connsiteX1733" fmla="*/ 929978 w 1354145"/>
                <a:gd name="connsiteY1733" fmla="*/ 113152 h 1681299"/>
                <a:gd name="connsiteX1734" fmla="*/ 927568 w 1354145"/>
                <a:gd name="connsiteY1734" fmla="*/ 113993 h 1681299"/>
                <a:gd name="connsiteX1735" fmla="*/ 923253 w 1354145"/>
                <a:gd name="connsiteY1735" fmla="*/ 114946 h 1681299"/>
                <a:gd name="connsiteX1736" fmla="*/ 921796 w 1354145"/>
                <a:gd name="connsiteY1736" fmla="*/ 114946 h 1681299"/>
                <a:gd name="connsiteX1737" fmla="*/ 914679 w 1354145"/>
                <a:gd name="connsiteY1737" fmla="*/ 112088 h 1681299"/>
                <a:gd name="connsiteX1738" fmla="*/ 910645 w 1354145"/>
                <a:gd name="connsiteY1738" fmla="*/ 109846 h 1681299"/>
                <a:gd name="connsiteX1739" fmla="*/ 909188 w 1354145"/>
                <a:gd name="connsiteY1739" fmla="*/ 109342 h 1681299"/>
                <a:gd name="connsiteX1740" fmla="*/ 904649 w 1354145"/>
                <a:gd name="connsiteY1740" fmla="*/ 106260 h 1681299"/>
                <a:gd name="connsiteX1741" fmla="*/ 903136 w 1354145"/>
                <a:gd name="connsiteY1741" fmla="*/ 106260 h 1681299"/>
                <a:gd name="connsiteX1742" fmla="*/ 902687 w 1354145"/>
                <a:gd name="connsiteY1742" fmla="*/ 106260 h 1681299"/>
                <a:gd name="connsiteX1743" fmla="*/ 902015 w 1354145"/>
                <a:gd name="connsiteY1743" fmla="*/ 106596 h 1681299"/>
                <a:gd name="connsiteX1744" fmla="*/ 900614 w 1354145"/>
                <a:gd name="connsiteY1744" fmla="*/ 107325 h 1681299"/>
                <a:gd name="connsiteX1745" fmla="*/ 893833 w 1354145"/>
                <a:gd name="connsiteY1745" fmla="*/ 109846 h 1681299"/>
                <a:gd name="connsiteX1746" fmla="*/ 889519 w 1354145"/>
                <a:gd name="connsiteY1746" fmla="*/ 109846 h 1681299"/>
                <a:gd name="connsiteX1747" fmla="*/ 885540 w 1354145"/>
                <a:gd name="connsiteY1747" fmla="*/ 109062 h 1681299"/>
                <a:gd name="connsiteX1748" fmla="*/ 881617 w 1354145"/>
                <a:gd name="connsiteY1748" fmla="*/ 109846 h 1681299"/>
                <a:gd name="connsiteX1749" fmla="*/ 880889 w 1354145"/>
                <a:gd name="connsiteY1749" fmla="*/ 109846 h 1681299"/>
                <a:gd name="connsiteX1750" fmla="*/ 877639 w 1354145"/>
                <a:gd name="connsiteY1750" fmla="*/ 109342 h 1681299"/>
                <a:gd name="connsiteX1751" fmla="*/ 877022 w 1354145"/>
                <a:gd name="connsiteY1751" fmla="*/ 109118 h 1681299"/>
                <a:gd name="connsiteX1752" fmla="*/ 876574 w 1354145"/>
                <a:gd name="connsiteY1752" fmla="*/ 109118 h 1681299"/>
                <a:gd name="connsiteX1753" fmla="*/ 873716 w 1354145"/>
                <a:gd name="connsiteY1753" fmla="*/ 109118 h 1681299"/>
                <a:gd name="connsiteX1754" fmla="*/ 869401 w 1354145"/>
                <a:gd name="connsiteY1754" fmla="*/ 108165 h 1681299"/>
                <a:gd name="connsiteX1755" fmla="*/ 866488 w 1354145"/>
                <a:gd name="connsiteY1755" fmla="*/ 107044 h 1681299"/>
                <a:gd name="connsiteX1756" fmla="*/ 865142 w 1354145"/>
                <a:gd name="connsiteY1756" fmla="*/ 107437 h 1681299"/>
                <a:gd name="connsiteX1757" fmla="*/ 863966 w 1354145"/>
                <a:gd name="connsiteY1757" fmla="*/ 107997 h 1681299"/>
                <a:gd name="connsiteX1758" fmla="*/ 859595 w 1354145"/>
                <a:gd name="connsiteY1758" fmla="*/ 109062 h 1681299"/>
                <a:gd name="connsiteX1759" fmla="*/ 859034 w 1354145"/>
                <a:gd name="connsiteY1759" fmla="*/ 109230 h 1681299"/>
                <a:gd name="connsiteX1760" fmla="*/ 856457 w 1354145"/>
                <a:gd name="connsiteY1760" fmla="*/ 109734 h 1681299"/>
                <a:gd name="connsiteX1761" fmla="*/ 855896 w 1354145"/>
                <a:gd name="connsiteY1761" fmla="*/ 110294 h 1681299"/>
                <a:gd name="connsiteX1762" fmla="*/ 854439 w 1354145"/>
                <a:gd name="connsiteY1762" fmla="*/ 111527 h 1681299"/>
                <a:gd name="connsiteX1763" fmla="*/ 855056 w 1354145"/>
                <a:gd name="connsiteY1763" fmla="*/ 123799 h 1681299"/>
                <a:gd name="connsiteX1764" fmla="*/ 853599 w 1354145"/>
                <a:gd name="connsiteY1764" fmla="*/ 125929 h 1681299"/>
                <a:gd name="connsiteX1765" fmla="*/ 852310 w 1354145"/>
                <a:gd name="connsiteY1765" fmla="*/ 127498 h 1681299"/>
                <a:gd name="connsiteX1766" fmla="*/ 851581 w 1354145"/>
                <a:gd name="connsiteY1766" fmla="*/ 128226 h 1681299"/>
                <a:gd name="connsiteX1767" fmla="*/ 845417 w 1354145"/>
                <a:gd name="connsiteY1767" fmla="*/ 131196 h 1681299"/>
                <a:gd name="connsiteX1768" fmla="*/ 838973 w 1354145"/>
                <a:gd name="connsiteY1768" fmla="*/ 131925 h 1681299"/>
                <a:gd name="connsiteX1769" fmla="*/ 837852 w 1354145"/>
                <a:gd name="connsiteY1769" fmla="*/ 131981 h 1681299"/>
                <a:gd name="connsiteX1770" fmla="*/ 833762 w 1354145"/>
                <a:gd name="connsiteY1770" fmla="*/ 131981 h 1681299"/>
                <a:gd name="connsiteX1771" fmla="*/ 828494 w 1354145"/>
                <a:gd name="connsiteY1771" fmla="*/ 133438 h 1681299"/>
                <a:gd name="connsiteX1772" fmla="*/ 824908 w 1354145"/>
                <a:gd name="connsiteY1772" fmla="*/ 133438 h 1681299"/>
                <a:gd name="connsiteX1773" fmla="*/ 821041 w 1354145"/>
                <a:gd name="connsiteY1773" fmla="*/ 132709 h 1681299"/>
                <a:gd name="connsiteX1774" fmla="*/ 819136 w 1354145"/>
                <a:gd name="connsiteY1774" fmla="*/ 132037 h 1681299"/>
                <a:gd name="connsiteX1775" fmla="*/ 818351 w 1354145"/>
                <a:gd name="connsiteY1775" fmla="*/ 132037 h 1681299"/>
                <a:gd name="connsiteX1776" fmla="*/ 816222 w 1354145"/>
                <a:gd name="connsiteY1776" fmla="*/ 131813 h 1681299"/>
                <a:gd name="connsiteX1777" fmla="*/ 814092 w 1354145"/>
                <a:gd name="connsiteY1777" fmla="*/ 132037 h 1681299"/>
                <a:gd name="connsiteX1778" fmla="*/ 813364 w 1354145"/>
                <a:gd name="connsiteY1778" fmla="*/ 132037 h 1681299"/>
                <a:gd name="connsiteX1779" fmla="*/ 811683 w 1354145"/>
                <a:gd name="connsiteY1779" fmla="*/ 131869 h 1681299"/>
                <a:gd name="connsiteX1780" fmla="*/ 807368 w 1354145"/>
                <a:gd name="connsiteY1780" fmla="*/ 131140 h 1681299"/>
                <a:gd name="connsiteX1781" fmla="*/ 804454 w 1354145"/>
                <a:gd name="connsiteY1781" fmla="*/ 130188 h 1681299"/>
                <a:gd name="connsiteX1782" fmla="*/ 803782 w 1354145"/>
                <a:gd name="connsiteY1782" fmla="*/ 129852 h 1681299"/>
                <a:gd name="connsiteX1783" fmla="*/ 802941 w 1354145"/>
                <a:gd name="connsiteY1783" fmla="*/ 129852 h 1681299"/>
                <a:gd name="connsiteX1784" fmla="*/ 797954 w 1354145"/>
                <a:gd name="connsiteY1784" fmla="*/ 132373 h 1681299"/>
                <a:gd name="connsiteX1785" fmla="*/ 793359 w 1354145"/>
                <a:gd name="connsiteY1785" fmla="*/ 133438 h 1681299"/>
                <a:gd name="connsiteX1786" fmla="*/ 792574 w 1354145"/>
                <a:gd name="connsiteY1786" fmla="*/ 133438 h 1681299"/>
                <a:gd name="connsiteX1787" fmla="*/ 784617 w 1354145"/>
                <a:gd name="connsiteY1787" fmla="*/ 134671 h 1681299"/>
                <a:gd name="connsiteX1788" fmla="*/ 773634 w 1354145"/>
                <a:gd name="connsiteY1788" fmla="*/ 137417 h 1681299"/>
                <a:gd name="connsiteX1789" fmla="*/ 763043 w 1354145"/>
                <a:gd name="connsiteY1789" fmla="*/ 133830 h 1681299"/>
                <a:gd name="connsiteX1790" fmla="*/ 760521 w 1354145"/>
                <a:gd name="connsiteY1790" fmla="*/ 130692 h 1681299"/>
                <a:gd name="connsiteX1791" fmla="*/ 755926 w 1354145"/>
                <a:gd name="connsiteY1791" fmla="*/ 126097 h 1681299"/>
                <a:gd name="connsiteX1792" fmla="*/ 753965 w 1354145"/>
                <a:gd name="connsiteY1792" fmla="*/ 123407 h 1681299"/>
                <a:gd name="connsiteX1793" fmla="*/ 753684 w 1354145"/>
                <a:gd name="connsiteY1793" fmla="*/ 122791 h 1681299"/>
                <a:gd name="connsiteX1794" fmla="*/ 752339 w 1354145"/>
                <a:gd name="connsiteY1794" fmla="*/ 121054 h 1681299"/>
                <a:gd name="connsiteX1795" fmla="*/ 751051 w 1354145"/>
                <a:gd name="connsiteY1795" fmla="*/ 120157 h 1681299"/>
                <a:gd name="connsiteX1796" fmla="*/ 749482 w 1354145"/>
                <a:gd name="connsiteY1796" fmla="*/ 118868 h 1681299"/>
                <a:gd name="connsiteX1797" fmla="*/ 742309 w 1354145"/>
                <a:gd name="connsiteY1797" fmla="*/ 111695 h 1681299"/>
                <a:gd name="connsiteX1798" fmla="*/ 741524 w 1354145"/>
                <a:gd name="connsiteY1798" fmla="*/ 110855 h 1681299"/>
                <a:gd name="connsiteX1799" fmla="*/ 739339 w 1354145"/>
                <a:gd name="connsiteY1799" fmla="*/ 108109 h 1681299"/>
                <a:gd name="connsiteX1800" fmla="*/ 730093 w 1354145"/>
                <a:gd name="connsiteY1800" fmla="*/ 105251 h 1681299"/>
                <a:gd name="connsiteX1801" fmla="*/ 727291 w 1354145"/>
                <a:gd name="connsiteY1801" fmla="*/ 100040 h 1681299"/>
                <a:gd name="connsiteX1802" fmla="*/ 721631 w 1354145"/>
                <a:gd name="connsiteY1802" fmla="*/ 96509 h 1681299"/>
                <a:gd name="connsiteX1803" fmla="*/ 720062 w 1354145"/>
                <a:gd name="connsiteY1803" fmla="*/ 95220 h 1681299"/>
                <a:gd name="connsiteX1804" fmla="*/ 719334 w 1354145"/>
                <a:gd name="connsiteY1804" fmla="*/ 94492 h 1681299"/>
                <a:gd name="connsiteX1805" fmla="*/ 718044 w 1354145"/>
                <a:gd name="connsiteY1805" fmla="*/ 92923 h 1681299"/>
                <a:gd name="connsiteX1806" fmla="*/ 716588 w 1354145"/>
                <a:gd name="connsiteY1806" fmla="*/ 90794 h 1681299"/>
                <a:gd name="connsiteX1807" fmla="*/ 715971 w 1354145"/>
                <a:gd name="connsiteY1807" fmla="*/ 89729 h 1681299"/>
                <a:gd name="connsiteX1808" fmla="*/ 715131 w 1354145"/>
                <a:gd name="connsiteY1808" fmla="*/ 88888 h 1681299"/>
                <a:gd name="connsiteX1809" fmla="*/ 706837 w 1354145"/>
                <a:gd name="connsiteY1809" fmla="*/ 84069 h 1681299"/>
                <a:gd name="connsiteX1810" fmla="*/ 704708 w 1354145"/>
                <a:gd name="connsiteY1810" fmla="*/ 83341 h 1681299"/>
                <a:gd name="connsiteX1811" fmla="*/ 700617 w 1354145"/>
                <a:gd name="connsiteY1811" fmla="*/ 80819 h 1681299"/>
                <a:gd name="connsiteX1812" fmla="*/ 700449 w 1354145"/>
                <a:gd name="connsiteY1812" fmla="*/ 80651 h 1681299"/>
                <a:gd name="connsiteX1813" fmla="*/ 698936 w 1354145"/>
                <a:gd name="connsiteY1813" fmla="*/ 79530 h 1681299"/>
                <a:gd name="connsiteX1814" fmla="*/ 693612 w 1354145"/>
                <a:gd name="connsiteY1814" fmla="*/ 76840 h 1681299"/>
                <a:gd name="connsiteX1815" fmla="*/ 691819 w 1354145"/>
                <a:gd name="connsiteY1815" fmla="*/ 76392 h 1681299"/>
                <a:gd name="connsiteX1816" fmla="*/ 689690 w 1354145"/>
                <a:gd name="connsiteY1816" fmla="*/ 75607 h 1681299"/>
                <a:gd name="connsiteX1817" fmla="*/ 686832 w 1354145"/>
                <a:gd name="connsiteY1817" fmla="*/ 74151 h 1681299"/>
                <a:gd name="connsiteX1818" fmla="*/ 685991 w 1354145"/>
                <a:gd name="connsiteY1818" fmla="*/ 73646 h 1681299"/>
                <a:gd name="connsiteX1819" fmla="*/ 677137 w 1354145"/>
                <a:gd name="connsiteY1819" fmla="*/ 68211 h 1681299"/>
                <a:gd name="connsiteX1820" fmla="*/ 674616 w 1354145"/>
                <a:gd name="connsiteY1820" fmla="*/ 66978 h 1681299"/>
                <a:gd name="connsiteX1821" fmla="*/ 673663 w 1354145"/>
                <a:gd name="connsiteY1821" fmla="*/ 66417 h 1681299"/>
                <a:gd name="connsiteX1822" fmla="*/ 672374 w 1354145"/>
                <a:gd name="connsiteY1822" fmla="*/ 66081 h 1681299"/>
                <a:gd name="connsiteX1823" fmla="*/ 670245 w 1354145"/>
                <a:gd name="connsiteY1823" fmla="*/ 65353 h 1681299"/>
                <a:gd name="connsiteX1824" fmla="*/ 668396 w 1354145"/>
                <a:gd name="connsiteY1824" fmla="*/ 64512 h 1681299"/>
                <a:gd name="connsiteX1825" fmla="*/ 660999 w 1354145"/>
                <a:gd name="connsiteY1825" fmla="*/ 60477 h 1681299"/>
                <a:gd name="connsiteX1826" fmla="*/ 659878 w 1354145"/>
                <a:gd name="connsiteY1826" fmla="*/ 59861 h 1681299"/>
                <a:gd name="connsiteX1827" fmla="*/ 657749 w 1354145"/>
                <a:gd name="connsiteY1827" fmla="*/ 58404 h 1681299"/>
                <a:gd name="connsiteX1828" fmla="*/ 656740 w 1354145"/>
                <a:gd name="connsiteY1828" fmla="*/ 57676 h 1681299"/>
                <a:gd name="connsiteX1829" fmla="*/ 652425 w 1354145"/>
                <a:gd name="connsiteY1829" fmla="*/ 54033 h 1681299"/>
                <a:gd name="connsiteX1830" fmla="*/ 649735 w 1354145"/>
                <a:gd name="connsiteY1830" fmla="*/ 52072 h 1681299"/>
                <a:gd name="connsiteX1831" fmla="*/ 649007 w 1354145"/>
                <a:gd name="connsiteY1831" fmla="*/ 51343 h 1681299"/>
                <a:gd name="connsiteX1832" fmla="*/ 647494 w 1354145"/>
                <a:gd name="connsiteY1832" fmla="*/ 49382 h 1681299"/>
                <a:gd name="connsiteX1833" fmla="*/ 646261 w 1354145"/>
                <a:gd name="connsiteY1833" fmla="*/ 47365 h 1681299"/>
                <a:gd name="connsiteX1834" fmla="*/ 643851 w 1354145"/>
                <a:gd name="connsiteY1834" fmla="*/ 46132 h 1681299"/>
                <a:gd name="connsiteX1835" fmla="*/ 641161 w 1354145"/>
                <a:gd name="connsiteY1835" fmla="*/ 44171 h 1681299"/>
                <a:gd name="connsiteX1836" fmla="*/ 640769 w 1354145"/>
                <a:gd name="connsiteY1836" fmla="*/ 43778 h 1681299"/>
                <a:gd name="connsiteX1837" fmla="*/ 636846 w 1354145"/>
                <a:gd name="connsiteY1837" fmla="*/ 40472 h 1681299"/>
                <a:gd name="connsiteX1838" fmla="*/ 636174 w 1354145"/>
                <a:gd name="connsiteY1838" fmla="*/ 39856 h 1681299"/>
                <a:gd name="connsiteX1839" fmla="*/ 633316 w 1354145"/>
                <a:gd name="connsiteY1839" fmla="*/ 36998 h 1681299"/>
                <a:gd name="connsiteX1840" fmla="*/ 631075 w 1354145"/>
                <a:gd name="connsiteY1840" fmla="*/ 36381 h 1681299"/>
                <a:gd name="connsiteX1841" fmla="*/ 630570 w 1354145"/>
                <a:gd name="connsiteY1841" fmla="*/ 36381 h 1681299"/>
                <a:gd name="connsiteX1842" fmla="*/ 628553 w 1354145"/>
                <a:gd name="connsiteY1842" fmla="*/ 36157 h 1681299"/>
                <a:gd name="connsiteX1843" fmla="*/ 621829 w 1354145"/>
                <a:gd name="connsiteY1843" fmla="*/ 34924 h 1681299"/>
                <a:gd name="connsiteX1844" fmla="*/ 618690 w 1354145"/>
                <a:gd name="connsiteY1844" fmla="*/ 34420 h 1681299"/>
                <a:gd name="connsiteX1845" fmla="*/ 615945 w 1354145"/>
                <a:gd name="connsiteY1845" fmla="*/ 33524 h 1681299"/>
                <a:gd name="connsiteX1846" fmla="*/ 611574 w 1354145"/>
                <a:gd name="connsiteY1846" fmla="*/ 32459 h 1681299"/>
                <a:gd name="connsiteX1847" fmla="*/ 610117 w 1354145"/>
                <a:gd name="connsiteY1847" fmla="*/ 31730 h 1681299"/>
                <a:gd name="connsiteX1848" fmla="*/ 607427 w 1354145"/>
                <a:gd name="connsiteY1848" fmla="*/ 29825 h 1681299"/>
                <a:gd name="connsiteX1849" fmla="*/ 606082 w 1354145"/>
                <a:gd name="connsiteY1849" fmla="*/ 28480 h 1681299"/>
                <a:gd name="connsiteX1850" fmla="*/ 602496 w 1354145"/>
                <a:gd name="connsiteY1850" fmla="*/ 26239 h 1681299"/>
                <a:gd name="connsiteX1851" fmla="*/ 596052 w 1354145"/>
                <a:gd name="connsiteY1851" fmla="*/ 30385 h 1681299"/>
                <a:gd name="connsiteX1852" fmla="*/ 595771 w 1354145"/>
                <a:gd name="connsiteY1852" fmla="*/ 30554 h 1681299"/>
                <a:gd name="connsiteX1853" fmla="*/ 596219 w 1354145"/>
                <a:gd name="connsiteY1853" fmla="*/ 31002 h 1681299"/>
                <a:gd name="connsiteX1854" fmla="*/ 599806 w 1354145"/>
                <a:gd name="connsiteY1854" fmla="*/ 34588 h 1681299"/>
                <a:gd name="connsiteX1855" fmla="*/ 601711 w 1354145"/>
                <a:gd name="connsiteY1855" fmla="*/ 37278 h 1681299"/>
                <a:gd name="connsiteX1856" fmla="*/ 602440 w 1354145"/>
                <a:gd name="connsiteY1856" fmla="*/ 38735 h 1681299"/>
                <a:gd name="connsiteX1857" fmla="*/ 602608 w 1354145"/>
                <a:gd name="connsiteY1857" fmla="*/ 39127 h 1681299"/>
                <a:gd name="connsiteX1858" fmla="*/ 606026 w 1354145"/>
                <a:gd name="connsiteY1858" fmla="*/ 43050 h 1681299"/>
                <a:gd name="connsiteX1859" fmla="*/ 606754 w 1354145"/>
                <a:gd name="connsiteY1859" fmla="*/ 44507 h 1681299"/>
                <a:gd name="connsiteX1860" fmla="*/ 607315 w 1354145"/>
                <a:gd name="connsiteY1860" fmla="*/ 52408 h 1681299"/>
                <a:gd name="connsiteX1861" fmla="*/ 606587 w 1354145"/>
                <a:gd name="connsiteY1861" fmla="*/ 54537 h 1681299"/>
                <a:gd name="connsiteX1862" fmla="*/ 604737 w 1354145"/>
                <a:gd name="connsiteY1862" fmla="*/ 57900 h 1681299"/>
                <a:gd name="connsiteX1863" fmla="*/ 603560 w 1354145"/>
                <a:gd name="connsiteY1863" fmla="*/ 59357 h 1681299"/>
                <a:gd name="connsiteX1864" fmla="*/ 603560 w 1354145"/>
                <a:gd name="connsiteY1864" fmla="*/ 61094 h 1681299"/>
                <a:gd name="connsiteX1865" fmla="*/ 603897 w 1354145"/>
                <a:gd name="connsiteY1865" fmla="*/ 61766 h 1681299"/>
                <a:gd name="connsiteX1866" fmla="*/ 605017 w 1354145"/>
                <a:gd name="connsiteY1866" fmla="*/ 66417 h 1681299"/>
                <a:gd name="connsiteX1867" fmla="*/ 605017 w 1354145"/>
                <a:gd name="connsiteY1867" fmla="*/ 68547 h 1681299"/>
                <a:gd name="connsiteX1868" fmla="*/ 603056 w 1354145"/>
                <a:gd name="connsiteY1868" fmla="*/ 74599 h 1681299"/>
                <a:gd name="connsiteX1869" fmla="*/ 603785 w 1354145"/>
                <a:gd name="connsiteY1869" fmla="*/ 76728 h 1681299"/>
                <a:gd name="connsiteX1870" fmla="*/ 604345 w 1354145"/>
                <a:gd name="connsiteY1870" fmla="*/ 80034 h 1681299"/>
                <a:gd name="connsiteX1871" fmla="*/ 604345 w 1354145"/>
                <a:gd name="connsiteY1871" fmla="*/ 81491 h 1681299"/>
                <a:gd name="connsiteX1872" fmla="*/ 603224 w 1354145"/>
                <a:gd name="connsiteY1872" fmla="*/ 86142 h 1681299"/>
                <a:gd name="connsiteX1873" fmla="*/ 602496 w 1354145"/>
                <a:gd name="connsiteY1873" fmla="*/ 87599 h 1681299"/>
                <a:gd name="connsiteX1874" fmla="*/ 600591 w 1354145"/>
                <a:gd name="connsiteY1874" fmla="*/ 90289 h 1681299"/>
                <a:gd name="connsiteX1875" fmla="*/ 599694 w 1354145"/>
                <a:gd name="connsiteY1875" fmla="*/ 91186 h 1681299"/>
                <a:gd name="connsiteX1876" fmla="*/ 597957 w 1354145"/>
                <a:gd name="connsiteY1876" fmla="*/ 93483 h 1681299"/>
                <a:gd name="connsiteX1877" fmla="*/ 590840 w 1354145"/>
                <a:gd name="connsiteY1877" fmla="*/ 97574 h 1681299"/>
                <a:gd name="connsiteX1878" fmla="*/ 590055 w 1354145"/>
                <a:gd name="connsiteY1878" fmla="*/ 97854 h 1681299"/>
                <a:gd name="connsiteX1879" fmla="*/ 586805 w 1354145"/>
                <a:gd name="connsiteY1879" fmla="*/ 98415 h 1681299"/>
                <a:gd name="connsiteX1880" fmla="*/ 583443 w 1354145"/>
                <a:gd name="connsiteY1880" fmla="*/ 98415 h 1681299"/>
                <a:gd name="connsiteX1881" fmla="*/ 580305 w 1354145"/>
                <a:gd name="connsiteY1881" fmla="*/ 99087 h 1681299"/>
                <a:gd name="connsiteX1882" fmla="*/ 580305 w 1354145"/>
                <a:gd name="connsiteY1882" fmla="*/ 99143 h 1681299"/>
                <a:gd name="connsiteX1883" fmla="*/ 578344 w 1354145"/>
                <a:gd name="connsiteY1883" fmla="*/ 101833 h 1681299"/>
                <a:gd name="connsiteX1884" fmla="*/ 576158 w 1354145"/>
                <a:gd name="connsiteY1884" fmla="*/ 104018 h 1681299"/>
                <a:gd name="connsiteX1885" fmla="*/ 570386 w 1354145"/>
                <a:gd name="connsiteY1885" fmla="*/ 106932 h 1681299"/>
                <a:gd name="connsiteX1886" fmla="*/ 567753 w 1354145"/>
                <a:gd name="connsiteY1886" fmla="*/ 108838 h 1681299"/>
                <a:gd name="connsiteX1887" fmla="*/ 567697 w 1354145"/>
                <a:gd name="connsiteY1887" fmla="*/ 108838 h 1681299"/>
                <a:gd name="connsiteX1888" fmla="*/ 567697 w 1354145"/>
                <a:gd name="connsiteY1888" fmla="*/ 109622 h 1681299"/>
                <a:gd name="connsiteX1889" fmla="*/ 564670 w 1354145"/>
                <a:gd name="connsiteY1889" fmla="*/ 116907 h 1681299"/>
                <a:gd name="connsiteX1890" fmla="*/ 564670 w 1354145"/>
                <a:gd name="connsiteY1890" fmla="*/ 116907 h 1681299"/>
                <a:gd name="connsiteX1891" fmla="*/ 563774 w 1354145"/>
                <a:gd name="connsiteY1891" fmla="*/ 118196 h 1681299"/>
                <a:gd name="connsiteX1892" fmla="*/ 562485 w 1354145"/>
                <a:gd name="connsiteY1892" fmla="*/ 119765 h 1681299"/>
                <a:gd name="connsiteX1893" fmla="*/ 557498 w 1354145"/>
                <a:gd name="connsiteY1893" fmla="*/ 124808 h 1681299"/>
                <a:gd name="connsiteX1894" fmla="*/ 556377 w 1354145"/>
                <a:gd name="connsiteY1894" fmla="*/ 125761 h 1681299"/>
                <a:gd name="connsiteX1895" fmla="*/ 553519 w 1354145"/>
                <a:gd name="connsiteY1895" fmla="*/ 127890 h 1681299"/>
                <a:gd name="connsiteX1896" fmla="*/ 553351 w 1354145"/>
                <a:gd name="connsiteY1896" fmla="*/ 128002 h 1681299"/>
                <a:gd name="connsiteX1897" fmla="*/ 553351 w 1354145"/>
                <a:gd name="connsiteY1897" fmla="*/ 128226 h 1681299"/>
                <a:gd name="connsiteX1898" fmla="*/ 551894 w 1354145"/>
                <a:gd name="connsiteY1898" fmla="*/ 133550 h 1681299"/>
                <a:gd name="connsiteX1899" fmla="*/ 548028 w 1354145"/>
                <a:gd name="connsiteY1899" fmla="*/ 138257 h 1681299"/>
                <a:gd name="connsiteX1900" fmla="*/ 546010 w 1354145"/>
                <a:gd name="connsiteY1900" fmla="*/ 139826 h 1681299"/>
                <a:gd name="connsiteX1901" fmla="*/ 545338 w 1354145"/>
                <a:gd name="connsiteY1901" fmla="*/ 140443 h 1681299"/>
                <a:gd name="connsiteX1902" fmla="*/ 541527 w 1354145"/>
                <a:gd name="connsiteY1902" fmla="*/ 143805 h 1681299"/>
                <a:gd name="connsiteX1903" fmla="*/ 541359 w 1354145"/>
                <a:gd name="connsiteY1903" fmla="*/ 144365 h 1681299"/>
                <a:gd name="connsiteX1904" fmla="*/ 535363 w 1354145"/>
                <a:gd name="connsiteY1904" fmla="*/ 150697 h 1681299"/>
                <a:gd name="connsiteX1905" fmla="*/ 532785 w 1354145"/>
                <a:gd name="connsiteY1905" fmla="*/ 151706 h 1681299"/>
                <a:gd name="connsiteX1906" fmla="*/ 529367 w 1354145"/>
                <a:gd name="connsiteY1906" fmla="*/ 154004 h 1681299"/>
                <a:gd name="connsiteX1907" fmla="*/ 527350 w 1354145"/>
                <a:gd name="connsiteY1907" fmla="*/ 155068 h 1681299"/>
                <a:gd name="connsiteX1908" fmla="*/ 524492 w 1354145"/>
                <a:gd name="connsiteY1908" fmla="*/ 160616 h 1681299"/>
                <a:gd name="connsiteX1909" fmla="*/ 523035 w 1354145"/>
                <a:gd name="connsiteY1909" fmla="*/ 162073 h 1681299"/>
                <a:gd name="connsiteX1910" fmla="*/ 519393 w 1354145"/>
                <a:gd name="connsiteY1910" fmla="*/ 164427 h 1681299"/>
                <a:gd name="connsiteX1911" fmla="*/ 511155 w 1354145"/>
                <a:gd name="connsiteY1911" fmla="*/ 167397 h 1681299"/>
                <a:gd name="connsiteX1912" fmla="*/ 507905 w 1354145"/>
                <a:gd name="connsiteY1912" fmla="*/ 167957 h 1681299"/>
                <a:gd name="connsiteX1913" fmla="*/ 507176 w 1354145"/>
                <a:gd name="connsiteY1913" fmla="*/ 167957 h 1681299"/>
                <a:gd name="connsiteX1914" fmla="*/ 502525 w 1354145"/>
                <a:gd name="connsiteY1914" fmla="*/ 166836 h 1681299"/>
                <a:gd name="connsiteX1915" fmla="*/ 501068 w 1354145"/>
                <a:gd name="connsiteY1915" fmla="*/ 166108 h 1681299"/>
                <a:gd name="connsiteX1916" fmla="*/ 498378 w 1354145"/>
                <a:gd name="connsiteY1916" fmla="*/ 164202 h 1681299"/>
                <a:gd name="connsiteX1917" fmla="*/ 498154 w 1354145"/>
                <a:gd name="connsiteY1917" fmla="*/ 164034 h 1681299"/>
                <a:gd name="connsiteX1918" fmla="*/ 495857 w 1354145"/>
                <a:gd name="connsiteY1918" fmla="*/ 162297 h 1681299"/>
                <a:gd name="connsiteX1919" fmla="*/ 495745 w 1354145"/>
                <a:gd name="connsiteY1919" fmla="*/ 162241 h 1681299"/>
                <a:gd name="connsiteX1920" fmla="*/ 495296 w 1354145"/>
                <a:gd name="connsiteY1920" fmla="*/ 162409 h 1681299"/>
                <a:gd name="connsiteX1921" fmla="*/ 493167 w 1354145"/>
                <a:gd name="connsiteY1921" fmla="*/ 163138 h 1681299"/>
                <a:gd name="connsiteX1922" fmla="*/ 489861 w 1354145"/>
                <a:gd name="connsiteY1922" fmla="*/ 163698 h 1681299"/>
                <a:gd name="connsiteX1923" fmla="*/ 484593 w 1354145"/>
                <a:gd name="connsiteY1923" fmla="*/ 163698 h 1681299"/>
                <a:gd name="connsiteX1924" fmla="*/ 479102 w 1354145"/>
                <a:gd name="connsiteY1924" fmla="*/ 164202 h 1681299"/>
                <a:gd name="connsiteX1925" fmla="*/ 478653 w 1354145"/>
                <a:gd name="connsiteY1925" fmla="*/ 164427 h 1681299"/>
                <a:gd name="connsiteX1926" fmla="*/ 476860 w 1354145"/>
                <a:gd name="connsiteY1926" fmla="*/ 165155 h 1681299"/>
                <a:gd name="connsiteX1927" fmla="*/ 470528 w 1354145"/>
                <a:gd name="connsiteY1927" fmla="*/ 167340 h 1681299"/>
                <a:gd name="connsiteX1928" fmla="*/ 470528 w 1354145"/>
                <a:gd name="connsiteY1928" fmla="*/ 167340 h 1681299"/>
                <a:gd name="connsiteX1929" fmla="*/ 467782 w 1354145"/>
                <a:gd name="connsiteY1929" fmla="*/ 172216 h 1681299"/>
                <a:gd name="connsiteX1930" fmla="*/ 467054 w 1354145"/>
                <a:gd name="connsiteY1930" fmla="*/ 172944 h 1681299"/>
                <a:gd name="connsiteX1931" fmla="*/ 465933 w 1354145"/>
                <a:gd name="connsiteY1931" fmla="*/ 173897 h 1681299"/>
                <a:gd name="connsiteX1932" fmla="*/ 464364 w 1354145"/>
                <a:gd name="connsiteY1932" fmla="*/ 175130 h 1681299"/>
                <a:gd name="connsiteX1933" fmla="*/ 462458 w 1354145"/>
                <a:gd name="connsiteY1933" fmla="*/ 178884 h 1681299"/>
                <a:gd name="connsiteX1934" fmla="*/ 460553 w 1354145"/>
                <a:gd name="connsiteY1934" fmla="*/ 181574 h 1681299"/>
                <a:gd name="connsiteX1935" fmla="*/ 457695 w 1354145"/>
                <a:gd name="connsiteY1935" fmla="*/ 184432 h 1681299"/>
                <a:gd name="connsiteX1936" fmla="*/ 455006 w 1354145"/>
                <a:gd name="connsiteY1936" fmla="*/ 186393 h 1681299"/>
                <a:gd name="connsiteX1937" fmla="*/ 453549 w 1354145"/>
                <a:gd name="connsiteY1937" fmla="*/ 187122 h 1681299"/>
                <a:gd name="connsiteX1938" fmla="*/ 450579 w 1354145"/>
                <a:gd name="connsiteY1938" fmla="*/ 188074 h 1681299"/>
                <a:gd name="connsiteX1939" fmla="*/ 450635 w 1354145"/>
                <a:gd name="connsiteY1939" fmla="*/ 189363 h 1681299"/>
                <a:gd name="connsiteX1940" fmla="*/ 450242 w 1354145"/>
                <a:gd name="connsiteY1940" fmla="*/ 192165 h 1681299"/>
                <a:gd name="connsiteX1941" fmla="*/ 450410 w 1354145"/>
                <a:gd name="connsiteY1941" fmla="*/ 193062 h 1681299"/>
                <a:gd name="connsiteX1942" fmla="*/ 450635 w 1354145"/>
                <a:gd name="connsiteY1942" fmla="*/ 195079 h 1681299"/>
                <a:gd name="connsiteX1943" fmla="*/ 450635 w 1354145"/>
                <a:gd name="connsiteY1943" fmla="*/ 196536 h 1681299"/>
                <a:gd name="connsiteX1944" fmla="*/ 449514 w 1354145"/>
                <a:gd name="connsiteY1944" fmla="*/ 201187 h 1681299"/>
                <a:gd name="connsiteX1945" fmla="*/ 449178 w 1354145"/>
                <a:gd name="connsiteY1945" fmla="*/ 202196 h 1681299"/>
                <a:gd name="connsiteX1946" fmla="*/ 446432 w 1354145"/>
                <a:gd name="connsiteY1946" fmla="*/ 208640 h 1681299"/>
                <a:gd name="connsiteX1947" fmla="*/ 446712 w 1354145"/>
                <a:gd name="connsiteY1947" fmla="*/ 209144 h 1681299"/>
                <a:gd name="connsiteX1948" fmla="*/ 447048 w 1354145"/>
                <a:gd name="connsiteY1948" fmla="*/ 209929 h 1681299"/>
                <a:gd name="connsiteX1949" fmla="*/ 447441 w 1354145"/>
                <a:gd name="connsiteY1949" fmla="*/ 210657 h 1681299"/>
                <a:gd name="connsiteX1950" fmla="*/ 448169 w 1354145"/>
                <a:gd name="connsiteY1950" fmla="*/ 212114 h 1681299"/>
                <a:gd name="connsiteX1951" fmla="*/ 449066 w 1354145"/>
                <a:gd name="connsiteY1951" fmla="*/ 214692 h 1681299"/>
                <a:gd name="connsiteX1952" fmla="*/ 449178 w 1354145"/>
                <a:gd name="connsiteY1952" fmla="*/ 215196 h 1681299"/>
                <a:gd name="connsiteX1953" fmla="*/ 451363 w 1354145"/>
                <a:gd name="connsiteY1953" fmla="*/ 218559 h 1681299"/>
                <a:gd name="connsiteX1954" fmla="*/ 452260 w 1354145"/>
                <a:gd name="connsiteY1954" fmla="*/ 220520 h 1681299"/>
                <a:gd name="connsiteX1955" fmla="*/ 452708 w 1354145"/>
                <a:gd name="connsiteY1955" fmla="*/ 220912 h 1681299"/>
                <a:gd name="connsiteX1956" fmla="*/ 452932 w 1354145"/>
                <a:gd name="connsiteY1956" fmla="*/ 221136 h 1681299"/>
                <a:gd name="connsiteX1957" fmla="*/ 458592 w 1354145"/>
                <a:gd name="connsiteY1957" fmla="*/ 230326 h 1681299"/>
                <a:gd name="connsiteX1958" fmla="*/ 458592 w 1354145"/>
                <a:gd name="connsiteY1958" fmla="*/ 231783 h 1681299"/>
                <a:gd name="connsiteX1959" fmla="*/ 458536 w 1354145"/>
                <a:gd name="connsiteY1959" fmla="*/ 232848 h 1681299"/>
                <a:gd name="connsiteX1960" fmla="*/ 458592 w 1354145"/>
                <a:gd name="connsiteY1960" fmla="*/ 233913 h 1681299"/>
                <a:gd name="connsiteX1961" fmla="*/ 458592 w 1354145"/>
                <a:gd name="connsiteY1961" fmla="*/ 234641 h 1681299"/>
                <a:gd name="connsiteX1962" fmla="*/ 455566 w 1354145"/>
                <a:gd name="connsiteY1962" fmla="*/ 241926 h 1681299"/>
                <a:gd name="connsiteX1963" fmla="*/ 454837 w 1354145"/>
                <a:gd name="connsiteY1963" fmla="*/ 242655 h 1681299"/>
                <a:gd name="connsiteX1964" fmla="*/ 453717 w 1354145"/>
                <a:gd name="connsiteY1964" fmla="*/ 243663 h 1681299"/>
                <a:gd name="connsiteX1965" fmla="*/ 452148 w 1354145"/>
                <a:gd name="connsiteY1965" fmla="*/ 245344 h 1681299"/>
                <a:gd name="connsiteX1966" fmla="*/ 449122 w 1354145"/>
                <a:gd name="connsiteY1966" fmla="*/ 251957 h 1681299"/>
                <a:gd name="connsiteX1967" fmla="*/ 448841 w 1354145"/>
                <a:gd name="connsiteY1967" fmla="*/ 252237 h 1681299"/>
                <a:gd name="connsiteX1968" fmla="*/ 446936 w 1354145"/>
                <a:gd name="connsiteY1968" fmla="*/ 254871 h 1681299"/>
                <a:gd name="connsiteX1969" fmla="*/ 444807 w 1354145"/>
                <a:gd name="connsiteY1969" fmla="*/ 257000 h 1681299"/>
                <a:gd name="connsiteX1970" fmla="*/ 442789 w 1354145"/>
                <a:gd name="connsiteY1970" fmla="*/ 258569 h 1681299"/>
                <a:gd name="connsiteX1971" fmla="*/ 438531 w 1354145"/>
                <a:gd name="connsiteY1971" fmla="*/ 262548 h 1681299"/>
                <a:gd name="connsiteX1972" fmla="*/ 438531 w 1354145"/>
                <a:gd name="connsiteY1972" fmla="*/ 262548 h 1681299"/>
                <a:gd name="connsiteX1973" fmla="*/ 436401 w 1354145"/>
                <a:gd name="connsiteY1973" fmla="*/ 264005 h 1681299"/>
                <a:gd name="connsiteX1974" fmla="*/ 433543 w 1354145"/>
                <a:gd name="connsiteY1974" fmla="*/ 265462 h 1681299"/>
                <a:gd name="connsiteX1975" fmla="*/ 428948 w 1354145"/>
                <a:gd name="connsiteY1975" fmla="*/ 266526 h 1681299"/>
                <a:gd name="connsiteX1976" fmla="*/ 423905 w 1354145"/>
                <a:gd name="connsiteY1976" fmla="*/ 266526 h 1681299"/>
                <a:gd name="connsiteX1977" fmla="*/ 421775 w 1354145"/>
                <a:gd name="connsiteY1977" fmla="*/ 266302 h 1681299"/>
                <a:gd name="connsiteX1978" fmla="*/ 419646 w 1354145"/>
                <a:gd name="connsiteY1978" fmla="*/ 266526 h 1681299"/>
                <a:gd name="connsiteX1979" fmla="*/ 419198 w 1354145"/>
                <a:gd name="connsiteY1979" fmla="*/ 266526 h 1681299"/>
                <a:gd name="connsiteX1980" fmla="*/ 417068 w 1354145"/>
                <a:gd name="connsiteY1980" fmla="*/ 267591 h 1681299"/>
                <a:gd name="connsiteX1981" fmla="*/ 412473 w 1354145"/>
                <a:gd name="connsiteY1981" fmla="*/ 268656 h 1681299"/>
                <a:gd name="connsiteX1982" fmla="*/ 411296 w 1354145"/>
                <a:gd name="connsiteY1982" fmla="*/ 268936 h 1681299"/>
                <a:gd name="connsiteX1983" fmla="*/ 408270 w 1354145"/>
                <a:gd name="connsiteY1983" fmla="*/ 271402 h 1681299"/>
                <a:gd name="connsiteX1984" fmla="*/ 404572 w 1354145"/>
                <a:gd name="connsiteY1984" fmla="*/ 273755 h 1681299"/>
                <a:gd name="connsiteX1985" fmla="*/ 404852 w 1354145"/>
                <a:gd name="connsiteY1985" fmla="*/ 276277 h 1681299"/>
                <a:gd name="connsiteX1986" fmla="*/ 404852 w 1354145"/>
                <a:gd name="connsiteY1986" fmla="*/ 277734 h 1681299"/>
                <a:gd name="connsiteX1987" fmla="*/ 403395 w 1354145"/>
                <a:gd name="connsiteY1987" fmla="*/ 283058 h 1681299"/>
                <a:gd name="connsiteX1988" fmla="*/ 403227 w 1354145"/>
                <a:gd name="connsiteY1988" fmla="*/ 284178 h 1681299"/>
                <a:gd name="connsiteX1989" fmla="*/ 403451 w 1354145"/>
                <a:gd name="connsiteY1989" fmla="*/ 286308 h 1681299"/>
                <a:gd name="connsiteX1990" fmla="*/ 403451 w 1354145"/>
                <a:gd name="connsiteY1990" fmla="*/ 287765 h 1681299"/>
                <a:gd name="connsiteX1991" fmla="*/ 401994 w 1354145"/>
                <a:gd name="connsiteY1991" fmla="*/ 293032 h 1681299"/>
                <a:gd name="connsiteX1992" fmla="*/ 401994 w 1354145"/>
                <a:gd name="connsiteY1992" fmla="*/ 293480 h 1681299"/>
                <a:gd name="connsiteX1993" fmla="*/ 401994 w 1354145"/>
                <a:gd name="connsiteY1993" fmla="*/ 294209 h 1681299"/>
                <a:gd name="connsiteX1994" fmla="*/ 400930 w 1354145"/>
                <a:gd name="connsiteY1994" fmla="*/ 298804 h 1681299"/>
                <a:gd name="connsiteX1995" fmla="*/ 400201 w 1354145"/>
                <a:gd name="connsiteY1995" fmla="*/ 300261 h 1681299"/>
                <a:gd name="connsiteX1996" fmla="*/ 398856 w 1354145"/>
                <a:gd name="connsiteY1996" fmla="*/ 302278 h 1681299"/>
                <a:gd name="connsiteX1997" fmla="*/ 395662 w 1354145"/>
                <a:gd name="connsiteY1997" fmla="*/ 307658 h 1681299"/>
                <a:gd name="connsiteX1998" fmla="*/ 393196 w 1354145"/>
                <a:gd name="connsiteY1998" fmla="*/ 311581 h 1681299"/>
                <a:gd name="connsiteX1999" fmla="*/ 392468 w 1354145"/>
                <a:gd name="connsiteY1999" fmla="*/ 312309 h 1681299"/>
                <a:gd name="connsiteX2000" fmla="*/ 392132 w 1354145"/>
                <a:gd name="connsiteY2000" fmla="*/ 312645 h 1681299"/>
                <a:gd name="connsiteX2001" fmla="*/ 391739 w 1354145"/>
                <a:gd name="connsiteY2001" fmla="*/ 313037 h 1681299"/>
                <a:gd name="connsiteX2002" fmla="*/ 391011 w 1354145"/>
                <a:gd name="connsiteY2002" fmla="*/ 313766 h 1681299"/>
                <a:gd name="connsiteX2003" fmla="*/ 389890 w 1354145"/>
                <a:gd name="connsiteY2003" fmla="*/ 314719 h 1681299"/>
                <a:gd name="connsiteX2004" fmla="*/ 388881 w 1354145"/>
                <a:gd name="connsiteY2004" fmla="*/ 315895 h 1681299"/>
                <a:gd name="connsiteX2005" fmla="*/ 388153 w 1354145"/>
                <a:gd name="connsiteY2005" fmla="*/ 316624 h 1681299"/>
                <a:gd name="connsiteX2006" fmla="*/ 382942 w 1354145"/>
                <a:gd name="connsiteY2006" fmla="*/ 319426 h 1681299"/>
                <a:gd name="connsiteX2007" fmla="*/ 381709 w 1354145"/>
                <a:gd name="connsiteY2007" fmla="*/ 320939 h 1681299"/>
                <a:gd name="connsiteX2008" fmla="*/ 380980 w 1354145"/>
                <a:gd name="connsiteY2008" fmla="*/ 321667 h 1681299"/>
                <a:gd name="connsiteX2009" fmla="*/ 378963 w 1354145"/>
                <a:gd name="connsiteY2009" fmla="*/ 323236 h 1681299"/>
                <a:gd name="connsiteX2010" fmla="*/ 377674 w 1354145"/>
                <a:gd name="connsiteY2010" fmla="*/ 324917 h 1681299"/>
                <a:gd name="connsiteX2011" fmla="*/ 373191 w 1354145"/>
                <a:gd name="connsiteY2011" fmla="*/ 330409 h 1681299"/>
                <a:gd name="connsiteX2012" fmla="*/ 370557 w 1354145"/>
                <a:gd name="connsiteY2012" fmla="*/ 333379 h 1681299"/>
                <a:gd name="connsiteX2013" fmla="*/ 370277 w 1354145"/>
                <a:gd name="connsiteY2013" fmla="*/ 334107 h 1681299"/>
                <a:gd name="connsiteX2014" fmla="*/ 368540 w 1354145"/>
                <a:gd name="connsiteY2014" fmla="*/ 336909 h 1681299"/>
                <a:gd name="connsiteX2015" fmla="*/ 363945 w 1354145"/>
                <a:gd name="connsiteY2015" fmla="*/ 341504 h 1681299"/>
                <a:gd name="connsiteX2016" fmla="*/ 361031 w 1354145"/>
                <a:gd name="connsiteY2016" fmla="*/ 342961 h 1681299"/>
                <a:gd name="connsiteX2017" fmla="*/ 359686 w 1354145"/>
                <a:gd name="connsiteY2017" fmla="*/ 343522 h 1681299"/>
                <a:gd name="connsiteX2018" fmla="*/ 357557 w 1354145"/>
                <a:gd name="connsiteY2018" fmla="*/ 344250 h 1681299"/>
                <a:gd name="connsiteX2019" fmla="*/ 355315 w 1354145"/>
                <a:gd name="connsiteY2019" fmla="*/ 344755 h 1681299"/>
                <a:gd name="connsiteX2020" fmla="*/ 352457 w 1354145"/>
                <a:gd name="connsiteY2020" fmla="*/ 345931 h 1681299"/>
                <a:gd name="connsiteX2021" fmla="*/ 351225 w 1354145"/>
                <a:gd name="connsiteY2021" fmla="*/ 346212 h 1681299"/>
                <a:gd name="connsiteX2022" fmla="*/ 348759 w 1354145"/>
                <a:gd name="connsiteY2022" fmla="*/ 347612 h 1681299"/>
                <a:gd name="connsiteX2023" fmla="*/ 347806 w 1354145"/>
                <a:gd name="connsiteY2023" fmla="*/ 348005 h 1681299"/>
                <a:gd name="connsiteX2024" fmla="*/ 346461 w 1354145"/>
                <a:gd name="connsiteY2024" fmla="*/ 349630 h 1681299"/>
                <a:gd name="connsiteX2025" fmla="*/ 345733 w 1354145"/>
                <a:gd name="connsiteY2025" fmla="*/ 350358 h 1681299"/>
                <a:gd name="connsiteX2026" fmla="*/ 341810 w 1354145"/>
                <a:gd name="connsiteY2026" fmla="*/ 352824 h 1681299"/>
                <a:gd name="connsiteX2027" fmla="*/ 335814 w 1354145"/>
                <a:gd name="connsiteY2027" fmla="*/ 355514 h 1681299"/>
                <a:gd name="connsiteX2028" fmla="*/ 331892 w 1354145"/>
                <a:gd name="connsiteY2028" fmla="*/ 356298 h 1681299"/>
                <a:gd name="connsiteX2029" fmla="*/ 330883 w 1354145"/>
                <a:gd name="connsiteY2029" fmla="*/ 356466 h 1681299"/>
                <a:gd name="connsiteX2030" fmla="*/ 329930 w 1354145"/>
                <a:gd name="connsiteY2030" fmla="*/ 356747 h 1681299"/>
                <a:gd name="connsiteX2031" fmla="*/ 327128 w 1354145"/>
                <a:gd name="connsiteY2031" fmla="*/ 358428 h 1681299"/>
                <a:gd name="connsiteX2032" fmla="*/ 324943 w 1354145"/>
                <a:gd name="connsiteY2032" fmla="*/ 359436 h 1681299"/>
                <a:gd name="connsiteX2033" fmla="*/ 323598 w 1354145"/>
                <a:gd name="connsiteY2033" fmla="*/ 360221 h 1681299"/>
                <a:gd name="connsiteX2034" fmla="*/ 321917 w 1354145"/>
                <a:gd name="connsiteY2034" fmla="*/ 361902 h 1681299"/>
                <a:gd name="connsiteX2035" fmla="*/ 320796 w 1354145"/>
                <a:gd name="connsiteY2035" fmla="*/ 362855 h 1681299"/>
                <a:gd name="connsiteX2036" fmla="*/ 319844 w 1354145"/>
                <a:gd name="connsiteY2036" fmla="*/ 363583 h 1681299"/>
                <a:gd name="connsiteX2037" fmla="*/ 319283 w 1354145"/>
                <a:gd name="connsiteY2037" fmla="*/ 364760 h 1681299"/>
                <a:gd name="connsiteX2038" fmla="*/ 320964 w 1354145"/>
                <a:gd name="connsiteY2038" fmla="*/ 367226 h 1681299"/>
                <a:gd name="connsiteX2039" fmla="*/ 320964 w 1354145"/>
                <a:gd name="connsiteY2039" fmla="*/ 367226 h 1681299"/>
                <a:gd name="connsiteX2040" fmla="*/ 322982 w 1354145"/>
                <a:gd name="connsiteY2040" fmla="*/ 370756 h 1681299"/>
                <a:gd name="connsiteX2041" fmla="*/ 323878 w 1354145"/>
                <a:gd name="connsiteY2041" fmla="*/ 372997 h 1681299"/>
                <a:gd name="connsiteX2042" fmla="*/ 323990 w 1354145"/>
                <a:gd name="connsiteY2042" fmla="*/ 373277 h 1681299"/>
                <a:gd name="connsiteX2043" fmla="*/ 326960 w 1354145"/>
                <a:gd name="connsiteY2043" fmla="*/ 375351 h 1681299"/>
                <a:gd name="connsiteX2044" fmla="*/ 328417 w 1354145"/>
                <a:gd name="connsiteY2044" fmla="*/ 376808 h 1681299"/>
                <a:gd name="connsiteX2045" fmla="*/ 328641 w 1354145"/>
                <a:gd name="connsiteY2045" fmla="*/ 377032 h 1681299"/>
                <a:gd name="connsiteX2046" fmla="*/ 331331 w 1354145"/>
                <a:gd name="connsiteY2046" fmla="*/ 378937 h 1681299"/>
                <a:gd name="connsiteX2047" fmla="*/ 332060 w 1354145"/>
                <a:gd name="connsiteY2047" fmla="*/ 379666 h 1681299"/>
                <a:gd name="connsiteX2048" fmla="*/ 333965 w 1354145"/>
                <a:gd name="connsiteY2048" fmla="*/ 382356 h 1681299"/>
                <a:gd name="connsiteX2049" fmla="*/ 333965 w 1354145"/>
                <a:gd name="connsiteY2049" fmla="*/ 382356 h 1681299"/>
                <a:gd name="connsiteX2050" fmla="*/ 335870 w 1354145"/>
                <a:gd name="connsiteY2050" fmla="*/ 385606 h 1681299"/>
                <a:gd name="connsiteX2051" fmla="*/ 336094 w 1354145"/>
                <a:gd name="connsiteY2051" fmla="*/ 385382 h 1681299"/>
                <a:gd name="connsiteX2052" fmla="*/ 344108 w 1354145"/>
                <a:gd name="connsiteY2052" fmla="*/ 382412 h 1681299"/>
                <a:gd name="connsiteX2053" fmla="*/ 345397 w 1354145"/>
                <a:gd name="connsiteY2053" fmla="*/ 381123 h 1681299"/>
                <a:gd name="connsiteX2054" fmla="*/ 349936 w 1354145"/>
                <a:gd name="connsiteY2054" fmla="*/ 378489 h 1681299"/>
                <a:gd name="connsiteX2055" fmla="*/ 358117 w 1354145"/>
                <a:gd name="connsiteY2055" fmla="*/ 371316 h 1681299"/>
                <a:gd name="connsiteX2056" fmla="*/ 360246 w 1354145"/>
                <a:gd name="connsiteY2056" fmla="*/ 369859 h 1681299"/>
                <a:gd name="connsiteX2057" fmla="*/ 360471 w 1354145"/>
                <a:gd name="connsiteY2057" fmla="*/ 369635 h 1681299"/>
                <a:gd name="connsiteX2058" fmla="*/ 361311 w 1354145"/>
                <a:gd name="connsiteY2058" fmla="*/ 368851 h 1681299"/>
                <a:gd name="connsiteX2059" fmla="*/ 372070 w 1354145"/>
                <a:gd name="connsiteY2059" fmla="*/ 360221 h 1681299"/>
                <a:gd name="connsiteX2060" fmla="*/ 380084 w 1354145"/>
                <a:gd name="connsiteY2060" fmla="*/ 358091 h 1681299"/>
                <a:gd name="connsiteX2061" fmla="*/ 403003 w 1354145"/>
                <a:gd name="connsiteY2061" fmla="*/ 361566 h 1681299"/>
                <a:gd name="connsiteX2062" fmla="*/ 405525 w 1354145"/>
                <a:gd name="connsiteY2062" fmla="*/ 361566 h 1681299"/>
                <a:gd name="connsiteX2063" fmla="*/ 408102 w 1354145"/>
                <a:gd name="connsiteY2063" fmla="*/ 361061 h 1681299"/>
                <a:gd name="connsiteX2064" fmla="*/ 413370 w 1354145"/>
                <a:gd name="connsiteY2064" fmla="*/ 361398 h 1681299"/>
                <a:gd name="connsiteX2065" fmla="*/ 415499 w 1354145"/>
                <a:gd name="connsiteY2065" fmla="*/ 362126 h 1681299"/>
                <a:gd name="connsiteX2066" fmla="*/ 419534 w 1354145"/>
                <a:gd name="connsiteY2066" fmla="*/ 364648 h 1681299"/>
                <a:gd name="connsiteX2067" fmla="*/ 421551 w 1354145"/>
                <a:gd name="connsiteY2067" fmla="*/ 366665 h 1681299"/>
                <a:gd name="connsiteX2068" fmla="*/ 423008 w 1354145"/>
                <a:gd name="connsiteY2068" fmla="*/ 366665 h 1681299"/>
                <a:gd name="connsiteX2069" fmla="*/ 424577 w 1354145"/>
                <a:gd name="connsiteY2069" fmla="*/ 366777 h 1681299"/>
                <a:gd name="connsiteX2070" fmla="*/ 432086 w 1354145"/>
                <a:gd name="connsiteY2070" fmla="*/ 367954 h 1681299"/>
                <a:gd name="connsiteX2071" fmla="*/ 433880 w 1354145"/>
                <a:gd name="connsiteY2071" fmla="*/ 367618 h 1681299"/>
                <a:gd name="connsiteX2072" fmla="*/ 435897 w 1354145"/>
                <a:gd name="connsiteY2072" fmla="*/ 367394 h 1681299"/>
                <a:gd name="connsiteX2073" fmla="*/ 440212 w 1354145"/>
                <a:gd name="connsiteY2073" fmla="*/ 367394 h 1681299"/>
                <a:gd name="connsiteX2074" fmla="*/ 447384 w 1354145"/>
                <a:gd name="connsiteY2074" fmla="*/ 370307 h 1681299"/>
                <a:gd name="connsiteX2075" fmla="*/ 454109 w 1354145"/>
                <a:gd name="connsiteY2075" fmla="*/ 373446 h 1681299"/>
                <a:gd name="connsiteX2076" fmla="*/ 454949 w 1354145"/>
                <a:gd name="connsiteY2076" fmla="*/ 373670 h 1681299"/>
                <a:gd name="connsiteX2077" fmla="*/ 455678 w 1354145"/>
                <a:gd name="connsiteY2077" fmla="*/ 373446 h 1681299"/>
                <a:gd name="connsiteX2078" fmla="*/ 456799 w 1354145"/>
                <a:gd name="connsiteY2078" fmla="*/ 373165 h 1681299"/>
                <a:gd name="connsiteX2079" fmla="*/ 457471 w 1354145"/>
                <a:gd name="connsiteY2079" fmla="*/ 372717 h 1681299"/>
                <a:gd name="connsiteX2080" fmla="*/ 459376 w 1354145"/>
                <a:gd name="connsiteY2080" fmla="*/ 371708 h 1681299"/>
                <a:gd name="connsiteX2081" fmla="*/ 461674 w 1354145"/>
                <a:gd name="connsiteY2081" fmla="*/ 370756 h 1681299"/>
                <a:gd name="connsiteX2082" fmla="*/ 463467 w 1354145"/>
                <a:gd name="connsiteY2082" fmla="*/ 369411 h 1681299"/>
                <a:gd name="connsiteX2083" fmla="*/ 464980 w 1354145"/>
                <a:gd name="connsiteY2083" fmla="*/ 368458 h 1681299"/>
                <a:gd name="connsiteX2084" fmla="*/ 465933 w 1354145"/>
                <a:gd name="connsiteY2084" fmla="*/ 367506 h 1681299"/>
                <a:gd name="connsiteX2085" fmla="*/ 468623 w 1354145"/>
                <a:gd name="connsiteY2085" fmla="*/ 365544 h 1681299"/>
                <a:gd name="connsiteX2086" fmla="*/ 470080 w 1354145"/>
                <a:gd name="connsiteY2086" fmla="*/ 364816 h 1681299"/>
                <a:gd name="connsiteX2087" fmla="*/ 474675 w 1354145"/>
                <a:gd name="connsiteY2087" fmla="*/ 363751 h 1681299"/>
                <a:gd name="connsiteX2088" fmla="*/ 476804 w 1354145"/>
                <a:gd name="connsiteY2088" fmla="*/ 363751 h 1681299"/>
                <a:gd name="connsiteX2089" fmla="*/ 478597 w 1354145"/>
                <a:gd name="connsiteY2089" fmla="*/ 363919 h 1681299"/>
                <a:gd name="connsiteX2090" fmla="*/ 479326 w 1354145"/>
                <a:gd name="connsiteY2090" fmla="*/ 363807 h 1681299"/>
                <a:gd name="connsiteX2091" fmla="*/ 483248 w 1354145"/>
                <a:gd name="connsiteY2091" fmla="*/ 363023 h 1681299"/>
                <a:gd name="connsiteX2092" fmla="*/ 484705 w 1354145"/>
                <a:gd name="connsiteY2092" fmla="*/ 363023 h 1681299"/>
                <a:gd name="connsiteX2093" fmla="*/ 489356 w 1354145"/>
                <a:gd name="connsiteY2093" fmla="*/ 364144 h 1681299"/>
                <a:gd name="connsiteX2094" fmla="*/ 489805 w 1354145"/>
                <a:gd name="connsiteY2094" fmla="*/ 364368 h 1681299"/>
                <a:gd name="connsiteX2095" fmla="*/ 492663 w 1354145"/>
                <a:gd name="connsiteY2095" fmla="*/ 363751 h 1681299"/>
                <a:gd name="connsiteX2096" fmla="*/ 494624 w 1354145"/>
                <a:gd name="connsiteY2096" fmla="*/ 361005 h 1681299"/>
                <a:gd name="connsiteX2097" fmla="*/ 495352 w 1354145"/>
                <a:gd name="connsiteY2097" fmla="*/ 360277 h 1681299"/>
                <a:gd name="connsiteX2098" fmla="*/ 502637 w 1354145"/>
                <a:gd name="connsiteY2098" fmla="*/ 357251 h 1681299"/>
                <a:gd name="connsiteX2099" fmla="*/ 504094 w 1354145"/>
                <a:gd name="connsiteY2099" fmla="*/ 357251 h 1681299"/>
                <a:gd name="connsiteX2100" fmla="*/ 508689 w 1354145"/>
                <a:gd name="connsiteY2100" fmla="*/ 358316 h 1681299"/>
                <a:gd name="connsiteX2101" fmla="*/ 509362 w 1354145"/>
                <a:gd name="connsiteY2101" fmla="*/ 358652 h 1681299"/>
                <a:gd name="connsiteX2102" fmla="*/ 513677 w 1354145"/>
                <a:gd name="connsiteY2102" fmla="*/ 359717 h 1681299"/>
                <a:gd name="connsiteX2103" fmla="*/ 515134 w 1354145"/>
                <a:gd name="connsiteY2103" fmla="*/ 360445 h 1681299"/>
                <a:gd name="connsiteX2104" fmla="*/ 516254 w 1354145"/>
                <a:gd name="connsiteY2104" fmla="*/ 361061 h 1681299"/>
                <a:gd name="connsiteX2105" fmla="*/ 525781 w 1354145"/>
                <a:gd name="connsiteY2105" fmla="*/ 360053 h 1681299"/>
                <a:gd name="connsiteX2106" fmla="*/ 534578 w 1354145"/>
                <a:gd name="connsiteY2106" fmla="*/ 365264 h 1681299"/>
                <a:gd name="connsiteX2107" fmla="*/ 536764 w 1354145"/>
                <a:gd name="connsiteY2107" fmla="*/ 369075 h 1681299"/>
                <a:gd name="connsiteX2108" fmla="*/ 537941 w 1354145"/>
                <a:gd name="connsiteY2108" fmla="*/ 370252 h 1681299"/>
                <a:gd name="connsiteX2109" fmla="*/ 540407 w 1354145"/>
                <a:gd name="connsiteY2109" fmla="*/ 374118 h 1681299"/>
                <a:gd name="connsiteX2110" fmla="*/ 541247 w 1354145"/>
                <a:gd name="connsiteY2110" fmla="*/ 375183 h 1681299"/>
                <a:gd name="connsiteX2111" fmla="*/ 546290 w 1354145"/>
                <a:gd name="connsiteY2111" fmla="*/ 382356 h 1681299"/>
                <a:gd name="connsiteX2112" fmla="*/ 547075 w 1354145"/>
                <a:gd name="connsiteY2112" fmla="*/ 383644 h 1681299"/>
                <a:gd name="connsiteX2113" fmla="*/ 551390 w 1354145"/>
                <a:gd name="connsiteY2113" fmla="*/ 392274 h 1681299"/>
                <a:gd name="connsiteX2114" fmla="*/ 552286 w 1354145"/>
                <a:gd name="connsiteY2114" fmla="*/ 394852 h 1681299"/>
                <a:gd name="connsiteX2115" fmla="*/ 553015 w 1354145"/>
                <a:gd name="connsiteY2115" fmla="*/ 398438 h 1681299"/>
                <a:gd name="connsiteX2116" fmla="*/ 553239 w 1354145"/>
                <a:gd name="connsiteY2116" fmla="*/ 400232 h 1681299"/>
                <a:gd name="connsiteX2117" fmla="*/ 555592 w 1354145"/>
                <a:gd name="connsiteY2117" fmla="*/ 407236 h 1681299"/>
                <a:gd name="connsiteX2118" fmla="*/ 556097 w 1354145"/>
                <a:gd name="connsiteY2118" fmla="*/ 410486 h 1681299"/>
                <a:gd name="connsiteX2119" fmla="*/ 556097 w 1354145"/>
                <a:gd name="connsiteY2119" fmla="*/ 410991 h 1681299"/>
                <a:gd name="connsiteX2120" fmla="*/ 556937 w 1354145"/>
                <a:gd name="connsiteY2120" fmla="*/ 413568 h 1681299"/>
                <a:gd name="connsiteX2121" fmla="*/ 559627 w 1354145"/>
                <a:gd name="connsiteY2121" fmla="*/ 421582 h 1681299"/>
                <a:gd name="connsiteX2122" fmla="*/ 555088 w 1354145"/>
                <a:gd name="connsiteY2122" fmla="*/ 429147 h 1681299"/>
                <a:gd name="connsiteX2123" fmla="*/ 548644 w 1354145"/>
                <a:gd name="connsiteY2123" fmla="*/ 433462 h 1681299"/>
                <a:gd name="connsiteX2124" fmla="*/ 538333 w 1354145"/>
                <a:gd name="connsiteY2124" fmla="*/ 434134 h 1681299"/>
                <a:gd name="connsiteX2125" fmla="*/ 535811 w 1354145"/>
                <a:gd name="connsiteY2125" fmla="*/ 434750 h 1681299"/>
                <a:gd name="connsiteX2126" fmla="*/ 519729 w 1354145"/>
                <a:gd name="connsiteY2126" fmla="*/ 440354 h 1681299"/>
                <a:gd name="connsiteX2127" fmla="*/ 478653 w 1354145"/>
                <a:gd name="connsiteY2127" fmla="*/ 452794 h 1681299"/>
                <a:gd name="connsiteX2128" fmla="*/ 477813 w 1354145"/>
                <a:gd name="connsiteY2128" fmla="*/ 461816 h 1681299"/>
                <a:gd name="connsiteX2129" fmla="*/ 478317 w 1354145"/>
                <a:gd name="connsiteY2129" fmla="*/ 468261 h 1681299"/>
                <a:gd name="connsiteX2130" fmla="*/ 477589 w 1354145"/>
                <a:gd name="connsiteY2130" fmla="*/ 471119 h 1681299"/>
                <a:gd name="connsiteX2131" fmla="*/ 475515 w 1354145"/>
                <a:gd name="connsiteY2131" fmla="*/ 475209 h 1681299"/>
                <a:gd name="connsiteX2132" fmla="*/ 476244 w 1354145"/>
                <a:gd name="connsiteY2132" fmla="*/ 476554 h 1681299"/>
                <a:gd name="connsiteX2133" fmla="*/ 479438 w 1354145"/>
                <a:gd name="connsiteY2133" fmla="*/ 483559 h 1681299"/>
                <a:gd name="connsiteX2134" fmla="*/ 481175 w 1354145"/>
                <a:gd name="connsiteY2134" fmla="*/ 483391 h 1681299"/>
                <a:gd name="connsiteX2135" fmla="*/ 481903 w 1354145"/>
                <a:gd name="connsiteY2135" fmla="*/ 483391 h 1681299"/>
                <a:gd name="connsiteX2136" fmla="*/ 489188 w 1354145"/>
                <a:gd name="connsiteY2136" fmla="*/ 486417 h 1681299"/>
                <a:gd name="connsiteX2137" fmla="*/ 492046 w 1354145"/>
                <a:gd name="connsiteY2137" fmla="*/ 489275 h 1681299"/>
                <a:gd name="connsiteX2138" fmla="*/ 495072 w 1354145"/>
                <a:gd name="connsiteY2138" fmla="*/ 496560 h 1681299"/>
                <a:gd name="connsiteX2139" fmla="*/ 495072 w 1354145"/>
                <a:gd name="connsiteY2139" fmla="*/ 498521 h 1681299"/>
                <a:gd name="connsiteX2140" fmla="*/ 495801 w 1354145"/>
                <a:gd name="connsiteY2140" fmla="*/ 502331 h 1681299"/>
                <a:gd name="connsiteX2141" fmla="*/ 495801 w 1354145"/>
                <a:gd name="connsiteY2141" fmla="*/ 503060 h 1681299"/>
                <a:gd name="connsiteX2142" fmla="*/ 495745 w 1354145"/>
                <a:gd name="connsiteY2142" fmla="*/ 504125 h 1681299"/>
                <a:gd name="connsiteX2143" fmla="*/ 495801 w 1354145"/>
                <a:gd name="connsiteY2143" fmla="*/ 505189 h 1681299"/>
                <a:gd name="connsiteX2144" fmla="*/ 495801 w 1354145"/>
                <a:gd name="connsiteY2144" fmla="*/ 506646 h 1681299"/>
                <a:gd name="connsiteX2145" fmla="*/ 495016 w 1354145"/>
                <a:gd name="connsiteY2145" fmla="*/ 510569 h 1681299"/>
                <a:gd name="connsiteX2146" fmla="*/ 493951 w 1354145"/>
                <a:gd name="connsiteY2146" fmla="*/ 514155 h 1681299"/>
                <a:gd name="connsiteX2147" fmla="*/ 493223 w 1354145"/>
                <a:gd name="connsiteY2147" fmla="*/ 515612 h 1681299"/>
                <a:gd name="connsiteX2148" fmla="*/ 491486 w 1354145"/>
                <a:gd name="connsiteY2148" fmla="*/ 518078 h 1681299"/>
                <a:gd name="connsiteX2149" fmla="*/ 492158 w 1354145"/>
                <a:gd name="connsiteY2149" fmla="*/ 521720 h 1681299"/>
                <a:gd name="connsiteX2150" fmla="*/ 492158 w 1354145"/>
                <a:gd name="connsiteY2150" fmla="*/ 522449 h 1681299"/>
                <a:gd name="connsiteX2151" fmla="*/ 489132 w 1354145"/>
                <a:gd name="connsiteY2151" fmla="*/ 529734 h 1681299"/>
                <a:gd name="connsiteX2152" fmla="*/ 487675 w 1354145"/>
                <a:gd name="connsiteY2152" fmla="*/ 531191 h 1681299"/>
                <a:gd name="connsiteX2153" fmla="*/ 485210 w 1354145"/>
                <a:gd name="connsiteY2153" fmla="*/ 532984 h 1681299"/>
                <a:gd name="connsiteX2154" fmla="*/ 484425 w 1354145"/>
                <a:gd name="connsiteY2154" fmla="*/ 535057 h 1681299"/>
                <a:gd name="connsiteX2155" fmla="*/ 481959 w 1354145"/>
                <a:gd name="connsiteY2155" fmla="*/ 539092 h 1681299"/>
                <a:gd name="connsiteX2156" fmla="*/ 481399 w 1354145"/>
                <a:gd name="connsiteY2156" fmla="*/ 539652 h 1681299"/>
                <a:gd name="connsiteX2157" fmla="*/ 479942 w 1354145"/>
                <a:gd name="connsiteY2157" fmla="*/ 544920 h 1681299"/>
                <a:gd name="connsiteX2158" fmla="*/ 479942 w 1354145"/>
                <a:gd name="connsiteY2158" fmla="*/ 545929 h 1681299"/>
                <a:gd name="connsiteX2159" fmla="*/ 480671 w 1354145"/>
                <a:gd name="connsiteY2159" fmla="*/ 549739 h 1681299"/>
                <a:gd name="connsiteX2160" fmla="*/ 480671 w 1354145"/>
                <a:gd name="connsiteY2160" fmla="*/ 551196 h 1681299"/>
                <a:gd name="connsiteX2161" fmla="*/ 480671 w 1354145"/>
                <a:gd name="connsiteY2161" fmla="*/ 551364 h 1681299"/>
                <a:gd name="connsiteX2162" fmla="*/ 482520 w 1354145"/>
                <a:gd name="connsiteY2162" fmla="*/ 555287 h 1681299"/>
                <a:gd name="connsiteX2163" fmla="*/ 482632 w 1354145"/>
                <a:gd name="connsiteY2163" fmla="*/ 555399 h 1681299"/>
                <a:gd name="connsiteX2164" fmla="*/ 485658 w 1354145"/>
                <a:gd name="connsiteY2164" fmla="*/ 563188 h 1681299"/>
                <a:gd name="connsiteX2165" fmla="*/ 487115 w 1354145"/>
                <a:gd name="connsiteY2165" fmla="*/ 568455 h 1681299"/>
                <a:gd name="connsiteX2166" fmla="*/ 487115 w 1354145"/>
                <a:gd name="connsiteY2166" fmla="*/ 570585 h 1681299"/>
                <a:gd name="connsiteX2167" fmla="*/ 484089 w 1354145"/>
                <a:gd name="connsiteY2167" fmla="*/ 577870 h 1681299"/>
                <a:gd name="connsiteX2168" fmla="*/ 482632 w 1354145"/>
                <a:gd name="connsiteY2168" fmla="*/ 579327 h 1681299"/>
                <a:gd name="connsiteX2169" fmla="*/ 474507 w 1354145"/>
                <a:gd name="connsiteY2169" fmla="*/ 582353 h 1681299"/>
                <a:gd name="connsiteX2170" fmla="*/ 465148 w 1354145"/>
                <a:gd name="connsiteY2170" fmla="*/ 581624 h 1681299"/>
                <a:gd name="connsiteX2171" fmla="*/ 464476 w 1354145"/>
                <a:gd name="connsiteY2171" fmla="*/ 581568 h 1681299"/>
                <a:gd name="connsiteX2172" fmla="*/ 430013 w 1354145"/>
                <a:gd name="connsiteY2172" fmla="*/ 576525 h 1681299"/>
                <a:gd name="connsiteX2173" fmla="*/ 356268 w 1354145"/>
                <a:gd name="connsiteY2173" fmla="*/ 564813 h 1681299"/>
                <a:gd name="connsiteX2174" fmla="*/ 358005 w 1354145"/>
                <a:gd name="connsiteY2174" fmla="*/ 568063 h 1681299"/>
                <a:gd name="connsiteX2175" fmla="*/ 358453 w 1354145"/>
                <a:gd name="connsiteY2175" fmla="*/ 569912 h 1681299"/>
                <a:gd name="connsiteX2176" fmla="*/ 360695 w 1354145"/>
                <a:gd name="connsiteY2176" fmla="*/ 576357 h 1681299"/>
                <a:gd name="connsiteX2177" fmla="*/ 360695 w 1354145"/>
                <a:gd name="connsiteY2177" fmla="*/ 577085 h 1681299"/>
                <a:gd name="connsiteX2178" fmla="*/ 360303 w 1354145"/>
                <a:gd name="connsiteY2178" fmla="*/ 579943 h 1681299"/>
                <a:gd name="connsiteX2179" fmla="*/ 360415 w 1354145"/>
                <a:gd name="connsiteY2179" fmla="*/ 580335 h 1681299"/>
                <a:gd name="connsiteX2180" fmla="*/ 360415 w 1354145"/>
                <a:gd name="connsiteY2180" fmla="*/ 580447 h 1681299"/>
                <a:gd name="connsiteX2181" fmla="*/ 360527 w 1354145"/>
                <a:gd name="connsiteY2181" fmla="*/ 580560 h 1681299"/>
                <a:gd name="connsiteX2182" fmla="*/ 361255 w 1354145"/>
                <a:gd name="connsiteY2182" fmla="*/ 581288 h 1681299"/>
                <a:gd name="connsiteX2183" fmla="*/ 363945 w 1354145"/>
                <a:gd name="connsiteY2183" fmla="*/ 591207 h 1681299"/>
                <a:gd name="connsiteX2184" fmla="*/ 365010 w 1354145"/>
                <a:gd name="connsiteY2184" fmla="*/ 595746 h 1681299"/>
                <a:gd name="connsiteX2185" fmla="*/ 365010 w 1354145"/>
                <a:gd name="connsiteY2185" fmla="*/ 596474 h 1681299"/>
                <a:gd name="connsiteX2186" fmla="*/ 363833 w 1354145"/>
                <a:gd name="connsiteY2186" fmla="*/ 601237 h 1681299"/>
                <a:gd name="connsiteX2187" fmla="*/ 364225 w 1354145"/>
                <a:gd name="connsiteY2187" fmla="*/ 601910 h 1681299"/>
                <a:gd name="connsiteX2188" fmla="*/ 365682 w 1354145"/>
                <a:gd name="connsiteY2188" fmla="*/ 607233 h 1681299"/>
                <a:gd name="connsiteX2189" fmla="*/ 365682 w 1354145"/>
                <a:gd name="connsiteY2189" fmla="*/ 609363 h 1681299"/>
                <a:gd name="connsiteX2190" fmla="*/ 365010 w 1354145"/>
                <a:gd name="connsiteY2190" fmla="*/ 613005 h 1681299"/>
                <a:gd name="connsiteX2191" fmla="*/ 364113 w 1354145"/>
                <a:gd name="connsiteY2191" fmla="*/ 615359 h 1681299"/>
                <a:gd name="connsiteX2192" fmla="*/ 364729 w 1354145"/>
                <a:gd name="connsiteY2192" fmla="*/ 616872 h 1681299"/>
                <a:gd name="connsiteX2193" fmla="*/ 367307 w 1354145"/>
                <a:gd name="connsiteY2193" fmla="*/ 618945 h 1681299"/>
                <a:gd name="connsiteX2194" fmla="*/ 370725 w 1354145"/>
                <a:gd name="connsiteY2194" fmla="*/ 626622 h 1681299"/>
                <a:gd name="connsiteX2195" fmla="*/ 370725 w 1354145"/>
                <a:gd name="connsiteY2195" fmla="*/ 627351 h 1681299"/>
                <a:gd name="connsiteX2196" fmla="*/ 369661 w 1354145"/>
                <a:gd name="connsiteY2196" fmla="*/ 631946 h 1681299"/>
                <a:gd name="connsiteX2197" fmla="*/ 369268 w 1354145"/>
                <a:gd name="connsiteY2197" fmla="*/ 632786 h 1681299"/>
                <a:gd name="connsiteX2198" fmla="*/ 368260 w 1354145"/>
                <a:gd name="connsiteY2198" fmla="*/ 636261 h 1681299"/>
                <a:gd name="connsiteX2199" fmla="*/ 367531 w 1354145"/>
                <a:gd name="connsiteY2199" fmla="*/ 637717 h 1681299"/>
                <a:gd name="connsiteX2200" fmla="*/ 365626 w 1354145"/>
                <a:gd name="connsiteY2200" fmla="*/ 640407 h 1681299"/>
                <a:gd name="connsiteX2201" fmla="*/ 364505 w 1354145"/>
                <a:gd name="connsiteY2201" fmla="*/ 641528 h 1681299"/>
                <a:gd name="connsiteX2202" fmla="*/ 303761 w 1354145"/>
                <a:gd name="connsiteY2202" fmla="*/ 714377 h 1681299"/>
                <a:gd name="connsiteX2203" fmla="*/ 295804 w 1354145"/>
                <a:gd name="connsiteY2203" fmla="*/ 718075 h 1681299"/>
                <a:gd name="connsiteX2204" fmla="*/ 294347 w 1354145"/>
                <a:gd name="connsiteY2204" fmla="*/ 718075 h 1681299"/>
                <a:gd name="connsiteX2205" fmla="*/ 293226 w 1354145"/>
                <a:gd name="connsiteY2205" fmla="*/ 718019 h 1681299"/>
                <a:gd name="connsiteX2206" fmla="*/ 280281 w 1354145"/>
                <a:gd name="connsiteY2206" fmla="*/ 716562 h 1681299"/>
                <a:gd name="connsiteX2207" fmla="*/ 278152 w 1354145"/>
                <a:gd name="connsiteY2207" fmla="*/ 716114 h 1681299"/>
                <a:gd name="connsiteX2208" fmla="*/ 276583 w 1354145"/>
                <a:gd name="connsiteY2208" fmla="*/ 715609 h 1681299"/>
                <a:gd name="connsiteX2209" fmla="*/ 273613 w 1354145"/>
                <a:gd name="connsiteY2209" fmla="*/ 714993 h 1681299"/>
                <a:gd name="connsiteX2210" fmla="*/ 271540 w 1354145"/>
                <a:gd name="connsiteY2210" fmla="*/ 714377 h 1681299"/>
                <a:gd name="connsiteX2211" fmla="*/ 266496 w 1354145"/>
                <a:gd name="connsiteY2211" fmla="*/ 712247 h 1681299"/>
                <a:gd name="connsiteX2212" fmla="*/ 261677 w 1354145"/>
                <a:gd name="connsiteY2212" fmla="*/ 708044 h 1681299"/>
                <a:gd name="connsiteX2213" fmla="*/ 260724 w 1354145"/>
                <a:gd name="connsiteY2213" fmla="*/ 706475 h 1681299"/>
                <a:gd name="connsiteX2214" fmla="*/ 259043 w 1354145"/>
                <a:gd name="connsiteY2214" fmla="*/ 706587 h 1681299"/>
                <a:gd name="connsiteX2215" fmla="*/ 248732 w 1354145"/>
                <a:gd name="connsiteY2215" fmla="*/ 696277 h 1681299"/>
                <a:gd name="connsiteX2216" fmla="*/ 248732 w 1354145"/>
                <a:gd name="connsiteY2216" fmla="*/ 692242 h 1681299"/>
                <a:gd name="connsiteX2217" fmla="*/ 248004 w 1354145"/>
                <a:gd name="connsiteY2217" fmla="*/ 690785 h 1681299"/>
                <a:gd name="connsiteX2218" fmla="*/ 244698 w 1354145"/>
                <a:gd name="connsiteY2218" fmla="*/ 690785 h 1681299"/>
                <a:gd name="connsiteX2219" fmla="*/ 241391 w 1354145"/>
                <a:gd name="connsiteY2219" fmla="*/ 690225 h 1681299"/>
                <a:gd name="connsiteX2220" fmla="*/ 240663 w 1354145"/>
                <a:gd name="connsiteY2220" fmla="*/ 690000 h 1681299"/>
                <a:gd name="connsiteX2221" fmla="*/ 236404 w 1354145"/>
                <a:gd name="connsiteY2221" fmla="*/ 689552 h 1681299"/>
                <a:gd name="connsiteX2222" fmla="*/ 235339 w 1354145"/>
                <a:gd name="connsiteY2222" fmla="*/ 689832 h 1681299"/>
                <a:gd name="connsiteX2223" fmla="*/ 231024 w 1354145"/>
                <a:gd name="connsiteY2223" fmla="*/ 690785 h 1681299"/>
                <a:gd name="connsiteX2224" fmla="*/ 220097 w 1354145"/>
                <a:gd name="connsiteY2224" fmla="*/ 690785 h 1681299"/>
                <a:gd name="connsiteX2225" fmla="*/ 218472 w 1354145"/>
                <a:gd name="connsiteY2225" fmla="*/ 691177 h 1681299"/>
                <a:gd name="connsiteX2226" fmla="*/ 215950 w 1354145"/>
                <a:gd name="connsiteY2226" fmla="*/ 691457 h 1681299"/>
                <a:gd name="connsiteX2227" fmla="*/ 214718 w 1354145"/>
                <a:gd name="connsiteY2227" fmla="*/ 691457 h 1681299"/>
                <a:gd name="connsiteX2228" fmla="*/ 213149 w 1354145"/>
                <a:gd name="connsiteY2228" fmla="*/ 691962 h 1681299"/>
                <a:gd name="connsiteX2229" fmla="*/ 211972 w 1354145"/>
                <a:gd name="connsiteY2229" fmla="*/ 692522 h 1681299"/>
                <a:gd name="connsiteX2230" fmla="*/ 209842 w 1354145"/>
                <a:gd name="connsiteY2230" fmla="*/ 693307 h 1681299"/>
                <a:gd name="connsiteX2231" fmla="*/ 208217 w 1354145"/>
                <a:gd name="connsiteY2231" fmla="*/ 693699 h 1681299"/>
                <a:gd name="connsiteX2232" fmla="*/ 204631 w 1354145"/>
                <a:gd name="connsiteY2232" fmla="*/ 696277 h 1681299"/>
                <a:gd name="connsiteX2233" fmla="*/ 201997 w 1354145"/>
                <a:gd name="connsiteY2233" fmla="*/ 698182 h 1681299"/>
                <a:gd name="connsiteX2234" fmla="*/ 200316 w 1354145"/>
                <a:gd name="connsiteY2234" fmla="*/ 699863 h 1681299"/>
                <a:gd name="connsiteX2235" fmla="*/ 197682 w 1354145"/>
                <a:gd name="connsiteY2235" fmla="*/ 701768 h 1681299"/>
                <a:gd name="connsiteX2236" fmla="*/ 196225 w 1354145"/>
                <a:gd name="connsiteY2236" fmla="*/ 702497 h 1681299"/>
                <a:gd name="connsiteX2237" fmla="*/ 194824 w 1354145"/>
                <a:gd name="connsiteY2237" fmla="*/ 703057 h 1681299"/>
                <a:gd name="connsiteX2238" fmla="*/ 190509 w 1354145"/>
                <a:gd name="connsiteY2238" fmla="*/ 704514 h 1681299"/>
                <a:gd name="connsiteX2239" fmla="*/ 189725 w 1354145"/>
                <a:gd name="connsiteY2239" fmla="*/ 704738 h 1681299"/>
                <a:gd name="connsiteX2240" fmla="*/ 186811 w 1354145"/>
                <a:gd name="connsiteY2240" fmla="*/ 705523 h 1681299"/>
                <a:gd name="connsiteX2241" fmla="*/ 185802 w 1354145"/>
                <a:gd name="connsiteY2241" fmla="*/ 706195 h 1681299"/>
                <a:gd name="connsiteX2242" fmla="*/ 181768 w 1354145"/>
                <a:gd name="connsiteY2242" fmla="*/ 707764 h 1681299"/>
                <a:gd name="connsiteX2243" fmla="*/ 179190 w 1354145"/>
                <a:gd name="connsiteY2243" fmla="*/ 708212 h 1681299"/>
                <a:gd name="connsiteX2244" fmla="*/ 175772 w 1354145"/>
                <a:gd name="connsiteY2244" fmla="*/ 710510 h 1681299"/>
                <a:gd name="connsiteX2245" fmla="*/ 175380 w 1354145"/>
                <a:gd name="connsiteY2245" fmla="*/ 710790 h 1681299"/>
                <a:gd name="connsiteX2246" fmla="*/ 174987 w 1354145"/>
                <a:gd name="connsiteY2246" fmla="*/ 711631 h 1681299"/>
                <a:gd name="connsiteX2247" fmla="*/ 173082 w 1354145"/>
                <a:gd name="connsiteY2247" fmla="*/ 714264 h 1681299"/>
                <a:gd name="connsiteX2248" fmla="*/ 172353 w 1354145"/>
                <a:gd name="connsiteY2248" fmla="*/ 714993 h 1681299"/>
                <a:gd name="connsiteX2249" fmla="*/ 168599 w 1354145"/>
                <a:gd name="connsiteY2249" fmla="*/ 720597 h 1681299"/>
                <a:gd name="connsiteX2250" fmla="*/ 168263 w 1354145"/>
                <a:gd name="connsiteY2250" fmla="*/ 721045 h 1681299"/>
                <a:gd name="connsiteX2251" fmla="*/ 163331 w 1354145"/>
                <a:gd name="connsiteY2251" fmla="*/ 727769 h 1681299"/>
                <a:gd name="connsiteX2252" fmla="*/ 162939 w 1354145"/>
                <a:gd name="connsiteY2252" fmla="*/ 729787 h 1681299"/>
                <a:gd name="connsiteX2253" fmla="*/ 162155 w 1354145"/>
                <a:gd name="connsiteY2253" fmla="*/ 732084 h 1681299"/>
                <a:gd name="connsiteX2254" fmla="*/ 159353 w 1354145"/>
                <a:gd name="connsiteY2254" fmla="*/ 737184 h 1681299"/>
                <a:gd name="connsiteX2255" fmla="*/ 158176 w 1354145"/>
                <a:gd name="connsiteY2255" fmla="*/ 738361 h 1681299"/>
                <a:gd name="connsiteX2256" fmla="*/ 154926 w 1354145"/>
                <a:gd name="connsiteY2256" fmla="*/ 742115 h 1681299"/>
                <a:gd name="connsiteX2257" fmla="*/ 153805 w 1354145"/>
                <a:gd name="connsiteY2257" fmla="*/ 745085 h 1681299"/>
                <a:gd name="connsiteX2258" fmla="*/ 150947 w 1354145"/>
                <a:gd name="connsiteY2258" fmla="*/ 750128 h 1681299"/>
                <a:gd name="connsiteX2259" fmla="*/ 150555 w 1354145"/>
                <a:gd name="connsiteY2259" fmla="*/ 750745 h 1681299"/>
                <a:gd name="connsiteX2260" fmla="*/ 149098 w 1354145"/>
                <a:gd name="connsiteY2260" fmla="*/ 752874 h 1681299"/>
                <a:gd name="connsiteX2261" fmla="*/ 148089 w 1354145"/>
                <a:gd name="connsiteY2261" fmla="*/ 754163 h 1681299"/>
                <a:gd name="connsiteX2262" fmla="*/ 146016 w 1354145"/>
                <a:gd name="connsiteY2262" fmla="*/ 758310 h 1681299"/>
                <a:gd name="connsiteX2263" fmla="*/ 145288 w 1354145"/>
                <a:gd name="connsiteY2263" fmla="*/ 760439 h 1681299"/>
                <a:gd name="connsiteX2264" fmla="*/ 143662 w 1354145"/>
                <a:gd name="connsiteY2264" fmla="*/ 763521 h 1681299"/>
                <a:gd name="connsiteX2265" fmla="*/ 142934 w 1354145"/>
                <a:gd name="connsiteY2265" fmla="*/ 765370 h 1681299"/>
                <a:gd name="connsiteX2266" fmla="*/ 140636 w 1354145"/>
                <a:gd name="connsiteY2266" fmla="*/ 768845 h 1681299"/>
                <a:gd name="connsiteX2267" fmla="*/ 137778 w 1354145"/>
                <a:gd name="connsiteY2267" fmla="*/ 771759 h 1681299"/>
                <a:gd name="connsiteX2268" fmla="*/ 134080 w 1354145"/>
                <a:gd name="connsiteY2268" fmla="*/ 774112 h 1681299"/>
                <a:gd name="connsiteX2269" fmla="*/ 133127 w 1354145"/>
                <a:gd name="connsiteY2269" fmla="*/ 774841 h 1681299"/>
                <a:gd name="connsiteX2270" fmla="*/ 131558 w 1354145"/>
                <a:gd name="connsiteY2270" fmla="*/ 775793 h 1681299"/>
                <a:gd name="connsiteX2271" fmla="*/ 130101 w 1354145"/>
                <a:gd name="connsiteY2271" fmla="*/ 776522 h 1681299"/>
                <a:gd name="connsiteX2272" fmla="*/ 127524 w 1354145"/>
                <a:gd name="connsiteY2272" fmla="*/ 777419 h 1681299"/>
                <a:gd name="connsiteX2273" fmla="*/ 124778 w 1354145"/>
                <a:gd name="connsiteY2273" fmla="*/ 777979 h 1681299"/>
                <a:gd name="connsiteX2274" fmla="*/ 121696 w 1354145"/>
                <a:gd name="connsiteY2274" fmla="*/ 779156 h 1681299"/>
                <a:gd name="connsiteX2275" fmla="*/ 121247 w 1354145"/>
                <a:gd name="connsiteY2275" fmla="*/ 779492 h 1681299"/>
                <a:gd name="connsiteX2276" fmla="*/ 120855 w 1354145"/>
                <a:gd name="connsiteY2276" fmla="*/ 779996 h 1681299"/>
                <a:gd name="connsiteX2277" fmla="*/ 120575 w 1354145"/>
                <a:gd name="connsiteY2277" fmla="*/ 780332 h 1681299"/>
                <a:gd name="connsiteX2278" fmla="*/ 120239 w 1354145"/>
                <a:gd name="connsiteY2278" fmla="*/ 781397 h 1681299"/>
                <a:gd name="connsiteX2279" fmla="*/ 117381 w 1354145"/>
                <a:gd name="connsiteY2279" fmla="*/ 785768 h 1681299"/>
                <a:gd name="connsiteX2280" fmla="*/ 116260 w 1354145"/>
                <a:gd name="connsiteY2280" fmla="*/ 786833 h 1681299"/>
                <a:gd name="connsiteX2281" fmla="*/ 115532 w 1354145"/>
                <a:gd name="connsiteY2281" fmla="*/ 787617 h 1681299"/>
                <a:gd name="connsiteX2282" fmla="*/ 113850 w 1354145"/>
                <a:gd name="connsiteY2282" fmla="*/ 789298 h 1681299"/>
                <a:gd name="connsiteX2283" fmla="*/ 111945 w 1354145"/>
                <a:gd name="connsiteY2283" fmla="*/ 791932 h 1681299"/>
                <a:gd name="connsiteX2284" fmla="*/ 110488 w 1354145"/>
                <a:gd name="connsiteY2284" fmla="*/ 793389 h 1681299"/>
                <a:gd name="connsiteX2285" fmla="*/ 105333 w 1354145"/>
                <a:gd name="connsiteY2285" fmla="*/ 796191 h 1681299"/>
                <a:gd name="connsiteX2286" fmla="*/ 101018 w 1354145"/>
                <a:gd name="connsiteY2286" fmla="*/ 797144 h 1681299"/>
                <a:gd name="connsiteX2287" fmla="*/ 98888 w 1354145"/>
                <a:gd name="connsiteY2287" fmla="*/ 797144 h 1681299"/>
                <a:gd name="connsiteX2288" fmla="*/ 96871 w 1354145"/>
                <a:gd name="connsiteY2288" fmla="*/ 796919 h 1681299"/>
                <a:gd name="connsiteX2289" fmla="*/ 93845 w 1354145"/>
                <a:gd name="connsiteY2289" fmla="*/ 796415 h 1681299"/>
                <a:gd name="connsiteX2290" fmla="*/ 90203 w 1354145"/>
                <a:gd name="connsiteY2290" fmla="*/ 795743 h 1681299"/>
                <a:gd name="connsiteX2291" fmla="*/ 87849 w 1354145"/>
                <a:gd name="connsiteY2291" fmla="*/ 794846 h 1681299"/>
                <a:gd name="connsiteX2292" fmla="*/ 86840 w 1354145"/>
                <a:gd name="connsiteY2292" fmla="*/ 795350 h 1681299"/>
                <a:gd name="connsiteX2293" fmla="*/ 83422 w 1354145"/>
                <a:gd name="connsiteY2293" fmla="*/ 798152 h 1681299"/>
                <a:gd name="connsiteX2294" fmla="*/ 82470 w 1354145"/>
                <a:gd name="connsiteY2294" fmla="*/ 799105 h 1681299"/>
                <a:gd name="connsiteX2295" fmla="*/ 79780 w 1354145"/>
                <a:gd name="connsiteY2295" fmla="*/ 801010 h 1681299"/>
                <a:gd name="connsiteX2296" fmla="*/ 76922 w 1354145"/>
                <a:gd name="connsiteY2296" fmla="*/ 802467 h 1681299"/>
                <a:gd name="connsiteX2297" fmla="*/ 76137 w 1354145"/>
                <a:gd name="connsiteY2297" fmla="*/ 802803 h 1681299"/>
                <a:gd name="connsiteX2298" fmla="*/ 74512 w 1354145"/>
                <a:gd name="connsiteY2298" fmla="*/ 803476 h 1681299"/>
                <a:gd name="connsiteX2299" fmla="*/ 73896 w 1354145"/>
                <a:gd name="connsiteY2299" fmla="*/ 804036 h 1681299"/>
                <a:gd name="connsiteX2300" fmla="*/ 73840 w 1354145"/>
                <a:gd name="connsiteY2300" fmla="*/ 804260 h 1681299"/>
                <a:gd name="connsiteX2301" fmla="*/ 70534 w 1354145"/>
                <a:gd name="connsiteY2301" fmla="*/ 810256 h 1681299"/>
                <a:gd name="connsiteX2302" fmla="*/ 70029 w 1354145"/>
                <a:gd name="connsiteY2302" fmla="*/ 811489 h 1681299"/>
                <a:gd name="connsiteX2303" fmla="*/ 69693 w 1354145"/>
                <a:gd name="connsiteY2303" fmla="*/ 812442 h 1681299"/>
                <a:gd name="connsiteX2304" fmla="*/ 69693 w 1354145"/>
                <a:gd name="connsiteY2304" fmla="*/ 814067 h 1681299"/>
                <a:gd name="connsiteX2305" fmla="*/ 69301 w 1354145"/>
                <a:gd name="connsiteY2305" fmla="*/ 816925 h 1681299"/>
                <a:gd name="connsiteX2306" fmla="*/ 69693 w 1354145"/>
                <a:gd name="connsiteY2306" fmla="*/ 819783 h 1681299"/>
                <a:gd name="connsiteX2307" fmla="*/ 69693 w 1354145"/>
                <a:gd name="connsiteY2307" fmla="*/ 821240 h 1681299"/>
                <a:gd name="connsiteX2308" fmla="*/ 69469 w 1354145"/>
                <a:gd name="connsiteY2308" fmla="*/ 823369 h 1681299"/>
                <a:gd name="connsiteX2309" fmla="*/ 69189 w 1354145"/>
                <a:gd name="connsiteY2309" fmla="*/ 828805 h 1681299"/>
                <a:gd name="connsiteX2310" fmla="*/ 69021 w 1354145"/>
                <a:gd name="connsiteY2310" fmla="*/ 829869 h 1681299"/>
                <a:gd name="connsiteX2311" fmla="*/ 69021 w 1354145"/>
                <a:gd name="connsiteY2311" fmla="*/ 831102 h 1681299"/>
                <a:gd name="connsiteX2312" fmla="*/ 69749 w 1354145"/>
                <a:gd name="connsiteY2312" fmla="*/ 834689 h 1681299"/>
                <a:gd name="connsiteX2313" fmla="*/ 70478 w 1354145"/>
                <a:gd name="connsiteY2313" fmla="*/ 838499 h 1681299"/>
                <a:gd name="connsiteX2314" fmla="*/ 70478 w 1354145"/>
                <a:gd name="connsiteY2314" fmla="*/ 839228 h 1681299"/>
                <a:gd name="connsiteX2315" fmla="*/ 69301 w 1354145"/>
                <a:gd name="connsiteY2315" fmla="*/ 844047 h 1681299"/>
                <a:gd name="connsiteX2316" fmla="*/ 69749 w 1354145"/>
                <a:gd name="connsiteY2316" fmla="*/ 847129 h 1681299"/>
                <a:gd name="connsiteX2317" fmla="*/ 69749 w 1354145"/>
                <a:gd name="connsiteY2317" fmla="*/ 847857 h 1681299"/>
                <a:gd name="connsiteX2318" fmla="*/ 69021 w 1354145"/>
                <a:gd name="connsiteY2318" fmla="*/ 851612 h 1681299"/>
                <a:gd name="connsiteX2319" fmla="*/ 69021 w 1354145"/>
                <a:gd name="connsiteY2319" fmla="*/ 852677 h 1681299"/>
                <a:gd name="connsiteX2320" fmla="*/ 69749 w 1354145"/>
                <a:gd name="connsiteY2320" fmla="*/ 856431 h 1681299"/>
                <a:gd name="connsiteX2321" fmla="*/ 69917 w 1354145"/>
                <a:gd name="connsiteY2321" fmla="*/ 858897 h 1681299"/>
                <a:gd name="connsiteX2322" fmla="*/ 70253 w 1354145"/>
                <a:gd name="connsiteY2322" fmla="*/ 864164 h 1681299"/>
                <a:gd name="connsiteX2323" fmla="*/ 70646 w 1354145"/>
                <a:gd name="connsiteY2323" fmla="*/ 865341 h 1681299"/>
                <a:gd name="connsiteX2324" fmla="*/ 70870 w 1354145"/>
                <a:gd name="connsiteY2324" fmla="*/ 866069 h 1681299"/>
                <a:gd name="connsiteX2325" fmla="*/ 71598 w 1354145"/>
                <a:gd name="connsiteY2325" fmla="*/ 868927 h 1681299"/>
                <a:gd name="connsiteX2326" fmla="*/ 71935 w 1354145"/>
                <a:gd name="connsiteY2326" fmla="*/ 871449 h 1681299"/>
                <a:gd name="connsiteX2327" fmla="*/ 71935 w 1354145"/>
                <a:gd name="connsiteY2327" fmla="*/ 873578 h 1681299"/>
                <a:gd name="connsiteX2328" fmla="*/ 71374 w 1354145"/>
                <a:gd name="connsiteY2328" fmla="*/ 876885 h 1681299"/>
                <a:gd name="connsiteX2329" fmla="*/ 71094 w 1354145"/>
                <a:gd name="connsiteY2329" fmla="*/ 877669 h 1681299"/>
                <a:gd name="connsiteX2330" fmla="*/ 70534 w 1354145"/>
                <a:gd name="connsiteY2330" fmla="*/ 880079 h 1681299"/>
                <a:gd name="connsiteX2331" fmla="*/ 71150 w 1354145"/>
                <a:gd name="connsiteY2331" fmla="*/ 883665 h 1681299"/>
                <a:gd name="connsiteX2332" fmla="*/ 71150 w 1354145"/>
                <a:gd name="connsiteY2332" fmla="*/ 885570 h 1681299"/>
                <a:gd name="connsiteX2333" fmla="*/ 72607 w 1354145"/>
                <a:gd name="connsiteY2333" fmla="*/ 890838 h 1681299"/>
                <a:gd name="connsiteX2334" fmla="*/ 72607 w 1354145"/>
                <a:gd name="connsiteY2334" fmla="*/ 893696 h 1681299"/>
                <a:gd name="connsiteX2335" fmla="*/ 72551 w 1354145"/>
                <a:gd name="connsiteY2335" fmla="*/ 894817 h 1681299"/>
                <a:gd name="connsiteX2336" fmla="*/ 76530 w 1354145"/>
                <a:gd name="connsiteY2336" fmla="*/ 899132 h 1681299"/>
                <a:gd name="connsiteX2337" fmla="*/ 76866 w 1354145"/>
                <a:gd name="connsiteY2337" fmla="*/ 899804 h 1681299"/>
                <a:gd name="connsiteX2338" fmla="*/ 77762 w 1354145"/>
                <a:gd name="connsiteY2338" fmla="*/ 900476 h 1681299"/>
                <a:gd name="connsiteX2339" fmla="*/ 81573 w 1354145"/>
                <a:gd name="connsiteY2339" fmla="*/ 906248 h 1681299"/>
                <a:gd name="connsiteX2340" fmla="*/ 82301 w 1354145"/>
                <a:gd name="connsiteY2340" fmla="*/ 909106 h 1681299"/>
                <a:gd name="connsiteX2341" fmla="*/ 82638 w 1354145"/>
                <a:gd name="connsiteY2341" fmla="*/ 911628 h 1681299"/>
                <a:gd name="connsiteX2342" fmla="*/ 82638 w 1354145"/>
                <a:gd name="connsiteY2342" fmla="*/ 912356 h 1681299"/>
                <a:gd name="connsiteX2343" fmla="*/ 85496 w 1354145"/>
                <a:gd name="connsiteY2343" fmla="*/ 919529 h 1681299"/>
                <a:gd name="connsiteX2344" fmla="*/ 85496 w 1354145"/>
                <a:gd name="connsiteY2344" fmla="*/ 922387 h 1681299"/>
                <a:gd name="connsiteX2345" fmla="*/ 84711 w 1354145"/>
                <a:gd name="connsiteY2345" fmla="*/ 926310 h 1681299"/>
                <a:gd name="connsiteX2346" fmla="*/ 84767 w 1354145"/>
                <a:gd name="connsiteY2346" fmla="*/ 927374 h 1681299"/>
                <a:gd name="connsiteX2347" fmla="*/ 84767 w 1354145"/>
                <a:gd name="connsiteY2347" fmla="*/ 928831 h 1681299"/>
                <a:gd name="connsiteX2348" fmla="*/ 84711 w 1354145"/>
                <a:gd name="connsiteY2348" fmla="*/ 929616 h 1681299"/>
                <a:gd name="connsiteX2349" fmla="*/ 87681 w 1354145"/>
                <a:gd name="connsiteY2349" fmla="*/ 931801 h 1681299"/>
                <a:gd name="connsiteX2350" fmla="*/ 90483 w 1354145"/>
                <a:gd name="connsiteY2350" fmla="*/ 939534 h 1681299"/>
                <a:gd name="connsiteX2351" fmla="*/ 84767 w 1354145"/>
                <a:gd name="connsiteY2351" fmla="*/ 1031436 h 1681299"/>
                <a:gd name="connsiteX2352" fmla="*/ 83422 w 1354145"/>
                <a:gd name="connsiteY2352" fmla="*/ 1058221 h 1681299"/>
                <a:gd name="connsiteX2353" fmla="*/ 105221 w 1354145"/>
                <a:gd name="connsiteY2353" fmla="*/ 1107198 h 1681299"/>
                <a:gd name="connsiteX2354" fmla="*/ 109984 w 1354145"/>
                <a:gd name="connsiteY2354" fmla="*/ 1115323 h 1681299"/>
                <a:gd name="connsiteX2355" fmla="*/ 178630 w 1354145"/>
                <a:gd name="connsiteY2355" fmla="*/ 1232217 h 1681299"/>
                <a:gd name="connsiteX2356" fmla="*/ 180031 w 1354145"/>
                <a:gd name="connsiteY2356" fmla="*/ 1232217 h 1681299"/>
                <a:gd name="connsiteX2357" fmla="*/ 182552 w 1354145"/>
                <a:gd name="connsiteY2357" fmla="*/ 1232553 h 1681299"/>
                <a:gd name="connsiteX2358" fmla="*/ 184345 w 1354145"/>
                <a:gd name="connsiteY2358" fmla="*/ 1232946 h 1681299"/>
                <a:gd name="connsiteX2359" fmla="*/ 194656 w 1354145"/>
                <a:gd name="connsiteY2359" fmla="*/ 1243257 h 1681299"/>
                <a:gd name="connsiteX2360" fmla="*/ 184345 w 1354145"/>
                <a:gd name="connsiteY2360" fmla="*/ 1253567 h 1681299"/>
                <a:gd name="connsiteX2361" fmla="*/ 182888 w 1354145"/>
                <a:gd name="connsiteY2361" fmla="*/ 1253567 h 1681299"/>
                <a:gd name="connsiteX2362" fmla="*/ 180759 w 1354145"/>
                <a:gd name="connsiteY2362" fmla="*/ 1253343 h 1681299"/>
                <a:gd name="connsiteX2363" fmla="*/ 180647 w 1354145"/>
                <a:gd name="connsiteY2363" fmla="*/ 1253623 h 1681299"/>
                <a:gd name="connsiteX2364" fmla="*/ 178742 w 1354145"/>
                <a:gd name="connsiteY2364" fmla="*/ 1256313 h 1681299"/>
                <a:gd name="connsiteX2365" fmla="*/ 175884 w 1354145"/>
                <a:gd name="connsiteY2365" fmla="*/ 1259171 h 1681299"/>
                <a:gd name="connsiteX2366" fmla="*/ 171849 w 1354145"/>
                <a:gd name="connsiteY2366" fmla="*/ 1261693 h 1681299"/>
                <a:gd name="connsiteX2367" fmla="*/ 169664 w 1354145"/>
                <a:gd name="connsiteY2367" fmla="*/ 1262421 h 1681299"/>
                <a:gd name="connsiteX2368" fmla="*/ 164676 w 1354145"/>
                <a:gd name="connsiteY2368" fmla="*/ 1266008 h 1681299"/>
                <a:gd name="connsiteX2369" fmla="*/ 163219 w 1354145"/>
                <a:gd name="connsiteY2369" fmla="*/ 1266512 h 1681299"/>
                <a:gd name="connsiteX2370" fmla="*/ 158344 w 1354145"/>
                <a:gd name="connsiteY2370" fmla="*/ 1268921 h 1681299"/>
                <a:gd name="connsiteX2371" fmla="*/ 155878 w 1354145"/>
                <a:gd name="connsiteY2371" fmla="*/ 1272004 h 1681299"/>
                <a:gd name="connsiteX2372" fmla="*/ 155990 w 1354145"/>
                <a:gd name="connsiteY2372" fmla="*/ 1273405 h 1681299"/>
                <a:gd name="connsiteX2373" fmla="*/ 155990 w 1354145"/>
                <a:gd name="connsiteY2373" fmla="*/ 1274861 h 1681299"/>
                <a:gd name="connsiteX2374" fmla="*/ 149546 w 1354145"/>
                <a:gd name="connsiteY2374" fmla="*/ 1284444 h 1681299"/>
                <a:gd name="connsiteX2375" fmla="*/ 149546 w 1354145"/>
                <a:gd name="connsiteY2375" fmla="*/ 1287078 h 1681299"/>
                <a:gd name="connsiteX2376" fmla="*/ 146520 w 1354145"/>
                <a:gd name="connsiteY2376" fmla="*/ 1294419 h 1681299"/>
                <a:gd name="connsiteX2377" fmla="*/ 145063 w 1354145"/>
                <a:gd name="connsiteY2377" fmla="*/ 1295875 h 1681299"/>
                <a:gd name="connsiteX2378" fmla="*/ 141589 w 1354145"/>
                <a:gd name="connsiteY2378" fmla="*/ 1298173 h 1681299"/>
                <a:gd name="connsiteX2379" fmla="*/ 138003 w 1354145"/>
                <a:gd name="connsiteY2379" fmla="*/ 1299630 h 1681299"/>
                <a:gd name="connsiteX2380" fmla="*/ 134136 w 1354145"/>
                <a:gd name="connsiteY2380" fmla="*/ 1300359 h 1681299"/>
                <a:gd name="connsiteX2381" fmla="*/ 133688 w 1354145"/>
                <a:gd name="connsiteY2381" fmla="*/ 1300359 h 1681299"/>
                <a:gd name="connsiteX2382" fmla="*/ 133688 w 1354145"/>
                <a:gd name="connsiteY2382" fmla="*/ 1301479 h 1681299"/>
                <a:gd name="connsiteX2383" fmla="*/ 130774 w 1354145"/>
                <a:gd name="connsiteY2383" fmla="*/ 1308652 h 1681299"/>
                <a:gd name="connsiteX2384" fmla="*/ 127804 w 1354145"/>
                <a:gd name="connsiteY2384" fmla="*/ 1315208 h 1681299"/>
                <a:gd name="connsiteX2385" fmla="*/ 127075 w 1354145"/>
                <a:gd name="connsiteY2385" fmla="*/ 1315937 h 1681299"/>
                <a:gd name="connsiteX2386" fmla="*/ 124329 w 1354145"/>
                <a:gd name="connsiteY2386" fmla="*/ 1317898 h 1681299"/>
                <a:gd name="connsiteX2387" fmla="*/ 122873 w 1354145"/>
                <a:gd name="connsiteY2387" fmla="*/ 1318627 h 1681299"/>
                <a:gd name="connsiteX2388" fmla="*/ 119790 w 1354145"/>
                <a:gd name="connsiteY2388" fmla="*/ 1319579 h 1681299"/>
                <a:gd name="connsiteX2389" fmla="*/ 117157 w 1354145"/>
                <a:gd name="connsiteY2389" fmla="*/ 1321484 h 1681299"/>
                <a:gd name="connsiteX2390" fmla="*/ 115700 w 1354145"/>
                <a:gd name="connsiteY2390" fmla="*/ 1322213 h 1681299"/>
                <a:gd name="connsiteX2391" fmla="*/ 114971 w 1354145"/>
                <a:gd name="connsiteY2391" fmla="*/ 1322549 h 1681299"/>
                <a:gd name="connsiteX2392" fmla="*/ 112113 w 1354145"/>
                <a:gd name="connsiteY2392" fmla="*/ 1329442 h 1681299"/>
                <a:gd name="connsiteX2393" fmla="*/ 112113 w 1354145"/>
                <a:gd name="connsiteY2393" fmla="*/ 1329498 h 1681299"/>
                <a:gd name="connsiteX2394" fmla="*/ 108975 w 1354145"/>
                <a:gd name="connsiteY2394" fmla="*/ 1336951 h 1681299"/>
                <a:gd name="connsiteX2395" fmla="*/ 106230 w 1354145"/>
                <a:gd name="connsiteY2395" fmla="*/ 1341826 h 1681299"/>
                <a:gd name="connsiteX2396" fmla="*/ 105949 w 1354145"/>
                <a:gd name="connsiteY2396" fmla="*/ 1342050 h 1681299"/>
                <a:gd name="connsiteX2397" fmla="*/ 105781 w 1354145"/>
                <a:gd name="connsiteY2397" fmla="*/ 1342387 h 1681299"/>
                <a:gd name="connsiteX2398" fmla="*/ 76362 w 1354145"/>
                <a:gd name="connsiteY2398" fmla="*/ 1395510 h 1681299"/>
                <a:gd name="connsiteX2399" fmla="*/ 72271 w 1354145"/>
                <a:gd name="connsiteY2399" fmla="*/ 1403747 h 1681299"/>
                <a:gd name="connsiteX2400" fmla="*/ 70310 w 1354145"/>
                <a:gd name="connsiteY2400" fmla="*/ 1406437 h 1681299"/>
                <a:gd name="connsiteX2401" fmla="*/ 68853 w 1354145"/>
                <a:gd name="connsiteY2401" fmla="*/ 1407894 h 1681299"/>
                <a:gd name="connsiteX2402" fmla="*/ 61568 w 1354145"/>
                <a:gd name="connsiteY2402" fmla="*/ 1410920 h 1681299"/>
                <a:gd name="connsiteX2403" fmla="*/ 58654 w 1354145"/>
                <a:gd name="connsiteY2403" fmla="*/ 1410920 h 1681299"/>
                <a:gd name="connsiteX2404" fmla="*/ 55964 w 1354145"/>
                <a:gd name="connsiteY2404" fmla="*/ 1420783 h 1681299"/>
                <a:gd name="connsiteX2405" fmla="*/ 54451 w 1354145"/>
                <a:gd name="connsiteY2405" fmla="*/ 1422296 h 1681299"/>
                <a:gd name="connsiteX2406" fmla="*/ 48903 w 1354145"/>
                <a:gd name="connsiteY2406" fmla="*/ 1425153 h 1681299"/>
                <a:gd name="connsiteX2407" fmla="*/ 48399 w 1354145"/>
                <a:gd name="connsiteY2407" fmla="*/ 1428292 h 1681299"/>
                <a:gd name="connsiteX2408" fmla="*/ 47670 w 1354145"/>
                <a:gd name="connsiteY2408" fmla="*/ 1430421 h 1681299"/>
                <a:gd name="connsiteX2409" fmla="*/ 47446 w 1354145"/>
                <a:gd name="connsiteY2409" fmla="*/ 1430982 h 1681299"/>
                <a:gd name="connsiteX2410" fmla="*/ 47334 w 1354145"/>
                <a:gd name="connsiteY2410" fmla="*/ 1431262 h 1681299"/>
                <a:gd name="connsiteX2411" fmla="*/ 46382 w 1354145"/>
                <a:gd name="connsiteY2411" fmla="*/ 1437538 h 1681299"/>
                <a:gd name="connsiteX2412" fmla="*/ 45653 w 1354145"/>
                <a:gd name="connsiteY2412" fmla="*/ 1438995 h 1681299"/>
                <a:gd name="connsiteX2413" fmla="*/ 43692 w 1354145"/>
                <a:gd name="connsiteY2413" fmla="*/ 1441685 h 1681299"/>
                <a:gd name="connsiteX2414" fmla="*/ 42963 w 1354145"/>
                <a:gd name="connsiteY2414" fmla="*/ 1442413 h 1681299"/>
                <a:gd name="connsiteX2415" fmla="*/ 42739 w 1354145"/>
                <a:gd name="connsiteY2415" fmla="*/ 1442637 h 1681299"/>
                <a:gd name="connsiteX2416" fmla="*/ 44925 w 1354145"/>
                <a:gd name="connsiteY2416" fmla="*/ 1445551 h 1681299"/>
                <a:gd name="connsiteX2417" fmla="*/ 44925 w 1354145"/>
                <a:gd name="connsiteY2417" fmla="*/ 1445607 h 1681299"/>
                <a:gd name="connsiteX2418" fmla="*/ 46382 w 1354145"/>
                <a:gd name="connsiteY2418" fmla="*/ 1456983 h 1681299"/>
                <a:gd name="connsiteX2419" fmla="*/ 45653 w 1354145"/>
                <a:gd name="connsiteY2419" fmla="*/ 1458440 h 1681299"/>
                <a:gd name="connsiteX2420" fmla="*/ 45261 w 1354145"/>
                <a:gd name="connsiteY2420" fmla="*/ 1459168 h 1681299"/>
                <a:gd name="connsiteX2421" fmla="*/ 43524 w 1354145"/>
                <a:gd name="connsiteY2421" fmla="*/ 1461970 h 1681299"/>
                <a:gd name="connsiteX2422" fmla="*/ 41562 w 1354145"/>
                <a:gd name="connsiteY2422" fmla="*/ 1466509 h 1681299"/>
                <a:gd name="connsiteX2423" fmla="*/ 34558 w 1354145"/>
                <a:gd name="connsiteY2423" fmla="*/ 1472449 h 1681299"/>
                <a:gd name="connsiteX2424" fmla="*/ 33045 w 1354145"/>
                <a:gd name="connsiteY2424" fmla="*/ 1472841 h 1681299"/>
                <a:gd name="connsiteX2425" fmla="*/ 33045 w 1354145"/>
                <a:gd name="connsiteY2425" fmla="*/ 1473177 h 1681299"/>
                <a:gd name="connsiteX2426" fmla="*/ 30747 w 1354145"/>
                <a:gd name="connsiteY2426" fmla="*/ 1479622 h 1681299"/>
                <a:gd name="connsiteX2427" fmla="*/ 32989 w 1354145"/>
                <a:gd name="connsiteY2427" fmla="*/ 1485450 h 1681299"/>
                <a:gd name="connsiteX2428" fmla="*/ 33437 w 1354145"/>
                <a:gd name="connsiteY2428" fmla="*/ 1487187 h 1681299"/>
                <a:gd name="connsiteX2429" fmla="*/ 33717 w 1354145"/>
                <a:gd name="connsiteY2429" fmla="*/ 1489709 h 1681299"/>
                <a:gd name="connsiteX2430" fmla="*/ 33717 w 1354145"/>
                <a:gd name="connsiteY2430" fmla="*/ 1492566 h 1681299"/>
                <a:gd name="connsiteX2431" fmla="*/ 33493 w 1354145"/>
                <a:gd name="connsiteY2431" fmla="*/ 1494584 h 1681299"/>
                <a:gd name="connsiteX2432" fmla="*/ 32989 w 1354145"/>
                <a:gd name="connsiteY2432" fmla="*/ 1497218 h 1681299"/>
                <a:gd name="connsiteX2433" fmla="*/ 31252 w 1354145"/>
                <a:gd name="connsiteY2433" fmla="*/ 1502597 h 1681299"/>
                <a:gd name="connsiteX2434" fmla="*/ 29795 w 1354145"/>
                <a:gd name="connsiteY2434" fmla="*/ 1504726 h 1681299"/>
                <a:gd name="connsiteX2435" fmla="*/ 28282 w 1354145"/>
                <a:gd name="connsiteY2435" fmla="*/ 1506576 h 1681299"/>
                <a:gd name="connsiteX2436" fmla="*/ 27945 w 1354145"/>
                <a:gd name="connsiteY2436" fmla="*/ 1507192 h 1681299"/>
                <a:gd name="connsiteX2437" fmla="*/ 27945 w 1354145"/>
                <a:gd name="connsiteY2437" fmla="*/ 1511227 h 1681299"/>
                <a:gd name="connsiteX2438" fmla="*/ 27609 w 1354145"/>
                <a:gd name="connsiteY2438" fmla="*/ 1513748 h 1681299"/>
                <a:gd name="connsiteX2439" fmla="*/ 26656 w 1354145"/>
                <a:gd name="connsiteY2439" fmla="*/ 1517671 h 1681299"/>
                <a:gd name="connsiteX2440" fmla="*/ 26825 w 1354145"/>
                <a:gd name="connsiteY2440" fmla="*/ 1517559 h 1681299"/>
                <a:gd name="connsiteX2441" fmla="*/ 34109 w 1354145"/>
                <a:gd name="connsiteY2441" fmla="*/ 1514533 h 1681299"/>
                <a:gd name="connsiteX2442" fmla="*/ 36015 w 1354145"/>
                <a:gd name="connsiteY2442" fmla="*/ 1514533 h 1681299"/>
                <a:gd name="connsiteX2443" fmla="*/ 39097 w 1354145"/>
                <a:gd name="connsiteY2443" fmla="*/ 1513300 h 1681299"/>
                <a:gd name="connsiteX2444" fmla="*/ 43412 w 1354145"/>
                <a:gd name="connsiteY2444" fmla="*/ 1512347 h 1681299"/>
                <a:gd name="connsiteX2445" fmla="*/ 44869 w 1354145"/>
                <a:gd name="connsiteY2445" fmla="*/ 1512347 h 1681299"/>
                <a:gd name="connsiteX2446" fmla="*/ 48119 w 1354145"/>
                <a:gd name="connsiteY2446" fmla="*/ 1512852 h 1681299"/>
                <a:gd name="connsiteX2447" fmla="*/ 50248 w 1354145"/>
                <a:gd name="connsiteY2447" fmla="*/ 1513580 h 1681299"/>
                <a:gd name="connsiteX2448" fmla="*/ 50809 w 1354145"/>
                <a:gd name="connsiteY2448" fmla="*/ 1513804 h 1681299"/>
                <a:gd name="connsiteX2449" fmla="*/ 52602 w 1354145"/>
                <a:gd name="connsiteY2449" fmla="*/ 1514533 h 1681299"/>
                <a:gd name="connsiteX2450" fmla="*/ 56300 w 1354145"/>
                <a:gd name="connsiteY2450" fmla="*/ 1515486 h 1681299"/>
                <a:gd name="connsiteX2451" fmla="*/ 61456 w 1354145"/>
                <a:gd name="connsiteY2451" fmla="*/ 1518287 h 1681299"/>
                <a:gd name="connsiteX2452" fmla="*/ 62016 w 1354145"/>
                <a:gd name="connsiteY2452" fmla="*/ 1518848 h 1681299"/>
                <a:gd name="connsiteX2453" fmla="*/ 64202 w 1354145"/>
                <a:gd name="connsiteY2453" fmla="*/ 1518848 h 1681299"/>
                <a:gd name="connsiteX2454" fmla="*/ 68012 w 1354145"/>
                <a:gd name="connsiteY2454" fmla="*/ 1519576 h 1681299"/>
                <a:gd name="connsiteX2455" fmla="*/ 68909 w 1354145"/>
                <a:gd name="connsiteY2455" fmla="*/ 1519913 h 1681299"/>
                <a:gd name="connsiteX2456" fmla="*/ 73504 w 1354145"/>
                <a:gd name="connsiteY2456" fmla="*/ 1518848 h 1681299"/>
                <a:gd name="connsiteX2457" fmla="*/ 74232 w 1354145"/>
                <a:gd name="connsiteY2457" fmla="*/ 1518848 h 1681299"/>
                <a:gd name="connsiteX2458" fmla="*/ 81517 w 1354145"/>
                <a:gd name="connsiteY2458" fmla="*/ 1521874 h 1681299"/>
                <a:gd name="connsiteX2459" fmla="*/ 82246 w 1354145"/>
                <a:gd name="connsiteY2459" fmla="*/ 1522602 h 1681299"/>
                <a:gd name="connsiteX2460" fmla="*/ 85271 w 1354145"/>
                <a:gd name="connsiteY2460" fmla="*/ 1529943 h 1681299"/>
                <a:gd name="connsiteX2461" fmla="*/ 85271 w 1354145"/>
                <a:gd name="connsiteY2461" fmla="*/ 1532801 h 1681299"/>
                <a:gd name="connsiteX2462" fmla="*/ 84935 w 1354145"/>
                <a:gd name="connsiteY2462" fmla="*/ 1535323 h 1681299"/>
                <a:gd name="connsiteX2463" fmla="*/ 84543 w 1354145"/>
                <a:gd name="connsiteY2463" fmla="*/ 1537116 h 1681299"/>
                <a:gd name="connsiteX2464" fmla="*/ 84543 w 1354145"/>
                <a:gd name="connsiteY2464" fmla="*/ 1555048 h 1681299"/>
                <a:gd name="connsiteX2465" fmla="*/ 87289 w 1354145"/>
                <a:gd name="connsiteY2465" fmla="*/ 1574157 h 1681299"/>
                <a:gd name="connsiteX2466" fmla="*/ 88129 w 1354145"/>
                <a:gd name="connsiteY2466" fmla="*/ 1574325 h 1681299"/>
                <a:gd name="connsiteX2467" fmla="*/ 90539 w 1354145"/>
                <a:gd name="connsiteY2467" fmla="*/ 1574997 h 1681299"/>
                <a:gd name="connsiteX2468" fmla="*/ 93509 w 1354145"/>
                <a:gd name="connsiteY2468" fmla="*/ 1576286 h 1681299"/>
                <a:gd name="connsiteX2469" fmla="*/ 100345 w 1354145"/>
                <a:gd name="connsiteY2469" fmla="*/ 1576062 h 1681299"/>
                <a:gd name="connsiteX2470" fmla="*/ 102139 w 1354145"/>
                <a:gd name="connsiteY2470" fmla="*/ 1574269 h 1681299"/>
                <a:gd name="connsiteX2471" fmla="*/ 108303 w 1354145"/>
                <a:gd name="connsiteY2471" fmla="*/ 1571299 h 1681299"/>
                <a:gd name="connsiteX2472" fmla="*/ 109536 w 1354145"/>
                <a:gd name="connsiteY2472" fmla="*/ 1571187 h 1681299"/>
                <a:gd name="connsiteX2473" fmla="*/ 122648 w 1354145"/>
                <a:gd name="connsiteY2473" fmla="*/ 1566311 h 1681299"/>
                <a:gd name="connsiteX2474" fmla="*/ 122985 w 1354145"/>
                <a:gd name="connsiteY2474" fmla="*/ 1566367 h 1681299"/>
                <a:gd name="connsiteX2475" fmla="*/ 130213 w 1354145"/>
                <a:gd name="connsiteY2475" fmla="*/ 1563398 h 1681299"/>
                <a:gd name="connsiteX2476" fmla="*/ 132343 w 1354145"/>
                <a:gd name="connsiteY2476" fmla="*/ 1563398 h 1681299"/>
                <a:gd name="connsiteX2477" fmla="*/ 134024 w 1354145"/>
                <a:gd name="connsiteY2477" fmla="*/ 1563566 h 1681299"/>
                <a:gd name="connsiteX2478" fmla="*/ 136265 w 1354145"/>
                <a:gd name="connsiteY2478" fmla="*/ 1562501 h 1681299"/>
                <a:gd name="connsiteX2479" fmla="*/ 144503 w 1354145"/>
                <a:gd name="connsiteY2479" fmla="*/ 1558410 h 1681299"/>
                <a:gd name="connsiteX2480" fmla="*/ 145007 w 1354145"/>
                <a:gd name="connsiteY2480" fmla="*/ 1558410 h 1681299"/>
                <a:gd name="connsiteX2481" fmla="*/ 150275 w 1354145"/>
                <a:gd name="connsiteY2481" fmla="*/ 1556953 h 1681299"/>
                <a:gd name="connsiteX2482" fmla="*/ 152740 w 1354145"/>
                <a:gd name="connsiteY2482" fmla="*/ 1556785 h 1681299"/>
                <a:gd name="connsiteX2483" fmla="*/ 155990 w 1354145"/>
                <a:gd name="connsiteY2483" fmla="*/ 1556281 h 1681299"/>
                <a:gd name="connsiteX2484" fmla="*/ 156719 w 1354145"/>
                <a:gd name="connsiteY2484" fmla="*/ 1556281 h 1681299"/>
                <a:gd name="connsiteX2485" fmla="*/ 164004 w 1354145"/>
                <a:gd name="connsiteY2485" fmla="*/ 1559307 h 1681299"/>
                <a:gd name="connsiteX2486" fmla="*/ 165517 w 1354145"/>
                <a:gd name="connsiteY2486" fmla="*/ 1560820 h 1681299"/>
                <a:gd name="connsiteX2487" fmla="*/ 166414 w 1354145"/>
                <a:gd name="connsiteY2487" fmla="*/ 1561828 h 1681299"/>
                <a:gd name="connsiteX2488" fmla="*/ 167983 w 1354145"/>
                <a:gd name="connsiteY2488" fmla="*/ 1559195 h 1681299"/>
                <a:gd name="connsiteX2489" fmla="*/ 176836 w 1354145"/>
                <a:gd name="connsiteY2489" fmla="*/ 1554151 h 1681299"/>
                <a:gd name="connsiteX2490" fmla="*/ 178237 w 1354145"/>
                <a:gd name="connsiteY2490" fmla="*/ 1554151 h 1681299"/>
                <a:gd name="connsiteX2491" fmla="*/ 183057 w 1354145"/>
                <a:gd name="connsiteY2491" fmla="*/ 1553423 h 1681299"/>
                <a:gd name="connsiteX2492" fmla="*/ 184626 w 1354145"/>
                <a:gd name="connsiteY2492" fmla="*/ 1551462 h 1681299"/>
                <a:gd name="connsiteX2493" fmla="*/ 185354 w 1354145"/>
                <a:gd name="connsiteY2493" fmla="*/ 1550733 h 1681299"/>
                <a:gd name="connsiteX2494" fmla="*/ 192639 w 1354145"/>
                <a:gd name="connsiteY2494" fmla="*/ 1547707 h 1681299"/>
                <a:gd name="connsiteX2495" fmla="*/ 193367 w 1354145"/>
                <a:gd name="connsiteY2495" fmla="*/ 1547707 h 1681299"/>
                <a:gd name="connsiteX2496" fmla="*/ 196618 w 1354145"/>
                <a:gd name="connsiteY2496" fmla="*/ 1548211 h 1681299"/>
                <a:gd name="connsiteX2497" fmla="*/ 198747 w 1354145"/>
                <a:gd name="connsiteY2497" fmla="*/ 1548940 h 1681299"/>
                <a:gd name="connsiteX2498" fmla="*/ 203174 w 1354145"/>
                <a:gd name="connsiteY2498" fmla="*/ 1551854 h 1681299"/>
                <a:gd name="connsiteX2499" fmla="*/ 206648 w 1354145"/>
                <a:gd name="connsiteY2499" fmla="*/ 1553871 h 1681299"/>
                <a:gd name="connsiteX2500" fmla="*/ 206760 w 1354145"/>
                <a:gd name="connsiteY2500" fmla="*/ 1553703 h 1681299"/>
                <a:gd name="connsiteX2501" fmla="*/ 207937 w 1354145"/>
                <a:gd name="connsiteY2501" fmla="*/ 1552470 h 1681299"/>
                <a:gd name="connsiteX2502" fmla="*/ 214438 w 1354145"/>
                <a:gd name="connsiteY2502" fmla="*/ 1546082 h 1681299"/>
                <a:gd name="connsiteX2503" fmla="*/ 216567 w 1354145"/>
                <a:gd name="connsiteY2503" fmla="*/ 1545353 h 1681299"/>
                <a:gd name="connsiteX2504" fmla="*/ 219817 w 1354145"/>
                <a:gd name="connsiteY2504" fmla="*/ 1544849 h 1681299"/>
                <a:gd name="connsiteX2505" fmla="*/ 224524 w 1354145"/>
                <a:gd name="connsiteY2505" fmla="*/ 1544849 h 1681299"/>
                <a:gd name="connsiteX2506" fmla="*/ 227102 w 1354145"/>
                <a:gd name="connsiteY2506" fmla="*/ 1544345 h 1681299"/>
                <a:gd name="connsiteX2507" fmla="*/ 233714 w 1354145"/>
                <a:gd name="connsiteY2507" fmla="*/ 1545241 h 1681299"/>
                <a:gd name="connsiteX2508" fmla="*/ 235171 w 1354145"/>
                <a:gd name="connsiteY2508" fmla="*/ 1545970 h 1681299"/>
                <a:gd name="connsiteX2509" fmla="*/ 239542 w 1354145"/>
                <a:gd name="connsiteY2509" fmla="*/ 1550061 h 1681299"/>
                <a:gd name="connsiteX2510" fmla="*/ 245650 w 1354145"/>
                <a:gd name="connsiteY2510" fmla="*/ 1553591 h 1681299"/>
                <a:gd name="connsiteX2511" fmla="*/ 249461 w 1354145"/>
                <a:gd name="connsiteY2511" fmla="*/ 1550789 h 1681299"/>
                <a:gd name="connsiteX2512" fmla="*/ 252655 w 1354145"/>
                <a:gd name="connsiteY2512" fmla="*/ 1549444 h 1681299"/>
                <a:gd name="connsiteX2513" fmla="*/ 255569 w 1354145"/>
                <a:gd name="connsiteY2513" fmla="*/ 1546530 h 1681299"/>
                <a:gd name="connsiteX2514" fmla="*/ 266832 w 1354145"/>
                <a:gd name="connsiteY2514" fmla="*/ 1544289 h 1681299"/>
                <a:gd name="connsiteX2515" fmla="*/ 273221 w 1354145"/>
                <a:gd name="connsiteY2515" fmla="*/ 1553815 h 1681299"/>
                <a:gd name="connsiteX2516" fmla="*/ 273221 w 1354145"/>
                <a:gd name="connsiteY2516" fmla="*/ 1559531 h 1681299"/>
                <a:gd name="connsiteX2517" fmla="*/ 270195 w 1354145"/>
                <a:gd name="connsiteY2517" fmla="*/ 1566872 h 1681299"/>
                <a:gd name="connsiteX2518" fmla="*/ 268065 w 1354145"/>
                <a:gd name="connsiteY2518" fmla="*/ 1569001 h 1681299"/>
                <a:gd name="connsiteX2519" fmla="*/ 266496 w 1354145"/>
                <a:gd name="connsiteY2519" fmla="*/ 1570290 h 1681299"/>
                <a:gd name="connsiteX2520" fmla="*/ 265599 w 1354145"/>
                <a:gd name="connsiteY2520" fmla="*/ 1570906 h 1681299"/>
                <a:gd name="connsiteX2521" fmla="*/ 265207 w 1354145"/>
                <a:gd name="connsiteY2521" fmla="*/ 1572307 h 1681299"/>
                <a:gd name="connsiteX2522" fmla="*/ 264591 w 1354145"/>
                <a:gd name="connsiteY2522" fmla="*/ 1577911 h 1681299"/>
                <a:gd name="connsiteX2523" fmla="*/ 263022 w 1354145"/>
                <a:gd name="connsiteY2523" fmla="*/ 1582338 h 1681299"/>
                <a:gd name="connsiteX2524" fmla="*/ 257978 w 1354145"/>
                <a:gd name="connsiteY2524" fmla="*/ 1590239 h 1681299"/>
                <a:gd name="connsiteX2525" fmla="*/ 257418 w 1354145"/>
                <a:gd name="connsiteY2525" fmla="*/ 1591024 h 1681299"/>
                <a:gd name="connsiteX2526" fmla="*/ 253159 w 1354145"/>
                <a:gd name="connsiteY2526" fmla="*/ 1596852 h 1681299"/>
                <a:gd name="connsiteX2527" fmla="*/ 252599 w 1354145"/>
                <a:gd name="connsiteY2527" fmla="*/ 1600158 h 1681299"/>
                <a:gd name="connsiteX2528" fmla="*/ 251870 w 1354145"/>
                <a:gd name="connsiteY2528" fmla="*/ 1602288 h 1681299"/>
                <a:gd name="connsiteX2529" fmla="*/ 249909 w 1354145"/>
                <a:gd name="connsiteY2529" fmla="*/ 1605762 h 1681299"/>
                <a:gd name="connsiteX2530" fmla="*/ 249573 w 1354145"/>
                <a:gd name="connsiteY2530" fmla="*/ 1606882 h 1681299"/>
                <a:gd name="connsiteX2531" fmla="*/ 249573 w 1354145"/>
                <a:gd name="connsiteY2531" fmla="*/ 1608115 h 1681299"/>
                <a:gd name="connsiteX2532" fmla="*/ 250301 w 1354145"/>
                <a:gd name="connsiteY2532" fmla="*/ 1611870 h 1681299"/>
                <a:gd name="connsiteX2533" fmla="*/ 250301 w 1354145"/>
                <a:gd name="connsiteY2533" fmla="*/ 1612038 h 1681299"/>
                <a:gd name="connsiteX2534" fmla="*/ 250974 w 1354145"/>
                <a:gd name="connsiteY2534" fmla="*/ 1617922 h 1681299"/>
                <a:gd name="connsiteX2535" fmla="*/ 251030 w 1354145"/>
                <a:gd name="connsiteY2535" fmla="*/ 1618426 h 1681299"/>
                <a:gd name="connsiteX2536" fmla="*/ 251702 w 1354145"/>
                <a:gd name="connsiteY2536" fmla="*/ 1620444 h 1681299"/>
                <a:gd name="connsiteX2537" fmla="*/ 253159 w 1354145"/>
                <a:gd name="connsiteY2537" fmla="*/ 1622349 h 1681299"/>
                <a:gd name="connsiteX2538" fmla="*/ 255177 w 1354145"/>
                <a:gd name="connsiteY2538" fmla="*/ 1625375 h 1681299"/>
                <a:gd name="connsiteX2539" fmla="*/ 257754 w 1354145"/>
                <a:gd name="connsiteY2539" fmla="*/ 1629690 h 1681299"/>
                <a:gd name="connsiteX2540" fmla="*/ 261060 w 1354145"/>
                <a:gd name="connsiteY2540" fmla="*/ 1630979 h 1681299"/>
                <a:gd name="connsiteX2541" fmla="*/ 263862 w 1354145"/>
                <a:gd name="connsiteY2541" fmla="*/ 1632660 h 1681299"/>
                <a:gd name="connsiteX2542" fmla="*/ 265768 w 1354145"/>
                <a:gd name="connsiteY2542" fmla="*/ 1634229 h 1681299"/>
                <a:gd name="connsiteX2543" fmla="*/ 267673 w 1354145"/>
                <a:gd name="connsiteY2543" fmla="*/ 1634957 h 1681299"/>
                <a:gd name="connsiteX2544" fmla="*/ 268345 w 1354145"/>
                <a:gd name="connsiteY2544" fmla="*/ 1635293 h 1681299"/>
                <a:gd name="connsiteX2545" fmla="*/ 269466 w 1354145"/>
                <a:gd name="connsiteY2545" fmla="*/ 1635293 h 1681299"/>
                <a:gd name="connsiteX2546" fmla="*/ 271595 w 1354145"/>
                <a:gd name="connsiteY2546" fmla="*/ 1635518 h 1681299"/>
                <a:gd name="connsiteX2547" fmla="*/ 279161 w 1354145"/>
                <a:gd name="connsiteY2547" fmla="*/ 1635125 h 1681299"/>
                <a:gd name="connsiteX2548" fmla="*/ 279889 w 1354145"/>
                <a:gd name="connsiteY2548" fmla="*/ 1635349 h 1681299"/>
                <a:gd name="connsiteX2549" fmla="*/ 282018 w 1354145"/>
                <a:gd name="connsiteY2549" fmla="*/ 1635798 h 1681299"/>
                <a:gd name="connsiteX2550" fmla="*/ 284148 w 1354145"/>
                <a:gd name="connsiteY2550" fmla="*/ 1636526 h 1681299"/>
                <a:gd name="connsiteX2551" fmla="*/ 286445 w 1354145"/>
                <a:gd name="connsiteY2551" fmla="*/ 1637647 h 1681299"/>
                <a:gd name="connsiteX2552" fmla="*/ 290032 w 1354145"/>
                <a:gd name="connsiteY2552" fmla="*/ 1634061 h 1681299"/>
                <a:gd name="connsiteX2553" fmla="*/ 293898 w 1354145"/>
                <a:gd name="connsiteY2553" fmla="*/ 1631595 h 1681299"/>
                <a:gd name="connsiteX2554" fmla="*/ 298493 w 1354145"/>
                <a:gd name="connsiteY2554" fmla="*/ 1627056 h 1681299"/>
                <a:gd name="connsiteX2555" fmla="*/ 301351 w 1354145"/>
                <a:gd name="connsiteY2555" fmla="*/ 1625599 h 1681299"/>
                <a:gd name="connsiteX2556" fmla="*/ 303593 w 1354145"/>
                <a:gd name="connsiteY2556" fmla="*/ 1624758 h 1681299"/>
                <a:gd name="connsiteX2557" fmla="*/ 303705 w 1354145"/>
                <a:gd name="connsiteY2557" fmla="*/ 1624646 h 1681299"/>
                <a:gd name="connsiteX2558" fmla="*/ 304433 w 1354145"/>
                <a:gd name="connsiteY2558" fmla="*/ 1623918 h 1681299"/>
                <a:gd name="connsiteX2559" fmla="*/ 305890 w 1354145"/>
                <a:gd name="connsiteY2559" fmla="*/ 1622685 h 1681299"/>
                <a:gd name="connsiteX2560" fmla="*/ 306731 w 1354145"/>
                <a:gd name="connsiteY2560" fmla="*/ 1621172 h 1681299"/>
                <a:gd name="connsiteX2561" fmla="*/ 308188 w 1354145"/>
                <a:gd name="connsiteY2561" fmla="*/ 1619043 h 1681299"/>
                <a:gd name="connsiteX2562" fmla="*/ 316761 w 1354145"/>
                <a:gd name="connsiteY2562" fmla="*/ 1614448 h 1681299"/>
                <a:gd name="connsiteX2563" fmla="*/ 317322 w 1354145"/>
                <a:gd name="connsiteY2563" fmla="*/ 1614448 h 1681299"/>
                <a:gd name="connsiteX2564" fmla="*/ 318723 w 1354145"/>
                <a:gd name="connsiteY2564" fmla="*/ 1613271 h 1681299"/>
                <a:gd name="connsiteX2565" fmla="*/ 322085 w 1354145"/>
                <a:gd name="connsiteY2565" fmla="*/ 1611422 h 1681299"/>
                <a:gd name="connsiteX2566" fmla="*/ 324215 w 1354145"/>
                <a:gd name="connsiteY2566" fmla="*/ 1610693 h 1681299"/>
                <a:gd name="connsiteX2567" fmla="*/ 325615 w 1354145"/>
                <a:gd name="connsiteY2567" fmla="*/ 1610357 h 1681299"/>
                <a:gd name="connsiteX2568" fmla="*/ 330379 w 1354145"/>
                <a:gd name="connsiteY2568" fmla="*/ 1609516 h 1681299"/>
                <a:gd name="connsiteX2569" fmla="*/ 338168 w 1354145"/>
                <a:gd name="connsiteY2569" fmla="*/ 1603856 h 1681299"/>
                <a:gd name="connsiteX2570" fmla="*/ 340521 w 1354145"/>
                <a:gd name="connsiteY2570" fmla="*/ 1603520 h 1681299"/>
                <a:gd name="connsiteX2571" fmla="*/ 341754 w 1354145"/>
                <a:gd name="connsiteY2571" fmla="*/ 1602960 h 1681299"/>
                <a:gd name="connsiteX2572" fmla="*/ 347918 w 1354145"/>
                <a:gd name="connsiteY2572" fmla="*/ 1600550 h 1681299"/>
                <a:gd name="connsiteX2573" fmla="*/ 352513 w 1354145"/>
                <a:gd name="connsiteY2573" fmla="*/ 1599486 h 1681299"/>
                <a:gd name="connsiteX2574" fmla="*/ 354643 w 1354145"/>
                <a:gd name="connsiteY2574" fmla="*/ 1599486 h 1681299"/>
                <a:gd name="connsiteX2575" fmla="*/ 357893 w 1354145"/>
                <a:gd name="connsiteY2575" fmla="*/ 1599990 h 1681299"/>
                <a:gd name="connsiteX2576" fmla="*/ 362208 w 1354145"/>
                <a:gd name="connsiteY2576" fmla="*/ 1601447 h 1681299"/>
                <a:gd name="connsiteX2577" fmla="*/ 366467 w 1354145"/>
                <a:gd name="connsiteY2577" fmla="*/ 1604193 h 1681299"/>
                <a:gd name="connsiteX2578" fmla="*/ 369100 w 1354145"/>
                <a:gd name="connsiteY2578" fmla="*/ 1604753 h 1681299"/>
                <a:gd name="connsiteX2579" fmla="*/ 375433 w 1354145"/>
                <a:gd name="connsiteY2579" fmla="*/ 1609124 h 1681299"/>
                <a:gd name="connsiteX2580" fmla="*/ 379523 w 1354145"/>
                <a:gd name="connsiteY2580" fmla="*/ 1614448 h 1681299"/>
                <a:gd name="connsiteX2581" fmla="*/ 380252 w 1354145"/>
                <a:gd name="connsiteY2581" fmla="*/ 1616577 h 1681299"/>
                <a:gd name="connsiteX2582" fmla="*/ 380756 w 1354145"/>
                <a:gd name="connsiteY2582" fmla="*/ 1619827 h 1681299"/>
                <a:gd name="connsiteX2583" fmla="*/ 380756 w 1354145"/>
                <a:gd name="connsiteY2583" fmla="*/ 1620612 h 1681299"/>
                <a:gd name="connsiteX2584" fmla="*/ 386416 w 1354145"/>
                <a:gd name="connsiteY2584" fmla="*/ 1628569 h 1681299"/>
                <a:gd name="connsiteX2585" fmla="*/ 386696 w 1354145"/>
                <a:gd name="connsiteY2585" fmla="*/ 1630642 h 1681299"/>
                <a:gd name="connsiteX2586" fmla="*/ 387649 w 1354145"/>
                <a:gd name="connsiteY2586" fmla="*/ 1633052 h 1681299"/>
                <a:gd name="connsiteX2587" fmla="*/ 387705 w 1354145"/>
                <a:gd name="connsiteY2587" fmla="*/ 1633276 h 1681299"/>
                <a:gd name="connsiteX2588" fmla="*/ 388657 w 1354145"/>
                <a:gd name="connsiteY2588" fmla="*/ 1633837 h 1681299"/>
                <a:gd name="connsiteX2589" fmla="*/ 391291 w 1354145"/>
                <a:gd name="connsiteY2589" fmla="*/ 1636134 h 1681299"/>
                <a:gd name="connsiteX2590" fmla="*/ 397904 w 1354145"/>
                <a:gd name="connsiteY2590" fmla="*/ 1636750 h 1681299"/>
                <a:gd name="connsiteX2591" fmla="*/ 405973 w 1354145"/>
                <a:gd name="connsiteY2591" fmla="*/ 1642018 h 1681299"/>
                <a:gd name="connsiteX2592" fmla="*/ 406477 w 1354145"/>
                <a:gd name="connsiteY2592" fmla="*/ 1651096 h 1681299"/>
                <a:gd name="connsiteX2593" fmla="*/ 407598 w 1354145"/>
                <a:gd name="connsiteY2593" fmla="*/ 1653618 h 1681299"/>
                <a:gd name="connsiteX2594" fmla="*/ 410848 w 1354145"/>
                <a:gd name="connsiteY2594" fmla="*/ 1656419 h 1681299"/>
                <a:gd name="connsiteX2595" fmla="*/ 413202 w 1354145"/>
                <a:gd name="connsiteY2595" fmla="*/ 1657708 h 1681299"/>
                <a:gd name="connsiteX2596" fmla="*/ 581426 w 1354145"/>
                <a:gd name="connsiteY2596" fmla="*/ 1516606 h 1681299"/>
                <a:gd name="connsiteX2597" fmla="*/ 581426 w 1354145"/>
                <a:gd name="connsiteY2597" fmla="*/ 1516606 h 1681299"/>
                <a:gd name="connsiteX2598" fmla="*/ 581426 w 1354145"/>
                <a:gd name="connsiteY2598" fmla="*/ 1516606 h 1681299"/>
                <a:gd name="connsiteX2599" fmla="*/ 19932 w 1354145"/>
                <a:gd name="connsiteY2599" fmla="*/ 1475643 h 1681299"/>
                <a:gd name="connsiteX2600" fmla="*/ 19932 w 1354145"/>
                <a:gd name="connsiteY2600" fmla="*/ 1475643 h 1681299"/>
                <a:gd name="connsiteX2601" fmla="*/ 19932 w 1354145"/>
                <a:gd name="connsiteY2601" fmla="*/ 1475643 h 1681299"/>
                <a:gd name="connsiteX2602" fmla="*/ 35734 w 1354145"/>
                <a:gd name="connsiteY2602" fmla="*/ 1454125 h 1681299"/>
                <a:gd name="connsiteX2603" fmla="*/ 35734 w 1354145"/>
                <a:gd name="connsiteY2603" fmla="*/ 1454125 h 1681299"/>
                <a:gd name="connsiteX2604" fmla="*/ 35734 w 1354145"/>
                <a:gd name="connsiteY2604" fmla="*/ 1454125 h 1681299"/>
                <a:gd name="connsiteX2605" fmla="*/ 118333 w 1354145"/>
                <a:gd name="connsiteY2605" fmla="*/ 1304113 h 1681299"/>
                <a:gd name="connsiteX2606" fmla="*/ 118333 w 1354145"/>
                <a:gd name="connsiteY2606" fmla="*/ 1304113 h 1681299"/>
                <a:gd name="connsiteX2607" fmla="*/ 118333 w 1354145"/>
                <a:gd name="connsiteY2607" fmla="*/ 1304113 h 1681299"/>
                <a:gd name="connsiteX2608" fmla="*/ 149210 w 1354145"/>
                <a:gd name="connsiteY2608" fmla="*/ 1263206 h 1681299"/>
                <a:gd name="connsiteX2609" fmla="*/ 149210 w 1354145"/>
                <a:gd name="connsiteY2609" fmla="*/ 1263206 h 1681299"/>
                <a:gd name="connsiteX2610" fmla="*/ 149210 w 1354145"/>
                <a:gd name="connsiteY2610" fmla="*/ 1263206 h 1681299"/>
                <a:gd name="connsiteX2611" fmla="*/ 460049 w 1354145"/>
                <a:gd name="connsiteY2611" fmla="*/ 449824 h 1681299"/>
                <a:gd name="connsiteX2612" fmla="*/ 460049 w 1354145"/>
                <a:gd name="connsiteY2612" fmla="*/ 449824 h 1681299"/>
                <a:gd name="connsiteX2613" fmla="*/ 460049 w 1354145"/>
                <a:gd name="connsiteY2613" fmla="*/ 449824 h 1681299"/>
                <a:gd name="connsiteX2614" fmla="*/ 323654 w 1354145"/>
                <a:gd name="connsiteY2614" fmla="*/ 393115 h 1681299"/>
                <a:gd name="connsiteX2615" fmla="*/ 323654 w 1354145"/>
                <a:gd name="connsiteY2615" fmla="*/ 393115 h 1681299"/>
                <a:gd name="connsiteX2616" fmla="*/ 323654 w 1354145"/>
                <a:gd name="connsiteY2616" fmla="*/ 393115 h 1681299"/>
                <a:gd name="connsiteX2617" fmla="*/ 325111 w 1354145"/>
                <a:gd name="connsiteY2617" fmla="*/ 389528 h 1681299"/>
                <a:gd name="connsiteX2618" fmla="*/ 325111 w 1354145"/>
                <a:gd name="connsiteY2618" fmla="*/ 389528 h 1681299"/>
                <a:gd name="connsiteX2619" fmla="*/ 325111 w 1354145"/>
                <a:gd name="connsiteY2619" fmla="*/ 389528 h 1681299"/>
                <a:gd name="connsiteX2620" fmla="*/ 325111 w 1354145"/>
                <a:gd name="connsiteY2620" fmla="*/ 388071 h 1681299"/>
                <a:gd name="connsiteX2621" fmla="*/ 325111 w 1354145"/>
                <a:gd name="connsiteY2621" fmla="*/ 388071 h 1681299"/>
                <a:gd name="connsiteX2622" fmla="*/ 325111 w 1354145"/>
                <a:gd name="connsiteY2622" fmla="*/ 388071 h 1681299"/>
                <a:gd name="connsiteX2623" fmla="*/ 367419 w 1354145"/>
                <a:gd name="connsiteY2623" fmla="*/ 320602 h 1681299"/>
                <a:gd name="connsiteX2624" fmla="*/ 367419 w 1354145"/>
                <a:gd name="connsiteY2624" fmla="*/ 320602 h 1681299"/>
                <a:gd name="connsiteX2625" fmla="*/ 367419 w 1354145"/>
                <a:gd name="connsiteY2625" fmla="*/ 320602 h 1681299"/>
                <a:gd name="connsiteX2626" fmla="*/ 373191 w 1354145"/>
                <a:gd name="connsiteY2626" fmla="*/ 309115 h 1681299"/>
                <a:gd name="connsiteX2627" fmla="*/ 373191 w 1354145"/>
                <a:gd name="connsiteY2627" fmla="*/ 309115 h 1681299"/>
                <a:gd name="connsiteX2628" fmla="*/ 373191 w 1354145"/>
                <a:gd name="connsiteY2628" fmla="*/ 309115 h 1681299"/>
                <a:gd name="connsiteX2629" fmla="*/ 392580 w 1354145"/>
                <a:gd name="connsiteY2629" fmla="*/ 278967 h 1681299"/>
                <a:gd name="connsiteX2630" fmla="*/ 392580 w 1354145"/>
                <a:gd name="connsiteY2630" fmla="*/ 278967 h 1681299"/>
                <a:gd name="connsiteX2631" fmla="*/ 392580 w 1354145"/>
                <a:gd name="connsiteY2631" fmla="*/ 278967 h 1681299"/>
                <a:gd name="connsiteX2632" fmla="*/ 518944 w 1354145"/>
                <a:gd name="connsiteY2632" fmla="*/ 147615 h 1681299"/>
                <a:gd name="connsiteX2633" fmla="*/ 518944 w 1354145"/>
                <a:gd name="connsiteY2633" fmla="*/ 147615 h 1681299"/>
                <a:gd name="connsiteX2634" fmla="*/ 518944 w 1354145"/>
                <a:gd name="connsiteY2634" fmla="*/ 147615 h 168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</a:cxnLst>
              <a:rect l="l" t="t" r="r" b="b"/>
              <a:pathLst>
                <a:path w="1354145" h="1681299">
                  <a:moveTo>
                    <a:pt x="418413" y="1681300"/>
                  </a:moveTo>
                  <a:lnTo>
                    <a:pt x="415555" y="1681300"/>
                  </a:lnTo>
                  <a:cubicBezTo>
                    <a:pt x="412697" y="1681300"/>
                    <a:pt x="410064" y="1680123"/>
                    <a:pt x="408102" y="1678162"/>
                  </a:cubicBezTo>
                  <a:lnTo>
                    <a:pt x="404852" y="1677490"/>
                  </a:lnTo>
                  <a:cubicBezTo>
                    <a:pt x="401994" y="1676929"/>
                    <a:pt x="399529" y="1675192"/>
                    <a:pt x="398016" y="1672670"/>
                  </a:cubicBezTo>
                  <a:lnTo>
                    <a:pt x="396727" y="1670541"/>
                  </a:lnTo>
                  <a:lnTo>
                    <a:pt x="393028" y="1667291"/>
                  </a:lnTo>
                  <a:cubicBezTo>
                    <a:pt x="391852" y="1666282"/>
                    <a:pt x="390955" y="1665049"/>
                    <a:pt x="390282" y="1663648"/>
                  </a:cubicBezTo>
                  <a:lnTo>
                    <a:pt x="386920" y="1656195"/>
                  </a:lnTo>
                  <a:cubicBezTo>
                    <a:pt x="386864" y="1656027"/>
                    <a:pt x="386808" y="1655915"/>
                    <a:pt x="386696" y="1655747"/>
                  </a:cubicBezTo>
                  <a:lnTo>
                    <a:pt x="384062" y="1655243"/>
                  </a:lnTo>
                  <a:cubicBezTo>
                    <a:pt x="381597" y="1654738"/>
                    <a:pt x="379355" y="1653337"/>
                    <a:pt x="377842" y="1651320"/>
                  </a:cubicBezTo>
                  <a:lnTo>
                    <a:pt x="376890" y="1650087"/>
                  </a:lnTo>
                  <a:lnTo>
                    <a:pt x="375040" y="1648966"/>
                  </a:lnTo>
                  <a:cubicBezTo>
                    <a:pt x="373695" y="1648182"/>
                    <a:pt x="372575" y="1647117"/>
                    <a:pt x="371734" y="1645828"/>
                  </a:cubicBezTo>
                  <a:lnTo>
                    <a:pt x="370277" y="1643699"/>
                  </a:lnTo>
                  <a:cubicBezTo>
                    <a:pt x="369717" y="1642915"/>
                    <a:pt x="369325" y="1642018"/>
                    <a:pt x="369044" y="1641121"/>
                  </a:cubicBezTo>
                  <a:cubicBezTo>
                    <a:pt x="368092" y="1639777"/>
                    <a:pt x="367419" y="1638151"/>
                    <a:pt x="367195" y="1636414"/>
                  </a:cubicBezTo>
                  <a:lnTo>
                    <a:pt x="367139" y="1636134"/>
                  </a:lnTo>
                  <a:cubicBezTo>
                    <a:pt x="366411" y="1635686"/>
                    <a:pt x="365682" y="1635181"/>
                    <a:pt x="365122" y="1634565"/>
                  </a:cubicBezTo>
                  <a:lnTo>
                    <a:pt x="362264" y="1631707"/>
                  </a:lnTo>
                  <a:cubicBezTo>
                    <a:pt x="359966" y="1629409"/>
                    <a:pt x="358958" y="1626215"/>
                    <a:pt x="359294" y="1623133"/>
                  </a:cubicBezTo>
                  <a:lnTo>
                    <a:pt x="358677" y="1623021"/>
                  </a:lnTo>
                  <a:cubicBezTo>
                    <a:pt x="356772" y="1622573"/>
                    <a:pt x="355035" y="1621676"/>
                    <a:pt x="353690" y="1620331"/>
                  </a:cubicBezTo>
                  <a:lnTo>
                    <a:pt x="351337" y="1621228"/>
                  </a:lnTo>
                  <a:cubicBezTo>
                    <a:pt x="350104" y="1622125"/>
                    <a:pt x="348703" y="1622797"/>
                    <a:pt x="347190" y="1623077"/>
                  </a:cubicBezTo>
                  <a:cubicBezTo>
                    <a:pt x="346181" y="1624534"/>
                    <a:pt x="344836" y="1625711"/>
                    <a:pt x="343267" y="1626495"/>
                  </a:cubicBezTo>
                  <a:lnTo>
                    <a:pt x="340409" y="1627952"/>
                  </a:lnTo>
                  <a:cubicBezTo>
                    <a:pt x="339513" y="1628401"/>
                    <a:pt x="338616" y="1628681"/>
                    <a:pt x="337607" y="1628905"/>
                  </a:cubicBezTo>
                  <a:lnTo>
                    <a:pt x="330715" y="1630138"/>
                  </a:lnTo>
                  <a:lnTo>
                    <a:pt x="328025" y="1632380"/>
                  </a:lnTo>
                  <a:cubicBezTo>
                    <a:pt x="327128" y="1633164"/>
                    <a:pt x="326064" y="1633724"/>
                    <a:pt x="324943" y="1634173"/>
                  </a:cubicBezTo>
                  <a:cubicBezTo>
                    <a:pt x="324102" y="1637591"/>
                    <a:pt x="321525" y="1640281"/>
                    <a:pt x="318331" y="1641401"/>
                  </a:cubicBezTo>
                  <a:cubicBezTo>
                    <a:pt x="316706" y="1643195"/>
                    <a:pt x="314520" y="1644427"/>
                    <a:pt x="312054" y="1644764"/>
                  </a:cubicBezTo>
                  <a:cubicBezTo>
                    <a:pt x="310934" y="1647061"/>
                    <a:pt x="309028" y="1648910"/>
                    <a:pt x="306619" y="1649863"/>
                  </a:cubicBezTo>
                  <a:lnTo>
                    <a:pt x="304153" y="1650872"/>
                  </a:lnTo>
                  <a:cubicBezTo>
                    <a:pt x="303985" y="1651544"/>
                    <a:pt x="303761" y="1652161"/>
                    <a:pt x="303425" y="1652777"/>
                  </a:cubicBezTo>
                  <a:lnTo>
                    <a:pt x="302696" y="1654234"/>
                  </a:lnTo>
                  <a:cubicBezTo>
                    <a:pt x="301463" y="1656700"/>
                    <a:pt x="299334" y="1658549"/>
                    <a:pt x="296700" y="1659445"/>
                  </a:cubicBezTo>
                  <a:lnTo>
                    <a:pt x="294571" y="1660174"/>
                  </a:lnTo>
                  <a:cubicBezTo>
                    <a:pt x="293506" y="1660510"/>
                    <a:pt x="292441" y="1660678"/>
                    <a:pt x="291321" y="1660678"/>
                  </a:cubicBezTo>
                  <a:lnTo>
                    <a:pt x="287734" y="1660678"/>
                  </a:lnTo>
                  <a:cubicBezTo>
                    <a:pt x="285773" y="1660678"/>
                    <a:pt x="283868" y="1660118"/>
                    <a:pt x="282187" y="1659053"/>
                  </a:cubicBezTo>
                  <a:lnTo>
                    <a:pt x="281626" y="1658885"/>
                  </a:lnTo>
                  <a:cubicBezTo>
                    <a:pt x="279833" y="1658437"/>
                    <a:pt x="278152" y="1657484"/>
                    <a:pt x="276807" y="1656139"/>
                  </a:cubicBezTo>
                  <a:lnTo>
                    <a:pt x="276191" y="1655523"/>
                  </a:lnTo>
                  <a:lnTo>
                    <a:pt x="273221" y="1656139"/>
                  </a:lnTo>
                  <a:cubicBezTo>
                    <a:pt x="271259" y="1656532"/>
                    <a:pt x="269242" y="1656363"/>
                    <a:pt x="267393" y="1655635"/>
                  </a:cubicBezTo>
                  <a:lnTo>
                    <a:pt x="266160" y="1655635"/>
                  </a:lnTo>
                  <a:cubicBezTo>
                    <a:pt x="264535" y="1655635"/>
                    <a:pt x="262966" y="1655243"/>
                    <a:pt x="261509" y="1654514"/>
                  </a:cubicBezTo>
                  <a:lnTo>
                    <a:pt x="260724" y="1654122"/>
                  </a:lnTo>
                  <a:cubicBezTo>
                    <a:pt x="258707" y="1653898"/>
                    <a:pt x="256802" y="1653113"/>
                    <a:pt x="255233" y="1651768"/>
                  </a:cubicBezTo>
                  <a:lnTo>
                    <a:pt x="253103" y="1649975"/>
                  </a:lnTo>
                  <a:cubicBezTo>
                    <a:pt x="250469" y="1650872"/>
                    <a:pt x="247556" y="1650760"/>
                    <a:pt x="245034" y="1649471"/>
                  </a:cubicBezTo>
                  <a:lnTo>
                    <a:pt x="243577" y="1648742"/>
                  </a:lnTo>
                  <a:cubicBezTo>
                    <a:pt x="242568" y="1648238"/>
                    <a:pt x="241672" y="1647565"/>
                    <a:pt x="240887" y="1646781"/>
                  </a:cubicBezTo>
                  <a:lnTo>
                    <a:pt x="239430" y="1645324"/>
                  </a:lnTo>
                  <a:cubicBezTo>
                    <a:pt x="237525" y="1643363"/>
                    <a:pt x="236404" y="1640785"/>
                    <a:pt x="236404" y="1638039"/>
                  </a:cubicBezTo>
                  <a:lnTo>
                    <a:pt x="236404" y="1636582"/>
                  </a:lnTo>
                  <a:cubicBezTo>
                    <a:pt x="236404" y="1635798"/>
                    <a:pt x="236516" y="1634957"/>
                    <a:pt x="236684" y="1634173"/>
                  </a:cubicBezTo>
                  <a:lnTo>
                    <a:pt x="235844" y="1633108"/>
                  </a:lnTo>
                  <a:cubicBezTo>
                    <a:pt x="234835" y="1632099"/>
                    <a:pt x="234051" y="1630923"/>
                    <a:pt x="233546" y="1629634"/>
                  </a:cubicBezTo>
                  <a:lnTo>
                    <a:pt x="232089" y="1626047"/>
                  </a:lnTo>
                  <a:cubicBezTo>
                    <a:pt x="231921" y="1625599"/>
                    <a:pt x="231753" y="1625151"/>
                    <a:pt x="231641" y="1624702"/>
                  </a:cubicBezTo>
                  <a:lnTo>
                    <a:pt x="230912" y="1621845"/>
                  </a:lnTo>
                  <a:cubicBezTo>
                    <a:pt x="230688" y="1621004"/>
                    <a:pt x="230632" y="1620163"/>
                    <a:pt x="230632" y="1619323"/>
                  </a:cubicBezTo>
                  <a:lnTo>
                    <a:pt x="230632" y="1619155"/>
                  </a:lnTo>
                  <a:lnTo>
                    <a:pt x="230072" y="1614111"/>
                  </a:lnTo>
                  <a:cubicBezTo>
                    <a:pt x="229512" y="1612823"/>
                    <a:pt x="229175" y="1611366"/>
                    <a:pt x="229175" y="1609965"/>
                  </a:cubicBezTo>
                  <a:lnTo>
                    <a:pt x="229175" y="1603520"/>
                  </a:lnTo>
                  <a:cubicBezTo>
                    <a:pt x="229175" y="1601895"/>
                    <a:pt x="229567" y="1600326"/>
                    <a:pt x="230240" y="1598925"/>
                  </a:cubicBezTo>
                  <a:lnTo>
                    <a:pt x="232369" y="1594610"/>
                  </a:lnTo>
                  <a:cubicBezTo>
                    <a:pt x="232482" y="1594386"/>
                    <a:pt x="232594" y="1594162"/>
                    <a:pt x="232706" y="1593994"/>
                  </a:cubicBezTo>
                  <a:lnTo>
                    <a:pt x="232706" y="1592089"/>
                  </a:lnTo>
                  <a:cubicBezTo>
                    <a:pt x="232706" y="1589343"/>
                    <a:pt x="233770" y="1586709"/>
                    <a:pt x="235732" y="1584804"/>
                  </a:cubicBezTo>
                  <a:lnTo>
                    <a:pt x="236740" y="1583795"/>
                  </a:lnTo>
                  <a:lnTo>
                    <a:pt x="242120" y="1576566"/>
                  </a:lnTo>
                  <a:cubicBezTo>
                    <a:pt x="240383" y="1576622"/>
                    <a:pt x="238590" y="1576286"/>
                    <a:pt x="237021" y="1575502"/>
                  </a:cubicBezTo>
                  <a:lnTo>
                    <a:pt x="235564" y="1574773"/>
                  </a:lnTo>
                  <a:cubicBezTo>
                    <a:pt x="233378" y="1573708"/>
                    <a:pt x="231641" y="1571859"/>
                    <a:pt x="230688" y="1569674"/>
                  </a:cubicBezTo>
                  <a:cubicBezTo>
                    <a:pt x="229736" y="1569394"/>
                    <a:pt x="228783" y="1568945"/>
                    <a:pt x="227943" y="1568385"/>
                  </a:cubicBezTo>
                  <a:lnTo>
                    <a:pt x="226093" y="1567432"/>
                  </a:lnTo>
                  <a:cubicBezTo>
                    <a:pt x="225253" y="1567152"/>
                    <a:pt x="224524" y="1566816"/>
                    <a:pt x="223796" y="1566311"/>
                  </a:cubicBezTo>
                  <a:cubicBezTo>
                    <a:pt x="223179" y="1566928"/>
                    <a:pt x="222451" y="1567488"/>
                    <a:pt x="221722" y="1567937"/>
                  </a:cubicBezTo>
                  <a:lnTo>
                    <a:pt x="220714" y="1569394"/>
                  </a:lnTo>
                  <a:cubicBezTo>
                    <a:pt x="220209" y="1570402"/>
                    <a:pt x="219537" y="1571299"/>
                    <a:pt x="218752" y="1572083"/>
                  </a:cubicBezTo>
                  <a:lnTo>
                    <a:pt x="217295" y="1573540"/>
                  </a:lnTo>
                  <a:cubicBezTo>
                    <a:pt x="214381" y="1576454"/>
                    <a:pt x="209954" y="1577351"/>
                    <a:pt x="206144" y="1575838"/>
                  </a:cubicBezTo>
                  <a:lnTo>
                    <a:pt x="200764" y="1573708"/>
                  </a:lnTo>
                  <a:cubicBezTo>
                    <a:pt x="198523" y="1573597"/>
                    <a:pt x="196449" y="1572756"/>
                    <a:pt x="194768" y="1571355"/>
                  </a:cubicBezTo>
                  <a:cubicBezTo>
                    <a:pt x="193087" y="1572420"/>
                    <a:pt x="191182" y="1573036"/>
                    <a:pt x="189165" y="1573036"/>
                  </a:cubicBezTo>
                  <a:lnTo>
                    <a:pt x="188772" y="1573036"/>
                  </a:lnTo>
                  <a:lnTo>
                    <a:pt x="186195" y="1573540"/>
                  </a:lnTo>
                  <a:cubicBezTo>
                    <a:pt x="186027" y="1573597"/>
                    <a:pt x="185802" y="1573597"/>
                    <a:pt x="185634" y="1573652"/>
                  </a:cubicBezTo>
                  <a:lnTo>
                    <a:pt x="183617" y="1573933"/>
                  </a:lnTo>
                  <a:cubicBezTo>
                    <a:pt x="183505" y="1574101"/>
                    <a:pt x="183449" y="1574325"/>
                    <a:pt x="183337" y="1574493"/>
                  </a:cubicBezTo>
                  <a:lnTo>
                    <a:pt x="182608" y="1575950"/>
                  </a:lnTo>
                  <a:cubicBezTo>
                    <a:pt x="181768" y="1577575"/>
                    <a:pt x="180591" y="1578920"/>
                    <a:pt x="179078" y="1579928"/>
                  </a:cubicBezTo>
                  <a:cubicBezTo>
                    <a:pt x="178686" y="1580489"/>
                    <a:pt x="178293" y="1580993"/>
                    <a:pt x="177789" y="1581498"/>
                  </a:cubicBezTo>
                  <a:lnTo>
                    <a:pt x="177061" y="1582226"/>
                  </a:lnTo>
                  <a:cubicBezTo>
                    <a:pt x="175660" y="1583627"/>
                    <a:pt x="173979" y="1584580"/>
                    <a:pt x="172129" y="1584972"/>
                  </a:cubicBezTo>
                  <a:lnTo>
                    <a:pt x="172017" y="1585084"/>
                  </a:lnTo>
                  <a:cubicBezTo>
                    <a:pt x="170056" y="1587045"/>
                    <a:pt x="167422" y="1588110"/>
                    <a:pt x="164732" y="1588110"/>
                  </a:cubicBezTo>
                  <a:lnTo>
                    <a:pt x="162883" y="1588110"/>
                  </a:lnTo>
                  <a:lnTo>
                    <a:pt x="162211" y="1588446"/>
                  </a:lnTo>
                  <a:cubicBezTo>
                    <a:pt x="159017" y="1590071"/>
                    <a:pt x="155206" y="1589847"/>
                    <a:pt x="152180" y="1587998"/>
                  </a:cubicBezTo>
                  <a:cubicBezTo>
                    <a:pt x="149995" y="1586653"/>
                    <a:pt x="148369" y="1584524"/>
                    <a:pt x="147697" y="1582058"/>
                  </a:cubicBezTo>
                  <a:cubicBezTo>
                    <a:pt x="147529" y="1582170"/>
                    <a:pt x="147305" y="1582226"/>
                    <a:pt x="147137" y="1582338"/>
                  </a:cubicBezTo>
                  <a:cubicBezTo>
                    <a:pt x="145343" y="1585364"/>
                    <a:pt x="142037" y="1587381"/>
                    <a:pt x="138227" y="1587381"/>
                  </a:cubicBezTo>
                  <a:lnTo>
                    <a:pt x="135201" y="1587381"/>
                  </a:lnTo>
                  <a:cubicBezTo>
                    <a:pt x="133407" y="1588782"/>
                    <a:pt x="131166" y="1589511"/>
                    <a:pt x="128868" y="1589511"/>
                  </a:cubicBezTo>
                  <a:lnTo>
                    <a:pt x="127412" y="1589511"/>
                  </a:lnTo>
                  <a:cubicBezTo>
                    <a:pt x="125786" y="1589511"/>
                    <a:pt x="124217" y="1589119"/>
                    <a:pt x="122816" y="1588446"/>
                  </a:cubicBezTo>
                  <a:lnTo>
                    <a:pt x="122760" y="1588390"/>
                  </a:lnTo>
                  <a:cubicBezTo>
                    <a:pt x="121191" y="1589791"/>
                    <a:pt x="119174" y="1590632"/>
                    <a:pt x="117101" y="1590912"/>
                  </a:cubicBezTo>
                  <a:lnTo>
                    <a:pt x="114299" y="1591192"/>
                  </a:lnTo>
                  <a:lnTo>
                    <a:pt x="113682" y="1592425"/>
                  </a:lnTo>
                  <a:cubicBezTo>
                    <a:pt x="112338" y="1595115"/>
                    <a:pt x="109872" y="1597076"/>
                    <a:pt x="106958" y="1597860"/>
                  </a:cubicBezTo>
                  <a:lnTo>
                    <a:pt x="104100" y="1598589"/>
                  </a:lnTo>
                  <a:cubicBezTo>
                    <a:pt x="103260" y="1598813"/>
                    <a:pt x="102419" y="1598869"/>
                    <a:pt x="101578" y="1598869"/>
                  </a:cubicBezTo>
                  <a:lnTo>
                    <a:pt x="100121" y="1598869"/>
                  </a:lnTo>
                  <a:cubicBezTo>
                    <a:pt x="98216" y="1598869"/>
                    <a:pt x="96423" y="1598365"/>
                    <a:pt x="94854" y="1597412"/>
                  </a:cubicBezTo>
                  <a:cubicBezTo>
                    <a:pt x="94237" y="1597412"/>
                    <a:pt x="93677" y="1597356"/>
                    <a:pt x="93061" y="1597188"/>
                  </a:cubicBezTo>
                  <a:lnTo>
                    <a:pt x="89474" y="1596459"/>
                  </a:lnTo>
                  <a:cubicBezTo>
                    <a:pt x="88746" y="1596348"/>
                    <a:pt x="88073" y="1596123"/>
                    <a:pt x="87401" y="1595843"/>
                  </a:cubicBezTo>
                  <a:lnTo>
                    <a:pt x="83534" y="1594162"/>
                  </a:lnTo>
                  <a:lnTo>
                    <a:pt x="80452" y="1593658"/>
                  </a:lnTo>
                  <a:cubicBezTo>
                    <a:pt x="78995" y="1593434"/>
                    <a:pt x="77650" y="1592873"/>
                    <a:pt x="76418" y="1592089"/>
                  </a:cubicBezTo>
                  <a:lnTo>
                    <a:pt x="72103" y="1589231"/>
                  </a:lnTo>
                  <a:cubicBezTo>
                    <a:pt x="69637" y="1587606"/>
                    <a:pt x="68012" y="1585028"/>
                    <a:pt x="67620" y="1582114"/>
                  </a:cubicBezTo>
                  <a:lnTo>
                    <a:pt x="64033" y="1557009"/>
                  </a:lnTo>
                  <a:cubicBezTo>
                    <a:pt x="63977" y="1556505"/>
                    <a:pt x="63921" y="1556057"/>
                    <a:pt x="63921" y="1555552"/>
                  </a:cubicBezTo>
                  <a:lnTo>
                    <a:pt x="63921" y="1540422"/>
                  </a:lnTo>
                  <a:cubicBezTo>
                    <a:pt x="63417" y="1540142"/>
                    <a:pt x="62913" y="1539862"/>
                    <a:pt x="62464" y="1539526"/>
                  </a:cubicBezTo>
                  <a:lnTo>
                    <a:pt x="62464" y="1539526"/>
                  </a:lnTo>
                  <a:cubicBezTo>
                    <a:pt x="61400" y="1539862"/>
                    <a:pt x="60279" y="1540030"/>
                    <a:pt x="59214" y="1540030"/>
                  </a:cubicBezTo>
                  <a:lnTo>
                    <a:pt x="58486" y="1540030"/>
                  </a:lnTo>
                  <a:cubicBezTo>
                    <a:pt x="55740" y="1540030"/>
                    <a:pt x="53106" y="1538965"/>
                    <a:pt x="51201" y="1537004"/>
                  </a:cubicBezTo>
                  <a:lnTo>
                    <a:pt x="49352" y="1535155"/>
                  </a:lnTo>
                  <a:cubicBezTo>
                    <a:pt x="49071" y="1535043"/>
                    <a:pt x="48735" y="1534931"/>
                    <a:pt x="48455" y="1534818"/>
                  </a:cubicBezTo>
                  <a:cubicBezTo>
                    <a:pt x="47895" y="1534707"/>
                    <a:pt x="47334" y="1534538"/>
                    <a:pt x="46774" y="1534314"/>
                  </a:cubicBezTo>
                  <a:lnTo>
                    <a:pt x="45093" y="1533642"/>
                  </a:lnTo>
                  <a:cubicBezTo>
                    <a:pt x="43524" y="1534538"/>
                    <a:pt x="41731" y="1535043"/>
                    <a:pt x="39881" y="1535043"/>
                  </a:cubicBezTo>
                  <a:lnTo>
                    <a:pt x="37696" y="1535043"/>
                  </a:lnTo>
                  <a:lnTo>
                    <a:pt x="37135" y="1535603"/>
                  </a:lnTo>
                  <a:cubicBezTo>
                    <a:pt x="36351" y="1536388"/>
                    <a:pt x="35454" y="1537060"/>
                    <a:pt x="34446" y="1537508"/>
                  </a:cubicBezTo>
                  <a:lnTo>
                    <a:pt x="33997" y="1537733"/>
                  </a:lnTo>
                  <a:lnTo>
                    <a:pt x="32653" y="1539750"/>
                  </a:lnTo>
                  <a:cubicBezTo>
                    <a:pt x="32260" y="1540310"/>
                    <a:pt x="31812" y="1540871"/>
                    <a:pt x="31308" y="1541375"/>
                  </a:cubicBezTo>
                  <a:lnTo>
                    <a:pt x="30579" y="1542103"/>
                  </a:lnTo>
                  <a:cubicBezTo>
                    <a:pt x="29234" y="1543392"/>
                    <a:pt x="27609" y="1544345"/>
                    <a:pt x="25816" y="1544793"/>
                  </a:cubicBezTo>
                  <a:lnTo>
                    <a:pt x="23294" y="1545522"/>
                  </a:lnTo>
                  <a:cubicBezTo>
                    <a:pt x="23238" y="1545522"/>
                    <a:pt x="23238" y="1545578"/>
                    <a:pt x="23182" y="1545578"/>
                  </a:cubicBezTo>
                  <a:lnTo>
                    <a:pt x="22622" y="1548268"/>
                  </a:lnTo>
                  <a:cubicBezTo>
                    <a:pt x="21949" y="1551630"/>
                    <a:pt x="19652" y="1554488"/>
                    <a:pt x="16458" y="1555776"/>
                  </a:cubicBezTo>
                  <a:cubicBezTo>
                    <a:pt x="13263" y="1557065"/>
                    <a:pt x="9621" y="1556729"/>
                    <a:pt x="6763" y="1554824"/>
                  </a:cubicBezTo>
                  <a:lnTo>
                    <a:pt x="4634" y="1553367"/>
                  </a:lnTo>
                  <a:cubicBezTo>
                    <a:pt x="2336" y="1551854"/>
                    <a:pt x="767" y="1549500"/>
                    <a:pt x="207" y="1546811"/>
                  </a:cubicBezTo>
                  <a:cubicBezTo>
                    <a:pt x="-241" y="1544569"/>
                    <a:pt x="39" y="1542272"/>
                    <a:pt x="1047" y="1540254"/>
                  </a:cubicBezTo>
                  <a:lnTo>
                    <a:pt x="767" y="1538181"/>
                  </a:lnTo>
                  <a:cubicBezTo>
                    <a:pt x="543" y="1536444"/>
                    <a:pt x="767" y="1534651"/>
                    <a:pt x="1440" y="1533025"/>
                  </a:cubicBezTo>
                  <a:lnTo>
                    <a:pt x="2448" y="1530560"/>
                  </a:lnTo>
                  <a:cubicBezTo>
                    <a:pt x="1776" y="1529159"/>
                    <a:pt x="1440" y="1527646"/>
                    <a:pt x="1440" y="1526077"/>
                  </a:cubicBezTo>
                  <a:lnTo>
                    <a:pt x="1440" y="1523219"/>
                  </a:lnTo>
                  <a:cubicBezTo>
                    <a:pt x="1440" y="1520081"/>
                    <a:pt x="2841" y="1517111"/>
                    <a:pt x="5306" y="1515149"/>
                  </a:cubicBezTo>
                  <a:lnTo>
                    <a:pt x="6035" y="1514533"/>
                  </a:lnTo>
                  <a:lnTo>
                    <a:pt x="7155" y="1509770"/>
                  </a:lnTo>
                  <a:cubicBezTo>
                    <a:pt x="6091" y="1507080"/>
                    <a:pt x="6203" y="1504054"/>
                    <a:pt x="7548" y="1501364"/>
                  </a:cubicBezTo>
                  <a:lnTo>
                    <a:pt x="11134" y="1494191"/>
                  </a:lnTo>
                  <a:cubicBezTo>
                    <a:pt x="11470" y="1493575"/>
                    <a:pt x="11807" y="1492959"/>
                    <a:pt x="12255" y="1492398"/>
                  </a:cubicBezTo>
                  <a:cubicBezTo>
                    <a:pt x="10910" y="1491053"/>
                    <a:pt x="9957" y="1489260"/>
                    <a:pt x="9509" y="1487299"/>
                  </a:cubicBezTo>
                  <a:cubicBezTo>
                    <a:pt x="8332" y="1484721"/>
                    <a:pt x="8276" y="1481807"/>
                    <a:pt x="9285" y="1479230"/>
                  </a:cubicBezTo>
                  <a:lnTo>
                    <a:pt x="9285" y="1475811"/>
                  </a:lnTo>
                  <a:cubicBezTo>
                    <a:pt x="9285" y="1474186"/>
                    <a:pt x="9677" y="1472617"/>
                    <a:pt x="10406" y="1471160"/>
                  </a:cubicBezTo>
                  <a:lnTo>
                    <a:pt x="11134" y="1469703"/>
                  </a:lnTo>
                  <a:cubicBezTo>
                    <a:pt x="11246" y="1469479"/>
                    <a:pt x="11358" y="1469311"/>
                    <a:pt x="11470" y="1469087"/>
                  </a:cubicBezTo>
                  <a:cubicBezTo>
                    <a:pt x="11470" y="1468919"/>
                    <a:pt x="11470" y="1468751"/>
                    <a:pt x="11470" y="1468638"/>
                  </a:cubicBezTo>
                  <a:lnTo>
                    <a:pt x="11470" y="1465052"/>
                  </a:lnTo>
                  <a:cubicBezTo>
                    <a:pt x="11470" y="1463035"/>
                    <a:pt x="12087" y="1461017"/>
                    <a:pt x="13208" y="1459336"/>
                  </a:cubicBezTo>
                  <a:lnTo>
                    <a:pt x="14664" y="1457207"/>
                  </a:lnTo>
                  <a:cubicBezTo>
                    <a:pt x="15449" y="1456086"/>
                    <a:pt x="16402" y="1455078"/>
                    <a:pt x="17522" y="1454349"/>
                  </a:cubicBezTo>
                  <a:lnTo>
                    <a:pt x="19652" y="1452892"/>
                  </a:lnTo>
                  <a:cubicBezTo>
                    <a:pt x="19988" y="1452668"/>
                    <a:pt x="20380" y="1452444"/>
                    <a:pt x="20773" y="1452220"/>
                  </a:cubicBezTo>
                  <a:cubicBezTo>
                    <a:pt x="20324" y="1451043"/>
                    <a:pt x="20100" y="1449810"/>
                    <a:pt x="20100" y="1448521"/>
                  </a:cubicBezTo>
                  <a:lnTo>
                    <a:pt x="20100" y="1446560"/>
                  </a:lnTo>
                  <a:cubicBezTo>
                    <a:pt x="19652" y="1445383"/>
                    <a:pt x="19372" y="1444094"/>
                    <a:pt x="19372" y="1442805"/>
                  </a:cubicBezTo>
                  <a:lnTo>
                    <a:pt x="19372" y="1442077"/>
                  </a:lnTo>
                  <a:cubicBezTo>
                    <a:pt x="19372" y="1440788"/>
                    <a:pt x="19596" y="1439499"/>
                    <a:pt x="20100" y="1438322"/>
                  </a:cubicBezTo>
                  <a:lnTo>
                    <a:pt x="20100" y="1437089"/>
                  </a:lnTo>
                  <a:cubicBezTo>
                    <a:pt x="20100" y="1432831"/>
                    <a:pt x="22622" y="1429188"/>
                    <a:pt x="26320" y="1427619"/>
                  </a:cubicBezTo>
                  <a:cubicBezTo>
                    <a:pt x="26432" y="1427339"/>
                    <a:pt x="26488" y="1427059"/>
                    <a:pt x="26600" y="1426779"/>
                  </a:cubicBezTo>
                  <a:lnTo>
                    <a:pt x="26993" y="1425770"/>
                  </a:lnTo>
                  <a:cubicBezTo>
                    <a:pt x="25816" y="1424033"/>
                    <a:pt x="25144" y="1421959"/>
                    <a:pt x="25144" y="1419830"/>
                  </a:cubicBezTo>
                  <a:cubicBezTo>
                    <a:pt x="25144" y="1417645"/>
                    <a:pt x="25816" y="1415571"/>
                    <a:pt x="27049" y="1413834"/>
                  </a:cubicBezTo>
                  <a:cubicBezTo>
                    <a:pt x="28114" y="1410416"/>
                    <a:pt x="30971" y="1407782"/>
                    <a:pt x="34502" y="1406941"/>
                  </a:cubicBezTo>
                  <a:cubicBezTo>
                    <a:pt x="34390" y="1405372"/>
                    <a:pt x="34614" y="1403803"/>
                    <a:pt x="35286" y="1402290"/>
                  </a:cubicBezTo>
                  <a:cubicBezTo>
                    <a:pt x="35903" y="1400833"/>
                    <a:pt x="36799" y="1399600"/>
                    <a:pt x="37920" y="1398592"/>
                  </a:cubicBezTo>
                  <a:cubicBezTo>
                    <a:pt x="38256" y="1398256"/>
                    <a:pt x="38592" y="1397919"/>
                    <a:pt x="38929" y="1397639"/>
                  </a:cubicBezTo>
                  <a:cubicBezTo>
                    <a:pt x="39489" y="1393773"/>
                    <a:pt x="42123" y="1390522"/>
                    <a:pt x="45877" y="1389290"/>
                  </a:cubicBezTo>
                  <a:lnTo>
                    <a:pt x="48007" y="1388561"/>
                  </a:lnTo>
                  <a:cubicBezTo>
                    <a:pt x="49071" y="1388225"/>
                    <a:pt x="50136" y="1388057"/>
                    <a:pt x="51257" y="1388057"/>
                  </a:cubicBezTo>
                  <a:lnTo>
                    <a:pt x="51985" y="1388057"/>
                  </a:lnTo>
                  <a:cubicBezTo>
                    <a:pt x="53498" y="1388057"/>
                    <a:pt x="54955" y="1388393"/>
                    <a:pt x="56244" y="1388954"/>
                  </a:cubicBezTo>
                  <a:lnTo>
                    <a:pt x="57813" y="1385872"/>
                  </a:lnTo>
                  <a:lnTo>
                    <a:pt x="86448" y="1334149"/>
                  </a:lnTo>
                  <a:cubicBezTo>
                    <a:pt x="86728" y="1333140"/>
                    <a:pt x="87121" y="1332188"/>
                    <a:pt x="87625" y="1331291"/>
                  </a:cubicBezTo>
                  <a:cubicBezTo>
                    <a:pt x="87737" y="1330058"/>
                    <a:pt x="88073" y="1328881"/>
                    <a:pt x="88634" y="1327705"/>
                  </a:cubicBezTo>
                  <a:lnTo>
                    <a:pt x="89082" y="1326752"/>
                  </a:lnTo>
                  <a:cubicBezTo>
                    <a:pt x="88746" y="1324679"/>
                    <a:pt x="89026" y="1322493"/>
                    <a:pt x="90035" y="1320532"/>
                  </a:cubicBezTo>
                  <a:lnTo>
                    <a:pt x="90427" y="1319747"/>
                  </a:lnTo>
                  <a:cubicBezTo>
                    <a:pt x="88017" y="1315769"/>
                    <a:pt x="88522" y="1310557"/>
                    <a:pt x="91940" y="1307139"/>
                  </a:cubicBezTo>
                  <a:lnTo>
                    <a:pt x="92668" y="1306410"/>
                  </a:lnTo>
                  <a:cubicBezTo>
                    <a:pt x="93453" y="1305626"/>
                    <a:pt x="94406" y="1304954"/>
                    <a:pt x="95414" y="1304449"/>
                  </a:cubicBezTo>
                  <a:lnTo>
                    <a:pt x="96871" y="1303721"/>
                  </a:lnTo>
                  <a:cubicBezTo>
                    <a:pt x="97600" y="1303385"/>
                    <a:pt x="98328" y="1303104"/>
                    <a:pt x="99113" y="1302880"/>
                  </a:cubicBezTo>
                  <a:cubicBezTo>
                    <a:pt x="100962" y="1301311"/>
                    <a:pt x="103315" y="1300470"/>
                    <a:pt x="105781" y="1300470"/>
                  </a:cubicBezTo>
                  <a:lnTo>
                    <a:pt x="107238" y="1300470"/>
                  </a:lnTo>
                  <a:cubicBezTo>
                    <a:pt x="107630" y="1300470"/>
                    <a:pt x="108023" y="1300470"/>
                    <a:pt x="108415" y="1300527"/>
                  </a:cubicBezTo>
                  <a:cubicBezTo>
                    <a:pt x="108919" y="1299238"/>
                    <a:pt x="109704" y="1298061"/>
                    <a:pt x="110712" y="1297052"/>
                  </a:cubicBezTo>
                  <a:lnTo>
                    <a:pt x="112842" y="1294923"/>
                  </a:lnTo>
                  <a:cubicBezTo>
                    <a:pt x="112898" y="1294867"/>
                    <a:pt x="112954" y="1294811"/>
                    <a:pt x="112954" y="1294811"/>
                  </a:cubicBezTo>
                  <a:cubicBezTo>
                    <a:pt x="113066" y="1294250"/>
                    <a:pt x="113290" y="1293690"/>
                    <a:pt x="113514" y="1293130"/>
                  </a:cubicBezTo>
                  <a:cubicBezTo>
                    <a:pt x="113402" y="1292569"/>
                    <a:pt x="113402" y="1292009"/>
                    <a:pt x="113402" y="1291505"/>
                  </a:cubicBezTo>
                  <a:lnTo>
                    <a:pt x="113402" y="1288647"/>
                  </a:lnTo>
                  <a:cubicBezTo>
                    <a:pt x="113402" y="1285453"/>
                    <a:pt x="114859" y="1282483"/>
                    <a:pt x="117381" y="1280521"/>
                  </a:cubicBezTo>
                  <a:cubicBezTo>
                    <a:pt x="119902" y="1278560"/>
                    <a:pt x="123153" y="1277888"/>
                    <a:pt x="126235" y="1278616"/>
                  </a:cubicBezTo>
                  <a:lnTo>
                    <a:pt x="128532" y="1279176"/>
                  </a:lnTo>
                  <a:cubicBezTo>
                    <a:pt x="128588" y="1278168"/>
                    <a:pt x="128868" y="1277159"/>
                    <a:pt x="129205" y="1276262"/>
                  </a:cubicBezTo>
                  <a:lnTo>
                    <a:pt x="129205" y="1275030"/>
                  </a:lnTo>
                  <a:cubicBezTo>
                    <a:pt x="129205" y="1273068"/>
                    <a:pt x="129765" y="1271219"/>
                    <a:pt x="130662" y="1269706"/>
                  </a:cubicBezTo>
                  <a:cubicBezTo>
                    <a:pt x="130774" y="1268473"/>
                    <a:pt x="131166" y="1267240"/>
                    <a:pt x="131726" y="1266120"/>
                  </a:cubicBezTo>
                  <a:lnTo>
                    <a:pt x="132455" y="1264663"/>
                  </a:lnTo>
                  <a:cubicBezTo>
                    <a:pt x="132959" y="1263654"/>
                    <a:pt x="133576" y="1262757"/>
                    <a:pt x="134360" y="1261973"/>
                  </a:cubicBezTo>
                  <a:lnTo>
                    <a:pt x="135817" y="1260516"/>
                  </a:lnTo>
                  <a:cubicBezTo>
                    <a:pt x="136153" y="1260180"/>
                    <a:pt x="136546" y="1259843"/>
                    <a:pt x="136994" y="1259507"/>
                  </a:cubicBezTo>
                  <a:cubicBezTo>
                    <a:pt x="137274" y="1259115"/>
                    <a:pt x="137610" y="1258723"/>
                    <a:pt x="138003" y="1258331"/>
                  </a:cubicBezTo>
                  <a:lnTo>
                    <a:pt x="138731" y="1257602"/>
                  </a:lnTo>
                  <a:cubicBezTo>
                    <a:pt x="139347" y="1256986"/>
                    <a:pt x="140020" y="1256481"/>
                    <a:pt x="140748" y="1256033"/>
                  </a:cubicBezTo>
                  <a:cubicBezTo>
                    <a:pt x="141197" y="1255304"/>
                    <a:pt x="141701" y="1254632"/>
                    <a:pt x="142317" y="1254016"/>
                  </a:cubicBezTo>
                  <a:lnTo>
                    <a:pt x="143774" y="1252559"/>
                  </a:lnTo>
                  <a:cubicBezTo>
                    <a:pt x="145624" y="1250709"/>
                    <a:pt x="148145" y="1249589"/>
                    <a:pt x="150779" y="1249533"/>
                  </a:cubicBezTo>
                  <a:lnTo>
                    <a:pt x="154309" y="1247740"/>
                  </a:lnTo>
                  <a:cubicBezTo>
                    <a:pt x="154366" y="1247683"/>
                    <a:pt x="154421" y="1247627"/>
                    <a:pt x="154534" y="1247516"/>
                  </a:cubicBezTo>
                  <a:lnTo>
                    <a:pt x="155262" y="1246787"/>
                  </a:lnTo>
                  <a:cubicBezTo>
                    <a:pt x="156047" y="1246002"/>
                    <a:pt x="156999" y="1245330"/>
                    <a:pt x="158008" y="1244825"/>
                  </a:cubicBezTo>
                  <a:lnTo>
                    <a:pt x="159465" y="1244097"/>
                  </a:lnTo>
                  <a:cubicBezTo>
                    <a:pt x="159913" y="1243873"/>
                    <a:pt x="160361" y="1243705"/>
                    <a:pt x="160810" y="1243537"/>
                  </a:cubicBezTo>
                  <a:lnTo>
                    <a:pt x="161090" y="1243425"/>
                  </a:lnTo>
                  <a:lnTo>
                    <a:pt x="86953" y="1117117"/>
                  </a:lnTo>
                  <a:cubicBezTo>
                    <a:pt x="86785" y="1116780"/>
                    <a:pt x="86616" y="1116444"/>
                    <a:pt x="86448" y="1116108"/>
                  </a:cubicBezTo>
                  <a:lnTo>
                    <a:pt x="63473" y="1064442"/>
                  </a:lnTo>
                  <a:cubicBezTo>
                    <a:pt x="62857" y="1063097"/>
                    <a:pt x="62576" y="1061696"/>
                    <a:pt x="62576" y="1060239"/>
                  </a:cubicBezTo>
                  <a:lnTo>
                    <a:pt x="62576" y="1059510"/>
                  </a:lnTo>
                  <a:lnTo>
                    <a:pt x="64033" y="1030259"/>
                  </a:lnTo>
                  <a:lnTo>
                    <a:pt x="69301" y="946259"/>
                  </a:lnTo>
                  <a:cubicBezTo>
                    <a:pt x="68460" y="945474"/>
                    <a:pt x="67788" y="944522"/>
                    <a:pt x="67284" y="943457"/>
                  </a:cubicBezTo>
                  <a:cubicBezTo>
                    <a:pt x="66723" y="942841"/>
                    <a:pt x="66275" y="942112"/>
                    <a:pt x="65883" y="941328"/>
                  </a:cubicBezTo>
                  <a:lnTo>
                    <a:pt x="64426" y="938470"/>
                  </a:lnTo>
                  <a:cubicBezTo>
                    <a:pt x="63697" y="937013"/>
                    <a:pt x="63305" y="935444"/>
                    <a:pt x="63305" y="933818"/>
                  </a:cubicBezTo>
                  <a:lnTo>
                    <a:pt x="63305" y="933090"/>
                  </a:lnTo>
                  <a:cubicBezTo>
                    <a:pt x="61512" y="931185"/>
                    <a:pt x="60447" y="928663"/>
                    <a:pt x="60447" y="925917"/>
                  </a:cubicBezTo>
                  <a:lnTo>
                    <a:pt x="60447" y="924460"/>
                  </a:lnTo>
                  <a:cubicBezTo>
                    <a:pt x="60447" y="922443"/>
                    <a:pt x="61007" y="920538"/>
                    <a:pt x="62016" y="918969"/>
                  </a:cubicBezTo>
                  <a:cubicBezTo>
                    <a:pt x="61904" y="918408"/>
                    <a:pt x="61904" y="917848"/>
                    <a:pt x="61904" y="917288"/>
                  </a:cubicBezTo>
                  <a:lnTo>
                    <a:pt x="61904" y="916839"/>
                  </a:lnTo>
                  <a:cubicBezTo>
                    <a:pt x="59046" y="916895"/>
                    <a:pt x="56300" y="915943"/>
                    <a:pt x="54171" y="913869"/>
                  </a:cubicBezTo>
                  <a:lnTo>
                    <a:pt x="52658" y="912356"/>
                  </a:lnTo>
                  <a:cubicBezTo>
                    <a:pt x="50752" y="910395"/>
                    <a:pt x="49632" y="907817"/>
                    <a:pt x="49632" y="905072"/>
                  </a:cubicBezTo>
                  <a:lnTo>
                    <a:pt x="49632" y="903614"/>
                  </a:lnTo>
                  <a:cubicBezTo>
                    <a:pt x="49632" y="902774"/>
                    <a:pt x="49744" y="901933"/>
                    <a:pt x="49912" y="901093"/>
                  </a:cubicBezTo>
                  <a:lnTo>
                    <a:pt x="50024" y="900701"/>
                  </a:lnTo>
                  <a:cubicBezTo>
                    <a:pt x="49408" y="898515"/>
                    <a:pt x="49520" y="896106"/>
                    <a:pt x="50360" y="893920"/>
                  </a:cubicBezTo>
                  <a:cubicBezTo>
                    <a:pt x="50416" y="893304"/>
                    <a:pt x="50528" y="892687"/>
                    <a:pt x="50697" y="892071"/>
                  </a:cubicBezTo>
                  <a:cubicBezTo>
                    <a:pt x="50640" y="891903"/>
                    <a:pt x="50584" y="891679"/>
                    <a:pt x="50528" y="891510"/>
                  </a:cubicBezTo>
                  <a:cubicBezTo>
                    <a:pt x="48175" y="889605"/>
                    <a:pt x="46662" y="886691"/>
                    <a:pt x="46662" y="883441"/>
                  </a:cubicBezTo>
                  <a:lnTo>
                    <a:pt x="46662" y="879126"/>
                  </a:lnTo>
                  <a:cubicBezTo>
                    <a:pt x="46662" y="876380"/>
                    <a:pt x="47727" y="873747"/>
                    <a:pt x="49688" y="871841"/>
                  </a:cubicBezTo>
                  <a:lnTo>
                    <a:pt x="49968" y="871561"/>
                  </a:lnTo>
                  <a:cubicBezTo>
                    <a:pt x="50136" y="871281"/>
                    <a:pt x="50304" y="870945"/>
                    <a:pt x="50472" y="870665"/>
                  </a:cubicBezTo>
                  <a:lnTo>
                    <a:pt x="49912" y="869376"/>
                  </a:lnTo>
                  <a:cubicBezTo>
                    <a:pt x="49183" y="867919"/>
                    <a:pt x="48847" y="866350"/>
                    <a:pt x="48847" y="864781"/>
                  </a:cubicBezTo>
                  <a:lnTo>
                    <a:pt x="48847" y="864052"/>
                  </a:lnTo>
                  <a:cubicBezTo>
                    <a:pt x="48847" y="863324"/>
                    <a:pt x="48903" y="862595"/>
                    <a:pt x="49071" y="861923"/>
                  </a:cubicBezTo>
                  <a:cubicBezTo>
                    <a:pt x="48903" y="861194"/>
                    <a:pt x="48847" y="860522"/>
                    <a:pt x="48847" y="859793"/>
                  </a:cubicBezTo>
                  <a:lnTo>
                    <a:pt x="48847" y="859289"/>
                  </a:lnTo>
                  <a:cubicBezTo>
                    <a:pt x="48399" y="858112"/>
                    <a:pt x="48119" y="856823"/>
                    <a:pt x="48119" y="855535"/>
                  </a:cubicBezTo>
                  <a:lnTo>
                    <a:pt x="48119" y="848362"/>
                  </a:lnTo>
                  <a:cubicBezTo>
                    <a:pt x="48119" y="847745"/>
                    <a:pt x="48175" y="847129"/>
                    <a:pt x="48287" y="846569"/>
                  </a:cubicBezTo>
                  <a:cubicBezTo>
                    <a:pt x="48175" y="845952"/>
                    <a:pt x="48119" y="845392"/>
                    <a:pt x="48119" y="844775"/>
                  </a:cubicBezTo>
                  <a:lnTo>
                    <a:pt x="48119" y="841917"/>
                  </a:lnTo>
                  <a:cubicBezTo>
                    <a:pt x="48119" y="841077"/>
                    <a:pt x="48231" y="840236"/>
                    <a:pt x="48399" y="839396"/>
                  </a:cubicBezTo>
                  <a:lnTo>
                    <a:pt x="48791" y="837771"/>
                  </a:lnTo>
                  <a:cubicBezTo>
                    <a:pt x="48343" y="836594"/>
                    <a:pt x="48063" y="835305"/>
                    <a:pt x="48063" y="834016"/>
                  </a:cubicBezTo>
                  <a:lnTo>
                    <a:pt x="48063" y="827572"/>
                  </a:lnTo>
                  <a:cubicBezTo>
                    <a:pt x="48063" y="826843"/>
                    <a:pt x="48119" y="826115"/>
                    <a:pt x="48287" y="825442"/>
                  </a:cubicBezTo>
                  <a:cubicBezTo>
                    <a:pt x="48119" y="824714"/>
                    <a:pt x="48063" y="824041"/>
                    <a:pt x="48063" y="823313"/>
                  </a:cubicBezTo>
                  <a:lnTo>
                    <a:pt x="48063" y="822585"/>
                  </a:lnTo>
                  <a:cubicBezTo>
                    <a:pt x="48063" y="821744"/>
                    <a:pt x="48175" y="820903"/>
                    <a:pt x="48343" y="820063"/>
                  </a:cubicBezTo>
                  <a:cubicBezTo>
                    <a:pt x="48119" y="819222"/>
                    <a:pt x="48063" y="818382"/>
                    <a:pt x="48063" y="817541"/>
                  </a:cubicBezTo>
                  <a:lnTo>
                    <a:pt x="48063" y="816084"/>
                  </a:lnTo>
                  <a:cubicBezTo>
                    <a:pt x="48063" y="814963"/>
                    <a:pt x="48231" y="813899"/>
                    <a:pt x="48567" y="812834"/>
                  </a:cubicBezTo>
                  <a:lnTo>
                    <a:pt x="48735" y="812274"/>
                  </a:lnTo>
                  <a:lnTo>
                    <a:pt x="48735" y="811097"/>
                  </a:lnTo>
                  <a:cubicBezTo>
                    <a:pt x="48735" y="810256"/>
                    <a:pt x="48847" y="809416"/>
                    <a:pt x="49015" y="808575"/>
                  </a:cubicBezTo>
                  <a:lnTo>
                    <a:pt x="49744" y="805717"/>
                  </a:lnTo>
                  <a:cubicBezTo>
                    <a:pt x="49856" y="805213"/>
                    <a:pt x="50024" y="804765"/>
                    <a:pt x="50192" y="804316"/>
                  </a:cubicBezTo>
                  <a:cubicBezTo>
                    <a:pt x="50360" y="802803"/>
                    <a:pt x="50865" y="801346"/>
                    <a:pt x="51649" y="800002"/>
                  </a:cubicBezTo>
                  <a:cubicBezTo>
                    <a:pt x="52153" y="798769"/>
                    <a:pt x="52882" y="797592"/>
                    <a:pt x="53891" y="796639"/>
                  </a:cubicBezTo>
                  <a:lnTo>
                    <a:pt x="53947" y="796471"/>
                  </a:lnTo>
                  <a:cubicBezTo>
                    <a:pt x="54283" y="794342"/>
                    <a:pt x="55291" y="792380"/>
                    <a:pt x="56860" y="790867"/>
                  </a:cubicBezTo>
                  <a:lnTo>
                    <a:pt x="58990" y="788738"/>
                  </a:lnTo>
                  <a:cubicBezTo>
                    <a:pt x="59775" y="787953"/>
                    <a:pt x="60671" y="787281"/>
                    <a:pt x="61680" y="786777"/>
                  </a:cubicBezTo>
                  <a:cubicBezTo>
                    <a:pt x="62520" y="785992"/>
                    <a:pt x="63529" y="785432"/>
                    <a:pt x="64594" y="784983"/>
                  </a:cubicBezTo>
                  <a:lnTo>
                    <a:pt x="69021" y="782966"/>
                  </a:lnTo>
                  <a:lnTo>
                    <a:pt x="69693" y="782294"/>
                  </a:lnTo>
                  <a:cubicBezTo>
                    <a:pt x="70085" y="781901"/>
                    <a:pt x="70478" y="781565"/>
                    <a:pt x="70870" y="781285"/>
                  </a:cubicBezTo>
                  <a:cubicBezTo>
                    <a:pt x="71823" y="779996"/>
                    <a:pt x="73111" y="778932"/>
                    <a:pt x="74512" y="778203"/>
                  </a:cubicBezTo>
                  <a:lnTo>
                    <a:pt x="81685" y="774617"/>
                  </a:lnTo>
                  <a:cubicBezTo>
                    <a:pt x="83142" y="773888"/>
                    <a:pt x="84711" y="773496"/>
                    <a:pt x="86336" y="773496"/>
                  </a:cubicBezTo>
                  <a:lnTo>
                    <a:pt x="87793" y="773496"/>
                  </a:lnTo>
                  <a:cubicBezTo>
                    <a:pt x="89026" y="773496"/>
                    <a:pt x="90259" y="773720"/>
                    <a:pt x="91436" y="774168"/>
                  </a:cubicBezTo>
                  <a:lnTo>
                    <a:pt x="95470" y="775681"/>
                  </a:lnTo>
                  <a:cubicBezTo>
                    <a:pt x="95975" y="775681"/>
                    <a:pt x="96535" y="775793"/>
                    <a:pt x="97039" y="775850"/>
                  </a:cubicBezTo>
                  <a:lnTo>
                    <a:pt x="97600" y="775962"/>
                  </a:lnTo>
                  <a:cubicBezTo>
                    <a:pt x="97656" y="775905"/>
                    <a:pt x="97712" y="775850"/>
                    <a:pt x="97768" y="775793"/>
                  </a:cubicBezTo>
                  <a:lnTo>
                    <a:pt x="99449" y="774112"/>
                  </a:lnTo>
                  <a:cubicBezTo>
                    <a:pt x="99785" y="773384"/>
                    <a:pt x="100233" y="772767"/>
                    <a:pt x="100738" y="772151"/>
                  </a:cubicBezTo>
                  <a:cubicBezTo>
                    <a:pt x="101354" y="769461"/>
                    <a:pt x="103035" y="767164"/>
                    <a:pt x="105389" y="765707"/>
                  </a:cubicBezTo>
                  <a:lnTo>
                    <a:pt x="106117" y="764698"/>
                  </a:lnTo>
                  <a:cubicBezTo>
                    <a:pt x="107238" y="763185"/>
                    <a:pt x="108751" y="762008"/>
                    <a:pt x="110488" y="761336"/>
                  </a:cubicBezTo>
                  <a:cubicBezTo>
                    <a:pt x="111049" y="761000"/>
                    <a:pt x="111609" y="760719"/>
                    <a:pt x="112169" y="760495"/>
                  </a:cubicBezTo>
                  <a:lnTo>
                    <a:pt x="117885" y="758366"/>
                  </a:lnTo>
                  <a:cubicBezTo>
                    <a:pt x="118390" y="758142"/>
                    <a:pt x="118950" y="758030"/>
                    <a:pt x="119510" y="757918"/>
                  </a:cubicBezTo>
                  <a:lnTo>
                    <a:pt x="121472" y="757525"/>
                  </a:lnTo>
                  <a:lnTo>
                    <a:pt x="123265" y="756180"/>
                  </a:lnTo>
                  <a:cubicBezTo>
                    <a:pt x="123601" y="755900"/>
                    <a:pt x="123993" y="755676"/>
                    <a:pt x="124386" y="755452"/>
                  </a:cubicBezTo>
                  <a:lnTo>
                    <a:pt x="124890" y="754163"/>
                  </a:lnTo>
                  <a:cubicBezTo>
                    <a:pt x="125170" y="753379"/>
                    <a:pt x="125618" y="752706"/>
                    <a:pt x="126067" y="752034"/>
                  </a:cubicBezTo>
                  <a:lnTo>
                    <a:pt x="126851" y="749736"/>
                  </a:lnTo>
                  <a:cubicBezTo>
                    <a:pt x="127075" y="749120"/>
                    <a:pt x="127356" y="748447"/>
                    <a:pt x="127692" y="747887"/>
                  </a:cubicBezTo>
                  <a:lnTo>
                    <a:pt x="130550" y="742843"/>
                  </a:lnTo>
                  <a:cubicBezTo>
                    <a:pt x="130998" y="742059"/>
                    <a:pt x="131558" y="741331"/>
                    <a:pt x="132231" y="740658"/>
                  </a:cubicBezTo>
                  <a:lnTo>
                    <a:pt x="134360" y="737128"/>
                  </a:lnTo>
                  <a:cubicBezTo>
                    <a:pt x="134584" y="735615"/>
                    <a:pt x="135145" y="734158"/>
                    <a:pt x="135985" y="732869"/>
                  </a:cubicBezTo>
                  <a:lnTo>
                    <a:pt x="137442" y="730739"/>
                  </a:lnTo>
                  <a:cubicBezTo>
                    <a:pt x="137666" y="730403"/>
                    <a:pt x="137891" y="730067"/>
                    <a:pt x="138171" y="729731"/>
                  </a:cubicBezTo>
                  <a:lnTo>
                    <a:pt x="142486" y="724687"/>
                  </a:lnTo>
                  <a:cubicBezTo>
                    <a:pt x="142486" y="724687"/>
                    <a:pt x="142486" y="724687"/>
                    <a:pt x="142542" y="724631"/>
                  </a:cubicBezTo>
                  <a:cubicBezTo>
                    <a:pt x="142542" y="724631"/>
                    <a:pt x="142542" y="724631"/>
                    <a:pt x="142542" y="724575"/>
                  </a:cubicBezTo>
                  <a:lnTo>
                    <a:pt x="142654" y="724407"/>
                  </a:lnTo>
                  <a:lnTo>
                    <a:pt x="143102" y="722166"/>
                  </a:lnTo>
                  <a:cubicBezTo>
                    <a:pt x="143270" y="721269"/>
                    <a:pt x="143606" y="720372"/>
                    <a:pt x="143999" y="719588"/>
                  </a:cubicBezTo>
                  <a:lnTo>
                    <a:pt x="144727" y="718131"/>
                  </a:lnTo>
                  <a:cubicBezTo>
                    <a:pt x="144951" y="717627"/>
                    <a:pt x="145231" y="717178"/>
                    <a:pt x="145568" y="716730"/>
                  </a:cubicBezTo>
                  <a:lnTo>
                    <a:pt x="155430" y="702665"/>
                  </a:lnTo>
                  <a:cubicBezTo>
                    <a:pt x="155822" y="702104"/>
                    <a:pt x="156215" y="701600"/>
                    <a:pt x="156719" y="701096"/>
                  </a:cubicBezTo>
                  <a:lnTo>
                    <a:pt x="156831" y="701040"/>
                  </a:lnTo>
                  <a:lnTo>
                    <a:pt x="157111" y="700143"/>
                  </a:lnTo>
                  <a:cubicBezTo>
                    <a:pt x="157616" y="698630"/>
                    <a:pt x="158456" y="697229"/>
                    <a:pt x="159633" y="696108"/>
                  </a:cubicBezTo>
                  <a:lnTo>
                    <a:pt x="160361" y="695380"/>
                  </a:lnTo>
                  <a:cubicBezTo>
                    <a:pt x="161706" y="694035"/>
                    <a:pt x="163331" y="693138"/>
                    <a:pt x="165125" y="692690"/>
                  </a:cubicBezTo>
                  <a:lnTo>
                    <a:pt x="168375" y="690505"/>
                  </a:lnTo>
                  <a:cubicBezTo>
                    <a:pt x="168711" y="690280"/>
                    <a:pt x="169103" y="690056"/>
                    <a:pt x="169440" y="689888"/>
                  </a:cubicBezTo>
                  <a:lnTo>
                    <a:pt x="170896" y="689160"/>
                  </a:lnTo>
                  <a:cubicBezTo>
                    <a:pt x="171793" y="688711"/>
                    <a:pt x="172802" y="688375"/>
                    <a:pt x="173810" y="688207"/>
                  </a:cubicBezTo>
                  <a:lnTo>
                    <a:pt x="176220" y="687647"/>
                  </a:lnTo>
                  <a:cubicBezTo>
                    <a:pt x="177004" y="687142"/>
                    <a:pt x="177789" y="686750"/>
                    <a:pt x="178630" y="686470"/>
                  </a:cubicBezTo>
                  <a:lnTo>
                    <a:pt x="180759" y="685741"/>
                  </a:lnTo>
                  <a:cubicBezTo>
                    <a:pt x="181039" y="685629"/>
                    <a:pt x="181263" y="685573"/>
                    <a:pt x="181543" y="685517"/>
                  </a:cubicBezTo>
                  <a:lnTo>
                    <a:pt x="186699" y="684004"/>
                  </a:lnTo>
                  <a:lnTo>
                    <a:pt x="188212" y="682491"/>
                  </a:lnTo>
                  <a:cubicBezTo>
                    <a:pt x="188997" y="681707"/>
                    <a:pt x="189893" y="681034"/>
                    <a:pt x="190902" y="680530"/>
                  </a:cubicBezTo>
                  <a:cubicBezTo>
                    <a:pt x="191126" y="680306"/>
                    <a:pt x="191406" y="680138"/>
                    <a:pt x="191686" y="679914"/>
                  </a:cubicBezTo>
                  <a:lnTo>
                    <a:pt x="196730" y="676327"/>
                  </a:lnTo>
                  <a:cubicBezTo>
                    <a:pt x="197178" y="675991"/>
                    <a:pt x="197626" y="675711"/>
                    <a:pt x="198131" y="675487"/>
                  </a:cubicBezTo>
                  <a:lnTo>
                    <a:pt x="199587" y="674758"/>
                  </a:lnTo>
                  <a:cubicBezTo>
                    <a:pt x="200260" y="674422"/>
                    <a:pt x="200988" y="674142"/>
                    <a:pt x="201717" y="673974"/>
                  </a:cubicBezTo>
                  <a:lnTo>
                    <a:pt x="202894" y="673693"/>
                  </a:lnTo>
                  <a:cubicBezTo>
                    <a:pt x="204407" y="672517"/>
                    <a:pt x="206256" y="671788"/>
                    <a:pt x="208161" y="671564"/>
                  </a:cubicBezTo>
                  <a:cubicBezTo>
                    <a:pt x="209394" y="671060"/>
                    <a:pt x="210739" y="670780"/>
                    <a:pt x="212084" y="670780"/>
                  </a:cubicBezTo>
                  <a:lnTo>
                    <a:pt x="214381" y="670780"/>
                  </a:lnTo>
                  <a:lnTo>
                    <a:pt x="216007" y="670387"/>
                  </a:lnTo>
                  <a:cubicBezTo>
                    <a:pt x="216847" y="670163"/>
                    <a:pt x="217688" y="670107"/>
                    <a:pt x="218528" y="670107"/>
                  </a:cubicBezTo>
                  <a:lnTo>
                    <a:pt x="228391" y="670107"/>
                  </a:lnTo>
                  <a:cubicBezTo>
                    <a:pt x="229007" y="669883"/>
                    <a:pt x="229567" y="669715"/>
                    <a:pt x="230184" y="669603"/>
                  </a:cubicBezTo>
                  <a:cubicBezTo>
                    <a:pt x="233042" y="667754"/>
                    <a:pt x="236628" y="667473"/>
                    <a:pt x="239654" y="668762"/>
                  </a:cubicBezTo>
                  <a:cubicBezTo>
                    <a:pt x="241615" y="668594"/>
                    <a:pt x="243577" y="668930"/>
                    <a:pt x="245370" y="669771"/>
                  </a:cubicBezTo>
                  <a:lnTo>
                    <a:pt x="246042" y="670107"/>
                  </a:lnTo>
                  <a:lnTo>
                    <a:pt x="253664" y="670107"/>
                  </a:lnTo>
                  <a:cubicBezTo>
                    <a:pt x="254784" y="670107"/>
                    <a:pt x="255849" y="670275"/>
                    <a:pt x="256914" y="670612"/>
                  </a:cubicBezTo>
                  <a:lnTo>
                    <a:pt x="258987" y="671284"/>
                  </a:lnTo>
                  <a:cubicBezTo>
                    <a:pt x="259211" y="671340"/>
                    <a:pt x="259435" y="671452"/>
                    <a:pt x="259659" y="671508"/>
                  </a:cubicBezTo>
                  <a:cubicBezTo>
                    <a:pt x="259772" y="671564"/>
                    <a:pt x="259828" y="671564"/>
                    <a:pt x="259940" y="671620"/>
                  </a:cubicBezTo>
                  <a:lnTo>
                    <a:pt x="261733" y="672405"/>
                  </a:lnTo>
                  <a:cubicBezTo>
                    <a:pt x="264871" y="671004"/>
                    <a:pt x="268457" y="671284"/>
                    <a:pt x="271371" y="673077"/>
                  </a:cubicBezTo>
                  <a:cubicBezTo>
                    <a:pt x="274397" y="674982"/>
                    <a:pt x="276247" y="678289"/>
                    <a:pt x="276247" y="681875"/>
                  </a:cubicBezTo>
                  <a:lnTo>
                    <a:pt x="276247" y="682043"/>
                  </a:lnTo>
                  <a:lnTo>
                    <a:pt x="276639" y="683668"/>
                  </a:lnTo>
                  <a:cubicBezTo>
                    <a:pt x="277087" y="685573"/>
                    <a:pt x="277031" y="687591"/>
                    <a:pt x="276415" y="689440"/>
                  </a:cubicBezTo>
                  <a:lnTo>
                    <a:pt x="276359" y="689552"/>
                  </a:lnTo>
                  <a:lnTo>
                    <a:pt x="276919" y="690953"/>
                  </a:lnTo>
                  <a:cubicBezTo>
                    <a:pt x="277367" y="692130"/>
                    <a:pt x="277648" y="693363"/>
                    <a:pt x="277648" y="694651"/>
                  </a:cubicBezTo>
                  <a:lnTo>
                    <a:pt x="278320" y="694932"/>
                  </a:lnTo>
                  <a:lnTo>
                    <a:pt x="280842" y="695436"/>
                  </a:lnTo>
                  <a:cubicBezTo>
                    <a:pt x="281234" y="695492"/>
                    <a:pt x="281682" y="695604"/>
                    <a:pt x="282074" y="695772"/>
                  </a:cubicBezTo>
                  <a:lnTo>
                    <a:pt x="283195" y="696164"/>
                  </a:lnTo>
                  <a:lnTo>
                    <a:pt x="290816" y="697005"/>
                  </a:lnTo>
                  <a:lnTo>
                    <a:pt x="347022" y="629592"/>
                  </a:lnTo>
                  <a:cubicBezTo>
                    <a:pt x="346853" y="629256"/>
                    <a:pt x="346685" y="628864"/>
                    <a:pt x="346573" y="628471"/>
                  </a:cubicBezTo>
                  <a:lnTo>
                    <a:pt x="345957" y="626622"/>
                  </a:lnTo>
                  <a:lnTo>
                    <a:pt x="343211" y="619730"/>
                  </a:lnTo>
                  <a:cubicBezTo>
                    <a:pt x="342707" y="618497"/>
                    <a:pt x="342483" y="617208"/>
                    <a:pt x="342483" y="615863"/>
                  </a:cubicBezTo>
                  <a:lnTo>
                    <a:pt x="342483" y="615134"/>
                  </a:lnTo>
                  <a:cubicBezTo>
                    <a:pt x="342483" y="613902"/>
                    <a:pt x="342707" y="612669"/>
                    <a:pt x="343155" y="611492"/>
                  </a:cubicBezTo>
                  <a:lnTo>
                    <a:pt x="344052" y="609082"/>
                  </a:lnTo>
                  <a:lnTo>
                    <a:pt x="343940" y="608970"/>
                  </a:lnTo>
                  <a:cubicBezTo>
                    <a:pt x="342987" y="607345"/>
                    <a:pt x="342483" y="605496"/>
                    <a:pt x="342483" y="603647"/>
                  </a:cubicBezTo>
                  <a:lnTo>
                    <a:pt x="342314" y="602582"/>
                  </a:lnTo>
                  <a:cubicBezTo>
                    <a:pt x="341978" y="601517"/>
                    <a:pt x="341810" y="600453"/>
                    <a:pt x="341810" y="599332"/>
                  </a:cubicBezTo>
                  <a:lnTo>
                    <a:pt x="341810" y="598604"/>
                  </a:lnTo>
                  <a:cubicBezTo>
                    <a:pt x="341810" y="597203"/>
                    <a:pt x="342090" y="595802"/>
                    <a:pt x="342651" y="594513"/>
                  </a:cubicBezTo>
                  <a:cubicBezTo>
                    <a:pt x="342595" y="594233"/>
                    <a:pt x="342539" y="593896"/>
                    <a:pt x="342539" y="593560"/>
                  </a:cubicBezTo>
                  <a:cubicBezTo>
                    <a:pt x="340690" y="591655"/>
                    <a:pt x="339625" y="589077"/>
                    <a:pt x="339625" y="586387"/>
                  </a:cubicBezTo>
                  <a:lnTo>
                    <a:pt x="339625" y="584090"/>
                  </a:lnTo>
                  <a:lnTo>
                    <a:pt x="339233" y="582465"/>
                  </a:lnTo>
                  <a:cubicBezTo>
                    <a:pt x="339120" y="581960"/>
                    <a:pt x="339008" y="581512"/>
                    <a:pt x="338952" y="581008"/>
                  </a:cubicBezTo>
                  <a:cubicBezTo>
                    <a:pt x="338840" y="580784"/>
                    <a:pt x="338728" y="580615"/>
                    <a:pt x="338616" y="580391"/>
                  </a:cubicBezTo>
                  <a:cubicBezTo>
                    <a:pt x="334581" y="578990"/>
                    <a:pt x="331724" y="575124"/>
                    <a:pt x="331724" y="570641"/>
                  </a:cubicBezTo>
                  <a:lnTo>
                    <a:pt x="331724" y="569912"/>
                  </a:lnTo>
                  <a:cubicBezTo>
                    <a:pt x="331724" y="568567"/>
                    <a:pt x="332004" y="567279"/>
                    <a:pt x="332452" y="566102"/>
                  </a:cubicBezTo>
                  <a:cubicBezTo>
                    <a:pt x="332452" y="565934"/>
                    <a:pt x="332452" y="565766"/>
                    <a:pt x="332452" y="565598"/>
                  </a:cubicBezTo>
                  <a:lnTo>
                    <a:pt x="332452" y="564869"/>
                  </a:lnTo>
                  <a:cubicBezTo>
                    <a:pt x="332452" y="564028"/>
                    <a:pt x="332564" y="563188"/>
                    <a:pt x="332732" y="562347"/>
                  </a:cubicBezTo>
                  <a:lnTo>
                    <a:pt x="333124" y="559097"/>
                  </a:lnTo>
                  <a:cubicBezTo>
                    <a:pt x="333124" y="558929"/>
                    <a:pt x="333124" y="558761"/>
                    <a:pt x="333124" y="558593"/>
                  </a:cubicBezTo>
                  <a:cubicBezTo>
                    <a:pt x="331667" y="554894"/>
                    <a:pt x="332396" y="550468"/>
                    <a:pt x="335422" y="547498"/>
                  </a:cubicBezTo>
                  <a:lnTo>
                    <a:pt x="337607" y="545312"/>
                  </a:lnTo>
                  <a:cubicBezTo>
                    <a:pt x="339961" y="542958"/>
                    <a:pt x="343267" y="541894"/>
                    <a:pt x="346517" y="542398"/>
                  </a:cubicBezTo>
                  <a:lnTo>
                    <a:pt x="432759" y="556071"/>
                  </a:lnTo>
                  <a:lnTo>
                    <a:pt x="459040" y="559882"/>
                  </a:lnTo>
                  <a:cubicBezTo>
                    <a:pt x="458872" y="559209"/>
                    <a:pt x="458816" y="558537"/>
                    <a:pt x="458816" y="557864"/>
                  </a:cubicBezTo>
                  <a:cubicBezTo>
                    <a:pt x="458368" y="556688"/>
                    <a:pt x="458088" y="555399"/>
                    <a:pt x="458088" y="554054"/>
                  </a:cubicBezTo>
                  <a:lnTo>
                    <a:pt x="458088" y="552597"/>
                  </a:lnTo>
                  <a:cubicBezTo>
                    <a:pt x="458088" y="551252"/>
                    <a:pt x="458368" y="549963"/>
                    <a:pt x="458816" y="548786"/>
                  </a:cubicBezTo>
                  <a:cubicBezTo>
                    <a:pt x="458816" y="548618"/>
                    <a:pt x="458816" y="548450"/>
                    <a:pt x="458816" y="548282"/>
                  </a:cubicBezTo>
                  <a:lnTo>
                    <a:pt x="458816" y="547105"/>
                  </a:lnTo>
                  <a:cubicBezTo>
                    <a:pt x="456743" y="543631"/>
                    <a:pt x="456911" y="539204"/>
                    <a:pt x="459320" y="535842"/>
                  </a:cubicBezTo>
                  <a:cubicBezTo>
                    <a:pt x="459376" y="535618"/>
                    <a:pt x="459488" y="535393"/>
                    <a:pt x="459545" y="535169"/>
                  </a:cubicBezTo>
                  <a:lnTo>
                    <a:pt x="459545" y="534665"/>
                  </a:lnTo>
                  <a:cubicBezTo>
                    <a:pt x="459545" y="531247"/>
                    <a:pt x="461170" y="528277"/>
                    <a:pt x="463691" y="526371"/>
                  </a:cubicBezTo>
                  <a:cubicBezTo>
                    <a:pt x="464364" y="525419"/>
                    <a:pt x="465204" y="524634"/>
                    <a:pt x="466157" y="524018"/>
                  </a:cubicBezTo>
                  <a:lnTo>
                    <a:pt x="467054" y="522169"/>
                  </a:lnTo>
                  <a:cubicBezTo>
                    <a:pt x="467558" y="521160"/>
                    <a:pt x="468230" y="520263"/>
                    <a:pt x="469015" y="519479"/>
                  </a:cubicBezTo>
                  <a:lnTo>
                    <a:pt x="469575" y="518918"/>
                  </a:lnTo>
                  <a:lnTo>
                    <a:pt x="469575" y="517461"/>
                  </a:lnTo>
                  <a:cubicBezTo>
                    <a:pt x="469575" y="516173"/>
                    <a:pt x="469799" y="514884"/>
                    <a:pt x="470304" y="513651"/>
                  </a:cubicBezTo>
                  <a:cubicBezTo>
                    <a:pt x="470360" y="511634"/>
                    <a:pt x="470976" y="509672"/>
                    <a:pt x="472097" y="508047"/>
                  </a:cubicBezTo>
                  <a:cubicBezTo>
                    <a:pt x="470416" y="507599"/>
                    <a:pt x="468847" y="506702"/>
                    <a:pt x="467558" y="505413"/>
                  </a:cubicBezTo>
                  <a:lnTo>
                    <a:pt x="465373" y="503228"/>
                  </a:lnTo>
                  <a:cubicBezTo>
                    <a:pt x="464027" y="501883"/>
                    <a:pt x="463075" y="500202"/>
                    <a:pt x="462627" y="498353"/>
                  </a:cubicBezTo>
                  <a:lnTo>
                    <a:pt x="462515" y="498241"/>
                  </a:lnTo>
                  <a:cubicBezTo>
                    <a:pt x="460609" y="496335"/>
                    <a:pt x="459488" y="493702"/>
                    <a:pt x="459488" y="491012"/>
                  </a:cubicBezTo>
                  <a:lnTo>
                    <a:pt x="457303" y="486193"/>
                  </a:lnTo>
                  <a:lnTo>
                    <a:pt x="455342" y="483895"/>
                  </a:lnTo>
                  <a:cubicBezTo>
                    <a:pt x="454557" y="483111"/>
                    <a:pt x="453885" y="482214"/>
                    <a:pt x="453380" y="481205"/>
                  </a:cubicBezTo>
                  <a:lnTo>
                    <a:pt x="451251" y="476946"/>
                  </a:lnTo>
                  <a:cubicBezTo>
                    <a:pt x="449234" y="472968"/>
                    <a:pt x="450018" y="468149"/>
                    <a:pt x="453212" y="465011"/>
                  </a:cubicBezTo>
                  <a:lnTo>
                    <a:pt x="453941" y="464282"/>
                  </a:lnTo>
                  <a:cubicBezTo>
                    <a:pt x="453997" y="464226"/>
                    <a:pt x="454053" y="464170"/>
                    <a:pt x="454109" y="464114"/>
                  </a:cubicBezTo>
                  <a:cubicBezTo>
                    <a:pt x="453941" y="463442"/>
                    <a:pt x="453829" y="462769"/>
                    <a:pt x="453773" y="462041"/>
                  </a:cubicBezTo>
                  <a:cubicBezTo>
                    <a:pt x="452036" y="460808"/>
                    <a:pt x="450691" y="459015"/>
                    <a:pt x="449962" y="456885"/>
                  </a:cubicBezTo>
                  <a:lnTo>
                    <a:pt x="449234" y="454756"/>
                  </a:lnTo>
                  <a:cubicBezTo>
                    <a:pt x="448393" y="452178"/>
                    <a:pt x="448561" y="449320"/>
                    <a:pt x="449794" y="446854"/>
                  </a:cubicBezTo>
                  <a:lnTo>
                    <a:pt x="450522" y="445398"/>
                  </a:lnTo>
                  <a:cubicBezTo>
                    <a:pt x="451027" y="444389"/>
                    <a:pt x="451699" y="443492"/>
                    <a:pt x="452484" y="442708"/>
                  </a:cubicBezTo>
                  <a:lnTo>
                    <a:pt x="455342" y="439850"/>
                  </a:lnTo>
                  <a:cubicBezTo>
                    <a:pt x="456687" y="438505"/>
                    <a:pt x="458312" y="437552"/>
                    <a:pt x="460161" y="437104"/>
                  </a:cubicBezTo>
                  <a:lnTo>
                    <a:pt x="460721" y="436936"/>
                  </a:lnTo>
                  <a:cubicBezTo>
                    <a:pt x="461506" y="436432"/>
                    <a:pt x="462290" y="436095"/>
                    <a:pt x="463187" y="435815"/>
                  </a:cubicBezTo>
                  <a:lnTo>
                    <a:pt x="484033" y="429371"/>
                  </a:lnTo>
                  <a:lnTo>
                    <a:pt x="512836" y="420741"/>
                  </a:lnTo>
                  <a:lnTo>
                    <a:pt x="528919" y="415137"/>
                  </a:lnTo>
                  <a:cubicBezTo>
                    <a:pt x="529199" y="415025"/>
                    <a:pt x="529535" y="414969"/>
                    <a:pt x="529815" y="414857"/>
                  </a:cubicBezTo>
                  <a:lnTo>
                    <a:pt x="533290" y="414017"/>
                  </a:lnTo>
                  <a:cubicBezTo>
                    <a:pt x="533794" y="413680"/>
                    <a:pt x="534354" y="413400"/>
                    <a:pt x="534971" y="413176"/>
                  </a:cubicBezTo>
                  <a:cubicBezTo>
                    <a:pt x="534971" y="413008"/>
                    <a:pt x="534971" y="412896"/>
                    <a:pt x="534971" y="412728"/>
                  </a:cubicBezTo>
                  <a:lnTo>
                    <a:pt x="534971" y="412223"/>
                  </a:lnTo>
                  <a:lnTo>
                    <a:pt x="532617" y="405219"/>
                  </a:lnTo>
                  <a:cubicBezTo>
                    <a:pt x="532281" y="404154"/>
                    <a:pt x="532113" y="403089"/>
                    <a:pt x="532113" y="401969"/>
                  </a:cubicBezTo>
                  <a:lnTo>
                    <a:pt x="531889" y="400344"/>
                  </a:lnTo>
                  <a:lnTo>
                    <a:pt x="528527" y="393675"/>
                  </a:lnTo>
                  <a:lnTo>
                    <a:pt x="523651" y="387063"/>
                  </a:lnTo>
                  <a:cubicBezTo>
                    <a:pt x="522531" y="385998"/>
                    <a:pt x="521746" y="384653"/>
                    <a:pt x="521242" y="383196"/>
                  </a:cubicBezTo>
                  <a:lnTo>
                    <a:pt x="520793" y="382748"/>
                  </a:lnTo>
                  <a:cubicBezTo>
                    <a:pt x="520793" y="382748"/>
                    <a:pt x="520793" y="382748"/>
                    <a:pt x="520793" y="382748"/>
                  </a:cubicBezTo>
                  <a:cubicBezTo>
                    <a:pt x="519448" y="383308"/>
                    <a:pt x="518047" y="383644"/>
                    <a:pt x="516646" y="383644"/>
                  </a:cubicBezTo>
                  <a:lnTo>
                    <a:pt x="515190" y="383644"/>
                  </a:lnTo>
                  <a:cubicBezTo>
                    <a:pt x="514069" y="383644"/>
                    <a:pt x="513004" y="383476"/>
                    <a:pt x="511939" y="383140"/>
                  </a:cubicBezTo>
                  <a:lnTo>
                    <a:pt x="509810" y="382412"/>
                  </a:lnTo>
                  <a:cubicBezTo>
                    <a:pt x="509474" y="382300"/>
                    <a:pt x="509138" y="382188"/>
                    <a:pt x="508857" y="382019"/>
                  </a:cubicBezTo>
                  <a:cubicBezTo>
                    <a:pt x="507176" y="384093"/>
                    <a:pt x="504711" y="385438"/>
                    <a:pt x="501909" y="385718"/>
                  </a:cubicBezTo>
                  <a:cubicBezTo>
                    <a:pt x="499275" y="386782"/>
                    <a:pt x="496305" y="386727"/>
                    <a:pt x="493671" y="385550"/>
                  </a:cubicBezTo>
                  <a:cubicBezTo>
                    <a:pt x="492326" y="386166"/>
                    <a:pt x="490869" y="386502"/>
                    <a:pt x="489356" y="386502"/>
                  </a:cubicBezTo>
                  <a:lnTo>
                    <a:pt x="488628" y="386502"/>
                  </a:lnTo>
                  <a:cubicBezTo>
                    <a:pt x="487003" y="386502"/>
                    <a:pt x="485434" y="386110"/>
                    <a:pt x="484033" y="385438"/>
                  </a:cubicBezTo>
                  <a:lnTo>
                    <a:pt x="482576" y="384709"/>
                  </a:lnTo>
                  <a:cubicBezTo>
                    <a:pt x="482408" y="384653"/>
                    <a:pt x="482240" y="384541"/>
                    <a:pt x="482128" y="384485"/>
                  </a:cubicBezTo>
                  <a:cubicBezTo>
                    <a:pt x="480559" y="385045"/>
                    <a:pt x="478878" y="385213"/>
                    <a:pt x="477252" y="384989"/>
                  </a:cubicBezTo>
                  <a:cubicBezTo>
                    <a:pt x="476188" y="385998"/>
                    <a:pt x="474955" y="386782"/>
                    <a:pt x="473610" y="387287"/>
                  </a:cubicBezTo>
                  <a:lnTo>
                    <a:pt x="472657" y="388015"/>
                  </a:lnTo>
                  <a:cubicBezTo>
                    <a:pt x="471929" y="388576"/>
                    <a:pt x="471144" y="389024"/>
                    <a:pt x="470304" y="389360"/>
                  </a:cubicBezTo>
                  <a:lnTo>
                    <a:pt x="467726" y="390369"/>
                  </a:lnTo>
                  <a:lnTo>
                    <a:pt x="466493" y="391209"/>
                  </a:lnTo>
                  <a:cubicBezTo>
                    <a:pt x="465485" y="391882"/>
                    <a:pt x="464420" y="392330"/>
                    <a:pt x="463243" y="392610"/>
                  </a:cubicBezTo>
                  <a:lnTo>
                    <a:pt x="458984" y="393843"/>
                  </a:lnTo>
                  <a:cubicBezTo>
                    <a:pt x="457976" y="394179"/>
                    <a:pt x="456967" y="394348"/>
                    <a:pt x="455902" y="394348"/>
                  </a:cubicBezTo>
                  <a:cubicBezTo>
                    <a:pt x="452708" y="395580"/>
                    <a:pt x="449234" y="395188"/>
                    <a:pt x="446544" y="393451"/>
                  </a:cubicBezTo>
                  <a:cubicBezTo>
                    <a:pt x="444471" y="393059"/>
                    <a:pt x="442565" y="391994"/>
                    <a:pt x="441108" y="390481"/>
                  </a:cubicBezTo>
                  <a:cubicBezTo>
                    <a:pt x="439932" y="390201"/>
                    <a:pt x="438811" y="389697"/>
                    <a:pt x="437802" y="389024"/>
                  </a:cubicBezTo>
                  <a:lnTo>
                    <a:pt x="436233" y="387959"/>
                  </a:lnTo>
                  <a:lnTo>
                    <a:pt x="434104" y="388408"/>
                  </a:lnTo>
                  <a:cubicBezTo>
                    <a:pt x="432927" y="388632"/>
                    <a:pt x="431694" y="388688"/>
                    <a:pt x="430517" y="388464"/>
                  </a:cubicBezTo>
                  <a:lnTo>
                    <a:pt x="421944" y="387175"/>
                  </a:lnTo>
                  <a:lnTo>
                    <a:pt x="419142" y="387175"/>
                  </a:lnTo>
                  <a:cubicBezTo>
                    <a:pt x="417797" y="387175"/>
                    <a:pt x="416508" y="386895"/>
                    <a:pt x="415275" y="386446"/>
                  </a:cubicBezTo>
                  <a:lnTo>
                    <a:pt x="411689" y="384989"/>
                  </a:lnTo>
                  <a:cubicBezTo>
                    <a:pt x="410400" y="384485"/>
                    <a:pt x="409223" y="383700"/>
                    <a:pt x="408214" y="382692"/>
                  </a:cubicBezTo>
                  <a:lnTo>
                    <a:pt x="407542" y="382019"/>
                  </a:lnTo>
                  <a:cubicBezTo>
                    <a:pt x="407094" y="382075"/>
                    <a:pt x="406645" y="382131"/>
                    <a:pt x="406197" y="382131"/>
                  </a:cubicBezTo>
                  <a:lnTo>
                    <a:pt x="401882" y="382131"/>
                  </a:lnTo>
                  <a:cubicBezTo>
                    <a:pt x="401378" y="382131"/>
                    <a:pt x="400874" y="382075"/>
                    <a:pt x="400313" y="382019"/>
                  </a:cubicBezTo>
                  <a:lnTo>
                    <a:pt x="381092" y="379105"/>
                  </a:lnTo>
                  <a:lnTo>
                    <a:pt x="373303" y="385550"/>
                  </a:lnTo>
                  <a:cubicBezTo>
                    <a:pt x="372519" y="386334"/>
                    <a:pt x="371566" y="387007"/>
                    <a:pt x="370613" y="387511"/>
                  </a:cubicBezTo>
                  <a:lnTo>
                    <a:pt x="370389" y="387623"/>
                  </a:lnTo>
                  <a:lnTo>
                    <a:pt x="359910" y="396813"/>
                  </a:lnTo>
                  <a:cubicBezTo>
                    <a:pt x="358902" y="397710"/>
                    <a:pt x="357725" y="398382"/>
                    <a:pt x="356548" y="398775"/>
                  </a:cubicBezTo>
                  <a:lnTo>
                    <a:pt x="354923" y="400400"/>
                  </a:lnTo>
                  <a:cubicBezTo>
                    <a:pt x="355819" y="401913"/>
                    <a:pt x="356268" y="403650"/>
                    <a:pt x="356268" y="405555"/>
                  </a:cubicBezTo>
                  <a:lnTo>
                    <a:pt x="356268" y="407684"/>
                  </a:lnTo>
                  <a:cubicBezTo>
                    <a:pt x="356268" y="408805"/>
                    <a:pt x="356100" y="409926"/>
                    <a:pt x="355764" y="410935"/>
                  </a:cubicBezTo>
                  <a:lnTo>
                    <a:pt x="353634" y="417379"/>
                  </a:lnTo>
                  <a:cubicBezTo>
                    <a:pt x="353242" y="418556"/>
                    <a:pt x="352681" y="419620"/>
                    <a:pt x="351897" y="420573"/>
                  </a:cubicBezTo>
                  <a:lnTo>
                    <a:pt x="349039" y="424159"/>
                  </a:lnTo>
                  <a:cubicBezTo>
                    <a:pt x="348815" y="424440"/>
                    <a:pt x="348535" y="424720"/>
                    <a:pt x="348254" y="425000"/>
                  </a:cubicBezTo>
                  <a:lnTo>
                    <a:pt x="345397" y="427858"/>
                  </a:lnTo>
                  <a:cubicBezTo>
                    <a:pt x="345229" y="428026"/>
                    <a:pt x="345004" y="428250"/>
                    <a:pt x="344836" y="428418"/>
                  </a:cubicBezTo>
                  <a:lnTo>
                    <a:pt x="339793" y="432733"/>
                  </a:lnTo>
                  <a:cubicBezTo>
                    <a:pt x="339233" y="433181"/>
                    <a:pt x="338672" y="433630"/>
                    <a:pt x="338000" y="433966"/>
                  </a:cubicBezTo>
                  <a:lnTo>
                    <a:pt x="330098" y="438281"/>
                  </a:lnTo>
                  <a:cubicBezTo>
                    <a:pt x="326120" y="440466"/>
                    <a:pt x="321245" y="439794"/>
                    <a:pt x="317994" y="436656"/>
                  </a:cubicBezTo>
                  <a:cubicBezTo>
                    <a:pt x="314744" y="433518"/>
                    <a:pt x="313904" y="428642"/>
                    <a:pt x="315921" y="424608"/>
                  </a:cubicBezTo>
                  <a:lnTo>
                    <a:pt x="317378" y="421750"/>
                  </a:lnTo>
                  <a:cubicBezTo>
                    <a:pt x="317882" y="420741"/>
                    <a:pt x="318555" y="419845"/>
                    <a:pt x="319339" y="419060"/>
                  </a:cubicBezTo>
                  <a:lnTo>
                    <a:pt x="322982" y="415418"/>
                  </a:lnTo>
                  <a:cubicBezTo>
                    <a:pt x="322870" y="414689"/>
                    <a:pt x="322758" y="414017"/>
                    <a:pt x="322814" y="413288"/>
                  </a:cubicBezTo>
                  <a:cubicBezTo>
                    <a:pt x="322253" y="412560"/>
                    <a:pt x="321749" y="411719"/>
                    <a:pt x="321413" y="410879"/>
                  </a:cubicBezTo>
                  <a:cubicBezTo>
                    <a:pt x="321132" y="410430"/>
                    <a:pt x="320908" y="409982"/>
                    <a:pt x="320684" y="409478"/>
                  </a:cubicBezTo>
                  <a:lnTo>
                    <a:pt x="320628" y="409365"/>
                  </a:lnTo>
                  <a:cubicBezTo>
                    <a:pt x="318555" y="408133"/>
                    <a:pt x="316930" y="406171"/>
                    <a:pt x="316145" y="403762"/>
                  </a:cubicBezTo>
                  <a:lnTo>
                    <a:pt x="315809" y="402809"/>
                  </a:lnTo>
                  <a:cubicBezTo>
                    <a:pt x="313848" y="400848"/>
                    <a:pt x="312783" y="398214"/>
                    <a:pt x="312783" y="395468"/>
                  </a:cubicBezTo>
                  <a:lnTo>
                    <a:pt x="312783" y="394740"/>
                  </a:lnTo>
                  <a:cubicBezTo>
                    <a:pt x="312783" y="393899"/>
                    <a:pt x="312895" y="393059"/>
                    <a:pt x="313063" y="392218"/>
                  </a:cubicBezTo>
                  <a:cubicBezTo>
                    <a:pt x="311662" y="391714"/>
                    <a:pt x="310373" y="390873"/>
                    <a:pt x="309309" y="389809"/>
                  </a:cubicBezTo>
                  <a:lnTo>
                    <a:pt x="308580" y="389080"/>
                  </a:lnTo>
                  <a:cubicBezTo>
                    <a:pt x="307796" y="388296"/>
                    <a:pt x="307179" y="387399"/>
                    <a:pt x="306675" y="386446"/>
                  </a:cubicBezTo>
                  <a:lnTo>
                    <a:pt x="305946" y="384989"/>
                  </a:lnTo>
                  <a:cubicBezTo>
                    <a:pt x="305610" y="384317"/>
                    <a:pt x="305330" y="383588"/>
                    <a:pt x="305162" y="382860"/>
                  </a:cubicBezTo>
                  <a:lnTo>
                    <a:pt x="304489" y="380674"/>
                  </a:lnTo>
                  <a:cubicBezTo>
                    <a:pt x="304265" y="380226"/>
                    <a:pt x="304097" y="379778"/>
                    <a:pt x="303929" y="379330"/>
                  </a:cubicBezTo>
                  <a:lnTo>
                    <a:pt x="303873" y="379218"/>
                  </a:lnTo>
                  <a:cubicBezTo>
                    <a:pt x="303593" y="378825"/>
                    <a:pt x="303313" y="378377"/>
                    <a:pt x="303088" y="377873"/>
                  </a:cubicBezTo>
                  <a:lnTo>
                    <a:pt x="299278" y="374062"/>
                  </a:lnTo>
                  <a:cubicBezTo>
                    <a:pt x="296308" y="371148"/>
                    <a:pt x="295411" y="366721"/>
                    <a:pt x="296924" y="362911"/>
                  </a:cubicBezTo>
                  <a:cubicBezTo>
                    <a:pt x="296980" y="360109"/>
                    <a:pt x="298213" y="357475"/>
                    <a:pt x="300175" y="355570"/>
                  </a:cubicBezTo>
                  <a:cubicBezTo>
                    <a:pt x="300399" y="355121"/>
                    <a:pt x="300679" y="354673"/>
                    <a:pt x="300959" y="354225"/>
                  </a:cubicBezTo>
                  <a:lnTo>
                    <a:pt x="301015" y="354113"/>
                  </a:lnTo>
                  <a:cubicBezTo>
                    <a:pt x="301519" y="352600"/>
                    <a:pt x="302360" y="351199"/>
                    <a:pt x="303537" y="350078"/>
                  </a:cubicBezTo>
                  <a:lnTo>
                    <a:pt x="304265" y="349350"/>
                  </a:lnTo>
                  <a:cubicBezTo>
                    <a:pt x="304601" y="349013"/>
                    <a:pt x="304994" y="348677"/>
                    <a:pt x="305386" y="348397"/>
                  </a:cubicBezTo>
                  <a:lnTo>
                    <a:pt x="307683" y="346660"/>
                  </a:lnTo>
                  <a:lnTo>
                    <a:pt x="310037" y="344306"/>
                  </a:lnTo>
                  <a:cubicBezTo>
                    <a:pt x="310373" y="343970"/>
                    <a:pt x="310766" y="343634"/>
                    <a:pt x="311214" y="343298"/>
                  </a:cubicBezTo>
                  <a:cubicBezTo>
                    <a:pt x="311774" y="342569"/>
                    <a:pt x="312391" y="341897"/>
                    <a:pt x="313063" y="341336"/>
                  </a:cubicBezTo>
                  <a:cubicBezTo>
                    <a:pt x="314744" y="337862"/>
                    <a:pt x="318275" y="335508"/>
                    <a:pt x="322365" y="335508"/>
                  </a:cubicBezTo>
                  <a:lnTo>
                    <a:pt x="326680" y="335508"/>
                  </a:lnTo>
                  <a:cubicBezTo>
                    <a:pt x="327185" y="335508"/>
                    <a:pt x="327633" y="335564"/>
                    <a:pt x="328137" y="335620"/>
                  </a:cubicBezTo>
                  <a:cubicBezTo>
                    <a:pt x="328417" y="335564"/>
                    <a:pt x="328697" y="335564"/>
                    <a:pt x="328978" y="335564"/>
                  </a:cubicBezTo>
                  <a:cubicBezTo>
                    <a:pt x="329706" y="335004"/>
                    <a:pt x="330547" y="334500"/>
                    <a:pt x="331443" y="334164"/>
                  </a:cubicBezTo>
                  <a:cubicBezTo>
                    <a:pt x="331667" y="334051"/>
                    <a:pt x="331892" y="333939"/>
                    <a:pt x="332060" y="333827"/>
                  </a:cubicBezTo>
                  <a:cubicBezTo>
                    <a:pt x="332116" y="333771"/>
                    <a:pt x="332228" y="333659"/>
                    <a:pt x="332284" y="333603"/>
                  </a:cubicBezTo>
                  <a:lnTo>
                    <a:pt x="333741" y="332146"/>
                  </a:lnTo>
                  <a:cubicBezTo>
                    <a:pt x="334750" y="331137"/>
                    <a:pt x="335926" y="330353"/>
                    <a:pt x="337215" y="329849"/>
                  </a:cubicBezTo>
                  <a:lnTo>
                    <a:pt x="338840" y="329176"/>
                  </a:lnTo>
                  <a:cubicBezTo>
                    <a:pt x="340185" y="327831"/>
                    <a:pt x="341866" y="326935"/>
                    <a:pt x="343659" y="326486"/>
                  </a:cubicBezTo>
                  <a:lnTo>
                    <a:pt x="343828" y="326318"/>
                  </a:lnTo>
                  <a:cubicBezTo>
                    <a:pt x="345509" y="324637"/>
                    <a:pt x="347750" y="323572"/>
                    <a:pt x="350104" y="323348"/>
                  </a:cubicBezTo>
                  <a:cubicBezTo>
                    <a:pt x="350104" y="323348"/>
                    <a:pt x="350160" y="323292"/>
                    <a:pt x="350160" y="323292"/>
                  </a:cubicBezTo>
                  <a:cubicBezTo>
                    <a:pt x="350664" y="322059"/>
                    <a:pt x="351449" y="320883"/>
                    <a:pt x="352401" y="319930"/>
                  </a:cubicBezTo>
                  <a:lnTo>
                    <a:pt x="353130" y="319202"/>
                  </a:lnTo>
                  <a:cubicBezTo>
                    <a:pt x="353914" y="318417"/>
                    <a:pt x="354811" y="317745"/>
                    <a:pt x="355819" y="317240"/>
                  </a:cubicBezTo>
                  <a:lnTo>
                    <a:pt x="356212" y="317016"/>
                  </a:lnTo>
                  <a:cubicBezTo>
                    <a:pt x="356548" y="316512"/>
                    <a:pt x="356996" y="316007"/>
                    <a:pt x="357445" y="315559"/>
                  </a:cubicBezTo>
                  <a:lnTo>
                    <a:pt x="358846" y="314158"/>
                  </a:lnTo>
                  <a:cubicBezTo>
                    <a:pt x="359182" y="311973"/>
                    <a:pt x="360190" y="309955"/>
                    <a:pt x="361759" y="308386"/>
                  </a:cubicBezTo>
                  <a:lnTo>
                    <a:pt x="362488" y="307658"/>
                  </a:lnTo>
                  <a:cubicBezTo>
                    <a:pt x="362768" y="307378"/>
                    <a:pt x="363048" y="307154"/>
                    <a:pt x="363328" y="306929"/>
                  </a:cubicBezTo>
                  <a:cubicBezTo>
                    <a:pt x="364001" y="303959"/>
                    <a:pt x="365962" y="301382"/>
                    <a:pt x="368820" y="299981"/>
                  </a:cubicBezTo>
                  <a:lnTo>
                    <a:pt x="368820" y="299981"/>
                  </a:lnTo>
                  <a:cubicBezTo>
                    <a:pt x="369212" y="299645"/>
                    <a:pt x="369661" y="299308"/>
                    <a:pt x="370165" y="299028"/>
                  </a:cubicBezTo>
                  <a:cubicBezTo>
                    <a:pt x="372070" y="297851"/>
                    <a:pt x="374200" y="297347"/>
                    <a:pt x="376385" y="297515"/>
                  </a:cubicBezTo>
                  <a:cubicBezTo>
                    <a:pt x="376890" y="296506"/>
                    <a:pt x="377506" y="295610"/>
                    <a:pt x="378291" y="294825"/>
                  </a:cubicBezTo>
                  <a:cubicBezTo>
                    <a:pt x="378571" y="293088"/>
                    <a:pt x="379243" y="291407"/>
                    <a:pt x="380308" y="290006"/>
                  </a:cubicBezTo>
                  <a:lnTo>
                    <a:pt x="380308" y="289838"/>
                  </a:lnTo>
                  <a:cubicBezTo>
                    <a:pt x="380308" y="288269"/>
                    <a:pt x="380644" y="286812"/>
                    <a:pt x="381260" y="285523"/>
                  </a:cubicBezTo>
                  <a:cubicBezTo>
                    <a:pt x="381092" y="284851"/>
                    <a:pt x="381036" y="284122"/>
                    <a:pt x="381036" y="283394"/>
                  </a:cubicBezTo>
                  <a:lnTo>
                    <a:pt x="381036" y="281937"/>
                  </a:lnTo>
                  <a:cubicBezTo>
                    <a:pt x="381036" y="280424"/>
                    <a:pt x="381372" y="278967"/>
                    <a:pt x="381989" y="277622"/>
                  </a:cubicBezTo>
                  <a:cubicBezTo>
                    <a:pt x="381036" y="275549"/>
                    <a:pt x="380756" y="273139"/>
                    <a:pt x="381372" y="270841"/>
                  </a:cubicBezTo>
                  <a:lnTo>
                    <a:pt x="381821" y="269104"/>
                  </a:lnTo>
                  <a:cubicBezTo>
                    <a:pt x="381933" y="267703"/>
                    <a:pt x="382269" y="266358"/>
                    <a:pt x="382886" y="265126"/>
                  </a:cubicBezTo>
                  <a:lnTo>
                    <a:pt x="383614" y="263669"/>
                  </a:lnTo>
                  <a:cubicBezTo>
                    <a:pt x="384623" y="261707"/>
                    <a:pt x="386192" y="260082"/>
                    <a:pt x="388153" y="259074"/>
                  </a:cubicBezTo>
                  <a:lnTo>
                    <a:pt x="388433" y="258793"/>
                  </a:lnTo>
                  <a:cubicBezTo>
                    <a:pt x="389218" y="258009"/>
                    <a:pt x="390114" y="257392"/>
                    <a:pt x="391067" y="256888"/>
                  </a:cubicBezTo>
                  <a:cubicBezTo>
                    <a:pt x="392524" y="255319"/>
                    <a:pt x="394541" y="254198"/>
                    <a:pt x="396783" y="253806"/>
                  </a:cubicBezTo>
                  <a:lnTo>
                    <a:pt x="398632" y="252293"/>
                  </a:lnTo>
                  <a:cubicBezTo>
                    <a:pt x="398856" y="252125"/>
                    <a:pt x="399136" y="251901"/>
                    <a:pt x="399361" y="251733"/>
                  </a:cubicBezTo>
                  <a:lnTo>
                    <a:pt x="401490" y="250276"/>
                  </a:lnTo>
                  <a:cubicBezTo>
                    <a:pt x="403003" y="249267"/>
                    <a:pt x="404796" y="248651"/>
                    <a:pt x="406589" y="248539"/>
                  </a:cubicBezTo>
                  <a:lnTo>
                    <a:pt x="408326" y="248090"/>
                  </a:lnTo>
                  <a:cubicBezTo>
                    <a:pt x="408775" y="247978"/>
                    <a:pt x="409223" y="247866"/>
                    <a:pt x="409727" y="247866"/>
                  </a:cubicBezTo>
                  <a:lnTo>
                    <a:pt x="411577" y="246689"/>
                  </a:lnTo>
                  <a:cubicBezTo>
                    <a:pt x="413258" y="245569"/>
                    <a:pt x="415275" y="244952"/>
                    <a:pt x="417292" y="244952"/>
                  </a:cubicBezTo>
                  <a:lnTo>
                    <a:pt x="418749" y="244952"/>
                  </a:lnTo>
                  <a:cubicBezTo>
                    <a:pt x="419366" y="244952"/>
                    <a:pt x="419982" y="245008"/>
                    <a:pt x="420543" y="245120"/>
                  </a:cubicBezTo>
                  <a:cubicBezTo>
                    <a:pt x="421159" y="245008"/>
                    <a:pt x="421719" y="244952"/>
                    <a:pt x="422336" y="244952"/>
                  </a:cubicBezTo>
                  <a:lnTo>
                    <a:pt x="423064" y="244952"/>
                  </a:lnTo>
                  <a:cubicBezTo>
                    <a:pt x="424129" y="244952"/>
                    <a:pt x="425138" y="245120"/>
                    <a:pt x="426146" y="245400"/>
                  </a:cubicBezTo>
                  <a:cubicBezTo>
                    <a:pt x="427267" y="243215"/>
                    <a:pt x="429172" y="241590"/>
                    <a:pt x="431414" y="240637"/>
                  </a:cubicBezTo>
                  <a:cubicBezTo>
                    <a:pt x="431414" y="240637"/>
                    <a:pt x="431414" y="240581"/>
                    <a:pt x="431470" y="240581"/>
                  </a:cubicBezTo>
                  <a:cubicBezTo>
                    <a:pt x="431638" y="238788"/>
                    <a:pt x="432310" y="237051"/>
                    <a:pt x="433375" y="235594"/>
                  </a:cubicBezTo>
                  <a:cubicBezTo>
                    <a:pt x="433655" y="234697"/>
                    <a:pt x="434104" y="233801"/>
                    <a:pt x="434608" y="233016"/>
                  </a:cubicBezTo>
                  <a:cubicBezTo>
                    <a:pt x="433880" y="231951"/>
                    <a:pt x="433375" y="230719"/>
                    <a:pt x="433095" y="229430"/>
                  </a:cubicBezTo>
                  <a:cubicBezTo>
                    <a:pt x="432983" y="229150"/>
                    <a:pt x="432815" y="228813"/>
                    <a:pt x="432759" y="228533"/>
                  </a:cubicBezTo>
                  <a:cubicBezTo>
                    <a:pt x="431918" y="227637"/>
                    <a:pt x="431246" y="226572"/>
                    <a:pt x="430797" y="225451"/>
                  </a:cubicBezTo>
                  <a:cubicBezTo>
                    <a:pt x="430181" y="224442"/>
                    <a:pt x="429733" y="223322"/>
                    <a:pt x="429508" y="222145"/>
                  </a:cubicBezTo>
                  <a:lnTo>
                    <a:pt x="429172" y="220520"/>
                  </a:lnTo>
                  <a:cubicBezTo>
                    <a:pt x="428276" y="219343"/>
                    <a:pt x="427715" y="217998"/>
                    <a:pt x="427379" y="216541"/>
                  </a:cubicBezTo>
                  <a:cubicBezTo>
                    <a:pt x="427211" y="216205"/>
                    <a:pt x="427099" y="215813"/>
                    <a:pt x="426931" y="215477"/>
                  </a:cubicBezTo>
                  <a:lnTo>
                    <a:pt x="426202" y="213347"/>
                  </a:lnTo>
                  <a:cubicBezTo>
                    <a:pt x="425866" y="212282"/>
                    <a:pt x="425698" y="211218"/>
                    <a:pt x="425698" y="210097"/>
                  </a:cubicBezTo>
                  <a:lnTo>
                    <a:pt x="425698" y="202924"/>
                  </a:lnTo>
                  <a:cubicBezTo>
                    <a:pt x="425698" y="200178"/>
                    <a:pt x="426763" y="197545"/>
                    <a:pt x="428724" y="195639"/>
                  </a:cubicBezTo>
                  <a:lnTo>
                    <a:pt x="429453" y="194911"/>
                  </a:lnTo>
                  <a:cubicBezTo>
                    <a:pt x="429565" y="194799"/>
                    <a:pt x="429621" y="194743"/>
                    <a:pt x="429733" y="194631"/>
                  </a:cubicBezTo>
                  <a:lnTo>
                    <a:pt x="429508" y="193510"/>
                  </a:lnTo>
                  <a:cubicBezTo>
                    <a:pt x="429396" y="192837"/>
                    <a:pt x="429284" y="192165"/>
                    <a:pt x="429284" y="191493"/>
                  </a:cubicBezTo>
                  <a:lnTo>
                    <a:pt x="429116" y="189755"/>
                  </a:lnTo>
                  <a:cubicBezTo>
                    <a:pt x="428780" y="188691"/>
                    <a:pt x="428612" y="187626"/>
                    <a:pt x="428612" y="186505"/>
                  </a:cubicBezTo>
                  <a:lnTo>
                    <a:pt x="428612" y="182919"/>
                  </a:lnTo>
                  <a:cubicBezTo>
                    <a:pt x="428612" y="180173"/>
                    <a:pt x="429677" y="177539"/>
                    <a:pt x="431638" y="175634"/>
                  </a:cubicBezTo>
                  <a:lnTo>
                    <a:pt x="432366" y="174905"/>
                  </a:lnTo>
                  <a:cubicBezTo>
                    <a:pt x="433151" y="174121"/>
                    <a:pt x="434048" y="173505"/>
                    <a:pt x="435000" y="173000"/>
                  </a:cubicBezTo>
                  <a:lnTo>
                    <a:pt x="435224" y="172776"/>
                  </a:lnTo>
                  <a:cubicBezTo>
                    <a:pt x="435673" y="172272"/>
                    <a:pt x="436233" y="171880"/>
                    <a:pt x="436793" y="171487"/>
                  </a:cubicBezTo>
                  <a:lnTo>
                    <a:pt x="438082" y="170591"/>
                  </a:lnTo>
                  <a:cubicBezTo>
                    <a:pt x="439932" y="168741"/>
                    <a:pt x="442453" y="167677"/>
                    <a:pt x="445087" y="167565"/>
                  </a:cubicBezTo>
                  <a:lnTo>
                    <a:pt x="446208" y="165379"/>
                  </a:lnTo>
                  <a:cubicBezTo>
                    <a:pt x="446376" y="164987"/>
                    <a:pt x="446600" y="164651"/>
                    <a:pt x="446824" y="164258"/>
                  </a:cubicBezTo>
                  <a:lnTo>
                    <a:pt x="448281" y="162129"/>
                  </a:lnTo>
                  <a:cubicBezTo>
                    <a:pt x="448953" y="161176"/>
                    <a:pt x="449738" y="160336"/>
                    <a:pt x="450635" y="159607"/>
                  </a:cubicBezTo>
                  <a:cubicBezTo>
                    <a:pt x="450859" y="158879"/>
                    <a:pt x="451195" y="158150"/>
                    <a:pt x="451587" y="157478"/>
                  </a:cubicBezTo>
                  <a:cubicBezTo>
                    <a:pt x="452092" y="156189"/>
                    <a:pt x="452876" y="155012"/>
                    <a:pt x="453885" y="154004"/>
                  </a:cubicBezTo>
                  <a:lnTo>
                    <a:pt x="454613" y="153275"/>
                  </a:lnTo>
                  <a:cubicBezTo>
                    <a:pt x="455398" y="152547"/>
                    <a:pt x="456238" y="151874"/>
                    <a:pt x="457191" y="151426"/>
                  </a:cubicBezTo>
                  <a:lnTo>
                    <a:pt x="459601" y="149016"/>
                  </a:lnTo>
                  <a:cubicBezTo>
                    <a:pt x="462066" y="146607"/>
                    <a:pt x="465485" y="145598"/>
                    <a:pt x="468791" y="146158"/>
                  </a:cubicBezTo>
                  <a:lnTo>
                    <a:pt x="471593" y="144925"/>
                  </a:lnTo>
                  <a:cubicBezTo>
                    <a:pt x="472769" y="144365"/>
                    <a:pt x="474002" y="143973"/>
                    <a:pt x="475291" y="143861"/>
                  </a:cubicBezTo>
                  <a:lnTo>
                    <a:pt x="483192" y="143132"/>
                  </a:lnTo>
                  <a:cubicBezTo>
                    <a:pt x="483472" y="143132"/>
                    <a:pt x="483809" y="143076"/>
                    <a:pt x="484145" y="143076"/>
                  </a:cubicBezTo>
                  <a:lnTo>
                    <a:pt x="488348" y="143020"/>
                  </a:lnTo>
                  <a:lnTo>
                    <a:pt x="491318" y="141732"/>
                  </a:lnTo>
                  <a:cubicBezTo>
                    <a:pt x="493167" y="140274"/>
                    <a:pt x="495408" y="139434"/>
                    <a:pt x="497762" y="139434"/>
                  </a:cubicBezTo>
                  <a:lnTo>
                    <a:pt x="499891" y="139434"/>
                  </a:lnTo>
                  <a:cubicBezTo>
                    <a:pt x="502637" y="139434"/>
                    <a:pt x="505271" y="140555"/>
                    <a:pt x="507232" y="142460"/>
                  </a:cubicBezTo>
                  <a:lnTo>
                    <a:pt x="507905" y="143132"/>
                  </a:lnTo>
                  <a:cubicBezTo>
                    <a:pt x="508241" y="142628"/>
                    <a:pt x="508633" y="142180"/>
                    <a:pt x="509082" y="141732"/>
                  </a:cubicBezTo>
                  <a:lnTo>
                    <a:pt x="509810" y="141003"/>
                  </a:lnTo>
                  <a:cubicBezTo>
                    <a:pt x="510931" y="139882"/>
                    <a:pt x="512276" y="139042"/>
                    <a:pt x="513733" y="138537"/>
                  </a:cubicBezTo>
                  <a:cubicBezTo>
                    <a:pt x="515021" y="137361"/>
                    <a:pt x="516535" y="136520"/>
                    <a:pt x="518216" y="136128"/>
                  </a:cubicBezTo>
                  <a:lnTo>
                    <a:pt x="519336" y="135847"/>
                  </a:lnTo>
                  <a:lnTo>
                    <a:pt x="522138" y="133942"/>
                  </a:lnTo>
                  <a:cubicBezTo>
                    <a:pt x="522642" y="133606"/>
                    <a:pt x="523147" y="133326"/>
                    <a:pt x="523651" y="133102"/>
                  </a:cubicBezTo>
                  <a:cubicBezTo>
                    <a:pt x="523707" y="132990"/>
                    <a:pt x="523819" y="132878"/>
                    <a:pt x="523932" y="132766"/>
                  </a:cubicBezTo>
                  <a:lnTo>
                    <a:pt x="526061" y="129908"/>
                  </a:lnTo>
                  <a:cubicBezTo>
                    <a:pt x="526565" y="129291"/>
                    <a:pt x="527070" y="128675"/>
                    <a:pt x="527686" y="128170"/>
                  </a:cubicBezTo>
                  <a:lnTo>
                    <a:pt x="531160" y="125312"/>
                  </a:lnTo>
                  <a:lnTo>
                    <a:pt x="531160" y="124640"/>
                  </a:lnTo>
                  <a:cubicBezTo>
                    <a:pt x="531160" y="123015"/>
                    <a:pt x="531553" y="121446"/>
                    <a:pt x="532225" y="120045"/>
                  </a:cubicBezTo>
                  <a:lnTo>
                    <a:pt x="532953" y="118588"/>
                  </a:lnTo>
                  <a:cubicBezTo>
                    <a:pt x="533458" y="117579"/>
                    <a:pt x="534130" y="116683"/>
                    <a:pt x="534915" y="115898"/>
                  </a:cubicBezTo>
                  <a:lnTo>
                    <a:pt x="536372" y="114441"/>
                  </a:lnTo>
                  <a:cubicBezTo>
                    <a:pt x="536988" y="113825"/>
                    <a:pt x="537660" y="113321"/>
                    <a:pt x="538389" y="112872"/>
                  </a:cubicBezTo>
                  <a:lnTo>
                    <a:pt x="543545" y="109398"/>
                  </a:lnTo>
                  <a:lnTo>
                    <a:pt x="547019" y="105924"/>
                  </a:lnTo>
                  <a:lnTo>
                    <a:pt x="547019" y="105195"/>
                  </a:lnTo>
                  <a:cubicBezTo>
                    <a:pt x="547019" y="103010"/>
                    <a:pt x="547691" y="100936"/>
                    <a:pt x="548924" y="99199"/>
                  </a:cubicBezTo>
                  <a:lnTo>
                    <a:pt x="548980" y="99087"/>
                  </a:lnTo>
                  <a:cubicBezTo>
                    <a:pt x="549204" y="98359"/>
                    <a:pt x="549541" y="97686"/>
                    <a:pt x="549933" y="97014"/>
                  </a:cubicBezTo>
                  <a:cubicBezTo>
                    <a:pt x="551053" y="94324"/>
                    <a:pt x="553239" y="92138"/>
                    <a:pt x="556097" y="91130"/>
                  </a:cubicBezTo>
                  <a:cubicBezTo>
                    <a:pt x="556937" y="90177"/>
                    <a:pt x="558002" y="89337"/>
                    <a:pt x="559179" y="88776"/>
                  </a:cubicBezTo>
                  <a:lnTo>
                    <a:pt x="560636" y="88048"/>
                  </a:lnTo>
                  <a:cubicBezTo>
                    <a:pt x="561308" y="87711"/>
                    <a:pt x="562037" y="87431"/>
                    <a:pt x="562765" y="87263"/>
                  </a:cubicBezTo>
                  <a:lnTo>
                    <a:pt x="562821" y="87263"/>
                  </a:lnTo>
                  <a:cubicBezTo>
                    <a:pt x="562821" y="85638"/>
                    <a:pt x="563213" y="84069"/>
                    <a:pt x="563886" y="82668"/>
                  </a:cubicBezTo>
                  <a:lnTo>
                    <a:pt x="564614" y="81211"/>
                  </a:lnTo>
                  <a:cubicBezTo>
                    <a:pt x="565623" y="79194"/>
                    <a:pt x="567248" y="77569"/>
                    <a:pt x="569266" y="76616"/>
                  </a:cubicBezTo>
                  <a:lnTo>
                    <a:pt x="570723" y="75888"/>
                  </a:lnTo>
                  <a:cubicBezTo>
                    <a:pt x="574253" y="74151"/>
                    <a:pt x="578456" y="74543"/>
                    <a:pt x="581594" y="76896"/>
                  </a:cubicBezTo>
                  <a:cubicBezTo>
                    <a:pt x="581089" y="75663"/>
                    <a:pt x="580809" y="74263"/>
                    <a:pt x="580809" y="72918"/>
                  </a:cubicBezTo>
                  <a:lnTo>
                    <a:pt x="580809" y="71461"/>
                  </a:lnTo>
                  <a:cubicBezTo>
                    <a:pt x="580809" y="69107"/>
                    <a:pt x="581594" y="66866"/>
                    <a:pt x="583051" y="65016"/>
                  </a:cubicBezTo>
                  <a:cubicBezTo>
                    <a:pt x="582995" y="64512"/>
                    <a:pt x="582939" y="64064"/>
                    <a:pt x="582939" y="63559"/>
                  </a:cubicBezTo>
                  <a:lnTo>
                    <a:pt x="582939" y="55658"/>
                  </a:lnTo>
                  <a:cubicBezTo>
                    <a:pt x="582939" y="54425"/>
                    <a:pt x="583163" y="53249"/>
                    <a:pt x="583555" y="52128"/>
                  </a:cubicBezTo>
                  <a:lnTo>
                    <a:pt x="583331" y="51623"/>
                  </a:lnTo>
                  <a:cubicBezTo>
                    <a:pt x="582659" y="50279"/>
                    <a:pt x="582266" y="48822"/>
                    <a:pt x="582266" y="47309"/>
                  </a:cubicBezTo>
                  <a:cubicBezTo>
                    <a:pt x="580753" y="47253"/>
                    <a:pt x="579296" y="46916"/>
                    <a:pt x="577951" y="46244"/>
                  </a:cubicBezTo>
                  <a:lnTo>
                    <a:pt x="576495" y="45515"/>
                  </a:lnTo>
                  <a:cubicBezTo>
                    <a:pt x="574197" y="44339"/>
                    <a:pt x="572460" y="42433"/>
                    <a:pt x="571507" y="40136"/>
                  </a:cubicBezTo>
                  <a:cubicBezTo>
                    <a:pt x="570555" y="38567"/>
                    <a:pt x="570050" y="36717"/>
                    <a:pt x="570050" y="34812"/>
                  </a:cubicBezTo>
                  <a:lnTo>
                    <a:pt x="570050" y="27639"/>
                  </a:lnTo>
                  <a:cubicBezTo>
                    <a:pt x="570050" y="24165"/>
                    <a:pt x="571787" y="20971"/>
                    <a:pt x="574645" y="19010"/>
                  </a:cubicBezTo>
                  <a:lnTo>
                    <a:pt x="578120" y="16712"/>
                  </a:lnTo>
                  <a:lnTo>
                    <a:pt x="579577" y="15255"/>
                  </a:lnTo>
                  <a:cubicBezTo>
                    <a:pt x="580697" y="14134"/>
                    <a:pt x="582098" y="13238"/>
                    <a:pt x="583611" y="12734"/>
                  </a:cubicBezTo>
                  <a:lnTo>
                    <a:pt x="585741" y="12005"/>
                  </a:lnTo>
                  <a:cubicBezTo>
                    <a:pt x="586133" y="11893"/>
                    <a:pt x="586581" y="11781"/>
                    <a:pt x="587029" y="11669"/>
                  </a:cubicBezTo>
                  <a:lnTo>
                    <a:pt x="588935" y="10380"/>
                  </a:lnTo>
                  <a:cubicBezTo>
                    <a:pt x="589439" y="8026"/>
                    <a:pt x="590728" y="5953"/>
                    <a:pt x="592521" y="4496"/>
                  </a:cubicBezTo>
                  <a:cubicBezTo>
                    <a:pt x="593418" y="3375"/>
                    <a:pt x="594538" y="2479"/>
                    <a:pt x="595883" y="1806"/>
                  </a:cubicBezTo>
                  <a:lnTo>
                    <a:pt x="597340" y="1078"/>
                  </a:lnTo>
                  <a:cubicBezTo>
                    <a:pt x="601879" y="-1164"/>
                    <a:pt x="607371" y="181"/>
                    <a:pt x="610341" y="4272"/>
                  </a:cubicBezTo>
                  <a:cubicBezTo>
                    <a:pt x="610957" y="5169"/>
                    <a:pt x="611462" y="6121"/>
                    <a:pt x="611798" y="7074"/>
                  </a:cubicBezTo>
                  <a:cubicBezTo>
                    <a:pt x="612190" y="7354"/>
                    <a:pt x="612527" y="7690"/>
                    <a:pt x="612863" y="8026"/>
                  </a:cubicBezTo>
                  <a:lnTo>
                    <a:pt x="613479" y="8643"/>
                  </a:lnTo>
                  <a:lnTo>
                    <a:pt x="618242" y="11613"/>
                  </a:lnTo>
                  <a:cubicBezTo>
                    <a:pt x="618914" y="12005"/>
                    <a:pt x="619531" y="12510"/>
                    <a:pt x="620091" y="13070"/>
                  </a:cubicBezTo>
                  <a:lnTo>
                    <a:pt x="620204" y="13182"/>
                  </a:lnTo>
                  <a:cubicBezTo>
                    <a:pt x="620484" y="13238"/>
                    <a:pt x="620764" y="13350"/>
                    <a:pt x="621044" y="13406"/>
                  </a:cubicBezTo>
                  <a:lnTo>
                    <a:pt x="623958" y="14359"/>
                  </a:lnTo>
                  <a:cubicBezTo>
                    <a:pt x="624126" y="14359"/>
                    <a:pt x="624294" y="14415"/>
                    <a:pt x="624518" y="14415"/>
                  </a:cubicBezTo>
                  <a:lnTo>
                    <a:pt x="631747" y="15704"/>
                  </a:lnTo>
                  <a:lnTo>
                    <a:pt x="633597" y="15704"/>
                  </a:lnTo>
                  <a:cubicBezTo>
                    <a:pt x="634941" y="15704"/>
                    <a:pt x="636286" y="15984"/>
                    <a:pt x="637519" y="16488"/>
                  </a:cubicBezTo>
                  <a:cubicBezTo>
                    <a:pt x="638304" y="16544"/>
                    <a:pt x="639032" y="16712"/>
                    <a:pt x="639761" y="16992"/>
                  </a:cubicBezTo>
                  <a:lnTo>
                    <a:pt x="641890" y="17721"/>
                  </a:lnTo>
                  <a:cubicBezTo>
                    <a:pt x="643403" y="18225"/>
                    <a:pt x="644804" y="19066"/>
                    <a:pt x="645925" y="20243"/>
                  </a:cubicBezTo>
                  <a:lnTo>
                    <a:pt x="650632" y="24950"/>
                  </a:lnTo>
                  <a:lnTo>
                    <a:pt x="654611" y="28256"/>
                  </a:lnTo>
                  <a:cubicBezTo>
                    <a:pt x="654666" y="28312"/>
                    <a:pt x="654722" y="28312"/>
                    <a:pt x="654778" y="28368"/>
                  </a:cubicBezTo>
                  <a:lnTo>
                    <a:pt x="655955" y="28928"/>
                  </a:lnTo>
                  <a:cubicBezTo>
                    <a:pt x="658981" y="29601"/>
                    <a:pt x="661615" y="31562"/>
                    <a:pt x="663016" y="34420"/>
                  </a:cubicBezTo>
                  <a:lnTo>
                    <a:pt x="664305" y="36774"/>
                  </a:lnTo>
                  <a:cubicBezTo>
                    <a:pt x="664753" y="37054"/>
                    <a:pt x="665145" y="37334"/>
                    <a:pt x="665538" y="37670"/>
                  </a:cubicBezTo>
                  <a:lnTo>
                    <a:pt x="671197" y="42321"/>
                  </a:lnTo>
                  <a:lnTo>
                    <a:pt x="673495" y="43442"/>
                  </a:lnTo>
                  <a:cubicBezTo>
                    <a:pt x="673663" y="43554"/>
                    <a:pt x="673831" y="43610"/>
                    <a:pt x="673999" y="43722"/>
                  </a:cubicBezTo>
                  <a:lnTo>
                    <a:pt x="677922" y="45964"/>
                  </a:lnTo>
                  <a:cubicBezTo>
                    <a:pt x="679827" y="46020"/>
                    <a:pt x="681620" y="46636"/>
                    <a:pt x="683246" y="47701"/>
                  </a:cubicBezTo>
                  <a:lnTo>
                    <a:pt x="684870" y="48766"/>
                  </a:lnTo>
                  <a:lnTo>
                    <a:pt x="687168" y="49886"/>
                  </a:lnTo>
                  <a:cubicBezTo>
                    <a:pt x="687392" y="49998"/>
                    <a:pt x="687616" y="50110"/>
                    <a:pt x="687841" y="50279"/>
                  </a:cubicBezTo>
                  <a:lnTo>
                    <a:pt x="698320" y="56555"/>
                  </a:lnTo>
                  <a:lnTo>
                    <a:pt x="700113" y="57003"/>
                  </a:lnTo>
                  <a:cubicBezTo>
                    <a:pt x="700841" y="57171"/>
                    <a:pt x="701569" y="57451"/>
                    <a:pt x="702242" y="57788"/>
                  </a:cubicBezTo>
                  <a:lnTo>
                    <a:pt x="709415" y="61374"/>
                  </a:lnTo>
                  <a:cubicBezTo>
                    <a:pt x="709975" y="61654"/>
                    <a:pt x="710480" y="61990"/>
                    <a:pt x="710984" y="62327"/>
                  </a:cubicBezTo>
                  <a:lnTo>
                    <a:pt x="713786" y="64400"/>
                  </a:lnTo>
                  <a:lnTo>
                    <a:pt x="715971" y="65128"/>
                  </a:lnTo>
                  <a:cubicBezTo>
                    <a:pt x="716700" y="65353"/>
                    <a:pt x="717428" y="65689"/>
                    <a:pt x="718101" y="66137"/>
                  </a:cubicBezTo>
                  <a:lnTo>
                    <a:pt x="727459" y="71853"/>
                  </a:lnTo>
                  <a:cubicBezTo>
                    <a:pt x="728131" y="72301"/>
                    <a:pt x="728804" y="72750"/>
                    <a:pt x="729364" y="73366"/>
                  </a:cubicBezTo>
                  <a:lnTo>
                    <a:pt x="732278" y="76224"/>
                  </a:lnTo>
                  <a:cubicBezTo>
                    <a:pt x="733063" y="77008"/>
                    <a:pt x="733679" y="77905"/>
                    <a:pt x="734183" y="78914"/>
                  </a:cubicBezTo>
                  <a:lnTo>
                    <a:pt x="734856" y="80090"/>
                  </a:lnTo>
                  <a:lnTo>
                    <a:pt x="738162" y="82108"/>
                  </a:lnTo>
                  <a:lnTo>
                    <a:pt x="741020" y="83229"/>
                  </a:lnTo>
                  <a:cubicBezTo>
                    <a:pt x="741300" y="83341"/>
                    <a:pt x="741524" y="83453"/>
                    <a:pt x="741805" y="83565"/>
                  </a:cubicBezTo>
                  <a:lnTo>
                    <a:pt x="743261" y="84293"/>
                  </a:lnTo>
                  <a:cubicBezTo>
                    <a:pt x="743654" y="84461"/>
                    <a:pt x="743990" y="84685"/>
                    <a:pt x="744382" y="84910"/>
                  </a:cubicBezTo>
                  <a:lnTo>
                    <a:pt x="746512" y="86367"/>
                  </a:lnTo>
                  <a:cubicBezTo>
                    <a:pt x="747352" y="86927"/>
                    <a:pt x="748136" y="87599"/>
                    <a:pt x="748753" y="88384"/>
                  </a:cubicBezTo>
                  <a:lnTo>
                    <a:pt x="751275" y="90289"/>
                  </a:lnTo>
                  <a:cubicBezTo>
                    <a:pt x="751667" y="90569"/>
                    <a:pt x="752059" y="90906"/>
                    <a:pt x="752395" y="91242"/>
                  </a:cubicBezTo>
                  <a:lnTo>
                    <a:pt x="754581" y="93427"/>
                  </a:lnTo>
                  <a:cubicBezTo>
                    <a:pt x="754861" y="93707"/>
                    <a:pt x="755085" y="93988"/>
                    <a:pt x="755309" y="94268"/>
                  </a:cubicBezTo>
                  <a:lnTo>
                    <a:pt x="757831" y="97406"/>
                  </a:lnTo>
                  <a:lnTo>
                    <a:pt x="763883" y="103458"/>
                  </a:lnTo>
                  <a:lnTo>
                    <a:pt x="765172" y="104355"/>
                  </a:lnTo>
                  <a:cubicBezTo>
                    <a:pt x="765732" y="104747"/>
                    <a:pt x="766237" y="105139"/>
                    <a:pt x="766741" y="105643"/>
                  </a:cubicBezTo>
                  <a:lnTo>
                    <a:pt x="768198" y="107100"/>
                  </a:lnTo>
                  <a:cubicBezTo>
                    <a:pt x="768534" y="107437"/>
                    <a:pt x="768870" y="107829"/>
                    <a:pt x="769150" y="108221"/>
                  </a:cubicBezTo>
                  <a:lnTo>
                    <a:pt x="771280" y="111079"/>
                  </a:lnTo>
                  <a:cubicBezTo>
                    <a:pt x="771616" y="111583"/>
                    <a:pt x="771952" y="112088"/>
                    <a:pt x="772233" y="112592"/>
                  </a:cubicBezTo>
                  <a:lnTo>
                    <a:pt x="775371" y="115730"/>
                  </a:lnTo>
                  <a:lnTo>
                    <a:pt x="784673" y="113601"/>
                  </a:lnTo>
                  <a:cubicBezTo>
                    <a:pt x="784897" y="113545"/>
                    <a:pt x="785177" y="113489"/>
                    <a:pt x="785401" y="113489"/>
                  </a:cubicBezTo>
                  <a:lnTo>
                    <a:pt x="791117" y="112760"/>
                  </a:lnTo>
                  <a:cubicBezTo>
                    <a:pt x="791173" y="112760"/>
                    <a:pt x="791229" y="112760"/>
                    <a:pt x="791285" y="112760"/>
                  </a:cubicBezTo>
                  <a:lnTo>
                    <a:pt x="796385" y="110182"/>
                  </a:lnTo>
                  <a:cubicBezTo>
                    <a:pt x="797842" y="109454"/>
                    <a:pt x="799411" y="109118"/>
                    <a:pt x="800980" y="109118"/>
                  </a:cubicBezTo>
                  <a:lnTo>
                    <a:pt x="806696" y="109118"/>
                  </a:lnTo>
                  <a:cubicBezTo>
                    <a:pt x="808321" y="109118"/>
                    <a:pt x="809890" y="109510"/>
                    <a:pt x="811347" y="110239"/>
                  </a:cubicBezTo>
                  <a:lnTo>
                    <a:pt x="812804" y="110967"/>
                  </a:lnTo>
                  <a:lnTo>
                    <a:pt x="813868" y="111135"/>
                  </a:lnTo>
                  <a:lnTo>
                    <a:pt x="814933" y="110855"/>
                  </a:lnTo>
                  <a:cubicBezTo>
                    <a:pt x="817007" y="110351"/>
                    <a:pt x="819248" y="110463"/>
                    <a:pt x="821209" y="111247"/>
                  </a:cubicBezTo>
                  <a:lnTo>
                    <a:pt x="821713" y="111247"/>
                  </a:lnTo>
                  <a:cubicBezTo>
                    <a:pt x="823059" y="111247"/>
                    <a:pt x="824347" y="111527"/>
                    <a:pt x="825580" y="111976"/>
                  </a:cubicBezTo>
                  <a:lnTo>
                    <a:pt x="826477" y="112312"/>
                  </a:lnTo>
                  <a:lnTo>
                    <a:pt x="826477" y="112312"/>
                  </a:lnTo>
                  <a:cubicBezTo>
                    <a:pt x="827878" y="111583"/>
                    <a:pt x="829503" y="111247"/>
                    <a:pt x="831072" y="111247"/>
                  </a:cubicBezTo>
                  <a:lnTo>
                    <a:pt x="831520" y="111247"/>
                  </a:lnTo>
                  <a:lnTo>
                    <a:pt x="831520" y="110799"/>
                  </a:lnTo>
                  <a:cubicBezTo>
                    <a:pt x="831520" y="108782"/>
                    <a:pt x="832137" y="106764"/>
                    <a:pt x="833257" y="105083"/>
                  </a:cubicBezTo>
                  <a:lnTo>
                    <a:pt x="834434" y="103290"/>
                  </a:lnTo>
                  <a:cubicBezTo>
                    <a:pt x="834826" y="102337"/>
                    <a:pt x="835331" y="101441"/>
                    <a:pt x="836003" y="100656"/>
                  </a:cubicBezTo>
                  <a:lnTo>
                    <a:pt x="836339" y="99647"/>
                  </a:lnTo>
                  <a:cubicBezTo>
                    <a:pt x="836844" y="98134"/>
                    <a:pt x="837684" y="96734"/>
                    <a:pt x="838805" y="95613"/>
                  </a:cubicBezTo>
                  <a:lnTo>
                    <a:pt x="839534" y="94884"/>
                  </a:lnTo>
                  <a:cubicBezTo>
                    <a:pt x="840935" y="93483"/>
                    <a:pt x="842616" y="92587"/>
                    <a:pt x="844465" y="92138"/>
                  </a:cubicBezTo>
                  <a:lnTo>
                    <a:pt x="844577" y="92026"/>
                  </a:lnTo>
                  <a:cubicBezTo>
                    <a:pt x="846538" y="90065"/>
                    <a:pt x="849172" y="89000"/>
                    <a:pt x="851918" y="89000"/>
                  </a:cubicBezTo>
                  <a:lnTo>
                    <a:pt x="855112" y="88832"/>
                  </a:lnTo>
                  <a:cubicBezTo>
                    <a:pt x="855560" y="88664"/>
                    <a:pt x="855953" y="88552"/>
                    <a:pt x="856401" y="88496"/>
                  </a:cubicBezTo>
                  <a:cubicBezTo>
                    <a:pt x="857185" y="87992"/>
                    <a:pt x="857970" y="87655"/>
                    <a:pt x="858810" y="87375"/>
                  </a:cubicBezTo>
                  <a:cubicBezTo>
                    <a:pt x="859259" y="87039"/>
                    <a:pt x="859707" y="86815"/>
                    <a:pt x="860211" y="86535"/>
                  </a:cubicBezTo>
                  <a:lnTo>
                    <a:pt x="861668" y="85806"/>
                  </a:lnTo>
                  <a:cubicBezTo>
                    <a:pt x="863125" y="85078"/>
                    <a:pt x="864694" y="84741"/>
                    <a:pt x="866263" y="84741"/>
                  </a:cubicBezTo>
                  <a:lnTo>
                    <a:pt x="868393" y="84741"/>
                  </a:lnTo>
                  <a:cubicBezTo>
                    <a:pt x="870298" y="84741"/>
                    <a:pt x="872147" y="85246"/>
                    <a:pt x="873716" y="86199"/>
                  </a:cubicBezTo>
                  <a:cubicBezTo>
                    <a:pt x="874613" y="86591"/>
                    <a:pt x="875509" y="87095"/>
                    <a:pt x="876294" y="87711"/>
                  </a:cubicBezTo>
                  <a:cubicBezTo>
                    <a:pt x="876798" y="87655"/>
                    <a:pt x="877247" y="87599"/>
                    <a:pt x="877751" y="87599"/>
                  </a:cubicBezTo>
                  <a:lnTo>
                    <a:pt x="878479" y="87599"/>
                  </a:lnTo>
                  <a:cubicBezTo>
                    <a:pt x="879208" y="87599"/>
                    <a:pt x="879936" y="87655"/>
                    <a:pt x="880609" y="87824"/>
                  </a:cubicBezTo>
                  <a:cubicBezTo>
                    <a:pt x="881954" y="87207"/>
                    <a:pt x="883411" y="86871"/>
                    <a:pt x="884924" y="86871"/>
                  </a:cubicBezTo>
                  <a:lnTo>
                    <a:pt x="885652" y="86871"/>
                  </a:lnTo>
                  <a:cubicBezTo>
                    <a:pt x="887277" y="86871"/>
                    <a:pt x="888846" y="87263"/>
                    <a:pt x="890247" y="87936"/>
                  </a:cubicBezTo>
                  <a:lnTo>
                    <a:pt x="891368" y="88496"/>
                  </a:lnTo>
                  <a:cubicBezTo>
                    <a:pt x="891648" y="88384"/>
                    <a:pt x="891984" y="88216"/>
                    <a:pt x="892265" y="88160"/>
                  </a:cubicBezTo>
                  <a:cubicBezTo>
                    <a:pt x="892993" y="87487"/>
                    <a:pt x="893778" y="86927"/>
                    <a:pt x="894618" y="86535"/>
                  </a:cubicBezTo>
                  <a:lnTo>
                    <a:pt x="896075" y="85806"/>
                  </a:lnTo>
                  <a:cubicBezTo>
                    <a:pt x="897532" y="85078"/>
                    <a:pt x="899101" y="84741"/>
                    <a:pt x="900670" y="84741"/>
                  </a:cubicBezTo>
                  <a:lnTo>
                    <a:pt x="902127" y="84741"/>
                  </a:lnTo>
                  <a:cubicBezTo>
                    <a:pt x="903416" y="84741"/>
                    <a:pt x="904705" y="84966"/>
                    <a:pt x="905938" y="85470"/>
                  </a:cubicBezTo>
                  <a:lnTo>
                    <a:pt x="908627" y="85470"/>
                  </a:lnTo>
                  <a:cubicBezTo>
                    <a:pt x="910253" y="85470"/>
                    <a:pt x="911822" y="85862"/>
                    <a:pt x="913222" y="86535"/>
                  </a:cubicBezTo>
                  <a:lnTo>
                    <a:pt x="916080" y="87992"/>
                  </a:lnTo>
                  <a:cubicBezTo>
                    <a:pt x="917425" y="88664"/>
                    <a:pt x="918602" y="89617"/>
                    <a:pt x="919555" y="90794"/>
                  </a:cubicBezTo>
                  <a:cubicBezTo>
                    <a:pt x="919611" y="90794"/>
                    <a:pt x="919611" y="90850"/>
                    <a:pt x="919667" y="90850"/>
                  </a:cubicBezTo>
                  <a:lnTo>
                    <a:pt x="921180" y="91578"/>
                  </a:lnTo>
                  <a:cubicBezTo>
                    <a:pt x="923085" y="89953"/>
                    <a:pt x="925495" y="89000"/>
                    <a:pt x="927960" y="89000"/>
                  </a:cubicBezTo>
                  <a:lnTo>
                    <a:pt x="929081" y="89000"/>
                  </a:lnTo>
                  <a:lnTo>
                    <a:pt x="931659" y="88496"/>
                  </a:lnTo>
                  <a:cubicBezTo>
                    <a:pt x="932331" y="88384"/>
                    <a:pt x="933004" y="88272"/>
                    <a:pt x="933676" y="88272"/>
                  </a:cubicBezTo>
                  <a:lnTo>
                    <a:pt x="936534" y="88272"/>
                  </a:lnTo>
                  <a:cubicBezTo>
                    <a:pt x="938832" y="88272"/>
                    <a:pt x="941017" y="89000"/>
                    <a:pt x="942810" y="90401"/>
                  </a:cubicBezTo>
                  <a:lnTo>
                    <a:pt x="943427" y="90121"/>
                  </a:lnTo>
                  <a:cubicBezTo>
                    <a:pt x="945052" y="89281"/>
                    <a:pt x="946901" y="88944"/>
                    <a:pt x="948582" y="89056"/>
                  </a:cubicBezTo>
                  <a:cubicBezTo>
                    <a:pt x="948974" y="88888"/>
                    <a:pt x="949367" y="88776"/>
                    <a:pt x="949759" y="88664"/>
                  </a:cubicBezTo>
                  <a:lnTo>
                    <a:pt x="950263" y="87880"/>
                  </a:lnTo>
                  <a:cubicBezTo>
                    <a:pt x="950655" y="87319"/>
                    <a:pt x="951048" y="86759"/>
                    <a:pt x="951552" y="86311"/>
                  </a:cubicBezTo>
                  <a:lnTo>
                    <a:pt x="952449" y="85022"/>
                  </a:lnTo>
                  <a:cubicBezTo>
                    <a:pt x="954522" y="81940"/>
                    <a:pt x="958052" y="80146"/>
                    <a:pt x="961863" y="80427"/>
                  </a:cubicBezTo>
                  <a:cubicBezTo>
                    <a:pt x="965618" y="80707"/>
                    <a:pt x="968867" y="83004"/>
                    <a:pt x="970437" y="86367"/>
                  </a:cubicBezTo>
                  <a:lnTo>
                    <a:pt x="984054" y="115786"/>
                  </a:lnTo>
                  <a:cubicBezTo>
                    <a:pt x="985567" y="119036"/>
                    <a:pt x="985286" y="122903"/>
                    <a:pt x="983269" y="125873"/>
                  </a:cubicBezTo>
                  <a:lnTo>
                    <a:pt x="982541" y="127106"/>
                  </a:lnTo>
                  <a:lnTo>
                    <a:pt x="982373" y="128058"/>
                  </a:lnTo>
                  <a:lnTo>
                    <a:pt x="982709" y="129627"/>
                  </a:lnTo>
                  <a:cubicBezTo>
                    <a:pt x="983157" y="131869"/>
                    <a:pt x="982821" y="134223"/>
                    <a:pt x="981812" y="136296"/>
                  </a:cubicBezTo>
                  <a:lnTo>
                    <a:pt x="980355" y="139154"/>
                  </a:lnTo>
                  <a:cubicBezTo>
                    <a:pt x="979851" y="140162"/>
                    <a:pt x="979235" y="141059"/>
                    <a:pt x="978450" y="141844"/>
                  </a:cubicBezTo>
                  <a:lnTo>
                    <a:pt x="976321" y="143973"/>
                  </a:lnTo>
                  <a:cubicBezTo>
                    <a:pt x="974976" y="145318"/>
                    <a:pt x="973350" y="146271"/>
                    <a:pt x="971501" y="146719"/>
                  </a:cubicBezTo>
                  <a:lnTo>
                    <a:pt x="968027" y="147559"/>
                  </a:lnTo>
                  <a:lnTo>
                    <a:pt x="964217" y="151034"/>
                  </a:lnTo>
                  <a:lnTo>
                    <a:pt x="963488" y="152939"/>
                  </a:lnTo>
                  <a:lnTo>
                    <a:pt x="963488" y="153723"/>
                  </a:lnTo>
                  <a:cubicBezTo>
                    <a:pt x="963824" y="153611"/>
                    <a:pt x="964161" y="153443"/>
                    <a:pt x="964497" y="153387"/>
                  </a:cubicBezTo>
                  <a:lnTo>
                    <a:pt x="973855" y="150529"/>
                  </a:lnTo>
                  <a:cubicBezTo>
                    <a:pt x="974863" y="150249"/>
                    <a:pt x="975872" y="150081"/>
                    <a:pt x="976881" y="150081"/>
                  </a:cubicBezTo>
                  <a:lnTo>
                    <a:pt x="982653" y="150081"/>
                  </a:lnTo>
                  <a:cubicBezTo>
                    <a:pt x="983381" y="150081"/>
                    <a:pt x="984054" y="150137"/>
                    <a:pt x="984782" y="150305"/>
                  </a:cubicBezTo>
                  <a:lnTo>
                    <a:pt x="998399" y="153163"/>
                  </a:lnTo>
                  <a:cubicBezTo>
                    <a:pt x="1003274" y="154172"/>
                    <a:pt x="1006693" y="158543"/>
                    <a:pt x="1006581" y="163530"/>
                  </a:cubicBezTo>
                  <a:lnTo>
                    <a:pt x="1005124" y="227412"/>
                  </a:lnTo>
                  <a:cubicBezTo>
                    <a:pt x="1005068" y="229094"/>
                    <a:pt x="1004619" y="230719"/>
                    <a:pt x="1003891" y="232120"/>
                  </a:cubicBezTo>
                  <a:lnTo>
                    <a:pt x="1005012" y="233913"/>
                  </a:lnTo>
                  <a:lnTo>
                    <a:pt x="1015883" y="252013"/>
                  </a:lnTo>
                  <a:lnTo>
                    <a:pt x="1105094" y="252013"/>
                  </a:lnTo>
                  <a:lnTo>
                    <a:pt x="1105094" y="242262"/>
                  </a:lnTo>
                  <a:cubicBezTo>
                    <a:pt x="1105094" y="237835"/>
                    <a:pt x="1107896" y="233913"/>
                    <a:pt x="1112043" y="232512"/>
                  </a:cubicBezTo>
                  <a:lnTo>
                    <a:pt x="1130703" y="226068"/>
                  </a:lnTo>
                  <a:lnTo>
                    <a:pt x="1144600" y="221697"/>
                  </a:lnTo>
                  <a:cubicBezTo>
                    <a:pt x="1147346" y="220856"/>
                    <a:pt x="1150260" y="221136"/>
                    <a:pt x="1152782" y="222537"/>
                  </a:cubicBezTo>
                  <a:cubicBezTo>
                    <a:pt x="1155248" y="223938"/>
                    <a:pt x="1157097" y="226292"/>
                    <a:pt x="1157769" y="229038"/>
                  </a:cubicBezTo>
                  <a:lnTo>
                    <a:pt x="1159226" y="234753"/>
                  </a:lnTo>
                  <a:cubicBezTo>
                    <a:pt x="1159506" y="235986"/>
                    <a:pt x="1159619" y="237219"/>
                    <a:pt x="1159450" y="238452"/>
                  </a:cubicBezTo>
                  <a:lnTo>
                    <a:pt x="1158778" y="244280"/>
                  </a:lnTo>
                  <a:lnTo>
                    <a:pt x="1222212" y="229374"/>
                  </a:lnTo>
                  <a:lnTo>
                    <a:pt x="1307725" y="209985"/>
                  </a:lnTo>
                  <a:cubicBezTo>
                    <a:pt x="1308005" y="209929"/>
                    <a:pt x="1308285" y="209873"/>
                    <a:pt x="1308566" y="209817"/>
                  </a:cubicBezTo>
                  <a:lnTo>
                    <a:pt x="1313609" y="209088"/>
                  </a:lnTo>
                  <a:cubicBezTo>
                    <a:pt x="1314113" y="209032"/>
                    <a:pt x="1314562" y="208976"/>
                    <a:pt x="1315066" y="208976"/>
                  </a:cubicBezTo>
                  <a:lnTo>
                    <a:pt x="1315795" y="208976"/>
                  </a:lnTo>
                  <a:cubicBezTo>
                    <a:pt x="1320950" y="208976"/>
                    <a:pt x="1325321" y="212787"/>
                    <a:pt x="1326049" y="217942"/>
                  </a:cubicBezTo>
                  <a:lnTo>
                    <a:pt x="1332270" y="264117"/>
                  </a:lnTo>
                  <a:lnTo>
                    <a:pt x="1352835" y="301157"/>
                  </a:lnTo>
                  <a:cubicBezTo>
                    <a:pt x="1354348" y="303847"/>
                    <a:pt x="1354572" y="307154"/>
                    <a:pt x="1353395" y="310011"/>
                  </a:cubicBezTo>
                  <a:lnTo>
                    <a:pt x="1350537" y="317184"/>
                  </a:lnTo>
                  <a:lnTo>
                    <a:pt x="1324536" y="375687"/>
                  </a:lnTo>
                  <a:lnTo>
                    <a:pt x="1304027" y="423095"/>
                  </a:lnTo>
                  <a:lnTo>
                    <a:pt x="1293436" y="459799"/>
                  </a:lnTo>
                  <a:lnTo>
                    <a:pt x="1284862" y="490564"/>
                  </a:lnTo>
                  <a:lnTo>
                    <a:pt x="1268275" y="543295"/>
                  </a:lnTo>
                  <a:cubicBezTo>
                    <a:pt x="1268107" y="543799"/>
                    <a:pt x="1267938" y="544303"/>
                    <a:pt x="1267658" y="544808"/>
                  </a:cubicBezTo>
                  <a:lnTo>
                    <a:pt x="1266201" y="547666"/>
                  </a:lnTo>
                  <a:cubicBezTo>
                    <a:pt x="1264689" y="550748"/>
                    <a:pt x="1261718" y="552877"/>
                    <a:pt x="1258300" y="553325"/>
                  </a:cubicBezTo>
                  <a:lnTo>
                    <a:pt x="1242105" y="555455"/>
                  </a:lnTo>
                  <a:lnTo>
                    <a:pt x="1228993" y="558089"/>
                  </a:lnTo>
                  <a:lnTo>
                    <a:pt x="1227255" y="558761"/>
                  </a:lnTo>
                  <a:lnTo>
                    <a:pt x="1224342" y="560666"/>
                  </a:lnTo>
                  <a:lnTo>
                    <a:pt x="1220307" y="564141"/>
                  </a:lnTo>
                  <a:lnTo>
                    <a:pt x="1219466" y="565373"/>
                  </a:lnTo>
                  <a:cubicBezTo>
                    <a:pt x="1219130" y="565878"/>
                    <a:pt x="1218738" y="566326"/>
                    <a:pt x="1218346" y="566774"/>
                  </a:cubicBezTo>
                  <a:lnTo>
                    <a:pt x="1215992" y="573499"/>
                  </a:lnTo>
                  <a:lnTo>
                    <a:pt x="1213975" y="587676"/>
                  </a:lnTo>
                  <a:cubicBezTo>
                    <a:pt x="1213751" y="589077"/>
                    <a:pt x="1213302" y="590422"/>
                    <a:pt x="1212574" y="591655"/>
                  </a:cubicBezTo>
                  <a:lnTo>
                    <a:pt x="1206858" y="600957"/>
                  </a:lnTo>
                  <a:cubicBezTo>
                    <a:pt x="1206297" y="601910"/>
                    <a:pt x="1205513" y="602750"/>
                    <a:pt x="1204672" y="603479"/>
                  </a:cubicBezTo>
                  <a:lnTo>
                    <a:pt x="1196771" y="610035"/>
                  </a:lnTo>
                  <a:lnTo>
                    <a:pt x="1194698" y="612501"/>
                  </a:lnTo>
                  <a:lnTo>
                    <a:pt x="1192400" y="617656"/>
                  </a:lnTo>
                  <a:cubicBezTo>
                    <a:pt x="1191952" y="618721"/>
                    <a:pt x="1191280" y="619673"/>
                    <a:pt x="1190495" y="620514"/>
                  </a:cubicBezTo>
                  <a:lnTo>
                    <a:pt x="1182986" y="628584"/>
                  </a:lnTo>
                  <a:lnTo>
                    <a:pt x="1172843" y="671172"/>
                  </a:lnTo>
                  <a:cubicBezTo>
                    <a:pt x="1172563" y="672349"/>
                    <a:pt x="1172115" y="673413"/>
                    <a:pt x="1171442" y="674422"/>
                  </a:cubicBezTo>
                  <a:lnTo>
                    <a:pt x="1161075" y="690280"/>
                  </a:lnTo>
                  <a:lnTo>
                    <a:pt x="1159563" y="693643"/>
                  </a:lnTo>
                  <a:lnTo>
                    <a:pt x="1162476" y="700984"/>
                  </a:lnTo>
                  <a:lnTo>
                    <a:pt x="1163821" y="702777"/>
                  </a:lnTo>
                  <a:cubicBezTo>
                    <a:pt x="1164774" y="704010"/>
                    <a:pt x="1165390" y="705467"/>
                    <a:pt x="1165670" y="706980"/>
                  </a:cubicBezTo>
                  <a:lnTo>
                    <a:pt x="1166399" y="710566"/>
                  </a:lnTo>
                  <a:cubicBezTo>
                    <a:pt x="1166567" y="711463"/>
                    <a:pt x="1166623" y="712415"/>
                    <a:pt x="1166567" y="713312"/>
                  </a:cubicBezTo>
                  <a:lnTo>
                    <a:pt x="1165839" y="723342"/>
                  </a:lnTo>
                  <a:cubicBezTo>
                    <a:pt x="1165727" y="725136"/>
                    <a:pt x="1165110" y="726873"/>
                    <a:pt x="1164102" y="728330"/>
                  </a:cubicBezTo>
                  <a:lnTo>
                    <a:pt x="1162645" y="730459"/>
                  </a:lnTo>
                  <a:cubicBezTo>
                    <a:pt x="1162252" y="731020"/>
                    <a:pt x="1161860" y="731524"/>
                    <a:pt x="1161356" y="732028"/>
                  </a:cubicBezTo>
                  <a:lnTo>
                    <a:pt x="1160683" y="732701"/>
                  </a:lnTo>
                  <a:lnTo>
                    <a:pt x="1158778" y="737408"/>
                  </a:lnTo>
                  <a:lnTo>
                    <a:pt x="1157881" y="740546"/>
                  </a:lnTo>
                  <a:lnTo>
                    <a:pt x="1157881" y="745141"/>
                  </a:lnTo>
                  <a:lnTo>
                    <a:pt x="1159394" y="749120"/>
                  </a:lnTo>
                  <a:cubicBezTo>
                    <a:pt x="1159619" y="749624"/>
                    <a:pt x="1159730" y="750184"/>
                    <a:pt x="1159843" y="750745"/>
                  </a:cubicBezTo>
                  <a:lnTo>
                    <a:pt x="1160347" y="753098"/>
                  </a:lnTo>
                  <a:lnTo>
                    <a:pt x="1162028" y="754779"/>
                  </a:lnTo>
                  <a:cubicBezTo>
                    <a:pt x="1164550" y="757301"/>
                    <a:pt x="1165614" y="761000"/>
                    <a:pt x="1164774" y="764474"/>
                  </a:cubicBezTo>
                  <a:lnTo>
                    <a:pt x="1161916" y="776690"/>
                  </a:lnTo>
                  <a:cubicBezTo>
                    <a:pt x="1161468" y="778707"/>
                    <a:pt x="1160347" y="780557"/>
                    <a:pt x="1158834" y="781958"/>
                  </a:cubicBezTo>
                  <a:lnTo>
                    <a:pt x="1142303" y="797032"/>
                  </a:lnTo>
                  <a:cubicBezTo>
                    <a:pt x="1141350" y="797928"/>
                    <a:pt x="1140174" y="798601"/>
                    <a:pt x="1138941" y="799049"/>
                  </a:cubicBezTo>
                  <a:lnTo>
                    <a:pt x="1134234" y="800842"/>
                  </a:lnTo>
                  <a:lnTo>
                    <a:pt x="1123755" y="807623"/>
                  </a:lnTo>
                  <a:lnTo>
                    <a:pt x="1112211" y="818494"/>
                  </a:lnTo>
                  <a:cubicBezTo>
                    <a:pt x="1111202" y="819447"/>
                    <a:pt x="1110025" y="820175"/>
                    <a:pt x="1108737" y="820623"/>
                  </a:cubicBezTo>
                  <a:lnTo>
                    <a:pt x="1100611" y="823649"/>
                  </a:lnTo>
                  <a:lnTo>
                    <a:pt x="1093719" y="834969"/>
                  </a:lnTo>
                  <a:lnTo>
                    <a:pt x="1093158" y="842534"/>
                  </a:lnTo>
                  <a:cubicBezTo>
                    <a:pt x="1092990" y="844551"/>
                    <a:pt x="1092262" y="846512"/>
                    <a:pt x="1091029" y="848138"/>
                  </a:cubicBezTo>
                  <a:lnTo>
                    <a:pt x="1088675" y="851163"/>
                  </a:lnTo>
                  <a:cubicBezTo>
                    <a:pt x="1089011" y="851836"/>
                    <a:pt x="1089236" y="852564"/>
                    <a:pt x="1089404" y="853293"/>
                  </a:cubicBezTo>
                  <a:lnTo>
                    <a:pt x="1092262" y="866910"/>
                  </a:lnTo>
                  <a:cubicBezTo>
                    <a:pt x="1092598" y="868423"/>
                    <a:pt x="1092542" y="870048"/>
                    <a:pt x="1092150" y="871561"/>
                  </a:cubicBezTo>
                  <a:lnTo>
                    <a:pt x="1091253" y="875204"/>
                  </a:lnTo>
                  <a:lnTo>
                    <a:pt x="1091645" y="877389"/>
                  </a:lnTo>
                  <a:cubicBezTo>
                    <a:pt x="1092038" y="879855"/>
                    <a:pt x="1091533" y="882432"/>
                    <a:pt x="1090188" y="884562"/>
                  </a:cubicBezTo>
                  <a:lnTo>
                    <a:pt x="1086602" y="890278"/>
                  </a:lnTo>
                  <a:cubicBezTo>
                    <a:pt x="1086378" y="890670"/>
                    <a:pt x="1086098" y="891006"/>
                    <a:pt x="1085817" y="891342"/>
                  </a:cubicBezTo>
                  <a:lnTo>
                    <a:pt x="1079373" y="899244"/>
                  </a:lnTo>
                  <a:cubicBezTo>
                    <a:pt x="1079149" y="899524"/>
                    <a:pt x="1078925" y="899748"/>
                    <a:pt x="1078701" y="900028"/>
                  </a:cubicBezTo>
                  <a:lnTo>
                    <a:pt x="1073713" y="905072"/>
                  </a:lnTo>
                  <a:lnTo>
                    <a:pt x="1070912" y="911796"/>
                  </a:lnTo>
                  <a:cubicBezTo>
                    <a:pt x="1070407" y="913029"/>
                    <a:pt x="1069623" y="914205"/>
                    <a:pt x="1068670" y="915158"/>
                  </a:cubicBezTo>
                  <a:lnTo>
                    <a:pt x="1066989" y="916839"/>
                  </a:lnTo>
                  <a:lnTo>
                    <a:pt x="1065588" y="919641"/>
                  </a:lnTo>
                  <a:cubicBezTo>
                    <a:pt x="1065476" y="919809"/>
                    <a:pt x="1065420" y="919977"/>
                    <a:pt x="1065308" y="920146"/>
                  </a:cubicBezTo>
                  <a:lnTo>
                    <a:pt x="1063795" y="922891"/>
                  </a:lnTo>
                  <a:cubicBezTo>
                    <a:pt x="1063795" y="923228"/>
                    <a:pt x="1063795" y="923620"/>
                    <a:pt x="1063739" y="923956"/>
                  </a:cubicBezTo>
                  <a:lnTo>
                    <a:pt x="1060881" y="951246"/>
                  </a:lnTo>
                  <a:cubicBezTo>
                    <a:pt x="1060657" y="953600"/>
                    <a:pt x="1059592" y="955785"/>
                    <a:pt x="1057911" y="957466"/>
                  </a:cubicBezTo>
                  <a:lnTo>
                    <a:pt x="1057182" y="958195"/>
                  </a:lnTo>
                  <a:cubicBezTo>
                    <a:pt x="1056902" y="958475"/>
                    <a:pt x="1056622" y="958699"/>
                    <a:pt x="1056342" y="958979"/>
                  </a:cubicBezTo>
                  <a:lnTo>
                    <a:pt x="1053316" y="961389"/>
                  </a:lnTo>
                  <a:lnTo>
                    <a:pt x="1052980" y="962061"/>
                  </a:lnTo>
                  <a:cubicBezTo>
                    <a:pt x="1052867" y="962958"/>
                    <a:pt x="1052643" y="963911"/>
                    <a:pt x="1052307" y="964751"/>
                  </a:cubicBezTo>
                  <a:lnTo>
                    <a:pt x="1051635" y="966656"/>
                  </a:lnTo>
                  <a:lnTo>
                    <a:pt x="1051635" y="968786"/>
                  </a:lnTo>
                  <a:cubicBezTo>
                    <a:pt x="1051635" y="971532"/>
                    <a:pt x="1050570" y="974165"/>
                    <a:pt x="1048609" y="976071"/>
                  </a:cubicBezTo>
                  <a:lnTo>
                    <a:pt x="1047880" y="976799"/>
                  </a:lnTo>
                  <a:cubicBezTo>
                    <a:pt x="1045919" y="978761"/>
                    <a:pt x="1043285" y="979825"/>
                    <a:pt x="1040595" y="979825"/>
                  </a:cubicBezTo>
                  <a:lnTo>
                    <a:pt x="1040539" y="979825"/>
                  </a:lnTo>
                  <a:lnTo>
                    <a:pt x="1039138" y="980442"/>
                  </a:lnTo>
                  <a:cubicBezTo>
                    <a:pt x="1037905" y="981450"/>
                    <a:pt x="1036448" y="982123"/>
                    <a:pt x="1034936" y="982459"/>
                  </a:cubicBezTo>
                  <a:lnTo>
                    <a:pt x="1028491" y="983916"/>
                  </a:lnTo>
                  <a:cubicBezTo>
                    <a:pt x="1027763" y="984084"/>
                    <a:pt x="1026978" y="984140"/>
                    <a:pt x="1026250" y="984140"/>
                  </a:cubicBezTo>
                  <a:lnTo>
                    <a:pt x="1023392" y="984140"/>
                  </a:lnTo>
                  <a:cubicBezTo>
                    <a:pt x="1021543" y="984140"/>
                    <a:pt x="1019693" y="983636"/>
                    <a:pt x="1018068" y="982683"/>
                  </a:cubicBezTo>
                  <a:lnTo>
                    <a:pt x="1017115" y="982123"/>
                  </a:lnTo>
                  <a:lnTo>
                    <a:pt x="1015771" y="984757"/>
                  </a:lnTo>
                  <a:lnTo>
                    <a:pt x="1013137" y="993890"/>
                  </a:lnTo>
                  <a:cubicBezTo>
                    <a:pt x="1012745" y="995179"/>
                    <a:pt x="1012128" y="996412"/>
                    <a:pt x="1011288" y="997477"/>
                  </a:cubicBezTo>
                  <a:lnTo>
                    <a:pt x="1009551" y="999606"/>
                  </a:lnTo>
                  <a:lnTo>
                    <a:pt x="1008710" y="1002184"/>
                  </a:lnTo>
                  <a:cubicBezTo>
                    <a:pt x="1008374" y="1003249"/>
                    <a:pt x="1007813" y="1004257"/>
                    <a:pt x="1007197" y="1005098"/>
                  </a:cubicBezTo>
                  <a:lnTo>
                    <a:pt x="1005068" y="1007956"/>
                  </a:lnTo>
                  <a:cubicBezTo>
                    <a:pt x="1004788" y="1008348"/>
                    <a:pt x="1004451" y="1008740"/>
                    <a:pt x="1004115" y="1009077"/>
                  </a:cubicBezTo>
                  <a:lnTo>
                    <a:pt x="1001986" y="1011206"/>
                  </a:lnTo>
                  <a:cubicBezTo>
                    <a:pt x="1000809" y="1012383"/>
                    <a:pt x="999352" y="1013279"/>
                    <a:pt x="997727" y="1013784"/>
                  </a:cubicBezTo>
                  <a:lnTo>
                    <a:pt x="990386" y="1016025"/>
                  </a:lnTo>
                  <a:lnTo>
                    <a:pt x="987640" y="1018267"/>
                  </a:lnTo>
                  <a:cubicBezTo>
                    <a:pt x="987023" y="1018771"/>
                    <a:pt x="986351" y="1019219"/>
                    <a:pt x="985679" y="1019556"/>
                  </a:cubicBezTo>
                  <a:lnTo>
                    <a:pt x="982877" y="1020957"/>
                  </a:lnTo>
                  <a:lnTo>
                    <a:pt x="981196" y="1022638"/>
                  </a:lnTo>
                  <a:cubicBezTo>
                    <a:pt x="980187" y="1023646"/>
                    <a:pt x="979010" y="1024431"/>
                    <a:pt x="977721" y="1024935"/>
                  </a:cubicBezTo>
                  <a:lnTo>
                    <a:pt x="964665" y="1030035"/>
                  </a:lnTo>
                  <a:cubicBezTo>
                    <a:pt x="964104" y="1030259"/>
                    <a:pt x="963488" y="1030427"/>
                    <a:pt x="962928" y="1030539"/>
                  </a:cubicBezTo>
                  <a:lnTo>
                    <a:pt x="962535" y="1030987"/>
                  </a:lnTo>
                  <a:lnTo>
                    <a:pt x="960126" y="1035750"/>
                  </a:lnTo>
                  <a:cubicBezTo>
                    <a:pt x="959846" y="1036311"/>
                    <a:pt x="959509" y="1036815"/>
                    <a:pt x="959173" y="1037319"/>
                  </a:cubicBezTo>
                  <a:lnTo>
                    <a:pt x="958389" y="1038384"/>
                  </a:lnTo>
                  <a:lnTo>
                    <a:pt x="957940" y="1040289"/>
                  </a:lnTo>
                  <a:lnTo>
                    <a:pt x="958052" y="1040794"/>
                  </a:lnTo>
                  <a:cubicBezTo>
                    <a:pt x="958276" y="1041634"/>
                    <a:pt x="958332" y="1042475"/>
                    <a:pt x="958332" y="1043315"/>
                  </a:cubicBezTo>
                  <a:lnTo>
                    <a:pt x="958332" y="1045333"/>
                  </a:lnTo>
                  <a:lnTo>
                    <a:pt x="958893" y="1048807"/>
                  </a:lnTo>
                  <a:cubicBezTo>
                    <a:pt x="959621" y="1053290"/>
                    <a:pt x="957380" y="1057717"/>
                    <a:pt x="953345" y="1059734"/>
                  </a:cubicBezTo>
                  <a:lnTo>
                    <a:pt x="942810" y="1065002"/>
                  </a:lnTo>
                  <a:lnTo>
                    <a:pt x="941633" y="1065898"/>
                  </a:lnTo>
                  <a:lnTo>
                    <a:pt x="932948" y="1081421"/>
                  </a:lnTo>
                  <a:lnTo>
                    <a:pt x="926055" y="1099409"/>
                  </a:lnTo>
                  <a:cubicBezTo>
                    <a:pt x="925943" y="1099745"/>
                    <a:pt x="925775" y="1100025"/>
                    <a:pt x="925663" y="1100305"/>
                  </a:cubicBezTo>
                  <a:lnTo>
                    <a:pt x="923533" y="1104620"/>
                  </a:lnTo>
                  <a:cubicBezTo>
                    <a:pt x="922805" y="1106077"/>
                    <a:pt x="921796" y="1107310"/>
                    <a:pt x="920507" y="1108263"/>
                  </a:cubicBezTo>
                  <a:lnTo>
                    <a:pt x="917649" y="1110392"/>
                  </a:lnTo>
                  <a:cubicBezTo>
                    <a:pt x="916865" y="1110952"/>
                    <a:pt x="916024" y="1111457"/>
                    <a:pt x="915184" y="1111793"/>
                  </a:cubicBezTo>
                  <a:lnTo>
                    <a:pt x="903977" y="1115996"/>
                  </a:lnTo>
                  <a:lnTo>
                    <a:pt x="901455" y="1117229"/>
                  </a:lnTo>
                  <a:lnTo>
                    <a:pt x="891648" y="1125690"/>
                  </a:lnTo>
                  <a:cubicBezTo>
                    <a:pt x="891480" y="1125858"/>
                    <a:pt x="891256" y="1126027"/>
                    <a:pt x="891088" y="1126139"/>
                  </a:cubicBezTo>
                  <a:lnTo>
                    <a:pt x="888230" y="1128268"/>
                  </a:lnTo>
                  <a:cubicBezTo>
                    <a:pt x="887838" y="1128548"/>
                    <a:pt x="887445" y="1128828"/>
                    <a:pt x="886997" y="1129053"/>
                  </a:cubicBezTo>
                  <a:lnTo>
                    <a:pt x="878760" y="1133816"/>
                  </a:lnTo>
                  <a:lnTo>
                    <a:pt x="877639" y="1136113"/>
                  </a:lnTo>
                  <a:cubicBezTo>
                    <a:pt x="877471" y="1136505"/>
                    <a:pt x="877247" y="1136842"/>
                    <a:pt x="877022" y="1137234"/>
                  </a:cubicBezTo>
                  <a:lnTo>
                    <a:pt x="876798" y="1137570"/>
                  </a:lnTo>
                  <a:lnTo>
                    <a:pt x="876462" y="1139419"/>
                  </a:lnTo>
                  <a:lnTo>
                    <a:pt x="875902" y="1144463"/>
                  </a:lnTo>
                  <a:lnTo>
                    <a:pt x="877247" y="1157015"/>
                  </a:lnTo>
                  <a:cubicBezTo>
                    <a:pt x="877415" y="1158696"/>
                    <a:pt x="877191" y="1160433"/>
                    <a:pt x="876518" y="1162002"/>
                  </a:cubicBezTo>
                  <a:lnTo>
                    <a:pt x="872203" y="1172481"/>
                  </a:lnTo>
                  <a:cubicBezTo>
                    <a:pt x="873044" y="1172257"/>
                    <a:pt x="873940" y="1172145"/>
                    <a:pt x="874837" y="1172145"/>
                  </a:cubicBezTo>
                  <a:lnTo>
                    <a:pt x="876294" y="1172145"/>
                  </a:lnTo>
                  <a:cubicBezTo>
                    <a:pt x="877695" y="1172145"/>
                    <a:pt x="879096" y="1172425"/>
                    <a:pt x="880385" y="1172986"/>
                  </a:cubicBezTo>
                  <a:lnTo>
                    <a:pt x="882626" y="1173938"/>
                  </a:lnTo>
                  <a:lnTo>
                    <a:pt x="883971" y="1173714"/>
                  </a:lnTo>
                  <a:cubicBezTo>
                    <a:pt x="884531" y="1173602"/>
                    <a:pt x="885092" y="1173546"/>
                    <a:pt x="885652" y="1173546"/>
                  </a:cubicBezTo>
                  <a:lnTo>
                    <a:pt x="887782" y="1173546"/>
                  </a:lnTo>
                  <a:cubicBezTo>
                    <a:pt x="890640" y="1173546"/>
                    <a:pt x="893385" y="1174723"/>
                    <a:pt x="895347" y="1176852"/>
                  </a:cubicBezTo>
                  <a:lnTo>
                    <a:pt x="896523" y="1176628"/>
                  </a:lnTo>
                  <a:cubicBezTo>
                    <a:pt x="899381" y="1176068"/>
                    <a:pt x="902407" y="1176740"/>
                    <a:pt x="904761" y="1178477"/>
                  </a:cubicBezTo>
                  <a:lnTo>
                    <a:pt x="907619" y="1180607"/>
                  </a:lnTo>
                  <a:cubicBezTo>
                    <a:pt x="910253" y="1182568"/>
                    <a:pt x="911765" y="1185650"/>
                    <a:pt x="911765" y="1188900"/>
                  </a:cubicBezTo>
                  <a:lnTo>
                    <a:pt x="911765" y="1191758"/>
                  </a:lnTo>
                  <a:cubicBezTo>
                    <a:pt x="911765" y="1192879"/>
                    <a:pt x="911597" y="1193944"/>
                    <a:pt x="911261" y="1195008"/>
                  </a:cubicBezTo>
                  <a:lnTo>
                    <a:pt x="909132" y="1201453"/>
                  </a:lnTo>
                  <a:cubicBezTo>
                    <a:pt x="908627" y="1202966"/>
                    <a:pt x="907787" y="1204367"/>
                    <a:pt x="906610" y="1205487"/>
                  </a:cubicBezTo>
                  <a:lnTo>
                    <a:pt x="905153" y="1206944"/>
                  </a:lnTo>
                  <a:cubicBezTo>
                    <a:pt x="904929" y="1207169"/>
                    <a:pt x="904705" y="1207337"/>
                    <a:pt x="904481" y="1207561"/>
                  </a:cubicBezTo>
                  <a:lnTo>
                    <a:pt x="901006" y="1210475"/>
                  </a:lnTo>
                  <a:lnTo>
                    <a:pt x="901006" y="1212548"/>
                  </a:lnTo>
                  <a:cubicBezTo>
                    <a:pt x="901006" y="1213893"/>
                    <a:pt x="900726" y="1215182"/>
                    <a:pt x="900278" y="1216415"/>
                  </a:cubicBezTo>
                  <a:lnTo>
                    <a:pt x="898821" y="1220001"/>
                  </a:lnTo>
                  <a:cubicBezTo>
                    <a:pt x="898709" y="1220281"/>
                    <a:pt x="898597" y="1220505"/>
                    <a:pt x="898485" y="1220786"/>
                  </a:cubicBezTo>
                  <a:lnTo>
                    <a:pt x="897028" y="1223643"/>
                  </a:lnTo>
                  <a:cubicBezTo>
                    <a:pt x="896411" y="1224932"/>
                    <a:pt x="895515" y="1226053"/>
                    <a:pt x="894394" y="1226950"/>
                  </a:cubicBezTo>
                  <a:lnTo>
                    <a:pt x="891032" y="1229751"/>
                  </a:lnTo>
                  <a:lnTo>
                    <a:pt x="889967" y="1231152"/>
                  </a:lnTo>
                  <a:lnTo>
                    <a:pt x="885260" y="1239278"/>
                  </a:lnTo>
                  <a:cubicBezTo>
                    <a:pt x="884980" y="1239726"/>
                    <a:pt x="884700" y="1240119"/>
                    <a:pt x="884419" y="1240511"/>
                  </a:cubicBezTo>
                  <a:lnTo>
                    <a:pt x="881562" y="1244097"/>
                  </a:lnTo>
                  <a:cubicBezTo>
                    <a:pt x="881393" y="1244321"/>
                    <a:pt x="881225" y="1244489"/>
                    <a:pt x="881057" y="1244714"/>
                  </a:cubicBezTo>
                  <a:lnTo>
                    <a:pt x="870298" y="1256201"/>
                  </a:lnTo>
                  <a:cubicBezTo>
                    <a:pt x="870074" y="1256425"/>
                    <a:pt x="869850" y="1256649"/>
                    <a:pt x="869570" y="1256874"/>
                  </a:cubicBezTo>
                  <a:lnTo>
                    <a:pt x="858082" y="1267016"/>
                  </a:lnTo>
                  <a:lnTo>
                    <a:pt x="846090" y="1282147"/>
                  </a:lnTo>
                  <a:lnTo>
                    <a:pt x="845698" y="1285060"/>
                  </a:lnTo>
                  <a:cubicBezTo>
                    <a:pt x="845585" y="1285677"/>
                    <a:pt x="845474" y="1286293"/>
                    <a:pt x="845249" y="1286853"/>
                  </a:cubicBezTo>
                  <a:lnTo>
                    <a:pt x="844521" y="1288983"/>
                  </a:lnTo>
                  <a:cubicBezTo>
                    <a:pt x="844297" y="1289599"/>
                    <a:pt x="844073" y="1290160"/>
                    <a:pt x="843736" y="1290720"/>
                  </a:cubicBezTo>
                  <a:lnTo>
                    <a:pt x="844633" y="1292569"/>
                  </a:lnTo>
                  <a:cubicBezTo>
                    <a:pt x="845585" y="1294531"/>
                    <a:pt x="845922" y="1296716"/>
                    <a:pt x="845585" y="1298902"/>
                  </a:cubicBezTo>
                  <a:lnTo>
                    <a:pt x="844857" y="1303217"/>
                  </a:lnTo>
                  <a:cubicBezTo>
                    <a:pt x="844745" y="1303833"/>
                    <a:pt x="844577" y="1304393"/>
                    <a:pt x="844409" y="1305009"/>
                  </a:cubicBezTo>
                  <a:lnTo>
                    <a:pt x="841271" y="1313863"/>
                  </a:lnTo>
                  <a:lnTo>
                    <a:pt x="839253" y="1334821"/>
                  </a:lnTo>
                  <a:cubicBezTo>
                    <a:pt x="839141" y="1335718"/>
                    <a:pt x="838973" y="1336615"/>
                    <a:pt x="838637" y="1337455"/>
                  </a:cubicBezTo>
                  <a:lnTo>
                    <a:pt x="836507" y="1343171"/>
                  </a:lnTo>
                  <a:cubicBezTo>
                    <a:pt x="836115" y="1344180"/>
                    <a:pt x="835611" y="1345132"/>
                    <a:pt x="834882" y="1345973"/>
                  </a:cubicBezTo>
                  <a:lnTo>
                    <a:pt x="832024" y="1349559"/>
                  </a:lnTo>
                  <a:cubicBezTo>
                    <a:pt x="831296" y="1350456"/>
                    <a:pt x="830400" y="1351240"/>
                    <a:pt x="829447" y="1351857"/>
                  </a:cubicBezTo>
                  <a:lnTo>
                    <a:pt x="818520" y="1358862"/>
                  </a:lnTo>
                  <a:lnTo>
                    <a:pt x="818520" y="1359590"/>
                  </a:lnTo>
                  <a:cubicBezTo>
                    <a:pt x="818520" y="1360094"/>
                    <a:pt x="818464" y="1360543"/>
                    <a:pt x="818407" y="1361047"/>
                  </a:cubicBezTo>
                  <a:lnTo>
                    <a:pt x="817679" y="1366090"/>
                  </a:lnTo>
                  <a:cubicBezTo>
                    <a:pt x="817455" y="1367603"/>
                    <a:pt x="816894" y="1369116"/>
                    <a:pt x="816054" y="1370405"/>
                  </a:cubicBezTo>
                  <a:lnTo>
                    <a:pt x="814597" y="1372535"/>
                  </a:lnTo>
                  <a:cubicBezTo>
                    <a:pt x="813756" y="1373767"/>
                    <a:pt x="812748" y="1374776"/>
                    <a:pt x="811515" y="1375561"/>
                  </a:cubicBezTo>
                  <a:lnTo>
                    <a:pt x="800419" y="1382733"/>
                  </a:lnTo>
                  <a:cubicBezTo>
                    <a:pt x="800027" y="1383125"/>
                    <a:pt x="799635" y="1383462"/>
                    <a:pt x="799187" y="1383798"/>
                  </a:cubicBezTo>
                  <a:lnTo>
                    <a:pt x="800251" y="1388001"/>
                  </a:lnTo>
                  <a:cubicBezTo>
                    <a:pt x="800475" y="1388841"/>
                    <a:pt x="800532" y="1389682"/>
                    <a:pt x="800532" y="1390522"/>
                  </a:cubicBezTo>
                  <a:lnTo>
                    <a:pt x="800532" y="1393380"/>
                  </a:lnTo>
                  <a:cubicBezTo>
                    <a:pt x="800532" y="1395005"/>
                    <a:pt x="800139" y="1396575"/>
                    <a:pt x="799467" y="1398032"/>
                  </a:cubicBezTo>
                  <a:lnTo>
                    <a:pt x="798738" y="1399489"/>
                  </a:lnTo>
                  <a:cubicBezTo>
                    <a:pt x="797730" y="1401506"/>
                    <a:pt x="796105" y="1403131"/>
                    <a:pt x="794087" y="1404139"/>
                  </a:cubicBezTo>
                  <a:lnTo>
                    <a:pt x="793078" y="1404644"/>
                  </a:lnTo>
                  <a:lnTo>
                    <a:pt x="788764" y="1407334"/>
                  </a:lnTo>
                  <a:lnTo>
                    <a:pt x="786746" y="1409351"/>
                  </a:lnTo>
                  <a:cubicBezTo>
                    <a:pt x="785962" y="1410135"/>
                    <a:pt x="785065" y="1410808"/>
                    <a:pt x="784057" y="1411312"/>
                  </a:cubicBezTo>
                  <a:lnTo>
                    <a:pt x="782600" y="1412041"/>
                  </a:lnTo>
                  <a:cubicBezTo>
                    <a:pt x="781199" y="1412769"/>
                    <a:pt x="779574" y="1413106"/>
                    <a:pt x="778004" y="1413106"/>
                  </a:cubicBezTo>
                  <a:lnTo>
                    <a:pt x="775875" y="1413106"/>
                  </a:lnTo>
                  <a:cubicBezTo>
                    <a:pt x="774754" y="1413106"/>
                    <a:pt x="773690" y="1412937"/>
                    <a:pt x="772625" y="1412601"/>
                  </a:cubicBezTo>
                  <a:lnTo>
                    <a:pt x="772457" y="1412826"/>
                  </a:lnTo>
                  <a:cubicBezTo>
                    <a:pt x="771897" y="1413498"/>
                    <a:pt x="771280" y="1414114"/>
                    <a:pt x="770607" y="1414618"/>
                  </a:cubicBezTo>
                  <a:lnTo>
                    <a:pt x="767750" y="1416748"/>
                  </a:lnTo>
                  <a:cubicBezTo>
                    <a:pt x="766629" y="1417589"/>
                    <a:pt x="765396" y="1418149"/>
                    <a:pt x="764051" y="1418485"/>
                  </a:cubicBezTo>
                  <a:lnTo>
                    <a:pt x="756542" y="1420334"/>
                  </a:lnTo>
                  <a:lnTo>
                    <a:pt x="754413" y="1421623"/>
                  </a:lnTo>
                  <a:lnTo>
                    <a:pt x="751331" y="1425938"/>
                  </a:lnTo>
                  <a:cubicBezTo>
                    <a:pt x="750994" y="1426386"/>
                    <a:pt x="750602" y="1426835"/>
                    <a:pt x="750210" y="1427227"/>
                  </a:cubicBezTo>
                  <a:lnTo>
                    <a:pt x="748081" y="1429356"/>
                  </a:lnTo>
                  <a:cubicBezTo>
                    <a:pt x="747745" y="1429692"/>
                    <a:pt x="747352" y="1430029"/>
                    <a:pt x="746960" y="1430309"/>
                  </a:cubicBezTo>
                  <a:lnTo>
                    <a:pt x="744438" y="1432270"/>
                  </a:lnTo>
                  <a:cubicBezTo>
                    <a:pt x="744102" y="1432606"/>
                    <a:pt x="743766" y="1432943"/>
                    <a:pt x="743373" y="1433223"/>
                  </a:cubicBezTo>
                  <a:lnTo>
                    <a:pt x="740740" y="1435240"/>
                  </a:lnTo>
                  <a:lnTo>
                    <a:pt x="732334" y="1442245"/>
                  </a:lnTo>
                  <a:lnTo>
                    <a:pt x="721015" y="1452388"/>
                  </a:lnTo>
                  <a:cubicBezTo>
                    <a:pt x="720398" y="1454013"/>
                    <a:pt x="719334" y="1455470"/>
                    <a:pt x="717989" y="1456591"/>
                  </a:cubicBezTo>
                  <a:lnTo>
                    <a:pt x="715691" y="1458496"/>
                  </a:lnTo>
                  <a:cubicBezTo>
                    <a:pt x="716027" y="1459897"/>
                    <a:pt x="716027" y="1461410"/>
                    <a:pt x="715747" y="1462867"/>
                  </a:cubicBezTo>
                  <a:lnTo>
                    <a:pt x="714514" y="1469031"/>
                  </a:lnTo>
                  <a:lnTo>
                    <a:pt x="714514" y="1471777"/>
                  </a:lnTo>
                  <a:lnTo>
                    <a:pt x="715635" y="1476316"/>
                  </a:lnTo>
                  <a:cubicBezTo>
                    <a:pt x="716307" y="1479006"/>
                    <a:pt x="715859" y="1481807"/>
                    <a:pt x="714514" y="1484105"/>
                  </a:cubicBezTo>
                  <a:cubicBezTo>
                    <a:pt x="714514" y="1484273"/>
                    <a:pt x="714514" y="1484441"/>
                    <a:pt x="714514" y="1484553"/>
                  </a:cubicBezTo>
                  <a:lnTo>
                    <a:pt x="714514" y="1488140"/>
                  </a:lnTo>
                  <a:cubicBezTo>
                    <a:pt x="714514" y="1490493"/>
                    <a:pt x="713730" y="1492734"/>
                    <a:pt x="712273" y="1494584"/>
                  </a:cubicBezTo>
                  <a:lnTo>
                    <a:pt x="709415" y="1498170"/>
                  </a:lnTo>
                  <a:cubicBezTo>
                    <a:pt x="708966" y="1498730"/>
                    <a:pt x="708518" y="1499179"/>
                    <a:pt x="707958" y="1499627"/>
                  </a:cubicBezTo>
                  <a:cubicBezTo>
                    <a:pt x="707566" y="1502429"/>
                    <a:pt x="705997" y="1505063"/>
                    <a:pt x="703475" y="1506744"/>
                  </a:cubicBezTo>
                  <a:lnTo>
                    <a:pt x="701345" y="1508201"/>
                  </a:lnTo>
                  <a:cubicBezTo>
                    <a:pt x="700001" y="1509098"/>
                    <a:pt x="698544" y="1509658"/>
                    <a:pt x="697030" y="1509826"/>
                  </a:cubicBezTo>
                  <a:lnTo>
                    <a:pt x="696246" y="1511395"/>
                  </a:lnTo>
                  <a:cubicBezTo>
                    <a:pt x="695462" y="1513020"/>
                    <a:pt x="694229" y="1514365"/>
                    <a:pt x="692716" y="1515374"/>
                  </a:cubicBezTo>
                  <a:lnTo>
                    <a:pt x="691651" y="1516102"/>
                  </a:lnTo>
                  <a:cubicBezTo>
                    <a:pt x="691147" y="1517503"/>
                    <a:pt x="690306" y="1518792"/>
                    <a:pt x="689297" y="1519857"/>
                  </a:cubicBezTo>
                  <a:lnTo>
                    <a:pt x="687841" y="1521314"/>
                  </a:lnTo>
                  <a:cubicBezTo>
                    <a:pt x="686832" y="1522322"/>
                    <a:pt x="685655" y="1523107"/>
                    <a:pt x="684366" y="1523611"/>
                  </a:cubicBezTo>
                  <a:lnTo>
                    <a:pt x="680780" y="1525068"/>
                  </a:lnTo>
                  <a:cubicBezTo>
                    <a:pt x="679043" y="1525797"/>
                    <a:pt x="677137" y="1525965"/>
                    <a:pt x="675232" y="1525684"/>
                  </a:cubicBezTo>
                  <a:lnTo>
                    <a:pt x="674448" y="1525573"/>
                  </a:lnTo>
                  <a:lnTo>
                    <a:pt x="674279" y="1525853"/>
                  </a:lnTo>
                  <a:cubicBezTo>
                    <a:pt x="673103" y="1527814"/>
                    <a:pt x="671366" y="1529271"/>
                    <a:pt x="669236" y="1530112"/>
                  </a:cubicBezTo>
                  <a:lnTo>
                    <a:pt x="667051" y="1530952"/>
                  </a:lnTo>
                  <a:lnTo>
                    <a:pt x="665762" y="1531961"/>
                  </a:lnTo>
                  <a:lnTo>
                    <a:pt x="663016" y="1535827"/>
                  </a:lnTo>
                  <a:cubicBezTo>
                    <a:pt x="662680" y="1536275"/>
                    <a:pt x="662343" y="1536724"/>
                    <a:pt x="661895" y="1537116"/>
                  </a:cubicBezTo>
                  <a:lnTo>
                    <a:pt x="661167" y="1537845"/>
                  </a:lnTo>
                  <a:cubicBezTo>
                    <a:pt x="659205" y="1539806"/>
                    <a:pt x="656572" y="1540871"/>
                    <a:pt x="653882" y="1540871"/>
                  </a:cubicBezTo>
                  <a:lnTo>
                    <a:pt x="652425" y="1540871"/>
                  </a:lnTo>
                  <a:cubicBezTo>
                    <a:pt x="650071" y="1540871"/>
                    <a:pt x="647830" y="1540086"/>
                    <a:pt x="645981" y="1538629"/>
                  </a:cubicBezTo>
                  <a:lnTo>
                    <a:pt x="643683" y="1536780"/>
                  </a:lnTo>
                  <a:lnTo>
                    <a:pt x="639480" y="1535211"/>
                  </a:lnTo>
                  <a:cubicBezTo>
                    <a:pt x="637687" y="1534538"/>
                    <a:pt x="636174" y="1533418"/>
                    <a:pt x="634998" y="1531961"/>
                  </a:cubicBezTo>
                  <a:lnTo>
                    <a:pt x="634381" y="1532073"/>
                  </a:lnTo>
                  <a:cubicBezTo>
                    <a:pt x="633708" y="1532185"/>
                    <a:pt x="633036" y="1532297"/>
                    <a:pt x="632364" y="1532297"/>
                  </a:cubicBezTo>
                  <a:lnTo>
                    <a:pt x="629786" y="1532297"/>
                  </a:lnTo>
                  <a:lnTo>
                    <a:pt x="627656" y="1533361"/>
                  </a:lnTo>
                  <a:cubicBezTo>
                    <a:pt x="624686" y="1534818"/>
                    <a:pt x="621212" y="1534762"/>
                    <a:pt x="618354" y="1533361"/>
                  </a:cubicBezTo>
                  <a:lnTo>
                    <a:pt x="617402" y="1534314"/>
                  </a:lnTo>
                  <a:cubicBezTo>
                    <a:pt x="616057" y="1535659"/>
                    <a:pt x="614320" y="1536612"/>
                    <a:pt x="612527" y="1537060"/>
                  </a:cubicBezTo>
                  <a:lnTo>
                    <a:pt x="612414" y="1537172"/>
                  </a:lnTo>
                  <a:cubicBezTo>
                    <a:pt x="610117" y="1539470"/>
                    <a:pt x="606867" y="1540534"/>
                    <a:pt x="603616" y="1540086"/>
                  </a:cubicBezTo>
                  <a:lnTo>
                    <a:pt x="602496" y="1539918"/>
                  </a:lnTo>
                  <a:lnTo>
                    <a:pt x="601487" y="1540590"/>
                  </a:lnTo>
                  <a:cubicBezTo>
                    <a:pt x="597620" y="1543168"/>
                    <a:pt x="592521" y="1542832"/>
                    <a:pt x="588991" y="1539806"/>
                  </a:cubicBezTo>
                  <a:lnTo>
                    <a:pt x="588991" y="1539806"/>
                  </a:lnTo>
                  <a:cubicBezTo>
                    <a:pt x="588486" y="1539582"/>
                    <a:pt x="588038" y="1539301"/>
                    <a:pt x="587590" y="1538965"/>
                  </a:cubicBezTo>
                  <a:lnTo>
                    <a:pt x="582546" y="1535379"/>
                  </a:lnTo>
                  <a:cubicBezTo>
                    <a:pt x="581594" y="1534651"/>
                    <a:pt x="580697" y="1533810"/>
                    <a:pt x="580025" y="1532801"/>
                  </a:cubicBezTo>
                  <a:cubicBezTo>
                    <a:pt x="577447" y="1531624"/>
                    <a:pt x="575374" y="1529439"/>
                    <a:pt x="574421" y="1526637"/>
                  </a:cubicBezTo>
                  <a:lnTo>
                    <a:pt x="572292" y="1520193"/>
                  </a:lnTo>
                  <a:cubicBezTo>
                    <a:pt x="572180" y="1519801"/>
                    <a:pt x="572067" y="1519408"/>
                    <a:pt x="571956" y="1519016"/>
                  </a:cubicBezTo>
                  <a:cubicBezTo>
                    <a:pt x="571451" y="1518680"/>
                    <a:pt x="570947" y="1518232"/>
                    <a:pt x="570442" y="1517783"/>
                  </a:cubicBezTo>
                  <a:lnTo>
                    <a:pt x="568985" y="1516326"/>
                  </a:lnTo>
                  <a:cubicBezTo>
                    <a:pt x="567248" y="1514589"/>
                    <a:pt x="566240" y="1512347"/>
                    <a:pt x="566015" y="1509994"/>
                  </a:cubicBezTo>
                  <a:cubicBezTo>
                    <a:pt x="565567" y="1509938"/>
                    <a:pt x="565175" y="1509882"/>
                    <a:pt x="564727" y="1509770"/>
                  </a:cubicBezTo>
                  <a:cubicBezTo>
                    <a:pt x="564390" y="1509994"/>
                    <a:pt x="564054" y="1510162"/>
                    <a:pt x="563662" y="1510386"/>
                  </a:cubicBezTo>
                  <a:lnTo>
                    <a:pt x="562205" y="1511115"/>
                  </a:lnTo>
                  <a:cubicBezTo>
                    <a:pt x="561308" y="1511563"/>
                    <a:pt x="560300" y="1511899"/>
                    <a:pt x="559291" y="1512067"/>
                  </a:cubicBezTo>
                  <a:lnTo>
                    <a:pt x="557554" y="1512347"/>
                  </a:lnTo>
                  <a:cubicBezTo>
                    <a:pt x="557442" y="1512404"/>
                    <a:pt x="557273" y="1512516"/>
                    <a:pt x="557162" y="1512572"/>
                  </a:cubicBezTo>
                  <a:lnTo>
                    <a:pt x="555705" y="1513300"/>
                  </a:lnTo>
                  <a:cubicBezTo>
                    <a:pt x="554976" y="1513693"/>
                    <a:pt x="554191" y="1513917"/>
                    <a:pt x="553407" y="1514141"/>
                  </a:cubicBezTo>
                  <a:cubicBezTo>
                    <a:pt x="552791" y="1514645"/>
                    <a:pt x="552118" y="1515094"/>
                    <a:pt x="551390" y="1515486"/>
                  </a:cubicBezTo>
                  <a:lnTo>
                    <a:pt x="549933" y="1516214"/>
                  </a:lnTo>
                  <a:cubicBezTo>
                    <a:pt x="549877" y="1516214"/>
                    <a:pt x="549877" y="1516270"/>
                    <a:pt x="549821" y="1516270"/>
                  </a:cubicBezTo>
                  <a:cubicBezTo>
                    <a:pt x="548700" y="1517727"/>
                    <a:pt x="547187" y="1518792"/>
                    <a:pt x="545450" y="1519464"/>
                  </a:cubicBezTo>
                  <a:cubicBezTo>
                    <a:pt x="544889" y="1522602"/>
                    <a:pt x="542928" y="1525348"/>
                    <a:pt x="540126" y="1526861"/>
                  </a:cubicBezTo>
                  <a:lnTo>
                    <a:pt x="539846" y="1527366"/>
                  </a:lnTo>
                  <a:cubicBezTo>
                    <a:pt x="538557" y="1529495"/>
                    <a:pt x="536596" y="1531064"/>
                    <a:pt x="534242" y="1531849"/>
                  </a:cubicBezTo>
                  <a:lnTo>
                    <a:pt x="532113" y="1532577"/>
                  </a:lnTo>
                  <a:cubicBezTo>
                    <a:pt x="531833" y="1532689"/>
                    <a:pt x="531496" y="1532745"/>
                    <a:pt x="531216" y="1532857"/>
                  </a:cubicBezTo>
                  <a:cubicBezTo>
                    <a:pt x="531272" y="1533137"/>
                    <a:pt x="531272" y="1533418"/>
                    <a:pt x="531272" y="1533698"/>
                  </a:cubicBezTo>
                  <a:cubicBezTo>
                    <a:pt x="533346" y="1536388"/>
                    <a:pt x="534018" y="1539974"/>
                    <a:pt x="532897" y="1543280"/>
                  </a:cubicBezTo>
                  <a:lnTo>
                    <a:pt x="532169" y="1545410"/>
                  </a:lnTo>
                  <a:cubicBezTo>
                    <a:pt x="531553" y="1547315"/>
                    <a:pt x="530376" y="1548996"/>
                    <a:pt x="528807" y="1550229"/>
                  </a:cubicBezTo>
                  <a:lnTo>
                    <a:pt x="525220" y="1553087"/>
                  </a:lnTo>
                  <a:cubicBezTo>
                    <a:pt x="524156" y="1553927"/>
                    <a:pt x="522979" y="1554544"/>
                    <a:pt x="521690" y="1554936"/>
                  </a:cubicBezTo>
                  <a:cubicBezTo>
                    <a:pt x="519841" y="1557794"/>
                    <a:pt x="516646" y="1559643"/>
                    <a:pt x="513004" y="1559643"/>
                  </a:cubicBezTo>
                  <a:lnTo>
                    <a:pt x="512836" y="1559643"/>
                  </a:lnTo>
                  <a:lnTo>
                    <a:pt x="511603" y="1560315"/>
                  </a:lnTo>
                  <a:lnTo>
                    <a:pt x="504823" y="1575165"/>
                  </a:lnTo>
                  <a:lnTo>
                    <a:pt x="504374" y="1576959"/>
                  </a:lnTo>
                  <a:cubicBezTo>
                    <a:pt x="504206" y="1577687"/>
                    <a:pt x="503926" y="1578416"/>
                    <a:pt x="503590" y="1579088"/>
                  </a:cubicBezTo>
                  <a:lnTo>
                    <a:pt x="502861" y="1580545"/>
                  </a:lnTo>
                  <a:cubicBezTo>
                    <a:pt x="502693" y="1580881"/>
                    <a:pt x="502525" y="1581161"/>
                    <a:pt x="502357" y="1581498"/>
                  </a:cubicBezTo>
                  <a:cubicBezTo>
                    <a:pt x="502245" y="1582170"/>
                    <a:pt x="502021" y="1582842"/>
                    <a:pt x="501741" y="1583459"/>
                  </a:cubicBezTo>
                  <a:cubicBezTo>
                    <a:pt x="501741" y="1583627"/>
                    <a:pt x="501685" y="1583851"/>
                    <a:pt x="501685" y="1584019"/>
                  </a:cubicBezTo>
                  <a:lnTo>
                    <a:pt x="502133" y="1584972"/>
                  </a:lnTo>
                  <a:cubicBezTo>
                    <a:pt x="502861" y="1586429"/>
                    <a:pt x="503198" y="1587998"/>
                    <a:pt x="503198" y="1589567"/>
                  </a:cubicBezTo>
                  <a:lnTo>
                    <a:pt x="503198" y="1590296"/>
                  </a:lnTo>
                  <a:cubicBezTo>
                    <a:pt x="503198" y="1591416"/>
                    <a:pt x="503030" y="1592481"/>
                    <a:pt x="502693" y="1593546"/>
                  </a:cubicBezTo>
                  <a:lnTo>
                    <a:pt x="501236" y="1597860"/>
                  </a:lnTo>
                  <a:cubicBezTo>
                    <a:pt x="501068" y="1598309"/>
                    <a:pt x="500900" y="1598757"/>
                    <a:pt x="500676" y="1599205"/>
                  </a:cubicBezTo>
                  <a:lnTo>
                    <a:pt x="499219" y="1602063"/>
                  </a:lnTo>
                  <a:cubicBezTo>
                    <a:pt x="498491" y="1603520"/>
                    <a:pt x="497482" y="1604753"/>
                    <a:pt x="496193" y="1605706"/>
                  </a:cubicBezTo>
                  <a:lnTo>
                    <a:pt x="493335" y="1607835"/>
                  </a:lnTo>
                  <a:cubicBezTo>
                    <a:pt x="493167" y="1607947"/>
                    <a:pt x="493055" y="1608059"/>
                    <a:pt x="492887" y="1608171"/>
                  </a:cubicBezTo>
                  <a:lnTo>
                    <a:pt x="485546" y="1613103"/>
                  </a:lnTo>
                  <a:lnTo>
                    <a:pt x="483977" y="1615008"/>
                  </a:lnTo>
                  <a:lnTo>
                    <a:pt x="483136" y="1617081"/>
                  </a:lnTo>
                  <a:cubicBezTo>
                    <a:pt x="483024" y="1617362"/>
                    <a:pt x="482912" y="1617586"/>
                    <a:pt x="482800" y="1617866"/>
                  </a:cubicBezTo>
                  <a:lnTo>
                    <a:pt x="482072" y="1619323"/>
                  </a:lnTo>
                  <a:cubicBezTo>
                    <a:pt x="480839" y="1621788"/>
                    <a:pt x="478709" y="1623638"/>
                    <a:pt x="476076" y="1624478"/>
                  </a:cubicBezTo>
                  <a:lnTo>
                    <a:pt x="475011" y="1624814"/>
                  </a:lnTo>
                  <a:lnTo>
                    <a:pt x="475011" y="1624870"/>
                  </a:lnTo>
                  <a:cubicBezTo>
                    <a:pt x="475123" y="1625543"/>
                    <a:pt x="475235" y="1626215"/>
                    <a:pt x="475235" y="1626888"/>
                  </a:cubicBezTo>
                  <a:lnTo>
                    <a:pt x="475235" y="1629746"/>
                  </a:lnTo>
                  <a:cubicBezTo>
                    <a:pt x="475235" y="1632491"/>
                    <a:pt x="474170" y="1635125"/>
                    <a:pt x="472209" y="1637030"/>
                  </a:cubicBezTo>
                  <a:lnTo>
                    <a:pt x="470752" y="1638487"/>
                  </a:lnTo>
                  <a:cubicBezTo>
                    <a:pt x="468511" y="1640729"/>
                    <a:pt x="465373" y="1641850"/>
                    <a:pt x="462178" y="1641458"/>
                  </a:cubicBezTo>
                  <a:lnTo>
                    <a:pt x="458088" y="1640953"/>
                  </a:lnTo>
                  <a:lnTo>
                    <a:pt x="456126" y="1641345"/>
                  </a:lnTo>
                  <a:cubicBezTo>
                    <a:pt x="454613" y="1641626"/>
                    <a:pt x="453100" y="1641626"/>
                    <a:pt x="451587" y="1641233"/>
                  </a:cubicBezTo>
                  <a:lnTo>
                    <a:pt x="450915" y="1641065"/>
                  </a:lnTo>
                  <a:cubicBezTo>
                    <a:pt x="450747" y="1641458"/>
                    <a:pt x="450579" y="1641906"/>
                    <a:pt x="450410" y="1642298"/>
                  </a:cubicBezTo>
                  <a:lnTo>
                    <a:pt x="449738" y="1643643"/>
                  </a:lnTo>
                  <a:lnTo>
                    <a:pt x="449850" y="1644259"/>
                  </a:lnTo>
                  <a:cubicBezTo>
                    <a:pt x="450130" y="1645716"/>
                    <a:pt x="450130" y="1647173"/>
                    <a:pt x="449794" y="1648574"/>
                  </a:cubicBezTo>
                  <a:lnTo>
                    <a:pt x="454613" y="1653057"/>
                  </a:lnTo>
                  <a:cubicBezTo>
                    <a:pt x="457415" y="1655691"/>
                    <a:pt x="458592" y="1659614"/>
                    <a:pt x="457583" y="1663368"/>
                  </a:cubicBezTo>
                  <a:cubicBezTo>
                    <a:pt x="456575" y="1667067"/>
                    <a:pt x="453605" y="1669924"/>
                    <a:pt x="449850" y="1670765"/>
                  </a:cubicBezTo>
                  <a:lnTo>
                    <a:pt x="444190" y="1671998"/>
                  </a:lnTo>
                  <a:lnTo>
                    <a:pt x="434216" y="1675976"/>
                  </a:lnTo>
                  <a:cubicBezTo>
                    <a:pt x="433431" y="1676257"/>
                    <a:pt x="432647" y="1676481"/>
                    <a:pt x="431862" y="1676593"/>
                  </a:cubicBezTo>
                  <a:lnTo>
                    <a:pt x="426875" y="1677321"/>
                  </a:lnTo>
                  <a:lnTo>
                    <a:pt x="426202" y="1677994"/>
                  </a:lnTo>
                  <a:cubicBezTo>
                    <a:pt x="423793" y="1680179"/>
                    <a:pt x="421159" y="1681300"/>
                    <a:pt x="418413" y="1681300"/>
                  </a:cubicBezTo>
                  <a:close/>
                  <a:moveTo>
                    <a:pt x="413202" y="1657708"/>
                  </a:moveTo>
                  <a:lnTo>
                    <a:pt x="413426" y="1657708"/>
                  </a:lnTo>
                  <a:cubicBezTo>
                    <a:pt x="414771" y="1657708"/>
                    <a:pt x="416116" y="1657989"/>
                    <a:pt x="417405" y="1658493"/>
                  </a:cubicBezTo>
                  <a:cubicBezTo>
                    <a:pt x="419030" y="1657484"/>
                    <a:pt x="420879" y="1656980"/>
                    <a:pt x="422784" y="1656980"/>
                  </a:cubicBezTo>
                  <a:lnTo>
                    <a:pt x="424185" y="1656980"/>
                  </a:lnTo>
                  <a:lnTo>
                    <a:pt x="428276" y="1656139"/>
                  </a:lnTo>
                  <a:cubicBezTo>
                    <a:pt x="427771" y="1654906"/>
                    <a:pt x="427491" y="1653618"/>
                    <a:pt x="427491" y="1652217"/>
                  </a:cubicBezTo>
                  <a:lnTo>
                    <a:pt x="427491" y="1649359"/>
                  </a:lnTo>
                  <a:cubicBezTo>
                    <a:pt x="427491" y="1647846"/>
                    <a:pt x="427827" y="1646389"/>
                    <a:pt x="428444" y="1645044"/>
                  </a:cubicBezTo>
                  <a:lnTo>
                    <a:pt x="428444" y="1644932"/>
                  </a:lnTo>
                  <a:cubicBezTo>
                    <a:pt x="428108" y="1643195"/>
                    <a:pt x="428220" y="1641345"/>
                    <a:pt x="428780" y="1639664"/>
                  </a:cubicBezTo>
                  <a:lnTo>
                    <a:pt x="429508" y="1637535"/>
                  </a:lnTo>
                  <a:cubicBezTo>
                    <a:pt x="429677" y="1637087"/>
                    <a:pt x="429845" y="1636638"/>
                    <a:pt x="430069" y="1636190"/>
                  </a:cubicBezTo>
                  <a:lnTo>
                    <a:pt x="430237" y="1635854"/>
                  </a:lnTo>
                  <a:lnTo>
                    <a:pt x="429901" y="1634173"/>
                  </a:lnTo>
                  <a:cubicBezTo>
                    <a:pt x="429340" y="1631371"/>
                    <a:pt x="429957" y="1628513"/>
                    <a:pt x="431582" y="1626159"/>
                  </a:cubicBezTo>
                  <a:cubicBezTo>
                    <a:pt x="433207" y="1623862"/>
                    <a:pt x="435729" y="1622293"/>
                    <a:pt x="438587" y="1621901"/>
                  </a:cubicBezTo>
                  <a:lnTo>
                    <a:pt x="441949" y="1621396"/>
                  </a:lnTo>
                  <a:lnTo>
                    <a:pt x="443294" y="1620724"/>
                  </a:lnTo>
                  <a:cubicBezTo>
                    <a:pt x="445479" y="1619603"/>
                    <a:pt x="448057" y="1619323"/>
                    <a:pt x="450410" y="1619939"/>
                  </a:cubicBezTo>
                  <a:lnTo>
                    <a:pt x="453717" y="1620780"/>
                  </a:lnTo>
                  <a:cubicBezTo>
                    <a:pt x="453773" y="1620612"/>
                    <a:pt x="453829" y="1620444"/>
                    <a:pt x="453885" y="1620219"/>
                  </a:cubicBezTo>
                  <a:lnTo>
                    <a:pt x="455342" y="1615905"/>
                  </a:lnTo>
                  <a:cubicBezTo>
                    <a:pt x="455846" y="1614391"/>
                    <a:pt x="456687" y="1612991"/>
                    <a:pt x="457807" y="1611870"/>
                  </a:cubicBezTo>
                  <a:lnTo>
                    <a:pt x="460665" y="1609012"/>
                  </a:lnTo>
                  <a:cubicBezTo>
                    <a:pt x="461786" y="1607891"/>
                    <a:pt x="463131" y="1607051"/>
                    <a:pt x="464644" y="1606546"/>
                  </a:cubicBezTo>
                  <a:lnTo>
                    <a:pt x="464868" y="1606042"/>
                  </a:lnTo>
                  <a:cubicBezTo>
                    <a:pt x="465260" y="1605033"/>
                    <a:pt x="465821" y="1604080"/>
                    <a:pt x="466493" y="1603296"/>
                  </a:cubicBezTo>
                  <a:lnTo>
                    <a:pt x="470080" y="1598981"/>
                  </a:lnTo>
                  <a:cubicBezTo>
                    <a:pt x="470696" y="1598197"/>
                    <a:pt x="471481" y="1597524"/>
                    <a:pt x="472265" y="1597020"/>
                  </a:cubicBezTo>
                  <a:lnTo>
                    <a:pt x="479774" y="1592033"/>
                  </a:lnTo>
                  <a:cubicBezTo>
                    <a:pt x="478933" y="1590520"/>
                    <a:pt x="478429" y="1588782"/>
                    <a:pt x="478429" y="1586989"/>
                  </a:cubicBezTo>
                  <a:lnTo>
                    <a:pt x="478429" y="1585532"/>
                  </a:lnTo>
                  <a:cubicBezTo>
                    <a:pt x="478429" y="1583347"/>
                    <a:pt x="479102" y="1581274"/>
                    <a:pt x="480334" y="1579536"/>
                  </a:cubicBezTo>
                  <a:cubicBezTo>
                    <a:pt x="480502" y="1579032"/>
                    <a:pt x="480671" y="1578527"/>
                    <a:pt x="480951" y="1578023"/>
                  </a:cubicBezTo>
                  <a:lnTo>
                    <a:pt x="481287" y="1577351"/>
                  </a:lnTo>
                  <a:cubicBezTo>
                    <a:pt x="481343" y="1575838"/>
                    <a:pt x="481679" y="1574381"/>
                    <a:pt x="482352" y="1573036"/>
                  </a:cubicBezTo>
                  <a:lnTo>
                    <a:pt x="483080" y="1571579"/>
                  </a:lnTo>
                  <a:cubicBezTo>
                    <a:pt x="483472" y="1570850"/>
                    <a:pt x="483921" y="1570178"/>
                    <a:pt x="484425" y="1569562"/>
                  </a:cubicBezTo>
                  <a:lnTo>
                    <a:pt x="484481" y="1569394"/>
                  </a:lnTo>
                  <a:cubicBezTo>
                    <a:pt x="484649" y="1568665"/>
                    <a:pt x="484929" y="1567993"/>
                    <a:pt x="485266" y="1567320"/>
                  </a:cubicBezTo>
                  <a:lnTo>
                    <a:pt x="486723" y="1564462"/>
                  </a:lnTo>
                  <a:lnTo>
                    <a:pt x="492999" y="1550509"/>
                  </a:lnTo>
                  <a:cubicBezTo>
                    <a:pt x="493503" y="1549388"/>
                    <a:pt x="494232" y="1548324"/>
                    <a:pt x="495128" y="1547427"/>
                  </a:cubicBezTo>
                  <a:lnTo>
                    <a:pt x="497986" y="1544569"/>
                  </a:lnTo>
                  <a:cubicBezTo>
                    <a:pt x="498771" y="1543785"/>
                    <a:pt x="499667" y="1543112"/>
                    <a:pt x="500676" y="1542608"/>
                  </a:cubicBezTo>
                  <a:lnTo>
                    <a:pt x="502133" y="1541879"/>
                  </a:lnTo>
                  <a:cubicBezTo>
                    <a:pt x="502357" y="1541767"/>
                    <a:pt x="502637" y="1541655"/>
                    <a:pt x="502917" y="1541543"/>
                  </a:cubicBezTo>
                  <a:lnTo>
                    <a:pt x="503870" y="1541151"/>
                  </a:lnTo>
                  <a:cubicBezTo>
                    <a:pt x="504262" y="1540534"/>
                    <a:pt x="504711" y="1540030"/>
                    <a:pt x="505215" y="1539526"/>
                  </a:cubicBezTo>
                  <a:lnTo>
                    <a:pt x="506672" y="1538069"/>
                  </a:lnTo>
                  <a:cubicBezTo>
                    <a:pt x="507232" y="1537508"/>
                    <a:pt x="507793" y="1537060"/>
                    <a:pt x="508465" y="1536612"/>
                  </a:cubicBezTo>
                  <a:lnTo>
                    <a:pt x="506896" y="1533474"/>
                  </a:lnTo>
                  <a:cubicBezTo>
                    <a:pt x="505047" y="1529719"/>
                    <a:pt x="505607" y="1525236"/>
                    <a:pt x="508353" y="1522098"/>
                  </a:cubicBezTo>
                  <a:cubicBezTo>
                    <a:pt x="510202" y="1519969"/>
                    <a:pt x="512780" y="1518736"/>
                    <a:pt x="515470" y="1518568"/>
                  </a:cubicBezTo>
                  <a:lnTo>
                    <a:pt x="518944" y="1515094"/>
                  </a:lnTo>
                  <a:cubicBezTo>
                    <a:pt x="520569" y="1513468"/>
                    <a:pt x="522642" y="1512460"/>
                    <a:pt x="524772" y="1512180"/>
                  </a:cubicBezTo>
                  <a:cubicBezTo>
                    <a:pt x="524884" y="1512067"/>
                    <a:pt x="524996" y="1511955"/>
                    <a:pt x="525108" y="1511843"/>
                  </a:cubicBezTo>
                  <a:cubicBezTo>
                    <a:pt x="525276" y="1511451"/>
                    <a:pt x="525388" y="1511059"/>
                    <a:pt x="525613" y="1510666"/>
                  </a:cubicBezTo>
                  <a:lnTo>
                    <a:pt x="526341" y="1509209"/>
                  </a:lnTo>
                  <a:cubicBezTo>
                    <a:pt x="527126" y="1507584"/>
                    <a:pt x="528358" y="1506240"/>
                    <a:pt x="529871" y="1505231"/>
                  </a:cubicBezTo>
                  <a:cubicBezTo>
                    <a:pt x="531104" y="1503326"/>
                    <a:pt x="532953" y="1501925"/>
                    <a:pt x="535083" y="1501196"/>
                  </a:cubicBezTo>
                  <a:cubicBezTo>
                    <a:pt x="536259" y="1499851"/>
                    <a:pt x="537829" y="1498843"/>
                    <a:pt x="539510" y="1498282"/>
                  </a:cubicBezTo>
                  <a:lnTo>
                    <a:pt x="539958" y="1498114"/>
                  </a:lnTo>
                  <a:lnTo>
                    <a:pt x="541191" y="1496601"/>
                  </a:lnTo>
                  <a:cubicBezTo>
                    <a:pt x="543040" y="1494304"/>
                    <a:pt x="545730" y="1492903"/>
                    <a:pt x="548700" y="1492734"/>
                  </a:cubicBezTo>
                  <a:cubicBezTo>
                    <a:pt x="549485" y="1492679"/>
                    <a:pt x="550325" y="1492734"/>
                    <a:pt x="551053" y="1492903"/>
                  </a:cubicBezTo>
                  <a:cubicBezTo>
                    <a:pt x="551110" y="1492903"/>
                    <a:pt x="551110" y="1492903"/>
                    <a:pt x="551166" y="1492903"/>
                  </a:cubicBezTo>
                  <a:lnTo>
                    <a:pt x="552230" y="1492734"/>
                  </a:lnTo>
                  <a:cubicBezTo>
                    <a:pt x="552398" y="1492566"/>
                    <a:pt x="552567" y="1492342"/>
                    <a:pt x="552734" y="1492174"/>
                  </a:cubicBezTo>
                  <a:lnTo>
                    <a:pt x="553463" y="1491446"/>
                  </a:lnTo>
                  <a:cubicBezTo>
                    <a:pt x="556041" y="1488868"/>
                    <a:pt x="559739" y="1487859"/>
                    <a:pt x="563270" y="1488756"/>
                  </a:cubicBezTo>
                  <a:lnTo>
                    <a:pt x="566744" y="1489596"/>
                  </a:lnTo>
                  <a:cubicBezTo>
                    <a:pt x="568705" y="1488532"/>
                    <a:pt x="571003" y="1488195"/>
                    <a:pt x="573244" y="1488588"/>
                  </a:cubicBezTo>
                  <a:cubicBezTo>
                    <a:pt x="577279" y="1486066"/>
                    <a:pt x="582602" y="1486627"/>
                    <a:pt x="586021" y="1489989"/>
                  </a:cubicBezTo>
                  <a:lnTo>
                    <a:pt x="586749" y="1490717"/>
                  </a:lnTo>
                  <a:cubicBezTo>
                    <a:pt x="588711" y="1492679"/>
                    <a:pt x="589775" y="1495312"/>
                    <a:pt x="589775" y="1498058"/>
                  </a:cubicBezTo>
                  <a:lnTo>
                    <a:pt x="589775" y="1498787"/>
                  </a:lnTo>
                  <a:cubicBezTo>
                    <a:pt x="589775" y="1500187"/>
                    <a:pt x="589495" y="1501588"/>
                    <a:pt x="588935" y="1502877"/>
                  </a:cubicBezTo>
                  <a:lnTo>
                    <a:pt x="588822" y="1503158"/>
                  </a:lnTo>
                  <a:cubicBezTo>
                    <a:pt x="592465" y="1505623"/>
                    <a:pt x="594202" y="1510218"/>
                    <a:pt x="592970" y="1514589"/>
                  </a:cubicBezTo>
                  <a:lnTo>
                    <a:pt x="592577" y="1516046"/>
                  </a:lnTo>
                  <a:cubicBezTo>
                    <a:pt x="593642" y="1516943"/>
                    <a:pt x="594538" y="1518063"/>
                    <a:pt x="595155" y="1519352"/>
                  </a:cubicBezTo>
                  <a:lnTo>
                    <a:pt x="595547" y="1520137"/>
                  </a:lnTo>
                  <a:cubicBezTo>
                    <a:pt x="596612" y="1519688"/>
                    <a:pt x="597676" y="1519464"/>
                    <a:pt x="598797" y="1519352"/>
                  </a:cubicBezTo>
                  <a:cubicBezTo>
                    <a:pt x="599638" y="1518568"/>
                    <a:pt x="600591" y="1517895"/>
                    <a:pt x="601655" y="1517391"/>
                  </a:cubicBezTo>
                  <a:lnTo>
                    <a:pt x="601487" y="1515710"/>
                  </a:lnTo>
                  <a:cubicBezTo>
                    <a:pt x="601431" y="1515318"/>
                    <a:pt x="601431" y="1514925"/>
                    <a:pt x="601431" y="1514589"/>
                  </a:cubicBezTo>
                  <a:lnTo>
                    <a:pt x="601431" y="1513132"/>
                  </a:lnTo>
                  <a:cubicBezTo>
                    <a:pt x="601431" y="1510386"/>
                    <a:pt x="602496" y="1507753"/>
                    <a:pt x="604457" y="1505847"/>
                  </a:cubicBezTo>
                  <a:lnTo>
                    <a:pt x="605914" y="1504390"/>
                  </a:lnTo>
                  <a:cubicBezTo>
                    <a:pt x="609052" y="1501252"/>
                    <a:pt x="613871" y="1500468"/>
                    <a:pt x="617850" y="1502429"/>
                  </a:cubicBezTo>
                  <a:lnTo>
                    <a:pt x="619307" y="1503158"/>
                  </a:lnTo>
                  <a:cubicBezTo>
                    <a:pt x="621436" y="1504222"/>
                    <a:pt x="623173" y="1506015"/>
                    <a:pt x="624126" y="1508145"/>
                  </a:cubicBezTo>
                  <a:lnTo>
                    <a:pt x="624462" y="1508425"/>
                  </a:lnTo>
                  <a:cubicBezTo>
                    <a:pt x="624854" y="1508705"/>
                    <a:pt x="625247" y="1509041"/>
                    <a:pt x="625583" y="1509434"/>
                  </a:cubicBezTo>
                  <a:lnTo>
                    <a:pt x="626311" y="1510162"/>
                  </a:lnTo>
                  <a:cubicBezTo>
                    <a:pt x="626928" y="1510779"/>
                    <a:pt x="627432" y="1511395"/>
                    <a:pt x="627825" y="1512123"/>
                  </a:cubicBezTo>
                  <a:lnTo>
                    <a:pt x="630850" y="1512123"/>
                  </a:lnTo>
                  <a:lnTo>
                    <a:pt x="637015" y="1510891"/>
                  </a:lnTo>
                  <a:cubicBezTo>
                    <a:pt x="640377" y="1510218"/>
                    <a:pt x="643907" y="1511283"/>
                    <a:pt x="646373" y="1513693"/>
                  </a:cubicBezTo>
                  <a:lnTo>
                    <a:pt x="647101" y="1514421"/>
                  </a:lnTo>
                  <a:cubicBezTo>
                    <a:pt x="647606" y="1514925"/>
                    <a:pt x="647998" y="1515430"/>
                    <a:pt x="648390" y="1515990"/>
                  </a:cubicBezTo>
                  <a:lnTo>
                    <a:pt x="649399" y="1517503"/>
                  </a:lnTo>
                  <a:lnTo>
                    <a:pt x="650520" y="1517895"/>
                  </a:lnTo>
                  <a:cubicBezTo>
                    <a:pt x="650744" y="1517671"/>
                    <a:pt x="651024" y="1517447"/>
                    <a:pt x="651304" y="1517223"/>
                  </a:cubicBezTo>
                  <a:lnTo>
                    <a:pt x="654891" y="1514365"/>
                  </a:lnTo>
                  <a:cubicBezTo>
                    <a:pt x="655675" y="1513748"/>
                    <a:pt x="656572" y="1513188"/>
                    <a:pt x="657524" y="1512852"/>
                  </a:cubicBezTo>
                  <a:lnTo>
                    <a:pt x="657860" y="1512684"/>
                  </a:lnTo>
                  <a:lnTo>
                    <a:pt x="658197" y="1512067"/>
                  </a:lnTo>
                  <a:cubicBezTo>
                    <a:pt x="659205" y="1510386"/>
                    <a:pt x="660662" y="1509041"/>
                    <a:pt x="662399" y="1508145"/>
                  </a:cubicBezTo>
                  <a:lnTo>
                    <a:pt x="663857" y="1507416"/>
                  </a:lnTo>
                  <a:cubicBezTo>
                    <a:pt x="664137" y="1507304"/>
                    <a:pt x="664361" y="1507136"/>
                    <a:pt x="664641" y="1507080"/>
                  </a:cubicBezTo>
                  <a:lnTo>
                    <a:pt x="668228" y="1505623"/>
                  </a:lnTo>
                  <a:cubicBezTo>
                    <a:pt x="669796" y="1505007"/>
                    <a:pt x="671534" y="1504783"/>
                    <a:pt x="673215" y="1504951"/>
                  </a:cubicBezTo>
                  <a:cubicBezTo>
                    <a:pt x="674168" y="1502597"/>
                    <a:pt x="675905" y="1500692"/>
                    <a:pt x="678090" y="1499571"/>
                  </a:cubicBezTo>
                  <a:cubicBezTo>
                    <a:pt x="678594" y="1498170"/>
                    <a:pt x="679435" y="1496825"/>
                    <a:pt x="680500" y="1495761"/>
                  </a:cubicBezTo>
                  <a:lnTo>
                    <a:pt x="681228" y="1495032"/>
                  </a:lnTo>
                  <a:cubicBezTo>
                    <a:pt x="681732" y="1494528"/>
                    <a:pt x="682237" y="1494080"/>
                    <a:pt x="682853" y="1493687"/>
                  </a:cubicBezTo>
                  <a:cubicBezTo>
                    <a:pt x="684030" y="1491950"/>
                    <a:pt x="685711" y="1490605"/>
                    <a:pt x="687616" y="1489821"/>
                  </a:cubicBezTo>
                  <a:cubicBezTo>
                    <a:pt x="688401" y="1488476"/>
                    <a:pt x="689466" y="1487355"/>
                    <a:pt x="690754" y="1486514"/>
                  </a:cubicBezTo>
                  <a:lnTo>
                    <a:pt x="692716" y="1485170"/>
                  </a:lnTo>
                  <a:cubicBezTo>
                    <a:pt x="692660" y="1484665"/>
                    <a:pt x="692604" y="1484105"/>
                    <a:pt x="692604" y="1483600"/>
                  </a:cubicBezTo>
                  <a:lnTo>
                    <a:pt x="692604" y="1481471"/>
                  </a:lnTo>
                  <a:cubicBezTo>
                    <a:pt x="692604" y="1479846"/>
                    <a:pt x="692996" y="1478277"/>
                    <a:pt x="693724" y="1476820"/>
                  </a:cubicBezTo>
                  <a:lnTo>
                    <a:pt x="693781" y="1476652"/>
                  </a:lnTo>
                  <a:lnTo>
                    <a:pt x="693612" y="1476035"/>
                  </a:lnTo>
                  <a:cubicBezTo>
                    <a:pt x="693388" y="1475195"/>
                    <a:pt x="693332" y="1474354"/>
                    <a:pt x="693332" y="1473514"/>
                  </a:cubicBezTo>
                  <a:lnTo>
                    <a:pt x="693332" y="1468471"/>
                  </a:lnTo>
                  <a:cubicBezTo>
                    <a:pt x="693332" y="1467798"/>
                    <a:pt x="693388" y="1467126"/>
                    <a:pt x="693556" y="1466453"/>
                  </a:cubicBezTo>
                  <a:lnTo>
                    <a:pt x="694173" y="1463259"/>
                  </a:lnTo>
                  <a:cubicBezTo>
                    <a:pt x="693612" y="1461970"/>
                    <a:pt x="693332" y="1460569"/>
                    <a:pt x="693332" y="1459168"/>
                  </a:cubicBezTo>
                  <a:lnTo>
                    <a:pt x="693332" y="1457039"/>
                  </a:lnTo>
                  <a:cubicBezTo>
                    <a:pt x="693332" y="1455021"/>
                    <a:pt x="693949" y="1453004"/>
                    <a:pt x="695069" y="1451323"/>
                  </a:cubicBezTo>
                  <a:lnTo>
                    <a:pt x="697927" y="1447008"/>
                  </a:lnTo>
                  <a:cubicBezTo>
                    <a:pt x="698488" y="1446167"/>
                    <a:pt x="699160" y="1445439"/>
                    <a:pt x="699888" y="1444823"/>
                  </a:cubicBezTo>
                  <a:lnTo>
                    <a:pt x="701962" y="1443085"/>
                  </a:lnTo>
                  <a:cubicBezTo>
                    <a:pt x="702578" y="1441628"/>
                    <a:pt x="703475" y="1440340"/>
                    <a:pt x="704652" y="1439331"/>
                  </a:cubicBezTo>
                  <a:lnTo>
                    <a:pt x="718269" y="1427115"/>
                  </a:lnTo>
                  <a:lnTo>
                    <a:pt x="727179" y="1419718"/>
                  </a:lnTo>
                  <a:cubicBezTo>
                    <a:pt x="727291" y="1419606"/>
                    <a:pt x="727459" y="1419494"/>
                    <a:pt x="727571" y="1419382"/>
                  </a:cubicBezTo>
                  <a:lnTo>
                    <a:pt x="730093" y="1417420"/>
                  </a:lnTo>
                  <a:cubicBezTo>
                    <a:pt x="730429" y="1417084"/>
                    <a:pt x="730765" y="1416748"/>
                    <a:pt x="731157" y="1416468"/>
                  </a:cubicBezTo>
                  <a:lnTo>
                    <a:pt x="734464" y="1413722"/>
                  </a:lnTo>
                  <a:lnTo>
                    <a:pt x="737546" y="1409407"/>
                  </a:lnTo>
                  <a:cubicBezTo>
                    <a:pt x="737882" y="1408959"/>
                    <a:pt x="738274" y="1408511"/>
                    <a:pt x="738666" y="1408118"/>
                  </a:cubicBezTo>
                  <a:lnTo>
                    <a:pt x="740796" y="1405989"/>
                  </a:lnTo>
                  <a:cubicBezTo>
                    <a:pt x="741580" y="1405204"/>
                    <a:pt x="742477" y="1404532"/>
                    <a:pt x="743486" y="1404084"/>
                  </a:cubicBezTo>
                  <a:lnTo>
                    <a:pt x="747800" y="1401954"/>
                  </a:lnTo>
                  <a:cubicBezTo>
                    <a:pt x="748473" y="1401618"/>
                    <a:pt x="749201" y="1401338"/>
                    <a:pt x="749930" y="1401170"/>
                  </a:cubicBezTo>
                  <a:lnTo>
                    <a:pt x="756654" y="1399433"/>
                  </a:lnTo>
                  <a:lnTo>
                    <a:pt x="761586" y="1393268"/>
                  </a:lnTo>
                  <a:cubicBezTo>
                    <a:pt x="764107" y="1390130"/>
                    <a:pt x="768254" y="1388729"/>
                    <a:pt x="772177" y="1389682"/>
                  </a:cubicBezTo>
                  <a:lnTo>
                    <a:pt x="775035" y="1390411"/>
                  </a:lnTo>
                  <a:cubicBezTo>
                    <a:pt x="775539" y="1390522"/>
                    <a:pt x="776043" y="1390691"/>
                    <a:pt x="776492" y="1390915"/>
                  </a:cubicBezTo>
                  <a:lnTo>
                    <a:pt x="778733" y="1389514"/>
                  </a:lnTo>
                  <a:lnTo>
                    <a:pt x="777612" y="1385031"/>
                  </a:lnTo>
                  <a:cubicBezTo>
                    <a:pt x="777220" y="1383406"/>
                    <a:pt x="777220" y="1381669"/>
                    <a:pt x="777612" y="1380043"/>
                  </a:cubicBezTo>
                  <a:lnTo>
                    <a:pt x="778004" y="1378250"/>
                  </a:lnTo>
                  <a:cubicBezTo>
                    <a:pt x="778004" y="1374328"/>
                    <a:pt x="780246" y="1370741"/>
                    <a:pt x="783720" y="1369004"/>
                  </a:cubicBezTo>
                  <a:lnTo>
                    <a:pt x="786746" y="1367379"/>
                  </a:lnTo>
                  <a:cubicBezTo>
                    <a:pt x="787307" y="1366819"/>
                    <a:pt x="787923" y="1366314"/>
                    <a:pt x="788596" y="1365922"/>
                  </a:cubicBezTo>
                  <a:lnTo>
                    <a:pt x="797225" y="1360487"/>
                  </a:lnTo>
                  <a:lnTo>
                    <a:pt x="797337" y="1359590"/>
                  </a:lnTo>
                  <a:lnTo>
                    <a:pt x="797337" y="1357461"/>
                  </a:lnTo>
                  <a:cubicBezTo>
                    <a:pt x="797337" y="1356340"/>
                    <a:pt x="797506" y="1355219"/>
                    <a:pt x="797842" y="1354210"/>
                  </a:cubicBezTo>
                  <a:lnTo>
                    <a:pt x="798570" y="1352081"/>
                  </a:lnTo>
                  <a:cubicBezTo>
                    <a:pt x="798738" y="1351633"/>
                    <a:pt x="798907" y="1351184"/>
                    <a:pt x="799131" y="1350736"/>
                  </a:cubicBezTo>
                  <a:lnTo>
                    <a:pt x="799859" y="1349279"/>
                  </a:lnTo>
                  <a:cubicBezTo>
                    <a:pt x="800363" y="1348270"/>
                    <a:pt x="800980" y="1347374"/>
                    <a:pt x="801764" y="1346589"/>
                  </a:cubicBezTo>
                  <a:lnTo>
                    <a:pt x="804622" y="1343731"/>
                  </a:lnTo>
                  <a:cubicBezTo>
                    <a:pt x="805183" y="1343171"/>
                    <a:pt x="805799" y="1342667"/>
                    <a:pt x="806471" y="1342274"/>
                  </a:cubicBezTo>
                  <a:lnTo>
                    <a:pt x="816446" y="1336054"/>
                  </a:lnTo>
                  <a:lnTo>
                    <a:pt x="817174" y="1335101"/>
                  </a:lnTo>
                  <a:lnTo>
                    <a:pt x="818295" y="1332188"/>
                  </a:lnTo>
                  <a:lnTo>
                    <a:pt x="820313" y="1311286"/>
                  </a:lnTo>
                  <a:cubicBezTo>
                    <a:pt x="820369" y="1310445"/>
                    <a:pt x="820593" y="1309605"/>
                    <a:pt x="820873" y="1308820"/>
                  </a:cubicBezTo>
                  <a:lnTo>
                    <a:pt x="824179" y="1299574"/>
                  </a:lnTo>
                  <a:cubicBezTo>
                    <a:pt x="824011" y="1299182"/>
                    <a:pt x="823843" y="1298789"/>
                    <a:pt x="823675" y="1298341"/>
                  </a:cubicBezTo>
                  <a:lnTo>
                    <a:pt x="822218" y="1294026"/>
                  </a:lnTo>
                  <a:cubicBezTo>
                    <a:pt x="821882" y="1292962"/>
                    <a:pt x="821658" y="1291841"/>
                    <a:pt x="821658" y="1290776"/>
                  </a:cubicBezTo>
                  <a:lnTo>
                    <a:pt x="821658" y="1287918"/>
                  </a:lnTo>
                  <a:cubicBezTo>
                    <a:pt x="821658" y="1285004"/>
                    <a:pt x="822890" y="1282258"/>
                    <a:pt x="825020" y="1280297"/>
                  </a:cubicBezTo>
                  <a:lnTo>
                    <a:pt x="825356" y="1277832"/>
                  </a:lnTo>
                  <a:cubicBezTo>
                    <a:pt x="825524" y="1276711"/>
                    <a:pt x="825861" y="1275702"/>
                    <a:pt x="826309" y="1274693"/>
                  </a:cubicBezTo>
                  <a:lnTo>
                    <a:pt x="827037" y="1273236"/>
                  </a:lnTo>
                  <a:cubicBezTo>
                    <a:pt x="827373" y="1272564"/>
                    <a:pt x="827766" y="1271948"/>
                    <a:pt x="828214" y="1271387"/>
                  </a:cubicBezTo>
                  <a:lnTo>
                    <a:pt x="841831" y="1254240"/>
                  </a:lnTo>
                  <a:cubicBezTo>
                    <a:pt x="842223" y="1253736"/>
                    <a:pt x="842616" y="1253287"/>
                    <a:pt x="843120" y="1252895"/>
                  </a:cubicBezTo>
                  <a:lnTo>
                    <a:pt x="854944" y="1242472"/>
                  </a:lnTo>
                  <a:lnTo>
                    <a:pt x="865087" y="1231657"/>
                  </a:lnTo>
                  <a:lnTo>
                    <a:pt x="867216" y="1228967"/>
                  </a:lnTo>
                  <a:lnTo>
                    <a:pt x="871867" y="1221010"/>
                  </a:lnTo>
                  <a:cubicBezTo>
                    <a:pt x="872091" y="1220673"/>
                    <a:pt x="872315" y="1220337"/>
                    <a:pt x="872539" y="1220001"/>
                  </a:cubicBezTo>
                  <a:lnTo>
                    <a:pt x="874669" y="1217143"/>
                  </a:lnTo>
                  <a:cubicBezTo>
                    <a:pt x="875173" y="1216527"/>
                    <a:pt x="875677" y="1215910"/>
                    <a:pt x="876294" y="1215406"/>
                  </a:cubicBezTo>
                  <a:lnTo>
                    <a:pt x="879208" y="1212660"/>
                  </a:lnTo>
                  <a:lnTo>
                    <a:pt x="879768" y="1211315"/>
                  </a:lnTo>
                  <a:lnTo>
                    <a:pt x="879768" y="1209746"/>
                  </a:lnTo>
                  <a:cubicBezTo>
                    <a:pt x="879768" y="1208906"/>
                    <a:pt x="879880" y="1208065"/>
                    <a:pt x="880048" y="1207225"/>
                  </a:cubicBezTo>
                  <a:lnTo>
                    <a:pt x="880777" y="1204367"/>
                  </a:lnTo>
                  <a:cubicBezTo>
                    <a:pt x="881113" y="1203022"/>
                    <a:pt x="881730" y="1201789"/>
                    <a:pt x="882514" y="1200668"/>
                  </a:cubicBezTo>
                  <a:lnTo>
                    <a:pt x="884644" y="1197810"/>
                  </a:lnTo>
                  <a:cubicBezTo>
                    <a:pt x="884755" y="1197698"/>
                    <a:pt x="884812" y="1197586"/>
                    <a:pt x="884924" y="1197474"/>
                  </a:cubicBezTo>
                  <a:cubicBezTo>
                    <a:pt x="884139" y="1196970"/>
                    <a:pt x="883467" y="1196297"/>
                    <a:pt x="882850" y="1195569"/>
                  </a:cubicBezTo>
                  <a:lnTo>
                    <a:pt x="882794" y="1195513"/>
                  </a:lnTo>
                  <a:lnTo>
                    <a:pt x="882458" y="1195569"/>
                  </a:lnTo>
                  <a:cubicBezTo>
                    <a:pt x="880497" y="1195905"/>
                    <a:pt x="878535" y="1195681"/>
                    <a:pt x="876686" y="1194896"/>
                  </a:cubicBezTo>
                  <a:lnTo>
                    <a:pt x="875005" y="1194168"/>
                  </a:lnTo>
                  <a:lnTo>
                    <a:pt x="874725" y="1194280"/>
                  </a:lnTo>
                  <a:lnTo>
                    <a:pt x="871587" y="1196914"/>
                  </a:lnTo>
                  <a:cubicBezTo>
                    <a:pt x="870578" y="1197754"/>
                    <a:pt x="869457" y="1198371"/>
                    <a:pt x="868225" y="1198763"/>
                  </a:cubicBezTo>
                  <a:lnTo>
                    <a:pt x="866095" y="1199491"/>
                  </a:lnTo>
                  <a:cubicBezTo>
                    <a:pt x="865031" y="1199828"/>
                    <a:pt x="863910" y="1199996"/>
                    <a:pt x="862845" y="1199996"/>
                  </a:cubicBezTo>
                  <a:lnTo>
                    <a:pt x="861388" y="1199996"/>
                  </a:lnTo>
                  <a:cubicBezTo>
                    <a:pt x="856961" y="1199996"/>
                    <a:pt x="852982" y="1197138"/>
                    <a:pt x="851581" y="1192935"/>
                  </a:cubicBezTo>
                  <a:lnTo>
                    <a:pt x="850853" y="1190806"/>
                  </a:lnTo>
                  <a:cubicBezTo>
                    <a:pt x="850629" y="1190077"/>
                    <a:pt x="850461" y="1189349"/>
                    <a:pt x="850349" y="1188564"/>
                  </a:cubicBezTo>
                  <a:lnTo>
                    <a:pt x="849620" y="1181391"/>
                  </a:lnTo>
                  <a:cubicBezTo>
                    <a:pt x="849564" y="1181055"/>
                    <a:pt x="849564" y="1180719"/>
                    <a:pt x="849564" y="1180383"/>
                  </a:cubicBezTo>
                  <a:lnTo>
                    <a:pt x="849564" y="1174163"/>
                  </a:lnTo>
                  <a:cubicBezTo>
                    <a:pt x="849564" y="1172818"/>
                    <a:pt x="849844" y="1171473"/>
                    <a:pt x="850349" y="1170240"/>
                  </a:cubicBezTo>
                  <a:lnTo>
                    <a:pt x="855840" y="1156847"/>
                  </a:lnTo>
                  <a:lnTo>
                    <a:pt x="854663" y="1145808"/>
                  </a:lnTo>
                  <a:cubicBezTo>
                    <a:pt x="854607" y="1145079"/>
                    <a:pt x="854607" y="1144351"/>
                    <a:pt x="854663" y="1143566"/>
                  </a:cubicBezTo>
                  <a:lnTo>
                    <a:pt x="855392" y="1137122"/>
                  </a:lnTo>
                  <a:cubicBezTo>
                    <a:pt x="855392" y="1136954"/>
                    <a:pt x="855448" y="1136730"/>
                    <a:pt x="855448" y="1136562"/>
                  </a:cubicBezTo>
                  <a:lnTo>
                    <a:pt x="856177" y="1132247"/>
                  </a:lnTo>
                  <a:cubicBezTo>
                    <a:pt x="856401" y="1130790"/>
                    <a:pt x="856961" y="1129445"/>
                    <a:pt x="857746" y="1128212"/>
                  </a:cubicBezTo>
                  <a:lnTo>
                    <a:pt x="858810" y="1126587"/>
                  </a:lnTo>
                  <a:lnTo>
                    <a:pt x="860659" y="1122832"/>
                  </a:lnTo>
                  <a:cubicBezTo>
                    <a:pt x="861332" y="1121488"/>
                    <a:pt x="862285" y="1120311"/>
                    <a:pt x="863461" y="1119414"/>
                  </a:cubicBezTo>
                  <a:lnTo>
                    <a:pt x="867048" y="1116556"/>
                  </a:lnTo>
                  <a:cubicBezTo>
                    <a:pt x="867496" y="1116164"/>
                    <a:pt x="868000" y="1115828"/>
                    <a:pt x="868561" y="1115548"/>
                  </a:cubicBezTo>
                  <a:lnTo>
                    <a:pt x="875790" y="1111569"/>
                  </a:lnTo>
                  <a:lnTo>
                    <a:pt x="877751" y="1110112"/>
                  </a:lnTo>
                  <a:lnTo>
                    <a:pt x="888230" y="1101034"/>
                  </a:lnTo>
                  <a:cubicBezTo>
                    <a:pt x="888902" y="1100474"/>
                    <a:pt x="889631" y="1099969"/>
                    <a:pt x="890359" y="1099577"/>
                  </a:cubicBezTo>
                  <a:lnTo>
                    <a:pt x="894674" y="1097447"/>
                  </a:lnTo>
                  <a:cubicBezTo>
                    <a:pt x="895123" y="1097223"/>
                    <a:pt x="895571" y="1097055"/>
                    <a:pt x="896019" y="1096887"/>
                  </a:cubicBezTo>
                  <a:lnTo>
                    <a:pt x="898148" y="1096159"/>
                  </a:lnTo>
                  <a:lnTo>
                    <a:pt x="905489" y="1093301"/>
                  </a:lnTo>
                  <a:lnTo>
                    <a:pt x="906274" y="1091732"/>
                  </a:lnTo>
                  <a:lnTo>
                    <a:pt x="913279" y="1073520"/>
                  </a:lnTo>
                  <a:cubicBezTo>
                    <a:pt x="913446" y="1073071"/>
                    <a:pt x="913671" y="1072623"/>
                    <a:pt x="913895" y="1072175"/>
                  </a:cubicBezTo>
                  <a:lnTo>
                    <a:pt x="923926" y="1054243"/>
                  </a:lnTo>
                  <a:cubicBezTo>
                    <a:pt x="924598" y="1053066"/>
                    <a:pt x="925439" y="1052057"/>
                    <a:pt x="926503" y="1051217"/>
                  </a:cubicBezTo>
                  <a:lnTo>
                    <a:pt x="930090" y="1048359"/>
                  </a:lnTo>
                  <a:cubicBezTo>
                    <a:pt x="930650" y="1047911"/>
                    <a:pt x="931267" y="1047518"/>
                    <a:pt x="931939" y="1047182"/>
                  </a:cubicBezTo>
                  <a:lnTo>
                    <a:pt x="936982" y="1044660"/>
                  </a:lnTo>
                  <a:lnTo>
                    <a:pt x="936590" y="1043147"/>
                  </a:lnTo>
                  <a:cubicBezTo>
                    <a:pt x="936198" y="1041578"/>
                    <a:pt x="936198" y="1039953"/>
                    <a:pt x="936534" y="1038384"/>
                  </a:cubicBezTo>
                  <a:lnTo>
                    <a:pt x="937991" y="1031940"/>
                  </a:lnTo>
                  <a:cubicBezTo>
                    <a:pt x="938327" y="1030483"/>
                    <a:pt x="938944" y="1029138"/>
                    <a:pt x="939840" y="1027961"/>
                  </a:cubicBezTo>
                  <a:lnTo>
                    <a:pt x="941409" y="1025832"/>
                  </a:lnTo>
                  <a:lnTo>
                    <a:pt x="943875" y="1020900"/>
                  </a:lnTo>
                  <a:cubicBezTo>
                    <a:pt x="944211" y="1020228"/>
                    <a:pt x="944604" y="1019612"/>
                    <a:pt x="945052" y="1019051"/>
                  </a:cubicBezTo>
                  <a:lnTo>
                    <a:pt x="947910" y="1015465"/>
                  </a:lnTo>
                  <a:cubicBezTo>
                    <a:pt x="948862" y="1014288"/>
                    <a:pt x="950039" y="1013335"/>
                    <a:pt x="951384" y="1012663"/>
                  </a:cubicBezTo>
                  <a:lnTo>
                    <a:pt x="954242" y="1011206"/>
                  </a:lnTo>
                  <a:cubicBezTo>
                    <a:pt x="955531" y="1010590"/>
                    <a:pt x="956931" y="1010197"/>
                    <a:pt x="958332" y="1010141"/>
                  </a:cubicBezTo>
                  <a:lnTo>
                    <a:pt x="967410" y="1006611"/>
                  </a:lnTo>
                  <a:lnTo>
                    <a:pt x="968756" y="1005266"/>
                  </a:lnTo>
                  <a:cubicBezTo>
                    <a:pt x="969540" y="1004482"/>
                    <a:pt x="970437" y="1003809"/>
                    <a:pt x="971445" y="1003361"/>
                  </a:cubicBezTo>
                  <a:lnTo>
                    <a:pt x="974696" y="1001736"/>
                  </a:lnTo>
                  <a:lnTo>
                    <a:pt x="978114" y="998934"/>
                  </a:lnTo>
                  <a:cubicBezTo>
                    <a:pt x="979178" y="998037"/>
                    <a:pt x="980355" y="997421"/>
                    <a:pt x="981700" y="997029"/>
                  </a:cubicBezTo>
                  <a:lnTo>
                    <a:pt x="988537" y="994955"/>
                  </a:lnTo>
                  <a:lnTo>
                    <a:pt x="989097" y="994171"/>
                  </a:lnTo>
                  <a:lnTo>
                    <a:pt x="989994" y="991481"/>
                  </a:lnTo>
                  <a:cubicBezTo>
                    <a:pt x="990386" y="990304"/>
                    <a:pt x="990946" y="989239"/>
                    <a:pt x="991731" y="988287"/>
                  </a:cubicBezTo>
                  <a:lnTo>
                    <a:pt x="993300" y="986326"/>
                  </a:lnTo>
                  <a:lnTo>
                    <a:pt x="995597" y="978256"/>
                  </a:lnTo>
                  <a:cubicBezTo>
                    <a:pt x="995765" y="977640"/>
                    <a:pt x="995990" y="977023"/>
                    <a:pt x="996270" y="976463"/>
                  </a:cubicBezTo>
                  <a:lnTo>
                    <a:pt x="999856" y="969290"/>
                  </a:lnTo>
                  <a:cubicBezTo>
                    <a:pt x="1000360" y="968282"/>
                    <a:pt x="1001033" y="967385"/>
                    <a:pt x="1001817" y="966600"/>
                  </a:cubicBezTo>
                  <a:lnTo>
                    <a:pt x="1003947" y="964471"/>
                  </a:lnTo>
                  <a:cubicBezTo>
                    <a:pt x="1004731" y="963686"/>
                    <a:pt x="1005628" y="963014"/>
                    <a:pt x="1006637" y="962510"/>
                  </a:cubicBezTo>
                  <a:lnTo>
                    <a:pt x="1008094" y="961781"/>
                  </a:lnTo>
                  <a:cubicBezTo>
                    <a:pt x="1009494" y="961053"/>
                    <a:pt x="1011120" y="960716"/>
                    <a:pt x="1012689" y="960716"/>
                  </a:cubicBezTo>
                  <a:lnTo>
                    <a:pt x="1016275" y="960716"/>
                  </a:lnTo>
                  <a:cubicBezTo>
                    <a:pt x="1017115" y="960716"/>
                    <a:pt x="1017956" y="960829"/>
                    <a:pt x="1018797" y="960997"/>
                  </a:cubicBezTo>
                  <a:lnTo>
                    <a:pt x="1021655" y="961725"/>
                  </a:lnTo>
                  <a:cubicBezTo>
                    <a:pt x="1022663" y="961949"/>
                    <a:pt x="1023560" y="962342"/>
                    <a:pt x="1024457" y="962902"/>
                  </a:cubicBezTo>
                  <a:lnTo>
                    <a:pt x="1025297" y="963406"/>
                  </a:lnTo>
                  <a:lnTo>
                    <a:pt x="1027426" y="962958"/>
                  </a:lnTo>
                  <a:cubicBezTo>
                    <a:pt x="1027819" y="962678"/>
                    <a:pt x="1028267" y="962510"/>
                    <a:pt x="1028715" y="962286"/>
                  </a:cubicBezTo>
                  <a:lnTo>
                    <a:pt x="1030901" y="961333"/>
                  </a:lnTo>
                  <a:cubicBezTo>
                    <a:pt x="1030957" y="961165"/>
                    <a:pt x="1031013" y="960941"/>
                    <a:pt x="1031125" y="960773"/>
                  </a:cubicBezTo>
                  <a:lnTo>
                    <a:pt x="1031853" y="958979"/>
                  </a:lnTo>
                  <a:cubicBezTo>
                    <a:pt x="1031909" y="957578"/>
                    <a:pt x="1032302" y="956233"/>
                    <a:pt x="1032918" y="954945"/>
                  </a:cubicBezTo>
                  <a:lnTo>
                    <a:pt x="1035047" y="950630"/>
                  </a:lnTo>
                  <a:cubicBezTo>
                    <a:pt x="1035552" y="949621"/>
                    <a:pt x="1036224" y="948724"/>
                    <a:pt x="1037009" y="947940"/>
                  </a:cubicBezTo>
                  <a:lnTo>
                    <a:pt x="1038466" y="946483"/>
                  </a:lnTo>
                  <a:cubicBezTo>
                    <a:pt x="1038746" y="946203"/>
                    <a:pt x="1039026" y="945979"/>
                    <a:pt x="1039306" y="945754"/>
                  </a:cubicBezTo>
                  <a:lnTo>
                    <a:pt x="1040203" y="945026"/>
                  </a:lnTo>
                  <a:lnTo>
                    <a:pt x="1042613" y="920089"/>
                  </a:lnTo>
                  <a:cubicBezTo>
                    <a:pt x="1042613" y="918296"/>
                    <a:pt x="1043061" y="916503"/>
                    <a:pt x="1043958" y="914934"/>
                  </a:cubicBezTo>
                  <a:lnTo>
                    <a:pt x="1048721" y="906136"/>
                  </a:lnTo>
                  <a:cubicBezTo>
                    <a:pt x="1049225" y="905127"/>
                    <a:pt x="1049841" y="904231"/>
                    <a:pt x="1050626" y="903446"/>
                  </a:cubicBezTo>
                  <a:lnTo>
                    <a:pt x="1052027" y="902045"/>
                  </a:lnTo>
                  <a:lnTo>
                    <a:pt x="1054829" y="895321"/>
                  </a:lnTo>
                  <a:cubicBezTo>
                    <a:pt x="1055333" y="894088"/>
                    <a:pt x="1056118" y="892967"/>
                    <a:pt x="1057070" y="892015"/>
                  </a:cubicBezTo>
                  <a:lnTo>
                    <a:pt x="1063178" y="885907"/>
                  </a:lnTo>
                  <a:lnTo>
                    <a:pt x="1068894" y="878902"/>
                  </a:lnTo>
                  <a:lnTo>
                    <a:pt x="1070071" y="877053"/>
                  </a:lnTo>
                  <a:lnTo>
                    <a:pt x="1070015" y="876604"/>
                  </a:lnTo>
                  <a:cubicBezTo>
                    <a:pt x="1069791" y="875204"/>
                    <a:pt x="1069847" y="873747"/>
                    <a:pt x="1070183" y="872402"/>
                  </a:cubicBezTo>
                  <a:lnTo>
                    <a:pt x="1071024" y="868983"/>
                  </a:lnTo>
                  <a:lnTo>
                    <a:pt x="1068894" y="858953"/>
                  </a:lnTo>
                  <a:lnTo>
                    <a:pt x="1068054" y="857272"/>
                  </a:lnTo>
                  <a:cubicBezTo>
                    <a:pt x="1067325" y="855815"/>
                    <a:pt x="1066933" y="854246"/>
                    <a:pt x="1066933" y="852621"/>
                  </a:cubicBezTo>
                  <a:lnTo>
                    <a:pt x="1066933" y="848306"/>
                  </a:lnTo>
                  <a:cubicBezTo>
                    <a:pt x="1066933" y="846008"/>
                    <a:pt x="1067717" y="843767"/>
                    <a:pt x="1069118" y="841973"/>
                  </a:cubicBezTo>
                  <a:lnTo>
                    <a:pt x="1072200" y="837995"/>
                  </a:lnTo>
                  <a:lnTo>
                    <a:pt x="1072705" y="831102"/>
                  </a:lnTo>
                  <a:cubicBezTo>
                    <a:pt x="1072817" y="829477"/>
                    <a:pt x="1073321" y="827852"/>
                    <a:pt x="1074162" y="826451"/>
                  </a:cubicBezTo>
                  <a:lnTo>
                    <a:pt x="1084192" y="809920"/>
                  </a:lnTo>
                  <a:cubicBezTo>
                    <a:pt x="1085369" y="807959"/>
                    <a:pt x="1087218" y="806446"/>
                    <a:pt x="1089404" y="805605"/>
                  </a:cubicBezTo>
                  <a:lnTo>
                    <a:pt x="1098930" y="802019"/>
                  </a:lnTo>
                  <a:lnTo>
                    <a:pt x="1109633" y="791932"/>
                  </a:lnTo>
                  <a:cubicBezTo>
                    <a:pt x="1110082" y="791484"/>
                    <a:pt x="1110586" y="791148"/>
                    <a:pt x="1111090" y="790811"/>
                  </a:cubicBezTo>
                  <a:lnTo>
                    <a:pt x="1123306" y="782910"/>
                  </a:lnTo>
                  <a:cubicBezTo>
                    <a:pt x="1123923" y="782518"/>
                    <a:pt x="1124595" y="782182"/>
                    <a:pt x="1125268" y="781901"/>
                  </a:cubicBezTo>
                  <a:lnTo>
                    <a:pt x="1129134" y="780444"/>
                  </a:lnTo>
                  <a:lnTo>
                    <a:pt x="1141798" y="768845"/>
                  </a:lnTo>
                  <a:lnTo>
                    <a:pt x="1142639" y="765202"/>
                  </a:lnTo>
                  <a:cubicBezTo>
                    <a:pt x="1142359" y="764810"/>
                    <a:pt x="1142079" y="764362"/>
                    <a:pt x="1141855" y="763914"/>
                  </a:cubicBezTo>
                  <a:lnTo>
                    <a:pt x="1140398" y="761056"/>
                  </a:lnTo>
                  <a:cubicBezTo>
                    <a:pt x="1140006" y="760215"/>
                    <a:pt x="1139669" y="759375"/>
                    <a:pt x="1139501" y="758478"/>
                  </a:cubicBezTo>
                  <a:lnTo>
                    <a:pt x="1138941" y="755732"/>
                  </a:lnTo>
                  <a:lnTo>
                    <a:pt x="1137092" y="750745"/>
                  </a:lnTo>
                  <a:cubicBezTo>
                    <a:pt x="1136643" y="749568"/>
                    <a:pt x="1136419" y="748335"/>
                    <a:pt x="1136419" y="747102"/>
                  </a:cubicBezTo>
                  <a:lnTo>
                    <a:pt x="1136419" y="739201"/>
                  </a:lnTo>
                  <a:cubicBezTo>
                    <a:pt x="1136419" y="738248"/>
                    <a:pt x="1136531" y="737296"/>
                    <a:pt x="1136811" y="736343"/>
                  </a:cubicBezTo>
                  <a:lnTo>
                    <a:pt x="1138268" y="731300"/>
                  </a:lnTo>
                  <a:cubicBezTo>
                    <a:pt x="1138380" y="730964"/>
                    <a:pt x="1138492" y="730627"/>
                    <a:pt x="1138605" y="730291"/>
                  </a:cubicBezTo>
                  <a:lnTo>
                    <a:pt x="1141462" y="723118"/>
                  </a:lnTo>
                  <a:cubicBezTo>
                    <a:pt x="1141967" y="721829"/>
                    <a:pt x="1142751" y="720653"/>
                    <a:pt x="1143760" y="719644"/>
                  </a:cubicBezTo>
                  <a:lnTo>
                    <a:pt x="1144600" y="718860"/>
                  </a:lnTo>
                  <a:lnTo>
                    <a:pt x="1144993" y="713312"/>
                  </a:lnTo>
                  <a:lnTo>
                    <a:pt x="1144264" y="712359"/>
                  </a:lnTo>
                  <a:cubicBezTo>
                    <a:pt x="1143704" y="711631"/>
                    <a:pt x="1143256" y="710846"/>
                    <a:pt x="1142919" y="710006"/>
                  </a:cubicBezTo>
                  <a:lnTo>
                    <a:pt x="1138605" y="699246"/>
                  </a:lnTo>
                  <a:cubicBezTo>
                    <a:pt x="1138100" y="698014"/>
                    <a:pt x="1137876" y="696725"/>
                    <a:pt x="1137876" y="695380"/>
                  </a:cubicBezTo>
                  <a:lnTo>
                    <a:pt x="1137876" y="691794"/>
                  </a:lnTo>
                  <a:cubicBezTo>
                    <a:pt x="1137876" y="690337"/>
                    <a:pt x="1138156" y="688936"/>
                    <a:pt x="1138773" y="687591"/>
                  </a:cubicBezTo>
                  <a:lnTo>
                    <a:pt x="1141631" y="681146"/>
                  </a:lnTo>
                  <a:cubicBezTo>
                    <a:pt x="1141855" y="680586"/>
                    <a:pt x="1142135" y="680082"/>
                    <a:pt x="1142471" y="679633"/>
                  </a:cubicBezTo>
                  <a:lnTo>
                    <a:pt x="1152222" y="664727"/>
                  </a:lnTo>
                  <a:lnTo>
                    <a:pt x="1162588" y="621242"/>
                  </a:lnTo>
                  <a:cubicBezTo>
                    <a:pt x="1162981" y="619505"/>
                    <a:pt x="1163877" y="617936"/>
                    <a:pt x="1165054" y="616591"/>
                  </a:cubicBezTo>
                  <a:lnTo>
                    <a:pt x="1173236" y="607794"/>
                  </a:lnTo>
                  <a:lnTo>
                    <a:pt x="1175421" y="602918"/>
                  </a:lnTo>
                  <a:cubicBezTo>
                    <a:pt x="1175813" y="602022"/>
                    <a:pt x="1176318" y="601237"/>
                    <a:pt x="1176934" y="600509"/>
                  </a:cubicBezTo>
                  <a:lnTo>
                    <a:pt x="1180520" y="596194"/>
                  </a:lnTo>
                  <a:cubicBezTo>
                    <a:pt x="1180913" y="595689"/>
                    <a:pt x="1181361" y="595297"/>
                    <a:pt x="1181865" y="594849"/>
                  </a:cubicBezTo>
                  <a:lnTo>
                    <a:pt x="1189206" y="588741"/>
                  </a:lnTo>
                  <a:lnTo>
                    <a:pt x="1192961" y="582689"/>
                  </a:lnTo>
                  <a:lnTo>
                    <a:pt x="1194810" y="569744"/>
                  </a:lnTo>
                  <a:cubicBezTo>
                    <a:pt x="1194922" y="569128"/>
                    <a:pt x="1195034" y="568512"/>
                    <a:pt x="1195258" y="567951"/>
                  </a:cubicBezTo>
                  <a:lnTo>
                    <a:pt x="1198957" y="557528"/>
                  </a:lnTo>
                  <a:cubicBezTo>
                    <a:pt x="1199461" y="556127"/>
                    <a:pt x="1200301" y="554894"/>
                    <a:pt x="1201310" y="553830"/>
                  </a:cubicBezTo>
                  <a:lnTo>
                    <a:pt x="1202039" y="553101"/>
                  </a:lnTo>
                  <a:lnTo>
                    <a:pt x="1202935" y="551812"/>
                  </a:lnTo>
                  <a:cubicBezTo>
                    <a:pt x="1203328" y="551252"/>
                    <a:pt x="1203720" y="550748"/>
                    <a:pt x="1204224" y="550243"/>
                  </a:cubicBezTo>
                  <a:lnTo>
                    <a:pt x="1204953" y="549515"/>
                  </a:lnTo>
                  <a:cubicBezTo>
                    <a:pt x="1205121" y="549347"/>
                    <a:pt x="1205345" y="549123"/>
                    <a:pt x="1205569" y="548954"/>
                  </a:cubicBezTo>
                  <a:lnTo>
                    <a:pt x="1210612" y="544640"/>
                  </a:lnTo>
                  <a:cubicBezTo>
                    <a:pt x="1210949" y="544359"/>
                    <a:pt x="1211285" y="544135"/>
                    <a:pt x="1211621" y="543911"/>
                  </a:cubicBezTo>
                  <a:lnTo>
                    <a:pt x="1215936" y="541053"/>
                  </a:lnTo>
                  <a:cubicBezTo>
                    <a:pt x="1216552" y="540661"/>
                    <a:pt x="1217169" y="540325"/>
                    <a:pt x="1217841" y="540045"/>
                  </a:cubicBezTo>
                  <a:lnTo>
                    <a:pt x="1221428" y="538587"/>
                  </a:lnTo>
                  <a:cubicBezTo>
                    <a:pt x="1221988" y="538363"/>
                    <a:pt x="1222604" y="538195"/>
                    <a:pt x="1223221" y="538027"/>
                  </a:cubicBezTo>
                  <a:lnTo>
                    <a:pt x="1237566" y="535169"/>
                  </a:lnTo>
                  <a:cubicBezTo>
                    <a:pt x="1237790" y="535113"/>
                    <a:pt x="1238015" y="535057"/>
                    <a:pt x="1238239" y="535057"/>
                  </a:cubicBezTo>
                  <a:lnTo>
                    <a:pt x="1248774" y="533712"/>
                  </a:lnTo>
                  <a:lnTo>
                    <a:pt x="1264184" y="484792"/>
                  </a:lnTo>
                  <a:lnTo>
                    <a:pt x="1272702" y="454251"/>
                  </a:lnTo>
                  <a:lnTo>
                    <a:pt x="1283517" y="416819"/>
                  </a:lnTo>
                  <a:cubicBezTo>
                    <a:pt x="1283629" y="416370"/>
                    <a:pt x="1283797" y="415978"/>
                    <a:pt x="1283965" y="415586"/>
                  </a:cubicBezTo>
                  <a:lnTo>
                    <a:pt x="1304811" y="367506"/>
                  </a:lnTo>
                  <a:lnTo>
                    <a:pt x="1331597" y="306985"/>
                  </a:lnTo>
                  <a:lnTo>
                    <a:pt x="1312432" y="272523"/>
                  </a:lnTo>
                  <a:cubicBezTo>
                    <a:pt x="1311816" y="271402"/>
                    <a:pt x="1311367" y="270169"/>
                    <a:pt x="1311199" y="268880"/>
                  </a:cubicBezTo>
                  <a:lnTo>
                    <a:pt x="1306156" y="231447"/>
                  </a:lnTo>
                  <a:lnTo>
                    <a:pt x="1226247" y="249547"/>
                  </a:lnTo>
                  <a:lnTo>
                    <a:pt x="1153118" y="266751"/>
                  </a:lnTo>
                  <a:cubicBezTo>
                    <a:pt x="1147907" y="267984"/>
                    <a:pt x="1142639" y="265014"/>
                    <a:pt x="1140958" y="259970"/>
                  </a:cubicBezTo>
                  <a:lnTo>
                    <a:pt x="1140061" y="257280"/>
                  </a:lnTo>
                  <a:lnTo>
                    <a:pt x="1138941" y="255767"/>
                  </a:lnTo>
                  <a:cubicBezTo>
                    <a:pt x="1137372" y="253638"/>
                    <a:pt x="1136643" y="251004"/>
                    <a:pt x="1136923" y="248370"/>
                  </a:cubicBezTo>
                  <a:lnTo>
                    <a:pt x="1137259" y="245625"/>
                  </a:lnTo>
                  <a:lnTo>
                    <a:pt x="1136699" y="245793"/>
                  </a:lnTo>
                  <a:lnTo>
                    <a:pt x="1125268" y="249771"/>
                  </a:lnTo>
                  <a:lnTo>
                    <a:pt x="1125268" y="262492"/>
                  </a:lnTo>
                  <a:cubicBezTo>
                    <a:pt x="1125268" y="268208"/>
                    <a:pt x="1120617" y="272803"/>
                    <a:pt x="1114957" y="272803"/>
                  </a:cubicBezTo>
                  <a:lnTo>
                    <a:pt x="1010111" y="272803"/>
                  </a:lnTo>
                  <a:cubicBezTo>
                    <a:pt x="1007365" y="272803"/>
                    <a:pt x="1004731" y="271738"/>
                    <a:pt x="1002826" y="269777"/>
                  </a:cubicBezTo>
                  <a:lnTo>
                    <a:pt x="1001369" y="268320"/>
                  </a:lnTo>
                  <a:cubicBezTo>
                    <a:pt x="1000753" y="267703"/>
                    <a:pt x="1000249" y="267031"/>
                    <a:pt x="999800" y="266302"/>
                  </a:cubicBezTo>
                  <a:lnTo>
                    <a:pt x="979795" y="233465"/>
                  </a:lnTo>
                  <a:cubicBezTo>
                    <a:pt x="977945" y="230495"/>
                    <a:pt x="977721" y="226740"/>
                    <a:pt x="979235" y="223546"/>
                  </a:cubicBezTo>
                  <a:cubicBezTo>
                    <a:pt x="980299" y="221360"/>
                    <a:pt x="982036" y="219623"/>
                    <a:pt x="984166" y="218615"/>
                  </a:cubicBezTo>
                  <a:lnTo>
                    <a:pt x="985231" y="171711"/>
                  </a:lnTo>
                  <a:lnTo>
                    <a:pt x="981028" y="170815"/>
                  </a:lnTo>
                  <a:lnTo>
                    <a:pt x="977889" y="170815"/>
                  </a:lnTo>
                  <a:lnTo>
                    <a:pt x="970885" y="173000"/>
                  </a:lnTo>
                  <a:lnTo>
                    <a:pt x="968756" y="174065"/>
                  </a:lnTo>
                  <a:cubicBezTo>
                    <a:pt x="967915" y="174457"/>
                    <a:pt x="967074" y="174793"/>
                    <a:pt x="966178" y="174962"/>
                  </a:cubicBezTo>
                  <a:lnTo>
                    <a:pt x="962591" y="175690"/>
                  </a:lnTo>
                  <a:cubicBezTo>
                    <a:pt x="961078" y="175970"/>
                    <a:pt x="959565" y="175970"/>
                    <a:pt x="958052" y="175578"/>
                  </a:cubicBezTo>
                  <a:lnTo>
                    <a:pt x="955194" y="174850"/>
                  </a:lnTo>
                  <a:cubicBezTo>
                    <a:pt x="954746" y="174737"/>
                    <a:pt x="954298" y="174569"/>
                    <a:pt x="953849" y="174401"/>
                  </a:cubicBezTo>
                  <a:lnTo>
                    <a:pt x="950263" y="172944"/>
                  </a:lnTo>
                  <a:cubicBezTo>
                    <a:pt x="948302" y="172160"/>
                    <a:pt x="946677" y="170815"/>
                    <a:pt x="945500" y="169078"/>
                  </a:cubicBezTo>
                  <a:lnTo>
                    <a:pt x="944043" y="166948"/>
                  </a:lnTo>
                  <a:cubicBezTo>
                    <a:pt x="942922" y="165267"/>
                    <a:pt x="942306" y="163250"/>
                    <a:pt x="942306" y="161232"/>
                  </a:cubicBezTo>
                  <a:lnTo>
                    <a:pt x="942306" y="151202"/>
                  </a:lnTo>
                  <a:cubicBezTo>
                    <a:pt x="942306" y="149969"/>
                    <a:pt x="942530" y="148736"/>
                    <a:pt x="942978" y="147559"/>
                  </a:cubicBezTo>
                  <a:lnTo>
                    <a:pt x="945108" y="141844"/>
                  </a:lnTo>
                  <a:cubicBezTo>
                    <a:pt x="945612" y="140443"/>
                    <a:pt x="946453" y="139210"/>
                    <a:pt x="947461" y="138145"/>
                  </a:cubicBezTo>
                  <a:lnTo>
                    <a:pt x="951048" y="134559"/>
                  </a:lnTo>
                  <a:cubicBezTo>
                    <a:pt x="951272" y="134335"/>
                    <a:pt x="951496" y="134110"/>
                    <a:pt x="951776" y="133942"/>
                  </a:cubicBezTo>
                  <a:lnTo>
                    <a:pt x="956091" y="130356"/>
                  </a:lnTo>
                  <a:cubicBezTo>
                    <a:pt x="957268" y="129347"/>
                    <a:pt x="958669" y="128675"/>
                    <a:pt x="960182" y="128282"/>
                  </a:cubicBezTo>
                  <a:lnTo>
                    <a:pt x="960966" y="128058"/>
                  </a:lnTo>
                  <a:cubicBezTo>
                    <a:pt x="960966" y="127442"/>
                    <a:pt x="961022" y="126826"/>
                    <a:pt x="961190" y="126209"/>
                  </a:cubicBezTo>
                  <a:lnTo>
                    <a:pt x="961919" y="122623"/>
                  </a:lnTo>
                  <a:cubicBezTo>
                    <a:pt x="961975" y="122230"/>
                    <a:pt x="962087" y="121782"/>
                    <a:pt x="962255" y="121390"/>
                  </a:cubicBezTo>
                  <a:lnTo>
                    <a:pt x="962703" y="120045"/>
                  </a:lnTo>
                  <a:lnTo>
                    <a:pt x="957660" y="109174"/>
                  </a:lnTo>
                  <a:cubicBezTo>
                    <a:pt x="955811" y="110911"/>
                    <a:pt x="953401" y="111976"/>
                    <a:pt x="950768" y="112032"/>
                  </a:cubicBezTo>
                  <a:cubicBezTo>
                    <a:pt x="949198" y="112928"/>
                    <a:pt x="947405" y="113489"/>
                    <a:pt x="945500" y="113489"/>
                  </a:cubicBezTo>
                  <a:lnTo>
                    <a:pt x="941914" y="113489"/>
                  </a:lnTo>
                  <a:cubicBezTo>
                    <a:pt x="939168" y="113489"/>
                    <a:pt x="936534" y="112368"/>
                    <a:pt x="934573" y="110463"/>
                  </a:cubicBezTo>
                  <a:lnTo>
                    <a:pt x="934349" y="110239"/>
                  </a:lnTo>
                  <a:cubicBezTo>
                    <a:pt x="933508" y="111135"/>
                    <a:pt x="932555" y="111864"/>
                    <a:pt x="931435" y="112424"/>
                  </a:cubicBezTo>
                  <a:lnTo>
                    <a:pt x="929978" y="113152"/>
                  </a:lnTo>
                  <a:cubicBezTo>
                    <a:pt x="929193" y="113545"/>
                    <a:pt x="928409" y="113825"/>
                    <a:pt x="927568" y="113993"/>
                  </a:cubicBezTo>
                  <a:cubicBezTo>
                    <a:pt x="926223" y="114609"/>
                    <a:pt x="924766" y="114946"/>
                    <a:pt x="923253" y="114946"/>
                  </a:cubicBezTo>
                  <a:lnTo>
                    <a:pt x="921796" y="114946"/>
                  </a:lnTo>
                  <a:cubicBezTo>
                    <a:pt x="919162" y="114946"/>
                    <a:pt x="916585" y="113937"/>
                    <a:pt x="914679" y="112088"/>
                  </a:cubicBezTo>
                  <a:lnTo>
                    <a:pt x="910645" y="109846"/>
                  </a:lnTo>
                  <a:lnTo>
                    <a:pt x="909188" y="109342"/>
                  </a:lnTo>
                  <a:cubicBezTo>
                    <a:pt x="907395" y="108725"/>
                    <a:pt x="905825" y="107717"/>
                    <a:pt x="904649" y="106260"/>
                  </a:cubicBezTo>
                  <a:lnTo>
                    <a:pt x="903136" y="106260"/>
                  </a:lnTo>
                  <a:cubicBezTo>
                    <a:pt x="902968" y="106260"/>
                    <a:pt x="902800" y="106260"/>
                    <a:pt x="902687" y="106260"/>
                  </a:cubicBezTo>
                  <a:cubicBezTo>
                    <a:pt x="902463" y="106372"/>
                    <a:pt x="902239" y="106484"/>
                    <a:pt x="902015" y="106596"/>
                  </a:cubicBezTo>
                  <a:lnTo>
                    <a:pt x="900614" y="107325"/>
                  </a:lnTo>
                  <a:cubicBezTo>
                    <a:pt x="898765" y="108950"/>
                    <a:pt x="896355" y="109846"/>
                    <a:pt x="893833" y="109846"/>
                  </a:cubicBezTo>
                  <a:lnTo>
                    <a:pt x="889519" y="109846"/>
                  </a:lnTo>
                  <a:cubicBezTo>
                    <a:pt x="888174" y="109846"/>
                    <a:pt x="886829" y="109566"/>
                    <a:pt x="885540" y="109062"/>
                  </a:cubicBezTo>
                  <a:cubicBezTo>
                    <a:pt x="884307" y="109566"/>
                    <a:pt x="882963" y="109846"/>
                    <a:pt x="881617" y="109846"/>
                  </a:cubicBezTo>
                  <a:lnTo>
                    <a:pt x="880889" y="109846"/>
                  </a:lnTo>
                  <a:cubicBezTo>
                    <a:pt x="879768" y="109846"/>
                    <a:pt x="878704" y="109678"/>
                    <a:pt x="877639" y="109342"/>
                  </a:cubicBezTo>
                  <a:lnTo>
                    <a:pt x="877022" y="109118"/>
                  </a:lnTo>
                  <a:cubicBezTo>
                    <a:pt x="876854" y="109118"/>
                    <a:pt x="876742" y="109118"/>
                    <a:pt x="876574" y="109118"/>
                  </a:cubicBezTo>
                  <a:lnTo>
                    <a:pt x="873716" y="109118"/>
                  </a:lnTo>
                  <a:cubicBezTo>
                    <a:pt x="872203" y="109118"/>
                    <a:pt x="870746" y="108782"/>
                    <a:pt x="869401" y="108165"/>
                  </a:cubicBezTo>
                  <a:cubicBezTo>
                    <a:pt x="868393" y="107941"/>
                    <a:pt x="867384" y="107549"/>
                    <a:pt x="866488" y="107044"/>
                  </a:cubicBezTo>
                  <a:cubicBezTo>
                    <a:pt x="866039" y="107213"/>
                    <a:pt x="865591" y="107325"/>
                    <a:pt x="865142" y="107437"/>
                  </a:cubicBezTo>
                  <a:lnTo>
                    <a:pt x="863966" y="107997"/>
                  </a:lnTo>
                  <a:cubicBezTo>
                    <a:pt x="862621" y="108669"/>
                    <a:pt x="861108" y="109062"/>
                    <a:pt x="859595" y="109062"/>
                  </a:cubicBezTo>
                  <a:lnTo>
                    <a:pt x="859034" y="109230"/>
                  </a:lnTo>
                  <a:cubicBezTo>
                    <a:pt x="858194" y="109510"/>
                    <a:pt x="857353" y="109678"/>
                    <a:pt x="856457" y="109734"/>
                  </a:cubicBezTo>
                  <a:lnTo>
                    <a:pt x="855896" y="110294"/>
                  </a:lnTo>
                  <a:cubicBezTo>
                    <a:pt x="855448" y="110743"/>
                    <a:pt x="854944" y="111191"/>
                    <a:pt x="854439" y="111527"/>
                  </a:cubicBezTo>
                  <a:cubicBezTo>
                    <a:pt x="857297" y="115002"/>
                    <a:pt x="857577" y="119989"/>
                    <a:pt x="855056" y="123799"/>
                  </a:cubicBezTo>
                  <a:lnTo>
                    <a:pt x="853599" y="125929"/>
                  </a:lnTo>
                  <a:cubicBezTo>
                    <a:pt x="853206" y="126489"/>
                    <a:pt x="852814" y="126994"/>
                    <a:pt x="852310" y="127498"/>
                  </a:cubicBezTo>
                  <a:lnTo>
                    <a:pt x="851581" y="128226"/>
                  </a:lnTo>
                  <a:cubicBezTo>
                    <a:pt x="849900" y="129908"/>
                    <a:pt x="847715" y="130916"/>
                    <a:pt x="845417" y="131196"/>
                  </a:cubicBezTo>
                  <a:lnTo>
                    <a:pt x="838973" y="131925"/>
                  </a:lnTo>
                  <a:cubicBezTo>
                    <a:pt x="838581" y="131981"/>
                    <a:pt x="838188" y="131981"/>
                    <a:pt x="837852" y="131981"/>
                  </a:cubicBezTo>
                  <a:lnTo>
                    <a:pt x="833762" y="131981"/>
                  </a:lnTo>
                  <a:cubicBezTo>
                    <a:pt x="832192" y="132934"/>
                    <a:pt x="830343" y="133438"/>
                    <a:pt x="828494" y="133438"/>
                  </a:cubicBezTo>
                  <a:lnTo>
                    <a:pt x="824908" y="133438"/>
                  </a:lnTo>
                  <a:cubicBezTo>
                    <a:pt x="823563" y="133438"/>
                    <a:pt x="822274" y="133214"/>
                    <a:pt x="821041" y="132709"/>
                  </a:cubicBezTo>
                  <a:lnTo>
                    <a:pt x="819136" y="132037"/>
                  </a:lnTo>
                  <a:lnTo>
                    <a:pt x="818351" y="132037"/>
                  </a:lnTo>
                  <a:cubicBezTo>
                    <a:pt x="817623" y="132037"/>
                    <a:pt x="816894" y="131981"/>
                    <a:pt x="816222" y="131813"/>
                  </a:cubicBezTo>
                  <a:cubicBezTo>
                    <a:pt x="815493" y="131981"/>
                    <a:pt x="814821" y="132037"/>
                    <a:pt x="814092" y="132037"/>
                  </a:cubicBezTo>
                  <a:lnTo>
                    <a:pt x="813364" y="132037"/>
                  </a:lnTo>
                  <a:cubicBezTo>
                    <a:pt x="812804" y="132037"/>
                    <a:pt x="812243" y="131981"/>
                    <a:pt x="811683" y="131869"/>
                  </a:cubicBezTo>
                  <a:lnTo>
                    <a:pt x="807368" y="131140"/>
                  </a:lnTo>
                  <a:cubicBezTo>
                    <a:pt x="806359" y="130972"/>
                    <a:pt x="805351" y="130636"/>
                    <a:pt x="804454" y="130188"/>
                  </a:cubicBezTo>
                  <a:lnTo>
                    <a:pt x="803782" y="129852"/>
                  </a:lnTo>
                  <a:lnTo>
                    <a:pt x="802941" y="129852"/>
                  </a:lnTo>
                  <a:lnTo>
                    <a:pt x="797954" y="132373"/>
                  </a:lnTo>
                  <a:cubicBezTo>
                    <a:pt x="796497" y="133102"/>
                    <a:pt x="794928" y="133438"/>
                    <a:pt x="793359" y="133438"/>
                  </a:cubicBezTo>
                  <a:lnTo>
                    <a:pt x="792574" y="133438"/>
                  </a:lnTo>
                  <a:lnTo>
                    <a:pt x="784617" y="134671"/>
                  </a:lnTo>
                  <a:lnTo>
                    <a:pt x="773634" y="137417"/>
                  </a:lnTo>
                  <a:cubicBezTo>
                    <a:pt x="769711" y="138369"/>
                    <a:pt x="765564" y="137024"/>
                    <a:pt x="763043" y="133830"/>
                  </a:cubicBezTo>
                  <a:lnTo>
                    <a:pt x="760521" y="130692"/>
                  </a:lnTo>
                  <a:lnTo>
                    <a:pt x="755926" y="126097"/>
                  </a:lnTo>
                  <a:cubicBezTo>
                    <a:pt x="755141" y="125312"/>
                    <a:pt x="754469" y="124416"/>
                    <a:pt x="753965" y="123407"/>
                  </a:cubicBezTo>
                  <a:lnTo>
                    <a:pt x="753684" y="122791"/>
                  </a:lnTo>
                  <a:lnTo>
                    <a:pt x="752339" y="121054"/>
                  </a:lnTo>
                  <a:lnTo>
                    <a:pt x="751051" y="120157"/>
                  </a:lnTo>
                  <a:cubicBezTo>
                    <a:pt x="750490" y="119765"/>
                    <a:pt x="749986" y="119373"/>
                    <a:pt x="749482" y="118868"/>
                  </a:cubicBezTo>
                  <a:lnTo>
                    <a:pt x="742309" y="111695"/>
                  </a:lnTo>
                  <a:cubicBezTo>
                    <a:pt x="742029" y="111415"/>
                    <a:pt x="741805" y="111135"/>
                    <a:pt x="741524" y="110855"/>
                  </a:cubicBezTo>
                  <a:lnTo>
                    <a:pt x="739339" y="108109"/>
                  </a:lnTo>
                  <a:cubicBezTo>
                    <a:pt x="736089" y="108725"/>
                    <a:pt x="732614" y="107773"/>
                    <a:pt x="730093" y="105251"/>
                  </a:cubicBezTo>
                  <a:cubicBezTo>
                    <a:pt x="728636" y="103794"/>
                    <a:pt x="727683" y="101945"/>
                    <a:pt x="727291" y="100040"/>
                  </a:cubicBezTo>
                  <a:lnTo>
                    <a:pt x="721631" y="96509"/>
                  </a:lnTo>
                  <a:cubicBezTo>
                    <a:pt x="721071" y="96117"/>
                    <a:pt x="720510" y="95669"/>
                    <a:pt x="720062" y="95220"/>
                  </a:cubicBezTo>
                  <a:lnTo>
                    <a:pt x="719334" y="94492"/>
                  </a:lnTo>
                  <a:cubicBezTo>
                    <a:pt x="718885" y="94044"/>
                    <a:pt x="718437" y="93483"/>
                    <a:pt x="718044" y="92923"/>
                  </a:cubicBezTo>
                  <a:lnTo>
                    <a:pt x="716588" y="90794"/>
                  </a:lnTo>
                  <a:cubicBezTo>
                    <a:pt x="716363" y="90457"/>
                    <a:pt x="716139" y="90121"/>
                    <a:pt x="715971" y="89729"/>
                  </a:cubicBezTo>
                  <a:lnTo>
                    <a:pt x="715131" y="88888"/>
                  </a:lnTo>
                  <a:lnTo>
                    <a:pt x="706837" y="84069"/>
                  </a:lnTo>
                  <a:lnTo>
                    <a:pt x="704708" y="83341"/>
                  </a:lnTo>
                  <a:cubicBezTo>
                    <a:pt x="703195" y="82836"/>
                    <a:pt x="701794" y="81996"/>
                    <a:pt x="700617" y="80819"/>
                  </a:cubicBezTo>
                  <a:lnTo>
                    <a:pt x="700449" y="80651"/>
                  </a:lnTo>
                  <a:lnTo>
                    <a:pt x="698936" y="79530"/>
                  </a:lnTo>
                  <a:lnTo>
                    <a:pt x="693612" y="76840"/>
                  </a:lnTo>
                  <a:lnTo>
                    <a:pt x="691819" y="76392"/>
                  </a:lnTo>
                  <a:cubicBezTo>
                    <a:pt x="691091" y="76224"/>
                    <a:pt x="690362" y="75944"/>
                    <a:pt x="689690" y="75607"/>
                  </a:cubicBezTo>
                  <a:lnTo>
                    <a:pt x="686832" y="74151"/>
                  </a:lnTo>
                  <a:cubicBezTo>
                    <a:pt x="686552" y="73982"/>
                    <a:pt x="686271" y="73870"/>
                    <a:pt x="685991" y="73646"/>
                  </a:cubicBezTo>
                  <a:lnTo>
                    <a:pt x="677137" y="68211"/>
                  </a:lnTo>
                  <a:lnTo>
                    <a:pt x="674616" y="66978"/>
                  </a:lnTo>
                  <a:cubicBezTo>
                    <a:pt x="674279" y="66810"/>
                    <a:pt x="673999" y="66641"/>
                    <a:pt x="673663" y="66417"/>
                  </a:cubicBezTo>
                  <a:cubicBezTo>
                    <a:pt x="673215" y="66305"/>
                    <a:pt x="672767" y="66193"/>
                    <a:pt x="672374" y="66081"/>
                  </a:cubicBezTo>
                  <a:lnTo>
                    <a:pt x="670245" y="65353"/>
                  </a:lnTo>
                  <a:cubicBezTo>
                    <a:pt x="669629" y="65128"/>
                    <a:pt x="669012" y="64848"/>
                    <a:pt x="668396" y="64512"/>
                  </a:cubicBezTo>
                  <a:lnTo>
                    <a:pt x="660999" y="60477"/>
                  </a:lnTo>
                  <a:cubicBezTo>
                    <a:pt x="660606" y="60309"/>
                    <a:pt x="660270" y="60085"/>
                    <a:pt x="659878" y="59861"/>
                  </a:cubicBezTo>
                  <a:lnTo>
                    <a:pt x="657749" y="58404"/>
                  </a:lnTo>
                  <a:cubicBezTo>
                    <a:pt x="657412" y="58180"/>
                    <a:pt x="657076" y="57900"/>
                    <a:pt x="656740" y="57676"/>
                  </a:cubicBezTo>
                  <a:lnTo>
                    <a:pt x="652425" y="54033"/>
                  </a:lnTo>
                  <a:cubicBezTo>
                    <a:pt x="651416" y="53529"/>
                    <a:pt x="650520" y="52856"/>
                    <a:pt x="649735" y="52072"/>
                  </a:cubicBezTo>
                  <a:lnTo>
                    <a:pt x="649007" y="51343"/>
                  </a:lnTo>
                  <a:cubicBezTo>
                    <a:pt x="648446" y="50727"/>
                    <a:pt x="647886" y="50110"/>
                    <a:pt x="647494" y="49382"/>
                  </a:cubicBezTo>
                  <a:lnTo>
                    <a:pt x="646261" y="47365"/>
                  </a:lnTo>
                  <a:lnTo>
                    <a:pt x="643851" y="46132"/>
                  </a:lnTo>
                  <a:cubicBezTo>
                    <a:pt x="642843" y="45627"/>
                    <a:pt x="641946" y="44955"/>
                    <a:pt x="641161" y="44171"/>
                  </a:cubicBezTo>
                  <a:lnTo>
                    <a:pt x="640769" y="43778"/>
                  </a:lnTo>
                  <a:lnTo>
                    <a:pt x="636846" y="40472"/>
                  </a:lnTo>
                  <a:cubicBezTo>
                    <a:pt x="636622" y="40248"/>
                    <a:pt x="636398" y="40080"/>
                    <a:pt x="636174" y="39856"/>
                  </a:cubicBezTo>
                  <a:lnTo>
                    <a:pt x="633316" y="36998"/>
                  </a:lnTo>
                  <a:cubicBezTo>
                    <a:pt x="632532" y="36886"/>
                    <a:pt x="631803" y="36662"/>
                    <a:pt x="631075" y="36381"/>
                  </a:cubicBezTo>
                  <a:lnTo>
                    <a:pt x="630570" y="36381"/>
                  </a:lnTo>
                  <a:cubicBezTo>
                    <a:pt x="629898" y="36381"/>
                    <a:pt x="629226" y="36325"/>
                    <a:pt x="628553" y="36157"/>
                  </a:cubicBezTo>
                  <a:lnTo>
                    <a:pt x="621829" y="34924"/>
                  </a:lnTo>
                  <a:cubicBezTo>
                    <a:pt x="620764" y="34924"/>
                    <a:pt x="619699" y="34756"/>
                    <a:pt x="618690" y="34420"/>
                  </a:cubicBezTo>
                  <a:lnTo>
                    <a:pt x="615945" y="33524"/>
                  </a:lnTo>
                  <a:cubicBezTo>
                    <a:pt x="614432" y="33467"/>
                    <a:pt x="612919" y="33131"/>
                    <a:pt x="611574" y="32459"/>
                  </a:cubicBezTo>
                  <a:lnTo>
                    <a:pt x="610117" y="31730"/>
                  </a:lnTo>
                  <a:cubicBezTo>
                    <a:pt x="609108" y="31226"/>
                    <a:pt x="608212" y="30609"/>
                    <a:pt x="607427" y="29825"/>
                  </a:cubicBezTo>
                  <a:lnTo>
                    <a:pt x="606082" y="28480"/>
                  </a:lnTo>
                  <a:lnTo>
                    <a:pt x="602496" y="26239"/>
                  </a:lnTo>
                  <a:lnTo>
                    <a:pt x="596052" y="30385"/>
                  </a:lnTo>
                  <a:cubicBezTo>
                    <a:pt x="595939" y="30441"/>
                    <a:pt x="595827" y="30497"/>
                    <a:pt x="595771" y="30554"/>
                  </a:cubicBezTo>
                  <a:cubicBezTo>
                    <a:pt x="595939" y="30666"/>
                    <a:pt x="596052" y="30834"/>
                    <a:pt x="596219" y="31002"/>
                  </a:cubicBezTo>
                  <a:lnTo>
                    <a:pt x="599806" y="34588"/>
                  </a:lnTo>
                  <a:cubicBezTo>
                    <a:pt x="600591" y="35373"/>
                    <a:pt x="601263" y="36269"/>
                    <a:pt x="601711" y="37278"/>
                  </a:cubicBezTo>
                  <a:lnTo>
                    <a:pt x="602440" y="38735"/>
                  </a:lnTo>
                  <a:cubicBezTo>
                    <a:pt x="602496" y="38847"/>
                    <a:pt x="602552" y="39015"/>
                    <a:pt x="602608" y="39127"/>
                  </a:cubicBezTo>
                  <a:cubicBezTo>
                    <a:pt x="604065" y="40136"/>
                    <a:pt x="605241" y="41481"/>
                    <a:pt x="606026" y="43050"/>
                  </a:cubicBezTo>
                  <a:lnTo>
                    <a:pt x="606754" y="44507"/>
                  </a:lnTo>
                  <a:cubicBezTo>
                    <a:pt x="607987" y="46972"/>
                    <a:pt x="608155" y="49774"/>
                    <a:pt x="607315" y="52408"/>
                  </a:cubicBezTo>
                  <a:lnTo>
                    <a:pt x="606587" y="54537"/>
                  </a:lnTo>
                  <a:cubicBezTo>
                    <a:pt x="606194" y="55770"/>
                    <a:pt x="605522" y="56891"/>
                    <a:pt x="604737" y="57900"/>
                  </a:cubicBezTo>
                  <a:lnTo>
                    <a:pt x="603560" y="59357"/>
                  </a:lnTo>
                  <a:lnTo>
                    <a:pt x="603560" y="61094"/>
                  </a:lnTo>
                  <a:lnTo>
                    <a:pt x="603897" y="61766"/>
                  </a:lnTo>
                  <a:cubicBezTo>
                    <a:pt x="604625" y="63223"/>
                    <a:pt x="605017" y="64792"/>
                    <a:pt x="605017" y="66417"/>
                  </a:cubicBezTo>
                  <a:lnTo>
                    <a:pt x="605017" y="68547"/>
                  </a:lnTo>
                  <a:cubicBezTo>
                    <a:pt x="605017" y="70732"/>
                    <a:pt x="604289" y="72862"/>
                    <a:pt x="603056" y="74599"/>
                  </a:cubicBezTo>
                  <a:lnTo>
                    <a:pt x="603785" y="76728"/>
                  </a:lnTo>
                  <a:cubicBezTo>
                    <a:pt x="604121" y="77793"/>
                    <a:pt x="604345" y="78914"/>
                    <a:pt x="604345" y="80034"/>
                  </a:cubicBezTo>
                  <a:lnTo>
                    <a:pt x="604345" y="81491"/>
                  </a:lnTo>
                  <a:cubicBezTo>
                    <a:pt x="604345" y="83116"/>
                    <a:pt x="603953" y="84685"/>
                    <a:pt x="603224" y="86142"/>
                  </a:cubicBezTo>
                  <a:lnTo>
                    <a:pt x="602496" y="87599"/>
                  </a:lnTo>
                  <a:cubicBezTo>
                    <a:pt x="601991" y="88608"/>
                    <a:pt x="601375" y="89505"/>
                    <a:pt x="600591" y="90289"/>
                  </a:cubicBezTo>
                  <a:lnTo>
                    <a:pt x="599694" y="91186"/>
                  </a:lnTo>
                  <a:lnTo>
                    <a:pt x="597957" y="93483"/>
                  </a:lnTo>
                  <a:cubicBezTo>
                    <a:pt x="596219" y="95781"/>
                    <a:pt x="593642" y="97238"/>
                    <a:pt x="590840" y="97574"/>
                  </a:cubicBezTo>
                  <a:lnTo>
                    <a:pt x="590055" y="97854"/>
                  </a:lnTo>
                  <a:cubicBezTo>
                    <a:pt x="588991" y="98190"/>
                    <a:pt x="587870" y="98415"/>
                    <a:pt x="586805" y="98415"/>
                  </a:cubicBezTo>
                  <a:lnTo>
                    <a:pt x="583443" y="98415"/>
                  </a:lnTo>
                  <a:cubicBezTo>
                    <a:pt x="582435" y="98807"/>
                    <a:pt x="581370" y="99031"/>
                    <a:pt x="580305" y="99087"/>
                  </a:cubicBezTo>
                  <a:lnTo>
                    <a:pt x="580305" y="99143"/>
                  </a:lnTo>
                  <a:cubicBezTo>
                    <a:pt x="579801" y="100152"/>
                    <a:pt x="579128" y="101048"/>
                    <a:pt x="578344" y="101833"/>
                  </a:cubicBezTo>
                  <a:lnTo>
                    <a:pt x="576158" y="104018"/>
                  </a:lnTo>
                  <a:cubicBezTo>
                    <a:pt x="574589" y="105587"/>
                    <a:pt x="572572" y="106596"/>
                    <a:pt x="570386" y="106932"/>
                  </a:cubicBezTo>
                  <a:cubicBezTo>
                    <a:pt x="569602" y="107717"/>
                    <a:pt x="568705" y="108333"/>
                    <a:pt x="567753" y="108838"/>
                  </a:cubicBezTo>
                  <a:lnTo>
                    <a:pt x="567697" y="108838"/>
                  </a:lnTo>
                  <a:lnTo>
                    <a:pt x="567697" y="109622"/>
                  </a:lnTo>
                  <a:cubicBezTo>
                    <a:pt x="567697" y="112368"/>
                    <a:pt x="566632" y="115002"/>
                    <a:pt x="564670" y="116907"/>
                  </a:cubicBezTo>
                  <a:lnTo>
                    <a:pt x="564670" y="116907"/>
                  </a:lnTo>
                  <a:lnTo>
                    <a:pt x="563774" y="118196"/>
                  </a:lnTo>
                  <a:cubicBezTo>
                    <a:pt x="563382" y="118756"/>
                    <a:pt x="562989" y="119260"/>
                    <a:pt x="562485" y="119765"/>
                  </a:cubicBezTo>
                  <a:lnTo>
                    <a:pt x="557498" y="124808"/>
                  </a:lnTo>
                  <a:cubicBezTo>
                    <a:pt x="557162" y="125144"/>
                    <a:pt x="556769" y="125481"/>
                    <a:pt x="556377" y="125761"/>
                  </a:cubicBezTo>
                  <a:lnTo>
                    <a:pt x="553519" y="127890"/>
                  </a:lnTo>
                  <a:cubicBezTo>
                    <a:pt x="553463" y="127946"/>
                    <a:pt x="553407" y="128002"/>
                    <a:pt x="553351" y="128002"/>
                  </a:cubicBezTo>
                  <a:lnTo>
                    <a:pt x="553351" y="128226"/>
                  </a:lnTo>
                  <a:cubicBezTo>
                    <a:pt x="553351" y="130132"/>
                    <a:pt x="552847" y="131981"/>
                    <a:pt x="551894" y="133550"/>
                  </a:cubicBezTo>
                  <a:cubicBezTo>
                    <a:pt x="551110" y="135455"/>
                    <a:pt x="549821" y="137080"/>
                    <a:pt x="548028" y="138257"/>
                  </a:cubicBezTo>
                  <a:lnTo>
                    <a:pt x="546010" y="139826"/>
                  </a:lnTo>
                  <a:cubicBezTo>
                    <a:pt x="545786" y="140050"/>
                    <a:pt x="545562" y="140274"/>
                    <a:pt x="545338" y="140443"/>
                  </a:cubicBezTo>
                  <a:lnTo>
                    <a:pt x="541527" y="143805"/>
                  </a:lnTo>
                  <a:lnTo>
                    <a:pt x="541359" y="144365"/>
                  </a:lnTo>
                  <a:cubicBezTo>
                    <a:pt x="540407" y="147279"/>
                    <a:pt x="538221" y="149577"/>
                    <a:pt x="535363" y="150697"/>
                  </a:cubicBezTo>
                  <a:lnTo>
                    <a:pt x="532785" y="151706"/>
                  </a:lnTo>
                  <a:lnTo>
                    <a:pt x="529367" y="154004"/>
                  </a:lnTo>
                  <a:cubicBezTo>
                    <a:pt x="528751" y="154452"/>
                    <a:pt x="528078" y="154788"/>
                    <a:pt x="527350" y="155068"/>
                  </a:cubicBezTo>
                  <a:cubicBezTo>
                    <a:pt x="527014" y="157142"/>
                    <a:pt x="526005" y="159103"/>
                    <a:pt x="524492" y="160616"/>
                  </a:cubicBezTo>
                  <a:lnTo>
                    <a:pt x="523035" y="162073"/>
                  </a:lnTo>
                  <a:cubicBezTo>
                    <a:pt x="521970" y="163138"/>
                    <a:pt x="520737" y="163922"/>
                    <a:pt x="519393" y="164427"/>
                  </a:cubicBezTo>
                  <a:lnTo>
                    <a:pt x="511155" y="167397"/>
                  </a:lnTo>
                  <a:cubicBezTo>
                    <a:pt x="510090" y="167733"/>
                    <a:pt x="508970" y="167957"/>
                    <a:pt x="507905" y="167957"/>
                  </a:cubicBezTo>
                  <a:lnTo>
                    <a:pt x="507176" y="167957"/>
                  </a:lnTo>
                  <a:cubicBezTo>
                    <a:pt x="505551" y="167957"/>
                    <a:pt x="503982" y="167565"/>
                    <a:pt x="502525" y="166836"/>
                  </a:cubicBezTo>
                  <a:lnTo>
                    <a:pt x="501068" y="166108"/>
                  </a:lnTo>
                  <a:cubicBezTo>
                    <a:pt x="500060" y="165603"/>
                    <a:pt x="499163" y="164987"/>
                    <a:pt x="498378" y="164202"/>
                  </a:cubicBezTo>
                  <a:lnTo>
                    <a:pt x="498154" y="164034"/>
                  </a:lnTo>
                  <a:lnTo>
                    <a:pt x="495857" y="162297"/>
                  </a:lnTo>
                  <a:cubicBezTo>
                    <a:pt x="495801" y="162297"/>
                    <a:pt x="495801" y="162241"/>
                    <a:pt x="495745" y="162241"/>
                  </a:cubicBezTo>
                  <a:cubicBezTo>
                    <a:pt x="495577" y="162297"/>
                    <a:pt x="495408" y="162353"/>
                    <a:pt x="495296" y="162409"/>
                  </a:cubicBezTo>
                  <a:lnTo>
                    <a:pt x="493167" y="163138"/>
                  </a:lnTo>
                  <a:cubicBezTo>
                    <a:pt x="492102" y="163474"/>
                    <a:pt x="490981" y="163698"/>
                    <a:pt x="489861" y="163698"/>
                  </a:cubicBezTo>
                  <a:lnTo>
                    <a:pt x="484593" y="163698"/>
                  </a:lnTo>
                  <a:lnTo>
                    <a:pt x="479102" y="164202"/>
                  </a:lnTo>
                  <a:cubicBezTo>
                    <a:pt x="478933" y="164258"/>
                    <a:pt x="478821" y="164315"/>
                    <a:pt x="478653" y="164427"/>
                  </a:cubicBezTo>
                  <a:lnTo>
                    <a:pt x="476860" y="165155"/>
                  </a:lnTo>
                  <a:cubicBezTo>
                    <a:pt x="475067" y="166556"/>
                    <a:pt x="472825" y="167340"/>
                    <a:pt x="470528" y="167340"/>
                  </a:cubicBezTo>
                  <a:lnTo>
                    <a:pt x="470528" y="167340"/>
                  </a:lnTo>
                  <a:cubicBezTo>
                    <a:pt x="470080" y="169190"/>
                    <a:pt x="469127" y="170871"/>
                    <a:pt x="467782" y="172216"/>
                  </a:cubicBezTo>
                  <a:lnTo>
                    <a:pt x="467054" y="172944"/>
                  </a:lnTo>
                  <a:cubicBezTo>
                    <a:pt x="466717" y="173281"/>
                    <a:pt x="466325" y="173617"/>
                    <a:pt x="465933" y="173897"/>
                  </a:cubicBezTo>
                  <a:lnTo>
                    <a:pt x="464364" y="175130"/>
                  </a:lnTo>
                  <a:lnTo>
                    <a:pt x="462458" y="178884"/>
                  </a:lnTo>
                  <a:cubicBezTo>
                    <a:pt x="461954" y="179893"/>
                    <a:pt x="461282" y="180790"/>
                    <a:pt x="460553" y="181574"/>
                  </a:cubicBezTo>
                  <a:lnTo>
                    <a:pt x="457695" y="184432"/>
                  </a:lnTo>
                  <a:cubicBezTo>
                    <a:pt x="456911" y="185216"/>
                    <a:pt x="456014" y="185889"/>
                    <a:pt x="455006" y="186393"/>
                  </a:cubicBezTo>
                  <a:lnTo>
                    <a:pt x="453549" y="187122"/>
                  </a:lnTo>
                  <a:cubicBezTo>
                    <a:pt x="452596" y="187570"/>
                    <a:pt x="451587" y="187906"/>
                    <a:pt x="450579" y="188074"/>
                  </a:cubicBezTo>
                  <a:cubicBezTo>
                    <a:pt x="450635" y="188467"/>
                    <a:pt x="450635" y="188915"/>
                    <a:pt x="450635" y="189363"/>
                  </a:cubicBezTo>
                  <a:cubicBezTo>
                    <a:pt x="450635" y="190316"/>
                    <a:pt x="450522" y="191268"/>
                    <a:pt x="450242" y="192165"/>
                  </a:cubicBezTo>
                  <a:lnTo>
                    <a:pt x="450410" y="193062"/>
                  </a:lnTo>
                  <a:cubicBezTo>
                    <a:pt x="450522" y="193734"/>
                    <a:pt x="450635" y="194407"/>
                    <a:pt x="450635" y="195079"/>
                  </a:cubicBezTo>
                  <a:lnTo>
                    <a:pt x="450635" y="196536"/>
                  </a:lnTo>
                  <a:cubicBezTo>
                    <a:pt x="450635" y="198161"/>
                    <a:pt x="450242" y="199730"/>
                    <a:pt x="449514" y="201187"/>
                  </a:cubicBezTo>
                  <a:lnTo>
                    <a:pt x="449178" y="202196"/>
                  </a:lnTo>
                  <a:cubicBezTo>
                    <a:pt x="449010" y="204605"/>
                    <a:pt x="448057" y="206903"/>
                    <a:pt x="446432" y="208640"/>
                  </a:cubicBezTo>
                  <a:lnTo>
                    <a:pt x="446712" y="209144"/>
                  </a:lnTo>
                  <a:cubicBezTo>
                    <a:pt x="446824" y="209368"/>
                    <a:pt x="446936" y="209649"/>
                    <a:pt x="447048" y="209929"/>
                  </a:cubicBezTo>
                  <a:cubicBezTo>
                    <a:pt x="447160" y="210153"/>
                    <a:pt x="447328" y="210377"/>
                    <a:pt x="447441" y="210657"/>
                  </a:cubicBezTo>
                  <a:lnTo>
                    <a:pt x="448169" y="212114"/>
                  </a:lnTo>
                  <a:cubicBezTo>
                    <a:pt x="448561" y="212955"/>
                    <a:pt x="448898" y="213795"/>
                    <a:pt x="449066" y="214692"/>
                  </a:cubicBezTo>
                  <a:lnTo>
                    <a:pt x="449178" y="215196"/>
                  </a:lnTo>
                  <a:cubicBezTo>
                    <a:pt x="450130" y="216149"/>
                    <a:pt x="450859" y="217270"/>
                    <a:pt x="451363" y="218559"/>
                  </a:cubicBezTo>
                  <a:cubicBezTo>
                    <a:pt x="451755" y="219175"/>
                    <a:pt x="452036" y="219847"/>
                    <a:pt x="452260" y="220520"/>
                  </a:cubicBezTo>
                  <a:cubicBezTo>
                    <a:pt x="452428" y="220632"/>
                    <a:pt x="452540" y="220800"/>
                    <a:pt x="452708" y="220912"/>
                  </a:cubicBezTo>
                  <a:lnTo>
                    <a:pt x="452932" y="221136"/>
                  </a:lnTo>
                  <a:cubicBezTo>
                    <a:pt x="456294" y="222817"/>
                    <a:pt x="458592" y="226348"/>
                    <a:pt x="458592" y="230326"/>
                  </a:cubicBezTo>
                  <a:lnTo>
                    <a:pt x="458592" y="231783"/>
                  </a:lnTo>
                  <a:cubicBezTo>
                    <a:pt x="458592" y="232120"/>
                    <a:pt x="458592" y="232512"/>
                    <a:pt x="458536" y="232848"/>
                  </a:cubicBezTo>
                  <a:cubicBezTo>
                    <a:pt x="458592" y="233184"/>
                    <a:pt x="458592" y="233577"/>
                    <a:pt x="458592" y="233913"/>
                  </a:cubicBezTo>
                  <a:lnTo>
                    <a:pt x="458592" y="234641"/>
                  </a:lnTo>
                  <a:cubicBezTo>
                    <a:pt x="458592" y="237387"/>
                    <a:pt x="457527" y="240021"/>
                    <a:pt x="455566" y="241926"/>
                  </a:cubicBezTo>
                  <a:lnTo>
                    <a:pt x="454837" y="242655"/>
                  </a:lnTo>
                  <a:cubicBezTo>
                    <a:pt x="454501" y="242991"/>
                    <a:pt x="454109" y="243327"/>
                    <a:pt x="453717" y="243663"/>
                  </a:cubicBezTo>
                  <a:cubicBezTo>
                    <a:pt x="453268" y="244280"/>
                    <a:pt x="452708" y="244840"/>
                    <a:pt x="452148" y="245344"/>
                  </a:cubicBezTo>
                  <a:cubicBezTo>
                    <a:pt x="451980" y="247810"/>
                    <a:pt x="450915" y="250220"/>
                    <a:pt x="449122" y="251957"/>
                  </a:cubicBezTo>
                  <a:lnTo>
                    <a:pt x="448841" y="252237"/>
                  </a:lnTo>
                  <a:cubicBezTo>
                    <a:pt x="448337" y="253190"/>
                    <a:pt x="447721" y="254086"/>
                    <a:pt x="446936" y="254871"/>
                  </a:cubicBezTo>
                  <a:lnTo>
                    <a:pt x="444807" y="257000"/>
                  </a:lnTo>
                  <a:cubicBezTo>
                    <a:pt x="444190" y="257617"/>
                    <a:pt x="443518" y="258121"/>
                    <a:pt x="442789" y="258569"/>
                  </a:cubicBezTo>
                  <a:cubicBezTo>
                    <a:pt x="441781" y="260250"/>
                    <a:pt x="440324" y="261651"/>
                    <a:pt x="438531" y="262548"/>
                  </a:cubicBezTo>
                  <a:lnTo>
                    <a:pt x="438531" y="262548"/>
                  </a:lnTo>
                  <a:cubicBezTo>
                    <a:pt x="437858" y="263108"/>
                    <a:pt x="437186" y="263613"/>
                    <a:pt x="436401" y="264005"/>
                  </a:cubicBezTo>
                  <a:lnTo>
                    <a:pt x="433543" y="265462"/>
                  </a:lnTo>
                  <a:cubicBezTo>
                    <a:pt x="432086" y="266190"/>
                    <a:pt x="430517" y="266526"/>
                    <a:pt x="428948" y="266526"/>
                  </a:cubicBezTo>
                  <a:lnTo>
                    <a:pt x="423905" y="266526"/>
                  </a:lnTo>
                  <a:cubicBezTo>
                    <a:pt x="423176" y="266526"/>
                    <a:pt x="422448" y="266470"/>
                    <a:pt x="421775" y="266302"/>
                  </a:cubicBezTo>
                  <a:cubicBezTo>
                    <a:pt x="421047" y="266470"/>
                    <a:pt x="420375" y="266526"/>
                    <a:pt x="419646" y="266526"/>
                  </a:cubicBezTo>
                  <a:lnTo>
                    <a:pt x="419198" y="266526"/>
                  </a:lnTo>
                  <a:lnTo>
                    <a:pt x="417068" y="267591"/>
                  </a:lnTo>
                  <a:cubicBezTo>
                    <a:pt x="415611" y="268320"/>
                    <a:pt x="414042" y="268656"/>
                    <a:pt x="412473" y="268656"/>
                  </a:cubicBezTo>
                  <a:lnTo>
                    <a:pt x="411296" y="268936"/>
                  </a:lnTo>
                  <a:lnTo>
                    <a:pt x="408270" y="271402"/>
                  </a:lnTo>
                  <a:cubicBezTo>
                    <a:pt x="407206" y="272466"/>
                    <a:pt x="405917" y="273251"/>
                    <a:pt x="404572" y="273755"/>
                  </a:cubicBezTo>
                  <a:cubicBezTo>
                    <a:pt x="404796" y="274540"/>
                    <a:pt x="404852" y="275380"/>
                    <a:pt x="404852" y="276277"/>
                  </a:cubicBezTo>
                  <a:lnTo>
                    <a:pt x="404852" y="277734"/>
                  </a:lnTo>
                  <a:cubicBezTo>
                    <a:pt x="404852" y="279639"/>
                    <a:pt x="404348" y="281489"/>
                    <a:pt x="403395" y="283058"/>
                  </a:cubicBezTo>
                  <a:cubicBezTo>
                    <a:pt x="403339" y="283450"/>
                    <a:pt x="403283" y="283842"/>
                    <a:pt x="403227" y="284178"/>
                  </a:cubicBezTo>
                  <a:cubicBezTo>
                    <a:pt x="403395" y="284907"/>
                    <a:pt x="403451" y="285579"/>
                    <a:pt x="403451" y="286308"/>
                  </a:cubicBezTo>
                  <a:lnTo>
                    <a:pt x="403451" y="287765"/>
                  </a:lnTo>
                  <a:cubicBezTo>
                    <a:pt x="403451" y="289614"/>
                    <a:pt x="402947" y="291463"/>
                    <a:pt x="401994" y="293032"/>
                  </a:cubicBezTo>
                  <a:cubicBezTo>
                    <a:pt x="401994" y="293200"/>
                    <a:pt x="401994" y="293368"/>
                    <a:pt x="401994" y="293480"/>
                  </a:cubicBezTo>
                  <a:lnTo>
                    <a:pt x="401994" y="294209"/>
                  </a:lnTo>
                  <a:cubicBezTo>
                    <a:pt x="401994" y="295834"/>
                    <a:pt x="401602" y="297403"/>
                    <a:pt x="400930" y="298804"/>
                  </a:cubicBezTo>
                  <a:lnTo>
                    <a:pt x="400201" y="300261"/>
                  </a:lnTo>
                  <a:cubicBezTo>
                    <a:pt x="399865" y="300989"/>
                    <a:pt x="399417" y="301662"/>
                    <a:pt x="398856" y="302278"/>
                  </a:cubicBezTo>
                  <a:cubicBezTo>
                    <a:pt x="398352" y="304408"/>
                    <a:pt x="397231" y="306257"/>
                    <a:pt x="395662" y="307658"/>
                  </a:cubicBezTo>
                  <a:cubicBezTo>
                    <a:pt x="395158" y="309115"/>
                    <a:pt x="394317" y="310460"/>
                    <a:pt x="393196" y="311581"/>
                  </a:cubicBezTo>
                  <a:lnTo>
                    <a:pt x="392468" y="312309"/>
                  </a:lnTo>
                  <a:cubicBezTo>
                    <a:pt x="392356" y="312421"/>
                    <a:pt x="392244" y="312533"/>
                    <a:pt x="392132" y="312645"/>
                  </a:cubicBezTo>
                  <a:cubicBezTo>
                    <a:pt x="392020" y="312757"/>
                    <a:pt x="391852" y="312925"/>
                    <a:pt x="391739" y="313037"/>
                  </a:cubicBezTo>
                  <a:lnTo>
                    <a:pt x="391011" y="313766"/>
                  </a:lnTo>
                  <a:cubicBezTo>
                    <a:pt x="390675" y="314102"/>
                    <a:pt x="390282" y="314438"/>
                    <a:pt x="389890" y="314719"/>
                  </a:cubicBezTo>
                  <a:cubicBezTo>
                    <a:pt x="389554" y="315167"/>
                    <a:pt x="389218" y="315559"/>
                    <a:pt x="388881" y="315895"/>
                  </a:cubicBezTo>
                  <a:lnTo>
                    <a:pt x="388153" y="316624"/>
                  </a:lnTo>
                  <a:cubicBezTo>
                    <a:pt x="386696" y="318025"/>
                    <a:pt x="384903" y="319033"/>
                    <a:pt x="382942" y="319426"/>
                  </a:cubicBezTo>
                  <a:cubicBezTo>
                    <a:pt x="382605" y="319986"/>
                    <a:pt x="382157" y="320490"/>
                    <a:pt x="381709" y="320939"/>
                  </a:cubicBezTo>
                  <a:lnTo>
                    <a:pt x="380980" y="321667"/>
                  </a:lnTo>
                  <a:cubicBezTo>
                    <a:pt x="380364" y="322284"/>
                    <a:pt x="379691" y="322788"/>
                    <a:pt x="378963" y="323236"/>
                  </a:cubicBezTo>
                  <a:cubicBezTo>
                    <a:pt x="378627" y="323853"/>
                    <a:pt x="378178" y="324413"/>
                    <a:pt x="377674" y="324917"/>
                  </a:cubicBezTo>
                  <a:cubicBezTo>
                    <a:pt x="376890" y="327215"/>
                    <a:pt x="375264" y="329176"/>
                    <a:pt x="373191" y="330409"/>
                  </a:cubicBezTo>
                  <a:cubicBezTo>
                    <a:pt x="372519" y="331586"/>
                    <a:pt x="371622" y="332538"/>
                    <a:pt x="370557" y="333379"/>
                  </a:cubicBezTo>
                  <a:cubicBezTo>
                    <a:pt x="370501" y="333603"/>
                    <a:pt x="370389" y="333883"/>
                    <a:pt x="370277" y="334107"/>
                  </a:cubicBezTo>
                  <a:cubicBezTo>
                    <a:pt x="369829" y="335172"/>
                    <a:pt x="369268" y="336069"/>
                    <a:pt x="368540" y="336909"/>
                  </a:cubicBezTo>
                  <a:cubicBezTo>
                    <a:pt x="367587" y="338871"/>
                    <a:pt x="365962" y="340496"/>
                    <a:pt x="363945" y="341504"/>
                  </a:cubicBezTo>
                  <a:lnTo>
                    <a:pt x="361031" y="342961"/>
                  </a:lnTo>
                  <a:cubicBezTo>
                    <a:pt x="360583" y="343185"/>
                    <a:pt x="360134" y="343354"/>
                    <a:pt x="359686" y="343522"/>
                  </a:cubicBezTo>
                  <a:lnTo>
                    <a:pt x="357557" y="344250"/>
                  </a:lnTo>
                  <a:cubicBezTo>
                    <a:pt x="356828" y="344474"/>
                    <a:pt x="356100" y="344642"/>
                    <a:pt x="355315" y="344755"/>
                  </a:cubicBezTo>
                  <a:cubicBezTo>
                    <a:pt x="354419" y="345259"/>
                    <a:pt x="353466" y="345707"/>
                    <a:pt x="352457" y="345931"/>
                  </a:cubicBezTo>
                  <a:lnTo>
                    <a:pt x="351225" y="346212"/>
                  </a:lnTo>
                  <a:cubicBezTo>
                    <a:pt x="350440" y="346772"/>
                    <a:pt x="349655" y="347276"/>
                    <a:pt x="348759" y="347612"/>
                  </a:cubicBezTo>
                  <a:lnTo>
                    <a:pt x="347806" y="348005"/>
                  </a:lnTo>
                  <a:cubicBezTo>
                    <a:pt x="347414" y="348565"/>
                    <a:pt x="346966" y="349125"/>
                    <a:pt x="346461" y="349630"/>
                  </a:cubicBezTo>
                  <a:lnTo>
                    <a:pt x="345733" y="350358"/>
                  </a:lnTo>
                  <a:cubicBezTo>
                    <a:pt x="344612" y="351479"/>
                    <a:pt x="343267" y="352320"/>
                    <a:pt x="341810" y="352824"/>
                  </a:cubicBezTo>
                  <a:cubicBezTo>
                    <a:pt x="340185" y="354337"/>
                    <a:pt x="338112" y="355290"/>
                    <a:pt x="335814" y="355514"/>
                  </a:cubicBezTo>
                  <a:cubicBezTo>
                    <a:pt x="334581" y="356018"/>
                    <a:pt x="333236" y="356298"/>
                    <a:pt x="331892" y="356298"/>
                  </a:cubicBezTo>
                  <a:lnTo>
                    <a:pt x="330883" y="356466"/>
                  </a:lnTo>
                  <a:cubicBezTo>
                    <a:pt x="330603" y="356578"/>
                    <a:pt x="330267" y="356634"/>
                    <a:pt x="329930" y="356747"/>
                  </a:cubicBezTo>
                  <a:cubicBezTo>
                    <a:pt x="329090" y="357419"/>
                    <a:pt x="328193" y="357979"/>
                    <a:pt x="327128" y="358428"/>
                  </a:cubicBezTo>
                  <a:cubicBezTo>
                    <a:pt x="326456" y="358820"/>
                    <a:pt x="325727" y="359156"/>
                    <a:pt x="324943" y="359436"/>
                  </a:cubicBezTo>
                  <a:cubicBezTo>
                    <a:pt x="324495" y="359717"/>
                    <a:pt x="324102" y="359997"/>
                    <a:pt x="323598" y="360221"/>
                  </a:cubicBezTo>
                  <a:lnTo>
                    <a:pt x="321917" y="361902"/>
                  </a:lnTo>
                  <a:cubicBezTo>
                    <a:pt x="321581" y="362238"/>
                    <a:pt x="321188" y="362574"/>
                    <a:pt x="320796" y="362855"/>
                  </a:cubicBezTo>
                  <a:lnTo>
                    <a:pt x="319844" y="363583"/>
                  </a:lnTo>
                  <a:cubicBezTo>
                    <a:pt x="319676" y="363975"/>
                    <a:pt x="319507" y="364368"/>
                    <a:pt x="319283" y="364760"/>
                  </a:cubicBezTo>
                  <a:cubicBezTo>
                    <a:pt x="319956" y="365488"/>
                    <a:pt x="320572" y="366329"/>
                    <a:pt x="320964" y="367226"/>
                  </a:cubicBezTo>
                  <a:lnTo>
                    <a:pt x="320964" y="367226"/>
                  </a:lnTo>
                  <a:cubicBezTo>
                    <a:pt x="321861" y="368234"/>
                    <a:pt x="322533" y="369467"/>
                    <a:pt x="322982" y="370756"/>
                  </a:cubicBezTo>
                  <a:lnTo>
                    <a:pt x="323878" y="372997"/>
                  </a:lnTo>
                  <a:cubicBezTo>
                    <a:pt x="323934" y="373109"/>
                    <a:pt x="323990" y="373165"/>
                    <a:pt x="323990" y="373277"/>
                  </a:cubicBezTo>
                  <a:cubicBezTo>
                    <a:pt x="325055" y="373782"/>
                    <a:pt x="326064" y="374454"/>
                    <a:pt x="326960" y="375351"/>
                  </a:cubicBezTo>
                  <a:lnTo>
                    <a:pt x="328417" y="376808"/>
                  </a:lnTo>
                  <a:cubicBezTo>
                    <a:pt x="328473" y="376864"/>
                    <a:pt x="328585" y="376976"/>
                    <a:pt x="328641" y="377032"/>
                  </a:cubicBezTo>
                  <a:cubicBezTo>
                    <a:pt x="329594" y="377536"/>
                    <a:pt x="330547" y="378153"/>
                    <a:pt x="331331" y="378937"/>
                  </a:cubicBezTo>
                  <a:lnTo>
                    <a:pt x="332060" y="379666"/>
                  </a:lnTo>
                  <a:cubicBezTo>
                    <a:pt x="332844" y="380450"/>
                    <a:pt x="333461" y="381347"/>
                    <a:pt x="333965" y="382356"/>
                  </a:cubicBezTo>
                  <a:lnTo>
                    <a:pt x="333965" y="382356"/>
                  </a:lnTo>
                  <a:cubicBezTo>
                    <a:pt x="334806" y="383364"/>
                    <a:pt x="335422" y="384429"/>
                    <a:pt x="335870" y="385606"/>
                  </a:cubicBezTo>
                  <a:lnTo>
                    <a:pt x="336094" y="385382"/>
                  </a:lnTo>
                  <a:cubicBezTo>
                    <a:pt x="338280" y="383252"/>
                    <a:pt x="341194" y="382188"/>
                    <a:pt x="344108" y="382412"/>
                  </a:cubicBezTo>
                  <a:lnTo>
                    <a:pt x="345397" y="381123"/>
                  </a:lnTo>
                  <a:cubicBezTo>
                    <a:pt x="346685" y="379834"/>
                    <a:pt x="348254" y="378937"/>
                    <a:pt x="349936" y="378489"/>
                  </a:cubicBezTo>
                  <a:lnTo>
                    <a:pt x="358117" y="371316"/>
                  </a:lnTo>
                  <a:cubicBezTo>
                    <a:pt x="358789" y="370756"/>
                    <a:pt x="359462" y="370252"/>
                    <a:pt x="360246" y="369859"/>
                  </a:cubicBezTo>
                  <a:lnTo>
                    <a:pt x="360471" y="369635"/>
                  </a:lnTo>
                  <a:cubicBezTo>
                    <a:pt x="360751" y="369355"/>
                    <a:pt x="361031" y="369131"/>
                    <a:pt x="361311" y="368851"/>
                  </a:cubicBezTo>
                  <a:lnTo>
                    <a:pt x="372070" y="360221"/>
                  </a:lnTo>
                  <a:cubicBezTo>
                    <a:pt x="374312" y="358428"/>
                    <a:pt x="377226" y="357643"/>
                    <a:pt x="380084" y="358091"/>
                  </a:cubicBezTo>
                  <a:lnTo>
                    <a:pt x="403003" y="361566"/>
                  </a:lnTo>
                  <a:lnTo>
                    <a:pt x="405525" y="361566"/>
                  </a:lnTo>
                  <a:lnTo>
                    <a:pt x="408102" y="361061"/>
                  </a:lnTo>
                  <a:cubicBezTo>
                    <a:pt x="409840" y="360725"/>
                    <a:pt x="411689" y="360837"/>
                    <a:pt x="413370" y="361398"/>
                  </a:cubicBezTo>
                  <a:lnTo>
                    <a:pt x="415499" y="362126"/>
                  </a:lnTo>
                  <a:cubicBezTo>
                    <a:pt x="417012" y="362630"/>
                    <a:pt x="418413" y="363471"/>
                    <a:pt x="419534" y="364648"/>
                  </a:cubicBezTo>
                  <a:lnTo>
                    <a:pt x="421551" y="366665"/>
                  </a:lnTo>
                  <a:lnTo>
                    <a:pt x="423008" y="366665"/>
                  </a:lnTo>
                  <a:cubicBezTo>
                    <a:pt x="423513" y="366665"/>
                    <a:pt x="424073" y="366721"/>
                    <a:pt x="424577" y="366777"/>
                  </a:cubicBezTo>
                  <a:lnTo>
                    <a:pt x="432086" y="367954"/>
                  </a:lnTo>
                  <a:lnTo>
                    <a:pt x="433880" y="367618"/>
                  </a:lnTo>
                  <a:cubicBezTo>
                    <a:pt x="434552" y="367506"/>
                    <a:pt x="435224" y="367394"/>
                    <a:pt x="435897" y="367394"/>
                  </a:cubicBezTo>
                  <a:lnTo>
                    <a:pt x="440212" y="367394"/>
                  </a:lnTo>
                  <a:cubicBezTo>
                    <a:pt x="442901" y="367394"/>
                    <a:pt x="445479" y="368458"/>
                    <a:pt x="447384" y="370307"/>
                  </a:cubicBezTo>
                  <a:cubicBezTo>
                    <a:pt x="449962" y="370476"/>
                    <a:pt x="452316" y="371596"/>
                    <a:pt x="454109" y="373446"/>
                  </a:cubicBezTo>
                  <a:cubicBezTo>
                    <a:pt x="454389" y="373502"/>
                    <a:pt x="454669" y="373614"/>
                    <a:pt x="454949" y="373670"/>
                  </a:cubicBezTo>
                  <a:cubicBezTo>
                    <a:pt x="455174" y="373614"/>
                    <a:pt x="455454" y="373502"/>
                    <a:pt x="455678" y="373446"/>
                  </a:cubicBezTo>
                  <a:lnTo>
                    <a:pt x="456799" y="373165"/>
                  </a:lnTo>
                  <a:lnTo>
                    <a:pt x="457471" y="372717"/>
                  </a:lnTo>
                  <a:cubicBezTo>
                    <a:pt x="458088" y="372325"/>
                    <a:pt x="458704" y="371989"/>
                    <a:pt x="459376" y="371708"/>
                  </a:cubicBezTo>
                  <a:lnTo>
                    <a:pt x="461674" y="370756"/>
                  </a:lnTo>
                  <a:lnTo>
                    <a:pt x="463467" y="369411"/>
                  </a:lnTo>
                  <a:cubicBezTo>
                    <a:pt x="463972" y="369075"/>
                    <a:pt x="464476" y="368738"/>
                    <a:pt x="464980" y="368458"/>
                  </a:cubicBezTo>
                  <a:lnTo>
                    <a:pt x="465933" y="367506"/>
                  </a:lnTo>
                  <a:cubicBezTo>
                    <a:pt x="466717" y="366721"/>
                    <a:pt x="467614" y="366049"/>
                    <a:pt x="468623" y="365544"/>
                  </a:cubicBezTo>
                  <a:lnTo>
                    <a:pt x="470080" y="364816"/>
                  </a:lnTo>
                  <a:cubicBezTo>
                    <a:pt x="471536" y="364087"/>
                    <a:pt x="473106" y="363751"/>
                    <a:pt x="474675" y="363751"/>
                  </a:cubicBezTo>
                  <a:lnTo>
                    <a:pt x="476804" y="363751"/>
                  </a:lnTo>
                  <a:cubicBezTo>
                    <a:pt x="477420" y="363751"/>
                    <a:pt x="477981" y="363807"/>
                    <a:pt x="478597" y="363919"/>
                  </a:cubicBezTo>
                  <a:cubicBezTo>
                    <a:pt x="478821" y="363863"/>
                    <a:pt x="479102" y="363863"/>
                    <a:pt x="479326" y="363807"/>
                  </a:cubicBezTo>
                  <a:cubicBezTo>
                    <a:pt x="480559" y="363303"/>
                    <a:pt x="481903" y="363023"/>
                    <a:pt x="483248" y="363023"/>
                  </a:cubicBezTo>
                  <a:lnTo>
                    <a:pt x="484705" y="363023"/>
                  </a:lnTo>
                  <a:cubicBezTo>
                    <a:pt x="486330" y="363023"/>
                    <a:pt x="487899" y="363415"/>
                    <a:pt x="489356" y="364144"/>
                  </a:cubicBezTo>
                  <a:lnTo>
                    <a:pt x="489805" y="364368"/>
                  </a:lnTo>
                  <a:cubicBezTo>
                    <a:pt x="490757" y="364031"/>
                    <a:pt x="491710" y="363863"/>
                    <a:pt x="492663" y="363751"/>
                  </a:cubicBezTo>
                  <a:cubicBezTo>
                    <a:pt x="493167" y="362743"/>
                    <a:pt x="493839" y="361790"/>
                    <a:pt x="494624" y="361005"/>
                  </a:cubicBezTo>
                  <a:lnTo>
                    <a:pt x="495352" y="360277"/>
                  </a:lnTo>
                  <a:cubicBezTo>
                    <a:pt x="497314" y="358372"/>
                    <a:pt x="499891" y="357251"/>
                    <a:pt x="502637" y="357251"/>
                  </a:cubicBezTo>
                  <a:lnTo>
                    <a:pt x="504094" y="357251"/>
                  </a:lnTo>
                  <a:cubicBezTo>
                    <a:pt x="505719" y="357251"/>
                    <a:pt x="507288" y="357643"/>
                    <a:pt x="508689" y="358316"/>
                  </a:cubicBezTo>
                  <a:lnTo>
                    <a:pt x="509362" y="358652"/>
                  </a:lnTo>
                  <a:cubicBezTo>
                    <a:pt x="510875" y="358708"/>
                    <a:pt x="512332" y="359044"/>
                    <a:pt x="513677" y="359717"/>
                  </a:cubicBezTo>
                  <a:lnTo>
                    <a:pt x="515134" y="360445"/>
                  </a:lnTo>
                  <a:cubicBezTo>
                    <a:pt x="515526" y="360613"/>
                    <a:pt x="515918" y="360837"/>
                    <a:pt x="516254" y="361061"/>
                  </a:cubicBezTo>
                  <a:cubicBezTo>
                    <a:pt x="519056" y="359212"/>
                    <a:pt x="522586" y="358764"/>
                    <a:pt x="525781" y="360053"/>
                  </a:cubicBezTo>
                  <a:cubicBezTo>
                    <a:pt x="529423" y="360109"/>
                    <a:pt x="532729" y="362070"/>
                    <a:pt x="534578" y="365264"/>
                  </a:cubicBezTo>
                  <a:lnTo>
                    <a:pt x="536764" y="369075"/>
                  </a:lnTo>
                  <a:lnTo>
                    <a:pt x="537941" y="370252"/>
                  </a:lnTo>
                  <a:cubicBezTo>
                    <a:pt x="539061" y="371372"/>
                    <a:pt x="539846" y="372661"/>
                    <a:pt x="540407" y="374118"/>
                  </a:cubicBezTo>
                  <a:cubicBezTo>
                    <a:pt x="540743" y="374454"/>
                    <a:pt x="541023" y="374791"/>
                    <a:pt x="541247" y="375183"/>
                  </a:cubicBezTo>
                  <a:lnTo>
                    <a:pt x="546290" y="382356"/>
                  </a:lnTo>
                  <a:cubicBezTo>
                    <a:pt x="546570" y="382748"/>
                    <a:pt x="546851" y="383196"/>
                    <a:pt x="547075" y="383644"/>
                  </a:cubicBezTo>
                  <a:lnTo>
                    <a:pt x="551390" y="392274"/>
                  </a:lnTo>
                  <a:cubicBezTo>
                    <a:pt x="551782" y="393115"/>
                    <a:pt x="552118" y="393955"/>
                    <a:pt x="552286" y="394852"/>
                  </a:cubicBezTo>
                  <a:lnTo>
                    <a:pt x="553015" y="398438"/>
                  </a:lnTo>
                  <a:cubicBezTo>
                    <a:pt x="553127" y="398999"/>
                    <a:pt x="553183" y="399615"/>
                    <a:pt x="553239" y="400232"/>
                  </a:cubicBezTo>
                  <a:lnTo>
                    <a:pt x="555592" y="407236"/>
                  </a:lnTo>
                  <a:cubicBezTo>
                    <a:pt x="555929" y="408301"/>
                    <a:pt x="556097" y="409422"/>
                    <a:pt x="556097" y="410486"/>
                  </a:cubicBezTo>
                  <a:lnTo>
                    <a:pt x="556097" y="410991"/>
                  </a:lnTo>
                  <a:lnTo>
                    <a:pt x="556937" y="413568"/>
                  </a:lnTo>
                  <a:cubicBezTo>
                    <a:pt x="558955" y="415754"/>
                    <a:pt x="559907" y="418668"/>
                    <a:pt x="559627" y="421582"/>
                  </a:cubicBezTo>
                  <a:cubicBezTo>
                    <a:pt x="559347" y="424664"/>
                    <a:pt x="557666" y="427466"/>
                    <a:pt x="555088" y="429147"/>
                  </a:cubicBezTo>
                  <a:lnTo>
                    <a:pt x="548644" y="433462"/>
                  </a:lnTo>
                  <a:cubicBezTo>
                    <a:pt x="545506" y="435535"/>
                    <a:pt x="541583" y="435703"/>
                    <a:pt x="538333" y="434134"/>
                  </a:cubicBezTo>
                  <a:lnTo>
                    <a:pt x="535811" y="434750"/>
                  </a:lnTo>
                  <a:lnTo>
                    <a:pt x="519729" y="440354"/>
                  </a:lnTo>
                  <a:lnTo>
                    <a:pt x="478653" y="452794"/>
                  </a:lnTo>
                  <a:cubicBezTo>
                    <a:pt x="479774" y="455708"/>
                    <a:pt x="479438" y="459071"/>
                    <a:pt x="477813" y="461816"/>
                  </a:cubicBezTo>
                  <a:cubicBezTo>
                    <a:pt x="478653" y="463834"/>
                    <a:pt x="478821" y="466075"/>
                    <a:pt x="478317" y="468261"/>
                  </a:cubicBezTo>
                  <a:lnTo>
                    <a:pt x="477589" y="471119"/>
                  </a:lnTo>
                  <a:cubicBezTo>
                    <a:pt x="477196" y="472632"/>
                    <a:pt x="476524" y="474033"/>
                    <a:pt x="475515" y="475209"/>
                  </a:cubicBezTo>
                  <a:cubicBezTo>
                    <a:pt x="475795" y="475658"/>
                    <a:pt x="476020" y="476106"/>
                    <a:pt x="476244" y="476554"/>
                  </a:cubicBezTo>
                  <a:lnTo>
                    <a:pt x="479438" y="483559"/>
                  </a:lnTo>
                  <a:cubicBezTo>
                    <a:pt x="479998" y="483447"/>
                    <a:pt x="480615" y="483391"/>
                    <a:pt x="481175" y="483391"/>
                  </a:cubicBezTo>
                  <a:lnTo>
                    <a:pt x="481903" y="483391"/>
                  </a:lnTo>
                  <a:cubicBezTo>
                    <a:pt x="484649" y="483391"/>
                    <a:pt x="487283" y="484456"/>
                    <a:pt x="489188" y="486417"/>
                  </a:cubicBezTo>
                  <a:lnTo>
                    <a:pt x="492046" y="489275"/>
                  </a:lnTo>
                  <a:cubicBezTo>
                    <a:pt x="493951" y="491236"/>
                    <a:pt x="495072" y="493814"/>
                    <a:pt x="495072" y="496560"/>
                  </a:cubicBezTo>
                  <a:lnTo>
                    <a:pt x="495072" y="498521"/>
                  </a:lnTo>
                  <a:cubicBezTo>
                    <a:pt x="495521" y="499698"/>
                    <a:pt x="495801" y="500986"/>
                    <a:pt x="495801" y="502331"/>
                  </a:cubicBezTo>
                  <a:lnTo>
                    <a:pt x="495801" y="503060"/>
                  </a:lnTo>
                  <a:cubicBezTo>
                    <a:pt x="495801" y="503396"/>
                    <a:pt x="495801" y="503788"/>
                    <a:pt x="495745" y="504125"/>
                  </a:cubicBezTo>
                  <a:cubicBezTo>
                    <a:pt x="495801" y="504461"/>
                    <a:pt x="495801" y="504853"/>
                    <a:pt x="495801" y="505189"/>
                  </a:cubicBezTo>
                  <a:lnTo>
                    <a:pt x="495801" y="506646"/>
                  </a:lnTo>
                  <a:cubicBezTo>
                    <a:pt x="495801" y="507991"/>
                    <a:pt x="495521" y="509336"/>
                    <a:pt x="495016" y="510569"/>
                  </a:cubicBezTo>
                  <a:cubicBezTo>
                    <a:pt x="494904" y="511802"/>
                    <a:pt x="494512" y="513034"/>
                    <a:pt x="493951" y="514155"/>
                  </a:cubicBezTo>
                  <a:lnTo>
                    <a:pt x="493223" y="515612"/>
                  </a:lnTo>
                  <a:cubicBezTo>
                    <a:pt x="492775" y="516509"/>
                    <a:pt x="492158" y="517349"/>
                    <a:pt x="491486" y="518078"/>
                  </a:cubicBezTo>
                  <a:cubicBezTo>
                    <a:pt x="491934" y="519255"/>
                    <a:pt x="492158" y="520488"/>
                    <a:pt x="492158" y="521720"/>
                  </a:cubicBezTo>
                  <a:lnTo>
                    <a:pt x="492158" y="522449"/>
                  </a:lnTo>
                  <a:cubicBezTo>
                    <a:pt x="492158" y="525195"/>
                    <a:pt x="491094" y="527828"/>
                    <a:pt x="489132" y="529734"/>
                  </a:cubicBezTo>
                  <a:lnTo>
                    <a:pt x="487675" y="531191"/>
                  </a:lnTo>
                  <a:cubicBezTo>
                    <a:pt x="486947" y="531919"/>
                    <a:pt x="486106" y="532536"/>
                    <a:pt x="485210" y="532984"/>
                  </a:cubicBezTo>
                  <a:lnTo>
                    <a:pt x="484425" y="535057"/>
                  </a:lnTo>
                  <a:cubicBezTo>
                    <a:pt x="483921" y="536570"/>
                    <a:pt x="483080" y="537971"/>
                    <a:pt x="481959" y="539092"/>
                  </a:cubicBezTo>
                  <a:lnTo>
                    <a:pt x="481399" y="539652"/>
                  </a:lnTo>
                  <a:cubicBezTo>
                    <a:pt x="481399" y="541557"/>
                    <a:pt x="480895" y="543351"/>
                    <a:pt x="479942" y="544920"/>
                  </a:cubicBezTo>
                  <a:lnTo>
                    <a:pt x="479942" y="545929"/>
                  </a:lnTo>
                  <a:cubicBezTo>
                    <a:pt x="480390" y="547105"/>
                    <a:pt x="480671" y="548394"/>
                    <a:pt x="480671" y="549739"/>
                  </a:cubicBezTo>
                  <a:lnTo>
                    <a:pt x="480671" y="551196"/>
                  </a:lnTo>
                  <a:cubicBezTo>
                    <a:pt x="480671" y="551252"/>
                    <a:pt x="480671" y="551308"/>
                    <a:pt x="480671" y="551364"/>
                  </a:cubicBezTo>
                  <a:cubicBezTo>
                    <a:pt x="481567" y="552485"/>
                    <a:pt x="482184" y="553830"/>
                    <a:pt x="482520" y="555287"/>
                  </a:cubicBezTo>
                  <a:lnTo>
                    <a:pt x="482632" y="555399"/>
                  </a:lnTo>
                  <a:cubicBezTo>
                    <a:pt x="484761" y="557472"/>
                    <a:pt x="485826" y="560330"/>
                    <a:pt x="485658" y="563188"/>
                  </a:cubicBezTo>
                  <a:cubicBezTo>
                    <a:pt x="486611" y="564757"/>
                    <a:pt x="487115" y="566606"/>
                    <a:pt x="487115" y="568455"/>
                  </a:cubicBezTo>
                  <a:lnTo>
                    <a:pt x="487115" y="570585"/>
                  </a:lnTo>
                  <a:cubicBezTo>
                    <a:pt x="487115" y="573331"/>
                    <a:pt x="486050" y="575964"/>
                    <a:pt x="484089" y="577870"/>
                  </a:cubicBezTo>
                  <a:lnTo>
                    <a:pt x="482632" y="579327"/>
                  </a:lnTo>
                  <a:cubicBezTo>
                    <a:pt x="480502" y="581456"/>
                    <a:pt x="477532" y="582577"/>
                    <a:pt x="474507" y="582353"/>
                  </a:cubicBezTo>
                  <a:lnTo>
                    <a:pt x="465148" y="581624"/>
                  </a:lnTo>
                  <a:cubicBezTo>
                    <a:pt x="464924" y="581624"/>
                    <a:pt x="464700" y="581568"/>
                    <a:pt x="464476" y="581568"/>
                  </a:cubicBezTo>
                  <a:lnTo>
                    <a:pt x="430013" y="576525"/>
                  </a:lnTo>
                  <a:lnTo>
                    <a:pt x="356268" y="564813"/>
                  </a:lnTo>
                  <a:cubicBezTo>
                    <a:pt x="357052" y="565766"/>
                    <a:pt x="357613" y="566830"/>
                    <a:pt x="358005" y="568063"/>
                  </a:cubicBezTo>
                  <a:cubicBezTo>
                    <a:pt x="358229" y="568680"/>
                    <a:pt x="358341" y="569296"/>
                    <a:pt x="358453" y="569912"/>
                  </a:cubicBezTo>
                  <a:cubicBezTo>
                    <a:pt x="359910" y="571706"/>
                    <a:pt x="360695" y="574003"/>
                    <a:pt x="360695" y="576357"/>
                  </a:cubicBezTo>
                  <a:lnTo>
                    <a:pt x="360695" y="577085"/>
                  </a:lnTo>
                  <a:cubicBezTo>
                    <a:pt x="360695" y="578038"/>
                    <a:pt x="360583" y="578990"/>
                    <a:pt x="360303" y="579943"/>
                  </a:cubicBezTo>
                  <a:lnTo>
                    <a:pt x="360415" y="580335"/>
                  </a:lnTo>
                  <a:cubicBezTo>
                    <a:pt x="360415" y="580391"/>
                    <a:pt x="360415" y="580391"/>
                    <a:pt x="360415" y="580447"/>
                  </a:cubicBezTo>
                  <a:cubicBezTo>
                    <a:pt x="360471" y="580503"/>
                    <a:pt x="360527" y="580560"/>
                    <a:pt x="360527" y="580560"/>
                  </a:cubicBezTo>
                  <a:lnTo>
                    <a:pt x="361255" y="581288"/>
                  </a:lnTo>
                  <a:cubicBezTo>
                    <a:pt x="363889" y="583922"/>
                    <a:pt x="364842" y="587732"/>
                    <a:pt x="363945" y="591207"/>
                  </a:cubicBezTo>
                  <a:cubicBezTo>
                    <a:pt x="364617" y="592608"/>
                    <a:pt x="365010" y="594177"/>
                    <a:pt x="365010" y="595746"/>
                  </a:cubicBezTo>
                  <a:lnTo>
                    <a:pt x="365010" y="596474"/>
                  </a:lnTo>
                  <a:cubicBezTo>
                    <a:pt x="365010" y="598155"/>
                    <a:pt x="364617" y="599780"/>
                    <a:pt x="363833" y="601237"/>
                  </a:cubicBezTo>
                  <a:lnTo>
                    <a:pt x="364225" y="601910"/>
                  </a:lnTo>
                  <a:cubicBezTo>
                    <a:pt x="365178" y="603535"/>
                    <a:pt x="365682" y="605384"/>
                    <a:pt x="365682" y="607233"/>
                  </a:cubicBezTo>
                  <a:lnTo>
                    <a:pt x="365682" y="609363"/>
                  </a:lnTo>
                  <a:cubicBezTo>
                    <a:pt x="365682" y="610595"/>
                    <a:pt x="365458" y="611828"/>
                    <a:pt x="365010" y="613005"/>
                  </a:cubicBezTo>
                  <a:lnTo>
                    <a:pt x="364113" y="615359"/>
                  </a:lnTo>
                  <a:lnTo>
                    <a:pt x="364729" y="616872"/>
                  </a:lnTo>
                  <a:cubicBezTo>
                    <a:pt x="365682" y="617432"/>
                    <a:pt x="366579" y="618104"/>
                    <a:pt x="367307" y="618945"/>
                  </a:cubicBezTo>
                  <a:cubicBezTo>
                    <a:pt x="369381" y="620850"/>
                    <a:pt x="370725" y="623540"/>
                    <a:pt x="370725" y="626622"/>
                  </a:cubicBezTo>
                  <a:lnTo>
                    <a:pt x="370725" y="627351"/>
                  </a:lnTo>
                  <a:cubicBezTo>
                    <a:pt x="370725" y="628976"/>
                    <a:pt x="370333" y="630545"/>
                    <a:pt x="369661" y="631946"/>
                  </a:cubicBezTo>
                  <a:lnTo>
                    <a:pt x="369268" y="632786"/>
                  </a:lnTo>
                  <a:cubicBezTo>
                    <a:pt x="369156" y="633963"/>
                    <a:pt x="368764" y="635140"/>
                    <a:pt x="368260" y="636261"/>
                  </a:cubicBezTo>
                  <a:lnTo>
                    <a:pt x="367531" y="637717"/>
                  </a:lnTo>
                  <a:cubicBezTo>
                    <a:pt x="367027" y="638726"/>
                    <a:pt x="366411" y="639623"/>
                    <a:pt x="365626" y="640407"/>
                  </a:cubicBezTo>
                  <a:lnTo>
                    <a:pt x="364505" y="641528"/>
                  </a:lnTo>
                  <a:lnTo>
                    <a:pt x="303761" y="714377"/>
                  </a:lnTo>
                  <a:cubicBezTo>
                    <a:pt x="301800" y="716730"/>
                    <a:pt x="298886" y="718075"/>
                    <a:pt x="295804" y="718075"/>
                  </a:cubicBezTo>
                  <a:lnTo>
                    <a:pt x="294347" y="718075"/>
                  </a:lnTo>
                  <a:cubicBezTo>
                    <a:pt x="293954" y="718075"/>
                    <a:pt x="293562" y="718075"/>
                    <a:pt x="293226" y="718019"/>
                  </a:cubicBezTo>
                  <a:lnTo>
                    <a:pt x="280281" y="716562"/>
                  </a:lnTo>
                  <a:cubicBezTo>
                    <a:pt x="279553" y="716506"/>
                    <a:pt x="278880" y="716338"/>
                    <a:pt x="278152" y="716114"/>
                  </a:cubicBezTo>
                  <a:lnTo>
                    <a:pt x="276583" y="715609"/>
                  </a:lnTo>
                  <a:lnTo>
                    <a:pt x="273613" y="714993"/>
                  </a:lnTo>
                  <a:cubicBezTo>
                    <a:pt x="272884" y="714881"/>
                    <a:pt x="272212" y="714657"/>
                    <a:pt x="271540" y="714377"/>
                  </a:cubicBezTo>
                  <a:lnTo>
                    <a:pt x="266496" y="712247"/>
                  </a:lnTo>
                  <a:cubicBezTo>
                    <a:pt x="264479" y="711407"/>
                    <a:pt x="262798" y="709950"/>
                    <a:pt x="261677" y="708044"/>
                  </a:cubicBezTo>
                  <a:lnTo>
                    <a:pt x="260724" y="706475"/>
                  </a:lnTo>
                  <a:cubicBezTo>
                    <a:pt x="260164" y="706587"/>
                    <a:pt x="259604" y="706587"/>
                    <a:pt x="259043" y="706587"/>
                  </a:cubicBezTo>
                  <a:cubicBezTo>
                    <a:pt x="253327" y="706587"/>
                    <a:pt x="248732" y="701936"/>
                    <a:pt x="248732" y="696277"/>
                  </a:cubicBezTo>
                  <a:lnTo>
                    <a:pt x="248732" y="692242"/>
                  </a:lnTo>
                  <a:lnTo>
                    <a:pt x="248004" y="690785"/>
                  </a:lnTo>
                  <a:lnTo>
                    <a:pt x="244698" y="690785"/>
                  </a:lnTo>
                  <a:cubicBezTo>
                    <a:pt x="243577" y="690785"/>
                    <a:pt x="242456" y="690617"/>
                    <a:pt x="241391" y="690225"/>
                  </a:cubicBezTo>
                  <a:lnTo>
                    <a:pt x="240663" y="690000"/>
                  </a:lnTo>
                  <a:cubicBezTo>
                    <a:pt x="239206" y="690168"/>
                    <a:pt x="237805" y="690000"/>
                    <a:pt x="236404" y="689552"/>
                  </a:cubicBezTo>
                  <a:cubicBezTo>
                    <a:pt x="236068" y="689664"/>
                    <a:pt x="235732" y="689776"/>
                    <a:pt x="235339" y="689832"/>
                  </a:cubicBezTo>
                  <a:cubicBezTo>
                    <a:pt x="233994" y="690449"/>
                    <a:pt x="232482" y="690785"/>
                    <a:pt x="231024" y="690785"/>
                  </a:cubicBezTo>
                  <a:lnTo>
                    <a:pt x="220097" y="690785"/>
                  </a:lnTo>
                  <a:lnTo>
                    <a:pt x="218472" y="691177"/>
                  </a:lnTo>
                  <a:cubicBezTo>
                    <a:pt x="217632" y="691401"/>
                    <a:pt x="216791" y="691457"/>
                    <a:pt x="215950" y="691457"/>
                  </a:cubicBezTo>
                  <a:lnTo>
                    <a:pt x="214718" y="691457"/>
                  </a:lnTo>
                  <a:cubicBezTo>
                    <a:pt x="214213" y="691681"/>
                    <a:pt x="213653" y="691794"/>
                    <a:pt x="213149" y="691962"/>
                  </a:cubicBezTo>
                  <a:lnTo>
                    <a:pt x="211972" y="692522"/>
                  </a:lnTo>
                  <a:cubicBezTo>
                    <a:pt x="211299" y="692858"/>
                    <a:pt x="210571" y="693138"/>
                    <a:pt x="209842" y="693307"/>
                  </a:cubicBezTo>
                  <a:lnTo>
                    <a:pt x="208217" y="693699"/>
                  </a:lnTo>
                  <a:lnTo>
                    <a:pt x="204631" y="696277"/>
                  </a:lnTo>
                  <a:cubicBezTo>
                    <a:pt x="203846" y="697061"/>
                    <a:pt x="202950" y="697734"/>
                    <a:pt x="201997" y="698182"/>
                  </a:cubicBezTo>
                  <a:lnTo>
                    <a:pt x="200316" y="699863"/>
                  </a:lnTo>
                  <a:cubicBezTo>
                    <a:pt x="199532" y="700647"/>
                    <a:pt x="198635" y="701264"/>
                    <a:pt x="197682" y="701768"/>
                  </a:cubicBezTo>
                  <a:lnTo>
                    <a:pt x="196225" y="702497"/>
                  </a:lnTo>
                  <a:cubicBezTo>
                    <a:pt x="195777" y="702721"/>
                    <a:pt x="195329" y="702889"/>
                    <a:pt x="194824" y="703057"/>
                  </a:cubicBezTo>
                  <a:lnTo>
                    <a:pt x="190509" y="704514"/>
                  </a:lnTo>
                  <a:cubicBezTo>
                    <a:pt x="190285" y="704626"/>
                    <a:pt x="190005" y="704682"/>
                    <a:pt x="189725" y="704738"/>
                  </a:cubicBezTo>
                  <a:lnTo>
                    <a:pt x="186811" y="705523"/>
                  </a:lnTo>
                  <a:lnTo>
                    <a:pt x="185802" y="706195"/>
                  </a:lnTo>
                  <a:cubicBezTo>
                    <a:pt x="184570" y="706980"/>
                    <a:pt x="183225" y="707540"/>
                    <a:pt x="181768" y="707764"/>
                  </a:cubicBezTo>
                  <a:lnTo>
                    <a:pt x="179190" y="708212"/>
                  </a:lnTo>
                  <a:lnTo>
                    <a:pt x="175772" y="710510"/>
                  </a:lnTo>
                  <a:cubicBezTo>
                    <a:pt x="175660" y="710622"/>
                    <a:pt x="175492" y="710678"/>
                    <a:pt x="175380" y="710790"/>
                  </a:cubicBezTo>
                  <a:lnTo>
                    <a:pt x="174987" y="711631"/>
                  </a:lnTo>
                  <a:cubicBezTo>
                    <a:pt x="174483" y="712583"/>
                    <a:pt x="173866" y="713480"/>
                    <a:pt x="173082" y="714264"/>
                  </a:cubicBezTo>
                  <a:lnTo>
                    <a:pt x="172353" y="714993"/>
                  </a:lnTo>
                  <a:lnTo>
                    <a:pt x="168599" y="720597"/>
                  </a:lnTo>
                  <a:cubicBezTo>
                    <a:pt x="168487" y="720765"/>
                    <a:pt x="168375" y="720933"/>
                    <a:pt x="168263" y="721045"/>
                  </a:cubicBezTo>
                  <a:lnTo>
                    <a:pt x="163331" y="727769"/>
                  </a:lnTo>
                  <a:lnTo>
                    <a:pt x="162939" y="729787"/>
                  </a:lnTo>
                  <a:cubicBezTo>
                    <a:pt x="162771" y="730571"/>
                    <a:pt x="162547" y="731356"/>
                    <a:pt x="162155" y="732084"/>
                  </a:cubicBezTo>
                  <a:cubicBezTo>
                    <a:pt x="161762" y="733990"/>
                    <a:pt x="160754" y="735783"/>
                    <a:pt x="159353" y="737184"/>
                  </a:cubicBezTo>
                  <a:lnTo>
                    <a:pt x="158176" y="738361"/>
                  </a:lnTo>
                  <a:lnTo>
                    <a:pt x="154926" y="742115"/>
                  </a:lnTo>
                  <a:cubicBezTo>
                    <a:pt x="154702" y="743124"/>
                    <a:pt x="154309" y="744132"/>
                    <a:pt x="153805" y="745085"/>
                  </a:cubicBezTo>
                  <a:lnTo>
                    <a:pt x="150947" y="750128"/>
                  </a:lnTo>
                  <a:cubicBezTo>
                    <a:pt x="150835" y="750352"/>
                    <a:pt x="150723" y="750521"/>
                    <a:pt x="150555" y="750745"/>
                  </a:cubicBezTo>
                  <a:lnTo>
                    <a:pt x="149098" y="752874"/>
                  </a:lnTo>
                  <a:cubicBezTo>
                    <a:pt x="148818" y="753322"/>
                    <a:pt x="148482" y="753771"/>
                    <a:pt x="148089" y="754163"/>
                  </a:cubicBezTo>
                  <a:lnTo>
                    <a:pt x="146016" y="758310"/>
                  </a:lnTo>
                  <a:lnTo>
                    <a:pt x="145288" y="760439"/>
                  </a:lnTo>
                  <a:cubicBezTo>
                    <a:pt x="144895" y="761560"/>
                    <a:pt x="144391" y="762569"/>
                    <a:pt x="143662" y="763521"/>
                  </a:cubicBezTo>
                  <a:lnTo>
                    <a:pt x="142934" y="765370"/>
                  </a:lnTo>
                  <a:cubicBezTo>
                    <a:pt x="142430" y="766659"/>
                    <a:pt x="141645" y="767836"/>
                    <a:pt x="140636" y="768845"/>
                  </a:cubicBezTo>
                  <a:lnTo>
                    <a:pt x="137778" y="771759"/>
                  </a:lnTo>
                  <a:cubicBezTo>
                    <a:pt x="136714" y="772823"/>
                    <a:pt x="135425" y="773608"/>
                    <a:pt x="134080" y="774112"/>
                  </a:cubicBezTo>
                  <a:lnTo>
                    <a:pt x="133127" y="774841"/>
                  </a:lnTo>
                  <a:cubicBezTo>
                    <a:pt x="132623" y="775233"/>
                    <a:pt x="132119" y="775569"/>
                    <a:pt x="131558" y="775793"/>
                  </a:cubicBezTo>
                  <a:lnTo>
                    <a:pt x="130101" y="776522"/>
                  </a:lnTo>
                  <a:cubicBezTo>
                    <a:pt x="129261" y="776914"/>
                    <a:pt x="128420" y="777250"/>
                    <a:pt x="127524" y="777419"/>
                  </a:cubicBezTo>
                  <a:lnTo>
                    <a:pt x="124778" y="777979"/>
                  </a:lnTo>
                  <a:lnTo>
                    <a:pt x="121696" y="779156"/>
                  </a:lnTo>
                  <a:cubicBezTo>
                    <a:pt x="121528" y="779268"/>
                    <a:pt x="121416" y="779380"/>
                    <a:pt x="121247" y="779492"/>
                  </a:cubicBezTo>
                  <a:lnTo>
                    <a:pt x="120855" y="779996"/>
                  </a:lnTo>
                  <a:cubicBezTo>
                    <a:pt x="120743" y="780108"/>
                    <a:pt x="120687" y="780220"/>
                    <a:pt x="120575" y="780332"/>
                  </a:cubicBezTo>
                  <a:lnTo>
                    <a:pt x="120239" y="781397"/>
                  </a:lnTo>
                  <a:cubicBezTo>
                    <a:pt x="119678" y="783078"/>
                    <a:pt x="118670" y="784591"/>
                    <a:pt x="117381" y="785768"/>
                  </a:cubicBezTo>
                  <a:cubicBezTo>
                    <a:pt x="117045" y="786160"/>
                    <a:pt x="116652" y="786497"/>
                    <a:pt x="116260" y="786833"/>
                  </a:cubicBezTo>
                  <a:cubicBezTo>
                    <a:pt x="116036" y="787113"/>
                    <a:pt x="115812" y="787337"/>
                    <a:pt x="115532" y="787617"/>
                  </a:cubicBezTo>
                  <a:lnTo>
                    <a:pt x="113850" y="789298"/>
                  </a:lnTo>
                  <a:cubicBezTo>
                    <a:pt x="113346" y="790251"/>
                    <a:pt x="112730" y="791148"/>
                    <a:pt x="111945" y="791932"/>
                  </a:cubicBezTo>
                  <a:lnTo>
                    <a:pt x="110488" y="793389"/>
                  </a:lnTo>
                  <a:cubicBezTo>
                    <a:pt x="109087" y="794790"/>
                    <a:pt x="107294" y="795799"/>
                    <a:pt x="105333" y="796191"/>
                  </a:cubicBezTo>
                  <a:cubicBezTo>
                    <a:pt x="103988" y="796807"/>
                    <a:pt x="102531" y="797144"/>
                    <a:pt x="101018" y="797144"/>
                  </a:cubicBezTo>
                  <a:lnTo>
                    <a:pt x="98888" y="797144"/>
                  </a:lnTo>
                  <a:cubicBezTo>
                    <a:pt x="98216" y="797144"/>
                    <a:pt x="97544" y="797088"/>
                    <a:pt x="96871" y="796919"/>
                  </a:cubicBezTo>
                  <a:lnTo>
                    <a:pt x="93845" y="796415"/>
                  </a:lnTo>
                  <a:cubicBezTo>
                    <a:pt x="92612" y="796415"/>
                    <a:pt x="91379" y="796191"/>
                    <a:pt x="90203" y="795743"/>
                  </a:cubicBezTo>
                  <a:lnTo>
                    <a:pt x="87849" y="794846"/>
                  </a:lnTo>
                  <a:lnTo>
                    <a:pt x="86840" y="795350"/>
                  </a:lnTo>
                  <a:cubicBezTo>
                    <a:pt x="85944" y="796527"/>
                    <a:pt x="84767" y="797424"/>
                    <a:pt x="83422" y="798152"/>
                  </a:cubicBezTo>
                  <a:lnTo>
                    <a:pt x="82470" y="799105"/>
                  </a:lnTo>
                  <a:cubicBezTo>
                    <a:pt x="81685" y="799889"/>
                    <a:pt x="80789" y="800562"/>
                    <a:pt x="79780" y="801010"/>
                  </a:cubicBezTo>
                  <a:lnTo>
                    <a:pt x="76922" y="802467"/>
                  </a:lnTo>
                  <a:cubicBezTo>
                    <a:pt x="76642" y="802579"/>
                    <a:pt x="76418" y="802747"/>
                    <a:pt x="76137" y="802803"/>
                  </a:cubicBezTo>
                  <a:lnTo>
                    <a:pt x="74512" y="803476"/>
                  </a:lnTo>
                  <a:cubicBezTo>
                    <a:pt x="74288" y="803644"/>
                    <a:pt x="74120" y="803868"/>
                    <a:pt x="73896" y="804036"/>
                  </a:cubicBezTo>
                  <a:lnTo>
                    <a:pt x="73840" y="804260"/>
                  </a:lnTo>
                  <a:cubicBezTo>
                    <a:pt x="73448" y="806614"/>
                    <a:pt x="72271" y="808743"/>
                    <a:pt x="70534" y="810256"/>
                  </a:cubicBezTo>
                  <a:cubicBezTo>
                    <a:pt x="70366" y="810649"/>
                    <a:pt x="70197" y="811097"/>
                    <a:pt x="70029" y="811489"/>
                  </a:cubicBezTo>
                  <a:lnTo>
                    <a:pt x="69693" y="812442"/>
                  </a:lnTo>
                  <a:lnTo>
                    <a:pt x="69693" y="814067"/>
                  </a:lnTo>
                  <a:cubicBezTo>
                    <a:pt x="69693" y="815020"/>
                    <a:pt x="69581" y="816028"/>
                    <a:pt x="69301" y="816925"/>
                  </a:cubicBezTo>
                  <a:cubicBezTo>
                    <a:pt x="69581" y="817877"/>
                    <a:pt x="69693" y="818830"/>
                    <a:pt x="69693" y="819783"/>
                  </a:cubicBezTo>
                  <a:lnTo>
                    <a:pt x="69693" y="821240"/>
                  </a:lnTo>
                  <a:cubicBezTo>
                    <a:pt x="69693" y="821968"/>
                    <a:pt x="69637" y="822697"/>
                    <a:pt x="69469" y="823369"/>
                  </a:cubicBezTo>
                  <a:cubicBezTo>
                    <a:pt x="69861" y="825162"/>
                    <a:pt x="69749" y="827011"/>
                    <a:pt x="69189" y="828805"/>
                  </a:cubicBezTo>
                  <a:lnTo>
                    <a:pt x="69021" y="829869"/>
                  </a:lnTo>
                  <a:lnTo>
                    <a:pt x="69021" y="831102"/>
                  </a:lnTo>
                  <a:cubicBezTo>
                    <a:pt x="69469" y="832223"/>
                    <a:pt x="69693" y="833456"/>
                    <a:pt x="69749" y="834689"/>
                  </a:cubicBezTo>
                  <a:cubicBezTo>
                    <a:pt x="70197" y="835865"/>
                    <a:pt x="70478" y="837154"/>
                    <a:pt x="70478" y="838499"/>
                  </a:cubicBezTo>
                  <a:lnTo>
                    <a:pt x="70478" y="839228"/>
                  </a:lnTo>
                  <a:cubicBezTo>
                    <a:pt x="70478" y="840965"/>
                    <a:pt x="70029" y="842590"/>
                    <a:pt x="69301" y="844047"/>
                  </a:cubicBezTo>
                  <a:cubicBezTo>
                    <a:pt x="69637" y="845055"/>
                    <a:pt x="69749" y="846064"/>
                    <a:pt x="69749" y="847129"/>
                  </a:cubicBezTo>
                  <a:lnTo>
                    <a:pt x="69749" y="847857"/>
                  </a:lnTo>
                  <a:cubicBezTo>
                    <a:pt x="69749" y="849146"/>
                    <a:pt x="69525" y="850435"/>
                    <a:pt x="69021" y="851612"/>
                  </a:cubicBezTo>
                  <a:lnTo>
                    <a:pt x="69021" y="852677"/>
                  </a:lnTo>
                  <a:cubicBezTo>
                    <a:pt x="69469" y="853853"/>
                    <a:pt x="69749" y="855142"/>
                    <a:pt x="69749" y="856431"/>
                  </a:cubicBezTo>
                  <a:lnTo>
                    <a:pt x="69917" y="858897"/>
                  </a:lnTo>
                  <a:cubicBezTo>
                    <a:pt x="70478" y="860634"/>
                    <a:pt x="70590" y="862427"/>
                    <a:pt x="70253" y="864164"/>
                  </a:cubicBezTo>
                  <a:lnTo>
                    <a:pt x="70646" y="865341"/>
                  </a:lnTo>
                  <a:cubicBezTo>
                    <a:pt x="70702" y="865565"/>
                    <a:pt x="70814" y="865845"/>
                    <a:pt x="70870" y="866069"/>
                  </a:cubicBezTo>
                  <a:lnTo>
                    <a:pt x="71598" y="868927"/>
                  </a:lnTo>
                  <a:cubicBezTo>
                    <a:pt x="71823" y="869768"/>
                    <a:pt x="71935" y="870608"/>
                    <a:pt x="71935" y="871449"/>
                  </a:cubicBezTo>
                  <a:lnTo>
                    <a:pt x="71935" y="873578"/>
                  </a:lnTo>
                  <a:cubicBezTo>
                    <a:pt x="71935" y="874699"/>
                    <a:pt x="71766" y="875820"/>
                    <a:pt x="71374" y="876885"/>
                  </a:cubicBezTo>
                  <a:lnTo>
                    <a:pt x="71094" y="877669"/>
                  </a:lnTo>
                  <a:cubicBezTo>
                    <a:pt x="70982" y="878510"/>
                    <a:pt x="70814" y="879294"/>
                    <a:pt x="70534" y="880079"/>
                  </a:cubicBezTo>
                  <a:cubicBezTo>
                    <a:pt x="70926" y="881200"/>
                    <a:pt x="71150" y="882432"/>
                    <a:pt x="71150" y="883665"/>
                  </a:cubicBezTo>
                  <a:lnTo>
                    <a:pt x="71150" y="885570"/>
                  </a:lnTo>
                  <a:cubicBezTo>
                    <a:pt x="72103" y="887140"/>
                    <a:pt x="72607" y="888989"/>
                    <a:pt x="72607" y="890838"/>
                  </a:cubicBezTo>
                  <a:lnTo>
                    <a:pt x="72607" y="893696"/>
                  </a:lnTo>
                  <a:cubicBezTo>
                    <a:pt x="72607" y="894088"/>
                    <a:pt x="72607" y="894480"/>
                    <a:pt x="72551" y="894817"/>
                  </a:cubicBezTo>
                  <a:cubicBezTo>
                    <a:pt x="74288" y="895825"/>
                    <a:pt x="75633" y="897338"/>
                    <a:pt x="76530" y="899132"/>
                  </a:cubicBezTo>
                  <a:lnTo>
                    <a:pt x="76866" y="899804"/>
                  </a:lnTo>
                  <a:lnTo>
                    <a:pt x="77762" y="900476"/>
                  </a:lnTo>
                  <a:cubicBezTo>
                    <a:pt x="79668" y="901877"/>
                    <a:pt x="81013" y="903951"/>
                    <a:pt x="81573" y="906248"/>
                  </a:cubicBezTo>
                  <a:lnTo>
                    <a:pt x="82301" y="909106"/>
                  </a:lnTo>
                  <a:cubicBezTo>
                    <a:pt x="82526" y="909947"/>
                    <a:pt x="82638" y="910787"/>
                    <a:pt x="82638" y="911628"/>
                  </a:cubicBezTo>
                  <a:lnTo>
                    <a:pt x="82638" y="912356"/>
                  </a:lnTo>
                  <a:cubicBezTo>
                    <a:pt x="84487" y="914262"/>
                    <a:pt x="85496" y="916839"/>
                    <a:pt x="85496" y="919529"/>
                  </a:cubicBezTo>
                  <a:lnTo>
                    <a:pt x="85496" y="922387"/>
                  </a:lnTo>
                  <a:cubicBezTo>
                    <a:pt x="85496" y="923788"/>
                    <a:pt x="85216" y="925133"/>
                    <a:pt x="84711" y="926310"/>
                  </a:cubicBezTo>
                  <a:cubicBezTo>
                    <a:pt x="84767" y="926646"/>
                    <a:pt x="84767" y="927038"/>
                    <a:pt x="84767" y="927374"/>
                  </a:cubicBezTo>
                  <a:lnTo>
                    <a:pt x="84767" y="928831"/>
                  </a:lnTo>
                  <a:cubicBezTo>
                    <a:pt x="84767" y="929111"/>
                    <a:pt x="84767" y="929336"/>
                    <a:pt x="84711" y="929616"/>
                  </a:cubicBezTo>
                  <a:cubicBezTo>
                    <a:pt x="85832" y="930176"/>
                    <a:pt x="86840" y="930905"/>
                    <a:pt x="87681" y="931801"/>
                  </a:cubicBezTo>
                  <a:cubicBezTo>
                    <a:pt x="89642" y="933875"/>
                    <a:pt x="90651" y="936676"/>
                    <a:pt x="90483" y="939534"/>
                  </a:cubicBezTo>
                  <a:lnTo>
                    <a:pt x="84767" y="1031436"/>
                  </a:lnTo>
                  <a:lnTo>
                    <a:pt x="83422" y="1058221"/>
                  </a:lnTo>
                  <a:lnTo>
                    <a:pt x="105221" y="1107198"/>
                  </a:lnTo>
                  <a:lnTo>
                    <a:pt x="109984" y="1115323"/>
                  </a:lnTo>
                  <a:lnTo>
                    <a:pt x="178630" y="1232217"/>
                  </a:lnTo>
                  <a:lnTo>
                    <a:pt x="180031" y="1232217"/>
                  </a:lnTo>
                  <a:cubicBezTo>
                    <a:pt x="180871" y="1232217"/>
                    <a:pt x="181712" y="1232329"/>
                    <a:pt x="182552" y="1232553"/>
                  </a:cubicBezTo>
                  <a:lnTo>
                    <a:pt x="184345" y="1232946"/>
                  </a:lnTo>
                  <a:cubicBezTo>
                    <a:pt x="190061" y="1232946"/>
                    <a:pt x="194656" y="1237597"/>
                    <a:pt x="194656" y="1243257"/>
                  </a:cubicBezTo>
                  <a:cubicBezTo>
                    <a:pt x="194656" y="1248972"/>
                    <a:pt x="190005" y="1253567"/>
                    <a:pt x="184345" y="1253567"/>
                  </a:cubicBezTo>
                  <a:lnTo>
                    <a:pt x="182888" y="1253567"/>
                  </a:lnTo>
                  <a:cubicBezTo>
                    <a:pt x="182160" y="1253567"/>
                    <a:pt x="181488" y="1253511"/>
                    <a:pt x="180759" y="1253343"/>
                  </a:cubicBezTo>
                  <a:lnTo>
                    <a:pt x="180647" y="1253623"/>
                  </a:lnTo>
                  <a:cubicBezTo>
                    <a:pt x="180143" y="1254632"/>
                    <a:pt x="179526" y="1255529"/>
                    <a:pt x="178742" y="1256313"/>
                  </a:cubicBezTo>
                  <a:lnTo>
                    <a:pt x="175884" y="1259171"/>
                  </a:lnTo>
                  <a:cubicBezTo>
                    <a:pt x="174763" y="1260292"/>
                    <a:pt x="173362" y="1261133"/>
                    <a:pt x="171849" y="1261693"/>
                  </a:cubicBezTo>
                  <a:lnTo>
                    <a:pt x="169664" y="1262421"/>
                  </a:lnTo>
                  <a:cubicBezTo>
                    <a:pt x="168431" y="1264102"/>
                    <a:pt x="166694" y="1265335"/>
                    <a:pt x="164676" y="1266008"/>
                  </a:cubicBezTo>
                  <a:lnTo>
                    <a:pt x="163219" y="1266512"/>
                  </a:lnTo>
                  <a:lnTo>
                    <a:pt x="158344" y="1268921"/>
                  </a:lnTo>
                  <a:cubicBezTo>
                    <a:pt x="157728" y="1270098"/>
                    <a:pt x="156887" y="1271163"/>
                    <a:pt x="155878" y="1272004"/>
                  </a:cubicBezTo>
                  <a:cubicBezTo>
                    <a:pt x="155935" y="1272452"/>
                    <a:pt x="155990" y="1272956"/>
                    <a:pt x="155990" y="1273405"/>
                  </a:cubicBezTo>
                  <a:lnTo>
                    <a:pt x="155990" y="1274861"/>
                  </a:lnTo>
                  <a:cubicBezTo>
                    <a:pt x="155990" y="1279176"/>
                    <a:pt x="153301" y="1282931"/>
                    <a:pt x="149546" y="1284444"/>
                  </a:cubicBezTo>
                  <a:lnTo>
                    <a:pt x="149546" y="1287078"/>
                  </a:lnTo>
                  <a:cubicBezTo>
                    <a:pt x="149546" y="1289824"/>
                    <a:pt x="148426" y="1292457"/>
                    <a:pt x="146520" y="1294419"/>
                  </a:cubicBezTo>
                  <a:lnTo>
                    <a:pt x="145063" y="1295875"/>
                  </a:lnTo>
                  <a:cubicBezTo>
                    <a:pt x="144055" y="1296828"/>
                    <a:pt x="142878" y="1297613"/>
                    <a:pt x="141589" y="1298173"/>
                  </a:cubicBezTo>
                  <a:lnTo>
                    <a:pt x="138003" y="1299630"/>
                  </a:lnTo>
                  <a:cubicBezTo>
                    <a:pt x="136770" y="1300134"/>
                    <a:pt x="135481" y="1300359"/>
                    <a:pt x="134136" y="1300359"/>
                  </a:cubicBezTo>
                  <a:lnTo>
                    <a:pt x="133688" y="1300359"/>
                  </a:lnTo>
                  <a:lnTo>
                    <a:pt x="133688" y="1301479"/>
                  </a:lnTo>
                  <a:cubicBezTo>
                    <a:pt x="133688" y="1304169"/>
                    <a:pt x="132623" y="1306747"/>
                    <a:pt x="130774" y="1308652"/>
                  </a:cubicBezTo>
                  <a:cubicBezTo>
                    <a:pt x="130606" y="1311118"/>
                    <a:pt x="129541" y="1313471"/>
                    <a:pt x="127804" y="1315208"/>
                  </a:cubicBezTo>
                  <a:lnTo>
                    <a:pt x="127075" y="1315937"/>
                  </a:lnTo>
                  <a:cubicBezTo>
                    <a:pt x="126291" y="1316721"/>
                    <a:pt x="125338" y="1317394"/>
                    <a:pt x="124329" y="1317898"/>
                  </a:cubicBezTo>
                  <a:lnTo>
                    <a:pt x="122873" y="1318627"/>
                  </a:lnTo>
                  <a:cubicBezTo>
                    <a:pt x="121920" y="1319131"/>
                    <a:pt x="120855" y="1319411"/>
                    <a:pt x="119790" y="1319579"/>
                  </a:cubicBezTo>
                  <a:cubicBezTo>
                    <a:pt x="119006" y="1320364"/>
                    <a:pt x="118109" y="1320980"/>
                    <a:pt x="117157" y="1321484"/>
                  </a:cubicBezTo>
                  <a:lnTo>
                    <a:pt x="115700" y="1322213"/>
                  </a:lnTo>
                  <a:cubicBezTo>
                    <a:pt x="115476" y="1322325"/>
                    <a:pt x="115195" y="1322437"/>
                    <a:pt x="114971" y="1322549"/>
                  </a:cubicBezTo>
                  <a:cubicBezTo>
                    <a:pt x="114915" y="1325183"/>
                    <a:pt x="113850" y="1327593"/>
                    <a:pt x="112113" y="1329442"/>
                  </a:cubicBezTo>
                  <a:lnTo>
                    <a:pt x="112113" y="1329498"/>
                  </a:lnTo>
                  <a:cubicBezTo>
                    <a:pt x="112113" y="1332356"/>
                    <a:pt x="110937" y="1334990"/>
                    <a:pt x="108975" y="1336951"/>
                  </a:cubicBezTo>
                  <a:cubicBezTo>
                    <a:pt x="108527" y="1338800"/>
                    <a:pt x="107574" y="1340481"/>
                    <a:pt x="106230" y="1341826"/>
                  </a:cubicBezTo>
                  <a:lnTo>
                    <a:pt x="105949" y="1342050"/>
                  </a:lnTo>
                  <a:cubicBezTo>
                    <a:pt x="105893" y="1342162"/>
                    <a:pt x="105837" y="1342274"/>
                    <a:pt x="105781" y="1342387"/>
                  </a:cubicBezTo>
                  <a:lnTo>
                    <a:pt x="76362" y="1395510"/>
                  </a:lnTo>
                  <a:lnTo>
                    <a:pt x="72271" y="1403747"/>
                  </a:lnTo>
                  <a:cubicBezTo>
                    <a:pt x="71766" y="1404756"/>
                    <a:pt x="71094" y="1405653"/>
                    <a:pt x="70310" y="1406437"/>
                  </a:cubicBezTo>
                  <a:lnTo>
                    <a:pt x="68853" y="1407894"/>
                  </a:lnTo>
                  <a:cubicBezTo>
                    <a:pt x="66891" y="1409855"/>
                    <a:pt x="64257" y="1410920"/>
                    <a:pt x="61568" y="1410920"/>
                  </a:cubicBezTo>
                  <a:lnTo>
                    <a:pt x="58654" y="1410920"/>
                  </a:lnTo>
                  <a:cubicBezTo>
                    <a:pt x="59550" y="1414450"/>
                    <a:pt x="58542" y="1418205"/>
                    <a:pt x="55964" y="1420783"/>
                  </a:cubicBezTo>
                  <a:lnTo>
                    <a:pt x="54451" y="1422296"/>
                  </a:lnTo>
                  <a:cubicBezTo>
                    <a:pt x="52882" y="1423865"/>
                    <a:pt x="50921" y="1424817"/>
                    <a:pt x="48903" y="1425153"/>
                  </a:cubicBezTo>
                  <a:cubicBezTo>
                    <a:pt x="48903" y="1426218"/>
                    <a:pt x="48735" y="1427283"/>
                    <a:pt x="48399" y="1428292"/>
                  </a:cubicBezTo>
                  <a:lnTo>
                    <a:pt x="47670" y="1430421"/>
                  </a:lnTo>
                  <a:cubicBezTo>
                    <a:pt x="47614" y="1430589"/>
                    <a:pt x="47558" y="1430813"/>
                    <a:pt x="47446" y="1430982"/>
                  </a:cubicBezTo>
                  <a:lnTo>
                    <a:pt x="47334" y="1431262"/>
                  </a:lnTo>
                  <a:cubicBezTo>
                    <a:pt x="47670" y="1433391"/>
                    <a:pt x="47334" y="1435577"/>
                    <a:pt x="46382" y="1437538"/>
                  </a:cubicBezTo>
                  <a:lnTo>
                    <a:pt x="45653" y="1438995"/>
                  </a:lnTo>
                  <a:cubicBezTo>
                    <a:pt x="45149" y="1440003"/>
                    <a:pt x="44476" y="1440900"/>
                    <a:pt x="43692" y="1441685"/>
                  </a:cubicBezTo>
                  <a:lnTo>
                    <a:pt x="42963" y="1442413"/>
                  </a:lnTo>
                  <a:cubicBezTo>
                    <a:pt x="42907" y="1442469"/>
                    <a:pt x="42795" y="1442581"/>
                    <a:pt x="42739" y="1442637"/>
                  </a:cubicBezTo>
                  <a:cubicBezTo>
                    <a:pt x="43580" y="1443478"/>
                    <a:pt x="44364" y="1444430"/>
                    <a:pt x="44925" y="1445551"/>
                  </a:cubicBezTo>
                  <a:lnTo>
                    <a:pt x="44925" y="1445607"/>
                  </a:lnTo>
                  <a:cubicBezTo>
                    <a:pt x="47670" y="1448745"/>
                    <a:pt x="48231" y="1453228"/>
                    <a:pt x="46382" y="1456983"/>
                  </a:cubicBezTo>
                  <a:lnTo>
                    <a:pt x="45653" y="1458440"/>
                  </a:lnTo>
                  <a:cubicBezTo>
                    <a:pt x="45541" y="1458664"/>
                    <a:pt x="45373" y="1458944"/>
                    <a:pt x="45261" y="1459168"/>
                  </a:cubicBezTo>
                  <a:cubicBezTo>
                    <a:pt x="44869" y="1460177"/>
                    <a:pt x="44252" y="1461130"/>
                    <a:pt x="43524" y="1461970"/>
                  </a:cubicBezTo>
                  <a:lnTo>
                    <a:pt x="41562" y="1466509"/>
                  </a:lnTo>
                  <a:cubicBezTo>
                    <a:pt x="40274" y="1469479"/>
                    <a:pt x="37696" y="1471665"/>
                    <a:pt x="34558" y="1472449"/>
                  </a:cubicBezTo>
                  <a:lnTo>
                    <a:pt x="33045" y="1472841"/>
                  </a:lnTo>
                  <a:lnTo>
                    <a:pt x="33045" y="1473177"/>
                  </a:lnTo>
                  <a:cubicBezTo>
                    <a:pt x="33045" y="1475531"/>
                    <a:pt x="32260" y="1477829"/>
                    <a:pt x="30747" y="1479622"/>
                  </a:cubicBezTo>
                  <a:cubicBezTo>
                    <a:pt x="32092" y="1481303"/>
                    <a:pt x="32877" y="1483320"/>
                    <a:pt x="32989" y="1485450"/>
                  </a:cubicBezTo>
                  <a:lnTo>
                    <a:pt x="33437" y="1487187"/>
                  </a:lnTo>
                  <a:cubicBezTo>
                    <a:pt x="33661" y="1488027"/>
                    <a:pt x="33717" y="1488868"/>
                    <a:pt x="33717" y="1489709"/>
                  </a:cubicBezTo>
                  <a:lnTo>
                    <a:pt x="33717" y="1492566"/>
                  </a:lnTo>
                  <a:cubicBezTo>
                    <a:pt x="33717" y="1493239"/>
                    <a:pt x="33661" y="1493911"/>
                    <a:pt x="33493" y="1494584"/>
                  </a:cubicBezTo>
                  <a:lnTo>
                    <a:pt x="32989" y="1497218"/>
                  </a:lnTo>
                  <a:cubicBezTo>
                    <a:pt x="32933" y="1499123"/>
                    <a:pt x="32316" y="1501028"/>
                    <a:pt x="31252" y="1502597"/>
                  </a:cubicBezTo>
                  <a:lnTo>
                    <a:pt x="29795" y="1504726"/>
                  </a:lnTo>
                  <a:cubicBezTo>
                    <a:pt x="29346" y="1505399"/>
                    <a:pt x="28842" y="1506015"/>
                    <a:pt x="28282" y="1506576"/>
                  </a:cubicBezTo>
                  <a:lnTo>
                    <a:pt x="27945" y="1507192"/>
                  </a:lnTo>
                  <a:lnTo>
                    <a:pt x="27945" y="1511227"/>
                  </a:lnTo>
                  <a:cubicBezTo>
                    <a:pt x="27945" y="1512067"/>
                    <a:pt x="27833" y="1512908"/>
                    <a:pt x="27609" y="1513748"/>
                  </a:cubicBezTo>
                  <a:lnTo>
                    <a:pt x="26656" y="1517671"/>
                  </a:lnTo>
                  <a:lnTo>
                    <a:pt x="26825" y="1517559"/>
                  </a:lnTo>
                  <a:cubicBezTo>
                    <a:pt x="28786" y="1515654"/>
                    <a:pt x="31364" y="1514533"/>
                    <a:pt x="34109" y="1514533"/>
                  </a:cubicBezTo>
                  <a:lnTo>
                    <a:pt x="36015" y="1514533"/>
                  </a:lnTo>
                  <a:cubicBezTo>
                    <a:pt x="36967" y="1513973"/>
                    <a:pt x="38032" y="1513580"/>
                    <a:pt x="39097" y="1513300"/>
                  </a:cubicBezTo>
                  <a:cubicBezTo>
                    <a:pt x="40442" y="1512684"/>
                    <a:pt x="41899" y="1512347"/>
                    <a:pt x="43412" y="1512347"/>
                  </a:cubicBezTo>
                  <a:lnTo>
                    <a:pt x="44869" y="1512347"/>
                  </a:lnTo>
                  <a:cubicBezTo>
                    <a:pt x="45989" y="1512347"/>
                    <a:pt x="47110" y="1512516"/>
                    <a:pt x="48119" y="1512852"/>
                  </a:cubicBezTo>
                  <a:lnTo>
                    <a:pt x="50248" y="1513580"/>
                  </a:lnTo>
                  <a:cubicBezTo>
                    <a:pt x="50416" y="1513637"/>
                    <a:pt x="50640" y="1513693"/>
                    <a:pt x="50809" y="1513804"/>
                  </a:cubicBezTo>
                  <a:lnTo>
                    <a:pt x="52602" y="1514533"/>
                  </a:lnTo>
                  <a:cubicBezTo>
                    <a:pt x="53891" y="1514589"/>
                    <a:pt x="55179" y="1514925"/>
                    <a:pt x="56300" y="1515486"/>
                  </a:cubicBezTo>
                  <a:cubicBezTo>
                    <a:pt x="58206" y="1515878"/>
                    <a:pt x="59999" y="1516886"/>
                    <a:pt x="61456" y="1518287"/>
                  </a:cubicBezTo>
                  <a:lnTo>
                    <a:pt x="62016" y="1518848"/>
                  </a:lnTo>
                  <a:lnTo>
                    <a:pt x="64202" y="1518848"/>
                  </a:lnTo>
                  <a:cubicBezTo>
                    <a:pt x="65490" y="1518848"/>
                    <a:pt x="66835" y="1519072"/>
                    <a:pt x="68012" y="1519576"/>
                  </a:cubicBezTo>
                  <a:lnTo>
                    <a:pt x="68909" y="1519913"/>
                  </a:lnTo>
                  <a:cubicBezTo>
                    <a:pt x="70310" y="1519184"/>
                    <a:pt x="71879" y="1518848"/>
                    <a:pt x="73504" y="1518848"/>
                  </a:cubicBezTo>
                  <a:lnTo>
                    <a:pt x="74232" y="1518848"/>
                  </a:lnTo>
                  <a:cubicBezTo>
                    <a:pt x="76978" y="1518848"/>
                    <a:pt x="79556" y="1519913"/>
                    <a:pt x="81517" y="1521874"/>
                  </a:cubicBezTo>
                  <a:lnTo>
                    <a:pt x="82246" y="1522602"/>
                  </a:lnTo>
                  <a:cubicBezTo>
                    <a:pt x="84207" y="1524564"/>
                    <a:pt x="85271" y="1527197"/>
                    <a:pt x="85271" y="1529943"/>
                  </a:cubicBezTo>
                  <a:lnTo>
                    <a:pt x="85271" y="1532801"/>
                  </a:lnTo>
                  <a:cubicBezTo>
                    <a:pt x="85271" y="1533642"/>
                    <a:pt x="85159" y="1534482"/>
                    <a:pt x="84935" y="1535323"/>
                  </a:cubicBezTo>
                  <a:lnTo>
                    <a:pt x="84543" y="1537116"/>
                  </a:lnTo>
                  <a:lnTo>
                    <a:pt x="84543" y="1555048"/>
                  </a:lnTo>
                  <a:lnTo>
                    <a:pt x="87289" y="1574157"/>
                  </a:lnTo>
                  <a:lnTo>
                    <a:pt x="88129" y="1574325"/>
                  </a:lnTo>
                  <a:cubicBezTo>
                    <a:pt x="88970" y="1574437"/>
                    <a:pt x="89755" y="1574717"/>
                    <a:pt x="90539" y="1574997"/>
                  </a:cubicBezTo>
                  <a:lnTo>
                    <a:pt x="93509" y="1576286"/>
                  </a:lnTo>
                  <a:cubicBezTo>
                    <a:pt x="95694" y="1575445"/>
                    <a:pt x="98104" y="1575389"/>
                    <a:pt x="100345" y="1576062"/>
                  </a:cubicBezTo>
                  <a:lnTo>
                    <a:pt x="102139" y="1574269"/>
                  </a:lnTo>
                  <a:cubicBezTo>
                    <a:pt x="103820" y="1572588"/>
                    <a:pt x="105949" y="1571579"/>
                    <a:pt x="108303" y="1571299"/>
                  </a:cubicBezTo>
                  <a:lnTo>
                    <a:pt x="109536" y="1571187"/>
                  </a:lnTo>
                  <a:cubicBezTo>
                    <a:pt x="112001" y="1566367"/>
                    <a:pt x="117717" y="1564238"/>
                    <a:pt x="122648" y="1566311"/>
                  </a:cubicBezTo>
                  <a:cubicBezTo>
                    <a:pt x="122760" y="1566311"/>
                    <a:pt x="122873" y="1566311"/>
                    <a:pt x="122985" y="1566367"/>
                  </a:cubicBezTo>
                  <a:cubicBezTo>
                    <a:pt x="124890" y="1564462"/>
                    <a:pt x="127524" y="1563398"/>
                    <a:pt x="130213" y="1563398"/>
                  </a:cubicBezTo>
                  <a:lnTo>
                    <a:pt x="132343" y="1563398"/>
                  </a:lnTo>
                  <a:cubicBezTo>
                    <a:pt x="132903" y="1563398"/>
                    <a:pt x="133464" y="1563453"/>
                    <a:pt x="134024" y="1563566"/>
                  </a:cubicBezTo>
                  <a:cubicBezTo>
                    <a:pt x="134752" y="1563117"/>
                    <a:pt x="135481" y="1562781"/>
                    <a:pt x="136265" y="1562501"/>
                  </a:cubicBezTo>
                  <a:cubicBezTo>
                    <a:pt x="138171" y="1559923"/>
                    <a:pt x="141253" y="1558410"/>
                    <a:pt x="144503" y="1558410"/>
                  </a:cubicBezTo>
                  <a:lnTo>
                    <a:pt x="145007" y="1558410"/>
                  </a:lnTo>
                  <a:cubicBezTo>
                    <a:pt x="146576" y="1557458"/>
                    <a:pt x="148426" y="1556953"/>
                    <a:pt x="150275" y="1556953"/>
                  </a:cubicBezTo>
                  <a:lnTo>
                    <a:pt x="152740" y="1556785"/>
                  </a:lnTo>
                  <a:cubicBezTo>
                    <a:pt x="153805" y="1556449"/>
                    <a:pt x="154870" y="1556281"/>
                    <a:pt x="155990" y="1556281"/>
                  </a:cubicBezTo>
                  <a:lnTo>
                    <a:pt x="156719" y="1556281"/>
                  </a:lnTo>
                  <a:cubicBezTo>
                    <a:pt x="159465" y="1556281"/>
                    <a:pt x="162043" y="1557346"/>
                    <a:pt x="164004" y="1559307"/>
                  </a:cubicBezTo>
                  <a:lnTo>
                    <a:pt x="165517" y="1560820"/>
                  </a:lnTo>
                  <a:cubicBezTo>
                    <a:pt x="165853" y="1561156"/>
                    <a:pt x="166133" y="1561492"/>
                    <a:pt x="166414" y="1561828"/>
                  </a:cubicBezTo>
                  <a:lnTo>
                    <a:pt x="167983" y="1559195"/>
                  </a:lnTo>
                  <a:cubicBezTo>
                    <a:pt x="169832" y="1556057"/>
                    <a:pt x="173194" y="1554151"/>
                    <a:pt x="176836" y="1554151"/>
                  </a:cubicBezTo>
                  <a:lnTo>
                    <a:pt x="178237" y="1554151"/>
                  </a:lnTo>
                  <a:lnTo>
                    <a:pt x="183057" y="1553423"/>
                  </a:lnTo>
                  <a:cubicBezTo>
                    <a:pt x="183505" y="1552694"/>
                    <a:pt x="184009" y="1552022"/>
                    <a:pt x="184626" y="1551462"/>
                  </a:cubicBezTo>
                  <a:lnTo>
                    <a:pt x="185354" y="1550733"/>
                  </a:lnTo>
                  <a:cubicBezTo>
                    <a:pt x="187315" y="1548772"/>
                    <a:pt x="189949" y="1547707"/>
                    <a:pt x="192639" y="1547707"/>
                  </a:cubicBezTo>
                  <a:lnTo>
                    <a:pt x="193367" y="1547707"/>
                  </a:lnTo>
                  <a:cubicBezTo>
                    <a:pt x="194488" y="1547707"/>
                    <a:pt x="195553" y="1547875"/>
                    <a:pt x="196618" y="1548211"/>
                  </a:cubicBezTo>
                  <a:lnTo>
                    <a:pt x="198747" y="1548940"/>
                  </a:lnTo>
                  <a:cubicBezTo>
                    <a:pt x="200484" y="1549500"/>
                    <a:pt x="201997" y="1550509"/>
                    <a:pt x="203174" y="1551854"/>
                  </a:cubicBezTo>
                  <a:cubicBezTo>
                    <a:pt x="204463" y="1552302"/>
                    <a:pt x="205640" y="1552974"/>
                    <a:pt x="206648" y="1553871"/>
                  </a:cubicBezTo>
                  <a:lnTo>
                    <a:pt x="206760" y="1553703"/>
                  </a:lnTo>
                  <a:cubicBezTo>
                    <a:pt x="207097" y="1553255"/>
                    <a:pt x="207489" y="1552863"/>
                    <a:pt x="207937" y="1552470"/>
                  </a:cubicBezTo>
                  <a:cubicBezTo>
                    <a:pt x="209002" y="1549444"/>
                    <a:pt x="211411" y="1547091"/>
                    <a:pt x="214438" y="1546082"/>
                  </a:cubicBezTo>
                  <a:lnTo>
                    <a:pt x="216567" y="1545353"/>
                  </a:lnTo>
                  <a:cubicBezTo>
                    <a:pt x="217632" y="1545017"/>
                    <a:pt x="218696" y="1544849"/>
                    <a:pt x="219817" y="1544849"/>
                  </a:cubicBezTo>
                  <a:lnTo>
                    <a:pt x="224524" y="1544849"/>
                  </a:lnTo>
                  <a:lnTo>
                    <a:pt x="227102" y="1544345"/>
                  </a:lnTo>
                  <a:cubicBezTo>
                    <a:pt x="229343" y="1543896"/>
                    <a:pt x="231697" y="1544177"/>
                    <a:pt x="233714" y="1545241"/>
                  </a:cubicBezTo>
                  <a:lnTo>
                    <a:pt x="235171" y="1545970"/>
                  </a:lnTo>
                  <a:cubicBezTo>
                    <a:pt x="237021" y="1546867"/>
                    <a:pt x="238533" y="1548324"/>
                    <a:pt x="239542" y="1550061"/>
                  </a:cubicBezTo>
                  <a:cubicBezTo>
                    <a:pt x="241952" y="1550453"/>
                    <a:pt x="244081" y="1551742"/>
                    <a:pt x="245650" y="1553591"/>
                  </a:cubicBezTo>
                  <a:cubicBezTo>
                    <a:pt x="246659" y="1552358"/>
                    <a:pt x="248004" y="1551406"/>
                    <a:pt x="249461" y="1550789"/>
                  </a:cubicBezTo>
                  <a:lnTo>
                    <a:pt x="252655" y="1549444"/>
                  </a:lnTo>
                  <a:lnTo>
                    <a:pt x="255569" y="1546530"/>
                  </a:lnTo>
                  <a:cubicBezTo>
                    <a:pt x="258539" y="1543560"/>
                    <a:pt x="262966" y="1542720"/>
                    <a:pt x="266832" y="1544289"/>
                  </a:cubicBezTo>
                  <a:cubicBezTo>
                    <a:pt x="270699" y="1545914"/>
                    <a:pt x="273221" y="1549668"/>
                    <a:pt x="273221" y="1553815"/>
                  </a:cubicBezTo>
                  <a:lnTo>
                    <a:pt x="273221" y="1559531"/>
                  </a:lnTo>
                  <a:cubicBezTo>
                    <a:pt x="273221" y="1562277"/>
                    <a:pt x="272156" y="1564910"/>
                    <a:pt x="270195" y="1566872"/>
                  </a:cubicBezTo>
                  <a:lnTo>
                    <a:pt x="268065" y="1569001"/>
                  </a:lnTo>
                  <a:cubicBezTo>
                    <a:pt x="267617" y="1569449"/>
                    <a:pt x="267056" y="1569898"/>
                    <a:pt x="266496" y="1570290"/>
                  </a:cubicBezTo>
                  <a:lnTo>
                    <a:pt x="265599" y="1570906"/>
                  </a:lnTo>
                  <a:lnTo>
                    <a:pt x="265207" y="1572307"/>
                  </a:lnTo>
                  <a:lnTo>
                    <a:pt x="264591" y="1577911"/>
                  </a:lnTo>
                  <a:cubicBezTo>
                    <a:pt x="264423" y="1579480"/>
                    <a:pt x="263862" y="1580993"/>
                    <a:pt x="263022" y="1582338"/>
                  </a:cubicBezTo>
                  <a:lnTo>
                    <a:pt x="257978" y="1590239"/>
                  </a:lnTo>
                  <a:cubicBezTo>
                    <a:pt x="257810" y="1590520"/>
                    <a:pt x="257642" y="1590800"/>
                    <a:pt x="257418" y="1591024"/>
                  </a:cubicBezTo>
                  <a:lnTo>
                    <a:pt x="253159" y="1596852"/>
                  </a:lnTo>
                  <a:cubicBezTo>
                    <a:pt x="253159" y="1597973"/>
                    <a:pt x="252991" y="1599093"/>
                    <a:pt x="252599" y="1600158"/>
                  </a:cubicBezTo>
                  <a:lnTo>
                    <a:pt x="251870" y="1602288"/>
                  </a:lnTo>
                  <a:cubicBezTo>
                    <a:pt x="251422" y="1603576"/>
                    <a:pt x="250750" y="1604753"/>
                    <a:pt x="249909" y="1605762"/>
                  </a:cubicBezTo>
                  <a:lnTo>
                    <a:pt x="249573" y="1606882"/>
                  </a:lnTo>
                  <a:lnTo>
                    <a:pt x="249573" y="1608115"/>
                  </a:lnTo>
                  <a:cubicBezTo>
                    <a:pt x="250021" y="1609292"/>
                    <a:pt x="250301" y="1610581"/>
                    <a:pt x="250301" y="1611870"/>
                  </a:cubicBezTo>
                  <a:lnTo>
                    <a:pt x="250301" y="1612038"/>
                  </a:lnTo>
                  <a:lnTo>
                    <a:pt x="250974" y="1617922"/>
                  </a:lnTo>
                  <a:cubicBezTo>
                    <a:pt x="250974" y="1618090"/>
                    <a:pt x="251030" y="1618258"/>
                    <a:pt x="251030" y="1618426"/>
                  </a:cubicBezTo>
                  <a:lnTo>
                    <a:pt x="251702" y="1620444"/>
                  </a:lnTo>
                  <a:cubicBezTo>
                    <a:pt x="252263" y="1621004"/>
                    <a:pt x="252767" y="1621676"/>
                    <a:pt x="253159" y="1622349"/>
                  </a:cubicBezTo>
                  <a:lnTo>
                    <a:pt x="255177" y="1625375"/>
                  </a:lnTo>
                  <a:cubicBezTo>
                    <a:pt x="256409" y="1626608"/>
                    <a:pt x="257250" y="1628065"/>
                    <a:pt x="257754" y="1629690"/>
                  </a:cubicBezTo>
                  <a:lnTo>
                    <a:pt x="261060" y="1630979"/>
                  </a:lnTo>
                  <a:cubicBezTo>
                    <a:pt x="262069" y="1631371"/>
                    <a:pt x="263022" y="1631931"/>
                    <a:pt x="263862" y="1632660"/>
                  </a:cubicBezTo>
                  <a:lnTo>
                    <a:pt x="265768" y="1634229"/>
                  </a:lnTo>
                  <a:cubicBezTo>
                    <a:pt x="266440" y="1634397"/>
                    <a:pt x="267056" y="1634621"/>
                    <a:pt x="267673" y="1634957"/>
                  </a:cubicBezTo>
                  <a:lnTo>
                    <a:pt x="268345" y="1635293"/>
                  </a:lnTo>
                  <a:lnTo>
                    <a:pt x="269466" y="1635293"/>
                  </a:lnTo>
                  <a:cubicBezTo>
                    <a:pt x="270195" y="1635293"/>
                    <a:pt x="270923" y="1635349"/>
                    <a:pt x="271595" y="1635518"/>
                  </a:cubicBezTo>
                  <a:cubicBezTo>
                    <a:pt x="273949" y="1634397"/>
                    <a:pt x="276695" y="1634285"/>
                    <a:pt x="279161" y="1635125"/>
                  </a:cubicBezTo>
                  <a:lnTo>
                    <a:pt x="279889" y="1635349"/>
                  </a:lnTo>
                  <a:cubicBezTo>
                    <a:pt x="280618" y="1635405"/>
                    <a:pt x="281346" y="1635574"/>
                    <a:pt x="282018" y="1635798"/>
                  </a:cubicBezTo>
                  <a:lnTo>
                    <a:pt x="284148" y="1636526"/>
                  </a:lnTo>
                  <a:cubicBezTo>
                    <a:pt x="284988" y="1636806"/>
                    <a:pt x="285717" y="1637143"/>
                    <a:pt x="286445" y="1637647"/>
                  </a:cubicBezTo>
                  <a:lnTo>
                    <a:pt x="290032" y="1634061"/>
                  </a:lnTo>
                  <a:cubicBezTo>
                    <a:pt x="291153" y="1632940"/>
                    <a:pt x="292497" y="1632099"/>
                    <a:pt x="293898" y="1631595"/>
                  </a:cubicBezTo>
                  <a:cubicBezTo>
                    <a:pt x="294907" y="1629690"/>
                    <a:pt x="296476" y="1628065"/>
                    <a:pt x="298493" y="1627056"/>
                  </a:cubicBezTo>
                  <a:lnTo>
                    <a:pt x="301351" y="1625599"/>
                  </a:lnTo>
                  <a:cubicBezTo>
                    <a:pt x="302080" y="1625263"/>
                    <a:pt x="302808" y="1624983"/>
                    <a:pt x="303593" y="1624758"/>
                  </a:cubicBezTo>
                  <a:cubicBezTo>
                    <a:pt x="303649" y="1624702"/>
                    <a:pt x="303649" y="1624646"/>
                    <a:pt x="303705" y="1624646"/>
                  </a:cubicBezTo>
                  <a:lnTo>
                    <a:pt x="304433" y="1623918"/>
                  </a:lnTo>
                  <a:cubicBezTo>
                    <a:pt x="304882" y="1623469"/>
                    <a:pt x="305386" y="1623077"/>
                    <a:pt x="305890" y="1622685"/>
                  </a:cubicBezTo>
                  <a:cubicBezTo>
                    <a:pt x="306114" y="1622181"/>
                    <a:pt x="306395" y="1621676"/>
                    <a:pt x="306731" y="1621172"/>
                  </a:cubicBezTo>
                  <a:lnTo>
                    <a:pt x="308188" y="1619043"/>
                  </a:lnTo>
                  <a:cubicBezTo>
                    <a:pt x="310093" y="1616185"/>
                    <a:pt x="313343" y="1614448"/>
                    <a:pt x="316761" y="1614448"/>
                  </a:cubicBezTo>
                  <a:lnTo>
                    <a:pt x="317322" y="1614448"/>
                  </a:lnTo>
                  <a:lnTo>
                    <a:pt x="318723" y="1613271"/>
                  </a:lnTo>
                  <a:cubicBezTo>
                    <a:pt x="319731" y="1612430"/>
                    <a:pt x="320852" y="1611814"/>
                    <a:pt x="322085" y="1611422"/>
                  </a:cubicBezTo>
                  <a:lnTo>
                    <a:pt x="324215" y="1610693"/>
                  </a:lnTo>
                  <a:cubicBezTo>
                    <a:pt x="324663" y="1610525"/>
                    <a:pt x="325167" y="1610413"/>
                    <a:pt x="325615" y="1610357"/>
                  </a:cubicBezTo>
                  <a:lnTo>
                    <a:pt x="330379" y="1609516"/>
                  </a:lnTo>
                  <a:cubicBezTo>
                    <a:pt x="331892" y="1606490"/>
                    <a:pt x="334806" y="1604361"/>
                    <a:pt x="338168" y="1603856"/>
                  </a:cubicBezTo>
                  <a:lnTo>
                    <a:pt x="340521" y="1603520"/>
                  </a:lnTo>
                  <a:cubicBezTo>
                    <a:pt x="340914" y="1603296"/>
                    <a:pt x="341306" y="1603128"/>
                    <a:pt x="341754" y="1602960"/>
                  </a:cubicBezTo>
                  <a:lnTo>
                    <a:pt x="347918" y="1600550"/>
                  </a:lnTo>
                  <a:cubicBezTo>
                    <a:pt x="349375" y="1599822"/>
                    <a:pt x="350944" y="1599486"/>
                    <a:pt x="352513" y="1599486"/>
                  </a:cubicBezTo>
                  <a:lnTo>
                    <a:pt x="354643" y="1599486"/>
                  </a:lnTo>
                  <a:cubicBezTo>
                    <a:pt x="355764" y="1599486"/>
                    <a:pt x="356884" y="1599654"/>
                    <a:pt x="357893" y="1599990"/>
                  </a:cubicBezTo>
                  <a:lnTo>
                    <a:pt x="362208" y="1601447"/>
                  </a:lnTo>
                  <a:cubicBezTo>
                    <a:pt x="363833" y="1602007"/>
                    <a:pt x="365290" y="1602904"/>
                    <a:pt x="366467" y="1604193"/>
                  </a:cubicBezTo>
                  <a:lnTo>
                    <a:pt x="369100" y="1604753"/>
                  </a:lnTo>
                  <a:cubicBezTo>
                    <a:pt x="371790" y="1605370"/>
                    <a:pt x="374032" y="1606938"/>
                    <a:pt x="375433" y="1609124"/>
                  </a:cubicBezTo>
                  <a:cubicBezTo>
                    <a:pt x="377338" y="1610413"/>
                    <a:pt x="378795" y="1612262"/>
                    <a:pt x="379523" y="1614448"/>
                  </a:cubicBezTo>
                  <a:lnTo>
                    <a:pt x="380252" y="1616577"/>
                  </a:lnTo>
                  <a:cubicBezTo>
                    <a:pt x="380588" y="1617642"/>
                    <a:pt x="380756" y="1618706"/>
                    <a:pt x="380756" y="1619827"/>
                  </a:cubicBezTo>
                  <a:lnTo>
                    <a:pt x="380756" y="1620612"/>
                  </a:lnTo>
                  <a:cubicBezTo>
                    <a:pt x="383838" y="1622181"/>
                    <a:pt x="385968" y="1625151"/>
                    <a:pt x="386416" y="1628569"/>
                  </a:cubicBezTo>
                  <a:lnTo>
                    <a:pt x="386696" y="1630642"/>
                  </a:lnTo>
                  <a:cubicBezTo>
                    <a:pt x="387088" y="1631371"/>
                    <a:pt x="387425" y="1632211"/>
                    <a:pt x="387649" y="1633052"/>
                  </a:cubicBezTo>
                  <a:lnTo>
                    <a:pt x="387705" y="1633276"/>
                  </a:lnTo>
                  <a:lnTo>
                    <a:pt x="388657" y="1633837"/>
                  </a:lnTo>
                  <a:cubicBezTo>
                    <a:pt x="389666" y="1634453"/>
                    <a:pt x="390563" y="1635238"/>
                    <a:pt x="391291" y="1636134"/>
                  </a:cubicBezTo>
                  <a:lnTo>
                    <a:pt x="397904" y="1636750"/>
                  </a:lnTo>
                  <a:cubicBezTo>
                    <a:pt x="401322" y="1637087"/>
                    <a:pt x="404348" y="1639048"/>
                    <a:pt x="405973" y="1642018"/>
                  </a:cubicBezTo>
                  <a:cubicBezTo>
                    <a:pt x="407542" y="1644820"/>
                    <a:pt x="407710" y="1648182"/>
                    <a:pt x="406477" y="1651096"/>
                  </a:cubicBezTo>
                  <a:lnTo>
                    <a:pt x="407598" y="1653618"/>
                  </a:lnTo>
                  <a:lnTo>
                    <a:pt x="410848" y="1656419"/>
                  </a:lnTo>
                  <a:cubicBezTo>
                    <a:pt x="412137" y="1656419"/>
                    <a:pt x="412697" y="1657036"/>
                    <a:pt x="413202" y="1657708"/>
                  </a:cubicBezTo>
                  <a:close/>
                  <a:moveTo>
                    <a:pt x="581426" y="1516606"/>
                  </a:moveTo>
                  <a:lnTo>
                    <a:pt x="581426" y="1516606"/>
                  </a:lnTo>
                  <a:lnTo>
                    <a:pt x="581426" y="1516606"/>
                  </a:lnTo>
                  <a:close/>
                  <a:moveTo>
                    <a:pt x="19932" y="1475643"/>
                  </a:moveTo>
                  <a:lnTo>
                    <a:pt x="19932" y="1475643"/>
                  </a:lnTo>
                  <a:lnTo>
                    <a:pt x="19932" y="1475643"/>
                  </a:lnTo>
                  <a:close/>
                  <a:moveTo>
                    <a:pt x="35734" y="1454125"/>
                  </a:moveTo>
                  <a:lnTo>
                    <a:pt x="35734" y="1454125"/>
                  </a:lnTo>
                  <a:lnTo>
                    <a:pt x="35734" y="1454125"/>
                  </a:lnTo>
                  <a:close/>
                  <a:moveTo>
                    <a:pt x="118333" y="1304113"/>
                  </a:moveTo>
                  <a:lnTo>
                    <a:pt x="118333" y="1304113"/>
                  </a:lnTo>
                  <a:lnTo>
                    <a:pt x="118333" y="1304113"/>
                  </a:lnTo>
                  <a:close/>
                  <a:moveTo>
                    <a:pt x="149210" y="1263206"/>
                  </a:moveTo>
                  <a:lnTo>
                    <a:pt x="149210" y="1263206"/>
                  </a:lnTo>
                  <a:lnTo>
                    <a:pt x="149210" y="1263206"/>
                  </a:lnTo>
                  <a:close/>
                  <a:moveTo>
                    <a:pt x="460049" y="449824"/>
                  </a:moveTo>
                  <a:lnTo>
                    <a:pt x="460049" y="449824"/>
                  </a:lnTo>
                  <a:lnTo>
                    <a:pt x="460049" y="449824"/>
                  </a:lnTo>
                  <a:close/>
                  <a:moveTo>
                    <a:pt x="323654" y="393115"/>
                  </a:moveTo>
                  <a:lnTo>
                    <a:pt x="323654" y="393115"/>
                  </a:lnTo>
                  <a:lnTo>
                    <a:pt x="323654" y="393115"/>
                  </a:lnTo>
                  <a:close/>
                  <a:moveTo>
                    <a:pt x="325111" y="389528"/>
                  </a:moveTo>
                  <a:lnTo>
                    <a:pt x="325111" y="389528"/>
                  </a:lnTo>
                  <a:lnTo>
                    <a:pt x="325111" y="389528"/>
                  </a:lnTo>
                  <a:close/>
                  <a:moveTo>
                    <a:pt x="325111" y="388071"/>
                  </a:moveTo>
                  <a:lnTo>
                    <a:pt x="325111" y="388071"/>
                  </a:lnTo>
                  <a:lnTo>
                    <a:pt x="325111" y="388071"/>
                  </a:lnTo>
                  <a:close/>
                  <a:moveTo>
                    <a:pt x="367419" y="320602"/>
                  </a:moveTo>
                  <a:lnTo>
                    <a:pt x="367419" y="320602"/>
                  </a:lnTo>
                  <a:lnTo>
                    <a:pt x="367419" y="320602"/>
                  </a:lnTo>
                  <a:close/>
                  <a:moveTo>
                    <a:pt x="373191" y="309115"/>
                  </a:moveTo>
                  <a:lnTo>
                    <a:pt x="373191" y="309115"/>
                  </a:lnTo>
                  <a:lnTo>
                    <a:pt x="373191" y="309115"/>
                  </a:lnTo>
                  <a:close/>
                  <a:moveTo>
                    <a:pt x="392580" y="278967"/>
                  </a:moveTo>
                  <a:lnTo>
                    <a:pt x="392580" y="278967"/>
                  </a:lnTo>
                  <a:lnTo>
                    <a:pt x="392580" y="278967"/>
                  </a:lnTo>
                  <a:close/>
                  <a:moveTo>
                    <a:pt x="518944" y="147615"/>
                  </a:moveTo>
                  <a:lnTo>
                    <a:pt x="518944" y="147615"/>
                  </a:lnTo>
                  <a:lnTo>
                    <a:pt x="518944" y="147615"/>
                  </a:lnTo>
                  <a:close/>
                </a:path>
              </a:pathLst>
            </a:custGeom>
            <a:solidFill>
              <a:srgbClr val="FFFFFF"/>
            </a:solidFill>
            <a:ln w="55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pt-BR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133" name="Gráfico 6">
            <a:extLst>
              <a:ext uri="{FF2B5EF4-FFF2-40B4-BE49-F238E27FC236}">
                <a16:creationId xmlns:a16="http://schemas.microsoft.com/office/drawing/2014/main" id="{9ED9AEF2-9C6E-4502-8E17-5C8F768DB705}"/>
              </a:ext>
            </a:extLst>
          </p:cNvPr>
          <p:cNvGrpSpPr/>
          <p:nvPr/>
        </p:nvGrpSpPr>
        <p:grpSpPr>
          <a:xfrm>
            <a:off x="12286589" y="4203845"/>
            <a:ext cx="2555003" cy="2390655"/>
            <a:chOff x="8191013" y="2806501"/>
            <a:chExt cx="1703335" cy="1593770"/>
          </a:xfrm>
          <a:solidFill>
            <a:srgbClr val="9B3DDA"/>
          </a:solidFill>
        </p:grpSpPr>
        <p:sp>
          <p:nvSpPr>
            <p:cNvPr id="149" name="Forma Livre: Forma 148">
              <a:extLst>
                <a:ext uri="{FF2B5EF4-FFF2-40B4-BE49-F238E27FC236}">
                  <a16:creationId xmlns:a16="http://schemas.microsoft.com/office/drawing/2014/main" id="{23BCAB23-F8BB-4E38-AD5F-D8D1BEEF0A7B}"/>
                </a:ext>
              </a:extLst>
            </p:cNvPr>
            <p:cNvSpPr/>
            <p:nvPr/>
          </p:nvSpPr>
          <p:spPr>
            <a:xfrm>
              <a:off x="8201358" y="2817372"/>
              <a:ext cx="1682911" cy="1572126"/>
            </a:xfrm>
            <a:custGeom>
              <a:avLst/>
              <a:gdLst>
                <a:gd name="connsiteX0" fmla="*/ 1682912 w 1682911"/>
                <a:gd name="connsiteY0" fmla="*/ 443647 h 1572126"/>
                <a:gd name="connsiteX1" fmla="*/ 1681455 w 1682911"/>
                <a:gd name="connsiteY1" fmla="*/ 442190 h 1572126"/>
                <a:gd name="connsiteX2" fmla="*/ 1679326 w 1682911"/>
                <a:gd name="connsiteY2" fmla="*/ 435746 h 1572126"/>
                <a:gd name="connsiteX3" fmla="*/ 1679326 w 1682911"/>
                <a:gd name="connsiteY3" fmla="*/ 433561 h 1572126"/>
                <a:gd name="connsiteX4" fmla="*/ 1677196 w 1682911"/>
                <a:gd name="connsiteY4" fmla="*/ 427116 h 1572126"/>
                <a:gd name="connsiteX5" fmla="*/ 1676468 w 1682911"/>
                <a:gd name="connsiteY5" fmla="*/ 424987 h 1572126"/>
                <a:gd name="connsiteX6" fmla="*/ 1676468 w 1682911"/>
                <a:gd name="connsiteY6" fmla="*/ 423530 h 1572126"/>
                <a:gd name="connsiteX7" fmla="*/ 1675739 w 1682911"/>
                <a:gd name="connsiteY7" fmla="*/ 419943 h 1572126"/>
                <a:gd name="connsiteX8" fmla="*/ 1674282 w 1682911"/>
                <a:gd name="connsiteY8" fmla="*/ 417086 h 1572126"/>
                <a:gd name="connsiteX9" fmla="*/ 1671424 w 1682911"/>
                <a:gd name="connsiteY9" fmla="*/ 411314 h 1572126"/>
                <a:gd name="connsiteX10" fmla="*/ 1666381 w 1682911"/>
                <a:gd name="connsiteY10" fmla="*/ 404141 h 1572126"/>
                <a:gd name="connsiteX11" fmla="*/ 1664980 w 1682911"/>
                <a:gd name="connsiteY11" fmla="*/ 402740 h 1572126"/>
                <a:gd name="connsiteX12" fmla="*/ 1664252 w 1682911"/>
                <a:gd name="connsiteY12" fmla="*/ 400554 h 1572126"/>
                <a:gd name="connsiteX13" fmla="*/ 1662066 w 1682911"/>
                <a:gd name="connsiteY13" fmla="*/ 398425 h 1572126"/>
                <a:gd name="connsiteX14" fmla="*/ 1659208 w 1682911"/>
                <a:gd name="connsiteY14" fmla="*/ 393382 h 1572126"/>
                <a:gd name="connsiteX15" fmla="*/ 1657079 w 1682911"/>
                <a:gd name="connsiteY15" fmla="*/ 393382 h 1572126"/>
                <a:gd name="connsiteX16" fmla="*/ 1655622 w 1682911"/>
                <a:gd name="connsiteY16" fmla="*/ 392653 h 1572126"/>
                <a:gd name="connsiteX17" fmla="*/ 1653492 w 1682911"/>
                <a:gd name="connsiteY17" fmla="*/ 394839 h 1572126"/>
                <a:gd name="connsiteX18" fmla="*/ 1652035 w 1682911"/>
                <a:gd name="connsiteY18" fmla="*/ 395511 h 1572126"/>
                <a:gd name="connsiteX19" fmla="*/ 1650578 w 1682911"/>
                <a:gd name="connsiteY19" fmla="*/ 396240 h 1572126"/>
                <a:gd name="connsiteX20" fmla="*/ 1649177 w 1682911"/>
                <a:gd name="connsiteY20" fmla="*/ 396240 h 1572126"/>
                <a:gd name="connsiteX21" fmla="*/ 1646992 w 1682911"/>
                <a:gd name="connsiteY21" fmla="*/ 395511 h 1572126"/>
                <a:gd name="connsiteX22" fmla="*/ 1645591 w 1682911"/>
                <a:gd name="connsiteY22" fmla="*/ 394839 h 1572126"/>
                <a:gd name="connsiteX23" fmla="*/ 1644134 w 1682911"/>
                <a:gd name="connsiteY23" fmla="*/ 392653 h 1572126"/>
                <a:gd name="connsiteX24" fmla="*/ 1642733 w 1682911"/>
                <a:gd name="connsiteY24" fmla="*/ 391925 h 1572126"/>
                <a:gd name="connsiteX25" fmla="*/ 1641276 w 1682911"/>
                <a:gd name="connsiteY25" fmla="*/ 391925 h 1572126"/>
                <a:gd name="connsiteX26" fmla="*/ 1640548 w 1682911"/>
                <a:gd name="connsiteY26" fmla="*/ 391925 h 1572126"/>
                <a:gd name="connsiteX27" fmla="*/ 1637690 w 1682911"/>
                <a:gd name="connsiteY27" fmla="*/ 390524 h 1572126"/>
                <a:gd name="connsiteX28" fmla="*/ 1636233 w 1682911"/>
                <a:gd name="connsiteY28" fmla="*/ 390524 h 1572126"/>
                <a:gd name="connsiteX29" fmla="*/ 1635504 w 1682911"/>
                <a:gd name="connsiteY29" fmla="*/ 391252 h 1572126"/>
                <a:gd name="connsiteX30" fmla="*/ 1634832 w 1682911"/>
                <a:gd name="connsiteY30" fmla="*/ 394839 h 1572126"/>
                <a:gd name="connsiteX31" fmla="*/ 1634832 w 1682911"/>
                <a:gd name="connsiteY31" fmla="*/ 396240 h 1572126"/>
                <a:gd name="connsiteX32" fmla="*/ 1634832 w 1682911"/>
                <a:gd name="connsiteY32" fmla="*/ 398425 h 1572126"/>
                <a:gd name="connsiteX33" fmla="*/ 1634103 w 1682911"/>
                <a:gd name="connsiteY33" fmla="*/ 398425 h 1572126"/>
                <a:gd name="connsiteX34" fmla="*/ 1633375 w 1682911"/>
                <a:gd name="connsiteY34" fmla="*/ 398425 h 1572126"/>
                <a:gd name="connsiteX35" fmla="*/ 1631918 w 1682911"/>
                <a:gd name="connsiteY35" fmla="*/ 399098 h 1572126"/>
                <a:gd name="connsiteX36" fmla="*/ 1630517 w 1682911"/>
                <a:gd name="connsiteY36" fmla="*/ 398425 h 1572126"/>
                <a:gd name="connsiteX37" fmla="*/ 1628332 w 1682911"/>
                <a:gd name="connsiteY37" fmla="*/ 397697 h 1572126"/>
                <a:gd name="connsiteX38" fmla="*/ 1626931 w 1682911"/>
                <a:gd name="connsiteY38" fmla="*/ 396968 h 1572126"/>
                <a:gd name="connsiteX39" fmla="*/ 1625474 w 1682911"/>
                <a:gd name="connsiteY39" fmla="*/ 397697 h 1572126"/>
                <a:gd name="connsiteX40" fmla="*/ 1623344 w 1682911"/>
                <a:gd name="connsiteY40" fmla="*/ 399098 h 1572126"/>
                <a:gd name="connsiteX41" fmla="*/ 1622616 w 1682911"/>
                <a:gd name="connsiteY41" fmla="*/ 399098 h 1572126"/>
                <a:gd name="connsiteX42" fmla="*/ 1621159 w 1682911"/>
                <a:gd name="connsiteY42" fmla="*/ 398425 h 1572126"/>
                <a:gd name="connsiteX43" fmla="*/ 1619758 w 1682911"/>
                <a:gd name="connsiteY43" fmla="*/ 396968 h 1572126"/>
                <a:gd name="connsiteX44" fmla="*/ 1618301 w 1682911"/>
                <a:gd name="connsiteY44" fmla="*/ 396240 h 1572126"/>
                <a:gd name="connsiteX45" fmla="*/ 1616844 w 1682911"/>
                <a:gd name="connsiteY45" fmla="*/ 396240 h 1572126"/>
                <a:gd name="connsiteX46" fmla="*/ 1616172 w 1682911"/>
                <a:gd name="connsiteY46" fmla="*/ 396968 h 1572126"/>
                <a:gd name="connsiteX47" fmla="*/ 1615443 w 1682911"/>
                <a:gd name="connsiteY47" fmla="*/ 396968 h 1572126"/>
                <a:gd name="connsiteX48" fmla="*/ 1613986 w 1682911"/>
                <a:gd name="connsiteY48" fmla="*/ 396968 h 1572126"/>
                <a:gd name="connsiteX49" fmla="*/ 1612529 w 1682911"/>
                <a:gd name="connsiteY49" fmla="*/ 397697 h 1572126"/>
                <a:gd name="connsiteX50" fmla="*/ 1610400 w 1682911"/>
                <a:gd name="connsiteY50" fmla="*/ 396968 h 1572126"/>
                <a:gd name="connsiteX51" fmla="*/ 1608270 w 1682911"/>
                <a:gd name="connsiteY51" fmla="*/ 396968 h 1572126"/>
                <a:gd name="connsiteX52" fmla="*/ 1606813 w 1682911"/>
                <a:gd name="connsiteY52" fmla="*/ 397697 h 1572126"/>
                <a:gd name="connsiteX53" fmla="*/ 1603955 w 1682911"/>
                <a:gd name="connsiteY53" fmla="*/ 400554 h 1572126"/>
                <a:gd name="connsiteX54" fmla="*/ 1603227 w 1682911"/>
                <a:gd name="connsiteY54" fmla="*/ 400554 h 1572126"/>
                <a:gd name="connsiteX55" fmla="*/ 1600369 w 1682911"/>
                <a:gd name="connsiteY55" fmla="*/ 402740 h 1572126"/>
                <a:gd name="connsiteX56" fmla="*/ 1596783 w 1682911"/>
                <a:gd name="connsiteY56" fmla="*/ 404141 h 1572126"/>
                <a:gd name="connsiteX57" fmla="*/ 1594597 w 1682911"/>
                <a:gd name="connsiteY57" fmla="*/ 405598 h 1572126"/>
                <a:gd name="connsiteX58" fmla="*/ 1591739 w 1682911"/>
                <a:gd name="connsiteY58" fmla="*/ 406326 h 1572126"/>
                <a:gd name="connsiteX59" fmla="*/ 1589554 w 1682911"/>
                <a:gd name="connsiteY59" fmla="*/ 406999 h 1572126"/>
                <a:gd name="connsiteX60" fmla="*/ 1587424 w 1682911"/>
                <a:gd name="connsiteY60" fmla="*/ 406999 h 1572126"/>
                <a:gd name="connsiteX61" fmla="*/ 1585967 w 1682911"/>
                <a:gd name="connsiteY61" fmla="*/ 407727 h 1572126"/>
                <a:gd name="connsiteX62" fmla="*/ 1585295 w 1682911"/>
                <a:gd name="connsiteY62" fmla="*/ 406326 h 1572126"/>
                <a:gd name="connsiteX63" fmla="*/ 1582381 w 1682911"/>
                <a:gd name="connsiteY63" fmla="*/ 406326 h 1572126"/>
                <a:gd name="connsiteX64" fmla="*/ 1580252 w 1682911"/>
                <a:gd name="connsiteY64" fmla="*/ 403412 h 1572126"/>
                <a:gd name="connsiteX65" fmla="*/ 1578795 w 1682911"/>
                <a:gd name="connsiteY65" fmla="*/ 403412 h 1572126"/>
                <a:gd name="connsiteX66" fmla="*/ 1577394 w 1682911"/>
                <a:gd name="connsiteY66" fmla="*/ 403412 h 1572126"/>
                <a:gd name="connsiteX67" fmla="*/ 1575208 w 1682911"/>
                <a:gd name="connsiteY67" fmla="*/ 402011 h 1572126"/>
                <a:gd name="connsiteX68" fmla="*/ 1573807 w 1682911"/>
                <a:gd name="connsiteY68" fmla="*/ 400554 h 1572126"/>
                <a:gd name="connsiteX69" fmla="*/ 1571622 w 1682911"/>
                <a:gd name="connsiteY69" fmla="*/ 400554 h 1572126"/>
                <a:gd name="connsiteX70" fmla="*/ 1569492 w 1682911"/>
                <a:gd name="connsiteY70" fmla="*/ 400554 h 1572126"/>
                <a:gd name="connsiteX71" fmla="*/ 1565906 w 1682911"/>
                <a:gd name="connsiteY71" fmla="*/ 401283 h 1572126"/>
                <a:gd name="connsiteX72" fmla="*/ 1556548 w 1682911"/>
                <a:gd name="connsiteY72" fmla="*/ 399826 h 1572126"/>
                <a:gd name="connsiteX73" fmla="*/ 1552962 w 1682911"/>
                <a:gd name="connsiteY73" fmla="*/ 399826 h 1572126"/>
                <a:gd name="connsiteX74" fmla="*/ 1549375 w 1682911"/>
                <a:gd name="connsiteY74" fmla="*/ 398425 h 1572126"/>
                <a:gd name="connsiteX75" fmla="*/ 1545789 w 1682911"/>
                <a:gd name="connsiteY75" fmla="*/ 394839 h 1572126"/>
                <a:gd name="connsiteX76" fmla="*/ 1543603 w 1682911"/>
                <a:gd name="connsiteY76" fmla="*/ 394110 h 1572126"/>
                <a:gd name="connsiteX77" fmla="*/ 1540017 w 1682911"/>
                <a:gd name="connsiteY77" fmla="*/ 394839 h 1572126"/>
                <a:gd name="connsiteX78" fmla="*/ 1535758 w 1682911"/>
                <a:gd name="connsiteY78" fmla="*/ 394839 h 1572126"/>
                <a:gd name="connsiteX79" fmla="*/ 1512054 w 1682911"/>
                <a:gd name="connsiteY79" fmla="*/ 391252 h 1572126"/>
                <a:gd name="connsiteX80" fmla="*/ 1501295 w 1682911"/>
                <a:gd name="connsiteY80" fmla="*/ 399826 h 1572126"/>
                <a:gd name="connsiteX81" fmla="*/ 1500567 w 1682911"/>
                <a:gd name="connsiteY81" fmla="*/ 400554 h 1572126"/>
                <a:gd name="connsiteX82" fmla="*/ 1499838 w 1682911"/>
                <a:gd name="connsiteY82" fmla="*/ 401283 h 1572126"/>
                <a:gd name="connsiteX83" fmla="*/ 1498381 w 1682911"/>
                <a:gd name="connsiteY83" fmla="*/ 402011 h 1572126"/>
                <a:gd name="connsiteX84" fmla="*/ 1486894 w 1682911"/>
                <a:gd name="connsiteY84" fmla="*/ 412042 h 1572126"/>
                <a:gd name="connsiteX85" fmla="*/ 1486165 w 1682911"/>
                <a:gd name="connsiteY85" fmla="*/ 411314 h 1572126"/>
                <a:gd name="connsiteX86" fmla="*/ 1484036 w 1682911"/>
                <a:gd name="connsiteY86" fmla="*/ 413499 h 1572126"/>
                <a:gd name="connsiteX87" fmla="*/ 1480449 w 1682911"/>
                <a:gd name="connsiteY87" fmla="*/ 417086 h 1572126"/>
                <a:gd name="connsiteX88" fmla="*/ 1476863 w 1682911"/>
                <a:gd name="connsiteY88" fmla="*/ 415629 h 1572126"/>
                <a:gd name="connsiteX89" fmla="*/ 1475406 w 1682911"/>
                <a:gd name="connsiteY89" fmla="*/ 417086 h 1572126"/>
                <a:gd name="connsiteX90" fmla="*/ 1474677 w 1682911"/>
                <a:gd name="connsiteY90" fmla="*/ 418486 h 1572126"/>
                <a:gd name="connsiteX91" fmla="*/ 1474677 w 1682911"/>
                <a:gd name="connsiteY91" fmla="*/ 419215 h 1572126"/>
                <a:gd name="connsiteX92" fmla="*/ 1474005 w 1682911"/>
                <a:gd name="connsiteY92" fmla="*/ 420672 h 1572126"/>
                <a:gd name="connsiteX93" fmla="*/ 1473277 w 1682911"/>
                <a:gd name="connsiteY93" fmla="*/ 422801 h 1572126"/>
                <a:gd name="connsiteX94" fmla="*/ 1474677 w 1682911"/>
                <a:gd name="connsiteY94" fmla="*/ 423530 h 1572126"/>
                <a:gd name="connsiteX95" fmla="*/ 1475406 w 1682911"/>
                <a:gd name="connsiteY95" fmla="*/ 424258 h 1572126"/>
                <a:gd name="connsiteX96" fmla="*/ 1474005 w 1682911"/>
                <a:gd name="connsiteY96" fmla="*/ 425715 h 1572126"/>
                <a:gd name="connsiteX97" fmla="*/ 1474005 w 1682911"/>
                <a:gd name="connsiteY97" fmla="*/ 427116 h 1572126"/>
                <a:gd name="connsiteX98" fmla="*/ 1475406 w 1682911"/>
                <a:gd name="connsiteY98" fmla="*/ 428573 h 1572126"/>
                <a:gd name="connsiteX99" fmla="*/ 1476863 w 1682911"/>
                <a:gd name="connsiteY99" fmla="*/ 427845 h 1572126"/>
                <a:gd name="connsiteX100" fmla="*/ 1479721 w 1682911"/>
                <a:gd name="connsiteY100" fmla="*/ 428573 h 1572126"/>
                <a:gd name="connsiteX101" fmla="*/ 1479721 w 1682911"/>
                <a:gd name="connsiteY101" fmla="*/ 430703 h 1572126"/>
                <a:gd name="connsiteX102" fmla="*/ 1477591 w 1682911"/>
                <a:gd name="connsiteY102" fmla="*/ 437147 h 1572126"/>
                <a:gd name="connsiteX103" fmla="*/ 1474677 w 1682911"/>
                <a:gd name="connsiteY103" fmla="*/ 440789 h 1572126"/>
                <a:gd name="connsiteX104" fmla="*/ 1471819 w 1682911"/>
                <a:gd name="connsiteY104" fmla="*/ 443647 h 1572126"/>
                <a:gd name="connsiteX105" fmla="*/ 1466832 w 1682911"/>
                <a:gd name="connsiteY105" fmla="*/ 447962 h 1572126"/>
                <a:gd name="connsiteX106" fmla="*/ 1458931 w 1682911"/>
                <a:gd name="connsiteY106" fmla="*/ 452221 h 1572126"/>
                <a:gd name="connsiteX107" fmla="*/ 1460332 w 1682911"/>
                <a:gd name="connsiteY107" fmla="*/ 449363 h 1572126"/>
                <a:gd name="connsiteX108" fmla="*/ 1465375 w 1682911"/>
                <a:gd name="connsiteY108" fmla="*/ 444376 h 1572126"/>
                <a:gd name="connsiteX109" fmla="*/ 1466832 w 1682911"/>
                <a:gd name="connsiteY109" fmla="*/ 442919 h 1572126"/>
                <a:gd name="connsiteX110" fmla="*/ 1468233 w 1682911"/>
                <a:gd name="connsiteY110" fmla="*/ 440061 h 1572126"/>
                <a:gd name="connsiteX111" fmla="*/ 1466832 w 1682911"/>
                <a:gd name="connsiteY111" fmla="*/ 436474 h 1572126"/>
                <a:gd name="connsiteX112" fmla="*/ 1468233 w 1682911"/>
                <a:gd name="connsiteY112" fmla="*/ 434289 h 1572126"/>
                <a:gd name="connsiteX113" fmla="*/ 1468233 w 1682911"/>
                <a:gd name="connsiteY113" fmla="*/ 432888 h 1572126"/>
                <a:gd name="connsiteX114" fmla="*/ 1467505 w 1682911"/>
                <a:gd name="connsiteY114" fmla="*/ 431431 h 1572126"/>
                <a:gd name="connsiteX115" fmla="*/ 1464647 w 1682911"/>
                <a:gd name="connsiteY115" fmla="*/ 429974 h 1572126"/>
                <a:gd name="connsiteX116" fmla="*/ 1464647 w 1682911"/>
                <a:gd name="connsiteY116" fmla="*/ 429302 h 1572126"/>
                <a:gd name="connsiteX117" fmla="*/ 1464647 w 1682911"/>
                <a:gd name="connsiteY117" fmla="*/ 428573 h 1572126"/>
                <a:gd name="connsiteX118" fmla="*/ 1463918 w 1682911"/>
                <a:gd name="connsiteY118" fmla="*/ 428573 h 1572126"/>
                <a:gd name="connsiteX119" fmla="*/ 1463918 w 1682911"/>
                <a:gd name="connsiteY119" fmla="*/ 427845 h 1572126"/>
                <a:gd name="connsiteX120" fmla="*/ 1463190 w 1682911"/>
                <a:gd name="connsiteY120" fmla="*/ 427116 h 1572126"/>
                <a:gd name="connsiteX121" fmla="*/ 1461789 w 1682911"/>
                <a:gd name="connsiteY121" fmla="*/ 424987 h 1572126"/>
                <a:gd name="connsiteX122" fmla="*/ 1460332 w 1682911"/>
                <a:gd name="connsiteY122" fmla="*/ 423530 h 1572126"/>
                <a:gd name="connsiteX123" fmla="*/ 1459603 w 1682911"/>
                <a:gd name="connsiteY123" fmla="*/ 423530 h 1572126"/>
                <a:gd name="connsiteX124" fmla="*/ 1458931 w 1682911"/>
                <a:gd name="connsiteY124" fmla="*/ 421400 h 1572126"/>
                <a:gd name="connsiteX125" fmla="*/ 1458931 w 1682911"/>
                <a:gd name="connsiteY125" fmla="*/ 420672 h 1572126"/>
                <a:gd name="connsiteX126" fmla="*/ 1458202 w 1682911"/>
                <a:gd name="connsiteY126" fmla="*/ 419943 h 1572126"/>
                <a:gd name="connsiteX127" fmla="*/ 1457474 w 1682911"/>
                <a:gd name="connsiteY127" fmla="*/ 419215 h 1572126"/>
                <a:gd name="connsiteX128" fmla="*/ 1456745 w 1682911"/>
                <a:gd name="connsiteY128" fmla="*/ 418486 h 1572126"/>
                <a:gd name="connsiteX129" fmla="*/ 1456745 w 1682911"/>
                <a:gd name="connsiteY129" fmla="*/ 417814 h 1572126"/>
                <a:gd name="connsiteX130" fmla="*/ 1457474 w 1682911"/>
                <a:gd name="connsiteY130" fmla="*/ 417086 h 1572126"/>
                <a:gd name="connsiteX131" fmla="*/ 1457474 w 1682911"/>
                <a:gd name="connsiteY131" fmla="*/ 416357 h 1572126"/>
                <a:gd name="connsiteX132" fmla="*/ 1458202 w 1682911"/>
                <a:gd name="connsiteY132" fmla="*/ 415629 h 1572126"/>
                <a:gd name="connsiteX133" fmla="*/ 1458202 w 1682911"/>
                <a:gd name="connsiteY133" fmla="*/ 414900 h 1572126"/>
                <a:gd name="connsiteX134" fmla="*/ 1458202 w 1682911"/>
                <a:gd name="connsiteY134" fmla="*/ 414228 h 1572126"/>
                <a:gd name="connsiteX135" fmla="*/ 1458931 w 1682911"/>
                <a:gd name="connsiteY135" fmla="*/ 414228 h 1572126"/>
                <a:gd name="connsiteX136" fmla="*/ 1458931 w 1682911"/>
                <a:gd name="connsiteY136" fmla="*/ 412771 h 1572126"/>
                <a:gd name="connsiteX137" fmla="*/ 1459603 w 1682911"/>
                <a:gd name="connsiteY137" fmla="*/ 412042 h 1572126"/>
                <a:gd name="connsiteX138" fmla="*/ 1458931 w 1682911"/>
                <a:gd name="connsiteY138" fmla="*/ 411314 h 1572126"/>
                <a:gd name="connsiteX139" fmla="*/ 1458202 w 1682911"/>
                <a:gd name="connsiteY139" fmla="*/ 409913 h 1572126"/>
                <a:gd name="connsiteX140" fmla="*/ 1457474 w 1682911"/>
                <a:gd name="connsiteY140" fmla="*/ 409184 h 1572126"/>
                <a:gd name="connsiteX141" fmla="*/ 1456745 w 1682911"/>
                <a:gd name="connsiteY141" fmla="*/ 409184 h 1572126"/>
                <a:gd name="connsiteX142" fmla="*/ 1455345 w 1682911"/>
                <a:gd name="connsiteY142" fmla="*/ 409184 h 1572126"/>
                <a:gd name="connsiteX143" fmla="*/ 1455345 w 1682911"/>
                <a:gd name="connsiteY143" fmla="*/ 408456 h 1572126"/>
                <a:gd name="connsiteX144" fmla="*/ 1454616 w 1682911"/>
                <a:gd name="connsiteY144" fmla="*/ 406999 h 1572126"/>
                <a:gd name="connsiteX145" fmla="*/ 1453887 w 1682911"/>
                <a:gd name="connsiteY145" fmla="*/ 406326 h 1572126"/>
                <a:gd name="connsiteX146" fmla="*/ 1453159 w 1682911"/>
                <a:gd name="connsiteY146" fmla="*/ 405598 h 1572126"/>
                <a:gd name="connsiteX147" fmla="*/ 1452431 w 1682911"/>
                <a:gd name="connsiteY147" fmla="*/ 405598 h 1572126"/>
                <a:gd name="connsiteX148" fmla="*/ 1451702 w 1682911"/>
                <a:gd name="connsiteY148" fmla="*/ 405598 h 1572126"/>
                <a:gd name="connsiteX149" fmla="*/ 1450301 w 1682911"/>
                <a:gd name="connsiteY149" fmla="*/ 405598 h 1572126"/>
                <a:gd name="connsiteX150" fmla="*/ 1449573 w 1682911"/>
                <a:gd name="connsiteY150" fmla="*/ 404869 h 1572126"/>
                <a:gd name="connsiteX151" fmla="*/ 1448844 w 1682911"/>
                <a:gd name="connsiteY151" fmla="*/ 403412 h 1572126"/>
                <a:gd name="connsiteX152" fmla="*/ 1448116 w 1682911"/>
                <a:gd name="connsiteY152" fmla="*/ 400554 h 1572126"/>
                <a:gd name="connsiteX153" fmla="*/ 1447443 w 1682911"/>
                <a:gd name="connsiteY153" fmla="*/ 399154 h 1572126"/>
                <a:gd name="connsiteX154" fmla="*/ 1446715 w 1682911"/>
                <a:gd name="connsiteY154" fmla="*/ 396968 h 1572126"/>
                <a:gd name="connsiteX155" fmla="*/ 1445986 w 1682911"/>
                <a:gd name="connsiteY155" fmla="*/ 396240 h 1572126"/>
                <a:gd name="connsiteX156" fmla="*/ 1445258 w 1682911"/>
                <a:gd name="connsiteY156" fmla="*/ 394839 h 1572126"/>
                <a:gd name="connsiteX157" fmla="*/ 1440943 w 1682911"/>
                <a:gd name="connsiteY157" fmla="*/ 390524 h 1572126"/>
                <a:gd name="connsiteX158" fmla="*/ 1440215 w 1682911"/>
                <a:gd name="connsiteY158" fmla="*/ 389795 h 1572126"/>
                <a:gd name="connsiteX159" fmla="*/ 1440943 w 1682911"/>
                <a:gd name="connsiteY159" fmla="*/ 388338 h 1572126"/>
                <a:gd name="connsiteX160" fmla="*/ 1440943 w 1682911"/>
                <a:gd name="connsiteY160" fmla="*/ 386937 h 1572126"/>
                <a:gd name="connsiteX161" fmla="*/ 1440943 w 1682911"/>
                <a:gd name="connsiteY161" fmla="*/ 386209 h 1572126"/>
                <a:gd name="connsiteX162" fmla="*/ 1442400 w 1682911"/>
                <a:gd name="connsiteY162" fmla="*/ 385480 h 1572126"/>
                <a:gd name="connsiteX163" fmla="*/ 1442400 w 1682911"/>
                <a:gd name="connsiteY163" fmla="*/ 384752 h 1572126"/>
                <a:gd name="connsiteX164" fmla="*/ 1443128 w 1682911"/>
                <a:gd name="connsiteY164" fmla="*/ 383351 h 1572126"/>
                <a:gd name="connsiteX165" fmla="*/ 1443857 w 1682911"/>
                <a:gd name="connsiteY165" fmla="*/ 382623 h 1572126"/>
                <a:gd name="connsiteX166" fmla="*/ 1444529 w 1682911"/>
                <a:gd name="connsiteY166" fmla="*/ 380437 h 1572126"/>
                <a:gd name="connsiteX167" fmla="*/ 1445258 w 1682911"/>
                <a:gd name="connsiteY167" fmla="*/ 379765 h 1572126"/>
                <a:gd name="connsiteX168" fmla="*/ 1448116 w 1682911"/>
                <a:gd name="connsiteY168" fmla="*/ 377579 h 1572126"/>
                <a:gd name="connsiteX169" fmla="*/ 1451030 w 1682911"/>
                <a:gd name="connsiteY169" fmla="*/ 374721 h 1572126"/>
                <a:gd name="connsiteX170" fmla="*/ 1452431 w 1682911"/>
                <a:gd name="connsiteY170" fmla="*/ 373993 h 1572126"/>
                <a:gd name="connsiteX171" fmla="*/ 1453159 w 1682911"/>
                <a:gd name="connsiteY171" fmla="*/ 373264 h 1572126"/>
                <a:gd name="connsiteX172" fmla="*/ 1453159 w 1682911"/>
                <a:gd name="connsiteY172" fmla="*/ 372592 h 1572126"/>
                <a:gd name="connsiteX173" fmla="*/ 1454616 w 1682911"/>
                <a:gd name="connsiteY173" fmla="*/ 372592 h 1572126"/>
                <a:gd name="connsiteX174" fmla="*/ 1455345 w 1682911"/>
                <a:gd name="connsiteY174" fmla="*/ 372592 h 1572126"/>
                <a:gd name="connsiteX175" fmla="*/ 1456017 w 1682911"/>
                <a:gd name="connsiteY175" fmla="*/ 371863 h 1572126"/>
                <a:gd name="connsiteX176" fmla="*/ 1456745 w 1682911"/>
                <a:gd name="connsiteY176" fmla="*/ 371863 h 1572126"/>
                <a:gd name="connsiteX177" fmla="*/ 1456745 w 1682911"/>
                <a:gd name="connsiteY177" fmla="*/ 371135 h 1572126"/>
                <a:gd name="connsiteX178" fmla="*/ 1456745 w 1682911"/>
                <a:gd name="connsiteY178" fmla="*/ 370407 h 1572126"/>
                <a:gd name="connsiteX179" fmla="*/ 1456017 w 1682911"/>
                <a:gd name="connsiteY179" fmla="*/ 370407 h 1572126"/>
                <a:gd name="connsiteX180" fmla="*/ 1456017 w 1682911"/>
                <a:gd name="connsiteY180" fmla="*/ 369678 h 1572126"/>
                <a:gd name="connsiteX181" fmla="*/ 1456017 w 1682911"/>
                <a:gd name="connsiteY181" fmla="*/ 368950 h 1572126"/>
                <a:gd name="connsiteX182" fmla="*/ 1456745 w 1682911"/>
                <a:gd name="connsiteY182" fmla="*/ 368950 h 1572126"/>
                <a:gd name="connsiteX183" fmla="*/ 1458202 w 1682911"/>
                <a:gd name="connsiteY183" fmla="*/ 368950 h 1572126"/>
                <a:gd name="connsiteX184" fmla="*/ 1458931 w 1682911"/>
                <a:gd name="connsiteY184" fmla="*/ 368950 h 1572126"/>
                <a:gd name="connsiteX185" fmla="*/ 1459603 w 1682911"/>
                <a:gd name="connsiteY185" fmla="*/ 368950 h 1572126"/>
                <a:gd name="connsiteX186" fmla="*/ 1460332 w 1682911"/>
                <a:gd name="connsiteY186" fmla="*/ 368950 h 1572126"/>
                <a:gd name="connsiteX187" fmla="*/ 1460332 w 1682911"/>
                <a:gd name="connsiteY187" fmla="*/ 369678 h 1572126"/>
                <a:gd name="connsiteX188" fmla="*/ 1461060 w 1682911"/>
                <a:gd name="connsiteY188" fmla="*/ 369678 h 1572126"/>
                <a:gd name="connsiteX189" fmla="*/ 1463190 w 1682911"/>
                <a:gd name="connsiteY189" fmla="*/ 368950 h 1572126"/>
                <a:gd name="connsiteX190" fmla="*/ 1465375 w 1682911"/>
                <a:gd name="connsiteY190" fmla="*/ 368950 h 1572126"/>
                <a:gd name="connsiteX191" fmla="*/ 1466832 w 1682911"/>
                <a:gd name="connsiteY191" fmla="*/ 368277 h 1572126"/>
                <a:gd name="connsiteX192" fmla="*/ 1467505 w 1682911"/>
                <a:gd name="connsiteY192" fmla="*/ 368277 h 1572126"/>
                <a:gd name="connsiteX193" fmla="*/ 1468233 w 1682911"/>
                <a:gd name="connsiteY193" fmla="*/ 368277 h 1572126"/>
                <a:gd name="connsiteX194" fmla="*/ 1468962 w 1682911"/>
                <a:gd name="connsiteY194" fmla="*/ 366820 h 1572126"/>
                <a:gd name="connsiteX195" fmla="*/ 1469690 w 1682911"/>
                <a:gd name="connsiteY195" fmla="*/ 366820 h 1572126"/>
                <a:gd name="connsiteX196" fmla="*/ 1470419 w 1682911"/>
                <a:gd name="connsiteY196" fmla="*/ 366092 h 1572126"/>
                <a:gd name="connsiteX197" fmla="*/ 1471091 w 1682911"/>
                <a:gd name="connsiteY197" fmla="*/ 366092 h 1572126"/>
                <a:gd name="connsiteX198" fmla="*/ 1471819 w 1682911"/>
                <a:gd name="connsiteY198" fmla="*/ 366092 h 1572126"/>
                <a:gd name="connsiteX199" fmla="*/ 1472548 w 1682911"/>
                <a:gd name="connsiteY199" fmla="*/ 365363 h 1572126"/>
                <a:gd name="connsiteX200" fmla="*/ 1473277 w 1682911"/>
                <a:gd name="connsiteY200" fmla="*/ 363962 h 1572126"/>
                <a:gd name="connsiteX201" fmla="*/ 1474677 w 1682911"/>
                <a:gd name="connsiteY201" fmla="*/ 362505 h 1572126"/>
                <a:gd name="connsiteX202" fmla="*/ 1478320 w 1682911"/>
                <a:gd name="connsiteY202" fmla="*/ 361104 h 1572126"/>
                <a:gd name="connsiteX203" fmla="*/ 1478992 w 1682911"/>
                <a:gd name="connsiteY203" fmla="*/ 360376 h 1572126"/>
                <a:gd name="connsiteX204" fmla="*/ 1479721 w 1682911"/>
                <a:gd name="connsiteY204" fmla="*/ 359647 h 1572126"/>
                <a:gd name="connsiteX205" fmla="*/ 1480449 w 1682911"/>
                <a:gd name="connsiteY205" fmla="*/ 359647 h 1572126"/>
                <a:gd name="connsiteX206" fmla="*/ 1483307 w 1682911"/>
                <a:gd name="connsiteY206" fmla="*/ 358919 h 1572126"/>
                <a:gd name="connsiteX207" fmla="*/ 1484036 w 1682911"/>
                <a:gd name="connsiteY207" fmla="*/ 357518 h 1572126"/>
                <a:gd name="connsiteX208" fmla="*/ 1484764 w 1682911"/>
                <a:gd name="connsiteY208" fmla="*/ 356789 h 1572126"/>
                <a:gd name="connsiteX209" fmla="*/ 1485493 w 1682911"/>
                <a:gd name="connsiteY209" fmla="*/ 357518 h 1572126"/>
                <a:gd name="connsiteX210" fmla="*/ 1486165 w 1682911"/>
                <a:gd name="connsiteY210" fmla="*/ 357518 h 1572126"/>
                <a:gd name="connsiteX211" fmla="*/ 1486894 w 1682911"/>
                <a:gd name="connsiteY211" fmla="*/ 357518 h 1572126"/>
                <a:gd name="connsiteX212" fmla="*/ 1487622 w 1682911"/>
                <a:gd name="connsiteY212" fmla="*/ 357518 h 1572126"/>
                <a:gd name="connsiteX213" fmla="*/ 1489807 w 1682911"/>
                <a:gd name="connsiteY213" fmla="*/ 356789 h 1572126"/>
                <a:gd name="connsiteX214" fmla="*/ 1491208 w 1682911"/>
                <a:gd name="connsiteY214" fmla="*/ 356061 h 1572126"/>
                <a:gd name="connsiteX215" fmla="*/ 1492665 w 1682911"/>
                <a:gd name="connsiteY215" fmla="*/ 355332 h 1572126"/>
                <a:gd name="connsiteX216" fmla="*/ 1492665 w 1682911"/>
                <a:gd name="connsiteY216" fmla="*/ 354604 h 1572126"/>
                <a:gd name="connsiteX217" fmla="*/ 1493394 w 1682911"/>
                <a:gd name="connsiteY217" fmla="*/ 353203 h 1572126"/>
                <a:gd name="connsiteX218" fmla="*/ 1494066 w 1682911"/>
                <a:gd name="connsiteY218" fmla="*/ 353203 h 1572126"/>
                <a:gd name="connsiteX219" fmla="*/ 1493394 w 1682911"/>
                <a:gd name="connsiteY219" fmla="*/ 352475 h 1572126"/>
                <a:gd name="connsiteX220" fmla="*/ 1493394 w 1682911"/>
                <a:gd name="connsiteY220" fmla="*/ 351746 h 1572126"/>
                <a:gd name="connsiteX221" fmla="*/ 1492665 w 1682911"/>
                <a:gd name="connsiteY221" fmla="*/ 351746 h 1572126"/>
                <a:gd name="connsiteX222" fmla="*/ 1493394 w 1682911"/>
                <a:gd name="connsiteY222" fmla="*/ 351018 h 1572126"/>
                <a:gd name="connsiteX223" fmla="*/ 1493394 w 1682911"/>
                <a:gd name="connsiteY223" fmla="*/ 350289 h 1572126"/>
                <a:gd name="connsiteX224" fmla="*/ 1494066 w 1682911"/>
                <a:gd name="connsiteY224" fmla="*/ 349617 h 1572126"/>
                <a:gd name="connsiteX225" fmla="*/ 1495523 w 1682911"/>
                <a:gd name="connsiteY225" fmla="*/ 348888 h 1572126"/>
                <a:gd name="connsiteX226" fmla="*/ 1496252 w 1682911"/>
                <a:gd name="connsiteY226" fmla="*/ 348888 h 1572126"/>
                <a:gd name="connsiteX227" fmla="*/ 1496980 w 1682911"/>
                <a:gd name="connsiteY227" fmla="*/ 348160 h 1572126"/>
                <a:gd name="connsiteX228" fmla="*/ 1497653 w 1682911"/>
                <a:gd name="connsiteY228" fmla="*/ 348160 h 1572126"/>
                <a:gd name="connsiteX229" fmla="*/ 1498381 w 1682911"/>
                <a:gd name="connsiteY229" fmla="*/ 346030 h 1572126"/>
                <a:gd name="connsiteX230" fmla="*/ 1499838 w 1682911"/>
                <a:gd name="connsiteY230" fmla="*/ 344573 h 1572126"/>
                <a:gd name="connsiteX231" fmla="*/ 1501295 w 1682911"/>
                <a:gd name="connsiteY231" fmla="*/ 344573 h 1572126"/>
                <a:gd name="connsiteX232" fmla="*/ 1501295 w 1682911"/>
                <a:gd name="connsiteY232" fmla="*/ 343845 h 1572126"/>
                <a:gd name="connsiteX233" fmla="*/ 1501968 w 1682911"/>
                <a:gd name="connsiteY233" fmla="*/ 342388 h 1572126"/>
                <a:gd name="connsiteX234" fmla="*/ 1503425 w 1682911"/>
                <a:gd name="connsiteY234" fmla="*/ 340987 h 1572126"/>
                <a:gd name="connsiteX235" fmla="*/ 1502696 w 1682911"/>
                <a:gd name="connsiteY235" fmla="*/ 340258 h 1572126"/>
                <a:gd name="connsiteX236" fmla="*/ 1502696 w 1682911"/>
                <a:gd name="connsiteY236" fmla="*/ 339530 h 1572126"/>
                <a:gd name="connsiteX237" fmla="*/ 1502696 w 1682911"/>
                <a:gd name="connsiteY237" fmla="*/ 338801 h 1572126"/>
                <a:gd name="connsiteX238" fmla="*/ 1503425 w 1682911"/>
                <a:gd name="connsiteY238" fmla="*/ 338129 h 1572126"/>
                <a:gd name="connsiteX239" fmla="*/ 1505554 w 1682911"/>
                <a:gd name="connsiteY239" fmla="*/ 338129 h 1572126"/>
                <a:gd name="connsiteX240" fmla="*/ 1506282 w 1682911"/>
                <a:gd name="connsiteY240" fmla="*/ 337400 h 1572126"/>
                <a:gd name="connsiteX241" fmla="*/ 1507011 w 1682911"/>
                <a:gd name="connsiteY241" fmla="*/ 337400 h 1572126"/>
                <a:gd name="connsiteX242" fmla="*/ 1507739 w 1682911"/>
                <a:gd name="connsiteY242" fmla="*/ 336672 h 1572126"/>
                <a:gd name="connsiteX243" fmla="*/ 1507011 w 1682911"/>
                <a:gd name="connsiteY243" fmla="*/ 335215 h 1572126"/>
                <a:gd name="connsiteX244" fmla="*/ 1507011 w 1682911"/>
                <a:gd name="connsiteY244" fmla="*/ 334543 h 1572126"/>
                <a:gd name="connsiteX245" fmla="*/ 1507011 w 1682911"/>
                <a:gd name="connsiteY245" fmla="*/ 333086 h 1572126"/>
                <a:gd name="connsiteX246" fmla="*/ 1507011 w 1682911"/>
                <a:gd name="connsiteY246" fmla="*/ 332357 h 1572126"/>
                <a:gd name="connsiteX247" fmla="*/ 1508468 w 1682911"/>
                <a:gd name="connsiteY247" fmla="*/ 331629 h 1572126"/>
                <a:gd name="connsiteX248" fmla="*/ 1509140 w 1682911"/>
                <a:gd name="connsiteY248" fmla="*/ 331629 h 1572126"/>
                <a:gd name="connsiteX249" fmla="*/ 1509140 w 1682911"/>
                <a:gd name="connsiteY249" fmla="*/ 330900 h 1572126"/>
                <a:gd name="connsiteX250" fmla="*/ 1510597 w 1682911"/>
                <a:gd name="connsiteY250" fmla="*/ 331629 h 1572126"/>
                <a:gd name="connsiteX251" fmla="*/ 1511326 w 1682911"/>
                <a:gd name="connsiteY251" fmla="*/ 332357 h 1572126"/>
                <a:gd name="connsiteX252" fmla="*/ 1512054 w 1682911"/>
                <a:gd name="connsiteY252" fmla="*/ 332357 h 1572126"/>
                <a:gd name="connsiteX253" fmla="*/ 1513455 w 1682911"/>
                <a:gd name="connsiteY253" fmla="*/ 332357 h 1572126"/>
                <a:gd name="connsiteX254" fmla="*/ 1514184 w 1682911"/>
                <a:gd name="connsiteY254" fmla="*/ 332357 h 1572126"/>
                <a:gd name="connsiteX255" fmla="*/ 1514912 w 1682911"/>
                <a:gd name="connsiteY255" fmla="*/ 331629 h 1572126"/>
                <a:gd name="connsiteX256" fmla="*/ 1516369 w 1682911"/>
                <a:gd name="connsiteY256" fmla="*/ 329499 h 1572126"/>
                <a:gd name="connsiteX257" fmla="*/ 1517042 w 1682911"/>
                <a:gd name="connsiteY257" fmla="*/ 329499 h 1572126"/>
                <a:gd name="connsiteX258" fmla="*/ 1517770 w 1682911"/>
                <a:gd name="connsiteY258" fmla="*/ 328771 h 1572126"/>
                <a:gd name="connsiteX259" fmla="*/ 1517770 w 1682911"/>
                <a:gd name="connsiteY259" fmla="*/ 328042 h 1572126"/>
                <a:gd name="connsiteX260" fmla="*/ 1518498 w 1682911"/>
                <a:gd name="connsiteY260" fmla="*/ 328042 h 1572126"/>
                <a:gd name="connsiteX261" fmla="*/ 1519227 w 1682911"/>
                <a:gd name="connsiteY261" fmla="*/ 327314 h 1572126"/>
                <a:gd name="connsiteX262" fmla="*/ 1519227 w 1682911"/>
                <a:gd name="connsiteY262" fmla="*/ 325184 h 1572126"/>
                <a:gd name="connsiteX263" fmla="*/ 1519956 w 1682911"/>
                <a:gd name="connsiteY263" fmla="*/ 324456 h 1572126"/>
                <a:gd name="connsiteX264" fmla="*/ 1521356 w 1682911"/>
                <a:gd name="connsiteY264" fmla="*/ 323055 h 1572126"/>
                <a:gd name="connsiteX265" fmla="*/ 1522085 w 1682911"/>
                <a:gd name="connsiteY265" fmla="*/ 323055 h 1572126"/>
                <a:gd name="connsiteX266" fmla="*/ 1522085 w 1682911"/>
                <a:gd name="connsiteY266" fmla="*/ 322326 h 1572126"/>
                <a:gd name="connsiteX267" fmla="*/ 1522085 w 1682911"/>
                <a:gd name="connsiteY267" fmla="*/ 321598 h 1572126"/>
                <a:gd name="connsiteX268" fmla="*/ 1522085 w 1682911"/>
                <a:gd name="connsiteY268" fmla="*/ 319468 h 1572126"/>
                <a:gd name="connsiteX269" fmla="*/ 1522813 w 1682911"/>
                <a:gd name="connsiteY269" fmla="*/ 318740 h 1572126"/>
                <a:gd name="connsiteX270" fmla="*/ 1523542 w 1682911"/>
                <a:gd name="connsiteY270" fmla="*/ 318740 h 1572126"/>
                <a:gd name="connsiteX271" fmla="*/ 1524214 w 1682911"/>
                <a:gd name="connsiteY271" fmla="*/ 318740 h 1572126"/>
                <a:gd name="connsiteX272" fmla="*/ 1524943 w 1682911"/>
                <a:gd name="connsiteY272" fmla="*/ 317283 h 1572126"/>
                <a:gd name="connsiteX273" fmla="*/ 1524943 w 1682911"/>
                <a:gd name="connsiteY273" fmla="*/ 316555 h 1572126"/>
                <a:gd name="connsiteX274" fmla="*/ 1524214 w 1682911"/>
                <a:gd name="connsiteY274" fmla="*/ 315826 h 1572126"/>
                <a:gd name="connsiteX275" fmla="*/ 1524214 w 1682911"/>
                <a:gd name="connsiteY275" fmla="*/ 315154 h 1572126"/>
                <a:gd name="connsiteX276" fmla="*/ 1524214 w 1682911"/>
                <a:gd name="connsiteY276" fmla="*/ 313697 h 1572126"/>
                <a:gd name="connsiteX277" fmla="*/ 1524214 w 1682911"/>
                <a:gd name="connsiteY277" fmla="*/ 312968 h 1572126"/>
                <a:gd name="connsiteX278" fmla="*/ 1524943 w 1682911"/>
                <a:gd name="connsiteY278" fmla="*/ 312968 h 1572126"/>
                <a:gd name="connsiteX279" fmla="*/ 1525671 w 1682911"/>
                <a:gd name="connsiteY279" fmla="*/ 311567 h 1572126"/>
                <a:gd name="connsiteX280" fmla="*/ 1526400 w 1682911"/>
                <a:gd name="connsiteY280" fmla="*/ 310839 h 1572126"/>
                <a:gd name="connsiteX281" fmla="*/ 1526400 w 1682911"/>
                <a:gd name="connsiteY281" fmla="*/ 310110 h 1572126"/>
                <a:gd name="connsiteX282" fmla="*/ 1526400 w 1682911"/>
                <a:gd name="connsiteY282" fmla="*/ 309382 h 1572126"/>
                <a:gd name="connsiteX283" fmla="*/ 1525671 w 1682911"/>
                <a:gd name="connsiteY283" fmla="*/ 308653 h 1572126"/>
                <a:gd name="connsiteX284" fmla="*/ 1525671 w 1682911"/>
                <a:gd name="connsiteY284" fmla="*/ 307252 h 1572126"/>
                <a:gd name="connsiteX285" fmla="*/ 1524943 w 1682911"/>
                <a:gd name="connsiteY285" fmla="*/ 306524 h 1572126"/>
                <a:gd name="connsiteX286" fmla="*/ 1524943 w 1682911"/>
                <a:gd name="connsiteY286" fmla="*/ 305796 h 1572126"/>
                <a:gd name="connsiteX287" fmla="*/ 1524943 w 1682911"/>
                <a:gd name="connsiteY287" fmla="*/ 305067 h 1572126"/>
                <a:gd name="connsiteX288" fmla="*/ 1526400 w 1682911"/>
                <a:gd name="connsiteY288" fmla="*/ 305067 h 1572126"/>
                <a:gd name="connsiteX289" fmla="*/ 1526400 w 1682911"/>
                <a:gd name="connsiteY289" fmla="*/ 304395 h 1572126"/>
                <a:gd name="connsiteX290" fmla="*/ 1526400 w 1682911"/>
                <a:gd name="connsiteY290" fmla="*/ 302938 h 1572126"/>
                <a:gd name="connsiteX291" fmla="*/ 1526400 w 1682911"/>
                <a:gd name="connsiteY291" fmla="*/ 302209 h 1572126"/>
                <a:gd name="connsiteX292" fmla="*/ 1527128 w 1682911"/>
                <a:gd name="connsiteY292" fmla="*/ 301481 h 1572126"/>
                <a:gd name="connsiteX293" fmla="*/ 1527857 w 1682911"/>
                <a:gd name="connsiteY293" fmla="*/ 300752 h 1572126"/>
                <a:gd name="connsiteX294" fmla="*/ 1527857 w 1682911"/>
                <a:gd name="connsiteY294" fmla="*/ 299351 h 1572126"/>
                <a:gd name="connsiteX295" fmla="*/ 1527128 w 1682911"/>
                <a:gd name="connsiteY295" fmla="*/ 298623 h 1572126"/>
                <a:gd name="connsiteX296" fmla="*/ 1527128 w 1682911"/>
                <a:gd name="connsiteY296" fmla="*/ 297894 h 1572126"/>
                <a:gd name="connsiteX297" fmla="*/ 1525671 w 1682911"/>
                <a:gd name="connsiteY297" fmla="*/ 297166 h 1572126"/>
                <a:gd name="connsiteX298" fmla="*/ 1524943 w 1682911"/>
                <a:gd name="connsiteY298" fmla="*/ 296493 h 1572126"/>
                <a:gd name="connsiteX299" fmla="*/ 1525671 w 1682911"/>
                <a:gd name="connsiteY299" fmla="*/ 293579 h 1572126"/>
                <a:gd name="connsiteX300" fmla="*/ 1525671 w 1682911"/>
                <a:gd name="connsiteY300" fmla="*/ 292907 h 1572126"/>
                <a:gd name="connsiteX301" fmla="*/ 1526400 w 1682911"/>
                <a:gd name="connsiteY301" fmla="*/ 291450 h 1572126"/>
                <a:gd name="connsiteX302" fmla="*/ 1527857 w 1682911"/>
                <a:gd name="connsiteY302" fmla="*/ 290722 h 1572126"/>
                <a:gd name="connsiteX303" fmla="*/ 1528529 w 1682911"/>
                <a:gd name="connsiteY303" fmla="*/ 289993 h 1572126"/>
                <a:gd name="connsiteX304" fmla="*/ 1529258 w 1682911"/>
                <a:gd name="connsiteY304" fmla="*/ 289264 h 1572126"/>
                <a:gd name="connsiteX305" fmla="*/ 1530715 w 1682911"/>
                <a:gd name="connsiteY305" fmla="*/ 289264 h 1572126"/>
                <a:gd name="connsiteX306" fmla="*/ 1532116 w 1682911"/>
                <a:gd name="connsiteY306" fmla="*/ 287864 h 1572126"/>
                <a:gd name="connsiteX307" fmla="*/ 1532116 w 1682911"/>
                <a:gd name="connsiteY307" fmla="*/ 287135 h 1572126"/>
                <a:gd name="connsiteX308" fmla="*/ 1532844 w 1682911"/>
                <a:gd name="connsiteY308" fmla="*/ 287135 h 1572126"/>
                <a:gd name="connsiteX309" fmla="*/ 1534301 w 1682911"/>
                <a:gd name="connsiteY309" fmla="*/ 287135 h 1572126"/>
                <a:gd name="connsiteX310" fmla="*/ 1535030 w 1682911"/>
                <a:gd name="connsiteY310" fmla="*/ 286407 h 1572126"/>
                <a:gd name="connsiteX311" fmla="*/ 1538616 w 1682911"/>
                <a:gd name="connsiteY311" fmla="*/ 283549 h 1572126"/>
                <a:gd name="connsiteX312" fmla="*/ 1540745 w 1682911"/>
                <a:gd name="connsiteY312" fmla="*/ 282092 h 1572126"/>
                <a:gd name="connsiteX313" fmla="*/ 1541474 w 1682911"/>
                <a:gd name="connsiteY313" fmla="*/ 282092 h 1572126"/>
                <a:gd name="connsiteX314" fmla="*/ 1544332 w 1682911"/>
                <a:gd name="connsiteY314" fmla="*/ 281419 h 1572126"/>
                <a:gd name="connsiteX315" fmla="*/ 1545060 w 1682911"/>
                <a:gd name="connsiteY315" fmla="*/ 281419 h 1572126"/>
                <a:gd name="connsiteX316" fmla="*/ 1545789 w 1682911"/>
                <a:gd name="connsiteY316" fmla="*/ 281419 h 1572126"/>
                <a:gd name="connsiteX317" fmla="*/ 1548647 w 1682911"/>
                <a:gd name="connsiteY317" fmla="*/ 279962 h 1572126"/>
                <a:gd name="connsiteX318" fmla="*/ 1550832 w 1682911"/>
                <a:gd name="connsiteY318" fmla="*/ 278505 h 1572126"/>
                <a:gd name="connsiteX319" fmla="*/ 1551505 w 1682911"/>
                <a:gd name="connsiteY319" fmla="*/ 278505 h 1572126"/>
                <a:gd name="connsiteX320" fmla="*/ 1552233 w 1682911"/>
                <a:gd name="connsiteY320" fmla="*/ 278505 h 1572126"/>
                <a:gd name="connsiteX321" fmla="*/ 1552233 w 1682911"/>
                <a:gd name="connsiteY321" fmla="*/ 279234 h 1572126"/>
                <a:gd name="connsiteX322" fmla="*/ 1552962 w 1682911"/>
                <a:gd name="connsiteY322" fmla="*/ 279234 h 1572126"/>
                <a:gd name="connsiteX323" fmla="*/ 1555819 w 1682911"/>
                <a:gd name="connsiteY323" fmla="*/ 278505 h 1572126"/>
                <a:gd name="connsiteX324" fmla="*/ 1556548 w 1682911"/>
                <a:gd name="connsiteY324" fmla="*/ 278505 h 1572126"/>
                <a:gd name="connsiteX325" fmla="*/ 1557276 w 1682911"/>
                <a:gd name="connsiteY325" fmla="*/ 279234 h 1572126"/>
                <a:gd name="connsiteX326" fmla="*/ 1558005 w 1682911"/>
                <a:gd name="connsiteY326" fmla="*/ 279234 h 1572126"/>
                <a:gd name="connsiteX327" fmla="*/ 1559406 w 1682911"/>
                <a:gd name="connsiteY327" fmla="*/ 279234 h 1572126"/>
                <a:gd name="connsiteX328" fmla="*/ 1560134 w 1682911"/>
                <a:gd name="connsiteY328" fmla="*/ 279234 h 1572126"/>
                <a:gd name="connsiteX329" fmla="*/ 1562320 w 1682911"/>
                <a:gd name="connsiteY329" fmla="*/ 279234 h 1572126"/>
                <a:gd name="connsiteX330" fmla="*/ 1565178 w 1682911"/>
                <a:gd name="connsiteY330" fmla="*/ 277833 h 1572126"/>
                <a:gd name="connsiteX331" fmla="*/ 1565906 w 1682911"/>
                <a:gd name="connsiteY331" fmla="*/ 277104 h 1572126"/>
                <a:gd name="connsiteX332" fmla="*/ 1567307 w 1682911"/>
                <a:gd name="connsiteY332" fmla="*/ 276376 h 1572126"/>
                <a:gd name="connsiteX333" fmla="*/ 1568036 w 1682911"/>
                <a:gd name="connsiteY333" fmla="*/ 274919 h 1572126"/>
                <a:gd name="connsiteX334" fmla="*/ 1568764 w 1682911"/>
                <a:gd name="connsiteY334" fmla="*/ 273518 h 1572126"/>
                <a:gd name="connsiteX335" fmla="*/ 1570893 w 1682911"/>
                <a:gd name="connsiteY335" fmla="*/ 272790 h 1572126"/>
                <a:gd name="connsiteX336" fmla="*/ 1573079 w 1682911"/>
                <a:gd name="connsiteY336" fmla="*/ 270604 h 1572126"/>
                <a:gd name="connsiteX337" fmla="*/ 1573807 w 1682911"/>
                <a:gd name="connsiteY337" fmla="*/ 269203 h 1572126"/>
                <a:gd name="connsiteX338" fmla="*/ 1575208 w 1682911"/>
                <a:gd name="connsiteY338" fmla="*/ 267746 h 1572126"/>
                <a:gd name="connsiteX339" fmla="*/ 1575208 w 1682911"/>
                <a:gd name="connsiteY339" fmla="*/ 266345 h 1572126"/>
                <a:gd name="connsiteX340" fmla="*/ 1575208 w 1682911"/>
                <a:gd name="connsiteY340" fmla="*/ 264888 h 1572126"/>
                <a:gd name="connsiteX341" fmla="*/ 1575937 w 1682911"/>
                <a:gd name="connsiteY341" fmla="*/ 264160 h 1572126"/>
                <a:gd name="connsiteX342" fmla="*/ 1576665 w 1682911"/>
                <a:gd name="connsiteY342" fmla="*/ 262703 h 1572126"/>
                <a:gd name="connsiteX343" fmla="*/ 1576665 w 1682911"/>
                <a:gd name="connsiteY343" fmla="*/ 262030 h 1572126"/>
                <a:gd name="connsiteX344" fmla="*/ 1578795 w 1682911"/>
                <a:gd name="connsiteY344" fmla="*/ 260573 h 1572126"/>
                <a:gd name="connsiteX345" fmla="*/ 1578066 w 1682911"/>
                <a:gd name="connsiteY345" fmla="*/ 259116 h 1572126"/>
                <a:gd name="connsiteX346" fmla="*/ 1578795 w 1682911"/>
                <a:gd name="connsiteY346" fmla="*/ 258444 h 1572126"/>
                <a:gd name="connsiteX347" fmla="*/ 1579523 w 1682911"/>
                <a:gd name="connsiteY347" fmla="*/ 258444 h 1572126"/>
                <a:gd name="connsiteX348" fmla="*/ 1580980 w 1682911"/>
                <a:gd name="connsiteY348" fmla="*/ 258444 h 1572126"/>
                <a:gd name="connsiteX349" fmla="*/ 1581653 w 1682911"/>
                <a:gd name="connsiteY349" fmla="*/ 257715 h 1572126"/>
                <a:gd name="connsiteX350" fmla="*/ 1581653 w 1682911"/>
                <a:gd name="connsiteY350" fmla="*/ 256987 h 1572126"/>
                <a:gd name="connsiteX351" fmla="*/ 1580980 w 1682911"/>
                <a:gd name="connsiteY351" fmla="*/ 256258 h 1572126"/>
                <a:gd name="connsiteX352" fmla="*/ 1580980 w 1682911"/>
                <a:gd name="connsiteY352" fmla="*/ 255530 h 1572126"/>
                <a:gd name="connsiteX353" fmla="*/ 1581653 w 1682911"/>
                <a:gd name="connsiteY353" fmla="*/ 254857 h 1572126"/>
                <a:gd name="connsiteX354" fmla="*/ 1581653 w 1682911"/>
                <a:gd name="connsiteY354" fmla="*/ 254129 h 1572126"/>
                <a:gd name="connsiteX355" fmla="*/ 1581653 w 1682911"/>
                <a:gd name="connsiteY355" fmla="*/ 253401 h 1572126"/>
                <a:gd name="connsiteX356" fmla="*/ 1580252 w 1682911"/>
                <a:gd name="connsiteY356" fmla="*/ 253401 h 1572126"/>
                <a:gd name="connsiteX357" fmla="*/ 1579523 w 1682911"/>
                <a:gd name="connsiteY357" fmla="*/ 251944 h 1572126"/>
                <a:gd name="connsiteX358" fmla="*/ 1578795 w 1682911"/>
                <a:gd name="connsiteY358" fmla="*/ 251215 h 1572126"/>
                <a:gd name="connsiteX359" fmla="*/ 1577394 w 1682911"/>
                <a:gd name="connsiteY359" fmla="*/ 250543 h 1572126"/>
                <a:gd name="connsiteX360" fmla="*/ 1576665 w 1682911"/>
                <a:gd name="connsiteY360" fmla="*/ 250543 h 1572126"/>
                <a:gd name="connsiteX361" fmla="*/ 1576665 w 1682911"/>
                <a:gd name="connsiteY361" fmla="*/ 249814 h 1572126"/>
                <a:gd name="connsiteX362" fmla="*/ 1575937 w 1682911"/>
                <a:gd name="connsiteY362" fmla="*/ 248357 h 1572126"/>
                <a:gd name="connsiteX363" fmla="*/ 1575937 w 1682911"/>
                <a:gd name="connsiteY363" fmla="*/ 246956 h 1572126"/>
                <a:gd name="connsiteX364" fmla="*/ 1575208 w 1682911"/>
                <a:gd name="connsiteY364" fmla="*/ 246228 h 1572126"/>
                <a:gd name="connsiteX365" fmla="*/ 1575208 w 1682911"/>
                <a:gd name="connsiteY365" fmla="*/ 245499 h 1572126"/>
                <a:gd name="connsiteX366" fmla="*/ 1573807 w 1682911"/>
                <a:gd name="connsiteY366" fmla="*/ 244771 h 1572126"/>
                <a:gd name="connsiteX367" fmla="*/ 1573807 w 1682911"/>
                <a:gd name="connsiteY367" fmla="*/ 244042 h 1572126"/>
                <a:gd name="connsiteX368" fmla="*/ 1573079 w 1682911"/>
                <a:gd name="connsiteY368" fmla="*/ 243370 h 1572126"/>
                <a:gd name="connsiteX369" fmla="*/ 1572350 w 1682911"/>
                <a:gd name="connsiteY369" fmla="*/ 239783 h 1572126"/>
                <a:gd name="connsiteX370" fmla="*/ 1571622 w 1682911"/>
                <a:gd name="connsiteY370" fmla="*/ 238327 h 1572126"/>
                <a:gd name="connsiteX371" fmla="*/ 1570893 w 1682911"/>
                <a:gd name="connsiteY371" fmla="*/ 237598 h 1572126"/>
                <a:gd name="connsiteX372" fmla="*/ 1570893 w 1682911"/>
                <a:gd name="connsiteY372" fmla="*/ 236870 h 1572126"/>
                <a:gd name="connsiteX373" fmla="*/ 1570221 w 1682911"/>
                <a:gd name="connsiteY373" fmla="*/ 235469 h 1572126"/>
                <a:gd name="connsiteX374" fmla="*/ 1569492 w 1682911"/>
                <a:gd name="connsiteY374" fmla="*/ 233283 h 1572126"/>
                <a:gd name="connsiteX375" fmla="*/ 1569492 w 1682911"/>
                <a:gd name="connsiteY375" fmla="*/ 232555 h 1572126"/>
                <a:gd name="connsiteX376" fmla="*/ 1569492 w 1682911"/>
                <a:gd name="connsiteY376" fmla="*/ 231154 h 1572126"/>
                <a:gd name="connsiteX377" fmla="*/ 1569492 w 1682911"/>
                <a:gd name="connsiteY377" fmla="*/ 229697 h 1572126"/>
                <a:gd name="connsiteX378" fmla="*/ 1569492 w 1682911"/>
                <a:gd name="connsiteY378" fmla="*/ 228296 h 1572126"/>
                <a:gd name="connsiteX379" fmla="*/ 1569492 w 1682911"/>
                <a:gd name="connsiteY379" fmla="*/ 227567 h 1572126"/>
                <a:gd name="connsiteX380" fmla="*/ 1569492 w 1682911"/>
                <a:gd name="connsiteY380" fmla="*/ 226111 h 1572126"/>
                <a:gd name="connsiteX381" fmla="*/ 1570221 w 1682911"/>
                <a:gd name="connsiteY381" fmla="*/ 225382 h 1572126"/>
                <a:gd name="connsiteX382" fmla="*/ 1570893 w 1682911"/>
                <a:gd name="connsiteY382" fmla="*/ 225382 h 1572126"/>
                <a:gd name="connsiteX383" fmla="*/ 1572350 w 1682911"/>
                <a:gd name="connsiteY383" fmla="*/ 224710 h 1572126"/>
                <a:gd name="connsiteX384" fmla="*/ 1572350 w 1682911"/>
                <a:gd name="connsiteY384" fmla="*/ 223981 h 1572126"/>
                <a:gd name="connsiteX385" fmla="*/ 1573079 w 1682911"/>
                <a:gd name="connsiteY385" fmla="*/ 221067 h 1572126"/>
                <a:gd name="connsiteX386" fmla="*/ 1573807 w 1682911"/>
                <a:gd name="connsiteY386" fmla="*/ 219666 h 1572126"/>
                <a:gd name="connsiteX387" fmla="*/ 1573807 w 1682911"/>
                <a:gd name="connsiteY387" fmla="*/ 218209 h 1572126"/>
                <a:gd name="connsiteX388" fmla="*/ 1573079 w 1682911"/>
                <a:gd name="connsiteY388" fmla="*/ 214623 h 1572126"/>
                <a:gd name="connsiteX389" fmla="*/ 1573079 w 1682911"/>
                <a:gd name="connsiteY389" fmla="*/ 213222 h 1572126"/>
                <a:gd name="connsiteX390" fmla="*/ 1573807 w 1682911"/>
                <a:gd name="connsiteY390" fmla="*/ 212493 h 1572126"/>
                <a:gd name="connsiteX391" fmla="*/ 1573079 w 1682911"/>
                <a:gd name="connsiteY391" fmla="*/ 211765 h 1572126"/>
                <a:gd name="connsiteX392" fmla="*/ 1572350 w 1682911"/>
                <a:gd name="connsiteY392" fmla="*/ 209579 h 1572126"/>
                <a:gd name="connsiteX393" fmla="*/ 1572350 w 1682911"/>
                <a:gd name="connsiteY393" fmla="*/ 208179 h 1572126"/>
                <a:gd name="connsiteX394" fmla="*/ 1572350 w 1682911"/>
                <a:gd name="connsiteY394" fmla="*/ 206721 h 1572126"/>
                <a:gd name="connsiteX395" fmla="*/ 1572350 w 1682911"/>
                <a:gd name="connsiteY395" fmla="*/ 205993 h 1572126"/>
                <a:gd name="connsiteX396" fmla="*/ 1573079 w 1682911"/>
                <a:gd name="connsiteY396" fmla="*/ 205321 h 1572126"/>
                <a:gd name="connsiteX397" fmla="*/ 1571622 w 1682911"/>
                <a:gd name="connsiteY397" fmla="*/ 205993 h 1572126"/>
                <a:gd name="connsiteX398" fmla="*/ 1570221 w 1682911"/>
                <a:gd name="connsiteY398" fmla="*/ 205993 h 1572126"/>
                <a:gd name="connsiteX399" fmla="*/ 1569492 w 1682911"/>
                <a:gd name="connsiteY399" fmla="*/ 205993 h 1572126"/>
                <a:gd name="connsiteX400" fmla="*/ 1568764 w 1682911"/>
                <a:gd name="connsiteY400" fmla="*/ 205993 h 1572126"/>
                <a:gd name="connsiteX401" fmla="*/ 1567307 w 1682911"/>
                <a:gd name="connsiteY401" fmla="*/ 205321 h 1572126"/>
                <a:gd name="connsiteX402" fmla="*/ 1564449 w 1682911"/>
                <a:gd name="connsiteY402" fmla="*/ 205321 h 1572126"/>
                <a:gd name="connsiteX403" fmla="*/ 1563721 w 1682911"/>
                <a:gd name="connsiteY403" fmla="*/ 205321 h 1572126"/>
                <a:gd name="connsiteX404" fmla="*/ 1562320 w 1682911"/>
                <a:gd name="connsiteY404" fmla="*/ 204592 h 1572126"/>
                <a:gd name="connsiteX405" fmla="*/ 1560134 w 1682911"/>
                <a:gd name="connsiteY405" fmla="*/ 203135 h 1572126"/>
                <a:gd name="connsiteX406" fmla="*/ 1559406 w 1682911"/>
                <a:gd name="connsiteY406" fmla="*/ 203135 h 1572126"/>
                <a:gd name="connsiteX407" fmla="*/ 1558005 w 1682911"/>
                <a:gd name="connsiteY407" fmla="*/ 203135 h 1572126"/>
                <a:gd name="connsiteX408" fmla="*/ 1555091 w 1682911"/>
                <a:gd name="connsiteY408" fmla="*/ 202407 h 1572126"/>
                <a:gd name="connsiteX409" fmla="*/ 1552962 w 1682911"/>
                <a:gd name="connsiteY409" fmla="*/ 201006 h 1572126"/>
                <a:gd name="connsiteX410" fmla="*/ 1551505 w 1682911"/>
                <a:gd name="connsiteY410" fmla="*/ 201006 h 1572126"/>
                <a:gd name="connsiteX411" fmla="*/ 1549375 w 1682911"/>
                <a:gd name="connsiteY411" fmla="*/ 200277 h 1572126"/>
                <a:gd name="connsiteX412" fmla="*/ 1548647 w 1682911"/>
                <a:gd name="connsiteY412" fmla="*/ 200277 h 1572126"/>
                <a:gd name="connsiteX413" fmla="*/ 1547918 w 1682911"/>
                <a:gd name="connsiteY413" fmla="*/ 199549 h 1572126"/>
                <a:gd name="connsiteX414" fmla="*/ 1545789 w 1682911"/>
                <a:gd name="connsiteY414" fmla="*/ 199549 h 1572126"/>
                <a:gd name="connsiteX415" fmla="*/ 1544332 w 1682911"/>
                <a:gd name="connsiteY415" fmla="*/ 200277 h 1572126"/>
                <a:gd name="connsiteX416" fmla="*/ 1542931 w 1682911"/>
                <a:gd name="connsiteY416" fmla="*/ 200277 h 1572126"/>
                <a:gd name="connsiteX417" fmla="*/ 1542202 w 1682911"/>
                <a:gd name="connsiteY417" fmla="*/ 199549 h 1572126"/>
                <a:gd name="connsiteX418" fmla="*/ 1541474 w 1682911"/>
                <a:gd name="connsiteY418" fmla="*/ 199549 h 1572126"/>
                <a:gd name="connsiteX419" fmla="*/ 1540745 w 1682911"/>
                <a:gd name="connsiteY419" fmla="*/ 199549 h 1572126"/>
                <a:gd name="connsiteX420" fmla="*/ 1539344 w 1682911"/>
                <a:gd name="connsiteY420" fmla="*/ 199549 h 1572126"/>
                <a:gd name="connsiteX421" fmla="*/ 1535758 w 1682911"/>
                <a:gd name="connsiteY421" fmla="*/ 201006 h 1572126"/>
                <a:gd name="connsiteX422" fmla="*/ 1535030 w 1682911"/>
                <a:gd name="connsiteY422" fmla="*/ 201006 h 1572126"/>
                <a:gd name="connsiteX423" fmla="*/ 1534301 w 1682911"/>
                <a:gd name="connsiteY423" fmla="*/ 201006 h 1572126"/>
                <a:gd name="connsiteX424" fmla="*/ 1533573 w 1682911"/>
                <a:gd name="connsiteY424" fmla="*/ 201006 h 1572126"/>
                <a:gd name="connsiteX425" fmla="*/ 1532844 w 1682911"/>
                <a:gd name="connsiteY425" fmla="*/ 199549 h 1572126"/>
                <a:gd name="connsiteX426" fmla="*/ 1531443 w 1682911"/>
                <a:gd name="connsiteY426" fmla="*/ 198148 h 1572126"/>
                <a:gd name="connsiteX427" fmla="*/ 1529986 w 1682911"/>
                <a:gd name="connsiteY427" fmla="*/ 196691 h 1572126"/>
                <a:gd name="connsiteX428" fmla="*/ 1529258 w 1682911"/>
                <a:gd name="connsiteY428" fmla="*/ 195962 h 1572126"/>
                <a:gd name="connsiteX429" fmla="*/ 1527857 w 1682911"/>
                <a:gd name="connsiteY429" fmla="*/ 195962 h 1572126"/>
                <a:gd name="connsiteX430" fmla="*/ 1523542 w 1682911"/>
                <a:gd name="connsiteY430" fmla="*/ 196691 h 1572126"/>
                <a:gd name="connsiteX431" fmla="*/ 1522813 w 1682911"/>
                <a:gd name="connsiteY431" fmla="*/ 197419 h 1572126"/>
                <a:gd name="connsiteX432" fmla="*/ 1522085 w 1682911"/>
                <a:gd name="connsiteY432" fmla="*/ 197419 h 1572126"/>
                <a:gd name="connsiteX433" fmla="*/ 1520628 w 1682911"/>
                <a:gd name="connsiteY433" fmla="*/ 198148 h 1572126"/>
                <a:gd name="connsiteX434" fmla="*/ 1520628 w 1682911"/>
                <a:gd name="connsiteY434" fmla="*/ 198820 h 1572126"/>
                <a:gd name="connsiteX435" fmla="*/ 1519956 w 1682911"/>
                <a:gd name="connsiteY435" fmla="*/ 201006 h 1572126"/>
                <a:gd name="connsiteX436" fmla="*/ 1519227 w 1682911"/>
                <a:gd name="connsiteY436" fmla="*/ 201006 h 1572126"/>
                <a:gd name="connsiteX437" fmla="*/ 1518498 w 1682911"/>
                <a:gd name="connsiteY437" fmla="*/ 201734 h 1572126"/>
                <a:gd name="connsiteX438" fmla="*/ 1517042 w 1682911"/>
                <a:gd name="connsiteY438" fmla="*/ 201734 h 1572126"/>
                <a:gd name="connsiteX439" fmla="*/ 1516369 w 1682911"/>
                <a:gd name="connsiteY439" fmla="*/ 201734 h 1572126"/>
                <a:gd name="connsiteX440" fmla="*/ 1515641 w 1682911"/>
                <a:gd name="connsiteY440" fmla="*/ 202407 h 1572126"/>
                <a:gd name="connsiteX441" fmla="*/ 1514912 w 1682911"/>
                <a:gd name="connsiteY441" fmla="*/ 203864 h 1572126"/>
                <a:gd name="connsiteX442" fmla="*/ 1514184 w 1682911"/>
                <a:gd name="connsiteY442" fmla="*/ 203864 h 1572126"/>
                <a:gd name="connsiteX443" fmla="*/ 1512054 w 1682911"/>
                <a:gd name="connsiteY443" fmla="*/ 204592 h 1572126"/>
                <a:gd name="connsiteX444" fmla="*/ 1511326 w 1682911"/>
                <a:gd name="connsiteY444" fmla="*/ 204592 h 1572126"/>
                <a:gd name="connsiteX445" fmla="*/ 1510597 w 1682911"/>
                <a:gd name="connsiteY445" fmla="*/ 205321 h 1572126"/>
                <a:gd name="connsiteX446" fmla="*/ 1508468 w 1682911"/>
                <a:gd name="connsiteY446" fmla="*/ 206721 h 1572126"/>
                <a:gd name="connsiteX447" fmla="*/ 1507739 w 1682911"/>
                <a:gd name="connsiteY447" fmla="*/ 208907 h 1572126"/>
                <a:gd name="connsiteX448" fmla="*/ 1507011 w 1682911"/>
                <a:gd name="connsiteY448" fmla="*/ 209579 h 1572126"/>
                <a:gd name="connsiteX449" fmla="*/ 1506282 w 1682911"/>
                <a:gd name="connsiteY449" fmla="*/ 209579 h 1572126"/>
                <a:gd name="connsiteX450" fmla="*/ 1505554 w 1682911"/>
                <a:gd name="connsiteY450" fmla="*/ 208907 h 1572126"/>
                <a:gd name="connsiteX451" fmla="*/ 1504881 w 1682911"/>
                <a:gd name="connsiteY451" fmla="*/ 208907 h 1572126"/>
                <a:gd name="connsiteX452" fmla="*/ 1504153 w 1682911"/>
                <a:gd name="connsiteY452" fmla="*/ 208907 h 1572126"/>
                <a:gd name="connsiteX453" fmla="*/ 1502696 w 1682911"/>
                <a:gd name="connsiteY453" fmla="*/ 208907 h 1572126"/>
                <a:gd name="connsiteX454" fmla="*/ 1501968 w 1682911"/>
                <a:gd name="connsiteY454" fmla="*/ 210308 h 1572126"/>
                <a:gd name="connsiteX455" fmla="*/ 1501295 w 1682911"/>
                <a:gd name="connsiteY455" fmla="*/ 210308 h 1572126"/>
                <a:gd name="connsiteX456" fmla="*/ 1499838 w 1682911"/>
                <a:gd name="connsiteY456" fmla="*/ 211036 h 1572126"/>
                <a:gd name="connsiteX457" fmla="*/ 1499110 w 1682911"/>
                <a:gd name="connsiteY457" fmla="*/ 211036 h 1572126"/>
                <a:gd name="connsiteX458" fmla="*/ 1496980 w 1682911"/>
                <a:gd name="connsiteY458" fmla="*/ 213222 h 1572126"/>
                <a:gd name="connsiteX459" fmla="*/ 1495523 w 1682911"/>
                <a:gd name="connsiteY459" fmla="*/ 213222 h 1572126"/>
                <a:gd name="connsiteX460" fmla="*/ 1494066 w 1682911"/>
                <a:gd name="connsiteY460" fmla="*/ 213222 h 1572126"/>
                <a:gd name="connsiteX461" fmla="*/ 1491937 w 1682911"/>
                <a:gd name="connsiteY461" fmla="*/ 213222 h 1572126"/>
                <a:gd name="connsiteX462" fmla="*/ 1489807 w 1682911"/>
                <a:gd name="connsiteY462" fmla="*/ 214623 h 1572126"/>
                <a:gd name="connsiteX463" fmla="*/ 1489079 w 1682911"/>
                <a:gd name="connsiteY463" fmla="*/ 214623 h 1572126"/>
                <a:gd name="connsiteX464" fmla="*/ 1484764 w 1682911"/>
                <a:gd name="connsiteY464" fmla="*/ 220395 h 1572126"/>
                <a:gd name="connsiteX465" fmla="*/ 1484036 w 1682911"/>
                <a:gd name="connsiteY465" fmla="*/ 221067 h 1572126"/>
                <a:gd name="connsiteX466" fmla="*/ 1482579 w 1682911"/>
                <a:gd name="connsiteY466" fmla="*/ 222524 h 1572126"/>
                <a:gd name="connsiteX467" fmla="*/ 1481178 w 1682911"/>
                <a:gd name="connsiteY467" fmla="*/ 223253 h 1572126"/>
                <a:gd name="connsiteX468" fmla="*/ 1478320 w 1682911"/>
                <a:gd name="connsiteY468" fmla="*/ 223253 h 1572126"/>
                <a:gd name="connsiteX469" fmla="*/ 1476134 w 1682911"/>
                <a:gd name="connsiteY469" fmla="*/ 224710 h 1572126"/>
                <a:gd name="connsiteX470" fmla="*/ 1474677 w 1682911"/>
                <a:gd name="connsiteY470" fmla="*/ 224710 h 1572126"/>
                <a:gd name="connsiteX471" fmla="*/ 1474005 w 1682911"/>
                <a:gd name="connsiteY471" fmla="*/ 225382 h 1572126"/>
                <a:gd name="connsiteX472" fmla="*/ 1472548 w 1682911"/>
                <a:gd name="connsiteY472" fmla="*/ 225382 h 1572126"/>
                <a:gd name="connsiteX473" fmla="*/ 1469690 w 1682911"/>
                <a:gd name="connsiteY473" fmla="*/ 226111 h 1572126"/>
                <a:gd name="connsiteX474" fmla="*/ 1468233 w 1682911"/>
                <a:gd name="connsiteY474" fmla="*/ 225382 h 1572126"/>
                <a:gd name="connsiteX475" fmla="*/ 1468233 w 1682911"/>
                <a:gd name="connsiteY475" fmla="*/ 224710 h 1572126"/>
                <a:gd name="connsiteX476" fmla="*/ 1467505 w 1682911"/>
                <a:gd name="connsiteY476" fmla="*/ 223253 h 1572126"/>
                <a:gd name="connsiteX477" fmla="*/ 1467505 w 1682911"/>
                <a:gd name="connsiteY477" fmla="*/ 220395 h 1572126"/>
                <a:gd name="connsiteX478" fmla="*/ 1471091 w 1682911"/>
                <a:gd name="connsiteY478" fmla="*/ 214623 h 1572126"/>
                <a:gd name="connsiteX479" fmla="*/ 1474005 w 1682911"/>
                <a:gd name="connsiteY479" fmla="*/ 213894 h 1572126"/>
                <a:gd name="connsiteX480" fmla="*/ 1471819 w 1682911"/>
                <a:gd name="connsiteY480" fmla="*/ 213222 h 1572126"/>
                <a:gd name="connsiteX481" fmla="*/ 1470419 w 1682911"/>
                <a:gd name="connsiteY481" fmla="*/ 213222 h 1572126"/>
                <a:gd name="connsiteX482" fmla="*/ 1468962 w 1682911"/>
                <a:gd name="connsiteY482" fmla="*/ 212493 h 1572126"/>
                <a:gd name="connsiteX483" fmla="*/ 1467505 w 1682911"/>
                <a:gd name="connsiteY483" fmla="*/ 212493 h 1572126"/>
                <a:gd name="connsiteX484" fmla="*/ 1466832 w 1682911"/>
                <a:gd name="connsiteY484" fmla="*/ 213222 h 1572126"/>
                <a:gd name="connsiteX485" fmla="*/ 1463190 w 1682911"/>
                <a:gd name="connsiteY485" fmla="*/ 213222 h 1572126"/>
                <a:gd name="connsiteX486" fmla="*/ 1459603 w 1682911"/>
                <a:gd name="connsiteY486" fmla="*/ 211765 h 1572126"/>
                <a:gd name="connsiteX487" fmla="*/ 1458931 w 1682911"/>
                <a:gd name="connsiteY487" fmla="*/ 211765 h 1572126"/>
                <a:gd name="connsiteX488" fmla="*/ 1453159 w 1682911"/>
                <a:gd name="connsiteY488" fmla="*/ 208179 h 1572126"/>
                <a:gd name="connsiteX489" fmla="*/ 1451702 w 1682911"/>
                <a:gd name="connsiteY489" fmla="*/ 204592 h 1572126"/>
                <a:gd name="connsiteX490" fmla="*/ 1450301 w 1682911"/>
                <a:gd name="connsiteY490" fmla="*/ 200277 h 1572126"/>
                <a:gd name="connsiteX491" fmla="*/ 1448116 w 1682911"/>
                <a:gd name="connsiteY491" fmla="*/ 195234 h 1572126"/>
                <a:gd name="connsiteX492" fmla="*/ 1445986 w 1682911"/>
                <a:gd name="connsiteY492" fmla="*/ 192376 h 1572126"/>
                <a:gd name="connsiteX493" fmla="*/ 1443128 w 1682911"/>
                <a:gd name="connsiteY493" fmla="*/ 187333 h 1572126"/>
                <a:gd name="connsiteX494" fmla="*/ 1441671 w 1682911"/>
                <a:gd name="connsiteY494" fmla="*/ 186660 h 1572126"/>
                <a:gd name="connsiteX495" fmla="*/ 1439542 w 1682911"/>
                <a:gd name="connsiteY495" fmla="*/ 186660 h 1572126"/>
                <a:gd name="connsiteX496" fmla="*/ 1438814 w 1682911"/>
                <a:gd name="connsiteY496" fmla="*/ 187333 h 1572126"/>
                <a:gd name="connsiteX497" fmla="*/ 1438085 w 1682911"/>
                <a:gd name="connsiteY497" fmla="*/ 189518 h 1572126"/>
                <a:gd name="connsiteX498" fmla="*/ 1437357 w 1682911"/>
                <a:gd name="connsiteY498" fmla="*/ 190919 h 1572126"/>
                <a:gd name="connsiteX499" fmla="*/ 1436628 w 1682911"/>
                <a:gd name="connsiteY499" fmla="*/ 193104 h 1572126"/>
                <a:gd name="connsiteX500" fmla="*/ 1435227 w 1682911"/>
                <a:gd name="connsiteY500" fmla="*/ 193104 h 1572126"/>
                <a:gd name="connsiteX501" fmla="*/ 1434499 w 1682911"/>
                <a:gd name="connsiteY501" fmla="*/ 192376 h 1572126"/>
                <a:gd name="connsiteX502" fmla="*/ 1434499 w 1682911"/>
                <a:gd name="connsiteY502" fmla="*/ 191647 h 1572126"/>
                <a:gd name="connsiteX503" fmla="*/ 1433042 w 1682911"/>
                <a:gd name="connsiteY503" fmla="*/ 190919 h 1572126"/>
                <a:gd name="connsiteX504" fmla="*/ 1432369 w 1682911"/>
                <a:gd name="connsiteY504" fmla="*/ 190247 h 1572126"/>
                <a:gd name="connsiteX505" fmla="*/ 1432369 w 1682911"/>
                <a:gd name="connsiteY505" fmla="*/ 188790 h 1572126"/>
                <a:gd name="connsiteX506" fmla="*/ 1431641 w 1682911"/>
                <a:gd name="connsiteY506" fmla="*/ 184475 h 1572126"/>
                <a:gd name="connsiteX507" fmla="*/ 1430912 w 1682911"/>
                <a:gd name="connsiteY507" fmla="*/ 183746 h 1572126"/>
                <a:gd name="connsiteX508" fmla="*/ 1428727 w 1682911"/>
                <a:gd name="connsiteY508" fmla="*/ 183018 h 1572126"/>
                <a:gd name="connsiteX509" fmla="*/ 1427326 w 1682911"/>
                <a:gd name="connsiteY509" fmla="*/ 183018 h 1572126"/>
                <a:gd name="connsiteX510" fmla="*/ 1426597 w 1682911"/>
                <a:gd name="connsiteY510" fmla="*/ 183018 h 1572126"/>
                <a:gd name="connsiteX511" fmla="*/ 1425869 w 1682911"/>
                <a:gd name="connsiteY511" fmla="*/ 182345 h 1572126"/>
                <a:gd name="connsiteX512" fmla="*/ 1420882 w 1682911"/>
                <a:gd name="connsiteY512" fmla="*/ 180160 h 1572126"/>
                <a:gd name="connsiteX513" fmla="*/ 1419425 w 1682911"/>
                <a:gd name="connsiteY513" fmla="*/ 178759 h 1572126"/>
                <a:gd name="connsiteX514" fmla="*/ 1418696 w 1682911"/>
                <a:gd name="connsiteY514" fmla="*/ 178759 h 1572126"/>
                <a:gd name="connsiteX515" fmla="*/ 1417239 w 1682911"/>
                <a:gd name="connsiteY515" fmla="*/ 178030 h 1572126"/>
                <a:gd name="connsiteX516" fmla="*/ 1417239 w 1682911"/>
                <a:gd name="connsiteY516" fmla="*/ 176573 h 1572126"/>
                <a:gd name="connsiteX517" fmla="*/ 1418696 w 1682911"/>
                <a:gd name="connsiteY517" fmla="*/ 175172 h 1572126"/>
                <a:gd name="connsiteX518" fmla="*/ 1420882 w 1682911"/>
                <a:gd name="connsiteY518" fmla="*/ 172987 h 1572126"/>
                <a:gd name="connsiteX519" fmla="*/ 1420882 w 1682911"/>
                <a:gd name="connsiteY519" fmla="*/ 172259 h 1572126"/>
                <a:gd name="connsiteX520" fmla="*/ 1420882 w 1682911"/>
                <a:gd name="connsiteY520" fmla="*/ 171586 h 1572126"/>
                <a:gd name="connsiteX521" fmla="*/ 1415838 w 1682911"/>
                <a:gd name="connsiteY521" fmla="*/ 168672 h 1572126"/>
                <a:gd name="connsiteX522" fmla="*/ 1415110 w 1682911"/>
                <a:gd name="connsiteY522" fmla="*/ 167271 h 1572126"/>
                <a:gd name="connsiteX523" fmla="*/ 1415110 w 1682911"/>
                <a:gd name="connsiteY523" fmla="*/ 165086 h 1572126"/>
                <a:gd name="connsiteX524" fmla="*/ 1416567 w 1682911"/>
                <a:gd name="connsiteY524" fmla="*/ 162956 h 1572126"/>
                <a:gd name="connsiteX525" fmla="*/ 1415838 w 1682911"/>
                <a:gd name="connsiteY525" fmla="*/ 160771 h 1572126"/>
                <a:gd name="connsiteX526" fmla="*/ 1413653 w 1682911"/>
                <a:gd name="connsiteY526" fmla="*/ 159370 h 1572126"/>
                <a:gd name="connsiteX527" fmla="*/ 1413653 w 1682911"/>
                <a:gd name="connsiteY527" fmla="*/ 156512 h 1572126"/>
                <a:gd name="connsiteX528" fmla="*/ 1413653 w 1682911"/>
                <a:gd name="connsiteY528" fmla="*/ 155055 h 1572126"/>
                <a:gd name="connsiteX529" fmla="*/ 1410066 w 1682911"/>
                <a:gd name="connsiteY529" fmla="*/ 155055 h 1572126"/>
                <a:gd name="connsiteX530" fmla="*/ 1409394 w 1682911"/>
                <a:gd name="connsiteY530" fmla="*/ 154327 h 1572126"/>
                <a:gd name="connsiteX531" fmla="*/ 1407209 w 1682911"/>
                <a:gd name="connsiteY531" fmla="*/ 140710 h 1572126"/>
                <a:gd name="connsiteX532" fmla="*/ 1406480 w 1682911"/>
                <a:gd name="connsiteY532" fmla="*/ 141382 h 1572126"/>
                <a:gd name="connsiteX533" fmla="*/ 1404351 w 1682911"/>
                <a:gd name="connsiteY533" fmla="*/ 141382 h 1572126"/>
                <a:gd name="connsiteX534" fmla="*/ 1402165 w 1682911"/>
                <a:gd name="connsiteY534" fmla="*/ 139981 h 1572126"/>
                <a:gd name="connsiteX535" fmla="*/ 1400764 w 1682911"/>
                <a:gd name="connsiteY535" fmla="*/ 139253 h 1572126"/>
                <a:gd name="connsiteX536" fmla="*/ 1397906 w 1682911"/>
                <a:gd name="connsiteY536" fmla="*/ 140710 h 1572126"/>
                <a:gd name="connsiteX537" fmla="*/ 1396449 w 1682911"/>
                <a:gd name="connsiteY537" fmla="*/ 140710 h 1572126"/>
                <a:gd name="connsiteX538" fmla="*/ 1393591 w 1682911"/>
                <a:gd name="connsiteY538" fmla="*/ 142110 h 1572126"/>
                <a:gd name="connsiteX539" fmla="*/ 1392863 w 1682911"/>
                <a:gd name="connsiteY539" fmla="*/ 142110 h 1572126"/>
                <a:gd name="connsiteX540" fmla="*/ 1392134 w 1682911"/>
                <a:gd name="connsiteY540" fmla="*/ 142839 h 1572126"/>
                <a:gd name="connsiteX541" fmla="*/ 1391406 w 1682911"/>
                <a:gd name="connsiteY541" fmla="*/ 145025 h 1572126"/>
                <a:gd name="connsiteX542" fmla="*/ 1390677 w 1682911"/>
                <a:gd name="connsiteY542" fmla="*/ 147154 h 1572126"/>
                <a:gd name="connsiteX543" fmla="*/ 1390005 w 1682911"/>
                <a:gd name="connsiteY543" fmla="*/ 147882 h 1572126"/>
                <a:gd name="connsiteX544" fmla="*/ 1387091 w 1682911"/>
                <a:gd name="connsiteY544" fmla="*/ 148611 h 1572126"/>
                <a:gd name="connsiteX545" fmla="*/ 1385690 w 1682911"/>
                <a:gd name="connsiteY545" fmla="*/ 148611 h 1572126"/>
                <a:gd name="connsiteX546" fmla="*/ 1384233 w 1682911"/>
                <a:gd name="connsiteY546" fmla="*/ 147882 h 1572126"/>
                <a:gd name="connsiteX547" fmla="*/ 1382776 w 1682911"/>
                <a:gd name="connsiteY547" fmla="*/ 147154 h 1572126"/>
                <a:gd name="connsiteX548" fmla="*/ 1373474 w 1682911"/>
                <a:gd name="connsiteY548" fmla="*/ 146425 h 1572126"/>
                <a:gd name="connsiteX549" fmla="*/ 1370616 w 1682911"/>
                <a:gd name="connsiteY549" fmla="*/ 147154 h 1572126"/>
                <a:gd name="connsiteX550" fmla="*/ 1367702 w 1682911"/>
                <a:gd name="connsiteY550" fmla="*/ 147882 h 1572126"/>
                <a:gd name="connsiteX551" fmla="*/ 1364116 w 1682911"/>
                <a:gd name="connsiteY551" fmla="*/ 149283 h 1572126"/>
                <a:gd name="connsiteX552" fmla="*/ 1359801 w 1682911"/>
                <a:gd name="connsiteY552" fmla="*/ 150740 h 1572126"/>
                <a:gd name="connsiteX553" fmla="*/ 1356943 w 1682911"/>
                <a:gd name="connsiteY553" fmla="*/ 151469 h 1572126"/>
                <a:gd name="connsiteX554" fmla="*/ 1351956 w 1682911"/>
                <a:gd name="connsiteY554" fmla="*/ 152197 h 1572126"/>
                <a:gd name="connsiteX555" fmla="*/ 1349770 w 1682911"/>
                <a:gd name="connsiteY555" fmla="*/ 151469 h 1572126"/>
                <a:gd name="connsiteX556" fmla="*/ 1349042 w 1682911"/>
                <a:gd name="connsiteY556" fmla="*/ 150740 h 1572126"/>
                <a:gd name="connsiteX557" fmla="*/ 1346912 w 1682911"/>
                <a:gd name="connsiteY557" fmla="*/ 150012 h 1572126"/>
                <a:gd name="connsiteX558" fmla="*/ 1344055 w 1682911"/>
                <a:gd name="connsiteY558" fmla="*/ 150012 h 1572126"/>
                <a:gd name="connsiteX559" fmla="*/ 1343326 w 1682911"/>
                <a:gd name="connsiteY559" fmla="*/ 151469 h 1572126"/>
                <a:gd name="connsiteX560" fmla="*/ 1347641 w 1682911"/>
                <a:gd name="connsiteY560" fmla="*/ 159370 h 1572126"/>
                <a:gd name="connsiteX561" fmla="*/ 1346912 w 1682911"/>
                <a:gd name="connsiteY561" fmla="*/ 159370 h 1572126"/>
                <a:gd name="connsiteX562" fmla="*/ 1345455 w 1682911"/>
                <a:gd name="connsiteY562" fmla="*/ 158642 h 1572126"/>
                <a:gd name="connsiteX563" fmla="*/ 1344055 w 1682911"/>
                <a:gd name="connsiteY563" fmla="*/ 159370 h 1572126"/>
                <a:gd name="connsiteX564" fmla="*/ 1341869 w 1682911"/>
                <a:gd name="connsiteY564" fmla="*/ 161500 h 1572126"/>
                <a:gd name="connsiteX565" fmla="*/ 1339011 w 1682911"/>
                <a:gd name="connsiteY565" fmla="*/ 159370 h 1572126"/>
                <a:gd name="connsiteX566" fmla="*/ 1336153 w 1682911"/>
                <a:gd name="connsiteY566" fmla="*/ 159370 h 1572126"/>
                <a:gd name="connsiteX567" fmla="*/ 1333239 w 1682911"/>
                <a:gd name="connsiteY567" fmla="*/ 154327 h 1572126"/>
                <a:gd name="connsiteX568" fmla="*/ 1331838 w 1682911"/>
                <a:gd name="connsiteY568" fmla="*/ 155055 h 1572126"/>
                <a:gd name="connsiteX569" fmla="*/ 1331110 w 1682911"/>
                <a:gd name="connsiteY569" fmla="*/ 157185 h 1572126"/>
                <a:gd name="connsiteX570" fmla="*/ 1329653 w 1682911"/>
                <a:gd name="connsiteY570" fmla="*/ 157913 h 1572126"/>
                <a:gd name="connsiteX571" fmla="*/ 1328980 w 1682911"/>
                <a:gd name="connsiteY571" fmla="*/ 159370 h 1572126"/>
                <a:gd name="connsiteX572" fmla="*/ 1328980 w 1682911"/>
                <a:gd name="connsiteY572" fmla="*/ 161500 h 1572126"/>
                <a:gd name="connsiteX573" fmla="*/ 1329653 w 1682911"/>
                <a:gd name="connsiteY573" fmla="*/ 165086 h 1572126"/>
                <a:gd name="connsiteX574" fmla="*/ 1328980 w 1682911"/>
                <a:gd name="connsiteY574" fmla="*/ 167944 h 1572126"/>
                <a:gd name="connsiteX575" fmla="*/ 1327523 w 1682911"/>
                <a:gd name="connsiteY575" fmla="*/ 166543 h 1572126"/>
                <a:gd name="connsiteX576" fmla="*/ 1325394 w 1682911"/>
                <a:gd name="connsiteY576" fmla="*/ 165814 h 1572126"/>
                <a:gd name="connsiteX577" fmla="*/ 1323937 w 1682911"/>
                <a:gd name="connsiteY577" fmla="*/ 165814 h 1572126"/>
                <a:gd name="connsiteX578" fmla="*/ 1323209 w 1682911"/>
                <a:gd name="connsiteY578" fmla="*/ 166543 h 1572126"/>
                <a:gd name="connsiteX579" fmla="*/ 1322480 w 1682911"/>
                <a:gd name="connsiteY579" fmla="*/ 168672 h 1572126"/>
                <a:gd name="connsiteX580" fmla="*/ 1322480 w 1682911"/>
                <a:gd name="connsiteY580" fmla="*/ 172259 h 1572126"/>
                <a:gd name="connsiteX581" fmla="*/ 1321079 w 1682911"/>
                <a:gd name="connsiteY581" fmla="*/ 174444 h 1572126"/>
                <a:gd name="connsiteX582" fmla="*/ 1318165 w 1682911"/>
                <a:gd name="connsiteY582" fmla="*/ 175172 h 1572126"/>
                <a:gd name="connsiteX583" fmla="*/ 1312449 w 1682911"/>
                <a:gd name="connsiteY583" fmla="*/ 175845 h 1572126"/>
                <a:gd name="connsiteX584" fmla="*/ 1310264 w 1682911"/>
                <a:gd name="connsiteY584" fmla="*/ 175845 h 1572126"/>
                <a:gd name="connsiteX585" fmla="*/ 1309591 w 1682911"/>
                <a:gd name="connsiteY585" fmla="*/ 176573 h 1572126"/>
                <a:gd name="connsiteX586" fmla="*/ 1308135 w 1682911"/>
                <a:gd name="connsiteY586" fmla="*/ 183746 h 1572126"/>
                <a:gd name="connsiteX587" fmla="*/ 1306678 w 1682911"/>
                <a:gd name="connsiteY587" fmla="*/ 183746 h 1572126"/>
                <a:gd name="connsiteX588" fmla="*/ 1303820 w 1682911"/>
                <a:gd name="connsiteY588" fmla="*/ 188790 h 1572126"/>
                <a:gd name="connsiteX589" fmla="*/ 1303091 w 1682911"/>
                <a:gd name="connsiteY589" fmla="*/ 189518 h 1572126"/>
                <a:gd name="connsiteX590" fmla="*/ 1300233 w 1682911"/>
                <a:gd name="connsiteY590" fmla="*/ 190919 h 1572126"/>
                <a:gd name="connsiteX591" fmla="*/ 1299505 w 1682911"/>
                <a:gd name="connsiteY591" fmla="*/ 192376 h 1572126"/>
                <a:gd name="connsiteX592" fmla="*/ 1299505 w 1682911"/>
                <a:gd name="connsiteY592" fmla="*/ 194505 h 1572126"/>
                <a:gd name="connsiteX593" fmla="*/ 1299505 w 1682911"/>
                <a:gd name="connsiteY593" fmla="*/ 195962 h 1572126"/>
                <a:gd name="connsiteX594" fmla="*/ 1298776 w 1682911"/>
                <a:gd name="connsiteY594" fmla="*/ 197419 h 1572126"/>
                <a:gd name="connsiteX595" fmla="*/ 1297375 w 1682911"/>
                <a:gd name="connsiteY595" fmla="*/ 198148 h 1572126"/>
                <a:gd name="connsiteX596" fmla="*/ 1296647 w 1682911"/>
                <a:gd name="connsiteY596" fmla="*/ 198148 h 1572126"/>
                <a:gd name="connsiteX597" fmla="*/ 1287289 w 1682911"/>
                <a:gd name="connsiteY597" fmla="*/ 196691 h 1572126"/>
                <a:gd name="connsiteX598" fmla="*/ 1284431 w 1682911"/>
                <a:gd name="connsiteY598" fmla="*/ 194505 h 1572126"/>
                <a:gd name="connsiteX599" fmla="*/ 1283702 w 1682911"/>
                <a:gd name="connsiteY599" fmla="*/ 194505 h 1572126"/>
                <a:gd name="connsiteX600" fmla="*/ 1282301 w 1682911"/>
                <a:gd name="connsiteY600" fmla="*/ 194505 h 1572126"/>
                <a:gd name="connsiteX601" fmla="*/ 1280844 w 1682911"/>
                <a:gd name="connsiteY601" fmla="*/ 195962 h 1572126"/>
                <a:gd name="connsiteX602" fmla="*/ 1278715 w 1682911"/>
                <a:gd name="connsiteY602" fmla="*/ 195234 h 1572126"/>
                <a:gd name="connsiteX603" fmla="*/ 1276529 w 1682911"/>
                <a:gd name="connsiteY603" fmla="*/ 195234 h 1572126"/>
                <a:gd name="connsiteX604" fmla="*/ 1275801 w 1682911"/>
                <a:gd name="connsiteY604" fmla="*/ 195962 h 1572126"/>
                <a:gd name="connsiteX605" fmla="*/ 1273672 w 1682911"/>
                <a:gd name="connsiteY605" fmla="*/ 195962 h 1572126"/>
                <a:gd name="connsiteX606" fmla="*/ 1272215 w 1682911"/>
                <a:gd name="connsiteY606" fmla="*/ 197419 h 1572126"/>
                <a:gd name="connsiteX607" fmla="*/ 1271542 w 1682911"/>
                <a:gd name="connsiteY607" fmla="*/ 198148 h 1572126"/>
                <a:gd name="connsiteX608" fmla="*/ 1270085 w 1682911"/>
                <a:gd name="connsiteY608" fmla="*/ 198148 h 1572126"/>
                <a:gd name="connsiteX609" fmla="*/ 1257869 w 1682911"/>
                <a:gd name="connsiteY609" fmla="*/ 190247 h 1572126"/>
                <a:gd name="connsiteX610" fmla="*/ 1255740 w 1682911"/>
                <a:gd name="connsiteY610" fmla="*/ 190247 h 1572126"/>
                <a:gd name="connsiteX611" fmla="*/ 1254283 w 1682911"/>
                <a:gd name="connsiteY611" fmla="*/ 190919 h 1572126"/>
                <a:gd name="connsiteX612" fmla="*/ 1252826 w 1682911"/>
                <a:gd name="connsiteY612" fmla="*/ 192376 h 1572126"/>
                <a:gd name="connsiteX613" fmla="*/ 1252153 w 1682911"/>
                <a:gd name="connsiteY613" fmla="*/ 193833 h 1572126"/>
                <a:gd name="connsiteX614" fmla="*/ 1250696 w 1682911"/>
                <a:gd name="connsiteY614" fmla="*/ 195962 h 1572126"/>
                <a:gd name="connsiteX615" fmla="*/ 1248567 w 1682911"/>
                <a:gd name="connsiteY615" fmla="*/ 198820 h 1572126"/>
                <a:gd name="connsiteX616" fmla="*/ 1247838 w 1682911"/>
                <a:gd name="connsiteY616" fmla="*/ 201006 h 1572126"/>
                <a:gd name="connsiteX617" fmla="*/ 1244980 w 1682911"/>
                <a:gd name="connsiteY617" fmla="*/ 205321 h 1572126"/>
                <a:gd name="connsiteX618" fmla="*/ 1240666 w 1682911"/>
                <a:gd name="connsiteY618" fmla="*/ 204592 h 1572126"/>
                <a:gd name="connsiteX619" fmla="*/ 1240666 w 1682911"/>
                <a:gd name="connsiteY619" fmla="*/ 204592 h 1572126"/>
                <a:gd name="connsiteX620" fmla="*/ 1240666 w 1682911"/>
                <a:gd name="connsiteY620" fmla="*/ 204592 h 1572126"/>
                <a:gd name="connsiteX621" fmla="*/ 1240666 w 1682911"/>
                <a:gd name="connsiteY621" fmla="*/ 204592 h 1572126"/>
                <a:gd name="connsiteX622" fmla="*/ 1240666 w 1682911"/>
                <a:gd name="connsiteY622" fmla="*/ 204592 h 1572126"/>
                <a:gd name="connsiteX623" fmla="*/ 1239209 w 1682911"/>
                <a:gd name="connsiteY623" fmla="*/ 206721 h 1572126"/>
                <a:gd name="connsiteX624" fmla="*/ 1238480 w 1682911"/>
                <a:gd name="connsiteY624" fmla="*/ 209636 h 1572126"/>
                <a:gd name="connsiteX625" fmla="*/ 1237752 w 1682911"/>
                <a:gd name="connsiteY625" fmla="*/ 211036 h 1572126"/>
                <a:gd name="connsiteX626" fmla="*/ 1237079 w 1682911"/>
                <a:gd name="connsiteY626" fmla="*/ 212493 h 1572126"/>
                <a:gd name="connsiteX627" fmla="*/ 1238480 w 1682911"/>
                <a:gd name="connsiteY627" fmla="*/ 213222 h 1572126"/>
                <a:gd name="connsiteX628" fmla="*/ 1239209 w 1682911"/>
                <a:gd name="connsiteY628" fmla="*/ 213894 h 1572126"/>
                <a:gd name="connsiteX629" fmla="*/ 1239209 w 1682911"/>
                <a:gd name="connsiteY629" fmla="*/ 214623 h 1572126"/>
                <a:gd name="connsiteX630" fmla="*/ 1238480 w 1682911"/>
                <a:gd name="connsiteY630" fmla="*/ 216080 h 1572126"/>
                <a:gd name="connsiteX631" fmla="*/ 1234165 w 1682911"/>
                <a:gd name="connsiteY631" fmla="*/ 218938 h 1572126"/>
                <a:gd name="connsiteX632" fmla="*/ 1233493 w 1682911"/>
                <a:gd name="connsiteY632" fmla="*/ 228968 h 1572126"/>
                <a:gd name="connsiteX633" fmla="*/ 1232036 w 1682911"/>
                <a:gd name="connsiteY633" fmla="*/ 233283 h 1572126"/>
                <a:gd name="connsiteX634" fmla="*/ 1229178 w 1682911"/>
                <a:gd name="connsiteY634" fmla="*/ 233283 h 1572126"/>
                <a:gd name="connsiteX635" fmla="*/ 1226264 w 1682911"/>
                <a:gd name="connsiteY635" fmla="*/ 235469 h 1572126"/>
                <a:gd name="connsiteX636" fmla="*/ 1224863 w 1682911"/>
                <a:gd name="connsiteY636" fmla="*/ 238327 h 1572126"/>
                <a:gd name="connsiteX637" fmla="*/ 1222678 w 1682911"/>
                <a:gd name="connsiteY637" fmla="*/ 238327 h 1572126"/>
                <a:gd name="connsiteX638" fmla="*/ 1221277 w 1682911"/>
                <a:gd name="connsiteY638" fmla="*/ 238327 h 1572126"/>
                <a:gd name="connsiteX639" fmla="*/ 1216233 w 1682911"/>
                <a:gd name="connsiteY639" fmla="*/ 236870 h 1572126"/>
                <a:gd name="connsiteX640" fmla="*/ 1211190 w 1682911"/>
                <a:gd name="connsiteY640" fmla="*/ 236870 h 1572126"/>
                <a:gd name="connsiteX641" fmla="*/ 1210518 w 1682911"/>
                <a:gd name="connsiteY641" fmla="*/ 237598 h 1572126"/>
                <a:gd name="connsiteX642" fmla="*/ 1214776 w 1682911"/>
                <a:gd name="connsiteY642" fmla="*/ 242641 h 1572126"/>
                <a:gd name="connsiteX643" fmla="*/ 1214776 w 1682911"/>
                <a:gd name="connsiteY643" fmla="*/ 243370 h 1572126"/>
                <a:gd name="connsiteX644" fmla="*/ 1212647 w 1682911"/>
                <a:gd name="connsiteY644" fmla="*/ 244042 h 1572126"/>
                <a:gd name="connsiteX645" fmla="*/ 1211190 w 1682911"/>
                <a:gd name="connsiteY645" fmla="*/ 244771 h 1572126"/>
                <a:gd name="connsiteX646" fmla="*/ 1210518 w 1682911"/>
                <a:gd name="connsiteY646" fmla="*/ 244771 h 1572126"/>
                <a:gd name="connsiteX647" fmla="*/ 1209789 w 1682911"/>
                <a:gd name="connsiteY647" fmla="*/ 246956 h 1572126"/>
                <a:gd name="connsiteX648" fmla="*/ 1209061 w 1682911"/>
                <a:gd name="connsiteY648" fmla="*/ 247629 h 1572126"/>
                <a:gd name="connsiteX649" fmla="*/ 1207604 w 1682911"/>
                <a:gd name="connsiteY649" fmla="*/ 248357 h 1572126"/>
                <a:gd name="connsiteX650" fmla="*/ 1206875 w 1682911"/>
                <a:gd name="connsiteY650" fmla="*/ 249086 h 1572126"/>
                <a:gd name="connsiteX651" fmla="*/ 1205474 w 1682911"/>
                <a:gd name="connsiteY651" fmla="*/ 251944 h 1572126"/>
                <a:gd name="connsiteX652" fmla="*/ 1204746 w 1682911"/>
                <a:gd name="connsiteY652" fmla="*/ 251944 h 1572126"/>
                <a:gd name="connsiteX653" fmla="*/ 1204017 w 1682911"/>
                <a:gd name="connsiteY653" fmla="*/ 252672 h 1572126"/>
                <a:gd name="connsiteX654" fmla="*/ 1202616 w 1682911"/>
                <a:gd name="connsiteY654" fmla="*/ 253401 h 1572126"/>
                <a:gd name="connsiteX655" fmla="*/ 1200431 w 1682911"/>
                <a:gd name="connsiteY655" fmla="*/ 253401 h 1572126"/>
                <a:gd name="connsiteX656" fmla="*/ 1199030 w 1682911"/>
                <a:gd name="connsiteY656" fmla="*/ 254857 h 1572126"/>
                <a:gd name="connsiteX657" fmla="*/ 1198301 w 1682911"/>
                <a:gd name="connsiteY657" fmla="*/ 255530 h 1572126"/>
                <a:gd name="connsiteX658" fmla="*/ 1196116 w 1682911"/>
                <a:gd name="connsiteY658" fmla="*/ 256987 h 1572126"/>
                <a:gd name="connsiteX659" fmla="*/ 1195388 w 1682911"/>
                <a:gd name="connsiteY659" fmla="*/ 257715 h 1572126"/>
                <a:gd name="connsiteX660" fmla="*/ 1194715 w 1682911"/>
                <a:gd name="connsiteY660" fmla="*/ 258444 h 1572126"/>
                <a:gd name="connsiteX661" fmla="*/ 1194715 w 1682911"/>
                <a:gd name="connsiteY661" fmla="*/ 259116 h 1572126"/>
                <a:gd name="connsiteX662" fmla="*/ 1193987 w 1682911"/>
                <a:gd name="connsiteY662" fmla="*/ 260573 h 1572126"/>
                <a:gd name="connsiteX663" fmla="*/ 1193987 w 1682911"/>
                <a:gd name="connsiteY663" fmla="*/ 261302 h 1572126"/>
                <a:gd name="connsiteX664" fmla="*/ 1193258 w 1682911"/>
                <a:gd name="connsiteY664" fmla="*/ 262030 h 1572126"/>
                <a:gd name="connsiteX665" fmla="*/ 1192530 w 1682911"/>
                <a:gd name="connsiteY665" fmla="*/ 262703 h 1572126"/>
                <a:gd name="connsiteX666" fmla="*/ 1191801 w 1682911"/>
                <a:gd name="connsiteY666" fmla="*/ 262703 h 1572126"/>
                <a:gd name="connsiteX667" fmla="*/ 1190400 w 1682911"/>
                <a:gd name="connsiteY667" fmla="*/ 262030 h 1572126"/>
                <a:gd name="connsiteX668" fmla="*/ 1187542 w 1682911"/>
                <a:gd name="connsiteY668" fmla="*/ 263431 h 1572126"/>
                <a:gd name="connsiteX669" fmla="*/ 1186085 w 1682911"/>
                <a:gd name="connsiteY669" fmla="*/ 263431 h 1572126"/>
                <a:gd name="connsiteX670" fmla="*/ 1183227 w 1682911"/>
                <a:gd name="connsiteY670" fmla="*/ 263431 h 1572126"/>
                <a:gd name="connsiteX671" fmla="*/ 1179641 w 1682911"/>
                <a:gd name="connsiteY671" fmla="*/ 262703 h 1572126"/>
                <a:gd name="connsiteX672" fmla="*/ 1178913 w 1682911"/>
                <a:gd name="connsiteY672" fmla="*/ 262703 h 1572126"/>
                <a:gd name="connsiteX673" fmla="*/ 1177456 w 1682911"/>
                <a:gd name="connsiteY673" fmla="*/ 262703 h 1572126"/>
                <a:gd name="connsiteX674" fmla="*/ 1175326 w 1682911"/>
                <a:gd name="connsiteY674" fmla="*/ 264160 h 1572126"/>
                <a:gd name="connsiteX675" fmla="*/ 1174598 w 1682911"/>
                <a:gd name="connsiteY675" fmla="*/ 264160 h 1572126"/>
                <a:gd name="connsiteX676" fmla="*/ 1173869 w 1682911"/>
                <a:gd name="connsiteY676" fmla="*/ 263431 h 1572126"/>
                <a:gd name="connsiteX677" fmla="*/ 1173869 w 1682911"/>
                <a:gd name="connsiteY677" fmla="*/ 262703 h 1572126"/>
                <a:gd name="connsiteX678" fmla="*/ 1173869 w 1682911"/>
                <a:gd name="connsiteY678" fmla="*/ 260573 h 1572126"/>
                <a:gd name="connsiteX679" fmla="*/ 1173869 w 1682911"/>
                <a:gd name="connsiteY679" fmla="*/ 259116 h 1572126"/>
                <a:gd name="connsiteX680" fmla="*/ 1173141 w 1682911"/>
                <a:gd name="connsiteY680" fmla="*/ 257715 h 1572126"/>
                <a:gd name="connsiteX681" fmla="*/ 1171740 w 1682911"/>
                <a:gd name="connsiteY681" fmla="*/ 255530 h 1572126"/>
                <a:gd name="connsiteX682" fmla="*/ 1171011 w 1682911"/>
                <a:gd name="connsiteY682" fmla="*/ 254857 h 1572126"/>
                <a:gd name="connsiteX683" fmla="*/ 1171011 w 1682911"/>
                <a:gd name="connsiteY683" fmla="*/ 254129 h 1572126"/>
                <a:gd name="connsiteX684" fmla="*/ 1171740 w 1682911"/>
                <a:gd name="connsiteY684" fmla="*/ 251215 h 1572126"/>
                <a:gd name="connsiteX685" fmla="*/ 1171011 w 1682911"/>
                <a:gd name="connsiteY685" fmla="*/ 248357 h 1572126"/>
                <a:gd name="connsiteX686" fmla="*/ 1170283 w 1682911"/>
                <a:gd name="connsiteY686" fmla="*/ 247629 h 1572126"/>
                <a:gd name="connsiteX687" fmla="*/ 1168826 w 1682911"/>
                <a:gd name="connsiteY687" fmla="*/ 246228 h 1572126"/>
                <a:gd name="connsiteX688" fmla="*/ 1168153 w 1682911"/>
                <a:gd name="connsiteY688" fmla="*/ 245499 h 1572126"/>
                <a:gd name="connsiteX689" fmla="*/ 1167425 w 1682911"/>
                <a:gd name="connsiteY689" fmla="*/ 244771 h 1572126"/>
                <a:gd name="connsiteX690" fmla="*/ 1167425 w 1682911"/>
                <a:gd name="connsiteY690" fmla="*/ 243370 h 1572126"/>
                <a:gd name="connsiteX691" fmla="*/ 1166696 w 1682911"/>
                <a:gd name="connsiteY691" fmla="*/ 241913 h 1572126"/>
                <a:gd name="connsiteX692" fmla="*/ 1166696 w 1682911"/>
                <a:gd name="connsiteY692" fmla="*/ 241184 h 1572126"/>
                <a:gd name="connsiteX693" fmla="*/ 1165968 w 1682911"/>
                <a:gd name="connsiteY693" fmla="*/ 239783 h 1572126"/>
                <a:gd name="connsiteX694" fmla="*/ 1164567 w 1682911"/>
                <a:gd name="connsiteY694" fmla="*/ 239055 h 1572126"/>
                <a:gd name="connsiteX695" fmla="*/ 1162382 w 1682911"/>
                <a:gd name="connsiteY695" fmla="*/ 239055 h 1572126"/>
                <a:gd name="connsiteX696" fmla="*/ 1161653 w 1682911"/>
                <a:gd name="connsiteY696" fmla="*/ 239055 h 1572126"/>
                <a:gd name="connsiteX697" fmla="*/ 1161653 w 1682911"/>
                <a:gd name="connsiteY697" fmla="*/ 238327 h 1572126"/>
                <a:gd name="connsiteX698" fmla="*/ 1160252 w 1682911"/>
                <a:gd name="connsiteY698" fmla="*/ 237598 h 1572126"/>
                <a:gd name="connsiteX699" fmla="*/ 1158067 w 1682911"/>
                <a:gd name="connsiteY699" fmla="*/ 236141 h 1572126"/>
                <a:gd name="connsiteX700" fmla="*/ 1157338 w 1682911"/>
                <a:gd name="connsiteY700" fmla="*/ 234740 h 1572126"/>
                <a:gd name="connsiteX701" fmla="*/ 1154480 w 1682911"/>
                <a:gd name="connsiteY701" fmla="*/ 230425 h 1572126"/>
                <a:gd name="connsiteX702" fmla="*/ 1153752 w 1682911"/>
                <a:gd name="connsiteY702" fmla="*/ 230425 h 1572126"/>
                <a:gd name="connsiteX703" fmla="*/ 1153079 w 1682911"/>
                <a:gd name="connsiteY703" fmla="*/ 229697 h 1572126"/>
                <a:gd name="connsiteX704" fmla="*/ 1153079 w 1682911"/>
                <a:gd name="connsiteY704" fmla="*/ 228296 h 1572126"/>
                <a:gd name="connsiteX705" fmla="*/ 1154480 w 1682911"/>
                <a:gd name="connsiteY705" fmla="*/ 223981 h 1572126"/>
                <a:gd name="connsiteX706" fmla="*/ 1157338 w 1682911"/>
                <a:gd name="connsiteY706" fmla="*/ 220395 h 1572126"/>
                <a:gd name="connsiteX707" fmla="*/ 1165968 w 1682911"/>
                <a:gd name="connsiteY707" fmla="*/ 211765 h 1572126"/>
                <a:gd name="connsiteX708" fmla="*/ 1168153 w 1682911"/>
                <a:gd name="connsiteY708" fmla="*/ 210308 h 1572126"/>
                <a:gd name="connsiteX709" fmla="*/ 1168153 w 1682911"/>
                <a:gd name="connsiteY709" fmla="*/ 209636 h 1572126"/>
                <a:gd name="connsiteX710" fmla="*/ 1168153 w 1682911"/>
                <a:gd name="connsiteY710" fmla="*/ 208179 h 1572126"/>
                <a:gd name="connsiteX711" fmla="*/ 1167425 w 1682911"/>
                <a:gd name="connsiteY711" fmla="*/ 206721 h 1572126"/>
                <a:gd name="connsiteX712" fmla="*/ 1166696 w 1682911"/>
                <a:gd name="connsiteY712" fmla="*/ 205993 h 1572126"/>
                <a:gd name="connsiteX713" fmla="*/ 1165968 w 1682911"/>
                <a:gd name="connsiteY713" fmla="*/ 204592 h 1572126"/>
                <a:gd name="connsiteX714" fmla="*/ 1165968 w 1682911"/>
                <a:gd name="connsiteY714" fmla="*/ 203864 h 1572126"/>
                <a:gd name="connsiteX715" fmla="*/ 1165968 w 1682911"/>
                <a:gd name="connsiteY715" fmla="*/ 201006 h 1572126"/>
                <a:gd name="connsiteX716" fmla="*/ 1165968 w 1682911"/>
                <a:gd name="connsiteY716" fmla="*/ 198820 h 1572126"/>
                <a:gd name="connsiteX717" fmla="*/ 1165968 w 1682911"/>
                <a:gd name="connsiteY717" fmla="*/ 198148 h 1572126"/>
                <a:gd name="connsiteX718" fmla="*/ 1165240 w 1682911"/>
                <a:gd name="connsiteY718" fmla="*/ 196691 h 1572126"/>
                <a:gd name="connsiteX719" fmla="*/ 1164567 w 1682911"/>
                <a:gd name="connsiteY719" fmla="*/ 195234 h 1572126"/>
                <a:gd name="connsiteX720" fmla="*/ 1164567 w 1682911"/>
                <a:gd name="connsiteY720" fmla="*/ 193833 h 1572126"/>
                <a:gd name="connsiteX721" fmla="*/ 1164567 w 1682911"/>
                <a:gd name="connsiteY721" fmla="*/ 193104 h 1572126"/>
                <a:gd name="connsiteX722" fmla="*/ 1163839 w 1682911"/>
                <a:gd name="connsiteY722" fmla="*/ 193104 h 1572126"/>
                <a:gd name="connsiteX723" fmla="*/ 1162382 w 1682911"/>
                <a:gd name="connsiteY723" fmla="*/ 192376 h 1572126"/>
                <a:gd name="connsiteX724" fmla="*/ 1161653 w 1682911"/>
                <a:gd name="connsiteY724" fmla="*/ 193104 h 1572126"/>
                <a:gd name="connsiteX725" fmla="*/ 1160252 w 1682911"/>
                <a:gd name="connsiteY725" fmla="*/ 193104 h 1572126"/>
                <a:gd name="connsiteX726" fmla="*/ 1158795 w 1682911"/>
                <a:gd name="connsiteY726" fmla="*/ 193833 h 1572126"/>
                <a:gd name="connsiteX727" fmla="*/ 1158067 w 1682911"/>
                <a:gd name="connsiteY727" fmla="*/ 193833 h 1572126"/>
                <a:gd name="connsiteX728" fmla="*/ 1156666 w 1682911"/>
                <a:gd name="connsiteY728" fmla="*/ 192376 h 1572126"/>
                <a:gd name="connsiteX729" fmla="*/ 1155209 w 1682911"/>
                <a:gd name="connsiteY729" fmla="*/ 191647 h 1572126"/>
                <a:gd name="connsiteX730" fmla="*/ 1154480 w 1682911"/>
                <a:gd name="connsiteY730" fmla="*/ 191647 h 1572126"/>
                <a:gd name="connsiteX731" fmla="*/ 1152351 w 1682911"/>
                <a:gd name="connsiteY731" fmla="*/ 191647 h 1572126"/>
                <a:gd name="connsiteX732" fmla="*/ 1151622 w 1682911"/>
                <a:gd name="connsiteY732" fmla="*/ 192376 h 1572126"/>
                <a:gd name="connsiteX733" fmla="*/ 1150165 w 1682911"/>
                <a:gd name="connsiteY733" fmla="*/ 193104 h 1572126"/>
                <a:gd name="connsiteX734" fmla="*/ 1147308 w 1682911"/>
                <a:gd name="connsiteY734" fmla="*/ 194505 h 1572126"/>
                <a:gd name="connsiteX735" fmla="*/ 1145850 w 1682911"/>
                <a:gd name="connsiteY735" fmla="*/ 194505 h 1572126"/>
                <a:gd name="connsiteX736" fmla="*/ 1142993 w 1682911"/>
                <a:gd name="connsiteY736" fmla="*/ 195234 h 1572126"/>
                <a:gd name="connsiteX737" fmla="*/ 1142264 w 1682911"/>
                <a:gd name="connsiteY737" fmla="*/ 195234 h 1572126"/>
                <a:gd name="connsiteX738" fmla="*/ 1140135 w 1682911"/>
                <a:gd name="connsiteY738" fmla="*/ 195234 h 1572126"/>
                <a:gd name="connsiteX739" fmla="*/ 1140135 w 1682911"/>
                <a:gd name="connsiteY739" fmla="*/ 194505 h 1572126"/>
                <a:gd name="connsiteX740" fmla="*/ 1140135 w 1682911"/>
                <a:gd name="connsiteY740" fmla="*/ 194505 h 1572126"/>
                <a:gd name="connsiteX741" fmla="*/ 1140135 w 1682911"/>
                <a:gd name="connsiteY741" fmla="*/ 193833 h 1572126"/>
                <a:gd name="connsiteX742" fmla="*/ 1140863 w 1682911"/>
                <a:gd name="connsiteY742" fmla="*/ 193104 h 1572126"/>
                <a:gd name="connsiteX743" fmla="*/ 1140863 w 1682911"/>
                <a:gd name="connsiteY743" fmla="*/ 191647 h 1572126"/>
                <a:gd name="connsiteX744" fmla="*/ 1140863 w 1682911"/>
                <a:gd name="connsiteY744" fmla="*/ 190919 h 1572126"/>
                <a:gd name="connsiteX745" fmla="*/ 1140863 w 1682911"/>
                <a:gd name="connsiteY745" fmla="*/ 190247 h 1572126"/>
                <a:gd name="connsiteX746" fmla="*/ 1141592 w 1682911"/>
                <a:gd name="connsiteY746" fmla="*/ 188061 h 1572126"/>
                <a:gd name="connsiteX747" fmla="*/ 1141592 w 1682911"/>
                <a:gd name="connsiteY747" fmla="*/ 187333 h 1572126"/>
                <a:gd name="connsiteX748" fmla="*/ 1141592 w 1682911"/>
                <a:gd name="connsiteY748" fmla="*/ 186660 h 1572126"/>
                <a:gd name="connsiteX749" fmla="*/ 1140863 w 1682911"/>
                <a:gd name="connsiteY749" fmla="*/ 184475 h 1572126"/>
                <a:gd name="connsiteX750" fmla="*/ 1140135 w 1682911"/>
                <a:gd name="connsiteY750" fmla="*/ 183746 h 1572126"/>
                <a:gd name="connsiteX751" fmla="*/ 1138678 w 1682911"/>
                <a:gd name="connsiteY751" fmla="*/ 183074 h 1572126"/>
                <a:gd name="connsiteX752" fmla="*/ 1137277 w 1682911"/>
                <a:gd name="connsiteY752" fmla="*/ 181617 h 1572126"/>
                <a:gd name="connsiteX753" fmla="*/ 1135820 w 1682911"/>
                <a:gd name="connsiteY753" fmla="*/ 180888 h 1572126"/>
                <a:gd name="connsiteX754" fmla="*/ 1135091 w 1682911"/>
                <a:gd name="connsiteY754" fmla="*/ 180160 h 1572126"/>
                <a:gd name="connsiteX755" fmla="*/ 1132962 w 1682911"/>
                <a:gd name="connsiteY755" fmla="*/ 180160 h 1572126"/>
                <a:gd name="connsiteX756" fmla="*/ 1130104 w 1682911"/>
                <a:gd name="connsiteY756" fmla="*/ 180160 h 1572126"/>
                <a:gd name="connsiteX757" fmla="*/ 1128647 w 1682911"/>
                <a:gd name="connsiteY757" fmla="*/ 179431 h 1572126"/>
                <a:gd name="connsiteX758" fmla="*/ 1127919 w 1682911"/>
                <a:gd name="connsiteY758" fmla="*/ 179431 h 1572126"/>
                <a:gd name="connsiteX759" fmla="*/ 1127190 w 1682911"/>
                <a:gd name="connsiteY759" fmla="*/ 178030 h 1572126"/>
                <a:gd name="connsiteX760" fmla="*/ 1125789 w 1682911"/>
                <a:gd name="connsiteY760" fmla="*/ 175172 h 1572126"/>
                <a:gd name="connsiteX761" fmla="*/ 1125061 w 1682911"/>
                <a:gd name="connsiteY761" fmla="*/ 175172 h 1572126"/>
                <a:gd name="connsiteX762" fmla="*/ 1124332 w 1682911"/>
                <a:gd name="connsiteY762" fmla="*/ 174444 h 1572126"/>
                <a:gd name="connsiteX763" fmla="*/ 1123604 w 1682911"/>
                <a:gd name="connsiteY763" fmla="*/ 174444 h 1572126"/>
                <a:gd name="connsiteX764" fmla="*/ 1122875 w 1682911"/>
                <a:gd name="connsiteY764" fmla="*/ 174444 h 1572126"/>
                <a:gd name="connsiteX765" fmla="*/ 1122203 w 1682911"/>
                <a:gd name="connsiteY765" fmla="*/ 174444 h 1572126"/>
                <a:gd name="connsiteX766" fmla="*/ 1119289 w 1682911"/>
                <a:gd name="connsiteY766" fmla="*/ 175845 h 1572126"/>
                <a:gd name="connsiteX767" fmla="*/ 1117159 w 1682911"/>
                <a:gd name="connsiteY767" fmla="*/ 177302 h 1572126"/>
                <a:gd name="connsiteX768" fmla="*/ 1116431 w 1682911"/>
                <a:gd name="connsiteY768" fmla="*/ 178030 h 1572126"/>
                <a:gd name="connsiteX769" fmla="*/ 1115030 w 1682911"/>
                <a:gd name="connsiteY769" fmla="*/ 178030 h 1572126"/>
                <a:gd name="connsiteX770" fmla="*/ 1114302 w 1682911"/>
                <a:gd name="connsiteY770" fmla="*/ 177302 h 1572126"/>
                <a:gd name="connsiteX771" fmla="*/ 1112116 w 1682911"/>
                <a:gd name="connsiteY771" fmla="*/ 176573 h 1572126"/>
                <a:gd name="connsiteX772" fmla="*/ 1111388 w 1682911"/>
                <a:gd name="connsiteY772" fmla="*/ 176573 h 1572126"/>
                <a:gd name="connsiteX773" fmla="*/ 1108530 w 1682911"/>
                <a:gd name="connsiteY773" fmla="*/ 172259 h 1572126"/>
                <a:gd name="connsiteX774" fmla="*/ 1107801 w 1682911"/>
                <a:gd name="connsiteY774" fmla="*/ 171586 h 1572126"/>
                <a:gd name="connsiteX775" fmla="*/ 1104943 w 1682911"/>
                <a:gd name="connsiteY775" fmla="*/ 169401 h 1572126"/>
                <a:gd name="connsiteX776" fmla="*/ 1100629 w 1682911"/>
                <a:gd name="connsiteY776" fmla="*/ 168672 h 1572126"/>
                <a:gd name="connsiteX777" fmla="*/ 1098499 w 1682911"/>
                <a:gd name="connsiteY777" fmla="*/ 167944 h 1572126"/>
                <a:gd name="connsiteX778" fmla="*/ 1096314 w 1682911"/>
                <a:gd name="connsiteY778" fmla="*/ 167944 h 1572126"/>
                <a:gd name="connsiteX779" fmla="*/ 1094913 w 1682911"/>
                <a:gd name="connsiteY779" fmla="*/ 168672 h 1572126"/>
                <a:gd name="connsiteX780" fmla="*/ 1093456 w 1682911"/>
                <a:gd name="connsiteY780" fmla="*/ 169401 h 1572126"/>
                <a:gd name="connsiteX781" fmla="*/ 1091326 w 1682911"/>
                <a:gd name="connsiteY781" fmla="*/ 170858 h 1572126"/>
                <a:gd name="connsiteX782" fmla="*/ 1087011 w 1682911"/>
                <a:gd name="connsiteY782" fmla="*/ 169401 h 1572126"/>
                <a:gd name="connsiteX783" fmla="*/ 1084154 w 1682911"/>
                <a:gd name="connsiteY783" fmla="*/ 167271 h 1572126"/>
                <a:gd name="connsiteX784" fmla="*/ 1082697 w 1682911"/>
                <a:gd name="connsiteY784" fmla="*/ 166543 h 1572126"/>
                <a:gd name="connsiteX785" fmla="*/ 1080567 w 1682911"/>
                <a:gd name="connsiteY785" fmla="*/ 166543 h 1572126"/>
                <a:gd name="connsiteX786" fmla="*/ 1077653 w 1682911"/>
                <a:gd name="connsiteY786" fmla="*/ 166543 h 1572126"/>
                <a:gd name="connsiteX787" fmla="*/ 1075524 w 1682911"/>
                <a:gd name="connsiteY787" fmla="*/ 166543 h 1572126"/>
                <a:gd name="connsiteX788" fmla="*/ 1073338 w 1682911"/>
                <a:gd name="connsiteY788" fmla="*/ 167944 h 1572126"/>
                <a:gd name="connsiteX789" fmla="*/ 1071209 w 1682911"/>
                <a:gd name="connsiteY789" fmla="*/ 169401 h 1572126"/>
                <a:gd name="connsiteX790" fmla="*/ 1069752 w 1682911"/>
                <a:gd name="connsiteY790" fmla="*/ 171586 h 1572126"/>
                <a:gd name="connsiteX791" fmla="*/ 1068351 w 1682911"/>
                <a:gd name="connsiteY791" fmla="*/ 172987 h 1572126"/>
                <a:gd name="connsiteX792" fmla="*/ 1066166 w 1682911"/>
                <a:gd name="connsiteY792" fmla="*/ 175172 h 1572126"/>
                <a:gd name="connsiteX793" fmla="*/ 1064036 w 1682911"/>
                <a:gd name="connsiteY793" fmla="*/ 177302 h 1572126"/>
                <a:gd name="connsiteX794" fmla="*/ 1062579 w 1682911"/>
                <a:gd name="connsiteY794" fmla="*/ 178030 h 1572126"/>
                <a:gd name="connsiteX795" fmla="*/ 1058993 w 1682911"/>
                <a:gd name="connsiteY795" fmla="*/ 179431 h 1572126"/>
                <a:gd name="connsiteX796" fmla="*/ 1056863 w 1682911"/>
                <a:gd name="connsiteY796" fmla="*/ 180160 h 1572126"/>
                <a:gd name="connsiteX797" fmla="*/ 1055406 w 1682911"/>
                <a:gd name="connsiteY797" fmla="*/ 180160 h 1572126"/>
                <a:gd name="connsiteX798" fmla="*/ 1053277 w 1682911"/>
                <a:gd name="connsiteY798" fmla="*/ 179431 h 1572126"/>
                <a:gd name="connsiteX799" fmla="*/ 1052548 w 1682911"/>
                <a:gd name="connsiteY799" fmla="*/ 178759 h 1572126"/>
                <a:gd name="connsiteX800" fmla="*/ 1050363 w 1682911"/>
                <a:gd name="connsiteY800" fmla="*/ 177302 h 1572126"/>
                <a:gd name="connsiteX801" fmla="*/ 1049691 w 1682911"/>
                <a:gd name="connsiteY801" fmla="*/ 175845 h 1572126"/>
                <a:gd name="connsiteX802" fmla="*/ 1048234 w 1682911"/>
                <a:gd name="connsiteY802" fmla="*/ 175172 h 1572126"/>
                <a:gd name="connsiteX803" fmla="*/ 1047505 w 1682911"/>
                <a:gd name="connsiteY803" fmla="*/ 174444 h 1572126"/>
                <a:gd name="connsiteX804" fmla="*/ 1046777 w 1682911"/>
                <a:gd name="connsiteY804" fmla="*/ 172987 h 1572126"/>
                <a:gd name="connsiteX805" fmla="*/ 1046104 w 1682911"/>
                <a:gd name="connsiteY805" fmla="*/ 169401 h 1572126"/>
                <a:gd name="connsiteX806" fmla="*/ 1045376 w 1682911"/>
                <a:gd name="connsiteY806" fmla="*/ 167944 h 1572126"/>
                <a:gd name="connsiteX807" fmla="*/ 1043919 w 1682911"/>
                <a:gd name="connsiteY807" fmla="*/ 167271 h 1572126"/>
                <a:gd name="connsiteX808" fmla="*/ 1042462 w 1682911"/>
                <a:gd name="connsiteY808" fmla="*/ 166543 h 1572126"/>
                <a:gd name="connsiteX809" fmla="*/ 1041789 w 1682911"/>
                <a:gd name="connsiteY809" fmla="*/ 166543 h 1572126"/>
                <a:gd name="connsiteX810" fmla="*/ 1040332 w 1682911"/>
                <a:gd name="connsiteY810" fmla="*/ 166543 h 1572126"/>
                <a:gd name="connsiteX811" fmla="*/ 1038203 w 1682911"/>
                <a:gd name="connsiteY811" fmla="*/ 165814 h 1572126"/>
                <a:gd name="connsiteX812" fmla="*/ 1036018 w 1682911"/>
                <a:gd name="connsiteY812" fmla="*/ 165814 h 1572126"/>
                <a:gd name="connsiteX813" fmla="*/ 1033888 w 1682911"/>
                <a:gd name="connsiteY813" fmla="*/ 166543 h 1572126"/>
                <a:gd name="connsiteX814" fmla="*/ 1031703 w 1682911"/>
                <a:gd name="connsiteY814" fmla="*/ 167271 h 1572126"/>
                <a:gd name="connsiteX815" fmla="*/ 1030302 w 1682911"/>
                <a:gd name="connsiteY815" fmla="*/ 167944 h 1572126"/>
                <a:gd name="connsiteX816" fmla="*/ 1028116 w 1682911"/>
                <a:gd name="connsiteY816" fmla="*/ 169401 h 1572126"/>
                <a:gd name="connsiteX817" fmla="*/ 1027388 w 1682911"/>
                <a:gd name="connsiteY817" fmla="*/ 170129 h 1572126"/>
                <a:gd name="connsiteX818" fmla="*/ 1025987 w 1682911"/>
                <a:gd name="connsiteY818" fmla="*/ 169401 h 1572126"/>
                <a:gd name="connsiteX819" fmla="*/ 1025258 w 1682911"/>
                <a:gd name="connsiteY819" fmla="*/ 169401 h 1572126"/>
                <a:gd name="connsiteX820" fmla="*/ 1024530 w 1682911"/>
                <a:gd name="connsiteY820" fmla="*/ 166543 h 1572126"/>
                <a:gd name="connsiteX821" fmla="*/ 1023801 w 1682911"/>
                <a:gd name="connsiteY821" fmla="*/ 164357 h 1572126"/>
                <a:gd name="connsiteX822" fmla="*/ 1023073 w 1682911"/>
                <a:gd name="connsiteY822" fmla="*/ 163685 h 1572126"/>
                <a:gd name="connsiteX823" fmla="*/ 1022400 w 1682911"/>
                <a:gd name="connsiteY823" fmla="*/ 163685 h 1572126"/>
                <a:gd name="connsiteX824" fmla="*/ 1020215 w 1682911"/>
                <a:gd name="connsiteY824" fmla="*/ 165086 h 1572126"/>
                <a:gd name="connsiteX825" fmla="*/ 1018814 w 1682911"/>
                <a:gd name="connsiteY825" fmla="*/ 166543 h 1572126"/>
                <a:gd name="connsiteX826" fmla="*/ 1017357 w 1682911"/>
                <a:gd name="connsiteY826" fmla="*/ 167271 h 1572126"/>
                <a:gd name="connsiteX827" fmla="*/ 1015900 w 1682911"/>
                <a:gd name="connsiteY827" fmla="*/ 168672 h 1572126"/>
                <a:gd name="connsiteX828" fmla="*/ 1014499 w 1682911"/>
                <a:gd name="connsiteY828" fmla="*/ 169401 h 1572126"/>
                <a:gd name="connsiteX829" fmla="*/ 1013042 w 1682911"/>
                <a:gd name="connsiteY829" fmla="*/ 169401 h 1572126"/>
                <a:gd name="connsiteX830" fmla="*/ 1012314 w 1682911"/>
                <a:gd name="connsiteY830" fmla="*/ 168672 h 1572126"/>
                <a:gd name="connsiteX831" fmla="*/ 1011641 w 1682911"/>
                <a:gd name="connsiteY831" fmla="*/ 168672 h 1572126"/>
                <a:gd name="connsiteX832" fmla="*/ 1008727 w 1682911"/>
                <a:gd name="connsiteY832" fmla="*/ 163685 h 1572126"/>
                <a:gd name="connsiteX833" fmla="*/ 1007999 w 1682911"/>
                <a:gd name="connsiteY833" fmla="*/ 162956 h 1572126"/>
                <a:gd name="connsiteX834" fmla="*/ 1007326 w 1682911"/>
                <a:gd name="connsiteY834" fmla="*/ 161500 h 1572126"/>
                <a:gd name="connsiteX835" fmla="*/ 1006598 w 1682911"/>
                <a:gd name="connsiteY835" fmla="*/ 160099 h 1572126"/>
                <a:gd name="connsiteX836" fmla="*/ 1005141 w 1682911"/>
                <a:gd name="connsiteY836" fmla="*/ 157185 h 1572126"/>
                <a:gd name="connsiteX837" fmla="*/ 1005869 w 1682911"/>
                <a:gd name="connsiteY837" fmla="*/ 155055 h 1572126"/>
                <a:gd name="connsiteX838" fmla="*/ 1005869 w 1682911"/>
                <a:gd name="connsiteY838" fmla="*/ 154327 h 1572126"/>
                <a:gd name="connsiteX839" fmla="*/ 1003740 w 1682911"/>
                <a:gd name="connsiteY839" fmla="*/ 153598 h 1572126"/>
                <a:gd name="connsiteX840" fmla="*/ 1002283 w 1682911"/>
                <a:gd name="connsiteY840" fmla="*/ 153598 h 1572126"/>
                <a:gd name="connsiteX841" fmla="*/ 1000826 w 1682911"/>
                <a:gd name="connsiteY841" fmla="*/ 153598 h 1572126"/>
                <a:gd name="connsiteX842" fmla="*/ 998697 w 1682911"/>
                <a:gd name="connsiteY842" fmla="*/ 154327 h 1572126"/>
                <a:gd name="connsiteX843" fmla="*/ 995110 w 1682911"/>
                <a:gd name="connsiteY843" fmla="*/ 155784 h 1572126"/>
                <a:gd name="connsiteX844" fmla="*/ 993653 w 1682911"/>
                <a:gd name="connsiteY844" fmla="*/ 155784 h 1572126"/>
                <a:gd name="connsiteX845" fmla="*/ 992925 w 1682911"/>
                <a:gd name="connsiteY845" fmla="*/ 156456 h 1572126"/>
                <a:gd name="connsiteX846" fmla="*/ 990795 w 1682911"/>
                <a:gd name="connsiteY846" fmla="*/ 156456 h 1572126"/>
                <a:gd name="connsiteX847" fmla="*/ 990067 w 1682911"/>
                <a:gd name="connsiteY847" fmla="*/ 156456 h 1572126"/>
                <a:gd name="connsiteX848" fmla="*/ 988610 w 1682911"/>
                <a:gd name="connsiteY848" fmla="*/ 157185 h 1572126"/>
                <a:gd name="connsiteX849" fmla="*/ 987209 w 1682911"/>
                <a:gd name="connsiteY849" fmla="*/ 157913 h 1572126"/>
                <a:gd name="connsiteX850" fmla="*/ 984351 w 1682911"/>
                <a:gd name="connsiteY850" fmla="*/ 159370 h 1572126"/>
                <a:gd name="connsiteX851" fmla="*/ 982894 w 1682911"/>
                <a:gd name="connsiteY851" fmla="*/ 159370 h 1572126"/>
                <a:gd name="connsiteX852" fmla="*/ 982166 w 1682911"/>
                <a:gd name="connsiteY852" fmla="*/ 159370 h 1572126"/>
                <a:gd name="connsiteX853" fmla="*/ 980765 w 1682911"/>
                <a:gd name="connsiteY853" fmla="*/ 159370 h 1572126"/>
                <a:gd name="connsiteX854" fmla="*/ 980036 w 1682911"/>
                <a:gd name="connsiteY854" fmla="*/ 159370 h 1572126"/>
                <a:gd name="connsiteX855" fmla="*/ 979308 w 1682911"/>
                <a:gd name="connsiteY855" fmla="*/ 159370 h 1572126"/>
                <a:gd name="connsiteX856" fmla="*/ 977178 w 1682911"/>
                <a:gd name="connsiteY856" fmla="*/ 159370 h 1572126"/>
                <a:gd name="connsiteX857" fmla="*/ 974993 w 1682911"/>
                <a:gd name="connsiteY857" fmla="*/ 160771 h 1572126"/>
                <a:gd name="connsiteX858" fmla="*/ 972135 w 1682911"/>
                <a:gd name="connsiteY858" fmla="*/ 161500 h 1572126"/>
                <a:gd name="connsiteX859" fmla="*/ 971407 w 1682911"/>
                <a:gd name="connsiteY859" fmla="*/ 161500 h 1572126"/>
                <a:gd name="connsiteX860" fmla="*/ 969277 w 1682911"/>
                <a:gd name="connsiteY860" fmla="*/ 161500 h 1572126"/>
                <a:gd name="connsiteX861" fmla="*/ 967820 w 1682911"/>
                <a:gd name="connsiteY861" fmla="*/ 161500 h 1572126"/>
                <a:gd name="connsiteX862" fmla="*/ 967092 w 1682911"/>
                <a:gd name="connsiteY862" fmla="*/ 162956 h 1572126"/>
                <a:gd name="connsiteX863" fmla="*/ 965691 w 1682911"/>
                <a:gd name="connsiteY863" fmla="*/ 164357 h 1572126"/>
                <a:gd name="connsiteX864" fmla="*/ 964234 w 1682911"/>
                <a:gd name="connsiteY864" fmla="*/ 166543 h 1572126"/>
                <a:gd name="connsiteX865" fmla="*/ 962777 w 1682911"/>
                <a:gd name="connsiteY865" fmla="*/ 167271 h 1572126"/>
                <a:gd name="connsiteX866" fmla="*/ 959919 w 1682911"/>
                <a:gd name="connsiteY866" fmla="*/ 168672 h 1572126"/>
                <a:gd name="connsiteX867" fmla="*/ 958462 w 1682911"/>
                <a:gd name="connsiteY867" fmla="*/ 169401 h 1572126"/>
                <a:gd name="connsiteX868" fmla="*/ 957061 w 1682911"/>
                <a:gd name="connsiteY868" fmla="*/ 170129 h 1572126"/>
                <a:gd name="connsiteX869" fmla="*/ 956332 w 1682911"/>
                <a:gd name="connsiteY869" fmla="*/ 172259 h 1572126"/>
                <a:gd name="connsiteX870" fmla="*/ 954875 w 1682911"/>
                <a:gd name="connsiteY870" fmla="*/ 174444 h 1572126"/>
                <a:gd name="connsiteX871" fmla="*/ 954203 w 1682911"/>
                <a:gd name="connsiteY871" fmla="*/ 175845 h 1572126"/>
                <a:gd name="connsiteX872" fmla="*/ 952746 w 1682911"/>
                <a:gd name="connsiteY872" fmla="*/ 177302 h 1572126"/>
                <a:gd name="connsiteX873" fmla="*/ 951289 w 1682911"/>
                <a:gd name="connsiteY873" fmla="*/ 178030 h 1572126"/>
                <a:gd name="connsiteX874" fmla="*/ 949160 w 1682911"/>
                <a:gd name="connsiteY874" fmla="*/ 180160 h 1572126"/>
                <a:gd name="connsiteX875" fmla="*/ 947703 w 1682911"/>
                <a:gd name="connsiteY875" fmla="*/ 180888 h 1572126"/>
                <a:gd name="connsiteX876" fmla="*/ 945573 w 1682911"/>
                <a:gd name="connsiteY876" fmla="*/ 180160 h 1572126"/>
                <a:gd name="connsiteX877" fmla="*/ 945573 w 1682911"/>
                <a:gd name="connsiteY877" fmla="*/ 179431 h 1572126"/>
                <a:gd name="connsiteX878" fmla="*/ 944116 w 1682911"/>
                <a:gd name="connsiteY878" fmla="*/ 177302 h 1572126"/>
                <a:gd name="connsiteX879" fmla="*/ 943388 w 1682911"/>
                <a:gd name="connsiteY879" fmla="*/ 176573 h 1572126"/>
                <a:gd name="connsiteX880" fmla="*/ 942715 w 1682911"/>
                <a:gd name="connsiteY880" fmla="*/ 177302 h 1572126"/>
                <a:gd name="connsiteX881" fmla="*/ 939801 w 1682911"/>
                <a:gd name="connsiteY881" fmla="*/ 176573 h 1572126"/>
                <a:gd name="connsiteX882" fmla="*/ 934814 w 1682911"/>
                <a:gd name="connsiteY882" fmla="*/ 175845 h 1572126"/>
                <a:gd name="connsiteX883" fmla="*/ 932629 w 1682911"/>
                <a:gd name="connsiteY883" fmla="*/ 175172 h 1572126"/>
                <a:gd name="connsiteX884" fmla="*/ 930499 w 1682911"/>
                <a:gd name="connsiteY884" fmla="*/ 173716 h 1572126"/>
                <a:gd name="connsiteX885" fmla="*/ 926913 w 1682911"/>
                <a:gd name="connsiteY885" fmla="*/ 171586 h 1572126"/>
                <a:gd name="connsiteX886" fmla="*/ 926184 w 1682911"/>
                <a:gd name="connsiteY886" fmla="*/ 171586 h 1572126"/>
                <a:gd name="connsiteX887" fmla="*/ 925456 w 1682911"/>
                <a:gd name="connsiteY887" fmla="*/ 172987 h 1572126"/>
                <a:gd name="connsiteX888" fmla="*/ 924727 w 1682911"/>
                <a:gd name="connsiteY888" fmla="*/ 178030 h 1572126"/>
                <a:gd name="connsiteX889" fmla="*/ 923326 w 1682911"/>
                <a:gd name="connsiteY889" fmla="*/ 178759 h 1572126"/>
                <a:gd name="connsiteX890" fmla="*/ 919012 w 1682911"/>
                <a:gd name="connsiteY890" fmla="*/ 178759 h 1572126"/>
                <a:gd name="connsiteX891" fmla="*/ 916826 w 1682911"/>
                <a:gd name="connsiteY891" fmla="*/ 178030 h 1572126"/>
                <a:gd name="connsiteX892" fmla="*/ 915425 w 1682911"/>
                <a:gd name="connsiteY892" fmla="*/ 177302 h 1572126"/>
                <a:gd name="connsiteX893" fmla="*/ 913968 w 1682911"/>
                <a:gd name="connsiteY893" fmla="*/ 178030 h 1572126"/>
                <a:gd name="connsiteX894" fmla="*/ 912511 w 1682911"/>
                <a:gd name="connsiteY894" fmla="*/ 178759 h 1572126"/>
                <a:gd name="connsiteX895" fmla="*/ 911110 w 1682911"/>
                <a:gd name="connsiteY895" fmla="*/ 179431 h 1572126"/>
                <a:gd name="connsiteX896" fmla="*/ 908925 w 1682911"/>
                <a:gd name="connsiteY896" fmla="*/ 180160 h 1572126"/>
                <a:gd name="connsiteX897" fmla="*/ 906796 w 1682911"/>
                <a:gd name="connsiteY897" fmla="*/ 178759 h 1572126"/>
                <a:gd name="connsiteX898" fmla="*/ 905339 w 1682911"/>
                <a:gd name="connsiteY898" fmla="*/ 178759 h 1572126"/>
                <a:gd name="connsiteX899" fmla="*/ 901752 w 1682911"/>
                <a:gd name="connsiteY899" fmla="*/ 178759 h 1572126"/>
                <a:gd name="connsiteX900" fmla="*/ 899623 w 1682911"/>
                <a:gd name="connsiteY900" fmla="*/ 178759 h 1572126"/>
                <a:gd name="connsiteX901" fmla="*/ 898166 w 1682911"/>
                <a:gd name="connsiteY901" fmla="*/ 178030 h 1572126"/>
                <a:gd name="connsiteX902" fmla="*/ 896036 w 1682911"/>
                <a:gd name="connsiteY902" fmla="*/ 177302 h 1572126"/>
                <a:gd name="connsiteX903" fmla="*/ 894579 w 1682911"/>
                <a:gd name="connsiteY903" fmla="*/ 175845 h 1572126"/>
                <a:gd name="connsiteX904" fmla="*/ 893851 w 1682911"/>
                <a:gd name="connsiteY904" fmla="*/ 175172 h 1572126"/>
                <a:gd name="connsiteX905" fmla="*/ 893122 w 1682911"/>
                <a:gd name="connsiteY905" fmla="*/ 173716 h 1572126"/>
                <a:gd name="connsiteX906" fmla="*/ 892450 w 1682911"/>
                <a:gd name="connsiteY906" fmla="*/ 172987 h 1572126"/>
                <a:gd name="connsiteX907" fmla="*/ 891721 w 1682911"/>
                <a:gd name="connsiteY907" fmla="*/ 171586 h 1572126"/>
                <a:gd name="connsiteX908" fmla="*/ 890993 w 1682911"/>
                <a:gd name="connsiteY908" fmla="*/ 170858 h 1572126"/>
                <a:gd name="connsiteX909" fmla="*/ 890264 w 1682911"/>
                <a:gd name="connsiteY909" fmla="*/ 170129 h 1572126"/>
                <a:gd name="connsiteX910" fmla="*/ 888864 w 1682911"/>
                <a:gd name="connsiteY910" fmla="*/ 170858 h 1572126"/>
                <a:gd name="connsiteX911" fmla="*/ 887406 w 1682911"/>
                <a:gd name="connsiteY911" fmla="*/ 170858 h 1572126"/>
                <a:gd name="connsiteX912" fmla="*/ 886678 w 1682911"/>
                <a:gd name="connsiteY912" fmla="*/ 170858 h 1572126"/>
                <a:gd name="connsiteX913" fmla="*/ 885950 w 1682911"/>
                <a:gd name="connsiteY913" fmla="*/ 170858 h 1572126"/>
                <a:gd name="connsiteX914" fmla="*/ 885277 w 1682911"/>
                <a:gd name="connsiteY914" fmla="*/ 170129 h 1572126"/>
                <a:gd name="connsiteX915" fmla="*/ 883820 w 1682911"/>
                <a:gd name="connsiteY915" fmla="*/ 170129 h 1572126"/>
                <a:gd name="connsiteX916" fmla="*/ 882363 w 1682911"/>
                <a:gd name="connsiteY916" fmla="*/ 170129 h 1572126"/>
                <a:gd name="connsiteX917" fmla="*/ 881635 w 1682911"/>
                <a:gd name="connsiteY917" fmla="*/ 170129 h 1572126"/>
                <a:gd name="connsiteX918" fmla="*/ 875919 w 1682911"/>
                <a:gd name="connsiteY918" fmla="*/ 173716 h 1572126"/>
                <a:gd name="connsiteX919" fmla="*/ 874462 w 1682911"/>
                <a:gd name="connsiteY919" fmla="*/ 174444 h 1572126"/>
                <a:gd name="connsiteX920" fmla="*/ 873061 w 1682911"/>
                <a:gd name="connsiteY920" fmla="*/ 174444 h 1572126"/>
                <a:gd name="connsiteX921" fmla="*/ 870147 w 1682911"/>
                <a:gd name="connsiteY921" fmla="*/ 175172 h 1572126"/>
                <a:gd name="connsiteX922" fmla="*/ 864431 w 1682911"/>
                <a:gd name="connsiteY922" fmla="*/ 175845 h 1572126"/>
                <a:gd name="connsiteX923" fmla="*/ 862974 w 1682911"/>
                <a:gd name="connsiteY923" fmla="*/ 175172 h 1572126"/>
                <a:gd name="connsiteX924" fmla="*/ 861573 w 1682911"/>
                <a:gd name="connsiteY924" fmla="*/ 174444 h 1572126"/>
                <a:gd name="connsiteX925" fmla="*/ 860845 w 1682911"/>
                <a:gd name="connsiteY925" fmla="*/ 174444 h 1572126"/>
                <a:gd name="connsiteX926" fmla="*/ 859388 w 1682911"/>
                <a:gd name="connsiteY926" fmla="*/ 175172 h 1572126"/>
                <a:gd name="connsiteX927" fmla="*/ 858659 w 1682911"/>
                <a:gd name="connsiteY927" fmla="*/ 175845 h 1572126"/>
                <a:gd name="connsiteX928" fmla="*/ 856530 w 1682911"/>
                <a:gd name="connsiteY928" fmla="*/ 175845 h 1572126"/>
                <a:gd name="connsiteX929" fmla="*/ 851487 w 1682911"/>
                <a:gd name="connsiteY929" fmla="*/ 177302 h 1572126"/>
                <a:gd name="connsiteX930" fmla="*/ 848629 w 1682911"/>
                <a:gd name="connsiteY930" fmla="*/ 178030 h 1572126"/>
                <a:gd name="connsiteX931" fmla="*/ 847172 w 1682911"/>
                <a:gd name="connsiteY931" fmla="*/ 179431 h 1572126"/>
                <a:gd name="connsiteX932" fmla="*/ 846499 w 1682911"/>
                <a:gd name="connsiteY932" fmla="*/ 180888 h 1572126"/>
                <a:gd name="connsiteX933" fmla="*/ 845771 w 1682911"/>
                <a:gd name="connsiteY933" fmla="*/ 183074 h 1572126"/>
                <a:gd name="connsiteX934" fmla="*/ 845042 w 1682911"/>
                <a:gd name="connsiteY934" fmla="*/ 184475 h 1572126"/>
                <a:gd name="connsiteX935" fmla="*/ 845042 w 1682911"/>
                <a:gd name="connsiteY935" fmla="*/ 185203 h 1572126"/>
                <a:gd name="connsiteX936" fmla="*/ 843585 w 1682911"/>
                <a:gd name="connsiteY936" fmla="*/ 186660 h 1572126"/>
                <a:gd name="connsiteX937" fmla="*/ 842185 w 1682911"/>
                <a:gd name="connsiteY937" fmla="*/ 187333 h 1572126"/>
                <a:gd name="connsiteX938" fmla="*/ 839999 w 1682911"/>
                <a:gd name="connsiteY938" fmla="*/ 188061 h 1572126"/>
                <a:gd name="connsiteX939" fmla="*/ 838598 w 1682911"/>
                <a:gd name="connsiteY939" fmla="*/ 188790 h 1572126"/>
                <a:gd name="connsiteX940" fmla="*/ 837870 w 1682911"/>
                <a:gd name="connsiteY940" fmla="*/ 189518 h 1572126"/>
                <a:gd name="connsiteX941" fmla="*/ 836413 w 1682911"/>
                <a:gd name="connsiteY941" fmla="*/ 213894 h 1572126"/>
                <a:gd name="connsiteX942" fmla="*/ 835012 w 1682911"/>
                <a:gd name="connsiteY942" fmla="*/ 215351 h 1572126"/>
                <a:gd name="connsiteX943" fmla="*/ 833555 w 1682911"/>
                <a:gd name="connsiteY943" fmla="*/ 217481 h 1572126"/>
                <a:gd name="connsiteX944" fmla="*/ 833555 w 1682911"/>
                <a:gd name="connsiteY944" fmla="*/ 218938 h 1572126"/>
                <a:gd name="connsiteX945" fmla="*/ 832826 w 1682911"/>
                <a:gd name="connsiteY945" fmla="*/ 220395 h 1572126"/>
                <a:gd name="connsiteX946" fmla="*/ 832098 w 1682911"/>
                <a:gd name="connsiteY946" fmla="*/ 221067 h 1572126"/>
                <a:gd name="connsiteX947" fmla="*/ 831425 w 1682911"/>
                <a:gd name="connsiteY947" fmla="*/ 221796 h 1572126"/>
                <a:gd name="connsiteX948" fmla="*/ 829968 w 1682911"/>
                <a:gd name="connsiteY948" fmla="*/ 222524 h 1572126"/>
                <a:gd name="connsiteX949" fmla="*/ 829968 w 1682911"/>
                <a:gd name="connsiteY949" fmla="*/ 225382 h 1572126"/>
                <a:gd name="connsiteX950" fmla="*/ 829240 w 1682911"/>
                <a:gd name="connsiteY950" fmla="*/ 227567 h 1572126"/>
                <a:gd name="connsiteX951" fmla="*/ 827839 w 1682911"/>
                <a:gd name="connsiteY951" fmla="*/ 228968 h 1572126"/>
                <a:gd name="connsiteX952" fmla="*/ 824925 w 1682911"/>
                <a:gd name="connsiteY952" fmla="*/ 231882 h 1572126"/>
                <a:gd name="connsiteX953" fmla="*/ 822067 w 1682911"/>
                <a:gd name="connsiteY953" fmla="*/ 233283 h 1572126"/>
                <a:gd name="connsiteX954" fmla="*/ 820610 w 1682911"/>
                <a:gd name="connsiteY954" fmla="*/ 234740 h 1572126"/>
                <a:gd name="connsiteX955" fmla="*/ 819209 w 1682911"/>
                <a:gd name="connsiteY955" fmla="*/ 234012 h 1572126"/>
                <a:gd name="connsiteX956" fmla="*/ 818481 w 1682911"/>
                <a:gd name="connsiteY956" fmla="*/ 233283 h 1572126"/>
                <a:gd name="connsiteX957" fmla="*/ 817024 w 1682911"/>
                <a:gd name="connsiteY957" fmla="*/ 232555 h 1572126"/>
                <a:gd name="connsiteX958" fmla="*/ 816351 w 1682911"/>
                <a:gd name="connsiteY958" fmla="*/ 234012 h 1572126"/>
                <a:gd name="connsiteX959" fmla="*/ 813437 w 1682911"/>
                <a:gd name="connsiteY959" fmla="*/ 236141 h 1572126"/>
                <a:gd name="connsiteX960" fmla="*/ 811308 w 1682911"/>
                <a:gd name="connsiteY960" fmla="*/ 236870 h 1572126"/>
                <a:gd name="connsiteX961" fmla="*/ 810579 w 1682911"/>
                <a:gd name="connsiteY961" fmla="*/ 237598 h 1572126"/>
                <a:gd name="connsiteX962" fmla="*/ 809851 w 1682911"/>
                <a:gd name="connsiteY962" fmla="*/ 239055 h 1572126"/>
                <a:gd name="connsiteX963" fmla="*/ 807721 w 1682911"/>
                <a:gd name="connsiteY963" fmla="*/ 239055 h 1572126"/>
                <a:gd name="connsiteX964" fmla="*/ 804864 w 1682911"/>
                <a:gd name="connsiteY964" fmla="*/ 239055 h 1572126"/>
                <a:gd name="connsiteX965" fmla="*/ 803407 w 1682911"/>
                <a:gd name="connsiteY965" fmla="*/ 240456 h 1572126"/>
                <a:gd name="connsiteX966" fmla="*/ 801950 w 1682911"/>
                <a:gd name="connsiteY966" fmla="*/ 241913 h 1572126"/>
                <a:gd name="connsiteX967" fmla="*/ 800549 w 1682911"/>
                <a:gd name="connsiteY967" fmla="*/ 241913 h 1572126"/>
                <a:gd name="connsiteX968" fmla="*/ 797635 w 1682911"/>
                <a:gd name="connsiteY968" fmla="*/ 245499 h 1572126"/>
                <a:gd name="connsiteX969" fmla="*/ 795505 w 1682911"/>
                <a:gd name="connsiteY969" fmla="*/ 246956 h 1572126"/>
                <a:gd name="connsiteX970" fmla="*/ 793376 w 1682911"/>
                <a:gd name="connsiteY970" fmla="*/ 247629 h 1572126"/>
                <a:gd name="connsiteX971" fmla="*/ 790462 w 1682911"/>
                <a:gd name="connsiteY971" fmla="*/ 251271 h 1572126"/>
                <a:gd name="connsiteX972" fmla="*/ 789790 w 1682911"/>
                <a:gd name="connsiteY972" fmla="*/ 251944 h 1572126"/>
                <a:gd name="connsiteX973" fmla="*/ 785475 w 1682911"/>
                <a:gd name="connsiteY973" fmla="*/ 254129 h 1572126"/>
                <a:gd name="connsiteX974" fmla="*/ 782561 w 1682911"/>
                <a:gd name="connsiteY974" fmla="*/ 254857 h 1572126"/>
                <a:gd name="connsiteX975" fmla="*/ 780431 w 1682911"/>
                <a:gd name="connsiteY975" fmla="*/ 255530 h 1572126"/>
                <a:gd name="connsiteX976" fmla="*/ 778974 w 1682911"/>
                <a:gd name="connsiteY976" fmla="*/ 256258 h 1572126"/>
                <a:gd name="connsiteX977" fmla="*/ 776117 w 1682911"/>
                <a:gd name="connsiteY977" fmla="*/ 259116 h 1572126"/>
                <a:gd name="connsiteX978" fmla="*/ 773987 w 1682911"/>
                <a:gd name="connsiteY978" fmla="*/ 261302 h 1572126"/>
                <a:gd name="connsiteX979" fmla="*/ 771073 w 1682911"/>
                <a:gd name="connsiteY979" fmla="*/ 262030 h 1572126"/>
                <a:gd name="connsiteX980" fmla="*/ 769672 w 1682911"/>
                <a:gd name="connsiteY980" fmla="*/ 261302 h 1572126"/>
                <a:gd name="connsiteX981" fmla="*/ 768215 w 1682911"/>
                <a:gd name="connsiteY981" fmla="*/ 260573 h 1572126"/>
                <a:gd name="connsiteX982" fmla="*/ 767487 w 1682911"/>
                <a:gd name="connsiteY982" fmla="*/ 259845 h 1572126"/>
                <a:gd name="connsiteX983" fmla="*/ 767487 w 1682911"/>
                <a:gd name="connsiteY983" fmla="*/ 258444 h 1572126"/>
                <a:gd name="connsiteX984" fmla="*/ 768215 w 1682911"/>
                <a:gd name="connsiteY984" fmla="*/ 258444 h 1572126"/>
                <a:gd name="connsiteX985" fmla="*/ 768944 w 1682911"/>
                <a:gd name="connsiteY985" fmla="*/ 256987 h 1572126"/>
                <a:gd name="connsiteX986" fmla="*/ 769672 w 1682911"/>
                <a:gd name="connsiteY986" fmla="*/ 255530 h 1572126"/>
                <a:gd name="connsiteX987" fmla="*/ 768944 w 1682911"/>
                <a:gd name="connsiteY987" fmla="*/ 254129 h 1572126"/>
                <a:gd name="connsiteX988" fmla="*/ 768944 w 1682911"/>
                <a:gd name="connsiteY988" fmla="*/ 251271 h 1572126"/>
                <a:gd name="connsiteX989" fmla="*/ 768944 w 1682911"/>
                <a:gd name="connsiteY989" fmla="*/ 250543 h 1572126"/>
                <a:gd name="connsiteX990" fmla="*/ 767487 w 1682911"/>
                <a:gd name="connsiteY990" fmla="*/ 249086 h 1572126"/>
                <a:gd name="connsiteX991" fmla="*/ 766814 w 1682911"/>
                <a:gd name="connsiteY991" fmla="*/ 249086 h 1572126"/>
                <a:gd name="connsiteX992" fmla="*/ 766814 w 1682911"/>
                <a:gd name="connsiteY992" fmla="*/ 249086 h 1572126"/>
                <a:gd name="connsiteX993" fmla="*/ 767487 w 1682911"/>
                <a:gd name="connsiteY993" fmla="*/ 249086 h 1572126"/>
                <a:gd name="connsiteX994" fmla="*/ 766086 w 1682911"/>
                <a:gd name="connsiteY994" fmla="*/ 247629 h 1572126"/>
                <a:gd name="connsiteX995" fmla="*/ 766086 w 1682911"/>
                <a:gd name="connsiteY995" fmla="*/ 246956 h 1572126"/>
                <a:gd name="connsiteX996" fmla="*/ 766086 w 1682911"/>
                <a:gd name="connsiteY996" fmla="*/ 246228 h 1572126"/>
                <a:gd name="connsiteX997" fmla="*/ 768944 w 1682911"/>
                <a:gd name="connsiteY997" fmla="*/ 244771 h 1572126"/>
                <a:gd name="connsiteX998" fmla="*/ 766086 w 1682911"/>
                <a:gd name="connsiteY998" fmla="*/ 244042 h 1572126"/>
                <a:gd name="connsiteX999" fmla="*/ 761771 w 1682911"/>
                <a:gd name="connsiteY999" fmla="*/ 241184 h 1572126"/>
                <a:gd name="connsiteX1000" fmla="*/ 761042 w 1682911"/>
                <a:gd name="connsiteY1000" fmla="*/ 240456 h 1572126"/>
                <a:gd name="connsiteX1001" fmla="*/ 760314 w 1682911"/>
                <a:gd name="connsiteY1001" fmla="*/ 240456 h 1572126"/>
                <a:gd name="connsiteX1002" fmla="*/ 755271 w 1682911"/>
                <a:gd name="connsiteY1002" fmla="*/ 238327 h 1572126"/>
                <a:gd name="connsiteX1003" fmla="*/ 754598 w 1682911"/>
                <a:gd name="connsiteY1003" fmla="*/ 238327 h 1572126"/>
                <a:gd name="connsiteX1004" fmla="*/ 754598 w 1682911"/>
                <a:gd name="connsiteY1004" fmla="*/ 237598 h 1572126"/>
                <a:gd name="connsiteX1005" fmla="*/ 755271 w 1682911"/>
                <a:gd name="connsiteY1005" fmla="*/ 236870 h 1572126"/>
                <a:gd name="connsiteX1006" fmla="*/ 755271 w 1682911"/>
                <a:gd name="connsiteY1006" fmla="*/ 235469 h 1572126"/>
                <a:gd name="connsiteX1007" fmla="*/ 753141 w 1682911"/>
                <a:gd name="connsiteY1007" fmla="*/ 231154 h 1572126"/>
                <a:gd name="connsiteX1008" fmla="*/ 753870 w 1682911"/>
                <a:gd name="connsiteY1008" fmla="*/ 228296 h 1572126"/>
                <a:gd name="connsiteX1009" fmla="*/ 753141 w 1682911"/>
                <a:gd name="connsiteY1009" fmla="*/ 225382 h 1572126"/>
                <a:gd name="connsiteX1010" fmla="*/ 753141 w 1682911"/>
                <a:gd name="connsiteY1010" fmla="*/ 224710 h 1572126"/>
                <a:gd name="connsiteX1011" fmla="*/ 753870 w 1682911"/>
                <a:gd name="connsiteY1011" fmla="*/ 223981 h 1572126"/>
                <a:gd name="connsiteX1012" fmla="*/ 755271 w 1682911"/>
                <a:gd name="connsiteY1012" fmla="*/ 224710 h 1572126"/>
                <a:gd name="connsiteX1013" fmla="*/ 755999 w 1682911"/>
                <a:gd name="connsiteY1013" fmla="*/ 224710 h 1572126"/>
                <a:gd name="connsiteX1014" fmla="*/ 756728 w 1682911"/>
                <a:gd name="connsiteY1014" fmla="*/ 223981 h 1572126"/>
                <a:gd name="connsiteX1015" fmla="*/ 755999 w 1682911"/>
                <a:gd name="connsiteY1015" fmla="*/ 222524 h 1572126"/>
                <a:gd name="connsiteX1016" fmla="*/ 755999 w 1682911"/>
                <a:gd name="connsiteY1016" fmla="*/ 221067 h 1572126"/>
                <a:gd name="connsiteX1017" fmla="*/ 755999 w 1682911"/>
                <a:gd name="connsiteY1017" fmla="*/ 220395 h 1572126"/>
                <a:gd name="connsiteX1018" fmla="*/ 755999 w 1682911"/>
                <a:gd name="connsiteY1018" fmla="*/ 219666 h 1572126"/>
                <a:gd name="connsiteX1019" fmla="*/ 755271 w 1682911"/>
                <a:gd name="connsiteY1019" fmla="*/ 219666 h 1572126"/>
                <a:gd name="connsiteX1020" fmla="*/ 754598 w 1682911"/>
                <a:gd name="connsiteY1020" fmla="*/ 218938 h 1572126"/>
                <a:gd name="connsiteX1021" fmla="*/ 753870 w 1682911"/>
                <a:gd name="connsiteY1021" fmla="*/ 218938 h 1572126"/>
                <a:gd name="connsiteX1022" fmla="*/ 752413 w 1682911"/>
                <a:gd name="connsiteY1022" fmla="*/ 219666 h 1572126"/>
                <a:gd name="connsiteX1023" fmla="*/ 749555 w 1682911"/>
                <a:gd name="connsiteY1023" fmla="*/ 221796 h 1572126"/>
                <a:gd name="connsiteX1024" fmla="*/ 745240 w 1682911"/>
                <a:gd name="connsiteY1024" fmla="*/ 222524 h 1572126"/>
                <a:gd name="connsiteX1025" fmla="*/ 744511 w 1682911"/>
                <a:gd name="connsiteY1025" fmla="*/ 221796 h 1572126"/>
                <a:gd name="connsiteX1026" fmla="*/ 744511 w 1682911"/>
                <a:gd name="connsiteY1026" fmla="*/ 221067 h 1572126"/>
                <a:gd name="connsiteX1027" fmla="*/ 743839 w 1682911"/>
                <a:gd name="connsiteY1027" fmla="*/ 220395 h 1572126"/>
                <a:gd name="connsiteX1028" fmla="*/ 745240 w 1682911"/>
                <a:gd name="connsiteY1028" fmla="*/ 217481 h 1572126"/>
                <a:gd name="connsiteX1029" fmla="*/ 743839 w 1682911"/>
                <a:gd name="connsiteY1029" fmla="*/ 217481 h 1572126"/>
                <a:gd name="connsiteX1030" fmla="*/ 741654 w 1682911"/>
                <a:gd name="connsiteY1030" fmla="*/ 215351 h 1572126"/>
                <a:gd name="connsiteX1031" fmla="*/ 738796 w 1682911"/>
                <a:gd name="connsiteY1031" fmla="*/ 211765 h 1572126"/>
                <a:gd name="connsiteX1032" fmla="*/ 738067 w 1682911"/>
                <a:gd name="connsiteY1032" fmla="*/ 211765 h 1572126"/>
                <a:gd name="connsiteX1033" fmla="*/ 737339 w 1682911"/>
                <a:gd name="connsiteY1033" fmla="*/ 211765 h 1572126"/>
                <a:gd name="connsiteX1034" fmla="*/ 734481 w 1682911"/>
                <a:gd name="connsiteY1034" fmla="*/ 213894 h 1572126"/>
                <a:gd name="connsiteX1035" fmla="*/ 730166 w 1682911"/>
                <a:gd name="connsiteY1035" fmla="*/ 211765 h 1572126"/>
                <a:gd name="connsiteX1036" fmla="*/ 728709 w 1682911"/>
                <a:gd name="connsiteY1036" fmla="*/ 213222 h 1572126"/>
                <a:gd name="connsiteX1037" fmla="*/ 726580 w 1682911"/>
                <a:gd name="connsiteY1037" fmla="*/ 211765 h 1572126"/>
                <a:gd name="connsiteX1038" fmla="*/ 723722 w 1682911"/>
                <a:gd name="connsiteY1038" fmla="*/ 212493 h 1572126"/>
                <a:gd name="connsiteX1039" fmla="*/ 717950 w 1682911"/>
                <a:gd name="connsiteY1039" fmla="*/ 214623 h 1572126"/>
                <a:gd name="connsiteX1040" fmla="*/ 717221 w 1682911"/>
                <a:gd name="connsiteY1040" fmla="*/ 213894 h 1572126"/>
                <a:gd name="connsiteX1041" fmla="*/ 716549 w 1682911"/>
                <a:gd name="connsiteY1041" fmla="*/ 211765 h 1572126"/>
                <a:gd name="connsiteX1042" fmla="*/ 715092 w 1682911"/>
                <a:gd name="connsiteY1042" fmla="*/ 208907 h 1572126"/>
                <a:gd name="connsiteX1043" fmla="*/ 714363 w 1682911"/>
                <a:gd name="connsiteY1043" fmla="*/ 208179 h 1572126"/>
                <a:gd name="connsiteX1044" fmla="*/ 713635 w 1682911"/>
                <a:gd name="connsiteY1044" fmla="*/ 207450 h 1572126"/>
                <a:gd name="connsiteX1045" fmla="*/ 713635 w 1682911"/>
                <a:gd name="connsiteY1045" fmla="*/ 206721 h 1572126"/>
                <a:gd name="connsiteX1046" fmla="*/ 712962 w 1682911"/>
                <a:gd name="connsiteY1046" fmla="*/ 206721 h 1572126"/>
                <a:gd name="connsiteX1047" fmla="*/ 710049 w 1682911"/>
                <a:gd name="connsiteY1047" fmla="*/ 203864 h 1572126"/>
                <a:gd name="connsiteX1048" fmla="*/ 710049 w 1682911"/>
                <a:gd name="connsiteY1048" fmla="*/ 202407 h 1572126"/>
                <a:gd name="connsiteX1049" fmla="*/ 710049 w 1682911"/>
                <a:gd name="connsiteY1049" fmla="*/ 201006 h 1572126"/>
                <a:gd name="connsiteX1050" fmla="*/ 710777 w 1682911"/>
                <a:gd name="connsiteY1050" fmla="*/ 200277 h 1572126"/>
                <a:gd name="connsiteX1051" fmla="*/ 711506 w 1682911"/>
                <a:gd name="connsiteY1051" fmla="*/ 198820 h 1572126"/>
                <a:gd name="connsiteX1052" fmla="*/ 711506 w 1682911"/>
                <a:gd name="connsiteY1052" fmla="*/ 197419 h 1572126"/>
                <a:gd name="connsiteX1053" fmla="*/ 711506 w 1682911"/>
                <a:gd name="connsiteY1053" fmla="*/ 195234 h 1572126"/>
                <a:gd name="connsiteX1054" fmla="*/ 711506 w 1682911"/>
                <a:gd name="connsiteY1054" fmla="*/ 194505 h 1572126"/>
                <a:gd name="connsiteX1055" fmla="*/ 712962 w 1682911"/>
                <a:gd name="connsiteY1055" fmla="*/ 192376 h 1572126"/>
                <a:gd name="connsiteX1056" fmla="*/ 713635 w 1682911"/>
                <a:gd name="connsiteY1056" fmla="*/ 190919 h 1572126"/>
                <a:gd name="connsiteX1057" fmla="*/ 712962 w 1682911"/>
                <a:gd name="connsiteY1057" fmla="*/ 188790 h 1572126"/>
                <a:gd name="connsiteX1058" fmla="*/ 712962 w 1682911"/>
                <a:gd name="connsiteY1058" fmla="*/ 188061 h 1572126"/>
                <a:gd name="connsiteX1059" fmla="*/ 714363 w 1682911"/>
                <a:gd name="connsiteY1059" fmla="*/ 185932 h 1572126"/>
                <a:gd name="connsiteX1060" fmla="*/ 714363 w 1682911"/>
                <a:gd name="connsiteY1060" fmla="*/ 185203 h 1572126"/>
                <a:gd name="connsiteX1061" fmla="*/ 712234 w 1682911"/>
                <a:gd name="connsiteY1061" fmla="*/ 185932 h 1572126"/>
                <a:gd name="connsiteX1062" fmla="*/ 711506 w 1682911"/>
                <a:gd name="connsiteY1062" fmla="*/ 185932 h 1572126"/>
                <a:gd name="connsiteX1063" fmla="*/ 710777 w 1682911"/>
                <a:gd name="connsiteY1063" fmla="*/ 184475 h 1572126"/>
                <a:gd name="connsiteX1064" fmla="*/ 710777 w 1682911"/>
                <a:gd name="connsiteY1064" fmla="*/ 183746 h 1572126"/>
                <a:gd name="connsiteX1065" fmla="*/ 714363 w 1682911"/>
                <a:gd name="connsiteY1065" fmla="*/ 180160 h 1572126"/>
                <a:gd name="connsiteX1066" fmla="*/ 714363 w 1682911"/>
                <a:gd name="connsiteY1066" fmla="*/ 179431 h 1572126"/>
                <a:gd name="connsiteX1067" fmla="*/ 713635 w 1682911"/>
                <a:gd name="connsiteY1067" fmla="*/ 176573 h 1572126"/>
                <a:gd name="connsiteX1068" fmla="*/ 714363 w 1682911"/>
                <a:gd name="connsiteY1068" fmla="*/ 170129 h 1572126"/>
                <a:gd name="connsiteX1069" fmla="*/ 712962 w 1682911"/>
                <a:gd name="connsiteY1069" fmla="*/ 168672 h 1572126"/>
                <a:gd name="connsiteX1070" fmla="*/ 710777 w 1682911"/>
                <a:gd name="connsiteY1070" fmla="*/ 166543 h 1572126"/>
                <a:gd name="connsiteX1071" fmla="*/ 706462 w 1682911"/>
                <a:gd name="connsiteY1071" fmla="*/ 165086 h 1572126"/>
                <a:gd name="connsiteX1072" fmla="*/ 703604 w 1682911"/>
                <a:gd name="connsiteY1072" fmla="*/ 163685 h 1572126"/>
                <a:gd name="connsiteX1073" fmla="*/ 702876 w 1682911"/>
                <a:gd name="connsiteY1073" fmla="*/ 163685 h 1572126"/>
                <a:gd name="connsiteX1074" fmla="*/ 702876 w 1682911"/>
                <a:gd name="connsiteY1074" fmla="*/ 162228 h 1572126"/>
                <a:gd name="connsiteX1075" fmla="*/ 702876 w 1682911"/>
                <a:gd name="connsiteY1075" fmla="*/ 155784 h 1572126"/>
                <a:gd name="connsiteX1076" fmla="*/ 703604 w 1682911"/>
                <a:gd name="connsiteY1076" fmla="*/ 154327 h 1572126"/>
                <a:gd name="connsiteX1077" fmla="*/ 704333 w 1682911"/>
                <a:gd name="connsiteY1077" fmla="*/ 153598 h 1572126"/>
                <a:gd name="connsiteX1078" fmla="*/ 704333 w 1682911"/>
                <a:gd name="connsiteY1078" fmla="*/ 152870 h 1572126"/>
                <a:gd name="connsiteX1079" fmla="*/ 703604 w 1682911"/>
                <a:gd name="connsiteY1079" fmla="*/ 151469 h 1572126"/>
                <a:gd name="connsiteX1080" fmla="*/ 702876 w 1682911"/>
                <a:gd name="connsiteY1080" fmla="*/ 151469 h 1572126"/>
                <a:gd name="connsiteX1081" fmla="*/ 701475 w 1682911"/>
                <a:gd name="connsiteY1081" fmla="*/ 150012 h 1572126"/>
                <a:gd name="connsiteX1082" fmla="*/ 699289 w 1682911"/>
                <a:gd name="connsiteY1082" fmla="*/ 144296 h 1572126"/>
                <a:gd name="connsiteX1083" fmla="*/ 697889 w 1682911"/>
                <a:gd name="connsiteY1083" fmla="*/ 142110 h 1572126"/>
                <a:gd name="connsiteX1084" fmla="*/ 696431 w 1682911"/>
                <a:gd name="connsiteY1084" fmla="*/ 139253 h 1572126"/>
                <a:gd name="connsiteX1085" fmla="*/ 694974 w 1682911"/>
                <a:gd name="connsiteY1085" fmla="*/ 137796 h 1572126"/>
                <a:gd name="connsiteX1086" fmla="*/ 693574 w 1682911"/>
                <a:gd name="connsiteY1086" fmla="*/ 137123 h 1572126"/>
                <a:gd name="connsiteX1087" fmla="*/ 692117 w 1682911"/>
                <a:gd name="connsiteY1087" fmla="*/ 136395 h 1572126"/>
                <a:gd name="connsiteX1088" fmla="*/ 689987 w 1682911"/>
                <a:gd name="connsiteY1088" fmla="*/ 135666 h 1572126"/>
                <a:gd name="connsiteX1089" fmla="*/ 687073 w 1682911"/>
                <a:gd name="connsiteY1089" fmla="*/ 133537 h 1572126"/>
                <a:gd name="connsiteX1090" fmla="*/ 686401 w 1682911"/>
                <a:gd name="connsiteY1090" fmla="*/ 132080 h 1572126"/>
                <a:gd name="connsiteX1091" fmla="*/ 684944 w 1682911"/>
                <a:gd name="connsiteY1091" fmla="*/ 129222 h 1572126"/>
                <a:gd name="connsiteX1092" fmla="*/ 684215 w 1682911"/>
                <a:gd name="connsiteY1092" fmla="*/ 127036 h 1572126"/>
                <a:gd name="connsiteX1093" fmla="*/ 683487 w 1682911"/>
                <a:gd name="connsiteY1093" fmla="*/ 124907 h 1572126"/>
                <a:gd name="connsiteX1094" fmla="*/ 685672 w 1682911"/>
                <a:gd name="connsiteY1094" fmla="*/ 122049 h 1572126"/>
                <a:gd name="connsiteX1095" fmla="*/ 687073 w 1682911"/>
                <a:gd name="connsiteY1095" fmla="*/ 120592 h 1572126"/>
                <a:gd name="connsiteX1096" fmla="*/ 688530 w 1682911"/>
                <a:gd name="connsiteY1096" fmla="*/ 119135 h 1572126"/>
                <a:gd name="connsiteX1097" fmla="*/ 690660 w 1682911"/>
                <a:gd name="connsiteY1097" fmla="*/ 113419 h 1572126"/>
                <a:gd name="connsiteX1098" fmla="*/ 691388 w 1682911"/>
                <a:gd name="connsiteY1098" fmla="*/ 111962 h 1572126"/>
                <a:gd name="connsiteX1099" fmla="*/ 691388 w 1682911"/>
                <a:gd name="connsiteY1099" fmla="*/ 108376 h 1572126"/>
                <a:gd name="connsiteX1100" fmla="*/ 692845 w 1682911"/>
                <a:gd name="connsiteY1100" fmla="*/ 106975 h 1572126"/>
                <a:gd name="connsiteX1101" fmla="*/ 693574 w 1682911"/>
                <a:gd name="connsiteY1101" fmla="*/ 106247 h 1572126"/>
                <a:gd name="connsiteX1102" fmla="*/ 693574 w 1682911"/>
                <a:gd name="connsiteY1102" fmla="*/ 104790 h 1572126"/>
                <a:gd name="connsiteX1103" fmla="*/ 692845 w 1682911"/>
                <a:gd name="connsiteY1103" fmla="*/ 104061 h 1572126"/>
                <a:gd name="connsiteX1104" fmla="*/ 689987 w 1682911"/>
                <a:gd name="connsiteY1104" fmla="*/ 103333 h 1572126"/>
                <a:gd name="connsiteX1105" fmla="*/ 688530 w 1682911"/>
                <a:gd name="connsiteY1105" fmla="*/ 101932 h 1572126"/>
                <a:gd name="connsiteX1106" fmla="*/ 688530 w 1682911"/>
                <a:gd name="connsiteY1106" fmla="*/ 96888 h 1572126"/>
                <a:gd name="connsiteX1107" fmla="*/ 687802 w 1682911"/>
                <a:gd name="connsiteY1107" fmla="*/ 94031 h 1572126"/>
                <a:gd name="connsiteX1108" fmla="*/ 685672 w 1682911"/>
                <a:gd name="connsiteY1108" fmla="*/ 92574 h 1572126"/>
                <a:gd name="connsiteX1109" fmla="*/ 683487 w 1682911"/>
                <a:gd name="connsiteY1109" fmla="*/ 92574 h 1572126"/>
                <a:gd name="connsiteX1110" fmla="*/ 682758 w 1682911"/>
                <a:gd name="connsiteY1110" fmla="*/ 93302 h 1572126"/>
                <a:gd name="connsiteX1111" fmla="*/ 682086 w 1682911"/>
                <a:gd name="connsiteY1111" fmla="*/ 92574 h 1572126"/>
                <a:gd name="connsiteX1112" fmla="*/ 679900 w 1682911"/>
                <a:gd name="connsiteY1112" fmla="*/ 91173 h 1572126"/>
                <a:gd name="connsiteX1113" fmla="*/ 679900 w 1682911"/>
                <a:gd name="connsiteY1113" fmla="*/ 84672 h 1572126"/>
                <a:gd name="connsiteX1114" fmla="*/ 677043 w 1682911"/>
                <a:gd name="connsiteY1114" fmla="*/ 84000 h 1572126"/>
                <a:gd name="connsiteX1115" fmla="*/ 674913 w 1682911"/>
                <a:gd name="connsiteY1115" fmla="*/ 83271 h 1572126"/>
                <a:gd name="connsiteX1116" fmla="*/ 673456 w 1682911"/>
                <a:gd name="connsiteY1116" fmla="*/ 82543 h 1572126"/>
                <a:gd name="connsiteX1117" fmla="*/ 673456 w 1682911"/>
                <a:gd name="connsiteY1117" fmla="*/ 81086 h 1572126"/>
                <a:gd name="connsiteX1118" fmla="*/ 674913 w 1682911"/>
                <a:gd name="connsiteY1118" fmla="*/ 79685 h 1572126"/>
                <a:gd name="connsiteX1119" fmla="*/ 673456 w 1682911"/>
                <a:gd name="connsiteY1119" fmla="*/ 76099 h 1572126"/>
                <a:gd name="connsiteX1120" fmla="*/ 671271 w 1682911"/>
                <a:gd name="connsiteY1120" fmla="*/ 71784 h 1572126"/>
                <a:gd name="connsiteX1121" fmla="*/ 671271 w 1682911"/>
                <a:gd name="connsiteY1121" fmla="*/ 69598 h 1572126"/>
                <a:gd name="connsiteX1122" fmla="*/ 671271 w 1682911"/>
                <a:gd name="connsiteY1122" fmla="*/ 68197 h 1572126"/>
                <a:gd name="connsiteX1123" fmla="*/ 669141 w 1682911"/>
                <a:gd name="connsiteY1123" fmla="*/ 65340 h 1572126"/>
                <a:gd name="connsiteX1124" fmla="*/ 667012 w 1682911"/>
                <a:gd name="connsiteY1124" fmla="*/ 64611 h 1572126"/>
                <a:gd name="connsiteX1125" fmla="*/ 664826 w 1682911"/>
                <a:gd name="connsiteY1125" fmla="*/ 64611 h 1572126"/>
                <a:gd name="connsiteX1126" fmla="*/ 662697 w 1682911"/>
                <a:gd name="connsiteY1126" fmla="*/ 62425 h 1572126"/>
                <a:gd name="connsiteX1127" fmla="*/ 661969 w 1682911"/>
                <a:gd name="connsiteY1127" fmla="*/ 61025 h 1572126"/>
                <a:gd name="connsiteX1128" fmla="*/ 659111 w 1682911"/>
                <a:gd name="connsiteY1128" fmla="*/ 58839 h 1572126"/>
                <a:gd name="connsiteX1129" fmla="*/ 657654 w 1682911"/>
                <a:gd name="connsiteY1129" fmla="*/ 58111 h 1572126"/>
                <a:gd name="connsiteX1130" fmla="*/ 656925 w 1682911"/>
                <a:gd name="connsiteY1130" fmla="*/ 57438 h 1572126"/>
                <a:gd name="connsiteX1131" fmla="*/ 656197 w 1682911"/>
                <a:gd name="connsiteY1131" fmla="*/ 55253 h 1572126"/>
                <a:gd name="connsiteX1132" fmla="*/ 656925 w 1682911"/>
                <a:gd name="connsiteY1132" fmla="*/ 53852 h 1572126"/>
                <a:gd name="connsiteX1133" fmla="*/ 656925 w 1682911"/>
                <a:gd name="connsiteY1133" fmla="*/ 52395 h 1572126"/>
                <a:gd name="connsiteX1134" fmla="*/ 656197 w 1682911"/>
                <a:gd name="connsiteY1134" fmla="*/ 48808 h 1572126"/>
                <a:gd name="connsiteX1135" fmla="*/ 655524 w 1682911"/>
                <a:gd name="connsiteY1135" fmla="*/ 48080 h 1572126"/>
                <a:gd name="connsiteX1136" fmla="*/ 655524 w 1682911"/>
                <a:gd name="connsiteY1136" fmla="*/ 46623 h 1572126"/>
                <a:gd name="connsiteX1137" fmla="*/ 654796 w 1682911"/>
                <a:gd name="connsiteY1137" fmla="*/ 45222 h 1572126"/>
                <a:gd name="connsiteX1138" fmla="*/ 654796 w 1682911"/>
                <a:gd name="connsiteY1138" fmla="*/ 43037 h 1572126"/>
                <a:gd name="connsiteX1139" fmla="*/ 655524 w 1682911"/>
                <a:gd name="connsiteY1139" fmla="*/ 40179 h 1572126"/>
                <a:gd name="connsiteX1140" fmla="*/ 655524 w 1682911"/>
                <a:gd name="connsiteY1140" fmla="*/ 38778 h 1572126"/>
                <a:gd name="connsiteX1141" fmla="*/ 655524 w 1682911"/>
                <a:gd name="connsiteY1141" fmla="*/ 37321 h 1572126"/>
                <a:gd name="connsiteX1142" fmla="*/ 654796 w 1682911"/>
                <a:gd name="connsiteY1142" fmla="*/ 36592 h 1572126"/>
                <a:gd name="connsiteX1143" fmla="*/ 654067 w 1682911"/>
                <a:gd name="connsiteY1143" fmla="*/ 35135 h 1572126"/>
                <a:gd name="connsiteX1144" fmla="*/ 653339 w 1682911"/>
                <a:gd name="connsiteY1144" fmla="*/ 35135 h 1572126"/>
                <a:gd name="connsiteX1145" fmla="*/ 653339 w 1682911"/>
                <a:gd name="connsiteY1145" fmla="*/ 34463 h 1572126"/>
                <a:gd name="connsiteX1146" fmla="*/ 653339 w 1682911"/>
                <a:gd name="connsiteY1146" fmla="*/ 33006 h 1572126"/>
                <a:gd name="connsiteX1147" fmla="*/ 651938 w 1682911"/>
                <a:gd name="connsiteY1147" fmla="*/ 31549 h 1572126"/>
                <a:gd name="connsiteX1148" fmla="*/ 650481 w 1682911"/>
                <a:gd name="connsiteY1148" fmla="*/ 30148 h 1572126"/>
                <a:gd name="connsiteX1149" fmla="*/ 649752 w 1682911"/>
                <a:gd name="connsiteY1149" fmla="*/ 29420 h 1572126"/>
                <a:gd name="connsiteX1150" fmla="*/ 649024 w 1682911"/>
                <a:gd name="connsiteY1150" fmla="*/ 28691 h 1572126"/>
                <a:gd name="connsiteX1151" fmla="*/ 648295 w 1682911"/>
                <a:gd name="connsiteY1151" fmla="*/ 27290 h 1572126"/>
                <a:gd name="connsiteX1152" fmla="*/ 647623 w 1682911"/>
                <a:gd name="connsiteY1152" fmla="*/ 25105 h 1572126"/>
                <a:gd name="connsiteX1153" fmla="*/ 646895 w 1682911"/>
                <a:gd name="connsiteY1153" fmla="*/ 23704 h 1572126"/>
                <a:gd name="connsiteX1154" fmla="*/ 646166 w 1682911"/>
                <a:gd name="connsiteY1154" fmla="*/ 22247 h 1572126"/>
                <a:gd name="connsiteX1155" fmla="*/ 644709 w 1682911"/>
                <a:gd name="connsiteY1155" fmla="*/ 22247 h 1572126"/>
                <a:gd name="connsiteX1156" fmla="*/ 643308 w 1682911"/>
                <a:gd name="connsiteY1156" fmla="*/ 21518 h 1572126"/>
                <a:gd name="connsiteX1157" fmla="*/ 642580 w 1682911"/>
                <a:gd name="connsiteY1157" fmla="*/ 21518 h 1572126"/>
                <a:gd name="connsiteX1158" fmla="*/ 642580 w 1682911"/>
                <a:gd name="connsiteY1158" fmla="*/ 20790 h 1572126"/>
                <a:gd name="connsiteX1159" fmla="*/ 643308 w 1682911"/>
                <a:gd name="connsiteY1159" fmla="*/ 20061 h 1572126"/>
                <a:gd name="connsiteX1160" fmla="*/ 644037 w 1682911"/>
                <a:gd name="connsiteY1160" fmla="*/ 19389 h 1572126"/>
                <a:gd name="connsiteX1161" fmla="*/ 644709 w 1682911"/>
                <a:gd name="connsiteY1161" fmla="*/ 18660 h 1572126"/>
                <a:gd name="connsiteX1162" fmla="*/ 644709 w 1682911"/>
                <a:gd name="connsiteY1162" fmla="*/ 17932 h 1572126"/>
                <a:gd name="connsiteX1163" fmla="*/ 643308 w 1682911"/>
                <a:gd name="connsiteY1163" fmla="*/ 16475 h 1572126"/>
                <a:gd name="connsiteX1164" fmla="*/ 641123 w 1682911"/>
                <a:gd name="connsiteY1164" fmla="*/ 15074 h 1572126"/>
                <a:gd name="connsiteX1165" fmla="*/ 638993 w 1682911"/>
                <a:gd name="connsiteY1165" fmla="*/ 12216 h 1572126"/>
                <a:gd name="connsiteX1166" fmla="*/ 636808 w 1682911"/>
                <a:gd name="connsiteY1166" fmla="*/ 10031 h 1572126"/>
                <a:gd name="connsiteX1167" fmla="*/ 636135 w 1682911"/>
                <a:gd name="connsiteY1167" fmla="*/ 9302 h 1572126"/>
                <a:gd name="connsiteX1168" fmla="*/ 635407 w 1682911"/>
                <a:gd name="connsiteY1168" fmla="*/ 8630 h 1572126"/>
                <a:gd name="connsiteX1169" fmla="*/ 635407 w 1682911"/>
                <a:gd name="connsiteY1169" fmla="*/ 7901 h 1572126"/>
                <a:gd name="connsiteX1170" fmla="*/ 635407 w 1682911"/>
                <a:gd name="connsiteY1170" fmla="*/ 7173 h 1572126"/>
                <a:gd name="connsiteX1171" fmla="*/ 636135 w 1682911"/>
                <a:gd name="connsiteY1171" fmla="*/ 5716 h 1572126"/>
                <a:gd name="connsiteX1172" fmla="*/ 636135 w 1682911"/>
                <a:gd name="connsiteY1172" fmla="*/ 2858 h 1572126"/>
                <a:gd name="connsiteX1173" fmla="*/ 635407 w 1682911"/>
                <a:gd name="connsiteY1173" fmla="*/ 1401 h 1572126"/>
                <a:gd name="connsiteX1174" fmla="*/ 633221 w 1682911"/>
                <a:gd name="connsiteY1174" fmla="*/ 729 h 1572126"/>
                <a:gd name="connsiteX1175" fmla="*/ 631092 w 1682911"/>
                <a:gd name="connsiteY1175" fmla="*/ 729 h 1572126"/>
                <a:gd name="connsiteX1176" fmla="*/ 629635 w 1682911"/>
                <a:gd name="connsiteY1176" fmla="*/ 729 h 1572126"/>
                <a:gd name="connsiteX1177" fmla="*/ 626777 w 1682911"/>
                <a:gd name="connsiteY1177" fmla="*/ 729 h 1572126"/>
                <a:gd name="connsiteX1178" fmla="*/ 626049 w 1682911"/>
                <a:gd name="connsiteY1178" fmla="*/ 1401 h 1572126"/>
                <a:gd name="connsiteX1179" fmla="*/ 625320 w 1682911"/>
                <a:gd name="connsiteY1179" fmla="*/ 2129 h 1572126"/>
                <a:gd name="connsiteX1180" fmla="*/ 626049 w 1682911"/>
                <a:gd name="connsiteY1180" fmla="*/ 2858 h 1572126"/>
                <a:gd name="connsiteX1181" fmla="*/ 626777 w 1682911"/>
                <a:gd name="connsiteY1181" fmla="*/ 3586 h 1572126"/>
                <a:gd name="connsiteX1182" fmla="*/ 628234 w 1682911"/>
                <a:gd name="connsiteY1182" fmla="*/ 4315 h 1572126"/>
                <a:gd name="connsiteX1183" fmla="*/ 628234 w 1682911"/>
                <a:gd name="connsiteY1183" fmla="*/ 5716 h 1572126"/>
                <a:gd name="connsiteX1184" fmla="*/ 627506 w 1682911"/>
                <a:gd name="connsiteY1184" fmla="*/ 7173 h 1572126"/>
                <a:gd name="connsiteX1185" fmla="*/ 626777 w 1682911"/>
                <a:gd name="connsiteY1185" fmla="*/ 7901 h 1572126"/>
                <a:gd name="connsiteX1186" fmla="*/ 626777 w 1682911"/>
                <a:gd name="connsiteY1186" fmla="*/ 9302 h 1572126"/>
                <a:gd name="connsiteX1187" fmla="*/ 626777 w 1682911"/>
                <a:gd name="connsiteY1187" fmla="*/ 12889 h 1572126"/>
                <a:gd name="connsiteX1188" fmla="*/ 628234 w 1682911"/>
                <a:gd name="connsiteY1188" fmla="*/ 15074 h 1572126"/>
                <a:gd name="connsiteX1189" fmla="*/ 627506 w 1682911"/>
                <a:gd name="connsiteY1189" fmla="*/ 15803 h 1572126"/>
                <a:gd name="connsiteX1190" fmla="*/ 627506 w 1682911"/>
                <a:gd name="connsiteY1190" fmla="*/ 16475 h 1572126"/>
                <a:gd name="connsiteX1191" fmla="*/ 626777 w 1682911"/>
                <a:gd name="connsiteY1191" fmla="*/ 16475 h 1572126"/>
                <a:gd name="connsiteX1192" fmla="*/ 625320 w 1682911"/>
                <a:gd name="connsiteY1192" fmla="*/ 15803 h 1572126"/>
                <a:gd name="connsiteX1193" fmla="*/ 624648 w 1682911"/>
                <a:gd name="connsiteY1193" fmla="*/ 16475 h 1572126"/>
                <a:gd name="connsiteX1194" fmla="*/ 624648 w 1682911"/>
                <a:gd name="connsiteY1194" fmla="*/ 17203 h 1572126"/>
                <a:gd name="connsiteX1195" fmla="*/ 624648 w 1682911"/>
                <a:gd name="connsiteY1195" fmla="*/ 17932 h 1572126"/>
                <a:gd name="connsiteX1196" fmla="*/ 624648 w 1682911"/>
                <a:gd name="connsiteY1196" fmla="*/ 18660 h 1572126"/>
                <a:gd name="connsiteX1197" fmla="*/ 624648 w 1682911"/>
                <a:gd name="connsiteY1197" fmla="*/ 19389 h 1572126"/>
                <a:gd name="connsiteX1198" fmla="*/ 623191 w 1682911"/>
                <a:gd name="connsiteY1198" fmla="*/ 21518 h 1572126"/>
                <a:gd name="connsiteX1199" fmla="*/ 621061 w 1682911"/>
                <a:gd name="connsiteY1199" fmla="*/ 24376 h 1572126"/>
                <a:gd name="connsiteX1200" fmla="*/ 620333 w 1682911"/>
                <a:gd name="connsiteY1200" fmla="*/ 25833 h 1572126"/>
                <a:gd name="connsiteX1201" fmla="*/ 620333 w 1682911"/>
                <a:gd name="connsiteY1201" fmla="*/ 27963 h 1572126"/>
                <a:gd name="connsiteX1202" fmla="*/ 619604 w 1682911"/>
                <a:gd name="connsiteY1202" fmla="*/ 30148 h 1572126"/>
                <a:gd name="connsiteX1203" fmla="*/ 618147 w 1682911"/>
                <a:gd name="connsiteY1203" fmla="*/ 31549 h 1572126"/>
                <a:gd name="connsiteX1204" fmla="*/ 616746 w 1682911"/>
                <a:gd name="connsiteY1204" fmla="*/ 31549 h 1572126"/>
                <a:gd name="connsiteX1205" fmla="*/ 616018 w 1682911"/>
                <a:gd name="connsiteY1205" fmla="*/ 30876 h 1572126"/>
                <a:gd name="connsiteX1206" fmla="*/ 615289 w 1682911"/>
                <a:gd name="connsiteY1206" fmla="*/ 30876 h 1572126"/>
                <a:gd name="connsiteX1207" fmla="*/ 614561 w 1682911"/>
                <a:gd name="connsiteY1207" fmla="*/ 27963 h 1572126"/>
                <a:gd name="connsiteX1208" fmla="*/ 614561 w 1682911"/>
                <a:gd name="connsiteY1208" fmla="*/ 26562 h 1572126"/>
                <a:gd name="connsiteX1209" fmla="*/ 614561 w 1682911"/>
                <a:gd name="connsiteY1209" fmla="*/ 25105 h 1572126"/>
                <a:gd name="connsiteX1210" fmla="*/ 615289 w 1682911"/>
                <a:gd name="connsiteY1210" fmla="*/ 24376 h 1572126"/>
                <a:gd name="connsiteX1211" fmla="*/ 615289 w 1682911"/>
                <a:gd name="connsiteY1211" fmla="*/ 22975 h 1572126"/>
                <a:gd name="connsiteX1212" fmla="*/ 613833 w 1682911"/>
                <a:gd name="connsiteY1212" fmla="*/ 22247 h 1572126"/>
                <a:gd name="connsiteX1213" fmla="*/ 613160 w 1682911"/>
                <a:gd name="connsiteY1213" fmla="*/ 19389 h 1572126"/>
                <a:gd name="connsiteX1214" fmla="*/ 613160 w 1682911"/>
                <a:gd name="connsiteY1214" fmla="*/ 17203 h 1572126"/>
                <a:gd name="connsiteX1215" fmla="*/ 612432 w 1682911"/>
                <a:gd name="connsiteY1215" fmla="*/ 15074 h 1572126"/>
                <a:gd name="connsiteX1216" fmla="*/ 611703 w 1682911"/>
                <a:gd name="connsiteY1216" fmla="*/ 12889 h 1572126"/>
                <a:gd name="connsiteX1217" fmla="*/ 611703 w 1682911"/>
                <a:gd name="connsiteY1217" fmla="*/ 12216 h 1572126"/>
                <a:gd name="connsiteX1218" fmla="*/ 610975 w 1682911"/>
                <a:gd name="connsiteY1218" fmla="*/ 10031 h 1572126"/>
                <a:gd name="connsiteX1219" fmla="*/ 610975 w 1682911"/>
                <a:gd name="connsiteY1219" fmla="*/ 8630 h 1572126"/>
                <a:gd name="connsiteX1220" fmla="*/ 610975 w 1682911"/>
                <a:gd name="connsiteY1220" fmla="*/ 7173 h 1572126"/>
                <a:gd name="connsiteX1221" fmla="*/ 610246 w 1682911"/>
                <a:gd name="connsiteY1221" fmla="*/ 4315 h 1572126"/>
                <a:gd name="connsiteX1222" fmla="*/ 610246 w 1682911"/>
                <a:gd name="connsiteY1222" fmla="*/ 1401 h 1572126"/>
                <a:gd name="connsiteX1223" fmla="*/ 610975 w 1682911"/>
                <a:gd name="connsiteY1223" fmla="*/ 0 h 1572126"/>
                <a:gd name="connsiteX1224" fmla="*/ 610246 w 1682911"/>
                <a:gd name="connsiteY1224" fmla="*/ 0 h 1572126"/>
                <a:gd name="connsiteX1225" fmla="*/ 609574 w 1682911"/>
                <a:gd name="connsiteY1225" fmla="*/ 729 h 1572126"/>
                <a:gd name="connsiteX1226" fmla="*/ 608117 w 1682911"/>
                <a:gd name="connsiteY1226" fmla="*/ 1401 h 1572126"/>
                <a:gd name="connsiteX1227" fmla="*/ 608117 w 1682911"/>
                <a:gd name="connsiteY1227" fmla="*/ 2858 h 1572126"/>
                <a:gd name="connsiteX1228" fmla="*/ 607388 w 1682911"/>
                <a:gd name="connsiteY1228" fmla="*/ 2858 h 1572126"/>
                <a:gd name="connsiteX1229" fmla="*/ 606660 w 1682911"/>
                <a:gd name="connsiteY1229" fmla="*/ 2858 h 1572126"/>
                <a:gd name="connsiteX1230" fmla="*/ 604530 w 1682911"/>
                <a:gd name="connsiteY1230" fmla="*/ 2129 h 1572126"/>
                <a:gd name="connsiteX1231" fmla="*/ 602345 w 1682911"/>
                <a:gd name="connsiteY1231" fmla="*/ 1401 h 1572126"/>
                <a:gd name="connsiteX1232" fmla="*/ 600944 w 1682911"/>
                <a:gd name="connsiteY1232" fmla="*/ 729 h 1572126"/>
                <a:gd name="connsiteX1233" fmla="*/ 598759 w 1682911"/>
                <a:gd name="connsiteY1233" fmla="*/ 729 h 1572126"/>
                <a:gd name="connsiteX1234" fmla="*/ 598086 w 1682911"/>
                <a:gd name="connsiteY1234" fmla="*/ 729 h 1572126"/>
                <a:gd name="connsiteX1235" fmla="*/ 597358 w 1682911"/>
                <a:gd name="connsiteY1235" fmla="*/ 729 h 1572126"/>
                <a:gd name="connsiteX1236" fmla="*/ 597358 w 1682911"/>
                <a:gd name="connsiteY1236" fmla="*/ 1401 h 1572126"/>
                <a:gd name="connsiteX1237" fmla="*/ 596629 w 1682911"/>
                <a:gd name="connsiteY1237" fmla="*/ 2129 h 1572126"/>
                <a:gd name="connsiteX1238" fmla="*/ 597358 w 1682911"/>
                <a:gd name="connsiteY1238" fmla="*/ 2858 h 1572126"/>
                <a:gd name="connsiteX1239" fmla="*/ 596629 w 1682911"/>
                <a:gd name="connsiteY1239" fmla="*/ 4987 h 1572126"/>
                <a:gd name="connsiteX1240" fmla="*/ 597358 w 1682911"/>
                <a:gd name="connsiteY1240" fmla="*/ 5716 h 1572126"/>
                <a:gd name="connsiteX1241" fmla="*/ 597358 w 1682911"/>
                <a:gd name="connsiteY1241" fmla="*/ 6444 h 1572126"/>
                <a:gd name="connsiteX1242" fmla="*/ 598086 w 1682911"/>
                <a:gd name="connsiteY1242" fmla="*/ 7901 h 1572126"/>
                <a:gd name="connsiteX1243" fmla="*/ 598759 w 1682911"/>
                <a:gd name="connsiteY1243" fmla="*/ 7901 h 1572126"/>
                <a:gd name="connsiteX1244" fmla="*/ 599487 w 1682911"/>
                <a:gd name="connsiteY1244" fmla="*/ 12216 h 1572126"/>
                <a:gd name="connsiteX1245" fmla="*/ 600215 w 1682911"/>
                <a:gd name="connsiteY1245" fmla="*/ 12216 h 1572126"/>
                <a:gd name="connsiteX1246" fmla="*/ 600944 w 1682911"/>
                <a:gd name="connsiteY1246" fmla="*/ 13617 h 1572126"/>
                <a:gd name="connsiteX1247" fmla="*/ 600944 w 1682911"/>
                <a:gd name="connsiteY1247" fmla="*/ 14346 h 1572126"/>
                <a:gd name="connsiteX1248" fmla="*/ 603073 w 1682911"/>
                <a:gd name="connsiteY1248" fmla="*/ 17203 h 1572126"/>
                <a:gd name="connsiteX1249" fmla="*/ 602345 w 1682911"/>
                <a:gd name="connsiteY1249" fmla="*/ 19389 h 1572126"/>
                <a:gd name="connsiteX1250" fmla="*/ 601672 w 1682911"/>
                <a:gd name="connsiteY1250" fmla="*/ 20790 h 1572126"/>
                <a:gd name="connsiteX1251" fmla="*/ 600944 w 1682911"/>
                <a:gd name="connsiteY1251" fmla="*/ 20790 h 1572126"/>
                <a:gd name="connsiteX1252" fmla="*/ 599487 w 1682911"/>
                <a:gd name="connsiteY1252" fmla="*/ 20790 h 1572126"/>
                <a:gd name="connsiteX1253" fmla="*/ 597358 w 1682911"/>
                <a:gd name="connsiteY1253" fmla="*/ 20061 h 1572126"/>
                <a:gd name="connsiteX1254" fmla="*/ 595901 w 1682911"/>
                <a:gd name="connsiteY1254" fmla="*/ 20061 h 1572126"/>
                <a:gd name="connsiteX1255" fmla="*/ 594500 w 1682911"/>
                <a:gd name="connsiteY1255" fmla="*/ 20061 h 1572126"/>
                <a:gd name="connsiteX1256" fmla="*/ 593043 w 1682911"/>
                <a:gd name="connsiteY1256" fmla="*/ 18660 h 1572126"/>
                <a:gd name="connsiteX1257" fmla="*/ 591586 w 1682911"/>
                <a:gd name="connsiteY1257" fmla="*/ 17203 h 1572126"/>
                <a:gd name="connsiteX1258" fmla="*/ 590185 w 1682911"/>
                <a:gd name="connsiteY1258" fmla="*/ 15074 h 1572126"/>
                <a:gd name="connsiteX1259" fmla="*/ 589456 w 1682911"/>
                <a:gd name="connsiteY1259" fmla="*/ 14346 h 1572126"/>
                <a:gd name="connsiteX1260" fmla="*/ 587271 w 1682911"/>
                <a:gd name="connsiteY1260" fmla="*/ 12889 h 1572126"/>
                <a:gd name="connsiteX1261" fmla="*/ 585870 w 1682911"/>
                <a:gd name="connsiteY1261" fmla="*/ 12216 h 1572126"/>
                <a:gd name="connsiteX1262" fmla="*/ 583684 w 1682911"/>
                <a:gd name="connsiteY1262" fmla="*/ 11488 h 1572126"/>
                <a:gd name="connsiteX1263" fmla="*/ 582284 w 1682911"/>
                <a:gd name="connsiteY1263" fmla="*/ 10031 h 1572126"/>
                <a:gd name="connsiteX1264" fmla="*/ 580827 w 1682911"/>
                <a:gd name="connsiteY1264" fmla="*/ 9302 h 1572126"/>
                <a:gd name="connsiteX1265" fmla="*/ 580098 w 1682911"/>
                <a:gd name="connsiteY1265" fmla="*/ 5716 h 1572126"/>
                <a:gd name="connsiteX1266" fmla="*/ 579370 w 1682911"/>
                <a:gd name="connsiteY1266" fmla="*/ 4315 h 1572126"/>
                <a:gd name="connsiteX1267" fmla="*/ 576512 w 1682911"/>
                <a:gd name="connsiteY1267" fmla="*/ 4315 h 1572126"/>
                <a:gd name="connsiteX1268" fmla="*/ 576512 w 1682911"/>
                <a:gd name="connsiteY1268" fmla="*/ 4987 h 1572126"/>
                <a:gd name="connsiteX1269" fmla="*/ 575783 w 1682911"/>
                <a:gd name="connsiteY1269" fmla="*/ 4987 h 1572126"/>
                <a:gd name="connsiteX1270" fmla="*/ 574382 w 1682911"/>
                <a:gd name="connsiteY1270" fmla="*/ 5716 h 1572126"/>
                <a:gd name="connsiteX1271" fmla="*/ 572925 w 1682911"/>
                <a:gd name="connsiteY1271" fmla="*/ 5716 h 1572126"/>
                <a:gd name="connsiteX1272" fmla="*/ 571524 w 1682911"/>
                <a:gd name="connsiteY1272" fmla="*/ 4987 h 1572126"/>
                <a:gd name="connsiteX1273" fmla="*/ 570067 w 1682911"/>
                <a:gd name="connsiteY1273" fmla="*/ 4987 h 1572126"/>
                <a:gd name="connsiteX1274" fmla="*/ 568610 w 1682911"/>
                <a:gd name="connsiteY1274" fmla="*/ 4987 h 1572126"/>
                <a:gd name="connsiteX1275" fmla="*/ 567210 w 1682911"/>
                <a:gd name="connsiteY1275" fmla="*/ 7901 h 1572126"/>
                <a:gd name="connsiteX1276" fmla="*/ 565752 w 1682911"/>
                <a:gd name="connsiteY1276" fmla="*/ 8630 h 1572126"/>
                <a:gd name="connsiteX1277" fmla="*/ 565024 w 1682911"/>
                <a:gd name="connsiteY1277" fmla="*/ 9302 h 1572126"/>
                <a:gd name="connsiteX1278" fmla="*/ 565024 w 1682911"/>
                <a:gd name="connsiteY1278" fmla="*/ 11488 h 1572126"/>
                <a:gd name="connsiteX1279" fmla="*/ 565024 w 1682911"/>
                <a:gd name="connsiteY1279" fmla="*/ 12216 h 1572126"/>
                <a:gd name="connsiteX1280" fmla="*/ 564295 w 1682911"/>
                <a:gd name="connsiteY1280" fmla="*/ 12889 h 1572126"/>
                <a:gd name="connsiteX1281" fmla="*/ 563623 w 1682911"/>
                <a:gd name="connsiteY1281" fmla="*/ 13617 h 1572126"/>
                <a:gd name="connsiteX1282" fmla="*/ 561438 w 1682911"/>
                <a:gd name="connsiteY1282" fmla="*/ 13617 h 1572126"/>
                <a:gd name="connsiteX1283" fmla="*/ 560037 w 1682911"/>
                <a:gd name="connsiteY1283" fmla="*/ 14346 h 1572126"/>
                <a:gd name="connsiteX1284" fmla="*/ 560037 w 1682911"/>
                <a:gd name="connsiteY1284" fmla="*/ 15803 h 1572126"/>
                <a:gd name="connsiteX1285" fmla="*/ 554993 w 1682911"/>
                <a:gd name="connsiteY1285" fmla="*/ 21518 h 1572126"/>
                <a:gd name="connsiteX1286" fmla="*/ 554265 w 1682911"/>
                <a:gd name="connsiteY1286" fmla="*/ 23704 h 1572126"/>
                <a:gd name="connsiteX1287" fmla="*/ 552808 w 1682911"/>
                <a:gd name="connsiteY1287" fmla="*/ 23704 h 1572126"/>
                <a:gd name="connsiteX1288" fmla="*/ 552135 w 1682911"/>
                <a:gd name="connsiteY1288" fmla="*/ 25105 h 1572126"/>
                <a:gd name="connsiteX1289" fmla="*/ 552808 w 1682911"/>
                <a:gd name="connsiteY1289" fmla="*/ 27963 h 1572126"/>
                <a:gd name="connsiteX1290" fmla="*/ 553536 w 1682911"/>
                <a:gd name="connsiteY1290" fmla="*/ 29420 h 1572126"/>
                <a:gd name="connsiteX1291" fmla="*/ 553536 w 1682911"/>
                <a:gd name="connsiteY1291" fmla="*/ 30876 h 1572126"/>
                <a:gd name="connsiteX1292" fmla="*/ 554265 w 1682911"/>
                <a:gd name="connsiteY1292" fmla="*/ 31549 h 1572126"/>
                <a:gd name="connsiteX1293" fmla="*/ 555722 w 1682911"/>
                <a:gd name="connsiteY1293" fmla="*/ 31549 h 1572126"/>
                <a:gd name="connsiteX1294" fmla="*/ 557851 w 1682911"/>
                <a:gd name="connsiteY1294" fmla="*/ 31549 h 1572126"/>
                <a:gd name="connsiteX1295" fmla="*/ 559308 w 1682911"/>
                <a:gd name="connsiteY1295" fmla="*/ 31549 h 1572126"/>
                <a:gd name="connsiteX1296" fmla="*/ 560037 w 1682911"/>
                <a:gd name="connsiteY1296" fmla="*/ 31549 h 1572126"/>
                <a:gd name="connsiteX1297" fmla="*/ 561438 w 1682911"/>
                <a:gd name="connsiteY1297" fmla="*/ 31549 h 1572126"/>
                <a:gd name="connsiteX1298" fmla="*/ 562895 w 1682911"/>
                <a:gd name="connsiteY1298" fmla="*/ 32277 h 1572126"/>
                <a:gd name="connsiteX1299" fmla="*/ 562166 w 1682911"/>
                <a:gd name="connsiteY1299" fmla="*/ 33006 h 1572126"/>
                <a:gd name="connsiteX1300" fmla="*/ 561438 w 1682911"/>
                <a:gd name="connsiteY1300" fmla="*/ 36592 h 1572126"/>
                <a:gd name="connsiteX1301" fmla="*/ 561438 w 1682911"/>
                <a:gd name="connsiteY1301" fmla="*/ 38778 h 1572126"/>
                <a:gd name="connsiteX1302" fmla="*/ 561438 w 1682911"/>
                <a:gd name="connsiteY1302" fmla="*/ 41636 h 1572126"/>
                <a:gd name="connsiteX1303" fmla="*/ 560709 w 1682911"/>
                <a:gd name="connsiteY1303" fmla="*/ 41636 h 1572126"/>
                <a:gd name="connsiteX1304" fmla="*/ 560037 w 1682911"/>
                <a:gd name="connsiteY1304" fmla="*/ 41636 h 1572126"/>
                <a:gd name="connsiteX1305" fmla="*/ 559308 w 1682911"/>
                <a:gd name="connsiteY1305" fmla="*/ 41636 h 1572126"/>
                <a:gd name="connsiteX1306" fmla="*/ 557851 w 1682911"/>
                <a:gd name="connsiteY1306" fmla="*/ 40907 h 1572126"/>
                <a:gd name="connsiteX1307" fmla="*/ 557123 w 1682911"/>
                <a:gd name="connsiteY1307" fmla="*/ 40907 h 1572126"/>
                <a:gd name="connsiteX1308" fmla="*/ 556394 w 1682911"/>
                <a:gd name="connsiteY1308" fmla="*/ 41636 h 1572126"/>
                <a:gd name="connsiteX1309" fmla="*/ 556394 w 1682911"/>
                <a:gd name="connsiteY1309" fmla="*/ 42364 h 1572126"/>
                <a:gd name="connsiteX1310" fmla="*/ 557123 w 1682911"/>
                <a:gd name="connsiteY1310" fmla="*/ 43037 h 1572126"/>
                <a:gd name="connsiteX1311" fmla="*/ 557851 w 1682911"/>
                <a:gd name="connsiteY1311" fmla="*/ 43765 h 1572126"/>
                <a:gd name="connsiteX1312" fmla="*/ 559308 w 1682911"/>
                <a:gd name="connsiteY1312" fmla="*/ 44494 h 1572126"/>
                <a:gd name="connsiteX1313" fmla="*/ 559308 w 1682911"/>
                <a:gd name="connsiteY1313" fmla="*/ 45222 h 1572126"/>
                <a:gd name="connsiteX1314" fmla="*/ 560037 w 1682911"/>
                <a:gd name="connsiteY1314" fmla="*/ 46623 h 1572126"/>
                <a:gd name="connsiteX1315" fmla="*/ 560037 w 1682911"/>
                <a:gd name="connsiteY1315" fmla="*/ 48080 h 1572126"/>
                <a:gd name="connsiteX1316" fmla="*/ 560037 w 1682911"/>
                <a:gd name="connsiteY1316" fmla="*/ 50209 h 1572126"/>
                <a:gd name="connsiteX1317" fmla="*/ 560037 w 1682911"/>
                <a:gd name="connsiteY1317" fmla="*/ 50938 h 1572126"/>
                <a:gd name="connsiteX1318" fmla="*/ 559308 w 1682911"/>
                <a:gd name="connsiteY1318" fmla="*/ 51666 h 1572126"/>
                <a:gd name="connsiteX1319" fmla="*/ 557851 w 1682911"/>
                <a:gd name="connsiteY1319" fmla="*/ 52395 h 1572126"/>
                <a:gd name="connsiteX1320" fmla="*/ 554265 w 1682911"/>
                <a:gd name="connsiteY1320" fmla="*/ 52395 h 1572126"/>
                <a:gd name="connsiteX1321" fmla="*/ 552808 w 1682911"/>
                <a:gd name="connsiteY1321" fmla="*/ 52395 h 1572126"/>
                <a:gd name="connsiteX1322" fmla="*/ 551407 w 1682911"/>
                <a:gd name="connsiteY1322" fmla="*/ 51666 h 1572126"/>
                <a:gd name="connsiteX1323" fmla="*/ 547092 w 1682911"/>
                <a:gd name="connsiteY1323" fmla="*/ 48080 h 1572126"/>
                <a:gd name="connsiteX1324" fmla="*/ 546364 w 1682911"/>
                <a:gd name="connsiteY1324" fmla="*/ 46623 h 1572126"/>
                <a:gd name="connsiteX1325" fmla="*/ 545635 w 1682911"/>
                <a:gd name="connsiteY1325" fmla="*/ 45222 h 1572126"/>
                <a:gd name="connsiteX1326" fmla="*/ 544907 w 1682911"/>
                <a:gd name="connsiteY1326" fmla="*/ 43765 h 1572126"/>
                <a:gd name="connsiteX1327" fmla="*/ 544907 w 1682911"/>
                <a:gd name="connsiteY1327" fmla="*/ 42364 h 1572126"/>
                <a:gd name="connsiteX1328" fmla="*/ 544234 w 1682911"/>
                <a:gd name="connsiteY1328" fmla="*/ 41636 h 1572126"/>
                <a:gd name="connsiteX1329" fmla="*/ 543506 w 1682911"/>
                <a:gd name="connsiteY1329" fmla="*/ 41636 h 1572126"/>
                <a:gd name="connsiteX1330" fmla="*/ 541320 w 1682911"/>
                <a:gd name="connsiteY1330" fmla="*/ 40907 h 1572126"/>
                <a:gd name="connsiteX1331" fmla="*/ 539919 w 1682911"/>
                <a:gd name="connsiteY1331" fmla="*/ 40907 h 1572126"/>
                <a:gd name="connsiteX1332" fmla="*/ 539191 w 1682911"/>
                <a:gd name="connsiteY1332" fmla="*/ 40907 h 1572126"/>
                <a:gd name="connsiteX1333" fmla="*/ 537061 w 1682911"/>
                <a:gd name="connsiteY1333" fmla="*/ 39450 h 1572126"/>
                <a:gd name="connsiteX1334" fmla="*/ 536333 w 1682911"/>
                <a:gd name="connsiteY1334" fmla="*/ 38049 h 1572126"/>
                <a:gd name="connsiteX1335" fmla="*/ 536333 w 1682911"/>
                <a:gd name="connsiteY1335" fmla="*/ 36592 h 1572126"/>
                <a:gd name="connsiteX1336" fmla="*/ 535604 w 1682911"/>
                <a:gd name="connsiteY1336" fmla="*/ 36592 h 1572126"/>
                <a:gd name="connsiteX1337" fmla="*/ 534876 w 1682911"/>
                <a:gd name="connsiteY1337" fmla="*/ 36592 h 1572126"/>
                <a:gd name="connsiteX1338" fmla="*/ 532747 w 1682911"/>
                <a:gd name="connsiteY1338" fmla="*/ 37321 h 1572126"/>
                <a:gd name="connsiteX1339" fmla="*/ 530561 w 1682911"/>
                <a:gd name="connsiteY1339" fmla="*/ 36592 h 1572126"/>
                <a:gd name="connsiteX1340" fmla="*/ 529160 w 1682911"/>
                <a:gd name="connsiteY1340" fmla="*/ 35864 h 1572126"/>
                <a:gd name="connsiteX1341" fmla="*/ 527703 w 1682911"/>
                <a:gd name="connsiteY1341" fmla="*/ 35864 h 1572126"/>
                <a:gd name="connsiteX1342" fmla="*/ 526975 w 1682911"/>
                <a:gd name="connsiteY1342" fmla="*/ 36592 h 1572126"/>
                <a:gd name="connsiteX1343" fmla="*/ 526246 w 1682911"/>
                <a:gd name="connsiteY1343" fmla="*/ 36592 h 1572126"/>
                <a:gd name="connsiteX1344" fmla="*/ 524845 w 1682911"/>
                <a:gd name="connsiteY1344" fmla="*/ 38049 h 1572126"/>
                <a:gd name="connsiteX1345" fmla="*/ 523388 w 1682911"/>
                <a:gd name="connsiteY1345" fmla="*/ 38778 h 1572126"/>
                <a:gd name="connsiteX1346" fmla="*/ 520530 w 1682911"/>
                <a:gd name="connsiteY1346" fmla="*/ 38049 h 1572126"/>
                <a:gd name="connsiteX1347" fmla="*/ 519802 w 1682911"/>
                <a:gd name="connsiteY1347" fmla="*/ 38049 h 1572126"/>
                <a:gd name="connsiteX1348" fmla="*/ 518345 w 1682911"/>
                <a:gd name="connsiteY1348" fmla="*/ 38778 h 1572126"/>
                <a:gd name="connsiteX1349" fmla="*/ 516944 w 1682911"/>
                <a:gd name="connsiteY1349" fmla="*/ 38778 h 1572126"/>
                <a:gd name="connsiteX1350" fmla="*/ 515487 w 1682911"/>
                <a:gd name="connsiteY1350" fmla="*/ 38049 h 1572126"/>
                <a:gd name="connsiteX1351" fmla="*/ 514758 w 1682911"/>
                <a:gd name="connsiteY1351" fmla="*/ 38049 h 1572126"/>
                <a:gd name="connsiteX1352" fmla="*/ 509771 w 1682911"/>
                <a:gd name="connsiteY1352" fmla="*/ 35135 h 1572126"/>
                <a:gd name="connsiteX1353" fmla="*/ 508314 w 1682911"/>
                <a:gd name="connsiteY1353" fmla="*/ 33734 h 1572126"/>
                <a:gd name="connsiteX1354" fmla="*/ 508314 w 1682911"/>
                <a:gd name="connsiteY1354" fmla="*/ 31549 h 1572126"/>
                <a:gd name="connsiteX1355" fmla="*/ 507586 w 1682911"/>
                <a:gd name="connsiteY1355" fmla="*/ 30876 h 1572126"/>
                <a:gd name="connsiteX1356" fmla="*/ 506857 w 1682911"/>
                <a:gd name="connsiteY1356" fmla="*/ 30876 h 1572126"/>
                <a:gd name="connsiteX1357" fmla="*/ 506185 w 1682911"/>
                <a:gd name="connsiteY1357" fmla="*/ 31549 h 1572126"/>
                <a:gd name="connsiteX1358" fmla="*/ 505456 w 1682911"/>
                <a:gd name="connsiteY1358" fmla="*/ 32277 h 1572126"/>
                <a:gd name="connsiteX1359" fmla="*/ 504728 w 1682911"/>
                <a:gd name="connsiteY1359" fmla="*/ 32277 h 1572126"/>
                <a:gd name="connsiteX1360" fmla="*/ 503999 w 1682911"/>
                <a:gd name="connsiteY1360" fmla="*/ 32277 h 1572126"/>
                <a:gd name="connsiteX1361" fmla="*/ 503271 w 1682911"/>
                <a:gd name="connsiteY1361" fmla="*/ 32277 h 1572126"/>
                <a:gd name="connsiteX1362" fmla="*/ 503999 w 1682911"/>
                <a:gd name="connsiteY1362" fmla="*/ 33734 h 1572126"/>
                <a:gd name="connsiteX1363" fmla="*/ 503999 w 1682911"/>
                <a:gd name="connsiteY1363" fmla="*/ 35135 h 1572126"/>
                <a:gd name="connsiteX1364" fmla="*/ 503271 w 1682911"/>
                <a:gd name="connsiteY1364" fmla="*/ 35135 h 1572126"/>
                <a:gd name="connsiteX1365" fmla="*/ 502598 w 1682911"/>
                <a:gd name="connsiteY1365" fmla="*/ 35864 h 1572126"/>
                <a:gd name="connsiteX1366" fmla="*/ 501870 w 1682911"/>
                <a:gd name="connsiteY1366" fmla="*/ 35864 h 1572126"/>
                <a:gd name="connsiteX1367" fmla="*/ 500413 w 1682911"/>
                <a:gd name="connsiteY1367" fmla="*/ 34463 h 1572126"/>
                <a:gd name="connsiteX1368" fmla="*/ 499684 w 1682911"/>
                <a:gd name="connsiteY1368" fmla="*/ 35135 h 1572126"/>
                <a:gd name="connsiteX1369" fmla="*/ 500413 w 1682911"/>
                <a:gd name="connsiteY1369" fmla="*/ 35864 h 1572126"/>
                <a:gd name="connsiteX1370" fmla="*/ 500413 w 1682911"/>
                <a:gd name="connsiteY1370" fmla="*/ 37321 h 1572126"/>
                <a:gd name="connsiteX1371" fmla="*/ 500413 w 1682911"/>
                <a:gd name="connsiteY1371" fmla="*/ 38049 h 1572126"/>
                <a:gd name="connsiteX1372" fmla="*/ 501141 w 1682911"/>
                <a:gd name="connsiteY1372" fmla="*/ 39450 h 1572126"/>
                <a:gd name="connsiteX1373" fmla="*/ 501141 w 1682911"/>
                <a:gd name="connsiteY1373" fmla="*/ 40179 h 1572126"/>
                <a:gd name="connsiteX1374" fmla="*/ 501141 w 1682911"/>
                <a:gd name="connsiteY1374" fmla="*/ 40907 h 1572126"/>
                <a:gd name="connsiteX1375" fmla="*/ 500413 w 1682911"/>
                <a:gd name="connsiteY1375" fmla="*/ 41636 h 1572126"/>
                <a:gd name="connsiteX1376" fmla="*/ 499012 w 1682911"/>
                <a:gd name="connsiteY1376" fmla="*/ 42364 h 1572126"/>
                <a:gd name="connsiteX1377" fmla="*/ 495370 w 1682911"/>
                <a:gd name="connsiteY1377" fmla="*/ 43037 h 1572126"/>
                <a:gd name="connsiteX1378" fmla="*/ 493240 w 1682911"/>
                <a:gd name="connsiteY1378" fmla="*/ 44494 h 1572126"/>
                <a:gd name="connsiteX1379" fmla="*/ 492512 w 1682911"/>
                <a:gd name="connsiteY1379" fmla="*/ 45222 h 1572126"/>
                <a:gd name="connsiteX1380" fmla="*/ 488197 w 1682911"/>
                <a:gd name="connsiteY1380" fmla="*/ 45950 h 1572126"/>
                <a:gd name="connsiteX1381" fmla="*/ 487524 w 1682911"/>
                <a:gd name="connsiteY1381" fmla="*/ 45222 h 1572126"/>
                <a:gd name="connsiteX1382" fmla="*/ 486067 w 1682911"/>
                <a:gd name="connsiteY1382" fmla="*/ 44494 h 1572126"/>
                <a:gd name="connsiteX1383" fmla="*/ 485339 w 1682911"/>
                <a:gd name="connsiteY1383" fmla="*/ 45950 h 1572126"/>
                <a:gd name="connsiteX1384" fmla="*/ 485339 w 1682911"/>
                <a:gd name="connsiteY1384" fmla="*/ 47351 h 1572126"/>
                <a:gd name="connsiteX1385" fmla="*/ 483882 w 1682911"/>
                <a:gd name="connsiteY1385" fmla="*/ 48808 h 1572126"/>
                <a:gd name="connsiteX1386" fmla="*/ 483882 w 1682911"/>
                <a:gd name="connsiteY1386" fmla="*/ 50209 h 1572126"/>
                <a:gd name="connsiteX1387" fmla="*/ 483209 w 1682911"/>
                <a:gd name="connsiteY1387" fmla="*/ 52395 h 1572126"/>
                <a:gd name="connsiteX1388" fmla="*/ 483209 w 1682911"/>
                <a:gd name="connsiteY1388" fmla="*/ 55253 h 1572126"/>
                <a:gd name="connsiteX1389" fmla="*/ 483209 w 1682911"/>
                <a:gd name="connsiteY1389" fmla="*/ 57438 h 1572126"/>
                <a:gd name="connsiteX1390" fmla="*/ 483882 w 1682911"/>
                <a:gd name="connsiteY1390" fmla="*/ 58111 h 1572126"/>
                <a:gd name="connsiteX1391" fmla="*/ 486067 w 1682911"/>
                <a:gd name="connsiteY1391" fmla="*/ 60296 h 1572126"/>
                <a:gd name="connsiteX1392" fmla="*/ 490382 w 1682911"/>
                <a:gd name="connsiteY1392" fmla="*/ 62425 h 1572126"/>
                <a:gd name="connsiteX1393" fmla="*/ 491111 w 1682911"/>
                <a:gd name="connsiteY1393" fmla="*/ 64611 h 1572126"/>
                <a:gd name="connsiteX1394" fmla="*/ 493240 w 1682911"/>
                <a:gd name="connsiteY1394" fmla="*/ 66740 h 1572126"/>
                <a:gd name="connsiteX1395" fmla="*/ 494697 w 1682911"/>
                <a:gd name="connsiteY1395" fmla="*/ 67469 h 1572126"/>
                <a:gd name="connsiteX1396" fmla="*/ 499012 w 1682911"/>
                <a:gd name="connsiteY1396" fmla="*/ 69598 h 1572126"/>
                <a:gd name="connsiteX1397" fmla="*/ 501141 w 1682911"/>
                <a:gd name="connsiteY1397" fmla="*/ 70327 h 1572126"/>
                <a:gd name="connsiteX1398" fmla="*/ 501870 w 1682911"/>
                <a:gd name="connsiteY1398" fmla="*/ 70327 h 1572126"/>
                <a:gd name="connsiteX1399" fmla="*/ 497555 w 1682911"/>
                <a:gd name="connsiteY1399" fmla="*/ 72512 h 1572126"/>
                <a:gd name="connsiteX1400" fmla="*/ 494697 w 1682911"/>
                <a:gd name="connsiteY1400" fmla="*/ 75370 h 1572126"/>
                <a:gd name="connsiteX1401" fmla="*/ 493969 w 1682911"/>
                <a:gd name="connsiteY1401" fmla="*/ 76827 h 1572126"/>
                <a:gd name="connsiteX1402" fmla="*/ 491783 w 1682911"/>
                <a:gd name="connsiteY1402" fmla="*/ 78228 h 1572126"/>
                <a:gd name="connsiteX1403" fmla="*/ 490382 w 1682911"/>
                <a:gd name="connsiteY1403" fmla="*/ 79685 h 1572126"/>
                <a:gd name="connsiteX1404" fmla="*/ 488197 w 1682911"/>
                <a:gd name="connsiteY1404" fmla="*/ 81086 h 1572126"/>
                <a:gd name="connsiteX1405" fmla="*/ 483882 w 1682911"/>
                <a:gd name="connsiteY1405" fmla="*/ 84000 h 1572126"/>
                <a:gd name="connsiteX1406" fmla="*/ 482481 w 1682911"/>
                <a:gd name="connsiteY1406" fmla="*/ 85401 h 1572126"/>
                <a:gd name="connsiteX1407" fmla="*/ 481024 w 1682911"/>
                <a:gd name="connsiteY1407" fmla="*/ 85401 h 1572126"/>
                <a:gd name="connsiteX1408" fmla="*/ 478895 w 1682911"/>
                <a:gd name="connsiteY1408" fmla="*/ 87586 h 1572126"/>
                <a:gd name="connsiteX1409" fmla="*/ 476709 w 1682911"/>
                <a:gd name="connsiteY1409" fmla="*/ 88259 h 1572126"/>
                <a:gd name="connsiteX1410" fmla="*/ 475981 w 1682911"/>
                <a:gd name="connsiteY1410" fmla="*/ 88259 h 1572126"/>
                <a:gd name="connsiteX1411" fmla="*/ 475308 w 1682911"/>
                <a:gd name="connsiteY1411" fmla="*/ 88259 h 1572126"/>
                <a:gd name="connsiteX1412" fmla="*/ 474580 w 1682911"/>
                <a:gd name="connsiteY1412" fmla="*/ 86858 h 1572126"/>
                <a:gd name="connsiteX1413" fmla="*/ 474580 w 1682911"/>
                <a:gd name="connsiteY1413" fmla="*/ 84672 h 1572126"/>
                <a:gd name="connsiteX1414" fmla="*/ 473851 w 1682911"/>
                <a:gd name="connsiteY1414" fmla="*/ 84000 h 1572126"/>
                <a:gd name="connsiteX1415" fmla="*/ 473851 w 1682911"/>
                <a:gd name="connsiteY1415" fmla="*/ 84672 h 1572126"/>
                <a:gd name="connsiteX1416" fmla="*/ 473123 w 1682911"/>
                <a:gd name="connsiteY1416" fmla="*/ 86129 h 1572126"/>
                <a:gd name="connsiteX1417" fmla="*/ 471722 w 1682911"/>
                <a:gd name="connsiteY1417" fmla="*/ 86858 h 1572126"/>
                <a:gd name="connsiteX1418" fmla="*/ 470265 w 1682911"/>
                <a:gd name="connsiteY1418" fmla="*/ 87586 h 1572126"/>
                <a:gd name="connsiteX1419" fmla="*/ 469537 w 1682911"/>
                <a:gd name="connsiteY1419" fmla="*/ 86858 h 1572126"/>
                <a:gd name="connsiteX1420" fmla="*/ 468808 w 1682911"/>
                <a:gd name="connsiteY1420" fmla="*/ 86858 h 1572126"/>
                <a:gd name="connsiteX1421" fmla="*/ 466679 w 1682911"/>
                <a:gd name="connsiteY1421" fmla="*/ 86129 h 1572126"/>
                <a:gd name="connsiteX1422" fmla="*/ 465950 w 1682911"/>
                <a:gd name="connsiteY1422" fmla="*/ 86129 h 1572126"/>
                <a:gd name="connsiteX1423" fmla="*/ 463092 w 1682911"/>
                <a:gd name="connsiteY1423" fmla="*/ 86858 h 1572126"/>
                <a:gd name="connsiteX1424" fmla="*/ 458777 w 1682911"/>
                <a:gd name="connsiteY1424" fmla="*/ 86858 h 1572126"/>
                <a:gd name="connsiteX1425" fmla="*/ 457320 w 1682911"/>
                <a:gd name="connsiteY1425" fmla="*/ 86858 h 1572126"/>
                <a:gd name="connsiteX1426" fmla="*/ 456648 w 1682911"/>
                <a:gd name="connsiteY1426" fmla="*/ 87586 h 1572126"/>
                <a:gd name="connsiteX1427" fmla="*/ 455919 w 1682911"/>
                <a:gd name="connsiteY1427" fmla="*/ 88987 h 1572126"/>
                <a:gd name="connsiteX1428" fmla="*/ 455919 w 1682911"/>
                <a:gd name="connsiteY1428" fmla="*/ 89716 h 1572126"/>
                <a:gd name="connsiteX1429" fmla="*/ 455919 w 1682911"/>
                <a:gd name="connsiteY1429" fmla="*/ 90444 h 1572126"/>
                <a:gd name="connsiteX1430" fmla="*/ 455919 w 1682911"/>
                <a:gd name="connsiteY1430" fmla="*/ 91901 h 1572126"/>
                <a:gd name="connsiteX1431" fmla="*/ 456648 w 1682911"/>
                <a:gd name="connsiteY1431" fmla="*/ 92574 h 1572126"/>
                <a:gd name="connsiteX1432" fmla="*/ 456648 w 1682911"/>
                <a:gd name="connsiteY1432" fmla="*/ 96160 h 1572126"/>
                <a:gd name="connsiteX1433" fmla="*/ 458777 w 1682911"/>
                <a:gd name="connsiteY1433" fmla="*/ 96888 h 1572126"/>
                <a:gd name="connsiteX1434" fmla="*/ 459506 w 1682911"/>
                <a:gd name="connsiteY1434" fmla="*/ 97617 h 1572126"/>
                <a:gd name="connsiteX1435" fmla="*/ 459506 w 1682911"/>
                <a:gd name="connsiteY1435" fmla="*/ 99074 h 1572126"/>
                <a:gd name="connsiteX1436" fmla="*/ 459506 w 1682911"/>
                <a:gd name="connsiteY1436" fmla="*/ 101203 h 1572126"/>
                <a:gd name="connsiteX1437" fmla="*/ 459506 w 1682911"/>
                <a:gd name="connsiteY1437" fmla="*/ 101932 h 1572126"/>
                <a:gd name="connsiteX1438" fmla="*/ 460234 w 1682911"/>
                <a:gd name="connsiteY1438" fmla="*/ 104061 h 1572126"/>
                <a:gd name="connsiteX1439" fmla="*/ 460907 w 1682911"/>
                <a:gd name="connsiteY1439" fmla="*/ 104790 h 1572126"/>
                <a:gd name="connsiteX1440" fmla="*/ 460234 w 1682911"/>
                <a:gd name="connsiteY1440" fmla="*/ 106247 h 1572126"/>
                <a:gd name="connsiteX1441" fmla="*/ 459506 w 1682911"/>
                <a:gd name="connsiteY1441" fmla="*/ 106975 h 1572126"/>
                <a:gd name="connsiteX1442" fmla="*/ 456648 w 1682911"/>
                <a:gd name="connsiteY1442" fmla="*/ 108376 h 1572126"/>
                <a:gd name="connsiteX1443" fmla="*/ 453734 w 1682911"/>
                <a:gd name="connsiteY1443" fmla="*/ 109105 h 1572126"/>
                <a:gd name="connsiteX1444" fmla="*/ 452333 w 1682911"/>
                <a:gd name="connsiteY1444" fmla="*/ 110561 h 1572126"/>
                <a:gd name="connsiteX1445" fmla="*/ 450148 w 1682911"/>
                <a:gd name="connsiteY1445" fmla="*/ 111962 h 1572126"/>
                <a:gd name="connsiteX1446" fmla="*/ 448747 w 1682911"/>
                <a:gd name="connsiteY1446" fmla="*/ 112691 h 1572126"/>
                <a:gd name="connsiteX1447" fmla="*/ 447290 w 1682911"/>
                <a:gd name="connsiteY1447" fmla="*/ 112691 h 1572126"/>
                <a:gd name="connsiteX1448" fmla="*/ 445160 w 1682911"/>
                <a:gd name="connsiteY1448" fmla="*/ 115549 h 1572126"/>
                <a:gd name="connsiteX1449" fmla="*/ 443703 w 1682911"/>
                <a:gd name="connsiteY1449" fmla="*/ 117006 h 1572126"/>
                <a:gd name="connsiteX1450" fmla="*/ 440117 w 1682911"/>
                <a:gd name="connsiteY1450" fmla="*/ 118463 h 1572126"/>
                <a:gd name="connsiteX1451" fmla="*/ 438660 w 1682911"/>
                <a:gd name="connsiteY1451" fmla="*/ 119864 h 1572126"/>
                <a:gd name="connsiteX1452" fmla="*/ 436530 w 1682911"/>
                <a:gd name="connsiteY1452" fmla="*/ 121321 h 1572126"/>
                <a:gd name="connsiteX1453" fmla="*/ 435073 w 1682911"/>
                <a:gd name="connsiteY1453" fmla="*/ 122722 h 1572126"/>
                <a:gd name="connsiteX1454" fmla="*/ 433673 w 1682911"/>
                <a:gd name="connsiteY1454" fmla="*/ 123450 h 1572126"/>
                <a:gd name="connsiteX1455" fmla="*/ 432944 w 1682911"/>
                <a:gd name="connsiteY1455" fmla="*/ 124907 h 1572126"/>
                <a:gd name="connsiteX1456" fmla="*/ 431487 w 1682911"/>
                <a:gd name="connsiteY1456" fmla="*/ 126308 h 1572126"/>
                <a:gd name="connsiteX1457" fmla="*/ 429358 w 1682911"/>
                <a:gd name="connsiteY1457" fmla="*/ 127765 h 1572126"/>
                <a:gd name="connsiteX1458" fmla="*/ 427172 w 1682911"/>
                <a:gd name="connsiteY1458" fmla="*/ 128493 h 1572126"/>
                <a:gd name="connsiteX1459" fmla="*/ 424314 w 1682911"/>
                <a:gd name="connsiteY1459" fmla="*/ 129894 h 1572126"/>
                <a:gd name="connsiteX1460" fmla="*/ 406382 w 1682911"/>
                <a:gd name="connsiteY1460" fmla="*/ 129222 h 1572126"/>
                <a:gd name="connsiteX1461" fmla="*/ 404926 w 1682911"/>
                <a:gd name="connsiteY1461" fmla="*/ 131351 h 1572126"/>
                <a:gd name="connsiteX1462" fmla="*/ 404926 w 1682911"/>
                <a:gd name="connsiteY1462" fmla="*/ 133537 h 1572126"/>
                <a:gd name="connsiteX1463" fmla="*/ 404197 w 1682911"/>
                <a:gd name="connsiteY1463" fmla="*/ 134938 h 1572126"/>
                <a:gd name="connsiteX1464" fmla="*/ 401339 w 1682911"/>
                <a:gd name="connsiteY1464" fmla="*/ 135666 h 1572126"/>
                <a:gd name="connsiteX1465" fmla="*/ 399210 w 1682911"/>
                <a:gd name="connsiteY1465" fmla="*/ 135666 h 1572126"/>
                <a:gd name="connsiteX1466" fmla="*/ 396296 w 1682911"/>
                <a:gd name="connsiteY1466" fmla="*/ 138524 h 1572126"/>
                <a:gd name="connsiteX1467" fmla="*/ 394166 w 1682911"/>
                <a:gd name="connsiteY1467" fmla="*/ 139253 h 1572126"/>
                <a:gd name="connsiteX1468" fmla="*/ 391981 w 1682911"/>
                <a:gd name="connsiteY1468" fmla="*/ 142839 h 1572126"/>
                <a:gd name="connsiteX1469" fmla="*/ 391308 w 1682911"/>
                <a:gd name="connsiteY1469" fmla="*/ 144296 h 1572126"/>
                <a:gd name="connsiteX1470" fmla="*/ 390580 w 1682911"/>
                <a:gd name="connsiteY1470" fmla="*/ 145697 h 1572126"/>
                <a:gd name="connsiteX1471" fmla="*/ 389123 w 1682911"/>
                <a:gd name="connsiteY1471" fmla="*/ 148611 h 1572126"/>
                <a:gd name="connsiteX1472" fmla="*/ 388394 w 1682911"/>
                <a:gd name="connsiteY1472" fmla="*/ 148611 h 1572126"/>
                <a:gd name="connsiteX1473" fmla="*/ 386994 w 1682911"/>
                <a:gd name="connsiteY1473" fmla="*/ 147154 h 1572126"/>
                <a:gd name="connsiteX1474" fmla="*/ 386265 w 1682911"/>
                <a:gd name="connsiteY1474" fmla="*/ 146425 h 1572126"/>
                <a:gd name="connsiteX1475" fmla="*/ 385537 w 1682911"/>
                <a:gd name="connsiteY1475" fmla="*/ 147154 h 1572126"/>
                <a:gd name="connsiteX1476" fmla="*/ 384808 w 1682911"/>
                <a:gd name="connsiteY1476" fmla="*/ 147882 h 1572126"/>
                <a:gd name="connsiteX1477" fmla="*/ 384808 w 1682911"/>
                <a:gd name="connsiteY1477" fmla="*/ 149283 h 1572126"/>
                <a:gd name="connsiteX1478" fmla="*/ 385537 w 1682911"/>
                <a:gd name="connsiteY1478" fmla="*/ 149283 h 1572126"/>
                <a:gd name="connsiteX1479" fmla="*/ 385537 w 1682911"/>
                <a:gd name="connsiteY1479" fmla="*/ 150012 h 1572126"/>
                <a:gd name="connsiteX1480" fmla="*/ 385537 w 1682911"/>
                <a:gd name="connsiteY1480" fmla="*/ 150740 h 1572126"/>
                <a:gd name="connsiteX1481" fmla="*/ 386265 w 1682911"/>
                <a:gd name="connsiteY1481" fmla="*/ 152870 h 1572126"/>
                <a:gd name="connsiteX1482" fmla="*/ 387722 w 1682911"/>
                <a:gd name="connsiteY1482" fmla="*/ 153598 h 1572126"/>
                <a:gd name="connsiteX1483" fmla="*/ 387722 w 1682911"/>
                <a:gd name="connsiteY1483" fmla="*/ 155055 h 1572126"/>
                <a:gd name="connsiteX1484" fmla="*/ 386265 w 1682911"/>
                <a:gd name="connsiteY1484" fmla="*/ 156512 h 1572126"/>
                <a:gd name="connsiteX1485" fmla="*/ 384136 w 1682911"/>
                <a:gd name="connsiteY1485" fmla="*/ 157913 h 1572126"/>
                <a:gd name="connsiteX1486" fmla="*/ 381222 w 1682911"/>
                <a:gd name="connsiteY1486" fmla="*/ 155055 h 1572126"/>
                <a:gd name="connsiteX1487" fmla="*/ 379821 w 1682911"/>
                <a:gd name="connsiteY1487" fmla="*/ 154327 h 1572126"/>
                <a:gd name="connsiteX1488" fmla="*/ 375506 w 1682911"/>
                <a:gd name="connsiteY1488" fmla="*/ 154327 h 1572126"/>
                <a:gd name="connsiteX1489" fmla="*/ 372648 w 1682911"/>
                <a:gd name="connsiteY1489" fmla="*/ 154327 h 1572126"/>
                <a:gd name="connsiteX1490" fmla="*/ 371919 w 1682911"/>
                <a:gd name="connsiteY1490" fmla="*/ 156512 h 1572126"/>
                <a:gd name="connsiteX1491" fmla="*/ 370462 w 1682911"/>
                <a:gd name="connsiteY1491" fmla="*/ 158642 h 1572126"/>
                <a:gd name="connsiteX1492" fmla="*/ 371191 w 1682911"/>
                <a:gd name="connsiteY1492" fmla="*/ 160099 h 1572126"/>
                <a:gd name="connsiteX1493" fmla="*/ 373320 w 1682911"/>
                <a:gd name="connsiteY1493" fmla="*/ 162956 h 1572126"/>
                <a:gd name="connsiteX1494" fmla="*/ 374049 w 1682911"/>
                <a:gd name="connsiteY1494" fmla="*/ 165086 h 1572126"/>
                <a:gd name="connsiteX1495" fmla="*/ 374049 w 1682911"/>
                <a:gd name="connsiteY1495" fmla="*/ 168672 h 1572126"/>
                <a:gd name="connsiteX1496" fmla="*/ 374049 w 1682911"/>
                <a:gd name="connsiteY1496" fmla="*/ 169401 h 1572126"/>
                <a:gd name="connsiteX1497" fmla="*/ 376234 w 1682911"/>
                <a:gd name="connsiteY1497" fmla="*/ 170858 h 1572126"/>
                <a:gd name="connsiteX1498" fmla="*/ 378364 w 1682911"/>
                <a:gd name="connsiteY1498" fmla="*/ 171586 h 1572126"/>
                <a:gd name="connsiteX1499" fmla="*/ 381222 w 1682911"/>
                <a:gd name="connsiteY1499" fmla="*/ 173716 h 1572126"/>
                <a:gd name="connsiteX1500" fmla="*/ 383407 w 1682911"/>
                <a:gd name="connsiteY1500" fmla="*/ 175172 h 1572126"/>
                <a:gd name="connsiteX1501" fmla="*/ 386994 w 1682911"/>
                <a:gd name="connsiteY1501" fmla="*/ 174444 h 1572126"/>
                <a:gd name="connsiteX1502" fmla="*/ 388394 w 1682911"/>
                <a:gd name="connsiteY1502" fmla="*/ 175845 h 1572126"/>
                <a:gd name="connsiteX1503" fmla="*/ 390580 w 1682911"/>
                <a:gd name="connsiteY1503" fmla="*/ 174444 h 1572126"/>
                <a:gd name="connsiteX1504" fmla="*/ 392709 w 1682911"/>
                <a:gd name="connsiteY1504" fmla="*/ 173716 h 1572126"/>
                <a:gd name="connsiteX1505" fmla="*/ 395623 w 1682911"/>
                <a:gd name="connsiteY1505" fmla="*/ 174444 h 1572126"/>
                <a:gd name="connsiteX1506" fmla="*/ 398481 w 1682911"/>
                <a:gd name="connsiteY1506" fmla="*/ 175172 h 1572126"/>
                <a:gd name="connsiteX1507" fmla="*/ 399210 w 1682911"/>
                <a:gd name="connsiteY1507" fmla="*/ 176573 h 1572126"/>
                <a:gd name="connsiteX1508" fmla="*/ 399882 w 1682911"/>
                <a:gd name="connsiteY1508" fmla="*/ 177302 h 1572126"/>
                <a:gd name="connsiteX1509" fmla="*/ 400611 w 1682911"/>
                <a:gd name="connsiteY1509" fmla="*/ 175845 h 1572126"/>
                <a:gd name="connsiteX1510" fmla="*/ 401339 w 1682911"/>
                <a:gd name="connsiteY1510" fmla="*/ 177302 h 1572126"/>
                <a:gd name="connsiteX1511" fmla="*/ 402068 w 1682911"/>
                <a:gd name="connsiteY1511" fmla="*/ 175172 h 1572126"/>
                <a:gd name="connsiteX1512" fmla="*/ 402068 w 1682911"/>
                <a:gd name="connsiteY1512" fmla="*/ 173716 h 1572126"/>
                <a:gd name="connsiteX1513" fmla="*/ 404197 w 1682911"/>
                <a:gd name="connsiteY1513" fmla="*/ 172987 h 1572126"/>
                <a:gd name="connsiteX1514" fmla="*/ 405654 w 1682911"/>
                <a:gd name="connsiteY1514" fmla="*/ 173716 h 1572126"/>
                <a:gd name="connsiteX1515" fmla="*/ 407111 w 1682911"/>
                <a:gd name="connsiteY1515" fmla="*/ 177302 h 1572126"/>
                <a:gd name="connsiteX1516" fmla="*/ 409240 w 1682911"/>
                <a:gd name="connsiteY1516" fmla="*/ 179431 h 1572126"/>
                <a:gd name="connsiteX1517" fmla="*/ 411370 w 1682911"/>
                <a:gd name="connsiteY1517" fmla="*/ 180160 h 1572126"/>
                <a:gd name="connsiteX1518" fmla="*/ 414284 w 1682911"/>
                <a:gd name="connsiteY1518" fmla="*/ 179431 h 1572126"/>
                <a:gd name="connsiteX1519" fmla="*/ 417142 w 1682911"/>
                <a:gd name="connsiteY1519" fmla="*/ 180160 h 1572126"/>
                <a:gd name="connsiteX1520" fmla="*/ 420728 w 1682911"/>
                <a:gd name="connsiteY1520" fmla="*/ 180160 h 1572126"/>
                <a:gd name="connsiteX1521" fmla="*/ 424314 w 1682911"/>
                <a:gd name="connsiteY1521" fmla="*/ 179431 h 1572126"/>
                <a:gd name="connsiteX1522" fmla="*/ 425771 w 1682911"/>
                <a:gd name="connsiteY1522" fmla="*/ 179431 h 1572126"/>
                <a:gd name="connsiteX1523" fmla="*/ 429358 w 1682911"/>
                <a:gd name="connsiteY1523" fmla="*/ 180888 h 1572126"/>
                <a:gd name="connsiteX1524" fmla="*/ 431487 w 1682911"/>
                <a:gd name="connsiteY1524" fmla="*/ 181617 h 1572126"/>
                <a:gd name="connsiteX1525" fmla="*/ 432944 w 1682911"/>
                <a:gd name="connsiteY1525" fmla="*/ 182345 h 1572126"/>
                <a:gd name="connsiteX1526" fmla="*/ 430086 w 1682911"/>
                <a:gd name="connsiteY1526" fmla="*/ 183746 h 1572126"/>
                <a:gd name="connsiteX1527" fmla="*/ 427901 w 1682911"/>
                <a:gd name="connsiteY1527" fmla="*/ 184475 h 1572126"/>
                <a:gd name="connsiteX1528" fmla="*/ 425771 w 1682911"/>
                <a:gd name="connsiteY1528" fmla="*/ 185932 h 1572126"/>
                <a:gd name="connsiteX1529" fmla="*/ 419271 w 1682911"/>
                <a:gd name="connsiteY1529" fmla="*/ 190247 h 1572126"/>
                <a:gd name="connsiteX1530" fmla="*/ 417870 w 1682911"/>
                <a:gd name="connsiteY1530" fmla="*/ 191647 h 1572126"/>
                <a:gd name="connsiteX1531" fmla="*/ 416413 w 1682911"/>
                <a:gd name="connsiteY1531" fmla="*/ 192376 h 1572126"/>
                <a:gd name="connsiteX1532" fmla="*/ 416413 w 1682911"/>
                <a:gd name="connsiteY1532" fmla="*/ 193833 h 1572126"/>
                <a:gd name="connsiteX1533" fmla="*/ 420728 w 1682911"/>
                <a:gd name="connsiteY1533" fmla="*/ 193104 h 1572126"/>
                <a:gd name="connsiteX1534" fmla="*/ 421456 w 1682911"/>
                <a:gd name="connsiteY1534" fmla="*/ 193833 h 1572126"/>
                <a:gd name="connsiteX1535" fmla="*/ 420728 w 1682911"/>
                <a:gd name="connsiteY1535" fmla="*/ 194505 h 1572126"/>
                <a:gd name="connsiteX1536" fmla="*/ 418598 w 1682911"/>
                <a:gd name="connsiteY1536" fmla="*/ 195962 h 1572126"/>
                <a:gd name="connsiteX1537" fmla="*/ 418598 w 1682911"/>
                <a:gd name="connsiteY1537" fmla="*/ 196691 h 1572126"/>
                <a:gd name="connsiteX1538" fmla="*/ 418598 w 1682911"/>
                <a:gd name="connsiteY1538" fmla="*/ 197419 h 1572126"/>
                <a:gd name="connsiteX1539" fmla="*/ 419999 w 1682911"/>
                <a:gd name="connsiteY1539" fmla="*/ 197419 h 1572126"/>
                <a:gd name="connsiteX1540" fmla="*/ 422185 w 1682911"/>
                <a:gd name="connsiteY1540" fmla="*/ 197419 h 1572126"/>
                <a:gd name="connsiteX1541" fmla="*/ 424314 w 1682911"/>
                <a:gd name="connsiteY1541" fmla="*/ 197419 h 1572126"/>
                <a:gd name="connsiteX1542" fmla="*/ 425771 w 1682911"/>
                <a:gd name="connsiteY1542" fmla="*/ 198820 h 1572126"/>
                <a:gd name="connsiteX1543" fmla="*/ 427901 w 1682911"/>
                <a:gd name="connsiteY1543" fmla="*/ 200277 h 1572126"/>
                <a:gd name="connsiteX1544" fmla="*/ 430086 w 1682911"/>
                <a:gd name="connsiteY1544" fmla="*/ 202407 h 1572126"/>
                <a:gd name="connsiteX1545" fmla="*/ 432944 w 1682911"/>
                <a:gd name="connsiteY1545" fmla="*/ 203864 h 1572126"/>
                <a:gd name="connsiteX1546" fmla="*/ 430759 w 1682911"/>
                <a:gd name="connsiteY1546" fmla="*/ 205321 h 1572126"/>
                <a:gd name="connsiteX1547" fmla="*/ 429358 w 1682911"/>
                <a:gd name="connsiteY1547" fmla="*/ 205993 h 1572126"/>
                <a:gd name="connsiteX1548" fmla="*/ 427901 w 1682911"/>
                <a:gd name="connsiteY1548" fmla="*/ 206721 h 1572126"/>
                <a:gd name="connsiteX1549" fmla="*/ 426444 w 1682911"/>
                <a:gd name="connsiteY1549" fmla="*/ 211765 h 1572126"/>
                <a:gd name="connsiteX1550" fmla="*/ 423586 w 1682911"/>
                <a:gd name="connsiteY1550" fmla="*/ 212493 h 1572126"/>
                <a:gd name="connsiteX1551" fmla="*/ 419999 w 1682911"/>
                <a:gd name="connsiteY1551" fmla="*/ 212493 h 1572126"/>
                <a:gd name="connsiteX1552" fmla="*/ 418598 w 1682911"/>
                <a:gd name="connsiteY1552" fmla="*/ 211765 h 1572126"/>
                <a:gd name="connsiteX1553" fmla="*/ 418598 w 1682911"/>
                <a:gd name="connsiteY1553" fmla="*/ 212493 h 1572126"/>
                <a:gd name="connsiteX1554" fmla="*/ 417870 w 1682911"/>
                <a:gd name="connsiteY1554" fmla="*/ 213222 h 1572126"/>
                <a:gd name="connsiteX1555" fmla="*/ 417870 w 1682911"/>
                <a:gd name="connsiteY1555" fmla="*/ 213894 h 1572126"/>
                <a:gd name="connsiteX1556" fmla="*/ 419271 w 1682911"/>
                <a:gd name="connsiteY1556" fmla="*/ 214623 h 1572126"/>
                <a:gd name="connsiteX1557" fmla="*/ 421456 w 1682911"/>
                <a:gd name="connsiteY1557" fmla="*/ 215351 h 1572126"/>
                <a:gd name="connsiteX1558" fmla="*/ 420728 w 1682911"/>
                <a:gd name="connsiteY1558" fmla="*/ 218938 h 1572126"/>
                <a:gd name="connsiteX1559" fmla="*/ 419271 w 1682911"/>
                <a:gd name="connsiteY1559" fmla="*/ 220395 h 1572126"/>
                <a:gd name="connsiteX1560" fmla="*/ 418598 w 1682911"/>
                <a:gd name="connsiteY1560" fmla="*/ 221796 h 1572126"/>
                <a:gd name="connsiteX1561" fmla="*/ 419271 w 1682911"/>
                <a:gd name="connsiteY1561" fmla="*/ 223253 h 1572126"/>
                <a:gd name="connsiteX1562" fmla="*/ 419271 w 1682911"/>
                <a:gd name="connsiteY1562" fmla="*/ 223981 h 1572126"/>
                <a:gd name="connsiteX1563" fmla="*/ 419999 w 1682911"/>
                <a:gd name="connsiteY1563" fmla="*/ 225382 h 1572126"/>
                <a:gd name="connsiteX1564" fmla="*/ 419999 w 1682911"/>
                <a:gd name="connsiteY1564" fmla="*/ 226839 h 1572126"/>
                <a:gd name="connsiteX1565" fmla="*/ 419271 w 1682911"/>
                <a:gd name="connsiteY1565" fmla="*/ 227567 h 1572126"/>
                <a:gd name="connsiteX1566" fmla="*/ 418598 w 1682911"/>
                <a:gd name="connsiteY1566" fmla="*/ 229697 h 1572126"/>
                <a:gd name="connsiteX1567" fmla="*/ 417870 w 1682911"/>
                <a:gd name="connsiteY1567" fmla="*/ 231882 h 1572126"/>
                <a:gd name="connsiteX1568" fmla="*/ 417142 w 1682911"/>
                <a:gd name="connsiteY1568" fmla="*/ 232555 h 1572126"/>
                <a:gd name="connsiteX1569" fmla="*/ 417142 w 1682911"/>
                <a:gd name="connsiteY1569" fmla="*/ 234012 h 1572126"/>
                <a:gd name="connsiteX1570" fmla="*/ 416413 w 1682911"/>
                <a:gd name="connsiteY1570" fmla="*/ 236141 h 1572126"/>
                <a:gd name="connsiteX1571" fmla="*/ 416413 w 1682911"/>
                <a:gd name="connsiteY1571" fmla="*/ 236141 h 1572126"/>
                <a:gd name="connsiteX1572" fmla="*/ 417142 w 1682911"/>
                <a:gd name="connsiteY1572" fmla="*/ 234012 h 1572126"/>
                <a:gd name="connsiteX1573" fmla="*/ 417142 w 1682911"/>
                <a:gd name="connsiteY1573" fmla="*/ 232555 h 1572126"/>
                <a:gd name="connsiteX1574" fmla="*/ 417870 w 1682911"/>
                <a:gd name="connsiteY1574" fmla="*/ 231882 h 1572126"/>
                <a:gd name="connsiteX1575" fmla="*/ 418543 w 1682911"/>
                <a:gd name="connsiteY1575" fmla="*/ 229697 h 1572126"/>
                <a:gd name="connsiteX1576" fmla="*/ 419271 w 1682911"/>
                <a:gd name="connsiteY1576" fmla="*/ 227567 h 1572126"/>
                <a:gd name="connsiteX1577" fmla="*/ 419999 w 1682911"/>
                <a:gd name="connsiteY1577" fmla="*/ 226839 h 1572126"/>
                <a:gd name="connsiteX1578" fmla="*/ 419999 w 1682911"/>
                <a:gd name="connsiteY1578" fmla="*/ 225382 h 1572126"/>
                <a:gd name="connsiteX1579" fmla="*/ 419271 w 1682911"/>
                <a:gd name="connsiteY1579" fmla="*/ 223981 h 1572126"/>
                <a:gd name="connsiteX1580" fmla="*/ 419271 w 1682911"/>
                <a:gd name="connsiteY1580" fmla="*/ 223253 h 1572126"/>
                <a:gd name="connsiteX1581" fmla="*/ 418543 w 1682911"/>
                <a:gd name="connsiteY1581" fmla="*/ 221796 h 1572126"/>
                <a:gd name="connsiteX1582" fmla="*/ 407111 w 1682911"/>
                <a:gd name="connsiteY1582" fmla="*/ 244771 h 1572126"/>
                <a:gd name="connsiteX1583" fmla="*/ 344629 w 1682911"/>
                <a:gd name="connsiteY1583" fmla="*/ 232555 h 1572126"/>
                <a:gd name="connsiteX1584" fmla="*/ 359703 w 1682911"/>
                <a:gd name="connsiteY1584" fmla="*/ 276376 h 1572126"/>
                <a:gd name="connsiteX1585" fmla="*/ 358975 w 1682911"/>
                <a:gd name="connsiteY1585" fmla="*/ 275647 h 1572126"/>
                <a:gd name="connsiteX1586" fmla="*/ 358246 w 1682911"/>
                <a:gd name="connsiteY1586" fmla="*/ 275647 h 1572126"/>
                <a:gd name="connsiteX1587" fmla="*/ 357518 w 1682911"/>
                <a:gd name="connsiteY1587" fmla="*/ 275647 h 1572126"/>
                <a:gd name="connsiteX1588" fmla="*/ 357518 w 1682911"/>
                <a:gd name="connsiteY1588" fmla="*/ 276376 h 1572126"/>
                <a:gd name="connsiteX1589" fmla="*/ 356845 w 1682911"/>
                <a:gd name="connsiteY1589" fmla="*/ 275647 h 1572126"/>
                <a:gd name="connsiteX1590" fmla="*/ 356117 w 1682911"/>
                <a:gd name="connsiteY1590" fmla="*/ 274919 h 1572126"/>
                <a:gd name="connsiteX1591" fmla="*/ 354660 w 1682911"/>
                <a:gd name="connsiteY1591" fmla="*/ 274190 h 1572126"/>
                <a:gd name="connsiteX1592" fmla="*/ 353932 w 1682911"/>
                <a:gd name="connsiteY1592" fmla="*/ 272790 h 1572126"/>
                <a:gd name="connsiteX1593" fmla="*/ 353932 w 1682911"/>
                <a:gd name="connsiteY1593" fmla="*/ 272061 h 1572126"/>
                <a:gd name="connsiteX1594" fmla="*/ 353932 w 1682911"/>
                <a:gd name="connsiteY1594" fmla="*/ 271332 h 1572126"/>
                <a:gd name="connsiteX1595" fmla="*/ 354660 w 1682911"/>
                <a:gd name="connsiteY1595" fmla="*/ 271332 h 1572126"/>
                <a:gd name="connsiteX1596" fmla="*/ 355388 w 1682911"/>
                <a:gd name="connsiteY1596" fmla="*/ 270604 h 1572126"/>
                <a:gd name="connsiteX1597" fmla="*/ 355388 w 1682911"/>
                <a:gd name="connsiteY1597" fmla="*/ 269932 h 1572126"/>
                <a:gd name="connsiteX1598" fmla="*/ 354660 w 1682911"/>
                <a:gd name="connsiteY1598" fmla="*/ 268475 h 1572126"/>
                <a:gd name="connsiteX1599" fmla="*/ 353932 w 1682911"/>
                <a:gd name="connsiteY1599" fmla="*/ 268475 h 1572126"/>
                <a:gd name="connsiteX1600" fmla="*/ 352531 w 1682911"/>
                <a:gd name="connsiteY1600" fmla="*/ 267746 h 1572126"/>
                <a:gd name="connsiteX1601" fmla="*/ 352531 w 1682911"/>
                <a:gd name="connsiteY1601" fmla="*/ 267018 h 1572126"/>
                <a:gd name="connsiteX1602" fmla="*/ 351802 w 1682911"/>
                <a:gd name="connsiteY1602" fmla="*/ 266345 h 1572126"/>
                <a:gd name="connsiteX1603" fmla="*/ 348944 w 1682911"/>
                <a:gd name="connsiteY1603" fmla="*/ 265617 h 1572126"/>
                <a:gd name="connsiteX1604" fmla="*/ 347487 w 1682911"/>
                <a:gd name="connsiteY1604" fmla="*/ 264888 h 1572126"/>
                <a:gd name="connsiteX1605" fmla="*/ 346759 w 1682911"/>
                <a:gd name="connsiteY1605" fmla="*/ 264888 h 1572126"/>
                <a:gd name="connsiteX1606" fmla="*/ 346030 w 1682911"/>
                <a:gd name="connsiteY1606" fmla="*/ 264888 h 1572126"/>
                <a:gd name="connsiteX1607" fmla="*/ 345358 w 1682911"/>
                <a:gd name="connsiteY1607" fmla="*/ 264888 h 1572126"/>
                <a:gd name="connsiteX1608" fmla="*/ 343901 w 1682911"/>
                <a:gd name="connsiteY1608" fmla="*/ 264160 h 1572126"/>
                <a:gd name="connsiteX1609" fmla="*/ 341771 w 1682911"/>
                <a:gd name="connsiteY1609" fmla="*/ 262703 h 1572126"/>
                <a:gd name="connsiteX1610" fmla="*/ 340314 w 1682911"/>
                <a:gd name="connsiteY1610" fmla="*/ 262703 h 1572126"/>
                <a:gd name="connsiteX1611" fmla="*/ 338858 w 1682911"/>
                <a:gd name="connsiteY1611" fmla="*/ 262703 h 1572126"/>
                <a:gd name="connsiteX1612" fmla="*/ 338858 w 1682911"/>
                <a:gd name="connsiteY1612" fmla="*/ 262030 h 1572126"/>
                <a:gd name="connsiteX1613" fmla="*/ 338185 w 1682911"/>
                <a:gd name="connsiteY1613" fmla="*/ 260573 h 1572126"/>
                <a:gd name="connsiteX1614" fmla="*/ 337457 w 1682911"/>
                <a:gd name="connsiteY1614" fmla="*/ 260573 h 1572126"/>
                <a:gd name="connsiteX1615" fmla="*/ 337457 w 1682911"/>
                <a:gd name="connsiteY1615" fmla="*/ 259845 h 1572126"/>
                <a:gd name="connsiteX1616" fmla="*/ 336000 w 1682911"/>
                <a:gd name="connsiteY1616" fmla="*/ 259845 h 1572126"/>
                <a:gd name="connsiteX1617" fmla="*/ 335271 w 1682911"/>
                <a:gd name="connsiteY1617" fmla="*/ 259845 h 1572126"/>
                <a:gd name="connsiteX1618" fmla="*/ 334543 w 1682911"/>
                <a:gd name="connsiteY1618" fmla="*/ 259116 h 1572126"/>
                <a:gd name="connsiteX1619" fmla="*/ 334543 w 1682911"/>
                <a:gd name="connsiteY1619" fmla="*/ 258444 h 1572126"/>
                <a:gd name="connsiteX1620" fmla="*/ 335271 w 1682911"/>
                <a:gd name="connsiteY1620" fmla="*/ 257715 h 1572126"/>
                <a:gd name="connsiteX1621" fmla="*/ 335271 w 1682911"/>
                <a:gd name="connsiteY1621" fmla="*/ 256987 h 1572126"/>
                <a:gd name="connsiteX1622" fmla="*/ 334543 w 1682911"/>
                <a:gd name="connsiteY1622" fmla="*/ 256258 h 1572126"/>
                <a:gd name="connsiteX1623" fmla="*/ 333142 w 1682911"/>
                <a:gd name="connsiteY1623" fmla="*/ 254857 h 1572126"/>
                <a:gd name="connsiteX1624" fmla="*/ 332413 w 1682911"/>
                <a:gd name="connsiteY1624" fmla="*/ 254857 h 1572126"/>
                <a:gd name="connsiteX1625" fmla="*/ 330284 w 1682911"/>
                <a:gd name="connsiteY1625" fmla="*/ 255530 h 1572126"/>
                <a:gd name="connsiteX1626" fmla="*/ 329555 w 1682911"/>
                <a:gd name="connsiteY1626" fmla="*/ 255530 h 1572126"/>
                <a:gd name="connsiteX1627" fmla="*/ 327370 w 1682911"/>
                <a:gd name="connsiteY1627" fmla="*/ 254129 h 1572126"/>
                <a:gd name="connsiteX1628" fmla="*/ 326697 w 1682911"/>
                <a:gd name="connsiteY1628" fmla="*/ 254857 h 1572126"/>
                <a:gd name="connsiteX1629" fmla="*/ 325969 w 1682911"/>
                <a:gd name="connsiteY1629" fmla="*/ 254857 h 1572126"/>
                <a:gd name="connsiteX1630" fmla="*/ 325241 w 1682911"/>
                <a:gd name="connsiteY1630" fmla="*/ 255530 h 1572126"/>
                <a:gd name="connsiteX1631" fmla="*/ 325241 w 1682911"/>
                <a:gd name="connsiteY1631" fmla="*/ 256258 h 1572126"/>
                <a:gd name="connsiteX1632" fmla="*/ 324512 w 1682911"/>
                <a:gd name="connsiteY1632" fmla="*/ 256987 h 1572126"/>
                <a:gd name="connsiteX1633" fmla="*/ 323055 w 1682911"/>
                <a:gd name="connsiteY1633" fmla="*/ 256987 h 1572126"/>
                <a:gd name="connsiteX1634" fmla="*/ 321654 w 1682911"/>
                <a:gd name="connsiteY1634" fmla="*/ 256987 h 1572126"/>
                <a:gd name="connsiteX1635" fmla="*/ 320926 w 1682911"/>
                <a:gd name="connsiteY1635" fmla="*/ 256987 h 1572126"/>
                <a:gd name="connsiteX1636" fmla="*/ 320926 w 1682911"/>
                <a:gd name="connsiteY1636" fmla="*/ 257715 h 1572126"/>
                <a:gd name="connsiteX1637" fmla="*/ 320197 w 1682911"/>
                <a:gd name="connsiteY1637" fmla="*/ 257715 h 1572126"/>
                <a:gd name="connsiteX1638" fmla="*/ 319469 w 1682911"/>
                <a:gd name="connsiteY1638" fmla="*/ 257715 h 1572126"/>
                <a:gd name="connsiteX1639" fmla="*/ 318796 w 1682911"/>
                <a:gd name="connsiteY1639" fmla="*/ 256987 h 1572126"/>
                <a:gd name="connsiteX1640" fmla="*/ 318068 w 1682911"/>
                <a:gd name="connsiteY1640" fmla="*/ 256987 h 1572126"/>
                <a:gd name="connsiteX1641" fmla="*/ 317339 w 1682911"/>
                <a:gd name="connsiteY1641" fmla="*/ 256987 h 1572126"/>
                <a:gd name="connsiteX1642" fmla="*/ 317339 w 1682911"/>
                <a:gd name="connsiteY1642" fmla="*/ 257715 h 1572126"/>
                <a:gd name="connsiteX1643" fmla="*/ 317339 w 1682911"/>
                <a:gd name="connsiteY1643" fmla="*/ 259116 h 1572126"/>
                <a:gd name="connsiteX1644" fmla="*/ 316611 w 1682911"/>
                <a:gd name="connsiteY1644" fmla="*/ 259845 h 1572126"/>
                <a:gd name="connsiteX1645" fmla="*/ 315882 w 1682911"/>
                <a:gd name="connsiteY1645" fmla="*/ 259116 h 1572126"/>
                <a:gd name="connsiteX1646" fmla="*/ 314481 w 1682911"/>
                <a:gd name="connsiteY1646" fmla="*/ 259116 h 1572126"/>
                <a:gd name="connsiteX1647" fmla="*/ 313753 w 1682911"/>
                <a:gd name="connsiteY1647" fmla="*/ 258444 h 1572126"/>
                <a:gd name="connsiteX1648" fmla="*/ 313024 w 1682911"/>
                <a:gd name="connsiteY1648" fmla="*/ 258444 h 1572126"/>
                <a:gd name="connsiteX1649" fmla="*/ 312296 w 1682911"/>
                <a:gd name="connsiteY1649" fmla="*/ 258444 h 1572126"/>
                <a:gd name="connsiteX1650" fmla="*/ 311623 w 1682911"/>
                <a:gd name="connsiteY1650" fmla="*/ 259116 h 1572126"/>
                <a:gd name="connsiteX1651" fmla="*/ 311623 w 1682911"/>
                <a:gd name="connsiteY1651" fmla="*/ 259845 h 1572126"/>
                <a:gd name="connsiteX1652" fmla="*/ 311623 w 1682911"/>
                <a:gd name="connsiteY1652" fmla="*/ 261302 h 1572126"/>
                <a:gd name="connsiteX1653" fmla="*/ 310895 w 1682911"/>
                <a:gd name="connsiteY1653" fmla="*/ 262030 h 1572126"/>
                <a:gd name="connsiteX1654" fmla="*/ 310166 w 1682911"/>
                <a:gd name="connsiteY1654" fmla="*/ 262703 h 1572126"/>
                <a:gd name="connsiteX1655" fmla="*/ 309438 w 1682911"/>
                <a:gd name="connsiteY1655" fmla="*/ 262703 h 1572126"/>
                <a:gd name="connsiteX1656" fmla="*/ 308709 w 1682911"/>
                <a:gd name="connsiteY1656" fmla="*/ 262030 h 1572126"/>
                <a:gd name="connsiteX1657" fmla="*/ 307309 w 1682911"/>
                <a:gd name="connsiteY1657" fmla="*/ 261302 h 1572126"/>
                <a:gd name="connsiteX1658" fmla="*/ 305123 w 1682911"/>
                <a:gd name="connsiteY1658" fmla="*/ 260573 h 1572126"/>
                <a:gd name="connsiteX1659" fmla="*/ 304395 w 1682911"/>
                <a:gd name="connsiteY1659" fmla="*/ 260573 h 1572126"/>
                <a:gd name="connsiteX1660" fmla="*/ 303722 w 1682911"/>
                <a:gd name="connsiteY1660" fmla="*/ 260573 h 1572126"/>
                <a:gd name="connsiteX1661" fmla="*/ 302994 w 1682911"/>
                <a:gd name="connsiteY1661" fmla="*/ 261302 h 1572126"/>
                <a:gd name="connsiteX1662" fmla="*/ 301537 w 1682911"/>
                <a:gd name="connsiteY1662" fmla="*/ 262703 h 1572126"/>
                <a:gd name="connsiteX1663" fmla="*/ 300080 w 1682911"/>
                <a:gd name="connsiteY1663" fmla="*/ 262703 h 1572126"/>
                <a:gd name="connsiteX1664" fmla="*/ 297950 w 1682911"/>
                <a:gd name="connsiteY1664" fmla="*/ 262030 h 1572126"/>
                <a:gd name="connsiteX1665" fmla="*/ 297222 w 1682911"/>
                <a:gd name="connsiteY1665" fmla="*/ 261302 h 1572126"/>
                <a:gd name="connsiteX1666" fmla="*/ 297222 w 1682911"/>
                <a:gd name="connsiteY1666" fmla="*/ 260573 h 1572126"/>
                <a:gd name="connsiteX1667" fmla="*/ 296493 w 1682911"/>
                <a:gd name="connsiteY1667" fmla="*/ 259845 h 1572126"/>
                <a:gd name="connsiteX1668" fmla="*/ 295821 w 1682911"/>
                <a:gd name="connsiteY1668" fmla="*/ 260573 h 1572126"/>
                <a:gd name="connsiteX1669" fmla="*/ 293635 w 1682911"/>
                <a:gd name="connsiteY1669" fmla="*/ 260573 h 1572126"/>
                <a:gd name="connsiteX1670" fmla="*/ 292907 w 1682911"/>
                <a:gd name="connsiteY1670" fmla="*/ 261302 h 1572126"/>
                <a:gd name="connsiteX1671" fmla="*/ 291506 w 1682911"/>
                <a:gd name="connsiteY1671" fmla="*/ 262030 h 1572126"/>
                <a:gd name="connsiteX1672" fmla="*/ 290777 w 1682911"/>
                <a:gd name="connsiteY1672" fmla="*/ 262703 h 1572126"/>
                <a:gd name="connsiteX1673" fmla="*/ 290777 w 1682911"/>
                <a:gd name="connsiteY1673" fmla="*/ 263431 h 1572126"/>
                <a:gd name="connsiteX1674" fmla="*/ 291506 w 1682911"/>
                <a:gd name="connsiteY1674" fmla="*/ 264160 h 1572126"/>
                <a:gd name="connsiteX1675" fmla="*/ 291506 w 1682911"/>
                <a:gd name="connsiteY1675" fmla="*/ 264888 h 1572126"/>
                <a:gd name="connsiteX1676" fmla="*/ 291506 w 1682911"/>
                <a:gd name="connsiteY1676" fmla="*/ 265617 h 1572126"/>
                <a:gd name="connsiteX1677" fmla="*/ 291506 w 1682911"/>
                <a:gd name="connsiteY1677" fmla="*/ 266345 h 1572126"/>
                <a:gd name="connsiteX1678" fmla="*/ 290777 w 1682911"/>
                <a:gd name="connsiteY1678" fmla="*/ 267018 h 1572126"/>
                <a:gd name="connsiteX1679" fmla="*/ 290049 w 1682911"/>
                <a:gd name="connsiteY1679" fmla="*/ 267018 h 1572126"/>
                <a:gd name="connsiteX1680" fmla="*/ 290049 w 1682911"/>
                <a:gd name="connsiteY1680" fmla="*/ 267746 h 1572126"/>
                <a:gd name="connsiteX1681" fmla="*/ 288592 w 1682911"/>
                <a:gd name="connsiteY1681" fmla="*/ 270604 h 1572126"/>
                <a:gd name="connsiteX1682" fmla="*/ 288592 w 1682911"/>
                <a:gd name="connsiteY1682" fmla="*/ 272790 h 1572126"/>
                <a:gd name="connsiteX1683" fmla="*/ 289321 w 1682911"/>
                <a:gd name="connsiteY1683" fmla="*/ 274190 h 1572126"/>
                <a:gd name="connsiteX1684" fmla="*/ 288592 w 1682911"/>
                <a:gd name="connsiteY1684" fmla="*/ 274919 h 1572126"/>
                <a:gd name="connsiteX1685" fmla="*/ 288592 w 1682911"/>
                <a:gd name="connsiteY1685" fmla="*/ 275647 h 1572126"/>
                <a:gd name="connsiteX1686" fmla="*/ 287920 w 1682911"/>
                <a:gd name="connsiteY1686" fmla="*/ 277104 h 1572126"/>
                <a:gd name="connsiteX1687" fmla="*/ 287191 w 1682911"/>
                <a:gd name="connsiteY1687" fmla="*/ 277104 h 1572126"/>
                <a:gd name="connsiteX1688" fmla="*/ 286463 w 1682911"/>
                <a:gd name="connsiteY1688" fmla="*/ 277777 h 1572126"/>
                <a:gd name="connsiteX1689" fmla="*/ 285734 w 1682911"/>
                <a:gd name="connsiteY1689" fmla="*/ 278505 h 1572126"/>
                <a:gd name="connsiteX1690" fmla="*/ 285006 w 1682911"/>
                <a:gd name="connsiteY1690" fmla="*/ 279234 h 1572126"/>
                <a:gd name="connsiteX1691" fmla="*/ 284333 w 1682911"/>
                <a:gd name="connsiteY1691" fmla="*/ 279234 h 1572126"/>
                <a:gd name="connsiteX1692" fmla="*/ 283605 w 1682911"/>
                <a:gd name="connsiteY1692" fmla="*/ 279962 h 1572126"/>
                <a:gd name="connsiteX1693" fmla="*/ 282876 w 1682911"/>
                <a:gd name="connsiteY1693" fmla="*/ 279962 h 1572126"/>
                <a:gd name="connsiteX1694" fmla="*/ 282876 w 1682911"/>
                <a:gd name="connsiteY1694" fmla="*/ 280691 h 1572126"/>
                <a:gd name="connsiteX1695" fmla="*/ 282876 w 1682911"/>
                <a:gd name="connsiteY1695" fmla="*/ 281419 h 1572126"/>
                <a:gd name="connsiteX1696" fmla="*/ 282876 w 1682911"/>
                <a:gd name="connsiteY1696" fmla="*/ 282092 h 1572126"/>
                <a:gd name="connsiteX1697" fmla="*/ 282148 w 1682911"/>
                <a:gd name="connsiteY1697" fmla="*/ 282092 h 1572126"/>
                <a:gd name="connsiteX1698" fmla="*/ 281419 w 1682911"/>
                <a:gd name="connsiteY1698" fmla="*/ 282092 h 1572126"/>
                <a:gd name="connsiteX1699" fmla="*/ 280747 w 1682911"/>
                <a:gd name="connsiteY1699" fmla="*/ 282092 h 1572126"/>
                <a:gd name="connsiteX1700" fmla="*/ 280018 w 1682911"/>
                <a:gd name="connsiteY1700" fmla="*/ 283549 h 1572126"/>
                <a:gd name="connsiteX1701" fmla="*/ 279290 w 1682911"/>
                <a:gd name="connsiteY1701" fmla="*/ 284277 h 1572126"/>
                <a:gd name="connsiteX1702" fmla="*/ 279290 w 1682911"/>
                <a:gd name="connsiteY1702" fmla="*/ 285006 h 1572126"/>
                <a:gd name="connsiteX1703" fmla="*/ 280018 w 1682911"/>
                <a:gd name="connsiteY1703" fmla="*/ 286407 h 1572126"/>
                <a:gd name="connsiteX1704" fmla="*/ 279290 w 1682911"/>
                <a:gd name="connsiteY1704" fmla="*/ 287135 h 1572126"/>
                <a:gd name="connsiteX1705" fmla="*/ 280018 w 1682911"/>
                <a:gd name="connsiteY1705" fmla="*/ 287864 h 1572126"/>
                <a:gd name="connsiteX1706" fmla="*/ 280747 w 1682911"/>
                <a:gd name="connsiteY1706" fmla="*/ 287864 h 1572126"/>
                <a:gd name="connsiteX1707" fmla="*/ 280018 w 1682911"/>
                <a:gd name="connsiteY1707" fmla="*/ 288592 h 1572126"/>
                <a:gd name="connsiteX1708" fmla="*/ 280018 w 1682911"/>
                <a:gd name="connsiteY1708" fmla="*/ 289264 h 1572126"/>
                <a:gd name="connsiteX1709" fmla="*/ 279290 w 1682911"/>
                <a:gd name="connsiteY1709" fmla="*/ 289993 h 1572126"/>
                <a:gd name="connsiteX1710" fmla="*/ 279290 w 1682911"/>
                <a:gd name="connsiteY1710" fmla="*/ 290722 h 1572126"/>
                <a:gd name="connsiteX1711" fmla="*/ 280018 w 1682911"/>
                <a:gd name="connsiteY1711" fmla="*/ 291450 h 1572126"/>
                <a:gd name="connsiteX1712" fmla="*/ 280018 w 1682911"/>
                <a:gd name="connsiteY1712" fmla="*/ 292178 h 1572126"/>
                <a:gd name="connsiteX1713" fmla="*/ 280747 w 1682911"/>
                <a:gd name="connsiteY1713" fmla="*/ 292178 h 1572126"/>
                <a:gd name="connsiteX1714" fmla="*/ 281419 w 1682911"/>
                <a:gd name="connsiteY1714" fmla="*/ 292178 h 1572126"/>
                <a:gd name="connsiteX1715" fmla="*/ 282148 w 1682911"/>
                <a:gd name="connsiteY1715" fmla="*/ 292178 h 1572126"/>
                <a:gd name="connsiteX1716" fmla="*/ 282148 w 1682911"/>
                <a:gd name="connsiteY1716" fmla="*/ 292907 h 1572126"/>
                <a:gd name="connsiteX1717" fmla="*/ 282148 w 1682911"/>
                <a:gd name="connsiteY1717" fmla="*/ 293579 h 1572126"/>
                <a:gd name="connsiteX1718" fmla="*/ 282148 w 1682911"/>
                <a:gd name="connsiteY1718" fmla="*/ 295036 h 1572126"/>
                <a:gd name="connsiteX1719" fmla="*/ 281419 w 1682911"/>
                <a:gd name="connsiteY1719" fmla="*/ 295765 h 1572126"/>
                <a:gd name="connsiteX1720" fmla="*/ 280747 w 1682911"/>
                <a:gd name="connsiteY1720" fmla="*/ 296493 h 1572126"/>
                <a:gd name="connsiteX1721" fmla="*/ 280018 w 1682911"/>
                <a:gd name="connsiteY1721" fmla="*/ 296493 h 1572126"/>
                <a:gd name="connsiteX1722" fmla="*/ 279290 w 1682911"/>
                <a:gd name="connsiteY1722" fmla="*/ 295765 h 1572126"/>
                <a:gd name="connsiteX1723" fmla="*/ 278561 w 1682911"/>
                <a:gd name="connsiteY1723" fmla="*/ 296493 h 1572126"/>
                <a:gd name="connsiteX1724" fmla="*/ 277104 w 1682911"/>
                <a:gd name="connsiteY1724" fmla="*/ 297166 h 1572126"/>
                <a:gd name="connsiteX1725" fmla="*/ 274975 w 1682911"/>
                <a:gd name="connsiteY1725" fmla="*/ 298623 h 1572126"/>
                <a:gd name="connsiteX1726" fmla="*/ 274975 w 1682911"/>
                <a:gd name="connsiteY1726" fmla="*/ 299351 h 1572126"/>
                <a:gd name="connsiteX1727" fmla="*/ 274975 w 1682911"/>
                <a:gd name="connsiteY1727" fmla="*/ 300752 h 1572126"/>
                <a:gd name="connsiteX1728" fmla="*/ 273518 w 1682911"/>
                <a:gd name="connsiteY1728" fmla="*/ 301481 h 1572126"/>
                <a:gd name="connsiteX1729" fmla="*/ 273518 w 1682911"/>
                <a:gd name="connsiteY1729" fmla="*/ 302209 h 1572126"/>
                <a:gd name="connsiteX1730" fmla="*/ 274247 w 1682911"/>
                <a:gd name="connsiteY1730" fmla="*/ 302938 h 1572126"/>
                <a:gd name="connsiteX1731" fmla="*/ 274247 w 1682911"/>
                <a:gd name="connsiteY1731" fmla="*/ 303666 h 1572126"/>
                <a:gd name="connsiteX1732" fmla="*/ 274975 w 1682911"/>
                <a:gd name="connsiteY1732" fmla="*/ 304395 h 1572126"/>
                <a:gd name="connsiteX1733" fmla="*/ 274975 w 1682911"/>
                <a:gd name="connsiteY1733" fmla="*/ 305067 h 1572126"/>
                <a:gd name="connsiteX1734" fmla="*/ 273518 w 1682911"/>
                <a:gd name="connsiteY1734" fmla="*/ 305796 h 1572126"/>
                <a:gd name="connsiteX1735" fmla="*/ 272846 w 1682911"/>
                <a:gd name="connsiteY1735" fmla="*/ 307252 h 1572126"/>
                <a:gd name="connsiteX1736" fmla="*/ 273518 w 1682911"/>
                <a:gd name="connsiteY1736" fmla="*/ 307981 h 1572126"/>
                <a:gd name="connsiteX1737" fmla="*/ 273518 w 1682911"/>
                <a:gd name="connsiteY1737" fmla="*/ 308653 h 1572126"/>
                <a:gd name="connsiteX1738" fmla="*/ 272846 w 1682911"/>
                <a:gd name="connsiteY1738" fmla="*/ 308653 h 1572126"/>
                <a:gd name="connsiteX1739" fmla="*/ 272117 w 1682911"/>
                <a:gd name="connsiteY1739" fmla="*/ 309382 h 1572126"/>
                <a:gd name="connsiteX1740" fmla="*/ 270660 w 1682911"/>
                <a:gd name="connsiteY1740" fmla="*/ 310839 h 1572126"/>
                <a:gd name="connsiteX1741" fmla="*/ 269259 w 1682911"/>
                <a:gd name="connsiteY1741" fmla="*/ 310839 h 1572126"/>
                <a:gd name="connsiteX1742" fmla="*/ 267802 w 1682911"/>
                <a:gd name="connsiteY1742" fmla="*/ 310839 h 1572126"/>
                <a:gd name="connsiteX1743" fmla="*/ 263487 w 1682911"/>
                <a:gd name="connsiteY1743" fmla="*/ 310839 h 1572126"/>
                <a:gd name="connsiteX1744" fmla="*/ 262759 w 1682911"/>
                <a:gd name="connsiteY1744" fmla="*/ 310839 h 1572126"/>
                <a:gd name="connsiteX1745" fmla="*/ 262030 w 1682911"/>
                <a:gd name="connsiteY1745" fmla="*/ 310839 h 1572126"/>
                <a:gd name="connsiteX1746" fmla="*/ 259172 w 1682911"/>
                <a:gd name="connsiteY1746" fmla="*/ 310110 h 1572126"/>
                <a:gd name="connsiteX1747" fmla="*/ 257043 w 1682911"/>
                <a:gd name="connsiteY1747" fmla="*/ 310110 h 1572126"/>
                <a:gd name="connsiteX1748" fmla="*/ 255586 w 1682911"/>
                <a:gd name="connsiteY1748" fmla="*/ 310110 h 1572126"/>
                <a:gd name="connsiteX1749" fmla="*/ 254858 w 1682911"/>
                <a:gd name="connsiteY1749" fmla="*/ 309382 h 1572126"/>
                <a:gd name="connsiteX1750" fmla="*/ 252000 w 1682911"/>
                <a:gd name="connsiteY1750" fmla="*/ 309382 h 1572126"/>
                <a:gd name="connsiteX1751" fmla="*/ 250543 w 1682911"/>
                <a:gd name="connsiteY1751" fmla="*/ 309382 h 1572126"/>
                <a:gd name="connsiteX1752" fmla="*/ 249870 w 1682911"/>
                <a:gd name="connsiteY1752" fmla="*/ 309382 h 1572126"/>
                <a:gd name="connsiteX1753" fmla="*/ 248413 w 1682911"/>
                <a:gd name="connsiteY1753" fmla="*/ 310839 h 1572126"/>
                <a:gd name="connsiteX1754" fmla="*/ 247685 w 1682911"/>
                <a:gd name="connsiteY1754" fmla="*/ 310839 h 1572126"/>
                <a:gd name="connsiteX1755" fmla="*/ 246956 w 1682911"/>
                <a:gd name="connsiteY1755" fmla="*/ 310839 h 1572126"/>
                <a:gd name="connsiteX1756" fmla="*/ 245555 w 1682911"/>
                <a:gd name="connsiteY1756" fmla="*/ 310110 h 1572126"/>
                <a:gd name="connsiteX1757" fmla="*/ 244827 w 1682911"/>
                <a:gd name="connsiteY1757" fmla="*/ 310110 h 1572126"/>
                <a:gd name="connsiteX1758" fmla="*/ 241240 w 1682911"/>
                <a:gd name="connsiteY1758" fmla="*/ 310110 h 1572126"/>
                <a:gd name="connsiteX1759" fmla="*/ 240512 w 1682911"/>
                <a:gd name="connsiteY1759" fmla="*/ 310110 h 1572126"/>
                <a:gd name="connsiteX1760" fmla="*/ 239784 w 1682911"/>
                <a:gd name="connsiteY1760" fmla="*/ 309382 h 1572126"/>
                <a:gd name="connsiteX1761" fmla="*/ 239055 w 1682911"/>
                <a:gd name="connsiteY1761" fmla="*/ 308653 h 1572126"/>
                <a:gd name="connsiteX1762" fmla="*/ 239055 w 1682911"/>
                <a:gd name="connsiteY1762" fmla="*/ 307981 h 1572126"/>
                <a:gd name="connsiteX1763" fmla="*/ 239784 w 1682911"/>
                <a:gd name="connsiteY1763" fmla="*/ 307252 h 1572126"/>
                <a:gd name="connsiteX1764" fmla="*/ 239784 w 1682911"/>
                <a:gd name="connsiteY1764" fmla="*/ 306524 h 1572126"/>
                <a:gd name="connsiteX1765" fmla="*/ 239784 w 1682911"/>
                <a:gd name="connsiteY1765" fmla="*/ 305796 h 1572126"/>
                <a:gd name="connsiteX1766" fmla="*/ 239055 w 1682911"/>
                <a:gd name="connsiteY1766" fmla="*/ 305067 h 1572126"/>
                <a:gd name="connsiteX1767" fmla="*/ 238383 w 1682911"/>
                <a:gd name="connsiteY1767" fmla="*/ 303666 h 1572126"/>
                <a:gd name="connsiteX1768" fmla="*/ 234068 w 1682911"/>
                <a:gd name="connsiteY1768" fmla="*/ 300752 h 1572126"/>
                <a:gd name="connsiteX1769" fmla="*/ 231882 w 1682911"/>
                <a:gd name="connsiteY1769" fmla="*/ 300080 h 1572126"/>
                <a:gd name="connsiteX1770" fmla="*/ 231210 w 1682911"/>
                <a:gd name="connsiteY1770" fmla="*/ 299351 h 1572126"/>
                <a:gd name="connsiteX1771" fmla="*/ 229753 w 1682911"/>
                <a:gd name="connsiteY1771" fmla="*/ 299351 h 1572126"/>
                <a:gd name="connsiteX1772" fmla="*/ 229024 w 1682911"/>
                <a:gd name="connsiteY1772" fmla="*/ 297894 h 1572126"/>
                <a:gd name="connsiteX1773" fmla="*/ 226895 w 1682911"/>
                <a:gd name="connsiteY1773" fmla="*/ 296493 h 1572126"/>
                <a:gd name="connsiteX1774" fmla="*/ 226166 w 1682911"/>
                <a:gd name="connsiteY1774" fmla="*/ 295765 h 1572126"/>
                <a:gd name="connsiteX1775" fmla="*/ 225438 w 1682911"/>
                <a:gd name="connsiteY1775" fmla="*/ 295036 h 1572126"/>
                <a:gd name="connsiteX1776" fmla="*/ 224710 w 1682911"/>
                <a:gd name="connsiteY1776" fmla="*/ 295765 h 1572126"/>
                <a:gd name="connsiteX1777" fmla="*/ 223981 w 1682911"/>
                <a:gd name="connsiteY1777" fmla="*/ 295765 h 1572126"/>
                <a:gd name="connsiteX1778" fmla="*/ 223309 w 1682911"/>
                <a:gd name="connsiteY1778" fmla="*/ 296493 h 1572126"/>
                <a:gd name="connsiteX1779" fmla="*/ 222580 w 1682911"/>
                <a:gd name="connsiteY1779" fmla="*/ 296493 h 1572126"/>
                <a:gd name="connsiteX1780" fmla="*/ 221852 w 1682911"/>
                <a:gd name="connsiteY1780" fmla="*/ 296493 h 1572126"/>
                <a:gd name="connsiteX1781" fmla="*/ 221123 w 1682911"/>
                <a:gd name="connsiteY1781" fmla="*/ 295765 h 1572126"/>
                <a:gd name="connsiteX1782" fmla="*/ 221123 w 1682911"/>
                <a:gd name="connsiteY1782" fmla="*/ 294308 h 1572126"/>
                <a:gd name="connsiteX1783" fmla="*/ 220395 w 1682911"/>
                <a:gd name="connsiteY1783" fmla="*/ 294308 h 1572126"/>
                <a:gd name="connsiteX1784" fmla="*/ 219666 w 1682911"/>
                <a:gd name="connsiteY1784" fmla="*/ 293579 h 1572126"/>
                <a:gd name="connsiteX1785" fmla="*/ 217537 w 1682911"/>
                <a:gd name="connsiteY1785" fmla="*/ 292178 h 1572126"/>
                <a:gd name="connsiteX1786" fmla="*/ 216808 w 1682911"/>
                <a:gd name="connsiteY1786" fmla="*/ 292178 h 1572126"/>
                <a:gd name="connsiteX1787" fmla="*/ 216080 w 1682911"/>
                <a:gd name="connsiteY1787" fmla="*/ 292907 h 1572126"/>
                <a:gd name="connsiteX1788" fmla="*/ 216080 w 1682911"/>
                <a:gd name="connsiteY1788" fmla="*/ 293579 h 1572126"/>
                <a:gd name="connsiteX1789" fmla="*/ 216808 w 1682911"/>
                <a:gd name="connsiteY1789" fmla="*/ 295036 h 1572126"/>
                <a:gd name="connsiteX1790" fmla="*/ 217537 w 1682911"/>
                <a:gd name="connsiteY1790" fmla="*/ 295765 h 1572126"/>
                <a:gd name="connsiteX1791" fmla="*/ 218994 w 1682911"/>
                <a:gd name="connsiteY1791" fmla="*/ 296493 h 1572126"/>
                <a:gd name="connsiteX1792" fmla="*/ 219666 w 1682911"/>
                <a:gd name="connsiteY1792" fmla="*/ 297894 h 1572126"/>
                <a:gd name="connsiteX1793" fmla="*/ 220395 w 1682911"/>
                <a:gd name="connsiteY1793" fmla="*/ 298623 h 1572126"/>
                <a:gd name="connsiteX1794" fmla="*/ 220395 w 1682911"/>
                <a:gd name="connsiteY1794" fmla="*/ 300080 h 1572126"/>
                <a:gd name="connsiteX1795" fmla="*/ 219666 w 1682911"/>
                <a:gd name="connsiteY1795" fmla="*/ 302209 h 1572126"/>
                <a:gd name="connsiteX1796" fmla="*/ 219666 w 1682911"/>
                <a:gd name="connsiteY1796" fmla="*/ 302938 h 1572126"/>
                <a:gd name="connsiteX1797" fmla="*/ 218994 w 1682911"/>
                <a:gd name="connsiteY1797" fmla="*/ 302938 h 1572126"/>
                <a:gd name="connsiteX1798" fmla="*/ 218265 w 1682911"/>
                <a:gd name="connsiteY1798" fmla="*/ 302938 h 1572126"/>
                <a:gd name="connsiteX1799" fmla="*/ 217537 w 1682911"/>
                <a:gd name="connsiteY1799" fmla="*/ 303666 h 1572126"/>
                <a:gd name="connsiteX1800" fmla="*/ 216808 w 1682911"/>
                <a:gd name="connsiteY1800" fmla="*/ 304395 h 1572126"/>
                <a:gd name="connsiteX1801" fmla="*/ 216808 w 1682911"/>
                <a:gd name="connsiteY1801" fmla="*/ 305067 h 1572126"/>
                <a:gd name="connsiteX1802" fmla="*/ 217537 w 1682911"/>
                <a:gd name="connsiteY1802" fmla="*/ 306524 h 1572126"/>
                <a:gd name="connsiteX1803" fmla="*/ 218994 w 1682911"/>
                <a:gd name="connsiteY1803" fmla="*/ 307981 h 1572126"/>
                <a:gd name="connsiteX1804" fmla="*/ 220395 w 1682911"/>
                <a:gd name="connsiteY1804" fmla="*/ 310839 h 1572126"/>
                <a:gd name="connsiteX1805" fmla="*/ 222580 w 1682911"/>
                <a:gd name="connsiteY1805" fmla="*/ 313697 h 1572126"/>
                <a:gd name="connsiteX1806" fmla="*/ 223981 w 1682911"/>
                <a:gd name="connsiteY1806" fmla="*/ 314425 h 1572126"/>
                <a:gd name="connsiteX1807" fmla="*/ 225438 w 1682911"/>
                <a:gd name="connsiteY1807" fmla="*/ 315826 h 1572126"/>
                <a:gd name="connsiteX1808" fmla="*/ 226166 w 1682911"/>
                <a:gd name="connsiteY1808" fmla="*/ 316555 h 1572126"/>
                <a:gd name="connsiteX1809" fmla="*/ 226895 w 1682911"/>
                <a:gd name="connsiteY1809" fmla="*/ 318012 h 1572126"/>
                <a:gd name="connsiteX1810" fmla="*/ 226166 w 1682911"/>
                <a:gd name="connsiteY1810" fmla="*/ 320141 h 1572126"/>
                <a:gd name="connsiteX1811" fmla="*/ 224710 w 1682911"/>
                <a:gd name="connsiteY1811" fmla="*/ 322326 h 1572126"/>
                <a:gd name="connsiteX1812" fmla="*/ 223309 w 1682911"/>
                <a:gd name="connsiteY1812" fmla="*/ 323055 h 1572126"/>
                <a:gd name="connsiteX1813" fmla="*/ 221852 w 1682911"/>
                <a:gd name="connsiteY1813" fmla="*/ 323055 h 1572126"/>
                <a:gd name="connsiteX1814" fmla="*/ 220395 w 1682911"/>
                <a:gd name="connsiteY1814" fmla="*/ 323727 h 1572126"/>
                <a:gd name="connsiteX1815" fmla="*/ 220395 w 1682911"/>
                <a:gd name="connsiteY1815" fmla="*/ 325184 h 1572126"/>
                <a:gd name="connsiteX1816" fmla="*/ 219666 w 1682911"/>
                <a:gd name="connsiteY1816" fmla="*/ 325184 h 1572126"/>
                <a:gd name="connsiteX1817" fmla="*/ 218265 w 1682911"/>
                <a:gd name="connsiteY1817" fmla="*/ 325913 h 1572126"/>
                <a:gd name="connsiteX1818" fmla="*/ 217537 w 1682911"/>
                <a:gd name="connsiteY1818" fmla="*/ 326641 h 1572126"/>
                <a:gd name="connsiteX1819" fmla="*/ 214679 w 1682911"/>
                <a:gd name="connsiteY1819" fmla="*/ 331629 h 1572126"/>
                <a:gd name="connsiteX1820" fmla="*/ 213950 w 1682911"/>
                <a:gd name="connsiteY1820" fmla="*/ 332357 h 1572126"/>
                <a:gd name="connsiteX1821" fmla="*/ 212493 w 1682911"/>
                <a:gd name="connsiteY1821" fmla="*/ 333086 h 1572126"/>
                <a:gd name="connsiteX1822" fmla="*/ 208907 w 1682911"/>
                <a:gd name="connsiteY1822" fmla="*/ 335215 h 1572126"/>
                <a:gd name="connsiteX1823" fmla="*/ 207506 w 1682911"/>
                <a:gd name="connsiteY1823" fmla="*/ 336672 h 1572126"/>
                <a:gd name="connsiteX1824" fmla="*/ 207506 w 1682911"/>
                <a:gd name="connsiteY1824" fmla="*/ 337400 h 1572126"/>
                <a:gd name="connsiteX1825" fmla="*/ 207506 w 1682911"/>
                <a:gd name="connsiteY1825" fmla="*/ 338129 h 1572126"/>
                <a:gd name="connsiteX1826" fmla="*/ 208907 w 1682911"/>
                <a:gd name="connsiteY1826" fmla="*/ 338801 h 1572126"/>
                <a:gd name="connsiteX1827" fmla="*/ 209636 w 1682911"/>
                <a:gd name="connsiteY1827" fmla="*/ 339530 h 1572126"/>
                <a:gd name="connsiteX1828" fmla="*/ 209636 w 1682911"/>
                <a:gd name="connsiteY1828" fmla="*/ 340258 h 1572126"/>
                <a:gd name="connsiteX1829" fmla="*/ 209636 w 1682911"/>
                <a:gd name="connsiteY1829" fmla="*/ 341715 h 1572126"/>
                <a:gd name="connsiteX1830" fmla="*/ 208907 w 1682911"/>
                <a:gd name="connsiteY1830" fmla="*/ 343116 h 1572126"/>
                <a:gd name="connsiteX1831" fmla="*/ 208235 w 1682911"/>
                <a:gd name="connsiteY1831" fmla="*/ 343845 h 1572126"/>
                <a:gd name="connsiteX1832" fmla="*/ 207506 w 1682911"/>
                <a:gd name="connsiteY1832" fmla="*/ 344573 h 1572126"/>
                <a:gd name="connsiteX1833" fmla="*/ 207506 w 1682911"/>
                <a:gd name="connsiteY1833" fmla="*/ 346030 h 1572126"/>
                <a:gd name="connsiteX1834" fmla="*/ 207506 w 1682911"/>
                <a:gd name="connsiteY1834" fmla="*/ 346703 h 1572126"/>
                <a:gd name="connsiteX1835" fmla="*/ 208235 w 1682911"/>
                <a:gd name="connsiteY1835" fmla="*/ 347431 h 1572126"/>
                <a:gd name="connsiteX1836" fmla="*/ 208907 w 1682911"/>
                <a:gd name="connsiteY1836" fmla="*/ 347431 h 1572126"/>
                <a:gd name="connsiteX1837" fmla="*/ 208907 w 1682911"/>
                <a:gd name="connsiteY1837" fmla="*/ 348888 h 1572126"/>
                <a:gd name="connsiteX1838" fmla="*/ 208235 w 1682911"/>
                <a:gd name="connsiteY1838" fmla="*/ 348888 h 1572126"/>
                <a:gd name="connsiteX1839" fmla="*/ 208235 w 1682911"/>
                <a:gd name="connsiteY1839" fmla="*/ 349617 h 1572126"/>
                <a:gd name="connsiteX1840" fmla="*/ 208235 w 1682911"/>
                <a:gd name="connsiteY1840" fmla="*/ 350289 h 1572126"/>
                <a:gd name="connsiteX1841" fmla="*/ 209636 w 1682911"/>
                <a:gd name="connsiteY1841" fmla="*/ 351746 h 1572126"/>
                <a:gd name="connsiteX1842" fmla="*/ 209636 w 1682911"/>
                <a:gd name="connsiteY1842" fmla="*/ 352475 h 1572126"/>
                <a:gd name="connsiteX1843" fmla="*/ 208907 w 1682911"/>
                <a:gd name="connsiteY1843" fmla="*/ 352475 h 1572126"/>
                <a:gd name="connsiteX1844" fmla="*/ 208907 w 1682911"/>
                <a:gd name="connsiteY1844" fmla="*/ 353203 h 1572126"/>
                <a:gd name="connsiteX1845" fmla="*/ 209636 w 1682911"/>
                <a:gd name="connsiteY1845" fmla="*/ 353875 h 1572126"/>
                <a:gd name="connsiteX1846" fmla="*/ 210364 w 1682911"/>
                <a:gd name="connsiteY1846" fmla="*/ 354604 h 1572126"/>
                <a:gd name="connsiteX1847" fmla="*/ 211092 w 1682911"/>
                <a:gd name="connsiteY1847" fmla="*/ 355332 h 1572126"/>
                <a:gd name="connsiteX1848" fmla="*/ 211821 w 1682911"/>
                <a:gd name="connsiteY1848" fmla="*/ 356061 h 1572126"/>
                <a:gd name="connsiteX1849" fmla="*/ 211821 w 1682911"/>
                <a:gd name="connsiteY1849" fmla="*/ 356789 h 1572126"/>
                <a:gd name="connsiteX1850" fmla="*/ 211821 w 1682911"/>
                <a:gd name="connsiteY1850" fmla="*/ 357462 h 1572126"/>
                <a:gd name="connsiteX1851" fmla="*/ 211092 w 1682911"/>
                <a:gd name="connsiteY1851" fmla="*/ 357462 h 1572126"/>
                <a:gd name="connsiteX1852" fmla="*/ 211092 w 1682911"/>
                <a:gd name="connsiteY1852" fmla="*/ 358190 h 1572126"/>
                <a:gd name="connsiteX1853" fmla="*/ 211092 w 1682911"/>
                <a:gd name="connsiteY1853" fmla="*/ 358919 h 1572126"/>
                <a:gd name="connsiteX1854" fmla="*/ 212493 w 1682911"/>
                <a:gd name="connsiteY1854" fmla="*/ 359647 h 1572126"/>
                <a:gd name="connsiteX1855" fmla="*/ 213950 w 1682911"/>
                <a:gd name="connsiteY1855" fmla="*/ 359647 h 1572126"/>
                <a:gd name="connsiteX1856" fmla="*/ 214679 w 1682911"/>
                <a:gd name="connsiteY1856" fmla="*/ 360376 h 1572126"/>
                <a:gd name="connsiteX1857" fmla="*/ 215407 w 1682911"/>
                <a:gd name="connsiteY1857" fmla="*/ 360376 h 1572126"/>
                <a:gd name="connsiteX1858" fmla="*/ 216808 w 1682911"/>
                <a:gd name="connsiteY1858" fmla="*/ 361777 h 1572126"/>
                <a:gd name="connsiteX1859" fmla="*/ 218265 w 1682911"/>
                <a:gd name="connsiteY1859" fmla="*/ 363962 h 1572126"/>
                <a:gd name="connsiteX1860" fmla="*/ 218265 w 1682911"/>
                <a:gd name="connsiteY1860" fmla="*/ 365363 h 1572126"/>
                <a:gd name="connsiteX1861" fmla="*/ 219666 w 1682911"/>
                <a:gd name="connsiteY1861" fmla="*/ 366820 h 1572126"/>
                <a:gd name="connsiteX1862" fmla="*/ 222580 w 1682911"/>
                <a:gd name="connsiteY1862" fmla="*/ 371135 h 1572126"/>
                <a:gd name="connsiteX1863" fmla="*/ 223309 w 1682911"/>
                <a:gd name="connsiteY1863" fmla="*/ 371863 h 1572126"/>
                <a:gd name="connsiteX1864" fmla="*/ 224710 w 1682911"/>
                <a:gd name="connsiteY1864" fmla="*/ 374721 h 1572126"/>
                <a:gd name="connsiteX1865" fmla="*/ 226166 w 1682911"/>
                <a:gd name="connsiteY1865" fmla="*/ 375450 h 1572126"/>
                <a:gd name="connsiteX1866" fmla="*/ 227567 w 1682911"/>
                <a:gd name="connsiteY1866" fmla="*/ 376851 h 1572126"/>
                <a:gd name="connsiteX1867" fmla="*/ 228296 w 1682911"/>
                <a:gd name="connsiteY1867" fmla="*/ 377579 h 1572126"/>
                <a:gd name="connsiteX1868" fmla="*/ 229024 w 1682911"/>
                <a:gd name="connsiteY1868" fmla="*/ 378308 h 1572126"/>
                <a:gd name="connsiteX1869" fmla="*/ 229753 w 1682911"/>
                <a:gd name="connsiteY1869" fmla="*/ 379036 h 1572126"/>
                <a:gd name="connsiteX1870" fmla="*/ 229753 w 1682911"/>
                <a:gd name="connsiteY1870" fmla="*/ 379765 h 1572126"/>
                <a:gd name="connsiteX1871" fmla="*/ 229753 w 1682911"/>
                <a:gd name="connsiteY1871" fmla="*/ 381166 h 1572126"/>
                <a:gd name="connsiteX1872" fmla="*/ 230481 w 1682911"/>
                <a:gd name="connsiteY1872" fmla="*/ 381894 h 1572126"/>
                <a:gd name="connsiteX1873" fmla="*/ 231210 w 1682911"/>
                <a:gd name="connsiteY1873" fmla="*/ 382623 h 1572126"/>
                <a:gd name="connsiteX1874" fmla="*/ 233339 w 1682911"/>
                <a:gd name="connsiteY1874" fmla="*/ 384024 h 1572126"/>
                <a:gd name="connsiteX1875" fmla="*/ 234796 w 1682911"/>
                <a:gd name="connsiteY1875" fmla="*/ 386209 h 1572126"/>
                <a:gd name="connsiteX1876" fmla="*/ 235469 w 1682911"/>
                <a:gd name="connsiteY1876" fmla="*/ 386209 h 1572126"/>
                <a:gd name="connsiteX1877" fmla="*/ 236197 w 1682911"/>
                <a:gd name="connsiteY1877" fmla="*/ 386209 h 1572126"/>
                <a:gd name="connsiteX1878" fmla="*/ 236926 w 1682911"/>
                <a:gd name="connsiteY1878" fmla="*/ 386937 h 1572126"/>
                <a:gd name="connsiteX1879" fmla="*/ 238383 w 1682911"/>
                <a:gd name="connsiteY1879" fmla="*/ 388338 h 1572126"/>
                <a:gd name="connsiteX1880" fmla="*/ 239784 w 1682911"/>
                <a:gd name="connsiteY1880" fmla="*/ 389795 h 1572126"/>
                <a:gd name="connsiteX1881" fmla="*/ 241240 w 1682911"/>
                <a:gd name="connsiteY1881" fmla="*/ 389795 h 1572126"/>
                <a:gd name="connsiteX1882" fmla="*/ 241969 w 1682911"/>
                <a:gd name="connsiteY1882" fmla="*/ 390524 h 1572126"/>
                <a:gd name="connsiteX1883" fmla="*/ 242641 w 1682911"/>
                <a:gd name="connsiteY1883" fmla="*/ 391252 h 1572126"/>
                <a:gd name="connsiteX1884" fmla="*/ 245555 w 1682911"/>
                <a:gd name="connsiteY1884" fmla="*/ 391925 h 1572126"/>
                <a:gd name="connsiteX1885" fmla="*/ 246284 w 1682911"/>
                <a:gd name="connsiteY1885" fmla="*/ 392653 h 1572126"/>
                <a:gd name="connsiteX1886" fmla="*/ 246956 w 1682911"/>
                <a:gd name="connsiteY1886" fmla="*/ 393382 h 1572126"/>
                <a:gd name="connsiteX1887" fmla="*/ 246956 w 1682911"/>
                <a:gd name="connsiteY1887" fmla="*/ 394839 h 1572126"/>
                <a:gd name="connsiteX1888" fmla="*/ 247685 w 1682911"/>
                <a:gd name="connsiteY1888" fmla="*/ 395511 h 1572126"/>
                <a:gd name="connsiteX1889" fmla="*/ 249142 w 1682911"/>
                <a:gd name="connsiteY1889" fmla="*/ 395511 h 1572126"/>
                <a:gd name="connsiteX1890" fmla="*/ 249870 w 1682911"/>
                <a:gd name="connsiteY1890" fmla="*/ 396240 h 1572126"/>
                <a:gd name="connsiteX1891" fmla="*/ 251271 w 1682911"/>
                <a:gd name="connsiteY1891" fmla="*/ 398425 h 1572126"/>
                <a:gd name="connsiteX1892" fmla="*/ 252000 w 1682911"/>
                <a:gd name="connsiteY1892" fmla="*/ 399154 h 1572126"/>
                <a:gd name="connsiteX1893" fmla="*/ 252728 w 1682911"/>
                <a:gd name="connsiteY1893" fmla="*/ 399154 h 1572126"/>
                <a:gd name="connsiteX1894" fmla="*/ 253457 w 1682911"/>
                <a:gd name="connsiteY1894" fmla="*/ 399826 h 1572126"/>
                <a:gd name="connsiteX1895" fmla="*/ 253457 w 1682911"/>
                <a:gd name="connsiteY1895" fmla="*/ 400554 h 1572126"/>
                <a:gd name="connsiteX1896" fmla="*/ 253457 w 1682911"/>
                <a:gd name="connsiteY1896" fmla="*/ 401283 h 1572126"/>
                <a:gd name="connsiteX1897" fmla="*/ 254129 w 1682911"/>
                <a:gd name="connsiteY1897" fmla="*/ 402011 h 1572126"/>
                <a:gd name="connsiteX1898" fmla="*/ 255586 w 1682911"/>
                <a:gd name="connsiteY1898" fmla="*/ 401283 h 1572126"/>
                <a:gd name="connsiteX1899" fmla="*/ 257043 w 1682911"/>
                <a:gd name="connsiteY1899" fmla="*/ 402011 h 1572126"/>
                <a:gd name="connsiteX1900" fmla="*/ 257772 w 1682911"/>
                <a:gd name="connsiteY1900" fmla="*/ 402740 h 1572126"/>
                <a:gd name="connsiteX1901" fmla="*/ 258444 w 1682911"/>
                <a:gd name="connsiteY1901" fmla="*/ 403412 h 1572126"/>
                <a:gd name="connsiteX1902" fmla="*/ 259901 w 1682911"/>
                <a:gd name="connsiteY1902" fmla="*/ 403412 h 1572126"/>
                <a:gd name="connsiteX1903" fmla="*/ 260630 w 1682911"/>
                <a:gd name="connsiteY1903" fmla="*/ 403412 h 1572126"/>
                <a:gd name="connsiteX1904" fmla="*/ 261358 w 1682911"/>
                <a:gd name="connsiteY1904" fmla="*/ 404141 h 1572126"/>
                <a:gd name="connsiteX1905" fmla="*/ 262030 w 1682911"/>
                <a:gd name="connsiteY1905" fmla="*/ 404869 h 1572126"/>
                <a:gd name="connsiteX1906" fmla="*/ 261358 w 1682911"/>
                <a:gd name="connsiteY1906" fmla="*/ 404869 h 1572126"/>
                <a:gd name="connsiteX1907" fmla="*/ 260630 w 1682911"/>
                <a:gd name="connsiteY1907" fmla="*/ 405598 h 1572126"/>
                <a:gd name="connsiteX1908" fmla="*/ 259901 w 1682911"/>
                <a:gd name="connsiteY1908" fmla="*/ 404869 h 1572126"/>
                <a:gd name="connsiteX1909" fmla="*/ 259172 w 1682911"/>
                <a:gd name="connsiteY1909" fmla="*/ 405598 h 1572126"/>
                <a:gd name="connsiteX1910" fmla="*/ 258444 w 1682911"/>
                <a:gd name="connsiteY1910" fmla="*/ 406999 h 1572126"/>
                <a:gd name="connsiteX1911" fmla="*/ 258444 w 1682911"/>
                <a:gd name="connsiteY1911" fmla="*/ 407727 h 1572126"/>
                <a:gd name="connsiteX1912" fmla="*/ 258444 w 1682911"/>
                <a:gd name="connsiteY1912" fmla="*/ 409184 h 1572126"/>
                <a:gd name="connsiteX1913" fmla="*/ 259172 w 1682911"/>
                <a:gd name="connsiteY1913" fmla="*/ 409184 h 1572126"/>
                <a:gd name="connsiteX1914" fmla="*/ 260630 w 1682911"/>
                <a:gd name="connsiteY1914" fmla="*/ 408456 h 1572126"/>
                <a:gd name="connsiteX1915" fmla="*/ 261358 w 1682911"/>
                <a:gd name="connsiteY1915" fmla="*/ 409184 h 1572126"/>
                <a:gd name="connsiteX1916" fmla="*/ 262030 w 1682911"/>
                <a:gd name="connsiteY1916" fmla="*/ 409913 h 1572126"/>
                <a:gd name="connsiteX1917" fmla="*/ 262030 w 1682911"/>
                <a:gd name="connsiteY1917" fmla="*/ 410585 h 1572126"/>
                <a:gd name="connsiteX1918" fmla="*/ 260630 w 1682911"/>
                <a:gd name="connsiteY1918" fmla="*/ 410585 h 1572126"/>
                <a:gd name="connsiteX1919" fmla="*/ 259172 w 1682911"/>
                <a:gd name="connsiteY1919" fmla="*/ 412042 h 1572126"/>
                <a:gd name="connsiteX1920" fmla="*/ 257043 w 1682911"/>
                <a:gd name="connsiteY1920" fmla="*/ 412771 h 1572126"/>
                <a:gd name="connsiteX1921" fmla="*/ 256315 w 1682911"/>
                <a:gd name="connsiteY1921" fmla="*/ 412771 h 1572126"/>
                <a:gd name="connsiteX1922" fmla="*/ 255586 w 1682911"/>
                <a:gd name="connsiteY1922" fmla="*/ 413499 h 1572126"/>
                <a:gd name="connsiteX1923" fmla="*/ 256315 w 1682911"/>
                <a:gd name="connsiteY1923" fmla="*/ 414900 h 1572126"/>
                <a:gd name="connsiteX1924" fmla="*/ 255586 w 1682911"/>
                <a:gd name="connsiteY1924" fmla="*/ 415629 h 1572126"/>
                <a:gd name="connsiteX1925" fmla="*/ 254129 w 1682911"/>
                <a:gd name="connsiteY1925" fmla="*/ 414900 h 1572126"/>
                <a:gd name="connsiteX1926" fmla="*/ 253457 w 1682911"/>
                <a:gd name="connsiteY1926" fmla="*/ 415629 h 1572126"/>
                <a:gd name="connsiteX1927" fmla="*/ 252728 w 1682911"/>
                <a:gd name="connsiteY1927" fmla="*/ 415629 h 1572126"/>
                <a:gd name="connsiteX1928" fmla="*/ 252000 w 1682911"/>
                <a:gd name="connsiteY1928" fmla="*/ 416357 h 1572126"/>
                <a:gd name="connsiteX1929" fmla="*/ 252000 w 1682911"/>
                <a:gd name="connsiteY1929" fmla="*/ 417086 h 1572126"/>
                <a:gd name="connsiteX1930" fmla="*/ 252728 w 1682911"/>
                <a:gd name="connsiteY1930" fmla="*/ 417814 h 1572126"/>
                <a:gd name="connsiteX1931" fmla="*/ 253457 w 1682911"/>
                <a:gd name="connsiteY1931" fmla="*/ 417814 h 1572126"/>
                <a:gd name="connsiteX1932" fmla="*/ 254129 w 1682911"/>
                <a:gd name="connsiteY1932" fmla="*/ 418486 h 1572126"/>
                <a:gd name="connsiteX1933" fmla="*/ 254129 w 1682911"/>
                <a:gd name="connsiteY1933" fmla="*/ 419215 h 1572126"/>
                <a:gd name="connsiteX1934" fmla="*/ 253457 w 1682911"/>
                <a:gd name="connsiteY1934" fmla="*/ 419943 h 1572126"/>
                <a:gd name="connsiteX1935" fmla="*/ 252728 w 1682911"/>
                <a:gd name="connsiteY1935" fmla="*/ 421400 h 1572126"/>
                <a:gd name="connsiteX1936" fmla="*/ 252000 w 1682911"/>
                <a:gd name="connsiteY1936" fmla="*/ 422073 h 1572126"/>
                <a:gd name="connsiteX1937" fmla="*/ 251271 w 1682911"/>
                <a:gd name="connsiteY1937" fmla="*/ 421400 h 1572126"/>
                <a:gd name="connsiteX1938" fmla="*/ 251271 w 1682911"/>
                <a:gd name="connsiteY1938" fmla="*/ 420672 h 1572126"/>
                <a:gd name="connsiteX1939" fmla="*/ 250543 w 1682911"/>
                <a:gd name="connsiteY1939" fmla="*/ 419943 h 1572126"/>
                <a:gd name="connsiteX1940" fmla="*/ 249870 w 1682911"/>
                <a:gd name="connsiteY1940" fmla="*/ 420672 h 1572126"/>
                <a:gd name="connsiteX1941" fmla="*/ 249142 w 1682911"/>
                <a:gd name="connsiteY1941" fmla="*/ 420672 h 1572126"/>
                <a:gd name="connsiteX1942" fmla="*/ 249142 w 1682911"/>
                <a:gd name="connsiteY1942" fmla="*/ 421400 h 1572126"/>
                <a:gd name="connsiteX1943" fmla="*/ 246956 w 1682911"/>
                <a:gd name="connsiteY1943" fmla="*/ 419943 h 1572126"/>
                <a:gd name="connsiteX1944" fmla="*/ 246284 w 1682911"/>
                <a:gd name="connsiteY1944" fmla="*/ 420672 h 1572126"/>
                <a:gd name="connsiteX1945" fmla="*/ 245555 w 1682911"/>
                <a:gd name="connsiteY1945" fmla="*/ 420672 h 1572126"/>
                <a:gd name="connsiteX1946" fmla="*/ 245555 w 1682911"/>
                <a:gd name="connsiteY1946" fmla="*/ 422073 h 1572126"/>
                <a:gd name="connsiteX1947" fmla="*/ 244827 w 1682911"/>
                <a:gd name="connsiteY1947" fmla="*/ 422801 h 1572126"/>
                <a:gd name="connsiteX1948" fmla="*/ 244098 w 1682911"/>
                <a:gd name="connsiteY1948" fmla="*/ 422801 h 1572126"/>
                <a:gd name="connsiteX1949" fmla="*/ 243370 w 1682911"/>
                <a:gd name="connsiteY1949" fmla="*/ 421400 h 1572126"/>
                <a:gd name="connsiteX1950" fmla="*/ 242641 w 1682911"/>
                <a:gd name="connsiteY1950" fmla="*/ 420672 h 1572126"/>
                <a:gd name="connsiteX1951" fmla="*/ 241240 w 1682911"/>
                <a:gd name="connsiteY1951" fmla="*/ 421400 h 1572126"/>
                <a:gd name="connsiteX1952" fmla="*/ 240512 w 1682911"/>
                <a:gd name="connsiteY1952" fmla="*/ 422073 h 1572126"/>
                <a:gd name="connsiteX1953" fmla="*/ 238383 w 1682911"/>
                <a:gd name="connsiteY1953" fmla="*/ 423530 h 1572126"/>
                <a:gd name="connsiteX1954" fmla="*/ 237654 w 1682911"/>
                <a:gd name="connsiteY1954" fmla="*/ 424258 h 1572126"/>
                <a:gd name="connsiteX1955" fmla="*/ 236197 w 1682911"/>
                <a:gd name="connsiteY1955" fmla="*/ 424987 h 1572126"/>
                <a:gd name="connsiteX1956" fmla="*/ 234796 w 1682911"/>
                <a:gd name="connsiteY1956" fmla="*/ 426388 h 1572126"/>
                <a:gd name="connsiteX1957" fmla="*/ 234068 w 1682911"/>
                <a:gd name="connsiteY1957" fmla="*/ 427116 h 1572126"/>
                <a:gd name="connsiteX1958" fmla="*/ 232611 w 1682911"/>
                <a:gd name="connsiteY1958" fmla="*/ 429302 h 1572126"/>
                <a:gd name="connsiteX1959" fmla="*/ 231210 w 1682911"/>
                <a:gd name="connsiteY1959" fmla="*/ 429974 h 1572126"/>
                <a:gd name="connsiteX1960" fmla="*/ 230481 w 1682911"/>
                <a:gd name="connsiteY1960" fmla="*/ 429302 h 1572126"/>
                <a:gd name="connsiteX1961" fmla="*/ 229753 w 1682911"/>
                <a:gd name="connsiteY1961" fmla="*/ 428573 h 1572126"/>
                <a:gd name="connsiteX1962" fmla="*/ 229024 w 1682911"/>
                <a:gd name="connsiteY1962" fmla="*/ 427845 h 1572126"/>
                <a:gd name="connsiteX1963" fmla="*/ 228296 w 1682911"/>
                <a:gd name="connsiteY1963" fmla="*/ 428573 h 1572126"/>
                <a:gd name="connsiteX1964" fmla="*/ 226166 w 1682911"/>
                <a:gd name="connsiteY1964" fmla="*/ 429974 h 1572126"/>
                <a:gd name="connsiteX1965" fmla="*/ 225438 w 1682911"/>
                <a:gd name="connsiteY1965" fmla="*/ 432160 h 1572126"/>
                <a:gd name="connsiteX1966" fmla="*/ 224710 w 1682911"/>
                <a:gd name="connsiteY1966" fmla="*/ 432888 h 1572126"/>
                <a:gd name="connsiteX1967" fmla="*/ 223309 w 1682911"/>
                <a:gd name="connsiteY1967" fmla="*/ 434289 h 1572126"/>
                <a:gd name="connsiteX1968" fmla="*/ 223309 w 1682911"/>
                <a:gd name="connsiteY1968" fmla="*/ 435746 h 1572126"/>
                <a:gd name="connsiteX1969" fmla="*/ 223981 w 1682911"/>
                <a:gd name="connsiteY1969" fmla="*/ 436474 h 1572126"/>
                <a:gd name="connsiteX1970" fmla="*/ 223981 w 1682911"/>
                <a:gd name="connsiteY1970" fmla="*/ 437147 h 1572126"/>
                <a:gd name="connsiteX1971" fmla="*/ 223309 w 1682911"/>
                <a:gd name="connsiteY1971" fmla="*/ 437875 h 1572126"/>
                <a:gd name="connsiteX1972" fmla="*/ 222580 w 1682911"/>
                <a:gd name="connsiteY1972" fmla="*/ 438604 h 1572126"/>
                <a:gd name="connsiteX1973" fmla="*/ 221852 w 1682911"/>
                <a:gd name="connsiteY1973" fmla="*/ 440061 h 1572126"/>
                <a:gd name="connsiteX1974" fmla="*/ 221123 w 1682911"/>
                <a:gd name="connsiteY1974" fmla="*/ 440061 h 1572126"/>
                <a:gd name="connsiteX1975" fmla="*/ 220395 w 1682911"/>
                <a:gd name="connsiteY1975" fmla="*/ 440061 h 1572126"/>
                <a:gd name="connsiteX1976" fmla="*/ 219666 w 1682911"/>
                <a:gd name="connsiteY1976" fmla="*/ 438604 h 1572126"/>
                <a:gd name="connsiteX1977" fmla="*/ 218994 w 1682911"/>
                <a:gd name="connsiteY1977" fmla="*/ 438604 h 1572126"/>
                <a:gd name="connsiteX1978" fmla="*/ 218265 w 1682911"/>
                <a:gd name="connsiteY1978" fmla="*/ 438604 h 1572126"/>
                <a:gd name="connsiteX1979" fmla="*/ 218265 w 1682911"/>
                <a:gd name="connsiteY1979" fmla="*/ 437875 h 1572126"/>
                <a:gd name="connsiteX1980" fmla="*/ 217537 w 1682911"/>
                <a:gd name="connsiteY1980" fmla="*/ 437875 h 1572126"/>
                <a:gd name="connsiteX1981" fmla="*/ 216808 w 1682911"/>
                <a:gd name="connsiteY1981" fmla="*/ 437875 h 1572126"/>
                <a:gd name="connsiteX1982" fmla="*/ 215407 w 1682911"/>
                <a:gd name="connsiteY1982" fmla="*/ 438604 h 1572126"/>
                <a:gd name="connsiteX1983" fmla="*/ 215407 w 1682911"/>
                <a:gd name="connsiteY1983" fmla="*/ 439332 h 1572126"/>
                <a:gd name="connsiteX1984" fmla="*/ 215407 w 1682911"/>
                <a:gd name="connsiteY1984" fmla="*/ 440789 h 1572126"/>
                <a:gd name="connsiteX1985" fmla="*/ 214679 w 1682911"/>
                <a:gd name="connsiteY1985" fmla="*/ 441462 h 1572126"/>
                <a:gd name="connsiteX1986" fmla="*/ 213222 w 1682911"/>
                <a:gd name="connsiteY1986" fmla="*/ 442190 h 1572126"/>
                <a:gd name="connsiteX1987" fmla="*/ 212493 w 1682911"/>
                <a:gd name="connsiteY1987" fmla="*/ 442190 h 1572126"/>
                <a:gd name="connsiteX1988" fmla="*/ 211821 w 1682911"/>
                <a:gd name="connsiteY1988" fmla="*/ 442919 h 1572126"/>
                <a:gd name="connsiteX1989" fmla="*/ 211092 w 1682911"/>
                <a:gd name="connsiteY1989" fmla="*/ 443647 h 1572126"/>
                <a:gd name="connsiteX1990" fmla="*/ 209636 w 1682911"/>
                <a:gd name="connsiteY1990" fmla="*/ 445048 h 1572126"/>
                <a:gd name="connsiteX1991" fmla="*/ 208907 w 1682911"/>
                <a:gd name="connsiteY1991" fmla="*/ 444376 h 1572126"/>
                <a:gd name="connsiteX1992" fmla="*/ 207506 w 1682911"/>
                <a:gd name="connsiteY1992" fmla="*/ 443647 h 1572126"/>
                <a:gd name="connsiteX1993" fmla="*/ 206049 w 1682911"/>
                <a:gd name="connsiteY1993" fmla="*/ 442919 h 1572126"/>
                <a:gd name="connsiteX1994" fmla="*/ 206049 w 1682911"/>
                <a:gd name="connsiteY1994" fmla="*/ 442190 h 1572126"/>
                <a:gd name="connsiteX1995" fmla="*/ 206049 w 1682911"/>
                <a:gd name="connsiteY1995" fmla="*/ 440061 h 1572126"/>
                <a:gd name="connsiteX1996" fmla="*/ 205321 w 1682911"/>
                <a:gd name="connsiteY1996" fmla="*/ 440061 h 1572126"/>
                <a:gd name="connsiteX1997" fmla="*/ 203920 w 1682911"/>
                <a:gd name="connsiteY1997" fmla="*/ 440061 h 1572126"/>
                <a:gd name="connsiteX1998" fmla="*/ 201734 w 1682911"/>
                <a:gd name="connsiteY1998" fmla="*/ 440789 h 1572126"/>
                <a:gd name="connsiteX1999" fmla="*/ 201006 w 1682911"/>
                <a:gd name="connsiteY1999" fmla="*/ 441462 h 1572126"/>
                <a:gd name="connsiteX2000" fmla="*/ 200333 w 1682911"/>
                <a:gd name="connsiteY2000" fmla="*/ 442190 h 1572126"/>
                <a:gd name="connsiteX2001" fmla="*/ 199605 w 1682911"/>
                <a:gd name="connsiteY2001" fmla="*/ 442919 h 1572126"/>
                <a:gd name="connsiteX2002" fmla="*/ 198876 w 1682911"/>
                <a:gd name="connsiteY2002" fmla="*/ 443647 h 1572126"/>
                <a:gd name="connsiteX2003" fmla="*/ 198148 w 1682911"/>
                <a:gd name="connsiteY2003" fmla="*/ 445048 h 1572126"/>
                <a:gd name="connsiteX2004" fmla="*/ 197419 w 1682911"/>
                <a:gd name="connsiteY2004" fmla="*/ 445777 h 1572126"/>
                <a:gd name="connsiteX2005" fmla="*/ 196747 w 1682911"/>
                <a:gd name="connsiteY2005" fmla="*/ 446505 h 1572126"/>
                <a:gd name="connsiteX2006" fmla="*/ 195290 w 1682911"/>
                <a:gd name="connsiteY2006" fmla="*/ 447234 h 1572126"/>
                <a:gd name="connsiteX2007" fmla="*/ 194561 w 1682911"/>
                <a:gd name="connsiteY2007" fmla="*/ 447962 h 1572126"/>
                <a:gd name="connsiteX2008" fmla="*/ 195290 w 1682911"/>
                <a:gd name="connsiteY2008" fmla="*/ 448635 h 1572126"/>
                <a:gd name="connsiteX2009" fmla="*/ 195290 w 1682911"/>
                <a:gd name="connsiteY2009" fmla="*/ 449363 h 1572126"/>
                <a:gd name="connsiteX2010" fmla="*/ 193833 w 1682911"/>
                <a:gd name="connsiteY2010" fmla="*/ 451548 h 1572126"/>
                <a:gd name="connsiteX2011" fmla="*/ 194561 w 1682911"/>
                <a:gd name="connsiteY2011" fmla="*/ 452277 h 1572126"/>
                <a:gd name="connsiteX2012" fmla="*/ 196018 w 1682911"/>
                <a:gd name="connsiteY2012" fmla="*/ 452949 h 1572126"/>
                <a:gd name="connsiteX2013" fmla="*/ 196747 w 1682911"/>
                <a:gd name="connsiteY2013" fmla="*/ 453678 h 1572126"/>
                <a:gd name="connsiteX2014" fmla="*/ 196747 w 1682911"/>
                <a:gd name="connsiteY2014" fmla="*/ 454406 h 1572126"/>
                <a:gd name="connsiteX2015" fmla="*/ 196018 w 1682911"/>
                <a:gd name="connsiteY2015" fmla="*/ 455135 h 1572126"/>
                <a:gd name="connsiteX2016" fmla="*/ 195290 w 1682911"/>
                <a:gd name="connsiteY2016" fmla="*/ 455863 h 1572126"/>
                <a:gd name="connsiteX2017" fmla="*/ 194561 w 1682911"/>
                <a:gd name="connsiteY2017" fmla="*/ 455135 h 1572126"/>
                <a:gd name="connsiteX2018" fmla="*/ 193833 w 1682911"/>
                <a:gd name="connsiteY2018" fmla="*/ 454406 h 1572126"/>
                <a:gd name="connsiteX2019" fmla="*/ 193104 w 1682911"/>
                <a:gd name="connsiteY2019" fmla="*/ 454406 h 1572126"/>
                <a:gd name="connsiteX2020" fmla="*/ 193104 w 1682911"/>
                <a:gd name="connsiteY2020" fmla="*/ 455863 h 1572126"/>
                <a:gd name="connsiteX2021" fmla="*/ 193104 w 1682911"/>
                <a:gd name="connsiteY2021" fmla="*/ 456536 h 1572126"/>
                <a:gd name="connsiteX2022" fmla="*/ 192432 w 1682911"/>
                <a:gd name="connsiteY2022" fmla="*/ 456536 h 1572126"/>
                <a:gd name="connsiteX2023" fmla="*/ 191704 w 1682911"/>
                <a:gd name="connsiteY2023" fmla="*/ 456536 h 1572126"/>
                <a:gd name="connsiteX2024" fmla="*/ 190975 w 1682911"/>
                <a:gd name="connsiteY2024" fmla="*/ 455135 h 1572126"/>
                <a:gd name="connsiteX2025" fmla="*/ 190247 w 1682911"/>
                <a:gd name="connsiteY2025" fmla="*/ 454406 h 1572126"/>
                <a:gd name="connsiteX2026" fmla="*/ 189518 w 1682911"/>
                <a:gd name="connsiteY2026" fmla="*/ 454406 h 1572126"/>
                <a:gd name="connsiteX2027" fmla="*/ 188846 w 1682911"/>
                <a:gd name="connsiteY2027" fmla="*/ 455863 h 1572126"/>
                <a:gd name="connsiteX2028" fmla="*/ 188846 w 1682911"/>
                <a:gd name="connsiteY2028" fmla="*/ 457264 h 1572126"/>
                <a:gd name="connsiteX2029" fmla="*/ 189518 w 1682911"/>
                <a:gd name="connsiteY2029" fmla="*/ 457993 h 1572126"/>
                <a:gd name="connsiteX2030" fmla="*/ 189518 w 1682911"/>
                <a:gd name="connsiteY2030" fmla="*/ 458721 h 1572126"/>
                <a:gd name="connsiteX2031" fmla="*/ 189518 w 1682911"/>
                <a:gd name="connsiteY2031" fmla="*/ 459450 h 1572126"/>
                <a:gd name="connsiteX2032" fmla="*/ 189518 w 1682911"/>
                <a:gd name="connsiteY2032" fmla="*/ 460122 h 1572126"/>
                <a:gd name="connsiteX2033" fmla="*/ 188846 w 1682911"/>
                <a:gd name="connsiteY2033" fmla="*/ 461579 h 1572126"/>
                <a:gd name="connsiteX2034" fmla="*/ 188846 w 1682911"/>
                <a:gd name="connsiteY2034" fmla="*/ 462308 h 1572126"/>
                <a:gd name="connsiteX2035" fmla="*/ 190975 w 1682911"/>
                <a:gd name="connsiteY2035" fmla="*/ 475196 h 1572126"/>
                <a:gd name="connsiteX2036" fmla="*/ 197419 w 1682911"/>
                <a:gd name="connsiteY2036" fmla="*/ 517560 h 1572126"/>
                <a:gd name="connsiteX2037" fmla="*/ 197419 w 1682911"/>
                <a:gd name="connsiteY2037" fmla="*/ 532634 h 1572126"/>
                <a:gd name="connsiteX2038" fmla="*/ 196747 w 1682911"/>
                <a:gd name="connsiteY2038" fmla="*/ 540536 h 1572126"/>
                <a:gd name="connsiteX2039" fmla="*/ 196018 w 1682911"/>
                <a:gd name="connsiteY2039" fmla="*/ 540536 h 1572126"/>
                <a:gd name="connsiteX2040" fmla="*/ 193833 w 1682911"/>
                <a:gd name="connsiteY2040" fmla="*/ 540536 h 1572126"/>
                <a:gd name="connsiteX2041" fmla="*/ 190975 w 1682911"/>
                <a:gd name="connsiteY2041" fmla="*/ 539807 h 1572126"/>
                <a:gd name="connsiteX2042" fmla="*/ 188846 w 1682911"/>
                <a:gd name="connsiteY2042" fmla="*/ 540536 h 1572126"/>
                <a:gd name="connsiteX2043" fmla="*/ 186660 w 1682911"/>
                <a:gd name="connsiteY2043" fmla="*/ 539807 h 1572126"/>
                <a:gd name="connsiteX2044" fmla="*/ 185259 w 1682911"/>
                <a:gd name="connsiteY2044" fmla="*/ 539807 h 1572126"/>
                <a:gd name="connsiteX2045" fmla="*/ 184531 w 1682911"/>
                <a:gd name="connsiteY2045" fmla="*/ 541264 h 1572126"/>
                <a:gd name="connsiteX2046" fmla="*/ 183802 w 1682911"/>
                <a:gd name="connsiteY2046" fmla="*/ 543394 h 1572126"/>
                <a:gd name="connsiteX2047" fmla="*/ 184531 w 1682911"/>
                <a:gd name="connsiteY2047" fmla="*/ 546308 h 1572126"/>
                <a:gd name="connsiteX2048" fmla="*/ 185932 w 1682911"/>
                <a:gd name="connsiteY2048" fmla="*/ 548437 h 1572126"/>
                <a:gd name="connsiteX2049" fmla="*/ 187389 w 1682911"/>
                <a:gd name="connsiteY2049" fmla="*/ 550622 h 1572126"/>
                <a:gd name="connsiteX2050" fmla="*/ 188846 w 1682911"/>
                <a:gd name="connsiteY2050" fmla="*/ 554209 h 1572126"/>
                <a:gd name="connsiteX2051" fmla="*/ 186660 w 1682911"/>
                <a:gd name="connsiteY2051" fmla="*/ 557795 h 1572126"/>
                <a:gd name="connsiteX2052" fmla="*/ 183074 w 1682911"/>
                <a:gd name="connsiteY2052" fmla="*/ 562782 h 1572126"/>
                <a:gd name="connsiteX2053" fmla="*/ 178759 w 1682911"/>
                <a:gd name="connsiteY2053" fmla="*/ 567826 h 1572126"/>
                <a:gd name="connsiteX2054" fmla="*/ 170858 w 1682911"/>
                <a:gd name="connsiteY2054" fmla="*/ 575727 h 1572126"/>
                <a:gd name="connsiteX2055" fmla="*/ 161556 w 1682911"/>
                <a:gd name="connsiteY2055" fmla="*/ 582171 h 1572126"/>
                <a:gd name="connsiteX2056" fmla="*/ 161556 w 1682911"/>
                <a:gd name="connsiteY2056" fmla="*/ 584357 h 1572126"/>
                <a:gd name="connsiteX2057" fmla="*/ 160099 w 1682911"/>
                <a:gd name="connsiteY2057" fmla="*/ 585758 h 1572126"/>
                <a:gd name="connsiteX2058" fmla="*/ 158642 w 1682911"/>
                <a:gd name="connsiteY2058" fmla="*/ 587215 h 1572126"/>
                <a:gd name="connsiteX2059" fmla="*/ 157241 w 1682911"/>
                <a:gd name="connsiteY2059" fmla="*/ 590073 h 1572126"/>
                <a:gd name="connsiteX2060" fmla="*/ 156512 w 1682911"/>
                <a:gd name="connsiteY2060" fmla="*/ 590801 h 1572126"/>
                <a:gd name="connsiteX2061" fmla="*/ 156512 w 1682911"/>
                <a:gd name="connsiteY2061" fmla="*/ 592258 h 1572126"/>
                <a:gd name="connsiteX2062" fmla="*/ 156512 w 1682911"/>
                <a:gd name="connsiteY2062" fmla="*/ 594388 h 1572126"/>
                <a:gd name="connsiteX2063" fmla="*/ 124179 w 1682911"/>
                <a:gd name="connsiteY2063" fmla="*/ 611647 h 1572126"/>
                <a:gd name="connsiteX2064" fmla="*/ 0 w 1682911"/>
                <a:gd name="connsiteY2064" fmla="*/ 671215 h 1572126"/>
                <a:gd name="connsiteX2065" fmla="*/ 728 w 1682911"/>
                <a:gd name="connsiteY2065" fmla="*/ 671215 h 1572126"/>
                <a:gd name="connsiteX2066" fmla="*/ 2129 w 1682911"/>
                <a:gd name="connsiteY2066" fmla="*/ 672616 h 1572126"/>
                <a:gd name="connsiteX2067" fmla="*/ 3586 w 1682911"/>
                <a:gd name="connsiteY2067" fmla="*/ 672616 h 1572126"/>
                <a:gd name="connsiteX2068" fmla="*/ 6444 w 1682911"/>
                <a:gd name="connsiteY2068" fmla="*/ 672616 h 1572126"/>
                <a:gd name="connsiteX2069" fmla="*/ 7901 w 1682911"/>
                <a:gd name="connsiteY2069" fmla="*/ 671943 h 1572126"/>
                <a:gd name="connsiteX2070" fmla="*/ 10031 w 1682911"/>
                <a:gd name="connsiteY2070" fmla="*/ 669758 h 1572126"/>
                <a:gd name="connsiteX2071" fmla="*/ 11488 w 1682911"/>
                <a:gd name="connsiteY2071" fmla="*/ 669758 h 1572126"/>
                <a:gd name="connsiteX2072" fmla="*/ 11488 w 1682911"/>
                <a:gd name="connsiteY2072" fmla="*/ 670486 h 1572126"/>
                <a:gd name="connsiteX2073" fmla="*/ 12216 w 1682911"/>
                <a:gd name="connsiteY2073" fmla="*/ 670486 h 1572126"/>
                <a:gd name="connsiteX2074" fmla="*/ 22975 w 1682911"/>
                <a:gd name="connsiteY2074" fmla="*/ 675529 h 1572126"/>
                <a:gd name="connsiteX2075" fmla="*/ 24432 w 1682911"/>
                <a:gd name="connsiteY2075" fmla="*/ 674072 h 1572126"/>
                <a:gd name="connsiteX2076" fmla="*/ 25105 w 1682911"/>
                <a:gd name="connsiteY2076" fmla="*/ 671943 h 1572126"/>
                <a:gd name="connsiteX2077" fmla="*/ 25105 w 1682911"/>
                <a:gd name="connsiteY2077" fmla="*/ 670486 h 1572126"/>
                <a:gd name="connsiteX2078" fmla="*/ 25105 w 1682911"/>
                <a:gd name="connsiteY2078" fmla="*/ 669758 h 1572126"/>
                <a:gd name="connsiteX2079" fmla="*/ 29420 w 1682911"/>
                <a:gd name="connsiteY2079" fmla="*/ 669029 h 1572126"/>
                <a:gd name="connsiteX2080" fmla="*/ 31605 w 1682911"/>
                <a:gd name="connsiteY2080" fmla="*/ 669029 h 1572126"/>
                <a:gd name="connsiteX2081" fmla="*/ 34463 w 1682911"/>
                <a:gd name="connsiteY2081" fmla="*/ 670486 h 1572126"/>
                <a:gd name="connsiteX2082" fmla="*/ 35920 w 1682911"/>
                <a:gd name="connsiteY2082" fmla="*/ 671215 h 1572126"/>
                <a:gd name="connsiteX2083" fmla="*/ 39506 w 1682911"/>
                <a:gd name="connsiteY2083" fmla="*/ 671215 h 1572126"/>
                <a:gd name="connsiteX2084" fmla="*/ 41636 w 1682911"/>
                <a:gd name="connsiteY2084" fmla="*/ 671215 h 1572126"/>
                <a:gd name="connsiteX2085" fmla="*/ 43765 w 1682911"/>
                <a:gd name="connsiteY2085" fmla="*/ 669758 h 1572126"/>
                <a:gd name="connsiteX2086" fmla="*/ 44494 w 1682911"/>
                <a:gd name="connsiteY2086" fmla="*/ 669029 h 1572126"/>
                <a:gd name="connsiteX2087" fmla="*/ 45951 w 1682911"/>
                <a:gd name="connsiteY2087" fmla="*/ 668357 h 1572126"/>
                <a:gd name="connsiteX2088" fmla="*/ 47408 w 1682911"/>
                <a:gd name="connsiteY2088" fmla="*/ 668357 h 1572126"/>
                <a:gd name="connsiteX2089" fmla="*/ 47408 w 1682911"/>
                <a:gd name="connsiteY2089" fmla="*/ 669758 h 1572126"/>
                <a:gd name="connsiteX2090" fmla="*/ 47408 w 1682911"/>
                <a:gd name="connsiteY2090" fmla="*/ 671215 h 1572126"/>
                <a:gd name="connsiteX2091" fmla="*/ 48808 w 1682911"/>
                <a:gd name="connsiteY2091" fmla="*/ 671215 h 1572126"/>
                <a:gd name="connsiteX2092" fmla="*/ 49537 w 1682911"/>
                <a:gd name="connsiteY2092" fmla="*/ 672616 h 1572126"/>
                <a:gd name="connsiteX2093" fmla="*/ 50265 w 1682911"/>
                <a:gd name="connsiteY2093" fmla="*/ 672616 h 1572126"/>
                <a:gd name="connsiteX2094" fmla="*/ 51666 w 1682911"/>
                <a:gd name="connsiteY2094" fmla="*/ 671943 h 1572126"/>
                <a:gd name="connsiteX2095" fmla="*/ 53852 w 1682911"/>
                <a:gd name="connsiteY2095" fmla="*/ 671943 h 1572126"/>
                <a:gd name="connsiteX2096" fmla="*/ 55253 w 1682911"/>
                <a:gd name="connsiteY2096" fmla="*/ 671215 h 1572126"/>
                <a:gd name="connsiteX2097" fmla="*/ 55981 w 1682911"/>
                <a:gd name="connsiteY2097" fmla="*/ 670486 h 1572126"/>
                <a:gd name="connsiteX2098" fmla="*/ 58167 w 1682911"/>
                <a:gd name="connsiteY2098" fmla="*/ 670486 h 1572126"/>
                <a:gd name="connsiteX2099" fmla="*/ 61025 w 1682911"/>
                <a:gd name="connsiteY2099" fmla="*/ 671215 h 1572126"/>
                <a:gd name="connsiteX2100" fmla="*/ 62482 w 1682911"/>
                <a:gd name="connsiteY2100" fmla="*/ 671215 h 1572126"/>
                <a:gd name="connsiteX2101" fmla="*/ 63154 w 1682911"/>
                <a:gd name="connsiteY2101" fmla="*/ 669758 h 1572126"/>
                <a:gd name="connsiteX2102" fmla="*/ 64611 w 1682911"/>
                <a:gd name="connsiteY2102" fmla="*/ 669758 h 1572126"/>
                <a:gd name="connsiteX2103" fmla="*/ 66740 w 1682911"/>
                <a:gd name="connsiteY2103" fmla="*/ 671215 h 1572126"/>
                <a:gd name="connsiteX2104" fmla="*/ 68926 w 1682911"/>
                <a:gd name="connsiteY2104" fmla="*/ 673344 h 1572126"/>
                <a:gd name="connsiteX2105" fmla="*/ 69654 w 1682911"/>
                <a:gd name="connsiteY2105" fmla="*/ 674801 h 1572126"/>
                <a:gd name="connsiteX2106" fmla="*/ 70383 w 1682911"/>
                <a:gd name="connsiteY2106" fmla="*/ 676930 h 1572126"/>
                <a:gd name="connsiteX2107" fmla="*/ 71055 w 1682911"/>
                <a:gd name="connsiteY2107" fmla="*/ 678387 h 1572126"/>
                <a:gd name="connsiteX2108" fmla="*/ 71784 w 1682911"/>
                <a:gd name="connsiteY2108" fmla="*/ 679116 h 1572126"/>
                <a:gd name="connsiteX2109" fmla="*/ 72512 w 1682911"/>
                <a:gd name="connsiteY2109" fmla="*/ 678387 h 1572126"/>
                <a:gd name="connsiteX2110" fmla="*/ 73969 w 1682911"/>
                <a:gd name="connsiteY2110" fmla="*/ 678387 h 1572126"/>
                <a:gd name="connsiteX2111" fmla="*/ 76827 w 1682911"/>
                <a:gd name="connsiteY2111" fmla="*/ 679844 h 1572126"/>
                <a:gd name="connsiteX2112" fmla="*/ 78228 w 1682911"/>
                <a:gd name="connsiteY2112" fmla="*/ 679116 h 1572126"/>
                <a:gd name="connsiteX2113" fmla="*/ 79685 w 1682911"/>
                <a:gd name="connsiteY2113" fmla="*/ 679116 h 1572126"/>
                <a:gd name="connsiteX2114" fmla="*/ 81142 w 1682911"/>
                <a:gd name="connsiteY2114" fmla="*/ 678387 h 1572126"/>
                <a:gd name="connsiteX2115" fmla="*/ 81870 w 1682911"/>
                <a:gd name="connsiteY2115" fmla="*/ 676930 h 1572126"/>
                <a:gd name="connsiteX2116" fmla="*/ 82543 w 1682911"/>
                <a:gd name="connsiteY2116" fmla="*/ 674801 h 1572126"/>
                <a:gd name="connsiteX2117" fmla="*/ 84000 w 1682911"/>
                <a:gd name="connsiteY2117" fmla="*/ 672616 h 1572126"/>
                <a:gd name="connsiteX2118" fmla="*/ 85457 w 1682911"/>
                <a:gd name="connsiteY2118" fmla="*/ 671943 h 1572126"/>
                <a:gd name="connsiteX2119" fmla="*/ 86858 w 1682911"/>
                <a:gd name="connsiteY2119" fmla="*/ 671215 h 1572126"/>
                <a:gd name="connsiteX2120" fmla="*/ 87586 w 1682911"/>
                <a:gd name="connsiteY2120" fmla="*/ 671215 h 1572126"/>
                <a:gd name="connsiteX2121" fmla="*/ 87586 w 1682911"/>
                <a:gd name="connsiteY2121" fmla="*/ 671943 h 1572126"/>
                <a:gd name="connsiteX2122" fmla="*/ 87586 w 1682911"/>
                <a:gd name="connsiteY2122" fmla="*/ 672616 h 1572126"/>
                <a:gd name="connsiteX2123" fmla="*/ 88315 w 1682911"/>
                <a:gd name="connsiteY2123" fmla="*/ 673344 h 1572126"/>
                <a:gd name="connsiteX2124" fmla="*/ 89716 w 1682911"/>
                <a:gd name="connsiteY2124" fmla="*/ 674801 h 1572126"/>
                <a:gd name="connsiteX2125" fmla="*/ 91173 w 1682911"/>
                <a:gd name="connsiteY2125" fmla="*/ 674801 h 1572126"/>
                <a:gd name="connsiteX2126" fmla="*/ 91901 w 1682911"/>
                <a:gd name="connsiteY2126" fmla="*/ 676202 h 1572126"/>
                <a:gd name="connsiteX2127" fmla="*/ 93358 w 1682911"/>
                <a:gd name="connsiteY2127" fmla="*/ 677659 h 1572126"/>
                <a:gd name="connsiteX2128" fmla="*/ 94031 w 1682911"/>
                <a:gd name="connsiteY2128" fmla="*/ 678387 h 1572126"/>
                <a:gd name="connsiteX2129" fmla="*/ 94759 w 1682911"/>
                <a:gd name="connsiteY2129" fmla="*/ 679844 h 1572126"/>
                <a:gd name="connsiteX2130" fmla="*/ 94031 w 1682911"/>
                <a:gd name="connsiteY2130" fmla="*/ 681245 h 1572126"/>
                <a:gd name="connsiteX2131" fmla="*/ 94031 w 1682911"/>
                <a:gd name="connsiteY2131" fmla="*/ 683431 h 1572126"/>
                <a:gd name="connsiteX2132" fmla="*/ 94759 w 1682911"/>
                <a:gd name="connsiteY2132" fmla="*/ 684832 h 1572126"/>
                <a:gd name="connsiteX2133" fmla="*/ 95488 w 1682911"/>
                <a:gd name="connsiteY2133" fmla="*/ 686289 h 1572126"/>
                <a:gd name="connsiteX2134" fmla="*/ 98345 w 1682911"/>
                <a:gd name="connsiteY2134" fmla="*/ 687690 h 1572126"/>
                <a:gd name="connsiteX2135" fmla="*/ 99074 w 1682911"/>
                <a:gd name="connsiteY2135" fmla="*/ 689147 h 1572126"/>
                <a:gd name="connsiteX2136" fmla="*/ 100531 w 1682911"/>
                <a:gd name="connsiteY2136" fmla="*/ 690604 h 1572126"/>
                <a:gd name="connsiteX2137" fmla="*/ 101932 w 1682911"/>
                <a:gd name="connsiteY2137" fmla="*/ 691276 h 1572126"/>
                <a:gd name="connsiteX2138" fmla="*/ 103389 w 1682911"/>
                <a:gd name="connsiteY2138" fmla="*/ 691276 h 1572126"/>
                <a:gd name="connsiteX2139" fmla="*/ 104117 w 1682911"/>
                <a:gd name="connsiteY2139" fmla="*/ 691276 h 1572126"/>
                <a:gd name="connsiteX2140" fmla="*/ 104846 w 1682911"/>
                <a:gd name="connsiteY2140" fmla="*/ 689875 h 1572126"/>
                <a:gd name="connsiteX2141" fmla="*/ 105518 w 1682911"/>
                <a:gd name="connsiteY2141" fmla="*/ 687017 h 1572126"/>
                <a:gd name="connsiteX2142" fmla="*/ 105518 w 1682911"/>
                <a:gd name="connsiteY2142" fmla="*/ 686289 h 1572126"/>
                <a:gd name="connsiteX2143" fmla="*/ 109105 w 1682911"/>
                <a:gd name="connsiteY2143" fmla="*/ 687690 h 1572126"/>
                <a:gd name="connsiteX2144" fmla="*/ 111290 w 1682911"/>
                <a:gd name="connsiteY2144" fmla="*/ 687017 h 1572126"/>
                <a:gd name="connsiteX2145" fmla="*/ 112018 w 1682911"/>
                <a:gd name="connsiteY2145" fmla="*/ 687690 h 1572126"/>
                <a:gd name="connsiteX2146" fmla="*/ 114876 w 1682911"/>
                <a:gd name="connsiteY2146" fmla="*/ 688418 h 1572126"/>
                <a:gd name="connsiteX2147" fmla="*/ 117006 w 1682911"/>
                <a:gd name="connsiteY2147" fmla="*/ 688418 h 1572126"/>
                <a:gd name="connsiteX2148" fmla="*/ 119920 w 1682911"/>
                <a:gd name="connsiteY2148" fmla="*/ 687690 h 1572126"/>
                <a:gd name="connsiteX2149" fmla="*/ 121321 w 1682911"/>
                <a:gd name="connsiteY2149" fmla="*/ 687690 h 1572126"/>
                <a:gd name="connsiteX2150" fmla="*/ 122778 w 1682911"/>
                <a:gd name="connsiteY2150" fmla="*/ 687017 h 1572126"/>
                <a:gd name="connsiteX2151" fmla="*/ 124179 w 1682911"/>
                <a:gd name="connsiteY2151" fmla="*/ 687690 h 1572126"/>
                <a:gd name="connsiteX2152" fmla="*/ 124907 w 1682911"/>
                <a:gd name="connsiteY2152" fmla="*/ 688418 h 1572126"/>
                <a:gd name="connsiteX2153" fmla="*/ 126364 w 1682911"/>
                <a:gd name="connsiteY2153" fmla="*/ 689875 h 1572126"/>
                <a:gd name="connsiteX2154" fmla="*/ 127093 w 1682911"/>
                <a:gd name="connsiteY2154" fmla="*/ 691276 h 1572126"/>
                <a:gd name="connsiteX2155" fmla="*/ 127821 w 1682911"/>
                <a:gd name="connsiteY2155" fmla="*/ 692733 h 1572126"/>
                <a:gd name="connsiteX2156" fmla="*/ 129222 w 1682911"/>
                <a:gd name="connsiteY2156" fmla="*/ 694190 h 1572126"/>
                <a:gd name="connsiteX2157" fmla="*/ 129950 w 1682911"/>
                <a:gd name="connsiteY2157" fmla="*/ 695591 h 1572126"/>
                <a:gd name="connsiteX2158" fmla="*/ 130679 w 1682911"/>
                <a:gd name="connsiteY2158" fmla="*/ 697048 h 1572126"/>
                <a:gd name="connsiteX2159" fmla="*/ 129950 w 1682911"/>
                <a:gd name="connsiteY2159" fmla="*/ 697048 h 1572126"/>
                <a:gd name="connsiteX2160" fmla="*/ 128493 w 1682911"/>
                <a:gd name="connsiteY2160" fmla="*/ 699177 h 1572126"/>
                <a:gd name="connsiteX2161" fmla="*/ 128493 w 1682911"/>
                <a:gd name="connsiteY2161" fmla="*/ 702091 h 1572126"/>
                <a:gd name="connsiteX2162" fmla="*/ 128493 w 1682911"/>
                <a:gd name="connsiteY2162" fmla="*/ 702764 h 1572126"/>
                <a:gd name="connsiteX2163" fmla="*/ 129222 w 1682911"/>
                <a:gd name="connsiteY2163" fmla="*/ 704949 h 1572126"/>
                <a:gd name="connsiteX2164" fmla="*/ 129950 w 1682911"/>
                <a:gd name="connsiteY2164" fmla="*/ 705678 h 1572126"/>
                <a:gd name="connsiteX2165" fmla="*/ 130679 w 1682911"/>
                <a:gd name="connsiteY2165" fmla="*/ 706350 h 1572126"/>
                <a:gd name="connsiteX2166" fmla="*/ 134994 w 1682911"/>
                <a:gd name="connsiteY2166" fmla="*/ 706350 h 1572126"/>
                <a:gd name="connsiteX2167" fmla="*/ 135666 w 1682911"/>
                <a:gd name="connsiteY2167" fmla="*/ 707079 h 1572126"/>
                <a:gd name="connsiteX2168" fmla="*/ 137123 w 1682911"/>
                <a:gd name="connsiteY2168" fmla="*/ 707807 h 1572126"/>
                <a:gd name="connsiteX2169" fmla="*/ 137852 w 1682911"/>
                <a:gd name="connsiteY2169" fmla="*/ 708536 h 1572126"/>
                <a:gd name="connsiteX2170" fmla="*/ 138580 w 1682911"/>
                <a:gd name="connsiteY2170" fmla="*/ 709264 h 1572126"/>
                <a:gd name="connsiteX2171" fmla="*/ 138580 w 1682911"/>
                <a:gd name="connsiteY2171" fmla="*/ 709992 h 1572126"/>
                <a:gd name="connsiteX2172" fmla="*/ 137852 w 1682911"/>
                <a:gd name="connsiteY2172" fmla="*/ 710665 h 1572126"/>
                <a:gd name="connsiteX2173" fmla="*/ 134994 w 1682911"/>
                <a:gd name="connsiteY2173" fmla="*/ 712122 h 1572126"/>
                <a:gd name="connsiteX2174" fmla="*/ 134265 w 1682911"/>
                <a:gd name="connsiteY2174" fmla="*/ 712850 h 1572126"/>
                <a:gd name="connsiteX2175" fmla="*/ 132808 w 1682911"/>
                <a:gd name="connsiteY2175" fmla="*/ 714251 h 1572126"/>
                <a:gd name="connsiteX2176" fmla="*/ 132080 w 1682911"/>
                <a:gd name="connsiteY2176" fmla="*/ 716437 h 1572126"/>
                <a:gd name="connsiteX2177" fmla="*/ 131407 w 1682911"/>
                <a:gd name="connsiteY2177" fmla="*/ 717838 h 1572126"/>
                <a:gd name="connsiteX2178" fmla="*/ 130679 w 1682911"/>
                <a:gd name="connsiteY2178" fmla="*/ 719295 h 1572126"/>
                <a:gd name="connsiteX2179" fmla="*/ 129950 w 1682911"/>
                <a:gd name="connsiteY2179" fmla="*/ 721480 h 1572126"/>
                <a:gd name="connsiteX2180" fmla="*/ 128493 w 1682911"/>
                <a:gd name="connsiteY2180" fmla="*/ 722153 h 1572126"/>
                <a:gd name="connsiteX2181" fmla="*/ 127821 w 1682911"/>
                <a:gd name="connsiteY2181" fmla="*/ 723610 h 1572126"/>
                <a:gd name="connsiteX2182" fmla="*/ 127093 w 1682911"/>
                <a:gd name="connsiteY2182" fmla="*/ 723610 h 1572126"/>
                <a:gd name="connsiteX2183" fmla="*/ 126364 w 1682911"/>
                <a:gd name="connsiteY2183" fmla="*/ 724338 h 1572126"/>
                <a:gd name="connsiteX2184" fmla="*/ 124907 w 1682911"/>
                <a:gd name="connsiteY2184" fmla="*/ 725739 h 1572126"/>
                <a:gd name="connsiteX2185" fmla="*/ 124907 w 1682911"/>
                <a:gd name="connsiteY2185" fmla="*/ 726467 h 1572126"/>
                <a:gd name="connsiteX2186" fmla="*/ 125636 w 1682911"/>
                <a:gd name="connsiteY2186" fmla="*/ 727924 h 1572126"/>
                <a:gd name="connsiteX2187" fmla="*/ 124907 w 1682911"/>
                <a:gd name="connsiteY2187" fmla="*/ 729325 h 1572126"/>
                <a:gd name="connsiteX2188" fmla="*/ 124179 w 1682911"/>
                <a:gd name="connsiteY2188" fmla="*/ 731511 h 1572126"/>
                <a:gd name="connsiteX2189" fmla="*/ 122778 w 1682911"/>
                <a:gd name="connsiteY2189" fmla="*/ 733640 h 1572126"/>
                <a:gd name="connsiteX2190" fmla="*/ 122049 w 1682911"/>
                <a:gd name="connsiteY2190" fmla="*/ 734369 h 1572126"/>
                <a:gd name="connsiteX2191" fmla="*/ 121321 w 1682911"/>
                <a:gd name="connsiteY2191" fmla="*/ 735826 h 1572126"/>
                <a:gd name="connsiteX2192" fmla="*/ 120592 w 1682911"/>
                <a:gd name="connsiteY2192" fmla="*/ 736554 h 1572126"/>
                <a:gd name="connsiteX2193" fmla="*/ 119920 w 1682911"/>
                <a:gd name="connsiteY2193" fmla="*/ 737227 h 1572126"/>
                <a:gd name="connsiteX2194" fmla="*/ 119191 w 1682911"/>
                <a:gd name="connsiteY2194" fmla="*/ 738684 h 1572126"/>
                <a:gd name="connsiteX2195" fmla="*/ 118463 w 1682911"/>
                <a:gd name="connsiteY2195" fmla="*/ 740140 h 1572126"/>
                <a:gd name="connsiteX2196" fmla="*/ 117006 w 1682911"/>
                <a:gd name="connsiteY2196" fmla="*/ 740813 h 1572126"/>
                <a:gd name="connsiteX2197" fmla="*/ 115605 w 1682911"/>
                <a:gd name="connsiteY2197" fmla="*/ 740813 h 1572126"/>
                <a:gd name="connsiteX2198" fmla="*/ 114148 w 1682911"/>
                <a:gd name="connsiteY2198" fmla="*/ 741541 h 1572126"/>
                <a:gd name="connsiteX2199" fmla="*/ 114148 w 1682911"/>
                <a:gd name="connsiteY2199" fmla="*/ 742998 h 1572126"/>
                <a:gd name="connsiteX2200" fmla="*/ 114148 w 1682911"/>
                <a:gd name="connsiteY2200" fmla="*/ 744399 h 1572126"/>
                <a:gd name="connsiteX2201" fmla="*/ 114876 w 1682911"/>
                <a:gd name="connsiteY2201" fmla="*/ 745856 h 1572126"/>
                <a:gd name="connsiteX2202" fmla="*/ 114876 w 1682911"/>
                <a:gd name="connsiteY2202" fmla="*/ 746585 h 1572126"/>
                <a:gd name="connsiteX2203" fmla="*/ 114876 w 1682911"/>
                <a:gd name="connsiteY2203" fmla="*/ 748042 h 1572126"/>
                <a:gd name="connsiteX2204" fmla="*/ 114876 w 1682911"/>
                <a:gd name="connsiteY2204" fmla="*/ 750900 h 1572126"/>
                <a:gd name="connsiteX2205" fmla="*/ 114876 w 1682911"/>
                <a:gd name="connsiteY2205" fmla="*/ 753029 h 1572126"/>
                <a:gd name="connsiteX2206" fmla="*/ 115605 w 1682911"/>
                <a:gd name="connsiteY2206" fmla="*/ 753758 h 1572126"/>
                <a:gd name="connsiteX2207" fmla="*/ 116333 w 1682911"/>
                <a:gd name="connsiteY2207" fmla="*/ 754486 h 1572126"/>
                <a:gd name="connsiteX2208" fmla="*/ 117006 w 1682911"/>
                <a:gd name="connsiteY2208" fmla="*/ 755887 h 1572126"/>
                <a:gd name="connsiteX2209" fmla="*/ 117734 w 1682911"/>
                <a:gd name="connsiteY2209" fmla="*/ 758072 h 1572126"/>
                <a:gd name="connsiteX2210" fmla="*/ 117734 w 1682911"/>
                <a:gd name="connsiteY2210" fmla="*/ 760930 h 1572126"/>
                <a:gd name="connsiteX2211" fmla="*/ 117734 w 1682911"/>
                <a:gd name="connsiteY2211" fmla="*/ 763116 h 1572126"/>
                <a:gd name="connsiteX2212" fmla="*/ 116333 w 1682911"/>
                <a:gd name="connsiteY2212" fmla="*/ 765974 h 1572126"/>
                <a:gd name="connsiteX2213" fmla="*/ 114876 w 1682911"/>
                <a:gd name="connsiteY2213" fmla="*/ 767375 h 1572126"/>
                <a:gd name="connsiteX2214" fmla="*/ 114148 w 1682911"/>
                <a:gd name="connsiteY2214" fmla="*/ 768103 h 1572126"/>
                <a:gd name="connsiteX2215" fmla="*/ 114148 w 1682911"/>
                <a:gd name="connsiteY2215" fmla="*/ 769560 h 1572126"/>
                <a:gd name="connsiteX2216" fmla="*/ 114148 w 1682911"/>
                <a:gd name="connsiteY2216" fmla="*/ 770961 h 1572126"/>
                <a:gd name="connsiteX2217" fmla="*/ 114148 w 1682911"/>
                <a:gd name="connsiteY2217" fmla="*/ 772418 h 1572126"/>
                <a:gd name="connsiteX2218" fmla="*/ 113419 w 1682911"/>
                <a:gd name="connsiteY2218" fmla="*/ 773875 h 1572126"/>
                <a:gd name="connsiteX2219" fmla="*/ 112691 w 1682911"/>
                <a:gd name="connsiteY2219" fmla="*/ 776004 h 1572126"/>
                <a:gd name="connsiteX2220" fmla="*/ 112691 w 1682911"/>
                <a:gd name="connsiteY2220" fmla="*/ 778862 h 1572126"/>
                <a:gd name="connsiteX2221" fmla="*/ 113419 w 1682911"/>
                <a:gd name="connsiteY2221" fmla="*/ 781776 h 1572126"/>
                <a:gd name="connsiteX2222" fmla="*/ 112691 w 1682911"/>
                <a:gd name="connsiteY2222" fmla="*/ 783177 h 1572126"/>
                <a:gd name="connsiteX2223" fmla="*/ 111290 w 1682911"/>
                <a:gd name="connsiteY2223" fmla="*/ 783906 h 1572126"/>
                <a:gd name="connsiteX2224" fmla="*/ 107704 w 1682911"/>
                <a:gd name="connsiteY2224" fmla="*/ 784634 h 1572126"/>
                <a:gd name="connsiteX2225" fmla="*/ 106975 w 1682911"/>
                <a:gd name="connsiteY2225" fmla="*/ 785363 h 1572126"/>
                <a:gd name="connsiteX2226" fmla="*/ 106247 w 1682911"/>
                <a:gd name="connsiteY2226" fmla="*/ 786035 h 1572126"/>
                <a:gd name="connsiteX2227" fmla="*/ 104846 w 1682911"/>
                <a:gd name="connsiteY2227" fmla="*/ 787492 h 1572126"/>
                <a:gd name="connsiteX2228" fmla="*/ 105518 w 1682911"/>
                <a:gd name="connsiteY2228" fmla="*/ 790350 h 1572126"/>
                <a:gd name="connsiteX2229" fmla="*/ 105518 w 1682911"/>
                <a:gd name="connsiteY2229" fmla="*/ 791807 h 1572126"/>
                <a:gd name="connsiteX2230" fmla="*/ 106975 w 1682911"/>
                <a:gd name="connsiteY2230" fmla="*/ 792535 h 1572126"/>
                <a:gd name="connsiteX2231" fmla="*/ 109105 w 1682911"/>
                <a:gd name="connsiteY2231" fmla="*/ 793264 h 1572126"/>
                <a:gd name="connsiteX2232" fmla="*/ 110562 w 1682911"/>
                <a:gd name="connsiteY2232" fmla="*/ 793264 h 1572126"/>
                <a:gd name="connsiteX2233" fmla="*/ 112691 w 1682911"/>
                <a:gd name="connsiteY2233" fmla="*/ 793264 h 1572126"/>
                <a:gd name="connsiteX2234" fmla="*/ 117006 w 1682911"/>
                <a:gd name="connsiteY2234" fmla="*/ 793936 h 1572126"/>
                <a:gd name="connsiteX2235" fmla="*/ 118463 w 1682911"/>
                <a:gd name="connsiteY2235" fmla="*/ 794665 h 1572126"/>
                <a:gd name="connsiteX2236" fmla="*/ 119920 w 1682911"/>
                <a:gd name="connsiteY2236" fmla="*/ 793936 h 1572126"/>
                <a:gd name="connsiteX2237" fmla="*/ 121321 w 1682911"/>
                <a:gd name="connsiteY2237" fmla="*/ 793936 h 1572126"/>
                <a:gd name="connsiteX2238" fmla="*/ 123506 w 1682911"/>
                <a:gd name="connsiteY2238" fmla="*/ 795393 h 1572126"/>
                <a:gd name="connsiteX2239" fmla="*/ 124907 w 1682911"/>
                <a:gd name="connsiteY2239" fmla="*/ 796122 h 1572126"/>
                <a:gd name="connsiteX2240" fmla="*/ 126364 w 1682911"/>
                <a:gd name="connsiteY2240" fmla="*/ 796850 h 1572126"/>
                <a:gd name="connsiteX2241" fmla="*/ 128493 w 1682911"/>
                <a:gd name="connsiteY2241" fmla="*/ 796850 h 1572126"/>
                <a:gd name="connsiteX2242" fmla="*/ 129950 w 1682911"/>
                <a:gd name="connsiteY2242" fmla="*/ 796850 h 1572126"/>
                <a:gd name="connsiteX2243" fmla="*/ 130679 w 1682911"/>
                <a:gd name="connsiteY2243" fmla="*/ 796850 h 1572126"/>
                <a:gd name="connsiteX2244" fmla="*/ 132808 w 1682911"/>
                <a:gd name="connsiteY2244" fmla="*/ 799708 h 1572126"/>
                <a:gd name="connsiteX2245" fmla="*/ 134265 w 1682911"/>
                <a:gd name="connsiteY2245" fmla="*/ 800437 h 1572126"/>
                <a:gd name="connsiteX2246" fmla="*/ 134994 w 1682911"/>
                <a:gd name="connsiteY2246" fmla="*/ 801838 h 1572126"/>
                <a:gd name="connsiteX2247" fmla="*/ 135666 w 1682911"/>
                <a:gd name="connsiteY2247" fmla="*/ 802566 h 1572126"/>
                <a:gd name="connsiteX2248" fmla="*/ 134994 w 1682911"/>
                <a:gd name="connsiteY2248" fmla="*/ 803295 h 1572126"/>
                <a:gd name="connsiteX2249" fmla="*/ 134994 w 1682911"/>
                <a:gd name="connsiteY2249" fmla="*/ 804751 h 1572126"/>
                <a:gd name="connsiteX2250" fmla="*/ 134265 w 1682911"/>
                <a:gd name="connsiteY2250" fmla="*/ 806152 h 1572126"/>
                <a:gd name="connsiteX2251" fmla="*/ 132080 w 1682911"/>
                <a:gd name="connsiteY2251" fmla="*/ 809739 h 1572126"/>
                <a:gd name="connsiteX2252" fmla="*/ 132080 w 1682911"/>
                <a:gd name="connsiteY2252" fmla="*/ 810467 h 1572126"/>
                <a:gd name="connsiteX2253" fmla="*/ 132080 w 1682911"/>
                <a:gd name="connsiteY2253" fmla="*/ 811196 h 1572126"/>
                <a:gd name="connsiteX2254" fmla="*/ 133537 w 1682911"/>
                <a:gd name="connsiteY2254" fmla="*/ 811924 h 1572126"/>
                <a:gd name="connsiteX2255" fmla="*/ 134265 w 1682911"/>
                <a:gd name="connsiteY2255" fmla="*/ 812597 h 1572126"/>
                <a:gd name="connsiteX2256" fmla="*/ 135666 w 1682911"/>
                <a:gd name="connsiteY2256" fmla="*/ 813325 h 1572126"/>
                <a:gd name="connsiteX2257" fmla="*/ 138580 w 1682911"/>
                <a:gd name="connsiteY2257" fmla="*/ 815511 h 1572126"/>
                <a:gd name="connsiteX2258" fmla="*/ 139309 w 1682911"/>
                <a:gd name="connsiteY2258" fmla="*/ 815511 h 1572126"/>
                <a:gd name="connsiteX2259" fmla="*/ 139981 w 1682911"/>
                <a:gd name="connsiteY2259" fmla="*/ 816239 h 1572126"/>
                <a:gd name="connsiteX2260" fmla="*/ 140710 w 1682911"/>
                <a:gd name="connsiteY2260" fmla="*/ 816239 h 1572126"/>
                <a:gd name="connsiteX2261" fmla="*/ 141438 w 1682911"/>
                <a:gd name="connsiteY2261" fmla="*/ 816912 h 1572126"/>
                <a:gd name="connsiteX2262" fmla="*/ 141438 w 1682911"/>
                <a:gd name="connsiteY2262" fmla="*/ 818368 h 1572126"/>
                <a:gd name="connsiteX2263" fmla="*/ 141438 w 1682911"/>
                <a:gd name="connsiteY2263" fmla="*/ 819097 h 1572126"/>
                <a:gd name="connsiteX2264" fmla="*/ 141438 w 1682911"/>
                <a:gd name="connsiteY2264" fmla="*/ 820498 h 1572126"/>
                <a:gd name="connsiteX2265" fmla="*/ 140710 w 1682911"/>
                <a:gd name="connsiteY2265" fmla="*/ 821955 h 1572126"/>
                <a:gd name="connsiteX2266" fmla="*/ 139309 w 1682911"/>
                <a:gd name="connsiteY2266" fmla="*/ 822683 h 1572126"/>
                <a:gd name="connsiteX2267" fmla="*/ 137852 w 1682911"/>
                <a:gd name="connsiteY2267" fmla="*/ 822683 h 1572126"/>
                <a:gd name="connsiteX2268" fmla="*/ 137123 w 1682911"/>
                <a:gd name="connsiteY2268" fmla="*/ 823412 h 1572126"/>
                <a:gd name="connsiteX2269" fmla="*/ 137123 w 1682911"/>
                <a:gd name="connsiteY2269" fmla="*/ 824813 h 1572126"/>
                <a:gd name="connsiteX2270" fmla="*/ 138580 w 1682911"/>
                <a:gd name="connsiteY2270" fmla="*/ 826270 h 1572126"/>
                <a:gd name="connsiteX2271" fmla="*/ 139309 w 1682911"/>
                <a:gd name="connsiteY2271" fmla="*/ 826998 h 1572126"/>
                <a:gd name="connsiteX2272" fmla="*/ 139309 w 1682911"/>
                <a:gd name="connsiteY2272" fmla="*/ 826998 h 1572126"/>
                <a:gd name="connsiteX2273" fmla="*/ 137852 w 1682911"/>
                <a:gd name="connsiteY2273" fmla="*/ 828399 h 1572126"/>
                <a:gd name="connsiteX2274" fmla="*/ 136395 w 1682911"/>
                <a:gd name="connsiteY2274" fmla="*/ 831313 h 1572126"/>
                <a:gd name="connsiteX2275" fmla="*/ 135666 w 1682911"/>
                <a:gd name="connsiteY2275" fmla="*/ 831986 h 1572126"/>
                <a:gd name="connsiteX2276" fmla="*/ 136395 w 1682911"/>
                <a:gd name="connsiteY2276" fmla="*/ 832714 h 1572126"/>
                <a:gd name="connsiteX2277" fmla="*/ 137123 w 1682911"/>
                <a:gd name="connsiteY2277" fmla="*/ 833443 h 1572126"/>
                <a:gd name="connsiteX2278" fmla="*/ 137852 w 1682911"/>
                <a:gd name="connsiteY2278" fmla="*/ 834171 h 1572126"/>
                <a:gd name="connsiteX2279" fmla="*/ 137123 w 1682911"/>
                <a:gd name="connsiteY2279" fmla="*/ 835572 h 1572126"/>
                <a:gd name="connsiteX2280" fmla="*/ 136395 w 1682911"/>
                <a:gd name="connsiteY2280" fmla="*/ 836300 h 1572126"/>
                <a:gd name="connsiteX2281" fmla="*/ 134994 w 1682911"/>
                <a:gd name="connsiteY2281" fmla="*/ 837758 h 1572126"/>
                <a:gd name="connsiteX2282" fmla="*/ 133537 w 1682911"/>
                <a:gd name="connsiteY2282" fmla="*/ 838486 h 1572126"/>
                <a:gd name="connsiteX2283" fmla="*/ 132808 w 1682911"/>
                <a:gd name="connsiteY2283" fmla="*/ 839158 h 1572126"/>
                <a:gd name="connsiteX2284" fmla="*/ 132080 w 1682911"/>
                <a:gd name="connsiteY2284" fmla="*/ 840615 h 1572126"/>
                <a:gd name="connsiteX2285" fmla="*/ 133537 w 1682911"/>
                <a:gd name="connsiteY2285" fmla="*/ 841344 h 1572126"/>
                <a:gd name="connsiteX2286" fmla="*/ 134265 w 1682911"/>
                <a:gd name="connsiteY2286" fmla="*/ 842072 h 1572126"/>
                <a:gd name="connsiteX2287" fmla="*/ 134265 w 1682911"/>
                <a:gd name="connsiteY2287" fmla="*/ 843473 h 1572126"/>
                <a:gd name="connsiteX2288" fmla="*/ 132808 w 1682911"/>
                <a:gd name="connsiteY2288" fmla="*/ 844202 h 1572126"/>
                <a:gd name="connsiteX2289" fmla="*/ 129222 w 1682911"/>
                <a:gd name="connsiteY2289" fmla="*/ 847788 h 1572126"/>
                <a:gd name="connsiteX2290" fmla="*/ 128493 w 1682911"/>
                <a:gd name="connsiteY2290" fmla="*/ 847788 h 1572126"/>
                <a:gd name="connsiteX2291" fmla="*/ 127093 w 1682911"/>
                <a:gd name="connsiteY2291" fmla="*/ 847788 h 1572126"/>
                <a:gd name="connsiteX2292" fmla="*/ 126364 w 1682911"/>
                <a:gd name="connsiteY2292" fmla="*/ 847788 h 1572126"/>
                <a:gd name="connsiteX2293" fmla="*/ 125636 w 1682911"/>
                <a:gd name="connsiteY2293" fmla="*/ 848517 h 1572126"/>
                <a:gd name="connsiteX2294" fmla="*/ 124179 w 1682911"/>
                <a:gd name="connsiteY2294" fmla="*/ 849245 h 1572126"/>
                <a:gd name="connsiteX2295" fmla="*/ 123506 w 1682911"/>
                <a:gd name="connsiteY2295" fmla="*/ 849974 h 1572126"/>
                <a:gd name="connsiteX2296" fmla="*/ 122778 w 1682911"/>
                <a:gd name="connsiteY2296" fmla="*/ 851375 h 1572126"/>
                <a:gd name="connsiteX2297" fmla="*/ 122049 w 1682911"/>
                <a:gd name="connsiteY2297" fmla="*/ 852103 h 1572126"/>
                <a:gd name="connsiteX2298" fmla="*/ 120592 w 1682911"/>
                <a:gd name="connsiteY2298" fmla="*/ 851375 h 1572126"/>
                <a:gd name="connsiteX2299" fmla="*/ 119920 w 1682911"/>
                <a:gd name="connsiteY2299" fmla="*/ 850646 h 1572126"/>
                <a:gd name="connsiteX2300" fmla="*/ 119191 w 1682911"/>
                <a:gd name="connsiteY2300" fmla="*/ 850646 h 1572126"/>
                <a:gd name="connsiteX2301" fmla="*/ 117734 w 1682911"/>
                <a:gd name="connsiteY2301" fmla="*/ 852103 h 1572126"/>
                <a:gd name="connsiteX2302" fmla="*/ 117006 w 1682911"/>
                <a:gd name="connsiteY2302" fmla="*/ 852832 h 1572126"/>
                <a:gd name="connsiteX2303" fmla="*/ 115605 w 1682911"/>
                <a:gd name="connsiteY2303" fmla="*/ 854233 h 1572126"/>
                <a:gd name="connsiteX2304" fmla="*/ 111290 w 1682911"/>
                <a:gd name="connsiteY2304" fmla="*/ 854233 h 1572126"/>
                <a:gd name="connsiteX2305" fmla="*/ 109105 w 1682911"/>
                <a:gd name="connsiteY2305" fmla="*/ 854961 h 1572126"/>
                <a:gd name="connsiteX2306" fmla="*/ 108432 w 1682911"/>
                <a:gd name="connsiteY2306" fmla="*/ 854961 h 1572126"/>
                <a:gd name="connsiteX2307" fmla="*/ 106247 w 1682911"/>
                <a:gd name="connsiteY2307" fmla="*/ 855689 h 1572126"/>
                <a:gd name="connsiteX2308" fmla="*/ 105518 w 1682911"/>
                <a:gd name="connsiteY2308" fmla="*/ 857146 h 1572126"/>
                <a:gd name="connsiteX2309" fmla="*/ 104846 w 1682911"/>
                <a:gd name="connsiteY2309" fmla="*/ 858547 h 1572126"/>
                <a:gd name="connsiteX2310" fmla="*/ 104846 w 1682911"/>
                <a:gd name="connsiteY2310" fmla="*/ 860004 h 1572126"/>
                <a:gd name="connsiteX2311" fmla="*/ 105518 w 1682911"/>
                <a:gd name="connsiteY2311" fmla="*/ 860733 h 1572126"/>
                <a:gd name="connsiteX2312" fmla="*/ 105518 w 1682911"/>
                <a:gd name="connsiteY2312" fmla="*/ 862134 h 1572126"/>
                <a:gd name="connsiteX2313" fmla="*/ 107704 w 1682911"/>
                <a:gd name="connsiteY2313" fmla="*/ 862862 h 1572126"/>
                <a:gd name="connsiteX2314" fmla="*/ 109105 w 1682911"/>
                <a:gd name="connsiteY2314" fmla="*/ 864319 h 1572126"/>
                <a:gd name="connsiteX2315" fmla="*/ 108432 w 1682911"/>
                <a:gd name="connsiteY2315" fmla="*/ 865048 h 1572126"/>
                <a:gd name="connsiteX2316" fmla="*/ 107704 w 1682911"/>
                <a:gd name="connsiteY2316" fmla="*/ 865720 h 1572126"/>
                <a:gd name="connsiteX2317" fmla="*/ 106975 w 1682911"/>
                <a:gd name="connsiteY2317" fmla="*/ 866449 h 1572126"/>
                <a:gd name="connsiteX2318" fmla="*/ 105518 w 1682911"/>
                <a:gd name="connsiteY2318" fmla="*/ 867177 h 1572126"/>
                <a:gd name="connsiteX2319" fmla="*/ 104846 w 1682911"/>
                <a:gd name="connsiteY2319" fmla="*/ 867906 h 1572126"/>
                <a:gd name="connsiteX2320" fmla="*/ 104846 w 1682911"/>
                <a:gd name="connsiteY2320" fmla="*/ 868634 h 1572126"/>
                <a:gd name="connsiteX2321" fmla="*/ 104117 w 1682911"/>
                <a:gd name="connsiteY2321" fmla="*/ 869362 h 1572126"/>
                <a:gd name="connsiteX2322" fmla="*/ 104117 w 1682911"/>
                <a:gd name="connsiteY2322" fmla="*/ 870035 h 1572126"/>
                <a:gd name="connsiteX2323" fmla="*/ 104846 w 1682911"/>
                <a:gd name="connsiteY2323" fmla="*/ 870763 h 1572126"/>
                <a:gd name="connsiteX2324" fmla="*/ 104846 w 1682911"/>
                <a:gd name="connsiteY2324" fmla="*/ 871492 h 1572126"/>
                <a:gd name="connsiteX2325" fmla="*/ 104846 w 1682911"/>
                <a:gd name="connsiteY2325" fmla="*/ 872220 h 1572126"/>
                <a:gd name="connsiteX2326" fmla="*/ 104846 w 1682911"/>
                <a:gd name="connsiteY2326" fmla="*/ 872949 h 1572126"/>
                <a:gd name="connsiteX2327" fmla="*/ 104846 w 1682911"/>
                <a:gd name="connsiteY2327" fmla="*/ 874350 h 1572126"/>
                <a:gd name="connsiteX2328" fmla="*/ 104117 w 1682911"/>
                <a:gd name="connsiteY2328" fmla="*/ 876535 h 1572126"/>
                <a:gd name="connsiteX2329" fmla="*/ 101932 w 1682911"/>
                <a:gd name="connsiteY2329" fmla="*/ 880122 h 1572126"/>
                <a:gd name="connsiteX2330" fmla="*/ 101932 w 1682911"/>
                <a:gd name="connsiteY2330" fmla="*/ 881523 h 1572126"/>
                <a:gd name="connsiteX2331" fmla="*/ 102660 w 1682911"/>
                <a:gd name="connsiteY2331" fmla="*/ 883708 h 1572126"/>
                <a:gd name="connsiteX2332" fmla="*/ 101932 w 1682911"/>
                <a:gd name="connsiteY2332" fmla="*/ 884437 h 1572126"/>
                <a:gd name="connsiteX2333" fmla="*/ 100531 w 1682911"/>
                <a:gd name="connsiteY2333" fmla="*/ 884437 h 1572126"/>
                <a:gd name="connsiteX2334" fmla="*/ 100531 w 1682911"/>
                <a:gd name="connsiteY2334" fmla="*/ 886566 h 1572126"/>
                <a:gd name="connsiteX2335" fmla="*/ 100531 w 1682911"/>
                <a:gd name="connsiteY2335" fmla="*/ 888023 h 1572126"/>
                <a:gd name="connsiteX2336" fmla="*/ 101203 w 1682911"/>
                <a:gd name="connsiteY2336" fmla="*/ 890152 h 1572126"/>
                <a:gd name="connsiteX2337" fmla="*/ 102660 w 1682911"/>
                <a:gd name="connsiteY2337" fmla="*/ 893010 h 1572126"/>
                <a:gd name="connsiteX2338" fmla="*/ 103389 w 1682911"/>
                <a:gd name="connsiteY2338" fmla="*/ 893739 h 1572126"/>
                <a:gd name="connsiteX2339" fmla="*/ 103389 w 1682911"/>
                <a:gd name="connsiteY2339" fmla="*/ 894467 h 1572126"/>
                <a:gd name="connsiteX2340" fmla="*/ 102660 w 1682911"/>
                <a:gd name="connsiteY2340" fmla="*/ 896597 h 1572126"/>
                <a:gd name="connsiteX2341" fmla="*/ 101932 w 1682911"/>
                <a:gd name="connsiteY2341" fmla="*/ 898782 h 1572126"/>
                <a:gd name="connsiteX2342" fmla="*/ 100531 w 1682911"/>
                <a:gd name="connsiteY2342" fmla="*/ 900911 h 1572126"/>
                <a:gd name="connsiteX2343" fmla="*/ 98345 w 1682911"/>
                <a:gd name="connsiteY2343" fmla="*/ 904498 h 1572126"/>
                <a:gd name="connsiteX2344" fmla="*/ 96944 w 1682911"/>
                <a:gd name="connsiteY2344" fmla="*/ 906683 h 1572126"/>
                <a:gd name="connsiteX2345" fmla="*/ 96216 w 1682911"/>
                <a:gd name="connsiteY2345" fmla="*/ 907412 h 1572126"/>
                <a:gd name="connsiteX2346" fmla="*/ 96944 w 1682911"/>
                <a:gd name="connsiteY2346" fmla="*/ 908084 h 1572126"/>
                <a:gd name="connsiteX2347" fmla="*/ 99074 w 1682911"/>
                <a:gd name="connsiteY2347" fmla="*/ 908084 h 1572126"/>
                <a:gd name="connsiteX2348" fmla="*/ 100531 w 1682911"/>
                <a:gd name="connsiteY2348" fmla="*/ 908084 h 1572126"/>
                <a:gd name="connsiteX2349" fmla="*/ 100531 w 1682911"/>
                <a:gd name="connsiteY2349" fmla="*/ 908813 h 1572126"/>
                <a:gd name="connsiteX2350" fmla="*/ 100531 w 1682911"/>
                <a:gd name="connsiteY2350" fmla="*/ 910270 h 1572126"/>
                <a:gd name="connsiteX2351" fmla="*/ 100531 w 1682911"/>
                <a:gd name="connsiteY2351" fmla="*/ 911671 h 1572126"/>
                <a:gd name="connsiteX2352" fmla="*/ 100531 w 1682911"/>
                <a:gd name="connsiteY2352" fmla="*/ 913856 h 1572126"/>
                <a:gd name="connsiteX2353" fmla="*/ 98345 w 1682911"/>
                <a:gd name="connsiteY2353" fmla="*/ 915986 h 1572126"/>
                <a:gd name="connsiteX2354" fmla="*/ 96216 w 1682911"/>
                <a:gd name="connsiteY2354" fmla="*/ 917443 h 1572126"/>
                <a:gd name="connsiteX2355" fmla="*/ 94759 w 1682911"/>
                <a:gd name="connsiteY2355" fmla="*/ 918843 h 1572126"/>
                <a:gd name="connsiteX2356" fmla="*/ 94031 w 1682911"/>
                <a:gd name="connsiteY2356" fmla="*/ 919572 h 1572126"/>
                <a:gd name="connsiteX2357" fmla="*/ 94031 w 1682911"/>
                <a:gd name="connsiteY2357" fmla="*/ 920300 h 1572126"/>
                <a:gd name="connsiteX2358" fmla="*/ 94759 w 1682911"/>
                <a:gd name="connsiteY2358" fmla="*/ 921757 h 1572126"/>
                <a:gd name="connsiteX2359" fmla="*/ 95488 w 1682911"/>
                <a:gd name="connsiteY2359" fmla="*/ 922486 h 1572126"/>
                <a:gd name="connsiteX2360" fmla="*/ 99802 w 1682911"/>
                <a:gd name="connsiteY2360" fmla="*/ 921757 h 1572126"/>
                <a:gd name="connsiteX2361" fmla="*/ 100531 w 1682911"/>
                <a:gd name="connsiteY2361" fmla="*/ 921757 h 1572126"/>
                <a:gd name="connsiteX2362" fmla="*/ 100531 w 1682911"/>
                <a:gd name="connsiteY2362" fmla="*/ 922486 h 1572126"/>
                <a:gd name="connsiteX2363" fmla="*/ 101203 w 1682911"/>
                <a:gd name="connsiteY2363" fmla="*/ 923158 h 1572126"/>
                <a:gd name="connsiteX2364" fmla="*/ 101203 w 1682911"/>
                <a:gd name="connsiteY2364" fmla="*/ 923887 h 1572126"/>
                <a:gd name="connsiteX2365" fmla="*/ 101203 w 1682911"/>
                <a:gd name="connsiteY2365" fmla="*/ 925344 h 1572126"/>
                <a:gd name="connsiteX2366" fmla="*/ 99802 w 1682911"/>
                <a:gd name="connsiteY2366" fmla="*/ 925344 h 1572126"/>
                <a:gd name="connsiteX2367" fmla="*/ 96944 w 1682911"/>
                <a:gd name="connsiteY2367" fmla="*/ 926745 h 1572126"/>
                <a:gd name="connsiteX2368" fmla="*/ 96944 w 1682911"/>
                <a:gd name="connsiteY2368" fmla="*/ 927473 h 1572126"/>
                <a:gd name="connsiteX2369" fmla="*/ 96944 w 1682911"/>
                <a:gd name="connsiteY2369" fmla="*/ 928202 h 1572126"/>
                <a:gd name="connsiteX2370" fmla="*/ 97617 w 1682911"/>
                <a:gd name="connsiteY2370" fmla="*/ 928930 h 1572126"/>
                <a:gd name="connsiteX2371" fmla="*/ 101203 w 1682911"/>
                <a:gd name="connsiteY2371" fmla="*/ 928930 h 1572126"/>
                <a:gd name="connsiteX2372" fmla="*/ 104117 w 1682911"/>
                <a:gd name="connsiteY2372" fmla="*/ 928930 h 1572126"/>
                <a:gd name="connsiteX2373" fmla="*/ 104846 w 1682911"/>
                <a:gd name="connsiteY2373" fmla="*/ 928930 h 1572126"/>
                <a:gd name="connsiteX2374" fmla="*/ 105518 w 1682911"/>
                <a:gd name="connsiteY2374" fmla="*/ 929659 h 1572126"/>
                <a:gd name="connsiteX2375" fmla="*/ 104846 w 1682911"/>
                <a:gd name="connsiteY2375" fmla="*/ 931060 h 1572126"/>
                <a:gd name="connsiteX2376" fmla="*/ 104117 w 1682911"/>
                <a:gd name="connsiteY2376" fmla="*/ 933245 h 1572126"/>
                <a:gd name="connsiteX2377" fmla="*/ 104117 w 1682911"/>
                <a:gd name="connsiteY2377" fmla="*/ 934646 h 1572126"/>
                <a:gd name="connsiteX2378" fmla="*/ 103389 w 1682911"/>
                <a:gd name="connsiteY2378" fmla="*/ 935374 h 1572126"/>
                <a:gd name="connsiteX2379" fmla="*/ 104117 w 1682911"/>
                <a:gd name="connsiteY2379" fmla="*/ 936103 h 1572126"/>
                <a:gd name="connsiteX2380" fmla="*/ 104846 w 1682911"/>
                <a:gd name="connsiteY2380" fmla="*/ 936831 h 1572126"/>
                <a:gd name="connsiteX2381" fmla="*/ 105518 w 1682911"/>
                <a:gd name="connsiteY2381" fmla="*/ 938232 h 1572126"/>
                <a:gd name="connsiteX2382" fmla="*/ 105518 w 1682911"/>
                <a:gd name="connsiteY2382" fmla="*/ 939689 h 1572126"/>
                <a:gd name="connsiteX2383" fmla="*/ 104846 w 1682911"/>
                <a:gd name="connsiteY2383" fmla="*/ 943276 h 1572126"/>
                <a:gd name="connsiteX2384" fmla="*/ 104846 w 1682911"/>
                <a:gd name="connsiteY2384" fmla="*/ 944733 h 1572126"/>
                <a:gd name="connsiteX2385" fmla="*/ 104846 w 1682911"/>
                <a:gd name="connsiteY2385" fmla="*/ 946862 h 1572126"/>
                <a:gd name="connsiteX2386" fmla="*/ 105518 w 1682911"/>
                <a:gd name="connsiteY2386" fmla="*/ 948319 h 1572126"/>
                <a:gd name="connsiteX2387" fmla="*/ 106247 w 1682911"/>
                <a:gd name="connsiteY2387" fmla="*/ 950448 h 1572126"/>
                <a:gd name="connsiteX2388" fmla="*/ 106247 w 1682911"/>
                <a:gd name="connsiteY2388" fmla="*/ 951905 h 1572126"/>
                <a:gd name="connsiteX2389" fmla="*/ 106247 w 1682911"/>
                <a:gd name="connsiteY2389" fmla="*/ 954763 h 1572126"/>
                <a:gd name="connsiteX2390" fmla="*/ 105518 w 1682911"/>
                <a:gd name="connsiteY2390" fmla="*/ 956220 h 1572126"/>
                <a:gd name="connsiteX2391" fmla="*/ 106247 w 1682911"/>
                <a:gd name="connsiteY2391" fmla="*/ 956220 h 1572126"/>
                <a:gd name="connsiteX2392" fmla="*/ 109833 w 1682911"/>
                <a:gd name="connsiteY2392" fmla="*/ 956220 h 1572126"/>
                <a:gd name="connsiteX2393" fmla="*/ 111290 w 1682911"/>
                <a:gd name="connsiteY2393" fmla="*/ 956893 h 1572126"/>
                <a:gd name="connsiteX2394" fmla="*/ 112018 w 1682911"/>
                <a:gd name="connsiteY2394" fmla="*/ 957621 h 1572126"/>
                <a:gd name="connsiteX2395" fmla="*/ 112691 w 1682911"/>
                <a:gd name="connsiteY2395" fmla="*/ 958350 h 1572126"/>
                <a:gd name="connsiteX2396" fmla="*/ 113419 w 1682911"/>
                <a:gd name="connsiteY2396" fmla="*/ 959078 h 1572126"/>
                <a:gd name="connsiteX2397" fmla="*/ 113419 w 1682911"/>
                <a:gd name="connsiteY2397" fmla="*/ 959807 h 1572126"/>
                <a:gd name="connsiteX2398" fmla="*/ 114148 w 1682911"/>
                <a:gd name="connsiteY2398" fmla="*/ 960479 h 1572126"/>
                <a:gd name="connsiteX2399" fmla="*/ 114148 w 1682911"/>
                <a:gd name="connsiteY2399" fmla="*/ 961936 h 1572126"/>
                <a:gd name="connsiteX2400" fmla="*/ 113419 w 1682911"/>
                <a:gd name="connsiteY2400" fmla="*/ 963393 h 1572126"/>
                <a:gd name="connsiteX2401" fmla="*/ 112018 w 1682911"/>
                <a:gd name="connsiteY2401" fmla="*/ 965522 h 1572126"/>
                <a:gd name="connsiteX2402" fmla="*/ 111290 w 1682911"/>
                <a:gd name="connsiteY2402" fmla="*/ 966251 h 1572126"/>
                <a:gd name="connsiteX2403" fmla="*/ 111290 w 1682911"/>
                <a:gd name="connsiteY2403" fmla="*/ 968380 h 1572126"/>
                <a:gd name="connsiteX2404" fmla="*/ 111290 w 1682911"/>
                <a:gd name="connsiteY2404" fmla="*/ 971967 h 1572126"/>
                <a:gd name="connsiteX2405" fmla="*/ 110562 w 1682911"/>
                <a:gd name="connsiteY2405" fmla="*/ 972695 h 1572126"/>
                <a:gd name="connsiteX2406" fmla="*/ 109833 w 1682911"/>
                <a:gd name="connsiteY2406" fmla="*/ 973424 h 1572126"/>
                <a:gd name="connsiteX2407" fmla="*/ 108432 w 1682911"/>
                <a:gd name="connsiteY2407" fmla="*/ 975609 h 1572126"/>
                <a:gd name="connsiteX2408" fmla="*/ 107704 w 1682911"/>
                <a:gd name="connsiteY2408" fmla="*/ 980597 h 1572126"/>
                <a:gd name="connsiteX2409" fmla="*/ 109833 w 1682911"/>
                <a:gd name="connsiteY2409" fmla="*/ 980597 h 1572126"/>
                <a:gd name="connsiteX2410" fmla="*/ 115605 w 1682911"/>
                <a:gd name="connsiteY2410" fmla="*/ 980597 h 1572126"/>
                <a:gd name="connsiteX2411" fmla="*/ 116333 w 1682911"/>
                <a:gd name="connsiteY2411" fmla="*/ 981325 h 1572126"/>
                <a:gd name="connsiteX2412" fmla="*/ 117006 w 1682911"/>
                <a:gd name="connsiteY2412" fmla="*/ 981325 h 1572126"/>
                <a:gd name="connsiteX2413" fmla="*/ 120592 w 1682911"/>
                <a:gd name="connsiteY2413" fmla="*/ 983454 h 1572126"/>
                <a:gd name="connsiteX2414" fmla="*/ 122049 w 1682911"/>
                <a:gd name="connsiteY2414" fmla="*/ 983454 h 1572126"/>
                <a:gd name="connsiteX2415" fmla="*/ 122778 w 1682911"/>
                <a:gd name="connsiteY2415" fmla="*/ 982054 h 1572126"/>
                <a:gd name="connsiteX2416" fmla="*/ 124907 w 1682911"/>
                <a:gd name="connsiteY2416" fmla="*/ 979868 h 1572126"/>
                <a:gd name="connsiteX2417" fmla="*/ 126364 w 1682911"/>
                <a:gd name="connsiteY2417" fmla="*/ 978467 h 1572126"/>
                <a:gd name="connsiteX2418" fmla="*/ 127093 w 1682911"/>
                <a:gd name="connsiteY2418" fmla="*/ 977739 h 1572126"/>
                <a:gd name="connsiteX2419" fmla="*/ 127821 w 1682911"/>
                <a:gd name="connsiteY2419" fmla="*/ 977739 h 1572126"/>
                <a:gd name="connsiteX2420" fmla="*/ 130679 w 1682911"/>
                <a:gd name="connsiteY2420" fmla="*/ 979196 h 1572126"/>
                <a:gd name="connsiteX2421" fmla="*/ 132080 w 1682911"/>
                <a:gd name="connsiteY2421" fmla="*/ 980597 h 1572126"/>
                <a:gd name="connsiteX2422" fmla="*/ 132808 w 1682911"/>
                <a:gd name="connsiteY2422" fmla="*/ 981325 h 1572126"/>
                <a:gd name="connsiteX2423" fmla="*/ 133537 w 1682911"/>
                <a:gd name="connsiteY2423" fmla="*/ 981325 h 1572126"/>
                <a:gd name="connsiteX2424" fmla="*/ 134265 w 1682911"/>
                <a:gd name="connsiteY2424" fmla="*/ 982782 h 1572126"/>
                <a:gd name="connsiteX2425" fmla="*/ 134265 w 1682911"/>
                <a:gd name="connsiteY2425" fmla="*/ 983454 h 1572126"/>
                <a:gd name="connsiteX2426" fmla="*/ 133537 w 1682911"/>
                <a:gd name="connsiteY2426" fmla="*/ 984183 h 1572126"/>
                <a:gd name="connsiteX2427" fmla="*/ 131407 w 1682911"/>
                <a:gd name="connsiteY2427" fmla="*/ 987041 h 1572126"/>
                <a:gd name="connsiteX2428" fmla="*/ 130679 w 1682911"/>
                <a:gd name="connsiteY2428" fmla="*/ 988498 h 1572126"/>
                <a:gd name="connsiteX2429" fmla="*/ 129950 w 1682911"/>
                <a:gd name="connsiteY2429" fmla="*/ 990683 h 1572126"/>
                <a:gd name="connsiteX2430" fmla="*/ 129950 w 1682911"/>
                <a:gd name="connsiteY2430" fmla="*/ 992084 h 1572126"/>
                <a:gd name="connsiteX2431" fmla="*/ 130679 w 1682911"/>
                <a:gd name="connsiteY2431" fmla="*/ 993541 h 1572126"/>
                <a:gd name="connsiteX2432" fmla="*/ 130679 w 1682911"/>
                <a:gd name="connsiteY2432" fmla="*/ 994942 h 1572126"/>
                <a:gd name="connsiteX2433" fmla="*/ 129950 w 1682911"/>
                <a:gd name="connsiteY2433" fmla="*/ 999257 h 1572126"/>
                <a:gd name="connsiteX2434" fmla="*/ 130679 w 1682911"/>
                <a:gd name="connsiteY2434" fmla="*/ 999985 h 1572126"/>
                <a:gd name="connsiteX2435" fmla="*/ 132808 w 1682911"/>
                <a:gd name="connsiteY2435" fmla="*/ 999985 h 1572126"/>
                <a:gd name="connsiteX2436" fmla="*/ 133537 w 1682911"/>
                <a:gd name="connsiteY2436" fmla="*/ 999985 h 1572126"/>
                <a:gd name="connsiteX2437" fmla="*/ 134994 w 1682911"/>
                <a:gd name="connsiteY2437" fmla="*/ 1000714 h 1572126"/>
                <a:gd name="connsiteX2438" fmla="*/ 134994 w 1682911"/>
                <a:gd name="connsiteY2438" fmla="*/ 1001442 h 1572126"/>
                <a:gd name="connsiteX2439" fmla="*/ 134994 w 1682911"/>
                <a:gd name="connsiteY2439" fmla="*/ 1002115 h 1572126"/>
                <a:gd name="connsiteX2440" fmla="*/ 134265 w 1682911"/>
                <a:gd name="connsiteY2440" fmla="*/ 1002843 h 1572126"/>
                <a:gd name="connsiteX2441" fmla="*/ 134265 w 1682911"/>
                <a:gd name="connsiteY2441" fmla="*/ 1004300 h 1572126"/>
                <a:gd name="connsiteX2442" fmla="*/ 134265 w 1682911"/>
                <a:gd name="connsiteY2442" fmla="*/ 1005029 h 1572126"/>
                <a:gd name="connsiteX2443" fmla="*/ 134994 w 1682911"/>
                <a:gd name="connsiteY2443" fmla="*/ 1006430 h 1572126"/>
                <a:gd name="connsiteX2444" fmla="*/ 136395 w 1682911"/>
                <a:gd name="connsiteY2444" fmla="*/ 1005757 h 1572126"/>
                <a:gd name="connsiteX2445" fmla="*/ 137123 w 1682911"/>
                <a:gd name="connsiteY2445" fmla="*/ 1005029 h 1572126"/>
                <a:gd name="connsiteX2446" fmla="*/ 138580 w 1682911"/>
                <a:gd name="connsiteY2446" fmla="*/ 1005029 h 1572126"/>
                <a:gd name="connsiteX2447" fmla="*/ 139309 w 1682911"/>
                <a:gd name="connsiteY2447" fmla="*/ 1005029 h 1572126"/>
                <a:gd name="connsiteX2448" fmla="*/ 139981 w 1682911"/>
                <a:gd name="connsiteY2448" fmla="*/ 1005757 h 1572126"/>
                <a:gd name="connsiteX2449" fmla="*/ 142895 w 1682911"/>
                <a:gd name="connsiteY2449" fmla="*/ 1008615 h 1572126"/>
                <a:gd name="connsiteX2450" fmla="*/ 146481 w 1682911"/>
                <a:gd name="connsiteY2450" fmla="*/ 1010745 h 1572126"/>
                <a:gd name="connsiteX2451" fmla="*/ 145753 w 1682911"/>
                <a:gd name="connsiteY2451" fmla="*/ 1013603 h 1572126"/>
                <a:gd name="connsiteX2452" fmla="*/ 142167 w 1682911"/>
                <a:gd name="connsiteY2452" fmla="*/ 1019374 h 1572126"/>
                <a:gd name="connsiteX2453" fmla="*/ 142167 w 1682911"/>
                <a:gd name="connsiteY2453" fmla="*/ 1020103 h 1572126"/>
                <a:gd name="connsiteX2454" fmla="*/ 142167 w 1682911"/>
                <a:gd name="connsiteY2454" fmla="*/ 1020831 h 1572126"/>
                <a:gd name="connsiteX2455" fmla="*/ 142895 w 1682911"/>
                <a:gd name="connsiteY2455" fmla="*/ 1021504 h 1572126"/>
                <a:gd name="connsiteX2456" fmla="*/ 145024 w 1682911"/>
                <a:gd name="connsiteY2456" fmla="*/ 1023689 h 1572126"/>
                <a:gd name="connsiteX2457" fmla="*/ 145753 w 1682911"/>
                <a:gd name="connsiteY2457" fmla="*/ 1024418 h 1572126"/>
                <a:gd name="connsiteX2458" fmla="*/ 145024 w 1682911"/>
                <a:gd name="connsiteY2458" fmla="*/ 1025819 h 1572126"/>
                <a:gd name="connsiteX2459" fmla="*/ 142895 w 1682911"/>
                <a:gd name="connsiteY2459" fmla="*/ 1027276 h 1572126"/>
                <a:gd name="connsiteX2460" fmla="*/ 141438 w 1682911"/>
                <a:gd name="connsiteY2460" fmla="*/ 1028004 h 1572126"/>
                <a:gd name="connsiteX2461" fmla="*/ 139981 w 1682911"/>
                <a:gd name="connsiteY2461" fmla="*/ 1029405 h 1572126"/>
                <a:gd name="connsiteX2462" fmla="*/ 139309 w 1682911"/>
                <a:gd name="connsiteY2462" fmla="*/ 1030133 h 1572126"/>
                <a:gd name="connsiteX2463" fmla="*/ 139309 w 1682911"/>
                <a:gd name="connsiteY2463" fmla="*/ 1032991 h 1572126"/>
                <a:gd name="connsiteX2464" fmla="*/ 136395 w 1682911"/>
                <a:gd name="connsiteY2464" fmla="*/ 1038035 h 1572126"/>
                <a:gd name="connsiteX2465" fmla="*/ 134994 w 1682911"/>
                <a:gd name="connsiteY2465" fmla="*/ 1040893 h 1572126"/>
                <a:gd name="connsiteX2466" fmla="*/ 133537 w 1682911"/>
                <a:gd name="connsiteY2466" fmla="*/ 1042350 h 1572126"/>
                <a:gd name="connsiteX2467" fmla="*/ 132080 w 1682911"/>
                <a:gd name="connsiteY2467" fmla="*/ 1045208 h 1572126"/>
                <a:gd name="connsiteX2468" fmla="*/ 130679 w 1682911"/>
                <a:gd name="connsiteY2468" fmla="*/ 1046665 h 1572126"/>
                <a:gd name="connsiteX2469" fmla="*/ 128493 w 1682911"/>
                <a:gd name="connsiteY2469" fmla="*/ 1047393 h 1572126"/>
                <a:gd name="connsiteX2470" fmla="*/ 127821 w 1682911"/>
                <a:gd name="connsiteY2470" fmla="*/ 1050251 h 1572126"/>
                <a:gd name="connsiteX2471" fmla="*/ 127821 w 1682911"/>
                <a:gd name="connsiteY2471" fmla="*/ 1052380 h 1572126"/>
                <a:gd name="connsiteX2472" fmla="*/ 126364 w 1682911"/>
                <a:gd name="connsiteY2472" fmla="*/ 1054566 h 1572126"/>
                <a:gd name="connsiteX2473" fmla="*/ 124179 w 1682911"/>
                <a:gd name="connsiteY2473" fmla="*/ 1054566 h 1572126"/>
                <a:gd name="connsiteX2474" fmla="*/ 117734 w 1682911"/>
                <a:gd name="connsiteY2474" fmla="*/ 1054566 h 1572126"/>
                <a:gd name="connsiteX2475" fmla="*/ 116333 w 1682911"/>
                <a:gd name="connsiteY2475" fmla="*/ 1055294 h 1572126"/>
                <a:gd name="connsiteX2476" fmla="*/ 111290 w 1682911"/>
                <a:gd name="connsiteY2476" fmla="*/ 1057424 h 1572126"/>
                <a:gd name="connsiteX2477" fmla="*/ 110562 w 1682911"/>
                <a:gd name="connsiteY2477" fmla="*/ 1061010 h 1572126"/>
                <a:gd name="connsiteX2478" fmla="*/ 109833 w 1682911"/>
                <a:gd name="connsiteY2478" fmla="*/ 1061739 h 1572126"/>
                <a:gd name="connsiteX2479" fmla="*/ 108432 w 1682911"/>
                <a:gd name="connsiteY2479" fmla="*/ 1063140 h 1572126"/>
                <a:gd name="connsiteX2480" fmla="*/ 106247 w 1682911"/>
                <a:gd name="connsiteY2480" fmla="*/ 1063868 h 1572126"/>
                <a:gd name="connsiteX2481" fmla="*/ 103389 w 1682911"/>
                <a:gd name="connsiteY2481" fmla="*/ 1064596 h 1572126"/>
                <a:gd name="connsiteX2482" fmla="*/ 100531 w 1682911"/>
                <a:gd name="connsiteY2482" fmla="*/ 1066053 h 1572126"/>
                <a:gd name="connsiteX2483" fmla="*/ 99802 w 1682911"/>
                <a:gd name="connsiteY2483" fmla="*/ 1066726 h 1572126"/>
                <a:gd name="connsiteX2484" fmla="*/ 99074 w 1682911"/>
                <a:gd name="connsiteY2484" fmla="*/ 1066726 h 1572126"/>
                <a:gd name="connsiteX2485" fmla="*/ 98345 w 1682911"/>
                <a:gd name="connsiteY2485" fmla="*/ 1066726 h 1572126"/>
                <a:gd name="connsiteX2486" fmla="*/ 98345 w 1682911"/>
                <a:gd name="connsiteY2486" fmla="*/ 1065325 h 1572126"/>
                <a:gd name="connsiteX2487" fmla="*/ 97617 w 1682911"/>
                <a:gd name="connsiteY2487" fmla="*/ 1066053 h 1572126"/>
                <a:gd name="connsiteX2488" fmla="*/ 96944 w 1682911"/>
                <a:gd name="connsiteY2488" fmla="*/ 1066726 h 1572126"/>
                <a:gd name="connsiteX2489" fmla="*/ 96216 w 1682911"/>
                <a:gd name="connsiteY2489" fmla="*/ 1067454 h 1572126"/>
                <a:gd name="connsiteX2490" fmla="*/ 93358 w 1682911"/>
                <a:gd name="connsiteY2490" fmla="*/ 1068183 h 1572126"/>
                <a:gd name="connsiteX2491" fmla="*/ 87586 w 1682911"/>
                <a:gd name="connsiteY2491" fmla="*/ 1069640 h 1572126"/>
                <a:gd name="connsiteX2492" fmla="*/ 86129 w 1682911"/>
                <a:gd name="connsiteY2492" fmla="*/ 1070368 h 1572126"/>
                <a:gd name="connsiteX2493" fmla="*/ 84728 w 1682911"/>
                <a:gd name="connsiteY2493" fmla="*/ 1071041 h 1572126"/>
                <a:gd name="connsiteX2494" fmla="*/ 84728 w 1682911"/>
                <a:gd name="connsiteY2494" fmla="*/ 1071769 h 1572126"/>
                <a:gd name="connsiteX2495" fmla="*/ 85457 w 1682911"/>
                <a:gd name="connsiteY2495" fmla="*/ 1073226 h 1572126"/>
                <a:gd name="connsiteX2496" fmla="*/ 86129 w 1682911"/>
                <a:gd name="connsiteY2496" fmla="*/ 1073955 h 1572126"/>
                <a:gd name="connsiteX2497" fmla="*/ 85457 w 1682911"/>
                <a:gd name="connsiteY2497" fmla="*/ 1076813 h 1572126"/>
                <a:gd name="connsiteX2498" fmla="*/ 86858 w 1682911"/>
                <a:gd name="connsiteY2498" fmla="*/ 1077541 h 1572126"/>
                <a:gd name="connsiteX2499" fmla="*/ 89043 w 1682911"/>
                <a:gd name="connsiteY2499" fmla="*/ 1078214 h 1572126"/>
                <a:gd name="connsiteX2500" fmla="*/ 91173 w 1682911"/>
                <a:gd name="connsiteY2500" fmla="*/ 1078214 h 1572126"/>
                <a:gd name="connsiteX2501" fmla="*/ 93358 w 1682911"/>
                <a:gd name="connsiteY2501" fmla="*/ 1077541 h 1572126"/>
                <a:gd name="connsiteX2502" fmla="*/ 95488 w 1682911"/>
                <a:gd name="connsiteY2502" fmla="*/ 1077541 h 1572126"/>
                <a:gd name="connsiteX2503" fmla="*/ 97617 w 1682911"/>
                <a:gd name="connsiteY2503" fmla="*/ 1078214 h 1572126"/>
                <a:gd name="connsiteX2504" fmla="*/ 99802 w 1682911"/>
                <a:gd name="connsiteY2504" fmla="*/ 1078942 h 1572126"/>
                <a:gd name="connsiteX2505" fmla="*/ 101203 w 1682911"/>
                <a:gd name="connsiteY2505" fmla="*/ 1080399 h 1572126"/>
                <a:gd name="connsiteX2506" fmla="*/ 104117 w 1682911"/>
                <a:gd name="connsiteY2506" fmla="*/ 1082528 h 1572126"/>
                <a:gd name="connsiteX2507" fmla="*/ 105518 w 1682911"/>
                <a:gd name="connsiteY2507" fmla="*/ 1084714 h 1572126"/>
                <a:gd name="connsiteX2508" fmla="*/ 106247 w 1682911"/>
                <a:gd name="connsiteY2508" fmla="*/ 1085442 h 1572126"/>
                <a:gd name="connsiteX2509" fmla="*/ 106247 w 1682911"/>
                <a:gd name="connsiteY2509" fmla="*/ 1086115 h 1572126"/>
                <a:gd name="connsiteX2510" fmla="*/ 104846 w 1682911"/>
                <a:gd name="connsiteY2510" fmla="*/ 1086843 h 1572126"/>
                <a:gd name="connsiteX2511" fmla="*/ 103389 w 1682911"/>
                <a:gd name="connsiteY2511" fmla="*/ 1088300 h 1572126"/>
                <a:gd name="connsiteX2512" fmla="*/ 103389 w 1682911"/>
                <a:gd name="connsiteY2512" fmla="*/ 1089701 h 1572126"/>
                <a:gd name="connsiteX2513" fmla="*/ 102660 w 1682911"/>
                <a:gd name="connsiteY2513" fmla="*/ 1092615 h 1572126"/>
                <a:gd name="connsiteX2514" fmla="*/ 102660 w 1682911"/>
                <a:gd name="connsiteY2514" fmla="*/ 1094744 h 1572126"/>
                <a:gd name="connsiteX2515" fmla="*/ 102660 w 1682911"/>
                <a:gd name="connsiteY2515" fmla="*/ 1095473 h 1572126"/>
                <a:gd name="connsiteX2516" fmla="*/ 103389 w 1682911"/>
                <a:gd name="connsiteY2516" fmla="*/ 1096202 h 1572126"/>
                <a:gd name="connsiteX2517" fmla="*/ 105518 w 1682911"/>
                <a:gd name="connsiteY2517" fmla="*/ 1096202 h 1572126"/>
                <a:gd name="connsiteX2518" fmla="*/ 107704 w 1682911"/>
                <a:gd name="connsiteY2518" fmla="*/ 1096202 h 1572126"/>
                <a:gd name="connsiteX2519" fmla="*/ 108432 w 1682911"/>
                <a:gd name="connsiteY2519" fmla="*/ 1096202 h 1572126"/>
                <a:gd name="connsiteX2520" fmla="*/ 109105 w 1682911"/>
                <a:gd name="connsiteY2520" fmla="*/ 1097602 h 1572126"/>
                <a:gd name="connsiteX2521" fmla="*/ 109833 w 1682911"/>
                <a:gd name="connsiteY2521" fmla="*/ 1097602 h 1572126"/>
                <a:gd name="connsiteX2522" fmla="*/ 109833 w 1682911"/>
                <a:gd name="connsiteY2522" fmla="*/ 1098331 h 1572126"/>
                <a:gd name="connsiteX2523" fmla="*/ 109105 w 1682911"/>
                <a:gd name="connsiteY2523" fmla="*/ 1099059 h 1572126"/>
                <a:gd name="connsiteX2524" fmla="*/ 109105 w 1682911"/>
                <a:gd name="connsiteY2524" fmla="*/ 1100516 h 1572126"/>
                <a:gd name="connsiteX2525" fmla="*/ 109105 w 1682911"/>
                <a:gd name="connsiteY2525" fmla="*/ 1101917 h 1572126"/>
                <a:gd name="connsiteX2526" fmla="*/ 109833 w 1682911"/>
                <a:gd name="connsiteY2526" fmla="*/ 1104103 h 1572126"/>
                <a:gd name="connsiteX2527" fmla="*/ 110562 w 1682911"/>
                <a:gd name="connsiteY2527" fmla="*/ 1104775 h 1572126"/>
                <a:gd name="connsiteX2528" fmla="*/ 111290 w 1682911"/>
                <a:gd name="connsiteY2528" fmla="*/ 1105504 h 1572126"/>
                <a:gd name="connsiteX2529" fmla="*/ 112018 w 1682911"/>
                <a:gd name="connsiteY2529" fmla="*/ 1106232 h 1572126"/>
                <a:gd name="connsiteX2530" fmla="*/ 111290 w 1682911"/>
                <a:gd name="connsiteY2530" fmla="*/ 1106961 h 1572126"/>
                <a:gd name="connsiteX2531" fmla="*/ 109833 w 1682911"/>
                <a:gd name="connsiteY2531" fmla="*/ 1106961 h 1572126"/>
                <a:gd name="connsiteX2532" fmla="*/ 109105 w 1682911"/>
                <a:gd name="connsiteY2532" fmla="*/ 1108418 h 1572126"/>
                <a:gd name="connsiteX2533" fmla="*/ 106975 w 1682911"/>
                <a:gd name="connsiteY2533" fmla="*/ 1112676 h 1572126"/>
                <a:gd name="connsiteX2534" fmla="*/ 105518 w 1682911"/>
                <a:gd name="connsiteY2534" fmla="*/ 1115590 h 1572126"/>
                <a:gd name="connsiteX2535" fmla="*/ 104117 w 1682911"/>
                <a:gd name="connsiteY2535" fmla="*/ 1119177 h 1572126"/>
                <a:gd name="connsiteX2536" fmla="*/ 102660 w 1682911"/>
                <a:gd name="connsiteY2536" fmla="*/ 1119849 h 1572126"/>
                <a:gd name="connsiteX2537" fmla="*/ 98345 w 1682911"/>
                <a:gd name="connsiteY2537" fmla="*/ 1122763 h 1572126"/>
                <a:gd name="connsiteX2538" fmla="*/ 98345 w 1682911"/>
                <a:gd name="connsiteY2538" fmla="*/ 1123492 h 1572126"/>
                <a:gd name="connsiteX2539" fmla="*/ 102660 w 1682911"/>
                <a:gd name="connsiteY2539" fmla="*/ 1123492 h 1572126"/>
                <a:gd name="connsiteX2540" fmla="*/ 104117 w 1682911"/>
                <a:gd name="connsiteY2540" fmla="*/ 1123492 h 1572126"/>
                <a:gd name="connsiteX2541" fmla="*/ 106247 w 1682911"/>
                <a:gd name="connsiteY2541" fmla="*/ 1124164 h 1572126"/>
                <a:gd name="connsiteX2542" fmla="*/ 107704 w 1682911"/>
                <a:gd name="connsiteY2542" fmla="*/ 1125621 h 1572126"/>
                <a:gd name="connsiteX2543" fmla="*/ 108432 w 1682911"/>
                <a:gd name="connsiteY2543" fmla="*/ 1127078 h 1572126"/>
                <a:gd name="connsiteX2544" fmla="*/ 107704 w 1682911"/>
                <a:gd name="connsiteY2544" fmla="*/ 1127751 h 1572126"/>
                <a:gd name="connsiteX2545" fmla="*/ 104117 w 1682911"/>
                <a:gd name="connsiteY2545" fmla="*/ 1130664 h 1572126"/>
                <a:gd name="connsiteX2546" fmla="*/ 101932 w 1682911"/>
                <a:gd name="connsiteY2546" fmla="*/ 1132065 h 1572126"/>
                <a:gd name="connsiteX2547" fmla="*/ 101203 w 1682911"/>
                <a:gd name="connsiteY2547" fmla="*/ 1133522 h 1572126"/>
                <a:gd name="connsiteX2548" fmla="*/ 100531 w 1682911"/>
                <a:gd name="connsiteY2548" fmla="*/ 1137109 h 1572126"/>
                <a:gd name="connsiteX2549" fmla="*/ 99074 w 1682911"/>
                <a:gd name="connsiteY2549" fmla="*/ 1141424 h 1572126"/>
                <a:gd name="connsiteX2550" fmla="*/ 96944 w 1682911"/>
                <a:gd name="connsiteY2550" fmla="*/ 1142825 h 1572126"/>
                <a:gd name="connsiteX2551" fmla="*/ 95488 w 1682911"/>
                <a:gd name="connsiteY2551" fmla="*/ 1145738 h 1572126"/>
                <a:gd name="connsiteX2552" fmla="*/ 92630 w 1682911"/>
                <a:gd name="connsiteY2552" fmla="*/ 1147868 h 1572126"/>
                <a:gd name="connsiteX2553" fmla="*/ 90444 w 1682911"/>
                <a:gd name="connsiteY2553" fmla="*/ 1150726 h 1572126"/>
                <a:gd name="connsiteX2554" fmla="*/ 89043 w 1682911"/>
                <a:gd name="connsiteY2554" fmla="*/ 1152183 h 1572126"/>
                <a:gd name="connsiteX2555" fmla="*/ 89043 w 1682911"/>
                <a:gd name="connsiteY2555" fmla="*/ 1153640 h 1572126"/>
                <a:gd name="connsiteX2556" fmla="*/ 90444 w 1682911"/>
                <a:gd name="connsiteY2556" fmla="*/ 1155041 h 1572126"/>
                <a:gd name="connsiteX2557" fmla="*/ 90444 w 1682911"/>
                <a:gd name="connsiteY2557" fmla="*/ 1155769 h 1572126"/>
                <a:gd name="connsiteX2558" fmla="*/ 90444 w 1682911"/>
                <a:gd name="connsiteY2558" fmla="*/ 1157899 h 1572126"/>
                <a:gd name="connsiteX2559" fmla="*/ 91173 w 1682911"/>
                <a:gd name="connsiteY2559" fmla="*/ 1159355 h 1572126"/>
                <a:gd name="connsiteX2560" fmla="*/ 91901 w 1682911"/>
                <a:gd name="connsiteY2560" fmla="*/ 1159355 h 1572126"/>
                <a:gd name="connsiteX2561" fmla="*/ 92630 w 1682911"/>
                <a:gd name="connsiteY2561" fmla="*/ 1158627 h 1572126"/>
                <a:gd name="connsiteX2562" fmla="*/ 94031 w 1682911"/>
                <a:gd name="connsiteY2562" fmla="*/ 1158627 h 1572126"/>
                <a:gd name="connsiteX2563" fmla="*/ 94759 w 1682911"/>
                <a:gd name="connsiteY2563" fmla="*/ 1159355 h 1572126"/>
                <a:gd name="connsiteX2564" fmla="*/ 95488 w 1682911"/>
                <a:gd name="connsiteY2564" fmla="*/ 1161485 h 1572126"/>
                <a:gd name="connsiteX2565" fmla="*/ 96944 w 1682911"/>
                <a:gd name="connsiteY2565" fmla="*/ 1164399 h 1572126"/>
                <a:gd name="connsiteX2566" fmla="*/ 96944 w 1682911"/>
                <a:gd name="connsiteY2566" fmla="*/ 1165800 h 1572126"/>
                <a:gd name="connsiteX2567" fmla="*/ 96944 w 1682911"/>
                <a:gd name="connsiteY2567" fmla="*/ 1167257 h 1572126"/>
                <a:gd name="connsiteX2568" fmla="*/ 96216 w 1682911"/>
                <a:gd name="connsiteY2568" fmla="*/ 1169386 h 1572126"/>
                <a:gd name="connsiteX2569" fmla="*/ 96944 w 1682911"/>
                <a:gd name="connsiteY2569" fmla="*/ 1172300 h 1572126"/>
                <a:gd name="connsiteX2570" fmla="*/ 96944 w 1682911"/>
                <a:gd name="connsiteY2570" fmla="*/ 1172973 h 1572126"/>
                <a:gd name="connsiteX2571" fmla="*/ 100531 w 1682911"/>
                <a:gd name="connsiteY2571" fmla="*/ 1172973 h 1572126"/>
                <a:gd name="connsiteX2572" fmla="*/ 101203 w 1682911"/>
                <a:gd name="connsiteY2572" fmla="*/ 1173701 h 1572126"/>
                <a:gd name="connsiteX2573" fmla="*/ 102660 w 1682911"/>
                <a:gd name="connsiteY2573" fmla="*/ 1172973 h 1572126"/>
                <a:gd name="connsiteX2574" fmla="*/ 104117 w 1682911"/>
                <a:gd name="connsiteY2574" fmla="*/ 1171572 h 1572126"/>
                <a:gd name="connsiteX2575" fmla="*/ 105518 w 1682911"/>
                <a:gd name="connsiteY2575" fmla="*/ 1171572 h 1572126"/>
                <a:gd name="connsiteX2576" fmla="*/ 106247 w 1682911"/>
                <a:gd name="connsiteY2576" fmla="*/ 1172300 h 1572126"/>
                <a:gd name="connsiteX2577" fmla="*/ 106975 w 1682911"/>
                <a:gd name="connsiteY2577" fmla="*/ 1172300 h 1572126"/>
                <a:gd name="connsiteX2578" fmla="*/ 106975 w 1682911"/>
                <a:gd name="connsiteY2578" fmla="*/ 1175158 h 1572126"/>
                <a:gd name="connsiteX2579" fmla="*/ 107704 w 1682911"/>
                <a:gd name="connsiteY2579" fmla="*/ 1176615 h 1572126"/>
                <a:gd name="connsiteX2580" fmla="*/ 107704 w 1682911"/>
                <a:gd name="connsiteY2580" fmla="*/ 1177287 h 1572126"/>
                <a:gd name="connsiteX2581" fmla="*/ 109105 w 1682911"/>
                <a:gd name="connsiteY2581" fmla="*/ 1177287 h 1572126"/>
                <a:gd name="connsiteX2582" fmla="*/ 111290 w 1682911"/>
                <a:gd name="connsiteY2582" fmla="*/ 1177287 h 1572126"/>
                <a:gd name="connsiteX2583" fmla="*/ 112018 w 1682911"/>
                <a:gd name="connsiteY2583" fmla="*/ 1177287 h 1572126"/>
                <a:gd name="connsiteX2584" fmla="*/ 112691 w 1682911"/>
                <a:gd name="connsiteY2584" fmla="*/ 1178016 h 1572126"/>
                <a:gd name="connsiteX2585" fmla="*/ 112691 w 1682911"/>
                <a:gd name="connsiteY2585" fmla="*/ 1178745 h 1572126"/>
                <a:gd name="connsiteX2586" fmla="*/ 112691 w 1682911"/>
                <a:gd name="connsiteY2586" fmla="*/ 1179473 h 1572126"/>
                <a:gd name="connsiteX2587" fmla="*/ 113419 w 1682911"/>
                <a:gd name="connsiteY2587" fmla="*/ 1179473 h 1572126"/>
                <a:gd name="connsiteX2588" fmla="*/ 114148 w 1682911"/>
                <a:gd name="connsiteY2588" fmla="*/ 1179473 h 1572126"/>
                <a:gd name="connsiteX2589" fmla="*/ 113419 w 1682911"/>
                <a:gd name="connsiteY2589" fmla="*/ 1180874 h 1572126"/>
                <a:gd name="connsiteX2590" fmla="*/ 113419 w 1682911"/>
                <a:gd name="connsiteY2590" fmla="*/ 1181602 h 1572126"/>
                <a:gd name="connsiteX2591" fmla="*/ 113419 w 1682911"/>
                <a:gd name="connsiteY2591" fmla="*/ 1183788 h 1572126"/>
                <a:gd name="connsiteX2592" fmla="*/ 114148 w 1682911"/>
                <a:gd name="connsiteY2592" fmla="*/ 1185917 h 1572126"/>
                <a:gd name="connsiteX2593" fmla="*/ 114876 w 1682911"/>
                <a:gd name="connsiteY2593" fmla="*/ 1188047 h 1572126"/>
                <a:gd name="connsiteX2594" fmla="*/ 116333 w 1682911"/>
                <a:gd name="connsiteY2594" fmla="*/ 1192362 h 1572126"/>
                <a:gd name="connsiteX2595" fmla="*/ 117006 w 1682911"/>
                <a:gd name="connsiteY2595" fmla="*/ 1193818 h 1572126"/>
                <a:gd name="connsiteX2596" fmla="*/ 118463 w 1682911"/>
                <a:gd name="connsiteY2596" fmla="*/ 1195275 h 1572126"/>
                <a:gd name="connsiteX2597" fmla="*/ 122778 w 1682911"/>
                <a:gd name="connsiteY2597" fmla="*/ 1195275 h 1572126"/>
                <a:gd name="connsiteX2598" fmla="*/ 124179 w 1682911"/>
                <a:gd name="connsiteY2598" fmla="*/ 1194547 h 1572126"/>
                <a:gd name="connsiteX2599" fmla="*/ 129222 w 1682911"/>
                <a:gd name="connsiteY2599" fmla="*/ 1193818 h 1572126"/>
                <a:gd name="connsiteX2600" fmla="*/ 134994 w 1682911"/>
                <a:gd name="connsiteY2600" fmla="*/ 1194547 h 1572126"/>
                <a:gd name="connsiteX2601" fmla="*/ 138580 w 1682911"/>
                <a:gd name="connsiteY2601" fmla="*/ 1193818 h 1572126"/>
                <a:gd name="connsiteX2602" fmla="*/ 138580 w 1682911"/>
                <a:gd name="connsiteY2602" fmla="*/ 1193818 h 1572126"/>
                <a:gd name="connsiteX2603" fmla="*/ 140710 w 1682911"/>
                <a:gd name="connsiteY2603" fmla="*/ 1193818 h 1572126"/>
                <a:gd name="connsiteX2604" fmla="*/ 142167 w 1682911"/>
                <a:gd name="connsiteY2604" fmla="*/ 1193090 h 1572126"/>
                <a:gd name="connsiteX2605" fmla="*/ 142895 w 1682911"/>
                <a:gd name="connsiteY2605" fmla="*/ 1191689 h 1572126"/>
                <a:gd name="connsiteX2606" fmla="*/ 143568 w 1682911"/>
                <a:gd name="connsiteY2606" fmla="*/ 1190961 h 1572126"/>
                <a:gd name="connsiteX2607" fmla="*/ 144296 w 1682911"/>
                <a:gd name="connsiteY2607" fmla="*/ 1190961 h 1572126"/>
                <a:gd name="connsiteX2608" fmla="*/ 145753 w 1682911"/>
                <a:gd name="connsiteY2608" fmla="*/ 1190961 h 1572126"/>
                <a:gd name="connsiteX2609" fmla="*/ 148611 w 1682911"/>
                <a:gd name="connsiteY2609" fmla="*/ 1193818 h 1572126"/>
                <a:gd name="connsiteX2610" fmla="*/ 150796 w 1682911"/>
                <a:gd name="connsiteY2610" fmla="*/ 1195948 h 1572126"/>
                <a:gd name="connsiteX2611" fmla="*/ 152197 w 1682911"/>
                <a:gd name="connsiteY2611" fmla="*/ 1197405 h 1572126"/>
                <a:gd name="connsiteX2612" fmla="*/ 152926 w 1682911"/>
                <a:gd name="connsiteY2612" fmla="*/ 1198862 h 1572126"/>
                <a:gd name="connsiteX2613" fmla="*/ 153654 w 1682911"/>
                <a:gd name="connsiteY2613" fmla="*/ 1200991 h 1572126"/>
                <a:gd name="connsiteX2614" fmla="*/ 153654 w 1682911"/>
                <a:gd name="connsiteY2614" fmla="*/ 1203121 h 1572126"/>
                <a:gd name="connsiteX2615" fmla="*/ 152197 w 1682911"/>
                <a:gd name="connsiteY2615" fmla="*/ 1210349 h 1572126"/>
                <a:gd name="connsiteX2616" fmla="*/ 152926 w 1682911"/>
                <a:gd name="connsiteY2616" fmla="*/ 1213207 h 1572126"/>
                <a:gd name="connsiteX2617" fmla="*/ 152926 w 1682911"/>
                <a:gd name="connsiteY2617" fmla="*/ 1213936 h 1572126"/>
                <a:gd name="connsiteX2618" fmla="*/ 151469 w 1682911"/>
                <a:gd name="connsiteY2618" fmla="*/ 1216065 h 1572126"/>
                <a:gd name="connsiteX2619" fmla="*/ 151469 w 1682911"/>
                <a:gd name="connsiteY2619" fmla="*/ 1216794 h 1572126"/>
                <a:gd name="connsiteX2620" fmla="*/ 152926 w 1682911"/>
                <a:gd name="connsiteY2620" fmla="*/ 1217522 h 1572126"/>
                <a:gd name="connsiteX2621" fmla="*/ 155055 w 1682911"/>
                <a:gd name="connsiteY2621" fmla="*/ 1216794 h 1572126"/>
                <a:gd name="connsiteX2622" fmla="*/ 156512 w 1682911"/>
                <a:gd name="connsiteY2622" fmla="*/ 1216794 h 1572126"/>
                <a:gd name="connsiteX2623" fmla="*/ 157241 w 1682911"/>
                <a:gd name="connsiteY2623" fmla="*/ 1217522 h 1572126"/>
                <a:gd name="connsiteX2624" fmla="*/ 156512 w 1682911"/>
                <a:gd name="connsiteY2624" fmla="*/ 1219652 h 1572126"/>
                <a:gd name="connsiteX2625" fmla="*/ 154383 w 1682911"/>
                <a:gd name="connsiteY2625" fmla="*/ 1224695 h 1572126"/>
                <a:gd name="connsiteX2626" fmla="*/ 153654 w 1682911"/>
                <a:gd name="connsiteY2626" fmla="*/ 1225423 h 1572126"/>
                <a:gd name="connsiteX2627" fmla="*/ 152926 w 1682911"/>
                <a:gd name="connsiteY2627" fmla="*/ 1226824 h 1572126"/>
                <a:gd name="connsiteX2628" fmla="*/ 152197 w 1682911"/>
                <a:gd name="connsiteY2628" fmla="*/ 1229738 h 1572126"/>
                <a:gd name="connsiteX2629" fmla="*/ 152926 w 1682911"/>
                <a:gd name="connsiteY2629" fmla="*/ 1231139 h 1572126"/>
                <a:gd name="connsiteX2630" fmla="*/ 155055 w 1682911"/>
                <a:gd name="connsiteY2630" fmla="*/ 1233997 h 1572126"/>
                <a:gd name="connsiteX2631" fmla="*/ 155055 w 1682911"/>
                <a:gd name="connsiteY2631" fmla="*/ 1234726 h 1572126"/>
                <a:gd name="connsiteX2632" fmla="*/ 156512 w 1682911"/>
                <a:gd name="connsiteY2632" fmla="*/ 1236911 h 1572126"/>
                <a:gd name="connsiteX2633" fmla="*/ 156512 w 1682911"/>
                <a:gd name="connsiteY2633" fmla="*/ 1238312 h 1572126"/>
                <a:gd name="connsiteX2634" fmla="*/ 157241 w 1682911"/>
                <a:gd name="connsiteY2634" fmla="*/ 1240498 h 1572126"/>
                <a:gd name="connsiteX2635" fmla="*/ 156512 w 1682911"/>
                <a:gd name="connsiteY2635" fmla="*/ 1243355 h 1572126"/>
                <a:gd name="connsiteX2636" fmla="*/ 156512 w 1682911"/>
                <a:gd name="connsiteY2636" fmla="*/ 1244812 h 1572126"/>
                <a:gd name="connsiteX2637" fmla="*/ 155784 w 1682911"/>
                <a:gd name="connsiteY2637" fmla="*/ 1246213 h 1572126"/>
                <a:gd name="connsiteX2638" fmla="*/ 152926 w 1682911"/>
                <a:gd name="connsiteY2638" fmla="*/ 1249071 h 1572126"/>
                <a:gd name="connsiteX2639" fmla="*/ 151469 w 1682911"/>
                <a:gd name="connsiteY2639" fmla="*/ 1251985 h 1572126"/>
                <a:gd name="connsiteX2640" fmla="*/ 150796 w 1682911"/>
                <a:gd name="connsiteY2640" fmla="*/ 1253386 h 1572126"/>
                <a:gd name="connsiteX2641" fmla="*/ 150796 w 1682911"/>
                <a:gd name="connsiteY2641" fmla="*/ 1254843 h 1572126"/>
                <a:gd name="connsiteX2642" fmla="*/ 152197 w 1682911"/>
                <a:gd name="connsiteY2642" fmla="*/ 1256973 h 1572126"/>
                <a:gd name="connsiteX2643" fmla="*/ 153654 w 1682911"/>
                <a:gd name="connsiteY2643" fmla="*/ 1257701 h 1572126"/>
                <a:gd name="connsiteX2644" fmla="*/ 157241 w 1682911"/>
                <a:gd name="connsiteY2644" fmla="*/ 1258430 h 1572126"/>
                <a:gd name="connsiteX2645" fmla="*/ 159370 w 1682911"/>
                <a:gd name="connsiteY2645" fmla="*/ 1258430 h 1572126"/>
                <a:gd name="connsiteX2646" fmla="*/ 165142 w 1682911"/>
                <a:gd name="connsiteY2646" fmla="*/ 1259887 h 1572126"/>
                <a:gd name="connsiteX2647" fmla="*/ 167271 w 1682911"/>
                <a:gd name="connsiteY2647" fmla="*/ 1260559 h 1572126"/>
                <a:gd name="connsiteX2648" fmla="*/ 168000 w 1682911"/>
                <a:gd name="connsiteY2648" fmla="*/ 1261287 h 1572126"/>
                <a:gd name="connsiteX2649" fmla="*/ 168728 w 1682911"/>
                <a:gd name="connsiteY2649" fmla="*/ 1263473 h 1572126"/>
                <a:gd name="connsiteX2650" fmla="*/ 168728 w 1682911"/>
                <a:gd name="connsiteY2650" fmla="*/ 1267732 h 1572126"/>
                <a:gd name="connsiteX2651" fmla="*/ 168728 w 1682911"/>
                <a:gd name="connsiteY2651" fmla="*/ 1270646 h 1572126"/>
                <a:gd name="connsiteX2652" fmla="*/ 169457 w 1682911"/>
                <a:gd name="connsiteY2652" fmla="*/ 1271374 h 1572126"/>
                <a:gd name="connsiteX2653" fmla="*/ 170858 w 1682911"/>
                <a:gd name="connsiteY2653" fmla="*/ 1272047 h 1572126"/>
                <a:gd name="connsiteX2654" fmla="*/ 171586 w 1682911"/>
                <a:gd name="connsiteY2654" fmla="*/ 1273504 h 1572126"/>
                <a:gd name="connsiteX2655" fmla="*/ 172315 w 1682911"/>
                <a:gd name="connsiteY2655" fmla="*/ 1275633 h 1572126"/>
                <a:gd name="connsiteX2656" fmla="*/ 173043 w 1682911"/>
                <a:gd name="connsiteY2656" fmla="*/ 1277090 h 1572126"/>
                <a:gd name="connsiteX2657" fmla="*/ 173772 w 1682911"/>
                <a:gd name="connsiteY2657" fmla="*/ 1278547 h 1572126"/>
                <a:gd name="connsiteX2658" fmla="*/ 173772 w 1682911"/>
                <a:gd name="connsiteY2658" fmla="*/ 1279948 h 1572126"/>
                <a:gd name="connsiteX2659" fmla="*/ 173772 w 1682911"/>
                <a:gd name="connsiteY2659" fmla="*/ 1282133 h 1572126"/>
                <a:gd name="connsiteX2660" fmla="*/ 174444 w 1682911"/>
                <a:gd name="connsiteY2660" fmla="*/ 1282806 h 1572126"/>
                <a:gd name="connsiteX2661" fmla="*/ 174444 w 1682911"/>
                <a:gd name="connsiteY2661" fmla="*/ 1283534 h 1572126"/>
                <a:gd name="connsiteX2662" fmla="*/ 173043 w 1682911"/>
                <a:gd name="connsiteY2662" fmla="*/ 1284991 h 1572126"/>
                <a:gd name="connsiteX2663" fmla="*/ 172315 w 1682911"/>
                <a:gd name="connsiteY2663" fmla="*/ 1285720 h 1572126"/>
                <a:gd name="connsiteX2664" fmla="*/ 171586 w 1682911"/>
                <a:gd name="connsiteY2664" fmla="*/ 1287121 h 1572126"/>
                <a:gd name="connsiteX2665" fmla="*/ 171586 w 1682911"/>
                <a:gd name="connsiteY2665" fmla="*/ 1288578 h 1572126"/>
                <a:gd name="connsiteX2666" fmla="*/ 172315 w 1682911"/>
                <a:gd name="connsiteY2666" fmla="*/ 1290035 h 1572126"/>
                <a:gd name="connsiteX2667" fmla="*/ 173772 w 1682911"/>
                <a:gd name="connsiteY2667" fmla="*/ 1292164 h 1572126"/>
                <a:gd name="connsiteX2668" fmla="*/ 175173 w 1682911"/>
                <a:gd name="connsiteY2668" fmla="*/ 1293621 h 1572126"/>
                <a:gd name="connsiteX2669" fmla="*/ 177358 w 1682911"/>
                <a:gd name="connsiteY2669" fmla="*/ 1294293 h 1572126"/>
                <a:gd name="connsiteX2670" fmla="*/ 180216 w 1682911"/>
                <a:gd name="connsiteY2670" fmla="*/ 1297207 h 1572126"/>
                <a:gd name="connsiteX2671" fmla="*/ 181617 w 1682911"/>
                <a:gd name="connsiteY2671" fmla="*/ 1299337 h 1572126"/>
                <a:gd name="connsiteX2672" fmla="*/ 183802 w 1682911"/>
                <a:gd name="connsiteY2672" fmla="*/ 1300065 h 1572126"/>
                <a:gd name="connsiteX2673" fmla="*/ 188117 w 1682911"/>
                <a:gd name="connsiteY2673" fmla="*/ 1300065 h 1572126"/>
                <a:gd name="connsiteX2674" fmla="*/ 189518 w 1682911"/>
                <a:gd name="connsiteY2674" fmla="*/ 1300794 h 1572126"/>
                <a:gd name="connsiteX2675" fmla="*/ 191704 w 1682911"/>
                <a:gd name="connsiteY2675" fmla="*/ 1300794 h 1572126"/>
                <a:gd name="connsiteX2676" fmla="*/ 193833 w 1682911"/>
                <a:gd name="connsiteY2676" fmla="*/ 1298608 h 1572126"/>
                <a:gd name="connsiteX2677" fmla="*/ 194561 w 1682911"/>
                <a:gd name="connsiteY2677" fmla="*/ 1297936 h 1572126"/>
                <a:gd name="connsiteX2678" fmla="*/ 195290 w 1682911"/>
                <a:gd name="connsiteY2678" fmla="*/ 1296479 h 1572126"/>
                <a:gd name="connsiteX2679" fmla="*/ 196747 w 1682911"/>
                <a:gd name="connsiteY2679" fmla="*/ 1295750 h 1572126"/>
                <a:gd name="connsiteX2680" fmla="*/ 197419 w 1682911"/>
                <a:gd name="connsiteY2680" fmla="*/ 1295022 h 1572126"/>
                <a:gd name="connsiteX2681" fmla="*/ 198148 w 1682911"/>
                <a:gd name="connsiteY2681" fmla="*/ 1295750 h 1572126"/>
                <a:gd name="connsiteX2682" fmla="*/ 200333 w 1682911"/>
                <a:gd name="connsiteY2682" fmla="*/ 1296479 h 1572126"/>
                <a:gd name="connsiteX2683" fmla="*/ 201006 w 1682911"/>
                <a:gd name="connsiteY2683" fmla="*/ 1297207 h 1572126"/>
                <a:gd name="connsiteX2684" fmla="*/ 201006 w 1682911"/>
                <a:gd name="connsiteY2684" fmla="*/ 1298608 h 1572126"/>
                <a:gd name="connsiteX2685" fmla="*/ 201734 w 1682911"/>
                <a:gd name="connsiteY2685" fmla="*/ 1299337 h 1572126"/>
                <a:gd name="connsiteX2686" fmla="*/ 203920 w 1682911"/>
                <a:gd name="connsiteY2686" fmla="*/ 1300065 h 1572126"/>
                <a:gd name="connsiteX2687" fmla="*/ 205321 w 1682911"/>
                <a:gd name="connsiteY2687" fmla="*/ 1300065 h 1572126"/>
                <a:gd name="connsiteX2688" fmla="*/ 206778 w 1682911"/>
                <a:gd name="connsiteY2688" fmla="*/ 1300065 h 1572126"/>
                <a:gd name="connsiteX2689" fmla="*/ 207506 w 1682911"/>
                <a:gd name="connsiteY2689" fmla="*/ 1300794 h 1572126"/>
                <a:gd name="connsiteX2690" fmla="*/ 208235 w 1682911"/>
                <a:gd name="connsiteY2690" fmla="*/ 1300794 h 1572126"/>
                <a:gd name="connsiteX2691" fmla="*/ 207506 w 1682911"/>
                <a:gd name="connsiteY2691" fmla="*/ 1301522 h 1572126"/>
                <a:gd name="connsiteX2692" fmla="*/ 208235 w 1682911"/>
                <a:gd name="connsiteY2692" fmla="*/ 1303652 h 1572126"/>
                <a:gd name="connsiteX2693" fmla="*/ 208907 w 1682911"/>
                <a:gd name="connsiteY2693" fmla="*/ 1304380 h 1572126"/>
                <a:gd name="connsiteX2694" fmla="*/ 211092 w 1682911"/>
                <a:gd name="connsiteY2694" fmla="*/ 1305108 h 1572126"/>
                <a:gd name="connsiteX2695" fmla="*/ 218994 w 1682911"/>
                <a:gd name="connsiteY2695" fmla="*/ 1304380 h 1572126"/>
                <a:gd name="connsiteX2696" fmla="*/ 220395 w 1682911"/>
                <a:gd name="connsiteY2696" fmla="*/ 1304380 h 1572126"/>
                <a:gd name="connsiteX2697" fmla="*/ 221852 w 1682911"/>
                <a:gd name="connsiteY2697" fmla="*/ 1304380 h 1572126"/>
                <a:gd name="connsiteX2698" fmla="*/ 223309 w 1682911"/>
                <a:gd name="connsiteY2698" fmla="*/ 1305108 h 1572126"/>
                <a:gd name="connsiteX2699" fmla="*/ 226895 w 1682911"/>
                <a:gd name="connsiteY2699" fmla="*/ 1307238 h 1572126"/>
                <a:gd name="connsiteX2700" fmla="*/ 229753 w 1682911"/>
                <a:gd name="connsiteY2700" fmla="*/ 1308695 h 1572126"/>
                <a:gd name="connsiteX2701" fmla="*/ 231882 w 1682911"/>
                <a:gd name="connsiteY2701" fmla="*/ 1310096 h 1572126"/>
                <a:gd name="connsiteX2702" fmla="*/ 236197 w 1682911"/>
                <a:gd name="connsiteY2702" fmla="*/ 1310096 h 1572126"/>
                <a:gd name="connsiteX2703" fmla="*/ 236197 w 1682911"/>
                <a:gd name="connsiteY2703" fmla="*/ 1310824 h 1572126"/>
                <a:gd name="connsiteX2704" fmla="*/ 236197 w 1682911"/>
                <a:gd name="connsiteY2704" fmla="*/ 1311553 h 1572126"/>
                <a:gd name="connsiteX2705" fmla="*/ 234796 w 1682911"/>
                <a:gd name="connsiteY2705" fmla="*/ 1312281 h 1572126"/>
                <a:gd name="connsiteX2706" fmla="*/ 233339 w 1682911"/>
                <a:gd name="connsiteY2706" fmla="*/ 1313682 h 1572126"/>
                <a:gd name="connsiteX2707" fmla="*/ 232611 w 1682911"/>
                <a:gd name="connsiteY2707" fmla="*/ 1314411 h 1572126"/>
                <a:gd name="connsiteX2708" fmla="*/ 232611 w 1682911"/>
                <a:gd name="connsiteY2708" fmla="*/ 1316596 h 1572126"/>
                <a:gd name="connsiteX2709" fmla="*/ 232611 w 1682911"/>
                <a:gd name="connsiteY2709" fmla="*/ 1317269 h 1572126"/>
                <a:gd name="connsiteX2710" fmla="*/ 230481 w 1682911"/>
                <a:gd name="connsiteY2710" fmla="*/ 1320182 h 1572126"/>
                <a:gd name="connsiteX2711" fmla="*/ 229024 w 1682911"/>
                <a:gd name="connsiteY2711" fmla="*/ 1322312 h 1572126"/>
                <a:gd name="connsiteX2712" fmla="*/ 227567 w 1682911"/>
                <a:gd name="connsiteY2712" fmla="*/ 1323769 h 1572126"/>
                <a:gd name="connsiteX2713" fmla="*/ 226895 w 1682911"/>
                <a:gd name="connsiteY2713" fmla="*/ 1325170 h 1572126"/>
                <a:gd name="connsiteX2714" fmla="*/ 226166 w 1682911"/>
                <a:gd name="connsiteY2714" fmla="*/ 1326627 h 1572126"/>
                <a:gd name="connsiteX2715" fmla="*/ 225438 w 1682911"/>
                <a:gd name="connsiteY2715" fmla="*/ 1327355 h 1572126"/>
                <a:gd name="connsiteX2716" fmla="*/ 225438 w 1682911"/>
                <a:gd name="connsiteY2716" fmla="*/ 1328084 h 1572126"/>
                <a:gd name="connsiteX2717" fmla="*/ 224710 w 1682911"/>
                <a:gd name="connsiteY2717" fmla="*/ 1329485 h 1572126"/>
                <a:gd name="connsiteX2718" fmla="*/ 224710 w 1682911"/>
                <a:gd name="connsiteY2718" fmla="*/ 1331670 h 1572126"/>
                <a:gd name="connsiteX2719" fmla="*/ 223981 w 1682911"/>
                <a:gd name="connsiteY2719" fmla="*/ 1332343 h 1572126"/>
                <a:gd name="connsiteX2720" fmla="*/ 221852 w 1682911"/>
                <a:gd name="connsiteY2720" fmla="*/ 1333071 h 1572126"/>
                <a:gd name="connsiteX2721" fmla="*/ 220395 w 1682911"/>
                <a:gd name="connsiteY2721" fmla="*/ 1333071 h 1572126"/>
                <a:gd name="connsiteX2722" fmla="*/ 219722 w 1682911"/>
                <a:gd name="connsiteY2722" fmla="*/ 1333800 h 1572126"/>
                <a:gd name="connsiteX2723" fmla="*/ 218265 w 1682911"/>
                <a:gd name="connsiteY2723" fmla="*/ 1335929 h 1572126"/>
                <a:gd name="connsiteX2724" fmla="*/ 217537 w 1682911"/>
                <a:gd name="connsiteY2724" fmla="*/ 1339571 h 1572126"/>
                <a:gd name="connsiteX2725" fmla="*/ 216808 w 1682911"/>
                <a:gd name="connsiteY2725" fmla="*/ 1339571 h 1572126"/>
                <a:gd name="connsiteX2726" fmla="*/ 215407 w 1682911"/>
                <a:gd name="connsiteY2726" fmla="*/ 1338843 h 1572126"/>
                <a:gd name="connsiteX2727" fmla="*/ 214679 w 1682911"/>
                <a:gd name="connsiteY2727" fmla="*/ 1338114 h 1572126"/>
                <a:gd name="connsiteX2728" fmla="*/ 213950 w 1682911"/>
                <a:gd name="connsiteY2728" fmla="*/ 1338114 h 1572126"/>
                <a:gd name="connsiteX2729" fmla="*/ 211092 w 1682911"/>
                <a:gd name="connsiteY2729" fmla="*/ 1339571 h 1572126"/>
                <a:gd name="connsiteX2730" fmla="*/ 206049 w 1682911"/>
                <a:gd name="connsiteY2730" fmla="*/ 1343830 h 1572126"/>
                <a:gd name="connsiteX2731" fmla="*/ 202463 w 1682911"/>
                <a:gd name="connsiteY2731" fmla="*/ 1346016 h 1572126"/>
                <a:gd name="connsiteX2732" fmla="*/ 199605 w 1682911"/>
                <a:gd name="connsiteY2732" fmla="*/ 1347417 h 1572126"/>
                <a:gd name="connsiteX2733" fmla="*/ 198876 w 1682911"/>
                <a:gd name="connsiteY2733" fmla="*/ 1348145 h 1572126"/>
                <a:gd name="connsiteX2734" fmla="*/ 198876 w 1682911"/>
                <a:gd name="connsiteY2734" fmla="*/ 1349602 h 1572126"/>
                <a:gd name="connsiteX2735" fmla="*/ 200333 w 1682911"/>
                <a:gd name="connsiteY2735" fmla="*/ 1349602 h 1572126"/>
                <a:gd name="connsiteX2736" fmla="*/ 203191 w 1682911"/>
                <a:gd name="connsiteY2736" fmla="*/ 1349602 h 1572126"/>
                <a:gd name="connsiteX2737" fmla="*/ 204592 w 1682911"/>
                <a:gd name="connsiteY2737" fmla="*/ 1349602 h 1572126"/>
                <a:gd name="connsiteX2738" fmla="*/ 204592 w 1682911"/>
                <a:gd name="connsiteY2738" fmla="*/ 1352460 h 1572126"/>
                <a:gd name="connsiteX2739" fmla="*/ 205321 w 1682911"/>
                <a:gd name="connsiteY2739" fmla="*/ 1353188 h 1572126"/>
                <a:gd name="connsiteX2740" fmla="*/ 206778 w 1682911"/>
                <a:gd name="connsiteY2740" fmla="*/ 1353917 h 1572126"/>
                <a:gd name="connsiteX2741" fmla="*/ 209636 w 1682911"/>
                <a:gd name="connsiteY2741" fmla="*/ 1355318 h 1572126"/>
                <a:gd name="connsiteX2742" fmla="*/ 211092 w 1682911"/>
                <a:gd name="connsiteY2742" fmla="*/ 1356046 h 1572126"/>
                <a:gd name="connsiteX2743" fmla="*/ 214679 w 1682911"/>
                <a:gd name="connsiteY2743" fmla="*/ 1357503 h 1572126"/>
                <a:gd name="connsiteX2744" fmla="*/ 216080 w 1682911"/>
                <a:gd name="connsiteY2744" fmla="*/ 1357503 h 1572126"/>
                <a:gd name="connsiteX2745" fmla="*/ 217537 w 1682911"/>
                <a:gd name="connsiteY2745" fmla="*/ 1356046 h 1572126"/>
                <a:gd name="connsiteX2746" fmla="*/ 218265 w 1682911"/>
                <a:gd name="connsiteY2746" fmla="*/ 1356046 h 1572126"/>
                <a:gd name="connsiteX2747" fmla="*/ 218994 w 1682911"/>
                <a:gd name="connsiteY2747" fmla="*/ 1356046 h 1572126"/>
                <a:gd name="connsiteX2748" fmla="*/ 218994 w 1682911"/>
                <a:gd name="connsiteY2748" fmla="*/ 1357503 h 1572126"/>
                <a:gd name="connsiteX2749" fmla="*/ 218265 w 1682911"/>
                <a:gd name="connsiteY2749" fmla="*/ 1358904 h 1572126"/>
                <a:gd name="connsiteX2750" fmla="*/ 218265 w 1682911"/>
                <a:gd name="connsiteY2750" fmla="*/ 1359633 h 1572126"/>
                <a:gd name="connsiteX2751" fmla="*/ 218994 w 1682911"/>
                <a:gd name="connsiteY2751" fmla="*/ 1360361 h 1572126"/>
                <a:gd name="connsiteX2752" fmla="*/ 221123 w 1682911"/>
                <a:gd name="connsiteY2752" fmla="*/ 1360361 h 1572126"/>
                <a:gd name="connsiteX2753" fmla="*/ 223309 w 1682911"/>
                <a:gd name="connsiteY2753" fmla="*/ 1361818 h 1572126"/>
                <a:gd name="connsiteX2754" fmla="*/ 223981 w 1682911"/>
                <a:gd name="connsiteY2754" fmla="*/ 1363948 h 1572126"/>
                <a:gd name="connsiteX2755" fmla="*/ 225438 w 1682911"/>
                <a:gd name="connsiteY2755" fmla="*/ 1364676 h 1572126"/>
                <a:gd name="connsiteX2756" fmla="*/ 226166 w 1682911"/>
                <a:gd name="connsiteY2756" fmla="*/ 1364676 h 1572126"/>
                <a:gd name="connsiteX2757" fmla="*/ 229024 w 1682911"/>
                <a:gd name="connsiteY2757" fmla="*/ 1363948 h 1572126"/>
                <a:gd name="connsiteX2758" fmla="*/ 229753 w 1682911"/>
                <a:gd name="connsiteY2758" fmla="*/ 1363948 h 1572126"/>
                <a:gd name="connsiteX2759" fmla="*/ 230481 w 1682911"/>
                <a:gd name="connsiteY2759" fmla="*/ 1365405 h 1572126"/>
                <a:gd name="connsiteX2760" fmla="*/ 231154 w 1682911"/>
                <a:gd name="connsiteY2760" fmla="*/ 1366805 h 1572126"/>
                <a:gd name="connsiteX2761" fmla="*/ 231154 w 1682911"/>
                <a:gd name="connsiteY2761" fmla="*/ 1367534 h 1572126"/>
                <a:gd name="connsiteX2762" fmla="*/ 232611 w 1682911"/>
                <a:gd name="connsiteY2762" fmla="*/ 1367534 h 1572126"/>
                <a:gd name="connsiteX2763" fmla="*/ 233339 w 1682911"/>
                <a:gd name="connsiteY2763" fmla="*/ 1368262 h 1572126"/>
                <a:gd name="connsiteX2764" fmla="*/ 234068 w 1682911"/>
                <a:gd name="connsiteY2764" fmla="*/ 1368262 h 1572126"/>
                <a:gd name="connsiteX2765" fmla="*/ 234796 w 1682911"/>
                <a:gd name="connsiteY2765" fmla="*/ 1369720 h 1572126"/>
                <a:gd name="connsiteX2766" fmla="*/ 235469 w 1682911"/>
                <a:gd name="connsiteY2766" fmla="*/ 1371120 h 1572126"/>
                <a:gd name="connsiteX2767" fmla="*/ 236197 w 1682911"/>
                <a:gd name="connsiteY2767" fmla="*/ 1372577 h 1572126"/>
                <a:gd name="connsiteX2768" fmla="*/ 237654 w 1682911"/>
                <a:gd name="connsiteY2768" fmla="*/ 1373306 h 1572126"/>
                <a:gd name="connsiteX2769" fmla="*/ 241969 w 1682911"/>
                <a:gd name="connsiteY2769" fmla="*/ 1376164 h 1572126"/>
                <a:gd name="connsiteX2770" fmla="*/ 243370 w 1682911"/>
                <a:gd name="connsiteY2770" fmla="*/ 1376164 h 1572126"/>
                <a:gd name="connsiteX2771" fmla="*/ 245555 w 1682911"/>
                <a:gd name="connsiteY2771" fmla="*/ 1376164 h 1572126"/>
                <a:gd name="connsiteX2772" fmla="*/ 248413 w 1682911"/>
                <a:gd name="connsiteY2772" fmla="*/ 1373306 h 1572126"/>
                <a:gd name="connsiteX2773" fmla="*/ 250543 w 1682911"/>
                <a:gd name="connsiteY2773" fmla="*/ 1372577 h 1572126"/>
                <a:gd name="connsiteX2774" fmla="*/ 252728 w 1682911"/>
                <a:gd name="connsiteY2774" fmla="*/ 1371849 h 1572126"/>
                <a:gd name="connsiteX2775" fmla="*/ 259172 w 1682911"/>
                <a:gd name="connsiteY2775" fmla="*/ 1371849 h 1572126"/>
                <a:gd name="connsiteX2776" fmla="*/ 263487 w 1682911"/>
                <a:gd name="connsiteY2776" fmla="*/ 1371849 h 1572126"/>
                <a:gd name="connsiteX2777" fmla="*/ 264944 w 1682911"/>
                <a:gd name="connsiteY2777" fmla="*/ 1371849 h 1572126"/>
                <a:gd name="connsiteX2778" fmla="*/ 267074 w 1682911"/>
                <a:gd name="connsiteY2778" fmla="*/ 1370392 h 1572126"/>
                <a:gd name="connsiteX2779" fmla="*/ 271389 w 1682911"/>
                <a:gd name="connsiteY2779" fmla="*/ 1366805 h 1572126"/>
                <a:gd name="connsiteX2780" fmla="*/ 274247 w 1682911"/>
                <a:gd name="connsiteY2780" fmla="*/ 1363948 h 1572126"/>
                <a:gd name="connsiteX2781" fmla="*/ 277833 w 1682911"/>
                <a:gd name="connsiteY2781" fmla="*/ 1360361 h 1572126"/>
                <a:gd name="connsiteX2782" fmla="*/ 280747 w 1682911"/>
                <a:gd name="connsiteY2782" fmla="*/ 1358904 h 1572126"/>
                <a:gd name="connsiteX2783" fmla="*/ 283605 w 1682911"/>
                <a:gd name="connsiteY2783" fmla="*/ 1358232 h 1572126"/>
                <a:gd name="connsiteX2784" fmla="*/ 284333 w 1682911"/>
                <a:gd name="connsiteY2784" fmla="*/ 1358232 h 1572126"/>
                <a:gd name="connsiteX2785" fmla="*/ 284333 w 1682911"/>
                <a:gd name="connsiteY2785" fmla="*/ 1359633 h 1572126"/>
                <a:gd name="connsiteX2786" fmla="*/ 285734 w 1682911"/>
                <a:gd name="connsiteY2786" fmla="*/ 1361090 h 1572126"/>
                <a:gd name="connsiteX2787" fmla="*/ 286463 w 1682911"/>
                <a:gd name="connsiteY2787" fmla="*/ 1363948 h 1572126"/>
                <a:gd name="connsiteX2788" fmla="*/ 287191 w 1682911"/>
                <a:gd name="connsiteY2788" fmla="*/ 1365405 h 1572126"/>
                <a:gd name="connsiteX2789" fmla="*/ 287920 w 1682911"/>
                <a:gd name="connsiteY2789" fmla="*/ 1365405 h 1572126"/>
                <a:gd name="connsiteX2790" fmla="*/ 288648 w 1682911"/>
                <a:gd name="connsiteY2790" fmla="*/ 1365405 h 1572126"/>
                <a:gd name="connsiteX2791" fmla="*/ 289321 w 1682911"/>
                <a:gd name="connsiteY2791" fmla="*/ 1364676 h 1572126"/>
                <a:gd name="connsiteX2792" fmla="*/ 291506 w 1682911"/>
                <a:gd name="connsiteY2792" fmla="*/ 1364676 h 1572126"/>
                <a:gd name="connsiteX2793" fmla="*/ 292907 w 1682911"/>
                <a:gd name="connsiteY2793" fmla="*/ 1364676 h 1572126"/>
                <a:gd name="connsiteX2794" fmla="*/ 293635 w 1682911"/>
                <a:gd name="connsiteY2794" fmla="*/ 1365405 h 1572126"/>
                <a:gd name="connsiteX2795" fmla="*/ 292907 w 1682911"/>
                <a:gd name="connsiteY2795" fmla="*/ 1366133 h 1572126"/>
                <a:gd name="connsiteX2796" fmla="*/ 290777 w 1682911"/>
                <a:gd name="connsiteY2796" fmla="*/ 1366805 h 1572126"/>
                <a:gd name="connsiteX2797" fmla="*/ 290049 w 1682911"/>
                <a:gd name="connsiteY2797" fmla="*/ 1367534 h 1572126"/>
                <a:gd name="connsiteX2798" fmla="*/ 289321 w 1682911"/>
                <a:gd name="connsiteY2798" fmla="*/ 1368262 h 1572126"/>
                <a:gd name="connsiteX2799" fmla="*/ 289321 w 1682911"/>
                <a:gd name="connsiteY2799" fmla="*/ 1369720 h 1572126"/>
                <a:gd name="connsiteX2800" fmla="*/ 290049 w 1682911"/>
                <a:gd name="connsiteY2800" fmla="*/ 1370392 h 1572126"/>
                <a:gd name="connsiteX2801" fmla="*/ 290777 w 1682911"/>
                <a:gd name="connsiteY2801" fmla="*/ 1371120 h 1572126"/>
                <a:gd name="connsiteX2802" fmla="*/ 292234 w 1682911"/>
                <a:gd name="connsiteY2802" fmla="*/ 1371120 h 1572126"/>
                <a:gd name="connsiteX2803" fmla="*/ 292234 w 1682911"/>
                <a:gd name="connsiteY2803" fmla="*/ 1372577 h 1572126"/>
                <a:gd name="connsiteX2804" fmla="*/ 290049 w 1682911"/>
                <a:gd name="connsiteY2804" fmla="*/ 1373306 h 1572126"/>
                <a:gd name="connsiteX2805" fmla="*/ 287920 w 1682911"/>
                <a:gd name="connsiteY2805" fmla="*/ 1372577 h 1572126"/>
                <a:gd name="connsiteX2806" fmla="*/ 287191 w 1682911"/>
                <a:gd name="connsiteY2806" fmla="*/ 1372577 h 1572126"/>
                <a:gd name="connsiteX2807" fmla="*/ 286463 w 1682911"/>
                <a:gd name="connsiteY2807" fmla="*/ 1373306 h 1572126"/>
                <a:gd name="connsiteX2808" fmla="*/ 285734 w 1682911"/>
                <a:gd name="connsiteY2808" fmla="*/ 1373978 h 1572126"/>
                <a:gd name="connsiteX2809" fmla="*/ 285006 w 1682911"/>
                <a:gd name="connsiteY2809" fmla="*/ 1374707 h 1572126"/>
                <a:gd name="connsiteX2810" fmla="*/ 285006 w 1682911"/>
                <a:gd name="connsiteY2810" fmla="*/ 1376164 h 1572126"/>
                <a:gd name="connsiteX2811" fmla="*/ 284333 w 1682911"/>
                <a:gd name="connsiteY2811" fmla="*/ 1376892 h 1572126"/>
                <a:gd name="connsiteX2812" fmla="*/ 282148 w 1682911"/>
                <a:gd name="connsiteY2812" fmla="*/ 1378293 h 1572126"/>
                <a:gd name="connsiteX2813" fmla="*/ 280018 w 1682911"/>
                <a:gd name="connsiteY2813" fmla="*/ 1379750 h 1572126"/>
                <a:gd name="connsiteX2814" fmla="*/ 278561 w 1682911"/>
                <a:gd name="connsiteY2814" fmla="*/ 1380479 h 1572126"/>
                <a:gd name="connsiteX2815" fmla="*/ 277833 w 1682911"/>
                <a:gd name="connsiteY2815" fmla="*/ 1381880 h 1572126"/>
                <a:gd name="connsiteX2816" fmla="*/ 278561 w 1682911"/>
                <a:gd name="connsiteY2816" fmla="*/ 1382608 h 1572126"/>
                <a:gd name="connsiteX2817" fmla="*/ 277833 w 1682911"/>
                <a:gd name="connsiteY2817" fmla="*/ 1384065 h 1572126"/>
                <a:gd name="connsiteX2818" fmla="*/ 277833 w 1682911"/>
                <a:gd name="connsiteY2818" fmla="*/ 1384794 h 1572126"/>
                <a:gd name="connsiteX2819" fmla="*/ 278561 w 1682911"/>
                <a:gd name="connsiteY2819" fmla="*/ 1384794 h 1572126"/>
                <a:gd name="connsiteX2820" fmla="*/ 279290 w 1682911"/>
                <a:gd name="connsiteY2820" fmla="*/ 1384794 h 1572126"/>
                <a:gd name="connsiteX2821" fmla="*/ 280747 w 1682911"/>
                <a:gd name="connsiteY2821" fmla="*/ 1384794 h 1572126"/>
                <a:gd name="connsiteX2822" fmla="*/ 280747 w 1682911"/>
                <a:gd name="connsiteY2822" fmla="*/ 1385466 h 1572126"/>
                <a:gd name="connsiteX2823" fmla="*/ 281419 w 1682911"/>
                <a:gd name="connsiteY2823" fmla="*/ 1385466 h 1572126"/>
                <a:gd name="connsiteX2824" fmla="*/ 283605 w 1682911"/>
                <a:gd name="connsiteY2824" fmla="*/ 1385466 h 1572126"/>
                <a:gd name="connsiteX2825" fmla="*/ 284333 w 1682911"/>
                <a:gd name="connsiteY2825" fmla="*/ 1386194 h 1572126"/>
                <a:gd name="connsiteX2826" fmla="*/ 284333 w 1682911"/>
                <a:gd name="connsiteY2826" fmla="*/ 1387652 h 1572126"/>
                <a:gd name="connsiteX2827" fmla="*/ 285734 w 1682911"/>
                <a:gd name="connsiteY2827" fmla="*/ 1387652 h 1572126"/>
                <a:gd name="connsiteX2828" fmla="*/ 287920 w 1682911"/>
                <a:gd name="connsiteY2828" fmla="*/ 1387652 h 1572126"/>
                <a:gd name="connsiteX2829" fmla="*/ 288648 w 1682911"/>
                <a:gd name="connsiteY2829" fmla="*/ 1388380 h 1572126"/>
                <a:gd name="connsiteX2830" fmla="*/ 289321 w 1682911"/>
                <a:gd name="connsiteY2830" fmla="*/ 1388380 h 1572126"/>
                <a:gd name="connsiteX2831" fmla="*/ 289321 w 1682911"/>
                <a:gd name="connsiteY2831" fmla="*/ 1389109 h 1572126"/>
                <a:gd name="connsiteX2832" fmla="*/ 290049 w 1682911"/>
                <a:gd name="connsiteY2832" fmla="*/ 1390509 h 1572126"/>
                <a:gd name="connsiteX2833" fmla="*/ 290777 w 1682911"/>
                <a:gd name="connsiteY2833" fmla="*/ 1390509 h 1572126"/>
                <a:gd name="connsiteX2834" fmla="*/ 292234 w 1682911"/>
                <a:gd name="connsiteY2834" fmla="*/ 1390509 h 1572126"/>
                <a:gd name="connsiteX2835" fmla="*/ 292907 w 1682911"/>
                <a:gd name="connsiteY2835" fmla="*/ 1391966 h 1572126"/>
                <a:gd name="connsiteX2836" fmla="*/ 293635 w 1682911"/>
                <a:gd name="connsiteY2836" fmla="*/ 1392695 h 1572126"/>
                <a:gd name="connsiteX2837" fmla="*/ 294364 w 1682911"/>
                <a:gd name="connsiteY2837" fmla="*/ 1394096 h 1572126"/>
                <a:gd name="connsiteX2838" fmla="*/ 295821 w 1682911"/>
                <a:gd name="connsiteY2838" fmla="*/ 1394096 h 1572126"/>
                <a:gd name="connsiteX2839" fmla="*/ 297222 w 1682911"/>
                <a:gd name="connsiteY2839" fmla="*/ 1395553 h 1572126"/>
                <a:gd name="connsiteX2840" fmla="*/ 297950 w 1682911"/>
                <a:gd name="connsiteY2840" fmla="*/ 1396281 h 1572126"/>
                <a:gd name="connsiteX2841" fmla="*/ 300136 w 1682911"/>
                <a:gd name="connsiteY2841" fmla="*/ 1396281 h 1572126"/>
                <a:gd name="connsiteX2842" fmla="*/ 300808 w 1682911"/>
                <a:gd name="connsiteY2842" fmla="*/ 1396281 h 1572126"/>
                <a:gd name="connsiteX2843" fmla="*/ 300808 w 1682911"/>
                <a:gd name="connsiteY2843" fmla="*/ 1397682 h 1572126"/>
                <a:gd name="connsiteX2844" fmla="*/ 300808 w 1682911"/>
                <a:gd name="connsiteY2844" fmla="*/ 1399868 h 1572126"/>
                <a:gd name="connsiteX2845" fmla="*/ 300808 w 1682911"/>
                <a:gd name="connsiteY2845" fmla="*/ 1400540 h 1572126"/>
                <a:gd name="connsiteX2846" fmla="*/ 300136 w 1682911"/>
                <a:gd name="connsiteY2846" fmla="*/ 1401997 h 1572126"/>
                <a:gd name="connsiteX2847" fmla="*/ 300808 w 1682911"/>
                <a:gd name="connsiteY2847" fmla="*/ 1402726 h 1572126"/>
                <a:gd name="connsiteX2848" fmla="*/ 301537 w 1682911"/>
                <a:gd name="connsiteY2848" fmla="*/ 1403454 h 1572126"/>
                <a:gd name="connsiteX2849" fmla="*/ 302994 w 1682911"/>
                <a:gd name="connsiteY2849" fmla="*/ 1403454 h 1572126"/>
                <a:gd name="connsiteX2850" fmla="*/ 303722 w 1682911"/>
                <a:gd name="connsiteY2850" fmla="*/ 1404126 h 1572126"/>
                <a:gd name="connsiteX2851" fmla="*/ 303722 w 1682911"/>
                <a:gd name="connsiteY2851" fmla="*/ 1406312 h 1572126"/>
                <a:gd name="connsiteX2852" fmla="*/ 304395 w 1682911"/>
                <a:gd name="connsiteY2852" fmla="*/ 1407040 h 1572126"/>
                <a:gd name="connsiteX2853" fmla="*/ 305123 w 1682911"/>
                <a:gd name="connsiteY2853" fmla="*/ 1407040 h 1572126"/>
                <a:gd name="connsiteX2854" fmla="*/ 315882 w 1682911"/>
                <a:gd name="connsiteY2854" fmla="*/ 1401997 h 1572126"/>
                <a:gd name="connsiteX2855" fmla="*/ 316611 w 1682911"/>
                <a:gd name="connsiteY2855" fmla="*/ 1402726 h 1572126"/>
                <a:gd name="connsiteX2856" fmla="*/ 316611 w 1682911"/>
                <a:gd name="connsiteY2856" fmla="*/ 1407040 h 1572126"/>
                <a:gd name="connsiteX2857" fmla="*/ 318796 w 1682911"/>
                <a:gd name="connsiteY2857" fmla="*/ 1412028 h 1572126"/>
                <a:gd name="connsiteX2858" fmla="*/ 318796 w 1682911"/>
                <a:gd name="connsiteY2858" fmla="*/ 1414942 h 1572126"/>
                <a:gd name="connsiteX2859" fmla="*/ 318796 w 1682911"/>
                <a:gd name="connsiteY2859" fmla="*/ 1416343 h 1572126"/>
                <a:gd name="connsiteX2860" fmla="*/ 319469 w 1682911"/>
                <a:gd name="connsiteY2860" fmla="*/ 1417800 h 1572126"/>
                <a:gd name="connsiteX2861" fmla="*/ 318796 w 1682911"/>
                <a:gd name="connsiteY2861" fmla="*/ 1419257 h 1572126"/>
                <a:gd name="connsiteX2862" fmla="*/ 318068 w 1682911"/>
                <a:gd name="connsiteY2862" fmla="*/ 1420658 h 1572126"/>
                <a:gd name="connsiteX2863" fmla="*/ 317339 w 1682911"/>
                <a:gd name="connsiteY2863" fmla="*/ 1422843 h 1572126"/>
                <a:gd name="connsiteX2864" fmla="*/ 317339 w 1682911"/>
                <a:gd name="connsiteY2864" fmla="*/ 1424244 h 1572126"/>
                <a:gd name="connsiteX2865" fmla="*/ 319469 w 1682911"/>
                <a:gd name="connsiteY2865" fmla="*/ 1429287 h 1572126"/>
                <a:gd name="connsiteX2866" fmla="*/ 320926 w 1682911"/>
                <a:gd name="connsiteY2866" fmla="*/ 1433602 h 1572126"/>
                <a:gd name="connsiteX2867" fmla="*/ 321654 w 1682911"/>
                <a:gd name="connsiteY2867" fmla="*/ 1435732 h 1572126"/>
                <a:gd name="connsiteX2868" fmla="*/ 320926 w 1682911"/>
                <a:gd name="connsiteY2868" fmla="*/ 1437188 h 1572126"/>
                <a:gd name="connsiteX2869" fmla="*/ 319469 w 1682911"/>
                <a:gd name="connsiteY2869" fmla="*/ 1442176 h 1572126"/>
                <a:gd name="connsiteX2870" fmla="*/ 318796 w 1682911"/>
                <a:gd name="connsiteY2870" fmla="*/ 1445090 h 1572126"/>
                <a:gd name="connsiteX2871" fmla="*/ 318796 w 1682911"/>
                <a:gd name="connsiteY2871" fmla="*/ 1446491 h 1572126"/>
                <a:gd name="connsiteX2872" fmla="*/ 318796 w 1682911"/>
                <a:gd name="connsiteY2872" fmla="*/ 1447948 h 1572126"/>
                <a:gd name="connsiteX2873" fmla="*/ 317339 w 1682911"/>
                <a:gd name="connsiteY2873" fmla="*/ 1448676 h 1572126"/>
                <a:gd name="connsiteX2874" fmla="*/ 312296 w 1682911"/>
                <a:gd name="connsiteY2874" fmla="*/ 1449404 h 1572126"/>
                <a:gd name="connsiteX2875" fmla="*/ 311567 w 1682911"/>
                <a:gd name="connsiteY2875" fmla="*/ 1450805 h 1572126"/>
                <a:gd name="connsiteX2876" fmla="*/ 310895 w 1682911"/>
                <a:gd name="connsiteY2876" fmla="*/ 1451534 h 1572126"/>
                <a:gd name="connsiteX2877" fmla="*/ 309438 w 1682911"/>
                <a:gd name="connsiteY2877" fmla="*/ 1452991 h 1572126"/>
                <a:gd name="connsiteX2878" fmla="*/ 309438 w 1682911"/>
                <a:gd name="connsiteY2878" fmla="*/ 1453663 h 1572126"/>
                <a:gd name="connsiteX2879" fmla="*/ 308709 w 1682911"/>
                <a:gd name="connsiteY2879" fmla="*/ 1453663 h 1572126"/>
                <a:gd name="connsiteX2880" fmla="*/ 308709 w 1682911"/>
                <a:gd name="connsiteY2880" fmla="*/ 1454392 h 1572126"/>
                <a:gd name="connsiteX2881" fmla="*/ 310166 w 1682911"/>
                <a:gd name="connsiteY2881" fmla="*/ 1455120 h 1572126"/>
                <a:gd name="connsiteX2882" fmla="*/ 311567 w 1682911"/>
                <a:gd name="connsiteY2882" fmla="*/ 1455120 h 1572126"/>
                <a:gd name="connsiteX2883" fmla="*/ 312296 w 1682911"/>
                <a:gd name="connsiteY2883" fmla="*/ 1456577 h 1572126"/>
                <a:gd name="connsiteX2884" fmla="*/ 311567 w 1682911"/>
                <a:gd name="connsiteY2884" fmla="*/ 1457306 h 1572126"/>
                <a:gd name="connsiteX2885" fmla="*/ 310895 w 1682911"/>
                <a:gd name="connsiteY2885" fmla="*/ 1457306 h 1572126"/>
                <a:gd name="connsiteX2886" fmla="*/ 309438 w 1682911"/>
                <a:gd name="connsiteY2886" fmla="*/ 1457978 h 1572126"/>
                <a:gd name="connsiteX2887" fmla="*/ 308709 w 1682911"/>
                <a:gd name="connsiteY2887" fmla="*/ 1458707 h 1572126"/>
                <a:gd name="connsiteX2888" fmla="*/ 307981 w 1682911"/>
                <a:gd name="connsiteY2888" fmla="*/ 1460164 h 1572126"/>
                <a:gd name="connsiteX2889" fmla="*/ 306580 w 1682911"/>
                <a:gd name="connsiteY2889" fmla="*/ 1461565 h 1572126"/>
                <a:gd name="connsiteX2890" fmla="*/ 305123 w 1682911"/>
                <a:gd name="connsiteY2890" fmla="*/ 1461565 h 1572126"/>
                <a:gd name="connsiteX2891" fmla="*/ 303722 w 1682911"/>
                <a:gd name="connsiteY2891" fmla="*/ 1460892 h 1572126"/>
                <a:gd name="connsiteX2892" fmla="*/ 300808 w 1682911"/>
                <a:gd name="connsiteY2892" fmla="*/ 1461565 h 1572126"/>
                <a:gd name="connsiteX2893" fmla="*/ 300808 w 1682911"/>
                <a:gd name="connsiteY2893" fmla="*/ 1460892 h 1572126"/>
                <a:gd name="connsiteX2894" fmla="*/ 301537 w 1682911"/>
                <a:gd name="connsiteY2894" fmla="*/ 1459435 h 1572126"/>
                <a:gd name="connsiteX2895" fmla="*/ 301537 w 1682911"/>
                <a:gd name="connsiteY2895" fmla="*/ 1457978 h 1572126"/>
                <a:gd name="connsiteX2896" fmla="*/ 300136 w 1682911"/>
                <a:gd name="connsiteY2896" fmla="*/ 1457978 h 1572126"/>
                <a:gd name="connsiteX2897" fmla="*/ 298679 w 1682911"/>
                <a:gd name="connsiteY2897" fmla="*/ 1458707 h 1572126"/>
                <a:gd name="connsiteX2898" fmla="*/ 297950 w 1682911"/>
                <a:gd name="connsiteY2898" fmla="*/ 1459435 h 1572126"/>
                <a:gd name="connsiteX2899" fmla="*/ 297950 w 1682911"/>
                <a:gd name="connsiteY2899" fmla="*/ 1460892 h 1572126"/>
                <a:gd name="connsiteX2900" fmla="*/ 297222 w 1682911"/>
                <a:gd name="connsiteY2900" fmla="*/ 1463022 h 1572126"/>
                <a:gd name="connsiteX2901" fmla="*/ 295821 w 1682911"/>
                <a:gd name="connsiteY2901" fmla="*/ 1464478 h 1572126"/>
                <a:gd name="connsiteX2902" fmla="*/ 293635 w 1682911"/>
                <a:gd name="connsiteY2902" fmla="*/ 1465151 h 1572126"/>
                <a:gd name="connsiteX2903" fmla="*/ 292234 w 1682911"/>
                <a:gd name="connsiteY2903" fmla="*/ 1466608 h 1572126"/>
                <a:gd name="connsiteX2904" fmla="*/ 291506 w 1682911"/>
                <a:gd name="connsiteY2904" fmla="*/ 1468737 h 1572126"/>
                <a:gd name="connsiteX2905" fmla="*/ 292234 w 1682911"/>
                <a:gd name="connsiteY2905" fmla="*/ 1470194 h 1572126"/>
                <a:gd name="connsiteX2906" fmla="*/ 291506 w 1682911"/>
                <a:gd name="connsiteY2906" fmla="*/ 1472380 h 1572126"/>
                <a:gd name="connsiteX2907" fmla="*/ 290049 w 1682911"/>
                <a:gd name="connsiteY2907" fmla="*/ 1472380 h 1572126"/>
                <a:gd name="connsiteX2908" fmla="*/ 287920 w 1682911"/>
                <a:gd name="connsiteY2908" fmla="*/ 1473052 h 1572126"/>
                <a:gd name="connsiteX2909" fmla="*/ 287191 w 1682911"/>
                <a:gd name="connsiteY2909" fmla="*/ 1475966 h 1572126"/>
                <a:gd name="connsiteX2910" fmla="*/ 286463 w 1682911"/>
                <a:gd name="connsiteY2910" fmla="*/ 1476639 h 1572126"/>
                <a:gd name="connsiteX2911" fmla="*/ 282148 w 1682911"/>
                <a:gd name="connsiteY2911" fmla="*/ 1476639 h 1572126"/>
                <a:gd name="connsiteX2912" fmla="*/ 281419 w 1682911"/>
                <a:gd name="connsiteY2912" fmla="*/ 1476639 h 1572126"/>
                <a:gd name="connsiteX2913" fmla="*/ 280747 w 1682911"/>
                <a:gd name="connsiteY2913" fmla="*/ 1476639 h 1572126"/>
                <a:gd name="connsiteX2914" fmla="*/ 280747 w 1682911"/>
                <a:gd name="connsiteY2914" fmla="*/ 1477367 h 1572126"/>
                <a:gd name="connsiteX2915" fmla="*/ 281419 w 1682911"/>
                <a:gd name="connsiteY2915" fmla="*/ 1478096 h 1572126"/>
                <a:gd name="connsiteX2916" fmla="*/ 282148 w 1682911"/>
                <a:gd name="connsiteY2916" fmla="*/ 1479552 h 1572126"/>
                <a:gd name="connsiteX2917" fmla="*/ 282876 w 1682911"/>
                <a:gd name="connsiteY2917" fmla="*/ 1480225 h 1572126"/>
                <a:gd name="connsiteX2918" fmla="*/ 283605 w 1682911"/>
                <a:gd name="connsiteY2918" fmla="*/ 1482410 h 1572126"/>
                <a:gd name="connsiteX2919" fmla="*/ 282876 w 1682911"/>
                <a:gd name="connsiteY2919" fmla="*/ 1484540 h 1572126"/>
                <a:gd name="connsiteX2920" fmla="*/ 280747 w 1682911"/>
                <a:gd name="connsiteY2920" fmla="*/ 1486725 h 1572126"/>
                <a:gd name="connsiteX2921" fmla="*/ 277104 w 1682911"/>
                <a:gd name="connsiteY2921" fmla="*/ 1488126 h 1572126"/>
                <a:gd name="connsiteX2922" fmla="*/ 272117 w 1682911"/>
                <a:gd name="connsiteY2922" fmla="*/ 1490312 h 1572126"/>
                <a:gd name="connsiteX2923" fmla="*/ 269932 w 1682911"/>
                <a:gd name="connsiteY2923" fmla="*/ 1493898 h 1572126"/>
                <a:gd name="connsiteX2924" fmla="*/ 269259 w 1682911"/>
                <a:gd name="connsiteY2924" fmla="*/ 1494627 h 1572126"/>
                <a:gd name="connsiteX2925" fmla="*/ 268531 w 1682911"/>
                <a:gd name="connsiteY2925" fmla="*/ 1495299 h 1572126"/>
                <a:gd name="connsiteX2926" fmla="*/ 269932 w 1682911"/>
                <a:gd name="connsiteY2926" fmla="*/ 1496027 h 1572126"/>
                <a:gd name="connsiteX2927" fmla="*/ 270660 w 1682911"/>
                <a:gd name="connsiteY2927" fmla="*/ 1496756 h 1572126"/>
                <a:gd name="connsiteX2928" fmla="*/ 269932 w 1682911"/>
                <a:gd name="connsiteY2928" fmla="*/ 1498213 h 1572126"/>
                <a:gd name="connsiteX2929" fmla="*/ 268531 w 1682911"/>
                <a:gd name="connsiteY2929" fmla="*/ 1499614 h 1572126"/>
                <a:gd name="connsiteX2930" fmla="*/ 267802 w 1682911"/>
                <a:gd name="connsiteY2930" fmla="*/ 1501799 h 1572126"/>
                <a:gd name="connsiteX2931" fmla="*/ 266345 w 1682911"/>
                <a:gd name="connsiteY2931" fmla="*/ 1503929 h 1572126"/>
                <a:gd name="connsiteX2932" fmla="*/ 262030 w 1682911"/>
                <a:gd name="connsiteY2932" fmla="*/ 1504657 h 1572126"/>
                <a:gd name="connsiteX2933" fmla="*/ 257043 w 1682911"/>
                <a:gd name="connsiteY2933" fmla="*/ 1504657 h 1572126"/>
                <a:gd name="connsiteX2934" fmla="*/ 255586 w 1682911"/>
                <a:gd name="connsiteY2934" fmla="*/ 1505386 h 1572126"/>
                <a:gd name="connsiteX2935" fmla="*/ 252000 w 1682911"/>
                <a:gd name="connsiteY2935" fmla="*/ 1505386 h 1572126"/>
                <a:gd name="connsiteX2936" fmla="*/ 250543 w 1682911"/>
                <a:gd name="connsiteY2936" fmla="*/ 1506114 h 1572126"/>
                <a:gd name="connsiteX2937" fmla="*/ 250543 w 1682911"/>
                <a:gd name="connsiteY2937" fmla="*/ 1507515 h 1572126"/>
                <a:gd name="connsiteX2938" fmla="*/ 251271 w 1682911"/>
                <a:gd name="connsiteY2938" fmla="*/ 1510373 h 1572126"/>
                <a:gd name="connsiteX2939" fmla="*/ 251271 w 1682911"/>
                <a:gd name="connsiteY2939" fmla="*/ 1511101 h 1572126"/>
                <a:gd name="connsiteX2940" fmla="*/ 250543 w 1682911"/>
                <a:gd name="connsiteY2940" fmla="*/ 1511830 h 1572126"/>
                <a:gd name="connsiteX2941" fmla="*/ 249142 w 1682911"/>
                <a:gd name="connsiteY2941" fmla="*/ 1512559 h 1572126"/>
                <a:gd name="connsiteX2942" fmla="*/ 249142 w 1682911"/>
                <a:gd name="connsiteY2942" fmla="*/ 1516145 h 1572126"/>
                <a:gd name="connsiteX2943" fmla="*/ 249142 w 1682911"/>
                <a:gd name="connsiteY2943" fmla="*/ 1516873 h 1572126"/>
                <a:gd name="connsiteX2944" fmla="*/ 250543 w 1682911"/>
                <a:gd name="connsiteY2944" fmla="*/ 1516873 h 1572126"/>
                <a:gd name="connsiteX2945" fmla="*/ 251271 w 1682911"/>
                <a:gd name="connsiteY2945" fmla="*/ 1518274 h 1572126"/>
                <a:gd name="connsiteX2946" fmla="*/ 250543 w 1682911"/>
                <a:gd name="connsiteY2946" fmla="*/ 1519003 h 1572126"/>
                <a:gd name="connsiteX2947" fmla="*/ 249142 w 1682911"/>
                <a:gd name="connsiteY2947" fmla="*/ 1520460 h 1572126"/>
                <a:gd name="connsiteX2948" fmla="*/ 248413 w 1682911"/>
                <a:gd name="connsiteY2948" fmla="*/ 1522589 h 1572126"/>
                <a:gd name="connsiteX2949" fmla="*/ 246284 w 1682911"/>
                <a:gd name="connsiteY2949" fmla="*/ 1524046 h 1572126"/>
                <a:gd name="connsiteX2950" fmla="*/ 246284 w 1682911"/>
                <a:gd name="connsiteY2950" fmla="*/ 1525503 h 1572126"/>
                <a:gd name="connsiteX2951" fmla="*/ 246284 w 1682911"/>
                <a:gd name="connsiteY2951" fmla="*/ 1526904 h 1572126"/>
                <a:gd name="connsiteX2952" fmla="*/ 244827 w 1682911"/>
                <a:gd name="connsiteY2952" fmla="*/ 1528361 h 1572126"/>
                <a:gd name="connsiteX2953" fmla="*/ 243370 w 1682911"/>
                <a:gd name="connsiteY2953" fmla="*/ 1529090 h 1572126"/>
                <a:gd name="connsiteX2954" fmla="*/ 241240 w 1682911"/>
                <a:gd name="connsiteY2954" fmla="*/ 1530491 h 1572126"/>
                <a:gd name="connsiteX2955" fmla="*/ 238383 w 1682911"/>
                <a:gd name="connsiteY2955" fmla="*/ 1534077 h 1572126"/>
                <a:gd name="connsiteX2956" fmla="*/ 236197 w 1682911"/>
                <a:gd name="connsiteY2956" fmla="*/ 1536262 h 1572126"/>
                <a:gd name="connsiteX2957" fmla="*/ 232611 w 1682911"/>
                <a:gd name="connsiteY2957" fmla="*/ 1538392 h 1572126"/>
                <a:gd name="connsiteX2958" fmla="*/ 227567 w 1682911"/>
                <a:gd name="connsiteY2958" fmla="*/ 1541978 h 1572126"/>
                <a:gd name="connsiteX2959" fmla="*/ 223981 w 1682911"/>
                <a:gd name="connsiteY2959" fmla="*/ 1544836 h 1572126"/>
                <a:gd name="connsiteX2960" fmla="*/ 222580 w 1682911"/>
                <a:gd name="connsiteY2960" fmla="*/ 1547750 h 1572126"/>
                <a:gd name="connsiteX2961" fmla="*/ 221852 w 1682911"/>
                <a:gd name="connsiteY2961" fmla="*/ 1547750 h 1572126"/>
                <a:gd name="connsiteX2962" fmla="*/ 218994 w 1682911"/>
                <a:gd name="connsiteY2962" fmla="*/ 1547022 h 1572126"/>
                <a:gd name="connsiteX2963" fmla="*/ 218265 w 1682911"/>
                <a:gd name="connsiteY2963" fmla="*/ 1547750 h 1572126"/>
                <a:gd name="connsiteX2964" fmla="*/ 217537 w 1682911"/>
                <a:gd name="connsiteY2964" fmla="*/ 1547750 h 1572126"/>
                <a:gd name="connsiteX2965" fmla="*/ 213950 w 1682911"/>
                <a:gd name="connsiteY2965" fmla="*/ 1547750 h 1572126"/>
                <a:gd name="connsiteX2966" fmla="*/ 212493 w 1682911"/>
                <a:gd name="connsiteY2966" fmla="*/ 1548423 h 1572126"/>
                <a:gd name="connsiteX2967" fmla="*/ 210364 w 1682911"/>
                <a:gd name="connsiteY2967" fmla="*/ 1549151 h 1572126"/>
                <a:gd name="connsiteX2968" fmla="*/ 209636 w 1682911"/>
                <a:gd name="connsiteY2968" fmla="*/ 1549880 h 1572126"/>
                <a:gd name="connsiteX2969" fmla="*/ 208907 w 1682911"/>
                <a:gd name="connsiteY2969" fmla="*/ 1549151 h 1572126"/>
                <a:gd name="connsiteX2970" fmla="*/ 208907 w 1682911"/>
                <a:gd name="connsiteY2970" fmla="*/ 1548423 h 1572126"/>
                <a:gd name="connsiteX2971" fmla="*/ 208235 w 1682911"/>
                <a:gd name="connsiteY2971" fmla="*/ 1547750 h 1572126"/>
                <a:gd name="connsiteX2972" fmla="*/ 206778 w 1682911"/>
                <a:gd name="connsiteY2972" fmla="*/ 1547750 h 1572126"/>
                <a:gd name="connsiteX2973" fmla="*/ 202463 w 1682911"/>
                <a:gd name="connsiteY2973" fmla="*/ 1549880 h 1572126"/>
                <a:gd name="connsiteX2974" fmla="*/ 200333 w 1682911"/>
                <a:gd name="connsiteY2974" fmla="*/ 1552737 h 1572126"/>
                <a:gd name="connsiteX2975" fmla="*/ 196747 w 1682911"/>
                <a:gd name="connsiteY2975" fmla="*/ 1554194 h 1572126"/>
                <a:gd name="connsiteX2976" fmla="*/ 196018 w 1682911"/>
                <a:gd name="connsiteY2976" fmla="*/ 1554923 h 1572126"/>
                <a:gd name="connsiteX2977" fmla="*/ 195290 w 1682911"/>
                <a:gd name="connsiteY2977" fmla="*/ 1556324 h 1572126"/>
                <a:gd name="connsiteX2978" fmla="*/ 195290 w 1682911"/>
                <a:gd name="connsiteY2978" fmla="*/ 1557781 h 1572126"/>
                <a:gd name="connsiteX2979" fmla="*/ 195290 w 1682911"/>
                <a:gd name="connsiteY2979" fmla="*/ 1559238 h 1572126"/>
                <a:gd name="connsiteX2980" fmla="*/ 195290 w 1682911"/>
                <a:gd name="connsiteY2980" fmla="*/ 1560639 h 1572126"/>
                <a:gd name="connsiteX2981" fmla="*/ 197419 w 1682911"/>
                <a:gd name="connsiteY2981" fmla="*/ 1562096 h 1572126"/>
                <a:gd name="connsiteX2982" fmla="*/ 199605 w 1682911"/>
                <a:gd name="connsiteY2982" fmla="*/ 1562824 h 1572126"/>
                <a:gd name="connsiteX2983" fmla="*/ 200333 w 1682911"/>
                <a:gd name="connsiteY2983" fmla="*/ 1564225 h 1572126"/>
                <a:gd name="connsiteX2984" fmla="*/ 201006 w 1682911"/>
                <a:gd name="connsiteY2984" fmla="*/ 1564954 h 1572126"/>
                <a:gd name="connsiteX2985" fmla="*/ 202463 w 1682911"/>
                <a:gd name="connsiteY2985" fmla="*/ 1564954 h 1572126"/>
                <a:gd name="connsiteX2986" fmla="*/ 202463 w 1682911"/>
                <a:gd name="connsiteY2986" fmla="*/ 1565682 h 1572126"/>
                <a:gd name="connsiteX2987" fmla="*/ 201734 w 1682911"/>
                <a:gd name="connsiteY2987" fmla="*/ 1566410 h 1572126"/>
                <a:gd name="connsiteX2988" fmla="*/ 201734 w 1682911"/>
                <a:gd name="connsiteY2988" fmla="*/ 1567139 h 1572126"/>
                <a:gd name="connsiteX2989" fmla="*/ 205321 w 1682911"/>
                <a:gd name="connsiteY2989" fmla="*/ 1566410 h 1572126"/>
                <a:gd name="connsiteX2990" fmla="*/ 208907 w 1682911"/>
                <a:gd name="connsiteY2990" fmla="*/ 1568540 h 1572126"/>
                <a:gd name="connsiteX2991" fmla="*/ 211092 w 1682911"/>
                <a:gd name="connsiteY2991" fmla="*/ 1571398 h 1572126"/>
                <a:gd name="connsiteX2992" fmla="*/ 216080 w 1682911"/>
                <a:gd name="connsiteY2992" fmla="*/ 1571398 h 1572126"/>
                <a:gd name="connsiteX2993" fmla="*/ 221852 w 1682911"/>
                <a:gd name="connsiteY2993" fmla="*/ 1564225 h 1572126"/>
                <a:gd name="connsiteX2994" fmla="*/ 229753 w 1682911"/>
                <a:gd name="connsiteY2994" fmla="*/ 1559910 h 1572126"/>
                <a:gd name="connsiteX2995" fmla="*/ 230481 w 1682911"/>
                <a:gd name="connsiteY2995" fmla="*/ 1560639 h 1572126"/>
                <a:gd name="connsiteX2996" fmla="*/ 231154 w 1682911"/>
                <a:gd name="connsiteY2996" fmla="*/ 1559910 h 1572126"/>
                <a:gd name="connsiteX2997" fmla="*/ 231882 w 1682911"/>
                <a:gd name="connsiteY2997" fmla="*/ 1558509 h 1572126"/>
                <a:gd name="connsiteX2998" fmla="*/ 239055 w 1682911"/>
                <a:gd name="connsiteY2998" fmla="*/ 1549880 h 1572126"/>
                <a:gd name="connsiteX2999" fmla="*/ 245555 w 1682911"/>
                <a:gd name="connsiteY2999" fmla="*/ 1547750 h 1572126"/>
                <a:gd name="connsiteX3000" fmla="*/ 246284 w 1682911"/>
                <a:gd name="connsiteY3000" fmla="*/ 1548423 h 1572126"/>
                <a:gd name="connsiteX3001" fmla="*/ 247685 w 1682911"/>
                <a:gd name="connsiteY3001" fmla="*/ 1550608 h 1572126"/>
                <a:gd name="connsiteX3002" fmla="*/ 251271 w 1682911"/>
                <a:gd name="connsiteY3002" fmla="*/ 1552737 h 1572126"/>
                <a:gd name="connsiteX3003" fmla="*/ 251271 w 1682911"/>
                <a:gd name="connsiteY3003" fmla="*/ 1554194 h 1572126"/>
                <a:gd name="connsiteX3004" fmla="*/ 252000 w 1682911"/>
                <a:gd name="connsiteY3004" fmla="*/ 1557052 h 1572126"/>
                <a:gd name="connsiteX3005" fmla="*/ 252000 w 1682911"/>
                <a:gd name="connsiteY3005" fmla="*/ 1559238 h 1572126"/>
                <a:gd name="connsiteX3006" fmla="*/ 252000 w 1682911"/>
                <a:gd name="connsiteY3006" fmla="*/ 1559910 h 1572126"/>
                <a:gd name="connsiteX3007" fmla="*/ 257043 w 1682911"/>
                <a:gd name="connsiteY3007" fmla="*/ 1559910 h 1572126"/>
                <a:gd name="connsiteX3008" fmla="*/ 262759 w 1682911"/>
                <a:gd name="connsiteY3008" fmla="*/ 1563497 h 1572126"/>
                <a:gd name="connsiteX3009" fmla="*/ 266345 w 1682911"/>
                <a:gd name="connsiteY3009" fmla="*/ 1565682 h 1572126"/>
                <a:gd name="connsiteX3010" fmla="*/ 266345 w 1682911"/>
                <a:gd name="connsiteY3010" fmla="*/ 1564954 h 1572126"/>
                <a:gd name="connsiteX3011" fmla="*/ 267074 w 1682911"/>
                <a:gd name="connsiteY3011" fmla="*/ 1565682 h 1572126"/>
                <a:gd name="connsiteX3012" fmla="*/ 268531 w 1682911"/>
                <a:gd name="connsiteY3012" fmla="*/ 1565682 h 1572126"/>
                <a:gd name="connsiteX3013" fmla="*/ 269932 w 1682911"/>
                <a:gd name="connsiteY3013" fmla="*/ 1564225 h 1572126"/>
                <a:gd name="connsiteX3014" fmla="*/ 269259 w 1682911"/>
                <a:gd name="connsiteY3014" fmla="*/ 1563497 h 1572126"/>
                <a:gd name="connsiteX3015" fmla="*/ 267802 w 1682911"/>
                <a:gd name="connsiteY3015" fmla="*/ 1562824 h 1572126"/>
                <a:gd name="connsiteX3016" fmla="*/ 268531 w 1682911"/>
                <a:gd name="connsiteY3016" fmla="*/ 1561367 h 1572126"/>
                <a:gd name="connsiteX3017" fmla="*/ 269932 w 1682911"/>
                <a:gd name="connsiteY3017" fmla="*/ 1561367 h 1572126"/>
                <a:gd name="connsiteX3018" fmla="*/ 279290 w 1682911"/>
                <a:gd name="connsiteY3018" fmla="*/ 1558509 h 1572126"/>
                <a:gd name="connsiteX3019" fmla="*/ 280018 w 1682911"/>
                <a:gd name="connsiteY3019" fmla="*/ 1556324 h 1572126"/>
                <a:gd name="connsiteX3020" fmla="*/ 278561 w 1682911"/>
                <a:gd name="connsiteY3020" fmla="*/ 1554194 h 1572126"/>
                <a:gd name="connsiteX3021" fmla="*/ 279290 w 1682911"/>
                <a:gd name="connsiteY3021" fmla="*/ 1553466 h 1572126"/>
                <a:gd name="connsiteX3022" fmla="*/ 281419 w 1682911"/>
                <a:gd name="connsiteY3022" fmla="*/ 1552737 h 1572126"/>
                <a:gd name="connsiteX3023" fmla="*/ 282148 w 1682911"/>
                <a:gd name="connsiteY3023" fmla="*/ 1554194 h 1572126"/>
                <a:gd name="connsiteX3024" fmla="*/ 282876 w 1682911"/>
                <a:gd name="connsiteY3024" fmla="*/ 1554194 h 1572126"/>
                <a:gd name="connsiteX3025" fmla="*/ 284333 w 1682911"/>
                <a:gd name="connsiteY3025" fmla="*/ 1552009 h 1572126"/>
                <a:gd name="connsiteX3026" fmla="*/ 286463 w 1682911"/>
                <a:gd name="connsiteY3026" fmla="*/ 1549151 h 1572126"/>
                <a:gd name="connsiteX3027" fmla="*/ 290777 w 1682911"/>
                <a:gd name="connsiteY3027" fmla="*/ 1548423 h 1572126"/>
                <a:gd name="connsiteX3028" fmla="*/ 291506 w 1682911"/>
                <a:gd name="connsiteY3028" fmla="*/ 1547750 h 1572126"/>
                <a:gd name="connsiteX3029" fmla="*/ 290049 w 1682911"/>
                <a:gd name="connsiteY3029" fmla="*/ 1546293 h 1572126"/>
                <a:gd name="connsiteX3030" fmla="*/ 290777 w 1682911"/>
                <a:gd name="connsiteY3030" fmla="*/ 1544164 h 1572126"/>
                <a:gd name="connsiteX3031" fmla="*/ 292234 w 1682911"/>
                <a:gd name="connsiteY3031" fmla="*/ 1543435 h 1572126"/>
                <a:gd name="connsiteX3032" fmla="*/ 294364 w 1682911"/>
                <a:gd name="connsiteY3032" fmla="*/ 1543435 h 1572126"/>
                <a:gd name="connsiteX3033" fmla="*/ 297950 w 1682911"/>
                <a:gd name="connsiteY3033" fmla="*/ 1541250 h 1572126"/>
                <a:gd name="connsiteX3034" fmla="*/ 297222 w 1682911"/>
                <a:gd name="connsiteY3034" fmla="*/ 1536935 h 1572126"/>
                <a:gd name="connsiteX3035" fmla="*/ 297950 w 1682911"/>
                <a:gd name="connsiteY3035" fmla="*/ 1534805 h 1572126"/>
                <a:gd name="connsiteX3036" fmla="*/ 300808 w 1682911"/>
                <a:gd name="connsiteY3036" fmla="*/ 1532676 h 1572126"/>
                <a:gd name="connsiteX3037" fmla="*/ 306580 w 1682911"/>
                <a:gd name="connsiteY3037" fmla="*/ 1529090 h 1572126"/>
                <a:gd name="connsiteX3038" fmla="*/ 308709 w 1682911"/>
                <a:gd name="connsiteY3038" fmla="*/ 1529090 h 1572126"/>
                <a:gd name="connsiteX3039" fmla="*/ 311567 w 1682911"/>
                <a:gd name="connsiteY3039" fmla="*/ 1527633 h 1572126"/>
                <a:gd name="connsiteX3040" fmla="*/ 313753 w 1682911"/>
                <a:gd name="connsiteY3040" fmla="*/ 1523318 h 1572126"/>
                <a:gd name="connsiteX3041" fmla="*/ 315882 w 1682911"/>
                <a:gd name="connsiteY3041" fmla="*/ 1521861 h 1572126"/>
                <a:gd name="connsiteX3042" fmla="*/ 320197 w 1682911"/>
                <a:gd name="connsiteY3042" fmla="*/ 1518274 h 1572126"/>
                <a:gd name="connsiteX3043" fmla="*/ 327370 w 1682911"/>
                <a:gd name="connsiteY3043" fmla="*/ 1511101 h 1572126"/>
                <a:gd name="connsiteX3044" fmla="*/ 328098 w 1682911"/>
                <a:gd name="connsiteY3044" fmla="*/ 1506114 h 1572126"/>
                <a:gd name="connsiteX3045" fmla="*/ 329555 w 1682911"/>
                <a:gd name="connsiteY3045" fmla="*/ 1506114 h 1572126"/>
                <a:gd name="connsiteX3046" fmla="*/ 330284 w 1682911"/>
                <a:gd name="connsiteY3046" fmla="*/ 1504657 h 1572126"/>
                <a:gd name="connsiteX3047" fmla="*/ 330284 w 1682911"/>
                <a:gd name="connsiteY3047" fmla="*/ 1503200 h 1572126"/>
                <a:gd name="connsiteX3048" fmla="*/ 328098 w 1682911"/>
                <a:gd name="connsiteY3048" fmla="*/ 1503200 h 1572126"/>
                <a:gd name="connsiteX3049" fmla="*/ 327370 w 1682911"/>
                <a:gd name="connsiteY3049" fmla="*/ 1502528 h 1572126"/>
                <a:gd name="connsiteX3050" fmla="*/ 327370 w 1682911"/>
                <a:gd name="connsiteY3050" fmla="*/ 1501071 h 1572126"/>
                <a:gd name="connsiteX3051" fmla="*/ 327370 w 1682911"/>
                <a:gd name="connsiteY3051" fmla="*/ 1499614 h 1572126"/>
                <a:gd name="connsiteX3052" fmla="*/ 325969 w 1682911"/>
                <a:gd name="connsiteY3052" fmla="*/ 1497484 h 1572126"/>
                <a:gd name="connsiteX3053" fmla="*/ 326697 w 1682911"/>
                <a:gd name="connsiteY3053" fmla="*/ 1495299 h 1572126"/>
                <a:gd name="connsiteX3054" fmla="*/ 328098 w 1682911"/>
                <a:gd name="connsiteY3054" fmla="*/ 1492441 h 1572126"/>
                <a:gd name="connsiteX3055" fmla="*/ 329555 w 1682911"/>
                <a:gd name="connsiteY3055" fmla="*/ 1491713 h 1572126"/>
                <a:gd name="connsiteX3056" fmla="*/ 330284 w 1682911"/>
                <a:gd name="connsiteY3056" fmla="*/ 1491713 h 1572126"/>
                <a:gd name="connsiteX3057" fmla="*/ 334543 w 1682911"/>
                <a:gd name="connsiteY3057" fmla="*/ 1491713 h 1572126"/>
                <a:gd name="connsiteX3058" fmla="*/ 336728 w 1682911"/>
                <a:gd name="connsiteY3058" fmla="*/ 1490312 h 1572126"/>
                <a:gd name="connsiteX3059" fmla="*/ 337457 w 1682911"/>
                <a:gd name="connsiteY3059" fmla="*/ 1488126 h 1572126"/>
                <a:gd name="connsiteX3060" fmla="*/ 338858 w 1682911"/>
                <a:gd name="connsiteY3060" fmla="*/ 1483139 h 1572126"/>
                <a:gd name="connsiteX3061" fmla="*/ 339586 w 1682911"/>
                <a:gd name="connsiteY3061" fmla="*/ 1482410 h 1572126"/>
                <a:gd name="connsiteX3062" fmla="*/ 340314 w 1682911"/>
                <a:gd name="connsiteY3062" fmla="*/ 1482410 h 1572126"/>
                <a:gd name="connsiteX3063" fmla="*/ 341771 w 1682911"/>
                <a:gd name="connsiteY3063" fmla="*/ 1483811 h 1572126"/>
                <a:gd name="connsiteX3064" fmla="*/ 341771 w 1682911"/>
                <a:gd name="connsiteY3064" fmla="*/ 1484540 h 1572126"/>
                <a:gd name="connsiteX3065" fmla="*/ 342444 w 1682911"/>
                <a:gd name="connsiteY3065" fmla="*/ 1485268 h 1572126"/>
                <a:gd name="connsiteX3066" fmla="*/ 343901 w 1682911"/>
                <a:gd name="connsiteY3066" fmla="*/ 1485997 h 1572126"/>
                <a:gd name="connsiteX3067" fmla="*/ 344629 w 1682911"/>
                <a:gd name="connsiteY3067" fmla="*/ 1485997 h 1572126"/>
                <a:gd name="connsiteX3068" fmla="*/ 346030 w 1682911"/>
                <a:gd name="connsiteY3068" fmla="*/ 1485997 h 1572126"/>
                <a:gd name="connsiteX3069" fmla="*/ 347487 w 1682911"/>
                <a:gd name="connsiteY3069" fmla="*/ 1486725 h 1572126"/>
                <a:gd name="connsiteX3070" fmla="*/ 349673 w 1682911"/>
                <a:gd name="connsiteY3070" fmla="*/ 1485997 h 1572126"/>
                <a:gd name="connsiteX3071" fmla="*/ 351074 w 1682911"/>
                <a:gd name="connsiteY3071" fmla="*/ 1486725 h 1572126"/>
                <a:gd name="connsiteX3072" fmla="*/ 351074 w 1682911"/>
                <a:gd name="connsiteY3072" fmla="*/ 1488126 h 1572126"/>
                <a:gd name="connsiteX3073" fmla="*/ 351802 w 1682911"/>
                <a:gd name="connsiteY3073" fmla="*/ 1489583 h 1572126"/>
                <a:gd name="connsiteX3074" fmla="*/ 354660 w 1682911"/>
                <a:gd name="connsiteY3074" fmla="*/ 1490312 h 1572126"/>
                <a:gd name="connsiteX3075" fmla="*/ 357518 w 1682911"/>
                <a:gd name="connsiteY3075" fmla="*/ 1491040 h 1572126"/>
                <a:gd name="connsiteX3076" fmla="*/ 358975 w 1682911"/>
                <a:gd name="connsiteY3076" fmla="*/ 1491040 h 1572126"/>
                <a:gd name="connsiteX3077" fmla="*/ 360432 w 1682911"/>
                <a:gd name="connsiteY3077" fmla="*/ 1491040 h 1572126"/>
                <a:gd name="connsiteX3078" fmla="*/ 361160 w 1682911"/>
                <a:gd name="connsiteY3078" fmla="*/ 1491040 h 1572126"/>
                <a:gd name="connsiteX3079" fmla="*/ 361833 w 1682911"/>
                <a:gd name="connsiteY3079" fmla="*/ 1491040 h 1572126"/>
                <a:gd name="connsiteX3080" fmla="*/ 364018 w 1682911"/>
                <a:gd name="connsiteY3080" fmla="*/ 1490312 h 1572126"/>
                <a:gd name="connsiteX3081" fmla="*/ 366148 w 1682911"/>
                <a:gd name="connsiteY3081" fmla="*/ 1488855 h 1572126"/>
                <a:gd name="connsiteX3082" fmla="*/ 366876 w 1682911"/>
                <a:gd name="connsiteY3082" fmla="*/ 1488855 h 1572126"/>
                <a:gd name="connsiteX3083" fmla="*/ 369006 w 1682911"/>
                <a:gd name="connsiteY3083" fmla="*/ 1488855 h 1572126"/>
                <a:gd name="connsiteX3084" fmla="*/ 371191 w 1682911"/>
                <a:gd name="connsiteY3084" fmla="*/ 1488126 h 1572126"/>
                <a:gd name="connsiteX3085" fmla="*/ 374049 w 1682911"/>
                <a:gd name="connsiteY3085" fmla="*/ 1486725 h 1572126"/>
                <a:gd name="connsiteX3086" fmla="*/ 375506 w 1682911"/>
                <a:gd name="connsiteY3086" fmla="*/ 1486725 h 1572126"/>
                <a:gd name="connsiteX3087" fmla="*/ 375506 w 1682911"/>
                <a:gd name="connsiteY3087" fmla="*/ 1485268 h 1572126"/>
                <a:gd name="connsiteX3088" fmla="*/ 376907 w 1682911"/>
                <a:gd name="connsiteY3088" fmla="*/ 1485997 h 1572126"/>
                <a:gd name="connsiteX3089" fmla="*/ 379092 w 1682911"/>
                <a:gd name="connsiteY3089" fmla="*/ 1481682 h 1572126"/>
                <a:gd name="connsiteX3090" fmla="*/ 381950 w 1682911"/>
                <a:gd name="connsiteY3090" fmla="*/ 1478096 h 1572126"/>
                <a:gd name="connsiteX3091" fmla="*/ 383407 w 1682911"/>
                <a:gd name="connsiteY3091" fmla="*/ 1478096 h 1572126"/>
                <a:gd name="connsiteX3092" fmla="*/ 384808 w 1682911"/>
                <a:gd name="connsiteY3092" fmla="*/ 1478096 h 1572126"/>
                <a:gd name="connsiteX3093" fmla="*/ 389123 w 1682911"/>
                <a:gd name="connsiteY3093" fmla="*/ 1478096 h 1572126"/>
                <a:gd name="connsiteX3094" fmla="*/ 391308 w 1682911"/>
                <a:gd name="connsiteY3094" fmla="*/ 1476639 h 1572126"/>
                <a:gd name="connsiteX3095" fmla="*/ 394166 w 1682911"/>
                <a:gd name="connsiteY3095" fmla="*/ 1478096 h 1572126"/>
                <a:gd name="connsiteX3096" fmla="*/ 394895 w 1682911"/>
                <a:gd name="connsiteY3096" fmla="*/ 1477367 h 1572126"/>
                <a:gd name="connsiteX3097" fmla="*/ 395623 w 1682911"/>
                <a:gd name="connsiteY3097" fmla="*/ 1476639 h 1572126"/>
                <a:gd name="connsiteX3098" fmla="*/ 395623 w 1682911"/>
                <a:gd name="connsiteY3098" fmla="*/ 1477367 h 1572126"/>
                <a:gd name="connsiteX3099" fmla="*/ 397753 w 1682911"/>
                <a:gd name="connsiteY3099" fmla="*/ 1475966 h 1572126"/>
                <a:gd name="connsiteX3100" fmla="*/ 400611 w 1682911"/>
                <a:gd name="connsiteY3100" fmla="*/ 1470923 h 1572126"/>
                <a:gd name="connsiteX3101" fmla="*/ 402796 w 1682911"/>
                <a:gd name="connsiteY3101" fmla="*/ 1468737 h 1572126"/>
                <a:gd name="connsiteX3102" fmla="*/ 415685 w 1682911"/>
                <a:gd name="connsiteY3102" fmla="*/ 1455120 h 1572126"/>
                <a:gd name="connsiteX3103" fmla="*/ 417870 w 1682911"/>
                <a:gd name="connsiteY3103" fmla="*/ 1452991 h 1572126"/>
                <a:gd name="connsiteX3104" fmla="*/ 425771 w 1682911"/>
                <a:gd name="connsiteY3104" fmla="*/ 1447219 h 1572126"/>
                <a:gd name="connsiteX3105" fmla="*/ 427172 w 1682911"/>
                <a:gd name="connsiteY3105" fmla="*/ 1447219 h 1572126"/>
                <a:gd name="connsiteX3106" fmla="*/ 427172 w 1682911"/>
                <a:gd name="connsiteY3106" fmla="*/ 1449404 h 1572126"/>
                <a:gd name="connsiteX3107" fmla="*/ 425043 w 1682911"/>
                <a:gd name="connsiteY3107" fmla="*/ 1451534 h 1572126"/>
                <a:gd name="connsiteX3108" fmla="*/ 419271 w 1682911"/>
                <a:gd name="connsiteY3108" fmla="*/ 1461565 h 1572126"/>
                <a:gd name="connsiteX3109" fmla="*/ 414956 w 1682911"/>
                <a:gd name="connsiteY3109" fmla="*/ 1465151 h 1572126"/>
                <a:gd name="connsiteX3110" fmla="*/ 408512 w 1682911"/>
                <a:gd name="connsiteY3110" fmla="*/ 1470923 h 1572126"/>
                <a:gd name="connsiteX3111" fmla="*/ 408512 w 1682911"/>
                <a:gd name="connsiteY3111" fmla="*/ 1473781 h 1572126"/>
                <a:gd name="connsiteX3112" fmla="*/ 404926 w 1682911"/>
                <a:gd name="connsiteY3112" fmla="*/ 1475966 h 1572126"/>
                <a:gd name="connsiteX3113" fmla="*/ 404197 w 1682911"/>
                <a:gd name="connsiteY3113" fmla="*/ 1478824 h 1572126"/>
                <a:gd name="connsiteX3114" fmla="*/ 405654 w 1682911"/>
                <a:gd name="connsiteY3114" fmla="*/ 1480953 h 1572126"/>
                <a:gd name="connsiteX3115" fmla="*/ 408512 w 1682911"/>
                <a:gd name="connsiteY3115" fmla="*/ 1482410 h 1572126"/>
                <a:gd name="connsiteX3116" fmla="*/ 407055 w 1682911"/>
                <a:gd name="connsiteY3116" fmla="*/ 1486725 h 1572126"/>
                <a:gd name="connsiteX3117" fmla="*/ 407055 w 1682911"/>
                <a:gd name="connsiteY3117" fmla="*/ 1488126 h 1572126"/>
                <a:gd name="connsiteX3118" fmla="*/ 408512 w 1682911"/>
                <a:gd name="connsiteY3118" fmla="*/ 1488126 h 1572126"/>
                <a:gd name="connsiteX3119" fmla="*/ 413555 w 1682911"/>
                <a:gd name="connsiteY3119" fmla="*/ 1488855 h 1572126"/>
                <a:gd name="connsiteX3120" fmla="*/ 414956 w 1682911"/>
                <a:gd name="connsiteY3120" fmla="*/ 1488855 h 1572126"/>
                <a:gd name="connsiteX3121" fmla="*/ 417142 w 1682911"/>
                <a:gd name="connsiteY3121" fmla="*/ 1490312 h 1572126"/>
                <a:gd name="connsiteX3122" fmla="*/ 417870 w 1682911"/>
                <a:gd name="connsiteY3122" fmla="*/ 1491040 h 1572126"/>
                <a:gd name="connsiteX3123" fmla="*/ 417870 w 1682911"/>
                <a:gd name="connsiteY3123" fmla="*/ 1490312 h 1572126"/>
                <a:gd name="connsiteX3124" fmla="*/ 418598 w 1682911"/>
                <a:gd name="connsiteY3124" fmla="*/ 1491040 h 1572126"/>
                <a:gd name="connsiteX3125" fmla="*/ 419271 w 1682911"/>
                <a:gd name="connsiteY3125" fmla="*/ 1491040 h 1572126"/>
                <a:gd name="connsiteX3126" fmla="*/ 419271 w 1682911"/>
                <a:gd name="connsiteY3126" fmla="*/ 1488855 h 1572126"/>
                <a:gd name="connsiteX3127" fmla="*/ 420728 w 1682911"/>
                <a:gd name="connsiteY3127" fmla="*/ 1485268 h 1572126"/>
                <a:gd name="connsiteX3128" fmla="*/ 420728 w 1682911"/>
                <a:gd name="connsiteY3128" fmla="*/ 1483139 h 1572126"/>
                <a:gd name="connsiteX3129" fmla="*/ 421456 w 1682911"/>
                <a:gd name="connsiteY3129" fmla="*/ 1483139 h 1572126"/>
                <a:gd name="connsiteX3130" fmla="*/ 422185 w 1682911"/>
                <a:gd name="connsiteY3130" fmla="*/ 1483811 h 1572126"/>
                <a:gd name="connsiteX3131" fmla="*/ 422857 w 1682911"/>
                <a:gd name="connsiteY3131" fmla="*/ 1485268 h 1572126"/>
                <a:gd name="connsiteX3132" fmla="*/ 424314 w 1682911"/>
                <a:gd name="connsiteY3132" fmla="*/ 1484540 h 1572126"/>
                <a:gd name="connsiteX3133" fmla="*/ 424314 w 1682911"/>
                <a:gd name="connsiteY3133" fmla="*/ 1482410 h 1572126"/>
                <a:gd name="connsiteX3134" fmla="*/ 424314 w 1682911"/>
                <a:gd name="connsiteY3134" fmla="*/ 1480953 h 1572126"/>
                <a:gd name="connsiteX3135" fmla="*/ 422857 w 1682911"/>
                <a:gd name="connsiteY3135" fmla="*/ 1477367 h 1572126"/>
                <a:gd name="connsiteX3136" fmla="*/ 425771 w 1682911"/>
                <a:gd name="connsiteY3136" fmla="*/ 1476639 h 1572126"/>
                <a:gd name="connsiteX3137" fmla="*/ 427901 w 1682911"/>
                <a:gd name="connsiteY3137" fmla="*/ 1477367 h 1572126"/>
                <a:gd name="connsiteX3138" fmla="*/ 430086 w 1682911"/>
                <a:gd name="connsiteY3138" fmla="*/ 1478824 h 1572126"/>
                <a:gd name="connsiteX3139" fmla="*/ 434345 w 1682911"/>
                <a:gd name="connsiteY3139" fmla="*/ 1479552 h 1572126"/>
                <a:gd name="connsiteX3140" fmla="*/ 437259 w 1682911"/>
                <a:gd name="connsiteY3140" fmla="*/ 1478096 h 1572126"/>
                <a:gd name="connsiteX3141" fmla="*/ 442246 w 1682911"/>
                <a:gd name="connsiteY3141" fmla="*/ 1475966 h 1572126"/>
                <a:gd name="connsiteX3142" fmla="*/ 443703 w 1682911"/>
                <a:gd name="connsiteY3142" fmla="*/ 1475238 h 1572126"/>
                <a:gd name="connsiteX3143" fmla="*/ 445160 w 1682911"/>
                <a:gd name="connsiteY3143" fmla="*/ 1475966 h 1572126"/>
                <a:gd name="connsiteX3144" fmla="*/ 445833 w 1682911"/>
                <a:gd name="connsiteY3144" fmla="*/ 1478096 h 1572126"/>
                <a:gd name="connsiteX3145" fmla="*/ 452333 w 1682911"/>
                <a:gd name="connsiteY3145" fmla="*/ 1485997 h 1572126"/>
                <a:gd name="connsiteX3146" fmla="*/ 460907 w 1682911"/>
                <a:gd name="connsiteY3146" fmla="*/ 1485997 h 1572126"/>
                <a:gd name="connsiteX3147" fmla="*/ 463092 w 1682911"/>
                <a:gd name="connsiteY3147" fmla="*/ 1491040 h 1572126"/>
                <a:gd name="connsiteX3148" fmla="*/ 467407 w 1682911"/>
                <a:gd name="connsiteY3148" fmla="*/ 1492441 h 1572126"/>
                <a:gd name="connsiteX3149" fmla="*/ 468136 w 1682911"/>
                <a:gd name="connsiteY3149" fmla="*/ 1491040 h 1572126"/>
                <a:gd name="connsiteX3150" fmla="*/ 468808 w 1682911"/>
                <a:gd name="connsiteY3150" fmla="*/ 1491040 h 1572126"/>
                <a:gd name="connsiteX3151" fmla="*/ 472394 w 1682911"/>
                <a:gd name="connsiteY3151" fmla="*/ 1492441 h 1572126"/>
                <a:gd name="connsiteX3152" fmla="*/ 473851 w 1682911"/>
                <a:gd name="connsiteY3152" fmla="*/ 1489583 h 1572126"/>
                <a:gd name="connsiteX3153" fmla="*/ 473851 w 1682911"/>
                <a:gd name="connsiteY3153" fmla="*/ 1480225 h 1572126"/>
                <a:gd name="connsiteX3154" fmla="*/ 474580 w 1682911"/>
                <a:gd name="connsiteY3154" fmla="*/ 1479552 h 1572126"/>
                <a:gd name="connsiteX3155" fmla="*/ 475308 w 1682911"/>
                <a:gd name="connsiteY3155" fmla="*/ 1478824 h 1572126"/>
                <a:gd name="connsiteX3156" fmla="*/ 474580 w 1682911"/>
                <a:gd name="connsiteY3156" fmla="*/ 1478096 h 1572126"/>
                <a:gd name="connsiteX3157" fmla="*/ 474580 w 1682911"/>
                <a:gd name="connsiteY3157" fmla="*/ 1475966 h 1572126"/>
                <a:gd name="connsiteX3158" fmla="*/ 475308 w 1682911"/>
                <a:gd name="connsiteY3158" fmla="*/ 1473781 h 1572126"/>
                <a:gd name="connsiteX3159" fmla="*/ 476709 w 1682911"/>
                <a:gd name="connsiteY3159" fmla="*/ 1470923 h 1572126"/>
                <a:gd name="connsiteX3160" fmla="*/ 476037 w 1682911"/>
                <a:gd name="connsiteY3160" fmla="*/ 1468737 h 1572126"/>
                <a:gd name="connsiteX3161" fmla="*/ 476037 w 1682911"/>
                <a:gd name="connsiteY3161" fmla="*/ 1466608 h 1572126"/>
                <a:gd name="connsiteX3162" fmla="*/ 476709 w 1682911"/>
                <a:gd name="connsiteY3162" fmla="*/ 1465879 h 1572126"/>
                <a:gd name="connsiteX3163" fmla="*/ 478166 w 1682911"/>
                <a:gd name="connsiteY3163" fmla="*/ 1463750 h 1572126"/>
                <a:gd name="connsiteX3164" fmla="*/ 478895 w 1682911"/>
                <a:gd name="connsiteY3164" fmla="*/ 1463750 h 1572126"/>
                <a:gd name="connsiteX3165" fmla="*/ 481753 w 1682911"/>
                <a:gd name="connsiteY3165" fmla="*/ 1464478 h 1572126"/>
                <a:gd name="connsiteX3166" fmla="*/ 483209 w 1682911"/>
                <a:gd name="connsiteY3166" fmla="*/ 1463022 h 1572126"/>
                <a:gd name="connsiteX3167" fmla="*/ 484610 w 1682911"/>
                <a:gd name="connsiteY3167" fmla="*/ 1460164 h 1572126"/>
                <a:gd name="connsiteX3168" fmla="*/ 486067 w 1682911"/>
                <a:gd name="connsiteY3168" fmla="*/ 1452262 h 1572126"/>
                <a:gd name="connsiteX3169" fmla="*/ 490382 w 1682911"/>
                <a:gd name="connsiteY3169" fmla="*/ 1445818 h 1572126"/>
                <a:gd name="connsiteX3170" fmla="*/ 491783 w 1682911"/>
                <a:gd name="connsiteY3170" fmla="*/ 1444361 h 1572126"/>
                <a:gd name="connsiteX3171" fmla="*/ 493969 w 1682911"/>
                <a:gd name="connsiteY3171" fmla="*/ 1438589 h 1572126"/>
                <a:gd name="connsiteX3172" fmla="*/ 497555 w 1682911"/>
                <a:gd name="connsiteY3172" fmla="*/ 1439318 h 1572126"/>
                <a:gd name="connsiteX3173" fmla="*/ 500413 w 1682911"/>
                <a:gd name="connsiteY3173" fmla="*/ 1437917 h 1572126"/>
                <a:gd name="connsiteX3174" fmla="*/ 506185 w 1682911"/>
                <a:gd name="connsiteY3174" fmla="*/ 1442904 h 1572126"/>
                <a:gd name="connsiteX3175" fmla="*/ 518345 w 1682911"/>
                <a:gd name="connsiteY3175" fmla="*/ 1448676 h 1572126"/>
                <a:gd name="connsiteX3176" fmla="*/ 520530 w 1682911"/>
                <a:gd name="connsiteY3176" fmla="*/ 1446491 h 1572126"/>
                <a:gd name="connsiteX3177" fmla="*/ 520530 w 1682911"/>
                <a:gd name="connsiteY3177" fmla="*/ 1447219 h 1572126"/>
                <a:gd name="connsiteX3178" fmla="*/ 520530 w 1682911"/>
                <a:gd name="connsiteY3178" fmla="*/ 1448676 h 1572126"/>
                <a:gd name="connsiteX3179" fmla="*/ 524117 w 1682911"/>
                <a:gd name="connsiteY3179" fmla="*/ 1448676 h 1572126"/>
                <a:gd name="connsiteX3180" fmla="*/ 528432 w 1682911"/>
                <a:gd name="connsiteY3180" fmla="*/ 1450805 h 1572126"/>
                <a:gd name="connsiteX3181" fmla="*/ 531290 w 1682911"/>
                <a:gd name="connsiteY3181" fmla="*/ 1452262 h 1572126"/>
                <a:gd name="connsiteX3182" fmla="*/ 532747 w 1682911"/>
                <a:gd name="connsiteY3182" fmla="*/ 1453663 h 1572126"/>
                <a:gd name="connsiteX3183" fmla="*/ 534148 w 1682911"/>
                <a:gd name="connsiteY3183" fmla="*/ 1455120 h 1572126"/>
                <a:gd name="connsiteX3184" fmla="*/ 535604 w 1682911"/>
                <a:gd name="connsiteY3184" fmla="*/ 1455849 h 1572126"/>
                <a:gd name="connsiteX3185" fmla="*/ 537061 w 1682911"/>
                <a:gd name="connsiteY3185" fmla="*/ 1457306 h 1572126"/>
                <a:gd name="connsiteX3186" fmla="*/ 537734 w 1682911"/>
                <a:gd name="connsiteY3186" fmla="*/ 1457978 h 1572126"/>
                <a:gd name="connsiteX3187" fmla="*/ 537734 w 1682911"/>
                <a:gd name="connsiteY3187" fmla="*/ 1458707 h 1572126"/>
                <a:gd name="connsiteX3188" fmla="*/ 539191 w 1682911"/>
                <a:gd name="connsiteY3188" fmla="*/ 1460164 h 1572126"/>
                <a:gd name="connsiteX3189" fmla="*/ 541320 w 1682911"/>
                <a:gd name="connsiteY3189" fmla="*/ 1460164 h 1572126"/>
                <a:gd name="connsiteX3190" fmla="*/ 542777 w 1682911"/>
                <a:gd name="connsiteY3190" fmla="*/ 1460164 h 1572126"/>
                <a:gd name="connsiteX3191" fmla="*/ 543506 w 1682911"/>
                <a:gd name="connsiteY3191" fmla="*/ 1460164 h 1572126"/>
                <a:gd name="connsiteX3192" fmla="*/ 544963 w 1682911"/>
                <a:gd name="connsiteY3192" fmla="*/ 1458707 h 1572126"/>
                <a:gd name="connsiteX3193" fmla="*/ 545635 w 1682911"/>
                <a:gd name="connsiteY3193" fmla="*/ 1457306 h 1572126"/>
                <a:gd name="connsiteX3194" fmla="*/ 545635 w 1682911"/>
                <a:gd name="connsiteY3194" fmla="*/ 1454392 h 1572126"/>
                <a:gd name="connsiteX3195" fmla="*/ 545635 w 1682911"/>
                <a:gd name="connsiteY3195" fmla="*/ 1451534 h 1572126"/>
                <a:gd name="connsiteX3196" fmla="*/ 547092 w 1682911"/>
                <a:gd name="connsiteY3196" fmla="*/ 1449404 h 1572126"/>
                <a:gd name="connsiteX3197" fmla="*/ 549222 w 1682911"/>
                <a:gd name="connsiteY3197" fmla="*/ 1446491 h 1572126"/>
                <a:gd name="connsiteX3198" fmla="*/ 551407 w 1682911"/>
                <a:gd name="connsiteY3198" fmla="*/ 1445818 h 1572126"/>
                <a:gd name="connsiteX3199" fmla="*/ 556394 w 1682911"/>
                <a:gd name="connsiteY3199" fmla="*/ 1445818 h 1572126"/>
                <a:gd name="connsiteX3200" fmla="*/ 560709 w 1682911"/>
                <a:gd name="connsiteY3200" fmla="*/ 1442904 h 1572126"/>
                <a:gd name="connsiteX3201" fmla="*/ 562166 w 1682911"/>
                <a:gd name="connsiteY3201" fmla="*/ 1441503 h 1572126"/>
                <a:gd name="connsiteX3202" fmla="*/ 562895 w 1682911"/>
                <a:gd name="connsiteY3202" fmla="*/ 1440046 h 1572126"/>
                <a:gd name="connsiteX3203" fmla="*/ 564295 w 1682911"/>
                <a:gd name="connsiteY3203" fmla="*/ 1440775 h 1572126"/>
                <a:gd name="connsiteX3204" fmla="*/ 565024 w 1682911"/>
                <a:gd name="connsiteY3204" fmla="*/ 1440775 h 1572126"/>
                <a:gd name="connsiteX3205" fmla="*/ 565752 w 1682911"/>
                <a:gd name="connsiteY3205" fmla="*/ 1439318 h 1572126"/>
                <a:gd name="connsiteX3206" fmla="*/ 566481 w 1682911"/>
                <a:gd name="connsiteY3206" fmla="*/ 1435732 h 1572126"/>
                <a:gd name="connsiteX3207" fmla="*/ 575111 w 1682911"/>
                <a:gd name="connsiteY3207" fmla="*/ 1432874 h 1572126"/>
                <a:gd name="connsiteX3208" fmla="*/ 577240 w 1682911"/>
                <a:gd name="connsiteY3208" fmla="*/ 1432874 h 1572126"/>
                <a:gd name="connsiteX3209" fmla="*/ 577969 w 1682911"/>
                <a:gd name="connsiteY3209" fmla="*/ 1432874 h 1572126"/>
                <a:gd name="connsiteX3210" fmla="*/ 578697 w 1682911"/>
                <a:gd name="connsiteY3210" fmla="*/ 1432874 h 1572126"/>
                <a:gd name="connsiteX3211" fmla="*/ 579370 w 1682911"/>
                <a:gd name="connsiteY3211" fmla="*/ 1432874 h 1572126"/>
                <a:gd name="connsiteX3212" fmla="*/ 580827 w 1682911"/>
                <a:gd name="connsiteY3212" fmla="*/ 1430016 h 1572126"/>
                <a:gd name="connsiteX3213" fmla="*/ 582284 w 1682911"/>
                <a:gd name="connsiteY3213" fmla="*/ 1425701 h 1572126"/>
                <a:gd name="connsiteX3214" fmla="*/ 581555 w 1682911"/>
                <a:gd name="connsiteY3214" fmla="*/ 1422114 h 1572126"/>
                <a:gd name="connsiteX3215" fmla="*/ 583012 w 1682911"/>
                <a:gd name="connsiteY3215" fmla="*/ 1409170 h 1572126"/>
                <a:gd name="connsiteX3216" fmla="*/ 584413 w 1682911"/>
                <a:gd name="connsiteY3216" fmla="*/ 1399868 h 1572126"/>
                <a:gd name="connsiteX3217" fmla="*/ 587271 w 1682911"/>
                <a:gd name="connsiteY3217" fmla="*/ 1394824 h 1572126"/>
                <a:gd name="connsiteX3218" fmla="*/ 589456 w 1682911"/>
                <a:gd name="connsiteY3218" fmla="*/ 1391238 h 1572126"/>
                <a:gd name="connsiteX3219" fmla="*/ 591586 w 1682911"/>
                <a:gd name="connsiteY3219" fmla="*/ 1383337 h 1572126"/>
                <a:gd name="connsiteX3220" fmla="*/ 591586 w 1682911"/>
                <a:gd name="connsiteY3220" fmla="*/ 1377621 h 1572126"/>
                <a:gd name="connsiteX3221" fmla="*/ 589456 w 1682911"/>
                <a:gd name="connsiteY3221" fmla="*/ 1373306 h 1572126"/>
                <a:gd name="connsiteX3222" fmla="*/ 589456 w 1682911"/>
                <a:gd name="connsiteY3222" fmla="*/ 1371120 h 1572126"/>
                <a:gd name="connsiteX3223" fmla="*/ 589456 w 1682911"/>
                <a:gd name="connsiteY3223" fmla="*/ 1368991 h 1572126"/>
                <a:gd name="connsiteX3224" fmla="*/ 590185 w 1682911"/>
                <a:gd name="connsiteY3224" fmla="*/ 1361818 h 1572126"/>
                <a:gd name="connsiteX3225" fmla="*/ 590185 w 1682911"/>
                <a:gd name="connsiteY3225" fmla="*/ 1361090 h 1572126"/>
                <a:gd name="connsiteX3226" fmla="*/ 592314 w 1682911"/>
                <a:gd name="connsiteY3226" fmla="*/ 1358904 h 1572126"/>
                <a:gd name="connsiteX3227" fmla="*/ 593771 w 1682911"/>
                <a:gd name="connsiteY3227" fmla="*/ 1352460 h 1572126"/>
                <a:gd name="connsiteX3228" fmla="*/ 595172 w 1682911"/>
                <a:gd name="connsiteY3228" fmla="*/ 1338843 h 1572126"/>
                <a:gd name="connsiteX3229" fmla="*/ 594500 w 1682911"/>
                <a:gd name="connsiteY3229" fmla="*/ 1338114 h 1572126"/>
                <a:gd name="connsiteX3230" fmla="*/ 593043 w 1682911"/>
                <a:gd name="connsiteY3230" fmla="*/ 1337386 h 1572126"/>
                <a:gd name="connsiteX3231" fmla="*/ 593043 w 1682911"/>
                <a:gd name="connsiteY3231" fmla="*/ 1332343 h 1572126"/>
                <a:gd name="connsiteX3232" fmla="*/ 591586 w 1682911"/>
                <a:gd name="connsiteY3232" fmla="*/ 1330213 h 1572126"/>
                <a:gd name="connsiteX3233" fmla="*/ 587999 w 1682911"/>
                <a:gd name="connsiteY3233" fmla="*/ 1329485 h 1572126"/>
                <a:gd name="connsiteX3234" fmla="*/ 585870 w 1682911"/>
                <a:gd name="connsiteY3234" fmla="*/ 1325898 h 1572126"/>
                <a:gd name="connsiteX3235" fmla="*/ 586598 w 1682911"/>
                <a:gd name="connsiteY3235" fmla="*/ 1318726 h 1572126"/>
                <a:gd name="connsiteX3236" fmla="*/ 589456 w 1682911"/>
                <a:gd name="connsiteY3236" fmla="*/ 1313010 h 1572126"/>
                <a:gd name="connsiteX3237" fmla="*/ 593043 w 1682911"/>
                <a:gd name="connsiteY3237" fmla="*/ 1305781 h 1572126"/>
                <a:gd name="connsiteX3238" fmla="*/ 593771 w 1682911"/>
                <a:gd name="connsiteY3238" fmla="*/ 1305781 h 1572126"/>
                <a:gd name="connsiteX3239" fmla="*/ 595901 w 1682911"/>
                <a:gd name="connsiteY3239" fmla="*/ 1305108 h 1572126"/>
                <a:gd name="connsiteX3240" fmla="*/ 633950 w 1682911"/>
                <a:gd name="connsiteY3240" fmla="*/ 1221109 h 1572126"/>
                <a:gd name="connsiteX3241" fmla="*/ 636808 w 1682911"/>
                <a:gd name="connsiteY3241" fmla="*/ 1214608 h 1572126"/>
                <a:gd name="connsiteX3242" fmla="*/ 636808 w 1682911"/>
                <a:gd name="connsiteY3242" fmla="*/ 1213936 h 1572126"/>
                <a:gd name="connsiteX3243" fmla="*/ 636808 w 1682911"/>
                <a:gd name="connsiteY3243" fmla="*/ 1213207 h 1572126"/>
                <a:gd name="connsiteX3244" fmla="*/ 636808 w 1682911"/>
                <a:gd name="connsiteY3244" fmla="*/ 1212479 h 1572126"/>
                <a:gd name="connsiteX3245" fmla="*/ 636808 w 1682911"/>
                <a:gd name="connsiteY3245" fmla="*/ 1209621 h 1572126"/>
                <a:gd name="connsiteX3246" fmla="*/ 639722 w 1682911"/>
                <a:gd name="connsiteY3246" fmla="*/ 1206763 h 1572126"/>
                <a:gd name="connsiteX3247" fmla="*/ 639722 w 1682911"/>
                <a:gd name="connsiteY3247" fmla="*/ 1206035 h 1572126"/>
                <a:gd name="connsiteX3248" fmla="*/ 641123 w 1682911"/>
                <a:gd name="connsiteY3248" fmla="*/ 1206035 h 1572126"/>
                <a:gd name="connsiteX3249" fmla="*/ 646166 w 1682911"/>
                <a:gd name="connsiteY3249" fmla="*/ 1207436 h 1572126"/>
                <a:gd name="connsiteX3250" fmla="*/ 649024 w 1682911"/>
                <a:gd name="connsiteY3250" fmla="*/ 1206035 h 1572126"/>
                <a:gd name="connsiteX3251" fmla="*/ 651209 w 1682911"/>
                <a:gd name="connsiteY3251" fmla="*/ 1202448 h 1572126"/>
                <a:gd name="connsiteX3252" fmla="*/ 651938 w 1682911"/>
                <a:gd name="connsiteY3252" fmla="*/ 1198862 h 1572126"/>
                <a:gd name="connsiteX3253" fmla="*/ 654796 w 1682911"/>
                <a:gd name="connsiteY3253" fmla="*/ 1195948 h 1572126"/>
                <a:gd name="connsiteX3254" fmla="*/ 659111 w 1682911"/>
                <a:gd name="connsiteY3254" fmla="*/ 1191689 h 1572126"/>
                <a:gd name="connsiteX3255" fmla="*/ 659111 w 1682911"/>
                <a:gd name="connsiteY3255" fmla="*/ 1188775 h 1572126"/>
                <a:gd name="connsiteX3256" fmla="*/ 659111 w 1682911"/>
                <a:gd name="connsiteY3256" fmla="*/ 1185917 h 1572126"/>
                <a:gd name="connsiteX3257" fmla="*/ 660512 w 1682911"/>
                <a:gd name="connsiteY3257" fmla="*/ 1185189 h 1572126"/>
                <a:gd name="connsiteX3258" fmla="*/ 663425 w 1682911"/>
                <a:gd name="connsiteY3258" fmla="*/ 1184460 h 1572126"/>
                <a:gd name="connsiteX3259" fmla="*/ 664826 w 1682911"/>
                <a:gd name="connsiteY3259" fmla="*/ 1187374 h 1572126"/>
                <a:gd name="connsiteX3260" fmla="*/ 666283 w 1682911"/>
                <a:gd name="connsiteY3260" fmla="*/ 1190232 h 1572126"/>
                <a:gd name="connsiteX3261" fmla="*/ 666283 w 1682911"/>
                <a:gd name="connsiteY3261" fmla="*/ 1193090 h 1572126"/>
                <a:gd name="connsiteX3262" fmla="*/ 667684 w 1682911"/>
                <a:gd name="connsiteY3262" fmla="*/ 1194547 h 1572126"/>
                <a:gd name="connsiteX3263" fmla="*/ 668413 w 1682911"/>
                <a:gd name="connsiteY3263" fmla="*/ 1194547 h 1572126"/>
                <a:gd name="connsiteX3264" fmla="*/ 670598 w 1682911"/>
                <a:gd name="connsiteY3264" fmla="*/ 1193818 h 1572126"/>
                <a:gd name="connsiteX3265" fmla="*/ 672728 w 1682911"/>
                <a:gd name="connsiteY3265" fmla="*/ 1193818 h 1572126"/>
                <a:gd name="connsiteX3266" fmla="*/ 674185 w 1682911"/>
                <a:gd name="connsiteY3266" fmla="*/ 1195948 h 1572126"/>
                <a:gd name="connsiteX3267" fmla="*/ 676314 w 1682911"/>
                <a:gd name="connsiteY3267" fmla="*/ 1195275 h 1572126"/>
                <a:gd name="connsiteX3268" fmla="*/ 677771 w 1682911"/>
                <a:gd name="connsiteY3268" fmla="*/ 1194547 h 1572126"/>
                <a:gd name="connsiteX3269" fmla="*/ 678499 w 1682911"/>
                <a:gd name="connsiteY3269" fmla="*/ 1195275 h 1572126"/>
                <a:gd name="connsiteX3270" fmla="*/ 677771 w 1682911"/>
                <a:gd name="connsiteY3270" fmla="*/ 1197405 h 1572126"/>
                <a:gd name="connsiteX3271" fmla="*/ 674913 w 1682911"/>
                <a:gd name="connsiteY3271" fmla="*/ 1199534 h 1572126"/>
                <a:gd name="connsiteX3272" fmla="*/ 675586 w 1682911"/>
                <a:gd name="connsiteY3272" fmla="*/ 1200263 h 1572126"/>
                <a:gd name="connsiteX3273" fmla="*/ 677043 w 1682911"/>
                <a:gd name="connsiteY3273" fmla="*/ 1202448 h 1572126"/>
                <a:gd name="connsiteX3274" fmla="*/ 677771 w 1682911"/>
                <a:gd name="connsiteY3274" fmla="*/ 1203177 h 1572126"/>
                <a:gd name="connsiteX3275" fmla="*/ 678499 w 1682911"/>
                <a:gd name="connsiteY3275" fmla="*/ 1204578 h 1572126"/>
                <a:gd name="connsiteX3276" fmla="*/ 679172 w 1682911"/>
                <a:gd name="connsiteY3276" fmla="*/ 1206763 h 1572126"/>
                <a:gd name="connsiteX3277" fmla="*/ 681357 w 1682911"/>
                <a:gd name="connsiteY3277" fmla="*/ 1206763 h 1572126"/>
                <a:gd name="connsiteX3278" fmla="*/ 682086 w 1682911"/>
                <a:gd name="connsiteY3278" fmla="*/ 1207436 h 1572126"/>
                <a:gd name="connsiteX3279" fmla="*/ 681357 w 1682911"/>
                <a:gd name="connsiteY3279" fmla="*/ 1208892 h 1572126"/>
                <a:gd name="connsiteX3280" fmla="*/ 681357 w 1682911"/>
                <a:gd name="connsiteY3280" fmla="*/ 1212479 h 1572126"/>
                <a:gd name="connsiteX3281" fmla="*/ 682086 w 1682911"/>
                <a:gd name="connsiteY3281" fmla="*/ 1214608 h 1572126"/>
                <a:gd name="connsiteX3282" fmla="*/ 684215 w 1682911"/>
                <a:gd name="connsiteY3282" fmla="*/ 1216794 h 1572126"/>
                <a:gd name="connsiteX3283" fmla="*/ 686401 w 1682911"/>
                <a:gd name="connsiteY3283" fmla="*/ 1218923 h 1572126"/>
                <a:gd name="connsiteX3284" fmla="*/ 703604 w 1682911"/>
                <a:gd name="connsiteY3284" fmla="*/ 1209621 h 1572126"/>
                <a:gd name="connsiteX3285" fmla="*/ 749555 w 1682911"/>
                <a:gd name="connsiteY3285" fmla="*/ 1233997 h 1572126"/>
                <a:gd name="connsiteX3286" fmla="*/ 783289 w 1682911"/>
                <a:gd name="connsiteY3286" fmla="*/ 1252658 h 1572126"/>
                <a:gd name="connsiteX3287" fmla="*/ 806265 w 1682911"/>
                <a:gd name="connsiteY3287" fmla="*/ 1264874 h 1572126"/>
                <a:gd name="connsiteX3288" fmla="*/ 812036 w 1682911"/>
                <a:gd name="connsiteY3288" fmla="*/ 1263473 h 1572126"/>
                <a:gd name="connsiteX3289" fmla="*/ 818481 w 1682911"/>
                <a:gd name="connsiteY3289" fmla="*/ 1261287 h 1572126"/>
                <a:gd name="connsiteX3290" fmla="*/ 819209 w 1682911"/>
                <a:gd name="connsiteY3290" fmla="*/ 1259887 h 1572126"/>
                <a:gd name="connsiteX3291" fmla="*/ 822796 w 1682911"/>
                <a:gd name="connsiteY3291" fmla="*/ 1259158 h 1572126"/>
                <a:gd name="connsiteX3292" fmla="*/ 824196 w 1682911"/>
                <a:gd name="connsiteY3292" fmla="*/ 1256300 h 1572126"/>
                <a:gd name="connsiteX3293" fmla="*/ 824925 w 1682911"/>
                <a:gd name="connsiteY3293" fmla="*/ 1251257 h 1572126"/>
                <a:gd name="connsiteX3294" fmla="*/ 826382 w 1682911"/>
                <a:gd name="connsiteY3294" fmla="*/ 1251257 h 1572126"/>
                <a:gd name="connsiteX3295" fmla="*/ 828511 w 1682911"/>
                <a:gd name="connsiteY3295" fmla="*/ 1252658 h 1572126"/>
                <a:gd name="connsiteX3296" fmla="*/ 829968 w 1682911"/>
                <a:gd name="connsiteY3296" fmla="*/ 1252658 h 1572126"/>
                <a:gd name="connsiteX3297" fmla="*/ 830697 w 1682911"/>
                <a:gd name="connsiteY3297" fmla="*/ 1249071 h 1572126"/>
                <a:gd name="connsiteX3298" fmla="*/ 831425 w 1682911"/>
                <a:gd name="connsiteY3298" fmla="*/ 1248399 h 1572126"/>
                <a:gd name="connsiteX3299" fmla="*/ 832826 w 1682911"/>
                <a:gd name="connsiteY3299" fmla="*/ 1247670 h 1572126"/>
                <a:gd name="connsiteX3300" fmla="*/ 836413 w 1682911"/>
                <a:gd name="connsiteY3300" fmla="*/ 1248399 h 1572126"/>
                <a:gd name="connsiteX3301" fmla="*/ 841456 w 1682911"/>
                <a:gd name="connsiteY3301" fmla="*/ 1242627 h 1572126"/>
                <a:gd name="connsiteX3302" fmla="*/ 845771 w 1682911"/>
                <a:gd name="connsiteY3302" fmla="*/ 1239041 h 1572126"/>
                <a:gd name="connsiteX3303" fmla="*/ 848629 w 1682911"/>
                <a:gd name="connsiteY3303" fmla="*/ 1236911 h 1572126"/>
                <a:gd name="connsiteX3304" fmla="*/ 850086 w 1682911"/>
                <a:gd name="connsiteY3304" fmla="*/ 1237584 h 1572126"/>
                <a:gd name="connsiteX3305" fmla="*/ 850814 w 1682911"/>
                <a:gd name="connsiteY3305" fmla="*/ 1238312 h 1572126"/>
                <a:gd name="connsiteX3306" fmla="*/ 852215 w 1682911"/>
                <a:gd name="connsiteY3306" fmla="*/ 1242627 h 1572126"/>
                <a:gd name="connsiteX3307" fmla="*/ 854401 w 1682911"/>
                <a:gd name="connsiteY3307" fmla="*/ 1242627 h 1572126"/>
                <a:gd name="connsiteX3308" fmla="*/ 856530 w 1682911"/>
                <a:gd name="connsiteY3308" fmla="*/ 1241898 h 1572126"/>
                <a:gd name="connsiteX3309" fmla="*/ 857258 w 1682911"/>
                <a:gd name="connsiteY3309" fmla="*/ 1239769 h 1572126"/>
                <a:gd name="connsiteX3310" fmla="*/ 857987 w 1682911"/>
                <a:gd name="connsiteY3310" fmla="*/ 1237584 h 1572126"/>
                <a:gd name="connsiteX3311" fmla="*/ 859388 w 1682911"/>
                <a:gd name="connsiteY3311" fmla="*/ 1236911 h 1572126"/>
                <a:gd name="connsiteX3312" fmla="*/ 862302 w 1682911"/>
                <a:gd name="connsiteY3312" fmla="*/ 1235454 h 1572126"/>
                <a:gd name="connsiteX3313" fmla="*/ 862974 w 1682911"/>
                <a:gd name="connsiteY3313" fmla="*/ 1234726 h 1572126"/>
                <a:gd name="connsiteX3314" fmla="*/ 862974 w 1682911"/>
                <a:gd name="connsiteY3314" fmla="*/ 1233325 h 1572126"/>
                <a:gd name="connsiteX3315" fmla="*/ 862974 w 1682911"/>
                <a:gd name="connsiteY3315" fmla="*/ 1230411 h 1572126"/>
                <a:gd name="connsiteX3316" fmla="*/ 863703 w 1682911"/>
                <a:gd name="connsiteY3316" fmla="*/ 1226096 h 1572126"/>
                <a:gd name="connsiteX3317" fmla="*/ 863703 w 1682911"/>
                <a:gd name="connsiteY3317" fmla="*/ 1223238 h 1572126"/>
                <a:gd name="connsiteX3318" fmla="*/ 864151 w 1682911"/>
                <a:gd name="connsiteY3318" fmla="*/ 1221837 h 1572126"/>
                <a:gd name="connsiteX3319" fmla="*/ 863703 w 1682911"/>
                <a:gd name="connsiteY3319" fmla="*/ 1223238 h 1572126"/>
                <a:gd name="connsiteX3320" fmla="*/ 863703 w 1682911"/>
                <a:gd name="connsiteY3320" fmla="*/ 1226096 h 1572126"/>
                <a:gd name="connsiteX3321" fmla="*/ 862974 w 1682911"/>
                <a:gd name="connsiteY3321" fmla="*/ 1230411 h 1572126"/>
                <a:gd name="connsiteX3322" fmla="*/ 862974 w 1682911"/>
                <a:gd name="connsiteY3322" fmla="*/ 1233325 h 1572126"/>
                <a:gd name="connsiteX3323" fmla="*/ 862974 w 1682911"/>
                <a:gd name="connsiteY3323" fmla="*/ 1234726 h 1572126"/>
                <a:gd name="connsiteX3324" fmla="*/ 862302 w 1682911"/>
                <a:gd name="connsiteY3324" fmla="*/ 1235454 h 1572126"/>
                <a:gd name="connsiteX3325" fmla="*/ 859388 w 1682911"/>
                <a:gd name="connsiteY3325" fmla="*/ 1236911 h 1572126"/>
                <a:gd name="connsiteX3326" fmla="*/ 857987 w 1682911"/>
                <a:gd name="connsiteY3326" fmla="*/ 1237584 h 1572126"/>
                <a:gd name="connsiteX3327" fmla="*/ 857258 w 1682911"/>
                <a:gd name="connsiteY3327" fmla="*/ 1239769 h 1572126"/>
                <a:gd name="connsiteX3328" fmla="*/ 856530 w 1682911"/>
                <a:gd name="connsiteY3328" fmla="*/ 1241898 h 1572126"/>
                <a:gd name="connsiteX3329" fmla="*/ 858659 w 1682911"/>
                <a:gd name="connsiteY3329" fmla="*/ 1241898 h 1572126"/>
                <a:gd name="connsiteX3330" fmla="*/ 859388 w 1682911"/>
                <a:gd name="connsiteY3330" fmla="*/ 1242627 h 1572126"/>
                <a:gd name="connsiteX3331" fmla="*/ 860116 w 1682911"/>
                <a:gd name="connsiteY3331" fmla="*/ 1243355 h 1572126"/>
                <a:gd name="connsiteX3332" fmla="*/ 861573 w 1682911"/>
                <a:gd name="connsiteY3332" fmla="*/ 1244084 h 1572126"/>
                <a:gd name="connsiteX3333" fmla="*/ 862302 w 1682911"/>
                <a:gd name="connsiteY3333" fmla="*/ 1244084 h 1572126"/>
                <a:gd name="connsiteX3334" fmla="*/ 863703 w 1682911"/>
                <a:gd name="connsiteY3334" fmla="*/ 1244084 h 1572126"/>
                <a:gd name="connsiteX3335" fmla="*/ 865888 w 1682911"/>
                <a:gd name="connsiteY3335" fmla="*/ 1244084 h 1572126"/>
                <a:gd name="connsiteX3336" fmla="*/ 867289 w 1682911"/>
                <a:gd name="connsiteY3336" fmla="*/ 1242627 h 1572126"/>
                <a:gd name="connsiteX3337" fmla="*/ 869475 w 1682911"/>
                <a:gd name="connsiteY3337" fmla="*/ 1241898 h 1572126"/>
                <a:gd name="connsiteX3338" fmla="*/ 870147 w 1682911"/>
                <a:gd name="connsiteY3338" fmla="*/ 1241170 h 1572126"/>
                <a:gd name="connsiteX3339" fmla="*/ 870876 w 1682911"/>
                <a:gd name="connsiteY3339" fmla="*/ 1240498 h 1572126"/>
                <a:gd name="connsiteX3340" fmla="*/ 873061 w 1682911"/>
                <a:gd name="connsiteY3340" fmla="*/ 1239769 h 1572126"/>
                <a:gd name="connsiteX3341" fmla="*/ 874462 w 1682911"/>
                <a:gd name="connsiteY3341" fmla="*/ 1238312 h 1572126"/>
                <a:gd name="connsiteX3342" fmla="*/ 875190 w 1682911"/>
                <a:gd name="connsiteY3342" fmla="*/ 1237584 h 1572126"/>
                <a:gd name="connsiteX3343" fmla="*/ 876647 w 1682911"/>
                <a:gd name="connsiteY3343" fmla="*/ 1238312 h 1572126"/>
                <a:gd name="connsiteX3344" fmla="*/ 878048 w 1682911"/>
                <a:gd name="connsiteY3344" fmla="*/ 1241170 h 1572126"/>
                <a:gd name="connsiteX3345" fmla="*/ 879505 w 1682911"/>
                <a:gd name="connsiteY3345" fmla="*/ 1242627 h 1572126"/>
                <a:gd name="connsiteX3346" fmla="*/ 880962 w 1682911"/>
                <a:gd name="connsiteY3346" fmla="*/ 1243355 h 1572126"/>
                <a:gd name="connsiteX3347" fmla="*/ 881635 w 1682911"/>
                <a:gd name="connsiteY3347" fmla="*/ 1242627 h 1572126"/>
                <a:gd name="connsiteX3348" fmla="*/ 883092 w 1682911"/>
                <a:gd name="connsiteY3348" fmla="*/ 1242627 h 1572126"/>
                <a:gd name="connsiteX3349" fmla="*/ 883092 w 1682911"/>
                <a:gd name="connsiteY3349" fmla="*/ 1243355 h 1572126"/>
                <a:gd name="connsiteX3350" fmla="*/ 883092 w 1682911"/>
                <a:gd name="connsiteY3350" fmla="*/ 1244084 h 1572126"/>
                <a:gd name="connsiteX3351" fmla="*/ 883820 w 1682911"/>
                <a:gd name="connsiteY3351" fmla="*/ 1244812 h 1572126"/>
                <a:gd name="connsiteX3352" fmla="*/ 885277 w 1682911"/>
                <a:gd name="connsiteY3352" fmla="*/ 1245485 h 1572126"/>
                <a:gd name="connsiteX3353" fmla="*/ 888135 w 1682911"/>
                <a:gd name="connsiteY3353" fmla="*/ 1246213 h 1572126"/>
                <a:gd name="connsiteX3354" fmla="*/ 889536 w 1682911"/>
                <a:gd name="connsiteY3354" fmla="*/ 1246942 h 1572126"/>
                <a:gd name="connsiteX3355" fmla="*/ 890264 w 1682911"/>
                <a:gd name="connsiteY3355" fmla="*/ 1246942 h 1572126"/>
                <a:gd name="connsiteX3356" fmla="*/ 890264 w 1682911"/>
                <a:gd name="connsiteY3356" fmla="*/ 1247670 h 1572126"/>
                <a:gd name="connsiteX3357" fmla="*/ 891721 w 1682911"/>
                <a:gd name="connsiteY3357" fmla="*/ 1249800 h 1572126"/>
                <a:gd name="connsiteX3358" fmla="*/ 893851 w 1682911"/>
                <a:gd name="connsiteY3358" fmla="*/ 1249800 h 1572126"/>
                <a:gd name="connsiteX3359" fmla="*/ 895308 w 1682911"/>
                <a:gd name="connsiteY3359" fmla="*/ 1249800 h 1572126"/>
                <a:gd name="connsiteX3360" fmla="*/ 896765 w 1682911"/>
                <a:gd name="connsiteY3360" fmla="*/ 1249071 h 1572126"/>
                <a:gd name="connsiteX3361" fmla="*/ 896765 w 1682911"/>
                <a:gd name="connsiteY3361" fmla="*/ 1247670 h 1572126"/>
                <a:gd name="connsiteX3362" fmla="*/ 898894 w 1682911"/>
                <a:gd name="connsiteY3362" fmla="*/ 1245485 h 1572126"/>
                <a:gd name="connsiteX3363" fmla="*/ 899623 w 1682911"/>
                <a:gd name="connsiteY3363" fmla="*/ 1244084 h 1572126"/>
                <a:gd name="connsiteX3364" fmla="*/ 901752 w 1682911"/>
                <a:gd name="connsiteY3364" fmla="*/ 1244812 h 1572126"/>
                <a:gd name="connsiteX3365" fmla="*/ 902481 w 1682911"/>
                <a:gd name="connsiteY3365" fmla="*/ 1245485 h 1572126"/>
                <a:gd name="connsiteX3366" fmla="*/ 902481 w 1682911"/>
                <a:gd name="connsiteY3366" fmla="*/ 1246213 h 1572126"/>
                <a:gd name="connsiteX3367" fmla="*/ 903938 w 1682911"/>
                <a:gd name="connsiteY3367" fmla="*/ 1246213 h 1572126"/>
                <a:gd name="connsiteX3368" fmla="*/ 906796 w 1682911"/>
                <a:gd name="connsiteY3368" fmla="*/ 1246942 h 1572126"/>
                <a:gd name="connsiteX3369" fmla="*/ 908252 w 1682911"/>
                <a:gd name="connsiteY3369" fmla="*/ 1249800 h 1572126"/>
                <a:gd name="connsiteX3370" fmla="*/ 908252 w 1682911"/>
                <a:gd name="connsiteY3370" fmla="*/ 1251257 h 1572126"/>
                <a:gd name="connsiteX3371" fmla="*/ 907524 w 1682911"/>
                <a:gd name="connsiteY3371" fmla="*/ 1252658 h 1572126"/>
                <a:gd name="connsiteX3372" fmla="*/ 906796 w 1682911"/>
                <a:gd name="connsiteY3372" fmla="*/ 1254115 h 1572126"/>
                <a:gd name="connsiteX3373" fmla="*/ 907524 w 1682911"/>
                <a:gd name="connsiteY3373" fmla="*/ 1254843 h 1572126"/>
                <a:gd name="connsiteX3374" fmla="*/ 909653 w 1682911"/>
                <a:gd name="connsiteY3374" fmla="*/ 1256244 h 1572126"/>
                <a:gd name="connsiteX3375" fmla="*/ 912511 w 1682911"/>
                <a:gd name="connsiteY3375" fmla="*/ 1257701 h 1572126"/>
                <a:gd name="connsiteX3376" fmla="*/ 911839 w 1682911"/>
                <a:gd name="connsiteY3376" fmla="*/ 1257701 h 1572126"/>
                <a:gd name="connsiteX3377" fmla="*/ 912511 w 1682911"/>
                <a:gd name="connsiteY3377" fmla="*/ 1259158 h 1572126"/>
                <a:gd name="connsiteX3378" fmla="*/ 919012 w 1682911"/>
                <a:gd name="connsiteY3378" fmla="*/ 1261287 h 1572126"/>
                <a:gd name="connsiteX3379" fmla="*/ 919012 w 1682911"/>
                <a:gd name="connsiteY3379" fmla="*/ 1262744 h 1572126"/>
                <a:gd name="connsiteX3380" fmla="*/ 919012 w 1682911"/>
                <a:gd name="connsiteY3380" fmla="*/ 1266331 h 1572126"/>
                <a:gd name="connsiteX3381" fmla="*/ 919012 w 1682911"/>
                <a:gd name="connsiteY3381" fmla="*/ 1267059 h 1572126"/>
                <a:gd name="connsiteX3382" fmla="*/ 922598 w 1682911"/>
                <a:gd name="connsiteY3382" fmla="*/ 1267059 h 1572126"/>
                <a:gd name="connsiteX3383" fmla="*/ 923326 w 1682911"/>
                <a:gd name="connsiteY3383" fmla="*/ 1267732 h 1572126"/>
                <a:gd name="connsiteX3384" fmla="*/ 924727 w 1682911"/>
                <a:gd name="connsiteY3384" fmla="*/ 1269189 h 1572126"/>
                <a:gd name="connsiteX3385" fmla="*/ 940530 w 1682911"/>
                <a:gd name="connsiteY3385" fmla="*/ 1269917 h 1572126"/>
                <a:gd name="connsiteX3386" fmla="*/ 941987 w 1682911"/>
                <a:gd name="connsiteY3386" fmla="*/ 1269917 h 1572126"/>
                <a:gd name="connsiteX3387" fmla="*/ 943388 w 1682911"/>
                <a:gd name="connsiteY3387" fmla="*/ 1272775 h 1572126"/>
                <a:gd name="connsiteX3388" fmla="*/ 946302 w 1682911"/>
                <a:gd name="connsiteY3388" fmla="*/ 1278547 h 1572126"/>
                <a:gd name="connsiteX3389" fmla="*/ 946974 w 1682911"/>
                <a:gd name="connsiteY3389" fmla="*/ 1278547 h 1572126"/>
                <a:gd name="connsiteX3390" fmla="*/ 948431 w 1682911"/>
                <a:gd name="connsiteY3390" fmla="*/ 1278547 h 1572126"/>
                <a:gd name="connsiteX3391" fmla="*/ 949888 w 1682911"/>
                <a:gd name="connsiteY3391" fmla="*/ 1278547 h 1572126"/>
                <a:gd name="connsiteX3392" fmla="*/ 952017 w 1682911"/>
                <a:gd name="connsiteY3392" fmla="*/ 1278547 h 1572126"/>
                <a:gd name="connsiteX3393" fmla="*/ 953475 w 1682911"/>
                <a:gd name="connsiteY3393" fmla="*/ 1278547 h 1572126"/>
                <a:gd name="connsiteX3394" fmla="*/ 955604 w 1682911"/>
                <a:gd name="connsiteY3394" fmla="*/ 1277090 h 1572126"/>
                <a:gd name="connsiteX3395" fmla="*/ 957061 w 1682911"/>
                <a:gd name="connsiteY3395" fmla="*/ 1277090 h 1572126"/>
                <a:gd name="connsiteX3396" fmla="*/ 960647 w 1682911"/>
                <a:gd name="connsiteY3396" fmla="*/ 1277090 h 1572126"/>
                <a:gd name="connsiteX3397" fmla="*/ 962048 w 1682911"/>
                <a:gd name="connsiteY3397" fmla="*/ 1276362 h 1572126"/>
                <a:gd name="connsiteX3398" fmla="*/ 963505 w 1682911"/>
                <a:gd name="connsiteY3398" fmla="*/ 1276362 h 1572126"/>
                <a:gd name="connsiteX3399" fmla="*/ 963505 w 1682911"/>
                <a:gd name="connsiteY3399" fmla="*/ 1276362 h 1572126"/>
                <a:gd name="connsiteX3400" fmla="*/ 951289 w 1682911"/>
                <a:gd name="connsiteY3400" fmla="*/ 1313682 h 1572126"/>
                <a:gd name="connsiteX3401" fmla="*/ 944845 w 1682911"/>
                <a:gd name="connsiteY3401" fmla="*/ 1335256 h 1572126"/>
                <a:gd name="connsiteX3402" fmla="*/ 944845 w 1682911"/>
                <a:gd name="connsiteY3402" fmla="*/ 1335929 h 1572126"/>
                <a:gd name="connsiteX3403" fmla="*/ 946974 w 1682911"/>
                <a:gd name="connsiteY3403" fmla="*/ 1336657 h 1572126"/>
                <a:gd name="connsiteX3404" fmla="*/ 953475 w 1682911"/>
                <a:gd name="connsiteY3404" fmla="*/ 1339571 h 1572126"/>
                <a:gd name="connsiteX3405" fmla="*/ 955604 w 1682911"/>
                <a:gd name="connsiteY3405" fmla="*/ 1341701 h 1572126"/>
                <a:gd name="connsiteX3406" fmla="*/ 956332 w 1682911"/>
                <a:gd name="connsiteY3406" fmla="*/ 1343830 h 1572126"/>
                <a:gd name="connsiteX3407" fmla="*/ 955604 w 1682911"/>
                <a:gd name="connsiteY3407" fmla="*/ 1346016 h 1572126"/>
                <a:gd name="connsiteX3408" fmla="*/ 952746 w 1682911"/>
                <a:gd name="connsiteY3408" fmla="*/ 1346744 h 1572126"/>
                <a:gd name="connsiteX3409" fmla="*/ 952017 w 1682911"/>
                <a:gd name="connsiteY3409" fmla="*/ 1348145 h 1572126"/>
                <a:gd name="connsiteX3410" fmla="*/ 952017 w 1682911"/>
                <a:gd name="connsiteY3410" fmla="*/ 1350330 h 1572126"/>
                <a:gd name="connsiteX3411" fmla="*/ 952746 w 1682911"/>
                <a:gd name="connsiteY3411" fmla="*/ 1354645 h 1572126"/>
                <a:gd name="connsiteX3412" fmla="*/ 954203 w 1682911"/>
                <a:gd name="connsiteY3412" fmla="*/ 1369720 h 1572126"/>
                <a:gd name="connsiteX3413" fmla="*/ 953475 w 1682911"/>
                <a:gd name="connsiteY3413" fmla="*/ 1374707 h 1572126"/>
                <a:gd name="connsiteX3414" fmla="*/ 953475 w 1682911"/>
                <a:gd name="connsiteY3414" fmla="*/ 1376892 h 1572126"/>
                <a:gd name="connsiteX3415" fmla="*/ 950561 w 1682911"/>
                <a:gd name="connsiteY3415" fmla="*/ 1378293 h 1572126"/>
                <a:gd name="connsiteX3416" fmla="*/ 949160 w 1682911"/>
                <a:gd name="connsiteY3416" fmla="*/ 1381207 h 1572126"/>
                <a:gd name="connsiteX3417" fmla="*/ 949160 w 1682911"/>
                <a:gd name="connsiteY3417" fmla="*/ 1382608 h 1572126"/>
                <a:gd name="connsiteX3418" fmla="*/ 949888 w 1682911"/>
                <a:gd name="connsiteY3418" fmla="*/ 1384065 h 1572126"/>
                <a:gd name="connsiteX3419" fmla="*/ 949888 w 1682911"/>
                <a:gd name="connsiteY3419" fmla="*/ 1384794 h 1572126"/>
                <a:gd name="connsiteX3420" fmla="*/ 949888 w 1682911"/>
                <a:gd name="connsiteY3420" fmla="*/ 1386194 h 1572126"/>
                <a:gd name="connsiteX3421" fmla="*/ 947703 w 1682911"/>
                <a:gd name="connsiteY3421" fmla="*/ 1389052 h 1572126"/>
                <a:gd name="connsiteX3422" fmla="*/ 946974 w 1682911"/>
                <a:gd name="connsiteY3422" fmla="*/ 1391238 h 1572126"/>
                <a:gd name="connsiteX3423" fmla="*/ 946974 w 1682911"/>
                <a:gd name="connsiteY3423" fmla="*/ 1391966 h 1572126"/>
                <a:gd name="connsiteX3424" fmla="*/ 948431 w 1682911"/>
                <a:gd name="connsiteY3424" fmla="*/ 1393367 h 1572126"/>
                <a:gd name="connsiteX3425" fmla="*/ 948431 w 1682911"/>
                <a:gd name="connsiteY3425" fmla="*/ 1394096 h 1572126"/>
                <a:gd name="connsiteX3426" fmla="*/ 948431 w 1682911"/>
                <a:gd name="connsiteY3426" fmla="*/ 1399868 h 1572126"/>
                <a:gd name="connsiteX3427" fmla="*/ 949888 w 1682911"/>
                <a:gd name="connsiteY3427" fmla="*/ 1400540 h 1572126"/>
                <a:gd name="connsiteX3428" fmla="*/ 951289 w 1682911"/>
                <a:gd name="connsiteY3428" fmla="*/ 1401269 h 1572126"/>
                <a:gd name="connsiteX3429" fmla="*/ 951289 w 1682911"/>
                <a:gd name="connsiteY3429" fmla="*/ 1401997 h 1572126"/>
                <a:gd name="connsiteX3430" fmla="*/ 951289 w 1682911"/>
                <a:gd name="connsiteY3430" fmla="*/ 1404126 h 1572126"/>
                <a:gd name="connsiteX3431" fmla="*/ 951289 w 1682911"/>
                <a:gd name="connsiteY3431" fmla="*/ 1406312 h 1572126"/>
                <a:gd name="connsiteX3432" fmla="*/ 951289 w 1682911"/>
                <a:gd name="connsiteY3432" fmla="*/ 1407769 h 1572126"/>
                <a:gd name="connsiteX3433" fmla="*/ 951289 w 1682911"/>
                <a:gd name="connsiteY3433" fmla="*/ 1411355 h 1572126"/>
                <a:gd name="connsiteX3434" fmla="*/ 951289 w 1682911"/>
                <a:gd name="connsiteY3434" fmla="*/ 1413485 h 1572126"/>
                <a:gd name="connsiteX3435" fmla="*/ 950561 w 1682911"/>
                <a:gd name="connsiteY3435" fmla="*/ 1414942 h 1572126"/>
                <a:gd name="connsiteX3436" fmla="*/ 949888 w 1682911"/>
                <a:gd name="connsiteY3436" fmla="*/ 1417071 h 1572126"/>
                <a:gd name="connsiteX3437" fmla="*/ 949888 w 1682911"/>
                <a:gd name="connsiteY3437" fmla="*/ 1417800 h 1572126"/>
                <a:gd name="connsiteX3438" fmla="*/ 950561 w 1682911"/>
                <a:gd name="connsiteY3438" fmla="*/ 1419257 h 1572126"/>
                <a:gd name="connsiteX3439" fmla="*/ 952017 w 1682911"/>
                <a:gd name="connsiteY3439" fmla="*/ 1420658 h 1572126"/>
                <a:gd name="connsiteX3440" fmla="*/ 952746 w 1682911"/>
                <a:gd name="connsiteY3440" fmla="*/ 1420658 h 1572126"/>
                <a:gd name="connsiteX3441" fmla="*/ 954203 w 1682911"/>
                <a:gd name="connsiteY3441" fmla="*/ 1422114 h 1572126"/>
                <a:gd name="connsiteX3442" fmla="*/ 954875 w 1682911"/>
                <a:gd name="connsiteY3442" fmla="*/ 1427102 h 1572126"/>
                <a:gd name="connsiteX3443" fmla="*/ 955604 w 1682911"/>
                <a:gd name="connsiteY3443" fmla="*/ 1430744 h 1572126"/>
                <a:gd name="connsiteX3444" fmla="*/ 955604 w 1682911"/>
                <a:gd name="connsiteY3444" fmla="*/ 1431417 h 1572126"/>
                <a:gd name="connsiteX3445" fmla="*/ 955604 w 1682911"/>
                <a:gd name="connsiteY3445" fmla="*/ 1433602 h 1572126"/>
                <a:gd name="connsiteX3446" fmla="*/ 954875 w 1682911"/>
                <a:gd name="connsiteY3446" fmla="*/ 1435003 h 1572126"/>
                <a:gd name="connsiteX3447" fmla="*/ 957061 w 1682911"/>
                <a:gd name="connsiteY3447" fmla="*/ 1435732 h 1572126"/>
                <a:gd name="connsiteX3448" fmla="*/ 958462 w 1682911"/>
                <a:gd name="connsiteY3448" fmla="*/ 1435732 h 1572126"/>
                <a:gd name="connsiteX3449" fmla="*/ 959919 w 1682911"/>
                <a:gd name="connsiteY3449" fmla="*/ 1435003 h 1572126"/>
                <a:gd name="connsiteX3450" fmla="*/ 959919 w 1682911"/>
                <a:gd name="connsiteY3450" fmla="*/ 1436460 h 1572126"/>
                <a:gd name="connsiteX3451" fmla="*/ 960647 w 1682911"/>
                <a:gd name="connsiteY3451" fmla="*/ 1437188 h 1572126"/>
                <a:gd name="connsiteX3452" fmla="*/ 962048 w 1682911"/>
                <a:gd name="connsiteY3452" fmla="*/ 1436460 h 1572126"/>
                <a:gd name="connsiteX3453" fmla="*/ 962048 w 1682911"/>
                <a:gd name="connsiteY3453" fmla="*/ 1435732 h 1572126"/>
                <a:gd name="connsiteX3454" fmla="*/ 962048 w 1682911"/>
                <a:gd name="connsiteY3454" fmla="*/ 1434331 h 1572126"/>
                <a:gd name="connsiteX3455" fmla="*/ 962777 w 1682911"/>
                <a:gd name="connsiteY3455" fmla="*/ 1432145 h 1572126"/>
                <a:gd name="connsiteX3456" fmla="*/ 963505 w 1682911"/>
                <a:gd name="connsiteY3456" fmla="*/ 1430016 h 1572126"/>
                <a:gd name="connsiteX3457" fmla="*/ 964234 w 1682911"/>
                <a:gd name="connsiteY3457" fmla="*/ 1428559 h 1572126"/>
                <a:gd name="connsiteX3458" fmla="*/ 964962 w 1682911"/>
                <a:gd name="connsiteY3458" fmla="*/ 1427830 h 1572126"/>
                <a:gd name="connsiteX3459" fmla="*/ 966363 w 1682911"/>
                <a:gd name="connsiteY3459" fmla="*/ 1428559 h 1572126"/>
                <a:gd name="connsiteX3460" fmla="*/ 967092 w 1682911"/>
                <a:gd name="connsiteY3460" fmla="*/ 1428559 h 1572126"/>
                <a:gd name="connsiteX3461" fmla="*/ 968549 w 1682911"/>
                <a:gd name="connsiteY3461" fmla="*/ 1429287 h 1572126"/>
                <a:gd name="connsiteX3462" fmla="*/ 969949 w 1682911"/>
                <a:gd name="connsiteY3462" fmla="*/ 1429287 h 1572126"/>
                <a:gd name="connsiteX3463" fmla="*/ 972863 w 1682911"/>
                <a:gd name="connsiteY3463" fmla="*/ 1431417 h 1572126"/>
                <a:gd name="connsiteX3464" fmla="*/ 974993 w 1682911"/>
                <a:gd name="connsiteY3464" fmla="*/ 1430016 h 1572126"/>
                <a:gd name="connsiteX3465" fmla="*/ 976450 w 1682911"/>
                <a:gd name="connsiteY3465" fmla="*/ 1429287 h 1572126"/>
                <a:gd name="connsiteX3466" fmla="*/ 977851 w 1682911"/>
                <a:gd name="connsiteY3466" fmla="*/ 1429287 h 1572126"/>
                <a:gd name="connsiteX3467" fmla="*/ 980036 w 1682911"/>
                <a:gd name="connsiteY3467" fmla="*/ 1430016 h 1572126"/>
                <a:gd name="connsiteX3468" fmla="*/ 982166 w 1682911"/>
                <a:gd name="connsiteY3468" fmla="*/ 1432145 h 1572126"/>
                <a:gd name="connsiteX3469" fmla="*/ 982166 w 1682911"/>
                <a:gd name="connsiteY3469" fmla="*/ 1433602 h 1572126"/>
                <a:gd name="connsiteX3470" fmla="*/ 982166 w 1682911"/>
                <a:gd name="connsiteY3470" fmla="*/ 1435732 h 1572126"/>
                <a:gd name="connsiteX3471" fmla="*/ 981437 w 1682911"/>
                <a:gd name="connsiteY3471" fmla="*/ 1436460 h 1572126"/>
                <a:gd name="connsiteX3472" fmla="*/ 981437 w 1682911"/>
                <a:gd name="connsiteY3472" fmla="*/ 1438589 h 1572126"/>
                <a:gd name="connsiteX3473" fmla="*/ 982894 w 1682911"/>
                <a:gd name="connsiteY3473" fmla="*/ 1439318 h 1572126"/>
                <a:gd name="connsiteX3474" fmla="*/ 984351 w 1682911"/>
                <a:gd name="connsiteY3474" fmla="*/ 1439318 h 1572126"/>
                <a:gd name="connsiteX3475" fmla="*/ 987209 w 1682911"/>
                <a:gd name="connsiteY3475" fmla="*/ 1436460 h 1572126"/>
                <a:gd name="connsiteX3476" fmla="*/ 987937 w 1682911"/>
                <a:gd name="connsiteY3476" fmla="*/ 1437188 h 1572126"/>
                <a:gd name="connsiteX3477" fmla="*/ 987209 w 1682911"/>
                <a:gd name="connsiteY3477" fmla="*/ 1442904 h 1572126"/>
                <a:gd name="connsiteX3478" fmla="*/ 989338 w 1682911"/>
                <a:gd name="connsiteY3478" fmla="*/ 1450077 h 1572126"/>
                <a:gd name="connsiteX3479" fmla="*/ 994382 w 1682911"/>
                <a:gd name="connsiteY3479" fmla="*/ 1454392 h 1572126"/>
                <a:gd name="connsiteX3480" fmla="*/ 999425 w 1682911"/>
                <a:gd name="connsiteY3480" fmla="*/ 1451534 h 1572126"/>
                <a:gd name="connsiteX3481" fmla="*/ 1005141 w 1682911"/>
                <a:gd name="connsiteY3481" fmla="*/ 1450805 h 1572126"/>
                <a:gd name="connsiteX3482" fmla="*/ 1008727 w 1682911"/>
                <a:gd name="connsiteY3482" fmla="*/ 1447948 h 1572126"/>
                <a:gd name="connsiteX3483" fmla="*/ 1010913 w 1682911"/>
                <a:gd name="connsiteY3483" fmla="*/ 1448676 h 1572126"/>
                <a:gd name="connsiteX3484" fmla="*/ 1011641 w 1682911"/>
                <a:gd name="connsiteY3484" fmla="*/ 1448676 h 1572126"/>
                <a:gd name="connsiteX3485" fmla="*/ 1010184 w 1682911"/>
                <a:gd name="connsiteY3485" fmla="*/ 1451534 h 1572126"/>
                <a:gd name="connsiteX3486" fmla="*/ 1009456 w 1682911"/>
                <a:gd name="connsiteY3486" fmla="*/ 1455120 h 1572126"/>
                <a:gd name="connsiteX3487" fmla="*/ 1010913 w 1682911"/>
                <a:gd name="connsiteY3487" fmla="*/ 1460164 h 1572126"/>
                <a:gd name="connsiteX3488" fmla="*/ 1017357 w 1682911"/>
                <a:gd name="connsiteY3488" fmla="*/ 1454392 h 1572126"/>
                <a:gd name="connsiteX3489" fmla="*/ 1021672 w 1682911"/>
                <a:gd name="connsiteY3489" fmla="*/ 1454392 h 1572126"/>
                <a:gd name="connsiteX3490" fmla="*/ 1027388 w 1682911"/>
                <a:gd name="connsiteY3490" fmla="*/ 1459435 h 1572126"/>
                <a:gd name="connsiteX3491" fmla="*/ 1036746 w 1682911"/>
                <a:gd name="connsiteY3491" fmla="*/ 1463022 h 1572126"/>
                <a:gd name="connsiteX3492" fmla="*/ 1044647 w 1682911"/>
                <a:gd name="connsiteY3492" fmla="*/ 1462293 h 1572126"/>
                <a:gd name="connsiteX3493" fmla="*/ 1048962 w 1682911"/>
                <a:gd name="connsiteY3493" fmla="*/ 1468065 h 1572126"/>
                <a:gd name="connsiteX3494" fmla="*/ 1050363 w 1682911"/>
                <a:gd name="connsiteY3494" fmla="*/ 1468737 h 1572126"/>
                <a:gd name="connsiteX3495" fmla="*/ 1051092 w 1682911"/>
                <a:gd name="connsiteY3495" fmla="*/ 1468737 h 1572126"/>
                <a:gd name="connsiteX3496" fmla="*/ 1051820 w 1682911"/>
                <a:gd name="connsiteY3496" fmla="*/ 1468065 h 1572126"/>
                <a:gd name="connsiteX3497" fmla="*/ 1054678 w 1682911"/>
                <a:gd name="connsiteY3497" fmla="*/ 1468065 h 1572126"/>
                <a:gd name="connsiteX3498" fmla="*/ 1055406 w 1682911"/>
                <a:gd name="connsiteY3498" fmla="*/ 1469466 h 1572126"/>
                <a:gd name="connsiteX3499" fmla="*/ 1056135 w 1682911"/>
                <a:gd name="connsiteY3499" fmla="*/ 1469466 h 1572126"/>
                <a:gd name="connsiteX3500" fmla="*/ 1057536 w 1682911"/>
                <a:gd name="connsiteY3500" fmla="*/ 1469466 h 1572126"/>
                <a:gd name="connsiteX3501" fmla="*/ 1060450 w 1682911"/>
                <a:gd name="connsiteY3501" fmla="*/ 1468737 h 1572126"/>
                <a:gd name="connsiteX3502" fmla="*/ 1061178 w 1682911"/>
                <a:gd name="connsiteY3502" fmla="*/ 1468065 h 1572126"/>
                <a:gd name="connsiteX3503" fmla="*/ 1061851 w 1682911"/>
                <a:gd name="connsiteY3503" fmla="*/ 1468065 h 1572126"/>
                <a:gd name="connsiteX3504" fmla="*/ 1061851 w 1682911"/>
                <a:gd name="connsiteY3504" fmla="*/ 1468737 h 1572126"/>
                <a:gd name="connsiteX3505" fmla="*/ 1062579 w 1682911"/>
                <a:gd name="connsiteY3505" fmla="*/ 1470194 h 1572126"/>
                <a:gd name="connsiteX3506" fmla="*/ 1061851 w 1682911"/>
                <a:gd name="connsiteY3506" fmla="*/ 1473781 h 1572126"/>
                <a:gd name="connsiteX3507" fmla="*/ 1063308 w 1682911"/>
                <a:gd name="connsiteY3507" fmla="*/ 1475238 h 1572126"/>
                <a:gd name="connsiteX3508" fmla="*/ 1063308 w 1682911"/>
                <a:gd name="connsiteY3508" fmla="*/ 1477367 h 1572126"/>
                <a:gd name="connsiteX3509" fmla="*/ 1061851 w 1682911"/>
                <a:gd name="connsiteY3509" fmla="*/ 1478824 h 1572126"/>
                <a:gd name="connsiteX3510" fmla="*/ 1064036 w 1682911"/>
                <a:gd name="connsiteY3510" fmla="*/ 1481682 h 1572126"/>
                <a:gd name="connsiteX3511" fmla="*/ 1067622 w 1682911"/>
                <a:gd name="connsiteY3511" fmla="*/ 1489583 h 1572126"/>
                <a:gd name="connsiteX3512" fmla="*/ 1069752 w 1682911"/>
                <a:gd name="connsiteY3512" fmla="*/ 1494627 h 1572126"/>
                <a:gd name="connsiteX3513" fmla="*/ 1069752 w 1682911"/>
                <a:gd name="connsiteY3513" fmla="*/ 1495299 h 1572126"/>
                <a:gd name="connsiteX3514" fmla="*/ 1073338 w 1682911"/>
                <a:gd name="connsiteY3514" fmla="*/ 1494627 h 1572126"/>
                <a:gd name="connsiteX3515" fmla="*/ 1076252 w 1682911"/>
                <a:gd name="connsiteY3515" fmla="*/ 1494627 h 1572126"/>
                <a:gd name="connsiteX3516" fmla="*/ 1077653 w 1682911"/>
                <a:gd name="connsiteY3516" fmla="*/ 1495299 h 1572126"/>
                <a:gd name="connsiteX3517" fmla="*/ 1077653 w 1682911"/>
                <a:gd name="connsiteY3517" fmla="*/ 1496756 h 1572126"/>
                <a:gd name="connsiteX3518" fmla="*/ 1078382 w 1682911"/>
                <a:gd name="connsiteY3518" fmla="*/ 1497484 h 1572126"/>
                <a:gd name="connsiteX3519" fmla="*/ 1079839 w 1682911"/>
                <a:gd name="connsiteY3519" fmla="*/ 1496027 h 1572126"/>
                <a:gd name="connsiteX3520" fmla="*/ 1081968 w 1682911"/>
                <a:gd name="connsiteY3520" fmla="*/ 1492441 h 1572126"/>
                <a:gd name="connsiteX3521" fmla="*/ 1082697 w 1682911"/>
                <a:gd name="connsiteY3521" fmla="*/ 1493170 h 1572126"/>
                <a:gd name="connsiteX3522" fmla="*/ 1084826 w 1682911"/>
                <a:gd name="connsiteY3522" fmla="*/ 1494627 h 1572126"/>
                <a:gd name="connsiteX3523" fmla="*/ 1087011 w 1682911"/>
                <a:gd name="connsiteY3523" fmla="*/ 1496756 h 1572126"/>
                <a:gd name="connsiteX3524" fmla="*/ 1087740 w 1682911"/>
                <a:gd name="connsiteY3524" fmla="*/ 1497484 h 1572126"/>
                <a:gd name="connsiteX3525" fmla="*/ 1088412 w 1682911"/>
                <a:gd name="connsiteY3525" fmla="*/ 1496756 h 1572126"/>
                <a:gd name="connsiteX3526" fmla="*/ 1089869 w 1682911"/>
                <a:gd name="connsiteY3526" fmla="*/ 1495299 h 1572126"/>
                <a:gd name="connsiteX3527" fmla="*/ 1091326 w 1682911"/>
                <a:gd name="connsiteY3527" fmla="*/ 1495299 h 1572126"/>
                <a:gd name="connsiteX3528" fmla="*/ 1091326 w 1682911"/>
                <a:gd name="connsiteY3528" fmla="*/ 1493898 h 1572126"/>
                <a:gd name="connsiteX3529" fmla="*/ 1090598 w 1682911"/>
                <a:gd name="connsiteY3529" fmla="*/ 1492441 h 1572126"/>
                <a:gd name="connsiteX3530" fmla="*/ 1089869 w 1682911"/>
                <a:gd name="connsiteY3530" fmla="*/ 1491713 h 1572126"/>
                <a:gd name="connsiteX3531" fmla="*/ 1089141 w 1682911"/>
                <a:gd name="connsiteY3531" fmla="*/ 1491040 h 1572126"/>
                <a:gd name="connsiteX3532" fmla="*/ 1089141 w 1682911"/>
                <a:gd name="connsiteY3532" fmla="*/ 1489583 h 1572126"/>
                <a:gd name="connsiteX3533" fmla="*/ 1089141 w 1682911"/>
                <a:gd name="connsiteY3533" fmla="*/ 1488126 h 1572126"/>
                <a:gd name="connsiteX3534" fmla="*/ 1088412 w 1682911"/>
                <a:gd name="connsiteY3534" fmla="*/ 1485997 h 1572126"/>
                <a:gd name="connsiteX3535" fmla="*/ 1088412 w 1682911"/>
                <a:gd name="connsiteY3535" fmla="*/ 1484540 h 1572126"/>
                <a:gd name="connsiteX3536" fmla="*/ 1087011 w 1682911"/>
                <a:gd name="connsiteY3536" fmla="*/ 1483139 h 1572126"/>
                <a:gd name="connsiteX3537" fmla="*/ 1087011 w 1682911"/>
                <a:gd name="connsiteY3537" fmla="*/ 1481682 h 1572126"/>
                <a:gd name="connsiteX3538" fmla="*/ 1087011 w 1682911"/>
                <a:gd name="connsiteY3538" fmla="*/ 1480953 h 1572126"/>
                <a:gd name="connsiteX3539" fmla="*/ 1087740 w 1682911"/>
                <a:gd name="connsiteY3539" fmla="*/ 1480225 h 1572126"/>
                <a:gd name="connsiteX3540" fmla="*/ 1087011 w 1682911"/>
                <a:gd name="connsiteY3540" fmla="*/ 1478096 h 1572126"/>
                <a:gd name="connsiteX3541" fmla="*/ 1087011 w 1682911"/>
                <a:gd name="connsiteY3541" fmla="*/ 1477367 h 1572126"/>
                <a:gd name="connsiteX3542" fmla="*/ 1089141 w 1682911"/>
                <a:gd name="connsiteY3542" fmla="*/ 1478096 h 1572126"/>
                <a:gd name="connsiteX3543" fmla="*/ 1090598 w 1682911"/>
                <a:gd name="connsiteY3543" fmla="*/ 1478096 h 1572126"/>
                <a:gd name="connsiteX3544" fmla="*/ 1094184 w 1682911"/>
                <a:gd name="connsiteY3544" fmla="*/ 1479552 h 1572126"/>
                <a:gd name="connsiteX3545" fmla="*/ 1095641 w 1682911"/>
                <a:gd name="connsiteY3545" fmla="*/ 1479552 h 1572126"/>
                <a:gd name="connsiteX3546" fmla="*/ 1097042 w 1682911"/>
                <a:gd name="connsiteY3546" fmla="*/ 1479552 h 1572126"/>
                <a:gd name="connsiteX3547" fmla="*/ 1099228 w 1682911"/>
                <a:gd name="connsiteY3547" fmla="*/ 1478824 h 1572126"/>
                <a:gd name="connsiteX3548" fmla="*/ 1103486 w 1682911"/>
                <a:gd name="connsiteY3548" fmla="*/ 1471651 h 1572126"/>
                <a:gd name="connsiteX3549" fmla="*/ 1104215 w 1682911"/>
                <a:gd name="connsiteY3549" fmla="*/ 1470923 h 1572126"/>
                <a:gd name="connsiteX3550" fmla="*/ 1104943 w 1682911"/>
                <a:gd name="connsiteY3550" fmla="*/ 1471651 h 1572126"/>
                <a:gd name="connsiteX3551" fmla="*/ 1105672 w 1682911"/>
                <a:gd name="connsiteY3551" fmla="*/ 1471651 h 1572126"/>
                <a:gd name="connsiteX3552" fmla="*/ 1106400 w 1682911"/>
                <a:gd name="connsiteY3552" fmla="*/ 1474509 h 1572126"/>
                <a:gd name="connsiteX3553" fmla="*/ 1107129 w 1682911"/>
                <a:gd name="connsiteY3553" fmla="*/ 1475966 h 1572126"/>
                <a:gd name="connsiteX3554" fmla="*/ 1109258 w 1682911"/>
                <a:gd name="connsiteY3554" fmla="*/ 1477367 h 1572126"/>
                <a:gd name="connsiteX3555" fmla="*/ 1110715 w 1682911"/>
                <a:gd name="connsiteY3555" fmla="*/ 1479552 h 1572126"/>
                <a:gd name="connsiteX3556" fmla="*/ 1110715 w 1682911"/>
                <a:gd name="connsiteY3556" fmla="*/ 1480953 h 1572126"/>
                <a:gd name="connsiteX3557" fmla="*/ 1112116 w 1682911"/>
                <a:gd name="connsiteY3557" fmla="*/ 1483811 h 1572126"/>
                <a:gd name="connsiteX3558" fmla="*/ 1113573 w 1682911"/>
                <a:gd name="connsiteY3558" fmla="*/ 1488126 h 1572126"/>
                <a:gd name="connsiteX3559" fmla="*/ 1114302 w 1682911"/>
                <a:gd name="connsiteY3559" fmla="*/ 1488855 h 1572126"/>
                <a:gd name="connsiteX3560" fmla="*/ 1116431 w 1682911"/>
                <a:gd name="connsiteY3560" fmla="*/ 1488855 h 1572126"/>
                <a:gd name="connsiteX3561" fmla="*/ 1118616 w 1682911"/>
                <a:gd name="connsiteY3561" fmla="*/ 1488855 h 1572126"/>
                <a:gd name="connsiteX3562" fmla="*/ 1120017 w 1682911"/>
                <a:gd name="connsiteY3562" fmla="*/ 1489583 h 1572126"/>
                <a:gd name="connsiteX3563" fmla="*/ 1121474 w 1682911"/>
                <a:gd name="connsiteY3563" fmla="*/ 1490312 h 1572126"/>
                <a:gd name="connsiteX3564" fmla="*/ 1122875 w 1682911"/>
                <a:gd name="connsiteY3564" fmla="*/ 1491040 h 1572126"/>
                <a:gd name="connsiteX3565" fmla="*/ 1124332 w 1682911"/>
                <a:gd name="connsiteY3565" fmla="*/ 1491040 h 1572126"/>
                <a:gd name="connsiteX3566" fmla="*/ 1125789 w 1682911"/>
                <a:gd name="connsiteY3566" fmla="*/ 1491040 h 1572126"/>
                <a:gd name="connsiteX3567" fmla="*/ 1127190 w 1682911"/>
                <a:gd name="connsiteY3567" fmla="*/ 1489583 h 1572126"/>
                <a:gd name="connsiteX3568" fmla="*/ 1127919 w 1682911"/>
                <a:gd name="connsiteY3568" fmla="*/ 1492441 h 1572126"/>
                <a:gd name="connsiteX3569" fmla="*/ 1128647 w 1682911"/>
                <a:gd name="connsiteY3569" fmla="*/ 1493898 h 1572126"/>
                <a:gd name="connsiteX3570" fmla="*/ 1129376 w 1682911"/>
                <a:gd name="connsiteY3570" fmla="*/ 1494627 h 1572126"/>
                <a:gd name="connsiteX3571" fmla="*/ 1131505 w 1682911"/>
                <a:gd name="connsiteY3571" fmla="*/ 1496756 h 1572126"/>
                <a:gd name="connsiteX3572" fmla="*/ 1132233 w 1682911"/>
                <a:gd name="connsiteY3572" fmla="*/ 1497484 h 1572126"/>
                <a:gd name="connsiteX3573" fmla="*/ 1132233 w 1682911"/>
                <a:gd name="connsiteY3573" fmla="*/ 1500342 h 1572126"/>
                <a:gd name="connsiteX3574" fmla="*/ 1132233 w 1682911"/>
                <a:gd name="connsiteY3574" fmla="*/ 1501071 h 1572126"/>
                <a:gd name="connsiteX3575" fmla="*/ 1132233 w 1682911"/>
                <a:gd name="connsiteY3575" fmla="*/ 1502528 h 1572126"/>
                <a:gd name="connsiteX3576" fmla="*/ 1132962 w 1682911"/>
                <a:gd name="connsiteY3576" fmla="*/ 1502528 h 1572126"/>
                <a:gd name="connsiteX3577" fmla="*/ 1133690 w 1682911"/>
                <a:gd name="connsiteY3577" fmla="*/ 1504657 h 1572126"/>
                <a:gd name="connsiteX3578" fmla="*/ 1133690 w 1682911"/>
                <a:gd name="connsiteY3578" fmla="*/ 1508244 h 1572126"/>
                <a:gd name="connsiteX3579" fmla="*/ 1134363 w 1682911"/>
                <a:gd name="connsiteY3579" fmla="*/ 1513287 h 1572126"/>
                <a:gd name="connsiteX3580" fmla="*/ 1135091 w 1682911"/>
                <a:gd name="connsiteY3580" fmla="*/ 1514688 h 1572126"/>
                <a:gd name="connsiteX3581" fmla="*/ 1135091 w 1682911"/>
                <a:gd name="connsiteY3581" fmla="*/ 1515416 h 1572126"/>
                <a:gd name="connsiteX3582" fmla="*/ 1135820 w 1682911"/>
                <a:gd name="connsiteY3582" fmla="*/ 1516873 h 1572126"/>
                <a:gd name="connsiteX3583" fmla="*/ 1135091 w 1682911"/>
                <a:gd name="connsiteY3583" fmla="*/ 1517602 h 1572126"/>
                <a:gd name="connsiteX3584" fmla="*/ 1135091 w 1682911"/>
                <a:gd name="connsiteY3584" fmla="*/ 1516873 h 1572126"/>
                <a:gd name="connsiteX3585" fmla="*/ 1134363 w 1682911"/>
                <a:gd name="connsiteY3585" fmla="*/ 1516873 h 1572126"/>
                <a:gd name="connsiteX3586" fmla="*/ 1134363 w 1682911"/>
                <a:gd name="connsiteY3586" fmla="*/ 1520460 h 1572126"/>
                <a:gd name="connsiteX3587" fmla="*/ 1133690 w 1682911"/>
                <a:gd name="connsiteY3587" fmla="*/ 1523318 h 1572126"/>
                <a:gd name="connsiteX3588" fmla="*/ 1133690 w 1682911"/>
                <a:gd name="connsiteY3588" fmla="*/ 1525503 h 1572126"/>
                <a:gd name="connsiteX3589" fmla="*/ 1132962 w 1682911"/>
                <a:gd name="connsiteY3589" fmla="*/ 1526904 h 1572126"/>
                <a:gd name="connsiteX3590" fmla="*/ 1132233 w 1682911"/>
                <a:gd name="connsiteY3590" fmla="*/ 1529762 h 1572126"/>
                <a:gd name="connsiteX3591" fmla="*/ 1133690 w 1682911"/>
                <a:gd name="connsiteY3591" fmla="*/ 1529762 h 1572126"/>
                <a:gd name="connsiteX3592" fmla="*/ 1133690 w 1682911"/>
                <a:gd name="connsiteY3592" fmla="*/ 1530491 h 1572126"/>
                <a:gd name="connsiteX3593" fmla="*/ 1132962 w 1682911"/>
                <a:gd name="connsiteY3593" fmla="*/ 1531219 h 1572126"/>
                <a:gd name="connsiteX3594" fmla="*/ 1133690 w 1682911"/>
                <a:gd name="connsiteY3594" fmla="*/ 1531948 h 1572126"/>
                <a:gd name="connsiteX3595" fmla="*/ 1133690 w 1682911"/>
                <a:gd name="connsiteY3595" fmla="*/ 1532676 h 1572126"/>
                <a:gd name="connsiteX3596" fmla="*/ 1132962 w 1682911"/>
                <a:gd name="connsiteY3596" fmla="*/ 1532676 h 1572126"/>
                <a:gd name="connsiteX3597" fmla="*/ 1132233 w 1682911"/>
                <a:gd name="connsiteY3597" fmla="*/ 1532676 h 1572126"/>
                <a:gd name="connsiteX3598" fmla="*/ 1133690 w 1682911"/>
                <a:gd name="connsiteY3598" fmla="*/ 1535534 h 1572126"/>
                <a:gd name="connsiteX3599" fmla="*/ 1133690 w 1682911"/>
                <a:gd name="connsiteY3599" fmla="*/ 1536935 h 1572126"/>
                <a:gd name="connsiteX3600" fmla="*/ 1132962 w 1682911"/>
                <a:gd name="connsiteY3600" fmla="*/ 1537663 h 1572126"/>
                <a:gd name="connsiteX3601" fmla="*/ 1132233 w 1682911"/>
                <a:gd name="connsiteY3601" fmla="*/ 1538392 h 1572126"/>
                <a:gd name="connsiteX3602" fmla="*/ 1131505 w 1682911"/>
                <a:gd name="connsiteY3602" fmla="*/ 1540577 h 1572126"/>
                <a:gd name="connsiteX3603" fmla="*/ 1130104 w 1682911"/>
                <a:gd name="connsiteY3603" fmla="*/ 1541978 h 1572126"/>
                <a:gd name="connsiteX3604" fmla="*/ 1129376 w 1682911"/>
                <a:gd name="connsiteY3604" fmla="*/ 1543435 h 1572126"/>
                <a:gd name="connsiteX3605" fmla="*/ 1129376 w 1682911"/>
                <a:gd name="connsiteY3605" fmla="*/ 1544836 h 1572126"/>
                <a:gd name="connsiteX3606" fmla="*/ 1130104 w 1682911"/>
                <a:gd name="connsiteY3606" fmla="*/ 1546293 h 1572126"/>
                <a:gd name="connsiteX3607" fmla="*/ 1131505 w 1682911"/>
                <a:gd name="connsiteY3607" fmla="*/ 1546293 h 1572126"/>
                <a:gd name="connsiteX3608" fmla="*/ 1133690 w 1682911"/>
                <a:gd name="connsiteY3608" fmla="*/ 1546293 h 1572126"/>
                <a:gd name="connsiteX3609" fmla="*/ 1135091 w 1682911"/>
                <a:gd name="connsiteY3609" fmla="*/ 1555651 h 1572126"/>
                <a:gd name="connsiteX3610" fmla="*/ 1135820 w 1682911"/>
                <a:gd name="connsiteY3610" fmla="*/ 1556324 h 1572126"/>
                <a:gd name="connsiteX3611" fmla="*/ 1140135 w 1682911"/>
                <a:gd name="connsiteY3611" fmla="*/ 1557781 h 1572126"/>
                <a:gd name="connsiteX3612" fmla="*/ 1140863 w 1682911"/>
                <a:gd name="connsiteY3612" fmla="*/ 1558509 h 1572126"/>
                <a:gd name="connsiteX3613" fmla="*/ 1140863 w 1682911"/>
                <a:gd name="connsiteY3613" fmla="*/ 1559238 h 1572126"/>
                <a:gd name="connsiteX3614" fmla="*/ 1137949 w 1682911"/>
                <a:gd name="connsiteY3614" fmla="*/ 1565682 h 1572126"/>
                <a:gd name="connsiteX3615" fmla="*/ 1137949 w 1682911"/>
                <a:gd name="connsiteY3615" fmla="*/ 1568540 h 1572126"/>
                <a:gd name="connsiteX3616" fmla="*/ 1137949 w 1682911"/>
                <a:gd name="connsiteY3616" fmla="*/ 1569997 h 1572126"/>
                <a:gd name="connsiteX3617" fmla="*/ 1140135 w 1682911"/>
                <a:gd name="connsiteY3617" fmla="*/ 1571398 h 1572126"/>
                <a:gd name="connsiteX3618" fmla="*/ 1140863 w 1682911"/>
                <a:gd name="connsiteY3618" fmla="*/ 1571398 h 1572126"/>
                <a:gd name="connsiteX3619" fmla="*/ 1140863 w 1682911"/>
                <a:gd name="connsiteY3619" fmla="*/ 1572126 h 1572126"/>
                <a:gd name="connsiteX3620" fmla="*/ 1141592 w 1682911"/>
                <a:gd name="connsiteY3620" fmla="*/ 1571398 h 1572126"/>
                <a:gd name="connsiteX3621" fmla="*/ 1142264 w 1682911"/>
                <a:gd name="connsiteY3621" fmla="*/ 1572126 h 1572126"/>
                <a:gd name="connsiteX3622" fmla="*/ 1146579 w 1682911"/>
                <a:gd name="connsiteY3622" fmla="*/ 1569268 h 1572126"/>
                <a:gd name="connsiteX3623" fmla="*/ 1144450 w 1682911"/>
                <a:gd name="connsiteY3623" fmla="*/ 1567811 h 1572126"/>
                <a:gd name="connsiteX3624" fmla="*/ 1145850 w 1682911"/>
                <a:gd name="connsiteY3624" fmla="*/ 1565682 h 1572126"/>
                <a:gd name="connsiteX3625" fmla="*/ 1145178 w 1682911"/>
                <a:gd name="connsiteY3625" fmla="*/ 1559910 h 1572126"/>
                <a:gd name="connsiteX3626" fmla="*/ 1148036 w 1682911"/>
                <a:gd name="connsiteY3626" fmla="*/ 1552737 h 1572126"/>
                <a:gd name="connsiteX3627" fmla="*/ 1148036 w 1682911"/>
                <a:gd name="connsiteY3627" fmla="*/ 1551336 h 1572126"/>
                <a:gd name="connsiteX3628" fmla="*/ 1145850 w 1682911"/>
                <a:gd name="connsiteY3628" fmla="*/ 1549151 h 1572126"/>
                <a:gd name="connsiteX3629" fmla="*/ 1145850 w 1682911"/>
                <a:gd name="connsiteY3629" fmla="*/ 1546293 h 1572126"/>
                <a:gd name="connsiteX3630" fmla="*/ 1149437 w 1682911"/>
                <a:gd name="connsiteY3630" fmla="*/ 1543435 h 1572126"/>
                <a:gd name="connsiteX3631" fmla="*/ 1150894 w 1682911"/>
                <a:gd name="connsiteY3631" fmla="*/ 1536935 h 1572126"/>
                <a:gd name="connsiteX3632" fmla="*/ 1151622 w 1682911"/>
                <a:gd name="connsiteY3632" fmla="*/ 1534077 h 1572126"/>
                <a:gd name="connsiteX3633" fmla="*/ 1151622 w 1682911"/>
                <a:gd name="connsiteY3633" fmla="*/ 1529762 h 1572126"/>
                <a:gd name="connsiteX3634" fmla="*/ 1150894 w 1682911"/>
                <a:gd name="connsiteY3634" fmla="*/ 1529090 h 1572126"/>
                <a:gd name="connsiteX3635" fmla="*/ 1154480 w 1682911"/>
                <a:gd name="connsiteY3635" fmla="*/ 1521861 h 1572126"/>
                <a:gd name="connsiteX3636" fmla="*/ 1155209 w 1682911"/>
                <a:gd name="connsiteY3636" fmla="*/ 1521861 h 1572126"/>
                <a:gd name="connsiteX3637" fmla="*/ 1156666 w 1682911"/>
                <a:gd name="connsiteY3637" fmla="*/ 1519731 h 1572126"/>
                <a:gd name="connsiteX3638" fmla="*/ 1156666 w 1682911"/>
                <a:gd name="connsiteY3638" fmla="*/ 1519003 h 1572126"/>
                <a:gd name="connsiteX3639" fmla="*/ 1157338 w 1682911"/>
                <a:gd name="connsiteY3639" fmla="*/ 1515416 h 1572126"/>
                <a:gd name="connsiteX3640" fmla="*/ 1157338 w 1682911"/>
                <a:gd name="connsiteY3640" fmla="*/ 1512559 h 1572126"/>
                <a:gd name="connsiteX3641" fmla="*/ 1156666 w 1682911"/>
                <a:gd name="connsiteY3641" fmla="*/ 1509701 h 1572126"/>
                <a:gd name="connsiteX3642" fmla="*/ 1156666 w 1682911"/>
                <a:gd name="connsiteY3642" fmla="*/ 1508972 h 1572126"/>
                <a:gd name="connsiteX3643" fmla="*/ 1155937 w 1682911"/>
                <a:gd name="connsiteY3643" fmla="*/ 1508244 h 1572126"/>
                <a:gd name="connsiteX3644" fmla="*/ 1154480 w 1682911"/>
                <a:gd name="connsiteY3644" fmla="*/ 1508244 h 1572126"/>
                <a:gd name="connsiteX3645" fmla="*/ 1153752 w 1682911"/>
                <a:gd name="connsiteY3645" fmla="*/ 1508244 h 1572126"/>
                <a:gd name="connsiteX3646" fmla="*/ 1153752 w 1682911"/>
                <a:gd name="connsiteY3646" fmla="*/ 1507515 h 1572126"/>
                <a:gd name="connsiteX3647" fmla="*/ 1153079 w 1682911"/>
                <a:gd name="connsiteY3647" fmla="*/ 1506114 h 1572126"/>
                <a:gd name="connsiteX3648" fmla="*/ 1153752 w 1682911"/>
                <a:gd name="connsiteY3648" fmla="*/ 1504657 h 1572126"/>
                <a:gd name="connsiteX3649" fmla="*/ 1153752 w 1682911"/>
                <a:gd name="connsiteY3649" fmla="*/ 1499614 h 1572126"/>
                <a:gd name="connsiteX3650" fmla="*/ 1153752 w 1682911"/>
                <a:gd name="connsiteY3650" fmla="*/ 1498941 h 1572126"/>
                <a:gd name="connsiteX3651" fmla="*/ 1154480 w 1682911"/>
                <a:gd name="connsiteY3651" fmla="*/ 1497484 h 1572126"/>
                <a:gd name="connsiteX3652" fmla="*/ 1155937 w 1682911"/>
                <a:gd name="connsiteY3652" fmla="*/ 1496756 h 1572126"/>
                <a:gd name="connsiteX3653" fmla="*/ 1156666 w 1682911"/>
                <a:gd name="connsiteY3653" fmla="*/ 1496027 h 1572126"/>
                <a:gd name="connsiteX3654" fmla="*/ 1156666 w 1682911"/>
                <a:gd name="connsiteY3654" fmla="*/ 1493898 h 1572126"/>
                <a:gd name="connsiteX3655" fmla="*/ 1155937 w 1682911"/>
                <a:gd name="connsiteY3655" fmla="*/ 1491713 h 1572126"/>
                <a:gd name="connsiteX3656" fmla="*/ 1155937 w 1682911"/>
                <a:gd name="connsiteY3656" fmla="*/ 1488126 h 1572126"/>
                <a:gd name="connsiteX3657" fmla="*/ 1157338 w 1682911"/>
                <a:gd name="connsiteY3657" fmla="*/ 1485997 h 1572126"/>
                <a:gd name="connsiteX3658" fmla="*/ 1159524 w 1682911"/>
                <a:gd name="connsiteY3658" fmla="*/ 1484540 h 1572126"/>
                <a:gd name="connsiteX3659" fmla="*/ 1160252 w 1682911"/>
                <a:gd name="connsiteY3659" fmla="*/ 1485268 h 1572126"/>
                <a:gd name="connsiteX3660" fmla="*/ 1160925 w 1682911"/>
                <a:gd name="connsiteY3660" fmla="*/ 1485997 h 1572126"/>
                <a:gd name="connsiteX3661" fmla="*/ 1162382 w 1682911"/>
                <a:gd name="connsiteY3661" fmla="*/ 1485997 h 1572126"/>
                <a:gd name="connsiteX3662" fmla="*/ 1163110 w 1682911"/>
                <a:gd name="connsiteY3662" fmla="*/ 1485997 h 1572126"/>
                <a:gd name="connsiteX3663" fmla="*/ 1165968 w 1682911"/>
                <a:gd name="connsiteY3663" fmla="*/ 1485268 h 1572126"/>
                <a:gd name="connsiteX3664" fmla="*/ 1168153 w 1682911"/>
                <a:gd name="connsiteY3664" fmla="*/ 1480225 h 1572126"/>
                <a:gd name="connsiteX3665" fmla="*/ 1168826 w 1682911"/>
                <a:gd name="connsiteY3665" fmla="*/ 1478824 h 1572126"/>
                <a:gd name="connsiteX3666" fmla="*/ 1169554 w 1682911"/>
                <a:gd name="connsiteY3666" fmla="*/ 1478096 h 1572126"/>
                <a:gd name="connsiteX3667" fmla="*/ 1169554 w 1682911"/>
                <a:gd name="connsiteY3667" fmla="*/ 1477367 h 1572126"/>
                <a:gd name="connsiteX3668" fmla="*/ 1170283 w 1682911"/>
                <a:gd name="connsiteY3668" fmla="*/ 1476639 h 1572126"/>
                <a:gd name="connsiteX3669" fmla="*/ 1171011 w 1682911"/>
                <a:gd name="connsiteY3669" fmla="*/ 1475238 h 1572126"/>
                <a:gd name="connsiteX3670" fmla="*/ 1170283 w 1682911"/>
                <a:gd name="connsiteY3670" fmla="*/ 1474509 h 1572126"/>
                <a:gd name="connsiteX3671" fmla="*/ 1169554 w 1682911"/>
                <a:gd name="connsiteY3671" fmla="*/ 1473052 h 1572126"/>
                <a:gd name="connsiteX3672" fmla="*/ 1168153 w 1682911"/>
                <a:gd name="connsiteY3672" fmla="*/ 1473052 h 1572126"/>
                <a:gd name="connsiteX3673" fmla="*/ 1165240 w 1682911"/>
                <a:gd name="connsiteY3673" fmla="*/ 1472380 h 1572126"/>
                <a:gd name="connsiteX3674" fmla="*/ 1164567 w 1682911"/>
                <a:gd name="connsiteY3674" fmla="*/ 1471651 h 1572126"/>
                <a:gd name="connsiteX3675" fmla="*/ 1164567 w 1682911"/>
                <a:gd name="connsiteY3675" fmla="*/ 1467336 h 1572126"/>
                <a:gd name="connsiteX3676" fmla="*/ 1163839 w 1682911"/>
                <a:gd name="connsiteY3676" fmla="*/ 1465879 h 1572126"/>
                <a:gd name="connsiteX3677" fmla="*/ 1163839 w 1682911"/>
                <a:gd name="connsiteY3677" fmla="*/ 1465151 h 1572126"/>
                <a:gd name="connsiteX3678" fmla="*/ 1164567 w 1682911"/>
                <a:gd name="connsiteY3678" fmla="*/ 1463750 h 1572126"/>
                <a:gd name="connsiteX3679" fmla="*/ 1164567 w 1682911"/>
                <a:gd name="connsiteY3679" fmla="*/ 1462293 h 1572126"/>
                <a:gd name="connsiteX3680" fmla="*/ 1164567 w 1682911"/>
                <a:gd name="connsiteY3680" fmla="*/ 1461565 h 1572126"/>
                <a:gd name="connsiteX3681" fmla="*/ 1164567 w 1682911"/>
                <a:gd name="connsiteY3681" fmla="*/ 1460164 h 1572126"/>
                <a:gd name="connsiteX3682" fmla="*/ 1165240 w 1682911"/>
                <a:gd name="connsiteY3682" fmla="*/ 1460164 h 1572126"/>
                <a:gd name="connsiteX3683" fmla="*/ 1167425 w 1682911"/>
                <a:gd name="connsiteY3683" fmla="*/ 1459435 h 1572126"/>
                <a:gd name="connsiteX3684" fmla="*/ 1169554 w 1682911"/>
                <a:gd name="connsiteY3684" fmla="*/ 1457978 h 1572126"/>
                <a:gd name="connsiteX3685" fmla="*/ 1170283 w 1682911"/>
                <a:gd name="connsiteY3685" fmla="*/ 1457306 h 1572126"/>
                <a:gd name="connsiteX3686" fmla="*/ 1171011 w 1682911"/>
                <a:gd name="connsiteY3686" fmla="*/ 1455849 h 1572126"/>
                <a:gd name="connsiteX3687" fmla="*/ 1170283 w 1682911"/>
                <a:gd name="connsiteY3687" fmla="*/ 1454392 h 1572126"/>
                <a:gd name="connsiteX3688" fmla="*/ 1170283 w 1682911"/>
                <a:gd name="connsiteY3688" fmla="*/ 1453663 h 1572126"/>
                <a:gd name="connsiteX3689" fmla="*/ 1171740 w 1682911"/>
                <a:gd name="connsiteY3689" fmla="*/ 1450077 h 1572126"/>
                <a:gd name="connsiteX3690" fmla="*/ 1172412 w 1682911"/>
                <a:gd name="connsiteY3690" fmla="*/ 1447948 h 1572126"/>
                <a:gd name="connsiteX3691" fmla="*/ 1172412 w 1682911"/>
                <a:gd name="connsiteY3691" fmla="*/ 1446491 h 1572126"/>
                <a:gd name="connsiteX3692" fmla="*/ 1171740 w 1682911"/>
                <a:gd name="connsiteY3692" fmla="*/ 1445818 h 1572126"/>
                <a:gd name="connsiteX3693" fmla="*/ 1171740 w 1682911"/>
                <a:gd name="connsiteY3693" fmla="*/ 1444361 h 1572126"/>
                <a:gd name="connsiteX3694" fmla="*/ 1171011 w 1682911"/>
                <a:gd name="connsiteY3694" fmla="*/ 1443633 h 1572126"/>
                <a:gd name="connsiteX3695" fmla="*/ 1170283 w 1682911"/>
                <a:gd name="connsiteY3695" fmla="*/ 1443633 h 1572126"/>
                <a:gd name="connsiteX3696" fmla="*/ 1169554 w 1682911"/>
                <a:gd name="connsiteY3696" fmla="*/ 1442904 h 1572126"/>
                <a:gd name="connsiteX3697" fmla="*/ 1170283 w 1682911"/>
                <a:gd name="connsiteY3697" fmla="*/ 1442176 h 1572126"/>
                <a:gd name="connsiteX3698" fmla="*/ 1171011 w 1682911"/>
                <a:gd name="connsiteY3698" fmla="*/ 1440775 h 1572126"/>
                <a:gd name="connsiteX3699" fmla="*/ 1171011 w 1682911"/>
                <a:gd name="connsiteY3699" fmla="*/ 1440046 h 1572126"/>
                <a:gd name="connsiteX3700" fmla="*/ 1171740 w 1682911"/>
                <a:gd name="connsiteY3700" fmla="*/ 1440046 h 1572126"/>
                <a:gd name="connsiteX3701" fmla="*/ 1172412 w 1682911"/>
                <a:gd name="connsiteY3701" fmla="*/ 1440046 h 1572126"/>
                <a:gd name="connsiteX3702" fmla="*/ 1173869 w 1682911"/>
                <a:gd name="connsiteY3702" fmla="*/ 1440775 h 1572126"/>
                <a:gd name="connsiteX3703" fmla="*/ 1174598 w 1682911"/>
                <a:gd name="connsiteY3703" fmla="*/ 1440775 h 1572126"/>
                <a:gd name="connsiteX3704" fmla="*/ 1178184 w 1682911"/>
                <a:gd name="connsiteY3704" fmla="*/ 1438589 h 1572126"/>
                <a:gd name="connsiteX3705" fmla="*/ 1179641 w 1682911"/>
                <a:gd name="connsiteY3705" fmla="*/ 1437917 h 1572126"/>
                <a:gd name="connsiteX3706" fmla="*/ 1180314 w 1682911"/>
                <a:gd name="connsiteY3706" fmla="*/ 1437188 h 1572126"/>
                <a:gd name="connsiteX3707" fmla="*/ 1181042 w 1682911"/>
                <a:gd name="connsiteY3707" fmla="*/ 1437917 h 1572126"/>
                <a:gd name="connsiteX3708" fmla="*/ 1181770 w 1682911"/>
                <a:gd name="connsiteY3708" fmla="*/ 1437188 h 1572126"/>
                <a:gd name="connsiteX3709" fmla="*/ 1182499 w 1682911"/>
                <a:gd name="connsiteY3709" fmla="*/ 1436460 h 1572126"/>
                <a:gd name="connsiteX3710" fmla="*/ 1181042 w 1682911"/>
                <a:gd name="connsiteY3710" fmla="*/ 1432145 h 1572126"/>
                <a:gd name="connsiteX3711" fmla="*/ 1181042 w 1682911"/>
                <a:gd name="connsiteY3711" fmla="*/ 1431417 h 1572126"/>
                <a:gd name="connsiteX3712" fmla="*/ 1180314 w 1682911"/>
                <a:gd name="connsiteY3712" fmla="*/ 1430744 h 1572126"/>
                <a:gd name="connsiteX3713" fmla="*/ 1179641 w 1682911"/>
                <a:gd name="connsiteY3713" fmla="*/ 1430016 h 1572126"/>
                <a:gd name="connsiteX3714" fmla="*/ 1178913 w 1682911"/>
                <a:gd name="connsiteY3714" fmla="*/ 1429287 h 1572126"/>
                <a:gd name="connsiteX3715" fmla="*/ 1179641 w 1682911"/>
                <a:gd name="connsiteY3715" fmla="*/ 1429287 h 1572126"/>
                <a:gd name="connsiteX3716" fmla="*/ 1179641 w 1682911"/>
                <a:gd name="connsiteY3716" fmla="*/ 1428559 h 1572126"/>
                <a:gd name="connsiteX3717" fmla="*/ 1181770 w 1682911"/>
                <a:gd name="connsiteY3717" fmla="*/ 1427830 h 1572126"/>
                <a:gd name="connsiteX3718" fmla="*/ 1182499 w 1682911"/>
                <a:gd name="connsiteY3718" fmla="*/ 1427102 h 1572126"/>
                <a:gd name="connsiteX3719" fmla="*/ 1183227 w 1682911"/>
                <a:gd name="connsiteY3719" fmla="*/ 1426429 h 1572126"/>
                <a:gd name="connsiteX3720" fmla="*/ 1183227 w 1682911"/>
                <a:gd name="connsiteY3720" fmla="*/ 1424972 h 1572126"/>
                <a:gd name="connsiteX3721" fmla="*/ 1183227 w 1682911"/>
                <a:gd name="connsiteY3721" fmla="*/ 1424244 h 1572126"/>
                <a:gd name="connsiteX3722" fmla="*/ 1183227 w 1682911"/>
                <a:gd name="connsiteY3722" fmla="*/ 1423515 h 1572126"/>
                <a:gd name="connsiteX3723" fmla="*/ 1183227 w 1682911"/>
                <a:gd name="connsiteY3723" fmla="*/ 1422843 h 1572126"/>
                <a:gd name="connsiteX3724" fmla="*/ 1183227 w 1682911"/>
                <a:gd name="connsiteY3724" fmla="*/ 1422114 h 1572126"/>
                <a:gd name="connsiteX3725" fmla="*/ 1185357 w 1682911"/>
                <a:gd name="connsiteY3725" fmla="*/ 1421386 h 1572126"/>
                <a:gd name="connsiteX3726" fmla="*/ 1186085 w 1682911"/>
                <a:gd name="connsiteY3726" fmla="*/ 1421386 h 1572126"/>
                <a:gd name="connsiteX3727" fmla="*/ 1186814 w 1682911"/>
                <a:gd name="connsiteY3727" fmla="*/ 1422114 h 1572126"/>
                <a:gd name="connsiteX3728" fmla="*/ 1187542 w 1682911"/>
                <a:gd name="connsiteY3728" fmla="*/ 1422843 h 1572126"/>
                <a:gd name="connsiteX3729" fmla="*/ 1188215 w 1682911"/>
                <a:gd name="connsiteY3729" fmla="*/ 1423515 h 1572126"/>
                <a:gd name="connsiteX3730" fmla="*/ 1188943 w 1682911"/>
                <a:gd name="connsiteY3730" fmla="*/ 1423515 h 1572126"/>
                <a:gd name="connsiteX3731" fmla="*/ 1191129 w 1682911"/>
                <a:gd name="connsiteY3731" fmla="*/ 1423515 h 1572126"/>
                <a:gd name="connsiteX3732" fmla="*/ 1192530 w 1682911"/>
                <a:gd name="connsiteY3732" fmla="*/ 1423515 h 1572126"/>
                <a:gd name="connsiteX3733" fmla="*/ 1193987 w 1682911"/>
                <a:gd name="connsiteY3733" fmla="*/ 1423515 h 1572126"/>
                <a:gd name="connsiteX3734" fmla="*/ 1195388 w 1682911"/>
                <a:gd name="connsiteY3734" fmla="*/ 1423515 h 1572126"/>
                <a:gd name="connsiteX3735" fmla="*/ 1196844 w 1682911"/>
                <a:gd name="connsiteY3735" fmla="*/ 1422114 h 1572126"/>
                <a:gd name="connsiteX3736" fmla="*/ 1201159 w 1682911"/>
                <a:gd name="connsiteY3736" fmla="*/ 1413485 h 1572126"/>
                <a:gd name="connsiteX3737" fmla="*/ 1230579 w 1682911"/>
                <a:gd name="connsiteY3737" fmla="*/ 1360361 h 1572126"/>
                <a:gd name="connsiteX3738" fmla="*/ 1230579 w 1682911"/>
                <a:gd name="connsiteY3738" fmla="*/ 1359633 h 1572126"/>
                <a:gd name="connsiteX3739" fmla="*/ 1231307 w 1682911"/>
                <a:gd name="connsiteY3739" fmla="*/ 1358904 h 1572126"/>
                <a:gd name="connsiteX3740" fmla="*/ 1232036 w 1682911"/>
                <a:gd name="connsiteY3740" fmla="*/ 1358232 h 1572126"/>
                <a:gd name="connsiteX3741" fmla="*/ 1232764 w 1682911"/>
                <a:gd name="connsiteY3741" fmla="*/ 1357503 h 1572126"/>
                <a:gd name="connsiteX3742" fmla="*/ 1232764 w 1682911"/>
                <a:gd name="connsiteY3742" fmla="*/ 1356046 h 1572126"/>
                <a:gd name="connsiteX3743" fmla="*/ 1232036 w 1682911"/>
                <a:gd name="connsiteY3743" fmla="*/ 1355318 h 1572126"/>
                <a:gd name="connsiteX3744" fmla="*/ 1232764 w 1682911"/>
                <a:gd name="connsiteY3744" fmla="*/ 1353917 h 1572126"/>
                <a:gd name="connsiteX3745" fmla="*/ 1234165 w 1682911"/>
                <a:gd name="connsiteY3745" fmla="*/ 1353188 h 1572126"/>
                <a:gd name="connsiteX3746" fmla="*/ 1235622 w 1682911"/>
                <a:gd name="connsiteY3746" fmla="*/ 1352460 h 1572126"/>
                <a:gd name="connsiteX3747" fmla="*/ 1235622 w 1682911"/>
                <a:gd name="connsiteY3747" fmla="*/ 1351059 h 1572126"/>
                <a:gd name="connsiteX3748" fmla="*/ 1235622 w 1682911"/>
                <a:gd name="connsiteY3748" fmla="*/ 1350330 h 1572126"/>
                <a:gd name="connsiteX3749" fmla="*/ 1234894 w 1682911"/>
                <a:gd name="connsiteY3749" fmla="*/ 1348874 h 1572126"/>
                <a:gd name="connsiteX3750" fmla="*/ 1233493 w 1682911"/>
                <a:gd name="connsiteY3750" fmla="*/ 1348145 h 1572126"/>
                <a:gd name="connsiteX3751" fmla="*/ 1234165 w 1682911"/>
                <a:gd name="connsiteY3751" fmla="*/ 1346744 h 1572126"/>
                <a:gd name="connsiteX3752" fmla="*/ 1234894 w 1682911"/>
                <a:gd name="connsiteY3752" fmla="*/ 1346016 h 1572126"/>
                <a:gd name="connsiteX3753" fmla="*/ 1236351 w 1682911"/>
                <a:gd name="connsiteY3753" fmla="*/ 1346016 h 1572126"/>
                <a:gd name="connsiteX3754" fmla="*/ 1237079 w 1682911"/>
                <a:gd name="connsiteY3754" fmla="*/ 1346016 h 1572126"/>
                <a:gd name="connsiteX3755" fmla="*/ 1238480 w 1682911"/>
                <a:gd name="connsiteY3755" fmla="*/ 1345287 h 1572126"/>
                <a:gd name="connsiteX3756" fmla="*/ 1238480 w 1682911"/>
                <a:gd name="connsiteY3756" fmla="*/ 1344559 h 1572126"/>
                <a:gd name="connsiteX3757" fmla="*/ 1238480 w 1682911"/>
                <a:gd name="connsiteY3757" fmla="*/ 1343830 h 1572126"/>
                <a:gd name="connsiteX3758" fmla="*/ 1237752 w 1682911"/>
                <a:gd name="connsiteY3758" fmla="*/ 1342429 h 1572126"/>
                <a:gd name="connsiteX3759" fmla="*/ 1236351 w 1682911"/>
                <a:gd name="connsiteY3759" fmla="*/ 1342429 h 1572126"/>
                <a:gd name="connsiteX3760" fmla="*/ 1235622 w 1682911"/>
                <a:gd name="connsiteY3760" fmla="*/ 1340972 h 1572126"/>
                <a:gd name="connsiteX3761" fmla="*/ 1235622 w 1682911"/>
                <a:gd name="connsiteY3761" fmla="*/ 1339571 h 1572126"/>
                <a:gd name="connsiteX3762" fmla="*/ 1234165 w 1682911"/>
                <a:gd name="connsiteY3762" fmla="*/ 1338114 h 1572126"/>
                <a:gd name="connsiteX3763" fmla="*/ 1233493 w 1682911"/>
                <a:gd name="connsiteY3763" fmla="*/ 1337386 h 1572126"/>
                <a:gd name="connsiteX3764" fmla="*/ 1234165 w 1682911"/>
                <a:gd name="connsiteY3764" fmla="*/ 1336657 h 1572126"/>
                <a:gd name="connsiteX3765" fmla="*/ 1235622 w 1682911"/>
                <a:gd name="connsiteY3765" fmla="*/ 1335929 h 1572126"/>
                <a:gd name="connsiteX3766" fmla="*/ 1236351 w 1682911"/>
                <a:gd name="connsiteY3766" fmla="*/ 1335929 h 1572126"/>
                <a:gd name="connsiteX3767" fmla="*/ 1237752 w 1682911"/>
                <a:gd name="connsiteY3767" fmla="*/ 1335256 h 1572126"/>
                <a:gd name="connsiteX3768" fmla="*/ 1239209 w 1682911"/>
                <a:gd name="connsiteY3768" fmla="*/ 1334528 h 1572126"/>
                <a:gd name="connsiteX3769" fmla="*/ 1239937 w 1682911"/>
                <a:gd name="connsiteY3769" fmla="*/ 1333800 h 1572126"/>
                <a:gd name="connsiteX3770" fmla="*/ 1241338 w 1682911"/>
                <a:gd name="connsiteY3770" fmla="*/ 1333800 h 1572126"/>
                <a:gd name="connsiteX3771" fmla="*/ 1242067 w 1682911"/>
                <a:gd name="connsiteY3771" fmla="*/ 1335256 h 1572126"/>
                <a:gd name="connsiteX3772" fmla="*/ 1243524 w 1682911"/>
                <a:gd name="connsiteY3772" fmla="*/ 1335929 h 1572126"/>
                <a:gd name="connsiteX3773" fmla="*/ 1244980 w 1682911"/>
                <a:gd name="connsiteY3773" fmla="*/ 1335929 h 1572126"/>
                <a:gd name="connsiteX3774" fmla="*/ 1246381 w 1682911"/>
                <a:gd name="connsiteY3774" fmla="*/ 1335256 h 1572126"/>
                <a:gd name="connsiteX3775" fmla="*/ 1247110 w 1682911"/>
                <a:gd name="connsiteY3775" fmla="*/ 1334528 h 1572126"/>
                <a:gd name="connsiteX3776" fmla="*/ 1249239 w 1682911"/>
                <a:gd name="connsiteY3776" fmla="*/ 1332343 h 1572126"/>
                <a:gd name="connsiteX3777" fmla="*/ 1249968 w 1682911"/>
                <a:gd name="connsiteY3777" fmla="*/ 1332343 h 1572126"/>
                <a:gd name="connsiteX3778" fmla="*/ 1251425 w 1682911"/>
                <a:gd name="connsiteY3778" fmla="*/ 1332343 h 1572126"/>
                <a:gd name="connsiteX3779" fmla="*/ 1252153 w 1682911"/>
                <a:gd name="connsiteY3779" fmla="*/ 1332343 h 1572126"/>
                <a:gd name="connsiteX3780" fmla="*/ 1253554 w 1682911"/>
                <a:gd name="connsiteY3780" fmla="*/ 1331670 h 1572126"/>
                <a:gd name="connsiteX3781" fmla="*/ 1254283 w 1682911"/>
                <a:gd name="connsiteY3781" fmla="*/ 1330942 h 1572126"/>
                <a:gd name="connsiteX3782" fmla="*/ 1254283 w 1682911"/>
                <a:gd name="connsiteY3782" fmla="*/ 1330213 h 1572126"/>
                <a:gd name="connsiteX3783" fmla="*/ 1253554 w 1682911"/>
                <a:gd name="connsiteY3783" fmla="*/ 1329485 h 1572126"/>
                <a:gd name="connsiteX3784" fmla="*/ 1252826 w 1682911"/>
                <a:gd name="connsiteY3784" fmla="*/ 1329485 h 1572126"/>
                <a:gd name="connsiteX3785" fmla="*/ 1252153 w 1682911"/>
                <a:gd name="connsiteY3785" fmla="*/ 1328084 h 1572126"/>
                <a:gd name="connsiteX3786" fmla="*/ 1252153 w 1682911"/>
                <a:gd name="connsiteY3786" fmla="*/ 1327355 h 1572126"/>
                <a:gd name="connsiteX3787" fmla="*/ 1254283 w 1682911"/>
                <a:gd name="connsiteY3787" fmla="*/ 1325170 h 1572126"/>
                <a:gd name="connsiteX3788" fmla="*/ 1255011 w 1682911"/>
                <a:gd name="connsiteY3788" fmla="*/ 1325170 h 1572126"/>
                <a:gd name="connsiteX3789" fmla="*/ 1256468 w 1682911"/>
                <a:gd name="connsiteY3789" fmla="*/ 1325170 h 1572126"/>
                <a:gd name="connsiteX3790" fmla="*/ 1257141 w 1682911"/>
                <a:gd name="connsiteY3790" fmla="*/ 1324497 h 1572126"/>
                <a:gd name="connsiteX3791" fmla="*/ 1257141 w 1682911"/>
                <a:gd name="connsiteY3791" fmla="*/ 1323040 h 1572126"/>
                <a:gd name="connsiteX3792" fmla="*/ 1257141 w 1682911"/>
                <a:gd name="connsiteY3792" fmla="*/ 1321583 h 1572126"/>
                <a:gd name="connsiteX3793" fmla="*/ 1257141 w 1682911"/>
                <a:gd name="connsiteY3793" fmla="*/ 1320855 h 1572126"/>
                <a:gd name="connsiteX3794" fmla="*/ 1257141 w 1682911"/>
                <a:gd name="connsiteY3794" fmla="*/ 1320182 h 1572126"/>
                <a:gd name="connsiteX3795" fmla="*/ 1257869 w 1682911"/>
                <a:gd name="connsiteY3795" fmla="*/ 1318726 h 1572126"/>
                <a:gd name="connsiteX3796" fmla="*/ 1258598 w 1682911"/>
                <a:gd name="connsiteY3796" fmla="*/ 1317997 h 1572126"/>
                <a:gd name="connsiteX3797" fmla="*/ 1258598 w 1682911"/>
                <a:gd name="connsiteY3797" fmla="*/ 1317269 h 1572126"/>
                <a:gd name="connsiteX3798" fmla="*/ 1258598 w 1682911"/>
                <a:gd name="connsiteY3798" fmla="*/ 1316596 h 1572126"/>
                <a:gd name="connsiteX3799" fmla="*/ 1257869 w 1682911"/>
                <a:gd name="connsiteY3799" fmla="*/ 1314411 h 1572126"/>
                <a:gd name="connsiteX3800" fmla="*/ 1257869 w 1682911"/>
                <a:gd name="connsiteY3800" fmla="*/ 1311553 h 1572126"/>
                <a:gd name="connsiteX3801" fmla="*/ 1260727 w 1682911"/>
                <a:gd name="connsiteY3801" fmla="*/ 1312281 h 1572126"/>
                <a:gd name="connsiteX3802" fmla="*/ 1262912 w 1682911"/>
                <a:gd name="connsiteY3802" fmla="*/ 1313010 h 1572126"/>
                <a:gd name="connsiteX3803" fmla="*/ 1265042 w 1682911"/>
                <a:gd name="connsiteY3803" fmla="*/ 1313010 h 1572126"/>
                <a:gd name="connsiteX3804" fmla="*/ 1267956 w 1682911"/>
                <a:gd name="connsiteY3804" fmla="*/ 1313010 h 1572126"/>
                <a:gd name="connsiteX3805" fmla="*/ 1271542 w 1682911"/>
                <a:gd name="connsiteY3805" fmla="*/ 1311553 h 1572126"/>
                <a:gd name="connsiteX3806" fmla="*/ 1272943 w 1682911"/>
                <a:gd name="connsiteY3806" fmla="*/ 1310096 h 1572126"/>
                <a:gd name="connsiteX3807" fmla="*/ 1272943 w 1682911"/>
                <a:gd name="connsiteY3807" fmla="*/ 1307966 h 1572126"/>
                <a:gd name="connsiteX3808" fmla="*/ 1272943 w 1682911"/>
                <a:gd name="connsiteY3808" fmla="*/ 1305781 h 1572126"/>
                <a:gd name="connsiteX3809" fmla="*/ 1272943 w 1682911"/>
                <a:gd name="connsiteY3809" fmla="*/ 1303652 h 1572126"/>
                <a:gd name="connsiteX3810" fmla="*/ 1272943 w 1682911"/>
                <a:gd name="connsiteY3810" fmla="*/ 1302923 h 1572126"/>
                <a:gd name="connsiteX3811" fmla="*/ 1273672 w 1682911"/>
                <a:gd name="connsiteY3811" fmla="*/ 1301522 h 1572126"/>
                <a:gd name="connsiteX3812" fmla="*/ 1273672 w 1682911"/>
                <a:gd name="connsiteY3812" fmla="*/ 1298608 h 1572126"/>
                <a:gd name="connsiteX3813" fmla="*/ 1273672 w 1682911"/>
                <a:gd name="connsiteY3813" fmla="*/ 1297936 h 1572126"/>
                <a:gd name="connsiteX3814" fmla="*/ 1274400 w 1682911"/>
                <a:gd name="connsiteY3814" fmla="*/ 1297936 h 1572126"/>
                <a:gd name="connsiteX3815" fmla="*/ 1275129 w 1682911"/>
                <a:gd name="connsiteY3815" fmla="*/ 1298608 h 1572126"/>
                <a:gd name="connsiteX3816" fmla="*/ 1275801 w 1682911"/>
                <a:gd name="connsiteY3816" fmla="*/ 1298608 h 1572126"/>
                <a:gd name="connsiteX3817" fmla="*/ 1276529 w 1682911"/>
                <a:gd name="connsiteY3817" fmla="*/ 1298608 h 1572126"/>
                <a:gd name="connsiteX3818" fmla="*/ 1277258 w 1682911"/>
                <a:gd name="connsiteY3818" fmla="*/ 1298608 h 1572126"/>
                <a:gd name="connsiteX3819" fmla="*/ 1278715 w 1682911"/>
                <a:gd name="connsiteY3819" fmla="*/ 1297936 h 1572126"/>
                <a:gd name="connsiteX3820" fmla="*/ 1279387 w 1682911"/>
                <a:gd name="connsiteY3820" fmla="*/ 1297936 h 1572126"/>
                <a:gd name="connsiteX3821" fmla="*/ 1279387 w 1682911"/>
                <a:gd name="connsiteY3821" fmla="*/ 1297207 h 1572126"/>
                <a:gd name="connsiteX3822" fmla="*/ 1279387 w 1682911"/>
                <a:gd name="connsiteY3822" fmla="*/ 1296479 h 1572126"/>
                <a:gd name="connsiteX3823" fmla="*/ 1278715 w 1682911"/>
                <a:gd name="connsiteY3823" fmla="*/ 1296479 h 1572126"/>
                <a:gd name="connsiteX3824" fmla="*/ 1277258 w 1682911"/>
                <a:gd name="connsiteY3824" fmla="*/ 1296479 h 1572126"/>
                <a:gd name="connsiteX3825" fmla="*/ 1276529 w 1682911"/>
                <a:gd name="connsiteY3825" fmla="*/ 1296479 h 1572126"/>
                <a:gd name="connsiteX3826" fmla="*/ 1276529 w 1682911"/>
                <a:gd name="connsiteY3826" fmla="*/ 1295750 h 1572126"/>
                <a:gd name="connsiteX3827" fmla="*/ 1275129 w 1682911"/>
                <a:gd name="connsiteY3827" fmla="*/ 1295022 h 1572126"/>
                <a:gd name="connsiteX3828" fmla="*/ 1275129 w 1682911"/>
                <a:gd name="connsiteY3828" fmla="*/ 1294293 h 1572126"/>
                <a:gd name="connsiteX3829" fmla="*/ 1275129 w 1682911"/>
                <a:gd name="connsiteY3829" fmla="*/ 1293621 h 1572126"/>
                <a:gd name="connsiteX3830" fmla="*/ 1275801 w 1682911"/>
                <a:gd name="connsiteY3830" fmla="*/ 1292164 h 1572126"/>
                <a:gd name="connsiteX3831" fmla="*/ 1276529 w 1682911"/>
                <a:gd name="connsiteY3831" fmla="*/ 1291436 h 1572126"/>
                <a:gd name="connsiteX3832" fmla="*/ 1277258 w 1682911"/>
                <a:gd name="connsiteY3832" fmla="*/ 1290707 h 1572126"/>
                <a:gd name="connsiteX3833" fmla="*/ 1277987 w 1682911"/>
                <a:gd name="connsiteY3833" fmla="*/ 1290707 h 1572126"/>
                <a:gd name="connsiteX3834" fmla="*/ 1278715 w 1682911"/>
                <a:gd name="connsiteY3834" fmla="*/ 1290035 h 1572126"/>
                <a:gd name="connsiteX3835" fmla="*/ 1279387 w 1682911"/>
                <a:gd name="connsiteY3835" fmla="*/ 1288578 h 1572126"/>
                <a:gd name="connsiteX3836" fmla="*/ 1280116 w 1682911"/>
                <a:gd name="connsiteY3836" fmla="*/ 1287849 h 1572126"/>
                <a:gd name="connsiteX3837" fmla="*/ 1280844 w 1682911"/>
                <a:gd name="connsiteY3837" fmla="*/ 1287849 h 1572126"/>
                <a:gd name="connsiteX3838" fmla="*/ 1282301 w 1682911"/>
                <a:gd name="connsiteY3838" fmla="*/ 1287121 h 1572126"/>
                <a:gd name="connsiteX3839" fmla="*/ 1283030 w 1682911"/>
                <a:gd name="connsiteY3839" fmla="*/ 1287121 h 1572126"/>
                <a:gd name="connsiteX3840" fmla="*/ 1283030 w 1682911"/>
                <a:gd name="connsiteY3840" fmla="*/ 1286448 h 1572126"/>
                <a:gd name="connsiteX3841" fmla="*/ 1283702 w 1682911"/>
                <a:gd name="connsiteY3841" fmla="*/ 1284263 h 1572126"/>
                <a:gd name="connsiteX3842" fmla="*/ 1285159 w 1682911"/>
                <a:gd name="connsiteY3842" fmla="*/ 1282806 h 1572126"/>
                <a:gd name="connsiteX3843" fmla="*/ 1285888 w 1682911"/>
                <a:gd name="connsiteY3843" fmla="*/ 1282806 h 1572126"/>
                <a:gd name="connsiteX3844" fmla="*/ 1287289 w 1682911"/>
                <a:gd name="connsiteY3844" fmla="*/ 1282806 h 1572126"/>
                <a:gd name="connsiteX3845" fmla="*/ 1293061 w 1682911"/>
                <a:gd name="connsiteY3845" fmla="*/ 1279948 h 1572126"/>
                <a:gd name="connsiteX3846" fmla="*/ 1295190 w 1682911"/>
                <a:gd name="connsiteY3846" fmla="*/ 1279219 h 1572126"/>
                <a:gd name="connsiteX3847" fmla="*/ 1295919 w 1682911"/>
                <a:gd name="connsiteY3847" fmla="*/ 1277818 h 1572126"/>
                <a:gd name="connsiteX3848" fmla="*/ 1296647 w 1682911"/>
                <a:gd name="connsiteY3848" fmla="*/ 1277090 h 1572126"/>
                <a:gd name="connsiteX3849" fmla="*/ 1298104 w 1682911"/>
                <a:gd name="connsiteY3849" fmla="*/ 1276362 h 1572126"/>
                <a:gd name="connsiteX3850" fmla="*/ 1300233 w 1682911"/>
                <a:gd name="connsiteY3850" fmla="*/ 1275633 h 1572126"/>
                <a:gd name="connsiteX3851" fmla="*/ 1302419 w 1682911"/>
                <a:gd name="connsiteY3851" fmla="*/ 1274961 h 1572126"/>
                <a:gd name="connsiteX3852" fmla="*/ 1303091 w 1682911"/>
                <a:gd name="connsiteY3852" fmla="*/ 1274232 h 1572126"/>
                <a:gd name="connsiteX3853" fmla="*/ 1304548 w 1682911"/>
                <a:gd name="connsiteY3853" fmla="*/ 1272775 h 1572126"/>
                <a:gd name="connsiteX3854" fmla="*/ 1305277 w 1682911"/>
                <a:gd name="connsiteY3854" fmla="*/ 1272047 h 1572126"/>
                <a:gd name="connsiteX3855" fmla="*/ 1306005 w 1682911"/>
                <a:gd name="connsiteY3855" fmla="*/ 1270646 h 1572126"/>
                <a:gd name="connsiteX3856" fmla="*/ 1306678 w 1682911"/>
                <a:gd name="connsiteY3856" fmla="*/ 1268460 h 1572126"/>
                <a:gd name="connsiteX3857" fmla="*/ 1306678 w 1682911"/>
                <a:gd name="connsiteY3857" fmla="*/ 1267732 h 1572126"/>
                <a:gd name="connsiteX3858" fmla="*/ 1307406 w 1682911"/>
                <a:gd name="connsiteY3858" fmla="*/ 1267059 h 1572126"/>
                <a:gd name="connsiteX3859" fmla="*/ 1234894 w 1682911"/>
                <a:gd name="connsiteY3859" fmla="*/ 1143553 h 1572126"/>
                <a:gd name="connsiteX3860" fmla="*/ 1229851 w 1682911"/>
                <a:gd name="connsiteY3860" fmla="*/ 1134923 h 1572126"/>
                <a:gd name="connsiteX3861" fmla="*/ 1206875 w 1682911"/>
                <a:gd name="connsiteY3861" fmla="*/ 1083257 h 1572126"/>
                <a:gd name="connsiteX3862" fmla="*/ 1206875 w 1682911"/>
                <a:gd name="connsiteY3862" fmla="*/ 1082528 h 1572126"/>
                <a:gd name="connsiteX3863" fmla="*/ 1208332 w 1682911"/>
                <a:gd name="connsiteY3863" fmla="*/ 1053837 h 1572126"/>
                <a:gd name="connsiteX3864" fmla="*/ 1214104 w 1682911"/>
                <a:gd name="connsiteY3864" fmla="*/ 961936 h 1572126"/>
                <a:gd name="connsiteX3865" fmla="*/ 1213376 w 1682911"/>
                <a:gd name="connsiteY3865" fmla="*/ 961936 h 1572126"/>
                <a:gd name="connsiteX3866" fmla="*/ 1212647 w 1682911"/>
                <a:gd name="connsiteY3866" fmla="*/ 961936 h 1572126"/>
                <a:gd name="connsiteX3867" fmla="*/ 1211190 w 1682911"/>
                <a:gd name="connsiteY3867" fmla="*/ 961936 h 1572126"/>
                <a:gd name="connsiteX3868" fmla="*/ 1210518 w 1682911"/>
                <a:gd name="connsiteY3868" fmla="*/ 961936 h 1572126"/>
                <a:gd name="connsiteX3869" fmla="*/ 1210518 w 1682911"/>
                <a:gd name="connsiteY3869" fmla="*/ 961208 h 1572126"/>
                <a:gd name="connsiteX3870" fmla="*/ 1209789 w 1682911"/>
                <a:gd name="connsiteY3870" fmla="*/ 960535 h 1572126"/>
                <a:gd name="connsiteX3871" fmla="*/ 1209061 w 1682911"/>
                <a:gd name="connsiteY3871" fmla="*/ 959807 h 1572126"/>
                <a:gd name="connsiteX3872" fmla="*/ 1207604 w 1682911"/>
                <a:gd name="connsiteY3872" fmla="*/ 956893 h 1572126"/>
                <a:gd name="connsiteX3873" fmla="*/ 1207604 w 1682911"/>
                <a:gd name="connsiteY3873" fmla="*/ 954763 h 1572126"/>
                <a:gd name="connsiteX3874" fmla="*/ 1208332 w 1682911"/>
                <a:gd name="connsiteY3874" fmla="*/ 951905 h 1572126"/>
                <a:gd name="connsiteX3875" fmla="*/ 1208332 w 1682911"/>
                <a:gd name="connsiteY3875" fmla="*/ 950448 h 1572126"/>
                <a:gd name="connsiteX3876" fmla="*/ 1206875 w 1682911"/>
                <a:gd name="connsiteY3876" fmla="*/ 949720 h 1572126"/>
                <a:gd name="connsiteX3877" fmla="*/ 1204746 w 1682911"/>
                <a:gd name="connsiteY3877" fmla="*/ 949048 h 1572126"/>
                <a:gd name="connsiteX3878" fmla="*/ 1204746 w 1682911"/>
                <a:gd name="connsiteY3878" fmla="*/ 947591 h 1572126"/>
                <a:gd name="connsiteX3879" fmla="*/ 1205474 w 1682911"/>
                <a:gd name="connsiteY3879" fmla="*/ 947591 h 1572126"/>
                <a:gd name="connsiteX3880" fmla="*/ 1206203 w 1682911"/>
                <a:gd name="connsiteY3880" fmla="*/ 947591 h 1572126"/>
                <a:gd name="connsiteX3881" fmla="*/ 1206875 w 1682911"/>
                <a:gd name="connsiteY3881" fmla="*/ 946862 h 1572126"/>
                <a:gd name="connsiteX3882" fmla="*/ 1206875 w 1682911"/>
                <a:gd name="connsiteY3882" fmla="*/ 945405 h 1572126"/>
                <a:gd name="connsiteX3883" fmla="*/ 1206875 w 1682911"/>
                <a:gd name="connsiteY3883" fmla="*/ 944733 h 1572126"/>
                <a:gd name="connsiteX3884" fmla="*/ 1208332 w 1682911"/>
                <a:gd name="connsiteY3884" fmla="*/ 945405 h 1572126"/>
                <a:gd name="connsiteX3885" fmla="*/ 1209061 w 1682911"/>
                <a:gd name="connsiteY3885" fmla="*/ 945405 h 1572126"/>
                <a:gd name="connsiteX3886" fmla="*/ 1209061 w 1682911"/>
                <a:gd name="connsiteY3886" fmla="*/ 944004 h 1572126"/>
                <a:gd name="connsiteX3887" fmla="*/ 1209061 w 1682911"/>
                <a:gd name="connsiteY3887" fmla="*/ 942547 h 1572126"/>
                <a:gd name="connsiteX3888" fmla="*/ 1208332 w 1682911"/>
                <a:gd name="connsiteY3888" fmla="*/ 941819 h 1572126"/>
                <a:gd name="connsiteX3889" fmla="*/ 1206875 w 1682911"/>
                <a:gd name="connsiteY3889" fmla="*/ 941146 h 1572126"/>
                <a:gd name="connsiteX3890" fmla="*/ 1206203 w 1682911"/>
                <a:gd name="connsiteY3890" fmla="*/ 940418 h 1572126"/>
                <a:gd name="connsiteX3891" fmla="*/ 1206203 w 1682911"/>
                <a:gd name="connsiteY3891" fmla="*/ 937560 h 1572126"/>
                <a:gd name="connsiteX3892" fmla="*/ 1206203 w 1682911"/>
                <a:gd name="connsiteY3892" fmla="*/ 936103 h 1572126"/>
                <a:gd name="connsiteX3893" fmla="*/ 1206203 w 1682911"/>
                <a:gd name="connsiteY3893" fmla="*/ 934646 h 1572126"/>
                <a:gd name="connsiteX3894" fmla="*/ 1205474 w 1682911"/>
                <a:gd name="connsiteY3894" fmla="*/ 931788 h 1572126"/>
                <a:gd name="connsiteX3895" fmla="*/ 1202616 w 1682911"/>
                <a:gd name="connsiteY3895" fmla="*/ 929659 h 1572126"/>
                <a:gd name="connsiteX3896" fmla="*/ 1201159 w 1682911"/>
                <a:gd name="connsiteY3896" fmla="*/ 926745 h 1572126"/>
                <a:gd name="connsiteX3897" fmla="*/ 1199702 w 1682911"/>
                <a:gd name="connsiteY3897" fmla="*/ 926072 h 1572126"/>
                <a:gd name="connsiteX3898" fmla="*/ 1199030 w 1682911"/>
                <a:gd name="connsiteY3898" fmla="*/ 926745 h 1572126"/>
                <a:gd name="connsiteX3899" fmla="*/ 1197573 w 1682911"/>
                <a:gd name="connsiteY3899" fmla="*/ 928202 h 1572126"/>
                <a:gd name="connsiteX3900" fmla="*/ 1196844 w 1682911"/>
                <a:gd name="connsiteY3900" fmla="*/ 928930 h 1572126"/>
                <a:gd name="connsiteX3901" fmla="*/ 1196116 w 1682911"/>
                <a:gd name="connsiteY3901" fmla="*/ 928930 h 1572126"/>
                <a:gd name="connsiteX3902" fmla="*/ 1195388 w 1682911"/>
                <a:gd name="connsiteY3902" fmla="*/ 929659 h 1572126"/>
                <a:gd name="connsiteX3903" fmla="*/ 1194715 w 1682911"/>
                <a:gd name="connsiteY3903" fmla="*/ 928930 h 1572126"/>
                <a:gd name="connsiteX3904" fmla="*/ 1193987 w 1682911"/>
                <a:gd name="connsiteY3904" fmla="*/ 928202 h 1572126"/>
                <a:gd name="connsiteX3905" fmla="*/ 1193987 w 1682911"/>
                <a:gd name="connsiteY3905" fmla="*/ 926745 h 1572126"/>
                <a:gd name="connsiteX3906" fmla="*/ 1194715 w 1682911"/>
                <a:gd name="connsiteY3906" fmla="*/ 923887 h 1572126"/>
                <a:gd name="connsiteX3907" fmla="*/ 1195388 w 1682911"/>
                <a:gd name="connsiteY3907" fmla="*/ 922486 h 1572126"/>
                <a:gd name="connsiteX3908" fmla="*/ 1194715 w 1682911"/>
                <a:gd name="connsiteY3908" fmla="*/ 922486 h 1572126"/>
                <a:gd name="connsiteX3909" fmla="*/ 1194715 w 1682911"/>
                <a:gd name="connsiteY3909" fmla="*/ 921757 h 1572126"/>
                <a:gd name="connsiteX3910" fmla="*/ 1193987 w 1682911"/>
                <a:gd name="connsiteY3910" fmla="*/ 921029 h 1572126"/>
                <a:gd name="connsiteX3911" fmla="*/ 1194715 w 1682911"/>
                <a:gd name="connsiteY3911" fmla="*/ 919572 h 1572126"/>
                <a:gd name="connsiteX3912" fmla="*/ 1194715 w 1682911"/>
                <a:gd name="connsiteY3912" fmla="*/ 918171 h 1572126"/>
                <a:gd name="connsiteX3913" fmla="*/ 1196116 w 1682911"/>
                <a:gd name="connsiteY3913" fmla="*/ 916714 h 1572126"/>
                <a:gd name="connsiteX3914" fmla="*/ 1196116 w 1682911"/>
                <a:gd name="connsiteY3914" fmla="*/ 915257 h 1572126"/>
                <a:gd name="connsiteX3915" fmla="*/ 1196116 w 1682911"/>
                <a:gd name="connsiteY3915" fmla="*/ 913856 h 1572126"/>
                <a:gd name="connsiteX3916" fmla="*/ 1195388 w 1682911"/>
                <a:gd name="connsiteY3916" fmla="*/ 913128 h 1572126"/>
                <a:gd name="connsiteX3917" fmla="*/ 1194715 w 1682911"/>
                <a:gd name="connsiteY3917" fmla="*/ 912399 h 1572126"/>
                <a:gd name="connsiteX3918" fmla="*/ 1194715 w 1682911"/>
                <a:gd name="connsiteY3918" fmla="*/ 911671 h 1572126"/>
                <a:gd name="connsiteX3919" fmla="*/ 1194715 w 1682911"/>
                <a:gd name="connsiteY3919" fmla="*/ 909541 h 1572126"/>
                <a:gd name="connsiteX3920" fmla="*/ 1194715 w 1682911"/>
                <a:gd name="connsiteY3920" fmla="*/ 907412 h 1572126"/>
                <a:gd name="connsiteX3921" fmla="*/ 1194715 w 1682911"/>
                <a:gd name="connsiteY3921" fmla="*/ 906683 h 1572126"/>
                <a:gd name="connsiteX3922" fmla="*/ 1193987 w 1682911"/>
                <a:gd name="connsiteY3922" fmla="*/ 906683 h 1572126"/>
                <a:gd name="connsiteX3923" fmla="*/ 1193258 w 1682911"/>
                <a:gd name="connsiteY3923" fmla="*/ 905955 h 1572126"/>
                <a:gd name="connsiteX3924" fmla="*/ 1191801 w 1682911"/>
                <a:gd name="connsiteY3924" fmla="*/ 906683 h 1572126"/>
                <a:gd name="connsiteX3925" fmla="*/ 1191129 w 1682911"/>
                <a:gd name="connsiteY3925" fmla="*/ 906683 h 1572126"/>
                <a:gd name="connsiteX3926" fmla="*/ 1191129 w 1682911"/>
                <a:gd name="connsiteY3926" fmla="*/ 905955 h 1572126"/>
                <a:gd name="connsiteX3927" fmla="*/ 1191129 w 1682911"/>
                <a:gd name="connsiteY3927" fmla="*/ 904498 h 1572126"/>
                <a:gd name="connsiteX3928" fmla="*/ 1191129 w 1682911"/>
                <a:gd name="connsiteY3928" fmla="*/ 903769 h 1572126"/>
                <a:gd name="connsiteX3929" fmla="*/ 1191129 w 1682911"/>
                <a:gd name="connsiteY3929" fmla="*/ 902369 h 1572126"/>
                <a:gd name="connsiteX3930" fmla="*/ 1191801 w 1682911"/>
                <a:gd name="connsiteY3930" fmla="*/ 901640 h 1572126"/>
                <a:gd name="connsiteX3931" fmla="*/ 1192530 w 1682911"/>
                <a:gd name="connsiteY3931" fmla="*/ 900911 h 1572126"/>
                <a:gd name="connsiteX3932" fmla="*/ 1193258 w 1682911"/>
                <a:gd name="connsiteY3932" fmla="*/ 900183 h 1572126"/>
                <a:gd name="connsiteX3933" fmla="*/ 1193258 w 1682911"/>
                <a:gd name="connsiteY3933" fmla="*/ 899511 h 1572126"/>
                <a:gd name="connsiteX3934" fmla="*/ 1193987 w 1682911"/>
                <a:gd name="connsiteY3934" fmla="*/ 898782 h 1572126"/>
                <a:gd name="connsiteX3935" fmla="*/ 1194715 w 1682911"/>
                <a:gd name="connsiteY3935" fmla="*/ 899511 h 1572126"/>
                <a:gd name="connsiteX3936" fmla="*/ 1194715 w 1682911"/>
                <a:gd name="connsiteY3936" fmla="*/ 898782 h 1572126"/>
                <a:gd name="connsiteX3937" fmla="*/ 1195388 w 1682911"/>
                <a:gd name="connsiteY3937" fmla="*/ 896597 h 1572126"/>
                <a:gd name="connsiteX3938" fmla="*/ 1195388 w 1682911"/>
                <a:gd name="connsiteY3938" fmla="*/ 895196 h 1572126"/>
                <a:gd name="connsiteX3939" fmla="*/ 1195388 w 1682911"/>
                <a:gd name="connsiteY3939" fmla="*/ 894467 h 1572126"/>
                <a:gd name="connsiteX3940" fmla="*/ 1194715 w 1682911"/>
                <a:gd name="connsiteY3940" fmla="*/ 891609 h 1572126"/>
                <a:gd name="connsiteX3941" fmla="*/ 1193987 w 1682911"/>
                <a:gd name="connsiteY3941" fmla="*/ 889424 h 1572126"/>
                <a:gd name="connsiteX3942" fmla="*/ 1193258 w 1682911"/>
                <a:gd name="connsiteY3942" fmla="*/ 888023 h 1572126"/>
                <a:gd name="connsiteX3943" fmla="*/ 1193258 w 1682911"/>
                <a:gd name="connsiteY3943" fmla="*/ 887294 h 1572126"/>
                <a:gd name="connsiteX3944" fmla="*/ 1193987 w 1682911"/>
                <a:gd name="connsiteY3944" fmla="*/ 885109 h 1572126"/>
                <a:gd name="connsiteX3945" fmla="*/ 1193258 w 1682911"/>
                <a:gd name="connsiteY3945" fmla="*/ 882980 h 1572126"/>
                <a:gd name="connsiteX3946" fmla="*/ 1193258 w 1682911"/>
                <a:gd name="connsiteY3946" fmla="*/ 880850 h 1572126"/>
                <a:gd name="connsiteX3947" fmla="*/ 1193258 w 1682911"/>
                <a:gd name="connsiteY3947" fmla="*/ 879393 h 1572126"/>
                <a:gd name="connsiteX3948" fmla="*/ 1192530 w 1682911"/>
                <a:gd name="connsiteY3948" fmla="*/ 878665 h 1572126"/>
                <a:gd name="connsiteX3949" fmla="*/ 1192530 w 1682911"/>
                <a:gd name="connsiteY3949" fmla="*/ 877936 h 1572126"/>
                <a:gd name="connsiteX3950" fmla="*/ 1192530 w 1682911"/>
                <a:gd name="connsiteY3950" fmla="*/ 875807 h 1572126"/>
                <a:gd name="connsiteX3951" fmla="*/ 1192530 w 1682911"/>
                <a:gd name="connsiteY3951" fmla="*/ 871492 h 1572126"/>
                <a:gd name="connsiteX3952" fmla="*/ 1193258 w 1682911"/>
                <a:gd name="connsiteY3952" fmla="*/ 870763 h 1572126"/>
                <a:gd name="connsiteX3953" fmla="*/ 1193258 w 1682911"/>
                <a:gd name="connsiteY3953" fmla="*/ 870035 h 1572126"/>
                <a:gd name="connsiteX3954" fmla="*/ 1192530 w 1682911"/>
                <a:gd name="connsiteY3954" fmla="*/ 867906 h 1572126"/>
                <a:gd name="connsiteX3955" fmla="*/ 1192530 w 1682911"/>
                <a:gd name="connsiteY3955" fmla="*/ 866449 h 1572126"/>
                <a:gd name="connsiteX3956" fmla="*/ 1192530 w 1682911"/>
                <a:gd name="connsiteY3956" fmla="*/ 865048 h 1572126"/>
                <a:gd name="connsiteX3957" fmla="*/ 1193258 w 1682911"/>
                <a:gd name="connsiteY3957" fmla="*/ 862134 h 1572126"/>
                <a:gd name="connsiteX3958" fmla="*/ 1193987 w 1682911"/>
                <a:gd name="connsiteY3958" fmla="*/ 862134 h 1572126"/>
                <a:gd name="connsiteX3959" fmla="*/ 1193987 w 1682911"/>
                <a:gd name="connsiteY3959" fmla="*/ 861461 h 1572126"/>
                <a:gd name="connsiteX3960" fmla="*/ 1193258 w 1682911"/>
                <a:gd name="connsiteY3960" fmla="*/ 860733 h 1572126"/>
                <a:gd name="connsiteX3961" fmla="*/ 1193258 w 1682911"/>
                <a:gd name="connsiteY3961" fmla="*/ 860004 h 1572126"/>
                <a:gd name="connsiteX3962" fmla="*/ 1193258 w 1682911"/>
                <a:gd name="connsiteY3962" fmla="*/ 857875 h 1572126"/>
                <a:gd name="connsiteX3963" fmla="*/ 1192530 w 1682911"/>
                <a:gd name="connsiteY3963" fmla="*/ 857146 h 1572126"/>
                <a:gd name="connsiteX3964" fmla="*/ 1192530 w 1682911"/>
                <a:gd name="connsiteY3964" fmla="*/ 855689 h 1572126"/>
                <a:gd name="connsiteX3965" fmla="*/ 1192530 w 1682911"/>
                <a:gd name="connsiteY3965" fmla="*/ 854233 h 1572126"/>
                <a:gd name="connsiteX3966" fmla="*/ 1192530 w 1682911"/>
                <a:gd name="connsiteY3966" fmla="*/ 852832 h 1572126"/>
                <a:gd name="connsiteX3967" fmla="*/ 1192530 w 1682911"/>
                <a:gd name="connsiteY3967" fmla="*/ 850646 h 1572126"/>
                <a:gd name="connsiteX3968" fmla="*/ 1193258 w 1682911"/>
                <a:gd name="connsiteY3968" fmla="*/ 848517 h 1572126"/>
                <a:gd name="connsiteX3969" fmla="*/ 1192530 w 1682911"/>
                <a:gd name="connsiteY3969" fmla="*/ 846387 h 1572126"/>
                <a:gd name="connsiteX3970" fmla="*/ 1192530 w 1682911"/>
                <a:gd name="connsiteY3970" fmla="*/ 845659 h 1572126"/>
                <a:gd name="connsiteX3971" fmla="*/ 1193258 w 1682911"/>
                <a:gd name="connsiteY3971" fmla="*/ 844202 h 1572126"/>
                <a:gd name="connsiteX3972" fmla="*/ 1193258 w 1682911"/>
                <a:gd name="connsiteY3972" fmla="*/ 842801 h 1572126"/>
                <a:gd name="connsiteX3973" fmla="*/ 1192530 w 1682911"/>
                <a:gd name="connsiteY3973" fmla="*/ 840615 h 1572126"/>
                <a:gd name="connsiteX3974" fmla="*/ 1192530 w 1682911"/>
                <a:gd name="connsiteY3974" fmla="*/ 839158 h 1572126"/>
                <a:gd name="connsiteX3975" fmla="*/ 1193258 w 1682911"/>
                <a:gd name="connsiteY3975" fmla="*/ 837029 h 1572126"/>
                <a:gd name="connsiteX3976" fmla="*/ 1193258 w 1682911"/>
                <a:gd name="connsiteY3976" fmla="*/ 836300 h 1572126"/>
                <a:gd name="connsiteX3977" fmla="*/ 1193258 w 1682911"/>
                <a:gd name="connsiteY3977" fmla="*/ 834171 h 1572126"/>
                <a:gd name="connsiteX3978" fmla="*/ 1193987 w 1682911"/>
                <a:gd name="connsiteY3978" fmla="*/ 831313 h 1572126"/>
                <a:gd name="connsiteX3979" fmla="*/ 1194715 w 1682911"/>
                <a:gd name="connsiteY3979" fmla="*/ 829856 h 1572126"/>
                <a:gd name="connsiteX3980" fmla="*/ 1194715 w 1682911"/>
                <a:gd name="connsiteY3980" fmla="*/ 828399 h 1572126"/>
                <a:gd name="connsiteX3981" fmla="*/ 1195388 w 1682911"/>
                <a:gd name="connsiteY3981" fmla="*/ 827727 h 1572126"/>
                <a:gd name="connsiteX3982" fmla="*/ 1195388 w 1682911"/>
                <a:gd name="connsiteY3982" fmla="*/ 826998 h 1572126"/>
                <a:gd name="connsiteX3983" fmla="*/ 1196116 w 1682911"/>
                <a:gd name="connsiteY3983" fmla="*/ 826270 h 1572126"/>
                <a:gd name="connsiteX3984" fmla="*/ 1197573 w 1682911"/>
                <a:gd name="connsiteY3984" fmla="*/ 825541 h 1572126"/>
                <a:gd name="connsiteX3985" fmla="*/ 1198301 w 1682911"/>
                <a:gd name="connsiteY3985" fmla="*/ 821226 h 1572126"/>
                <a:gd name="connsiteX3986" fmla="*/ 1199030 w 1682911"/>
                <a:gd name="connsiteY3986" fmla="*/ 820498 h 1572126"/>
                <a:gd name="connsiteX3987" fmla="*/ 1200431 w 1682911"/>
                <a:gd name="connsiteY3987" fmla="*/ 819097 h 1572126"/>
                <a:gd name="connsiteX3988" fmla="*/ 1201159 w 1682911"/>
                <a:gd name="connsiteY3988" fmla="*/ 819097 h 1572126"/>
                <a:gd name="connsiteX3989" fmla="*/ 1202616 w 1682911"/>
                <a:gd name="connsiteY3989" fmla="*/ 817640 h 1572126"/>
                <a:gd name="connsiteX3990" fmla="*/ 1206203 w 1682911"/>
                <a:gd name="connsiteY3990" fmla="*/ 816239 h 1572126"/>
                <a:gd name="connsiteX3991" fmla="*/ 1209061 w 1682911"/>
                <a:gd name="connsiteY3991" fmla="*/ 814782 h 1572126"/>
                <a:gd name="connsiteX3992" fmla="*/ 1210518 w 1682911"/>
                <a:gd name="connsiteY3992" fmla="*/ 813325 h 1572126"/>
                <a:gd name="connsiteX3993" fmla="*/ 1211190 w 1682911"/>
                <a:gd name="connsiteY3993" fmla="*/ 812597 h 1572126"/>
                <a:gd name="connsiteX3994" fmla="*/ 1212647 w 1682911"/>
                <a:gd name="connsiteY3994" fmla="*/ 811924 h 1572126"/>
                <a:gd name="connsiteX3995" fmla="*/ 1213376 w 1682911"/>
                <a:gd name="connsiteY3995" fmla="*/ 810467 h 1572126"/>
                <a:gd name="connsiteX3996" fmla="*/ 1216233 w 1682911"/>
                <a:gd name="connsiteY3996" fmla="*/ 809010 h 1572126"/>
                <a:gd name="connsiteX3997" fmla="*/ 1217690 w 1682911"/>
                <a:gd name="connsiteY3997" fmla="*/ 808338 h 1572126"/>
                <a:gd name="connsiteX3998" fmla="*/ 1219091 w 1682911"/>
                <a:gd name="connsiteY3998" fmla="*/ 807609 h 1572126"/>
                <a:gd name="connsiteX3999" fmla="*/ 1220548 w 1682911"/>
                <a:gd name="connsiteY3999" fmla="*/ 806881 h 1572126"/>
                <a:gd name="connsiteX4000" fmla="*/ 1221277 w 1682911"/>
                <a:gd name="connsiteY4000" fmla="*/ 806881 h 1572126"/>
                <a:gd name="connsiteX4001" fmla="*/ 1221949 w 1682911"/>
                <a:gd name="connsiteY4001" fmla="*/ 806881 h 1572126"/>
                <a:gd name="connsiteX4002" fmla="*/ 1227721 w 1682911"/>
                <a:gd name="connsiteY4002" fmla="*/ 809010 h 1572126"/>
                <a:gd name="connsiteX4003" fmla="*/ 1229178 w 1682911"/>
                <a:gd name="connsiteY4003" fmla="*/ 809010 h 1572126"/>
                <a:gd name="connsiteX4004" fmla="*/ 1232764 w 1682911"/>
                <a:gd name="connsiteY4004" fmla="*/ 809739 h 1572126"/>
                <a:gd name="connsiteX4005" fmla="*/ 1234894 w 1682911"/>
                <a:gd name="connsiteY4005" fmla="*/ 809739 h 1572126"/>
                <a:gd name="connsiteX4006" fmla="*/ 1236351 w 1682911"/>
                <a:gd name="connsiteY4006" fmla="*/ 809010 h 1572126"/>
                <a:gd name="connsiteX4007" fmla="*/ 1237079 w 1682911"/>
                <a:gd name="connsiteY4007" fmla="*/ 809010 h 1572126"/>
                <a:gd name="connsiteX4008" fmla="*/ 1238480 w 1682911"/>
                <a:gd name="connsiteY4008" fmla="*/ 807609 h 1572126"/>
                <a:gd name="connsiteX4009" fmla="*/ 1239209 w 1682911"/>
                <a:gd name="connsiteY4009" fmla="*/ 806152 h 1572126"/>
                <a:gd name="connsiteX4010" fmla="*/ 1240666 w 1682911"/>
                <a:gd name="connsiteY4010" fmla="*/ 804751 h 1572126"/>
                <a:gd name="connsiteX4011" fmla="*/ 1241338 w 1682911"/>
                <a:gd name="connsiteY4011" fmla="*/ 804023 h 1572126"/>
                <a:gd name="connsiteX4012" fmla="*/ 1242067 w 1682911"/>
                <a:gd name="connsiteY4012" fmla="*/ 803295 h 1572126"/>
                <a:gd name="connsiteX4013" fmla="*/ 1242795 w 1682911"/>
                <a:gd name="connsiteY4013" fmla="*/ 801838 h 1572126"/>
                <a:gd name="connsiteX4014" fmla="*/ 1243524 w 1682911"/>
                <a:gd name="connsiteY4014" fmla="*/ 801838 h 1572126"/>
                <a:gd name="connsiteX4015" fmla="*/ 1243524 w 1682911"/>
                <a:gd name="connsiteY4015" fmla="*/ 801165 h 1572126"/>
                <a:gd name="connsiteX4016" fmla="*/ 1244252 w 1682911"/>
                <a:gd name="connsiteY4016" fmla="*/ 801165 h 1572126"/>
                <a:gd name="connsiteX4017" fmla="*/ 1244980 w 1682911"/>
                <a:gd name="connsiteY4017" fmla="*/ 798980 h 1572126"/>
                <a:gd name="connsiteX4018" fmla="*/ 1244980 w 1682911"/>
                <a:gd name="connsiteY4018" fmla="*/ 797523 h 1572126"/>
                <a:gd name="connsiteX4019" fmla="*/ 1246381 w 1682911"/>
                <a:gd name="connsiteY4019" fmla="*/ 796850 h 1572126"/>
                <a:gd name="connsiteX4020" fmla="*/ 1248567 w 1682911"/>
                <a:gd name="connsiteY4020" fmla="*/ 793936 h 1572126"/>
                <a:gd name="connsiteX4021" fmla="*/ 1249239 w 1682911"/>
                <a:gd name="connsiteY4021" fmla="*/ 793936 h 1572126"/>
                <a:gd name="connsiteX4022" fmla="*/ 1249968 w 1682911"/>
                <a:gd name="connsiteY4022" fmla="*/ 793264 h 1572126"/>
                <a:gd name="connsiteX4023" fmla="*/ 1255740 w 1682911"/>
                <a:gd name="connsiteY4023" fmla="*/ 791078 h 1572126"/>
                <a:gd name="connsiteX4024" fmla="*/ 1259326 w 1682911"/>
                <a:gd name="connsiteY4024" fmla="*/ 790350 h 1572126"/>
                <a:gd name="connsiteX4025" fmla="*/ 1260727 w 1682911"/>
                <a:gd name="connsiteY4025" fmla="*/ 789677 h 1572126"/>
                <a:gd name="connsiteX4026" fmla="*/ 1263641 w 1682911"/>
                <a:gd name="connsiteY4026" fmla="*/ 787492 h 1572126"/>
                <a:gd name="connsiteX4027" fmla="*/ 1264313 w 1682911"/>
                <a:gd name="connsiteY4027" fmla="*/ 787492 h 1572126"/>
                <a:gd name="connsiteX4028" fmla="*/ 1265770 w 1682911"/>
                <a:gd name="connsiteY4028" fmla="*/ 786035 h 1572126"/>
                <a:gd name="connsiteX4029" fmla="*/ 1266499 w 1682911"/>
                <a:gd name="connsiteY4029" fmla="*/ 785363 h 1572126"/>
                <a:gd name="connsiteX4030" fmla="*/ 1267227 w 1682911"/>
                <a:gd name="connsiteY4030" fmla="*/ 784634 h 1572126"/>
                <a:gd name="connsiteX4031" fmla="*/ 1268628 w 1682911"/>
                <a:gd name="connsiteY4031" fmla="*/ 781048 h 1572126"/>
                <a:gd name="connsiteX4032" fmla="*/ 1269357 w 1682911"/>
                <a:gd name="connsiteY4032" fmla="*/ 780319 h 1572126"/>
                <a:gd name="connsiteX4033" fmla="*/ 1270085 w 1682911"/>
                <a:gd name="connsiteY4033" fmla="*/ 778190 h 1572126"/>
                <a:gd name="connsiteX4034" fmla="*/ 1270814 w 1682911"/>
                <a:gd name="connsiteY4034" fmla="*/ 776004 h 1572126"/>
                <a:gd name="connsiteX4035" fmla="*/ 1273672 w 1682911"/>
                <a:gd name="connsiteY4035" fmla="*/ 770961 h 1572126"/>
                <a:gd name="connsiteX4036" fmla="*/ 1274400 w 1682911"/>
                <a:gd name="connsiteY4036" fmla="*/ 770289 h 1572126"/>
                <a:gd name="connsiteX4037" fmla="*/ 1275801 w 1682911"/>
                <a:gd name="connsiteY4037" fmla="*/ 768103 h 1572126"/>
                <a:gd name="connsiteX4038" fmla="*/ 1278715 w 1682911"/>
                <a:gd name="connsiteY4038" fmla="*/ 763116 h 1572126"/>
                <a:gd name="connsiteX4039" fmla="*/ 1278715 w 1682911"/>
                <a:gd name="connsiteY4039" fmla="*/ 761659 h 1572126"/>
                <a:gd name="connsiteX4040" fmla="*/ 1280116 w 1682911"/>
                <a:gd name="connsiteY4040" fmla="*/ 759529 h 1572126"/>
                <a:gd name="connsiteX4041" fmla="*/ 1284431 w 1682911"/>
                <a:gd name="connsiteY4041" fmla="*/ 754486 h 1572126"/>
                <a:gd name="connsiteX4042" fmla="*/ 1285888 w 1682911"/>
                <a:gd name="connsiteY4042" fmla="*/ 753029 h 1572126"/>
                <a:gd name="connsiteX4043" fmla="*/ 1285888 w 1682911"/>
                <a:gd name="connsiteY4043" fmla="*/ 752301 h 1572126"/>
                <a:gd name="connsiteX4044" fmla="*/ 1286616 w 1682911"/>
                <a:gd name="connsiteY4044" fmla="*/ 750900 h 1572126"/>
                <a:gd name="connsiteX4045" fmla="*/ 1287289 w 1682911"/>
                <a:gd name="connsiteY4045" fmla="*/ 747313 h 1572126"/>
                <a:gd name="connsiteX4046" fmla="*/ 1288017 w 1682911"/>
                <a:gd name="connsiteY4046" fmla="*/ 745856 h 1572126"/>
                <a:gd name="connsiteX4047" fmla="*/ 1291604 w 1682911"/>
                <a:gd name="connsiteY4047" fmla="*/ 740813 h 1572126"/>
                <a:gd name="connsiteX4048" fmla="*/ 1293789 w 1682911"/>
                <a:gd name="connsiteY4048" fmla="*/ 737955 h 1572126"/>
                <a:gd name="connsiteX4049" fmla="*/ 1296647 w 1682911"/>
                <a:gd name="connsiteY4049" fmla="*/ 733640 h 1572126"/>
                <a:gd name="connsiteX4050" fmla="*/ 1298104 w 1682911"/>
                <a:gd name="connsiteY4050" fmla="*/ 731511 h 1572126"/>
                <a:gd name="connsiteX4051" fmla="*/ 1299505 w 1682911"/>
                <a:gd name="connsiteY4051" fmla="*/ 730054 h 1572126"/>
                <a:gd name="connsiteX4052" fmla="*/ 1300233 w 1682911"/>
                <a:gd name="connsiteY4052" fmla="*/ 728653 h 1572126"/>
                <a:gd name="connsiteX4053" fmla="*/ 1300962 w 1682911"/>
                <a:gd name="connsiteY4053" fmla="*/ 726467 h 1572126"/>
                <a:gd name="connsiteX4054" fmla="*/ 1301690 w 1682911"/>
                <a:gd name="connsiteY4054" fmla="*/ 725739 h 1572126"/>
                <a:gd name="connsiteX4055" fmla="*/ 1302363 w 1682911"/>
                <a:gd name="connsiteY4055" fmla="*/ 725739 h 1572126"/>
                <a:gd name="connsiteX4056" fmla="*/ 1303820 w 1682911"/>
                <a:gd name="connsiteY4056" fmla="*/ 725066 h 1572126"/>
                <a:gd name="connsiteX4057" fmla="*/ 1306005 w 1682911"/>
                <a:gd name="connsiteY4057" fmla="*/ 723610 h 1572126"/>
                <a:gd name="connsiteX4058" fmla="*/ 1308135 w 1682911"/>
                <a:gd name="connsiteY4058" fmla="*/ 722153 h 1572126"/>
                <a:gd name="connsiteX4059" fmla="*/ 1309591 w 1682911"/>
                <a:gd name="connsiteY4059" fmla="*/ 721480 h 1572126"/>
                <a:gd name="connsiteX4060" fmla="*/ 1313906 w 1682911"/>
                <a:gd name="connsiteY4060" fmla="*/ 720752 h 1572126"/>
                <a:gd name="connsiteX4061" fmla="*/ 1316036 w 1682911"/>
                <a:gd name="connsiteY4061" fmla="*/ 719295 h 1572126"/>
                <a:gd name="connsiteX4062" fmla="*/ 1318165 w 1682911"/>
                <a:gd name="connsiteY4062" fmla="*/ 718566 h 1572126"/>
                <a:gd name="connsiteX4063" fmla="*/ 1321079 w 1682911"/>
                <a:gd name="connsiteY4063" fmla="*/ 717838 h 1572126"/>
                <a:gd name="connsiteX4064" fmla="*/ 1323209 w 1682911"/>
                <a:gd name="connsiteY4064" fmla="*/ 717165 h 1572126"/>
                <a:gd name="connsiteX4065" fmla="*/ 1325338 w 1682911"/>
                <a:gd name="connsiteY4065" fmla="*/ 716437 h 1572126"/>
                <a:gd name="connsiteX4066" fmla="*/ 1326795 w 1682911"/>
                <a:gd name="connsiteY4066" fmla="*/ 715708 h 1572126"/>
                <a:gd name="connsiteX4067" fmla="*/ 1327523 w 1682911"/>
                <a:gd name="connsiteY4067" fmla="*/ 714980 h 1572126"/>
                <a:gd name="connsiteX4068" fmla="*/ 1329653 w 1682911"/>
                <a:gd name="connsiteY4068" fmla="*/ 712850 h 1572126"/>
                <a:gd name="connsiteX4069" fmla="*/ 1331110 w 1682911"/>
                <a:gd name="connsiteY4069" fmla="*/ 712122 h 1572126"/>
                <a:gd name="connsiteX4070" fmla="*/ 1331838 w 1682911"/>
                <a:gd name="connsiteY4070" fmla="*/ 711393 h 1572126"/>
                <a:gd name="connsiteX4071" fmla="*/ 1336826 w 1682911"/>
                <a:gd name="connsiteY4071" fmla="*/ 707807 h 1572126"/>
                <a:gd name="connsiteX4072" fmla="*/ 1338283 w 1682911"/>
                <a:gd name="connsiteY4072" fmla="*/ 707079 h 1572126"/>
                <a:gd name="connsiteX4073" fmla="*/ 1341140 w 1682911"/>
                <a:gd name="connsiteY4073" fmla="*/ 706350 h 1572126"/>
                <a:gd name="connsiteX4074" fmla="*/ 1342598 w 1682911"/>
                <a:gd name="connsiteY4074" fmla="*/ 705678 h 1572126"/>
                <a:gd name="connsiteX4075" fmla="*/ 1343326 w 1682911"/>
                <a:gd name="connsiteY4075" fmla="*/ 704949 h 1572126"/>
                <a:gd name="connsiteX4076" fmla="*/ 1344727 w 1682911"/>
                <a:gd name="connsiteY4076" fmla="*/ 704949 h 1572126"/>
                <a:gd name="connsiteX4077" fmla="*/ 1346184 w 1682911"/>
                <a:gd name="connsiteY4077" fmla="*/ 704221 h 1572126"/>
                <a:gd name="connsiteX4078" fmla="*/ 1349770 w 1682911"/>
                <a:gd name="connsiteY4078" fmla="*/ 704221 h 1572126"/>
                <a:gd name="connsiteX4079" fmla="*/ 1352628 w 1682911"/>
                <a:gd name="connsiteY4079" fmla="*/ 703492 h 1572126"/>
                <a:gd name="connsiteX4080" fmla="*/ 1353357 w 1682911"/>
                <a:gd name="connsiteY4080" fmla="*/ 703492 h 1572126"/>
                <a:gd name="connsiteX4081" fmla="*/ 1354814 w 1682911"/>
                <a:gd name="connsiteY4081" fmla="*/ 703492 h 1572126"/>
                <a:gd name="connsiteX4082" fmla="*/ 1356215 w 1682911"/>
                <a:gd name="connsiteY4082" fmla="*/ 703492 h 1572126"/>
                <a:gd name="connsiteX4083" fmla="*/ 1359129 w 1682911"/>
                <a:gd name="connsiteY4083" fmla="*/ 703492 h 1572126"/>
                <a:gd name="connsiteX4084" fmla="*/ 1364116 w 1682911"/>
                <a:gd name="connsiteY4084" fmla="*/ 703492 h 1572126"/>
                <a:gd name="connsiteX4085" fmla="*/ 1364844 w 1682911"/>
                <a:gd name="connsiteY4085" fmla="*/ 703492 h 1572126"/>
                <a:gd name="connsiteX4086" fmla="*/ 1366301 w 1682911"/>
                <a:gd name="connsiteY4086" fmla="*/ 702764 h 1572126"/>
                <a:gd name="connsiteX4087" fmla="*/ 1367030 w 1682911"/>
                <a:gd name="connsiteY4087" fmla="*/ 702764 h 1572126"/>
                <a:gd name="connsiteX4088" fmla="*/ 1369159 w 1682911"/>
                <a:gd name="connsiteY4088" fmla="*/ 702091 h 1572126"/>
                <a:gd name="connsiteX4089" fmla="*/ 1369888 w 1682911"/>
                <a:gd name="connsiteY4089" fmla="*/ 701363 h 1572126"/>
                <a:gd name="connsiteX4090" fmla="*/ 1370616 w 1682911"/>
                <a:gd name="connsiteY4090" fmla="*/ 702091 h 1572126"/>
                <a:gd name="connsiteX4091" fmla="*/ 1372017 w 1682911"/>
                <a:gd name="connsiteY4091" fmla="*/ 702091 h 1572126"/>
                <a:gd name="connsiteX4092" fmla="*/ 1373474 w 1682911"/>
                <a:gd name="connsiteY4092" fmla="*/ 702764 h 1572126"/>
                <a:gd name="connsiteX4093" fmla="*/ 1374931 w 1682911"/>
                <a:gd name="connsiteY4093" fmla="*/ 702091 h 1572126"/>
                <a:gd name="connsiteX4094" fmla="*/ 1376332 w 1682911"/>
                <a:gd name="connsiteY4094" fmla="*/ 702764 h 1572126"/>
                <a:gd name="connsiteX4095" fmla="*/ 1378517 w 1682911"/>
                <a:gd name="connsiteY4095" fmla="*/ 703492 h 1572126"/>
                <a:gd name="connsiteX4096" fmla="*/ 1379190 w 1682911"/>
                <a:gd name="connsiteY4096" fmla="*/ 703492 h 1572126"/>
                <a:gd name="connsiteX4097" fmla="*/ 1384962 w 1682911"/>
                <a:gd name="connsiteY4097" fmla="*/ 703492 h 1572126"/>
                <a:gd name="connsiteX4098" fmla="*/ 1387091 w 1682911"/>
                <a:gd name="connsiteY4098" fmla="*/ 703492 h 1572126"/>
                <a:gd name="connsiteX4099" fmla="*/ 1387820 w 1682911"/>
                <a:gd name="connsiteY4099" fmla="*/ 703492 h 1572126"/>
                <a:gd name="connsiteX4100" fmla="*/ 1390005 w 1682911"/>
                <a:gd name="connsiteY4100" fmla="*/ 704221 h 1572126"/>
                <a:gd name="connsiteX4101" fmla="*/ 1394992 w 1682911"/>
                <a:gd name="connsiteY4101" fmla="*/ 706350 h 1572126"/>
                <a:gd name="connsiteX4102" fmla="*/ 1397178 w 1682911"/>
                <a:gd name="connsiteY4102" fmla="*/ 706350 h 1572126"/>
                <a:gd name="connsiteX4103" fmla="*/ 1400036 w 1682911"/>
                <a:gd name="connsiteY4103" fmla="*/ 704949 h 1572126"/>
                <a:gd name="connsiteX4104" fmla="*/ 1400036 w 1682911"/>
                <a:gd name="connsiteY4104" fmla="*/ 706350 h 1572126"/>
                <a:gd name="connsiteX4105" fmla="*/ 1400764 w 1682911"/>
                <a:gd name="connsiteY4105" fmla="*/ 709264 h 1572126"/>
                <a:gd name="connsiteX4106" fmla="*/ 1400036 w 1682911"/>
                <a:gd name="connsiteY4106" fmla="*/ 711393 h 1572126"/>
                <a:gd name="connsiteX4107" fmla="*/ 1400036 w 1682911"/>
                <a:gd name="connsiteY4107" fmla="*/ 714251 h 1572126"/>
                <a:gd name="connsiteX4108" fmla="*/ 1401493 w 1682911"/>
                <a:gd name="connsiteY4108" fmla="*/ 717838 h 1572126"/>
                <a:gd name="connsiteX4109" fmla="*/ 1401493 w 1682911"/>
                <a:gd name="connsiteY4109" fmla="*/ 720023 h 1572126"/>
                <a:gd name="connsiteX4110" fmla="*/ 1402165 w 1682911"/>
                <a:gd name="connsiteY4110" fmla="*/ 722153 h 1572126"/>
                <a:gd name="connsiteX4111" fmla="*/ 1404351 w 1682911"/>
                <a:gd name="connsiteY4111" fmla="*/ 725739 h 1572126"/>
                <a:gd name="connsiteX4112" fmla="*/ 1409394 w 1682911"/>
                <a:gd name="connsiteY4112" fmla="*/ 727924 h 1572126"/>
                <a:gd name="connsiteX4113" fmla="*/ 1412980 w 1682911"/>
                <a:gd name="connsiteY4113" fmla="*/ 728653 h 1572126"/>
                <a:gd name="connsiteX4114" fmla="*/ 1415110 w 1682911"/>
                <a:gd name="connsiteY4114" fmla="*/ 729325 h 1572126"/>
                <a:gd name="connsiteX4115" fmla="*/ 1428054 w 1682911"/>
                <a:gd name="connsiteY4115" fmla="*/ 730782 h 1572126"/>
                <a:gd name="connsiteX4116" fmla="*/ 1429455 w 1682911"/>
                <a:gd name="connsiteY4116" fmla="*/ 730782 h 1572126"/>
                <a:gd name="connsiteX4117" fmla="*/ 1490480 w 1682911"/>
                <a:gd name="connsiteY4117" fmla="*/ 657542 h 1572126"/>
                <a:gd name="connsiteX4118" fmla="*/ 1491937 w 1682911"/>
                <a:gd name="connsiteY4118" fmla="*/ 656141 h 1572126"/>
                <a:gd name="connsiteX4119" fmla="*/ 1492665 w 1682911"/>
                <a:gd name="connsiteY4119" fmla="*/ 654684 h 1572126"/>
                <a:gd name="connsiteX4120" fmla="*/ 1492665 w 1682911"/>
                <a:gd name="connsiteY4120" fmla="*/ 653955 h 1572126"/>
                <a:gd name="connsiteX4121" fmla="*/ 1493394 w 1682911"/>
                <a:gd name="connsiteY4121" fmla="*/ 651826 h 1572126"/>
                <a:gd name="connsiteX4122" fmla="*/ 1494066 w 1682911"/>
                <a:gd name="connsiteY4122" fmla="*/ 650369 h 1572126"/>
                <a:gd name="connsiteX4123" fmla="*/ 1494066 w 1682911"/>
                <a:gd name="connsiteY4123" fmla="*/ 649640 h 1572126"/>
                <a:gd name="connsiteX4124" fmla="*/ 1493394 w 1682911"/>
                <a:gd name="connsiteY4124" fmla="*/ 649640 h 1572126"/>
                <a:gd name="connsiteX4125" fmla="*/ 1493394 w 1682911"/>
                <a:gd name="connsiteY4125" fmla="*/ 648968 h 1572126"/>
                <a:gd name="connsiteX4126" fmla="*/ 1492665 w 1682911"/>
                <a:gd name="connsiteY4126" fmla="*/ 648968 h 1572126"/>
                <a:gd name="connsiteX4127" fmla="*/ 1491208 w 1682911"/>
                <a:gd name="connsiteY4127" fmla="*/ 648239 h 1572126"/>
                <a:gd name="connsiteX4128" fmla="*/ 1490480 w 1682911"/>
                <a:gd name="connsiteY4128" fmla="*/ 648239 h 1572126"/>
                <a:gd name="connsiteX4129" fmla="*/ 1489807 w 1682911"/>
                <a:gd name="connsiteY4129" fmla="*/ 646054 h 1572126"/>
                <a:gd name="connsiteX4130" fmla="*/ 1486894 w 1682911"/>
                <a:gd name="connsiteY4130" fmla="*/ 638881 h 1572126"/>
                <a:gd name="connsiteX4131" fmla="*/ 1486894 w 1682911"/>
                <a:gd name="connsiteY4131" fmla="*/ 638153 h 1572126"/>
                <a:gd name="connsiteX4132" fmla="*/ 1489079 w 1682911"/>
                <a:gd name="connsiteY4132" fmla="*/ 632437 h 1572126"/>
                <a:gd name="connsiteX4133" fmla="*/ 1489079 w 1682911"/>
                <a:gd name="connsiteY4133" fmla="*/ 631708 h 1572126"/>
                <a:gd name="connsiteX4134" fmla="*/ 1489079 w 1682911"/>
                <a:gd name="connsiteY4134" fmla="*/ 630307 h 1572126"/>
                <a:gd name="connsiteX4135" fmla="*/ 1486894 w 1682911"/>
                <a:gd name="connsiteY4135" fmla="*/ 626721 h 1572126"/>
                <a:gd name="connsiteX4136" fmla="*/ 1486894 w 1682911"/>
                <a:gd name="connsiteY4136" fmla="*/ 625993 h 1572126"/>
                <a:gd name="connsiteX4137" fmla="*/ 1486894 w 1682911"/>
                <a:gd name="connsiteY4137" fmla="*/ 625993 h 1572126"/>
                <a:gd name="connsiteX4138" fmla="*/ 1486894 w 1682911"/>
                <a:gd name="connsiteY4138" fmla="*/ 624536 h 1572126"/>
                <a:gd name="connsiteX4139" fmla="*/ 1486165 w 1682911"/>
                <a:gd name="connsiteY4139" fmla="*/ 622406 h 1572126"/>
                <a:gd name="connsiteX4140" fmla="*/ 1486165 w 1682911"/>
                <a:gd name="connsiteY4140" fmla="*/ 621678 h 1572126"/>
                <a:gd name="connsiteX4141" fmla="*/ 1488351 w 1682911"/>
                <a:gd name="connsiteY4141" fmla="*/ 619492 h 1572126"/>
                <a:gd name="connsiteX4142" fmla="*/ 1488351 w 1682911"/>
                <a:gd name="connsiteY4142" fmla="*/ 618820 h 1572126"/>
                <a:gd name="connsiteX4143" fmla="*/ 1487622 w 1682911"/>
                <a:gd name="connsiteY4143" fmla="*/ 618091 h 1572126"/>
                <a:gd name="connsiteX4144" fmla="*/ 1487622 w 1682911"/>
                <a:gd name="connsiteY4144" fmla="*/ 617363 h 1572126"/>
                <a:gd name="connsiteX4145" fmla="*/ 1486894 w 1682911"/>
                <a:gd name="connsiteY4145" fmla="*/ 615906 h 1572126"/>
                <a:gd name="connsiteX4146" fmla="*/ 1486894 w 1682911"/>
                <a:gd name="connsiteY4146" fmla="*/ 615233 h 1572126"/>
                <a:gd name="connsiteX4147" fmla="*/ 1486894 w 1682911"/>
                <a:gd name="connsiteY4147" fmla="*/ 613776 h 1572126"/>
                <a:gd name="connsiteX4148" fmla="*/ 1486894 w 1682911"/>
                <a:gd name="connsiteY4148" fmla="*/ 613048 h 1572126"/>
                <a:gd name="connsiteX4149" fmla="*/ 1487622 w 1682911"/>
                <a:gd name="connsiteY4149" fmla="*/ 611591 h 1572126"/>
                <a:gd name="connsiteX4150" fmla="*/ 1486894 w 1682911"/>
                <a:gd name="connsiteY4150" fmla="*/ 610919 h 1572126"/>
                <a:gd name="connsiteX4151" fmla="*/ 1485493 w 1682911"/>
                <a:gd name="connsiteY4151" fmla="*/ 610190 h 1572126"/>
                <a:gd name="connsiteX4152" fmla="*/ 1484036 w 1682911"/>
                <a:gd name="connsiteY4152" fmla="*/ 609461 h 1572126"/>
                <a:gd name="connsiteX4153" fmla="*/ 1484036 w 1682911"/>
                <a:gd name="connsiteY4153" fmla="*/ 608733 h 1572126"/>
                <a:gd name="connsiteX4154" fmla="*/ 1484036 w 1682911"/>
                <a:gd name="connsiteY4154" fmla="*/ 608005 h 1572126"/>
                <a:gd name="connsiteX4155" fmla="*/ 1484036 w 1682911"/>
                <a:gd name="connsiteY4155" fmla="*/ 605875 h 1572126"/>
                <a:gd name="connsiteX4156" fmla="*/ 1483307 w 1682911"/>
                <a:gd name="connsiteY4156" fmla="*/ 603017 h 1572126"/>
                <a:gd name="connsiteX4157" fmla="*/ 1483307 w 1682911"/>
                <a:gd name="connsiteY4157" fmla="*/ 602289 h 1572126"/>
                <a:gd name="connsiteX4158" fmla="*/ 1484036 w 1682911"/>
                <a:gd name="connsiteY4158" fmla="*/ 600103 h 1572126"/>
                <a:gd name="connsiteX4159" fmla="*/ 1484036 w 1682911"/>
                <a:gd name="connsiteY4159" fmla="*/ 599431 h 1572126"/>
                <a:gd name="connsiteX4160" fmla="*/ 1483307 w 1682911"/>
                <a:gd name="connsiteY4160" fmla="*/ 598702 h 1572126"/>
                <a:gd name="connsiteX4161" fmla="*/ 1482579 w 1682911"/>
                <a:gd name="connsiteY4161" fmla="*/ 598702 h 1572126"/>
                <a:gd name="connsiteX4162" fmla="*/ 1481906 w 1682911"/>
                <a:gd name="connsiteY4162" fmla="*/ 598702 h 1572126"/>
                <a:gd name="connsiteX4163" fmla="*/ 1481178 w 1682911"/>
                <a:gd name="connsiteY4163" fmla="*/ 597245 h 1572126"/>
                <a:gd name="connsiteX4164" fmla="*/ 1481178 w 1682911"/>
                <a:gd name="connsiteY4164" fmla="*/ 596517 h 1572126"/>
                <a:gd name="connsiteX4165" fmla="*/ 1481178 w 1682911"/>
                <a:gd name="connsiteY4165" fmla="*/ 595844 h 1572126"/>
                <a:gd name="connsiteX4166" fmla="*/ 1481906 w 1682911"/>
                <a:gd name="connsiteY4166" fmla="*/ 594388 h 1572126"/>
                <a:gd name="connsiteX4167" fmla="*/ 1480449 w 1682911"/>
                <a:gd name="connsiteY4167" fmla="*/ 593659 h 1572126"/>
                <a:gd name="connsiteX4168" fmla="*/ 1479721 w 1682911"/>
                <a:gd name="connsiteY4168" fmla="*/ 593659 h 1572126"/>
                <a:gd name="connsiteX4169" fmla="*/ 1478320 w 1682911"/>
                <a:gd name="connsiteY4169" fmla="*/ 594388 h 1572126"/>
                <a:gd name="connsiteX4170" fmla="*/ 1478320 w 1682911"/>
                <a:gd name="connsiteY4170" fmla="*/ 593659 h 1572126"/>
                <a:gd name="connsiteX4171" fmla="*/ 1477591 w 1682911"/>
                <a:gd name="connsiteY4171" fmla="*/ 593659 h 1572126"/>
                <a:gd name="connsiteX4172" fmla="*/ 1476863 w 1682911"/>
                <a:gd name="connsiteY4172" fmla="*/ 593659 h 1572126"/>
                <a:gd name="connsiteX4173" fmla="*/ 1476134 w 1682911"/>
                <a:gd name="connsiteY4173" fmla="*/ 593659 h 1572126"/>
                <a:gd name="connsiteX4174" fmla="*/ 1476134 w 1682911"/>
                <a:gd name="connsiteY4174" fmla="*/ 592931 h 1572126"/>
                <a:gd name="connsiteX4175" fmla="*/ 1476863 w 1682911"/>
                <a:gd name="connsiteY4175" fmla="*/ 592258 h 1572126"/>
                <a:gd name="connsiteX4176" fmla="*/ 1477591 w 1682911"/>
                <a:gd name="connsiteY4176" fmla="*/ 591530 h 1572126"/>
                <a:gd name="connsiteX4177" fmla="*/ 1478320 w 1682911"/>
                <a:gd name="connsiteY4177" fmla="*/ 591530 h 1572126"/>
                <a:gd name="connsiteX4178" fmla="*/ 1478992 w 1682911"/>
                <a:gd name="connsiteY4178" fmla="*/ 590801 h 1572126"/>
                <a:gd name="connsiteX4179" fmla="*/ 1478992 w 1682911"/>
                <a:gd name="connsiteY4179" fmla="*/ 590073 h 1572126"/>
                <a:gd name="connsiteX4180" fmla="*/ 1478992 w 1682911"/>
                <a:gd name="connsiteY4180" fmla="*/ 589344 h 1572126"/>
                <a:gd name="connsiteX4181" fmla="*/ 1478320 w 1682911"/>
                <a:gd name="connsiteY4181" fmla="*/ 589344 h 1572126"/>
                <a:gd name="connsiteX4182" fmla="*/ 1477591 w 1682911"/>
                <a:gd name="connsiteY4182" fmla="*/ 589344 h 1572126"/>
                <a:gd name="connsiteX4183" fmla="*/ 1477591 w 1682911"/>
                <a:gd name="connsiteY4183" fmla="*/ 588672 h 1572126"/>
                <a:gd name="connsiteX4184" fmla="*/ 1476863 w 1682911"/>
                <a:gd name="connsiteY4184" fmla="*/ 588672 h 1572126"/>
                <a:gd name="connsiteX4185" fmla="*/ 1476863 w 1682911"/>
                <a:gd name="connsiteY4185" fmla="*/ 587943 h 1572126"/>
                <a:gd name="connsiteX4186" fmla="*/ 1477591 w 1682911"/>
                <a:gd name="connsiteY4186" fmla="*/ 585085 h 1572126"/>
                <a:gd name="connsiteX4187" fmla="*/ 1477591 w 1682911"/>
                <a:gd name="connsiteY4187" fmla="*/ 584357 h 1572126"/>
                <a:gd name="connsiteX4188" fmla="*/ 1477591 w 1682911"/>
                <a:gd name="connsiteY4188" fmla="*/ 582900 h 1572126"/>
                <a:gd name="connsiteX4189" fmla="*/ 1477591 w 1682911"/>
                <a:gd name="connsiteY4189" fmla="*/ 582171 h 1572126"/>
                <a:gd name="connsiteX4190" fmla="*/ 1478320 w 1682911"/>
                <a:gd name="connsiteY4190" fmla="*/ 580770 h 1572126"/>
                <a:gd name="connsiteX4191" fmla="*/ 1478992 w 1682911"/>
                <a:gd name="connsiteY4191" fmla="*/ 580042 h 1572126"/>
                <a:gd name="connsiteX4192" fmla="*/ 1478320 w 1682911"/>
                <a:gd name="connsiteY4192" fmla="*/ 579314 h 1572126"/>
                <a:gd name="connsiteX4193" fmla="*/ 1477591 w 1682911"/>
                <a:gd name="connsiteY4193" fmla="*/ 578585 h 1572126"/>
                <a:gd name="connsiteX4194" fmla="*/ 1476863 w 1682911"/>
                <a:gd name="connsiteY4194" fmla="*/ 577857 h 1572126"/>
                <a:gd name="connsiteX4195" fmla="*/ 1477591 w 1682911"/>
                <a:gd name="connsiteY4195" fmla="*/ 577184 h 1572126"/>
                <a:gd name="connsiteX4196" fmla="*/ 1478992 w 1682911"/>
                <a:gd name="connsiteY4196" fmla="*/ 575727 h 1572126"/>
                <a:gd name="connsiteX4197" fmla="*/ 1478992 w 1682911"/>
                <a:gd name="connsiteY4197" fmla="*/ 574270 h 1572126"/>
                <a:gd name="connsiteX4198" fmla="*/ 1478992 w 1682911"/>
                <a:gd name="connsiteY4198" fmla="*/ 573598 h 1572126"/>
                <a:gd name="connsiteX4199" fmla="*/ 1478992 w 1682911"/>
                <a:gd name="connsiteY4199" fmla="*/ 572869 h 1572126"/>
                <a:gd name="connsiteX4200" fmla="*/ 1478992 w 1682911"/>
                <a:gd name="connsiteY4200" fmla="*/ 572141 h 1572126"/>
                <a:gd name="connsiteX4201" fmla="*/ 1478320 w 1682911"/>
                <a:gd name="connsiteY4201" fmla="*/ 571412 h 1572126"/>
                <a:gd name="connsiteX4202" fmla="*/ 1478320 w 1682911"/>
                <a:gd name="connsiteY4202" fmla="*/ 569955 h 1572126"/>
                <a:gd name="connsiteX4203" fmla="*/ 1478320 w 1682911"/>
                <a:gd name="connsiteY4203" fmla="*/ 569283 h 1572126"/>
                <a:gd name="connsiteX4204" fmla="*/ 1478152 w 1682911"/>
                <a:gd name="connsiteY4204" fmla="*/ 569171 h 1572126"/>
                <a:gd name="connsiteX4205" fmla="*/ 1478320 w 1682911"/>
                <a:gd name="connsiteY4205" fmla="*/ 569283 h 1572126"/>
                <a:gd name="connsiteX4206" fmla="*/ 1478320 w 1682911"/>
                <a:gd name="connsiteY4206" fmla="*/ 569955 h 1572126"/>
                <a:gd name="connsiteX4207" fmla="*/ 1478320 w 1682911"/>
                <a:gd name="connsiteY4207" fmla="*/ 571412 h 1572126"/>
                <a:gd name="connsiteX4208" fmla="*/ 1478992 w 1682911"/>
                <a:gd name="connsiteY4208" fmla="*/ 572141 h 1572126"/>
                <a:gd name="connsiteX4209" fmla="*/ 1478992 w 1682911"/>
                <a:gd name="connsiteY4209" fmla="*/ 572869 h 1572126"/>
                <a:gd name="connsiteX4210" fmla="*/ 1478992 w 1682911"/>
                <a:gd name="connsiteY4210" fmla="*/ 573598 h 1572126"/>
                <a:gd name="connsiteX4211" fmla="*/ 1478992 w 1682911"/>
                <a:gd name="connsiteY4211" fmla="*/ 574270 h 1572126"/>
                <a:gd name="connsiteX4212" fmla="*/ 1478992 w 1682911"/>
                <a:gd name="connsiteY4212" fmla="*/ 575727 h 1572126"/>
                <a:gd name="connsiteX4213" fmla="*/ 1515641 w 1682911"/>
                <a:gd name="connsiteY4213" fmla="*/ 581443 h 1572126"/>
                <a:gd name="connsiteX4214" fmla="*/ 1538616 w 1682911"/>
                <a:gd name="connsiteY4214" fmla="*/ 585085 h 1572126"/>
                <a:gd name="connsiteX4215" fmla="*/ 1565178 w 1682911"/>
                <a:gd name="connsiteY4215" fmla="*/ 589344 h 1572126"/>
                <a:gd name="connsiteX4216" fmla="*/ 1599641 w 1682911"/>
                <a:gd name="connsiteY4216" fmla="*/ 594388 h 1572126"/>
                <a:gd name="connsiteX4217" fmla="*/ 1608943 w 1682911"/>
                <a:gd name="connsiteY4217" fmla="*/ 595116 h 1572126"/>
                <a:gd name="connsiteX4218" fmla="*/ 1610400 w 1682911"/>
                <a:gd name="connsiteY4218" fmla="*/ 593659 h 1572126"/>
                <a:gd name="connsiteX4219" fmla="*/ 1610400 w 1682911"/>
                <a:gd name="connsiteY4219" fmla="*/ 591530 h 1572126"/>
                <a:gd name="connsiteX4220" fmla="*/ 1608270 w 1682911"/>
                <a:gd name="connsiteY4220" fmla="*/ 587943 h 1572126"/>
                <a:gd name="connsiteX4221" fmla="*/ 1608943 w 1682911"/>
                <a:gd name="connsiteY4221" fmla="*/ 585758 h 1572126"/>
                <a:gd name="connsiteX4222" fmla="*/ 1608270 w 1682911"/>
                <a:gd name="connsiteY4222" fmla="*/ 585085 h 1572126"/>
                <a:gd name="connsiteX4223" fmla="*/ 1606813 w 1682911"/>
                <a:gd name="connsiteY4223" fmla="*/ 583628 h 1572126"/>
                <a:gd name="connsiteX4224" fmla="*/ 1606085 w 1682911"/>
                <a:gd name="connsiteY4224" fmla="*/ 582900 h 1572126"/>
                <a:gd name="connsiteX4225" fmla="*/ 1606085 w 1682911"/>
                <a:gd name="connsiteY4225" fmla="*/ 582171 h 1572126"/>
                <a:gd name="connsiteX4226" fmla="*/ 1606085 w 1682911"/>
                <a:gd name="connsiteY4226" fmla="*/ 581443 h 1572126"/>
                <a:gd name="connsiteX4227" fmla="*/ 1606085 w 1682911"/>
                <a:gd name="connsiteY4227" fmla="*/ 580770 h 1572126"/>
                <a:gd name="connsiteX4228" fmla="*/ 1604684 w 1682911"/>
                <a:gd name="connsiteY4228" fmla="*/ 580770 h 1572126"/>
                <a:gd name="connsiteX4229" fmla="*/ 1603955 w 1682911"/>
                <a:gd name="connsiteY4229" fmla="*/ 580770 h 1572126"/>
                <a:gd name="connsiteX4230" fmla="*/ 1603227 w 1682911"/>
                <a:gd name="connsiteY4230" fmla="*/ 580770 h 1572126"/>
                <a:gd name="connsiteX4231" fmla="*/ 1603227 w 1682911"/>
                <a:gd name="connsiteY4231" fmla="*/ 580042 h 1572126"/>
                <a:gd name="connsiteX4232" fmla="*/ 1603227 w 1682911"/>
                <a:gd name="connsiteY4232" fmla="*/ 578585 h 1572126"/>
                <a:gd name="connsiteX4233" fmla="*/ 1603227 w 1682911"/>
                <a:gd name="connsiteY4233" fmla="*/ 577857 h 1572126"/>
                <a:gd name="connsiteX4234" fmla="*/ 1602498 w 1682911"/>
                <a:gd name="connsiteY4234" fmla="*/ 577184 h 1572126"/>
                <a:gd name="connsiteX4235" fmla="*/ 1602498 w 1682911"/>
                <a:gd name="connsiteY4235" fmla="*/ 576456 h 1572126"/>
                <a:gd name="connsiteX4236" fmla="*/ 1602498 w 1682911"/>
                <a:gd name="connsiteY4236" fmla="*/ 575727 h 1572126"/>
                <a:gd name="connsiteX4237" fmla="*/ 1603227 w 1682911"/>
                <a:gd name="connsiteY4237" fmla="*/ 574999 h 1572126"/>
                <a:gd name="connsiteX4238" fmla="*/ 1603955 w 1682911"/>
                <a:gd name="connsiteY4238" fmla="*/ 574270 h 1572126"/>
                <a:gd name="connsiteX4239" fmla="*/ 1603955 w 1682911"/>
                <a:gd name="connsiteY4239" fmla="*/ 572869 h 1572126"/>
                <a:gd name="connsiteX4240" fmla="*/ 1603227 w 1682911"/>
                <a:gd name="connsiteY4240" fmla="*/ 571412 h 1572126"/>
                <a:gd name="connsiteX4241" fmla="*/ 1603227 w 1682911"/>
                <a:gd name="connsiteY4241" fmla="*/ 568554 h 1572126"/>
                <a:gd name="connsiteX4242" fmla="*/ 1603227 w 1682911"/>
                <a:gd name="connsiteY4242" fmla="*/ 567097 h 1572126"/>
                <a:gd name="connsiteX4243" fmla="*/ 1602498 w 1682911"/>
                <a:gd name="connsiteY4243" fmla="*/ 565696 h 1572126"/>
                <a:gd name="connsiteX4244" fmla="*/ 1601770 w 1682911"/>
                <a:gd name="connsiteY4244" fmla="*/ 564968 h 1572126"/>
                <a:gd name="connsiteX4245" fmla="*/ 1602498 w 1682911"/>
                <a:gd name="connsiteY4245" fmla="*/ 564240 h 1572126"/>
                <a:gd name="connsiteX4246" fmla="*/ 1603227 w 1682911"/>
                <a:gd name="connsiteY4246" fmla="*/ 563511 h 1572126"/>
                <a:gd name="connsiteX4247" fmla="*/ 1603227 w 1682911"/>
                <a:gd name="connsiteY4247" fmla="*/ 562782 h 1572126"/>
                <a:gd name="connsiteX4248" fmla="*/ 1603227 w 1682911"/>
                <a:gd name="connsiteY4248" fmla="*/ 562110 h 1572126"/>
                <a:gd name="connsiteX4249" fmla="*/ 1603955 w 1682911"/>
                <a:gd name="connsiteY4249" fmla="*/ 562110 h 1572126"/>
                <a:gd name="connsiteX4250" fmla="*/ 1604684 w 1682911"/>
                <a:gd name="connsiteY4250" fmla="*/ 562782 h 1572126"/>
                <a:gd name="connsiteX4251" fmla="*/ 1604684 w 1682911"/>
                <a:gd name="connsiteY4251" fmla="*/ 562110 h 1572126"/>
                <a:gd name="connsiteX4252" fmla="*/ 1604684 w 1682911"/>
                <a:gd name="connsiteY4252" fmla="*/ 560653 h 1572126"/>
                <a:gd name="connsiteX4253" fmla="*/ 1603955 w 1682911"/>
                <a:gd name="connsiteY4253" fmla="*/ 558468 h 1572126"/>
                <a:gd name="connsiteX4254" fmla="*/ 1603955 w 1682911"/>
                <a:gd name="connsiteY4254" fmla="*/ 557795 h 1572126"/>
                <a:gd name="connsiteX4255" fmla="*/ 1604684 w 1682911"/>
                <a:gd name="connsiteY4255" fmla="*/ 557795 h 1572126"/>
                <a:gd name="connsiteX4256" fmla="*/ 1605356 w 1682911"/>
                <a:gd name="connsiteY4256" fmla="*/ 557067 h 1572126"/>
                <a:gd name="connsiteX4257" fmla="*/ 1606085 w 1682911"/>
                <a:gd name="connsiteY4257" fmla="*/ 555610 h 1572126"/>
                <a:gd name="connsiteX4258" fmla="*/ 1606813 w 1682911"/>
                <a:gd name="connsiteY4258" fmla="*/ 555610 h 1572126"/>
                <a:gd name="connsiteX4259" fmla="*/ 1607542 w 1682911"/>
                <a:gd name="connsiteY4259" fmla="*/ 555610 h 1572126"/>
                <a:gd name="connsiteX4260" fmla="*/ 1608270 w 1682911"/>
                <a:gd name="connsiteY4260" fmla="*/ 554881 h 1572126"/>
                <a:gd name="connsiteX4261" fmla="*/ 1608943 w 1682911"/>
                <a:gd name="connsiteY4261" fmla="*/ 552752 h 1572126"/>
                <a:gd name="connsiteX4262" fmla="*/ 1609671 w 1682911"/>
                <a:gd name="connsiteY4262" fmla="*/ 551295 h 1572126"/>
                <a:gd name="connsiteX4263" fmla="*/ 1610400 w 1682911"/>
                <a:gd name="connsiteY4263" fmla="*/ 549894 h 1572126"/>
                <a:gd name="connsiteX4264" fmla="*/ 1612529 w 1682911"/>
                <a:gd name="connsiteY4264" fmla="*/ 547708 h 1572126"/>
                <a:gd name="connsiteX4265" fmla="*/ 1613986 w 1682911"/>
                <a:gd name="connsiteY4265" fmla="*/ 547036 h 1572126"/>
                <a:gd name="connsiteX4266" fmla="*/ 1614715 w 1682911"/>
                <a:gd name="connsiteY4266" fmla="*/ 546308 h 1572126"/>
                <a:gd name="connsiteX4267" fmla="*/ 1615443 w 1682911"/>
                <a:gd name="connsiteY4267" fmla="*/ 545579 h 1572126"/>
                <a:gd name="connsiteX4268" fmla="*/ 1615443 w 1682911"/>
                <a:gd name="connsiteY4268" fmla="*/ 544850 h 1572126"/>
                <a:gd name="connsiteX4269" fmla="*/ 1613986 w 1682911"/>
                <a:gd name="connsiteY4269" fmla="*/ 543394 h 1572126"/>
                <a:gd name="connsiteX4270" fmla="*/ 1613986 w 1682911"/>
                <a:gd name="connsiteY4270" fmla="*/ 542721 h 1572126"/>
                <a:gd name="connsiteX4271" fmla="*/ 1613986 w 1682911"/>
                <a:gd name="connsiteY4271" fmla="*/ 541264 h 1572126"/>
                <a:gd name="connsiteX4272" fmla="*/ 1613986 w 1682911"/>
                <a:gd name="connsiteY4272" fmla="*/ 540536 h 1572126"/>
                <a:gd name="connsiteX4273" fmla="*/ 1614715 w 1682911"/>
                <a:gd name="connsiteY4273" fmla="*/ 539135 h 1572126"/>
                <a:gd name="connsiteX4274" fmla="*/ 1614715 w 1682911"/>
                <a:gd name="connsiteY4274" fmla="*/ 536949 h 1572126"/>
                <a:gd name="connsiteX4275" fmla="*/ 1615443 w 1682911"/>
                <a:gd name="connsiteY4275" fmla="*/ 536221 h 1572126"/>
                <a:gd name="connsiteX4276" fmla="*/ 1616172 w 1682911"/>
                <a:gd name="connsiteY4276" fmla="*/ 535548 h 1572126"/>
                <a:gd name="connsiteX4277" fmla="*/ 1616844 w 1682911"/>
                <a:gd name="connsiteY4277" fmla="*/ 534820 h 1572126"/>
                <a:gd name="connsiteX4278" fmla="*/ 1617573 w 1682911"/>
                <a:gd name="connsiteY4278" fmla="*/ 534091 h 1572126"/>
                <a:gd name="connsiteX4279" fmla="*/ 1618301 w 1682911"/>
                <a:gd name="connsiteY4279" fmla="*/ 532634 h 1572126"/>
                <a:gd name="connsiteX4280" fmla="*/ 1618301 w 1682911"/>
                <a:gd name="connsiteY4280" fmla="*/ 531906 h 1572126"/>
                <a:gd name="connsiteX4281" fmla="*/ 1618301 w 1682911"/>
                <a:gd name="connsiteY4281" fmla="*/ 531233 h 1572126"/>
                <a:gd name="connsiteX4282" fmla="*/ 1619029 w 1682911"/>
                <a:gd name="connsiteY4282" fmla="*/ 529776 h 1572126"/>
                <a:gd name="connsiteX4283" fmla="*/ 1619029 w 1682911"/>
                <a:gd name="connsiteY4283" fmla="*/ 529048 h 1572126"/>
                <a:gd name="connsiteX4284" fmla="*/ 1619029 w 1682911"/>
                <a:gd name="connsiteY4284" fmla="*/ 528320 h 1572126"/>
                <a:gd name="connsiteX4285" fmla="*/ 1618301 w 1682911"/>
                <a:gd name="connsiteY4285" fmla="*/ 528320 h 1572126"/>
                <a:gd name="connsiteX4286" fmla="*/ 1619029 w 1682911"/>
                <a:gd name="connsiteY4286" fmla="*/ 526190 h 1572126"/>
                <a:gd name="connsiteX4287" fmla="*/ 1619029 w 1682911"/>
                <a:gd name="connsiteY4287" fmla="*/ 525462 h 1572126"/>
                <a:gd name="connsiteX4288" fmla="*/ 1618301 w 1682911"/>
                <a:gd name="connsiteY4288" fmla="*/ 524061 h 1572126"/>
                <a:gd name="connsiteX4289" fmla="*/ 1618301 w 1682911"/>
                <a:gd name="connsiteY4289" fmla="*/ 523332 h 1572126"/>
                <a:gd name="connsiteX4290" fmla="*/ 1618301 w 1682911"/>
                <a:gd name="connsiteY4290" fmla="*/ 521875 h 1572126"/>
                <a:gd name="connsiteX4291" fmla="*/ 1618301 w 1682911"/>
                <a:gd name="connsiteY4291" fmla="*/ 520474 h 1572126"/>
                <a:gd name="connsiteX4292" fmla="*/ 1618301 w 1682911"/>
                <a:gd name="connsiteY4292" fmla="*/ 519746 h 1572126"/>
                <a:gd name="connsiteX4293" fmla="*/ 1617573 w 1682911"/>
                <a:gd name="connsiteY4293" fmla="*/ 519017 h 1572126"/>
                <a:gd name="connsiteX4294" fmla="*/ 1616844 w 1682911"/>
                <a:gd name="connsiteY4294" fmla="*/ 518289 h 1572126"/>
                <a:gd name="connsiteX4295" fmla="*/ 1615443 w 1682911"/>
                <a:gd name="connsiteY4295" fmla="*/ 516832 h 1572126"/>
                <a:gd name="connsiteX4296" fmla="*/ 1614715 w 1682911"/>
                <a:gd name="connsiteY4296" fmla="*/ 516832 h 1572126"/>
                <a:gd name="connsiteX4297" fmla="*/ 1613986 w 1682911"/>
                <a:gd name="connsiteY4297" fmla="*/ 517560 h 1572126"/>
                <a:gd name="connsiteX4298" fmla="*/ 1613258 w 1682911"/>
                <a:gd name="connsiteY4298" fmla="*/ 518289 h 1572126"/>
                <a:gd name="connsiteX4299" fmla="*/ 1612529 w 1682911"/>
                <a:gd name="connsiteY4299" fmla="*/ 519746 h 1572126"/>
                <a:gd name="connsiteX4300" fmla="*/ 1611857 w 1682911"/>
                <a:gd name="connsiteY4300" fmla="*/ 520474 h 1572126"/>
                <a:gd name="connsiteX4301" fmla="*/ 1611128 w 1682911"/>
                <a:gd name="connsiteY4301" fmla="*/ 520474 h 1572126"/>
                <a:gd name="connsiteX4302" fmla="*/ 1610400 w 1682911"/>
                <a:gd name="connsiteY4302" fmla="*/ 520474 h 1572126"/>
                <a:gd name="connsiteX4303" fmla="*/ 1609671 w 1682911"/>
                <a:gd name="connsiteY4303" fmla="*/ 520474 h 1572126"/>
                <a:gd name="connsiteX4304" fmla="*/ 1609671 w 1682911"/>
                <a:gd name="connsiteY4304" fmla="*/ 521147 h 1572126"/>
                <a:gd name="connsiteX4305" fmla="*/ 1608943 w 1682911"/>
                <a:gd name="connsiteY4305" fmla="*/ 521147 h 1572126"/>
                <a:gd name="connsiteX4306" fmla="*/ 1608270 w 1682911"/>
                <a:gd name="connsiteY4306" fmla="*/ 520474 h 1572126"/>
                <a:gd name="connsiteX4307" fmla="*/ 1607542 w 1682911"/>
                <a:gd name="connsiteY4307" fmla="*/ 519746 h 1572126"/>
                <a:gd name="connsiteX4308" fmla="*/ 1606813 w 1682911"/>
                <a:gd name="connsiteY4308" fmla="*/ 519017 h 1572126"/>
                <a:gd name="connsiteX4309" fmla="*/ 1606813 w 1682911"/>
                <a:gd name="connsiteY4309" fmla="*/ 517560 h 1572126"/>
                <a:gd name="connsiteX4310" fmla="*/ 1606085 w 1682911"/>
                <a:gd name="connsiteY4310" fmla="*/ 516159 h 1572126"/>
                <a:gd name="connsiteX4311" fmla="*/ 1605356 w 1682911"/>
                <a:gd name="connsiteY4311" fmla="*/ 515431 h 1572126"/>
                <a:gd name="connsiteX4312" fmla="*/ 1604684 w 1682911"/>
                <a:gd name="connsiteY4312" fmla="*/ 514703 h 1572126"/>
                <a:gd name="connsiteX4313" fmla="*/ 1603955 w 1682911"/>
                <a:gd name="connsiteY4313" fmla="*/ 513974 h 1572126"/>
                <a:gd name="connsiteX4314" fmla="*/ 1603955 w 1682911"/>
                <a:gd name="connsiteY4314" fmla="*/ 512573 h 1572126"/>
                <a:gd name="connsiteX4315" fmla="*/ 1603955 w 1682911"/>
                <a:gd name="connsiteY4315" fmla="*/ 511845 h 1572126"/>
                <a:gd name="connsiteX4316" fmla="*/ 1600369 w 1682911"/>
                <a:gd name="connsiteY4316" fmla="*/ 503943 h 1572126"/>
                <a:gd name="connsiteX4317" fmla="*/ 1598184 w 1682911"/>
                <a:gd name="connsiteY4317" fmla="*/ 501085 h 1572126"/>
                <a:gd name="connsiteX4318" fmla="*/ 1596783 w 1682911"/>
                <a:gd name="connsiteY4318" fmla="*/ 499629 h 1572126"/>
                <a:gd name="connsiteX4319" fmla="*/ 1595326 w 1682911"/>
                <a:gd name="connsiteY4319" fmla="*/ 496771 h 1572126"/>
                <a:gd name="connsiteX4320" fmla="*/ 1594597 w 1682911"/>
                <a:gd name="connsiteY4320" fmla="*/ 495314 h 1572126"/>
                <a:gd name="connsiteX4321" fmla="*/ 1595326 w 1682911"/>
                <a:gd name="connsiteY4321" fmla="*/ 494585 h 1572126"/>
                <a:gd name="connsiteX4322" fmla="*/ 1600369 w 1682911"/>
                <a:gd name="connsiteY4322" fmla="*/ 492456 h 1572126"/>
                <a:gd name="connsiteX4323" fmla="*/ 1601041 w 1682911"/>
                <a:gd name="connsiteY4323" fmla="*/ 491727 h 1572126"/>
                <a:gd name="connsiteX4324" fmla="*/ 1601770 w 1682911"/>
                <a:gd name="connsiteY4324" fmla="*/ 488869 h 1572126"/>
                <a:gd name="connsiteX4325" fmla="*/ 1600369 w 1682911"/>
                <a:gd name="connsiteY4325" fmla="*/ 487412 h 1572126"/>
                <a:gd name="connsiteX4326" fmla="*/ 1598912 w 1682911"/>
                <a:gd name="connsiteY4326" fmla="*/ 486684 h 1572126"/>
                <a:gd name="connsiteX4327" fmla="*/ 1598184 w 1682911"/>
                <a:gd name="connsiteY4327" fmla="*/ 484554 h 1572126"/>
                <a:gd name="connsiteX4328" fmla="*/ 1599641 w 1682911"/>
                <a:gd name="connsiteY4328" fmla="*/ 482425 h 1572126"/>
                <a:gd name="connsiteX4329" fmla="*/ 1601041 w 1682911"/>
                <a:gd name="connsiteY4329" fmla="*/ 480968 h 1572126"/>
                <a:gd name="connsiteX4330" fmla="*/ 1602498 w 1682911"/>
                <a:gd name="connsiteY4330" fmla="*/ 479511 h 1572126"/>
                <a:gd name="connsiteX4331" fmla="*/ 1601770 w 1682911"/>
                <a:gd name="connsiteY4331" fmla="*/ 478783 h 1572126"/>
                <a:gd name="connsiteX4332" fmla="*/ 1600369 w 1682911"/>
                <a:gd name="connsiteY4332" fmla="*/ 478783 h 1572126"/>
                <a:gd name="connsiteX4333" fmla="*/ 1596054 w 1682911"/>
                <a:gd name="connsiteY4333" fmla="*/ 476653 h 1572126"/>
                <a:gd name="connsiteX4334" fmla="*/ 1593869 w 1682911"/>
                <a:gd name="connsiteY4334" fmla="*/ 476653 h 1572126"/>
                <a:gd name="connsiteX4335" fmla="*/ 1593140 w 1682911"/>
                <a:gd name="connsiteY4335" fmla="*/ 474524 h 1572126"/>
                <a:gd name="connsiteX4336" fmla="*/ 1593869 w 1682911"/>
                <a:gd name="connsiteY4336" fmla="*/ 473067 h 1572126"/>
                <a:gd name="connsiteX4337" fmla="*/ 1595326 w 1682911"/>
                <a:gd name="connsiteY4337" fmla="*/ 471610 h 1572126"/>
                <a:gd name="connsiteX4338" fmla="*/ 1596783 w 1682911"/>
                <a:gd name="connsiteY4338" fmla="*/ 470209 h 1572126"/>
                <a:gd name="connsiteX4339" fmla="*/ 1599641 w 1682911"/>
                <a:gd name="connsiteY4339" fmla="*/ 469480 h 1572126"/>
                <a:gd name="connsiteX4340" fmla="*/ 1600369 w 1682911"/>
                <a:gd name="connsiteY4340" fmla="*/ 468752 h 1572126"/>
                <a:gd name="connsiteX4341" fmla="*/ 1621159 w 1682911"/>
                <a:gd name="connsiteY4341" fmla="*/ 462308 h 1572126"/>
                <a:gd name="connsiteX4342" fmla="*/ 1649906 w 1682911"/>
                <a:gd name="connsiteY4342" fmla="*/ 453678 h 1572126"/>
                <a:gd name="connsiteX4343" fmla="*/ 1666381 w 1682911"/>
                <a:gd name="connsiteY4343" fmla="*/ 447962 h 1572126"/>
                <a:gd name="connsiteX4344" fmla="*/ 1672153 w 1682911"/>
                <a:gd name="connsiteY4344" fmla="*/ 446505 h 1572126"/>
                <a:gd name="connsiteX4345" fmla="*/ 1672881 w 1682911"/>
                <a:gd name="connsiteY4345" fmla="*/ 445777 h 1572126"/>
                <a:gd name="connsiteX4346" fmla="*/ 1673554 w 1682911"/>
                <a:gd name="connsiteY4346" fmla="*/ 445777 h 1572126"/>
                <a:gd name="connsiteX4347" fmla="*/ 1675011 w 1682911"/>
                <a:gd name="connsiteY4347" fmla="*/ 446505 h 1572126"/>
                <a:gd name="connsiteX4348" fmla="*/ 1676468 w 1682911"/>
                <a:gd name="connsiteY4348" fmla="*/ 447962 h 157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</a:cxnLst>
              <a:rect l="l" t="t" r="r" b="b"/>
              <a:pathLst>
                <a:path w="1682911" h="1572126">
                  <a:moveTo>
                    <a:pt x="1682912" y="443647"/>
                  </a:moveTo>
                  <a:lnTo>
                    <a:pt x="1681455" y="442190"/>
                  </a:lnTo>
                  <a:lnTo>
                    <a:pt x="1679326" y="435746"/>
                  </a:lnTo>
                  <a:lnTo>
                    <a:pt x="1679326" y="433561"/>
                  </a:lnTo>
                  <a:lnTo>
                    <a:pt x="1677196" y="427116"/>
                  </a:lnTo>
                  <a:lnTo>
                    <a:pt x="1676468" y="424987"/>
                  </a:lnTo>
                  <a:lnTo>
                    <a:pt x="1676468" y="423530"/>
                  </a:lnTo>
                  <a:lnTo>
                    <a:pt x="1675739" y="419943"/>
                  </a:lnTo>
                  <a:lnTo>
                    <a:pt x="1674282" y="417086"/>
                  </a:lnTo>
                  <a:lnTo>
                    <a:pt x="1671424" y="411314"/>
                  </a:lnTo>
                  <a:lnTo>
                    <a:pt x="1666381" y="404141"/>
                  </a:lnTo>
                  <a:lnTo>
                    <a:pt x="1664980" y="402740"/>
                  </a:lnTo>
                  <a:lnTo>
                    <a:pt x="1664252" y="400554"/>
                  </a:lnTo>
                  <a:lnTo>
                    <a:pt x="1662066" y="398425"/>
                  </a:lnTo>
                  <a:lnTo>
                    <a:pt x="1659208" y="393382"/>
                  </a:lnTo>
                  <a:lnTo>
                    <a:pt x="1657079" y="393382"/>
                  </a:lnTo>
                  <a:lnTo>
                    <a:pt x="1655622" y="392653"/>
                  </a:lnTo>
                  <a:lnTo>
                    <a:pt x="1653492" y="394839"/>
                  </a:lnTo>
                  <a:lnTo>
                    <a:pt x="1652035" y="395511"/>
                  </a:lnTo>
                  <a:lnTo>
                    <a:pt x="1650578" y="396240"/>
                  </a:lnTo>
                  <a:lnTo>
                    <a:pt x="1649177" y="396240"/>
                  </a:lnTo>
                  <a:lnTo>
                    <a:pt x="1646992" y="395511"/>
                  </a:lnTo>
                  <a:lnTo>
                    <a:pt x="1645591" y="394839"/>
                  </a:lnTo>
                  <a:lnTo>
                    <a:pt x="1644134" y="392653"/>
                  </a:lnTo>
                  <a:lnTo>
                    <a:pt x="1642733" y="391925"/>
                  </a:lnTo>
                  <a:lnTo>
                    <a:pt x="1641276" y="391925"/>
                  </a:lnTo>
                  <a:lnTo>
                    <a:pt x="1640548" y="391925"/>
                  </a:lnTo>
                  <a:lnTo>
                    <a:pt x="1637690" y="390524"/>
                  </a:lnTo>
                  <a:lnTo>
                    <a:pt x="1636233" y="390524"/>
                  </a:lnTo>
                  <a:lnTo>
                    <a:pt x="1635504" y="391252"/>
                  </a:lnTo>
                  <a:lnTo>
                    <a:pt x="1634832" y="394839"/>
                  </a:lnTo>
                  <a:lnTo>
                    <a:pt x="1634832" y="396240"/>
                  </a:lnTo>
                  <a:lnTo>
                    <a:pt x="1634832" y="398425"/>
                  </a:lnTo>
                  <a:lnTo>
                    <a:pt x="1634103" y="398425"/>
                  </a:lnTo>
                  <a:lnTo>
                    <a:pt x="1633375" y="398425"/>
                  </a:lnTo>
                  <a:lnTo>
                    <a:pt x="1631918" y="399098"/>
                  </a:lnTo>
                  <a:lnTo>
                    <a:pt x="1630517" y="398425"/>
                  </a:lnTo>
                  <a:lnTo>
                    <a:pt x="1628332" y="397697"/>
                  </a:lnTo>
                  <a:lnTo>
                    <a:pt x="1626931" y="396968"/>
                  </a:lnTo>
                  <a:lnTo>
                    <a:pt x="1625474" y="397697"/>
                  </a:lnTo>
                  <a:lnTo>
                    <a:pt x="1623344" y="399098"/>
                  </a:lnTo>
                  <a:lnTo>
                    <a:pt x="1622616" y="399098"/>
                  </a:lnTo>
                  <a:lnTo>
                    <a:pt x="1621159" y="398425"/>
                  </a:lnTo>
                  <a:lnTo>
                    <a:pt x="1619758" y="396968"/>
                  </a:lnTo>
                  <a:lnTo>
                    <a:pt x="1618301" y="396240"/>
                  </a:lnTo>
                  <a:lnTo>
                    <a:pt x="1616844" y="396240"/>
                  </a:lnTo>
                  <a:lnTo>
                    <a:pt x="1616172" y="396968"/>
                  </a:lnTo>
                  <a:lnTo>
                    <a:pt x="1615443" y="396968"/>
                  </a:lnTo>
                  <a:lnTo>
                    <a:pt x="1613986" y="396968"/>
                  </a:lnTo>
                  <a:lnTo>
                    <a:pt x="1612529" y="397697"/>
                  </a:lnTo>
                  <a:lnTo>
                    <a:pt x="1610400" y="396968"/>
                  </a:lnTo>
                  <a:lnTo>
                    <a:pt x="1608270" y="396968"/>
                  </a:lnTo>
                  <a:lnTo>
                    <a:pt x="1606813" y="397697"/>
                  </a:lnTo>
                  <a:lnTo>
                    <a:pt x="1603955" y="400554"/>
                  </a:lnTo>
                  <a:lnTo>
                    <a:pt x="1603227" y="400554"/>
                  </a:lnTo>
                  <a:lnTo>
                    <a:pt x="1600369" y="402740"/>
                  </a:lnTo>
                  <a:lnTo>
                    <a:pt x="1596783" y="404141"/>
                  </a:lnTo>
                  <a:lnTo>
                    <a:pt x="1594597" y="405598"/>
                  </a:lnTo>
                  <a:lnTo>
                    <a:pt x="1591739" y="406326"/>
                  </a:lnTo>
                  <a:lnTo>
                    <a:pt x="1589554" y="406999"/>
                  </a:lnTo>
                  <a:lnTo>
                    <a:pt x="1587424" y="406999"/>
                  </a:lnTo>
                  <a:lnTo>
                    <a:pt x="1585967" y="407727"/>
                  </a:lnTo>
                  <a:lnTo>
                    <a:pt x="1585295" y="406326"/>
                  </a:lnTo>
                  <a:lnTo>
                    <a:pt x="1582381" y="406326"/>
                  </a:lnTo>
                  <a:lnTo>
                    <a:pt x="1580252" y="403412"/>
                  </a:lnTo>
                  <a:lnTo>
                    <a:pt x="1578795" y="403412"/>
                  </a:lnTo>
                  <a:lnTo>
                    <a:pt x="1577394" y="403412"/>
                  </a:lnTo>
                  <a:lnTo>
                    <a:pt x="1575208" y="402011"/>
                  </a:lnTo>
                  <a:lnTo>
                    <a:pt x="1573807" y="400554"/>
                  </a:lnTo>
                  <a:lnTo>
                    <a:pt x="1571622" y="400554"/>
                  </a:lnTo>
                  <a:lnTo>
                    <a:pt x="1569492" y="400554"/>
                  </a:lnTo>
                  <a:lnTo>
                    <a:pt x="1565906" y="401283"/>
                  </a:lnTo>
                  <a:lnTo>
                    <a:pt x="1556548" y="399826"/>
                  </a:lnTo>
                  <a:lnTo>
                    <a:pt x="1552962" y="399826"/>
                  </a:lnTo>
                  <a:lnTo>
                    <a:pt x="1549375" y="398425"/>
                  </a:lnTo>
                  <a:lnTo>
                    <a:pt x="1545789" y="394839"/>
                  </a:lnTo>
                  <a:lnTo>
                    <a:pt x="1543603" y="394110"/>
                  </a:lnTo>
                  <a:lnTo>
                    <a:pt x="1540017" y="394839"/>
                  </a:lnTo>
                  <a:lnTo>
                    <a:pt x="1535758" y="394839"/>
                  </a:lnTo>
                  <a:lnTo>
                    <a:pt x="1512054" y="391252"/>
                  </a:lnTo>
                  <a:lnTo>
                    <a:pt x="1501295" y="399826"/>
                  </a:lnTo>
                  <a:lnTo>
                    <a:pt x="1500567" y="400554"/>
                  </a:lnTo>
                  <a:lnTo>
                    <a:pt x="1499838" y="401283"/>
                  </a:lnTo>
                  <a:lnTo>
                    <a:pt x="1498381" y="402011"/>
                  </a:lnTo>
                  <a:lnTo>
                    <a:pt x="1486894" y="412042"/>
                  </a:lnTo>
                  <a:lnTo>
                    <a:pt x="1486165" y="411314"/>
                  </a:lnTo>
                  <a:lnTo>
                    <a:pt x="1484036" y="413499"/>
                  </a:lnTo>
                  <a:lnTo>
                    <a:pt x="1480449" y="417086"/>
                  </a:lnTo>
                  <a:lnTo>
                    <a:pt x="1476863" y="415629"/>
                  </a:lnTo>
                  <a:lnTo>
                    <a:pt x="1475406" y="417086"/>
                  </a:lnTo>
                  <a:lnTo>
                    <a:pt x="1474677" y="418486"/>
                  </a:lnTo>
                  <a:lnTo>
                    <a:pt x="1474677" y="419215"/>
                  </a:lnTo>
                  <a:lnTo>
                    <a:pt x="1474005" y="420672"/>
                  </a:lnTo>
                  <a:lnTo>
                    <a:pt x="1473277" y="422801"/>
                  </a:lnTo>
                  <a:lnTo>
                    <a:pt x="1474677" y="423530"/>
                  </a:lnTo>
                  <a:lnTo>
                    <a:pt x="1475406" y="424258"/>
                  </a:lnTo>
                  <a:lnTo>
                    <a:pt x="1474005" y="425715"/>
                  </a:lnTo>
                  <a:lnTo>
                    <a:pt x="1474005" y="427116"/>
                  </a:lnTo>
                  <a:lnTo>
                    <a:pt x="1475406" y="428573"/>
                  </a:lnTo>
                  <a:lnTo>
                    <a:pt x="1476863" y="427845"/>
                  </a:lnTo>
                  <a:lnTo>
                    <a:pt x="1479721" y="428573"/>
                  </a:lnTo>
                  <a:lnTo>
                    <a:pt x="1479721" y="430703"/>
                  </a:lnTo>
                  <a:lnTo>
                    <a:pt x="1477591" y="437147"/>
                  </a:lnTo>
                  <a:lnTo>
                    <a:pt x="1474677" y="440789"/>
                  </a:lnTo>
                  <a:lnTo>
                    <a:pt x="1471819" y="443647"/>
                  </a:lnTo>
                  <a:lnTo>
                    <a:pt x="1466832" y="447962"/>
                  </a:lnTo>
                  <a:lnTo>
                    <a:pt x="1458931" y="452221"/>
                  </a:lnTo>
                  <a:lnTo>
                    <a:pt x="1460332" y="449363"/>
                  </a:lnTo>
                  <a:lnTo>
                    <a:pt x="1465375" y="444376"/>
                  </a:lnTo>
                  <a:lnTo>
                    <a:pt x="1466832" y="442919"/>
                  </a:lnTo>
                  <a:lnTo>
                    <a:pt x="1468233" y="440061"/>
                  </a:lnTo>
                  <a:lnTo>
                    <a:pt x="1466832" y="436474"/>
                  </a:lnTo>
                  <a:lnTo>
                    <a:pt x="1468233" y="434289"/>
                  </a:lnTo>
                  <a:lnTo>
                    <a:pt x="1468233" y="432888"/>
                  </a:lnTo>
                  <a:lnTo>
                    <a:pt x="1467505" y="431431"/>
                  </a:lnTo>
                  <a:lnTo>
                    <a:pt x="1464647" y="429974"/>
                  </a:lnTo>
                  <a:lnTo>
                    <a:pt x="1464647" y="429302"/>
                  </a:lnTo>
                  <a:lnTo>
                    <a:pt x="1464647" y="428573"/>
                  </a:lnTo>
                  <a:lnTo>
                    <a:pt x="1463918" y="428573"/>
                  </a:lnTo>
                  <a:lnTo>
                    <a:pt x="1463918" y="427845"/>
                  </a:lnTo>
                  <a:lnTo>
                    <a:pt x="1463190" y="427116"/>
                  </a:lnTo>
                  <a:lnTo>
                    <a:pt x="1461789" y="424987"/>
                  </a:lnTo>
                  <a:lnTo>
                    <a:pt x="1460332" y="423530"/>
                  </a:lnTo>
                  <a:lnTo>
                    <a:pt x="1459603" y="423530"/>
                  </a:lnTo>
                  <a:lnTo>
                    <a:pt x="1458931" y="421400"/>
                  </a:lnTo>
                  <a:lnTo>
                    <a:pt x="1458931" y="420672"/>
                  </a:lnTo>
                  <a:lnTo>
                    <a:pt x="1458202" y="419943"/>
                  </a:lnTo>
                  <a:lnTo>
                    <a:pt x="1457474" y="419215"/>
                  </a:lnTo>
                  <a:lnTo>
                    <a:pt x="1456745" y="418486"/>
                  </a:lnTo>
                  <a:lnTo>
                    <a:pt x="1456745" y="417814"/>
                  </a:lnTo>
                  <a:lnTo>
                    <a:pt x="1457474" y="417086"/>
                  </a:lnTo>
                  <a:lnTo>
                    <a:pt x="1457474" y="416357"/>
                  </a:lnTo>
                  <a:lnTo>
                    <a:pt x="1458202" y="415629"/>
                  </a:lnTo>
                  <a:lnTo>
                    <a:pt x="1458202" y="414900"/>
                  </a:lnTo>
                  <a:lnTo>
                    <a:pt x="1458202" y="414228"/>
                  </a:lnTo>
                  <a:lnTo>
                    <a:pt x="1458931" y="414228"/>
                  </a:lnTo>
                  <a:lnTo>
                    <a:pt x="1458931" y="412771"/>
                  </a:lnTo>
                  <a:lnTo>
                    <a:pt x="1459603" y="412042"/>
                  </a:lnTo>
                  <a:lnTo>
                    <a:pt x="1458931" y="411314"/>
                  </a:lnTo>
                  <a:lnTo>
                    <a:pt x="1458202" y="409913"/>
                  </a:lnTo>
                  <a:lnTo>
                    <a:pt x="1457474" y="409184"/>
                  </a:lnTo>
                  <a:lnTo>
                    <a:pt x="1456745" y="409184"/>
                  </a:lnTo>
                  <a:lnTo>
                    <a:pt x="1455345" y="409184"/>
                  </a:lnTo>
                  <a:lnTo>
                    <a:pt x="1455345" y="408456"/>
                  </a:lnTo>
                  <a:lnTo>
                    <a:pt x="1454616" y="406999"/>
                  </a:lnTo>
                  <a:lnTo>
                    <a:pt x="1453887" y="406326"/>
                  </a:lnTo>
                  <a:lnTo>
                    <a:pt x="1453159" y="405598"/>
                  </a:lnTo>
                  <a:lnTo>
                    <a:pt x="1452431" y="405598"/>
                  </a:lnTo>
                  <a:lnTo>
                    <a:pt x="1451702" y="405598"/>
                  </a:lnTo>
                  <a:lnTo>
                    <a:pt x="1450301" y="405598"/>
                  </a:lnTo>
                  <a:lnTo>
                    <a:pt x="1449573" y="404869"/>
                  </a:lnTo>
                  <a:lnTo>
                    <a:pt x="1448844" y="403412"/>
                  </a:lnTo>
                  <a:lnTo>
                    <a:pt x="1448116" y="400554"/>
                  </a:lnTo>
                  <a:lnTo>
                    <a:pt x="1447443" y="399154"/>
                  </a:lnTo>
                  <a:lnTo>
                    <a:pt x="1446715" y="396968"/>
                  </a:lnTo>
                  <a:lnTo>
                    <a:pt x="1445986" y="396240"/>
                  </a:lnTo>
                  <a:lnTo>
                    <a:pt x="1445258" y="394839"/>
                  </a:lnTo>
                  <a:lnTo>
                    <a:pt x="1440943" y="390524"/>
                  </a:lnTo>
                  <a:lnTo>
                    <a:pt x="1440215" y="389795"/>
                  </a:lnTo>
                  <a:lnTo>
                    <a:pt x="1440943" y="388338"/>
                  </a:lnTo>
                  <a:lnTo>
                    <a:pt x="1440943" y="386937"/>
                  </a:lnTo>
                  <a:lnTo>
                    <a:pt x="1440943" y="386209"/>
                  </a:lnTo>
                  <a:lnTo>
                    <a:pt x="1442400" y="385480"/>
                  </a:lnTo>
                  <a:lnTo>
                    <a:pt x="1442400" y="384752"/>
                  </a:lnTo>
                  <a:lnTo>
                    <a:pt x="1443128" y="383351"/>
                  </a:lnTo>
                  <a:lnTo>
                    <a:pt x="1443857" y="382623"/>
                  </a:lnTo>
                  <a:lnTo>
                    <a:pt x="1444529" y="380437"/>
                  </a:lnTo>
                  <a:lnTo>
                    <a:pt x="1445258" y="379765"/>
                  </a:lnTo>
                  <a:lnTo>
                    <a:pt x="1448116" y="377579"/>
                  </a:lnTo>
                  <a:lnTo>
                    <a:pt x="1451030" y="374721"/>
                  </a:lnTo>
                  <a:lnTo>
                    <a:pt x="1452431" y="373993"/>
                  </a:lnTo>
                  <a:lnTo>
                    <a:pt x="1453159" y="373264"/>
                  </a:lnTo>
                  <a:lnTo>
                    <a:pt x="1453159" y="372592"/>
                  </a:lnTo>
                  <a:lnTo>
                    <a:pt x="1454616" y="372592"/>
                  </a:lnTo>
                  <a:lnTo>
                    <a:pt x="1455345" y="372592"/>
                  </a:lnTo>
                  <a:lnTo>
                    <a:pt x="1456017" y="371863"/>
                  </a:lnTo>
                  <a:lnTo>
                    <a:pt x="1456745" y="371863"/>
                  </a:lnTo>
                  <a:lnTo>
                    <a:pt x="1456745" y="371135"/>
                  </a:lnTo>
                  <a:lnTo>
                    <a:pt x="1456745" y="370407"/>
                  </a:lnTo>
                  <a:lnTo>
                    <a:pt x="1456017" y="370407"/>
                  </a:lnTo>
                  <a:lnTo>
                    <a:pt x="1456017" y="369678"/>
                  </a:lnTo>
                  <a:lnTo>
                    <a:pt x="1456017" y="368950"/>
                  </a:lnTo>
                  <a:lnTo>
                    <a:pt x="1456745" y="368950"/>
                  </a:lnTo>
                  <a:lnTo>
                    <a:pt x="1458202" y="368950"/>
                  </a:lnTo>
                  <a:lnTo>
                    <a:pt x="1458931" y="368950"/>
                  </a:lnTo>
                  <a:lnTo>
                    <a:pt x="1459603" y="368950"/>
                  </a:lnTo>
                  <a:lnTo>
                    <a:pt x="1460332" y="368950"/>
                  </a:lnTo>
                  <a:lnTo>
                    <a:pt x="1460332" y="369678"/>
                  </a:lnTo>
                  <a:lnTo>
                    <a:pt x="1461060" y="369678"/>
                  </a:lnTo>
                  <a:lnTo>
                    <a:pt x="1463190" y="368950"/>
                  </a:lnTo>
                  <a:lnTo>
                    <a:pt x="1465375" y="368950"/>
                  </a:lnTo>
                  <a:lnTo>
                    <a:pt x="1466832" y="368277"/>
                  </a:lnTo>
                  <a:lnTo>
                    <a:pt x="1467505" y="368277"/>
                  </a:lnTo>
                  <a:lnTo>
                    <a:pt x="1468233" y="368277"/>
                  </a:lnTo>
                  <a:lnTo>
                    <a:pt x="1468962" y="366820"/>
                  </a:lnTo>
                  <a:lnTo>
                    <a:pt x="1469690" y="366820"/>
                  </a:lnTo>
                  <a:lnTo>
                    <a:pt x="1470419" y="366092"/>
                  </a:lnTo>
                  <a:lnTo>
                    <a:pt x="1471091" y="366092"/>
                  </a:lnTo>
                  <a:lnTo>
                    <a:pt x="1471819" y="366092"/>
                  </a:lnTo>
                  <a:lnTo>
                    <a:pt x="1472548" y="365363"/>
                  </a:lnTo>
                  <a:lnTo>
                    <a:pt x="1473277" y="363962"/>
                  </a:lnTo>
                  <a:lnTo>
                    <a:pt x="1474677" y="362505"/>
                  </a:lnTo>
                  <a:lnTo>
                    <a:pt x="1478320" y="361104"/>
                  </a:lnTo>
                  <a:lnTo>
                    <a:pt x="1478992" y="360376"/>
                  </a:lnTo>
                  <a:lnTo>
                    <a:pt x="1479721" y="359647"/>
                  </a:lnTo>
                  <a:lnTo>
                    <a:pt x="1480449" y="359647"/>
                  </a:lnTo>
                  <a:lnTo>
                    <a:pt x="1483307" y="358919"/>
                  </a:lnTo>
                  <a:lnTo>
                    <a:pt x="1484036" y="357518"/>
                  </a:lnTo>
                  <a:lnTo>
                    <a:pt x="1484764" y="356789"/>
                  </a:lnTo>
                  <a:lnTo>
                    <a:pt x="1485493" y="357518"/>
                  </a:lnTo>
                  <a:lnTo>
                    <a:pt x="1486165" y="357518"/>
                  </a:lnTo>
                  <a:lnTo>
                    <a:pt x="1486894" y="357518"/>
                  </a:lnTo>
                  <a:lnTo>
                    <a:pt x="1487622" y="357518"/>
                  </a:lnTo>
                  <a:lnTo>
                    <a:pt x="1489807" y="356789"/>
                  </a:lnTo>
                  <a:lnTo>
                    <a:pt x="1491208" y="356061"/>
                  </a:lnTo>
                  <a:lnTo>
                    <a:pt x="1492665" y="355332"/>
                  </a:lnTo>
                  <a:lnTo>
                    <a:pt x="1492665" y="354604"/>
                  </a:lnTo>
                  <a:lnTo>
                    <a:pt x="1493394" y="353203"/>
                  </a:lnTo>
                  <a:lnTo>
                    <a:pt x="1494066" y="353203"/>
                  </a:lnTo>
                  <a:lnTo>
                    <a:pt x="1493394" y="352475"/>
                  </a:lnTo>
                  <a:lnTo>
                    <a:pt x="1493394" y="351746"/>
                  </a:lnTo>
                  <a:lnTo>
                    <a:pt x="1492665" y="351746"/>
                  </a:lnTo>
                  <a:lnTo>
                    <a:pt x="1493394" y="351018"/>
                  </a:lnTo>
                  <a:lnTo>
                    <a:pt x="1493394" y="350289"/>
                  </a:lnTo>
                  <a:lnTo>
                    <a:pt x="1494066" y="349617"/>
                  </a:lnTo>
                  <a:lnTo>
                    <a:pt x="1495523" y="348888"/>
                  </a:lnTo>
                  <a:lnTo>
                    <a:pt x="1496252" y="348888"/>
                  </a:lnTo>
                  <a:lnTo>
                    <a:pt x="1496980" y="348160"/>
                  </a:lnTo>
                  <a:lnTo>
                    <a:pt x="1497653" y="348160"/>
                  </a:lnTo>
                  <a:lnTo>
                    <a:pt x="1498381" y="346030"/>
                  </a:lnTo>
                  <a:lnTo>
                    <a:pt x="1499838" y="344573"/>
                  </a:lnTo>
                  <a:lnTo>
                    <a:pt x="1501295" y="344573"/>
                  </a:lnTo>
                  <a:lnTo>
                    <a:pt x="1501295" y="343845"/>
                  </a:lnTo>
                  <a:lnTo>
                    <a:pt x="1501968" y="342388"/>
                  </a:lnTo>
                  <a:lnTo>
                    <a:pt x="1503425" y="340987"/>
                  </a:lnTo>
                  <a:lnTo>
                    <a:pt x="1502696" y="340258"/>
                  </a:lnTo>
                  <a:lnTo>
                    <a:pt x="1502696" y="339530"/>
                  </a:lnTo>
                  <a:lnTo>
                    <a:pt x="1502696" y="338801"/>
                  </a:lnTo>
                  <a:lnTo>
                    <a:pt x="1503425" y="338129"/>
                  </a:lnTo>
                  <a:lnTo>
                    <a:pt x="1505554" y="338129"/>
                  </a:lnTo>
                  <a:lnTo>
                    <a:pt x="1506282" y="337400"/>
                  </a:lnTo>
                  <a:lnTo>
                    <a:pt x="1507011" y="337400"/>
                  </a:lnTo>
                  <a:lnTo>
                    <a:pt x="1507739" y="336672"/>
                  </a:lnTo>
                  <a:lnTo>
                    <a:pt x="1507011" y="335215"/>
                  </a:lnTo>
                  <a:lnTo>
                    <a:pt x="1507011" y="334543"/>
                  </a:lnTo>
                  <a:lnTo>
                    <a:pt x="1507011" y="333086"/>
                  </a:lnTo>
                  <a:lnTo>
                    <a:pt x="1507011" y="332357"/>
                  </a:lnTo>
                  <a:lnTo>
                    <a:pt x="1508468" y="331629"/>
                  </a:lnTo>
                  <a:lnTo>
                    <a:pt x="1509140" y="331629"/>
                  </a:lnTo>
                  <a:lnTo>
                    <a:pt x="1509140" y="330900"/>
                  </a:lnTo>
                  <a:lnTo>
                    <a:pt x="1510597" y="331629"/>
                  </a:lnTo>
                  <a:lnTo>
                    <a:pt x="1511326" y="332357"/>
                  </a:lnTo>
                  <a:lnTo>
                    <a:pt x="1512054" y="332357"/>
                  </a:lnTo>
                  <a:lnTo>
                    <a:pt x="1513455" y="332357"/>
                  </a:lnTo>
                  <a:lnTo>
                    <a:pt x="1514184" y="332357"/>
                  </a:lnTo>
                  <a:lnTo>
                    <a:pt x="1514912" y="331629"/>
                  </a:lnTo>
                  <a:lnTo>
                    <a:pt x="1516369" y="329499"/>
                  </a:lnTo>
                  <a:lnTo>
                    <a:pt x="1517042" y="329499"/>
                  </a:lnTo>
                  <a:lnTo>
                    <a:pt x="1517770" y="328771"/>
                  </a:lnTo>
                  <a:lnTo>
                    <a:pt x="1517770" y="328042"/>
                  </a:lnTo>
                  <a:lnTo>
                    <a:pt x="1518498" y="328042"/>
                  </a:lnTo>
                  <a:lnTo>
                    <a:pt x="1519227" y="327314"/>
                  </a:lnTo>
                  <a:lnTo>
                    <a:pt x="1519227" y="325184"/>
                  </a:lnTo>
                  <a:lnTo>
                    <a:pt x="1519956" y="324456"/>
                  </a:lnTo>
                  <a:lnTo>
                    <a:pt x="1521356" y="323055"/>
                  </a:lnTo>
                  <a:lnTo>
                    <a:pt x="1522085" y="323055"/>
                  </a:lnTo>
                  <a:lnTo>
                    <a:pt x="1522085" y="322326"/>
                  </a:lnTo>
                  <a:lnTo>
                    <a:pt x="1522085" y="321598"/>
                  </a:lnTo>
                  <a:lnTo>
                    <a:pt x="1522085" y="319468"/>
                  </a:lnTo>
                  <a:lnTo>
                    <a:pt x="1522813" y="318740"/>
                  </a:lnTo>
                  <a:lnTo>
                    <a:pt x="1523542" y="318740"/>
                  </a:lnTo>
                  <a:lnTo>
                    <a:pt x="1524214" y="318740"/>
                  </a:lnTo>
                  <a:lnTo>
                    <a:pt x="1524943" y="317283"/>
                  </a:lnTo>
                  <a:lnTo>
                    <a:pt x="1524943" y="316555"/>
                  </a:lnTo>
                  <a:lnTo>
                    <a:pt x="1524214" y="315826"/>
                  </a:lnTo>
                  <a:lnTo>
                    <a:pt x="1524214" y="315154"/>
                  </a:lnTo>
                  <a:lnTo>
                    <a:pt x="1524214" y="313697"/>
                  </a:lnTo>
                  <a:lnTo>
                    <a:pt x="1524214" y="312968"/>
                  </a:lnTo>
                  <a:lnTo>
                    <a:pt x="1524943" y="312968"/>
                  </a:lnTo>
                  <a:lnTo>
                    <a:pt x="1525671" y="311567"/>
                  </a:lnTo>
                  <a:lnTo>
                    <a:pt x="1526400" y="310839"/>
                  </a:lnTo>
                  <a:lnTo>
                    <a:pt x="1526400" y="310110"/>
                  </a:lnTo>
                  <a:lnTo>
                    <a:pt x="1526400" y="309382"/>
                  </a:lnTo>
                  <a:lnTo>
                    <a:pt x="1525671" y="308653"/>
                  </a:lnTo>
                  <a:lnTo>
                    <a:pt x="1525671" y="307252"/>
                  </a:lnTo>
                  <a:lnTo>
                    <a:pt x="1524943" y="306524"/>
                  </a:lnTo>
                  <a:lnTo>
                    <a:pt x="1524943" y="305796"/>
                  </a:lnTo>
                  <a:lnTo>
                    <a:pt x="1524943" y="305067"/>
                  </a:lnTo>
                  <a:lnTo>
                    <a:pt x="1526400" y="305067"/>
                  </a:lnTo>
                  <a:lnTo>
                    <a:pt x="1526400" y="304395"/>
                  </a:lnTo>
                  <a:lnTo>
                    <a:pt x="1526400" y="302938"/>
                  </a:lnTo>
                  <a:lnTo>
                    <a:pt x="1526400" y="302209"/>
                  </a:lnTo>
                  <a:lnTo>
                    <a:pt x="1527128" y="301481"/>
                  </a:lnTo>
                  <a:lnTo>
                    <a:pt x="1527857" y="300752"/>
                  </a:lnTo>
                  <a:lnTo>
                    <a:pt x="1527857" y="299351"/>
                  </a:lnTo>
                  <a:lnTo>
                    <a:pt x="1527128" y="298623"/>
                  </a:lnTo>
                  <a:lnTo>
                    <a:pt x="1527128" y="297894"/>
                  </a:lnTo>
                  <a:lnTo>
                    <a:pt x="1525671" y="297166"/>
                  </a:lnTo>
                  <a:lnTo>
                    <a:pt x="1524943" y="296493"/>
                  </a:lnTo>
                  <a:lnTo>
                    <a:pt x="1525671" y="293579"/>
                  </a:lnTo>
                  <a:lnTo>
                    <a:pt x="1525671" y="292907"/>
                  </a:lnTo>
                  <a:lnTo>
                    <a:pt x="1526400" y="291450"/>
                  </a:lnTo>
                  <a:lnTo>
                    <a:pt x="1527857" y="290722"/>
                  </a:lnTo>
                  <a:lnTo>
                    <a:pt x="1528529" y="289993"/>
                  </a:lnTo>
                  <a:lnTo>
                    <a:pt x="1529258" y="289264"/>
                  </a:lnTo>
                  <a:lnTo>
                    <a:pt x="1530715" y="289264"/>
                  </a:lnTo>
                  <a:lnTo>
                    <a:pt x="1532116" y="287864"/>
                  </a:lnTo>
                  <a:lnTo>
                    <a:pt x="1532116" y="287135"/>
                  </a:lnTo>
                  <a:lnTo>
                    <a:pt x="1532844" y="287135"/>
                  </a:lnTo>
                  <a:lnTo>
                    <a:pt x="1534301" y="287135"/>
                  </a:lnTo>
                  <a:lnTo>
                    <a:pt x="1535030" y="286407"/>
                  </a:lnTo>
                  <a:lnTo>
                    <a:pt x="1538616" y="283549"/>
                  </a:lnTo>
                  <a:lnTo>
                    <a:pt x="1540745" y="282092"/>
                  </a:lnTo>
                  <a:lnTo>
                    <a:pt x="1541474" y="282092"/>
                  </a:lnTo>
                  <a:lnTo>
                    <a:pt x="1544332" y="281419"/>
                  </a:lnTo>
                  <a:lnTo>
                    <a:pt x="1545060" y="281419"/>
                  </a:lnTo>
                  <a:lnTo>
                    <a:pt x="1545789" y="281419"/>
                  </a:lnTo>
                  <a:lnTo>
                    <a:pt x="1548647" y="279962"/>
                  </a:lnTo>
                  <a:lnTo>
                    <a:pt x="1550832" y="278505"/>
                  </a:lnTo>
                  <a:lnTo>
                    <a:pt x="1551505" y="278505"/>
                  </a:lnTo>
                  <a:lnTo>
                    <a:pt x="1552233" y="278505"/>
                  </a:lnTo>
                  <a:lnTo>
                    <a:pt x="1552233" y="279234"/>
                  </a:lnTo>
                  <a:lnTo>
                    <a:pt x="1552962" y="279234"/>
                  </a:lnTo>
                  <a:lnTo>
                    <a:pt x="1555819" y="278505"/>
                  </a:lnTo>
                  <a:lnTo>
                    <a:pt x="1556548" y="278505"/>
                  </a:lnTo>
                  <a:lnTo>
                    <a:pt x="1557276" y="279234"/>
                  </a:lnTo>
                  <a:lnTo>
                    <a:pt x="1558005" y="279234"/>
                  </a:lnTo>
                  <a:lnTo>
                    <a:pt x="1559406" y="279234"/>
                  </a:lnTo>
                  <a:lnTo>
                    <a:pt x="1560134" y="279234"/>
                  </a:lnTo>
                  <a:lnTo>
                    <a:pt x="1562320" y="279234"/>
                  </a:lnTo>
                  <a:lnTo>
                    <a:pt x="1565178" y="277833"/>
                  </a:lnTo>
                  <a:lnTo>
                    <a:pt x="1565906" y="277104"/>
                  </a:lnTo>
                  <a:lnTo>
                    <a:pt x="1567307" y="276376"/>
                  </a:lnTo>
                  <a:lnTo>
                    <a:pt x="1568036" y="274919"/>
                  </a:lnTo>
                  <a:lnTo>
                    <a:pt x="1568764" y="273518"/>
                  </a:lnTo>
                  <a:lnTo>
                    <a:pt x="1570893" y="272790"/>
                  </a:lnTo>
                  <a:lnTo>
                    <a:pt x="1573079" y="270604"/>
                  </a:lnTo>
                  <a:lnTo>
                    <a:pt x="1573807" y="269203"/>
                  </a:lnTo>
                  <a:lnTo>
                    <a:pt x="1575208" y="267746"/>
                  </a:lnTo>
                  <a:lnTo>
                    <a:pt x="1575208" y="266345"/>
                  </a:lnTo>
                  <a:lnTo>
                    <a:pt x="1575208" y="264888"/>
                  </a:lnTo>
                  <a:lnTo>
                    <a:pt x="1575937" y="264160"/>
                  </a:lnTo>
                  <a:lnTo>
                    <a:pt x="1576665" y="262703"/>
                  </a:lnTo>
                  <a:lnTo>
                    <a:pt x="1576665" y="262030"/>
                  </a:lnTo>
                  <a:lnTo>
                    <a:pt x="1578795" y="260573"/>
                  </a:lnTo>
                  <a:lnTo>
                    <a:pt x="1578066" y="259116"/>
                  </a:lnTo>
                  <a:lnTo>
                    <a:pt x="1578795" y="258444"/>
                  </a:lnTo>
                  <a:lnTo>
                    <a:pt x="1579523" y="258444"/>
                  </a:lnTo>
                  <a:lnTo>
                    <a:pt x="1580980" y="258444"/>
                  </a:lnTo>
                  <a:lnTo>
                    <a:pt x="1581653" y="257715"/>
                  </a:lnTo>
                  <a:lnTo>
                    <a:pt x="1581653" y="256987"/>
                  </a:lnTo>
                  <a:lnTo>
                    <a:pt x="1580980" y="256258"/>
                  </a:lnTo>
                  <a:lnTo>
                    <a:pt x="1580980" y="255530"/>
                  </a:lnTo>
                  <a:lnTo>
                    <a:pt x="1581653" y="254857"/>
                  </a:lnTo>
                  <a:lnTo>
                    <a:pt x="1581653" y="254129"/>
                  </a:lnTo>
                  <a:lnTo>
                    <a:pt x="1581653" y="253401"/>
                  </a:lnTo>
                  <a:lnTo>
                    <a:pt x="1580252" y="253401"/>
                  </a:lnTo>
                  <a:lnTo>
                    <a:pt x="1579523" y="251944"/>
                  </a:lnTo>
                  <a:lnTo>
                    <a:pt x="1578795" y="251215"/>
                  </a:lnTo>
                  <a:lnTo>
                    <a:pt x="1577394" y="250543"/>
                  </a:lnTo>
                  <a:lnTo>
                    <a:pt x="1576665" y="250543"/>
                  </a:lnTo>
                  <a:lnTo>
                    <a:pt x="1576665" y="249814"/>
                  </a:lnTo>
                  <a:lnTo>
                    <a:pt x="1575937" y="248357"/>
                  </a:lnTo>
                  <a:lnTo>
                    <a:pt x="1575937" y="246956"/>
                  </a:lnTo>
                  <a:lnTo>
                    <a:pt x="1575208" y="246228"/>
                  </a:lnTo>
                  <a:lnTo>
                    <a:pt x="1575208" y="245499"/>
                  </a:lnTo>
                  <a:lnTo>
                    <a:pt x="1573807" y="244771"/>
                  </a:lnTo>
                  <a:lnTo>
                    <a:pt x="1573807" y="244042"/>
                  </a:lnTo>
                  <a:lnTo>
                    <a:pt x="1573079" y="243370"/>
                  </a:lnTo>
                  <a:lnTo>
                    <a:pt x="1572350" y="239783"/>
                  </a:lnTo>
                  <a:lnTo>
                    <a:pt x="1571622" y="238327"/>
                  </a:lnTo>
                  <a:lnTo>
                    <a:pt x="1570893" y="237598"/>
                  </a:lnTo>
                  <a:lnTo>
                    <a:pt x="1570893" y="236870"/>
                  </a:lnTo>
                  <a:lnTo>
                    <a:pt x="1570221" y="235469"/>
                  </a:lnTo>
                  <a:lnTo>
                    <a:pt x="1569492" y="233283"/>
                  </a:lnTo>
                  <a:lnTo>
                    <a:pt x="1569492" y="232555"/>
                  </a:lnTo>
                  <a:lnTo>
                    <a:pt x="1569492" y="231154"/>
                  </a:lnTo>
                  <a:lnTo>
                    <a:pt x="1569492" y="229697"/>
                  </a:lnTo>
                  <a:lnTo>
                    <a:pt x="1569492" y="228296"/>
                  </a:lnTo>
                  <a:lnTo>
                    <a:pt x="1569492" y="227567"/>
                  </a:lnTo>
                  <a:lnTo>
                    <a:pt x="1569492" y="226111"/>
                  </a:lnTo>
                  <a:lnTo>
                    <a:pt x="1570221" y="225382"/>
                  </a:lnTo>
                  <a:lnTo>
                    <a:pt x="1570893" y="225382"/>
                  </a:lnTo>
                  <a:lnTo>
                    <a:pt x="1572350" y="224710"/>
                  </a:lnTo>
                  <a:lnTo>
                    <a:pt x="1572350" y="223981"/>
                  </a:lnTo>
                  <a:lnTo>
                    <a:pt x="1573079" y="221067"/>
                  </a:lnTo>
                  <a:lnTo>
                    <a:pt x="1573807" y="219666"/>
                  </a:lnTo>
                  <a:lnTo>
                    <a:pt x="1573807" y="218209"/>
                  </a:lnTo>
                  <a:lnTo>
                    <a:pt x="1573079" y="214623"/>
                  </a:lnTo>
                  <a:lnTo>
                    <a:pt x="1573079" y="213222"/>
                  </a:lnTo>
                  <a:lnTo>
                    <a:pt x="1573807" y="212493"/>
                  </a:lnTo>
                  <a:lnTo>
                    <a:pt x="1573079" y="211765"/>
                  </a:lnTo>
                  <a:lnTo>
                    <a:pt x="1572350" y="209579"/>
                  </a:lnTo>
                  <a:lnTo>
                    <a:pt x="1572350" y="208179"/>
                  </a:lnTo>
                  <a:lnTo>
                    <a:pt x="1572350" y="206721"/>
                  </a:lnTo>
                  <a:lnTo>
                    <a:pt x="1572350" y="205993"/>
                  </a:lnTo>
                  <a:lnTo>
                    <a:pt x="1573079" y="205321"/>
                  </a:lnTo>
                  <a:lnTo>
                    <a:pt x="1571622" y="205993"/>
                  </a:lnTo>
                  <a:lnTo>
                    <a:pt x="1570221" y="205993"/>
                  </a:lnTo>
                  <a:lnTo>
                    <a:pt x="1569492" y="205993"/>
                  </a:lnTo>
                  <a:lnTo>
                    <a:pt x="1568764" y="205993"/>
                  </a:lnTo>
                  <a:lnTo>
                    <a:pt x="1567307" y="205321"/>
                  </a:lnTo>
                  <a:lnTo>
                    <a:pt x="1564449" y="205321"/>
                  </a:lnTo>
                  <a:lnTo>
                    <a:pt x="1563721" y="205321"/>
                  </a:lnTo>
                  <a:lnTo>
                    <a:pt x="1562320" y="204592"/>
                  </a:lnTo>
                  <a:lnTo>
                    <a:pt x="1560134" y="203135"/>
                  </a:lnTo>
                  <a:lnTo>
                    <a:pt x="1559406" y="203135"/>
                  </a:lnTo>
                  <a:lnTo>
                    <a:pt x="1558005" y="203135"/>
                  </a:lnTo>
                  <a:lnTo>
                    <a:pt x="1555091" y="202407"/>
                  </a:lnTo>
                  <a:lnTo>
                    <a:pt x="1552962" y="201006"/>
                  </a:lnTo>
                  <a:lnTo>
                    <a:pt x="1551505" y="201006"/>
                  </a:lnTo>
                  <a:lnTo>
                    <a:pt x="1549375" y="200277"/>
                  </a:lnTo>
                  <a:lnTo>
                    <a:pt x="1548647" y="200277"/>
                  </a:lnTo>
                  <a:lnTo>
                    <a:pt x="1547918" y="199549"/>
                  </a:lnTo>
                  <a:lnTo>
                    <a:pt x="1545789" y="199549"/>
                  </a:lnTo>
                  <a:lnTo>
                    <a:pt x="1544332" y="200277"/>
                  </a:lnTo>
                  <a:lnTo>
                    <a:pt x="1542931" y="200277"/>
                  </a:lnTo>
                  <a:lnTo>
                    <a:pt x="1542202" y="199549"/>
                  </a:lnTo>
                  <a:lnTo>
                    <a:pt x="1541474" y="199549"/>
                  </a:lnTo>
                  <a:lnTo>
                    <a:pt x="1540745" y="199549"/>
                  </a:lnTo>
                  <a:lnTo>
                    <a:pt x="1539344" y="199549"/>
                  </a:lnTo>
                  <a:lnTo>
                    <a:pt x="1535758" y="201006"/>
                  </a:lnTo>
                  <a:lnTo>
                    <a:pt x="1535030" y="201006"/>
                  </a:lnTo>
                  <a:lnTo>
                    <a:pt x="1534301" y="201006"/>
                  </a:lnTo>
                  <a:lnTo>
                    <a:pt x="1533573" y="201006"/>
                  </a:lnTo>
                  <a:lnTo>
                    <a:pt x="1532844" y="199549"/>
                  </a:lnTo>
                  <a:lnTo>
                    <a:pt x="1531443" y="198148"/>
                  </a:lnTo>
                  <a:lnTo>
                    <a:pt x="1529986" y="196691"/>
                  </a:lnTo>
                  <a:lnTo>
                    <a:pt x="1529258" y="195962"/>
                  </a:lnTo>
                  <a:lnTo>
                    <a:pt x="1527857" y="195962"/>
                  </a:lnTo>
                  <a:lnTo>
                    <a:pt x="1523542" y="196691"/>
                  </a:lnTo>
                  <a:lnTo>
                    <a:pt x="1522813" y="197419"/>
                  </a:lnTo>
                  <a:lnTo>
                    <a:pt x="1522085" y="197419"/>
                  </a:lnTo>
                  <a:lnTo>
                    <a:pt x="1520628" y="198148"/>
                  </a:lnTo>
                  <a:lnTo>
                    <a:pt x="1520628" y="198820"/>
                  </a:lnTo>
                  <a:lnTo>
                    <a:pt x="1519956" y="201006"/>
                  </a:lnTo>
                  <a:lnTo>
                    <a:pt x="1519227" y="201006"/>
                  </a:lnTo>
                  <a:lnTo>
                    <a:pt x="1518498" y="201734"/>
                  </a:lnTo>
                  <a:lnTo>
                    <a:pt x="1517042" y="201734"/>
                  </a:lnTo>
                  <a:lnTo>
                    <a:pt x="1516369" y="201734"/>
                  </a:lnTo>
                  <a:lnTo>
                    <a:pt x="1515641" y="202407"/>
                  </a:lnTo>
                  <a:lnTo>
                    <a:pt x="1514912" y="203864"/>
                  </a:lnTo>
                  <a:lnTo>
                    <a:pt x="1514184" y="203864"/>
                  </a:lnTo>
                  <a:lnTo>
                    <a:pt x="1512054" y="204592"/>
                  </a:lnTo>
                  <a:lnTo>
                    <a:pt x="1511326" y="204592"/>
                  </a:lnTo>
                  <a:lnTo>
                    <a:pt x="1510597" y="205321"/>
                  </a:lnTo>
                  <a:lnTo>
                    <a:pt x="1508468" y="206721"/>
                  </a:lnTo>
                  <a:lnTo>
                    <a:pt x="1507739" y="208907"/>
                  </a:lnTo>
                  <a:lnTo>
                    <a:pt x="1507011" y="209579"/>
                  </a:lnTo>
                  <a:lnTo>
                    <a:pt x="1506282" y="209579"/>
                  </a:lnTo>
                  <a:lnTo>
                    <a:pt x="1505554" y="208907"/>
                  </a:lnTo>
                  <a:lnTo>
                    <a:pt x="1504881" y="208907"/>
                  </a:lnTo>
                  <a:lnTo>
                    <a:pt x="1504153" y="208907"/>
                  </a:lnTo>
                  <a:lnTo>
                    <a:pt x="1502696" y="208907"/>
                  </a:lnTo>
                  <a:lnTo>
                    <a:pt x="1501968" y="210308"/>
                  </a:lnTo>
                  <a:lnTo>
                    <a:pt x="1501295" y="210308"/>
                  </a:lnTo>
                  <a:lnTo>
                    <a:pt x="1499838" y="211036"/>
                  </a:lnTo>
                  <a:lnTo>
                    <a:pt x="1499110" y="211036"/>
                  </a:lnTo>
                  <a:lnTo>
                    <a:pt x="1496980" y="213222"/>
                  </a:lnTo>
                  <a:lnTo>
                    <a:pt x="1495523" y="213222"/>
                  </a:lnTo>
                  <a:lnTo>
                    <a:pt x="1494066" y="213222"/>
                  </a:lnTo>
                  <a:lnTo>
                    <a:pt x="1491937" y="213222"/>
                  </a:lnTo>
                  <a:lnTo>
                    <a:pt x="1489807" y="214623"/>
                  </a:lnTo>
                  <a:lnTo>
                    <a:pt x="1489079" y="214623"/>
                  </a:lnTo>
                  <a:lnTo>
                    <a:pt x="1484764" y="220395"/>
                  </a:lnTo>
                  <a:lnTo>
                    <a:pt x="1484036" y="221067"/>
                  </a:lnTo>
                  <a:lnTo>
                    <a:pt x="1482579" y="222524"/>
                  </a:lnTo>
                  <a:lnTo>
                    <a:pt x="1481178" y="223253"/>
                  </a:lnTo>
                  <a:lnTo>
                    <a:pt x="1478320" y="223253"/>
                  </a:lnTo>
                  <a:lnTo>
                    <a:pt x="1476134" y="224710"/>
                  </a:lnTo>
                  <a:lnTo>
                    <a:pt x="1474677" y="224710"/>
                  </a:lnTo>
                  <a:lnTo>
                    <a:pt x="1474005" y="225382"/>
                  </a:lnTo>
                  <a:lnTo>
                    <a:pt x="1472548" y="225382"/>
                  </a:lnTo>
                  <a:lnTo>
                    <a:pt x="1469690" y="226111"/>
                  </a:lnTo>
                  <a:lnTo>
                    <a:pt x="1468233" y="225382"/>
                  </a:lnTo>
                  <a:lnTo>
                    <a:pt x="1468233" y="224710"/>
                  </a:lnTo>
                  <a:lnTo>
                    <a:pt x="1467505" y="223253"/>
                  </a:lnTo>
                  <a:lnTo>
                    <a:pt x="1467505" y="220395"/>
                  </a:lnTo>
                  <a:lnTo>
                    <a:pt x="1471091" y="214623"/>
                  </a:lnTo>
                  <a:lnTo>
                    <a:pt x="1474005" y="213894"/>
                  </a:lnTo>
                  <a:lnTo>
                    <a:pt x="1471819" y="213222"/>
                  </a:lnTo>
                  <a:lnTo>
                    <a:pt x="1470419" y="213222"/>
                  </a:lnTo>
                  <a:lnTo>
                    <a:pt x="1468962" y="212493"/>
                  </a:lnTo>
                  <a:lnTo>
                    <a:pt x="1467505" y="212493"/>
                  </a:lnTo>
                  <a:lnTo>
                    <a:pt x="1466832" y="213222"/>
                  </a:lnTo>
                  <a:lnTo>
                    <a:pt x="1463190" y="213222"/>
                  </a:lnTo>
                  <a:lnTo>
                    <a:pt x="1459603" y="211765"/>
                  </a:lnTo>
                  <a:lnTo>
                    <a:pt x="1458931" y="211765"/>
                  </a:lnTo>
                  <a:lnTo>
                    <a:pt x="1453159" y="208179"/>
                  </a:lnTo>
                  <a:lnTo>
                    <a:pt x="1451702" y="204592"/>
                  </a:lnTo>
                  <a:lnTo>
                    <a:pt x="1450301" y="200277"/>
                  </a:lnTo>
                  <a:lnTo>
                    <a:pt x="1448116" y="195234"/>
                  </a:lnTo>
                  <a:lnTo>
                    <a:pt x="1445986" y="192376"/>
                  </a:lnTo>
                  <a:lnTo>
                    <a:pt x="1443128" y="187333"/>
                  </a:lnTo>
                  <a:lnTo>
                    <a:pt x="1441671" y="186660"/>
                  </a:lnTo>
                  <a:lnTo>
                    <a:pt x="1439542" y="186660"/>
                  </a:lnTo>
                  <a:lnTo>
                    <a:pt x="1438814" y="187333"/>
                  </a:lnTo>
                  <a:lnTo>
                    <a:pt x="1438085" y="189518"/>
                  </a:lnTo>
                  <a:lnTo>
                    <a:pt x="1437357" y="190919"/>
                  </a:lnTo>
                  <a:lnTo>
                    <a:pt x="1436628" y="193104"/>
                  </a:lnTo>
                  <a:lnTo>
                    <a:pt x="1435227" y="193104"/>
                  </a:lnTo>
                  <a:lnTo>
                    <a:pt x="1434499" y="192376"/>
                  </a:lnTo>
                  <a:lnTo>
                    <a:pt x="1434499" y="191647"/>
                  </a:lnTo>
                  <a:lnTo>
                    <a:pt x="1433042" y="190919"/>
                  </a:lnTo>
                  <a:lnTo>
                    <a:pt x="1432369" y="190247"/>
                  </a:lnTo>
                  <a:lnTo>
                    <a:pt x="1432369" y="188790"/>
                  </a:lnTo>
                  <a:lnTo>
                    <a:pt x="1431641" y="184475"/>
                  </a:lnTo>
                  <a:lnTo>
                    <a:pt x="1430912" y="183746"/>
                  </a:lnTo>
                  <a:lnTo>
                    <a:pt x="1428727" y="183018"/>
                  </a:lnTo>
                  <a:lnTo>
                    <a:pt x="1427326" y="183018"/>
                  </a:lnTo>
                  <a:lnTo>
                    <a:pt x="1426597" y="183018"/>
                  </a:lnTo>
                  <a:lnTo>
                    <a:pt x="1425869" y="182345"/>
                  </a:lnTo>
                  <a:lnTo>
                    <a:pt x="1420882" y="180160"/>
                  </a:lnTo>
                  <a:lnTo>
                    <a:pt x="1419425" y="178759"/>
                  </a:lnTo>
                  <a:lnTo>
                    <a:pt x="1418696" y="178759"/>
                  </a:lnTo>
                  <a:lnTo>
                    <a:pt x="1417239" y="178030"/>
                  </a:lnTo>
                  <a:lnTo>
                    <a:pt x="1417239" y="176573"/>
                  </a:lnTo>
                  <a:lnTo>
                    <a:pt x="1418696" y="175172"/>
                  </a:lnTo>
                  <a:lnTo>
                    <a:pt x="1420882" y="172987"/>
                  </a:lnTo>
                  <a:lnTo>
                    <a:pt x="1420882" y="172259"/>
                  </a:lnTo>
                  <a:lnTo>
                    <a:pt x="1420882" y="171586"/>
                  </a:lnTo>
                  <a:lnTo>
                    <a:pt x="1415838" y="168672"/>
                  </a:lnTo>
                  <a:lnTo>
                    <a:pt x="1415110" y="167271"/>
                  </a:lnTo>
                  <a:lnTo>
                    <a:pt x="1415110" y="165086"/>
                  </a:lnTo>
                  <a:lnTo>
                    <a:pt x="1416567" y="162956"/>
                  </a:lnTo>
                  <a:lnTo>
                    <a:pt x="1415838" y="160771"/>
                  </a:lnTo>
                  <a:lnTo>
                    <a:pt x="1413653" y="159370"/>
                  </a:lnTo>
                  <a:lnTo>
                    <a:pt x="1413653" y="156512"/>
                  </a:lnTo>
                  <a:lnTo>
                    <a:pt x="1413653" y="155055"/>
                  </a:lnTo>
                  <a:lnTo>
                    <a:pt x="1410066" y="155055"/>
                  </a:lnTo>
                  <a:lnTo>
                    <a:pt x="1409394" y="154327"/>
                  </a:lnTo>
                  <a:lnTo>
                    <a:pt x="1407209" y="140710"/>
                  </a:lnTo>
                  <a:lnTo>
                    <a:pt x="1406480" y="141382"/>
                  </a:lnTo>
                  <a:lnTo>
                    <a:pt x="1404351" y="141382"/>
                  </a:lnTo>
                  <a:lnTo>
                    <a:pt x="1402165" y="139981"/>
                  </a:lnTo>
                  <a:lnTo>
                    <a:pt x="1400764" y="139253"/>
                  </a:lnTo>
                  <a:lnTo>
                    <a:pt x="1397906" y="140710"/>
                  </a:lnTo>
                  <a:lnTo>
                    <a:pt x="1396449" y="140710"/>
                  </a:lnTo>
                  <a:lnTo>
                    <a:pt x="1393591" y="142110"/>
                  </a:lnTo>
                  <a:lnTo>
                    <a:pt x="1392863" y="142110"/>
                  </a:lnTo>
                  <a:lnTo>
                    <a:pt x="1392134" y="142839"/>
                  </a:lnTo>
                  <a:lnTo>
                    <a:pt x="1391406" y="145025"/>
                  </a:lnTo>
                  <a:lnTo>
                    <a:pt x="1390677" y="147154"/>
                  </a:lnTo>
                  <a:lnTo>
                    <a:pt x="1390005" y="147882"/>
                  </a:lnTo>
                  <a:lnTo>
                    <a:pt x="1387091" y="148611"/>
                  </a:lnTo>
                  <a:lnTo>
                    <a:pt x="1385690" y="148611"/>
                  </a:lnTo>
                  <a:lnTo>
                    <a:pt x="1384233" y="147882"/>
                  </a:lnTo>
                  <a:lnTo>
                    <a:pt x="1382776" y="147154"/>
                  </a:lnTo>
                  <a:lnTo>
                    <a:pt x="1373474" y="146425"/>
                  </a:lnTo>
                  <a:lnTo>
                    <a:pt x="1370616" y="147154"/>
                  </a:lnTo>
                  <a:lnTo>
                    <a:pt x="1367702" y="147882"/>
                  </a:lnTo>
                  <a:lnTo>
                    <a:pt x="1364116" y="149283"/>
                  </a:lnTo>
                  <a:lnTo>
                    <a:pt x="1359801" y="150740"/>
                  </a:lnTo>
                  <a:lnTo>
                    <a:pt x="1356943" y="151469"/>
                  </a:lnTo>
                  <a:lnTo>
                    <a:pt x="1351956" y="152197"/>
                  </a:lnTo>
                  <a:lnTo>
                    <a:pt x="1349770" y="151469"/>
                  </a:lnTo>
                  <a:lnTo>
                    <a:pt x="1349042" y="150740"/>
                  </a:lnTo>
                  <a:lnTo>
                    <a:pt x="1346912" y="150012"/>
                  </a:lnTo>
                  <a:lnTo>
                    <a:pt x="1344055" y="150012"/>
                  </a:lnTo>
                  <a:lnTo>
                    <a:pt x="1343326" y="151469"/>
                  </a:lnTo>
                  <a:lnTo>
                    <a:pt x="1347641" y="159370"/>
                  </a:lnTo>
                  <a:lnTo>
                    <a:pt x="1346912" y="159370"/>
                  </a:lnTo>
                  <a:lnTo>
                    <a:pt x="1345455" y="158642"/>
                  </a:lnTo>
                  <a:lnTo>
                    <a:pt x="1344055" y="159370"/>
                  </a:lnTo>
                  <a:lnTo>
                    <a:pt x="1341869" y="161500"/>
                  </a:lnTo>
                  <a:lnTo>
                    <a:pt x="1339011" y="159370"/>
                  </a:lnTo>
                  <a:lnTo>
                    <a:pt x="1336153" y="159370"/>
                  </a:lnTo>
                  <a:lnTo>
                    <a:pt x="1333239" y="154327"/>
                  </a:lnTo>
                  <a:lnTo>
                    <a:pt x="1331838" y="155055"/>
                  </a:lnTo>
                  <a:lnTo>
                    <a:pt x="1331110" y="157185"/>
                  </a:lnTo>
                  <a:lnTo>
                    <a:pt x="1329653" y="157913"/>
                  </a:lnTo>
                  <a:lnTo>
                    <a:pt x="1328980" y="159370"/>
                  </a:lnTo>
                  <a:lnTo>
                    <a:pt x="1328980" y="161500"/>
                  </a:lnTo>
                  <a:lnTo>
                    <a:pt x="1329653" y="165086"/>
                  </a:lnTo>
                  <a:lnTo>
                    <a:pt x="1328980" y="167944"/>
                  </a:lnTo>
                  <a:lnTo>
                    <a:pt x="1327523" y="166543"/>
                  </a:lnTo>
                  <a:lnTo>
                    <a:pt x="1325394" y="165814"/>
                  </a:lnTo>
                  <a:lnTo>
                    <a:pt x="1323937" y="165814"/>
                  </a:lnTo>
                  <a:lnTo>
                    <a:pt x="1323209" y="166543"/>
                  </a:lnTo>
                  <a:lnTo>
                    <a:pt x="1322480" y="168672"/>
                  </a:lnTo>
                  <a:lnTo>
                    <a:pt x="1322480" y="172259"/>
                  </a:lnTo>
                  <a:lnTo>
                    <a:pt x="1321079" y="174444"/>
                  </a:lnTo>
                  <a:lnTo>
                    <a:pt x="1318165" y="175172"/>
                  </a:lnTo>
                  <a:lnTo>
                    <a:pt x="1312449" y="175845"/>
                  </a:lnTo>
                  <a:lnTo>
                    <a:pt x="1310264" y="175845"/>
                  </a:lnTo>
                  <a:lnTo>
                    <a:pt x="1309591" y="176573"/>
                  </a:lnTo>
                  <a:lnTo>
                    <a:pt x="1308135" y="183746"/>
                  </a:lnTo>
                  <a:lnTo>
                    <a:pt x="1306678" y="183746"/>
                  </a:lnTo>
                  <a:lnTo>
                    <a:pt x="1303820" y="188790"/>
                  </a:lnTo>
                  <a:lnTo>
                    <a:pt x="1303091" y="189518"/>
                  </a:lnTo>
                  <a:lnTo>
                    <a:pt x="1300233" y="190919"/>
                  </a:lnTo>
                  <a:lnTo>
                    <a:pt x="1299505" y="192376"/>
                  </a:lnTo>
                  <a:lnTo>
                    <a:pt x="1299505" y="194505"/>
                  </a:lnTo>
                  <a:lnTo>
                    <a:pt x="1299505" y="195962"/>
                  </a:lnTo>
                  <a:lnTo>
                    <a:pt x="1298776" y="197419"/>
                  </a:lnTo>
                  <a:lnTo>
                    <a:pt x="1297375" y="198148"/>
                  </a:lnTo>
                  <a:lnTo>
                    <a:pt x="1296647" y="198148"/>
                  </a:lnTo>
                  <a:lnTo>
                    <a:pt x="1287289" y="196691"/>
                  </a:lnTo>
                  <a:lnTo>
                    <a:pt x="1284431" y="194505"/>
                  </a:lnTo>
                  <a:lnTo>
                    <a:pt x="1283702" y="194505"/>
                  </a:lnTo>
                  <a:lnTo>
                    <a:pt x="1282301" y="194505"/>
                  </a:lnTo>
                  <a:lnTo>
                    <a:pt x="1280844" y="195962"/>
                  </a:lnTo>
                  <a:lnTo>
                    <a:pt x="1278715" y="195234"/>
                  </a:lnTo>
                  <a:lnTo>
                    <a:pt x="1276529" y="195234"/>
                  </a:lnTo>
                  <a:lnTo>
                    <a:pt x="1275801" y="195962"/>
                  </a:lnTo>
                  <a:lnTo>
                    <a:pt x="1273672" y="195962"/>
                  </a:lnTo>
                  <a:lnTo>
                    <a:pt x="1272215" y="197419"/>
                  </a:lnTo>
                  <a:lnTo>
                    <a:pt x="1271542" y="198148"/>
                  </a:lnTo>
                  <a:lnTo>
                    <a:pt x="1270085" y="198148"/>
                  </a:lnTo>
                  <a:lnTo>
                    <a:pt x="1257869" y="190247"/>
                  </a:lnTo>
                  <a:lnTo>
                    <a:pt x="1255740" y="190247"/>
                  </a:lnTo>
                  <a:lnTo>
                    <a:pt x="1254283" y="190919"/>
                  </a:lnTo>
                  <a:lnTo>
                    <a:pt x="1252826" y="192376"/>
                  </a:lnTo>
                  <a:lnTo>
                    <a:pt x="1252153" y="193833"/>
                  </a:lnTo>
                  <a:lnTo>
                    <a:pt x="1250696" y="195962"/>
                  </a:lnTo>
                  <a:lnTo>
                    <a:pt x="1248567" y="198820"/>
                  </a:lnTo>
                  <a:lnTo>
                    <a:pt x="1247838" y="201006"/>
                  </a:lnTo>
                  <a:lnTo>
                    <a:pt x="1244980" y="205321"/>
                  </a:lnTo>
                  <a:lnTo>
                    <a:pt x="1240666" y="204592"/>
                  </a:lnTo>
                  <a:lnTo>
                    <a:pt x="1240666" y="204592"/>
                  </a:lnTo>
                  <a:lnTo>
                    <a:pt x="1240666" y="204592"/>
                  </a:lnTo>
                  <a:lnTo>
                    <a:pt x="1240666" y="204592"/>
                  </a:lnTo>
                  <a:lnTo>
                    <a:pt x="1240666" y="204592"/>
                  </a:lnTo>
                  <a:lnTo>
                    <a:pt x="1239209" y="206721"/>
                  </a:lnTo>
                  <a:lnTo>
                    <a:pt x="1238480" y="209636"/>
                  </a:lnTo>
                  <a:lnTo>
                    <a:pt x="1237752" y="211036"/>
                  </a:lnTo>
                  <a:lnTo>
                    <a:pt x="1237079" y="212493"/>
                  </a:lnTo>
                  <a:lnTo>
                    <a:pt x="1238480" y="213222"/>
                  </a:lnTo>
                  <a:lnTo>
                    <a:pt x="1239209" y="213894"/>
                  </a:lnTo>
                  <a:lnTo>
                    <a:pt x="1239209" y="214623"/>
                  </a:lnTo>
                  <a:lnTo>
                    <a:pt x="1238480" y="216080"/>
                  </a:lnTo>
                  <a:lnTo>
                    <a:pt x="1234165" y="218938"/>
                  </a:lnTo>
                  <a:lnTo>
                    <a:pt x="1233493" y="228968"/>
                  </a:lnTo>
                  <a:lnTo>
                    <a:pt x="1232036" y="233283"/>
                  </a:lnTo>
                  <a:lnTo>
                    <a:pt x="1229178" y="233283"/>
                  </a:lnTo>
                  <a:lnTo>
                    <a:pt x="1226264" y="235469"/>
                  </a:lnTo>
                  <a:lnTo>
                    <a:pt x="1224863" y="238327"/>
                  </a:lnTo>
                  <a:lnTo>
                    <a:pt x="1222678" y="238327"/>
                  </a:lnTo>
                  <a:lnTo>
                    <a:pt x="1221277" y="238327"/>
                  </a:lnTo>
                  <a:lnTo>
                    <a:pt x="1216233" y="236870"/>
                  </a:lnTo>
                  <a:lnTo>
                    <a:pt x="1211190" y="236870"/>
                  </a:lnTo>
                  <a:lnTo>
                    <a:pt x="1210518" y="237598"/>
                  </a:lnTo>
                  <a:lnTo>
                    <a:pt x="1214776" y="242641"/>
                  </a:lnTo>
                  <a:lnTo>
                    <a:pt x="1214776" y="243370"/>
                  </a:lnTo>
                  <a:lnTo>
                    <a:pt x="1212647" y="244042"/>
                  </a:lnTo>
                  <a:lnTo>
                    <a:pt x="1211190" y="244771"/>
                  </a:lnTo>
                  <a:lnTo>
                    <a:pt x="1210518" y="244771"/>
                  </a:lnTo>
                  <a:lnTo>
                    <a:pt x="1209789" y="246956"/>
                  </a:lnTo>
                  <a:lnTo>
                    <a:pt x="1209061" y="247629"/>
                  </a:lnTo>
                  <a:lnTo>
                    <a:pt x="1207604" y="248357"/>
                  </a:lnTo>
                  <a:lnTo>
                    <a:pt x="1206875" y="249086"/>
                  </a:lnTo>
                  <a:lnTo>
                    <a:pt x="1205474" y="251944"/>
                  </a:lnTo>
                  <a:lnTo>
                    <a:pt x="1204746" y="251944"/>
                  </a:lnTo>
                  <a:lnTo>
                    <a:pt x="1204017" y="252672"/>
                  </a:lnTo>
                  <a:lnTo>
                    <a:pt x="1202616" y="253401"/>
                  </a:lnTo>
                  <a:lnTo>
                    <a:pt x="1200431" y="253401"/>
                  </a:lnTo>
                  <a:lnTo>
                    <a:pt x="1199030" y="254857"/>
                  </a:lnTo>
                  <a:lnTo>
                    <a:pt x="1198301" y="255530"/>
                  </a:lnTo>
                  <a:lnTo>
                    <a:pt x="1196116" y="256987"/>
                  </a:lnTo>
                  <a:lnTo>
                    <a:pt x="1195388" y="257715"/>
                  </a:lnTo>
                  <a:lnTo>
                    <a:pt x="1194715" y="258444"/>
                  </a:lnTo>
                  <a:lnTo>
                    <a:pt x="1194715" y="259116"/>
                  </a:lnTo>
                  <a:lnTo>
                    <a:pt x="1193987" y="260573"/>
                  </a:lnTo>
                  <a:lnTo>
                    <a:pt x="1193987" y="261302"/>
                  </a:lnTo>
                  <a:lnTo>
                    <a:pt x="1193258" y="262030"/>
                  </a:lnTo>
                  <a:lnTo>
                    <a:pt x="1192530" y="262703"/>
                  </a:lnTo>
                  <a:lnTo>
                    <a:pt x="1191801" y="262703"/>
                  </a:lnTo>
                  <a:lnTo>
                    <a:pt x="1190400" y="262030"/>
                  </a:lnTo>
                  <a:lnTo>
                    <a:pt x="1187542" y="263431"/>
                  </a:lnTo>
                  <a:lnTo>
                    <a:pt x="1186085" y="263431"/>
                  </a:lnTo>
                  <a:lnTo>
                    <a:pt x="1183227" y="263431"/>
                  </a:lnTo>
                  <a:lnTo>
                    <a:pt x="1179641" y="262703"/>
                  </a:lnTo>
                  <a:lnTo>
                    <a:pt x="1178913" y="262703"/>
                  </a:lnTo>
                  <a:lnTo>
                    <a:pt x="1177456" y="262703"/>
                  </a:lnTo>
                  <a:lnTo>
                    <a:pt x="1175326" y="264160"/>
                  </a:lnTo>
                  <a:lnTo>
                    <a:pt x="1174598" y="264160"/>
                  </a:lnTo>
                  <a:lnTo>
                    <a:pt x="1173869" y="263431"/>
                  </a:lnTo>
                  <a:lnTo>
                    <a:pt x="1173869" y="262703"/>
                  </a:lnTo>
                  <a:lnTo>
                    <a:pt x="1173869" y="260573"/>
                  </a:lnTo>
                  <a:lnTo>
                    <a:pt x="1173869" y="259116"/>
                  </a:lnTo>
                  <a:lnTo>
                    <a:pt x="1173141" y="257715"/>
                  </a:lnTo>
                  <a:lnTo>
                    <a:pt x="1171740" y="255530"/>
                  </a:lnTo>
                  <a:lnTo>
                    <a:pt x="1171011" y="254857"/>
                  </a:lnTo>
                  <a:lnTo>
                    <a:pt x="1171011" y="254129"/>
                  </a:lnTo>
                  <a:lnTo>
                    <a:pt x="1171740" y="251215"/>
                  </a:lnTo>
                  <a:lnTo>
                    <a:pt x="1171011" y="248357"/>
                  </a:lnTo>
                  <a:lnTo>
                    <a:pt x="1170283" y="247629"/>
                  </a:lnTo>
                  <a:lnTo>
                    <a:pt x="1168826" y="246228"/>
                  </a:lnTo>
                  <a:lnTo>
                    <a:pt x="1168153" y="245499"/>
                  </a:lnTo>
                  <a:lnTo>
                    <a:pt x="1167425" y="244771"/>
                  </a:lnTo>
                  <a:lnTo>
                    <a:pt x="1167425" y="243370"/>
                  </a:lnTo>
                  <a:lnTo>
                    <a:pt x="1166696" y="241913"/>
                  </a:lnTo>
                  <a:lnTo>
                    <a:pt x="1166696" y="241184"/>
                  </a:lnTo>
                  <a:lnTo>
                    <a:pt x="1165968" y="239783"/>
                  </a:lnTo>
                  <a:lnTo>
                    <a:pt x="1164567" y="239055"/>
                  </a:lnTo>
                  <a:lnTo>
                    <a:pt x="1162382" y="239055"/>
                  </a:lnTo>
                  <a:lnTo>
                    <a:pt x="1161653" y="239055"/>
                  </a:lnTo>
                  <a:lnTo>
                    <a:pt x="1161653" y="238327"/>
                  </a:lnTo>
                  <a:lnTo>
                    <a:pt x="1160252" y="237598"/>
                  </a:lnTo>
                  <a:lnTo>
                    <a:pt x="1158067" y="236141"/>
                  </a:lnTo>
                  <a:lnTo>
                    <a:pt x="1157338" y="234740"/>
                  </a:lnTo>
                  <a:lnTo>
                    <a:pt x="1154480" y="230425"/>
                  </a:lnTo>
                  <a:lnTo>
                    <a:pt x="1153752" y="230425"/>
                  </a:lnTo>
                  <a:lnTo>
                    <a:pt x="1153079" y="229697"/>
                  </a:lnTo>
                  <a:lnTo>
                    <a:pt x="1153079" y="228296"/>
                  </a:lnTo>
                  <a:lnTo>
                    <a:pt x="1154480" y="223981"/>
                  </a:lnTo>
                  <a:lnTo>
                    <a:pt x="1157338" y="220395"/>
                  </a:lnTo>
                  <a:lnTo>
                    <a:pt x="1165968" y="211765"/>
                  </a:lnTo>
                  <a:lnTo>
                    <a:pt x="1168153" y="210308"/>
                  </a:lnTo>
                  <a:lnTo>
                    <a:pt x="1168153" y="209636"/>
                  </a:lnTo>
                  <a:lnTo>
                    <a:pt x="1168153" y="208179"/>
                  </a:lnTo>
                  <a:lnTo>
                    <a:pt x="1167425" y="206721"/>
                  </a:lnTo>
                  <a:lnTo>
                    <a:pt x="1166696" y="205993"/>
                  </a:lnTo>
                  <a:lnTo>
                    <a:pt x="1165968" y="204592"/>
                  </a:lnTo>
                  <a:lnTo>
                    <a:pt x="1165968" y="203864"/>
                  </a:lnTo>
                  <a:lnTo>
                    <a:pt x="1165968" y="201006"/>
                  </a:lnTo>
                  <a:lnTo>
                    <a:pt x="1165968" y="198820"/>
                  </a:lnTo>
                  <a:lnTo>
                    <a:pt x="1165968" y="198148"/>
                  </a:lnTo>
                  <a:lnTo>
                    <a:pt x="1165240" y="196691"/>
                  </a:lnTo>
                  <a:lnTo>
                    <a:pt x="1164567" y="195234"/>
                  </a:lnTo>
                  <a:lnTo>
                    <a:pt x="1164567" y="193833"/>
                  </a:lnTo>
                  <a:lnTo>
                    <a:pt x="1164567" y="193104"/>
                  </a:lnTo>
                  <a:lnTo>
                    <a:pt x="1163839" y="193104"/>
                  </a:lnTo>
                  <a:lnTo>
                    <a:pt x="1162382" y="192376"/>
                  </a:lnTo>
                  <a:lnTo>
                    <a:pt x="1161653" y="193104"/>
                  </a:lnTo>
                  <a:lnTo>
                    <a:pt x="1160252" y="193104"/>
                  </a:lnTo>
                  <a:lnTo>
                    <a:pt x="1158795" y="193833"/>
                  </a:lnTo>
                  <a:lnTo>
                    <a:pt x="1158067" y="193833"/>
                  </a:lnTo>
                  <a:lnTo>
                    <a:pt x="1156666" y="192376"/>
                  </a:lnTo>
                  <a:lnTo>
                    <a:pt x="1155209" y="191647"/>
                  </a:lnTo>
                  <a:lnTo>
                    <a:pt x="1154480" y="191647"/>
                  </a:lnTo>
                  <a:lnTo>
                    <a:pt x="1152351" y="191647"/>
                  </a:lnTo>
                  <a:lnTo>
                    <a:pt x="1151622" y="192376"/>
                  </a:lnTo>
                  <a:lnTo>
                    <a:pt x="1150165" y="193104"/>
                  </a:lnTo>
                  <a:lnTo>
                    <a:pt x="1147308" y="194505"/>
                  </a:lnTo>
                  <a:lnTo>
                    <a:pt x="1145850" y="194505"/>
                  </a:lnTo>
                  <a:lnTo>
                    <a:pt x="1142993" y="195234"/>
                  </a:lnTo>
                  <a:lnTo>
                    <a:pt x="1142264" y="195234"/>
                  </a:lnTo>
                  <a:lnTo>
                    <a:pt x="1140135" y="195234"/>
                  </a:lnTo>
                  <a:lnTo>
                    <a:pt x="1140135" y="194505"/>
                  </a:lnTo>
                  <a:lnTo>
                    <a:pt x="1140135" y="194505"/>
                  </a:lnTo>
                  <a:lnTo>
                    <a:pt x="1140135" y="193833"/>
                  </a:lnTo>
                  <a:lnTo>
                    <a:pt x="1140863" y="193104"/>
                  </a:lnTo>
                  <a:lnTo>
                    <a:pt x="1140863" y="191647"/>
                  </a:lnTo>
                  <a:lnTo>
                    <a:pt x="1140863" y="190919"/>
                  </a:lnTo>
                  <a:lnTo>
                    <a:pt x="1140863" y="190247"/>
                  </a:lnTo>
                  <a:lnTo>
                    <a:pt x="1141592" y="188061"/>
                  </a:lnTo>
                  <a:lnTo>
                    <a:pt x="1141592" y="187333"/>
                  </a:lnTo>
                  <a:lnTo>
                    <a:pt x="1141592" y="186660"/>
                  </a:lnTo>
                  <a:lnTo>
                    <a:pt x="1140863" y="184475"/>
                  </a:lnTo>
                  <a:lnTo>
                    <a:pt x="1140135" y="183746"/>
                  </a:lnTo>
                  <a:lnTo>
                    <a:pt x="1138678" y="183074"/>
                  </a:lnTo>
                  <a:lnTo>
                    <a:pt x="1137277" y="181617"/>
                  </a:lnTo>
                  <a:lnTo>
                    <a:pt x="1135820" y="180888"/>
                  </a:lnTo>
                  <a:lnTo>
                    <a:pt x="1135091" y="180160"/>
                  </a:lnTo>
                  <a:lnTo>
                    <a:pt x="1132962" y="180160"/>
                  </a:lnTo>
                  <a:lnTo>
                    <a:pt x="1130104" y="180160"/>
                  </a:lnTo>
                  <a:lnTo>
                    <a:pt x="1128647" y="179431"/>
                  </a:lnTo>
                  <a:lnTo>
                    <a:pt x="1127919" y="179431"/>
                  </a:lnTo>
                  <a:lnTo>
                    <a:pt x="1127190" y="178030"/>
                  </a:lnTo>
                  <a:lnTo>
                    <a:pt x="1125789" y="175172"/>
                  </a:lnTo>
                  <a:lnTo>
                    <a:pt x="1125061" y="175172"/>
                  </a:lnTo>
                  <a:lnTo>
                    <a:pt x="1124332" y="174444"/>
                  </a:lnTo>
                  <a:lnTo>
                    <a:pt x="1123604" y="174444"/>
                  </a:lnTo>
                  <a:lnTo>
                    <a:pt x="1122875" y="174444"/>
                  </a:lnTo>
                  <a:lnTo>
                    <a:pt x="1122203" y="174444"/>
                  </a:lnTo>
                  <a:lnTo>
                    <a:pt x="1119289" y="175845"/>
                  </a:lnTo>
                  <a:lnTo>
                    <a:pt x="1117159" y="177302"/>
                  </a:lnTo>
                  <a:lnTo>
                    <a:pt x="1116431" y="178030"/>
                  </a:lnTo>
                  <a:lnTo>
                    <a:pt x="1115030" y="178030"/>
                  </a:lnTo>
                  <a:lnTo>
                    <a:pt x="1114302" y="177302"/>
                  </a:lnTo>
                  <a:lnTo>
                    <a:pt x="1112116" y="176573"/>
                  </a:lnTo>
                  <a:lnTo>
                    <a:pt x="1111388" y="176573"/>
                  </a:lnTo>
                  <a:lnTo>
                    <a:pt x="1108530" y="172259"/>
                  </a:lnTo>
                  <a:lnTo>
                    <a:pt x="1107801" y="171586"/>
                  </a:lnTo>
                  <a:lnTo>
                    <a:pt x="1104943" y="169401"/>
                  </a:lnTo>
                  <a:lnTo>
                    <a:pt x="1100629" y="168672"/>
                  </a:lnTo>
                  <a:lnTo>
                    <a:pt x="1098499" y="167944"/>
                  </a:lnTo>
                  <a:lnTo>
                    <a:pt x="1096314" y="167944"/>
                  </a:lnTo>
                  <a:lnTo>
                    <a:pt x="1094913" y="168672"/>
                  </a:lnTo>
                  <a:lnTo>
                    <a:pt x="1093456" y="169401"/>
                  </a:lnTo>
                  <a:lnTo>
                    <a:pt x="1091326" y="170858"/>
                  </a:lnTo>
                  <a:lnTo>
                    <a:pt x="1087011" y="169401"/>
                  </a:lnTo>
                  <a:lnTo>
                    <a:pt x="1084154" y="167271"/>
                  </a:lnTo>
                  <a:lnTo>
                    <a:pt x="1082697" y="166543"/>
                  </a:lnTo>
                  <a:lnTo>
                    <a:pt x="1080567" y="166543"/>
                  </a:lnTo>
                  <a:lnTo>
                    <a:pt x="1077653" y="166543"/>
                  </a:lnTo>
                  <a:lnTo>
                    <a:pt x="1075524" y="166543"/>
                  </a:lnTo>
                  <a:lnTo>
                    <a:pt x="1073338" y="167944"/>
                  </a:lnTo>
                  <a:lnTo>
                    <a:pt x="1071209" y="169401"/>
                  </a:lnTo>
                  <a:lnTo>
                    <a:pt x="1069752" y="171586"/>
                  </a:lnTo>
                  <a:lnTo>
                    <a:pt x="1068351" y="172987"/>
                  </a:lnTo>
                  <a:lnTo>
                    <a:pt x="1066166" y="175172"/>
                  </a:lnTo>
                  <a:lnTo>
                    <a:pt x="1064036" y="177302"/>
                  </a:lnTo>
                  <a:lnTo>
                    <a:pt x="1062579" y="178030"/>
                  </a:lnTo>
                  <a:lnTo>
                    <a:pt x="1058993" y="179431"/>
                  </a:lnTo>
                  <a:lnTo>
                    <a:pt x="1056863" y="180160"/>
                  </a:lnTo>
                  <a:lnTo>
                    <a:pt x="1055406" y="180160"/>
                  </a:lnTo>
                  <a:lnTo>
                    <a:pt x="1053277" y="179431"/>
                  </a:lnTo>
                  <a:lnTo>
                    <a:pt x="1052548" y="178759"/>
                  </a:lnTo>
                  <a:lnTo>
                    <a:pt x="1050363" y="177302"/>
                  </a:lnTo>
                  <a:lnTo>
                    <a:pt x="1049691" y="175845"/>
                  </a:lnTo>
                  <a:lnTo>
                    <a:pt x="1048234" y="175172"/>
                  </a:lnTo>
                  <a:lnTo>
                    <a:pt x="1047505" y="174444"/>
                  </a:lnTo>
                  <a:lnTo>
                    <a:pt x="1046777" y="172987"/>
                  </a:lnTo>
                  <a:lnTo>
                    <a:pt x="1046104" y="169401"/>
                  </a:lnTo>
                  <a:lnTo>
                    <a:pt x="1045376" y="167944"/>
                  </a:lnTo>
                  <a:lnTo>
                    <a:pt x="1043919" y="167271"/>
                  </a:lnTo>
                  <a:lnTo>
                    <a:pt x="1042462" y="166543"/>
                  </a:lnTo>
                  <a:lnTo>
                    <a:pt x="1041789" y="166543"/>
                  </a:lnTo>
                  <a:lnTo>
                    <a:pt x="1040332" y="166543"/>
                  </a:lnTo>
                  <a:lnTo>
                    <a:pt x="1038203" y="165814"/>
                  </a:lnTo>
                  <a:lnTo>
                    <a:pt x="1036018" y="165814"/>
                  </a:lnTo>
                  <a:lnTo>
                    <a:pt x="1033888" y="166543"/>
                  </a:lnTo>
                  <a:lnTo>
                    <a:pt x="1031703" y="167271"/>
                  </a:lnTo>
                  <a:lnTo>
                    <a:pt x="1030302" y="167944"/>
                  </a:lnTo>
                  <a:lnTo>
                    <a:pt x="1028116" y="169401"/>
                  </a:lnTo>
                  <a:lnTo>
                    <a:pt x="1027388" y="170129"/>
                  </a:lnTo>
                  <a:lnTo>
                    <a:pt x="1025987" y="169401"/>
                  </a:lnTo>
                  <a:lnTo>
                    <a:pt x="1025258" y="169401"/>
                  </a:lnTo>
                  <a:lnTo>
                    <a:pt x="1024530" y="166543"/>
                  </a:lnTo>
                  <a:lnTo>
                    <a:pt x="1023801" y="164357"/>
                  </a:lnTo>
                  <a:lnTo>
                    <a:pt x="1023073" y="163685"/>
                  </a:lnTo>
                  <a:lnTo>
                    <a:pt x="1022400" y="163685"/>
                  </a:lnTo>
                  <a:lnTo>
                    <a:pt x="1020215" y="165086"/>
                  </a:lnTo>
                  <a:lnTo>
                    <a:pt x="1018814" y="166543"/>
                  </a:lnTo>
                  <a:lnTo>
                    <a:pt x="1017357" y="167271"/>
                  </a:lnTo>
                  <a:lnTo>
                    <a:pt x="1015900" y="168672"/>
                  </a:lnTo>
                  <a:lnTo>
                    <a:pt x="1014499" y="169401"/>
                  </a:lnTo>
                  <a:lnTo>
                    <a:pt x="1013042" y="169401"/>
                  </a:lnTo>
                  <a:lnTo>
                    <a:pt x="1012314" y="168672"/>
                  </a:lnTo>
                  <a:lnTo>
                    <a:pt x="1011641" y="168672"/>
                  </a:lnTo>
                  <a:lnTo>
                    <a:pt x="1008727" y="163685"/>
                  </a:lnTo>
                  <a:lnTo>
                    <a:pt x="1007999" y="162956"/>
                  </a:lnTo>
                  <a:lnTo>
                    <a:pt x="1007326" y="161500"/>
                  </a:lnTo>
                  <a:lnTo>
                    <a:pt x="1006598" y="160099"/>
                  </a:lnTo>
                  <a:lnTo>
                    <a:pt x="1005141" y="157185"/>
                  </a:lnTo>
                  <a:lnTo>
                    <a:pt x="1005869" y="155055"/>
                  </a:lnTo>
                  <a:lnTo>
                    <a:pt x="1005869" y="154327"/>
                  </a:lnTo>
                  <a:lnTo>
                    <a:pt x="1003740" y="153598"/>
                  </a:lnTo>
                  <a:lnTo>
                    <a:pt x="1002283" y="153598"/>
                  </a:lnTo>
                  <a:lnTo>
                    <a:pt x="1000826" y="153598"/>
                  </a:lnTo>
                  <a:lnTo>
                    <a:pt x="998697" y="154327"/>
                  </a:lnTo>
                  <a:lnTo>
                    <a:pt x="995110" y="155784"/>
                  </a:lnTo>
                  <a:lnTo>
                    <a:pt x="993653" y="155784"/>
                  </a:lnTo>
                  <a:lnTo>
                    <a:pt x="992925" y="156456"/>
                  </a:lnTo>
                  <a:lnTo>
                    <a:pt x="990795" y="156456"/>
                  </a:lnTo>
                  <a:lnTo>
                    <a:pt x="990067" y="156456"/>
                  </a:lnTo>
                  <a:lnTo>
                    <a:pt x="988610" y="157185"/>
                  </a:lnTo>
                  <a:lnTo>
                    <a:pt x="987209" y="157913"/>
                  </a:lnTo>
                  <a:lnTo>
                    <a:pt x="984351" y="159370"/>
                  </a:lnTo>
                  <a:lnTo>
                    <a:pt x="982894" y="159370"/>
                  </a:lnTo>
                  <a:lnTo>
                    <a:pt x="982166" y="159370"/>
                  </a:lnTo>
                  <a:lnTo>
                    <a:pt x="980765" y="159370"/>
                  </a:lnTo>
                  <a:lnTo>
                    <a:pt x="980036" y="159370"/>
                  </a:lnTo>
                  <a:lnTo>
                    <a:pt x="979308" y="159370"/>
                  </a:lnTo>
                  <a:lnTo>
                    <a:pt x="977178" y="159370"/>
                  </a:lnTo>
                  <a:lnTo>
                    <a:pt x="974993" y="160771"/>
                  </a:lnTo>
                  <a:lnTo>
                    <a:pt x="972135" y="161500"/>
                  </a:lnTo>
                  <a:lnTo>
                    <a:pt x="971407" y="161500"/>
                  </a:lnTo>
                  <a:lnTo>
                    <a:pt x="969277" y="161500"/>
                  </a:lnTo>
                  <a:lnTo>
                    <a:pt x="967820" y="161500"/>
                  </a:lnTo>
                  <a:lnTo>
                    <a:pt x="967092" y="162956"/>
                  </a:lnTo>
                  <a:lnTo>
                    <a:pt x="965691" y="164357"/>
                  </a:lnTo>
                  <a:lnTo>
                    <a:pt x="964234" y="166543"/>
                  </a:lnTo>
                  <a:lnTo>
                    <a:pt x="962777" y="167271"/>
                  </a:lnTo>
                  <a:lnTo>
                    <a:pt x="959919" y="168672"/>
                  </a:lnTo>
                  <a:lnTo>
                    <a:pt x="958462" y="169401"/>
                  </a:lnTo>
                  <a:lnTo>
                    <a:pt x="957061" y="170129"/>
                  </a:lnTo>
                  <a:lnTo>
                    <a:pt x="956332" y="172259"/>
                  </a:lnTo>
                  <a:lnTo>
                    <a:pt x="954875" y="174444"/>
                  </a:lnTo>
                  <a:lnTo>
                    <a:pt x="954203" y="175845"/>
                  </a:lnTo>
                  <a:lnTo>
                    <a:pt x="952746" y="177302"/>
                  </a:lnTo>
                  <a:lnTo>
                    <a:pt x="951289" y="178030"/>
                  </a:lnTo>
                  <a:lnTo>
                    <a:pt x="949160" y="180160"/>
                  </a:lnTo>
                  <a:lnTo>
                    <a:pt x="947703" y="180888"/>
                  </a:lnTo>
                  <a:lnTo>
                    <a:pt x="945573" y="180160"/>
                  </a:lnTo>
                  <a:lnTo>
                    <a:pt x="945573" y="179431"/>
                  </a:lnTo>
                  <a:lnTo>
                    <a:pt x="944116" y="177302"/>
                  </a:lnTo>
                  <a:lnTo>
                    <a:pt x="943388" y="176573"/>
                  </a:lnTo>
                  <a:lnTo>
                    <a:pt x="942715" y="177302"/>
                  </a:lnTo>
                  <a:lnTo>
                    <a:pt x="939801" y="176573"/>
                  </a:lnTo>
                  <a:lnTo>
                    <a:pt x="934814" y="175845"/>
                  </a:lnTo>
                  <a:lnTo>
                    <a:pt x="932629" y="175172"/>
                  </a:lnTo>
                  <a:lnTo>
                    <a:pt x="930499" y="173716"/>
                  </a:lnTo>
                  <a:lnTo>
                    <a:pt x="926913" y="171586"/>
                  </a:lnTo>
                  <a:lnTo>
                    <a:pt x="926184" y="171586"/>
                  </a:lnTo>
                  <a:lnTo>
                    <a:pt x="925456" y="172987"/>
                  </a:lnTo>
                  <a:lnTo>
                    <a:pt x="924727" y="178030"/>
                  </a:lnTo>
                  <a:lnTo>
                    <a:pt x="923326" y="178759"/>
                  </a:lnTo>
                  <a:lnTo>
                    <a:pt x="919012" y="178759"/>
                  </a:lnTo>
                  <a:lnTo>
                    <a:pt x="916826" y="178030"/>
                  </a:lnTo>
                  <a:lnTo>
                    <a:pt x="915425" y="177302"/>
                  </a:lnTo>
                  <a:lnTo>
                    <a:pt x="913968" y="178030"/>
                  </a:lnTo>
                  <a:lnTo>
                    <a:pt x="912511" y="178759"/>
                  </a:lnTo>
                  <a:lnTo>
                    <a:pt x="911110" y="179431"/>
                  </a:lnTo>
                  <a:lnTo>
                    <a:pt x="908925" y="180160"/>
                  </a:lnTo>
                  <a:lnTo>
                    <a:pt x="906796" y="178759"/>
                  </a:lnTo>
                  <a:lnTo>
                    <a:pt x="905339" y="178759"/>
                  </a:lnTo>
                  <a:lnTo>
                    <a:pt x="901752" y="178759"/>
                  </a:lnTo>
                  <a:lnTo>
                    <a:pt x="899623" y="178759"/>
                  </a:lnTo>
                  <a:lnTo>
                    <a:pt x="898166" y="178030"/>
                  </a:lnTo>
                  <a:lnTo>
                    <a:pt x="896036" y="177302"/>
                  </a:lnTo>
                  <a:lnTo>
                    <a:pt x="894579" y="175845"/>
                  </a:lnTo>
                  <a:lnTo>
                    <a:pt x="893851" y="175172"/>
                  </a:lnTo>
                  <a:lnTo>
                    <a:pt x="893122" y="173716"/>
                  </a:lnTo>
                  <a:lnTo>
                    <a:pt x="892450" y="172987"/>
                  </a:lnTo>
                  <a:lnTo>
                    <a:pt x="891721" y="171586"/>
                  </a:lnTo>
                  <a:lnTo>
                    <a:pt x="890993" y="170858"/>
                  </a:lnTo>
                  <a:lnTo>
                    <a:pt x="890264" y="170129"/>
                  </a:lnTo>
                  <a:lnTo>
                    <a:pt x="888864" y="170858"/>
                  </a:lnTo>
                  <a:lnTo>
                    <a:pt x="887406" y="170858"/>
                  </a:lnTo>
                  <a:lnTo>
                    <a:pt x="886678" y="170858"/>
                  </a:lnTo>
                  <a:lnTo>
                    <a:pt x="885950" y="170858"/>
                  </a:lnTo>
                  <a:lnTo>
                    <a:pt x="885277" y="170129"/>
                  </a:lnTo>
                  <a:lnTo>
                    <a:pt x="883820" y="170129"/>
                  </a:lnTo>
                  <a:lnTo>
                    <a:pt x="882363" y="170129"/>
                  </a:lnTo>
                  <a:lnTo>
                    <a:pt x="881635" y="170129"/>
                  </a:lnTo>
                  <a:lnTo>
                    <a:pt x="875919" y="173716"/>
                  </a:lnTo>
                  <a:lnTo>
                    <a:pt x="874462" y="174444"/>
                  </a:lnTo>
                  <a:lnTo>
                    <a:pt x="873061" y="174444"/>
                  </a:lnTo>
                  <a:lnTo>
                    <a:pt x="870147" y="175172"/>
                  </a:lnTo>
                  <a:lnTo>
                    <a:pt x="864431" y="175845"/>
                  </a:lnTo>
                  <a:lnTo>
                    <a:pt x="862974" y="175172"/>
                  </a:lnTo>
                  <a:lnTo>
                    <a:pt x="861573" y="174444"/>
                  </a:lnTo>
                  <a:lnTo>
                    <a:pt x="860845" y="174444"/>
                  </a:lnTo>
                  <a:lnTo>
                    <a:pt x="859388" y="175172"/>
                  </a:lnTo>
                  <a:lnTo>
                    <a:pt x="858659" y="175845"/>
                  </a:lnTo>
                  <a:lnTo>
                    <a:pt x="856530" y="175845"/>
                  </a:lnTo>
                  <a:lnTo>
                    <a:pt x="851487" y="177302"/>
                  </a:lnTo>
                  <a:lnTo>
                    <a:pt x="848629" y="178030"/>
                  </a:lnTo>
                  <a:lnTo>
                    <a:pt x="847172" y="179431"/>
                  </a:lnTo>
                  <a:lnTo>
                    <a:pt x="846499" y="180888"/>
                  </a:lnTo>
                  <a:lnTo>
                    <a:pt x="845771" y="183074"/>
                  </a:lnTo>
                  <a:lnTo>
                    <a:pt x="845042" y="184475"/>
                  </a:lnTo>
                  <a:lnTo>
                    <a:pt x="845042" y="185203"/>
                  </a:lnTo>
                  <a:lnTo>
                    <a:pt x="843585" y="186660"/>
                  </a:lnTo>
                  <a:lnTo>
                    <a:pt x="842185" y="187333"/>
                  </a:lnTo>
                  <a:lnTo>
                    <a:pt x="839999" y="188061"/>
                  </a:lnTo>
                  <a:lnTo>
                    <a:pt x="838598" y="188790"/>
                  </a:lnTo>
                  <a:lnTo>
                    <a:pt x="837870" y="189518"/>
                  </a:lnTo>
                  <a:lnTo>
                    <a:pt x="836413" y="213894"/>
                  </a:lnTo>
                  <a:lnTo>
                    <a:pt x="835012" y="215351"/>
                  </a:lnTo>
                  <a:lnTo>
                    <a:pt x="833555" y="217481"/>
                  </a:lnTo>
                  <a:lnTo>
                    <a:pt x="833555" y="218938"/>
                  </a:lnTo>
                  <a:lnTo>
                    <a:pt x="832826" y="220395"/>
                  </a:lnTo>
                  <a:lnTo>
                    <a:pt x="832098" y="221067"/>
                  </a:lnTo>
                  <a:lnTo>
                    <a:pt x="831425" y="221796"/>
                  </a:lnTo>
                  <a:lnTo>
                    <a:pt x="829968" y="222524"/>
                  </a:lnTo>
                  <a:lnTo>
                    <a:pt x="829968" y="225382"/>
                  </a:lnTo>
                  <a:lnTo>
                    <a:pt x="829240" y="227567"/>
                  </a:lnTo>
                  <a:lnTo>
                    <a:pt x="827839" y="228968"/>
                  </a:lnTo>
                  <a:lnTo>
                    <a:pt x="824925" y="231882"/>
                  </a:lnTo>
                  <a:lnTo>
                    <a:pt x="822067" y="233283"/>
                  </a:lnTo>
                  <a:lnTo>
                    <a:pt x="820610" y="234740"/>
                  </a:lnTo>
                  <a:lnTo>
                    <a:pt x="819209" y="234012"/>
                  </a:lnTo>
                  <a:lnTo>
                    <a:pt x="818481" y="233283"/>
                  </a:lnTo>
                  <a:lnTo>
                    <a:pt x="817024" y="232555"/>
                  </a:lnTo>
                  <a:lnTo>
                    <a:pt x="816351" y="234012"/>
                  </a:lnTo>
                  <a:lnTo>
                    <a:pt x="813437" y="236141"/>
                  </a:lnTo>
                  <a:lnTo>
                    <a:pt x="811308" y="236870"/>
                  </a:lnTo>
                  <a:lnTo>
                    <a:pt x="810579" y="237598"/>
                  </a:lnTo>
                  <a:lnTo>
                    <a:pt x="809851" y="239055"/>
                  </a:lnTo>
                  <a:lnTo>
                    <a:pt x="807721" y="239055"/>
                  </a:lnTo>
                  <a:lnTo>
                    <a:pt x="804864" y="239055"/>
                  </a:lnTo>
                  <a:lnTo>
                    <a:pt x="803407" y="240456"/>
                  </a:lnTo>
                  <a:lnTo>
                    <a:pt x="801950" y="241913"/>
                  </a:lnTo>
                  <a:lnTo>
                    <a:pt x="800549" y="241913"/>
                  </a:lnTo>
                  <a:lnTo>
                    <a:pt x="797635" y="245499"/>
                  </a:lnTo>
                  <a:lnTo>
                    <a:pt x="795505" y="246956"/>
                  </a:lnTo>
                  <a:lnTo>
                    <a:pt x="793376" y="247629"/>
                  </a:lnTo>
                  <a:lnTo>
                    <a:pt x="790462" y="251271"/>
                  </a:lnTo>
                  <a:lnTo>
                    <a:pt x="789790" y="251944"/>
                  </a:lnTo>
                  <a:lnTo>
                    <a:pt x="785475" y="254129"/>
                  </a:lnTo>
                  <a:lnTo>
                    <a:pt x="782561" y="254857"/>
                  </a:lnTo>
                  <a:lnTo>
                    <a:pt x="780431" y="255530"/>
                  </a:lnTo>
                  <a:lnTo>
                    <a:pt x="778974" y="256258"/>
                  </a:lnTo>
                  <a:lnTo>
                    <a:pt x="776117" y="259116"/>
                  </a:lnTo>
                  <a:lnTo>
                    <a:pt x="773987" y="261302"/>
                  </a:lnTo>
                  <a:lnTo>
                    <a:pt x="771073" y="262030"/>
                  </a:lnTo>
                  <a:lnTo>
                    <a:pt x="769672" y="261302"/>
                  </a:lnTo>
                  <a:lnTo>
                    <a:pt x="768215" y="260573"/>
                  </a:lnTo>
                  <a:lnTo>
                    <a:pt x="767487" y="259845"/>
                  </a:lnTo>
                  <a:lnTo>
                    <a:pt x="767487" y="258444"/>
                  </a:lnTo>
                  <a:lnTo>
                    <a:pt x="768215" y="258444"/>
                  </a:lnTo>
                  <a:lnTo>
                    <a:pt x="768944" y="256987"/>
                  </a:lnTo>
                  <a:lnTo>
                    <a:pt x="769672" y="255530"/>
                  </a:lnTo>
                  <a:lnTo>
                    <a:pt x="768944" y="254129"/>
                  </a:lnTo>
                  <a:lnTo>
                    <a:pt x="768944" y="251271"/>
                  </a:lnTo>
                  <a:lnTo>
                    <a:pt x="768944" y="250543"/>
                  </a:lnTo>
                  <a:lnTo>
                    <a:pt x="767487" y="249086"/>
                  </a:lnTo>
                  <a:lnTo>
                    <a:pt x="766814" y="249086"/>
                  </a:lnTo>
                  <a:lnTo>
                    <a:pt x="766814" y="249086"/>
                  </a:lnTo>
                  <a:lnTo>
                    <a:pt x="767487" y="249086"/>
                  </a:lnTo>
                  <a:lnTo>
                    <a:pt x="766086" y="247629"/>
                  </a:lnTo>
                  <a:lnTo>
                    <a:pt x="766086" y="246956"/>
                  </a:lnTo>
                  <a:lnTo>
                    <a:pt x="766086" y="246228"/>
                  </a:lnTo>
                  <a:lnTo>
                    <a:pt x="768944" y="244771"/>
                  </a:lnTo>
                  <a:lnTo>
                    <a:pt x="766086" y="244042"/>
                  </a:lnTo>
                  <a:lnTo>
                    <a:pt x="761771" y="241184"/>
                  </a:lnTo>
                  <a:lnTo>
                    <a:pt x="761042" y="240456"/>
                  </a:lnTo>
                  <a:lnTo>
                    <a:pt x="760314" y="240456"/>
                  </a:lnTo>
                  <a:lnTo>
                    <a:pt x="755271" y="238327"/>
                  </a:lnTo>
                  <a:lnTo>
                    <a:pt x="754598" y="238327"/>
                  </a:lnTo>
                  <a:lnTo>
                    <a:pt x="754598" y="237598"/>
                  </a:lnTo>
                  <a:lnTo>
                    <a:pt x="755271" y="236870"/>
                  </a:lnTo>
                  <a:lnTo>
                    <a:pt x="755271" y="235469"/>
                  </a:lnTo>
                  <a:lnTo>
                    <a:pt x="753141" y="231154"/>
                  </a:lnTo>
                  <a:lnTo>
                    <a:pt x="753870" y="228296"/>
                  </a:lnTo>
                  <a:lnTo>
                    <a:pt x="753141" y="225382"/>
                  </a:lnTo>
                  <a:lnTo>
                    <a:pt x="753141" y="224710"/>
                  </a:lnTo>
                  <a:lnTo>
                    <a:pt x="753870" y="223981"/>
                  </a:lnTo>
                  <a:lnTo>
                    <a:pt x="755271" y="224710"/>
                  </a:lnTo>
                  <a:lnTo>
                    <a:pt x="755999" y="224710"/>
                  </a:lnTo>
                  <a:lnTo>
                    <a:pt x="756728" y="223981"/>
                  </a:lnTo>
                  <a:lnTo>
                    <a:pt x="755999" y="222524"/>
                  </a:lnTo>
                  <a:lnTo>
                    <a:pt x="755999" y="221067"/>
                  </a:lnTo>
                  <a:lnTo>
                    <a:pt x="755999" y="220395"/>
                  </a:lnTo>
                  <a:lnTo>
                    <a:pt x="755999" y="219666"/>
                  </a:lnTo>
                  <a:lnTo>
                    <a:pt x="755271" y="219666"/>
                  </a:lnTo>
                  <a:lnTo>
                    <a:pt x="754598" y="218938"/>
                  </a:lnTo>
                  <a:lnTo>
                    <a:pt x="753870" y="218938"/>
                  </a:lnTo>
                  <a:lnTo>
                    <a:pt x="752413" y="219666"/>
                  </a:lnTo>
                  <a:lnTo>
                    <a:pt x="749555" y="221796"/>
                  </a:lnTo>
                  <a:lnTo>
                    <a:pt x="745240" y="222524"/>
                  </a:lnTo>
                  <a:lnTo>
                    <a:pt x="744511" y="221796"/>
                  </a:lnTo>
                  <a:lnTo>
                    <a:pt x="744511" y="221067"/>
                  </a:lnTo>
                  <a:lnTo>
                    <a:pt x="743839" y="220395"/>
                  </a:lnTo>
                  <a:lnTo>
                    <a:pt x="745240" y="217481"/>
                  </a:lnTo>
                  <a:lnTo>
                    <a:pt x="743839" y="217481"/>
                  </a:lnTo>
                  <a:lnTo>
                    <a:pt x="741654" y="215351"/>
                  </a:lnTo>
                  <a:lnTo>
                    <a:pt x="738796" y="211765"/>
                  </a:lnTo>
                  <a:lnTo>
                    <a:pt x="738067" y="211765"/>
                  </a:lnTo>
                  <a:lnTo>
                    <a:pt x="737339" y="211765"/>
                  </a:lnTo>
                  <a:lnTo>
                    <a:pt x="734481" y="213894"/>
                  </a:lnTo>
                  <a:lnTo>
                    <a:pt x="730166" y="211765"/>
                  </a:lnTo>
                  <a:lnTo>
                    <a:pt x="728709" y="213222"/>
                  </a:lnTo>
                  <a:lnTo>
                    <a:pt x="726580" y="211765"/>
                  </a:lnTo>
                  <a:lnTo>
                    <a:pt x="723722" y="212493"/>
                  </a:lnTo>
                  <a:lnTo>
                    <a:pt x="717950" y="214623"/>
                  </a:lnTo>
                  <a:lnTo>
                    <a:pt x="717221" y="213894"/>
                  </a:lnTo>
                  <a:lnTo>
                    <a:pt x="716549" y="211765"/>
                  </a:lnTo>
                  <a:lnTo>
                    <a:pt x="715092" y="208907"/>
                  </a:lnTo>
                  <a:lnTo>
                    <a:pt x="714363" y="208179"/>
                  </a:lnTo>
                  <a:lnTo>
                    <a:pt x="713635" y="207450"/>
                  </a:lnTo>
                  <a:lnTo>
                    <a:pt x="713635" y="206721"/>
                  </a:lnTo>
                  <a:lnTo>
                    <a:pt x="712962" y="206721"/>
                  </a:lnTo>
                  <a:lnTo>
                    <a:pt x="710049" y="203864"/>
                  </a:lnTo>
                  <a:lnTo>
                    <a:pt x="710049" y="202407"/>
                  </a:lnTo>
                  <a:lnTo>
                    <a:pt x="710049" y="201006"/>
                  </a:lnTo>
                  <a:lnTo>
                    <a:pt x="710777" y="200277"/>
                  </a:lnTo>
                  <a:lnTo>
                    <a:pt x="711506" y="198820"/>
                  </a:lnTo>
                  <a:lnTo>
                    <a:pt x="711506" y="197419"/>
                  </a:lnTo>
                  <a:lnTo>
                    <a:pt x="711506" y="195234"/>
                  </a:lnTo>
                  <a:lnTo>
                    <a:pt x="711506" y="194505"/>
                  </a:lnTo>
                  <a:lnTo>
                    <a:pt x="712962" y="192376"/>
                  </a:lnTo>
                  <a:lnTo>
                    <a:pt x="713635" y="190919"/>
                  </a:lnTo>
                  <a:lnTo>
                    <a:pt x="712962" y="188790"/>
                  </a:lnTo>
                  <a:lnTo>
                    <a:pt x="712962" y="188061"/>
                  </a:lnTo>
                  <a:lnTo>
                    <a:pt x="714363" y="185932"/>
                  </a:lnTo>
                  <a:lnTo>
                    <a:pt x="714363" y="185203"/>
                  </a:lnTo>
                  <a:lnTo>
                    <a:pt x="712234" y="185932"/>
                  </a:lnTo>
                  <a:lnTo>
                    <a:pt x="711506" y="185932"/>
                  </a:lnTo>
                  <a:lnTo>
                    <a:pt x="710777" y="184475"/>
                  </a:lnTo>
                  <a:lnTo>
                    <a:pt x="710777" y="183746"/>
                  </a:lnTo>
                  <a:lnTo>
                    <a:pt x="714363" y="180160"/>
                  </a:lnTo>
                  <a:lnTo>
                    <a:pt x="714363" y="179431"/>
                  </a:lnTo>
                  <a:lnTo>
                    <a:pt x="713635" y="176573"/>
                  </a:lnTo>
                  <a:lnTo>
                    <a:pt x="714363" y="170129"/>
                  </a:lnTo>
                  <a:lnTo>
                    <a:pt x="712962" y="168672"/>
                  </a:lnTo>
                  <a:lnTo>
                    <a:pt x="710777" y="166543"/>
                  </a:lnTo>
                  <a:lnTo>
                    <a:pt x="706462" y="165086"/>
                  </a:lnTo>
                  <a:lnTo>
                    <a:pt x="703604" y="163685"/>
                  </a:lnTo>
                  <a:lnTo>
                    <a:pt x="702876" y="163685"/>
                  </a:lnTo>
                  <a:lnTo>
                    <a:pt x="702876" y="162228"/>
                  </a:lnTo>
                  <a:lnTo>
                    <a:pt x="702876" y="155784"/>
                  </a:lnTo>
                  <a:lnTo>
                    <a:pt x="703604" y="154327"/>
                  </a:lnTo>
                  <a:lnTo>
                    <a:pt x="704333" y="153598"/>
                  </a:lnTo>
                  <a:lnTo>
                    <a:pt x="704333" y="152870"/>
                  </a:lnTo>
                  <a:lnTo>
                    <a:pt x="703604" y="151469"/>
                  </a:lnTo>
                  <a:lnTo>
                    <a:pt x="702876" y="151469"/>
                  </a:lnTo>
                  <a:lnTo>
                    <a:pt x="701475" y="150012"/>
                  </a:lnTo>
                  <a:lnTo>
                    <a:pt x="699289" y="144296"/>
                  </a:lnTo>
                  <a:lnTo>
                    <a:pt x="697889" y="142110"/>
                  </a:lnTo>
                  <a:lnTo>
                    <a:pt x="696431" y="139253"/>
                  </a:lnTo>
                  <a:lnTo>
                    <a:pt x="694974" y="137796"/>
                  </a:lnTo>
                  <a:lnTo>
                    <a:pt x="693574" y="137123"/>
                  </a:lnTo>
                  <a:lnTo>
                    <a:pt x="692117" y="136395"/>
                  </a:lnTo>
                  <a:lnTo>
                    <a:pt x="689987" y="135666"/>
                  </a:lnTo>
                  <a:lnTo>
                    <a:pt x="687073" y="133537"/>
                  </a:lnTo>
                  <a:lnTo>
                    <a:pt x="686401" y="132080"/>
                  </a:lnTo>
                  <a:lnTo>
                    <a:pt x="684944" y="129222"/>
                  </a:lnTo>
                  <a:lnTo>
                    <a:pt x="684215" y="127036"/>
                  </a:lnTo>
                  <a:lnTo>
                    <a:pt x="683487" y="124907"/>
                  </a:lnTo>
                  <a:lnTo>
                    <a:pt x="685672" y="122049"/>
                  </a:lnTo>
                  <a:lnTo>
                    <a:pt x="687073" y="120592"/>
                  </a:lnTo>
                  <a:lnTo>
                    <a:pt x="688530" y="119135"/>
                  </a:lnTo>
                  <a:lnTo>
                    <a:pt x="690660" y="113419"/>
                  </a:lnTo>
                  <a:lnTo>
                    <a:pt x="691388" y="111962"/>
                  </a:lnTo>
                  <a:lnTo>
                    <a:pt x="691388" y="108376"/>
                  </a:lnTo>
                  <a:lnTo>
                    <a:pt x="692845" y="106975"/>
                  </a:lnTo>
                  <a:lnTo>
                    <a:pt x="693574" y="106247"/>
                  </a:lnTo>
                  <a:lnTo>
                    <a:pt x="693574" y="104790"/>
                  </a:lnTo>
                  <a:lnTo>
                    <a:pt x="692845" y="104061"/>
                  </a:lnTo>
                  <a:lnTo>
                    <a:pt x="689987" y="103333"/>
                  </a:lnTo>
                  <a:lnTo>
                    <a:pt x="688530" y="101932"/>
                  </a:lnTo>
                  <a:lnTo>
                    <a:pt x="688530" y="96888"/>
                  </a:lnTo>
                  <a:lnTo>
                    <a:pt x="687802" y="94031"/>
                  </a:lnTo>
                  <a:lnTo>
                    <a:pt x="685672" y="92574"/>
                  </a:lnTo>
                  <a:lnTo>
                    <a:pt x="683487" y="92574"/>
                  </a:lnTo>
                  <a:lnTo>
                    <a:pt x="682758" y="93302"/>
                  </a:lnTo>
                  <a:lnTo>
                    <a:pt x="682086" y="92574"/>
                  </a:lnTo>
                  <a:lnTo>
                    <a:pt x="679900" y="91173"/>
                  </a:lnTo>
                  <a:lnTo>
                    <a:pt x="679900" y="84672"/>
                  </a:lnTo>
                  <a:lnTo>
                    <a:pt x="677043" y="84000"/>
                  </a:lnTo>
                  <a:lnTo>
                    <a:pt x="674913" y="83271"/>
                  </a:lnTo>
                  <a:lnTo>
                    <a:pt x="673456" y="82543"/>
                  </a:lnTo>
                  <a:lnTo>
                    <a:pt x="673456" y="81086"/>
                  </a:lnTo>
                  <a:lnTo>
                    <a:pt x="674913" y="79685"/>
                  </a:lnTo>
                  <a:lnTo>
                    <a:pt x="673456" y="76099"/>
                  </a:lnTo>
                  <a:lnTo>
                    <a:pt x="671271" y="71784"/>
                  </a:lnTo>
                  <a:lnTo>
                    <a:pt x="671271" y="69598"/>
                  </a:lnTo>
                  <a:lnTo>
                    <a:pt x="671271" y="68197"/>
                  </a:lnTo>
                  <a:lnTo>
                    <a:pt x="669141" y="65340"/>
                  </a:lnTo>
                  <a:lnTo>
                    <a:pt x="667012" y="64611"/>
                  </a:lnTo>
                  <a:lnTo>
                    <a:pt x="664826" y="64611"/>
                  </a:lnTo>
                  <a:lnTo>
                    <a:pt x="662697" y="62425"/>
                  </a:lnTo>
                  <a:lnTo>
                    <a:pt x="661969" y="61025"/>
                  </a:lnTo>
                  <a:lnTo>
                    <a:pt x="659111" y="58839"/>
                  </a:lnTo>
                  <a:lnTo>
                    <a:pt x="657654" y="58111"/>
                  </a:lnTo>
                  <a:lnTo>
                    <a:pt x="656925" y="57438"/>
                  </a:lnTo>
                  <a:lnTo>
                    <a:pt x="656197" y="55253"/>
                  </a:lnTo>
                  <a:lnTo>
                    <a:pt x="656925" y="53852"/>
                  </a:lnTo>
                  <a:lnTo>
                    <a:pt x="656925" y="52395"/>
                  </a:lnTo>
                  <a:lnTo>
                    <a:pt x="656197" y="48808"/>
                  </a:lnTo>
                  <a:lnTo>
                    <a:pt x="655524" y="48080"/>
                  </a:lnTo>
                  <a:lnTo>
                    <a:pt x="655524" y="46623"/>
                  </a:lnTo>
                  <a:lnTo>
                    <a:pt x="654796" y="45222"/>
                  </a:lnTo>
                  <a:lnTo>
                    <a:pt x="654796" y="43037"/>
                  </a:lnTo>
                  <a:lnTo>
                    <a:pt x="655524" y="40179"/>
                  </a:lnTo>
                  <a:lnTo>
                    <a:pt x="655524" y="38778"/>
                  </a:lnTo>
                  <a:lnTo>
                    <a:pt x="655524" y="37321"/>
                  </a:lnTo>
                  <a:lnTo>
                    <a:pt x="654796" y="36592"/>
                  </a:lnTo>
                  <a:lnTo>
                    <a:pt x="654067" y="35135"/>
                  </a:lnTo>
                  <a:lnTo>
                    <a:pt x="653339" y="35135"/>
                  </a:lnTo>
                  <a:lnTo>
                    <a:pt x="653339" y="34463"/>
                  </a:lnTo>
                  <a:lnTo>
                    <a:pt x="653339" y="33006"/>
                  </a:lnTo>
                  <a:lnTo>
                    <a:pt x="651938" y="31549"/>
                  </a:lnTo>
                  <a:lnTo>
                    <a:pt x="650481" y="30148"/>
                  </a:lnTo>
                  <a:lnTo>
                    <a:pt x="649752" y="29420"/>
                  </a:lnTo>
                  <a:lnTo>
                    <a:pt x="649024" y="28691"/>
                  </a:lnTo>
                  <a:lnTo>
                    <a:pt x="648295" y="27290"/>
                  </a:lnTo>
                  <a:lnTo>
                    <a:pt x="647623" y="25105"/>
                  </a:lnTo>
                  <a:lnTo>
                    <a:pt x="646895" y="23704"/>
                  </a:lnTo>
                  <a:lnTo>
                    <a:pt x="646166" y="22247"/>
                  </a:lnTo>
                  <a:lnTo>
                    <a:pt x="644709" y="22247"/>
                  </a:lnTo>
                  <a:lnTo>
                    <a:pt x="643308" y="21518"/>
                  </a:lnTo>
                  <a:lnTo>
                    <a:pt x="642580" y="21518"/>
                  </a:lnTo>
                  <a:lnTo>
                    <a:pt x="642580" y="20790"/>
                  </a:lnTo>
                  <a:lnTo>
                    <a:pt x="643308" y="20061"/>
                  </a:lnTo>
                  <a:lnTo>
                    <a:pt x="644037" y="19389"/>
                  </a:lnTo>
                  <a:lnTo>
                    <a:pt x="644709" y="18660"/>
                  </a:lnTo>
                  <a:lnTo>
                    <a:pt x="644709" y="17932"/>
                  </a:lnTo>
                  <a:lnTo>
                    <a:pt x="643308" y="16475"/>
                  </a:lnTo>
                  <a:lnTo>
                    <a:pt x="641123" y="15074"/>
                  </a:lnTo>
                  <a:lnTo>
                    <a:pt x="638993" y="12216"/>
                  </a:lnTo>
                  <a:lnTo>
                    <a:pt x="636808" y="10031"/>
                  </a:lnTo>
                  <a:lnTo>
                    <a:pt x="636135" y="9302"/>
                  </a:lnTo>
                  <a:lnTo>
                    <a:pt x="635407" y="8630"/>
                  </a:lnTo>
                  <a:lnTo>
                    <a:pt x="635407" y="7901"/>
                  </a:lnTo>
                  <a:lnTo>
                    <a:pt x="635407" y="7173"/>
                  </a:lnTo>
                  <a:lnTo>
                    <a:pt x="636135" y="5716"/>
                  </a:lnTo>
                  <a:lnTo>
                    <a:pt x="636135" y="2858"/>
                  </a:lnTo>
                  <a:lnTo>
                    <a:pt x="635407" y="1401"/>
                  </a:lnTo>
                  <a:lnTo>
                    <a:pt x="633221" y="729"/>
                  </a:lnTo>
                  <a:lnTo>
                    <a:pt x="631092" y="729"/>
                  </a:lnTo>
                  <a:lnTo>
                    <a:pt x="629635" y="729"/>
                  </a:lnTo>
                  <a:lnTo>
                    <a:pt x="626777" y="729"/>
                  </a:lnTo>
                  <a:lnTo>
                    <a:pt x="626049" y="1401"/>
                  </a:lnTo>
                  <a:lnTo>
                    <a:pt x="625320" y="2129"/>
                  </a:lnTo>
                  <a:lnTo>
                    <a:pt x="626049" y="2858"/>
                  </a:lnTo>
                  <a:lnTo>
                    <a:pt x="626777" y="3586"/>
                  </a:lnTo>
                  <a:lnTo>
                    <a:pt x="628234" y="4315"/>
                  </a:lnTo>
                  <a:lnTo>
                    <a:pt x="628234" y="5716"/>
                  </a:lnTo>
                  <a:lnTo>
                    <a:pt x="627506" y="7173"/>
                  </a:lnTo>
                  <a:lnTo>
                    <a:pt x="626777" y="7901"/>
                  </a:lnTo>
                  <a:lnTo>
                    <a:pt x="626777" y="9302"/>
                  </a:lnTo>
                  <a:lnTo>
                    <a:pt x="626777" y="12889"/>
                  </a:lnTo>
                  <a:lnTo>
                    <a:pt x="628234" y="15074"/>
                  </a:lnTo>
                  <a:lnTo>
                    <a:pt x="627506" y="15803"/>
                  </a:lnTo>
                  <a:lnTo>
                    <a:pt x="627506" y="16475"/>
                  </a:lnTo>
                  <a:lnTo>
                    <a:pt x="626777" y="16475"/>
                  </a:lnTo>
                  <a:lnTo>
                    <a:pt x="625320" y="15803"/>
                  </a:lnTo>
                  <a:lnTo>
                    <a:pt x="624648" y="16475"/>
                  </a:lnTo>
                  <a:lnTo>
                    <a:pt x="624648" y="17203"/>
                  </a:lnTo>
                  <a:lnTo>
                    <a:pt x="624648" y="17932"/>
                  </a:lnTo>
                  <a:lnTo>
                    <a:pt x="624648" y="18660"/>
                  </a:lnTo>
                  <a:lnTo>
                    <a:pt x="624648" y="19389"/>
                  </a:lnTo>
                  <a:lnTo>
                    <a:pt x="623191" y="21518"/>
                  </a:lnTo>
                  <a:lnTo>
                    <a:pt x="621061" y="24376"/>
                  </a:lnTo>
                  <a:lnTo>
                    <a:pt x="620333" y="25833"/>
                  </a:lnTo>
                  <a:lnTo>
                    <a:pt x="620333" y="27963"/>
                  </a:lnTo>
                  <a:lnTo>
                    <a:pt x="619604" y="30148"/>
                  </a:lnTo>
                  <a:lnTo>
                    <a:pt x="618147" y="31549"/>
                  </a:lnTo>
                  <a:lnTo>
                    <a:pt x="616746" y="31549"/>
                  </a:lnTo>
                  <a:lnTo>
                    <a:pt x="616018" y="30876"/>
                  </a:lnTo>
                  <a:lnTo>
                    <a:pt x="615289" y="30876"/>
                  </a:lnTo>
                  <a:lnTo>
                    <a:pt x="614561" y="27963"/>
                  </a:lnTo>
                  <a:lnTo>
                    <a:pt x="614561" y="26562"/>
                  </a:lnTo>
                  <a:lnTo>
                    <a:pt x="614561" y="25105"/>
                  </a:lnTo>
                  <a:lnTo>
                    <a:pt x="615289" y="24376"/>
                  </a:lnTo>
                  <a:lnTo>
                    <a:pt x="615289" y="22975"/>
                  </a:lnTo>
                  <a:lnTo>
                    <a:pt x="613833" y="22247"/>
                  </a:lnTo>
                  <a:lnTo>
                    <a:pt x="613160" y="19389"/>
                  </a:lnTo>
                  <a:lnTo>
                    <a:pt x="613160" y="17203"/>
                  </a:lnTo>
                  <a:lnTo>
                    <a:pt x="612432" y="15074"/>
                  </a:lnTo>
                  <a:lnTo>
                    <a:pt x="611703" y="12889"/>
                  </a:lnTo>
                  <a:lnTo>
                    <a:pt x="611703" y="12216"/>
                  </a:lnTo>
                  <a:lnTo>
                    <a:pt x="610975" y="10031"/>
                  </a:lnTo>
                  <a:lnTo>
                    <a:pt x="610975" y="8630"/>
                  </a:lnTo>
                  <a:lnTo>
                    <a:pt x="610975" y="7173"/>
                  </a:lnTo>
                  <a:lnTo>
                    <a:pt x="610246" y="4315"/>
                  </a:lnTo>
                  <a:lnTo>
                    <a:pt x="610246" y="1401"/>
                  </a:lnTo>
                  <a:lnTo>
                    <a:pt x="610975" y="0"/>
                  </a:lnTo>
                  <a:lnTo>
                    <a:pt x="610246" y="0"/>
                  </a:lnTo>
                  <a:lnTo>
                    <a:pt x="609574" y="729"/>
                  </a:lnTo>
                  <a:lnTo>
                    <a:pt x="608117" y="1401"/>
                  </a:lnTo>
                  <a:lnTo>
                    <a:pt x="608117" y="2858"/>
                  </a:lnTo>
                  <a:lnTo>
                    <a:pt x="607388" y="2858"/>
                  </a:lnTo>
                  <a:lnTo>
                    <a:pt x="606660" y="2858"/>
                  </a:lnTo>
                  <a:lnTo>
                    <a:pt x="604530" y="2129"/>
                  </a:lnTo>
                  <a:lnTo>
                    <a:pt x="602345" y="1401"/>
                  </a:lnTo>
                  <a:lnTo>
                    <a:pt x="600944" y="729"/>
                  </a:lnTo>
                  <a:lnTo>
                    <a:pt x="598759" y="729"/>
                  </a:lnTo>
                  <a:lnTo>
                    <a:pt x="598086" y="729"/>
                  </a:lnTo>
                  <a:lnTo>
                    <a:pt x="597358" y="729"/>
                  </a:lnTo>
                  <a:lnTo>
                    <a:pt x="597358" y="1401"/>
                  </a:lnTo>
                  <a:lnTo>
                    <a:pt x="596629" y="2129"/>
                  </a:lnTo>
                  <a:lnTo>
                    <a:pt x="597358" y="2858"/>
                  </a:lnTo>
                  <a:lnTo>
                    <a:pt x="596629" y="4987"/>
                  </a:lnTo>
                  <a:lnTo>
                    <a:pt x="597358" y="5716"/>
                  </a:lnTo>
                  <a:lnTo>
                    <a:pt x="597358" y="6444"/>
                  </a:lnTo>
                  <a:lnTo>
                    <a:pt x="598086" y="7901"/>
                  </a:lnTo>
                  <a:lnTo>
                    <a:pt x="598759" y="7901"/>
                  </a:lnTo>
                  <a:lnTo>
                    <a:pt x="599487" y="12216"/>
                  </a:lnTo>
                  <a:lnTo>
                    <a:pt x="600215" y="12216"/>
                  </a:lnTo>
                  <a:lnTo>
                    <a:pt x="600944" y="13617"/>
                  </a:lnTo>
                  <a:lnTo>
                    <a:pt x="600944" y="14346"/>
                  </a:lnTo>
                  <a:lnTo>
                    <a:pt x="603073" y="17203"/>
                  </a:lnTo>
                  <a:lnTo>
                    <a:pt x="602345" y="19389"/>
                  </a:lnTo>
                  <a:lnTo>
                    <a:pt x="601672" y="20790"/>
                  </a:lnTo>
                  <a:lnTo>
                    <a:pt x="600944" y="20790"/>
                  </a:lnTo>
                  <a:lnTo>
                    <a:pt x="599487" y="20790"/>
                  </a:lnTo>
                  <a:lnTo>
                    <a:pt x="597358" y="20061"/>
                  </a:lnTo>
                  <a:lnTo>
                    <a:pt x="595901" y="20061"/>
                  </a:lnTo>
                  <a:lnTo>
                    <a:pt x="594500" y="20061"/>
                  </a:lnTo>
                  <a:lnTo>
                    <a:pt x="593043" y="18660"/>
                  </a:lnTo>
                  <a:lnTo>
                    <a:pt x="591586" y="17203"/>
                  </a:lnTo>
                  <a:lnTo>
                    <a:pt x="590185" y="15074"/>
                  </a:lnTo>
                  <a:lnTo>
                    <a:pt x="589456" y="14346"/>
                  </a:lnTo>
                  <a:lnTo>
                    <a:pt x="587271" y="12889"/>
                  </a:lnTo>
                  <a:lnTo>
                    <a:pt x="585870" y="12216"/>
                  </a:lnTo>
                  <a:lnTo>
                    <a:pt x="583684" y="11488"/>
                  </a:lnTo>
                  <a:lnTo>
                    <a:pt x="582284" y="10031"/>
                  </a:lnTo>
                  <a:lnTo>
                    <a:pt x="580827" y="9302"/>
                  </a:lnTo>
                  <a:lnTo>
                    <a:pt x="580098" y="5716"/>
                  </a:lnTo>
                  <a:lnTo>
                    <a:pt x="579370" y="4315"/>
                  </a:lnTo>
                  <a:lnTo>
                    <a:pt x="576512" y="4315"/>
                  </a:lnTo>
                  <a:lnTo>
                    <a:pt x="576512" y="4987"/>
                  </a:lnTo>
                  <a:lnTo>
                    <a:pt x="575783" y="4987"/>
                  </a:lnTo>
                  <a:lnTo>
                    <a:pt x="574382" y="5716"/>
                  </a:lnTo>
                  <a:lnTo>
                    <a:pt x="572925" y="5716"/>
                  </a:lnTo>
                  <a:lnTo>
                    <a:pt x="571524" y="4987"/>
                  </a:lnTo>
                  <a:lnTo>
                    <a:pt x="570067" y="4987"/>
                  </a:lnTo>
                  <a:lnTo>
                    <a:pt x="568610" y="4987"/>
                  </a:lnTo>
                  <a:lnTo>
                    <a:pt x="567210" y="7901"/>
                  </a:lnTo>
                  <a:lnTo>
                    <a:pt x="565752" y="8630"/>
                  </a:lnTo>
                  <a:lnTo>
                    <a:pt x="565024" y="9302"/>
                  </a:lnTo>
                  <a:lnTo>
                    <a:pt x="565024" y="11488"/>
                  </a:lnTo>
                  <a:lnTo>
                    <a:pt x="565024" y="12216"/>
                  </a:lnTo>
                  <a:lnTo>
                    <a:pt x="564295" y="12889"/>
                  </a:lnTo>
                  <a:lnTo>
                    <a:pt x="563623" y="13617"/>
                  </a:lnTo>
                  <a:lnTo>
                    <a:pt x="561438" y="13617"/>
                  </a:lnTo>
                  <a:lnTo>
                    <a:pt x="560037" y="14346"/>
                  </a:lnTo>
                  <a:lnTo>
                    <a:pt x="560037" y="15803"/>
                  </a:lnTo>
                  <a:lnTo>
                    <a:pt x="554993" y="21518"/>
                  </a:lnTo>
                  <a:lnTo>
                    <a:pt x="554265" y="23704"/>
                  </a:lnTo>
                  <a:lnTo>
                    <a:pt x="552808" y="23704"/>
                  </a:lnTo>
                  <a:lnTo>
                    <a:pt x="552135" y="25105"/>
                  </a:lnTo>
                  <a:lnTo>
                    <a:pt x="552808" y="27963"/>
                  </a:lnTo>
                  <a:lnTo>
                    <a:pt x="553536" y="29420"/>
                  </a:lnTo>
                  <a:lnTo>
                    <a:pt x="553536" y="30876"/>
                  </a:lnTo>
                  <a:lnTo>
                    <a:pt x="554265" y="31549"/>
                  </a:lnTo>
                  <a:lnTo>
                    <a:pt x="555722" y="31549"/>
                  </a:lnTo>
                  <a:lnTo>
                    <a:pt x="557851" y="31549"/>
                  </a:lnTo>
                  <a:lnTo>
                    <a:pt x="559308" y="31549"/>
                  </a:lnTo>
                  <a:lnTo>
                    <a:pt x="560037" y="31549"/>
                  </a:lnTo>
                  <a:lnTo>
                    <a:pt x="561438" y="31549"/>
                  </a:lnTo>
                  <a:lnTo>
                    <a:pt x="562895" y="32277"/>
                  </a:lnTo>
                  <a:lnTo>
                    <a:pt x="562166" y="33006"/>
                  </a:lnTo>
                  <a:lnTo>
                    <a:pt x="561438" y="36592"/>
                  </a:lnTo>
                  <a:lnTo>
                    <a:pt x="561438" y="38778"/>
                  </a:lnTo>
                  <a:lnTo>
                    <a:pt x="561438" y="41636"/>
                  </a:lnTo>
                  <a:lnTo>
                    <a:pt x="560709" y="41636"/>
                  </a:lnTo>
                  <a:lnTo>
                    <a:pt x="560037" y="41636"/>
                  </a:lnTo>
                  <a:lnTo>
                    <a:pt x="559308" y="41636"/>
                  </a:lnTo>
                  <a:lnTo>
                    <a:pt x="557851" y="40907"/>
                  </a:lnTo>
                  <a:lnTo>
                    <a:pt x="557123" y="40907"/>
                  </a:lnTo>
                  <a:lnTo>
                    <a:pt x="556394" y="41636"/>
                  </a:lnTo>
                  <a:lnTo>
                    <a:pt x="556394" y="42364"/>
                  </a:lnTo>
                  <a:lnTo>
                    <a:pt x="557123" y="43037"/>
                  </a:lnTo>
                  <a:lnTo>
                    <a:pt x="557851" y="43765"/>
                  </a:lnTo>
                  <a:lnTo>
                    <a:pt x="559308" y="44494"/>
                  </a:lnTo>
                  <a:lnTo>
                    <a:pt x="559308" y="45222"/>
                  </a:lnTo>
                  <a:lnTo>
                    <a:pt x="560037" y="46623"/>
                  </a:lnTo>
                  <a:lnTo>
                    <a:pt x="560037" y="48080"/>
                  </a:lnTo>
                  <a:lnTo>
                    <a:pt x="560037" y="50209"/>
                  </a:lnTo>
                  <a:lnTo>
                    <a:pt x="560037" y="50938"/>
                  </a:lnTo>
                  <a:lnTo>
                    <a:pt x="559308" y="51666"/>
                  </a:lnTo>
                  <a:lnTo>
                    <a:pt x="557851" y="52395"/>
                  </a:lnTo>
                  <a:lnTo>
                    <a:pt x="554265" y="52395"/>
                  </a:lnTo>
                  <a:lnTo>
                    <a:pt x="552808" y="52395"/>
                  </a:lnTo>
                  <a:lnTo>
                    <a:pt x="551407" y="51666"/>
                  </a:lnTo>
                  <a:lnTo>
                    <a:pt x="547092" y="48080"/>
                  </a:lnTo>
                  <a:lnTo>
                    <a:pt x="546364" y="46623"/>
                  </a:lnTo>
                  <a:lnTo>
                    <a:pt x="545635" y="45222"/>
                  </a:lnTo>
                  <a:lnTo>
                    <a:pt x="544907" y="43765"/>
                  </a:lnTo>
                  <a:lnTo>
                    <a:pt x="544907" y="42364"/>
                  </a:lnTo>
                  <a:lnTo>
                    <a:pt x="544234" y="41636"/>
                  </a:lnTo>
                  <a:lnTo>
                    <a:pt x="543506" y="41636"/>
                  </a:lnTo>
                  <a:lnTo>
                    <a:pt x="541320" y="40907"/>
                  </a:lnTo>
                  <a:lnTo>
                    <a:pt x="539919" y="40907"/>
                  </a:lnTo>
                  <a:lnTo>
                    <a:pt x="539191" y="40907"/>
                  </a:lnTo>
                  <a:lnTo>
                    <a:pt x="537061" y="39450"/>
                  </a:lnTo>
                  <a:lnTo>
                    <a:pt x="536333" y="38049"/>
                  </a:lnTo>
                  <a:lnTo>
                    <a:pt x="536333" y="36592"/>
                  </a:lnTo>
                  <a:lnTo>
                    <a:pt x="535604" y="36592"/>
                  </a:lnTo>
                  <a:lnTo>
                    <a:pt x="534876" y="36592"/>
                  </a:lnTo>
                  <a:lnTo>
                    <a:pt x="532747" y="37321"/>
                  </a:lnTo>
                  <a:lnTo>
                    <a:pt x="530561" y="36592"/>
                  </a:lnTo>
                  <a:lnTo>
                    <a:pt x="529160" y="35864"/>
                  </a:lnTo>
                  <a:lnTo>
                    <a:pt x="527703" y="35864"/>
                  </a:lnTo>
                  <a:lnTo>
                    <a:pt x="526975" y="36592"/>
                  </a:lnTo>
                  <a:lnTo>
                    <a:pt x="526246" y="36592"/>
                  </a:lnTo>
                  <a:lnTo>
                    <a:pt x="524845" y="38049"/>
                  </a:lnTo>
                  <a:lnTo>
                    <a:pt x="523388" y="38778"/>
                  </a:lnTo>
                  <a:lnTo>
                    <a:pt x="520530" y="38049"/>
                  </a:lnTo>
                  <a:lnTo>
                    <a:pt x="519802" y="38049"/>
                  </a:lnTo>
                  <a:lnTo>
                    <a:pt x="518345" y="38778"/>
                  </a:lnTo>
                  <a:lnTo>
                    <a:pt x="516944" y="38778"/>
                  </a:lnTo>
                  <a:lnTo>
                    <a:pt x="515487" y="38049"/>
                  </a:lnTo>
                  <a:lnTo>
                    <a:pt x="514758" y="38049"/>
                  </a:lnTo>
                  <a:lnTo>
                    <a:pt x="509771" y="35135"/>
                  </a:lnTo>
                  <a:lnTo>
                    <a:pt x="508314" y="33734"/>
                  </a:lnTo>
                  <a:lnTo>
                    <a:pt x="508314" y="31549"/>
                  </a:lnTo>
                  <a:lnTo>
                    <a:pt x="507586" y="30876"/>
                  </a:lnTo>
                  <a:lnTo>
                    <a:pt x="506857" y="30876"/>
                  </a:lnTo>
                  <a:lnTo>
                    <a:pt x="506185" y="31549"/>
                  </a:lnTo>
                  <a:lnTo>
                    <a:pt x="505456" y="32277"/>
                  </a:lnTo>
                  <a:lnTo>
                    <a:pt x="504728" y="32277"/>
                  </a:lnTo>
                  <a:lnTo>
                    <a:pt x="503999" y="32277"/>
                  </a:lnTo>
                  <a:lnTo>
                    <a:pt x="503271" y="32277"/>
                  </a:lnTo>
                  <a:lnTo>
                    <a:pt x="503999" y="33734"/>
                  </a:lnTo>
                  <a:lnTo>
                    <a:pt x="503999" y="35135"/>
                  </a:lnTo>
                  <a:lnTo>
                    <a:pt x="503271" y="35135"/>
                  </a:lnTo>
                  <a:lnTo>
                    <a:pt x="502598" y="35864"/>
                  </a:lnTo>
                  <a:lnTo>
                    <a:pt x="501870" y="35864"/>
                  </a:lnTo>
                  <a:lnTo>
                    <a:pt x="500413" y="34463"/>
                  </a:lnTo>
                  <a:lnTo>
                    <a:pt x="499684" y="35135"/>
                  </a:lnTo>
                  <a:lnTo>
                    <a:pt x="500413" y="35864"/>
                  </a:lnTo>
                  <a:lnTo>
                    <a:pt x="500413" y="37321"/>
                  </a:lnTo>
                  <a:lnTo>
                    <a:pt x="500413" y="38049"/>
                  </a:lnTo>
                  <a:lnTo>
                    <a:pt x="501141" y="39450"/>
                  </a:lnTo>
                  <a:lnTo>
                    <a:pt x="501141" y="40179"/>
                  </a:lnTo>
                  <a:lnTo>
                    <a:pt x="501141" y="40907"/>
                  </a:lnTo>
                  <a:lnTo>
                    <a:pt x="500413" y="41636"/>
                  </a:lnTo>
                  <a:lnTo>
                    <a:pt x="499012" y="42364"/>
                  </a:lnTo>
                  <a:lnTo>
                    <a:pt x="495370" y="43037"/>
                  </a:lnTo>
                  <a:lnTo>
                    <a:pt x="493240" y="44494"/>
                  </a:lnTo>
                  <a:lnTo>
                    <a:pt x="492512" y="45222"/>
                  </a:lnTo>
                  <a:lnTo>
                    <a:pt x="488197" y="45950"/>
                  </a:lnTo>
                  <a:lnTo>
                    <a:pt x="487524" y="45222"/>
                  </a:lnTo>
                  <a:lnTo>
                    <a:pt x="486067" y="44494"/>
                  </a:lnTo>
                  <a:lnTo>
                    <a:pt x="485339" y="45950"/>
                  </a:lnTo>
                  <a:lnTo>
                    <a:pt x="485339" y="47351"/>
                  </a:lnTo>
                  <a:lnTo>
                    <a:pt x="483882" y="48808"/>
                  </a:lnTo>
                  <a:lnTo>
                    <a:pt x="483882" y="50209"/>
                  </a:lnTo>
                  <a:lnTo>
                    <a:pt x="483209" y="52395"/>
                  </a:lnTo>
                  <a:lnTo>
                    <a:pt x="483209" y="55253"/>
                  </a:lnTo>
                  <a:lnTo>
                    <a:pt x="483209" y="57438"/>
                  </a:lnTo>
                  <a:lnTo>
                    <a:pt x="483882" y="58111"/>
                  </a:lnTo>
                  <a:lnTo>
                    <a:pt x="486067" y="60296"/>
                  </a:lnTo>
                  <a:lnTo>
                    <a:pt x="490382" y="62425"/>
                  </a:lnTo>
                  <a:lnTo>
                    <a:pt x="491111" y="64611"/>
                  </a:lnTo>
                  <a:lnTo>
                    <a:pt x="493240" y="66740"/>
                  </a:lnTo>
                  <a:lnTo>
                    <a:pt x="494697" y="67469"/>
                  </a:lnTo>
                  <a:lnTo>
                    <a:pt x="499012" y="69598"/>
                  </a:lnTo>
                  <a:lnTo>
                    <a:pt x="501141" y="70327"/>
                  </a:lnTo>
                  <a:lnTo>
                    <a:pt x="501870" y="70327"/>
                  </a:lnTo>
                  <a:lnTo>
                    <a:pt x="497555" y="72512"/>
                  </a:lnTo>
                  <a:lnTo>
                    <a:pt x="494697" y="75370"/>
                  </a:lnTo>
                  <a:lnTo>
                    <a:pt x="493969" y="76827"/>
                  </a:lnTo>
                  <a:lnTo>
                    <a:pt x="491783" y="78228"/>
                  </a:lnTo>
                  <a:lnTo>
                    <a:pt x="490382" y="79685"/>
                  </a:lnTo>
                  <a:lnTo>
                    <a:pt x="488197" y="81086"/>
                  </a:lnTo>
                  <a:lnTo>
                    <a:pt x="483882" y="84000"/>
                  </a:lnTo>
                  <a:lnTo>
                    <a:pt x="482481" y="85401"/>
                  </a:lnTo>
                  <a:lnTo>
                    <a:pt x="481024" y="85401"/>
                  </a:lnTo>
                  <a:lnTo>
                    <a:pt x="478895" y="87586"/>
                  </a:lnTo>
                  <a:lnTo>
                    <a:pt x="476709" y="88259"/>
                  </a:lnTo>
                  <a:lnTo>
                    <a:pt x="475981" y="88259"/>
                  </a:lnTo>
                  <a:lnTo>
                    <a:pt x="475308" y="88259"/>
                  </a:lnTo>
                  <a:lnTo>
                    <a:pt x="474580" y="86858"/>
                  </a:lnTo>
                  <a:lnTo>
                    <a:pt x="474580" y="84672"/>
                  </a:lnTo>
                  <a:lnTo>
                    <a:pt x="473851" y="84000"/>
                  </a:lnTo>
                  <a:lnTo>
                    <a:pt x="473851" y="84672"/>
                  </a:lnTo>
                  <a:lnTo>
                    <a:pt x="473123" y="86129"/>
                  </a:lnTo>
                  <a:lnTo>
                    <a:pt x="471722" y="86858"/>
                  </a:lnTo>
                  <a:lnTo>
                    <a:pt x="470265" y="87586"/>
                  </a:lnTo>
                  <a:lnTo>
                    <a:pt x="469537" y="86858"/>
                  </a:lnTo>
                  <a:lnTo>
                    <a:pt x="468808" y="86858"/>
                  </a:lnTo>
                  <a:lnTo>
                    <a:pt x="466679" y="86129"/>
                  </a:lnTo>
                  <a:lnTo>
                    <a:pt x="465950" y="86129"/>
                  </a:lnTo>
                  <a:lnTo>
                    <a:pt x="463092" y="86858"/>
                  </a:lnTo>
                  <a:lnTo>
                    <a:pt x="458777" y="86858"/>
                  </a:lnTo>
                  <a:lnTo>
                    <a:pt x="457320" y="86858"/>
                  </a:lnTo>
                  <a:lnTo>
                    <a:pt x="456648" y="87586"/>
                  </a:lnTo>
                  <a:lnTo>
                    <a:pt x="455919" y="88987"/>
                  </a:lnTo>
                  <a:lnTo>
                    <a:pt x="455919" y="89716"/>
                  </a:lnTo>
                  <a:lnTo>
                    <a:pt x="455919" y="90444"/>
                  </a:lnTo>
                  <a:lnTo>
                    <a:pt x="455919" y="91901"/>
                  </a:lnTo>
                  <a:lnTo>
                    <a:pt x="456648" y="92574"/>
                  </a:lnTo>
                  <a:lnTo>
                    <a:pt x="456648" y="96160"/>
                  </a:lnTo>
                  <a:lnTo>
                    <a:pt x="458777" y="96888"/>
                  </a:lnTo>
                  <a:lnTo>
                    <a:pt x="459506" y="97617"/>
                  </a:lnTo>
                  <a:lnTo>
                    <a:pt x="459506" y="99074"/>
                  </a:lnTo>
                  <a:lnTo>
                    <a:pt x="459506" y="101203"/>
                  </a:lnTo>
                  <a:lnTo>
                    <a:pt x="459506" y="101932"/>
                  </a:lnTo>
                  <a:lnTo>
                    <a:pt x="460234" y="104061"/>
                  </a:lnTo>
                  <a:lnTo>
                    <a:pt x="460907" y="104790"/>
                  </a:lnTo>
                  <a:lnTo>
                    <a:pt x="460234" y="106247"/>
                  </a:lnTo>
                  <a:lnTo>
                    <a:pt x="459506" y="106975"/>
                  </a:lnTo>
                  <a:lnTo>
                    <a:pt x="456648" y="108376"/>
                  </a:lnTo>
                  <a:lnTo>
                    <a:pt x="453734" y="109105"/>
                  </a:lnTo>
                  <a:lnTo>
                    <a:pt x="452333" y="110561"/>
                  </a:lnTo>
                  <a:lnTo>
                    <a:pt x="450148" y="111962"/>
                  </a:lnTo>
                  <a:lnTo>
                    <a:pt x="448747" y="112691"/>
                  </a:lnTo>
                  <a:lnTo>
                    <a:pt x="447290" y="112691"/>
                  </a:lnTo>
                  <a:lnTo>
                    <a:pt x="445160" y="115549"/>
                  </a:lnTo>
                  <a:lnTo>
                    <a:pt x="443703" y="117006"/>
                  </a:lnTo>
                  <a:lnTo>
                    <a:pt x="440117" y="118463"/>
                  </a:lnTo>
                  <a:lnTo>
                    <a:pt x="438660" y="119864"/>
                  </a:lnTo>
                  <a:lnTo>
                    <a:pt x="436530" y="121321"/>
                  </a:lnTo>
                  <a:lnTo>
                    <a:pt x="435073" y="122722"/>
                  </a:lnTo>
                  <a:lnTo>
                    <a:pt x="433673" y="123450"/>
                  </a:lnTo>
                  <a:lnTo>
                    <a:pt x="432944" y="124907"/>
                  </a:lnTo>
                  <a:lnTo>
                    <a:pt x="431487" y="126308"/>
                  </a:lnTo>
                  <a:lnTo>
                    <a:pt x="429358" y="127765"/>
                  </a:lnTo>
                  <a:lnTo>
                    <a:pt x="427172" y="128493"/>
                  </a:lnTo>
                  <a:lnTo>
                    <a:pt x="424314" y="129894"/>
                  </a:lnTo>
                  <a:lnTo>
                    <a:pt x="406382" y="129222"/>
                  </a:lnTo>
                  <a:lnTo>
                    <a:pt x="404926" y="131351"/>
                  </a:lnTo>
                  <a:lnTo>
                    <a:pt x="404926" y="133537"/>
                  </a:lnTo>
                  <a:lnTo>
                    <a:pt x="404197" y="134938"/>
                  </a:lnTo>
                  <a:lnTo>
                    <a:pt x="401339" y="135666"/>
                  </a:lnTo>
                  <a:lnTo>
                    <a:pt x="399210" y="135666"/>
                  </a:lnTo>
                  <a:lnTo>
                    <a:pt x="396296" y="138524"/>
                  </a:lnTo>
                  <a:lnTo>
                    <a:pt x="394166" y="139253"/>
                  </a:lnTo>
                  <a:lnTo>
                    <a:pt x="391981" y="142839"/>
                  </a:lnTo>
                  <a:lnTo>
                    <a:pt x="391308" y="144296"/>
                  </a:lnTo>
                  <a:lnTo>
                    <a:pt x="390580" y="145697"/>
                  </a:lnTo>
                  <a:lnTo>
                    <a:pt x="389123" y="148611"/>
                  </a:lnTo>
                  <a:lnTo>
                    <a:pt x="388394" y="148611"/>
                  </a:lnTo>
                  <a:lnTo>
                    <a:pt x="386994" y="147154"/>
                  </a:lnTo>
                  <a:lnTo>
                    <a:pt x="386265" y="146425"/>
                  </a:lnTo>
                  <a:lnTo>
                    <a:pt x="385537" y="147154"/>
                  </a:lnTo>
                  <a:lnTo>
                    <a:pt x="384808" y="147882"/>
                  </a:lnTo>
                  <a:lnTo>
                    <a:pt x="384808" y="149283"/>
                  </a:lnTo>
                  <a:lnTo>
                    <a:pt x="385537" y="149283"/>
                  </a:lnTo>
                  <a:lnTo>
                    <a:pt x="385537" y="150012"/>
                  </a:lnTo>
                  <a:lnTo>
                    <a:pt x="385537" y="150740"/>
                  </a:lnTo>
                  <a:lnTo>
                    <a:pt x="386265" y="152870"/>
                  </a:lnTo>
                  <a:lnTo>
                    <a:pt x="387722" y="153598"/>
                  </a:lnTo>
                  <a:lnTo>
                    <a:pt x="387722" y="155055"/>
                  </a:lnTo>
                  <a:lnTo>
                    <a:pt x="386265" y="156512"/>
                  </a:lnTo>
                  <a:lnTo>
                    <a:pt x="384136" y="157913"/>
                  </a:lnTo>
                  <a:lnTo>
                    <a:pt x="381222" y="155055"/>
                  </a:lnTo>
                  <a:lnTo>
                    <a:pt x="379821" y="154327"/>
                  </a:lnTo>
                  <a:lnTo>
                    <a:pt x="375506" y="154327"/>
                  </a:lnTo>
                  <a:lnTo>
                    <a:pt x="372648" y="154327"/>
                  </a:lnTo>
                  <a:lnTo>
                    <a:pt x="371919" y="156512"/>
                  </a:lnTo>
                  <a:lnTo>
                    <a:pt x="370462" y="158642"/>
                  </a:lnTo>
                  <a:lnTo>
                    <a:pt x="371191" y="160099"/>
                  </a:lnTo>
                  <a:lnTo>
                    <a:pt x="373320" y="162956"/>
                  </a:lnTo>
                  <a:lnTo>
                    <a:pt x="374049" y="165086"/>
                  </a:lnTo>
                  <a:lnTo>
                    <a:pt x="374049" y="168672"/>
                  </a:lnTo>
                  <a:lnTo>
                    <a:pt x="374049" y="169401"/>
                  </a:lnTo>
                  <a:lnTo>
                    <a:pt x="376234" y="170858"/>
                  </a:lnTo>
                  <a:lnTo>
                    <a:pt x="378364" y="171586"/>
                  </a:lnTo>
                  <a:lnTo>
                    <a:pt x="381222" y="173716"/>
                  </a:lnTo>
                  <a:lnTo>
                    <a:pt x="383407" y="175172"/>
                  </a:lnTo>
                  <a:lnTo>
                    <a:pt x="386994" y="174444"/>
                  </a:lnTo>
                  <a:lnTo>
                    <a:pt x="388394" y="175845"/>
                  </a:lnTo>
                  <a:lnTo>
                    <a:pt x="390580" y="174444"/>
                  </a:lnTo>
                  <a:lnTo>
                    <a:pt x="392709" y="173716"/>
                  </a:lnTo>
                  <a:lnTo>
                    <a:pt x="395623" y="174444"/>
                  </a:lnTo>
                  <a:lnTo>
                    <a:pt x="398481" y="175172"/>
                  </a:lnTo>
                  <a:lnTo>
                    <a:pt x="399210" y="176573"/>
                  </a:lnTo>
                  <a:lnTo>
                    <a:pt x="399882" y="177302"/>
                  </a:lnTo>
                  <a:lnTo>
                    <a:pt x="400611" y="175845"/>
                  </a:lnTo>
                  <a:lnTo>
                    <a:pt x="401339" y="177302"/>
                  </a:lnTo>
                  <a:lnTo>
                    <a:pt x="402068" y="175172"/>
                  </a:lnTo>
                  <a:lnTo>
                    <a:pt x="402068" y="173716"/>
                  </a:lnTo>
                  <a:lnTo>
                    <a:pt x="404197" y="172987"/>
                  </a:lnTo>
                  <a:lnTo>
                    <a:pt x="405654" y="173716"/>
                  </a:lnTo>
                  <a:lnTo>
                    <a:pt x="407111" y="177302"/>
                  </a:lnTo>
                  <a:lnTo>
                    <a:pt x="409240" y="179431"/>
                  </a:lnTo>
                  <a:lnTo>
                    <a:pt x="411370" y="180160"/>
                  </a:lnTo>
                  <a:lnTo>
                    <a:pt x="414284" y="179431"/>
                  </a:lnTo>
                  <a:lnTo>
                    <a:pt x="417142" y="180160"/>
                  </a:lnTo>
                  <a:lnTo>
                    <a:pt x="420728" y="180160"/>
                  </a:lnTo>
                  <a:lnTo>
                    <a:pt x="424314" y="179431"/>
                  </a:lnTo>
                  <a:lnTo>
                    <a:pt x="425771" y="179431"/>
                  </a:lnTo>
                  <a:lnTo>
                    <a:pt x="429358" y="180888"/>
                  </a:lnTo>
                  <a:lnTo>
                    <a:pt x="431487" y="181617"/>
                  </a:lnTo>
                  <a:lnTo>
                    <a:pt x="432944" y="182345"/>
                  </a:lnTo>
                  <a:lnTo>
                    <a:pt x="430086" y="183746"/>
                  </a:lnTo>
                  <a:lnTo>
                    <a:pt x="427901" y="184475"/>
                  </a:lnTo>
                  <a:lnTo>
                    <a:pt x="425771" y="185932"/>
                  </a:lnTo>
                  <a:lnTo>
                    <a:pt x="419271" y="190247"/>
                  </a:lnTo>
                  <a:lnTo>
                    <a:pt x="417870" y="191647"/>
                  </a:lnTo>
                  <a:lnTo>
                    <a:pt x="416413" y="192376"/>
                  </a:lnTo>
                  <a:lnTo>
                    <a:pt x="416413" y="193833"/>
                  </a:lnTo>
                  <a:lnTo>
                    <a:pt x="420728" y="193104"/>
                  </a:lnTo>
                  <a:lnTo>
                    <a:pt x="421456" y="193833"/>
                  </a:lnTo>
                  <a:lnTo>
                    <a:pt x="420728" y="194505"/>
                  </a:lnTo>
                  <a:lnTo>
                    <a:pt x="418598" y="195962"/>
                  </a:lnTo>
                  <a:lnTo>
                    <a:pt x="418598" y="196691"/>
                  </a:lnTo>
                  <a:lnTo>
                    <a:pt x="418598" y="197419"/>
                  </a:lnTo>
                  <a:lnTo>
                    <a:pt x="419999" y="197419"/>
                  </a:lnTo>
                  <a:lnTo>
                    <a:pt x="422185" y="197419"/>
                  </a:lnTo>
                  <a:lnTo>
                    <a:pt x="424314" y="197419"/>
                  </a:lnTo>
                  <a:lnTo>
                    <a:pt x="425771" y="198820"/>
                  </a:lnTo>
                  <a:lnTo>
                    <a:pt x="427901" y="200277"/>
                  </a:lnTo>
                  <a:lnTo>
                    <a:pt x="430086" y="202407"/>
                  </a:lnTo>
                  <a:lnTo>
                    <a:pt x="432944" y="203864"/>
                  </a:lnTo>
                  <a:lnTo>
                    <a:pt x="430759" y="205321"/>
                  </a:lnTo>
                  <a:lnTo>
                    <a:pt x="429358" y="205993"/>
                  </a:lnTo>
                  <a:lnTo>
                    <a:pt x="427901" y="206721"/>
                  </a:lnTo>
                  <a:lnTo>
                    <a:pt x="426444" y="211765"/>
                  </a:lnTo>
                  <a:lnTo>
                    <a:pt x="423586" y="212493"/>
                  </a:lnTo>
                  <a:lnTo>
                    <a:pt x="419999" y="212493"/>
                  </a:lnTo>
                  <a:lnTo>
                    <a:pt x="418598" y="211765"/>
                  </a:lnTo>
                  <a:lnTo>
                    <a:pt x="418598" y="212493"/>
                  </a:lnTo>
                  <a:lnTo>
                    <a:pt x="417870" y="213222"/>
                  </a:lnTo>
                  <a:lnTo>
                    <a:pt x="417870" y="213894"/>
                  </a:lnTo>
                  <a:lnTo>
                    <a:pt x="419271" y="214623"/>
                  </a:lnTo>
                  <a:lnTo>
                    <a:pt x="421456" y="215351"/>
                  </a:lnTo>
                  <a:lnTo>
                    <a:pt x="420728" y="218938"/>
                  </a:lnTo>
                  <a:lnTo>
                    <a:pt x="419271" y="220395"/>
                  </a:lnTo>
                  <a:lnTo>
                    <a:pt x="418598" y="221796"/>
                  </a:lnTo>
                  <a:lnTo>
                    <a:pt x="419271" y="223253"/>
                  </a:lnTo>
                  <a:lnTo>
                    <a:pt x="419271" y="223981"/>
                  </a:lnTo>
                  <a:lnTo>
                    <a:pt x="419999" y="225382"/>
                  </a:lnTo>
                  <a:lnTo>
                    <a:pt x="419999" y="226839"/>
                  </a:lnTo>
                  <a:lnTo>
                    <a:pt x="419271" y="227567"/>
                  </a:lnTo>
                  <a:lnTo>
                    <a:pt x="418598" y="229697"/>
                  </a:lnTo>
                  <a:lnTo>
                    <a:pt x="417870" y="231882"/>
                  </a:lnTo>
                  <a:lnTo>
                    <a:pt x="417142" y="232555"/>
                  </a:lnTo>
                  <a:lnTo>
                    <a:pt x="417142" y="234012"/>
                  </a:lnTo>
                  <a:lnTo>
                    <a:pt x="416413" y="236141"/>
                  </a:lnTo>
                  <a:lnTo>
                    <a:pt x="416413" y="236141"/>
                  </a:lnTo>
                  <a:lnTo>
                    <a:pt x="417142" y="234012"/>
                  </a:lnTo>
                  <a:lnTo>
                    <a:pt x="417142" y="232555"/>
                  </a:lnTo>
                  <a:lnTo>
                    <a:pt x="417870" y="231882"/>
                  </a:lnTo>
                  <a:lnTo>
                    <a:pt x="418543" y="229697"/>
                  </a:lnTo>
                  <a:lnTo>
                    <a:pt x="419271" y="227567"/>
                  </a:lnTo>
                  <a:lnTo>
                    <a:pt x="419999" y="226839"/>
                  </a:lnTo>
                  <a:lnTo>
                    <a:pt x="419999" y="225382"/>
                  </a:lnTo>
                  <a:lnTo>
                    <a:pt x="419271" y="223981"/>
                  </a:lnTo>
                  <a:lnTo>
                    <a:pt x="419271" y="223253"/>
                  </a:lnTo>
                  <a:lnTo>
                    <a:pt x="418543" y="221796"/>
                  </a:lnTo>
                  <a:lnTo>
                    <a:pt x="407111" y="244771"/>
                  </a:lnTo>
                  <a:lnTo>
                    <a:pt x="344629" y="232555"/>
                  </a:lnTo>
                  <a:lnTo>
                    <a:pt x="359703" y="276376"/>
                  </a:lnTo>
                  <a:lnTo>
                    <a:pt x="358975" y="275647"/>
                  </a:lnTo>
                  <a:lnTo>
                    <a:pt x="358246" y="275647"/>
                  </a:lnTo>
                  <a:lnTo>
                    <a:pt x="357518" y="275647"/>
                  </a:lnTo>
                  <a:lnTo>
                    <a:pt x="357518" y="276376"/>
                  </a:lnTo>
                  <a:lnTo>
                    <a:pt x="356845" y="275647"/>
                  </a:lnTo>
                  <a:lnTo>
                    <a:pt x="356117" y="274919"/>
                  </a:lnTo>
                  <a:lnTo>
                    <a:pt x="354660" y="274190"/>
                  </a:lnTo>
                  <a:lnTo>
                    <a:pt x="353932" y="272790"/>
                  </a:lnTo>
                  <a:lnTo>
                    <a:pt x="353932" y="272061"/>
                  </a:lnTo>
                  <a:lnTo>
                    <a:pt x="353932" y="271332"/>
                  </a:lnTo>
                  <a:lnTo>
                    <a:pt x="354660" y="271332"/>
                  </a:lnTo>
                  <a:lnTo>
                    <a:pt x="355388" y="270604"/>
                  </a:lnTo>
                  <a:lnTo>
                    <a:pt x="355388" y="269932"/>
                  </a:lnTo>
                  <a:lnTo>
                    <a:pt x="354660" y="268475"/>
                  </a:lnTo>
                  <a:lnTo>
                    <a:pt x="353932" y="268475"/>
                  </a:lnTo>
                  <a:lnTo>
                    <a:pt x="352531" y="267746"/>
                  </a:lnTo>
                  <a:lnTo>
                    <a:pt x="352531" y="267018"/>
                  </a:lnTo>
                  <a:lnTo>
                    <a:pt x="351802" y="266345"/>
                  </a:lnTo>
                  <a:lnTo>
                    <a:pt x="348944" y="265617"/>
                  </a:lnTo>
                  <a:lnTo>
                    <a:pt x="347487" y="264888"/>
                  </a:lnTo>
                  <a:lnTo>
                    <a:pt x="346759" y="264888"/>
                  </a:lnTo>
                  <a:lnTo>
                    <a:pt x="346030" y="264888"/>
                  </a:lnTo>
                  <a:lnTo>
                    <a:pt x="345358" y="264888"/>
                  </a:lnTo>
                  <a:lnTo>
                    <a:pt x="343901" y="264160"/>
                  </a:lnTo>
                  <a:lnTo>
                    <a:pt x="341771" y="262703"/>
                  </a:lnTo>
                  <a:lnTo>
                    <a:pt x="340314" y="262703"/>
                  </a:lnTo>
                  <a:lnTo>
                    <a:pt x="338858" y="262703"/>
                  </a:lnTo>
                  <a:lnTo>
                    <a:pt x="338858" y="262030"/>
                  </a:lnTo>
                  <a:lnTo>
                    <a:pt x="338185" y="260573"/>
                  </a:lnTo>
                  <a:lnTo>
                    <a:pt x="337457" y="260573"/>
                  </a:lnTo>
                  <a:lnTo>
                    <a:pt x="337457" y="259845"/>
                  </a:lnTo>
                  <a:lnTo>
                    <a:pt x="336000" y="259845"/>
                  </a:lnTo>
                  <a:lnTo>
                    <a:pt x="335271" y="259845"/>
                  </a:lnTo>
                  <a:lnTo>
                    <a:pt x="334543" y="259116"/>
                  </a:lnTo>
                  <a:lnTo>
                    <a:pt x="334543" y="258444"/>
                  </a:lnTo>
                  <a:lnTo>
                    <a:pt x="335271" y="257715"/>
                  </a:lnTo>
                  <a:lnTo>
                    <a:pt x="335271" y="256987"/>
                  </a:lnTo>
                  <a:lnTo>
                    <a:pt x="334543" y="256258"/>
                  </a:lnTo>
                  <a:lnTo>
                    <a:pt x="333142" y="254857"/>
                  </a:lnTo>
                  <a:lnTo>
                    <a:pt x="332413" y="254857"/>
                  </a:lnTo>
                  <a:lnTo>
                    <a:pt x="330284" y="255530"/>
                  </a:lnTo>
                  <a:lnTo>
                    <a:pt x="329555" y="255530"/>
                  </a:lnTo>
                  <a:lnTo>
                    <a:pt x="327370" y="254129"/>
                  </a:lnTo>
                  <a:lnTo>
                    <a:pt x="326697" y="254857"/>
                  </a:lnTo>
                  <a:lnTo>
                    <a:pt x="325969" y="254857"/>
                  </a:lnTo>
                  <a:lnTo>
                    <a:pt x="325241" y="255530"/>
                  </a:lnTo>
                  <a:lnTo>
                    <a:pt x="325241" y="256258"/>
                  </a:lnTo>
                  <a:lnTo>
                    <a:pt x="324512" y="256987"/>
                  </a:lnTo>
                  <a:lnTo>
                    <a:pt x="323055" y="256987"/>
                  </a:lnTo>
                  <a:lnTo>
                    <a:pt x="321654" y="256987"/>
                  </a:lnTo>
                  <a:lnTo>
                    <a:pt x="320926" y="256987"/>
                  </a:lnTo>
                  <a:lnTo>
                    <a:pt x="320926" y="257715"/>
                  </a:lnTo>
                  <a:lnTo>
                    <a:pt x="320197" y="257715"/>
                  </a:lnTo>
                  <a:lnTo>
                    <a:pt x="319469" y="257715"/>
                  </a:lnTo>
                  <a:lnTo>
                    <a:pt x="318796" y="256987"/>
                  </a:lnTo>
                  <a:lnTo>
                    <a:pt x="318068" y="256987"/>
                  </a:lnTo>
                  <a:lnTo>
                    <a:pt x="317339" y="256987"/>
                  </a:lnTo>
                  <a:lnTo>
                    <a:pt x="317339" y="257715"/>
                  </a:lnTo>
                  <a:lnTo>
                    <a:pt x="317339" y="259116"/>
                  </a:lnTo>
                  <a:lnTo>
                    <a:pt x="316611" y="259845"/>
                  </a:lnTo>
                  <a:lnTo>
                    <a:pt x="315882" y="259116"/>
                  </a:lnTo>
                  <a:lnTo>
                    <a:pt x="314481" y="259116"/>
                  </a:lnTo>
                  <a:lnTo>
                    <a:pt x="313753" y="258444"/>
                  </a:lnTo>
                  <a:lnTo>
                    <a:pt x="313024" y="258444"/>
                  </a:lnTo>
                  <a:lnTo>
                    <a:pt x="312296" y="258444"/>
                  </a:lnTo>
                  <a:lnTo>
                    <a:pt x="311623" y="259116"/>
                  </a:lnTo>
                  <a:lnTo>
                    <a:pt x="311623" y="259845"/>
                  </a:lnTo>
                  <a:lnTo>
                    <a:pt x="311623" y="261302"/>
                  </a:lnTo>
                  <a:lnTo>
                    <a:pt x="310895" y="262030"/>
                  </a:lnTo>
                  <a:lnTo>
                    <a:pt x="310166" y="262703"/>
                  </a:lnTo>
                  <a:lnTo>
                    <a:pt x="309438" y="262703"/>
                  </a:lnTo>
                  <a:lnTo>
                    <a:pt x="308709" y="262030"/>
                  </a:lnTo>
                  <a:lnTo>
                    <a:pt x="307309" y="261302"/>
                  </a:lnTo>
                  <a:lnTo>
                    <a:pt x="305123" y="260573"/>
                  </a:lnTo>
                  <a:lnTo>
                    <a:pt x="304395" y="260573"/>
                  </a:lnTo>
                  <a:lnTo>
                    <a:pt x="303722" y="260573"/>
                  </a:lnTo>
                  <a:lnTo>
                    <a:pt x="302994" y="261302"/>
                  </a:lnTo>
                  <a:lnTo>
                    <a:pt x="301537" y="262703"/>
                  </a:lnTo>
                  <a:lnTo>
                    <a:pt x="300080" y="262703"/>
                  </a:lnTo>
                  <a:lnTo>
                    <a:pt x="297950" y="262030"/>
                  </a:lnTo>
                  <a:lnTo>
                    <a:pt x="297222" y="261302"/>
                  </a:lnTo>
                  <a:lnTo>
                    <a:pt x="297222" y="260573"/>
                  </a:lnTo>
                  <a:lnTo>
                    <a:pt x="296493" y="259845"/>
                  </a:lnTo>
                  <a:lnTo>
                    <a:pt x="295821" y="260573"/>
                  </a:lnTo>
                  <a:lnTo>
                    <a:pt x="293635" y="260573"/>
                  </a:lnTo>
                  <a:lnTo>
                    <a:pt x="292907" y="261302"/>
                  </a:lnTo>
                  <a:lnTo>
                    <a:pt x="291506" y="262030"/>
                  </a:lnTo>
                  <a:lnTo>
                    <a:pt x="290777" y="262703"/>
                  </a:lnTo>
                  <a:lnTo>
                    <a:pt x="290777" y="263431"/>
                  </a:lnTo>
                  <a:lnTo>
                    <a:pt x="291506" y="264160"/>
                  </a:lnTo>
                  <a:lnTo>
                    <a:pt x="291506" y="264888"/>
                  </a:lnTo>
                  <a:lnTo>
                    <a:pt x="291506" y="265617"/>
                  </a:lnTo>
                  <a:lnTo>
                    <a:pt x="291506" y="266345"/>
                  </a:lnTo>
                  <a:lnTo>
                    <a:pt x="290777" y="267018"/>
                  </a:lnTo>
                  <a:lnTo>
                    <a:pt x="290049" y="267018"/>
                  </a:lnTo>
                  <a:lnTo>
                    <a:pt x="290049" y="267746"/>
                  </a:lnTo>
                  <a:lnTo>
                    <a:pt x="288592" y="270604"/>
                  </a:lnTo>
                  <a:lnTo>
                    <a:pt x="288592" y="272790"/>
                  </a:lnTo>
                  <a:lnTo>
                    <a:pt x="289321" y="274190"/>
                  </a:lnTo>
                  <a:lnTo>
                    <a:pt x="288592" y="274919"/>
                  </a:lnTo>
                  <a:lnTo>
                    <a:pt x="288592" y="275647"/>
                  </a:lnTo>
                  <a:lnTo>
                    <a:pt x="287920" y="277104"/>
                  </a:lnTo>
                  <a:lnTo>
                    <a:pt x="287191" y="277104"/>
                  </a:lnTo>
                  <a:lnTo>
                    <a:pt x="286463" y="277777"/>
                  </a:lnTo>
                  <a:lnTo>
                    <a:pt x="285734" y="278505"/>
                  </a:lnTo>
                  <a:lnTo>
                    <a:pt x="285006" y="279234"/>
                  </a:lnTo>
                  <a:lnTo>
                    <a:pt x="284333" y="279234"/>
                  </a:lnTo>
                  <a:lnTo>
                    <a:pt x="283605" y="279962"/>
                  </a:lnTo>
                  <a:lnTo>
                    <a:pt x="282876" y="279962"/>
                  </a:lnTo>
                  <a:lnTo>
                    <a:pt x="282876" y="280691"/>
                  </a:lnTo>
                  <a:lnTo>
                    <a:pt x="282876" y="281419"/>
                  </a:lnTo>
                  <a:lnTo>
                    <a:pt x="282876" y="282092"/>
                  </a:lnTo>
                  <a:lnTo>
                    <a:pt x="282148" y="282092"/>
                  </a:lnTo>
                  <a:lnTo>
                    <a:pt x="281419" y="282092"/>
                  </a:lnTo>
                  <a:lnTo>
                    <a:pt x="280747" y="282092"/>
                  </a:lnTo>
                  <a:lnTo>
                    <a:pt x="280018" y="283549"/>
                  </a:lnTo>
                  <a:lnTo>
                    <a:pt x="279290" y="284277"/>
                  </a:lnTo>
                  <a:lnTo>
                    <a:pt x="279290" y="285006"/>
                  </a:lnTo>
                  <a:lnTo>
                    <a:pt x="280018" y="286407"/>
                  </a:lnTo>
                  <a:lnTo>
                    <a:pt x="279290" y="287135"/>
                  </a:lnTo>
                  <a:lnTo>
                    <a:pt x="280018" y="287864"/>
                  </a:lnTo>
                  <a:lnTo>
                    <a:pt x="280747" y="287864"/>
                  </a:lnTo>
                  <a:lnTo>
                    <a:pt x="280018" y="288592"/>
                  </a:lnTo>
                  <a:lnTo>
                    <a:pt x="280018" y="289264"/>
                  </a:lnTo>
                  <a:lnTo>
                    <a:pt x="279290" y="289993"/>
                  </a:lnTo>
                  <a:lnTo>
                    <a:pt x="279290" y="290722"/>
                  </a:lnTo>
                  <a:lnTo>
                    <a:pt x="280018" y="291450"/>
                  </a:lnTo>
                  <a:lnTo>
                    <a:pt x="280018" y="292178"/>
                  </a:lnTo>
                  <a:lnTo>
                    <a:pt x="280747" y="292178"/>
                  </a:lnTo>
                  <a:lnTo>
                    <a:pt x="281419" y="292178"/>
                  </a:lnTo>
                  <a:lnTo>
                    <a:pt x="282148" y="292178"/>
                  </a:lnTo>
                  <a:lnTo>
                    <a:pt x="282148" y="292907"/>
                  </a:lnTo>
                  <a:lnTo>
                    <a:pt x="282148" y="293579"/>
                  </a:lnTo>
                  <a:lnTo>
                    <a:pt x="282148" y="295036"/>
                  </a:lnTo>
                  <a:lnTo>
                    <a:pt x="281419" y="295765"/>
                  </a:lnTo>
                  <a:lnTo>
                    <a:pt x="280747" y="296493"/>
                  </a:lnTo>
                  <a:lnTo>
                    <a:pt x="280018" y="296493"/>
                  </a:lnTo>
                  <a:lnTo>
                    <a:pt x="279290" y="295765"/>
                  </a:lnTo>
                  <a:lnTo>
                    <a:pt x="278561" y="296493"/>
                  </a:lnTo>
                  <a:lnTo>
                    <a:pt x="277104" y="297166"/>
                  </a:lnTo>
                  <a:lnTo>
                    <a:pt x="274975" y="298623"/>
                  </a:lnTo>
                  <a:lnTo>
                    <a:pt x="274975" y="299351"/>
                  </a:lnTo>
                  <a:lnTo>
                    <a:pt x="274975" y="300752"/>
                  </a:lnTo>
                  <a:lnTo>
                    <a:pt x="273518" y="301481"/>
                  </a:lnTo>
                  <a:lnTo>
                    <a:pt x="273518" y="302209"/>
                  </a:lnTo>
                  <a:lnTo>
                    <a:pt x="274247" y="302938"/>
                  </a:lnTo>
                  <a:lnTo>
                    <a:pt x="274247" y="303666"/>
                  </a:lnTo>
                  <a:lnTo>
                    <a:pt x="274975" y="304395"/>
                  </a:lnTo>
                  <a:lnTo>
                    <a:pt x="274975" y="305067"/>
                  </a:lnTo>
                  <a:lnTo>
                    <a:pt x="273518" y="305796"/>
                  </a:lnTo>
                  <a:lnTo>
                    <a:pt x="272846" y="307252"/>
                  </a:lnTo>
                  <a:lnTo>
                    <a:pt x="273518" y="307981"/>
                  </a:lnTo>
                  <a:lnTo>
                    <a:pt x="273518" y="308653"/>
                  </a:lnTo>
                  <a:lnTo>
                    <a:pt x="272846" y="308653"/>
                  </a:lnTo>
                  <a:lnTo>
                    <a:pt x="272117" y="309382"/>
                  </a:lnTo>
                  <a:lnTo>
                    <a:pt x="270660" y="310839"/>
                  </a:lnTo>
                  <a:lnTo>
                    <a:pt x="269259" y="310839"/>
                  </a:lnTo>
                  <a:lnTo>
                    <a:pt x="267802" y="310839"/>
                  </a:lnTo>
                  <a:lnTo>
                    <a:pt x="263487" y="310839"/>
                  </a:lnTo>
                  <a:lnTo>
                    <a:pt x="262759" y="310839"/>
                  </a:lnTo>
                  <a:lnTo>
                    <a:pt x="262030" y="310839"/>
                  </a:lnTo>
                  <a:lnTo>
                    <a:pt x="259172" y="310110"/>
                  </a:lnTo>
                  <a:lnTo>
                    <a:pt x="257043" y="310110"/>
                  </a:lnTo>
                  <a:lnTo>
                    <a:pt x="255586" y="310110"/>
                  </a:lnTo>
                  <a:lnTo>
                    <a:pt x="254858" y="309382"/>
                  </a:lnTo>
                  <a:lnTo>
                    <a:pt x="252000" y="309382"/>
                  </a:lnTo>
                  <a:lnTo>
                    <a:pt x="250543" y="309382"/>
                  </a:lnTo>
                  <a:lnTo>
                    <a:pt x="249870" y="309382"/>
                  </a:lnTo>
                  <a:lnTo>
                    <a:pt x="248413" y="310839"/>
                  </a:lnTo>
                  <a:lnTo>
                    <a:pt x="247685" y="310839"/>
                  </a:lnTo>
                  <a:lnTo>
                    <a:pt x="246956" y="310839"/>
                  </a:lnTo>
                  <a:lnTo>
                    <a:pt x="245555" y="310110"/>
                  </a:lnTo>
                  <a:lnTo>
                    <a:pt x="244827" y="310110"/>
                  </a:lnTo>
                  <a:lnTo>
                    <a:pt x="241240" y="310110"/>
                  </a:lnTo>
                  <a:lnTo>
                    <a:pt x="240512" y="310110"/>
                  </a:lnTo>
                  <a:lnTo>
                    <a:pt x="239784" y="309382"/>
                  </a:lnTo>
                  <a:lnTo>
                    <a:pt x="239055" y="308653"/>
                  </a:lnTo>
                  <a:lnTo>
                    <a:pt x="239055" y="307981"/>
                  </a:lnTo>
                  <a:lnTo>
                    <a:pt x="239784" y="307252"/>
                  </a:lnTo>
                  <a:lnTo>
                    <a:pt x="239784" y="306524"/>
                  </a:lnTo>
                  <a:lnTo>
                    <a:pt x="239784" y="305796"/>
                  </a:lnTo>
                  <a:lnTo>
                    <a:pt x="239055" y="305067"/>
                  </a:lnTo>
                  <a:lnTo>
                    <a:pt x="238383" y="303666"/>
                  </a:lnTo>
                  <a:lnTo>
                    <a:pt x="234068" y="300752"/>
                  </a:lnTo>
                  <a:lnTo>
                    <a:pt x="231882" y="300080"/>
                  </a:lnTo>
                  <a:lnTo>
                    <a:pt x="231210" y="299351"/>
                  </a:lnTo>
                  <a:lnTo>
                    <a:pt x="229753" y="299351"/>
                  </a:lnTo>
                  <a:lnTo>
                    <a:pt x="229024" y="297894"/>
                  </a:lnTo>
                  <a:lnTo>
                    <a:pt x="226895" y="296493"/>
                  </a:lnTo>
                  <a:lnTo>
                    <a:pt x="226166" y="295765"/>
                  </a:lnTo>
                  <a:lnTo>
                    <a:pt x="225438" y="295036"/>
                  </a:lnTo>
                  <a:lnTo>
                    <a:pt x="224710" y="295765"/>
                  </a:lnTo>
                  <a:lnTo>
                    <a:pt x="223981" y="295765"/>
                  </a:lnTo>
                  <a:lnTo>
                    <a:pt x="223309" y="296493"/>
                  </a:lnTo>
                  <a:lnTo>
                    <a:pt x="222580" y="296493"/>
                  </a:lnTo>
                  <a:lnTo>
                    <a:pt x="221852" y="296493"/>
                  </a:lnTo>
                  <a:lnTo>
                    <a:pt x="221123" y="295765"/>
                  </a:lnTo>
                  <a:lnTo>
                    <a:pt x="221123" y="294308"/>
                  </a:lnTo>
                  <a:lnTo>
                    <a:pt x="220395" y="294308"/>
                  </a:lnTo>
                  <a:lnTo>
                    <a:pt x="219666" y="293579"/>
                  </a:lnTo>
                  <a:lnTo>
                    <a:pt x="217537" y="292178"/>
                  </a:lnTo>
                  <a:lnTo>
                    <a:pt x="216808" y="292178"/>
                  </a:lnTo>
                  <a:lnTo>
                    <a:pt x="216080" y="292907"/>
                  </a:lnTo>
                  <a:lnTo>
                    <a:pt x="216080" y="293579"/>
                  </a:lnTo>
                  <a:lnTo>
                    <a:pt x="216808" y="295036"/>
                  </a:lnTo>
                  <a:lnTo>
                    <a:pt x="217537" y="295765"/>
                  </a:lnTo>
                  <a:lnTo>
                    <a:pt x="218994" y="296493"/>
                  </a:lnTo>
                  <a:lnTo>
                    <a:pt x="219666" y="297894"/>
                  </a:lnTo>
                  <a:lnTo>
                    <a:pt x="220395" y="298623"/>
                  </a:lnTo>
                  <a:lnTo>
                    <a:pt x="220395" y="300080"/>
                  </a:lnTo>
                  <a:lnTo>
                    <a:pt x="219666" y="302209"/>
                  </a:lnTo>
                  <a:lnTo>
                    <a:pt x="219666" y="302938"/>
                  </a:lnTo>
                  <a:lnTo>
                    <a:pt x="218994" y="302938"/>
                  </a:lnTo>
                  <a:lnTo>
                    <a:pt x="218265" y="302938"/>
                  </a:lnTo>
                  <a:lnTo>
                    <a:pt x="217537" y="303666"/>
                  </a:lnTo>
                  <a:lnTo>
                    <a:pt x="216808" y="304395"/>
                  </a:lnTo>
                  <a:lnTo>
                    <a:pt x="216808" y="305067"/>
                  </a:lnTo>
                  <a:lnTo>
                    <a:pt x="217537" y="306524"/>
                  </a:lnTo>
                  <a:lnTo>
                    <a:pt x="218994" y="307981"/>
                  </a:lnTo>
                  <a:lnTo>
                    <a:pt x="220395" y="310839"/>
                  </a:lnTo>
                  <a:lnTo>
                    <a:pt x="222580" y="313697"/>
                  </a:lnTo>
                  <a:lnTo>
                    <a:pt x="223981" y="314425"/>
                  </a:lnTo>
                  <a:lnTo>
                    <a:pt x="225438" y="315826"/>
                  </a:lnTo>
                  <a:lnTo>
                    <a:pt x="226166" y="316555"/>
                  </a:lnTo>
                  <a:lnTo>
                    <a:pt x="226895" y="318012"/>
                  </a:lnTo>
                  <a:lnTo>
                    <a:pt x="226166" y="320141"/>
                  </a:lnTo>
                  <a:lnTo>
                    <a:pt x="224710" y="322326"/>
                  </a:lnTo>
                  <a:lnTo>
                    <a:pt x="223309" y="323055"/>
                  </a:lnTo>
                  <a:lnTo>
                    <a:pt x="221852" y="323055"/>
                  </a:lnTo>
                  <a:lnTo>
                    <a:pt x="220395" y="323727"/>
                  </a:lnTo>
                  <a:lnTo>
                    <a:pt x="220395" y="325184"/>
                  </a:lnTo>
                  <a:lnTo>
                    <a:pt x="219666" y="325184"/>
                  </a:lnTo>
                  <a:lnTo>
                    <a:pt x="218265" y="325913"/>
                  </a:lnTo>
                  <a:lnTo>
                    <a:pt x="217537" y="326641"/>
                  </a:lnTo>
                  <a:lnTo>
                    <a:pt x="214679" y="331629"/>
                  </a:lnTo>
                  <a:lnTo>
                    <a:pt x="213950" y="332357"/>
                  </a:lnTo>
                  <a:lnTo>
                    <a:pt x="212493" y="333086"/>
                  </a:lnTo>
                  <a:lnTo>
                    <a:pt x="208907" y="335215"/>
                  </a:lnTo>
                  <a:lnTo>
                    <a:pt x="207506" y="336672"/>
                  </a:lnTo>
                  <a:lnTo>
                    <a:pt x="207506" y="337400"/>
                  </a:lnTo>
                  <a:lnTo>
                    <a:pt x="207506" y="338129"/>
                  </a:lnTo>
                  <a:lnTo>
                    <a:pt x="208907" y="338801"/>
                  </a:lnTo>
                  <a:lnTo>
                    <a:pt x="209636" y="339530"/>
                  </a:lnTo>
                  <a:lnTo>
                    <a:pt x="209636" y="340258"/>
                  </a:lnTo>
                  <a:lnTo>
                    <a:pt x="209636" y="341715"/>
                  </a:lnTo>
                  <a:lnTo>
                    <a:pt x="208907" y="343116"/>
                  </a:lnTo>
                  <a:lnTo>
                    <a:pt x="208235" y="343845"/>
                  </a:lnTo>
                  <a:lnTo>
                    <a:pt x="207506" y="344573"/>
                  </a:lnTo>
                  <a:lnTo>
                    <a:pt x="207506" y="346030"/>
                  </a:lnTo>
                  <a:lnTo>
                    <a:pt x="207506" y="346703"/>
                  </a:lnTo>
                  <a:lnTo>
                    <a:pt x="208235" y="347431"/>
                  </a:lnTo>
                  <a:lnTo>
                    <a:pt x="208907" y="347431"/>
                  </a:lnTo>
                  <a:lnTo>
                    <a:pt x="208907" y="348888"/>
                  </a:lnTo>
                  <a:lnTo>
                    <a:pt x="208235" y="348888"/>
                  </a:lnTo>
                  <a:lnTo>
                    <a:pt x="208235" y="349617"/>
                  </a:lnTo>
                  <a:lnTo>
                    <a:pt x="208235" y="350289"/>
                  </a:lnTo>
                  <a:lnTo>
                    <a:pt x="209636" y="351746"/>
                  </a:lnTo>
                  <a:lnTo>
                    <a:pt x="209636" y="352475"/>
                  </a:lnTo>
                  <a:lnTo>
                    <a:pt x="208907" y="352475"/>
                  </a:lnTo>
                  <a:lnTo>
                    <a:pt x="208907" y="353203"/>
                  </a:lnTo>
                  <a:lnTo>
                    <a:pt x="209636" y="353875"/>
                  </a:lnTo>
                  <a:lnTo>
                    <a:pt x="210364" y="354604"/>
                  </a:lnTo>
                  <a:lnTo>
                    <a:pt x="211092" y="355332"/>
                  </a:lnTo>
                  <a:lnTo>
                    <a:pt x="211821" y="356061"/>
                  </a:lnTo>
                  <a:lnTo>
                    <a:pt x="211821" y="356789"/>
                  </a:lnTo>
                  <a:lnTo>
                    <a:pt x="211821" y="357462"/>
                  </a:lnTo>
                  <a:lnTo>
                    <a:pt x="211092" y="357462"/>
                  </a:lnTo>
                  <a:lnTo>
                    <a:pt x="211092" y="358190"/>
                  </a:lnTo>
                  <a:lnTo>
                    <a:pt x="211092" y="358919"/>
                  </a:lnTo>
                  <a:lnTo>
                    <a:pt x="212493" y="359647"/>
                  </a:lnTo>
                  <a:lnTo>
                    <a:pt x="213950" y="359647"/>
                  </a:lnTo>
                  <a:lnTo>
                    <a:pt x="214679" y="360376"/>
                  </a:lnTo>
                  <a:lnTo>
                    <a:pt x="215407" y="360376"/>
                  </a:lnTo>
                  <a:lnTo>
                    <a:pt x="216808" y="361777"/>
                  </a:lnTo>
                  <a:lnTo>
                    <a:pt x="218265" y="363962"/>
                  </a:lnTo>
                  <a:lnTo>
                    <a:pt x="218265" y="365363"/>
                  </a:lnTo>
                  <a:lnTo>
                    <a:pt x="219666" y="366820"/>
                  </a:lnTo>
                  <a:lnTo>
                    <a:pt x="222580" y="371135"/>
                  </a:lnTo>
                  <a:lnTo>
                    <a:pt x="223309" y="371863"/>
                  </a:lnTo>
                  <a:lnTo>
                    <a:pt x="224710" y="374721"/>
                  </a:lnTo>
                  <a:lnTo>
                    <a:pt x="226166" y="375450"/>
                  </a:lnTo>
                  <a:lnTo>
                    <a:pt x="227567" y="376851"/>
                  </a:lnTo>
                  <a:lnTo>
                    <a:pt x="228296" y="377579"/>
                  </a:lnTo>
                  <a:lnTo>
                    <a:pt x="229024" y="378308"/>
                  </a:lnTo>
                  <a:lnTo>
                    <a:pt x="229753" y="379036"/>
                  </a:lnTo>
                  <a:lnTo>
                    <a:pt x="229753" y="379765"/>
                  </a:lnTo>
                  <a:lnTo>
                    <a:pt x="229753" y="381166"/>
                  </a:lnTo>
                  <a:lnTo>
                    <a:pt x="230481" y="381894"/>
                  </a:lnTo>
                  <a:lnTo>
                    <a:pt x="231210" y="382623"/>
                  </a:lnTo>
                  <a:lnTo>
                    <a:pt x="233339" y="384024"/>
                  </a:lnTo>
                  <a:lnTo>
                    <a:pt x="234796" y="386209"/>
                  </a:lnTo>
                  <a:lnTo>
                    <a:pt x="235469" y="386209"/>
                  </a:lnTo>
                  <a:lnTo>
                    <a:pt x="236197" y="386209"/>
                  </a:lnTo>
                  <a:lnTo>
                    <a:pt x="236926" y="386937"/>
                  </a:lnTo>
                  <a:lnTo>
                    <a:pt x="238383" y="388338"/>
                  </a:lnTo>
                  <a:lnTo>
                    <a:pt x="239784" y="389795"/>
                  </a:lnTo>
                  <a:lnTo>
                    <a:pt x="241240" y="389795"/>
                  </a:lnTo>
                  <a:lnTo>
                    <a:pt x="241969" y="390524"/>
                  </a:lnTo>
                  <a:lnTo>
                    <a:pt x="242641" y="391252"/>
                  </a:lnTo>
                  <a:lnTo>
                    <a:pt x="245555" y="391925"/>
                  </a:lnTo>
                  <a:lnTo>
                    <a:pt x="246284" y="392653"/>
                  </a:lnTo>
                  <a:lnTo>
                    <a:pt x="246956" y="393382"/>
                  </a:lnTo>
                  <a:lnTo>
                    <a:pt x="246956" y="394839"/>
                  </a:lnTo>
                  <a:lnTo>
                    <a:pt x="247685" y="395511"/>
                  </a:lnTo>
                  <a:lnTo>
                    <a:pt x="249142" y="395511"/>
                  </a:lnTo>
                  <a:lnTo>
                    <a:pt x="249870" y="396240"/>
                  </a:lnTo>
                  <a:lnTo>
                    <a:pt x="251271" y="398425"/>
                  </a:lnTo>
                  <a:lnTo>
                    <a:pt x="252000" y="399154"/>
                  </a:lnTo>
                  <a:lnTo>
                    <a:pt x="252728" y="399154"/>
                  </a:lnTo>
                  <a:lnTo>
                    <a:pt x="253457" y="399826"/>
                  </a:lnTo>
                  <a:lnTo>
                    <a:pt x="253457" y="400554"/>
                  </a:lnTo>
                  <a:lnTo>
                    <a:pt x="253457" y="401283"/>
                  </a:lnTo>
                  <a:lnTo>
                    <a:pt x="254129" y="402011"/>
                  </a:lnTo>
                  <a:lnTo>
                    <a:pt x="255586" y="401283"/>
                  </a:lnTo>
                  <a:lnTo>
                    <a:pt x="257043" y="402011"/>
                  </a:lnTo>
                  <a:lnTo>
                    <a:pt x="257772" y="402740"/>
                  </a:lnTo>
                  <a:lnTo>
                    <a:pt x="258444" y="403412"/>
                  </a:lnTo>
                  <a:lnTo>
                    <a:pt x="259901" y="403412"/>
                  </a:lnTo>
                  <a:lnTo>
                    <a:pt x="260630" y="403412"/>
                  </a:lnTo>
                  <a:lnTo>
                    <a:pt x="261358" y="404141"/>
                  </a:lnTo>
                  <a:lnTo>
                    <a:pt x="262030" y="404869"/>
                  </a:lnTo>
                  <a:lnTo>
                    <a:pt x="261358" y="404869"/>
                  </a:lnTo>
                  <a:lnTo>
                    <a:pt x="260630" y="405598"/>
                  </a:lnTo>
                  <a:lnTo>
                    <a:pt x="259901" y="404869"/>
                  </a:lnTo>
                  <a:lnTo>
                    <a:pt x="259172" y="405598"/>
                  </a:lnTo>
                  <a:lnTo>
                    <a:pt x="258444" y="406999"/>
                  </a:lnTo>
                  <a:lnTo>
                    <a:pt x="258444" y="407727"/>
                  </a:lnTo>
                  <a:lnTo>
                    <a:pt x="258444" y="409184"/>
                  </a:lnTo>
                  <a:lnTo>
                    <a:pt x="259172" y="409184"/>
                  </a:lnTo>
                  <a:lnTo>
                    <a:pt x="260630" y="408456"/>
                  </a:lnTo>
                  <a:lnTo>
                    <a:pt x="261358" y="409184"/>
                  </a:lnTo>
                  <a:lnTo>
                    <a:pt x="262030" y="409913"/>
                  </a:lnTo>
                  <a:lnTo>
                    <a:pt x="262030" y="410585"/>
                  </a:lnTo>
                  <a:lnTo>
                    <a:pt x="260630" y="410585"/>
                  </a:lnTo>
                  <a:lnTo>
                    <a:pt x="259172" y="412042"/>
                  </a:lnTo>
                  <a:lnTo>
                    <a:pt x="257043" y="412771"/>
                  </a:lnTo>
                  <a:lnTo>
                    <a:pt x="256315" y="412771"/>
                  </a:lnTo>
                  <a:lnTo>
                    <a:pt x="255586" y="413499"/>
                  </a:lnTo>
                  <a:lnTo>
                    <a:pt x="256315" y="414900"/>
                  </a:lnTo>
                  <a:lnTo>
                    <a:pt x="255586" y="415629"/>
                  </a:lnTo>
                  <a:lnTo>
                    <a:pt x="254129" y="414900"/>
                  </a:lnTo>
                  <a:lnTo>
                    <a:pt x="253457" y="415629"/>
                  </a:lnTo>
                  <a:lnTo>
                    <a:pt x="252728" y="415629"/>
                  </a:lnTo>
                  <a:lnTo>
                    <a:pt x="252000" y="416357"/>
                  </a:lnTo>
                  <a:lnTo>
                    <a:pt x="252000" y="417086"/>
                  </a:lnTo>
                  <a:lnTo>
                    <a:pt x="252728" y="417814"/>
                  </a:lnTo>
                  <a:lnTo>
                    <a:pt x="253457" y="417814"/>
                  </a:lnTo>
                  <a:lnTo>
                    <a:pt x="254129" y="418486"/>
                  </a:lnTo>
                  <a:lnTo>
                    <a:pt x="254129" y="419215"/>
                  </a:lnTo>
                  <a:lnTo>
                    <a:pt x="253457" y="419943"/>
                  </a:lnTo>
                  <a:lnTo>
                    <a:pt x="252728" y="421400"/>
                  </a:lnTo>
                  <a:lnTo>
                    <a:pt x="252000" y="422073"/>
                  </a:lnTo>
                  <a:lnTo>
                    <a:pt x="251271" y="421400"/>
                  </a:lnTo>
                  <a:lnTo>
                    <a:pt x="251271" y="420672"/>
                  </a:lnTo>
                  <a:lnTo>
                    <a:pt x="250543" y="419943"/>
                  </a:lnTo>
                  <a:lnTo>
                    <a:pt x="249870" y="420672"/>
                  </a:lnTo>
                  <a:lnTo>
                    <a:pt x="249142" y="420672"/>
                  </a:lnTo>
                  <a:lnTo>
                    <a:pt x="249142" y="421400"/>
                  </a:lnTo>
                  <a:lnTo>
                    <a:pt x="246956" y="419943"/>
                  </a:lnTo>
                  <a:lnTo>
                    <a:pt x="246284" y="420672"/>
                  </a:lnTo>
                  <a:lnTo>
                    <a:pt x="245555" y="420672"/>
                  </a:lnTo>
                  <a:lnTo>
                    <a:pt x="245555" y="422073"/>
                  </a:lnTo>
                  <a:lnTo>
                    <a:pt x="244827" y="422801"/>
                  </a:lnTo>
                  <a:lnTo>
                    <a:pt x="244098" y="422801"/>
                  </a:lnTo>
                  <a:lnTo>
                    <a:pt x="243370" y="421400"/>
                  </a:lnTo>
                  <a:lnTo>
                    <a:pt x="242641" y="420672"/>
                  </a:lnTo>
                  <a:lnTo>
                    <a:pt x="241240" y="421400"/>
                  </a:lnTo>
                  <a:lnTo>
                    <a:pt x="240512" y="422073"/>
                  </a:lnTo>
                  <a:lnTo>
                    <a:pt x="238383" y="423530"/>
                  </a:lnTo>
                  <a:lnTo>
                    <a:pt x="237654" y="424258"/>
                  </a:lnTo>
                  <a:lnTo>
                    <a:pt x="236197" y="424987"/>
                  </a:lnTo>
                  <a:lnTo>
                    <a:pt x="234796" y="426388"/>
                  </a:lnTo>
                  <a:lnTo>
                    <a:pt x="234068" y="427116"/>
                  </a:lnTo>
                  <a:lnTo>
                    <a:pt x="232611" y="429302"/>
                  </a:lnTo>
                  <a:lnTo>
                    <a:pt x="231210" y="429974"/>
                  </a:lnTo>
                  <a:lnTo>
                    <a:pt x="230481" y="429302"/>
                  </a:lnTo>
                  <a:lnTo>
                    <a:pt x="229753" y="428573"/>
                  </a:lnTo>
                  <a:lnTo>
                    <a:pt x="229024" y="427845"/>
                  </a:lnTo>
                  <a:lnTo>
                    <a:pt x="228296" y="428573"/>
                  </a:lnTo>
                  <a:lnTo>
                    <a:pt x="226166" y="429974"/>
                  </a:lnTo>
                  <a:lnTo>
                    <a:pt x="225438" y="432160"/>
                  </a:lnTo>
                  <a:lnTo>
                    <a:pt x="224710" y="432888"/>
                  </a:lnTo>
                  <a:lnTo>
                    <a:pt x="223309" y="434289"/>
                  </a:lnTo>
                  <a:lnTo>
                    <a:pt x="223309" y="435746"/>
                  </a:lnTo>
                  <a:lnTo>
                    <a:pt x="223981" y="436474"/>
                  </a:lnTo>
                  <a:lnTo>
                    <a:pt x="223981" y="437147"/>
                  </a:lnTo>
                  <a:lnTo>
                    <a:pt x="223309" y="437875"/>
                  </a:lnTo>
                  <a:lnTo>
                    <a:pt x="222580" y="438604"/>
                  </a:lnTo>
                  <a:lnTo>
                    <a:pt x="221852" y="440061"/>
                  </a:lnTo>
                  <a:lnTo>
                    <a:pt x="221123" y="440061"/>
                  </a:lnTo>
                  <a:lnTo>
                    <a:pt x="220395" y="440061"/>
                  </a:lnTo>
                  <a:lnTo>
                    <a:pt x="219666" y="438604"/>
                  </a:lnTo>
                  <a:lnTo>
                    <a:pt x="218994" y="438604"/>
                  </a:lnTo>
                  <a:lnTo>
                    <a:pt x="218265" y="438604"/>
                  </a:lnTo>
                  <a:lnTo>
                    <a:pt x="218265" y="437875"/>
                  </a:lnTo>
                  <a:lnTo>
                    <a:pt x="217537" y="437875"/>
                  </a:lnTo>
                  <a:lnTo>
                    <a:pt x="216808" y="437875"/>
                  </a:lnTo>
                  <a:lnTo>
                    <a:pt x="215407" y="438604"/>
                  </a:lnTo>
                  <a:lnTo>
                    <a:pt x="215407" y="439332"/>
                  </a:lnTo>
                  <a:lnTo>
                    <a:pt x="215407" y="440789"/>
                  </a:lnTo>
                  <a:lnTo>
                    <a:pt x="214679" y="441462"/>
                  </a:lnTo>
                  <a:lnTo>
                    <a:pt x="213222" y="442190"/>
                  </a:lnTo>
                  <a:lnTo>
                    <a:pt x="212493" y="442190"/>
                  </a:lnTo>
                  <a:lnTo>
                    <a:pt x="211821" y="442919"/>
                  </a:lnTo>
                  <a:lnTo>
                    <a:pt x="211092" y="443647"/>
                  </a:lnTo>
                  <a:lnTo>
                    <a:pt x="209636" y="445048"/>
                  </a:lnTo>
                  <a:lnTo>
                    <a:pt x="208907" y="444376"/>
                  </a:lnTo>
                  <a:lnTo>
                    <a:pt x="207506" y="443647"/>
                  </a:lnTo>
                  <a:lnTo>
                    <a:pt x="206049" y="442919"/>
                  </a:lnTo>
                  <a:lnTo>
                    <a:pt x="206049" y="442190"/>
                  </a:lnTo>
                  <a:lnTo>
                    <a:pt x="206049" y="440061"/>
                  </a:lnTo>
                  <a:lnTo>
                    <a:pt x="205321" y="440061"/>
                  </a:lnTo>
                  <a:lnTo>
                    <a:pt x="203920" y="440061"/>
                  </a:lnTo>
                  <a:lnTo>
                    <a:pt x="201734" y="440789"/>
                  </a:lnTo>
                  <a:lnTo>
                    <a:pt x="201006" y="441462"/>
                  </a:lnTo>
                  <a:lnTo>
                    <a:pt x="200333" y="442190"/>
                  </a:lnTo>
                  <a:lnTo>
                    <a:pt x="199605" y="442919"/>
                  </a:lnTo>
                  <a:lnTo>
                    <a:pt x="198876" y="443647"/>
                  </a:lnTo>
                  <a:lnTo>
                    <a:pt x="198148" y="445048"/>
                  </a:lnTo>
                  <a:lnTo>
                    <a:pt x="197419" y="445777"/>
                  </a:lnTo>
                  <a:lnTo>
                    <a:pt x="196747" y="446505"/>
                  </a:lnTo>
                  <a:lnTo>
                    <a:pt x="195290" y="447234"/>
                  </a:lnTo>
                  <a:lnTo>
                    <a:pt x="194561" y="447962"/>
                  </a:lnTo>
                  <a:lnTo>
                    <a:pt x="195290" y="448635"/>
                  </a:lnTo>
                  <a:lnTo>
                    <a:pt x="195290" y="449363"/>
                  </a:lnTo>
                  <a:lnTo>
                    <a:pt x="193833" y="451548"/>
                  </a:lnTo>
                  <a:lnTo>
                    <a:pt x="194561" y="452277"/>
                  </a:lnTo>
                  <a:lnTo>
                    <a:pt x="196018" y="452949"/>
                  </a:lnTo>
                  <a:lnTo>
                    <a:pt x="196747" y="453678"/>
                  </a:lnTo>
                  <a:lnTo>
                    <a:pt x="196747" y="454406"/>
                  </a:lnTo>
                  <a:lnTo>
                    <a:pt x="196018" y="455135"/>
                  </a:lnTo>
                  <a:lnTo>
                    <a:pt x="195290" y="455863"/>
                  </a:lnTo>
                  <a:lnTo>
                    <a:pt x="194561" y="455135"/>
                  </a:lnTo>
                  <a:lnTo>
                    <a:pt x="193833" y="454406"/>
                  </a:lnTo>
                  <a:lnTo>
                    <a:pt x="193104" y="454406"/>
                  </a:lnTo>
                  <a:lnTo>
                    <a:pt x="193104" y="455863"/>
                  </a:lnTo>
                  <a:lnTo>
                    <a:pt x="193104" y="456536"/>
                  </a:lnTo>
                  <a:lnTo>
                    <a:pt x="192432" y="456536"/>
                  </a:lnTo>
                  <a:lnTo>
                    <a:pt x="191704" y="456536"/>
                  </a:lnTo>
                  <a:lnTo>
                    <a:pt x="190975" y="455135"/>
                  </a:lnTo>
                  <a:lnTo>
                    <a:pt x="190247" y="454406"/>
                  </a:lnTo>
                  <a:lnTo>
                    <a:pt x="189518" y="454406"/>
                  </a:lnTo>
                  <a:lnTo>
                    <a:pt x="188846" y="455863"/>
                  </a:lnTo>
                  <a:lnTo>
                    <a:pt x="188846" y="457264"/>
                  </a:lnTo>
                  <a:lnTo>
                    <a:pt x="189518" y="457993"/>
                  </a:lnTo>
                  <a:lnTo>
                    <a:pt x="189518" y="458721"/>
                  </a:lnTo>
                  <a:lnTo>
                    <a:pt x="189518" y="459450"/>
                  </a:lnTo>
                  <a:lnTo>
                    <a:pt x="189518" y="460122"/>
                  </a:lnTo>
                  <a:lnTo>
                    <a:pt x="188846" y="461579"/>
                  </a:lnTo>
                  <a:lnTo>
                    <a:pt x="188846" y="462308"/>
                  </a:lnTo>
                  <a:lnTo>
                    <a:pt x="190975" y="475196"/>
                  </a:lnTo>
                  <a:lnTo>
                    <a:pt x="197419" y="517560"/>
                  </a:lnTo>
                  <a:lnTo>
                    <a:pt x="197419" y="532634"/>
                  </a:lnTo>
                  <a:lnTo>
                    <a:pt x="196747" y="540536"/>
                  </a:lnTo>
                  <a:lnTo>
                    <a:pt x="196018" y="540536"/>
                  </a:lnTo>
                  <a:lnTo>
                    <a:pt x="193833" y="540536"/>
                  </a:lnTo>
                  <a:lnTo>
                    <a:pt x="190975" y="539807"/>
                  </a:lnTo>
                  <a:lnTo>
                    <a:pt x="188846" y="540536"/>
                  </a:lnTo>
                  <a:lnTo>
                    <a:pt x="186660" y="539807"/>
                  </a:lnTo>
                  <a:lnTo>
                    <a:pt x="185259" y="539807"/>
                  </a:lnTo>
                  <a:lnTo>
                    <a:pt x="184531" y="541264"/>
                  </a:lnTo>
                  <a:lnTo>
                    <a:pt x="183802" y="543394"/>
                  </a:lnTo>
                  <a:lnTo>
                    <a:pt x="184531" y="546308"/>
                  </a:lnTo>
                  <a:lnTo>
                    <a:pt x="185932" y="548437"/>
                  </a:lnTo>
                  <a:lnTo>
                    <a:pt x="187389" y="550622"/>
                  </a:lnTo>
                  <a:lnTo>
                    <a:pt x="188846" y="554209"/>
                  </a:lnTo>
                  <a:lnTo>
                    <a:pt x="186660" y="557795"/>
                  </a:lnTo>
                  <a:lnTo>
                    <a:pt x="183074" y="562782"/>
                  </a:lnTo>
                  <a:lnTo>
                    <a:pt x="178759" y="567826"/>
                  </a:lnTo>
                  <a:lnTo>
                    <a:pt x="170858" y="575727"/>
                  </a:lnTo>
                  <a:lnTo>
                    <a:pt x="161556" y="582171"/>
                  </a:lnTo>
                  <a:lnTo>
                    <a:pt x="161556" y="584357"/>
                  </a:lnTo>
                  <a:lnTo>
                    <a:pt x="160099" y="585758"/>
                  </a:lnTo>
                  <a:lnTo>
                    <a:pt x="158642" y="587215"/>
                  </a:lnTo>
                  <a:lnTo>
                    <a:pt x="157241" y="590073"/>
                  </a:lnTo>
                  <a:lnTo>
                    <a:pt x="156512" y="590801"/>
                  </a:lnTo>
                  <a:lnTo>
                    <a:pt x="156512" y="592258"/>
                  </a:lnTo>
                  <a:lnTo>
                    <a:pt x="156512" y="594388"/>
                  </a:lnTo>
                  <a:lnTo>
                    <a:pt x="124179" y="611647"/>
                  </a:lnTo>
                  <a:lnTo>
                    <a:pt x="0" y="671215"/>
                  </a:lnTo>
                  <a:lnTo>
                    <a:pt x="728" y="671215"/>
                  </a:lnTo>
                  <a:lnTo>
                    <a:pt x="2129" y="672616"/>
                  </a:lnTo>
                  <a:lnTo>
                    <a:pt x="3586" y="672616"/>
                  </a:lnTo>
                  <a:lnTo>
                    <a:pt x="6444" y="672616"/>
                  </a:lnTo>
                  <a:lnTo>
                    <a:pt x="7901" y="671943"/>
                  </a:lnTo>
                  <a:lnTo>
                    <a:pt x="10031" y="669758"/>
                  </a:lnTo>
                  <a:lnTo>
                    <a:pt x="11488" y="669758"/>
                  </a:lnTo>
                  <a:lnTo>
                    <a:pt x="11488" y="670486"/>
                  </a:lnTo>
                  <a:lnTo>
                    <a:pt x="12216" y="670486"/>
                  </a:lnTo>
                  <a:lnTo>
                    <a:pt x="22975" y="675529"/>
                  </a:lnTo>
                  <a:lnTo>
                    <a:pt x="24432" y="674072"/>
                  </a:lnTo>
                  <a:lnTo>
                    <a:pt x="25105" y="671943"/>
                  </a:lnTo>
                  <a:lnTo>
                    <a:pt x="25105" y="670486"/>
                  </a:lnTo>
                  <a:lnTo>
                    <a:pt x="25105" y="669758"/>
                  </a:lnTo>
                  <a:lnTo>
                    <a:pt x="29420" y="669029"/>
                  </a:lnTo>
                  <a:lnTo>
                    <a:pt x="31605" y="669029"/>
                  </a:lnTo>
                  <a:lnTo>
                    <a:pt x="34463" y="670486"/>
                  </a:lnTo>
                  <a:lnTo>
                    <a:pt x="35920" y="671215"/>
                  </a:lnTo>
                  <a:lnTo>
                    <a:pt x="39506" y="671215"/>
                  </a:lnTo>
                  <a:lnTo>
                    <a:pt x="41636" y="671215"/>
                  </a:lnTo>
                  <a:lnTo>
                    <a:pt x="43765" y="669758"/>
                  </a:lnTo>
                  <a:lnTo>
                    <a:pt x="44494" y="669029"/>
                  </a:lnTo>
                  <a:lnTo>
                    <a:pt x="45951" y="668357"/>
                  </a:lnTo>
                  <a:lnTo>
                    <a:pt x="47408" y="668357"/>
                  </a:lnTo>
                  <a:lnTo>
                    <a:pt x="47408" y="669758"/>
                  </a:lnTo>
                  <a:lnTo>
                    <a:pt x="47408" y="671215"/>
                  </a:lnTo>
                  <a:lnTo>
                    <a:pt x="48808" y="671215"/>
                  </a:lnTo>
                  <a:lnTo>
                    <a:pt x="49537" y="672616"/>
                  </a:lnTo>
                  <a:lnTo>
                    <a:pt x="50265" y="672616"/>
                  </a:lnTo>
                  <a:lnTo>
                    <a:pt x="51666" y="671943"/>
                  </a:lnTo>
                  <a:lnTo>
                    <a:pt x="53852" y="671943"/>
                  </a:lnTo>
                  <a:lnTo>
                    <a:pt x="55253" y="671215"/>
                  </a:lnTo>
                  <a:lnTo>
                    <a:pt x="55981" y="670486"/>
                  </a:lnTo>
                  <a:lnTo>
                    <a:pt x="58167" y="670486"/>
                  </a:lnTo>
                  <a:lnTo>
                    <a:pt x="61025" y="671215"/>
                  </a:lnTo>
                  <a:lnTo>
                    <a:pt x="62482" y="671215"/>
                  </a:lnTo>
                  <a:lnTo>
                    <a:pt x="63154" y="669758"/>
                  </a:lnTo>
                  <a:lnTo>
                    <a:pt x="64611" y="669758"/>
                  </a:lnTo>
                  <a:lnTo>
                    <a:pt x="66740" y="671215"/>
                  </a:lnTo>
                  <a:lnTo>
                    <a:pt x="68926" y="673344"/>
                  </a:lnTo>
                  <a:lnTo>
                    <a:pt x="69654" y="674801"/>
                  </a:lnTo>
                  <a:lnTo>
                    <a:pt x="70383" y="676930"/>
                  </a:lnTo>
                  <a:lnTo>
                    <a:pt x="71055" y="678387"/>
                  </a:lnTo>
                  <a:lnTo>
                    <a:pt x="71784" y="679116"/>
                  </a:lnTo>
                  <a:lnTo>
                    <a:pt x="72512" y="678387"/>
                  </a:lnTo>
                  <a:lnTo>
                    <a:pt x="73969" y="678387"/>
                  </a:lnTo>
                  <a:lnTo>
                    <a:pt x="76827" y="679844"/>
                  </a:lnTo>
                  <a:lnTo>
                    <a:pt x="78228" y="679116"/>
                  </a:lnTo>
                  <a:lnTo>
                    <a:pt x="79685" y="679116"/>
                  </a:lnTo>
                  <a:lnTo>
                    <a:pt x="81142" y="678387"/>
                  </a:lnTo>
                  <a:lnTo>
                    <a:pt x="81870" y="676930"/>
                  </a:lnTo>
                  <a:lnTo>
                    <a:pt x="82543" y="674801"/>
                  </a:lnTo>
                  <a:lnTo>
                    <a:pt x="84000" y="672616"/>
                  </a:lnTo>
                  <a:lnTo>
                    <a:pt x="85457" y="671943"/>
                  </a:lnTo>
                  <a:lnTo>
                    <a:pt x="86858" y="671215"/>
                  </a:lnTo>
                  <a:lnTo>
                    <a:pt x="87586" y="671215"/>
                  </a:lnTo>
                  <a:lnTo>
                    <a:pt x="87586" y="671943"/>
                  </a:lnTo>
                  <a:lnTo>
                    <a:pt x="87586" y="672616"/>
                  </a:lnTo>
                  <a:lnTo>
                    <a:pt x="88315" y="673344"/>
                  </a:lnTo>
                  <a:lnTo>
                    <a:pt x="89716" y="674801"/>
                  </a:lnTo>
                  <a:lnTo>
                    <a:pt x="91173" y="674801"/>
                  </a:lnTo>
                  <a:lnTo>
                    <a:pt x="91901" y="676202"/>
                  </a:lnTo>
                  <a:lnTo>
                    <a:pt x="93358" y="677659"/>
                  </a:lnTo>
                  <a:lnTo>
                    <a:pt x="94031" y="678387"/>
                  </a:lnTo>
                  <a:lnTo>
                    <a:pt x="94759" y="679844"/>
                  </a:lnTo>
                  <a:lnTo>
                    <a:pt x="94031" y="681245"/>
                  </a:lnTo>
                  <a:lnTo>
                    <a:pt x="94031" y="683431"/>
                  </a:lnTo>
                  <a:lnTo>
                    <a:pt x="94759" y="684832"/>
                  </a:lnTo>
                  <a:lnTo>
                    <a:pt x="95488" y="686289"/>
                  </a:lnTo>
                  <a:lnTo>
                    <a:pt x="98345" y="687690"/>
                  </a:lnTo>
                  <a:lnTo>
                    <a:pt x="99074" y="689147"/>
                  </a:lnTo>
                  <a:lnTo>
                    <a:pt x="100531" y="690604"/>
                  </a:lnTo>
                  <a:lnTo>
                    <a:pt x="101932" y="691276"/>
                  </a:lnTo>
                  <a:lnTo>
                    <a:pt x="103389" y="691276"/>
                  </a:lnTo>
                  <a:lnTo>
                    <a:pt x="104117" y="691276"/>
                  </a:lnTo>
                  <a:lnTo>
                    <a:pt x="104846" y="689875"/>
                  </a:lnTo>
                  <a:lnTo>
                    <a:pt x="105518" y="687017"/>
                  </a:lnTo>
                  <a:lnTo>
                    <a:pt x="105518" y="686289"/>
                  </a:lnTo>
                  <a:lnTo>
                    <a:pt x="109105" y="687690"/>
                  </a:lnTo>
                  <a:lnTo>
                    <a:pt x="111290" y="687017"/>
                  </a:lnTo>
                  <a:lnTo>
                    <a:pt x="112018" y="687690"/>
                  </a:lnTo>
                  <a:lnTo>
                    <a:pt x="114876" y="688418"/>
                  </a:lnTo>
                  <a:lnTo>
                    <a:pt x="117006" y="688418"/>
                  </a:lnTo>
                  <a:lnTo>
                    <a:pt x="119920" y="687690"/>
                  </a:lnTo>
                  <a:lnTo>
                    <a:pt x="121321" y="687690"/>
                  </a:lnTo>
                  <a:lnTo>
                    <a:pt x="122778" y="687017"/>
                  </a:lnTo>
                  <a:lnTo>
                    <a:pt x="124179" y="687690"/>
                  </a:lnTo>
                  <a:lnTo>
                    <a:pt x="124907" y="688418"/>
                  </a:lnTo>
                  <a:lnTo>
                    <a:pt x="126364" y="689875"/>
                  </a:lnTo>
                  <a:lnTo>
                    <a:pt x="127093" y="691276"/>
                  </a:lnTo>
                  <a:lnTo>
                    <a:pt x="127821" y="692733"/>
                  </a:lnTo>
                  <a:lnTo>
                    <a:pt x="129222" y="694190"/>
                  </a:lnTo>
                  <a:lnTo>
                    <a:pt x="129950" y="695591"/>
                  </a:lnTo>
                  <a:lnTo>
                    <a:pt x="130679" y="697048"/>
                  </a:lnTo>
                  <a:lnTo>
                    <a:pt x="129950" y="697048"/>
                  </a:lnTo>
                  <a:lnTo>
                    <a:pt x="128493" y="699177"/>
                  </a:lnTo>
                  <a:lnTo>
                    <a:pt x="128493" y="702091"/>
                  </a:lnTo>
                  <a:lnTo>
                    <a:pt x="128493" y="702764"/>
                  </a:lnTo>
                  <a:lnTo>
                    <a:pt x="129222" y="704949"/>
                  </a:lnTo>
                  <a:lnTo>
                    <a:pt x="129950" y="705678"/>
                  </a:lnTo>
                  <a:lnTo>
                    <a:pt x="130679" y="706350"/>
                  </a:lnTo>
                  <a:lnTo>
                    <a:pt x="134994" y="706350"/>
                  </a:lnTo>
                  <a:lnTo>
                    <a:pt x="135666" y="707079"/>
                  </a:lnTo>
                  <a:lnTo>
                    <a:pt x="137123" y="707807"/>
                  </a:lnTo>
                  <a:lnTo>
                    <a:pt x="137852" y="708536"/>
                  </a:lnTo>
                  <a:lnTo>
                    <a:pt x="138580" y="709264"/>
                  </a:lnTo>
                  <a:lnTo>
                    <a:pt x="138580" y="709992"/>
                  </a:lnTo>
                  <a:lnTo>
                    <a:pt x="137852" y="710665"/>
                  </a:lnTo>
                  <a:lnTo>
                    <a:pt x="134994" y="712122"/>
                  </a:lnTo>
                  <a:lnTo>
                    <a:pt x="134265" y="712850"/>
                  </a:lnTo>
                  <a:lnTo>
                    <a:pt x="132808" y="714251"/>
                  </a:lnTo>
                  <a:lnTo>
                    <a:pt x="132080" y="716437"/>
                  </a:lnTo>
                  <a:lnTo>
                    <a:pt x="131407" y="717838"/>
                  </a:lnTo>
                  <a:lnTo>
                    <a:pt x="130679" y="719295"/>
                  </a:lnTo>
                  <a:lnTo>
                    <a:pt x="129950" y="721480"/>
                  </a:lnTo>
                  <a:lnTo>
                    <a:pt x="128493" y="722153"/>
                  </a:lnTo>
                  <a:lnTo>
                    <a:pt x="127821" y="723610"/>
                  </a:lnTo>
                  <a:lnTo>
                    <a:pt x="127093" y="723610"/>
                  </a:lnTo>
                  <a:lnTo>
                    <a:pt x="126364" y="724338"/>
                  </a:lnTo>
                  <a:lnTo>
                    <a:pt x="124907" y="725739"/>
                  </a:lnTo>
                  <a:lnTo>
                    <a:pt x="124907" y="726467"/>
                  </a:lnTo>
                  <a:lnTo>
                    <a:pt x="125636" y="727924"/>
                  </a:lnTo>
                  <a:lnTo>
                    <a:pt x="124907" y="729325"/>
                  </a:lnTo>
                  <a:lnTo>
                    <a:pt x="124179" y="731511"/>
                  </a:lnTo>
                  <a:lnTo>
                    <a:pt x="122778" y="733640"/>
                  </a:lnTo>
                  <a:lnTo>
                    <a:pt x="122049" y="734369"/>
                  </a:lnTo>
                  <a:lnTo>
                    <a:pt x="121321" y="735826"/>
                  </a:lnTo>
                  <a:lnTo>
                    <a:pt x="120592" y="736554"/>
                  </a:lnTo>
                  <a:lnTo>
                    <a:pt x="119920" y="737227"/>
                  </a:lnTo>
                  <a:lnTo>
                    <a:pt x="119191" y="738684"/>
                  </a:lnTo>
                  <a:lnTo>
                    <a:pt x="118463" y="740140"/>
                  </a:lnTo>
                  <a:lnTo>
                    <a:pt x="117006" y="740813"/>
                  </a:lnTo>
                  <a:lnTo>
                    <a:pt x="115605" y="740813"/>
                  </a:lnTo>
                  <a:lnTo>
                    <a:pt x="114148" y="741541"/>
                  </a:lnTo>
                  <a:lnTo>
                    <a:pt x="114148" y="742998"/>
                  </a:lnTo>
                  <a:lnTo>
                    <a:pt x="114148" y="744399"/>
                  </a:lnTo>
                  <a:lnTo>
                    <a:pt x="114876" y="745856"/>
                  </a:lnTo>
                  <a:lnTo>
                    <a:pt x="114876" y="746585"/>
                  </a:lnTo>
                  <a:lnTo>
                    <a:pt x="114876" y="748042"/>
                  </a:lnTo>
                  <a:lnTo>
                    <a:pt x="114876" y="750900"/>
                  </a:lnTo>
                  <a:lnTo>
                    <a:pt x="114876" y="753029"/>
                  </a:lnTo>
                  <a:lnTo>
                    <a:pt x="115605" y="753758"/>
                  </a:lnTo>
                  <a:lnTo>
                    <a:pt x="116333" y="754486"/>
                  </a:lnTo>
                  <a:lnTo>
                    <a:pt x="117006" y="755887"/>
                  </a:lnTo>
                  <a:lnTo>
                    <a:pt x="117734" y="758072"/>
                  </a:lnTo>
                  <a:lnTo>
                    <a:pt x="117734" y="760930"/>
                  </a:lnTo>
                  <a:lnTo>
                    <a:pt x="117734" y="763116"/>
                  </a:lnTo>
                  <a:lnTo>
                    <a:pt x="116333" y="765974"/>
                  </a:lnTo>
                  <a:lnTo>
                    <a:pt x="114876" y="767375"/>
                  </a:lnTo>
                  <a:lnTo>
                    <a:pt x="114148" y="768103"/>
                  </a:lnTo>
                  <a:lnTo>
                    <a:pt x="114148" y="769560"/>
                  </a:lnTo>
                  <a:lnTo>
                    <a:pt x="114148" y="770961"/>
                  </a:lnTo>
                  <a:lnTo>
                    <a:pt x="114148" y="772418"/>
                  </a:lnTo>
                  <a:lnTo>
                    <a:pt x="113419" y="773875"/>
                  </a:lnTo>
                  <a:lnTo>
                    <a:pt x="112691" y="776004"/>
                  </a:lnTo>
                  <a:lnTo>
                    <a:pt x="112691" y="778862"/>
                  </a:lnTo>
                  <a:lnTo>
                    <a:pt x="113419" y="781776"/>
                  </a:lnTo>
                  <a:lnTo>
                    <a:pt x="112691" y="783177"/>
                  </a:lnTo>
                  <a:lnTo>
                    <a:pt x="111290" y="783906"/>
                  </a:lnTo>
                  <a:lnTo>
                    <a:pt x="107704" y="784634"/>
                  </a:lnTo>
                  <a:lnTo>
                    <a:pt x="106975" y="785363"/>
                  </a:lnTo>
                  <a:lnTo>
                    <a:pt x="106247" y="786035"/>
                  </a:lnTo>
                  <a:lnTo>
                    <a:pt x="104846" y="787492"/>
                  </a:lnTo>
                  <a:lnTo>
                    <a:pt x="105518" y="790350"/>
                  </a:lnTo>
                  <a:lnTo>
                    <a:pt x="105518" y="791807"/>
                  </a:lnTo>
                  <a:lnTo>
                    <a:pt x="106975" y="792535"/>
                  </a:lnTo>
                  <a:lnTo>
                    <a:pt x="109105" y="793264"/>
                  </a:lnTo>
                  <a:lnTo>
                    <a:pt x="110562" y="793264"/>
                  </a:lnTo>
                  <a:lnTo>
                    <a:pt x="112691" y="793264"/>
                  </a:lnTo>
                  <a:lnTo>
                    <a:pt x="117006" y="793936"/>
                  </a:lnTo>
                  <a:lnTo>
                    <a:pt x="118463" y="794665"/>
                  </a:lnTo>
                  <a:lnTo>
                    <a:pt x="119920" y="793936"/>
                  </a:lnTo>
                  <a:lnTo>
                    <a:pt x="121321" y="793936"/>
                  </a:lnTo>
                  <a:lnTo>
                    <a:pt x="123506" y="795393"/>
                  </a:lnTo>
                  <a:lnTo>
                    <a:pt x="124907" y="796122"/>
                  </a:lnTo>
                  <a:lnTo>
                    <a:pt x="126364" y="796850"/>
                  </a:lnTo>
                  <a:lnTo>
                    <a:pt x="128493" y="796850"/>
                  </a:lnTo>
                  <a:lnTo>
                    <a:pt x="129950" y="796850"/>
                  </a:lnTo>
                  <a:lnTo>
                    <a:pt x="130679" y="796850"/>
                  </a:lnTo>
                  <a:lnTo>
                    <a:pt x="132808" y="799708"/>
                  </a:lnTo>
                  <a:lnTo>
                    <a:pt x="134265" y="800437"/>
                  </a:lnTo>
                  <a:lnTo>
                    <a:pt x="134994" y="801838"/>
                  </a:lnTo>
                  <a:lnTo>
                    <a:pt x="135666" y="802566"/>
                  </a:lnTo>
                  <a:lnTo>
                    <a:pt x="134994" y="803295"/>
                  </a:lnTo>
                  <a:lnTo>
                    <a:pt x="134994" y="804751"/>
                  </a:lnTo>
                  <a:lnTo>
                    <a:pt x="134265" y="806152"/>
                  </a:lnTo>
                  <a:lnTo>
                    <a:pt x="132080" y="809739"/>
                  </a:lnTo>
                  <a:lnTo>
                    <a:pt x="132080" y="810467"/>
                  </a:lnTo>
                  <a:lnTo>
                    <a:pt x="132080" y="811196"/>
                  </a:lnTo>
                  <a:lnTo>
                    <a:pt x="133537" y="811924"/>
                  </a:lnTo>
                  <a:lnTo>
                    <a:pt x="134265" y="812597"/>
                  </a:lnTo>
                  <a:lnTo>
                    <a:pt x="135666" y="813325"/>
                  </a:lnTo>
                  <a:lnTo>
                    <a:pt x="138580" y="815511"/>
                  </a:lnTo>
                  <a:lnTo>
                    <a:pt x="139309" y="815511"/>
                  </a:lnTo>
                  <a:lnTo>
                    <a:pt x="139981" y="816239"/>
                  </a:lnTo>
                  <a:lnTo>
                    <a:pt x="140710" y="816239"/>
                  </a:lnTo>
                  <a:lnTo>
                    <a:pt x="141438" y="816912"/>
                  </a:lnTo>
                  <a:lnTo>
                    <a:pt x="141438" y="818368"/>
                  </a:lnTo>
                  <a:lnTo>
                    <a:pt x="141438" y="819097"/>
                  </a:lnTo>
                  <a:lnTo>
                    <a:pt x="141438" y="820498"/>
                  </a:lnTo>
                  <a:lnTo>
                    <a:pt x="140710" y="821955"/>
                  </a:lnTo>
                  <a:lnTo>
                    <a:pt x="139309" y="822683"/>
                  </a:lnTo>
                  <a:lnTo>
                    <a:pt x="137852" y="822683"/>
                  </a:lnTo>
                  <a:lnTo>
                    <a:pt x="137123" y="823412"/>
                  </a:lnTo>
                  <a:lnTo>
                    <a:pt x="137123" y="824813"/>
                  </a:lnTo>
                  <a:lnTo>
                    <a:pt x="138580" y="826270"/>
                  </a:lnTo>
                  <a:lnTo>
                    <a:pt x="139309" y="826998"/>
                  </a:lnTo>
                  <a:lnTo>
                    <a:pt x="139309" y="826998"/>
                  </a:lnTo>
                  <a:lnTo>
                    <a:pt x="137852" y="828399"/>
                  </a:lnTo>
                  <a:lnTo>
                    <a:pt x="136395" y="831313"/>
                  </a:lnTo>
                  <a:lnTo>
                    <a:pt x="135666" y="831986"/>
                  </a:lnTo>
                  <a:lnTo>
                    <a:pt x="136395" y="832714"/>
                  </a:lnTo>
                  <a:lnTo>
                    <a:pt x="137123" y="833443"/>
                  </a:lnTo>
                  <a:lnTo>
                    <a:pt x="137852" y="834171"/>
                  </a:lnTo>
                  <a:lnTo>
                    <a:pt x="137123" y="835572"/>
                  </a:lnTo>
                  <a:lnTo>
                    <a:pt x="136395" y="836300"/>
                  </a:lnTo>
                  <a:lnTo>
                    <a:pt x="134994" y="837758"/>
                  </a:lnTo>
                  <a:lnTo>
                    <a:pt x="133537" y="838486"/>
                  </a:lnTo>
                  <a:lnTo>
                    <a:pt x="132808" y="839158"/>
                  </a:lnTo>
                  <a:lnTo>
                    <a:pt x="132080" y="840615"/>
                  </a:lnTo>
                  <a:lnTo>
                    <a:pt x="133537" y="841344"/>
                  </a:lnTo>
                  <a:lnTo>
                    <a:pt x="134265" y="842072"/>
                  </a:lnTo>
                  <a:lnTo>
                    <a:pt x="134265" y="843473"/>
                  </a:lnTo>
                  <a:lnTo>
                    <a:pt x="132808" y="844202"/>
                  </a:lnTo>
                  <a:lnTo>
                    <a:pt x="129222" y="847788"/>
                  </a:lnTo>
                  <a:lnTo>
                    <a:pt x="128493" y="847788"/>
                  </a:lnTo>
                  <a:lnTo>
                    <a:pt x="127093" y="847788"/>
                  </a:lnTo>
                  <a:lnTo>
                    <a:pt x="126364" y="847788"/>
                  </a:lnTo>
                  <a:lnTo>
                    <a:pt x="125636" y="848517"/>
                  </a:lnTo>
                  <a:lnTo>
                    <a:pt x="124179" y="849245"/>
                  </a:lnTo>
                  <a:lnTo>
                    <a:pt x="123506" y="849974"/>
                  </a:lnTo>
                  <a:lnTo>
                    <a:pt x="122778" y="851375"/>
                  </a:lnTo>
                  <a:lnTo>
                    <a:pt x="122049" y="852103"/>
                  </a:lnTo>
                  <a:lnTo>
                    <a:pt x="120592" y="851375"/>
                  </a:lnTo>
                  <a:lnTo>
                    <a:pt x="119920" y="850646"/>
                  </a:lnTo>
                  <a:lnTo>
                    <a:pt x="119191" y="850646"/>
                  </a:lnTo>
                  <a:lnTo>
                    <a:pt x="117734" y="852103"/>
                  </a:lnTo>
                  <a:lnTo>
                    <a:pt x="117006" y="852832"/>
                  </a:lnTo>
                  <a:lnTo>
                    <a:pt x="115605" y="854233"/>
                  </a:lnTo>
                  <a:lnTo>
                    <a:pt x="111290" y="854233"/>
                  </a:lnTo>
                  <a:lnTo>
                    <a:pt x="109105" y="854961"/>
                  </a:lnTo>
                  <a:lnTo>
                    <a:pt x="108432" y="854961"/>
                  </a:lnTo>
                  <a:lnTo>
                    <a:pt x="106247" y="855689"/>
                  </a:lnTo>
                  <a:lnTo>
                    <a:pt x="105518" y="857146"/>
                  </a:lnTo>
                  <a:lnTo>
                    <a:pt x="104846" y="858547"/>
                  </a:lnTo>
                  <a:lnTo>
                    <a:pt x="104846" y="860004"/>
                  </a:lnTo>
                  <a:lnTo>
                    <a:pt x="105518" y="860733"/>
                  </a:lnTo>
                  <a:lnTo>
                    <a:pt x="105518" y="862134"/>
                  </a:lnTo>
                  <a:lnTo>
                    <a:pt x="107704" y="862862"/>
                  </a:lnTo>
                  <a:lnTo>
                    <a:pt x="109105" y="864319"/>
                  </a:lnTo>
                  <a:lnTo>
                    <a:pt x="108432" y="865048"/>
                  </a:lnTo>
                  <a:lnTo>
                    <a:pt x="107704" y="865720"/>
                  </a:lnTo>
                  <a:lnTo>
                    <a:pt x="106975" y="866449"/>
                  </a:lnTo>
                  <a:lnTo>
                    <a:pt x="105518" y="867177"/>
                  </a:lnTo>
                  <a:lnTo>
                    <a:pt x="104846" y="867906"/>
                  </a:lnTo>
                  <a:lnTo>
                    <a:pt x="104846" y="868634"/>
                  </a:lnTo>
                  <a:lnTo>
                    <a:pt x="104117" y="869362"/>
                  </a:lnTo>
                  <a:lnTo>
                    <a:pt x="104117" y="870035"/>
                  </a:lnTo>
                  <a:lnTo>
                    <a:pt x="104846" y="870763"/>
                  </a:lnTo>
                  <a:lnTo>
                    <a:pt x="104846" y="871492"/>
                  </a:lnTo>
                  <a:lnTo>
                    <a:pt x="104846" y="872220"/>
                  </a:lnTo>
                  <a:lnTo>
                    <a:pt x="104846" y="872949"/>
                  </a:lnTo>
                  <a:lnTo>
                    <a:pt x="104846" y="874350"/>
                  </a:lnTo>
                  <a:lnTo>
                    <a:pt x="104117" y="876535"/>
                  </a:lnTo>
                  <a:lnTo>
                    <a:pt x="101932" y="880122"/>
                  </a:lnTo>
                  <a:lnTo>
                    <a:pt x="101932" y="881523"/>
                  </a:lnTo>
                  <a:lnTo>
                    <a:pt x="102660" y="883708"/>
                  </a:lnTo>
                  <a:lnTo>
                    <a:pt x="101932" y="884437"/>
                  </a:lnTo>
                  <a:lnTo>
                    <a:pt x="100531" y="884437"/>
                  </a:lnTo>
                  <a:lnTo>
                    <a:pt x="100531" y="886566"/>
                  </a:lnTo>
                  <a:lnTo>
                    <a:pt x="100531" y="888023"/>
                  </a:lnTo>
                  <a:lnTo>
                    <a:pt x="101203" y="890152"/>
                  </a:lnTo>
                  <a:lnTo>
                    <a:pt x="102660" y="893010"/>
                  </a:lnTo>
                  <a:lnTo>
                    <a:pt x="103389" y="893739"/>
                  </a:lnTo>
                  <a:lnTo>
                    <a:pt x="103389" y="894467"/>
                  </a:lnTo>
                  <a:lnTo>
                    <a:pt x="102660" y="896597"/>
                  </a:lnTo>
                  <a:lnTo>
                    <a:pt x="101932" y="898782"/>
                  </a:lnTo>
                  <a:lnTo>
                    <a:pt x="100531" y="900911"/>
                  </a:lnTo>
                  <a:lnTo>
                    <a:pt x="98345" y="904498"/>
                  </a:lnTo>
                  <a:lnTo>
                    <a:pt x="96944" y="906683"/>
                  </a:lnTo>
                  <a:lnTo>
                    <a:pt x="96216" y="907412"/>
                  </a:lnTo>
                  <a:lnTo>
                    <a:pt x="96944" y="908084"/>
                  </a:lnTo>
                  <a:lnTo>
                    <a:pt x="99074" y="908084"/>
                  </a:lnTo>
                  <a:lnTo>
                    <a:pt x="100531" y="908084"/>
                  </a:lnTo>
                  <a:lnTo>
                    <a:pt x="100531" y="908813"/>
                  </a:lnTo>
                  <a:lnTo>
                    <a:pt x="100531" y="910270"/>
                  </a:lnTo>
                  <a:lnTo>
                    <a:pt x="100531" y="911671"/>
                  </a:lnTo>
                  <a:lnTo>
                    <a:pt x="100531" y="913856"/>
                  </a:lnTo>
                  <a:lnTo>
                    <a:pt x="98345" y="915986"/>
                  </a:lnTo>
                  <a:lnTo>
                    <a:pt x="96216" y="917443"/>
                  </a:lnTo>
                  <a:lnTo>
                    <a:pt x="94759" y="918843"/>
                  </a:lnTo>
                  <a:lnTo>
                    <a:pt x="94031" y="919572"/>
                  </a:lnTo>
                  <a:lnTo>
                    <a:pt x="94031" y="920300"/>
                  </a:lnTo>
                  <a:lnTo>
                    <a:pt x="94759" y="921757"/>
                  </a:lnTo>
                  <a:lnTo>
                    <a:pt x="95488" y="922486"/>
                  </a:lnTo>
                  <a:lnTo>
                    <a:pt x="99802" y="921757"/>
                  </a:lnTo>
                  <a:lnTo>
                    <a:pt x="100531" y="921757"/>
                  </a:lnTo>
                  <a:lnTo>
                    <a:pt x="100531" y="922486"/>
                  </a:lnTo>
                  <a:lnTo>
                    <a:pt x="101203" y="923158"/>
                  </a:lnTo>
                  <a:lnTo>
                    <a:pt x="101203" y="923887"/>
                  </a:lnTo>
                  <a:lnTo>
                    <a:pt x="101203" y="925344"/>
                  </a:lnTo>
                  <a:lnTo>
                    <a:pt x="99802" y="925344"/>
                  </a:lnTo>
                  <a:lnTo>
                    <a:pt x="96944" y="926745"/>
                  </a:lnTo>
                  <a:lnTo>
                    <a:pt x="96944" y="927473"/>
                  </a:lnTo>
                  <a:lnTo>
                    <a:pt x="96944" y="928202"/>
                  </a:lnTo>
                  <a:lnTo>
                    <a:pt x="97617" y="928930"/>
                  </a:lnTo>
                  <a:lnTo>
                    <a:pt x="101203" y="928930"/>
                  </a:lnTo>
                  <a:lnTo>
                    <a:pt x="104117" y="928930"/>
                  </a:lnTo>
                  <a:lnTo>
                    <a:pt x="104846" y="928930"/>
                  </a:lnTo>
                  <a:lnTo>
                    <a:pt x="105518" y="929659"/>
                  </a:lnTo>
                  <a:lnTo>
                    <a:pt x="104846" y="931060"/>
                  </a:lnTo>
                  <a:lnTo>
                    <a:pt x="104117" y="933245"/>
                  </a:lnTo>
                  <a:lnTo>
                    <a:pt x="104117" y="934646"/>
                  </a:lnTo>
                  <a:lnTo>
                    <a:pt x="103389" y="935374"/>
                  </a:lnTo>
                  <a:lnTo>
                    <a:pt x="104117" y="936103"/>
                  </a:lnTo>
                  <a:lnTo>
                    <a:pt x="104846" y="936831"/>
                  </a:lnTo>
                  <a:lnTo>
                    <a:pt x="105518" y="938232"/>
                  </a:lnTo>
                  <a:lnTo>
                    <a:pt x="105518" y="939689"/>
                  </a:lnTo>
                  <a:lnTo>
                    <a:pt x="104846" y="943276"/>
                  </a:lnTo>
                  <a:lnTo>
                    <a:pt x="104846" y="944733"/>
                  </a:lnTo>
                  <a:lnTo>
                    <a:pt x="104846" y="946862"/>
                  </a:lnTo>
                  <a:lnTo>
                    <a:pt x="105518" y="948319"/>
                  </a:lnTo>
                  <a:lnTo>
                    <a:pt x="106247" y="950448"/>
                  </a:lnTo>
                  <a:lnTo>
                    <a:pt x="106247" y="951905"/>
                  </a:lnTo>
                  <a:lnTo>
                    <a:pt x="106247" y="954763"/>
                  </a:lnTo>
                  <a:lnTo>
                    <a:pt x="105518" y="956220"/>
                  </a:lnTo>
                  <a:lnTo>
                    <a:pt x="106247" y="956220"/>
                  </a:lnTo>
                  <a:lnTo>
                    <a:pt x="109833" y="956220"/>
                  </a:lnTo>
                  <a:lnTo>
                    <a:pt x="111290" y="956893"/>
                  </a:lnTo>
                  <a:lnTo>
                    <a:pt x="112018" y="957621"/>
                  </a:lnTo>
                  <a:lnTo>
                    <a:pt x="112691" y="958350"/>
                  </a:lnTo>
                  <a:lnTo>
                    <a:pt x="113419" y="959078"/>
                  </a:lnTo>
                  <a:lnTo>
                    <a:pt x="113419" y="959807"/>
                  </a:lnTo>
                  <a:lnTo>
                    <a:pt x="114148" y="960479"/>
                  </a:lnTo>
                  <a:lnTo>
                    <a:pt x="114148" y="961936"/>
                  </a:lnTo>
                  <a:lnTo>
                    <a:pt x="113419" y="963393"/>
                  </a:lnTo>
                  <a:lnTo>
                    <a:pt x="112018" y="965522"/>
                  </a:lnTo>
                  <a:lnTo>
                    <a:pt x="111290" y="966251"/>
                  </a:lnTo>
                  <a:lnTo>
                    <a:pt x="111290" y="968380"/>
                  </a:lnTo>
                  <a:lnTo>
                    <a:pt x="111290" y="971967"/>
                  </a:lnTo>
                  <a:lnTo>
                    <a:pt x="110562" y="972695"/>
                  </a:lnTo>
                  <a:lnTo>
                    <a:pt x="109833" y="973424"/>
                  </a:lnTo>
                  <a:lnTo>
                    <a:pt x="108432" y="975609"/>
                  </a:lnTo>
                  <a:lnTo>
                    <a:pt x="107704" y="980597"/>
                  </a:lnTo>
                  <a:lnTo>
                    <a:pt x="109833" y="980597"/>
                  </a:lnTo>
                  <a:lnTo>
                    <a:pt x="115605" y="980597"/>
                  </a:lnTo>
                  <a:lnTo>
                    <a:pt x="116333" y="981325"/>
                  </a:lnTo>
                  <a:lnTo>
                    <a:pt x="117006" y="981325"/>
                  </a:lnTo>
                  <a:lnTo>
                    <a:pt x="120592" y="983454"/>
                  </a:lnTo>
                  <a:lnTo>
                    <a:pt x="122049" y="983454"/>
                  </a:lnTo>
                  <a:lnTo>
                    <a:pt x="122778" y="982054"/>
                  </a:lnTo>
                  <a:lnTo>
                    <a:pt x="124907" y="979868"/>
                  </a:lnTo>
                  <a:lnTo>
                    <a:pt x="126364" y="978467"/>
                  </a:lnTo>
                  <a:lnTo>
                    <a:pt x="127093" y="977739"/>
                  </a:lnTo>
                  <a:lnTo>
                    <a:pt x="127821" y="977739"/>
                  </a:lnTo>
                  <a:lnTo>
                    <a:pt x="130679" y="979196"/>
                  </a:lnTo>
                  <a:lnTo>
                    <a:pt x="132080" y="980597"/>
                  </a:lnTo>
                  <a:lnTo>
                    <a:pt x="132808" y="981325"/>
                  </a:lnTo>
                  <a:lnTo>
                    <a:pt x="133537" y="981325"/>
                  </a:lnTo>
                  <a:lnTo>
                    <a:pt x="134265" y="982782"/>
                  </a:lnTo>
                  <a:lnTo>
                    <a:pt x="134265" y="983454"/>
                  </a:lnTo>
                  <a:lnTo>
                    <a:pt x="133537" y="984183"/>
                  </a:lnTo>
                  <a:lnTo>
                    <a:pt x="131407" y="987041"/>
                  </a:lnTo>
                  <a:lnTo>
                    <a:pt x="130679" y="988498"/>
                  </a:lnTo>
                  <a:lnTo>
                    <a:pt x="129950" y="990683"/>
                  </a:lnTo>
                  <a:lnTo>
                    <a:pt x="129950" y="992084"/>
                  </a:lnTo>
                  <a:lnTo>
                    <a:pt x="130679" y="993541"/>
                  </a:lnTo>
                  <a:lnTo>
                    <a:pt x="130679" y="994942"/>
                  </a:lnTo>
                  <a:lnTo>
                    <a:pt x="129950" y="999257"/>
                  </a:lnTo>
                  <a:lnTo>
                    <a:pt x="130679" y="999985"/>
                  </a:lnTo>
                  <a:lnTo>
                    <a:pt x="132808" y="999985"/>
                  </a:lnTo>
                  <a:lnTo>
                    <a:pt x="133537" y="999985"/>
                  </a:lnTo>
                  <a:lnTo>
                    <a:pt x="134994" y="1000714"/>
                  </a:lnTo>
                  <a:lnTo>
                    <a:pt x="134994" y="1001442"/>
                  </a:lnTo>
                  <a:lnTo>
                    <a:pt x="134994" y="1002115"/>
                  </a:lnTo>
                  <a:lnTo>
                    <a:pt x="134265" y="1002843"/>
                  </a:lnTo>
                  <a:lnTo>
                    <a:pt x="134265" y="1004300"/>
                  </a:lnTo>
                  <a:lnTo>
                    <a:pt x="134265" y="1005029"/>
                  </a:lnTo>
                  <a:lnTo>
                    <a:pt x="134994" y="1006430"/>
                  </a:lnTo>
                  <a:lnTo>
                    <a:pt x="136395" y="1005757"/>
                  </a:lnTo>
                  <a:lnTo>
                    <a:pt x="137123" y="1005029"/>
                  </a:lnTo>
                  <a:lnTo>
                    <a:pt x="138580" y="1005029"/>
                  </a:lnTo>
                  <a:lnTo>
                    <a:pt x="139309" y="1005029"/>
                  </a:lnTo>
                  <a:lnTo>
                    <a:pt x="139981" y="1005757"/>
                  </a:lnTo>
                  <a:lnTo>
                    <a:pt x="142895" y="1008615"/>
                  </a:lnTo>
                  <a:lnTo>
                    <a:pt x="146481" y="1010745"/>
                  </a:lnTo>
                  <a:lnTo>
                    <a:pt x="145753" y="1013603"/>
                  </a:lnTo>
                  <a:lnTo>
                    <a:pt x="142167" y="1019374"/>
                  </a:lnTo>
                  <a:lnTo>
                    <a:pt x="142167" y="1020103"/>
                  </a:lnTo>
                  <a:lnTo>
                    <a:pt x="142167" y="1020831"/>
                  </a:lnTo>
                  <a:lnTo>
                    <a:pt x="142895" y="1021504"/>
                  </a:lnTo>
                  <a:lnTo>
                    <a:pt x="145024" y="1023689"/>
                  </a:lnTo>
                  <a:lnTo>
                    <a:pt x="145753" y="1024418"/>
                  </a:lnTo>
                  <a:lnTo>
                    <a:pt x="145024" y="1025819"/>
                  </a:lnTo>
                  <a:lnTo>
                    <a:pt x="142895" y="1027276"/>
                  </a:lnTo>
                  <a:lnTo>
                    <a:pt x="141438" y="1028004"/>
                  </a:lnTo>
                  <a:lnTo>
                    <a:pt x="139981" y="1029405"/>
                  </a:lnTo>
                  <a:lnTo>
                    <a:pt x="139309" y="1030133"/>
                  </a:lnTo>
                  <a:lnTo>
                    <a:pt x="139309" y="1032991"/>
                  </a:lnTo>
                  <a:lnTo>
                    <a:pt x="136395" y="1038035"/>
                  </a:lnTo>
                  <a:lnTo>
                    <a:pt x="134994" y="1040893"/>
                  </a:lnTo>
                  <a:lnTo>
                    <a:pt x="133537" y="1042350"/>
                  </a:lnTo>
                  <a:lnTo>
                    <a:pt x="132080" y="1045208"/>
                  </a:lnTo>
                  <a:lnTo>
                    <a:pt x="130679" y="1046665"/>
                  </a:lnTo>
                  <a:lnTo>
                    <a:pt x="128493" y="1047393"/>
                  </a:lnTo>
                  <a:lnTo>
                    <a:pt x="127821" y="1050251"/>
                  </a:lnTo>
                  <a:lnTo>
                    <a:pt x="127821" y="1052380"/>
                  </a:lnTo>
                  <a:lnTo>
                    <a:pt x="126364" y="1054566"/>
                  </a:lnTo>
                  <a:lnTo>
                    <a:pt x="124179" y="1054566"/>
                  </a:lnTo>
                  <a:lnTo>
                    <a:pt x="117734" y="1054566"/>
                  </a:lnTo>
                  <a:lnTo>
                    <a:pt x="116333" y="1055294"/>
                  </a:lnTo>
                  <a:lnTo>
                    <a:pt x="111290" y="1057424"/>
                  </a:lnTo>
                  <a:lnTo>
                    <a:pt x="110562" y="1061010"/>
                  </a:lnTo>
                  <a:lnTo>
                    <a:pt x="109833" y="1061739"/>
                  </a:lnTo>
                  <a:lnTo>
                    <a:pt x="108432" y="1063140"/>
                  </a:lnTo>
                  <a:lnTo>
                    <a:pt x="106247" y="1063868"/>
                  </a:lnTo>
                  <a:lnTo>
                    <a:pt x="103389" y="1064596"/>
                  </a:lnTo>
                  <a:lnTo>
                    <a:pt x="100531" y="1066053"/>
                  </a:lnTo>
                  <a:lnTo>
                    <a:pt x="99802" y="1066726"/>
                  </a:lnTo>
                  <a:lnTo>
                    <a:pt x="99074" y="1066726"/>
                  </a:lnTo>
                  <a:lnTo>
                    <a:pt x="98345" y="1066726"/>
                  </a:lnTo>
                  <a:lnTo>
                    <a:pt x="98345" y="1065325"/>
                  </a:lnTo>
                  <a:lnTo>
                    <a:pt x="97617" y="1066053"/>
                  </a:lnTo>
                  <a:lnTo>
                    <a:pt x="96944" y="1066726"/>
                  </a:lnTo>
                  <a:lnTo>
                    <a:pt x="96216" y="1067454"/>
                  </a:lnTo>
                  <a:lnTo>
                    <a:pt x="93358" y="1068183"/>
                  </a:lnTo>
                  <a:lnTo>
                    <a:pt x="87586" y="1069640"/>
                  </a:lnTo>
                  <a:lnTo>
                    <a:pt x="86129" y="1070368"/>
                  </a:lnTo>
                  <a:lnTo>
                    <a:pt x="84728" y="1071041"/>
                  </a:lnTo>
                  <a:lnTo>
                    <a:pt x="84728" y="1071769"/>
                  </a:lnTo>
                  <a:lnTo>
                    <a:pt x="85457" y="1073226"/>
                  </a:lnTo>
                  <a:lnTo>
                    <a:pt x="86129" y="1073955"/>
                  </a:lnTo>
                  <a:lnTo>
                    <a:pt x="85457" y="1076813"/>
                  </a:lnTo>
                  <a:lnTo>
                    <a:pt x="86858" y="1077541"/>
                  </a:lnTo>
                  <a:lnTo>
                    <a:pt x="89043" y="1078214"/>
                  </a:lnTo>
                  <a:lnTo>
                    <a:pt x="91173" y="1078214"/>
                  </a:lnTo>
                  <a:lnTo>
                    <a:pt x="93358" y="1077541"/>
                  </a:lnTo>
                  <a:lnTo>
                    <a:pt x="95488" y="1077541"/>
                  </a:lnTo>
                  <a:lnTo>
                    <a:pt x="97617" y="1078214"/>
                  </a:lnTo>
                  <a:lnTo>
                    <a:pt x="99802" y="1078942"/>
                  </a:lnTo>
                  <a:lnTo>
                    <a:pt x="101203" y="1080399"/>
                  </a:lnTo>
                  <a:lnTo>
                    <a:pt x="104117" y="1082528"/>
                  </a:lnTo>
                  <a:lnTo>
                    <a:pt x="105518" y="1084714"/>
                  </a:lnTo>
                  <a:lnTo>
                    <a:pt x="106247" y="1085442"/>
                  </a:lnTo>
                  <a:lnTo>
                    <a:pt x="106247" y="1086115"/>
                  </a:lnTo>
                  <a:lnTo>
                    <a:pt x="104846" y="1086843"/>
                  </a:lnTo>
                  <a:lnTo>
                    <a:pt x="103389" y="1088300"/>
                  </a:lnTo>
                  <a:lnTo>
                    <a:pt x="103389" y="1089701"/>
                  </a:lnTo>
                  <a:lnTo>
                    <a:pt x="102660" y="1092615"/>
                  </a:lnTo>
                  <a:lnTo>
                    <a:pt x="102660" y="1094744"/>
                  </a:lnTo>
                  <a:lnTo>
                    <a:pt x="102660" y="1095473"/>
                  </a:lnTo>
                  <a:lnTo>
                    <a:pt x="103389" y="1096202"/>
                  </a:lnTo>
                  <a:lnTo>
                    <a:pt x="105518" y="1096202"/>
                  </a:lnTo>
                  <a:lnTo>
                    <a:pt x="107704" y="1096202"/>
                  </a:lnTo>
                  <a:lnTo>
                    <a:pt x="108432" y="1096202"/>
                  </a:lnTo>
                  <a:lnTo>
                    <a:pt x="109105" y="1097602"/>
                  </a:lnTo>
                  <a:lnTo>
                    <a:pt x="109833" y="1097602"/>
                  </a:lnTo>
                  <a:lnTo>
                    <a:pt x="109833" y="1098331"/>
                  </a:lnTo>
                  <a:lnTo>
                    <a:pt x="109105" y="1099059"/>
                  </a:lnTo>
                  <a:lnTo>
                    <a:pt x="109105" y="1100516"/>
                  </a:lnTo>
                  <a:lnTo>
                    <a:pt x="109105" y="1101917"/>
                  </a:lnTo>
                  <a:lnTo>
                    <a:pt x="109833" y="1104103"/>
                  </a:lnTo>
                  <a:lnTo>
                    <a:pt x="110562" y="1104775"/>
                  </a:lnTo>
                  <a:lnTo>
                    <a:pt x="111290" y="1105504"/>
                  </a:lnTo>
                  <a:lnTo>
                    <a:pt x="112018" y="1106232"/>
                  </a:lnTo>
                  <a:lnTo>
                    <a:pt x="111290" y="1106961"/>
                  </a:lnTo>
                  <a:lnTo>
                    <a:pt x="109833" y="1106961"/>
                  </a:lnTo>
                  <a:lnTo>
                    <a:pt x="109105" y="1108418"/>
                  </a:lnTo>
                  <a:lnTo>
                    <a:pt x="106975" y="1112676"/>
                  </a:lnTo>
                  <a:lnTo>
                    <a:pt x="105518" y="1115590"/>
                  </a:lnTo>
                  <a:lnTo>
                    <a:pt x="104117" y="1119177"/>
                  </a:lnTo>
                  <a:lnTo>
                    <a:pt x="102660" y="1119849"/>
                  </a:lnTo>
                  <a:lnTo>
                    <a:pt x="98345" y="1122763"/>
                  </a:lnTo>
                  <a:lnTo>
                    <a:pt x="98345" y="1123492"/>
                  </a:lnTo>
                  <a:lnTo>
                    <a:pt x="102660" y="1123492"/>
                  </a:lnTo>
                  <a:lnTo>
                    <a:pt x="104117" y="1123492"/>
                  </a:lnTo>
                  <a:lnTo>
                    <a:pt x="106247" y="1124164"/>
                  </a:lnTo>
                  <a:lnTo>
                    <a:pt x="107704" y="1125621"/>
                  </a:lnTo>
                  <a:lnTo>
                    <a:pt x="108432" y="1127078"/>
                  </a:lnTo>
                  <a:lnTo>
                    <a:pt x="107704" y="1127751"/>
                  </a:lnTo>
                  <a:lnTo>
                    <a:pt x="104117" y="1130664"/>
                  </a:lnTo>
                  <a:lnTo>
                    <a:pt x="101932" y="1132065"/>
                  </a:lnTo>
                  <a:lnTo>
                    <a:pt x="101203" y="1133522"/>
                  </a:lnTo>
                  <a:lnTo>
                    <a:pt x="100531" y="1137109"/>
                  </a:lnTo>
                  <a:lnTo>
                    <a:pt x="99074" y="1141424"/>
                  </a:lnTo>
                  <a:lnTo>
                    <a:pt x="96944" y="1142825"/>
                  </a:lnTo>
                  <a:lnTo>
                    <a:pt x="95488" y="1145738"/>
                  </a:lnTo>
                  <a:lnTo>
                    <a:pt x="92630" y="1147868"/>
                  </a:lnTo>
                  <a:lnTo>
                    <a:pt x="90444" y="1150726"/>
                  </a:lnTo>
                  <a:lnTo>
                    <a:pt x="89043" y="1152183"/>
                  </a:lnTo>
                  <a:lnTo>
                    <a:pt x="89043" y="1153640"/>
                  </a:lnTo>
                  <a:lnTo>
                    <a:pt x="90444" y="1155041"/>
                  </a:lnTo>
                  <a:lnTo>
                    <a:pt x="90444" y="1155769"/>
                  </a:lnTo>
                  <a:lnTo>
                    <a:pt x="90444" y="1157899"/>
                  </a:lnTo>
                  <a:lnTo>
                    <a:pt x="91173" y="1159355"/>
                  </a:lnTo>
                  <a:lnTo>
                    <a:pt x="91901" y="1159355"/>
                  </a:lnTo>
                  <a:lnTo>
                    <a:pt x="92630" y="1158627"/>
                  </a:lnTo>
                  <a:lnTo>
                    <a:pt x="94031" y="1158627"/>
                  </a:lnTo>
                  <a:lnTo>
                    <a:pt x="94759" y="1159355"/>
                  </a:lnTo>
                  <a:lnTo>
                    <a:pt x="95488" y="1161485"/>
                  </a:lnTo>
                  <a:lnTo>
                    <a:pt x="96944" y="1164399"/>
                  </a:lnTo>
                  <a:lnTo>
                    <a:pt x="96944" y="1165800"/>
                  </a:lnTo>
                  <a:lnTo>
                    <a:pt x="96944" y="1167257"/>
                  </a:lnTo>
                  <a:lnTo>
                    <a:pt x="96216" y="1169386"/>
                  </a:lnTo>
                  <a:lnTo>
                    <a:pt x="96944" y="1172300"/>
                  </a:lnTo>
                  <a:lnTo>
                    <a:pt x="96944" y="1172973"/>
                  </a:lnTo>
                  <a:lnTo>
                    <a:pt x="100531" y="1172973"/>
                  </a:lnTo>
                  <a:lnTo>
                    <a:pt x="101203" y="1173701"/>
                  </a:lnTo>
                  <a:lnTo>
                    <a:pt x="102660" y="1172973"/>
                  </a:lnTo>
                  <a:lnTo>
                    <a:pt x="104117" y="1171572"/>
                  </a:lnTo>
                  <a:lnTo>
                    <a:pt x="105518" y="1171572"/>
                  </a:lnTo>
                  <a:lnTo>
                    <a:pt x="106247" y="1172300"/>
                  </a:lnTo>
                  <a:lnTo>
                    <a:pt x="106975" y="1172300"/>
                  </a:lnTo>
                  <a:lnTo>
                    <a:pt x="106975" y="1175158"/>
                  </a:lnTo>
                  <a:lnTo>
                    <a:pt x="107704" y="1176615"/>
                  </a:lnTo>
                  <a:lnTo>
                    <a:pt x="107704" y="1177287"/>
                  </a:lnTo>
                  <a:lnTo>
                    <a:pt x="109105" y="1177287"/>
                  </a:lnTo>
                  <a:lnTo>
                    <a:pt x="111290" y="1177287"/>
                  </a:lnTo>
                  <a:lnTo>
                    <a:pt x="112018" y="1177287"/>
                  </a:lnTo>
                  <a:lnTo>
                    <a:pt x="112691" y="1178016"/>
                  </a:lnTo>
                  <a:lnTo>
                    <a:pt x="112691" y="1178745"/>
                  </a:lnTo>
                  <a:lnTo>
                    <a:pt x="112691" y="1179473"/>
                  </a:lnTo>
                  <a:lnTo>
                    <a:pt x="113419" y="1179473"/>
                  </a:lnTo>
                  <a:lnTo>
                    <a:pt x="114148" y="1179473"/>
                  </a:lnTo>
                  <a:lnTo>
                    <a:pt x="113419" y="1180874"/>
                  </a:lnTo>
                  <a:lnTo>
                    <a:pt x="113419" y="1181602"/>
                  </a:lnTo>
                  <a:lnTo>
                    <a:pt x="113419" y="1183788"/>
                  </a:lnTo>
                  <a:lnTo>
                    <a:pt x="114148" y="1185917"/>
                  </a:lnTo>
                  <a:lnTo>
                    <a:pt x="114876" y="1188047"/>
                  </a:lnTo>
                  <a:lnTo>
                    <a:pt x="116333" y="1192362"/>
                  </a:lnTo>
                  <a:lnTo>
                    <a:pt x="117006" y="1193818"/>
                  </a:lnTo>
                  <a:lnTo>
                    <a:pt x="118463" y="1195275"/>
                  </a:lnTo>
                  <a:lnTo>
                    <a:pt x="122778" y="1195275"/>
                  </a:lnTo>
                  <a:lnTo>
                    <a:pt x="124179" y="1194547"/>
                  </a:lnTo>
                  <a:lnTo>
                    <a:pt x="129222" y="1193818"/>
                  </a:lnTo>
                  <a:lnTo>
                    <a:pt x="134994" y="1194547"/>
                  </a:lnTo>
                  <a:lnTo>
                    <a:pt x="138580" y="1193818"/>
                  </a:lnTo>
                  <a:lnTo>
                    <a:pt x="138580" y="1193818"/>
                  </a:lnTo>
                  <a:lnTo>
                    <a:pt x="140710" y="1193818"/>
                  </a:lnTo>
                  <a:lnTo>
                    <a:pt x="142167" y="1193090"/>
                  </a:lnTo>
                  <a:lnTo>
                    <a:pt x="142895" y="1191689"/>
                  </a:lnTo>
                  <a:lnTo>
                    <a:pt x="143568" y="1190961"/>
                  </a:lnTo>
                  <a:lnTo>
                    <a:pt x="144296" y="1190961"/>
                  </a:lnTo>
                  <a:lnTo>
                    <a:pt x="145753" y="1190961"/>
                  </a:lnTo>
                  <a:lnTo>
                    <a:pt x="148611" y="1193818"/>
                  </a:lnTo>
                  <a:lnTo>
                    <a:pt x="150796" y="1195948"/>
                  </a:lnTo>
                  <a:lnTo>
                    <a:pt x="152197" y="1197405"/>
                  </a:lnTo>
                  <a:lnTo>
                    <a:pt x="152926" y="1198862"/>
                  </a:lnTo>
                  <a:lnTo>
                    <a:pt x="153654" y="1200991"/>
                  </a:lnTo>
                  <a:lnTo>
                    <a:pt x="153654" y="1203121"/>
                  </a:lnTo>
                  <a:lnTo>
                    <a:pt x="152197" y="1210349"/>
                  </a:lnTo>
                  <a:lnTo>
                    <a:pt x="152926" y="1213207"/>
                  </a:lnTo>
                  <a:lnTo>
                    <a:pt x="152926" y="1213936"/>
                  </a:lnTo>
                  <a:lnTo>
                    <a:pt x="151469" y="1216065"/>
                  </a:lnTo>
                  <a:lnTo>
                    <a:pt x="151469" y="1216794"/>
                  </a:lnTo>
                  <a:lnTo>
                    <a:pt x="152926" y="1217522"/>
                  </a:lnTo>
                  <a:lnTo>
                    <a:pt x="155055" y="1216794"/>
                  </a:lnTo>
                  <a:lnTo>
                    <a:pt x="156512" y="1216794"/>
                  </a:lnTo>
                  <a:lnTo>
                    <a:pt x="157241" y="1217522"/>
                  </a:lnTo>
                  <a:lnTo>
                    <a:pt x="156512" y="1219652"/>
                  </a:lnTo>
                  <a:lnTo>
                    <a:pt x="154383" y="1224695"/>
                  </a:lnTo>
                  <a:lnTo>
                    <a:pt x="153654" y="1225423"/>
                  </a:lnTo>
                  <a:lnTo>
                    <a:pt x="152926" y="1226824"/>
                  </a:lnTo>
                  <a:lnTo>
                    <a:pt x="152197" y="1229738"/>
                  </a:lnTo>
                  <a:lnTo>
                    <a:pt x="152926" y="1231139"/>
                  </a:lnTo>
                  <a:lnTo>
                    <a:pt x="155055" y="1233997"/>
                  </a:lnTo>
                  <a:lnTo>
                    <a:pt x="155055" y="1234726"/>
                  </a:lnTo>
                  <a:lnTo>
                    <a:pt x="156512" y="1236911"/>
                  </a:lnTo>
                  <a:lnTo>
                    <a:pt x="156512" y="1238312"/>
                  </a:lnTo>
                  <a:lnTo>
                    <a:pt x="157241" y="1240498"/>
                  </a:lnTo>
                  <a:lnTo>
                    <a:pt x="156512" y="1243355"/>
                  </a:lnTo>
                  <a:lnTo>
                    <a:pt x="156512" y="1244812"/>
                  </a:lnTo>
                  <a:lnTo>
                    <a:pt x="155784" y="1246213"/>
                  </a:lnTo>
                  <a:lnTo>
                    <a:pt x="152926" y="1249071"/>
                  </a:lnTo>
                  <a:lnTo>
                    <a:pt x="151469" y="1251985"/>
                  </a:lnTo>
                  <a:lnTo>
                    <a:pt x="150796" y="1253386"/>
                  </a:lnTo>
                  <a:lnTo>
                    <a:pt x="150796" y="1254843"/>
                  </a:lnTo>
                  <a:lnTo>
                    <a:pt x="152197" y="1256973"/>
                  </a:lnTo>
                  <a:lnTo>
                    <a:pt x="153654" y="1257701"/>
                  </a:lnTo>
                  <a:lnTo>
                    <a:pt x="157241" y="1258430"/>
                  </a:lnTo>
                  <a:lnTo>
                    <a:pt x="159370" y="1258430"/>
                  </a:lnTo>
                  <a:lnTo>
                    <a:pt x="165142" y="1259887"/>
                  </a:lnTo>
                  <a:lnTo>
                    <a:pt x="167271" y="1260559"/>
                  </a:lnTo>
                  <a:lnTo>
                    <a:pt x="168000" y="1261287"/>
                  </a:lnTo>
                  <a:lnTo>
                    <a:pt x="168728" y="1263473"/>
                  </a:lnTo>
                  <a:lnTo>
                    <a:pt x="168728" y="1267732"/>
                  </a:lnTo>
                  <a:lnTo>
                    <a:pt x="168728" y="1270646"/>
                  </a:lnTo>
                  <a:lnTo>
                    <a:pt x="169457" y="1271374"/>
                  </a:lnTo>
                  <a:lnTo>
                    <a:pt x="170858" y="1272047"/>
                  </a:lnTo>
                  <a:lnTo>
                    <a:pt x="171586" y="1273504"/>
                  </a:lnTo>
                  <a:lnTo>
                    <a:pt x="172315" y="1275633"/>
                  </a:lnTo>
                  <a:lnTo>
                    <a:pt x="173043" y="1277090"/>
                  </a:lnTo>
                  <a:lnTo>
                    <a:pt x="173772" y="1278547"/>
                  </a:lnTo>
                  <a:lnTo>
                    <a:pt x="173772" y="1279948"/>
                  </a:lnTo>
                  <a:lnTo>
                    <a:pt x="173772" y="1282133"/>
                  </a:lnTo>
                  <a:lnTo>
                    <a:pt x="174444" y="1282806"/>
                  </a:lnTo>
                  <a:lnTo>
                    <a:pt x="174444" y="1283534"/>
                  </a:lnTo>
                  <a:lnTo>
                    <a:pt x="173043" y="1284991"/>
                  </a:lnTo>
                  <a:lnTo>
                    <a:pt x="172315" y="1285720"/>
                  </a:lnTo>
                  <a:lnTo>
                    <a:pt x="171586" y="1287121"/>
                  </a:lnTo>
                  <a:lnTo>
                    <a:pt x="171586" y="1288578"/>
                  </a:lnTo>
                  <a:lnTo>
                    <a:pt x="172315" y="1290035"/>
                  </a:lnTo>
                  <a:lnTo>
                    <a:pt x="173772" y="1292164"/>
                  </a:lnTo>
                  <a:lnTo>
                    <a:pt x="175173" y="1293621"/>
                  </a:lnTo>
                  <a:lnTo>
                    <a:pt x="177358" y="1294293"/>
                  </a:lnTo>
                  <a:lnTo>
                    <a:pt x="180216" y="1297207"/>
                  </a:lnTo>
                  <a:lnTo>
                    <a:pt x="181617" y="1299337"/>
                  </a:lnTo>
                  <a:lnTo>
                    <a:pt x="183802" y="1300065"/>
                  </a:lnTo>
                  <a:lnTo>
                    <a:pt x="188117" y="1300065"/>
                  </a:lnTo>
                  <a:lnTo>
                    <a:pt x="189518" y="1300794"/>
                  </a:lnTo>
                  <a:lnTo>
                    <a:pt x="191704" y="1300794"/>
                  </a:lnTo>
                  <a:lnTo>
                    <a:pt x="193833" y="1298608"/>
                  </a:lnTo>
                  <a:lnTo>
                    <a:pt x="194561" y="1297936"/>
                  </a:lnTo>
                  <a:lnTo>
                    <a:pt x="195290" y="1296479"/>
                  </a:lnTo>
                  <a:lnTo>
                    <a:pt x="196747" y="1295750"/>
                  </a:lnTo>
                  <a:lnTo>
                    <a:pt x="197419" y="1295022"/>
                  </a:lnTo>
                  <a:lnTo>
                    <a:pt x="198148" y="1295750"/>
                  </a:lnTo>
                  <a:lnTo>
                    <a:pt x="200333" y="1296479"/>
                  </a:lnTo>
                  <a:lnTo>
                    <a:pt x="201006" y="1297207"/>
                  </a:lnTo>
                  <a:lnTo>
                    <a:pt x="201006" y="1298608"/>
                  </a:lnTo>
                  <a:lnTo>
                    <a:pt x="201734" y="1299337"/>
                  </a:lnTo>
                  <a:lnTo>
                    <a:pt x="203920" y="1300065"/>
                  </a:lnTo>
                  <a:lnTo>
                    <a:pt x="205321" y="1300065"/>
                  </a:lnTo>
                  <a:lnTo>
                    <a:pt x="206778" y="1300065"/>
                  </a:lnTo>
                  <a:lnTo>
                    <a:pt x="207506" y="1300794"/>
                  </a:lnTo>
                  <a:lnTo>
                    <a:pt x="208235" y="1300794"/>
                  </a:lnTo>
                  <a:lnTo>
                    <a:pt x="207506" y="1301522"/>
                  </a:lnTo>
                  <a:lnTo>
                    <a:pt x="208235" y="1303652"/>
                  </a:lnTo>
                  <a:lnTo>
                    <a:pt x="208907" y="1304380"/>
                  </a:lnTo>
                  <a:lnTo>
                    <a:pt x="211092" y="1305108"/>
                  </a:lnTo>
                  <a:lnTo>
                    <a:pt x="218994" y="1304380"/>
                  </a:lnTo>
                  <a:lnTo>
                    <a:pt x="220395" y="1304380"/>
                  </a:lnTo>
                  <a:lnTo>
                    <a:pt x="221852" y="1304380"/>
                  </a:lnTo>
                  <a:lnTo>
                    <a:pt x="223309" y="1305108"/>
                  </a:lnTo>
                  <a:lnTo>
                    <a:pt x="226895" y="1307238"/>
                  </a:lnTo>
                  <a:lnTo>
                    <a:pt x="229753" y="1308695"/>
                  </a:lnTo>
                  <a:lnTo>
                    <a:pt x="231882" y="1310096"/>
                  </a:lnTo>
                  <a:lnTo>
                    <a:pt x="236197" y="1310096"/>
                  </a:lnTo>
                  <a:lnTo>
                    <a:pt x="236197" y="1310824"/>
                  </a:lnTo>
                  <a:lnTo>
                    <a:pt x="236197" y="1311553"/>
                  </a:lnTo>
                  <a:lnTo>
                    <a:pt x="234796" y="1312281"/>
                  </a:lnTo>
                  <a:lnTo>
                    <a:pt x="233339" y="1313682"/>
                  </a:lnTo>
                  <a:lnTo>
                    <a:pt x="232611" y="1314411"/>
                  </a:lnTo>
                  <a:lnTo>
                    <a:pt x="232611" y="1316596"/>
                  </a:lnTo>
                  <a:lnTo>
                    <a:pt x="232611" y="1317269"/>
                  </a:lnTo>
                  <a:lnTo>
                    <a:pt x="230481" y="1320182"/>
                  </a:lnTo>
                  <a:lnTo>
                    <a:pt x="229024" y="1322312"/>
                  </a:lnTo>
                  <a:lnTo>
                    <a:pt x="227567" y="1323769"/>
                  </a:lnTo>
                  <a:lnTo>
                    <a:pt x="226895" y="1325170"/>
                  </a:lnTo>
                  <a:lnTo>
                    <a:pt x="226166" y="1326627"/>
                  </a:lnTo>
                  <a:lnTo>
                    <a:pt x="225438" y="1327355"/>
                  </a:lnTo>
                  <a:lnTo>
                    <a:pt x="225438" y="1328084"/>
                  </a:lnTo>
                  <a:lnTo>
                    <a:pt x="224710" y="1329485"/>
                  </a:lnTo>
                  <a:lnTo>
                    <a:pt x="224710" y="1331670"/>
                  </a:lnTo>
                  <a:lnTo>
                    <a:pt x="223981" y="1332343"/>
                  </a:lnTo>
                  <a:lnTo>
                    <a:pt x="221852" y="1333071"/>
                  </a:lnTo>
                  <a:lnTo>
                    <a:pt x="220395" y="1333071"/>
                  </a:lnTo>
                  <a:lnTo>
                    <a:pt x="219722" y="1333800"/>
                  </a:lnTo>
                  <a:lnTo>
                    <a:pt x="218265" y="1335929"/>
                  </a:lnTo>
                  <a:lnTo>
                    <a:pt x="217537" y="1339571"/>
                  </a:lnTo>
                  <a:lnTo>
                    <a:pt x="216808" y="1339571"/>
                  </a:lnTo>
                  <a:lnTo>
                    <a:pt x="215407" y="1338843"/>
                  </a:lnTo>
                  <a:lnTo>
                    <a:pt x="214679" y="1338114"/>
                  </a:lnTo>
                  <a:lnTo>
                    <a:pt x="213950" y="1338114"/>
                  </a:lnTo>
                  <a:lnTo>
                    <a:pt x="211092" y="1339571"/>
                  </a:lnTo>
                  <a:lnTo>
                    <a:pt x="206049" y="1343830"/>
                  </a:lnTo>
                  <a:lnTo>
                    <a:pt x="202463" y="1346016"/>
                  </a:lnTo>
                  <a:lnTo>
                    <a:pt x="199605" y="1347417"/>
                  </a:lnTo>
                  <a:lnTo>
                    <a:pt x="198876" y="1348145"/>
                  </a:lnTo>
                  <a:lnTo>
                    <a:pt x="198876" y="1349602"/>
                  </a:lnTo>
                  <a:lnTo>
                    <a:pt x="200333" y="1349602"/>
                  </a:lnTo>
                  <a:lnTo>
                    <a:pt x="203191" y="1349602"/>
                  </a:lnTo>
                  <a:lnTo>
                    <a:pt x="204592" y="1349602"/>
                  </a:lnTo>
                  <a:lnTo>
                    <a:pt x="204592" y="1352460"/>
                  </a:lnTo>
                  <a:lnTo>
                    <a:pt x="205321" y="1353188"/>
                  </a:lnTo>
                  <a:lnTo>
                    <a:pt x="206778" y="1353917"/>
                  </a:lnTo>
                  <a:lnTo>
                    <a:pt x="209636" y="1355318"/>
                  </a:lnTo>
                  <a:lnTo>
                    <a:pt x="211092" y="1356046"/>
                  </a:lnTo>
                  <a:lnTo>
                    <a:pt x="214679" y="1357503"/>
                  </a:lnTo>
                  <a:lnTo>
                    <a:pt x="216080" y="1357503"/>
                  </a:lnTo>
                  <a:lnTo>
                    <a:pt x="217537" y="1356046"/>
                  </a:lnTo>
                  <a:lnTo>
                    <a:pt x="218265" y="1356046"/>
                  </a:lnTo>
                  <a:lnTo>
                    <a:pt x="218994" y="1356046"/>
                  </a:lnTo>
                  <a:lnTo>
                    <a:pt x="218994" y="1357503"/>
                  </a:lnTo>
                  <a:lnTo>
                    <a:pt x="218265" y="1358904"/>
                  </a:lnTo>
                  <a:lnTo>
                    <a:pt x="218265" y="1359633"/>
                  </a:lnTo>
                  <a:lnTo>
                    <a:pt x="218994" y="1360361"/>
                  </a:lnTo>
                  <a:lnTo>
                    <a:pt x="221123" y="1360361"/>
                  </a:lnTo>
                  <a:lnTo>
                    <a:pt x="223309" y="1361818"/>
                  </a:lnTo>
                  <a:lnTo>
                    <a:pt x="223981" y="1363948"/>
                  </a:lnTo>
                  <a:lnTo>
                    <a:pt x="225438" y="1364676"/>
                  </a:lnTo>
                  <a:lnTo>
                    <a:pt x="226166" y="1364676"/>
                  </a:lnTo>
                  <a:lnTo>
                    <a:pt x="229024" y="1363948"/>
                  </a:lnTo>
                  <a:lnTo>
                    <a:pt x="229753" y="1363948"/>
                  </a:lnTo>
                  <a:lnTo>
                    <a:pt x="230481" y="1365405"/>
                  </a:lnTo>
                  <a:lnTo>
                    <a:pt x="231154" y="1366805"/>
                  </a:lnTo>
                  <a:lnTo>
                    <a:pt x="231154" y="1367534"/>
                  </a:lnTo>
                  <a:lnTo>
                    <a:pt x="232611" y="1367534"/>
                  </a:lnTo>
                  <a:lnTo>
                    <a:pt x="233339" y="1368262"/>
                  </a:lnTo>
                  <a:lnTo>
                    <a:pt x="234068" y="1368262"/>
                  </a:lnTo>
                  <a:lnTo>
                    <a:pt x="234796" y="1369720"/>
                  </a:lnTo>
                  <a:lnTo>
                    <a:pt x="235469" y="1371120"/>
                  </a:lnTo>
                  <a:lnTo>
                    <a:pt x="236197" y="1372577"/>
                  </a:lnTo>
                  <a:lnTo>
                    <a:pt x="237654" y="1373306"/>
                  </a:lnTo>
                  <a:lnTo>
                    <a:pt x="241969" y="1376164"/>
                  </a:lnTo>
                  <a:lnTo>
                    <a:pt x="243370" y="1376164"/>
                  </a:lnTo>
                  <a:lnTo>
                    <a:pt x="245555" y="1376164"/>
                  </a:lnTo>
                  <a:lnTo>
                    <a:pt x="248413" y="1373306"/>
                  </a:lnTo>
                  <a:lnTo>
                    <a:pt x="250543" y="1372577"/>
                  </a:lnTo>
                  <a:lnTo>
                    <a:pt x="252728" y="1371849"/>
                  </a:lnTo>
                  <a:lnTo>
                    <a:pt x="259172" y="1371849"/>
                  </a:lnTo>
                  <a:lnTo>
                    <a:pt x="263487" y="1371849"/>
                  </a:lnTo>
                  <a:lnTo>
                    <a:pt x="264944" y="1371849"/>
                  </a:lnTo>
                  <a:lnTo>
                    <a:pt x="267074" y="1370392"/>
                  </a:lnTo>
                  <a:lnTo>
                    <a:pt x="271389" y="1366805"/>
                  </a:lnTo>
                  <a:lnTo>
                    <a:pt x="274247" y="1363948"/>
                  </a:lnTo>
                  <a:lnTo>
                    <a:pt x="277833" y="1360361"/>
                  </a:lnTo>
                  <a:lnTo>
                    <a:pt x="280747" y="1358904"/>
                  </a:lnTo>
                  <a:lnTo>
                    <a:pt x="283605" y="1358232"/>
                  </a:lnTo>
                  <a:lnTo>
                    <a:pt x="284333" y="1358232"/>
                  </a:lnTo>
                  <a:lnTo>
                    <a:pt x="284333" y="1359633"/>
                  </a:lnTo>
                  <a:lnTo>
                    <a:pt x="285734" y="1361090"/>
                  </a:lnTo>
                  <a:lnTo>
                    <a:pt x="286463" y="1363948"/>
                  </a:lnTo>
                  <a:lnTo>
                    <a:pt x="287191" y="1365405"/>
                  </a:lnTo>
                  <a:lnTo>
                    <a:pt x="287920" y="1365405"/>
                  </a:lnTo>
                  <a:lnTo>
                    <a:pt x="288648" y="1365405"/>
                  </a:lnTo>
                  <a:lnTo>
                    <a:pt x="289321" y="1364676"/>
                  </a:lnTo>
                  <a:lnTo>
                    <a:pt x="291506" y="1364676"/>
                  </a:lnTo>
                  <a:lnTo>
                    <a:pt x="292907" y="1364676"/>
                  </a:lnTo>
                  <a:lnTo>
                    <a:pt x="293635" y="1365405"/>
                  </a:lnTo>
                  <a:lnTo>
                    <a:pt x="292907" y="1366133"/>
                  </a:lnTo>
                  <a:lnTo>
                    <a:pt x="290777" y="1366805"/>
                  </a:lnTo>
                  <a:lnTo>
                    <a:pt x="290049" y="1367534"/>
                  </a:lnTo>
                  <a:lnTo>
                    <a:pt x="289321" y="1368262"/>
                  </a:lnTo>
                  <a:lnTo>
                    <a:pt x="289321" y="1369720"/>
                  </a:lnTo>
                  <a:lnTo>
                    <a:pt x="290049" y="1370392"/>
                  </a:lnTo>
                  <a:lnTo>
                    <a:pt x="290777" y="1371120"/>
                  </a:lnTo>
                  <a:lnTo>
                    <a:pt x="292234" y="1371120"/>
                  </a:lnTo>
                  <a:lnTo>
                    <a:pt x="292234" y="1372577"/>
                  </a:lnTo>
                  <a:lnTo>
                    <a:pt x="290049" y="1373306"/>
                  </a:lnTo>
                  <a:lnTo>
                    <a:pt x="287920" y="1372577"/>
                  </a:lnTo>
                  <a:lnTo>
                    <a:pt x="287191" y="1372577"/>
                  </a:lnTo>
                  <a:lnTo>
                    <a:pt x="286463" y="1373306"/>
                  </a:lnTo>
                  <a:lnTo>
                    <a:pt x="285734" y="1373978"/>
                  </a:lnTo>
                  <a:lnTo>
                    <a:pt x="285006" y="1374707"/>
                  </a:lnTo>
                  <a:lnTo>
                    <a:pt x="285006" y="1376164"/>
                  </a:lnTo>
                  <a:lnTo>
                    <a:pt x="284333" y="1376892"/>
                  </a:lnTo>
                  <a:lnTo>
                    <a:pt x="282148" y="1378293"/>
                  </a:lnTo>
                  <a:lnTo>
                    <a:pt x="280018" y="1379750"/>
                  </a:lnTo>
                  <a:lnTo>
                    <a:pt x="278561" y="1380479"/>
                  </a:lnTo>
                  <a:lnTo>
                    <a:pt x="277833" y="1381880"/>
                  </a:lnTo>
                  <a:lnTo>
                    <a:pt x="278561" y="1382608"/>
                  </a:lnTo>
                  <a:lnTo>
                    <a:pt x="277833" y="1384065"/>
                  </a:lnTo>
                  <a:lnTo>
                    <a:pt x="277833" y="1384794"/>
                  </a:lnTo>
                  <a:lnTo>
                    <a:pt x="278561" y="1384794"/>
                  </a:lnTo>
                  <a:lnTo>
                    <a:pt x="279290" y="1384794"/>
                  </a:lnTo>
                  <a:lnTo>
                    <a:pt x="280747" y="1384794"/>
                  </a:lnTo>
                  <a:lnTo>
                    <a:pt x="280747" y="1385466"/>
                  </a:lnTo>
                  <a:lnTo>
                    <a:pt x="281419" y="1385466"/>
                  </a:lnTo>
                  <a:lnTo>
                    <a:pt x="283605" y="1385466"/>
                  </a:lnTo>
                  <a:lnTo>
                    <a:pt x="284333" y="1386194"/>
                  </a:lnTo>
                  <a:lnTo>
                    <a:pt x="284333" y="1387652"/>
                  </a:lnTo>
                  <a:lnTo>
                    <a:pt x="285734" y="1387652"/>
                  </a:lnTo>
                  <a:lnTo>
                    <a:pt x="287920" y="1387652"/>
                  </a:lnTo>
                  <a:lnTo>
                    <a:pt x="288648" y="1388380"/>
                  </a:lnTo>
                  <a:lnTo>
                    <a:pt x="289321" y="1388380"/>
                  </a:lnTo>
                  <a:lnTo>
                    <a:pt x="289321" y="1389109"/>
                  </a:lnTo>
                  <a:lnTo>
                    <a:pt x="290049" y="1390509"/>
                  </a:lnTo>
                  <a:lnTo>
                    <a:pt x="290777" y="1390509"/>
                  </a:lnTo>
                  <a:lnTo>
                    <a:pt x="292234" y="1390509"/>
                  </a:lnTo>
                  <a:lnTo>
                    <a:pt x="292907" y="1391966"/>
                  </a:lnTo>
                  <a:lnTo>
                    <a:pt x="293635" y="1392695"/>
                  </a:lnTo>
                  <a:lnTo>
                    <a:pt x="294364" y="1394096"/>
                  </a:lnTo>
                  <a:lnTo>
                    <a:pt x="295821" y="1394096"/>
                  </a:lnTo>
                  <a:lnTo>
                    <a:pt x="297222" y="1395553"/>
                  </a:lnTo>
                  <a:lnTo>
                    <a:pt x="297950" y="1396281"/>
                  </a:lnTo>
                  <a:lnTo>
                    <a:pt x="300136" y="1396281"/>
                  </a:lnTo>
                  <a:lnTo>
                    <a:pt x="300808" y="1396281"/>
                  </a:lnTo>
                  <a:lnTo>
                    <a:pt x="300808" y="1397682"/>
                  </a:lnTo>
                  <a:lnTo>
                    <a:pt x="300808" y="1399868"/>
                  </a:lnTo>
                  <a:lnTo>
                    <a:pt x="300808" y="1400540"/>
                  </a:lnTo>
                  <a:lnTo>
                    <a:pt x="300136" y="1401997"/>
                  </a:lnTo>
                  <a:lnTo>
                    <a:pt x="300808" y="1402726"/>
                  </a:lnTo>
                  <a:lnTo>
                    <a:pt x="301537" y="1403454"/>
                  </a:lnTo>
                  <a:lnTo>
                    <a:pt x="302994" y="1403454"/>
                  </a:lnTo>
                  <a:lnTo>
                    <a:pt x="303722" y="1404126"/>
                  </a:lnTo>
                  <a:lnTo>
                    <a:pt x="303722" y="1406312"/>
                  </a:lnTo>
                  <a:lnTo>
                    <a:pt x="304395" y="1407040"/>
                  </a:lnTo>
                  <a:lnTo>
                    <a:pt x="305123" y="1407040"/>
                  </a:lnTo>
                  <a:lnTo>
                    <a:pt x="315882" y="1401997"/>
                  </a:lnTo>
                  <a:lnTo>
                    <a:pt x="316611" y="1402726"/>
                  </a:lnTo>
                  <a:lnTo>
                    <a:pt x="316611" y="1407040"/>
                  </a:lnTo>
                  <a:lnTo>
                    <a:pt x="318796" y="1412028"/>
                  </a:lnTo>
                  <a:lnTo>
                    <a:pt x="318796" y="1414942"/>
                  </a:lnTo>
                  <a:lnTo>
                    <a:pt x="318796" y="1416343"/>
                  </a:lnTo>
                  <a:lnTo>
                    <a:pt x="319469" y="1417800"/>
                  </a:lnTo>
                  <a:lnTo>
                    <a:pt x="318796" y="1419257"/>
                  </a:lnTo>
                  <a:lnTo>
                    <a:pt x="318068" y="1420658"/>
                  </a:lnTo>
                  <a:lnTo>
                    <a:pt x="317339" y="1422843"/>
                  </a:lnTo>
                  <a:lnTo>
                    <a:pt x="317339" y="1424244"/>
                  </a:lnTo>
                  <a:lnTo>
                    <a:pt x="319469" y="1429287"/>
                  </a:lnTo>
                  <a:lnTo>
                    <a:pt x="320926" y="1433602"/>
                  </a:lnTo>
                  <a:lnTo>
                    <a:pt x="321654" y="1435732"/>
                  </a:lnTo>
                  <a:lnTo>
                    <a:pt x="320926" y="1437188"/>
                  </a:lnTo>
                  <a:lnTo>
                    <a:pt x="319469" y="1442176"/>
                  </a:lnTo>
                  <a:lnTo>
                    <a:pt x="318796" y="1445090"/>
                  </a:lnTo>
                  <a:lnTo>
                    <a:pt x="318796" y="1446491"/>
                  </a:lnTo>
                  <a:lnTo>
                    <a:pt x="318796" y="1447948"/>
                  </a:lnTo>
                  <a:lnTo>
                    <a:pt x="317339" y="1448676"/>
                  </a:lnTo>
                  <a:lnTo>
                    <a:pt x="312296" y="1449404"/>
                  </a:lnTo>
                  <a:lnTo>
                    <a:pt x="311567" y="1450805"/>
                  </a:lnTo>
                  <a:lnTo>
                    <a:pt x="310895" y="1451534"/>
                  </a:lnTo>
                  <a:lnTo>
                    <a:pt x="309438" y="1452991"/>
                  </a:lnTo>
                  <a:lnTo>
                    <a:pt x="309438" y="1453663"/>
                  </a:lnTo>
                  <a:lnTo>
                    <a:pt x="308709" y="1453663"/>
                  </a:lnTo>
                  <a:lnTo>
                    <a:pt x="308709" y="1454392"/>
                  </a:lnTo>
                  <a:lnTo>
                    <a:pt x="310166" y="1455120"/>
                  </a:lnTo>
                  <a:lnTo>
                    <a:pt x="311567" y="1455120"/>
                  </a:lnTo>
                  <a:lnTo>
                    <a:pt x="312296" y="1456577"/>
                  </a:lnTo>
                  <a:lnTo>
                    <a:pt x="311567" y="1457306"/>
                  </a:lnTo>
                  <a:lnTo>
                    <a:pt x="310895" y="1457306"/>
                  </a:lnTo>
                  <a:lnTo>
                    <a:pt x="309438" y="1457978"/>
                  </a:lnTo>
                  <a:lnTo>
                    <a:pt x="308709" y="1458707"/>
                  </a:lnTo>
                  <a:lnTo>
                    <a:pt x="307981" y="1460164"/>
                  </a:lnTo>
                  <a:lnTo>
                    <a:pt x="306580" y="1461565"/>
                  </a:lnTo>
                  <a:lnTo>
                    <a:pt x="305123" y="1461565"/>
                  </a:lnTo>
                  <a:lnTo>
                    <a:pt x="303722" y="1460892"/>
                  </a:lnTo>
                  <a:lnTo>
                    <a:pt x="300808" y="1461565"/>
                  </a:lnTo>
                  <a:lnTo>
                    <a:pt x="300808" y="1460892"/>
                  </a:lnTo>
                  <a:lnTo>
                    <a:pt x="301537" y="1459435"/>
                  </a:lnTo>
                  <a:lnTo>
                    <a:pt x="301537" y="1457978"/>
                  </a:lnTo>
                  <a:lnTo>
                    <a:pt x="300136" y="1457978"/>
                  </a:lnTo>
                  <a:lnTo>
                    <a:pt x="298679" y="1458707"/>
                  </a:lnTo>
                  <a:lnTo>
                    <a:pt x="297950" y="1459435"/>
                  </a:lnTo>
                  <a:lnTo>
                    <a:pt x="297950" y="1460892"/>
                  </a:lnTo>
                  <a:lnTo>
                    <a:pt x="297222" y="1463022"/>
                  </a:lnTo>
                  <a:lnTo>
                    <a:pt x="295821" y="1464478"/>
                  </a:lnTo>
                  <a:lnTo>
                    <a:pt x="293635" y="1465151"/>
                  </a:lnTo>
                  <a:lnTo>
                    <a:pt x="292234" y="1466608"/>
                  </a:lnTo>
                  <a:lnTo>
                    <a:pt x="291506" y="1468737"/>
                  </a:lnTo>
                  <a:lnTo>
                    <a:pt x="292234" y="1470194"/>
                  </a:lnTo>
                  <a:lnTo>
                    <a:pt x="291506" y="1472380"/>
                  </a:lnTo>
                  <a:lnTo>
                    <a:pt x="290049" y="1472380"/>
                  </a:lnTo>
                  <a:lnTo>
                    <a:pt x="287920" y="1473052"/>
                  </a:lnTo>
                  <a:lnTo>
                    <a:pt x="287191" y="1475966"/>
                  </a:lnTo>
                  <a:lnTo>
                    <a:pt x="286463" y="1476639"/>
                  </a:lnTo>
                  <a:lnTo>
                    <a:pt x="282148" y="1476639"/>
                  </a:lnTo>
                  <a:lnTo>
                    <a:pt x="281419" y="1476639"/>
                  </a:lnTo>
                  <a:lnTo>
                    <a:pt x="280747" y="1476639"/>
                  </a:lnTo>
                  <a:lnTo>
                    <a:pt x="280747" y="1477367"/>
                  </a:lnTo>
                  <a:lnTo>
                    <a:pt x="281419" y="1478096"/>
                  </a:lnTo>
                  <a:lnTo>
                    <a:pt x="282148" y="1479552"/>
                  </a:lnTo>
                  <a:lnTo>
                    <a:pt x="282876" y="1480225"/>
                  </a:lnTo>
                  <a:lnTo>
                    <a:pt x="283605" y="1482410"/>
                  </a:lnTo>
                  <a:lnTo>
                    <a:pt x="282876" y="1484540"/>
                  </a:lnTo>
                  <a:lnTo>
                    <a:pt x="280747" y="1486725"/>
                  </a:lnTo>
                  <a:lnTo>
                    <a:pt x="277104" y="1488126"/>
                  </a:lnTo>
                  <a:lnTo>
                    <a:pt x="272117" y="1490312"/>
                  </a:lnTo>
                  <a:lnTo>
                    <a:pt x="269932" y="1493898"/>
                  </a:lnTo>
                  <a:lnTo>
                    <a:pt x="269259" y="1494627"/>
                  </a:lnTo>
                  <a:lnTo>
                    <a:pt x="268531" y="1495299"/>
                  </a:lnTo>
                  <a:lnTo>
                    <a:pt x="269932" y="1496027"/>
                  </a:lnTo>
                  <a:lnTo>
                    <a:pt x="270660" y="1496756"/>
                  </a:lnTo>
                  <a:lnTo>
                    <a:pt x="269932" y="1498213"/>
                  </a:lnTo>
                  <a:lnTo>
                    <a:pt x="268531" y="1499614"/>
                  </a:lnTo>
                  <a:lnTo>
                    <a:pt x="267802" y="1501799"/>
                  </a:lnTo>
                  <a:lnTo>
                    <a:pt x="266345" y="1503929"/>
                  </a:lnTo>
                  <a:lnTo>
                    <a:pt x="262030" y="1504657"/>
                  </a:lnTo>
                  <a:lnTo>
                    <a:pt x="257043" y="1504657"/>
                  </a:lnTo>
                  <a:lnTo>
                    <a:pt x="255586" y="1505386"/>
                  </a:lnTo>
                  <a:lnTo>
                    <a:pt x="252000" y="1505386"/>
                  </a:lnTo>
                  <a:lnTo>
                    <a:pt x="250543" y="1506114"/>
                  </a:lnTo>
                  <a:lnTo>
                    <a:pt x="250543" y="1507515"/>
                  </a:lnTo>
                  <a:lnTo>
                    <a:pt x="251271" y="1510373"/>
                  </a:lnTo>
                  <a:lnTo>
                    <a:pt x="251271" y="1511101"/>
                  </a:lnTo>
                  <a:lnTo>
                    <a:pt x="250543" y="1511830"/>
                  </a:lnTo>
                  <a:lnTo>
                    <a:pt x="249142" y="1512559"/>
                  </a:lnTo>
                  <a:lnTo>
                    <a:pt x="249142" y="1516145"/>
                  </a:lnTo>
                  <a:lnTo>
                    <a:pt x="249142" y="1516873"/>
                  </a:lnTo>
                  <a:lnTo>
                    <a:pt x="250543" y="1516873"/>
                  </a:lnTo>
                  <a:lnTo>
                    <a:pt x="251271" y="1518274"/>
                  </a:lnTo>
                  <a:lnTo>
                    <a:pt x="250543" y="1519003"/>
                  </a:lnTo>
                  <a:lnTo>
                    <a:pt x="249142" y="1520460"/>
                  </a:lnTo>
                  <a:lnTo>
                    <a:pt x="248413" y="1522589"/>
                  </a:lnTo>
                  <a:lnTo>
                    <a:pt x="246284" y="1524046"/>
                  </a:lnTo>
                  <a:lnTo>
                    <a:pt x="246284" y="1525503"/>
                  </a:lnTo>
                  <a:lnTo>
                    <a:pt x="246284" y="1526904"/>
                  </a:lnTo>
                  <a:lnTo>
                    <a:pt x="244827" y="1528361"/>
                  </a:lnTo>
                  <a:lnTo>
                    <a:pt x="243370" y="1529090"/>
                  </a:lnTo>
                  <a:lnTo>
                    <a:pt x="241240" y="1530491"/>
                  </a:lnTo>
                  <a:lnTo>
                    <a:pt x="238383" y="1534077"/>
                  </a:lnTo>
                  <a:lnTo>
                    <a:pt x="236197" y="1536262"/>
                  </a:lnTo>
                  <a:lnTo>
                    <a:pt x="232611" y="1538392"/>
                  </a:lnTo>
                  <a:lnTo>
                    <a:pt x="227567" y="1541978"/>
                  </a:lnTo>
                  <a:lnTo>
                    <a:pt x="223981" y="1544836"/>
                  </a:lnTo>
                  <a:lnTo>
                    <a:pt x="222580" y="1547750"/>
                  </a:lnTo>
                  <a:lnTo>
                    <a:pt x="221852" y="1547750"/>
                  </a:lnTo>
                  <a:lnTo>
                    <a:pt x="218994" y="1547022"/>
                  </a:lnTo>
                  <a:lnTo>
                    <a:pt x="218265" y="1547750"/>
                  </a:lnTo>
                  <a:lnTo>
                    <a:pt x="217537" y="1547750"/>
                  </a:lnTo>
                  <a:lnTo>
                    <a:pt x="213950" y="1547750"/>
                  </a:lnTo>
                  <a:lnTo>
                    <a:pt x="212493" y="1548423"/>
                  </a:lnTo>
                  <a:lnTo>
                    <a:pt x="210364" y="1549151"/>
                  </a:lnTo>
                  <a:lnTo>
                    <a:pt x="209636" y="1549880"/>
                  </a:lnTo>
                  <a:lnTo>
                    <a:pt x="208907" y="1549151"/>
                  </a:lnTo>
                  <a:lnTo>
                    <a:pt x="208907" y="1548423"/>
                  </a:lnTo>
                  <a:lnTo>
                    <a:pt x="208235" y="1547750"/>
                  </a:lnTo>
                  <a:lnTo>
                    <a:pt x="206778" y="1547750"/>
                  </a:lnTo>
                  <a:lnTo>
                    <a:pt x="202463" y="1549880"/>
                  </a:lnTo>
                  <a:lnTo>
                    <a:pt x="200333" y="1552737"/>
                  </a:lnTo>
                  <a:lnTo>
                    <a:pt x="196747" y="1554194"/>
                  </a:lnTo>
                  <a:lnTo>
                    <a:pt x="196018" y="1554923"/>
                  </a:lnTo>
                  <a:lnTo>
                    <a:pt x="195290" y="1556324"/>
                  </a:lnTo>
                  <a:lnTo>
                    <a:pt x="195290" y="1557781"/>
                  </a:lnTo>
                  <a:lnTo>
                    <a:pt x="195290" y="1559238"/>
                  </a:lnTo>
                  <a:lnTo>
                    <a:pt x="195290" y="1560639"/>
                  </a:lnTo>
                  <a:lnTo>
                    <a:pt x="197419" y="1562096"/>
                  </a:lnTo>
                  <a:lnTo>
                    <a:pt x="199605" y="1562824"/>
                  </a:lnTo>
                  <a:lnTo>
                    <a:pt x="200333" y="1564225"/>
                  </a:lnTo>
                  <a:lnTo>
                    <a:pt x="201006" y="1564954"/>
                  </a:lnTo>
                  <a:lnTo>
                    <a:pt x="202463" y="1564954"/>
                  </a:lnTo>
                  <a:lnTo>
                    <a:pt x="202463" y="1565682"/>
                  </a:lnTo>
                  <a:lnTo>
                    <a:pt x="201734" y="1566410"/>
                  </a:lnTo>
                  <a:lnTo>
                    <a:pt x="201734" y="1567139"/>
                  </a:lnTo>
                  <a:lnTo>
                    <a:pt x="205321" y="1566410"/>
                  </a:lnTo>
                  <a:lnTo>
                    <a:pt x="208907" y="1568540"/>
                  </a:lnTo>
                  <a:lnTo>
                    <a:pt x="211092" y="1571398"/>
                  </a:lnTo>
                  <a:lnTo>
                    <a:pt x="216080" y="1571398"/>
                  </a:lnTo>
                  <a:lnTo>
                    <a:pt x="221852" y="1564225"/>
                  </a:lnTo>
                  <a:lnTo>
                    <a:pt x="229753" y="1559910"/>
                  </a:lnTo>
                  <a:lnTo>
                    <a:pt x="230481" y="1560639"/>
                  </a:lnTo>
                  <a:lnTo>
                    <a:pt x="231154" y="1559910"/>
                  </a:lnTo>
                  <a:lnTo>
                    <a:pt x="231882" y="1558509"/>
                  </a:lnTo>
                  <a:lnTo>
                    <a:pt x="239055" y="1549880"/>
                  </a:lnTo>
                  <a:lnTo>
                    <a:pt x="245555" y="1547750"/>
                  </a:lnTo>
                  <a:lnTo>
                    <a:pt x="246284" y="1548423"/>
                  </a:lnTo>
                  <a:lnTo>
                    <a:pt x="247685" y="1550608"/>
                  </a:lnTo>
                  <a:lnTo>
                    <a:pt x="251271" y="1552737"/>
                  </a:lnTo>
                  <a:lnTo>
                    <a:pt x="251271" y="1554194"/>
                  </a:lnTo>
                  <a:lnTo>
                    <a:pt x="252000" y="1557052"/>
                  </a:lnTo>
                  <a:lnTo>
                    <a:pt x="252000" y="1559238"/>
                  </a:lnTo>
                  <a:lnTo>
                    <a:pt x="252000" y="1559910"/>
                  </a:lnTo>
                  <a:lnTo>
                    <a:pt x="257043" y="1559910"/>
                  </a:lnTo>
                  <a:lnTo>
                    <a:pt x="262759" y="1563497"/>
                  </a:lnTo>
                  <a:lnTo>
                    <a:pt x="266345" y="1565682"/>
                  </a:lnTo>
                  <a:lnTo>
                    <a:pt x="266345" y="1564954"/>
                  </a:lnTo>
                  <a:lnTo>
                    <a:pt x="267074" y="1565682"/>
                  </a:lnTo>
                  <a:lnTo>
                    <a:pt x="268531" y="1565682"/>
                  </a:lnTo>
                  <a:lnTo>
                    <a:pt x="269932" y="1564225"/>
                  </a:lnTo>
                  <a:lnTo>
                    <a:pt x="269259" y="1563497"/>
                  </a:lnTo>
                  <a:lnTo>
                    <a:pt x="267802" y="1562824"/>
                  </a:lnTo>
                  <a:lnTo>
                    <a:pt x="268531" y="1561367"/>
                  </a:lnTo>
                  <a:lnTo>
                    <a:pt x="269932" y="1561367"/>
                  </a:lnTo>
                  <a:lnTo>
                    <a:pt x="279290" y="1558509"/>
                  </a:lnTo>
                  <a:lnTo>
                    <a:pt x="280018" y="1556324"/>
                  </a:lnTo>
                  <a:lnTo>
                    <a:pt x="278561" y="1554194"/>
                  </a:lnTo>
                  <a:lnTo>
                    <a:pt x="279290" y="1553466"/>
                  </a:lnTo>
                  <a:lnTo>
                    <a:pt x="281419" y="1552737"/>
                  </a:lnTo>
                  <a:lnTo>
                    <a:pt x="282148" y="1554194"/>
                  </a:lnTo>
                  <a:lnTo>
                    <a:pt x="282876" y="1554194"/>
                  </a:lnTo>
                  <a:lnTo>
                    <a:pt x="284333" y="1552009"/>
                  </a:lnTo>
                  <a:lnTo>
                    <a:pt x="286463" y="1549151"/>
                  </a:lnTo>
                  <a:lnTo>
                    <a:pt x="290777" y="1548423"/>
                  </a:lnTo>
                  <a:lnTo>
                    <a:pt x="291506" y="1547750"/>
                  </a:lnTo>
                  <a:lnTo>
                    <a:pt x="290049" y="1546293"/>
                  </a:lnTo>
                  <a:lnTo>
                    <a:pt x="290777" y="1544164"/>
                  </a:lnTo>
                  <a:lnTo>
                    <a:pt x="292234" y="1543435"/>
                  </a:lnTo>
                  <a:lnTo>
                    <a:pt x="294364" y="1543435"/>
                  </a:lnTo>
                  <a:lnTo>
                    <a:pt x="297950" y="1541250"/>
                  </a:lnTo>
                  <a:lnTo>
                    <a:pt x="297222" y="1536935"/>
                  </a:lnTo>
                  <a:lnTo>
                    <a:pt x="297950" y="1534805"/>
                  </a:lnTo>
                  <a:lnTo>
                    <a:pt x="300808" y="1532676"/>
                  </a:lnTo>
                  <a:lnTo>
                    <a:pt x="306580" y="1529090"/>
                  </a:lnTo>
                  <a:lnTo>
                    <a:pt x="308709" y="1529090"/>
                  </a:lnTo>
                  <a:lnTo>
                    <a:pt x="311567" y="1527633"/>
                  </a:lnTo>
                  <a:lnTo>
                    <a:pt x="313753" y="1523318"/>
                  </a:lnTo>
                  <a:lnTo>
                    <a:pt x="315882" y="1521861"/>
                  </a:lnTo>
                  <a:lnTo>
                    <a:pt x="320197" y="1518274"/>
                  </a:lnTo>
                  <a:lnTo>
                    <a:pt x="327370" y="1511101"/>
                  </a:lnTo>
                  <a:lnTo>
                    <a:pt x="328098" y="1506114"/>
                  </a:lnTo>
                  <a:lnTo>
                    <a:pt x="329555" y="1506114"/>
                  </a:lnTo>
                  <a:lnTo>
                    <a:pt x="330284" y="1504657"/>
                  </a:lnTo>
                  <a:lnTo>
                    <a:pt x="330284" y="1503200"/>
                  </a:lnTo>
                  <a:lnTo>
                    <a:pt x="328098" y="1503200"/>
                  </a:lnTo>
                  <a:lnTo>
                    <a:pt x="327370" y="1502528"/>
                  </a:lnTo>
                  <a:lnTo>
                    <a:pt x="327370" y="1501071"/>
                  </a:lnTo>
                  <a:lnTo>
                    <a:pt x="327370" y="1499614"/>
                  </a:lnTo>
                  <a:lnTo>
                    <a:pt x="325969" y="1497484"/>
                  </a:lnTo>
                  <a:lnTo>
                    <a:pt x="326697" y="1495299"/>
                  </a:lnTo>
                  <a:lnTo>
                    <a:pt x="328098" y="1492441"/>
                  </a:lnTo>
                  <a:lnTo>
                    <a:pt x="329555" y="1491713"/>
                  </a:lnTo>
                  <a:lnTo>
                    <a:pt x="330284" y="1491713"/>
                  </a:lnTo>
                  <a:lnTo>
                    <a:pt x="334543" y="1491713"/>
                  </a:lnTo>
                  <a:lnTo>
                    <a:pt x="336728" y="1490312"/>
                  </a:lnTo>
                  <a:lnTo>
                    <a:pt x="337457" y="1488126"/>
                  </a:lnTo>
                  <a:lnTo>
                    <a:pt x="338858" y="1483139"/>
                  </a:lnTo>
                  <a:lnTo>
                    <a:pt x="339586" y="1482410"/>
                  </a:lnTo>
                  <a:lnTo>
                    <a:pt x="340314" y="1482410"/>
                  </a:lnTo>
                  <a:lnTo>
                    <a:pt x="341771" y="1483811"/>
                  </a:lnTo>
                  <a:lnTo>
                    <a:pt x="341771" y="1484540"/>
                  </a:lnTo>
                  <a:lnTo>
                    <a:pt x="342444" y="1485268"/>
                  </a:lnTo>
                  <a:lnTo>
                    <a:pt x="343901" y="1485997"/>
                  </a:lnTo>
                  <a:lnTo>
                    <a:pt x="344629" y="1485997"/>
                  </a:lnTo>
                  <a:lnTo>
                    <a:pt x="346030" y="1485997"/>
                  </a:lnTo>
                  <a:lnTo>
                    <a:pt x="347487" y="1486725"/>
                  </a:lnTo>
                  <a:lnTo>
                    <a:pt x="349673" y="1485997"/>
                  </a:lnTo>
                  <a:lnTo>
                    <a:pt x="351074" y="1486725"/>
                  </a:lnTo>
                  <a:lnTo>
                    <a:pt x="351074" y="1488126"/>
                  </a:lnTo>
                  <a:lnTo>
                    <a:pt x="351802" y="1489583"/>
                  </a:lnTo>
                  <a:lnTo>
                    <a:pt x="354660" y="1490312"/>
                  </a:lnTo>
                  <a:lnTo>
                    <a:pt x="357518" y="1491040"/>
                  </a:lnTo>
                  <a:lnTo>
                    <a:pt x="358975" y="1491040"/>
                  </a:lnTo>
                  <a:lnTo>
                    <a:pt x="360432" y="1491040"/>
                  </a:lnTo>
                  <a:lnTo>
                    <a:pt x="361160" y="1491040"/>
                  </a:lnTo>
                  <a:lnTo>
                    <a:pt x="361833" y="1491040"/>
                  </a:lnTo>
                  <a:lnTo>
                    <a:pt x="364018" y="1490312"/>
                  </a:lnTo>
                  <a:lnTo>
                    <a:pt x="366148" y="1488855"/>
                  </a:lnTo>
                  <a:lnTo>
                    <a:pt x="366876" y="1488855"/>
                  </a:lnTo>
                  <a:lnTo>
                    <a:pt x="369006" y="1488855"/>
                  </a:lnTo>
                  <a:lnTo>
                    <a:pt x="371191" y="1488126"/>
                  </a:lnTo>
                  <a:lnTo>
                    <a:pt x="374049" y="1486725"/>
                  </a:lnTo>
                  <a:lnTo>
                    <a:pt x="375506" y="1486725"/>
                  </a:lnTo>
                  <a:lnTo>
                    <a:pt x="375506" y="1485268"/>
                  </a:lnTo>
                  <a:lnTo>
                    <a:pt x="376907" y="1485997"/>
                  </a:lnTo>
                  <a:lnTo>
                    <a:pt x="379092" y="1481682"/>
                  </a:lnTo>
                  <a:lnTo>
                    <a:pt x="381950" y="1478096"/>
                  </a:lnTo>
                  <a:lnTo>
                    <a:pt x="383407" y="1478096"/>
                  </a:lnTo>
                  <a:lnTo>
                    <a:pt x="384808" y="1478096"/>
                  </a:lnTo>
                  <a:lnTo>
                    <a:pt x="389123" y="1478096"/>
                  </a:lnTo>
                  <a:lnTo>
                    <a:pt x="391308" y="1476639"/>
                  </a:lnTo>
                  <a:lnTo>
                    <a:pt x="394166" y="1478096"/>
                  </a:lnTo>
                  <a:lnTo>
                    <a:pt x="394895" y="1477367"/>
                  </a:lnTo>
                  <a:lnTo>
                    <a:pt x="395623" y="1476639"/>
                  </a:lnTo>
                  <a:lnTo>
                    <a:pt x="395623" y="1477367"/>
                  </a:lnTo>
                  <a:lnTo>
                    <a:pt x="397753" y="1475966"/>
                  </a:lnTo>
                  <a:lnTo>
                    <a:pt x="400611" y="1470923"/>
                  </a:lnTo>
                  <a:lnTo>
                    <a:pt x="402796" y="1468737"/>
                  </a:lnTo>
                  <a:lnTo>
                    <a:pt x="415685" y="1455120"/>
                  </a:lnTo>
                  <a:lnTo>
                    <a:pt x="417870" y="1452991"/>
                  </a:lnTo>
                  <a:lnTo>
                    <a:pt x="425771" y="1447219"/>
                  </a:lnTo>
                  <a:lnTo>
                    <a:pt x="427172" y="1447219"/>
                  </a:lnTo>
                  <a:lnTo>
                    <a:pt x="427172" y="1449404"/>
                  </a:lnTo>
                  <a:lnTo>
                    <a:pt x="425043" y="1451534"/>
                  </a:lnTo>
                  <a:lnTo>
                    <a:pt x="419271" y="1461565"/>
                  </a:lnTo>
                  <a:lnTo>
                    <a:pt x="414956" y="1465151"/>
                  </a:lnTo>
                  <a:lnTo>
                    <a:pt x="408512" y="1470923"/>
                  </a:lnTo>
                  <a:lnTo>
                    <a:pt x="408512" y="1473781"/>
                  </a:lnTo>
                  <a:lnTo>
                    <a:pt x="404926" y="1475966"/>
                  </a:lnTo>
                  <a:lnTo>
                    <a:pt x="404197" y="1478824"/>
                  </a:lnTo>
                  <a:lnTo>
                    <a:pt x="405654" y="1480953"/>
                  </a:lnTo>
                  <a:lnTo>
                    <a:pt x="408512" y="1482410"/>
                  </a:lnTo>
                  <a:lnTo>
                    <a:pt x="407055" y="1486725"/>
                  </a:lnTo>
                  <a:lnTo>
                    <a:pt x="407055" y="1488126"/>
                  </a:lnTo>
                  <a:lnTo>
                    <a:pt x="408512" y="1488126"/>
                  </a:lnTo>
                  <a:lnTo>
                    <a:pt x="413555" y="1488855"/>
                  </a:lnTo>
                  <a:lnTo>
                    <a:pt x="414956" y="1488855"/>
                  </a:lnTo>
                  <a:lnTo>
                    <a:pt x="417142" y="1490312"/>
                  </a:lnTo>
                  <a:lnTo>
                    <a:pt x="417870" y="1491040"/>
                  </a:lnTo>
                  <a:lnTo>
                    <a:pt x="417870" y="1490312"/>
                  </a:lnTo>
                  <a:lnTo>
                    <a:pt x="418598" y="1491040"/>
                  </a:lnTo>
                  <a:lnTo>
                    <a:pt x="419271" y="1491040"/>
                  </a:lnTo>
                  <a:lnTo>
                    <a:pt x="419271" y="1488855"/>
                  </a:lnTo>
                  <a:lnTo>
                    <a:pt x="420728" y="1485268"/>
                  </a:lnTo>
                  <a:lnTo>
                    <a:pt x="420728" y="1483139"/>
                  </a:lnTo>
                  <a:lnTo>
                    <a:pt x="421456" y="1483139"/>
                  </a:lnTo>
                  <a:lnTo>
                    <a:pt x="422185" y="1483811"/>
                  </a:lnTo>
                  <a:lnTo>
                    <a:pt x="422857" y="1485268"/>
                  </a:lnTo>
                  <a:lnTo>
                    <a:pt x="424314" y="1484540"/>
                  </a:lnTo>
                  <a:lnTo>
                    <a:pt x="424314" y="1482410"/>
                  </a:lnTo>
                  <a:lnTo>
                    <a:pt x="424314" y="1480953"/>
                  </a:lnTo>
                  <a:lnTo>
                    <a:pt x="422857" y="1477367"/>
                  </a:lnTo>
                  <a:lnTo>
                    <a:pt x="425771" y="1476639"/>
                  </a:lnTo>
                  <a:lnTo>
                    <a:pt x="427901" y="1477367"/>
                  </a:lnTo>
                  <a:lnTo>
                    <a:pt x="430086" y="1478824"/>
                  </a:lnTo>
                  <a:lnTo>
                    <a:pt x="434345" y="1479552"/>
                  </a:lnTo>
                  <a:lnTo>
                    <a:pt x="437259" y="1478096"/>
                  </a:lnTo>
                  <a:lnTo>
                    <a:pt x="442246" y="1475966"/>
                  </a:lnTo>
                  <a:lnTo>
                    <a:pt x="443703" y="1475238"/>
                  </a:lnTo>
                  <a:lnTo>
                    <a:pt x="445160" y="1475966"/>
                  </a:lnTo>
                  <a:lnTo>
                    <a:pt x="445833" y="1478096"/>
                  </a:lnTo>
                  <a:lnTo>
                    <a:pt x="452333" y="1485997"/>
                  </a:lnTo>
                  <a:lnTo>
                    <a:pt x="460907" y="1485997"/>
                  </a:lnTo>
                  <a:lnTo>
                    <a:pt x="463092" y="1491040"/>
                  </a:lnTo>
                  <a:lnTo>
                    <a:pt x="467407" y="1492441"/>
                  </a:lnTo>
                  <a:lnTo>
                    <a:pt x="468136" y="1491040"/>
                  </a:lnTo>
                  <a:lnTo>
                    <a:pt x="468808" y="1491040"/>
                  </a:lnTo>
                  <a:lnTo>
                    <a:pt x="472394" y="1492441"/>
                  </a:lnTo>
                  <a:lnTo>
                    <a:pt x="473851" y="1489583"/>
                  </a:lnTo>
                  <a:lnTo>
                    <a:pt x="473851" y="1480225"/>
                  </a:lnTo>
                  <a:lnTo>
                    <a:pt x="474580" y="1479552"/>
                  </a:lnTo>
                  <a:lnTo>
                    <a:pt x="475308" y="1478824"/>
                  </a:lnTo>
                  <a:lnTo>
                    <a:pt x="474580" y="1478096"/>
                  </a:lnTo>
                  <a:lnTo>
                    <a:pt x="474580" y="1475966"/>
                  </a:lnTo>
                  <a:lnTo>
                    <a:pt x="475308" y="1473781"/>
                  </a:lnTo>
                  <a:lnTo>
                    <a:pt x="476709" y="1470923"/>
                  </a:lnTo>
                  <a:lnTo>
                    <a:pt x="476037" y="1468737"/>
                  </a:lnTo>
                  <a:lnTo>
                    <a:pt x="476037" y="1466608"/>
                  </a:lnTo>
                  <a:lnTo>
                    <a:pt x="476709" y="1465879"/>
                  </a:lnTo>
                  <a:lnTo>
                    <a:pt x="478166" y="1463750"/>
                  </a:lnTo>
                  <a:lnTo>
                    <a:pt x="478895" y="1463750"/>
                  </a:lnTo>
                  <a:lnTo>
                    <a:pt x="481753" y="1464478"/>
                  </a:lnTo>
                  <a:lnTo>
                    <a:pt x="483209" y="1463022"/>
                  </a:lnTo>
                  <a:lnTo>
                    <a:pt x="484610" y="1460164"/>
                  </a:lnTo>
                  <a:lnTo>
                    <a:pt x="486067" y="1452262"/>
                  </a:lnTo>
                  <a:lnTo>
                    <a:pt x="490382" y="1445818"/>
                  </a:lnTo>
                  <a:lnTo>
                    <a:pt x="491783" y="1444361"/>
                  </a:lnTo>
                  <a:lnTo>
                    <a:pt x="493969" y="1438589"/>
                  </a:lnTo>
                  <a:lnTo>
                    <a:pt x="497555" y="1439318"/>
                  </a:lnTo>
                  <a:lnTo>
                    <a:pt x="500413" y="1437917"/>
                  </a:lnTo>
                  <a:lnTo>
                    <a:pt x="506185" y="1442904"/>
                  </a:lnTo>
                  <a:lnTo>
                    <a:pt x="518345" y="1448676"/>
                  </a:lnTo>
                  <a:lnTo>
                    <a:pt x="520530" y="1446491"/>
                  </a:lnTo>
                  <a:lnTo>
                    <a:pt x="520530" y="1447219"/>
                  </a:lnTo>
                  <a:lnTo>
                    <a:pt x="520530" y="1448676"/>
                  </a:lnTo>
                  <a:lnTo>
                    <a:pt x="524117" y="1448676"/>
                  </a:lnTo>
                  <a:lnTo>
                    <a:pt x="528432" y="1450805"/>
                  </a:lnTo>
                  <a:lnTo>
                    <a:pt x="531290" y="1452262"/>
                  </a:lnTo>
                  <a:lnTo>
                    <a:pt x="532747" y="1453663"/>
                  </a:lnTo>
                  <a:lnTo>
                    <a:pt x="534148" y="1455120"/>
                  </a:lnTo>
                  <a:lnTo>
                    <a:pt x="535604" y="1455849"/>
                  </a:lnTo>
                  <a:lnTo>
                    <a:pt x="537061" y="1457306"/>
                  </a:lnTo>
                  <a:lnTo>
                    <a:pt x="537734" y="1457978"/>
                  </a:lnTo>
                  <a:lnTo>
                    <a:pt x="537734" y="1458707"/>
                  </a:lnTo>
                  <a:lnTo>
                    <a:pt x="539191" y="1460164"/>
                  </a:lnTo>
                  <a:lnTo>
                    <a:pt x="541320" y="1460164"/>
                  </a:lnTo>
                  <a:lnTo>
                    <a:pt x="542777" y="1460164"/>
                  </a:lnTo>
                  <a:lnTo>
                    <a:pt x="543506" y="1460164"/>
                  </a:lnTo>
                  <a:lnTo>
                    <a:pt x="544963" y="1458707"/>
                  </a:lnTo>
                  <a:lnTo>
                    <a:pt x="545635" y="1457306"/>
                  </a:lnTo>
                  <a:lnTo>
                    <a:pt x="545635" y="1454392"/>
                  </a:lnTo>
                  <a:lnTo>
                    <a:pt x="545635" y="1451534"/>
                  </a:lnTo>
                  <a:lnTo>
                    <a:pt x="547092" y="1449404"/>
                  </a:lnTo>
                  <a:lnTo>
                    <a:pt x="549222" y="1446491"/>
                  </a:lnTo>
                  <a:lnTo>
                    <a:pt x="551407" y="1445818"/>
                  </a:lnTo>
                  <a:lnTo>
                    <a:pt x="556394" y="1445818"/>
                  </a:lnTo>
                  <a:lnTo>
                    <a:pt x="560709" y="1442904"/>
                  </a:lnTo>
                  <a:lnTo>
                    <a:pt x="562166" y="1441503"/>
                  </a:lnTo>
                  <a:lnTo>
                    <a:pt x="562895" y="1440046"/>
                  </a:lnTo>
                  <a:lnTo>
                    <a:pt x="564295" y="1440775"/>
                  </a:lnTo>
                  <a:lnTo>
                    <a:pt x="565024" y="1440775"/>
                  </a:lnTo>
                  <a:lnTo>
                    <a:pt x="565752" y="1439318"/>
                  </a:lnTo>
                  <a:lnTo>
                    <a:pt x="566481" y="1435732"/>
                  </a:lnTo>
                  <a:lnTo>
                    <a:pt x="575111" y="1432874"/>
                  </a:lnTo>
                  <a:lnTo>
                    <a:pt x="577240" y="1432874"/>
                  </a:lnTo>
                  <a:lnTo>
                    <a:pt x="577969" y="1432874"/>
                  </a:lnTo>
                  <a:lnTo>
                    <a:pt x="578697" y="1432874"/>
                  </a:lnTo>
                  <a:lnTo>
                    <a:pt x="579370" y="1432874"/>
                  </a:lnTo>
                  <a:lnTo>
                    <a:pt x="580827" y="1430016"/>
                  </a:lnTo>
                  <a:lnTo>
                    <a:pt x="582284" y="1425701"/>
                  </a:lnTo>
                  <a:lnTo>
                    <a:pt x="581555" y="1422114"/>
                  </a:lnTo>
                  <a:lnTo>
                    <a:pt x="583012" y="1409170"/>
                  </a:lnTo>
                  <a:lnTo>
                    <a:pt x="584413" y="1399868"/>
                  </a:lnTo>
                  <a:lnTo>
                    <a:pt x="587271" y="1394824"/>
                  </a:lnTo>
                  <a:lnTo>
                    <a:pt x="589456" y="1391238"/>
                  </a:lnTo>
                  <a:lnTo>
                    <a:pt x="591586" y="1383337"/>
                  </a:lnTo>
                  <a:lnTo>
                    <a:pt x="591586" y="1377621"/>
                  </a:lnTo>
                  <a:lnTo>
                    <a:pt x="589456" y="1373306"/>
                  </a:lnTo>
                  <a:lnTo>
                    <a:pt x="589456" y="1371120"/>
                  </a:lnTo>
                  <a:lnTo>
                    <a:pt x="589456" y="1368991"/>
                  </a:lnTo>
                  <a:lnTo>
                    <a:pt x="590185" y="1361818"/>
                  </a:lnTo>
                  <a:lnTo>
                    <a:pt x="590185" y="1361090"/>
                  </a:lnTo>
                  <a:lnTo>
                    <a:pt x="592314" y="1358904"/>
                  </a:lnTo>
                  <a:lnTo>
                    <a:pt x="593771" y="1352460"/>
                  </a:lnTo>
                  <a:lnTo>
                    <a:pt x="595172" y="1338843"/>
                  </a:lnTo>
                  <a:lnTo>
                    <a:pt x="594500" y="1338114"/>
                  </a:lnTo>
                  <a:lnTo>
                    <a:pt x="593043" y="1337386"/>
                  </a:lnTo>
                  <a:lnTo>
                    <a:pt x="593043" y="1332343"/>
                  </a:lnTo>
                  <a:lnTo>
                    <a:pt x="591586" y="1330213"/>
                  </a:lnTo>
                  <a:lnTo>
                    <a:pt x="587999" y="1329485"/>
                  </a:lnTo>
                  <a:lnTo>
                    <a:pt x="585870" y="1325898"/>
                  </a:lnTo>
                  <a:lnTo>
                    <a:pt x="586598" y="1318726"/>
                  </a:lnTo>
                  <a:lnTo>
                    <a:pt x="589456" y="1313010"/>
                  </a:lnTo>
                  <a:lnTo>
                    <a:pt x="593043" y="1305781"/>
                  </a:lnTo>
                  <a:lnTo>
                    <a:pt x="593771" y="1305781"/>
                  </a:lnTo>
                  <a:lnTo>
                    <a:pt x="595901" y="1305108"/>
                  </a:lnTo>
                  <a:lnTo>
                    <a:pt x="633950" y="1221109"/>
                  </a:lnTo>
                  <a:lnTo>
                    <a:pt x="636808" y="1214608"/>
                  </a:lnTo>
                  <a:lnTo>
                    <a:pt x="636808" y="1213936"/>
                  </a:lnTo>
                  <a:lnTo>
                    <a:pt x="636808" y="1213207"/>
                  </a:lnTo>
                  <a:lnTo>
                    <a:pt x="636808" y="1212479"/>
                  </a:lnTo>
                  <a:lnTo>
                    <a:pt x="636808" y="1209621"/>
                  </a:lnTo>
                  <a:lnTo>
                    <a:pt x="639722" y="1206763"/>
                  </a:lnTo>
                  <a:lnTo>
                    <a:pt x="639722" y="1206035"/>
                  </a:lnTo>
                  <a:lnTo>
                    <a:pt x="641123" y="1206035"/>
                  </a:lnTo>
                  <a:lnTo>
                    <a:pt x="646166" y="1207436"/>
                  </a:lnTo>
                  <a:lnTo>
                    <a:pt x="649024" y="1206035"/>
                  </a:lnTo>
                  <a:lnTo>
                    <a:pt x="651209" y="1202448"/>
                  </a:lnTo>
                  <a:lnTo>
                    <a:pt x="651938" y="1198862"/>
                  </a:lnTo>
                  <a:lnTo>
                    <a:pt x="654796" y="1195948"/>
                  </a:lnTo>
                  <a:lnTo>
                    <a:pt x="659111" y="1191689"/>
                  </a:lnTo>
                  <a:lnTo>
                    <a:pt x="659111" y="1188775"/>
                  </a:lnTo>
                  <a:lnTo>
                    <a:pt x="659111" y="1185917"/>
                  </a:lnTo>
                  <a:lnTo>
                    <a:pt x="660512" y="1185189"/>
                  </a:lnTo>
                  <a:lnTo>
                    <a:pt x="663425" y="1184460"/>
                  </a:lnTo>
                  <a:lnTo>
                    <a:pt x="664826" y="1187374"/>
                  </a:lnTo>
                  <a:lnTo>
                    <a:pt x="666283" y="1190232"/>
                  </a:lnTo>
                  <a:lnTo>
                    <a:pt x="666283" y="1193090"/>
                  </a:lnTo>
                  <a:lnTo>
                    <a:pt x="667684" y="1194547"/>
                  </a:lnTo>
                  <a:lnTo>
                    <a:pt x="668413" y="1194547"/>
                  </a:lnTo>
                  <a:lnTo>
                    <a:pt x="670598" y="1193818"/>
                  </a:lnTo>
                  <a:lnTo>
                    <a:pt x="672728" y="1193818"/>
                  </a:lnTo>
                  <a:lnTo>
                    <a:pt x="674185" y="1195948"/>
                  </a:lnTo>
                  <a:lnTo>
                    <a:pt x="676314" y="1195275"/>
                  </a:lnTo>
                  <a:lnTo>
                    <a:pt x="677771" y="1194547"/>
                  </a:lnTo>
                  <a:lnTo>
                    <a:pt x="678499" y="1195275"/>
                  </a:lnTo>
                  <a:lnTo>
                    <a:pt x="677771" y="1197405"/>
                  </a:lnTo>
                  <a:lnTo>
                    <a:pt x="674913" y="1199534"/>
                  </a:lnTo>
                  <a:lnTo>
                    <a:pt x="675586" y="1200263"/>
                  </a:lnTo>
                  <a:lnTo>
                    <a:pt x="677043" y="1202448"/>
                  </a:lnTo>
                  <a:lnTo>
                    <a:pt x="677771" y="1203177"/>
                  </a:lnTo>
                  <a:lnTo>
                    <a:pt x="678499" y="1204578"/>
                  </a:lnTo>
                  <a:lnTo>
                    <a:pt x="679172" y="1206763"/>
                  </a:lnTo>
                  <a:lnTo>
                    <a:pt x="681357" y="1206763"/>
                  </a:lnTo>
                  <a:lnTo>
                    <a:pt x="682086" y="1207436"/>
                  </a:lnTo>
                  <a:lnTo>
                    <a:pt x="681357" y="1208892"/>
                  </a:lnTo>
                  <a:lnTo>
                    <a:pt x="681357" y="1212479"/>
                  </a:lnTo>
                  <a:lnTo>
                    <a:pt x="682086" y="1214608"/>
                  </a:lnTo>
                  <a:lnTo>
                    <a:pt x="684215" y="1216794"/>
                  </a:lnTo>
                  <a:lnTo>
                    <a:pt x="686401" y="1218923"/>
                  </a:lnTo>
                  <a:lnTo>
                    <a:pt x="703604" y="1209621"/>
                  </a:lnTo>
                  <a:lnTo>
                    <a:pt x="749555" y="1233997"/>
                  </a:lnTo>
                  <a:lnTo>
                    <a:pt x="783289" y="1252658"/>
                  </a:lnTo>
                  <a:lnTo>
                    <a:pt x="806265" y="1264874"/>
                  </a:lnTo>
                  <a:lnTo>
                    <a:pt x="812036" y="1263473"/>
                  </a:lnTo>
                  <a:lnTo>
                    <a:pt x="818481" y="1261287"/>
                  </a:lnTo>
                  <a:lnTo>
                    <a:pt x="819209" y="1259887"/>
                  </a:lnTo>
                  <a:lnTo>
                    <a:pt x="822796" y="1259158"/>
                  </a:lnTo>
                  <a:lnTo>
                    <a:pt x="824196" y="1256300"/>
                  </a:lnTo>
                  <a:lnTo>
                    <a:pt x="824925" y="1251257"/>
                  </a:lnTo>
                  <a:lnTo>
                    <a:pt x="826382" y="1251257"/>
                  </a:lnTo>
                  <a:lnTo>
                    <a:pt x="828511" y="1252658"/>
                  </a:lnTo>
                  <a:lnTo>
                    <a:pt x="829968" y="1252658"/>
                  </a:lnTo>
                  <a:lnTo>
                    <a:pt x="830697" y="1249071"/>
                  </a:lnTo>
                  <a:lnTo>
                    <a:pt x="831425" y="1248399"/>
                  </a:lnTo>
                  <a:lnTo>
                    <a:pt x="832826" y="1247670"/>
                  </a:lnTo>
                  <a:lnTo>
                    <a:pt x="836413" y="1248399"/>
                  </a:lnTo>
                  <a:lnTo>
                    <a:pt x="841456" y="1242627"/>
                  </a:lnTo>
                  <a:lnTo>
                    <a:pt x="845771" y="1239041"/>
                  </a:lnTo>
                  <a:lnTo>
                    <a:pt x="848629" y="1236911"/>
                  </a:lnTo>
                  <a:lnTo>
                    <a:pt x="850086" y="1237584"/>
                  </a:lnTo>
                  <a:lnTo>
                    <a:pt x="850814" y="1238312"/>
                  </a:lnTo>
                  <a:lnTo>
                    <a:pt x="852215" y="1242627"/>
                  </a:lnTo>
                  <a:lnTo>
                    <a:pt x="854401" y="1242627"/>
                  </a:lnTo>
                  <a:lnTo>
                    <a:pt x="856530" y="1241898"/>
                  </a:lnTo>
                  <a:lnTo>
                    <a:pt x="857258" y="1239769"/>
                  </a:lnTo>
                  <a:lnTo>
                    <a:pt x="857987" y="1237584"/>
                  </a:lnTo>
                  <a:lnTo>
                    <a:pt x="859388" y="1236911"/>
                  </a:lnTo>
                  <a:lnTo>
                    <a:pt x="862302" y="1235454"/>
                  </a:lnTo>
                  <a:lnTo>
                    <a:pt x="862974" y="1234726"/>
                  </a:lnTo>
                  <a:lnTo>
                    <a:pt x="862974" y="1233325"/>
                  </a:lnTo>
                  <a:lnTo>
                    <a:pt x="862974" y="1230411"/>
                  </a:lnTo>
                  <a:lnTo>
                    <a:pt x="863703" y="1226096"/>
                  </a:lnTo>
                  <a:lnTo>
                    <a:pt x="863703" y="1223238"/>
                  </a:lnTo>
                  <a:lnTo>
                    <a:pt x="864151" y="1221837"/>
                  </a:lnTo>
                  <a:lnTo>
                    <a:pt x="863703" y="1223238"/>
                  </a:lnTo>
                  <a:lnTo>
                    <a:pt x="863703" y="1226096"/>
                  </a:lnTo>
                  <a:lnTo>
                    <a:pt x="862974" y="1230411"/>
                  </a:lnTo>
                  <a:lnTo>
                    <a:pt x="862974" y="1233325"/>
                  </a:lnTo>
                  <a:lnTo>
                    <a:pt x="862974" y="1234726"/>
                  </a:lnTo>
                  <a:lnTo>
                    <a:pt x="862302" y="1235454"/>
                  </a:lnTo>
                  <a:lnTo>
                    <a:pt x="859388" y="1236911"/>
                  </a:lnTo>
                  <a:lnTo>
                    <a:pt x="857987" y="1237584"/>
                  </a:lnTo>
                  <a:lnTo>
                    <a:pt x="857258" y="1239769"/>
                  </a:lnTo>
                  <a:lnTo>
                    <a:pt x="856530" y="1241898"/>
                  </a:lnTo>
                  <a:lnTo>
                    <a:pt x="858659" y="1241898"/>
                  </a:lnTo>
                  <a:lnTo>
                    <a:pt x="859388" y="1242627"/>
                  </a:lnTo>
                  <a:lnTo>
                    <a:pt x="860116" y="1243355"/>
                  </a:lnTo>
                  <a:lnTo>
                    <a:pt x="861573" y="1244084"/>
                  </a:lnTo>
                  <a:lnTo>
                    <a:pt x="862302" y="1244084"/>
                  </a:lnTo>
                  <a:lnTo>
                    <a:pt x="863703" y="1244084"/>
                  </a:lnTo>
                  <a:lnTo>
                    <a:pt x="865888" y="1244084"/>
                  </a:lnTo>
                  <a:lnTo>
                    <a:pt x="867289" y="1242627"/>
                  </a:lnTo>
                  <a:lnTo>
                    <a:pt x="869475" y="1241898"/>
                  </a:lnTo>
                  <a:lnTo>
                    <a:pt x="870147" y="1241170"/>
                  </a:lnTo>
                  <a:lnTo>
                    <a:pt x="870876" y="1240498"/>
                  </a:lnTo>
                  <a:lnTo>
                    <a:pt x="873061" y="1239769"/>
                  </a:lnTo>
                  <a:lnTo>
                    <a:pt x="874462" y="1238312"/>
                  </a:lnTo>
                  <a:lnTo>
                    <a:pt x="875190" y="1237584"/>
                  </a:lnTo>
                  <a:lnTo>
                    <a:pt x="876647" y="1238312"/>
                  </a:lnTo>
                  <a:lnTo>
                    <a:pt x="878048" y="1241170"/>
                  </a:lnTo>
                  <a:lnTo>
                    <a:pt x="879505" y="1242627"/>
                  </a:lnTo>
                  <a:lnTo>
                    <a:pt x="880962" y="1243355"/>
                  </a:lnTo>
                  <a:lnTo>
                    <a:pt x="881635" y="1242627"/>
                  </a:lnTo>
                  <a:lnTo>
                    <a:pt x="883092" y="1242627"/>
                  </a:lnTo>
                  <a:lnTo>
                    <a:pt x="883092" y="1243355"/>
                  </a:lnTo>
                  <a:lnTo>
                    <a:pt x="883092" y="1244084"/>
                  </a:lnTo>
                  <a:lnTo>
                    <a:pt x="883820" y="1244812"/>
                  </a:lnTo>
                  <a:lnTo>
                    <a:pt x="885277" y="1245485"/>
                  </a:lnTo>
                  <a:lnTo>
                    <a:pt x="888135" y="1246213"/>
                  </a:lnTo>
                  <a:lnTo>
                    <a:pt x="889536" y="1246942"/>
                  </a:lnTo>
                  <a:lnTo>
                    <a:pt x="890264" y="1246942"/>
                  </a:lnTo>
                  <a:lnTo>
                    <a:pt x="890264" y="1247670"/>
                  </a:lnTo>
                  <a:lnTo>
                    <a:pt x="891721" y="1249800"/>
                  </a:lnTo>
                  <a:lnTo>
                    <a:pt x="893851" y="1249800"/>
                  </a:lnTo>
                  <a:lnTo>
                    <a:pt x="895308" y="1249800"/>
                  </a:lnTo>
                  <a:lnTo>
                    <a:pt x="896765" y="1249071"/>
                  </a:lnTo>
                  <a:lnTo>
                    <a:pt x="896765" y="1247670"/>
                  </a:lnTo>
                  <a:lnTo>
                    <a:pt x="898894" y="1245485"/>
                  </a:lnTo>
                  <a:lnTo>
                    <a:pt x="899623" y="1244084"/>
                  </a:lnTo>
                  <a:lnTo>
                    <a:pt x="901752" y="1244812"/>
                  </a:lnTo>
                  <a:lnTo>
                    <a:pt x="902481" y="1245485"/>
                  </a:lnTo>
                  <a:lnTo>
                    <a:pt x="902481" y="1246213"/>
                  </a:lnTo>
                  <a:lnTo>
                    <a:pt x="903938" y="1246213"/>
                  </a:lnTo>
                  <a:lnTo>
                    <a:pt x="906796" y="1246942"/>
                  </a:lnTo>
                  <a:lnTo>
                    <a:pt x="908252" y="1249800"/>
                  </a:lnTo>
                  <a:lnTo>
                    <a:pt x="908252" y="1251257"/>
                  </a:lnTo>
                  <a:lnTo>
                    <a:pt x="907524" y="1252658"/>
                  </a:lnTo>
                  <a:lnTo>
                    <a:pt x="906796" y="1254115"/>
                  </a:lnTo>
                  <a:lnTo>
                    <a:pt x="907524" y="1254843"/>
                  </a:lnTo>
                  <a:lnTo>
                    <a:pt x="909653" y="1256244"/>
                  </a:lnTo>
                  <a:lnTo>
                    <a:pt x="912511" y="1257701"/>
                  </a:lnTo>
                  <a:lnTo>
                    <a:pt x="911839" y="1257701"/>
                  </a:lnTo>
                  <a:lnTo>
                    <a:pt x="912511" y="1259158"/>
                  </a:lnTo>
                  <a:lnTo>
                    <a:pt x="919012" y="1261287"/>
                  </a:lnTo>
                  <a:lnTo>
                    <a:pt x="919012" y="1262744"/>
                  </a:lnTo>
                  <a:lnTo>
                    <a:pt x="919012" y="1266331"/>
                  </a:lnTo>
                  <a:lnTo>
                    <a:pt x="919012" y="1267059"/>
                  </a:lnTo>
                  <a:lnTo>
                    <a:pt x="922598" y="1267059"/>
                  </a:lnTo>
                  <a:lnTo>
                    <a:pt x="923326" y="1267732"/>
                  </a:lnTo>
                  <a:lnTo>
                    <a:pt x="924727" y="1269189"/>
                  </a:lnTo>
                  <a:lnTo>
                    <a:pt x="940530" y="1269917"/>
                  </a:lnTo>
                  <a:lnTo>
                    <a:pt x="941987" y="1269917"/>
                  </a:lnTo>
                  <a:lnTo>
                    <a:pt x="943388" y="1272775"/>
                  </a:lnTo>
                  <a:lnTo>
                    <a:pt x="946302" y="1278547"/>
                  </a:lnTo>
                  <a:lnTo>
                    <a:pt x="946974" y="1278547"/>
                  </a:lnTo>
                  <a:lnTo>
                    <a:pt x="948431" y="1278547"/>
                  </a:lnTo>
                  <a:lnTo>
                    <a:pt x="949888" y="1278547"/>
                  </a:lnTo>
                  <a:lnTo>
                    <a:pt x="952017" y="1278547"/>
                  </a:lnTo>
                  <a:lnTo>
                    <a:pt x="953475" y="1278547"/>
                  </a:lnTo>
                  <a:lnTo>
                    <a:pt x="955604" y="1277090"/>
                  </a:lnTo>
                  <a:lnTo>
                    <a:pt x="957061" y="1277090"/>
                  </a:lnTo>
                  <a:lnTo>
                    <a:pt x="960647" y="1277090"/>
                  </a:lnTo>
                  <a:lnTo>
                    <a:pt x="962048" y="1276362"/>
                  </a:lnTo>
                  <a:lnTo>
                    <a:pt x="963505" y="1276362"/>
                  </a:lnTo>
                  <a:lnTo>
                    <a:pt x="963505" y="1276362"/>
                  </a:lnTo>
                  <a:lnTo>
                    <a:pt x="951289" y="1313682"/>
                  </a:lnTo>
                  <a:lnTo>
                    <a:pt x="944845" y="1335256"/>
                  </a:lnTo>
                  <a:lnTo>
                    <a:pt x="944845" y="1335929"/>
                  </a:lnTo>
                  <a:lnTo>
                    <a:pt x="946974" y="1336657"/>
                  </a:lnTo>
                  <a:lnTo>
                    <a:pt x="953475" y="1339571"/>
                  </a:lnTo>
                  <a:lnTo>
                    <a:pt x="955604" y="1341701"/>
                  </a:lnTo>
                  <a:lnTo>
                    <a:pt x="956332" y="1343830"/>
                  </a:lnTo>
                  <a:lnTo>
                    <a:pt x="955604" y="1346016"/>
                  </a:lnTo>
                  <a:lnTo>
                    <a:pt x="952746" y="1346744"/>
                  </a:lnTo>
                  <a:lnTo>
                    <a:pt x="952017" y="1348145"/>
                  </a:lnTo>
                  <a:lnTo>
                    <a:pt x="952017" y="1350330"/>
                  </a:lnTo>
                  <a:lnTo>
                    <a:pt x="952746" y="1354645"/>
                  </a:lnTo>
                  <a:lnTo>
                    <a:pt x="954203" y="1369720"/>
                  </a:lnTo>
                  <a:lnTo>
                    <a:pt x="953475" y="1374707"/>
                  </a:lnTo>
                  <a:lnTo>
                    <a:pt x="953475" y="1376892"/>
                  </a:lnTo>
                  <a:lnTo>
                    <a:pt x="950561" y="1378293"/>
                  </a:lnTo>
                  <a:lnTo>
                    <a:pt x="949160" y="1381207"/>
                  </a:lnTo>
                  <a:lnTo>
                    <a:pt x="949160" y="1382608"/>
                  </a:lnTo>
                  <a:lnTo>
                    <a:pt x="949888" y="1384065"/>
                  </a:lnTo>
                  <a:lnTo>
                    <a:pt x="949888" y="1384794"/>
                  </a:lnTo>
                  <a:lnTo>
                    <a:pt x="949888" y="1386194"/>
                  </a:lnTo>
                  <a:lnTo>
                    <a:pt x="947703" y="1389052"/>
                  </a:lnTo>
                  <a:lnTo>
                    <a:pt x="946974" y="1391238"/>
                  </a:lnTo>
                  <a:lnTo>
                    <a:pt x="946974" y="1391966"/>
                  </a:lnTo>
                  <a:lnTo>
                    <a:pt x="948431" y="1393367"/>
                  </a:lnTo>
                  <a:lnTo>
                    <a:pt x="948431" y="1394096"/>
                  </a:lnTo>
                  <a:lnTo>
                    <a:pt x="948431" y="1399868"/>
                  </a:lnTo>
                  <a:lnTo>
                    <a:pt x="949888" y="1400540"/>
                  </a:lnTo>
                  <a:lnTo>
                    <a:pt x="951289" y="1401269"/>
                  </a:lnTo>
                  <a:lnTo>
                    <a:pt x="951289" y="1401997"/>
                  </a:lnTo>
                  <a:lnTo>
                    <a:pt x="951289" y="1404126"/>
                  </a:lnTo>
                  <a:lnTo>
                    <a:pt x="951289" y="1406312"/>
                  </a:lnTo>
                  <a:lnTo>
                    <a:pt x="951289" y="1407769"/>
                  </a:lnTo>
                  <a:lnTo>
                    <a:pt x="951289" y="1411355"/>
                  </a:lnTo>
                  <a:lnTo>
                    <a:pt x="951289" y="1413485"/>
                  </a:lnTo>
                  <a:lnTo>
                    <a:pt x="950561" y="1414942"/>
                  </a:lnTo>
                  <a:lnTo>
                    <a:pt x="949888" y="1417071"/>
                  </a:lnTo>
                  <a:lnTo>
                    <a:pt x="949888" y="1417800"/>
                  </a:lnTo>
                  <a:lnTo>
                    <a:pt x="950561" y="1419257"/>
                  </a:lnTo>
                  <a:lnTo>
                    <a:pt x="952017" y="1420658"/>
                  </a:lnTo>
                  <a:lnTo>
                    <a:pt x="952746" y="1420658"/>
                  </a:lnTo>
                  <a:lnTo>
                    <a:pt x="954203" y="1422114"/>
                  </a:lnTo>
                  <a:lnTo>
                    <a:pt x="954875" y="1427102"/>
                  </a:lnTo>
                  <a:lnTo>
                    <a:pt x="955604" y="1430744"/>
                  </a:lnTo>
                  <a:lnTo>
                    <a:pt x="955604" y="1431417"/>
                  </a:lnTo>
                  <a:lnTo>
                    <a:pt x="955604" y="1433602"/>
                  </a:lnTo>
                  <a:lnTo>
                    <a:pt x="954875" y="1435003"/>
                  </a:lnTo>
                  <a:lnTo>
                    <a:pt x="957061" y="1435732"/>
                  </a:lnTo>
                  <a:lnTo>
                    <a:pt x="958462" y="1435732"/>
                  </a:lnTo>
                  <a:lnTo>
                    <a:pt x="959919" y="1435003"/>
                  </a:lnTo>
                  <a:lnTo>
                    <a:pt x="959919" y="1436460"/>
                  </a:lnTo>
                  <a:lnTo>
                    <a:pt x="960647" y="1437188"/>
                  </a:lnTo>
                  <a:lnTo>
                    <a:pt x="962048" y="1436460"/>
                  </a:lnTo>
                  <a:lnTo>
                    <a:pt x="962048" y="1435732"/>
                  </a:lnTo>
                  <a:lnTo>
                    <a:pt x="962048" y="1434331"/>
                  </a:lnTo>
                  <a:lnTo>
                    <a:pt x="962777" y="1432145"/>
                  </a:lnTo>
                  <a:lnTo>
                    <a:pt x="963505" y="1430016"/>
                  </a:lnTo>
                  <a:lnTo>
                    <a:pt x="964234" y="1428559"/>
                  </a:lnTo>
                  <a:lnTo>
                    <a:pt x="964962" y="1427830"/>
                  </a:lnTo>
                  <a:lnTo>
                    <a:pt x="966363" y="1428559"/>
                  </a:lnTo>
                  <a:lnTo>
                    <a:pt x="967092" y="1428559"/>
                  </a:lnTo>
                  <a:lnTo>
                    <a:pt x="968549" y="1429287"/>
                  </a:lnTo>
                  <a:lnTo>
                    <a:pt x="969949" y="1429287"/>
                  </a:lnTo>
                  <a:lnTo>
                    <a:pt x="972863" y="1431417"/>
                  </a:lnTo>
                  <a:lnTo>
                    <a:pt x="974993" y="1430016"/>
                  </a:lnTo>
                  <a:lnTo>
                    <a:pt x="976450" y="1429287"/>
                  </a:lnTo>
                  <a:lnTo>
                    <a:pt x="977851" y="1429287"/>
                  </a:lnTo>
                  <a:lnTo>
                    <a:pt x="980036" y="1430016"/>
                  </a:lnTo>
                  <a:lnTo>
                    <a:pt x="982166" y="1432145"/>
                  </a:lnTo>
                  <a:lnTo>
                    <a:pt x="982166" y="1433602"/>
                  </a:lnTo>
                  <a:lnTo>
                    <a:pt x="982166" y="1435732"/>
                  </a:lnTo>
                  <a:lnTo>
                    <a:pt x="981437" y="1436460"/>
                  </a:lnTo>
                  <a:lnTo>
                    <a:pt x="981437" y="1438589"/>
                  </a:lnTo>
                  <a:lnTo>
                    <a:pt x="982894" y="1439318"/>
                  </a:lnTo>
                  <a:lnTo>
                    <a:pt x="984351" y="1439318"/>
                  </a:lnTo>
                  <a:lnTo>
                    <a:pt x="987209" y="1436460"/>
                  </a:lnTo>
                  <a:lnTo>
                    <a:pt x="987937" y="1437188"/>
                  </a:lnTo>
                  <a:lnTo>
                    <a:pt x="987209" y="1442904"/>
                  </a:lnTo>
                  <a:lnTo>
                    <a:pt x="989338" y="1450077"/>
                  </a:lnTo>
                  <a:lnTo>
                    <a:pt x="994382" y="1454392"/>
                  </a:lnTo>
                  <a:lnTo>
                    <a:pt x="999425" y="1451534"/>
                  </a:lnTo>
                  <a:lnTo>
                    <a:pt x="1005141" y="1450805"/>
                  </a:lnTo>
                  <a:lnTo>
                    <a:pt x="1008727" y="1447948"/>
                  </a:lnTo>
                  <a:lnTo>
                    <a:pt x="1010913" y="1448676"/>
                  </a:lnTo>
                  <a:lnTo>
                    <a:pt x="1011641" y="1448676"/>
                  </a:lnTo>
                  <a:lnTo>
                    <a:pt x="1010184" y="1451534"/>
                  </a:lnTo>
                  <a:lnTo>
                    <a:pt x="1009456" y="1455120"/>
                  </a:lnTo>
                  <a:lnTo>
                    <a:pt x="1010913" y="1460164"/>
                  </a:lnTo>
                  <a:lnTo>
                    <a:pt x="1017357" y="1454392"/>
                  </a:lnTo>
                  <a:lnTo>
                    <a:pt x="1021672" y="1454392"/>
                  </a:lnTo>
                  <a:lnTo>
                    <a:pt x="1027388" y="1459435"/>
                  </a:lnTo>
                  <a:lnTo>
                    <a:pt x="1036746" y="1463022"/>
                  </a:lnTo>
                  <a:lnTo>
                    <a:pt x="1044647" y="1462293"/>
                  </a:lnTo>
                  <a:lnTo>
                    <a:pt x="1048962" y="1468065"/>
                  </a:lnTo>
                  <a:lnTo>
                    <a:pt x="1050363" y="1468737"/>
                  </a:lnTo>
                  <a:lnTo>
                    <a:pt x="1051092" y="1468737"/>
                  </a:lnTo>
                  <a:lnTo>
                    <a:pt x="1051820" y="1468065"/>
                  </a:lnTo>
                  <a:lnTo>
                    <a:pt x="1054678" y="1468065"/>
                  </a:lnTo>
                  <a:lnTo>
                    <a:pt x="1055406" y="1469466"/>
                  </a:lnTo>
                  <a:lnTo>
                    <a:pt x="1056135" y="1469466"/>
                  </a:lnTo>
                  <a:lnTo>
                    <a:pt x="1057536" y="1469466"/>
                  </a:lnTo>
                  <a:lnTo>
                    <a:pt x="1060450" y="1468737"/>
                  </a:lnTo>
                  <a:lnTo>
                    <a:pt x="1061178" y="1468065"/>
                  </a:lnTo>
                  <a:lnTo>
                    <a:pt x="1061851" y="1468065"/>
                  </a:lnTo>
                  <a:lnTo>
                    <a:pt x="1061851" y="1468737"/>
                  </a:lnTo>
                  <a:lnTo>
                    <a:pt x="1062579" y="1470194"/>
                  </a:lnTo>
                  <a:lnTo>
                    <a:pt x="1061851" y="1473781"/>
                  </a:lnTo>
                  <a:lnTo>
                    <a:pt x="1063308" y="1475238"/>
                  </a:lnTo>
                  <a:lnTo>
                    <a:pt x="1063308" y="1477367"/>
                  </a:lnTo>
                  <a:lnTo>
                    <a:pt x="1061851" y="1478824"/>
                  </a:lnTo>
                  <a:lnTo>
                    <a:pt x="1064036" y="1481682"/>
                  </a:lnTo>
                  <a:lnTo>
                    <a:pt x="1067622" y="1489583"/>
                  </a:lnTo>
                  <a:lnTo>
                    <a:pt x="1069752" y="1494627"/>
                  </a:lnTo>
                  <a:lnTo>
                    <a:pt x="1069752" y="1495299"/>
                  </a:lnTo>
                  <a:lnTo>
                    <a:pt x="1073338" y="1494627"/>
                  </a:lnTo>
                  <a:lnTo>
                    <a:pt x="1076252" y="1494627"/>
                  </a:lnTo>
                  <a:lnTo>
                    <a:pt x="1077653" y="1495299"/>
                  </a:lnTo>
                  <a:lnTo>
                    <a:pt x="1077653" y="1496756"/>
                  </a:lnTo>
                  <a:lnTo>
                    <a:pt x="1078382" y="1497484"/>
                  </a:lnTo>
                  <a:lnTo>
                    <a:pt x="1079839" y="1496027"/>
                  </a:lnTo>
                  <a:lnTo>
                    <a:pt x="1081968" y="1492441"/>
                  </a:lnTo>
                  <a:lnTo>
                    <a:pt x="1082697" y="1493170"/>
                  </a:lnTo>
                  <a:lnTo>
                    <a:pt x="1084826" y="1494627"/>
                  </a:lnTo>
                  <a:lnTo>
                    <a:pt x="1087011" y="1496756"/>
                  </a:lnTo>
                  <a:lnTo>
                    <a:pt x="1087740" y="1497484"/>
                  </a:lnTo>
                  <a:lnTo>
                    <a:pt x="1088412" y="1496756"/>
                  </a:lnTo>
                  <a:lnTo>
                    <a:pt x="1089869" y="1495299"/>
                  </a:lnTo>
                  <a:lnTo>
                    <a:pt x="1091326" y="1495299"/>
                  </a:lnTo>
                  <a:lnTo>
                    <a:pt x="1091326" y="1493898"/>
                  </a:lnTo>
                  <a:lnTo>
                    <a:pt x="1090598" y="1492441"/>
                  </a:lnTo>
                  <a:lnTo>
                    <a:pt x="1089869" y="1491713"/>
                  </a:lnTo>
                  <a:lnTo>
                    <a:pt x="1089141" y="1491040"/>
                  </a:lnTo>
                  <a:lnTo>
                    <a:pt x="1089141" y="1489583"/>
                  </a:lnTo>
                  <a:lnTo>
                    <a:pt x="1089141" y="1488126"/>
                  </a:lnTo>
                  <a:lnTo>
                    <a:pt x="1088412" y="1485997"/>
                  </a:lnTo>
                  <a:lnTo>
                    <a:pt x="1088412" y="1484540"/>
                  </a:lnTo>
                  <a:lnTo>
                    <a:pt x="1087011" y="1483139"/>
                  </a:lnTo>
                  <a:lnTo>
                    <a:pt x="1087011" y="1481682"/>
                  </a:lnTo>
                  <a:lnTo>
                    <a:pt x="1087011" y="1480953"/>
                  </a:lnTo>
                  <a:lnTo>
                    <a:pt x="1087740" y="1480225"/>
                  </a:lnTo>
                  <a:lnTo>
                    <a:pt x="1087011" y="1478096"/>
                  </a:lnTo>
                  <a:lnTo>
                    <a:pt x="1087011" y="1477367"/>
                  </a:lnTo>
                  <a:lnTo>
                    <a:pt x="1089141" y="1478096"/>
                  </a:lnTo>
                  <a:lnTo>
                    <a:pt x="1090598" y="1478096"/>
                  </a:lnTo>
                  <a:lnTo>
                    <a:pt x="1094184" y="1479552"/>
                  </a:lnTo>
                  <a:lnTo>
                    <a:pt x="1095641" y="1479552"/>
                  </a:lnTo>
                  <a:lnTo>
                    <a:pt x="1097042" y="1479552"/>
                  </a:lnTo>
                  <a:lnTo>
                    <a:pt x="1099228" y="1478824"/>
                  </a:lnTo>
                  <a:lnTo>
                    <a:pt x="1103486" y="1471651"/>
                  </a:lnTo>
                  <a:lnTo>
                    <a:pt x="1104215" y="1470923"/>
                  </a:lnTo>
                  <a:lnTo>
                    <a:pt x="1104943" y="1471651"/>
                  </a:lnTo>
                  <a:lnTo>
                    <a:pt x="1105672" y="1471651"/>
                  </a:lnTo>
                  <a:lnTo>
                    <a:pt x="1106400" y="1474509"/>
                  </a:lnTo>
                  <a:lnTo>
                    <a:pt x="1107129" y="1475966"/>
                  </a:lnTo>
                  <a:lnTo>
                    <a:pt x="1109258" y="1477367"/>
                  </a:lnTo>
                  <a:lnTo>
                    <a:pt x="1110715" y="1479552"/>
                  </a:lnTo>
                  <a:lnTo>
                    <a:pt x="1110715" y="1480953"/>
                  </a:lnTo>
                  <a:lnTo>
                    <a:pt x="1112116" y="1483811"/>
                  </a:lnTo>
                  <a:lnTo>
                    <a:pt x="1113573" y="1488126"/>
                  </a:lnTo>
                  <a:lnTo>
                    <a:pt x="1114302" y="1488855"/>
                  </a:lnTo>
                  <a:lnTo>
                    <a:pt x="1116431" y="1488855"/>
                  </a:lnTo>
                  <a:lnTo>
                    <a:pt x="1118616" y="1488855"/>
                  </a:lnTo>
                  <a:lnTo>
                    <a:pt x="1120017" y="1489583"/>
                  </a:lnTo>
                  <a:lnTo>
                    <a:pt x="1121474" y="1490312"/>
                  </a:lnTo>
                  <a:lnTo>
                    <a:pt x="1122875" y="1491040"/>
                  </a:lnTo>
                  <a:lnTo>
                    <a:pt x="1124332" y="1491040"/>
                  </a:lnTo>
                  <a:lnTo>
                    <a:pt x="1125789" y="1491040"/>
                  </a:lnTo>
                  <a:lnTo>
                    <a:pt x="1127190" y="1489583"/>
                  </a:lnTo>
                  <a:lnTo>
                    <a:pt x="1127919" y="1492441"/>
                  </a:lnTo>
                  <a:lnTo>
                    <a:pt x="1128647" y="1493898"/>
                  </a:lnTo>
                  <a:lnTo>
                    <a:pt x="1129376" y="1494627"/>
                  </a:lnTo>
                  <a:lnTo>
                    <a:pt x="1131505" y="1496756"/>
                  </a:lnTo>
                  <a:lnTo>
                    <a:pt x="1132233" y="1497484"/>
                  </a:lnTo>
                  <a:lnTo>
                    <a:pt x="1132233" y="1500342"/>
                  </a:lnTo>
                  <a:lnTo>
                    <a:pt x="1132233" y="1501071"/>
                  </a:lnTo>
                  <a:lnTo>
                    <a:pt x="1132233" y="1502528"/>
                  </a:lnTo>
                  <a:lnTo>
                    <a:pt x="1132962" y="1502528"/>
                  </a:lnTo>
                  <a:lnTo>
                    <a:pt x="1133690" y="1504657"/>
                  </a:lnTo>
                  <a:lnTo>
                    <a:pt x="1133690" y="1508244"/>
                  </a:lnTo>
                  <a:lnTo>
                    <a:pt x="1134363" y="1513287"/>
                  </a:lnTo>
                  <a:lnTo>
                    <a:pt x="1135091" y="1514688"/>
                  </a:lnTo>
                  <a:lnTo>
                    <a:pt x="1135091" y="1515416"/>
                  </a:lnTo>
                  <a:lnTo>
                    <a:pt x="1135820" y="1516873"/>
                  </a:lnTo>
                  <a:lnTo>
                    <a:pt x="1135091" y="1517602"/>
                  </a:lnTo>
                  <a:lnTo>
                    <a:pt x="1135091" y="1516873"/>
                  </a:lnTo>
                  <a:lnTo>
                    <a:pt x="1134363" y="1516873"/>
                  </a:lnTo>
                  <a:lnTo>
                    <a:pt x="1134363" y="1520460"/>
                  </a:lnTo>
                  <a:lnTo>
                    <a:pt x="1133690" y="1523318"/>
                  </a:lnTo>
                  <a:lnTo>
                    <a:pt x="1133690" y="1525503"/>
                  </a:lnTo>
                  <a:lnTo>
                    <a:pt x="1132962" y="1526904"/>
                  </a:lnTo>
                  <a:lnTo>
                    <a:pt x="1132233" y="1529762"/>
                  </a:lnTo>
                  <a:lnTo>
                    <a:pt x="1133690" y="1529762"/>
                  </a:lnTo>
                  <a:lnTo>
                    <a:pt x="1133690" y="1530491"/>
                  </a:lnTo>
                  <a:lnTo>
                    <a:pt x="1132962" y="1531219"/>
                  </a:lnTo>
                  <a:lnTo>
                    <a:pt x="1133690" y="1531948"/>
                  </a:lnTo>
                  <a:lnTo>
                    <a:pt x="1133690" y="1532676"/>
                  </a:lnTo>
                  <a:lnTo>
                    <a:pt x="1132962" y="1532676"/>
                  </a:lnTo>
                  <a:lnTo>
                    <a:pt x="1132233" y="1532676"/>
                  </a:lnTo>
                  <a:lnTo>
                    <a:pt x="1133690" y="1535534"/>
                  </a:lnTo>
                  <a:lnTo>
                    <a:pt x="1133690" y="1536935"/>
                  </a:lnTo>
                  <a:lnTo>
                    <a:pt x="1132962" y="1537663"/>
                  </a:lnTo>
                  <a:lnTo>
                    <a:pt x="1132233" y="1538392"/>
                  </a:lnTo>
                  <a:lnTo>
                    <a:pt x="1131505" y="1540577"/>
                  </a:lnTo>
                  <a:lnTo>
                    <a:pt x="1130104" y="1541978"/>
                  </a:lnTo>
                  <a:lnTo>
                    <a:pt x="1129376" y="1543435"/>
                  </a:lnTo>
                  <a:lnTo>
                    <a:pt x="1129376" y="1544836"/>
                  </a:lnTo>
                  <a:lnTo>
                    <a:pt x="1130104" y="1546293"/>
                  </a:lnTo>
                  <a:lnTo>
                    <a:pt x="1131505" y="1546293"/>
                  </a:lnTo>
                  <a:lnTo>
                    <a:pt x="1133690" y="1546293"/>
                  </a:lnTo>
                  <a:lnTo>
                    <a:pt x="1135091" y="1555651"/>
                  </a:lnTo>
                  <a:lnTo>
                    <a:pt x="1135820" y="1556324"/>
                  </a:lnTo>
                  <a:lnTo>
                    <a:pt x="1140135" y="1557781"/>
                  </a:lnTo>
                  <a:lnTo>
                    <a:pt x="1140863" y="1558509"/>
                  </a:lnTo>
                  <a:lnTo>
                    <a:pt x="1140863" y="1559238"/>
                  </a:lnTo>
                  <a:lnTo>
                    <a:pt x="1137949" y="1565682"/>
                  </a:lnTo>
                  <a:lnTo>
                    <a:pt x="1137949" y="1568540"/>
                  </a:lnTo>
                  <a:lnTo>
                    <a:pt x="1137949" y="1569997"/>
                  </a:lnTo>
                  <a:lnTo>
                    <a:pt x="1140135" y="1571398"/>
                  </a:lnTo>
                  <a:lnTo>
                    <a:pt x="1140863" y="1571398"/>
                  </a:lnTo>
                  <a:lnTo>
                    <a:pt x="1140863" y="1572126"/>
                  </a:lnTo>
                  <a:lnTo>
                    <a:pt x="1141592" y="1571398"/>
                  </a:lnTo>
                  <a:lnTo>
                    <a:pt x="1142264" y="1572126"/>
                  </a:lnTo>
                  <a:lnTo>
                    <a:pt x="1146579" y="1569268"/>
                  </a:lnTo>
                  <a:lnTo>
                    <a:pt x="1144450" y="1567811"/>
                  </a:lnTo>
                  <a:lnTo>
                    <a:pt x="1145850" y="1565682"/>
                  </a:lnTo>
                  <a:lnTo>
                    <a:pt x="1145178" y="1559910"/>
                  </a:lnTo>
                  <a:lnTo>
                    <a:pt x="1148036" y="1552737"/>
                  </a:lnTo>
                  <a:lnTo>
                    <a:pt x="1148036" y="1551336"/>
                  </a:lnTo>
                  <a:lnTo>
                    <a:pt x="1145850" y="1549151"/>
                  </a:lnTo>
                  <a:lnTo>
                    <a:pt x="1145850" y="1546293"/>
                  </a:lnTo>
                  <a:lnTo>
                    <a:pt x="1149437" y="1543435"/>
                  </a:lnTo>
                  <a:lnTo>
                    <a:pt x="1150894" y="1536935"/>
                  </a:lnTo>
                  <a:lnTo>
                    <a:pt x="1151622" y="1534077"/>
                  </a:lnTo>
                  <a:lnTo>
                    <a:pt x="1151622" y="1529762"/>
                  </a:lnTo>
                  <a:lnTo>
                    <a:pt x="1150894" y="1529090"/>
                  </a:lnTo>
                  <a:lnTo>
                    <a:pt x="1154480" y="1521861"/>
                  </a:lnTo>
                  <a:lnTo>
                    <a:pt x="1155209" y="1521861"/>
                  </a:lnTo>
                  <a:lnTo>
                    <a:pt x="1156666" y="1519731"/>
                  </a:lnTo>
                  <a:lnTo>
                    <a:pt x="1156666" y="1519003"/>
                  </a:lnTo>
                  <a:lnTo>
                    <a:pt x="1157338" y="1515416"/>
                  </a:lnTo>
                  <a:lnTo>
                    <a:pt x="1157338" y="1512559"/>
                  </a:lnTo>
                  <a:lnTo>
                    <a:pt x="1156666" y="1509701"/>
                  </a:lnTo>
                  <a:lnTo>
                    <a:pt x="1156666" y="1508972"/>
                  </a:lnTo>
                  <a:lnTo>
                    <a:pt x="1155937" y="1508244"/>
                  </a:lnTo>
                  <a:lnTo>
                    <a:pt x="1154480" y="1508244"/>
                  </a:lnTo>
                  <a:lnTo>
                    <a:pt x="1153752" y="1508244"/>
                  </a:lnTo>
                  <a:lnTo>
                    <a:pt x="1153752" y="1507515"/>
                  </a:lnTo>
                  <a:lnTo>
                    <a:pt x="1153079" y="1506114"/>
                  </a:lnTo>
                  <a:lnTo>
                    <a:pt x="1153752" y="1504657"/>
                  </a:lnTo>
                  <a:lnTo>
                    <a:pt x="1153752" y="1499614"/>
                  </a:lnTo>
                  <a:lnTo>
                    <a:pt x="1153752" y="1498941"/>
                  </a:lnTo>
                  <a:lnTo>
                    <a:pt x="1154480" y="1497484"/>
                  </a:lnTo>
                  <a:lnTo>
                    <a:pt x="1155937" y="1496756"/>
                  </a:lnTo>
                  <a:lnTo>
                    <a:pt x="1156666" y="1496027"/>
                  </a:lnTo>
                  <a:lnTo>
                    <a:pt x="1156666" y="1493898"/>
                  </a:lnTo>
                  <a:lnTo>
                    <a:pt x="1155937" y="1491713"/>
                  </a:lnTo>
                  <a:lnTo>
                    <a:pt x="1155937" y="1488126"/>
                  </a:lnTo>
                  <a:lnTo>
                    <a:pt x="1157338" y="1485997"/>
                  </a:lnTo>
                  <a:lnTo>
                    <a:pt x="1159524" y="1484540"/>
                  </a:lnTo>
                  <a:lnTo>
                    <a:pt x="1160252" y="1485268"/>
                  </a:lnTo>
                  <a:lnTo>
                    <a:pt x="1160925" y="1485997"/>
                  </a:lnTo>
                  <a:lnTo>
                    <a:pt x="1162382" y="1485997"/>
                  </a:lnTo>
                  <a:lnTo>
                    <a:pt x="1163110" y="1485997"/>
                  </a:lnTo>
                  <a:lnTo>
                    <a:pt x="1165968" y="1485268"/>
                  </a:lnTo>
                  <a:lnTo>
                    <a:pt x="1168153" y="1480225"/>
                  </a:lnTo>
                  <a:lnTo>
                    <a:pt x="1168826" y="1478824"/>
                  </a:lnTo>
                  <a:lnTo>
                    <a:pt x="1169554" y="1478096"/>
                  </a:lnTo>
                  <a:lnTo>
                    <a:pt x="1169554" y="1477367"/>
                  </a:lnTo>
                  <a:lnTo>
                    <a:pt x="1170283" y="1476639"/>
                  </a:lnTo>
                  <a:lnTo>
                    <a:pt x="1171011" y="1475238"/>
                  </a:lnTo>
                  <a:lnTo>
                    <a:pt x="1170283" y="1474509"/>
                  </a:lnTo>
                  <a:lnTo>
                    <a:pt x="1169554" y="1473052"/>
                  </a:lnTo>
                  <a:lnTo>
                    <a:pt x="1168153" y="1473052"/>
                  </a:lnTo>
                  <a:lnTo>
                    <a:pt x="1165240" y="1472380"/>
                  </a:lnTo>
                  <a:lnTo>
                    <a:pt x="1164567" y="1471651"/>
                  </a:lnTo>
                  <a:lnTo>
                    <a:pt x="1164567" y="1467336"/>
                  </a:lnTo>
                  <a:lnTo>
                    <a:pt x="1163839" y="1465879"/>
                  </a:lnTo>
                  <a:lnTo>
                    <a:pt x="1163839" y="1465151"/>
                  </a:lnTo>
                  <a:lnTo>
                    <a:pt x="1164567" y="1463750"/>
                  </a:lnTo>
                  <a:lnTo>
                    <a:pt x="1164567" y="1462293"/>
                  </a:lnTo>
                  <a:lnTo>
                    <a:pt x="1164567" y="1461565"/>
                  </a:lnTo>
                  <a:lnTo>
                    <a:pt x="1164567" y="1460164"/>
                  </a:lnTo>
                  <a:lnTo>
                    <a:pt x="1165240" y="1460164"/>
                  </a:lnTo>
                  <a:lnTo>
                    <a:pt x="1167425" y="1459435"/>
                  </a:lnTo>
                  <a:lnTo>
                    <a:pt x="1169554" y="1457978"/>
                  </a:lnTo>
                  <a:lnTo>
                    <a:pt x="1170283" y="1457306"/>
                  </a:lnTo>
                  <a:lnTo>
                    <a:pt x="1171011" y="1455849"/>
                  </a:lnTo>
                  <a:lnTo>
                    <a:pt x="1170283" y="1454392"/>
                  </a:lnTo>
                  <a:lnTo>
                    <a:pt x="1170283" y="1453663"/>
                  </a:lnTo>
                  <a:lnTo>
                    <a:pt x="1171740" y="1450077"/>
                  </a:lnTo>
                  <a:lnTo>
                    <a:pt x="1172412" y="1447948"/>
                  </a:lnTo>
                  <a:lnTo>
                    <a:pt x="1172412" y="1446491"/>
                  </a:lnTo>
                  <a:lnTo>
                    <a:pt x="1171740" y="1445818"/>
                  </a:lnTo>
                  <a:lnTo>
                    <a:pt x="1171740" y="1444361"/>
                  </a:lnTo>
                  <a:lnTo>
                    <a:pt x="1171011" y="1443633"/>
                  </a:lnTo>
                  <a:lnTo>
                    <a:pt x="1170283" y="1443633"/>
                  </a:lnTo>
                  <a:lnTo>
                    <a:pt x="1169554" y="1442904"/>
                  </a:lnTo>
                  <a:lnTo>
                    <a:pt x="1170283" y="1442176"/>
                  </a:lnTo>
                  <a:lnTo>
                    <a:pt x="1171011" y="1440775"/>
                  </a:lnTo>
                  <a:lnTo>
                    <a:pt x="1171011" y="1440046"/>
                  </a:lnTo>
                  <a:lnTo>
                    <a:pt x="1171740" y="1440046"/>
                  </a:lnTo>
                  <a:lnTo>
                    <a:pt x="1172412" y="1440046"/>
                  </a:lnTo>
                  <a:lnTo>
                    <a:pt x="1173869" y="1440775"/>
                  </a:lnTo>
                  <a:lnTo>
                    <a:pt x="1174598" y="1440775"/>
                  </a:lnTo>
                  <a:lnTo>
                    <a:pt x="1178184" y="1438589"/>
                  </a:lnTo>
                  <a:lnTo>
                    <a:pt x="1179641" y="1437917"/>
                  </a:lnTo>
                  <a:lnTo>
                    <a:pt x="1180314" y="1437188"/>
                  </a:lnTo>
                  <a:lnTo>
                    <a:pt x="1181042" y="1437917"/>
                  </a:lnTo>
                  <a:lnTo>
                    <a:pt x="1181770" y="1437188"/>
                  </a:lnTo>
                  <a:lnTo>
                    <a:pt x="1182499" y="1436460"/>
                  </a:lnTo>
                  <a:lnTo>
                    <a:pt x="1181042" y="1432145"/>
                  </a:lnTo>
                  <a:lnTo>
                    <a:pt x="1181042" y="1431417"/>
                  </a:lnTo>
                  <a:lnTo>
                    <a:pt x="1180314" y="1430744"/>
                  </a:lnTo>
                  <a:lnTo>
                    <a:pt x="1179641" y="1430016"/>
                  </a:lnTo>
                  <a:lnTo>
                    <a:pt x="1178913" y="1429287"/>
                  </a:lnTo>
                  <a:lnTo>
                    <a:pt x="1179641" y="1429287"/>
                  </a:lnTo>
                  <a:lnTo>
                    <a:pt x="1179641" y="1428559"/>
                  </a:lnTo>
                  <a:lnTo>
                    <a:pt x="1181770" y="1427830"/>
                  </a:lnTo>
                  <a:lnTo>
                    <a:pt x="1182499" y="1427102"/>
                  </a:lnTo>
                  <a:lnTo>
                    <a:pt x="1183227" y="1426429"/>
                  </a:lnTo>
                  <a:lnTo>
                    <a:pt x="1183227" y="1424972"/>
                  </a:lnTo>
                  <a:lnTo>
                    <a:pt x="1183227" y="1424244"/>
                  </a:lnTo>
                  <a:lnTo>
                    <a:pt x="1183227" y="1423515"/>
                  </a:lnTo>
                  <a:lnTo>
                    <a:pt x="1183227" y="1422843"/>
                  </a:lnTo>
                  <a:lnTo>
                    <a:pt x="1183227" y="1422114"/>
                  </a:lnTo>
                  <a:lnTo>
                    <a:pt x="1185357" y="1421386"/>
                  </a:lnTo>
                  <a:lnTo>
                    <a:pt x="1186085" y="1421386"/>
                  </a:lnTo>
                  <a:lnTo>
                    <a:pt x="1186814" y="1422114"/>
                  </a:lnTo>
                  <a:lnTo>
                    <a:pt x="1187542" y="1422843"/>
                  </a:lnTo>
                  <a:lnTo>
                    <a:pt x="1188215" y="1423515"/>
                  </a:lnTo>
                  <a:lnTo>
                    <a:pt x="1188943" y="1423515"/>
                  </a:lnTo>
                  <a:lnTo>
                    <a:pt x="1191129" y="1423515"/>
                  </a:lnTo>
                  <a:lnTo>
                    <a:pt x="1192530" y="1423515"/>
                  </a:lnTo>
                  <a:lnTo>
                    <a:pt x="1193987" y="1423515"/>
                  </a:lnTo>
                  <a:lnTo>
                    <a:pt x="1195388" y="1423515"/>
                  </a:lnTo>
                  <a:lnTo>
                    <a:pt x="1196844" y="1422114"/>
                  </a:lnTo>
                  <a:lnTo>
                    <a:pt x="1201159" y="1413485"/>
                  </a:lnTo>
                  <a:lnTo>
                    <a:pt x="1230579" y="1360361"/>
                  </a:lnTo>
                  <a:lnTo>
                    <a:pt x="1230579" y="1359633"/>
                  </a:lnTo>
                  <a:lnTo>
                    <a:pt x="1231307" y="1358904"/>
                  </a:lnTo>
                  <a:lnTo>
                    <a:pt x="1232036" y="1358232"/>
                  </a:lnTo>
                  <a:lnTo>
                    <a:pt x="1232764" y="1357503"/>
                  </a:lnTo>
                  <a:lnTo>
                    <a:pt x="1232764" y="1356046"/>
                  </a:lnTo>
                  <a:lnTo>
                    <a:pt x="1232036" y="1355318"/>
                  </a:lnTo>
                  <a:lnTo>
                    <a:pt x="1232764" y="1353917"/>
                  </a:lnTo>
                  <a:lnTo>
                    <a:pt x="1234165" y="1353188"/>
                  </a:lnTo>
                  <a:lnTo>
                    <a:pt x="1235622" y="1352460"/>
                  </a:lnTo>
                  <a:lnTo>
                    <a:pt x="1235622" y="1351059"/>
                  </a:lnTo>
                  <a:lnTo>
                    <a:pt x="1235622" y="1350330"/>
                  </a:lnTo>
                  <a:lnTo>
                    <a:pt x="1234894" y="1348874"/>
                  </a:lnTo>
                  <a:lnTo>
                    <a:pt x="1233493" y="1348145"/>
                  </a:lnTo>
                  <a:lnTo>
                    <a:pt x="1234165" y="1346744"/>
                  </a:lnTo>
                  <a:lnTo>
                    <a:pt x="1234894" y="1346016"/>
                  </a:lnTo>
                  <a:lnTo>
                    <a:pt x="1236351" y="1346016"/>
                  </a:lnTo>
                  <a:lnTo>
                    <a:pt x="1237079" y="1346016"/>
                  </a:lnTo>
                  <a:lnTo>
                    <a:pt x="1238480" y="1345287"/>
                  </a:lnTo>
                  <a:lnTo>
                    <a:pt x="1238480" y="1344559"/>
                  </a:lnTo>
                  <a:lnTo>
                    <a:pt x="1238480" y="1343830"/>
                  </a:lnTo>
                  <a:lnTo>
                    <a:pt x="1237752" y="1342429"/>
                  </a:lnTo>
                  <a:lnTo>
                    <a:pt x="1236351" y="1342429"/>
                  </a:lnTo>
                  <a:lnTo>
                    <a:pt x="1235622" y="1340972"/>
                  </a:lnTo>
                  <a:lnTo>
                    <a:pt x="1235622" y="1339571"/>
                  </a:lnTo>
                  <a:lnTo>
                    <a:pt x="1234165" y="1338114"/>
                  </a:lnTo>
                  <a:lnTo>
                    <a:pt x="1233493" y="1337386"/>
                  </a:lnTo>
                  <a:lnTo>
                    <a:pt x="1234165" y="1336657"/>
                  </a:lnTo>
                  <a:lnTo>
                    <a:pt x="1235622" y="1335929"/>
                  </a:lnTo>
                  <a:lnTo>
                    <a:pt x="1236351" y="1335929"/>
                  </a:lnTo>
                  <a:lnTo>
                    <a:pt x="1237752" y="1335256"/>
                  </a:lnTo>
                  <a:lnTo>
                    <a:pt x="1239209" y="1334528"/>
                  </a:lnTo>
                  <a:lnTo>
                    <a:pt x="1239937" y="1333800"/>
                  </a:lnTo>
                  <a:lnTo>
                    <a:pt x="1241338" y="1333800"/>
                  </a:lnTo>
                  <a:lnTo>
                    <a:pt x="1242067" y="1335256"/>
                  </a:lnTo>
                  <a:lnTo>
                    <a:pt x="1243524" y="1335929"/>
                  </a:lnTo>
                  <a:lnTo>
                    <a:pt x="1244980" y="1335929"/>
                  </a:lnTo>
                  <a:lnTo>
                    <a:pt x="1246381" y="1335256"/>
                  </a:lnTo>
                  <a:lnTo>
                    <a:pt x="1247110" y="1334528"/>
                  </a:lnTo>
                  <a:lnTo>
                    <a:pt x="1249239" y="1332343"/>
                  </a:lnTo>
                  <a:lnTo>
                    <a:pt x="1249968" y="1332343"/>
                  </a:lnTo>
                  <a:lnTo>
                    <a:pt x="1251425" y="1332343"/>
                  </a:lnTo>
                  <a:lnTo>
                    <a:pt x="1252153" y="1332343"/>
                  </a:lnTo>
                  <a:lnTo>
                    <a:pt x="1253554" y="1331670"/>
                  </a:lnTo>
                  <a:lnTo>
                    <a:pt x="1254283" y="1330942"/>
                  </a:lnTo>
                  <a:lnTo>
                    <a:pt x="1254283" y="1330213"/>
                  </a:lnTo>
                  <a:lnTo>
                    <a:pt x="1253554" y="1329485"/>
                  </a:lnTo>
                  <a:lnTo>
                    <a:pt x="1252826" y="1329485"/>
                  </a:lnTo>
                  <a:lnTo>
                    <a:pt x="1252153" y="1328084"/>
                  </a:lnTo>
                  <a:lnTo>
                    <a:pt x="1252153" y="1327355"/>
                  </a:lnTo>
                  <a:lnTo>
                    <a:pt x="1254283" y="1325170"/>
                  </a:lnTo>
                  <a:lnTo>
                    <a:pt x="1255011" y="1325170"/>
                  </a:lnTo>
                  <a:lnTo>
                    <a:pt x="1256468" y="1325170"/>
                  </a:lnTo>
                  <a:lnTo>
                    <a:pt x="1257141" y="1324497"/>
                  </a:lnTo>
                  <a:lnTo>
                    <a:pt x="1257141" y="1323040"/>
                  </a:lnTo>
                  <a:lnTo>
                    <a:pt x="1257141" y="1321583"/>
                  </a:lnTo>
                  <a:lnTo>
                    <a:pt x="1257141" y="1320855"/>
                  </a:lnTo>
                  <a:lnTo>
                    <a:pt x="1257141" y="1320182"/>
                  </a:lnTo>
                  <a:lnTo>
                    <a:pt x="1257869" y="1318726"/>
                  </a:lnTo>
                  <a:lnTo>
                    <a:pt x="1258598" y="1317997"/>
                  </a:lnTo>
                  <a:lnTo>
                    <a:pt x="1258598" y="1317269"/>
                  </a:lnTo>
                  <a:lnTo>
                    <a:pt x="1258598" y="1316596"/>
                  </a:lnTo>
                  <a:lnTo>
                    <a:pt x="1257869" y="1314411"/>
                  </a:lnTo>
                  <a:lnTo>
                    <a:pt x="1257869" y="1311553"/>
                  </a:lnTo>
                  <a:lnTo>
                    <a:pt x="1260727" y="1312281"/>
                  </a:lnTo>
                  <a:lnTo>
                    <a:pt x="1262912" y="1313010"/>
                  </a:lnTo>
                  <a:lnTo>
                    <a:pt x="1265042" y="1313010"/>
                  </a:lnTo>
                  <a:lnTo>
                    <a:pt x="1267956" y="1313010"/>
                  </a:lnTo>
                  <a:lnTo>
                    <a:pt x="1271542" y="1311553"/>
                  </a:lnTo>
                  <a:lnTo>
                    <a:pt x="1272943" y="1310096"/>
                  </a:lnTo>
                  <a:lnTo>
                    <a:pt x="1272943" y="1307966"/>
                  </a:lnTo>
                  <a:lnTo>
                    <a:pt x="1272943" y="1305781"/>
                  </a:lnTo>
                  <a:lnTo>
                    <a:pt x="1272943" y="1303652"/>
                  </a:lnTo>
                  <a:lnTo>
                    <a:pt x="1272943" y="1302923"/>
                  </a:lnTo>
                  <a:lnTo>
                    <a:pt x="1273672" y="1301522"/>
                  </a:lnTo>
                  <a:lnTo>
                    <a:pt x="1273672" y="1298608"/>
                  </a:lnTo>
                  <a:lnTo>
                    <a:pt x="1273672" y="1297936"/>
                  </a:lnTo>
                  <a:lnTo>
                    <a:pt x="1274400" y="1297936"/>
                  </a:lnTo>
                  <a:lnTo>
                    <a:pt x="1275129" y="1298608"/>
                  </a:lnTo>
                  <a:lnTo>
                    <a:pt x="1275801" y="1298608"/>
                  </a:lnTo>
                  <a:lnTo>
                    <a:pt x="1276529" y="1298608"/>
                  </a:lnTo>
                  <a:lnTo>
                    <a:pt x="1277258" y="1298608"/>
                  </a:lnTo>
                  <a:lnTo>
                    <a:pt x="1278715" y="1297936"/>
                  </a:lnTo>
                  <a:lnTo>
                    <a:pt x="1279387" y="1297936"/>
                  </a:lnTo>
                  <a:lnTo>
                    <a:pt x="1279387" y="1297207"/>
                  </a:lnTo>
                  <a:lnTo>
                    <a:pt x="1279387" y="1296479"/>
                  </a:lnTo>
                  <a:lnTo>
                    <a:pt x="1278715" y="1296479"/>
                  </a:lnTo>
                  <a:lnTo>
                    <a:pt x="1277258" y="1296479"/>
                  </a:lnTo>
                  <a:lnTo>
                    <a:pt x="1276529" y="1296479"/>
                  </a:lnTo>
                  <a:lnTo>
                    <a:pt x="1276529" y="1295750"/>
                  </a:lnTo>
                  <a:lnTo>
                    <a:pt x="1275129" y="1295022"/>
                  </a:lnTo>
                  <a:lnTo>
                    <a:pt x="1275129" y="1294293"/>
                  </a:lnTo>
                  <a:lnTo>
                    <a:pt x="1275129" y="1293621"/>
                  </a:lnTo>
                  <a:lnTo>
                    <a:pt x="1275801" y="1292164"/>
                  </a:lnTo>
                  <a:lnTo>
                    <a:pt x="1276529" y="1291436"/>
                  </a:lnTo>
                  <a:lnTo>
                    <a:pt x="1277258" y="1290707"/>
                  </a:lnTo>
                  <a:lnTo>
                    <a:pt x="1277987" y="1290707"/>
                  </a:lnTo>
                  <a:lnTo>
                    <a:pt x="1278715" y="1290035"/>
                  </a:lnTo>
                  <a:lnTo>
                    <a:pt x="1279387" y="1288578"/>
                  </a:lnTo>
                  <a:lnTo>
                    <a:pt x="1280116" y="1287849"/>
                  </a:lnTo>
                  <a:lnTo>
                    <a:pt x="1280844" y="1287849"/>
                  </a:lnTo>
                  <a:lnTo>
                    <a:pt x="1282301" y="1287121"/>
                  </a:lnTo>
                  <a:lnTo>
                    <a:pt x="1283030" y="1287121"/>
                  </a:lnTo>
                  <a:lnTo>
                    <a:pt x="1283030" y="1286448"/>
                  </a:lnTo>
                  <a:lnTo>
                    <a:pt x="1283702" y="1284263"/>
                  </a:lnTo>
                  <a:lnTo>
                    <a:pt x="1285159" y="1282806"/>
                  </a:lnTo>
                  <a:lnTo>
                    <a:pt x="1285888" y="1282806"/>
                  </a:lnTo>
                  <a:lnTo>
                    <a:pt x="1287289" y="1282806"/>
                  </a:lnTo>
                  <a:lnTo>
                    <a:pt x="1293061" y="1279948"/>
                  </a:lnTo>
                  <a:lnTo>
                    <a:pt x="1295190" y="1279219"/>
                  </a:lnTo>
                  <a:lnTo>
                    <a:pt x="1295919" y="1277818"/>
                  </a:lnTo>
                  <a:lnTo>
                    <a:pt x="1296647" y="1277090"/>
                  </a:lnTo>
                  <a:lnTo>
                    <a:pt x="1298104" y="1276362"/>
                  </a:lnTo>
                  <a:lnTo>
                    <a:pt x="1300233" y="1275633"/>
                  </a:lnTo>
                  <a:lnTo>
                    <a:pt x="1302419" y="1274961"/>
                  </a:lnTo>
                  <a:lnTo>
                    <a:pt x="1303091" y="1274232"/>
                  </a:lnTo>
                  <a:lnTo>
                    <a:pt x="1304548" y="1272775"/>
                  </a:lnTo>
                  <a:lnTo>
                    <a:pt x="1305277" y="1272047"/>
                  </a:lnTo>
                  <a:lnTo>
                    <a:pt x="1306005" y="1270646"/>
                  </a:lnTo>
                  <a:lnTo>
                    <a:pt x="1306678" y="1268460"/>
                  </a:lnTo>
                  <a:lnTo>
                    <a:pt x="1306678" y="1267732"/>
                  </a:lnTo>
                  <a:lnTo>
                    <a:pt x="1307406" y="1267059"/>
                  </a:lnTo>
                  <a:lnTo>
                    <a:pt x="1234894" y="1143553"/>
                  </a:lnTo>
                  <a:lnTo>
                    <a:pt x="1229851" y="1134923"/>
                  </a:lnTo>
                  <a:lnTo>
                    <a:pt x="1206875" y="1083257"/>
                  </a:lnTo>
                  <a:lnTo>
                    <a:pt x="1206875" y="1082528"/>
                  </a:lnTo>
                  <a:lnTo>
                    <a:pt x="1208332" y="1053837"/>
                  </a:lnTo>
                  <a:lnTo>
                    <a:pt x="1214104" y="961936"/>
                  </a:lnTo>
                  <a:lnTo>
                    <a:pt x="1213376" y="961936"/>
                  </a:lnTo>
                  <a:lnTo>
                    <a:pt x="1212647" y="961936"/>
                  </a:lnTo>
                  <a:lnTo>
                    <a:pt x="1211190" y="961936"/>
                  </a:lnTo>
                  <a:lnTo>
                    <a:pt x="1210518" y="961936"/>
                  </a:lnTo>
                  <a:lnTo>
                    <a:pt x="1210518" y="961208"/>
                  </a:lnTo>
                  <a:lnTo>
                    <a:pt x="1209789" y="960535"/>
                  </a:lnTo>
                  <a:lnTo>
                    <a:pt x="1209061" y="959807"/>
                  </a:lnTo>
                  <a:lnTo>
                    <a:pt x="1207604" y="956893"/>
                  </a:lnTo>
                  <a:lnTo>
                    <a:pt x="1207604" y="954763"/>
                  </a:lnTo>
                  <a:lnTo>
                    <a:pt x="1208332" y="951905"/>
                  </a:lnTo>
                  <a:lnTo>
                    <a:pt x="1208332" y="950448"/>
                  </a:lnTo>
                  <a:lnTo>
                    <a:pt x="1206875" y="949720"/>
                  </a:lnTo>
                  <a:lnTo>
                    <a:pt x="1204746" y="949048"/>
                  </a:lnTo>
                  <a:lnTo>
                    <a:pt x="1204746" y="947591"/>
                  </a:lnTo>
                  <a:lnTo>
                    <a:pt x="1205474" y="947591"/>
                  </a:lnTo>
                  <a:lnTo>
                    <a:pt x="1206203" y="947591"/>
                  </a:lnTo>
                  <a:lnTo>
                    <a:pt x="1206875" y="946862"/>
                  </a:lnTo>
                  <a:lnTo>
                    <a:pt x="1206875" y="945405"/>
                  </a:lnTo>
                  <a:lnTo>
                    <a:pt x="1206875" y="944733"/>
                  </a:lnTo>
                  <a:lnTo>
                    <a:pt x="1208332" y="945405"/>
                  </a:lnTo>
                  <a:lnTo>
                    <a:pt x="1209061" y="945405"/>
                  </a:lnTo>
                  <a:lnTo>
                    <a:pt x="1209061" y="944004"/>
                  </a:lnTo>
                  <a:lnTo>
                    <a:pt x="1209061" y="942547"/>
                  </a:lnTo>
                  <a:lnTo>
                    <a:pt x="1208332" y="941819"/>
                  </a:lnTo>
                  <a:lnTo>
                    <a:pt x="1206875" y="941146"/>
                  </a:lnTo>
                  <a:lnTo>
                    <a:pt x="1206203" y="940418"/>
                  </a:lnTo>
                  <a:lnTo>
                    <a:pt x="1206203" y="937560"/>
                  </a:lnTo>
                  <a:lnTo>
                    <a:pt x="1206203" y="936103"/>
                  </a:lnTo>
                  <a:lnTo>
                    <a:pt x="1206203" y="934646"/>
                  </a:lnTo>
                  <a:lnTo>
                    <a:pt x="1205474" y="931788"/>
                  </a:lnTo>
                  <a:lnTo>
                    <a:pt x="1202616" y="929659"/>
                  </a:lnTo>
                  <a:lnTo>
                    <a:pt x="1201159" y="926745"/>
                  </a:lnTo>
                  <a:lnTo>
                    <a:pt x="1199702" y="926072"/>
                  </a:lnTo>
                  <a:lnTo>
                    <a:pt x="1199030" y="926745"/>
                  </a:lnTo>
                  <a:lnTo>
                    <a:pt x="1197573" y="928202"/>
                  </a:lnTo>
                  <a:lnTo>
                    <a:pt x="1196844" y="928930"/>
                  </a:lnTo>
                  <a:lnTo>
                    <a:pt x="1196116" y="928930"/>
                  </a:lnTo>
                  <a:lnTo>
                    <a:pt x="1195388" y="929659"/>
                  </a:lnTo>
                  <a:lnTo>
                    <a:pt x="1194715" y="928930"/>
                  </a:lnTo>
                  <a:lnTo>
                    <a:pt x="1193987" y="928202"/>
                  </a:lnTo>
                  <a:lnTo>
                    <a:pt x="1193987" y="926745"/>
                  </a:lnTo>
                  <a:lnTo>
                    <a:pt x="1194715" y="923887"/>
                  </a:lnTo>
                  <a:lnTo>
                    <a:pt x="1195388" y="922486"/>
                  </a:lnTo>
                  <a:lnTo>
                    <a:pt x="1194715" y="922486"/>
                  </a:lnTo>
                  <a:lnTo>
                    <a:pt x="1194715" y="921757"/>
                  </a:lnTo>
                  <a:lnTo>
                    <a:pt x="1193987" y="921029"/>
                  </a:lnTo>
                  <a:lnTo>
                    <a:pt x="1194715" y="919572"/>
                  </a:lnTo>
                  <a:lnTo>
                    <a:pt x="1194715" y="918171"/>
                  </a:lnTo>
                  <a:lnTo>
                    <a:pt x="1196116" y="916714"/>
                  </a:lnTo>
                  <a:lnTo>
                    <a:pt x="1196116" y="915257"/>
                  </a:lnTo>
                  <a:lnTo>
                    <a:pt x="1196116" y="913856"/>
                  </a:lnTo>
                  <a:lnTo>
                    <a:pt x="1195388" y="913128"/>
                  </a:lnTo>
                  <a:lnTo>
                    <a:pt x="1194715" y="912399"/>
                  </a:lnTo>
                  <a:lnTo>
                    <a:pt x="1194715" y="911671"/>
                  </a:lnTo>
                  <a:lnTo>
                    <a:pt x="1194715" y="909541"/>
                  </a:lnTo>
                  <a:lnTo>
                    <a:pt x="1194715" y="907412"/>
                  </a:lnTo>
                  <a:lnTo>
                    <a:pt x="1194715" y="906683"/>
                  </a:lnTo>
                  <a:lnTo>
                    <a:pt x="1193987" y="906683"/>
                  </a:lnTo>
                  <a:lnTo>
                    <a:pt x="1193258" y="905955"/>
                  </a:lnTo>
                  <a:lnTo>
                    <a:pt x="1191801" y="906683"/>
                  </a:lnTo>
                  <a:lnTo>
                    <a:pt x="1191129" y="906683"/>
                  </a:lnTo>
                  <a:lnTo>
                    <a:pt x="1191129" y="905955"/>
                  </a:lnTo>
                  <a:lnTo>
                    <a:pt x="1191129" y="904498"/>
                  </a:lnTo>
                  <a:lnTo>
                    <a:pt x="1191129" y="903769"/>
                  </a:lnTo>
                  <a:lnTo>
                    <a:pt x="1191129" y="902369"/>
                  </a:lnTo>
                  <a:lnTo>
                    <a:pt x="1191801" y="901640"/>
                  </a:lnTo>
                  <a:lnTo>
                    <a:pt x="1192530" y="900911"/>
                  </a:lnTo>
                  <a:lnTo>
                    <a:pt x="1193258" y="900183"/>
                  </a:lnTo>
                  <a:lnTo>
                    <a:pt x="1193258" y="899511"/>
                  </a:lnTo>
                  <a:lnTo>
                    <a:pt x="1193987" y="898782"/>
                  </a:lnTo>
                  <a:lnTo>
                    <a:pt x="1194715" y="899511"/>
                  </a:lnTo>
                  <a:lnTo>
                    <a:pt x="1194715" y="898782"/>
                  </a:lnTo>
                  <a:lnTo>
                    <a:pt x="1195388" y="896597"/>
                  </a:lnTo>
                  <a:lnTo>
                    <a:pt x="1195388" y="895196"/>
                  </a:lnTo>
                  <a:lnTo>
                    <a:pt x="1195388" y="894467"/>
                  </a:lnTo>
                  <a:lnTo>
                    <a:pt x="1194715" y="891609"/>
                  </a:lnTo>
                  <a:lnTo>
                    <a:pt x="1193987" y="889424"/>
                  </a:lnTo>
                  <a:lnTo>
                    <a:pt x="1193258" y="888023"/>
                  </a:lnTo>
                  <a:lnTo>
                    <a:pt x="1193258" y="887294"/>
                  </a:lnTo>
                  <a:lnTo>
                    <a:pt x="1193987" y="885109"/>
                  </a:lnTo>
                  <a:lnTo>
                    <a:pt x="1193258" y="882980"/>
                  </a:lnTo>
                  <a:lnTo>
                    <a:pt x="1193258" y="880850"/>
                  </a:lnTo>
                  <a:lnTo>
                    <a:pt x="1193258" y="879393"/>
                  </a:lnTo>
                  <a:lnTo>
                    <a:pt x="1192530" y="878665"/>
                  </a:lnTo>
                  <a:lnTo>
                    <a:pt x="1192530" y="877936"/>
                  </a:lnTo>
                  <a:lnTo>
                    <a:pt x="1192530" y="875807"/>
                  </a:lnTo>
                  <a:lnTo>
                    <a:pt x="1192530" y="871492"/>
                  </a:lnTo>
                  <a:lnTo>
                    <a:pt x="1193258" y="870763"/>
                  </a:lnTo>
                  <a:lnTo>
                    <a:pt x="1193258" y="870035"/>
                  </a:lnTo>
                  <a:lnTo>
                    <a:pt x="1192530" y="867906"/>
                  </a:lnTo>
                  <a:lnTo>
                    <a:pt x="1192530" y="866449"/>
                  </a:lnTo>
                  <a:lnTo>
                    <a:pt x="1192530" y="865048"/>
                  </a:lnTo>
                  <a:lnTo>
                    <a:pt x="1193258" y="862134"/>
                  </a:lnTo>
                  <a:lnTo>
                    <a:pt x="1193987" y="862134"/>
                  </a:lnTo>
                  <a:lnTo>
                    <a:pt x="1193987" y="861461"/>
                  </a:lnTo>
                  <a:lnTo>
                    <a:pt x="1193258" y="860733"/>
                  </a:lnTo>
                  <a:lnTo>
                    <a:pt x="1193258" y="860004"/>
                  </a:lnTo>
                  <a:lnTo>
                    <a:pt x="1193258" y="857875"/>
                  </a:lnTo>
                  <a:lnTo>
                    <a:pt x="1192530" y="857146"/>
                  </a:lnTo>
                  <a:lnTo>
                    <a:pt x="1192530" y="855689"/>
                  </a:lnTo>
                  <a:lnTo>
                    <a:pt x="1192530" y="854233"/>
                  </a:lnTo>
                  <a:lnTo>
                    <a:pt x="1192530" y="852832"/>
                  </a:lnTo>
                  <a:lnTo>
                    <a:pt x="1192530" y="850646"/>
                  </a:lnTo>
                  <a:lnTo>
                    <a:pt x="1193258" y="848517"/>
                  </a:lnTo>
                  <a:lnTo>
                    <a:pt x="1192530" y="846387"/>
                  </a:lnTo>
                  <a:lnTo>
                    <a:pt x="1192530" y="845659"/>
                  </a:lnTo>
                  <a:lnTo>
                    <a:pt x="1193258" y="844202"/>
                  </a:lnTo>
                  <a:lnTo>
                    <a:pt x="1193258" y="842801"/>
                  </a:lnTo>
                  <a:lnTo>
                    <a:pt x="1192530" y="840615"/>
                  </a:lnTo>
                  <a:lnTo>
                    <a:pt x="1192530" y="839158"/>
                  </a:lnTo>
                  <a:lnTo>
                    <a:pt x="1193258" y="837029"/>
                  </a:lnTo>
                  <a:lnTo>
                    <a:pt x="1193258" y="836300"/>
                  </a:lnTo>
                  <a:lnTo>
                    <a:pt x="1193258" y="834171"/>
                  </a:lnTo>
                  <a:lnTo>
                    <a:pt x="1193987" y="831313"/>
                  </a:lnTo>
                  <a:lnTo>
                    <a:pt x="1194715" y="829856"/>
                  </a:lnTo>
                  <a:lnTo>
                    <a:pt x="1194715" y="828399"/>
                  </a:lnTo>
                  <a:lnTo>
                    <a:pt x="1195388" y="827727"/>
                  </a:lnTo>
                  <a:lnTo>
                    <a:pt x="1195388" y="826998"/>
                  </a:lnTo>
                  <a:lnTo>
                    <a:pt x="1196116" y="826270"/>
                  </a:lnTo>
                  <a:lnTo>
                    <a:pt x="1197573" y="825541"/>
                  </a:lnTo>
                  <a:lnTo>
                    <a:pt x="1198301" y="821226"/>
                  </a:lnTo>
                  <a:lnTo>
                    <a:pt x="1199030" y="820498"/>
                  </a:lnTo>
                  <a:lnTo>
                    <a:pt x="1200431" y="819097"/>
                  </a:lnTo>
                  <a:lnTo>
                    <a:pt x="1201159" y="819097"/>
                  </a:lnTo>
                  <a:lnTo>
                    <a:pt x="1202616" y="817640"/>
                  </a:lnTo>
                  <a:lnTo>
                    <a:pt x="1206203" y="816239"/>
                  </a:lnTo>
                  <a:lnTo>
                    <a:pt x="1209061" y="814782"/>
                  </a:lnTo>
                  <a:lnTo>
                    <a:pt x="1210518" y="813325"/>
                  </a:lnTo>
                  <a:lnTo>
                    <a:pt x="1211190" y="812597"/>
                  </a:lnTo>
                  <a:lnTo>
                    <a:pt x="1212647" y="811924"/>
                  </a:lnTo>
                  <a:lnTo>
                    <a:pt x="1213376" y="810467"/>
                  </a:lnTo>
                  <a:lnTo>
                    <a:pt x="1216233" y="809010"/>
                  </a:lnTo>
                  <a:lnTo>
                    <a:pt x="1217690" y="808338"/>
                  </a:lnTo>
                  <a:lnTo>
                    <a:pt x="1219091" y="807609"/>
                  </a:lnTo>
                  <a:lnTo>
                    <a:pt x="1220548" y="806881"/>
                  </a:lnTo>
                  <a:lnTo>
                    <a:pt x="1221277" y="806881"/>
                  </a:lnTo>
                  <a:lnTo>
                    <a:pt x="1221949" y="806881"/>
                  </a:lnTo>
                  <a:lnTo>
                    <a:pt x="1227721" y="809010"/>
                  </a:lnTo>
                  <a:lnTo>
                    <a:pt x="1229178" y="809010"/>
                  </a:lnTo>
                  <a:lnTo>
                    <a:pt x="1232764" y="809739"/>
                  </a:lnTo>
                  <a:lnTo>
                    <a:pt x="1234894" y="809739"/>
                  </a:lnTo>
                  <a:lnTo>
                    <a:pt x="1236351" y="809010"/>
                  </a:lnTo>
                  <a:lnTo>
                    <a:pt x="1237079" y="809010"/>
                  </a:lnTo>
                  <a:lnTo>
                    <a:pt x="1238480" y="807609"/>
                  </a:lnTo>
                  <a:lnTo>
                    <a:pt x="1239209" y="806152"/>
                  </a:lnTo>
                  <a:lnTo>
                    <a:pt x="1240666" y="804751"/>
                  </a:lnTo>
                  <a:lnTo>
                    <a:pt x="1241338" y="804023"/>
                  </a:lnTo>
                  <a:lnTo>
                    <a:pt x="1242067" y="803295"/>
                  </a:lnTo>
                  <a:lnTo>
                    <a:pt x="1242795" y="801838"/>
                  </a:lnTo>
                  <a:lnTo>
                    <a:pt x="1243524" y="801838"/>
                  </a:lnTo>
                  <a:lnTo>
                    <a:pt x="1243524" y="801165"/>
                  </a:lnTo>
                  <a:lnTo>
                    <a:pt x="1244252" y="801165"/>
                  </a:lnTo>
                  <a:lnTo>
                    <a:pt x="1244980" y="798980"/>
                  </a:lnTo>
                  <a:lnTo>
                    <a:pt x="1244980" y="797523"/>
                  </a:lnTo>
                  <a:lnTo>
                    <a:pt x="1246381" y="796850"/>
                  </a:lnTo>
                  <a:lnTo>
                    <a:pt x="1248567" y="793936"/>
                  </a:lnTo>
                  <a:lnTo>
                    <a:pt x="1249239" y="793936"/>
                  </a:lnTo>
                  <a:lnTo>
                    <a:pt x="1249968" y="793264"/>
                  </a:lnTo>
                  <a:lnTo>
                    <a:pt x="1255740" y="791078"/>
                  </a:lnTo>
                  <a:lnTo>
                    <a:pt x="1259326" y="790350"/>
                  </a:lnTo>
                  <a:lnTo>
                    <a:pt x="1260727" y="789677"/>
                  </a:lnTo>
                  <a:lnTo>
                    <a:pt x="1263641" y="787492"/>
                  </a:lnTo>
                  <a:lnTo>
                    <a:pt x="1264313" y="787492"/>
                  </a:lnTo>
                  <a:lnTo>
                    <a:pt x="1265770" y="786035"/>
                  </a:lnTo>
                  <a:lnTo>
                    <a:pt x="1266499" y="785363"/>
                  </a:lnTo>
                  <a:lnTo>
                    <a:pt x="1267227" y="784634"/>
                  </a:lnTo>
                  <a:lnTo>
                    <a:pt x="1268628" y="781048"/>
                  </a:lnTo>
                  <a:lnTo>
                    <a:pt x="1269357" y="780319"/>
                  </a:lnTo>
                  <a:lnTo>
                    <a:pt x="1270085" y="778190"/>
                  </a:lnTo>
                  <a:lnTo>
                    <a:pt x="1270814" y="776004"/>
                  </a:lnTo>
                  <a:lnTo>
                    <a:pt x="1273672" y="770961"/>
                  </a:lnTo>
                  <a:lnTo>
                    <a:pt x="1274400" y="770289"/>
                  </a:lnTo>
                  <a:lnTo>
                    <a:pt x="1275801" y="768103"/>
                  </a:lnTo>
                  <a:lnTo>
                    <a:pt x="1278715" y="763116"/>
                  </a:lnTo>
                  <a:lnTo>
                    <a:pt x="1278715" y="761659"/>
                  </a:lnTo>
                  <a:lnTo>
                    <a:pt x="1280116" y="759529"/>
                  </a:lnTo>
                  <a:lnTo>
                    <a:pt x="1284431" y="754486"/>
                  </a:lnTo>
                  <a:lnTo>
                    <a:pt x="1285888" y="753029"/>
                  </a:lnTo>
                  <a:lnTo>
                    <a:pt x="1285888" y="752301"/>
                  </a:lnTo>
                  <a:lnTo>
                    <a:pt x="1286616" y="750900"/>
                  </a:lnTo>
                  <a:lnTo>
                    <a:pt x="1287289" y="747313"/>
                  </a:lnTo>
                  <a:lnTo>
                    <a:pt x="1288017" y="745856"/>
                  </a:lnTo>
                  <a:lnTo>
                    <a:pt x="1291604" y="740813"/>
                  </a:lnTo>
                  <a:lnTo>
                    <a:pt x="1293789" y="737955"/>
                  </a:lnTo>
                  <a:lnTo>
                    <a:pt x="1296647" y="733640"/>
                  </a:lnTo>
                  <a:lnTo>
                    <a:pt x="1298104" y="731511"/>
                  </a:lnTo>
                  <a:lnTo>
                    <a:pt x="1299505" y="730054"/>
                  </a:lnTo>
                  <a:lnTo>
                    <a:pt x="1300233" y="728653"/>
                  </a:lnTo>
                  <a:lnTo>
                    <a:pt x="1300962" y="726467"/>
                  </a:lnTo>
                  <a:lnTo>
                    <a:pt x="1301690" y="725739"/>
                  </a:lnTo>
                  <a:lnTo>
                    <a:pt x="1302363" y="725739"/>
                  </a:lnTo>
                  <a:lnTo>
                    <a:pt x="1303820" y="725066"/>
                  </a:lnTo>
                  <a:lnTo>
                    <a:pt x="1306005" y="723610"/>
                  </a:lnTo>
                  <a:lnTo>
                    <a:pt x="1308135" y="722153"/>
                  </a:lnTo>
                  <a:lnTo>
                    <a:pt x="1309591" y="721480"/>
                  </a:lnTo>
                  <a:lnTo>
                    <a:pt x="1313906" y="720752"/>
                  </a:lnTo>
                  <a:lnTo>
                    <a:pt x="1316036" y="719295"/>
                  </a:lnTo>
                  <a:lnTo>
                    <a:pt x="1318165" y="718566"/>
                  </a:lnTo>
                  <a:lnTo>
                    <a:pt x="1321079" y="717838"/>
                  </a:lnTo>
                  <a:lnTo>
                    <a:pt x="1323209" y="717165"/>
                  </a:lnTo>
                  <a:lnTo>
                    <a:pt x="1325338" y="716437"/>
                  </a:lnTo>
                  <a:lnTo>
                    <a:pt x="1326795" y="715708"/>
                  </a:lnTo>
                  <a:lnTo>
                    <a:pt x="1327523" y="714980"/>
                  </a:lnTo>
                  <a:lnTo>
                    <a:pt x="1329653" y="712850"/>
                  </a:lnTo>
                  <a:lnTo>
                    <a:pt x="1331110" y="712122"/>
                  </a:lnTo>
                  <a:lnTo>
                    <a:pt x="1331838" y="711393"/>
                  </a:lnTo>
                  <a:lnTo>
                    <a:pt x="1336826" y="707807"/>
                  </a:lnTo>
                  <a:lnTo>
                    <a:pt x="1338283" y="707079"/>
                  </a:lnTo>
                  <a:lnTo>
                    <a:pt x="1341140" y="706350"/>
                  </a:lnTo>
                  <a:lnTo>
                    <a:pt x="1342598" y="705678"/>
                  </a:lnTo>
                  <a:lnTo>
                    <a:pt x="1343326" y="704949"/>
                  </a:lnTo>
                  <a:lnTo>
                    <a:pt x="1344727" y="704949"/>
                  </a:lnTo>
                  <a:lnTo>
                    <a:pt x="1346184" y="704221"/>
                  </a:lnTo>
                  <a:lnTo>
                    <a:pt x="1349770" y="704221"/>
                  </a:lnTo>
                  <a:lnTo>
                    <a:pt x="1352628" y="703492"/>
                  </a:lnTo>
                  <a:lnTo>
                    <a:pt x="1353357" y="703492"/>
                  </a:lnTo>
                  <a:lnTo>
                    <a:pt x="1354814" y="703492"/>
                  </a:lnTo>
                  <a:lnTo>
                    <a:pt x="1356215" y="703492"/>
                  </a:lnTo>
                  <a:lnTo>
                    <a:pt x="1359129" y="703492"/>
                  </a:lnTo>
                  <a:lnTo>
                    <a:pt x="1364116" y="703492"/>
                  </a:lnTo>
                  <a:lnTo>
                    <a:pt x="1364844" y="703492"/>
                  </a:lnTo>
                  <a:lnTo>
                    <a:pt x="1366301" y="702764"/>
                  </a:lnTo>
                  <a:lnTo>
                    <a:pt x="1367030" y="702764"/>
                  </a:lnTo>
                  <a:lnTo>
                    <a:pt x="1369159" y="702091"/>
                  </a:lnTo>
                  <a:lnTo>
                    <a:pt x="1369888" y="701363"/>
                  </a:lnTo>
                  <a:lnTo>
                    <a:pt x="1370616" y="702091"/>
                  </a:lnTo>
                  <a:lnTo>
                    <a:pt x="1372017" y="702091"/>
                  </a:lnTo>
                  <a:lnTo>
                    <a:pt x="1373474" y="702764"/>
                  </a:lnTo>
                  <a:lnTo>
                    <a:pt x="1374931" y="702091"/>
                  </a:lnTo>
                  <a:lnTo>
                    <a:pt x="1376332" y="702764"/>
                  </a:lnTo>
                  <a:lnTo>
                    <a:pt x="1378517" y="703492"/>
                  </a:lnTo>
                  <a:lnTo>
                    <a:pt x="1379190" y="703492"/>
                  </a:lnTo>
                  <a:lnTo>
                    <a:pt x="1384962" y="703492"/>
                  </a:lnTo>
                  <a:lnTo>
                    <a:pt x="1387091" y="703492"/>
                  </a:lnTo>
                  <a:lnTo>
                    <a:pt x="1387820" y="703492"/>
                  </a:lnTo>
                  <a:lnTo>
                    <a:pt x="1390005" y="704221"/>
                  </a:lnTo>
                  <a:lnTo>
                    <a:pt x="1394992" y="706350"/>
                  </a:lnTo>
                  <a:lnTo>
                    <a:pt x="1397178" y="706350"/>
                  </a:lnTo>
                  <a:lnTo>
                    <a:pt x="1400036" y="704949"/>
                  </a:lnTo>
                  <a:lnTo>
                    <a:pt x="1400036" y="706350"/>
                  </a:lnTo>
                  <a:lnTo>
                    <a:pt x="1400764" y="709264"/>
                  </a:lnTo>
                  <a:lnTo>
                    <a:pt x="1400036" y="711393"/>
                  </a:lnTo>
                  <a:lnTo>
                    <a:pt x="1400036" y="714251"/>
                  </a:lnTo>
                  <a:lnTo>
                    <a:pt x="1401493" y="717838"/>
                  </a:lnTo>
                  <a:lnTo>
                    <a:pt x="1401493" y="720023"/>
                  </a:lnTo>
                  <a:lnTo>
                    <a:pt x="1402165" y="722153"/>
                  </a:lnTo>
                  <a:lnTo>
                    <a:pt x="1404351" y="725739"/>
                  </a:lnTo>
                  <a:lnTo>
                    <a:pt x="1409394" y="727924"/>
                  </a:lnTo>
                  <a:lnTo>
                    <a:pt x="1412980" y="728653"/>
                  </a:lnTo>
                  <a:lnTo>
                    <a:pt x="1415110" y="729325"/>
                  </a:lnTo>
                  <a:lnTo>
                    <a:pt x="1428054" y="730782"/>
                  </a:lnTo>
                  <a:lnTo>
                    <a:pt x="1429455" y="730782"/>
                  </a:lnTo>
                  <a:lnTo>
                    <a:pt x="1490480" y="657542"/>
                  </a:lnTo>
                  <a:lnTo>
                    <a:pt x="1491937" y="656141"/>
                  </a:lnTo>
                  <a:lnTo>
                    <a:pt x="1492665" y="654684"/>
                  </a:lnTo>
                  <a:lnTo>
                    <a:pt x="1492665" y="653955"/>
                  </a:lnTo>
                  <a:lnTo>
                    <a:pt x="1493394" y="651826"/>
                  </a:lnTo>
                  <a:lnTo>
                    <a:pt x="1494066" y="650369"/>
                  </a:lnTo>
                  <a:lnTo>
                    <a:pt x="1494066" y="649640"/>
                  </a:lnTo>
                  <a:lnTo>
                    <a:pt x="1493394" y="649640"/>
                  </a:lnTo>
                  <a:lnTo>
                    <a:pt x="1493394" y="648968"/>
                  </a:lnTo>
                  <a:lnTo>
                    <a:pt x="1492665" y="648968"/>
                  </a:lnTo>
                  <a:lnTo>
                    <a:pt x="1491208" y="648239"/>
                  </a:lnTo>
                  <a:lnTo>
                    <a:pt x="1490480" y="648239"/>
                  </a:lnTo>
                  <a:lnTo>
                    <a:pt x="1489807" y="646054"/>
                  </a:lnTo>
                  <a:lnTo>
                    <a:pt x="1486894" y="638881"/>
                  </a:lnTo>
                  <a:lnTo>
                    <a:pt x="1486894" y="638153"/>
                  </a:lnTo>
                  <a:lnTo>
                    <a:pt x="1489079" y="632437"/>
                  </a:lnTo>
                  <a:lnTo>
                    <a:pt x="1489079" y="631708"/>
                  </a:lnTo>
                  <a:lnTo>
                    <a:pt x="1489079" y="630307"/>
                  </a:lnTo>
                  <a:lnTo>
                    <a:pt x="1486894" y="626721"/>
                  </a:lnTo>
                  <a:lnTo>
                    <a:pt x="1486894" y="625993"/>
                  </a:lnTo>
                  <a:lnTo>
                    <a:pt x="1486894" y="625993"/>
                  </a:lnTo>
                  <a:lnTo>
                    <a:pt x="1486894" y="624536"/>
                  </a:lnTo>
                  <a:lnTo>
                    <a:pt x="1486165" y="622406"/>
                  </a:lnTo>
                  <a:lnTo>
                    <a:pt x="1486165" y="621678"/>
                  </a:lnTo>
                  <a:lnTo>
                    <a:pt x="1488351" y="619492"/>
                  </a:lnTo>
                  <a:lnTo>
                    <a:pt x="1488351" y="618820"/>
                  </a:lnTo>
                  <a:lnTo>
                    <a:pt x="1487622" y="618091"/>
                  </a:lnTo>
                  <a:lnTo>
                    <a:pt x="1487622" y="617363"/>
                  </a:lnTo>
                  <a:lnTo>
                    <a:pt x="1486894" y="615906"/>
                  </a:lnTo>
                  <a:lnTo>
                    <a:pt x="1486894" y="615233"/>
                  </a:lnTo>
                  <a:lnTo>
                    <a:pt x="1486894" y="613776"/>
                  </a:lnTo>
                  <a:lnTo>
                    <a:pt x="1486894" y="613048"/>
                  </a:lnTo>
                  <a:lnTo>
                    <a:pt x="1487622" y="611591"/>
                  </a:lnTo>
                  <a:lnTo>
                    <a:pt x="1486894" y="610919"/>
                  </a:lnTo>
                  <a:lnTo>
                    <a:pt x="1485493" y="610190"/>
                  </a:lnTo>
                  <a:lnTo>
                    <a:pt x="1484036" y="609461"/>
                  </a:lnTo>
                  <a:lnTo>
                    <a:pt x="1484036" y="608733"/>
                  </a:lnTo>
                  <a:lnTo>
                    <a:pt x="1484036" y="608005"/>
                  </a:lnTo>
                  <a:lnTo>
                    <a:pt x="1484036" y="605875"/>
                  </a:lnTo>
                  <a:lnTo>
                    <a:pt x="1483307" y="603017"/>
                  </a:lnTo>
                  <a:lnTo>
                    <a:pt x="1483307" y="602289"/>
                  </a:lnTo>
                  <a:lnTo>
                    <a:pt x="1484036" y="600103"/>
                  </a:lnTo>
                  <a:lnTo>
                    <a:pt x="1484036" y="599431"/>
                  </a:lnTo>
                  <a:lnTo>
                    <a:pt x="1483307" y="598702"/>
                  </a:lnTo>
                  <a:lnTo>
                    <a:pt x="1482579" y="598702"/>
                  </a:lnTo>
                  <a:lnTo>
                    <a:pt x="1481906" y="598702"/>
                  </a:lnTo>
                  <a:lnTo>
                    <a:pt x="1481178" y="597245"/>
                  </a:lnTo>
                  <a:lnTo>
                    <a:pt x="1481178" y="596517"/>
                  </a:lnTo>
                  <a:lnTo>
                    <a:pt x="1481178" y="595844"/>
                  </a:lnTo>
                  <a:lnTo>
                    <a:pt x="1481906" y="594388"/>
                  </a:lnTo>
                  <a:lnTo>
                    <a:pt x="1480449" y="593659"/>
                  </a:lnTo>
                  <a:lnTo>
                    <a:pt x="1479721" y="593659"/>
                  </a:lnTo>
                  <a:lnTo>
                    <a:pt x="1478320" y="594388"/>
                  </a:lnTo>
                  <a:lnTo>
                    <a:pt x="1478320" y="593659"/>
                  </a:lnTo>
                  <a:lnTo>
                    <a:pt x="1477591" y="593659"/>
                  </a:lnTo>
                  <a:lnTo>
                    <a:pt x="1476863" y="593659"/>
                  </a:lnTo>
                  <a:lnTo>
                    <a:pt x="1476134" y="593659"/>
                  </a:lnTo>
                  <a:lnTo>
                    <a:pt x="1476134" y="592931"/>
                  </a:lnTo>
                  <a:lnTo>
                    <a:pt x="1476863" y="592258"/>
                  </a:lnTo>
                  <a:lnTo>
                    <a:pt x="1477591" y="591530"/>
                  </a:lnTo>
                  <a:lnTo>
                    <a:pt x="1478320" y="591530"/>
                  </a:lnTo>
                  <a:lnTo>
                    <a:pt x="1478992" y="590801"/>
                  </a:lnTo>
                  <a:lnTo>
                    <a:pt x="1478992" y="590073"/>
                  </a:lnTo>
                  <a:lnTo>
                    <a:pt x="1478992" y="589344"/>
                  </a:lnTo>
                  <a:lnTo>
                    <a:pt x="1478320" y="589344"/>
                  </a:lnTo>
                  <a:lnTo>
                    <a:pt x="1477591" y="589344"/>
                  </a:lnTo>
                  <a:lnTo>
                    <a:pt x="1477591" y="588672"/>
                  </a:lnTo>
                  <a:lnTo>
                    <a:pt x="1476863" y="588672"/>
                  </a:lnTo>
                  <a:lnTo>
                    <a:pt x="1476863" y="587943"/>
                  </a:lnTo>
                  <a:lnTo>
                    <a:pt x="1477591" y="585085"/>
                  </a:lnTo>
                  <a:lnTo>
                    <a:pt x="1477591" y="584357"/>
                  </a:lnTo>
                  <a:lnTo>
                    <a:pt x="1477591" y="582900"/>
                  </a:lnTo>
                  <a:lnTo>
                    <a:pt x="1477591" y="582171"/>
                  </a:lnTo>
                  <a:lnTo>
                    <a:pt x="1478320" y="580770"/>
                  </a:lnTo>
                  <a:lnTo>
                    <a:pt x="1478992" y="580042"/>
                  </a:lnTo>
                  <a:lnTo>
                    <a:pt x="1478320" y="579314"/>
                  </a:lnTo>
                  <a:lnTo>
                    <a:pt x="1477591" y="578585"/>
                  </a:lnTo>
                  <a:lnTo>
                    <a:pt x="1476863" y="577857"/>
                  </a:lnTo>
                  <a:lnTo>
                    <a:pt x="1477591" y="577184"/>
                  </a:lnTo>
                  <a:lnTo>
                    <a:pt x="1478992" y="575727"/>
                  </a:lnTo>
                  <a:lnTo>
                    <a:pt x="1478992" y="574270"/>
                  </a:lnTo>
                  <a:lnTo>
                    <a:pt x="1478992" y="573598"/>
                  </a:lnTo>
                  <a:lnTo>
                    <a:pt x="1478992" y="572869"/>
                  </a:lnTo>
                  <a:lnTo>
                    <a:pt x="1478992" y="572141"/>
                  </a:lnTo>
                  <a:lnTo>
                    <a:pt x="1478320" y="571412"/>
                  </a:lnTo>
                  <a:lnTo>
                    <a:pt x="1478320" y="569955"/>
                  </a:lnTo>
                  <a:lnTo>
                    <a:pt x="1478320" y="569283"/>
                  </a:lnTo>
                  <a:lnTo>
                    <a:pt x="1478152" y="569171"/>
                  </a:lnTo>
                  <a:lnTo>
                    <a:pt x="1478320" y="569283"/>
                  </a:lnTo>
                  <a:lnTo>
                    <a:pt x="1478320" y="569955"/>
                  </a:lnTo>
                  <a:lnTo>
                    <a:pt x="1478320" y="571412"/>
                  </a:lnTo>
                  <a:lnTo>
                    <a:pt x="1478992" y="572141"/>
                  </a:lnTo>
                  <a:lnTo>
                    <a:pt x="1478992" y="572869"/>
                  </a:lnTo>
                  <a:lnTo>
                    <a:pt x="1478992" y="573598"/>
                  </a:lnTo>
                  <a:lnTo>
                    <a:pt x="1478992" y="574270"/>
                  </a:lnTo>
                  <a:lnTo>
                    <a:pt x="1478992" y="575727"/>
                  </a:lnTo>
                  <a:lnTo>
                    <a:pt x="1515641" y="581443"/>
                  </a:lnTo>
                  <a:lnTo>
                    <a:pt x="1538616" y="585085"/>
                  </a:lnTo>
                  <a:lnTo>
                    <a:pt x="1565178" y="589344"/>
                  </a:lnTo>
                  <a:lnTo>
                    <a:pt x="1599641" y="594388"/>
                  </a:lnTo>
                  <a:lnTo>
                    <a:pt x="1608943" y="595116"/>
                  </a:lnTo>
                  <a:lnTo>
                    <a:pt x="1610400" y="593659"/>
                  </a:lnTo>
                  <a:lnTo>
                    <a:pt x="1610400" y="591530"/>
                  </a:lnTo>
                  <a:lnTo>
                    <a:pt x="1608270" y="587943"/>
                  </a:lnTo>
                  <a:lnTo>
                    <a:pt x="1608943" y="585758"/>
                  </a:lnTo>
                  <a:lnTo>
                    <a:pt x="1608270" y="585085"/>
                  </a:lnTo>
                  <a:lnTo>
                    <a:pt x="1606813" y="583628"/>
                  </a:lnTo>
                  <a:lnTo>
                    <a:pt x="1606085" y="582900"/>
                  </a:lnTo>
                  <a:lnTo>
                    <a:pt x="1606085" y="582171"/>
                  </a:lnTo>
                  <a:lnTo>
                    <a:pt x="1606085" y="581443"/>
                  </a:lnTo>
                  <a:lnTo>
                    <a:pt x="1606085" y="580770"/>
                  </a:lnTo>
                  <a:lnTo>
                    <a:pt x="1604684" y="580770"/>
                  </a:lnTo>
                  <a:lnTo>
                    <a:pt x="1603955" y="580770"/>
                  </a:lnTo>
                  <a:lnTo>
                    <a:pt x="1603227" y="580770"/>
                  </a:lnTo>
                  <a:lnTo>
                    <a:pt x="1603227" y="580042"/>
                  </a:lnTo>
                  <a:lnTo>
                    <a:pt x="1603227" y="578585"/>
                  </a:lnTo>
                  <a:lnTo>
                    <a:pt x="1603227" y="577857"/>
                  </a:lnTo>
                  <a:lnTo>
                    <a:pt x="1602498" y="577184"/>
                  </a:lnTo>
                  <a:lnTo>
                    <a:pt x="1602498" y="576456"/>
                  </a:lnTo>
                  <a:lnTo>
                    <a:pt x="1602498" y="575727"/>
                  </a:lnTo>
                  <a:lnTo>
                    <a:pt x="1603227" y="574999"/>
                  </a:lnTo>
                  <a:lnTo>
                    <a:pt x="1603955" y="574270"/>
                  </a:lnTo>
                  <a:lnTo>
                    <a:pt x="1603955" y="572869"/>
                  </a:lnTo>
                  <a:lnTo>
                    <a:pt x="1603227" y="571412"/>
                  </a:lnTo>
                  <a:lnTo>
                    <a:pt x="1603227" y="568554"/>
                  </a:lnTo>
                  <a:lnTo>
                    <a:pt x="1603227" y="567097"/>
                  </a:lnTo>
                  <a:lnTo>
                    <a:pt x="1602498" y="565696"/>
                  </a:lnTo>
                  <a:lnTo>
                    <a:pt x="1601770" y="564968"/>
                  </a:lnTo>
                  <a:lnTo>
                    <a:pt x="1602498" y="564240"/>
                  </a:lnTo>
                  <a:lnTo>
                    <a:pt x="1603227" y="563511"/>
                  </a:lnTo>
                  <a:lnTo>
                    <a:pt x="1603227" y="562782"/>
                  </a:lnTo>
                  <a:lnTo>
                    <a:pt x="1603227" y="562110"/>
                  </a:lnTo>
                  <a:lnTo>
                    <a:pt x="1603955" y="562110"/>
                  </a:lnTo>
                  <a:lnTo>
                    <a:pt x="1604684" y="562782"/>
                  </a:lnTo>
                  <a:lnTo>
                    <a:pt x="1604684" y="562110"/>
                  </a:lnTo>
                  <a:lnTo>
                    <a:pt x="1604684" y="560653"/>
                  </a:lnTo>
                  <a:lnTo>
                    <a:pt x="1603955" y="558468"/>
                  </a:lnTo>
                  <a:lnTo>
                    <a:pt x="1603955" y="557795"/>
                  </a:lnTo>
                  <a:lnTo>
                    <a:pt x="1604684" y="557795"/>
                  </a:lnTo>
                  <a:lnTo>
                    <a:pt x="1605356" y="557067"/>
                  </a:lnTo>
                  <a:lnTo>
                    <a:pt x="1606085" y="555610"/>
                  </a:lnTo>
                  <a:lnTo>
                    <a:pt x="1606813" y="555610"/>
                  </a:lnTo>
                  <a:lnTo>
                    <a:pt x="1607542" y="555610"/>
                  </a:lnTo>
                  <a:lnTo>
                    <a:pt x="1608270" y="554881"/>
                  </a:lnTo>
                  <a:lnTo>
                    <a:pt x="1608943" y="552752"/>
                  </a:lnTo>
                  <a:lnTo>
                    <a:pt x="1609671" y="551295"/>
                  </a:lnTo>
                  <a:lnTo>
                    <a:pt x="1610400" y="549894"/>
                  </a:lnTo>
                  <a:lnTo>
                    <a:pt x="1612529" y="547708"/>
                  </a:lnTo>
                  <a:lnTo>
                    <a:pt x="1613986" y="547036"/>
                  </a:lnTo>
                  <a:lnTo>
                    <a:pt x="1614715" y="546308"/>
                  </a:lnTo>
                  <a:lnTo>
                    <a:pt x="1615443" y="545579"/>
                  </a:lnTo>
                  <a:lnTo>
                    <a:pt x="1615443" y="544850"/>
                  </a:lnTo>
                  <a:lnTo>
                    <a:pt x="1613986" y="543394"/>
                  </a:lnTo>
                  <a:lnTo>
                    <a:pt x="1613986" y="542721"/>
                  </a:lnTo>
                  <a:lnTo>
                    <a:pt x="1613986" y="541264"/>
                  </a:lnTo>
                  <a:lnTo>
                    <a:pt x="1613986" y="540536"/>
                  </a:lnTo>
                  <a:lnTo>
                    <a:pt x="1614715" y="539135"/>
                  </a:lnTo>
                  <a:lnTo>
                    <a:pt x="1614715" y="536949"/>
                  </a:lnTo>
                  <a:lnTo>
                    <a:pt x="1615443" y="536221"/>
                  </a:lnTo>
                  <a:lnTo>
                    <a:pt x="1616172" y="535548"/>
                  </a:lnTo>
                  <a:lnTo>
                    <a:pt x="1616844" y="534820"/>
                  </a:lnTo>
                  <a:lnTo>
                    <a:pt x="1617573" y="534091"/>
                  </a:lnTo>
                  <a:lnTo>
                    <a:pt x="1618301" y="532634"/>
                  </a:lnTo>
                  <a:lnTo>
                    <a:pt x="1618301" y="531906"/>
                  </a:lnTo>
                  <a:lnTo>
                    <a:pt x="1618301" y="531233"/>
                  </a:lnTo>
                  <a:lnTo>
                    <a:pt x="1619029" y="529776"/>
                  </a:lnTo>
                  <a:lnTo>
                    <a:pt x="1619029" y="529048"/>
                  </a:lnTo>
                  <a:lnTo>
                    <a:pt x="1619029" y="528320"/>
                  </a:lnTo>
                  <a:lnTo>
                    <a:pt x="1618301" y="528320"/>
                  </a:lnTo>
                  <a:lnTo>
                    <a:pt x="1619029" y="526190"/>
                  </a:lnTo>
                  <a:lnTo>
                    <a:pt x="1619029" y="525462"/>
                  </a:lnTo>
                  <a:lnTo>
                    <a:pt x="1618301" y="524061"/>
                  </a:lnTo>
                  <a:lnTo>
                    <a:pt x="1618301" y="523332"/>
                  </a:lnTo>
                  <a:lnTo>
                    <a:pt x="1618301" y="521875"/>
                  </a:lnTo>
                  <a:lnTo>
                    <a:pt x="1618301" y="520474"/>
                  </a:lnTo>
                  <a:lnTo>
                    <a:pt x="1618301" y="519746"/>
                  </a:lnTo>
                  <a:lnTo>
                    <a:pt x="1617573" y="519017"/>
                  </a:lnTo>
                  <a:lnTo>
                    <a:pt x="1616844" y="518289"/>
                  </a:lnTo>
                  <a:lnTo>
                    <a:pt x="1615443" y="516832"/>
                  </a:lnTo>
                  <a:lnTo>
                    <a:pt x="1614715" y="516832"/>
                  </a:lnTo>
                  <a:lnTo>
                    <a:pt x="1613986" y="517560"/>
                  </a:lnTo>
                  <a:lnTo>
                    <a:pt x="1613258" y="518289"/>
                  </a:lnTo>
                  <a:lnTo>
                    <a:pt x="1612529" y="519746"/>
                  </a:lnTo>
                  <a:lnTo>
                    <a:pt x="1611857" y="520474"/>
                  </a:lnTo>
                  <a:lnTo>
                    <a:pt x="1611128" y="520474"/>
                  </a:lnTo>
                  <a:lnTo>
                    <a:pt x="1610400" y="520474"/>
                  </a:lnTo>
                  <a:lnTo>
                    <a:pt x="1609671" y="520474"/>
                  </a:lnTo>
                  <a:lnTo>
                    <a:pt x="1609671" y="521147"/>
                  </a:lnTo>
                  <a:lnTo>
                    <a:pt x="1608943" y="521147"/>
                  </a:lnTo>
                  <a:lnTo>
                    <a:pt x="1608270" y="520474"/>
                  </a:lnTo>
                  <a:lnTo>
                    <a:pt x="1607542" y="519746"/>
                  </a:lnTo>
                  <a:lnTo>
                    <a:pt x="1606813" y="519017"/>
                  </a:lnTo>
                  <a:lnTo>
                    <a:pt x="1606813" y="517560"/>
                  </a:lnTo>
                  <a:lnTo>
                    <a:pt x="1606085" y="516159"/>
                  </a:lnTo>
                  <a:lnTo>
                    <a:pt x="1605356" y="515431"/>
                  </a:lnTo>
                  <a:lnTo>
                    <a:pt x="1604684" y="514703"/>
                  </a:lnTo>
                  <a:lnTo>
                    <a:pt x="1603955" y="513974"/>
                  </a:lnTo>
                  <a:lnTo>
                    <a:pt x="1603955" y="512573"/>
                  </a:lnTo>
                  <a:lnTo>
                    <a:pt x="1603955" y="511845"/>
                  </a:lnTo>
                  <a:lnTo>
                    <a:pt x="1600369" y="503943"/>
                  </a:lnTo>
                  <a:lnTo>
                    <a:pt x="1598184" y="501085"/>
                  </a:lnTo>
                  <a:lnTo>
                    <a:pt x="1596783" y="499629"/>
                  </a:lnTo>
                  <a:lnTo>
                    <a:pt x="1595326" y="496771"/>
                  </a:lnTo>
                  <a:lnTo>
                    <a:pt x="1594597" y="495314"/>
                  </a:lnTo>
                  <a:lnTo>
                    <a:pt x="1595326" y="494585"/>
                  </a:lnTo>
                  <a:lnTo>
                    <a:pt x="1600369" y="492456"/>
                  </a:lnTo>
                  <a:lnTo>
                    <a:pt x="1601041" y="491727"/>
                  </a:lnTo>
                  <a:lnTo>
                    <a:pt x="1601770" y="488869"/>
                  </a:lnTo>
                  <a:lnTo>
                    <a:pt x="1600369" y="487412"/>
                  </a:lnTo>
                  <a:lnTo>
                    <a:pt x="1598912" y="486684"/>
                  </a:lnTo>
                  <a:lnTo>
                    <a:pt x="1598184" y="484554"/>
                  </a:lnTo>
                  <a:lnTo>
                    <a:pt x="1599641" y="482425"/>
                  </a:lnTo>
                  <a:lnTo>
                    <a:pt x="1601041" y="480968"/>
                  </a:lnTo>
                  <a:lnTo>
                    <a:pt x="1602498" y="479511"/>
                  </a:lnTo>
                  <a:lnTo>
                    <a:pt x="1601770" y="478783"/>
                  </a:lnTo>
                  <a:lnTo>
                    <a:pt x="1600369" y="478783"/>
                  </a:lnTo>
                  <a:lnTo>
                    <a:pt x="1596054" y="476653"/>
                  </a:lnTo>
                  <a:lnTo>
                    <a:pt x="1593869" y="476653"/>
                  </a:lnTo>
                  <a:lnTo>
                    <a:pt x="1593140" y="474524"/>
                  </a:lnTo>
                  <a:lnTo>
                    <a:pt x="1593869" y="473067"/>
                  </a:lnTo>
                  <a:lnTo>
                    <a:pt x="1595326" y="471610"/>
                  </a:lnTo>
                  <a:lnTo>
                    <a:pt x="1596783" y="470209"/>
                  </a:lnTo>
                  <a:lnTo>
                    <a:pt x="1599641" y="469480"/>
                  </a:lnTo>
                  <a:lnTo>
                    <a:pt x="1600369" y="468752"/>
                  </a:lnTo>
                  <a:lnTo>
                    <a:pt x="1621159" y="462308"/>
                  </a:lnTo>
                  <a:lnTo>
                    <a:pt x="1649906" y="453678"/>
                  </a:lnTo>
                  <a:lnTo>
                    <a:pt x="1666381" y="447962"/>
                  </a:lnTo>
                  <a:lnTo>
                    <a:pt x="1672153" y="446505"/>
                  </a:lnTo>
                  <a:lnTo>
                    <a:pt x="1672881" y="445777"/>
                  </a:lnTo>
                  <a:lnTo>
                    <a:pt x="1673554" y="445777"/>
                  </a:lnTo>
                  <a:lnTo>
                    <a:pt x="1675011" y="446505"/>
                  </a:lnTo>
                  <a:lnTo>
                    <a:pt x="1676468" y="447962"/>
                  </a:lnTo>
                  <a:close/>
                </a:path>
              </a:pathLst>
            </a:custGeom>
            <a:grpFill/>
            <a:ln w="559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pt-BR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0" name="Forma Livre: Forma 149">
              <a:extLst>
                <a:ext uri="{FF2B5EF4-FFF2-40B4-BE49-F238E27FC236}">
                  <a16:creationId xmlns:a16="http://schemas.microsoft.com/office/drawing/2014/main" id="{E28F2E2C-4DCE-4586-AB9E-181B06B84191}"/>
                </a:ext>
              </a:extLst>
            </p:cNvPr>
            <p:cNvSpPr/>
            <p:nvPr/>
          </p:nvSpPr>
          <p:spPr>
            <a:xfrm>
              <a:off x="8191013" y="2806501"/>
              <a:ext cx="1703335" cy="1593770"/>
            </a:xfrm>
            <a:custGeom>
              <a:avLst/>
              <a:gdLst>
                <a:gd name="connsiteX0" fmla="*/ 1151208 w 1703335"/>
                <a:gd name="connsiteY0" fmla="*/ 1593364 h 1593770"/>
                <a:gd name="connsiteX1" fmla="*/ 1147230 w 1703335"/>
                <a:gd name="connsiteY1" fmla="*/ 1592580 h 1593770"/>
                <a:gd name="connsiteX2" fmla="*/ 1143867 w 1703335"/>
                <a:gd name="connsiteY2" fmla="*/ 1590338 h 1593770"/>
                <a:gd name="connsiteX3" fmla="*/ 1142523 w 1703335"/>
                <a:gd name="connsiteY3" fmla="*/ 1589442 h 1593770"/>
                <a:gd name="connsiteX4" fmla="*/ 1137927 w 1703335"/>
                <a:gd name="connsiteY4" fmla="*/ 1580868 h 1593770"/>
                <a:gd name="connsiteX5" fmla="*/ 1137927 w 1703335"/>
                <a:gd name="connsiteY5" fmla="*/ 1576553 h 1593770"/>
                <a:gd name="connsiteX6" fmla="*/ 1138264 w 1703335"/>
                <a:gd name="connsiteY6" fmla="*/ 1573976 h 1593770"/>
                <a:gd name="connsiteX7" fmla="*/ 1138096 w 1703335"/>
                <a:gd name="connsiteY7" fmla="*/ 1573751 h 1593770"/>
                <a:gd name="connsiteX8" fmla="*/ 1135238 w 1703335"/>
                <a:gd name="connsiteY8" fmla="*/ 1568036 h 1593770"/>
                <a:gd name="connsiteX9" fmla="*/ 1134901 w 1703335"/>
                <a:gd name="connsiteY9" fmla="*/ 1565850 h 1593770"/>
                <a:gd name="connsiteX10" fmla="*/ 1131147 w 1703335"/>
                <a:gd name="connsiteY10" fmla="*/ 1561703 h 1593770"/>
                <a:gd name="connsiteX11" fmla="*/ 1130418 w 1703335"/>
                <a:gd name="connsiteY11" fmla="*/ 1560246 h 1593770"/>
                <a:gd name="connsiteX12" fmla="*/ 1129354 w 1703335"/>
                <a:gd name="connsiteY12" fmla="*/ 1555651 h 1593770"/>
                <a:gd name="connsiteX13" fmla="*/ 1129354 w 1703335"/>
                <a:gd name="connsiteY13" fmla="*/ 1554194 h 1593770"/>
                <a:gd name="connsiteX14" fmla="*/ 1130418 w 1703335"/>
                <a:gd name="connsiteY14" fmla="*/ 1549599 h 1593770"/>
                <a:gd name="connsiteX15" fmla="*/ 1131147 w 1703335"/>
                <a:gd name="connsiteY15" fmla="*/ 1548142 h 1593770"/>
                <a:gd name="connsiteX16" fmla="*/ 1132548 w 1703335"/>
                <a:gd name="connsiteY16" fmla="*/ 1546013 h 1593770"/>
                <a:gd name="connsiteX17" fmla="*/ 1132324 w 1703335"/>
                <a:gd name="connsiteY17" fmla="*/ 1541978 h 1593770"/>
                <a:gd name="connsiteX18" fmla="*/ 1132548 w 1703335"/>
                <a:gd name="connsiteY18" fmla="*/ 1538055 h 1593770"/>
                <a:gd name="connsiteX19" fmla="*/ 1133276 w 1703335"/>
                <a:gd name="connsiteY19" fmla="*/ 1535198 h 1593770"/>
                <a:gd name="connsiteX20" fmla="*/ 1133669 w 1703335"/>
                <a:gd name="connsiteY20" fmla="*/ 1533909 h 1593770"/>
                <a:gd name="connsiteX21" fmla="*/ 1134005 w 1703335"/>
                <a:gd name="connsiteY21" fmla="*/ 1531555 h 1593770"/>
                <a:gd name="connsiteX22" fmla="*/ 1134397 w 1703335"/>
                <a:gd name="connsiteY22" fmla="*/ 1529930 h 1593770"/>
                <a:gd name="connsiteX23" fmla="*/ 1134397 w 1703335"/>
                <a:gd name="connsiteY23" fmla="*/ 1527633 h 1593770"/>
                <a:gd name="connsiteX24" fmla="*/ 1134565 w 1703335"/>
                <a:gd name="connsiteY24" fmla="*/ 1525839 h 1593770"/>
                <a:gd name="connsiteX25" fmla="*/ 1134509 w 1703335"/>
                <a:gd name="connsiteY25" fmla="*/ 1525503 h 1593770"/>
                <a:gd name="connsiteX26" fmla="*/ 1133781 w 1703335"/>
                <a:gd name="connsiteY26" fmla="*/ 1520460 h 1593770"/>
                <a:gd name="connsiteX27" fmla="*/ 1133669 w 1703335"/>
                <a:gd name="connsiteY27" fmla="*/ 1519003 h 1593770"/>
                <a:gd name="connsiteX28" fmla="*/ 1133669 w 1703335"/>
                <a:gd name="connsiteY28" fmla="*/ 1518498 h 1593770"/>
                <a:gd name="connsiteX29" fmla="*/ 1132212 w 1703335"/>
                <a:gd name="connsiteY29" fmla="*/ 1513231 h 1593770"/>
                <a:gd name="connsiteX30" fmla="*/ 1132212 w 1703335"/>
                <a:gd name="connsiteY30" fmla="*/ 1512502 h 1593770"/>
                <a:gd name="connsiteX31" fmla="*/ 1131707 w 1703335"/>
                <a:gd name="connsiteY31" fmla="*/ 1511998 h 1593770"/>
                <a:gd name="connsiteX32" fmla="*/ 1128625 w 1703335"/>
                <a:gd name="connsiteY32" fmla="*/ 1510990 h 1593770"/>
                <a:gd name="connsiteX33" fmla="*/ 1126496 w 1703335"/>
                <a:gd name="connsiteY33" fmla="*/ 1509925 h 1593770"/>
                <a:gd name="connsiteX34" fmla="*/ 1124647 w 1703335"/>
                <a:gd name="connsiteY34" fmla="*/ 1509925 h 1593770"/>
                <a:gd name="connsiteX35" fmla="*/ 1117362 w 1703335"/>
                <a:gd name="connsiteY35" fmla="*/ 1506899 h 1593770"/>
                <a:gd name="connsiteX36" fmla="*/ 1116633 w 1703335"/>
                <a:gd name="connsiteY36" fmla="*/ 1506170 h 1593770"/>
                <a:gd name="connsiteX37" fmla="*/ 1114112 w 1703335"/>
                <a:gd name="connsiteY37" fmla="*/ 1502136 h 1593770"/>
                <a:gd name="connsiteX38" fmla="*/ 1113159 w 1703335"/>
                <a:gd name="connsiteY38" fmla="*/ 1499222 h 1593770"/>
                <a:gd name="connsiteX39" fmla="*/ 1112879 w 1703335"/>
                <a:gd name="connsiteY39" fmla="*/ 1499334 h 1593770"/>
                <a:gd name="connsiteX40" fmla="*/ 1110917 w 1703335"/>
                <a:gd name="connsiteY40" fmla="*/ 1500006 h 1593770"/>
                <a:gd name="connsiteX41" fmla="*/ 1112038 w 1703335"/>
                <a:gd name="connsiteY41" fmla="*/ 1504657 h 1593770"/>
                <a:gd name="connsiteX42" fmla="*/ 1112038 w 1703335"/>
                <a:gd name="connsiteY42" fmla="*/ 1506114 h 1593770"/>
                <a:gd name="connsiteX43" fmla="*/ 1105089 w 1703335"/>
                <a:gd name="connsiteY43" fmla="*/ 1515865 h 1593770"/>
                <a:gd name="connsiteX44" fmla="*/ 1093434 w 1703335"/>
                <a:gd name="connsiteY44" fmla="*/ 1517490 h 1593770"/>
                <a:gd name="connsiteX45" fmla="*/ 1082170 w 1703335"/>
                <a:gd name="connsiteY45" fmla="*/ 1516257 h 1593770"/>
                <a:gd name="connsiteX46" fmla="*/ 1082170 w 1703335"/>
                <a:gd name="connsiteY46" fmla="*/ 1516257 h 1593770"/>
                <a:gd name="connsiteX47" fmla="*/ 1073597 w 1703335"/>
                <a:gd name="connsiteY47" fmla="*/ 1514128 h 1593770"/>
                <a:gd name="connsiteX48" fmla="*/ 1069954 w 1703335"/>
                <a:gd name="connsiteY48" fmla="*/ 1507907 h 1593770"/>
                <a:gd name="connsiteX49" fmla="*/ 1065471 w 1703335"/>
                <a:gd name="connsiteY49" fmla="*/ 1497821 h 1593770"/>
                <a:gd name="connsiteX50" fmla="*/ 1064014 w 1703335"/>
                <a:gd name="connsiteY50" fmla="*/ 1495860 h 1593770"/>
                <a:gd name="connsiteX51" fmla="*/ 1061941 w 1703335"/>
                <a:gd name="connsiteY51" fmla="*/ 1489920 h 1593770"/>
                <a:gd name="connsiteX52" fmla="*/ 1061492 w 1703335"/>
                <a:gd name="connsiteY52" fmla="*/ 1489920 h 1593770"/>
                <a:gd name="connsiteX53" fmla="*/ 1060764 w 1703335"/>
                <a:gd name="connsiteY53" fmla="*/ 1489920 h 1593770"/>
                <a:gd name="connsiteX54" fmla="*/ 1056169 w 1703335"/>
                <a:gd name="connsiteY54" fmla="*/ 1488855 h 1593770"/>
                <a:gd name="connsiteX55" fmla="*/ 1054712 w 1703335"/>
                <a:gd name="connsiteY55" fmla="*/ 1488126 h 1593770"/>
                <a:gd name="connsiteX56" fmla="*/ 1051070 w 1703335"/>
                <a:gd name="connsiteY56" fmla="*/ 1485100 h 1593770"/>
                <a:gd name="connsiteX57" fmla="*/ 1050229 w 1703335"/>
                <a:gd name="connsiteY57" fmla="*/ 1483980 h 1593770"/>
                <a:gd name="connsiteX58" fmla="*/ 1048100 w 1703335"/>
                <a:gd name="connsiteY58" fmla="*/ 1484204 h 1593770"/>
                <a:gd name="connsiteX59" fmla="*/ 1043448 w 1703335"/>
                <a:gd name="connsiteY59" fmla="*/ 1483531 h 1593770"/>
                <a:gd name="connsiteX60" fmla="*/ 1034090 w 1703335"/>
                <a:gd name="connsiteY60" fmla="*/ 1479945 h 1593770"/>
                <a:gd name="connsiteX61" fmla="*/ 1031008 w 1703335"/>
                <a:gd name="connsiteY61" fmla="*/ 1478096 h 1593770"/>
                <a:gd name="connsiteX62" fmla="*/ 1029943 w 1703335"/>
                <a:gd name="connsiteY62" fmla="*/ 1477199 h 1593770"/>
                <a:gd name="connsiteX63" fmla="*/ 1028150 w 1703335"/>
                <a:gd name="connsiteY63" fmla="*/ 1478768 h 1593770"/>
                <a:gd name="connsiteX64" fmla="*/ 1018400 w 1703335"/>
                <a:gd name="connsiteY64" fmla="*/ 1480953 h 1593770"/>
                <a:gd name="connsiteX65" fmla="*/ 1011339 w 1703335"/>
                <a:gd name="connsiteY65" fmla="*/ 1473893 h 1593770"/>
                <a:gd name="connsiteX66" fmla="*/ 1011227 w 1703335"/>
                <a:gd name="connsiteY66" fmla="*/ 1473501 h 1593770"/>
                <a:gd name="connsiteX67" fmla="*/ 1009882 w 1703335"/>
                <a:gd name="connsiteY67" fmla="*/ 1474285 h 1593770"/>
                <a:gd name="connsiteX68" fmla="*/ 998002 w 1703335"/>
                <a:gd name="connsiteY68" fmla="*/ 1473164 h 1593770"/>
                <a:gd name="connsiteX69" fmla="*/ 992959 w 1703335"/>
                <a:gd name="connsiteY69" fmla="*/ 1468849 h 1593770"/>
                <a:gd name="connsiteX70" fmla="*/ 989765 w 1703335"/>
                <a:gd name="connsiteY70" fmla="*/ 1463974 h 1593770"/>
                <a:gd name="connsiteX71" fmla="*/ 988364 w 1703335"/>
                <a:gd name="connsiteY71" fmla="*/ 1459379 h 1593770"/>
                <a:gd name="connsiteX72" fmla="*/ 987131 w 1703335"/>
                <a:gd name="connsiteY72" fmla="*/ 1458763 h 1593770"/>
                <a:gd name="connsiteX73" fmla="*/ 981863 w 1703335"/>
                <a:gd name="connsiteY73" fmla="*/ 1452599 h 1593770"/>
                <a:gd name="connsiteX74" fmla="*/ 981303 w 1703335"/>
                <a:gd name="connsiteY74" fmla="*/ 1452487 h 1593770"/>
                <a:gd name="connsiteX75" fmla="*/ 976932 w 1703335"/>
                <a:gd name="connsiteY75" fmla="*/ 1456577 h 1593770"/>
                <a:gd name="connsiteX76" fmla="*/ 975475 w 1703335"/>
                <a:gd name="connsiteY76" fmla="*/ 1457306 h 1593770"/>
                <a:gd name="connsiteX77" fmla="*/ 965332 w 1703335"/>
                <a:gd name="connsiteY77" fmla="*/ 1456746 h 1593770"/>
                <a:gd name="connsiteX78" fmla="*/ 964044 w 1703335"/>
                <a:gd name="connsiteY78" fmla="*/ 1456409 h 1593770"/>
                <a:gd name="connsiteX79" fmla="*/ 961914 w 1703335"/>
                <a:gd name="connsiteY79" fmla="*/ 1455681 h 1593770"/>
                <a:gd name="connsiteX80" fmla="*/ 955638 w 1703335"/>
                <a:gd name="connsiteY80" fmla="*/ 1449853 h 1593770"/>
                <a:gd name="connsiteX81" fmla="*/ 955526 w 1703335"/>
                <a:gd name="connsiteY81" fmla="*/ 1442288 h 1593770"/>
                <a:gd name="connsiteX82" fmla="*/ 955078 w 1703335"/>
                <a:gd name="connsiteY82" fmla="*/ 1440046 h 1593770"/>
                <a:gd name="connsiteX83" fmla="*/ 954966 w 1703335"/>
                <a:gd name="connsiteY83" fmla="*/ 1439486 h 1593770"/>
                <a:gd name="connsiteX84" fmla="*/ 954853 w 1703335"/>
                <a:gd name="connsiteY84" fmla="*/ 1438701 h 1593770"/>
                <a:gd name="connsiteX85" fmla="*/ 953565 w 1703335"/>
                <a:gd name="connsiteY85" fmla="*/ 1437413 h 1593770"/>
                <a:gd name="connsiteX86" fmla="*/ 951659 w 1703335"/>
                <a:gd name="connsiteY86" fmla="*/ 1434779 h 1593770"/>
                <a:gd name="connsiteX87" fmla="*/ 950931 w 1703335"/>
                <a:gd name="connsiteY87" fmla="*/ 1433322 h 1593770"/>
                <a:gd name="connsiteX88" fmla="*/ 949810 w 1703335"/>
                <a:gd name="connsiteY88" fmla="*/ 1428671 h 1593770"/>
                <a:gd name="connsiteX89" fmla="*/ 949810 w 1703335"/>
                <a:gd name="connsiteY89" fmla="*/ 1427942 h 1593770"/>
                <a:gd name="connsiteX90" fmla="*/ 950371 w 1703335"/>
                <a:gd name="connsiteY90" fmla="*/ 1424636 h 1593770"/>
                <a:gd name="connsiteX91" fmla="*/ 951099 w 1703335"/>
                <a:gd name="connsiteY91" fmla="*/ 1422507 h 1593770"/>
                <a:gd name="connsiteX92" fmla="*/ 951267 w 1703335"/>
                <a:gd name="connsiteY92" fmla="*/ 1422002 h 1593770"/>
                <a:gd name="connsiteX93" fmla="*/ 951267 w 1703335"/>
                <a:gd name="connsiteY93" fmla="*/ 1417856 h 1593770"/>
                <a:gd name="connsiteX94" fmla="*/ 948409 w 1703335"/>
                <a:gd name="connsiteY94" fmla="*/ 1410683 h 1593770"/>
                <a:gd name="connsiteX95" fmla="*/ 948409 w 1703335"/>
                <a:gd name="connsiteY95" fmla="*/ 1408049 h 1593770"/>
                <a:gd name="connsiteX96" fmla="*/ 946952 w 1703335"/>
                <a:gd name="connsiteY96" fmla="*/ 1402782 h 1593770"/>
                <a:gd name="connsiteX97" fmla="*/ 946952 w 1703335"/>
                <a:gd name="connsiteY97" fmla="*/ 1402053 h 1593770"/>
                <a:gd name="connsiteX98" fmla="*/ 947457 w 1703335"/>
                <a:gd name="connsiteY98" fmla="*/ 1398803 h 1593770"/>
                <a:gd name="connsiteX99" fmla="*/ 948185 w 1703335"/>
                <a:gd name="connsiteY99" fmla="*/ 1396673 h 1593770"/>
                <a:gd name="connsiteX100" fmla="*/ 949138 w 1703335"/>
                <a:gd name="connsiteY100" fmla="*/ 1394600 h 1593770"/>
                <a:gd name="connsiteX101" fmla="*/ 949082 w 1703335"/>
                <a:gd name="connsiteY101" fmla="*/ 1393479 h 1593770"/>
                <a:gd name="connsiteX102" fmla="*/ 949082 w 1703335"/>
                <a:gd name="connsiteY102" fmla="*/ 1392022 h 1593770"/>
                <a:gd name="connsiteX103" fmla="*/ 950202 w 1703335"/>
                <a:gd name="connsiteY103" fmla="*/ 1387371 h 1593770"/>
                <a:gd name="connsiteX104" fmla="*/ 951659 w 1703335"/>
                <a:gd name="connsiteY104" fmla="*/ 1384513 h 1593770"/>
                <a:gd name="connsiteX105" fmla="*/ 953901 w 1703335"/>
                <a:gd name="connsiteY105" fmla="*/ 1381543 h 1593770"/>
                <a:gd name="connsiteX106" fmla="*/ 954069 w 1703335"/>
                <a:gd name="connsiteY106" fmla="*/ 1380311 h 1593770"/>
                <a:gd name="connsiteX107" fmla="*/ 952780 w 1703335"/>
                <a:gd name="connsiteY107" fmla="*/ 1366805 h 1593770"/>
                <a:gd name="connsiteX108" fmla="*/ 952108 w 1703335"/>
                <a:gd name="connsiteY108" fmla="*/ 1362827 h 1593770"/>
                <a:gd name="connsiteX109" fmla="*/ 951940 w 1703335"/>
                <a:gd name="connsiteY109" fmla="*/ 1361146 h 1593770"/>
                <a:gd name="connsiteX110" fmla="*/ 951940 w 1703335"/>
                <a:gd name="connsiteY110" fmla="*/ 1359017 h 1593770"/>
                <a:gd name="connsiteX111" fmla="*/ 952220 w 1703335"/>
                <a:gd name="connsiteY111" fmla="*/ 1356719 h 1593770"/>
                <a:gd name="connsiteX112" fmla="*/ 951884 w 1703335"/>
                <a:gd name="connsiteY112" fmla="*/ 1356607 h 1593770"/>
                <a:gd name="connsiteX113" fmla="*/ 944823 w 1703335"/>
                <a:gd name="connsiteY113" fmla="*/ 1346800 h 1593770"/>
                <a:gd name="connsiteX114" fmla="*/ 944823 w 1703335"/>
                <a:gd name="connsiteY114" fmla="*/ 1346072 h 1593770"/>
                <a:gd name="connsiteX115" fmla="*/ 945271 w 1703335"/>
                <a:gd name="connsiteY115" fmla="*/ 1343102 h 1593770"/>
                <a:gd name="connsiteX116" fmla="*/ 951715 w 1703335"/>
                <a:gd name="connsiteY116" fmla="*/ 1321583 h 1593770"/>
                <a:gd name="connsiteX117" fmla="*/ 958888 w 1703335"/>
                <a:gd name="connsiteY117" fmla="*/ 1299729 h 1593770"/>
                <a:gd name="connsiteX118" fmla="*/ 956591 w 1703335"/>
                <a:gd name="connsiteY118" fmla="*/ 1299729 h 1593770"/>
                <a:gd name="connsiteX119" fmla="*/ 947345 w 1703335"/>
                <a:gd name="connsiteY119" fmla="*/ 1294013 h 1593770"/>
                <a:gd name="connsiteX120" fmla="*/ 945775 w 1703335"/>
                <a:gd name="connsiteY120" fmla="*/ 1290875 h 1593770"/>
                <a:gd name="connsiteX121" fmla="*/ 934568 w 1703335"/>
                <a:gd name="connsiteY121" fmla="*/ 1290371 h 1593770"/>
                <a:gd name="connsiteX122" fmla="*/ 928684 w 1703335"/>
                <a:gd name="connsiteY122" fmla="*/ 1288185 h 1593770"/>
                <a:gd name="connsiteX123" fmla="*/ 919102 w 1703335"/>
                <a:gd name="connsiteY123" fmla="*/ 1279611 h 1593770"/>
                <a:gd name="connsiteX124" fmla="*/ 914226 w 1703335"/>
                <a:gd name="connsiteY124" fmla="*/ 1275689 h 1593770"/>
                <a:gd name="connsiteX125" fmla="*/ 912097 w 1703335"/>
                <a:gd name="connsiteY125" fmla="*/ 1274288 h 1593770"/>
                <a:gd name="connsiteX126" fmla="*/ 910472 w 1703335"/>
                <a:gd name="connsiteY126" fmla="*/ 1272943 h 1593770"/>
                <a:gd name="connsiteX127" fmla="*/ 909744 w 1703335"/>
                <a:gd name="connsiteY127" fmla="*/ 1272214 h 1593770"/>
                <a:gd name="connsiteX128" fmla="*/ 908399 w 1703335"/>
                <a:gd name="connsiteY128" fmla="*/ 1270590 h 1593770"/>
                <a:gd name="connsiteX129" fmla="*/ 905597 w 1703335"/>
                <a:gd name="connsiteY129" fmla="*/ 1270982 h 1593770"/>
                <a:gd name="connsiteX130" fmla="*/ 902010 w 1703335"/>
                <a:gd name="connsiteY130" fmla="*/ 1270982 h 1593770"/>
                <a:gd name="connsiteX131" fmla="*/ 893493 w 1703335"/>
                <a:gd name="connsiteY131" fmla="*/ 1266499 h 1593770"/>
                <a:gd name="connsiteX132" fmla="*/ 893044 w 1703335"/>
                <a:gd name="connsiteY132" fmla="*/ 1266387 h 1593770"/>
                <a:gd name="connsiteX133" fmla="*/ 890915 w 1703335"/>
                <a:gd name="connsiteY133" fmla="*/ 1265602 h 1593770"/>
                <a:gd name="connsiteX134" fmla="*/ 889458 w 1703335"/>
                <a:gd name="connsiteY134" fmla="*/ 1264874 h 1593770"/>
                <a:gd name="connsiteX135" fmla="*/ 888057 w 1703335"/>
                <a:gd name="connsiteY135" fmla="*/ 1264033 h 1593770"/>
                <a:gd name="connsiteX136" fmla="*/ 886544 w 1703335"/>
                <a:gd name="connsiteY136" fmla="*/ 1263417 h 1593770"/>
                <a:gd name="connsiteX137" fmla="*/ 885087 w 1703335"/>
                <a:gd name="connsiteY137" fmla="*/ 1262688 h 1593770"/>
                <a:gd name="connsiteX138" fmla="*/ 884022 w 1703335"/>
                <a:gd name="connsiteY138" fmla="*/ 1262072 h 1593770"/>
                <a:gd name="connsiteX139" fmla="*/ 883070 w 1703335"/>
                <a:gd name="connsiteY139" fmla="*/ 1262464 h 1593770"/>
                <a:gd name="connsiteX140" fmla="*/ 876065 w 1703335"/>
                <a:gd name="connsiteY140" fmla="*/ 1265210 h 1593770"/>
                <a:gd name="connsiteX141" fmla="*/ 871750 w 1703335"/>
                <a:gd name="connsiteY141" fmla="*/ 1265210 h 1593770"/>
                <a:gd name="connsiteX142" fmla="*/ 867155 w 1703335"/>
                <a:gd name="connsiteY142" fmla="*/ 1264145 h 1593770"/>
                <a:gd name="connsiteX143" fmla="*/ 866202 w 1703335"/>
                <a:gd name="connsiteY143" fmla="*/ 1263697 h 1593770"/>
                <a:gd name="connsiteX144" fmla="*/ 864577 w 1703335"/>
                <a:gd name="connsiteY144" fmla="*/ 1263809 h 1593770"/>
                <a:gd name="connsiteX145" fmla="*/ 862448 w 1703335"/>
                <a:gd name="connsiteY145" fmla="*/ 1263809 h 1593770"/>
                <a:gd name="connsiteX146" fmla="*/ 857461 w 1703335"/>
                <a:gd name="connsiteY146" fmla="*/ 1262520 h 1593770"/>
                <a:gd name="connsiteX147" fmla="*/ 854435 w 1703335"/>
                <a:gd name="connsiteY147" fmla="*/ 1265994 h 1593770"/>
                <a:gd name="connsiteX148" fmla="*/ 848719 w 1703335"/>
                <a:gd name="connsiteY148" fmla="*/ 1269301 h 1593770"/>
                <a:gd name="connsiteX149" fmla="*/ 842779 w 1703335"/>
                <a:gd name="connsiteY149" fmla="*/ 1273504 h 1593770"/>
                <a:gd name="connsiteX150" fmla="*/ 842218 w 1703335"/>
                <a:gd name="connsiteY150" fmla="*/ 1274568 h 1593770"/>
                <a:gd name="connsiteX151" fmla="*/ 835326 w 1703335"/>
                <a:gd name="connsiteY151" fmla="*/ 1280004 h 1593770"/>
                <a:gd name="connsiteX152" fmla="*/ 831964 w 1703335"/>
                <a:gd name="connsiteY152" fmla="*/ 1281909 h 1593770"/>
                <a:gd name="connsiteX153" fmla="*/ 825519 w 1703335"/>
                <a:gd name="connsiteY153" fmla="*/ 1284039 h 1593770"/>
                <a:gd name="connsiteX154" fmla="*/ 824791 w 1703335"/>
                <a:gd name="connsiteY154" fmla="*/ 1284263 h 1593770"/>
                <a:gd name="connsiteX155" fmla="*/ 819075 w 1703335"/>
                <a:gd name="connsiteY155" fmla="*/ 1285720 h 1593770"/>
                <a:gd name="connsiteX156" fmla="*/ 811734 w 1703335"/>
                <a:gd name="connsiteY156" fmla="*/ 1284823 h 1593770"/>
                <a:gd name="connsiteX157" fmla="*/ 788759 w 1703335"/>
                <a:gd name="connsiteY157" fmla="*/ 1272607 h 1593770"/>
                <a:gd name="connsiteX158" fmla="*/ 754856 w 1703335"/>
                <a:gd name="connsiteY158" fmla="*/ 1253834 h 1593770"/>
                <a:gd name="connsiteX159" fmla="*/ 713949 w 1703335"/>
                <a:gd name="connsiteY159" fmla="*/ 1232092 h 1593770"/>
                <a:gd name="connsiteX160" fmla="*/ 701621 w 1703335"/>
                <a:gd name="connsiteY160" fmla="*/ 1238760 h 1593770"/>
                <a:gd name="connsiteX161" fmla="*/ 689405 w 1703335"/>
                <a:gd name="connsiteY161" fmla="*/ 1236967 h 1593770"/>
                <a:gd name="connsiteX162" fmla="*/ 685090 w 1703335"/>
                <a:gd name="connsiteY162" fmla="*/ 1232652 h 1593770"/>
                <a:gd name="connsiteX163" fmla="*/ 682568 w 1703335"/>
                <a:gd name="connsiteY163" fmla="*/ 1228618 h 1593770"/>
                <a:gd name="connsiteX164" fmla="*/ 681840 w 1703335"/>
                <a:gd name="connsiteY164" fmla="*/ 1226488 h 1593770"/>
                <a:gd name="connsiteX165" fmla="*/ 681335 w 1703335"/>
                <a:gd name="connsiteY165" fmla="*/ 1223798 h 1593770"/>
                <a:gd name="connsiteX166" fmla="*/ 679710 w 1703335"/>
                <a:gd name="connsiteY166" fmla="*/ 1220716 h 1593770"/>
                <a:gd name="connsiteX167" fmla="*/ 679374 w 1703335"/>
                <a:gd name="connsiteY167" fmla="*/ 1219708 h 1593770"/>
                <a:gd name="connsiteX168" fmla="*/ 678758 w 1703335"/>
                <a:gd name="connsiteY168" fmla="*/ 1218867 h 1593770"/>
                <a:gd name="connsiteX169" fmla="*/ 677917 w 1703335"/>
                <a:gd name="connsiteY169" fmla="*/ 1217578 h 1593770"/>
                <a:gd name="connsiteX170" fmla="*/ 676292 w 1703335"/>
                <a:gd name="connsiteY170" fmla="*/ 1215449 h 1593770"/>
                <a:gd name="connsiteX171" fmla="*/ 672482 w 1703335"/>
                <a:gd name="connsiteY171" fmla="*/ 1213992 h 1593770"/>
                <a:gd name="connsiteX172" fmla="*/ 671753 w 1703335"/>
                <a:gd name="connsiteY172" fmla="*/ 1214664 h 1593770"/>
                <a:gd name="connsiteX173" fmla="*/ 671641 w 1703335"/>
                <a:gd name="connsiteY173" fmla="*/ 1215169 h 1593770"/>
                <a:gd name="connsiteX174" fmla="*/ 670352 w 1703335"/>
                <a:gd name="connsiteY174" fmla="*/ 1218475 h 1593770"/>
                <a:gd name="connsiteX175" fmla="*/ 668223 w 1703335"/>
                <a:gd name="connsiteY175" fmla="*/ 1222061 h 1593770"/>
                <a:gd name="connsiteX176" fmla="*/ 663964 w 1703335"/>
                <a:gd name="connsiteY176" fmla="*/ 1225984 h 1593770"/>
                <a:gd name="connsiteX177" fmla="*/ 661106 w 1703335"/>
                <a:gd name="connsiteY177" fmla="*/ 1227441 h 1593770"/>
                <a:gd name="connsiteX178" fmla="*/ 657015 w 1703335"/>
                <a:gd name="connsiteY178" fmla="*/ 1228505 h 1593770"/>
                <a:gd name="connsiteX179" fmla="*/ 656623 w 1703335"/>
                <a:gd name="connsiteY179" fmla="*/ 1229570 h 1593770"/>
                <a:gd name="connsiteX180" fmla="*/ 653765 w 1703335"/>
                <a:gd name="connsiteY180" fmla="*/ 1236015 h 1593770"/>
                <a:gd name="connsiteX181" fmla="*/ 615716 w 1703335"/>
                <a:gd name="connsiteY181" fmla="*/ 1320071 h 1593770"/>
                <a:gd name="connsiteX182" fmla="*/ 610673 w 1703335"/>
                <a:gd name="connsiteY182" fmla="*/ 1325170 h 1593770"/>
                <a:gd name="connsiteX183" fmla="*/ 607254 w 1703335"/>
                <a:gd name="connsiteY183" fmla="*/ 1332007 h 1593770"/>
                <a:gd name="connsiteX184" fmla="*/ 610616 w 1703335"/>
                <a:gd name="connsiteY184" fmla="*/ 1335201 h 1593770"/>
                <a:gd name="connsiteX185" fmla="*/ 612073 w 1703335"/>
                <a:gd name="connsiteY185" fmla="*/ 1337330 h 1593770"/>
                <a:gd name="connsiteX186" fmla="*/ 613811 w 1703335"/>
                <a:gd name="connsiteY186" fmla="*/ 1343046 h 1593770"/>
                <a:gd name="connsiteX187" fmla="*/ 613811 w 1703335"/>
                <a:gd name="connsiteY187" fmla="*/ 1343214 h 1593770"/>
                <a:gd name="connsiteX188" fmla="*/ 615884 w 1703335"/>
                <a:gd name="connsiteY188" fmla="*/ 1350611 h 1593770"/>
                <a:gd name="connsiteX189" fmla="*/ 614427 w 1703335"/>
                <a:gd name="connsiteY189" fmla="*/ 1364228 h 1593770"/>
                <a:gd name="connsiteX190" fmla="*/ 614259 w 1703335"/>
                <a:gd name="connsiteY190" fmla="*/ 1365405 h 1593770"/>
                <a:gd name="connsiteX191" fmla="*/ 612802 w 1703335"/>
                <a:gd name="connsiteY191" fmla="*/ 1371849 h 1593770"/>
                <a:gd name="connsiteX192" fmla="*/ 610560 w 1703335"/>
                <a:gd name="connsiteY192" fmla="*/ 1376332 h 1593770"/>
                <a:gd name="connsiteX193" fmla="*/ 610168 w 1703335"/>
                <a:gd name="connsiteY193" fmla="*/ 1381543 h 1593770"/>
                <a:gd name="connsiteX194" fmla="*/ 611233 w 1703335"/>
                <a:gd name="connsiteY194" fmla="*/ 1383673 h 1593770"/>
                <a:gd name="connsiteX195" fmla="*/ 612354 w 1703335"/>
                <a:gd name="connsiteY195" fmla="*/ 1388324 h 1593770"/>
                <a:gd name="connsiteX196" fmla="*/ 612354 w 1703335"/>
                <a:gd name="connsiteY196" fmla="*/ 1394040 h 1593770"/>
                <a:gd name="connsiteX197" fmla="*/ 612017 w 1703335"/>
                <a:gd name="connsiteY197" fmla="*/ 1396786 h 1593770"/>
                <a:gd name="connsiteX198" fmla="*/ 609888 w 1703335"/>
                <a:gd name="connsiteY198" fmla="*/ 1404687 h 1593770"/>
                <a:gd name="connsiteX199" fmla="*/ 608767 w 1703335"/>
                <a:gd name="connsiteY199" fmla="*/ 1407265 h 1593770"/>
                <a:gd name="connsiteX200" fmla="*/ 604789 w 1703335"/>
                <a:gd name="connsiteY200" fmla="*/ 1414045 h 1593770"/>
                <a:gd name="connsiteX201" fmla="*/ 603668 w 1703335"/>
                <a:gd name="connsiteY201" fmla="*/ 1421498 h 1593770"/>
                <a:gd name="connsiteX202" fmla="*/ 602491 w 1703335"/>
                <a:gd name="connsiteY202" fmla="*/ 1432369 h 1593770"/>
                <a:gd name="connsiteX203" fmla="*/ 602883 w 1703335"/>
                <a:gd name="connsiteY203" fmla="*/ 1434386 h 1593770"/>
                <a:gd name="connsiteX204" fmla="*/ 602547 w 1703335"/>
                <a:gd name="connsiteY204" fmla="*/ 1439710 h 1593770"/>
                <a:gd name="connsiteX205" fmla="*/ 601090 w 1703335"/>
                <a:gd name="connsiteY205" fmla="*/ 1444025 h 1593770"/>
                <a:gd name="connsiteX206" fmla="*/ 600530 w 1703335"/>
                <a:gd name="connsiteY206" fmla="*/ 1445370 h 1593770"/>
                <a:gd name="connsiteX207" fmla="*/ 599073 w 1703335"/>
                <a:gd name="connsiteY207" fmla="*/ 1448228 h 1593770"/>
                <a:gd name="connsiteX208" fmla="*/ 589827 w 1703335"/>
                <a:gd name="connsiteY208" fmla="*/ 1453944 h 1593770"/>
                <a:gd name="connsiteX209" fmla="*/ 587193 w 1703335"/>
                <a:gd name="connsiteY209" fmla="*/ 1453944 h 1593770"/>
                <a:gd name="connsiteX210" fmla="*/ 585512 w 1703335"/>
                <a:gd name="connsiteY210" fmla="*/ 1454504 h 1593770"/>
                <a:gd name="connsiteX211" fmla="*/ 585400 w 1703335"/>
                <a:gd name="connsiteY211" fmla="*/ 1454728 h 1593770"/>
                <a:gd name="connsiteX212" fmla="*/ 584671 w 1703335"/>
                <a:gd name="connsiteY212" fmla="*/ 1456185 h 1593770"/>
                <a:gd name="connsiteX213" fmla="*/ 577779 w 1703335"/>
                <a:gd name="connsiteY213" fmla="*/ 1461621 h 1593770"/>
                <a:gd name="connsiteX214" fmla="*/ 576882 w 1703335"/>
                <a:gd name="connsiteY214" fmla="*/ 1462293 h 1593770"/>
                <a:gd name="connsiteX215" fmla="*/ 572567 w 1703335"/>
                <a:gd name="connsiteY215" fmla="*/ 1465151 h 1593770"/>
                <a:gd name="connsiteX216" fmla="*/ 566851 w 1703335"/>
                <a:gd name="connsiteY216" fmla="*/ 1466888 h 1593770"/>
                <a:gd name="connsiteX217" fmla="*/ 566403 w 1703335"/>
                <a:gd name="connsiteY217" fmla="*/ 1466888 h 1593770"/>
                <a:gd name="connsiteX218" fmla="*/ 566403 w 1703335"/>
                <a:gd name="connsiteY218" fmla="*/ 1468065 h 1593770"/>
                <a:gd name="connsiteX219" fmla="*/ 565282 w 1703335"/>
                <a:gd name="connsiteY219" fmla="*/ 1472716 h 1593770"/>
                <a:gd name="connsiteX220" fmla="*/ 564554 w 1703335"/>
                <a:gd name="connsiteY220" fmla="*/ 1474173 h 1593770"/>
                <a:gd name="connsiteX221" fmla="*/ 562649 w 1703335"/>
                <a:gd name="connsiteY221" fmla="*/ 1476863 h 1593770"/>
                <a:gd name="connsiteX222" fmla="*/ 561192 w 1703335"/>
                <a:gd name="connsiteY222" fmla="*/ 1478320 h 1593770"/>
                <a:gd name="connsiteX223" fmla="*/ 553907 w 1703335"/>
                <a:gd name="connsiteY223" fmla="*/ 1481346 h 1593770"/>
                <a:gd name="connsiteX224" fmla="*/ 549592 w 1703335"/>
                <a:gd name="connsiteY224" fmla="*/ 1481346 h 1593770"/>
                <a:gd name="connsiteX225" fmla="*/ 542307 w 1703335"/>
                <a:gd name="connsiteY225" fmla="*/ 1478320 h 1593770"/>
                <a:gd name="connsiteX226" fmla="*/ 540850 w 1703335"/>
                <a:gd name="connsiteY226" fmla="*/ 1476863 h 1593770"/>
                <a:gd name="connsiteX227" fmla="*/ 539281 w 1703335"/>
                <a:gd name="connsiteY227" fmla="*/ 1474846 h 1593770"/>
                <a:gd name="connsiteX228" fmla="*/ 537264 w 1703335"/>
                <a:gd name="connsiteY228" fmla="*/ 1473276 h 1593770"/>
                <a:gd name="connsiteX229" fmla="*/ 535582 w 1703335"/>
                <a:gd name="connsiteY229" fmla="*/ 1471595 h 1593770"/>
                <a:gd name="connsiteX230" fmla="*/ 532108 w 1703335"/>
                <a:gd name="connsiteY230" fmla="*/ 1469858 h 1593770"/>
                <a:gd name="connsiteX231" fmla="*/ 530931 w 1703335"/>
                <a:gd name="connsiteY231" fmla="*/ 1469858 h 1593770"/>
                <a:gd name="connsiteX232" fmla="*/ 529867 w 1703335"/>
                <a:gd name="connsiteY232" fmla="*/ 1469802 h 1593770"/>
                <a:gd name="connsiteX233" fmla="*/ 524375 w 1703335"/>
                <a:gd name="connsiteY233" fmla="*/ 1468849 h 1593770"/>
                <a:gd name="connsiteX234" fmla="*/ 512159 w 1703335"/>
                <a:gd name="connsiteY234" fmla="*/ 1463134 h 1593770"/>
                <a:gd name="connsiteX235" fmla="*/ 510142 w 1703335"/>
                <a:gd name="connsiteY235" fmla="*/ 1461845 h 1593770"/>
                <a:gd name="connsiteX236" fmla="*/ 509525 w 1703335"/>
                <a:gd name="connsiteY236" fmla="*/ 1462517 h 1593770"/>
                <a:gd name="connsiteX237" fmla="*/ 508797 w 1703335"/>
                <a:gd name="connsiteY237" fmla="*/ 1463246 h 1593770"/>
                <a:gd name="connsiteX238" fmla="*/ 506219 w 1703335"/>
                <a:gd name="connsiteY238" fmla="*/ 1467056 h 1593770"/>
                <a:gd name="connsiteX239" fmla="*/ 505154 w 1703335"/>
                <a:gd name="connsiteY239" fmla="*/ 1472828 h 1593770"/>
                <a:gd name="connsiteX240" fmla="*/ 504258 w 1703335"/>
                <a:gd name="connsiteY240" fmla="*/ 1475574 h 1593770"/>
                <a:gd name="connsiteX241" fmla="*/ 502801 w 1703335"/>
                <a:gd name="connsiteY241" fmla="*/ 1478432 h 1593770"/>
                <a:gd name="connsiteX242" fmla="*/ 500839 w 1703335"/>
                <a:gd name="connsiteY242" fmla="*/ 1481122 h 1593770"/>
                <a:gd name="connsiteX243" fmla="*/ 499382 w 1703335"/>
                <a:gd name="connsiteY243" fmla="*/ 1482579 h 1593770"/>
                <a:gd name="connsiteX244" fmla="*/ 497029 w 1703335"/>
                <a:gd name="connsiteY244" fmla="*/ 1484316 h 1593770"/>
                <a:gd name="connsiteX245" fmla="*/ 496244 w 1703335"/>
                <a:gd name="connsiteY245" fmla="*/ 1486333 h 1593770"/>
                <a:gd name="connsiteX246" fmla="*/ 495684 w 1703335"/>
                <a:gd name="connsiteY246" fmla="*/ 1487454 h 1593770"/>
                <a:gd name="connsiteX247" fmla="*/ 494451 w 1703335"/>
                <a:gd name="connsiteY247" fmla="*/ 1494851 h 1593770"/>
                <a:gd name="connsiteX248" fmla="*/ 494451 w 1703335"/>
                <a:gd name="connsiteY248" fmla="*/ 1500342 h 1593770"/>
                <a:gd name="connsiteX249" fmla="*/ 493386 w 1703335"/>
                <a:gd name="connsiteY249" fmla="*/ 1504938 h 1593770"/>
                <a:gd name="connsiteX250" fmla="*/ 491929 w 1703335"/>
                <a:gd name="connsiteY250" fmla="*/ 1507795 h 1593770"/>
                <a:gd name="connsiteX251" fmla="*/ 480162 w 1703335"/>
                <a:gd name="connsiteY251" fmla="*/ 1513231 h 1593770"/>
                <a:gd name="connsiteX252" fmla="*/ 474390 w 1703335"/>
                <a:gd name="connsiteY252" fmla="*/ 1513007 h 1593770"/>
                <a:gd name="connsiteX253" fmla="*/ 470075 w 1703335"/>
                <a:gd name="connsiteY253" fmla="*/ 1511550 h 1593770"/>
                <a:gd name="connsiteX254" fmla="*/ 464471 w 1703335"/>
                <a:gd name="connsiteY254" fmla="*/ 1507067 h 1593770"/>
                <a:gd name="connsiteX255" fmla="*/ 462566 w 1703335"/>
                <a:gd name="connsiteY255" fmla="*/ 1507067 h 1593770"/>
                <a:gd name="connsiteX256" fmla="*/ 454553 w 1703335"/>
                <a:gd name="connsiteY256" fmla="*/ 1503256 h 1593770"/>
                <a:gd name="connsiteX257" fmla="*/ 450798 w 1703335"/>
                <a:gd name="connsiteY257" fmla="*/ 1498717 h 1593770"/>
                <a:gd name="connsiteX258" fmla="*/ 449229 w 1703335"/>
                <a:gd name="connsiteY258" fmla="*/ 1499502 h 1593770"/>
                <a:gd name="connsiteX259" fmla="*/ 443457 w 1703335"/>
                <a:gd name="connsiteY259" fmla="*/ 1500511 h 1593770"/>
                <a:gd name="connsiteX260" fmla="*/ 439535 w 1703335"/>
                <a:gd name="connsiteY260" fmla="*/ 1504321 h 1593770"/>
                <a:gd name="connsiteX261" fmla="*/ 429504 w 1703335"/>
                <a:gd name="connsiteY261" fmla="*/ 1512054 h 1593770"/>
                <a:gd name="connsiteX262" fmla="*/ 428775 w 1703335"/>
                <a:gd name="connsiteY262" fmla="*/ 1512054 h 1593770"/>
                <a:gd name="connsiteX263" fmla="*/ 428047 w 1703335"/>
                <a:gd name="connsiteY263" fmla="*/ 1512054 h 1593770"/>
                <a:gd name="connsiteX264" fmla="*/ 421434 w 1703335"/>
                <a:gd name="connsiteY264" fmla="*/ 1509701 h 1593770"/>
                <a:gd name="connsiteX265" fmla="*/ 417288 w 1703335"/>
                <a:gd name="connsiteY265" fmla="*/ 1509196 h 1593770"/>
                <a:gd name="connsiteX266" fmla="*/ 406977 w 1703335"/>
                <a:gd name="connsiteY266" fmla="*/ 1498885 h 1593770"/>
                <a:gd name="connsiteX267" fmla="*/ 406977 w 1703335"/>
                <a:gd name="connsiteY267" fmla="*/ 1498829 h 1593770"/>
                <a:gd name="connsiteX268" fmla="*/ 401878 w 1703335"/>
                <a:gd name="connsiteY268" fmla="*/ 1498829 h 1593770"/>
                <a:gd name="connsiteX269" fmla="*/ 399356 w 1703335"/>
                <a:gd name="connsiteY269" fmla="*/ 1499110 h 1593770"/>
                <a:gd name="connsiteX270" fmla="*/ 397507 w 1703335"/>
                <a:gd name="connsiteY270" fmla="*/ 1499110 h 1593770"/>
                <a:gd name="connsiteX271" fmla="*/ 396442 w 1703335"/>
                <a:gd name="connsiteY271" fmla="*/ 1501295 h 1593770"/>
                <a:gd name="connsiteX272" fmla="*/ 391118 w 1703335"/>
                <a:gd name="connsiteY272" fmla="*/ 1506226 h 1593770"/>
                <a:gd name="connsiteX273" fmla="*/ 386915 w 1703335"/>
                <a:gd name="connsiteY273" fmla="*/ 1507627 h 1593770"/>
                <a:gd name="connsiteX274" fmla="*/ 386131 w 1703335"/>
                <a:gd name="connsiteY274" fmla="*/ 1508020 h 1593770"/>
                <a:gd name="connsiteX275" fmla="*/ 384786 w 1703335"/>
                <a:gd name="connsiteY275" fmla="*/ 1508580 h 1593770"/>
                <a:gd name="connsiteX276" fmla="*/ 382657 w 1703335"/>
                <a:gd name="connsiteY276" fmla="*/ 1509308 h 1593770"/>
                <a:gd name="connsiteX277" fmla="*/ 379631 w 1703335"/>
                <a:gd name="connsiteY277" fmla="*/ 1509813 h 1593770"/>
                <a:gd name="connsiteX278" fmla="*/ 377669 w 1703335"/>
                <a:gd name="connsiteY278" fmla="*/ 1510709 h 1593770"/>
                <a:gd name="connsiteX279" fmla="*/ 375540 w 1703335"/>
                <a:gd name="connsiteY279" fmla="*/ 1511438 h 1593770"/>
                <a:gd name="connsiteX280" fmla="*/ 372234 w 1703335"/>
                <a:gd name="connsiteY280" fmla="*/ 1511998 h 1593770"/>
                <a:gd name="connsiteX281" fmla="*/ 367919 w 1703335"/>
                <a:gd name="connsiteY281" fmla="*/ 1511998 h 1593770"/>
                <a:gd name="connsiteX282" fmla="*/ 365397 w 1703335"/>
                <a:gd name="connsiteY282" fmla="*/ 1511662 h 1593770"/>
                <a:gd name="connsiteX283" fmla="*/ 359681 w 1703335"/>
                <a:gd name="connsiteY283" fmla="*/ 1510205 h 1593770"/>
                <a:gd name="connsiteX284" fmla="*/ 354974 w 1703335"/>
                <a:gd name="connsiteY284" fmla="*/ 1507571 h 1593770"/>
                <a:gd name="connsiteX285" fmla="*/ 352845 w 1703335"/>
                <a:gd name="connsiteY285" fmla="*/ 1509477 h 1593770"/>
                <a:gd name="connsiteX286" fmla="*/ 350715 w 1703335"/>
                <a:gd name="connsiteY286" fmla="*/ 1510934 h 1593770"/>
                <a:gd name="connsiteX287" fmla="*/ 350603 w 1703335"/>
                <a:gd name="connsiteY287" fmla="*/ 1510990 h 1593770"/>
                <a:gd name="connsiteX288" fmla="*/ 350996 w 1703335"/>
                <a:gd name="connsiteY288" fmla="*/ 1513792 h 1593770"/>
                <a:gd name="connsiteX289" fmla="*/ 350996 w 1703335"/>
                <a:gd name="connsiteY289" fmla="*/ 1515249 h 1593770"/>
                <a:gd name="connsiteX290" fmla="*/ 349931 w 1703335"/>
                <a:gd name="connsiteY290" fmla="*/ 1519843 h 1593770"/>
                <a:gd name="connsiteX291" fmla="*/ 349202 w 1703335"/>
                <a:gd name="connsiteY291" fmla="*/ 1521300 h 1593770"/>
                <a:gd name="connsiteX292" fmla="*/ 348026 w 1703335"/>
                <a:gd name="connsiteY292" fmla="*/ 1523150 h 1593770"/>
                <a:gd name="connsiteX293" fmla="*/ 348026 w 1703335"/>
                <a:gd name="connsiteY293" fmla="*/ 1523206 h 1593770"/>
                <a:gd name="connsiteX294" fmla="*/ 345112 w 1703335"/>
                <a:gd name="connsiteY294" fmla="*/ 1529033 h 1593770"/>
                <a:gd name="connsiteX295" fmla="*/ 337939 w 1703335"/>
                <a:gd name="connsiteY295" fmla="*/ 1536206 h 1593770"/>
                <a:gd name="connsiteX296" fmla="*/ 337267 w 1703335"/>
                <a:gd name="connsiteY296" fmla="*/ 1536823 h 1593770"/>
                <a:gd name="connsiteX297" fmla="*/ 332952 w 1703335"/>
                <a:gd name="connsiteY297" fmla="*/ 1540409 h 1593770"/>
                <a:gd name="connsiteX298" fmla="*/ 332223 w 1703335"/>
                <a:gd name="connsiteY298" fmla="*/ 1540969 h 1593770"/>
                <a:gd name="connsiteX299" fmla="*/ 331327 w 1703335"/>
                <a:gd name="connsiteY299" fmla="*/ 1542819 h 1593770"/>
                <a:gd name="connsiteX300" fmla="*/ 326731 w 1703335"/>
                <a:gd name="connsiteY300" fmla="*/ 1547470 h 1593770"/>
                <a:gd name="connsiteX301" fmla="*/ 323874 w 1703335"/>
                <a:gd name="connsiteY301" fmla="*/ 1548927 h 1593770"/>
                <a:gd name="connsiteX302" fmla="*/ 320119 w 1703335"/>
                <a:gd name="connsiteY302" fmla="*/ 1549991 h 1593770"/>
                <a:gd name="connsiteX303" fmla="*/ 318774 w 1703335"/>
                <a:gd name="connsiteY303" fmla="*/ 1550832 h 1593770"/>
                <a:gd name="connsiteX304" fmla="*/ 313787 w 1703335"/>
                <a:gd name="connsiteY304" fmla="*/ 1560751 h 1593770"/>
                <a:gd name="connsiteX305" fmla="*/ 311657 w 1703335"/>
                <a:gd name="connsiteY305" fmla="*/ 1562040 h 1593770"/>
                <a:gd name="connsiteX306" fmla="*/ 309304 w 1703335"/>
                <a:gd name="connsiteY306" fmla="*/ 1565682 h 1593770"/>
                <a:gd name="connsiteX307" fmla="*/ 308575 w 1703335"/>
                <a:gd name="connsiteY307" fmla="*/ 1566410 h 1593770"/>
                <a:gd name="connsiteX308" fmla="*/ 302972 w 1703335"/>
                <a:gd name="connsiteY308" fmla="*/ 1569324 h 1593770"/>
                <a:gd name="connsiteX309" fmla="*/ 302804 w 1703335"/>
                <a:gd name="connsiteY309" fmla="*/ 1569380 h 1593770"/>
                <a:gd name="connsiteX310" fmla="*/ 301963 w 1703335"/>
                <a:gd name="connsiteY310" fmla="*/ 1570613 h 1593770"/>
                <a:gd name="connsiteX311" fmla="*/ 299217 w 1703335"/>
                <a:gd name="connsiteY311" fmla="*/ 1573415 h 1593770"/>
                <a:gd name="connsiteX312" fmla="*/ 292829 w 1703335"/>
                <a:gd name="connsiteY312" fmla="*/ 1579075 h 1593770"/>
                <a:gd name="connsiteX313" fmla="*/ 289411 w 1703335"/>
                <a:gd name="connsiteY313" fmla="*/ 1580139 h 1593770"/>
                <a:gd name="connsiteX314" fmla="*/ 287786 w 1703335"/>
                <a:gd name="connsiteY314" fmla="*/ 1582269 h 1593770"/>
                <a:gd name="connsiteX315" fmla="*/ 286329 w 1703335"/>
                <a:gd name="connsiteY315" fmla="*/ 1583726 h 1593770"/>
                <a:gd name="connsiteX316" fmla="*/ 278988 w 1703335"/>
                <a:gd name="connsiteY316" fmla="*/ 1586752 h 1593770"/>
                <a:gd name="connsiteX317" fmla="*/ 277531 w 1703335"/>
                <a:gd name="connsiteY317" fmla="*/ 1586752 h 1593770"/>
                <a:gd name="connsiteX318" fmla="*/ 276802 w 1703335"/>
                <a:gd name="connsiteY318" fmla="*/ 1586752 h 1593770"/>
                <a:gd name="connsiteX319" fmla="*/ 271479 w 1703335"/>
                <a:gd name="connsiteY319" fmla="*/ 1585295 h 1593770"/>
                <a:gd name="connsiteX320" fmla="*/ 264530 w 1703335"/>
                <a:gd name="connsiteY320" fmla="*/ 1581036 h 1593770"/>
                <a:gd name="connsiteX321" fmla="*/ 262457 w 1703335"/>
                <a:gd name="connsiteY321" fmla="*/ 1581036 h 1593770"/>
                <a:gd name="connsiteX322" fmla="*/ 252426 w 1703335"/>
                <a:gd name="connsiteY322" fmla="*/ 1573303 h 1593770"/>
                <a:gd name="connsiteX323" fmla="*/ 250857 w 1703335"/>
                <a:gd name="connsiteY323" fmla="*/ 1575320 h 1593770"/>
                <a:gd name="connsiteX324" fmla="*/ 248896 w 1703335"/>
                <a:gd name="connsiteY324" fmla="*/ 1578010 h 1593770"/>
                <a:gd name="connsiteX325" fmla="*/ 248167 w 1703335"/>
                <a:gd name="connsiteY325" fmla="*/ 1578739 h 1593770"/>
                <a:gd name="connsiteX326" fmla="*/ 241499 w 1703335"/>
                <a:gd name="connsiteY326" fmla="*/ 1581765 h 1593770"/>
                <a:gd name="connsiteX327" fmla="*/ 239033 w 1703335"/>
                <a:gd name="connsiteY327" fmla="*/ 1583110 h 1593770"/>
                <a:gd name="connsiteX328" fmla="*/ 234606 w 1703335"/>
                <a:gd name="connsiteY328" fmla="*/ 1588657 h 1593770"/>
                <a:gd name="connsiteX329" fmla="*/ 226537 w 1703335"/>
                <a:gd name="connsiteY329" fmla="*/ 1592524 h 1593770"/>
                <a:gd name="connsiteX330" fmla="*/ 221493 w 1703335"/>
                <a:gd name="connsiteY330" fmla="*/ 1592524 h 1593770"/>
                <a:gd name="connsiteX331" fmla="*/ 213200 w 1703335"/>
                <a:gd name="connsiteY331" fmla="*/ 1588377 h 1593770"/>
                <a:gd name="connsiteX332" fmla="*/ 213032 w 1703335"/>
                <a:gd name="connsiteY332" fmla="*/ 1588153 h 1593770"/>
                <a:gd name="connsiteX333" fmla="*/ 205579 w 1703335"/>
                <a:gd name="connsiteY333" fmla="*/ 1585855 h 1593770"/>
                <a:gd name="connsiteX334" fmla="*/ 202553 w 1703335"/>
                <a:gd name="connsiteY334" fmla="*/ 1581709 h 1593770"/>
                <a:gd name="connsiteX335" fmla="*/ 202105 w 1703335"/>
                <a:gd name="connsiteY335" fmla="*/ 1581429 h 1593770"/>
                <a:gd name="connsiteX336" fmla="*/ 199975 w 1703335"/>
                <a:gd name="connsiteY336" fmla="*/ 1579972 h 1593770"/>
                <a:gd name="connsiteX337" fmla="*/ 195380 w 1703335"/>
                <a:gd name="connsiteY337" fmla="*/ 1571398 h 1593770"/>
                <a:gd name="connsiteX338" fmla="*/ 195380 w 1703335"/>
                <a:gd name="connsiteY338" fmla="*/ 1567083 h 1593770"/>
                <a:gd name="connsiteX339" fmla="*/ 196445 w 1703335"/>
                <a:gd name="connsiteY339" fmla="*/ 1562488 h 1593770"/>
                <a:gd name="connsiteX340" fmla="*/ 197173 w 1703335"/>
                <a:gd name="connsiteY340" fmla="*/ 1561031 h 1593770"/>
                <a:gd name="connsiteX341" fmla="*/ 199135 w 1703335"/>
                <a:gd name="connsiteY341" fmla="*/ 1558285 h 1593770"/>
                <a:gd name="connsiteX342" fmla="*/ 199863 w 1703335"/>
                <a:gd name="connsiteY342" fmla="*/ 1557557 h 1593770"/>
                <a:gd name="connsiteX343" fmla="*/ 203281 w 1703335"/>
                <a:gd name="connsiteY343" fmla="*/ 1555315 h 1593770"/>
                <a:gd name="connsiteX344" fmla="*/ 204178 w 1703335"/>
                <a:gd name="connsiteY344" fmla="*/ 1554979 h 1593770"/>
                <a:gd name="connsiteX345" fmla="*/ 204570 w 1703335"/>
                <a:gd name="connsiteY345" fmla="*/ 1554419 h 1593770"/>
                <a:gd name="connsiteX346" fmla="*/ 208213 w 1703335"/>
                <a:gd name="connsiteY346" fmla="*/ 1551392 h 1593770"/>
                <a:gd name="connsiteX347" fmla="*/ 212528 w 1703335"/>
                <a:gd name="connsiteY347" fmla="*/ 1549263 h 1593770"/>
                <a:gd name="connsiteX348" fmla="*/ 217123 w 1703335"/>
                <a:gd name="connsiteY348" fmla="*/ 1548198 h 1593770"/>
                <a:gd name="connsiteX349" fmla="*/ 218579 w 1703335"/>
                <a:gd name="connsiteY349" fmla="*/ 1548198 h 1593770"/>
                <a:gd name="connsiteX350" fmla="*/ 221437 w 1703335"/>
                <a:gd name="connsiteY350" fmla="*/ 1548590 h 1593770"/>
                <a:gd name="connsiteX351" fmla="*/ 224295 w 1703335"/>
                <a:gd name="connsiteY351" fmla="*/ 1548198 h 1593770"/>
                <a:gd name="connsiteX352" fmla="*/ 225528 w 1703335"/>
                <a:gd name="connsiteY352" fmla="*/ 1548198 h 1593770"/>
                <a:gd name="connsiteX353" fmla="*/ 227938 w 1703335"/>
                <a:gd name="connsiteY353" fmla="*/ 1547582 h 1593770"/>
                <a:gd name="connsiteX354" fmla="*/ 231524 w 1703335"/>
                <a:gd name="connsiteY354" fmla="*/ 1544724 h 1593770"/>
                <a:gd name="connsiteX355" fmla="*/ 231972 w 1703335"/>
                <a:gd name="connsiteY355" fmla="*/ 1544388 h 1593770"/>
                <a:gd name="connsiteX356" fmla="*/ 237016 w 1703335"/>
                <a:gd name="connsiteY356" fmla="*/ 1540802 h 1593770"/>
                <a:gd name="connsiteX357" fmla="*/ 237688 w 1703335"/>
                <a:gd name="connsiteY357" fmla="*/ 1540353 h 1593770"/>
                <a:gd name="connsiteX358" fmla="*/ 240210 w 1703335"/>
                <a:gd name="connsiteY358" fmla="*/ 1538840 h 1593770"/>
                <a:gd name="connsiteX359" fmla="*/ 241050 w 1703335"/>
                <a:gd name="connsiteY359" fmla="*/ 1538000 h 1593770"/>
                <a:gd name="connsiteX360" fmla="*/ 243572 w 1703335"/>
                <a:gd name="connsiteY360" fmla="*/ 1534862 h 1593770"/>
                <a:gd name="connsiteX361" fmla="*/ 245926 w 1703335"/>
                <a:gd name="connsiteY361" fmla="*/ 1532732 h 1593770"/>
                <a:gd name="connsiteX362" fmla="*/ 246710 w 1703335"/>
                <a:gd name="connsiteY362" fmla="*/ 1532228 h 1593770"/>
                <a:gd name="connsiteX363" fmla="*/ 249232 w 1703335"/>
                <a:gd name="connsiteY363" fmla="*/ 1527745 h 1593770"/>
                <a:gd name="connsiteX364" fmla="*/ 249232 w 1703335"/>
                <a:gd name="connsiteY364" fmla="*/ 1527689 h 1593770"/>
                <a:gd name="connsiteX365" fmla="*/ 249232 w 1703335"/>
                <a:gd name="connsiteY365" fmla="*/ 1523374 h 1593770"/>
                <a:gd name="connsiteX366" fmla="*/ 250689 w 1703335"/>
                <a:gd name="connsiteY366" fmla="*/ 1518106 h 1593770"/>
                <a:gd name="connsiteX367" fmla="*/ 250689 w 1703335"/>
                <a:gd name="connsiteY367" fmla="*/ 1516930 h 1593770"/>
                <a:gd name="connsiteX368" fmla="*/ 256405 w 1703335"/>
                <a:gd name="connsiteY368" fmla="*/ 1507683 h 1593770"/>
                <a:gd name="connsiteX369" fmla="*/ 257862 w 1703335"/>
                <a:gd name="connsiteY369" fmla="*/ 1506955 h 1593770"/>
                <a:gd name="connsiteX370" fmla="*/ 262457 w 1703335"/>
                <a:gd name="connsiteY370" fmla="*/ 1505890 h 1593770"/>
                <a:gd name="connsiteX371" fmla="*/ 263690 w 1703335"/>
                <a:gd name="connsiteY371" fmla="*/ 1505890 h 1593770"/>
                <a:gd name="connsiteX372" fmla="*/ 267500 w 1703335"/>
                <a:gd name="connsiteY372" fmla="*/ 1505162 h 1593770"/>
                <a:gd name="connsiteX373" fmla="*/ 268677 w 1703335"/>
                <a:gd name="connsiteY373" fmla="*/ 1505162 h 1593770"/>
                <a:gd name="connsiteX374" fmla="*/ 271647 w 1703335"/>
                <a:gd name="connsiteY374" fmla="*/ 1498885 h 1593770"/>
                <a:gd name="connsiteX375" fmla="*/ 272151 w 1703335"/>
                <a:gd name="connsiteY375" fmla="*/ 1498325 h 1593770"/>
                <a:gd name="connsiteX376" fmla="*/ 273664 w 1703335"/>
                <a:gd name="connsiteY376" fmla="*/ 1495803 h 1593770"/>
                <a:gd name="connsiteX377" fmla="*/ 278483 w 1703335"/>
                <a:gd name="connsiteY377" fmla="*/ 1491601 h 1593770"/>
                <a:gd name="connsiteX378" fmla="*/ 281061 w 1703335"/>
                <a:gd name="connsiteY378" fmla="*/ 1490480 h 1593770"/>
                <a:gd name="connsiteX379" fmla="*/ 280781 w 1703335"/>
                <a:gd name="connsiteY379" fmla="*/ 1488182 h 1593770"/>
                <a:gd name="connsiteX380" fmla="*/ 280781 w 1703335"/>
                <a:gd name="connsiteY380" fmla="*/ 1487454 h 1593770"/>
                <a:gd name="connsiteX381" fmla="*/ 290419 w 1703335"/>
                <a:gd name="connsiteY381" fmla="*/ 1477143 h 1593770"/>
                <a:gd name="connsiteX382" fmla="*/ 292381 w 1703335"/>
                <a:gd name="connsiteY382" fmla="*/ 1475406 h 1593770"/>
                <a:gd name="connsiteX383" fmla="*/ 292829 w 1703335"/>
                <a:gd name="connsiteY383" fmla="*/ 1474117 h 1593770"/>
                <a:gd name="connsiteX384" fmla="*/ 295295 w 1703335"/>
                <a:gd name="connsiteY384" fmla="*/ 1470082 h 1593770"/>
                <a:gd name="connsiteX385" fmla="*/ 296751 w 1703335"/>
                <a:gd name="connsiteY385" fmla="*/ 1468625 h 1593770"/>
                <a:gd name="connsiteX386" fmla="*/ 298489 w 1703335"/>
                <a:gd name="connsiteY386" fmla="*/ 1467225 h 1593770"/>
                <a:gd name="connsiteX387" fmla="*/ 301066 w 1703335"/>
                <a:gd name="connsiteY387" fmla="*/ 1462853 h 1593770"/>
                <a:gd name="connsiteX388" fmla="*/ 301795 w 1703335"/>
                <a:gd name="connsiteY388" fmla="*/ 1462125 h 1593770"/>
                <a:gd name="connsiteX389" fmla="*/ 304485 w 1703335"/>
                <a:gd name="connsiteY389" fmla="*/ 1460164 h 1593770"/>
                <a:gd name="connsiteX390" fmla="*/ 305942 w 1703335"/>
                <a:gd name="connsiteY390" fmla="*/ 1459435 h 1593770"/>
                <a:gd name="connsiteX391" fmla="*/ 310537 w 1703335"/>
                <a:gd name="connsiteY391" fmla="*/ 1458371 h 1593770"/>
                <a:gd name="connsiteX392" fmla="*/ 310761 w 1703335"/>
                <a:gd name="connsiteY392" fmla="*/ 1458371 h 1593770"/>
                <a:gd name="connsiteX393" fmla="*/ 312218 w 1703335"/>
                <a:gd name="connsiteY393" fmla="*/ 1456689 h 1593770"/>
                <a:gd name="connsiteX394" fmla="*/ 312554 w 1703335"/>
                <a:gd name="connsiteY394" fmla="*/ 1456353 h 1593770"/>
                <a:gd name="connsiteX395" fmla="*/ 313563 w 1703335"/>
                <a:gd name="connsiteY395" fmla="*/ 1455345 h 1593770"/>
                <a:gd name="connsiteX396" fmla="*/ 320007 w 1703335"/>
                <a:gd name="connsiteY396" fmla="*/ 1450077 h 1593770"/>
                <a:gd name="connsiteX397" fmla="*/ 321128 w 1703335"/>
                <a:gd name="connsiteY397" fmla="*/ 1446154 h 1593770"/>
                <a:gd name="connsiteX398" fmla="*/ 320287 w 1703335"/>
                <a:gd name="connsiteY398" fmla="*/ 1443633 h 1593770"/>
                <a:gd name="connsiteX399" fmla="*/ 318326 w 1703335"/>
                <a:gd name="connsiteY399" fmla="*/ 1438982 h 1593770"/>
                <a:gd name="connsiteX400" fmla="*/ 317485 w 1703335"/>
                <a:gd name="connsiteY400" fmla="*/ 1434891 h 1593770"/>
                <a:gd name="connsiteX401" fmla="*/ 317485 w 1703335"/>
                <a:gd name="connsiteY401" fmla="*/ 1433434 h 1593770"/>
                <a:gd name="connsiteX402" fmla="*/ 318046 w 1703335"/>
                <a:gd name="connsiteY402" fmla="*/ 1430128 h 1593770"/>
                <a:gd name="connsiteX403" fmla="*/ 318774 w 1703335"/>
                <a:gd name="connsiteY403" fmla="*/ 1427998 h 1593770"/>
                <a:gd name="connsiteX404" fmla="*/ 318942 w 1703335"/>
                <a:gd name="connsiteY404" fmla="*/ 1427494 h 1593770"/>
                <a:gd name="connsiteX405" fmla="*/ 318942 w 1703335"/>
                <a:gd name="connsiteY405" fmla="*/ 1427438 h 1593770"/>
                <a:gd name="connsiteX406" fmla="*/ 315636 w 1703335"/>
                <a:gd name="connsiteY406" fmla="*/ 1427998 h 1593770"/>
                <a:gd name="connsiteX407" fmla="*/ 314908 w 1703335"/>
                <a:gd name="connsiteY407" fmla="*/ 1427998 h 1593770"/>
                <a:gd name="connsiteX408" fmla="*/ 307623 w 1703335"/>
                <a:gd name="connsiteY408" fmla="*/ 1424972 h 1593770"/>
                <a:gd name="connsiteX409" fmla="*/ 306894 w 1703335"/>
                <a:gd name="connsiteY409" fmla="*/ 1424244 h 1593770"/>
                <a:gd name="connsiteX410" fmla="*/ 304989 w 1703335"/>
                <a:gd name="connsiteY410" fmla="*/ 1421610 h 1593770"/>
                <a:gd name="connsiteX411" fmla="*/ 304765 w 1703335"/>
                <a:gd name="connsiteY411" fmla="*/ 1421386 h 1593770"/>
                <a:gd name="connsiteX412" fmla="*/ 303308 w 1703335"/>
                <a:gd name="connsiteY412" fmla="*/ 1419929 h 1593770"/>
                <a:gd name="connsiteX413" fmla="*/ 300394 w 1703335"/>
                <a:gd name="connsiteY413" fmla="*/ 1414045 h 1593770"/>
                <a:gd name="connsiteX414" fmla="*/ 296359 w 1703335"/>
                <a:gd name="connsiteY414" fmla="*/ 1410571 h 1593770"/>
                <a:gd name="connsiteX415" fmla="*/ 293333 w 1703335"/>
                <a:gd name="connsiteY415" fmla="*/ 1408497 h 1593770"/>
                <a:gd name="connsiteX416" fmla="*/ 287842 w 1703335"/>
                <a:gd name="connsiteY416" fmla="*/ 1405864 h 1593770"/>
                <a:gd name="connsiteX417" fmla="*/ 287337 w 1703335"/>
                <a:gd name="connsiteY417" fmla="*/ 1405695 h 1593770"/>
                <a:gd name="connsiteX418" fmla="*/ 278035 w 1703335"/>
                <a:gd name="connsiteY418" fmla="*/ 1395385 h 1593770"/>
                <a:gd name="connsiteX419" fmla="*/ 278035 w 1703335"/>
                <a:gd name="connsiteY419" fmla="*/ 1394656 h 1593770"/>
                <a:gd name="connsiteX420" fmla="*/ 278091 w 1703335"/>
                <a:gd name="connsiteY420" fmla="*/ 1393591 h 1593770"/>
                <a:gd name="connsiteX421" fmla="*/ 278035 w 1703335"/>
                <a:gd name="connsiteY421" fmla="*/ 1392471 h 1593770"/>
                <a:gd name="connsiteX422" fmla="*/ 275457 w 1703335"/>
                <a:gd name="connsiteY422" fmla="*/ 1392807 h 1593770"/>
                <a:gd name="connsiteX423" fmla="*/ 264530 w 1703335"/>
                <a:gd name="connsiteY423" fmla="*/ 1392975 h 1593770"/>
                <a:gd name="connsiteX424" fmla="*/ 263353 w 1703335"/>
                <a:gd name="connsiteY424" fmla="*/ 1394096 h 1593770"/>
                <a:gd name="connsiteX425" fmla="*/ 256069 w 1703335"/>
                <a:gd name="connsiteY425" fmla="*/ 1397122 h 1593770"/>
                <a:gd name="connsiteX426" fmla="*/ 252482 w 1703335"/>
                <a:gd name="connsiteY426" fmla="*/ 1397122 h 1593770"/>
                <a:gd name="connsiteX427" fmla="*/ 246766 w 1703335"/>
                <a:gd name="connsiteY427" fmla="*/ 1395385 h 1593770"/>
                <a:gd name="connsiteX428" fmla="*/ 242171 w 1703335"/>
                <a:gd name="connsiteY428" fmla="*/ 1392471 h 1593770"/>
                <a:gd name="connsiteX429" fmla="*/ 237520 w 1703335"/>
                <a:gd name="connsiteY429" fmla="*/ 1387819 h 1593770"/>
                <a:gd name="connsiteX430" fmla="*/ 237408 w 1703335"/>
                <a:gd name="connsiteY430" fmla="*/ 1387539 h 1593770"/>
                <a:gd name="connsiteX431" fmla="*/ 234494 w 1703335"/>
                <a:gd name="connsiteY431" fmla="*/ 1385522 h 1593770"/>
                <a:gd name="connsiteX432" fmla="*/ 231412 w 1703335"/>
                <a:gd name="connsiteY432" fmla="*/ 1384570 h 1593770"/>
                <a:gd name="connsiteX433" fmla="*/ 229955 w 1703335"/>
                <a:gd name="connsiteY433" fmla="*/ 1383841 h 1593770"/>
                <a:gd name="connsiteX434" fmla="*/ 226313 w 1703335"/>
                <a:gd name="connsiteY434" fmla="*/ 1380815 h 1593770"/>
                <a:gd name="connsiteX435" fmla="*/ 222222 w 1703335"/>
                <a:gd name="connsiteY435" fmla="*/ 1378293 h 1593770"/>
                <a:gd name="connsiteX436" fmla="*/ 221774 w 1703335"/>
                <a:gd name="connsiteY436" fmla="*/ 1377845 h 1593770"/>
                <a:gd name="connsiteX437" fmla="*/ 221381 w 1703335"/>
                <a:gd name="connsiteY437" fmla="*/ 1377677 h 1593770"/>
                <a:gd name="connsiteX438" fmla="*/ 217795 w 1703335"/>
                <a:gd name="connsiteY438" fmla="*/ 1376220 h 1593770"/>
                <a:gd name="connsiteX439" fmla="*/ 217010 w 1703335"/>
                <a:gd name="connsiteY439" fmla="*/ 1375883 h 1593770"/>
                <a:gd name="connsiteX440" fmla="*/ 211239 w 1703335"/>
                <a:gd name="connsiteY440" fmla="*/ 1373026 h 1593770"/>
                <a:gd name="connsiteX441" fmla="*/ 208605 w 1703335"/>
                <a:gd name="connsiteY441" fmla="*/ 1371120 h 1593770"/>
                <a:gd name="connsiteX442" fmla="*/ 207876 w 1703335"/>
                <a:gd name="connsiteY442" fmla="*/ 1370448 h 1593770"/>
                <a:gd name="connsiteX443" fmla="*/ 199079 w 1703335"/>
                <a:gd name="connsiteY443" fmla="*/ 1360249 h 1593770"/>
                <a:gd name="connsiteX444" fmla="*/ 199079 w 1703335"/>
                <a:gd name="connsiteY444" fmla="*/ 1358792 h 1593770"/>
                <a:gd name="connsiteX445" fmla="*/ 202105 w 1703335"/>
                <a:gd name="connsiteY445" fmla="*/ 1351451 h 1593770"/>
                <a:gd name="connsiteX446" fmla="*/ 202833 w 1703335"/>
                <a:gd name="connsiteY446" fmla="*/ 1350723 h 1593770"/>
                <a:gd name="connsiteX447" fmla="*/ 205523 w 1703335"/>
                <a:gd name="connsiteY447" fmla="*/ 1348818 h 1593770"/>
                <a:gd name="connsiteX448" fmla="*/ 210566 w 1703335"/>
                <a:gd name="connsiteY448" fmla="*/ 1346072 h 1593770"/>
                <a:gd name="connsiteX449" fmla="*/ 214937 w 1703335"/>
                <a:gd name="connsiteY449" fmla="*/ 1342317 h 1593770"/>
                <a:gd name="connsiteX450" fmla="*/ 217067 w 1703335"/>
                <a:gd name="connsiteY450" fmla="*/ 1340916 h 1593770"/>
                <a:gd name="connsiteX451" fmla="*/ 219924 w 1703335"/>
                <a:gd name="connsiteY451" fmla="*/ 1339459 h 1593770"/>
                <a:gd name="connsiteX452" fmla="*/ 221605 w 1703335"/>
                <a:gd name="connsiteY452" fmla="*/ 1338787 h 1593770"/>
                <a:gd name="connsiteX453" fmla="*/ 221718 w 1703335"/>
                <a:gd name="connsiteY453" fmla="*/ 1338675 h 1593770"/>
                <a:gd name="connsiteX454" fmla="*/ 223006 w 1703335"/>
                <a:gd name="connsiteY454" fmla="*/ 1337106 h 1593770"/>
                <a:gd name="connsiteX455" fmla="*/ 223735 w 1703335"/>
                <a:gd name="connsiteY455" fmla="*/ 1336377 h 1593770"/>
                <a:gd name="connsiteX456" fmla="*/ 226313 w 1703335"/>
                <a:gd name="connsiteY456" fmla="*/ 1334472 h 1593770"/>
                <a:gd name="connsiteX457" fmla="*/ 228218 w 1703335"/>
                <a:gd name="connsiteY457" fmla="*/ 1331166 h 1593770"/>
                <a:gd name="connsiteX458" fmla="*/ 228947 w 1703335"/>
                <a:gd name="connsiteY458" fmla="*/ 1329709 h 1593770"/>
                <a:gd name="connsiteX459" fmla="*/ 230908 w 1703335"/>
                <a:gd name="connsiteY459" fmla="*/ 1327019 h 1593770"/>
                <a:gd name="connsiteX460" fmla="*/ 231580 w 1703335"/>
                <a:gd name="connsiteY460" fmla="*/ 1326347 h 1593770"/>
                <a:gd name="connsiteX461" fmla="*/ 229843 w 1703335"/>
                <a:gd name="connsiteY461" fmla="*/ 1325338 h 1593770"/>
                <a:gd name="connsiteX462" fmla="*/ 222614 w 1703335"/>
                <a:gd name="connsiteY462" fmla="*/ 1326010 h 1593770"/>
                <a:gd name="connsiteX463" fmla="*/ 218411 w 1703335"/>
                <a:gd name="connsiteY463" fmla="*/ 1325506 h 1593770"/>
                <a:gd name="connsiteX464" fmla="*/ 216282 w 1703335"/>
                <a:gd name="connsiteY464" fmla="*/ 1324777 h 1593770"/>
                <a:gd name="connsiteX465" fmla="*/ 212191 w 1703335"/>
                <a:gd name="connsiteY465" fmla="*/ 1322256 h 1593770"/>
                <a:gd name="connsiteX466" fmla="*/ 211463 w 1703335"/>
                <a:gd name="connsiteY466" fmla="*/ 1321528 h 1593770"/>
                <a:gd name="connsiteX467" fmla="*/ 210342 w 1703335"/>
                <a:gd name="connsiteY467" fmla="*/ 1320182 h 1593770"/>
                <a:gd name="connsiteX468" fmla="*/ 209109 w 1703335"/>
                <a:gd name="connsiteY468" fmla="*/ 1319790 h 1593770"/>
                <a:gd name="connsiteX469" fmla="*/ 208605 w 1703335"/>
                <a:gd name="connsiteY469" fmla="*/ 1319622 h 1593770"/>
                <a:gd name="connsiteX470" fmla="*/ 202329 w 1703335"/>
                <a:gd name="connsiteY470" fmla="*/ 1321752 h 1593770"/>
                <a:gd name="connsiteX471" fmla="*/ 200199 w 1703335"/>
                <a:gd name="connsiteY471" fmla="*/ 1321752 h 1593770"/>
                <a:gd name="connsiteX472" fmla="*/ 196445 w 1703335"/>
                <a:gd name="connsiteY472" fmla="*/ 1321023 h 1593770"/>
                <a:gd name="connsiteX473" fmla="*/ 194484 w 1703335"/>
                <a:gd name="connsiteY473" fmla="*/ 1321023 h 1593770"/>
                <a:gd name="connsiteX474" fmla="*/ 191233 w 1703335"/>
                <a:gd name="connsiteY474" fmla="*/ 1320519 h 1593770"/>
                <a:gd name="connsiteX475" fmla="*/ 189104 w 1703335"/>
                <a:gd name="connsiteY475" fmla="*/ 1319790 h 1593770"/>
                <a:gd name="connsiteX476" fmla="*/ 183780 w 1703335"/>
                <a:gd name="connsiteY476" fmla="*/ 1315699 h 1593770"/>
                <a:gd name="connsiteX477" fmla="*/ 182492 w 1703335"/>
                <a:gd name="connsiteY477" fmla="*/ 1313962 h 1593770"/>
                <a:gd name="connsiteX478" fmla="*/ 178569 w 1703335"/>
                <a:gd name="connsiteY478" fmla="*/ 1311497 h 1593770"/>
                <a:gd name="connsiteX479" fmla="*/ 177112 w 1703335"/>
                <a:gd name="connsiteY479" fmla="*/ 1310040 h 1593770"/>
                <a:gd name="connsiteX480" fmla="*/ 175823 w 1703335"/>
                <a:gd name="connsiteY480" fmla="*/ 1308471 h 1593770"/>
                <a:gd name="connsiteX481" fmla="*/ 174366 w 1703335"/>
                <a:gd name="connsiteY481" fmla="*/ 1306341 h 1593770"/>
                <a:gd name="connsiteX482" fmla="*/ 173694 w 1703335"/>
                <a:gd name="connsiteY482" fmla="*/ 1305221 h 1593770"/>
                <a:gd name="connsiteX483" fmla="*/ 172965 w 1703335"/>
                <a:gd name="connsiteY483" fmla="*/ 1303764 h 1593770"/>
                <a:gd name="connsiteX484" fmla="*/ 171900 w 1703335"/>
                <a:gd name="connsiteY484" fmla="*/ 1299168 h 1593770"/>
                <a:gd name="connsiteX485" fmla="*/ 171900 w 1703335"/>
                <a:gd name="connsiteY485" fmla="*/ 1297712 h 1593770"/>
                <a:gd name="connsiteX486" fmla="*/ 172965 w 1703335"/>
                <a:gd name="connsiteY486" fmla="*/ 1293117 h 1593770"/>
                <a:gd name="connsiteX487" fmla="*/ 173694 w 1703335"/>
                <a:gd name="connsiteY487" fmla="*/ 1291660 h 1593770"/>
                <a:gd name="connsiteX488" fmla="*/ 173918 w 1703335"/>
                <a:gd name="connsiteY488" fmla="*/ 1291267 h 1593770"/>
                <a:gd name="connsiteX489" fmla="*/ 173694 w 1703335"/>
                <a:gd name="connsiteY489" fmla="*/ 1290819 h 1593770"/>
                <a:gd name="connsiteX490" fmla="*/ 173189 w 1703335"/>
                <a:gd name="connsiteY490" fmla="*/ 1289586 h 1593770"/>
                <a:gd name="connsiteX491" fmla="*/ 172741 w 1703335"/>
                <a:gd name="connsiteY491" fmla="*/ 1289138 h 1593770"/>
                <a:gd name="connsiteX492" fmla="*/ 172013 w 1703335"/>
                <a:gd name="connsiteY492" fmla="*/ 1288409 h 1593770"/>
                <a:gd name="connsiteX493" fmla="*/ 168987 w 1703335"/>
                <a:gd name="connsiteY493" fmla="*/ 1281125 h 1593770"/>
                <a:gd name="connsiteX494" fmla="*/ 168987 w 1703335"/>
                <a:gd name="connsiteY494" fmla="*/ 1279331 h 1593770"/>
                <a:gd name="connsiteX495" fmla="*/ 167810 w 1703335"/>
                <a:gd name="connsiteY495" fmla="*/ 1279275 h 1593770"/>
                <a:gd name="connsiteX496" fmla="*/ 165792 w 1703335"/>
                <a:gd name="connsiteY496" fmla="*/ 1279051 h 1593770"/>
                <a:gd name="connsiteX497" fmla="*/ 162206 w 1703335"/>
                <a:gd name="connsiteY497" fmla="*/ 1278323 h 1593770"/>
                <a:gd name="connsiteX498" fmla="*/ 159628 w 1703335"/>
                <a:gd name="connsiteY498" fmla="*/ 1277426 h 1593770"/>
                <a:gd name="connsiteX499" fmla="*/ 158171 w 1703335"/>
                <a:gd name="connsiteY499" fmla="*/ 1276698 h 1593770"/>
                <a:gd name="connsiteX500" fmla="*/ 154193 w 1703335"/>
                <a:gd name="connsiteY500" fmla="*/ 1273167 h 1593770"/>
                <a:gd name="connsiteX501" fmla="*/ 152736 w 1703335"/>
                <a:gd name="connsiteY501" fmla="*/ 1271038 h 1593770"/>
                <a:gd name="connsiteX502" fmla="*/ 150999 w 1703335"/>
                <a:gd name="connsiteY502" fmla="*/ 1265322 h 1593770"/>
                <a:gd name="connsiteX503" fmla="*/ 150999 w 1703335"/>
                <a:gd name="connsiteY503" fmla="*/ 1263865 h 1593770"/>
                <a:gd name="connsiteX504" fmla="*/ 152063 w 1703335"/>
                <a:gd name="connsiteY504" fmla="*/ 1259270 h 1593770"/>
                <a:gd name="connsiteX505" fmla="*/ 154249 w 1703335"/>
                <a:gd name="connsiteY505" fmla="*/ 1254955 h 1593770"/>
                <a:gd name="connsiteX506" fmla="*/ 156154 w 1703335"/>
                <a:gd name="connsiteY506" fmla="*/ 1252265 h 1593770"/>
                <a:gd name="connsiteX507" fmla="*/ 156995 w 1703335"/>
                <a:gd name="connsiteY507" fmla="*/ 1251425 h 1593770"/>
                <a:gd name="connsiteX508" fmla="*/ 156995 w 1703335"/>
                <a:gd name="connsiteY508" fmla="*/ 1251313 h 1593770"/>
                <a:gd name="connsiteX509" fmla="*/ 156995 w 1703335"/>
                <a:gd name="connsiteY509" fmla="*/ 1251313 h 1593770"/>
                <a:gd name="connsiteX510" fmla="*/ 156882 w 1703335"/>
                <a:gd name="connsiteY510" fmla="*/ 1250752 h 1593770"/>
                <a:gd name="connsiteX511" fmla="*/ 155874 w 1703335"/>
                <a:gd name="connsiteY511" fmla="*/ 1248791 h 1593770"/>
                <a:gd name="connsiteX512" fmla="*/ 155145 w 1703335"/>
                <a:gd name="connsiteY512" fmla="*/ 1247838 h 1593770"/>
                <a:gd name="connsiteX513" fmla="*/ 154137 w 1703335"/>
                <a:gd name="connsiteY513" fmla="*/ 1246269 h 1593770"/>
                <a:gd name="connsiteX514" fmla="*/ 153408 w 1703335"/>
                <a:gd name="connsiteY514" fmla="*/ 1244812 h 1593770"/>
                <a:gd name="connsiteX515" fmla="*/ 152624 w 1703335"/>
                <a:gd name="connsiteY515" fmla="*/ 1237696 h 1593770"/>
                <a:gd name="connsiteX516" fmla="*/ 153352 w 1703335"/>
                <a:gd name="connsiteY516" fmla="*/ 1234838 h 1593770"/>
                <a:gd name="connsiteX517" fmla="*/ 153744 w 1703335"/>
                <a:gd name="connsiteY517" fmla="*/ 1233605 h 1593770"/>
                <a:gd name="connsiteX518" fmla="*/ 151615 w 1703335"/>
                <a:gd name="connsiteY518" fmla="*/ 1227329 h 1593770"/>
                <a:gd name="connsiteX519" fmla="*/ 151615 w 1703335"/>
                <a:gd name="connsiteY519" fmla="*/ 1226600 h 1593770"/>
                <a:gd name="connsiteX520" fmla="*/ 152456 w 1703335"/>
                <a:gd name="connsiteY520" fmla="*/ 1222510 h 1593770"/>
                <a:gd name="connsiteX521" fmla="*/ 152512 w 1703335"/>
                <a:gd name="connsiteY521" fmla="*/ 1218867 h 1593770"/>
                <a:gd name="connsiteX522" fmla="*/ 153408 w 1703335"/>
                <a:gd name="connsiteY522" fmla="*/ 1214496 h 1593770"/>
                <a:gd name="connsiteX523" fmla="*/ 151167 w 1703335"/>
                <a:gd name="connsiteY523" fmla="*/ 1214720 h 1593770"/>
                <a:gd name="connsiteX524" fmla="*/ 150046 w 1703335"/>
                <a:gd name="connsiteY524" fmla="*/ 1214720 h 1593770"/>
                <a:gd name="connsiteX525" fmla="*/ 147468 w 1703335"/>
                <a:gd name="connsiteY525" fmla="*/ 1215225 h 1593770"/>
                <a:gd name="connsiteX526" fmla="*/ 144162 w 1703335"/>
                <a:gd name="connsiteY526" fmla="*/ 1215337 h 1593770"/>
                <a:gd name="connsiteX527" fmla="*/ 139791 w 1703335"/>
                <a:gd name="connsiteY527" fmla="*/ 1214776 h 1593770"/>
                <a:gd name="connsiteX528" fmla="*/ 137774 w 1703335"/>
                <a:gd name="connsiteY528" fmla="*/ 1215057 h 1593770"/>
                <a:gd name="connsiteX529" fmla="*/ 133235 w 1703335"/>
                <a:gd name="connsiteY529" fmla="*/ 1216121 h 1593770"/>
                <a:gd name="connsiteX530" fmla="*/ 128920 w 1703335"/>
                <a:gd name="connsiteY530" fmla="*/ 1216121 h 1593770"/>
                <a:gd name="connsiteX531" fmla="*/ 121635 w 1703335"/>
                <a:gd name="connsiteY531" fmla="*/ 1213095 h 1593770"/>
                <a:gd name="connsiteX532" fmla="*/ 120178 w 1703335"/>
                <a:gd name="connsiteY532" fmla="*/ 1211638 h 1593770"/>
                <a:gd name="connsiteX533" fmla="*/ 118217 w 1703335"/>
                <a:gd name="connsiteY533" fmla="*/ 1208949 h 1593770"/>
                <a:gd name="connsiteX534" fmla="*/ 117488 w 1703335"/>
                <a:gd name="connsiteY534" fmla="*/ 1207491 h 1593770"/>
                <a:gd name="connsiteX535" fmla="*/ 116928 w 1703335"/>
                <a:gd name="connsiteY535" fmla="*/ 1206147 h 1593770"/>
                <a:gd name="connsiteX536" fmla="*/ 114070 w 1703335"/>
                <a:gd name="connsiteY536" fmla="*/ 1197517 h 1593770"/>
                <a:gd name="connsiteX537" fmla="*/ 114014 w 1703335"/>
                <a:gd name="connsiteY537" fmla="*/ 1197293 h 1593770"/>
                <a:gd name="connsiteX538" fmla="*/ 110259 w 1703335"/>
                <a:gd name="connsiteY538" fmla="*/ 1194435 h 1593770"/>
                <a:gd name="connsiteX539" fmla="*/ 107906 w 1703335"/>
                <a:gd name="connsiteY539" fmla="*/ 1193819 h 1593770"/>
                <a:gd name="connsiteX540" fmla="*/ 107402 w 1703335"/>
                <a:gd name="connsiteY540" fmla="*/ 1193819 h 1593770"/>
                <a:gd name="connsiteX541" fmla="*/ 97091 w 1703335"/>
                <a:gd name="connsiteY541" fmla="*/ 1184124 h 1593770"/>
                <a:gd name="connsiteX542" fmla="*/ 96642 w 1703335"/>
                <a:gd name="connsiteY542" fmla="*/ 1182387 h 1593770"/>
                <a:gd name="connsiteX543" fmla="*/ 96418 w 1703335"/>
                <a:gd name="connsiteY543" fmla="*/ 1178745 h 1593770"/>
                <a:gd name="connsiteX544" fmla="*/ 92384 w 1703335"/>
                <a:gd name="connsiteY544" fmla="*/ 1174486 h 1593770"/>
                <a:gd name="connsiteX545" fmla="*/ 91655 w 1703335"/>
                <a:gd name="connsiteY545" fmla="*/ 1173029 h 1593770"/>
                <a:gd name="connsiteX546" fmla="*/ 90590 w 1703335"/>
                <a:gd name="connsiteY546" fmla="*/ 1169442 h 1593770"/>
                <a:gd name="connsiteX547" fmla="*/ 89133 w 1703335"/>
                <a:gd name="connsiteY547" fmla="*/ 1164119 h 1593770"/>
                <a:gd name="connsiteX548" fmla="*/ 89133 w 1703335"/>
                <a:gd name="connsiteY548" fmla="*/ 1162662 h 1593770"/>
                <a:gd name="connsiteX549" fmla="*/ 92159 w 1703335"/>
                <a:gd name="connsiteY549" fmla="*/ 1155377 h 1593770"/>
                <a:gd name="connsiteX550" fmla="*/ 93112 w 1703335"/>
                <a:gd name="connsiteY550" fmla="*/ 1154424 h 1593770"/>
                <a:gd name="connsiteX551" fmla="*/ 94849 w 1703335"/>
                <a:gd name="connsiteY551" fmla="*/ 1152127 h 1593770"/>
                <a:gd name="connsiteX552" fmla="*/ 96923 w 1703335"/>
                <a:gd name="connsiteY552" fmla="*/ 1150053 h 1593770"/>
                <a:gd name="connsiteX553" fmla="*/ 97819 w 1703335"/>
                <a:gd name="connsiteY553" fmla="*/ 1149381 h 1593770"/>
                <a:gd name="connsiteX554" fmla="*/ 98155 w 1703335"/>
                <a:gd name="connsiteY554" fmla="*/ 1148708 h 1593770"/>
                <a:gd name="connsiteX555" fmla="*/ 100845 w 1703335"/>
                <a:gd name="connsiteY555" fmla="*/ 1145346 h 1593770"/>
                <a:gd name="connsiteX556" fmla="*/ 100957 w 1703335"/>
                <a:gd name="connsiteY556" fmla="*/ 1144954 h 1593770"/>
                <a:gd name="connsiteX557" fmla="*/ 101574 w 1703335"/>
                <a:gd name="connsiteY557" fmla="*/ 1141984 h 1593770"/>
                <a:gd name="connsiteX558" fmla="*/ 101686 w 1703335"/>
                <a:gd name="connsiteY558" fmla="*/ 1141424 h 1593770"/>
                <a:gd name="connsiteX559" fmla="*/ 98492 w 1703335"/>
                <a:gd name="connsiteY559" fmla="*/ 1133971 h 1593770"/>
                <a:gd name="connsiteX560" fmla="*/ 98492 w 1703335"/>
                <a:gd name="connsiteY560" fmla="*/ 1133242 h 1593770"/>
                <a:gd name="connsiteX561" fmla="*/ 103087 w 1703335"/>
                <a:gd name="connsiteY561" fmla="*/ 1124668 h 1593770"/>
                <a:gd name="connsiteX562" fmla="*/ 106393 w 1703335"/>
                <a:gd name="connsiteY562" fmla="*/ 1122259 h 1593770"/>
                <a:gd name="connsiteX563" fmla="*/ 106729 w 1703335"/>
                <a:gd name="connsiteY563" fmla="*/ 1121474 h 1593770"/>
                <a:gd name="connsiteX564" fmla="*/ 109419 w 1703335"/>
                <a:gd name="connsiteY564" fmla="*/ 1116039 h 1593770"/>
                <a:gd name="connsiteX565" fmla="*/ 106505 w 1703335"/>
                <a:gd name="connsiteY565" fmla="*/ 1113965 h 1593770"/>
                <a:gd name="connsiteX566" fmla="*/ 105776 w 1703335"/>
                <a:gd name="connsiteY566" fmla="*/ 1113237 h 1593770"/>
                <a:gd name="connsiteX567" fmla="*/ 102750 w 1703335"/>
                <a:gd name="connsiteY567" fmla="*/ 1105952 h 1593770"/>
                <a:gd name="connsiteX568" fmla="*/ 102750 w 1703335"/>
                <a:gd name="connsiteY568" fmla="*/ 1103094 h 1593770"/>
                <a:gd name="connsiteX569" fmla="*/ 103031 w 1703335"/>
                <a:gd name="connsiteY569" fmla="*/ 1100572 h 1593770"/>
                <a:gd name="connsiteX570" fmla="*/ 103423 w 1703335"/>
                <a:gd name="connsiteY570" fmla="*/ 1098891 h 1593770"/>
                <a:gd name="connsiteX571" fmla="*/ 101574 w 1703335"/>
                <a:gd name="connsiteY571" fmla="*/ 1099059 h 1593770"/>
                <a:gd name="connsiteX572" fmla="*/ 99444 w 1703335"/>
                <a:gd name="connsiteY572" fmla="*/ 1099059 h 1593770"/>
                <a:gd name="connsiteX573" fmla="*/ 96194 w 1703335"/>
                <a:gd name="connsiteY573" fmla="*/ 1098555 h 1593770"/>
                <a:gd name="connsiteX574" fmla="*/ 94065 w 1703335"/>
                <a:gd name="connsiteY574" fmla="*/ 1097827 h 1593770"/>
                <a:gd name="connsiteX575" fmla="*/ 92720 w 1703335"/>
                <a:gd name="connsiteY575" fmla="*/ 1097266 h 1593770"/>
                <a:gd name="connsiteX576" fmla="*/ 91263 w 1703335"/>
                <a:gd name="connsiteY576" fmla="*/ 1096538 h 1593770"/>
                <a:gd name="connsiteX577" fmla="*/ 85603 w 1703335"/>
                <a:gd name="connsiteY577" fmla="*/ 1086227 h 1593770"/>
                <a:gd name="connsiteX578" fmla="*/ 84818 w 1703335"/>
                <a:gd name="connsiteY578" fmla="*/ 1082304 h 1593770"/>
                <a:gd name="connsiteX579" fmla="*/ 84818 w 1703335"/>
                <a:gd name="connsiteY579" fmla="*/ 1081576 h 1593770"/>
                <a:gd name="connsiteX580" fmla="*/ 90534 w 1703335"/>
                <a:gd name="connsiteY580" fmla="*/ 1072330 h 1593770"/>
                <a:gd name="connsiteX581" fmla="*/ 93392 w 1703335"/>
                <a:gd name="connsiteY581" fmla="*/ 1070929 h 1593770"/>
                <a:gd name="connsiteX582" fmla="*/ 95522 w 1703335"/>
                <a:gd name="connsiteY582" fmla="*/ 1070144 h 1593770"/>
                <a:gd name="connsiteX583" fmla="*/ 101462 w 1703335"/>
                <a:gd name="connsiteY583" fmla="*/ 1068575 h 1593770"/>
                <a:gd name="connsiteX584" fmla="*/ 109867 w 1703335"/>
                <a:gd name="connsiteY584" fmla="*/ 1065605 h 1593770"/>
                <a:gd name="connsiteX585" fmla="*/ 111268 w 1703335"/>
                <a:gd name="connsiteY585" fmla="*/ 1065157 h 1593770"/>
                <a:gd name="connsiteX586" fmla="*/ 111772 w 1703335"/>
                <a:gd name="connsiteY586" fmla="*/ 1065045 h 1593770"/>
                <a:gd name="connsiteX587" fmla="*/ 117600 w 1703335"/>
                <a:gd name="connsiteY587" fmla="*/ 1058544 h 1593770"/>
                <a:gd name="connsiteX588" fmla="*/ 123484 w 1703335"/>
                <a:gd name="connsiteY588" fmla="*/ 1055911 h 1593770"/>
                <a:gd name="connsiteX589" fmla="*/ 128079 w 1703335"/>
                <a:gd name="connsiteY589" fmla="*/ 1054846 h 1593770"/>
                <a:gd name="connsiteX590" fmla="*/ 129032 w 1703335"/>
                <a:gd name="connsiteY590" fmla="*/ 1054846 h 1593770"/>
                <a:gd name="connsiteX591" fmla="*/ 134524 w 1703335"/>
                <a:gd name="connsiteY591" fmla="*/ 1048626 h 1593770"/>
                <a:gd name="connsiteX592" fmla="*/ 134692 w 1703335"/>
                <a:gd name="connsiteY592" fmla="*/ 1048346 h 1593770"/>
                <a:gd name="connsiteX593" fmla="*/ 136597 w 1703335"/>
                <a:gd name="connsiteY593" fmla="*/ 1045656 h 1593770"/>
                <a:gd name="connsiteX594" fmla="*/ 136877 w 1703335"/>
                <a:gd name="connsiteY594" fmla="*/ 1045376 h 1593770"/>
                <a:gd name="connsiteX595" fmla="*/ 137550 w 1703335"/>
                <a:gd name="connsiteY595" fmla="*/ 1043975 h 1593770"/>
                <a:gd name="connsiteX596" fmla="*/ 137830 w 1703335"/>
                <a:gd name="connsiteY596" fmla="*/ 1043470 h 1593770"/>
                <a:gd name="connsiteX597" fmla="*/ 139343 w 1703335"/>
                <a:gd name="connsiteY597" fmla="*/ 1040725 h 1593770"/>
                <a:gd name="connsiteX598" fmla="*/ 142369 w 1703335"/>
                <a:gd name="connsiteY598" fmla="*/ 1033440 h 1593770"/>
                <a:gd name="connsiteX599" fmla="*/ 142425 w 1703335"/>
                <a:gd name="connsiteY599" fmla="*/ 1033384 h 1593770"/>
                <a:gd name="connsiteX600" fmla="*/ 142257 w 1703335"/>
                <a:gd name="connsiteY600" fmla="*/ 1031422 h 1593770"/>
                <a:gd name="connsiteX601" fmla="*/ 142257 w 1703335"/>
                <a:gd name="connsiteY601" fmla="*/ 1029965 h 1593770"/>
                <a:gd name="connsiteX602" fmla="*/ 142705 w 1703335"/>
                <a:gd name="connsiteY602" fmla="*/ 1026995 h 1593770"/>
                <a:gd name="connsiteX603" fmla="*/ 142145 w 1703335"/>
                <a:gd name="connsiteY603" fmla="*/ 1026827 h 1593770"/>
                <a:gd name="connsiteX604" fmla="*/ 136149 w 1703335"/>
                <a:gd name="connsiteY604" fmla="*/ 1021616 h 1593770"/>
                <a:gd name="connsiteX605" fmla="*/ 135420 w 1703335"/>
                <a:gd name="connsiteY605" fmla="*/ 1020159 h 1593770"/>
                <a:gd name="connsiteX606" fmla="*/ 134860 w 1703335"/>
                <a:gd name="connsiteY606" fmla="*/ 1018758 h 1593770"/>
                <a:gd name="connsiteX607" fmla="*/ 133795 w 1703335"/>
                <a:gd name="connsiteY607" fmla="*/ 1017861 h 1593770"/>
                <a:gd name="connsiteX608" fmla="*/ 133067 w 1703335"/>
                <a:gd name="connsiteY608" fmla="*/ 1017133 h 1593770"/>
                <a:gd name="connsiteX609" fmla="*/ 130153 w 1703335"/>
                <a:gd name="connsiteY609" fmla="*/ 1008111 h 1593770"/>
                <a:gd name="connsiteX610" fmla="*/ 130545 w 1703335"/>
                <a:gd name="connsiteY610" fmla="*/ 1005869 h 1593770"/>
                <a:gd name="connsiteX611" fmla="*/ 130153 w 1703335"/>
                <a:gd name="connsiteY611" fmla="*/ 1004300 h 1593770"/>
                <a:gd name="connsiteX612" fmla="*/ 125726 w 1703335"/>
                <a:gd name="connsiteY612" fmla="*/ 1002843 h 1593770"/>
                <a:gd name="connsiteX613" fmla="*/ 123932 w 1703335"/>
                <a:gd name="connsiteY613" fmla="*/ 1001779 h 1593770"/>
                <a:gd name="connsiteX614" fmla="*/ 122924 w 1703335"/>
                <a:gd name="connsiteY614" fmla="*/ 1001442 h 1593770"/>
                <a:gd name="connsiteX615" fmla="*/ 118105 w 1703335"/>
                <a:gd name="connsiteY615" fmla="*/ 1001442 h 1593770"/>
                <a:gd name="connsiteX616" fmla="*/ 110315 w 1703335"/>
                <a:gd name="connsiteY616" fmla="*/ 997856 h 1593770"/>
                <a:gd name="connsiteX617" fmla="*/ 107906 w 1703335"/>
                <a:gd name="connsiteY617" fmla="*/ 989619 h 1593770"/>
                <a:gd name="connsiteX618" fmla="*/ 108634 w 1703335"/>
                <a:gd name="connsiteY618" fmla="*/ 984575 h 1593770"/>
                <a:gd name="connsiteX619" fmla="*/ 110259 w 1703335"/>
                <a:gd name="connsiteY619" fmla="*/ 980316 h 1593770"/>
                <a:gd name="connsiteX620" fmla="*/ 111380 w 1703335"/>
                <a:gd name="connsiteY620" fmla="*/ 978635 h 1593770"/>
                <a:gd name="connsiteX621" fmla="*/ 111380 w 1703335"/>
                <a:gd name="connsiteY621" fmla="*/ 976730 h 1593770"/>
                <a:gd name="connsiteX622" fmla="*/ 111436 w 1703335"/>
                <a:gd name="connsiteY622" fmla="*/ 975946 h 1593770"/>
                <a:gd name="connsiteX623" fmla="*/ 107233 w 1703335"/>
                <a:gd name="connsiteY623" fmla="*/ 972079 h 1593770"/>
                <a:gd name="connsiteX624" fmla="*/ 106393 w 1703335"/>
                <a:gd name="connsiteY624" fmla="*/ 962889 h 1593770"/>
                <a:gd name="connsiteX625" fmla="*/ 106393 w 1703335"/>
                <a:gd name="connsiteY625" fmla="*/ 962665 h 1593770"/>
                <a:gd name="connsiteX626" fmla="*/ 106057 w 1703335"/>
                <a:gd name="connsiteY626" fmla="*/ 961992 h 1593770"/>
                <a:gd name="connsiteX627" fmla="*/ 104992 w 1703335"/>
                <a:gd name="connsiteY627" fmla="*/ 957397 h 1593770"/>
                <a:gd name="connsiteX628" fmla="*/ 104992 w 1703335"/>
                <a:gd name="connsiteY628" fmla="*/ 953811 h 1593770"/>
                <a:gd name="connsiteX629" fmla="*/ 105216 w 1703335"/>
                <a:gd name="connsiteY629" fmla="*/ 951793 h 1593770"/>
                <a:gd name="connsiteX630" fmla="*/ 105272 w 1703335"/>
                <a:gd name="connsiteY630" fmla="*/ 951569 h 1593770"/>
                <a:gd name="connsiteX631" fmla="*/ 104039 w 1703335"/>
                <a:gd name="connsiteY631" fmla="*/ 948935 h 1593770"/>
                <a:gd name="connsiteX632" fmla="*/ 100845 w 1703335"/>
                <a:gd name="connsiteY632" fmla="*/ 946750 h 1593770"/>
                <a:gd name="connsiteX633" fmla="*/ 100117 w 1703335"/>
                <a:gd name="connsiteY633" fmla="*/ 946022 h 1593770"/>
                <a:gd name="connsiteX634" fmla="*/ 97091 w 1703335"/>
                <a:gd name="connsiteY634" fmla="*/ 938737 h 1593770"/>
                <a:gd name="connsiteX635" fmla="*/ 97091 w 1703335"/>
                <a:gd name="connsiteY635" fmla="*/ 938569 h 1593770"/>
                <a:gd name="connsiteX636" fmla="*/ 96026 w 1703335"/>
                <a:gd name="connsiteY636" fmla="*/ 936888 h 1593770"/>
                <a:gd name="connsiteX637" fmla="*/ 95297 w 1703335"/>
                <a:gd name="connsiteY637" fmla="*/ 935430 h 1593770"/>
                <a:gd name="connsiteX638" fmla="*/ 94177 w 1703335"/>
                <a:gd name="connsiteY638" fmla="*/ 930779 h 1593770"/>
                <a:gd name="connsiteX639" fmla="*/ 94177 w 1703335"/>
                <a:gd name="connsiteY639" fmla="*/ 930051 h 1593770"/>
                <a:gd name="connsiteX640" fmla="*/ 97203 w 1703335"/>
                <a:gd name="connsiteY640" fmla="*/ 922710 h 1593770"/>
                <a:gd name="connsiteX641" fmla="*/ 97427 w 1703335"/>
                <a:gd name="connsiteY641" fmla="*/ 922486 h 1593770"/>
                <a:gd name="connsiteX642" fmla="*/ 99332 w 1703335"/>
                <a:gd name="connsiteY642" fmla="*/ 910550 h 1593770"/>
                <a:gd name="connsiteX643" fmla="*/ 102526 w 1703335"/>
                <a:gd name="connsiteY643" fmla="*/ 905395 h 1593770"/>
                <a:gd name="connsiteX644" fmla="*/ 102414 w 1703335"/>
                <a:gd name="connsiteY644" fmla="*/ 905226 h 1593770"/>
                <a:gd name="connsiteX645" fmla="*/ 101854 w 1703335"/>
                <a:gd name="connsiteY645" fmla="*/ 903881 h 1593770"/>
                <a:gd name="connsiteX646" fmla="*/ 101125 w 1703335"/>
                <a:gd name="connsiteY646" fmla="*/ 901752 h 1593770"/>
                <a:gd name="connsiteX647" fmla="*/ 100621 w 1703335"/>
                <a:gd name="connsiteY647" fmla="*/ 898502 h 1593770"/>
                <a:gd name="connsiteX648" fmla="*/ 100621 w 1703335"/>
                <a:gd name="connsiteY648" fmla="*/ 894915 h 1593770"/>
                <a:gd name="connsiteX649" fmla="*/ 102134 w 1703335"/>
                <a:gd name="connsiteY649" fmla="*/ 889592 h 1593770"/>
                <a:gd name="connsiteX650" fmla="*/ 103535 w 1703335"/>
                <a:gd name="connsiteY650" fmla="*/ 885333 h 1593770"/>
                <a:gd name="connsiteX651" fmla="*/ 104656 w 1703335"/>
                <a:gd name="connsiteY651" fmla="*/ 883484 h 1593770"/>
                <a:gd name="connsiteX652" fmla="*/ 104263 w 1703335"/>
                <a:gd name="connsiteY652" fmla="*/ 880570 h 1593770"/>
                <a:gd name="connsiteX653" fmla="*/ 104263 w 1703335"/>
                <a:gd name="connsiteY653" fmla="*/ 879842 h 1593770"/>
                <a:gd name="connsiteX654" fmla="*/ 105776 w 1703335"/>
                <a:gd name="connsiteY654" fmla="*/ 874518 h 1593770"/>
                <a:gd name="connsiteX655" fmla="*/ 105776 w 1703335"/>
                <a:gd name="connsiteY655" fmla="*/ 874462 h 1593770"/>
                <a:gd name="connsiteX656" fmla="*/ 104992 w 1703335"/>
                <a:gd name="connsiteY656" fmla="*/ 870539 h 1593770"/>
                <a:gd name="connsiteX657" fmla="*/ 104992 w 1703335"/>
                <a:gd name="connsiteY657" fmla="*/ 869082 h 1593770"/>
                <a:gd name="connsiteX658" fmla="*/ 106057 w 1703335"/>
                <a:gd name="connsiteY658" fmla="*/ 864487 h 1593770"/>
                <a:gd name="connsiteX659" fmla="*/ 107514 w 1703335"/>
                <a:gd name="connsiteY659" fmla="*/ 861573 h 1593770"/>
                <a:gd name="connsiteX660" fmla="*/ 113510 w 1703335"/>
                <a:gd name="connsiteY660" fmla="*/ 856418 h 1593770"/>
                <a:gd name="connsiteX661" fmla="*/ 115639 w 1703335"/>
                <a:gd name="connsiteY661" fmla="*/ 855689 h 1593770"/>
                <a:gd name="connsiteX662" fmla="*/ 117712 w 1703335"/>
                <a:gd name="connsiteY662" fmla="*/ 855241 h 1593770"/>
                <a:gd name="connsiteX663" fmla="*/ 118497 w 1703335"/>
                <a:gd name="connsiteY663" fmla="*/ 854961 h 1593770"/>
                <a:gd name="connsiteX664" fmla="*/ 121803 w 1703335"/>
                <a:gd name="connsiteY664" fmla="*/ 854401 h 1593770"/>
                <a:gd name="connsiteX665" fmla="*/ 121859 w 1703335"/>
                <a:gd name="connsiteY665" fmla="*/ 854401 h 1593770"/>
                <a:gd name="connsiteX666" fmla="*/ 122420 w 1703335"/>
                <a:gd name="connsiteY666" fmla="*/ 853840 h 1593770"/>
                <a:gd name="connsiteX667" fmla="*/ 129480 w 1703335"/>
                <a:gd name="connsiteY667" fmla="*/ 850814 h 1593770"/>
                <a:gd name="connsiteX668" fmla="*/ 130097 w 1703335"/>
                <a:gd name="connsiteY668" fmla="*/ 850478 h 1593770"/>
                <a:gd name="connsiteX669" fmla="*/ 130097 w 1703335"/>
                <a:gd name="connsiteY669" fmla="*/ 850478 h 1593770"/>
                <a:gd name="connsiteX670" fmla="*/ 132506 w 1703335"/>
                <a:gd name="connsiteY670" fmla="*/ 848909 h 1593770"/>
                <a:gd name="connsiteX671" fmla="*/ 133347 w 1703335"/>
                <a:gd name="connsiteY671" fmla="*/ 846499 h 1593770"/>
                <a:gd name="connsiteX672" fmla="*/ 134075 w 1703335"/>
                <a:gd name="connsiteY672" fmla="*/ 845042 h 1593770"/>
                <a:gd name="connsiteX673" fmla="*/ 135868 w 1703335"/>
                <a:gd name="connsiteY673" fmla="*/ 842521 h 1593770"/>
                <a:gd name="connsiteX674" fmla="*/ 137438 w 1703335"/>
                <a:gd name="connsiteY674" fmla="*/ 837029 h 1593770"/>
                <a:gd name="connsiteX675" fmla="*/ 137269 w 1703335"/>
                <a:gd name="connsiteY675" fmla="*/ 835348 h 1593770"/>
                <a:gd name="connsiteX676" fmla="*/ 137269 w 1703335"/>
                <a:gd name="connsiteY676" fmla="*/ 833891 h 1593770"/>
                <a:gd name="connsiteX677" fmla="*/ 137718 w 1703335"/>
                <a:gd name="connsiteY677" fmla="*/ 830809 h 1593770"/>
                <a:gd name="connsiteX678" fmla="*/ 132226 w 1703335"/>
                <a:gd name="connsiteY678" fmla="*/ 821675 h 1593770"/>
                <a:gd name="connsiteX679" fmla="*/ 132226 w 1703335"/>
                <a:gd name="connsiteY679" fmla="*/ 820218 h 1593770"/>
                <a:gd name="connsiteX680" fmla="*/ 132786 w 1703335"/>
                <a:gd name="connsiteY680" fmla="*/ 816800 h 1593770"/>
                <a:gd name="connsiteX681" fmla="*/ 132170 w 1703335"/>
                <a:gd name="connsiteY681" fmla="*/ 816519 h 1593770"/>
                <a:gd name="connsiteX682" fmla="*/ 129929 w 1703335"/>
                <a:gd name="connsiteY682" fmla="*/ 815399 h 1593770"/>
                <a:gd name="connsiteX683" fmla="*/ 124269 w 1703335"/>
                <a:gd name="connsiteY683" fmla="*/ 814334 h 1593770"/>
                <a:gd name="connsiteX684" fmla="*/ 124213 w 1703335"/>
                <a:gd name="connsiteY684" fmla="*/ 814334 h 1593770"/>
                <a:gd name="connsiteX685" fmla="*/ 119562 w 1703335"/>
                <a:gd name="connsiteY685" fmla="*/ 813998 h 1593770"/>
                <a:gd name="connsiteX686" fmla="*/ 116311 w 1703335"/>
                <a:gd name="connsiteY686" fmla="*/ 813493 h 1593770"/>
                <a:gd name="connsiteX687" fmla="*/ 114182 w 1703335"/>
                <a:gd name="connsiteY687" fmla="*/ 812765 h 1593770"/>
                <a:gd name="connsiteX688" fmla="*/ 112781 w 1703335"/>
                <a:gd name="connsiteY688" fmla="*/ 812205 h 1593770"/>
                <a:gd name="connsiteX689" fmla="*/ 111324 w 1703335"/>
                <a:gd name="connsiteY689" fmla="*/ 811476 h 1593770"/>
                <a:gd name="connsiteX690" fmla="*/ 105664 w 1703335"/>
                <a:gd name="connsiteY690" fmla="*/ 802230 h 1593770"/>
                <a:gd name="connsiteX691" fmla="*/ 105664 w 1703335"/>
                <a:gd name="connsiteY691" fmla="*/ 802062 h 1593770"/>
                <a:gd name="connsiteX692" fmla="*/ 105272 w 1703335"/>
                <a:gd name="connsiteY692" fmla="*/ 800437 h 1593770"/>
                <a:gd name="connsiteX693" fmla="*/ 107962 w 1703335"/>
                <a:gd name="connsiteY693" fmla="*/ 790630 h 1593770"/>
                <a:gd name="connsiteX694" fmla="*/ 110876 w 1703335"/>
                <a:gd name="connsiteY694" fmla="*/ 787716 h 1593770"/>
                <a:gd name="connsiteX695" fmla="*/ 112837 w 1703335"/>
                <a:gd name="connsiteY695" fmla="*/ 786203 h 1593770"/>
                <a:gd name="connsiteX696" fmla="*/ 113341 w 1703335"/>
                <a:gd name="connsiteY696" fmla="*/ 783177 h 1593770"/>
                <a:gd name="connsiteX697" fmla="*/ 114070 w 1703335"/>
                <a:gd name="connsiteY697" fmla="*/ 781048 h 1593770"/>
                <a:gd name="connsiteX698" fmla="*/ 114238 w 1703335"/>
                <a:gd name="connsiteY698" fmla="*/ 780543 h 1593770"/>
                <a:gd name="connsiteX699" fmla="*/ 114238 w 1703335"/>
                <a:gd name="connsiteY699" fmla="*/ 778582 h 1593770"/>
                <a:gd name="connsiteX700" fmla="*/ 117264 w 1703335"/>
                <a:gd name="connsiteY700" fmla="*/ 771297 h 1593770"/>
                <a:gd name="connsiteX701" fmla="*/ 117824 w 1703335"/>
                <a:gd name="connsiteY701" fmla="*/ 770681 h 1593770"/>
                <a:gd name="connsiteX702" fmla="*/ 114967 w 1703335"/>
                <a:gd name="connsiteY702" fmla="*/ 763508 h 1593770"/>
                <a:gd name="connsiteX703" fmla="*/ 114967 w 1703335"/>
                <a:gd name="connsiteY703" fmla="*/ 758689 h 1593770"/>
                <a:gd name="connsiteX704" fmla="*/ 114238 w 1703335"/>
                <a:gd name="connsiteY704" fmla="*/ 754934 h 1593770"/>
                <a:gd name="connsiteX705" fmla="*/ 114238 w 1703335"/>
                <a:gd name="connsiteY705" fmla="*/ 752076 h 1593770"/>
                <a:gd name="connsiteX706" fmla="*/ 119954 w 1703335"/>
                <a:gd name="connsiteY706" fmla="*/ 742830 h 1593770"/>
                <a:gd name="connsiteX707" fmla="*/ 121411 w 1703335"/>
                <a:gd name="connsiteY707" fmla="*/ 742102 h 1593770"/>
                <a:gd name="connsiteX708" fmla="*/ 121803 w 1703335"/>
                <a:gd name="connsiteY708" fmla="*/ 741934 h 1593770"/>
                <a:gd name="connsiteX709" fmla="*/ 122980 w 1703335"/>
                <a:gd name="connsiteY709" fmla="*/ 740477 h 1593770"/>
                <a:gd name="connsiteX710" fmla="*/ 123260 w 1703335"/>
                <a:gd name="connsiteY710" fmla="*/ 740197 h 1593770"/>
                <a:gd name="connsiteX711" fmla="*/ 125053 w 1703335"/>
                <a:gd name="connsiteY711" fmla="*/ 737731 h 1593770"/>
                <a:gd name="connsiteX712" fmla="*/ 125053 w 1703335"/>
                <a:gd name="connsiteY712" fmla="*/ 737002 h 1593770"/>
                <a:gd name="connsiteX713" fmla="*/ 125053 w 1703335"/>
                <a:gd name="connsiteY713" fmla="*/ 736274 h 1593770"/>
                <a:gd name="connsiteX714" fmla="*/ 128079 w 1703335"/>
                <a:gd name="connsiteY714" fmla="*/ 728989 h 1593770"/>
                <a:gd name="connsiteX715" fmla="*/ 130209 w 1703335"/>
                <a:gd name="connsiteY715" fmla="*/ 726860 h 1593770"/>
                <a:gd name="connsiteX716" fmla="*/ 130937 w 1703335"/>
                <a:gd name="connsiteY716" fmla="*/ 726187 h 1593770"/>
                <a:gd name="connsiteX717" fmla="*/ 131834 w 1703335"/>
                <a:gd name="connsiteY717" fmla="*/ 725179 h 1593770"/>
                <a:gd name="connsiteX718" fmla="*/ 132786 w 1703335"/>
                <a:gd name="connsiteY718" fmla="*/ 723273 h 1593770"/>
                <a:gd name="connsiteX719" fmla="*/ 132338 w 1703335"/>
                <a:gd name="connsiteY719" fmla="*/ 722825 h 1593770"/>
                <a:gd name="connsiteX720" fmla="*/ 129816 w 1703335"/>
                <a:gd name="connsiteY720" fmla="*/ 718790 h 1593770"/>
                <a:gd name="connsiteX721" fmla="*/ 129088 w 1703335"/>
                <a:gd name="connsiteY721" fmla="*/ 716661 h 1593770"/>
                <a:gd name="connsiteX722" fmla="*/ 128584 w 1703335"/>
                <a:gd name="connsiteY722" fmla="*/ 713411 h 1593770"/>
                <a:gd name="connsiteX723" fmla="*/ 128584 w 1703335"/>
                <a:gd name="connsiteY723" fmla="*/ 709824 h 1593770"/>
                <a:gd name="connsiteX724" fmla="*/ 128584 w 1703335"/>
                <a:gd name="connsiteY724" fmla="*/ 709320 h 1593770"/>
                <a:gd name="connsiteX725" fmla="*/ 127407 w 1703335"/>
                <a:gd name="connsiteY725" fmla="*/ 709376 h 1593770"/>
                <a:gd name="connsiteX726" fmla="*/ 125277 w 1703335"/>
                <a:gd name="connsiteY726" fmla="*/ 709376 h 1593770"/>
                <a:gd name="connsiteX727" fmla="*/ 122756 w 1703335"/>
                <a:gd name="connsiteY727" fmla="*/ 709040 h 1593770"/>
                <a:gd name="connsiteX728" fmla="*/ 122139 w 1703335"/>
                <a:gd name="connsiteY728" fmla="*/ 708872 h 1593770"/>
                <a:gd name="connsiteX729" fmla="*/ 114518 w 1703335"/>
                <a:gd name="connsiteY729" fmla="*/ 712234 h 1593770"/>
                <a:gd name="connsiteX730" fmla="*/ 112389 w 1703335"/>
                <a:gd name="connsiteY730" fmla="*/ 712234 h 1593770"/>
                <a:gd name="connsiteX731" fmla="*/ 107794 w 1703335"/>
                <a:gd name="connsiteY731" fmla="*/ 711169 h 1593770"/>
                <a:gd name="connsiteX732" fmla="*/ 106337 w 1703335"/>
                <a:gd name="connsiteY732" fmla="*/ 710441 h 1593770"/>
                <a:gd name="connsiteX733" fmla="*/ 103647 w 1703335"/>
                <a:gd name="connsiteY733" fmla="*/ 708536 h 1593770"/>
                <a:gd name="connsiteX734" fmla="*/ 102190 w 1703335"/>
                <a:gd name="connsiteY734" fmla="*/ 707079 h 1593770"/>
                <a:gd name="connsiteX735" fmla="*/ 101406 w 1703335"/>
                <a:gd name="connsiteY735" fmla="*/ 706182 h 1593770"/>
                <a:gd name="connsiteX736" fmla="*/ 101293 w 1703335"/>
                <a:gd name="connsiteY736" fmla="*/ 706126 h 1593770"/>
                <a:gd name="connsiteX737" fmla="*/ 96642 w 1703335"/>
                <a:gd name="connsiteY737" fmla="*/ 701475 h 1593770"/>
                <a:gd name="connsiteX738" fmla="*/ 95241 w 1703335"/>
                <a:gd name="connsiteY738" fmla="*/ 698673 h 1593770"/>
                <a:gd name="connsiteX739" fmla="*/ 94681 w 1703335"/>
                <a:gd name="connsiteY739" fmla="*/ 698953 h 1593770"/>
                <a:gd name="connsiteX740" fmla="*/ 91151 w 1703335"/>
                <a:gd name="connsiteY740" fmla="*/ 699962 h 1593770"/>
                <a:gd name="connsiteX741" fmla="*/ 83305 w 1703335"/>
                <a:gd name="connsiteY741" fmla="*/ 699962 h 1593770"/>
                <a:gd name="connsiteX742" fmla="*/ 74956 w 1703335"/>
                <a:gd name="connsiteY742" fmla="*/ 696992 h 1593770"/>
                <a:gd name="connsiteX743" fmla="*/ 74227 w 1703335"/>
                <a:gd name="connsiteY743" fmla="*/ 696263 h 1593770"/>
                <a:gd name="connsiteX744" fmla="*/ 72266 w 1703335"/>
                <a:gd name="connsiteY744" fmla="*/ 693574 h 1593770"/>
                <a:gd name="connsiteX745" fmla="*/ 71538 w 1703335"/>
                <a:gd name="connsiteY745" fmla="*/ 692117 h 1593770"/>
                <a:gd name="connsiteX746" fmla="*/ 71538 w 1703335"/>
                <a:gd name="connsiteY746" fmla="*/ 692061 h 1593770"/>
                <a:gd name="connsiteX747" fmla="*/ 71482 w 1703335"/>
                <a:gd name="connsiteY747" fmla="*/ 692061 h 1593770"/>
                <a:gd name="connsiteX748" fmla="*/ 68960 w 1703335"/>
                <a:gd name="connsiteY748" fmla="*/ 691724 h 1593770"/>
                <a:gd name="connsiteX749" fmla="*/ 68848 w 1703335"/>
                <a:gd name="connsiteY749" fmla="*/ 691668 h 1593770"/>
                <a:gd name="connsiteX750" fmla="*/ 64477 w 1703335"/>
                <a:gd name="connsiteY750" fmla="*/ 692733 h 1593770"/>
                <a:gd name="connsiteX751" fmla="*/ 60666 w 1703335"/>
                <a:gd name="connsiteY751" fmla="*/ 693462 h 1593770"/>
                <a:gd name="connsiteX752" fmla="*/ 59938 w 1703335"/>
                <a:gd name="connsiteY752" fmla="*/ 693462 h 1593770"/>
                <a:gd name="connsiteX753" fmla="*/ 54278 w 1703335"/>
                <a:gd name="connsiteY753" fmla="*/ 691780 h 1593770"/>
                <a:gd name="connsiteX754" fmla="*/ 52037 w 1703335"/>
                <a:gd name="connsiteY754" fmla="*/ 692004 h 1593770"/>
                <a:gd name="connsiteX755" fmla="*/ 46321 w 1703335"/>
                <a:gd name="connsiteY755" fmla="*/ 692004 h 1593770"/>
                <a:gd name="connsiteX756" fmla="*/ 42622 w 1703335"/>
                <a:gd name="connsiteY756" fmla="*/ 691332 h 1593770"/>
                <a:gd name="connsiteX757" fmla="*/ 42118 w 1703335"/>
                <a:gd name="connsiteY757" fmla="*/ 691892 h 1593770"/>
                <a:gd name="connsiteX758" fmla="*/ 40661 w 1703335"/>
                <a:gd name="connsiteY758" fmla="*/ 693349 h 1593770"/>
                <a:gd name="connsiteX759" fmla="*/ 29005 w 1703335"/>
                <a:gd name="connsiteY759" fmla="*/ 695367 h 1593770"/>
                <a:gd name="connsiteX760" fmla="*/ 22001 w 1703335"/>
                <a:gd name="connsiteY760" fmla="*/ 692117 h 1593770"/>
                <a:gd name="connsiteX761" fmla="*/ 21440 w 1703335"/>
                <a:gd name="connsiteY761" fmla="*/ 692397 h 1593770"/>
                <a:gd name="connsiteX762" fmla="*/ 16845 w 1703335"/>
                <a:gd name="connsiteY762" fmla="*/ 693462 h 1593770"/>
                <a:gd name="connsiteX763" fmla="*/ 12530 w 1703335"/>
                <a:gd name="connsiteY763" fmla="*/ 693462 h 1593770"/>
                <a:gd name="connsiteX764" fmla="*/ 5750 w 1703335"/>
                <a:gd name="connsiteY764" fmla="*/ 690940 h 1593770"/>
                <a:gd name="connsiteX765" fmla="*/ 258 w 1703335"/>
                <a:gd name="connsiteY765" fmla="*/ 683991 h 1593770"/>
                <a:gd name="connsiteX766" fmla="*/ 5862 w 1703335"/>
                <a:gd name="connsiteY766" fmla="*/ 672391 h 1593770"/>
                <a:gd name="connsiteX767" fmla="*/ 130097 w 1703335"/>
                <a:gd name="connsiteY767" fmla="*/ 613160 h 1593770"/>
                <a:gd name="connsiteX768" fmla="*/ 156938 w 1703335"/>
                <a:gd name="connsiteY768" fmla="*/ 598814 h 1593770"/>
                <a:gd name="connsiteX769" fmla="*/ 159068 w 1703335"/>
                <a:gd name="connsiteY769" fmla="*/ 594892 h 1593770"/>
                <a:gd name="connsiteX770" fmla="*/ 159796 w 1703335"/>
                <a:gd name="connsiteY770" fmla="*/ 593435 h 1593770"/>
                <a:gd name="connsiteX771" fmla="*/ 161758 w 1703335"/>
                <a:gd name="connsiteY771" fmla="*/ 590745 h 1593770"/>
                <a:gd name="connsiteX772" fmla="*/ 161870 w 1703335"/>
                <a:gd name="connsiteY772" fmla="*/ 590633 h 1593770"/>
                <a:gd name="connsiteX773" fmla="*/ 166017 w 1703335"/>
                <a:gd name="connsiteY773" fmla="*/ 584525 h 1593770"/>
                <a:gd name="connsiteX774" fmla="*/ 174590 w 1703335"/>
                <a:gd name="connsiteY774" fmla="*/ 578585 h 1593770"/>
                <a:gd name="connsiteX775" fmla="*/ 181539 w 1703335"/>
                <a:gd name="connsiteY775" fmla="*/ 571636 h 1593770"/>
                <a:gd name="connsiteX776" fmla="*/ 185293 w 1703335"/>
                <a:gd name="connsiteY776" fmla="*/ 567265 h 1593770"/>
                <a:gd name="connsiteX777" fmla="*/ 187311 w 1703335"/>
                <a:gd name="connsiteY777" fmla="*/ 564408 h 1593770"/>
                <a:gd name="connsiteX778" fmla="*/ 186246 w 1703335"/>
                <a:gd name="connsiteY778" fmla="*/ 562839 h 1593770"/>
                <a:gd name="connsiteX779" fmla="*/ 184845 w 1703335"/>
                <a:gd name="connsiteY779" fmla="*/ 559644 h 1593770"/>
                <a:gd name="connsiteX780" fmla="*/ 184117 w 1703335"/>
                <a:gd name="connsiteY780" fmla="*/ 556786 h 1593770"/>
                <a:gd name="connsiteX781" fmla="*/ 184341 w 1703335"/>
                <a:gd name="connsiteY781" fmla="*/ 550959 h 1593770"/>
                <a:gd name="connsiteX782" fmla="*/ 185069 w 1703335"/>
                <a:gd name="connsiteY782" fmla="*/ 548829 h 1593770"/>
                <a:gd name="connsiteX783" fmla="*/ 185630 w 1703335"/>
                <a:gd name="connsiteY783" fmla="*/ 547484 h 1593770"/>
                <a:gd name="connsiteX784" fmla="*/ 186358 w 1703335"/>
                <a:gd name="connsiteY784" fmla="*/ 546027 h 1593770"/>
                <a:gd name="connsiteX785" fmla="*/ 195604 w 1703335"/>
                <a:gd name="connsiteY785" fmla="*/ 540311 h 1593770"/>
                <a:gd name="connsiteX786" fmla="*/ 197061 w 1703335"/>
                <a:gd name="connsiteY786" fmla="*/ 540311 h 1593770"/>
                <a:gd name="connsiteX787" fmla="*/ 197509 w 1703335"/>
                <a:gd name="connsiteY787" fmla="*/ 540311 h 1593770"/>
                <a:gd name="connsiteX788" fmla="*/ 197509 w 1703335"/>
                <a:gd name="connsiteY788" fmla="*/ 529160 h 1593770"/>
                <a:gd name="connsiteX789" fmla="*/ 189048 w 1703335"/>
                <a:gd name="connsiteY789" fmla="*/ 474804 h 1593770"/>
                <a:gd name="connsiteX790" fmla="*/ 188880 w 1703335"/>
                <a:gd name="connsiteY790" fmla="*/ 473123 h 1593770"/>
                <a:gd name="connsiteX791" fmla="*/ 188880 w 1703335"/>
                <a:gd name="connsiteY791" fmla="*/ 472394 h 1593770"/>
                <a:gd name="connsiteX792" fmla="*/ 189104 w 1703335"/>
                <a:gd name="connsiteY792" fmla="*/ 470265 h 1593770"/>
                <a:gd name="connsiteX793" fmla="*/ 188880 w 1703335"/>
                <a:gd name="connsiteY793" fmla="*/ 468136 h 1593770"/>
                <a:gd name="connsiteX794" fmla="*/ 188880 w 1703335"/>
                <a:gd name="connsiteY794" fmla="*/ 466679 h 1593770"/>
                <a:gd name="connsiteX795" fmla="*/ 189944 w 1703335"/>
                <a:gd name="connsiteY795" fmla="*/ 462083 h 1593770"/>
                <a:gd name="connsiteX796" fmla="*/ 190673 w 1703335"/>
                <a:gd name="connsiteY796" fmla="*/ 460626 h 1593770"/>
                <a:gd name="connsiteX797" fmla="*/ 194932 w 1703335"/>
                <a:gd name="connsiteY797" fmla="*/ 456200 h 1593770"/>
                <a:gd name="connsiteX798" fmla="*/ 197622 w 1703335"/>
                <a:gd name="connsiteY798" fmla="*/ 451493 h 1593770"/>
                <a:gd name="connsiteX799" fmla="*/ 198350 w 1703335"/>
                <a:gd name="connsiteY799" fmla="*/ 450764 h 1593770"/>
                <a:gd name="connsiteX800" fmla="*/ 200367 w 1703335"/>
                <a:gd name="connsiteY800" fmla="*/ 449195 h 1593770"/>
                <a:gd name="connsiteX801" fmla="*/ 201936 w 1703335"/>
                <a:gd name="connsiteY801" fmla="*/ 447178 h 1593770"/>
                <a:gd name="connsiteX802" fmla="*/ 204794 w 1703335"/>
                <a:gd name="connsiteY802" fmla="*/ 444320 h 1593770"/>
                <a:gd name="connsiteX803" fmla="*/ 208829 w 1703335"/>
                <a:gd name="connsiteY803" fmla="*/ 441854 h 1593770"/>
                <a:gd name="connsiteX804" fmla="*/ 210958 w 1703335"/>
                <a:gd name="connsiteY804" fmla="*/ 441126 h 1593770"/>
                <a:gd name="connsiteX805" fmla="*/ 214209 w 1703335"/>
                <a:gd name="connsiteY805" fmla="*/ 440621 h 1593770"/>
                <a:gd name="connsiteX806" fmla="*/ 216338 w 1703335"/>
                <a:gd name="connsiteY806" fmla="*/ 440621 h 1593770"/>
                <a:gd name="connsiteX807" fmla="*/ 219588 w 1703335"/>
                <a:gd name="connsiteY807" fmla="*/ 441126 h 1593770"/>
                <a:gd name="connsiteX808" fmla="*/ 221045 w 1703335"/>
                <a:gd name="connsiteY808" fmla="*/ 440229 h 1593770"/>
                <a:gd name="connsiteX809" fmla="*/ 222502 w 1703335"/>
                <a:gd name="connsiteY809" fmla="*/ 439500 h 1593770"/>
                <a:gd name="connsiteX810" fmla="*/ 225696 w 1703335"/>
                <a:gd name="connsiteY810" fmla="*/ 438492 h 1593770"/>
                <a:gd name="connsiteX811" fmla="*/ 226313 w 1703335"/>
                <a:gd name="connsiteY811" fmla="*/ 437819 h 1593770"/>
                <a:gd name="connsiteX812" fmla="*/ 226761 w 1703335"/>
                <a:gd name="connsiteY812" fmla="*/ 437371 h 1593770"/>
                <a:gd name="connsiteX813" fmla="*/ 230796 w 1703335"/>
                <a:gd name="connsiteY813" fmla="*/ 432216 h 1593770"/>
                <a:gd name="connsiteX814" fmla="*/ 232085 w 1703335"/>
                <a:gd name="connsiteY814" fmla="*/ 431319 h 1593770"/>
                <a:gd name="connsiteX815" fmla="*/ 239369 w 1703335"/>
                <a:gd name="connsiteY815" fmla="*/ 428293 h 1593770"/>
                <a:gd name="connsiteX816" fmla="*/ 239369 w 1703335"/>
                <a:gd name="connsiteY816" fmla="*/ 428293 h 1593770"/>
                <a:gd name="connsiteX817" fmla="*/ 239369 w 1703335"/>
                <a:gd name="connsiteY817" fmla="*/ 428293 h 1593770"/>
                <a:gd name="connsiteX818" fmla="*/ 241891 w 1703335"/>
                <a:gd name="connsiteY818" fmla="*/ 426500 h 1593770"/>
                <a:gd name="connsiteX819" fmla="*/ 241891 w 1703335"/>
                <a:gd name="connsiteY819" fmla="*/ 426500 h 1593770"/>
                <a:gd name="connsiteX820" fmla="*/ 242900 w 1703335"/>
                <a:gd name="connsiteY820" fmla="*/ 425715 h 1593770"/>
                <a:gd name="connsiteX821" fmla="*/ 244188 w 1703335"/>
                <a:gd name="connsiteY821" fmla="*/ 424819 h 1593770"/>
                <a:gd name="connsiteX822" fmla="*/ 246822 w 1703335"/>
                <a:gd name="connsiteY822" fmla="*/ 422913 h 1593770"/>
                <a:gd name="connsiteX823" fmla="*/ 248279 w 1703335"/>
                <a:gd name="connsiteY823" fmla="*/ 422185 h 1593770"/>
                <a:gd name="connsiteX824" fmla="*/ 253435 w 1703335"/>
                <a:gd name="connsiteY824" fmla="*/ 421120 h 1593770"/>
                <a:gd name="connsiteX825" fmla="*/ 254051 w 1703335"/>
                <a:gd name="connsiteY825" fmla="*/ 420896 h 1593770"/>
                <a:gd name="connsiteX826" fmla="*/ 254948 w 1703335"/>
                <a:gd name="connsiteY826" fmla="*/ 419831 h 1593770"/>
                <a:gd name="connsiteX827" fmla="*/ 255676 w 1703335"/>
                <a:gd name="connsiteY827" fmla="*/ 419103 h 1593770"/>
                <a:gd name="connsiteX828" fmla="*/ 255956 w 1703335"/>
                <a:gd name="connsiteY828" fmla="*/ 418823 h 1593770"/>
                <a:gd name="connsiteX829" fmla="*/ 254499 w 1703335"/>
                <a:gd name="connsiteY829" fmla="*/ 416693 h 1593770"/>
                <a:gd name="connsiteX830" fmla="*/ 254275 w 1703335"/>
                <a:gd name="connsiteY830" fmla="*/ 416469 h 1593770"/>
                <a:gd name="connsiteX831" fmla="*/ 253491 w 1703335"/>
                <a:gd name="connsiteY831" fmla="*/ 415573 h 1593770"/>
                <a:gd name="connsiteX832" fmla="*/ 250689 w 1703335"/>
                <a:gd name="connsiteY832" fmla="*/ 413555 h 1593770"/>
                <a:gd name="connsiteX833" fmla="*/ 249960 w 1703335"/>
                <a:gd name="connsiteY833" fmla="*/ 412827 h 1593770"/>
                <a:gd name="connsiteX834" fmla="*/ 248728 w 1703335"/>
                <a:gd name="connsiteY834" fmla="*/ 411370 h 1593770"/>
                <a:gd name="connsiteX835" fmla="*/ 246934 w 1703335"/>
                <a:gd name="connsiteY835" fmla="*/ 410361 h 1593770"/>
                <a:gd name="connsiteX836" fmla="*/ 242732 w 1703335"/>
                <a:gd name="connsiteY836" fmla="*/ 407839 h 1593770"/>
                <a:gd name="connsiteX837" fmla="*/ 241611 w 1703335"/>
                <a:gd name="connsiteY837" fmla="*/ 406719 h 1593770"/>
                <a:gd name="connsiteX838" fmla="*/ 236455 w 1703335"/>
                <a:gd name="connsiteY838" fmla="*/ 402684 h 1593770"/>
                <a:gd name="connsiteX839" fmla="*/ 235727 w 1703335"/>
                <a:gd name="connsiteY839" fmla="*/ 401955 h 1593770"/>
                <a:gd name="connsiteX840" fmla="*/ 234158 w 1703335"/>
                <a:gd name="connsiteY840" fmla="*/ 400667 h 1593770"/>
                <a:gd name="connsiteX841" fmla="*/ 232701 w 1703335"/>
                <a:gd name="connsiteY841" fmla="*/ 399210 h 1593770"/>
                <a:gd name="connsiteX842" fmla="*/ 230011 w 1703335"/>
                <a:gd name="connsiteY842" fmla="*/ 394503 h 1593770"/>
                <a:gd name="connsiteX843" fmla="*/ 225752 w 1703335"/>
                <a:gd name="connsiteY843" fmla="*/ 390076 h 1593770"/>
                <a:gd name="connsiteX844" fmla="*/ 225024 w 1703335"/>
                <a:gd name="connsiteY844" fmla="*/ 388619 h 1593770"/>
                <a:gd name="connsiteX845" fmla="*/ 224239 w 1703335"/>
                <a:gd name="connsiteY845" fmla="*/ 387554 h 1593770"/>
                <a:gd name="connsiteX846" fmla="*/ 221213 w 1703335"/>
                <a:gd name="connsiteY846" fmla="*/ 383407 h 1593770"/>
                <a:gd name="connsiteX847" fmla="*/ 218916 w 1703335"/>
                <a:gd name="connsiteY847" fmla="*/ 379933 h 1593770"/>
                <a:gd name="connsiteX848" fmla="*/ 218131 w 1703335"/>
                <a:gd name="connsiteY848" fmla="*/ 379597 h 1593770"/>
                <a:gd name="connsiteX849" fmla="*/ 216674 w 1703335"/>
                <a:gd name="connsiteY849" fmla="*/ 378868 h 1593770"/>
                <a:gd name="connsiteX850" fmla="*/ 210958 w 1703335"/>
                <a:gd name="connsiteY850" fmla="*/ 370238 h 1593770"/>
                <a:gd name="connsiteX851" fmla="*/ 208829 w 1703335"/>
                <a:gd name="connsiteY851" fmla="*/ 364915 h 1593770"/>
                <a:gd name="connsiteX852" fmla="*/ 208045 w 1703335"/>
                <a:gd name="connsiteY852" fmla="*/ 361216 h 1593770"/>
                <a:gd name="connsiteX853" fmla="*/ 207316 w 1703335"/>
                <a:gd name="connsiteY853" fmla="*/ 357406 h 1593770"/>
                <a:gd name="connsiteX854" fmla="*/ 207316 w 1703335"/>
                <a:gd name="connsiteY854" fmla="*/ 355276 h 1593770"/>
                <a:gd name="connsiteX855" fmla="*/ 207820 w 1703335"/>
                <a:gd name="connsiteY855" fmla="*/ 352026 h 1593770"/>
                <a:gd name="connsiteX856" fmla="*/ 207316 w 1703335"/>
                <a:gd name="connsiteY856" fmla="*/ 348776 h 1593770"/>
                <a:gd name="connsiteX857" fmla="*/ 207316 w 1703335"/>
                <a:gd name="connsiteY857" fmla="*/ 347319 h 1593770"/>
                <a:gd name="connsiteX858" fmla="*/ 210342 w 1703335"/>
                <a:gd name="connsiteY858" fmla="*/ 340034 h 1593770"/>
                <a:gd name="connsiteX859" fmla="*/ 211799 w 1703335"/>
                <a:gd name="connsiteY859" fmla="*/ 338577 h 1593770"/>
                <a:gd name="connsiteX860" fmla="*/ 213816 w 1703335"/>
                <a:gd name="connsiteY860" fmla="*/ 337008 h 1593770"/>
                <a:gd name="connsiteX861" fmla="*/ 217123 w 1703335"/>
                <a:gd name="connsiteY861" fmla="*/ 335047 h 1593770"/>
                <a:gd name="connsiteX862" fmla="*/ 218804 w 1703335"/>
                <a:gd name="connsiteY862" fmla="*/ 332133 h 1593770"/>
                <a:gd name="connsiteX863" fmla="*/ 220485 w 1703335"/>
                <a:gd name="connsiteY863" fmla="*/ 329948 h 1593770"/>
                <a:gd name="connsiteX864" fmla="*/ 221213 w 1703335"/>
                <a:gd name="connsiteY864" fmla="*/ 329219 h 1593770"/>
                <a:gd name="connsiteX865" fmla="*/ 222390 w 1703335"/>
                <a:gd name="connsiteY865" fmla="*/ 328210 h 1593770"/>
                <a:gd name="connsiteX866" fmla="*/ 222614 w 1703335"/>
                <a:gd name="connsiteY866" fmla="*/ 327930 h 1593770"/>
                <a:gd name="connsiteX867" fmla="*/ 222390 w 1703335"/>
                <a:gd name="connsiteY867" fmla="*/ 327650 h 1593770"/>
                <a:gd name="connsiteX868" fmla="*/ 221437 w 1703335"/>
                <a:gd name="connsiteY868" fmla="*/ 326081 h 1593770"/>
                <a:gd name="connsiteX869" fmla="*/ 220485 w 1703335"/>
                <a:gd name="connsiteY869" fmla="*/ 324456 h 1593770"/>
                <a:gd name="connsiteX870" fmla="*/ 218523 w 1703335"/>
                <a:gd name="connsiteY870" fmla="*/ 321766 h 1593770"/>
                <a:gd name="connsiteX871" fmla="*/ 217795 w 1703335"/>
                <a:gd name="connsiteY871" fmla="*/ 320309 h 1593770"/>
                <a:gd name="connsiteX872" fmla="*/ 216730 w 1703335"/>
                <a:gd name="connsiteY872" fmla="*/ 315714 h 1593770"/>
                <a:gd name="connsiteX873" fmla="*/ 216730 w 1703335"/>
                <a:gd name="connsiteY873" fmla="*/ 314986 h 1593770"/>
                <a:gd name="connsiteX874" fmla="*/ 217851 w 1703335"/>
                <a:gd name="connsiteY874" fmla="*/ 310335 h 1593770"/>
                <a:gd name="connsiteX875" fmla="*/ 217851 w 1703335"/>
                <a:gd name="connsiteY875" fmla="*/ 310278 h 1593770"/>
                <a:gd name="connsiteX876" fmla="*/ 217123 w 1703335"/>
                <a:gd name="connsiteY876" fmla="*/ 308821 h 1593770"/>
                <a:gd name="connsiteX877" fmla="*/ 216058 w 1703335"/>
                <a:gd name="connsiteY877" fmla="*/ 304227 h 1593770"/>
                <a:gd name="connsiteX878" fmla="*/ 216058 w 1703335"/>
                <a:gd name="connsiteY878" fmla="*/ 303498 h 1593770"/>
                <a:gd name="connsiteX879" fmla="*/ 219084 w 1703335"/>
                <a:gd name="connsiteY879" fmla="*/ 296213 h 1593770"/>
                <a:gd name="connsiteX880" fmla="*/ 219812 w 1703335"/>
                <a:gd name="connsiteY880" fmla="*/ 295485 h 1593770"/>
                <a:gd name="connsiteX881" fmla="*/ 227097 w 1703335"/>
                <a:gd name="connsiteY881" fmla="*/ 292459 h 1593770"/>
                <a:gd name="connsiteX882" fmla="*/ 227826 w 1703335"/>
                <a:gd name="connsiteY882" fmla="*/ 292459 h 1593770"/>
                <a:gd name="connsiteX883" fmla="*/ 233541 w 1703335"/>
                <a:gd name="connsiteY883" fmla="*/ 294196 h 1593770"/>
                <a:gd name="connsiteX884" fmla="*/ 235279 w 1703335"/>
                <a:gd name="connsiteY884" fmla="*/ 295316 h 1593770"/>
                <a:gd name="connsiteX885" fmla="*/ 243012 w 1703335"/>
                <a:gd name="connsiteY885" fmla="*/ 298342 h 1593770"/>
                <a:gd name="connsiteX886" fmla="*/ 243740 w 1703335"/>
                <a:gd name="connsiteY886" fmla="*/ 299071 h 1593770"/>
                <a:gd name="connsiteX887" fmla="*/ 245029 w 1703335"/>
                <a:gd name="connsiteY887" fmla="*/ 299912 h 1593770"/>
                <a:gd name="connsiteX888" fmla="*/ 246038 w 1703335"/>
                <a:gd name="connsiteY888" fmla="*/ 300696 h 1593770"/>
                <a:gd name="connsiteX889" fmla="*/ 247439 w 1703335"/>
                <a:gd name="connsiteY889" fmla="*/ 301537 h 1593770"/>
                <a:gd name="connsiteX890" fmla="*/ 247607 w 1703335"/>
                <a:gd name="connsiteY890" fmla="*/ 301593 h 1593770"/>
                <a:gd name="connsiteX891" fmla="*/ 250073 w 1703335"/>
                <a:gd name="connsiteY891" fmla="*/ 302826 h 1593770"/>
                <a:gd name="connsiteX892" fmla="*/ 254387 w 1703335"/>
                <a:gd name="connsiteY892" fmla="*/ 305683 h 1593770"/>
                <a:gd name="connsiteX893" fmla="*/ 257918 w 1703335"/>
                <a:gd name="connsiteY893" fmla="*/ 309662 h 1593770"/>
                <a:gd name="connsiteX894" fmla="*/ 257918 w 1703335"/>
                <a:gd name="connsiteY894" fmla="*/ 309662 h 1593770"/>
                <a:gd name="connsiteX895" fmla="*/ 258086 w 1703335"/>
                <a:gd name="connsiteY895" fmla="*/ 309886 h 1593770"/>
                <a:gd name="connsiteX896" fmla="*/ 260159 w 1703335"/>
                <a:gd name="connsiteY896" fmla="*/ 309662 h 1593770"/>
                <a:gd name="connsiteX897" fmla="*/ 265202 w 1703335"/>
                <a:gd name="connsiteY897" fmla="*/ 309662 h 1593770"/>
                <a:gd name="connsiteX898" fmla="*/ 268957 w 1703335"/>
                <a:gd name="connsiteY898" fmla="*/ 310390 h 1593770"/>
                <a:gd name="connsiteX899" fmla="*/ 269461 w 1703335"/>
                <a:gd name="connsiteY899" fmla="*/ 310390 h 1593770"/>
                <a:gd name="connsiteX900" fmla="*/ 271983 w 1703335"/>
                <a:gd name="connsiteY900" fmla="*/ 310671 h 1593770"/>
                <a:gd name="connsiteX901" fmla="*/ 273552 w 1703335"/>
                <a:gd name="connsiteY901" fmla="*/ 311063 h 1593770"/>
                <a:gd name="connsiteX902" fmla="*/ 275401 w 1703335"/>
                <a:gd name="connsiteY902" fmla="*/ 306076 h 1593770"/>
                <a:gd name="connsiteX903" fmla="*/ 279212 w 1703335"/>
                <a:gd name="connsiteY903" fmla="*/ 300808 h 1593770"/>
                <a:gd name="connsiteX904" fmla="*/ 279212 w 1703335"/>
                <a:gd name="connsiteY904" fmla="*/ 300584 h 1593770"/>
                <a:gd name="connsiteX905" fmla="*/ 279324 w 1703335"/>
                <a:gd name="connsiteY905" fmla="*/ 299127 h 1593770"/>
                <a:gd name="connsiteX906" fmla="*/ 279268 w 1703335"/>
                <a:gd name="connsiteY906" fmla="*/ 296605 h 1593770"/>
                <a:gd name="connsiteX907" fmla="*/ 279212 w 1703335"/>
                <a:gd name="connsiteY907" fmla="*/ 295541 h 1593770"/>
                <a:gd name="connsiteX908" fmla="*/ 279212 w 1703335"/>
                <a:gd name="connsiteY908" fmla="*/ 294812 h 1593770"/>
                <a:gd name="connsiteX909" fmla="*/ 281734 w 1703335"/>
                <a:gd name="connsiteY909" fmla="*/ 288032 h 1593770"/>
                <a:gd name="connsiteX910" fmla="*/ 281734 w 1703335"/>
                <a:gd name="connsiteY910" fmla="*/ 288032 h 1593770"/>
                <a:gd name="connsiteX911" fmla="*/ 284816 w 1703335"/>
                <a:gd name="connsiteY911" fmla="*/ 284333 h 1593770"/>
                <a:gd name="connsiteX912" fmla="*/ 288514 w 1703335"/>
                <a:gd name="connsiteY912" fmla="*/ 281195 h 1593770"/>
                <a:gd name="connsiteX913" fmla="*/ 288514 w 1703335"/>
                <a:gd name="connsiteY913" fmla="*/ 281139 h 1593770"/>
                <a:gd name="connsiteX914" fmla="*/ 289635 w 1703335"/>
                <a:gd name="connsiteY914" fmla="*/ 276488 h 1593770"/>
                <a:gd name="connsiteX915" fmla="*/ 290195 w 1703335"/>
                <a:gd name="connsiteY915" fmla="*/ 275311 h 1593770"/>
                <a:gd name="connsiteX916" fmla="*/ 290700 w 1703335"/>
                <a:gd name="connsiteY916" fmla="*/ 273686 h 1593770"/>
                <a:gd name="connsiteX917" fmla="*/ 290700 w 1703335"/>
                <a:gd name="connsiteY917" fmla="*/ 273182 h 1593770"/>
                <a:gd name="connsiteX918" fmla="*/ 293726 w 1703335"/>
                <a:gd name="connsiteY918" fmla="*/ 265897 h 1593770"/>
                <a:gd name="connsiteX919" fmla="*/ 294454 w 1703335"/>
                <a:gd name="connsiteY919" fmla="*/ 265169 h 1593770"/>
                <a:gd name="connsiteX920" fmla="*/ 297144 w 1703335"/>
                <a:gd name="connsiteY920" fmla="*/ 263207 h 1593770"/>
                <a:gd name="connsiteX921" fmla="*/ 297144 w 1703335"/>
                <a:gd name="connsiteY921" fmla="*/ 263207 h 1593770"/>
                <a:gd name="connsiteX922" fmla="*/ 302860 w 1703335"/>
                <a:gd name="connsiteY922" fmla="*/ 260742 h 1593770"/>
                <a:gd name="connsiteX923" fmla="*/ 311321 w 1703335"/>
                <a:gd name="connsiteY923" fmla="*/ 261022 h 1593770"/>
                <a:gd name="connsiteX924" fmla="*/ 313955 w 1703335"/>
                <a:gd name="connsiteY924" fmla="*/ 260685 h 1593770"/>
                <a:gd name="connsiteX925" fmla="*/ 315412 w 1703335"/>
                <a:gd name="connsiteY925" fmla="*/ 260685 h 1593770"/>
                <a:gd name="connsiteX926" fmla="*/ 316253 w 1703335"/>
                <a:gd name="connsiteY926" fmla="*/ 260742 h 1593770"/>
                <a:gd name="connsiteX927" fmla="*/ 322361 w 1703335"/>
                <a:gd name="connsiteY927" fmla="*/ 258556 h 1593770"/>
                <a:gd name="connsiteX928" fmla="*/ 327628 w 1703335"/>
                <a:gd name="connsiteY928" fmla="*/ 257099 h 1593770"/>
                <a:gd name="connsiteX929" fmla="*/ 329085 w 1703335"/>
                <a:gd name="connsiteY929" fmla="*/ 257099 h 1593770"/>
                <a:gd name="connsiteX930" fmla="*/ 329926 w 1703335"/>
                <a:gd name="connsiteY930" fmla="*/ 257155 h 1593770"/>
                <a:gd name="connsiteX931" fmla="*/ 332391 w 1703335"/>
                <a:gd name="connsiteY931" fmla="*/ 255754 h 1593770"/>
                <a:gd name="connsiteX932" fmla="*/ 341694 w 1703335"/>
                <a:gd name="connsiteY932" fmla="*/ 255026 h 1593770"/>
                <a:gd name="connsiteX933" fmla="*/ 342758 w 1703335"/>
                <a:gd name="connsiteY933" fmla="*/ 254970 h 1593770"/>
                <a:gd name="connsiteX934" fmla="*/ 343487 w 1703335"/>
                <a:gd name="connsiteY934" fmla="*/ 254970 h 1593770"/>
                <a:gd name="connsiteX935" fmla="*/ 348642 w 1703335"/>
                <a:gd name="connsiteY935" fmla="*/ 256315 h 1593770"/>
                <a:gd name="connsiteX936" fmla="*/ 345224 w 1703335"/>
                <a:gd name="connsiteY936" fmla="*/ 246396 h 1593770"/>
                <a:gd name="connsiteX937" fmla="*/ 347185 w 1703335"/>
                <a:gd name="connsiteY937" fmla="*/ 236253 h 1593770"/>
                <a:gd name="connsiteX938" fmla="*/ 356992 w 1703335"/>
                <a:gd name="connsiteY938" fmla="*/ 232891 h 1593770"/>
                <a:gd name="connsiteX939" fmla="*/ 411740 w 1703335"/>
                <a:gd name="connsiteY939" fmla="*/ 243594 h 1593770"/>
                <a:gd name="connsiteX940" fmla="*/ 419025 w 1703335"/>
                <a:gd name="connsiteY940" fmla="*/ 229024 h 1593770"/>
                <a:gd name="connsiteX941" fmla="*/ 417904 w 1703335"/>
                <a:gd name="connsiteY941" fmla="*/ 224373 h 1593770"/>
                <a:gd name="connsiteX942" fmla="*/ 417904 w 1703335"/>
                <a:gd name="connsiteY942" fmla="*/ 223645 h 1593770"/>
                <a:gd name="connsiteX943" fmla="*/ 419361 w 1703335"/>
                <a:gd name="connsiteY943" fmla="*/ 218321 h 1593770"/>
                <a:gd name="connsiteX944" fmla="*/ 421491 w 1703335"/>
                <a:gd name="connsiteY944" fmla="*/ 215015 h 1593770"/>
                <a:gd name="connsiteX945" fmla="*/ 419137 w 1703335"/>
                <a:gd name="connsiteY945" fmla="*/ 211260 h 1593770"/>
                <a:gd name="connsiteX946" fmla="*/ 416391 w 1703335"/>
                <a:gd name="connsiteY946" fmla="*/ 204256 h 1593770"/>
                <a:gd name="connsiteX947" fmla="*/ 416391 w 1703335"/>
                <a:gd name="connsiteY947" fmla="*/ 202799 h 1593770"/>
                <a:gd name="connsiteX948" fmla="*/ 416840 w 1703335"/>
                <a:gd name="connsiteY948" fmla="*/ 199885 h 1593770"/>
                <a:gd name="connsiteX949" fmla="*/ 416279 w 1703335"/>
                <a:gd name="connsiteY949" fmla="*/ 199717 h 1593770"/>
                <a:gd name="connsiteX950" fmla="*/ 413085 w 1703335"/>
                <a:gd name="connsiteY950" fmla="*/ 197980 h 1593770"/>
                <a:gd name="connsiteX951" fmla="*/ 412356 w 1703335"/>
                <a:gd name="connsiteY951" fmla="*/ 198036 h 1593770"/>
                <a:gd name="connsiteX952" fmla="*/ 410899 w 1703335"/>
                <a:gd name="connsiteY952" fmla="*/ 198036 h 1593770"/>
                <a:gd name="connsiteX953" fmla="*/ 403390 w 1703335"/>
                <a:gd name="connsiteY953" fmla="*/ 195514 h 1593770"/>
                <a:gd name="connsiteX954" fmla="*/ 394761 w 1703335"/>
                <a:gd name="connsiteY954" fmla="*/ 195850 h 1593770"/>
                <a:gd name="connsiteX955" fmla="*/ 387924 w 1703335"/>
                <a:gd name="connsiteY955" fmla="*/ 194169 h 1593770"/>
                <a:gd name="connsiteX956" fmla="*/ 385795 w 1703335"/>
                <a:gd name="connsiteY956" fmla="*/ 192712 h 1593770"/>
                <a:gd name="connsiteX957" fmla="*/ 385346 w 1703335"/>
                <a:gd name="connsiteY957" fmla="*/ 192376 h 1593770"/>
                <a:gd name="connsiteX958" fmla="*/ 383273 w 1703335"/>
                <a:gd name="connsiteY958" fmla="*/ 191031 h 1593770"/>
                <a:gd name="connsiteX959" fmla="*/ 380807 w 1703335"/>
                <a:gd name="connsiteY959" fmla="*/ 189854 h 1593770"/>
                <a:gd name="connsiteX960" fmla="*/ 378678 w 1703335"/>
                <a:gd name="connsiteY960" fmla="*/ 188397 h 1593770"/>
                <a:gd name="connsiteX961" fmla="*/ 374083 w 1703335"/>
                <a:gd name="connsiteY961" fmla="*/ 179768 h 1593770"/>
                <a:gd name="connsiteX962" fmla="*/ 374083 w 1703335"/>
                <a:gd name="connsiteY962" fmla="*/ 177694 h 1593770"/>
                <a:gd name="connsiteX963" fmla="*/ 373298 w 1703335"/>
                <a:gd name="connsiteY963" fmla="*/ 176629 h 1593770"/>
                <a:gd name="connsiteX964" fmla="*/ 372346 w 1703335"/>
                <a:gd name="connsiteY964" fmla="*/ 175060 h 1593770"/>
                <a:gd name="connsiteX965" fmla="*/ 371617 w 1703335"/>
                <a:gd name="connsiteY965" fmla="*/ 173603 h 1593770"/>
                <a:gd name="connsiteX966" fmla="*/ 372290 w 1703335"/>
                <a:gd name="connsiteY966" fmla="*/ 163237 h 1593770"/>
                <a:gd name="connsiteX967" fmla="*/ 373243 w 1703335"/>
                <a:gd name="connsiteY967" fmla="*/ 161387 h 1593770"/>
                <a:gd name="connsiteX968" fmla="*/ 383049 w 1703335"/>
                <a:gd name="connsiteY968" fmla="*/ 154327 h 1593770"/>
                <a:gd name="connsiteX969" fmla="*/ 385683 w 1703335"/>
                <a:gd name="connsiteY969" fmla="*/ 154327 h 1593770"/>
                <a:gd name="connsiteX970" fmla="*/ 387980 w 1703335"/>
                <a:gd name="connsiteY970" fmla="*/ 150908 h 1593770"/>
                <a:gd name="connsiteX971" fmla="*/ 389437 w 1703335"/>
                <a:gd name="connsiteY971" fmla="*/ 149451 h 1593770"/>
                <a:gd name="connsiteX972" fmla="*/ 394312 w 1703335"/>
                <a:gd name="connsiteY972" fmla="*/ 146706 h 1593770"/>
                <a:gd name="connsiteX973" fmla="*/ 395769 w 1703335"/>
                <a:gd name="connsiteY973" fmla="*/ 144240 h 1593770"/>
                <a:gd name="connsiteX974" fmla="*/ 401205 w 1703335"/>
                <a:gd name="connsiteY974" fmla="*/ 139813 h 1593770"/>
                <a:gd name="connsiteX975" fmla="*/ 402382 w 1703335"/>
                <a:gd name="connsiteY975" fmla="*/ 138636 h 1593770"/>
                <a:gd name="connsiteX976" fmla="*/ 406753 w 1703335"/>
                <a:gd name="connsiteY976" fmla="*/ 136059 h 1593770"/>
                <a:gd name="connsiteX977" fmla="*/ 406809 w 1703335"/>
                <a:gd name="connsiteY977" fmla="*/ 135947 h 1593770"/>
                <a:gd name="connsiteX978" fmla="*/ 408266 w 1703335"/>
                <a:gd name="connsiteY978" fmla="*/ 133817 h 1593770"/>
                <a:gd name="connsiteX979" fmla="*/ 417288 w 1703335"/>
                <a:gd name="connsiteY979" fmla="*/ 129222 h 1593770"/>
                <a:gd name="connsiteX980" fmla="*/ 432586 w 1703335"/>
                <a:gd name="connsiteY980" fmla="*/ 129838 h 1593770"/>
                <a:gd name="connsiteX981" fmla="*/ 433090 w 1703335"/>
                <a:gd name="connsiteY981" fmla="*/ 129614 h 1593770"/>
                <a:gd name="connsiteX982" fmla="*/ 434435 w 1703335"/>
                <a:gd name="connsiteY982" fmla="*/ 129054 h 1593770"/>
                <a:gd name="connsiteX983" fmla="*/ 435108 w 1703335"/>
                <a:gd name="connsiteY983" fmla="*/ 128830 h 1593770"/>
                <a:gd name="connsiteX984" fmla="*/ 439478 w 1703335"/>
                <a:gd name="connsiteY984" fmla="*/ 124627 h 1593770"/>
                <a:gd name="connsiteX985" fmla="*/ 439759 w 1703335"/>
                <a:gd name="connsiteY985" fmla="*/ 124347 h 1593770"/>
                <a:gd name="connsiteX986" fmla="*/ 441328 w 1703335"/>
                <a:gd name="connsiteY986" fmla="*/ 123058 h 1593770"/>
                <a:gd name="connsiteX987" fmla="*/ 443345 w 1703335"/>
                <a:gd name="connsiteY987" fmla="*/ 121489 h 1593770"/>
                <a:gd name="connsiteX988" fmla="*/ 446819 w 1703335"/>
                <a:gd name="connsiteY988" fmla="*/ 119191 h 1593770"/>
                <a:gd name="connsiteX989" fmla="*/ 448220 w 1703335"/>
                <a:gd name="connsiteY989" fmla="*/ 118631 h 1593770"/>
                <a:gd name="connsiteX990" fmla="*/ 449565 w 1703335"/>
                <a:gd name="connsiteY990" fmla="*/ 116838 h 1593770"/>
                <a:gd name="connsiteX991" fmla="*/ 456290 w 1703335"/>
                <a:gd name="connsiteY991" fmla="*/ 112803 h 1593770"/>
                <a:gd name="connsiteX992" fmla="*/ 456962 w 1703335"/>
                <a:gd name="connsiteY992" fmla="*/ 112131 h 1593770"/>
                <a:gd name="connsiteX993" fmla="*/ 457971 w 1703335"/>
                <a:gd name="connsiteY993" fmla="*/ 111234 h 1593770"/>
                <a:gd name="connsiteX994" fmla="*/ 456794 w 1703335"/>
                <a:gd name="connsiteY994" fmla="*/ 106471 h 1593770"/>
                <a:gd name="connsiteX995" fmla="*/ 456794 w 1703335"/>
                <a:gd name="connsiteY995" fmla="*/ 105967 h 1593770"/>
                <a:gd name="connsiteX996" fmla="*/ 456066 w 1703335"/>
                <a:gd name="connsiteY996" fmla="*/ 102156 h 1593770"/>
                <a:gd name="connsiteX997" fmla="*/ 456066 w 1703335"/>
                <a:gd name="connsiteY997" fmla="*/ 99298 h 1593770"/>
                <a:gd name="connsiteX998" fmla="*/ 457130 w 1703335"/>
                <a:gd name="connsiteY998" fmla="*/ 94703 h 1593770"/>
                <a:gd name="connsiteX999" fmla="*/ 457859 w 1703335"/>
                <a:gd name="connsiteY999" fmla="*/ 93246 h 1593770"/>
                <a:gd name="connsiteX1000" fmla="*/ 459820 w 1703335"/>
                <a:gd name="connsiteY1000" fmla="*/ 90556 h 1593770"/>
                <a:gd name="connsiteX1001" fmla="*/ 460549 w 1703335"/>
                <a:gd name="connsiteY1001" fmla="*/ 89828 h 1593770"/>
                <a:gd name="connsiteX1002" fmla="*/ 467833 w 1703335"/>
                <a:gd name="connsiteY1002" fmla="*/ 86802 h 1593770"/>
                <a:gd name="connsiteX1003" fmla="*/ 472316 w 1703335"/>
                <a:gd name="connsiteY1003" fmla="*/ 86802 h 1593770"/>
                <a:gd name="connsiteX1004" fmla="*/ 473941 w 1703335"/>
                <a:gd name="connsiteY1004" fmla="*/ 86409 h 1593770"/>
                <a:gd name="connsiteX1005" fmla="*/ 476407 w 1703335"/>
                <a:gd name="connsiteY1005" fmla="*/ 86129 h 1593770"/>
                <a:gd name="connsiteX1006" fmla="*/ 477136 w 1703335"/>
                <a:gd name="connsiteY1006" fmla="*/ 86129 h 1593770"/>
                <a:gd name="connsiteX1007" fmla="*/ 477976 w 1703335"/>
                <a:gd name="connsiteY1007" fmla="*/ 86185 h 1593770"/>
                <a:gd name="connsiteX1008" fmla="*/ 480386 w 1703335"/>
                <a:gd name="connsiteY1008" fmla="*/ 84784 h 1593770"/>
                <a:gd name="connsiteX1009" fmla="*/ 489352 w 1703335"/>
                <a:gd name="connsiteY1009" fmla="*/ 85289 h 1593770"/>
                <a:gd name="connsiteX1010" fmla="*/ 494115 w 1703335"/>
                <a:gd name="connsiteY1010" fmla="*/ 82095 h 1593770"/>
                <a:gd name="connsiteX1011" fmla="*/ 492714 w 1703335"/>
                <a:gd name="connsiteY1011" fmla="*/ 80301 h 1593770"/>
                <a:gd name="connsiteX1012" fmla="*/ 491929 w 1703335"/>
                <a:gd name="connsiteY1012" fmla="*/ 79909 h 1593770"/>
                <a:gd name="connsiteX1013" fmla="*/ 489240 w 1703335"/>
                <a:gd name="connsiteY1013" fmla="*/ 77948 h 1593770"/>
                <a:gd name="connsiteX1014" fmla="*/ 486382 w 1703335"/>
                <a:gd name="connsiteY1014" fmla="*/ 75090 h 1593770"/>
                <a:gd name="connsiteX1015" fmla="*/ 483356 w 1703335"/>
                <a:gd name="connsiteY1015" fmla="*/ 67805 h 1593770"/>
                <a:gd name="connsiteX1016" fmla="*/ 483356 w 1703335"/>
                <a:gd name="connsiteY1016" fmla="*/ 62762 h 1593770"/>
                <a:gd name="connsiteX1017" fmla="*/ 483860 w 1703335"/>
                <a:gd name="connsiteY1017" fmla="*/ 59512 h 1593770"/>
                <a:gd name="connsiteX1018" fmla="*/ 484028 w 1703335"/>
                <a:gd name="connsiteY1018" fmla="*/ 58951 h 1593770"/>
                <a:gd name="connsiteX1019" fmla="*/ 485933 w 1703335"/>
                <a:gd name="connsiteY1019" fmla="*/ 53179 h 1593770"/>
                <a:gd name="connsiteX1020" fmla="*/ 486550 w 1703335"/>
                <a:gd name="connsiteY1020" fmla="*/ 51722 h 1593770"/>
                <a:gd name="connsiteX1021" fmla="*/ 487278 w 1703335"/>
                <a:gd name="connsiteY1021" fmla="*/ 50265 h 1593770"/>
                <a:gd name="connsiteX1022" fmla="*/ 493274 w 1703335"/>
                <a:gd name="connsiteY1022" fmla="*/ 45054 h 1593770"/>
                <a:gd name="connsiteX1023" fmla="*/ 499831 w 1703335"/>
                <a:gd name="connsiteY1023" fmla="*/ 45054 h 1593770"/>
                <a:gd name="connsiteX1024" fmla="*/ 499887 w 1703335"/>
                <a:gd name="connsiteY1024" fmla="*/ 44998 h 1593770"/>
                <a:gd name="connsiteX1025" fmla="*/ 502913 w 1703335"/>
                <a:gd name="connsiteY1025" fmla="*/ 38217 h 1593770"/>
                <a:gd name="connsiteX1026" fmla="*/ 503641 w 1703335"/>
                <a:gd name="connsiteY1026" fmla="*/ 37489 h 1593770"/>
                <a:gd name="connsiteX1027" fmla="*/ 506275 w 1703335"/>
                <a:gd name="connsiteY1027" fmla="*/ 35584 h 1593770"/>
                <a:gd name="connsiteX1028" fmla="*/ 511823 w 1703335"/>
                <a:gd name="connsiteY1028" fmla="*/ 32502 h 1593770"/>
                <a:gd name="connsiteX1029" fmla="*/ 517370 w 1703335"/>
                <a:gd name="connsiteY1029" fmla="*/ 30877 h 1593770"/>
                <a:gd name="connsiteX1030" fmla="*/ 518099 w 1703335"/>
                <a:gd name="connsiteY1030" fmla="*/ 30877 h 1593770"/>
                <a:gd name="connsiteX1031" fmla="*/ 525440 w 1703335"/>
                <a:gd name="connsiteY1031" fmla="*/ 33902 h 1593770"/>
                <a:gd name="connsiteX1032" fmla="*/ 526168 w 1703335"/>
                <a:gd name="connsiteY1032" fmla="*/ 34631 h 1593770"/>
                <a:gd name="connsiteX1033" fmla="*/ 528466 w 1703335"/>
                <a:gd name="connsiteY1033" fmla="*/ 38217 h 1593770"/>
                <a:gd name="connsiteX1034" fmla="*/ 530315 w 1703335"/>
                <a:gd name="connsiteY1034" fmla="*/ 38049 h 1593770"/>
                <a:gd name="connsiteX1035" fmla="*/ 531043 w 1703335"/>
                <a:gd name="connsiteY1035" fmla="*/ 38049 h 1593770"/>
                <a:gd name="connsiteX1036" fmla="*/ 531492 w 1703335"/>
                <a:gd name="connsiteY1036" fmla="*/ 38049 h 1593770"/>
                <a:gd name="connsiteX1037" fmla="*/ 532893 w 1703335"/>
                <a:gd name="connsiteY1037" fmla="*/ 37377 h 1593770"/>
                <a:gd name="connsiteX1038" fmla="*/ 538216 w 1703335"/>
                <a:gd name="connsiteY1038" fmla="*/ 35920 h 1593770"/>
                <a:gd name="connsiteX1039" fmla="*/ 539673 w 1703335"/>
                <a:gd name="connsiteY1039" fmla="*/ 35920 h 1593770"/>
                <a:gd name="connsiteX1040" fmla="*/ 543764 w 1703335"/>
                <a:gd name="connsiteY1040" fmla="*/ 36760 h 1593770"/>
                <a:gd name="connsiteX1041" fmla="*/ 545389 w 1703335"/>
                <a:gd name="connsiteY1041" fmla="*/ 36648 h 1593770"/>
                <a:gd name="connsiteX1042" fmla="*/ 546846 w 1703335"/>
                <a:gd name="connsiteY1042" fmla="*/ 36648 h 1593770"/>
                <a:gd name="connsiteX1043" fmla="*/ 552730 w 1703335"/>
                <a:gd name="connsiteY1043" fmla="*/ 38498 h 1593770"/>
                <a:gd name="connsiteX1044" fmla="*/ 552618 w 1703335"/>
                <a:gd name="connsiteY1044" fmla="*/ 37993 h 1593770"/>
                <a:gd name="connsiteX1045" fmla="*/ 553402 w 1703335"/>
                <a:gd name="connsiteY1045" fmla="*/ 30877 h 1593770"/>
                <a:gd name="connsiteX1046" fmla="*/ 554131 w 1703335"/>
                <a:gd name="connsiteY1046" fmla="*/ 29420 h 1593770"/>
                <a:gd name="connsiteX1047" fmla="*/ 557213 w 1703335"/>
                <a:gd name="connsiteY1047" fmla="*/ 25721 h 1593770"/>
                <a:gd name="connsiteX1048" fmla="*/ 557717 w 1703335"/>
                <a:gd name="connsiteY1048" fmla="*/ 25049 h 1593770"/>
                <a:gd name="connsiteX1049" fmla="*/ 560631 w 1703335"/>
                <a:gd name="connsiteY1049" fmla="*/ 21742 h 1593770"/>
                <a:gd name="connsiteX1050" fmla="*/ 565899 w 1703335"/>
                <a:gd name="connsiteY1050" fmla="*/ 15410 h 1593770"/>
                <a:gd name="connsiteX1051" fmla="*/ 566179 w 1703335"/>
                <a:gd name="connsiteY1051" fmla="*/ 15298 h 1593770"/>
                <a:gd name="connsiteX1052" fmla="*/ 568252 w 1703335"/>
                <a:gd name="connsiteY1052" fmla="*/ 12384 h 1593770"/>
                <a:gd name="connsiteX1053" fmla="*/ 568981 w 1703335"/>
                <a:gd name="connsiteY1053" fmla="*/ 11656 h 1593770"/>
                <a:gd name="connsiteX1054" fmla="*/ 569877 w 1703335"/>
                <a:gd name="connsiteY1054" fmla="*/ 10871 h 1593770"/>
                <a:gd name="connsiteX1055" fmla="*/ 569933 w 1703335"/>
                <a:gd name="connsiteY1055" fmla="*/ 10759 h 1593770"/>
                <a:gd name="connsiteX1056" fmla="*/ 579180 w 1703335"/>
                <a:gd name="connsiteY1056" fmla="*/ 5043 h 1593770"/>
                <a:gd name="connsiteX1057" fmla="*/ 582037 w 1703335"/>
                <a:gd name="connsiteY1057" fmla="*/ 5043 h 1593770"/>
                <a:gd name="connsiteX1058" fmla="*/ 583102 w 1703335"/>
                <a:gd name="connsiteY1058" fmla="*/ 5099 h 1593770"/>
                <a:gd name="connsiteX1059" fmla="*/ 587025 w 1703335"/>
                <a:gd name="connsiteY1059" fmla="*/ 4315 h 1593770"/>
                <a:gd name="connsiteX1060" fmla="*/ 589883 w 1703335"/>
                <a:gd name="connsiteY1060" fmla="*/ 4315 h 1593770"/>
                <a:gd name="connsiteX1061" fmla="*/ 597784 w 1703335"/>
                <a:gd name="connsiteY1061" fmla="*/ 8013 h 1593770"/>
                <a:gd name="connsiteX1062" fmla="*/ 598232 w 1703335"/>
                <a:gd name="connsiteY1062" fmla="*/ 7173 h 1593770"/>
                <a:gd name="connsiteX1063" fmla="*/ 607815 w 1703335"/>
                <a:gd name="connsiteY1063" fmla="*/ 729 h 1593770"/>
                <a:gd name="connsiteX1064" fmla="*/ 611401 w 1703335"/>
                <a:gd name="connsiteY1064" fmla="*/ 729 h 1593770"/>
                <a:gd name="connsiteX1065" fmla="*/ 615380 w 1703335"/>
                <a:gd name="connsiteY1065" fmla="*/ 1513 h 1593770"/>
                <a:gd name="connsiteX1066" fmla="*/ 620759 w 1703335"/>
                <a:gd name="connsiteY1066" fmla="*/ 0 h 1593770"/>
                <a:gd name="connsiteX1067" fmla="*/ 621488 w 1703335"/>
                <a:gd name="connsiteY1067" fmla="*/ 0 h 1593770"/>
                <a:gd name="connsiteX1068" fmla="*/ 629669 w 1703335"/>
                <a:gd name="connsiteY1068" fmla="*/ 4035 h 1593770"/>
                <a:gd name="connsiteX1069" fmla="*/ 629949 w 1703335"/>
                <a:gd name="connsiteY1069" fmla="*/ 3754 h 1593770"/>
                <a:gd name="connsiteX1070" fmla="*/ 637234 w 1703335"/>
                <a:gd name="connsiteY1070" fmla="*/ 729 h 1593770"/>
                <a:gd name="connsiteX1071" fmla="*/ 643678 w 1703335"/>
                <a:gd name="connsiteY1071" fmla="*/ 729 h 1593770"/>
                <a:gd name="connsiteX1072" fmla="*/ 646929 w 1703335"/>
                <a:gd name="connsiteY1072" fmla="*/ 1233 h 1593770"/>
                <a:gd name="connsiteX1073" fmla="*/ 649058 w 1703335"/>
                <a:gd name="connsiteY1073" fmla="*/ 1961 h 1593770"/>
                <a:gd name="connsiteX1074" fmla="*/ 655054 w 1703335"/>
                <a:gd name="connsiteY1074" fmla="*/ 7173 h 1593770"/>
                <a:gd name="connsiteX1075" fmla="*/ 655782 w 1703335"/>
                <a:gd name="connsiteY1075" fmla="*/ 8630 h 1593770"/>
                <a:gd name="connsiteX1076" fmla="*/ 656847 w 1703335"/>
                <a:gd name="connsiteY1076" fmla="*/ 13225 h 1593770"/>
                <a:gd name="connsiteX1077" fmla="*/ 656847 w 1703335"/>
                <a:gd name="connsiteY1077" fmla="*/ 15410 h 1593770"/>
                <a:gd name="connsiteX1078" fmla="*/ 657632 w 1703335"/>
                <a:gd name="connsiteY1078" fmla="*/ 16363 h 1593770"/>
                <a:gd name="connsiteX1079" fmla="*/ 658696 w 1703335"/>
                <a:gd name="connsiteY1079" fmla="*/ 17820 h 1593770"/>
                <a:gd name="connsiteX1080" fmla="*/ 659369 w 1703335"/>
                <a:gd name="connsiteY1080" fmla="*/ 18268 h 1593770"/>
                <a:gd name="connsiteX1081" fmla="*/ 660938 w 1703335"/>
                <a:gd name="connsiteY1081" fmla="*/ 19557 h 1593770"/>
                <a:gd name="connsiteX1082" fmla="*/ 662395 w 1703335"/>
                <a:gd name="connsiteY1082" fmla="*/ 21014 h 1593770"/>
                <a:gd name="connsiteX1083" fmla="*/ 665365 w 1703335"/>
                <a:gd name="connsiteY1083" fmla="*/ 27290 h 1593770"/>
                <a:gd name="connsiteX1084" fmla="*/ 665757 w 1703335"/>
                <a:gd name="connsiteY1084" fmla="*/ 27963 h 1593770"/>
                <a:gd name="connsiteX1085" fmla="*/ 667214 w 1703335"/>
                <a:gd name="connsiteY1085" fmla="*/ 30877 h 1593770"/>
                <a:gd name="connsiteX1086" fmla="*/ 667775 w 1703335"/>
                <a:gd name="connsiteY1086" fmla="*/ 32221 h 1593770"/>
                <a:gd name="connsiteX1087" fmla="*/ 668111 w 1703335"/>
                <a:gd name="connsiteY1087" fmla="*/ 33174 h 1593770"/>
                <a:gd name="connsiteX1088" fmla="*/ 671025 w 1703335"/>
                <a:gd name="connsiteY1088" fmla="*/ 36088 h 1593770"/>
                <a:gd name="connsiteX1089" fmla="*/ 673770 w 1703335"/>
                <a:gd name="connsiteY1089" fmla="*/ 41075 h 1593770"/>
                <a:gd name="connsiteX1090" fmla="*/ 676180 w 1703335"/>
                <a:gd name="connsiteY1090" fmla="*/ 47744 h 1593770"/>
                <a:gd name="connsiteX1091" fmla="*/ 676180 w 1703335"/>
                <a:gd name="connsiteY1091" fmla="*/ 50602 h 1593770"/>
                <a:gd name="connsiteX1092" fmla="*/ 675844 w 1703335"/>
                <a:gd name="connsiteY1092" fmla="*/ 53123 h 1593770"/>
                <a:gd name="connsiteX1093" fmla="*/ 675676 w 1703335"/>
                <a:gd name="connsiteY1093" fmla="*/ 53908 h 1593770"/>
                <a:gd name="connsiteX1094" fmla="*/ 675956 w 1703335"/>
                <a:gd name="connsiteY1094" fmla="*/ 54916 h 1593770"/>
                <a:gd name="connsiteX1095" fmla="*/ 676684 w 1703335"/>
                <a:gd name="connsiteY1095" fmla="*/ 57214 h 1593770"/>
                <a:gd name="connsiteX1096" fmla="*/ 677413 w 1703335"/>
                <a:gd name="connsiteY1096" fmla="*/ 60800 h 1593770"/>
                <a:gd name="connsiteX1097" fmla="*/ 677637 w 1703335"/>
                <a:gd name="connsiteY1097" fmla="*/ 62482 h 1593770"/>
                <a:gd name="connsiteX1098" fmla="*/ 678534 w 1703335"/>
                <a:gd name="connsiteY1098" fmla="*/ 63154 h 1593770"/>
                <a:gd name="connsiteX1099" fmla="*/ 680607 w 1703335"/>
                <a:gd name="connsiteY1099" fmla="*/ 65171 h 1593770"/>
                <a:gd name="connsiteX1100" fmla="*/ 680663 w 1703335"/>
                <a:gd name="connsiteY1100" fmla="*/ 65171 h 1593770"/>
                <a:gd name="connsiteX1101" fmla="*/ 682792 w 1703335"/>
                <a:gd name="connsiteY1101" fmla="*/ 65900 h 1593770"/>
                <a:gd name="connsiteX1102" fmla="*/ 687780 w 1703335"/>
                <a:gd name="connsiteY1102" fmla="*/ 69486 h 1593770"/>
                <a:gd name="connsiteX1103" fmla="*/ 689909 w 1703335"/>
                <a:gd name="connsiteY1103" fmla="*/ 72344 h 1593770"/>
                <a:gd name="connsiteX1104" fmla="*/ 691983 w 1703335"/>
                <a:gd name="connsiteY1104" fmla="*/ 78564 h 1593770"/>
                <a:gd name="connsiteX1105" fmla="*/ 691983 w 1703335"/>
                <a:gd name="connsiteY1105" fmla="*/ 79741 h 1593770"/>
                <a:gd name="connsiteX1106" fmla="*/ 693047 w 1703335"/>
                <a:gd name="connsiteY1106" fmla="*/ 81870 h 1593770"/>
                <a:gd name="connsiteX1107" fmla="*/ 693383 w 1703335"/>
                <a:gd name="connsiteY1107" fmla="*/ 82655 h 1593770"/>
                <a:gd name="connsiteX1108" fmla="*/ 694616 w 1703335"/>
                <a:gd name="connsiteY1108" fmla="*/ 85737 h 1593770"/>
                <a:gd name="connsiteX1109" fmla="*/ 700500 w 1703335"/>
                <a:gd name="connsiteY1109" fmla="*/ 93694 h 1593770"/>
                <a:gd name="connsiteX1110" fmla="*/ 701733 w 1703335"/>
                <a:gd name="connsiteY1110" fmla="*/ 94423 h 1593770"/>
                <a:gd name="connsiteX1111" fmla="*/ 703863 w 1703335"/>
                <a:gd name="connsiteY1111" fmla="*/ 95880 h 1593770"/>
                <a:gd name="connsiteX1112" fmla="*/ 708121 w 1703335"/>
                <a:gd name="connsiteY1112" fmla="*/ 101932 h 1593770"/>
                <a:gd name="connsiteX1113" fmla="*/ 708850 w 1703335"/>
                <a:gd name="connsiteY1113" fmla="*/ 104790 h 1593770"/>
                <a:gd name="connsiteX1114" fmla="*/ 709074 w 1703335"/>
                <a:gd name="connsiteY1114" fmla="*/ 106022 h 1593770"/>
                <a:gd name="connsiteX1115" fmla="*/ 710419 w 1703335"/>
                <a:gd name="connsiteY1115" fmla="*/ 107199 h 1593770"/>
                <a:gd name="connsiteX1116" fmla="*/ 711147 w 1703335"/>
                <a:gd name="connsiteY1116" fmla="*/ 107928 h 1593770"/>
                <a:gd name="connsiteX1117" fmla="*/ 714173 w 1703335"/>
                <a:gd name="connsiteY1117" fmla="*/ 115213 h 1593770"/>
                <a:gd name="connsiteX1118" fmla="*/ 714173 w 1703335"/>
                <a:gd name="connsiteY1118" fmla="*/ 116670 h 1593770"/>
                <a:gd name="connsiteX1119" fmla="*/ 711988 w 1703335"/>
                <a:gd name="connsiteY1119" fmla="*/ 123002 h 1593770"/>
                <a:gd name="connsiteX1120" fmla="*/ 710923 w 1703335"/>
                <a:gd name="connsiteY1120" fmla="*/ 127036 h 1593770"/>
                <a:gd name="connsiteX1121" fmla="*/ 710475 w 1703335"/>
                <a:gd name="connsiteY1121" fmla="*/ 127989 h 1593770"/>
                <a:gd name="connsiteX1122" fmla="*/ 708514 w 1703335"/>
                <a:gd name="connsiteY1122" fmla="*/ 133201 h 1593770"/>
                <a:gd name="connsiteX1123" fmla="*/ 706160 w 1703335"/>
                <a:gd name="connsiteY1123" fmla="*/ 136899 h 1593770"/>
                <a:gd name="connsiteX1124" fmla="*/ 705936 w 1703335"/>
                <a:gd name="connsiteY1124" fmla="*/ 137067 h 1593770"/>
                <a:gd name="connsiteX1125" fmla="*/ 707057 w 1703335"/>
                <a:gd name="connsiteY1125" fmla="*/ 137571 h 1593770"/>
                <a:gd name="connsiteX1126" fmla="*/ 709915 w 1703335"/>
                <a:gd name="connsiteY1126" fmla="*/ 138972 h 1593770"/>
                <a:gd name="connsiteX1127" fmla="*/ 712604 w 1703335"/>
                <a:gd name="connsiteY1127" fmla="*/ 140934 h 1593770"/>
                <a:gd name="connsiteX1128" fmla="*/ 714061 w 1703335"/>
                <a:gd name="connsiteY1128" fmla="*/ 142391 h 1593770"/>
                <a:gd name="connsiteX1129" fmla="*/ 715966 w 1703335"/>
                <a:gd name="connsiteY1129" fmla="*/ 145080 h 1593770"/>
                <a:gd name="connsiteX1130" fmla="*/ 718208 w 1703335"/>
                <a:gd name="connsiteY1130" fmla="*/ 149003 h 1593770"/>
                <a:gd name="connsiteX1131" fmla="*/ 719273 w 1703335"/>
                <a:gd name="connsiteY1131" fmla="*/ 151076 h 1593770"/>
                <a:gd name="connsiteX1132" fmla="*/ 720281 w 1703335"/>
                <a:gd name="connsiteY1132" fmla="*/ 153766 h 1593770"/>
                <a:gd name="connsiteX1133" fmla="*/ 723139 w 1703335"/>
                <a:gd name="connsiteY1133" fmla="*/ 157297 h 1593770"/>
                <a:gd name="connsiteX1134" fmla="*/ 723868 w 1703335"/>
                <a:gd name="connsiteY1134" fmla="*/ 158754 h 1593770"/>
                <a:gd name="connsiteX1135" fmla="*/ 724932 w 1703335"/>
                <a:gd name="connsiteY1135" fmla="*/ 163349 h 1593770"/>
                <a:gd name="connsiteX1136" fmla="*/ 724932 w 1703335"/>
                <a:gd name="connsiteY1136" fmla="*/ 164077 h 1593770"/>
                <a:gd name="connsiteX1137" fmla="*/ 724428 w 1703335"/>
                <a:gd name="connsiteY1137" fmla="*/ 167215 h 1593770"/>
                <a:gd name="connsiteX1138" fmla="*/ 728351 w 1703335"/>
                <a:gd name="connsiteY1138" fmla="*/ 169681 h 1593770"/>
                <a:gd name="connsiteX1139" fmla="*/ 731937 w 1703335"/>
                <a:gd name="connsiteY1139" fmla="*/ 173267 h 1593770"/>
                <a:gd name="connsiteX1140" fmla="*/ 734907 w 1703335"/>
                <a:gd name="connsiteY1140" fmla="*/ 181729 h 1593770"/>
                <a:gd name="connsiteX1141" fmla="*/ 734403 w 1703335"/>
                <a:gd name="connsiteY1141" fmla="*/ 186324 h 1593770"/>
                <a:gd name="connsiteX1142" fmla="*/ 734683 w 1703335"/>
                <a:gd name="connsiteY1142" fmla="*/ 187389 h 1593770"/>
                <a:gd name="connsiteX1143" fmla="*/ 735019 w 1703335"/>
                <a:gd name="connsiteY1143" fmla="*/ 189910 h 1593770"/>
                <a:gd name="connsiteX1144" fmla="*/ 735019 w 1703335"/>
                <a:gd name="connsiteY1144" fmla="*/ 190639 h 1593770"/>
                <a:gd name="connsiteX1145" fmla="*/ 734739 w 1703335"/>
                <a:gd name="connsiteY1145" fmla="*/ 193161 h 1593770"/>
                <a:gd name="connsiteX1146" fmla="*/ 735019 w 1703335"/>
                <a:gd name="connsiteY1146" fmla="*/ 195682 h 1593770"/>
                <a:gd name="connsiteX1147" fmla="*/ 735019 w 1703335"/>
                <a:gd name="connsiteY1147" fmla="*/ 196411 h 1593770"/>
                <a:gd name="connsiteX1148" fmla="*/ 734235 w 1703335"/>
                <a:gd name="connsiteY1148" fmla="*/ 200333 h 1593770"/>
                <a:gd name="connsiteX1149" fmla="*/ 733226 w 1703335"/>
                <a:gd name="connsiteY1149" fmla="*/ 206049 h 1593770"/>
                <a:gd name="connsiteX1150" fmla="*/ 732498 w 1703335"/>
                <a:gd name="connsiteY1150" fmla="*/ 207506 h 1593770"/>
                <a:gd name="connsiteX1151" fmla="*/ 732161 w 1703335"/>
                <a:gd name="connsiteY1151" fmla="*/ 208122 h 1593770"/>
                <a:gd name="connsiteX1152" fmla="*/ 732161 w 1703335"/>
                <a:gd name="connsiteY1152" fmla="*/ 209355 h 1593770"/>
                <a:gd name="connsiteX1153" fmla="*/ 732049 w 1703335"/>
                <a:gd name="connsiteY1153" fmla="*/ 210812 h 1593770"/>
                <a:gd name="connsiteX1154" fmla="*/ 733170 w 1703335"/>
                <a:gd name="connsiteY1154" fmla="*/ 212549 h 1593770"/>
                <a:gd name="connsiteX1155" fmla="*/ 734347 w 1703335"/>
                <a:gd name="connsiteY1155" fmla="*/ 212269 h 1593770"/>
                <a:gd name="connsiteX1156" fmla="*/ 738662 w 1703335"/>
                <a:gd name="connsiteY1156" fmla="*/ 212101 h 1593770"/>
                <a:gd name="connsiteX1157" fmla="*/ 744041 w 1703335"/>
                <a:gd name="connsiteY1157" fmla="*/ 212606 h 1593770"/>
                <a:gd name="connsiteX1158" fmla="*/ 747628 w 1703335"/>
                <a:gd name="connsiteY1158" fmla="*/ 211989 h 1593770"/>
                <a:gd name="connsiteX1159" fmla="*/ 749085 w 1703335"/>
                <a:gd name="connsiteY1159" fmla="*/ 211989 h 1593770"/>
                <a:gd name="connsiteX1160" fmla="*/ 757154 w 1703335"/>
                <a:gd name="connsiteY1160" fmla="*/ 215856 h 1593770"/>
                <a:gd name="connsiteX1161" fmla="*/ 759171 w 1703335"/>
                <a:gd name="connsiteY1161" fmla="*/ 218377 h 1593770"/>
                <a:gd name="connsiteX1162" fmla="*/ 761413 w 1703335"/>
                <a:gd name="connsiteY1162" fmla="*/ 219554 h 1593770"/>
                <a:gd name="connsiteX1163" fmla="*/ 764159 w 1703335"/>
                <a:gd name="connsiteY1163" fmla="*/ 219162 h 1593770"/>
                <a:gd name="connsiteX1164" fmla="*/ 764887 w 1703335"/>
                <a:gd name="connsiteY1164" fmla="*/ 219162 h 1593770"/>
                <a:gd name="connsiteX1165" fmla="*/ 770211 w 1703335"/>
                <a:gd name="connsiteY1165" fmla="*/ 220619 h 1593770"/>
                <a:gd name="connsiteX1166" fmla="*/ 776655 w 1703335"/>
                <a:gd name="connsiteY1166" fmla="*/ 230201 h 1593770"/>
                <a:gd name="connsiteX1167" fmla="*/ 776655 w 1703335"/>
                <a:gd name="connsiteY1167" fmla="*/ 230705 h 1593770"/>
                <a:gd name="connsiteX1168" fmla="*/ 774862 w 1703335"/>
                <a:gd name="connsiteY1168" fmla="*/ 241297 h 1593770"/>
                <a:gd name="connsiteX1169" fmla="*/ 778672 w 1703335"/>
                <a:gd name="connsiteY1169" fmla="*/ 243706 h 1593770"/>
                <a:gd name="connsiteX1170" fmla="*/ 780634 w 1703335"/>
                <a:gd name="connsiteY1170" fmla="*/ 244995 h 1593770"/>
                <a:gd name="connsiteX1171" fmla="*/ 781754 w 1703335"/>
                <a:gd name="connsiteY1171" fmla="*/ 245275 h 1593770"/>
                <a:gd name="connsiteX1172" fmla="*/ 789543 w 1703335"/>
                <a:gd name="connsiteY1172" fmla="*/ 254185 h 1593770"/>
                <a:gd name="connsiteX1173" fmla="*/ 789600 w 1703335"/>
                <a:gd name="connsiteY1173" fmla="*/ 255586 h 1593770"/>
                <a:gd name="connsiteX1174" fmla="*/ 789656 w 1703335"/>
                <a:gd name="connsiteY1174" fmla="*/ 255586 h 1593770"/>
                <a:gd name="connsiteX1175" fmla="*/ 790440 w 1703335"/>
                <a:gd name="connsiteY1175" fmla="*/ 255362 h 1593770"/>
                <a:gd name="connsiteX1176" fmla="*/ 792233 w 1703335"/>
                <a:gd name="connsiteY1176" fmla="*/ 254914 h 1593770"/>
                <a:gd name="connsiteX1177" fmla="*/ 793746 w 1703335"/>
                <a:gd name="connsiteY1177" fmla="*/ 254185 h 1593770"/>
                <a:gd name="connsiteX1178" fmla="*/ 795652 w 1703335"/>
                <a:gd name="connsiteY1178" fmla="*/ 251776 h 1593770"/>
                <a:gd name="connsiteX1179" fmla="*/ 800415 w 1703335"/>
                <a:gd name="connsiteY1179" fmla="*/ 248413 h 1593770"/>
                <a:gd name="connsiteX1180" fmla="*/ 801031 w 1703335"/>
                <a:gd name="connsiteY1180" fmla="*/ 248189 h 1593770"/>
                <a:gd name="connsiteX1181" fmla="*/ 802768 w 1703335"/>
                <a:gd name="connsiteY1181" fmla="*/ 246004 h 1593770"/>
                <a:gd name="connsiteX1182" fmla="*/ 807419 w 1703335"/>
                <a:gd name="connsiteY1182" fmla="*/ 242697 h 1593770"/>
                <a:gd name="connsiteX1183" fmla="*/ 807868 w 1703335"/>
                <a:gd name="connsiteY1183" fmla="*/ 242249 h 1593770"/>
                <a:gd name="connsiteX1184" fmla="*/ 815153 w 1703335"/>
                <a:gd name="connsiteY1184" fmla="*/ 239223 h 1593770"/>
                <a:gd name="connsiteX1185" fmla="*/ 815321 w 1703335"/>
                <a:gd name="connsiteY1185" fmla="*/ 239223 h 1593770"/>
                <a:gd name="connsiteX1186" fmla="*/ 818403 w 1703335"/>
                <a:gd name="connsiteY1186" fmla="*/ 237598 h 1593770"/>
                <a:gd name="connsiteX1187" fmla="*/ 818739 w 1703335"/>
                <a:gd name="connsiteY1187" fmla="*/ 237486 h 1593770"/>
                <a:gd name="connsiteX1188" fmla="*/ 824174 w 1703335"/>
                <a:gd name="connsiteY1188" fmla="*/ 233283 h 1593770"/>
                <a:gd name="connsiteX1189" fmla="*/ 830002 w 1703335"/>
                <a:gd name="connsiteY1189" fmla="*/ 233059 h 1593770"/>
                <a:gd name="connsiteX1190" fmla="*/ 830002 w 1703335"/>
                <a:gd name="connsiteY1190" fmla="*/ 233003 h 1593770"/>
                <a:gd name="connsiteX1191" fmla="*/ 834093 w 1703335"/>
                <a:gd name="connsiteY1191" fmla="*/ 224765 h 1593770"/>
                <a:gd name="connsiteX1192" fmla="*/ 835326 w 1703335"/>
                <a:gd name="connsiteY1192" fmla="*/ 222244 h 1593770"/>
                <a:gd name="connsiteX1193" fmla="*/ 836671 w 1703335"/>
                <a:gd name="connsiteY1193" fmla="*/ 220226 h 1593770"/>
                <a:gd name="connsiteX1194" fmla="*/ 837904 w 1703335"/>
                <a:gd name="connsiteY1194" fmla="*/ 199381 h 1593770"/>
                <a:gd name="connsiteX1195" fmla="*/ 840874 w 1703335"/>
                <a:gd name="connsiteY1195" fmla="*/ 192712 h 1593770"/>
                <a:gd name="connsiteX1196" fmla="*/ 841602 w 1703335"/>
                <a:gd name="connsiteY1196" fmla="*/ 191984 h 1593770"/>
                <a:gd name="connsiteX1197" fmla="*/ 844292 w 1703335"/>
                <a:gd name="connsiteY1197" fmla="*/ 190022 h 1593770"/>
                <a:gd name="connsiteX1198" fmla="*/ 845749 w 1703335"/>
                <a:gd name="connsiteY1198" fmla="*/ 189294 h 1593770"/>
                <a:gd name="connsiteX1199" fmla="*/ 846758 w 1703335"/>
                <a:gd name="connsiteY1199" fmla="*/ 188846 h 1593770"/>
                <a:gd name="connsiteX1200" fmla="*/ 847038 w 1703335"/>
                <a:gd name="connsiteY1200" fmla="*/ 188061 h 1593770"/>
                <a:gd name="connsiteX1201" fmla="*/ 847598 w 1703335"/>
                <a:gd name="connsiteY1201" fmla="*/ 186716 h 1593770"/>
                <a:gd name="connsiteX1202" fmla="*/ 848327 w 1703335"/>
                <a:gd name="connsiteY1202" fmla="*/ 185259 h 1593770"/>
                <a:gd name="connsiteX1203" fmla="*/ 850288 w 1703335"/>
                <a:gd name="connsiteY1203" fmla="*/ 182569 h 1593770"/>
                <a:gd name="connsiteX1204" fmla="*/ 851745 w 1703335"/>
                <a:gd name="connsiteY1204" fmla="*/ 181113 h 1593770"/>
                <a:gd name="connsiteX1205" fmla="*/ 856508 w 1703335"/>
                <a:gd name="connsiteY1205" fmla="*/ 178423 h 1593770"/>
                <a:gd name="connsiteX1206" fmla="*/ 864073 w 1703335"/>
                <a:gd name="connsiteY1206" fmla="*/ 176349 h 1593770"/>
                <a:gd name="connsiteX1207" fmla="*/ 865810 w 1703335"/>
                <a:gd name="connsiteY1207" fmla="*/ 176013 h 1593770"/>
                <a:gd name="connsiteX1208" fmla="*/ 866595 w 1703335"/>
                <a:gd name="connsiteY1208" fmla="*/ 175621 h 1593770"/>
                <a:gd name="connsiteX1209" fmla="*/ 871190 w 1703335"/>
                <a:gd name="connsiteY1209" fmla="*/ 174556 h 1593770"/>
                <a:gd name="connsiteX1210" fmla="*/ 871918 w 1703335"/>
                <a:gd name="connsiteY1210" fmla="*/ 174556 h 1593770"/>
                <a:gd name="connsiteX1211" fmla="*/ 876513 w 1703335"/>
                <a:gd name="connsiteY1211" fmla="*/ 175621 h 1593770"/>
                <a:gd name="connsiteX1212" fmla="*/ 876569 w 1703335"/>
                <a:gd name="connsiteY1212" fmla="*/ 175677 h 1593770"/>
                <a:gd name="connsiteX1213" fmla="*/ 878587 w 1703335"/>
                <a:gd name="connsiteY1213" fmla="*/ 175397 h 1593770"/>
                <a:gd name="connsiteX1214" fmla="*/ 880828 w 1703335"/>
                <a:gd name="connsiteY1214" fmla="*/ 174836 h 1593770"/>
                <a:gd name="connsiteX1215" fmla="*/ 881949 w 1703335"/>
                <a:gd name="connsiteY1215" fmla="*/ 174612 h 1593770"/>
                <a:gd name="connsiteX1216" fmla="*/ 886488 w 1703335"/>
                <a:gd name="connsiteY1216" fmla="*/ 171810 h 1593770"/>
                <a:gd name="connsiteX1217" fmla="*/ 891980 w 1703335"/>
                <a:gd name="connsiteY1217" fmla="*/ 170241 h 1593770"/>
                <a:gd name="connsiteX1218" fmla="*/ 895566 w 1703335"/>
                <a:gd name="connsiteY1218" fmla="*/ 170241 h 1593770"/>
                <a:gd name="connsiteX1219" fmla="*/ 898088 w 1703335"/>
                <a:gd name="connsiteY1219" fmla="*/ 170578 h 1593770"/>
                <a:gd name="connsiteX1220" fmla="*/ 907950 w 1703335"/>
                <a:gd name="connsiteY1220" fmla="*/ 173323 h 1593770"/>
                <a:gd name="connsiteX1221" fmla="*/ 909351 w 1703335"/>
                <a:gd name="connsiteY1221" fmla="*/ 174724 h 1593770"/>
                <a:gd name="connsiteX1222" fmla="*/ 911313 w 1703335"/>
                <a:gd name="connsiteY1222" fmla="*/ 177414 h 1593770"/>
                <a:gd name="connsiteX1223" fmla="*/ 911313 w 1703335"/>
                <a:gd name="connsiteY1223" fmla="*/ 177414 h 1593770"/>
                <a:gd name="connsiteX1224" fmla="*/ 912377 w 1703335"/>
                <a:gd name="connsiteY1224" fmla="*/ 178871 h 1593770"/>
                <a:gd name="connsiteX1225" fmla="*/ 917140 w 1703335"/>
                <a:gd name="connsiteY1225" fmla="*/ 178871 h 1593770"/>
                <a:gd name="connsiteX1226" fmla="*/ 919774 w 1703335"/>
                <a:gd name="connsiteY1226" fmla="*/ 179207 h 1593770"/>
                <a:gd name="connsiteX1227" fmla="*/ 921119 w 1703335"/>
                <a:gd name="connsiteY1227" fmla="*/ 178535 h 1593770"/>
                <a:gd name="connsiteX1228" fmla="*/ 927227 w 1703335"/>
                <a:gd name="connsiteY1228" fmla="*/ 177526 h 1593770"/>
                <a:gd name="connsiteX1229" fmla="*/ 927283 w 1703335"/>
                <a:gd name="connsiteY1229" fmla="*/ 177414 h 1593770"/>
                <a:gd name="connsiteX1230" fmla="*/ 936529 w 1703335"/>
                <a:gd name="connsiteY1230" fmla="*/ 171698 h 1593770"/>
                <a:gd name="connsiteX1231" fmla="*/ 937258 w 1703335"/>
                <a:gd name="connsiteY1231" fmla="*/ 171698 h 1593770"/>
                <a:gd name="connsiteX1232" fmla="*/ 942581 w 1703335"/>
                <a:gd name="connsiteY1232" fmla="*/ 173155 h 1593770"/>
                <a:gd name="connsiteX1233" fmla="*/ 947569 w 1703335"/>
                <a:gd name="connsiteY1233" fmla="*/ 176237 h 1593770"/>
                <a:gd name="connsiteX1234" fmla="*/ 951659 w 1703335"/>
                <a:gd name="connsiteY1234" fmla="*/ 176798 h 1593770"/>
                <a:gd name="connsiteX1235" fmla="*/ 951996 w 1703335"/>
                <a:gd name="connsiteY1235" fmla="*/ 176854 h 1593770"/>
                <a:gd name="connsiteX1236" fmla="*/ 957599 w 1703335"/>
                <a:gd name="connsiteY1236" fmla="*/ 177414 h 1593770"/>
                <a:gd name="connsiteX1237" fmla="*/ 957655 w 1703335"/>
                <a:gd name="connsiteY1237" fmla="*/ 177302 h 1593770"/>
                <a:gd name="connsiteX1238" fmla="*/ 962867 w 1703335"/>
                <a:gd name="connsiteY1238" fmla="*/ 171306 h 1593770"/>
                <a:gd name="connsiteX1239" fmla="*/ 967574 w 1703335"/>
                <a:gd name="connsiteY1239" fmla="*/ 168952 h 1593770"/>
                <a:gd name="connsiteX1240" fmla="*/ 968807 w 1703335"/>
                <a:gd name="connsiteY1240" fmla="*/ 167495 h 1593770"/>
                <a:gd name="connsiteX1241" fmla="*/ 969031 w 1703335"/>
                <a:gd name="connsiteY1241" fmla="*/ 167271 h 1593770"/>
                <a:gd name="connsiteX1242" fmla="*/ 978221 w 1703335"/>
                <a:gd name="connsiteY1242" fmla="*/ 161612 h 1593770"/>
                <a:gd name="connsiteX1243" fmla="*/ 981191 w 1703335"/>
                <a:gd name="connsiteY1243" fmla="*/ 161612 h 1593770"/>
                <a:gd name="connsiteX1244" fmla="*/ 981807 w 1703335"/>
                <a:gd name="connsiteY1244" fmla="*/ 161219 h 1593770"/>
                <a:gd name="connsiteX1245" fmla="*/ 987523 w 1703335"/>
                <a:gd name="connsiteY1245" fmla="*/ 159482 h 1593770"/>
                <a:gd name="connsiteX1246" fmla="*/ 992286 w 1703335"/>
                <a:gd name="connsiteY1246" fmla="*/ 159482 h 1593770"/>
                <a:gd name="connsiteX1247" fmla="*/ 995873 w 1703335"/>
                <a:gd name="connsiteY1247" fmla="*/ 157689 h 1593770"/>
                <a:gd name="connsiteX1248" fmla="*/ 1000300 w 1703335"/>
                <a:gd name="connsiteY1248" fmla="*/ 156624 h 1593770"/>
                <a:gd name="connsiteX1249" fmla="*/ 1003494 w 1703335"/>
                <a:gd name="connsiteY1249" fmla="*/ 155896 h 1593770"/>
                <a:gd name="connsiteX1250" fmla="*/ 1005287 w 1703335"/>
                <a:gd name="connsiteY1250" fmla="*/ 155167 h 1593770"/>
                <a:gd name="connsiteX1251" fmla="*/ 1005847 w 1703335"/>
                <a:gd name="connsiteY1251" fmla="*/ 154943 h 1593770"/>
                <a:gd name="connsiteX1252" fmla="*/ 1007977 w 1703335"/>
                <a:gd name="connsiteY1252" fmla="*/ 154215 h 1593770"/>
                <a:gd name="connsiteX1253" fmla="*/ 1011227 w 1703335"/>
                <a:gd name="connsiteY1253" fmla="*/ 153710 h 1593770"/>
                <a:gd name="connsiteX1254" fmla="*/ 1014085 w 1703335"/>
                <a:gd name="connsiteY1254" fmla="*/ 153710 h 1593770"/>
                <a:gd name="connsiteX1255" fmla="*/ 1017335 w 1703335"/>
                <a:gd name="connsiteY1255" fmla="*/ 154215 h 1593770"/>
                <a:gd name="connsiteX1256" fmla="*/ 1019464 w 1703335"/>
                <a:gd name="connsiteY1256" fmla="*/ 154943 h 1593770"/>
                <a:gd name="connsiteX1257" fmla="*/ 1026525 w 1703335"/>
                <a:gd name="connsiteY1257" fmla="*/ 164750 h 1593770"/>
                <a:gd name="connsiteX1258" fmla="*/ 1026525 w 1703335"/>
                <a:gd name="connsiteY1258" fmla="*/ 165478 h 1593770"/>
                <a:gd name="connsiteX1259" fmla="*/ 1026525 w 1703335"/>
                <a:gd name="connsiteY1259" fmla="*/ 165814 h 1593770"/>
                <a:gd name="connsiteX1260" fmla="*/ 1026973 w 1703335"/>
                <a:gd name="connsiteY1260" fmla="*/ 165534 h 1593770"/>
                <a:gd name="connsiteX1261" fmla="*/ 1032689 w 1703335"/>
                <a:gd name="connsiteY1261" fmla="*/ 163797 h 1593770"/>
                <a:gd name="connsiteX1262" fmla="*/ 1033418 w 1703335"/>
                <a:gd name="connsiteY1262" fmla="*/ 163797 h 1593770"/>
                <a:gd name="connsiteX1263" fmla="*/ 1040703 w 1703335"/>
                <a:gd name="connsiteY1263" fmla="*/ 166823 h 1593770"/>
                <a:gd name="connsiteX1264" fmla="*/ 1041039 w 1703335"/>
                <a:gd name="connsiteY1264" fmla="*/ 167159 h 1593770"/>
                <a:gd name="connsiteX1265" fmla="*/ 1043056 w 1703335"/>
                <a:gd name="connsiteY1265" fmla="*/ 166487 h 1593770"/>
                <a:gd name="connsiteX1266" fmla="*/ 1046306 w 1703335"/>
                <a:gd name="connsiteY1266" fmla="*/ 165926 h 1593770"/>
                <a:gd name="connsiteX1267" fmla="*/ 1048436 w 1703335"/>
                <a:gd name="connsiteY1267" fmla="*/ 165926 h 1593770"/>
                <a:gd name="connsiteX1268" fmla="*/ 1051686 w 1703335"/>
                <a:gd name="connsiteY1268" fmla="*/ 166487 h 1593770"/>
                <a:gd name="connsiteX1269" fmla="*/ 1052751 w 1703335"/>
                <a:gd name="connsiteY1269" fmla="*/ 166655 h 1593770"/>
                <a:gd name="connsiteX1270" fmla="*/ 1057346 w 1703335"/>
                <a:gd name="connsiteY1270" fmla="*/ 167720 h 1593770"/>
                <a:gd name="connsiteX1271" fmla="*/ 1060260 w 1703335"/>
                <a:gd name="connsiteY1271" fmla="*/ 169177 h 1593770"/>
                <a:gd name="connsiteX1272" fmla="*/ 1064855 w 1703335"/>
                <a:gd name="connsiteY1272" fmla="*/ 173772 h 1593770"/>
                <a:gd name="connsiteX1273" fmla="*/ 1065583 w 1703335"/>
                <a:gd name="connsiteY1273" fmla="*/ 175229 h 1593770"/>
                <a:gd name="connsiteX1274" fmla="*/ 1066480 w 1703335"/>
                <a:gd name="connsiteY1274" fmla="*/ 177806 h 1593770"/>
                <a:gd name="connsiteX1275" fmla="*/ 1066592 w 1703335"/>
                <a:gd name="connsiteY1275" fmla="*/ 178367 h 1593770"/>
                <a:gd name="connsiteX1276" fmla="*/ 1067657 w 1703335"/>
                <a:gd name="connsiteY1276" fmla="*/ 179375 h 1593770"/>
                <a:gd name="connsiteX1277" fmla="*/ 1068273 w 1703335"/>
                <a:gd name="connsiteY1277" fmla="*/ 179151 h 1593770"/>
                <a:gd name="connsiteX1278" fmla="*/ 1072028 w 1703335"/>
                <a:gd name="connsiteY1278" fmla="*/ 175397 h 1593770"/>
                <a:gd name="connsiteX1279" fmla="*/ 1072868 w 1703335"/>
                <a:gd name="connsiteY1279" fmla="*/ 174108 h 1593770"/>
                <a:gd name="connsiteX1280" fmla="*/ 1075726 w 1703335"/>
                <a:gd name="connsiteY1280" fmla="*/ 171250 h 1593770"/>
                <a:gd name="connsiteX1281" fmla="*/ 1080041 w 1703335"/>
                <a:gd name="connsiteY1281" fmla="*/ 168392 h 1593770"/>
                <a:gd name="connsiteX1282" fmla="*/ 1085757 w 1703335"/>
                <a:gd name="connsiteY1282" fmla="*/ 166655 h 1593770"/>
                <a:gd name="connsiteX1283" fmla="*/ 1092929 w 1703335"/>
                <a:gd name="connsiteY1283" fmla="*/ 166655 h 1593770"/>
                <a:gd name="connsiteX1284" fmla="*/ 1097525 w 1703335"/>
                <a:gd name="connsiteY1284" fmla="*/ 167720 h 1593770"/>
                <a:gd name="connsiteX1285" fmla="*/ 1098981 w 1703335"/>
                <a:gd name="connsiteY1285" fmla="*/ 168448 h 1593770"/>
                <a:gd name="connsiteX1286" fmla="*/ 1100550 w 1703335"/>
                <a:gd name="connsiteY1286" fmla="*/ 169457 h 1593770"/>
                <a:gd name="connsiteX1287" fmla="*/ 1100887 w 1703335"/>
                <a:gd name="connsiteY1287" fmla="*/ 169737 h 1593770"/>
                <a:gd name="connsiteX1288" fmla="*/ 1101895 w 1703335"/>
                <a:gd name="connsiteY1288" fmla="*/ 169233 h 1593770"/>
                <a:gd name="connsiteX1289" fmla="*/ 1106490 w 1703335"/>
                <a:gd name="connsiteY1289" fmla="*/ 168168 h 1593770"/>
                <a:gd name="connsiteX1290" fmla="*/ 1108620 w 1703335"/>
                <a:gd name="connsiteY1290" fmla="*/ 168168 h 1593770"/>
                <a:gd name="connsiteX1291" fmla="*/ 1111870 w 1703335"/>
                <a:gd name="connsiteY1291" fmla="*/ 168672 h 1593770"/>
                <a:gd name="connsiteX1292" fmla="*/ 1113271 w 1703335"/>
                <a:gd name="connsiteY1292" fmla="*/ 169121 h 1593770"/>
                <a:gd name="connsiteX1293" fmla="*/ 1116801 w 1703335"/>
                <a:gd name="connsiteY1293" fmla="*/ 169681 h 1593770"/>
                <a:gd name="connsiteX1294" fmla="*/ 1121284 w 1703335"/>
                <a:gd name="connsiteY1294" fmla="*/ 171586 h 1593770"/>
                <a:gd name="connsiteX1295" fmla="*/ 1124142 w 1703335"/>
                <a:gd name="connsiteY1295" fmla="*/ 173716 h 1593770"/>
                <a:gd name="connsiteX1296" fmla="*/ 1125263 w 1703335"/>
                <a:gd name="connsiteY1296" fmla="*/ 174668 h 1593770"/>
                <a:gd name="connsiteX1297" fmla="*/ 1125991 w 1703335"/>
                <a:gd name="connsiteY1297" fmla="*/ 175397 h 1593770"/>
                <a:gd name="connsiteX1298" fmla="*/ 1126664 w 1703335"/>
                <a:gd name="connsiteY1298" fmla="*/ 176125 h 1593770"/>
                <a:gd name="connsiteX1299" fmla="*/ 1127729 w 1703335"/>
                <a:gd name="connsiteY1299" fmla="*/ 175621 h 1593770"/>
                <a:gd name="connsiteX1300" fmla="*/ 1132324 w 1703335"/>
                <a:gd name="connsiteY1300" fmla="*/ 174556 h 1593770"/>
                <a:gd name="connsiteX1301" fmla="*/ 1134453 w 1703335"/>
                <a:gd name="connsiteY1301" fmla="*/ 174556 h 1593770"/>
                <a:gd name="connsiteX1302" fmla="*/ 1139777 w 1703335"/>
                <a:gd name="connsiteY1302" fmla="*/ 176013 h 1593770"/>
                <a:gd name="connsiteX1303" fmla="*/ 1144764 w 1703335"/>
                <a:gd name="connsiteY1303" fmla="*/ 180272 h 1593770"/>
                <a:gd name="connsiteX1304" fmla="*/ 1145212 w 1703335"/>
                <a:gd name="connsiteY1304" fmla="*/ 180272 h 1593770"/>
                <a:gd name="connsiteX1305" fmla="*/ 1151993 w 1703335"/>
                <a:gd name="connsiteY1305" fmla="*/ 182794 h 1593770"/>
                <a:gd name="connsiteX1306" fmla="*/ 1151993 w 1703335"/>
                <a:gd name="connsiteY1306" fmla="*/ 182794 h 1593770"/>
                <a:gd name="connsiteX1307" fmla="*/ 1154683 w 1703335"/>
                <a:gd name="connsiteY1307" fmla="*/ 184699 h 1593770"/>
                <a:gd name="connsiteX1308" fmla="*/ 1154963 w 1703335"/>
                <a:gd name="connsiteY1308" fmla="*/ 184979 h 1593770"/>
                <a:gd name="connsiteX1309" fmla="*/ 1157596 w 1703335"/>
                <a:gd name="connsiteY1309" fmla="*/ 186884 h 1593770"/>
                <a:gd name="connsiteX1310" fmla="*/ 1158325 w 1703335"/>
                <a:gd name="connsiteY1310" fmla="*/ 187613 h 1593770"/>
                <a:gd name="connsiteX1311" fmla="*/ 1160791 w 1703335"/>
                <a:gd name="connsiteY1311" fmla="*/ 191647 h 1593770"/>
                <a:gd name="connsiteX1312" fmla="*/ 1160903 w 1703335"/>
                <a:gd name="connsiteY1312" fmla="*/ 191928 h 1593770"/>
                <a:gd name="connsiteX1313" fmla="*/ 1162528 w 1703335"/>
                <a:gd name="connsiteY1313" fmla="*/ 191816 h 1593770"/>
                <a:gd name="connsiteX1314" fmla="*/ 1165386 w 1703335"/>
                <a:gd name="connsiteY1314" fmla="*/ 191816 h 1593770"/>
                <a:gd name="connsiteX1315" fmla="*/ 1169925 w 1703335"/>
                <a:gd name="connsiteY1315" fmla="*/ 192880 h 1593770"/>
                <a:gd name="connsiteX1316" fmla="*/ 1176873 w 1703335"/>
                <a:gd name="connsiteY1316" fmla="*/ 193497 h 1593770"/>
                <a:gd name="connsiteX1317" fmla="*/ 1185055 w 1703335"/>
                <a:gd name="connsiteY1317" fmla="*/ 203303 h 1593770"/>
                <a:gd name="connsiteX1318" fmla="*/ 1185391 w 1703335"/>
                <a:gd name="connsiteY1318" fmla="*/ 203976 h 1593770"/>
                <a:gd name="connsiteX1319" fmla="*/ 1186512 w 1703335"/>
                <a:gd name="connsiteY1319" fmla="*/ 208627 h 1593770"/>
                <a:gd name="connsiteX1320" fmla="*/ 1186512 w 1703335"/>
                <a:gd name="connsiteY1320" fmla="*/ 211989 h 1593770"/>
                <a:gd name="connsiteX1321" fmla="*/ 1186848 w 1703335"/>
                <a:gd name="connsiteY1321" fmla="*/ 212606 h 1593770"/>
                <a:gd name="connsiteX1322" fmla="*/ 1187576 w 1703335"/>
                <a:gd name="connsiteY1322" fmla="*/ 214062 h 1593770"/>
                <a:gd name="connsiteX1323" fmla="*/ 1188641 w 1703335"/>
                <a:gd name="connsiteY1323" fmla="*/ 218657 h 1593770"/>
                <a:gd name="connsiteX1324" fmla="*/ 1188641 w 1703335"/>
                <a:gd name="connsiteY1324" fmla="*/ 220787 h 1593770"/>
                <a:gd name="connsiteX1325" fmla="*/ 1184046 w 1703335"/>
                <a:gd name="connsiteY1325" fmla="*/ 229361 h 1593770"/>
                <a:gd name="connsiteX1326" fmla="*/ 1182757 w 1703335"/>
                <a:gd name="connsiteY1326" fmla="*/ 230257 h 1593770"/>
                <a:gd name="connsiteX1327" fmla="*/ 1175136 w 1703335"/>
                <a:gd name="connsiteY1327" fmla="*/ 237934 h 1593770"/>
                <a:gd name="connsiteX1328" fmla="*/ 1176033 w 1703335"/>
                <a:gd name="connsiteY1328" fmla="*/ 239279 h 1593770"/>
                <a:gd name="connsiteX1329" fmla="*/ 1179395 w 1703335"/>
                <a:gd name="connsiteY1329" fmla="*/ 240288 h 1593770"/>
                <a:gd name="connsiteX1330" fmla="*/ 1180852 w 1703335"/>
                <a:gd name="connsiteY1330" fmla="*/ 241016 h 1593770"/>
                <a:gd name="connsiteX1331" fmla="*/ 1185447 w 1703335"/>
                <a:gd name="connsiteY1331" fmla="*/ 245667 h 1593770"/>
                <a:gd name="connsiteX1332" fmla="*/ 1186175 w 1703335"/>
                <a:gd name="connsiteY1332" fmla="*/ 247124 h 1593770"/>
                <a:gd name="connsiteX1333" fmla="*/ 1187016 w 1703335"/>
                <a:gd name="connsiteY1333" fmla="*/ 249590 h 1593770"/>
                <a:gd name="connsiteX1334" fmla="*/ 1187352 w 1703335"/>
                <a:gd name="connsiteY1334" fmla="*/ 250487 h 1593770"/>
                <a:gd name="connsiteX1335" fmla="*/ 1188529 w 1703335"/>
                <a:gd name="connsiteY1335" fmla="*/ 251663 h 1593770"/>
                <a:gd name="connsiteX1336" fmla="*/ 1191219 w 1703335"/>
                <a:gd name="connsiteY1336" fmla="*/ 256427 h 1593770"/>
                <a:gd name="connsiteX1337" fmla="*/ 1191947 w 1703335"/>
                <a:gd name="connsiteY1337" fmla="*/ 259284 h 1593770"/>
                <a:gd name="connsiteX1338" fmla="*/ 1192228 w 1703335"/>
                <a:gd name="connsiteY1338" fmla="*/ 262927 h 1593770"/>
                <a:gd name="connsiteX1339" fmla="*/ 1192452 w 1703335"/>
                <a:gd name="connsiteY1339" fmla="*/ 263263 h 1593770"/>
                <a:gd name="connsiteX1340" fmla="*/ 1195310 w 1703335"/>
                <a:gd name="connsiteY1340" fmla="*/ 263655 h 1593770"/>
                <a:gd name="connsiteX1341" fmla="*/ 1195982 w 1703335"/>
                <a:gd name="connsiteY1341" fmla="*/ 263319 h 1593770"/>
                <a:gd name="connsiteX1342" fmla="*/ 1196374 w 1703335"/>
                <a:gd name="connsiteY1342" fmla="*/ 263151 h 1593770"/>
                <a:gd name="connsiteX1343" fmla="*/ 1197551 w 1703335"/>
                <a:gd name="connsiteY1343" fmla="*/ 261694 h 1593770"/>
                <a:gd name="connsiteX1344" fmla="*/ 1199008 w 1703335"/>
                <a:gd name="connsiteY1344" fmla="*/ 260237 h 1593770"/>
                <a:gd name="connsiteX1345" fmla="*/ 1200577 w 1703335"/>
                <a:gd name="connsiteY1345" fmla="*/ 258948 h 1593770"/>
                <a:gd name="connsiteX1346" fmla="*/ 1201866 w 1703335"/>
                <a:gd name="connsiteY1346" fmla="*/ 258108 h 1593770"/>
                <a:gd name="connsiteX1347" fmla="*/ 1203267 w 1703335"/>
                <a:gd name="connsiteY1347" fmla="*/ 256707 h 1593770"/>
                <a:gd name="connsiteX1348" fmla="*/ 1208478 w 1703335"/>
                <a:gd name="connsiteY1348" fmla="*/ 253905 h 1593770"/>
                <a:gd name="connsiteX1349" fmla="*/ 1209711 w 1703335"/>
                <a:gd name="connsiteY1349" fmla="*/ 252392 h 1593770"/>
                <a:gd name="connsiteX1350" fmla="*/ 1210440 w 1703335"/>
                <a:gd name="connsiteY1350" fmla="*/ 251663 h 1593770"/>
                <a:gd name="connsiteX1351" fmla="*/ 1210776 w 1703335"/>
                <a:gd name="connsiteY1351" fmla="*/ 251383 h 1593770"/>
                <a:gd name="connsiteX1352" fmla="*/ 1213297 w 1703335"/>
                <a:gd name="connsiteY1352" fmla="*/ 240960 h 1593770"/>
                <a:gd name="connsiteX1353" fmla="*/ 1214026 w 1703335"/>
                <a:gd name="connsiteY1353" fmla="*/ 240232 h 1593770"/>
                <a:gd name="connsiteX1354" fmla="*/ 1221367 w 1703335"/>
                <a:gd name="connsiteY1354" fmla="*/ 237206 h 1593770"/>
                <a:gd name="connsiteX1355" fmla="*/ 1226410 w 1703335"/>
                <a:gd name="connsiteY1355" fmla="*/ 237206 h 1593770"/>
                <a:gd name="connsiteX1356" fmla="*/ 1229268 w 1703335"/>
                <a:gd name="connsiteY1356" fmla="*/ 237598 h 1593770"/>
                <a:gd name="connsiteX1357" fmla="*/ 1230221 w 1703335"/>
                <a:gd name="connsiteY1357" fmla="*/ 237878 h 1593770"/>
                <a:gd name="connsiteX1358" fmla="*/ 1230277 w 1703335"/>
                <a:gd name="connsiteY1358" fmla="*/ 237822 h 1593770"/>
                <a:gd name="connsiteX1359" fmla="*/ 1233135 w 1703335"/>
                <a:gd name="connsiteY1359" fmla="*/ 235693 h 1593770"/>
                <a:gd name="connsiteX1360" fmla="*/ 1233583 w 1703335"/>
                <a:gd name="connsiteY1360" fmla="*/ 235357 h 1593770"/>
                <a:gd name="connsiteX1361" fmla="*/ 1234031 w 1703335"/>
                <a:gd name="connsiteY1361" fmla="*/ 228856 h 1593770"/>
                <a:gd name="connsiteX1362" fmla="*/ 1236889 w 1703335"/>
                <a:gd name="connsiteY1362" fmla="*/ 222412 h 1593770"/>
                <a:gd name="connsiteX1363" fmla="*/ 1237954 w 1703335"/>
                <a:gd name="connsiteY1363" fmla="*/ 218489 h 1593770"/>
                <a:gd name="connsiteX1364" fmla="*/ 1238850 w 1703335"/>
                <a:gd name="connsiteY1364" fmla="*/ 216640 h 1593770"/>
                <a:gd name="connsiteX1365" fmla="*/ 1239299 w 1703335"/>
                <a:gd name="connsiteY1365" fmla="*/ 214847 h 1593770"/>
                <a:gd name="connsiteX1366" fmla="*/ 1240756 w 1703335"/>
                <a:gd name="connsiteY1366" fmla="*/ 211597 h 1593770"/>
                <a:gd name="connsiteX1367" fmla="*/ 1242213 w 1703335"/>
                <a:gd name="connsiteY1367" fmla="*/ 209467 h 1593770"/>
                <a:gd name="connsiteX1368" fmla="*/ 1249386 w 1703335"/>
                <a:gd name="connsiteY1368" fmla="*/ 204984 h 1593770"/>
                <a:gd name="connsiteX1369" fmla="*/ 1250450 w 1703335"/>
                <a:gd name="connsiteY1369" fmla="*/ 203303 h 1593770"/>
                <a:gd name="connsiteX1370" fmla="*/ 1253812 w 1703335"/>
                <a:gd name="connsiteY1370" fmla="*/ 198428 h 1593770"/>
                <a:gd name="connsiteX1371" fmla="*/ 1255718 w 1703335"/>
                <a:gd name="connsiteY1371" fmla="*/ 195794 h 1593770"/>
                <a:gd name="connsiteX1372" fmla="*/ 1257175 w 1703335"/>
                <a:gd name="connsiteY1372" fmla="*/ 194337 h 1593770"/>
                <a:gd name="connsiteX1373" fmla="*/ 1259864 w 1703335"/>
                <a:gd name="connsiteY1373" fmla="*/ 192376 h 1593770"/>
                <a:gd name="connsiteX1374" fmla="*/ 1261321 w 1703335"/>
                <a:gd name="connsiteY1374" fmla="*/ 191647 h 1593770"/>
                <a:gd name="connsiteX1375" fmla="*/ 1265917 w 1703335"/>
                <a:gd name="connsiteY1375" fmla="*/ 190583 h 1593770"/>
                <a:gd name="connsiteX1376" fmla="*/ 1268046 w 1703335"/>
                <a:gd name="connsiteY1376" fmla="*/ 190583 h 1593770"/>
                <a:gd name="connsiteX1377" fmla="*/ 1273650 w 1703335"/>
                <a:gd name="connsiteY1377" fmla="*/ 192264 h 1593770"/>
                <a:gd name="connsiteX1378" fmla="*/ 1280710 w 1703335"/>
                <a:gd name="connsiteY1378" fmla="*/ 196859 h 1593770"/>
                <a:gd name="connsiteX1379" fmla="*/ 1282784 w 1703335"/>
                <a:gd name="connsiteY1379" fmla="*/ 196411 h 1593770"/>
                <a:gd name="connsiteX1380" fmla="*/ 1286706 w 1703335"/>
                <a:gd name="connsiteY1380" fmla="*/ 195626 h 1593770"/>
                <a:gd name="connsiteX1381" fmla="*/ 1288668 w 1703335"/>
                <a:gd name="connsiteY1381" fmla="*/ 195626 h 1593770"/>
                <a:gd name="connsiteX1382" fmla="*/ 1292422 w 1703335"/>
                <a:gd name="connsiteY1382" fmla="*/ 194898 h 1593770"/>
                <a:gd name="connsiteX1383" fmla="*/ 1294552 w 1703335"/>
                <a:gd name="connsiteY1383" fmla="*/ 194898 h 1593770"/>
                <a:gd name="connsiteX1384" fmla="*/ 1300772 w 1703335"/>
                <a:gd name="connsiteY1384" fmla="*/ 196971 h 1593770"/>
                <a:gd name="connsiteX1385" fmla="*/ 1301052 w 1703335"/>
                <a:gd name="connsiteY1385" fmla="*/ 197195 h 1593770"/>
                <a:gd name="connsiteX1386" fmla="*/ 1301164 w 1703335"/>
                <a:gd name="connsiteY1386" fmla="*/ 197027 h 1593770"/>
                <a:gd name="connsiteX1387" fmla="*/ 1305759 w 1703335"/>
                <a:gd name="connsiteY1387" fmla="*/ 192432 h 1593770"/>
                <a:gd name="connsiteX1388" fmla="*/ 1306263 w 1703335"/>
                <a:gd name="connsiteY1388" fmla="*/ 192152 h 1593770"/>
                <a:gd name="connsiteX1389" fmla="*/ 1307888 w 1703335"/>
                <a:gd name="connsiteY1389" fmla="*/ 189350 h 1593770"/>
                <a:gd name="connsiteX1390" fmla="*/ 1309121 w 1703335"/>
                <a:gd name="connsiteY1390" fmla="*/ 187613 h 1593770"/>
                <a:gd name="connsiteX1391" fmla="*/ 1309570 w 1703335"/>
                <a:gd name="connsiteY1391" fmla="*/ 185259 h 1593770"/>
                <a:gd name="connsiteX1392" fmla="*/ 1312372 w 1703335"/>
                <a:gd name="connsiteY1392" fmla="*/ 179992 h 1593770"/>
                <a:gd name="connsiteX1393" fmla="*/ 1313100 w 1703335"/>
                <a:gd name="connsiteY1393" fmla="*/ 179263 h 1593770"/>
                <a:gd name="connsiteX1394" fmla="*/ 1320385 w 1703335"/>
                <a:gd name="connsiteY1394" fmla="*/ 176237 h 1593770"/>
                <a:gd name="connsiteX1395" fmla="*/ 1322794 w 1703335"/>
                <a:gd name="connsiteY1395" fmla="*/ 176125 h 1593770"/>
                <a:gd name="connsiteX1396" fmla="*/ 1322794 w 1703335"/>
                <a:gd name="connsiteY1396" fmla="*/ 176125 h 1593770"/>
                <a:gd name="connsiteX1397" fmla="*/ 1323523 w 1703335"/>
                <a:gd name="connsiteY1397" fmla="*/ 173996 h 1593770"/>
                <a:gd name="connsiteX1398" fmla="*/ 1325989 w 1703335"/>
                <a:gd name="connsiteY1398" fmla="*/ 169961 h 1593770"/>
                <a:gd name="connsiteX1399" fmla="*/ 1326717 w 1703335"/>
                <a:gd name="connsiteY1399" fmla="*/ 169233 h 1593770"/>
                <a:gd name="connsiteX1400" fmla="*/ 1329071 w 1703335"/>
                <a:gd name="connsiteY1400" fmla="*/ 167495 h 1593770"/>
                <a:gd name="connsiteX1401" fmla="*/ 1329855 w 1703335"/>
                <a:gd name="connsiteY1401" fmla="*/ 165478 h 1593770"/>
                <a:gd name="connsiteX1402" fmla="*/ 1330584 w 1703335"/>
                <a:gd name="connsiteY1402" fmla="*/ 164021 h 1593770"/>
                <a:gd name="connsiteX1403" fmla="*/ 1332769 w 1703335"/>
                <a:gd name="connsiteY1403" fmla="*/ 161107 h 1593770"/>
                <a:gd name="connsiteX1404" fmla="*/ 1337364 w 1703335"/>
                <a:gd name="connsiteY1404" fmla="*/ 156512 h 1593770"/>
                <a:gd name="connsiteX1405" fmla="*/ 1338821 w 1703335"/>
                <a:gd name="connsiteY1405" fmla="*/ 155784 h 1593770"/>
                <a:gd name="connsiteX1406" fmla="*/ 1345658 w 1703335"/>
                <a:gd name="connsiteY1406" fmla="*/ 154943 h 1593770"/>
                <a:gd name="connsiteX1407" fmla="*/ 1354231 w 1703335"/>
                <a:gd name="connsiteY1407" fmla="*/ 150404 h 1593770"/>
                <a:gd name="connsiteX1408" fmla="*/ 1357089 w 1703335"/>
                <a:gd name="connsiteY1408" fmla="*/ 150404 h 1593770"/>
                <a:gd name="connsiteX1409" fmla="*/ 1360339 w 1703335"/>
                <a:gd name="connsiteY1409" fmla="*/ 150908 h 1593770"/>
                <a:gd name="connsiteX1410" fmla="*/ 1362469 w 1703335"/>
                <a:gd name="connsiteY1410" fmla="*/ 151637 h 1593770"/>
                <a:gd name="connsiteX1411" fmla="*/ 1363814 w 1703335"/>
                <a:gd name="connsiteY1411" fmla="*/ 152197 h 1593770"/>
                <a:gd name="connsiteX1412" fmla="*/ 1367064 w 1703335"/>
                <a:gd name="connsiteY1412" fmla="*/ 151525 h 1593770"/>
                <a:gd name="connsiteX1413" fmla="*/ 1374013 w 1703335"/>
                <a:gd name="connsiteY1413" fmla="*/ 149003 h 1593770"/>
                <a:gd name="connsiteX1414" fmla="*/ 1375357 w 1703335"/>
                <a:gd name="connsiteY1414" fmla="*/ 148555 h 1593770"/>
                <a:gd name="connsiteX1415" fmla="*/ 1381073 w 1703335"/>
                <a:gd name="connsiteY1415" fmla="*/ 147098 h 1593770"/>
                <a:gd name="connsiteX1416" fmla="*/ 1384379 w 1703335"/>
                <a:gd name="connsiteY1416" fmla="*/ 146818 h 1593770"/>
                <a:gd name="connsiteX1417" fmla="*/ 1393738 w 1703335"/>
                <a:gd name="connsiteY1417" fmla="*/ 147546 h 1593770"/>
                <a:gd name="connsiteX1418" fmla="*/ 1393850 w 1703335"/>
                <a:gd name="connsiteY1418" fmla="*/ 147546 h 1593770"/>
                <a:gd name="connsiteX1419" fmla="*/ 1394970 w 1703335"/>
                <a:gd name="connsiteY1419" fmla="*/ 146257 h 1593770"/>
                <a:gd name="connsiteX1420" fmla="*/ 1395699 w 1703335"/>
                <a:gd name="connsiteY1420" fmla="*/ 145529 h 1593770"/>
                <a:gd name="connsiteX1421" fmla="*/ 1400854 w 1703335"/>
                <a:gd name="connsiteY1421" fmla="*/ 142727 h 1593770"/>
                <a:gd name="connsiteX1422" fmla="*/ 1402031 w 1703335"/>
                <a:gd name="connsiteY1422" fmla="*/ 142167 h 1593770"/>
                <a:gd name="connsiteX1423" fmla="*/ 1405505 w 1703335"/>
                <a:gd name="connsiteY1423" fmla="*/ 141158 h 1593770"/>
                <a:gd name="connsiteX1424" fmla="*/ 1406346 w 1703335"/>
                <a:gd name="connsiteY1424" fmla="*/ 140766 h 1593770"/>
                <a:gd name="connsiteX1425" fmla="*/ 1415592 w 1703335"/>
                <a:gd name="connsiteY1425" fmla="*/ 140766 h 1593770"/>
                <a:gd name="connsiteX1426" fmla="*/ 1416377 w 1703335"/>
                <a:gd name="connsiteY1426" fmla="*/ 141158 h 1593770"/>
                <a:gd name="connsiteX1427" fmla="*/ 1420635 w 1703335"/>
                <a:gd name="connsiteY1427" fmla="*/ 141606 h 1593770"/>
                <a:gd name="connsiteX1428" fmla="*/ 1427640 w 1703335"/>
                <a:gd name="connsiteY1428" fmla="*/ 149844 h 1593770"/>
                <a:gd name="connsiteX1429" fmla="*/ 1428705 w 1703335"/>
                <a:gd name="connsiteY1429" fmla="*/ 156680 h 1593770"/>
                <a:gd name="connsiteX1430" fmla="*/ 1434197 w 1703335"/>
                <a:gd name="connsiteY1430" fmla="*/ 165254 h 1593770"/>
                <a:gd name="connsiteX1431" fmla="*/ 1435822 w 1703335"/>
                <a:gd name="connsiteY1431" fmla="*/ 168336 h 1593770"/>
                <a:gd name="connsiteX1432" fmla="*/ 1436550 w 1703335"/>
                <a:gd name="connsiteY1432" fmla="*/ 170465 h 1593770"/>
                <a:gd name="connsiteX1433" fmla="*/ 1437055 w 1703335"/>
                <a:gd name="connsiteY1433" fmla="*/ 173940 h 1593770"/>
                <a:gd name="connsiteX1434" fmla="*/ 1441369 w 1703335"/>
                <a:gd name="connsiteY1434" fmla="*/ 182345 h 1593770"/>
                <a:gd name="connsiteX1435" fmla="*/ 1441369 w 1703335"/>
                <a:gd name="connsiteY1435" fmla="*/ 183802 h 1593770"/>
                <a:gd name="connsiteX1436" fmla="*/ 1441369 w 1703335"/>
                <a:gd name="connsiteY1436" fmla="*/ 183802 h 1593770"/>
                <a:gd name="connsiteX1437" fmla="*/ 1442210 w 1703335"/>
                <a:gd name="connsiteY1437" fmla="*/ 184026 h 1593770"/>
                <a:gd name="connsiteX1438" fmla="*/ 1444339 w 1703335"/>
                <a:gd name="connsiteY1438" fmla="*/ 184755 h 1593770"/>
                <a:gd name="connsiteX1439" fmla="*/ 1448318 w 1703335"/>
                <a:gd name="connsiteY1439" fmla="*/ 187165 h 1593770"/>
                <a:gd name="connsiteX1440" fmla="*/ 1449663 w 1703335"/>
                <a:gd name="connsiteY1440" fmla="*/ 187053 h 1593770"/>
                <a:gd name="connsiteX1441" fmla="*/ 1451792 w 1703335"/>
                <a:gd name="connsiteY1441" fmla="*/ 187053 h 1593770"/>
                <a:gd name="connsiteX1442" fmla="*/ 1456443 w 1703335"/>
                <a:gd name="connsiteY1442" fmla="*/ 188173 h 1593770"/>
                <a:gd name="connsiteX1443" fmla="*/ 1457900 w 1703335"/>
                <a:gd name="connsiteY1443" fmla="*/ 188902 h 1593770"/>
                <a:gd name="connsiteX1444" fmla="*/ 1462215 w 1703335"/>
                <a:gd name="connsiteY1444" fmla="*/ 192992 h 1593770"/>
                <a:gd name="connsiteX1445" fmla="*/ 1464793 w 1703335"/>
                <a:gd name="connsiteY1445" fmla="*/ 197475 h 1593770"/>
                <a:gd name="connsiteX1446" fmla="*/ 1466586 w 1703335"/>
                <a:gd name="connsiteY1446" fmla="*/ 199829 h 1593770"/>
                <a:gd name="connsiteX1447" fmla="*/ 1467819 w 1703335"/>
                <a:gd name="connsiteY1447" fmla="*/ 201958 h 1593770"/>
                <a:gd name="connsiteX1448" fmla="*/ 1469948 w 1703335"/>
                <a:gd name="connsiteY1448" fmla="*/ 207002 h 1593770"/>
                <a:gd name="connsiteX1449" fmla="*/ 1470228 w 1703335"/>
                <a:gd name="connsiteY1449" fmla="*/ 207786 h 1593770"/>
                <a:gd name="connsiteX1450" fmla="*/ 1471629 w 1703335"/>
                <a:gd name="connsiteY1450" fmla="*/ 211989 h 1593770"/>
                <a:gd name="connsiteX1451" fmla="*/ 1472638 w 1703335"/>
                <a:gd name="connsiteY1451" fmla="*/ 212661 h 1593770"/>
                <a:gd name="connsiteX1452" fmla="*/ 1473535 w 1703335"/>
                <a:gd name="connsiteY1452" fmla="*/ 212998 h 1593770"/>
                <a:gd name="connsiteX1453" fmla="*/ 1474599 w 1703335"/>
                <a:gd name="connsiteY1453" fmla="*/ 213446 h 1593770"/>
                <a:gd name="connsiteX1454" fmla="*/ 1477625 w 1703335"/>
                <a:gd name="connsiteY1454" fmla="*/ 212998 h 1593770"/>
                <a:gd name="connsiteX1455" fmla="*/ 1479082 w 1703335"/>
                <a:gd name="connsiteY1455" fmla="*/ 212998 h 1593770"/>
                <a:gd name="connsiteX1456" fmla="*/ 1483005 w 1703335"/>
                <a:gd name="connsiteY1456" fmla="*/ 213782 h 1593770"/>
                <a:gd name="connsiteX1457" fmla="*/ 1485246 w 1703335"/>
                <a:gd name="connsiteY1457" fmla="*/ 214287 h 1593770"/>
                <a:gd name="connsiteX1458" fmla="*/ 1487376 w 1703335"/>
                <a:gd name="connsiteY1458" fmla="*/ 215015 h 1593770"/>
                <a:gd name="connsiteX1459" fmla="*/ 1491971 w 1703335"/>
                <a:gd name="connsiteY1459" fmla="*/ 218097 h 1593770"/>
                <a:gd name="connsiteX1460" fmla="*/ 1496006 w 1703335"/>
                <a:gd name="connsiteY1460" fmla="*/ 215687 h 1593770"/>
                <a:gd name="connsiteX1461" fmla="*/ 1496286 w 1703335"/>
                <a:gd name="connsiteY1461" fmla="*/ 215519 h 1593770"/>
                <a:gd name="connsiteX1462" fmla="*/ 1502002 w 1703335"/>
                <a:gd name="connsiteY1462" fmla="*/ 213782 h 1593770"/>
                <a:gd name="connsiteX1463" fmla="*/ 1502842 w 1703335"/>
                <a:gd name="connsiteY1463" fmla="*/ 213782 h 1593770"/>
                <a:gd name="connsiteX1464" fmla="*/ 1505756 w 1703335"/>
                <a:gd name="connsiteY1464" fmla="*/ 212213 h 1593770"/>
                <a:gd name="connsiteX1465" fmla="*/ 1512144 w 1703335"/>
                <a:gd name="connsiteY1465" fmla="*/ 209523 h 1593770"/>
                <a:gd name="connsiteX1466" fmla="*/ 1512761 w 1703335"/>
                <a:gd name="connsiteY1466" fmla="*/ 209075 h 1593770"/>
                <a:gd name="connsiteX1467" fmla="*/ 1514050 w 1703335"/>
                <a:gd name="connsiteY1467" fmla="*/ 208235 h 1593770"/>
                <a:gd name="connsiteX1468" fmla="*/ 1518925 w 1703335"/>
                <a:gd name="connsiteY1468" fmla="*/ 205489 h 1593770"/>
                <a:gd name="connsiteX1469" fmla="*/ 1519093 w 1703335"/>
                <a:gd name="connsiteY1469" fmla="*/ 205321 h 1593770"/>
                <a:gd name="connsiteX1470" fmla="*/ 1522175 w 1703335"/>
                <a:gd name="connsiteY1470" fmla="*/ 203191 h 1593770"/>
                <a:gd name="connsiteX1471" fmla="*/ 1526098 w 1703335"/>
                <a:gd name="connsiteY1471" fmla="*/ 199773 h 1593770"/>
                <a:gd name="connsiteX1472" fmla="*/ 1527555 w 1703335"/>
                <a:gd name="connsiteY1472" fmla="*/ 199044 h 1593770"/>
                <a:gd name="connsiteX1473" fmla="*/ 1528283 w 1703335"/>
                <a:gd name="connsiteY1473" fmla="*/ 198708 h 1593770"/>
                <a:gd name="connsiteX1474" fmla="*/ 1531926 w 1703335"/>
                <a:gd name="connsiteY1474" fmla="*/ 197363 h 1593770"/>
                <a:gd name="connsiteX1475" fmla="*/ 1536240 w 1703335"/>
                <a:gd name="connsiteY1475" fmla="*/ 196635 h 1593770"/>
                <a:gd name="connsiteX1476" fmla="*/ 1537922 w 1703335"/>
                <a:gd name="connsiteY1476" fmla="*/ 196523 h 1593770"/>
                <a:gd name="connsiteX1477" fmla="*/ 1539378 w 1703335"/>
                <a:gd name="connsiteY1477" fmla="*/ 196523 h 1593770"/>
                <a:gd name="connsiteX1478" fmla="*/ 1546663 w 1703335"/>
                <a:gd name="connsiteY1478" fmla="*/ 199549 h 1593770"/>
                <a:gd name="connsiteX1479" fmla="*/ 1547392 w 1703335"/>
                <a:gd name="connsiteY1479" fmla="*/ 200277 h 1593770"/>
                <a:gd name="connsiteX1480" fmla="*/ 1549353 w 1703335"/>
                <a:gd name="connsiteY1480" fmla="*/ 200109 h 1593770"/>
                <a:gd name="connsiteX1481" fmla="*/ 1552211 w 1703335"/>
                <a:gd name="connsiteY1481" fmla="*/ 200109 h 1593770"/>
                <a:gd name="connsiteX1482" fmla="*/ 1554004 w 1703335"/>
                <a:gd name="connsiteY1482" fmla="*/ 200277 h 1593770"/>
                <a:gd name="connsiteX1483" fmla="*/ 1555798 w 1703335"/>
                <a:gd name="connsiteY1483" fmla="*/ 200109 h 1593770"/>
                <a:gd name="connsiteX1484" fmla="*/ 1557927 w 1703335"/>
                <a:gd name="connsiteY1484" fmla="*/ 200109 h 1593770"/>
                <a:gd name="connsiteX1485" fmla="*/ 1563194 w 1703335"/>
                <a:gd name="connsiteY1485" fmla="*/ 201566 h 1593770"/>
                <a:gd name="connsiteX1486" fmla="*/ 1563194 w 1703335"/>
                <a:gd name="connsiteY1486" fmla="*/ 201566 h 1593770"/>
                <a:gd name="connsiteX1487" fmla="*/ 1568686 w 1703335"/>
                <a:gd name="connsiteY1487" fmla="*/ 203303 h 1593770"/>
                <a:gd name="connsiteX1488" fmla="*/ 1569415 w 1703335"/>
                <a:gd name="connsiteY1488" fmla="*/ 203752 h 1593770"/>
                <a:gd name="connsiteX1489" fmla="*/ 1570143 w 1703335"/>
                <a:gd name="connsiteY1489" fmla="*/ 203752 h 1593770"/>
                <a:gd name="connsiteX1490" fmla="*/ 1575859 w 1703335"/>
                <a:gd name="connsiteY1490" fmla="*/ 205489 h 1593770"/>
                <a:gd name="connsiteX1491" fmla="*/ 1576475 w 1703335"/>
                <a:gd name="connsiteY1491" fmla="*/ 205881 h 1593770"/>
                <a:gd name="connsiteX1492" fmla="*/ 1577316 w 1703335"/>
                <a:gd name="connsiteY1492" fmla="*/ 205881 h 1593770"/>
                <a:gd name="connsiteX1493" fmla="*/ 1580174 w 1703335"/>
                <a:gd name="connsiteY1493" fmla="*/ 206273 h 1593770"/>
                <a:gd name="connsiteX1494" fmla="*/ 1591437 w 1703335"/>
                <a:gd name="connsiteY1494" fmla="*/ 210140 h 1593770"/>
                <a:gd name="connsiteX1495" fmla="*/ 1593062 w 1703335"/>
                <a:gd name="connsiteY1495" fmla="*/ 218826 h 1593770"/>
                <a:gd name="connsiteX1496" fmla="*/ 1593735 w 1703335"/>
                <a:gd name="connsiteY1496" fmla="*/ 226166 h 1593770"/>
                <a:gd name="connsiteX1497" fmla="*/ 1593903 w 1703335"/>
                <a:gd name="connsiteY1497" fmla="*/ 227063 h 1593770"/>
                <a:gd name="connsiteX1498" fmla="*/ 1594127 w 1703335"/>
                <a:gd name="connsiteY1498" fmla="*/ 229080 h 1593770"/>
                <a:gd name="connsiteX1499" fmla="*/ 1594127 w 1703335"/>
                <a:gd name="connsiteY1499" fmla="*/ 230537 h 1593770"/>
                <a:gd name="connsiteX1500" fmla="*/ 1593062 w 1703335"/>
                <a:gd name="connsiteY1500" fmla="*/ 235132 h 1593770"/>
                <a:gd name="connsiteX1501" fmla="*/ 1592726 w 1703335"/>
                <a:gd name="connsiteY1501" fmla="*/ 236197 h 1593770"/>
                <a:gd name="connsiteX1502" fmla="*/ 1589980 w 1703335"/>
                <a:gd name="connsiteY1502" fmla="*/ 242641 h 1593770"/>
                <a:gd name="connsiteX1503" fmla="*/ 1590260 w 1703335"/>
                <a:gd name="connsiteY1503" fmla="*/ 243146 h 1593770"/>
                <a:gd name="connsiteX1504" fmla="*/ 1590597 w 1703335"/>
                <a:gd name="connsiteY1504" fmla="*/ 243874 h 1593770"/>
                <a:gd name="connsiteX1505" fmla="*/ 1590989 w 1703335"/>
                <a:gd name="connsiteY1505" fmla="*/ 244547 h 1593770"/>
                <a:gd name="connsiteX1506" fmla="*/ 1591717 w 1703335"/>
                <a:gd name="connsiteY1506" fmla="*/ 246004 h 1593770"/>
                <a:gd name="connsiteX1507" fmla="*/ 1592614 w 1703335"/>
                <a:gd name="connsiteY1507" fmla="*/ 248637 h 1593770"/>
                <a:gd name="connsiteX1508" fmla="*/ 1592726 w 1703335"/>
                <a:gd name="connsiteY1508" fmla="*/ 249142 h 1593770"/>
                <a:gd name="connsiteX1509" fmla="*/ 1594911 w 1703335"/>
                <a:gd name="connsiteY1509" fmla="*/ 252504 h 1593770"/>
                <a:gd name="connsiteX1510" fmla="*/ 1595808 w 1703335"/>
                <a:gd name="connsiteY1510" fmla="*/ 254409 h 1593770"/>
                <a:gd name="connsiteX1511" fmla="*/ 1596200 w 1703335"/>
                <a:gd name="connsiteY1511" fmla="*/ 254802 h 1593770"/>
                <a:gd name="connsiteX1512" fmla="*/ 1596425 w 1703335"/>
                <a:gd name="connsiteY1512" fmla="*/ 255026 h 1593770"/>
                <a:gd name="connsiteX1513" fmla="*/ 1602084 w 1703335"/>
                <a:gd name="connsiteY1513" fmla="*/ 264216 h 1593770"/>
                <a:gd name="connsiteX1514" fmla="*/ 1602084 w 1703335"/>
                <a:gd name="connsiteY1514" fmla="*/ 265673 h 1593770"/>
                <a:gd name="connsiteX1515" fmla="*/ 1602028 w 1703335"/>
                <a:gd name="connsiteY1515" fmla="*/ 266738 h 1593770"/>
                <a:gd name="connsiteX1516" fmla="*/ 1602084 w 1703335"/>
                <a:gd name="connsiteY1516" fmla="*/ 267802 h 1593770"/>
                <a:gd name="connsiteX1517" fmla="*/ 1602084 w 1703335"/>
                <a:gd name="connsiteY1517" fmla="*/ 268531 h 1593770"/>
                <a:gd name="connsiteX1518" fmla="*/ 1599058 w 1703335"/>
                <a:gd name="connsiteY1518" fmla="*/ 275816 h 1593770"/>
                <a:gd name="connsiteX1519" fmla="*/ 1598330 w 1703335"/>
                <a:gd name="connsiteY1519" fmla="*/ 276544 h 1593770"/>
                <a:gd name="connsiteX1520" fmla="*/ 1597153 w 1703335"/>
                <a:gd name="connsiteY1520" fmla="*/ 277553 h 1593770"/>
                <a:gd name="connsiteX1521" fmla="*/ 1595584 w 1703335"/>
                <a:gd name="connsiteY1521" fmla="*/ 279234 h 1593770"/>
                <a:gd name="connsiteX1522" fmla="*/ 1592558 w 1703335"/>
                <a:gd name="connsiteY1522" fmla="*/ 285902 h 1593770"/>
                <a:gd name="connsiteX1523" fmla="*/ 1592334 w 1703335"/>
                <a:gd name="connsiteY1523" fmla="*/ 286126 h 1593770"/>
                <a:gd name="connsiteX1524" fmla="*/ 1590429 w 1703335"/>
                <a:gd name="connsiteY1524" fmla="*/ 288760 h 1593770"/>
                <a:gd name="connsiteX1525" fmla="*/ 1588299 w 1703335"/>
                <a:gd name="connsiteY1525" fmla="*/ 290890 h 1593770"/>
                <a:gd name="connsiteX1526" fmla="*/ 1586282 w 1703335"/>
                <a:gd name="connsiteY1526" fmla="*/ 292459 h 1593770"/>
                <a:gd name="connsiteX1527" fmla="*/ 1582023 w 1703335"/>
                <a:gd name="connsiteY1527" fmla="*/ 296437 h 1593770"/>
                <a:gd name="connsiteX1528" fmla="*/ 1582023 w 1703335"/>
                <a:gd name="connsiteY1528" fmla="*/ 296437 h 1593770"/>
                <a:gd name="connsiteX1529" fmla="*/ 1579894 w 1703335"/>
                <a:gd name="connsiteY1529" fmla="*/ 297838 h 1593770"/>
                <a:gd name="connsiteX1530" fmla="*/ 1577036 w 1703335"/>
                <a:gd name="connsiteY1530" fmla="*/ 299295 h 1593770"/>
                <a:gd name="connsiteX1531" fmla="*/ 1572441 w 1703335"/>
                <a:gd name="connsiteY1531" fmla="*/ 300360 h 1593770"/>
                <a:gd name="connsiteX1532" fmla="*/ 1567397 w 1703335"/>
                <a:gd name="connsiteY1532" fmla="*/ 300360 h 1593770"/>
                <a:gd name="connsiteX1533" fmla="*/ 1565268 w 1703335"/>
                <a:gd name="connsiteY1533" fmla="*/ 300136 h 1593770"/>
                <a:gd name="connsiteX1534" fmla="*/ 1563138 w 1703335"/>
                <a:gd name="connsiteY1534" fmla="*/ 300360 h 1593770"/>
                <a:gd name="connsiteX1535" fmla="*/ 1562690 w 1703335"/>
                <a:gd name="connsiteY1535" fmla="*/ 300360 h 1593770"/>
                <a:gd name="connsiteX1536" fmla="*/ 1560561 w 1703335"/>
                <a:gd name="connsiteY1536" fmla="*/ 301425 h 1593770"/>
                <a:gd name="connsiteX1537" fmla="*/ 1555966 w 1703335"/>
                <a:gd name="connsiteY1537" fmla="*/ 302489 h 1593770"/>
                <a:gd name="connsiteX1538" fmla="*/ 1554789 w 1703335"/>
                <a:gd name="connsiteY1538" fmla="*/ 302769 h 1593770"/>
                <a:gd name="connsiteX1539" fmla="*/ 1551819 w 1703335"/>
                <a:gd name="connsiteY1539" fmla="*/ 305235 h 1593770"/>
                <a:gd name="connsiteX1540" fmla="*/ 1548064 w 1703335"/>
                <a:gd name="connsiteY1540" fmla="*/ 307645 h 1593770"/>
                <a:gd name="connsiteX1541" fmla="*/ 1548344 w 1703335"/>
                <a:gd name="connsiteY1541" fmla="*/ 310166 h 1593770"/>
                <a:gd name="connsiteX1542" fmla="*/ 1548344 w 1703335"/>
                <a:gd name="connsiteY1542" fmla="*/ 311623 h 1593770"/>
                <a:gd name="connsiteX1543" fmla="*/ 1546887 w 1703335"/>
                <a:gd name="connsiteY1543" fmla="*/ 316947 h 1593770"/>
                <a:gd name="connsiteX1544" fmla="*/ 1546719 w 1703335"/>
                <a:gd name="connsiteY1544" fmla="*/ 318068 h 1593770"/>
                <a:gd name="connsiteX1545" fmla="*/ 1546944 w 1703335"/>
                <a:gd name="connsiteY1545" fmla="*/ 320197 h 1593770"/>
                <a:gd name="connsiteX1546" fmla="*/ 1546944 w 1703335"/>
                <a:gd name="connsiteY1546" fmla="*/ 321654 h 1593770"/>
                <a:gd name="connsiteX1547" fmla="*/ 1545487 w 1703335"/>
                <a:gd name="connsiteY1547" fmla="*/ 326922 h 1593770"/>
                <a:gd name="connsiteX1548" fmla="*/ 1545487 w 1703335"/>
                <a:gd name="connsiteY1548" fmla="*/ 327370 h 1593770"/>
                <a:gd name="connsiteX1549" fmla="*/ 1545487 w 1703335"/>
                <a:gd name="connsiteY1549" fmla="*/ 328098 h 1593770"/>
                <a:gd name="connsiteX1550" fmla="*/ 1544422 w 1703335"/>
                <a:gd name="connsiteY1550" fmla="*/ 332693 h 1593770"/>
                <a:gd name="connsiteX1551" fmla="*/ 1543693 w 1703335"/>
                <a:gd name="connsiteY1551" fmla="*/ 334150 h 1593770"/>
                <a:gd name="connsiteX1552" fmla="*/ 1542348 w 1703335"/>
                <a:gd name="connsiteY1552" fmla="*/ 336168 h 1593770"/>
                <a:gd name="connsiteX1553" fmla="*/ 1539154 w 1703335"/>
                <a:gd name="connsiteY1553" fmla="*/ 341547 h 1593770"/>
                <a:gd name="connsiteX1554" fmla="*/ 1536745 w 1703335"/>
                <a:gd name="connsiteY1554" fmla="*/ 345414 h 1593770"/>
                <a:gd name="connsiteX1555" fmla="*/ 1536016 w 1703335"/>
                <a:gd name="connsiteY1555" fmla="*/ 346142 h 1593770"/>
                <a:gd name="connsiteX1556" fmla="*/ 1535624 w 1703335"/>
                <a:gd name="connsiteY1556" fmla="*/ 346535 h 1593770"/>
                <a:gd name="connsiteX1557" fmla="*/ 1535288 w 1703335"/>
                <a:gd name="connsiteY1557" fmla="*/ 346871 h 1593770"/>
                <a:gd name="connsiteX1558" fmla="*/ 1534559 w 1703335"/>
                <a:gd name="connsiteY1558" fmla="*/ 347599 h 1593770"/>
                <a:gd name="connsiteX1559" fmla="*/ 1533383 w 1703335"/>
                <a:gd name="connsiteY1559" fmla="*/ 348608 h 1593770"/>
                <a:gd name="connsiteX1560" fmla="*/ 1532430 w 1703335"/>
                <a:gd name="connsiteY1560" fmla="*/ 349729 h 1593770"/>
                <a:gd name="connsiteX1561" fmla="*/ 1531701 w 1703335"/>
                <a:gd name="connsiteY1561" fmla="*/ 350457 h 1593770"/>
                <a:gd name="connsiteX1562" fmla="*/ 1526490 w 1703335"/>
                <a:gd name="connsiteY1562" fmla="*/ 353259 h 1593770"/>
                <a:gd name="connsiteX1563" fmla="*/ 1525257 w 1703335"/>
                <a:gd name="connsiteY1563" fmla="*/ 354772 h 1593770"/>
                <a:gd name="connsiteX1564" fmla="*/ 1524529 w 1703335"/>
                <a:gd name="connsiteY1564" fmla="*/ 355501 h 1593770"/>
                <a:gd name="connsiteX1565" fmla="*/ 1522511 w 1703335"/>
                <a:gd name="connsiteY1565" fmla="*/ 357070 h 1593770"/>
                <a:gd name="connsiteX1566" fmla="*/ 1521222 w 1703335"/>
                <a:gd name="connsiteY1566" fmla="*/ 358751 h 1593770"/>
                <a:gd name="connsiteX1567" fmla="*/ 1516740 w 1703335"/>
                <a:gd name="connsiteY1567" fmla="*/ 364242 h 1593770"/>
                <a:gd name="connsiteX1568" fmla="*/ 1514106 w 1703335"/>
                <a:gd name="connsiteY1568" fmla="*/ 367212 h 1593770"/>
                <a:gd name="connsiteX1569" fmla="*/ 1513825 w 1703335"/>
                <a:gd name="connsiteY1569" fmla="*/ 367941 h 1593770"/>
                <a:gd name="connsiteX1570" fmla="*/ 1512088 w 1703335"/>
                <a:gd name="connsiteY1570" fmla="*/ 370743 h 1593770"/>
                <a:gd name="connsiteX1571" fmla="*/ 1507437 w 1703335"/>
                <a:gd name="connsiteY1571" fmla="*/ 375394 h 1593770"/>
                <a:gd name="connsiteX1572" fmla="*/ 1504579 w 1703335"/>
                <a:gd name="connsiteY1572" fmla="*/ 376795 h 1593770"/>
                <a:gd name="connsiteX1573" fmla="*/ 1503235 w 1703335"/>
                <a:gd name="connsiteY1573" fmla="*/ 377355 h 1593770"/>
                <a:gd name="connsiteX1574" fmla="*/ 1501105 w 1703335"/>
                <a:gd name="connsiteY1574" fmla="*/ 378084 h 1593770"/>
                <a:gd name="connsiteX1575" fmla="*/ 1498864 w 1703335"/>
                <a:gd name="connsiteY1575" fmla="*/ 378588 h 1593770"/>
                <a:gd name="connsiteX1576" fmla="*/ 1496006 w 1703335"/>
                <a:gd name="connsiteY1576" fmla="*/ 379765 h 1593770"/>
                <a:gd name="connsiteX1577" fmla="*/ 1494773 w 1703335"/>
                <a:gd name="connsiteY1577" fmla="*/ 380045 h 1593770"/>
                <a:gd name="connsiteX1578" fmla="*/ 1492307 w 1703335"/>
                <a:gd name="connsiteY1578" fmla="*/ 381446 h 1593770"/>
                <a:gd name="connsiteX1579" fmla="*/ 1491355 w 1703335"/>
                <a:gd name="connsiteY1579" fmla="*/ 381838 h 1593770"/>
                <a:gd name="connsiteX1580" fmla="*/ 1490010 w 1703335"/>
                <a:gd name="connsiteY1580" fmla="*/ 383463 h 1593770"/>
                <a:gd name="connsiteX1581" fmla="*/ 1489281 w 1703335"/>
                <a:gd name="connsiteY1581" fmla="*/ 384192 h 1593770"/>
                <a:gd name="connsiteX1582" fmla="*/ 1485359 w 1703335"/>
                <a:gd name="connsiteY1582" fmla="*/ 386657 h 1593770"/>
                <a:gd name="connsiteX1583" fmla="*/ 1479419 w 1703335"/>
                <a:gd name="connsiteY1583" fmla="*/ 389347 h 1593770"/>
                <a:gd name="connsiteX1584" fmla="*/ 1475496 w 1703335"/>
                <a:gd name="connsiteY1584" fmla="*/ 390132 h 1593770"/>
                <a:gd name="connsiteX1585" fmla="*/ 1474431 w 1703335"/>
                <a:gd name="connsiteY1585" fmla="*/ 390300 h 1593770"/>
                <a:gd name="connsiteX1586" fmla="*/ 1473479 w 1703335"/>
                <a:gd name="connsiteY1586" fmla="*/ 390580 h 1593770"/>
                <a:gd name="connsiteX1587" fmla="*/ 1470733 w 1703335"/>
                <a:gd name="connsiteY1587" fmla="*/ 392261 h 1593770"/>
                <a:gd name="connsiteX1588" fmla="*/ 1468547 w 1703335"/>
                <a:gd name="connsiteY1588" fmla="*/ 393270 h 1593770"/>
                <a:gd name="connsiteX1589" fmla="*/ 1467202 w 1703335"/>
                <a:gd name="connsiteY1589" fmla="*/ 394054 h 1593770"/>
                <a:gd name="connsiteX1590" fmla="*/ 1465521 w 1703335"/>
                <a:gd name="connsiteY1590" fmla="*/ 395735 h 1593770"/>
                <a:gd name="connsiteX1591" fmla="*/ 1464401 w 1703335"/>
                <a:gd name="connsiteY1591" fmla="*/ 396688 h 1593770"/>
                <a:gd name="connsiteX1592" fmla="*/ 1463448 w 1703335"/>
                <a:gd name="connsiteY1592" fmla="*/ 397416 h 1593770"/>
                <a:gd name="connsiteX1593" fmla="*/ 1462888 w 1703335"/>
                <a:gd name="connsiteY1593" fmla="*/ 398593 h 1593770"/>
                <a:gd name="connsiteX1594" fmla="*/ 1464625 w 1703335"/>
                <a:gd name="connsiteY1594" fmla="*/ 401059 h 1593770"/>
                <a:gd name="connsiteX1595" fmla="*/ 1464625 w 1703335"/>
                <a:gd name="connsiteY1595" fmla="*/ 401059 h 1593770"/>
                <a:gd name="connsiteX1596" fmla="*/ 1466586 w 1703335"/>
                <a:gd name="connsiteY1596" fmla="*/ 404533 h 1593770"/>
                <a:gd name="connsiteX1597" fmla="*/ 1467483 w 1703335"/>
                <a:gd name="connsiteY1597" fmla="*/ 406775 h 1593770"/>
                <a:gd name="connsiteX1598" fmla="*/ 1467595 w 1703335"/>
                <a:gd name="connsiteY1598" fmla="*/ 407055 h 1593770"/>
                <a:gd name="connsiteX1599" fmla="*/ 1470565 w 1703335"/>
                <a:gd name="connsiteY1599" fmla="*/ 409128 h 1593770"/>
                <a:gd name="connsiteX1600" fmla="*/ 1472022 w 1703335"/>
                <a:gd name="connsiteY1600" fmla="*/ 410585 h 1593770"/>
                <a:gd name="connsiteX1601" fmla="*/ 1472246 w 1703335"/>
                <a:gd name="connsiteY1601" fmla="*/ 410809 h 1593770"/>
                <a:gd name="connsiteX1602" fmla="*/ 1474880 w 1703335"/>
                <a:gd name="connsiteY1602" fmla="*/ 412715 h 1593770"/>
                <a:gd name="connsiteX1603" fmla="*/ 1475608 w 1703335"/>
                <a:gd name="connsiteY1603" fmla="*/ 413443 h 1593770"/>
                <a:gd name="connsiteX1604" fmla="*/ 1477569 w 1703335"/>
                <a:gd name="connsiteY1604" fmla="*/ 416133 h 1593770"/>
                <a:gd name="connsiteX1605" fmla="*/ 1477569 w 1703335"/>
                <a:gd name="connsiteY1605" fmla="*/ 416133 h 1593770"/>
                <a:gd name="connsiteX1606" fmla="*/ 1479475 w 1703335"/>
                <a:gd name="connsiteY1606" fmla="*/ 419383 h 1593770"/>
                <a:gd name="connsiteX1607" fmla="*/ 1479699 w 1703335"/>
                <a:gd name="connsiteY1607" fmla="*/ 419215 h 1593770"/>
                <a:gd name="connsiteX1608" fmla="*/ 1487712 w 1703335"/>
                <a:gd name="connsiteY1608" fmla="*/ 416189 h 1593770"/>
                <a:gd name="connsiteX1609" fmla="*/ 1489001 w 1703335"/>
                <a:gd name="connsiteY1609" fmla="*/ 414900 h 1593770"/>
                <a:gd name="connsiteX1610" fmla="*/ 1493540 w 1703335"/>
                <a:gd name="connsiteY1610" fmla="*/ 412266 h 1593770"/>
                <a:gd name="connsiteX1611" fmla="*/ 1501721 w 1703335"/>
                <a:gd name="connsiteY1611" fmla="*/ 405094 h 1593770"/>
                <a:gd name="connsiteX1612" fmla="*/ 1503851 w 1703335"/>
                <a:gd name="connsiteY1612" fmla="*/ 403637 h 1593770"/>
                <a:gd name="connsiteX1613" fmla="*/ 1504131 w 1703335"/>
                <a:gd name="connsiteY1613" fmla="*/ 403356 h 1593770"/>
                <a:gd name="connsiteX1614" fmla="*/ 1504972 w 1703335"/>
                <a:gd name="connsiteY1614" fmla="*/ 402628 h 1593770"/>
                <a:gd name="connsiteX1615" fmla="*/ 1515731 w 1703335"/>
                <a:gd name="connsiteY1615" fmla="*/ 393998 h 1593770"/>
                <a:gd name="connsiteX1616" fmla="*/ 1523744 w 1703335"/>
                <a:gd name="connsiteY1616" fmla="*/ 391869 h 1593770"/>
                <a:gd name="connsiteX1617" fmla="*/ 1546663 w 1703335"/>
                <a:gd name="connsiteY1617" fmla="*/ 395343 h 1593770"/>
                <a:gd name="connsiteX1618" fmla="*/ 1549185 w 1703335"/>
                <a:gd name="connsiteY1618" fmla="*/ 395343 h 1593770"/>
                <a:gd name="connsiteX1619" fmla="*/ 1551763 w 1703335"/>
                <a:gd name="connsiteY1619" fmla="*/ 394839 h 1593770"/>
                <a:gd name="connsiteX1620" fmla="*/ 1557030 w 1703335"/>
                <a:gd name="connsiteY1620" fmla="*/ 395175 h 1593770"/>
                <a:gd name="connsiteX1621" fmla="*/ 1559160 w 1703335"/>
                <a:gd name="connsiteY1621" fmla="*/ 395903 h 1593770"/>
                <a:gd name="connsiteX1622" fmla="*/ 1563194 w 1703335"/>
                <a:gd name="connsiteY1622" fmla="*/ 398425 h 1593770"/>
                <a:gd name="connsiteX1623" fmla="*/ 1565212 w 1703335"/>
                <a:gd name="connsiteY1623" fmla="*/ 400442 h 1593770"/>
                <a:gd name="connsiteX1624" fmla="*/ 1566669 w 1703335"/>
                <a:gd name="connsiteY1624" fmla="*/ 400442 h 1593770"/>
                <a:gd name="connsiteX1625" fmla="*/ 1568238 w 1703335"/>
                <a:gd name="connsiteY1625" fmla="*/ 400554 h 1593770"/>
                <a:gd name="connsiteX1626" fmla="*/ 1575747 w 1703335"/>
                <a:gd name="connsiteY1626" fmla="*/ 401731 h 1593770"/>
                <a:gd name="connsiteX1627" fmla="*/ 1577540 w 1703335"/>
                <a:gd name="connsiteY1627" fmla="*/ 401395 h 1593770"/>
                <a:gd name="connsiteX1628" fmla="*/ 1579557 w 1703335"/>
                <a:gd name="connsiteY1628" fmla="*/ 401171 h 1593770"/>
                <a:gd name="connsiteX1629" fmla="*/ 1583872 w 1703335"/>
                <a:gd name="connsiteY1629" fmla="*/ 401171 h 1593770"/>
                <a:gd name="connsiteX1630" fmla="*/ 1591045 w 1703335"/>
                <a:gd name="connsiteY1630" fmla="*/ 404085 h 1593770"/>
                <a:gd name="connsiteX1631" fmla="*/ 1597769 w 1703335"/>
                <a:gd name="connsiteY1631" fmla="*/ 407223 h 1593770"/>
                <a:gd name="connsiteX1632" fmla="*/ 1598610 w 1703335"/>
                <a:gd name="connsiteY1632" fmla="*/ 407447 h 1593770"/>
                <a:gd name="connsiteX1633" fmla="*/ 1599338 w 1703335"/>
                <a:gd name="connsiteY1633" fmla="*/ 407223 h 1593770"/>
                <a:gd name="connsiteX1634" fmla="*/ 1600459 w 1703335"/>
                <a:gd name="connsiteY1634" fmla="*/ 406943 h 1593770"/>
                <a:gd name="connsiteX1635" fmla="*/ 1601132 w 1703335"/>
                <a:gd name="connsiteY1635" fmla="*/ 406495 h 1593770"/>
                <a:gd name="connsiteX1636" fmla="*/ 1603037 w 1703335"/>
                <a:gd name="connsiteY1636" fmla="*/ 405486 h 1593770"/>
                <a:gd name="connsiteX1637" fmla="*/ 1605334 w 1703335"/>
                <a:gd name="connsiteY1637" fmla="*/ 404533 h 1593770"/>
                <a:gd name="connsiteX1638" fmla="*/ 1607128 w 1703335"/>
                <a:gd name="connsiteY1638" fmla="*/ 403188 h 1593770"/>
                <a:gd name="connsiteX1639" fmla="*/ 1608641 w 1703335"/>
                <a:gd name="connsiteY1639" fmla="*/ 402236 h 1593770"/>
                <a:gd name="connsiteX1640" fmla="*/ 1609593 w 1703335"/>
                <a:gd name="connsiteY1640" fmla="*/ 401283 h 1593770"/>
                <a:gd name="connsiteX1641" fmla="*/ 1612283 w 1703335"/>
                <a:gd name="connsiteY1641" fmla="*/ 399378 h 1593770"/>
                <a:gd name="connsiteX1642" fmla="*/ 1613740 w 1703335"/>
                <a:gd name="connsiteY1642" fmla="*/ 398649 h 1593770"/>
                <a:gd name="connsiteX1643" fmla="*/ 1618391 w 1703335"/>
                <a:gd name="connsiteY1643" fmla="*/ 397529 h 1593770"/>
                <a:gd name="connsiteX1644" fmla="*/ 1620521 w 1703335"/>
                <a:gd name="connsiteY1644" fmla="*/ 397529 h 1593770"/>
                <a:gd name="connsiteX1645" fmla="*/ 1622314 w 1703335"/>
                <a:gd name="connsiteY1645" fmla="*/ 397697 h 1593770"/>
                <a:gd name="connsiteX1646" fmla="*/ 1623042 w 1703335"/>
                <a:gd name="connsiteY1646" fmla="*/ 397584 h 1593770"/>
                <a:gd name="connsiteX1647" fmla="*/ 1626965 w 1703335"/>
                <a:gd name="connsiteY1647" fmla="*/ 396800 h 1593770"/>
                <a:gd name="connsiteX1648" fmla="*/ 1628422 w 1703335"/>
                <a:gd name="connsiteY1648" fmla="*/ 396800 h 1593770"/>
                <a:gd name="connsiteX1649" fmla="*/ 1633017 w 1703335"/>
                <a:gd name="connsiteY1649" fmla="*/ 397865 h 1593770"/>
                <a:gd name="connsiteX1650" fmla="*/ 1633521 w 1703335"/>
                <a:gd name="connsiteY1650" fmla="*/ 398089 h 1593770"/>
                <a:gd name="connsiteX1651" fmla="*/ 1636379 w 1703335"/>
                <a:gd name="connsiteY1651" fmla="*/ 397472 h 1593770"/>
                <a:gd name="connsiteX1652" fmla="*/ 1638340 w 1703335"/>
                <a:gd name="connsiteY1652" fmla="*/ 394727 h 1593770"/>
                <a:gd name="connsiteX1653" fmla="*/ 1639069 w 1703335"/>
                <a:gd name="connsiteY1653" fmla="*/ 393998 h 1593770"/>
                <a:gd name="connsiteX1654" fmla="*/ 1646354 w 1703335"/>
                <a:gd name="connsiteY1654" fmla="*/ 390972 h 1593770"/>
                <a:gd name="connsiteX1655" fmla="*/ 1647811 w 1703335"/>
                <a:gd name="connsiteY1655" fmla="*/ 390972 h 1593770"/>
                <a:gd name="connsiteX1656" fmla="*/ 1652406 w 1703335"/>
                <a:gd name="connsiteY1656" fmla="*/ 392037 h 1593770"/>
                <a:gd name="connsiteX1657" fmla="*/ 1653078 w 1703335"/>
                <a:gd name="connsiteY1657" fmla="*/ 392373 h 1593770"/>
                <a:gd name="connsiteX1658" fmla="*/ 1657393 w 1703335"/>
                <a:gd name="connsiteY1658" fmla="*/ 393438 h 1593770"/>
                <a:gd name="connsiteX1659" fmla="*/ 1658850 w 1703335"/>
                <a:gd name="connsiteY1659" fmla="*/ 394166 h 1593770"/>
                <a:gd name="connsiteX1660" fmla="*/ 1659971 w 1703335"/>
                <a:gd name="connsiteY1660" fmla="*/ 394839 h 1593770"/>
                <a:gd name="connsiteX1661" fmla="*/ 1669497 w 1703335"/>
                <a:gd name="connsiteY1661" fmla="*/ 393830 h 1593770"/>
                <a:gd name="connsiteX1662" fmla="*/ 1678239 w 1703335"/>
                <a:gd name="connsiteY1662" fmla="*/ 399042 h 1593770"/>
                <a:gd name="connsiteX1663" fmla="*/ 1680424 w 1703335"/>
                <a:gd name="connsiteY1663" fmla="*/ 402852 h 1593770"/>
                <a:gd name="connsiteX1664" fmla="*/ 1681601 w 1703335"/>
                <a:gd name="connsiteY1664" fmla="*/ 404029 h 1593770"/>
                <a:gd name="connsiteX1665" fmla="*/ 1684067 w 1703335"/>
                <a:gd name="connsiteY1665" fmla="*/ 407951 h 1593770"/>
                <a:gd name="connsiteX1666" fmla="*/ 1684908 w 1703335"/>
                <a:gd name="connsiteY1666" fmla="*/ 409016 h 1593770"/>
                <a:gd name="connsiteX1667" fmla="*/ 1689951 w 1703335"/>
                <a:gd name="connsiteY1667" fmla="*/ 416189 h 1593770"/>
                <a:gd name="connsiteX1668" fmla="*/ 1690735 w 1703335"/>
                <a:gd name="connsiteY1668" fmla="*/ 417478 h 1593770"/>
                <a:gd name="connsiteX1669" fmla="*/ 1695050 w 1703335"/>
                <a:gd name="connsiteY1669" fmla="*/ 426108 h 1593770"/>
                <a:gd name="connsiteX1670" fmla="*/ 1695947 w 1703335"/>
                <a:gd name="connsiteY1670" fmla="*/ 428685 h 1593770"/>
                <a:gd name="connsiteX1671" fmla="*/ 1696675 w 1703335"/>
                <a:gd name="connsiteY1671" fmla="*/ 432272 h 1593770"/>
                <a:gd name="connsiteX1672" fmla="*/ 1696899 w 1703335"/>
                <a:gd name="connsiteY1672" fmla="*/ 434065 h 1593770"/>
                <a:gd name="connsiteX1673" fmla="*/ 1699253 w 1703335"/>
                <a:gd name="connsiteY1673" fmla="*/ 441069 h 1593770"/>
                <a:gd name="connsiteX1674" fmla="*/ 1699757 w 1703335"/>
                <a:gd name="connsiteY1674" fmla="*/ 444320 h 1593770"/>
                <a:gd name="connsiteX1675" fmla="*/ 1699757 w 1703335"/>
                <a:gd name="connsiteY1675" fmla="*/ 444768 h 1593770"/>
                <a:gd name="connsiteX1676" fmla="*/ 1700598 w 1703335"/>
                <a:gd name="connsiteY1676" fmla="*/ 447346 h 1593770"/>
                <a:gd name="connsiteX1677" fmla="*/ 1703288 w 1703335"/>
                <a:gd name="connsiteY1677" fmla="*/ 455359 h 1593770"/>
                <a:gd name="connsiteX1678" fmla="*/ 1698749 w 1703335"/>
                <a:gd name="connsiteY1678" fmla="*/ 462924 h 1593770"/>
                <a:gd name="connsiteX1679" fmla="*/ 1692304 w 1703335"/>
                <a:gd name="connsiteY1679" fmla="*/ 467239 h 1593770"/>
                <a:gd name="connsiteX1680" fmla="*/ 1681993 w 1703335"/>
                <a:gd name="connsiteY1680" fmla="*/ 467911 h 1593770"/>
                <a:gd name="connsiteX1681" fmla="*/ 1679472 w 1703335"/>
                <a:gd name="connsiteY1681" fmla="*/ 468528 h 1593770"/>
                <a:gd name="connsiteX1682" fmla="*/ 1663389 w 1703335"/>
                <a:gd name="connsiteY1682" fmla="*/ 474131 h 1593770"/>
                <a:gd name="connsiteX1683" fmla="*/ 1622314 w 1703335"/>
                <a:gd name="connsiteY1683" fmla="*/ 486572 h 1593770"/>
                <a:gd name="connsiteX1684" fmla="*/ 1621473 w 1703335"/>
                <a:gd name="connsiteY1684" fmla="*/ 495538 h 1593770"/>
                <a:gd name="connsiteX1685" fmla="*/ 1621978 w 1703335"/>
                <a:gd name="connsiteY1685" fmla="*/ 501982 h 1593770"/>
                <a:gd name="connsiteX1686" fmla="*/ 1621249 w 1703335"/>
                <a:gd name="connsiteY1686" fmla="*/ 504840 h 1593770"/>
                <a:gd name="connsiteX1687" fmla="*/ 1619176 w 1703335"/>
                <a:gd name="connsiteY1687" fmla="*/ 508931 h 1593770"/>
                <a:gd name="connsiteX1688" fmla="*/ 1619904 w 1703335"/>
                <a:gd name="connsiteY1688" fmla="*/ 510276 h 1593770"/>
                <a:gd name="connsiteX1689" fmla="*/ 1623098 w 1703335"/>
                <a:gd name="connsiteY1689" fmla="*/ 517280 h 1593770"/>
                <a:gd name="connsiteX1690" fmla="*/ 1624835 w 1703335"/>
                <a:gd name="connsiteY1690" fmla="*/ 517112 h 1593770"/>
                <a:gd name="connsiteX1691" fmla="*/ 1625564 w 1703335"/>
                <a:gd name="connsiteY1691" fmla="*/ 517112 h 1593770"/>
                <a:gd name="connsiteX1692" fmla="*/ 1632849 w 1703335"/>
                <a:gd name="connsiteY1692" fmla="*/ 520138 h 1593770"/>
                <a:gd name="connsiteX1693" fmla="*/ 1635707 w 1703335"/>
                <a:gd name="connsiteY1693" fmla="*/ 522996 h 1593770"/>
                <a:gd name="connsiteX1694" fmla="*/ 1638733 w 1703335"/>
                <a:gd name="connsiteY1694" fmla="*/ 530281 h 1593770"/>
                <a:gd name="connsiteX1695" fmla="*/ 1638733 w 1703335"/>
                <a:gd name="connsiteY1695" fmla="*/ 532242 h 1593770"/>
                <a:gd name="connsiteX1696" fmla="*/ 1639461 w 1703335"/>
                <a:gd name="connsiteY1696" fmla="*/ 536053 h 1593770"/>
                <a:gd name="connsiteX1697" fmla="*/ 1639461 w 1703335"/>
                <a:gd name="connsiteY1697" fmla="*/ 536781 h 1593770"/>
                <a:gd name="connsiteX1698" fmla="*/ 1639405 w 1703335"/>
                <a:gd name="connsiteY1698" fmla="*/ 537846 h 1593770"/>
                <a:gd name="connsiteX1699" fmla="*/ 1639461 w 1703335"/>
                <a:gd name="connsiteY1699" fmla="*/ 538911 h 1593770"/>
                <a:gd name="connsiteX1700" fmla="*/ 1639461 w 1703335"/>
                <a:gd name="connsiteY1700" fmla="*/ 540368 h 1593770"/>
                <a:gd name="connsiteX1701" fmla="*/ 1638677 w 1703335"/>
                <a:gd name="connsiteY1701" fmla="*/ 544290 h 1593770"/>
                <a:gd name="connsiteX1702" fmla="*/ 1637612 w 1703335"/>
                <a:gd name="connsiteY1702" fmla="*/ 547877 h 1593770"/>
                <a:gd name="connsiteX1703" fmla="*/ 1636884 w 1703335"/>
                <a:gd name="connsiteY1703" fmla="*/ 549334 h 1593770"/>
                <a:gd name="connsiteX1704" fmla="*/ 1635146 w 1703335"/>
                <a:gd name="connsiteY1704" fmla="*/ 551799 h 1593770"/>
                <a:gd name="connsiteX1705" fmla="*/ 1635819 w 1703335"/>
                <a:gd name="connsiteY1705" fmla="*/ 555442 h 1593770"/>
                <a:gd name="connsiteX1706" fmla="*/ 1635819 w 1703335"/>
                <a:gd name="connsiteY1706" fmla="*/ 556170 h 1593770"/>
                <a:gd name="connsiteX1707" fmla="*/ 1632793 w 1703335"/>
                <a:gd name="connsiteY1707" fmla="*/ 563455 h 1593770"/>
                <a:gd name="connsiteX1708" fmla="*/ 1631336 w 1703335"/>
                <a:gd name="connsiteY1708" fmla="*/ 564912 h 1593770"/>
                <a:gd name="connsiteX1709" fmla="*/ 1628870 w 1703335"/>
                <a:gd name="connsiteY1709" fmla="*/ 566705 h 1593770"/>
                <a:gd name="connsiteX1710" fmla="*/ 1628086 w 1703335"/>
                <a:gd name="connsiteY1710" fmla="*/ 568722 h 1593770"/>
                <a:gd name="connsiteX1711" fmla="*/ 1625620 w 1703335"/>
                <a:gd name="connsiteY1711" fmla="*/ 572757 h 1593770"/>
                <a:gd name="connsiteX1712" fmla="*/ 1625060 w 1703335"/>
                <a:gd name="connsiteY1712" fmla="*/ 573374 h 1593770"/>
                <a:gd name="connsiteX1713" fmla="*/ 1623603 w 1703335"/>
                <a:gd name="connsiteY1713" fmla="*/ 578641 h 1593770"/>
                <a:gd name="connsiteX1714" fmla="*/ 1623603 w 1703335"/>
                <a:gd name="connsiteY1714" fmla="*/ 579650 h 1593770"/>
                <a:gd name="connsiteX1715" fmla="*/ 1624331 w 1703335"/>
                <a:gd name="connsiteY1715" fmla="*/ 583460 h 1593770"/>
                <a:gd name="connsiteX1716" fmla="*/ 1624331 w 1703335"/>
                <a:gd name="connsiteY1716" fmla="*/ 584917 h 1593770"/>
                <a:gd name="connsiteX1717" fmla="*/ 1624331 w 1703335"/>
                <a:gd name="connsiteY1717" fmla="*/ 585085 h 1593770"/>
                <a:gd name="connsiteX1718" fmla="*/ 1626180 w 1703335"/>
                <a:gd name="connsiteY1718" fmla="*/ 589008 h 1593770"/>
                <a:gd name="connsiteX1719" fmla="*/ 1626292 w 1703335"/>
                <a:gd name="connsiteY1719" fmla="*/ 589120 h 1593770"/>
                <a:gd name="connsiteX1720" fmla="*/ 1629318 w 1703335"/>
                <a:gd name="connsiteY1720" fmla="*/ 596909 h 1593770"/>
                <a:gd name="connsiteX1721" fmla="*/ 1630775 w 1703335"/>
                <a:gd name="connsiteY1721" fmla="*/ 602177 h 1593770"/>
                <a:gd name="connsiteX1722" fmla="*/ 1630775 w 1703335"/>
                <a:gd name="connsiteY1722" fmla="*/ 604306 h 1593770"/>
                <a:gd name="connsiteX1723" fmla="*/ 1627749 w 1703335"/>
                <a:gd name="connsiteY1723" fmla="*/ 611591 h 1593770"/>
                <a:gd name="connsiteX1724" fmla="*/ 1626292 w 1703335"/>
                <a:gd name="connsiteY1724" fmla="*/ 613048 h 1593770"/>
                <a:gd name="connsiteX1725" fmla="*/ 1618167 w 1703335"/>
                <a:gd name="connsiteY1725" fmla="*/ 616074 h 1593770"/>
                <a:gd name="connsiteX1726" fmla="*/ 1608809 w 1703335"/>
                <a:gd name="connsiteY1726" fmla="*/ 615346 h 1593770"/>
                <a:gd name="connsiteX1727" fmla="*/ 1608080 w 1703335"/>
                <a:gd name="connsiteY1727" fmla="*/ 615289 h 1593770"/>
                <a:gd name="connsiteX1728" fmla="*/ 1573617 w 1703335"/>
                <a:gd name="connsiteY1728" fmla="*/ 610246 h 1593770"/>
                <a:gd name="connsiteX1729" fmla="*/ 1499872 w 1703335"/>
                <a:gd name="connsiteY1729" fmla="*/ 598534 h 1593770"/>
                <a:gd name="connsiteX1730" fmla="*/ 1501665 w 1703335"/>
                <a:gd name="connsiteY1730" fmla="*/ 601784 h 1593770"/>
                <a:gd name="connsiteX1731" fmla="*/ 1502114 w 1703335"/>
                <a:gd name="connsiteY1731" fmla="*/ 603634 h 1593770"/>
                <a:gd name="connsiteX1732" fmla="*/ 1504355 w 1703335"/>
                <a:gd name="connsiteY1732" fmla="*/ 610078 h 1593770"/>
                <a:gd name="connsiteX1733" fmla="*/ 1504355 w 1703335"/>
                <a:gd name="connsiteY1733" fmla="*/ 610806 h 1593770"/>
                <a:gd name="connsiteX1734" fmla="*/ 1503963 w 1703335"/>
                <a:gd name="connsiteY1734" fmla="*/ 613664 h 1593770"/>
                <a:gd name="connsiteX1735" fmla="*/ 1504075 w 1703335"/>
                <a:gd name="connsiteY1735" fmla="*/ 614057 h 1593770"/>
                <a:gd name="connsiteX1736" fmla="*/ 1504075 w 1703335"/>
                <a:gd name="connsiteY1736" fmla="*/ 614169 h 1593770"/>
                <a:gd name="connsiteX1737" fmla="*/ 1504243 w 1703335"/>
                <a:gd name="connsiteY1737" fmla="*/ 614337 h 1593770"/>
                <a:gd name="connsiteX1738" fmla="*/ 1504972 w 1703335"/>
                <a:gd name="connsiteY1738" fmla="*/ 615065 h 1593770"/>
                <a:gd name="connsiteX1739" fmla="*/ 1507661 w 1703335"/>
                <a:gd name="connsiteY1739" fmla="*/ 624984 h 1593770"/>
                <a:gd name="connsiteX1740" fmla="*/ 1508726 w 1703335"/>
                <a:gd name="connsiteY1740" fmla="*/ 629523 h 1593770"/>
                <a:gd name="connsiteX1741" fmla="*/ 1508726 w 1703335"/>
                <a:gd name="connsiteY1741" fmla="*/ 630251 h 1593770"/>
                <a:gd name="connsiteX1742" fmla="*/ 1507549 w 1703335"/>
                <a:gd name="connsiteY1742" fmla="*/ 635015 h 1593770"/>
                <a:gd name="connsiteX1743" fmla="*/ 1507942 w 1703335"/>
                <a:gd name="connsiteY1743" fmla="*/ 635687 h 1593770"/>
                <a:gd name="connsiteX1744" fmla="*/ 1509399 w 1703335"/>
                <a:gd name="connsiteY1744" fmla="*/ 641011 h 1593770"/>
                <a:gd name="connsiteX1745" fmla="*/ 1509399 w 1703335"/>
                <a:gd name="connsiteY1745" fmla="*/ 643140 h 1593770"/>
                <a:gd name="connsiteX1746" fmla="*/ 1508726 w 1703335"/>
                <a:gd name="connsiteY1746" fmla="*/ 646782 h 1593770"/>
                <a:gd name="connsiteX1747" fmla="*/ 1507829 w 1703335"/>
                <a:gd name="connsiteY1747" fmla="*/ 649136 h 1593770"/>
                <a:gd name="connsiteX1748" fmla="*/ 1508446 w 1703335"/>
                <a:gd name="connsiteY1748" fmla="*/ 650649 h 1593770"/>
                <a:gd name="connsiteX1749" fmla="*/ 1511024 w 1703335"/>
                <a:gd name="connsiteY1749" fmla="*/ 652722 h 1593770"/>
                <a:gd name="connsiteX1750" fmla="*/ 1514386 w 1703335"/>
                <a:gd name="connsiteY1750" fmla="*/ 660343 h 1593770"/>
                <a:gd name="connsiteX1751" fmla="*/ 1514386 w 1703335"/>
                <a:gd name="connsiteY1751" fmla="*/ 661072 h 1593770"/>
                <a:gd name="connsiteX1752" fmla="*/ 1513321 w 1703335"/>
                <a:gd name="connsiteY1752" fmla="*/ 665667 h 1593770"/>
                <a:gd name="connsiteX1753" fmla="*/ 1512929 w 1703335"/>
                <a:gd name="connsiteY1753" fmla="*/ 666508 h 1593770"/>
                <a:gd name="connsiteX1754" fmla="*/ 1511920 w 1703335"/>
                <a:gd name="connsiteY1754" fmla="*/ 669982 h 1593770"/>
                <a:gd name="connsiteX1755" fmla="*/ 1511192 w 1703335"/>
                <a:gd name="connsiteY1755" fmla="*/ 671439 h 1593770"/>
                <a:gd name="connsiteX1756" fmla="*/ 1509286 w 1703335"/>
                <a:gd name="connsiteY1756" fmla="*/ 674129 h 1593770"/>
                <a:gd name="connsiteX1757" fmla="*/ 1508166 w 1703335"/>
                <a:gd name="connsiteY1757" fmla="*/ 675249 h 1593770"/>
                <a:gd name="connsiteX1758" fmla="*/ 1447421 w 1703335"/>
                <a:gd name="connsiteY1758" fmla="*/ 748098 h 1593770"/>
                <a:gd name="connsiteX1759" fmla="*/ 1439464 w 1703335"/>
                <a:gd name="connsiteY1759" fmla="*/ 751796 h 1593770"/>
                <a:gd name="connsiteX1760" fmla="*/ 1438007 w 1703335"/>
                <a:gd name="connsiteY1760" fmla="*/ 751796 h 1593770"/>
                <a:gd name="connsiteX1761" fmla="*/ 1436886 w 1703335"/>
                <a:gd name="connsiteY1761" fmla="*/ 751740 h 1593770"/>
                <a:gd name="connsiteX1762" fmla="*/ 1423942 w 1703335"/>
                <a:gd name="connsiteY1762" fmla="*/ 750283 h 1593770"/>
                <a:gd name="connsiteX1763" fmla="*/ 1421812 w 1703335"/>
                <a:gd name="connsiteY1763" fmla="*/ 749835 h 1593770"/>
                <a:gd name="connsiteX1764" fmla="*/ 1420243 w 1703335"/>
                <a:gd name="connsiteY1764" fmla="*/ 749331 h 1593770"/>
                <a:gd name="connsiteX1765" fmla="*/ 1417273 w 1703335"/>
                <a:gd name="connsiteY1765" fmla="*/ 748714 h 1593770"/>
                <a:gd name="connsiteX1766" fmla="*/ 1415200 w 1703335"/>
                <a:gd name="connsiteY1766" fmla="*/ 748098 h 1593770"/>
                <a:gd name="connsiteX1767" fmla="*/ 1410157 w 1703335"/>
                <a:gd name="connsiteY1767" fmla="*/ 745968 h 1593770"/>
                <a:gd name="connsiteX1768" fmla="*/ 1405337 w 1703335"/>
                <a:gd name="connsiteY1768" fmla="*/ 741766 h 1593770"/>
                <a:gd name="connsiteX1769" fmla="*/ 1403208 w 1703335"/>
                <a:gd name="connsiteY1769" fmla="*/ 738179 h 1593770"/>
                <a:gd name="connsiteX1770" fmla="*/ 1402255 w 1703335"/>
                <a:gd name="connsiteY1770" fmla="*/ 736162 h 1593770"/>
                <a:gd name="connsiteX1771" fmla="*/ 1401527 w 1703335"/>
                <a:gd name="connsiteY1771" fmla="*/ 734032 h 1593770"/>
                <a:gd name="connsiteX1772" fmla="*/ 1400966 w 1703335"/>
                <a:gd name="connsiteY1772" fmla="*/ 730726 h 1593770"/>
                <a:gd name="connsiteX1773" fmla="*/ 1400966 w 1703335"/>
                <a:gd name="connsiteY1773" fmla="*/ 730558 h 1593770"/>
                <a:gd name="connsiteX1774" fmla="*/ 1400294 w 1703335"/>
                <a:gd name="connsiteY1774" fmla="*/ 728821 h 1593770"/>
                <a:gd name="connsiteX1775" fmla="*/ 1399621 w 1703335"/>
                <a:gd name="connsiteY1775" fmla="*/ 726075 h 1593770"/>
                <a:gd name="connsiteX1776" fmla="*/ 1395979 w 1703335"/>
                <a:gd name="connsiteY1776" fmla="*/ 724562 h 1593770"/>
                <a:gd name="connsiteX1777" fmla="*/ 1388358 w 1703335"/>
                <a:gd name="connsiteY1777" fmla="*/ 724562 h 1593770"/>
                <a:gd name="connsiteX1778" fmla="*/ 1385108 w 1703335"/>
                <a:gd name="connsiteY1778" fmla="*/ 724058 h 1593770"/>
                <a:gd name="connsiteX1779" fmla="*/ 1384379 w 1703335"/>
                <a:gd name="connsiteY1779" fmla="*/ 723834 h 1593770"/>
                <a:gd name="connsiteX1780" fmla="*/ 1380121 w 1703335"/>
                <a:gd name="connsiteY1780" fmla="*/ 723385 h 1593770"/>
                <a:gd name="connsiteX1781" fmla="*/ 1379056 w 1703335"/>
                <a:gd name="connsiteY1781" fmla="*/ 723666 h 1593770"/>
                <a:gd name="connsiteX1782" fmla="*/ 1374741 w 1703335"/>
                <a:gd name="connsiteY1782" fmla="*/ 724618 h 1593770"/>
                <a:gd name="connsiteX1783" fmla="*/ 1363814 w 1703335"/>
                <a:gd name="connsiteY1783" fmla="*/ 724618 h 1593770"/>
                <a:gd name="connsiteX1784" fmla="*/ 1362189 w 1703335"/>
                <a:gd name="connsiteY1784" fmla="*/ 725011 h 1593770"/>
                <a:gd name="connsiteX1785" fmla="*/ 1359667 w 1703335"/>
                <a:gd name="connsiteY1785" fmla="*/ 725347 h 1593770"/>
                <a:gd name="connsiteX1786" fmla="*/ 1358434 w 1703335"/>
                <a:gd name="connsiteY1786" fmla="*/ 725347 h 1593770"/>
                <a:gd name="connsiteX1787" fmla="*/ 1356865 w 1703335"/>
                <a:gd name="connsiteY1787" fmla="*/ 725851 h 1593770"/>
                <a:gd name="connsiteX1788" fmla="*/ 1355688 w 1703335"/>
                <a:gd name="connsiteY1788" fmla="*/ 726411 h 1593770"/>
                <a:gd name="connsiteX1789" fmla="*/ 1353615 w 1703335"/>
                <a:gd name="connsiteY1789" fmla="*/ 727196 h 1593770"/>
                <a:gd name="connsiteX1790" fmla="*/ 1351990 w 1703335"/>
                <a:gd name="connsiteY1790" fmla="*/ 727588 h 1593770"/>
                <a:gd name="connsiteX1791" fmla="*/ 1348347 w 1703335"/>
                <a:gd name="connsiteY1791" fmla="*/ 730222 h 1593770"/>
                <a:gd name="connsiteX1792" fmla="*/ 1345714 w 1703335"/>
                <a:gd name="connsiteY1792" fmla="*/ 732127 h 1593770"/>
                <a:gd name="connsiteX1793" fmla="*/ 1344033 w 1703335"/>
                <a:gd name="connsiteY1793" fmla="*/ 733808 h 1593770"/>
                <a:gd name="connsiteX1794" fmla="*/ 1341343 w 1703335"/>
                <a:gd name="connsiteY1794" fmla="*/ 735770 h 1593770"/>
                <a:gd name="connsiteX1795" fmla="*/ 1339886 w 1703335"/>
                <a:gd name="connsiteY1795" fmla="*/ 736498 h 1593770"/>
                <a:gd name="connsiteX1796" fmla="*/ 1338541 w 1703335"/>
                <a:gd name="connsiteY1796" fmla="*/ 737059 h 1593770"/>
                <a:gd name="connsiteX1797" fmla="*/ 1334226 w 1703335"/>
                <a:gd name="connsiteY1797" fmla="*/ 738516 h 1593770"/>
                <a:gd name="connsiteX1798" fmla="*/ 1333498 w 1703335"/>
                <a:gd name="connsiteY1798" fmla="*/ 738740 h 1593770"/>
                <a:gd name="connsiteX1799" fmla="*/ 1330528 w 1703335"/>
                <a:gd name="connsiteY1799" fmla="*/ 739524 h 1593770"/>
                <a:gd name="connsiteX1800" fmla="*/ 1329519 w 1703335"/>
                <a:gd name="connsiteY1800" fmla="*/ 740197 h 1593770"/>
                <a:gd name="connsiteX1801" fmla="*/ 1325484 w 1703335"/>
                <a:gd name="connsiteY1801" fmla="*/ 741766 h 1593770"/>
                <a:gd name="connsiteX1802" fmla="*/ 1322850 w 1703335"/>
                <a:gd name="connsiteY1802" fmla="*/ 742214 h 1593770"/>
                <a:gd name="connsiteX1803" fmla="*/ 1319432 w 1703335"/>
                <a:gd name="connsiteY1803" fmla="*/ 744455 h 1593770"/>
                <a:gd name="connsiteX1804" fmla="*/ 1319040 w 1703335"/>
                <a:gd name="connsiteY1804" fmla="*/ 744736 h 1593770"/>
                <a:gd name="connsiteX1805" fmla="*/ 1318648 w 1703335"/>
                <a:gd name="connsiteY1805" fmla="*/ 745520 h 1593770"/>
                <a:gd name="connsiteX1806" fmla="*/ 1316742 w 1703335"/>
                <a:gd name="connsiteY1806" fmla="*/ 748210 h 1593770"/>
                <a:gd name="connsiteX1807" fmla="*/ 1316014 w 1703335"/>
                <a:gd name="connsiteY1807" fmla="*/ 748938 h 1593770"/>
                <a:gd name="connsiteX1808" fmla="*/ 1312259 w 1703335"/>
                <a:gd name="connsiteY1808" fmla="*/ 754542 h 1593770"/>
                <a:gd name="connsiteX1809" fmla="*/ 1311923 w 1703335"/>
                <a:gd name="connsiteY1809" fmla="*/ 754990 h 1593770"/>
                <a:gd name="connsiteX1810" fmla="*/ 1306992 w 1703335"/>
                <a:gd name="connsiteY1810" fmla="*/ 761715 h 1593770"/>
                <a:gd name="connsiteX1811" fmla="*/ 1306600 w 1703335"/>
                <a:gd name="connsiteY1811" fmla="*/ 763732 h 1593770"/>
                <a:gd name="connsiteX1812" fmla="*/ 1305871 w 1703335"/>
                <a:gd name="connsiteY1812" fmla="*/ 766030 h 1593770"/>
                <a:gd name="connsiteX1813" fmla="*/ 1303069 w 1703335"/>
                <a:gd name="connsiteY1813" fmla="*/ 771129 h 1593770"/>
                <a:gd name="connsiteX1814" fmla="*/ 1301892 w 1703335"/>
                <a:gd name="connsiteY1814" fmla="*/ 772306 h 1593770"/>
                <a:gd name="connsiteX1815" fmla="*/ 1298642 w 1703335"/>
                <a:gd name="connsiteY1815" fmla="*/ 776060 h 1593770"/>
                <a:gd name="connsiteX1816" fmla="*/ 1297522 w 1703335"/>
                <a:gd name="connsiteY1816" fmla="*/ 779030 h 1593770"/>
                <a:gd name="connsiteX1817" fmla="*/ 1294664 w 1703335"/>
                <a:gd name="connsiteY1817" fmla="*/ 784074 h 1593770"/>
                <a:gd name="connsiteX1818" fmla="*/ 1294271 w 1703335"/>
                <a:gd name="connsiteY1818" fmla="*/ 784690 h 1593770"/>
                <a:gd name="connsiteX1819" fmla="*/ 1292814 w 1703335"/>
                <a:gd name="connsiteY1819" fmla="*/ 786820 h 1593770"/>
                <a:gd name="connsiteX1820" fmla="*/ 1291806 w 1703335"/>
                <a:gd name="connsiteY1820" fmla="*/ 788108 h 1593770"/>
                <a:gd name="connsiteX1821" fmla="*/ 1289732 w 1703335"/>
                <a:gd name="connsiteY1821" fmla="*/ 792255 h 1593770"/>
                <a:gd name="connsiteX1822" fmla="*/ 1289004 w 1703335"/>
                <a:gd name="connsiteY1822" fmla="*/ 794441 h 1593770"/>
                <a:gd name="connsiteX1823" fmla="*/ 1287379 w 1703335"/>
                <a:gd name="connsiteY1823" fmla="*/ 797523 h 1593770"/>
                <a:gd name="connsiteX1824" fmla="*/ 1286650 w 1703335"/>
                <a:gd name="connsiteY1824" fmla="*/ 799372 h 1593770"/>
                <a:gd name="connsiteX1825" fmla="*/ 1284353 w 1703335"/>
                <a:gd name="connsiteY1825" fmla="*/ 802846 h 1593770"/>
                <a:gd name="connsiteX1826" fmla="*/ 1281495 w 1703335"/>
                <a:gd name="connsiteY1826" fmla="*/ 805704 h 1593770"/>
                <a:gd name="connsiteX1827" fmla="*/ 1277796 w 1703335"/>
                <a:gd name="connsiteY1827" fmla="*/ 808114 h 1593770"/>
                <a:gd name="connsiteX1828" fmla="*/ 1276844 w 1703335"/>
                <a:gd name="connsiteY1828" fmla="*/ 808842 h 1593770"/>
                <a:gd name="connsiteX1829" fmla="*/ 1275275 w 1703335"/>
                <a:gd name="connsiteY1829" fmla="*/ 809851 h 1593770"/>
                <a:gd name="connsiteX1830" fmla="*/ 1273818 w 1703335"/>
                <a:gd name="connsiteY1830" fmla="*/ 810579 h 1593770"/>
                <a:gd name="connsiteX1831" fmla="*/ 1271240 w 1703335"/>
                <a:gd name="connsiteY1831" fmla="*/ 811476 h 1593770"/>
                <a:gd name="connsiteX1832" fmla="*/ 1268494 w 1703335"/>
                <a:gd name="connsiteY1832" fmla="*/ 812036 h 1593770"/>
                <a:gd name="connsiteX1833" fmla="*/ 1265412 w 1703335"/>
                <a:gd name="connsiteY1833" fmla="*/ 813213 h 1593770"/>
                <a:gd name="connsiteX1834" fmla="*/ 1264964 w 1703335"/>
                <a:gd name="connsiteY1834" fmla="*/ 813549 h 1593770"/>
                <a:gd name="connsiteX1835" fmla="*/ 1264572 w 1703335"/>
                <a:gd name="connsiteY1835" fmla="*/ 814054 h 1593770"/>
                <a:gd name="connsiteX1836" fmla="*/ 1264291 w 1703335"/>
                <a:gd name="connsiteY1836" fmla="*/ 814390 h 1593770"/>
                <a:gd name="connsiteX1837" fmla="*/ 1263955 w 1703335"/>
                <a:gd name="connsiteY1837" fmla="*/ 815455 h 1593770"/>
                <a:gd name="connsiteX1838" fmla="*/ 1261097 w 1703335"/>
                <a:gd name="connsiteY1838" fmla="*/ 819826 h 1593770"/>
                <a:gd name="connsiteX1839" fmla="*/ 1259977 w 1703335"/>
                <a:gd name="connsiteY1839" fmla="*/ 820890 h 1593770"/>
                <a:gd name="connsiteX1840" fmla="*/ 1259304 w 1703335"/>
                <a:gd name="connsiteY1840" fmla="*/ 821619 h 1593770"/>
                <a:gd name="connsiteX1841" fmla="*/ 1257623 w 1703335"/>
                <a:gd name="connsiteY1841" fmla="*/ 823300 h 1593770"/>
                <a:gd name="connsiteX1842" fmla="*/ 1255718 w 1703335"/>
                <a:gd name="connsiteY1842" fmla="*/ 825934 h 1593770"/>
                <a:gd name="connsiteX1843" fmla="*/ 1254261 w 1703335"/>
                <a:gd name="connsiteY1843" fmla="*/ 827391 h 1593770"/>
                <a:gd name="connsiteX1844" fmla="*/ 1249105 w 1703335"/>
                <a:gd name="connsiteY1844" fmla="*/ 830192 h 1593770"/>
                <a:gd name="connsiteX1845" fmla="*/ 1244791 w 1703335"/>
                <a:gd name="connsiteY1845" fmla="*/ 831145 h 1593770"/>
                <a:gd name="connsiteX1846" fmla="*/ 1242661 w 1703335"/>
                <a:gd name="connsiteY1846" fmla="*/ 831145 h 1593770"/>
                <a:gd name="connsiteX1847" fmla="*/ 1240644 w 1703335"/>
                <a:gd name="connsiteY1847" fmla="*/ 830921 h 1593770"/>
                <a:gd name="connsiteX1848" fmla="*/ 1237618 w 1703335"/>
                <a:gd name="connsiteY1848" fmla="*/ 830417 h 1593770"/>
                <a:gd name="connsiteX1849" fmla="*/ 1233975 w 1703335"/>
                <a:gd name="connsiteY1849" fmla="*/ 829744 h 1593770"/>
                <a:gd name="connsiteX1850" fmla="*/ 1231622 w 1703335"/>
                <a:gd name="connsiteY1850" fmla="*/ 828848 h 1593770"/>
                <a:gd name="connsiteX1851" fmla="*/ 1230613 w 1703335"/>
                <a:gd name="connsiteY1851" fmla="*/ 829352 h 1593770"/>
                <a:gd name="connsiteX1852" fmla="*/ 1227195 w 1703335"/>
                <a:gd name="connsiteY1852" fmla="*/ 832154 h 1593770"/>
                <a:gd name="connsiteX1853" fmla="*/ 1226242 w 1703335"/>
                <a:gd name="connsiteY1853" fmla="*/ 833106 h 1593770"/>
                <a:gd name="connsiteX1854" fmla="*/ 1223552 w 1703335"/>
                <a:gd name="connsiteY1854" fmla="*/ 835068 h 1593770"/>
                <a:gd name="connsiteX1855" fmla="*/ 1220694 w 1703335"/>
                <a:gd name="connsiteY1855" fmla="*/ 836525 h 1593770"/>
                <a:gd name="connsiteX1856" fmla="*/ 1219910 w 1703335"/>
                <a:gd name="connsiteY1856" fmla="*/ 836861 h 1593770"/>
                <a:gd name="connsiteX1857" fmla="*/ 1218285 w 1703335"/>
                <a:gd name="connsiteY1857" fmla="*/ 837533 h 1593770"/>
                <a:gd name="connsiteX1858" fmla="*/ 1217668 w 1703335"/>
                <a:gd name="connsiteY1858" fmla="*/ 838094 h 1593770"/>
                <a:gd name="connsiteX1859" fmla="*/ 1217612 w 1703335"/>
                <a:gd name="connsiteY1859" fmla="*/ 838374 h 1593770"/>
                <a:gd name="connsiteX1860" fmla="*/ 1214306 w 1703335"/>
                <a:gd name="connsiteY1860" fmla="*/ 844370 h 1593770"/>
                <a:gd name="connsiteX1861" fmla="*/ 1213802 w 1703335"/>
                <a:gd name="connsiteY1861" fmla="*/ 845603 h 1593770"/>
                <a:gd name="connsiteX1862" fmla="*/ 1213466 w 1703335"/>
                <a:gd name="connsiteY1862" fmla="*/ 846555 h 1593770"/>
                <a:gd name="connsiteX1863" fmla="*/ 1213466 w 1703335"/>
                <a:gd name="connsiteY1863" fmla="*/ 848180 h 1593770"/>
                <a:gd name="connsiteX1864" fmla="*/ 1213073 w 1703335"/>
                <a:gd name="connsiteY1864" fmla="*/ 851038 h 1593770"/>
                <a:gd name="connsiteX1865" fmla="*/ 1213466 w 1703335"/>
                <a:gd name="connsiteY1865" fmla="*/ 853896 h 1593770"/>
                <a:gd name="connsiteX1866" fmla="*/ 1213466 w 1703335"/>
                <a:gd name="connsiteY1866" fmla="*/ 855353 h 1593770"/>
                <a:gd name="connsiteX1867" fmla="*/ 1213242 w 1703335"/>
                <a:gd name="connsiteY1867" fmla="*/ 857483 h 1593770"/>
                <a:gd name="connsiteX1868" fmla="*/ 1212961 w 1703335"/>
                <a:gd name="connsiteY1868" fmla="*/ 862918 h 1593770"/>
                <a:gd name="connsiteX1869" fmla="*/ 1212793 w 1703335"/>
                <a:gd name="connsiteY1869" fmla="*/ 863983 h 1593770"/>
                <a:gd name="connsiteX1870" fmla="*/ 1212793 w 1703335"/>
                <a:gd name="connsiteY1870" fmla="*/ 865216 h 1593770"/>
                <a:gd name="connsiteX1871" fmla="*/ 1213522 w 1703335"/>
                <a:gd name="connsiteY1871" fmla="*/ 868802 h 1593770"/>
                <a:gd name="connsiteX1872" fmla="*/ 1214250 w 1703335"/>
                <a:gd name="connsiteY1872" fmla="*/ 872613 h 1593770"/>
                <a:gd name="connsiteX1873" fmla="*/ 1214250 w 1703335"/>
                <a:gd name="connsiteY1873" fmla="*/ 873341 h 1593770"/>
                <a:gd name="connsiteX1874" fmla="*/ 1213073 w 1703335"/>
                <a:gd name="connsiteY1874" fmla="*/ 878160 h 1593770"/>
                <a:gd name="connsiteX1875" fmla="*/ 1213522 w 1703335"/>
                <a:gd name="connsiteY1875" fmla="*/ 881243 h 1593770"/>
                <a:gd name="connsiteX1876" fmla="*/ 1213522 w 1703335"/>
                <a:gd name="connsiteY1876" fmla="*/ 881971 h 1593770"/>
                <a:gd name="connsiteX1877" fmla="*/ 1212793 w 1703335"/>
                <a:gd name="connsiteY1877" fmla="*/ 885725 h 1593770"/>
                <a:gd name="connsiteX1878" fmla="*/ 1212793 w 1703335"/>
                <a:gd name="connsiteY1878" fmla="*/ 886790 h 1593770"/>
                <a:gd name="connsiteX1879" fmla="*/ 1213522 w 1703335"/>
                <a:gd name="connsiteY1879" fmla="*/ 890545 h 1593770"/>
                <a:gd name="connsiteX1880" fmla="*/ 1213690 w 1703335"/>
                <a:gd name="connsiteY1880" fmla="*/ 893010 h 1593770"/>
                <a:gd name="connsiteX1881" fmla="*/ 1214026 w 1703335"/>
                <a:gd name="connsiteY1881" fmla="*/ 898278 h 1593770"/>
                <a:gd name="connsiteX1882" fmla="*/ 1214418 w 1703335"/>
                <a:gd name="connsiteY1882" fmla="*/ 899455 h 1593770"/>
                <a:gd name="connsiteX1883" fmla="*/ 1214642 w 1703335"/>
                <a:gd name="connsiteY1883" fmla="*/ 900183 h 1593770"/>
                <a:gd name="connsiteX1884" fmla="*/ 1215371 w 1703335"/>
                <a:gd name="connsiteY1884" fmla="*/ 903041 h 1593770"/>
                <a:gd name="connsiteX1885" fmla="*/ 1215707 w 1703335"/>
                <a:gd name="connsiteY1885" fmla="*/ 905563 h 1593770"/>
                <a:gd name="connsiteX1886" fmla="*/ 1215707 w 1703335"/>
                <a:gd name="connsiteY1886" fmla="*/ 907692 h 1593770"/>
                <a:gd name="connsiteX1887" fmla="*/ 1215147 w 1703335"/>
                <a:gd name="connsiteY1887" fmla="*/ 910998 h 1593770"/>
                <a:gd name="connsiteX1888" fmla="*/ 1214867 w 1703335"/>
                <a:gd name="connsiteY1888" fmla="*/ 911727 h 1593770"/>
                <a:gd name="connsiteX1889" fmla="*/ 1214306 w 1703335"/>
                <a:gd name="connsiteY1889" fmla="*/ 914136 h 1593770"/>
                <a:gd name="connsiteX1890" fmla="*/ 1214923 w 1703335"/>
                <a:gd name="connsiteY1890" fmla="*/ 917723 h 1593770"/>
                <a:gd name="connsiteX1891" fmla="*/ 1214923 w 1703335"/>
                <a:gd name="connsiteY1891" fmla="*/ 919628 h 1593770"/>
                <a:gd name="connsiteX1892" fmla="*/ 1216380 w 1703335"/>
                <a:gd name="connsiteY1892" fmla="*/ 924895 h 1593770"/>
                <a:gd name="connsiteX1893" fmla="*/ 1216380 w 1703335"/>
                <a:gd name="connsiteY1893" fmla="*/ 927753 h 1593770"/>
                <a:gd name="connsiteX1894" fmla="*/ 1216324 w 1703335"/>
                <a:gd name="connsiteY1894" fmla="*/ 928874 h 1593770"/>
                <a:gd name="connsiteX1895" fmla="*/ 1220302 w 1703335"/>
                <a:gd name="connsiteY1895" fmla="*/ 933189 h 1593770"/>
                <a:gd name="connsiteX1896" fmla="*/ 1220638 w 1703335"/>
                <a:gd name="connsiteY1896" fmla="*/ 933861 h 1593770"/>
                <a:gd name="connsiteX1897" fmla="*/ 1221535 w 1703335"/>
                <a:gd name="connsiteY1897" fmla="*/ 934534 h 1593770"/>
                <a:gd name="connsiteX1898" fmla="*/ 1225346 w 1703335"/>
                <a:gd name="connsiteY1898" fmla="*/ 940306 h 1593770"/>
                <a:gd name="connsiteX1899" fmla="*/ 1226074 w 1703335"/>
                <a:gd name="connsiteY1899" fmla="*/ 943164 h 1593770"/>
                <a:gd name="connsiteX1900" fmla="*/ 1226354 w 1703335"/>
                <a:gd name="connsiteY1900" fmla="*/ 945685 h 1593770"/>
                <a:gd name="connsiteX1901" fmla="*/ 1226354 w 1703335"/>
                <a:gd name="connsiteY1901" fmla="*/ 946414 h 1593770"/>
                <a:gd name="connsiteX1902" fmla="*/ 1229212 w 1703335"/>
                <a:gd name="connsiteY1902" fmla="*/ 953587 h 1593770"/>
                <a:gd name="connsiteX1903" fmla="*/ 1229212 w 1703335"/>
                <a:gd name="connsiteY1903" fmla="*/ 956444 h 1593770"/>
                <a:gd name="connsiteX1904" fmla="*/ 1228428 w 1703335"/>
                <a:gd name="connsiteY1904" fmla="*/ 960367 h 1593770"/>
                <a:gd name="connsiteX1905" fmla="*/ 1228484 w 1703335"/>
                <a:gd name="connsiteY1905" fmla="*/ 961432 h 1593770"/>
                <a:gd name="connsiteX1906" fmla="*/ 1228484 w 1703335"/>
                <a:gd name="connsiteY1906" fmla="*/ 962889 h 1593770"/>
                <a:gd name="connsiteX1907" fmla="*/ 1228428 w 1703335"/>
                <a:gd name="connsiteY1907" fmla="*/ 963673 h 1593770"/>
                <a:gd name="connsiteX1908" fmla="*/ 1231398 w 1703335"/>
                <a:gd name="connsiteY1908" fmla="*/ 965859 h 1593770"/>
                <a:gd name="connsiteX1909" fmla="*/ 1234199 w 1703335"/>
                <a:gd name="connsiteY1909" fmla="*/ 973592 h 1593770"/>
                <a:gd name="connsiteX1910" fmla="*/ 1228484 w 1703335"/>
                <a:gd name="connsiteY1910" fmla="*/ 1065493 h 1593770"/>
                <a:gd name="connsiteX1911" fmla="*/ 1227139 w 1703335"/>
                <a:gd name="connsiteY1911" fmla="*/ 1092279 h 1593770"/>
                <a:gd name="connsiteX1912" fmla="*/ 1248937 w 1703335"/>
                <a:gd name="connsiteY1912" fmla="*/ 1141256 h 1593770"/>
                <a:gd name="connsiteX1913" fmla="*/ 1253700 w 1703335"/>
                <a:gd name="connsiteY1913" fmla="*/ 1149381 h 1593770"/>
                <a:gd name="connsiteX1914" fmla="*/ 1326213 w 1703335"/>
                <a:gd name="connsiteY1914" fmla="*/ 1272831 h 1593770"/>
                <a:gd name="connsiteX1915" fmla="*/ 1326213 w 1703335"/>
                <a:gd name="connsiteY1915" fmla="*/ 1283310 h 1593770"/>
                <a:gd name="connsiteX1916" fmla="*/ 1325652 w 1703335"/>
                <a:gd name="connsiteY1916" fmla="*/ 1284935 h 1593770"/>
                <a:gd name="connsiteX1917" fmla="*/ 1325092 w 1703335"/>
                <a:gd name="connsiteY1917" fmla="*/ 1286280 h 1593770"/>
                <a:gd name="connsiteX1918" fmla="*/ 1324363 w 1703335"/>
                <a:gd name="connsiteY1918" fmla="*/ 1287737 h 1593770"/>
                <a:gd name="connsiteX1919" fmla="*/ 1322458 w 1703335"/>
                <a:gd name="connsiteY1919" fmla="*/ 1290427 h 1593770"/>
                <a:gd name="connsiteX1920" fmla="*/ 1319600 w 1703335"/>
                <a:gd name="connsiteY1920" fmla="*/ 1293285 h 1593770"/>
                <a:gd name="connsiteX1921" fmla="*/ 1315566 w 1703335"/>
                <a:gd name="connsiteY1921" fmla="*/ 1295806 h 1593770"/>
                <a:gd name="connsiteX1922" fmla="*/ 1313380 w 1703335"/>
                <a:gd name="connsiteY1922" fmla="*/ 1296535 h 1593770"/>
                <a:gd name="connsiteX1923" fmla="*/ 1308393 w 1703335"/>
                <a:gd name="connsiteY1923" fmla="*/ 1300121 h 1593770"/>
                <a:gd name="connsiteX1924" fmla="*/ 1306936 w 1703335"/>
                <a:gd name="connsiteY1924" fmla="*/ 1300625 h 1593770"/>
                <a:gd name="connsiteX1925" fmla="*/ 1302061 w 1703335"/>
                <a:gd name="connsiteY1925" fmla="*/ 1303035 h 1593770"/>
                <a:gd name="connsiteX1926" fmla="*/ 1299595 w 1703335"/>
                <a:gd name="connsiteY1926" fmla="*/ 1306117 h 1593770"/>
                <a:gd name="connsiteX1927" fmla="*/ 1299707 w 1703335"/>
                <a:gd name="connsiteY1927" fmla="*/ 1307518 h 1593770"/>
                <a:gd name="connsiteX1928" fmla="*/ 1299707 w 1703335"/>
                <a:gd name="connsiteY1928" fmla="*/ 1308975 h 1593770"/>
                <a:gd name="connsiteX1929" fmla="*/ 1293263 w 1703335"/>
                <a:gd name="connsiteY1929" fmla="*/ 1318557 h 1593770"/>
                <a:gd name="connsiteX1930" fmla="*/ 1293263 w 1703335"/>
                <a:gd name="connsiteY1930" fmla="*/ 1321191 h 1593770"/>
                <a:gd name="connsiteX1931" fmla="*/ 1290237 w 1703335"/>
                <a:gd name="connsiteY1931" fmla="*/ 1328532 h 1593770"/>
                <a:gd name="connsiteX1932" fmla="*/ 1288780 w 1703335"/>
                <a:gd name="connsiteY1932" fmla="*/ 1329989 h 1593770"/>
                <a:gd name="connsiteX1933" fmla="*/ 1285305 w 1703335"/>
                <a:gd name="connsiteY1933" fmla="*/ 1332287 h 1593770"/>
                <a:gd name="connsiteX1934" fmla="*/ 1281719 w 1703335"/>
                <a:gd name="connsiteY1934" fmla="*/ 1333744 h 1593770"/>
                <a:gd name="connsiteX1935" fmla="*/ 1277853 w 1703335"/>
                <a:gd name="connsiteY1935" fmla="*/ 1334472 h 1593770"/>
                <a:gd name="connsiteX1936" fmla="*/ 1277404 w 1703335"/>
                <a:gd name="connsiteY1936" fmla="*/ 1334472 h 1593770"/>
                <a:gd name="connsiteX1937" fmla="*/ 1277404 w 1703335"/>
                <a:gd name="connsiteY1937" fmla="*/ 1335593 h 1593770"/>
                <a:gd name="connsiteX1938" fmla="*/ 1274490 w 1703335"/>
                <a:gd name="connsiteY1938" fmla="*/ 1342766 h 1593770"/>
                <a:gd name="connsiteX1939" fmla="*/ 1271520 w 1703335"/>
                <a:gd name="connsiteY1939" fmla="*/ 1349322 h 1593770"/>
                <a:gd name="connsiteX1940" fmla="*/ 1270792 w 1703335"/>
                <a:gd name="connsiteY1940" fmla="*/ 1350050 h 1593770"/>
                <a:gd name="connsiteX1941" fmla="*/ 1268046 w 1703335"/>
                <a:gd name="connsiteY1941" fmla="*/ 1352012 h 1593770"/>
                <a:gd name="connsiteX1942" fmla="*/ 1266589 w 1703335"/>
                <a:gd name="connsiteY1942" fmla="*/ 1352740 h 1593770"/>
                <a:gd name="connsiteX1943" fmla="*/ 1263507 w 1703335"/>
                <a:gd name="connsiteY1943" fmla="*/ 1353693 h 1593770"/>
                <a:gd name="connsiteX1944" fmla="*/ 1260873 w 1703335"/>
                <a:gd name="connsiteY1944" fmla="*/ 1355598 h 1593770"/>
                <a:gd name="connsiteX1945" fmla="*/ 1259416 w 1703335"/>
                <a:gd name="connsiteY1945" fmla="*/ 1356327 h 1593770"/>
                <a:gd name="connsiteX1946" fmla="*/ 1258688 w 1703335"/>
                <a:gd name="connsiteY1946" fmla="*/ 1356663 h 1593770"/>
                <a:gd name="connsiteX1947" fmla="*/ 1255830 w 1703335"/>
                <a:gd name="connsiteY1947" fmla="*/ 1363556 h 1593770"/>
                <a:gd name="connsiteX1948" fmla="*/ 1255830 w 1703335"/>
                <a:gd name="connsiteY1948" fmla="*/ 1363611 h 1593770"/>
                <a:gd name="connsiteX1949" fmla="*/ 1252692 w 1703335"/>
                <a:gd name="connsiteY1949" fmla="*/ 1371064 h 1593770"/>
                <a:gd name="connsiteX1950" fmla="*/ 1249946 w 1703335"/>
                <a:gd name="connsiteY1950" fmla="*/ 1375996 h 1593770"/>
                <a:gd name="connsiteX1951" fmla="*/ 1249722 w 1703335"/>
                <a:gd name="connsiteY1951" fmla="*/ 1376220 h 1593770"/>
                <a:gd name="connsiteX1952" fmla="*/ 1249554 w 1703335"/>
                <a:gd name="connsiteY1952" fmla="*/ 1376556 h 1593770"/>
                <a:gd name="connsiteX1953" fmla="*/ 1220134 w 1703335"/>
                <a:gd name="connsiteY1953" fmla="*/ 1429679 h 1593770"/>
                <a:gd name="connsiteX1954" fmla="*/ 1216043 w 1703335"/>
                <a:gd name="connsiteY1954" fmla="*/ 1437917 h 1593770"/>
                <a:gd name="connsiteX1955" fmla="*/ 1214082 w 1703335"/>
                <a:gd name="connsiteY1955" fmla="*/ 1440607 h 1593770"/>
                <a:gd name="connsiteX1956" fmla="*/ 1212625 w 1703335"/>
                <a:gd name="connsiteY1956" fmla="*/ 1442064 h 1593770"/>
                <a:gd name="connsiteX1957" fmla="*/ 1205340 w 1703335"/>
                <a:gd name="connsiteY1957" fmla="*/ 1445090 h 1593770"/>
                <a:gd name="connsiteX1958" fmla="*/ 1202426 w 1703335"/>
                <a:gd name="connsiteY1958" fmla="*/ 1445090 h 1593770"/>
                <a:gd name="connsiteX1959" fmla="*/ 1199737 w 1703335"/>
                <a:gd name="connsiteY1959" fmla="*/ 1455008 h 1593770"/>
                <a:gd name="connsiteX1960" fmla="*/ 1198280 w 1703335"/>
                <a:gd name="connsiteY1960" fmla="*/ 1456465 h 1593770"/>
                <a:gd name="connsiteX1961" fmla="*/ 1192732 w 1703335"/>
                <a:gd name="connsiteY1961" fmla="*/ 1459323 h 1593770"/>
                <a:gd name="connsiteX1962" fmla="*/ 1192228 w 1703335"/>
                <a:gd name="connsiteY1962" fmla="*/ 1462461 h 1593770"/>
                <a:gd name="connsiteX1963" fmla="*/ 1191499 w 1703335"/>
                <a:gd name="connsiteY1963" fmla="*/ 1464591 h 1593770"/>
                <a:gd name="connsiteX1964" fmla="*/ 1191275 w 1703335"/>
                <a:gd name="connsiteY1964" fmla="*/ 1465151 h 1593770"/>
                <a:gd name="connsiteX1965" fmla="*/ 1191163 w 1703335"/>
                <a:gd name="connsiteY1965" fmla="*/ 1465431 h 1593770"/>
                <a:gd name="connsiteX1966" fmla="*/ 1190210 w 1703335"/>
                <a:gd name="connsiteY1966" fmla="*/ 1471707 h 1593770"/>
                <a:gd name="connsiteX1967" fmla="*/ 1189482 w 1703335"/>
                <a:gd name="connsiteY1967" fmla="*/ 1473164 h 1593770"/>
                <a:gd name="connsiteX1968" fmla="*/ 1187520 w 1703335"/>
                <a:gd name="connsiteY1968" fmla="*/ 1475854 h 1593770"/>
                <a:gd name="connsiteX1969" fmla="*/ 1186792 w 1703335"/>
                <a:gd name="connsiteY1969" fmla="*/ 1476583 h 1593770"/>
                <a:gd name="connsiteX1970" fmla="*/ 1186568 w 1703335"/>
                <a:gd name="connsiteY1970" fmla="*/ 1476807 h 1593770"/>
                <a:gd name="connsiteX1971" fmla="*/ 1188753 w 1703335"/>
                <a:gd name="connsiteY1971" fmla="*/ 1479721 h 1593770"/>
                <a:gd name="connsiteX1972" fmla="*/ 1188753 w 1703335"/>
                <a:gd name="connsiteY1972" fmla="*/ 1479721 h 1593770"/>
                <a:gd name="connsiteX1973" fmla="*/ 1190210 w 1703335"/>
                <a:gd name="connsiteY1973" fmla="*/ 1491096 h 1593770"/>
                <a:gd name="connsiteX1974" fmla="*/ 1189482 w 1703335"/>
                <a:gd name="connsiteY1974" fmla="*/ 1492553 h 1593770"/>
                <a:gd name="connsiteX1975" fmla="*/ 1189089 w 1703335"/>
                <a:gd name="connsiteY1975" fmla="*/ 1493282 h 1593770"/>
                <a:gd name="connsiteX1976" fmla="*/ 1187408 w 1703335"/>
                <a:gd name="connsiteY1976" fmla="*/ 1496084 h 1593770"/>
                <a:gd name="connsiteX1977" fmla="*/ 1185447 w 1703335"/>
                <a:gd name="connsiteY1977" fmla="*/ 1500623 h 1593770"/>
                <a:gd name="connsiteX1978" fmla="*/ 1178442 w 1703335"/>
                <a:gd name="connsiteY1978" fmla="*/ 1506562 h 1593770"/>
                <a:gd name="connsiteX1979" fmla="*/ 1176929 w 1703335"/>
                <a:gd name="connsiteY1979" fmla="*/ 1506955 h 1593770"/>
                <a:gd name="connsiteX1980" fmla="*/ 1176929 w 1703335"/>
                <a:gd name="connsiteY1980" fmla="*/ 1507291 h 1593770"/>
                <a:gd name="connsiteX1981" fmla="*/ 1174632 w 1703335"/>
                <a:gd name="connsiteY1981" fmla="*/ 1513735 h 1593770"/>
                <a:gd name="connsiteX1982" fmla="*/ 1176873 w 1703335"/>
                <a:gd name="connsiteY1982" fmla="*/ 1519563 h 1593770"/>
                <a:gd name="connsiteX1983" fmla="*/ 1177322 w 1703335"/>
                <a:gd name="connsiteY1983" fmla="*/ 1521300 h 1593770"/>
                <a:gd name="connsiteX1984" fmla="*/ 1177602 w 1703335"/>
                <a:gd name="connsiteY1984" fmla="*/ 1523822 h 1593770"/>
                <a:gd name="connsiteX1985" fmla="*/ 1177602 w 1703335"/>
                <a:gd name="connsiteY1985" fmla="*/ 1526680 h 1593770"/>
                <a:gd name="connsiteX1986" fmla="*/ 1177378 w 1703335"/>
                <a:gd name="connsiteY1986" fmla="*/ 1528697 h 1593770"/>
                <a:gd name="connsiteX1987" fmla="*/ 1176873 w 1703335"/>
                <a:gd name="connsiteY1987" fmla="*/ 1531331 h 1593770"/>
                <a:gd name="connsiteX1988" fmla="*/ 1175136 w 1703335"/>
                <a:gd name="connsiteY1988" fmla="*/ 1536711 h 1593770"/>
                <a:gd name="connsiteX1989" fmla="*/ 1173679 w 1703335"/>
                <a:gd name="connsiteY1989" fmla="*/ 1538840 h 1593770"/>
                <a:gd name="connsiteX1990" fmla="*/ 1172166 w 1703335"/>
                <a:gd name="connsiteY1990" fmla="*/ 1540689 h 1593770"/>
                <a:gd name="connsiteX1991" fmla="*/ 1171830 w 1703335"/>
                <a:gd name="connsiteY1991" fmla="*/ 1541362 h 1593770"/>
                <a:gd name="connsiteX1992" fmla="*/ 1171830 w 1703335"/>
                <a:gd name="connsiteY1992" fmla="*/ 1545396 h 1593770"/>
                <a:gd name="connsiteX1993" fmla="*/ 1171550 w 1703335"/>
                <a:gd name="connsiteY1993" fmla="*/ 1547918 h 1593770"/>
                <a:gd name="connsiteX1994" fmla="*/ 1169476 w 1703335"/>
                <a:gd name="connsiteY1994" fmla="*/ 1556996 h 1593770"/>
                <a:gd name="connsiteX1995" fmla="*/ 1168019 w 1703335"/>
                <a:gd name="connsiteY1995" fmla="*/ 1560415 h 1593770"/>
                <a:gd name="connsiteX1996" fmla="*/ 1168244 w 1703335"/>
                <a:gd name="connsiteY1996" fmla="*/ 1562656 h 1593770"/>
                <a:gd name="connsiteX1997" fmla="*/ 1168244 w 1703335"/>
                <a:gd name="connsiteY1997" fmla="*/ 1564113 h 1593770"/>
                <a:gd name="connsiteX1998" fmla="*/ 1167515 w 1703335"/>
                <a:gd name="connsiteY1998" fmla="*/ 1567923 h 1593770"/>
                <a:gd name="connsiteX1999" fmla="*/ 1165610 w 1703335"/>
                <a:gd name="connsiteY1999" fmla="*/ 1572631 h 1593770"/>
                <a:gd name="connsiteX2000" fmla="*/ 1166002 w 1703335"/>
                <a:gd name="connsiteY2000" fmla="*/ 1575713 h 1593770"/>
                <a:gd name="connsiteX2001" fmla="*/ 1166058 w 1703335"/>
                <a:gd name="connsiteY2001" fmla="*/ 1576777 h 1593770"/>
                <a:gd name="connsiteX2002" fmla="*/ 1166787 w 1703335"/>
                <a:gd name="connsiteY2002" fmla="*/ 1580532 h 1593770"/>
                <a:gd name="connsiteX2003" fmla="*/ 1162191 w 1703335"/>
                <a:gd name="connsiteY2003" fmla="*/ 1589161 h 1593770"/>
                <a:gd name="connsiteX2004" fmla="*/ 1157877 w 1703335"/>
                <a:gd name="connsiteY2004" fmla="*/ 1592019 h 1593770"/>
                <a:gd name="connsiteX2005" fmla="*/ 1151432 w 1703335"/>
                <a:gd name="connsiteY2005" fmla="*/ 1593756 h 1593770"/>
                <a:gd name="connsiteX2006" fmla="*/ 1151208 w 1703335"/>
                <a:gd name="connsiteY2006" fmla="*/ 1593364 h 1593770"/>
                <a:gd name="connsiteX2007" fmla="*/ 271759 w 1703335"/>
                <a:gd name="connsiteY2007" fmla="*/ 1561423 h 1593770"/>
                <a:gd name="connsiteX2008" fmla="*/ 272880 w 1703335"/>
                <a:gd name="connsiteY2008" fmla="*/ 1562040 h 1593770"/>
                <a:gd name="connsiteX2009" fmla="*/ 274337 w 1703335"/>
                <a:gd name="connsiteY2009" fmla="*/ 1562936 h 1593770"/>
                <a:gd name="connsiteX2010" fmla="*/ 278764 w 1703335"/>
                <a:gd name="connsiteY2010" fmla="*/ 1561871 h 1593770"/>
                <a:gd name="connsiteX2011" fmla="*/ 279100 w 1703335"/>
                <a:gd name="connsiteY2011" fmla="*/ 1561759 h 1593770"/>
                <a:gd name="connsiteX2012" fmla="*/ 281622 w 1703335"/>
                <a:gd name="connsiteY2012" fmla="*/ 1557668 h 1593770"/>
                <a:gd name="connsiteX2013" fmla="*/ 282350 w 1703335"/>
                <a:gd name="connsiteY2013" fmla="*/ 1556940 h 1593770"/>
                <a:gd name="connsiteX2014" fmla="*/ 286329 w 1703335"/>
                <a:gd name="connsiteY2014" fmla="*/ 1554475 h 1593770"/>
                <a:gd name="connsiteX2015" fmla="*/ 288458 w 1703335"/>
                <a:gd name="connsiteY2015" fmla="*/ 1553746 h 1593770"/>
                <a:gd name="connsiteX2016" fmla="*/ 288514 w 1703335"/>
                <a:gd name="connsiteY2016" fmla="*/ 1553746 h 1593770"/>
                <a:gd name="connsiteX2017" fmla="*/ 291484 w 1703335"/>
                <a:gd name="connsiteY2017" fmla="*/ 1551112 h 1593770"/>
                <a:gd name="connsiteX2018" fmla="*/ 296471 w 1703335"/>
                <a:gd name="connsiteY2018" fmla="*/ 1545732 h 1593770"/>
                <a:gd name="connsiteX2019" fmla="*/ 297536 w 1703335"/>
                <a:gd name="connsiteY2019" fmla="*/ 1545228 h 1593770"/>
                <a:gd name="connsiteX2020" fmla="*/ 297760 w 1703335"/>
                <a:gd name="connsiteY2020" fmla="*/ 1544556 h 1593770"/>
                <a:gd name="connsiteX2021" fmla="*/ 298489 w 1703335"/>
                <a:gd name="connsiteY2021" fmla="*/ 1542426 h 1593770"/>
                <a:gd name="connsiteX2022" fmla="*/ 302075 w 1703335"/>
                <a:gd name="connsiteY2022" fmla="*/ 1537439 h 1593770"/>
                <a:gd name="connsiteX2023" fmla="*/ 304933 w 1703335"/>
                <a:gd name="connsiteY2023" fmla="*/ 1535310 h 1593770"/>
                <a:gd name="connsiteX2024" fmla="*/ 305661 w 1703335"/>
                <a:gd name="connsiteY2024" fmla="*/ 1534805 h 1593770"/>
                <a:gd name="connsiteX2025" fmla="*/ 311377 w 1703335"/>
                <a:gd name="connsiteY2025" fmla="*/ 1531219 h 1593770"/>
                <a:gd name="connsiteX2026" fmla="*/ 314627 w 1703335"/>
                <a:gd name="connsiteY2026" fmla="*/ 1529874 h 1593770"/>
                <a:gd name="connsiteX2027" fmla="*/ 314740 w 1703335"/>
                <a:gd name="connsiteY2027" fmla="*/ 1529594 h 1593770"/>
                <a:gd name="connsiteX2028" fmla="*/ 318270 w 1703335"/>
                <a:gd name="connsiteY2028" fmla="*/ 1525615 h 1593770"/>
                <a:gd name="connsiteX2029" fmla="*/ 319951 w 1703335"/>
                <a:gd name="connsiteY2029" fmla="*/ 1524494 h 1593770"/>
                <a:gd name="connsiteX2030" fmla="*/ 323481 w 1703335"/>
                <a:gd name="connsiteY2030" fmla="*/ 1521580 h 1593770"/>
                <a:gd name="connsiteX2031" fmla="*/ 327908 w 1703335"/>
                <a:gd name="connsiteY2031" fmla="*/ 1516930 h 1593770"/>
                <a:gd name="connsiteX2032" fmla="*/ 327292 w 1703335"/>
                <a:gd name="connsiteY2032" fmla="*/ 1513623 h 1593770"/>
                <a:gd name="connsiteX2033" fmla="*/ 326395 w 1703335"/>
                <a:gd name="connsiteY2033" fmla="*/ 1505050 h 1593770"/>
                <a:gd name="connsiteX2034" fmla="*/ 327124 w 1703335"/>
                <a:gd name="connsiteY2034" fmla="*/ 1502920 h 1593770"/>
                <a:gd name="connsiteX2035" fmla="*/ 327684 w 1703335"/>
                <a:gd name="connsiteY2035" fmla="*/ 1501575 h 1593770"/>
                <a:gd name="connsiteX2036" fmla="*/ 329141 w 1703335"/>
                <a:gd name="connsiteY2036" fmla="*/ 1498717 h 1593770"/>
                <a:gd name="connsiteX2037" fmla="*/ 333736 w 1703335"/>
                <a:gd name="connsiteY2037" fmla="*/ 1494122 h 1593770"/>
                <a:gd name="connsiteX2038" fmla="*/ 335193 w 1703335"/>
                <a:gd name="connsiteY2038" fmla="*/ 1493394 h 1593770"/>
                <a:gd name="connsiteX2039" fmla="*/ 338892 w 1703335"/>
                <a:gd name="connsiteY2039" fmla="*/ 1492329 h 1593770"/>
                <a:gd name="connsiteX2040" fmla="*/ 339228 w 1703335"/>
                <a:gd name="connsiteY2040" fmla="*/ 1491152 h 1593770"/>
                <a:gd name="connsiteX2041" fmla="*/ 341862 w 1703335"/>
                <a:gd name="connsiteY2041" fmla="*/ 1486669 h 1593770"/>
                <a:gd name="connsiteX2042" fmla="*/ 342590 w 1703335"/>
                <a:gd name="connsiteY2042" fmla="*/ 1485941 h 1593770"/>
                <a:gd name="connsiteX2043" fmla="*/ 349875 w 1703335"/>
                <a:gd name="connsiteY2043" fmla="*/ 1482915 h 1593770"/>
                <a:gd name="connsiteX2044" fmla="*/ 350603 w 1703335"/>
                <a:gd name="connsiteY2044" fmla="*/ 1482915 h 1593770"/>
                <a:gd name="connsiteX2045" fmla="*/ 357888 w 1703335"/>
                <a:gd name="connsiteY2045" fmla="*/ 1485941 h 1593770"/>
                <a:gd name="connsiteX2046" fmla="*/ 358561 w 1703335"/>
                <a:gd name="connsiteY2046" fmla="*/ 1486613 h 1593770"/>
                <a:gd name="connsiteX2047" fmla="*/ 364557 w 1703335"/>
                <a:gd name="connsiteY2047" fmla="*/ 1487622 h 1593770"/>
                <a:gd name="connsiteX2048" fmla="*/ 366014 w 1703335"/>
                <a:gd name="connsiteY2048" fmla="*/ 1488350 h 1593770"/>
                <a:gd name="connsiteX2049" fmla="*/ 369824 w 1703335"/>
                <a:gd name="connsiteY2049" fmla="*/ 1491601 h 1593770"/>
                <a:gd name="connsiteX2050" fmla="*/ 370160 w 1703335"/>
                <a:gd name="connsiteY2050" fmla="*/ 1491601 h 1593770"/>
                <a:gd name="connsiteX2051" fmla="*/ 370777 w 1703335"/>
                <a:gd name="connsiteY2051" fmla="*/ 1491152 h 1593770"/>
                <a:gd name="connsiteX2052" fmla="*/ 376493 w 1703335"/>
                <a:gd name="connsiteY2052" fmla="*/ 1489415 h 1593770"/>
                <a:gd name="connsiteX2053" fmla="*/ 377669 w 1703335"/>
                <a:gd name="connsiteY2053" fmla="*/ 1489415 h 1593770"/>
                <a:gd name="connsiteX2054" fmla="*/ 378342 w 1703335"/>
                <a:gd name="connsiteY2054" fmla="*/ 1489079 h 1593770"/>
                <a:gd name="connsiteX2055" fmla="*/ 380471 w 1703335"/>
                <a:gd name="connsiteY2055" fmla="*/ 1487342 h 1593770"/>
                <a:gd name="connsiteX2056" fmla="*/ 380639 w 1703335"/>
                <a:gd name="connsiteY2056" fmla="*/ 1487230 h 1593770"/>
                <a:gd name="connsiteX2057" fmla="*/ 381424 w 1703335"/>
                <a:gd name="connsiteY2057" fmla="*/ 1486053 h 1593770"/>
                <a:gd name="connsiteX2058" fmla="*/ 384282 w 1703335"/>
                <a:gd name="connsiteY2058" fmla="*/ 1482467 h 1593770"/>
                <a:gd name="connsiteX2059" fmla="*/ 392351 w 1703335"/>
                <a:gd name="connsiteY2059" fmla="*/ 1478600 h 1593770"/>
                <a:gd name="connsiteX2060" fmla="*/ 396442 w 1703335"/>
                <a:gd name="connsiteY2060" fmla="*/ 1478600 h 1593770"/>
                <a:gd name="connsiteX2061" fmla="*/ 401765 w 1703335"/>
                <a:gd name="connsiteY2061" fmla="*/ 1477143 h 1593770"/>
                <a:gd name="connsiteX2062" fmla="*/ 402046 w 1703335"/>
                <a:gd name="connsiteY2062" fmla="*/ 1476583 h 1593770"/>
                <a:gd name="connsiteX2063" fmla="*/ 403727 w 1703335"/>
                <a:gd name="connsiteY2063" fmla="*/ 1474397 h 1593770"/>
                <a:gd name="connsiteX2064" fmla="*/ 405856 w 1703335"/>
                <a:gd name="connsiteY2064" fmla="*/ 1472268 h 1593770"/>
                <a:gd name="connsiteX2065" fmla="*/ 420930 w 1703335"/>
                <a:gd name="connsiteY2065" fmla="*/ 1456465 h 1593770"/>
                <a:gd name="connsiteX2066" fmla="*/ 422163 w 1703335"/>
                <a:gd name="connsiteY2066" fmla="*/ 1455400 h 1593770"/>
                <a:gd name="connsiteX2067" fmla="*/ 430064 w 1703335"/>
                <a:gd name="connsiteY2067" fmla="*/ 1449685 h 1593770"/>
                <a:gd name="connsiteX2068" fmla="*/ 436116 w 1703335"/>
                <a:gd name="connsiteY2068" fmla="*/ 1447723 h 1593770"/>
                <a:gd name="connsiteX2069" fmla="*/ 437573 w 1703335"/>
                <a:gd name="connsiteY2069" fmla="*/ 1447723 h 1593770"/>
                <a:gd name="connsiteX2070" fmla="*/ 447884 w 1703335"/>
                <a:gd name="connsiteY2070" fmla="*/ 1458034 h 1593770"/>
                <a:gd name="connsiteX2071" fmla="*/ 447884 w 1703335"/>
                <a:gd name="connsiteY2071" fmla="*/ 1460164 h 1593770"/>
                <a:gd name="connsiteX2072" fmla="*/ 444858 w 1703335"/>
                <a:gd name="connsiteY2072" fmla="*/ 1467505 h 1593770"/>
                <a:gd name="connsiteX2073" fmla="*/ 443681 w 1703335"/>
                <a:gd name="connsiteY2073" fmla="*/ 1468681 h 1593770"/>
                <a:gd name="connsiteX2074" fmla="*/ 438638 w 1703335"/>
                <a:gd name="connsiteY2074" fmla="*/ 1477479 h 1593770"/>
                <a:gd name="connsiteX2075" fmla="*/ 439366 w 1703335"/>
                <a:gd name="connsiteY2075" fmla="*/ 1477703 h 1593770"/>
                <a:gd name="connsiteX2076" fmla="*/ 441496 w 1703335"/>
                <a:gd name="connsiteY2076" fmla="*/ 1478432 h 1593770"/>
                <a:gd name="connsiteX2077" fmla="*/ 443625 w 1703335"/>
                <a:gd name="connsiteY2077" fmla="*/ 1479385 h 1593770"/>
                <a:gd name="connsiteX2078" fmla="*/ 449397 w 1703335"/>
                <a:gd name="connsiteY2078" fmla="*/ 1476807 h 1593770"/>
                <a:gd name="connsiteX2079" fmla="*/ 458643 w 1703335"/>
                <a:gd name="connsiteY2079" fmla="*/ 1476807 h 1593770"/>
                <a:gd name="connsiteX2080" fmla="*/ 460100 w 1703335"/>
                <a:gd name="connsiteY2080" fmla="*/ 1477535 h 1593770"/>
                <a:gd name="connsiteX2081" fmla="*/ 465312 w 1703335"/>
                <a:gd name="connsiteY2081" fmla="*/ 1483531 h 1593770"/>
                <a:gd name="connsiteX2082" fmla="*/ 465424 w 1703335"/>
                <a:gd name="connsiteY2082" fmla="*/ 1483867 h 1593770"/>
                <a:gd name="connsiteX2083" fmla="*/ 467553 w 1703335"/>
                <a:gd name="connsiteY2083" fmla="*/ 1486501 h 1593770"/>
                <a:gd name="connsiteX2084" fmla="*/ 471252 w 1703335"/>
                <a:gd name="connsiteY2084" fmla="*/ 1486501 h 1593770"/>
                <a:gd name="connsiteX2085" fmla="*/ 474558 w 1703335"/>
                <a:gd name="connsiteY2085" fmla="*/ 1487062 h 1593770"/>
                <a:gd name="connsiteX2086" fmla="*/ 474558 w 1703335"/>
                <a:gd name="connsiteY2086" fmla="*/ 1486781 h 1593770"/>
                <a:gd name="connsiteX2087" fmla="*/ 475062 w 1703335"/>
                <a:gd name="connsiteY2087" fmla="*/ 1483531 h 1593770"/>
                <a:gd name="connsiteX2088" fmla="*/ 475791 w 1703335"/>
                <a:gd name="connsiteY2088" fmla="*/ 1481402 h 1593770"/>
                <a:gd name="connsiteX2089" fmla="*/ 476015 w 1703335"/>
                <a:gd name="connsiteY2089" fmla="*/ 1480729 h 1593770"/>
                <a:gd name="connsiteX2090" fmla="*/ 475959 w 1703335"/>
                <a:gd name="connsiteY2090" fmla="*/ 1479609 h 1593770"/>
                <a:gd name="connsiteX2091" fmla="*/ 475959 w 1703335"/>
                <a:gd name="connsiteY2091" fmla="*/ 1477479 h 1593770"/>
                <a:gd name="connsiteX2092" fmla="*/ 478985 w 1703335"/>
                <a:gd name="connsiteY2092" fmla="*/ 1470194 h 1593770"/>
                <a:gd name="connsiteX2093" fmla="*/ 479825 w 1703335"/>
                <a:gd name="connsiteY2093" fmla="*/ 1468906 h 1593770"/>
                <a:gd name="connsiteX2094" fmla="*/ 485541 w 1703335"/>
                <a:gd name="connsiteY2094" fmla="*/ 1464703 h 1593770"/>
                <a:gd name="connsiteX2095" fmla="*/ 486158 w 1703335"/>
                <a:gd name="connsiteY2095" fmla="*/ 1461285 h 1593770"/>
                <a:gd name="connsiteX2096" fmla="*/ 487727 w 1703335"/>
                <a:gd name="connsiteY2096" fmla="*/ 1457418 h 1593770"/>
                <a:gd name="connsiteX2097" fmla="*/ 492041 w 1703335"/>
                <a:gd name="connsiteY2097" fmla="*/ 1450974 h 1593770"/>
                <a:gd name="connsiteX2098" fmla="*/ 493162 w 1703335"/>
                <a:gd name="connsiteY2098" fmla="*/ 1449573 h 1593770"/>
                <a:gd name="connsiteX2099" fmla="*/ 494507 w 1703335"/>
                <a:gd name="connsiteY2099" fmla="*/ 1445930 h 1593770"/>
                <a:gd name="connsiteX2100" fmla="*/ 506219 w 1703335"/>
                <a:gd name="connsiteY2100" fmla="*/ 1439430 h 1593770"/>
                <a:gd name="connsiteX2101" fmla="*/ 506331 w 1703335"/>
                <a:gd name="connsiteY2101" fmla="*/ 1439430 h 1593770"/>
                <a:gd name="connsiteX2102" fmla="*/ 517426 w 1703335"/>
                <a:gd name="connsiteY2102" fmla="*/ 1441055 h 1593770"/>
                <a:gd name="connsiteX2103" fmla="*/ 522078 w 1703335"/>
                <a:gd name="connsiteY2103" fmla="*/ 1445146 h 1593770"/>
                <a:gd name="connsiteX2104" fmla="*/ 527457 w 1703335"/>
                <a:gd name="connsiteY2104" fmla="*/ 1447667 h 1593770"/>
                <a:gd name="connsiteX2105" fmla="*/ 534686 w 1703335"/>
                <a:gd name="connsiteY2105" fmla="*/ 1447892 h 1593770"/>
                <a:gd name="connsiteX2106" fmla="*/ 537712 w 1703335"/>
                <a:gd name="connsiteY2106" fmla="*/ 1449853 h 1593770"/>
                <a:gd name="connsiteX2107" fmla="*/ 538945 w 1703335"/>
                <a:gd name="connsiteY2107" fmla="*/ 1450357 h 1593770"/>
                <a:gd name="connsiteX2108" fmla="*/ 546117 w 1703335"/>
                <a:gd name="connsiteY2108" fmla="*/ 1453944 h 1593770"/>
                <a:gd name="connsiteX2109" fmla="*/ 548191 w 1703335"/>
                <a:gd name="connsiteY2109" fmla="*/ 1455289 h 1593770"/>
                <a:gd name="connsiteX2110" fmla="*/ 548695 w 1703335"/>
                <a:gd name="connsiteY2110" fmla="*/ 1454560 h 1593770"/>
                <a:gd name="connsiteX2111" fmla="*/ 549032 w 1703335"/>
                <a:gd name="connsiteY2111" fmla="*/ 1454112 h 1593770"/>
                <a:gd name="connsiteX2112" fmla="*/ 551161 w 1703335"/>
                <a:gd name="connsiteY2112" fmla="*/ 1451254 h 1593770"/>
                <a:gd name="connsiteX2113" fmla="*/ 556148 w 1703335"/>
                <a:gd name="connsiteY2113" fmla="*/ 1447667 h 1593770"/>
                <a:gd name="connsiteX2114" fmla="*/ 558278 w 1703335"/>
                <a:gd name="connsiteY2114" fmla="*/ 1446939 h 1593770"/>
                <a:gd name="connsiteX2115" fmla="*/ 561584 w 1703335"/>
                <a:gd name="connsiteY2115" fmla="*/ 1446378 h 1593770"/>
                <a:gd name="connsiteX2116" fmla="*/ 563489 w 1703335"/>
                <a:gd name="connsiteY2116" fmla="*/ 1446378 h 1593770"/>
                <a:gd name="connsiteX2117" fmla="*/ 563993 w 1703335"/>
                <a:gd name="connsiteY2117" fmla="*/ 1446042 h 1593770"/>
                <a:gd name="connsiteX2118" fmla="*/ 567244 w 1703335"/>
                <a:gd name="connsiteY2118" fmla="*/ 1442456 h 1593770"/>
                <a:gd name="connsiteX2119" fmla="*/ 573408 w 1703335"/>
                <a:gd name="connsiteY2119" fmla="*/ 1436852 h 1593770"/>
                <a:gd name="connsiteX2120" fmla="*/ 581477 w 1703335"/>
                <a:gd name="connsiteY2120" fmla="*/ 1434162 h 1593770"/>
                <a:gd name="connsiteX2121" fmla="*/ 581477 w 1703335"/>
                <a:gd name="connsiteY2121" fmla="*/ 1431865 h 1593770"/>
                <a:gd name="connsiteX2122" fmla="*/ 582934 w 1703335"/>
                <a:gd name="connsiteY2122" fmla="*/ 1418920 h 1593770"/>
                <a:gd name="connsiteX2123" fmla="*/ 584447 w 1703335"/>
                <a:gd name="connsiteY2123" fmla="*/ 1409170 h 1593770"/>
                <a:gd name="connsiteX2124" fmla="*/ 585680 w 1703335"/>
                <a:gd name="connsiteY2124" fmla="*/ 1405639 h 1593770"/>
                <a:gd name="connsiteX2125" fmla="*/ 590051 w 1703335"/>
                <a:gd name="connsiteY2125" fmla="*/ 1398074 h 1593770"/>
                <a:gd name="connsiteX2126" fmla="*/ 591452 w 1703335"/>
                <a:gd name="connsiteY2126" fmla="*/ 1392863 h 1593770"/>
                <a:gd name="connsiteX2127" fmla="*/ 591452 w 1703335"/>
                <a:gd name="connsiteY2127" fmla="*/ 1390958 h 1593770"/>
                <a:gd name="connsiteX2128" fmla="*/ 590387 w 1703335"/>
                <a:gd name="connsiteY2128" fmla="*/ 1388828 h 1593770"/>
                <a:gd name="connsiteX2129" fmla="*/ 589266 w 1703335"/>
                <a:gd name="connsiteY2129" fmla="*/ 1384177 h 1593770"/>
                <a:gd name="connsiteX2130" fmla="*/ 589266 w 1703335"/>
                <a:gd name="connsiteY2130" fmla="*/ 1379862 h 1593770"/>
                <a:gd name="connsiteX2131" fmla="*/ 589322 w 1703335"/>
                <a:gd name="connsiteY2131" fmla="*/ 1378854 h 1593770"/>
                <a:gd name="connsiteX2132" fmla="*/ 589995 w 1703335"/>
                <a:gd name="connsiteY2132" fmla="*/ 1372017 h 1593770"/>
                <a:gd name="connsiteX2133" fmla="*/ 593021 w 1703335"/>
                <a:gd name="connsiteY2133" fmla="*/ 1364732 h 1593770"/>
                <a:gd name="connsiteX2134" fmla="*/ 593077 w 1703335"/>
                <a:gd name="connsiteY2134" fmla="*/ 1364676 h 1593770"/>
                <a:gd name="connsiteX2135" fmla="*/ 593749 w 1703335"/>
                <a:gd name="connsiteY2135" fmla="*/ 1361706 h 1593770"/>
                <a:gd name="connsiteX2136" fmla="*/ 594590 w 1703335"/>
                <a:gd name="connsiteY2136" fmla="*/ 1353917 h 1593770"/>
                <a:gd name="connsiteX2137" fmla="*/ 592965 w 1703335"/>
                <a:gd name="connsiteY2137" fmla="*/ 1349322 h 1593770"/>
                <a:gd name="connsiteX2138" fmla="*/ 589378 w 1703335"/>
                <a:gd name="connsiteY2138" fmla="*/ 1345736 h 1593770"/>
                <a:gd name="connsiteX2139" fmla="*/ 587249 w 1703335"/>
                <a:gd name="connsiteY2139" fmla="*/ 1342149 h 1593770"/>
                <a:gd name="connsiteX2140" fmla="*/ 585848 w 1703335"/>
                <a:gd name="connsiteY2140" fmla="*/ 1335817 h 1593770"/>
                <a:gd name="connsiteX2141" fmla="*/ 586576 w 1703335"/>
                <a:gd name="connsiteY2141" fmla="*/ 1328644 h 1593770"/>
                <a:gd name="connsiteX2142" fmla="*/ 587641 w 1703335"/>
                <a:gd name="connsiteY2142" fmla="*/ 1325058 h 1593770"/>
                <a:gd name="connsiteX2143" fmla="*/ 594085 w 1703335"/>
                <a:gd name="connsiteY2143" fmla="*/ 1312169 h 1593770"/>
                <a:gd name="connsiteX2144" fmla="*/ 598737 w 1703335"/>
                <a:gd name="connsiteY2144" fmla="*/ 1307518 h 1593770"/>
                <a:gd name="connsiteX2145" fmla="*/ 636786 w 1703335"/>
                <a:gd name="connsiteY2145" fmla="*/ 1223406 h 1593770"/>
                <a:gd name="connsiteX2146" fmla="*/ 636786 w 1703335"/>
                <a:gd name="connsiteY2146" fmla="*/ 1220548 h 1593770"/>
                <a:gd name="connsiteX2147" fmla="*/ 639812 w 1703335"/>
                <a:gd name="connsiteY2147" fmla="*/ 1213263 h 1593770"/>
                <a:gd name="connsiteX2148" fmla="*/ 640765 w 1703335"/>
                <a:gd name="connsiteY2148" fmla="*/ 1212311 h 1593770"/>
                <a:gd name="connsiteX2149" fmla="*/ 649955 w 1703335"/>
                <a:gd name="connsiteY2149" fmla="*/ 1206651 h 1593770"/>
                <a:gd name="connsiteX2150" fmla="*/ 651412 w 1703335"/>
                <a:gd name="connsiteY2150" fmla="*/ 1206651 h 1593770"/>
                <a:gd name="connsiteX2151" fmla="*/ 652308 w 1703335"/>
                <a:gd name="connsiteY2151" fmla="*/ 1206707 h 1593770"/>
                <a:gd name="connsiteX2152" fmla="*/ 654830 w 1703335"/>
                <a:gd name="connsiteY2152" fmla="*/ 1202504 h 1593770"/>
                <a:gd name="connsiteX2153" fmla="*/ 658977 w 1703335"/>
                <a:gd name="connsiteY2153" fmla="*/ 1198358 h 1593770"/>
                <a:gd name="connsiteX2154" fmla="*/ 658977 w 1703335"/>
                <a:gd name="connsiteY2154" fmla="*/ 1196901 h 1593770"/>
                <a:gd name="connsiteX2155" fmla="*/ 664636 w 1703335"/>
                <a:gd name="connsiteY2155" fmla="*/ 1187654 h 1593770"/>
                <a:gd name="connsiteX2156" fmla="*/ 666093 w 1703335"/>
                <a:gd name="connsiteY2156" fmla="*/ 1186926 h 1593770"/>
                <a:gd name="connsiteX2157" fmla="*/ 668223 w 1703335"/>
                <a:gd name="connsiteY2157" fmla="*/ 1186141 h 1593770"/>
                <a:gd name="connsiteX2158" fmla="*/ 671081 w 1703335"/>
                <a:gd name="connsiteY2158" fmla="*/ 1185413 h 1593770"/>
                <a:gd name="connsiteX2159" fmla="*/ 682849 w 1703335"/>
                <a:gd name="connsiteY2159" fmla="*/ 1190792 h 1593770"/>
                <a:gd name="connsiteX2160" fmla="*/ 684754 w 1703335"/>
                <a:gd name="connsiteY2160" fmla="*/ 1194547 h 1593770"/>
                <a:gd name="connsiteX2161" fmla="*/ 686883 w 1703335"/>
                <a:gd name="connsiteY2161" fmla="*/ 1195163 h 1593770"/>
                <a:gd name="connsiteX2162" fmla="*/ 695345 w 1703335"/>
                <a:gd name="connsiteY2162" fmla="*/ 1198133 h 1593770"/>
                <a:gd name="connsiteX2163" fmla="*/ 696073 w 1703335"/>
                <a:gd name="connsiteY2163" fmla="*/ 1198862 h 1593770"/>
                <a:gd name="connsiteX2164" fmla="*/ 698539 w 1703335"/>
                <a:gd name="connsiteY2164" fmla="*/ 1209397 h 1593770"/>
                <a:gd name="connsiteX2165" fmla="*/ 698371 w 1703335"/>
                <a:gd name="connsiteY2165" fmla="*/ 1209845 h 1593770"/>
                <a:gd name="connsiteX2166" fmla="*/ 698875 w 1703335"/>
                <a:gd name="connsiteY2166" fmla="*/ 1210349 h 1593770"/>
                <a:gd name="connsiteX2167" fmla="*/ 699604 w 1703335"/>
                <a:gd name="connsiteY2167" fmla="*/ 1211078 h 1593770"/>
                <a:gd name="connsiteX2168" fmla="*/ 702125 w 1703335"/>
                <a:gd name="connsiteY2168" fmla="*/ 1215113 h 1593770"/>
                <a:gd name="connsiteX2169" fmla="*/ 708906 w 1703335"/>
                <a:gd name="connsiteY2169" fmla="*/ 1211414 h 1593770"/>
                <a:gd name="connsiteX2170" fmla="*/ 718656 w 1703335"/>
                <a:gd name="connsiteY2170" fmla="*/ 1211358 h 1593770"/>
                <a:gd name="connsiteX2171" fmla="*/ 764607 w 1703335"/>
                <a:gd name="connsiteY2171" fmla="*/ 1235790 h 1593770"/>
                <a:gd name="connsiteX2172" fmla="*/ 798509 w 1703335"/>
                <a:gd name="connsiteY2172" fmla="*/ 1254563 h 1593770"/>
                <a:gd name="connsiteX2173" fmla="*/ 817842 w 1703335"/>
                <a:gd name="connsiteY2173" fmla="*/ 1264818 h 1593770"/>
                <a:gd name="connsiteX2174" fmla="*/ 822045 w 1703335"/>
                <a:gd name="connsiteY2174" fmla="*/ 1263529 h 1593770"/>
                <a:gd name="connsiteX2175" fmla="*/ 824791 w 1703335"/>
                <a:gd name="connsiteY2175" fmla="*/ 1261512 h 1593770"/>
                <a:gd name="connsiteX2176" fmla="*/ 824903 w 1703335"/>
                <a:gd name="connsiteY2176" fmla="*/ 1260671 h 1593770"/>
                <a:gd name="connsiteX2177" fmla="*/ 834429 w 1703335"/>
                <a:gd name="connsiteY2177" fmla="*/ 1251817 h 1593770"/>
                <a:gd name="connsiteX2178" fmla="*/ 836951 w 1703335"/>
                <a:gd name="connsiteY2178" fmla="*/ 1250024 h 1593770"/>
                <a:gd name="connsiteX2179" fmla="*/ 838408 w 1703335"/>
                <a:gd name="connsiteY2179" fmla="*/ 1249295 h 1593770"/>
                <a:gd name="connsiteX2180" fmla="*/ 842555 w 1703335"/>
                <a:gd name="connsiteY2180" fmla="*/ 1248231 h 1593770"/>
                <a:gd name="connsiteX2181" fmla="*/ 843900 w 1703335"/>
                <a:gd name="connsiteY2181" fmla="*/ 1246718 h 1593770"/>
                <a:gd name="connsiteX2182" fmla="*/ 845076 w 1703335"/>
                <a:gd name="connsiteY2182" fmla="*/ 1245597 h 1593770"/>
                <a:gd name="connsiteX2183" fmla="*/ 849391 w 1703335"/>
                <a:gd name="connsiteY2183" fmla="*/ 1242010 h 1593770"/>
                <a:gd name="connsiteX2184" fmla="*/ 849840 w 1703335"/>
                <a:gd name="connsiteY2184" fmla="*/ 1241674 h 1593770"/>
                <a:gd name="connsiteX2185" fmla="*/ 852698 w 1703335"/>
                <a:gd name="connsiteY2185" fmla="*/ 1239545 h 1593770"/>
                <a:gd name="connsiteX2186" fmla="*/ 863232 w 1703335"/>
                <a:gd name="connsiteY2186" fmla="*/ 1238424 h 1593770"/>
                <a:gd name="connsiteX2187" fmla="*/ 863625 w 1703335"/>
                <a:gd name="connsiteY2187" fmla="*/ 1236183 h 1593770"/>
                <a:gd name="connsiteX2188" fmla="*/ 863625 w 1703335"/>
                <a:gd name="connsiteY2188" fmla="*/ 1234165 h 1593770"/>
                <a:gd name="connsiteX2189" fmla="*/ 864129 w 1703335"/>
                <a:gd name="connsiteY2189" fmla="*/ 1230915 h 1593770"/>
                <a:gd name="connsiteX2190" fmla="*/ 864577 w 1703335"/>
                <a:gd name="connsiteY2190" fmla="*/ 1229514 h 1593770"/>
                <a:gd name="connsiteX2191" fmla="*/ 877634 w 1703335"/>
                <a:gd name="connsiteY2191" fmla="*/ 1222958 h 1593770"/>
                <a:gd name="connsiteX2192" fmla="*/ 884695 w 1703335"/>
                <a:gd name="connsiteY2192" fmla="*/ 1232764 h 1593770"/>
                <a:gd name="connsiteX2193" fmla="*/ 884246 w 1703335"/>
                <a:gd name="connsiteY2193" fmla="*/ 1235847 h 1593770"/>
                <a:gd name="connsiteX2194" fmla="*/ 884246 w 1703335"/>
                <a:gd name="connsiteY2194" fmla="*/ 1237023 h 1593770"/>
                <a:gd name="connsiteX2195" fmla="*/ 884246 w 1703335"/>
                <a:gd name="connsiteY2195" fmla="*/ 1237079 h 1593770"/>
                <a:gd name="connsiteX2196" fmla="*/ 884191 w 1703335"/>
                <a:gd name="connsiteY2196" fmla="*/ 1238256 h 1593770"/>
                <a:gd name="connsiteX2197" fmla="*/ 890018 w 1703335"/>
                <a:gd name="connsiteY2197" fmla="*/ 1239265 h 1593770"/>
                <a:gd name="connsiteX2198" fmla="*/ 891475 w 1703335"/>
                <a:gd name="connsiteY2198" fmla="*/ 1239993 h 1593770"/>
                <a:gd name="connsiteX2199" fmla="*/ 895398 w 1703335"/>
                <a:gd name="connsiteY2199" fmla="*/ 1243411 h 1593770"/>
                <a:gd name="connsiteX2200" fmla="*/ 901562 w 1703335"/>
                <a:gd name="connsiteY2200" fmla="*/ 1247334 h 1593770"/>
                <a:gd name="connsiteX2201" fmla="*/ 902515 w 1703335"/>
                <a:gd name="connsiteY2201" fmla="*/ 1247670 h 1593770"/>
                <a:gd name="connsiteX2202" fmla="*/ 913106 w 1703335"/>
                <a:gd name="connsiteY2202" fmla="*/ 1245149 h 1593770"/>
                <a:gd name="connsiteX2203" fmla="*/ 915235 w 1703335"/>
                <a:gd name="connsiteY2203" fmla="*/ 1245877 h 1593770"/>
                <a:gd name="connsiteX2204" fmla="*/ 918261 w 1703335"/>
                <a:gd name="connsiteY2204" fmla="*/ 1247502 h 1593770"/>
                <a:gd name="connsiteX2205" fmla="*/ 919494 w 1703335"/>
                <a:gd name="connsiteY2205" fmla="*/ 1247782 h 1593770"/>
                <a:gd name="connsiteX2206" fmla="*/ 926219 w 1703335"/>
                <a:gd name="connsiteY2206" fmla="*/ 1253218 h 1593770"/>
                <a:gd name="connsiteX2207" fmla="*/ 927675 w 1703335"/>
                <a:gd name="connsiteY2207" fmla="*/ 1256076 h 1593770"/>
                <a:gd name="connsiteX2208" fmla="*/ 928740 w 1703335"/>
                <a:gd name="connsiteY2208" fmla="*/ 1260167 h 1593770"/>
                <a:gd name="connsiteX2209" fmla="*/ 930421 w 1703335"/>
                <a:gd name="connsiteY2209" fmla="*/ 1261680 h 1593770"/>
                <a:gd name="connsiteX2210" fmla="*/ 932439 w 1703335"/>
                <a:gd name="connsiteY2210" fmla="*/ 1262352 h 1593770"/>
                <a:gd name="connsiteX2211" fmla="*/ 939219 w 1703335"/>
                <a:gd name="connsiteY2211" fmla="*/ 1269861 h 1593770"/>
                <a:gd name="connsiteX2212" fmla="*/ 939275 w 1703335"/>
                <a:gd name="connsiteY2212" fmla="*/ 1269917 h 1593770"/>
                <a:gd name="connsiteX2213" fmla="*/ 951155 w 1703335"/>
                <a:gd name="connsiteY2213" fmla="*/ 1270477 h 1593770"/>
                <a:gd name="connsiteX2214" fmla="*/ 952108 w 1703335"/>
                <a:gd name="connsiteY2214" fmla="*/ 1270477 h 1593770"/>
                <a:gd name="connsiteX2215" fmla="*/ 961354 w 1703335"/>
                <a:gd name="connsiteY2215" fmla="*/ 1276193 h 1593770"/>
                <a:gd name="connsiteX2216" fmla="*/ 962362 w 1703335"/>
                <a:gd name="connsiteY2216" fmla="*/ 1278211 h 1593770"/>
                <a:gd name="connsiteX2217" fmla="*/ 965725 w 1703335"/>
                <a:gd name="connsiteY2217" fmla="*/ 1277650 h 1593770"/>
                <a:gd name="connsiteX2218" fmla="*/ 968415 w 1703335"/>
                <a:gd name="connsiteY2218" fmla="*/ 1277650 h 1593770"/>
                <a:gd name="connsiteX2219" fmla="*/ 972169 w 1703335"/>
                <a:gd name="connsiteY2219" fmla="*/ 1276922 h 1593770"/>
                <a:gd name="connsiteX2220" fmla="*/ 973626 w 1703335"/>
                <a:gd name="connsiteY2220" fmla="*/ 1276922 h 1593770"/>
                <a:gd name="connsiteX2221" fmla="*/ 981976 w 1703335"/>
                <a:gd name="connsiteY2221" fmla="*/ 1281181 h 1593770"/>
                <a:gd name="connsiteX2222" fmla="*/ 983433 w 1703335"/>
                <a:gd name="connsiteY2222" fmla="*/ 1290483 h 1593770"/>
                <a:gd name="connsiteX2223" fmla="*/ 971216 w 1703335"/>
                <a:gd name="connsiteY2223" fmla="*/ 1327804 h 1593770"/>
                <a:gd name="connsiteX2224" fmla="*/ 967294 w 1703335"/>
                <a:gd name="connsiteY2224" fmla="*/ 1340804 h 1593770"/>
                <a:gd name="connsiteX2225" fmla="*/ 967742 w 1703335"/>
                <a:gd name="connsiteY2225" fmla="*/ 1340972 h 1593770"/>
                <a:gd name="connsiteX2226" fmla="*/ 970880 w 1703335"/>
                <a:gd name="connsiteY2226" fmla="*/ 1343102 h 1593770"/>
                <a:gd name="connsiteX2227" fmla="*/ 973010 w 1703335"/>
                <a:gd name="connsiteY2227" fmla="*/ 1345231 h 1593770"/>
                <a:gd name="connsiteX2228" fmla="*/ 975475 w 1703335"/>
                <a:gd name="connsiteY2228" fmla="*/ 1349266 h 1593770"/>
                <a:gd name="connsiteX2229" fmla="*/ 976204 w 1703335"/>
                <a:gd name="connsiteY2229" fmla="*/ 1351395 h 1593770"/>
                <a:gd name="connsiteX2230" fmla="*/ 976204 w 1703335"/>
                <a:gd name="connsiteY2230" fmla="*/ 1357896 h 1593770"/>
                <a:gd name="connsiteX2231" fmla="*/ 975475 w 1703335"/>
                <a:gd name="connsiteY2231" fmla="*/ 1360025 h 1593770"/>
                <a:gd name="connsiteX2232" fmla="*/ 973066 w 1703335"/>
                <a:gd name="connsiteY2232" fmla="*/ 1364004 h 1593770"/>
                <a:gd name="connsiteX2233" fmla="*/ 973122 w 1703335"/>
                <a:gd name="connsiteY2233" fmla="*/ 1364396 h 1593770"/>
                <a:gd name="connsiteX2234" fmla="*/ 974579 w 1703335"/>
                <a:gd name="connsiteY2234" fmla="*/ 1379470 h 1593770"/>
                <a:gd name="connsiteX2235" fmla="*/ 974523 w 1703335"/>
                <a:gd name="connsiteY2235" fmla="*/ 1381936 h 1593770"/>
                <a:gd name="connsiteX2236" fmla="*/ 973906 w 1703335"/>
                <a:gd name="connsiteY2236" fmla="*/ 1387652 h 1593770"/>
                <a:gd name="connsiteX2237" fmla="*/ 970320 w 1703335"/>
                <a:gd name="connsiteY2237" fmla="*/ 1395497 h 1593770"/>
                <a:gd name="connsiteX2238" fmla="*/ 970320 w 1703335"/>
                <a:gd name="connsiteY2238" fmla="*/ 1397010 h 1593770"/>
                <a:gd name="connsiteX2239" fmla="*/ 968751 w 1703335"/>
                <a:gd name="connsiteY2239" fmla="*/ 1402501 h 1593770"/>
                <a:gd name="connsiteX2240" fmla="*/ 968919 w 1703335"/>
                <a:gd name="connsiteY2240" fmla="*/ 1404183 h 1593770"/>
                <a:gd name="connsiteX2241" fmla="*/ 968919 w 1703335"/>
                <a:gd name="connsiteY2241" fmla="*/ 1404911 h 1593770"/>
                <a:gd name="connsiteX2242" fmla="*/ 971777 w 1703335"/>
                <a:gd name="connsiteY2242" fmla="*/ 1412084 h 1593770"/>
                <a:gd name="connsiteX2243" fmla="*/ 971777 w 1703335"/>
                <a:gd name="connsiteY2243" fmla="*/ 1424300 h 1593770"/>
                <a:gd name="connsiteX2244" fmla="*/ 971665 w 1703335"/>
                <a:gd name="connsiteY2244" fmla="*/ 1425645 h 1593770"/>
                <a:gd name="connsiteX2245" fmla="*/ 973626 w 1703335"/>
                <a:gd name="connsiteY2245" fmla="*/ 1428391 h 1593770"/>
                <a:gd name="connsiteX2246" fmla="*/ 979398 w 1703335"/>
                <a:gd name="connsiteY2246" fmla="*/ 1429231 h 1593770"/>
                <a:gd name="connsiteX2247" fmla="*/ 981135 w 1703335"/>
                <a:gd name="connsiteY2247" fmla="*/ 1429792 h 1593770"/>
                <a:gd name="connsiteX2248" fmla="*/ 983321 w 1703335"/>
                <a:gd name="connsiteY2248" fmla="*/ 1430240 h 1593770"/>
                <a:gd name="connsiteX2249" fmla="*/ 986571 w 1703335"/>
                <a:gd name="connsiteY2249" fmla="*/ 1429736 h 1593770"/>
                <a:gd name="connsiteX2250" fmla="*/ 988028 w 1703335"/>
                <a:gd name="connsiteY2250" fmla="*/ 1429736 h 1593770"/>
                <a:gd name="connsiteX2251" fmla="*/ 991278 w 1703335"/>
                <a:gd name="connsiteY2251" fmla="*/ 1430240 h 1593770"/>
                <a:gd name="connsiteX2252" fmla="*/ 993407 w 1703335"/>
                <a:gd name="connsiteY2252" fmla="*/ 1430968 h 1593770"/>
                <a:gd name="connsiteX2253" fmla="*/ 997442 w 1703335"/>
                <a:gd name="connsiteY2253" fmla="*/ 1433490 h 1593770"/>
                <a:gd name="connsiteX2254" fmla="*/ 999571 w 1703335"/>
                <a:gd name="connsiteY2254" fmla="*/ 1435619 h 1593770"/>
                <a:gd name="connsiteX2255" fmla="*/ 1001140 w 1703335"/>
                <a:gd name="connsiteY2255" fmla="*/ 1437637 h 1593770"/>
                <a:gd name="connsiteX2256" fmla="*/ 1004615 w 1703335"/>
                <a:gd name="connsiteY2256" fmla="*/ 1439934 h 1593770"/>
                <a:gd name="connsiteX2257" fmla="*/ 1005343 w 1703335"/>
                <a:gd name="connsiteY2257" fmla="*/ 1440663 h 1593770"/>
                <a:gd name="connsiteX2258" fmla="*/ 1008313 w 1703335"/>
                <a:gd name="connsiteY2258" fmla="*/ 1449236 h 1593770"/>
                <a:gd name="connsiteX2259" fmla="*/ 1007977 w 1703335"/>
                <a:gd name="connsiteY2259" fmla="*/ 1452094 h 1593770"/>
                <a:gd name="connsiteX2260" fmla="*/ 1008257 w 1703335"/>
                <a:gd name="connsiteY2260" fmla="*/ 1452038 h 1593770"/>
                <a:gd name="connsiteX2261" fmla="*/ 1011115 w 1703335"/>
                <a:gd name="connsiteY2261" fmla="*/ 1451702 h 1593770"/>
                <a:gd name="connsiteX2262" fmla="*/ 1012404 w 1703335"/>
                <a:gd name="connsiteY2262" fmla="*/ 1450637 h 1593770"/>
                <a:gd name="connsiteX2263" fmla="*/ 1022098 w 1703335"/>
                <a:gd name="connsiteY2263" fmla="*/ 1448900 h 1593770"/>
                <a:gd name="connsiteX2264" fmla="*/ 1022883 w 1703335"/>
                <a:gd name="connsiteY2264" fmla="*/ 1449180 h 1593770"/>
                <a:gd name="connsiteX2265" fmla="*/ 1030504 w 1703335"/>
                <a:gd name="connsiteY2265" fmla="*/ 1453999 h 1593770"/>
                <a:gd name="connsiteX2266" fmla="*/ 1030952 w 1703335"/>
                <a:gd name="connsiteY2266" fmla="*/ 1454840 h 1593770"/>
                <a:gd name="connsiteX2267" fmla="*/ 1031737 w 1703335"/>
                <a:gd name="connsiteY2267" fmla="*/ 1454840 h 1593770"/>
                <a:gd name="connsiteX2268" fmla="*/ 1038517 w 1703335"/>
                <a:gd name="connsiteY2268" fmla="*/ 1457418 h 1593770"/>
                <a:gd name="connsiteX2269" fmla="*/ 1042888 w 1703335"/>
                <a:gd name="connsiteY2269" fmla="*/ 1461229 h 1593770"/>
                <a:gd name="connsiteX2270" fmla="*/ 1048268 w 1703335"/>
                <a:gd name="connsiteY2270" fmla="*/ 1463302 h 1593770"/>
                <a:gd name="connsiteX2271" fmla="*/ 1053759 w 1703335"/>
                <a:gd name="connsiteY2271" fmla="*/ 1462797 h 1593770"/>
                <a:gd name="connsiteX2272" fmla="*/ 1062949 w 1703335"/>
                <a:gd name="connsiteY2272" fmla="*/ 1466888 h 1593770"/>
                <a:gd name="connsiteX2273" fmla="*/ 1064182 w 1703335"/>
                <a:gd name="connsiteY2273" fmla="*/ 1468513 h 1593770"/>
                <a:gd name="connsiteX2274" fmla="*/ 1064743 w 1703335"/>
                <a:gd name="connsiteY2274" fmla="*/ 1468513 h 1593770"/>
                <a:gd name="connsiteX2275" fmla="*/ 1067993 w 1703335"/>
                <a:gd name="connsiteY2275" fmla="*/ 1469018 h 1593770"/>
                <a:gd name="connsiteX2276" fmla="*/ 1071243 w 1703335"/>
                <a:gd name="connsiteY2276" fmla="*/ 1468513 h 1593770"/>
                <a:gd name="connsiteX2277" fmla="*/ 1071971 w 1703335"/>
                <a:gd name="connsiteY2277" fmla="*/ 1468513 h 1593770"/>
                <a:gd name="connsiteX2278" fmla="*/ 1082058 w 1703335"/>
                <a:gd name="connsiteY2278" fmla="*/ 1476695 h 1593770"/>
                <a:gd name="connsiteX2279" fmla="*/ 1082955 w 1703335"/>
                <a:gd name="connsiteY2279" fmla="*/ 1482074 h 1593770"/>
                <a:gd name="connsiteX2280" fmla="*/ 1083739 w 1703335"/>
                <a:gd name="connsiteY2280" fmla="*/ 1485997 h 1593770"/>
                <a:gd name="connsiteX2281" fmla="*/ 1083739 w 1703335"/>
                <a:gd name="connsiteY2281" fmla="*/ 1488126 h 1593770"/>
                <a:gd name="connsiteX2282" fmla="*/ 1083739 w 1703335"/>
                <a:gd name="connsiteY2282" fmla="*/ 1488575 h 1593770"/>
                <a:gd name="connsiteX2283" fmla="*/ 1086429 w 1703335"/>
                <a:gd name="connsiteY2283" fmla="*/ 1494515 h 1593770"/>
                <a:gd name="connsiteX2284" fmla="*/ 1086765 w 1703335"/>
                <a:gd name="connsiteY2284" fmla="*/ 1494290 h 1593770"/>
                <a:gd name="connsiteX2285" fmla="*/ 1086765 w 1703335"/>
                <a:gd name="connsiteY2285" fmla="*/ 1493842 h 1593770"/>
                <a:gd name="connsiteX2286" fmla="*/ 1086765 w 1703335"/>
                <a:gd name="connsiteY2286" fmla="*/ 1491713 h 1593770"/>
                <a:gd name="connsiteX2287" fmla="*/ 1086877 w 1703335"/>
                <a:gd name="connsiteY2287" fmla="*/ 1490256 h 1593770"/>
                <a:gd name="connsiteX2288" fmla="*/ 1086765 w 1703335"/>
                <a:gd name="connsiteY2288" fmla="*/ 1488799 h 1593770"/>
                <a:gd name="connsiteX2289" fmla="*/ 1086765 w 1703335"/>
                <a:gd name="connsiteY2289" fmla="*/ 1488070 h 1593770"/>
                <a:gd name="connsiteX2290" fmla="*/ 1091080 w 1703335"/>
                <a:gd name="connsiteY2290" fmla="*/ 1479665 h 1593770"/>
                <a:gd name="connsiteX2291" fmla="*/ 1100382 w 1703335"/>
                <a:gd name="connsiteY2291" fmla="*/ 1478264 h 1593770"/>
                <a:gd name="connsiteX2292" fmla="*/ 1100943 w 1703335"/>
                <a:gd name="connsiteY2292" fmla="*/ 1478432 h 1593770"/>
                <a:gd name="connsiteX2293" fmla="*/ 1103633 w 1703335"/>
                <a:gd name="connsiteY2293" fmla="*/ 1478880 h 1593770"/>
                <a:gd name="connsiteX2294" fmla="*/ 1104753 w 1703335"/>
                <a:gd name="connsiteY2294" fmla="*/ 1477031 h 1593770"/>
                <a:gd name="connsiteX2295" fmla="*/ 1106322 w 1703335"/>
                <a:gd name="connsiteY2295" fmla="*/ 1475013 h 1593770"/>
                <a:gd name="connsiteX2296" fmla="*/ 1107051 w 1703335"/>
                <a:gd name="connsiteY2296" fmla="*/ 1474285 h 1593770"/>
                <a:gd name="connsiteX2297" fmla="*/ 1119659 w 1703335"/>
                <a:gd name="connsiteY2297" fmla="*/ 1472716 h 1593770"/>
                <a:gd name="connsiteX2298" fmla="*/ 1125823 w 1703335"/>
                <a:gd name="connsiteY2298" fmla="*/ 1479777 h 1593770"/>
                <a:gd name="connsiteX2299" fmla="*/ 1125879 w 1703335"/>
                <a:gd name="connsiteY2299" fmla="*/ 1480001 h 1593770"/>
                <a:gd name="connsiteX2300" fmla="*/ 1128009 w 1703335"/>
                <a:gd name="connsiteY2300" fmla="*/ 1482299 h 1593770"/>
                <a:gd name="connsiteX2301" fmla="*/ 1129466 w 1703335"/>
                <a:gd name="connsiteY2301" fmla="*/ 1484428 h 1593770"/>
                <a:gd name="connsiteX2302" fmla="*/ 1131147 w 1703335"/>
                <a:gd name="connsiteY2302" fmla="*/ 1489023 h 1593770"/>
                <a:gd name="connsiteX2303" fmla="*/ 1131371 w 1703335"/>
                <a:gd name="connsiteY2303" fmla="*/ 1489471 h 1593770"/>
                <a:gd name="connsiteX2304" fmla="*/ 1133388 w 1703335"/>
                <a:gd name="connsiteY2304" fmla="*/ 1490200 h 1593770"/>
                <a:gd name="connsiteX2305" fmla="*/ 1133893 w 1703335"/>
                <a:gd name="connsiteY2305" fmla="*/ 1490424 h 1593770"/>
                <a:gd name="connsiteX2306" fmla="*/ 1140169 w 1703335"/>
                <a:gd name="connsiteY2306" fmla="*/ 1490200 h 1593770"/>
                <a:gd name="connsiteX2307" fmla="*/ 1147454 w 1703335"/>
                <a:gd name="connsiteY2307" fmla="*/ 1497653 h 1593770"/>
                <a:gd name="connsiteX2308" fmla="*/ 1147734 w 1703335"/>
                <a:gd name="connsiteY2308" fmla="*/ 1498717 h 1593770"/>
                <a:gd name="connsiteX2309" fmla="*/ 1149751 w 1703335"/>
                <a:gd name="connsiteY2309" fmla="*/ 1500735 h 1593770"/>
                <a:gd name="connsiteX2310" fmla="*/ 1152777 w 1703335"/>
                <a:gd name="connsiteY2310" fmla="*/ 1508076 h 1593770"/>
                <a:gd name="connsiteX2311" fmla="*/ 1152777 w 1703335"/>
                <a:gd name="connsiteY2311" fmla="*/ 1509308 h 1593770"/>
                <a:gd name="connsiteX2312" fmla="*/ 1152945 w 1703335"/>
                <a:gd name="connsiteY2312" fmla="*/ 1509813 h 1593770"/>
                <a:gd name="connsiteX2313" fmla="*/ 1153618 w 1703335"/>
                <a:gd name="connsiteY2313" fmla="*/ 1511830 h 1593770"/>
                <a:gd name="connsiteX2314" fmla="*/ 1153618 w 1703335"/>
                <a:gd name="connsiteY2314" fmla="*/ 1509477 h 1593770"/>
                <a:gd name="connsiteX2315" fmla="*/ 1154739 w 1703335"/>
                <a:gd name="connsiteY2315" fmla="*/ 1504825 h 1593770"/>
                <a:gd name="connsiteX2316" fmla="*/ 1155467 w 1703335"/>
                <a:gd name="connsiteY2316" fmla="*/ 1503368 h 1593770"/>
                <a:gd name="connsiteX2317" fmla="*/ 1155803 w 1703335"/>
                <a:gd name="connsiteY2317" fmla="*/ 1502752 h 1593770"/>
                <a:gd name="connsiteX2318" fmla="*/ 1155803 w 1703335"/>
                <a:gd name="connsiteY2318" fmla="*/ 1502304 h 1593770"/>
                <a:gd name="connsiteX2319" fmla="*/ 1155803 w 1703335"/>
                <a:gd name="connsiteY2319" fmla="*/ 1498717 h 1593770"/>
                <a:gd name="connsiteX2320" fmla="*/ 1157540 w 1703335"/>
                <a:gd name="connsiteY2320" fmla="*/ 1493002 h 1593770"/>
                <a:gd name="connsiteX2321" fmla="*/ 1158997 w 1703335"/>
                <a:gd name="connsiteY2321" fmla="*/ 1490872 h 1593770"/>
                <a:gd name="connsiteX2322" fmla="*/ 1161855 w 1703335"/>
                <a:gd name="connsiteY2322" fmla="*/ 1488014 h 1593770"/>
                <a:gd name="connsiteX2323" fmla="*/ 1163985 w 1703335"/>
                <a:gd name="connsiteY2323" fmla="*/ 1486557 h 1593770"/>
                <a:gd name="connsiteX2324" fmla="*/ 1165106 w 1703335"/>
                <a:gd name="connsiteY2324" fmla="*/ 1485885 h 1593770"/>
                <a:gd name="connsiteX2325" fmla="*/ 1164433 w 1703335"/>
                <a:gd name="connsiteY2325" fmla="*/ 1482186 h 1593770"/>
                <a:gd name="connsiteX2326" fmla="*/ 1164433 w 1703335"/>
                <a:gd name="connsiteY2326" fmla="*/ 1480225 h 1593770"/>
                <a:gd name="connsiteX2327" fmla="*/ 1163705 w 1703335"/>
                <a:gd name="connsiteY2327" fmla="*/ 1476470 h 1593770"/>
                <a:gd name="connsiteX2328" fmla="*/ 1163705 w 1703335"/>
                <a:gd name="connsiteY2328" fmla="*/ 1475742 h 1593770"/>
                <a:gd name="connsiteX2329" fmla="*/ 1164433 w 1703335"/>
                <a:gd name="connsiteY2329" fmla="*/ 1471988 h 1593770"/>
                <a:gd name="connsiteX2330" fmla="*/ 1164433 w 1703335"/>
                <a:gd name="connsiteY2330" fmla="*/ 1470755 h 1593770"/>
                <a:gd name="connsiteX2331" fmla="*/ 1170653 w 1703335"/>
                <a:gd name="connsiteY2331" fmla="*/ 1461285 h 1593770"/>
                <a:gd name="connsiteX2332" fmla="*/ 1170933 w 1703335"/>
                <a:gd name="connsiteY2332" fmla="*/ 1460444 h 1593770"/>
                <a:gd name="connsiteX2333" fmla="*/ 1171326 w 1703335"/>
                <a:gd name="connsiteY2333" fmla="*/ 1459435 h 1593770"/>
                <a:gd name="connsiteX2334" fmla="*/ 1169476 w 1703335"/>
                <a:gd name="connsiteY2334" fmla="*/ 1453495 h 1593770"/>
                <a:gd name="connsiteX2335" fmla="*/ 1171382 w 1703335"/>
                <a:gd name="connsiteY2335" fmla="*/ 1447499 h 1593770"/>
                <a:gd name="connsiteX2336" fmla="*/ 1178835 w 1703335"/>
                <a:gd name="connsiteY2336" fmla="*/ 1440551 h 1593770"/>
                <a:gd name="connsiteX2337" fmla="*/ 1179619 w 1703335"/>
                <a:gd name="connsiteY2337" fmla="*/ 1435900 h 1593770"/>
                <a:gd name="connsiteX2338" fmla="*/ 1182253 w 1703335"/>
                <a:gd name="connsiteY2338" fmla="*/ 1432201 h 1593770"/>
                <a:gd name="connsiteX2339" fmla="*/ 1183262 w 1703335"/>
                <a:gd name="connsiteY2339" fmla="*/ 1431248 h 1593770"/>
                <a:gd name="connsiteX2340" fmla="*/ 1190210 w 1703335"/>
                <a:gd name="connsiteY2340" fmla="*/ 1422899 h 1593770"/>
                <a:gd name="connsiteX2341" fmla="*/ 1192340 w 1703335"/>
                <a:gd name="connsiteY2341" fmla="*/ 1422170 h 1593770"/>
                <a:gd name="connsiteX2342" fmla="*/ 1195590 w 1703335"/>
                <a:gd name="connsiteY2342" fmla="*/ 1421666 h 1593770"/>
                <a:gd name="connsiteX2343" fmla="*/ 1196318 w 1703335"/>
                <a:gd name="connsiteY2343" fmla="*/ 1421666 h 1593770"/>
                <a:gd name="connsiteX2344" fmla="*/ 1200577 w 1703335"/>
                <a:gd name="connsiteY2344" fmla="*/ 1422563 h 1593770"/>
                <a:gd name="connsiteX2345" fmla="*/ 1202146 w 1703335"/>
                <a:gd name="connsiteY2345" fmla="*/ 1419481 h 1593770"/>
                <a:gd name="connsiteX2346" fmla="*/ 1230781 w 1703335"/>
                <a:gd name="connsiteY2346" fmla="*/ 1367758 h 1593770"/>
                <a:gd name="connsiteX2347" fmla="*/ 1231958 w 1703335"/>
                <a:gd name="connsiteY2347" fmla="*/ 1364956 h 1593770"/>
                <a:gd name="connsiteX2348" fmla="*/ 1232967 w 1703335"/>
                <a:gd name="connsiteY2348" fmla="*/ 1361370 h 1593770"/>
                <a:gd name="connsiteX2349" fmla="*/ 1233415 w 1703335"/>
                <a:gd name="connsiteY2349" fmla="*/ 1360417 h 1593770"/>
                <a:gd name="connsiteX2350" fmla="*/ 1234368 w 1703335"/>
                <a:gd name="connsiteY2350" fmla="*/ 1354197 h 1593770"/>
                <a:gd name="connsiteX2351" fmla="*/ 1234760 w 1703335"/>
                <a:gd name="connsiteY2351" fmla="*/ 1353413 h 1593770"/>
                <a:gd name="connsiteX2352" fmla="*/ 1236273 w 1703335"/>
                <a:gd name="connsiteY2352" fmla="*/ 1340804 h 1593770"/>
                <a:gd name="connsiteX2353" fmla="*/ 1237001 w 1703335"/>
                <a:gd name="connsiteY2353" fmla="*/ 1340076 h 1593770"/>
                <a:gd name="connsiteX2354" fmla="*/ 1239747 w 1703335"/>
                <a:gd name="connsiteY2354" fmla="*/ 1338114 h 1593770"/>
                <a:gd name="connsiteX2355" fmla="*/ 1241204 w 1703335"/>
                <a:gd name="connsiteY2355" fmla="*/ 1337386 h 1593770"/>
                <a:gd name="connsiteX2356" fmla="*/ 1243446 w 1703335"/>
                <a:gd name="connsiteY2356" fmla="*/ 1336546 h 1593770"/>
                <a:gd name="connsiteX2357" fmla="*/ 1250114 w 1703335"/>
                <a:gd name="connsiteY2357" fmla="*/ 1334136 h 1593770"/>
                <a:gd name="connsiteX2358" fmla="*/ 1251571 w 1703335"/>
                <a:gd name="connsiteY2358" fmla="*/ 1334136 h 1593770"/>
                <a:gd name="connsiteX2359" fmla="*/ 1252748 w 1703335"/>
                <a:gd name="connsiteY2359" fmla="*/ 1334192 h 1593770"/>
                <a:gd name="connsiteX2360" fmla="*/ 1255045 w 1703335"/>
                <a:gd name="connsiteY2360" fmla="*/ 1330717 h 1593770"/>
                <a:gd name="connsiteX2361" fmla="*/ 1257175 w 1703335"/>
                <a:gd name="connsiteY2361" fmla="*/ 1328588 h 1593770"/>
                <a:gd name="connsiteX2362" fmla="*/ 1257287 w 1703335"/>
                <a:gd name="connsiteY2362" fmla="*/ 1328476 h 1593770"/>
                <a:gd name="connsiteX2363" fmla="*/ 1257847 w 1703335"/>
                <a:gd name="connsiteY2363" fmla="*/ 1326795 h 1593770"/>
                <a:gd name="connsiteX2364" fmla="*/ 1257735 w 1703335"/>
                <a:gd name="connsiteY2364" fmla="*/ 1325170 h 1593770"/>
                <a:gd name="connsiteX2365" fmla="*/ 1257735 w 1703335"/>
                <a:gd name="connsiteY2365" fmla="*/ 1322312 h 1593770"/>
                <a:gd name="connsiteX2366" fmla="*/ 1261714 w 1703335"/>
                <a:gd name="connsiteY2366" fmla="*/ 1314187 h 1593770"/>
                <a:gd name="connsiteX2367" fmla="*/ 1270568 w 1703335"/>
                <a:gd name="connsiteY2367" fmla="*/ 1312281 h 1593770"/>
                <a:gd name="connsiteX2368" fmla="*/ 1272865 w 1703335"/>
                <a:gd name="connsiteY2368" fmla="*/ 1312842 h 1593770"/>
                <a:gd name="connsiteX2369" fmla="*/ 1273538 w 1703335"/>
                <a:gd name="connsiteY2369" fmla="*/ 1309928 h 1593770"/>
                <a:gd name="connsiteX2370" fmla="*/ 1273538 w 1703335"/>
                <a:gd name="connsiteY2370" fmla="*/ 1308695 h 1593770"/>
                <a:gd name="connsiteX2371" fmla="*/ 1274995 w 1703335"/>
                <a:gd name="connsiteY2371" fmla="*/ 1303371 h 1593770"/>
                <a:gd name="connsiteX2372" fmla="*/ 1276059 w 1703335"/>
                <a:gd name="connsiteY2372" fmla="*/ 1299785 h 1593770"/>
                <a:gd name="connsiteX2373" fmla="*/ 1276788 w 1703335"/>
                <a:gd name="connsiteY2373" fmla="*/ 1298328 h 1593770"/>
                <a:gd name="connsiteX2374" fmla="*/ 1278693 w 1703335"/>
                <a:gd name="connsiteY2374" fmla="*/ 1295638 h 1593770"/>
                <a:gd name="connsiteX2375" fmla="*/ 1280150 w 1703335"/>
                <a:gd name="connsiteY2375" fmla="*/ 1294181 h 1593770"/>
                <a:gd name="connsiteX2376" fmla="*/ 1281327 w 1703335"/>
                <a:gd name="connsiteY2376" fmla="*/ 1293173 h 1593770"/>
                <a:gd name="connsiteX2377" fmla="*/ 1282335 w 1703335"/>
                <a:gd name="connsiteY2377" fmla="*/ 1291996 h 1593770"/>
                <a:gd name="connsiteX2378" fmla="*/ 1283064 w 1703335"/>
                <a:gd name="connsiteY2378" fmla="*/ 1291267 h 1593770"/>
                <a:gd name="connsiteX2379" fmla="*/ 1285081 w 1703335"/>
                <a:gd name="connsiteY2379" fmla="*/ 1289698 h 1593770"/>
                <a:gd name="connsiteX2380" fmla="*/ 1286650 w 1703335"/>
                <a:gd name="connsiteY2380" fmla="*/ 1287681 h 1593770"/>
                <a:gd name="connsiteX2381" fmla="*/ 1288107 w 1703335"/>
                <a:gd name="connsiteY2381" fmla="*/ 1286224 h 1593770"/>
                <a:gd name="connsiteX2382" fmla="*/ 1295112 w 1703335"/>
                <a:gd name="connsiteY2382" fmla="*/ 1283198 h 1593770"/>
                <a:gd name="connsiteX2383" fmla="*/ 1298642 w 1703335"/>
                <a:gd name="connsiteY2383" fmla="*/ 1281461 h 1593770"/>
                <a:gd name="connsiteX2384" fmla="*/ 1298867 w 1703335"/>
                <a:gd name="connsiteY2384" fmla="*/ 1281237 h 1593770"/>
                <a:gd name="connsiteX2385" fmla="*/ 1299595 w 1703335"/>
                <a:gd name="connsiteY2385" fmla="*/ 1280508 h 1593770"/>
                <a:gd name="connsiteX2386" fmla="*/ 1302285 w 1703335"/>
                <a:gd name="connsiteY2386" fmla="*/ 1278603 h 1593770"/>
                <a:gd name="connsiteX2387" fmla="*/ 1303742 w 1703335"/>
                <a:gd name="connsiteY2387" fmla="*/ 1277874 h 1593770"/>
                <a:gd name="connsiteX2388" fmla="*/ 1305087 w 1703335"/>
                <a:gd name="connsiteY2388" fmla="*/ 1277314 h 1593770"/>
                <a:gd name="connsiteX2389" fmla="*/ 1305367 w 1703335"/>
                <a:gd name="connsiteY2389" fmla="*/ 1277202 h 1593770"/>
                <a:gd name="connsiteX2390" fmla="*/ 1231229 w 1703335"/>
                <a:gd name="connsiteY2390" fmla="*/ 1150894 h 1593770"/>
                <a:gd name="connsiteX2391" fmla="*/ 1230725 w 1703335"/>
                <a:gd name="connsiteY2391" fmla="*/ 1149885 h 1593770"/>
                <a:gd name="connsiteX2392" fmla="*/ 1207750 w 1703335"/>
                <a:gd name="connsiteY2392" fmla="*/ 1098219 h 1593770"/>
                <a:gd name="connsiteX2393" fmla="*/ 1206853 w 1703335"/>
                <a:gd name="connsiteY2393" fmla="*/ 1094016 h 1593770"/>
                <a:gd name="connsiteX2394" fmla="*/ 1206853 w 1703335"/>
                <a:gd name="connsiteY2394" fmla="*/ 1093288 h 1593770"/>
                <a:gd name="connsiteX2395" fmla="*/ 1206853 w 1703335"/>
                <a:gd name="connsiteY2395" fmla="*/ 1092783 h 1593770"/>
                <a:gd name="connsiteX2396" fmla="*/ 1208310 w 1703335"/>
                <a:gd name="connsiteY2396" fmla="*/ 1064092 h 1593770"/>
                <a:gd name="connsiteX2397" fmla="*/ 1213578 w 1703335"/>
                <a:gd name="connsiteY2397" fmla="*/ 980092 h 1593770"/>
                <a:gd name="connsiteX2398" fmla="*/ 1211560 w 1703335"/>
                <a:gd name="connsiteY2398" fmla="*/ 977290 h 1593770"/>
                <a:gd name="connsiteX2399" fmla="*/ 1210159 w 1703335"/>
                <a:gd name="connsiteY2399" fmla="*/ 975161 h 1593770"/>
                <a:gd name="connsiteX2400" fmla="*/ 1208703 w 1703335"/>
                <a:gd name="connsiteY2400" fmla="*/ 972303 h 1593770"/>
                <a:gd name="connsiteX2401" fmla="*/ 1207582 w 1703335"/>
                <a:gd name="connsiteY2401" fmla="*/ 967652 h 1593770"/>
                <a:gd name="connsiteX2402" fmla="*/ 1207582 w 1703335"/>
                <a:gd name="connsiteY2402" fmla="*/ 966923 h 1593770"/>
                <a:gd name="connsiteX2403" fmla="*/ 1204724 w 1703335"/>
                <a:gd name="connsiteY2403" fmla="*/ 959751 h 1593770"/>
                <a:gd name="connsiteX2404" fmla="*/ 1204724 w 1703335"/>
                <a:gd name="connsiteY2404" fmla="*/ 958294 h 1593770"/>
                <a:gd name="connsiteX2405" fmla="*/ 1206293 w 1703335"/>
                <a:gd name="connsiteY2405" fmla="*/ 952802 h 1593770"/>
                <a:gd name="connsiteX2406" fmla="*/ 1206125 w 1703335"/>
                <a:gd name="connsiteY2406" fmla="*/ 951121 h 1593770"/>
                <a:gd name="connsiteX2407" fmla="*/ 1206125 w 1703335"/>
                <a:gd name="connsiteY2407" fmla="*/ 950673 h 1593770"/>
                <a:gd name="connsiteX2408" fmla="*/ 1198392 w 1703335"/>
                <a:gd name="connsiteY2408" fmla="*/ 947703 h 1593770"/>
                <a:gd name="connsiteX2409" fmla="*/ 1196879 w 1703335"/>
                <a:gd name="connsiteY2409" fmla="*/ 946190 h 1593770"/>
                <a:gd name="connsiteX2410" fmla="*/ 1193853 w 1703335"/>
                <a:gd name="connsiteY2410" fmla="*/ 938905 h 1593770"/>
                <a:gd name="connsiteX2411" fmla="*/ 1193853 w 1703335"/>
                <a:gd name="connsiteY2411" fmla="*/ 937448 h 1593770"/>
                <a:gd name="connsiteX2412" fmla="*/ 1194133 w 1703335"/>
                <a:gd name="connsiteY2412" fmla="*/ 934926 h 1593770"/>
                <a:gd name="connsiteX2413" fmla="*/ 1194245 w 1703335"/>
                <a:gd name="connsiteY2413" fmla="*/ 934534 h 1593770"/>
                <a:gd name="connsiteX2414" fmla="*/ 1194581 w 1703335"/>
                <a:gd name="connsiteY2414" fmla="*/ 927753 h 1593770"/>
                <a:gd name="connsiteX2415" fmla="*/ 1194917 w 1703335"/>
                <a:gd name="connsiteY2415" fmla="*/ 925904 h 1593770"/>
                <a:gd name="connsiteX2416" fmla="*/ 1194749 w 1703335"/>
                <a:gd name="connsiteY2416" fmla="*/ 925344 h 1593770"/>
                <a:gd name="connsiteX2417" fmla="*/ 1190883 w 1703335"/>
                <a:gd name="connsiteY2417" fmla="*/ 917274 h 1593770"/>
                <a:gd name="connsiteX2418" fmla="*/ 1190883 w 1703335"/>
                <a:gd name="connsiteY2418" fmla="*/ 912959 h 1593770"/>
                <a:gd name="connsiteX2419" fmla="*/ 1193909 w 1703335"/>
                <a:gd name="connsiteY2419" fmla="*/ 905675 h 1593770"/>
                <a:gd name="connsiteX2420" fmla="*/ 1194189 w 1703335"/>
                <a:gd name="connsiteY2420" fmla="*/ 905395 h 1593770"/>
                <a:gd name="connsiteX2421" fmla="*/ 1194693 w 1703335"/>
                <a:gd name="connsiteY2421" fmla="*/ 904498 h 1593770"/>
                <a:gd name="connsiteX2422" fmla="*/ 1194133 w 1703335"/>
                <a:gd name="connsiteY2422" fmla="*/ 903209 h 1593770"/>
                <a:gd name="connsiteX2423" fmla="*/ 1193068 w 1703335"/>
                <a:gd name="connsiteY2423" fmla="*/ 898614 h 1593770"/>
                <a:gd name="connsiteX2424" fmla="*/ 1193068 w 1703335"/>
                <a:gd name="connsiteY2424" fmla="*/ 897885 h 1593770"/>
                <a:gd name="connsiteX2425" fmla="*/ 1193292 w 1703335"/>
                <a:gd name="connsiteY2425" fmla="*/ 895756 h 1593770"/>
                <a:gd name="connsiteX2426" fmla="*/ 1193068 w 1703335"/>
                <a:gd name="connsiteY2426" fmla="*/ 893627 h 1593770"/>
                <a:gd name="connsiteX2427" fmla="*/ 1193068 w 1703335"/>
                <a:gd name="connsiteY2427" fmla="*/ 893122 h 1593770"/>
                <a:gd name="connsiteX2428" fmla="*/ 1192340 w 1703335"/>
                <a:gd name="connsiteY2428" fmla="*/ 889368 h 1593770"/>
                <a:gd name="connsiteX2429" fmla="*/ 1192340 w 1703335"/>
                <a:gd name="connsiteY2429" fmla="*/ 882195 h 1593770"/>
                <a:gd name="connsiteX2430" fmla="*/ 1192508 w 1703335"/>
                <a:gd name="connsiteY2430" fmla="*/ 880402 h 1593770"/>
                <a:gd name="connsiteX2431" fmla="*/ 1192340 w 1703335"/>
                <a:gd name="connsiteY2431" fmla="*/ 878609 h 1593770"/>
                <a:gd name="connsiteX2432" fmla="*/ 1192340 w 1703335"/>
                <a:gd name="connsiteY2432" fmla="*/ 875751 h 1593770"/>
                <a:gd name="connsiteX2433" fmla="*/ 1192620 w 1703335"/>
                <a:gd name="connsiteY2433" fmla="*/ 873229 h 1593770"/>
                <a:gd name="connsiteX2434" fmla="*/ 1193012 w 1703335"/>
                <a:gd name="connsiteY2434" fmla="*/ 871604 h 1593770"/>
                <a:gd name="connsiteX2435" fmla="*/ 1192283 w 1703335"/>
                <a:gd name="connsiteY2435" fmla="*/ 867850 h 1593770"/>
                <a:gd name="connsiteX2436" fmla="*/ 1192283 w 1703335"/>
                <a:gd name="connsiteY2436" fmla="*/ 861405 h 1593770"/>
                <a:gd name="connsiteX2437" fmla="*/ 1192508 w 1703335"/>
                <a:gd name="connsiteY2437" fmla="*/ 859276 h 1593770"/>
                <a:gd name="connsiteX2438" fmla="*/ 1192283 w 1703335"/>
                <a:gd name="connsiteY2438" fmla="*/ 857146 h 1593770"/>
                <a:gd name="connsiteX2439" fmla="*/ 1192283 w 1703335"/>
                <a:gd name="connsiteY2439" fmla="*/ 856418 h 1593770"/>
                <a:gd name="connsiteX2440" fmla="*/ 1192564 w 1703335"/>
                <a:gd name="connsiteY2440" fmla="*/ 853896 h 1593770"/>
                <a:gd name="connsiteX2441" fmla="*/ 1192283 w 1703335"/>
                <a:gd name="connsiteY2441" fmla="*/ 851375 h 1593770"/>
                <a:gd name="connsiteX2442" fmla="*/ 1192283 w 1703335"/>
                <a:gd name="connsiteY2442" fmla="*/ 849918 h 1593770"/>
                <a:gd name="connsiteX2443" fmla="*/ 1192788 w 1703335"/>
                <a:gd name="connsiteY2443" fmla="*/ 846667 h 1593770"/>
                <a:gd name="connsiteX2444" fmla="*/ 1192956 w 1703335"/>
                <a:gd name="connsiteY2444" fmla="*/ 846107 h 1593770"/>
                <a:gd name="connsiteX2445" fmla="*/ 1192956 w 1703335"/>
                <a:gd name="connsiteY2445" fmla="*/ 844930 h 1593770"/>
                <a:gd name="connsiteX2446" fmla="*/ 1193236 w 1703335"/>
                <a:gd name="connsiteY2446" fmla="*/ 842409 h 1593770"/>
                <a:gd name="connsiteX2447" fmla="*/ 1193965 w 1703335"/>
                <a:gd name="connsiteY2447" fmla="*/ 839551 h 1593770"/>
                <a:gd name="connsiteX2448" fmla="*/ 1194413 w 1703335"/>
                <a:gd name="connsiteY2448" fmla="*/ 838150 h 1593770"/>
                <a:gd name="connsiteX2449" fmla="*/ 1195870 w 1703335"/>
                <a:gd name="connsiteY2449" fmla="*/ 833835 h 1593770"/>
                <a:gd name="connsiteX2450" fmla="*/ 1198111 w 1703335"/>
                <a:gd name="connsiteY2450" fmla="*/ 830473 h 1593770"/>
                <a:gd name="connsiteX2451" fmla="*/ 1198168 w 1703335"/>
                <a:gd name="connsiteY2451" fmla="*/ 830304 h 1593770"/>
                <a:gd name="connsiteX2452" fmla="*/ 1201081 w 1703335"/>
                <a:gd name="connsiteY2452" fmla="*/ 824701 h 1593770"/>
                <a:gd name="connsiteX2453" fmla="*/ 1203211 w 1703335"/>
                <a:gd name="connsiteY2453" fmla="*/ 822571 h 1593770"/>
                <a:gd name="connsiteX2454" fmla="*/ 1205957 w 1703335"/>
                <a:gd name="connsiteY2454" fmla="*/ 820610 h 1593770"/>
                <a:gd name="connsiteX2455" fmla="*/ 1208871 w 1703335"/>
                <a:gd name="connsiteY2455" fmla="*/ 818817 h 1593770"/>
                <a:gd name="connsiteX2456" fmla="*/ 1213297 w 1703335"/>
                <a:gd name="connsiteY2456" fmla="*/ 816800 h 1593770"/>
                <a:gd name="connsiteX2457" fmla="*/ 1214026 w 1703335"/>
                <a:gd name="connsiteY2457" fmla="*/ 816071 h 1593770"/>
                <a:gd name="connsiteX2458" fmla="*/ 1215203 w 1703335"/>
                <a:gd name="connsiteY2458" fmla="*/ 815062 h 1593770"/>
                <a:gd name="connsiteX2459" fmla="*/ 1218901 w 1703335"/>
                <a:gd name="connsiteY2459" fmla="*/ 811980 h 1593770"/>
                <a:gd name="connsiteX2460" fmla="*/ 1226074 w 1703335"/>
                <a:gd name="connsiteY2460" fmla="*/ 808394 h 1593770"/>
                <a:gd name="connsiteX2461" fmla="*/ 1230669 w 1703335"/>
                <a:gd name="connsiteY2461" fmla="*/ 807329 h 1593770"/>
                <a:gd name="connsiteX2462" fmla="*/ 1232126 w 1703335"/>
                <a:gd name="connsiteY2462" fmla="*/ 807329 h 1593770"/>
                <a:gd name="connsiteX2463" fmla="*/ 1235768 w 1703335"/>
                <a:gd name="connsiteY2463" fmla="*/ 808002 h 1593770"/>
                <a:gd name="connsiteX2464" fmla="*/ 1239803 w 1703335"/>
                <a:gd name="connsiteY2464" fmla="*/ 809515 h 1593770"/>
                <a:gd name="connsiteX2465" fmla="*/ 1241372 w 1703335"/>
                <a:gd name="connsiteY2465" fmla="*/ 809683 h 1593770"/>
                <a:gd name="connsiteX2466" fmla="*/ 1241933 w 1703335"/>
                <a:gd name="connsiteY2466" fmla="*/ 809795 h 1593770"/>
                <a:gd name="connsiteX2467" fmla="*/ 1242101 w 1703335"/>
                <a:gd name="connsiteY2467" fmla="*/ 809627 h 1593770"/>
                <a:gd name="connsiteX2468" fmla="*/ 1243782 w 1703335"/>
                <a:gd name="connsiteY2468" fmla="*/ 807946 h 1593770"/>
                <a:gd name="connsiteX2469" fmla="*/ 1245071 w 1703335"/>
                <a:gd name="connsiteY2469" fmla="*/ 805984 h 1593770"/>
                <a:gd name="connsiteX2470" fmla="*/ 1249722 w 1703335"/>
                <a:gd name="connsiteY2470" fmla="*/ 799540 h 1593770"/>
                <a:gd name="connsiteX2471" fmla="*/ 1250450 w 1703335"/>
                <a:gd name="connsiteY2471" fmla="*/ 798531 h 1593770"/>
                <a:gd name="connsiteX2472" fmla="*/ 1254821 w 1703335"/>
                <a:gd name="connsiteY2472" fmla="*/ 795169 h 1593770"/>
                <a:gd name="connsiteX2473" fmla="*/ 1256502 w 1703335"/>
                <a:gd name="connsiteY2473" fmla="*/ 794329 h 1593770"/>
                <a:gd name="connsiteX2474" fmla="*/ 1262218 w 1703335"/>
                <a:gd name="connsiteY2474" fmla="*/ 792199 h 1593770"/>
                <a:gd name="connsiteX2475" fmla="*/ 1263843 w 1703335"/>
                <a:gd name="connsiteY2475" fmla="*/ 791751 h 1593770"/>
                <a:gd name="connsiteX2476" fmla="*/ 1265805 w 1703335"/>
                <a:gd name="connsiteY2476" fmla="*/ 791359 h 1593770"/>
                <a:gd name="connsiteX2477" fmla="*/ 1267598 w 1703335"/>
                <a:gd name="connsiteY2477" fmla="*/ 790014 h 1593770"/>
                <a:gd name="connsiteX2478" fmla="*/ 1268718 w 1703335"/>
                <a:gd name="connsiteY2478" fmla="*/ 789285 h 1593770"/>
                <a:gd name="connsiteX2479" fmla="*/ 1269223 w 1703335"/>
                <a:gd name="connsiteY2479" fmla="*/ 787996 h 1593770"/>
                <a:gd name="connsiteX2480" fmla="*/ 1270399 w 1703335"/>
                <a:gd name="connsiteY2480" fmla="*/ 785867 h 1593770"/>
                <a:gd name="connsiteX2481" fmla="*/ 1271184 w 1703335"/>
                <a:gd name="connsiteY2481" fmla="*/ 783569 h 1593770"/>
                <a:gd name="connsiteX2482" fmla="*/ 1272025 w 1703335"/>
                <a:gd name="connsiteY2482" fmla="*/ 781720 h 1593770"/>
                <a:gd name="connsiteX2483" fmla="*/ 1274883 w 1703335"/>
                <a:gd name="connsiteY2483" fmla="*/ 776677 h 1593770"/>
                <a:gd name="connsiteX2484" fmla="*/ 1276564 w 1703335"/>
                <a:gd name="connsiteY2484" fmla="*/ 774491 h 1593770"/>
                <a:gd name="connsiteX2485" fmla="*/ 1278693 w 1703335"/>
                <a:gd name="connsiteY2485" fmla="*/ 770961 h 1593770"/>
                <a:gd name="connsiteX2486" fmla="*/ 1280318 w 1703335"/>
                <a:gd name="connsiteY2486" fmla="*/ 766702 h 1593770"/>
                <a:gd name="connsiteX2487" fmla="*/ 1281775 w 1703335"/>
                <a:gd name="connsiteY2487" fmla="*/ 764573 h 1593770"/>
                <a:gd name="connsiteX2488" fmla="*/ 1282504 w 1703335"/>
                <a:gd name="connsiteY2488" fmla="*/ 763564 h 1593770"/>
                <a:gd name="connsiteX2489" fmla="*/ 1286819 w 1703335"/>
                <a:gd name="connsiteY2489" fmla="*/ 758521 h 1593770"/>
                <a:gd name="connsiteX2490" fmla="*/ 1286819 w 1703335"/>
                <a:gd name="connsiteY2490" fmla="*/ 758465 h 1593770"/>
                <a:gd name="connsiteX2491" fmla="*/ 1286819 w 1703335"/>
                <a:gd name="connsiteY2491" fmla="*/ 758409 h 1593770"/>
                <a:gd name="connsiteX2492" fmla="*/ 1286931 w 1703335"/>
                <a:gd name="connsiteY2492" fmla="*/ 758185 h 1593770"/>
                <a:gd name="connsiteX2493" fmla="*/ 1287379 w 1703335"/>
                <a:gd name="connsiteY2493" fmla="*/ 755943 h 1593770"/>
                <a:gd name="connsiteX2494" fmla="*/ 1288275 w 1703335"/>
                <a:gd name="connsiteY2494" fmla="*/ 753365 h 1593770"/>
                <a:gd name="connsiteX2495" fmla="*/ 1289004 w 1703335"/>
                <a:gd name="connsiteY2495" fmla="*/ 751908 h 1593770"/>
                <a:gd name="connsiteX2496" fmla="*/ 1289844 w 1703335"/>
                <a:gd name="connsiteY2496" fmla="*/ 750507 h 1593770"/>
                <a:gd name="connsiteX2497" fmla="*/ 1299707 w 1703335"/>
                <a:gd name="connsiteY2497" fmla="*/ 736386 h 1593770"/>
                <a:gd name="connsiteX2498" fmla="*/ 1300996 w 1703335"/>
                <a:gd name="connsiteY2498" fmla="*/ 734817 h 1593770"/>
                <a:gd name="connsiteX2499" fmla="*/ 1301052 w 1703335"/>
                <a:gd name="connsiteY2499" fmla="*/ 734761 h 1593770"/>
                <a:gd name="connsiteX2500" fmla="*/ 1301388 w 1703335"/>
                <a:gd name="connsiteY2500" fmla="*/ 733808 h 1593770"/>
                <a:gd name="connsiteX2501" fmla="*/ 1303854 w 1703335"/>
                <a:gd name="connsiteY2501" fmla="*/ 729774 h 1593770"/>
                <a:gd name="connsiteX2502" fmla="*/ 1304582 w 1703335"/>
                <a:gd name="connsiteY2502" fmla="*/ 729045 h 1593770"/>
                <a:gd name="connsiteX2503" fmla="*/ 1309345 w 1703335"/>
                <a:gd name="connsiteY2503" fmla="*/ 726355 h 1593770"/>
                <a:gd name="connsiteX2504" fmla="*/ 1312596 w 1703335"/>
                <a:gd name="connsiteY2504" fmla="*/ 724170 h 1593770"/>
                <a:gd name="connsiteX2505" fmla="*/ 1313716 w 1703335"/>
                <a:gd name="connsiteY2505" fmla="*/ 723497 h 1593770"/>
                <a:gd name="connsiteX2506" fmla="*/ 1315173 w 1703335"/>
                <a:gd name="connsiteY2506" fmla="*/ 722769 h 1593770"/>
                <a:gd name="connsiteX2507" fmla="*/ 1318087 w 1703335"/>
                <a:gd name="connsiteY2507" fmla="*/ 721816 h 1593770"/>
                <a:gd name="connsiteX2508" fmla="*/ 1320497 w 1703335"/>
                <a:gd name="connsiteY2508" fmla="*/ 721256 h 1593770"/>
                <a:gd name="connsiteX2509" fmla="*/ 1322962 w 1703335"/>
                <a:gd name="connsiteY2509" fmla="*/ 720023 h 1593770"/>
                <a:gd name="connsiteX2510" fmla="*/ 1325092 w 1703335"/>
                <a:gd name="connsiteY2510" fmla="*/ 719295 h 1593770"/>
                <a:gd name="connsiteX2511" fmla="*/ 1325820 w 1703335"/>
                <a:gd name="connsiteY2511" fmla="*/ 719071 h 1593770"/>
                <a:gd name="connsiteX2512" fmla="*/ 1331032 w 1703335"/>
                <a:gd name="connsiteY2512" fmla="*/ 717557 h 1593770"/>
                <a:gd name="connsiteX2513" fmla="*/ 1332545 w 1703335"/>
                <a:gd name="connsiteY2513" fmla="*/ 716045 h 1593770"/>
                <a:gd name="connsiteX2514" fmla="*/ 1335235 w 1703335"/>
                <a:gd name="connsiteY2514" fmla="*/ 714139 h 1593770"/>
                <a:gd name="connsiteX2515" fmla="*/ 1335235 w 1703335"/>
                <a:gd name="connsiteY2515" fmla="*/ 714139 h 1593770"/>
                <a:gd name="connsiteX2516" fmla="*/ 1336019 w 1703335"/>
                <a:gd name="connsiteY2516" fmla="*/ 713523 h 1593770"/>
                <a:gd name="connsiteX2517" fmla="*/ 1341063 w 1703335"/>
                <a:gd name="connsiteY2517" fmla="*/ 709936 h 1593770"/>
                <a:gd name="connsiteX2518" fmla="*/ 1342464 w 1703335"/>
                <a:gd name="connsiteY2518" fmla="*/ 709096 h 1593770"/>
                <a:gd name="connsiteX2519" fmla="*/ 1343920 w 1703335"/>
                <a:gd name="connsiteY2519" fmla="*/ 708367 h 1593770"/>
                <a:gd name="connsiteX2520" fmla="*/ 1346050 w 1703335"/>
                <a:gd name="connsiteY2520" fmla="*/ 707583 h 1593770"/>
                <a:gd name="connsiteX2521" fmla="*/ 1347283 w 1703335"/>
                <a:gd name="connsiteY2521" fmla="*/ 707303 h 1593770"/>
                <a:gd name="connsiteX2522" fmla="*/ 1352550 w 1703335"/>
                <a:gd name="connsiteY2522" fmla="*/ 705173 h 1593770"/>
                <a:gd name="connsiteX2523" fmla="*/ 1356473 w 1703335"/>
                <a:gd name="connsiteY2523" fmla="*/ 704389 h 1593770"/>
                <a:gd name="connsiteX2524" fmla="*/ 1358770 w 1703335"/>
                <a:gd name="connsiteY2524" fmla="*/ 704389 h 1593770"/>
                <a:gd name="connsiteX2525" fmla="*/ 1360395 w 1703335"/>
                <a:gd name="connsiteY2525" fmla="*/ 703997 h 1593770"/>
                <a:gd name="connsiteX2526" fmla="*/ 1362917 w 1703335"/>
                <a:gd name="connsiteY2526" fmla="*/ 703660 h 1593770"/>
                <a:gd name="connsiteX2527" fmla="*/ 1372780 w 1703335"/>
                <a:gd name="connsiteY2527" fmla="*/ 703660 h 1593770"/>
                <a:gd name="connsiteX2528" fmla="*/ 1374573 w 1703335"/>
                <a:gd name="connsiteY2528" fmla="*/ 703156 h 1593770"/>
                <a:gd name="connsiteX2529" fmla="*/ 1384043 w 1703335"/>
                <a:gd name="connsiteY2529" fmla="*/ 702315 h 1593770"/>
                <a:gd name="connsiteX2530" fmla="*/ 1389759 w 1703335"/>
                <a:gd name="connsiteY2530" fmla="*/ 703324 h 1593770"/>
                <a:gd name="connsiteX2531" fmla="*/ 1390431 w 1703335"/>
                <a:gd name="connsiteY2531" fmla="*/ 703660 h 1593770"/>
                <a:gd name="connsiteX2532" fmla="*/ 1398052 w 1703335"/>
                <a:gd name="connsiteY2532" fmla="*/ 703660 h 1593770"/>
                <a:gd name="connsiteX2533" fmla="*/ 1401359 w 1703335"/>
                <a:gd name="connsiteY2533" fmla="*/ 704221 h 1593770"/>
                <a:gd name="connsiteX2534" fmla="*/ 1403488 w 1703335"/>
                <a:gd name="connsiteY2534" fmla="*/ 704949 h 1593770"/>
                <a:gd name="connsiteX2535" fmla="*/ 1404273 w 1703335"/>
                <a:gd name="connsiteY2535" fmla="*/ 705229 h 1593770"/>
                <a:gd name="connsiteX2536" fmla="*/ 1406066 w 1703335"/>
                <a:gd name="connsiteY2536" fmla="*/ 706014 h 1593770"/>
                <a:gd name="connsiteX2537" fmla="*/ 1415704 w 1703335"/>
                <a:gd name="connsiteY2537" fmla="*/ 706686 h 1593770"/>
                <a:gd name="connsiteX2538" fmla="*/ 1420580 w 1703335"/>
                <a:gd name="connsiteY2538" fmla="*/ 715484 h 1593770"/>
                <a:gd name="connsiteX2539" fmla="*/ 1420580 w 1703335"/>
                <a:gd name="connsiteY2539" fmla="*/ 715652 h 1593770"/>
                <a:gd name="connsiteX2540" fmla="*/ 1420972 w 1703335"/>
                <a:gd name="connsiteY2540" fmla="*/ 717277 h 1593770"/>
                <a:gd name="connsiteX2541" fmla="*/ 1420748 w 1703335"/>
                <a:gd name="connsiteY2541" fmla="*/ 723049 h 1593770"/>
                <a:gd name="connsiteX2542" fmla="*/ 1420692 w 1703335"/>
                <a:gd name="connsiteY2542" fmla="*/ 723161 h 1593770"/>
                <a:gd name="connsiteX2543" fmla="*/ 1421252 w 1703335"/>
                <a:gd name="connsiteY2543" fmla="*/ 724562 h 1593770"/>
                <a:gd name="connsiteX2544" fmla="*/ 1421980 w 1703335"/>
                <a:gd name="connsiteY2544" fmla="*/ 728261 h 1593770"/>
                <a:gd name="connsiteX2545" fmla="*/ 1422653 w 1703335"/>
                <a:gd name="connsiteY2545" fmla="*/ 728541 h 1593770"/>
                <a:gd name="connsiteX2546" fmla="*/ 1425174 w 1703335"/>
                <a:gd name="connsiteY2546" fmla="*/ 729045 h 1593770"/>
                <a:gd name="connsiteX2547" fmla="*/ 1426407 w 1703335"/>
                <a:gd name="connsiteY2547" fmla="*/ 729381 h 1593770"/>
                <a:gd name="connsiteX2548" fmla="*/ 1427528 w 1703335"/>
                <a:gd name="connsiteY2548" fmla="*/ 729774 h 1593770"/>
                <a:gd name="connsiteX2549" fmla="*/ 1435149 w 1703335"/>
                <a:gd name="connsiteY2549" fmla="*/ 730614 h 1593770"/>
                <a:gd name="connsiteX2550" fmla="*/ 1491355 w 1703335"/>
                <a:gd name="connsiteY2550" fmla="*/ 663201 h 1593770"/>
                <a:gd name="connsiteX2551" fmla="*/ 1490906 w 1703335"/>
                <a:gd name="connsiteY2551" fmla="*/ 662081 h 1593770"/>
                <a:gd name="connsiteX2552" fmla="*/ 1490290 w 1703335"/>
                <a:gd name="connsiteY2552" fmla="*/ 660231 h 1593770"/>
                <a:gd name="connsiteX2553" fmla="*/ 1487544 w 1703335"/>
                <a:gd name="connsiteY2553" fmla="*/ 653339 h 1593770"/>
                <a:gd name="connsiteX2554" fmla="*/ 1486815 w 1703335"/>
                <a:gd name="connsiteY2554" fmla="*/ 649528 h 1593770"/>
                <a:gd name="connsiteX2555" fmla="*/ 1486815 w 1703335"/>
                <a:gd name="connsiteY2555" fmla="*/ 648800 h 1593770"/>
                <a:gd name="connsiteX2556" fmla="*/ 1487488 w 1703335"/>
                <a:gd name="connsiteY2556" fmla="*/ 645157 h 1593770"/>
                <a:gd name="connsiteX2557" fmla="*/ 1488385 w 1703335"/>
                <a:gd name="connsiteY2557" fmla="*/ 642748 h 1593770"/>
                <a:gd name="connsiteX2558" fmla="*/ 1488273 w 1703335"/>
                <a:gd name="connsiteY2558" fmla="*/ 642636 h 1593770"/>
                <a:gd name="connsiteX2559" fmla="*/ 1486815 w 1703335"/>
                <a:gd name="connsiteY2559" fmla="*/ 637312 h 1593770"/>
                <a:gd name="connsiteX2560" fmla="*/ 1486647 w 1703335"/>
                <a:gd name="connsiteY2560" fmla="*/ 636247 h 1593770"/>
                <a:gd name="connsiteX2561" fmla="*/ 1486143 w 1703335"/>
                <a:gd name="connsiteY2561" fmla="*/ 632997 h 1593770"/>
                <a:gd name="connsiteX2562" fmla="*/ 1486143 w 1703335"/>
                <a:gd name="connsiteY2562" fmla="*/ 632269 h 1593770"/>
                <a:gd name="connsiteX2563" fmla="*/ 1486984 w 1703335"/>
                <a:gd name="connsiteY2563" fmla="*/ 628178 h 1593770"/>
                <a:gd name="connsiteX2564" fmla="*/ 1486872 w 1703335"/>
                <a:gd name="connsiteY2564" fmla="*/ 627225 h 1593770"/>
                <a:gd name="connsiteX2565" fmla="*/ 1483958 w 1703335"/>
                <a:gd name="connsiteY2565" fmla="*/ 620053 h 1593770"/>
                <a:gd name="connsiteX2566" fmla="*/ 1483958 w 1703335"/>
                <a:gd name="connsiteY2566" fmla="*/ 617755 h 1593770"/>
                <a:gd name="connsiteX2567" fmla="*/ 1483565 w 1703335"/>
                <a:gd name="connsiteY2567" fmla="*/ 616130 h 1593770"/>
                <a:gd name="connsiteX2568" fmla="*/ 1483285 w 1703335"/>
                <a:gd name="connsiteY2568" fmla="*/ 614673 h 1593770"/>
                <a:gd name="connsiteX2569" fmla="*/ 1482949 w 1703335"/>
                <a:gd name="connsiteY2569" fmla="*/ 614057 h 1593770"/>
                <a:gd name="connsiteX2570" fmla="*/ 1476056 w 1703335"/>
                <a:gd name="connsiteY2570" fmla="*/ 604306 h 1593770"/>
                <a:gd name="connsiteX2571" fmla="*/ 1476056 w 1703335"/>
                <a:gd name="connsiteY2571" fmla="*/ 603578 h 1593770"/>
                <a:gd name="connsiteX2572" fmla="*/ 1476785 w 1703335"/>
                <a:gd name="connsiteY2572" fmla="*/ 599767 h 1593770"/>
                <a:gd name="connsiteX2573" fmla="*/ 1476785 w 1703335"/>
                <a:gd name="connsiteY2573" fmla="*/ 599263 h 1593770"/>
                <a:gd name="connsiteX2574" fmla="*/ 1476785 w 1703335"/>
                <a:gd name="connsiteY2574" fmla="*/ 598534 h 1593770"/>
                <a:gd name="connsiteX2575" fmla="*/ 1477065 w 1703335"/>
                <a:gd name="connsiteY2575" fmla="*/ 596013 h 1593770"/>
                <a:gd name="connsiteX2576" fmla="*/ 1477457 w 1703335"/>
                <a:gd name="connsiteY2576" fmla="*/ 592762 h 1593770"/>
                <a:gd name="connsiteX2577" fmla="*/ 1477457 w 1703335"/>
                <a:gd name="connsiteY2577" fmla="*/ 592258 h 1593770"/>
                <a:gd name="connsiteX2578" fmla="*/ 1478242 w 1703335"/>
                <a:gd name="connsiteY2578" fmla="*/ 583068 h 1593770"/>
                <a:gd name="connsiteX2579" fmla="*/ 1478186 w 1703335"/>
                <a:gd name="connsiteY2579" fmla="*/ 581947 h 1593770"/>
                <a:gd name="connsiteX2580" fmla="*/ 1478186 w 1703335"/>
                <a:gd name="connsiteY2580" fmla="*/ 580827 h 1593770"/>
                <a:gd name="connsiteX2581" fmla="*/ 1478130 w 1703335"/>
                <a:gd name="connsiteY2581" fmla="*/ 579706 h 1593770"/>
                <a:gd name="connsiteX2582" fmla="*/ 1479251 w 1703335"/>
                <a:gd name="connsiteY2582" fmla="*/ 575055 h 1593770"/>
                <a:gd name="connsiteX2583" fmla="*/ 1493092 w 1703335"/>
                <a:gd name="connsiteY2583" fmla="*/ 570572 h 1593770"/>
                <a:gd name="connsiteX2584" fmla="*/ 1498527 w 1703335"/>
                <a:gd name="connsiteY2584" fmla="*/ 577296 h 1593770"/>
                <a:gd name="connsiteX2585" fmla="*/ 1577036 w 1703335"/>
                <a:gd name="connsiteY2585" fmla="*/ 589736 h 1593770"/>
                <a:gd name="connsiteX2586" fmla="*/ 1603317 w 1703335"/>
                <a:gd name="connsiteY2586" fmla="*/ 593547 h 1593770"/>
                <a:gd name="connsiteX2587" fmla="*/ 1603093 w 1703335"/>
                <a:gd name="connsiteY2587" fmla="*/ 591530 h 1593770"/>
                <a:gd name="connsiteX2588" fmla="*/ 1602365 w 1703335"/>
                <a:gd name="connsiteY2588" fmla="*/ 587719 h 1593770"/>
                <a:gd name="connsiteX2589" fmla="*/ 1602365 w 1703335"/>
                <a:gd name="connsiteY2589" fmla="*/ 586262 h 1593770"/>
                <a:gd name="connsiteX2590" fmla="*/ 1603093 w 1703335"/>
                <a:gd name="connsiteY2590" fmla="*/ 582452 h 1593770"/>
                <a:gd name="connsiteX2591" fmla="*/ 1603093 w 1703335"/>
                <a:gd name="connsiteY2591" fmla="*/ 581947 h 1593770"/>
                <a:gd name="connsiteX2592" fmla="*/ 1603093 w 1703335"/>
                <a:gd name="connsiteY2592" fmla="*/ 580770 h 1593770"/>
                <a:gd name="connsiteX2593" fmla="*/ 1603597 w 1703335"/>
                <a:gd name="connsiteY2593" fmla="*/ 569507 h 1593770"/>
                <a:gd name="connsiteX2594" fmla="*/ 1603821 w 1703335"/>
                <a:gd name="connsiteY2594" fmla="*/ 568835 h 1593770"/>
                <a:gd name="connsiteX2595" fmla="*/ 1603821 w 1703335"/>
                <a:gd name="connsiteY2595" fmla="*/ 568330 h 1593770"/>
                <a:gd name="connsiteX2596" fmla="*/ 1608024 w 1703335"/>
                <a:gd name="connsiteY2596" fmla="*/ 560037 h 1593770"/>
                <a:gd name="connsiteX2597" fmla="*/ 1610434 w 1703335"/>
                <a:gd name="connsiteY2597" fmla="*/ 557683 h 1593770"/>
                <a:gd name="connsiteX2598" fmla="*/ 1611330 w 1703335"/>
                <a:gd name="connsiteY2598" fmla="*/ 555834 h 1593770"/>
                <a:gd name="connsiteX2599" fmla="*/ 1613292 w 1703335"/>
                <a:gd name="connsiteY2599" fmla="*/ 553144 h 1593770"/>
                <a:gd name="connsiteX2600" fmla="*/ 1613852 w 1703335"/>
                <a:gd name="connsiteY2600" fmla="*/ 552584 h 1593770"/>
                <a:gd name="connsiteX2601" fmla="*/ 1613852 w 1703335"/>
                <a:gd name="connsiteY2601" fmla="*/ 551127 h 1593770"/>
                <a:gd name="connsiteX2602" fmla="*/ 1614581 w 1703335"/>
                <a:gd name="connsiteY2602" fmla="*/ 547316 h 1593770"/>
                <a:gd name="connsiteX2603" fmla="*/ 1616374 w 1703335"/>
                <a:gd name="connsiteY2603" fmla="*/ 541712 h 1593770"/>
                <a:gd name="connsiteX2604" fmla="*/ 1611891 w 1703335"/>
                <a:gd name="connsiteY2604" fmla="*/ 539079 h 1593770"/>
                <a:gd name="connsiteX2605" fmla="*/ 1609705 w 1703335"/>
                <a:gd name="connsiteY2605" fmla="*/ 536893 h 1593770"/>
                <a:gd name="connsiteX2606" fmla="*/ 1606959 w 1703335"/>
                <a:gd name="connsiteY2606" fmla="*/ 532018 h 1593770"/>
                <a:gd name="connsiteX2607" fmla="*/ 1606791 w 1703335"/>
                <a:gd name="connsiteY2607" fmla="*/ 531850 h 1593770"/>
                <a:gd name="connsiteX2608" fmla="*/ 1603765 w 1703335"/>
                <a:gd name="connsiteY2608" fmla="*/ 524621 h 1593770"/>
                <a:gd name="connsiteX2609" fmla="*/ 1601580 w 1703335"/>
                <a:gd name="connsiteY2609" fmla="*/ 519802 h 1593770"/>
                <a:gd name="connsiteX2610" fmla="*/ 1599619 w 1703335"/>
                <a:gd name="connsiteY2610" fmla="*/ 517504 h 1593770"/>
                <a:gd name="connsiteX2611" fmla="*/ 1597713 w 1703335"/>
                <a:gd name="connsiteY2611" fmla="*/ 514815 h 1593770"/>
                <a:gd name="connsiteX2612" fmla="*/ 1595584 w 1703335"/>
                <a:gd name="connsiteY2612" fmla="*/ 510556 h 1593770"/>
                <a:gd name="connsiteX2613" fmla="*/ 1597545 w 1703335"/>
                <a:gd name="connsiteY2613" fmla="*/ 498564 h 1593770"/>
                <a:gd name="connsiteX2614" fmla="*/ 1598274 w 1703335"/>
                <a:gd name="connsiteY2614" fmla="*/ 497835 h 1593770"/>
                <a:gd name="connsiteX2615" fmla="*/ 1598442 w 1703335"/>
                <a:gd name="connsiteY2615" fmla="*/ 497723 h 1593770"/>
                <a:gd name="connsiteX2616" fmla="*/ 1598106 w 1703335"/>
                <a:gd name="connsiteY2616" fmla="*/ 495650 h 1593770"/>
                <a:gd name="connsiteX2617" fmla="*/ 1594295 w 1703335"/>
                <a:gd name="connsiteY2617" fmla="*/ 490494 h 1593770"/>
                <a:gd name="connsiteX2618" fmla="*/ 1593567 w 1703335"/>
                <a:gd name="connsiteY2618" fmla="*/ 488365 h 1593770"/>
                <a:gd name="connsiteX2619" fmla="*/ 1594127 w 1703335"/>
                <a:gd name="connsiteY2619" fmla="*/ 480464 h 1593770"/>
                <a:gd name="connsiteX2620" fmla="*/ 1594856 w 1703335"/>
                <a:gd name="connsiteY2620" fmla="*/ 479007 h 1593770"/>
                <a:gd name="connsiteX2621" fmla="*/ 1596817 w 1703335"/>
                <a:gd name="connsiteY2621" fmla="*/ 476317 h 1593770"/>
                <a:gd name="connsiteX2622" fmla="*/ 1599675 w 1703335"/>
                <a:gd name="connsiteY2622" fmla="*/ 473459 h 1593770"/>
                <a:gd name="connsiteX2623" fmla="*/ 1604494 w 1703335"/>
                <a:gd name="connsiteY2623" fmla="*/ 470769 h 1593770"/>
                <a:gd name="connsiteX2624" fmla="*/ 1605054 w 1703335"/>
                <a:gd name="connsiteY2624" fmla="*/ 470601 h 1593770"/>
                <a:gd name="connsiteX2625" fmla="*/ 1607520 w 1703335"/>
                <a:gd name="connsiteY2625" fmla="*/ 469480 h 1593770"/>
                <a:gd name="connsiteX2626" fmla="*/ 1628366 w 1703335"/>
                <a:gd name="connsiteY2626" fmla="*/ 463036 h 1593770"/>
                <a:gd name="connsiteX2627" fmla="*/ 1657169 w 1703335"/>
                <a:gd name="connsiteY2627" fmla="*/ 454406 h 1593770"/>
                <a:gd name="connsiteX2628" fmla="*/ 1673252 w 1703335"/>
                <a:gd name="connsiteY2628" fmla="*/ 448803 h 1593770"/>
                <a:gd name="connsiteX2629" fmla="*/ 1674148 w 1703335"/>
                <a:gd name="connsiteY2629" fmla="*/ 448523 h 1593770"/>
                <a:gd name="connsiteX2630" fmla="*/ 1677622 w 1703335"/>
                <a:gd name="connsiteY2630" fmla="*/ 447682 h 1593770"/>
                <a:gd name="connsiteX2631" fmla="*/ 1679304 w 1703335"/>
                <a:gd name="connsiteY2631" fmla="*/ 446841 h 1593770"/>
                <a:gd name="connsiteX2632" fmla="*/ 1679304 w 1703335"/>
                <a:gd name="connsiteY2632" fmla="*/ 446393 h 1593770"/>
                <a:gd name="connsiteX2633" fmla="*/ 1679304 w 1703335"/>
                <a:gd name="connsiteY2633" fmla="*/ 445945 h 1593770"/>
                <a:gd name="connsiteX2634" fmla="*/ 1676950 w 1703335"/>
                <a:gd name="connsiteY2634" fmla="*/ 438940 h 1593770"/>
                <a:gd name="connsiteX2635" fmla="*/ 1676446 w 1703335"/>
                <a:gd name="connsiteY2635" fmla="*/ 435690 h 1593770"/>
                <a:gd name="connsiteX2636" fmla="*/ 1676221 w 1703335"/>
                <a:gd name="connsiteY2636" fmla="*/ 434065 h 1593770"/>
                <a:gd name="connsiteX2637" fmla="*/ 1672859 w 1703335"/>
                <a:gd name="connsiteY2637" fmla="*/ 427340 h 1593770"/>
                <a:gd name="connsiteX2638" fmla="*/ 1667984 w 1703335"/>
                <a:gd name="connsiteY2638" fmla="*/ 420728 h 1593770"/>
                <a:gd name="connsiteX2639" fmla="*/ 1665575 w 1703335"/>
                <a:gd name="connsiteY2639" fmla="*/ 416861 h 1593770"/>
                <a:gd name="connsiteX2640" fmla="*/ 1665126 w 1703335"/>
                <a:gd name="connsiteY2640" fmla="*/ 416413 h 1593770"/>
                <a:gd name="connsiteX2641" fmla="*/ 1665126 w 1703335"/>
                <a:gd name="connsiteY2641" fmla="*/ 416413 h 1593770"/>
                <a:gd name="connsiteX2642" fmla="*/ 1660979 w 1703335"/>
                <a:gd name="connsiteY2642" fmla="*/ 417310 h 1593770"/>
                <a:gd name="connsiteX2643" fmla="*/ 1659522 w 1703335"/>
                <a:gd name="connsiteY2643" fmla="*/ 417310 h 1593770"/>
                <a:gd name="connsiteX2644" fmla="*/ 1656216 w 1703335"/>
                <a:gd name="connsiteY2644" fmla="*/ 416749 h 1593770"/>
                <a:gd name="connsiteX2645" fmla="*/ 1654087 w 1703335"/>
                <a:gd name="connsiteY2645" fmla="*/ 416021 h 1593770"/>
                <a:gd name="connsiteX2646" fmla="*/ 1653134 w 1703335"/>
                <a:gd name="connsiteY2646" fmla="*/ 415629 h 1593770"/>
                <a:gd name="connsiteX2647" fmla="*/ 1646186 w 1703335"/>
                <a:gd name="connsiteY2647" fmla="*/ 419327 h 1593770"/>
                <a:gd name="connsiteX2648" fmla="*/ 1637948 w 1703335"/>
                <a:gd name="connsiteY2648" fmla="*/ 419159 h 1593770"/>
                <a:gd name="connsiteX2649" fmla="*/ 1633633 w 1703335"/>
                <a:gd name="connsiteY2649" fmla="*/ 420112 h 1593770"/>
                <a:gd name="connsiteX2650" fmla="*/ 1632905 w 1703335"/>
                <a:gd name="connsiteY2650" fmla="*/ 420112 h 1593770"/>
                <a:gd name="connsiteX2651" fmla="*/ 1628310 w 1703335"/>
                <a:gd name="connsiteY2651" fmla="*/ 419047 h 1593770"/>
                <a:gd name="connsiteX2652" fmla="*/ 1626853 w 1703335"/>
                <a:gd name="connsiteY2652" fmla="*/ 418318 h 1593770"/>
                <a:gd name="connsiteX2653" fmla="*/ 1626404 w 1703335"/>
                <a:gd name="connsiteY2653" fmla="*/ 418094 h 1593770"/>
                <a:gd name="connsiteX2654" fmla="*/ 1621529 w 1703335"/>
                <a:gd name="connsiteY2654" fmla="*/ 418598 h 1593770"/>
                <a:gd name="connsiteX2655" fmla="*/ 1617887 w 1703335"/>
                <a:gd name="connsiteY2655" fmla="*/ 420896 h 1593770"/>
                <a:gd name="connsiteX2656" fmla="*/ 1616934 w 1703335"/>
                <a:gd name="connsiteY2656" fmla="*/ 421625 h 1593770"/>
                <a:gd name="connsiteX2657" fmla="*/ 1614581 w 1703335"/>
                <a:gd name="connsiteY2657" fmla="*/ 422969 h 1593770"/>
                <a:gd name="connsiteX2658" fmla="*/ 1612003 w 1703335"/>
                <a:gd name="connsiteY2658" fmla="*/ 423978 h 1593770"/>
                <a:gd name="connsiteX2659" fmla="*/ 1610770 w 1703335"/>
                <a:gd name="connsiteY2659" fmla="*/ 424819 h 1593770"/>
                <a:gd name="connsiteX2660" fmla="*/ 1607576 w 1703335"/>
                <a:gd name="connsiteY2660" fmla="*/ 426220 h 1593770"/>
                <a:gd name="connsiteX2661" fmla="*/ 1603317 w 1703335"/>
                <a:gd name="connsiteY2661" fmla="*/ 427452 h 1593770"/>
                <a:gd name="connsiteX2662" fmla="*/ 1600291 w 1703335"/>
                <a:gd name="connsiteY2662" fmla="*/ 427957 h 1593770"/>
                <a:gd name="connsiteX2663" fmla="*/ 1593230 w 1703335"/>
                <a:gd name="connsiteY2663" fmla="*/ 428125 h 1593770"/>
                <a:gd name="connsiteX2664" fmla="*/ 1590933 w 1703335"/>
                <a:gd name="connsiteY2664" fmla="*/ 427004 h 1593770"/>
                <a:gd name="connsiteX2665" fmla="*/ 1585497 w 1703335"/>
                <a:gd name="connsiteY2665" fmla="*/ 424034 h 1593770"/>
                <a:gd name="connsiteX2666" fmla="*/ 1582191 w 1703335"/>
                <a:gd name="connsiteY2666" fmla="*/ 422577 h 1593770"/>
                <a:gd name="connsiteX2667" fmla="*/ 1580622 w 1703335"/>
                <a:gd name="connsiteY2667" fmla="*/ 421513 h 1593770"/>
                <a:gd name="connsiteX2668" fmla="*/ 1578493 w 1703335"/>
                <a:gd name="connsiteY2668" fmla="*/ 421961 h 1593770"/>
                <a:gd name="connsiteX2669" fmla="*/ 1574906 w 1703335"/>
                <a:gd name="connsiteY2669" fmla="*/ 422017 h 1593770"/>
                <a:gd name="connsiteX2670" fmla="*/ 1566332 w 1703335"/>
                <a:gd name="connsiteY2670" fmla="*/ 420728 h 1593770"/>
                <a:gd name="connsiteX2671" fmla="*/ 1563531 w 1703335"/>
                <a:gd name="connsiteY2671" fmla="*/ 420728 h 1593770"/>
                <a:gd name="connsiteX2672" fmla="*/ 1559664 w 1703335"/>
                <a:gd name="connsiteY2672" fmla="*/ 419999 h 1593770"/>
                <a:gd name="connsiteX2673" fmla="*/ 1556078 w 1703335"/>
                <a:gd name="connsiteY2673" fmla="*/ 418543 h 1593770"/>
                <a:gd name="connsiteX2674" fmla="*/ 1552603 w 1703335"/>
                <a:gd name="connsiteY2674" fmla="*/ 416245 h 1593770"/>
                <a:gd name="connsiteX2675" fmla="*/ 1551931 w 1703335"/>
                <a:gd name="connsiteY2675" fmla="*/ 415573 h 1593770"/>
                <a:gd name="connsiteX2676" fmla="*/ 1550586 w 1703335"/>
                <a:gd name="connsiteY2676" fmla="*/ 415685 h 1593770"/>
                <a:gd name="connsiteX2677" fmla="*/ 1546271 w 1703335"/>
                <a:gd name="connsiteY2677" fmla="*/ 415685 h 1593770"/>
                <a:gd name="connsiteX2678" fmla="*/ 1544702 w 1703335"/>
                <a:gd name="connsiteY2678" fmla="*/ 415573 h 1593770"/>
                <a:gd name="connsiteX2679" fmla="*/ 1525481 w 1703335"/>
                <a:gd name="connsiteY2679" fmla="*/ 412659 h 1593770"/>
                <a:gd name="connsiteX2680" fmla="*/ 1517636 w 1703335"/>
                <a:gd name="connsiteY2680" fmla="*/ 419103 h 1593770"/>
                <a:gd name="connsiteX2681" fmla="*/ 1514946 w 1703335"/>
                <a:gd name="connsiteY2681" fmla="*/ 421064 h 1593770"/>
                <a:gd name="connsiteX2682" fmla="*/ 1514666 w 1703335"/>
                <a:gd name="connsiteY2682" fmla="*/ 421176 h 1593770"/>
                <a:gd name="connsiteX2683" fmla="*/ 1504187 w 1703335"/>
                <a:gd name="connsiteY2683" fmla="*/ 430366 h 1593770"/>
                <a:gd name="connsiteX2684" fmla="*/ 1500825 w 1703335"/>
                <a:gd name="connsiteY2684" fmla="*/ 432328 h 1593770"/>
                <a:gd name="connsiteX2685" fmla="*/ 1499200 w 1703335"/>
                <a:gd name="connsiteY2685" fmla="*/ 433953 h 1593770"/>
                <a:gd name="connsiteX2686" fmla="*/ 1500545 w 1703335"/>
                <a:gd name="connsiteY2686" fmla="*/ 439108 h 1593770"/>
                <a:gd name="connsiteX2687" fmla="*/ 1500545 w 1703335"/>
                <a:gd name="connsiteY2687" fmla="*/ 441238 h 1593770"/>
                <a:gd name="connsiteX2688" fmla="*/ 1500040 w 1703335"/>
                <a:gd name="connsiteY2688" fmla="*/ 444488 h 1593770"/>
                <a:gd name="connsiteX2689" fmla="*/ 1497911 w 1703335"/>
                <a:gd name="connsiteY2689" fmla="*/ 450932 h 1593770"/>
                <a:gd name="connsiteX2690" fmla="*/ 1496174 w 1703335"/>
                <a:gd name="connsiteY2690" fmla="*/ 454126 h 1593770"/>
                <a:gd name="connsiteX2691" fmla="*/ 1493316 w 1703335"/>
                <a:gd name="connsiteY2691" fmla="*/ 457713 h 1593770"/>
                <a:gd name="connsiteX2692" fmla="*/ 1492531 w 1703335"/>
                <a:gd name="connsiteY2692" fmla="*/ 458553 h 1593770"/>
                <a:gd name="connsiteX2693" fmla="*/ 1489673 w 1703335"/>
                <a:gd name="connsiteY2693" fmla="*/ 461411 h 1593770"/>
                <a:gd name="connsiteX2694" fmla="*/ 1489113 w 1703335"/>
                <a:gd name="connsiteY2694" fmla="*/ 461971 h 1593770"/>
                <a:gd name="connsiteX2695" fmla="*/ 1484070 w 1703335"/>
                <a:gd name="connsiteY2695" fmla="*/ 466286 h 1593770"/>
                <a:gd name="connsiteX2696" fmla="*/ 1482276 w 1703335"/>
                <a:gd name="connsiteY2696" fmla="*/ 467519 h 1593770"/>
                <a:gd name="connsiteX2697" fmla="*/ 1474375 w 1703335"/>
                <a:gd name="connsiteY2697" fmla="*/ 471834 h 1593770"/>
                <a:gd name="connsiteX2698" fmla="*/ 1462215 w 1703335"/>
                <a:gd name="connsiteY2698" fmla="*/ 470209 h 1593770"/>
                <a:gd name="connsiteX2699" fmla="*/ 1460142 w 1703335"/>
                <a:gd name="connsiteY2699" fmla="*/ 458161 h 1593770"/>
                <a:gd name="connsiteX2700" fmla="*/ 1461599 w 1703335"/>
                <a:gd name="connsiteY2700" fmla="*/ 455303 h 1593770"/>
                <a:gd name="connsiteX2701" fmla="*/ 1463504 w 1703335"/>
                <a:gd name="connsiteY2701" fmla="*/ 452613 h 1593770"/>
                <a:gd name="connsiteX2702" fmla="*/ 1467147 w 1703335"/>
                <a:gd name="connsiteY2702" fmla="*/ 448971 h 1593770"/>
                <a:gd name="connsiteX2703" fmla="*/ 1466978 w 1703335"/>
                <a:gd name="connsiteY2703" fmla="*/ 446841 h 1593770"/>
                <a:gd name="connsiteX2704" fmla="*/ 1465577 w 1703335"/>
                <a:gd name="connsiteY2704" fmla="*/ 444432 h 1593770"/>
                <a:gd name="connsiteX2705" fmla="*/ 1464849 w 1703335"/>
                <a:gd name="connsiteY2705" fmla="*/ 443031 h 1593770"/>
                <a:gd name="connsiteX2706" fmla="*/ 1464793 w 1703335"/>
                <a:gd name="connsiteY2706" fmla="*/ 442919 h 1593770"/>
                <a:gd name="connsiteX2707" fmla="*/ 1460310 w 1703335"/>
                <a:gd name="connsiteY2707" fmla="*/ 437315 h 1593770"/>
                <a:gd name="connsiteX2708" fmla="*/ 1459974 w 1703335"/>
                <a:gd name="connsiteY2708" fmla="*/ 436362 h 1593770"/>
                <a:gd name="connsiteX2709" fmla="*/ 1456948 w 1703335"/>
                <a:gd name="connsiteY2709" fmla="*/ 429021 h 1593770"/>
                <a:gd name="connsiteX2710" fmla="*/ 1456948 w 1703335"/>
                <a:gd name="connsiteY2710" fmla="*/ 428293 h 1593770"/>
                <a:gd name="connsiteX2711" fmla="*/ 1457228 w 1703335"/>
                <a:gd name="connsiteY2711" fmla="*/ 425771 h 1593770"/>
                <a:gd name="connsiteX2712" fmla="*/ 1453473 w 1703335"/>
                <a:gd name="connsiteY2712" fmla="*/ 423362 h 1593770"/>
                <a:gd name="connsiteX2713" fmla="*/ 1452745 w 1703335"/>
                <a:gd name="connsiteY2713" fmla="*/ 422633 h 1593770"/>
                <a:gd name="connsiteX2714" fmla="*/ 1450784 w 1703335"/>
                <a:gd name="connsiteY2714" fmla="*/ 419943 h 1593770"/>
                <a:gd name="connsiteX2715" fmla="*/ 1450055 w 1703335"/>
                <a:gd name="connsiteY2715" fmla="*/ 418486 h 1593770"/>
                <a:gd name="connsiteX2716" fmla="*/ 1449271 w 1703335"/>
                <a:gd name="connsiteY2716" fmla="*/ 416413 h 1593770"/>
                <a:gd name="connsiteX2717" fmla="*/ 1448598 w 1703335"/>
                <a:gd name="connsiteY2717" fmla="*/ 414172 h 1593770"/>
                <a:gd name="connsiteX2718" fmla="*/ 1448038 w 1703335"/>
                <a:gd name="connsiteY2718" fmla="*/ 412827 h 1593770"/>
                <a:gd name="connsiteX2719" fmla="*/ 1447982 w 1703335"/>
                <a:gd name="connsiteY2719" fmla="*/ 412659 h 1593770"/>
                <a:gd name="connsiteX2720" fmla="*/ 1447197 w 1703335"/>
                <a:gd name="connsiteY2720" fmla="*/ 411370 h 1593770"/>
                <a:gd name="connsiteX2721" fmla="*/ 1443331 w 1703335"/>
                <a:gd name="connsiteY2721" fmla="*/ 407503 h 1593770"/>
                <a:gd name="connsiteX2722" fmla="*/ 1441033 w 1703335"/>
                <a:gd name="connsiteY2722" fmla="*/ 396408 h 1593770"/>
                <a:gd name="connsiteX2723" fmla="*/ 1444283 w 1703335"/>
                <a:gd name="connsiteY2723" fmla="*/ 389067 h 1593770"/>
                <a:gd name="connsiteX2724" fmla="*/ 1445068 w 1703335"/>
                <a:gd name="connsiteY2724" fmla="*/ 387722 h 1593770"/>
                <a:gd name="connsiteX2725" fmla="*/ 1445124 w 1703335"/>
                <a:gd name="connsiteY2725" fmla="*/ 387554 h 1593770"/>
                <a:gd name="connsiteX2726" fmla="*/ 1447645 w 1703335"/>
                <a:gd name="connsiteY2726" fmla="*/ 383519 h 1593770"/>
                <a:gd name="connsiteX2727" fmla="*/ 1448374 w 1703335"/>
                <a:gd name="connsiteY2727" fmla="*/ 382791 h 1593770"/>
                <a:gd name="connsiteX2728" fmla="*/ 1449439 w 1703335"/>
                <a:gd name="connsiteY2728" fmla="*/ 381838 h 1593770"/>
                <a:gd name="connsiteX2729" fmla="*/ 1451736 w 1703335"/>
                <a:gd name="connsiteY2729" fmla="*/ 380101 h 1593770"/>
                <a:gd name="connsiteX2730" fmla="*/ 1454090 w 1703335"/>
                <a:gd name="connsiteY2730" fmla="*/ 377747 h 1593770"/>
                <a:gd name="connsiteX2731" fmla="*/ 1455267 w 1703335"/>
                <a:gd name="connsiteY2731" fmla="*/ 376739 h 1593770"/>
                <a:gd name="connsiteX2732" fmla="*/ 1457116 w 1703335"/>
                <a:gd name="connsiteY2732" fmla="*/ 374833 h 1593770"/>
                <a:gd name="connsiteX2733" fmla="*/ 1466418 w 1703335"/>
                <a:gd name="connsiteY2733" fmla="*/ 369006 h 1593770"/>
                <a:gd name="connsiteX2734" fmla="*/ 1470733 w 1703335"/>
                <a:gd name="connsiteY2734" fmla="*/ 369006 h 1593770"/>
                <a:gd name="connsiteX2735" fmla="*/ 1472190 w 1703335"/>
                <a:gd name="connsiteY2735" fmla="*/ 369118 h 1593770"/>
                <a:gd name="connsiteX2736" fmla="*/ 1473030 w 1703335"/>
                <a:gd name="connsiteY2736" fmla="*/ 369062 h 1593770"/>
                <a:gd name="connsiteX2737" fmla="*/ 1475440 w 1703335"/>
                <a:gd name="connsiteY2737" fmla="*/ 367661 h 1593770"/>
                <a:gd name="connsiteX2738" fmla="*/ 1476113 w 1703335"/>
                <a:gd name="connsiteY2738" fmla="*/ 367268 h 1593770"/>
                <a:gd name="connsiteX2739" fmla="*/ 1476337 w 1703335"/>
                <a:gd name="connsiteY2739" fmla="*/ 366988 h 1593770"/>
                <a:gd name="connsiteX2740" fmla="*/ 1477794 w 1703335"/>
                <a:gd name="connsiteY2740" fmla="*/ 365531 h 1593770"/>
                <a:gd name="connsiteX2741" fmla="*/ 1481268 w 1703335"/>
                <a:gd name="connsiteY2741" fmla="*/ 363234 h 1593770"/>
                <a:gd name="connsiteX2742" fmla="*/ 1482893 w 1703335"/>
                <a:gd name="connsiteY2742" fmla="*/ 362561 h 1593770"/>
                <a:gd name="connsiteX2743" fmla="*/ 1487712 w 1703335"/>
                <a:gd name="connsiteY2743" fmla="*/ 359872 h 1593770"/>
                <a:gd name="connsiteX2744" fmla="*/ 1487880 w 1703335"/>
                <a:gd name="connsiteY2744" fmla="*/ 359703 h 1593770"/>
                <a:gd name="connsiteX2745" fmla="*/ 1494157 w 1703335"/>
                <a:gd name="connsiteY2745" fmla="*/ 356733 h 1593770"/>
                <a:gd name="connsiteX2746" fmla="*/ 1494212 w 1703335"/>
                <a:gd name="connsiteY2746" fmla="*/ 356677 h 1593770"/>
                <a:gd name="connsiteX2747" fmla="*/ 1496510 w 1703335"/>
                <a:gd name="connsiteY2747" fmla="*/ 353259 h 1593770"/>
                <a:gd name="connsiteX2748" fmla="*/ 1497239 w 1703335"/>
                <a:gd name="connsiteY2748" fmla="*/ 352531 h 1593770"/>
                <a:gd name="connsiteX2749" fmla="*/ 1499928 w 1703335"/>
                <a:gd name="connsiteY2749" fmla="*/ 350625 h 1593770"/>
                <a:gd name="connsiteX2750" fmla="*/ 1500377 w 1703335"/>
                <a:gd name="connsiteY2750" fmla="*/ 350401 h 1593770"/>
                <a:gd name="connsiteX2751" fmla="*/ 1501553 w 1703335"/>
                <a:gd name="connsiteY2751" fmla="*/ 348944 h 1593770"/>
                <a:gd name="connsiteX2752" fmla="*/ 1502954 w 1703335"/>
                <a:gd name="connsiteY2752" fmla="*/ 347543 h 1593770"/>
                <a:gd name="connsiteX2753" fmla="*/ 1505868 w 1703335"/>
                <a:gd name="connsiteY2753" fmla="*/ 341771 h 1593770"/>
                <a:gd name="connsiteX2754" fmla="*/ 1506597 w 1703335"/>
                <a:gd name="connsiteY2754" fmla="*/ 341043 h 1593770"/>
                <a:gd name="connsiteX2755" fmla="*/ 1507437 w 1703335"/>
                <a:gd name="connsiteY2755" fmla="*/ 340314 h 1593770"/>
                <a:gd name="connsiteX2756" fmla="*/ 1512873 w 1703335"/>
                <a:gd name="connsiteY2756" fmla="*/ 333366 h 1593770"/>
                <a:gd name="connsiteX2757" fmla="*/ 1512873 w 1703335"/>
                <a:gd name="connsiteY2757" fmla="*/ 333366 h 1593770"/>
                <a:gd name="connsiteX2758" fmla="*/ 1514218 w 1703335"/>
                <a:gd name="connsiteY2758" fmla="*/ 332413 h 1593770"/>
                <a:gd name="connsiteX2759" fmla="*/ 1520438 w 1703335"/>
                <a:gd name="connsiteY2759" fmla="*/ 330900 h 1593770"/>
                <a:gd name="connsiteX2760" fmla="*/ 1522343 w 1703335"/>
                <a:gd name="connsiteY2760" fmla="*/ 328210 h 1593770"/>
                <a:gd name="connsiteX2761" fmla="*/ 1524361 w 1703335"/>
                <a:gd name="connsiteY2761" fmla="*/ 323391 h 1593770"/>
                <a:gd name="connsiteX2762" fmla="*/ 1524361 w 1703335"/>
                <a:gd name="connsiteY2762" fmla="*/ 323223 h 1593770"/>
                <a:gd name="connsiteX2763" fmla="*/ 1525313 w 1703335"/>
                <a:gd name="connsiteY2763" fmla="*/ 318908 h 1593770"/>
                <a:gd name="connsiteX2764" fmla="*/ 1525089 w 1703335"/>
                <a:gd name="connsiteY2764" fmla="*/ 316779 h 1593770"/>
                <a:gd name="connsiteX2765" fmla="*/ 1525089 w 1703335"/>
                <a:gd name="connsiteY2765" fmla="*/ 315322 h 1593770"/>
                <a:gd name="connsiteX2766" fmla="*/ 1526042 w 1703335"/>
                <a:gd name="connsiteY2766" fmla="*/ 311007 h 1593770"/>
                <a:gd name="connsiteX2767" fmla="*/ 1525425 w 1703335"/>
                <a:gd name="connsiteY2767" fmla="*/ 304170 h 1593770"/>
                <a:gd name="connsiteX2768" fmla="*/ 1525873 w 1703335"/>
                <a:gd name="connsiteY2768" fmla="*/ 302433 h 1593770"/>
                <a:gd name="connsiteX2769" fmla="*/ 1526938 w 1703335"/>
                <a:gd name="connsiteY2769" fmla="*/ 298455 h 1593770"/>
                <a:gd name="connsiteX2770" fmla="*/ 1527667 w 1703335"/>
                <a:gd name="connsiteY2770" fmla="*/ 296998 h 1593770"/>
                <a:gd name="connsiteX2771" fmla="*/ 1532206 w 1703335"/>
                <a:gd name="connsiteY2771" fmla="*/ 292403 h 1593770"/>
                <a:gd name="connsiteX2772" fmla="*/ 1532430 w 1703335"/>
                <a:gd name="connsiteY2772" fmla="*/ 292178 h 1593770"/>
                <a:gd name="connsiteX2773" fmla="*/ 1535064 w 1703335"/>
                <a:gd name="connsiteY2773" fmla="*/ 290273 h 1593770"/>
                <a:gd name="connsiteX2774" fmla="*/ 1540723 w 1703335"/>
                <a:gd name="connsiteY2774" fmla="*/ 287191 h 1593770"/>
                <a:gd name="connsiteX2775" fmla="*/ 1542573 w 1703335"/>
                <a:gd name="connsiteY2775" fmla="*/ 285678 h 1593770"/>
                <a:gd name="connsiteX2776" fmla="*/ 1543301 w 1703335"/>
                <a:gd name="connsiteY2776" fmla="*/ 285174 h 1593770"/>
                <a:gd name="connsiteX2777" fmla="*/ 1545431 w 1703335"/>
                <a:gd name="connsiteY2777" fmla="*/ 283717 h 1593770"/>
                <a:gd name="connsiteX2778" fmla="*/ 1550530 w 1703335"/>
                <a:gd name="connsiteY2778" fmla="*/ 281980 h 1593770"/>
                <a:gd name="connsiteX2779" fmla="*/ 1552267 w 1703335"/>
                <a:gd name="connsiteY2779" fmla="*/ 281531 h 1593770"/>
                <a:gd name="connsiteX2780" fmla="*/ 1553668 w 1703335"/>
                <a:gd name="connsiteY2780" fmla="*/ 281307 h 1593770"/>
                <a:gd name="connsiteX2781" fmla="*/ 1555517 w 1703335"/>
                <a:gd name="connsiteY2781" fmla="*/ 280130 h 1593770"/>
                <a:gd name="connsiteX2782" fmla="*/ 1561233 w 1703335"/>
                <a:gd name="connsiteY2782" fmla="*/ 278393 h 1593770"/>
                <a:gd name="connsiteX2783" fmla="*/ 1562690 w 1703335"/>
                <a:gd name="connsiteY2783" fmla="*/ 278393 h 1593770"/>
                <a:gd name="connsiteX2784" fmla="*/ 1564483 w 1703335"/>
                <a:gd name="connsiteY2784" fmla="*/ 278561 h 1593770"/>
                <a:gd name="connsiteX2785" fmla="*/ 1566276 w 1703335"/>
                <a:gd name="connsiteY2785" fmla="*/ 278393 h 1593770"/>
                <a:gd name="connsiteX2786" fmla="*/ 1567005 w 1703335"/>
                <a:gd name="connsiteY2786" fmla="*/ 278393 h 1593770"/>
                <a:gd name="connsiteX2787" fmla="*/ 1570087 w 1703335"/>
                <a:gd name="connsiteY2787" fmla="*/ 278842 h 1593770"/>
                <a:gd name="connsiteX2788" fmla="*/ 1575355 w 1703335"/>
                <a:gd name="connsiteY2788" fmla="*/ 274078 h 1593770"/>
                <a:gd name="connsiteX2789" fmla="*/ 1575411 w 1703335"/>
                <a:gd name="connsiteY2789" fmla="*/ 274022 h 1593770"/>
                <a:gd name="connsiteX2790" fmla="*/ 1577260 w 1703335"/>
                <a:gd name="connsiteY2790" fmla="*/ 269091 h 1593770"/>
                <a:gd name="connsiteX2791" fmla="*/ 1578493 w 1703335"/>
                <a:gd name="connsiteY2791" fmla="*/ 266457 h 1593770"/>
                <a:gd name="connsiteX2792" fmla="*/ 1576980 w 1703335"/>
                <a:gd name="connsiteY2792" fmla="*/ 262871 h 1593770"/>
                <a:gd name="connsiteX2793" fmla="*/ 1576643 w 1703335"/>
                <a:gd name="connsiteY2793" fmla="*/ 261974 h 1593770"/>
                <a:gd name="connsiteX2794" fmla="*/ 1574682 w 1703335"/>
                <a:gd name="connsiteY2794" fmla="*/ 258836 h 1593770"/>
                <a:gd name="connsiteX2795" fmla="*/ 1573393 w 1703335"/>
                <a:gd name="connsiteY2795" fmla="*/ 255530 h 1593770"/>
                <a:gd name="connsiteX2796" fmla="*/ 1573057 w 1703335"/>
                <a:gd name="connsiteY2796" fmla="*/ 253905 h 1593770"/>
                <a:gd name="connsiteX2797" fmla="*/ 1571264 w 1703335"/>
                <a:gd name="connsiteY2797" fmla="*/ 249926 h 1593770"/>
                <a:gd name="connsiteX2798" fmla="*/ 1570871 w 1703335"/>
                <a:gd name="connsiteY2798" fmla="*/ 248862 h 1593770"/>
                <a:gd name="connsiteX2799" fmla="*/ 1570143 w 1703335"/>
                <a:gd name="connsiteY2799" fmla="*/ 246732 h 1593770"/>
                <a:gd name="connsiteX2800" fmla="*/ 1569583 w 1703335"/>
                <a:gd name="connsiteY2800" fmla="*/ 243426 h 1593770"/>
                <a:gd name="connsiteX2801" fmla="*/ 1569583 w 1703335"/>
                <a:gd name="connsiteY2801" fmla="*/ 236253 h 1593770"/>
                <a:gd name="connsiteX2802" fmla="*/ 1572609 w 1703335"/>
                <a:gd name="connsiteY2802" fmla="*/ 228912 h 1593770"/>
                <a:gd name="connsiteX2803" fmla="*/ 1573337 w 1703335"/>
                <a:gd name="connsiteY2803" fmla="*/ 228184 h 1593770"/>
                <a:gd name="connsiteX2804" fmla="*/ 1573617 w 1703335"/>
                <a:gd name="connsiteY2804" fmla="*/ 227960 h 1593770"/>
                <a:gd name="connsiteX2805" fmla="*/ 1573393 w 1703335"/>
                <a:gd name="connsiteY2805" fmla="*/ 226783 h 1593770"/>
                <a:gd name="connsiteX2806" fmla="*/ 1573225 w 1703335"/>
                <a:gd name="connsiteY2806" fmla="*/ 225718 h 1593770"/>
                <a:gd name="connsiteX2807" fmla="*/ 1569583 w 1703335"/>
                <a:gd name="connsiteY2807" fmla="*/ 224653 h 1593770"/>
                <a:gd name="connsiteX2808" fmla="*/ 1568126 w 1703335"/>
                <a:gd name="connsiteY2808" fmla="*/ 223925 h 1593770"/>
                <a:gd name="connsiteX2809" fmla="*/ 1567397 w 1703335"/>
                <a:gd name="connsiteY2809" fmla="*/ 223533 h 1593770"/>
                <a:gd name="connsiteX2810" fmla="*/ 1565940 w 1703335"/>
                <a:gd name="connsiteY2810" fmla="*/ 223253 h 1593770"/>
                <a:gd name="connsiteX2811" fmla="*/ 1563082 w 1703335"/>
                <a:gd name="connsiteY2811" fmla="*/ 222524 h 1593770"/>
                <a:gd name="connsiteX2812" fmla="*/ 1560056 w 1703335"/>
                <a:gd name="connsiteY2812" fmla="*/ 221179 h 1593770"/>
                <a:gd name="connsiteX2813" fmla="*/ 1558768 w 1703335"/>
                <a:gd name="connsiteY2813" fmla="*/ 220843 h 1593770"/>
                <a:gd name="connsiteX2814" fmla="*/ 1557983 w 1703335"/>
                <a:gd name="connsiteY2814" fmla="*/ 220563 h 1593770"/>
                <a:gd name="connsiteX2815" fmla="*/ 1556974 w 1703335"/>
                <a:gd name="connsiteY2815" fmla="*/ 220395 h 1593770"/>
                <a:gd name="connsiteX2816" fmla="*/ 1554845 w 1703335"/>
                <a:gd name="connsiteY2816" fmla="*/ 220619 h 1593770"/>
                <a:gd name="connsiteX2817" fmla="*/ 1553388 w 1703335"/>
                <a:gd name="connsiteY2817" fmla="*/ 220619 h 1593770"/>
                <a:gd name="connsiteX2818" fmla="*/ 1550810 w 1703335"/>
                <a:gd name="connsiteY2818" fmla="*/ 220283 h 1593770"/>
                <a:gd name="connsiteX2819" fmla="*/ 1550026 w 1703335"/>
                <a:gd name="connsiteY2819" fmla="*/ 220563 h 1593770"/>
                <a:gd name="connsiteX2820" fmla="*/ 1546159 w 1703335"/>
                <a:gd name="connsiteY2820" fmla="*/ 221291 h 1593770"/>
                <a:gd name="connsiteX2821" fmla="*/ 1544030 w 1703335"/>
                <a:gd name="connsiteY2821" fmla="*/ 221291 h 1593770"/>
                <a:gd name="connsiteX2822" fmla="*/ 1537193 w 1703335"/>
                <a:gd name="connsiteY2822" fmla="*/ 218714 h 1593770"/>
                <a:gd name="connsiteX2823" fmla="*/ 1534279 w 1703335"/>
                <a:gd name="connsiteY2823" fmla="*/ 220507 h 1593770"/>
                <a:gd name="connsiteX2824" fmla="*/ 1532374 w 1703335"/>
                <a:gd name="connsiteY2824" fmla="*/ 221403 h 1593770"/>
                <a:gd name="connsiteX2825" fmla="*/ 1527162 w 1703335"/>
                <a:gd name="connsiteY2825" fmla="*/ 223981 h 1593770"/>
                <a:gd name="connsiteX2826" fmla="*/ 1525537 w 1703335"/>
                <a:gd name="connsiteY2826" fmla="*/ 226111 h 1593770"/>
                <a:gd name="connsiteX2827" fmla="*/ 1524809 w 1703335"/>
                <a:gd name="connsiteY2827" fmla="*/ 226839 h 1593770"/>
                <a:gd name="connsiteX2828" fmla="*/ 1517524 w 1703335"/>
                <a:gd name="connsiteY2828" fmla="*/ 229865 h 1593770"/>
                <a:gd name="connsiteX2829" fmla="*/ 1516795 w 1703335"/>
                <a:gd name="connsiteY2829" fmla="*/ 229865 h 1593770"/>
                <a:gd name="connsiteX2830" fmla="*/ 1516291 w 1703335"/>
                <a:gd name="connsiteY2830" fmla="*/ 229865 h 1593770"/>
                <a:gd name="connsiteX2831" fmla="*/ 1514890 w 1703335"/>
                <a:gd name="connsiteY2831" fmla="*/ 230313 h 1593770"/>
                <a:gd name="connsiteX2832" fmla="*/ 1514778 w 1703335"/>
                <a:gd name="connsiteY2832" fmla="*/ 230425 h 1593770"/>
                <a:gd name="connsiteX2833" fmla="*/ 1507493 w 1703335"/>
                <a:gd name="connsiteY2833" fmla="*/ 233451 h 1593770"/>
                <a:gd name="connsiteX2834" fmla="*/ 1505868 w 1703335"/>
                <a:gd name="connsiteY2834" fmla="*/ 233451 h 1593770"/>
                <a:gd name="connsiteX2835" fmla="*/ 1503571 w 1703335"/>
                <a:gd name="connsiteY2835" fmla="*/ 236477 h 1593770"/>
                <a:gd name="connsiteX2836" fmla="*/ 1502618 w 1703335"/>
                <a:gd name="connsiteY2836" fmla="*/ 237598 h 1593770"/>
                <a:gd name="connsiteX2837" fmla="*/ 1500489 w 1703335"/>
                <a:gd name="connsiteY2837" fmla="*/ 239728 h 1593770"/>
                <a:gd name="connsiteX2838" fmla="*/ 1497799 w 1703335"/>
                <a:gd name="connsiteY2838" fmla="*/ 241689 h 1593770"/>
                <a:gd name="connsiteX2839" fmla="*/ 1496342 w 1703335"/>
                <a:gd name="connsiteY2839" fmla="*/ 242417 h 1593770"/>
                <a:gd name="connsiteX2840" fmla="*/ 1491971 w 1703335"/>
                <a:gd name="connsiteY2840" fmla="*/ 243482 h 1593770"/>
                <a:gd name="connsiteX2841" fmla="*/ 1488889 w 1703335"/>
                <a:gd name="connsiteY2841" fmla="*/ 244715 h 1593770"/>
                <a:gd name="connsiteX2842" fmla="*/ 1484574 w 1703335"/>
                <a:gd name="connsiteY2842" fmla="*/ 245667 h 1593770"/>
                <a:gd name="connsiteX2843" fmla="*/ 1484406 w 1703335"/>
                <a:gd name="connsiteY2843" fmla="*/ 245667 h 1593770"/>
                <a:gd name="connsiteX2844" fmla="*/ 1482781 w 1703335"/>
                <a:gd name="connsiteY2844" fmla="*/ 246060 h 1593770"/>
                <a:gd name="connsiteX2845" fmla="*/ 1475664 w 1703335"/>
                <a:gd name="connsiteY2845" fmla="*/ 245275 h 1593770"/>
                <a:gd name="connsiteX2846" fmla="*/ 1474207 w 1703335"/>
                <a:gd name="connsiteY2846" fmla="*/ 244547 h 1593770"/>
                <a:gd name="connsiteX2847" fmla="*/ 1468716 w 1703335"/>
                <a:gd name="connsiteY2847" fmla="*/ 237486 h 1593770"/>
                <a:gd name="connsiteX2848" fmla="*/ 1467763 w 1703335"/>
                <a:gd name="connsiteY2848" fmla="*/ 233171 h 1593770"/>
                <a:gd name="connsiteX2849" fmla="*/ 1467763 w 1703335"/>
                <a:gd name="connsiteY2849" fmla="*/ 231882 h 1593770"/>
                <a:gd name="connsiteX2850" fmla="*/ 1464008 w 1703335"/>
                <a:gd name="connsiteY2850" fmla="*/ 230481 h 1593770"/>
                <a:gd name="connsiteX2851" fmla="*/ 1458293 w 1703335"/>
                <a:gd name="connsiteY2851" fmla="*/ 226895 h 1593770"/>
                <a:gd name="connsiteX2852" fmla="*/ 1454146 w 1703335"/>
                <a:gd name="connsiteY2852" fmla="*/ 221964 h 1593770"/>
                <a:gd name="connsiteX2853" fmla="*/ 1452689 w 1703335"/>
                <a:gd name="connsiteY2853" fmla="*/ 218377 h 1593770"/>
                <a:gd name="connsiteX2854" fmla="*/ 1452465 w 1703335"/>
                <a:gd name="connsiteY2854" fmla="*/ 217817 h 1593770"/>
                <a:gd name="connsiteX2855" fmla="*/ 1450672 w 1703335"/>
                <a:gd name="connsiteY2855" fmla="*/ 212774 h 1593770"/>
                <a:gd name="connsiteX2856" fmla="*/ 1447197 w 1703335"/>
                <a:gd name="connsiteY2856" fmla="*/ 213390 h 1593770"/>
                <a:gd name="connsiteX2857" fmla="*/ 1445740 w 1703335"/>
                <a:gd name="connsiteY2857" fmla="*/ 213390 h 1593770"/>
                <a:gd name="connsiteX2858" fmla="*/ 1438399 w 1703335"/>
                <a:gd name="connsiteY2858" fmla="*/ 210364 h 1593770"/>
                <a:gd name="connsiteX2859" fmla="*/ 1437671 w 1703335"/>
                <a:gd name="connsiteY2859" fmla="*/ 209636 h 1593770"/>
                <a:gd name="connsiteX2860" fmla="*/ 1436998 w 1703335"/>
                <a:gd name="connsiteY2860" fmla="*/ 208907 h 1593770"/>
                <a:gd name="connsiteX2861" fmla="*/ 1436270 w 1703335"/>
                <a:gd name="connsiteY2861" fmla="*/ 208235 h 1593770"/>
                <a:gd name="connsiteX2862" fmla="*/ 1435541 w 1703335"/>
                <a:gd name="connsiteY2862" fmla="*/ 207506 h 1593770"/>
                <a:gd name="connsiteX2863" fmla="*/ 1432740 w 1703335"/>
                <a:gd name="connsiteY2863" fmla="*/ 202351 h 1593770"/>
                <a:gd name="connsiteX2864" fmla="*/ 1430610 w 1703335"/>
                <a:gd name="connsiteY2864" fmla="*/ 201062 h 1593770"/>
                <a:gd name="connsiteX2865" fmla="*/ 1427248 w 1703335"/>
                <a:gd name="connsiteY2865" fmla="*/ 199605 h 1593770"/>
                <a:gd name="connsiteX2866" fmla="*/ 1424558 w 1703335"/>
                <a:gd name="connsiteY2866" fmla="*/ 197924 h 1593770"/>
                <a:gd name="connsiteX2867" fmla="*/ 1424558 w 1703335"/>
                <a:gd name="connsiteY2867" fmla="*/ 197924 h 1593770"/>
                <a:gd name="connsiteX2868" fmla="*/ 1423101 w 1703335"/>
                <a:gd name="connsiteY2868" fmla="*/ 197195 h 1593770"/>
                <a:gd name="connsiteX2869" fmla="*/ 1417385 w 1703335"/>
                <a:gd name="connsiteY2869" fmla="*/ 187949 h 1593770"/>
                <a:gd name="connsiteX2870" fmla="*/ 1417385 w 1703335"/>
                <a:gd name="connsiteY2870" fmla="*/ 186492 h 1593770"/>
                <a:gd name="connsiteX2871" fmla="*/ 1417610 w 1703335"/>
                <a:gd name="connsiteY2871" fmla="*/ 184251 h 1593770"/>
                <a:gd name="connsiteX2872" fmla="*/ 1417049 w 1703335"/>
                <a:gd name="connsiteY2872" fmla="*/ 183242 h 1593770"/>
                <a:gd name="connsiteX2873" fmla="*/ 1416321 w 1703335"/>
                <a:gd name="connsiteY2873" fmla="*/ 181785 h 1593770"/>
                <a:gd name="connsiteX2874" fmla="*/ 1415200 w 1703335"/>
                <a:gd name="connsiteY2874" fmla="*/ 177134 h 1593770"/>
                <a:gd name="connsiteX2875" fmla="*/ 1415200 w 1703335"/>
                <a:gd name="connsiteY2875" fmla="*/ 175004 h 1593770"/>
                <a:gd name="connsiteX2876" fmla="*/ 1415200 w 1703335"/>
                <a:gd name="connsiteY2876" fmla="*/ 174556 h 1593770"/>
                <a:gd name="connsiteX2877" fmla="*/ 1414640 w 1703335"/>
                <a:gd name="connsiteY2877" fmla="*/ 173491 h 1593770"/>
                <a:gd name="connsiteX2878" fmla="*/ 1413183 w 1703335"/>
                <a:gd name="connsiteY2878" fmla="*/ 172315 h 1593770"/>
                <a:gd name="connsiteX2879" fmla="*/ 1412454 w 1703335"/>
                <a:gd name="connsiteY2879" fmla="*/ 171586 h 1593770"/>
                <a:gd name="connsiteX2880" fmla="*/ 1409540 w 1703335"/>
                <a:gd name="connsiteY2880" fmla="*/ 165870 h 1593770"/>
                <a:gd name="connsiteX2881" fmla="*/ 1409148 w 1703335"/>
                <a:gd name="connsiteY2881" fmla="*/ 163517 h 1593770"/>
                <a:gd name="connsiteX2882" fmla="*/ 1408363 w 1703335"/>
                <a:gd name="connsiteY2882" fmla="*/ 164413 h 1593770"/>
                <a:gd name="connsiteX2883" fmla="*/ 1407635 w 1703335"/>
                <a:gd name="connsiteY2883" fmla="*/ 165142 h 1593770"/>
                <a:gd name="connsiteX2884" fmla="*/ 1402816 w 1703335"/>
                <a:gd name="connsiteY2884" fmla="*/ 167832 h 1593770"/>
                <a:gd name="connsiteX2885" fmla="*/ 1399958 w 1703335"/>
                <a:gd name="connsiteY2885" fmla="*/ 168560 h 1593770"/>
                <a:gd name="connsiteX2886" fmla="*/ 1397436 w 1703335"/>
                <a:gd name="connsiteY2886" fmla="*/ 168896 h 1593770"/>
                <a:gd name="connsiteX2887" fmla="*/ 1395979 w 1703335"/>
                <a:gd name="connsiteY2887" fmla="*/ 168896 h 1593770"/>
                <a:gd name="connsiteX2888" fmla="*/ 1391328 w 1703335"/>
                <a:gd name="connsiteY2888" fmla="*/ 167776 h 1593770"/>
                <a:gd name="connsiteX2889" fmla="*/ 1390263 w 1703335"/>
                <a:gd name="connsiteY2889" fmla="*/ 167271 h 1593770"/>
                <a:gd name="connsiteX2890" fmla="*/ 1384604 w 1703335"/>
                <a:gd name="connsiteY2890" fmla="*/ 166823 h 1593770"/>
                <a:gd name="connsiteX2891" fmla="*/ 1381185 w 1703335"/>
                <a:gd name="connsiteY2891" fmla="*/ 167663 h 1593770"/>
                <a:gd name="connsiteX2892" fmla="*/ 1378271 w 1703335"/>
                <a:gd name="connsiteY2892" fmla="*/ 168840 h 1593770"/>
                <a:gd name="connsiteX2893" fmla="*/ 1377711 w 1703335"/>
                <a:gd name="connsiteY2893" fmla="*/ 169064 h 1593770"/>
                <a:gd name="connsiteX2894" fmla="*/ 1373396 w 1703335"/>
                <a:gd name="connsiteY2894" fmla="*/ 170521 h 1593770"/>
                <a:gd name="connsiteX2895" fmla="*/ 1372668 w 1703335"/>
                <a:gd name="connsiteY2895" fmla="*/ 170746 h 1593770"/>
                <a:gd name="connsiteX2896" fmla="*/ 1369810 w 1703335"/>
                <a:gd name="connsiteY2896" fmla="*/ 171474 h 1593770"/>
                <a:gd name="connsiteX2897" fmla="*/ 1368745 w 1703335"/>
                <a:gd name="connsiteY2897" fmla="*/ 171698 h 1593770"/>
                <a:gd name="connsiteX2898" fmla="*/ 1368017 w 1703335"/>
                <a:gd name="connsiteY2898" fmla="*/ 171810 h 1593770"/>
                <a:gd name="connsiteX2899" fmla="*/ 1366840 w 1703335"/>
                <a:gd name="connsiteY2899" fmla="*/ 174668 h 1593770"/>
                <a:gd name="connsiteX2900" fmla="*/ 1358546 w 1703335"/>
                <a:gd name="connsiteY2900" fmla="*/ 179712 h 1593770"/>
                <a:gd name="connsiteX2901" fmla="*/ 1349076 w 1703335"/>
                <a:gd name="connsiteY2901" fmla="*/ 181393 h 1593770"/>
                <a:gd name="connsiteX2902" fmla="*/ 1342071 w 1703335"/>
                <a:gd name="connsiteY2902" fmla="*/ 187949 h 1593770"/>
                <a:gd name="connsiteX2903" fmla="*/ 1341399 w 1703335"/>
                <a:gd name="connsiteY2903" fmla="*/ 188117 h 1593770"/>
                <a:gd name="connsiteX2904" fmla="*/ 1340054 w 1703335"/>
                <a:gd name="connsiteY2904" fmla="*/ 190191 h 1593770"/>
                <a:gd name="connsiteX2905" fmla="*/ 1333946 w 1703335"/>
                <a:gd name="connsiteY2905" fmla="*/ 194505 h 1593770"/>
                <a:gd name="connsiteX2906" fmla="*/ 1331088 w 1703335"/>
                <a:gd name="connsiteY2906" fmla="*/ 195234 h 1593770"/>
                <a:gd name="connsiteX2907" fmla="*/ 1329855 w 1703335"/>
                <a:gd name="connsiteY2907" fmla="*/ 195458 h 1593770"/>
                <a:gd name="connsiteX2908" fmla="*/ 1328678 w 1703335"/>
                <a:gd name="connsiteY2908" fmla="*/ 195850 h 1593770"/>
                <a:gd name="connsiteX2909" fmla="*/ 1324027 w 1703335"/>
                <a:gd name="connsiteY2909" fmla="*/ 202575 h 1593770"/>
                <a:gd name="connsiteX2910" fmla="*/ 1323243 w 1703335"/>
                <a:gd name="connsiteY2910" fmla="*/ 203976 h 1593770"/>
                <a:gd name="connsiteX2911" fmla="*/ 1321562 w 1703335"/>
                <a:gd name="connsiteY2911" fmla="*/ 206161 h 1593770"/>
                <a:gd name="connsiteX2912" fmla="*/ 1320833 w 1703335"/>
                <a:gd name="connsiteY2912" fmla="*/ 206890 h 1593770"/>
                <a:gd name="connsiteX2913" fmla="*/ 1320217 w 1703335"/>
                <a:gd name="connsiteY2913" fmla="*/ 207450 h 1593770"/>
                <a:gd name="connsiteX2914" fmla="*/ 1319208 w 1703335"/>
                <a:gd name="connsiteY2914" fmla="*/ 210588 h 1593770"/>
                <a:gd name="connsiteX2915" fmla="*/ 1318480 w 1703335"/>
                <a:gd name="connsiteY2915" fmla="*/ 212045 h 1593770"/>
                <a:gd name="connsiteX2916" fmla="*/ 1313884 w 1703335"/>
                <a:gd name="connsiteY2916" fmla="*/ 216696 h 1593770"/>
                <a:gd name="connsiteX2917" fmla="*/ 1312427 w 1703335"/>
                <a:gd name="connsiteY2917" fmla="*/ 217425 h 1593770"/>
                <a:gd name="connsiteX2918" fmla="*/ 1307833 w 1703335"/>
                <a:gd name="connsiteY2918" fmla="*/ 218489 h 1593770"/>
                <a:gd name="connsiteX2919" fmla="*/ 1307104 w 1703335"/>
                <a:gd name="connsiteY2919" fmla="*/ 218489 h 1593770"/>
                <a:gd name="connsiteX2920" fmla="*/ 1305535 w 1703335"/>
                <a:gd name="connsiteY2920" fmla="*/ 218377 h 1593770"/>
                <a:gd name="connsiteX2921" fmla="*/ 1296177 w 1703335"/>
                <a:gd name="connsiteY2921" fmla="*/ 216920 h 1593770"/>
                <a:gd name="connsiteX2922" fmla="*/ 1293431 w 1703335"/>
                <a:gd name="connsiteY2922" fmla="*/ 216080 h 1593770"/>
                <a:gd name="connsiteX2923" fmla="*/ 1288780 w 1703335"/>
                <a:gd name="connsiteY2923" fmla="*/ 216024 h 1593770"/>
                <a:gd name="connsiteX2924" fmla="*/ 1288612 w 1703335"/>
                <a:gd name="connsiteY2924" fmla="*/ 216080 h 1593770"/>
                <a:gd name="connsiteX2925" fmla="*/ 1281943 w 1703335"/>
                <a:gd name="connsiteY2925" fmla="*/ 218489 h 1593770"/>
                <a:gd name="connsiteX2926" fmla="*/ 1280486 w 1703335"/>
                <a:gd name="connsiteY2926" fmla="*/ 218489 h 1593770"/>
                <a:gd name="connsiteX2927" fmla="*/ 1274883 w 1703335"/>
                <a:gd name="connsiteY2927" fmla="*/ 216808 h 1593770"/>
                <a:gd name="connsiteX2928" fmla="*/ 1268830 w 1703335"/>
                <a:gd name="connsiteY2928" fmla="*/ 212886 h 1593770"/>
                <a:gd name="connsiteX2929" fmla="*/ 1268046 w 1703335"/>
                <a:gd name="connsiteY2929" fmla="*/ 214230 h 1593770"/>
                <a:gd name="connsiteX2930" fmla="*/ 1266813 w 1703335"/>
                <a:gd name="connsiteY2930" fmla="*/ 216696 h 1593770"/>
                <a:gd name="connsiteX2931" fmla="*/ 1263955 w 1703335"/>
                <a:gd name="connsiteY2931" fmla="*/ 221011 h 1593770"/>
                <a:gd name="connsiteX2932" fmla="*/ 1259921 w 1703335"/>
                <a:gd name="connsiteY2932" fmla="*/ 224541 h 1593770"/>
                <a:gd name="connsiteX2933" fmla="*/ 1259921 w 1703335"/>
                <a:gd name="connsiteY2933" fmla="*/ 224597 h 1593770"/>
                <a:gd name="connsiteX2934" fmla="*/ 1258856 w 1703335"/>
                <a:gd name="connsiteY2934" fmla="*/ 229192 h 1593770"/>
                <a:gd name="connsiteX2935" fmla="*/ 1258127 w 1703335"/>
                <a:gd name="connsiteY2935" fmla="*/ 230650 h 1593770"/>
                <a:gd name="connsiteX2936" fmla="*/ 1254597 w 1703335"/>
                <a:gd name="connsiteY2936" fmla="*/ 234628 h 1593770"/>
                <a:gd name="connsiteX2937" fmla="*/ 1254485 w 1703335"/>
                <a:gd name="connsiteY2937" fmla="*/ 234684 h 1593770"/>
                <a:gd name="connsiteX2938" fmla="*/ 1254149 w 1703335"/>
                <a:gd name="connsiteY2938" fmla="*/ 239671 h 1593770"/>
                <a:gd name="connsiteX2939" fmla="*/ 1253644 w 1703335"/>
                <a:gd name="connsiteY2939" fmla="*/ 242193 h 1593770"/>
                <a:gd name="connsiteX2940" fmla="*/ 1252187 w 1703335"/>
                <a:gd name="connsiteY2940" fmla="*/ 246508 h 1593770"/>
                <a:gd name="connsiteX2941" fmla="*/ 1244174 w 1703335"/>
                <a:gd name="connsiteY2941" fmla="*/ 253401 h 1593770"/>
                <a:gd name="connsiteX2942" fmla="*/ 1235208 w 1703335"/>
                <a:gd name="connsiteY2942" fmla="*/ 258556 h 1593770"/>
                <a:gd name="connsiteX2943" fmla="*/ 1234031 w 1703335"/>
                <a:gd name="connsiteY2943" fmla="*/ 258556 h 1593770"/>
                <a:gd name="connsiteX2944" fmla="*/ 1228428 w 1703335"/>
                <a:gd name="connsiteY2944" fmla="*/ 263039 h 1593770"/>
                <a:gd name="connsiteX2945" fmla="*/ 1228372 w 1703335"/>
                <a:gd name="connsiteY2945" fmla="*/ 263039 h 1593770"/>
                <a:gd name="connsiteX2946" fmla="*/ 1227419 w 1703335"/>
                <a:gd name="connsiteY2946" fmla="*/ 264160 h 1593770"/>
                <a:gd name="connsiteX2947" fmla="*/ 1226690 w 1703335"/>
                <a:gd name="connsiteY2947" fmla="*/ 264888 h 1593770"/>
                <a:gd name="connsiteX2948" fmla="*/ 1225290 w 1703335"/>
                <a:gd name="connsiteY2948" fmla="*/ 266065 h 1593770"/>
                <a:gd name="connsiteX2949" fmla="*/ 1225065 w 1703335"/>
                <a:gd name="connsiteY2949" fmla="*/ 266513 h 1593770"/>
                <a:gd name="connsiteX2950" fmla="*/ 1219686 w 1703335"/>
                <a:gd name="connsiteY2950" fmla="*/ 271445 h 1593770"/>
                <a:gd name="connsiteX2951" fmla="*/ 1218957 w 1703335"/>
                <a:gd name="connsiteY2951" fmla="*/ 271837 h 1593770"/>
                <a:gd name="connsiteX2952" fmla="*/ 1217500 w 1703335"/>
                <a:gd name="connsiteY2952" fmla="*/ 272565 h 1593770"/>
                <a:gd name="connsiteX2953" fmla="*/ 1215203 w 1703335"/>
                <a:gd name="connsiteY2953" fmla="*/ 273406 h 1593770"/>
                <a:gd name="connsiteX2954" fmla="*/ 1214306 w 1703335"/>
                <a:gd name="connsiteY2954" fmla="*/ 274078 h 1593770"/>
                <a:gd name="connsiteX2955" fmla="*/ 1214194 w 1703335"/>
                <a:gd name="connsiteY2955" fmla="*/ 274190 h 1593770"/>
                <a:gd name="connsiteX2956" fmla="*/ 1211616 w 1703335"/>
                <a:gd name="connsiteY2956" fmla="*/ 278561 h 1593770"/>
                <a:gd name="connsiteX2957" fmla="*/ 1210159 w 1703335"/>
                <a:gd name="connsiteY2957" fmla="*/ 280018 h 1593770"/>
                <a:gd name="connsiteX2958" fmla="*/ 1202875 w 1703335"/>
                <a:gd name="connsiteY2958" fmla="*/ 283044 h 1593770"/>
                <a:gd name="connsiteX2959" fmla="*/ 1202146 w 1703335"/>
                <a:gd name="connsiteY2959" fmla="*/ 283044 h 1593770"/>
                <a:gd name="connsiteX2960" fmla="*/ 1201642 w 1703335"/>
                <a:gd name="connsiteY2960" fmla="*/ 283044 h 1593770"/>
                <a:gd name="connsiteX2961" fmla="*/ 1197831 w 1703335"/>
                <a:gd name="connsiteY2961" fmla="*/ 283773 h 1593770"/>
                <a:gd name="connsiteX2962" fmla="*/ 1193516 w 1703335"/>
                <a:gd name="connsiteY2962" fmla="*/ 283773 h 1593770"/>
                <a:gd name="connsiteX2963" fmla="*/ 1191499 w 1703335"/>
                <a:gd name="connsiteY2963" fmla="*/ 283549 h 1593770"/>
                <a:gd name="connsiteX2964" fmla="*/ 1190378 w 1703335"/>
                <a:gd name="connsiteY2964" fmla="*/ 283325 h 1593770"/>
                <a:gd name="connsiteX2965" fmla="*/ 1185671 w 1703335"/>
                <a:gd name="connsiteY2965" fmla="*/ 284445 h 1593770"/>
                <a:gd name="connsiteX2966" fmla="*/ 1184943 w 1703335"/>
                <a:gd name="connsiteY2966" fmla="*/ 284445 h 1593770"/>
                <a:gd name="connsiteX2967" fmla="*/ 1177602 w 1703335"/>
                <a:gd name="connsiteY2967" fmla="*/ 281419 h 1593770"/>
                <a:gd name="connsiteX2968" fmla="*/ 1176873 w 1703335"/>
                <a:gd name="connsiteY2968" fmla="*/ 280691 h 1593770"/>
                <a:gd name="connsiteX2969" fmla="*/ 1173847 w 1703335"/>
                <a:gd name="connsiteY2969" fmla="*/ 273406 h 1593770"/>
                <a:gd name="connsiteX2970" fmla="*/ 1173847 w 1703335"/>
                <a:gd name="connsiteY2970" fmla="*/ 271949 h 1593770"/>
                <a:gd name="connsiteX2971" fmla="*/ 1170989 w 1703335"/>
                <a:gd name="connsiteY2971" fmla="*/ 264776 h 1593770"/>
                <a:gd name="connsiteX2972" fmla="*/ 1170989 w 1703335"/>
                <a:gd name="connsiteY2972" fmla="*/ 264048 h 1593770"/>
                <a:gd name="connsiteX2973" fmla="*/ 1171101 w 1703335"/>
                <a:gd name="connsiteY2973" fmla="*/ 262703 h 1593770"/>
                <a:gd name="connsiteX2974" fmla="*/ 1170429 w 1703335"/>
                <a:gd name="connsiteY2974" fmla="*/ 262030 h 1593770"/>
                <a:gd name="connsiteX2975" fmla="*/ 1168188 w 1703335"/>
                <a:gd name="connsiteY2975" fmla="*/ 258612 h 1593770"/>
                <a:gd name="connsiteX2976" fmla="*/ 1164153 w 1703335"/>
                <a:gd name="connsiteY2976" fmla="*/ 255698 h 1593770"/>
                <a:gd name="connsiteX2977" fmla="*/ 1162696 w 1703335"/>
                <a:gd name="connsiteY2977" fmla="*/ 254745 h 1593770"/>
                <a:gd name="connsiteX2978" fmla="*/ 1159166 w 1703335"/>
                <a:gd name="connsiteY2978" fmla="*/ 250767 h 1593770"/>
                <a:gd name="connsiteX2979" fmla="*/ 1157933 w 1703335"/>
                <a:gd name="connsiteY2979" fmla="*/ 248694 h 1593770"/>
                <a:gd name="connsiteX2980" fmla="*/ 1156756 w 1703335"/>
                <a:gd name="connsiteY2980" fmla="*/ 247685 h 1593770"/>
                <a:gd name="connsiteX2981" fmla="*/ 1156027 w 1703335"/>
                <a:gd name="connsiteY2981" fmla="*/ 246956 h 1593770"/>
                <a:gd name="connsiteX2982" fmla="*/ 1153001 w 1703335"/>
                <a:gd name="connsiteY2982" fmla="*/ 239671 h 1593770"/>
                <a:gd name="connsiteX2983" fmla="*/ 1153001 w 1703335"/>
                <a:gd name="connsiteY2983" fmla="*/ 238215 h 1593770"/>
                <a:gd name="connsiteX2984" fmla="*/ 1153506 w 1703335"/>
                <a:gd name="connsiteY2984" fmla="*/ 234964 h 1593770"/>
                <a:gd name="connsiteX2985" fmla="*/ 1154963 w 1703335"/>
                <a:gd name="connsiteY2985" fmla="*/ 230650 h 1593770"/>
                <a:gd name="connsiteX2986" fmla="*/ 1156700 w 1703335"/>
                <a:gd name="connsiteY2986" fmla="*/ 227455 h 1593770"/>
                <a:gd name="connsiteX2987" fmla="*/ 1159558 w 1703335"/>
                <a:gd name="connsiteY2987" fmla="*/ 223869 h 1593770"/>
                <a:gd name="connsiteX2988" fmla="*/ 1160342 w 1703335"/>
                <a:gd name="connsiteY2988" fmla="*/ 223028 h 1593770"/>
                <a:gd name="connsiteX2989" fmla="*/ 1166226 w 1703335"/>
                <a:gd name="connsiteY2989" fmla="*/ 217088 h 1593770"/>
                <a:gd name="connsiteX2990" fmla="*/ 1165890 w 1703335"/>
                <a:gd name="connsiteY2990" fmla="*/ 214511 h 1593770"/>
                <a:gd name="connsiteX2991" fmla="*/ 1165890 w 1703335"/>
                <a:gd name="connsiteY2991" fmla="*/ 213782 h 1593770"/>
                <a:gd name="connsiteX2992" fmla="*/ 1163649 w 1703335"/>
                <a:gd name="connsiteY2992" fmla="*/ 212942 h 1593770"/>
                <a:gd name="connsiteX2993" fmla="*/ 1162191 w 1703335"/>
                <a:gd name="connsiteY2993" fmla="*/ 213670 h 1593770"/>
                <a:gd name="connsiteX2994" fmla="*/ 1157596 w 1703335"/>
                <a:gd name="connsiteY2994" fmla="*/ 214735 h 1593770"/>
                <a:gd name="connsiteX2995" fmla="*/ 1157428 w 1703335"/>
                <a:gd name="connsiteY2995" fmla="*/ 214735 h 1593770"/>
                <a:gd name="connsiteX2996" fmla="*/ 1155803 w 1703335"/>
                <a:gd name="connsiteY2996" fmla="*/ 215127 h 1593770"/>
                <a:gd name="connsiteX2997" fmla="*/ 1153282 w 1703335"/>
                <a:gd name="connsiteY2997" fmla="*/ 215407 h 1593770"/>
                <a:gd name="connsiteX2998" fmla="*/ 1150424 w 1703335"/>
                <a:gd name="connsiteY2998" fmla="*/ 215407 h 1593770"/>
                <a:gd name="connsiteX2999" fmla="*/ 1140113 w 1703335"/>
                <a:gd name="connsiteY2999" fmla="*/ 205097 h 1593770"/>
                <a:gd name="connsiteX3000" fmla="*/ 1140113 w 1703335"/>
                <a:gd name="connsiteY3000" fmla="*/ 203752 h 1593770"/>
                <a:gd name="connsiteX3001" fmla="*/ 1140673 w 1703335"/>
                <a:gd name="connsiteY3001" fmla="*/ 200389 h 1593770"/>
                <a:gd name="connsiteX3002" fmla="*/ 1140393 w 1703335"/>
                <a:gd name="connsiteY3002" fmla="*/ 200389 h 1593770"/>
                <a:gd name="connsiteX3003" fmla="*/ 1136078 w 1703335"/>
                <a:gd name="connsiteY3003" fmla="*/ 199437 h 1593770"/>
                <a:gd name="connsiteX3004" fmla="*/ 1131427 w 1703335"/>
                <a:gd name="connsiteY3004" fmla="*/ 197083 h 1593770"/>
                <a:gd name="connsiteX3005" fmla="*/ 1126720 w 1703335"/>
                <a:gd name="connsiteY3005" fmla="*/ 198204 h 1593770"/>
                <a:gd name="connsiteX3006" fmla="*/ 1125263 w 1703335"/>
                <a:gd name="connsiteY3006" fmla="*/ 198204 h 1593770"/>
                <a:gd name="connsiteX3007" fmla="*/ 1119715 w 1703335"/>
                <a:gd name="connsiteY3007" fmla="*/ 196579 h 1593770"/>
                <a:gd name="connsiteX3008" fmla="*/ 1113103 w 1703335"/>
                <a:gd name="connsiteY3008" fmla="*/ 192152 h 1593770"/>
                <a:gd name="connsiteX3009" fmla="*/ 1111029 w 1703335"/>
                <a:gd name="connsiteY3009" fmla="*/ 189014 h 1593770"/>
                <a:gd name="connsiteX3010" fmla="*/ 1109236 w 1703335"/>
                <a:gd name="connsiteY3010" fmla="*/ 188734 h 1593770"/>
                <a:gd name="connsiteX3011" fmla="*/ 1108452 w 1703335"/>
                <a:gd name="connsiteY3011" fmla="*/ 188565 h 1593770"/>
                <a:gd name="connsiteX3012" fmla="*/ 1107387 w 1703335"/>
                <a:gd name="connsiteY3012" fmla="*/ 189294 h 1593770"/>
                <a:gd name="connsiteX3013" fmla="*/ 1098365 w 1703335"/>
                <a:gd name="connsiteY3013" fmla="*/ 190527 h 1593770"/>
                <a:gd name="connsiteX3014" fmla="*/ 1094050 w 1703335"/>
                <a:gd name="connsiteY3014" fmla="*/ 189070 h 1593770"/>
                <a:gd name="connsiteX3015" fmla="*/ 1091136 w 1703335"/>
                <a:gd name="connsiteY3015" fmla="*/ 187557 h 1593770"/>
                <a:gd name="connsiteX3016" fmla="*/ 1090072 w 1703335"/>
                <a:gd name="connsiteY3016" fmla="*/ 186772 h 1593770"/>
                <a:gd name="connsiteX3017" fmla="*/ 1089007 w 1703335"/>
                <a:gd name="connsiteY3017" fmla="*/ 186772 h 1593770"/>
                <a:gd name="connsiteX3018" fmla="*/ 1088727 w 1703335"/>
                <a:gd name="connsiteY3018" fmla="*/ 187221 h 1593770"/>
                <a:gd name="connsiteX3019" fmla="*/ 1087438 w 1703335"/>
                <a:gd name="connsiteY3019" fmla="*/ 188790 h 1593770"/>
                <a:gd name="connsiteX3020" fmla="*/ 1081722 w 1703335"/>
                <a:gd name="connsiteY3020" fmla="*/ 194505 h 1593770"/>
                <a:gd name="connsiteX3021" fmla="*/ 1079032 w 1703335"/>
                <a:gd name="connsiteY3021" fmla="*/ 196467 h 1593770"/>
                <a:gd name="connsiteX3022" fmla="*/ 1077575 w 1703335"/>
                <a:gd name="connsiteY3022" fmla="*/ 197195 h 1593770"/>
                <a:gd name="connsiteX3023" fmla="*/ 1076791 w 1703335"/>
                <a:gd name="connsiteY3023" fmla="*/ 197531 h 1593770"/>
                <a:gd name="connsiteX3024" fmla="*/ 1073204 w 1703335"/>
                <a:gd name="connsiteY3024" fmla="*/ 198988 h 1593770"/>
                <a:gd name="connsiteX3025" fmla="*/ 1072644 w 1703335"/>
                <a:gd name="connsiteY3025" fmla="*/ 199213 h 1593770"/>
                <a:gd name="connsiteX3026" fmla="*/ 1070515 w 1703335"/>
                <a:gd name="connsiteY3026" fmla="*/ 199941 h 1593770"/>
                <a:gd name="connsiteX3027" fmla="*/ 1067264 w 1703335"/>
                <a:gd name="connsiteY3027" fmla="*/ 200445 h 1593770"/>
                <a:gd name="connsiteX3028" fmla="*/ 1065807 w 1703335"/>
                <a:gd name="connsiteY3028" fmla="*/ 200445 h 1593770"/>
                <a:gd name="connsiteX3029" fmla="*/ 1062557 w 1703335"/>
                <a:gd name="connsiteY3029" fmla="*/ 199941 h 1593770"/>
                <a:gd name="connsiteX3030" fmla="*/ 1060428 w 1703335"/>
                <a:gd name="connsiteY3030" fmla="*/ 199213 h 1593770"/>
                <a:gd name="connsiteX3031" fmla="*/ 1056393 w 1703335"/>
                <a:gd name="connsiteY3031" fmla="*/ 196691 h 1593770"/>
                <a:gd name="connsiteX3032" fmla="*/ 1055104 w 1703335"/>
                <a:gd name="connsiteY3032" fmla="*/ 195850 h 1593770"/>
                <a:gd name="connsiteX3033" fmla="*/ 1052526 w 1703335"/>
                <a:gd name="connsiteY3033" fmla="*/ 193385 h 1593770"/>
                <a:gd name="connsiteX3034" fmla="*/ 1051350 w 1703335"/>
                <a:gd name="connsiteY3034" fmla="*/ 192376 h 1593770"/>
                <a:gd name="connsiteX3035" fmla="*/ 1050621 w 1703335"/>
                <a:gd name="connsiteY3035" fmla="*/ 191647 h 1593770"/>
                <a:gd name="connsiteX3036" fmla="*/ 1048716 w 1703335"/>
                <a:gd name="connsiteY3036" fmla="*/ 189014 h 1593770"/>
                <a:gd name="connsiteX3037" fmla="*/ 1047987 w 1703335"/>
                <a:gd name="connsiteY3037" fmla="*/ 187557 h 1593770"/>
                <a:gd name="connsiteX3038" fmla="*/ 1047483 w 1703335"/>
                <a:gd name="connsiteY3038" fmla="*/ 186324 h 1593770"/>
                <a:gd name="connsiteX3039" fmla="*/ 1045130 w 1703335"/>
                <a:gd name="connsiteY3039" fmla="*/ 187389 h 1593770"/>
                <a:gd name="connsiteX3040" fmla="*/ 1033530 w 1703335"/>
                <a:gd name="connsiteY3040" fmla="*/ 189462 h 1593770"/>
                <a:gd name="connsiteX3041" fmla="*/ 1030336 w 1703335"/>
                <a:gd name="connsiteY3041" fmla="*/ 188173 h 1593770"/>
                <a:gd name="connsiteX3042" fmla="*/ 1029551 w 1703335"/>
                <a:gd name="connsiteY3042" fmla="*/ 188565 h 1593770"/>
                <a:gd name="connsiteX3043" fmla="*/ 1024900 w 1703335"/>
                <a:gd name="connsiteY3043" fmla="*/ 189686 h 1593770"/>
                <a:gd name="connsiteX3044" fmla="*/ 1023443 w 1703335"/>
                <a:gd name="connsiteY3044" fmla="*/ 189686 h 1593770"/>
                <a:gd name="connsiteX3045" fmla="*/ 1018120 w 1703335"/>
                <a:gd name="connsiteY3045" fmla="*/ 188229 h 1593770"/>
                <a:gd name="connsiteX3046" fmla="*/ 1013076 w 1703335"/>
                <a:gd name="connsiteY3046" fmla="*/ 183802 h 1593770"/>
                <a:gd name="connsiteX3047" fmla="*/ 1010891 w 1703335"/>
                <a:gd name="connsiteY3047" fmla="*/ 179936 h 1593770"/>
                <a:gd name="connsiteX3048" fmla="*/ 1009210 w 1703335"/>
                <a:gd name="connsiteY3048" fmla="*/ 177526 h 1593770"/>
                <a:gd name="connsiteX3049" fmla="*/ 1008313 w 1703335"/>
                <a:gd name="connsiteY3049" fmla="*/ 175677 h 1593770"/>
                <a:gd name="connsiteX3050" fmla="*/ 1007753 w 1703335"/>
                <a:gd name="connsiteY3050" fmla="*/ 175845 h 1593770"/>
                <a:gd name="connsiteX3051" fmla="*/ 1003438 w 1703335"/>
                <a:gd name="connsiteY3051" fmla="*/ 176798 h 1593770"/>
                <a:gd name="connsiteX3052" fmla="*/ 1002989 w 1703335"/>
                <a:gd name="connsiteY3052" fmla="*/ 176798 h 1593770"/>
                <a:gd name="connsiteX3053" fmla="*/ 999459 w 1703335"/>
                <a:gd name="connsiteY3053" fmla="*/ 178591 h 1593770"/>
                <a:gd name="connsiteX3054" fmla="*/ 994864 w 1703335"/>
                <a:gd name="connsiteY3054" fmla="*/ 179656 h 1593770"/>
                <a:gd name="connsiteX3055" fmla="*/ 990773 w 1703335"/>
                <a:gd name="connsiteY3055" fmla="*/ 179656 h 1593770"/>
                <a:gd name="connsiteX3056" fmla="*/ 988028 w 1703335"/>
                <a:gd name="connsiteY3056" fmla="*/ 180776 h 1593770"/>
                <a:gd name="connsiteX3057" fmla="*/ 985170 w 1703335"/>
                <a:gd name="connsiteY3057" fmla="*/ 181505 h 1593770"/>
                <a:gd name="connsiteX3058" fmla="*/ 983713 w 1703335"/>
                <a:gd name="connsiteY3058" fmla="*/ 181785 h 1593770"/>
                <a:gd name="connsiteX3059" fmla="*/ 983376 w 1703335"/>
                <a:gd name="connsiteY3059" fmla="*/ 182289 h 1593770"/>
                <a:gd name="connsiteX3060" fmla="*/ 979398 w 1703335"/>
                <a:gd name="connsiteY3060" fmla="*/ 185820 h 1593770"/>
                <a:gd name="connsiteX3061" fmla="*/ 975755 w 1703335"/>
                <a:gd name="connsiteY3061" fmla="*/ 187669 h 1593770"/>
                <a:gd name="connsiteX3062" fmla="*/ 975475 w 1703335"/>
                <a:gd name="connsiteY3062" fmla="*/ 188061 h 1593770"/>
                <a:gd name="connsiteX3063" fmla="*/ 973962 w 1703335"/>
                <a:gd name="connsiteY3063" fmla="*/ 190527 h 1593770"/>
                <a:gd name="connsiteX3064" fmla="*/ 972001 w 1703335"/>
                <a:gd name="connsiteY3064" fmla="*/ 193216 h 1593770"/>
                <a:gd name="connsiteX3065" fmla="*/ 970544 w 1703335"/>
                <a:gd name="connsiteY3065" fmla="*/ 194674 h 1593770"/>
                <a:gd name="connsiteX3066" fmla="*/ 967910 w 1703335"/>
                <a:gd name="connsiteY3066" fmla="*/ 196579 h 1593770"/>
                <a:gd name="connsiteX3067" fmla="*/ 966958 w 1703335"/>
                <a:gd name="connsiteY3067" fmla="*/ 197531 h 1593770"/>
                <a:gd name="connsiteX3068" fmla="*/ 964268 w 1703335"/>
                <a:gd name="connsiteY3068" fmla="*/ 199437 h 1593770"/>
                <a:gd name="connsiteX3069" fmla="*/ 962811 w 1703335"/>
                <a:gd name="connsiteY3069" fmla="*/ 200165 h 1593770"/>
                <a:gd name="connsiteX3070" fmla="*/ 954910 w 1703335"/>
                <a:gd name="connsiteY3070" fmla="*/ 200726 h 1593770"/>
                <a:gd name="connsiteX3071" fmla="*/ 952780 w 1703335"/>
                <a:gd name="connsiteY3071" fmla="*/ 199997 h 1593770"/>
                <a:gd name="connsiteX3072" fmla="*/ 948073 w 1703335"/>
                <a:gd name="connsiteY3072" fmla="*/ 196747 h 1593770"/>
                <a:gd name="connsiteX3073" fmla="*/ 943870 w 1703335"/>
                <a:gd name="connsiteY3073" fmla="*/ 196131 h 1593770"/>
                <a:gd name="connsiteX3074" fmla="*/ 942189 w 1703335"/>
                <a:gd name="connsiteY3074" fmla="*/ 195738 h 1593770"/>
                <a:gd name="connsiteX3075" fmla="*/ 939892 w 1703335"/>
                <a:gd name="connsiteY3075" fmla="*/ 197307 h 1593770"/>
                <a:gd name="connsiteX3076" fmla="*/ 938435 w 1703335"/>
                <a:gd name="connsiteY3076" fmla="*/ 198036 h 1593770"/>
                <a:gd name="connsiteX3077" fmla="*/ 933839 w 1703335"/>
                <a:gd name="connsiteY3077" fmla="*/ 199100 h 1593770"/>
                <a:gd name="connsiteX3078" fmla="*/ 929525 w 1703335"/>
                <a:gd name="connsiteY3078" fmla="*/ 199100 h 1593770"/>
                <a:gd name="connsiteX3079" fmla="*/ 926443 w 1703335"/>
                <a:gd name="connsiteY3079" fmla="*/ 198652 h 1593770"/>
                <a:gd name="connsiteX3080" fmla="*/ 926219 w 1703335"/>
                <a:gd name="connsiteY3080" fmla="*/ 198764 h 1593770"/>
                <a:gd name="connsiteX3081" fmla="*/ 924873 w 1703335"/>
                <a:gd name="connsiteY3081" fmla="*/ 199325 h 1593770"/>
                <a:gd name="connsiteX3082" fmla="*/ 922744 w 1703335"/>
                <a:gd name="connsiteY3082" fmla="*/ 200053 h 1593770"/>
                <a:gd name="connsiteX3083" fmla="*/ 914226 w 1703335"/>
                <a:gd name="connsiteY3083" fmla="*/ 199157 h 1593770"/>
                <a:gd name="connsiteX3084" fmla="*/ 910136 w 1703335"/>
                <a:gd name="connsiteY3084" fmla="*/ 199157 h 1593770"/>
                <a:gd name="connsiteX3085" fmla="*/ 905541 w 1703335"/>
                <a:gd name="connsiteY3085" fmla="*/ 198092 h 1593770"/>
                <a:gd name="connsiteX3086" fmla="*/ 903299 w 1703335"/>
                <a:gd name="connsiteY3086" fmla="*/ 197195 h 1593770"/>
                <a:gd name="connsiteX3087" fmla="*/ 899265 w 1703335"/>
                <a:gd name="connsiteY3087" fmla="*/ 194730 h 1593770"/>
                <a:gd name="connsiteX3088" fmla="*/ 897079 w 1703335"/>
                <a:gd name="connsiteY3088" fmla="*/ 192544 h 1593770"/>
                <a:gd name="connsiteX3089" fmla="*/ 895958 w 1703335"/>
                <a:gd name="connsiteY3089" fmla="*/ 191255 h 1593770"/>
                <a:gd name="connsiteX3090" fmla="*/ 894333 w 1703335"/>
                <a:gd name="connsiteY3090" fmla="*/ 191031 h 1593770"/>
                <a:gd name="connsiteX3091" fmla="*/ 891924 w 1703335"/>
                <a:gd name="connsiteY3091" fmla="*/ 192544 h 1593770"/>
                <a:gd name="connsiteX3092" fmla="*/ 891027 w 1703335"/>
                <a:gd name="connsiteY3092" fmla="*/ 193048 h 1593770"/>
                <a:gd name="connsiteX3093" fmla="*/ 889570 w 1703335"/>
                <a:gd name="connsiteY3093" fmla="*/ 193777 h 1593770"/>
                <a:gd name="connsiteX3094" fmla="*/ 884975 w 1703335"/>
                <a:gd name="connsiteY3094" fmla="*/ 194842 h 1593770"/>
                <a:gd name="connsiteX3095" fmla="*/ 884807 w 1703335"/>
                <a:gd name="connsiteY3095" fmla="*/ 194842 h 1593770"/>
                <a:gd name="connsiteX3096" fmla="*/ 883182 w 1703335"/>
                <a:gd name="connsiteY3096" fmla="*/ 195234 h 1593770"/>
                <a:gd name="connsiteX3097" fmla="*/ 881949 w 1703335"/>
                <a:gd name="connsiteY3097" fmla="*/ 195458 h 1593770"/>
                <a:gd name="connsiteX3098" fmla="*/ 876233 w 1703335"/>
                <a:gd name="connsiteY3098" fmla="*/ 196187 h 1593770"/>
                <a:gd name="connsiteX3099" fmla="*/ 872086 w 1703335"/>
                <a:gd name="connsiteY3099" fmla="*/ 195850 h 1593770"/>
                <a:gd name="connsiteX3100" fmla="*/ 869229 w 1703335"/>
                <a:gd name="connsiteY3100" fmla="*/ 196243 h 1593770"/>
                <a:gd name="connsiteX3101" fmla="*/ 868500 w 1703335"/>
                <a:gd name="connsiteY3101" fmla="*/ 196243 h 1593770"/>
                <a:gd name="connsiteX3102" fmla="*/ 865866 w 1703335"/>
                <a:gd name="connsiteY3102" fmla="*/ 197027 h 1593770"/>
                <a:gd name="connsiteX3103" fmla="*/ 865698 w 1703335"/>
                <a:gd name="connsiteY3103" fmla="*/ 197419 h 1593770"/>
                <a:gd name="connsiteX3104" fmla="*/ 862896 w 1703335"/>
                <a:gd name="connsiteY3104" fmla="*/ 202575 h 1593770"/>
                <a:gd name="connsiteX3105" fmla="*/ 861439 w 1703335"/>
                <a:gd name="connsiteY3105" fmla="*/ 204032 h 1593770"/>
                <a:gd name="connsiteX3106" fmla="*/ 858750 w 1703335"/>
                <a:gd name="connsiteY3106" fmla="*/ 205993 h 1593770"/>
                <a:gd name="connsiteX3107" fmla="*/ 858357 w 1703335"/>
                <a:gd name="connsiteY3107" fmla="*/ 206161 h 1593770"/>
                <a:gd name="connsiteX3108" fmla="*/ 857293 w 1703335"/>
                <a:gd name="connsiteY3108" fmla="*/ 224597 h 1593770"/>
                <a:gd name="connsiteX3109" fmla="*/ 854267 w 1703335"/>
                <a:gd name="connsiteY3109" fmla="*/ 231266 h 1593770"/>
                <a:gd name="connsiteX3110" fmla="*/ 854154 w 1703335"/>
                <a:gd name="connsiteY3110" fmla="*/ 231378 h 1593770"/>
                <a:gd name="connsiteX3111" fmla="*/ 853370 w 1703335"/>
                <a:gd name="connsiteY3111" fmla="*/ 233563 h 1593770"/>
                <a:gd name="connsiteX3112" fmla="*/ 852642 w 1703335"/>
                <a:gd name="connsiteY3112" fmla="*/ 235020 h 1593770"/>
                <a:gd name="connsiteX3113" fmla="*/ 850736 w 1703335"/>
                <a:gd name="connsiteY3113" fmla="*/ 237710 h 1593770"/>
                <a:gd name="connsiteX3114" fmla="*/ 850568 w 1703335"/>
                <a:gd name="connsiteY3114" fmla="*/ 237878 h 1593770"/>
                <a:gd name="connsiteX3115" fmla="*/ 850344 w 1703335"/>
                <a:gd name="connsiteY3115" fmla="*/ 238719 h 1593770"/>
                <a:gd name="connsiteX3116" fmla="*/ 849615 w 1703335"/>
                <a:gd name="connsiteY3116" fmla="*/ 240848 h 1593770"/>
                <a:gd name="connsiteX3117" fmla="*/ 847094 w 1703335"/>
                <a:gd name="connsiteY3117" fmla="*/ 244883 h 1593770"/>
                <a:gd name="connsiteX3118" fmla="*/ 842779 w 1703335"/>
                <a:gd name="connsiteY3118" fmla="*/ 249198 h 1593770"/>
                <a:gd name="connsiteX3119" fmla="*/ 840089 w 1703335"/>
                <a:gd name="connsiteY3119" fmla="*/ 251103 h 1593770"/>
                <a:gd name="connsiteX3120" fmla="*/ 838464 w 1703335"/>
                <a:gd name="connsiteY3120" fmla="*/ 252056 h 1593770"/>
                <a:gd name="connsiteX3121" fmla="*/ 829498 w 1703335"/>
                <a:gd name="connsiteY3121" fmla="*/ 254914 h 1593770"/>
                <a:gd name="connsiteX3122" fmla="*/ 828489 w 1703335"/>
                <a:gd name="connsiteY3122" fmla="*/ 255474 h 1593770"/>
                <a:gd name="connsiteX3123" fmla="*/ 820420 w 1703335"/>
                <a:gd name="connsiteY3123" fmla="*/ 259397 h 1593770"/>
                <a:gd name="connsiteX3124" fmla="*/ 819692 w 1703335"/>
                <a:gd name="connsiteY3124" fmla="*/ 259397 h 1593770"/>
                <a:gd name="connsiteX3125" fmla="*/ 816778 w 1703335"/>
                <a:gd name="connsiteY3125" fmla="*/ 261358 h 1593770"/>
                <a:gd name="connsiteX3126" fmla="*/ 816273 w 1703335"/>
                <a:gd name="connsiteY3126" fmla="*/ 261974 h 1593770"/>
                <a:gd name="connsiteX3127" fmla="*/ 813920 w 1703335"/>
                <a:gd name="connsiteY3127" fmla="*/ 264104 h 1593770"/>
                <a:gd name="connsiteX3128" fmla="*/ 811790 w 1703335"/>
                <a:gd name="connsiteY3128" fmla="*/ 265561 h 1593770"/>
                <a:gd name="connsiteX3129" fmla="*/ 810109 w 1703335"/>
                <a:gd name="connsiteY3129" fmla="*/ 266457 h 1593770"/>
                <a:gd name="connsiteX3130" fmla="*/ 809101 w 1703335"/>
                <a:gd name="connsiteY3130" fmla="*/ 267690 h 1593770"/>
                <a:gd name="connsiteX3131" fmla="*/ 808316 w 1703335"/>
                <a:gd name="connsiteY3131" fmla="*/ 268531 h 1593770"/>
                <a:gd name="connsiteX3132" fmla="*/ 807587 w 1703335"/>
                <a:gd name="connsiteY3132" fmla="*/ 269259 h 1593770"/>
                <a:gd name="connsiteX3133" fmla="*/ 804898 w 1703335"/>
                <a:gd name="connsiteY3133" fmla="*/ 271164 h 1593770"/>
                <a:gd name="connsiteX3134" fmla="*/ 800583 w 1703335"/>
                <a:gd name="connsiteY3134" fmla="*/ 273294 h 1593770"/>
                <a:gd name="connsiteX3135" fmla="*/ 798453 w 1703335"/>
                <a:gd name="connsiteY3135" fmla="*/ 274078 h 1593770"/>
                <a:gd name="connsiteX3136" fmla="*/ 795427 w 1703335"/>
                <a:gd name="connsiteY3136" fmla="*/ 274863 h 1593770"/>
                <a:gd name="connsiteX3137" fmla="*/ 791785 w 1703335"/>
                <a:gd name="connsiteY3137" fmla="*/ 278505 h 1593770"/>
                <a:gd name="connsiteX3138" fmla="*/ 787022 w 1703335"/>
                <a:gd name="connsiteY3138" fmla="*/ 281195 h 1593770"/>
                <a:gd name="connsiteX3139" fmla="*/ 784164 w 1703335"/>
                <a:gd name="connsiteY3139" fmla="*/ 281924 h 1593770"/>
                <a:gd name="connsiteX3140" fmla="*/ 776991 w 1703335"/>
                <a:gd name="connsiteY3140" fmla="*/ 281139 h 1593770"/>
                <a:gd name="connsiteX3141" fmla="*/ 774133 w 1703335"/>
                <a:gd name="connsiteY3141" fmla="*/ 279738 h 1593770"/>
                <a:gd name="connsiteX3142" fmla="*/ 771444 w 1703335"/>
                <a:gd name="connsiteY3142" fmla="*/ 277777 h 1593770"/>
                <a:gd name="connsiteX3143" fmla="*/ 770715 w 1703335"/>
                <a:gd name="connsiteY3143" fmla="*/ 277048 h 1593770"/>
                <a:gd name="connsiteX3144" fmla="*/ 767689 w 1703335"/>
                <a:gd name="connsiteY3144" fmla="*/ 269763 h 1593770"/>
                <a:gd name="connsiteX3145" fmla="*/ 767689 w 1703335"/>
                <a:gd name="connsiteY3145" fmla="*/ 268307 h 1593770"/>
                <a:gd name="connsiteX3146" fmla="*/ 768474 w 1703335"/>
                <a:gd name="connsiteY3146" fmla="*/ 264328 h 1593770"/>
                <a:gd name="connsiteX3147" fmla="*/ 767689 w 1703335"/>
                <a:gd name="connsiteY3147" fmla="*/ 262815 h 1593770"/>
                <a:gd name="connsiteX3148" fmla="*/ 766456 w 1703335"/>
                <a:gd name="connsiteY3148" fmla="*/ 259733 h 1593770"/>
                <a:gd name="connsiteX3149" fmla="*/ 763318 w 1703335"/>
                <a:gd name="connsiteY3149" fmla="*/ 258388 h 1593770"/>
                <a:gd name="connsiteX3150" fmla="*/ 754744 w 1703335"/>
                <a:gd name="connsiteY3150" fmla="*/ 248189 h 1593770"/>
                <a:gd name="connsiteX3151" fmla="*/ 754744 w 1703335"/>
                <a:gd name="connsiteY3151" fmla="*/ 247461 h 1593770"/>
                <a:gd name="connsiteX3152" fmla="*/ 754800 w 1703335"/>
                <a:gd name="connsiteY3152" fmla="*/ 246396 h 1593770"/>
                <a:gd name="connsiteX3153" fmla="*/ 754408 w 1703335"/>
                <a:gd name="connsiteY3153" fmla="*/ 245611 h 1593770"/>
                <a:gd name="connsiteX3154" fmla="*/ 753400 w 1703335"/>
                <a:gd name="connsiteY3154" fmla="*/ 242473 h 1593770"/>
                <a:gd name="connsiteX3155" fmla="*/ 748412 w 1703335"/>
                <a:gd name="connsiteY3155" fmla="*/ 239728 h 1593770"/>
                <a:gd name="connsiteX3156" fmla="*/ 747684 w 1703335"/>
                <a:gd name="connsiteY3156" fmla="*/ 238999 h 1593770"/>
                <a:gd name="connsiteX3157" fmla="*/ 745442 w 1703335"/>
                <a:gd name="connsiteY3157" fmla="*/ 235637 h 1593770"/>
                <a:gd name="connsiteX3158" fmla="*/ 744714 w 1703335"/>
                <a:gd name="connsiteY3158" fmla="*/ 234180 h 1593770"/>
                <a:gd name="connsiteX3159" fmla="*/ 740847 w 1703335"/>
                <a:gd name="connsiteY3159" fmla="*/ 233339 h 1593770"/>
                <a:gd name="connsiteX3160" fmla="*/ 735748 w 1703335"/>
                <a:gd name="connsiteY3160" fmla="*/ 232891 h 1593770"/>
                <a:gd name="connsiteX3161" fmla="*/ 732049 w 1703335"/>
                <a:gd name="connsiteY3161" fmla="*/ 234292 h 1593770"/>
                <a:gd name="connsiteX3162" fmla="*/ 721122 w 1703335"/>
                <a:gd name="connsiteY3162" fmla="*/ 231938 h 1593770"/>
                <a:gd name="connsiteX3163" fmla="*/ 720393 w 1703335"/>
                <a:gd name="connsiteY3163" fmla="*/ 231210 h 1593770"/>
                <a:gd name="connsiteX3164" fmla="*/ 717928 w 1703335"/>
                <a:gd name="connsiteY3164" fmla="*/ 227175 h 1593770"/>
                <a:gd name="connsiteX3165" fmla="*/ 716863 w 1703335"/>
                <a:gd name="connsiteY3165" fmla="*/ 224765 h 1593770"/>
                <a:gd name="connsiteX3166" fmla="*/ 716471 w 1703335"/>
                <a:gd name="connsiteY3166" fmla="*/ 224373 h 1593770"/>
                <a:gd name="connsiteX3167" fmla="*/ 716135 w 1703335"/>
                <a:gd name="connsiteY3167" fmla="*/ 224037 h 1593770"/>
                <a:gd name="connsiteX3168" fmla="*/ 713277 w 1703335"/>
                <a:gd name="connsiteY3168" fmla="*/ 221179 h 1593770"/>
                <a:gd name="connsiteX3169" fmla="*/ 710251 w 1703335"/>
                <a:gd name="connsiteY3169" fmla="*/ 213894 h 1593770"/>
                <a:gd name="connsiteX3170" fmla="*/ 710251 w 1703335"/>
                <a:gd name="connsiteY3170" fmla="*/ 211036 h 1593770"/>
                <a:gd name="connsiteX3171" fmla="*/ 711708 w 1703335"/>
                <a:gd name="connsiteY3171" fmla="*/ 205769 h 1593770"/>
                <a:gd name="connsiteX3172" fmla="*/ 711708 w 1703335"/>
                <a:gd name="connsiteY3172" fmla="*/ 204592 h 1593770"/>
                <a:gd name="connsiteX3173" fmla="*/ 712660 w 1703335"/>
                <a:gd name="connsiteY3173" fmla="*/ 200277 h 1593770"/>
                <a:gd name="connsiteX3174" fmla="*/ 712100 w 1703335"/>
                <a:gd name="connsiteY3174" fmla="*/ 199157 h 1593770"/>
                <a:gd name="connsiteX3175" fmla="*/ 710979 w 1703335"/>
                <a:gd name="connsiteY3175" fmla="*/ 194505 h 1593770"/>
                <a:gd name="connsiteX3176" fmla="*/ 710979 w 1703335"/>
                <a:gd name="connsiteY3176" fmla="*/ 193777 h 1593770"/>
                <a:gd name="connsiteX3177" fmla="*/ 713837 w 1703335"/>
                <a:gd name="connsiteY3177" fmla="*/ 186604 h 1593770"/>
                <a:gd name="connsiteX3178" fmla="*/ 713893 w 1703335"/>
                <a:gd name="connsiteY3178" fmla="*/ 185427 h 1593770"/>
                <a:gd name="connsiteX3179" fmla="*/ 713949 w 1703335"/>
                <a:gd name="connsiteY3179" fmla="*/ 184979 h 1593770"/>
                <a:gd name="connsiteX3180" fmla="*/ 713725 w 1703335"/>
                <a:gd name="connsiteY3180" fmla="*/ 184923 h 1593770"/>
                <a:gd name="connsiteX3181" fmla="*/ 712380 w 1703335"/>
                <a:gd name="connsiteY3181" fmla="*/ 184363 h 1593770"/>
                <a:gd name="connsiteX3182" fmla="*/ 711203 w 1703335"/>
                <a:gd name="connsiteY3182" fmla="*/ 183802 h 1593770"/>
                <a:gd name="connsiteX3183" fmla="*/ 703022 w 1703335"/>
                <a:gd name="connsiteY3183" fmla="*/ 173716 h 1593770"/>
                <a:gd name="connsiteX3184" fmla="*/ 703022 w 1703335"/>
                <a:gd name="connsiteY3184" fmla="*/ 165814 h 1593770"/>
                <a:gd name="connsiteX3185" fmla="*/ 703022 w 1703335"/>
                <a:gd name="connsiteY3185" fmla="*/ 165366 h 1593770"/>
                <a:gd name="connsiteX3186" fmla="*/ 702237 w 1703335"/>
                <a:gd name="connsiteY3186" fmla="*/ 163741 h 1593770"/>
                <a:gd name="connsiteX3187" fmla="*/ 700500 w 1703335"/>
                <a:gd name="connsiteY3187" fmla="*/ 159090 h 1593770"/>
                <a:gd name="connsiteX3188" fmla="*/ 699716 w 1703335"/>
                <a:gd name="connsiteY3188" fmla="*/ 157913 h 1593770"/>
                <a:gd name="connsiteX3189" fmla="*/ 699099 w 1703335"/>
                <a:gd name="connsiteY3189" fmla="*/ 156792 h 1593770"/>
                <a:gd name="connsiteX3190" fmla="*/ 698651 w 1703335"/>
                <a:gd name="connsiteY3190" fmla="*/ 156008 h 1593770"/>
                <a:gd name="connsiteX3191" fmla="*/ 697194 w 1703335"/>
                <a:gd name="connsiteY3191" fmla="*/ 155503 h 1593770"/>
                <a:gd name="connsiteX3192" fmla="*/ 694224 w 1703335"/>
                <a:gd name="connsiteY3192" fmla="*/ 153934 h 1593770"/>
                <a:gd name="connsiteX3193" fmla="*/ 691366 w 1703335"/>
                <a:gd name="connsiteY3193" fmla="*/ 151805 h 1593770"/>
                <a:gd name="connsiteX3194" fmla="*/ 688340 w 1703335"/>
                <a:gd name="connsiteY3194" fmla="*/ 148163 h 1593770"/>
                <a:gd name="connsiteX3195" fmla="*/ 686211 w 1703335"/>
                <a:gd name="connsiteY3195" fmla="*/ 143848 h 1593770"/>
                <a:gd name="connsiteX3196" fmla="*/ 685650 w 1703335"/>
                <a:gd name="connsiteY3196" fmla="*/ 142503 h 1593770"/>
                <a:gd name="connsiteX3197" fmla="*/ 684193 w 1703335"/>
                <a:gd name="connsiteY3197" fmla="*/ 138188 h 1593770"/>
                <a:gd name="connsiteX3198" fmla="*/ 685706 w 1703335"/>
                <a:gd name="connsiteY3198" fmla="*/ 128718 h 1593770"/>
                <a:gd name="connsiteX3199" fmla="*/ 687836 w 1703335"/>
                <a:gd name="connsiteY3199" fmla="*/ 125860 h 1593770"/>
                <a:gd name="connsiteX3200" fmla="*/ 688789 w 1703335"/>
                <a:gd name="connsiteY3200" fmla="*/ 124739 h 1593770"/>
                <a:gd name="connsiteX3201" fmla="*/ 690077 w 1703335"/>
                <a:gd name="connsiteY3201" fmla="*/ 123450 h 1593770"/>
                <a:gd name="connsiteX3202" fmla="*/ 691422 w 1703335"/>
                <a:gd name="connsiteY3202" fmla="*/ 119808 h 1593770"/>
                <a:gd name="connsiteX3203" fmla="*/ 691478 w 1703335"/>
                <a:gd name="connsiteY3203" fmla="*/ 119640 h 1593770"/>
                <a:gd name="connsiteX3204" fmla="*/ 691478 w 1703335"/>
                <a:gd name="connsiteY3204" fmla="*/ 119079 h 1593770"/>
                <a:gd name="connsiteX3205" fmla="*/ 688620 w 1703335"/>
                <a:gd name="connsiteY3205" fmla="*/ 112579 h 1593770"/>
                <a:gd name="connsiteX3206" fmla="*/ 685874 w 1703335"/>
                <a:gd name="connsiteY3206" fmla="*/ 110618 h 1593770"/>
                <a:gd name="connsiteX3207" fmla="*/ 684586 w 1703335"/>
                <a:gd name="connsiteY3207" fmla="*/ 109721 h 1593770"/>
                <a:gd name="connsiteX3208" fmla="*/ 680047 w 1703335"/>
                <a:gd name="connsiteY3208" fmla="*/ 102156 h 1593770"/>
                <a:gd name="connsiteX3209" fmla="*/ 679262 w 1703335"/>
                <a:gd name="connsiteY3209" fmla="*/ 101764 h 1593770"/>
                <a:gd name="connsiteX3210" fmla="*/ 673546 w 1703335"/>
                <a:gd name="connsiteY3210" fmla="*/ 92518 h 1593770"/>
                <a:gd name="connsiteX3211" fmla="*/ 673546 w 1703335"/>
                <a:gd name="connsiteY3211" fmla="*/ 91061 h 1593770"/>
                <a:gd name="connsiteX3212" fmla="*/ 673770 w 1703335"/>
                <a:gd name="connsiteY3212" fmla="*/ 88931 h 1593770"/>
                <a:gd name="connsiteX3213" fmla="*/ 672482 w 1703335"/>
                <a:gd name="connsiteY3213" fmla="*/ 86353 h 1593770"/>
                <a:gd name="connsiteX3214" fmla="*/ 671697 w 1703335"/>
                <a:gd name="connsiteY3214" fmla="*/ 84224 h 1593770"/>
                <a:gd name="connsiteX3215" fmla="*/ 667943 w 1703335"/>
                <a:gd name="connsiteY3215" fmla="*/ 81814 h 1593770"/>
                <a:gd name="connsiteX3216" fmla="*/ 665813 w 1703335"/>
                <a:gd name="connsiteY3216" fmla="*/ 79685 h 1593770"/>
                <a:gd name="connsiteX3217" fmla="*/ 664300 w 1703335"/>
                <a:gd name="connsiteY3217" fmla="*/ 77780 h 1593770"/>
                <a:gd name="connsiteX3218" fmla="*/ 663460 w 1703335"/>
                <a:gd name="connsiteY3218" fmla="*/ 77275 h 1593770"/>
                <a:gd name="connsiteX3219" fmla="*/ 660770 w 1703335"/>
                <a:gd name="connsiteY3219" fmla="*/ 75314 h 1593770"/>
                <a:gd name="connsiteX3220" fmla="*/ 660041 w 1703335"/>
                <a:gd name="connsiteY3220" fmla="*/ 74586 h 1593770"/>
                <a:gd name="connsiteX3221" fmla="*/ 657520 w 1703335"/>
                <a:gd name="connsiteY3221" fmla="*/ 70551 h 1593770"/>
                <a:gd name="connsiteX3222" fmla="*/ 656791 w 1703335"/>
                <a:gd name="connsiteY3222" fmla="*/ 68421 h 1593770"/>
                <a:gd name="connsiteX3223" fmla="*/ 656623 w 1703335"/>
                <a:gd name="connsiteY3223" fmla="*/ 62538 h 1593770"/>
                <a:gd name="connsiteX3224" fmla="*/ 655614 w 1703335"/>
                <a:gd name="connsiteY3224" fmla="*/ 59063 h 1593770"/>
                <a:gd name="connsiteX3225" fmla="*/ 654830 w 1703335"/>
                <a:gd name="connsiteY3225" fmla="*/ 55141 h 1593770"/>
                <a:gd name="connsiteX3226" fmla="*/ 654830 w 1703335"/>
                <a:gd name="connsiteY3226" fmla="*/ 53908 h 1593770"/>
                <a:gd name="connsiteX3227" fmla="*/ 655054 w 1703335"/>
                <a:gd name="connsiteY3227" fmla="*/ 51666 h 1593770"/>
                <a:gd name="connsiteX3228" fmla="*/ 653653 w 1703335"/>
                <a:gd name="connsiteY3228" fmla="*/ 48416 h 1593770"/>
                <a:gd name="connsiteX3229" fmla="*/ 652084 w 1703335"/>
                <a:gd name="connsiteY3229" fmla="*/ 46847 h 1593770"/>
                <a:gd name="connsiteX3230" fmla="*/ 650123 w 1703335"/>
                <a:gd name="connsiteY3230" fmla="*/ 44157 h 1593770"/>
                <a:gd name="connsiteX3231" fmla="*/ 649394 w 1703335"/>
                <a:gd name="connsiteY3231" fmla="*/ 42700 h 1593770"/>
                <a:gd name="connsiteX3232" fmla="*/ 649058 w 1703335"/>
                <a:gd name="connsiteY3232" fmla="*/ 41916 h 1593770"/>
                <a:gd name="connsiteX3233" fmla="*/ 643342 w 1703335"/>
                <a:gd name="connsiteY3233" fmla="*/ 36200 h 1593770"/>
                <a:gd name="connsiteX3234" fmla="*/ 642109 w 1703335"/>
                <a:gd name="connsiteY3234" fmla="*/ 37993 h 1593770"/>
                <a:gd name="connsiteX3235" fmla="*/ 641773 w 1703335"/>
                <a:gd name="connsiteY3235" fmla="*/ 38498 h 1593770"/>
                <a:gd name="connsiteX3236" fmla="*/ 640933 w 1703335"/>
                <a:gd name="connsiteY3236" fmla="*/ 39618 h 1593770"/>
                <a:gd name="connsiteX3237" fmla="*/ 640428 w 1703335"/>
                <a:gd name="connsiteY3237" fmla="*/ 42028 h 1593770"/>
                <a:gd name="connsiteX3238" fmla="*/ 639700 w 1703335"/>
                <a:gd name="connsiteY3238" fmla="*/ 44157 h 1593770"/>
                <a:gd name="connsiteX3239" fmla="*/ 637234 w 1703335"/>
                <a:gd name="connsiteY3239" fmla="*/ 48192 h 1593770"/>
                <a:gd name="connsiteX3240" fmla="*/ 635777 w 1703335"/>
                <a:gd name="connsiteY3240" fmla="*/ 49649 h 1593770"/>
                <a:gd name="connsiteX3241" fmla="*/ 628436 w 1703335"/>
                <a:gd name="connsiteY3241" fmla="*/ 52675 h 1593770"/>
                <a:gd name="connsiteX3242" fmla="*/ 626979 w 1703335"/>
                <a:gd name="connsiteY3242" fmla="*/ 52675 h 1593770"/>
                <a:gd name="connsiteX3243" fmla="*/ 621656 w 1703335"/>
                <a:gd name="connsiteY3243" fmla="*/ 51218 h 1593770"/>
                <a:gd name="connsiteX3244" fmla="*/ 615548 w 1703335"/>
                <a:gd name="connsiteY3244" fmla="*/ 44157 h 1593770"/>
                <a:gd name="connsiteX3245" fmla="*/ 614875 w 1703335"/>
                <a:gd name="connsiteY3245" fmla="*/ 41524 h 1593770"/>
                <a:gd name="connsiteX3246" fmla="*/ 611905 w 1703335"/>
                <a:gd name="connsiteY3246" fmla="*/ 41972 h 1593770"/>
                <a:gd name="connsiteX3247" fmla="*/ 609776 w 1703335"/>
                <a:gd name="connsiteY3247" fmla="*/ 41972 h 1593770"/>
                <a:gd name="connsiteX3248" fmla="*/ 606526 w 1703335"/>
                <a:gd name="connsiteY3248" fmla="*/ 41411 h 1593770"/>
                <a:gd name="connsiteX3249" fmla="*/ 605965 w 1703335"/>
                <a:gd name="connsiteY3249" fmla="*/ 41243 h 1593770"/>
                <a:gd name="connsiteX3250" fmla="*/ 604789 w 1703335"/>
                <a:gd name="connsiteY3250" fmla="*/ 41243 h 1593770"/>
                <a:gd name="connsiteX3251" fmla="*/ 597448 w 1703335"/>
                <a:gd name="connsiteY3251" fmla="*/ 38217 h 1593770"/>
                <a:gd name="connsiteX3252" fmla="*/ 594590 w 1703335"/>
                <a:gd name="connsiteY3252" fmla="*/ 35360 h 1593770"/>
                <a:gd name="connsiteX3253" fmla="*/ 593301 w 1703335"/>
                <a:gd name="connsiteY3253" fmla="*/ 33790 h 1593770"/>
                <a:gd name="connsiteX3254" fmla="*/ 592180 w 1703335"/>
                <a:gd name="connsiteY3254" fmla="*/ 32614 h 1593770"/>
                <a:gd name="connsiteX3255" fmla="*/ 590723 w 1703335"/>
                <a:gd name="connsiteY3255" fmla="*/ 32109 h 1593770"/>
                <a:gd name="connsiteX3256" fmla="*/ 586689 w 1703335"/>
                <a:gd name="connsiteY3256" fmla="*/ 29588 h 1593770"/>
                <a:gd name="connsiteX3257" fmla="*/ 586464 w 1703335"/>
                <a:gd name="connsiteY3257" fmla="*/ 29363 h 1593770"/>
                <a:gd name="connsiteX3258" fmla="*/ 584391 w 1703335"/>
                <a:gd name="connsiteY3258" fmla="*/ 28019 h 1593770"/>
                <a:gd name="connsiteX3259" fmla="*/ 582654 w 1703335"/>
                <a:gd name="connsiteY3259" fmla="*/ 30372 h 1593770"/>
                <a:gd name="connsiteX3260" fmla="*/ 581197 w 1703335"/>
                <a:gd name="connsiteY3260" fmla="*/ 31829 h 1593770"/>
                <a:gd name="connsiteX3261" fmla="*/ 577947 w 1703335"/>
                <a:gd name="connsiteY3261" fmla="*/ 34015 h 1593770"/>
                <a:gd name="connsiteX3262" fmla="*/ 583382 w 1703335"/>
                <a:gd name="connsiteY3262" fmla="*/ 41524 h 1593770"/>
                <a:gd name="connsiteX3263" fmla="*/ 582093 w 1703335"/>
                <a:gd name="connsiteY3263" fmla="*/ 48416 h 1593770"/>
                <a:gd name="connsiteX3264" fmla="*/ 582093 w 1703335"/>
                <a:gd name="connsiteY3264" fmla="*/ 49649 h 1593770"/>
                <a:gd name="connsiteX3265" fmla="*/ 582093 w 1703335"/>
                <a:gd name="connsiteY3265" fmla="*/ 52507 h 1593770"/>
                <a:gd name="connsiteX3266" fmla="*/ 580636 w 1703335"/>
                <a:gd name="connsiteY3266" fmla="*/ 57774 h 1593770"/>
                <a:gd name="connsiteX3267" fmla="*/ 580636 w 1703335"/>
                <a:gd name="connsiteY3267" fmla="*/ 61865 h 1593770"/>
                <a:gd name="connsiteX3268" fmla="*/ 577610 w 1703335"/>
                <a:gd name="connsiteY3268" fmla="*/ 69206 h 1593770"/>
                <a:gd name="connsiteX3269" fmla="*/ 576882 w 1703335"/>
                <a:gd name="connsiteY3269" fmla="*/ 69934 h 1593770"/>
                <a:gd name="connsiteX3270" fmla="*/ 574192 w 1703335"/>
                <a:gd name="connsiteY3270" fmla="*/ 71840 h 1593770"/>
                <a:gd name="connsiteX3271" fmla="*/ 572735 w 1703335"/>
                <a:gd name="connsiteY3271" fmla="*/ 72568 h 1593770"/>
                <a:gd name="connsiteX3272" fmla="*/ 568140 w 1703335"/>
                <a:gd name="connsiteY3272" fmla="*/ 73633 h 1593770"/>
                <a:gd name="connsiteX3273" fmla="*/ 563097 w 1703335"/>
                <a:gd name="connsiteY3273" fmla="*/ 73633 h 1593770"/>
                <a:gd name="connsiteX3274" fmla="*/ 558502 w 1703335"/>
                <a:gd name="connsiteY3274" fmla="*/ 72568 h 1593770"/>
                <a:gd name="connsiteX3275" fmla="*/ 557045 w 1703335"/>
                <a:gd name="connsiteY3275" fmla="*/ 71840 h 1593770"/>
                <a:gd name="connsiteX3276" fmla="*/ 555083 w 1703335"/>
                <a:gd name="connsiteY3276" fmla="*/ 70551 h 1593770"/>
                <a:gd name="connsiteX3277" fmla="*/ 550769 w 1703335"/>
                <a:gd name="connsiteY3277" fmla="*/ 66964 h 1593770"/>
                <a:gd name="connsiteX3278" fmla="*/ 548135 w 1703335"/>
                <a:gd name="connsiteY3278" fmla="*/ 63658 h 1593770"/>
                <a:gd name="connsiteX3279" fmla="*/ 547294 w 1703335"/>
                <a:gd name="connsiteY3279" fmla="*/ 61977 h 1593770"/>
                <a:gd name="connsiteX3280" fmla="*/ 543764 w 1703335"/>
                <a:gd name="connsiteY3280" fmla="*/ 60464 h 1593770"/>
                <a:gd name="connsiteX3281" fmla="*/ 541635 w 1703335"/>
                <a:gd name="connsiteY3281" fmla="*/ 59007 h 1593770"/>
                <a:gd name="connsiteX3282" fmla="*/ 540738 w 1703335"/>
                <a:gd name="connsiteY3282" fmla="*/ 58335 h 1593770"/>
                <a:gd name="connsiteX3283" fmla="*/ 540009 w 1703335"/>
                <a:gd name="connsiteY3283" fmla="*/ 58111 h 1593770"/>
                <a:gd name="connsiteX3284" fmla="*/ 539841 w 1703335"/>
                <a:gd name="connsiteY3284" fmla="*/ 58223 h 1593770"/>
                <a:gd name="connsiteX3285" fmla="*/ 538384 w 1703335"/>
                <a:gd name="connsiteY3285" fmla="*/ 58951 h 1593770"/>
                <a:gd name="connsiteX3286" fmla="*/ 531212 w 1703335"/>
                <a:gd name="connsiteY3286" fmla="*/ 59736 h 1593770"/>
                <a:gd name="connsiteX3287" fmla="*/ 531212 w 1703335"/>
                <a:gd name="connsiteY3287" fmla="*/ 59736 h 1593770"/>
                <a:gd name="connsiteX3288" fmla="*/ 528690 w 1703335"/>
                <a:gd name="connsiteY3288" fmla="*/ 60072 h 1593770"/>
                <a:gd name="connsiteX3289" fmla="*/ 527233 w 1703335"/>
                <a:gd name="connsiteY3289" fmla="*/ 60072 h 1593770"/>
                <a:gd name="connsiteX3290" fmla="*/ 522918 w 1703335"/>
                <a:gd name="connsiteY3290" fmla="*/ 59119 h 1593770"/>
                <a:gd name="connsiteX3291" fmla="*/ 519948 w 1703335"/>
                <a:gd name="connsiteY3291" fmla="*/ 57999 h 1593770"/>
                <a:gd name="connsiteX3292" fmla="*/ 519836 w 1703335"/>
                <a:gd name="connsiteY3292" fmla="*/ 57943 h 1593770"/>
                <a:gd name="connsiteX3293" fmla="*/ 518771 w 1703335"/>
                <a:gd name="connsiteY3293" fmla="*/ 59231 h 1593770"/>
                <a:gd name="connsiteX3294" fmla="*/ 518043 w 1703335"/>
                <a:gd name="connsiteY3294" fmla="*/ 59960 h 1593770"/>
                <a:gd name="connsiteX3295" fmla="*/ 515353 w 1703335"/>
                <a:gd name="connsiteY3295" fmla="*/ 61921 h 1593770"/>
                <a:gd name="connsiteX3296" fmla="*/ 513896 w 1703335"/>
                <a:gd name="connsiteY3296" fmla="*/ 62650 h 1593770"/>
                <a:gd name="connsiteX3297" fmla="*/ 511318 w 1703335"/>
                <a:gd name="connsiteY3297" fmla="*/ 63546 h 1593770"/>
                <a:gd name="connsiteX3298" fmla="*/ 509861 w 1703335"/>
                <a:gd name="connsiteY3298" fmla="*/ 63826 h 1593770"/>
                <a:gd name="connsiteX3299" fmla="*/ 507284 w 1703335"/>
                <a:gd name="connsiteY3299" fmla="*/ 65564 h 1593770"/>
                <a:gd name="connsiteX3300" fmla="*/ 510198 w 1703335"/>
                <a:gd name="connsiteY3300" fmla="*/ 69598 h 1593770"/>
                <a:gd name="connsiteX3301" fmla="*/ 513280 w 1703335"/>
                <a:gd name="connsiteY3301" fmla="*/ 71111 h 1593770"/>
                <a:gd name="connsiteX3302" fmla="*/ 522190 w 1703335"/>
                <a:gd name="connsiteY3302" fmla="*/ 79013 h 1593770"/>
                <a:gd name="connsiteX3303" fmla="*/ 516754 w 1703335"/>
                <a:gd name="connsiteY3303" fmla="*/ 90612 h 1593770"/>
                <a:gd name="connsiteX3304" fmla="*/ 513448 w 1703335"/>
                <a:gd name="connsiteY3304" fmla="*/ 92518 h 1593770"/>
                <a:gd name="connsiteX3305" fmla="*/ 509973 w 1703335"/>
                <a:gd name="connsiteY3305" fmla="*/ 96440 h 1593770"/>
                <a:gd name="connsiteX3306" fmla="*/ 507956 w 1703335"/>
                <a:gd name="connsiteY3306" fmla="*/ 98009 h 1593770"/>
                <a:gd name="connsiteX3307" fmla="*/ 506387 w 1703335"/>
                <a:gd name="connsiteY3307" fmla="*/ 99298 h 1593770"/>
                <a:gd name="connsiteX3308" fmla="*/ 500055 w 1703335"/>
                <a:gd name="connsiteY3308" fmla="*/ 103725 h 1593770"/>
                <a:gd name="connsiteX3309" fmla="*/ 496132 w 1703335"/>
                <a:gd name="connsiteY3309" fmla="*/ 106191 h 1593770"/>
                <a:gd name="connsiteX3310" fmla="*/ 492378 w 1703335"/>
                <a:gd name="connsiteY3310" fmla="*/ 108376 h 1593770"/>
                <a:gd name="connsiteX3311" fmla="*/ 490248 w 1703335"/>
                <a:gd name="connsiteY3311" fmla="*/ 109105 h 1593770"/>
                <a:gd name="connsiteX3312" fmla="*/ 486998 w 1703335"/>
                <a:gd name="connsiteY3312" fmla="*/ 109609 h 1593770"/>
                <a:gd name="connsiteX3313" fmla="*/ 485541 w 1703335"/>
                <a:gd name="connsiteY3313" fmla="*/ 109609 h 1593770"/>
                <a:gd name="connsiteX3314" fmla="*/ 481619 w 1703335"/>
                <a:gd name="connsiteY3314" fmla="*/ 108824 h 1593770"/>
                <a:gd name="connsiteX3315" fmla="*/ 480106 w 1703335"/>
                <a:gd name="connsiteY3315" fmla="*/ 108880 h 1593770"/>
                <a:gd name="connsiteX3316" fmla="*/ 480106 w 1703335"/>
                <a:gd name="connsiteY3316" fmla="*/ 110506 h 1593770"/>
                <a:gd name="connsiteX3317" fmla="*/ 480442 w 1703335"/>
                <a:gd name="connsiteY3317" fmla="*/ 120424 h 1593770"/>
                <a:gd name="connsiteX3318" fmla="*/ 479713 w 1703335"/>
                <a:gd name="connsiteY3318" fmla="*/ 121881 h 1593770"/>
                <a:gd name="connsiteX3319" fmla="*/ 477808 w 1703335"/>
                <a:gd name="connsiteY3319" fmla="*/ 124571 h 1593770"/>
                <a:gd name="connsiteX3320" fmla="*/ 477080 w 1703335"/>
                <a:gd name="connsiteY3320" fmla="*/ 125299 h 1593770"/>
                <a:gd name="connsiteX3321" fmla="*/ 474390 w 1703335"/>
                <a:gd name="connsiteY3321" fmla="*/ 127261 h 1593770"/>
                <a:gd name="connsiteX3322" fmla="*/ 471532 w 1703335"/>
                <a:gd name="connsiteY3322" fmla="*/ 128718 h 1593770"/>
                <a:gd name="connsiteX3323" fmla="*/ 469402 w 1703335"/>
                <a:gd name="connsiteY3323" fmla="*/ 129502 h 1593770"/>
                <a:gd name="connsiteX3324" fmla="*/ 469234 w 1703335"/>
                <a:gd name="connsiteY3324" fmla="*/ 129558 h 1593770"/>
                <a:gd name="connsiteX3325" fmla="*/ 468338 w 1703335"/>
                <a:gd name="connsiteY3325" fmla="*/ 130231 h 1593770"/>
                <a:gd name="connsiteX3326" fmla="*/ 466208 w 1703335"/>
                <a:gd name="connsiteY3326" fmla="*/ 131688 h 1593770"/>
                <a:gd name="connsiteX3327" fmla="*/ 465088 w 1703335"/>
                <a:gd name="connsiteY3327" fmla="*/ 132360 h 1593770"/>
                <a:gd name="connsiteX3328" fmla="*/ 463631 w 1703335"/>
                <a:gd name="connsiteY3328" fmla="*/ 133089 h 1593770"/>
                <a:gd name="connsiteX3329" fmla="*/ 463519 w 1703335"/>
                <a:gd name="connsiteY3329" fmla="*/ 133145 h 1593770"/>
                <a:gd name="connsiteX3330" fmla="*/ 462734 w 1703335"/>
                <a:gd name="connsiteY3330" fmla="*/ 133985 h 1593770"/>
                <a:gd name="connsiteX3331" fmla="*/ 461277 w 1703335"/>
                <a:gd name="connsiteY3331" fmla="*/ 135442 h 1593770"/>
                <a:gd name="connsiteX3332" fmla="*/ 457803 w 1703335"/>
                <a:gd name="connsiteY3332" fmla="*/ 137740 h 1593770"/>
                <a:gd name="connsiteX3333" fmla="*/ 456178 w 1703335"/>
                <a:gd name="connsiteY3333" fmla="*/ 138356 h 1593770"/>
                <a:gd name="connsiteX3334" fmla="*/ 454665 w 1703335"/>
                <a:gd name="connsiteY3334" fmla="*/ 139589 h 1593770"/>
                <a:gd name="connsiteX3335" fmla="*/ 452647 w 1703335"/>
                <a:gd name="connsiteY3335" fmla="*/ 141158 h 1593770"/>
                <a:gd name="connsiteX3336" fmla="*/ 451471 w 1703335"/>
                <a:gd name="connsiteY3336" fmla="*/ 142167 h 1593770"/>
                <a:gd name="connsiteX3337" fmla="*/ 450462 w 1703335"/>
                <a:gd name="connsiteY3337" fmla="*/ 143343 h 1593770"/>
                <a:gd name="connsiteX3338" fmla="*/ 449005 w 1703335"/>
                <a:gd name="connsiteY3338" fmla="*/ 144800 h 1593770"/>
                <a:gd name="connsiteX3339" fmla="*/ 447436 w 1703335"/>
                <a:gd name="connsiteY3339" fmla="*/ 146089 h 1593770"/>
                <a:gd name="connsiteX3340" fmla="*/ 445306 w 1703335"/>
                <a:gd name="connsiteY3340" fmla="*/ 147546 h 1593770"/>
                <a:gd name="connsiteX3341" fmla="*/ 442841 w 1703335"/>
                <a:gd name="connsiteY3341" fmla="*/ 148723 h 1593770"/>
                <a:gd name="connsiteX3342" fmla="*/ 441384 w 1703335"/>
                <a:gd name="connsiteY3342" fmla="*/ 149227 h 1593770"/>
                <a:gd name="connsiteX3343" fmla="*/ 439142 w 1703335"/>
                <a:gd name="connsiteY3343" fmla="*/ 150348 h 1593770"/>
                <a:gd name="connsiteX3344" fmla="*/ 434099 w 1703335"/>
                <a:gd name="connsiteY3344" fmla="*/ 151413 h 1593770"/>
                <a:gd name="connsiteX3345" fmla="*/ 423508 w 1703335"/>
                <a:gd name="connsiteY3345" fmla="*/ 150964 h 1593770"/>
                <a:gd name="connsiteX3346" fmla="*/ 416895 w 1703335"/>
                <a:gd name="connsiteY3346" fmla="*/ 156120 h 1593770"/>
                <a:gd name="connsiteX3347" fmla="*/ 414038 w 1703335"/>
                <a:gd name="connsiteY3347" fmla="*/ 156848 h 1593770"/>
                <a:gd name="connsiteX3348" fmla="*/ 413925 w 1703335"/>
                <a:gd name="connsiteY3348" fmla="*/ 156848 h 1593770"/>
                <a:gd name="connsiteX3349" fmla="*/ 413813 w 1703335"/>
                <a:gd name="connsiteY3349" fmla="*/ 156961 h 1593770"/>
                <a:gd name="connsiteX3350" fmla="*/ 411348 w 1703335"/>
                <a:gd name="connsiteY3350" fmla="*/ 158754 h 1593770"/>
                <a:gd name="connsiteX3351" fmla="*/ 408546 w 1703335"/>
                <a:gd name="connsiteY3351" fmla="*/ 164301 h 1593770"/>
                <a:gd name="connsiteX3352" fmla="*/ 408210 w 1703335"/>
                <a:gd name="connsiteY3352" fmla="*/ 164918 h 1593770"/>
                <a:gd name="connsiteX3353" fmla="*/ 408210 w 1703335"/>
                <a:gd name="connsiteY3353" fmla="*/ 166151 h 1593770"/>
                <a:gd name="connsiteX3354" fmla="*/ 405184 w 1703335"/>
                <a:gd name="connsiteY3354" fmla="*/ 173435 h 1593770"/>
                <a:gd name="connsiteX3355" fmla="*/ 404119 w 1703335"/>
                <a:gd name="connsiteY3355" fmla="*/ 174556 h 1593770"/>
                <a:gd name="connsiteX3356" fmla="*/ 405464 w 1703335"/>
                <a:gd name="connsiteY3356" fmla="*/ 174780 h 1593770"/>
                <a:gd name="connsiteX3357" fmla="*/ 407986 w 1703335"/>
                <a:gd name="connsiteY3357" fmla="*/ 175397 h 1593770"/>
                <a:gd name="connsiteX3358" fmla="*/ 409050 w 1703335"/>
                <a:gd name="connsiteY3358" fmla="*/ 175004 h 1593770"/>
                <a:gd name="connsiteX3359" fmla="*/ 411180 w 1703335"/>
                <a:gd name="connsiteY3359" fmla="*/ 174276 h 1593770"/>
                <a:gd name="connsiteX3360" fmla="*/ 419081 w 1703335"/>
                <a:gd name="connsiteY3360" fmla="*/ 174836 h 1593770"/>
                <a:gd name="connsiteX3361" fmla="*/ 420538 w 1703335"/>
                <a:gd name="connsiteY3361" fmla="*/ 175565 h 1593770"/>
                <a:gd name="connsiteX3362" fmla="*/ 425189 w 1703335"/>
                <a:gd name="connsiteY3362" fmla="*/ 180216 h 1593770"/>
                <a:gd name="connsiteX3363" fmla="*/ 427038 w 1703335"/>
                <a:gd name="connsiteY3363" fmla="*/ 180496 h 1593770"/>
                <a:gd name="connsiteX3364" fmla="*/ 428663 w 1703335"/>
                <a:gd name="connsiteY3364" fmla="*/ 180888 h 1593770"/>
                <a:gd name="connsiteX3365" fmla="*/ 429952 w 1703335"/>
                <a:gd name="connsiteY3365" fmla="*/ 180888 h 1593770"/>
                <a:gd name="connsiteX3366" fmla="*/ 432530 w 1703335"/>
                <a:gd name="connsiteY3366" fmla="*/ 180384 h 1593770"/>
                <a:gd name="connsiteX3367" fmla="*/ 434547 w 1703335"/>
                <a:gd name="connsiteY3367" fmla="*/ 180160 h 1593770"/>
                <a:gd name="connsiteX3368" fmla="*/ 436004 w 1703335"/>
                <a:gd name="connsiteY3368" fmla="*/ 180160 h 1593770"/>
                <a:gd name="connsiteX3369" fmla="*/ 439871 w 1703335"/>
                <a:gd name="connsiteY3369" fmla="*/ 180888 h 1593770"/>
                <a:gd name="connsiteX3370" fmla="*/ 445026 w 1703335"/>
                <a:gd name="connsiteY3370" fmla="*/ 182850 h 1593770"/>
                <a:gd name="connsiteX3371" fmla="*/ 446371 w 1703335"/>
                <a:gd name="connsiteY3371" fmla="*/ 183410 h 1593770"/>
                <a:gd name="connsiteX3372" fmla="*/ 447828 w 1703335"/>
                <a:gd name="connsiteY3372" fmla="*/ 184138 h 1593770"/>
                <a:gd name="connsiteX3373" fmla="*/ 453544 w 1703335"/>
                <a:gd name="connsiteY3373" fmla="*/ 193385 h 1593770"/>
                <a:gd name="connsiteX3374" fmla="*/ 447828 w 1703335"/>
                <a:gd name="connsiteY3374" fmla="*/ 202631 h 1593770"/>
                <a:gd name="connsiteX3375" fmla="*/ 445363 w 1703335"/>
                <a:gd name="connsiteY3375" fmla="*/ 203864 h 1593770"/>
                <a:gd name="connsiteX3376" fmla="*/ 445531 w 1703335"/>
                <a:gd name="connsiteY3376" fmla="*/ 204032 h 1593770"/>
                <a:gd name="connsiteX3377" fmla="*/ 446483 w 1703335"/>
                <a:gd name="connsiteY3377" fmla="*/ 204984 h 1593770"/>
                <a:gd name="connsiteX3378" fmla="*/ 447828 w 1703335"/>
                <a:gd name="connsiteY3378" fmla="*/ 205657 h 1593770"/>
                <a:gd name="connsiteX3379" fmla="*/ 453544 w 1703335"/>
                <a:gd name="connsiteY3379" fmla="*/ 214230 h 1593770"/>
                <a:gd name="connsiteX3380" fmla="*/ 448949 w 1703335"/>
                <a:gd name="connsiteY3380" fmla="*/ 223477 h 1593770"/>
                <a:gd name="connsiteX3381" fmla="*/ 446875 w 1703335"/>
                <a:gd name="connsiteY3381" fmla="*/ 224822 h 1593770"/>
                <a:gd name="connsiteX3382" fmla="*/ 446651 w 1703335"/>
                <a:gd name="connsiteY3382" fmla="*/ 225606 h 1593770"/>
                <a:gd name="connsiteX3383" fmla="*/ 441048 w 1703335"/>
                <a:gd name="connsiteY3383" fmla="*/ 232106 h 1593770"/>
                <a:gd name="connsiteX3384" fmla="*/ 440319 w 1703335"/>
                <a:gd name="connsiteY3384" fmla="*/ 234236 h 1593770"/>
                <a:gd name="connsiteX3385" fmla="*/ 440487 w 1703335"/>
                <a:gd name="connsiteY3385" fmla="*/ 235244 h 1593770"/>
                <a:gd name="connsiteX3386" fmla="*/ 440487 w 1703335"/>
                <a:gd name="connsiteY3386" fmla="*/ 235244 h 1593770"/>
                <a:gd name="connsiteX3387" fmla="*/ 440487 w 1703335"/>
                <a:gd name="connsiteY3387" fmla="*/ 235357 h 1593770"/>
                <a:gd name="connsiteX3388" fmla="*/ 440487 w 1703335"/>
                <a:gd name="connsiteY3388" fmla="*/ 235357 h 1593770"/>
                <a:gd name="connsiteX3389" fmla="*/ 440487 w 1703335"/>
                <a:gd name="connsiteY3389" fmla="*/ 235413 h 1593770"/>
                <a:gd name="connsiteX3390" fmla="*/ 440487 w 1703335"/>
                <a:gd name="connsiteY3390" fmla="*/ 235413 h 1593770"/>
                <a:gd name="connsiteX3391" fmla="*/ 440487 w 1703335"/>
                <a:gd name="connsiteY3391" fmla="*/ 235469 h 1593770"/>
                <a:gd name="connsiteX3392" fmla="*/ 440487 w 1703335"/>
                <a:gd name="connsiteY3392" fmla="*/ 235469 h 1593770"/>
                <a:gd name="connsiteX3393" fmla="*/ 440487 w 1703335"/>
                <a:gd name="connsiteY3393" fmla="*/ 235525 h 1593770"/>
                <a:gd name="connsiteX3394" fmla="*/ 440487 w 1703335"/>
                <a:gd name="connsiteY3394" fmla="*/ 235525 h 1593770"/>
                <a:gd name="connsiteX3395" fmla="*/ 440487 w 1703335"/>
                <a:gd name="connsiteY3395" fmla="*/ 235581 h 1593770"/>
                <a:gd name="connsiteX3396" fmla="*/ 440487 w 1703335"/>
                <a:gd name="connsiteY3396" fmla="*/ 235581 h 1593770"/>
                <a:gd name="connsiteX3397" fmla="*/ 440487 w 1703335"/>
                <a:gd name="connsiteY3397" fmla="*/ 235637 h 1593770"/>
                <a:gd name="connsiteX3398" fmla="*/ 440487 w 1703335"/>
                <a:gd name="connsiteY3398" fmla="*/ 235637 h 1593770"/>
                <a:gd name="connsiteX3399" fmla="*/ 440487 w 1703335"/>
                <a:gd name="connsiteY3399" fmla="*/ 235693 h 1593770"/>
                <a:gd name="connsiteX3400" fmla="*/ 440487 w 1703335"/>
                <a:gd name="connsiteY3400" fmla="*/ 235693 h 1593770"/>
                <a:gd name="connsiteX3401" fmla="*/ 440487 w 1703335"/>
                <a:gd name="connsiteY3401" fmla="*/ 235749 h 1593770"/>
                <a:gd name="connsiteX3402" fmla="*/ 440487 w 1703335"/>
                <a:gd name="connsiteY3402" fmla="*/ 235749 h 1593770"/>
                <a:gd name="connsiteX3403" fmla="*/ 440487 w 1703335"/>
                <a:gd name="connsiteY3403" fmla="*/ 235805 h 1593770"/>
                <a:gd name="connsiteX3404" fmla="*/ 440487 w 1703335"/>
                <a:gd name="connsiteY3404" fmla="*/ 235805 h 1593770"/>
                <a:gd name="connsiteX3405" fmla="*/ 440487 w 1703335"/>
                <a:gd name="connsiteY3405" fmla="*/ 235861 h 1593770"/>
                <a:gd name="connsiteX3406" fmla="*/ 440487 w 1703335"/>
                <a:gd name="connsiteY3406" fmla="*/ 235861 h 1593770"/>
                <a:gd name="connsiteX3407" fmla="*/ 440487 w 1703335"/>
                <a:gd name="connsiteY3407" fmla="*/ 235917 h 1593770"/>
                <a:gd name="connsiteX3408" fmla="*/ 440487 w 1703335"/>
                <a:gd name="connsiteY3408" fmla="*/ 235917 h 1593770"/>
                <a:gd name="connsiteX3409" fmla="*/ 440487 w 1703335"/>
                <a:gd name="connsiteY3409" fmla="*/ 235973 h 1593770"/>
                <a:gd name="connsiteX3410" fmla="*/ 440487 w 1703335"/>
                <a:gd name="connsiteY3410" fmla="*/ 235973 h 1593770"/>
                <a:gd name="connsiteX3411" fmla="*/ 440487 w 1703335"/>
                <a:gd name="connsiteY3411" fmla="*/ 236029 h 1593770"/>
                <a:gd name="connsiteX3412" fmla="*/ 440487 w 1703335"/>
                <a:gd name="connsiteY3412" fmla="*/ 236029 h 1593770"/>
                <a:gd name="connsiteX3413" fmla="*/ 440487 w 1703335"/>
                <a:gd name="connsiteY3413" fmla="*/ 236029 h 1593770"/>
                <a:gd name="connsiteX3414" fmla="*/ 440487 w 1703335"/>
                <a:gd name="connsiteY3414" fmla="*/ 236029 h 1593770"/>
                <a:gd name="connsiteX3415" fmla="*/ 440487 w 1703335"/>
                <a:gd name="connsiteY3415" fmla="*/ 236029 h 1593770"/>
                <a:gd name="connsiteX3416" fmla="*/ 440487 w 1703335"/>
                <a:gd name="connsiteY3416" fmla="*/ 236029 h 1593770"/>
                <a:gd name="connsiteX3417" fmla="*/ 440487 w 1703335"/>
                <a:gd name="connsiteY3417" fmla="*/ 236029 h 1593770"/>
                <a:gd name="connsiteX3418" fmla="*/ 440487 w 1703335"/>
                <a:gd name="connsiteY3418" fmla="*/ 236029 h 1593770"/>
                <a:gd name="connsiteX3419" fmla="*/ 440487 w 1703335"/>
                <a:gd name="connsiteY3419" fmla="*/ 236029 h 1593770"/>
                <a:gd name="connsiteX3420" fmla="*/ 440487 w 1703335"/>
                <a:gd name="connsiteY3420" fmla="*/ 236029 h 1593770"/>
                <a:gd name="connsiteX3421" fmla="*/ 440487 w 1703335"/>
                <a:gd name="connsiteY3421" fmla="*/ 236029 h 1593770"/>
                <a:gd name="connsiteX3422" fmla="*/ 440487 w 1703335"/>
                <a:gd name="connsiteY3422" fmla="*/ 236029 h 1593770"/>
                <a:gd name="connsiteX3423" fmla="*/ 440487 w 1703335"/>
                <a:gd name="connsiteY3423" fmla="*/ 236029 h 1593770"/>
                <a:gd name="connsiteX3424" fmla="*/ 440487 w 1703335"/>
                <a:gd name="connsiteY3424" fmla="*/ 236029 h 1593770"/>
                <a:gd name="connsiteX3425" fmla="*/ 440487 w 1703335"/>
                <a:gd name="connsiteY3425" fmla="*/ 236029 h 1593770"/>
                <a:gd name="connsiteX3426" fmla="*/ 440487 w 1703335"/>
                <a:gd name="connsiteY3426" fmla="*/ 236085 h 1593770"/>
                <a:gd name="connsiteX3427" fmla="*/ 440487 w 1703335"/>
                <a:gd name="connsiteY3427" fmla="*/ 236085 h 1593770"/>
                <a:gd name="connsiteX3428" fmla="*/ 440487 w 1703335"/>
                <a:gd name="connsiteY3428" fmla="*/ 236085 h 1593770"/>
                <a:gd name="connsiteX3429" fmla="*/ 440487 w 1703335"/>
                <a:gd name="connsiteY3429" fmla="*/ 236085 h 1593770"/>
                <a:gd name="connsiteX3430" fmla="*/ 440487 w 1703335"/>
                <a:gd name="connsiteY3430" fmla="*/ 236085 h 1593770"/>
                <a:gd name="connsiteX3431" fmla="*/ 440487 w 1703335"/>
                <a:gd name="connsiteY3431" fmla="*/ 236085 h 1593770"/>
                <a:gd name="connsiteX3432" fmla="*/ 440487 w 1703335"/>
                <a:gd name="connsiteY3432" fmla="*/ 236085 h 1593770"/>
                <a:gd name="connsiteX3433" fmla="*/ 440487 w 1703335"/>
                <a:gd name="connsiteY3433" fmla="*/ 236085 h 1593770"/>
                <a:gd name="connsiteX3434" fmla="*/ 440487 w 1703335"/>
                <a:gd name="connsiteY3434" fmla="*/ 236141 h 1593770"/>
                <a:gd name="connsiteX3435" fmla="*/ 440487 w 1703335"/>
                <a:gd name="connsiteY3435" fmla="*/ 236141 h 1593770"/>
                <a:gd name="connsiteX3436" fmla="*/ 440487 w 1703335"/>
                <a:gd name="connsiteY3436" fmla="*/ 236197 h 1593770"/>
                <a:gd name="connsiteX3437" fmla="*/ 440487 w 1703335"/>
                <a:gd name="connsiteY3437" fmla="*/ 236197 h 1593770"/>
                <a:gd name="connsiteX3438" fmla="*/ 440487 w 1703335"/>
                <a:gd name="connsiteY3438" fmla="*/ 236253 h 1593770"/>
                <a:gd name="connsiteX3439" fmla="*/ 440487 w 1703335"/>
                <a:gd name="connsiteY3439" fmla="*/ 237710 h 1593770"/>
                <a:gd name="connsiteX3440" fmla="*/ 440487 w 1703335"/>
                <a:gd name="connsiteY3440" fmla="*/ 237766 h 1593770"/>
                <a:gd name="connsiteX3441" fmla="*/ 440487 w 1703335"/>
                <a:gd name="connsiteY3441" fmla="*/ 237766 h 1593770"/>
                <a:gd name="connsiteX3442" fmla="*/ 440487 w 1703335"/>
                <a:gd name="connsiteY3442" fmla="*/ 237766 h 1593770"/>
                <a:gd name="connsiteX3443" fmla="*/ 440487 w 1703335"/>
                <a:gd name="connsiteY3443" fmla="*/ 238046 h 1593770"/>
                <a:gd name="connsiteX3444" fmla="*/ 440487 w 1703335"/>
                <a:gd name="connsiteY3444" fmla="*/ 238046 h 1593770"/>
                <a:gd name="connsiteX3445" fmla="*/ 440487 w 1703335"/>
                <a:gd name="connsiteY3445" fmla="*/ 238102 h 1593770"/>
                <a:gd name="connsiteX3446" fmla="*/ 440487 w 1703335"/>
                <a:gd name="connsiteY3446" fmla="*/ 238102 h 1593770"/>
                <a:gd name="connsiteX3447" fmla="*/ 440487 w 1703335"/>
                <a:gd name="connsiteY3447" fmla="*/ 238102 h 1593770"/>
                <a:gd name="connsiteX3448" fmla="*/ 440487 w 1703335"/>
                <a:gd name="connsiteY3448" fmla="*/ 238102 h 1593770"/>
                <a:gd name="connsiteX3449" fmla="*/ 440487 w 1703335"/>
                <a:gd name="connsiteY3449" fmla="*/ 238102 h 1593770"/>
                <a:gd name="connsiteX3450" fmla="*/ 440487 w 1703335"/>
                <a:gd name="connsiteY3450" fmla="*/ 238158 h 1593770"/>
                <a:gd name="connsiteX3451" fmla="*/ 440487 w 1703335"/>
                <a:gd name="connsiteY3451" fmla="*/ 238215 h 1593770"/>
                <a:gd name="connsiteX3452" fmla="*/ 440487 w 1703335"/>
                <a:gd name="connsiteY3452" fmla="*/ 238215 h 1593770"/>
                <a:gd name="connsiteX3453" fmla="*/ 440487 w 1703335"/>
                <a:gd name="connsiteY3453" fmla="*/ 238215 h 1593770"/>
                <a:gd name="connsiteX3454" fmla="*/ 440487 w 1703335"/>
                <a:gd name="connsiteY3454" fmla="*/ 238215 h 1593770"/>
                <a:gd name="connsiteX3455" fmla="*/ 440487 w 1703335"/>
                <a:gd name="connsiteY3455" fmla="*/ 238215 h 1593770"/>
                <a:gd name="connsiteX3456" fmla="*/ 440487 w 1703335"/>
                <a:gd name="connsiteY3456" fmla="*/ 238215 h 1593770"/>
                <a:gd name="connsiteX3457" fmla="*/ 440487 w 1703335"/>
                <a:gd name="connsiteY3457" fmla="*/ 238215 h 1593770"/>
                <a:gd name="connsiteX3458" fmla="*/ 440487 w 1703335"/>
                <a:gd name="connsiteY3458" fmla="*/ 238215 h 1593770"/>
                <a:gd name="connsiteX3459" fmla="*/ 440487 w 1703335"/>
                <a:gd name="connsiteY3459" fmla="*/ 238215 h 1593770"/>
                <a:gd name="connsiteX3460" fmla="*/ 440487 w 1703335"/>
                <a:gd name="connsiteY3460" fmla="*/ 238215 h 1593770"/>
                <a:gd name="connsiteX3461" fmla="*/ 440487 w 1703335"/>
                <a:gd name="connsiteY3461" fmla="*/ 238215 h 1593770"/>
                <a:gd name="connsiteX3462" fmla="*/ 440487 w 1703335"/>
                <a:gd name="connsiteY3462" fmla="*/ 238215 h 1593770"/>
                <a:gd name="connsiteX3463" fmla="*/ 438582 w 1703335"/>
                <a:gd name="connsiteY3463" fmla="*/ 243538 h 1593770"/>
                <a:gd name="connsiteX3464" fmla="*/ 437797 w 1703335"/>
                <a:gd name="connsiteY3464" fmla="*/ 245836 h 1593770"/>
                <a:gd name="connsiteX3465" fmla="*/ 437405 w 1703335"/>
                <a:gd name="connsiteY3465" fmla="*/ 246900 h 1593770"/>
                <a:gd name="connsiteX3466" fmla="*/ 437125 w 1703335"/>
                <a:gd name="connsiteY3466" fmla="*/ 248021 h 1593770"/>
                <a:gd name="connsiteX3467" fmla="*/ 436397 w 1703335"/>
                <a:gd name="connsiteY3467" fmla="*/ 250150 h 1593770"/>
                <a:gd name="connsiteX3468" fmla="*/ 427991 w 1703335"/>
                <a:gd name="connsiteY3468" fmla="*/ 257155 h 1593770"/>
                <a:gd name="connsiteX3469" fmla="*/ 426478 w 1703335"/>
                <a:gd name="connsiteY3469" fmla="*/ 260125 h 1593770"/>
                <a:gd name="connsiteX3470" fmla="*/ 415271 w 1703335"/>
                <a:gd name="connsiteY3470" fmla="*/ 265673 h 1593770"/>
                <a:gd name="connsiteX3471" fmla="*/ 370385 w 1703335"/>
                <a:gd name="connsiteY3471" fmla="*/ 256931 h 1593770"/>
                <a:gd name="connsiteX3472" fmla="*/ 379631 w 1703335"/>
                <a:gd name="connsiteY3472" fmla="*/ 283773 h 1593770"/>
                <a:gd name="connsiteX3473" fmla="*/ 375316 w 1703335"/>
                <a:gd name="connsiteY3473" fmla="*/ 295933 h 1593770"/>
                <a:gd name="connsiteX3474" fmla="*/ 368759 w 1703335"/>
                <a:gd name="connsiteY3474" fmla="*/ 297446 h 1593770"/>
                <a:gd name="connsiteX3475" fmla="*/ 360354 w 1703335"/>
                <a:gd name="connsiteY3475" fmla="*/ 294476 h 1593770"/>
                <a:gd name="connsiteX3476" fmla="*/ 360130 w 1703335"/>
                <a:gd name="connsiteY3476" fmla="*/ 294252 h 1593770"/>
                <a:gd name="connsiteX3477" fmla="*/ 355591 w 1703335"/>
                <a:gd name="connsiteY3477" fmla="*/ 289657 h 1593770"/>
                <a:gd name="connsiteX3478" fmla="*/ 354862 w 1703335"/>
                <a:gd name="connsiteY3478" fmla="*/ 288200 h 1593770"/>
                <a:gd name="connsiteX3479" fmla="*/ 354022 w 1703335"/>
                <a:gd name="connsiteY3479" fmla="*/ 285902 h 1593770"/>
                <a:gd name="connsiteX3480" fmla="*/ 350828 w 1703335"/>
                <a:gd name="connsiteY3480" fmla="*/ 284894 h 1593770"/>
                <a:gd name="connsiteX3481" fmla="*/ 349371 w 1703335"/>
                <a:gd name="connsiteY3481" fmla="*/ 284165 h 1593770"/>
                <a:gd name="connsiteX3482" fmla="*/ 348754 w 1703335"/>
                <a:gd name="connsiteY3482" fmla="*/ 283829 h 1593770"/>
                <a:gd name="connsiteX3483" fmla="*/ 340909 w 1703335"/>
                <a:gd name="connsiteY3483" fmla="*/ 279906 h 1593770"/>
                <a:gd name="connsiteX3484" fmla="*/ 338107 w 1703335"/>
                <a:gd name="connsiteY3484" fmla="*/ 277889 h 1593770"/>
                <a:gd name="connsiteX3485" fmla="*/ 337771 w 1703335"/>
                <a:gd name="connsiteY3485" fmla="*/ 277553 h 1593770"/>
                <a:gd name="connsiteX3486" fmla="*/ 334857 w 1703335"/>
                <a:gd name="connsiteY3486" fmla="*/ 278057 h 1593770"/>
                <a:gd name="connsiteX3487" fmla="*/ 333400 w 1703335"/>
                <a:gd name="connsiteY3487" fmla="*/ 278505 h 1593770"/>
                <a:gd name="connsiteX3488" fmla="*/ 327460 w 1703335"/>
                <a:gd name="connsiteY3488" fmla="*/ 280915 h 1593770"/>
                <a:gd name="connsiteX3489" fmla="*/ 320287 w 1703335"/>
                <a:gd name="connsiteY3489" fmla="*/ 283829 h 1593770"/>
                <a:gd name="connsiteX3490" fmla="*/ 319559 w 1703335"/>
                <a:gd name="connsiteY3490" fmla="*/ 283829 h 1593770"/>
                <a:gd name="connsiteX3491" fmla="*/ 315580 w 1703335"/>
                <a:gd name="connsiteY3491" fmla="*/ 283044 h 1593770"/>
                <a:gd name="connsiteX3492" fmla="*/ 311657 w 1703335"/>
                <a:gd name="connsiteY3492" fmla="*/ 283829 h 1593770"/>
                <a:gd name="connsiteX3493" fmla="*/ 310201 w 1703335"/>
                <a:gd name="connsiteY3493" fmla="*/ 283829 h 1593770"/>
                <a:gd name="connsiteX3494" fmla="*/ 309696 w 1703335"/>
                <a:gd name="connsiteY3494" fmla="*/ 283829 h 1593770"/>
                <a:gd name="connsiteX3495" fmla="*/ 308295 w 1703335"/>
                <a:gd name="connsiteY3495" fmla="*/ 290329 h 1593770"/>
                <a:gd name="connsiteX3496" fmla="*/ 307959 w 1703335"/>
                <a:gd name="connsiteY3496" fmla="*/ 291058 h 1593770"/>
                <a:gd name="connsiteX3497" fmla="*/ 307230 w 1703335"/>
                <a:gd name="connsiteY3497" fmla="*/ 292515 h 1593770"/>
                <a:gd name="connsiteX3498" fmla="*/ 302691 w 1703335"/>
                <a:gd name="connsiteY3498" fmla="*/ 297110 h 1593770"/>
                <a:gd name="connsiteX3499" fmla="*/ 302467 w 1703335"/>
                <a:gd name="connsiteY3499" fmla="*/ 297334 h 1593770"/>
                <a:gd name="connsiteX3500" fmla="*/ 302187 w 1703335"/>
                <a:gd name="connsiteY3500" fmla="*/ 297558 h 1593770"/>
                <a:gd name="connsiteX3501" fmla="*/ 301627 w 1703335"/>
                <a:gd name="connsiteY3501" fmla="*/ 298567 h 1593770"/>
                <a:gd name="connsiteX3502" fmla="*/ 302579 w 1703335"/>
                <a:gd name="connsiteY3502" fmla="*/ 302938 h 1593770"/>
                <a:gd name="connsiteX3503" fmla="*/ 302579 w 1703335"/>
                <a:gd name="connsiteY3503" fmla="*/ 305796 h 1593770"/>
                <a:gd name="connsiteX3504" fmla="*/ 299553 w 1703335"/>
                <a:gd name="connsiteY3504" fmla="*/ 313080 h 1593770"/>
                <a:gd name="connsiteX3505" fmla="*/ 298097 w 1703335"/>
                <a:gd name="connsiteY3505" fmla="*/ 314537 h 1593770"/>
                <a:gd name="connsiteX3506" fmla="*/ 295351 w 1703335"/>
                <a:gd name="connsiteY3506" fmla="*/ 316499 h 1593770"/>
                <a:gd name="connsiteX3507" fmla="*/ 293726 w 1703335"/>
                <a:gd name="connsiteY3507" fmla="*/ 321374 h 1593770"/>
                <a:gd name="connsiteX3508" fmla="*/ 288234 w 1703335"/>
                <a:gd name="connsiteY3508" fmla="*/ 328603 h 1593770"/>
                <a:gd name="connsiteX3509" fmla="*/ 288010 w 1703335"/>
                <a:gd name="connsiteY3509" fmla="*/ 328827 h 1593770"/>
                <a:gd name="connsiteX3510" fmla="*/ 280669 w 1703335"/>
                <a:gd name="connsiteY3510" fmla="*/ 331853 h 1593770"/>
                <a:gd name="connsiteX3511" fmla="*/ 272039 w 1703335"/>
                <a:gd name="connsiteY3511" fmla="*/ 331853 h 1593770"/>
                <a:gd name="connsiteX3512" fmla="*/ 269517 w 1703335"/>
                <a:gd name="connsiteY3512" fmla="*/ 331573 h 1593770"/>
                <a:gd name="connsiteX3513" fmla="*/ 266996 w 1703335"/>
                <a:gd name="connsiteY3513" fmla="*/ 331180 h 1593770"/>
                <a:gd name="connsiteX3514" fmla="*/ 265539 w 1703335"/>
                <a:gd name="connsiteY3514" fmla="*/ 331180 h 1593770"/>
                <a:gd name="connsiteX3515" fmla="*/ 262905 w 1703335"/>
                <a:gd name="connsiteY3515" fmla="*/ 330844 h 1593770"/>
                <a:gd name="connsiteX3516" fmla="*/ 258366 w 1703335"/>
                <a:gd name="connsiteY3516" fmla="*/ 331909 h 1593770"/>
                <a:gd name="connsiteX3517" fmla="*/ 256909 w 1703335"/>
                <a:gd name="connsiteY3517" fmla="*/ 331909 h 1593770"/>
                <a:gd name="connsiteX3518" fmla="*/ 253099 w 1703335"/>
                <a:gd name="connsiteY3518" fmla="*/ 331180 h 1593770"/>
                <a:gd name="connsiteX3519" fmla="*/ 250409 w 1703335"/>
                <a:gd name="connsiteY3519" fmla="*/ 331180 h 1593770"/>
                <a:gd name="connsiteX3520" fmla="*/ 246934 w 1703335"/>
                <a:gd name="connsiteY3520" fmla="*/ 330564 h 1593770"/>
                <a:gd name="connsiteX3521" fmla="*/ 246598 w 1703335"/>
                <a:gd name="connsiteY3521" fmla="*/ 331965 h 1593770"/>
                <a:gd name="connsiteX3522" fmla="*/ 245870 w 1703335"/>
                <a:gd name="connsiteY3522" fmla="*/ 334094 h 1593770"/>
                <a:gd name="connsiteX3523" fmla="*/ 244637 w 1703335"/>
                <a:gd name="connsiteY3523" fmla="*/ 336560 h 1593770"/>
                <a:gd name="connsiteX3524" fmla="*/ 243180 w 1703335"/>
                <a:gd name="connsiteY3524" fmla="*/ 338689 h 1593770"/>
                <a:gd name="connsiteX3525" fmla="*/ 239201 w 1703335"/>
                <a:gd name="connsiteY3525" fmla="*/ 342164 h 1593770"/>
                <a:gd name="connsiteX3526" fmla="*/ 237800 w 1703335"/>
                <a:gd name="connsiteY3526" fmla="*/ 342892 h 1593770"/>
                <a:gd name="connsiteX3527" fmla="*/ 234830 w 1703335"/>
                <a:gd name="connsiteY3527" fmla="*/ 345078 h 1593770"/>
                <a:gd name="connsiteX3528" fmla="*/ 233486 w 1703335"/>
                <a:gd name="connsiteY3528" fmla="*/ 347375 h 1593770"/>
                <a:gd name="connsiteX3529" fmla="*/ 231804 w 1703335"/>
                <a:gd name="connsiteY3529" fmla="*/ 349561 h 1593770"/>
                <a:gd name="connsiteX3530" fmla="*/ 231076 w 1703335"/>
                <a:gd name="connsiteY3530" fmla="*/ 350289 h 1593770"/>
                <a:gd name="connsiteX3531" fmla="*/ 229787 w 1703335"/>
                <a:gd name="connsiteY3531" fmla="*/ 351354 h 1593770"/>
                <a:gd name="connsiteX3532" fmla="*/ 229787 w 1703335"/>
                <a:gd name="connsiteY3532" fmla="*/ 352306 h 1593770"/>
                <a:gd name="connsiteX3533" fmla="*/ 228947 w 1703335"/>
                <a:gd name="connsiteY3533" fmla="*/ 356397 h 1593770"/>
                <a:gd name="connsiteX3534" fmla="*/ 229059 w 1703335"/>
                <a:gd name="connsiteY3534" fmla="*/ 358022 h 1593770"/>
                <a:gd name="connsiteX3535" fmla="*/ 229059 w 1703335"/>
                <a:gd name="connsiteY3535" fmla="*/ 358526 h 1593770"/>
                <a:gd name="connsiteX3536" fmla="*/ 229507 w 1703335"/>
                <a:gd name="connsiteY3536" fmla="*/ 359984 h 1593770"/>
                <a:gd name="connsiteX3537" fmla="*/ 231020 w 1703335"/>
                <a:gd name="connsiteY3537" fmla="*/ 362393 h 1593770"/>
                <a:gd name="connsiteX3538" fmla="*/ 232477 w 1703335"/>
                <a:gd name="connsiteY3538" fmla="*/ 363626 h 1593770"/>
                <a:gd name="connsiteX3539" fmla="*/ 233934 w 1703335"/>
                <a:gd name="connsiteY3539" fmla="*/ 365083 h 1593770"/>
                <a:gd name="connsiteX3540" fmla="*/ 235223 w 1703335"/>
                <a:gd name="connsiteY3540" fmla="*/ 366652 h 1593770"/>
                <a:gd name="connsiteX3541" fmla="*/ 236680 w 1703335"/>
                <a:gd name="connsiteY3541" fmla="*/ 368781 h 1593770"/>
                <a:gd name="connsiteX3542" fmla="*/ 237912 w 1703335"/>
                <a:gd name="connsiteY3542" fmla="*/ 371359 h 1593770"/>
                <a:gd name="connsiteX3543" fmla="*/ 238080 w 1703335"/>
                <a:gd name="connsiteY3543" fmla="*/ 371639 h 1593770"/>
                <a:gd name="connsiteX3544" fmla="*/ 240378 w 1703335"/>
                <a:gd name="connsiteY3544" fmla="*/ 375114 h 1593770"/>
                <a:gd name="connsiteX3545" fmla="*/ 242339 w 1703335"/>
                <a:gd name="connsiteY3545" fmla="*/ 377803 h 1593770"/>
                <a:gd name="connsiteX3546" fmla="*/ 242395 w 1703335"/>
                <a:gd name="connsiteY3546" fmla="*/ 377916 h 1593770"/>
                <a:gd name="connsiteX3547" fmla="*/ 243292 w 1703335"/>
                <a:gd name="connsiteY3547" fmla="*/ 378700 h 1593770"/>
                <a:gd name="connsiteX3548" fmla="*/ 246878 w 1703335"/>
                <a:gd name="connsiteY3548" fmla="*/ 382286 h 1593770"/>
                <a:gd name="connsiteX3549" fmla="*/ 249400 w 1703335"/>
                <a:gd name="connsiteY3549" fmla="*/ 386377 h 1593770"/>
                <a:gd name="connsiteX3550" fmla="*/ 250689 w 1703335"/>
                <a:gd name="connsiteY3550" fmla="*/ 387554 h 1593770"/>
                <a:gd name="connsiteX3551" fmla="*/ 253323 w 1703335"/>
                <a:gd name="connsiteY3551" fmla="*/ 389459 h 1593770"/>
                <a:gd name="connsiteX3552" fmla="*/ 254499 w 1703335"/>
                <a:gd name="connsiteY3552" fmla="*/ 390636 h 1593770"/>
                <a:gd name="connsiteX3553" fmla="*/ 257693 w 1703335"/>
                <a:gd name="connsiteY3553" fmla="*/ 392485 h 1593770"/>
                <a:gd name="connsiteX3554" fmla="*/ 257862 w 1703335"/>
                <a:gd name="connsiteY3554" fmla="*/ 392541 h 1593770"/>
                <a:gd name="connsiteX3555" fmla="*/ 262681 w 1703335"/>
                <a:gd name="connsiteY3555" fmla="*/ 395287 h 1593770"/>
                <a:gd name="connsiteX3556" fmla="*/ 264138 w 1703335"/>
                <a:gd name="connsiteY3556" fmla="*/ 396744 h 1593770"/>
                <a:gd name="connsiteX3557" fmla="*/ 265090 w 1703335"/>
                <a:gd name="connsiteY3557" fmla="*/ 397865 h 1593770"/>
                <a:gd name="connsiteX3558" fmla="*/ 266267 w 1703335"/>
                <a:gd name="connsiteY3558" fmla="*/ 398873 h 1593770"/>
                <a:gd name="connsiteX3559" fmla="*/ 266996 w 1703335"/>
                <a:gd name="connsiteY3559" fmla="*/ 399602 h 1593770"/>
                <a:gd name="connsiteX3560" fmla="*/ 268285 w 1703335"/>
                <a:gd name="connsiteY3560" fmla="*/ 401171 h 1593770"/>
                <a:gd name="connsiteX3561" fmla="*/ 269854 w 1703335"/>
                <a:gd name="connsiteY3561" fmla="*/ 402460 h 1593770"/>
                <a:gd name="connsiteX3562" fmla="*/ 270134 w 1703335"/>
                <a:gd name="connsiteY3562" fmla="*/ 402740 h 1593770"/>
                <a:gd name="connsiteX3563" fmla="*/ 271479 w 1703335"/>
                <a:gd name="connsiteY3563" fmla="*/ 403412 h 1593770"/>
                <a:gd name="connsiteX3564" fmla="*/ 272431 w 1703335"/>
                <a:gd name="connsiteY3564" fmla="*/ 403973 h 1593770"/>
                <a:gd name="connsiteX3565" fmla="*/ 277755 w 1703335"/>
                <a:gd name="connsiteY3565" fmla="*/ 406775 h 1593770"/>
                <a:gd name="connsiteX3566" fmla="*/ 279212 w 1703335"/>
                <a:gd name="connsiteY3566" fmla="*/ 408232 h 1593770"/>
                <a:gd name="connsiteX3567" fmla="*/ 281958 w 1703335"/>
                <a:gd name="connsiteY3567" fmla="*/ 418038 h 1593770"/>
                <a:gd name="connsiteX3568" fmla="*/ 282238 w 1703335"/>
                <a:gd name="connsiteY3568" fmla="*/ 420560 h 1593770"/>
                <a:gd name="connsiteX3569" fmla="*/ 282238 w 1703335"/>
                <a:gd name="connsiteY3569" fmla="*/ 421288 h 1593770"/>
                <a:gd name="connsiteX3570" fmla="*/ 275009 w 1703335"/>
                <a:gd name="connsiteY3570" fmla="*/ 431151 h 1593770"/>
                <a:gd name="connsiteX3571" fmla="*/ 274729 w 1703335"/>
                <a:gd name="connsiteY3571" fmla="*/ 431319 h 1593770"/>
                <a:gd name="connsiteX3572" fmla="*/ 274056 w 1703335"/>
                <a:gd name="connsiteY3572" fmla="*/ 432216 h 1593770"/>
                <a:gd name="connsiteX3573" fmla="*/ 271815 w 1703335"/>
                <a:gd name="connsiteY3573" fmla="*/ 436642 h 1593770"/>
                <a:gd name="connsiteX3574" fmla="*/ 271815 w 1703335"/>
                <a:gd name="connsiteY3574" fmla="*/ 436642 h 1593770"/>
                <a:gd name="connsiteX3575" fmla="*/ 269854 w 1703335"/>
                <a:gd name="connsiteY3575" fmla="*/ 439332 h 1593770"/>
                <a:gd name="connsiteX3576" fmla="*/ 269125 w 1703335"/>
                <a:gd name="connsiteY3576" fmla="*/ 440061 h 1593770"/>
                <a:gd name="connsiteX3577" fmla="*/ 259207 w 1703335"/>
                <a:gd name="connsiteY3577" fmla="*/ 442751 h 1593770"/>
                <a:gd name="connsiteX3578" fmla="*/ 254668 w 1703335"/>
                <a:gd name="connsiteY3578" fmla="*/ 443815 h 1593770"/>
                <a:gd name="connsiteX3579" fmla="*/ 253939 w 1703335"/>
                <a:gd name="connsiteY3579" fmla="*/ 443815 h 1593770"/>
                <a:gd name="connsiteX3580" fmla="*/ 252818 w 1703335"/>
                <a:gd name="connsiteY3580" fmla="*/ 443759 h 1593770"/>
                <a:gd name="connsiteX3581" fmla="*/ 252146 w 1703335"/>
                <a:gd name="connsiteY3581" fmla="*/ 444152 h 1593770"/>
                <a:gd name="connsiteX3582" fmla="*/ 251922 w 1703335"/>
                <a:gd name="connsiteY3582" fmla="*/ 444376 h 1593770"/>
                <a:gd name="connsiteX3583" fmla="*/ 251025 w 1703335"/>
                <a:gd name="connsiteY3583" fmla="*/ 445665 h 1593770"/>
                <a:gd name="connsiteX3584" fmla="*/ 247046 w 1703335"/>
                <a:gd name="connsiteY3584" fmla="*/ 449195 h 1593770"/>
                <a:gd name="connsiteX3585" fmla="*/ 245589 w 1703335"/>
                <a:gd name="connsiteY3585" fmla="*/ 449923 h 1593770"/>
                <a:gd name="connsiteX3586" fmla="*/ 243740 w 1703335"/>
                <a:gd name="connsiteY3586" fmla="*/ 450652 h 1593770"/>
                <a:gd name="connsiteX3587" fmla="*/ 241106 w 1703335"/>
                <a:gd name="connsiteY3587" fmla="*/ 455191 h 1593770"/>
                <a:gd name="connsiteX3588" fmla="*/ 240826 w 1703335"/>
                <a:gd name="connsiteY3588" fmla="*/ 455471 h 1593770"/>
                <a:gd name="connsiteX3589" fmla="*/ 231636 w 1703335"/>
                <a:gd name="connsiteY3589" fmla="*/ 461131 h 1593770"/>
                <a:gd name="connsiteX3590" fmla="*/ 230179 w 1703335"/>
                <a:gd name="connsiteY3590" fmla="*/ 461131 h 1593770"/>
                <a:gd name="connsiteX3591" fmla="*/ 229731 w 1703335"/>
                <a:gd name="connsiteY3591" fmla="*/ 461131 h 1593770"/>
                <a:gd name="connsiteX3592" fmla="*/ 229059 w 1703335"/>
                <a:gd name="connsiteY3592" fmla="*/ 461467 h 1593770"/>
                <a:gd name="connsiteX3593" fmla="*/ 227714 w 1703335"/>
                <a:gd name="connsiteY3593" fmla="*/ 462140 h 1593770"/>
                <a:gd name="connsiteX3594" fmla="*/ 226761 w 1703335"/>
                <a:gd name="connsiteY3594" fmla="*/ 463092 h 1593770"/>
                <a:gd name="connsiteX3595" fmla="*/ 216842 w 1703335"/>
                <a:gd name="connsiteY3595" fmla="*/ 465782 h 1593770"/>
                <a:gd name="connsiteX3596" fmla="*/ 213816 w 1703335"/>
                <a:gd name="connsiteY3596" fmla="*/ 472394 h 1593770"/>
                <a:gd name="connsiteX3597" fmla="*/ 212359 w 1703335"/>
                <a:gd name="connsiteY3597" fmla="*/ 473851 h 1593770"/>
                <a:gd name="connsiteX3598" fmla="*/ 209557 w 1703335"/>
                <a:gd name="connsiteY3598" fmla="*/ 475813 h 1593770"/>
                <a:gd name="connsiteX3599" fmla="*/ 210958 w 1703335"/>
                <a:gd name="connsiteY3599" fmla="*/ 484162 h 1593770"/>
                <a:gd name="connsiteX3600" fmla="*/ 217459 w 1703335"/>
                <a:gd name="connsiteY3600" fmla="*/ 526638 h 1593770"/>
                <a:gd name="connsiteX3601" fmla="*/ 217571 w 1703335"/>
                <a:gd name="connsiteY3601" fmla="*/ 528208 h 1593770"/>
                <a:gd name="connsiteX3602" fmla="*/ 217571 w 1703335"/>
                <a:gd name="connsiteY3602" fmla="*/ 543281 h 1593770"/>
                <a:gd name="connsiteX3603" fmla="*/ 217515 w 1703335"/>
                <a:gd name="connsiteY3603" fmla="*/ 544234 h 1593770"/>
                <a:gd name="connsiteX3604" fmla="*/ 216786 w 1703335"/>
                <a:gd name="connsiteY3604" fmla="*/ 552135 h 1593770"/>
                <a:gd name="connsiteX3605" fmla="*/ 208325 w 1703335"/>
                <a:gd name="connsiteY3605" fmla="*/ 561382 h 1593770"/>
                <a:gd name="connsiteX3606" fmla="*/ 207428 w 1703335"/>
                <a:gd name="connsiteY3606" fmla="*/ 570179 h 1593770"/>
                <a:gd name="connsiteX3607" fmla="*/ 205299 w 1703335"/>
                <a:gd name="connsiteY3607" fmla="*/ 573766 h 1593770"/>
                <a:gd name="connsiteX3608" fmla="*/ 204850 w 1703335"/>
                <a:gd name="connsiteY3608" fmla="*/ 574438 h 1593770"/>
                <a:gd name="connsiteX3609" fmla="*/ 201264 w 1703335"/>
                <a:gd name="connsiteY3609" fmla="*/ 579482 h 1593770"/>
                <a:gd name="connsiteX3610" fmla="*/ 200704 w 1703335"/>
                <a:gd name="connsiteY3610" fmla="*/ 580210 h 1593770"/>
                <a:gd name="connsiteX3611" fmla="*/ 196389 w 1703335"/>
                <a:gd name="connsiteY3611" fmla="*/ 585254 h 1593770"/>
                <a:gd name="connsiteX3612" fmla="*/ 195828 w 1703335"/>
                <a:gd name="connsiteY3612" fmla="*/ 585814 h 1593770"/>
                <a:gd name="connsiteX3613" fmla="*/ 187927 w 1703335"/>
                <a:gd name="connsiteY3613" fmla="*/ 593715 h 1593770"/>
                <a:gd name="connsiteX3614" fmla="*/ 186526 w 1703335"/>
                <a:gd name="connsiteY3614" fmla="*/ 594892 h 1593770"/>
                <a:gd name="connsiteX3615" fmla="*/ 180923 w 1703335"/>
                <a:gd name="connsiteY3615" fmla="*/ 598759 h 1593770"/>
                <a:gd name="connsiteX3616" fmla="*/ 178625 w 1703335"/>
                <a:gd name="connsiteY3616" fmla="*/ 602289 h 1593770"/>
                <a:gd name="connsiteX3617" fmla="*/ 176608 w 1703335"/>
                <a:gd name="connsiteY3617" fmla="*/ 604586 h 1593770"/>
                <a:gd name="connsiteX3618" fmla="*/ 176608 w 1703335"/>
                <a:gd name="connsiteY3618" fmla="*/ 605035 h 1593770"/>
                <a:gd name="connsiteX3619" fmla="*/ 171116 w 1703335"/>
                <a:gd name="connsiteY3619" fmla="*/ 614169 h 1593770"/>
                <a:gd name="connsiteX3620" fmla="*/ 138782 w 1703335"/>
                <a:gd name="connsiteY3620" fmla="*/ 631372 h 1593770"/>
                <a:gd name="connsiteX3621" fmla="*/ 60162 w 1703335"/>
                <a:gd name="connsiteY3621" fmla="*/ 669085 h 1593770"/>
                <a:gd name="connsiteX3622" fmla="*/ 63692 w 1703335"/>
                <a:gd name="connsiteY3622" fmla="*/ 670990 h 1593770"/>
                <a:gd name="connsiteX3623" fmla="*/ 65766 w 1703335"/>
                <a:gd name="connsiteY3623" fmla="*/ 670766 h 1593770"/>
                <a:gd name="connsiteX3624" fmla="*/ 67895 w 1703335"/>
                <a:gd name="connsiteY3624" fmla="*/ 670766 h 1593770"/>
                <a:gd name="connsiteX3625" fmla="*/ 69016 w 1703335"/>
                <a:gd name="connsiteY3625" fmla="*/ 670822 h 1593770"/>
                <a:gd name="connsiteX3626" fmla="*/ 72939 w 1703335"/>
                <a:gd name="connsiteY3626" fmla="*/ 670038 h 1593770"/>
                <a:gd name="connsiteX3627" fmla="*/ 74396 w 1703335"/>
                <a:gd name="connsiteY3627" fmla="*/ 670038 h 1593770"/>
                <a:gd name="connsiteX3628" fmla="*/ 80111 w 1703335"/>
                <a:gd name="connsiteY3628" fmla="*/ 671775 h 1593770"/>
                <a:gd name="connsiteX3629" fmla="*/ 82241 w 1703335"/>
                <a:gd name="connsiteY3629" fmla="*/ 673232 h 1593770"/>
                <a:gd name="connsiteX3630" fmla="*/ 83810 w 1703335"/>
                <a:gd name="connsiteY3630" fmla="*/ 674521 h 1593770"/>
                <a:gd name="connsiteX3631" fmla="*/ 85883 w 1703335"/>
                <a:gd name="connsiteY3631" fmla="*/ 676594 h 1593770"/>
                <a:gd name="connsiteX3632" fmla="*/ 89133 w 1703335"/>
                <a:gd name="connsiteY3632" fmla="*/ 674073 h 1593770"/>
                <a:gd name="connsiteX3633" fmla="*/ 91991 w 1703335"/>
                <a:gd name="connsiteY3633" fmla="*/ 672616 h 1593770"/>
                <a:gd name="connsiteX3634" fmla="*/ 96586 w 1703335"/>
                <a:gd name="connsiteY3634" fmla="*/ 671551 h 1593770"/>
                <a:gd name="connsiteX3635" fmla="*/ 97315 w 1703335"/>
                <a:gd name="connsiteY3635" fmla="*/ 671551 h 1593770"/>
                <a:gd name="connsiteX3636" fmla="*/ 106225 w 1703335"/>
                <a:gd name="connsiteY3636" fmla="*/ 676594 h 1593770"/>
                <a:gd name="connsiteX3637" fmla="*/ 110147 w 1703335"/>
                <a:gd name="connsiteY3637" fmla="*/ 680797 h 1593770"/>
                <a:gd name="connsiteX3638" fmla="*/ 111100 w 1703335"/>
                <a:gd name="connsiteY3638" fmla="*/ 681750 h 1593770"/>
                <a:gd name="connsiteX3639" fmla="*/ 113005 w 1703335"/>
                <a:gd name="connsiteY3639" fmla="*/ 684439 h 1593770"/>
                <a:gd name="connsiteX3640" fmla="*/ 113734 w 1703335"/>
                <a:gd name="connsiteY3640" fmla="*/ 685896 h 1593770"/>
                <a:gd name="connsiteX3641" fmla="*/ 114126 w 1703335"/>
                <a:gd name="connsiteY3641" fmla="*/ 686737 h 1593770"/>
                <a:gd name="connsiteX3642" fmla="*/ 119113 w 1703335"/>
                <a:gd name="connsiteY3642" fmla="*/ 687409 h 1593770"/>
                <a:gd name="connsiteX3643" fmla="*/ 119393 w 1703335"/>
                <a:gd name="connsiteY3643" fmla="*/ 687522 h 1593770"/>
                <a:gd name="connsiteX3644" fmla="*/ 126062 w 1703335"/>
                <a:gd name="connsiteY3644" fmla="*/ 688698 h 1593770"/>
                <a:gd name="connsiteX3645" fmla="*/ 127127 w 1703335"/>
                <a:gd name="connsiteY3645" fmla="*/ 688418 h 1593770"/>
                <a:gd name="connsiteX3646" fmla="*/ 128584 w 1703335"/>
                <a:gd name="connsiteY3646" fmla="*/ 688138 h 1593770"/>
                <a:gd name="connsiteX3647" fmla="*/ 137101 w 1703335"/>
                <a:gd name="connsiteY3647" fmla="*/ 688474 h 1593770"/>
                <a:gd name="connsiteX3648" fmla="*/ 138558 w 1703335"/>
                <a:gd name="connsiteY3648" fmla="*/ 689203 h 1593770"/>
                <a:gd name="connsiteX3649" fmla="*/ 141248 w 1703335"/>
                <a:gd name="connsiteY3649" fmla="*/ 691164 h 1593770"/>
                <a:gd name="connsiteX3650" fmla="*/ 143377 w 1703335"/>
                <a:gd name="connsiteY3650" fmla="*/ 693293 h 1593770"/>
                <a:gd name="connsiteX3651" fmla="*/ 145283 w 1703335"/>
                <a:gd name="connsiteY3651" fmla="*/ 695927 h 1593770"/>
                <a:gd name="connsiteX3652" fmla="*/ 146235 w 1703335"/>
                <a:gd name="connsiteY3652" fmla="*/ 697552 h 1593770"/>
                <a:gd name="connsiteX3653" fmla="*/ 148197 w 1703335"/>
                <a:gd name="connsiteY3653" fmla="*/ 700242 h 1593770"/>
                <a:gd name="connsiteX3654" fmla="*/ 149598 w 1703335"/>
                <a:gd name="connsiteY3654" fmla="*/ 703100 h 1593770"/>
                <a:gd name="connsiteX3655" fmla="*/ 150662 w 1703335"/>
                <a:gd name="connsiteY3655" fmla="*/ 708648 h 1593770"/>
                <a:gd name="connsiteX3656" fmla="*/ 151447 w 1703335"/>
                <a:gd name="connsiteY3656" fmla="*/ 709264 h 1593770"/>
                <a:gd name="connsiteX3657" fmla="*/ 151447 w 1703335"/>
                <a:gd name="connsiteY3657" fmla="*/ 709264 h 1593770"/>
                <a:gd name="connsiteX3658" fmla="*/ 154137 w 1703335"/>
                <a:gd name="connsiteY3658" fmla="*/ 711225 h 1593770"/>
                <a:gd name="connsiteX3659" fmla="*/ 155538 w 1703335"/>
                <a:gd name="connsiteY3659" fmla="*/ 712626 h 1593770"/>
                <a:gd name="connsiteX3660" fmla="*/ 158564 w 1703335"/>
                <a:gd name="connsiteY3660" fmla="*/ 719967 h 1593770"/>
                <a:gd name="connsiteX3661" fmla="*/ 158564 w 1703335"/>
                <a:gd name="connsiteY3661" fmla="*/ 720696 h 1593770"/>
                <a:gd name="connsiteX3662" fmla="*/ 155538 w 1703335"/>
                <a:gd name="connsiteY3662" fmla="*/ 728036 h 1593770"/>
                <a:gd name="connsiteX3663" fmla="*/ 154809 w 1703335"/>
                <a:gd name="connsiteY3663" fmla="*/ 728765 h 1593770"/>
                <a:gd name="connsiteX3664" fmla="*/ 152119 w 1703335"/>
                <a:gd name="connsiteY3664" fmla="*/ 730670 h 1593770"/>
                <a:gd name="connsiteX3665" fmla="*/ 151335 w 1703335"/>
                <a:gd name="connsiteY3665" fmla="*/ 731062 h 1593770"/>
                <a:gd name="connsiteX3666" fmla="*/ 150999 w 1703335"/>
                <a:gd name="connsiteY3666" fmla="*/ 731791 h 1593770"/>
                <a:gd name="connsiteX3667" fmla="*/ 149373 w 1703335"/>
                <a:gd name="connsiteY3667" fmla="*/ 735489 h 1593770"/>
                <a:gd name="connsiteX3668" fmla="*/ 145731 w 1703335"/>
                <a:gd name="connsiteY3668" fmla="*/ 740533 h 1593770"/>
                <a:gd name="connsiteX3669" fmla="*/ 145339 w 1703335"/>
                <a:gd name="connsiteY3669" fmla="*/ 741037 h 1593770"/>
                <a:gd name="connsiteX3670" fmla="*/ 144498 w 1703335"/>
                <a:gd name="connsiteY3670" fmla="*/ 743335 h 1593770"/>
                <a:gd name="connsiteX3671" fmla="*/ 143602 w 1703335"/>
                <a:gd name="connsiteY3671" fmla="*/ 745576 h 1593770"/>
                <a:gd name="connsiteX3672" fmla="*/ 142425 w 1703335"/>
                <a:gd name="connsiteY3672" fmla="*/ 748042 h 1593770"/>
                <a:gd name="connsiteX3673" fmla="*/ 140968 w 1703335"/>
                <a:gd name="connsiteY3673" fmla="*/ 750171 h 1593770"/>
                <a:gd name="connsiteX3674" fmla="*/ 140183 w 1703335"/>
                <a:gd name="connsiteY3674" fmla="*/ 751180 h 1593770"/>
                <a:gd name="connsiteX3675" fmla="*/ 140183 w 1703335"/>
                <a:gd name="connsiteY3675" fmla="*/ 751236 h 1593770"/>
                <a:gd name="connsiteX3676" fmla="*/ 138278 w 1703335"/>
                <a:gd name="connsiteY3676" fmla="*/ 753870 h 1593770"/>
                <a:gd name="connsiteX3677" fmla="*/ 138054 w 1703335"/>
                <a:gd name="connsiteY3677" fmla="*/ 754094 h 1593770"/>
                <a:gd name="connsiteX3678" fmla="*/ 137325 w 1703335"/>
                <a:gd name="connsiteY3678" fmla="*/ 755495 h 1593770"/>
                <a:gd name="connsiteX3679" fmla="*/ 134860 w 1703335"/>
                <a:gd name="connsiteY3679" fmla="*/ 758689 h 1593770"/>
                <a:gd name="connsiteX3680" fmla="*/ 134860 w 1703335"/>
                <a:gd name="connsiteY3680" fmla="*/ 759978 h 1593770"/>
                <a:gd name="connsiteX3681" fmla="*/ 135196 w 1703335"/>
                <a:gd name="connsiteY3681" fmla="*/ 760594 h 1593770"/>
                <a:gd name="connsiteX3682" fmla="*/ 135924 w 1703335"/>
                <a:gd name="connsiteY3682" fmla="*/ 762051 h 1593770"/>
                <a:gd name="connsiteX3683" fmla="*/ 136485 w 1703335"/>
                <a:gd name="connsiteY3683" fmla="*/ 763396 h 1593770"/>
                <a:gd name="connsiteX3684" fmla="*/ 137213 w 1703335"/>
                <a:gd name="connsiteY3684" fmla="*/ 765525 h 1593770"/>
                <a:gd name="connsiteX3685" fmla="*/ 137718 w 1703335"/>
                <a:gd name="connsiteY3685" fmla="*/ 768776 h 1593770"/>
                <a:gd name="connsiteX3686" fmla="*/ 137718 w 1703335"/>
                <a:gd name="connsiteY3686" fmla="*/ 773819 h 1593770"/>
                <a:gd name="connsiteX3687" fmla="*/ 136653 w 1703335"/>
                <a:gd name="connsiteY3687" fmla="*/ 778414 h 1593770"/>
                <a:gd name="connsiteX3688" fmla="*/ 135196 w 1703335"/>
                <a:gd name="connsiteY3688" fmla="*/ 781272 h 1593770"/>
                <a:gd name="connsiteX3689" fmla="*/ 134131 w 1703335"/>
                <a:gd name="connsiteY3689" fmla="*/ 782953 h 1593770"/>
                <a:gd name="connsiteX3690" fmla="*/ 134131 w 1703335"/>
                <a:gd name="connsiteY3690" fmla="*/ 783121 h 1593770"/>
                <a:gd name="connsiteX3691" fmla="*/ 133067 w 1703335"/>
                <a:gd name="connsiteY3691" fmla="*/ 787716 h 1593770"/>
                <a:gd name="connsiteX3692" fmla="*/ 132730 w 1703335"/>
                <a:gd name="connsiteY3692" fmla="*/ 788389 h 1593770"/>
                <a:gd name="connsiteX3693" fmla="*/ 133123 w 1703335"/>
                <a:gd name="connsiteY3693" fmla="*/ 789958 h 1593770"/>
                <a:gd name="connsiteX3694" fmla="*/ 133235 w 1703335"/>
                <a:gd name="connsiteY3694" fmla="*/ 794609 h 1593770"/>
                <a:gd name="connsiteX3695" fmla="*/ 136765 w 1703335"/>
                <a:gd name="connsiteY3695" fmla="*/ 796122 h 1593770"/>
                <a:gd name="connsiteX3696" fmla="*/ 138502 w 1703335"/>
                <a:gd name="connsiteY3696" fmla="*/ 797243 h 1593770"/>
                <a:gd name="connsiteX3697" fmla="*/ 140351 w 1703335"/>
                <a:gd name="connsiteY3697" fmla="*/ 797243 h 1593770"/>
                <a:gd name="connsiteX3698" fmla="*/ 148645 w 1703335"/>
                <a:gd name="connsiteY3698" fmla="*/ 801389 h 1593770"/>
                <a:gd name="connsiteX3699" fmla="*/ 149373 w 1703335"/>
                <a:gd name="connsiteY3699" fmla="*/ 802342 h 1593770"/>
                <a:gd name="connsiteX3700" fmla="*/ 153184 w 1703335"/>
                <a:gd name="connsiteY3700" fmla="*/ 806545 h 1593770"/>
                <a:gd name="connsiteX3701" fmla="*/ 155706 w 1703335"/>
                <a:gd name="connsiteY3701" fmla="*/ 813325 h 1593770"/>
                <a:gd name="connsiteX3702" fmla="*/ 154753 w 1703335"/>
                <a:gd name="connsiteY3702" fmla="*/ 817584 h 1593770"/>
                <a:gd name="connsiteX3703" fmla="*/ 157667 w 1703335"/>
                <a:gd name="connsiteY3703" fmla="*/ 819657 h 1593770"/>
                <a:gd name="connsiteX3704" fmla="*/ 158395 w 1703335"/>
                <a:gd name="connsiteY3704" fmla="*/ 820386 h 1593770"/>
                <a:gd name="connsiteX3705" fmla="*/ 161421 w 1703335"/>
                <a:gd name="connsiteY3705" fmla="*/ 827671 h 1593770"/>
                <a:gd name="connsiteX3706" fmla="*/ 161421 w 1703335"/>
                <a:gd name="connsiteY3706" fmla="*/ 831257 h 1593770"/>
                <a:gd name="connsiteX3707" fmla="*/ 160301 w 1703335"/>
                <a:gd name="connsiteY3707" fmla="*/ 835908 h 1593770"/>
                <a:gd name="connsiteX3708" fmla="*/ 159572 w 1703335"/>
                <a:gd name="connsiteY3708" fmla="*/ 837365 h 1593770"/>
                <a:gd name="connsiteX3709" fmla="*/ 159236 w 1703335"/>
                <a:gd name="connsiteY3709" fmla="*/ 837982 h 1593770"/>
                <a:gd name="connsiteX3710" fmla="*/ 157667 w 1703335"/>
                <a:gd name="connsiteY3710" fmla="*/ 843249 h 1593770"/>
                <a:gd name="connsiteX3711" fmla="*/ 156714 w 1703335"/>
                <a:gd name="connsiteY3711" fmla="*/ 849581 h 1593770"/>
                <a:gd name="connsiteX3712" fmla="*/ 155986 w 1703335"/>
                <a:gd name="connsiteY3712" fmla="*/ 851038 h 1593770"/>
                <a:gd name="connsiteX3713" fmla="*/ 154193 w 1703335"/>
                <a:gd name="connsiteY3713" fmla="*/ 853560 h 1593770"/>
                <a:gd name="connsiteX3714" fmla="*/ 154193 w 1703335"/>
                <a:gd name="connsiteY3714" fmla="*/ 854288 h 1593770"/>
                <a:gd name="connsiteX3715" fmla="*/ 148533 w 1703335"/>
                <a:gd name="connsiteY3715" fmla="*/ 863479 h 1593770"/>
                <a:gd name="connsiteX3716" fmla="*/ 146123 w 1703335"/>
                <a:gd name="connsiteY3716" fmla="*/ 865888 h 1593770"/>
                <a:gd name="connsiteX3717" fmla="*/ 140295 w 1703335"/>
                <a:gd name="connsiteY3717" fmla="*/ 868802 h 1593770"/>
                <a:gd name="connsiteX3718" fmla="*/ 139735 w 1703335"/>
                <a:gd name="connsiteY3718" fmla="*/ 869419 h 1593770"/>
                <a:gd name="connsiteX3719" fmla="*/ 139007 w 1703335"/>
                <a:gd name="connsiteY3719" fmla="*/ 870147 h 1593770"/>
                <a:gd name="connsiteX3720" fmla="*/ 131498 w 1703335"/>
                <a:gd name="connsiteY3720" fmla="*/ 873173 h 1593770"/>
                <a:gd name="connsiteX3721" fmla="*/ 129032 w 1703335"/>
                <a:gd name="connsiteY3721" fmla="*/ 874574 h 1593770"/>
                <a:gd name="connsiteX3722" fmla="*/ 126006 w 1703335"/>
                <a:gd name="connsiteY3722" fmla="*/ 882363 h 1593770"/>
                <a:gd name="connsiteX3723" fmla="*/ 124717 w 1703335"/>
                <a:gd name="connsiteY3723" fmla="*/ 883652 h 1593770"/>
                <a:gd name="connsiteX3724" fmla="*/ 124717 w 1703335"/>
                <a:gd name="connsiteY3724" fmla="*/ 885109 h 1593770"/>
                <a:gd name="connsiteX3725" fmla="*/ 124157 w 1703335"/>
                <a:gd name="connsiteY3725" fmla="*/ 888415 h 1593770"/>
                <a:gd name="connsiteX3726" fmla="*/ 123428 w 1703335"/>
                <a:gd name="connsiteY3726" fmla="*/ 890545 h 1593770"/>
                <a:gd name="connsiteX3727" fmla="*/ 122476 w 1703335"/>
                <a:gd name="connsiteY3727" fmla="*/ 892562 h 1593770"/>
                <a:gd name="connsiteX3728" fmla="*/ 122363 w 1703335"/>
                <a:gd name="connsiteY3728" fmla="*/ 892730 h 1593770"/>
                <a:gd name="connsiteX3729" fmla="*/ 121523 w 1703335"/>
                <a:gd name="connsiteY3729" fmla="*/ 898782 h 1593770"/>
                <a:gd name="connsiteX3730" fmla="*/ 123204 w 1703335"/>
                <a:gd name="connsiteY3730" fmla="*/ 904442 h 1593770"/>
                <a:gd name="connsiteX3731" fmla="*/ 123204 w 1703335"/>
                <a:gd name="connsiteY3731" fmla="*/ 905170 h 1593770"/>
                <a:gd name="connsiteX3732" fmla="*/ 122700 w 1703335"/>
                <a:gd name="connsiteY3732" fmla="*/ 908420 h 1593770"/>
                <a:gd name="connsiteX3733" fmla="*/ 121243 w 1703335"/>
                <a:gd name="connsiteY3733" fmla="*/ 912735 h 1593770"/>
                <a:gd name="connsiteX3734" fmla="*/ 120010 w 1703335"/>
                <a:gd name="connsiteY3734" fmla="*/ 915201 h 1593770"/>
                <a:gd name="connsiteX3735" fmla="*/ 119786 w 1703335"/>
                <a:gd name="connsiteY3735" fmla="*/ 915537 h 1593770"/>
                <a:gd name="connsiteX3736" fmla="*/ 120290 w 1703335"/>
                <a:gd name="connsiteY3736" fmla="*/ 918787 h 1593770"/>
                <a:gd name="connsiteX3737" fmla="*/ 120290 w 1703335"/>
                <a:gd name="connsiteY3737" fmla="*/ 924503 h 1593770"/>
                <a:gd name="connsiteX3738" fmla="*/ 119506 w 1703335"/>
                <a:gd name="connsiteY3738" fmla="*/ 928426 h 1593770"/>
                <a:gd name="connsiteX3739" fmla="*/ 119562 w 1703335"/>
                <a:gd name="connsiteY3739" fmla="*/ 928482 h 1593770"/>
                <a:gd name="connsiteX3740" fmla="*/ 120794 w 1703335"/>
                <a:gd name="connsiteY3740" fmla="*/ 931508 h 1593770"/>
                <a:gd name="connsiteX3741" fmla="*/ 121635 w 1703335"/>
                <a:gd name="connsiteY3741" fmla="*/ 932236 h 1593770"/>
                <a:gd name="connsiteX3742" fmla="*/ 122363 w 1703335"/>
                <a:gd name="connsiteY3742" fmla="*/ 932965 h 1593770"/>
                <a:gd name="connsiteX3743" fmla="*/ 124437 w 1703335"/>
                <a:gd name="connsiteY3743" fmla="*/ 944565 h 1593770"/>
                <a:gd name="connsiteX3744" fmla="*/ 125390 w 1703335"/>
                <a:gd name="connsiteY3744" fmla="*/ 948879 h 1593770"/>
                <a:gd name="connsiteX3745" fmla="*/ 125390 w 1703335"/>
                <a:gd name="connsiteY3745" fmla="*/ 950336 h 1593770"/>
                <a:gd name="connsiteX3746" fmla="*/ 125165 w 1703335"/>
                <a:gd name="connsiteY3746" fmla="*/ 952354 h 1593770"/>
                <a:gd name="connsiteX3747" fmla="*/ 124661 w 1703335"/>
                <a:gd name="connsiteY3747" fmla="*/ 955156 h 1593770"/>
                <a:gd name="connsiteX3748" fmla="*/ 124829 w 1703335"/>
                <a:gd name="connsiteY3748" fmla="*/ 955660 h 1593770"/>
                <a:gd name="connsiteX3749" fmla="*/ 125558 w 1703335"/>
                <a:gd name="connsiteY3749" fmla="*/ 957789 h 1593770"/>
                <a:gd name="connsiteX3750" fmla="*/ 125782 w 1703335"/>
                <a:gd name="connsiteY3750" fmla="*/ 958462 h 1593770"/>
                <a:gd name="connsiteX3751" fmla="*/ 128135 w 1703335"/>
                <a:gd name="connsiteY3751" fmla="*/ 960199 h 1593770"/>
                <a:gd name="connsiteX3752" fmla="*/ 130265 w 1703335"/>
                <a:gd name="connsiteY3752" fmla="*/ 962328 h 1593770"/>
                <a:gd name="connsiteX3753" fmla="*/ 132506 w 1703335"/>
                <a:gd name="connsiteY3753" fmla="*/ 965747 h 1593770"/>
                <a:gd name="connsiteX3754" fmla="*/ 133963 w 1703335"/>
                <a:gd name="connsiteY3754" fmla="*/ 971070 h 1593770"/>
                <a:gd name="connsiteX3755" fmla="*/ 133963 w 1703335"/>
                <a:gd name="connsiteY3755" fmla="*/ 972527 h 1593770"/>
                <a:gd name="connsiteX3756" fmla="*/ 132899 w 1703335"/>
                <a:gd name="connsiteY3756" fmla="*/ 977122 h 1593770"/>
                <a:gd name="connsiteX3757" fmla="*/ 132170 w 1703335"/>
                <a:gd name="connsiteY3757" fmla="*/ 978579 h 1593770"/>
                <a:gd name="connsiteX3758" fmla="*/ 131890 w 1703335"/>
                <a:gd name="connsiteY3758" fmla="*/ 979084 h 1593770"/>
                <a:gd name="connsiteX3759" fmla="*/ 136541 w 1703335"/>
                <a:gd name="connsiteY3759" fmla="*/ 977963 h 1593770"/>
                <a:gd name="connsiteX3760" fmla="*/ 137269 w 1703335"/>
                <a:gd name="connsiteY3760" fmla="*/ 977963 h 1593770"/>
                <a:gd name="connsiteX3761" fmla="*/ 141921 w 1703335"/>
                <a:gd name="connsiteY3761" fmla="*/ 979084 h 1593770"/>
                <a:gd name="connsiteX3762" fmla="*/ 144778 w 1703335"/>
                <a:gd name="connsiteY3762" fmla="*/ 980540 h 1593770"/>
                <a:gd name="connsiteX3763" fmla="*/ 147468 w 1703335"/>
                <a:gd name="connsiteY3763" fmla="*/ 982446 h 1593770"/>
                <a:gd name="connsiteX3764" fmla="*/ 147692 w 1703335"/>
                <a:gd name="connsiteY3764" fmla="*/ 982670 h 1593770"/>
                <a:gd name="connsiteX3765" fmla="*/ 152287 w 1703335"/>
                <a:gd name="connsiteY3765" fmla="*/ 987265 h 1593770"/>
                <a:gd name="connsiteX3766" fmla="*/ 153016 w 1703335"/>
                <a:gd name="connsiteY3766" fmla="*/ 988722 h 1593770"/>
                <a:gd name="connsiteX3767" fmla="*/ 154081 w 1703335"/>
                <a:gd name="connsiteY3767" fmla="*/ 993317 h 1593770"/>
                <a:gd name="connsiteX3768" fmla="*/ 154081 w 1703335"/>
                <a:gd name="connsiteY3768" fmla="*/ 994045 h 1593770"/>
                <a:gd name="connsiteX3769" fmla="*/ 151055 w 1703335"/>
                <a:gd name="connsiteY3769" fmla="*/ 1001330 h 1593770"/>
                <a:gd name="connsiteX3770" fmla="*/ 150326 w 1703335"/>
                <a:gd name="connsiteY3770" fmla="*/ 1002227 h 1593770"/>
                <a:gd name="connsiteX3771" fmla="*/ 150438 w 1703335"/>
                <a:gd name="connsiteY3771" fmla="*/ 1002787 h 1593770"/>
                <a:gd name="connsiteX3772" fmla="*/ 153632 w 1703335"/>
                <a:gd name="connsiteY3772" fmla="*/ 1006374 h 1593770"/>
                <a:gd name="connsiteX3773" fmla="*/ 156098 w 1703335"/>
                <a:gd name="connsiteY3773" fmla="*/ 1008223 h 1593770"/>
                <a:gd name="connsiteX3774" fmla="*/ 158788 w 1703335"/>
                <a:gd name="connsiteY3774" fmla="*/ 1010913 h 1593770"/>
                <a:gd name="connsiteX3775" fmla="*/ 161309 w 1703335"/>
                <a:gd name="connsiteY3775" fmla="*/ 1012426 h 1593770"/>
                <a:gd name="connsiteX3776" fmla="*/ 166017 w 1703335"/>
                <a:gd name="connsiteY3776" fmla="*/ 1023801 h 1593770"/>
                <a:gd name="connsiteX3777" fmla="*/ 165288 w 1703335"/>
                <a:gd name="connsiteY3777" fmla="*/ 1026659 h 1593770"/>
                <a:gd name="connsiteX3778" fmla="*/ 164111 w 1703335"/>
                <a:gd name="connsiteY3778" fmla="*/ 1029517 h 1593770"/>
                <a:gd name="connsiteX3779" fmla="*/ 164560 w 1703335"/>
                <a:gd name="connsiteY3779" fmla="*/ 1039492 h 1593770"/>
                <a:gd name="connsiteX3780" fmla="*/ 163831 w 1703335"/>
                <a:gd name="connsiteY3780" fmla="*/ 1040949 h 1593770"/>
                <a:gd name="connsiteX3781" fmla="*/ 160301 w 1703335"/>
                <a:gd name="connsiteY3781" fmla="*/ 1044927 h 1593770"/>
                <a:gd name="connsiteX3782" fmla="*/ 158900 w 1703335"/>
                <a:gd name="connsiteY3782" fmla="*/ 1045880 h 1593770"/>
                <a:gd name="connsiteX3783" fmla="*/ 157835 w 1703335"/>
                <a:gd name="connsiteY3783" fmla="*/ 1048626 h 1593770"/>
                <a:gd name="connsiteX3784" fmla="*/ 153800 w 1703335"/>
                <a:gd name="connsiteY3784" fmla="*/ 1056023 h 1593770"/>
                <a:gd name="connsiteX3785" fmla="*/ 151895 w 1703335"/>
                <a:gd name="connsiteY3785" fmla="*/ 1058713 h 1593770"/>
                <a:gd name="connsiteX3786" fmla="*/ 151615 w 1703335"/>
                <a:gd name="connsiteY3786" fmla="*/ 1058993 h 1593770"/>
                <a:gd name="connsiteX3787" fmla="*/ 150943 w 1703335"/>
                <a:gd name="connsiteY3787" fmla="*/ 1060394 h 1593770"/>
                <a:gd name="connsiteX3788" fmla="*/ 149037 w 1703335"/>
                <a:gd name="connsiteY3788" fmla="*/ 1063083 h 1593770"/>
                <a:gd name="connsiteX3789" fmla="*/ 147636 w 1703335"/>
                <a:gd name="connsiteY3789" fmla="*/ 1064484 h 1593770"/>
                <a:gd name="connsiteX3790" fmla="*/ 146011 w 1703335"/>
                <a:gd name="connsiteY3790" fmla="*/ 1068687 h 1593770"/>
                <a:gd name="connsiteX3791" fmla="*/ 144554 w 1703335"/>
                <a:gd name="connsiteY3791" fmla="*/ 1070817 h 1593770"/>
                <a:gd name="connsiteX3792" fmla="*/ 135981 w 1703335"/>
                <a:gd name="connsiteY3792" fmla="*/ 1075412 h 1593770"/>
                <a:gd name="connsiteX3793" fmla="*/ 129760 w 1703335"/>
                <a:gd name="connsiteY3793" fmla="*/ 1075412 h 1593770"/>
                <a:gd name="connsiteX3794" fmla="*/ 127463 w 1703335"/>
                <a:gd name="connsiteY3794" fmla="*/ 1078830 h 1593770"/>
                <a:gd name="connsiteX3795" fmla="*/ 125333 w 1703335"/>
                <a:gd name="connsiteY3795" fmla="*/ 1080959 h 1593770"/>
                <a:gd name="connsiteX3796" fmla="*/ 121299 w 1703335"/>
                <a:gd name="connsiteY3796" fmla="*/ 1083481 h 1593770"/>
                <a:gd name="connsiteX3797" fmla="*/ 119169 w 1703335"/>
                <a:gd name="connsiteY3797" fmla="*/ 1084209 h 1593770"/>
                <a:gd name="connsiteX3798" fmla="*/ 119954 w 1703335"/>
                <a:gd name="connsiteY3798" fmla="*/ 1084770 h 1593770"/>
                <a:gd name="connsiteX3799" fmla="*/ 122363 w 1703335"/>
                <a:gd name="connsiteY3799" fmla="*/ 1087292 h 1593770"/>
                <a:gd name="connsiteX3800" fmla="*/ 123260 w 1703335"/>
                <a:gd name="connsiteY3800" fmla="*/ 1088581 h 1593770"/>
                <a:gd name="connsiteX3801" fmla="*/ 126286 w 1703335"/>
                <a:gd name="connsiteY3801" fmla="*/ 1095865 h 1593770"/>
                <a:gd name="connsiteX3802" fmla="*/ 126286 w 1703335"/>
                <a:gd name="connsiteY3802" fmla="*/ 1096594 h 1593770"/>
                <a:gd name="connsiteX3803" fmla="*/ 125782 w 1703335"/>
                <a:gd name="connsiteY3803" fmla="*/ 1099732 h 1593770"/>
                <a:gd name="connsiteX3804" fmla="*/ 126118 w 1703335"/>
                <a:gd name="connsiteY3804" fmla="*/ 1100068 h 1593770"/>
                <a:gd name="connsiteX3805" fmla="*/ 129873 w 1703335"/>
                <a:gd name="connsiteY3805" fmla="*/ 1108025 h 1593770"/>
                <a:gd name="connsiteX3806" fmla="*/ 129873 w 1703335"/>
                <a:gd name="connsiteY3806" fmla="*/ 1108754 h 1593770"/>
                <a:gd name="connsiteX3807" fmla="*/ 129760 w 1703335"/>
                <a:gd name="connsiteY3807" fmla="*/ 1110211 h 1593770"/>
                <a:gd name="connsiteX3808" fmla="*/ 128976 w 1703335"/>
                <a:gd name="connsiteY3808" fmla="*/ 1123996 h 1593770"/>
                <a:gd name="connsiteX3809" fmla="*/ 128247 w 1703335"/>
                <a:gd name="connsiteY3809" fmla="*/ 1124724 h 1593770"/>
                <a:gd name="connsiteX3810" fmla="*/ 126790 w 1703335"/>
                <a:gd name="connsiteY3810" fmla="*/ 1125957 h 1593770"/>
                <a:gd name="connsiteX3811" fmla="*/ 125109 w 1703335"/>
                <a:gd name="connsiteY3811" fmla="*/ 1129320 h 1593770"/>
                <a:gd name="connsiteX3812" fmla="*/ 126566 w 1703335"/>
                <a:gd name="connsiteY3812" fmla="*/ 1131505 h 1593770"/>
                <a:gd name="connsiteX3813" fmla="*/ 127295 w 1703335"/>
                <a:gd name="connsiteY3813" fmla="*/ 1132962 h 1593770"/>
                <a:gd name="connsiteX3814" fmla="*/ 125333 w 1703335"/>
                <a:gd name="connsiteY3814" fmla="*/ 1144898 h 1593770"/>
                <a:gd name="connsiteX3815" fmla="*/ 124605 w 1703335"/>
                <a:gd name="connsiteY3815" fmla="*/ 1145626 h 1593770"/>
                <a:gd name="connsiteX3816" fmla="*/ 123764 w 1703335"/>
                <a:gd name="connsiteY3816" fmla="*/ 1146411 h 1593770"/>
                <a:gd name="connsiteX3817" fmla="*/ 120402 w 1703335"/>
                <a:gd name="connsiteY3817" fmla="*/ 1149101 h 1593770"/>
                <a:gd name="connsiteX3818" fmla="*/ 120290 w 1703335"/>
                <a:gd name="connsiteY3818" fmla="*/ 1149661 h 1593770"/>
                <a:gd name="connsiteX3819" fmla="*/ 119954 w 1703335"/>
                <a:gd name="connsiteY3819" fmla="*/ 1150894 h 1593770"/>
                <a:gd name="connsiteX3820" fmla="*/ 118497 w 1703335"/>
                <a:gd name="connsiteY3820" fmla="*/ 1155209 h 1593770"/>
                <a:gd name="connsiteX3821" fmla="*/ 114574 w 1703335"/>
                <a:gd name="connsiteY3821" fmla="*/ 1160476 h 1593770"/>
                <a:gd name="connsiteX3822" fmla="*/ 114350 w 1703335"/>
                <a:gd name="connsiteY3822" fmla="*/ 1160869 h 1593770"/>
                <a:gd name="connsiteX3823" fmla="*/ 112501 w 1703335"/>
                <a:gd name="connsiteY3823" fmla="*/ 1163446 h 1593770"/>
                <a:gd name="connsiteX3824" fmla="*/ 114182 w 1703335"/>
                <a:gd name="connsiteY3824" fmla="*/ 1166584 h 1593770"/>
                <a:gd name="connsiteX3825" fmla="*/ 114686 w 1703335"/>
                <a:gd name="connsiteY3825" fmla="*/ 1168041 h 1593770"/>
                <a:gd name="connsiteX3826" fmla="*/ 115807 w 1703335"/>
                <a:gd name="connsiteY3826" fmla="*/ 1170227 h 1593770"/>
                <a:gd name="connsiteX3827" fmla="*/ 116424 w 1703335"/>
                <a:gd name="connsiteY3827" fmla="*/ 1171796 h 1593770"/>
                <a:gd name="connsiteX3828" fmla="*/ 120458 w 1703335"/>
                <a:gd name="connsiteY3828" fmla="*/ 1173197 h 1593770"/>
                <a:gd name="connsiteX3829" fmla="*/ 125950 w 1703335"/>
                <a:gd name="connsiteY3829" fmla="*/ 1178408 h 1593770"/>
                <a:gd name="connsiteX3830" fmla="*/ 128920 w 1703335"/>
                <a:gd name="connsiteY3830" fmla="*/ 1180482 h 1593770"/>
                <a:gd name="connsiteX3831" fmla="*/ 129648 w 1703335"/>
                <a:gd name="connsiteY3831" fmla="*/ 1181210 h 1593770"/>
                <a:gd name="connsiteX3832" fmla="*/ 130321 w 1703335"/>
                <a:gd name="connsiteY3832" fmla="*/ 1181938 h 1593770"/>
                <a:gd name="connsiteX3833" fmla="*/ 132562 w 1703335"/>
                <a:gd name="connsiteY3833" fmla="*/ 1184516 h 1593770"/>
                <a:gd name="connsiteX3834" fmla="*/ 133571 w 1703335"/>
                <a:gd name="connsiteY3834" fmla="*/ 1193202 h 1593770"/>
                <a:gd name="connsiteX3835" fmla="*/ 134019 w 1703335"/>
                <a:gd name="connsiteY3835" fmla="*/ 1194547 h 1593770"/>
                <a:gd name="connsiteX3836" fmla="*/ 137382 w 1703335"/>
                <a:gd name="connsiteY3836" fmla="*/ 1194043 h 1593770"/>
                <a:gd name="connsiteX3837" fmla="*/ 140127 w 1703335"/>
                <a:gd name="connsiteY3837" fmla="*/ 1194043 h 1593770"/>
                <a:gd name="connsiteX3838" fmla="*/ 144218 w 1703335"/>
                <a:gd name="connsiteY3838" fmla="*/ 1194547 h 1593770"/>
                <a:gd name="connsiteX3839" fmla="*/ 145899 w 1703335"/>
                <a:gd name="connsiteY3839" fmla="*/ 1194099 h 1593770"/>
                <a:gd name="connsiteX3840" fmla="*/ 153184 w 1703335"/>
                <a:gd name="connsiteY3840" fmla="*/ 1191073 h 1593770"/>
                <a:gd name="connsiteX3841" fmla="*/ 155313 w 1703335"/>
                <a:gd name="connsiteY3841" fmla="*/ 1191073 h 1593770"/>
                <a:gd name="connsiteX3842" fmla="*/ 162598 w 1703335"/>
                <a:gd name="connsiteY3842" fmla="*/ 1194099 h 1593770"/>
                <a:gd name="connsiteX3843" fmla="*/ 169043 w 1703335"/>
                <a:gd name="connsiteY3843" fmla="*/ 1200543 h 1593770"/>
                <a:gd name="connsiteX3844" fmla="*/ 171004 w 1703335"/>
                <a:gd name="connsiteY3844" fmla="*/ 1203233 h 1593770"/>
                <a:gd name="connsiteX3845" fmla="*/ 171732 w 1703335"/>
                <a:gd name="connsiteY3845" fmla="*/ 1204690 h 1593770"/>
                <a:gd name="connsiteX3846" fmla="*/ 172293 w 1703335"/>
                <a:gd name="connsiteY3846" fmla="*/ 1206035 h 1593770"/>
                <a:gd name="connsiteX3847" fmla="*/ 173021 w 1703335"/>
                <a:gd name="connsiteY3847" fmla="*/ 1208164 h 1593770"/>
                <a:gd name="connsiteX3848" fmla="*/ 173526 w 1703335"/>
                <a:gd name="connsiteY3848" fmla="*/ 1211414 h 1593770"/>
                <a:gd name="connsiteX3849" fmla="*/ 173526 w 1703335"/>
                <a:gd name="connsiteY3849" fmla="*/ 1213544 h 1593770"/>
                <a:gd name="connsiteX3850" fmla="*/ 173301 w 1703335"/>
                <a:gd name="connsiteY3850" fmla="*/ 1215561 h 1593770"/>
                <a:gd name="connsiteX3851" fmla="*/ 172573 w 1703335"/>
                <a:gd name="connsiteY3851" fmla="*/ 1219203 h 1593770"/>
                <a:gd name="connsiteX3852" fmla="*/ 173357 w 1703335"/>
                <a:gd name="connsiteY3852" fmla="*/ 1219876 h 1593770"/>
                <a:gd name="connsiteX3853" fmla="*/ 174086 w 1703335"/>
                <a:gd name="connsiteY3853" fmla="*/ 1220604 h 1593770"/>
                <a:gd name="connsiteX3854" fmla="*/ 176608 w 1703335"/>
                <a:gd name="connsiteY3854" fmla="*/ 1231195 h 1593770"/>
                <a:gd name="connsiteX3855" fmla="*/ 175879 w 1703335"/>
                <a:gd name="connsiteY3855" fmla="*/ 1233325 h 1593770"/>
                <a:gd name="connsiteX3856" fmla="*/ 175599 w 1703335"/>
                <a:gd name="connsiteY3856" fmla="*/ 1234109 h 1593770"/>
                <a:gd name="connsiteX3857" fmla="*/ 173470 w 1703335"/>
                <a:gd name="connsiteY3857" fmla="*/ 1239041 h 1593770"/>
                <a:gd name="connsiteX3858" fmla="*/ 174478 w 1703335"/>
                <a:gd name="connsiteY3858" fmla="*/ 1241282 h 1593770"/>
                <a:gd name="connsiteX3859" fmla="*/ 174646 w 1703335"/>
                <a:gd name="connsiteY3859" fmla="*/ 1241562 h 1593770"/>
                <a:gd name="connsiteX3860" fmla="*/ 176383 w 1703335"/>
                <a:gd name="connsiteY3860" fmla="*/ 1247054 h 1593770"/>
                <a:gd name="connsiteX3861" fmla="*/ 176552 w 1703335"/>
                <a:gd name="connsiteY3861" fmla="*/ 1247614 h 1593770"/>
                <a:gd name="connsiteX3862" fmla="*/ 176776 w 1703335"/>
                <a:gd name="connsiteY3862" fmla="*/ 1253386 h 1593770"/>
                <a:gd name="connsiteX3863" fmla="*/ 176383 w 1703335"/>
                <a:gd name="connsiteY3863" fmla="*/ 1255179 h 1593770"/>
                <a:gd name="connsiteX3864" fmla="*/ 175319 w 1703335"/>
                <a:gd name="connsiteY3864" fmla="*/ 1259774 h 1593770"/>
                <a:gd name="connsiteX3865" fmla="*/ 177168 w 1703335"/>
                <a:gd name="connsiteY3865" fmla="*/ 1260223 h 1593770"/>
                <a:gd name="connsiteX3866" fmla="*/ 177952 w 1703335"/>
                <a:gd name="connsiteY3866" fmla="*/ 1260447 h 1593770"/>
                <a:gd name="connsiteX3867" fmla="*/ 180082 w 1703335"/>
                <a:gd name="connsiteY3867" fmla="*/ 1261175 h 1593770"/>
                <a:gd name="connsiteX3868" fmla="*/ 184061 w 1703335"/>
                <a:gd name="connsiteY3868" fmla="*/ 1263641 h 1593770"/>
                <a:gd name="connsiteX3869" fmla="*/ 184789 w 1703335"/>
                <a:gd name="connsiteY3869" fmla="*/ 1264369 h 1593770"/>
                <a:gd name="connsiteX3870" fmla="*/ 187311 w 1703335"/>
                <a:gd name="connsiteY3870" fmla="*/ 1268460 h 1593770"/>
                <a:gd name="connsiteX3871" fmla="*/ 188039 w 1703335"/>
                <a:gd name="connsiteY3871" fmla="*/ 1270590 h 1593770"/>
                <a:gd name="connsiteX3872" fmla="*/ 188543 w 1703335"/>
                <a:gd name="connsiteY3872" fmla="*/ 1273840 h 1593770"/>
                <a:gd name="connsiteX3873" fmla="*/ 188543 w 1703335"/>
                <a:gd name="connsiteY3873" fmla="*/ 1276137 h 1593770"/>
                <a:gd name="connsiteX3874" fmla="*/ 189608 w 1703335"/>
                <a:gd name="connsiteY3874" fmla="*/ 1277818 h 1593770"/>
                <a:gd name="connsiteX3875" fmla="*/ 190337 w 1703335"/>
                <a:gd name="connsiteY3875" fmla="*/ 1279275 h 1593770"/>
                <a:gd name="connsiteX3876" fmla="*/ 190897 w 1703335"/>
                <a:gd name="connsiteY3876" fmla="*/ 1280620 h 1593770"/>
                <a:gd name="connsiteX3877" fmla="*/ 192466 w 1703335"/>
                <a:gd name="connsiteY3877" fmla="*/ 1284263 h 1593770"/>
                <a:gd name="connsiteX3878" fmla="*/ 193587 w 1703335"/>
                <a:gd name="connsiteY3878" fmla="*/ 1288914 h 1593770"/>
                <a:gd name="connsiteX3879" fmla="*/ 193587 w 1703335"/>
                <a:gd name="connsiteY3879" fmla="*/ 1289418 h 1593770"/>
                <a:gd name="connsiteX3880" fmla="*/ 194315 w 1703335"/>
                <a:gd name="connsiteY3880" fmla="*/ 1293173 h 1593770"/>
                <a:gd name="connsiteX3881" fmla="*/ 194315 w 1703335"/>
                <a:gd name="connsiteY3881" fmla="*/ 1293901 h 1593770"/>
                <a:gd name="connsiteX3882" fmla="*/ 193811 w 1703335"/>
                <a:gd name="connsiteY3882" fmla="*/ 1297039 h 1593770"/>
                <a:gd name="connsiteX3883" fmla="*/ 194147 w 1703335"/>
                <a:gd name="connsiteY3883" fmla="*/ 1297376 h 1593770"/>
                <a:gd name="connsiteX3884" fmla="*/ 196949 w 1703335"/>
                <a:gd name="connsiteY3884" fmla="*/ 1300065 h 1593770"/>
                <a:gd name="connsiteX3885" fmla="*/ 200143 w 1703335"/>
                <a:gd name="connsiteY3885" fmla="*/ 1297543 h 1593770"/>
                <a:gd name="connsiteX3886" fmla="*/ 212920 w 1703335"/>
                <a:gd name="connsiteY3886" fmla="*/ 1296927 h 1593770"/>
                <a:gd name="connsiteX3887" fmla="*/ 213032 w 1703335"/>
                <a:gd name="connsiteY3887" fmla="*/ 1296983 h 1593770"/>
                <a:gd name="connsiteX3888" fmla="*/ 217067 w 1703335"/>
                <a:gd name="connsiteY3888" fmla="*/ 1299505 h 1593770"/>
                <a:gd name="connsiteX3889" fmla="*/ 217739 w 1703335"/>
                <a:gd name="connsiteY3889" fmla="*/ 1300177 h 1593770"/>
                <a:gd name="connsiteX3890" fmla="*/ 221550 w 1703335"/>
                <a:gd name="connsiteY3890" fmla="*/ 1301522 h 1593770"/>
                <a:gd name="connsiteX3891" fmla="*/ 225640 w 1703335"/>
                <a:gd name="connsiteY3891" fmla="*/ 1304548 h 1593770"/>
                <a:gd name="connsiteX3892" fmla="*/ 227489 w 1703335"/>
                <a:gd name="connsiteY3892" fmla="*/ 1304380 h 1593770"/>
                <a:gd name="connsiteX3893" fmla="*/ 228442 w 1703335"/>
                <a:gd name="connsiteY3893" fmla="*/ 1304324 h 1593770"/>
                <a:gd name="connsiteX3894" fmla="*/ 231300 w 1703335"/>
                <a:gd name="connsiteY3894" fmla="*/ 1304324 h 1593770"/>
                <a:gd name="connsiteX3895" fmla="*/ 235895 w 1703335"/>
                <a:gd name="connsiteY3895" fmla="*/ 1305389 h 1593770"/>
                <a:gd name="connsiteX3896" fmla="*/ 237352 w 1703335"/>
                <a:gd name="connsiteY3896" fmla="*/ 1306117 h 1593770"/>
                <a:gd name="connsiteX3897" fmla="*/ 238025 w 1703335"/>
                <a:gd name="connsiteY3897" fmla="*/ 1306510 h 1593770"/>
                <a:gd name="connsiteX3898" fmla="*/ 243796 w 1703335"/>
                <a:gd name="connsiteY3898" fmla="*/ 1309703 h 1593770"/>
                <a:gd name="connsiteX3899" fmla="*/ 244413 w 1703335"/>
                <a:gd name="connsiteY3899" fmla="*/ 1310040 h 1593770"/>
                <a:gd name="connsiteX3900" fmla="*/ 245589 w 1703335"/>
                <a:gd name="connsiteY3900" fmla="*/ 1310040 h 1593770"/>
                <a:gd name="connsiteX3901" fmla="*/ 255900 w 1703335"/>
                <a:gd name="connsiteY3901" fmla="*/ 1320351 h 1593770"/>
                <a:gd name="connsiteX3902" fmla="*/ 255900 w 1703335"/>
                <a:gd name="connsiteY3902" fmla="*/ 1321808 h 1593770"/>
                <a:gd name="connsiteX3903" fmla="*/ 252034 w 1703335"/>
                <a:gd name="connsiteY3903" fmla="*/ 1329877 h 1593770"/>
                <a:gd name="connsiteX3904" fmla="*/ 250241 w 1703335"/>
                <a:gd name="connsiteY3904" fmla="*/ 1333800 h 1593770"/>
                <a:gd name="connsiteX3905" fmla="*/ 246990 w 1703335"/>
                <a:gd name="connsiteY3905" fmla="*/ 1338339 h 1593770"/>
                <a:gd name="connsiteX3906" fmla="*/ 245702 w 1703335"/>
                <a:gd name="connsiteY3906" fmla="*/ 1339908 h 1593770"/>
                <a:gd name="connsiteX3907" fmla="*/ 245421 w 1703335"/>
                <a:gd name="connsiteY3907" fmla="*/ 1340188 h 1593770"/>
                <a:gd name="connsiteX3908" fmla="*/ 244749 w 1703335"/>
                <a:gd name="connsiteY3908" fmla="*/ 1341533 h 1593770"/>
                <a:gd name="connsiteX3909" fmla="*/ 244413 w 1703335"/>
                <a:gd name="connsiteY3909" fmla="*/ 1342205 h 1593770"/>
                <a:gd name="connsiteX3910" fmla="*/ 241387 w 1703335"/>
                <a:gd name="connsiteY3910" fmla="*/ 1349266 h 1593770"/>
                <a:gd name="connsiteX3911" fmla="*/ 240658 w 1703335"/>
                <a:gd name="connsiteY3911" fmla="*/ 1349994 h 1593770"/>
                <a:gd name="connsiteX3912" fmla="*/ 236904 w 1703335"/>
                <a:gd name="connsiteY3912" fmla="*/ 1352404 h 1593770"/>
                <a:gd name="connsiteX3913" fmla="*/ 233766 w 1703335"/>
                <a:gd name="connsiteY3913" fmla="*/ 1357616 h 1593770"/>
                <a:gd name="connsiteX3914" fmla="*/ 238249 w 1703335"/>
                <a:gd name="connsiteY3914" fmla="*/ 1363443 h 1593770"/>
                <a:gd name="connsiteX3915" fmla="*/ 238417 w 1703335"/>
                <a:gd name="connsiteY3915" fmla="*/ 1363556 h 1593770"/>
                <a:gd name="connsiteX3916" fmla="*/ 238977 w 1703335"/>
                <a:gd name="connsiteY3916" fmla="*/ 1363948 h 1593770"/>
                <a:gd name="connsiteX3917" fmla="*/ 239145 w 1703335"/>
                <a:gd name="connsiteY3917" fmla="*/ 1363948 h 1593770"/>
                <a:gd name="connsiteX3918" fmla="*/ 248279 w 1703335"/>
                <a:gd name="connsiteY3918" fmla="*/ 1369439 h 1593770"/>
                <a:gd name="connsiteX3919" fmla="*/ 252706 w 1703335"/>
                <a:gd name="connsiteY3919" fmla="*/ 1373978 h 1593770"/>
                <a:gd name="connsiteX3920" fmla="*/ 252986 w 1703335"/>
                <a:gd name="connsiteY3920" fmla="*/ 1374483 h 1593770"/>
                <a:gd name="connsiteX3921" fmla="*/ 254555 w 1703335"/>
                <a:gd name="connsiteY3921" fmla="*/ 1373810 h 1593770"/>
                <a:gd name="connsiteX3922" fmla="*/ 258814 w 1703335"/>
                <a:gd name="connsiteY3922" fmla="*/ 1372353 h 1593770"/>
                <a:gd name="connsiteX3923" fmla="*/ 262120 w 1703335"/>
                <a:gd name="connsiteY3923" fmla="*/ 1371793 h 1593770"/>
                <a:gd name="connsiteX3924" fmla="*/ 271030 w 1703335"/>
                <a:gd name="connsiteY3924" fmla="*/ 1371793 h 1593770"/>
                <a:gd name="connsiteX3925" fmla="*/ 273832 w 1703335"/>
                <a:gd name="connsiteY3925" fmla="*/ 1369439 h 1593770"/>
                <a:gd name="connsiteX3926" fmla="*/ 279940 w 1703335"/>
                <a:gd name="connsiteY3926" fmla="*/ 1363331 h 1593770"/>
                <a:gd name="connsiteX3927" fmla="*/ 282630 w 1703335"/>
                <a:gd name="connsiteY3927" fmla="*/ 1361370 h 1593770"/>
                <a:gd name="connsiteX3928" fmla="*/ 285488 w 1703335"/>
                <a:gd name="connsiteY3928" fmla="*/ 1359913 h 1593770"/>
                <a:gd name="connsiteX3929" fmla="*/ 287617 w 1703335"/>
                <a:gd name="connsiteY3929" fmla="*/ 1359128 h 1593770"/>
                <a:gd name="connsiteX3930" fmla="*/ 290475 w 1703335"/>
                <a:gd name="connsiteY3930" fmla="*/ 1358400 h 1593770"/>
                <a:gd name="connsiteX3931" fmla="*/ 292997 w 1703335"/>
                <a:gd name="connsiteY3931" fmla="*/ 1358120 h 1593770"/>
                <a:gd name="connsiteX3932" fmla="*/ 293726 w 1703335"/>
                <a:gd name="connsiteY3932" fmla="*/ 1358120 h 1593770"/>
                <a:gd name="connsiteX3933" fmla="*/ 303308 w 1703335"/>
                <a:gd name="connsiteY3933" fmla="*/ 1364620 h 1593770"/>
                <a:gd name="connsiteX3934" fmla="*/ 309640 w 1703335"/>
                <a:gd name="connsiteY3934" fmla="*/ 1367590 h 1593770"/>
                <a:gd name="connsiteX3935" fmla="*/ 310369 w 1703335"/>
                <a:gd name="connsiteY3935" fmla="*/ 1368319 h 1593770"/>
                <a:gd name="connsiteX3936" fmla="*/ 311938 w 1703335"/>
                <a:gd name="connsiteY3936" fmla="*/ 1380927 h 1593770"/>
                <a:gd name="connsiteX3937" fmla="*/ 311938 w 1703335"/>
                <a:gd name="connsiteY3937" fmla="*/ 1381375 h 1593770"/>
                <a:gd name="connsiteX3938" fmla="*/ 311938 w 1703335"/>
                <a:gd name="connsiteY3938" fmla="*/ 1382832 h 1593770"/>
                <a:gd name="connsiteX3939" fmla="*/ 306726 w 1703335"/>
                <a:gd name="connsiteY3939" fmla="*/ 1391798 h 1593770"/>
                <a:gd name="connsiteX3940" fmla="*/ 310481 w 1703335"/>
                <a:gd name="connsiteY3940" fmla="*/ 1395497 h 1593770"/>
                <a:gd name="connsiteX3941" fmla="*/ 311602 w 1703335"/>
                <a:gd name="connsiteY3941" fmla="*/ 1396281 h 1593770"/>
                <a:gd name="connsiteX3942" fmla="*/ 320007 w 1703335"/>
                <a:gd name="connsiteY3942" fmla="*/ 1403286 h 1593770"/>
                <a:gd name="connsiteX3943" fmla="*/ 320904 w 1703335"/>
                <a:gd name="connsiteY3943" fmla="*/ 1402893 h 1593770"/>
                <a:gd name="connsiteX3944" fmla="*/ 332616 w 1703335"/>
                <a:gd name="connsiteY3944" fmla="*/ 1404967 h 1593770"/>
                <a:gd name="connsiteX3945" fmla="*/ 333344 w 1703335"/>
                <a:gd name="connsiteY3945" fmla="*/ 1405695 h 1593770"/>
                <a:gd name="connsiteX3946" fmla="*/ 336370 w 1703335"/>
                <a:gd name="connsiteY3946" fmla="*/ 1412980 h 1593770"/>
                <a:gd name="connsiteX3947" fmla="*/ 336370 w 1703335"/>
                <a:gd name="connsiteY3947" fmla="*/ 1415166 h 1593770"/>
                <a:gd name="connsiteX3948" fmla="*/ 337715 w 1703335"/>
                <a:gd name="connsiteY3948" fmla="*/ 1418248 h 1593770"/>
                <a:gd name="connsiteX3949" fmla="*/ 338555 w 1703335"/>
                <a:gd name="connsiteY3949" fmla="*/ 1422339 h 1593770"/>
                <a:gd name="connsiteX3950" fmla="*/ 338555 w 1703335"/>
                <a:gd name="connsiteY3950" fmla="*/ 1424300 h 1593770"/>
                <a:gd name="connsiteX3951" fmla="*/ 338163 w 1703335"/>
                <a:gd name="connsiteY3951" fmla="*/ 1432705 h 1593770"/>
                <a:gd name="connsiteX3952" fmla="*/ 337659 w 1703335"/>
                <a:gd name="connsiteY3952" fmla="*/ 1433714 h 1593770"/>
                <a:gd name="connsiteX3953" fmla="*/ 338443 w 1703335"/>
                <a:gd name="connsiteY3953" fmla="*/ 1435507 h 1593770"/>
                <a:gd name="connsiteX3954" fmla="*/ 338724 w 1703335"/>
                <a:gd name="connsiteY3954" fmla="*/ 1436292 h 1593770"/>
                <a:gd name="connsiteX3955" fmla="*/ 340909 w 1703335"/>
                <a:gd name="connsiteY3955" fmla="*/ 1442792 h 1593770"/>
                <a:gd name="connsiteX3956" fmla="*/ 340349 w 1703335"/>
                <a:gd name="connsiteY3956" fmla="*/ 1450693 h 1593770"/>
                <a:gd name="connsiteX3957" fmla="*/ 340068 w 1703335"/>
                <a:gd name="connsiteY3957" fmla="*/ 1451254 h 1593770"/>
                <a:gd name="connsiteX3958" fmla="*/ 338555 w 1703335"/>
                <a:gd name="connsiteY3958" fmla="*/ 1456801 h 1593770"/>
                <a:gd name="connsiteX3959" fmla="*/ 338555 w 1703335"/>
                <a:gd name="connsiteY3959" fmla="*/ 1458258 h 1593770"/>
                <a:gd name="connsiteX3960" fmla="*/ 332840 w 1703335"/>
                <a:gd name="connsiteY3960" fmla="*/ 1467505 h 1593770"/>
                <a:gd name="connsiteX3961" fmla="*/ 332055 w 1703335"/>
                <a:gd name="connsiteY3961" fmla="*/ 1467897 h 1593770"/>
                <a:gd name="connsiteX3962" fmla="*/ 329085 w 1703335"/>
                <a:gd name="connsiteY3962" fmla="*/ 1474173 h 1593770"/>
                <a:gd name="connsiteX3963" fmla="*/ 328357 w 1703335"/>
                <a:gd name="connsiteY3963" fmla="*/ 1474902 h 1593770"/>
                <a:gd name="connsiteX3964" fmla="*/ 325555 w 1703335"/>
                <a:gd name="connsiteY3964" fmla="*/ 1476919 h 1593770"/>
                <a:gd name="connsiteX3965" fmla="*/ 324770 w 1703335"/>
                <a:gd name="connsiteY3965" fmla="*/ 1477760 h 1593770"/>
                <a:gd name="connsiteX3966" fmla="*/ 323313 w 1703335"/>
                <a:gd name="connsiteY3966" fmla="*/ 1479216 h 1593770"/>
                <a:gd name="connsiteX3967" fmla="*/ 315972 w 1703335"/>
                <a:gd name="connsiteY3967" fmla="*/ 1482242 h 1593770"/>
                <a:gd name="connsiteX3968" fmla="*/ 314515 w 1703335"/>
                <a:gd name="connsiteY3968" fmla="*/ 1482242 h 1593770"/>
                <a:gd name="connsiteX3969" fmla="*/ 312554 w 1703335"/>
                <a:gd name="connsiteY3969" fmla="*/ 1482074 h 1593770"/>
                <a:gd name="connsiteX3970" fmla="*/ 312554 w 1703335"/>
                <a:gd name="connsiteY3970" fmla="*/ 1482074 h 1593770"/>
                <a:gd name="connsiteX3971" fmla="*/ 311714 w 1703335"/>
                <a:gd name="connsiteY3971" fmla="*/ 1482803 h 1593770"/>
                <a:gd name="connsiteX3972" fmla="*/ 311433 w 1703335"/>
                <a:gd name="connsiteY3972" fmla="*/ 1483755 h 1593770"/>
                <a:gd name="connsiteX3973" fmla="*/ 310705 w 1703335"/>
                <a:gd name="connsiteY3973" fmla="*/ 1485885 h 1593770"/>
                <a:gd name="connsiteX3974" fmla="*/ 305101 w 1703335"/>
                <a:gd name="connsiteY3974" fmla="*/ 1492049 h 1593770"/>
                <a:gd name="connsiteX3975" fmla="*/ 303868 w 1703335"/>
                <a:gd name="connsiteY3975" fmla="*/ 1493506 h 1593770"/>
                <a:gd name="connsiteX3976" fmla="*/ 303196 w 1703335"/>
                <a:gd name="connsiteY3976" fmla="*/ 1494178 h 1593770"/>
                <a:gd name="connsiteX3977" fmla="*/ 302804 w 1703335"/>
                <a:gd name="connsiteY3977" fmla="*/ 1495916 h 1593770"/>
                <a:gd name="connsiteX3978" fmla="*/ 302075 w 1703335"/>
                <a:gd name="connsiteY3978" fmla="*/ 1498045 h 1593770"/>
                <a:gd name="connsiteX3979" fmla="*/ 299553 w 1703335"/>
                <a:gd name="connsiteY3979" fmla="*/ 1502080 h 1593770"/>
                <a:gd name="connsiteX3980" fmla="*/ 297424 w 1703335"/>
                <a:gd name="connsiteY3980" fmla="*/ 1504209 h 1593770"/>
                <a:gd name="connsiteX3981" fmla="*/ 293950 w 1703335"/>
                <a:gd name="connsiteY3981" fmla="*/ 1506506 h 1593770"/>
                <a:gd name="connsiteX3982" fmla="*/ 290363 w 1703335"/>
                <a:gd name="connsiteY3982" fmla="*/ 1507963 h 1593770"/>
                <a:gd name="connsiteX3983" fmla="*/ 289299 w 1703335"/>
                <a:gd name="connsiteY3983" fmla="*/ 1511606 h 1593770"/>
                <a:gd name="connsiteX3984" fmla="*/ 288570 w 1703335"/>
                <a:gd name="connsiteY3984" fmla="*/ 1513063 h 1593770"/>
                <a:gd name="connsiteX3985" fmla="*/ 286945 w 1703335"/>
                <a:gd name="connsiteY3985" fmla="*/ 1515416 h 1593770"/>
                <a:gd name="connsiteX3986" fmla="*/ 285768 w 1703335"/>
                <a:gd name="connsiteY3986" fmla="*/ 1517714 h 1593770"/>
                <a:gd name="connsiteX3987" fmla="*/ 284311 w 1703335"/>
                <a:gd name="connsiteY3987" fmla="*/ 1519843 h 1593770"/>
                <a:gd name="connsiteX3988" fmla="*/ 277419 w 1703335"/>
                <a:gd name="connsiteY3988" fmla="*/ 1524327 h 1593770"/>
                <a:gd name="connsiteX3989" fmla="*/ 273104 w 1703335"/>
                <a:gd name="connsiteY3989" fmla="*/ 1525055 h 1593770"/>
                <a:gd name="connsiteX3990" fmla="*/ 271423 w 1703335"/>
                <a:gd name="connsiteY3990" fmla="*/ 1525223 h 1593770"/>
                <a:gd name="connsiteX3991" fmla="*/ 270470 w 1703335"/>
                <a:gd name="connsiteY3991" fmla="*/ 1525223 h 1593770"/>
                <a:gd name="connsiteX3992" fmla="*/ 268004 w 1703335"/>
                <a:gd name="connsiteY3992" fmla="*/ 1535814 h 1593770"/>
                <a:gd name="connsiteX3993" fmla="*/ 267556 w 1703335"/>
                <a:gd name="connsiteY3993" fmla="*/ 1536263 h 1593770"/>
                <a:gd name="connsiteX3994" fmla="*/ 265707 w 1703335"/>
                <a:gd name="connsiteY3994" fmla="*/ 1539456 h 1593770"/>
                <a:gd name="connsiteX3995" fmla="*/ 262961 w 1703335"/>
                <a:gd name="connsiteY3995" fmla="*/ 1544444 h 1593770"/>
                <a:gd name="connsiteX3996" fmla="*/ 261504 w 1703335"/>
                <a:gd name="connsiteY3996" fmla="*/ 1545901 h 1593770"/>
                <a:gd name="connsiteX3997" fmla="*/ 258814 w 1703335"/>
                <a:gd name="connsiteY3997" fmla="*/ 1547806 h 1593770"/>
                <a:gd name="connsiteX3998" fmla="*/ 258142 w 1703335"/>
                <a:gd name="connsiteY3998" fmla="*/ 1548142 h 1593770"/>
                <a:gd name="connsiteX3999" fmla="*/ 262177 w 1703335"/>
                <a:gd name="connsiteY3999" fmla="*/ 1550608 h 1593770"/>
                <a:gd name="connsiteX4000" fmla="*/ 262905 w 1703335"/>
                <a:gd name="connsiteY4000" fmla="*/ 1551336 h 1593770"/>
                <a:gd name="connsiteX4001" fmla="*/ 264250 w 1703335"/>
                <a:gd name="connsiteY4001" fmla="*/ 1552962 h 1593770"/>
                <a:gd name="connsiteX4002" fmla="*/ 264418 w 1703335"/>
                <a:gd name="connsiteY4002" fmla="*/ 1553186 h 1593770"/>
                <a:gd name="connsiteX4003" fmla="*/ 265987 w 1703335"/>
                <a:gd name="connsiteY4003" fmla="*/ 1554138 h 1593770"/>
                <a:gd name="connsiteX4004" fmla="*/ 271759 w 1703335"/>
                <a:gd name="connsiteY4004" fmla="*/ 1561423 h 1593770"/>
                <a:gd name="connsiteX4005" fmla="*/ 1140449 w 1703335"/>
                <a:gd name="connsiteY4005" fmla="*/ 1552849 h 1593770"/>
                <a:gd name="connsiteX4006" fmla="*/ 1140449 w 1703335"/>
                <a:gd name="connsiteY4006" fmla="*/ 1552849 h 1593770"/>
                <a:gd name="connsiteX4007" fmla="*/ 1140449 w 1703335"/>
                <a:gd name="connsiteY4007" fmla="*/ 1552849 h 1593770"/>
                <a:gd name="connsiteX4008" fmla="*/ 1156364 w 1703335"/>
                <a:gd name="connsiteY4008" fmla="*/ 1525952 h 1593770"/>
                <a:gd name="connsiteX4009" fmla="*/ 1156476 w 1703335"/>
                <a:gd name="connsiteY4009" fmla="*/ 1526736 h 1593770"/>
                <a:gd name="connsiteX4010" fmla="*/ 1156756 w 1703335"/>
                <a:gd name="connsiteY4010" fmla="*/ 1526400 h 1593770"/>
                <a:gd name="connsiteX4011" fmla="*/ 1156364 w 1703335"/>
                <a:gd name="connsiteY4011" fmla="*/ 1525952 h 1593770"/>
                <a:gd name="connsiteX4012" fmla="*/ 259487 w 1703335"/>
                <a:gd name="connsiteY4012" fmla="*/ 1523430 h 1593770"/>
                <a:gd name="connsiteX4013" fmla="*/ 259487 w 1703335"/>
                <a:gd name="connsiteY4013" fmla="*/ 1523430 h 1593770"/>
                <a:gd name="connsiteX4014" fmla="*/ 259487 w 1703335"/>
                <a:gd name="connsiteY4014" fmla="*/ 1523430 h 1593770"/>
                <a:gd name="connsiteX4015" fmla="*/ 1164097 w 1703335"/>
                <a:gd name="connsiteY4015" fmla="*/ 1509757 h 1593770"/>
                <a:gd name="connsiteX4016" fmla="*/ 1164097 w 1703335"/>
                <a:gd name="connsiteY4016" fmla="*/ 1509757 h 1593770"/>
                <a:gd name="connsiteX4017" fmla="*/ 1164097 w 1703335"/>
                <a:gd name="connsiteY4017" fmla="*/ 1509757 h 1593770"/>
                <a:gd name="connsiteX4018" fmla="*/ 417456 w 1703335"/>
                <a:gd name="connsiteY4018" fmla="*/ 1497597 h 1593770"/>
                <a:gd name="connsiteX4019" fmla="*/ 417456 w 1703335"/>
                <a:gd name="connsiteY4019" fmla="*/ 1497597 h 1593770"/>
                <a:gd name="connsiteX4020" fmla="*/ 417456 w 1703335"/>
                <a:gd name="connsiteY4020" fmla="*/ 1497597 h 1593770"/>
                <a:gd name="connsiteX4021" fmla="*/ 288178 w 1703335"/>
                <a:gd name="connsiteY4021" fmla="*/ 1394936 h 1593770"/>
                <a:gd name="connsiteX4022" fmla="*/ 288178 w 1703335"/>
                <a:gd name="connsiteY4022" fmla="*/ 1394936 h 1593770"/>
                <a:gd name="connsiteX4023" fmla="*/ 288178 w 1703335"/>
                <a:gd name="connsiteY4023" fmla="*/ 1394936 h 1593770"/>
                <a:gd name="connsiteX4024" fmla="*/ 209221 w 1703335"/>
                <a:gd name="connsiteY4024" fmla="*/ 1359017 h 1593770"/>
                <a:gd name="connsiteX4025" fmla="*/ 209221 w 1703335"/>
                <a:gd name="connsiteY4025" fmla="*/ 1359017 h 1593770"/>
                <a:gd name="connsiteX4026" fmla="*/ 209221 w 1703335"/>
                <a:gd name="connsiteY4026" fmla="*/ 1359017 h 1593770"/>
                <a:gd name="connsiteX4027" fmla="*/ 218579 w 1703335"/>
                <a:gd name="connsiteY4027" fmla="*/ 1314523 h 1593770"/>
                <a:gd name="connsiteX4028" fmla="*/ 218579 w 1703335"/>
                <a:gd name="connsiteY4028" fmla="*/ 1314523 h 1593770"/>
                <a:gd name="connsiteX4029" fmla="*/ 218579 w 1703335"/>
                <a:gd name="connsiteY4029" fmla="*/ 1314523 h 1593770"/>
                <a:gd name="connsiteX4030" fmla="*/ 691702 w 1703335"/>
                <a:gd name="connsiteY4030" fmla="*/ 1219764 h 1593770"/>
                <a:gd name="connsiteX4031" fmla="*/ 691702 w 1703335"/>
                <a:gd name="connsiteY4031" fmla="*/ 1219764 h 1593770"/>
                <a:gd name="connsiteX4032" fmla="*/ 691702 w 1703335"/>
                <a:gd name="connsiteY4032" fmla="*/ 1219764 h 1593770"/>
                <a:gd name="connsiteX4033" fmla="*/ 143882 w 1703335"/>
                <a:gd name="connsiteY4033" fmla="*/ 995054 h 1593770"/>
                <a:gd name="connsiteX4034" fmla="*/ 143882 w 1703335"/>
                <a:gd name="connsiteY4034" fmla="*/ 995054 h 1593770"/>
                <a:gd name="connsiteX4035" fmla="*/ 143882 w 1703335"/>
                <a:gd name="connsiteY4035" fmla="*/ 995054 h 1593770"/>
                <a:gd name="connsiteX4036" fmla="*/ 112277 w 1703335"/>
                <a:gd name="connsiteY4036" fmla="*/ 890993 h 1593770"/>
                <a:gd name="connsiteX4037" fmla="*/ 112277 w 1703335"/>
                <a:gd name="connsiteY4037" fmla="*/ 890993 h 1593770"/>
                <a:gd name="connsiteX4038" fmla="*/ 112277 w 1703335"/>
                <a:gd name="connsiteY4038" fmla="*/ 890993 h 1593770"/>
                <a:gd name="connsiteX4039" fmla="*/ 1604214 w 1703335"/>
                <a:gd name="connsiteY4039" fmla="*/ 483938 h 1593770"/>
                <a:gd name="connsiteX4040" fmla="*/ 1604214 w 1703335"/>
                <a:gd name="connsiteY4040" fmla="*/ 483938 h 1593770"/>
                <a:gd name="connsiteX4041" fmla="*/ 1604214 w 1703335"/>
                <a:gd name="connsiteY4041" fmla="*/ 483938 h 1593770"/>
                <a:gd name="connsiteX4042" fmla="*/ 1645177 w 1703335"/>
                <a:gd name="connsiteY4042" fmla="*/ 405710 h 1593770"/>
                <a:gd name="connsiteX4043" fmla="*/ 1645177 w 1703335"/>
                <a:gd name="connsiteY4043" fmla="*/ 405710 h 1593770"/>
                <a:gd name="connsiteX4044" fmla="*/ 1645177 w 1703335"/>
                <a:gd name="connsiteY4044" fmla="*/ 405710 h 1593770"/>
                <a:gd name="connsiteX4045" fmla="*/ 230740 w 1703335"/>
                <a:gd name="connsiteY4045" fmla="*/ 334599 h 1593770"/>
                <a:gd name="connsiteX4046" fmla="*/ 230740 w 1703335"/>
                <a:gd name="connsiteY4046" fmla="*/ 334599 h 1593770"/>
                <a:gd name="connsiteX4047" fmla="*/ 230740 w 1703335"/>
                <a:gd name="connsiteY4047" fmla="*/ 334599 h 1593770"/>
                <a:gd name="connsiteX4048" fmla="*/ 283863 w 1703335"/>
                <a:gd name="connsiteY4048" fmla="*/ 316667 h 1593770"/>
                <a:gd name="connsiteX4049" fmla="*/ 283863 w 1703335"/>
                <a:gd name="connsiteY4049" fmla="*/ 316667 h 1593770"/>
                <a:gd name="connsiteX4050" fmla="*/ 283863 w 1703335"/>
                <a:gd name="connsiteY4050" fmla="*/ 316667 h 1593770"/>
                <a:gd name="connsiteX4051" fmla="*/ 764943 w 1703335"/>
                <a:gd name="connsiteY4051" fmla="*/ 248469 h 1593770"/>
                <a:gd name="connsiteX4052" fmla="*/ 764943 w 1703335"/>
                <a:gd name="connsiteY4052" fmla="*/ 248469 h 1593770"/>
                <a:gd name="connsiteX4053" fmla="*/ 764943 w 1703335"/>
                <a:gd name="connsiteY4053" fmla="*/ 248469 h 1593770"/>
                <a:gd name="connsiteX4054" fmla="*/ 540906 w 1703335"/>
                <a:gd name="connsiteY4054" fmla="*/ 47464 h 1593770"/>
                <a:gd name="connsiteX4055" fmla="*/ 540906 w 1703335"/>
                <a:gd name="connsiteY4055" fmla="*/ 47464 h 1593770"/>
                <a:gd name="connsiteX4056" fmla="*/ 540906 w 1703335"/>
                <a:gd name="connsiteY4056" fmla="*/ 47464 h 1593770"/>
                <a:gd name="connsiteX4057" fmla="*/ 652925 w 1703335"/>
                <a:gd name="connsiteY4057" fmla="*/ 31661 h 1593770"/>
                <a:gd name="connsiteX4058" fmla="*/ 652925 w 1703335"/>
                <a:gd name="connsiteY4058" fmla="*/ 31661 h 1593770"/>
                <a:gd name="connsiteX4059" fmla="*/ 652925 w 1703335"/>
                <a:gd name="connsiteY4059" fmla="*/ 31661 h 1593770"/>
                <a:gd name="connsiteX4060" fmla="*/ 637850 w 1703335"/>
                <a:gd name="connsiteY4060" fmla="*/ 26674 h 1593770"/>
                <a:gd name="connsiteX4061" fmla="*/ 637850 w 1703335"/>
                <a:gd name="connsiteY4061" fmla="*/ 26674 h 1593770"/>
                <a:gd name="connsiteX4062" fmla="*/ 637850 w 1703335"/>
                <a:gd name="connsiteY4062" fmla="*/ 26674 h 1593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</a:cxnLst>
              <a:rect l="l" t="t" r="r" b="b"/>
              <a:pathLst>
                <a:path w="1703335" h="1593770">
                  <a:moveTo>
                    <a:pt x="1151208" y="1593364"/>
                  </a:moveTo>
                  <a:cubicBezTo>
                    <a:pt x="1149863" y="1593364"/>
                    <a:pt x="1148518" y="1593084"/>
                    <a:pt x="1147230" y="1592580"/>
                  </a:cubicBezTo>
                  <a:cubicBezTo>
                    <a:pt x="1145941" y="1592075"/>
                    <a:pt x="1144820" y="1591291"/>
                    <a:pt x="1143867" y="1590338"/>
                  </a:cubicBezTo>
                  <a:lnTo>
                    <a:pt x="1142523" y="1589442"/>
                  </a:lnTo>
                  <a:cubicBezTo>
                    <a:pt x="1139665" y="1587536"/>
                    <a:pt x="1137927" y="1584286"/>
                    <a:pt x="1137927" y="1580868"/>
                  </a:cubicBezTo>
                  <a:lnTo>
                    <a:pt x="1137927" y="1576553"/>
                  </a:lnTo>
                  <a:cubicBezTo>
                    <a:pt x="1137927" y="1575713"/>
                    <a:pt x="1138039" y="1574816"/>
                    <a:pt x="1138264" y="1573976"/>
                  </a:cubicBezTo>
                  <a:lnTo>
                    <a:pt x="1138096" y="1573751"/>
                  </a:lnTo>
                  <a:cubicBezTo>
                    <a:pt x="1136582" y="1572182"/>
                    <a:pt x="1135574" y="1570221"/>
                    <a:pt x="1135238" y="1568036"/>
                  </a:cubicBezTo>
                  <a:lnTo>
                    <a:pt x="1134901" y="1565850"/>
                  </a:lnTo>
                  <a:cubicBezTo>
                    <a:pt x="1133332" y="1564841"/>
                    <a:pt x="1132043" y="1563440"/>
                    <a:pt x="1131147" y="1561703"/>
                  </a:cubicBezTo>
                  <a:lnTo>
                    <a:pt x="1130418" y="1560246"/>
                  </a:lnTo>
                  <a:cubicBezTo>
                    <a:pt x="1129690" y="1558845"/>
                    <a:pt x="1129354" y="1557220"/>
                    <a:pt x="1129354" y="1555651"/>
                  </a:cubicBezTo>
                  <a:lnTo>
                    <a:pt x="1129354" y="1554194"/>
                  </a:lnTo>
                  <a:cubicBezTo>
                    <a:pt x="1129354" y="1552569"/>
                    <a:pt x="1129746" y="1551000"/>
                    <a:pt x="1130418" y="1549599"/>
                  </a:cubicBezTo>
                  <a:lnTo>
                    <a:pt x="1131147" y="1548142"/>
                  </a:lnTo>
                  <a:cubicBezTo>
                    <a:pt x="1131539" y="1547358"/>
                    <a:pt x="1131987" y="1546685"/>
                    <a:pt x="1132548" y="1546013"/>
                  </a:cubicBezTo>
                  <a:cubicBezTo>
                    <a:pt x="1132212" y="1544668"/>
                    <a:pt x="1132156" y="1543323"/>
                    <a:pt x="1132324" y="1541978"/>
                  </a:cubicBezTo>
                  <a:cubicBezTo>
                    <a:pt x="1132156" y="1540689"/>
                    <a:pt x="1132212" y="1539345"/>
                    <a:pt x="1132548" y="1538055"/>
                  </a:cubicBezTo>
                  <a:lnTo>
                    <a:pt x="1133276" y="1535198"/>
                  </a:lnTo>
                  <a:cubicBezTo>
                    <a:pt x="1133388" y="1534749"/>
                    <a:pt x="1133500" y="1534357"/>
                    <a:pt x="1133669" y="1533909"/>
                  </a:cubicBezTo>
                  <a:cubicBezTo>
                    <a:pt x="1133669" y="1533124"/>
                    <a:pt x="1133781" y="1532340"/>
                    <a:pt x="1134005" y="1531555"/>
                  </a:cubicBezTo>
                  <a:lnTo>
                    <a:pt x="1134397" y="1529930"/>
                  </a:lnTo>
                  <a:lnTo>
                    <a:pt x="1134397" y="1527633"/>
                  </a:lnTo>
                  <a:cubicBezTo>
                    <a:pt x="1134397" y="1527016"/>
                    <a:pt x="1134453" y="1526400"/>
                    <a:pt x="1134565" y="1525839"/>
                  </a:cubicBezTo>
                  <a:cubicBezTo>
                    <a:pt x="1134565" y="1525727"/>
                    <a:pt x="1134509" y="1525615"/>
                    <a:pt x="1134509" y="1525503"/>
                  </a:cubicBezTo>
                  <a:lnTo>
                    <a:pt x="1133781" y="1520460"/>
                  </a:lnTo>
                  <a:cubicBezTo>
                    <a:pt x="1133725" y="1519955"/>
                    <a:pt x="1133669" y="1519507"/>
                    <a:pt x="1133669" y="1519003"/>
                  </a:cubicBezTo>
                  <a:lnTo>
                    <a:pt x="1133669" y="1518498"/>
                  </a:lnTo>
                  <a:cubicBezTo>
                    <a:pt x="1132772" y="1516986"/>
                    <a:pt x="1132212" y="1515136"/>
                    <a:pt x="1132212" y="1513231"/>
                  </a:cubicBezTo>
                  <a:lnTo>
                    <a:pt x="1132212" y="1512502"/>
                  </a:lnTo>
                  <a:lnTo>
                    <a:pt x="1131707" y="1511998"/>
                  </a:lnTo>
                  <a:cubicBezTo>
                    <a:pt x="1130642" y="1511830"/>
                    <a:pt x="1129578" y="1511494"/>
                    <a:pt x="1128625" y="1510990"/>
                  </a:cubicBezTo>
                  <a:lnTo>
                    <a:pt x="1126496" y="1509925"/>
                  </a:lnTo>
                  <a:lnTo>
                    <a:pt x="1124647" y="1509925"/>
                  </a:lnTo>
                  <a:cubicBezTo>
                    <a:pt x="1121901" y="1509925"/>
                    <a:pt x="1119267" y="1508860"/>
                    <a:pt x="1117362" y="1506899"/>
                  </a:cubicBezTo>
                  <a:lnTo>
                    <a:pt x="1116633" y="1506170"/>
                  </a:lnTo>
                  <a:cubicBezTo>
                    <a:pt x="1115513" y="1505050"/>
                    <a:pt x="1114672" y="1503649"/>
                    <a:pt x="1114112" y="1502136"/>
                  </a:cubicBezTo>
                  <a:lnTo>
                    <a:pt x="1113159" y="1499222"/>
                  </a:lnTo>
                  <a:cubicBezTo>
                    <a:pt x="1113047" y="1499278"/>
                    <a:pt x="1112935" y="1499278"/>
                    <a:pt x="1112879" y="1499334"/>
                  </a:cubicBezTo>
                  <a:lnTo>
                    <a:pt x="1110917" y="1500006"/>
                  </a:lnTo>
                  <a:cubicBezTo>
                    <a:pt x="1111646" y="1501463"/>
                    <a:pt x="1112038" y="1503032"/>
                    <a:pt x="1112038" y="1504657"/>
                  </a:cubicBezTo>
                  <a:lnTo>
                    <a:pt x="1112038" y="1506114"/>
                  </a:lnTo>
                  <a:cubicBezTo>
                    <a:pt x="1112038" y="1510653"/>
                    <a:pt x="1109124" y="1514464"/>
                    <a:pt x="1105089" y="1515865"/>
                  </a:cubicBezTo>
                  <a:cubicBezTo>
                    <a:pt x="1101839" y="1518835"/>
                    <a:pt x="1097188" y="1519395"/>
                    <a:pt x="1093434" y="1517490"/>
                  </a:cubicBezTo>
                  <a:cubicBezTo>
                    <a:pt x="1089847" y="1519339"/>
                    <a:pt x="1085421" y="1518891"/>
                    <a:pt x="1082170" y="1516257"/>
                  </a:cubicBezTo>
                  <a:lnTo>
                    <a:pt x="1082170" y="1516257"/>
                  </a:lnTo>
                  <a:cubicBezTo>
                    <a:pt x="1079144" y="1516873"/>
                    <a:pt x="1076006" y="1516089"/>
                    <a:pt x="1073597" y="1514128"/>
                  </a:cubicBezTo>
                  <a:cubicBezTo>
                    <a:pt x="1071691" y="1512559"/>
                    <a:pt x="1070402" y="1510317"/>
                    <a:pt x="1069954" y="1507907"/>
                  </a:cubicBezTo>
                  <a:lnTo>
                    <a:pt x="1065471" y="1497821"/>
                  </a:lnTo>
                  <a:lnTo>
                    <a:pt x="1064014" y="1495860"/>
                  </a:lnTo>
                  <a:cubicBezTo>
                    <a:pt x="1062669" y="1494066"/>
                    <a:pt x="1061997" y="1491993"/>
                    <a:pt x="1061941" y="1489920"/>
                  </a:cubicBezTo>
                  <a:cubicBezTo>
                    <a:pt x="1061773" y="1489920"/>
                    <a:pt x="1061661" y="1489920"/>
                    <a:pt x="1061492" y="1489920"/>
                  </a:cubicBezTo>
                  <a:lnTo>
                    <a:pt x="1060764" y="1489920"/>
                  </a:lnTo>
                  <a:cubicBezTo>
                    <a:pt x="1059139" y="1489920"/>
                    <a:pt x="1057570" y="1489527"/>
                    <a:pt x="1056169" y="1488855"/>
                  </a:cubicBezTo>
                  <a:lnTo>
                    <a:pt x="1054712" y="1488126"/>
                  </a:lnTo>
                  <a:cubicBezTo>
                    <a:pt x="1053255" y="1487398"/>
                    <a:pt x="1052022" y="1486389"/>
                    <a:pt x="1051070" y="1485100"/>
                  </a:cubicBezTo>
                  <a:lnTo>
                    <a:pt x="1050229" y="1483980"/>
                  </a:lnTo>
                  <a:lnTo>
                    <a:pt x="1048100" y="1484204"/>
                  </a:lnTo>
                  <a:cubicBezTo>
                    <a:pt x="1046531" y="1484316"/>
                    <a:pt x="1044962" y="1484148"/>
                    <a:pt x="1043448" y="1483531"/>
                  </a:cubicBezTo>
                  <a:lnTo>
                    <a:pt x="1034090" y="1479945"/>
                  </a:lnTo>
                  <a:cubicBezTo>
                    <a:pt x="1032969" y="1479497"/>
                    <a:pt x="1031905" y="1478880"/>
                    <a:pt x="1031008" y="1478096"/>
                  </a:cubicBezTo>
                  <a:lnTo>
                    <a:pt x="1029943" y="1477199"/>
                  </a:lnTo>
                  <a:lnTo>
                    <a:pt x="1028150" y="1478768"/>
                  </a:lnTo>
                  <a:cubicBezTo>
                    <a:pt x="1025517" y="1481122"/>
                    <a:pt x="1021818" y="1481962"/>
                    <a:pt x="1018400" y="1480953"/>
                  </a:cubicBezTo>
                  <a:cubicBezTo>
                    <a:pt x="1014982" y="1479945"/>
                    <a:pt x="1012348" y="1477311"/>
                    <a:pt x="1011339" y="1473893"/>
                  </a:cubicBezTo>
                  <a:lnTo>
                    <a:pt x="1011227" y="1473501"/>
                  </a:lnTo>
                  <a:lnTo>
                    <a:pt x="1009882" y="1474285"/>
                  </a:lnTo>
                  <a:cubicBezTo>
                    <a:pt x="1006072" y="1476470"/>
                    <a:pt x="1001365" y="1476022"/>
                    <a:pt x="998002" y="1473164"/>
                  </a:cubicBezTo>
                  <a:lnTo>
                    <a:pt x="992959" y="1468849"/>
                  </a:lnTo>
                  <a:cubicBezTo>
                    <a:pt x="991446" y="1467561"/>
                    <a:pt x="990381" y="1465879"/>
                    <a:pt x="989765" y="1463974"/>
                  </a:cubicBezTo>
                  <a:lnTo>
                    <a:pt x="988364" y="1459379"/>
                  </a:lnTo>
                  <a:lnTo>
                    <a:pt x="987131" y="1458763"/>
                  </a:lnTo>
                  <a:cubicBezTo>
                    <a:pt x="984609" y="1457474"/>
                    <a:pt x="982704" y="1455232"/>
                    <a:pt x="981863" y="1452599"/>
                  </a:cubicBezTo>
                  <a:cubicBezTo>
                    <a:pt x="981695" y="1452599"/>
                    <a:pt x="981471" y="1452543"/>
                    <a:pt x="981303" y="1452487"/>
                  </a:cubicBezTo>
                  <a:cubicBezTo>
                    <a:pt x="980294" y="1454224"/>
                    <a:pt x="978837" y="1455681"/>
                    <a:pt x="976932" y="1456577"/>
                  </a:cubicBezTo>
                  <a:lnTo>
                    <a:pt x="975475" y="1457306"/>
                  </a:lnTo>
                  <a:cubicBezTo>
                    <a:pt x="972169" y="1458931"/>
                    <a:pt x="968302" y="1458707"/>
                    <a:pt x="965332" y="1456746"/>
                  </a:cubicBezTo>
                  <a:cubicBezTo>
                    <a:pt x="964884" y="1456633"/>
                    <a:pt x="964436" y="1456521"/>
                    <a:pt x="964044" y="1456409"/>
                  </a:cubicBezTo>
                  <a:lnTo>
                    <a:pt x="961914" y="1455681"/>
                  </a:lnTo>
                  <a:cubicBezTo>
                    <a:pt x="959056" y="1454728"/>
                    <a:pt x="956759" y="1452599"/>
                    <a:pt x="955638" y="1449853"/>
                  </a:cubicBezTo>
                  <a:cubicBezTo>
                    <a:pt x="954629" y="1447443"/>
                    <a:pt x="954573" y="1444754"/>
                    <a:pt x="955526" y="1442288"/>
                  </a:cubicBezTo>
                  <a:lnTo>
                    <a:pt x="955078" y="1440046"/>
                  </a:lnTo>
                  <a:cubicBezTo>
                    <a:pt x="955022" y="1439878"/>
                    <a:pt x="955022" y="1439654"/>
                    <a:pt x="954966" y="1439486"/>
                  </a:cubicBezTo>
                  <a:lnTo>
                    <a:pt x="954853" y="1438701"/>
                  </a:lnTo>
                  <a:lnTo>
                    <a:pt x="953565" y="1437413"/>
                  </a:lnTo>
                  <a:cubicBezTo>
                    <a:pt x="952780" y="1436628"/>
                    <a:pt x="952164" y="1435732"/>
                    <a:pt x="951659" y="1434779"/>
                  </a:cubicBezTo>
                  <a:lnTo>
                    <a:pt x="950931" y="1433322"/>
                  </a:lnTo>
                  <a:cubicBezTo>
                    <a:pt x="950202" y="1431865"/>
                    <a:pt x="949810" y="1430296"/>
                    <a:pt x="949810" y="1428671"/>
                  </a:cubicBezTo>
                  <a:lnTo>
                    <a:pt x="949810" y="1427942"/>
                  </a:lnTo>
                  <a:cubicBezTo>
                    <a:pt x="949810" y="1426822"/>
                    <a:pt x="949978" y="1425701"/>
                    <a:pt x="950371" y="1424636"/>
                  </a:cubicBezTo>
                  <a:lnTo>
                    <a:pt x="951099" y="1422507"/>
                  </a:lnTo>
                  <a:cubicBezTo>
                    <a:pt x="951155" y="1422339"/>
                    <a:pt x="951211" y="1422170"/>
                    <a:pt x="951267" y="1422002"/>
                  </a:cubicBezTo>
                  <a:lnTo>
                    <a:pt x="951267" y="1417856"/>
                  </a:lnTo>
                  <a:cubicBezTo>
                    <a:pt x="949474" y="1415950"/>
                    <a:pt x="948409" y="1413429"/>
                    <a:pt x="948409" y="1410683"/>
                  </a:cubicBezTo>
                  <a:lnTo>
                    <a:pt x="948409" y="1408049"/>
                  </a:lnTo>
                  <a:cubicBezTo>
                    <a:pt x="947457" y="1406480"/>
                    <a:pt x="946952" y="1404631"/>
                    <a:pt x="946952" y="1402782"/>
                  </a:cubicBezTo>
                  <a:lnTo>
                    <a:pt x="946952" y="1402053"/>
                  </a:lnTo>
                  <a:cubicBezTo>
                    <a:pt x="946952" y="1400932"/>
                    <a:pt x="947120" y="1399868"/>
                    <a:pt x="947457" y="1398803"/>
                  </a:cubicBezTo>
                  <a:lnTo>
                    <a:pt x="948185" y="1396673"/>
                  </a:lnTo>
                  <a:cubicBezTo>
                    <a:pt x="948409" y="1395945"/>
                    <a:pt x="948745" y="1395216"/>
                    <a:pt x="949138" y="1394600"/>
                  </a:cubicBezTo>
                  <a:cubicBezTo>
                    <a:pt x="949082" y="1394264"/>
                    <a:pt x="949082" y="1393872"/>
                    <a:pt x="949082" y="1393479"/>
                  </a:cubicBezTo>
                  <a:lnTo>
                    <a:pt x="949082" y="1392022"/>
                  </a:lnTo>
                  <a:cubicBezTo>
                    <a:pt x="949082" y="1390397"/>
                    <a:pt x="949474" y="1388828"/>
                    <a:pt x="950202" y="1387371"/>
                  </a:cubicBezTo>
                  <a:lnTo>
                    <a:pt x="951659" y="1384513"/>
                  </a:lnTo>
                  <a:cubicBezTo>
                    <a:pt x="952220" y="1383393"/>
                    <a:pt x="953004" y="1382384"/>
                    <a:pt x="953901" y="1381543"/>
                  </a:cubicBezTo>
                  <a:lnTo>
                    <a:pt x="954069" y="1380311"/>
                  </a:lnTo>
                  <a:lnTo>
                    <a:pt x="952780" y="1366805"/>
                  </a:lnTo>
                  <a:lnTo>
                    <a:pt x="952108" y="1362827"/>
                  </a:lnTo>
                  <a:cubicBezTo>
                    <a:pt x="951996" y="1362266"/>
                    <a:pt x="951940" y="1361706"/>
                    <a:pt x="951940" y="1361146"/>
                  </a:cubicBezTo>
                  <a:lnTo>
                    <a:pt x="951940" y="1359017"/>
                  </a:lnTo>
                  <a:cubicBezTo>
                    <a:pt x="951940" y="1358232"/>
                    <a:pt x="952052" y="1357503"/>
                    <a:pt x="952220" y="1356719"/>
                  </a:cubicBezTo>
                  <a:lnTo>
                    <a:pt x="951884" y="1356607"/>
                  </a:lnTo>
                  <a:cubicBezTo>
                    <a:pt x="947681" y="1355206"/>
                    <a:pt x="944823" y="1351227"/>
                    <a:pt x="944823" y="1346800"/>
                  </a:cubicBezTo>
                  <a:lnTo>
                    <a:pt x="944823" y="1346072"/>
                  </a:lnTo>
                  <a:cubicBezTo>
                    <a:pt x="944823" y="1345063"/>
                    <a:pt x="944991" y="1344054"/>
                    <a:pt x="945271" y="1343102"/>
                  </a:cubicBezTo>
                  <a:lnTo>
                    <a:pt x="951715" y="1321583"/>
                  </a:lnTo>
                  <a:lnTo>
                    <a:pt x="958888" y="1299729"/>
                  </a:lnTo>
                  <a:lnTo>
                    <a:pt x="956591" y="1299729"/>
                  </a:lnTo>
                  <a:cubicBezTo>
                    <a:pt x="952668" y="1299729"/>
                    <a:pt x="949082" y="1297543"/>
                    <a:pt x="947345" y="1294013"/>
                  </a:cubicBezTo>
                  <a:lnTo>
                    <a:pt x="945775" y="1290875"/>
                  </a:lnTo>
                  <a:lnTo>
                    <a:pt x="934568" y="1290371"/>
                  </a:lnTo>
                  <a:cubicBezTo>
                    <a:pt x="932439" y="1290259"/>
                    <a:pt x="930365" y="1289530"/>
                    <a:pt x="928684" y="1288185"/>
                  </a:cubicBezTo>
                  <a:cubicBezTo>
                    <a:pt x="923865" y="1287905"/>
                    <a:pt x="919886" y="1284319"/>
                    <a:pt x="919102" y="1279611"/>
                  </a:cubicBezTo>
                  <a:cubicBezTo>
                    <a:pt x="917084" y="1278827"/>
                    <a:pt x="915403" y="1277482"/>
                    <a:pt x="914226" y="1275689"/>
                  </a:cubicBezTo>
                  <a:lnTo>
                    <a:pt x="912097" y="1274288"/>
                  </a:lnTo>
                  <a:cubicBezTo>
                    <a:pt x="911537" y="1273896"/>
                    <a:pt x="910976" y="1273447"/>
                    <a:pt x="910472" y="1272943"/>
                  </a:cubicBezTo>
                  <a:lnTo>
                    <a:pt x="909744" y="1272214"/>
                  </a:lnTo>
                  <a:cubicBezTo>
                    <a:pt x="909239" y="1271710"/>
                    <a:pt x="908791" y="1271150"/>
                    <a:pt x="908399" y="1270590"/>
                  </a:cubicBezTo>
                  <a:cubicBezTo>
                    <a:pt x="907502" y="1270870"/>
                    <a:pt x="906549" y="1270982"/>
                    <a:pt x="905597" y="1270982"/>
                  </a:cubicBezTo>
                  <a:lnTo>
                    <a:pt x="902010" y="1270982"/>
                  </a:lnTo>
                  <a:cubicBezTo>
                    <a:pt x="898592" y="1270982"/>
                    <a:pt x="895398" y="1269301"/>
                    <a:pt x="893493" y="1266499"/>
                  </a:cubicBezTo>
                  <a:lnTo>
                    <a:pt x="893044" y="1266387"/>
                  </a:lnTo>
                  <a:cubicBezTo>
                    <a:pt x="892316" y="1266219"/>
                    <a:pt x="891588" y="1265938"/>
                    <a:pt x="890915" y="1265602"/>
                  </a:cubicBezTo>
                  <a:lnTo>
                    <a:pt x="889458" y="1264874"/>
                  </a:lnTo>
                  <a:cubicBezTo>
                    <a:pt x="888954" y="1264650"/>
                    <a:pt x="888505" y="1264369"/>
                    <a:pt x="888057" y="1264033"/>
                  </a:cubicBezTo>
                  <a:cubicBezTo>
                    <a:pt x="887553" y="1263865"/>
                    <a:pt x="887048" y="1263697"/>
                    <a:pt x="886544" y="1263417"/>
                  </a:cubicBezTo>
                  <a:lnTo>
                    <a:pt x="885087" y="1262688"/>
                  </a:lnTo>
                  <a:cubicBezTo>
                    <a:pt x="884751" y="1262520"/>
                    <a:pt x="884359" y="1262296"/>
                    <a:pt x="884022" y="1262072"/>
                  </a:cubicBezTo>
                  <a:cubicBezTo>
                    <a:pt x="883686" y="1262240"/>
                    <a:pt x="883350" y="1262352"/>
                    <a:pt x="883070" y="1262464"/>
                  </a:cubicBezTo>
                  <a:cubicBezTo>
                    <a:pt x="881164" y="1264201"/>
                    <a:pt x="878699" y="1265210"/>
                    <a:pt x="876065" y="1265210"/>
                  </a:cubicBezTo>
                  <a:lnTo>
                    <a:pt x="871750" y="1265210"/>
                  </a:lnTo>
                  <a:cubicBezTo>
                    <a:pt x="870125" y="1265210"/>
                    <a:pt x="868556" y="1264818"/>
                    <a:pt x="867155" y="1264145"/>
                  </a:cubicBezTo>
                  <a:lnTo>
                    <a:pt x="866202" y="1263697"/>
                  </a:lnTo>
                  <a:cubicBezTo>
                    <a:pt x="865642" y="1263809"/>
                    <a:pt x="865138" y="1263809"/>
                    <a:pt x="864577" y="1263809"/>
                  </a:cubicBezTo>
                  <a:lnTo>
                    <a:pt x="862448" y="1263809"/>
                  </a:lnTo>
                  <a:cubicBezTo>
                    <a:pt x="860655" y="1263809"/>
                    <a:pt x="858974" y="1263361"/>
                    <a:pt x="857461" y="1262520"/>
                  </a:cubicBezTo>
                  <a:lnTo>
                    <a:pt x="854435" y="1265994"/>
                  </a:lnTo>
                  <a:cubicBezTo>
                    <a:pt x="852922" y="1267732"/>
                    <a:pt x="850904" y="1268852"/>
                    <a:pt x="848719" y="1269301"/>
                  </a:cubicBezTo>
                  <a:cubicBezTo>
                    <a:pt x="847318" y="1271374"/>
                    <a:pt x="845188" y="1272831"/>
                    <a:pt x="842779" y="1273504"/>
                  </a:cubicBezTo>
                  <a:lnTo>
                    <a:pt x="842218" y="1274568"/>
                  </a:lnTo>
                  <a:cubicBezTo>
                    <a:pt x="840818" y="1277314"/>
                    <a:pt x="838296" y="1279331"/>
                    <a:pt x="835326" y="1280004"/>
                  </a:cubicBezTo>
                  <a:cubicBezTo>
                    <a:pt x="834317" y="1280844"/>
                    <a:pt x="833197" y="1281461"/>
                    <a:pt x="831964" y="1281909"/>
                  </a:cubicBezTo>
                  <a:lnTo>
                    <a:pt x="825519" y="1284039"/>
                  </a:lnTo>
                  <a:cubicBezTo>
                    <a:pt x="825295" y="1284150"/>
                    <a:pt x="825015" y="1284207"/>
                    <a:pt x="824791" y="1284263"/>
                  </a:cubicBezTo>
                  <a:lnTo>
                    <a:pt x="819075" y="1285720"/>
                  </a:lnTo>
                  <a:cubicBezTo>
                    <a:pt x="816610" y="1286336"/>
                    <a:pt x="813976" y="1286000"/>
                    <a:pt x="811734" y="1284823"/>
                  </a:cubicBezTo>
                  <a:lnTo>
                    <a:pt x="788759" y="1272607"/>
                  </a:lnTo>
                  <a:lnTo>
                    <a:pt x="754856" y="1253834"/>
                  </a:lnTo>
                  <a:lnTo>
                    <a:pt x="713949" y="1232092"/>
                  </a:lnTo>
                  <a:lnTo>
                    <a:pt x="701621" y="1238760"/>
                  </a:lnTo>
                  <a:cubicBezTo>
                    <a:pt x="697586" y="1240946"/>
                    <a:pt x="692599" y="1240217"/>
                    <a:pt x="689405" y="1236967"/>
                  </a:cubicBezTo>
                  <a:lnTo>
                    <a:pt x="685090" y="1232652"/>
                  </a:lnTo>
                  <a:cubicBezTo>
                    <a:pt x="683969" y="1231532"/>
                    <a:pt x="683129" y="1230131"/>
                    <a:pt x="682568" y="1228618"/>
                  </a:cubicBezTo>
                  <a:lnTo>
                    <a:pt x="681840" y="1226488"/>
                  </a:lnTo>
                  <a:cubicBezTo>
                    <a:pt x="681560" y="1225648"/>
                    <a:pt x="681392" y="1224695"/>
                    <a:pt x="681335" y="1223798"/>
                  </a:cubicBezTo>
                  <a:cubicBezTo>
                    <a:pt x="680607" y="1222902"/>
                    <a:pt x="680047" y="1221837"/>
                    <a:pt x="679710" y="1220716"/>
                  </a:cubicBezTo>
                  <a:lnTo>
                    <a:pt x="679374" y="1219708"/>
                  </a:lnTo>
                  <a:cubicBezTo>
                    <a:pt x="679150" y="1219427"/>
                    <a:pt x="678926" y="1219147"/>
                    <a:pt x="678758" y="1218867"/>
                  </a:cubicBezTo>
                  <a:lnTo>
                    <a:pt x="677917" y="1217578"/>
                  </a:lnTo>
                  <a:cubicBezTo>
                    <a:pt x="677245" y="1216906"/>
                    <a:pt x="676740" y="1216233"/>
                    <a:pt x="676292" y="1215449"/>
                  </a:cubicBezTo>
                  <a:cubicBezTo>
                    <a:pt x="674947" y="1215225"/>
                    <a:pt x="673658" y="1214720"/>
                    <a:pt x="672482" y="1213992"/>
                  </a:cubicBezTo>
                  <a:lnTo>
                    <a:pt x="671753" y="1214664"/>
                  </a:lnTo>
                  <a:lnTo>
                    <a:pt x="671641" y="1215169"/>
                  </a:lnTo>
                  <a:cubicBezTo>
                    <a:pt x="671417" y="1216345"/>
                    <a:pt x="670969" y="1217466"/>
                    <a:pt x="670352" y="1218475"/>
                  </a:cubicBezTo>
                  <a:lnTo>
                    <a:pt x="668223" y="1222061"/>
                  </a:lnTo>
                  <a:cubicBezTo>
                    <a:pt x="667214" y="1223742"/>
                    <a:pt x="665757" y="1225087"/>
                    <a:pt x="663964" y="1225984"/>
                  </a:cubicBezTo>
                  <a:lnTo>
                    <a:pt x="661106" y="1227441"/>
                  </a:lnTo>
                  <a:cubicBezTo>
                    <a:pt x="659817" y="1228113"/>
                    <a:pt x="658416" y="1228450"/>
                    <a:pt x="657015" y="1228505"/>
                  </a:cubicBezTo>
                  <a:cubicBezTo>
                    <a:pt x="656903" y="1228842"/>
                    <a:pt x="656791" y="1229234"/>
                    <a:pt x="656623" y="1229570"/>
                  </a:cubicBezTo>
                  <a:lnTo>
                    <a:pt x="653765" y="1236015"/>
                  </a:lnTo>
                  <a:lnTo>
                    <a:pt x="615716" y="1320071"/>
                  </a:lnTo>
                  <a:cubicBezTo>
                    <a:pt x="614707" y="1322312"/>
                    <a:pt x="612858" y="1324161"/>
                    <a:pt x="610673" y="1325170"/>
                  </a:cubicBezTo>
                  <a:lnTo>
                    <a:pt x="607254" y="1332007"/>
                  </a:lnTo>
                  <a:cubicBezTo>
                    <a:pt x="608599" y="1332791"/>
                    <a:pt x="609720" y="1333856"/>
                    <a:pt x="610616" y="1335201"/>
                  </a:cubicBezTo>
                  <a:lnTo>
                    <a:pt x="612073" y="1337330"/>
                  </a:lnTo>
                  <a:cubicBezTo>
                    <a:pt x="613194" y="1339011"/>
                    <a:pt x="613811" y="1341028"/>
                    <a:pt x="613811" y="1343046"/>
                  </a:cubicBezTo>
                  <a:lnTo>
                    <a:pt x="613811" y="1343214"/>
                  </a:lnTo>
                  <a:cubicBezTo>
                    <a:pt x="615436" y="1345287"/>
                    <a:pt x="616164" y="1347977"/>
                    <a:pt x="615884" y="1350611"/>
                  </a:cubicBezTo>
                  <a:lnTo>
                    <a:pt x="614427" y="1364228"/>
                  </a:lnTo>
                  <a:cubicBezTo>
                    <a:pt x="614371" y="1364620"/>
                    <a:pt x="614315" y="1365012"/>
                    <a:pt x="614259" y="1365405"/>
                  </a:cubicBezTo>
                  <a:lnTo>
                    <a:pt x="612802" y="1371849"/>
                  </a:lnTo>
                  <a:cubicBezTo>
                    <a:pt x="612410" y="1373530"/>
                    <a:pt x="611681" y="1375043"/>
                    <a:pt x="610560" y="1376332"/>
                  </a:cubicBezTo>
                  <a:lnTo>
                    <a:pt x="610168" y="1381543"/>
                  </a:lnTo>
                  <a:lnTo>
                    <a:pt x="611233" y="1383673"/>
                  </a:lnTo>
                  <a:cubicBezTo>
                    <a:pt x="611961" y="1385130"/>
                    <a:pt x="612354" y="1386699"/>
                    <a:pt x="612354" y="1388324"/>
                  </a:cubicBezTo>
                  <a:lnTo>
                    <a:pt x="612354" y="1394040"/>
                  </a:lnTo>
                  <a:cubicBezTo>
                    <a:pt x="612354" y="1394936"/>
                    <a:pt x="612242" y="1395889"/>
                    <a:pt x="612017" y="1396786"/>
                  </a:cubicBezTo>
                  <a:lnTo>
                    <a:pt x="609888" y="1404687"/>
                  </a:lnTo>
                  <a:cubicBezTo>
                    <a:pt x="609664" y="1405584"/>
                    <a:pt x="609272" y="1406480"/>
                    <a:pt x="608767" y="1407265"/>
                  </a:cubicBezTo>
                  <a:lnTo>
                    <a:pt x="604789" y="1414045"/>
                  </a:lnTo>
                  <a:lnTo>
                    <a:pt x="603668" y="1421498"/>
                  </a:lnTo>
                  <a:lnTo>
                    <a:pt x="602491" y="1432369"/>
                  </a:lnTo>
                  <a:lnTo>
                    <a:pt x="602883" y="1434386"/>
                  </a:lnTo>
                  <a:cubicBezTo>
                    <a:pt x="603219" y="1436180"/>
                    <a:pt x="603107" y="1437973"/>
                    <a:pt x="602547" y="1439710"/>
                  </a:cubicBezTo>
                  <a:lnTo>
                    <a:pt x="601090" y="1444025"/>
                  </a:lnTo>
                  <a:cubicBezTo>
                    <a:pt x="600922" y="1444473"/>
                    <a:pt x="600754" y="1444921"/>
                    <a:pt x="600530" y="1445370"/>
                  </a:cubicBezTo>
                  <a:lnTo>
                    <a:pt x="599073" y="1448228"/>
                  </a:lnTo>
                  <a:cubicBezTo>
                    <a:pt x="597336" y="1451758"/>
                    <a:pt x="593749" y="1453944"/>
                    <a:pt x="589827" y="1453944"/>
                  </a:cubicBezTo>
                  <a:lnTo>
                    <a:pt x="587193" y="1453944"/>
                  </a:lnTo>
                  <a:lnTo>
                    <a:pt x="585512" y="1454504"/>
                  </a:lnTo>
                  <a:cubicBezTo>
                    <a:pt x="585456" y="1454560"/>
                    <a:pt x="585456" y="1454616"/>
                    <a:pt x="585400" y="1454728"/>
                  </a:cubicBezTo>
                  <a:lnTo>
                    <a:pt x="584671" y="1456185"/>
                  </a:lnTo>
                  <a:cubicBezTo>
                    <a:pt x="583270" y="1458987"/>
                    <a:pt x="580749" y="1460948"/>
                    <a:pt x="577779" y="1461621"/>
                  </a:cubicBezTo>
                  <a:cubicBezTo>
                    <a:pt x="577498" y="1461845"/>
                    <a:pt x="577162" y="1462069"/>
                    <a:pt x="576882" y="1462293"/>
                  </a:cubicBezTo>
                  <a:lnTo>
                    <a:pt x="572567" y="1465151"/>
                  </a:lnTo>
                  <a:cubicBezTo>
                    <a:pt x="570886" y="1466272"/>
                    <a:pt x="568869" y="1466888"/>
                    <a:pt x="566851" y="1466888"/>
                  </a:cubicBezTo>
                  <a:lnTo>
                    <a:pt x="566403" y="1466888"/>
                  </a:lnTo>
                  <a:lnTo>
                    <a:pt x="566403" y="1468065"/>
                  </a:lnTo>
                  <a:cubicBezTo>
                    <a:pt x="566403" y="1469690"/>
                    <a:pt x="566011" y="1471259"/>
                    <a:pt x="565282" y="1472716"/>
                  </a:cubicBezTo>
                  <a:lnTo>
                    <a:pt x="564554" y="1474173"/>
                  </a:lnTo>
                  <a:cubicBezTo>
                    <a:pt x="564049" y="1475182"/>
                    <a:pt x="563433" y="1476078"/>
                    <a:pt x="562649" y="1476863"/>
                  </a:cubicBezTo>
                  <a:lnTo>
                    <a:pt x="561192" y="1478320"/>
                  </a:lnTo>
                  <a:cubicBezTo>
                    <a:pt x="559230" y="1480281"/>
                    <a:pt x="556596" y="1481346"/>
                    <a:pt x="553907" y="1481346"/>
                  </a:cubicBezTo>
                  <a:lnTo>
                    <a:pt x="549592" y="1481346"/>
                  </a:lnTo>
                  <a:cubicBezTo>
                    <a:pt x="546846" y="1481346"/>
                    <a:pt x="544212" y="1480281"/>
                    <a:pt x="542307" y="1478320"/>
                  </a:cubicBezTo>
                  <a:lnTo>
                    <a:pt x="540850" y="1476863"/>
                  </a:lnTo>
                  <a:cubicBezTo>
                    <a:pt x="540234" y="1476246"/>
                    <a:pt x="539729" y="1475574"/>
                    <a:pt x="539281" y="1474846"/>
                  </a:cubicBezTo>
                  <a:cubicBezTo>
                    <a:pt x="538553" y="1474397"/>
                    <a:pt x="537880" y="1473893"/>
                    <a:pt x="537264" y="1473276"/>
                  </a:cubicBezTo>
                  <a:lnTo>
                    <a:pt x="535582" y="1471595"/>
                  </a:lnTo>
                  <a:lnTo>
                    <a:pt x="532108" y="1469858"/>
                  </a:lnTo>
                  <a:lnTo>
                    <a:pt x="530931" y="1469858"/>
                  </a:lnTo>
                  <a:cubicBezTo>
                    <a:pt x="530595" y="1469858"/>
                    <a:pt x="530203" y="1469858"/>
                    <a:pt x="529867" y="1469802"/>
                  </a:cubicBezTo>
                  <a:cubicBezTo>
                    <a:pt x="528018" y="1469970"/>
                    <a:pt x="526168" y="1469690"/>
                    <a:pt x="524375" y="1468849"/>
                  </a:cubicBezTo>
                  <a:lnTo>
                    <a:pt x="512159" y="1463134"/>
                  </a:lnTo>
                  <a:cubicBezTo>
                    <a:pt x="511430" y="1462797"/>
                    <a:pt x="510758" y="1462349"/>
                    <a:pt x="510142" y="1461845"/>
                  </a:cubicBezTo>
                  <a:cubicBezTo>
                    <a:pt x="509973" y="1462069"/>
                    <a:pt x="509749" y="1462293"/>
                    <a:pt x="509525" y="1462517"/>
                  </a:cubicBezTo>
                  <a:lnTo>
                    <a:pt x="508797" y="1463246"/>
                  </a:lnTo>
                  <a:lnTo>
                    <a:pt x="506219" y="1467056"/>
                  </a:lnTo>
                  <a:lnTo>
                    <a:pt x="505154" y="1472828"/>
                  </a:lnTo>
                  <a:cubicBezTo>
                    <a:pt x="504986" y="1473781"/>
                    <a:pt x="504650" y="1474733"/>
                    <a:pt x="504258" y="1475574"/>
                  </a:cubicBezTo>
                  <a:lnTo>
                    <a:pt x="502801" y="1478432"/>
                  </a:lnTo>
                  <a:cubicBezTo>
                    <a:pt x="502296" y="1479441"/>
                    <a:pt x="501624" y="1480337"/>
                    <a:pt x="500839" y="1481122"/>
                  </a:cubicBezTo>
                  <a:lnTo>
                    <a:pt x="499382" y="1482579"/>
                  </a:lnTo>
                  <a:cubicBezTo>
                    <a:pt x="498710" y="1483307"/>
                    <a:pt x="497926" y="1483867"/>
                    <a:pt x="497029" y="1484316"/>
                  </a:cubicBezTo>
                  <a:cubicBezTo>
                    <a:pt x="496861" y="1485044"/>
                    <a:pt x="496580" y="1485717"/>
                    <a:pt x="496244" y="1486333"/>
                  </a:cubicBezTo>
                  <a:lnTo>
                    <a:pt x="495684" y="1487454"/>
                  </a:lnTo>
                  <a:cubicBezTo>
                    <a:pt x="496188" y="1489920"/>
                    <a:pt x="495796" y="1492609"/>
                    <a:pt x="494451" y="1494851"/>
                  </a:cubicBezTo>
                  <a:lnTo>
                    <a:pt x="494451" y="1500342"/>
                  </a:lnTo>
                  <a:cubicBezTo>
                    <a:pt x="494451" y="1501967"/>
                    <a:pt x="494059" y="1503537"/>
                    <a:pt x="493386" y="1504938"/>
                  </a:cubicBezTo>
                  <a:lnTo>
                    <a:pt x="491929" y="1507795"/>
                  </a:lnTo>
                  <a:cubicBezTo>
                    <a:pt x="489744" y="1512166"/>
                    <a:pt x="484813" y="1514352"/>
                    <a:pt x="480162" y="1513231"/>
                  </a:cubicBezTo>
                  <a:cubicBezTo>
                    <a:pt x="478312" y="1513679"/>
                    <a:pt x="476295" y="1513679"/>
                    <a:pt x="474390" y="1513007"/>
                  </a:cubicBezTo>
                  <a:lnTo>
                    <a:pt x="470075" y="1511550"/>
                  </a:lnTo>
                  <a:cubicBezTo>
                    <a:pt x="467721" y="1510765"/>
                    <a:pt x="465760" y="1509140"/>
                    <a:pt x="464471" y="1507067"/>
                  </a:cubicBezTo>
                  <a:lnTo>
                    <a:pt x="462566" y="1507067"/>
                  </a:lnTo>
                  <a:cubicBezTo>
                    <a:pt x="459484" y="1507067"/>
                    <a:pt x="456514" y="1505666"/>
                    <a:pt x="454553" y="1503256"/>
                  </a:cubicBezTo>
                  <a:lnTo>
                    <a:pt x="450798" y="1498717"/>
                  </a:lnTo>
                  <a:lnTo>
                    <a:pt x="449229" y="1499502"/>
                  </a:lnTo>
                  <a:cubicBezTo>
                    <a:pt x="447436" y="1500399"/>
                    <a:pt x="445418" y="1500791"/>
                    <a:pt x="443457" y="1500511"/>
                  </a:cubicBezTo>
                  <a:cubicBezTo>
                    <a:pt x="442561" y="1502080"/>
                    <a:pt x="441216" y="1503424"/>
                    <a:pt x="439535" y="1504321"/>
                  </a:cubicBezTo>
                  <a:cubicBezTo>
                    <a:pt x="438414" y="1508804"/>
                    <a:pt x="434323" y="1512054"/>
                    <a:pt x="429504" y="1512054"/>
                  </a:cubicBezTo>
                  <a:lnTo>
                    <a:pt x="428775" y="1512054"/>
                  </a:lnTo>
                  <a:cubicBezTo>
                    <a:pt x="428551" y="1512054"/>
                    <a:pt x="428271" y="1512054"/>
                    <a:pt x="428047" y="1512054"/>
                  </a:cubicBezTo>
                  <a:cubicBezTo>
                    <a:pt x="425693" y="1512054"/>
                    <a:pt x="423340" y="1511214"/>
                    <a:pt x="421434" y="1509701"/>
                  </a:cubicBezTo>
                  <a:lnTo>
                    <a:pt x="417288" y="1509196"/>
                  </a:lnTo>
                  <a:cubicBezTo>
                    <a:pt x="411572" y="1509196"/>
                    <a:pt x="406977" y="1504545"/>
                    <a:pt x="406977" y="1498885"/>
                  </a:cubicBezTo>
                  <a:lnTo>
                    <a:pt x="406977" y="1498829"/>
                  </a:lnTo>
                  <a:cubicBezTo>
                    <a:pt x="405352" y="1499278"/>
                    <a:pt x="403559" y="1499278"/>
                    <a:pt x="401878" y="1498829"/>
                  </a:cubicBezTo>
                  <a:cubicBezTo>
                    <a:pt x="401037" y="1499054"/>
                    <a:pt x="400196" y="1499110"/>
                    <a:pt x="399356" y="1499110"/>
                  </a:cubicBezTo>
                  <a:lnTo>
                    <a:pt x="397507" y="1499110"/>
                  </a:lnTo>
                  <a:lnTo>
                    <a:pt x="396442" y="1501295"/>
                  </a:lnTo>
                  <a:cubicBezTo>
                    <a:pt x="395265" y="1503649"/>
                    <a:pt x="393360" y="1505330"/>
                    <a:pt x="391118" y="1506226"/>
                  </a:cubicBezTo>
                  <a:cubicBezTo>
                    <a:pt x="389885" y="1507011"/>
                    <a:pt x="388429" y="1507459"/>
                    <a:pt x="386915" y="1507627"/>
                  </a:cubicBezTo>
                  <a:lnTo>
                    <a:pt x="386131" y="1508020"/>
                  </a:lnTo>
                  <a:cubicBezTo>
                    <a:pt x="385683" y="1508244"/>
                    <a:pt x="385234" y="1508412"/>
                    <a:pt x="384786" y="1508580"/>
                  </a:cubicBezTo>
                  <a:lnTo>
                    <a:pt x="382657" y="1509308"/>
                  </a:lnTo>
                  <a:cubicBezTo>
                    <a:pt x="381648" y="1509645"/>
                    <a:pt x="380639" y="1509813"/>
                    <a:pt x="379631" y="1509813"/>
                  </a:cubicBezTo>
                  <a:cubicBezTo>
                    <a:pt x="379014" y="1510149"/>
                    <a:pt x="378342" y="1510485"/>
                    <a:pt x="377669" y="1510709"/>
                  </a:cubicBezTo>
                  <a:lnTo>
                    <a:pt x="375540" y="1511438"/>
                  </a:lnTo>
                  <a:cubicBezTo>
                    <a:pt x="374475" y="1511774"/>
                    <a:pt x="373355" y="1511998"/>
                    <a:pt x="372234" y="1511998"/>
                  </a:cubicBezTo>
                  <a:lnTo>
                    <a:pt x="367919" y="1511998"/>
                  </a:lnTo>
                  <a:cubicBezTo>
                    <a:pt x="367078" y="1511998"/>
                    <a:pt x="366238" y="1511886"/>
                    <a:pt x="365397" y="1511662"/>
                  </a:cubicBezTo>
                  <a:lnTo>
                    <a:pt x="359681" y="1510205"/>
                  </a:lnTo>
                  <a:cubicBezTo>
                    <a:pt x="357888" y="1509757"/>
                    <a:pt x="356263" y="1508860"/>
                    <a:pt x="354974" y="1507571"/>
                  </a:cubicBezTo>
                  <a:cubicBezTo>
                    <a:pt x="354358" y="1508300"/>
                    <a:pt x="353629" y="1508916"/>
                    <a:pt x="352845" y="1509477"/>
                  </a:cubicBezTo>
                  <a:lnTo>
                    <a:pt x="350715" y="1510934"/>
                  </a:lnTo>
                  <a:cubicBezTo>
                    <a:pt x="350659" y="1510934"/>
                    <a:pt x="350659" y="1510990"/>
                    <a:pt x="350603" y="1510990"/>
                  </a:cubicBezTo>
                  <a:cubicBezTo>
                    <a:pt x="350884" y="1511886"/>
                    <a:pt x="350996" y="1512839"/>
                    <a:pt x="350996" y="1513792"/>
                  </a:cubicBezTo>
                  <a:lnTo>
                    <a:pt x="350996" y="1515249"/>
                  </a:lnTo>
                  <a:cubicBezTo>
                    <a:pt x="350996" y="1516873"/>
                    <a:pt x="350603" y="1518442"/>
                    <a:pt x="349931" y="1519843"/>
                  </a:cubicBezTo>
                  <a:lnTo>
                    <a:pt x="349202" y="1521300"/>
                  </a:lnTo>
                  <a:cubicBezTo>
                    <a:pt x="348866" y="1521973"/>
                    <a:pt x="348474" y="1522589"/>
                    <a:pt x="348026" y="1523150"/>
                  </a:cubicBezTo>
                  <a:lnTo>
                    <a:pt x="348026" y="1523206"/>
                  </a:lnTo>
                  <a:cubicBezTo>
                    <a:pt x="347689" y="1525447"/>
                    <a:pt x="346681" y="1527465"/>
                    <a:pt x="345112" y="1529033"/>
                  </a:cubicBezTo>
                  <a:lnTo>
                    <a:pt x="337939" y="1536206"/>
                  </a:lnTo>
                  <a:cubicBezTo>
                    <a:pt x="337715" y="1536430"/>
                    <a:pt x="337491" y="1536654"/>
                    <a:pt x="337267" y="1536823"/>
                  </a:cubicBezTo>
                  <a:lnTo>
                    <a:pt x="332952" y="1540409"/>
                  </a:lnTo>
                  <a:cubicBezTo>
                    <a:pt x="332728" y="1540633"/>
                    <a:pt x="332447" y="1540802"/>
                    <a:pt x="332223" y="1540969"/>
                  </a:cubicBezTo>
                  <a:lnTo>
                    <a:pt x="331327" y="1542819"/>
                  </a:lnTo>
                  <a:cubicBezTo>
                    <a:pt x="330318" y="1544836"/>
                    <a:pt x="328693" y="1546461"/>
                    <a:pt x="326731" y="1547470"/>
                  </a:cubicBezTo>
                  <a:lnTo>
                    <a:pt x="323874" y="1548927"/>
                  </a:lnTo>
                  <a:cubicBezTo>
                    <a:pt x="322697" y="1549487"/>
                    <a:pt x="321408" y="1549880"/>
                    <a:pt x="320119" y="1549991"/>
                  </a:cubicBezTo>
                  <a:lnTo>
                    <a:pt x="318774" y="1550832"/>
                  </a:lnTo>
                  <a:cubicBezTo>
                    <a:pt x="319166" y="1554811"/>
                    <a:pt x="317261" y="1558677"/>
                    <a:pt x="313787" y="1560751"/>
                  </a:cubicBezTo>
                  <a:lnTo>
                    <a:pt x="311657" y="1562040"/>
                  </a:lnTo>
                  <a:cubicBezTo>
                    <a:pt x="311153" y="1563384"/>
                    <a:pt x="310369" y="1564617"/>
                    <a:pt x="309304" y="1565682"/>
                  </a:cubicBezTo>
                  <a:lnTo>
                    <a:pt x="308575" y="1566410"/>
                  </a:lnTo>
                  <a:cubicBezTo>
                    <a:pt x="307062" y="1567923"/>
                    <a:pt x="305101" y="1568932"/>
                    <a:pt x="302972" y="1569324"/>
                  </a:cubicBezTo>
                  <a:lnTo>
                    <a:pt x="302804" y="1569380"/>
                  </a:lnTo>
                  <a:lnTo>
                    <a:pt x="301963" y="1570613"/>
                  </a:lnTo>
                  <a:cubicBezTo>
                    <a:pt x="301235" y="1571734"/>
                    <a:pt x="300282" y="1572687"/>
                    <a:pt x="299217" y="1573415"/>
                  </a:cubicBezTo>
                  <a:cubicBezTo>
                    <a:pt x="297984" y="1576105"/>
                    <a:pt x="295687" y="1578178"/>
                    <a:pt x="292829" y="1579075"/>
                  </a:cubicBezTo>
                  <a:lnTo>
                    <a:pt x="289411" y="1580139"/>
                  </a:lnTo>
                  <a:cubicBezTo>
                    <a:pt x="288962" y="1580868"/>
                    <a:pt x="288458" y="1581596"/>
                    <a:pt x="287786" y="1582269"/>
                  </a:cubicBezTo>
                  <a:lnTo>
                    <a:pt x="286329" y="1583726"/>
                  </a:lnTo>
                  <a:cubicBezTo>
                    <a:pt x="284367" y="1585687"/>
                    <a:pt x="281734" y="1586752"/>
                    <a:pt x="278988" y="1586752"/>
                  </a:cubicBezTo>
                  <a:lnTo>
                    <a:pt x="277531" y="1586752"/>
                  </a:lnTo>
                  <a:cubicBezTo>
                    <a:pt x="277307" y="1586752"/>
                    <a:pt x="277083" y="1586752"/>
                    <a:pt x="276802" y="1586752"/>
                  </a:cubicBezTo>
                  <a:cubicBezTo>
                    <a:pt x="274953" y="1586752"/>
                    <a:pt x="273104" y="1586248"/>
                    <a:pt x="271479" y="1585295"/>
                  </a:cubicBezTo>
                  <a:lnTo>
                    <a:pt x="264530" y="1581036"/>
                  </a:lnTo>
                  <a:lnTo>
                    <a:pt x="262457" y="1581036"/>
                  </a:lnTo>
                  <a:cubicBezTo>
                    <a:pt x="257638" y="1581036"/>
                    <a:pt x="253603" y="1577730"/>
                    <a:pt x="252426" y="1573303"/>
                  </a:cubicBezTo>
                  <a:lnTo>
                    <a:pt x="250857" y="1575320"/>
                  </a:lnTo>
                  <a:cubicBezTo>
                    <a:pt x="250353" y="1576329"/>
                    <a:pt x="249680" y="1577226"/>
                    <a:pt x="248896" y="1578010"/>
                  </a:cubicBezTo>
                  <a:lnTo>
                    <a:pt x="248167" y="1578739"/>
                  </a:lnTo>
                  <a:cubicBezTo>
                    <a:pt x="246318" y="1580588"/>
                    <a:pt x="243908" y="1581596"/>
                    <a:pt x="241499" y="1581765"/>
                  </a:cubicBezTo>
                  <a:lnTo>
                    <a:pt x="239033" y="1583110"/>
                  </a:lnTo>
                  <a:lnTo>
                    <a:pt x="234606" y="1588657"/>
                  </a:lnTo>
                  <a:cubicBezTo>
                    <a:pt x="232645" y="1591123"/>
                    <a:pt x="229675" y="1592524"/>
                    <a:pt x="226537" y="1592524"/>
                  </a:cubicBezTo>
                  <a:lnTo>
                    <a:pt x="221493" y="1592524"/>
                  </a:lnTo>
                  <a:cubicBezTo>
                    <a:pt x="218243" y="1592524"/>
                    <a:pt x="215161" y="1591011"/>
                    <a:pt x="213200" y="1588377"/>
                  </a:cubicBezTo>
                  <a:lnTo>
                    <a:pt x="213032" y="1588153"/>
                  </a:lnTo>
                  <a:cubicBezTo>
                    <a:pt x="210342" y="1588377"/>
                    <a:pt x="207652" y="1587593"/>
                    <a:pt x="205579" y="1585855"/>
                  </a:cubicBezTo>
                  <a:cubicBezTo>
                    <a:pt x="204234" y="1584735"/>
                    <a:pt x="203169" y="1583334"/>
                    <a:pt x="202553" y="1581709"/>
                  </a:cubicBezTo>
                  <a:cubicBezTo>
                    <a:pt x="202385" y="1581596"/>
                    <a:pt x="202273" y="1581540"/>
                    <a:pt x="202105" y="1581429"/>
                  </a:cubicBezTo>
                  <a:lnTo>
                    <a:pt x="199975" y="1579972"/>
                  </a:lnTo>
                  <a:cubicBezTo>
                    <a:pt x="197117" y="1578066"/>
                    <a:pt x="195380" y="1574816"/>
                    <a:pt x="195380" y="1571398"/>
                  </a:cubicBezTo>
                  <a:lnTo>
                    <a:pt x="195380" y="1567083"/>
                  </a:lnTo>
                  <a:cubicBezTo>
                    <a:pt x="195380" y="1565458"/>
                    <a:pt x="195772" y="1563889"/>
                    <a:pt x="196445" y="1562488"/>
                  </a:cubicBezTo>
                  <a:lnTo>
                    <a:pt x="197173" y="1561031"/>
                  </a:lnTo>
                  <a:cubicBezTo>
                    <a:pt x="197678" y="1560022"/>
                    <a:pt x="198350" y="1559125"/>
                    <a:pt x="199135" y="1558285"/>
                  </a:cubicBezTo>
                  <a:lnTo>
                    <a:pt x="199863" y="1557557"/>
                  </a:lnTo>
                  <a:cubicBezTo>
                    <a:pt x="200872" y="1556604"/>
                    <a:pt x="201992" y="1555819"/>
                    <a:pt x="203281" y="1555315"/>
                  </a:cubicBezTo>
                  <a:lnTo>
                    <a:pt x="204178" y="1554979"/>
                  </a:lnTo>
                  <a:lnTo>
                    <a:pt x="204570" y="1554419"/>
                  </a:lnTo>
                  <a:cubicBezTo>
                    <a:pt x="205523" y="1553129"/>
                    <a:pt x="206812" y="1552065"/>
                    <a:pt x="208213" y="1551392"/>
                  </a:cubicBezTo>
                  <a:lnTo>
                    <a:pt x="212528" y="1549263"/>
                  </a:lnTo>
                  <a:cubicBezTo>
                    <a:pt x="213984" y="1548534"/>
                    <a:pt x="215554" y="1548198"/>
                    <a:pt x="217123" y="1548198"/>
                  </a:cubicBezTo>
                  <a:lnTo>
                    <a:pt x="218579" y="1548198"/>
                  </a:lnTo>
                  <a:cubicBezTo>
                    <a:pt x="219532" y="1548198"/>
                    <a:pt x="220541" y="1548366"/>
                    <a:pt x="221437" y="1548590"/>
                  </a:cubicBezTo>
                  <a:cubicBezTo>
                    <a:pt x="222390" y="1548310"/>
                    <a:pt x="223343" y="1548198"/>
                    <a:pt x="224295" y="1548198"/>
                  </a:cubicBezTo>
                  <a:lnTo>
                    <a:pt x="225528" y="1548198"/>
                  </a:lnTo>
                  <a:cubicBezTo>
                    <a:pt x="226313" y="1547918"/>
                    <a:pt x="227097" y="1547694"/>
                    <a:pt x="227938" y="1547582"/>
                  </a:cubicBezTo>
                  <a:lnTo>
                    <a:pt x="231524" y="1544724"/>
                  </a:lnTo>
                  <a:cubicBezTo>
                    <a:pt x="231692" y="1544612"/>
                    <a:pt x="231804" y="1544500"/>
                    <a:pt x="231972" y="1544388"/>
                  </a:cubicBezTo>
                  <a:lnTo>
                    <a:pt x="237016" y="1540802"/>
                  </a:lnTo>
                  <a:cubicBezTo>
                    <a:pt x="237240" y="1540633"/>
                    <a:pt x="237464" y="1540521"/>
                    <a:pt x="237688" y="1540353"/>
                  </a:cubicBezTo>
                  <a:lnTo>
                    <a:pt x="240210" y="1538840"/>
                  </a:lnTo>
                  <a:lnTo>
                    <a:pt x="241050" y="1538000"/>
                  </a:lnTo>
                  <a:lnTo>
                    <a:pt x="243572" y="1534862"/>
                  </a:lnTo>
                  <a:cubicBezTo>
                    <a:pt x="244245" y="1534021"/>
                    <a:pt x="245029" y="1533292"/>
                    <a:pt x="245926" y="1532732"/>
                  </a:cubicBezTo>
                  <a:lnTo>
                    <a:pt x="246710" y="1532228"/>
                  </a:lnTo>
                  <a:cubicBezTo>
                    <a:pt x="247159" y="1530547"/>
                    <a:pt x="247999" y="1528977"/>
                    <a:pt x="249232" y="1527745"/>
                  </a:cubicBezTo>
                  <a:cubicBezTo>
                    <a:pt x="249232" y="1527745"/>
                    <a:pt x="249232" y="1527745"/>
                    <a:pt x="249232" y="1527689"/>
                  </a:cubicBezTo>
                  <a:lnTo>
                    <a:pt x="249232" y="1523374"/>
                  </a:lnTo>
                  <a:cubicBezTo>
                    <a:pt x="249232" y="1521469"/>
                    <a:pt x="249736" y="1519675"/>
                    <a:pt x="250689" y="1518106"/>
                  </a:cubicBezTo>
                  <a:lnTo>
                    <a:pt x="250689" y="1516930"/>
                  </a:lnTo>
                  <a:cubicBezTo>
                    <a:pt x="250689" y="1513007"/>
                    <a:pt x="252874" y="1509420"/>
                    <a:pt x="256405" y="1507683"/>
                  </a:cubicBezTo>
                  <a:lnTo>
                    <a:pt x="257862" y="1506955"/>
                  </a:lnTo>
                  <a:cubicBezTo>
                    <a:pt x="259319" y="1506226"/>
                    <a:pt x="260888" y="1505890"/>
                    <a:pt x="262457" y="1505890"/>
                  </a:cubicBezTo>
                  <a:lnTo>
                    <a:pt x="263690" y="1505890"/>
                  </a:lnTo>
                  <a:cubicBezTo>
                    <a:pt x="264922" y="1505442"/>
                    <a:pt x="266155" y="1505162"/>
                    <a:pt x="267500" y="1505162"/>
                  </a:cubicBezTo>
                  <a:lnTo>
                    <a:pt x="268677" y="1505162"/>
                  </a:lnTo>
                  <a:cubicBezTo>
                    <a:pt x="268901" y="1502808"/>
                    <a:pt x="269966" y="1500566"/>
                    <a:pt x="271647" y="1498885"/>
                  </a:cubicBezTo>
                  <a:lnTo>
                    <a:pt x="272151" y="1498325"/>
                  </a:lnTo>
                  <a:lnTo>
                    <a:pt x="273664" y="1495803"/>
                  </a:lnTo>
                  <a:cubicBezTo>
                    <a:pt x="274785" y="1493954"/>
                    <a:pt x="276466" y="1492497"/>
                    <a:pt x="278483" y="1491601"/>
                  </a:cubicBezTo>
                  <a:lnTo>
                    <a:pt x="281061" y="1490480"/>
                  </a:lnTo>
                  <a:cubicBezTo>
                    <a:pt x="280893" y="1489751"/>
                    <a:pt x="280781" y="1488967"/>
                    <a:pt x="280781" y="1488182"/>
                  </a:cubicBezTo>
                  <a:lnTo>
                    <a:pt x="280781" y="1487454"/>
                  </a:lnTo>
                  <a:cubicBezTo>
                    <a:pt x="280781" y="1481962"/>
                    <a:pt x="285040" y="1477479"/>
                    <a:pt x="290419" y="1477143"/>
                  </a:cubicBezTo>
                  <a:cubicBezTo>
                    <a:pt x="290980" y="1476470"/>
                    <a:pt x="291652" y="1475910"/>
                    <a:pt x="292381" y="1475406"/>
                  </a:cubicBezTo>
                  <a:lnTo>
                    <a:pt x="292829" y="1474117"/>
                  </a:lnTo>
                  <a:cubicBezTo>
                    <a:pt x="293333" y="1472604"/>
                    <a:pt x="294174" y="1471259"/>
                    <a:pt x="295295" y="1470082"/>
                  </a:cubicBezTo>
                  <a:lnTo>
                    <a:pt x="296751" y="1468625"/>
                  </a:lnTo>
                  <a:cubicBezTo>
                    <a:pt x="297256" y="1468121"/>
                    <a:pt x="297872" y="1467617"/>
                    <a:pt x="298489" y="1467225"/>
                  </a:cubicBezTo>
                  <a:cubicBezTo>
                    <a:pt x="298993" y="1465599"/>
                    <a:pt x="299834" y="1464086"/>
                    <a:pt x="301066" y="1462853"/>
                  </a:cubicBezTo>
                  <a:lnTo>
                    <a:pt x="301795" y="1462125"/>
                  </a:lnTo>
                  <a:cubicBezTo>
                    <a:pt x="302579" y="1461340"/>
                    <a:pt x="303476" y="1460668"/>
                    <a:pt x="304485" y="1460164"/>
                  </a:cubicBezTo>
                  <a:lnTo>
                    <a:pt x="305942" y="1459435"/>
                  </a:lnTo>
                  <a:cubicBezTo>
                    <a:pt x="307343" y="1458707"/>
                    <a:pt x="308968" y="1458371"/>
                    <a:pt x="310537" y="1458371"/>
                  </a:cubicBezTo>
                  <a:lnTo>
                    <a:pt x="310761" y="1458371"/>
                  </a:lnTo>
                  <a:cubicBezTo>
                    <a:pt x="311209" y="1457754"/>
                    <a:pt x="311714" y="1457194"/>
                    <a:pt x="312218" y="1456689"/>
                  </a:cubicBezTo>
                  <a:cubicBezTo>
                    <a:pt x="312330" y="1456577"/>
                    <a:pt x="312442" y="1456465"/>
                    <a:pt x="312554" y="1456353"/>
                  </a:cubicBezTo>
                  <a:lnTo>
                    <a:pt x="313563" y="1455345"/>
                  </a:lnTo>
                  <a:cubicBezTo>
                    <a:pt x="314908" y="1452767"/>
                    <a:pt x="317205" y="1450861"/>
                    <a:pt x="320007" y="1450077"/>
                  </a:cubicBezTo>
                  <a:lnTo>
                    <a:pt x="321128" y="1446154"/>
                  </a:lnTo>
                  <a:lnTo>
                    <a:pt x="320287" y="1443633"/>
                  </a:lnTo>
                  <a:lnTo>
                    <a:pt x="318326" y="1438982"/>
                  </a:lnTo>
                  <a:cubicBezTo>
                    <a:pt x="317765" y="1437693"/>
                    <a:pt x="317485" y="1436292"/>
                    <a:pt x="317485" y="1434891"/>
                  </a:cubicBezTo>
                  <a:lnTo>
                    <a:pt x="317485" y="1433434"/>
                  </a:lnTo>
                  <a:cubicBezTo>
                    <a:pt x="317485" y="1432313"/>
                    <a:pt x="317653" y="1431193"/>
                    <a:pt x="318046" y="1430128"/>
                  </a:cubicBezTo>
                  <a:lnTo>
                    <a:pt x="318774" y="1427998"/>
                  </a:lnTo>
                  <a:cubicBezTo>
                    <a:pt x="318830" y="1427830"/>
                    <a:pt x="318886" y="1427662"/>
                    <a:pt x="318942" y="1427494"/>
                  </a:cubicBezTo>
                  <a:cubicBezTo>
                    <a:pt x="318942" y="1427494"/>
                    <a:pt x="318942" y="1427438"/>
                    <a:pt x="318942" y="1427438"/>
                  </a:cubicBezTo>
                  <a:cubicBezTo>
                    <a:pt x="317878" y="1427774"/>
                    <a:pt x="316757" y="1427998"/>
                    <a:pt x="315636" y="1427998"/>
                  </a:cubicBezTo>
                  <a:lnTo>
                    <a:pt x="314908" y="1427998"/>
                  </a:lnTo>
                  <a:cubicBezTo>
                    <a:pt x="312162" y="1427998"/>
                    <a:pt x="309528" y="1426934"/>
                    <a:pt x="307623" y="1424972"/>
                  </a:cubicBezTo>
                  <a:lnTo>
                    <a:pt x="306894" y="1424244"/>
                  </a:lnTo>
                  <a:cubicBezTo>
                    <a:pt x="306110" y="1423459"/>
                    <a:pt x="305493" y="1422563"/>
                    <a:pt x="304989" y="1421610"/>
                  </a:cubicBezTo>
                  <a:cubicBezTo>
                    <a:pt x="304933" y="1421554"/>
                    <a:pt x="304821" y="1421442"/>
                    <a:pt x="304765" y="1421386"/>
                  </a:cubicBezTo>
                  <a:lnTo>
                    <a:pt x="303308" y="1419929"/>
                  </a:lnTo>
                  <a:cubicBezTo>
                    <a:pt x="301683" y="1418304"/>
                    <a:pt x="300730" y="1416230"/>
                    <a:pt x="300394" y="1414045"/>
                  </a:cubicBezTo>
                  <a:cubicBezTo>
                    <a:pt x="298769" y="1413261"/>
                    <a:pt x="297368" y="1412084"/>
                    <a:pt x="296359" y="1410571"/>
                  </a:cubicBezTo>
                  <a:cubicBezTo>
                    <a:pt x="295239" y="1410066"/>
                    <a:pt x="294174" y="1409338"/>
                    <a:pt x="293333" y="1408497"/>
                  </a:cubicBezTo>
                  <a:cubicBezTo>
                    <a:pt x="291260" y="1408217"/>
                    <a:pt x="289355" y="1407265"/>
                    <a:pt x="287842" y="1405864"/>
                  </a:cubicBezTo>
                  <a:cubicBezTo>
                    <a:pt x="287673" y="1405808"/>
                    <a:pt x="287505" y="1405751"/>
                    <a:pt x="287337" y="1405695"/>
                  </a:cubicBezTo>
                  <a:cubicBezTo>
                    <a:pt x="282126" y="1405191"/>
                    <a:pt x="278035" y="1400764"/>
                    <a:pt x="278035" y="1395385"/>
                  </a:cubicBezTo>
                  <a:lnTo>
                    <a:pt x="278035" y="1394656"/>
                  </a:lnTo>
                  <a:cubicBezTo>
                    <a:pt x="278035" y="1394320"/>
                    <a:pt x="278035" y="1393928"/>
                    <a:pt x="278091" y="1393591"/>
                  </a:cubicBezTo>
                  <a:cubicBezTo>
                    <a:pt x="278035" y="1393199"/>
                    <a:pt x="278035" y="1392863"/>
                    <a:pt x="278035" y="1392471"/>
                  </a:cubicBezTo>
                  <a:cubicBezTo>
                    <a:pt x="277195" y="1392695"/>
                    <a:pt x="276354" y="1392807"/>
                    <a:pt x="275457" y="1392807"/>
                  </a:cubicBezTo>
                  <a:lnTo>
                    <a:pt x="264530" y="1392975"/>
                  </a:lnTo>
                  <a:lnTo>
                    <a:pt x="263353" y="1394096"/>
                  </a:lnTo>
                  <a:cubicBezTo>
                    <a:pt x="261392" y="1396057"/>
                    <a:pt x="258814" y="1397122"/>
                    <a:pt x="256069" y="1397122"/>
                  </a:cubicBezTo>
                  <a:lnTo>
                    <a:pt x="252482" y="1397122"/>
                  </a:lnTo>
                  <a:cubicBezTo>
                    <a:pt x="250465" y="1397122"/>
                    <a:pt x="248447" y="1396506"/>
                    <a:pt x="246766" y="1395385"/>
                  </a:cubicBezTo>
                  <a:lnTo>
                    <a:pt x="242171" y="1392471"/>
                  </a:lnTo>
                  <a:cubicBezTo>
                    <a:pt x="240154" y="1391462"/>
                    <a:pt x="238529" y="1389837"/>
                    <a:pt x="237520" y="1387819"/>
                  </a:cubicBezTo>
                  <a:lnTo>
                    <a:pt x="237408" y="1387539"/>
                  </a:lnTo>
                  <a:cubicBezTo>
                    <a:pt x="236343" y="1387035"/>
                    <a:pt x="235335" y="1386363"/>
                    <a:pt x="234494" y="1385522"/>
                  </a:cubicBezTo>
                  <a:cubicBezTo>
                    <a:pt x="233429" y="1385354"/>
                    <a:pt x="232365" y="1385018"/>
                    <a:pt x="231412" y="1384570"/>
                  </a:cubicBezTo>
                  <a:lnTo>
                    <a:pt x="229955" y="1383841"/>
                  </a:lnTo>
                  <a:cubicBezTo>
                    <a:pt x="228498" y="1383113"/>
                    <a:pt x="227265" y="1382104"/>
                    <a:pt x="226313" y="1380815"/>
                  </a:cubicBezTo>
                  <a:cubicBezTo>
                    <a:pt x="224800" y="1380311"/>
                    <a:pt x="223399" y="1379470"/>
                    <a:pt x="222222" y="1378293"/>
                  </a:cubicBezTo>
                  <a:lnTo>
                    <a:pt x="221774" y="1377845"/>
                  </a:lnTo>
                  <a:cubicBezTo>
                    <a:pt x="221662" y="1377789"/>
                    <a:pt x="221493" y="1377733"/>
                    <a:pt x="221381" y="1377677"/>
                  </a:cubicBezTo>
                  <a:lnTo>
                    <a:pt x="217795" y="1376220"/>
                  </a:lnTo>
                  <a:cubicBezTo>
                    <a:pt x="217515" y="1376108"/>
                    <a:pt x="217235" y="1375996"/>
                    <a:pt x="217010" y="1375883"/>
                  </a:cubicBezTo>
                  <a:lnTo>
                    <a:pt x="211239" y="1373026"/>
                  </a:lnTo>
                  <a:cubicBezTo>
                    <a:pt x="210286" y="1372521"/>
                    <a:pt x="209389" y="1371905"/>
                    <a:pt x="208605" y="1371120"/>
                  </a:cubicBezTo>
                  <a:lnTo>
                    <a:pt x="207876" y="1370448"/>
                  </a:lnTo>
                  <a:cubicBezTo>
                    <a:pt x="202889" y="1369720"/>
                    <a:pt x="199079" y="1365405"/>
                    <a:pt x="199079" y="1360249"/>
                  </a:cubicBezTo>
                  <a:lnTo>
                    <a:pt x="199079" y="1358792"/>
                  </a:lnTo>
                  <a:cubicBezTo>
                    <a:pt x="199079" y="1356046"/>
                    <a:pt x="200199" y="1353413"/>
                    <a:pt x="202105" y="1351451"/>
                  </a:cubicBezTo>
                  <a:lnTo>
                    <a:pt x="202833" y="1350723"/>
                  </a:lnTo>
                  <a:cubicBezTo>
                    <a:pt x="203618" y="1349939"/>
                    <a:pt x="204514" y="1349322"/>
                    <a:pt x="205523" y="1348818"/>
                  </a:cubicBezTo>
                  <a:lnTo>
                    <a:pt x="210566" y="1346072"/>
                  </a:lnTo>
                  <a:lnTo>
                    <a:pt x="214937" y="1342317"/>
                  </a:lnTo>
                  <a:cubicBezTo>
                    <a:pt x="215610" y="1341757"/>
                    <a:pt x="216282" y="1341309"/>
                    <a:pt x="217067" y="1340916"/>
                  </a:cubicBezTo>
                  <a:lnTo>
                    <a:pt x="219924" y="1339459"/>
                  </a:lnTo>
                  <a:cubicBezTo>
                    <a:pt x="220485" y="1339179"/>
                    <a:pt x="221045" y="1338955"/>
                    <a:pt x="221605" y="1338787"/>
                  </a:cubicBezTo>
                  <a:lnTo>
                    <a:pt x="221718" y="1338675"/>
                  </a:lnTo>
                  <a:cubicBezTo>
                    <a:pt x="222110" y="1338114"/>
                    <a:pt x="222502" y="1337554"/>
                    <a:pt x="223006" y="1337106"/>
                  </a:cubicBezTo>
                  <a:lnTo>
                    <a:pt x="223735" y="1336377"/>
                  </a:lnTo>
                  <a:cubicBezTo>
                    <a:pt x="224520" y="1335593"/>
                    <a:pt x="225360" y="1334976"/>
                    <a:pt x="226313" y="1334472"/>
                  </a:cubicBezTo>
                  <a:cubicBezTo>
                    <a:pt x="226761" y="1333239"/>
                    <a:pt x="227377" y="1332118"/>
                    <a:pt x="228218" y="1331166"/>
                  </a:cubicBezTo>
                  <a:lnTo>
                    <a:pt x="228947" y="1329709"/>
                  </a:lnTo>
                  <a:cubicBezTo>
                    <a:pt x="229451" y="1328700"/>
                    <a:pt x="230123" y="1327804"/>
                    <a:pt x="230908" y="1327019"/>
                  </a:cubicBezTo>
                  <a:lnTo>
                    <a:pt x="231580" y="1326347"/>
                  </a:lnTo>
                  <a:lnTo>
                    <a:pt x="229843" y="1325338"/>
                  </a:lnTo>
                  <a:lnTo>
                    <a:pt x="222614" y="1326010"/>
                  </a:lnTo>
                  <a:cubicBezTo>
                    <a:pt x="221213" y="1326123"/>
                    <a:pt x="219756" y="1325954"/>
                    <a:pt x="218411" y="1325506"/>
                  </a:cubicBezTo>
                  <a:lnTo>
                    <a:pt x="216282" y="1324777"/>
                  </a:lnTo>
                  <a:cubicBezTo>
                    <a:pt x="214769" y="1324273"/>
                    <a:pt x="213368" y="1323433"/>
                    <a:pt x="212191" y="1322256"/>
                  </a:cubicBezTo>
                  <a:lnTo>
                    <a:pt x="211463" y="1321528"/>
                  </a:lnTo>
                  <a:cubicBezTo>
                    <a:pt x="211071" y="1321079"/>
                    <a:pt x="210678" y="1320631"/>
                    <a:pt x="210342" y="1320182"/>
                  </a:cubicBezTo>
                  <a:lnTo>
                    <a:pt x="209109" y="1319790"/>
                  </a:lnTo>
                  <a:cubicBezTo>
                    <a:pt x="208941" y="1319734"/>
                    <a:pt x="208773" y="1319678"/>
                    <a:pt x="208605" y="1319622"/>
                  </a:cubicBezTo>
                  <a:cubicBezTo>
                    <a:pt x="206812" y="1321023"/>
                    <a:pt x="204626" y="1321752"/>
                    <a:pt x="202329" y="1321752"/>
                  </a:cubicBezTo>
                  <a:lnTo>
                    <a:pt x="200199" y="1321752"/>
                  </a:lnTo>
                  <a:cubicBezTo>
                    <a:pt x="198910" y="1321752"/>
                    <a:pt x="197622" y="1321528"/>
                    <a:pt x="196445" y="1321023"/>
                  </a:cubicBezTo>
                  <a:lnTo>
                    <a:pt x="194484" y="1321023"/>
                  </a:lnTo>
                  <a:cubicBezTo>
                    <a:pt x="193363" y="1321023"/>
                    <a:pt x="192242" y="1320855"/>
                    <a:pt x="191233" y="1320519"/>
                  </a:cubicBezTo>
                  <a:lnTo>
                    <a:pt x="189104" y="1319790"/>
                  </a:lnTo>
                  <a:cubicBezTo>
                    <a:pt x="186918" y="1319062"/>
                    <a:pt x="185069" y="1317605"/>
                    <a:pt x="183780" y="1315699"/>
                  </a:cubicBezTo>
                  <a:lnTo>
                    <a:pt x="182492" y="1313962"/>
                  </a:lnTo>
                  <a:cubicBezTo>
                    <a:pt x="181035" y="1313458"/>
                    <a:pt x="179690" y="1312617"/>
                    <a:pt x="178569" y="1311497"/>
                  </a:cubicBezTo>
                  <a:lnTo>
                    <a:pt x="177112" y="1310040"/>
                  </a:lnTo>
                  <a:cubicBezTo>
                    <a:pt x="176664" y="1309592"/>
                    <a:pt x="176215" y="1309031"/>
                    <a:pt x="175823" y="1308471"/>
                  </a:cubicBezTo>
                  <a:lnTo>
                    <a:pt x="174366" y="1306341"/>
                  </a:lnTo>
                  <a:cubicBezTo>
                    <a:pt x="174142" y="1305949"/>
                    <a:pt x="173918" y="1305613"/>
                    <a:pt x="173694" y="1305221"/>
                  </a:cubicBezTo>
                  <a:lnTo>
                    <a:pt x="172965" y="1303764"/>
                  </a:lnTo>
                  <a:cubicBezTo>
                    <a:pt x="172237" y="1302363"/>
                    <a:pt x="171900" y="1300738"/>
                    <a:pt x="171900" y="1299168"/>
                  </a:cubicBezTo>
                  <a:lnTo>
                    <a:pt x="171900" y="1297712"/>
                  </a:lnTo>
                  <a:cubicBezTo>
                    <a:pt x="171900" y="1296086"/>
                    <a:pt x="172293" y="1294518"/>
                    <a:pt x="172965" y="1293117"/>
                  </a:cubicBezTo>
                  <a:lnTo>
                    <a:pt x="173694" y="1291660"/>
                  </a:lnTo>
                  <a:cubicBezTo>
                    <a:pt x="173750" y="1291547"/>
                    <a:pt x="173806" y="1291379"/>
                    <a:pt x="173918" y="1291267"/>
                  </a:cubicBezTo>
                  <a:lnTo>
                    <a:pt x="173694" y="1290819"/>
                  </a:lnTo>
                  <a:cubicBezTo>
                    <a:pt x="173470" y="1290427"/>
                    <a:pt x="173357" y="1290035"/>
                    <a:pt x="173189" y="1289586"/>
                  </a:cubicBezTo>
                  <a:cubicBezTo>
                    <a:pt x="173021" y="1289474"/>
                    <a:pt x="172909" y="1289306"/>
                    <a:pt x="172741" y="1289138"/>
                  </a:cubicBezTo>
                  <a:lnTo>
                    <a:pt x="172013" y="1288409"/>
                  </a:lnTo>
                  <a:cubicBezTo>
                    <a:pt x="170107" y="1286448"/>
                    <a:pt x="168987" y="1283870"/>
                    <a:pt x="168987" y="1281125"/>
                  </a:cubicBezTo>
                  <a:lnTo>
                    <a:pt x="168987" y="1279331"/>
                  </a:lnTo>
                  <a:lnTo>
                    <a:pt x="167810" y="1279275"/>
                  </a:lnTo>
                  <a:cubicBezTo>
                    <a:pt x="167137" y="1279275"/>
                    <a:pt x="166465" y="1279219"/>
                    <a:pt x="165792" y="1279051"/>
                  </a:cubicBezTo>
                  <a:lnTo>
                    <a:pt x="162206" y="1278323"/>
                  </a:lnTo>
                  <a:cubicBezTo>
                    <a:pt x="161309" y="1278154"/>
                    <a:pt x="160413" y="1277818"/>
                    <a:pt x="159628" y="1277426"/>
                  </a:cubicBezTo>
                  <a:lnTo>
                    <a:pt x="158171" y="1276698"/>
                  </a:lnTo>
                  <a:cubicBezTo>
                    <a:pt x="156546" y="1275913"/>
                    <a:pt x="155201" y="1274680"/>
                    <a:pt x="154193" y="1273167"/>
                  </a:cubicBezTo>
                  <a:lnTo>
                    <a:pt x="152736" y="1271038"/>
                  </a:lnTo>
                  <a:cubicBezTo>
                    <a:pt x="151615" y="1269357"/>
                    <a:pt x="150999" y="1267339"/>
                    <a:pt x="150999" y="1265322"/>
                  </a:cubicBezTo>
                  <a:lnTo>
                    <a:pt x="150999" y="1263865"/>
                  </a:lnTo>
                  <a:cubicBezTo>
                    <a:pt x="150999" y="1262240"/>
                    <a:pt x="151391" y="1260671"/>
                    <a:pt x="152063" y="1259270"/>
                  </a:cubicBezTo>
                  <a:lnTo>
                    <a:pt x="154249" y="1254955"/>
                  </a:lnTo>
                  <a:cubicBezTo>
                    <a:pt x="154753" y="1253946"/>
                    <a:pt x="155426" y="1253050"/>
                    <a:pt x="156154" y="1252265"/>
                  </a:cubicBezTo>
                  <a:lnTo>
                    <a:pt x="156995" y="1251425"/>
                  </a:lnTo>
                  <a:cubicBezTo>
                    <a:pt x="156995" y="1251369"/>
                    <a:pt x="156995" y="1251369"/>
                    <a:pt x="156995" y="1251313"/>
                  </a:cubicBezTo>
                  <a:lnTo>
                    <a:pt x="156995" y="1251313"/>
                  </a:lnTo>
                  <a:cubicBezTo>
                    <a:pt x="156938" y="1251145"/>
                    <a:pt x="156938" y="1250976"/>
                    <a:pt x="156882" y="1250752"/>
                  </a:cubicBezTo>
                  <a:cubicBezTo>
                    <a:pt x="156490" y="1250136"/>
                    <a:pt x="156154" y="1249464"/>
                    <a:pt x="155874" y="1248791"/>
                  </a:cubicBezTo>
                  <a:lnTo>
                    <a:pt x="155145" y="1247838"/>
                  </a:lnTo>
                  <a:cubicBezTo>
                    <a:pt x="154753" y="1247334"/>
                    <a:pt x="154417" y="1246830"/>
                    <a:pt x="154137" y="1246269"/>
                  </a:cubicBezTo>
                  <a:lnTo>
                    <a:pt x="153408" y="1244812"/>
                  </a:lnTo>
                  <a:cubicBezTo>
                    <a:pt x="152287" y="1242627"/>
                    <a:pt x="152063" y="1240105"/>
                    <a:pt x="152624" y="1237696"/>
                  </a:cubicBezTo>
                  <a:lnTo>
                    <a:pt x="153352" y="1234838"/>
                  </a:lnTo>
                  <a:cubicBezTo>
                    <a:pt x="153464" y="1234389"/>
                    <a:pt x="153576" y="1233997"/>
                    <a:pt x="153744" y="1233605"/>
                  </a:cubicBezTo>
                  <a:cubicBezTo>
                    <a:pt x="152399" y="1231812"/>
                    <a:pt x="151615" y="1229626"/>
                    <a:pt x="151615" y="1227329"/>
                  </a:cubicBezTo>
                  <a:lnTo>
                    <a:pt x="151615" y="1226600"/>
                  </a:lnTo>
                  <a:cubicBezTo>
                    <a:pt x="151615" y="1225199"/>
                    <a:pt x="151895" y="1223798"/>
                    <a:pt x="152456" y="1222510"/>
                  </a:cubicBezTo>
                  <a:cubicBezTo>
                    <a:pt x="152231" y="1221277"/>
                    <a:pt x="152287" y="1220044"/>
                    <a:pt x="152512" y="1218867"/>
                  </a:cubicBezTo>
                  <a:lnTo>
                    <a:pt x="153408" y="1214496"/>
                  </a:lnTo>
                  <a:cubicBezTo>
                    <a:pt x="152680" y="1214664"/>
                    <a:pt x="151951" y="1214720"/>
                    <a:pt x="151167" y="1214720"/>
                  </a:cubicBezTo>
                  <a:lnTo>
                    <a:pt x="150046" y="1214720"/>
                  </a:lnTo>
                  <a:lnTo>
                    <a:pt x="147468" y="1215225"/>
                  </a:lnTo>
                  <a:cubicBezTo>
                    <a:pt x="146347" y="1215449"/>
                    <a:pt x="145283" y="1215505"/>
                    <a:pt x="144162" y="1215337"/>
                  </a:cubicBezTo>
                  <a:lnTo>
                    <a:pt x="139791" y="1214776"/>
                  </a:lnTo>
                  <a:lnTo>
                    <a:pt x="137774" y="1215057"/>
                  </a:lnTo>
                  <a:cubicBezTo>
                    <a:pt x="136373" y="1215729"/>
                    <a:pt x="134804" y="1216121"/>
                    <a:pt x="133235" y="1216121"/>
                  </a:cubicBezTo>
                  <a:lnTo>
                    <a:pt x="128920" y="1216121"/>
                  </a:lnTo>
                  <a:cubicBezTo>
                    <a:pt x="126174" y="1216121"/>
                    <a:pt x="123540" y="1215057"/>
                    <a:pt x="121635" y="1213095"/>
                  </a:cubicBezTo>
                  <a:lnTo>
                    <a:pt x="120178" y="1211638"/>
                  </a:lnTo>
                  <a:cubicBezTo>
                    <a:pt x="119393" y="1210854"/>
                    <a:pt x="118721" y="1209957"/>
                    <a:pt x="118217" y="1208949"/>
                  </a:cubicBezTo>
                  <a:lnTo>
                    <a:pt x="117488" y="1207491"/>
                  </a:lnTo>
                  <a:cubicBezTo>
                    <a:pt x="117264" y="1207043"/>
                    <a:pt x="117096" y="1206595"/>
                    <a:pt x="116928" y="1206147"/>
                  </a:cubicBezTo>
                  <a:lnTo>
                    <a:pt x="114070" y="1197517"/>
                  </a:lnTo>
                  <a:cubicBezTo>
                    <a:pt x="114014" y="1197461"/>
                    <a:pt x="114014" y="1197349"/>
                    <a:pt x="114014" y="1197293"/>
                  </a:cubicBezTo>
                  <a:cubicBezTo>
                    <a:pt x="112557" y="1196620"/>
                    <a:pt x="111268" y="1195668"/>
                    <a:pt x="110259" y="1194435"/>
                  </a:cubicBezTo>
                  <a:cubicBezTo>
                    <a:pt x="109475" y="1194323"/>
                    <a:pt x="108690" y="1194099"/>
                    <a:pt x="107906" y="1193819"/>
                  </a:cubicBezTo>
                  <a:lnTo>
                    <a:pt x="107402" y="1193819"/>
                  </a:lnTo>
                  <a:cubicBezTo>
                    <a:pt x="101910" y="1193819"/>
                    <a:pt x="97427" y="1189504"/>
                    <a:pt x="97091" y="1184124"/>
                  </a:cubicBezTo>
                  <a:lnTo>
                    <a:pt x="96642" y="1182387"/>
                  </a:lnTo>
                  <a:cubicBezTo>
                    <a:pt x="96362" y="1181210"/>
                    <a:pt x="96250" y="1179977"/>
                    <a:pt x="96418" y="1178745"/>
                  </a:cubicBezTo>
                  <a:cubicBezTo>
                    <a:pt x="94737" y="1177736"/>
                    <a:pt x="93336" y="1176279"/>
                    <a:pt x="92384" y="1174486"/>
                  </a:cubicBezTo>
                  <a:lnTo>
                    <a:pt x="91655" y="1173029"/>
                  </a:lnTo>
                  <a:cubicBezTo>
                    <a:pt x="91095" y="1171908"/>
                    <a:pt x="90758" y="1170675"/>
                    <a:pt x="90590" y="1169442"/>
                  </a:cubicBezTo>
                  <a:cubicBezTo>
                    <a:pt x="89638" y="1167873"/>
                    <a:pt x="89133" y="1166024"/>
                    <a:pt x="89133" y="1164119"/>
                  </a:cubicBezTo>
                  <a:lnTo>
                    <a:pt x="89133" y="1162662"/>
                  </a:lnTo>
                  <a:cubicBezTo>
                    <a:pt x="89133" y="1159916"/>
                    <a:pt x="90198" y="1157282"/>
                    <a:pt x="92159" y="1155377"/>
                  </a:cubicBezTo>
                  <a:lnTo>
                    <a:pt x="93112" y="1154424"/>
                  </a:lnTo>
                  <a:lnTo>
                    <a:pt x="94849" y="1152127"/>
                  </a:lnTo>
                  <a:cubicBezTo>
                    <a:pt x="95410" y="1151342"/>
                    <a:pt x="96138" y="1150670"/>
                    <a:pt x="96923" y="1150053"/>
                  </a:cubicBezTo>
                  <a:lnTo>
                    <a:pt x="97819" y="1149381"/>
                  </a:lnTo>
                  <a:lnTo>
                    <a:pt x="98155" y="1148708"/>
                  </a:lnTo>
                  <a:cubicBezTo>
                    <a:pt x="98828" y="1147420"/>
                    <a:pt x="99724" y="1146243"/>
                    <a:pt x="100845" y="1145346"/>
                  </a:cubicBezTo>
                  <a:lnTo>
                    <a:pt x="100957" y="1144954"/>
                  </a:lnTo>
                  <a:lnTo>
                    <a:pt x="101574" y="1141984"/>
                  </a:lnTo>
                  <a:cubicBezTo>
                    <a:pt x="101630" y="1141816"/>
                    <a:pt x="101630" y="1141592"/>
                    <a:pt x="101686" y="1141424"/>
                  </a:cubicBezTo>
                  <a:cubicBezTo>
                    <a:pt x="99724" y="1139518"/>
                    <a:pt x="98492" y="1136885"/>
                    <a:pt x="98492" y="1133971"/>
                  </a:cubicBezTo>
                  <a:lnTo>
                    <a:pt x="98492" y="1133242"/>
                  </a:lnTo>
                  <a:cubicBezTo>
                    <a:pt x="98492" y="1129768"/>
                    <a:pt x="100229" y="1126574"/>
                    <a:pt x="103087" y="1124668"/>
                  </a:cubicBezTo>
                  <a:lnTo>
                    <a:pt x="106393" y="1122259"/>
                  </a:lnTo>
                  <a:cubicBezTo>
                    <a:pt x="106505" y="1121979"/>
                    <a:pt x="106617" y="1121755"/>
                    <a:pt x="106729" y="1121474"/>
                  </a:cubicBezTo>
                  <a:lnTo>
                    <a:pt x="109419" y="1116039"/>
                  </a:lnTo>
                  <a:cubicBezTo>
                    <a:pt x="108354" y="1115534"/>
                    <a:pt x="107346" y="1114862"/>
                    <a:pt x="106505" y="1113965"/>
                  </a:cubicBezTo>
                  <a:lnTo>
                    <a:pt x="105776" y="1113237"/>
                  </a:lnTo>
                  <a:cubicBezTo>
                    <a:pt x="103815" y="1111276"/>
                    <a:pt x="102750" y="1108642"/>
                    <a:pt x="102750" y="1105952"/>
                  </a:cubicBezTo>
                  <a:lnTo>
                    <a:pt x="102750" y="1103094"/>
                  </a:lnTo>
                  <a:cubicBezTo>
                    <a:pt x="102750" y="1102253"/>
                    <a:pt x="102863" y="1101413"/>
                    <a:pt x="103031" y="1100572"/>
                  </a:cubicBezTo>
                  <a:lnTo>
                    <a:pt x="103423" y="1098891"/>
                  </a:lnTo>
                  <a:cubicBezTo>
                    <a:pt x="102807" y="1099003"/>
                    <a:pt x="102190" y="1099059"/>
                    <a:pt x="101574" y="1099059"/>
                  </a:cubicBezTo>
                  <a:lnTo>
                    <a:pt x="99444" y="1099059"/>
                  </a:lnTo>
                  <a:cubicBezTo>
                    <a:pt x="98324" y="1099059"/>
                    <a:pt x="97259" y="1098891"/>
                    <a:pt x="96194" y="1098555"/>
                  </a:cubicBezTo>
                  <a:lnTo>
                    <a:pt x="94065" y="1097827"/>
                  </a:lnTo>
                  <a:cubicBezTo>
                    <a:pt x="93616" y="1097659"/>
                    <a:pt x="93112" y="1097490"/>
                    <a:pt x="92720" y="1097266"/>
                  </a:cubicBezTo>
                  <a:lnTo>
                    <a:pt x="91263" y="1096538"/>
                  </a:lnTo>
                  <a:cubicBezTo>
                    <a:pt x="87340" y="1094576"/>
                    <a:pt x="85155" y="1090430"/>
                    <a:pt x="85603" y="1086227"/>
                  </a:cubicBezTo>
                  <a:cubicBezTo>
                    <a:pt x="85099" y="1084994"/>
                    <a:pt x="84818" y="1083649"/>
                    <a:pt x="84818" y="1082304"/>
                  </a:cubicBezTo>
                  <a:lnTo>
                    <a:pt x="84818" y="1081576"/>
                  </a:lnTo>
                  <a:cubicBezTo>
                    <a:pt x="84818" y="1077653"/>
                    <a:pt x="87060" y="1074067"/>
                    <a:pt x="90534" y="1072330"/>
                  </a:cubicBezTo>
                  <a:lnTo>
                    <a:pt x="93392" y="1070929"/>
                  </a:lnTo>
                  <a:cubicBezTo>
                    <a:pt x="94065" y="1070592"/>
                    <a:pt x="94793" y="1070312"/>
                    <a:pt x="95522" y="1070144"/>
                  </a:cubicBezTo>
                  <a:lnTo>
                    <a:pt x="101462" y="1068575"/>
                  </a:lnTo>
                  <a:cubicBezTo>
                    <a:pt x="103703" y="1066334"/>
                    <a:pt x="106841" y="1065269"/>
                    <a:pt x="109867" y="1065605"/>
                  </a:cubicBezTo>
                  <a:cubicBezTo>
                    <a:pt x="110315" y="1065437"/>
                    <a:pt x="110820" y="1065269"/>
                    <a:pt x="111268" y="1065157"/>
                  </a:cubicBezTo>
                  <a:lnTo>
                    <a:pt x="111772" y="1065045"/>
                  </a:lnTo>
                  <a:cubicBezTo>
                    <a:pt x="112669" y="1062131"/>
                    <a:pt x="114742" y="1059721"/>
                    <a:pt x="117600" y="1058544"/>
                  </a:cubicBezTo>
                  <a:lnTo>
                    <a:pt x="123484" y="1055911"/>
                  </a:lnTo>
                  <a:cubicBezTo>
                    <a:pt x="124941" y="1055182"/>
                    <a:pt x="126510" y="1054846"/>
                    <a:pt x="128079" y="1054846"/>
                  </a:cubicBezTo>
                  <a:lnTo>
                    <a:pt x="129032" y="1054846"/>
                  </a:lnTo>
                  <a:cubicBezTo>
                    <a:pt x="129929" y="1052100"/>
                    <a:pt x="131890" y="1049859"/>
                    <a:pt x="134524" y="1048626"/>
                  </a:cubicBezTo>
                  <a:lnTo>
                    <a:pt x="134692" y="1048346"/>
                  </a:lnTo>
                  <a:cubicBezTo>
                    <a:pt x="135196" y="1047337"/>
                    <a:pt x="135812" y="1046440"/>
                    <a:pt x="136597" y="1045656"/>
                  </a:cubicBezTo>
                  <a:lnTo>
                    <a:pt x="136877" y="1045376"/>
                  </a:lnTo>
                  <a:lnTo>
                    <a:pt x="137550" y="1043975"/>
                  </a:lnTo>
                  <a:cubicBezTo>
                    <a:pt x="137662" y="1043807"/>
                    <a:pt x="137718" y="1043638"/>
                    <a:pt x="137830" y="1043470"/>
                  </a:cubicBezTo>
                  <a:lnTo>
                    <a:pt x="139343" y="1040725"/>
                  </a:lnTo>
                  <a:cubicBezTo>
                    <a:pt x="139343" y="1037979"/>
                    <a:pt x="140407" y="1035345"/>
                    <a:pt x="142369" y="1033440"/>
                  </a:cubicBezTo>
                  <a:lnTo>
                    <a:pt x="142425" y="1033384"/>
                  </a:lnTo>
                  <a:cubicBezTo>
                    <a:pt x="142313" y="1032711"/>
                    <a:pt x="142257" y="1032039"/>
                    <a:pt x="142257" y="1031422"/>
                  </a:cubicBezTo>
                  <a:lnTo>
                    <a:pt x="142257" y="1029965"/>
                  </a:lnTo>
                  <a:cubicBezTo>
                    <a:pt x="142257" y="1028957"/>
                    <a:pt x="142425" y="1027948"/>
                    <a:pt x="142705" y="1026995"/>
                  </a:cubicBezTo>
                  <a:cubicBezTo>
                    <a:pt x="142537" y="1026939"/>
                    <a:pt x="142369" y="1026883"/>
                    <a:pt x="142145" y="1026827"/>
                  </a:cubicBezTo>
                  <a:cubicBezTo>
                    <a:pt x="139567" y="1025987"/>
                    <a:pt x="137382" y="1024082"/>
                    <a:pt x="136149" y="1021616"/>
                  </a:cubicBezTo>
                  <a:lnTo>
                    <a:pt x="135420" y="1020159"/>
                  </a:lnTo>
                  <a:cubicBezTo>
                    <a:pt x="135196" y="1019711"/>
                    <a:pt x="135028" y="1019262"/>
                    <a:pt x="134860" y="1018758"/>
                  </a:cubicBezTo>
                  <a:cubicBezTo>
                    <a:pt x="134468" y="1018478"/>
                    <a:pt x="134131" y="1018197"/>
                    <a:pt x="133795" y="1017861"/>
                  </a:cubicBezTo>
                  <a:lnTo>
                    <a:pt x="133067" y="1017133"/>
                  </a:lnTo>
                  <a:cubicBezTo>
                    <a:pt x="130657" y="1014779"/>
                    <a:pt x="129592" y="1011417"/>
                    <a:pt x="130153" y="1008111"/>
                  </a:cubicBezTo>
                  <a:lnTo>
                    <a:pt x="130545" y="1005869"/>
                  </a:lnTo>
                  <a:cubicBezTo>
                    <a:pt x="130377" y="1005365"/>
                    <a:pt x="130265" y="1004861"/>
                    <a:pt x="130153" y="1004300"/>
                  </a:cubicBezTo>
                  <a:cubicBezTo>
                    <a:pt x="128584" y="1004188"/>
                    <a:pt x="127071" y="1003684"/>
                    <a:pt x="125726" y="1002843"/>
                  </a:cubicBezTo>
                  <a:lnTo>
                    <a:pt x="123932" y="1001779"/>
                  </a:lnTo>
                  <a:cubicBezTo>
                    <a:pt x="123596" y="1001667"/>
                    <a:pt x="123260" y="1001554"/>
                    <a:pt x="122924" y="1001442"/>
                  </a:cubicBezTo>
                  <a:lnTo>
                    <a:pt x="118105" y="1001442"/>
                  </a:lnTo>
                  <a:cubicBezTo>
                    <a:pt x="115135" y="1001442"/>
                    <a:pt x="112277" y="1000153"/>
                    <a:pt x="110315" y="997856"/>
                  </a:cubicBezTo>
                  <a:cubicBezTo>
                    <a:pt x="108354" y="995559"/>
                    <a:pt x="107458" y="992589"/>
                    <a:pt x="107906" y="989619"/>
                  </a:cubicBezTo>
                  <a:lnTo>
                    <a:pt x="108634" y="984575"/>
                  </a:lnTo>
                  <a:cubicBezTo>
                    <a:pt x="108859" y="983062"/>
                    <a:pt x="109419" y="981605"/>
                    <a:pt x="110259" y="980316"/>
                  </a:cubicBezTo>
                  <a:lnTo>
                    <a:pt x="111380" y="978635"/>
                  </a:lnTo>
                  <a:lnTo>
                    <a:pt x="111380" y="976730"/>
                  </a:lnTo>
                  <a:cubicBezTo>
                    <a:pt x="111380" y="976450"/>
                    <a:pt x="111380" y="976226"/>
                    <a:pt x="111436" y="975946"/>
                  </a:cubicBezTo>
                  <a:cubicBezTo>
                    <a:pt x="109699" y="975105"/>
                    <a:pt x="108242" y="973760"/>
                    <a:pt x="107233" y="972079"/>
                  </a:cubicBezTo>
                  <a:cubicBezTo>
                    <a:pt x="105496" y="969277"/>
                    <a:pt x="105216" y="965859"/>
                    <a:pt x="106393" y="962889"/>
                  </a:cubicBezTo>
                  <a:lnTo>
                    <a:pt x="106393" y="962665"/>
                  </a:lnTo>
                  <a:lnTo>
                    <a:pt x="106057" y="961992"/>
                  </a:lnTo>
                  <a:cubicBezTo>
                    <a:pt x="105328" y="960535"/>
                    <a:pt x="104992" y="958966"/>
                    <a:pt x="104992" y="957397"/>
                  </a:cubicBezTo>
                  <a:lnTo>
                    <a:pt x="104992" y="953811"/>
                  </a:lnTo>
                  <a:cubicBezTo>
                    <a:pt x="104992" y="953138"/>
                    <a:pt x="105048" y="952466"/>
                    <a:pt x="105216" y="951793"/>
                  </a:cubicBezTo>
                  <a:lnTo>
                    <a:pt x="105272" y="951569"/>
                  </a:lnTo>
                  <a:cubicBezTo>
                    <a:pt x="104712" y="950729"/>
                    <a:pt x="104319" y="949832"/>
                    <a:pt x="104039" y="948935"/>
                  </a:cubicBezTo>
                  <a:cubicBezTo>
                    <a:pt x="102863" y="948431"/>
                    <a:pt x="101798" y="947703"/>
                    <a:pt x="100845" y="946750"/>
                  </a:cubicBezTo>
                  <a:lnTo>
                    <a:pt x="100117" y="946022"/>
                  </a:lnTo>
                  <a:cubicBezTo>
                    <a:pt x="98211" y="944060"/>
                    <a:pt x="97091" y="941483"/>
                    <a:pt x="97091" y="938737"/>
                  </a:cubicBezTo>
                  <a:lnTo>
                    <a:pt x="97091" y="938569"/>
                  </a:lnTo>
                  <a:cubicBezTo>
                    <a:pt x="96698" y="938064"/>
                    <a:pt x="96306" y="937504"/>
                    <a:pt x="96026" y="936888"/>
                  </a:cubicBezTo>
                  <a:lnTo>
                    <a:pt x="95297" y="935430"/>
                  </a:lnTo>
                  <a:cubicBezTo>
                    <a:pt x="94569" y="933973"/>
                    <a:pt x="94177" y="932404"/>
                    <a:pt x="94177" y="930779"/>
                  </a:cubicBezTo>
                  <a:lnTo>
                    <a:pt x="94177" y="930051"/>
                  </a:lnTo>
                  <a:cubicBezTo>
                    <a:pt x="94177" y="927305"/>
                    <a:pt x="95297" y="924671"/>
                    <a:pt x="97203" y="922710"/>
                  </a:cubicBezTo>
                  <a:lnTo>
                    <a:pt x="97427" y="922486"/>
                  </a:lnTo>
                  <a:cubicBezTo>
                    <a:pt x="95466" y="918619"/>
                    <a:pt x="96082" y="913744"/>
                    <a:pt x="99332" y="910550"/>
                  </a:cubicBezTo>
                  <a:lnTo>
                    <a:pt x="102526" y="905395"/>
                  </a:lnTo>
                  <a:lnTo>
                    <a:pt x="102414" y="905226"/>
                  </a:lnTo>
                  <a:cubicBezTo>
                    <a:pt x="102190" y="904778"/>
                    <a:pt x="102022" y="904330"/>
                    <a:pt x="101854" y="903881"/>
                  </a:cubicBezTo>
                  <a:lnTo>
                    <a:pt x="101125" y="901752"/>
                  </a:lnTo>
                  <a:cubicBezTo>
                    <a:pt x="100789" y="900687"/>
                    <a:pt x="100621" y="899567"/>
                    <a:pt x="100621" y="898502"/>
                  </a:cubicBezTo>
                  <a:lnTo>
                    <a:pt x="100621" y="894915"/>
                  </a:lnTo>
                  <a:cubicBezTo>
                    <a:pt x="100621" y="892954"/>
                    <a:pt x="101181" y="891105"/>
                    <a:pt x="102134" y="889592"/>
                  </a:cubicBezTo>
                  <a:cubicBezTo>
                    <a:pt x="102302" y="888079"/>
                    <a:pt x="102750" y="886622"/>
                    <a:pt x="103535" y="885333"/>
                  </a:cubicBezTo>
                  <a:lnTo>
                    <a:pt x="104656" y="883484"/>
                  </a:lnTo>
                  <a:cubicBezTo>
                    <a:pt x="104376" y="882531"/>
                    <a:pt x="104263" y="881579"/>
                    <a:pt x="104263" y="880570"/>
                  </a:cubicBezTo>
                  <a:lnTo>
                    <a:pt x="104263" y="879842"/>
                  </a:lnTo>
                  <a:cubicBezTo>
                    <a:pt x="104263" y="877936"/>
                    <a:pt x="104768" y="876087"/>
                    <a:pt x="105776" y="874518"/>
                  </a:cubicBezTo>
                  <a:cubicBezTo>
                    <a:pt x="105776" y="874518"/>
                    <a:pt x="105776" y="874462"/>
                    <a:pt x="105776" y="874462"/>
                  </a:cubicBezTo>
                  <a:cubicBezTo>
                    <a:pt x="105272" y="873229"/>
                    <a:pt x="104992" y="871884"/>
                    <a:pt x="104992" y="870539"/>
                  </a:cubicBezTo>
                  <a:lnTo>
                    <a:pt x="104992" y="869082"/>
                  </a:lnTo>
                  <a:cubicBezTo>
                    <a:pt x="104992" y="867457"/>
                    <a:pt x="105384" y="865888"/>
                    <a:pt x="106057" y="864487"/>
                  </a:cubicBezTo>
                  <a:lnTo>
                    <a:pt x="107514" y="861573"/>
                  </a:lnTo>
                  <a:cubicBezTo>
                    <a:pt x="108746" y="859108"/>
                    <a:pt x="110876" y="857258"/>
                    <a:pt x="113510" y="856418"/>
                  </a:cubicBezTo>
                  <a:lnTo>
                    <a:pt x="115639" y="855689"/>
                  </a:lnTo>
                  <a:cubicBezTo>
                    <a:pt x="116311" y="855465"/>
                    <a:pt x="117040" y="855297"/>
                    <a:pt x="117712" y="855241"/>
                  </a:cubicBezTo>
                  <a:lnTo>
                    <a:pt x="118497" y="854961"/>
                  </a:lnTo>
                  <a:cubicBezTo>
                    <a:pt x="119562" y="854625"/>
                    <a:pt x="120682" y="854401"/>
                    <a:pt x="121803" y="854401"/>
                  </a:cubicBezTo>
                  <a:lnTo>
                    <a:pt x="121859" y="854401"/>
                  </a:lnTo>
                  <a:lnTo>
                    <a:pt x="122420" y="853840"/>
                  </a:lnTo>
                  <a:cubicBezTo>
                    <a:pt x="124325" y="851935"/>
                    <a:pt x="126846" y="850870"/>
                    <a:pt x="129480" y="850814"/>
                  </a:cubicBezTo>
                  <a:cubicBezTo>
                    <a:pt x="129704" y="850702"/>
                    <a:pt x="129873" y="850590"/>
                    <a:pt x="130097" y="850478"/>
                  </a:cubicBezTo>
                  <a:lnTo>
                    <a:pt x="130097" y="850478"/>
                  </a:lnTo>
                  <a:cubicBezTo>
                    <a:pt x="130825" y="849862"/>
                    <a:pt x="131610" y="849301"/>
                    <a:pt x="132506" y="848909"/>
                  </a:cubicBezTo>
                  <a:cubicBezTo>
                    <a:pt x="132674" y="848068"/>
                    <a:pt x="132955" y="847284"/>
                    <a:pt x="133347" y="846499"/>
                  </a:cubicBezTo>
                  <a:lnTo>
                    <a:pt x="134075" y="845042"/>
                  </a:lnTo>
                  <a:cubicBezTo>
                    <a:pt x="134524" y="844090"/>
                    <a:pt x="135140" y="843249"/>
                    <a:pt x="135868" y="842521"/>
                  </a:cubicBezTo>
                  <a:cubicBezTo>
                    <a:pt x="135868" y="840615"/>
                    <a:pt x="136373" y="838710"/>
                    <a:pt x="137438" y="837029"/>
                  </a:cubicBezTo>
                  <a:cubicBezTo>
                    <a:pt x="137325" y="836469"/>
                    <a:pt x="137269" y="835908"/>
                    <a:pt x="137269" y="835348"/>
                  </a:cubicBezTo>
                  <a:lnTo>
                    <a:pt x="137269" y="833891"/>
                  </a:lnTo>
                  <a:cubicBezTo>
                    <a:pt x="137269" y="832826"/>
                    <a:pt x="137438" y="831818"/>
                    <a:pt x="137718" y="830809"/>
                  </a:cubicBezTo>
                  <a:cubicBezTo>
                    <a:pt x="134355" y="829016"/>
                    <a:pt x="132226" y="825485"/>
                    <a:pt x="132226" y="821675"/>
                  </a:cubicBezTo>
                  <a:lnTo>
                    <a:pt x="132226" y="820218"/>
                  </a:lnTo>
                  <a:cubicBezTo>
                    <a:pt x="132226" y="819041"/>
                    <a:pt x="132450" y="817920"/>
                    <a:pt x="132786" y="816800"/>
                  </a:cubicBezTo>
                  <a:cubicBezTo>
                    <a:pt x="132562" y="816687"/>
                    <a:pt x="132394" y="816631"/>
                    <a:pt x="132170" y="816519"/>
                  </a:cubicBezTo>
                  <a:lnTo>
                    <a:pt x="129929" y="815399"/>
                  </a:lnTo>
                  <a:cubicBezTo>
                    <a:pt x="128023" y="815623"/>
                    <a:pt x="126062" y="815230"/>
                    <a:pt x="124269" y="814334"/>
                  </a:cubicBezTo>
                  <a:lnTo>
                    <a:pt x="124213" y="814334"/>
                  </a:lnTo>
                  <a:lnTo>
                    <a:pt x="119562" y="813998"/>
                  </a:lnTo>
                  <a:cubicBezTo>
                    <a:pt x="118441" y="813998"/>
                    <a:pt x="117376" y="813829"/>
                    <a:pt x="116311" y="813493"/>
                  </a:cubicBezTo>
                  <a:lnTo>
                    <a:pt x="114182" y="812765"/>
                  </a:lnTo>
                  <a:cubicBezTo>
                    <a:pt x="113678" y="812597"/>
                    <a:pt x="113229" y="812429"/>
                    <a:pt x="112781" y="812205"/>
                  </a:cubicBezTo>
                  <a:lnTo>
                    <a:pt x="111324" y="811476"/>
                  </a:lnTo>
                  <a:cubicBezTo>
                    <a:pt x="107850" y="809739"/>
                    <a:pt x="105664" y="806152"/>
                    <a:pt x="105664" y="802230"/>
                  </a:cubicBezTo>
                  <a:lnTo>
                    <a:pt x="105664" y="802062"/>
                  </a:lnTo>
                  <a:lnTo>
                    <a:pt x="105272" y="800437"/>
                  </a:lnTo>
                  <a:cubicBezTo>
                    <a:pt x="104376" y="796906"/>
                    <a:pt x="105440" y="793208"/>
                    <a:pt x="107962" y="790630"/>
                  </a:cubicBezTo>
                  <a:lnTo>
                    <a:pt x="110876" y="787716"/>
                  </a:lnTo>
                  <a:cubicBezTo>
                    <a:pt x="111492" y="787100"/>
                    <a:pt x="112109" y="786595"/>
                    <a:pt x="112837" y="786203"/>
                  </a:cubicBezTo>
                  <a:cubicBezTo>
                    <a:pt x="112837" y="785195"/>
                    <a:pt x="113061" y="784130"/>
                    <a:pt x="113341" y="783177"/>
                  </a:cubicBezTo>
                  <a:lnTo>
                    <a:pt x="114070" y="781048"/>
                  </a:lnTo>
                  <a:cubicBezTo>
                    <a:pt x="114126" y="780880"/>
                    <a:pt x="114182" y="780712"/>
                    <a:pt x="114238" y="780543"/>
                  </a:cubicBezTo>
                  <a:lnTo>
                    <a:pt x="114238" y="778582"/>
                  </a:lnTo>
                  <a:cubicBezTo>
                    <a:pt x="114238" y="775836"/>
                    <a:pt x="115303" y="773202"/>
                    <a:pt x="117264" y="771297"/>
                  </a:cubicBezTo>
                  <a:lnTo>
                    <a:pt x="117824" y="770681"/>
                  </a:lnTo>
                  <a:cubicBezTo>
                    <a:pt x="115975" y="768776"/>
                    <a:pt x="114967" y="766198"/>
                    <a:pt x="114967" y="763508"/>
                  </a:cubicBezTo>
                  <a:lnTo>
                    <a:pt x="114967" y="758689"/>
                  </a:lnTo>
                  <a:cubicBezTo>
                    <a:pt x="114518" y="757512"/>
                    <a:pt x="114238" y="756223"/>
                    <a:pt x="114238" y="754934"/>
                  </a:cubicBezTo>
                  <a:lnTo>
                    <a:pt x="114238" y="752076"/>
                  </a:lnTo>
                  <a:cubicBezTo>
                    <a:pt x="114238" y="748154"/>
                    <a:pt x="116424" y="744567"/>
                    <a:pt x="119954" y="742830"/>
                  </a:cubicBezTo>
                  <a:lnTo>
                    <a:pt x="121411" y="742102"/>
                  </a:lnTo>
                  <a:cubicBezTo>
                    <a:pt x="121523" y="742046"/>
                    <a:pt x="121691" y="741990"/>
                    <a:pt x="121803" y="741934"/>
                  </a:cubicBezTo>
                  <a:cubicBezTo>
                    <a:pt x="122139" y="741429"/>
                    <a:pt x="122532" y="740925"/>
                    <a:pt x="122980" y="740477"/>
                  </a:cubicBezTo>
                  <a:lnTo>
                    <a:pt x="123260" y="740197"/>
                  </a:lnTo>
                  <a:cubicBezTo>
                    <a:pt x="123708" y="739300"/>
                    <a:pt x="124325" y="738459"/>
                    <a:pt x="125053" y="737731"/>
                  </a:cubicBezTo>
                  <a:cubicBezTo>
                    <a:pt x="125053" y="737507"/>
                    <a:pt x="125053" y="737227"/>
                    <a:pt x="125053" y="737002"/>
                  </a:cubicBezTo>
                  <a:lnTo>
                    <a:pt x="125053" y="736274"/>
                  </a:lnTo>
                  <a:cubicBezTo>
                    <a:pt x="125053" y="733528"/>
                    <a:pt x="126118" y="730894"/>
                    <a:pt x="128079" y="728989"/>
                  </a:cubicBezTo>
                  <a:lnTo>
                    <a:pt x="130209" y="726860"/>
                  </a:lnTo>
                  <a:cubicBezTo>
                    <a:pt x="130433" y="726635"/>
                    <a:pt x="130713" y="726411"/>
                    <a:pt x="130937" y="726187"/>
                  </a:cubicBezTo>
                  <a:cubicBezTo>
                    <a:pt x="131217" y="725851"/>
                    <a:pt x="131554" y="725515"/>
                    <a:pt x="131834" y="725179"/>
                  </a:cubicBezTo>
                  <a:lnTo>
                    <a:pt x="132786" y="723273"/>
                  </a:lnTo>
                  <a:lnTo>
                    <a:pt x="132338" y="722825"/>
                  </a:lnTo>
                  <a:cubicBezTo>
                    <a:pt x="131217" y="721704"/>
                    <a:pt x="130321" y="720303"/>
                    <a:pt x="129816" y="718790"/>
                  </a:cubicBezTo>
                  <a:lnTo>
                    <a:pt x="129088" y="716661"/>
                  </a:lnTo>
                  <a:cubicBezTo>
                    <a:pt x="128752" y="715596"/>
                    <a:pt x="128584" y="714532"/>
                    <a:pt x="128584" y="713411"/>
                  </a:cubicBezTo>
                  <a:lnTo>
                    <a:pt x="128584" y="709824"/>
                  </a:lnTo>
                  <a:cubicBezTo>
                    <a:pt x="128584" y="709656"/>
                    <a:pt x="128584" y="709488"/>
                    <a:pt x="128584" y="709320"/>
                  </a:cubicBezTo>
                  <a:cubicBezTo>
                    <a:pt x="128191" y="709376"/>
                    <a:pt x="127799" y="709376"/>
                    <a:pt x="127407" y="709376"/>
                  </a:cubicBezTo>
                  <a:lnTo>
                    <a:pt x="125277" y="709376"/>
                  </a:lnTo>
                  <a:cubicBezTo>
                    <a:pt x="124437" y="709376"/>
                    <a:pt x="123596" y="709264"/>
                    <a:pt x="122756" y="709040"/>
                  </a:cubicBezTo>
                  <a:lnTo>
                    <a:pt x="122139" y="708872"/>
                  </a:lnTo>
                  <a:cubicBezTo>
                    <a:pt x="120234" y="710945"/>
                    <a:pt x="117488" y="712234"/>
                    <a:pt x="114518" y="712234"/>
                  </a:cubicBezTo>
                  <a:lnTo>
                    <a:pt x="112389" y="712234"/>
                  </a:lnTo>
                  <a:cubicBezTo>
                    <a:pt x="110764" y="712234"/>
                    <a:pt x="109195" y="711842"/>
                    <a:pt x="107794" y="711169"/>
                  </a:cubicBezTo>
                  <a:lnTo>
                    <a:pt x="106337" y="710441"/>
                  </a:lnTo>
                  <a:cubicBezTo>
                    <a:pt x="105328" y="709936"/>
                    <a:pt x="104432" y="709320"/>
                    <a:pt x="103647" y="708536"/>
                  </a:cubicBezTo>
                  <a:lnTo>
                    <a:pt x="102190" y="707079"/>
                  </a:lnTo>
                  <a:cubicBezTo>
                    <a:pt x="101910" y="706798"/>
                    <a:pt x="101630" y="706518"/>
                    <a:pt x="101406" y="706182"/>
                  </a:cubicBezTo>
                  <a:lnTo>
                    <a:pt x="101293" y="706126"/>
                  </a:lnTo>
                  <a:cubicBezTo>
                    <a:pt x="99276" y="705117"/>
                    <a:pt x="97651" y="703492"/>
                    <a:pt x="96642" y="701475"/>
                  </a:cubicBezTo>
                  <a:lnTo>
                    <a:pt x="95241" y="698673"/>
                  </a:lnTo>
                  <a:lnTo>
                    <a:pt x="94681" y="698953"/>
                  </a:lnTo>
                  <a:cubicBezTo>
                    <a:pt x="93560" y="699513"/>
                    <a:pt x="92384" y="699850"/>
                    <a:pt x="91151" y="699962"/>
                  </a:cubicBezTo>
                  <a:cubicBezTo>
                    <a:pt x="88629" y="701027"/>
                    <a:pt x="85827" y="701027"/>
                    <a:pt x="83305" y="699962"/>
                  </a:cubicBezTo>
                  <a:cubicBezTo>
                    <a:pt x="80335" y="700242"/>
                    <a:pt x="77254" y="699289"/>
                    <a:pt x="74956" y="696992"/>
                  </a:cubicBezTo>
                  <a:lnTo>
                    <a:pt x="74227" y="696263"/>
                  </a:lnTo>
                  <a:cubicBezTo>
                    <a:pt x="73443" y="695479"/>
                    <a:pt x="72771" y="694582"/>
                    <a:pt x="72266" y="693574"/>
                  </a:cubicBezTo>
                  <a:lnTo>
                    <a:pt x="71538" y="692117"/>
                  </a:lnTo>
                  <a:cubicBezTo>
                    <a:pt x="71538" y="692117"/>
                    <a:pt x="71538" y="692117"/>
                    <a:pt x="71538" y="692061"/>
                  </a:cubicBezTo>
                  <a:lnTo>
                    <a:pt x="71482" y="692061"/>
                  </a:lnTo>
                  <a:cubicBezTo>
                    <a:pt x="70641" y="692061"/>
                    <a:pt x="69801" y="691948"/>
                    <a:pt x="68960" y="691724"/>
                  </a:cubicBezTo>
                  <a:lnTo>
                    <a:pt x="68848" y="691668"/>
                  </a:lnTo>
                  <a:cubicBezTo>
                    <a:pt x="67503" y="692341"/>
                    <a:pt x="65990" y="692677"/>
                    <a:pt x="64477" y="692733"/>
                  </a:cubicBezTo>
                  <a:cubicBezTo>
                    <a:pt x="63300" y="693181"/>
                    <a:pt x="62011" y="693462"/>
                    <a:pt x="60666" y="693462"/>
                  </a:cubicBezTo>
                  <a:lnTo>
                    <a:pt x="59938" y="693462"/>
                  </a:lnTo>
                  <a:cubicBezTo>
                    <a:pt x="57865" y="693462"/>
                    <a:pt x="55959" y="692845"/>
                    <a:pt x="54278" y="691780"/>
                  </a:cubicBezTo>
                  <a:cubicBezTo>
                    <a:pt x="53550" y="691948"/>
                    <a:pt x="52765" y="692004"/>
                    <a:pt x="52037" y="692004"/>
                  </a:cubicBezTo>
                  <a:lnTo>
                    <a:pt x="46321" y="692004"/>
                  </a:lnTo>
                  <a:cubicBezTo>
                    <a:pt x="45032" y="692004"/>
                    <a:pt x="43799" y="691780"/>
                    <a:pt x="42622" y="691332"/>
                  </a:cubicBezTo>
                  <a:cubicBezTo>
                    <a:pt x="42454" y="691500"/>
                    <a:pt x="42286" y="691668"/>
                    <a:pt x="42118" y="691892"/>
                  </a:cubicBezTo>
                  <a:lnTo>
                    <a:pt x="40661" y="693349"/>
                  </a:lnTo>
                  <a:cubicBezTo>
                    <a:pt x="37579" y="696431"/>
                    <a:pt x="32928" y="697216"/>
                    <a:pt x="29005" y="695367"/>
                  </a:cubicBezTo>
                  <a:lnTo>
                    <a:pt x="22001" y="692117"/>
                  </a:lnTo>
                  <a:lnTo>
                    <a:pt x="21440" y="692397"/>
                  </a:lnTo>
                  <a:cubicBezTo>
                    <a:pt x="19983" y="693125"/>
                    <a:pt x="18414" y="693462"/>
                    <a:pt x="16845" y="693462"/>
                  </a:cubicBezTo>
                  <a:lnTo>
                    <a:pt x="12530" y="693462"/>
                  </a:lnTo>
                  <a:cubicBezTo>
                    <a:pt x="10065" y="693462"/>
                    <a:pt x="7655" y="692565"/>
                    <a:pt x="5750" y="690940"/>
                  </a:cubicBezTo>
                  <a:cubicBezTo>
                    <a:pt x="3060" y="689595"/>
                    <a:pt x="987" y="687073"/>
                    <a:pt x="258" y="683991"/>
                  </a:cubicBezTo>
                  <a:cubicBezTo>
                    <a:pt x="-806" y="679284"/>
                    <a:pt x="1491" y="674465"/>
                    <a:pt x="5862" y="672391"/>
                  </a:cubicBezTo>
                  <a:lnTo>
                    <a:pt x="130097" y="613160"/>
                  </a:lnTo>
                  <a:lnTo>
                    <a:pt x="156938" y="598814"/>
                  </a:lnTo>
                  <a:cubicBezTo>
                    <a:pt x="157331" y="597358"/>
                    <a:pt x="158059" y="596013"/>
                    <a:pt x="159068" y="594892"/>
                  </a:cubicBezTo>
                  <a:lnTo>
                    <a:pt x="159796" y="593435"/>
                  </a:lnTo>
                  <a:cubicBezTo>
                    <a:pt x="160301" y="592426"/>
                    <a:pt x="160973" y="591530"/>
                    <a:pt x="161758" y="590745"/>
                  </a:cubicBezTo>
                  <a:lnTo>
                    <a:pt x="161870" y="590633"/>
                  </a:lnTo>
                  <a:cubicBezTo>
                    <a:pt x="162486" y="588167"/>
                    <a:pt x="163943" y="585982"/>
                    <a:pt x="166017" y="584525"/>
                  </a:cubicBezTo>
                  <a:lnTo>
                    <a:pt x="174590" y="578585"/>
                  </a:lnTo>
                  <a:lnTo>
                    <a:pt x="181539" y="571636"/>
                  </a:lnTo>
                  <a:lnTo>
                    <a:pt x="185293" y="567265"/>
                  </a:lnTo>
                  <a:lnTo>
                    <a:pt x="187311" y="564408"/>
                  </a:lnTo>
                  <a:lnTo>
                    <a:pt x="186246" y="562839"/>
                  </a:lnTo>
                  <a:cubicBezTo>
                    <a:pt x="185574" y="561886"/>
                    <a:pt x="185125" y="560765"/>
                    <a:pt x="184845" y="559644"/>
                  </a:cubicBezTo>
                  <a:lnTo>
                    <a:pt x="184117" y="556786"/>
                  </a:lnTo>
                  <a:cubicBezTo>
                    <a:pt x="183612" y="554881"/>
                    <a:pt x="183724" y="552864"/>
                    <a:pt x="184341" y="550959"/>
                  </a:cubicBezTo>
                  <a:lnTo>
                    <a:pt x="185069" y="548829"/>
                  </a:lnTo>
                  <a:cubicBezTo>
                    <a:pt x="185237" y="548381"/>
                    <a:pt x="185405" y="547933"/>
                    <a:pt x="185630" y="547484"/>
                  </a:cubicBezTo>
                  <a:lnTo>
                    <a:pt x="186358" y="546027"/>
                  </a:lnTo>
                  <a:cubicBezTo>
                    <a:pt x="188095" y="542497"/>
                    <a:pt x="191682" y="540311"/>
                    <a:pt x="195604" y="540311"/>
                  </a:cubicBezTo>
                  <a:lnTo>
                    <a:pt x="197061" y="540311"/>
                  </a:lnTo>
                  <a:cubicBezTo>
                    <a:pt x="197229" y="540311"/>
                    <a:pt x="197341" y="540311"/>
                    <a:pt x="197509" y="540311"/>
                  </a:cubicBezTo>
                  <a:lnTo>
                    <a:pt x="197509" y="529160"/>
                  </a:lnTo>
                  <a:lnTo>
                    <a:pt x="189048" y="474804"/>
                  </a:lnTo>
                  <a:cubicBezTo>
                    <a:pt x="188936" y="474244"/>
                    <a:pt x="188880" y="473683"/>
                    <a:pt x="188880" y="473123"/>
                  </a:cubicBezTo>
                  <a:lnTo>
                    <a:pt x="188880" y="472394"/>
                  </a:lnTo>
                  <a:cubicBezTo>
                    <a:pt x="188880" y="471666"/>
                    <a:pt x="188936" y="470937"/>
                    <a:pt x="189104" y="470265"/>
                  </a:cubicBezTo>
                  <a:cubicBezTo>
                    <a:pt x="188936" y="469537"/>
                    <a:pt x="188880" y="468864"/>
                    <a:pt x="188880" y="468136"/>
                  </a:cubicBezTo>
                  <a:lnTo>
                    <a:pt x="188880" y="466679"/>
                  </a:lnTo>
                  <a:cubicBezTo>
                    <a:pt x="188880" y="465053"/>
                    <a:pt x="189272" y="463484"/>
                    <a:pt x="189944" y="462083"/>
                  </a:cubicBezTo>
                  <a:lnTo>
                    <a:pt x="190673" y="460626"/>
                  </a:lnTo>
                  <a:cubicBezTo>
                    <a:pt x="191626" y="458721"/>
                    <a:pt x="193139" y="457152"/>
                    <a:pt x="194932" y="456200"/>
                  </a:cubicBezTo>
                  <a:cubicBezTo>
                    <a:pt x="195380" y="454462"/>
                    <a:pt x="196277" y="452837"/>
                    <a:pt x="197622" y="451493"/>
                  </a:cubicBezTo>
                  <a:lnTo>
                    <a:pt x="198350" y="450764"/>
                  </a:lnTo>
                  <a:cubicBezTo>
                    <a:pt x="198966" y="450147"/>
                    <a:pt x="199639" y="449643"/>
                    <a:pt x="200367" y="449195"/>
                  </a:cubicBezTo>
                  <a:cubicBezTo>
                    <a:pt x="200816" y="448466"/>
                    <a:pt x="201320" y="447794"/>
                    <a:pt x="201936" y="447178"/>
                  </a:cubicBezTo>
                  <a:lnTo>
                    <a:pt x="204794" y="444320"/>
                  </a:lnTo>
                  <a:cubicBezTo>
                    <a:pt x="205915" y="443199"/>
                    <a:pt x="207316" y="442358"/>
                    <a:pt x="208829" y="441854"/>
                  </a:cubicBezTo>
                  <a:lnTo>
                    <a:pt x="210958" y="441126"/>
                  </a:lnTo>
                  <a:cubicBezTo>
                    <a:pt x="212023" y="440789"/>
                    <a:pt x="213144" y="440621"/>
                    <a:pt x="214209" y="440621"/>
                  </a:cubicBezTo>
                  <a:lnTo>
                    <a:pt x="216338" y="440621"/>
                  </a:lnTo>
                  <a:cubicBezTo>
                    <a:pt x="217459" y="440621"/>
                    <a:pt x="218579" y="440789"/>
                    <a:pt x="219588" y="441126"/>
                  </a:cubicBezTo>
                  <a:cubicBezTo>
                    <a:pt x="220036" y="440789"/>
                    <a:pt x="220541" y="440509"/>
                    <a:pt x="221045" y="440229"/>
                  </a:cubicBezTo>
                  <a:lnTo>
                    <a:pt x="222502" y="439500"/>
                  </a:lnTo>
                  <a:cubicBezTo>
                    <a:pt x="223511" y="438996"/>
                    <a:pt x="224575" y="438660"/>
                    <a:pt x="225696" y="438492"/>
                  </a:cubicBezTo>
                  <a:cubicBezTo>
                    <a:pt x="225864" y="438268"/>
                    <a:pt x="226089" y="438043"/>
                    <a:pt x="226313" y="437819"/>
                  </a:cubicBezTo>
                  <a:lnTo>
                    <a:pt x="226761" y="437371"/>
                  </a:lnTo>
                  <a:cubicBezTo>
                    <a:pt x="227489" y="435242"/>
                    <a:pt x="228890" y="433448"/>
                    <a:pt x="230796" y="432216"/>
                  </a:cubicBezTo>
                  <a:lnTo>
                    <a:pt x="232085" y="431319"/>
                  </a:lnTo>
                  <a:cubicBezTo>
                    <a:pt x="234046" y="429414"/>
                    <a:pt x="236624" y="428293"/>
                    <a:pt x="239369" y="428293"/>
                  </a:cubicBezTo>
                  <a:cubicBezTo>
                    <a:pt x="239369" y="428293"/>
                    <a:pt x="239369" y="428293"/>
                    <a:pt x="239369" y="428293"/>
                  </a:cubicBezTo>
                  <a:lnTo>
                    <a:pt x="239369" y="428293"/>
                  </a:lnTo>
                  <a:cubicBezTo>
                    <a:pt x="240098" y="427564"/>
                    <a:pt x="240994" y="426948"/>
                    <a:pt x="241891" y="426500"/>
                  </a:cubicBezTo>
                  <a:lnTo>
                    <a:pt x="241891" y="426500"/>
                  </a:lnTo>
                  <a:cubicBezTo>
                    <a:pt x="242227" y="426220"/>
                    <a:pt x="242564" y="425940"/>
                    <a:pt x="242900" y="425715"/>
                  </a:cubicBezTo>
                  <a:lnTo>
                    <a:pt x="244188" y="424819"/>
                  </a:lnTo>
                  <a:cubicBezTo>
                    <a:pt x="244973" y="424034"/>
                    <a:pt x="245870" y="423418"/>
                    <a:pt x="246822" y="422913"/>
                  </a:cubicBezTo>
                  <a:lnTo>
                    <a:pt x="248279" y="422185"/>
                  </a:lnTo>
                  <a:cubicBezTo>
                    <a:pt x="249904" y="421344"/>
                    <a:pt x="251642" y="421008"/>
                    <a:pt x="253435" y="421120"/>
                  </a:cubicBezTo>
                  <a:cubicBezTo>
                    <a:pt x="253659" y="421064"/>
                    <a:pt x="253827" y="420952"/>
                    <a:pt x="254051" y="420896"/>
                  </a:cubicBezTo>
                  <a:cubicBezTo>
                    <a:pt x="254331" y="420504"/>
                    <a:pt x="254668" y="420168"/>
                    <a:pt x="254948" y="419831"/>
                  </a:cubicBezTo>
                  <a:lnTo>
                    <a:pt x="255676" y="419103"/>
                  </a:lnTo>
                  <a:cubicBezTo>
                    <a:pt x="255788" y="418991"/>
                    <a:pt x="255844" y="418935"/>
                    <a:pt x="255956" y="418823"/>
                  </a:cubicBezTo>
                  <a:cubicBezTo>
                    <a:pt x="255396" y="418150"/>
                    <a:pt x="254892" y="417478"/>
                    <a:pt x="254499" y="416693"/>
                  </a:cubicBezTo>
                  <a:lnTo>
                    <a:pt x="254275" y="416469"/>
                  </a:lnTo>
                  <a:cubicBezTo>
                    <a:pt x="253995" y="416189"/>
                    <a:pt x="253715" y="415909"/>
                    <a:pt x="253491" y="415573"/>
                  </a:cubicBezTo>
                  <a:cubicBezTo>
                    <a:pt x="252482" y="415068"/>
                    <a:pt x="251530" y="414396"/>
                    <a:pt x="250689" y="413555"/>
                  </a:cubicBezTo>
                  <a:lnTo>
                    <a:pt x="249960" y="412827"/>
                  </a:lnTo>
                  <a:cubicBezTo>
                    <a:pt x="249512" y="412378"/>
                    <a:pt x="249120" y="411874"/>
                    <a:pt x="248728" y="411370"/>
                  </a:cubicBezTo>
                  <a:cubicBezTo>
                    <a:pt x="248111" y="411089"/>
                    <a:pt x="247495" y="410753"/>
                    <a:pt x="246934" y="410361"/>
                  </a:cubicBezTo>
                  <a:cubicBezTo>
                    <a:pt x="245365" y="409857"/>
                    <a:pt x="243908" y="409016"/>
                    <a:pt x="242732" y="407839"/>
                  </a:cubicBezTo>
                  <a:lnTo>
                    <a:pt x="241611" y="406719"/>
                  </a:lnTo>
                  <a:cubicBezTo>
                    <a:pt x="239537" y="405990"/>
                    <a:pt x="237688" y="404589"/>
                    <a:pt x="236455" y="402684"/>
                  </a:cubicBezTo>
                  <a:lnTo>
                    <a:pt x="235727" y="401955"/>
                  </a:lnTo>
                  <a:cubicBezTo>
                    <a:pt x="235167" y="401563"/>
                    <a:pt x="234606" y="401115"/>
                    <a:pt x="234158" y="400667"/>
                  </a:cubicBezTo>
                  <a:lnTo>
                    <a:pt x="232701" y="399210"/>
                  </a:lnTo>
                  <a:cubicBezTo>
                    <a:pt x="231412" y="397921"/>
                    <a:pt x="230459" y="396296"/>
                    <a:pt x="230011" y="394503"/>
                  </a:cubicBezTo>
                  <a:cubicBezTo>
                    <a:pt x="228162" y="393494"/>
                    <a:pt x="226705" y="391925"/>
                    <a:pt x="225752" y="390076"/>
                  </a:cubicBezTo>
                  <a:lnTo>
                    <a:pt x="225024" y="388619"/>
                  </a:lnTo>
                  <a:cubicBezTo>
                    <a:pt x="224744" y="388282"/>
                    <a:pt x="224463" y="387946"/>
                    <a:pt x="224239" y="387554"/>
                  </a:cubicBezTo>
                  <a:lnTo>
                    <a:pt x="221213" y="383407"/>
                  </a:lnTo>
                  <a:cubicBezTo>
                    <a:pt x="220205" y="382398"/>
                    <a:pt x="219420" y="381222"/>
                    <a:pt x="218916" y="379933"/>
                  </a:cubicBezTo>
                  <a:cubicBezTo>
                    <a:pt x="218636" y="379821"/>
                    <a:pt x="218411" y="379709"/>
                    <a:pt x="218131" y="379597"/>
                  </a:cubicBezTo>
                  <a:lnTo>
                    <a:pt x="216674" y="378868"/>
                  </a:lnTo>
                  <a:cubicBezTo>
                    <a:pt x="213368" y="377187"/>
                    <a:pt x="211183" y="373881"/>
                    <a:pt x="210958" y="370238"/>
                  </a:cubicBezTo>
                  <a:cubicBezTo>
                    <a:pt x="209782" y="368725"/>
                    <a:pt x="209053" y="366876"/>
                    <a:pt x="208829" y="364915"/>
                  </a:cubicBezTo>
                  <a:cubicBezTo>
                    <a:pt x="208381" y="363738"/>
                    <a:pt x="208101" y="362505"/>
                    <a:pt x="208045" y="361216"/>
                  </a:cubicBezTo>
                  <a:cubicBezTo>
                    <a:pt x="207596" y="360040"/>
                    <a:pt x="207316" y="358751"/>
                    <a:pt x="207316" y="357406"/>
                  </a:cubicBezTo>
                  <a:lnTo>
                    <a:pt x="207316" y="355276"/>
                  </a:lnTo>
                  <a:cubicBezTo>
                    <a:pt x="207316" y="354156"/>
                    <a:pt x="207484" y="353091"/>
                    <a:pt x="207820" y="352026"/>
                  </a:cubicBezTo>
                  <a:cubicBezTo>
                    <a:pt x="207484" y="351018"/>
                    <a:pt x="207316" y="349897"/>
                    <a:pt x="207316" y="348776"/>
                  </a:cubicBezTo>
                  <a:lnTo>
                    <a:pt x="207316" y="347319"/>
                  </a:lnTo>
                  <a:cubicBezTo>
                    <a:pt x="207316" y="344573"/>
                    <a:pt x="208381" y="341940"/>
                    <a:pt x="210342" y="340034"/>
                  </a:cubicBezTo>
                  <a:lnTo>
                    <a:pt x="211799" y="338577"/>
                  </a:lnTo>
                  <a:cubicBezTo>
                    <a:pt x="212415" y="337961"/>
                    <a:pt x="213088" y="337457"/>
                    <a:pt x="213816" y="337008"/>
                  </a:cubicBezTo>
                  <a:lnTo>
                    <a:pt x="217123" y="335047"/>
                  </a:lnTo>
                  <a:lnTo>
                    <a:pt x="218804" y="332133"/>
                  </a:lnTo>
                  <a:cubicBezTo>
                    <a:pt x="219252" y="331349"/>
                    <a:pt x="219812" y="330620"/>
                    <a:pt x="220485" y="329948"/>
                  </a:cubicBezTo>
                  <a:lnTo>
                    <a:pt x="221213" y="329219"/>
                  </a:lnTo>
                  <a:cubicBezTo>
                    <a:pt x="221550" y="328883"/>
                    <a:pt x="221942" y="328547"/>
                    <a:pt x="222390" y="328210"/>
                  </a:cubicBezTo>
                  <a:cubicBezTo>
                    <a:pt x="222446" y="328098"/>
                    <a:pt x="222558" y="327986"/>
                    <a:pt x="222614" y="327930"/>
                  </a:cubicBezTo>
                  <a:lnTo>
                    <a:pt x="222390" y="327650"/>
                  </a:lnTo>
                  <a:cubicBezTo>
                    <a:pt x="221998" y="327146"/>
                    <a:pt x="221662" y="326641"/>
                    <a:pt x="221437" y="326081"/>
                  </a:cubicBezTo>
                  <a:lnTo>
                    <a:pt x="220485" y="324456"/>
                  </a:lnTo>
                  <a:cubicBezTo>
                    <a:pt x="219700" y="323671"/>
                    <a:pt x="219028" y="322775"/>
                    <a:pt x="218523" y="321766"/>
                  </a:cubicBezTo>
                  <a:lnTo>
                    <a:pt x="217795" y="320309"/>
                  </a:lnTo>
                  <a:cubicBezTo>
                    <a:pt x="217067" y="318852"/>
                    <a:pt x="216730" y="317283"/>
                    <a:pt x="216730" y="315714"/>
                  </a:cubicBezTo>
                  <a:lnTo>
                    <a:pt x="216730" y="314986"/>
                  </a:lnTo>
                  <a:cubicBezTo>
                    <a:pt x="216730" y="313360"/>
                    <a:pt x="217123" y="311735"/>
                    <a:pt x="217851" y="310335"/>
                  </a:cubicBezTo>
                  <a:cubicBezTo>
                    <a:pt x="217851" y="310335"/>
                    <a:pt x="217851" y="310278"/>
                    <a:pt x="217851" y="310278"/>
                  </a:cubicBezTo>
                  <a:lnTo>
                    <a:pt x="217123" y="308821"/>
                  </a:lnTo>
                  <a:cubicBezTo>
                    <a:pt x="216394" y="307365"/>
                    <a:pt x="216058" y="305796"/>
                    <a:pt x="216058" y="304227"/>
                  </a:cubicBezTo>
                  <a:lnTo>
                    <a:pt x="216058" y="303498"/>
                  </a:lnTo>
                  <a:cubicBezTo>
                    <a:pt x="216058" y="300752"/>
                    <a:pt x="217123" y="298118"/>
                    <a:pt x="219084" y="296213"/>
                  </a:cubicBezTo>
                  <a:lnTo>
                    <a:pt x="219812" y="295485"/>
                  </a:lnTo>
                  <a:cubicBezTo>
                    <a:pt x="221774" y="293523"/>
                    <a:pt x="224407" y="292459"/>
                    <a:pt x="227097" y="292459"/>
                  </a:cubicBezTo>
                  <a:lnTo>
                    <a:pt x="227826" y="292459"/>
                  </a:lnTo>
                  <a:cubicBezTo>
                    <a:pt x="229843" y="292459"/>
                    <a:pt x="231860" y="293075"/>
                    <a:pt x="233541" y="294196"/>
                  </a:cubicBezTo>
                  <a:lnTo>
                    <a:pt x="235279" y="295316"/>
                  </a:lnTo>
                  <a:cubicBezTo>
                    <a:pt x="237968" y="295148"/>
                    <a:pt x="240882" y="296213"/>
                    <a:pt x="243012" y="298342"/>
                  </a:cubicBezTo>
                  <a:lnTo>
                    <a:pt x="243740" y="299071"/>
                  </a:lnTo>
                  <a:lnTo>
                    <a:pt x="245029" y="299912"/>
                  </a:lnTo>
                  <a:cubicBezTo>
                    <a:pt x="245365" y="300136"/>
                    <a:pt x="245758" y="300416"/>
                    <a:pt x="246038" y="300696"/>
                  </a:cubicBezTo>
                  <a:cubicBezTo>
                    <a:pt x="246542" y="300920"/>
                    <a:pt x="246990" y="301200"/>
                    <a:pt x="247439" y="301537"/>
                  </a:cubicBezTo>
                  <a:lnTo>
                    <a:pt x="247607" y="301593"/>
                  </a:lnTo>
                  <a:cubicBezTo>
                    <a:pt x="248503" y="301873"/>
                    <a:pt x="249288" y="302265"/>
                    <a:pt x="250073" y="302826"/>
                  </a:cubicBezTo>
                  <a:lnTo>
                    <a:pt x="254387" y="305683"/>
                  </a:lnTo>
                  <a:cubicBezTo>
                    <a:pt x="255900" y="306692"/>
                    <a:pt x="257077" y="308037"/>
                    <a:pt x="257918" y="309662"/>
                  </a:cubicBezTo>
                  <a:lnTo>
                    <a:pt x="257918" y="309662"/>
                  </a:lnTo>
                  <a:cubicBezTo>
                    <a:pt x="257974" y="309718"/>
                    <a:pt x="258030" y="309830"/>
                    <a:pt x="258086" y="309886"/>
                  </a:cubicBezTo>
                  <a:cubicBezTo>
                    <a:pt x="258758" y="309774"/>
                    <a:pt x="259431" y="309662"/>
                    <a:pt x="260159" y="309662"/>
                  </a:cubicBezTo>
                  <a:lnTo>
                    <a:pt x="265202" y="309662"/>
                  </a:lnTo>
                  <a:cubicBezTo>
                    <a:pt x="266491" y="309662"/>
                    <a:pt x="267780" y="309886"/>
                    <a:pt x="268957" y="310390"/>
                  </a:cubicBezTo>
                  <a:lnTo>
                    <a:pt x="269461" y="310390"/>
                  </a:lnTo>
                  <a:cubicBezTo>
                    <a:pt x="270302" y="310390"/>
                    <a:pt x="271143" y="310503"/>
                    <a:pt x="271983" y="310671"/>
                  </a:cubicBezTo>
                  <a:lnTo>
                    <a:pt x="273552" y="311063"/>
                  </a:lnTo>
                  <a:cubicBezTo>
                    <a:pt x="273720" y="309270"/>
                    <a:pt x="274393" y="307533"/>
                    <a:pt x="275401" y="306076"/>
                  </a:cubicBezTo>
                  <a:cubicBezTo>
                    <a:pt x="276074" y="303946"/>
                    <a:pt x="277419" y="302097"/>
                    <a:pt x="279212" y="300808"/>
                  </a:cubicBezTo>
                  <a:lnTo>
                    <a:pt x="279212" y="300584"/>
                  </a:lnTo>
                  <a:cubicBezTo>
                    <a:pt x="279212" y="300080"/>
                    <a:pt x="279268" y="299631"/>
                    <a:pt x="279324" y="299127"/>
                  </a:cubicBezTo>
                  <a:cubicBezTo>
                    <a:pt x="279212" y="298286"/>
                    <a:pt x="279212" y="297446"/>
                    <a:pt x="279268" y="296605"/>
                  </a:cubicBezTo>
                  <a:cubicBezTo>
                    <a:pt x="279212" y="296269"/>
                    <a:pt x="279212" y="295877"/>
                    <a:pt x="279212" y="295541"/>
                  </a:cubicBezTo>
                  <a:lnTo>
                    <a:pt x="279212" y="294812"/>
                  </a:lnTo>
                  <a:cubicBezTo>
                    <a:pt x="279212" y="292346"/>
                    <a:pt x="280108" y="289937"/>
                    <a:pt x="281734" y="288032"/>
                  </a:cubicBezTo>
                  <a:lnTo>
                    <a:pt x="281734" y="288032"/>
                  </a:lnTo>
                  <a:cubicBezTo>
                    <a:pt x="282462" y="286575"/>
                    <a:pt x="283527" y="285286"/>
                    <a:pt x="284816" y="284333"/>
                  </a:cubicBezTo>
                  <a:cubicBezTo>
                    <a:pt x="285768" y="283044"/>
                    <a:pt x="287057" y="281924"/>
                    <a:pt x="288514" y="281195"/>
                  </a:cubicBezTo>
                  <a:lnTo>
                    <a:pt x="288514" y="281139"/>
                  </a:lnTo>
                  <a:cubicBezTo>
                    <a:pt x="288514" y="279514"/>
                    <a:pt x="288906" y="277945"/>
                    <a:pt x="289635" y="276488"/>
                  </a:cubicBezTo>
                  <a:lnTo>
                    <a:pt x="290195" y="275311"/>
                  </a:lnTo>
                  <a:cubicBezTo>
                    <a:pt x="290307" y="274751"/>
                    <a:pt x="290475" y="274247"/>
                    <a:pt x="290700" y="273686"/>
                  </a:cubicBezTo>
                  <a:lnTo>
                    <a:pt x="290700" y="273182"/>
                  </a:lnTo>
                  <a:cubicBezTo>
                    <a:pt x="290700" y="270436"/>
                    <a:pt x="291764" y="267802"/>
                    <a:pt x="293726" y="265897"/>
                  </a:cubicBezTo>
                  <a:lnTo>
                    <a:pt x="294454" y="265169"/>
                  </a:lnTo>
                  <a:cubicBezTo>
                    <a:pt x="295239" y="264384"/>
                    <a:pt x="296135" y="263711"/>
                    <a:pt x="297144" y="263207"/>
                  </a:cubicBezTo>
                  <a:lnTo>
                    <a:pt x="297144" y="263207"/>
                  </a:lnTo>
                  <a:cubicBezTo>
                    <a:pt x="298769" y="261806"/>
                    <a:pt x="300730" y="260966"/>
                    <a:pt x="302860" y="260742"/>
                  </a:cubicBezTo>
                  <a:cubicBezTo>
                    <a:pt x="305549" y="259621"/>
                    <a:pt x="308744" y="259733"/>
                    <a:pt x="311321" y="261022"/>
                  </a:cubicBezTo>
                  <a:cubicBezTo>
                    <a:pt x="312162" y="260798"/>
                    <a:pt x="313058" y="260685"/>
                    <a:pt x="313955" y="260685"/>
                  </a:cubicBezTo>
                  <a:lnTo>
                    <a:pt x="315412" y="260685"/>
                  </a:lnTo>
                  <a:cubicBezTo>
                    <a:pt x="315692" y="260685"/>
                    <a:pt x="315972" y="260685"/>
                    <a:pt x="316253" y="260742"/>
                  </a:cubicBezTo>
                  <a:cubicBezTo>
                    <a:pt x="317990" y="259397"/>
                    <a:pt x="320119" y="258612"/>
                    <a:pt x="322361" y="258556"/>
                  </a:cubicBezTo>
                  <a:cubicBezTo>
                    <a:pt x="323930" y="257659"/>
                    <a:pt x="325723" y="257099"/>
                    <a:pt x="327628" y="257099"/>
                  </a:cubicBezTo>
                  <a:lnTo>
                    <a:pt x="329085" y="257099"/>
                  </a:lnTo>
                  <a:cubicBezTo>
                    <a:pt x="329365" y="257099"/>
                    <a:pt x="329645" y="257099"/>
                    <a:pt x="329926" y="257155"/>
                  </a:cubicBezTo>
                  <a:cubicBezTo>
                    <a:pt x="330654" y="256595"/>
                    <a:pt x="331495" y="256090"/>
                    <a:pt x="332391" y="255754"/>
                  </a:cubicBezTo>
                  <a:cubicBezTo>
                    <a:pt x="335193" y="254073"/>
                    <a:pt x="338611" y="253793"/>
                    <a:pt x="341694" y="255026"/>
                  </a:cubicBezTo>
                  <a:cubicBezTo>
                    <a:pt x="342030" y="254970"/>
                    <a:pt x="342422" y="254970"/>
                    <a:pt x="342758" y="254970"/>
                  </a:cubicBezTo>
                  <a:lnTo>
                    <a:pt x="343487" y="254970"/>
                  </a:lnTo>
                  <a:cubicBezTo>
                    <a:pt x="345280" y="254970"/>
                    <a:pt x="347073" y="255474"/>
                    <a:pt x="348642" y="256315"/>
                  </a:cubicBezTo>
                  <a:lnTo>
                    <a:pt x="345224" y="246396"/>
                  </a:lnTo>
                  <a:cubicBezTo>
                    <a:pt x="343991" y="242922"/>
                    <a:pt x="344775" y="239055"/>
                    <a:pt x="347185" y="236253"/>
                  </a:cubicBezTo>
                  <a:cubicBezTo>
                    <a:pt x="349595" y="233451"/>
                    <a:pt x="353349" y="232219"/>
                    <a:pt x="356992" y="232891"/>
                  </a:cubicBezTo>
                  <a:lnTo>
                    <a:pt x="411740" y="243594"/>
                  </a:lnTo>
                  <a:lnTo>
                    <a:pt x="419025" y="229024"/>
                  </a:lnTo>
                  <a:cubicBezTo>
                    <a:pt x="418296" y="227623"/>
                    <a:pt x="417904" y="225998"/>
                    <a:pt x="417904" y="224373"/>
                  </a:cubicBezTo>
                  <a:lnTo>
                    <a:pt x="417904" y="223645"/>
                  </a:lnTo>
                  <a:cubicBezTo>
                    <a:pt x="417904" y="221740"/>
                    <a:pt x="418409" y="219890"/>
                    <a:pt x="419361" y="218321"/>
                  </a:cubicBezTo>
                  <a:cubicBezTo>
                    <a:pt x="419865" y="217088"/>
                    <a:pt x="420594" y="215968"/>
                    <a:pt x="421491" y="215015"/>
                  </a:cubicBezTo>
                  <a:cubicBezTo>
                    <a:pt x="420482" y="213950"/>
                    <a:pt x="419641" y="212661"/>
                    <a:pt x="419137" y="211260"/>
                  </a:cubicBezTo>
                  <a:cubicBezTo>
                    <a:pt x="417400" y="209355"/>
                    <a:pt x="416391" y="206890"/>
                    <a:pt x="416391" y="204256"/>
                  </a:cubicBezTo>
                  <a:lnTo>
                    <a:pt x="416391" y="202799"/>
                  </a:lnTo>
                  <a:cubicBezTo>
                    <a:pt x="416391" y="201790"/>
                    <a:pt x="416559" y="200782"/>
                    <a:pt x="416840" y="199885"/>
                  </a:cubicBezTo>
                  <a:lnTo>
                    <a:pt x="416279" y="199717"/>
                  </a:lnTo>
                  <a:cubicBezTo>
                    <a:pt x="415102" y="199325"/>
                    <a:pt x="414038" y="198764"/>
                    <a:pt x="413085" y="197980"/>
                  </a:cubicBezTo>
                  <a:cubicBezTo>
                    <a:pt x="412861" y="198036"/>
                    <a:pt x="412581" y="198036"/>
                    <a:pt x="412356" y="198036"/>
                  </a:cubicBezTo>
                  <a:cubicBezTo>
                    <a:pt x="411852" y="198092"/>
                    <a:pt x="411404" y="198092"/>
                    <a:pt x="410899" y="198036"/>
                  </a:cubicBezTo>
                  <a:cubicBezTo>
                    <a:pt x="408098" y="198260"/>
                    <a:pt x="405464" y="197307"/>
                    <a:pt x="403390" y="195514"/>
                  </a:cubicBezTo>
                  <a:cubicBezTo>
                    <a:pt x="400645" y="196915"/>
                    <a:pt x="397507" y="196971"/>
                    <a:pt x="394761" y="195850"/>
                  </a:cubicBezTo>
                  <a:cubicBezTo>
                    <a:pt x="392351" y="196131"/>
                    <a:pt x="389942" y="195514"/>
                    <a:pt x="387924" y="194169"/>
                  </a:cubicBezTo>
                  <a:lnTo>
                    <a:pt x="385795" y="192712"/>
                  </a:lnTo>
                  <a:cubicBezTo>
                    <a:pt x="385627" y="192600"/>
                    <a:pt x="385459" y="192488"/>
                    <a:pt x="385346" y="192376"/>
                  </a:cubicBezTo>
                  <a:lnTo>
                    <a:pt x="383273" y="191031"/>
                  </a:lnTo>
                  <a:cubicBezTo>
                    <a:pt x="382376" y="190751"/>
                    <a:pt x="381592" y="190359"/>
                    <a:pt x="380807" y="189854"/>
                  </a:cubicBezTo>
                  <a:lnTo>
                    <a:pt x="378678" y="188397"/>
                  </a:lnTo>
                  <a:cubicBezTo>
                    <a:pt x="375820" y="186492"/>
                    <a:pt x="374083" y="183242"/>
                    <a:pt x="374083" y="179768"/>
                  </a:cubicBezTo>
                  <a:lnTo>
                    <a:pt x="374083" y="177694"/>
                  </a:lnTo>
                  <a:lnTo>
                    <a:pt x="373298" y="176629"/>
                  </a:lnTo>
                  <a:cubicBezTo>
                    <a:pt x="372906" y="176125"/>
                    <a:pt x="372570" y="175621"/>
                    <a:pt x="372346" y="175060"/>
                  </a:cubicBezTo>
                  <a:lnTo>
                    <a:pt x="371617" y="173603"/>
                  </a:lnTo>
                  <a:cubicBezTo>
                    <a:pt x="369936" y="170297"/>
                    <a:pt x="370216" y="166319"/>
                    <a:pt x="372290" y="163237"/>
                  </a:cubicBezTo>
                  <a:lnTo>
                    <a:pt x="373243" y="161387"/>
                  </a:lnTo>
                  <a:cubicBezTo>
                    <a:pt x="374643" y="157185"/>
                    <a:pt x="378622" y="154327"/>
                    <a:pt x="383049" y="154327"/>
                  </a:cubicBezTo>
                  <a:lnTo>
                    <a:pt x="385683" y="154327"/>
                  </a:lnTo>
                  <a:cubicBezTo>
                    <a:pt x="386187" y="153038"/>
                    <a:pt x="386972" y="151861"/>
                    <a:pt x="387980" y="150908"/>
                  </a:cubicBezTo>
                  <a:lnTo>
                    <a:pt x="389437" y="149451"/>
                  </a:lnTo>
                  <a:cubicBezTo>
                    <a:pt x="390782" y="148107"/>
                    <a:pt x="392463" y="147154"/>
                    <a:pt x="394312" y="146706"/>
                  </a:cubicBezTo>
                  <a:lnTo>
                    <a:pt x="395769" y="144240"/>
                  </a:lnTo>
                  <a:cubicBezTo>
                    <a:pt x="397002" y="142167"/>
                    <a:pt x="398964" y="140598"/>
                    <a:pt x="401205" y="139813"/>
                  </a:cubicBezTo>
                  <a:lnTo>
                    <a:pt x="402382" y="138636"/>
                  </a:lnTo>
                  <a:cubicBezTo>
                    <a:pt x="403615" y="137403"/>
                    <a:pt x="405128" y="136507"/>
                    <a:pt x="406753" y="136059"/>
                  </a:cubicBezTo>
                  <a:cubicBezTo>
                    <a:pt x="406753" y="136002"/>
                    <a:pt x="406809" y="136002"/>
                    <a:pt x="406809" y="135947"/>
                  </a:cubicBezTo>
                  <a:lnTo>
                    <a:pt x="408266" y="133817"/>
                  </a:lnTo>
                  <a:cubicBezTo>
                    <a:pt x="410283" y="130791"/>
                    <a:pt x="413701" y="129110"/>
                    <a:pt x="417288" y="129222"/>
                  </a:cubicBezTo>
                  <a:lnTo>
                    <a:pt x="432586" y="129838"/>
                  </a:lnTo>
                  <a:lnTo>
                    <a:pt x="433090" y="129614"/>
                  </a:lnTo>
                  <a:cubicBezTo>
                    <a:pt x="433539" y="129390"/>
                    <a:pt x="433987" y="129222"/>
                    <a:pt x="434435" y="129054"/>
                  </a:cubicBezTo>
                  <a:lnTo>
                    <a:pt x="435108" y="128830"/>
                  </a:lnTo>
                  <a:cubicBezTo>
                    <a:pt x="436116" y="127036"/>
                    <a:pt x="437629" y="125580"/>
                    <a:pt x="439478" y="124627"/>
                  </a:cubicBezTo>
                  <a:lnTo>
                    <a:pt x="439759" y="124347"/>
                  </a:lnTo>
                  <a:cubicBezTo>
                    <a:pt x="440263" y="123842"/>
                    <a:pt x="440767" y="123450"/>
                    <a:pt x="441328" y="123058"/>
                  </a:cubicBezTo>
                  <a:lnTo>
                    <a:pt x="443345" y="121489"/>
                  </a:lnTo>
                  <a:cubicBezTo>
                    <a:pt x="444354" y="120480"/>
                    <a:pt x="445531" y="119696"/>
                    <a:pt x="446819" y="119191"/>
                  </a:cubicBezTo>
                  <a:lnTo>
                    <a:pt x="448220" y="118631"/>
                  </a:lnTo>
                  <a:lnTo>
                    <a:pt x="449565" y="116838"/>
                  </a:lnTo>
                  <a:cubicBezTo>
                    <a:pt x="451190" y="114652"/>
                    <a:pt x="453656" y="113195"/>
                    <a:pt x="456290" y="112803"/>
                  </a:cubicBezTo>
                  <a:lnTo>
                    <a:pt x="456962" y="112131"/>
                  </a:lnTo>
                  <a:cubicBezTo>
                    <a:pt x="457298" y="111794"/>
                    <a:pt x="457635" y="111514"/>
                    <a:pt x="457971" y="111234"/>
                  </a:cubicBezTo>
                  <a:cubicBezTo>
                    <a:pt x="457242" y="109777"/>
                    <a:pt x="456794" y="108208"/>
                    <a:pt x="456794" y="106471"/>
                  </a:cubicBezTo>
                  <a:lnTo>
                    <a:pt x="456794" y="105967"/>
                  </a:lnTo>
                  <a:cubicBezTo>
                    <a:pt x="456346" y="104790"/>
                    <a:pt x="456066" y="103501"/>
                    <a:pt x="456066" y="102156"/>
                  </a:cubicBezTo>
                  <a:lnTo>
                    <a:pt x="456066" y="99298"/>
                  </a:lnTo>
                  <a:cubicBezTo>
                    <a:pt x="456066" y="97673"/>
                    <a:pt x="456458" y="96104"/>
                    <a:pt x="457130" y="94703"/>
                  </a:cubicBezTo>
                  <a:lnTo>
                    <a:pt x="457859" y="93246"/>
                  </a:lnTo>
                  <a:cubicBezTo>
                    <a:pt x="458363" y="92237"/>
                    <a:pt x="459036" y="91341"/>
                    <a:pt x="459820" y="90556"/>
                  </a:cubicBezTo>
                  <a:lnTo>
                    <a:pt x="460549" y="89828"/>
                  </a:lnTo>
                  <a:cubicBezTo>
                    <a:pt x="462510" y="87923"/>
                    <a:pt x="465088" y="86802"/>
                    <a:pt x="467833" y="86802"/>
                  </a:cubicBezTo>
                  <a:lnTo>
                    <a:pt x="472316" y="86802"/>
                  </a:lnTo>
                  <a:lnTo>
                    <a:pt x="473941" y="86409"/>
                  </a:lnTo>
                  <a:cubicBezTo>
                    <a:pt x="474782" y="86185"/>
                    <a:pt x="475567" y="86129"/>
                    <a:pt x="476407" y="86129"/>
                  </a:cubicBezTo>
                  <a:lnTo>
                    <a:pt x="477136" y="86129"/>
                  </a:lnTo>
                  <a:cubicBezTo>
                    <a:pt x="477416" y="86129"/>
                    <a:pt x="477696" y="86129"/>
                    <a:pt x="477976" y="86185"/>
                  </a:cubicBezTo>
                  <a:cubicBezTo>
                    <a:pt x="478705" y="85625"/>
                    <a:pt x="479489" y="85177"/>
                    <a:pt x="480386" y="84784"/>
                  </a:cubicBezTo>
                  <a:cubicBezTo>
                    <a:pt x="483356" y="83552"/>
                    <a:pt x="486606" y="83776"/>
                    <a:pt x="489352" y="85289"/>
                  </a:cubicBezTo>
                  <a:lnTo>
                    <a:pt x="494115" y="82095"/>
                  </a:lnTo>
                  <a:cubicBezTo>
                    <a:pt x="493611" y="81534"/>
                    <a:pt x="493106" y="80918"/>
                    <a:pt x="492714" y="80301"/>
                  </a:cubicBezTo>
                  <a:lnTo>
                    <a:pt x="491929" y="79909"/>
                  </a:lnTo>
                  <a:cubicBezTo>
                    <a:pt x="490921" y="79405"/>
                    <a:pt x="490024" y="78732"/>
                    <a:pt x="489240" y="77948"/>
                  </a:cubicBezTo>
                  <a:lnTo>
                    <a:pt x="486382" y="75090"/>
                  </a:lnTo>
                  <a:cubicBezTo>
                    <a:pt x="484421" y="73129"/>
                    <a:pt x="483356" y="70495"/>
                    <a:pt x="483356" y="67805"/>
                  </a:cubicBezTo>
                  <a:lnTo>
                    <a:pt x="483356" y="62762"/>
                  </a:lnTo>
                  <a:cubicBezTo>
                    <a:pt x="483356" y="61641"/>
                    <a:pt x="483524" y="60576"/>
                    <a:pt x="483860" y="59512"/>
                  </a:cubicBezTo>
                  <a:lnTo>
                    <a:pt x="484028" y="58951"/>
                  </a:lnTo>
                  <a:cubicBezTo>
                    <a:pt x="484084" y="56878"/>
                    <a:pt x="484757" y="54861"/>
                    <a:pt x="485933" y="53179"/>
                  </a:cubicBezTo>
                  <a:cubicBezTo>
                    <a:pt x="486102" y="52675"/>
                    <a:pt x="486270" y="52171"/>
                    <a:pt x="486550" y="51722"/>
                  </a:cubicBezTo>
                  <a:lnTo>
                    <a:pt x="487278" y="50265"/>
                  </a:lnTo>
                  <a:cubicBezTo>
                    <a:pt x="488511" y="47800"/>
                    <a:pt x="490641" y="45950"/>
                    <a:pt x="493274" y="45054"/>
                  </a:cubicBezTo>
                  <a:cubicBezTo>
                    <a:pt x="495404" y="44326"/>
                    <a:pt x="497701" y="44326"/>
                    <a:pt x="499831" y="45054"/>
                  </a:cubicBezTo>
                  <a:lnTo>
                    <a:pt x="499887" y="44998"/>
                  </a:lnTo>
                  <a:cubicBezTo>
                    <a:pt x="499999" y="42532"/>
                    <a:pt x="501007" y="40067"/>
                    <a:pt x="502913" y="38217"/>
                  </a:cubicBezTo>
                  <a:lnTo>
                    <a:pt x="503641" y="37489"/>
                  </a:lnTo>
                  <a:cubicBezTo>
                    <a:pt x="504426" y="36704"/>
                    <a:pt x="505322" y="36032"/>
                    <a:pt x="506275" y="35584"/>
                  </a:cubicBezTo>
                  <a:cubicBezTo>
                    <a:pt x="507732" y="34015"/>
                    <a:pt x="509693" y="32950"/>
                    <a:pt x="511823" y="32502"/>
                  </a:cubicBezTo>
                  <a:cubicBezTo>
                    <a:pt x="513448" y="31437"/>
                    <a:pt x="515409" y="30877"/>
                    <a:pt x="517370" y="30877"/>
                  </a:cubicBezTo>
                  <a:lnTo>
                    <a:pt x="518099" y="30877"/>
                  </a:lnTo>
                  <a:cubicBezTo>
                    <a:pt x="520845" y="30877"/>
                    <a:pt x="523479" y="31997"/>
                    <a:pt x="525440" y="33902"/>
                  </a:cubicBezTo>
                  <a:lnTo>
                    <a:pt x="526168" y="34631"/>
                  </a:lnTo>
                  <a:cubicBezTo>
                    <a:pt x="527177" y="35640"/>
                    <a:pt x="527961" y="36872"/>
                    <a:pt x="528466" y="38217"/>
                  </a:cubicBezTo>
                  <a:cubicBezTo>
                    <a:pt x="529082" y="38105"/>
                    <a:pt x="529699" y="38049"/>
                    <a:pt x="530315" y="38049"/>
                  </a:cubicBezTo>
                  <a:lnTo>
                    <a:pt x="531043" y="38049"/>
                  </a:lnTo>
                  <a:cubicBezTo>
                    <a:pt x="531212" y="38049"/>
                    <a:pt x="531380" y="38049"/>
                    <a:pt x="531492" y="38049"/>
                  </a:cubicBezTo>
                  <a:cubicBezTo>
                    <a:pt x="531940" y="37769"/>
                    <a:pt x="532388" y="37545"/>
                    <a:pt x="532893" y="37377"/>
                  </a:cubicBezTo>
                  <a:cubicBezTo>
                    <a:pt x="534462" y="36424"/>
                    <a:pt x="536311" y="35920"/>
                    <a:pt x="538216" y="35920"/>
                  </a:cubicBezTo>
                  <a:lnTo>
                    <a:pt x="539673" y="35920"/>
                  </a:lnTo>
                  <a:cubicBezTo>
                    <a:pt x="541074" y="35920"/>
                    <a:pt x="542475" y="36200"/>
                    <a:pt x="543764" y="36760"/>
                  </a:cubicBezTo>
                  <a:cubicBezTo>
                    <a:pt x="544324" y="36648"/>
                    <a:pt x="544885" y="36648"/>
                    <a:pt x="545389" y="36648"/>
                  </a:cubicBezTo>
                  <a:lnTo>
                    <a:pt x="546846" y="36648"/>
                  </a:lnTo>
                  <a:cubicBezTo>
                    <a:pt x="549032" y="36648"/>
                    <a:pt x="551049" y="37321"/>
                    <a:pt x="552730" y="38498"/>
                  </a:cubicBezTo>
                  <a:lnTo>
                    <a:pt x="552618" y="37993"/>
                  </a:lnTo>
                  <a:cubicBezTo>
                    <a:pt x="552001" y="35584"/>
                    <a:pt x="552282" y="33062"/>
                    <a:pt x="553402" y="30877"/>
                  </a:cubicBezTo>
                  <a:lnTo>
                    <a:pt x="554131" y="29420"/>
                  </a:lnTo>
                  <a:cubicBezTo>
                    <a:pt x="554859" y="27906"/>
                    <a:pt x="555924" y="26674"/>
                    <a:pt x="557213" y="25721"/>
                  </a:cubicBezTo>
                  <a:cubicBezTo>
                    <a:pt x="557381" y="25497"/>
                    <a:pt x="557549" y="25273"/>
                    <a:pt x="557717" y="25049"/>
                  </a:cubicBezTo>
                  <a:lnTo>
                    <a:pt x="560631" y="21742"/>
                  </a:lnTo>
                  <a:cubicBezTo>
                    <a:pt x="561416" y="19053"/>
                    <a:pt x="563321" y="16755"/>
                    <a:pt x="565899" y="15410"/>
                  </a:cubicBezTo>
                  <a:lnTo>
                    <a:pt x="566179" y="15298"/>
                  </a:lnTo>
                  <a:cubicBezTo>
                    <a:pt x="566683" y="14234"/>
                    <a:pt x="567356" y="13225"/>
                    <a:pt x="568252" y="12384"/>
                  </a:cubicBezTo>
                  <a:lnTo>
                    <a:pt x="568981" y="11656"/>
                  </a:lnTo>
                  <a:cubicBezTo>
                    <a:pt x="569261" y="11376"/>
                    <a:pt x="569541" y="11095"/>
                    <a:pt x="569877" y="10871"/>
                  </a:cubicBezTo>
                  <a:lnTo>
                    <a:pt x="569933" y="10759"/>
                  </a:lnTo>
                  <a:cubicBezTo>
                    <a:pt x="571670" y="7285"/>
                    <a:pt x="575257" y="5043"/>
                    <a:pt x="579180" y="5043"/>
                  </a:cubicBezTo>
                  <a:lnTo>
                    <a:pt x="582037" y="5043"/>
                  </a:lnTo>
                  <a:cubicBezTo>
                    <a:pt x="582374" y="5043"/>
                    <a:pt x="582766" y="5043"/>
                    <a:pt x="583102" y="5099"/>
                  </a:cubicBezTo>
                  <a:cubicBezTo>
                    <a:pt x="584335" y="4595"/>
                    <a:pt x="585624" y="4315"/>
                    <a:pt x="587025" y="4315"/>
                  </a:cubicBezTo>
                  <a:lnTo>
                    <a:pt x="589883" y="4315"/>
                  </a:lnTo>
                  <a:cubicBezTo>
                    <a:pt x="592965" y="4315"/>
                    <a:pt x="595879" y="5716"/>
                    <a:pt x="597784" y="8013"/>
                  </a:cubicBezTo>
                  <a:cubicBezTo>
                    <a:pt x="597896" y="7733"/>
                    <a:pt x="598064" y="7453"/>
                    <a:pt x="598232" y="7173"/>
                  </a:cubicBezTo>
                  <a:cubicBezTo>
                    <a:pt x="599745" y="3362"/>
                    <a:pt x="603500" y="729"/>
                    <a:pt x="607815" y="729"/>
                  </a:cubicBezTo>
                  <a:lnTo>
                    <a:pt x="611401" y="729"/>
                  </a:lnTo>
                  <a:cubicBezTo>
                    <a:pt x="612746" y="729"/>
                    <a:pt x="614091" y="1009"/>
                    <a:pt x="615380" y="1513"/>
                  </a:cubicBezTo>
                  <a:cubicBezTo>
                    <a:pt x="617005" y="560"/>
                    <a:pt x="618854" y="0"/>
                    <a:pt x="620759" y="0"/>
                  </a:cubicBezTo>
                  <a:lnTo>
                    <a:pt x="621488" y="0"/>
                  </a:lnTo>
                  <a:cubicBezTo>
                    <a:pt x="624738" y="0"/>
                    <a:pt x="627764" y="1513"/>
                    <a:pt x="629669" y="4035"/>
                  </a:cubicBezTo>
                  <a:lnTo>
                    <a:pt x="629949" y="3754"/>
                  </a:lnTo>
                  <a:cubicBezTo>
                    <a:pt x="631911" y="1793"/>
                    <a:pt x="634544" y="729"/>
                    <a:pt x="637234" y="729"/>
                  </a:cubicBezTo>
                  <a:lnTo>
                    <a:pt x="643678" y="729"/>
                  </a:lnTo>
                  <a:cubicBezTo>
                    <a:pt x="644799" y="729"/>
                    <a:pt x="645864" y="897"/>
                    <a:pt x="646929" y="1233"/>
                  </a:cubicBezTo>
                  <a:lnTo>
                    <a:pt x="649058" y="1961"/>
                  </a:lnTo>
                  <a:cubicBezTo>
                    <a:pt x="651692" y="2802"/>
                    <a:pt x="653821" y="4707"/>
                    <a:pt x="655054" y="7173"/>
                  </a:cubicBezTo>
                  <a:lnTo>
                    <a:pt x="655782" y="8630"/>
                  </a:lnTo>
                  <a:cubicBezTo>
                    <a:pt x="656511" y="10087"/>
                    <a:pt x="656847" y="11656"/>
                    <a:pt x="656847" y="13225"/>
                  </a:cubicBezTo>
                  <a:lnTo>
                    <a:pt x="656847" y="15410"/>
                  </a:lnTo>
                  <a:cubicBezTo>
                    <a:pt x="657127" y="15690"/>
                    <a:pt x="657408" y="16027"/>
                    <a:pt x="657632" y="16363"/>
                  </a:cubicBezTo>
                  <a:lnTo>
                    <a:pt x="658696" y="17820"/>
                  </a:lnTo>
                  <a:lnTo>
                    <a:pt x="659369" y="18268"/>
                  </a:lnTo>
                  <a:cubicBezTo>
                    <a:pt x="659929" y="18660"/>
                    <a:pt x="660434" y="19053"/>
                    <a:pt x="660938" y="19557"/>
                  </a:cubicBezTo>
                  <a:lnTo>
                    <a:pt x="662395" y="21014"/>
                  </a:lnTo>
                  <a:cubicBezTo>
                    <a:pt x="664076" y="22695"/>
                    <a:pt x="665141" y="24936"/>
                    <a:pt x="665365" y="27290"/>
                  </a:cubicBezTo>
                  <a:cubicBezTo>
                    <a:pt x="665477" y="27514"/>
                    <a:pt x="665645" y="27738"/>
                    <a:pt x="665757" y="27963"/>
                  </a:cubicBezTo>
                  <a:lnTo>
                    <a:pt x="667214" y="30877"/>
                  </a:lnTo>
                  <a:cubicBezTo>
                    <a:pt x="667438" y="31325"/>
                    <a:pt x="667606" y="31773"/>
                    <a:pt x="667775" y="32221"/>
                  </a:cubicBezTo>
                  <a:lnTo>
                    <a:pt x="668111" y="33174"/>
                  </a:lnTo>
                  <a:lnTo>
                    <a:pt x="671025" y="36088"/>
                  </a:lnTo>
                  <a:cubicBezTo>
                    <a:pt x="672426" y="37489"/>
                    <a:pt x="673378" y="39170"/>
                    <a:pt x="673770" y="41075"/>
                  </a:cubicBezTo>
                  <a:cubicBezTo>
                    <a:pt x="675339" y="42925"/>
                    <a:pt x="676180" y="45278"/>
                    <a:pt x="676180" y="47744"/>
                  </a:cubicBezTo>
                  <a:lnTo>
                    <a:pt x="676180" y="50602"/>
                  </a:lnTo>
                  <a:cubicBezTo>
                    <a:pt x="676180" y="51442"/>
                    <a:pt x="676068" y="52283"/>
                    <a:pt x="675844" y="53123"/>
                  </a:cubicBezTo>
                  <a:lnTo>
                    <a:pt x="675676" y="53908"/>
                  </a:lnTo>
                  <a:cubicBezTo>
                    <a:pt x="675788" y="54244"/>
                    <a:pt x="675900" y="54580"/>
                    <a:pt x="675956" y="54916"/>
                  </a:cubicBezTo>
                  <a:cubicBezTo>
                    <a:pt x="676292" y="55645"/>
                    <a:pt x="676572" y="56430"/>
                    <a:pt x="676684" y="57214"/>
                  </a:cubicBezTo>
                  <a:lnTo>
                    <a:pt x="677413" y="60800"/>
                  </a:lnTo>
                  <a:cubicBezTo>
                    <a:pt x="677525" y="61361"/>
                    <a:pt x="677581" y="61921"/>
                    <a:pt x="677637" y="62482"/>
                  </a:cubicBezTo>
                  <a:lnTo>
                    <a:pt x="678534" y="63154"/>
                  </a:lnTo>
                  <a:cubicBezTo>
                    <a:pt x="679318" y="63714"/>
                    <a:pt x="679991" y="64443"/>
                    <a:pt x="680607" y="65171"/>
                  </a:cubicBezTo>
                  <a:cubicBezTo>
                    <a:pt x="680607" y="65171"/>
                    <a:pt x="680663" y="65171"/>
                    <a:pt x="680663" y="65171"/>
                  </a:cubicBezTo>
                  <a:lnTo>
                    <a:pt x="682792" y="65900"/>
                  </a:lnTo>
                  <a:cubicBezTo>
                    <a:pt x="684810" y="66572"/>
                    <a:pt x="686547" y="67805"/>
                    <a:pt x="687780" y="69486"/>
                  </a:cubicBezTo>
                  <a:lnTo>
                    <a:pt x="689909" y="72344"/>
                  </a:lnTo>
                  <a:cubicBezTo>
                    <a:pt x="691254" y="74137"/>
                    <a:pt x="691983" y="76323"/>
                    <a:pt x="691983" y="78564"/>
                  </a:cubicBezTo>
                  <a:lnTo>
                    <a:pt x="691983" y="79741"/>
                  </a:lnTo>
                  <a:lnTo>
                    <a:pt x="693047" y="81870"/>
                  </a:lnTo>
                  <a:cubicBezTo>
                    <a:pt x="693159" y="82151"/>
                    <a:pt x="693271" y="82375"/>
                    <a:pt x="693383" y="82655"/>
                  </a:cubicBezTo>
                  <a:lnTo>
                    <a:pt x="694616" y="85737"/>
                  </a:lnTo>
                  <a:cubicBezTo>
                    <a:pt x="697754" y="87194"/>
                    <a:pt x="699996" y="90220"/>
                    <a:pt x="700500" y="93694"/>
                  </a:cubicBezTo>
                  <a:cubicBezTo>
                    <a:pt x="700949" y="93919"/>
                    <a:pt x="701341" y="94143"/>
                    <a:pt x="701733" y="94423"/>
                  </a:cubicBezTo>
                  <a:lnTo>
                    <a:pt x="703863" y="95880"/>
                  </a:lnTo>
                  <a:cubicBezTo>
                    <a:pt x="705992" y="97281"/>
                    <a:pt x="707505" y="99466"/>
                    <a:pt x="708121" y="101932"/>
                  </a:cubicBezTo>
                  <a:lnTo>
                    <a:pt x="708850" y="104790"/>
                  </a:lnTo>
                  <a:cubicBezTo>
                    <a:pt x="708962" y="105182"/>
                    <a:pt x="709018" y="105630"/>
                    <a:pt x="709074" y="106022"/>
                  </a:cubicBezTo>
                  <a:cubicBezTo>
                    <a:pt x="709578" y="106359"/>
                    <a:pt x="710027" y="106751"/>
                    <a:pt x="710419" y="107199"/>
                  </a:cubicBezTo>
                  <a:lnTo>
                    <a:pt x="711147" y="107928"/>
                  </a:lnTo>
                  <a:cubicBezTo>
                    <a:pt x="713053" y="109889"/>
                    <a:pt x="714173" y="112467"/>
                    <a:pt x="714173" y="115213"/>
                  </a:cubicBezTo>
                  <a:lnTo>
                    <a:pt x="714173" y="116670"/>
                  </a:lnTo>
                  <a:cubicBezTo>
                    <a:pt x="714173" y="118967"/>
                    <a:pt x="713389" y="121209"/>
                    <a:pt x="711988" y="123002"/>
                  </a:cubicBezTo>
                  <a:cubicBezTo>
                    <a:pt x="711932" y="124403"/>
                    <a:pt x="711540" y="125804"/>
                    <a:pt x="710923" y="127036"/>
                  </a:cubicBezTo>
                  <a:lnTo>
                    <a:pt x="710475" y="127989"/>
                  </a:lnTo>
                  <a:lnTo>
                    <a:pt x="708514" y="133201"/>
                  </a:lnTo>
                  <a:cubicBezTo>
                    <a:pt x="708009" y="134602"/>
                    <a:pt x="707169" y="135834"/>
                    <a:pt x="706160" y="136899"/>
                  </a:cubicBezTo>
                  <a:lnTo>
                    <a:pt x="705936" y="137067"/>
                  </a:lnTo>
                  <a:cubicBezTo>
                    <a:pt x="706328" y="137179"/>
                    <a:pt x="706720" y="137347"/>
                    <a:pt x="707057" y="137571"/>
                  </a:cubicBezTo>
                  <a:lnTo>
                    <a:pt x="709915" y="138972"/>
                  </a:lnTo>
                  <a:cubicBezTo>
                    <a:pt x="710923" y="139477"/>
                    <a:pt x="711820" y="140149"/>
                    <a:pt x="712604" y="140934"/>
                  </a:cubicBezTo>
                  <a:lnTo>
                    <a:pt x="714061" y="142391"/>
                  </a:lnTo>
                  <a:cubicBezTo>
                    <a:pt x="714846" y="143175"/>
                    <a:pt x="715518" y="144072"/>
                    <a:pt x="715966" y="145080"/>
                  </a:cubicBezTo>
                  <a:lnTo>
                    <a:pt x="718208" y="149003"/>
                  </a:lnTo>
                  <a:cubicBezTo>
                    <a:pt x="718656" y="149676"/>
                    <a:pt x="718993" y="150348"/>
                    <a:pt x="719273" y="151076"/>
                  </a:cubicBezTo>
                  <a:lnTo>
                    <a:pt x="720281" y="153766"/>
                  </a:lnTo>
                  <a:cubicBezTo>
                    <a:pt x="721458" y="154719"/>
                    <a:pt x="722467" y="155896"/>
                    <a:pt x="723139" y="157297"/>
                  </a:cubicBezTo>
                  <a:lnTo>
                    <a:pt x="723868" y="158754"/>
                  </a:lnTo>
                  <a:cubicBezTo>
                    <a:pt x="724596" y="160211"/>
                    <a:pt x="724932" y="161780"/>
                    <a:pt x="724932" y="163349"/>
                  </a:cubicBezTo>
                  <a:lnTo>
                    <a:pt x="724932" y="164077"/>
                  </a:lnTo>
                  <a:cubicBezTo>
                    <a:pt x="724932" y="165142"/>
                    <a:pt x="724764" y="166207"/>
                    <a:pt x="724428" y="167215"/>
                  </a:cubicBezTo>
                  <a:cubicBezTo>
                    <a:pt x="725885" y="167720"/>
                    <a:pt x="727230" y="168560"/>
                    <a:pt x="728351" y="169681"/>
                  </a:cubicBezTo>
                  <a:lnTo>
                    <a:pt x="731937" y="173267"/>
                  </a:lnTo>
                  <a:cubicBezTo>
                    <a:pt x="734179" y="175509"/>
                    <a:pt x="735243" y="178591"/>
                    <a:pt x="734907" y="181729"/>
                  </a:cubicBezTo>
                  <a:lnTo>
                    <a:pt x="734403" y="186324"/>
                  </a:lnTo>
                  <a:lnTo>
                    <a:pt x="734683" y="187389"/>
                  </a:lnTo>
                  <a:cubicBezTo>
                    <a:pt x="734907" y="188229"/>
                    <a:pt x="735019" y="189070"/>
                    <a:pt x="735019" y="189910"/>
                  </a:cubicBezTo>
                  <a:lnTo>
                    <a:pt x="735019" y="190639"/>
                  </a:lnTo>
                  <a:cubicBezTo>
                    <a:pt x="735019" y="191479"/>
                    <a:pt x="734907" y="192320"/>
                    <a:pt x="734739" y="193161"/>
                  </a:cubicBezTo>
                  <a:cubicBezTo>
                    <a:pt x="734963" y="194001"/>
                    <a:pt x="735019" y="194842"/>
                    <a:pt x="735019" y="195682"/>
                  </a:cubicBezTo>
                  <a:lnTo>
                    <a:pt x="735019" y="196411"/>
                  </a:lnTo>
                  <a:cubicBezTo>
                    <a:pt x="735019" y="197756"/>
                    <a:pt x="734739" y="199100"/>
                    <a:pt x="734235" y="200333"/>
                  </a:cubicBezTo>
                  <a:cubicBezTo>
                    <a:pt x="734459" y="202295"/>
                    <a:pt x="734067" y="204256"/>
                    <a:pt x="733226" y="206049"/>
                  </a:cubicBezTo>
                  <a:lnTo>
                    <a:pt x="732498" y="207506"/>
                  </a:lnTo>
                  <a:cubicBezTo>
                    <a:pt x="732386" y="207730"/>
                    <a:pt x="732273" y="207954"/>
                    <a:pt x="732161" y="208122"/>
                  </a:cubicBezTo>
                  <a:lnTo>
                    <a:pt x="732161" y="209355"/>
                  </a:lnTo>
                  <a:cubicBezTo>
                    <a:pt x="732161" y="209860"/>
                    <a:pt x="732105" y="210308"/>
                    <a:pt x="732049" y="210812"/>
                  </a:cubicBezTo>
                  <a:cubicBezTo>
                    <a:pt x="732498" y="211373"/>
                    <a:pt x="732834" y="211933"/>
                    <a:pt x="733170" y="212549"/>
                  </a:cubicBezTo>
                  <a:lnTo>
                    <a:pt x="734347" y="212269"/>
                  </a:lnTo>
                  <a:cubicBezTo>
                    <a:pt x="735804" y="211933"/>
                    <a:pt x="737261" y="211877"/>
                    <a:pt x="738662" y="212101"/>
                  </a:cubicBezTo>
                  <a:cubicBezTo>
                    <a:pt x="740455" y="211765"/>
                    <a:pt x="742304" y="211933"/>
                    <a:pt x="744041" y="212606"/>
                  </a:cubicBezTo>
                  <a:cubicBezTo>
                    <a:pt x="745162" y="212157"/>
                    <a:pt x="746395" y="211989"/>
                    <a:pt x="747628" y="211989"/>
                  </a:cubicBezTo>
                  <a:lnTo>
                    <a:pt x="749085" y="211989"/>
                  </a:lnTo>
                  <a:cubicBezTo>
                    <a:pt x="752223" y="211989"/>
                    <a:pt x="755193" y="213390"/>
                    <a:pt x="757154" y="215856"/>
                  </a:cubicBezTo>
                  <a:lnTo>
                    <a:pt x="759171" y="218377"/>
                  </a:lnTo>
                  <a:cubicBezTo>
                    <a:pt x="759956" y="218657"/>
                    <a:pt x="760684" y="219050"/>
                    <a:pt x="761413" y="219554"/>
                  </a:cubicBezTo>
                  <a:cubicBezTo>
                    <a:pt x="762309" y="219330"/>
                    <a:pt x="763262" y="219162"/>
                    <a:pt x="764159" y="219162"/>
                  </a:cubicBezTo>
                  <a:lnTo>
                    <a:pt x="764887" y="219162"/>
                  </a:lnTo>
                  <a:cubicBezTo>
                    <a:pt x="766792" y="219162"/>
                    <a:pt x="768586" y="219666"/>
                    <a:pt x="770211" y="220619"/>
                  </a:cubicBezTo>
                  <a:cubicBezTo>
                    <a:pt x="774021" y="222132"/>
                    <a:pt x="776655" y="225886"/>
                    <a:pt x="776655" y="230201"/>
                  </a:cubicBezTo>
                  <a:lnTo>
                    <a:pt x="776655" y="230705"/>
                  </a:lnTo>
                  <a:cubicBezTo>
                    <a:pt x="778056" y="234292"/>
                    <a:pt x="777383" y="238383"/>
                    <a:pt x="774862" y="241297"/>
                  </a:cubicBezTo>
                  <a:cubicBezTo>
                    <a:pt x="776263" y="241801"/>
                    <a:pt x="777607" y="242641"/>
                    <a:pt x="778672" y="243706"/>
                  </a:cubicBezTo>
                  <a:lnTo>
                    <a:pt x="780634" y="244995"/>
                  </a:lnTo>
                  <a:lnTo>
                    <a:pt x="781754" y="245275"/>
                  </a:lnTo>
                  <a:cubicBezTo>
                    <a:pt x="785957" y="246340"/>
                    <a:pt x="789039" y="249870"/>
                    <a:pt x="789543" y="254185"/>
                  </a:cubicBezTo>
                  <a:cubicBezTo>
                    <a:pt x="789600" y="254633"/>
                    <a:pt x="789600" y="255138"/>
                    <a:pt x="789600" y="255586"/>
                  </a:cubicBezTo>
                  <a:lnTo>
                    <a:pt x="789656" y="255586"/>
                  </a:lnTo>
                  <a:cubicBezTo>
                    <a:pt x="789936" y="255530"/>
                    <a:pt x="790160" y="255418"/>
                    <a:pt x="790440" y="255362"/>
                  </a:cubicBezTo>
                  <a:lnTo>
                    <a:pt x="792233" y="254914"/>
                  </a:lnTo>
                  <a:lnTo>
                    <a:pt x="793746" y="254185"/>
                  </a:lnTo>
                  <a:lnTo>
                    <a:pt x="795652" y="251776"/>
                  </a:lnTo>
                  <a:cubicBezTo>
                    <a:pt x="796884" y="250206"/>
                    <a:pt x="798566" y="249086"/>
                    <a:pt x="800415" y="248413"/>
                  </a:cubicBezTo>
                  <a:lnTo>
                    <a:pt x="801031" y="248189"/>
                  </a:lnTo>
                  <a:lnTo>
                    <a:pt x="802768" y="246004"/>
                  </a:lnTo>
                  <a:cubicBezTo>
                    <a:pt x="804001" y="244491"/>
                    <a:pt x="805626" y="243370"/>
                    <a:pt x="807419" y="242697"/>
                  </a:cubicBezTo>
                  <a:lnTo>
                    <a:pt x="807868" y="242249"/>
                  </a:lnTo>
                  <a:cubicBezTo>
                    <a:pt x="809829" y="240344"/>
                    <a:pt x="812407" y="239223"/>
                    <a:pt x="815153" y="239223"/>
                  </a:cubicBezTo>
                  <a:lnTo>
                    <a:pt x="815321" y="239223"/>
                  </a:lnTo>
                  <a:cubicBezTo>
                    <a:pt x="816217" y="238495"/>
                    <a:pt x="817282" y="237990"/>
                    <a:pt x="818403" y="237598"/>
                  </a:cubicBezTo>
                  <a:lnTo>
                    <a:pt x="818739" y="237486"/>
                  </a:lnTo>
                  <a:cubicBezTo>
                    <a:pt x="820028" y="235525"/>
                    <a:pt x="821933" y="234012"/>
                    <a:pt x="824174" y="233283"/>
                  </a:cubicBezTo>
                  <a:cubicBezTo>
                    <a:pt x="826080" y="232667"/>
                    <a:pt x="828097" y="232611"/>
                    <a:pt x="830002" y="233059"/>
                  </a:cubicBezTo>
                  <a:lnTo>
                    <a:pt x="830002" y="233003"/>
                  </a:lnTo>
                  <a:cubicBezTo>
                    <a:pt x="830002" y="229753"/>
                    <a:pt x="831571" y="226671"/>
                    <a:pt x="834093" y="224765"/>
                  </a:cubicBezTo>
                  <a:cubicBezTo>
                    <a:pt x="834373" y="223869"/>
                    <a:pt x="834822" y="223028"/>
                    <a:pt x="835326" y="222244"/>
                  </a:cubicBezTo>
                  <a:lnTo>
                    <a:pt x="836671" y="220226"/>
                  </a:lnTo>
                  <a:lnTo>
                    <a:pt x="837904" y="199381"/>
                  </a:lnTo>
                  <a:cubicBezTo>
                    <a:pt x="838072" y="196859"/>
                    <a:pt x="839137" y="194505"/>
                    <a:pt x="840874" y="192712"/>
                  </a:cubicBezTo>
                  <a:lnTo>
                    <a:pt x="841602" y="191984"/>
                  </a:lnTo>
                  <a:cubicBezTo>
                    <a:pt x="842387" y="191199"/>
                    <a:pt x="843339" y="190527"/>
                    <a:pt x="844292" y="190022"/>
                  </a:cubicBezTo>
                  <a:lnTo>
                    <a:pt x="845749" y="189294"/>
                  </a:lnTo>
                  <a:cubicBezTo>
                    <a:pt x="846085" y="189126"/>
                    <a:pt x="846421" y="188958"/>
                    <a:pt x="846758" y="188846"/>
                  </a:cubicBezTo>
                  <a:lnTo>
                    <a:pt x="847038" y="188061"/>
                  </a:lnTo>
                  <a:cubicBezTo>
                    <a:pt x="847206" y="187613"/>
                    <a:pt x="847374" y="187165"/>
                    <a:pt x="847598" y="186716"/>
                  </a:cubicBezTo>
                  <a:lnTo>
                    <a:pt x="848327" y="185259"/>
                  </a:lnTo>
                  <a:cubicBezTo>
                    <a:pt x="848831" y="184251"/>
                    <a:pt x="849503" y="183354"/>
                    <a:pt x="850288" y="182569"/>
                  </a:cubicBezTo>
                  <a:lnTo>
                    <a:pt x="851745" y="181113"/>
                  </a:lnTo>
                  <a:cubicBezTo>
                    <a:pt x="853090" y="179768"/>
                    <a:pt x="854715" y="178871"/>
                    <a:pt x="856508" y="178423"/>
                  </a:cubicBezTo>
                  <a:lnTo>
                    <a:pt x="864073" y="176349"/>
                  </a:lnTo>
                  <a:cubicBezTo>
                    <a:pt x="864633" y="176181"/>
                    <a:pt x="865194" y="176069"/>
                    <a:pt x="865810" y="176013"/>
                  </a:cubicBezTo>
                  <a:lnTo>
                    <a:pt x="866595" y="175621"/>
                  </a:lnTo>
                  <a:cubicBezTo>
                    <a:pt x="868052" y="174892"/>
                    <a:pt x="869621" y="174556"/>
                    <a:pt x="871190" y="174556"/>
                  </a:cubicBezTo>
                  <a:lnTo>
                    <a:pt x="871918" y="174556"/>
                  </a:lnTo>
                  <a:cubicBezTo>
                    <a:pt x="873543" y="174556"/>
                    <a:pt x="875113" y="174948"/>
                    <a:pt x="876513" y="175621"/>
                  </a:cubicBezTo>
                  <a:lnTo>
                    <a:pt x="876569" y="175677"/>
                  </a:lnTo>
                  <a:lnTo>
                    <a:pt x="878587" y="175397"/>
                  </a:lnTo>
                  <a:lnTo>
                    <a:pt x="880828" y="174836"/>
                  </a:lnTo>
                  <a:cubicBezTo>
                    <a:pt x="881221" y="174724"/>
                    <a:pt x="881557" y="174668"/>
                    <a:pt x="881949" y="174612"/>
                  </a:cubicBezTo>
                  <a:lnTo>
                    <a:pt x="886488" y="171810"/>
                  </a:lnTo>
                  <a:cubicBezTo>
                    <a:pt x="888113" y="170802"/>
                    <a:pt x="890018" y="170241"/>
                    <a:pt x="891980" y="170241"/>
                  </a:cubicBezTo>
                  <a:lnTo>
                    <a:pt x="895566" y="170241"/>
                  </a:lnTo>
                  <a:cubicBezTo>
                    <a:pt x="896407" y="170241"/>
                    <a:pt x="897247" y="170353"/>
                    <a:pt x="898088" y="170578"/>
                  </a:cubicBezTo>
                  <a:cubicBezTo>
                    <a:pt x="901562" y="169681"/>
                    <a:pt x="905317" y="170690"/>
                    <a:pt x="907950" y="173323"/>
                  </a:cubicBezTo>
                  <a:lnTo>
                    <a:pt x="909351" y="174724"/>
                  </a:lnTo>
                  <a:cubicBezTo>
                    <a:pt x="910136" y="175509"/>
                    <a:pt x="910808" y="176405"/>
                    <a:pt x="911313" y="177414"/>
                  </a:cubicBezTo>
                  <a:lnTo>
                    <a:pt x="911313" y="177414"/>
                  </a:lnTo>
                  <a:cubicBezTo>
                    <a:pt x="911705" y="177862"/>
                    <a:pt x="912041" y="178367"/>
                    <a:pt x="912377" y="178871"/>
                  </a:cubicBezTo>
                  <a:lnTo>
                    <a:pt x="917140" y="178871"/>
                  </a:lnTo>
                  <a:cubicBezTo>
                    <a:pt x="918037" y="178871"/>
                    <a:pt x="918934" y="178983"/>
                    <a:pt x="919774" y="179207"/>
                  </a:cubicBezTo>
                  <a:lnTo>
                    <a:pt x="921119" y="178535"/>
                  </a:lnTo>
                  <a:cubicBezTo>
                    <a:pt x="923024" y="177582"/>
                    <a:pt x="925154" y="177246"/>
                    <a:pt x="927227" y="177526"/>
                  </a:cubicBezTo>
                  <a:lnTo>
                    <a:pt x="927283" y="177414"/>
                  </a:lnTo>
                  <a:cubicBezTo>
                    <a:pt x="929020" y="173884"/>
                    <a:pt x="932607" y="171698"/>
                    <a:pt x="936529" y="171698"/>
                  </a:cubicBezTo>
                  <a:lnTo>
                    <a:pt x="937258" y="171698"/>
                  </a:lnTo>
                  <a:cubicBezTo>
                    <a:pt x="939107" y="171698"/>
                    <a:pt x="940956" y="172202"/>
                    <a:pt x="942581" y="173155"/>
                  </a:cubicBezTo>
                  <a:lnTo>
                    <a:pt x="947569" y="176237"/>
                  </a:lnTo>
                  <a:lnTo>
                    <a:pt x="951659" y="176798"/>
                  </a:lnTo>
                  <a:cubicBezTo>
                    <a:pt x="951771" y="176798"/>
                    <a:pt x="951884" y="176854"/>
                    <a:pt x="951996" y="176854"/>
                  </a:cubicBezTo>
                  <a:cubicBezTo>
                    <a:pt x="953845" y="176517"/>
                    <a:pt x="955806" y="176742"/>
                    <a:pt x="957599" y="177414"/>
                  </a:cubicBezTo>
                  <a:lnTo>
                    <a:pt x="957655" y="177302"/>
                  </a:lnTo>
                  <a:cubicBezTo>
                    <a:pt x="958496" y="174668"/>
                    <a:pt x="960401" y="172539"/>
                    <a:pt x="962867" y="171306"/>
                  </a:cubicBezTo>
                  <a:lnTo>
                    <a:pt x="967574" y="168952"/>
                  </a:lnTo>
                  <a:cubicBezTo>
                    <a:pt x="967910" y="168448"/>
                    <a:pt x="968358" y="167944"/>
                    <a:pt x="968807" y="167495"/>
                  </a:cubicBezTo>
                  <a:lnTo>
                    <a:pt x="969031" y="167271"/>
                  </a:lnTo>
                  <a:cubicBezTo>
                    <a:pt x="970768" y="163797"/>
                    <a:pt x="974355" y="161612"/>
                    <a:pt x="978221" y="161612"/>
                  </a:cubicBezTo>
                  <a:lnTo>
                    <a:pt x="981191" y="161612"/>
                  </a:lnTo>
                  <a:lnTo>
                    <a:pt x="981807" y="161219"/>
                  </a:lnTo>
                  <a:cubicBezTo>
                    <a:pt x="983489" y="160099"/>
                    <a:pt x="985506" y="159482"/>
                    <a:pt x="987523" y="159482"/>
                  </a:cubicBezTo>
                  <a:lnTo>
                    <a:pt x="992286" y="159482"/>
                  </a:lnTo>
                  <a:lnTo>
                    <a:pt x="995873" y="157689"/>
                  </a:lnTo>
                  <a:cubicBezTo>
                    <a:pt x="997218" y="157016"/>
                    <a:pt x="998731" y="156624"/>
                    <a:pt x="1000300" y="156624"/>
                  </a:cubicBezTo>
                  <a:cubicBezTo>
                    <a:pt x="1001308" y="156232"/>
                    <a:pt x="1002373" y="156008"/>
                    <a:pt x="1003494" y="155896"/>
                  </a:cubicBezTo>
                  <a:lnTo>
                    <a:pt x="1005287" y="155167"/>
                  </a:lnTo>
                  <a:cubicBezTo>
                    <a:pt x="1005455" y="155111"/>
                    <a:pt x="1005679" y="154999"/>
                    <a:pt x="1005847" y="154943"/>
                  </a:cubicBezTo>
                  <a:lnTo>
                    <a:pt x="1007977" y="154215"/>
                  </a:lnTo>
                  <a:cubicBezTo>
                    <a:pt x="1009042" y="153878"/>
                    <a:pt x="1010106" y="153710"/>
                    <a:pt x="1011227" y="153710"/>
                  </a:cubicBezTo>
                  <a:lnTo>
                    <a:pt x="1014085" y="153710"/>
                  </a:lnTo>
                  <a:cubicBezTo>
                    <a:pt x="1015206" y="153710"/>
                    <a:pt x="1016270" y="153878"/>
                    <a:pt x="1017335" y="154215"/>
                  </a:cubicBezTo>
                  <a:lnTo>
                    <a:pt x="1019464" y="154943"/>
                  </a:lnTo>
                  <a:cubicBezTo>
                    <a:pt x="1023667" y="156344"/>
                    <a:pt x="1026525" y="160323"/>
                    <a:pt x="1026525" y="164750"/>
                  </a:cubicBezTo>
                  <a:lnTo>
                    <a:pt x="1026525" y="165478"/>
                  </a:lnTo>
                  <a:cubicBezTo>
                    <a:pt x="1026525" y="165590"/>
                    <a:pt x="1026525" y="165702"/>
                    <a:pt x="1026525" y="165814"/>
                  </a:cubicBezTo>
                  <a:lnTo>
                    <a:pt x="1026973" y="165534"/>
                  </a:lnTo>
                  <a:cubicBezTo>
                    <a:pt x="1028655" y="164413"/>
                    <a:pt x="1030672" y="163797"/>
                    <a:pt x="1032689" y="163797"/>
                  </a:cubicBezTo>
                  <a:lnTo>
                    <a:pt x="1033418" y="163797"/>
                  </a:lnTo>
                  <a:cubicBezTo>
                    <a:pt x="1036164" y="163797"/>
                    <a:pt x="1038797" y="164862"/>
                    <a:pt x="1040703" y="166823"/>
                  </a:cubicBezTo>
                  <a:lnTo>
                    <a:pt x="1041039" y="167159"/>
                  </a:lnTo>
                  <a:lnTo>
                    <a:pt x="1043056" y="166487"/>
                  </a:lnTo>
                  <a:cubicBezTo>
                    <a:pt x="1044121" y="166151"/>
                    <a:pt x="1045242" y="165926"/>
                    <a:pt x="1046306" y="165926"/>
                  </a:cubicBezTo>
                  <a:lnTo>
                    <a:pt x="1048436" y="165926"/>
                  </a:lnTo>
                  <a:cubicBezTo>
                    <a:pt x="1049556" y="165926"/>
                    <a:pt x="1050677" y="166094"/>
                    <a:pt x="1051686" y="166487"/>
                  </a:cubicBezTo>
                  <a:lnTo>
                    <a:pt x="1052751" y="166655"/>
                  </a:lnTo>
                  <a:cubicBezTo>
                    <a:pt x="1054376" y="166655"/>
                    <a:pt x="1055945" y="167047"/>
                    <a:pt x="1057346" y="167720"/>
                  </a:cubicBezTo>
                  <a:lnTo>
                    <a:pt x="1060260" y="169177"/>
                  </a:lnTo>
                  <a:cubicBezTo>
                    <a:pt x="1062277" y="170185"/>
                    <a:pt x="1063902" y="171810"/>
                    <a:pt x="1064855" y="173772"/>
                  </a:cubicBezTo>
                  <a:lnTo>
                    <a:pt x="1065583" y="175229"/>
                  </a:lnTo>
                  <a:cubicBezTo>
                    <a:pt x="1065976" y="176069"/>
                    <a:pt x="1066312" y="176910"/>
                    <a:pt x="1066480" y="177806"/>
                  </a:cubicBezTo>
                  <a:lnTo>
                    <a:pt x="1066592" y="178367"/>
                  </a:lnTo>
                  <a:cubicBezTo>
                    <a:pt x="1066984" y="178703"/>
                    <a:pt x="1067320" y="179039"/>
                    <a:pt x="1067657" y="179375"/>
                  </a:cubicBezTo>
                  <a:lnTo>
                    <a:pt x="1068273" y="179151"/>
                  </a:lnTo>
                  <a:lnTo>
                    <a:pt x="1072028" y="175397"/>
                  </a:lnTo>
                  <a:lnTo>
                    <a:pt x="1072868" y="174108"/>
                  </a:lnTo>
                  <a:cubicBezTo>
                    <a:pt x="1073653" y="172987"/>
                    <a:pt x="1074605" y="172034"/>
                    <a:pt x="1075726" y="171250"/>
                  </a:cubicBezTo>
                  <a:lnTo>
                    <a:pt x="1080041" y="168392"/>
                  </a:lnTo>
                  <a:cubicBezTo>
                    <a:pt x="1081722" y="167271"/>
                    <a:pt x="1083739" y="166655"/>
                    <a:pt x="1085757" y="166655"/>
                  </a:cubicBezTo>
                  <a:lnTo>
                    <a:pt x="1092929" y="166655"/>
                  </a:lnTo>
                  <a:cubicBezTo>
                    <a:pt x="1094554" y="166655"/>
                    <a:pt x="1096124" y="167047"/>
                    <a:pt x="1097525" y="167720"/>
                  </a:cubicBezTo>
                  <a:lnTo>
                    <a:pt x="1098981" y="168448"/>
                  </a:lnTo>
                  <a:cubicBezTo>
                    <a:pt x="1099542" y="168728"/>
                    <a:pt x="1100102" y="169064"/>
                    <a:pt x="1100550" y="169457"/>
                  </a:cubicBezTo>
                  <a:lnTo>
                    <a:pt x="1100887" y="169737"/>
                  </a:lnTo>
                  <a:lnTo>
                    <a:pt x="1101895" y="169233"/>
                  </a:lnTo>
                  <a:cubicBezTo>
                    <a:pt x="1103352" y="168504"/>
                    <a:pt x="1104921" y="168168"/>
                    <a:pt x="1106490" y="168168"/>
                  </a:cubicBezTo>
                  <a:lnTo>
                    <a:pt x="1108620" y="168168"/>
                  </a:lnTo>
                  <a:cubicBezTo>
                    <a:pt x="1109741" y="168168"/>
                    <a:pt x="1110805" y="168336"/>
                    <a:pt x="1111870" y="168672"/>
                  </a:cubicBezTo>
                  <a:lnTo>
                    <a:pt x="1113271" y="169121"/>
                  </a:lnTo>
                  <a:lnTo>
                    <a:pt x="1116801" y="169681"/>
                  </a:lnTo>
                  <a:cubicBezTo>
                    <a:pt x="1118426" y="169961"/>
                    <a:pt x="1119995" y="170633"/>
                    <a:pt x="1121284" y="171586"/>
                  </a:cubicBezTo>
                  <a:lnTo>
                    <a:pt x="1124142" y="173716"/>
                  </a:lnTo>
                  <a:cubicBezTo>
                    <a:pt x="1124534" y="173996"/>
                    <a:pt x="1124927" y="174332"/>
                    <a:pt x="1125263" y="174668"/>
                  </a:cubicBezTo>
                  <a:lnTo>
                    <a:pt x="1125991" y="175397"/>
                  </a:lnTo>
                  <a:cubicBezTo>
                    <a:pt x="1126216" y="175621"/>
                    <a:pt x="1126440" y="175901"/>
                    <a:pt x="1126664" y="176125"/>
                  </a:cubicBezTo>
                  <a:lnTo>
                    <a:pt x="1127729" y="175621"/>
                  </a:lnTo>
                  <a:cubicBezTo>
                    <a:pt x="1129186" y="174892"/>
                    <a:pt x="1130755" y="174556"/>
                    <a:pt x="1132324" y="174556"/>
                  </a:cubicBezTo>
                  <a:lnTo>
                    <a:pt x="1134453" y="174556"/>
                  </a:lnTo>
                  <a:cubicBezTo>
                    <a:pt x="1136358" y="174556"/>
                    <a:pt x="1138208" y="175060"/>
                    <a:pt x="1139777" y="176013"/>
                  </a:cubicBezTo>
                  <a:cubicBezTo>
                    <a:pt x="1141850" y="176854"/>
                    <a:pt x="1143587" y="178311"/>
                    <a:pt x="1144764" y="180272"/>
                  </a:cubicBezTo>
                  <a:lnTo>
                    <a:pt x="1145212" y="180272"/>
                  </a:lnTo>
                  <a:cubicBezTo>
                    <a:pt x="1147678" y="180272"/>
                    <a:pt x="1150087" y="181168"/>
                    <a:pt x="1151993" y="182794"/>
                  </a:cubicBezTo>
                  <a:lnTo>
                    <a:pt x="1151993" y="182794"/>
                  </a:lnTo>
                  <a:cubicBezTo>
                    <a:pt x="1153001" y="183298"/>
                    <a:pt x="1153898" y="183914"/>
                    <a:pt x="1154683" y="184699"/>
                  </a:cubicBezTo>
                  <a:lnTo>
                    <a:pt x="1154963" y="184979"/>
                  </a:lnTo>
                  <a:cubicBezTo>
                    <a:pt x="1155915" y="185483"/>
                    <a:pt x="1156812" y="186100"/>
                    <a:pt x="1157596" y="186884"/>
                  </a:cubicBezTo>
                  <a:lnTo>
                    <a:pt x="1158325" y="187613"/>
                  </a:lnTo>
                  <a:cubicBezTo>
                    <a:pt x="1159446" y="188734"/>
                    <a:pt x="1160286" y="190134"/>
                    <a:pt x="1160791" y="191647"/>
                  </a:cubicBezTo>
                  <a:lnTo>
                    <a:pt x="1160903" y="191928"/>
                  </a:lnTo>
                  <a:cubicBezTo>
                    <a:pt x="1161407" y="191872"/>
                    <a:pt x="1161967" y="191816"/>
                    <a:pt x="1162528" y="191816"/>
                  </a:cubicBezTo>
                  <a:lnTo>
                    <a:pt x="1165386" y="191816"/>
                  </a:lnTo>
                  <a:cubicBezTo>
                    <a:pt x="1166955" y="191816"/>
                    <a:pt x="1168524" y="192152"/>
                    <a:pt x="1169925" y="192880"/>
                  </a:cubicBezTo>
                  <a:cubicBezTo>
                    <a:pt x="1172166" y="192264"/>
                    <a:pt x="1174632" y="192488"/>
                    <a:pt x="1176873" y="193497"/>
                  </a:cubicBezTo>
                  <a:cubicBezTo>
                    <a:pt x="1181468" y="194449"/>
                    <a:pt x="1184887" y="198484"/>
                    <a:pt x="1185055" y="203303"/>
                  </a:cubicBezTo>
                  <a:lnTo>
                    <a:pt x="1185391" y="203976"/>
                  </a:lnTo>
                  <a:cubicBezTo>
                    <a:pt x="1186120" y="205433"/>
                    <a:pt x="1186512" y="207002"/>
                    <a:pt x="1186512" y="208627"/>
                  </a:cubicBezTo>
                  <a:lnTo>
                    <a:pt x="1186512" y="211989"/>
                  </a:lnTo>
                  <a:cubicBezTo>
                    <a:pt x="1186624" y="212213"/>
                    <a:pt x="1186736" y="212381"/>
                    <a:pt x="1186848" y="212606"/>
                  </a:cubicBezTo>
                  <a:lnTo>
                    <a:pt x="1187576" y="214062"/>
                  </a:lnTo>
                  <a:cubicBezTo>
                    <a:pt x="1188305" y="215519"/>
                    <a:pt x="1188641" y="217088"/>
                    <a:pt x="1188641" y="218657"/>
                  </a:cubicBezTo>
                  <a:lnTo>
                    <a:pt x="1188641" y="220787"/>
                  </a:lnTo>
                  <a:cubicBezTo>
                    <a:pt x="1188641" y="224261"/>
                    <a:pt x="1186904" y="227455"/>
                    <a:pt x="1184046" y="229361"/>
                  </a:cubicBezTo>
                  <a:lnTo>
                    <a:pt x="1182757" y="230257"/>
                  </a:lnTo>
                  <a:lnTo>
                    <a:pt x="1175136" y="237934"/>
                  </a:lnTo>
                  <a:lnTo>
                    <a:pt x="1176033" y="239279"/>
                  </a:lnTo>
                  <a:cubicBezTo>
                    <a:pt x="1177209" y="239447"/>
                    <a:pt x="1178330" y="239784"/>
                    <a:pt x="1179395" y="240288"/>
                  </a:cubicBezTo>
                  <a:lnTo>
                    <a:pt x="1180852" y="241016"/>
                  </a:lnTo>
                  <a:cubicBezTo>
                    <a:pt x="1182869" y="242025"/>
                    <a:pt x="1184494" y="243650"/>
                    <a:pt x="1185447" y="245667"/>
                  </a:cubicBezTo>
                  <a:lnTo>
                    <a:pt x="1186175" y="247124"/>
                  </a:lnTo>
                  <a:cubicBezTo>
                    <a:pt x="1186568" y="247909"/>
                    <a:pt x="1186848" y="248749"/>
                    <a:pt x="1187016" y="249590"/>
                  </a:cubicBezTo>
                  <a:cubicBezTo>
                    <a:pt x="1187128" y="249870"/>
                    <a:pt x="1187296" y="250150"/>
                    <a:pt x="1187352" y="250487"/>
                  </a:cubicBezTo>
                  <a:lnTo>
                    <a:pt x="1188529" y="251663"/>
                  </a:lnTo>
                  <a:cubicBezTo>
                    <a:pt x="1189818" y="253008"/>
                    <a:pt x="1190771" y="254633"/>
                    <a:pt x="1191219" y="256427"/>
                  </a:cubicBezTo>
                  <a:lnTo>
                    <a:pt x="1191947" y="259284"/>
                  </a:lnTo>
                  <a:cubicBezTo>
                    <a:pt x="1192228" y="260461"/>
                    <a:pt x="1192340" y="261694"/>
                    <a:pt x="1192228" y="262927"/>
                  </a:cubicBezTo>
                  <a:cubicBezTo>
                    <a:pt x="1192283" y="263039"/>
                    <a:pt x="1192396" y="263151"/>
                    <a:pt x="1192452" y="263263"/>
                  </a:cubicBezTo>
                  <a:lnTo>
                    <a:pt x="1195310" y="263655"/>
                  </a:lnTo>
                  <a:lnTo>
                    <a:pt x="1195982" y="263319"/>
                  </a:lnTo>
                  <a:cubicBezTo>
                    <a:pt x="1196094" y="263263"/>
                    <a:pt x="1196262" y="263207"/>
                    <a:pt x="1196374" y="263151"/>
                  </a:cubicBezTo>
                  <a:cubicBezTo>
                    <a:pt x="1196710" y="262647"/>
                    <a:pt x="1197159" y="262142"/>
                    <a:pt x="1197551" y="261694"/>
                  </a:cubicBezTo>
                  <a:lnTo>
                    <a:pt x="1199008" y="260237"/>
                  </a:lnTo>
                  <a:cubicBezTo>
                    <a:pt x="1199456" y="259789"/>
                    <a:pt x="1200017" y="259341"/>
                    <a:pt x="1200577" y="258948"/>
                  </a:cubicBezTo>
                  <a:lnTo>
                    <a:pt x="1201866" y="258108"/>
                  </a:lnTo>
                  <a:lnTo>
                    <a:pt x="1203267" y="256707"/>
                  </a:lnTo>
                  <a:cubicBezTo>
                    <a:pt x="1204724" y="255250"/>
                    <a:pt x="1206517" y="254297"/>
                    <a:pt x="1208478" y="253905"/>
                  </a:cubicBezTo>
                  <a:cubicBezTo>
                    <a:pt x="1208871" y="253345"/>
                    <a:pt x="1209263" y="252840"/>
                    <a:pt x="1209711" y="252392"/>
                  </a:cubicBezTo>
                  <a:lnTo>
                    <a:pt x="1210440" y="251663"/>
                  </a:lnTo>
                  <a:cubicBezTo>
                    <a:pt x="1210552" y="251551"/>
                    <a:pt x="1210664" y="251439"/>
                    <a:pt x="1210776" y="251383"/>
                  </a:cubicBezTo>
                  <a:cubicBezTo>
                    <a:pt x="1209655" y="247797"/>
                    <a:pt x="1210496" y="243762"/>
                    <a:pt x="1213297" y="240960"/>
                  </a:cubicBezTo>
                  <a:lnTo>
                    <a:pt x="1214026" y="240232"/>
                  </a:lnTo>
                  <a:cubicBezTo>
                    <a:pt x="1215987" y="238271"/>
                    <a:pt x="1218621" y="237206"/>
                    <a:pt x="1221367" y="237206"/>
                  </a:cubicBezTo>
                  <a:lnTo>
                    <a:pt x="1226410" y="237206"/>
                  </a:lnTo>
                  <a:cubicBezTo>
                    <a:pt x="1227363" y="237206"/>
                    <a:pt x="1228316" y="237318"/>
                    <a:pt x="1229268" y="237598"/>
                  </a:cubicBezTo>
                  <a:lnTo>
                    <a:pt x="1230221" y="237878"/>
                  </a:lnTo>
                  <a:cubicBezTo>
                    <a:pt x="1230221" y="237878"/>
                    <a:pt x="1230277" y="237878"/>
                    <a:pt x="1230277" y="237822"/>
                  </a:cubicBezTo>
                  <a:lnTo>
                    <a:pt x="1233135" y="235693"/>
                  </a:lnTo>
                  <a:cubicBezTo>
                    <a:pt x="1233303" y="235581"/>
                    <a:pt x="1233415" y="235469"/>
                    <a:pt x="1233583" y="235357"/>
                  </a:cubicBezTo>
                  <a:lnTo>
                    <a:pt x="1234031" y="228856"/>
                  </a:lnTo>
                  <a:cubicBezTo>
                    <a:pt x="1234199" y="226447"/>
                    <a:pt x="1235264" y="224149"/>
                    <a:pt x="1236889" y="222412"/>
                  </a:cubicBezTo>
                  <a:cubicBezTo>
                    <a:pt x="1237001" y="221067"/>
                    <a:pt x="1237338" y="219778"/>
                    <a:pt x="1237954" y="218489"/>
                  </a:cubicBezTo>
                  <a:lnTo>
                    <a:pt x="1238850" y="216640"/>
                  </a:lnTo>
                  <a:lnTo>
                    <a:pt x="1239299" y="214847"/>
                  </a:lnTo>
                  <a:cubicBezTo>
                    <a:pt x="1239579" y="213670"/>
                    <a:pt x="1240083" y="212606"/>
                    <a:pt x="1240756" y="211597"/>
                  </a:cubicBezTo>
                  <a:lnTo>
                    <a:pt x="1242213" y="209467"/>
                  </a:lnTo>
                  <a:cubicBezTo>
                    <a:pt x="1243894" y="206946"/>
                    <a:pt x="1246528" y="205377"/>
                    <a:pt x="1249386" y="204984"/>
                  </a:cubicBezTo>
                  <a:cubicBezTo>
                    <a:pt x="1249666" y="204368"/>
                    <a:pt x="1250002" y="203808"/>
                    <a:pt x="1250450" y="203303"/>
                  </a:cubicBezTo>
                  <a:lnTo>
                    <a:pt x="1253812" y="198428"/>
                  </a:lnTo>
                  <a:cubicBezTo>
                    <a:pt x="1254317" y="197419"/>
                    <a:pt x="1254933" y="196523"/>
                    <a:pt x="1255718" y="195794"/>
                  </a:cubicBezTo>
                  <a:lnTo>
                    <a:pt x="1257175" y="194337"/>
                  </a:lnTo>
                  <a:cubicBezTo>
                    <a:pt x="1257959" y="193553"/>
                    <a:pt x="1258856" y="192880"/>
                    <a:pt x="1259864" y="192376"/>
                  </a:cubicBezTo>
                  <a:lnTo>
                    <a:pt x="1261321" y="191647"/>
                  </a:lnTo>
                  <a:cubicBezTo>
                    <a:pt x="1262778" y="190919"/>
                    <a:pt x="1264348" y="190583"/>
                    <a:pt x="1265917" y="190583"/>
                  </a:cubicBezTo>
                  <a:lnTo>
                    <a:pt x="1268046" y="190583"/>
                  </a:lnTo>
                  <a:cubicBezTo>
                    <a:pt x="1270063" y="190583"/>
                    <a:pt x="1271969" y="191143"/>
                    <a:pt x="1273650" y="192264"/>
                  </a:cubicBezTo>
                  <a:lnTo>
                    <a:pt x="1280710" y="196859"/>
                  </a:lnTo>
                  <a:cubicBezTo>
                    <a:pt x="1281383" y="196635"/>
                    <a:pt x="1282055" y="196523"/>
                    <a:pt x="1282784" y="196411"/>
                  </a:cubicBezTo>
                  <a:cubicBezTo>
                    <a:pt x="1284017" y="195906"/>
                    <a:pt x="1285362" y="195626"/>
                    <a:pt x="1286706" y="195626"/>
                  </a:cubicBezTo>
                  <a:lnTo>
                    <a:pt x="1288668" y="195626"/>
                  </a:lnTo>
                  <a:cubicBezTo>
                    <a:pt x="1289844" y="195178"/>
                    <a:pt x="1291133" y="194898"/>
                    <a:pt x="1292422" y="194898"/>
                  </a:cubicBezTo>
                  <a:lnTo>
                    <a:pt x="1294552" y="194898"/>
                  </a:lnTo>
                  <a:cubicBezTo>
                    <a:pt x="1296793" y="194898"/>
                    <a:pt x="1298979" y="195626"/>
                    <a:pt x="1300772" y="196971"/>
                  </a:cubicBezTo>
                  <a:lnTo>
                    <a:pt x="1301052" y="197195"/>
                  </a:lnTo>
                  <a:lnTo>
                    <a:pt x="1301164" y="197027"/>
                  </a:lnTo>
                  <a:cubicBezTo>
                    <a:pt x="1302173" y="195010"/>
                    <a:pt x="1303798" y="193441"/>
                    <a:pt x="1305759" y="192432"/>
                  </a:cubicBezTo>
                  <a:lnTo>
                    <a:pt x="1306263" y="192152"/>
                  </a:lnTo>
                  <a:lnTo>
                    <a:pt x="1307888" y="189350"/>
                  </a:lnTo>
                  <a:cubicBezTo>
                    <a:pt x="1308225" y="188734"/>
                    <a:pt x="1308673" y="188173"/>
                    <a:pt x="1309121" y="187613"/>
                  </a:cubicBezTo>
                  <a:lnTo>
                    <a:pt x="1309570" y="185259"/>
                  </a:lnTo>
                  <a:cubicBezTo>
                    <a:pt x="1309962" y="183242"/>
                    <a:pt x="1310971" y="181449"/>
                    <a:pt x="1312372" y="179992"/>
                  </a:cubicBezTo>
                  <a:lnTo>
                    <a:pt x="1313100" y="179263"/>
                  </a:lnTo>
                  <a:cubicBezTo>
                    <a:pt x="1315061" y="177302"/>
                    <a:pt x="1317695" y="176237"/>
                    <a:pt x="1320385" y="176237"/>
                  </a:cubicBezTo>
                  <a:lnTo>
                    <a:pt x="1322794" y="176125"/>
                  </a:lnTo>
                  <a:cubicBezTo>
                    <a:pt x="1322794" y="176125"/>
                    <a:pt x="1322794" y="176125"/>
                    <a:pt x="1322794" y="176125"/>
                  </a:cubicBezTo>
                  <a:lnTo>
                    <a:pt x="1323523" y="173996"/>
                  </a:lnTo>
                  <a:cubicBezTo>
                    <a:pt x="1324027" y="172483"/>
                    <a:pt x="1324868" y="171082"/>
                    <a:pt x="1325989" y="169961"/>
                  </a:cubicBezTo>
                  <a:lnTo>
                    <a:pt x="1326717" y="169233"/>
                  </a:lnTo>
                  <a:cubicBezTo>
                    <a:pt x="1327389" y="168560"/>
                    <a:pt x="1328174" y="167944"/>
                    <a:pt x="1329071" y="167495"/>
                  </a:cubicBezTo>
                  <a:cubicBezTo>
                    <a:pt x="1329239" y="166823"/>
                    <a:pt x="1329519" y="166151"/>
                    <a:pt x="1329855" y="165478"/>
                  </a:cubicBezTo>
                  <a:lnTo>
                    <a:pt x="1330584" y="164021"/>
                  </a:lnTo>
                  <a:cubicBezTo>
                    <a:pt x="1331144" y="162900"/>
                    <a:pt x="1331872" y="161948"/>
                    <a:pt x="1332769" y="161107"/>
                  </a:cubicBezTo>
                  <a:cubicBezTo>
                    <a:pt x="1333778" y="159146"/>
                    <a:pt x="1335403" y="157521"/>
                    <a:pt x="1337364" y="156512"/>
                  </a:cubicBezTo>
                  <a:lnTo>
                    <a:pt x="1338821" y="155784"/>
                  </a:lnTo>
                  <a:cubicBezTo>
                    <a:pt x="1341007" y="154719"/>
                    <a:pt x="1343360" y="154439"/>
                    <a:pt x="1345658" y="154943"/>
                  </a:cubicBezTo>
                  <a:cubicBezTo>
                    <a:pt x="1347563" y="152141"/>
                    <a:pt x="1350757" y="150404"/>
                    <a:pt x="1354231" y="150404"/>
                  </a:cubicBezTo>
                  <a:lnTo>
                    <a:pt x="1357089" y="150404"/>
                  </a:lnTo>
                  <a:cubicBezTo>
                    <a:pt x="1358210" y="150404"/>
                    <a:pt x="1359331" y="150572"/>
                    <a:pt x="1360339" y="150908"/>
                  </a:cubicBezTo>
                  <a:lnTo>
                    <a:pt x="1362469" y="151637"/>
                  </a:lnTo>
                  <a:cubicBezTo>
                    <a:pt x="1362917" y="151805"/>
                    <a:pt x="1363365" y="151973"/>
                    <a:pt x="1363814" y="152197"/>
                  </a:cubicBezTo>
                  <a:lnTo>
                    <a:pt x="1367064" y="151525"/>
                  </a:lnTo>
                  <a:lnTo>
                    <a:pt x="1374013" y="149003"/>
                  </a:lnTo>
                  <a:cubicBezTo>
                    <a:pt x="1374461" y="148835"/>
                    <a:pt x="1374909" y="148667"/>
                    <a:pt x="1375357" y="148555"/>
                  </a:cubicBezTo>
                  <a:lnTo>
                    <a:pt x="1381073" y="147098"/>
                  </a:lnTo>
                  <a:cubicBezTo>
                    <a:pt x="1382138" y="146818"/>
                    <a:pt x="1383259" y="146762"/>
                    <a:pt x="1384379" y="146818"/>
                  </a:cubicBezTo>
                  <a:lnTo>
                    <a:pt x="1393738" y="147546"/>
                  </a:lnTo>
                  <a:cubicBezTo>
                    <a:pt x="1393794" y="147546"/>
                    <a:pt x="1393794" y="147546"/>
                    <a:pt x="1393850" y="147546"/>
                  </a:cubicBezTo>
                  <a:cubicBezTo>
                    <a:pt x="1394186" y="147098"/>
                    <a:pt x="1394522" y="146650"/>
                    <a:pt x="1394970" y="146257"/>
                  </a:cubicBezTo>
                  <a:lnTo>
                    <a:pt x="1395699" y="145529"/>
                  </a:lnTo>
                  <a:cubicBezTo>
                    <a:pt x="1397100" y="144128"/>
                    <a:pt x="1398893" y="143119"/>
                    <a:pt x="1400854" y="142727"/>
                  </a:cubicBezTo>
                  <a:lnTo>
                    <a:pt x="1402031" y="142167"/>
                  </a:lnTo>
                  <a:cubicBezTo>
                    <a:pt x="1403152" y="141606"/>
                    <a:pt x="1404329" y="141270"/>
                    <a:pt x="1405505" y="141158"/>
                  </a:cubicBezTo>
                  <a:lnTo>
                    <a:pt x="1406346" y="140766"/>
                  </a:lnTo>
                  <a:cubicBezTo>
                    <a:pt x="1409260" y="139309"/>
                    <a:pt x="1412678" y="139309"/>
                    <a:pt x="1415592" y="140766"/>
                  </a:cubicBezTo>
                  <a:lnTo>
                    <a:pt x="1416377" y="141158"/>
                  </a:lnTo>
                  <a:cubicBezTo>
                    <a:pt x="1417778" y="141046"/>
                    <a:pt x="1419235" y="141158"/>
                    <a:pt x="1420635" y="141606"/>
                  </a:cubicBezTo>
                  <a:cubicBezTo>
                    <a:pt x="1424334" y="142839"/>
                    <a:pt x="1427024" y="145977"/>
                    <a:pt x="1427640" y="149844"/>
                  </a:cubicBezTo>
                  <a:lnTo>
                    <a:pt x="1428705" y="156680"/>
                  </a:lnTo>
                  <a:cubicBezTo>
                    <a:pt x="1431843" y="158305"/>
                    <a:pt x="1433972" y="161500"/>
                    <a:pt x="1434197" y="165254"/>
                  </a:cubicBezTo>
                  <a:cubicBezTo>
                    <a:pt x="1434925" y="166151"/>
                    <a:pt x="1435485" y="167215"/>
                    <a:pt x="1435822" y="168336"/>
                  </a:cubicBezTo>
                  <a:lnTo>
                    <a:pt x="1436550" y="170465"/>
                  </a:lnTo>
                  <a:cubicBezTo>
                    <a:pt x="1436942" y="171586"/>
                    <a:pt x="1437110" y="172763"/>
                    <a:pt x="1437055" y="173940"/>
                  </a:cubicBezTo>
                  <a:cubicBezTo>
                    <a:pt x="1439744" y="175845"/>
                    <a:pt x="1441369" y="178983"/>
                    <a:pt x="1441369" y="182345"/>
                  </a:cubicBezTo>
                  <a:lnTo>
                    <a:pt x="1441369" y="183802"/>
                  </a:lnTo>
                  <a:cubicBezTo>
                    <a:pt x="1441369" y="183802"/>
                    <a:pt x="1441369" y="183802"/>
                    <a:pt x="1441369" y="183802"/>
                  </a:cubicBezTo>
                  <a:cubicBezTo>
                    <a:pt x="1441649" y="183858"/>
                    <a:pt x="1441930" y="183970"/>
                    <a:pt x="1442210" y="184026"/>
                  </a:cubicBezTo>
                  <a:lnTo>
                    <a:pt x="1444339" y="184755"/>
                  </a:lnTo>
                  <a:cubicBezTo>
                    <a:pt x="1445852" y="185259"/>
                    <a:pt x="1447197" y="186100"/>
                    <a:pt x="1448318" y="187165"/>
                  </a:cubicBezTo>
                  <a:cubicBezTo>
                    <a:pt x="1448766" y="187108"/>
                    <a:pt x="1449215" y="187053"/>
                    <a:pt x="1449663" y="187053"/>
                  </a:cubicBezTo>
                  <a:lnTo>
                    <a:pt x="1451792" y="187053"/>
                  </a:lnTo>
                  <a:cubicBezTo>
                    <a:pt x="1453417" y="187053"/>
                    <a:pt x="1454986" y="187445"/>
                    <a:pt x="1456443" y="188173"/>
                  </a:cubicBezTo>
                  <a:lnTo>
                    <a:pt x="1457900" y="188902"/>
                  </a:lnTo>
                  <a:cubicBezTo>
                    <a:pt x="1459693" y="189798"/>
                    <a:pt x="1461207" y="191255"/>
                    <a:pt x="1462215" y="192992"/>
                  </a:cubicBezTo>
                  <a:lnTo>
                    <a:pt x="1464793" y="197475"/>
                  </a:lnTo>
                  <a:lnTo>
                    <a:pt x="1466586" y="199829"/>
                  </a:lnTo>
                  <a:cubicBezTo>
                    <a:pt x="1467090" y="200501"/>
                    <a:pt x="1467483" y="201174"/>
                    <a:pt x="1467819" y="201958"/>
                  </a:cubicBezTo>
                  <a:lnTo>
                    <a:pt x="1469948" y="207002"/>
                  </a:lnTo>
                  <a:cubicBezTo>
                    <a:pt x="1470060" y="207282"/>
                    <a:pt x="1470173" y="207506"/>
                    <a:pt x="1470228" y="207786"/>
                  </a:cubicBezTo>
                  <a:lnTo>
                    <a:pt x="1471629" y="211989"/>
                  </a:lnTo>
                  <a:lnTo>
                    <a:pt x="1472638" y="212661"/>
                  </a:lnTo>
                  <a:cubicBezTo>
                    <a:pt x="1472974" y="212774"/>
                    <a:pt x="1473255" y="212886"/>
                    <a:pt x="1473535" y="212998"/>
                  </a:cubicBezTo>
                  <a:lnTo>
                    <a:pt x="1474599" y="213446"/>
                  </a:lnTo>
                  <a:cubicBezTo>
                    <a:pt x="1475552" y="213166"/>
                    <a:pt x="1476561" y="212998"/>
                    <a:pt x="1477625" y="212998"/>
                  </a:cubicBezTo>
                  <a:lnTo>
                    <a:pt x="1479082" y="212998"/>
                  </a:lnTo>
                  <a:cubicBezTo>
                    <a:pt x="1480427" y="212998"/>
                    <a:pt x="1481772" y="213278"/>
                    <a:pt x="1483005" y="213782"/>
                  </a:cubicBezTo>
                  <a:cubicBezTo>
                    <a:pt x="1483733" y="213838"/>
                    <a:pt x="1484518" y="214006"/>
                    <a:pt x="1485246" y="214287"/>
                  </a:cubicBezTo>
                  <a:lnTo>
                    <a:pt x="1487376" y="215015"/>
                  </a:lnTo>
                  <a:cubicBezTo>
                    <a:pt x="1489225" y="215631"/>
                    <a:pt x="1490794" y="216696"/>
                    <a:pt x="1491971" y="218097"/>
                  </a:cubicBezTo>
                  <a:cubicBezTo>
                    <a:pt x="1493148" y="216976"/>
                    <a:pt x="1494493" y="216136"/>
                    <a:pt x="1496006" y="215687"/>
                  </a:cubicBezTo>
                  <a:lnTo>
                    <a:pt x="1496286" y="215519"/>
                  </a:lnTo>
                  <a:cubicBezTo>
                    <a:pt x="1497967" y="214399"/>
                    <a:pt x="1499984" y="213782"/>
                    <a:pt x="1502002" y="213782"/>
                  </a:cubicBezTo>
                  <a:lnTo>
                    <a:pt x="1502842" y="213782"/>
                  </a:lnTo>
                  <a:cubicBezTo>
                    <a:pt x="1503739" y="213110"/>
                    <a:pt x="1504691" y="212549"/>
                    <a:pt x="1505756" y="212213"/>
                  </a:cubicBezTo>
                  <a:cubicBezTo>
                    <a:pt x="1507493" y="210588"/>
                    <a:pt x="1509735" y="209636"/>
                    <a:pt x="1512144" y="209523"/>
                  </a:cubicBezTo>
                  <a:cubicBezTo>
                    <a:pt x="1512369" y="209355"/>
                    <a:pt x="1512537" y="209243"/>
                    <a:pt x="1512761" y="209075"/>
                  </a:cubicBezTo>
                  <a:lnTo>
                    <a:pt x="1514050" y="208235"/>
                  </a:lnTo>
                  <a:cubicBezTo>
                    <a:pt x="1515395" y="206890"/>
                    <a:pt x="1517132" y="205937"/>
                    <a:pt x="1518925" y="205489"/>
                  </a:cubicBezTo>
                  <a:lnTo>
                    <a:pt x="1519093" y="205321"/>
                  </a:lnTo>
                  <a:cubicBezTo>
                    <a:pt x="1519990" y="204424"/>
                    <a:pt x="1520998" y="203696"/>
                    <a:pt x="1522175" y="203191"/>
                  </a:cubicBezTo>
                  <a:cubicBezTo>
                    <a:pt x="1523128" y="201790"/>
                    <a:pt x="1524473" y="200558"/>
                    <a:pt x="1526098" y="199773"/>
                  </a:cubicBezTo>
                  <a:lnTo>
                    <a:pt x="1527555" y="199044"/>
                  </a:lnTo>
                  <a:cubicBezTo>
                    <a:pt x="1527779" y="198932"/>
                    <a:pt x="1528003" y="198820"/>
                    <a:pt x="1528283" y="198708"/>
                  </a:cubicBezTo>
                  <a:cubicBezTo>
                    <a:pt x="1529404" y="198036"/>
                    <a:pt x="1530637" y="197588"/>
                    <a:pt x="1531926" y="197363"/>
                  </a:cubicBezTo>
                  <a:lnTo>
                    <a:pt x="1536240" y="196635"/>
                  </a:lnTo>
                  <a:cubicBezTo>
                    <a:pt x="1536801" y="196523"/>
                    <a:pt x="1537361" y="196523"/>
                    <a:pt x="1537922" y="196523"/>
                  </a:cubicBezTo>
                  <a:lnTo>
                    <a:pt x="1539378" y="196523"/>
                  </a:lnTo>
                  <a:cubicBezTo>
                    <a:pt x="1542124" y="196523"/>
                    <a:pt x="1544758" y="197588"/>
                    <a:pt x="1546663" y="199549"/>
                  </a:cubicBezTo>
                  <a:lnTo>
                    <a:pt x="1547392" y="200277"/>
                  </a:lnTo>
                  <a:cubicBezTo>
                    <a:pt x="1548064" y="200165"/>
                    <a:pt x="1548737" y="200109"/>
                    <a:pt x="1549353" y="200109"/>
                  </a:cubicBezTo>
                  <a:lnTo>
                    <a:pt x="1552211" y="200109"/>
                  </a:lnTo>
                  <a:cubicBezTo>
                    <a:pt x="1552828" y="200109"/>
                    <a:pt x="1553444" y="200165"/>
                    <a:pt x="1554004" y="200277"/>
                  </a:cubicBezTo>
                  <a:cubicBezTo>
                    <a:pt x="1554621" y="200165"/>
                    <a:pt x="1555181" y="200109"/>
                    <a:pt x="1555798" y="200109"/>
                  </a:cubicBezTo>
                  <a:lnTo>
                    <a:pt x="1557927" y="200109"/>
                  </a:lnTo>
                  <a:cubicBezTo>
                    <a:pt x="1559776" y="200109"/>
                    <a:pt x="1561569" y="200613"/>
                    <a:pt x="1563194" y="201566"/>
                  </a:cubicBezTo>
                  <a:lnTo>
                    <a:pt x="1563194" y="201566"/>
                  </a:lnTo>
                  <a:cubicBezTo>
                    <a:pt x="1565156" y="201622"/>
                    <a:pt x="1567061" y="202239"/>
                    <a:pt x="1568686" y="203303"/>
                  </a:cubicBezTo>
                  <a:lnTo>
                    <a:pt x="1569415" y="203752"/>
                  </a:lnTo>
                  <a:lnTo>
                    <a:pt x="1570143" y="203752"/>
                  </a:lnTo>
                  <a:cubicBezTo>
                    <a:pt x="1572160" y="203752"/>
                    <a:pt x="1574178" y="204368"/>
                    <a:pt x="1575859" y="205489"/>
                  </a:cubicBezTo>
                  <a:lnTo>
                    <a:pt x="1576475" y="205881"/>
                  </a:lnTo>
                  <a:lnTo>
                    <a:pt x="1577316" y="205881"/>
                  </a:lnTo>
                  <a:cubicBezTo>
                    <a:pt x="1578268" y="205881"/>
                    <a:pt x="1579277" y="205993"/>
                    <a:pt x="1580174" y="206273"/>
                  </a:cubicBezTo>
                  <a:cubicBezTo>
                    <a:pt x="1584321" y="205097"/>
                    <a:pt x="1588860" y="206553"/>
                    <a:pt x="1591437" y="210140"/>
                  </a:cubicBezTo>
                  <a:cubicBezTo>
                    <a:pt x="1593286" y="212718"/>
                    <a:pt x="1593791" y="215912"/>
                    <a:pt x="1593062" y="218826"/>
                  </a:cubicBezTo>
                  <a:cubicBezTo>
                    <a:pt x="1594183" y="221123"/>
                    <a:pt x="1594407" y="223757"/>
                    <a:pt x="1593735" y="226166"/>
                  </a:cubicBezTo>
                  <a:lnTo>
                    <a:pt x="1593903" y="227063"/>
                  </a:lnTo>
                  <a:cubicBezTo>
                    <a:pt x="1594015" y="227735"/>
                    <a:pt x="1594127" y="228408"/>
                    <a:pt x="1594127" y="229080"/>
                  </a:cubicBezTo>
                  <a:lnTo>
                    <a:pt x="1594127" y="230537"/>
                  </a:lnTo>
                  <a:cubicBezTo>
                    <a:pt x="1594127" y="232162"/>
                    <a:pt x="1593735" y="233731"/>
                    <a:pt x="1593062" y="235132"/>
                  </a:cubicBezTo>
                  <a:lnTo>
                    <a:pt x="1592726" y="236197"/>
                  </a:lnTo>
                  <a:cubicBezTo>
                    <a:pt x="1592558" y="238607"/>
                    <a:pt x="1591605" y="240904"/>
                    <a:pt x="1589980" y="242641"/>
                  </a:cubicBezTo>
                  <a:lnTo>
                    <a:pt x="1590260" y="243146"/>
                  </a:lnTo>
                  <a:cubicBezTo>
                    <a:pt x="1590372" y="243370"/>
                    <a:pt x="1590484" y="243650"/>
                    <a:pt x="1590597" y="243874"/>
                  </a:cubicBezTo>
                  <a:cubicBezTo>
                    <a:pt x="1590709" y="244098"/>
                    <a:pt x="1590877" y="244323"/>
                    <a:pt x="1590989" y="244547"/>
                  </a:cubicBezTo>
                  <a:lnTo>
                    <a:pt x="1591717" y="246004"/>
                  </a:lnTo>
                  <a:cubicBezTo>
                    <a:pt x="1592110" y="246844"/>
                    <a:pt x="1592446" y="247741"/>
                    <a:pt x="1592614" y="248637"/>
                  </a:cubicBezTo>
                  <a:lnTo>
                    <a:pt x="1592726" y="249142"/>
                  </a:lnTo>
                  <a:cubicBezTo>
                    <a:pt x="1593679" y="250094"/>
                    <a:pt x="1594407" y="251271"/>
                    <a:pt x="1594911" y="252504"/>
                  </a:cubicBezTo>
                  <a:cubicBezTo>
                    <a:pt x="1595248" y="253120"/>
                    <a:pt x="1595584" y="253737"/>
                    <a:pt x="1595808" y="254409"/>
                  </a:cubicBezTo>
                  <a:cubicBezTo>
                    <a:pt x="1595976" y="254521"/>
                    <a:pt x="1596088" y="254689"/>
                    <a:pt x="1596200" y="254802"/>
                  </a:cubicBezTo>
                  <a:lnTo>
                    <a:pt x="1596425" y="255026"/>
                  </a:lnTo>
                  <a:cubicBezTo>
                    <a:pt x="1599787" y="256707"/>
                    <a:pt x="1602084" y="260237"/>
                    <a:pt x="1602084" y="264216"/>
                  </a:cubicBezTo>
                  <a:lnTo>
                    <a:pt x="1602084" y="265673"/>
                  </a:lnTo>
                  <a:cubicBezTo>
                    <a:pt x="1602084" y="266009"/>
                    <a:pt x="1602084" y="266401"/>
                    <a:pt x="1602028" y="266738"/>
                  </a:cubicBezTo>
                  <a:cubicBezTo>
                    <a:pt x="1602084" y="267074"/>
                    <a:pt x="1602084" y="267466"/>
                    <a:pt x="1602084" y="267802"/>
                  </a:cubicBezTo>
                  <a:lnTo>
                    <a:pt x="1602084" y="268531"/>
                  </a:lnTo>
                  <a:cubicBezTo>
                    <a:pt x="1602084" y="271277"/>
                    <a:pt x="1601020" y="273910"/>
                    <a:pt x="1599058" y="275816"/>
                  </a:cubicBezTo>
                  <a:lnTo>
                    <a:pt x="1598330" y="276544"/>
                  </a:lnTo>
                  <a:cubicBezTo>
                    <a:pt x="1597938" y="276936"/>
                    <a:pt x="1597545" y="277272"/>
                    <a:pt x="1597153" y="277553"/>
                  </a:cubicBezTo>
                  <a:cubicBezTo>
                    <a:pt x="1596705" y="278169"/>
                    <a:pt x="1596144" y="278729"/>
                    <a:pt x="1595584" y="279234"/>
                  </a:cubicBezTo>
                  <a:cubicBezTo>
                    <a:pt x="1595416" y="281756"/>
                    <a:pt x="1594351" y="284109"/>
                    <a:pt x="1592558" y="285902"/>
                  </a:cubicBezTo>
                  <a:lnTo>
                    <a:pt x="1592334" y="286126"/>
                  </a:lnTo>
                  <a:cubicBezTo>
                    <a:pt x="1591829" y="287079"/>
                    <a:pt x="1591213" y="287976"/>
                    <a:pt x="1590429" y="288760"/>
                  </a:cubicBezTo>
                  <a:lnTo>
                    <a:pt x="1588299" y="290890"/>
                  </a:lnTo>
                  <a:cubicBezTo>
                    <a:pt x="1587683" y="291506"/>
                    <a:pt x="1587010" y="292010"/>
                    <a:pt x="1586282" y="292459"/>
                  </a:cubicBezTo>
                  <a:cubicBezTo>
                    <a:pt x="1585273" y="294140"/>
                    <a:pt x="1583816" y="295541"/>
                    <a:pt x="1582023" y="296437"/>
                  </a:cubicBezTo>
                  <a:lnTo>
                    <a:pt x="1582023" y="296437"/>
                  </a:lnTo>
                  <a:cubicBezTo>
                    <a:pt x="1581351" y="296998"/>
                    <a:pt x="1580678" y="297502"/>
                    <a:pt x="1579894" y="297838"/>
                  </a:cubicBezTo>
                  <a:lnTo>
                    <a:pt x="1577036" y="299295"/>
                  </a:lnTo>
                  <a:cubicBezTo>
                    <a:pt x="1575579" y="300024"/>
                    <a:pt x="1574010" y="300360"/>
                    <a:pt x="1572441" y="300360"/>
                  </a:cubicBezTo>
                  <a:lnTo>
                    <a:pt x="1567397" y="300360"/>
                  </a:lnTo>
                  <a:cubicBezTo>
                    <a:pt x="1566669" y="300360"/>
                    <a:pt x="1565940" y="300304"/>
                    <a:pt x="1565268" y="300136"/>
                  </a:cubicBezTo>
                  <a:cubicBezTo>
                    <a:pt x="1564539" y="300304"/>
                    <a:pt x="1563867" y="300360"/>
                    <a:pt x="1563138" y="300360"/>
                  </a:cubicBezTo>
                  <a:lnTo>
                    <a:pt x="1562690" y="300360"/>
                  </a:lnTo>
                  <a:lnTo>
                    <a:pt x="1560561" y="301425"/>
                  </a:lnTo>
                  <a:cubicBezTo>
                    <a:pt x="1559104" y="302153"/>
                    <a:pt x="1557535" y="302489"/>
                    <a:pt x="1555966" y="302489"/>
                  </a:cubicBezTo>
                  <a:lnTo>
                    <a:pt x="1554789" y="302769"/>
                  </a:lnTo>
                  <a:lnTo>
                    <a:pt x="1551819" y="305235"/>
                  </a:lnTo>
                  <a:cubicBezTo>
                    <a:pt x="1550754" y="306300"/>
                    <a:pt x="1549465" y="307140"/>
                    <a:pt x="1548064" y="307645"/>
                  </a:cubicBezTo>
                  <a:cubicBezTo>
                    <a:pt x="1548288" y="308429"/>
                    <a:pt x="1548344" y="309270"/>
                    <a:pt x="1548344" y="310166"/>
                  </a:cubicBezTo>
                  <a:lnTo>
                    <a:pt x="1548344" y="311623"/>
                  </a:lnTo>
                  <a:cubicBezTo>
                    <a:pt x="1548344" y="313529"/>
                    <a:pt x="1547840" y="315378"/>
                    <a:pt x="1546887" y="316947"/>
                  </a:cubicBezTo>
                  <a:cubicBezTo>
                    <a:pt x="1546832" y="317339"/>
                    <a:pt x="1546775" y="317731"/>
                    <a:pt x="1546719" y="318068"/>
                  </a:cubicBezTo>
                  <a:cubicBezTo>
                    <a:pt x="1546887" y="318796"/>
                    <a:pt x="1546944" y="319469"/>
                    <a:pt x="1546944" y="320197"/>
                  </a:cubicBezTo>
                  <a:lnTo>
                    <a:pt x="1546944" y="321654"/>
                  </a:lnTo>
                  <a:cubicBezTo>
                    <a:pt x="1546944" y="323503"/>
                    <a:pt x="1546439" y="325353"/>
                    <a:pt x="1545487" y="326922"/>
                  </a:cubicBezTo>
                  <a:cubicBezTo>
                    <a:pt x="1545487" y="327090"/>
                    <a:pt x="1545487" y="327258"/>
                    <a:pt x="1545487" y="327370"/>
                  </a:cubicBezTo>
                  <a:lnTo>
                    <a:pt x="1545487" y="328098"/>
                  </a:lnTo>
                  <a:cubicBezTo>
                    <a:pt x="1545487" y="329723"/>
                    <a:pt x="1545094" y="331292"/>
                    <a:pt x="1544422" y="332693"/>
                  </a:cubicBezTo>
                  <a:lnTo>
                    <a:pt x="1543693" y="334150"/>
                  </a:lnTo>
                  <a:cubicBezTo>
                    <a:pt x="1543357" y="334879"/>
                    <a:pt x="1542909" y="335551"/>
                    <a:pt x="1542348" y="336168"/>
                  </a:cubicBezTo>
                  <a:cubicBezTo>
                    <a:pt x="1541844" y="338297"/>
                    <a:pt x="1540723" y="340146"/>
                    <a:pt x="1539154" y="341547"/>
                  </a:cubicBezTo>
                  <a:cubicBezTo>
                    <a:pt x="1538650" y="343004"/>
                    <a:pt x="1537809" y="344349"/>
                    <a:pt x="1536745" y="345414"/>
                  </a:cubicBezTo>
                  <a:lnTo>
                    <a:pt x="1536016" y="346142"/>
                  </a:lnTo>
                  <a:cubicBezTo>
                    <a:pt x="1535904" y="346254"/>
                    <a:pt x="1535736" y="346423"/>
                    <a:pt x="1535624" y="346535"/>
                  </a:cubicBezTo>
                  <a:cubicBezTo>
                    <a:pt x="1535512" y="346647"/>
                    <a:pt x="1535400" y="346759"/>
                    <a:pt x="1535288" y="346871"/>
                  </a:cubicBezTo>
                  <a:lnTo>
                    <a:pt x="1534559" y="347599"/>
                  </a:lnTo>
                  <a:cubicBezTo>
                    <a:pt x="1534167" y="347992"/>
                    <a:pt x="1533775" y="348328"/>
                    <a:pt x="1533383" y="348608"/>
                  </a:cubicBezTo>
                  <a:cubicBezTo>
                    <a:pt x="1533102" y="349000"/>
                    <a:pt x="1532766" y="349393"/>
                    <a:pt x="1532430" y="349729"/>
                  </a:cubicBezTo>
                  <a:lnTo>
                    <a:pt x="1531701" y="350457"/>
                  </a:lnTo>
                  <a:cubicBezTo>
                    <a:pt x="1530244" y="351914"/>
                    <a:pt x="1528451" y="352867"/>
                    <a:pt x="1526490" y="353259"/>
                  </a:cubicBezTo>
                  <a:cubicBezTo>
                    <a:pt x="1526154" y="353763"/>
                    <a:pt x="1525705" y="354268"/>
                    <a:pt x="1525257" y="354772"/>
                  </a:cubicBezTo>
                  <a:lnTo>
                    <a:pt x="1524529" y="355501"/>
                  </a:lnTo>
                  <a:cubicBezTo>
                    <a:pt x="1523912" y="356117"/>
                    <a:pt x="1523240" y="356621"/>
                    <a:pt x="1522511" y="357070"/>
                  </a:cubicBezTo>
                  <a:cubicBezTo>
                    <a:pt x="1522175" y="357686"/>
                    <a:pt x="1521727" y="358246"/>
                    <a:pt x="1521222" y="358751"/>
                  </a:cubicBezTo>
                  <a:cubicBezTo>
                    <a:pt x="1520438" y="361048"/>
                    <a:pt x="1518813" y="363010"/>
                    <a:pt x="1516740" y="364242"/>
                  </a:cubicBezTo>
                  <a:cubicBezTo>
                    <a:pt x="1516067" y="365419"/>
                    <a:pt x="1515171" y="366372"/>
                    <a:pt x="1514106" y="367212"/>
                  </a:cubicBezTo>
                  <a:cubicBezTo>
                    <a:pt x="1514050" y="367437"/>
                    <a:pt x="1513938" y="367717"/>
                    <a:pt x="1513825" y="367941"/>
                  </a:cubicBezTo>
                  <a:cubicBezTo>
                    <a:pt x="1513377" y="369006"/>
                    <a:pt x="1512817" y="369902"/>
                    <a:pt x="1512088" y="370743"/>
                  </a:cubicBezTo>
                  <a:cubicBezTo>
                    <a:pt x="1511080" y="372704"/>
                    <a:pt x="1509511" y="374385"/>
                    <a:pt x="1507437" y="375394"/>
                  </a:cubicBezTo>
                  <a:lnTo>
                    <a:pt x="1504579" y="376795"/>
                  </a:lnTo>
                  <a:cubicBezTo>
                    <a:pt x="1504131" y="377019"/>
                    <a:pt x="1503683" y="377187"/>
                    <a:pt x="1503235" y="377355"/>
                  </a:cubicBezTo>
                  <a:lnTo>
                    <a:pt x="1501105" y="378084"/>
                  </a:lnTo>
                  <a:cubicBezTo>
                    <a:pt x="1500377" y="378308"/>
                    <a:pt x="1499648" y="378476"/>
                    <a:pt x="1498864" y="378588"/>
                  </a:cubicBezTo>
                  <a:cubicBezTo>
                    <a:pt x="1497967" y="379092"/>
                    <a:pt x="1497014" y="379485"/>
                    <a:pt x="1496006" y="379765"/>
                  </a:cubicBezTo>
                  <a:lnTo>
                    <a:pt x="1494773" y="380045"/>
                  </a:lnTo>
                  <a:cubicBezTo>
                    <a:pt x="1493988" y="380605"/>
                    <a:pt x="1493204" y="381110"/>
                    <a:pt x="1492307" y="381446"/>
                  </a:cubicBezTo>
                  <a:lnTo>
                    <a:pt x="1491355" y="381838"/>
                  </a:lnTo>
                  <a:cubicBezTo>
                    <a:pt x="1490962" y="382455"/>
                    <a:pt x="1490514" y="382959"/>
                    <a:pt x="1490010" y="383463"/>
                  </a:cubicBezTo>
                  <a:lnTo>
                    <a:pt x="1489281" y="384192"/>
                  </a:lnTo>
                  <a:cubicBezTo>
                    <a:pt x="1488160" y="385312"/>
                    <a:pt x="1486815" y="386153"/>
                    <a:pt x="1485359" y="386657"/>
                  </a:cubicBezTo>
                  <a:cubicBezTo>
                    <a:pt x="1483733" y="388170"/>
                    <a:pt x="1481660" y="389123"/>
                    <a:pt x="1479419" y="389347"/>
                  </a:cubicBezTo>
                  <a:cubicBezTo>
                    <a:pt x="1478186" y="389851"/>
                    <a:pt x="1476841" y="390132"/>
                    <a:pt x="1475496" y="390132"/>
                  </a:cubicBezTo>
                  <a:lnTo>
                    <a:pt x="1474431" y="390300"/>
                  </a:lnTo>
                  <a:cubicBezTo>
                    <a:pt x="1474151" y="390412"/>
                    <a:pt x="1473815" y="390468"/>
                    <a:pt x="1473479" y="390580"/>
                  </a:cubicBezTo>
                  <a:cubicBezTo>
                    <a:pt x="1472638" y="391252"/>
                    <a:pt x="1471742" y="391813"/>
                    <a:pt x="1470733" y="392261"/>
                  </a:cubicBezTo>
                  <a:cubicBezTo>
                    <a:pt x="1470060" y="392653"/>
                    <a:pt x="1469332" y="392990"/>
                    <a:pt x="1468547" y="393270"/>
                  </a:cubicBezTo>
                  <a:cubicBezTo>
                    <a:pt x="1468155" y="393550"/>
                    <a:pt x="1467707" y="393830"/>
                    <a:pt x="1467202" y="394054"/>
                  </a:cubicBezTo>
                  <a:lnTo>
                    <a:pt x="1465521" y="395735"/>
                  </a:lnTo>
                  <a:cubicBezTo>
                    <a:pt x="1465185" y="396072"/>
                    <a:pt x="1464793" y="396408"/>
                    <a:pt x="1464401" y="396688"/>
                  </a:cubicBezTo>
                  <a:lnTo>
                    <a:pt x="1463448" y="397416"/>
                  </a:lnTo>
                  <a:cubicBezTo>
                    <a:pt x="1463280" y="397809"/>
                    <a:pt x="1463112" y="398201"/>
                    <a:pt x="1462888" y="398593"/>
                  </a:cubicBezTo>
                  <a:cubicBezTo>
                    <a:pt x="1463560" y="399322"/>
                    <a:pt x="1464177" y="400162"/>
                    <a:pt x="1464625" y="401059"/>
                  </a:cubicBezTo>
                  <a:lnTo>
                    <a:pt x="1464625" y="401059"/>
                  </a:lnTo>
                  <a:cubicBezTo>
                    <a:pt x="1465521" y="402068"/>
                    <a:pt x="1466194" y="403244"/>
                    <a:pt x="1466586" y="404533"/>
                  </a:cubicBezTo>
                  <a:lnTo>
                    <a:pt x="1467483" y="406775"/>
                  </a:lnTo>
                  <a:cubicBezTo>
                    <a:pt x="1467539" y="406887"/>
                    <a:pt x="1467539" y="406943"/>
                    <a:pt x="1467595" y="407055"/>
                  </a:cubicBezTo>
                  <a:cubicBezTo>
                    <a:pt x="1468659" y="407559"/>
                    <a:pt x="1469668" y="408232"/>
                    <a:pt x="1470565" y="409128"/>
                  </a:cubicBezTo>
                  <a:lnTo>
                    <a:pt x="1472022" y="410585"/>
                  </a:lnTo>
                  <a:cubicBezTo>
                    <a:pt x="1472078" y="410641"/>
                    <a:pt x="1472190" y="410753"/>
                    <a:pt x="1472246" y="410809"/>
                  </a:cubicBezTo>
                  <a:cubicBezTo>
                    <a:pt x="1473198" y="411314"/>
                    <a:pt x="1474095" y="411930"/>
                    <a:pt x="1474880" y="412715"/>
                  </a:cubicBezTo>
                  <a:lnTo>
                    <a:pt x="1475608" y="413443"/>
                  </a:lnTo>
                  <a:cubicBezTo>
                    <a:pt x="1476393" y="414228"/>
                    <a:pt x="1477065" y="415124"/>
                    <a:pt x="1477569" y="416133"/>
                  </a:cubicBezTo>
                  <a:lnTo>
                    <a:pt x="1477569" y="416133"/>
                  </a:lnTo>
                  <a:cubicBezTo>
                    <a:pt x="1478410" y="417086"/>
                    <a:pt x="1479026" y="418206"/>
                    <a:pt x="1479475" y="419383"/>
                  </a:cubicBezTo>
                  <a:lnTo>
                    <a:pt x="1479699" y="419215"/>
                  </a:lnTo>
                  <a:cubicBezTo>
                    <a:pt x="1481828" y="417086"/>
                    <a:pt x="1484854" y="415965"/>
                    <a:pt x="1487712" y="416189"/>
                  </a:cubicBezTo>
                  <a:lnTo>
                    <a:pt x="1489001" y="414900"/>
                  </a:lnTo>
                  <a:cubicBezTo>
                    <a:pt x="1490290" y="413611"/>
                    <a:pt x="1491859" y="412715"/>
                    <a:pt x="1493540" y="412266"/>
                  </a:cubicBezTo>
                  <a:lnTo>
                    <a:pt x="1501721" y="405094"/>
                  </a:lnTo>
                  <a:cubicBezTo>
                    <a:pt x="1502394" y="404533"/>
                    <a:pt x="1503066" y="404029"/>
                    <a:pt x="1503851" y="403637"/>
                  </a:cubicBezTo>
                  <a:lnTo>
                    <a:pt x="1504131" y="403356"/>
                  </a:lnTo>
                  <a:cubicBezTo>
                    <a:pt x="1504411" y="403076"/>
                    <a:pt x="1504691" y="402852"/>
                    <a:pt x="1504972" y="402628"/>
                  </a:cubicBezTo>
                  <a:lnTo>
                    <a:pt x="1515731" y="393998"/>
                  </a:lnTo>
                  <a:cubicBezTo>
                    <a:pt x="1517972" y="392205"/>
                    <a:pt x="1520886" y="391421"/>
                    <a:pt x="1523744" y="391869"/>
                  </a:cubicBezTo>
                  <a:lnTo>
                    <a:pt x="1546663" y="395343"/>
                  </a:lnTo>
                  <a:lnTo>
                    <a:pt x="1549185" y="395343"/>
                  </a:lnTo>
                  <a:lnTo>
                    <a:pt x="1551763" y="394839"/>
                  </a:lnTo>
                  <a:cubicBezTo>
                    <a:pt x="1553556" y="394503"/>
                    <a:pt x="1555349" y="394615"/>
                    <a:pt x="1557030" y="395175"/>
                  </a:cubicBezTo>
                  <a:lnTo>
                    <a:pt x="1559160" y="395903"/>
                  </a:lnTo>
                  <a:cubicBezTo>
                    <a:pt x="1560673" y="396408"/>
                    <a:pt x="1562074" y="397248"/>
                    <a:pt x="1563194" y="398425"/>
                  </a:cubicBezTo>
                  <a:lnTo>
                    <a:pt x="1565212" y="400442"/>
                  </a:lnTo>
                  <a:lnTo>
                    <a:pt x="1566669" y="400442"/>
                  </a:lnTo>
                  <a:cubicBezTo>
                    <a:pt x="1567173" y="400442"/>
                    <a:pt x="1567733" y="400499"/>
                    <a:pt x="1568238" y="400554"/>
                  </a:cubicBezTo>
                  <a:lnTo>
                    <a:pt x="1575747" y="401731"/>
                  </a:lnTo>
                  <a:lnTo>
                    <a:pt x="1577540" y="401395"/>
                  </a:lnTo>
                  <a:cubicBezTo>
                    <a:pt x="1578212" y="401283"/>
                    <a:pt x="1578885" y="401171"/>
                    <a:pt x="1579557" y="401171"/>
                  </a:cubicBezTo>
                  <a:lnTo>
                    <a:pt x="1583872" y="401171"/>
                  </a:lnTo>
                  <a:cubicBezTo>
                    <a:pt x="1586562" y="401171"/>
                    <a:pt x="1589140" y="402236"/>
                    <a:pt x="1591045" y="404085"/>
                  </a:cubicBezTo>
                  <a:cubicBezTo>
                    <a:pt x="1593623" y="404253"/>
                    <a:pt x="1595976" y="405374"/>
                    <a:pt x="1597769" y="407223"/>
                  </a:cubicBezTo>
                  <a:cubicBezTo>
                    <a:pt x="1598050" y="407279"/>
                    <a:pt x="1598330" y="407391"/>
                    <a:pt x="1598610" y="407447"/>
                  </a:cubicBezTo>
                  <a:cubicBezTo>
                    <a:pt x="1598834" y="407391"/>
                    <a:pt x="1599114" y="407279"/>
                    <a:pt x="1599338" y="407223"/>
                  </a:cubicBezTo>
                  <a:lnTo>
                    <a:pt x="1600459" y="406943"/>
                  </a:lnTo>
                  <a:lnTo>
                    <a:pt x="1601132" y="406495"/>
                  </a:lnTo>
                  <a:cubicBezTo>
                    <a:pt x="1601748" y="406102"/>
                    <a:pt x="1602365" y="405766"/>
                    <a:pt x="1603037" y="405486"/>
                  </a:cubicBezTo>
                  <a:lnTo>
                    <a:pt x="1605334" y="404533"/>
                  </a:lnTo>
                  <a:lnTo>
                    <a:pt x="1607128" y="403188"/>
                  </a:lnTo>
                  <a:cubicBezTo>
                    <a:pt x="1607576" y="402852"/>
                    <a:pt x="1608080" y="402516"/>
                    <a:pt x="1608641" y="402236"/>
                  </a:cubicBezTo>
                  <a:lnTo>
                    <a:pt x="1609593" y="401283"/>
                  </a:lnTo>
                  <a:cubicBezTo>
                    <a:pt x="1610378" y="400499"/>
                    <a:pt x="1611274" y="399826"/>
                    <a:pt x="1612283" y="399378"/>
                  </a:cubicBezTo>
                  <a:lnTo>
                    <a:pt x="1613740" y="398649"/>
                  </a:lnTo>
                  <a:cubicBezTo>
                    <a:pt x="1615197" y="397921"/>
                    <a:pt x="1616766" y="397529"/>
                    <a:pt x="1618391" y="397529"/>
                  </a:cubicBezTo>
                  <a:lnTo>
                    <a:pt x="1620521" y="397529"/>
                  </a:lnTo>
                  <a:cubicBezTo>
                    <a:pt x="1621137" y="397529"/>
                    <a:pt x="1621697" y="397584"/>
                    <a:pt x="1622314" y="397697"/>
                  </a:cubicBezTo>
                  <a:cubicBezTo>
                    <a:pt x="1622538" y="397641"/>
                    <a:pt x="1622818" y="397641"/>
                    <a:pt x="1623042" y="397584"/>
                  </a:cubicBezTo>
                  <a:cubicBezTo>
                    <a:pt x="1624275" y="397080"/>
                    <a:pt x="1625620" y="396800"/>
                    <a:pt x="1626965" y="396800"/>
                  </a:cubicBezTo>
                  <a:lnTo>
                    <a:pt x="1628422" y="396800"/>
                  </a:lnTo>
                  <a:cubicBezTo>
                    <a:pt x="1630047" y="396800"/>
                    <a:pt x="1631616" y="397192"/>
                    <a:pt x="1633017" y="397865"/>
                  </a:cubicBezTo>
                  <a:lnTo>
                    <a:pt x="1633521" y="398089"/>
                  </a:lnTo>
                  <a:cubicBezTo>
                    <a:pt x="1634474" y="397753"/>
                    <a:pt x="1635426" y="397529"/>
                    <a:pt x="1636379" y="397472"/>
                  </a:cubicBezTo>
                  <a:cubicBezTo>
                    <a:pt x="1636884" y="396464"/>
                    <a:pt x="1637556" y="395567"/>
                    <a:pt x="1638340" y="394727"/>
                  </a:cubicBezTo>
                  <a:lnTo>
                    <a:pt x="1639069" y="393998"/>
                  </a:lnTo>
                  <a:cubicBezTo>
                    <a:pt x="1641030" y="392037"/>
                    <a:pt x="1643664" y="390972"/>
                    <a:pt x="1646354" y="390972"/>
                  </a:cubicBezTo>
                  <a:lnTo>
                    <a:pt x="1647811" y="390972"/>
                  </a:lnTo>
                  <a:cubicBezTo>
                    <a:pt x="1649436" y="390972"/>
                    <a:pt x="1651005" y="391364"/>
                    <a:pt x="1652406" y="392037"/>
                  </a:cubicBezTo>
                  <a:lnTo>
                    <a:pt x="1653078" y="392373"/>
                  </a:lnTo>
                  <a:cubicBezTo>
                    <a:pt x="1654591" y="392429"/>
                    <a:pt x="1656048" y="392765"/>
                    <a:pt x="1657393" y="393438"/>
                  </a:cubicBezTo>
                  <a:lnTo>
                    <a:pt x="1658850" y="394166"/>
                  </a:lnTo>
                  <a:cubicBezTo>
                    <a:pt x="1659242" y="394334"/>
                    <a:pt x="1659635" y="394559"/>
                    <a:pt x="1659971" y="394839"/>
                  </a:cubicBezTo>
                  <a:cubicBezTo>
                    <a:pt x="1662773" y="392990"/>
                    <a:pt x="1666359" y="392541"/>
                    <a:pt x="1669497" y="393830"/>
                  </a:cubicBezTo>
                  <a:cubicBezTo>
                    <a:pt x="1673139" y="393886"/>
                    <a:pt x="1676446" y="395847"/>
                    <a:pt x="1678239" y="399042"/>
                  </a:cubicBezTo>
                  <a:lnTo>
                    <a:pt x="1680424" y="402852"/>
                  </a:lnTo>
                  <a:lnTo>
                    <a:pt x="1681601" y="404029"/>
                  </a:lnTo>
                  <a:cubicBezTo>
                    <a:pt x="1682722" y="405150"/>
                    <a:pt x="1683562" y="406438"/>
                    <a:pt x="1684067" y="407951"/>
                  </a:cubicBezTo>
                  <a:cubicBezTo>
                    <a:pt x="1684403" y="408288"/>
                    <a:pt x="1684683" y="408624"/>
                    <a:pt x="1684908" y="409016"/>
                  </a:cubicBezTo>
                  <a:lnTo>
                    <a:pt x="1689951" y="416189"/>
                  </a:lnTo>
                  <a:cubicBezTo>
                    <a:pt x="1690231" y="416581"/>
                    <a:pt x="1690511" y="417029"/>
                    <a:pt x="1690735" y="417478"/>
                  </a:cubicBezTo>
                  <a:lnTo>
                    <a:pt x="1695050" y="426108"/>
                  </a:lnTo>
                  <a:cubicBezTo>
                    <a:pt x="1695443" y="426948"/>
                    <a:pt x="1695779" y="427789"/>
                    <a:pt x="1695947" y="428685"/>
                  </a:cubicBezTo>
                  <a:lnTo>
                    <a:pt x="1696675" y="432272"/>
                  </a:lnTo>
                  <a:cubicBezTo>
                    <a:pt x="1696787" y="432832"/>
                    <a:pt x="1696843" y="433448"/>
                    <a:pt x="1696899" y="434065"/>
                  </a:cubicBezTo>
                  <a:lnTo>
                    <a:pt x="1699253" y="441069"/>
                  </a:lnTo>
                  <a:cubicBezTo>
                    <a:pt x="1699589" y="442134"/>
                    <a:pt x="1699757" y="443255"/>
                    <a:pt x="1699757" y="444320"/>
                  </a:cubicBezTo>
                  <a:lnTo>
                    <a:pt x="1699757" y="444768"/>
                  </a:lnTo>
                  <a:lnTo>
                    <a:pt x="1700598" y="447346"/>
                  </a:lnTo>
                  <a:cubicBezTo>
                    <a:pt x="1702615" y="449531"/>
                    <a:pt x="1703568" y="452445"/>
                    <a:pt x="1703288" y="455359"/>
                  </a:cubicBezTo>
                  <a:cubicBezTo>
                    <a:pt x="1703007" y="458441"/>
                    <a:pt x="1701326" y="461243"/>
                    <a:pt x="1698749" y="462924"/>
                  </a:cubicBezTo>
                  <a:lnTo>
                    <a:pt x="1692304" y="467239"/>
                  </a:lnTo>
                  <a:cubicBezTo>
                    <a:pt x="1689166" y="469312"/>
                    <a:pt x="1685244" y="469480"/>
                    <a:pt x="1681993" y="467911"/>
                  </a:cubicBezTo>
                  <a:lnTo>
                    <a:pt x="1679472" y="468528"/>
                  </a:lnTo>
                  <a:lnTo>
                    <a:pt x="1663389" y="474131"/>
                  </a:lnTo>
                  <a:lnTo>
                    <a:pt x="1622314" y="486572"/>
                  </a:lnTo>
                  <a:cubicBezTo>
                    <a:pt x="1623434" y="489486"/>
                    <a:pt x="1623098" y="492848"/>
                    <a:pt x="1621473" y="495538"/>
                  </a:cubicBezTo>
                  <a:cubicBezTo>
                    <a:pt x="1622314" y="497555"/>
                    <a:pt x="1622482" y="499797"/>
                    <a:pt x="1621978" y="501982"/>
                  </a:cubicBezTo>
                  <a:lnTo>
                    <a:pt x="1621249" y="504840"/>
                  </a:lnTo>
                  <a:cubicBezTo>
                    <a:pt x="1620857" y="506353"/>
                    <a:pt x="1620184" y="507754"/>
                    <a:pt x="1619176" y="508931"/>
                  </a:cubicBezTo>
                  <a:cubicBezTo>
                    <a:pt x="1619456" y="509379"/>
                    <a:pt x="1619680" y="509827"/>
                    <a:pt x="1619904" y="510276"/>
                  </a:cubicBezTo>
                  <a:lnTo>
                    <a:pt x="1623098" y="517280"/>
                  </a:lnTo>
                  <a:cubicBezTo>
                    <a:pt x="1623659" y="517168"/>
                    <a:pt x="1624275" y="517112"/>
                    <a:pt x="1624835" y="517112"/>
                  </a:cubicBezTo>
                  <a:lnTo>
                    <a:pt x="1625564" y="517112"/>
                  </a:lnTo>
                  <a:cubicBezTo>
                    <a:pt x="1628310" y="517112"/>
                    <a:pt x="1630943" y="518177"/>
                    <a:pt x="1632849" y="520138"/>
                  </a:cubicBezTo>
                  <a:lnTo>
                    <a:pt x="1635707" y="522996"/>
                  </a:lnTo>
                  <a:cubicBezTo>
                    <a:pt x="1637668" y="524957"/>
                    <a:pt x="1638733" y="527591"/>
                    <a:pt x="1638733" y="530281"/>
                  </a:cubicBezTo>
                  <a:lnTo>
                    <a:pt x="1638733" y="532242"/>
                  </a:lnTo>
                  <a:cubicBezTo>
                    <a:pt x="1639181" y="533419"/>
                    <a:pt x="1639461" y="534708"/>
                    <a:pt x="1639461" y="536053"/>
                  </a:cubicBezTo>
                  <a:lnTo>
                    <a:pt x="1639461" y="536781"/>
                  </a:lnTo>
                  <a:cubicBezTo>
                    <a:pt x="1639461" y="537117"/>
                    <a:pt x="1639461" y="537510"/>
                    <a:pt x="1639405" y="537846"/>
                  </a:cubicBezTo>
                  <a:cubicBezTo>
                    <a:pt x="1639461" y="538182"/>
                    <a:pt x="1639461" y="538574"/>
                    <a:pt x="1639461" y="538911"/>
                  </a:cubicBezTo>
                  <a:lnTo>
                    <a:pt x="1639461" y="540368"/>
                  </a:lnTo>
                  <a:cubicBezTo>
                    <a:pt x="1639461" y="541712"/>
                    <a:pt x="1639181" y="543057"/>
                    <a:pt x="1638677" y="544290"/>
                  </a:cubicBezTo>
                  <a:cubicBezTo>
                    <a:pt x="1638565" y="545523"/>
                    <a:pt x="1638172" y="546756"/>
                    <a:pt x="1637612" y="547877"/>
                  </a:cubicBezTo>
                  <a:lnTo>
                    <a:pt x="1636884" y="549334"/>
                  </a:lnTo>
                  <a:cubicBezTo>
                    <a:pt x="1636435" y="550230"/>
                    <a:pt x="1635819" y="551071"/>
                    <a:pt x="1635146" y="551799"/>
                  </a:cubicBezTo>
                  <a:cubicBezTo>
                    <a:pt x="1635595" y="552976"/>
                    <a:pt x="1635819" y="554209"/>
                    <a:pt x="1635819" y="555442"/>
                  </a:cubicBezTo>
                  <a:lnTo>
                    <a:pt x="1635819" y="556170"/>
                  </a:lnTo>
                  <a:cubicBezTo>
                    <a:pt x="1635819" y="558916"/>
                    <a:pt x="1634754" y="561550"/>
                    <a:pt x="1632793" y="563455"/>
                  </a:cubicBezTo>
                  <a:lnTo>
                    <a:pt x="1631336" y="564912"/>
                  </a:lnTo>
                  <a:cubicBezTo>
                    <a:pt x="1630607" y="565640"/>
                    <a:pt x="1629767" y="566257"/>
                    <a:pt x="1628870" y="566705"/>
                  </a:cubicBezTo>
                  <a:lnTo>
                    <a:pt x="1628086" y="568722"/>
                  </a:lnTo>
                  <a:cubicBezTo>
                    <a:pt x="1627581" y="570236"/>
                    <a:pt x="1626741" y="571580"/>
                    <a:pt x="1625620" y="572757"/>
                  </a:cubicBezTo>
                  <a:lnTo>
                    <a:pt x="1625060" y="573374"/>
                  </a:lnTo>
                  <a:cubicBezTo>
                    <a:pt x="1625060" y="575279"/>
                    <a:pt x="1624555" y="577072"/>
                    <a:pt x="1623603" y="578641"/>
                  </a:cubicBezTo>
                  <a:lnTo>
                    <a:pt x="1623603" y="579650"/>
                  </a:lnTo>
                  <a:cubicBezTo>
                    <a:pt x="1624051" y="580827"/>
                    <a:pt x="1624331" y="582115"/>
                    <a:pt x="1624331" y="583460"/>
                  </a:cubicBezTo>
                  <a:lnTo>
                    <a:pt x="1624331" y="584917"/>
                  </a:lnTo>
                  <a:cubicBezTo>
                    <a:pt x="1624331" y="584973"/>
                    <a:pt x="1624331" y="585029"/>
                    <a:pt x="1624331" y="585085"/>
                  </a:cubicBezTo>
                  <a:cubicBezTo>
                    <a:pt x="1625228" y="586206"/>
                    <a:pt x="1625844" y="587551"/>
                    <a:pt x="1626180" y="589008"/>
                  </a:cubicBezTo>
                  <a:lnTo>
                    <a:pt x="1626292" y="589120"/>
                  </a:lnTo>
                  <a:cubicBezTo>
                    <a:pt x="1628366" y="591193"/>
                    <a:pt x="1629430" y="594051"/>
                    <a:pt x="1629318" y="596909"/>
                  </a:cubicBezTo>
                  <a:cubicBezTo>
                    <a:pt x="1630271" y="598478"/>
                    <a:pt x="1630775" y="600328"/>
                    <a:pt x="1630775" y="602177"/>
                  </a:cubicBezTo>
                  <a:lnTo>
                    <a:pt x="1630775" y="604306"/>
                  </a:lnTo>
                  <a:cubicBezTo>
                    <a:pt x="1630775" y="607052"/>
                    <a:pt x="1629711" y="609686"/>
                    <a:pt x="1627749" y="611591"/>
                  </a:cubicBezTo>
                  <a:lnTo>
                    <a:pt x="1626292" y="613048"/>
                  </a:lnTo>
                  <a:cubicBezTo>
                    <a:pt x="1624163" y="615177"/>
                    <a:pt x="1621249" y="616298"/>
                    <a:pt x="1618167" y="616074"/>
                  </a:cubicBezTo>
                  <a:lnTo>
                    <a:pt x="1608809" y="615346"/>
                  </a:lnTo>
                  <a:cubicBezTo>
                    <a:pt x="1608585" y="615346"/>
                    <a:pt x="1608360" y="615289"/>
                    <a:pt x="1608080" y="615289"/>
                  </a:cubicBezTo>
                  <a:lnTo>
                    <a:pt x="1573617" y="610246"/>
                  </a:lnTo>
                  <a:lnTo>
                    <a:pt x="1499872" y="598534"/>
                  </a:lnTo>
                  <a:cubicBezTo>
                    <a:pt x="1500657" y="599487"/>
                    <a:pt x="1501217" y="600608"/>
                    <a:pt x="1501665" y="601784"/>
                  </a:cubicBezTo>
                  <a:cubicBezTo>
                    <a:pt x="1501890" y="602401"/>
                    <a:pt x="1502002" y="603017"/>
                    <a:pt x="1502114" y="603634"/>
                  </a:cubicBezTo>
                  <a:cubicBezTo>
                    <a:pt x="1503571" y="605427"/>
                    <a:pt x="1504355" y="607724"/>
                    <a:pt x="1504355" y="610078"/>
                  </a:cubicBezTo>
                  <a:lnTo>
                    <a:pt x="1504355" y="610806"/>
                  </a:lnTo>
                  <a:cubicBezTo>
                    <a:pt x="1504355" y="611759"/>
                    <a:pt x="1504243" y="612712"/>
                    <a:pt x="1503963" y="613664"/>
                  </a:cubicBezTo>
                  <a:lnTo>
                    <a:pt x="1504075" y="614057"/>
                  </a:lnTo>
                  <a:cubicBezTo>
                    <a:pt x="1504075" y="614113"/>
                    <a:pt x="1504075" y="614113"/>
                    <a:pt x="1504075" y="614169"/>
                  </a:cubicBezTo>
                  <a:cubicBezTo>
                    <a:pt x="1504131" y="614225"/>
                    <a:pt x="1504187" y="614281"/>
                    <a:pt x="1504243" y="614337"/>
                  </a:cubicBezTo>
                  <a:lnTo>
                    <a:pt x="1504972" y="615065"/>
                  </a:lnTo>
                  <a:cubicBezTo>
                    <a:pt x="1507605" y="617699"/>
                    <a:pt x="1508558" y="621510"/>
                    <a:pt x="1507661" y="624984"/>
                  </a:cubicBezTo>
                  <a:cubicBezTo>
                    <a:pt x="1508334" y="626385"/>
                    <a:pt x="1508726" y="627954"/>
                    <a:pt x="1508726" y="629523"/>
                  </a:cubicBezTo>
                  <a:lnTo>
                    <a:pt x="1508726" y="630251"/>
                  </a:lnTo>
                  <a:cubicBezTo>
                    <a:pt x="1508726" y="631932"/>
                    <a:pt x="1508334" y="633558"/>
                    <a:pt x="1507549" y="635015"/>
                  </a:cubicBezTo>
                  <a:lnTo>
                    <a:pt x="1507942" y="635687"/>
                  </a:lnTo>
                  <a:cubicBezTo>
                    <a:pt x="1508894" y="637312"/>
                    <a:pt x="1509399" y="639161"/>
                    <a:pt x="1509399" y="641011"/>
                  </a:cubicBezTo>
                  <a:lnTo>
                    <a:pt x="1509399" y="643140"/>
                  </a:lnTo>
                  <a:cubicBezTo>
                    <a:pt x="1509399" y="644373"/>
                    <a:pt x="1509174" y="645606"/>
                    <a:pt x="1508726" y="646782"/>
                  </a:cubicBezTo>
                  <a:lnTo>
                    <a:pt x="1507829" y="649136"/>
                  </a:lnTo>
                  <a:lnTo>
                    <a:pt x="1508446" y="650649"/>
                  </a:lnTo>
                  <a:cubicBezTo>
                    <a:pt x="1509399" y="651209"/>
                    <a:pt x="1510295" y="651882"/>
                    <a:pt x="1511024" y="652722"/>
                  </a:cubicBezTo>
                  <a:cubicBezTo>
                    <a:pt x="1513097" y="654628"/>
                    <a:pt x="1514386" y="657317"/>
                    <a:pt x="1514386" y="660343"/>
                  </a:cubicBezTo>
                  <a:lnTo>
                    <a:pt x="1514386" y="661072"/>
                  </a:lnTo>
                  <a:cubicBezTo>
                    <a:pt x="1514386" y="662697"/>
                    <a:pt x="1513994" y="664266"/>
                    <a:pt x="1513321" y="665667"/>
                  </a:cubicBezTo>
                  <a:lnTo>
                    <a:pt x="1512929" y="666508"/>
                  </a:lnTo>
                  <a:cubicBezTo>
                    <a:pt x="1512817" y="667684"/>
                    <a:pt x="1512425" y="668861"/>
                    <a:pt x="1511920" y="669982"/>
                  </a:cubicBezTo>
                  <a:lnTo>
                    <a:pt x="1511192" y="671439"/>
                  </a:lnTo>
                  <a:cubicBezTo>
                    <a:pt x="1510687" y="672448"/>
                    <a:pt x="1510071" y="673344"/>
                    <a:pt x="1509286" y="674129"/>
                  </a:cubicBezTo>
                  <a:lnTo>
                    <a:pt x="1508166" y="675249"/>
                  </a:lnTo>
                  <a:lnTo>
                    <a:pt x="1447421" y="748098"/>
                  </a:lnTo>
                  <a:cubicBezTo>
                    <a:pt x="1445460" y="750451"/>
                    <a:pt x="1442546" y="751796"/>
                    <a:pt x="1439464" y="751796"/>
                  </a:cubicBezTo>
                  <a:lnTo>
                    <a:pt x="1438007" y="751796"/>
                  </a:lnTo>
                  <a:cubicBezTo>
                    <a:pt x="1437615" y="751796"/>
                    <a:pt x="1437223" y="751796"/>
                    <a:pt x="1436886" y="751740"/>
                  </a:cubicBezTo>
                  <a:lnTo>
                    <a:pt x="1423942" y="750283"/>
                  </a:lnTo>
                  <a:cubicBezTo>
                    <a:pt x="1423213" y="750227"/>
                    <a:pt x="1422485" y="750059"/>
                    <a:pt x="1421812" y="749835"/>
                  </a:cubicBezTo>
                  <a:lnTo>
                    <a:pt x="1420243" y="749331"/>
                  </a:lnTo>
                  <a:lnTo>
                    <a:pt x="1417273" y="748714"/>
                  </a:lnTo>
                  <a:cubicBezTo>
                    <a:pt x="1416545" y="748602"/>
                    <a:pt x="1415872" y="748378"/>
                    <a:pt x="1415200" y="748098"/>
                  </a:cubicBezTo>
                  <a:lnTo>
                    <a:pt x="1410157" y="745968"/>
                  </a:lnTo>
                  <a:cubicBezTo>
                    <a:pt x="1408139" y="745128"/>
                    <a:pt x="1406458" y="743671"/>
                    <a:pt x="1405337" y="741766"/>
                  </a:cubicBezTo>
                  <a:lnTo>
                    <a:pt x="1403208" y="738179"/>
                  </a:lnTo>
                  <a:cubicBezTo>
                    <a:pt x="1402816" y="737563"/>
                    <a:pt x="1402536" y="736834"/>
                    <a:pt x="1402255" y="736162"/>
                  </a:cubicBezTo>
                  <a:lnTo>
                    <a:pt x="1401527" y="734032"/>
                  </a:lnTo>
                  <a:cubicBezTo>
                    <a:pt x="1401191" y="732968"/>
                    <a:pt x="1400966" y="731847"/>
                    <a:pt x="1400966" y="730726"/>
                  </a:cubicBezTo>
                  <a:lnTo>
                    <a:pt x="1400966" y="730558"/>
                  </a:lnTo>
                  <a:lnTo>
                    <a:pt x="1400294" y="728821"/>
                  </a:lnTo>
                  <a:cubicBezTo>
                    <a:pt x="1399958" y="727924"/>
                    <a:pt x="1399734" y="727028"/>
                    <a:pt x="1399621" y="726075"/>
                  </a:cubicBezTo>
                  <a:lnTo>
                    <a:pt x="1395979" y="724562"/>
                  </a:lnTo>
                  <a:lnTo>
                    <a:pt x="1388358" y="724562"/>
                  </a:lnTo>
                  <a:cubicBezTo>
                    <a:pt x="1387237" y="724562"/>
                    <a:pt x="1386173" y="724394"/>
                    <a:pt x="1385108" y="724058"/>
                  </a:cubicBezTo>
                  <a:lnTo>
                    <a:pt x="1384379" y="723834"/>
                  </a:lnTo>
                  <a:cubicBezTo>
                    <a:pt x="1382978" y="724002"/>
                    <a:pt x="1381465" y="723834"/>
                    <a:pt x="1380121" y="723385"/>
                  </a:cubicBezTo>
                  <a:cubicBezTo>
                    <a:pt x="1379784" y="723497"/>
                    <a:pt x="1379392" y="723610"/>
                    <a:pt x="1379056" y="723666"/>
                  </a:cubicBezTo>
                  <a:cubicBezTo>
                    <a:pt x="1377711" y="724282"/>
                    <a:pt x="1376254" y="724618"/>
                    <a:pt x="1374741" y="724618"/>
                  </a:cubicBezTo>
                  <a:lnTo>
                    <a:pt x="1363814" y="724618"/>
                  </a:lnTo>
                  <a:lnTo>
                    <a:pt x="1362189" y="725011"/>
                  </a:lnTo>
                  <a:cubicBezTo>
                    <a:pt x="1361348" y="725235"/>
                    <a:pt x="1360508" y="725347"/>
                    <a:pt x="1359667" y="725347"/>
                  </a:cubicBezTo>
                  <a:lnTo>
                    <a:pt x="1358434" y="725347"/>
                  </a:lnTo>
                  <a:cubicBezTo>
                    <a:pt x="1357930" y="725571"/>
                    <a:pt x="1357369" y="725683"/>
                    <a:pt x="1356865" y="725851"/>
                  </a:cubicBezTo>
                  <a:lnTo>
                    <a:pt x="1355688" y="726411"/>
                  </a:lnTo>
                  <a:cubicBezTo>
                    <a:pt x="1355016" y="726748"/>
                    <a:pt x="1354343" y="727028"/>
                    <a:pt x="1353615" y="727196"/>
                  </a:cubicBezTo>
                  <a:lnTo>
                    <a:pt x="1351990" y="727588"/>
                  </a:lnTo>
                  <a:lnTo>
                    <a:pt x="1348347" y="730222"/>
                  </a:lnTo>
                  <a:cubicBezTo>
                    <a:pt x="1347563" y="731006"/>
                    <a:pt x="1346722" y="731623"/>
                    <a:pt x="1345714" y="732127"/>
                  </a:cubicBezTo>
                  <a:lnTo>
                    <a:pt x="1344033" y="733808"/>
                  </a:lnTo>
                  <a:cubicBezTo>
                    <a:pt x="1343248" y="734593"/>
                    <a:pt x="1342351" y="735265"/>
                    <a:pt x="1341343" y="735770"/>
                  </a:cubicBezTo>
                  <a:lnTo>
                    <a:pt x="1339886" y="736498"/>
                  </a:lnTo>
                  <a:cubicBezTo>
                    <a:pt x="1339437" y="736722"/>
                    <a:pt x="1338989" y="736890"/>
                    <a:pt x="1338541" y="737059"/>
                  </a:cubicBezTo>
                  <a:lnTo>
                    <a:pt x="1334226" y="738516"/>
                  </a:lnTo>
                  <a:cubicBezTo>
                    <a:pt x="1334002" y="738571"/>
                    <a:pt x="1333722" y="738684"/>
                    <a:pt x="1333498" y="738740"/>
                  </a:cubicBezTo>
                  <a:lnTo>
                    <a:pt x="1330528" y="739524"/>
                  </a:lnTo>
                  <a:lnTo>
                    <a:pt x="1329519" y="740197"/>
                  </a:lnTo>
                  <a:cubicBezTo>
                    <a:pt x="1328286" y="740981"/>
                    <a:pt x="1326941" y="741541"/>
                    <a:pt x="1325484" y="741766"/>
                  </a:cubicBezTo>
                  <a:lnTo>
                    <a:pt x="1322850" y="742214"/>
                  </a:lnTo>
                  <a:lnTo>
                    <a:pt x="1319432" y="744455"/>
                  </a:lnTo>
                  <a:cubicBezTo>
                    <a:pt x="1319320" y="744567"/>
                    <a:pt x="1319152" y="744624"/>
                    <a:pt x="1319040" y="744736"/>
                  </a:cubicBezTo>
                  <a:lnTo>
                    <a:pt x="1318648" y="745520"/>
                  </a:lnTo>
                  <a:cubicBezTo>
                    <a:pt x="1318143" y="746529"/>
                    <a:pt x="1317527" y="747425"/>
                    <a:pt x="1316742" y="748210"/>
                  </a:cubicBezTo>
                  <a:lnTo>
                    <a:pt x="1316014" y="748938"/>
                  </a:lnTo>
                  <a:lnTo>
                    <a:pt x="1312259" y="754542"/>
                  </a:lnTo>
                  <a:cubicBezTo>
                    <a:pt x="1312147" y="754710"/>
                    <a:pt x="1312035" y="754878"/>
                    <a:pt x="1311923" y="754990"/>
                  </a:cubicBezTo>
                  <a:lnTo>
                    <a:pt x="1306992" y="761715"/>
                  </a:lnTo>
                  <a:lnTo>
                    <a:pt x="1306600" y="763732"/>
                  </a:lnTo>
                  <a:cubicBezTo>
                    <a:pt x="1306432" y="764517"/>
                    <a:pt x="1306207" y="765301"/>
                    <a:pt x="1305871" y="766030"/>
                  </a:cubicBezTo>
                  <a:cubicBezTo>
                    <a:pt x="1305479" y="767935"/>
                    <a:pt x="1304526" y="769728"/>
                    <a:pt x="1303069" y="771129"/>
                  </a:cubicBezTo>
                  <a:lnTo>
                    <a:pt x="1301892" y="772306"/>
                  </a:lnTo>
                  <a:lnTo>
                    <a:pt x="1298642" y="776060"/>
                  </a:lnTo>
                  <a:cubicBezTo>
                    <a:pt x="1298418" y="777069"/>
                    <a:pt x="1298026" y="778078"/>
                    <a:pt x="1297522" y="779030"/>
                  </a:cubicBezTo>
                  <a:lnTo>
                    <a:pt x="1294664" y="784074"/>
                  </a:lnTo>
                  <a:cubicBezTo>
                    <a:pt x="1294552" y="784298"/>
                    <a:pt x="1294440" y="784466"/>
                    <a:pt x="1294271" y="784690"/>
                  </a:cubicBezTo>
                  <a:lnTo>
                    <a:pt x="1292814" y="786820"/>
                  </a:lnTo>
                  <a:cubicBezTo>
                    <a:pt x="1292534" y="787268"/>
                    <a:pt x="1292198" y="787716"/>
                    <a:pt x="1291806" y="788108"/>
                  </a:cubicBezTo>
                  <a:lnTo>
                    <a:pt x="1289732" y="792255"/>
                  </a:lnTo>
                  <a:lnTo>
                    <a:pt x="1289004" y="794441"/>
                  </a:lnTo>
                  <a:cubicBezTo>
                    <a:pt x="1288612" y="795561"/>
                    <a:pt x="1288107" y="796570"/>
                    <a:pt x="1287379" y="797523"/>
                  </a:cubicBezTo>
                  <a:lnTo>
                    <a:pt x="1286650" y="799372"/>
                  </a:lnTo>
                  <a:cubicBezTo>
                    <a:pt x="1286146" y="800661"/>
                    <a:pt x="1285362" y="801838"/>
                    <a:pt x="1284353" y="802846"/>
                  </a:cubicBezTo>
                  <a:lnTo>
                    <a:pt x="1281495" y="805704"/>
                  </a:lnTo>
                  <a:cubicBezTo>
                    <a:pt x="1280430" y="806769"/>
                    <a:pt x="1279141" y="807553"/>
                    <a:pt x="1277796" y="808114"/>
                  </a:cubicBezTo>
                  <a:lnTo>
                    <a:pt x="1276844" y="808842"/>
                  </a:lnTo>
                  <a:cubicBezTo>
                    <a:pt x="1276339" y="809235"/>
                    <a:pt x="1275835" y="809571"/>
                    <a:pt x="1275275" y="809851"/>
                  </a:cubicBezTo>
                  <a:lnTo>
                    <a:pt x="1273818" y="810579"/>
                  </a:lnTo>
                  <a:cubicBezTo>
                    <a:pt x="1272977" y="810972"/>
                    <a:pt x="1272137" y="811308"/>
                    <a:pt x="1271240" y="811476"/>
                  </a:cubicBezTo>
                  <a:lnTo>
                    <a:pt x="1268494" y="812036"/>
                  </a:lnTo>
                  <a:lnTo>
                    <a:pt x="1265412" y="813213"/>
                  </a:lnTo>
                  <a:cubicBezTo>
                    <a:pt x="1265244" y="813325"/>
                    <a:pt x="1265132" y="813437"/>
                    <a:pt x="1264964" y="813549"/>
                  </a:cubicBezTo>
                  <a:lnTo>
                    <a:pt x="1264572" y="814054"/>
                  </a:lnTo>
                  <a:cubicBezTo>
                    <a:pt x="1264460" y="814166"/>
                    <a:pt x="1264404" y="814278"/>
                    <a:pt x="1264291" y="814390"/>
                  </a:cubicBezTo>
                  <a:lnTo>
                    <a:pt x="1263955" y="815455"/>
                  </a:lnTo>
                  <a:cubicBezTo>
                    <a:pt x="1263395" y="817192"/>
                    <a:pt x="1262386" y="818649"/>
                    <a:pt x="1261097" y="819826"/>
                  </a:cubicBezTo>
                  <a:cubicBezTo>
                    <a:pt x="1260761" y="820218"/>
                    <a:pt x="1260369" y="820554"/>
                    <a:pt x="1259977" y="820890"/>
                  </a:cubicBezTo>
                  <a:cubicBezTo>
                    <a:pt x="1259752" y="821171"/>
                    <a:pt x="1259528" y="821395"/>
                    <a:pt x="1259304" y="821619"/>
                  </a:cubicBezTo>
                  <a:lnTo>
                    <a:pt x="1257623" y="823300"/>
                  </a:lnTo>
                  <a:cubicBezTo>
                    <a:pt x="1257119" y="824253"/>
                    <a:pt x="1256502" y="825149"/>
                    <a:pt x="1255718" y="825934"/>
                  </a:cubicBezTo>
                  <a:lnTo>
                    <a:pt x="1254261" y="827391"/>
                  </a:lnTo>
                  <a:cubicBezTo>
                    <a:pt x="1252860" y="828792"/>
                    <a:pt x="1251067" y="829800"/>
                    <a:pt x="1249105" y="830192"/>
                  </a:cubicBezTo>
                  <a:cubicBezTo>
                    <a:pt x="1247761" y="830809"/>
                    <a:pt x="1246304" y="831145"/>
                    <a:pt x="1244791" y="831145"/>
                  </a:cubicBezTo>
                  <a:lnTo>
                    <a:pt x="1242661" y="831145"/>
                  </a:lnTo>
                  <a:cubicBezTo>
                    <a:pt x="1241989" y="831145"/>
                    <a:pt x="1241316" y="831089"/>
                    <a:pt x="1240644" y="830921"/>
                  </a:cubicBezTo>
                  <a:lnTo>
                    <a:pt x="1237618" y="830417"/>
                  </a:lnTo>
                  <a:cubicBezTo>
                    <a:pt x="1236385" y="830417"/>
                    <a:pt x="1235152" y="830192"/>
                    <a:pt x="1233975" y="829744"/>
                  </a:cubicBezTo>
                  <a:lnTo>
                    <a:pt x="1231622" y="828848"/>
                  </a:lnTo>
                  <a:lnTo>
                    <a:pt x="1230613" y="829352"/>
                  </a:lnTo>
                  <a:cubicBezTo>
                    <a:pt x="1229717" y="830529"/>
                    <a:pt x="1228540" y="831481"/>
                    <a:pt x="1227195" y="832154"/>
                  </a:cubicBezTo>
                  <a:lnTo>
                    <a:pt x="1226242" y="833106"/>
                  </a:lnTo>
                  <a:cubicBezTo>
                    <a:pt x="1225458" y="833891"/>
                    <a:pt x="1224505" y="834563"/>
                    <a:pt x="1223552" y="835068"/>
                  </a:cubicBezTo>
                  <a:lnTo>
                    <a:pt x="1220694" y="836525"/>
                  </a:lnTo>
                  <a:cubicBezTo>
                    <a:pt x="1220470" y="836637"/>
                    <a:pt x="1220190" y="836749"/>
                    <a:pt x="1219910" y="836861"/>
                  </a:cubicBezTo>
                  <a:lnTo>
                    <a:pt x="1218285" y="837533"/>
                  </a:lnTo>
                  <a:cubicBezTo>
                    <a:pt x="1218117" y="837701"/>
                    <a:pt x="1217893" y="837926"/>
                    <a:pt x="1217668" y="838094"/>
                  </a:cubicBezTo>
                  <a:lnTo>
                    <a:pt x="1217612" y="838374"/>
                  </a:lnTo>
                  <a:cubicBezTo>
                    <a:pt x="1217220" y="840727"/>
                    <a:pt x="1216043" y="842801"/>
                    <a:pt x="1214306" y="844370"/>
                  </a:cubicBezTo>
                  <a:cubicBezTo>
                    <a:pt x="1214138" y="844762"/>
                    <a:pt x="1213970" y="845210"/>
                    <a:pt x="1213802" y="845603"/>
                  </a:cubicBezTo>
                  <a:lnTo>
                    <a:pt x="1213466" y="846555"/>
                  </a:lnTo>
                  <a:lnTo>
                    <a:pt x="1213466" y="848180"/>
                  </a:lnTo>
                  <a:cubicBezTo>
                    <a:pt x="1213466" y="849133"/>
                    <a:pt x="1213354" y="850142"/>
                    <a:pt x="1213073" y="851038"/>
                  </a:cubicBezTo>
                  <a:cubicBezTo>
                    <a:pt x="1213354" y="851991"/>
                    <a:pt x="1213466" y="852944"/>
                    <a:pt x="1213466" y="853896"/>
                  </a:cubicBezTo>
                  <a:lnTo>
                    <a:pt x="1213466" y="855353"/>
                  </a:lnTo>
                  <a:cubicBezTo>
                    <a:pt x="1213466" y="856082"/>
                    <a:pt x="1213410" y="856810"/>
                    <a:pt x="1213242" y="857483"/>
                  </a:cubicBezTo>
                  <a:cubicBezTo>
                    <a:pt x="1213634" y="859276"/>
                    <a:pt x="1213522" y="861125"/>
                    <a:pt x="1212961" y="862918"/>
                  </a:cubicBezTo>
                  <a:lnTo>
                    <a:pt x="1212793" y="863983"/>
                  </a:lnTo>
                  <a:lnTo>
                    <a:pt x="1212793" y="865216"/>
                  </a:lnTo>
                  <a:cubicBezTo>
                    <a:pt x="1213242" y="866337"/>
                    <a:pt x="1213466" y="867569"/>
                    <a:pt x="1213522" y="868802"/>
                  </a:cubicBezTo>
                  <a:cubicBezTo>
                    <a:pt x="1213970" y="869979"/>
                    <a:pt x="1214250" y="871268"/>
                    <a:pt x="1214250" y="872613"/>
                  </a:cubicBezTo>
                  <a:lnTo>
                    <a:pt x="1214250" y="873341"/>
                  </a:lnTo>
                  <a:cubicBezTo>
                    <a:pt x="1214250" y="875078"/>
                    <a:pt x="1213802" y="876703"/>
                    <a:pt x="1213073" y="878160"/>
                  </a:cubicBezTo>
                  <a:cubicBezTo>
                    <a:pt x="1213410" y="879169"/>
                    <a:pt x="1213522" y="880178"/>
                    <a:pt x="1213522" y="881243"/>
                  </a:cubicBezTo>
                  <a:lnTo>
                    <a:pt x="1213522" y="881971"/>
                  </a:lnTo>
                  <a:cubicBezTo>
                    <a:pt x="1213522" y="883260"/>
                    <a:pt x="1213297" y="884549"/>
                    <a:pt x="1212793" y="885725"/>
                  </a:cubicBezTo>
                  <a:lnTo>
                    <a:pt x="1212793" y="886790"/>
                  </a:lnTo>
                  <a:cubicBezTo>
                    <a:pt x="1213242" y="887967"/>
                    <a:pt x="1213522" y="889256"/>
                    <a:pt x="1213522" y="890545"/>
                  </a:cubicBezTo>
                  <a:lnTo>
                    <a:pt x="1213690" y="893010"/>
                  </a:lnTo>
                  <a:cubicBezTo>
                    <a:pt x="1214250" y="894747"/>
                    <a:pt x="1214362" y="896541"/>
                    <a:pt x="1214026" y="898278"/>
                  </a:cubicBezTo>
                  <a:lnTo>
                    <a:pt x="1214418" y="899455"/>
                  </a:lnTo>
                  <a:cubicBezTo>
                    <a:pt x="1214474" y="899679"/>
                    <a:pt x="1214586" y="899959"/>
                    <a:pt x="1214642" y="900183"/>
                  </a:cubicBezTo>
                  <a:lnTo>
                    <a:pt x="1215371" y="903041"/>
                  </a:lnTo>
                  <a:cubicBezTo>
                    <a:pt x="1215595" y="903881"/>
                    <a:pt x="1215707" y="904722"/>
                    <a:pt x="1215707" y="905563"/>
                  </a:cubicBezTo>
                  <a:lnTo>
                    <a:pt x="1215707" y="907692"/>
                  </a:lnTo>
                  <a:cubicBezTo>
                    <a:pt x="1215707" y="908813"/>
                    <a:pt x="1215539" y="909934"/>
                    <a:pt x="1215147" y="910998"/>
                  </a:cubicBezTo>
                  <a:lnTo>
                    <a:pt x="1214867" y="911727"/>
                  </a:lnTo>
                  <a:cubicBezTo>
                    <a:pt x="1214754" y="912567"/>
                    <a:pt x="1214586" y="913352"/>
                    <a:pt x="1214306" y="914136"/>
                  </a:cubicBezTo>
                  <a:cubicBezTo>
                    <a:pt x="1214698" y="915257"/>
                    <a:pt x="1214923" y="916490"/>
                    <a:pt x="1214923" y="917723"/>
                  </a:cubicBezTo>
                  <a:lnTo>
                    <a:pt x="1214923" y="919628"/>
                  </a:lnTo>
                  <a:cubicBezTo>
                    <a:pt x="1215875" y="921197"/>
                    <a:pt x="1216380" y="923046"/>
                    <a:pt x="1216380" y="924895"/>
                  </a:cubicBezTo>
                  <a:lnTo>
                    <a:pt x="1216380" y="927753"/>
                  </a:lnTo>
                  <a:cubicBezTo>
                    <a:pt x="1216380" y="928146"/>
                    <a:pt x="1216380" y="928538"/>
                    <a:pt x="1216324" y="928874"/>
                  </a:cubicBezTo>
                  <a:cubicBezTo>
                    <a:pt x="1218061" y="929883"/>
                    <a:pt x="1219406" y="931396"/>
                    <a:pt x="1220302" y="933189"/>
                  </a:cubicBezTo>
                  <a:lnTo>
                    <a:pt x="1220638" y="933861"/>
                  </a:lnTo>
                  <a:lnTo>
                    <a:pt x="1221535" y="934534"/>
                  </a:lnTo>
                  <a:cubicBezTo>
                    <a:pt x="1223440" y="935935"/>
                    <a:pt x="1224785" y="938008"/>
                    <a:pt x="1225346" y="940306"/>
                  </a:cubicBezTo>
                  <a:lnTo>
                    <a:pt x="1226074" y="943164"/>
                  </a:lnTo>
                  <a:cubicBezTo>
                    <a:pt x="1226298" y="944004"/>
                    <a:pt x="1226354" y="944845"/>
                    <a:pt x="1226354" y="945685"/>
                  </a:cubicBezTo>
                  <a:lnTo>
                    <a:pt x="1226354" y="946414"/>
                  </a:lnTo>
                  <a:cubicBezTo>
                    <a:pt x="1228203" y="948319"/>
                    <a:pt x="1229212" y="950897"/>
                    <a:pt x="1229212" y="953587"/>
                  </a:cubicBezTo>
                  <a:lnTo>
                    <a:pt x="1229212" y="956444"/>
                  </a:lnTo>
                  <a:cubicBezTo>
                    <a:pt x="1229212" y="957845"/>
                    <a:pt x="1228932" y="959190"/>
                    <a:pt x="1228428" y="960367"/>
                  </a:cubicBezTo>
                  <a:cubicBezTo>
                    <a:pt x="1228484" y="960703"/>
                    <a:pt x="1228484" y="961096"/>
                    <a:pt x="1228484" y="961432"/>
                  </a:cubicBezTo>
                  <a:lnTo>
                    <a:pt x="1228484" y="962889"/>
                  </a:lnTo>
                  <a:cubicBezTo>
                    <a:pt x="1228484" y="963169"/>
                    <a:pt x="1228484" y="963393"/>
                    <a:pt x="1228428" y="963673"/>
                  </a:cubicBezTo>
                  <a:cubicBezTo>
                    <a:pt x="1229548" y="964234"/>
                    <a:pt x="1230557" y="964962"/>
                    <a:pt x="1231398" y="965859"/>
                  </a:cubicBezTo>
                  <a:cubicBezTo>
                    <a:pt x="1233359" y="967932"/>
                    <a:pt x="1234368" y="970734"/>
                    <a:pt x="1234199" y="973592"/>
                  </a:cubicBezTo>
                  <a:lnTo>
                    <a:pt x="1228484" y="1065493"/>
                  </a:lnTo>
                  <a:lnTo>
                    <a:pt x="1227139" y="1092279"/>
                  </a:lnTo>
                  <a:lnTo>
                    <a:pt x="1248937" y="1141256"/>
                  </a:lnTo>
                  <a:lnTo>
                    <a:pt x="1253700" y="1149381"/>
                  </a:lnTo>
                  <a:lnTo>
                    <a:pt x="1326213" y="1272831"/>
                  </a:lnTo>
                  <a:cubicBezTo>
                    <a:pt x="1328118" y="1276137"/>
                    <a:pt x="1328062" y="1280116"/>
                    <a:pt x="1326213" y="1283310"/>
                  </a:cubicBezTo>
                  <a:lnTo>
                    <a:pt x="1325652" y="1284935"/>
                  </a:lnTo>
                  <a:cubicBezTo>
                    <a:pt x="1325484" y="1285383"/>
                    <a:pt x="1325316" y="1285888"/>
                    <a:pt x="1325092" y="1286280"/>
                  </a:cubicBezTo>
                  <a:lnTo>
                    <a:pt x="1324363" y="1287737"/>
                  </a:lnTo>
                  <a:cubicBezTo>
                    <a:pt x="1323859" y="1288746"/>
                    <a:pt x="1323243" y="1289642"/>
                    <a:pt x="1322458" y="1290427"/>
                  </a:cubicBezTo>
                  <a:lnTo>
                    <a:pt x="1319600" y="1293285"/>
                  </a:lnTo>
                  <a:cubicBezTo>
                    <a:pt x="1318480" y="1294405"/>
                    <a:pt x="1317079" y="1295246"/>
                    <a:pt x="1315566" y="1295806"/>
                  </a:cubicBezTo>
                  <a:lnTo>
                    <a:pt x="1313380" y="1296535"/>
                  </a:lnTo>
                  <a:cubicBezTo>
                    <a:pt x="1312147" y="1298160"/>
                    <a:pt x="1310410" y="1299449"/>
                    <a:pt x="1308393" y="1300121"/>
                  </a:cubicBezTo>
                  <a:lnTo>
                    <a:pt x="1306936" y="1300625"/>
                  </a:lnTo>
                  <a:lnTo>
                    <a:pt x="1302061" y="1303035"/>
                  </a:lnTo>
                  <a:cubicBezTo>
                    <a:pt x="1301444" y="1304212"/>
                    <a:pt x="1300604" y="1305277"/>
                    <a:pt x="1299595" y="1306117"/>
                  </a:cubicBezTo>
                  <a:cubicBezTo>
                    <a:pt x="1299651" y="1306565"/>
                    <a:pt x="1299707" y="1307070"/>
                    <a:pt x="1299707" y="1307518"/>
                  </a:cubicBezTo>
                  <a:lnTo>
                    <a:pt x="1299707" y="1308975"/>
                  </a:lnTo>
                  <a:cubicBezTo>
                    <a:pt x="1299707" y="1313290"/>
                    <a:pt x="1297017" y="1317044"/>
                    <a:pt x="1293263" y="1318557"/>
                  </a:cubicBezTo>
                  <a:lnTo>
                    <a:pt x="1293263" y="1321191"/>
                  </a:lnTo>
                  <a:cubicBezTo>
                    <a:pt x="1293263" y="1323937"/>
                    <a:pt x="1292142" y="1326571"/>
                    <a:pt x="1290237" y="1328532"/>
                  </a:cubicBezTo>
                  <a:lnTo>
                    <a:pt x="1288780" y="1329989"/>
                  </a:lnTo>
                  <a:cubicBezTo>
                    <a:pt x="1287771" y="1330942"/>
                    <a:pt x="1286594" y="1331726"/>
                    <a:pt x="1285305" y="1332287"/>
                  </a:cubicBezTo>
                  <a:lnTo>
                    <a:pt x="1281719" y="1333744"/>
                  </a:lnTo>
                  <a:cubicBezTo>
                    <a:pt x="1280486" y="1334248"/>
                    <a:pt x="1279197" y="1334472"/>
                    <a:pt x="1277853" y="1334472"/>
                  </a:cubicBezTo>
                  <a:lnTo>
                    <a:pt x="1277404" y="1334472"/>
                  </a:lnTo>
                  <a:lnTo>
                    <a:pt x="1277404" y="1335593"/>
                  </a:lnTo>
                  <a:cubicBezTo>
                    <a:pt x="1277404" y="1338283"/>
                    <a:pt x="1276339" y="1340860"/>
                    <a:pt x="1274490" y="1342766"/>
                  </a:cubicBezTo>
                  <a:cubicBezTo>
                    <a:pt x="1274322" y="1345231"/>
                    <a:pt x="1273257" y="1347585"/>
                    <a:pt x="1271520" y="1349322"/>
                  </a:cubicBezTo>
                  <a:lnTo>
                    <a:pt x="1270792" y="1350050"/>
                  </a:lnTo>
                  <a:cubicBezTo>
                    <a:pt x="1270007" y="1350835"/>
                    <a:pt x="1269055" y="1351507"/>
                    <a:pt x="1268046" y="1352012"/>
                  </a:cubicBezTo>
                  <a:lnTo>
                    <a:pt x="1266589" y="1352740"/>
                  </a:lnTo>
                  <a:cubicBezTo>
                    <a:pt x="1265636" y="1353245"/>
                    <a:pt x="1264572" y="1353525"/>
                    <a:pt x="1263507" y="1353693"/>
                  </a:cubicBezTo>
                  <a:cubicBezTo>
                    <a:pt x="1262722" y="1354478"/>
                    <a:pt x="1261826" y="1355094"/>
                    <a:pt x="1260873" y="1355598"/>
                  </a:cubicBezTo>
                  <a:lnTo>
                    <a:pt x="1259416" y="1356327"/>
                  </a:lnTo>
                  <a:cubicBezTo>
                    <a:pt x="1259192" y="1356439"/>
                    <a:pt x="1258912" y="1356551"/>
                    <a:pt x="1258688" y="1356663"/>
                  </a:cubicBezTo>
                  <a:cubicBezTo>
                    <a:pt x="1258632" y="1359297"/>
                    <a:pt x="1257567" y="1361706"/>
                    <a:pt x="1255830" y="1363556"/>
                  </a:cubicBezTo>
                  <a:lnTo>
                    <a:pt x="1255830" y="1363611"/>
                  </a:lnTo>
                  <a:cubicBezTo>
                    <a:pt x="1255830" y="1366469"/>
                    <a:pt x="1254653" y="1369103"/>
                    <a:pt x="1252692" y="1371064"/>
                  </a:cubicBezTo>
                  <a:cubicBezTo>
                    <a:pt x="1252243" y="1372914"/>
                    <a:pt x="1251291" y="1374651"/>
                    <a:pt x="1249946" y="1375996"/>
                  </a:cubicBezTo>
                  <a:lnTo>
                    <a:pt x="1249722" y="1376220"/>
                  </a:lnTo>
                  <a:cubicBezTo>
                    <a:pt x="1249666" y="1376332"/>
                    <a:pt x="1249610" y="1376444"/>
                    <a:pt x="1249554" y="1376556"/>
                  </a:cubicBezTo>
                  <a:lnTo>
                    <a:pt x="1220134" y="1429679"/>
                  </a:lnTo>
                  <a:lnTo>
                    <a:pt x="1216043" y="1437917"/>
                  </a:lnTo>
                  <a:cubicBezTo>
                    <a:pt x="1215539" y="1438925"/>
                    <a:pt x="1214867" y="1439822"/>
                    <a:pt x="1214082" y="1440607"/>
                  </a:cubicBezTo>
                  <a:lnTo>
                    <a:pt x="1212625" y="1442064"/>
                  </a:lnTo>
                  <a:cubicBezTo>
                    <a:pt x="1210664" y="1444025"/>
                    <a:pt x="1208030" y="1445090"/>
                    <a:pt x="1205340" y="1445090"/>
                  </a:cubicBezTo>
                  <a:lnTo>
                    <a:pt x="1202426" y="1445090"/>
                  </a:lnTo>
                  <a:cubicBezTo>
                    <a:pt x="1203323" y="1448620"/>
                    <a:pt x="1202314" y="1452375"/>
                    <a:pt x="1199737" y="1455008"/>
                  </a:cubicBezTo>
                  <a:lnTo>
                    <a:pt x="1198280" y="1456465"/>
                  </a:lnTo>
                  <a:cubicBezTo>
                    <a:pt x="1196710" y="1458034"/>
                    <a:pt x="1194749" y="1458987"/>
                    <a:pt x="1192732" y="1459323"/>
                  </a:cubicBezTo>
                  <a:cubicBezTo>
                    <a:pt x="1192732" y="1460388"/>
                    <a:pt x="1192564" y="1461453"/>
                    <a:pt x="1192228" y="1462461"/>
                  </a:cubicBezTo>
                  <a:lnTo>
                    <a:pt x="1191499" y="1464591"/>
                  </a:lnTo>
                  <a:cubicBezTo>
                    <a:pt x="1191443" y="1464759"/>
                    <a:pt x="1191387" y="1464983"/>
                    <a:pt x="1191275" y="1465151"/>
                  </a:cubicBezTo>
                  <a:lnTo>
                    <a:pt x="1191163" y="1465431"/>
                  </a:lnTo>
                  <a:cubicBezTo>
                    <a:pt x="1191499" y="1467561"/>
                    <a:pt x="1191163" y="1469746"/>
                    <a:pt x="1190210" y="1471707"/>
                  </a:cubicBezTo>
                  <a:lnTo>
                    <a:pt x="1189482" y="1473164"/>
                  </a:lnTo>
                  <a:cubicBezTo>
                    <a:pt x="1188977" y="1474173"/>
                    <a:pt x="1188305" y="1475070"/>
                    <a:pt x="1187520" y="1475854"/>
                  </a:cubicBezTo>
                  <a:lnTo>
                    <a:pt x="1186792" y="1476583"/>
                  </a:lnTo>
                  <a:cubicBezTo>
                    <a:pt x="1186736" y="1476639"/>
                    <a:pt x="1186624" y="1476751"/>
                    <a:pt x="1186568" y="1476807"/>
                  </a:cubicBezTo>
                  <a:cubicBezTo>
                    <a:pt x="1187464" y="1477647"/>
                    <a:pt x="1188193" y="1478600"/>
                    <a:pt x="1188753" y="1479721"/>
                  </a:cubicBezTo>
                  <a:lnTo>
                    <a:pt x="1188753" y="1479721"/>
                  </a:lnTo>
                  <a:cubicBezTo>
                    <a:pt x="1191499" y="1482859"/>
                    <a:pt x="1192059" y="1487342"/>
                    <a:pt x="1190210" y="1491096"/>
                  </a:cubicBezTo>
                  <a:lnTo>
                    <a:pt x="1189482" y="1492553"/>
                  </a:lnTo>
                  <a:cubicBezTo>
                    <a:pt x="1189370" y="1492778"/>
                    <a:pt x="1189202" y="1493058"/>
                    <a:pt x="1189089" y="1493282"/>
                  </a:cubicBezTo>
                  <a:cubicBezTo>
                    <a:pt x="1188697" y="1494290"/>
                    <a:pt x="1188081" y="1495243"/>
                    <a:pt x="1187408" y="1496084"/>
                  </a:cubicBezTo>
                  <a:lnTo>
                    <a:pt x="1185447" y="1500623"/>
                  </a:lnTo>
                  <a:cubicBezTo>
                    <a:pt x="1184158" y="1503593"/>
                    <a:pt x="1181581" y="1505778"/>
                    <a:pt x="1178442" y="1506562"/>
                  </a:cubicBezTo>
                  <a:lnTo>
                    <a:pt x="1176929" y="1506955"/>
                  </a:lnTo>
                  <a:lnTo>
                    <a:pt x="1176929" y="1507291"/>
                  </a:lnTo>
                  <a:cubicBezTo>
                    <a:pt x="1176929" y="1509645"/>
                    <a:pt x="1176145" y="1511942"/>
                    <a:pt x="1174632" y="1513735"/>
                  </a:cubicBezTo>
                  <a:cubicBezTo>
                    <a:pt x="1175977" y="1515416"/>
                    <a:pt x="1176761" y="1517434"/>
                    <a:pt x="1176873" y="1519563"/>
                  </a:cubicBezTo>
                  <a:lnTo>
                    <a:pt x="1177322" y="1521300"/>
                  </a:lnTo>
                  <a:cubicBezTo>
                    <a:pt x="1177546" y="1522141"/>
                    <a:pt x="1177602" y="1522981"/>
                    <a:pt x="1177602" y="1523822"/>
                  </a:cubicBezTo>
                  <a:lnTo>
                    <a:pt x="1177602" y="1526680"/>
                  </a:lnTo>
                  <a:cubicBezTo>
                    <a:pt x="1177602" y="1527352"/>
                    <a:pt x="1177546" y="1528025"/>
                    <a:pt x="1177378" y="1528697"/>
                  </a:cubicBezTo>
                  <a:lnTo>
                    <a:pt x="1176873" y="1531331"/>
                  </a:lnTo>
                  <a:cubicBezTo>
                    <a:pt x="1176817" y="1533236"/>
                    <a:pt x="1176201" y="1535142"/>
                    <a:pt x="1175136" y="1536711"/>
                  </a:cubicBezTo>
                  <a:lnTo>
                    <a:pt x="1173679" y="1538840"/>
                  </a:lnTo>
                  <a:cubicBezTo>
                    <a:pt x="1173231" y="1539512"/>
                    <a:pt x="1172727" y="1540129"/>
                    <a:pt x="1172166" y="1540689"/>
                  </a:cubicBezTo>
                  <a:lnTo>
                    <a:pt x="1171830" y="1541362"/>
                  </a:lnTo>
                  <a:lnTo>
                    <a:pt x="1171830" y="1545396"/>
                  </a:lnTo>
                  <a:cubicBezTo>
                    <a:pt x="1171830" y="1546237"/>
                    <a:pt x="1171718" y="1547078"/>
                    <a:pt x="1171550" y="1547918"/>
                  </a:cubicBezTo>
                  <a:lnTo>
                    <a:pt x="1169476" y="1556996"/>
                  </a:lnTo>
                  <a:cubicBezTo>
                    <a:pt x="1169196" y="1558229"/>
                    <a:pt x="1168692" y="1559406"/>
                    <a:pt x="1168019" y="1560415"/>
                  </a:cubicBezTo>
                  <a:cubicBezTo>
                    <a:pt x="1168188" y="1561143"/>
                    <a:pt x="1168244" y="1561871"/>
                    <a:pt x="1168244" y="1562656"/>
                  </a:cubicBezTo>
                  <a:lnTo>
                    <a:pt x="1168244" y="1564113"/>
                  </a:lnTo>
                  <a:cubicBezTo>
                    <a:pt x="1168244" y="1565402"/>
                    <a:pt x="1167963" y="1566746"/>
                    <a:pt x="1167515" y="1567923"/>
                  </a:cubicBezTo>
                  <a:lnTo>
                    <a:pt x="1165610" y="1572631"/>
                  </a:lnTo>
                  <a:lnTo>
                    <a:pt x="1166002" y="1575713"/>
                  </a:lnTo>
                  <a:cubicBezTo>
                    <a:pt x="1166058" y="1576049"/>
                    <a:pt x="1166058" y="1576441"/>
                    <a:pt x="1166058" y="1576777"/>
                  </a:cubicBezTo>
                  <a:cubicBezTo>
                    <a:pt x="1166506" y="1577954"/>
                    <a:pt x="1166787" y="1579243"/>
                    <a:pt x="1166787" y="1580532"/>
                  </a:cubicBezTo>
                  <a:cubicBezTo>
                    <a:pt x="1166787" y="1584006"/>
                    <a:pt x="1165049" y="1587200"/>
                    <a:pt x="1162191" y="1589161"/>
                  </a:cubicBezTo>
                  <a:lnTo>
                    <a:pt x="1157877" y="1592019"/>
                  </a:lnTo>
                  <a:cubicBezTo>
                    <a:pt x="1155915" y="1593308"/>
                    <a:pt x="1153674" y="1593869"/>
                    <a:pt x="1151432" y="1593756"/>
                  </a:cubicBezTo>
                  <a:cubicBezTo>
                    <a:pt x="1151656" y="1593308"/>
                    <a:pt x="1151432" y="1593364"/>
                    <a:pt x="1151208" y="1593364"/>
                  </a:cubicBezTo>
                  <a:close/>
                  <a:moveTo>
                    <a:pt x="271759" y="1561423"/>
                  </a:moveTo>
                  <a:cubicBezTo>
                    <a:pt x="272151" y="1561591"/>
                    <a:pt x="272544" y="1561816"/>
                    <a:pt x="272880" y="1562040"/>
                  </a:cubicBezTo>
                  <a:lnTo>
                    <a:pt x="274337" y="1562936"/>
                  </a:lnTo>
                  <a:cubicBezTo>
                    <a:pt x="275682" y="1562264"/>
                    <a:pt x="277195" y="1561927"/>
                    <a:pt x="278764" y="1561871"/>
                  </a:cubicBezTo>
                  <a:lnTo>
                    <a:pt x="279100" y="1561759"/>
                  </a:lnTo>
                  <a:cubicBezTo>
                    <a:pt x="279604" y="1560246"/>
                    <a:pt x="280445" y="1558845"/>
                    <a:pt x="281622" y="1557668"/>
                  </a:cubicBezTo>
                  <a:lnTo>
                    <a:pt x="282350" y="1556940"/>
                  </a:lnTo>
                  <a:cubicBezTo>
                    <a:pt x="283471" y="1555819"/>
                    <a:pt x="284816" y="1554979"/>
                    <a:pt x="286329" y="1554475"/>
                  </a:cubicBezTo>
                  <a:lnTo>
                    <a:pt x="288458" y="1553746"/>
                  </a:lnTo>
                  <a:cubicBezTo>
                    <a:pt x="288458" y="1553746"/>
                    <a:pt x="288514" y="1553746"/>
                    <a:pt x="288514" y="1553746"/>
                  </a:cubicBezTo>
                  <a:cubicBezTo>
                    <a:pt x="289355" y="1552681"/>
                    <a:pt x="290363" y="1551785"/>
                    <a:pt x="291484" y="1551112"/>
                  </a:cubicBezTo>
                  <a:cubicBezTo>
                    <a:pt x="292437" y="1548759"/>
                    <a:pt x="294174" y="1546853"/>
                    <a:pt x="296471" y="1545732"/>
                  </a:cubicBezTo>
                  <a:lnTo>
                    <a:pt x="297536" y="1545228"/>
                  </a:lnTo>
                  <a:cubicBezTo>
                    <a:pt x="297592" y="1545004"/>
                    <a:pt x="297648" y="1544780"/>
                    <a:pt x="297760" y="1544556"/>
                  </a:cubicBezTo>
                  <a:lnTo>
                    <a:pt x="298489" y="1542426"/>
                  </a:lnTo>
                  <a:cubicBezTo>
                    <a:pt x="299161" y="1540465"/>
                    <a:pt x="300394" y="1538728"/>
                    <a:pt x="302075" y="1537439"/>
                  </a:cubicBezTo>
                  <a:lnTo>
                    <a:pt x="304933" y="1535310"/>
                  </a:lnTo>
                  <a:cubicBezTo>
                    <a:pt x="305157" y="1535142"/>
                    <a:pt x="305381" y="1534973"/>
                    <a:pt x="305661" y="1534805"/>
                  </a:cubicBezTo>
                  <a:lnTo>
                    <a:pt x="311377" y="1531219"/>
                  </a:lnTo>
                  <a:cubicBezTo>
                    <a:pt x="312386" y="1530603"/>
                    <a:pt x="313507" y="1530154"/>
                    <a:pt x="314627" y="1529874"/>
                  </a:cubicBezTo>
                  <a:lnTo>
                    <a:pt x="314740" y="1529594"/>
                  </a:lnTo>
                  <a:cubicBezTo>
                    <a:pt x="315524" y="1527969"/>
                    <a:pt x="316757" y="1526624"/>
                    <a:pt x="318270" y="1525615"/>
                  </a:cubicBezTo>
                  <a:lnTo>
                    <a:pt x="319951" y="1524494"/>
                  </a:lnTo>
                  <a:lnTo>
                    <a:pt x="323481" y="1521580"/>
                  </a:lnTo>
                  <a:lnTo>
                    <a:pt x="327908" y="1516930"/>
                  </a:lnTo>
                  <a:cubicBezTo>
                    <a:pt x="327516" y="1515865"/>
                    <a:pt x="327292" y="1514800"/>
                    <a:pt x="327292" y="1513623"/>
                  </a:cubicBezTo>
                  <a:cubicBezTo>
                    <a:pt x="325779" y="1511046"/>
                    <a:pt x="325443" y="1507907"/>
                    <a:pt x="326395" y="1505050"/>
                  </a:cubicBezTo>
                  <a:lnTo>
                    <a:pt x="327124" y="1502920"/>
                  </a:lnTo>
                  <a:cubicBezTo>
                    <a:pt x="327292" y="1502472"/>
                    <a:pt x="327460" y="1502023"/>
                    <a:pt x="327684" y="1501575"/>
                  </a:cubicBezTo>
                  <a:lnTo>
                    <a:pt x="329141" y="1498717"/>
                  </a:lnTo>
                  <a:cubicBezTo>
                    <a:pt x="330150" y="1496700"/>
                    <a:pt x="331775" y="1495075"/>
                    <a:pt x="333736" y="1494122"/>
                  </a:cubicBezTo>
                  <a:lnTo>
                    <a:pt x="335193" y="1493394"/>
                  </a:lnTo>
                  <a:cubicBezTo>
                    <a:pt x="336370" y="1492834"/>
                    <a:pt x="337603" y="1492441"/>
                    <a:pt x="338892" y="1492329"/>
                  </a:cubicBezTo>
                  <a:lnTo>
                    <a:pt x="339228" y="1491152"/>
                  </a:lnTo>
                  <a:cubicBezTo>
                    <a:pt x="339732" y="1489471"/>
                    <a:pt x="340629" y="1487902"/>
                    <a:pt x="341862" y="1486669"/>
                  </a:cubicBezTo>
                  <a:lnTo>
                    <a:pt x="342590" y="1485941"/>
                  </a:lnTo>
                  <a:cubicBezTo>
                    <a:pt x="344551" y="1484036"/>
                    <a:pt x="347129" y="1482915"/>
                    <a:pt x="349875" y="1482915"/>
                  </a:cubicBezTo>
                  <a:lnTo>
                    <a:pt x="350603" y="1482915"/>
                  </a:lnTo>
                  <a:cubicBezTo>
                    <a:pt x="353349" y="1482915"/>
                    <a:pt x="355983" y="1483980"/>
                    <a:pt x="357888" y="1485941"/>
                  </a:cubicBezTo>
                  <a:lnTo>
                    <a:pt x="358561" y="1486613"/>
                  </a:lnTo>
                  <a:cubicBezTo>
                    <a:pt x="360578" y="1486333"/>
                    <a:pt x="362651" y="1486669"/>
                    <a:pt x="364557" y="1487622"/>
                  </a:cubicBezTo>
                  <a:lnTo>
                    <a:pt x="366014" y="1488350"/>
                  </a:lnTo>
                  <a:cubicBezTo>
                    <a:pt x="367527" y="1489135"/>
                    <a:pt x="368816" y="1490256"/>
                    <a:pt x="369824" y="1491601"/>
                  </a:cubicBezTo>
                  <a:lnTo>
                    <a:pt x="370160" y="1491601"/>
                  </a:lnTo>
                  <a:lnTo>
                    <a:pt x="370777" y="1491152"/>
                  </a:lnTo>
                  <a:cubicBezTo>
                    <a:pt x="372458" y="1490032"/>
                    <a:pt x="374475" y="1489415"/>
                    <a:pt x="376493" y="1489415"/>
                  </a:cubicBezTo>
                  <a:lnTo>
                    <a:pt x="377669" y="1489415"/>
                  </a:lnTo>
                  <a:lnTo>
                    <a:pt x="378342" y="1489079"/>
                  </a:lnTo>
                  <a:cubicBezTo>
                    <a:pt x="378958" y="1488406"/>
                    <a:pt x="379687" y="1487846"/>
                    <a:pt x="380471" y="1487342"/>
                  </a:cubicBezTo>
                  <a:cubicBezTo>
                    <a:pt x="380527" y="1487286"/>
                    <a:pt x="380583" y="1487286"/>
                    <a:pt x="380639" y="1487230"/>
                  </a:cubicBezTo>
                  <a:cubicBezTo>
                    <a:pt x="380864" y="1486838"/>
                    <a:pt x="381144" y="1486445"/>
                    <a:pt x="381424" y="1486053"/>
                  </a:cubicBezTo>
                  <a:lnTo>
                    <a:pt x="384282" y="1482467"/>
                  </a:lnTo>
                  <a:cubicBezTo>
                    <a:pt x="386243" y="1480001"/>
                    <a:pt x="389213" y="1478600"/>
                    <a:pt x="392351" y="1478600"/>
                  </a:cubicBezTo>
                  <a:lnTo>
                    <a:pt x="396442" y="1478600"/>
                  </a:lnTo>
                  <a:cubicBezTo>
                    <a:pt x="398067" y="1477647"/>
                    <a:pt x="399916" y="1477143"/>
                    <a:pt x="401765" y="1477143"/>
                  </a:cubicBezTo>
                  <a:lnTo>
                    <a:pt x="402046" y="1476583"/>
                  </a:lnTo>
                  <a:cubicBezTo>
                    <a:pt x="402494" y="1475798"/>
                    <a:pt x="403054" y="1475070"/>
                    <a:pt x="403727" y="1474397"/>
                  </a:cubicBezTo>
                  <a:lnTo>
                    <a:pt x="405856" y="1472268"/>
                  </a:lnTo>
                  <a:lnTo>
                    <a:pt x="420930" y="1456465"/>
                  </a:lnTo>
                  <a:cubicBezTo>
                    <a:pt x="421322" y="1456073"/>
                    <a:pt x="421715" y="1455737"/>
                    <a:pt x="422163" y="1455400"/>
                  </a:cubicBezTo>
                  <a:lnTo>
                    <a:pt x="430064" y="1449685"/>
                  </a:lnTo>
                  <a:cubicBezTo>
                    <a:pt x="431857" y="1448396"/>
                    <a:pt x="433931" y="1447723"/>
                    <a:pt x="436116" y="1447723"/>
                  </a:cubicBezTo>
                  <a:lnTo>
                    <a:pt x="437573" y="1447723"/>
                  </a:lnTo>
                  <a:cubicBezTo>
                    <a:pt x="443289" y="1447723"/>
                    <a:pt x="447884" y="1452375"/>
                    <a:pt x="447884" y="1458034"/>
                  </a:cubicBezTo>
                  <a:lnTo>
                    <a:pt x="447884" y="1460164"/>
                  </a:lnTo>
                  <a:cubicBezTo>
                    <a:pt x="447884" y="1462910"/>
                    <a:pt x="446819" y="1465543"/>
                    <a:pt x="444858" y="1467505"/>
                  </a:cubicBezTo>
                  <a:lnTo>
                    <a:pt x="443681" y="1468681"/>
                  </a:lnTo>
                  <a:lnTo>
                    <a:pt x="438638" y="1477479"/>
                  </a:lnTo>
                  <a:cubicBezTo>
                    <a:pt x="438862" y="1477535"/>
                    <a:pt x="439086" y="1477591"/>
                    <a:pt x="439366" y="1477703"/>
                  </a:cubicBezTo>
                  <a:lnTo>
                    <a:pt x="441496" y="1478432"/>
                  </a:lnTo>
                  <a:cubicBezTo>
                    <a:pt x="442224" y="1478656"/>
                    <a:pt x="442953" y="1478992"/>
                    <a:pt x="443625" y="1479385"/>
                  </a:cubicBezTo>
                  <a:lnTo>
                    <a:pt x="449397" y="1476807"/>
                  </a:lnTo>
                  <a:cubicBezTo>
                    <a:pt x="452311" y="1475350"/>
                    <a:pt x="455729" y="1475350"/>
                    <a:pt x="458643" y="1476807"/>
                  </a:cubicBezTo>
                  <a:lnTo>
                    <a:pt x="460100" y="1477535"/>
                  </a:lnTo>
                  <a:cubicBezTo>
                    <a:pt x="462566" y="1478768"/>
                    <a:pt x="464415" y="1480898"/>
                    <a:pt x="465312" y="1483531"/>
                  </a:cubicBezTo>
                  <a:lnTo>
                    <a:pt x="465424" y="1483867"/>
                  </a:lnTo>
                  <a:lnTo>
                    <a:pt x="467553" y="1486501"/>
                  </a:lnTo>
                  <a:lnTo>
                    <a:pt x="471252" y="1486501"/>
                  </a:lnTo>
                  <a:cubicBezTo>
                    <a:pt x="472372" y="1486501"/>
                    <a:pt x="473493" y="1486669"/>
                    <a:pt x="474558" y="1487062"/>
                  </a:cubicBezTo>
                  <a:lnTo>
                    <a:pt x="474558" y="1486781"/>
                  </a:lnTo>
                  <a:cubicBezTo>
                    <a:pt x="474558" y="1485661"/>
                    <a:pt x="474726" y="1484540"/>
                    <a:pt x="475062" y="1483531"/>
                  </a:cubicBezTo>
                  <a:lnTo>
                    <a:pt x="475791" y="1481402"/>
                  </a:lnTo>
                  <a:cubicBezTo>
                    <a:pt x="475847" y="1481178"/>
                    <a:pt x="475959" y="1480953"/>
                    <a:pt x="476015" y="1480729"/>
                  </a:cubicBezTo>
                  <a:cubicBezTo>
                    <a:pt x="475959" y="1480393"/>
                    <a:pt x="475959" y="1480001"/>
                    <a:pt x="475959" y="1479609"/>
                  </a:cubicBezTo>
                  <a:lnTo>
                    <a:pt x="475959" y="1477479"/>
                  </a:lnTo>
                  <a:cubicBezTo>
                    <a:pt x="475959" y="1474733"/>
                    <a:pt x="477024" y="1472100"/>
                    <a:pt x="478985" y="1470194"/>
                  </a:cubicBezTo>
                  <a:lnTo>
                    <a:pt x="479825" y="1468906"/>
                  </a:lnTo>
                  <a:cubicBezTo>
                    <a:pt x="481170" y="1466832"/>
                    <a:pt x="483244" y="1465375"/>
                    <a:pt x="485541" y="1464703"/>
                  </a:cubicBezTo>
                  <a:lnTo>
                    <a:pt x="486158" y="1461285"/>
                  </a:lnTo>
                  <a:cubicBezTo>
                    <a:pt x="486438" y="1459884"/>
                    <a:pt x="486942" y="1458595"/>
                    <a:pt x="487727" y="1457418"/>
                  </a:cubicBezTo>
                  <a:lnTo>
                    <a:pt x="492041" y="1450974"/>
                  </a:lnTo>
                  <a:cubicBezTo>
                    <a:pt x="492378" y="1450469"/>
                    <a:pt x="492770" y="1449965"/>
                    <a:pt x="493162" y="1449573"/>
                  </a:cubicBezTo>
                  <a:lnTo>
                    <a:pt x="494507" y="1445930"/>
                  </a:lnTo>
                  <a:cubicBezTo>
                    <a:pt x="496300" y="1441167"/>
                    <a:pt x="501232" y="1438421"/>
                    <a:pt x="506219" y="1439430"/>
                  </a:cubicBezTo>
                  <a:lnTo>
                    <a:pt x="506331" y="1439430"/>
                  </a:lnTo>
                  <a:cubicBezTo>
                    <a:pt x="510029" y="1437749"/>
                    <a:pt x="514400" y="1438365"/>
                    <a:pt x="517426" y="1441055"/>
                  </a:cubicBezTo>
                  <a:lnTo>
                    <a:pt x="522078" y="1445146"/>
                  </a:lnTo>
                  <a:lnTo>
                    <a:pt x="527457" y="1447667"/>
                  </a:lnTo>
                  <a:cubicBezTo>
                    <a:pt x="529811" y="1446883"/>
                    <a:pt x="532332" y="1446939"/>
                    <a:pt x="534686" y="1447892"/>
                  </a:cubicBezTo>
                  <a:cubicBezTo>
                    <a:pt x="535807" y="1448340"/>
                    <a:pt x="536871" y="1449012"/>
                    <a:pt x="537712" y="1449853"/>
                  </a:cubicBezTo>
                  <a:cubicBezTo>
                    <a:pt x="538104" y="1450021"/>
                    <a:pt x="538553" y="1450189"/>
                    <a:pt x="538945" y="1450357"/>
                  </a:cubicBezTo>
                  <a:lnTo>
                    <a:pt x="546117" y="1453944"/>
                  </a:lnTo>
                  <a:cubicBezTo>
                    <a:pt x="546846" y="1454336"/>
                    <a:pt x="547574" y="1454784"/>
                    <a:pt x="548191" y="1455289"/>
                  </a:cubicBezTo>
                  <a:lnTo>
                    <a:pt x="548695" y="1454560"/>
                  </a:lnTo>
                  <a:cubicBezTo>
                    <a:pt x="548807" y="1454392"/>
                    <a:pt x="548919" y="1454224"/>
                    <a:pt x="549032" y="1454112"/>
                  </a:cubicBezTo>
                  <a:lnTo>
                    <a:pt x="551161" y="1451254"/>
                  </a:lnTo>
                  <a:cubicBezTo>
                    <a:pt x="552394" y="1449573"/>
                    <a:pt x="554131" y="1448340"/>
                    <a:pt x="556148" y="1447667"/>
                  </a:cubicBezTo>
                  <a:lnTo>
                    <a:pt x="558278" y="1446939"/>
                  </a:lnTo>
                  <a:cubicBezTo>
                    <a:pt x="559342" y="1446603"/>
                    <a:pt x="560463" y="1446378"/>
                    <a:pt x="561584" y="1446378"/>
                  </a:cubicBezTo>
                  <a:lnTo>
                    <a:pt x="563489" y="1446378"/>
                  </a:lnTo>
                  <a:lnTo>
                    <a:pt x="563993" y="1446042"/>
                  </a:lnTo>
                  <a:cubicBezTo>
                    <a:pt x="564778" y="1444585"/>
                    <a:pt x="565899" y="1443353"/>
                    <a:pt x="567244" y="1442456"/>
                  </a:cubicBezTo>
                  <a:cubicBezTo>
                    <a:pt x="568420" y="1439822"/>
                    <a:pt x="570606" y="1437805"/>
                    <a:pt x="573408" y="1436852"/>
                  </a:cubicBezTo>
                  <a:lnTo>
                    <a:pt x="581477" y="1434162"/>
                  </a:lnTo>
                  <a:cubicBezTo>
                    <a:pt x="581365" y="1433378"/>
                    <a:pt x="581365" y="1432649"/>
                    <a:pt x="581477" y="1431865"/>
                  </a:cubicBezTo>
                  <a:lnTo>
                    <a:pt x="582934" y="1418920"/>
                  </a:lnTo>
                  <a:lnTo>
                    <a:pt x="584447" y="1409170"/>
                  </a:lnTo>
                  <a:cubicBezTo>
                    <a:pt x="584615" y="1407937"/>
                    <a:pt x="585063" y="1406704"/>
                    <a:pt x="585680" y="1405639"/>
                  </a:cubicBezTo>
                  <a:lnTo>
                    <a:pt x="590051" y="1398074"/>
                  </a:lnTo>
                  <a:lnTo>
                    <a:pt x="591452" y="1392863"/>
                  </a:lnTo>
                  <a:lnTo>
                    <a:pt x="591452" y="1390958"/>
                  </a:lnTo>
                  <a:lnTo>
                    <a:pt x="590387" y="1388828"/>
                  </a:lnTo>
                  <a:cubicBezTo>
                    <a:pt x="589659" y="1387371"/>
                    <a:pt x="589266" y="1385802"/>
                    <a:pt x="589266" y="1384177"/>
                  </a:cubicBezTo>
                  <a:lnTo>
                    <a:pt x="589266" y="1379862"/>
                  </a:lnTo>
                  <a:cubicBezTo>
                    <a:pt x="589266" y="1379526"/>
                    <a:pt x="589266" y="1379190"/>
                    <a:pt x="589322" y="1378854"/>
                  </a:cubicBezTo>
                  <a:lnTo>
                    <a:pt x="589995" y="1372017"/>
                  </a:lnTo>
                  <a:cubicBezTo>
                    <a:pt x="589995" y="1369271"/>
                    <a:pt x="591059" y="1366638"/>
                    <a:pt x="593021" y="1364732"/>
                  </a:cubicBezTo>
                  <a:lnTo>
                    <a:pt x="593077" y="1364676"/>
                  </a:lnTo>
                  <a:lnTo>
                    <a:pt x="593749" y="1361706"/>
                  </a:lnTo>
                  <a:lnTo>
                    <a:pt x="594590" y="1353917"/>
                  </a:lnTo>
                  <a:cubicBezTo>
                    <a:pt x="593693" y="1352572"/>
                    <a:pt x="593133" y="1350947"/>
                    <a:pt x="592965" y="1349322"/>
                  </a:cubicBezTo>
                  <a:cubicBezTo>
                    <a:pt x="591508" y="1348482"/>
                    <a:pt x="590275" y="1347249"/>
                    <a:pt x="589378" y="1345736"/>
                  </a:cubicBezTo>
                  <a:lnTo>
                    <a:pt x="587249" y="1342149"/>
                  </a:lnTo>
                  <a:cubicBezTo>
                    <a:pt x="586128" y="1340244"/>
                    <a:pt x="585624" y="1338003"/>
                    <a:pt x="585848" y="1335817"/>
                  </a:cubicBezTo>
                  <a:lnTo>
                    <a:pt x="586576" y="1328644"/>
                  </a:lnTo>
                  <a:cubicBezTo>
                    <a:pt x="586689" y="1327411"/>
                    <a:pt x="587081" y="1326178"/>
                    <a:pt x="587641" y="1325058"/>
                  </a:cubicBezTo>
                  <a:lnTo>
                    <a:pt x="594085" y="1312169"/>
                  </a:lnTo>
                  <a:cubicBezTo>
                    <a:pt x="595094" y="1310152"/>
                    <a:pt x="596775" y="1308527"/>
                    <a:pt x="598737" y="1307518"/>
                  </a:cubicBezTo>
                  <a:lnTo>
                    <a:pt x="636786" y="1223406"/>
                  </a:lnTo>
                  <a:lnTo>
                    <a:pt x="636786" y="1220548"/>
                  </a:lnTo>
                  <a:cubicBezTo>
                    <a:pt x="636786" y="1217803"/>
                    <a:pt x="637850" y="1215169"/>
                    <a:pt x="639812" y="1213263"/>
                  </a:cubicBezTo>
                  <a:lnTo>
                    <a:pt x="640765" y="1212311"/>
                  </a:lnTo>
                  <a:cubicBezTo>
                    <a:pt x="642446" y="1208949"/>
                    <a:pt x="645976" y="1206651"/>
                    <a:pt x="649955" y="1206651"/>
                  </a:cubicBezTo>
                  <a:lnTo>
                    <a:pt x="651412" y="1206651"/>
                  </a:lnTo>
                  <a:cubicBezTo>
                    <a:pt x="651692" y="1206651"/>
                    <a:pt x="652028" y="1206651"/>
                    <a:pt x="652308" y="1206707"/>
                  </a:cubicBezTo>
                  <a:cubicBezTo>
                    <a:pt x="652813" y="1205138"/>
                    <a:pt x="653653" y="1203681"/>
                    <a:pt x="654830" y="1202504"/>
                  </a:cubicBezTo>
                  <a:lnTo>
                    <a:pt x="658977" y="1198358"/>
                  </a:lnTo>
                  <a:lnTo>
                    <a:pt x="658977" y="1196901"/>
                  </a:lnTo>
                  <a:cubicBezTo>
                    <a:pt x="658977" y="1192978"/>
                    <a:pt x="661162" y="1189448"/>
                    <a:pt x="664636" y="1187654"/>
                  </a:cubicBezTo>
                  <a:lnTo>
                    <a:pt x="666093" y="1186926"/>
                  </a:lnTo>
                  <a:cubicBezTo>
                    <a:pt x="666766" y="1186590"/>
                    <a:pt x="667494" y="1186309"/>
                    <a:pt x="668223" y="1186141"/>
                  </a:cubicBezTo>
                  <a:lnTo>
                    <a:pt x="671081" y="1185413"/>
                  </a:lnTo>
                  <a:cubicBezTo>
                    <a:pt x="675788" y="1184236"/>
                    <a:pt x="680663" y="1186478"/>
                    <a:pt x="682849" y="1190792"/>
                  </a:cubicBezTo>
                  <a:lnTo>
                    <a:pt x="684754" y="1194547"/>
                  </a:lnTo>
                  <a:cubicBezTo>
                    <a:pt x="685482" y="1194659"/>
                    <a:pt x="686211" y="1194883"/>
                    <a:pt x="686883" y="1195163"/>
                  </a:cubicBezTo>
                  <a:cubicBezTo>
                    <a:pt x="690021" y="1194827"/>
                    <a:pt x="693047" y="1195892"/>
                    <a:pt x="695345" y="1198133"/>
                  </a:cubicBezTo>
                  <a:lnTo>
                    <a:pt x="696073" y="1198862"/>
                  </a:lnTo>
                  <a:cubicBezTo>
                    <a:pt x="698819" y="1201608"/>
                    <a:pt x="699772" y="1205698"/>
                    <a:pt x="698539" y="1209397"/>
                  </a:cubicBezTo>
                  <a:lnTo>
                    <a:pt x="698371" y="1209845"/>
                  </a:lnTo>
                  <a:cubicBezTo>
                    <a:pt x="698539" y="1210013"/>
                    <a:pt x="698707" y="1210181"/>
                    <a:pt x="698875" y="1210349"/>
                  </a:cubicBezTo>
                  <a:lnTo>
                    <a:pt x="699604" y="1211078"/>
                  </a:lnTo>
                  <a:cubicBezTo>
                    <a:pt x="700780" y="1212255"/>
                    <a:pt x="701621" y="1213656"/>
                    <a:pt x="702125" y="1215113"/>
                  </a:cubicBezTo>
                  <a:lnTo>
                    <a:pt x="708906" y="1211414"/>
                  </a:lnTo>
                  <a:cubicBezTo>
                    <a:pt x="711932" y="1209789"/>
                    <a:pt x="715630" y="1209733"/>
                    <a:pt x="718656" y="1211358"/>
                  </a:cubicBezTo>
                  <a:lnTo>
                    <a:pt x="764607" y="1235790"/>
                  </a:lnTo>
                  <a:lnTo>
                    <a:pt x="798509" y="1254563"/>
                  </a:lnTo>
                  <a:lnTo>
                    <a:pt x="817842" y="1264818"/>
                  </a:lnTo>
                  <a:lnTo>
                    <a:pt x="822045" y="1263529"/>
                  </a:lnTo>
                  <a:cubicBezTo>
                    <a:pt x="822830" y="1262688"/>
                    <a:pt x="823782" y="1262016"/>
                    <a:pt x="824791" y="1261512"/>
                  </a:cubicBezTo>
                  <a:lnTo>
                    <a:pt x="824903" y="1260671"/>
                  </a:lnTo>
                  <a:cubicBezTo>
                    <a:pt x="825575" y="1255796"/>
                    <a:pt x="829610" y="1252153"/>
                    <a:pt x="834429" y="1251817"/>
                  </a:cubicBezTo>
                  <a:cubicBezTo>
                    <a:pt x="835158" y="1251089"/>
                    <a:pt x="836055" y="1250472"/>
                    <a:pt x="836951" y="1250024"/>
                  </a:cubicBezTo>
                  <a:lnTo>
                    <a:pt x="838408" y="1249295"/>
                  </a:lnTo>
                  <a:cubicBezTo>
                    <a:pt x="839697" y="1248623"/>
                    <a:pt x="841098" y="1248287"/>
                    <a:pt x="842555" y="1248231"/>
                  </a:cubicBezTo>
                  <a:lnTo>
                    <a:pt x="843900" y="1246718"/>
                  </a:lnTo>
                  <a:cubicBezTo>
                    <a:pt x="844236" y="1246325"/>
                    <a:pt x="844628" y="1245933"/>
                    <a:pt x="845076" y="1245597"/>
                  </a:cubicBezTo>
                  <a:lnTo>
                    <a:pt x="849391" y="1242010"/>
                  </a:lnTo>
                  <a:cubicBezTo>
                    <a:pt x="849503" y="1241898"/>
                    <a:pt x="849672" y="1241786"/>
                    <a:pt x="849840" y="1241674"/>
                  </a:cubicBezTo>
                  <a:lnTo>
                    <a:pt x="852698" y="1239545"/>
                  </a:lnTo>
                  <a:cubicBezTo>
                    <a:pt x="855723" y="1237247"/>
                    <a:pt x="859814" y="1236855"/>
                    <a:pt x="863232" y="1238424"/>
                  </a:cubicBezTo>
                  <a:lnTo>
                    <a:pt x="863625" y="1236183"/>
                  </a:lnTo>
                  <a:lnTo>
                    <a:pt x="863625" y="1234165"/>
                  </a:lnTo>
                  <a:cubicBezTo>
                    <a:pt x="863625" y="1233045"/>
                    <a:pt x="863793" y="1231924"/>
                    <a:pt x="864129" y="1230915"/>
                  </a:cubicBezTo>
                  <a:lnTo>
                    <a:pt x="864577" y="1229514"/>
                  </a:lnTo>
                  <a:cubicBezTo>
                    <a:pt x="866371" y="1224079"/>
                    <a:pt x="872198" y="1221165"/>
                    <a:pt x="877634" y="1222958"/>
                  </a:cubicBezTo>
                  <a:cubicBezTo>
                    <a:pt x="881949" y="1224415"/>
                    <a:pt x="884695" y="1228450"/>
                    <a:pt x="884695" y="1232764"/>
                  </a:cubicBezTo>
                  <a:cubicBezTo>
                    <a:pt x="884695" y="1233773"/>
                    <a:pt x="884527" y="1234838"/>
                    <a:pt x="884246" y="1235847"/>
                  </a:cubicBezTo>
                  <a:lnTo>
                    <a:pt x="884246" y="1237023"/>
                  </a:lnTo>
                  <a:cubicBezTo>
                    <a:pt x="884246" y="1237023"/>
                    <a:pt x="884246" y="1237079"/>
                    <a:pt x="884246" y="1237079"/>
                  </a:cubicBezTo>
                  <a:cubicBezTo>
                    <a:pt x="884246" y="1237471"/>
                    <a:pt x="884246" y="1237864"/>
                    <a:pt x="884191" y="1238256"/>
                  </a:cubicBezTo>
                  <a:cubicBezTo>
                    <a:pt x="886096" y="1238032"/>
                    <a:pt x="888169" y="1238368"/>
                    <a:pt x="890018" y="1239265"/>
                  </a:cubicBezTo>
                  <a:lnTo>
                    <a:pt x="891475" y="1239993"/>
                  </a:lnTo>
                  <a:cubicBezTo>
                    <a:pt x="893044" y="1240778"/>
                    <a:pt x="894389" y="1241955"/>
                    <a:pt x="895398" y="1243411"/>
                  </a:cubicBezTo>
                  <a:cubicBezTo>
                    <a:pt x="897920" y="1243916"/>
                    <a:pt x="900049" y="1245317"/>
                    <a:pt x="901562" y="1247334"/>
                  </a:cubicBezTo>
                  <a:cubicBezTo>
                    <a:pt x="901898" y="1247446"/>
                    <a:pt x="902178" y="1247558"/>
                    <a:pt x="902515" y="1247670"/>
                  </a:cubicBezTo>
                  <a:cubicBezTo>
                    <a:pt x="905205" y="1244980"/>
                    <a:pt x="909295" y="1243916"/>
                    <a:pt x="913106" y="1245149"/>
                  </a:cubicBezTo>
                  <a:lnTo>
                    <a:pt x="915235" y="1245877"/>
                  </a:lnTo>
                  <a:cubicBezTo>
                    <a:pt x="916356" y="1246269"/>
                    <a:pt x="917365" y="1246774"/>
                    <a:pt x="918261" y="1247502"/>
                  </a:cubicBezTo>
                  <a:lnTo>
                    <a:pt x="919494" y="1247782"/>
                  </a:lnTo>
                  <a:cubicBezTo>
                    <a:pt x="922408" y="1248511"/>
                    <a:pt x="924873" y="1250472"/>
                    <a:pt x="926219" y="1253218"/>
                  </a:cubicBezTo>
                  <a:lnTo>
                    <a:pt x="927675" y="1256076"/>
                  </a:lnTo>
                  <a:cubicBezTo>
                    <a:pt x="928292" y="1257365"/>
                    <a:pt x="928684" y="1258766"/>
                    <a:pt x="928740" y="1260167"/>
                  </a:cubicBezTo>
                  <a:cubicBezTo>
                    <a:pt x="929357" y="1260615"/>
                    <a:pt x="929917" y="1261119"/>
                    <a:pt x="930421" y="1261680"/>
                  </a:cubicBezTo>
                  <a:lnTo>
                    <a:pt x="932439" y="1262352"/>
                  </a:lnTo>
                  <a:cubicBezTo>
                    <a:pt x="935913" y="1263529"/>
                    <a:pt x="938435" y="1266387"/>
                    <a:pt x="939219" y="1269861"/>
                  </a:cubicBezTo>
                  <a:cubicBezTo>
                    <a:pt x="939219" y="1269861"/>
                    <a:pt x="939275" y="1269917"/>
                    <a:pt x="939275" y="1269917"/>
                  </a:cubicBezTo>
                  <a:lnTo>
                    <a:pt x="951155" y="1270477"/>
                  </a:lnTo>
                  <a:lnTo>
                    <a:pt x="952108" y="1270477"/>
                  </a:lnTo>
                  <a:cubicBezTo>
                    <a:pt x="956030" y="1270477"/>
                    <a:pt x="959617" y="1272719"/>
                    <a:pt x="961354" y="1276193"/>
                  </a:cubicBezTo>
                  <a:lnTo>
                    <a:pt x="962362" y="1278211"/>
                  </a:lnTo>
                  <a:cubicBezTo>
                    <a:pt x="963427" y="1277818"/>
                    <a:pt x="964604" y="1277650"/>
                    <a:pt x="965725" y="1277650"/>
                  </a:cubicBezTo>
                  <a:lnTo>
                    <a:pt x="968415" y="1277650"/>
                  </a:lnTo>
                  <a:cubicBezTo>
                    <a:pt x="969591" y="1277202"/>
                    <a:pt x="970880" y="1276922"/>
                    <a:pt x="972169" y="1276922"/>
                  </a:cubicBezTo>
                  <a:lnTo>
                    <a:pt x="973626" y="1276922"/>
                  </a:lnTo>
                  <a:cubicBezTo>
                    <a:pt x="976932" y="1276922"/>
                    <a:pt x="980070" y="1278491"/>
                    <a:pt x="981976" y="1281181"/>
                  </a:cubicBezTo>
                  <a:cubicBezTo>
                    <a:pt x="983937" y="1283870"/>
                    <a:pt x="984441" y="1287289"/>
                    <a:pt x="983433" y="1290483"/>
                  </a:cubicBezTo>
                  <a:lnTo>
                    <a:pt x="971216" y="1327804"/>
                  </a:lnTo>
                  <a:lnTo>
                    <a:pt x="967294" y="1340804"/>
                  </a:lnTo>
                  <a:lnTo>
                    <a:pt x="967742" y="1340972"/>
                  </a:lnTo>
                  <a:cubicBezTo>
                    <a:pt x="968919" y="1341477"/>
                    <a:pt x="969984" y="1342205"/>
                    <a:pt x="970880" y="1343102"/>
                  </a:cubicBezTo>
                  <a:lnTo>
                    <a:pt x="973010" y="1345231"/>
                  </a:lnTo>
                  <a:cubicBezTo>
                    <a:pt x="974130" y="1346352"/>
                    <a:pt x="974971" y="1347753"/>
                    <a:pt x="975475" y="1349266"/>
                  </a:cubicBezTo>
                  <a:lnTo>
                    <a:pt x="976204" y="1351395"/>
                  </a:lnTo>
                  <a:cubicBezTo>
                    <a:pt x="976932" y="1353525"/>
                    <a:pt x="976932" y="1355822"/>
                    <a:pt x="976204" y="1357896"/>
                  </a:cubicBezTo>
                  <a:lnTo>
                    <a:pt x="975475" y="1360025"/>
                  </a:lnTo>
                  <a:cubicBezTo>
                    <a:pt x="974971" y="1361538"/>
                    <a:pt x="974130" y="1362883"/>
                    <a:pt x="973066" y="1364004"/>
                  </a:cubicBezTo>
                  <a:cubicBezTo>
                    <a:pt x="973066" y="1364116"/>
                    <a:pt x="973122" y="1364284"/>
                    <a:pt x="973122" y="1364396"/>
                  </a:cubicBezTo>
                  <a:lnTo>
                    <a:pt x="974579" y="1379470"/>
                  </a:lnTo>
                  <a:cubicBezTo>
                    <a:pt x="974635" y="1380311"/>
                    <a:pt x="974635" y="1381095"/>
                    <a:pt x="974523" y="1381936"/>
                  </a:cubicBezTo>
                  <a:lnTo>
                    <a:pt x="973906" y="1387652"/>
                  </a:lnTo>
                  <a:cubicBezTo>
                    <a:pt x="973906" y="1390677"/>
                    <a:pt x="972561" y="1393535"/>
                    <a:pt x="970320" y="1395497"/>
                  </a:cubicBezTo>
                  <a:lnTo>
                    <a:pt x="970320" y="1397010"/>
                  </a:lnTo>
                  <a:cubicBezTo>
                    <a:pt x="970320" y="1398971"/>
                    <a:pt x="969759" y="1400876"/>
                    <a:pt x="968751" y="1402501"/>
                  </a:cubicBezTo>
                  <a:cubicBezTo>
                    <a:pt x="968863" y="1403062"/>
                    <a:pt x="968919" y="1403622"/>
                    <a:pt x="968919" y="1404183"/>
                  </a:cubicBezTo>
                  <a:lnTo>
                    <a:pt x="968919" y="1404911"/>
                  </a:lnTo>
                  <a:cubicBezTo>
                    <a:pt x="970712" y="1406816"/>
                    <a:pt x="971777" y="1409338"/>
                    <a:pt x="971777" y="1412084"/>
                  </a:cubicBezTo>
                  <a:lnTo>
                    <a:pt x="971777" y="1424300"/>
                  </a:lnTo>
                  <a:cubicBezTo>
                    <a:pt x="971777" y="1424748"/>
                    <a:pt x="971721" y="1425197"/>
                    <a:pt x="971665" y="1425645"/>
                  </a:cubicBezTo>
                  <a:cubicBezTo>
                    <a:pt x="972449" y="1426429"/>
                    <a:pt x="973122" y="1427382"/>
                    <a:pt x="973626" y="1428391"/>
                  </a:cubicBezTo>
                  <a:cubicBezTo>
                    <a:pt x="975587" y="1428110"/>
                    <a:pt x="977549" y="1428391"/>
                    <a:pt x="979398" y="1429231"/>
                  </a:cubicBezTo>
                  <a:cubicBezTo>
                    <a:pt x="980014" y="1429343"/>
                    <a:pt x="980575" y="1429511"/>
                    <a:pt x="981135" y="1429792"/>
                  </a:cubicBezTo>
                  <a:cubicBezTo>
                    <a:pt x="981863" y="1429847"/>
                    <a:pt x="982592" y="1430016"/>
                    <a:pt x="983321" y="1430240"/>
                  </a:cubicBezTo>
                  <a:cubicBezTo>
                    <a:pt x="984385" y="1429904"/>
                    <a:pt x="985450" y="1429736"/>
                    <a:pt x="986571" y="1429736"/>
                  </a:cubicBezTo>
                  <a:lnTo>
                    <a:pt x="988028" y="1429736"/>
                  </a:lnTo>
                  <a:cubicBezTo>
                    <a:pt x="989148" y="1429736"/>
                    <a:pt x="990269" y="1429904"/>
                    <a:pt x="991278" y="1430240"/>
                  </a:cubicBezTo>
                  <a:lnTo>
                    <a:pt x="993407" y="1430968"/>
                  </a:lnTo>
                  <a:cubicBezTo>
                    <a:pt x="994920" y="1431473"/>
                    <a:pt x="996321" y="1432313"/>
                    <a:pt x="997442" y="1433490"/>
                  </a:cubicBezTo>
                  <a:lnTo>
                    <a:pt x="999571" y="1435619"/>
                  </a:lnTo>
                  <a:cubicBezTo>
                    <a:pt x="1000188" y="1436236"/>
                    <a:pt x="1000692" y="1436908"/>
                    <a:pt x="1001140" y="1437637"/>
                  </a:cubicBezTo>
                  <a:cubicBezTo>
                    <a:pt x="1002373" y="1438141"/>
                    <a:pt x="1003550" y="1438925"/>
                    <a:pt x="1004615" y="1439934"/>
                  </a:cubicBezTo>
                  <a:lnTo>
                    <a:pt x="1005343" y="1440663"/>
                  </a:lnTo>
                  <a:cubicBezTo>
                    <a:pt x="1007585" y="1442904"/>
                    <a:pt x="1008705" y="1446098"/>
                    <a:pt x="1008313" y="1449236"/>
                  </a:cubicBezTo>
                  <a:lnTo>
                    <a:pt x="1007977" y="1452094"/>
                  </a:lnTo>
                  <a:cubicBezTo>
                    <a:pt x="1008089" y="1452094"/>
                    <a:pt x="1008201" y="1452038"/>
                    <a:pt x="1008257" y="1452038"/>
                  </a:cubicBezTo>
                  <a:lnTo>
                    <a:pt x="1011115" y="1451702"/>
                  </a:lnTo>
                  <a:lnTo>
                    <a:pt x="1012404" y="1450637"/>
                  </a:lnTo>
                  <a:cubicBezTo>
                    <a:pt x="1015150" y="1448452"/>
                    <a:pt x="1018792" y="1447779"/>
                    <a:pt x="1022098" y="1448900"/>
                  </a:cubicBezTo>
                  <a:lnTo>
                    <a:pt x="1022883" y="1449180"/>
                  </a:lnTo>
                  <a:cubicBezTo>
                    <a:pt x="1026021" y="1449517"/>
                    <a:pt x="1028823" y="1451310"/>
                    <a:pt x="1030504" y="1453999"/>
                  </a:cubicBezTo>
                  <a:cubicBezTo>
                    <a:pt x="1030672" y="1454280"/>
                    <a:pt x="1030840" y="1454560"/>
                    <a:pt x="1030952" y="1454840"/>
                  </a:cubicBezTo>
                  <a:lnTo>
                    <a:pt x="1031737" y="1454840"/>
                  </a:lnTo>
                  <a:cubicBezTo>
                    <a:pt x="1034258" y="1454840"/>
                    <a:pt x="1036668" y="1455737"/>
                    <a:pt x="1038517" y="1457418"/>
                  </a:cubicBezTo>
                  <a:lnTo>
                    <a:pt x="1042888" y="1461229"/>
                  </a:lnTo>
                  <a:lnTo>
                    <a:pt x="1048268" y="1463302"/>
                  </a:lnTo>
                  <a:lnTo>
                    <a:pt x="1053759" y="1462797"/>
                  </a:lnTo>
                  <a:cubicBezTo>
                    <a:pt x="1057346" y="1462517"/>
                    <a:pt x="1060820" y="1464030"/>
                    <a:pt x="1062949" y="1466888"/>
                  </a:cubicBezTo>
                  <a:lnTo>
                    <a:pt x="1064182" y="1468513"/>
                  </a:lnTo>
                  <a:lnTo>
                    <a:pt x="1064743" y="1468513"/>
                  </a:lnTo>
                  <a:cubicBezTo>
                    <a:pt x="1065863" y="1468513"/>
                    <a:pt x="1066928" y="1468681"/>
                    <a:pt x="1067993" y="1469018"/>
                  </a:cubicBezTo>
                  <a:cubicBezTo>
                    <a:pt x="1069001" y="1468681"/>
                    <a:pt x="1070122" y="1468513"/>
                    <a:pt x="1071243" y="1468513"/>
                  </a:cubicBezTo>
                  <a:lnTo>
                    <a:pt x="1071971" y="1468513"/>
                  </a:lnTo>
                  <a:cubicBezTo>
                    <a:pt x="1076959" y="1468513"/>
                    <a:pt x="1081106" y="1472044"/>
                    <a:pt x="1082058" y="1476695"/>
                  </a:cubicBezTo>
                  <a:cubicBezTo>
                    <a:pt x="1082843" y="1478376"/>
                    <a:pt x="1083123" y="1480225"/>
                    <a:pt x="1082955" y="1482074"/>
                  </a:cubicBezTo>
                  <a:cubicBezTo>
                    <a:pt x="1083459" y="1483307"/>
                    <a:pt x="1083739" y="1484652"/>
                    <a:pt x="1083739" y="1485997"/>
                  </a:cubicBezTo>
                  <a:lnTo>
                    <a:pt x="1083739" y="1488126"/>
                  </a:lnTo>
                  <a:cubicBezTo>
                    <a:pt x="1083739" y="1488294"/>
                    <a:pt x="1083739" y="1488463"/>
                    <a:pt x="1083739" y="1488575"/>
                  </a:cubicBezTo>
                  <a:lnTo>
                    <a:pt x="1086429" y="1494515"/>
                  </a:lnTo>
                  <a:cubicBezTo>
                    <a:pt x="1086541" y="1494459"/>
                    <a:pt x="1086653" y="1494346"/>
                    <a:pt x="1086765" y="1494290"/>
                  </a:cubicBezTo>
                  <a:cubicBezTo>
                    <a:pt x="1086765" y="1494122"/>
                    <a:pt x="1086765" y="1494010"/>
                    <a:pt x="1086765" y="1493842"/>
                  </a:cubicBezTo>
                  <a:lnTo>
                    <a:pt x="1086765" y="1491713"/>
                  </a:lnTo>
                  <a:cubicBezTo>
                    <a:pt x="1086765" y="1491208"/>
                    <a:pt x="1086821" y="1490760"/>
                    <a:pt x="1086877" y="1490256"/>
                  </a:cubicBezTo>
                  <a:cubicBezTo>
                    <a:pt x="1086821" y="1489807"/>
                    <a:pt x="1086765" y="1489303"/>
                    <a:pt x="1086765" y="1488799"/>
                  </a:cubicBezTo>
                  <a:lnTo>
                    <a:pt x="1086765" y="1488070"/>
                  </a:lnTo>
                  <a:cubicBezTo>
                    <a:pt x="1086765" y="1484764"/>
                    <a:pt x="1088334" y="1481626"/>
                    <a:pt x="1091080" y="1479665"/>
                  </a:cubicBezTo>
                  <a:cubicBezTo>
                    <a:pt x="1093770" y="1477703"/>
                    <a:pt x="1097244" y="1477199"/>
                    <a:pt x="1100382" y="1478264"/>
                  </a:cubicBezTo>
                  <a:lnTo>
                    <a:pt x="1100943" y="1478432"/>
                  </a:lnTo>
                  <a:cubicBezTo>
                    <a:pt x="1101839" y="1478432"/>
                    <a:pt x="1102792" y="1478600"/>
                    <a:pt x="1103633" y="1478880"/>
                  </a:cubicBezTo>
                  <a:lnTo>
                    <a:pt x="1104753" y="1477031"/>
                  </a:lnTo>
                  <a:cubicBezTo>
                    <a:pt x="1105202" y="1476303"/>
                    <a:pt x="1105706" y="1475630"/>
                    <a:pt x="1106322" y="1475013"/>
                  </a:cubicBezTo>
                  <a:lnTo>
                    <a:pt x="1107051" y="1474285"/>
                  </a:lnTo>
                  <a:cubicBezTo>
                    <a:pt x="1110469" y="1470867"/>
                    <a:pt x="1115681" y="1470363"/>
                    <a:pt x="1119659" y="1472716"/>
                  </a:cubicBezTo>
                  <a:cubicBezTo>
                    <a:pt x="1122629" y="1473949"/>
                    <a:pt x="1124983" y="1476527"/>
                    <a:pt x="1125823" y="1479777"/>
                  </a:cubicBezTo>
                  <a:lnTo>
                    <a:pt x="1125879" y="1480001"/>
                  </a:lnTo>
                  <a:cubicBezTo>
                    <a:pt x="1126664" y="1480673"/>
                    <a:pt x="1127392" y="1481458"/>
                    <a:pt x="1128009" y="1482299"/>
                  </a:cubicBezTo>
                  <a:lnTo>
                    <a:pt x="1129466" y="1484428"/>
                  </a:lnTo>
                  <a:cubicBezTo>
                    <a:pt x="1130418" y="1485829"/>
                    <a:pt x="1130979" y="1487398"/>
                    <a:pt x="1131147" y="1489023"/>
                  </a:cubicBezTo>
                  <a:lnTo>
                    <a:pt x="1131371" y="1489471"/>
                  </a:lnTo>
                  <a:cubicBezTo>
                    <a:pt x="1132043" y="1489639"/>
                    <a:pt x="1132716" y="1489920"/>
                    <a:pt x="1133388" y="1490200"/>
                  </a:cubicBezTo>
                  <a:lnTo>
                    <a:pt x="1133893" y="1490424"/>
                  </a:lnTo>
                  <a:cubicBezTo>
                    <a:pt x="1135854" y="1489695"/>
                    <a:pt x="1138039" y="1489583"/>
                    <a:pt x="1140169" y="1490200"/>
                  </a:cubicBezTo>
                  <a:cubicBezTo>
                    <a:pt x="1143755" y="1491208"/>
                    <a:pt x="1146557" y="1494066"/>
                    <a:pt x="1147454" y="1497653"/>
                  </a:cubicBezTo>
                  <a:lnTo>
                    <a:pt x="1147734" y="1498717"/>
                  </a:lnTo>
                  <a:lnTo>
                    <a:pt x="1149751" y="1500735"/>
                  </a:lnTo>
                  <a:cubicBezTo>
                    <a:pt x="1151713" y="1502696"/>
                    <a:pt x="1152777" y="1505330"/>
                    <a:pt x="1152777" y="1508076"/>
                  </a:cubicBezTo>
                  <a:lnTo>
                    <a:pt x="1152777" y="1509308"/>
                  </a:lnTo>
                  <a:cubicBezTo>
                    <a:pt x="1152833" y="1509477"/>
                    <a:pt x="1152889" y="1509645"/>
                    <a:pt x="1152945" y="1509813"/>
                  </a:cubicBezTo>
                  <a:lnTo>
                    <a:pt x="1153618" y="1511830"/>
                  </a:lnTo>
                  <a:lnTo>
                    <a:pt x="1153618" y="1509477"/>
                  </a:lnTo>
                  <a:cubicBezTo>
                    <a:pt x="1153618" y="1507852"/>
                    <a:pt x="1154010" y="1506282"/>
                    <a:pt x="1154739" y="1504825"/>
                  </a:cubicBezTo>
                  <a:lnTo>
                    <a:pt x="1155467" y="1503368"/>
                  </a:lnTo>
                  <a:cubicBezTo>
                    <a:pt x="1155579" y="1503144"/>
                    <a:pt x="1155691" y="1502976"/>
                    <a:pt x="1155803" y="1502752"/>
                  </a:cubicBezTo>
                  <a:cubicBezTo>
                    <a:pt x="1155803" y="1502584"/>
                    <a:pt x="1155803" y="1502416"/>
                    <a:pt x="1155803" y="1502304"/>
                  </a:cubicBezTo>
                  <a:lnTo>
                    <a:pt x="1155803" y="1498717"/>
                  </a:lnTo>
                  <a:cubicBezTo>
                    <a:pt x="1155803" y="1496700"/>
                    <a:pt x="1156420" y="1494683"/>
                    <a:pt x="1157540" y="1493002"/>
                  </a:cubicBezTo>
                  <a:lnTo>
                    <a:pt x="1158997" y="1490872"/>
                  </a:lnTo>
                  <a:cubicBezTo>
                    <a:pt x="1159782" y="1489751"/>
                    <a:pt x="1160735" y="1488743"/>
                    <a:pt x="1161855" y="1488014"/>
                  </a:cubicBezTo>
                  <a:lnTo>
                    <a:pt x="1163985" y="1486557"/>
                  </a:lnTo>
                  <a:cubicBezTo>
                    <a:pt x="1164321" y="1486333"/>
                    <a:pt x="1164713" y="1486109"/>
                    <a:pt x="1165106" y="1485885"/>
                  </a:cubicBezTo>
                  <a:cubicBezTo>
                    <a:pt x="1164657" y="1484708"/>
                    <a:pt x="1164433" y="1483475"/>
                    <a:pt x="1164433" y="1482186"/>
                  </a:cubicBezTo>
                  <a:lnTo>
                    <a:pt x="1164433" y="1480225"/>
                  </a:lnTo>
                  <a:cubicBezTo>
                    <a:pt x="1163985" y="1479048"/>
                    <a:pt x="1163705" y="1477760"/>
                    <a:pt x="1163705" y="1476470"/>
                  </a:cubicBezTo>
                  <a:lnTo>
                    <a:pt x="1163705" y="1475742"/>
                  </a:lnTo>
                  <a:cubicBezTo>
                    <a:pt x="1163705" y="1474453"/>
                    <a:pt x="1163929" y="1473164"/>
                    <a:pt x="1164433" y="1471988"/>
                  </a:cubicBezTo>
                  <a:lnTo>
                    <a:pt x="1164433" y="1470755"/>
                  </a:lnTo>
                  <a:cubicBezTo>
                    <a:pt x="1164433" y="1466496"/>
                    <a:pt x="1166955" y="1462853"/>
                    <a:pt x="1170653" y="1461285"/>
                  </a:cubicBezTo>
                  <a:cubicBezTo>
                    <a:pt x="1170765" y="1461004"/>
                    <a:pt x="1170821" y="1460724"/>
                    <a:pt x="1170933" y="1460444"/>
                  </a:cubicBezTo>
                  <a:lnTo>
                    <a:pt x="1171326" y="1459435"/>
                  </a:lnTo>
                  <a:cubicBezTo>
                    <a:pt x="1170149" y="1457698"/>
                    <a:pt x="1169476" y="1455625"/>
                    <a:pt x="1169476" y="1453495"/>
                  </a:cubicBezTo>
                  <a:cubicBezTo>
                    <a:pt x="1169476" y="1451310"/>
                    <a:pt x="1170149" y="1449236"/>
                    <a:pt x="1171382" y="1447499"/>
                  </a:cubicBezTo>
                  <a:cubicBezTo>
                    <a:pt x="1172446" y="1444081"/>
                    <a:pt x="1175304" y="1441391"/>
                    <a:pt x="1178835" y="1440551"/>
                  </a:cubicBezTo>
                  <a:cubicBezTo>
                    <a:pt x="1178723" y="1438982"/>
                    <a:pt x="1178947" y="1437413"/>
                    <a:pt x="1179619" y="1435900"/>
                  </a:cubicBezTo>
                  <a:cubicBezTo>
                    <a:pt x="1180236" y="1434443"/>
                    <a:pt x="1181132" y="1433210"/>
                    <a:pt x="1182253" y="1432201"/>
                  </a:cubicBezTo>
                  <a:cubicBezTo>
                    <a:pt x="1182589" y="1431865"/>
                    <a:pt x="1182925" y="1431529"/>
                    <a:pt x="1183262" y="1431248"/>
                  </a:cubicBezTo>
                  <a:cubicBezTo>
                    <a:pt x="1183822" y="1427382"/>
                    <a:pt x="1186456" y="1424132"/>
                    <a:pt x="1190210" y="1422899"/>
                  </a:cubicBezTo>
                  <a:lnTo>
                    <a:pt x="1192340" y="1422170"/>
                  </a:lnTo>
                  <a:cubicBezTo>
                    <a:pt x="1193404" y="1421834"/>
                    <a:pt x="1194469" y="1421666"/>
                    <a:pt x="1195590" y="1421666"/>
                  </a:cubicBezTo>
                  <a:lnTo>
                    <a:pt x="1196318" y="1421666"/>
                  </a:lnTo>
                  <a:cubicBezTo>
                    <a:pt x="1197831" y="1421666"/>
                    <a:pt x="1199288" y="1422002"/>
                    <a:pt x="1200577" y="1422563"/>
                  </a:cubicBezTo>
                  <a:lnTo>
                    <a:pt x="1202146" y="1419481"/>
                  </a:lnTo>
                  <a:lnTo>
                    <a:pt x="1230781" y="1367758"/>
                  </a:lnTo>
                  <a:cubicBezTo>
                    <a:pt x="1231005" y="1366750"/>
                    <a:pt x="1231454" y="1365797"/>
                    <a:pt x="1231958" y="1364956"/>
                  </a:cubicBezTo>
                  <a:cubicBezTo>
                    <a:pt x="1232070" y="1363723"/>
                    <a:pt x="1232406" y="1362547"/>
                    <a:pt x="1232967" y="1361370"/>
                  </a:cubicBezTo>
                  <a:lnTo>
                    <a:pt x="1233415" y="1360417"/>
                  </a:lnTo>
                  <a:cubicBezTo>
                    <a:pt x="1233079" y="1358344"/>
                    <a:pt x="1233359" y="1356159"/>
                    <a:pt x="1234368" y="1354197"/>
                  </a:cubicBezTo>
                  <a:lnTo>
                    <a:pt x="1234760" y="1353413"/>
                  </a:lnTo>
                  <a:cubicBezTo>
                    <a:pt x="1232350" y="1349434"/>
                    <a:pt x="1232855" y="1344223"/>
                    <a:pt x="1236273" y="1340804"/>
                  </a:cubicBezTo>
                  <a:lnTo>
                    <a:pt x="1237001" y="1340076"/>
                  </a:lnTo>
                  <a:cubicBezTo>
                    <a:pt x="1237786" y="1339291"/>
                    <a:pt x="1238738" y="1338619"/>
                    <a:pt x="1239747" y="1338114"/>
                  </a:cubicBezTo>
                  <a:lnTo>
                    <a:pt x="1241204" y="1337386"/>
                  </a:lnTo>
                  <a:cubicBezTo>
                    <a:pt x="1241933" y="1337050"/>
                    <a:pt x="1242661" y="1336770"/>
                    <a:pt x="1243446" y="1336546"/>
                  </a:cubicBezTo>
                  <a:cubicBezTo>
                    <a:pt x="1245295" y="1334976"/>
                    <a:pt x="1247648" y="1334136"/>
                    <a:pt x="1250114" y="1334136"/>
                  </a:cubicBezTo>
                  <a:lnTo>
                    <a:pt x="1251571" y="1334136"/>
                  </a:lnTo>
                  <a:cubicBezTo>
                    <a:pt x="1251963" y="1334136"/>
                    <a:pt x="1252355" y="1334136"/>
                    <a:pt x="1252748" y="1334192"/>
                  </a:cubicBezTo>
                  <a:cubicBezTo>
                    <a:pt x="1253252" y="1332903"/>
                    <a:pt x="1254037" y="1331726"/>
                    <a:pt x="1255045" y="1330717"/>
                  </a:cubicBezTo>
                  <a:lnTo>
                    <a:pt x="1257175" y="1328588"/>
                  </a:lnTo>
                  <a:cubicBezTo>
                    <a:pt x="1257231" y="1328532"/>
                    <a:pt x="1257287" y="1328476"/>
                    <a:pt x="1257287" y="1328476"/>
                  </a:cubicBezTo>
                  <a:cubicBezTo>
                    <a:pt x="1257399" y="1327916"/>
                    <a:pt x="1257623" y="1327355"/>
                    <a:pt x="1257847" y="1326795"/>
                  </a:cubicBezTo>
                  <a:cubicBezTo>
                    <a:pt x="1257735" y="1326235"/>
                    <a:pt x="1257735" y="1325674"/>
                    <a:pt x="1257735" y="1325170"/>
                  </a:cubicBezTo>
                  <a:lnTo>
                    <a:pt x="1257735" y="1322312"/>
                  </a:lnTo>
                  <a:cubicBezTo>
                    <a:pt x="1257735" y="1319118"/>
                    <a:pt x="1259192" y="1316148"/>
                    <a:pt x="1261714" y="1314187"/>
                  </a:cubicBezTo>
                  <a:cubicBezTo>
                    <a:pt x="1264236" y="1312225"/>
                    <a:pt x="1267486" y="1311553"/>
                    <a:pt x="1270568" y="1312281"/>
                  </a:cubicBezTo>
                  <a:lnTo>
                    <a:pt x="1272865" y="1312842"/>
                  </a:lnTo>
                  <a:cubicBezTo>
                    <a:pt x="1272921" y="1311833"/>
                    <a:pt x="1273201" y="1310824"/>
                    <a:pt x="1273538" y="1309928"/>
                  </a:cubicBezTo>
                  <a:lnTo>
                    <a:pt x="1273538" y="1308695"/>
                  </a:lnTo>
                  <a:cubicBezTo>
                    <a:pt x="1273538" y="1306734"/>
                    <a:pt x="1274098" y="1304884"/>
                    <a:pt x="1274995" y="1303371"/>
                  </a:cubicBezTo>
                  <a:cubicBezTo>
                    <a:pt x="1275107" y="1302139"/>
                    <a:pt x="1275499" y="1300906"/>
                    <a:pt x="1276059" y="1299785"/>
                  </a:cubicBezTo>
                  <a:lnTo>
                    <a:pt x="1276788" y="1298328"/>
                  </a:lnTo>
                  <a:cubicBezTo>
                    <a:pt x="1277292" y="1297319"/>
                    <a:pt x="1277965" y="1296423"/>
                    <a:pt x="1278693" y="1295638"/>
                  </a:cubicBezTo>
                  <a:lnTo>
                    <a:pt x="1280150" y="1294181"/>
                  </a:lnTo>
                  <a:cubicBezTo>
                    <a:pt x="1280486" y="1293845"/>
                    <a:pt x="1280878" y="1293509"/>
                    <a:pt x="1281327" y="1293173"/>
                  </a:cubicBezTo>
                  <a:cubicBezTo>
                    <a:pt x="1281607" y="1292780"/>
                    <a:pt x="1281943" y="1292388"/>
                    <a:pt x="1282335" y="1291996"/>
                  </a:cubicBezTo>
                  <a:lnTo>
                    <a:pt x="1283064" y="1291267"/>
                  </a:lnTo>
                  <a:cubicBezTo>
                    <a:pt x="1283680" y="1290651"/>
                    <a:pt x="1284353" y="1290146"/>
                    <a:pt x="1285081" y="1289698"/>
                  </a:cubicBezTo>
                  <a:cubicBezTo>
                    <a:pt x="1285530" y="1288970"/>
                    <a:pt x="1286034" y="1288298"/>
                    <a:pt x="1286650" y="1287681"/>
                  </a:cubicBezTo>
                  <a:lnTo>
                    <a:pt x="1288107" y="1286224"/>
                  </a:lnTo>
                  <a:cubicBezTo>
                    <a:pt x="1289957" y="1284375"/>
                    <a:pt x="1292478" y="1283254"/>
                    <a:pt x="1295112" y="1283198"/>
                  </a:cubicBezTo>
                  <a:lnTo>
                    <a:pt x="1298642" y="1281461"/>
                  </a:lnTo>
                  <a:cubicBezTo>
                    <a:pt x="1298698" y="1281405"/>
                    <a:pt x="1298810" y="1281293"/>
                    <a:pt x="1298867" y="1281237"/>
                  </a:cubicBezTo>
                  <a:lnTo>
                    <a:pt x="1299595" y="1280508"/>
                  </a:lnTo>
                  <a:cubicBezTo>
                    <a:pt x="1300379" y="1279724"/>
                    <a:pt x="1301276" y="1279051"/>
                    <a:pt x="1302285" y="1278603"/>
                  </a:cubicBezTo>
                  <a:lnTo>
                    <a:pt x="1303742" y="1277874"/>
                  </a:lnTo>
                  <a:cubicBezTo>
                    <a:pt x="1304190" y="1277650"/>
                    <a:pt x="1304638" y="1277482"/>
                    <a:pt x="1305087" y="1277314"/>
                  </a:cubicBezTo>
                  <a:lnTo>
                    <a:pt x="1305367" y="1277202"/>
                  </a:lnTo>
                  <a:lnTo>
                    <a:pt x="1231229" y="1150894"/>
                  </a:lnTo>
                  <a:cubicBezTo>
                    <a:pt x="1231061" y="1150558"/>
                    <a:pt x="1230893" y="1150222"/>
                    <a:pt x="1230725" y="1149885"/>
                  </a:cubicBezTo>
                  <a:lnTo>
                    <a:pt x="1207750" y="1098219"/>
                  </a:lnTo>
                  <a:cubicBezTo>
                    <a:pt x="1207134" y="1096874"/>
                    <a:pt x="1206853" y="1095473"/>
                    <a:pt x="1206853" y="1094016"/>
                  </a:cubicBezTo>
                  <a:lnTo>
                    <a:pt x="1206853" y="1093288"/>
                  </a:lnTo>
                  <a:cubicBezTo>
                    <a:pt x="1206853" y="1093120"/>
                    <a:pt x="1206853" y="1092951"/>
                    <a:pt x="1206853" y="1092783"/>
                  </a:cubicBezTo>
                  <a:lnTo>
                    <a:pt x="1208310" y="1064092"/>
                  </a:lnTo>
                  <a:lnTo>
                    <a:pt x="1213578" y="980092"/>
                  </a:lnTo>
                  <a:cubicBezTo>
                    <a:pt x="1212737" y="979308"/>
                    <a:pt x="1212065" y="978355"/>
                    <a:pt x="1211560" y="977290"/>
                  </a:cubicBezTo>
                  <a:cubicBezTo>
                    <a:pt x="1211000" y="976674"/>
                    <a:pt x="1210552" y="975946"/>
                    <a:pt x="1210159" y="975161"/>
                  </a:cubicBezTo>
                  <a:lnTo>
                    <a:pt x="1208703" y="972303"/>
                  </a:lnTo>
                  <a:cubicBezTo>
                    <a:pt x="1207974" y="970846"/>
                    <a:pt x="1207582" y="969277"/>
                    <a:pt x="1207582" y="967652"/>
                  </a:cubicBezTo>
                  <a:lnTo>
                    <a:pt x="1207582" y="966923"/>
                  </a:lnTo>
                  <a:cubicBezTo>
                    <a:pt x="1205788" y="965018"/>
                    <a:pt x="1204724" y="962497"/>
                    <a:pt x="1204724" y="959751"/>
                  </a:cubicBezTo>
                  <a:lnTo>
                    <a:pt x="1204724" y="958294"/>
                  </a:lnTo>
                  <a:cubicBezTo>
                    <a:pt x="1204724" y="956276"/>
                    <a:pt x="1205284" y="954371"/>
                    <a:pt x="1206293" y="952802"/>
                  </a:cubicBezTo>
                  <a:cubicBezTo>
                    <a:pt x="1206181" y="952242"/>
                    <a:pt x="1206125" y="951681"/>
                    <a:pt x="1206125" y="951121"/>
                  </a:cubicBezTo>
                  <a:lnTo>
                    <a:pt x="1206125" y="950673"/>
                  </a:lnTo>
                  <a:cubicBezTo>
                    <a:pt x="1203323" y="950785"/>
                    <a:pt x="1200521" y="949776"/>
                    <a:pt x="1198392" y="947703"/>
                  </a:cubicBezTo>
                  <a:lnTo>
                    <a:pt x="1196879" y="946190"/>
                  </a:lnTo>
                  <a:cubicBezTo>
                    <a:pt x="1194973" y="944228"/>
                    <a:pt x="1193853" y="941651"/>
                    <a:pt x="1193853" y="938905"/>
                  </a:cubicBezTo>
                  <a:lnTo>
                    <a:pt x="1193853" y="937448"/>
                  </a:lnTo>
                  <a:cubicBezTo>
                    <a:pt x="1193853" y="936607"/>
                    <a:pt x="1193965" y="935767"/>
                    <a:pt x="1194133" y="934926"/>
                  </a:cubicBezTo>
                  <a:lnTo>
                    <a:pt x="1194245" y="934534"/>
                  </a:lnTo>
                  <a:cubicBezTo>
                    <a:pt x="1193628" y="932348"/>
                    <a:pt x="1193741" y="929939"/>
                    <a:pt x="1194581" y="927753"/>
                  </a:cubicBezTo>
                  <a:cubicBezTo>
                    <a:pt x="1194637" y="927137"/>
                    <a:pt x="1194749" y="926521"/>
                    <a:pt x="1194917" y="925904"/>
                  </a:cubicBezTo>
                  <a:cubicBezTo>
                    <a:pt x="1194861" y="925736"/>
                    <a:pt x="1194805" y="925512"/>
                    <a:pt x="1194749" y="925344"/>
                  </a:cubicBezTo>
                  <a:cubicBezTo>
                    <a:pt x="1192396" y="923439"/>
                    <a:pt x="1190883" y="920525"/>
                    <a:pt x="1190883" y="917274"/>
                  </a:cubicBezTo>
                  <a:lnTo>
                    <a:pt x="1190883" y="912959"/>
                  </a:lnTo>
                  <a:cubicBezTo>
                    <a:pt x="1190883" y="910214"/>
                    <a:pt x="1191947" y="907636"/>
                    <a:pt x="1193909" y="905675"/>
                  </a:cubicBezTo>
                  <a:lnTo>
                    <a:pt x="1194189" y="905395"/>
                  </a:lnTo>
                  <a:cubicBezTo>
                    <a:pt x="1194357" y="905114"/>
                    <a:pt x="1194525" y="904778"/>
                    <a:pt x="1194693" y="904498"/>
                  </a:cubicBezTo>
                  <a:lnTo>
                    <a:pt x="1194133" y="903209"/>
                  </a:lnTo>
                  <a:cubicBezTo>
                    <a:pt x="1193404" y="901752"/>
                    <a:pt x="1193068" y="900183"/>
                    <a:pt x="1193068" y="898614"/>
                  </a:cubicBezTo>
                  <a:lnTo>
                    <a:pt x="1193068" y="897885"/>
                  </a:lnTo>
                  <a:cubicBezTo>
                    <a:pt x="1193068" y="897157"/>
                    <a:pt x="1193124" y="896429"/>
                    <a:pt x="1193292" y="895756"/>
                  </a:cubicBezTo>
                  <a:cubicBezTo>
                    <a:pt x="1193124" y="895028"/>
                    <a:pt x="1193068" y="894355"/>
                    <a:pt x="1193068" y="893627"/>
                  </a:cubicBezTo>
                  <a:lnTo>
                    <a:pt x="1193068" y="893122"/>
                  </a:lnTo>
                  <a:cubicBezTo>
                    <a:pt x="1192620" y="891945"/>
                    <a:pt x="1192340" y="890657"/>
                    <a:pt x="1192340" y="889368"/>
                  </a:cubicBezTo>
                  <a:lnTo>
                    <a:pt x="1192340" y="882195"/>
                  </a:lnTo>
                  <a:cubicBezTo>
                    <a:pt x="1192340" y="881579"/>
                    <a:pt x="1192396" y="880962"/>
                    <a:pt x="1192508" y="880402"/>
                  </a:cubicBezTo>
                  <a:cubicBezTo>
                    <a:pt x="1192396" y="879785"/>
                    <a:pt x="1192340" y="879225"/>
                    <a:pt x="1192340" y="878609"/>
                  </a:cubicBezTo>
                  <a:lnTo>
                    <a:pt x="1192340" y="875751"/>
                  </a:lnTo>
                  <a:cubicBezTo>
                    <a:pt x="1192340" y="874910"/>
                    <a:pt x="1192452" y="874070"/>
                    <a:pt x="1192620" y="873229"/>
                  </a:cubicBezTo>
                  <a:lnTo>
                    <a:pt x="1193012" y="871604"/>
                  </a:lnTo>
                  <a:cubicBezTo>
                    <a:pt x="1192564" y="870427"/>
                    <a:pt x="1192283" y="869138"/>
                    <a:pt x="1192283" y="867850"/>
                  </a:cubicBezTo>
                  <a:lnTo>
                    <a:pt x="1192283" y="861405"/>
                  </a:lnTo>
                  <a:cubicBezTo>
                    <a:pt x="1192283" y="860677"/>
                    <a:pt x="1192340" y="859948"/>
                    <a:pt x="1192508" y="859276"/>
                  </a:cubicBezTo>
                  <a:cubicBezTo>
                    <a:pt x="1192340" y="858547"/>
                    <a:pt x="1192283" y="857875"/>
                    <a:pt x="1192283" y="857146"/>
                  </a:cubicBezTo>
                  <a:lnTo>
                    <a:pt x="1192283" y="856418"/>
                  </a:lnTo>
                  <a:cubicBezTo>
                    <a:pt x="1192283" y="855577"/>
                    <a:pt x="1192396" y="854737"/>
                    <a:pt x="1192564" y="853896"/>
                  </a:cubicBezTo>
                  <a:cubicBezTo>
                    <a:pt x="1192340" y="853056"/>
                    <a:pt x="1192283" y="852215"/>
                    <a:pt x="1192283" y="851375"/>
                  </a:cubicBezTo>
                  <a:lnTo>
                    <a:pt x="1192283" y="849918"/>
                  </a:lnTo>
                  <a:cubicBezTo>
                    <a:pt x="1192283" y="848797"/>
                    <a:pt x="1192452" y="847676"/>
                    <a:pt x="1192788" y="846667"/>
                  </a:cubicBezTo>
                  <a:lnTo>
                    <a:pt x="1192956" y="846107"/>
                  </a:lnTo>
                  <a:lnTo>
                    <a:pt x="1192956" y="844930"/>
                  </a:lnTo>
                  <a:cubicBezTo>
                    <a:pt x="1192956" y="844090"/>
                    <a:pt x="1193068" y="843249"/>
                    <a:pt x="1193236" y="842409"/>
                  </a:cubicBezTo>
                  <a:lnTo>
                    <a:pt x="1193965" y="839551"/>
                  </a:lnTo>
                  <a:cubicBezTo>
                    <a:pt x="1194077" y="839046"/>
                    <a:pt x="1194245" y="838598"/>
                    <a:pt x="1194413" y="838150"/>
                  </a:cubicBezTo>
                  <a:cubicBezTo>
                    <a:pt x="1194581" y="836637"/>
                    <a:pt x="1195085" y="835180"/>
                    <a:pt x="1195870" y="833835"/>
                  </a:cubicBezTo>
                  <a:cubicBezTo>
                    <a:pt x="1196374" y="832602"/>
                    <a:pt x="1197103" y="831425"/>
                    <a:pt x="1198111" y="830473"/>
                  </a:cubicBezTo>
                  <a:lnTo>
                    <a:pt x="1198168" y="830304"/>
                  </a:lnTo>
                  <a:cubicBezTo>
                    <a:pt x="1198504" y="828175"/>
                    <a:pt x="1199512" y="826214"/>
                    <a:pt x="1201081" y="824701"/>
                  </a:cubicBezTo>
                  <a:lnTo>
                    <a:pt x="1203211" y="822571"/>
                  </a:lnTo>
                  <a:cubicBezTo>
                    <a:pt x="1203995" y="821787"/>
                    <a:pt x="1204948" y="821114"/>
                    <a:pt x="1205957" y="820610"/>
                  </a:cubicBezTo>
                  <a:cubicBezTo>
                    <a:pt x="1206797" y="819882"/>
                    <a:pt x="1207806" y="819265"/>
                    <a:pt x="1208871" y="818817"/>
                  </a:cubicBezTo>
                  <a:lnTo>
                    <a:pt x="1213297" y="816800"/>
                  </a:lnTo>
                  <a:lnTo>
                    <a:pt x="1214026" y="816071"/>
                  </a:lnTo>
                  <a:cubicBezTo>
                    <a:pt x="1214362" y="815735"/>
                    <a:pt x="1214754" y="815399"/>
                    <a:pt x="1215203" y="815062"/>
                  </a:cubicBezTo>
                  <a:cubicBezTo>
                    <a:pt x="1216155" y="813774"/>
                    <a:pt x="1217444" y="812709"/>
                    <a:pt x="1218901" y="811980"/>
                  </a:cubicBezTo>
                  <a:lnTo>
                    <a:pt x="1226074" y="808394"/>
                  </a:lnTo>
                  <a:cubicBezTo>
                    <a:pt x="1227531" y="807666"/>
                    <a:pt x="1229100" y="807329"/>
                    <a:pt x="1230669" y="807329"/>
                  </a:cubicBezTo>
                  <a:lnTo>
                    <a:pt x="1232126" y="807329"/>
                  </a:lnTo>
                  <a:cubicBezTo>
                    <a:pt x="1233359" y="807329"/>
                    <a:pt x="1234592" y="807553"/>
                    <a:pt x="1235768" y="808002"/>
                  </a:cubicBezTo>
                  <a:lnTo>
                    <a:pt x="1239803" y="809515"/>
                  </a:lnTo>
                  <a:cubicBezTo>
                    <a:pt x="1240307" y="809515"/>
                    <a:pt x="1240868" y="809627"/>
                    <a:pt x="1241372" y="809683"/>
                  </a:cubicBezTo>
                  <a:lnTo>
                    <a:pt x="1241933" y="809795"/>
                  </a:lnTo>
                  <a:cubicBezTo>
                    <a:pt x="1241989" y="809739"/>
                    <a:pt x="1242045" y="809683"/>
                    <a:pt x="1242101" y="809627"/>
                  </a:cubicBezTo>
                  <a:lnTo>
                    <a:pt x="1243782" y="807946"/>
                  </a:lnTo>
                  <a:cubicBezTo>
                    <a:pt x="1244118" y="807217"/>
                    <a:pt x="1244566" y="806601"/>
                    <a:pt x="1245071" y="805984"/>
                  </a:cubicBezTo>
                  <a:cubicBezTo>
                    <a:pt x="1245687" y="803295"/>
                    <a:pt x="1247368" y="800997"/>
                    <a:pt x="1249722" y="799540"/>
                  </a:cubicBezTo>
                  <a:lnTo>
                    <a:pt x="1250450" y="798531"/>
                  </a:lnTo>
                  <a:cubicBezTo>
                    <a:pt x="1251571" y="797018"/>
                    <a:pt x="1253084" y="795842"/>
                    <a:pt x="1254821" y="795169"/>
                  </a:cubicBezTo>
                  <a:cubicBezTo>
                    <a:pt x="1255382" y="794833"/>
                    <a:pt x="1255942" y="794553"/>
                    <a:pt x="1256502" y="794329"/>
                  </a:cubicBezTo>
                  <a:lnTo>
                    <a:pt x="1262218" y="792199"/>
                  </a:lnTo>
                  <a:cubicBezTo>
                    <a:pt x="1262722" y="791975"/>
                    <a:pt x="1263283" y="791863"/>
                    <a:pt x="1263843" y="791751"/>
                  </a:cubicBezTo>
                  <a:lnTo>
                    <a:pt x="1265805" y="791359"/>
                  </a:lnTo>
                  <a:lnTo>
                    <a:pt x="1267598" y="790014"/>
                  </a:lnTo>
                  <a:cubicBezTo>
                    <a:pt x="1267934" y="789734"/>
                    <a:pt x="1268326" y="789509"/>
                    <a:pt x="1268718" y="789285"/>
                  </a:cubicBezTo>
                  <a:lnTo>
                    <a:pt x="1269223" y="787996"/>
                  </a:lnTo>
                  <a:cubicBezTo>
                    <a:pt x="1269503" y="787212"/>
                    <a:pt x="1269951" y="786539"/>
                    <a:pt x="1270399" y="785867"/>
                  </a:cubicBezTo>
                  <a:lnTo>
                    <a:pt x="1271184" y="783569"/>
                  </a:lnTo>
                  <a:cubicBezTo>
                    <a:pt x="1271408" y="782897"/>
                    <a:pt x="1271688" y="782281"/>
                    <a:pt x="1272025" y="781720"/>
                  </a:cubicBezTo>
                  <a:lnTo>
                    <a:pt x="1274883" y="776677"/>
                  </a:lnTo>
                  <a:cubicBezTo>
                    <a:pt x="1275331" y="775892"/>
                    <a:pt x="1275891" y="775164"/>
                    <a:pt x="1276564" y="774491"/>
                  </a:cubicBezTo>
                  <a:lnTo>
                    <a:pt x="1278693" y="770961"/>
                  </a:lnTo>
                  <a:cubicBezTo>
                    <a:pt x="1278917" y="769448"/>
                    <a:pt x="1279478" y="767991"/>
                    <a:pt x="1280318" y="766702"/>
                  </a:cubicBezTo>
                  <a:lnTo>
                    <a:pt x="1281775" y="764573"/>
                  </a:lnTo>
                  <a:cubicBezTo>
                    <a:pt x="1281999" y="764237"/>
                    <a:pt x="1282279" y="763900"/>
                    <a:pt x="1282504" y="763564"/>
                  </a:cubicBezTo>
                  <a:lnTo>
                    <a:pt x="1286819" y="758521"/>
                  </a:lnTo>
                  <a:cubicBezTo>
                    <a:pt x="1286819" y="758521"/>
                    <a:pt x="1286819" y="758521"/>
                    <a:pt x="1286819" y="758465"/>
                  </a:cubicBezTo>
                  <a:cubicBezTo>
                    <a:pt x="1286819" y="758465"/>
                    <a:pt x="1286819" y="758465"/>
                    <a:pt x="1286819" y="758409"/>
                  </a:cubicBezTo>
                  <a:lnTo>
                    <a:pt x="1286931" y="758185"/>
                  </a:lnTo>
                  <a:lnTo>
                    <a:pt x="1287379" y="755943"/>
                  </a:lnTo>
                  <a:cubicBezTo>
                    <a:pt x="1287547" y="755046"/>
                    <a:pt x="1287883" y="754150"/>
                    <a:pt x="1288275" y="753365"/>
                  </a:cubicBezTo>
                  <a:lnTo>
                    <a:pt x="1289004" y="751908"/>
                  </a:lnTo>
                  <a:cubicBezTo>
                    <a:pt x="1289228" y="751404"/>
                    <a:pt x="1289508" y="750956"/>
                    <a:pt x="1289844" y="750507"/>
                  </a:cubicBezTo>
                  <a:lnTo>
                    <a:pt x="1299707" y="736386"/>
                  </a:lnTo>
                  <a:cubicBezTo>
                    <a:pt x="1300099" y="735826"/>
                    <a:pt x="1300491" y="735321"/>
                    <a:pt x="1300996" y="734817"/>
                  </a:cubicBezTo>
                  <a:lnTo>
                    <a:pt x="1301052" y="734761"/>
                  </a:lnTo>
                  <a:lnTo>
                    <a:pt x="1301388" y="733808"/>
                  </a:lnTo>
                  <a:cubicBezTo>
                    <a:pt x="1301892" y="732295"/>
                    <a:pt x="1302733" y="730894"/>
                    <a:pt x="1303854" y="729774"/>
                  </a:cubicBezTo>
                  <a:lnTo>
                    <a:pt x="1304582" y="729045"/>
                  </a:lnTo>
                  <a:cubicBezTo>
                    <a:pt x="1305927" y="727700"/>
                    <a:pt x="1307552" y="726804"/>
                    <a:pt x="1309345" y="726355"/>
                  </a:cubicBezTo>
                  <a:lnTo>
                    <a:pt x="1312596" y="724170"/>
                  </a:lnTo>
                  <a:cubicBezTo>
                    <a:pt x="1312932" y="723946"/>
                    <a:pt x="1313324" y="723722"/>
                    <a:pt x="1313716" y="723497"/>
                  </a:cubicBezTo>
                  <a:lnTo>
                    <a:pt x="1315173" y="722769"/>
                  </a:lnTo>
                  <a:cubicBezTo>
                    <a:pt x="1316070" y="722321"/>
                    <a:pt x="1317079" y="721984"/>
                    <a:pt x="1318087" y="721816"/>
                  </a:cubicBezTo>
                  <a:lnTo>
                    <a:pt x="1320497" y="721256"/>
                  </a:lnTo>
                  <a:cubicBezTo>
                    <a:pt x="1321281" y="720752"/>
                    <a:pt x="1322122" y="720359"/>
                    <a:pt x="1322962" y="720023"/>
                  </a:cubicBezTo>
                  <a:lnTo>
                    <a:pt x="1325092" y="719295"/>
                  </a:lnTo>
                  <a:cubicBezTo>
                    <a:pt x="1325316" y="719239"/>
                    <a:pt x="1325596" y="719127"/>
                    <a:pt x="1325820" y="719071"/>
                  </a:cubicBezTo>
                  <a:lnTo>
                    <a:pt x="1331032" y="717557"/>
                  </a:lnTo>
                  <a:lnTo>
                    <a:pt x="1332545" y="716045"/>
                  </a:lnTo>
                  <a:cubicBezTo>
                    <a:pt x="1333329" y="715260"/>
                    <a:pt x="1334226" y="714587"/>
                    <a:pt x="1335235" y="714139"/>
                  </a:cubicBezTo>
                  <a:lnTo>
                    <a:pt x="1335235" y="714139"/>
                  </a:lnTo>
                  <a:cubicBezTo>
                    <a:pt x="1335459" y="713915"/>
                    <a:pt x="1335739" y="713747"/>
                    <a:pt x="1336019" y="713523"/>
                  </a:cubicBezTo>
                  <a:lnTo>
                    <a:pt x="1341063" y="709936"/>
                  </a:lnTo>
                  <a:cubicBezTo>
                    <a:pt x="1341511" y="709600"/>
                    <a:pt x="1341959" y="709320"/>
                    <a:pt x="1342464" y="709096"/>
                  </a:cubicBezTo>
                  <a:lnTo>
                    <a:pt x="1343920" y="708367"/>
                  </a:lnTo>
                  <a:cubicBezTo>
                    <a:pt x="1344593" y="708031"/>
                    <a:pt x="1345321" y="707751"/>
                    <a:pt x="1346050" y="707583"/>
                  </a:cubicBezTo>
                  <a:lnTo>
                    <a:pt x="1347283" y="707303"/>
                  </a:lnTo>
                  <a:cubicBezTo>
                    <a:pt x="1348796" y="706126"/>
                    <a:pt x="1350645" y="705397"/>
                    <a:pt x="1352550" y="705173"/>
                  </a:cubicBezTo>
                  <a:cubicBezTo>
                    <a:pt x="1353783" y="704669"/>
                    <a:pt x="1355128" y="704389"/>
                    <a:pt x="1356473" y="704389"/>
                  </a:cubicBezTo>
                  <a:lnTo>
                    <a:pt x="1358770" y="704389"/>
                  </a:lnTo>
                  <a:lnTo>
                    <a:pt x="1360395" y="703997"/>
                  </a:lnTo>
                  <a:cubicBezTo>
                    <a:pt x="1361236" y="703772"/>
                    <a:pt x="1362077" y="703660"/>
                    <a:pt x="1362917" y="703660"/>
                  </a:cubicBezTo>
                  <a:lnTo>
                    <a:pt x="1372780" y="703660"/>
                  </a:lnTo>
                  <a:cubicBezTo>
                    <a:pt x="1373340" y="703436"/>
                    <a:pt x="1373956" y="703268"/>
                    <a:pt x="1374573" y="703156"/>
                  </a:cubicBezTo>
                  <a:cubicBezTo>
                    <a:pt x="1377431" y="701307"/>
                    <a:pt x="1381017" y="701027"/>
                    <a:pt x="1384043" y="702315"/>
                  </a:cubicBezTo>
                  <a:cubicBezTo>
                    <a:pt x="1386004" y="702147"/>
                    <a:pt x="1387966" y="702483"/>
                    <a:pt x="1389759" y="703324"/>
                  </a:cubicBezTo>
                  <a:lnTo>
                    <a:pt x="1390431" y="703660"/>
                  </a:lnTo>
                  <a:lnTo>
                    <a:pt x="1398052" y="703660"/>
                  </a:lnTo>
                  <a:cubicBezTo>
                    <a:pt x="1399173" y="703660"/>
                    <a:pt x="1400294" y="703828"/>
                    <a:pt x="1401359" y="704221"/>
                  </a:cubicBezTo>
                  <a:lnTo>
                    <a:pt x="1403488" y="704949"/>
                  </a:lnTo>
                  <a:cubicBezTo>
                    <a:pt x="1403768" y="705061"/>
                    <a:pt x="1403992" y="705117"/>
                    <a:pt x="1404273" y="705229"/>
                  </a:cubicBezTo>
                  <a:lnTo>
                    <a:pt x="1406066" y="706014"/>
                  </a:lnTo>
                  <a:cubicBezTo>
                    <a:pt x="1409204" y="704613"/>
                    <a:pt x="1412790" y="704893"/>
                    <a:pt x="1415704" y="706686"/>
                  </a:cubicBezTo>
                  <a:cubicBezTo>
                    <a:pt x="1418730" y="708591"/>
                    <a:pt x="1420580" y="711898"/>
                    <a:pt x="1420580" y="715484"/>
                  </a:cubicBezTo>
                  <a:lnTo>
                    <a:pt x="1420580" y="715652"/>
                  </a:lnTo>
                  <a:lnTo>
                    <a:pt x="1420972" y="717277"/>
                  </a:lnTo>
                  <a:cubicBezTo>
                    <a:pt x="1421420" y="719183"/>
                    <a:pt x="1421364" y="721200"/>
                    <a:pt x="1420748" y="723049"/>
                  </a:cubicBezTo>
                  <a:lnTo>
                    <a:pt x="1420692" y="723161"/>
                  </a:lnTo>
                  <a:lnTo>
                    <a:pt x="1421252" y="724562"/>
                  </a:lnTo>
                  <a:cubicBezTo>
                    <a:pt x="1421700" y="725739"/>
                    <a:pt x="1421980" y="726972"/>
                    <a:pt x="1421980" y="728261"/>
                  </a:cubicBezTo>
                  <a:lnTo>
                    <a:pt x="1422653" y="728541"/>
                  </a:lnTo>
                  <a:lnTo>
                    <a:pt x="1425174" y="729045"/>
                  </a:lnTo>
                  <a:cubicBezTo>
                    <a:pt x="1425567" y="729101"/>
                    <a:pt x="1426015" y="729213"/>
                    <a:pt x="1426407" y="729381"/>
                  </a:cubicBezTo>
                  <a:lnTo>
                    <a:pt x="1427528" y="729774"/>
                  </a:lnTo>
                  <a:lnTo>
                    <a:pt x="1435149" y="730614"/>
                  </a:lnTo>
                  <a:lnTo>
                    <a:pt x="1491355" y="663201"/>
                  </a:lnTo>
                  <a:cubicBezTo>
                    <a:pt x="1491187" y="662865"/>
                    <a:pt x="1491018" y="662473"/>
                    <a:pt x="1490906" y="662081"/>
                  </a:cubicBezTo>
                  <a:lnTo>
                    <a:pt x="1490290" y="660231"/>
                  </a:lnTo>
                  <a:lnTo>
                    <a:pt x="1487544" y="653339"/>
                  </a:lnTo>
                  <a:cubicBezTo>
                    <a:pt x="1487040" y="652106"/>
                    <a:pt x="1486815" y="650817"/>
                    <a:pt x="1486815" y="649528"/>
                  </a:cubicBezTo>
                  <a:lnTo>
                    <a:pt x="1486815" y="648800"/>
                  </a:lnTo>
                  <a:cubicBezTo>
                    <a:pt x="1486815" y="647567"/>
                    <a:pt x="1487040" y="646334"/>
                    <a:pt x="1487488" y="645157"/>
                  </a:cubicBezTo>
                  <a:lnTo>
                    <a:pt x="1488385" y="642748"/>
                  </a:lnTo>
                  <a:lnTo>
                    <a:pt x="1488273" y="642636"/>
                  </a:lnTo>
                  <a:cubicBezTo>
                    <a:pt x="1487320" y="641011"/>
                    <a:pt x="1486815" y="639161"/>
                    <a:pt x="1486815" y="637312"/>
                  </a:cubicBezTo>
                  <a:lnTo>
                    <a:pt x="1486647" y="636247"/>
                  </a:lnTo>
                  <a:cubicBezTo>
                    <a:pt x="1486311" y="635183"/>
                    <a:pt x="1486143" y="634118"/>
                    <a:pt x="1486143" y="632997"/>
                  </a:cubicBezTo>
                  <a:lnTo>
                    <a:pt x="1486143" y="632269"/>
                  </a:lnTo>
                  <a:cubicBezTo>
                    <a:pt x="1486143" y="630868"/>
                    <a:pt x="1486423" y="629467"/>
                    <a:pt x="1486984" y="628178"/>
                  </a:cubicBezTo>
                  <a:cubicBezTo>
                    <a:pt x="1486928" y="627898"/>
                    <a:pt x="1486872" y="627562"/>
                    <a:pt x="1486872" y="627225"/>
                  </a:cubicBezTo>
                  <a:cubicBezTo>
                    <a:pt x="1485022" y="625320"/>
                    <a:pt x="1483958" y="622742"/>
                    <a:pt x="1483958" y="620053"/>
                  </a:cubicBezTo>
                  <a:lnTo>
                    <a:pt x="1483958" y="617755"/>
                  </a:lnTo>
                  <a:lnTo>
                    <a:pt x="1483565" y="616130"/>
                  </a:lnTo>
                  <a:cubicBezTo>
                    <a:pt x="1483453" y="615626"/>
                    <a:pt x="1483341" y="615177"/>
                    <a:pt x="1483285" y="614673"/>
                  </a:cubicBezTo>
                  <a:cubicBezTo>
                    <a:pt x="1483173" y="614449"/>
                    <a:pt x="1483061" y="614281"/>
                    <a:pt x="1482949" y="614057"/>
                  </a:cubicBezTo>
                  <a:cubicBezTo>
                    <a:pt x="1478914" y="612656"/>
                    <a:pt x="1476056" y="608789"/>
                    <a:pt x="1476056" y="604306"/>
                  </a:cubicBezTo>
                  <a:lnTo>
                    <a:pt x="1476056" y="603578"/>
                  </a:lnTo>
                  <a:cubicBezTo>
                    <a:pt x="1476056" y="602233"/>
                    <a:pt x="1476337" y="600944"/>
                    <a:pt x="1476785" y="599767"/>
                  </a:cubicBezTo>
                  <a:cubicBezTo>
                    <a:pt x="1476785" y="599599"/>
                    <a:pt x="1476785" y="599431"/>
                    <a:pt x="1476785" y="599263"/>
                  </a:cubicBezTo>
                  <a:lnTo>
                    <a:pt x="1476785" y="598534"/>
                  </a:lnTo>
                  <a:cubicBezTo>
                    <a:pt x="1476785" y="597694"/>
                    <a:pt x="1476897" y="596853"/>
                    <a:pt x="1477065" y="596013"/>
                  </a:cubicBezTo>
                  <a:lnTo>
                    <a:pt x="1477457" y="592762"/>
                  </a:lnTo>
                  <a:cubicBezTo>
                    <a:pt x="1477457" y="592594"/>
                    <a:pt x="1477457" y="592426"/>
                    <a:pt x="1477457" y="592258"/>
                  </a:cubicBezTo>
                  <a:cubicBezTo>
                    <a:pt x="1476281" y="589288"/>
                    <a:pt x="1476561" y="585870"/>
                    <a:pt x="1478242" y="583068"/>
                  </a:cubicBezTo>
                  <a:cubicBezTo>
                    <a:pt x="1478186" y="582676"/>
                    <a:pt x="1478186" y="582339"/>
                    <a:pt x="1478186" y="581947"/>
                  </a:cubicBezTo>
                  <a:lnTo>
                    <a:pt x="1478186" y="580827"/>
                  </a:lnTo>
                  <a:cubicBezTo>
                    <a:pt x="1478130" y="580434"/>
                    <a:pt x="1478130" y="580042"/>
                    <a:pt x="1478130" y="579706"/>
                  </a:cubicBezTo>
                  <a:cubicBezTo>
                    <a:pt x="1478130" y="578137"/>
                    <a:pt x="1478522" y="576512"/>
                    <a:pt x="1479251" y="575055"/>
                  </a:cubicBezTo>
                  <a:cubicBezTo>
                    <a:pt x="1481884" y="569955"/>
                    <a:pt x="1488048" y="567938"/>
                    <a:pt x="1493092" y="570572"/>
                  </a:cubicBezTo>
                  <a:cubicBezTo>
                    <a:pt x="1495781" y="571973"/>
                    <a:pt x="1497743" y="574438"/>
                    <a:pt x="1498527" y="577296"/>
                  </a:cubicBezTo>
                  <a:lnTo>
                    <a:pt x="1577036" y="589736"/>
                  </a:lnTo>
                  <a:lnTo>
                    <a:pt x="1603317" y="593547"/>
                  </a:lnTo>
                  <a:cubicBezTo>
                    <a:pt x="1603149" y="592874"/>
                    <a:pt x="1603093" y="592202"/>
                    <a:pt x="1603093" y="591530"/>
                  </a:cubicBezTo>
                  <a:cubicBezTo>
                    <a:pt x="1602645" y="590353"/>
                    <a:pt x="1602365" y="589064"/>
                    <a:pt x="1602365" y="587719"/>
                  </a:cubicBezTo>
                  <a:lnTo>
                    <a:pt x="1602365" y="586262"/>
                  </a:lnTo>
                  <a:cubicBezTo>
                    <a:pt x="1602365" y="584917"/>
                    <a:pt x="1602645" y="583628"/>
                    <a:pt x="1603093" y="582452"/>
                  </a:cubicBezTo>
                  <a:cubicBezTo>
                    <a:pt x="1603093" y="582284"/>
                    <a:pt x="1603093" y="582115"/>
                    <a:pt x="1603093" y="581947"/>
                  </a:cubicBezTo>
                  <a:lnTo>
                    <a:pt x="1603093" y="580770"/>
                  </a:lnTo>
                  <a:cubicBezTo>
                    <a:pt x="1601020" y="577296"/>
                    <a:pt x="1601188" y="572813"/>
                    <a:pt x="1603597" y="569507"/>
                  </a:cubicBezTo>
                  <a:cubicBezTo>
                    <a:pt x="1603653" y="569283"/>
                    <a:pt x="1603765" y="569059"/>
                    <a:pt x="1603821" y="568835"/>
                  </a:cubicBezTo>
                  <a:lnTo>
                    <a:pt x="1603821" y="568330"/>
                  </a:lnTo>
                  <a:cubicBezTo>
                    <a:pt x="1603821" y="564912"/>
                    <a:pt x="1605447" y="561886"/>
                    <a:pt x="1608024" y="560037"/>
                  </a:cubicBezTo>
                  <a:cubicBezTo>
                    <a:pt x="1608697" y="559140"/>
                    <a:pt x="1609537" y="558300"/>
                    <a:pt x="1610434" y="557683"/>
                  </a:cubicBezTo>
                  <a:lnTo>
                    <a:pt x="1611330" y="555834"/>
                  </a:lnTo>
                  <a:cubicBezTo>
                    <a:pt x="1611835" y="554825"/>
                    <a:pt x="1612507" y="553929"/>
                    <a:pt x="1613292" y="553144"/>
                  </a:cubicBezTo>
                  <a:lnTo>
                    <a:pt x="1613852" y="552584"/>
                  </a:lnTo>
                  <a:lnTo>
                    <a:pt x="1613852" y="551127"/>
                  </a:lnTo>
                  <a:cubicBezTo>
                    <a:pt x="1613852" y="549838"/>
                    <a:pt x="1614076" y="548549"/>
                    <a:pt x="1614581" y="547316"/>
                  </a:cubicBezTo>
                  <a:cubicBezTo>
                    <a:pt x="1614637" y="545299"/>
                    <a:pt x="1615253" y="543338"/>
                    <a:pt x="1616374" y="541712"/>
                  </a:cubicBezTo>
                  <a:cubicBezTo>
                    <a:pt x="1614693" y="541264"/>
                    <a:pt x="1613124" y="540368"/>
                    <a:pt x="1611891" y="539079"/>
                  </a:cubicBezTo>
                  <a:lnTo>
                    <a:pt x="1609705" y="536893"/>
                  </a:lnTo>
                  <a:cubicBezTo>
                    <a:pt x="1608360" y="535548"/>
                    <a:pt x="1607408" y="533811"/>
                    <a:pt x="1606959" y="532018"/>
                  </a:cubicBezTo>
                  <a:lnTo>
                    <a:pt x="1606791" y="531850"/>
                  </a:lnTo>
                  <a:cubicBezTo>
                    <a:pt x="1604886" y="529945"/>
                    <a:pt x="1603821" y="527367"/>
                    <a:pt x="1603765" y="524621"/>
                  </a:cubicBezTo>
                  <a:lnTo>
                    <a:pt x="1601580" y="519802"/>
                  </a:lnTo>
                  <a:lnTo>
                    <a:pt x="1599619" y="517504"/>
                  </a:lnTo>
                  <a:cubicBezTo>
                    <a:pt x="1598834" y="516720"/>
                    <a:pt x="1598162" y="515823"/>
                    <a:pt x="1597713" y="514815"/>
                  </a:cubicBezTo>
                  <a:lnTo>
                    <a:pt x="1595584" y="510556"/>
                  </a:lnTo>
                  <a:cubicBezTo>
                    <a:pt x="1593567" y="506577"/>
                    <a:pt x="1594351" y="501758"/>
                    <a:pt x="1597545" y="498564"/>
                  </a:cubicBezTo>
                  <a:lnTo>
                    <a:pt x="1598274" y="497835"/>
                  </a:lnTo>
                  <a:cubicBezTo>
                    <a:pt x="1598330" y="497779"/>
                    <a:pt x="1598386" y="497723"/>
                    <a:pt x="1598442" y="497723"/>
                  </a:cubicBezTo>
                  <a:cubicBezTo>
                    <a:pt x="1598274" y="497051"/>
                    <a:pt x="1598162" y="496322"/>
                    <a:pt x="1598106" y="495650"/>
                  </a:cubicBezTo>
                  <a:cubicBezTo>
                    <a:pt x="1596368" y="494417"/>
                    <a:pt x="1595024" y="492624"/>
                    <a:pt x="1594295" y="490494"/>
                  </a:cubicBezTo>
                  <a:lnTo>
                    <a:pt x="1593567" y="488365"/>
                  </a:lnTo>
                  <a:cubicBezTo>
                    <a:pt x="1592726" y="485787"/>
                    <a:pt x="1592894" y="482929"/>
                    <a:pt x="1594127" y="480464"/>
                  </a:cubicBezTo>
                  <a:lnTo>
                    <a:pt x="1594856" y="479007"/>
                  </a:lnTo>
                  <a:cubicBezTo>
                    <a:pt x="1595360" y="477998"/>
                    <a:pt x="1596032" y="477101"/>
                    <a:pt x="1596817" y="476317"/>
                  </a:cubicBezTo>
                  <a:lnTo>
                    <a:pt x="1599675" y="473459"/>
                  </a:lnTo>
                  <a:cubicBezTo>
                    <a:pt x="1601020" y="472114"/>
                    <a:pt x="1602645" y="471218"/>
                    <a:pt x="1604494" y="470769"/>
                  </a:cubicBezTo>
                  <a:lnTo>
                    <a:pt x="1605054" y="470601"/>
                  </a:lnTo>
                  <a:cubicBezTo>
                    <a:pt x="1605839" y="470097"/>
                    <a:pt x="1606623" y="469705"/>
                    <a:pt x="1607520" y="469480"/>
                  </a:cubicBezTo>
                  <a:lnTo>
                    <a:pt x="1628366" y="463036"/>
                  </a:lnTo>
                  <a:lnTo>
                    <a:pt x="1657169" y="454406"/>
                  </a:lnTo>
                  <a:lnTo>
                    <a:pt x="1673252" y="448803"/>
                  </a:lnTo>
                  <a:cubicBezTo>
                    <a:pt x="1673532" y="448691"/>
                    <a:pt x="1673868" y="448635"/>
                    <a:pt x="1674148" y="448523"/>
                  </a:cubicBezTo>
                  <a:lnTo>
                    <a:pt x="1677622" y="447682"/>
                  </a:lnTo>
                  <a:cubicBezTo>
                    <a:pt x="1678127" y="447346"/>
                    <a:pt x="1678687" y="447066"/>
                    <a:pt x="1679304" y="446841"/>
                  </a:cubicBezTo>
                  <a:cubicBezTo>
                    <a:pt x="1679304" y="446673"/>
                    <a:pt x="1679304" y="446505"/>
                    <a:pt x="1679304" y="446393"/>
                  </a:cubicBezTo>
                  <a:lnTo>
                    <a:pt x="1679304" y="445945"/>
                  </a:lnTo>
                  <a:lnTo>
                    <a:pt x="1676950" y="438940"/>
                  </a:lnTo>
                  <a:cubicBezTo>
                    <a:pt x="1676614" y="437875"/>
                    <a:pt x="1676446" y="436811"/>
                    <a:pt x="1676446" y="435690"/>
                  </a:cubicBezTo>
                  <a:lnTo>
                    <a:pt x="1676221" y="434065"/>
                  </a:lnTo>
                  <a:lnTo>
                    <a:pt x="1672859" y="427340"/>
                  </a:lnTo>
                  <a:lnTo>
                    <a:pt x="1667984" y="420728"/>
                  </a:lnTo>
                  <a:cubicBezTo>
                    <a:pt x="1666863" y="419607"/>
                    <a:pt x="1666079" y="418318"/>
                    <a:pt x="1665575" y="416861"/>
                  </a:cubicBezTo>
                  <a:lnTo>
                    <a:pt x="1665126" y="416413"/>
                  </a:lnTo>
                  <a:cubicBezTo>
                    <a:pt x="1665126" y="416413"/>
                    <a:pt x="1665126" y="416413"/>
                    <a:pt x="1665126" y="416413"/>
                  </a:cubicBezTo>
                  <a:cubicBezTo>
                    <a:pt x="1663837" y="416974"/>
                    <a:pt x="1662380" y="417310"/>
                    <a:pt x="1660979" y="417310"/>
                  </a:cubicBezTo>
                  <a:lnTo>
                    <a:pt x="1659522" y="417310"/>
                  </a:lnTo>
                  <a:cubicBezTo>
                    <a:pt x="1658402" y="417310"/>
                    <a:pt x="1657281" y="417142"/>
                    <a:pt x="1656216" y="416749"/>
                  </a:cubicBezTo>
                  <a:lnTo>
                    <a:pt x="1654087" y="416021"/>
                  </a:lnTo>
                  <a:cubicBezTo>
                    <a:pt x="1653751" y="415909"/>
                    <a:pt x="1653471" y="415797"/>
                    <a:pt x="1653134" y="415629"/>
                  </a:cubicBezTo>
                  <a:cubicBezTo>
                    <a:pt x="1651453" y="417702"/>
                    <a:pt x="1648987" y="419047"/>
                    <a:pt x="1646186" y="419327"/>
                  </a:cubicBezTo>
                  <a:cubicBezTo>
                    <a:pt x="1643552" y="420392"/>
                    <a:pt x="1640582" y="420336"/>
                    <a:pt x="1637948" y="419159"/>
                  </a:cubicBezTo>
                  <a:cubicBezTo>
                    <a:pt x="1636603" y="419775"/>
                    <a:pt x="1635146" y="420112"/>
                    <a:pt x="1633633" y="420112"/>
                  </a:cubicBezTo>
                  <a:lnTo>
                    <a:pt x="1632905" y="420112"/>
                  </a:lnTo>
                  <a:cubicBezTo>
                    <a:pt x="1631280" y="420112"/>
                    <a:pt x="1629711" y="419719"/>
                    <a:pt x="1628310" y="419047"/>
                  </a:cubicBezTo>
                  <a:lnTo>
                    <a:pt x="1626853" y="418318"/>
                  </a:lnTo>
                  <a:cubicBezTo>
                    <a:pt x="1626685" y="418262"/>
                    <a:pt x="1626517" y="418150"/>
                    <a:pt x="1626404" y="418094"/>
                  </a:cubicBezTo>
                  <a:cubicBezTo>
                    <a:pt x="1624835" y="418655"/>
                    <a:pt x="1623154" y="418823"/>
                    <a:pt x="1621529" y="418598"/>
                  </a:cubicBezTo>
                  <a:cubicBezTo>
                    <a:pt x="1620464" y="419607"/>
                    <a:pt x="1619232" y="420392"/>
                    <a:pt x="1617887" y="420896"/>
                  </a:cubicBezTo>
                  <a:lnTo>
                    <a:pt x="1616934" y="421625"/>
                  </a:lnTo>
                  <a:cubicBezTo>
                    <a:pt x="1616206" y="422185"/>
                    <a:pt x="1615421" y="422633"/>
                    <a:pt x="1614581" y="422969"/>
                  </a:cubicBezTo>
                  <a:lnTo>
                    <a:pt x="1612003" y="423978"/>
                  </a:lnTo>
                  <a:lnTo>
                    <a:pt x="1610770" y="424819"/>
                  </a:lnTo>
                  <a:cubicBezTo>
                    <a:pt x="1609761" y="425491"/>
                    <a:pt x="1608697" y="425940"/>
                    <a:pt x="1607576" y="426220"/>
                  </a:cubicBezTo>
                  <a:lnTo>
                    <a:pt x="1603317" y="427452"/>
                  </a:lnTo>
                  <a:cubicBezTo>
                    <a:pt x="1602308" y="427789"/>
                    <a:pt x="1601300" y="427957"/>
                    <a:pt x="1600291" y="427957"/>
                  </a:cubicBezTo>
                  <a:cubicBezTo>
                    <a:pt x="1598050" y="428853"/>
                    <a:pt x="1595528" y="428909"/>
                    <a:pt x="1593230" y="428125"/>
                  </a:cubicBezTo>
                  <a:cubicBezTo>
                    <a:pt x="1592390" y="427845"/>
                    <a:pt x="1591661" y="427509"/>
                    <a:pt x="1590933" y="427004"/>
                  </a:cubicBezTo>
                  <a:cubicBezTo>
                    <a:pt x="1588860" y="426612"/>
                    <a:pt x="1586954" y="425547"/>
                    <a:pt x="1585497" y="424034"/>
                  </a:cubicBezTo>
                  <a:cubicBezTo>
                    <a:pt x="1584321" y="423754"/>
                    <a:pt x="1583200" y="423250"/>
                    <a:pt x="1582191" y="422577"/>
                  </a:cubicBezTo>
                  <a:lnTo>
                    <a:pt x="1580622" y="421513"/>
                  </a:lnTo>
                  <a:lnTo>
                    <a:pt x="1578493" y="421961"/>
                  </a:lnTo>
                  <a:cubicBezTo>
                    <a:pt x="1577316" y="422185"/>
                    <a:pt x="1576083" y="422241"/>
                    <a:pt x="1574906" y="422017"/>
                  </a:cubicBezTo>
                  <a:lnTo>
                    <a:pt x="1566332" y="420728"/>
                  </a:lnTo>
                  <a:lnTo>
                    <a:pt x="1563531" y="420728"/>
                  </a:lnTo>
                  <a:cubicBezTo>
                    <a:pt x="1562186" y="420728"/>
                    <a:pt x="1560897" y="420448"/>
                    <a:pt x="1559664" y="419999"/>
                  </a:cubicBezTo>
                  <a:lnTo>
                    <a:pt x="1556078" y="418543"/>
                  </a:lnTo>
                  <a:cubicBezTo>
                    <a:pt x="1554789" y="418038"/>
                    <a:pt x="1553612" y="417254"/>
                    <a:pt x="1552603" y="416245"/>
                  </a:cubicBezTo>
                  <a:lnTo>
                    <a:pt x="1551931" y="415573"/>
                  </a:lnTo>
                  <a:cubicBezTo>
                    <a:pt x="1551483" y="415629"/>
                    <a:pt x="1551034" y="415685"/>
                    <a:pt x="1550586" y="415685"/>
                  </a:cubicBezTo>
                  <a:lnTo>
                    <a:pt x="1546271" y="415685"/>
                  </a:lnTo>
                  <a:cubicBezTo>
                    <a:pt x="1545767" y="415685"/>
                    <a:pt x="1545263" y="415629"/>
                    <a:pt x="1544702" y="415573"/>
                  </a:cubicBezTo>
                  <a:lnTo>
                    <a:pt x="1525481" y="412659"/>
                  </a:lnTo>
                  <a:lnTo>
                    <a:pt x="1517636" y="419103"/>
                  </a:lnTo>
                  <a:cubicBezTo>
                    <a:pt x="1516852" y="419887"/>
                    <a:pt x="1515955" y="420560"/>
                    <a:pt x="1514946" y="421064"/>
                  </a:cubicBezTo>
                  <a:lnTo>
                    <a:pt x="1514666" y="421176"/>
                  </a:lnTo>
                  <a:lnTo>
                    <a:pt x="1504187" y="430366"/>
                  </a:lnTo>
                  <a:cubicBezTo>
                    <a:pt x="1503178" y="431263"/>
                    <a:pt x="1502002" y="431935"/>
                    <a:pt x="1500825" y="432328"/>
                  </a:cubicBezTo>
                  <a:lnTo>
                    <a:pt x="1499200" y="433953"/>
                  </a:lnTo>
                  <a:cubicBezTo>
                    <a:pt x="1500096" y="435466"/>
                    <a:pt x="1500545" y="437203"/>
                    <a:pt x="1500545" y="439108"/>
                  </a:cubicBezTo>
                  <a:lnTo>
                    <a:pt x="1500545" y="441238"/>
                  </a:lnTo>
                  <a:cubicBezTo>
                    <a:pt x="1500545" y="442358"/>
                    <a:pt x="1500377" y="443479"/>
                    <a:pt x="1500040" y="444488"/>
                  </a:cubicBezTo>
                  <a:lnTo>
                    <a:pt x="1497911" y="450932"/>
                  </a:lnTo>
                  <a:cubicBezTo>
                    <a:pt x="1497519" y="452109"/>
                    <a:pt x="1496958" y="453174"/>
                    <a:pt x="1496174" y="454126"/>
                  </a:cubicBezTo>
                  <a:lnTo>
                    <a:pt x="1493316" y="457713"/>
                  </a:lnTo>
                  <a:cubicBezTo>
                    <a:pt x="1493092" y="457993"/>
                    <a:pt x="1492812" y="458273"/>
                    <a:pt x="1492531" y="458553"/>
                  </a:cubicBezTo>
                  <a:lnTo>
                    <a:pt x="1489673" y="461411"/>
                  </a:lnTo>
                  <a:cubicBezTo>
                    <a:pt x="1489505" y="461579"/>
                    <a:pt x="1489281" y="461803"/>
                    <a:pt x="1489113" y="461971"/>
                  </a:cubicBezTo>
                  <a:lnTo>
                    <a:pt x="1484070" y="466286"/>
                  </a:lnTo>
                  <a:cubicBezTo>
                    <a:pt x="1483509" y="466735"/>
                    <a:pt x="1482949" y="467183"/>
                    <a:pt x="1482276" y="467519"/>
                  </a:cubicBezTo>
                  <a:lnTo>
                    <a:pt x="1474375" y="471834"/>
                  </a:lnTo>
                  <a:cubicBezTo>
                    <a:pt x="1470397" y="474019"/>
                    <a:pt x="1465465" y="473347"/>
                    <a:pt x="1462215" y="470209"/>
                  </a:cubicBezTo>
                  <a:cubicBezTo>
                    <a:pt x="1458965" y="467071"/>
                    <a:pt x="1458124" y="462195"/>
                    <a:pt x="1460142" y="458161"/>
                  </a:cubicBezTo>
                  <a:lnTo>
                    <a:pt x="1461599" y="455303"/>
                  </a:lnTo>
                  <a:cubicBezTo>
                    <a:pt x="1462103" y="454294"/>
                    <a:pt x="1462776" y="453398"/>
                    <a:pt x="1463504" y="452613"/>
                  </a:cubicBezTo>
                  <a:lnTo>
                    <a:pt x="1467147" y="448971"/>
                  </a:lnTo>
                  <a:cubicBezTo>
                    <a:pt x="1467034" y="448242"/>
                    <a:pt x="1466922" y="447570"/>
                    <a:pt x="1466978" y="446841"/>
                  </a:cubicBezTo>
                  <a:cubicBezTo>
                    <a:pt x="1466418" y="446113"/>
                    <a:pt x="1465914" y="445272"/>
                    <a:pt x="1465577" y="444432"/>
                  </a:cubicBezTo>
                  <a:cubicBezTo>
                    <a:pt x="1465297" y="443983"/>
                    <a:pt x="1465073" y="443535"/>
                    <a:pt x="1464849" y="443031"/>
                  </a:cubicBezTo>
                  <a:lnTo>
                    <a:pt x="1464793" y="442919"/>
                  </a:lnTo>
                  <a:cubicBezTo>
                    <a:pt x="1462720" y="441686"/>
                    <a:pt x="1461094" y="439725"/>
                    <a:pt x="1460310" y="437315"/>
                  </a:cubicBezTo>
                  <a:lnTo>
                    <a:pt x="1459974" y="436362"/>
                  </a:lnTo>
                  <a:cubicBezTo>
                    <a:pt x="1458012" y="434401"/>
                    <a:pt x="1456948" y="431767"/>
                    <a:pt x="1456948" y="429021"/>
                  </a:cubicBezTo>
                  <a:lnTo>
                    <a:pt x="1456948" y="428293"/>
                  </a:lnTo>
                  <a:cubicBezTo>
                    <a:pt x="1456948" y="427452"/>
                    <a:pt x="1457060" y="426612"/>
                    <a:pt x="1457228" y="425771"/>
                  </a:cubicBezTo>
                  <a:cubicBezTo>
                    <a:pt x="1455827" y="425267"/>
                    <a:pt x="1454538" y="424426"/>
                    <a:pt x="1453473" y="423362"/>
                  </a:cubicBezTo>
                  <a:lnTo>
                    <a:pt x="1452745" y="422633"/>
                  </a:lnTo>
                  <a:cubicBezTo>
                    <a:pt x="1451960" y="421849"/>
                    <a:pt x="1451288" y="420952"/>
                    <a:pt x="1450784" y="419943"/>
                  </a:cubicBezTo>
                  <a:lnTo>
                    <a:pt x="1450055" y="418486"/>
                  </a:lnTo>
                  <a:cubicBezTo>
                    <a:pt x="1449719" y="417814"/>
                    <a:pt x="1449439" y="417142"/>
                    <a:pt x="1449271" y="416413"/>
                  </a:cubicBezTo>
                  <a:lnTo>
                    <a:pt x="1448598" y="414172"/>
                  </a:lnTo>
                  <a:cubicBezTo>
                    <a:pt x="1448374" y="413723"/>
                    <a:pt x="1448206" y="413275"/>
                    <a:pt x="1448038" y="412827"/>
                  </a:cubicBezTo>
                  <a:lnTo>
                    <a:pt x="1447982" y="412659"/>
                  </a:lnTo>
                  <a:cubicBezTo>
                    <a:pt x="1447702" y="412266"/>
                    <a:pt x="1447421" y="411818"/>
                    <a:pt x="1447197" y="411370"/>
                  </a:cubicBezTo>
                  <a:lnTo>
                    <a:pt x="1443331" y="407503"/>
                  </a:lnTo>
                  <a:cubicBezTo>
                    <a:pt x="1440417" y="404589"/>
                    <a:pt x="1439520" y="400218"/>
                    <a:pt x="1441033" y="396408"/>
                  </a:cubicBezTo>
                  <a:cubicBezTo>
                    <a:pt x="1441089" y="393606"/>
                    <a:pt x="1442322" y="390916"/>
                    <a:pt x="1444283" y="389067"/>
                  </a:cubicBezTo>
                  <a:cubicBezTo>
                    <a:pt x="1444507" y="388619"/>
                    <a:pt x="1444788" y="388170"/>
                    <a:pt x="1445068" y="387722"/>
                  </a:cubicBezTo>
                  <a:lnTo>
                    <a:pt x="1445124" y="387554"/>
                  </a:lnTo>
                  <a:cubicBezTo>
                    <a:pt x="1445628" y="386041"/>
                    <a:pt x="1446469" y="384640"/>
                    <a:pt x="1447645" y="383519"/>
                  </a:cubicBezTo>
                  <a:lnTo>
                    <a:pt x="1448374" y="382791"/>
                  </a:lnTo>
                  <a:cubicBezTo>
                    <a:pt x="1448710" y="382455"/>
                    <a:pt x="1449046" y="382174"/>
                    <a:pt x="1449439" y="381838"/>
                  </a:cubicBezTo>
                  <a:lnTo>
                    <a:pt x="1451736" y="380101"/>
                  </a:lnTo>
                  <a:lnTo>
                    <a:pt x="1454090" y="377747"/>
                  </a:lnTo>
                  <a:cubicBezTo>
                    <a:pt x="1454426" y="377411"/>
                    <a:pt x="1454818" y="377075"/>
                    <a:pt x="1455267" y="376739"/>
                  </a:cubicBezTo>
                  <a:cubicBezTo>
                    <a:pt x="1455827" y="376010"/>
                    <a:pt x="1456443" y="375394"/>
                    <a:pt x="1457116" y="374833"/>
                  </a:cubicBezTo>
                  <a:cubicBezTo>
                    <a:pt x="1458797" y="371359"/>
                    <a:pt x="1462327" y="369006"/>
                    <a:pt x="1466418" y="369006"/>
                  </a:cubicBezTo>
                  <a:lnTo>
                    <a:pt x="1470733" y="369006"/>
                  </a:lnTo>
                  <a:cubicBezTo>
                    <a:pt x="1471237" y="369006"/>
                    <a:pt x="1471686" y="369062"/>
                    <a:pt x="1472190" y="369118"/>
                  </a:cubicBezTo>
                  <a:cubicBezTo>
                    <a:pt x="1472470" y="369062"/>
                    <a:pt x="1472750" y="369062"/>
                    <a:pt x="1473030" y="369062"/>
                  </a:cubicBezTo>
                  <a:cubicBezTo>
                    <a:pt x="1473759" y="368501"/>
                    <a:pt x="1474599" y="367997"/>
                    <a:pt x="1475440" y="367661"/>
                  </a:cubicBezTo>
                  <a:cubicBezTo>
                    <a:pt x="1475664" y="367549"/>
                    <a:pt x="1475888" y="367380"/>
                    <a:pt x="1476113" y="367268"/>
                  </a:cubicBezTo>
                  <a:cubicBezTo>
                    <a:pt x="1476168" y="367156"/>
                    <a:pt x="1476281" y="367100"/>
                    <a:pt x="1476337" y="366988"/>
                  </a:cubicBezTo>
                  <a:lnTo>
                    <a:pt x="1477794" y="365531"/>
                  </a:lnTo>
                  <a:cubicBezTo>
                    <a:pt x="1478802" y="364523"/>
                    <a:pt x="1479979" y="363794"/>
                    <a:pt x="1481268" y="363234"/>
                  </a:cubicBezTo>
                  <a:lnTo>
                    <a:pt x="1482893" y="362561"/>
                  </a:lnTo>
                  <a:cubicBezTo>
                    <a:pt x="1484238" y="361216"/>
                    <a:pt x="1485919" y="360320"/>
                    <a:pt x="1487712" y="359872"/>
                  </a:cubicBezTo>
                  <a:lnTo>
                    <a:pt x="1487880" y="359703"/>
                  </a:lnTo>
                  <a:cubicBezTo>
                    <a:pt x="1489617" y="357966"/>
                    <a:pt x="1491859" y="356957"/>
                    <a:pt x="1494157" y="356733"/>
                  </a:cubicBezTo>
                  <a:cubicBezTo>
                    <a:pt x="1494157" y="356733"/>
                    <a:pt x="1494157" y="356677"/>
                    <a:pt x="1494212" y="356677"/>
                  </a:cubicBezTo>
                  <a:cubicBezTo>
                    <a:pt x="1494717" y="355388"/>
                    <a:pt x="1495501" y="354268"/>
                    <a:pt x="1496510" y="353259"/>
                  </a:cubicBezTo>
                  <a:lnTo>
                    <a:pt x="1497239" y="352531"/>
                  </a:lnTo>
                  <a:cubicBezTo>
                    <a:pt x="1498023" y="351746"/>
                    <a:pt x="1498920" y="351074"/>
                    <a:pt x="1499928" y="350625"/>
                  </a:cubicBezTo>
                  <a:lnTo>
                    <a:pt x="1500377" y="350401"/>
                  </a:lnTo>
                  <a:cubicBezTo>
                    <a:pt x="1500713" y="349897"/>
                    <a:pt x="1501105" y="349393"/>
                    <a:pt x="1501553" y="348944"/>
                  </a:cubicBezTo>
                  <a:lnTo>
                    <a:pt x="1502954" y="347543"/>
                  </a:lnTo>
                  <a:cubicBezTo>
                    <a:pt x="1503290" y="345358"/>
                    <a:pt x="1504299" y="343340"/>
                    <a:pt x="1505868" y="341771"/>
                  </a:cubicBezTo>
                  <a:lnTo>
                    <a:pt x="1506597" y="341043"/>
                  </a:lnTo>
                  <a:cubicBezTo>
                    <a:pt x="1506877" y="340763"/>
                    <a:pt x="1507157" y="340539"/>
                    <a:pt x="1507437" y="340314"/>
                  </a:cubicBezTo>
                  <a:cubicBezTo>
                    <a:pt x="1508110" y="337344"/>
                    <a:pt x="1510071" y="334767"/>
                    <a:pt x="1512873" y="333366"/>
                  </a:cubicBezTo>
                  <a:lnTo>
                    <a:pt x="1512873" y="333366"/>
                  </a:lnTo>
                  <a:cubicBezTo>
                    <a:pt x="1513265" y="333030"/>
                    <a:pt x="1513713" y="332693"/>
                    <a:pt x="1514218" y="332413"/>
                  </a:cubicBezTo>
                  <a:cubicBezTo>
                    <a:pt x="1516123" y="331236"/>
                    <a:pt x="1518309" y="330732"/>
                    <a:pt x="1520438" y="330900"/>
                  </a:cubicBezTo>
                  <a:cubicBezTo>
                    <a:pt x="1520942" y="329892"/>
                    <a:pt x="1521559" y="328995"/>
                    <a:pt x="1522343" y="328210"/>
                  </a:cubicBezTo>
                  <a:cubicBezTo>
                    <a:pt x="1522623" y="326473"/>
                    <a:pt x="1523296" y="324792"/>
                    <a:pt x="1524361" y="323391"/>
                  </a:cubicBezTo>
                  <a:lnTo>
                    <a:pt x="1524361" y="323223"/>
                  </a:lnTo>
                  <a:cubicBezTo>
                    <a:pt x="1524361" y="321654"/>
                    <a:pt x="1524697" y="320197"/>
                    <a:pt x="1525313" y="318908"/>
                  </a:cubicBezTo>
                  <a:cubicBezTo>
                    <a:pt x="1525145" y="318180"/>
                    <a:pt x="1525089" y="317507"/>
                    <a:pt x="1525089" y="316779"/>
                  </a:cubicBezTo>
                  <a:lnTo>
                    <a:pt x="1525089" y="315322"/>
                  </a:lnTo>
                  <a:cubicBezTo>
                    <a:pt x="1525089" y="313809"/>
                    <a:pt x="1525425" y="312352"/>
                    <a:pt x="1526042" y="311007"/>
                  </a:cubicBezTo>
                  <a:cubicBezTo>
                    <a:pt x="1525089" y="308878"/>
                    <a:pt x="1524809" y="306524"/>
                    <a:pt x="1525425" y="304170"/>
                  </a:cubicBezTo>
                  <a:lnTo>
                    <a:pt x="1525873" y="302433"/>
                  </a:lnTo>
                  <a:cubicBezTo>
                    <a:pt x="1525986" y="301032"/>
                    <a:pt x="1526322" y="299687"/>
                    <a:pt x="1526938" y="298455"/>
                  </a:cubicBezTo>
                  <a:lnTo>
                    <a:pt x="1527667" y="296998"/>
                  </a:lnTo>
                  <a:cubicBezTo>
                    <a:pt x="1528675" y="295036"/>
                    <a:pt x="1530244" y="293411"/>
                    <a:pt x="1532206" y="292403"/>
                  </a:cubicBezTo>
                  <a:lnTo>
                    <a:pt x="1532430" y="292178"/>
                  </a:lnTo>
                  <a:cubicBezTo>
                    <a:pt x="1533215" y="291394"/>
                    <a:pt x="1534111" y="290722"/>
                    <a:pt x="1535064" y="290273"/>
                  </a:cubicBezTo>
                  <a:cubicBezTo>
                    <a:pt x="1536521" y="288704"/>
                    <a:pt x="1538538" y="287583"/>
                    <a:pt x="1540723" y="287191"/>
                  </a:cubicBezTo>
                  <a:lnTo>
                    <a:pt x="1542573" y="285678"/>
                  </a:lnTo>
                  <a:cubicBezTo>
                    <a:pt x="1542797" y="285510"/>
                    <a:pt x="1543021" y="285342"/>
                    <a:pt x="1543301" y="285174"/>
                  </a:cubicBezTo>
                  <a:lnTo>
                    <a:pt x="1545431" y="283717"/>
                  </a:lnTo>
                  <a:cubicBezTo>
                    <a:pt x="1546944" y="282708"/>
                    <a:pt x="1548737" y="282092"/>
                    <a:pt x="1550530" y="281980"/>
                  </a:cubicBezTo>
                  <a:lnTo>
                    <a:pt x="1552267" y="281531"/>
                  </a:lnTo>
                  <a:cubicBezTo>
                    <a:pt x="1552715" y="281419"/>
                    <a:pt x="1553164" y="281307"/>
                    <a:pt x="1553668" y="281307"/>
                  </a:cubicBezTo>
                  <a:lnTo>
                    <a:pt x="1555517" y="280130"/>
                  </a:lnTo>
                  <a:cubicBezTo>
                    <a:pt x="1557198" y="279010"/>
                    <a:pt x="1559216" y="278393"/>
                    <a:pt x="1561233" y="278393"/>
                  </a:cubicBezTo>
                  <a:lnTo>
                    <a:pt x="1562690" y="278393"/>
                  </a:lnTo>
                  <a:cubicBezTo>
                    <a:pt x="1563307" y="278393"/>
                    <a:pt x="1563923" y="278449"/>
                    <a:pt x="1564483" y="278561"/>
                  </a:cubicBezTo>
                  <a:cubicBezTo>
                    <a:pt x="1565100" y="278449"/>
                    <a:pt x="1565660" y="278393"/>
                    <a:pt x="1566276" y="278393"/>
                  </a:cubicBezTo>
                  <a:lnTo>
                    <a:pt x="1567005" y="278393"/>
                  </a:lnTo>
                  <a:cubicBezTo>
                    <a:pt x="1568070" y="278393"/>
                    <a:pt x="1569078" y="278561"/>
                    <a:pt x="1570087" y="278842"/>
                  </a:cubicBezTo>
                  <a:cubicBezTo>
                    <a:pt x="1571208" y="276656"/>
                    <a:pt x="1573113" y="274975"/>
                    <a:pt x="1575355" y="274078"/>
                  </a:cubicBezTo>
                  <a:cubicBezTo>
                    <a:pt x="1575355" y="274078"/>
                    <a:pt x="1575355" y="274022"/>
                    <a:pt x="1575411" y="274022"/>
                  </a:cubicBezTo>
                  <a:cubicBezTo>
                    <a:pt x="1575579" y="272229"/>
                    <a:pt x="1576251" y="270548"/>
                    <a:pt x="1577260" y="269091"/>
                  </a:cubicBezTo>
                  <a:cubicBezTo>
                    <a:pt x="1577540" y="268138"/>
                    <a:pt x="1577988" y="267298"/>
                    <a:pt x="1578493" y="266457"/>
                  </a:cubicBezTo>
                  <a:cubicBezTo>
                    <a:pt x="1577764" y="265393"/>
                    <a:pt x="1577260" y="264160"/>
                    <a:pt x="1576980" y="262871"/>
                  </a:cubicBezTo>
                  <a:cubicBezTo>
                    <a:pt x="1576867" y="262591"/>
                    <a:pt x="1576699" y="262254"/>
                    <a:pt x="1576643" y="261974"/>
                  </a:cubicBezTo>
                  <a:cubicBezTo>
                    <a:pt x="1575803" y="261078"/>
                    <a:pt x="1575130" y="260013"/>
                    <a:pt x="1574682" y="258836"/>
                  </a:cubicBezTo>
                  <a:cubicBezTo>
                    <a:pt x="1574066" y="257828"/>
                    <a:pt x="1573617" y="256707"/>
                    <a:pt x="1573393" y="255530"/>
                  </a:cubicBezTo>
                  <a:lnTo>
                    <a:pt x="1573057" y="253905"/>
                  </a:lnTo>
                  <a:cubicBezTo>
                    <a:pt x="1572160" y="252728"/>
                    <a:pt x="1571544" y="251383"/>
                    <a:pt x="1571264" y="249926"/>
                  </a:cubicBezTo>
                  <a:cubicBezTo>
                    <a:pt x="1571096" y="249590"/>
                    <a:pt x="1570984" y="249254"/>
                    <a:pt x="1570871" y="248862"/>
                  </a:cubicBezTo>
                  <a:lnTo>
                    <a:pt x="1570143" y="246732"/>
                  </a:lnTo>
                  <a:cubicBezTo>
                    <a:pt x="1569807" y="245667"/>
                    <a:pt x="1569583" y="244547"/>
                    <a:pt x="1569583" y="243426"/>
                  </a:cubicBezTo>
                  <a:lnTo>
                    <a:pt x="1569583" y="236253"/>
                  </a:lnTo>
                  <a:cubicBezTo>
                    <a:pt x="1569583" y="233507"/>
                    <a:pt x="1570703" y="230874"/>
                    <a:pt x="1572609" y="228912"/>
                  </a:cubicBezTo>
                  <a:lnTo>
                    <a:pt x="1573337" y="228184"/>
                  </a:lnTo>
                  <a:cubicBezTo>
                    <a:pt x="1573393" y="228128"/>
                    <a:pt x="1573505" y="228016"/>
                    <a:pt x="1573617" y="227960"/>
                  </a:cubicBezTo>
                  <a:lnTo>
                    <a:pt x="1573393" y="226783"/>
                  </a:lnTo>
                  <a:cubicBezTo>
                    <a:pt x="1573337" y="226447"/>
                    <a:pt x="1573281" y="226054"/>
                    <a:pt x="1573225" y="225718"/>
                  </a:cubicBezTo>
                  <a:cubicBezTo>
                    <a:pt x="1571936" y="225606"/>
                    <a:pt x="1570703" y="225270"/>
                    <a:pt x="1569583" y="224653"/>
                  </a:cubicBezTo>
                  <a:lnTo>
                    <a:pt x="1568126" y="223925"/>
                  </a:lnTo>
                  <a:cubicBezTo>
                    <a:pt x="1567901" y="223813"/>
                    <a:pt x="1567621" y="223645"/>
                    <a:pt x="1567397" y="223533"/>
                  </a:cubicBezTo>
                  <a:cubicBezTo>
                    <a:pt x="1566893" y="223477"/>
                    <a:pt x="1566389" y="223421"/>
                    <a:pt x="1565940" y="223253"/>
                  </a:cubicBezTo>
                  <a:lnTo>
                    <a:pt x="1563082" y="222524"/>
                  </a:lnTo>
                  <a:cubicBezTo>
                    <a:pt x="1562018" y="222244"/>
                    <a:pt x="1560953" y="221796"/>
                    <a:pt x="1560056" y="221179"/>
                  </a:cubicBezTo>
                  <a:cubicBezTo>
                    <a:pt x="1559608" y="221123"/>
                    <a:pt x="1559216" y="220955"/>
                    <a:pt x="1558768" y="220843"/>
                  </a:cubicBezTo>
                  <a:lnTo>
                    <a:pt x="1557983" y="220563"/>
                  </a:lnTo>
                  <a:cubicBezTo>
                    <a:pt x="1557647" y="220507"/>
                    <a:pt x="1557310" y="220451"/>
                    <a:pt x="1556974" y="220395"/>
                  </a:cubicBezTo>
                  <a:cubicBezTo>
                    <a:pt x="1556246" y="220563"/>
                    <a:pt x="1555573" y="220619"/>
                    <a:pt x="1554845" y="220619"/>
                  </a:cubicBezTo>
                  <a:lnTo>
                    <a:pt x="1553388" y="220619"/>
                  </a:lnTo>
                  <a:cubicBezTo>
                    <a:pt x="1552491" y="220619"/>
                    <a:pt x="1551651" y="220507"/>
                    <a:pt x="1550810" y="220283"/>
                  </a:cubicBezTo>
                  <a:lnTo>
                    <a:pt x="1550026" y="220563"/>
                  </a:lnTo>
                  <a:cubicBezTo>
                    <a:pt x="1548793" y="221067"/>
                    <a:pt x="1547504" y="221291"/>
                    <a:pt x="1546159" y="221291"/>
                  </a:cubicBezTo>
                  <a:lnTo>
                    <a:pt x="1544030" y="221291"/>
                  </a:lnTo>
                  <a:cubicBezTo>
                    <a:pt x="1541452" y="221291"/>
                    <a:pt x="1539042" y="220339"/>
                    <a:pt x="1537193" y="218714"/>
                  </a:cubicBezTo>
                  <a:cubicBezTo>
                    <a:pt x="1536353" y="219498"/>
                    <a:pt x="1535344" y="220058"/>
                    <a:pt x="1534279" y="220507"/>
                  </a:cubicBezTo>
                  <a:cubicBezTo>
                    <a:pt x="1533663" y="220899"/>
                    <a:pt x="1533046" y="221179"/>
                    <a:pt x="1532374" y="221403"/>
                  </a:cubicBezTo>
                  <a:cubicBezTo>
                    <a:pt x="1530917" y="222748"/>
                    <a:pt x="1529124" y="223645"/>
                    <a:pt x="1527162" y="223981"/>
                  </a:cubicBezTo>
                  <a:cubicBezTo>
                    <a:pt x="1526714" y="224765"/>
                    <a:pt x="1526154" y="225494"/>
                    <a:pt x="1525537" y="226111"/>
                  </a:cubicBezTo>
                  <a:lnTo>
                    <a:pt x="1524809" y="226839"/>
                  </a:lnTo>
                  <a:cubicBezTo>
                    <a:pt x="1522848" y="228800"/>
                    <a:pt x="1520214" y="229865"/>
                    <a:pt x="1517524" y="229865"/>
                  </a:cubicBezTo>
                  <a:lnTo>
                    <a:pt x="1516795" y="229865"/>
                  </a:lnTo>
                  <a:cubicBezTo>
                    <a:pt x="1516627" y="229865"/>
                    <a:pt x="1516459" y="229865"/>
                    <a:pt x="1516291" y="229865"/>
                  </a:cubicBezTo>
                  <a:cubicBezTo>
                    <a:pt x="1515843" y="230033"/>
                    <a:pt x="1515395" y="230201"/>
                    <a:pt x="1514890" y="230313"/>
                  </a:cubicBezTo>
                  <a:lnTo>
                    <a:pt x="1514778" y="230425"/>
                  </a:lnTo>
                  <a:cubicBezTo>
                    <a:pt x="1512817" y="232387"/>
                    <a:pt x="1510239" y="233451"/>
                    <a:pt x="1507493" y="233451"/>
                  </a:cubicBezTo>
                  <a:lnTo>
                    <a:pt x="1505868" y="233451"/>
                  </a:lnTo>
                  <a:lnTo>
                    <a:pt x="1503571" y="236477"/>
                  </a:lnTo>
                  <a:cubicBezTo>
                    <a:pt x="1503290" y="236870"/>
                    <a:pt x="1502954" y="237262"/>
                    <a:pt x="1502618" y="237598"/>
                  </a:cubicBezTo>
                  <a:lnTo>
                    <a:pt x="1500489" y="239728"/>
                  </a:lnTo>
                  <a:cubicBezTo>
                    <a:pt x="1499704" y="240512"/>
                    <a:pt x="1498808" y="241185"/>
                    <a:pt x="1497799" y="241689"/>
                  </a:cubicBezTo>
                  <a:lnTo>
                    <a:pt x="1496342" y="242417"/>
                  </a:lnTo>
                  <a:cubicBezTo>
                    <a:pt x="1494997" y="243090"/>
                    <a:pt x="1493484" y="243482"/>
                    <a:pt x="1491971" y="243482"/>
                  </a:cubicBezTo>
                  <a:cubicBezTo>
                    <a:pt x="1491018" y="244042"/>
                    <a:pt x="1489954" y="244435"/>
                    <a:pt x="1488889" y="244715"/>
                  </a:cubicBezTo>
                  <a:cubicBezTo>
                    <a:pt x="1487544" y="245331"/>
                    <a:pt x="1486087" y="245667"/>
                    <a:pt x="1484574" y="245667"/>
                  </a:cubicBezTo>
                  <a:lnTo>
                    <a:pt x="1484406" y="245667"/>
                  </a:lnTo>
                  <a:lnTo>
                    <a:pt x="1482781" y="246060"/>
                  </a:lnTo>
                  <a:cubicBezTo>
                    <a:pt x="1480371" y="246676"/>
                    <a:pt x="1477850" y="246396"/>
                    <a:pt x="1475664" y="245275"/>
                  </a:cubicBezTo>
                  <a:lnTo>
                    <a:pt x="1474207" y="244547"/>
                  </a:lnTo>
                  <a:cubicBezTo>
                    <a:pt x="1471349" y="243146"/>
                    <a:pt x="1469332" y="240512"/>
                    <a:pt x="1468716" y="237486"/>
                  </a:cubicBezTo>
                  <a:cubicBezTo>
                    <a:pt x="1468099" y="236141"/>
                    <a:pt x="1467763" y="234684"/>
                    <a:pt x="1467763" y="233171"/>
                  </a:cubicBezTo>
                  <a:lnTo>
                    <a:pt x="1467763" y="231882"/>
                  </a:lnTo>
                  <a:cubicBezTo>
                    <a:pt x="1466418" y="231658"/>
                    <a:pt x="1465185" y="231154"/>
                    <a:pt x="1464008" y="230481"/>
                  </a:cubicBezTo>
                  <a:lnTo>
                    <a:pt x="1458293" y="226895"/>
                  </a:lnTo>
                  <a:cubicBezTo>
                    <a:pt x="1456443" y="225718"/>
                    <a:pt x="1454986" y="223981"/>
                    <a:pt x="1454146" y="221964"/>
                  </a:cubicBezTo>
                  <a:lnTo>
                    <a:pt x="1452689" y="218377"/>
                  </a:lnTo>
                  <a:cubicBezTo>
                    <a:pt x="1452633" y="218209"/>
                    <a:pt x="1452521" y="217985"/>
                    <a:pt x="1452465" y="217817"/>
                  </a:cubicBezTo>
                  <a:lnTo>
                    <a:pt x="1450672" y="212774"/>
                  </a:lnTo>
                  <a:cubicBezTo>
                    <a:pt x="1449551" y="213166"/>
                    <a:pt x="1448374" y="213390"/>
                    <a:pt x="1447197" y="213390"/>
                  </a:cubicBezTo>
                  <a:lnTo>
                    <a:pt x="1445740" y="213390"/>
                  </a:lnTo>
                  <a:cubicBezTo>
                    <a:pt x="1442994" y="213390"/>
                    <a:pt x="1440361" y="212269"/>
                    <a:pt x="1438399" y="210364"/>
                  </a:cubicBezTo>
                  <a:lnTo>
                    <a:pt x="1437671" y="209636"/>
                  </a:lnTo>
                  <a:cubicBezTo>
                    <a:pt x="1437447" y="209411"/>
                    <a:pt x="1437223" y="209131"/>
                    <a:pt x="1436998" y="208907"/>
                  </a:cubicBezTo>
                  <a:cubicBezTo>
                    <a:pt x="1436718" y="208683"/>
                    <a:pt x="1436494" y="208459"/>
                    <a:pt x="1436270" y="208235"/>
                  </a:cubicBezTo>
                  <a:lnTo>
                    <a:pt x="1435541" y="207506"/>
                  </a:lnTo>
                  <a:cubicBezTo>
                    <a:pt x="1434140" y="206105"/>
                    <a:pt x="1433132" y="204312"/>
                    <a:pt x="1432740" y="202351"/>
                  </a:cubicBezTo>
                  <a:cubicBezTo>
                    <a:pt x="1432011" y="202014"/>
                    <a:pt x="1431283" y="201566"/>
                    <a:pt x="1430610" y="201062"/>
                  </a:cubicBezTo>
                  <a:lnTo>
                    <a:pt x="1427248" y="199605"/>
                  </a:lnTo>
                  <a:cubicBezTo>
                    <a:pt x="1426239" y="199157"/>
                    <a:pt x="1425343" y="198596"/>
                    <a:pt x="1424558" y="197924"/>
                  </a:cubicBezTo>
                  <a:cubicBezTo>
                    <a:pt x="1424558" y="197924"/>
                    <a:pt x="1424558" y="197924"/>
                    <a:pt x="1424558" y="197924"/>
                  </a:cubicBezTo>
                  <a:lnTo>
                    <a:pt x="1423101" y="197195"/>
                  </a:lnTo>
                  <a:cubicBezTo>
                    <a:pt x="1419571" y="195458"/>
                    <a:pt x="1417385" y="191872"/>
                    <a:pt x="1417385" y="187949"/>
                  </a:cubicBezTo>
                  <a:lnTo>
                    <a:pt x="1417385" y="186492"/>
                  </a:lnTo>
                  <a:cubicBezTo>
                    <a:pt x="1417385" y="185707"/>
                    <a:pt x="1417497" y="184979"/>
                    <a:pt x="1417610" y="184251"/>
                  </a:cubicBezTo>
                  <a:cubicBezTo>
                    <a:pt x="1417385" y="183914"/>
                    <a:pt x="1417217" y="183578"/>
                    <a:pt x="1417049" y="183242"/>
                  </a:cubicBezTo>
                  <a:lnTo>
                    <a:pt x="1416321" y="181785"/>
                  </a:lnTo>
                  <a:cubicBezTo>
                    <a:pt x="1415592" y="180328"/>
                    <a:pt x="1415200" y="178759"/>
                    <a:pt x="1415200" y="177134"/>
                  </a:cubicBezTo>
                  <a:lnTo>
                    <a:pt x="1415200" y="175004"/>
                  </a:lnTo>
                  <a:cubicBezTo>
                    <a:pt x="1415200" y="174836"/>
                    <a:pt x="1415200" y="174668"/>
                    <a:pt x="1415200" y="174556"/>
                  </a:cubicBezTo>
                  <a:cubicBezTo>
                    <a:pt x="1414976" y="174220"/>
                    <a:pt x="1414808" y="173884"/>
                    <a:pt x="1414640" y="173491"/>
                  </a:cubicBezTo>
                  <a:cubicBezTo>
                    <a:pt x="1414135" y="173155"/>
                    <a:pt x="1413631" y="172763"/>
                    <a:pt x="1413183" y="172315"/>
                  </a:cubicBezTo>
                  <a:lnTo>
                    <a:pt x="1412454" y="171586"/>
                  </a:lnTo>
                  <a:cubicBezTo>
                    <a:pt x="1410885" y="170017"/>
                    <a:pt x="1409876" y="168056"/>
                    <a:pt x="1409540" y="165870"/>
                  </a:cubicBezTo>
                  <a:lnTo>
                    <a:pt x="1409148" y="163517"/>
                  </a:lnTo>
                  <a:cubicBezTo>
                    <a:pt x="1408924" y="163797"/>
                    <a:pt x="1408644" y="164133"/>
                    <a:pt x="1408363" y="164413"/>
                  </a:cubicBezTo>
                  <a:lnTo>
                    <a:pt x="1407635" y="165142"/>
                  </a:lnTo>
                  <a:cubicBezTo>
                    <a:pt x="1406290" y="166487"/>
                    <a:pt x="1404665" y="167383"/>
                    <a:pt x="1402816" y="167832"/>
                  </a:cubicBezTo>
                  <a:lnTo>
                    <a:pt x="1399958" y="168560"/>
                  </a:lnTo>
                  <a:cubicBezTo>
                    <a:pt x="1399117" y="168784"/>
                    <a:pt x="1398277" y="168896"/>
                    <a:pt x="1397436" y="168896"/>
                  </a:cubicBezTo>
                  <a:lnTo>
                    <a:pt x="1395979" y="168896"/>
                  </a:lnTo>
                  <a:cubicBezTo>
                    <a:pt x="1394354" y="168896"/>
                    <a:pt x="1392785" y="168504"/>
                    <a:pt x="1391328" y="167776"/>
                  </a:cubicBezTo>
                  <a:lnTo>
                    <a:pt x="1390263" y="167271"/>
                  </a:lnTo>
                  <a:lnTo>
                    <a:pt x="1384604" y="166823"/>
                  </a:lnTo>
                  <a:lnTo>
                    <a:pt x="1381185" y="167663"/>
                  </a:lnTo>
                  <a:lnTo>
                    <a:pt x="1378271" y="168840"/>
                  </a:lnTo>
                  <a:cubicBezTo>
                    <a:pt x="1378103" y="168896"/>
                    <a:pt x="1377879" y="169008"/>
                    <a:pt x="1377711" y="169064"/>
                  </a:cubicBezTo>
                  <a:lnTo>
                    <a:pt x="1373396" y="170521"/>
                  </a:lnTo>
                  <a:cubicBezTo>
                    <a:pt x="1373172" y="170578"/>
                    <a:pt x="1372892" y="170690"/>
                    <a:pt x="1372668" y="170746"/>
                  </a:cubicBezTo>
                  <a:lnTo>
                    <a:pt x="1369810" y="171474"/>
                  </a:lnTo>
                  <a:cubicBezTo>
                    <a:pt x="1369474" y="171586"/>
                    <a:pt x="1369081" y="171642"/>
                    <a:pt x="1368745" y="171698"/>
                  </a:cubicBezTo>
                  <a:lnTo>
                    <a:pt x="1368017" y="171810"/>
                  </a:lnTo>
                  <a:cubicBezTo>
                    <a:pt x="1367792" y="172819"/>
                    <a:pt x="1367400" y="173772"/>
                    <a:pt x="1366840" y="174668"/>
                  </a:cubicBezTo>
                  <a:cubicBezTo>
                    <a:pt x="1365103" y="177638"/>
                    <a:pt x="1361964" y="179544"/>
                    <a:pt x="1358546" y="179712"/>
                  </a:cubicBezTo>
                  <a:cubicBezTo>
                    <a:pt x="1355856" y="181841"/>
                    <a:pt x="1352270" y="182401"/>
                    <a:pt x="1349076" y="181393"/>
                  </a:cubicBezTo>
                  <a:cubicBezTo>
                    <a:pt x="1347955" y="184587"/>
                    <a:pt x="1345377" y="187053"/>
                    <a:pt x="1342071" y="187949"/>
                  </a:cubicBezTo>
                  <a:cubicBezTo>
                    <a:pt x="1341847" y="188005"/>
                    <a:pt x="1341623" y="188061"/>
                    <a:pt x="1341399" y="188117"/>
                  </a:cubicBezTo>
                  <a:lnTo>
                    <a:pt x="1340054" y="190191"/>
                  </a:lnTo>
                  <a:cubicBezTo>
                    <a:pt x="1338653" y="192320"/>
                    <a:pt x="1336468" y="193889"/>
                    <a:pt x="1333946" y="194505"/>
                  </a:cubicBezTo>
                  <a:lnTo>
                    <a:pt x="1331088" y="195234"/>
                  </a:lnTo>
                  <a:cubicBezTo>
                    <a:pt x="1330696" y="195346"/>
                    <a:pt x="1330303" y="195402"/>
                    <a:pt x="1329855" y="195458"/>
                  </a:cubicBezTo>
                  <a:lnTo>
                    <a:pt x="1328678" y="195850"/>
                  </a:lnTo>
                  <a:cubicBezTo>
                    <a:pt x="1328118" y="198708"/>
                    <a:pt x="1326381" y="201118"/>
                    <a:pt x="1324027" y="202575"/>
                  </a:cubicBezTo>
                  <a:lnTo>
                    <a:pt x="1323243" y="203976"/>
                  </a:lnTo>
                  <a:cubicBezTo>
                    <a:pt x="1322794" y="204760"/>
                    <a:pt x="1322234" y="205545"/>
                    <a:pt x="1321562" y="206161"/>
                  </a:cubicBezTo>
                  <a:lnTo>
                    <a:pt x="1320833" y="206890"/>
                  </a:lnTo>
                  <a:cubicBezTo>
                    <a:pt x="1320609" y="207114"/>
                    <a:pt x="1320441" y="207282"/>
                    <a:pt x="1320217" y="207450"/>
                  </a:cubicBezTo>
                  <a:cubicBezTo>
                    <a:pt x="1320049" y="208571"/>
                    <a:pt x="1319712" y="209636"/>
                    <a:pt x="1319208" y="210588"/>
                  </a:cubicBezTo>
                  <a:lnTo>
                    <a:pt x="1318480" y="212045"/>
                  </a:lnTo>
                  <a:cubicBezTo>
                    <a:pt x="1317471" y="214062"/>
                    <a:pt x="1315846" y="215687"/>
                    <a:pt x="1313884" y="216696"/>
                  </a:cubicBezTo>
                  <a:lnTo>
                    <a:pt x="1312427" y="217425"/>
                  </a:lnTo>
                  <a:cubicBezTo>
                    <a:pt x="1310971" y="218153"/>
                    <a:pt x="1309402" y="218489"/>
                    <a:pt x="1307833" y="218489"/>
                  </a:cubicBezTo>
                  <a:lnTo>
                    <a:pt x="1307104" y="218489"/>
                  </a:lnTo>
                  <a:cubicBezTo>
                    <a:pt x="1306600" y="218489"/>
                    <a:pt x="1306039" y="218433"/>
                    <a:pt x="1305535" y="218377"/>
                  </a:cubicBezTo>
                  <a:lnTo>
                    <a:pt x="1296177" y="216920"/>
                  </a:lnTo>
                  <a:cubicBezTo>
                    <a:pt x="1295224" y="216752"/>
                    <a:pt x="1294271" y="216472"/>
                    <a:pt x="1293431" y="216080"/>
                  </a:cubicBezTo>
                  <a:cubicBezTo>
                    <a:pt x="1291918" y="216416"/>
                    <a:pt x="1290293" y="216360"/>
                    <a:pt x="1288780" y="216024"/>
                  </a:cubicBezTo>
                  <a:cubicBezTo>
                    <a:pt x="1288724" y="216024"/>
                    <a:pt x="1288668" y="216080"/>
                    <a:pt x="1288612" y="216080"/>
                  </a:cubicBezTo>
                  <a:cubicBezTo>
                    <a:pt x="1286762" y="217649"/>
                    <a:pt x="1284409" y="218489"/>
                    <a:pt x="1281943" y="218489"/>
                  </a:cubicBezTo>
                  <a:lnTo>
                    <a:pt x="1280486" y="218489"/>
                  </a:lnTo>
                  <a:cubicBezTo>
                    <a:pt x="1278469" y="218489"/>
                    <a:pt x="1276564" y="217929"/>
                    <a:pt x="1274883" y="216808"/>
                  </a:cubicBezTo>
                  <a:lnTo>
                    <a:pt x="1268830" y="212886"/>
                  </a:lnTo>
                  <a:lnTo>
                    <a:pt x="1268046" y="214230"/>
                  </a:lnTo>
                  <a:cubicBezTo>
                    <a:pt x="1267766" y="215127"/>
                    <a:pt x="1267374" y="215912"/>
                    <a:pt x="1266813" y="216696"/>
                  </a:cubicBezTo>
                  <a:lnTo>
                    <a:pt x="1263955" y="221011"/>
                  </a:lnTo>
                  <a:cubicBezTo>
                    <a:pt x="1262947" y="222580"/>
                    <a:pt x="1261546" y="223757"/>
                    <a:pt x="1259921" y="224541"/>
                  </a:cubicBezTo>
                  <a:lnTo>
                    <a:pt x="1259921" y="224597"/>
                  </a:lnTo>
                  <a:cubicBezTo>
                    <a:pt x="1259921" y="226223"/>
                    <a:pt x="1259528" y="227792"/>
                    <a:pt x="1258856" y="229192"/>
                  </a:cubicBezTo>
                  <a:lnTo>
                    <a:pt x="1258127" y="230650"/>
                  </a:lnTo>
                  <a:cubicBezTo>
                    <a:pt x="1257343" y="232274"/>
                    <a:pt x="1256110" y="233619"/>
                    <a:pt x="1254597" y="234628"/>
                  </a:cubicBezTo>
                  <a:lnTo>
                    <a:pt x="1254485" y="234684"/>
                  </a:lnTo>
                  <a:lnTo>
                    <a:pt x="1254149" y="239671"/>
                  </a:lnTo>
                  <a:cubicBezTo>
                    <a:pt x="1254093" y="240512"/>
                    <a:pt x="1253925" y="241353"/>
                    <a:pt x="1253644" y="242193"/>
                  </a:cubicBezTo>
                  <a:lnTo>
                    <a:pt x="1252187" y="246508"/>
                  </a:lnTo>
                  <a:cubicBezTo>
                    <a:pt x="1250955" y="250150"/>
                    <a:pt x="1247873" y="252784"/>
                    <a:pt x="1244174" y="253401"/>
                  </a:cubicBezTo>
                  <a:cubicBezTo>
                    <a:pt x="1242325" y="256595"/>
                    <a:pt x="1238907" y="258556"/>
                    <a:pt x="1235208" y="258556"/>
                  </a:cubicBezTo>
                  <a:lnTo>
                    <a:pt x="1234031" y="258556"/>
                  </a:lnTo>
                  <a:cubicBezTo>
                    <a:pt x="1232799" y="260630"/>
                    <a:pt x="1230837" y="262254"/>
                    <a:pt x="1228428" y="263039"/>
                  </a:cubicBezTo>
                  <a:lnTo>
                    <a:pt x="1228372" y="263039"/>
                  </a:lnTo>
                  <a:cubicBezTo>
                    <a:pt x="1228091" y="263431"/>
                    <a:pt x="1227755" y="263824"/>
                    <a:pt x="1227419" y="264160"/>
                  </a:cubicBezTo>
                  <a:lnTo>
                    <a:pt x="1226690" y="264888"/>
                  </a:lnTo>
                  <a:cubicBezTo>
                    <a:pt x="1226242" y="265337"/>
                    <a:pt x="1225794" y="265729"/>
                    <a:pt x="1225290" y="266065"/>
                  </a:cubicBezTo>
                  <a:lnTo>
                    <a:pt x="1225065" y="266513"/>
                  </a:lnTo>
                  <a:cubicBezTo>
                    <a:pt x="1223945" y="268811"/>
                    <a:pt x="1221983" y="270548"/>
                    <a:pt x="1219686" y="271445"/>
                  </a:cubicBezTo>
                  <a:cubicBezTo>
                    <a:pt x="1219462" y="271557"/>
                    <a:pt x="1219237" y="271725"/>
                    <a:pt x="1218957" y="271837"/>
                  </a:cubicBezTo>
                  <a:lnTo>
                    <a:pt x="1217500" y="272565"/>
                  </a:lnTo>
                  <a:cubicBezTo>
                    <a:pt x="1216772" y="272902"/>
                    <a:pt x="1215987" y="273182"/>
                    <a:pt x="1215203" y="273406"/>
                  </a:cubicBezTo>
                  <a:cubicBezTo>
                    <a:pt x="1214923" y="273630"/>
                    <a:pt x="1214586" y="273910"/>
                    <a:pt x="1214306" y="274078"/>
                  </a:cubicBezTo>
                  <a:lnTo>
                    <a:pt x="1214194" y="274190"/>
                  </a:lnTo>
                  <a:cubicBezTo>
                    <a:pt x="1213690" y="275816"/>
                    <a:pt x="1212849" y="277329"/>
                    <a:pt x="1211616" y="278561"/>
                  </a:cubicBezTo>
                  <a:lnTo>
                    <a:pt x="1210159" y="280018"/>
                  </a:lnTo>
                  <a:cubicBezTo>
                    <a:pt x="1208198" y="281924"/>
                    <a:pt x="1205620" y="283044"/>
                    <a:pt x="1202875" y="283044"/>
                  </a:cubicBezTo>
                  <a:lnTo>
                    <a:pt x="1202146" y="283044"/>
                  </a:lnTo>
                  <a:cubicBezTo>
                    <a:pt x="1201978" y="283044"/>
                    <a:pt x="1201810" y="283044"/>
                    <a:pt x="1201642" y="283044"/>
                  </a:cubicBezTo>
                  <a:cubicBezTo>
                    <a:pt x="1200409" y="283549"/>
                    <a:pt x="1199120" y="283773"/>
                    <a:pt x="1197831" y="283773"/>
                  </a:cubicBezTo>
                  <a:lnTo>
                    <a:pt x="1193516" y="283773"/>
                  </a:lnTo>
                  <a:cubicBezTo>
                    <a:pt x="1192844" y="283773"/>
                    <a:pt x="1192171" y="283717"/>
                    <a:pt x="1191499" y="283549"/>
                  </a:cubicBezTo>
                  <a:lnTo>
                    <a:pt x="1190378" y="283325"/>
                  </a:lnTo>
                  <a:cubicBezTo>
                    <a:pt x="1188921" y="284053"/>
                    <a:pt x="1187296" y="284445"/>
                    <a:pt x="1185671" y="284445"/>
                  </a:cubicBezTo>
                  <a:lnTo>
                    <a:pt x="1184943" y="284445"/>
                  </a:lnTo>
                  <a:cubicBezTo>
                    <a:pt x="1182197" y="284445"/>
                    <a:pt x="1179563" y="283325"/>
                    <a:pt x="1177602" y="281419"/>
                  </a:cubicBezTo>
                  <a:lnTo>
                    <a:pt x="1176873" y="280691"/>
                  </a:lnTo>
                  <a:cubicBezTo>
                    <a:pt x="1174968" y="278729"/>
                    <a:pt x="1173847" y="276152"/>
                    <a:pt x="1173847" y="273406"/>
                  </a:cubicBezTo>
                  <a:lnTo>
                    <a:pt x="1173847" y="271949"/>
                  </a:lnTo>
                  <a:cubicBezTo>
                    <a:pt x="1171998" y="270044"/>
                    <a:pt x="1170989" y="267466"/>
                    <a:pt x="1170989" y="264776"/>
                  </a:cubicBezTo>
                  <a:lnTo>
                    <a:pt x="1170989" y="264048"/>
                  </a:lnTo>
                  <a:cubicBezTo>
                    <a:pt x="1170989" y="263599"/>
                    <a:pt x="1171045" y="263151"/>
                    <a:pt x="1171101" y="262703"/>
                  </a:cubicBezTo>
                  <a:lnTo>
                    <a:pt x="1170429" y="262030"/>
                  </a:lnTo>
                  <a:cubicBezTo>
                    <a:pt x="1169420" y="261022"/>
                    <a:pt x="1168692" y="259845"/>
                    <a:pt x="1168188" y="258612"/>
                  </a:cubicBezTo>
                  <a:cubicBezTo>
                    <a:pt x="1166618" y="257996"/>
                    <a:pt x="1165218" y="256987"/>
                    <a:pt x="1164153" y="255698"/>
                  </a:cubicBezTo>
                  <a:lnTo>
                    <a:pt x="1162696" y="254745"/>
                  </a:lnTo>
                  <a:cubicBezTo>
                    <a:pt x="1161183" y="253737"/>
                    <a:pt x="1160006" y="252392"/>
                    <a:pt x="1159166" y="250767"/>
                  </a:cubicBezTo>
                  <a:lnTo>
                    <a:pt x="1157933" y="248694"/>
                  </a:lnTo>
                  <a:cubicBezTo>
                    <a:pt x="1157540" y="248413"/>
                    <a:pt x="1157148" y="248077"/>
                    <a:pt x="1156756" y="247685"/>
                  </a:cubicBezTo>
                  <a:lnTo>
                    <a:pt x="1156027" y="246956"/>
                  </a:lnTo>
                  <a:cubicBezTo>
                    <a:pt x="1154122" y="244995"/>
                    <a:pt x="1153001" y="242417"/>
                    <a:pt x="1153001" y="239671"/>
                  </a:cubicBezTo>
                  <a:lnTo>
                    <a:pt x="1153001" y="238215"/>
                  </a:lnTo>
                  <a:cubicBezTo>
                    <a:pt x="1153001" y="237094"/>
                    <a:pt x="1153170" y="235973"/>
                    <a:pt x="1153506" y="234964"/>
                  </a:cubicBezTo>
                  <a:lnTo>
                    <a:pt x="1154963" y="230650"/>
                  </a:lnTo>
                  <a:cubicBezTo>
                    <a:pt x="1155355" y="229473"/>
                    <a:pt x="1155915" y="228408"/>
                    <a:pt x="1156700" y="227455"/>
                  </a:cubicBezTo>
                  <a:lnTo>
                    <a:pt x="1159558" y="223869"/>
                  </a:lnTo>
                  <a:cubicBezTo>
                    <a:pt x="1159782" y="223589"/>
                    <a:pt x="1160062" y="223309"/>
                    <a:pt x="1160342" y="223028"/>
                  </a:cubicBezTo>
                  <a:lnTo>
                    <a:pt x="1166226" y="217088"/>
                  </a:lnTo>
                  <a:cubicBezTo>
                    <a:pt x="1166002" y="216248"/>
                    <a:pt x="1165890" y="215407"/>
                    <a:pt x="1165890" y="214511"/>
                  </a:cubicBezTo>
                  <a:lnTo>
                    <a:pt x="1165890" y="213782"/>
                  </a:lnTo>
                  <a:cubicBezTo>
                    <a:pt x="1165106" y="213614"/>
                    <a:pt x="1164377" y="213334"/>
                    <a:pt x="1163649" y="212942"/>
                  </a:cubicBezTo>
                  <a:lnTo>
                    <a:pt x="1162191" y="213670"/>
                  </a:lnTo>
                  <a:cubicBezTo>
                    <a:pt x="1160735" y="214399"/>
                    <a:pt x="1159166" y="214735"/>
                    <a:pt x="1157596" y="214735"/>
                  </a:cubicBezTo>
                  <a:lnTo>
                    <a:pt x="1157428" y="214735"/>
                  </a:lnTo>
                  <a:lnTo>
                    <a:pt x="1155803" y="215127"/>
                  </a:lnTo>
                  <a:cubicBezTo>
                    <a:pt x="1154963" y="215351"/>
                    <a:pt x="1154122" y="215407"/>
                    <a:pt x="1153282" y="215407"/>
                  </a:cubicBezTo>
                  <a:lnTo>
                    <a:pt x="1150424" y="215407"/>
                  </a:lnTo>
                  <a:cubicBezTo>
                    <a:pt x="1144708" y="215407"/>
                    <a:pt x="1140113" y="210756"/>
                    <a:pt x="1140113" y="205097"/>
                  </a:cubicBezTo>
                  <a:lnTo>
                    <a:pt x="1140113" y="203752"/>
                  </a:lnTo>
                  <a:cubicBezTo>
                    <a:pt x="1140113" y="202575"/>
                    <a:pt x="1140281" y="201454"/>
                    <a:pt x="1140673" y="200389"/>
                  </a:cubicBezTo>
                  <a:lnTo>
                    <a:pt x="1140393" y="200389"/>
                  </a:lnTo>
                  <a:cubicBezTo>
                    <a:pt x="1138880" y="200389"/>
                    <a:pt x="1137423" y="200053"/>
                    <a:pt x="1136078" y="199437"/>
                  </a:cubicBezTo>
                  <a:cubicBezTo>
                    <a:pt x="1134341" y="199044"/>
                    <a:pt x="1132772" y="198260"/>
                    <a:pt x="1131427" y="197083"/>
                  </a:cubicBezTo>
                  <a:cubicBezTo>
                    <a:pt x="1129970" y="197812"/>
                    <a:pt x="1128401" y="198204"/>
                    <a:pt x="1126720" y="198204"/>
                  </a:cubicBezTo>
                  <a:lnTo>
                    <a:pt x="1125263" y="198204"/>
                  </a:lnTo>
                  <a:cubicBezTo>
                    <a:pt x="1123302" y="198204"/>
                    <a:pt x="1121340" y="197643"/>
                    <a:pt x="1119715" y="196579"/>
                  </a:cubicBezTo>
                  <a:cubicBezTo>
                    <a:pt x="1117025" y="196074"/>
                    <a:pt x="1114616" y="194505"/>
                    <a:pt x="1113103" y="192152"/>
                  </a:cubicBezTo>
                  <a:lnTo>
                    <a:pt x="1111029" y="189014"/>
                  </a:lnTo>
                  <a:lnTo>
                    <a:pt x="1109236" y="188734"/>
                  </a:lnTo>
                  <a:cubicBezTo>
                    <a:pt x="1108956" y="188677"/>
                    <a:pt x="1108676" y="188622"/>
                    <a:pt x="1108452" y="188565"/>
                  </a:cubicBezTo>
                  <a:lnTo>
                    <a:pt x="1107387" y="189294"/>
                  </a:lnTo>
                  <a:cubicBezTo>
                    <a:pt x="1104753" y="191087"/>
                    <a:pt x="1101391" y="191535"/>
                    <a:pt x="1098365" y="190527"/>
                  </a:cubicBezTo>
                  <a:lnTo>
                    <a:pt x="1094050" y="189070"/>
                  </a:lnTo>
                  <a:cubicBezTo>
                    <a:pt x="1092985" y="188734"/>
                    <a:pt x="1091977" y="188173"/>
                    <a:pt x="1091136" y="187557"/>
                  </a:cubicBezTo>
                  <a:lnTo>
                    <a:pt x="1090072" y="186772"/>
                  </a:lnTo>
                  <a:lnTo>
                    <a:pt x="1089007" y="186772"/>
                  </a:lnTo>
                  <a:lnTo>
                    <a:pt x="1088727" y="187221"/>
                  </a:lnTo>
                  <a:cubicBezTo>
                    <a:pt x="1088334" y="187781"/>
                    <a:pt x="1087942" y="188285"/>
                    <a:pt x="1087438" y="188790"/>
                  </a:cubicBezTo>
                  <a:lnTo>
                    <a:pt x="1081722" y="194505"/>
                  </a:lnTo>
                  <a:cubicBezTo>
                    <a:pt x="1080937" y="195290"/>
                    <a:pt x="1080041" y="195962"/>
                    <a:pt x="1079032" y="196467"/>
                  </a:cubicBezTo>
                  <a:lnTo>
                    <a:pt x="1077575" y="197195"/>
                  </a:lnTo>
                  <a:cubicBezTo>
                    <a:pt x="1077295" y="197307"/>
                    <a:pt x="1077071" y="197419"/>
                    <a:pt x="1076791" y="197531"/>
                  </a:cubicBezTo>
                  <a:lnTo>
                    <a:pt x="1073204" y="198988"/>
                  </a:lnTo>
                  <a:cubicBezTo>
                    <a:pt x="1073036" y="199044"/>
                    <a:pt x="1072812" y="199157"/>
                    <a:pt x="1072644" y="199213"/>
                  </a:cubicBezTo>
                  <a:lnTo>
                    <a:pt x="1070515" y="199941"/>
                  </a:lnTo>
                  <a:cubicBezTo>
                    <a:pt x="1069450" y="200277"/>
                    <a:pt x="1068385" y="200445"/>
                    <a:pt x="1067264" y="200445"/>
                  </a:cubicBezTo>
                  <a:lnTo>
                    <a:pt x="1065807" y="200445"/>
                  </a:lnTo>
                  <a:cubicBezTo>
                    <a:pt x="1064687" y="200445"/>
                    <a:pt x="1063622" y="200277"/>
                    <a:pt x="1062557" y="199941"/>
                  </a:cubicBezTo>
                  <a:lnTo>
                    <a:pt x="1060428" y="199213"/>
                  </a:lnTo>
                  <a:cubicBezTo>
                    <a:pt x="1058915" y="198708"/>
                    <a:pt x="1057514" y="197868"/>
                    <a:pt x="1056393" y="196691"/>
                  </a:cubicBezTo>
                  <a:lnTo>
                    <a:pt x="1055104" y="195850"/>
                  </a:lnTo>
                  <a:cubicBezTo>
                    <a:pt x="1054096" y="195178"/>
                    <a:pt x="1053255" y="194337"/>
                    <a:pt x="1052526" y="193385"/>
                  </a:cubicBezTo>
                  <a:cubicBezTo>
                    <a:pt x="1052134" y="193104"/>
                    <a:pt x="1051742" y="192712"/>
                    <a:pt x="1051350" y="192376"/>
                  </a:cubicBezTo>
                  <a:lnTo>
                    <a:pt x="1050621" y="191647"/>
                  </a:lnTo>
                  <a:cubicBezTo>
                    <a:pt x="1049837" y="190863"/>
                    <a:pt x="1049220" y="189966"/>
                    <a:pt x="1048716" y="189014"/>
                  </a:cubicBezTo>
                  <a:lnTo>
                    <a:pt x="1047987" y="187557"/>
                  </a:lnTo>
                  <a:cubicBezTo>
                    <a:pt x="1047763" y="187165"/>
                    <a:pt x="1047595" y="186716"/>
                    <a:pt x="1047483" y="186324"/>
                  </a:cubicBezTo>
                  <a:lnTo>
                    <a:pt x="1045130" y="187389"/>
                  </a:lnTo>
                  <a:cubicBezTo>
                    <a:pt x="1042047" y="190415"/>
                    <a:pt x="1037453" y="191255"/>
                    <a:pt x="1033530" y="189462"/>
                  </a:cubicBezTo>
                  <a:cubicBezTo>
                    <a:pt x="1032409" y="189238"/>
                    <a:pt x="1031288" y="188790"/>
                    <a:pt x="1030336" y="188173"/>
                  </a:cubicBezTo>
                  <a:lnTo>
                    <a:pt x="1029551" y="188565"/>
                  </a:lnTo>
                  <a:cubicBezTo>
                    <a:pt x="1028094" y="189294"/>
                    <a:pt x="1026525" y="189686"/>
                    <a:pt x="1024900" y="189686"/>
                  </a:cubicBezTo>
                  <a:lnTo>
                    <a:pt x="1023443" y="189686"/>
                  </a:lnTo>
                  <a:cubicBezTo>
                    <a:pt x="1021538" y="189686"/>
                    <a:pt x="1019689" y="189182"/>
                    <a:pt x="1018120" y="188229"/>
                  </a:cubicBezTo>
                  <a:cubicBezTo>
                    <a:pt x="1015990" y="187389"/>
                    <a:pt x="1014197" y="185820"/>
                    <a:pt x="1013076" y="183802"/>
                  </a:cubicBezTo>
                  <a:lnTo>
                    <a:pt x="1010891" y="179936"/>
                  </a:lnTo>
                  <a:cubicBezTo>
                    <a:pt x="1010218" y="179207"/>
                    <a:pt x="1009658" y="178423"/>
                    <a:pt x="1009210" y="177526"/>
                  </a:cubicBezTo>
                  <a:lnTo>
                    <a:pt x="1008313" y="175677"/>
                  </a:lnTo>
                  <a:cubicBezTo>
                    <a:pt x="1008145" y="175733"/>
                    <a:pt x="1007921" y="175789"/>
                    <a:pt x="1007753" y="175845"/>
                  </a:cubicBezTo>
                  <a:cubicBezTo>
                    <a:pt x="1006408" y="176461"/>
                    <a:pt x="1004951" y="176798"/>
                    <a:pt x="1003438" y="176798"/>
                  </a:cubicBezTo>
                  <a:lnTo>
                    <a:pt x="1002989" y="176798"/>
                  </a:lnTo>
                  <a:lnTo>
                    <a:pt x="999459" y="178591"/>
                  </a:lnTo>
                  <a:cubicBezTo>
                    <a:pt x="998002" y="179319"/>
                    <a:pt x="996433" y="179656"/>
                    <a:pt x="994864" y="179656"/>
                  </a:cubicBezTo>
                  <a:lnTo>
                    <a:pt x="990773" y="179656"/>
                  </a:lnTo>
                  <a:cubicBezTo>
                    <a:pt x="989933" y="180160"/>
                    <a:pt x="988980" y="180552"/>
                    <a:pt x="988028" y="180776"/>
                  </a:cubicBezTo>
                  <a:lnTo>
                    <a:pt x="985170" y="181505"/>
                  </a:lnTo>
                  <a:cubicBezTo>
                    <a:pt x="984665" y="181617"/>
                    <a:pt x="984161" y="181729"/>
                    <a:pt x="983713" y="181785"/>
                  </a:cubicBezTo>
                  <a:lnTo>
                    <a:pt x="983376" y="182289"/>
                  </a:lnTo>
                  <a:cubicBezTo>
                    <a:pt x="982368" y="183802"/>
                    <a:pt x="981023" y="184979"/>
                    <a:pt x="979398" y="185820"/>
                  </a:cubicBezTo>
                  <a:lnTo>
                    <a:pt x="975755" y="187669"/>
                  </a:lnTo>
                  <a:cubicBezTo>
                    <a:pt x="975699" y="187781"/>
                    <a:pt x="975587" y="187949"/>
                    <a:pt x="975475" y="188061"/>
                  </a:cubicBezTo>
                  <a:lnTo>
                    <a:pt x="973962" y="190527"/>
                  </a:lnTo>
                  <a:cubicBezTo>
                    <a:pt x="973458" y="191535"/>
                    <a:pt x="972785" y="192432"/>
                    <a:pt x="972001" y="193216"/>
                  </a:cubicBezTo>
                  <a:lnTo>
                    <a:pt x="970544" y="194674"/>
                  </a:lnTo>
                  <a:cubicBezTo>
                    <a:pt x="969759" y="195458"/>
                    <a:pt x="968919" y="196074"/>
                    <a:pt x="967910" y="196579"/>
                  </a:cubicBezTo>
                  <a:lnTo>
                    <a:pt x="966958" y="197531"/>
                  </a:lnTo>
                  <a:cubicBezTo>
                    <a:pt x="966173" y="198316"/>
                    <a:pt x="965277" y="198988"/>
                    <a:pt x="964268" y="199437"/>
                  </a:cubicBezTo>
                  <a:lnTo>
                    <a:pt x="962811" y="200165"/>
                  </a:lnTo>
                  <a:cubicBezTo>
                    <a:pt x="960345" y="201398"/>
                    <a:pt x="957543" y="201622"/>
                    <a:pt x="954910" y="200726"/>
                  </a:cubicBezTo>
                  <a:lnTo>
                    <a:pt x="952780" y="199997"/>
                  </a:lnTo>
                  <a:cubicBezTo>
                    <a:pt x="950875" y="199381"/>
                    <a:pt x="949250" y="198204"/>
                    <a:pt x="948073" y="196747"/>
                  </a:cubicBezTo>
                  <a:lnTo>
                    <a:pt x="943870" y="196131"/>
                  </a:lnTo>
                  <a:cubicBezTo>
                    <a:pt x="943310" y="196074"/>
                    <a:pt x="942749" y="195906"/>
                    <a:pt x="942189" y="195738"/>
                  </a:cubicBezTo>
                  <a:cubicBezTo>
                    <a:pt x="941517" y="196355"/>
                    <a:pt x="940732" y="196859"/>
                    <a:pt x="939892" y="197307"/>
                  </a:cubicBezTo>
                  <a:lnTo>
                    <a:pt x="938435" y="198036"/>
                  </a:lnTo>
                  <a:cubicBezTo>
                    <a:pt x="936978" y="198764"/>
                    <a:pt x="935409" y="199100"/>
                    <a:pt x="933839" y="199100"/>
                  </a:cubicBezTo>
                  <a:lnTo>
                    <a:pt x="929525" y="199100"/>
                  </a:lnTo>
                  <a:cubicBezTo>
                    <a:pt x="928460" y="199100"/>
                    <a:pt x="927451" y="198932"/>
                    <a:pt x="926443" y="198652"/>
                  </a:cubicBezTo>
                  <a:lnTo>
                    <a:pt x="926219" y="198764"/>
                  </a:lnTo>
                  <a:cubicBezTo>
                    <a:pt x="925770" y="198988"/>
                    <a:pt x="925322" y="199157"/>
                    <a:pt x="924873" y="199325"/>
                  </a:cubicBezTo>
                  <a:lnTo>
                    <a:pt x="922744" y="200053"/>
                  </a:lnTo>
                  <a:cubicBezTo>
                    <a:pt x="919886" y="201006"/>
                    <a:pt x="916804" y="200670"/>
                    <a:pt x="914226" y="199157"/>
                  </a:cubicBezTo>
                  <a:lnTo>
                    <a:pt x="910136" y="199157"/>
                  </a:lnTo>
                  <a:cubicBezTo>
                    <a:pt x="908511" y="199157"/>
                    <a:pt x="906942" y="198764"/>
                    <a:pt x="905541" y="198092"/>
                  </a:cubicBezTo>
                  <a:lnTo>
                    <a:pt x="903299" y="197195"/>
                  </a:lnTo>
                  <a:cubicBezTo>
                    <a:pt x="901786" y="196691"/>
                    <a:pt x="900385" y="195850"/>
                    <a:pt x="899265" y="194730"/>
                  </a:cubicBezTo>
                  <a:lnTo>
                    <a:pt x="897079" y="192544"/>
                  </a:lnTo>
                  <a:cubicBezTo>
                    <a:pt x="896687" y="192152"/>
                    <a:pt x="896295" y="191704"/>
                    <a:pt x="895958" y="191255"/>
                  </a:cubicBezTo>
                  <a:cubicBezTo>
                    <a:pt x="895398" y="191255"/>
                    <a:pt x="894838" y="191143"/>
                    <a:pt x="894333" y="191031"/>
                  </a:cubicBezTo>
                  <a:lnTo>
                    <a:pt x="891924" y="192544"/>
                  </a:lnTo>
                  <a:cubicBezTo>
                    <a:pt x="891643" y="192712"/>
                    <a:pt x="891363" y="192880"/>
                    <a:pt x="891027" y="193048"/>
                  </a:cubicBezTo>
                  <a:lnTo>
                    <a:pt x="889570" y="193777"/>
                  </a:lnTo>
                  <a:cubicBezTo>
                    <a:pt x="888169" y="194505"/>
                    <a:pt x="886544" y="194842"/>
                    <a:pt x="884975" y="194842"/>
                  </a:cubicBezTo>
                  <a:lnTo>
                    <a:pt x="884807" y="194842"/>
                  </a:lnTo>
                  <a:lnTo>
                    <a:pt x="883182" y="195234"/>
                  </a:lnTo>
                  <a:cubicBezTo>
                    <a:pt x="882790" y="195346"/>
                    <a:pt x="882341" y="195402"/>
                    <a:pt x="881949" y="195458"/>
                  </a:cubicBezTo>
                  <a:lnTo>
                    <a:pt x="876233" y="196187"/>
                  </a:lnTo>
                  <a:cubicBezTo>
                    <a:pt x="874832" y="196355"/>
                    <a:pt x="873431" y="196243"/>
                    <a:pt x="872086" y="195850"/>
                  </a:cubicBezTo>
                  <a:cubicBezTo>
                    <a:pt x="871190" y="196131"/>
                    <a:pt x="870181" y="196243"/>
                    <a:pt x="869229" y="196243"/>
                  </a:cubicBezTo>
                  <a:lnTo>
                    <a:pt x="868500" y="196243"/>
                  </a:lnTo>
                  <a:lnTo>
                    <a:pt x="865866" y="197027"/>
                  </a:lnTo>
                  <a:cubicBezTo>
                    <a:pt x="865810" y="197139"/>
                    <a:pt x="865754" y="197307"/>
                    <a:pt x="865698" y="197419"/>
                  </a:cubicBezTo>
                  <a:cubicBezTo>
                    <a:pt x="865306" y="199325"/>
                    <a:pt x="864297" y="201118"/>
                    <a:pt x="862896" y="202575"/>
                  </a:cubicBezTo>
                  <a:lnTo>
                    <a:pt x="861439" y="204032"/>
                  </a:lnTo>
                  <a:cubicBezTo>
                    <a:pt x="860655" y="204816"/>
                    <a:pt x="859758" y="205489"/>
                    <a:pt x="858750" y="205993"/>
                  </a:cubicBezTo>
                  <a:lnTo>
                    <a:pt x="858357" y="206161"/>
                  </a:lnTo>
                  <a:lnTo>
                    <a:pt x="857293" y="224597"/>
                  </a:lnTo>
                  <a:cubicBezTo>
                    <a:pt x="857124" y="227119"/>
                    <a:pt x="856060" y="229529"/>
                    <a:pt x="854267" y="231266"/>
                  </a:cubicBezTo>
                  <a:lnTo>
                    <a:pt x="854154" y="231378"/>
                  </a:lnTo>
                  <a:cubicBezTo>
                    <a:pt x="853986" y="232162"/>
                    <a:pt x="853706" y="232891"/>
                    <a:pt x="853370" y="233563"/>
                  </a:cubicBezTo>
                  <a:lnTo>
                    <a:pt x="852642" y="235020"/>
                  </a:lnTo>
                  <a:cubicBezTo>
                    <a:pt x="852137" y="236029"/>
                    <a:pt x="851521" y="236926"/>
                    <a:pt x="850736" y="237710"/>
                  </a:cubicBezTo>
                  <a:lnTo>
                    <a:pt x="850568" y="237878"/>
                  </a:lnTo>
                  <a:cubicBezTo>
                    <a:pt x="850512" y="238158"/>
                    <a:pt x="850400" y="238439"/>
                    <a:pt x="850344" y="238719"/>
                  </a:cubicBezTo>
                  <a:lnTo>
                    <a:pt x="849615" y="240848"/>
                  </a:lnTo>
                  <a:cubicBezTo>
                    <a:pt x="849111" y="242361"/>
                    <a:pt x="848271" y="243762"/>
                    <a:pt x="847094" y="244883"/>
                  </a:cubicBezTo>
                  <a:lnTo>
                    <a:pt x="842779" y="249198"/>
                  </a:lnTo>
                  <a:cubicBezTo>
                    <a:pt x="841994" y="249982"/>
                    <a:pt x="841098" y="250655"/>
                    <a:pt x="840089" y="251103"/>
                  </a:cubicBezTo>
                  <a:lnTo>
                    <a:pt x="838464" y="252056"/>
                  </a:lnTo>
                  <a:cubicBezTo>
                    <a:pt x="836055" y="254465"/>
                    <a:pt x="832692" y="255474"/>
                    <a:pt x="829498" y="254914"/>
                  </a:cubicBezTo>
                  <a:cubicBezTo>
                    <a:pt x="829162" y="255138"/>
                    <a:pt x="828826" y="255306"/>
                    <a:pt x="828489" y="255474"/>
                  </a:cubicBezTo>
                  <a:cubicBezTo>
                    <a:pt x="826528" y="257884"/>
                    <a:pt x="823558" y="259397"/>
                    <a:pt x="820420" y="259397"/>
                  </a:cubicBezTo>
                  <a:lnTo>
                    <a:pt x="819692" y="259397"/>
                  </a:lnTo>
                  <a:cubicBezTo>
                    <a:pt x="818851" y="260237"/>
                    <a:pt x="817842" y="260854"/>
                    <a:pt x="816778" y="261358"/>
                  </a:cubicBezTo>
                  <a:lnTo>
                    <a:pt x="816273" y="261974"/>
                  </a:lnTo>
                  <a:cubicBezTo>
                    <a:pt x="815601" y="262815"/>
                    <a:pt x="814816" y="263543"/>
                    <a:pt x="813920" y="264104"/>
                  </a:cubicBezTo>
                  <a:lnTo>
                    <a:pt x="811790" y="265561"/>
                  </a:lnTo>
                  <a:cubicBezTo>
                    <a:pt x="811286" y="265897"/>
                    <a:pt x="810670" y="266233"/>
                    <a:pt x="810109" y="266457"/>
                  </a:cubicBezTo>
                  <a:lnTo>
                    <a:pt x="809101" y="267690"/>
                  </a:lnTo>
                  <a:cubicBezTo>
                    <a:pt x="808876" y="267970"/>
                    <a:pt x="808596" y="268307"/>
                    <a:pt x="808316" y="268531"/>
                  </a:cubicBezTo>
                  <a:lnTo>
                    <a:pt x="807587" y="269259"/>
                  </a:lnTo>
                  <a:cubicBezTo>
                    <a:pt x="806803" y="270044"/>
                    <a:pt x="805906" y="270716"/>
                    <a:pt x="804898" y="271164"/>
                  </a:cubicBezTo>
                  <a:lnTo>
                    <a:pt x="800583" y="273294"/>
                  </a:lnTo>
                  <a:cubicBezTo>
                    <a:pt x="799910" y="273630"/>
                    <a:pt x="799182" y="273910"/>
                    <a:pt x="798453" y="274078"/>
                  </a:cubicBezTo>
                  <a:lnTo>
                    <a:pt x="795427" y="274863"/>
                  </a:lnTo>
                  <a:lnTo>
                    <a:pt x="791785" y="278505"/>
                  </a:lnTo>
                  <a:cubicBezTo>
                    <a:pt x="790440" y="279850"/>
                    <a:pt x="788815" y="280747"/>
                    <a:pt x="787022" y="281195"/>
                  </a:cubicBezTo>
                  <a:lnTo>
                    <a:pt x="784164" y="281924"/>
                  </a:lnTo>
                  <a:cubicBezTo>
                    <a:pt x="781754" y="282540"/>
                    <a:pt x="779233" y="282260"/>
                    <a:pt x="776991" y="281139"/>
                  </a:cubicBezTo>
                  <a:lnTo>
                    <a:pt x="774133" y="279738"/>
                  </a:lnTo>
                  <a:cubicBezTo>
                    <a:pt x="773125" y="279234"/>
                    <a:pt x="772228" y="278561"/>
                    <a:pt x="771444" y="277777"/>
                  </a:cubicBezTo>
                  <a:lnTo>
                    <a:pt x="770715" y="277048"/>
                  </a:lnTo>
                  <a:cubicBezTo>
                    <a:pt x="768810" y="275087"/>
                    <a:pt x="767689" y="272509"/>
                    <a:pt x="767689" y="269763"/>
                  </a:cubicBezTo>
                  <a:lnTo>
                    <a:pt x="767689" y="268307"/>
                  </a:lnTo>
                  <a:cubicBezTo>
                    <a:pt x="767689" y="266906"/>
                    <a:pt x="767969" y="265561"/>
                    <a:pt x="768474" y="264328"/>
                  </a:cubicBezTo>
                  <a:cubicBezTo>
                    <a:pt x="768193" y="263824"/>
                    <a:pt x="767913" y="263319"/>
                    <a:pt x="767689" y="262815"/>
                  </a:cubicBezTo>
                  <a:cubicBezTo>
                    <a:pt x="767129" y="261862"/>
                    <a:pt x="766680" y="260798"/>
                    <a:pt x="766456" y="259733"/>
                  </a:cubicBezTo>
                  <a:lnTo>
                    <a:pt x="763318" y="258388"/>
                  </a:lnTo>
                  <a:cubicBezTo>
                    <a:pt x="758443" y="257547"/>
                    <a:pt x="754744" y="253288"/>
                    <a:pt x="754744" y="248189"/>
                  </a:cubicBezTo>
                  <a:lnTo>
                    <a:pt x="754744" y="247461"/>
                  </a:lnTo>
                  <a:cubicBezTo>
                    <a:pt x="754744" y="247124"/>
                    <a:pt x="754744" y="246788"/>
                    <a:pt x="754800" y="246396"/>
                  </a:cubicBezTo>
                  <a:lnTo>
                    <a:pt x="754408" y="245611"/>
                  </a:lnTo>
                  <a:cubicBezTo>
                    <a:pt x="753904" y="244603"/>
                    <a:pt x="753568" y="243538"/>
                    <a:pt x="753400" y="242473"/>
                  </a:cubicBezTo>
                  <a:cubicBezTo>
                    <a:pt x="751550" y="242025"/>
                    <a:pt x="749813" y="241072"/>
                    <a:pt x="748412" y="239728"/>
                  </a:cubicBezTo>
                  <a:lnTo>
                    <a:pt x="747684" y="238999"/>
                  </a:lnTo>
                  <a:cubicBezTo>
                    <a:pt x="746731" y="238046"/>
                    <a:pt x="745946" y="236870"/>
                    <a:pt x="745442" y="235637"/>
                  </a:cubicBezTo>
                  <a:cubicBezTo>
                    <a:pt x="745162" y="235189"/>
                    <a:pt x="744882" y="234684"/>
                    <a:pt x="744714" y="234180"/>
                  </a:cubicBezTo>
                  <a:cubicBezTo>
                    <a:pt x="743425" y="234124"/>
                    <a:pt x="742080" y="233844"/>
                    <a:pt x="740847" y="233339"/>
                  </a:cubicBezTo>
                  <a:cubicBezTo>
                    <a:pt x="739166" y="233619"/>
                    <a:pt x="737373" y="233451"/>
                    <a:pt x="735748" y="232891"/>
                  </a:cubicBezTo>
                  <a:lnTo>
                    <a:pt x="732049" y="234292"/>
                  </a:lnTo>
                  <a:cubicBezTo>
                    <a:pt x="728239" y="235693"/>
                    <a:pt x="723980" y="234796"/>
                    <a:pt x="721122" y="231938"/>
                  </a:cubicBezTo>
                  <a:lnTo>
                    <a:pt x="720393" y="231210"/>
                  </a:lnTo>
                  <a:cubicBezTo>
                    <a:pt x="719273" y="230089"/>
                    <a:pt x="718432" y="228688"/>
                    <a:pt x="717928" y="227175"/>
                  </a:cubicBezTo>
                  <a:lnTo>
                    <a:pt x="716863" y="224765"/>
                  </a:lnTo>
                  <a:cubicBezTo>
                    <a:pt x="716751" y="224653"/>
                    <a:pt x="716583" y="224485"/>
                    <a:pt x="716471" y="224373"/>
                  </a:cubicBezTo>
                  <a:cubicBezTo>
                    <a:pt x="716359" y="224261"/>
                    <a:pt x="716247" y="224149"/>
                    <a:pt x="716135" y="224037"/>
                  </a:cubicBezTo>
                  <a:lnTo>
                    <a:pt x="713277" y="221179"/>
                  </a:lnTo>
                  <a:cubicBezTo>
                    <a:pt x="711315" y="219218"/>
                    <a:pt x="710251" y="216584"/>
                    <a:pt x="710251" y="213894"/>
                  </a:cubicBezTo>
                  <a:lnTo>
                    <a:pt x="710251" y="211036"/>
                  </a:lnTo>
                  <a:cubicBezTo>
                    <a:pt x="710251" y="209187"/>
                    <a:pt x="710755" y="207338"/>
                    <a:pt x="711708" y="205769"/>
                  </a:cubicBezTo>
                  <a:lnTo>
                    <a:pt x="711708" y="204592"/>
                  </a:lnTo>
                  <a:cubicBezTo>
                    <a:pt x="711708" y="203079"/>
                    <a:pt x="712044" y="201622"/>
                    <a:pt x="712660" y="200277"/>
                  </a:cubicBezTo>
                  <a:lnTo>
                    <a:pt x="712100" y="199157"/>
                  </a:lnTo>
                  <a:cubicBezTo>
                    <a:pt x="711372" y="197700"/>
                    <a:pt x="710979" y="196131"/>
                    <a:pt x="710979" y="194505"/>
                  </a:cubicBezTo>
                  <a:lnTo>
                    <a:pt x="710979" y="193777"/>
                  </a:lnTo>
                  <a:cubicBezTo>
                    <a:pt x="710979" y="191087"/>
                    <a:pt x="711988" y="188565"/>
                    <a:pt x="713837" y="186604"/>
                  </a:cubicBezTo>
                  <a:cubicBezTo>
                    <a:pt x="713837" y="186212"/>
                    <a:pt x="713837" y="185820"/>
                    <a:pt x="713893" y="185427"/>
                  </a:cubicBezTo>
                  <a:lnTo>
                    <a:pt x="713949" y="184979"/>
                  </a:lnTo>
                  <a:lnTo>
                    <a:pt x="713725" y="184923"/>
                  </a:lnTo>
                  <a:cubicBezTo>
                    <a:pt x="713277" y="184755"/>
                    <a:pt x="712828" y="184587"/>
                    <a:pt x="712380" y="184363"/>
                  </a:cubicBezTo>
                  <a:lnTo>
                    <a:pt x="711203" y="183802"/>
                  </a:lnTo>
                  <a:cubicBezTo>
                    <a:pt x="706552" y="182794"/>
                    <a:pt x="703022" y="178647"/>
                    <a:pt x="703022" y="173716"/>
                  </a:cubicBezTo>
                  <a:lnTo>
                    <a:pt x="703022" y="165814"/>
                  </a:lnTo>
                  <a:cubicBezTo>
                    <a:pt x="703022" y="165646"/>
                    <a:pt x="703022" y="165478"/>
                    <a:pt x="703022" y="165366"/>
                  </a:cubicBezTo>
                  <a:cubicBezTo>
                    <a:pt x="702742" y="164862"/>
                    <a:pt x="702462" y="164301"/>
                    <a:pt x="702237" y="163741"/>
                  </a:cubicBezTo>
                  <a:lnTo>
                    <a:pt x="700500" y="159090"/>
                  </a:lnTo>
                  <a:lnTo>
                    <a:pt x="699716" y="157913"/>
                  </a:lnTo>
                  <a:cubicBezTo>
                    <a:pt x="699492" y="157577"/>
                    <a:pt x="699267" y="157185"/>
                    <a:pt x="699099" y="156792"/>
                  </a:cubicBezTo>
                  <a:lnTo>
                    <a:pt x="698651" y="156008"/>
                  </a:lnTo>
                  <a:lnTo>
                    <a:pt x="697194" y="155503"/>
                  </a:lnTo>
                  <a:cubicBezTo>
                    <a:pt x="696129" y="155167"/>
                    <a:pt x="695121" y="154607"/>
                    <a:pt x="694224" y="153934"/>
                  </a:cubicBezTo>
                  <a:lnTo>
                    <a:pt x="691366" y="151805"/>
                  </a:lnTo>
                  <a:cubicBezTo>
                    <a:pt x="690077" y="150852"/>
                    <a:pt x="689013" y="149619"/>
                    <a:pt x="688340" y="148163"/>
                  </a:cubicBezTo>
                  <a:lnTo>
                    <a:pt x="686211" y="143848"/>
                  </a:lnTo>
                  <a:cubicBezTo>
                    <a:pt x="685987" y="143399"/>
                    <a:pt x="685819" y="142951"/>
                    <a:pt x="685650" y="142503"/>
                  </a:cubicBezTo>
                  <a:lnTo>
                    <a:pt x="684193" y="138188"/>
                  </a:lnTo>
                  <a:cubicBezTo>
                    <a:pt x="683129" y="134994"/>
                    <a:pt x="683689" y="131407"/>
                    <a:pt x="685706" y="128718"/>
                  </a:cubicBezTo>
                  <a:lnTo>
                    <a:pt x="687836" y="125860"/>
                  </a:lnTo>
                  <a:cubicBezTo>
                    <a:pt x="688116" y="125467"/>
                    <a:pt x="688452" y="125131"/>
                    <a:pt x="688789" y="124739"/>
                  </a:cubicBezTo>
                  <a:lnTo>
                    <a:pt x="690077" y="123450"/>
                  </a:lnTo>
                  <a:lnTo>
                    <a:pt x="691422" y="119808"/>
                  </a:lnTo>
                  <a:cubicBezTo>
                    <a:pt x="691422" y="119752"/>
                    <a:pt x="691478" y="119696"/>
                    <a:pt x="691478" y="119640"/>
                  </a:cubicBezTo>
                  <a:lnTo>
                    <a:pt x="691478" y="119079"/>
                  </a:lnTo>
                  <a:cubicBezTo>
                    <a:pt x="689797" y="117342"/>
                    <a:pt x="688789" y="114988"/>
                    <a:pt x="688620" y="112579"/>
                  </a:cubicBezTo>
                  <a:cubicBezTo>
                    <a:pt x="687612" y="112075"/>
                    <a:pt x="686715" y="111458"/>
                    <a:pt x="685874" y="110618"/>
                  </a:cubicBezTo>
                  <a:lnTo>
                    <a:pt x="684586" y="109721"/>
                  </a:lnTo>
                  <a:cubicBezTo>
                    <a:pt x="682008" y="107984"/>
                    <a:pt x="680327" y="105182"/>
                    <a:pt x="680047" y="102156"/>
                  </a:cubicBezTo>
                  <a:lnTo>
                    <a:pt x="679262" y="101764"/>
                  </a:lnTo>
                  <a:cubicBezTo>
                    <a:pt x="675788" y="100027"/>
                    <a:pt x="673546" y="96440"/>
                    <a:pt x="673546" y="92518"/>
                  </a:cubicBezTo>
                  <a:lnTo>
                    <a:pt x="673546" y="91061"/>
                  </a:lnTo>
                  <a:cubicBezTo>
                    <a:pt x="673546" y="90332"/>
                    <a:pt x="673602" y="89604"/>
                    <a:pt x="673770" y="88931"/>
                  </a:cubicBezTo>
                  <a:lnTo>
                    <a:pt x="672482" y="86353"/>
                  </a:lnTo>
                  <a:cubicBezTo>
                    <a:pt x="672145" y="85681"/>
                    <a:pt x="671865" y="84953"/>
                    <a:pt x="671697" y="84224"/>
                  </a:cubicBezTo>
                  <a:cubicBezTo>
                    <a:pt x="670296" y="83720"/>
                    <a:pt x="669007" y="82879"/>
                    <a:pt x="667943" y="81814"/>
                  </a:cubicBezTo>
                  <a:lnTo>
                    <a:pt x="665813" y="79685"/>
                  </a:lnTo>
                  <a:cubicBezTo>
                    <a:pt x="665253" y="79125"/>
                    <a:pt x="664748" y="78508"/>
                    <a:pt x="664300" y="77780"/>
                  </a:cubicBezTo>
                  <a:lnTo>
                    <a:pt x="663460" y="77275"/>
                  </a:lnTo>
                  <a:cubicBezTo>
                    <a:pt x="662451" y="76771"/>
                    <a:pt x="661554" y="76099"/>
                    <a:pt x="660770" y="75314"/>
                  </a:cubicBezTo>
                  <a:lnTo>
                    <a:pt x="660041" y="74586"/>
                  </a:lnTo>
                  <a:cubicBezTo>
                    <a:pt x="658921" y="73465"/>
                    <a:pt x="658024" y="72064"/>
                    <a:pt x="657520" y="70551"/>
                  </a:cubicBezTo>
                  <a:lnTo>
                    <a:pt x="656791" y="68421"/>
                  </a:lnTo>
                  <a:cubicBezTo>
                    <a:pt x="656175" y="66516"/>
                    <a:pt x="656119" y="64443"/>
                    <a:pt x="656623" y="62538"/>
                  </a:cubicBezTo>
                  <a:cubicBezTo>
                    <a:pt x="656063" y="61473"/>
                    <a:pt x="655726" y="60240"/>
                    <a:pt x="655614" y="59063"/>
                  </a:cubicBezTo>
                  <a:cubicBezTo>
                    <a:pt x="655110" y="57831"/>
                    <a:pt x="654830" y="56486"/>
                    <a:pt x="654830" y="55141"/>
                  </a:cubicBezTo>
                  <a:lnTo>
                    <a:pt x="654830" y="53908"/>
                  </a:lnTo>
                  <a:cubicBezTo>
                    <a:pt x="654830" y="53123"/>
                    <a:pt x="654886" y="52395"/>
                    <a:pt x="655054" y="51666"/>
                  </a:cubicBezTo>
                  <a:cubicBezTo>
                    <a:pt x="654438" y="50714"/>
                    <a:pt x="653933" y="49593"/>
                    <a:pt x="653653" y="48416"/>
                  </a:cubicBezTo>
                  <a:lnTo>
                    <a:pt x="652084" y="46847"/>
                  </a:lnTo>
                  <a:cubicBezTo>
                    <a:pt x="651300" y="46063"/>
                    <a:pt x="650627" y="45166"/>
                    <a:pt x="650123" y="44157"/>
                  </a:cubicBezTo>
                  <a:lnTo>
                    <a:pt x="649394" y="42700"/>
                  </a:lnTo>
                  <a:cubicBezTo>
                    <a:pt x="649282" y="42476"/>
                    <a:pt x="649170" y="42196"/>
                    <a:pt x="649058" y="41916"/>
                  </a:cubicBezTo>
                  <a:cubicBezTo>
                    <a:pt x="646480" y="40851"/>
                    <a:pt x="644407" y="38834"/>
                    <a:pt x="643342" y="36200"/>
                  </a:cubicBezTo>
                  <a:lnTo>
                    <a:pt x="642109" y="37993"/>
                  </a:lnTo>
                  <a:cubicBezTo>
                    <a:pt x="641997" y="38161"/>
                    <a:pt x="641885" y="38329"/>
                    <a:pt x="641773" y="38498"/>
                  </a:cubicBezTo>
                  <a:lnTo>
                    <a:pt x="640933" y="39618"/>
                  </a:lnTo>
                  <a:cubicBezTo>
                    <a:pt x="640877" y="40459"/>
                    <a:pt x="640708" y="41243"/>
                    <a:pt x="640428" y="42028"/>
                  </a:cubicBezTo>
                  <a:lnTo>
                    <a:pt x="639700" y="44157"/>
                  </a:lnTo>
                  <a:cubicBezTo>
                    <a:pt x="639195" y="45670"/>
                    <a:pt x="638355" y="47015"/>
                    <a:pt x="637234" y="48192"/>
                  </a:cubicBezTo>
                  <a:lnTo>
                    <a:pt x="635777" y="49649"/>
                  </a:lnTo>
                  <a:cubicBezTo>
                    <a:pt x="633816" y="51610"/>
                    <a:pt x="631182" y="52675"/>
                    <a:pt x="628436" y="52675"/>
                  </a:cubicBezTo>
                  <a:lnTo>
                    <a:pt x="626979" y="52675"/>
                  </a:lnTo>
                  <a:cubicBezTo>
                    <a:pt x="625074" y="52675"/>
                    <a:pt x="623225" y="52171"/>
                    <a:pt x="621656" y="51218"/>
                  </a:cubicBezTo>
                  <a:cubicBezTo>
                    <a:pt x="618686" y="49985"/>
                    <a:pt x="616332" y="47408"/>
                    <a:pt x="615548" y="44157"/>
                  </a:cubicBezTo>
                  <a:lnTo>
                    <a:pt x="614875" y="41524"/>
                  </a:lnTo>
                  <a:cubicBezTo>
                    <a:pt x="613923" y="41804"/>
                    <a:pt x="612914" y="41972"/>
                    <a:pt x="611905" y="41972"/>
                  </a:cubicBezTo>
                  <a:lnTo>
                    <a:pt x="609776" y="41972"/>
                  </a:lnTo>
                  <a:cubicBezTo>
                    <a:pt x="608655" y="41972"/>
                    <a:pt x="607534" y="41804"/>
                    <a:pt x="606526" y="41411"/>
                  </a:cubicBezTo>
                  <a:lnTo>
                    <a:pt x="605965" y="41243"/>
                  </a:lnTo>
                  <a:lnTo>
                    <a:pt x="604789" y="41243"/>
                  </a:lnTo>
                  <a:cubicBezTo>
                    <a:pt x="602043" y="41243"/>
                    <a:pt x="599409" y="40179"/>
                    <a:pt x="597448" y="38217"/>
                  </a:cubicBezTo>
                  <a:lnTo>
                    <a:pt x="594590" y="35360"/>
                  </a:lnTo>
                  <a:cubicBezTo>
                    <a:pt x="594085" y="34855"/>
                    <a:pt x="593693" y="34351"/>
                    <a:pt x="593301" y="33790"/>
                  </a:cubicBezTo>
                  <a:lnTo>
                    <a:pt x="592180" y="32614"/>
                  </a:lnTo>
                  <a:lnTo>
                    <a:pt x="590723" y="32109"/>
                  </a:lnTo>
                  <a:cubicBezTo>
                    <a:pt x="589210" y="31605"/>
                    <a:pt x="587809" y="30764"/>
                    <a:pt x="586689" y="29588"/>
                  </a:cubicBezTo>
                  <a:lnTo>
                    <a:pt x="586464" y="29363"/>
                  </a:lnTo>
                  <a:cubicBezTo>
                    <a:pt x="585736" y="28971"/>
                    <a:pt x="585007" y="28523"/>
                    <a:pt x="584391" y="28019"/>
                  </a:cubicBezTo>
                  <a:cubicBezTo>
                    <a:pt x="583943" y="28859"/>
                    <a:pt x="583326" y="29644"/>
                    <a:pt x="582654" y="30372"/>
                  </a:cubicBezTo>
                  <a:lnTo>
                    <a:pt x="581197" y="31829"/>
                  </a:lnTo>
                  <a:cubicBezTo>
                    <a:pt x="580244" y="32782"/>
                    <a:pt x="579180" y="33510"/>
                    <a:pt x="577947" y="34015"/>
                  </a:cubicBezTo>
                  <a:cubicBezTo>
                    <a:pt x="580805" y="35528"/>
                    <a:pt x="582822" y="38273"/>
                    <a:pt x="583382" y="41524"/>
                  </a:cubicBezTo>
                  <a:cubicBezTo>
                    <a:pt x="583775" y="43933"/>
                    <a:pt x="583326" y="46343"/>
                    <a:pt x="582093" y="48416"/>
                  </a:cubicBezTo>
                  <a:lnTo>
                    <a:pt x="582093" y="49649"/>
                  </a:lnTo>
                  <a:lnTo>
                    <a:pt x="582093" y="52507"/>
                  </a:lnTo>
                  <a:cubicBezTo>
                    <a:pt x="582093" y="54412"/>
                    <a:pt x="581589" y="56205"/>
                    <a:pt x="580636" y="57774"/>
                  </a:cubicBezTo>
                  <a:lnTo>
                    <a:pt x="580636" y="61865"/>
                  </a:lnTo>
                  <a:cubicBezTo>
                    <a:pt x="580636" y="64611"/>
                    <a:pt x="579516" y="67245"/>
                    <a:pt x="577610" y="69206"/>
                  </a:cubicBezTo>
                  <a:lnTo>
                    <a:pt x="576882" y="69934"/>
                  </a:lnTo>
                  <a:cubicBezTo>
                    <a:pt x="576097" y="70719"/>
                    <a:pt x="575201" y="71391"/>
                    <a:pt x="574192" y="71840"/>
                  </a:cubicBezTo>
                  <a:lnTo>
                    <a:pt x="572735" y="72568"/>
                  </a:lnTo>
                  <a:cubicBezTo>
                    <a:pt x="571278" y="73297"/>
                    <a:pt x="569709" y="73633"/>
                    <a:pt x="568140" y="73633"/>
                  </a:cubicBezTo>
                  <a:lnTo>
                    <a:pt x="563097" y="73633"/>
                  </a:lnTo>
                  <a:cubicBezTo>
                    <a:pt x="561472" y="73633"/>
                    <a:pt x="559903" y="73241"/>
                    <a:pt x="558502" y="72568"/>
                  </a:cubicBezTo>
                  <a:lnTo>
                    <a:pt x="557045" y="71840"/>
                  </a:lnTo>
                  <a:cubicBezTo>
                    <a:pt x="556316" y="71504"/>
                    <a:pt x="555644" y="71055"/>
                    <a:pt x="555083" y="70551"/>
                  </a:cubicBezTo>
                  <a:lnTo>
                    <a:pt x="550769" y="66964"/>
                  </a:lnTo>
                  <a:cubicBezTo>
                    <a:pt x="549648" y="66068"/>
                    <a:pt x="548751" y="64891"/>
                    <a:pt x="548135" y="63658"/>
                  </a:cubicBezTo>
                  <a:lnTo>
                    <a:pt x="547294" y="61977"/>
                  </a:lnTo>
                  <a:cubicBezTo>
                    <a:pt x="546062" y="61697"/>
                    <a:pt x="544829" y="61193"/>
                    <a:pt x="543764" y="60464"/>
                  </a:cubicBezTo>
                  <a:lnTo>
                    <a:pt x="541635" y="59007"/>
                  </a:lnTo>
                  <a:cubicBezTo>
                    <a:pt x="541298" y="58783"/>
                    <a:pt x="541018" y="58559"/>
                    <a:pt x="540738" y="58335"/>
                  </a:cubicBezTo>
                  <a:cubicBezTo>
                    <a:pt x="540458" y="58279"/>
                    <a:pt x="540234" y="58223"/>
                    <a:pt x="540009" y="58111"/>
                  </a:cubicBezTo>
                  <a:cubicBezTo>
                    <a:pt x="539953" y="58167"/>
                    <a:pt x="539897" y="58167"/>
                    <a:pt x="539841" y="58223"/>
                  </a:cubicBezTo>
                  <a:lnTo>
                    <a:pt x="538384" y="58951"/>
                  </a:lnTo>
                  <a:cubicBezTo>
                    <a:pt x="536199" y="60072"/>
                    <a:pt x="533621" y="60352"/>
                    <a:pt x="531212" y="59736"/>
                  </a:cubicBezTo>
                  <a:lnTo>
                    <a:pt x="531212" y="59736"/>
                  </a:lnTo>
                  <a:cubicBezTo>
                    <a:pt x="530371" y="59960"/>
                    <a:pt x="529530" y="60072"/>
                    <a:pt x="528690" y="60072"/>
                  </a:cubicBezTo>
                  <a:lnTo>
                    <a:pt x="527233" y="60072"/>
                  </a:lnTo>
                  <a:cubicBezTo>
                    <a:pt x="525720" y="60072"/>
                    <a:pt x="524263" y="59736"/>
                    <a:pt x="522918" y="59119"/>
                  </a:cubicBezTo>
                  <a:cubicBezTo>
                    <a:pt x="521909" y="58895"/>
                    <a:pt x="520901" y="58503"/>
                    <a:pt x="519948" y="57999"/>
                  </a:cubicBezTo>
                  <a:lnTo>
                    <a:pt x="519836" y="57943"/>
                  </a:lnTo>
                  <a:cubicBezTo>
                    <a:pt x="519500" y="58391"/>
                    <a:pt x="519164" y="58783"/>
                    <a:pt x="518771" y="59231"/>
                  </a:cubicBezTo>
                  <a:lnTo>
                    <a:pt x="518043" y="59960"/>
                  </a:lnTo>
                  <a:cubicBezTo>
                    <a:pt x="517258" y="60744"/>
                    <a:pt x="516362" y="61417"/>
                    <a:pt x="515353" y="61921"/>
                  </a:cubicBezTo>
                  <a:lnTo>
                    <a:pt x="513896" y="62650"/>
                  </a:lnTo>
                  <a:cubicBezTo>
                    <a:pt x="513055" y="63042"/>
                    <a:pt x="512215" y="63378"/>
                    <a:pt x="511318" y="63546"/>
                  </a:cubicBezTo>
                  <a:lnTo>
                    <a:pt x="509861" y="63826"/>
                  </a:lnTo>
                  <a:cubicBezTo>
                    <a:pt x="509077" y="64555"/>
                    <a:pt x="508236" y="65115"/>
                    <a:pt x="507284" y="65564"/>
                  </a:cubicBezTo>
                  <a:cubicBezTo>
                    <a:pt x="508573" y="66628"/>
                    <a:pt x="509581" y="68029"/>
                    <a:pt x="510198" y="69598"/>
                  </a:cubicBezTo>
                  <a:lnTo>
                    <a:pt x="513280" y="71111"/>
                  </a:lnTo>
                  <a:cubicBezTo>
                    <a:pt x="517594" y="71616"/>
                    <a:pt x="521181" y="74698"/>
                    <a:pt x="522190" y="79013"/>
                  </a:cubicBezTo>
                  <a:cubicBezTo>
                    <a:pt x="523310" y="83664"/>
                    <a:pt x="521013" y="88483"/>
                    <a:pt x="516754" y="90612"/>
                  </a:cubicBezTo>
                  <a:lnTo>
                    <a:pt x="513448" y="92518"/>
                  </a:lnTo>
                  <a:cubicBezTo>
                    <a:pt x="512663" y="94087"/>
                    <a:pt x="511430" y="95432"/>
                    <a:pt x="509973" y="96440"/>
                  </a:cubicBezTo>
                  <a:lnTo>
                    <a:pt x="507956" y="98009"/>
                  </a:lnTo>
                  <a:cubicBezTo>
                    <a:pt x="507452" y="98513"/>
                    <a:pt x="506947" y="98906"/>
                    <a:pt x="506387" y="99298"/>
                  </a:cubicBezTo>
                  <a:lnTo>
                    <a:pt x="500055" y="103725"/>
                  </a:lnTo>
                  <a:cubicBezTo>
                    <a:pt x="498934" y="104846"/>
                    <a:pt x="497589" y="105686"/>
                    <a:pt x="496132" y="106191"/>
                  </a:cubicBezTo>
                  <a:cubicBezTo>
                    <a:pt x="495068" y="107199"/>
                    <a:pt x="493779" y="107928"/>
                    <a:pt x="492378" y="108376"/>
                  </a:cubicBezTo>
                  <a:lnTo>
                    <a:pt x="490248" y="109105"/>
                  </a:lnTo>
                  <a:cubicBezTo>
                    <a:pt x="489184" y="109441"/>
                    <a:pt x="488119" y="109609"/>
                    <a:pt x="486998" y="109609"/>
                  </a:cubicBezTo>
                  <a:lnTo>
                    <a:pt x="485541" y="109609"/>
                  </a:lnTo>
                  <a:cubicBezTo>
                    <a:pt x="484196" y="109609"/>
                    <a:pt x="482851" y="109329"/>
                    <a:pt x="481619" y="108824"/>
                  </a:cubicBezTo>
                  <a:cubicBezTo>
                    <a:pt x="481114" y="108880"/>
                    <a:pt x="480610" y="108880"/>
                    <a:pt x="480106" y="108880"/>
                  </a:cubicBezTo>
                  <a:lnTo>
                    <a:pt x="480106" y="110506"/>
                  </a:lnTo>
                  <a:cubicBezTo>
                    <a:pt x="481843" y="113476"/>
                    <a:pt x="482067" y="117230"/>
                    <a:pt x="480442" y="120424"/>
                  </a:cubicBezTo>
                  <a:lnTo>
                    <a:pt x="479713" y="121881"/>
                  </a:lnTo>
                  <a:cubicBezTo>
                    <a:pt x="479209" y="122890"/>
                    <a:pt x="478593" y="123786"/>
                    <a:pt x="477808" y="124571"/>
                  </a:cubicBezTo>
                  <a:lnTo>
                    <a:pt x="477080" y="125299"/>
                  </a:lnTo>
                  <a:cubicBezTo>
                    <a:pt x="476295" y="126084"/>
                    <a:pt x="475398" y="126756"/>
                    <a:pt x="474390" y="127261"/>
                  </a:cubicBezTo>
                  <a:lnTo>
                    <a:pt x="471532" y="128718"/>
                  </a:lnTo>
                  <a:cubicBezTo>
                    <a:pt x="470859" y="129054"/>
                    <a:pt x="470131" y="129334"/>
                    <a:pt x="469402" y="129502"/>
                  </a:cubicBezTo>
                  <a:lnTo>
                    <a:pt x="469234" y="129558"/>
                  </a:lnTo>
                  <a:cubicBezTo>
                    <a:pt x="468954" y="129782"/>
                    <a:pt x="468618" y="130006"/>
                    <a:pt x="468338" y="130231"/>
                  </a:cubicBezTo>
                  <a:lnTo>
                    <a:pt x="466208" y="131688"/>
                  </a:lnTo>
                  <a:cubicBezTo>
                    <a:pt x="465872" y="131912"/>
                    <a:pt x="465480" y="132136"/>
                    <a:pt x="465088" y="132360"/>
                  </a:cubicBezTo>
                  <a:lnTo>
                    <a:pt x="463631" y="133089"/>
                  </a:lnTo>
                  <a:cubicBezTo>
                    <a:pt x="463575" y="133089"/>
                    <a:pt x="463575" y="133145"/>
                    <a:pt x="463519" y="133145"/>
                  </a:cubicBezTo>
                  <a:cubicBezTo>
                    <a:pt x="463294" y="133425"/>
                    <a:pt x="463014" y="133761"/>
                    <a:pt x="462734" y="133985"/>
                  </a:cubicBezTo>
                  <a:lnTo>
                    <a:pt x="461277" y="135442"/>
                  </a:lnTo>
                  <a:cubicBezTo>
                    <a:pt x="460268" y="136451"/>
                    <a:pt x="459092" y="137235"/>
                    <a:pt x="457803" y="137740"/>
                  </a:cubicBezTo>
                  <a:lnTo>
                    <a:pt x="456178" y="138356"/>
                  </a:lnTo>
                  <a:cubicBezTo>
                    <a:pt x="455729" y="138804"/>
                    <a:pt x="455225" y="139197"/>
                    <a:pt x="454665" y="139589"/>
                  </a:cubicBezTo>
                  <a:lnTo>
                    <a:pt x="452647" y="141158"/>
                  </a:lnTo>
                  <a:cubicBezTo>
                    <a:pt x="452311" y="141494"/>
                    <a:pt x="451919" y="141830"/>
                    <a:pt x="451471" y="142167"/>
                  </a:cubicBezTo>
                  <a:cubicBezTo>
                    <a:pt x="451190" y="142559"/>
                    <a:pt x="450854" y="142951"/>
                    <a:pt x="450462" y="143343"/>
                  </a:cubicBezTo>
                  <a:lnTo>
                    <a:pt x="449005" y="144800"/>
                  </a:lnTo>
                  <a:cubicBezTo>
                    <a:pt x="448501" y="145305"/>
                    <a:pt x="447996" y="145697"/>
                    <a:pt x="447436" y="146089"/>
                  </a:cubicBezTo>
                  <a:lnTo>
                    <a:pt x="445306" y="147546"/>
                  </a:lnTo>
                  <a:cubicBezTo>
                    <a:pt x="444522" y="148050"/>
                    <a:pt x="443737" y="148443"/>
                    <a:pt x="442841" y="148723"/>
                  </a:cubicBezTo>
                  <a:lnTo>
                    <a:pt x="441384" y="149227"/>
                  </a:lnTo>
                  <a:lnTo>
                    <a:pt x="439142" y="150348"/>
                  </a:lnTo>
                  <a:cubicBezTo>
                    <a:pt x="437573" y="151133"/>
                    <a:pt x="435836" y="151469"/>
                    <a:pt x="434099" y="151413"/>
                  </a:cubicBezTo>
                  <a:lnTo>
                    <a:pt x="423508" y="150964"/>
                  </a:lnTo>
                  <a:cubicBezTo>
                    <a:pt x="422163" y="153542"/>
                    <a:pt x="419753" y="155391"/>
                    <a:pt x="416895" y="156120"/>
                  </a:cubicBezTo>
                  <a:lnTo>
                    <a:pt x="414038" y="156848"/>
                  </a:lnTo>
                  <a:cubicBezTo>
                    <a:pt x="413982" y="156848"/>
                    <a:pt x="413982" y="156848"/>
                    <a:pt x="413925" y="156848"/>
                  </a:cubicBezTo>
                  <a:lnTo>
                    <a:pt x="413813" y="156961"/>
                  </a:lnTo>
                  <a:cubicBezTo>
                    <a:pt x="413085" y="157689"/>
                    <a:pt x="412244" y="158305"/>
                    <a:pt x="411348" y="158754"/>
                  </a:cubicBezTo>
                  <a:lnTo>
                    <a:pt x="408546" y="164301"/>
                  </a:lnTo>
                  <a:cubicBezTo>
                    <a:pt x="408434" y="164525"/>
                    <a:pt x="408322" y="164750"/>
                    <a:pt x="408210" y="164918"/>
                  </a:cubicBezTo>
                  <a:lnTo>
                    <a:pt x="408210" y="166151"/>
                  </a:lnTo>
                  <a:cubicBezTo>
                    <a:pt x="408210" y="168896"/>
                    <a:pt x="407145" y="171530"/>
                    <a:pt x="405184" y="173435"/>
                  </a:cubicBezTo>
                  <a:lnTo>
                    <a:pt x="404119" y="174556"/>
                  </a:lnTo>
                  <a:cubicBezTo>
                    <a:pt x="404567" y="174612"/>
                    <a:pt x="405016" y="174668"/>
                    <a:pt x="405464" y="174780"/>
                  </a:cubicBezTo>
                  <a:lnTo>
                    <a:pt x="407986" y="175397"/>
                  </a:lnTo>
                  <a:cubicBezTo>
                    <a:pt x="408322" y="175229"/>
                    <a:pt x="408658" y="175117"/>
                    <a:pt x="409050" y="175004"/>
                  </a:cubicBezTo>
                  <a:lnTo>
                    <a:pt x="411180" y="174276"/>
                  </a:lnTo>
                  <a:cubicBezTo>
                    <a:pt x="413757" y="173435"/>
                    <a:pt x="416615" y="173603"/>
                    <a:pt x="419081" y="174836"/>
                  </a:cubicBezTo>
                  <a:lnTo>
                    <a:pt x="420538" y="175565"/>
                  </a:lnTo>
                  <a:cubicBezTo>
                    <a:pt x="422555" y="176574"/>
                    <a:pt x="424180" y="178199"/>
                    <a:pt x="425189" y="180216"/>
                  </a:cubicBezTo>
                  <a:cubicBezTo>
                    <a:pt x="425805" y="180272"/>
                    <a:pt x="426422" y="180328"/>
                    <a:pt x="427038" y="180496"/>
                  </a:cubicBezTo>
                  <a:lnTo>
                    <a:pt x="428663" y="180888"/>
                  </a:lnTo>
                  <a:lnTo>
                    <a:pt x="429952" y="180888"/>
                  </a:lnTo>
                  <a:lnTo>
                    <a:pt x="432530" y="180384"/>
                  </a:lnTo>
                  <a:cubicBezTo>
                    <a:pt x="433202" y="180272"/>
                    <a:pt x="433875" y="180160"/>
                    <a:pt x="434547" y="180160"/>
                  </a:cubicBezTo>
                  <a:lnTo>
                    <a:pt x="436004" y="180160"/>
                  </a:lnTo>
                  <a:cubicBezTo>
                    <a:pt x="437349" y="180160"/>
                    <a:pt x="438638" y="180384"/>
                    <a:pt x="439871" y="180888"/>
                  </a:cubicBezTo>
                  <a:lnTo>
                    <a:pt x="445026" y="182850"/>
                  </a:lnTo>
                  <a:cubicBezTo>
                    <a:pt x="445475" y="183018"/>
                    <a:pt x="445923" y="183186"/>
                    <a:pt x="446371" y="183410"/>
                  </a:cubicBezTo>
                  <a:lnTo>
                    <a:pt x="447828" y="184138"/>
                  </a:lnTo>
                  <a:cubicBezTo>
                    <a:pt x="451358" y="185876"/>
                    <a:pt x="453544" y="189462"/>
                    <a:pt x="453544" y="193385"/>
                  </a:cubicBezTo>
                  <a:cubicBezTo>
                    <a:pt x="453544" y="197307"/>
                    <a:pt x="451358" y="200894"/>
                    <a:pt x="447828" y="202631"/>
                  </a:cubicBezTo>
                  <a:lnTo>
                    <a:pt x="445363" y="203864"/>
                  </a:lnTo>
                  <a:cubicBezTo>
                    <a:pt x="445418" y="203920"/>
                    <a:pt x="445475" y="203976"/>
                    <a:pt x="445531" y="204032"/>
                  </a:cubicBezTo>
                  <a:lnTo>
                    <a:pt x="446483" y="204984"/>
                  </a:lnTo>
                  <a:lnTo>
                    <a:pt x="447828" y="205657"/>
                  </a:lnTo>
                  <a:cubicBezTo>
                    <a:pt x="451134" y="207282"/>
                    <a:pt x="453320" y="210588"/>
                    <a:pt x="453544" y="214230"/>
                  </a:cubicBezTo>
                  <a:cubicBezTo>
                    <a:pt x="453768" y="217929"/>
                    <a:pt x="452031" y="221403"/>
                    <a:pt x="448949" y="223477"/>
                  </a:cubicBezTo>
                  <a:lnTo>
                    <a:pt x="446875" y="224822"/>
                  </a:lnTo>
                  <a:lnTo>
                    <a:pt x="446651" y="225606"/>
                  </a:lnTo>
                  <a:cubicBezTo>
                    <a:pt x="445811" y="228520"/>
                    <a:pt x="443737" y="230874"/>
                    <a:pt x="441048" y="232106"/>
                  </a:cubicBezTo>
                  <a:cubicBezTo>
                    <a:pt x="440879" y="232835"/>
                    <a:pt x="440655" y="233563"/>
                    <a:pt x="440319" y="234236"/>
                  </a:cubicBezTo>
                  <a:cubicBezTo>
                    <a:pt x="440375" y="234572"/>
                    <a:pt x="440431" y="234908"/>
                    <a:pt x="440487" y="235244"/>
                  </a:cubicBezTo>
                  <a:lnTo>
                    <a:pt x="440487" y="235244"/>
                  </a:lnTo>
                  <a:cubicBezTo>
                    <a:pt x="440487" y="235301"/>
                    <a:pt x="440487" y="235301"/>
                    <a:pt x="440487" y="235357"/>
                  </a:cubicBezTo>
                  <a:lnTo>
                    <a:pt x="440487" y="235357"/>
                  </a:lnTo>
                  <a:cubicBezTo>
                    <a:pt x="440487" y="235357"/>
                    <a:pt x="440487" y="235357"/>
                    <a:pt x="440487" y="235413"/>
                  </a:cubicBezTo>
                  <a:lnTo>
                    <a:pt x="440487" y="235413"/>
                  </a:lnTo>
                  <a:cubicBezTo>
                    <a:pt x="440487" y="235413"/>
                    <a:pt x="440487" y="235413"/>
                    <a:pt x="440487" y="235469"/>
                  </a:cubicBezTo>
                  <a:lnTo>
                    <a:pt x="440487" y="235469"/>
                  </a:lnTo>
                  <a:cubicBezTo>
                    <a:pt x="440487" y="235469"/>
                    <a:pt x="440487" y="235469"/>
                    <a:pt x="440487" y="235525"/>
                  </a:cubicBezTo>
                  <a:cubicBezTo>
                    <a:pt x="440487" y="235525"/>
                    <a:pt x="440487" y="235525"/>
                    <a:pt x="440487" y="235525"/>
                  </a:cubicBezTo>
                  <a:cubicBezTo>
                    <a:pt x="440487" y="235525"/>
                    <a:pt x="440487" y="235525"/>
                    <a:pt x="440487" y="235581"/>
                  </a:cubicBezTo>
                  <a:cubicBezTo>
                    <a:pt x="440487" y="235581"/>
                    <a:pt x="440487" y="235581"/>
                    <a:pt x="440487" y="235581"/>
                  </a:cubicBezTo>
                  <a:cubicBezTo>
                    <a:pt x="440487" y="235581"/>
                    <a:pt x="440487" y="235581"/>
                    <a:pt x="440487" y="235637"/>
                  </a:cubicBezTo>
                  <a:cubicBezTo>
                    <a:pt x="440487" y="235637"/>
                    <a:pt x="440487" y="235637"/>
                    <a:pt x="440487" y="235637"/>
                  </a:cubicBezTo>
                  <a:cubicBezTo>
                    <a:pt x="440487" y="235637"/>
                    <a:pt x="440487" y="235637"/>
                    <a:pt x="440487" y="235693"/>
                  </a:cubicBezTo>
                  <a:cubicBezTo>
                    <a:pt x="440487" y="235693"/>
                    <a:pt x="440487" y="235693"/>
                    <a:pt x="440487" y="235693"/>
                  </a:cubicBezTo>
                  <a:cubicBezTo>
                    <a:pt x="440487" y="235693"/>
                    <a:pt x="440487" y="235693"/>
                    <a:pt x="440487" y="235749"/>
                  </a:cubicBezTo>
                  <a:cubicBezTo>
                    <a:pt x="440487" y="235749"/>
                    <a:pt x="440487" y="235749"/>
                    <a:pt x="440487" y="235749"/>
                  </a:cubicBezTo>
                  <a:cubicBezTo>
                    <a:pt x="440487" y="235749"/>
                    <a:pt x="440487" y="235749"/>
                    <a:pt x="440487" y="235805"/>
                  </a:cubicBezTo>
                  <a:cubicBezTo>
                    <a:pt x="440487" y="235805"/>
                    <a:pt x="440487" y="235805"/>
                    <a:pt x="440487" y="235805"/>
                  </a:cubicBezTo>
                  <a:cubicBezTo>
                    <a:pt x="440487" y="235805"/>
                    <a:pt x="440487" y="235805"/>
                    <a:pt x="440487" y="235861"/>
                  </a:cubicBezTo>
                  <a:cubicBezTo>
                    <a:pt x="440487" y="235861"/>
                    <a:pt x="440487" y="235861"/>
                    <a:pt x="440487" y="235861"/>
                  </a:cubicBezTo>
                  <a:cubicBezTo>
                    <a:pt x="440487" y="235861"/>
                    <a:pt x="440487" y="235861"/>
                    <a:pt x="440487" y="235917"/>
                  </a:cubicBezTo>
                  <a:cubicBezTo>
                    <a:pt x="440487" y="235917"/>
                    <a:pt x="440487" y="235917"/>
                    <a:pt x="440487" y="235917"/>
                  </a:cubicBezTo>
                  <a:cubicBezTo>
                    <a:pt x="440487" y="235917"/>
                    <a:pt x="440487" y="235917"/>
                    <a:pt x="440487" y="235973"/>
                  </a:cubicBezTo>
                  <a:cubicBezTo>
                    <a:pt x="440487" y="235973"/>
                    <a:pt x="440487" y="235973"/>
                    <a:pt x="440487" y="235973"/>
                  </a:cubicBezTo>
                  <a:cubicBezTo>
                    <a:pt x="440487" y="235973"/>
                    <a:pt x="440487" y="235973"/>
                    <a:pt x="440487" y="236029"/>
                  </a:cubicBezTo>
                  <a:cubicBezTo>
                    <a:pt x="440487" y="236029"/>
                    <a:pt x="440487" y="236029"/>
                    <a:pt x="440487" y="236029"/>
                  </a:cubicBezTo>
                  <a:cubicBezTo>
                    <a:pt x="440487" y="236029"/>
                    <a:pt x="440487" y="236029"/>
                    <a:pt x="440487" y="236029"/>
                  </a:cubicBezTo>
                  <a:cubicBezTo>
                    <a:pt x="440487" y="236029"/>
                    <a:pt x="440487" y="236029"/>
                    <a:pt x="440487" y="236029"/>
                  </a:cubicBezTo>
                  <a:cubicBezTo>
                    <a:pt x="440487" y="236029"/>
                    <a:pt x="440487" y="236029"/>
                    <a:pt x="440487" y="236029"/>
                  </a:cubicBezTo>
                  <a:cubicBezTo>
                    <a:pt x="440487" y="236029"/>
                    <a:pt x="440487" y="236029"/>
                    <a:pt x="440487" y="236029"/>
                  </a:cubicBezTo>
                  <a:cubicBezTo>
                    <a:pt x="440487" y="236029"/>
                    <a:pt x="440487" y="236029"/>
                    <a:pt x="440487" y="236029"/>
                  </a:cubicBezTo>
                  <a:cubicBezTo>
                    <a:pt x="440487" y="236029"/>
                    <a:pt x="440487" y="236029"/>
                    <a:pt x="440487" y="236029"/>
                  </a:cubicBezTo>
                  <a:cubicBezTo>
                    <a:pt x="440487" y="236029"/>
                    <a:pt x="440487" y="236029"/>
                    <a:pt x="440487" y="236029"/>
                  </a:cubicBezTo>
                  <a:cubicBezTo>
                    <a:pt x="440487" y="236029"/>
                    <a:pt x="440487" y="236029"/>
                    <a:pt x="440487" y="236029"/>
                  </a:cubicBezTo>
                  <a:cubicBezTo>
                    <a:pt x="440487" y="236029"/>
                    <a:pt x="440487" y="236029"/>
                    <a:pt x="440487" y="236029"/>
                  </a:cubicBezTo>
                  <a:cubicBezTo>
                    <a:pt x="440487" y="236029"/>
                    <a:pt x="440487" y="236029"/>
                    <a:pt x="440487" y="236029"/>
                  </a:cubicBezTo>
                  <a:cubicBezTo>
                    <a:pt x="440487" y="236029"/>
                    <a:pt x="440487" y="236029"/>
                    <a:pt x="440487" y="236029"/>
                  </a:cubicBezTo>
                  <a:cubicBezTo>
                    <a:pt x="440487" y="236029"/>
                    <a:pt x="440487" y="236029"/>
                    <a:pt x="440487" y="236029"/>
                  </a:cubicBezTo>
                  <a:cubicBezTo>
                    <a:pt x="440487" y="236029"/>
                    <a:pt x="440487" y="236029"/>
                    <a:pt x="440487" y="236029"/>
                  </a:cubicBezTo>
                  <a:cubicBezTo>
                    <a:pt x="440487" y="236029"/>
                    <a:pt x="440487" y="236029"/>
                    <a:pt x="440487" y="236085"/>
                  </a:cubicBezTo>
                  <a:cubicBezTo>
                    <a:pt x="440487" y="236085"/>
                    <a:pt x="440487" y="236085"/>
                    <a:pt x="440487" y="236085"/>
                  </a:cubicBezTo>
                  <a:cubicBezTo>
                    <a:pt x="440487" y="236085"/>
                    <a:pt x="440487" y="236085"/>
                    <a:pt x="440487" y="236085"/>
                  </a:cubicBezTo>
                  <a:cubicBezTo>
                    <a:pt x="440487" y="236085"/>
                    <a:pt x="440487" y="236085"/>
                    <a:pt x="440487" y="236085"/>
                  </a:cubicBezTo>
                  <a:cubicBezTo>
                    <a:pt x="440487" y="236085"/>
                    <a:pt x="440487" y="236085"/>
                    <a:pt x="440487" y="236085"/>
                  </a:cubicBezTo>
                  <a:cubicBezTo>
                    <a:pt x="440487" y="236085"/>
                    <a:pt x="440487" y="236085"/>
                    <a:pt x="440487" y="236085"/>
                  </a:cubicBezTo>
                  <a:cubicBezTo>
                    <a:pt x="440487" y="236085"/>
                    <a:pt x="440487" y="236085"/>
                    <a:pt x="440487" y="236085"/>
                  </a:cubicBezTo>
                  <a:cubicBezTo>
                    <a:pt x="440487" y="236085"/>
                    <a:pt x="440487" y="236085"/>
                    <a:pt x="440487" y="236085"/>
                  </a:cubicBezTo>
                  <a:cubicBezTo>
                    <a:pt x="440487" y="236085"/>
                    <a:pt x="440487" y="236085"/>
                    <a:pt x="440487" y="236141"/>
                  </a:cubicBezTo>
                  <a:cubicBezTo>
                    <a:pt x="440487" y="236141"/>
                    <a:pt x="440487" y="236141"/>
                    <a:pt x="440487" y="236141"/>
                  </a:cubicBezTo>
                  <a:cubicBezTo>
                    <a:pt x="440487" y="236141"/>
                    <a:pt x="440487" y="236141"/>
                    <a:pt x="440487" y="236197"/>
                  </a:cubicBezTo>
                  <a:cubicBezTo>
                    <a:pt x="440487" y="236197"/>
                    <a:pt x="440487" y="236197"/>
                    <a:pt x="440487" y="236197"/>
                  </a:cubicBezTo>
                  <a:cubicBezTo>
                    <a:pt x="440487" y="236197"/>
                    <a:pt x="440487" y="236253"/>
                    <a:pt x="440487" y="236253"/>
                  </a:cubicBezTo>
                  <a:lnTo>
                    <a:pt x="440487" y="237710"/>
                  </a:lnTo>
                  <a:cubicBezTo>
                    <a:pt x="440487" y="237710"/>
                    <a:pt x="440487" y="237766"/>
                    <a:pt x="440487" y="237766"/>
                  </a:cubicBezTo>
                  <a:cubicBezTo>
                    <a:pt x="440487" y="237766"/>
                    <a:pt x="440487" y="237766"/>
                    <a:pt x="440487" y="237766"/>
                  </a:cubicBezTo>
                  <a:cubicBezTo>
                    <a:pt x="440487" y="237766"/>
                    <a:pt x="440487" y="237766"/>
                    <a:pt x="440487" y="237766"/>
                  </a:cubicBezTo>
                  <a:cubicBezTo>
                    <a:pt x="440487" y="237822"/>
                    <a:pt x="440487" y="237934"/>
                    <a:pt x="440487" y="238046"/>
                  </a:cubicBezTo>
                  <a:cubicBezTo>
                    <a:pt x="440487" y="238046"/>
                    <a:pt x="440487" y="238046"/>
                    <a:pt x="440487" y="238046"/>
                  </a:cubicBezTo>
                  <a:cubicBezTo>
                    <a:pt x="440487" y="238046"/>
                    <a:pt x="440487" y="238102"/>
                    <a:pt x="440487" y="238102"/>
                  </a:cubicBezTo>
                  <a:cubicBezTo>
                    <a:pt x="440487" y="238102"/>
                    <a:pt x="440487" y="238102"/>
                    <a:pt x="440487" y="238102"/>
                  </a:cubicBezTo>
                  <a:cubicBezTo>
                    <a:pt x="440487" y="238102"/>
                    <a:pt x="440487" y="238102"/>
                    <a:pt x="440487" y="238102"/>
                  </a:cubicBezTo>
                  <a:cubicBezTo>
                    <a:pt x="440487" y="238102"/>
                    <a:pt x="440487" y="238102"/>
                    <a:pt x="440487" y="238102"/>
                  </a:cubicBezTo>
                  <a:cubicBezTo>
                    <a:pt x="440487" y="238102"/>
                    <a:pt x="440487" y="238102"/>
                    <a:pt x="440487" y="238102"/>
                  </a:cubicBezTo>
                  <a:cubicBezTo>
                    <a:pt x="440487" y="238102"/>
                    <a:pt x="440487" y="238102"/>
                    <a:pt x="440487" y="238158"/>
                  </a:cubicBezTo>
                  <a:cubicBezTo>
                    <a:pt x="440487" y="238158"/>
                    <a:pt x="440487" y="238158"/>
                    <a:pt x="440487" y="238215"/>
                  </a:cubicBezTo>
                  <a:cubicBezTo>
                    <a:pt x="440487" y="238215"/>
                    <a:pt x="440487" y="238215"/>
                    <a:pt x="440487" y="238215"/>
                  </a:cubicBezTo>
                  <a:cubicBezTo>
                    <a:pt x="440487" y="238215"/>
                    <a:pt x="440487" y="238215"/>
                    <a:pt x="440487" y="238215"/>
                  </a:cubicBezTo>
                  <a:cubicBezTo>
                    <a:pt x="440487" y="238215"/>
                    <a:pt x="440487" y="238215"/>
                    <a:pt x="440487" y="238215"/>
                  </a:cubicBezTo>
                  <a:cubicBezTo>
                    <a:pt x="440487" y="238215"/>
                    <a:pt x="440487" y="238215"/>
                    <a:pt x="440487" y="238215"/>
                  </a:cubicBezTo>
                  <a:cubicBezTo>
                    <a:pt x="440487" y="238215"/>
                    <a:pt x="440487" y="238215"/>
                    <a:pt x="440487" y="238215"/>
                  </a:cubicBezTo>
                  <a:cubicBezTo>
                    <a:pt x="440487" y="238215"/>
                    <a:pt x="440487" y="238215"/>
                    <a:pt x="440487" y="238215"/>
                  </a:cubicBezTo>
                  <a:cubicBezTo>
                    <a:pt x="440487" y="238215"/>
                    <a:pt x="440487" y="238215"/>
                    <a:pt x="440487" y="238215"/>
                  </a:cubicBezTo>
                  <a:cubicBezTo>
                    <a:pt x="440487" y="238215"/>
                    <a:pt x="440487" y="238215"/>
                    <a:pt x="440487" y="238215"/>
                  </a:cubicBezTo>
                  <a:cubicBezTo>
                    <a:pt x="440487" y="238215"/>
                    <a:pt x="440487" y="238215"/>
                    <a:pt x="440487" y="238215"/>
                  </a:cubicBezTo>
                  <a:cubicBezTo>
                    <a:pt x="440487" y="238215"/>
                    <a:pt x="440487" y="238215"/>
                    <a:pt x="440487" y="238215"/>
                  </a:cubicBezTo>
                  <a:lnTo>
                    <a:pt x="440487" y="238215"/>
                  </a:lnTo>
                  <a:cubicBezTo>
                    <a:pt x="440375" y="240120"/>
                    <a:pt x="439703" y="241969"/>
                    <a:pt x="438582" y="243538"/>
                  </a:cubicBezTo>
                  <a:lnTo>
                    <a:pt x="437797" y="245836"/>
                  </a:lnTo>
                  <a:cubicBezTo>
                    <a:pt x="437685" y="246172"/>
                    <a:pt x="437517" y="246564"/>
                    <a:pt x="437405" y="246900"/>
                  </a:cubicBezTo>
                  <a:cubicBezTo>
                    <a:pt x="437349" y="247293"/>
                    <a:pt x="437237" y="247629"/>
                    <a:pt x="437125" y="248021"/>
                  </a:cubicBezTo>
                  <a:lnTo>
                    <a:pt x="436397" y="250150"/>
                  </a:lnTo>
                  <a:cubicBezTo>
                    <a:pt x="435108" y="254017"/>
                    <a:pt x="431745" y="256595"/>
                    <a:pt x="427991" y="257155"/>
                  </a:cubicBezTo>
                  <a:lnTo>
                    <a:pt x="426478" y="260125"/>
                  </a:lnTo>
                  <a:cubicBezTo>
                    <a:pt x="424404" y="264272"/>
                    <a:pt x="419810" y="266513"/>
                    <a:pt x="415271" y="265673"/>
                  </a:cubicBezTo>
                  <a:lnTo>
                    <a:pt x="370385" y="256931"/>
                  </a:lnTo>
                  <a:lnTo>
                    <a:pt x="379631" y="283773"/>
                  </a:lnTo>
                  <a:cubicBezTo>
                    <a:pt x="381200" y="288312"/>
                    <a:pt x="379407" y="293355"/>
                    <a:pt x="375316" y="295933"/>
                  </a:cubicBezTo>
                  <a:cubicBezTo>
                    <a:pt x="373298" y="297166"/>
                    <a:pt x="371001" y="297670"/>
                    <a:pt x="368759" y="297446"/>
                  </a:cubicBezTo>
                  <a:cubicBezTo>
                    <a:pt x="365733" y="297782"/>
                    <a:pt x="362595" y="296717"/>
                    <a:pt x="360354" y="294476"/>
                  </a:cubicBezTo>
                  <a:lnTo>
                    <a:pt x="360130" y="294252"/>
                  </a:lnTo>
                  <a:cubicBezTo>
                    <a:pt x="358168" y="293243"/>
                    <a:pt x="356543" y="291618"/>
                    <a:pt x="355591" y="289657"/>
                  </a:cubicBezTo>
                  <a:lnTo>
                    <a:pt x="354862" y="288200"/>
                  </a:lnTo>
                  <a:cubicBezTo>
                    <a:pt x="354526" y="287471"/>
                    <a:pt x="354246" y="286687"/>
                    <a:pt x="354022" y="285902"/>
                  </a:cubicBezTo>
                  <a:cubicBezTo>
                    <a:pt x="352901" y="285734"/>
                    <a:pt x="351836" y="285398"/>
                    <a:pt x="350828" y="284894"/>
                  </a:cubicBezTo>
                  <a:lnTo>
                    <a:pt x="349371" y="284165"/>
                  </a:lnTo>
                  <a:cubicBezTo>
                    <a:pt x="349146" y="284053"/>
                    <a:pt x="348922" y="283941"/>
                    <a:pt x="348754" y="283829"/>
                  </a:cubicBezTo>
                  <a:cubicBezTo>
                    <a:pt x="345560" y="283773"/>
                    <a:pt x="342758" y="282260"/>
                    <a:pt x="340909" y="279906"/>
                  </a:cubicBezTo>
                  <a:cubicBezTo>
                    <a:pt x="339900" y="279402"/>
                    <a:pt x="338948" y="278729"/>
                    <a:pt x="338107" y="277889"/>
                  </a:cubicBezTo>
                  <a:lnTo>
                    <a:pt x="337771" y="277553"/>
                  </a:lnTo>
                  <a:cubicBezTo>
                    <a:pt x="336818" y="277833"/>
                    <a:pt x="335866" y="278001"/>
                    <a:pt x="334857" y="278057"/>
                  </a:cubicBezTo>
                  <a:cubicBezTo>
                    <a:pt x="334409" y="278225"/>
                    <a:pt x="333904" y="278393"/>
                    <a:pt x="333400" y="278505"/>
                  </a:cubicBezTo>
                  <a:cubicBezTo>
                    <a:pt x="331663" y="279962"/>
                    <a:pt x="329589" y="280747"/>
                    <a:pt x="327460" y="280915"/>
                  </a:cubicBezTo>
                  <a:cubicBezTo>
                    <a:pt x="325555" y="282764"/>
                    <a:pt x="322977" y="283829"/>
                    <a:pt x="320287" y="283829"/>
                  </a:cubicBezTo>
                  <a:lnTo>
                    <a:pt x="319559" y="283829"/>
                  </a:lnTo>
                  <a:cubicBezTo>
                    <a:pt x="318214" y="283829"/>
                    <a:pt x="316869" y="283549"/>
                    <a:pt x="315580" y="283044"/>
                  </a:cubicBezTo>
                  <a:cubicBezTo>
                    <a:pt x="314347" y="283549"/>
                    <a:pt x="313002" y="283829"/>
                    <a:pt x="311657" y="283829"/>
                  </a:cubicBezTo>
                  <a:lnTo>
                    <a:pt x="310201" y="283829"/>
                  </a:lnTo>
                  <a:cubicBezTo>
                    <a:pt x="310032" y="283829"/>
                    <a:pt x="309864" y="283829"/>
                    <a:pt x="309696" y="283829"/>
                  </a:cubicBezTo>
                  <a:cubicBezTo>
                    <a:pt x="309976" y="286070"/>
                    <a:pt x="309472" y="288368"/>
                    <a:pt x="308295" y="290329"/>
                  </a:cubicBezTo>
                  <a:cubicBezTo>
                    <a:pt x="308183" y="290553"/>
                    <a:pt x="308071" y="290834"/>
                    <a:pt x="307959" y="291058"/>
                  </a:cubicBezTo>
                  <a:lnTo>
                    <a:pt x="307230" y="292515"/>
                  </a:lnTo>
                  <a:cubicBezTo>
                    <a:pt x="306222" y="294532"/>
                    <a:pt x="304597" y="296101"/>
                    <a:pt x="302691" y="297110"/>
                  </a:cubicBezTo>
                  <a:lnTo>
                    <a:pt x="302467" y="297334"/>
                  </a:lnTo>
                  <a:cubicBezTo>
                    <a:pt x="302355" y="297390"/>
                    <a:pt x="302299" y="297502"/>
                    <a:pt x="302187" y="297558"/>
                  </a:cubicBezTo>
                  <a:cubicBezTo>
                    <a:pt x="302019" y="297894"/>
                    <a:pt x="301795" y="298230"/>
                    <a:pt x="301627" y="298567"/>
                  </a:cubicBezTo>
                  <a:cubicBezTo>
                    <a:pt x="302243" y="299912"/>
                    <a:pt x="302579" y="301369"/>
                    <a:pt x="302579" y="302938"/>
                  </a:cubicBezTo>
                  <a:lnTo>
                    <a:pt x="302579" y="305796"/>
                  </a:lnTo>
                  <a:cubicBezTo>
                    <a:pt x="302579" y="308541"/>
                    <a:pt x="301515" y="311175"/>
                    <a:pt x="299553" y="313080"/>
                  </a:cubicBezTo>
                  <a:lnTo>
                    <a:pt x="298097" y="314537"/>
                  </a:lnTo>
                  <a:cubicBezTo>
                    <a:pt x="297312" y="315322"/>
                    <a:pt x="296359" y="315994"/>
                    <a:pt x="295351" y="316499"/>
                  </a:cubicBezTo>
                  <a:cubicBezTo>
                    <a:pt x="295239" y="318292"/>
                    <a:pt x="294678" y="319973"/>
                    <a:pt x="293726" y="321374"/>
                  </a:cubicBezTo>
                  <a:cubicBezTo>
                    <a:pt x="293109" y="324568"/>
                    <a:pt x="291036" y="327202"/>
                    <a:pt x="288234" y="328603"/>
                  </a:cubicBezTo>
                  <a:lnTo>
                    <a:pt x="288010" y="328827"/>
                  </a:lnTo>
                  <a:cubicBezTo>
                    <a:pt x="286048" y="330788"/>
                    <a:pt x="283415" y="331853"/>
                    <a:pt x="280669" y="331853"/>
                  </a:cubicBezTo>
                  <a:lnTo>
                    <a:pt x="272039" y="331853"/>
                  </a:lnTo>
                  <a:cubicBezTo>
                    <a:pt x="271199" y="331853"/>
                    <a:pt x="270358" y="331741"/>
                    <a:pt x="269517" y="331573"/>
                  </a:cubicBezTo>
                  <a:lnTo>
                    <a:pt x="266996" y="331180"/>
                  </a:lnTo>
                  <a:lnTo>
                    <a:pt x="265539" y="331180"/>
                  </a:lnTo>
                  <a:cubicBezTo>
                    <a:pt x="264642" y="331180"/>
                    <a:pt x="263746" y="331068"/>
                    <a:pt x="262905" y="330844"/>
                  </a:cubicBezTo>
                  <a:cubicBezTo>
                    <a:pt x="261504" y="331517"/>
                    <a:pt x="259935" y="331909"/>
                    <a:pt x="258366" y="331909"/>
                  </a:cubicBezTo>
                  <a:lnTo>
                    <a:pt x="256909" y="331909"/>
                  </a:lnTo>
                  <a:cubicBezTo>
                    <a:pt x="255620" y="331909"/>
                    <a:pt x="254331" y="331685"/>
                    <a:pt x="253099" y="331180"/>
                  </a:cubicBezTo>
                  <a:lnTo>
                    <a:pt x="250409" y="331180"/>
                  </a:lnTo>
                  <a:cubicBezTo>
                    <a:pt x="249232" y="331180"/>
                    <a:pt x="248055" y="330956"/>
                    <a:pt x="246934" y="330564"/>
                  </a:cubicBezTo>
                  <a:cubicBezTo>
                    <a:pt x="246822" y="331068"/>
                    <a:pt x="246710" y="331517"/>
                    <a:pt x="246598" y="331965"/>
                  </a:cubicBezTo>
                  <a:lnTo>
                    <a:pt x="245870" y="334094"/>
                  </a:lnTo>
                  <a:cubicBezTo>
                    <a:pt x="245589" y="334991"/>
                    <a:pt x="245197" y="335775"/>
                    <a:pt x="244637" y="336560"/>
                  </a:cubicBezTo>
                  <a:lnTo>
                    <a:pt x="243180" y="338689"/>
                  </a:lnTo>
                  <a:cubicBezTo>
                    <a:pt x="242171" y="340202"/>
                    <a:pt x="240826" y="341379"/>
                    <a:pt x="239201" y="342164"/>
                  </a:cubicBezTo>
                  <a:lnTo>
                    <a:pt x="237800" y="342892"/>
                  </a:lnTo>
                  <a:cubicBezTo>
                    <a:pt x="236960" y="343789"/>
                    <a:pt x="235951" y="344573"/>
                    <a:pt x="234830" y="345078"/>
                  </a:cubicBezTo>
                  <a:lnTo>
                    <a:pt x="233486" y="347375"/>
                  </a:lnTo>
                  <a:cubicBezTo>
                    <a:pt x="233037" y="348160"/>
                    <a:pt x="232477" y="348888"/>
                    <a:pt x="231804" y="349561"/>
                  </a:cubicBezTo>
                  <a:lnTo>
                    <a:pt x="231076" y="350289"/>
                  </a:lnTo>
                  <a:cubicBezTo>
                    <a:pt x="230684" y="350681"/>
                    <a:pt x="230235" y="351074"/>
                    <a:pt x="229787" y="351354"/>
                  </a:cubicBezTo>
                  <a:lnTo>
                    <a:pt x="229787" y="352306"/>
                  </a:lnTo>
                  <a:cubicBezTo>
                    <a:pt x="229787" y="353707"/>
                    <a:pt x="229507" y="355108"/>
                    <a:pt x="228947" y="356397"/>
                  </a:cubicBezTo>
                  <a:cubicBezTo>
                    <a:pt x="229059" y="356957"/>
                    <a:pt x="229059" y="357462"/>
                    <a:pt x="229059" y="358022"/>
                  </a:cubicBezTo>
                  <a:lnTo>
                    <a:pt x="229059" y="358526"/>
                  </a:lnTo>
                  <a:cubicBezTo>
                    <a:pt x="229227" y="358975"/>
                    <a:pt x="229395" y="359479"/>
                    <a:pt x="229507" y="359984"/>
                  </a:cubicBezTo>
                  <a:cubicBezTo>
                    <a:pt x="230123" y="360712"/>
                    <a:pt x="230628" y="361553"/>
                    <a:pt x="231020" y="362393"/>
                  </a:cubicBezTo>
                  <a:cubicBezTo>
                    <a:pt x="231524" y="362729"/>
                    <a:pt x="232028" y="363178"/>
                    <a:pt x="232477" y="363626"/>
                  </a:cubicBezTo>
                  <a:lnTo>
                    <a:pt x="233934" y="365083"/>
                  </a:lnTo>
                  <a:cubicBezTo>
                    <a:pt x="234438" y="365587"/>
                    <a:pt x="234830" y="366092"/>
                    <a:pt x="235223" y="366652"/>
                  </a:cubicBezTo>
                  <a:lnTo>
                    <a:pt x="236680" y="368781"/>
                  </a:lnTo>
                  <a:cubicBezTo>
                    <a:pt x="237240" y="369566"/>
                    <a:pt x="237632" y="370462"/>
                    <a:pt x="237912" y="371359"/>
                  </a:cubicBezTo>
                  <a:cubicBezTo>
                    <a:pt x="237968" y="371471"/>
                    <a:pt x="238025" y="371527"/>
                    <a:pt x="238080" y="371639"/>
                  </a:cubicBezTo>
                  <a:lnTo>
                    <a:pt x="240378" y="375114"/>
                  </a:lnTo>
                  <a:cubicBezTo>
                    <a:pt x="241163" y="375898"/>
                    <a:pt x="241835" y="376795"/>
                    <a:pt x="242339" y="377803"/>
                  </a:cubicBezTo>
                  <a:lnTo>
                    <a:pt x="242395" y="377916"/>
                  </a:lnTo>
                  <a:cubicBezTo>
                    <a:pt x="242676" y="378140"/>
                    <a:pt x="243012" y="378420"/>
                    <a:pt x="243292" y="378700"/>
                  </a:cubicBezTo>
                  <a:lnTo>
                    <a:pt x="246878" y="382286"/>
                  </a:lnTo>
                  <a:cubicBezTo>
                    <a:pt x="248055" y="383463"/>
                    <a:pt x="248896" y="384864"/>
                    <a:pt x="249400" y="386377"/>
                  </a:cubicBezTo>
                  <a:cubicBezTo>
                    <a:pt x="249848" y="386713"/>
                    <a:pt x="250297" y="387106"/>
                    <a:pt x="250689" y="387554"/>
                  </a:cubicBezTo>
                  <a:cubicBezTo>
                    <a:pt x="251642" y="388058"/>
                    <a:pt x="252538" y="388675"/>
                    <a:pt x="253323" y="389459"/>
                  </a:cubicBezTo>
                  <a:lnTo>
                    <a:pt x="254499" y="390636"/>
                  </a:lnTo>
                  <a:cubicBezTo>
                    <a:pt x="255676" y="391028"/>
                    <a:pt x="256741" y="391645"/>
                    <a:pt x="257693" y="392485"/>
                  </a:cubicBezTo>
                  <a:lnTo>
                    <a:pt x="257862" y="392541"/>
                  </a:lnTo>
                  <a:cubicBezTo>
                    <a:pt x="259655" y="392990"/>
                    <a:pt x="261336" y="393942"/>
                    <a:pt x="262681" y="395287"/>
                  </a:cubicBezTo>
                  <a:lnTo>
                    <a:pt x="264138" y="396744"/>
                  </a:lnTo>
                  <a:cubicBezTo>
                    <a:pt x="264474" y="397080"/>
                    <a:pt x="264810" y="397472"/>
                    <a:pt x="265090" y="397865"/>
                  </a:cubicBezTo>
                  <a:cubicBezTo>
                    <a:pt x="265483" y="398145"/>
                    <a:pt x="265875" y="398537"/>
                    <a:pt x="266267" y="398873"/>
                  </a:cubicBezTo>
                  <a:lnTo>
                    <a:pt x="266996" y="399602"/>
                  </a:lnTo>
                  <a:cubicBezTo>
                    <a:pt x="267444" y="400106"/>
                    <a:pt x="267892" y="400611"/>
                    <a:pt x="268285" y="401171"/>
                  </a:cubicBezTo>
                  <a:cubicBezTo>
                    <a:pt x="268845" y="401563"/>
                    <a:pt x="269405" y="401955"/>
                    <a:pt x="269854" y="402460"/>
                  </a:cubicBezTo>
                  <a:lnTo>
                    <a:pt x="270134" y="402740"/>
                  </a:lnTo>
                  <a:lnTo>
                    <a:pt x="271479" y="403412"/>
                  </a:lnTo>
                  <a:cubicBezTo>
                    <a:pt x="271815" y="403581"/>
                    <a:pt x="272151" y="403749"/>
                    <a:pt x="272431" y="403973"/>
                  </a:cubicBezTo>
                  <a:cubicBezTo>
                    <a:pt x="274449" y="404365"/>
                    <a:pt x="276298" y="405318"/>
                    <a:pt x="277755" y="406775"/>
                  </a:cubicBezTo>
                  <a:lnTo>
                    <a:pt x="279212" y="408232"/>
                  </a:lnTo>
                  <a:cubicBezTo>
                    <a:pt x="281790" y="410809"/>
                    <a:pt x="282798" y="414564"/>
                    <a:pt x="281958" y="418038"/>
                  </a:cubicBezTo>
                  <a:cubicBezTo>
                    <a:pt x="282182" y="418879"/>
                    <a:pt x="282238" y="419719"/>
                    <a:pt x="282238" y="420560"/>
                  </a:cubicBezTo>
                  <a:lnTo>
                    <a:pt x="282238" y="421288"/>
                  </a:lnTo>
                  <a:cubicBezTo>
                    <a:pt x="282238" y="425883"/>
                    <a:pt x="279212" y="429806"/>
                    <a:pt x="275009" y="431151"/>
                  </a:cubicBezTo>
                  <a:cubicBezTo>
                    <a:pt x="274897" y="431207"/>
                    <a:pt x="274841" y="431263"/>
                    <a:pt x="274729" y="431319"/>
                  </a:cubicBezTo>
                  <a:cubicBezTo>
                    <a:pt x="274505" y="431655"/>
                    <a:pt x="274281" y="431935"/>
                    <a:pt x="274056" y="432216"/>
                  </a:cubicBezTo>
                  <a:cubicBezTo>
                    <a:pt x="273664" y="433841"/>
                    <a:pt x="272936" y="435354"/>
                    <a:pt x="271815" y="436642"/>
                  </a:cubicBezTo>
                  <a:lnTo>
                    <a:pt x="271815" y="436642"/>
                  </a:lnTo>
                  <a:cubicBezTo>
                    <a:pt x="271311" y="437651"/>
                    <a:pt x="270638" y="438548"/>
                    <a:pt x="269854" y="439332"/>
                  </a:cubicBezTo>
                  <a:lnTo>
                    <a:pt x="269125" y="440061"/>
                  </a:lnTo>
                  <a:cubicBezTo>
                    <a:pt x="266435" y="442751"/>
                    <a:pt x="262625" y="443647"/>
                    <a:pt x="259207" y="442751"/>
                  </a:cubicBezTo>
                  <a:cubicBezTo>
                    <a:pt x="257806" y="443423"/>
                    <a:pt x="256237" y="443815"/>
                    <a:pt x="254668" y="443815"/>
                  </a:cubicBezTo>
                  <a:lnTo>
                    <a:pt x="253939" y="443815"/>
                  </a:lnTo>
                  <a:cubicBezTo>
                    <a:pt x="253547" y="443815"/>
                    <a:pt x="253211" y="443815"/>
                    <a:pt x="252818" y="443759"/>
                  </a:cubicBezTo>
                  <a:cubicBezTo>
                    <a:pt x="252594" y="443871"/>
                    <a:pt x="252370" y="444039"/>
                    <a:pt x="252146" y="444152"/>
                  </a:cubicBezTo>
                  <a:lnTo>
                    <a:pt x="251922" y="444376"/>
                  </a:lnTo>
                  <a:lnTo>
                    <a:pt x="251025" y="445665"/>
                  </a:lnTo>
                  <a:cubicBezTo>
                    <a:pt x="250016" y="447178"/>
                    <a:pt x="248672" y="448354"/>
                    <a:pt x="247046" y="449195"/>
                  </a:cubicBezTo>
                  <a:lnTo>
                    <a:pt x="245589" y="449923"/>
                  </a:lnTo>
                  <a:cubicBezTo>
                    <a:pt x="244973" y="450204"/>
                    <a:pt x="244357" y="450484"/>
                    <a:pt x="243740" y="450652"/>
                  </a:cubicBezTo>
                  <a:cubicBezTo>
                    <a:pt x="243292" y="452333"/>
                    <a:pt x="242339" y="453902"/>
                    <a:pt x="241106" y="455191"/>
                  </a:cubicBezTo>
                  <a:lnTo>
                    <a:pt x="240826" y="455471"/>
                  </a:lnTo>
                  <a:cubicBezTo>
                    <a:pt x="239089" y="458945"/>
                    <a:pt x="235503" y="461131"/>
                    <a:pt x="231636" y="461131"/>
                  </a:cubicBezTo>
                  <a:lnTo>
                    <a:pt x="230179" y="461131"/>
                  </a:lnTo>
                  <a:cubicBezTo>
                    <a:pt x="230011" y="461131"/>
                    <a:pt x="229843" y="461131"/>
                    <a:pt x="229731" y="461131"/>
                  </a:cubicBezTo>
                  <a:cubicBezTo>
                    <a:pt x="229507" y="461243"/>
                    <a:pt x="229283" y="461355"/>
                    <a:pt x="229059" y="461467"/>
                  </a:cubicBezTo>
                  <a:lnTo>
                    <a:pt x="227714" y="462140"/>
                  </a:lnTo>
                  <a:lnTo>
                    <a:pt x="226761" y="463092"/>
                  </a:lnTo>
                  <a:cubicBezTo>
                    <a:pt x="224071" y="465782"/>
                    <a:pt x="220261" y="466679"/>
                    <a:pt x="216842" y="465782"/>
                  </a:cubicBezTo>
                  <a:cubicBezTo>
                    <a:pt x="216674" y="468304"/>
                    <a:pt x="215610" y="470657"/>
                    <a:pt x="213816" y="472394"/>
                  </a:cubicBezTo>
                  <a:lnTo>
                    <a:pt x="212359" y="473851"/>
                  </a:lnTo>
                  <a:cubicBezTo>
                    <a:pt x="211519" y="474692"/>
                    <a:pt x="210566" y="475364"/>
                    <a:pt x="209557" y="475813"/>
                  </a:cubicBezTo>
                  <a:lnTo>
                    <a:pt x="210958" y="484162"/>
                  </a:lnTo>
                  <a:lnTo>
                    <a:pt x="217459" y="526638"/>
                  </a:lnTo>
                  <a:cubicBezTo>
                    <a:pt x="217515" y="527143"/>
                    <a:pt x="217571" y="527703"/>
                    <a:pt x="217571" y="528208"/>
                  </a:cubicBezTo>
                  <a:lnTo>
                    <a:pt x="217571" y="543281"/>
                  </a:lnTo>
                  <a:cubicBezTo>
                    <a:pt x="217571" y="543618"/>
                    <a:pt x="217571" y="543898"/>
                    <a:pt x="217515" y="544234"/>
                  </a:cubicBezTo>
                  <a:lnTo>
                    <a:pt x="216786" y="552135"/>
                  </a:lnTo>
                  <a:cubicBezTo>
                    <a:pt x="216338" y="556843"/>
                    <a:pt x="212808" y="560541"/>
                    <a:pt x="208325" y="561382"/>
                  </a:cubicBezTo>
                  <a:cubicBezTo>
                    <a:pt x="209333" y="564295"/>
                    <a:pt x="209053" y="567490"/>
                    <a:pt x="207428" y="570179"/>
                  </a:cubicBezTo>
                  <a:lnTo>
                    <a:pt x="205299" y="573766"/>
                  </a:lnTo>
                  <a:cubicBezTo>
                    <a:pt x="205131" y="573990"/>
                    <a:pt x="205018" y="574214"/>
                    <a:pt x="204850" y="574438"/>
                  </a:cubicBezTo>
                  <a:lnTo>
                    <a:pt x="201264" y="579482"/>
                  </a:lnTo>
                  <a:cubicBezTo>
                    <a:pt x="201096" y="579706"/>
                    <a:pt x="200872" y="579986"/>
                    <a:pt x="200704" y="580210"/>
                  </a:cubicBezTo>
                  <a:lnTo>
                    <a:pt x="196389" y="585254"/>
                  </a:lnTo>
                  <a:cubicBezTo>
                    <a:pt x="196221" y="585478"/>
                    <a:pt x="196053" y="585646"/>
                    <a:pt x="195828" y="585814"/>
                  </a:cubicBezTo>
                  <a:lnTo>
                    <a:pt x="187927" y="593715"/>
                  </a:lnTo>
                  <a:cubicBezTo>
                    <a:pt x="187479" y="594163"/>
                    <a:pt x="187031" y="594556"/>
                    <a:pt x="186526" y="594892"/>
                  </a:cubicBezTo>
                  <a:lnTo>
                    <a:pt x="180923" y="598759"/>
                  </a:lnTo>
                  <a:cubicBezTo>
                    <a:pt x="180418" y="600103"/>
                    <a:pt x="179634" y="601280"/>
                    <a:pt x="178625" y="602289"/>
                  </a:cubicBezTo>
                  <a:lnTo>
                    <a:pt x="176608" y="604586"/>
                  </a:lnTo>
                  <a:lnTo>
                    <a:pt x="176608" y="605035"/>
                  </a:lnTo>
                  <a:cubicBezTo>
                    <a:pt x="176608" y="608845"/>
                    <a:pt x="174478" y="612376"/>
                    <a:pt x="171116" y="614169"/>
                  </a:cubicBezTo>
                  <a:lnTo>
                    <a:pt x="138782" y="631372"/>
                  </a:lnTo>
                  <a:lnTo>
                    <a:pt x="60162" y="669085"/>
                  </a:lnTo>
                  <a:cubicBezTo>
                    <a:pt x="61451" y="669478"/>
                    <a:pt x="62628" y="670150"/>
                    <a:pt x="63692" y="670990"/>
                  </a:cubicBezTo>
                  <a:cubicBezTo>
                    <a:pt x="64365" y="670878"/>
                    <a:pt x="65037" y="670766"/>
                    <a:pt x="65766" y="670766"/>
                  </a:cubicBezTo>
                  <a:lnTo>
                    <a:pt x="67895" y="670766"/>
                  </a:lnTo>
                  <a:cubicBezTo>
                    <a:pt x="68288" y="670766"/>
                    <a:pt x="68624" y="670766"/>
                    <a:pt x="69016" y="670822"/>
                  </a:cubicBezTo>
                  <a:cubicBezTo>
                    <a:pt x="70249" y="670318"/>
                    <a:pt x="71594" y="670038"/>
                    <a:pt x="72939" y="670038"/>
                  </a:cubicBezTo>
                  <a:lnTo>
                    <a:pt x="74396" y="670038"/>
                  </a:lnTo>
                  <a:cubicBezTo>
                    <a:pt x="76413" y="670038"/>
                    <a:pt x="78430" y="670654"/>
                    <a:pt x="80111" y="671775"/>
                  </a:cubicBezTo>
                  <a:lnTo>
                    <a:pt x="82241" y="673232"/>
                  </a:lnTo>
                  <a:cubicBezTo>
                    <a:pt x="82801" y="673624"/>
                    <a:pt x="83305" y="674017"/>
                    <a:pt x="83810" y="674521"/>
                  </a:cubicBezTo>
                  <a:lnTo>
                    <a:pt x="85883" y="676594"/>
                  </a:lnTo>
                  <a:cubicBezTo>
                    <a:pt x="86780" y="675529"/>
                    <a:pt x="87901" y="674689"/>
                    <a:pt x="89133" y="674073"/>
                  </a:cubicBezTo>
                  <a:lnTo>
                    <a:pt x="91991" y="672616"/>
                  </a:lnTo>
                  <a:cubicBezTo>
                    <a:pt x="93448" y="671887"/>
                    <a:pt x="95017" y="671551"/>
                    <a:pt x="96586" y="671551"/>
                  </a:cubicBezTo>
                  <a:lnTo>
                    <a:pt x="97315" y="671551"/>
                  </a:lnTo>
                  <a:cubicBezTo>
                    <a:pt x="101069" y="671551"/>
                    <a:pt x="104376" y="673568"/>
                    <a:pt x="106225" y="676594"/>
                  </a:cubicBezTo>
                  <a:cubicBezTo>
                    <a:pt x="107850" y="677547"/>
                    <a:pt x="109251" y="679004"/>
                    <a:pt x="110147" y="680797"/>
                  </a:cubicBezTo>
                  <a:lnTo>
                    <a:pt x="111100" y="681750"/>
                  </a:lnTo>
                  <a:cubicBezTo>
                    <a:pt x="111885" y="682534"/>
                    <a:pt x="112557" y="683431"/>
                    <a:pt x="113005" y="684439"/>
                  </a:cubicBezTo>
                  <a:lnTo>
                    <a:pt x="113734" y="685896"/>
                  </a:lnTo>
                  <a:cubicBezTo>
                    <a:pt x="113846" y="686177"/>
                    <a:pt x="114014" y="686457"/>
                    <a:pt x="114126" y="686737"/>
                  </a:cubicBezTo>
                  <a:cubicBezTo>
                    <a:pt x="115807" y="686513"/>
                    <a:pt x="117488" y="686737"/>
                    <a:pt x="119113" y="687409"/>
                  </a:cubicBezTo>
                  <a:lnTo>
                    <a:pt x="119393" y="687522"/>
                  </a:lnTo>
                  <a:cubicBezTo>
                    <a:pt x="121691" y="687129"/>
                    <a:pt x="124045" y="687577"/>
                    <a:pt x="126062" y="688698"/>
                  </a:cubicBezTo>
                  <a:lnTo>
                    <a:pt x="127127" y="688418"/>
                  </a:lnTo>
                  <a:cubicBezTo>
                    <a:pt x="127631" y="688306"/>
                    <a:pt x="128079" y="688194"/>
                    <a:pt x="128584" y="688138"/>
                  </a:cubicBezTo>
                  <a:cubicBezTo>
                    <a:pt x="131329" y="687017"/>
                    <a:pt x="134468" y="687129"/>
                    <a:pt x="137101" y="688474"/>
                  </a:cubicBezTo>
                  <a:lnTo>
                    <a:pt x="138558" y="689203"/>
                  </a:lnTo>
                  <a:cubicBezTo>
                    <a:pt x="139567" y="689707"/>
                    <a:pt x="140464" y="690379"/>
                    <a:pt x="141248" y="691164"/>
                  </a:cubicBezTo>
                  <a:lnTo>
                    <a:pt x="143377" y="693293"/>
                  </a:lnTo>
                  <a:cubicBezTo>
                    <a:pt x="144162" y="694078"/>
                    <a:pt x="144778" y="694974"/>
                    <a:pt x="145283" y="695927"/>
                  </a:cubicBezTo>
                  <a:lnTo>
                    <a:pt x="146235" y="697552"/>
                  </a:lnTo>
                  <a:cubicBezTo>
                    <a:pt x="147020" y="698337"/>
                    <a:pt x="147692" y="699233"/>
                    <a:pt x="148197" y="700242"/>
                  </a:cubicBezTo>
                  <a:lnTo>
                    <a:pt x="149598" y="703100"/>
                  </a:lnTo>
                  <a:cubicBezTo>
                    <a:pt x="150494" y="704837"/>
                    <a:pt x="150830" y="706742"/>
                    <a:pt x="150662" y="708648"/>
                  </a:cubicBezTo>
                  <a:cubicBezTo>
                    <a:pt x="150943" y="708816"/>
                    <a:pt x="151167" y="709040"/>
                    <a:pt x="151447" y="709264"/>
                  </a:cubicBezTo>
                  <a:lnTo>
                    <a:pt x="151447" y="709264"/>
                  </a:lnTo>
                  <a:cubicBezTo>
                    <a:pt x="152456" y="709768"/>
                    <a:pt x="153352" y="710441"/>
                    <a:pt x="154137" y="711225"/>
                  </a:cubicBezTo>
                  <a:lnTo>
                    <a:pt x="155538" y="712626"/>
                  </a:lnTo>
                  <a:cubicBezTo>
                    <a:pt x="157499" y="714587"/>
                    <a:pt x="158564" y="717221"/>
                    <a:pt x="158564" y="719967"/>
                  </a:cubicBezTo>
                  <a:lnTo>
                    <a:pt x="158564" y="720696"/>
                  </a:lnTo>
                  <a:cubicBezTo>
                    <a:pt x="158564" y="723441"/>
                    <a:pt x="157443" y="726075"/>
                    <a:pt x="155538" y="728036"/>
                  </a:cubicBezTo>
                  <a:lnTo>
                    <a:pt x="154809" y="728765"/>
                  </a:lnTo>
                  <a:cubicBezTo>
                    <a:pt x="154025" y="729550"/>
                    <a:pt x="153128" y="730166"/>
                    <a:pt x="152119" y="730670"/>
                  </a:cubicBezTo>
                  <a:lnTo>
                    <a:pt x="151335" y="731062"/>
                  </a:lnTo>
                  <a:cubicBezTo>
                    <a:pt x="151223" y="731287"/>
                    <a:pt x="151111" y="731567"/>
                    <a:pt x="150999" y="731791"/>
                  </a:cubicBezTo>
                  <a:lnTo>
                    <a:pt x="149373" y="735489"/>
                  </a:lnTo>
                  <a:cubicBezTo>
                    <a:pt x="148701" y="737507"/>
                    <a:pt x="147412" y="739244"/>
                    <a:pt x="145731" y="740533"/>
                  </a:cubicBezTo>
                  <a:cubicBezTo>
                    <a:pt x="145619" y="740701"/>
                    <a:pt x="145451" y="740869"/>
                    <a:pt x="145339" y="741037"/>
                  </a:cubicBezTo>
                  <a:cubicBezTo>
                    <a:pt x="145171" y="741822"/>
                    <a:pt x="144890" y="742606"/>
                    <a:pt x="144498" y="743335"/>
                  </a:cubicBezTo>
                  <a:lnTo>
                    <a:pt x="143602" y="745576"/>
                  </a:lnTo>
                  <a:cubicBezTo>
                    <a:pt x="143321" y="746417"/>
                    <a:pt x="142929" y="747257"/>
                    <a:pt x="142425" y="748042"/>
                  </a:cubicBezTo>
                  <a:lnTo>
                    <a:pt x="140968" y="750171"/>
                  </a:lnTo>
                  <a:cubicBezTo>
                    <a:pt x="140744" y="750507"/>
                    <a:pt x="140464" y="750900"/>
                    <a:pt x="140183" y="751180"/>
                  </a:cubicBezTo>
                  <a:lnTo>
                    <a:pt x="140183" y="751236"/>
                  </a:lnTo>
                  <a:cubicBezTo>
                    <a:pt x="139679" y="752245"/>
                    <a:pt x="139063" y="753141"/>
                    <a:pt x="138278" y="753870"/>
                  </a:cubicBezTo>
                  <a:lnTo>
                    <a:pt x="138054" y="754094"/>
                  </a:lnTo>
                  <a:lnTo>
                    <a:pt x="137325" y="755495"/>
                  </a:lnTo>
                  <a:cubicBezTo>
                    <a:pt x="136709" y="756728"/>
                    <a:pt x="135868" y="757792"/>
                    <a:pt x="134860" y="758689"/>
                  </a:cubicBezTo>
                  <a:lnTo>
                    <a:pt x="134860" y="759978"/>
                  </a:lnTo>
                  <a:cubicBezTo>
                    <a:pt x="134972" y="760202"/>
                    <a:pt x="135084" y="760370"/>
                    <a:pt x="135196" y="760594"/>
                  </a:cubicBezTo>
                  <a:lnTo>
                    <a:pt x="135924" y="762051"/>
                  </a:lnTo>
                  <a:cubicBezTo>
                    <a:pt x="136149" y="762499"/>
                    <a:pt x="136317" y="762948"/>
                    <a:pt x="136485" y="763396"/>
                  </a:cubicBezTo>
                  <a:lnTo>
                    <a:pt x="137213" y="765525"/>
                  </a:lnTo>
                  <a:cubicBezTo>
                    <a:pt x="137550" y="766590"/>
                    <a:pt x="137718" y="767655"/>
                    <a:pt x="137718" y="768776"/>
                  </a:cubicBezTo>
                  <a:lnTo>
                    <a:pt x="137718" y="773819"/>
                  </a:lnTo>
                  <a:cubicBezTo>
                    <a:pt x="137718" y="775444"/>
                    <a:pt x="137325" y="777013"/>
                    <a:pt x="136653" y="778414"/>
                  </a:cubicBezTo>
                  <a:lnTo>
                    <a:pt x="135196" y="781272"/>
                  </a:lnTo>
                  <a:cubicBezTo>
                    <a:pt x="134916" y="781888"/>
                    <a:pt x="134524" y="782449"/>
                    <a:pt x="134131" y="782953"/>
                  </a:cubicBezTo>
                  <a:lnTo>
                    <a:pt x="134131" y="783121"/>
                  </a:lnTo>
                  <a:cubicBezTo>
                    <a:pt x="134131" y="784746"/>
                    <a:pt x="133739" y="786315"/>
                    <a:pt x="133067" y="787716"/>
                  </a:cubicBezTo>
                  <a:lnTo>
                    <a:pt x="132730" y="788389"/>
                  </a:lnTo>
                  <a:lnTo>
                    <a:pt x="133123" y="789958"/>
                  </a:lnTo>
                  <a:cubicBezTo>
                    <a:pt x="133515" y="791471"/>
                    <a:pt x="133515" y="793040"/>
                    <a:pt x="133235" y="794609"/>
                  </a:cubicBezTo>
                  <a:cubicBezTo>
                    <a:pt x="134468" y="794889"/>
                    <a:pt x="135644" y="795393"/>
                    <a:pt x="136765" y="796122"/>
                  </a:cubicBezTo>
                  <a:lnTo>
                    <a:pt x="138502" y="797243"/>
                  </a:lnTo>
                  <a:lnTo>
                    <a:pt x="140351" y="797243"/>
                  </a:lnTo>
                  <a:cubicBezTo>
                    <a:pt x="143602" y="797243"/>
                    <a:pt x="146684" y="798756"/>
                    <a:pt x="148645" y="801389"/>
                  </a:cubicBezTo>
                  <a:lnTo>
                    <a:pt x="149373" y="802342"/>
                  </a:lnTo>
                  <a:cubicBezTo>
                    <a:pt x="150999" y="803351"/>
                    <a:pt x="152343" y="804808"/>
                    <a:pt x="153184" y="806545"/>
                  </a:cubicBezTo>
                  <a:cubicBezTo>
                    <a:pt x="154809" y="808450"/>
                    <a:pt x="155706" y="810804"/>
                    <a:pt x="155706" y="813325"/>
                  </a:cubicBezTo>
                  <a:cubicBezTo>
                    <a:pt x="155706" y="814838"/>
                    <a:pt x="155369" y="816295"/>
                    <a:pt x="154753" y="817584"/>
                  </a:cubicBezTo>
                  <a:cubicBezTo>
                    <a:pt x="155818" y="818088"/>
                    <a:pt x="156826" y="818761"/>
                    <a:pt x="157667" y="819657"/>
                  </a:cubicBezTo>
                  <a:lnTo>
                    <a:pt x="158395" y="820386"/>
                  </a:lnTo>
                  <a:cubicBezTo>
                    <a:pt x="160357" y="822347"/>
                    <a:pt x="161421" y="824981"/>
                    <a:pt x="161421" y="827671"/>
                  </a:cubicBezTo>
                  <a:lnTo>
                    <a:pt x="161421" y="831257"/>
                  </a:lnTo>
                  <a:cubicBezTo>
                    <a:pt x="161421" y="832882"/>
                    <a:pt x="161029" y="834451"/>
                    <a:pt x="160301" y="835908"/>
                  </a:cubicBezTo>
                  <a:lnTo>
                    <a:pt x="159572" y="837365"/>
                  </a:lnTo>
                  <a:cubicBezTo>
                    <a:pt x="159460" y="837589"/>
                    <a:pt x="159348" y="837758"/>
                    <a:pt x="159236" y="837982"/>
                  </a:cubicBezTo>
                  <a:cubicBezTo>
                    <a:pt x="159180" y="839831"/>
                    <a:pt x="158676" y="841624"/>
                    <a:pt x="157667" y="843249"/>
                  </a:cubicBezTo>
                  <a:cubicBezTo>
                    <a:pt x="158003" y="845379"/>
                    <a:pt x="157723" y="847564"/>
                    <a:pt x="156714" y="849581"/>
                  </a:cubicBezTo>
                  <a:lnTo>
                    <a:pt x="155986" y="851038"/>
                  </a:lnTo>
                  <a:cubicBezTo>
                    <a:pt x="155538" y="851935"/>
                    <a:pt x="154921" y="852775"/>
                    <a:pt x="154193" y="853560"/>
                  </a:cubicBezTo>
                  <a:lnTo>
                    <a:pt x="154193" y="854288"/>
                  </a:lnTo>
                  <a:cubicBezTo>
                    <a:pt x="154193" y="858211"/>
                    <a:pt x="152007" y="861741"/>
                    <a:pt x="148533" y="863479"/>
                  </a:cubicBezTo>
                  <a:lnTo>
                    <a:pt x="146123" y="865888"/>
                  </a:lnTo>
                  <a:cubicBezTo>
                    <a:pt x="144554" y="867457"/>
                    <a:pt x="142481" y="868522"/>
                    <a:pt x="140295" y="868802"/>
                  </a:cubicBezTo>
                  <a:cubicBezTo>
                    <a:pt x="140127" y="869026"/>
                    <a:pt x="139903" y="869250"/>
                    <a:pt x="139735" y="869419"/>
                  </a:cubicBezTo>
                  <a:lnTo>
                    <a:pt x="139007" y="870147"/>
                  </a:lnTo>
                  <a:cubicBezTo>
                    <a:pt x="136989" y="872164"/>
                    <a:pt x="134243" y="873173"/>
                    <a:pt x="131498" y="873173"/>
                  </a:cubicBezTo>
                  <a:cubicBezTo>
                    <a:pt x="130769" y="873733"/>
                    <a:pt x="129929" y="874238"/>
                    <a:pt x="129032" y="874574"/>
                  </a:cubicBezTo>
                  <a:cubicBezTo>
                    <a:pt x="129144" y="877376"/>
                    <a:pt x="128135" y="880234"/>
                    <a:pt x="126006" y="882363"/>
                  </a:cubicBezTo>
                  <a:lnTo>
                    <a:pt x="124717" y="883652"/>
                  </a:lnTo>
                  <a:lnTo>
                    <a:pt x="124717" y="885109"/>
                  </a:lnTo>
                  <a:cubicBezTo>
                    <a:pt x="124717" y="886230"/>
                    <a:pt x="124549" y="887351"/>
                    <a:pt x="124157" y="888415"/>
                  </a:cubicBezTo>
                  <a:lnTo>
                    <a:pt x="123428" y="890545"/>
                  </a:lnTo>
                  <a:cubicBezTo>
                    <a:pt x="123204" y="891273"/>
                    <a:pt x="122868" y="891945"/>
                    <a:pt x="122476" y="892562"/>
                  </a:cubicBezTo>
                  <a:lnTo>
                    <a:pt x="122363" y="892730"/>
                  </a:lnTo>
                  <a:cubicBezTo>
                    <a:pt x="122700" y="894803"/>
                    <a:pt x="122420" y="896933"/>
                    <a:pt x="121523" y="898782"/>
                  </a:cubicBezTo>
                  <a:cubicBezTo>
                    <a:pt x="122644" y="900463"/>
                    <a:pt x="123204" y="902425"/>
                    <a:pt x="123204" y="904442"/>
                  </a:cubicBezTo>
                  <a:lnTo>
                    <a:pt x="123204" y="905170"/>
                  </a:lnTo>
                  <a:cubicBezTo>
                    <a:pt x="123204" y="906291"/>
                    <a:pt x="123036" y="907356"/>
                    <a:pt x="122700" y="908420"/>
                  </a:cubicBezTo>
                  <a:lnTo>
                    <a:pt x="121243" y="912735"/>
                  </a:lnTo>
                  <a:cubicBezTo>
                    <a:pt x="120963" y="913632"/>
                    <a:pt x="120570" y="914416"/>
                    <a:pt x="120010" y="915201"/>
                  </a:cubicBezTo>
                  <a:lnTo>
                    <a:pt x="119786" y="915537"/>
                  </a:lnTo>
                  <a:cubicBezTo>
                    <a:pt x="120122" y="916546"/>
                    <a:pt x="120290" y="917667"/>
                    <a:pt x="120290" y="918787"/>
                  </a:cubicBezTo>
                  <a:lnTo>
                    <a:pt x="120290" y="924503"/>
                  </a:lnTo>
                  <a:cubicBezTo>
                    <a:pt x="120290" y="925848"/>
                    <a:pt x="120010" y="927193"/>
                    <a:pt x="119506" y="928426"/>
                  </a:cubicBezTo>
                  <a:cubicBezTo>
                    <a:pt x="119506" y="928426"/>
                    <a:pt x="119506" y="928482"/>
                    <a:pt x="119562" y="928482"/>
                  </a:cubicBezTo>
                  <a:cubicBezTo>
                    <a:pt x="120122" y="929434"/>
                    <a:pt x="120514" y="930443"/>
                    <a:pt x="120794" y="931508"/>
                  </a:cubicBezTo>
                  <a:cubicBezTo>
                    <a:pt x="121075" y="931732"/>
                    <a:pt x="121355" y="932012"/>
                    <a:pt x="121635" y="932236"/>
                  </a:cubicBezTo>
                  <a:lnTo>
                    <a:pt x="122363" y="932965"/>
                  </a:lnTo>
                  <a:cubicBezTo>
                    <a:pt x="125446" y="936047"/>
                    <a:pt x="126230" y="940642"/>
                    <a:pt x="124437" y="944565"/>
                  </a:cubicBezTo>
                  <a:cubicBezTo>
                    <a:pt x="125053" y="945909"/>
                    <a:pt x="125390" y="947366"/>
                    <a:pt x="125390" y="948879"/>
                  </a:cubicBezTo>
                  <a:lnTo>
                    <a:pt x="125390" y="950336"/>
                  </a:lnTo>
                  <a:cubicBezTo>
                    <a:pt x="125390" y="951009"/>
                    <a:pt x="125333" y="951681"/>
                    <a:pt x="125165" y="952354"/>
                  </a:cubicBezTo>
                  <a:lnTo>
                    <a:pt x="124661" y="955156"/>
                  </a:lnTo>
                  <a:cubicBezTo>
                    <a:pt x="124717" y="955324"/>
                    <a:pt x="124773" y="955492"/>
                    <a:pt x="124829" y="955660"/>
                  </a:cubicBezTo>
                  <a:lnTo>
                    <a:pt x="125558" y="957789"/>
                  </a:lnTo>
                  <a:cubicBezTo>
                    <a:pt x="125614" y="958014"/>
                    <a:pt x="125726" y="958238"/>
                    <a:pt x="125782" y="958462"/>
                  </a:cubicBezTo>
                  <a:cubicBezTo>
                    <a:pt x="126622" y="958910"/>
                    <a:pt x="127407" y="959526"/>
                    <a:pt x="128135" y="960199"/>
                  </a:cubicBezTo>
                  <a:lnTo>
                    <a:pt x="130265" y="962328"/>
                  </a:lnTo>
                  <a:cubicBezTo>
                    <a:pt x="131273" y="963337"/>
                    <a:pt x="132002" y="964458"/>
                    <a:pt x="132506" y="965747"/>
                  </a:cubicBezTo>
                  <a:cubicBezTo>
                    <a:pt x="133459" y="967316"/>
                    <a:pt x="133963" y="969165"/>
                    <a:pt x="133963" y="971070"/>
                  </a:cubicBezTo>
                  <a:lnTo>
                    <a:pt x="133963" y="972527"/>
                  </a:lnTo>
                  <a:cubicBezTo>
                    <a:pt x="133963" y="974152"/>
                    <a:pt x="133571" y="975721"/>
                    <a:pt x="132899" y="977122"/>
                  </a:cubicBezTo>
                  <a:lnTo>
                    <a:pt x="132170" y="978579"/>
                  </a:lnTo>
                  <a:cubicBezTo>
                    <a:pt x="132058" y="978747"/>
                    <a:pt x="132002" y="978915"/>
                    <a:pt x="131890" y="979084"/>
                  </a:cubicBezTo>
                  <a:cubicBezTo>
                    <a:pt x="133347" y="978355"/>
                    <a:pt x="134916" y="977963"/>
                    <a:pt x="136541" y="977963"/>
                  </a:cubicBezTo>
                  <a:lnTo>
                    <a:pt x="137269" y="977963"/>
                  </a:lnTo>
                  <a:cubicBezTo>
                    <a:pt x="138895" y="977963"/>
                    <a:pt x="140464" y="978355"/>
                    <a:pt x="141921" y="979084"/>
                  </a:cubicBezTo>
                  <a:lnTo>
                    <a:pt x="144778" y="980540"/>
                  </a:lnTo>
                  <a:cubicBezTo>
                    <a:pt x="145787" y="981045"/>
                    <a:pt x="146684" y="981717"/>
                    <a:pt x="147468" y="982446"/>
                  </a:cubicBezTo>
                  <a:lnTo>
                    <a:pt x="147692" y="982670"/>
                  </a:lnTo>
                  <a:cubicBezTo>
                    <a:pt x="149654" y="983679"/>
                    <a:pt x="151279" y="985248"/>
                    <a:pt x="152287" y="987265"/>
                  </a:cubicBezTo>
                  <a:lnTo>
                    <a:pt x="153016" y="988722"/>
                  </a:lnTo>
                  <a:cubicBezTo>
                    <a:pt x="153744" y="990123"/>
                    <a:pt x="154081" y="991748"/>
                    <a:pt x="154081" y="993317"/>
                  </a:cubicBezTo>
                  <a:lnTo>
                    <a:pt x="154081" y="994045"/>
                  </a:lnTo>
                  <a:cubicBezTo>
                    <a:pt x="154081" y="996791"/>
                    <a:pt x="153016" y="999425"/>
                    <a:pt x="151055" y="1001330"/>
                  </a:cubicBezTo>
                  <a:lnTo>
                    <a:pt x="150326" y="1002227"/>
                  </a:lnTo>
                  <a:cubicBezTo>
                    <a:pt x="150382" y="1002395"/>
                    <a:pt x="150382" y="1002619"/>
                    <a:pt x="150438" y="1002787"/>
                  </a:cubicBezTo>
                  <a:cubicBezTo>
                    <a:pt x="151783" y="1003740"/>
                    <a:pt x="152848" y="1004973"/>
                    <a:pt x="153632" y="1006374"/>
                  </a:cubicBezTo>
                  <a:cubicBezTo>
                    <a:pt x="154529" y="1006878"/>
                    <a:pt x="155369" y="1007495"/>
                    <a:pt x="156098" y="1008223"/>
                  </a:cubicBezTo>
                  <a:lnTo>
                    <a:pt x="158788" y="1010913"/>
                  </a:lnTo>
                  <a:lnTo>
                    <a:pt x="161309" y="1012426"/>
                  </a:lnTo>
                  <a:cubicBezTo>
                    <a:pt x="165232" y="1014779"/>
                    <a:pt x="167137" y="1019374"/>
                    <a:pt x="166017" y="1023801"/>
                  </a:cubicBezTo>
                  <a:lnTo>
                    <a:pt x="165288" y="1026659"/>
                  </a:lnTo>
                  <a:cubicBezTo>
                    <a:pt x="165008" y="1027668"/>
                    <a:pt x="164616" y="1028621"/>
                    <a:pt x="164111" y="1029517"/>
                  </a:cubicBezTo>
                  <a:cubicBezTo>
                    <a:pt x="165960" y="1032487"/>
                    <a:pt x="166129" y="1036298"/>
                    <a:pt x="164560" y="1039492"/>
                  </a:cubicBezTo>
                  <a:lnTo>
                    <a:pt x="163831" y="1040949"/>
                  </a:lnTo>
                  <a:cubicBezTo>
                    <a:pt x="163047" y="1042574"/>
                    <a:pt x="161814" y="1043919"/>
                    <a:pt x="160301" y="1044927"/>
                  </a:cubicBezTo>
                  <a:lnTo>
                    <a:pt x="158900" y="1045880"/>
                  </a:lnTo>
                  <a:cubicBezTo>
                    <a:pt x="158676" y="1046833"/>
                    <a:pt x="158283" y="1047785"/>
                    <a:pt x="157835" y="1048626"/>
                  </a:cubicBezTo>
                  <a:lnTo>
                    <a:pt x="153800" y="1056023"/>
                  </a:lnTo>
                  <a:cubicBezTo>
                    <a:pt x="153296" y="1057032"/>
                    <a:pt x="152680" y="1057928"/>
                    <a:pt x="151895" y="1058713"/>
                  </a:cubicBezTo>
                  <a:lnTo>
                    <a:pt x="151615" y="1058993"/>
                  </a:lnTo>
                  <a:lnTo>
                    <a:pt x="150943" y="1060394"/>
                  </a:lnTo>
                  <a:cubicBezTo>
                    <a:pt x="150438" y="1061402"/>
                    <a:pt x="149766" y="1062299"/>
                    <a:pt x="149037" y="1063083"/>
                  </a:cubicBezTo>
                  <a:lnTo>
                    <a:pt x="147636" y="1064484"/>
                  </a:lnTo>
                  <a:cubicBezTo>
                    <a:pt x="147412" y="1065997"/>
                    <a:pt x="146852" y="1067454"/>
                    <a:pt x="146011" y="1068687"/>
                  </a:cubicBezTo>
                  <a:lnTo>
                    <a:pt x="144554" y="1070817"/>
                  </a:lnTo>
                  <a:cubicBezTo>
                    <a:pt x="142649" y="1073675"/>
                    <a:pt x="139399" y="1075412"/>
                    <a:pt x="135981" y="1075412"/>
                  </a:cubicBezTo>
                  <a:lnTo>
                    <a:pt x="129760" y="1075412"/>
                  </a:lnTo>
                  <a:cubicBezTo>
                    <a:pt x="129256" y="1076700"/>
                    <a:pt x="128472" y="1077877"/>
                    <a:pt x="127463" y="1078830"/>
                  </a:cubicBezTo>
                  <a:lnTo>
                    <a:pt x="125333" y="1080959"/>
                  </a:lnTo>
                  <a:cubicBezTo>
                    <a:pt x="124213" y="1082080"/>
                    <a:pt x="122812" y="1082977"/>
                    <a:pt x="121299" y="1083481"/>
                  </a:cubicBezTo>
                  <a:lnTo>
                    <a:pt x="119169" y="1084209"/>
                  </a:lnTo>
                  <a:lnTo>
                    <a:pt x="119954" y="1084770"/>
                  </a:lnTo>
                  <a:cubicBezTo>
                    <a:pt x="120907" y="1085498"/>
                    <a:pt x="121691" y="1086339"/>
                    <a:pt x="122363" y="1087292"/>
                  </a:cubicBezTo>
                  <a:lnTo>
                    <a:pt x="123260" y="1088581"/>
                  </a:lnTo>
                  <a:cubicBezTo>
                    <a:pt x="125221" y="1090542"/>
                    <a:pt x="126286" y="1093120"/>
                    <a:pt x="126286" y="1095865"/>
                  </a:cubicBezTo>
                  <a:lnTo>
                    <a:pt x="126286" y="1096594"/>
                  </a:lnTo>
                  <a:cubicBezTo>
                    <a:pt x="126286" y="1097659"/>
                    <a:pt x="126118" y="1098723"/>
                    <a:pt x="125782" y="1099732"/>
                  </a:cubicBezTo>
                  <a:cubicBezTo>
                    <a:pt x="125894" y="1099844"/>
                    <a:pt x="126006" y="1099956"/>
                    <a:pt x="126118" y="1100068"/>
                  </a:cubicBezTo>
                  <a:cubicBezTo>
                    <a:pt x="128415" y="1101973"/>
                    <a:pt x="129873" y="1104831"/>
                    <a:pt x="129873" y="1108025"/>
                  </a:cubicBezTo>
                  <a:lnTo>
                    <a:pt x="129873" y="1108754"/>
                  </a:lnTo>
                  <a:cubicBezTo>
                    <a:pt x="129873" y="1109258"/>
                    <a:pt x="129816" y="1109707"/>
                    <a:pt x="129760" y="1110211"/>
                  </a:cubicBezTo>
                  <a:cubicBezTo>
                    <a:pt x="133011" y="1114246"/>
                    <a:pt x="132730" y="1120185"/>
                    <a:pt x="128976" y="1123996"/>
                  </a:cubicBezTo>
                  <a:lnTo>
                    <a:pt x="128247" y="1124724"/>
                  </a:lnTo>
                  <a:cubicBezTo>
                    <a:pt x="127799" y="1125173"/>
                    <a:pt x="127295" y="1125565"/>
                    <a:pt x="126790" y="1125957"/>
                  </a:cubicBezTo>
                  <a:lnTo>
                    <a:pt x="125109" y="1129320"/>
                  </a:lnTo>
                  <a:cubicBezTo>
                    <a:pt x="125670" y="1129992"/>
                    <a:pt x="126174" y="1130721"/>
                    <a:pt x="126566" y="1131505"/>
                  </a:cubicBezTo>
                  <a:lnTo>
                    <a:pt x="127295" y="1132962"/>
                  </a:lnTo>
                  <a:cubicBezTo>
                    <a:pt x="129256" y="1136941"/>
                    <a:pt x="128472" y="1141760"/>
                    <a:pt x="125333" y="1144898"/>
                  </a:cubicBezTo>
                  <a:lnTo>
                    <a:pt x="124605" y="1145626"/>
                  </a:lnTo>
                  <a:cubicBezTo>
                    <a:pt x="124325" y="1145907"/>
                    <a:pt x="124045" y="1146131"/>
                    <a:pt x="123764" y="1146411"/>
                  </a:cubicBezTo>
                  <a:lnTo>
                    <a:pt x="120402" y="1149101"/>
                  </a:lnTo>
                  <a:lnTo>
                    <a:pt x="120290" y="1149661"/>
                  </a:lnTo>
                  <a:cubicBezTo>
                    <a:pt x="120234" y="1150053"/>
                    <a:pt x="120122" y="1150502"/>
                    <a:pt x="119954" y="1150894"/>
                  </a:cubicBezTo>
                  <a:lnTo>
                    <a:pt x="118497" y="1155209"/>
                  </a:lnTo>
                  <a:cubicBezTo>
                    <a:pt x="117768" y="1157338"/>
                    <a:pt x="116424" y="1159187"/>
                    <a:pt x="114574" y="1160476"/>
                  </a:cubicBezTo>
                  <a:lnTo>
                    <a:pt x="114350" y="1160869"/>
                  </a:lnTo>
                  <a:cubicBezTo>
                    <a:pt x="113846" y="1161821"/>
                    <a:pt x="113229" y="1162718"/>
                    <a:pt x="112501" y="1163446"/>
                  </a:cubicBezTo>
                  <a:cubicBezTo>
                    <a:pt x="113229" y="1164399"/>
                    <a:pt x="113846" y="1165464"/>
                    <a:pt x="114182" y="1166584"/>
                  </a:cubicBezTo>
                  <a:lnTo>
                    <a:pt x="114686" y="1168041"/>
                  </a:lnTo>
                  <a:lnTo>
                    <a:pt x="115807" y="1170227"/>
                  </a:lnTo>
                  <a:cubicBezTo>
                    <a:pt x="116087" y="1170731"/>
                    <a:pt x="116255" y="1171236"/>
                    <a:pt x="116424" y="1171796"/>
                  </a:cubicBezTo>
                  <a:cubicBezTo>
                    <a:pt x="117881" y="1171964"/>
                    <a:pt x="119225" y="1172468"/>
                    <a:pt x="120458" y="1173197"/>
                  </a:cubicBezTo>
                  <a:cubicBezTo>
                    <a:pt x="122868" y="1174205"/>
                    <a:pt x="124885" y="1176055"/>
                    <a:pt x="125950" y="1178408"/>
                  </a:cubicBezTo>
                  <a:cubicBezTo>
                    <a:pt x="127015" y="1178913"/>
                    <a:pt x="128023" y="1179585"/>
                    <a:pt x="128920" y="1180482"/>
                  </a:cubicBezTo>
                  <a:lnTo>
                    <a:pt x="129648" y="1181210"/>
                  </a:lnTo>
                  <a:cubicBezTo>
                    <a:pt x="129873" y="1181434"/>
                    <a:pt x="130097" y="1181714"/>
                    <a:pt x="130321" y="1181938"/>
                  </a:cubicBezTo>
                  <a:cubicBezTo>
                    <a:pt x="131217" y="1182667"/>
                    <a:pt x="131946" y="1183508"/>
                    <a:pt x="132562" y="1184516"/>
                  </a:cubicBezTo>
                  <a:cubicBezTo>
                    <a:pt x="134187" y="1187150"/>
                    <a:pt x="134524" y="1190288"/>
                    <a:pt x="133571" y="1193202"/>
                  </a:cubicBezTo>
                  <a:lnTo>
                    <a:pt x="134019" y="1194547"/>
                  </a:lnTo>
                  <a:lnTo>
                    <a:pt x="137382" y="1194043"/>
                  </a:lnTo>
                  <a:cubicBezTo>
                    <a:pt x="138278" y="1193931"/>
                    <a:pt x="139231" y="1193874"/>
                    <a:pt x="140127" y="1194043"/>
                  </a:cubicBezTo>
                  <a:lnTo>
                    <a:pt x="144218" y="1194547"/>
                  </a:lnTo>
                  <a:lnTo>
                    <a:pt x="145899" y="1194099"/>
                  </a:lnTo>
                  <a:cubicBezTo>
                    <a:pt x="147860" y="1192137"/>
                    <a:pt x="150494" y="1191073"/>
                    <a:pt x="153184" y="1191073"/>
                  </a:cubicBezTo>
                  <a:lnTo>
                    <a:pt x="155313" y="1191073"/>
                  </a:lnTo>
                  <a:cubicBezTo>
                    <a:pt x="158059" y="1191073"/>
                    <a:pt x="160693" y="1192137"/>
                    <a:pt x="162598" y="1194099"/>
                  </a:cubicBezTo>
                  <a:lnTo>
                    <a:pt x="169043" y="1200543"/>
                  </a:lnTo>
                  <a:cubicBezTo>
                    <a:pt x="169827" y="1201328"/>
                    <a:pt x="170500" y="1202224"/>
                    <a:pt x="171004" y="1203233"/>
                  </a:cubicBezTo>
                  <a:lnTo>
                    <a:pt x="171732" y="1204690"/>
                  </a:lnTo>
                  <a:cubicBezTo>
                    <a:pt x="171957" y="1205138"/>
                    <a:pt x="172125" y="1205586"/>
                    <a:pt x="172293" y="1206035"/>
                  </a:cubicBezTo>
                  <a:lnTo>
                    <a:pt x="173021" y="1208164"/>
                  </a:lnTo>
                  <a:cubicBezTo>
                    <a:pt x="173357" y="1209229"/>
                    <a:pt x="173526" y="1210349"/>
                    <a:pt x="173526" y="1211414"/>
                  </a:cubicBezTo>
                  <a:lnTo>
                    <a:pt x="173526" y="1213544"/>
                  </a:lnTo>
                  <a:cubicBezTo>
                    <a:pt x="173526" y="1214216"/>
                    <a:pt x="173470" y="1214888"/>
                    <a:pt x="173301" y="1215561"/>
                  </a:cubicBezTo>
                  <a:lnTo>
                    <a:pt x="172573" y="1219203"/>
                  </a:lnTo>
                  <a:cubicBezTo>
                    <a:pt x="172853" y="1219427"/>
                    <a:pt x="173077" y="1219652"/>
                    <a:pt x="173357" y="1219876"/>
                  </a:cubicBezTo>
                  <a:lnTo>
                    <a:pt x="174086" y="1220604"/>
                  </a:lnTo>
                  <a:cubicBezTo>
                    <a:pt x="176832" y="1223350"/>
                    <a:pt x="177840" y="1227441"/>
                    <a:pt x="176608" y="1231195"/>
                  </a:cubicBezTo>
                  <a:lnTo>
                    <a:pt x="175879" y="1233325"/>
                  </a:lnTo>
                  <a:cubicBezTo>
                    <a:pt x="175767" y="1233605"/>
                    <a:pt x="175711" y="1233885"/>
                    <a:pt x="175599" y="1234109"/>
                  </a:cubicBezTo>
                  <a:lnTo>
                    <a:pt x="173470" y="1239041"/>
                  </a:lnTo>
                  <a:cubicBezTo>
                    <a:pt x="173918" y="1239769"/>
                    <a:pt x="174254" y="1240498"/>
                    <a:pt x="174478" y="1241282"/>
                  </a:cubicBezTo>
                  <a:lnTo>
                    <a:pt x="174646" y="1241562"/>
                  </a:lnTo>
                  <a:cubicBezTo>
                    <a:pt x="175711" y="1243187"/>
                    <a:pt x="176327" y="1245093"/>
                    <a:pt x="176383" y="1247054"/>
                  </a:cubicBezTo>
                  <a:lnTo>
                    <a:pt x="176552" y="1247614"/>
                  </a:lnTo>
                  <a:cubicBezTo>
                    <a:pt x="177168" y="1249464"/>
                    <a:pt x="177224" y="1251481"/>
                    <a:pt x="176776" y="1253386"/>
                  </a:cubicBezTo>
                  <a:lnTo>
                    <a:pt x="176383" y="1255179"/>
                  </a:lnTo>
                  <a:cubicBezTo>
                    <a:pt x="176383" y="1256748"/>
                    <a:pt x="175991" y="1258317"/>
                    <a:pt x="175319" y="1259774"/>
                  </a:cubicBezTo>
                  <a:lnTo>
                    <a:pt x="177168" y="1260223"/>
                  </a:lnTo>
                  <a:cubicBezTo>
                    <a:pt x="177448" y="1260279"/>
                    <a:pt x="177672" y="1260391"/>
                    <a:pt x="177952" y="1260447"/>
                  </a:cubicBezTo>
                  <a:lnTo>
                    <a:pt x="180082" y="1261175"/>
                  </a:lnTo>
                  <a:cubicBezTo>
                    <a:pt x="181595" y="1261680"/>
                    <a:pt x="182940" y="1262520"/>
                    <a:pt x="184061" y="1263641"/>
                  </a:cubicBezTo>
                  <a:lnTo>
                    <a:pt x="184789" y="1264369"/>
                  </a:lnTo>
                  <a:cubicBezTo>
                    <a:pt x="185966" y="1265490"/>
                    <a:pt x="186806" y="1266891"/>
                    <a:pt x="187311" y="1268460"/>
                  </a:cubicBezTo>
                  <a:lnTo>
                    <a:pt x="188039" y="1270590"/>
                  </a:lnTo>
                  <a:cubicBezTo>
                    <a:pt x="188375" y="1271654"/>
                    <a:pt x="188543" y="1272719"/>
                    <a:pt x="188543" y="1273840"/>
                  </a:cubicBezTo>
                  <a:lnTo>
                    <a:pt x="188543" y="1276137"/>
                  </a:lnTo>
                  <a:cubicBezTo>
                    <a:pt x="188936" y="1276642"/>
                    <a:pt x="189328" y="1277258"/>
                    <a:pt x="189608" y="1277818"/>
                  </a:cubicBezTo>
                  <a:lnTo>
                    <a:pt x="190337" y="1279275"/>
                  </a:lnTo>
                  <a:cubicBezTo>
                    <a:pt x="190561" y="1279724"/>
                    <a:pt x="190729" y="1280172"/>
                    <a:pt x="190897" y="1280620"/>
                  </a:cubicBezTo>
                  <a:lnTo>
                    <a:pt x="192466" y="1284263"/>
                  </a:lnTo>
                  <a:cubicBezTo>
                    <a:pt x="193195" y="1285720"/>
                    <a:pt x="193587" y="1287289"/>
                    <a:pt x="193587" y="1288914"/>
                  </a:cubicBezTo>
                  <a:lnTo>
                    <a:pt x="193587" y="1289418"/>
                  </a:lnTo>
                  <a:cubicBezTo>
                    <a:pt x="194035" y="1290595"/>
                    <a:pt x="194315" y="1291884"/>
                    <a:pt x="194315" y="1293173"/>
                  </a:cubicBezTo>
                  <a:lnTo>
                    <a:pt x="194315" y="1293901"/>
                  </a:lnTo>
                  <a:cubicBezTo>
                    <a:pt x="194315" y="1294966"/>
                    <a:pt x="194147" y="1296030"/>
                    <a:pt x="193811" y="1297039"/>
                  </a:cubicBezTo>
                  <a:cubicBezTo>
                    <a:pt x="193923" y="1297151"/>
                    <a:pt x="194035" y="1297263"/>
                    <a:pt x="194147" y="1297376"/>
                  </a:cubicBezTo>
                  <a:lnTo>
                    <a:pt x="196949" y="1300065"/>
                  </a:lnTo>
                  <a:cubicBezTo>
                    <a:pt x="197846" y="1299057"/>
                    <a:pt x="198910" y="1298160"/>
                    <a:pt x="200143" y="1297543"/>
                  </a:cubicBezTo>
                  <a:cubicBezTo>
                    <a:pt x="203674" y="1294518"/>
                    <a:pt x="209165" y="1294293"/>
                    <a:pt x="212920" y="1296927"/>
                  </a:cubicBezTo>
                  <a:lnTo>
                    <a:pt x="213032" y="1296983"/>
                  </a:lnTo>
                  <a:cubicBezTo>
                    <a:pt x="214545" y="1297487"/>
                    <a:pt x="215946" y="1298328"/>
                    <a:pt x="217067" y="1299505"/>
                  </a:cubicBezTo>
                  <a:lnTo>
                    <a:pt x="217739" y="1300177"/>
                  </a:lnTo>
                  <a:cubicBezTo>
                    <a:pt x="219084" y="1300401"/>
                    <a:pt x="220373" y="1300850"/>
                    <a:pt x="221550" y="1301522"/>
                  </a:cubicBezTo>
                  <a:cubicBezTo>
                    <a:pt x="223174" y="1302195"/>
                    <a:pt x="224575" y="1303203"/>
                    <a:pt x="225640" y="1304548"/>
                  </a:cubicBezTo>
                  <a:lnTo>
                    <a:pt x="227489" y="1304380"/>
                  </a:lnTo>
                  <a:cubicBezTo>
                    <a:pt x="227770" y="1304380"/>
                    <a:pt x="228106" y="1304324"/>
                    <a:pt x="228442" y="1304324"/>
                  </a:cubicBezTo>
                  <a:lnTo>
                    <a:pt x="231300" y="1304324"/>
                  </a:lnTo>
                  <a:cubicBezTo>
                    <a:pt x="232925" y="1304324"/>
                    <a:pt x="234494" y="1304716"/>
                    <a:pt x="235895" y="1305389"/>
                  </a:cubicBezTo>
                  <a:lnTo>
                    <a:pt x="237352" y="1306117"/>
                  </a:lnTo>
                  <a:cubicBezTo>
                    <a:pt x="237576" y="1306229"/>
                    <a:pt x="237800" y="1306341"/>
                    <a:pt x="238025" y="1306510"/>
                  </a:cubicBezTo>
                  <a:lnTo>
                    <a:pt x="243796" y="1309703"/>
                  </a:lnTo>
                  <a:cubicBezTo>
                    <a:pt x="244020" y="1309816"/>
                    <a:pt x="244245" y="1309928"/>
                    <a:pt x="244413" y="1310040"/>
                  </a:cubicBezTo>
                  <a:lnTo>
                    <a:pt x="245589" y="1310040"/>
                  </a:lnTo>
                  <a:cubicBezTo>
                    <a:pt x="251305" y="1310040"/>
                    <a:pt x="255900" y="1314691"/>
                    <a:pt x="255900" y="1320351"/>
                  </a:cubicBezTo>
                  <a:lnTo>
                    <a:pt x="255900" y="1321808"/>
                  </a:lnTo>
                  <a:cubicBezTo>
                    <a:pt x="255900" y="1324946"/>
                    <a:pt x="254443" y="1327916"/>
                    <a:pt x="252034" y="1329877"/>
                  </a:cubicBezTo>
                  <a:cubicBezTo>
                    <a:pt x="251698" y="1331278"/>
                    <a:pt x="251081" y="1332623"/>
                    <a:pt x="250241" y="1333800"/>
                  </a:cubicBezTo>
                  <a:lnTo>
                    <a:pt x="246990" y="1338339"/>
                  </a:lnTo>
                  <a:cubicBezTo>
                    <a:pt x="246598" y="1338899"/>
                    <a:pt x="246206" y="1339459"/>
                    <a:pt x="245702" y="1339908"/>
                  </a:cubicBezTo>
                  <a:lnTo>
                    <a:pt x="245421" y="1340188"/>
                  </a:lnTo>
                  <a:lnTo>
                    <a:pt x="244749" y="1341533"/>
                  </a:lnTo>
                  <a:cubicBezTo>
                    <a:pt x="244637" y="1341757"/>
                    <a:pt x="244525" y="1341981"/>
                    <a:pt x="244413" y="1342205"/>
                  </a:cubicBezTo>
                  <a:cubicBezTo>
                    <a:pt x="244357" y="1344839"/>
                    <a:pt x="243292" y="1347417"/>
                    <a:pt x="241387" y="1349266"/>
                  </a:cubicBezTo>
                  <a:lnTo>
                    <a:pt x="240658" y="1349994"/>
                  </a:lnTo>
                  <a:cubicBezTo>
                    <a:pt x="239594" y="1351059"/>
                    <a:pt x="238305" y="1351900"/>
                    <a:pt x="236904" y="1352404"/>
                  </a:cubicBezTo>
                  <a:cubicBezTo>
                    <a:pt x="236399" y="1354478"/>
                    <a:pt x="235279" y="1356270"/>
                    <a:pt x="233766" y="1357616"/>
                  </a:cubicBezTo>
                  <a:cubicBezTo>
                    <a:pt x="235895" y="1358960"/>
                    <a:pt x="237520" y="1361034"/>
                    <a:pt x="238249" y="1363443"/>
                  </a:cubicBezTo>
                  <a:lnTo>
                    <a:pt x="238417" y="1363556"/>
                  </a:lnTo>
                  <a:cubicBezTo>
                    <a:pt x="238585" y="1363667"/>
                    <a:pt x="238809" y="1363836"/>
                    <a:pt x="238977" y="1363948"/>
                  </a:cubicBezTo>
                  <a:lnTo>
                    <a:pt x="239145" y="1363948"/>
                  </a:lnTo>
                  <a:cubicBezTo>
                    <a:pt x="242956" y="1363948"/>
                    <a:pt x="246486" y="1366077"/>
                    <a:pt x="248279" y="1369439"/>
                  </a:cubicBezTo>
                  <a:cubicBezTo>
                    <a:pt x="250185" y="1370448"/>
                    <a:pt x="251698" y="1372017"/>
                    <a:pt x="252706" y="1373978"/>
                  </a:cubicBezTo>
                  <a:lnTo>
                    <a:pt x="252986" y="1374483"/>
                  </a:lnTo>
                  <a:cubicBezTo>
                    <a:pt x="253491" y="1374202"/>
                    <a:pt x="254051" y="1373978"/>
                    <a:pt x="254555" y="1373810"/>
                  </a:cubicBezTo>
                  <a:lnTo>
                    <a:pt x="258814" y="1372353"/>
                  </a:lnTo>
                  <a:cubicBezTo>
                    <a:pt x="259879" y="1372017"/>
                    <a:pt x="261000" y="1371793"/>
                    <a:pt x="262120" y="1371793"/>
                  </a:cubicBezTo>
                  <a:lnTo>
                    <a:pt x="271030" y="1371793"/>
                  </a:lnTo>
                  <a:lnTo>
                    <a:pt x="273832" y="1369439"/>
                  </a:lnTo>
                  <a:lnTo>
                    <a:pt x="279940" y="1363331"/>
                  </a:lnTo>
                  <a:cubicBezTo>
                    <a:pt x="280725" y="1362547"/>
                    <a:pt x="281622" y="1361874"/>
                    <a:pt x="282630" y="1361370"/>
                  </a:cubicBezTo>
                  <a:lnTo>
                    <a:pt x="285488" y="1359913"/>
                  </a:lnTo>
                  <a:cubicBezTo>
                    <a:pt x="286161" y="1359577"/>
                    <a:pt x="286889" y="1359297"/>
                    <a:pt x="287617" y="1359128"/>
                  </a:cubicBezTo>
                  <a:lnTo>
                    <a:pt x="290475" y="1358400"/>
                  </a:lnTo>
                  <a:cubicBezTo>
                    <a:pt x="291316" y="1358176"/>
                    <a:pt x="292157" y="1358120"/>
                    <a:pt x="292997" y="1358120"/>
                  </a:cubicBezTo>
                  <a:lnTo>
                    <a:pt x="293726" y="1358120"/>
                  </a:lnTo>
                  <a:cubicBezTo>
                    <a:pt x="298097" y="1358120"/>
                    <a:pt x="301795" y="1360809"/>
                    <a:pt x="303308" y="1364620"/>
                  </a:cubicBezTo>
                  <a:cubicBezTo>
                    <a:pt x="305661" y="1364844"/>
                    <a:pt x="307903" y="1365909"/>
                    <a:pt x="309640" y="1367590"/>
                  </a:cubicBezTo>
                  <a:lnTo>
                    <a:pt x="310369" y="1368319"/>
                  </a:lnTo>
                  <a:cubicBezTo>
                    <a:pt x="313787" y="1371737"/>
                    <a:pt x="314291" y="1376948"/>
                    <a:pt x="311938" y="1380927"/>
                  </a:cubicBezTo>
                  <a:cubicBezTo>
                    <a:pt x="311938" y="1381095"/>
                    <a:pt x="311938" y="1381263"/>
                    <a:pt x="311938" y="1381375"/>
                  </a:cubicBezTo>
                  <a:lnTo>
                    <a:pt x="311938" y="1382832"/>
                  </a:lnTo>
                  <a:cubicBezTo>
                    <a:pt x="311938" y="1386587"/>
                    <a:pt x="309920" y="1390005"/>
                    <a:pt x="306726" y="1391798"/>
                  </a:cubicBezTo>
                  <a:cubicBezTo>
                    <a:pt x="308239" y="1392695"/>
                    <a:pt x="309528" y="1393928"/>
                    <a:pt x="310481" y="1395497"/>
                  </a:cubicBezTo>
                  <a:cubicBezTo>
                    <a:pt x="310873" y="1395721"/>
                    <a:pt x="311265" y="1396001"/>
                    <a:pt x="311602" y="1396281"/>
                  </a:cubicBezTo>
                  <a:cubicBezTo>
                    <a:pt x="315580" y="1396842"/>
                    <a:pt x="318830" y="1399587"/>
                    <a:pt x="320007" y="1403286"/>
                  </a:cubicBezTo>
                  <a:lnTo>
                    <a:pt x="320904" y="1402893"/>
                  </a:lnTo>
                  <a:cubicBezTo>
                    <a:pt x="324882" y="1401045"/>
                    <a:pt x="329533" y="1401885"/>
                    <a:pt x="332616" y="1404967"/>
                  </a:cubicBezTo>
                  <a:lnTo>
                    <a:pt x="333344" y="1405695"/>
                  </a:lnTo>
                  <a:cubicBezTo>
                    <a:pt x="335249" y="1407657"/>
                    <a:pt x="336370" y="1410234"/>
                    <a:pt x="336370" y="1412980"/>
                  </a:cubicBezTo>
                  <a:lnTo>
                    <a:pt x="336370" y="1415166"/>
                  </a:lnTo>
                  <a:lnTo>
                    <a:pt x="337715" y="1418248"/>
                  </a:lnTo>
                  <a:cubicBezTo>
                    <a:pt x="338275" y="1419537"/>
                    <a:pt x="338555" y="1420938"/>
                    <a:pt x="338555" y="1422339"/>
                  </a:cubicBezTo>
                  <a:lnTo>
                    <a:pt x="338555" y="1424300"/>
                  </a:lnTo>
                  <a:cubicBezTo>
                    <a:pt x="339620" y="1426990"/>
                    <a:pt x="339508" y="1430072"/>
                    <a:pt x="338163" y="1432705"/>
                  </a:cubicBezTo>
                  <a:lnTo>
                    <a:pt x="337659" y="1433714"/>
                  </a:lnTo>
                  <a:lnTo>
                    <a:pt x="338443" y="1435507"/>
                  </a:lnTo>
                  <a:cubicBezTo>
                    <a:pt x="338555" y="1435787"/>
                    <a:pt x="338667" y="1436012"/>
                    <a:pt x="338724" y="1436292"/>
                  </a:cubicBezTo>
                  <a:lnTo>
                    <a:pt x="340909" y="1442792"/>
                  </a:lnTo>
                  <a:cubicBezTo>
                    <a:pt x="341749" y="1445370"/>
                    <a:pt x="341581" y="1448228"/>
                    <a:pt x="340349" y="1450693"/>
                  </a:cubicBezTo>
                  <a:lnTo>
                    <a:pt x="340068" y="1451254"/>
                  </a:lnTo>
                  <a:lnTo>
                    <a:pt x="338555" y="1456801"/>
                  </a:lnTo>
                  <a:lnTo>
                    <a:pt x="338555" y="1458258"/>
                  </a:lnTo>
                  <a:cubicBezTo>
                    <a:pt x="338555" y="1462181"/>
                    <a:pt x="336314" y="1465768"/>
                    <a:pt x="332840" y="1467505"/>
                  </a:cubicBezTo>
                  <a:lnTo>
                    <a:pt x="332055" y="1467897"/>
                  </a:lnTo>
                  <a:cubicBezTo>
                    <a:pt x="331831" y="1470194"/>
                    <a:pt x="330822" y="1472436"/>
                    <a:pt x="329085" y="1474173"/>
                  </a:cubicBezTo>
                  <a:lnTo>
                    <a:pt x="328357" y="1474902"/>
                  </a:lnTo>
                  <a:cubicBezTo>
                    <a:pt x="327516" y="1475742"/>
                    <a:pt x="326563" y="1476414"/>
                    <a:pt x="325555" y="1476919"/>
                  </a:cubicBezTo>
                  <a:cubicBezTo>
                    <a:pt x="325331" y="1477199"/>
                    <a:pt x="325050" y="1477535"/>
                    <a:pt x="324770" y="1477760"/>
                  </a:cubicBezTo>
                  <a:lnTo>
                    <a:pt x="323313" y="1479216"/>
                  </a:lnTo>
                  <a:cubicBezTo>
                    <a:pt x="321352" y="1481178"/>
                    <a:pt x="318718" y="1482242"/>
                    <a:pt x="315972" y="1482242"/>
                  </a:cubicBezTo>
                  <a:lnTo>
                    <a:pt x="314515" y="1482242"/>
                  </a:lnTo>
                  <a:cubicBezTo>
                    <a:pt x="313843" y="1482242"/>
                    <a:pt x="313171" y="1482186"/>
                    <a:pt x="312554" y="1482074"/>
                  </a:cubicBezTo>
                  <a:lnTo>
                    <a:pt x="312554" y="1482074"/>
                  </a:lnTo>
                  <a:cubicBezTo>
                    <a:pt x="312274" y="1482354"/>
                    <a:pt x="311994" y="1482579"/>
                    <a:pt x="311714" y="1482803"/>
                  </a:cubicBezTo>
                  <a:cubicBezTo>
                    <a:pt x="311657" y="1483139"/>
                    <a:pt x="311545" y="1483475"/>
                    <a:pt x="311433" y="1483755"/>
                  </a:cubicBezTo>
                  <a:lnTo>
                    <a:pt x="310705" y="1485885"/>
                  </a:lnTo>
                  <a:cubicBezTo>
                    <a:pt x="309752" y="1488687"/>
                    <a:pt x="307679" y="1490872"/>
                    <a:pt x="305101" y="1492049"/>
                  </a:cubicBezTo>
                  <a:cubicBezTo>
                    <a:pt x="304765" y="1492553"/>
                    <a:pt x="304317" y="1493058"/>
                    <a:pt x="303868" y="1493506"/>
                  </a:cubicBezTo>
                  <a:lnTo>
                    <a:pt x="303196" y="1494178"/>
                  </a:lnTo>
                  <a:cubicBezTo>
                    <a:pt x="303084" y="1494795"/>
                    <a:pt x="302972" y="1495355"/>
                    <a:pt x="302804" y="1495916"/>
                  </a:cubicBezTo>
                  <a:lnTo>
                    <a:pt x="302075" y="1498045"/>
                  </a:lnTo>
                  <a:cubicBezTo>
                    <a:pt x="301571" y="1499558"/>
                    <a:pt x="300730" y="1500959"/>
                    <a:pt x="299553" y="1502080"/>
                  </a:cubicBezTo>
                  <a:lnTo>
                    <a:pt x="297424" y="1504209"/>
                  </a:lnTo>
                  <a:cubicBezTo>
                    <a:pt x="296415" y="1505218"/>
                    <a:pt x="295239" y="1506002"/>
                    <a:pt x="293950" y="1506506"/>
                  </a:cubicBezTo>
                  <a:lnTo>
                    <a:pt x="290363" y="1507963"/>
                  </a:lnTo>
                  <a:cubicBezTo>
                    <a:pt x="290251" y="1509196"/>
                    <a:pt x="289915" y="1510429"/>
                    <a:pt x="289299" y="1511606"/>
                  </a:cubicBezTo>
                  <a:lnTo>
                    <a:pt x="288570" y="1513063"/>
                  </a:lnTo>
                  <a:cubicBezTo>
                    <a:pt x="288122" y="1513903"/>
                    <a:pt x="287617" y="1514688"/>
                    <a:pt x="286945" y="1515416"/>
                  </a:cubicBezTo>
                  <a:cubicBezTo>
                    <a:pt x="286665" y="1516201"/>
                    <a:pt x="286273" y="1516986"/>
                    <a:pt x="285768" y="1517714"/>
                  </a:cubicBezTo>
                  <a:lnTo>
                    <a:pt x="284311" y="1519843"/>
                  </a:lnTo>
                  <a:cubicBezTo>
                    <a:pt x="282742" y="1522253"/>
                    <a:pt x="280221" y="1523822"/>
                    <a:pt x="277419" y="1524327"/>
                  </a:cubicBezTo>
                  <a:lnTo>
                    <a:pt x="273104" y="1525055"/>
                  </a:lnTo>
                  <a:cubicBezTo>
                    <a:pt x="272544" y="1525167"/>
                    <a:pt x="271983" y="1525223"/>
                    <a:pt x="271423" y="1525223"/>
                  </a:cubicBezTo>
                  <a:lnTo>
                    <a:pt x="270470" y="1525223"/>
                  </a:lnTo>
                  <a:cubicBezTo>
                    <a:pt x="271703" y="1528921"/>
                    <a:pt x="270806" y="1533012"/>
                    <a:pt x="268004" y="1535814"/>
                  </a:cubicBezTo>
                  <a:lnTo>
                    <a:pt x="267556" y="1536263"/>
                  </a:lnTo>
                  <a:cubicBezTo>
                    <a:pt x="267164" y="1537439"/>
                    <a:pt x="266491" y="1538504"/>
                    <a:pt x="265707" y="1539456"/>
                  </a:cubicBezTo>
                  <a:cubicBezTo>
                    <a:pt x="265259" y="1541306"/>
                    <a:pt x="264306" y="1543043"/>
                    <a:pt x="262961" y="1544444"/>
                  </a:cubicBezTo>
                  <a:lnTo>
                    <a:pt x="261504" y="1545901"/>
                  </a:lnTo>
                  <a:cubicBezTo>
                    <a:pt x="260720" y="1546685"/>
                    <a:pt x="259823" y="1547302"/>
                    <a:pt x="258814" y="1547806"/>
                  </a:cubicBezTo>
                  <a:lnTo>
                    <a:pt x="258142" y="1548142"/>
                  </a:lnTo>
                  <a:cubicBezTo>
                    <a:pt x="259655" y="1548647"/>
                    <a:pt x="261000" y="1549487"/>
                    <a:pt x="262177" y="1550608"/>
                  </a:cubicBezTo>
                  <a:lnTo>
                    <a:pt x="262905" y="1551336"/>
                  </a:lnTo>
                  <a:cubicBezTo>
                    <a:pt x="263409" y="1551841"/>
                    <a:pt x="263858" y="1552345"/>
                    <a:pt x="264250" y="1552962"/>
                  </a:cubicBezTo>
                  <a:lnTo>
                    <a:pt x="264418" y="1553186"/>
                  </a:lnTo>
                  <a:lnTo>
                    <a:pt x="265987" y="1554138"/>
                  </a:lnTo>
                  <a:cubicBezTo>
                    <a:pt x="269405" y="1556268"/>
                    <a:pt x="271143" y="1558677"/>
                    <a:pt x="271759" y="1561423"/>
                  </a:cubicBezTo>
                  <a:close/>
                  <a:moveTo>
                    <a:pt x="1140449" y="1552849"/>
                  </a:moveTo>
                  <a:lnTo>
                    <a:pt x="1140449" y="1552849"/>
                  </a:lnTo>
                  <a:lnTo>
                    <a:pt x="1140449" y="1552849"/>
                  </a:lnTo>
                  <a:close/>
                  <a:moveTo>
                    <a:pt x="1156364" y="1525952"/>
                  </a:moveTo>
                  <a:cubicBezTo>
                    <a:pt x="1156420" y="1526232"/>
                    <a:pt x="1156420" y="1526456"/>
                    <a:pt x="1156476" y="1526736"/>
                  </a:cubicBezTo>
                  <a:cubicBezTo>
                    <a:pt x="1156588" y="1526624"/>
                    <a:pt x="1156644" y="1526512"/>
                    <a:pt x="1156756" y="1526400"/>
                  </a:cubicBezTo>
                  <a:cubicBezTo>
                    <a:pt x="1156588" y="1526232"/>
                    <a:pt x="1156476" y="1526064"/>
                    <a:pt x="1156364" y="1525952"/>
                  </a:cubicBezTo>
                  <a:close/>
                  <a:moveTo>
                    <a:pt x="259487" y="1523430"/>
                  </a:moveTo>
                  <a:lnTo>
                    <a:pt x="259487" y="1523430"/>
                  </a:lnTo>
                  <a:lnTo>
                    <a:pt x="259487" y="1523430"/>
                  </a:lnTo>
                  <a:close/>
                  <a:moveTo>
                    <a:pt x="1164097" y="1509757"/>
                  </a:moveTo>
                  <a:lnTo>
                    <a:pt x="1164097" y="1509757"/>
                  </a:lnTo>
                  <a:lnTo>
                    <a:pt x="1164097" y="1509757"/>
                  </a:lnTo>
                  <a:close/>
                  <a:moveTo>
                    <a:pt x="417456" y="1497597"/>
                  </a:moveTo>
                  <a:lnTo>
                    <a:pt x="417456" y="1497597"/>
                  </a:lnTo>
                  <a:lnTo>
                    <a:pt x="417456" y="1497597"/>
                  </a:lnTo>
                  <a:close/>
                  <a:moveTo>
                    <a:pt x="288178" y="1394936"/>
                  </a:moveTo>
                  <a:lnTo>
                    <a:pt x="288178" y="1394936"/>
                  </a:lnTo>
                  <a:lnTo>
                    <a:pt x="288178" y="1394936"/>
                  </a:lnTo>
                  <a:close/>
                  <a:moveTo>
                    <a:pt x="209221" y="1359017"/>
                  </a:moveTo>
                  <a:lnTo>
                    <a:pt x="209221" y="1359017"/>
                  </a:lnTo>
                  <a:lnTo>
                    <a:pt x="209221" y="1359017"/>
                  </a:lnTo>
                  <a:close/>
                  <a:moveTo>
                    <a:pt x="218579" y="1314523"/>
                  </a:moveTo>
                  <a:lnTo>
                    <a:pt x="218579" y="1314523"/>
                  </a:lnTo>
                  <a:lnTo>
                    <a:pt x="218579" y="1314523"/>
                  </a:lnTo>
                  <a:close/>
                  <a:moveTo>
                    <a:pt x="691702" y="1219764"/>
                  </a:moveTo>
                  <a:lnTo>
                    <a:pt x="691702" y="1219764"/>
                  </a:lnTo>
                  <a:lnTo>
                    <a:pt x="691702" y="1219764"/>
                  </a:lnTo>
                  <a:close/>
                  <a:moveTo>
                    <a:pt x="143882" y="995054"/>
                  </a:moveTo>
                  <a:lnTo>
                    <a:pt x="143882" y="995054"/>
                  </a:lnTo>
                  <a:lnTo>
                    <a:pt x="143882" y="995054"/>
                  </a:lnTo>
                  <a:close/>
                  <a:moveTo>
                    <a:pt x="112277" y="890993"/>
                  </a:moveTo>
                  <a:lnTo>
                    <a:pt x="112277" y="890993"/>
                  </a:lnTo>
                  <a:lnTo>
                    <a:pt x="112277" y="890993"/>
                  </a:lnTo>
                  <a:close/>
                  <a:moveTo>
                    <a:pt x="1604214" y="483938"/>
                  </a:moveTo>
                  <a:lnTo>
                    <a:pt x="1604214" y="483938"/>
                  </a:lnTo>
                  <a:lnTo>
                    <a:pt x="1604214" y="483938"/>
                  </a:lnTo>
                  <a:close/>
                  <a:moveTo>
                    <a:pt x="1645177" y="405710"/>
                  </a:moveTo>
                  <a:lnTo>
                    <a:pt x="1645177" y="405710"/>
                  </a:lnTo>
                  <a:lnTo>
                    <a:pt x="1645177" y="405710"/>
                  </a:lnTo>
                  <a:close/>
                  <a:moveTo>
                    <a:pt x="230740" y="334599"/>
                  </a:moveTo>
                  <a:lnTo>
                    <a:pt x="230740" y="334599"/>
                  </a:lnTo>
                  <a:lnTo>
                    <a:pt x="230740" y="334599"/>
                  </a:lnTo>
                  <a:close/>
                  <a:moveTo>
                    <a:pt x="283863" y="316667"/>
                  </a:moveTo>
                  <a:lnTo>
                    <a:pt x="283863" y="316667"/>
                  </a:lnTo>
                  <a:lnTo>
                    <a:pt x="283863" y="316667"/>
                  </a:lnTo>
                  <a:close/>
                  <a:moveTo>
                    <a:pt x="764943" y="248469"/>
                  </a:moveTo>
                  <a:lnTo>
                    <a:pt x="764943" y="248469"/>
                  </a:lnTo>
                  <a:lnTo>
                    <a:pt x="764943" y="248469"/>
                  </a:lnTo>
                  <a:close/>
                  <a:moveTo>
                    <a:pt x="540906" y="47464"/>
                  </a:moveTo>
                  <a:lnTo>
                    <a:pt x="540906" y="47464"/>
                  </a:lnTo>
                  <a:lnTo>
                    <a:pt x="540906" y="47464"/>
                  </a:lnTo>
                  <a:close/>
                  <a:moveTo>
                    <a:pt x="652925" y="31661"/>
                  </a:moveTo>
                  <a:lnTo>
                    <a:pt x="652925" y="31661"/>
                  </a:lnTo>
                  <a:lnTo>
                    <a:pt x="652925" y="31661"/>
                  </a:lnTo>
                  <a:close/>
                  <a:moveTo>
                    <a:pt x="637850" y="26674"/>
                  </a:moveTo>
                  <a:lnTo>
                    <a:pt x="637850" y="26674"/>
                  </a:lnTo>
                  <a:lnTo>
                    <a:pt x="637850" y="26674"/>
                  </a:lnTo>
                  <a:close/>
                </a:path>
              </a:pathLst>
            </a:custGeom>
            <a:grpFill/>
            <a:ln w="559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pt-BR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135" name="Gráfico 6">
            <a:extLst>
              <a:ext uri="{FF2B5EF4-FFF2-40B4-BE49-F238E27FC236}">
                <a16:creationId xmlns:a16="http://schemas.microsoft.com/office/drawing/2014/main" id="{4E041F94-BC9B-4663-A743-73EA53B038CA}"/>
              </a:ext>
            </a:extLst>
          </p:cNvPr>
          <p:cNvGrpSpPr/>
          <p:nvPr/>
        </p:nvGrpSpPr>
        <p:grpSpPr>
          <a:xfrm>
            <a:off x="10539980" y="2514064"/>
            <a:ext cx="1379420" cy="1862600"/>
            <a:chOff x="7026607" y="1679980"/>
            <a:chExt cx="919613" cy="1241733"/>
          </a:xfrm>
        </p:grpSpPr>
        <p:sp>
          <p:nvSpPr>
            <p:cNvPr id="145" name="Forma Livre: Forma 144">
              <a:extLst>
                <a:ext uri="{FF2B5EF4-FFF2-40B4-BE49-F238E27FC236}">
                  <a16:creationId xmlns:a16="http://schemas.microsoft.com/office/drawing/2014/main" id="{DC2D004F-AD0F-432E-BFB9-3AF79CD988F0}"/>
                </a:ext>
              </a:extLst>
            </p:cNvPr>
            <p:cNvSpPr/>
            <p:nvPr/>
          </p:nvSpPr>
          <p:spPr>
            <a:xfrm>
              <a:off x="7036791" y="1690294"/>
              <a:ext cx="898894" cy="1221108"/>
            </a:xfrm>
            <a:custGeom>
              <a:avLst/>
              <a:gdLst>
                <a:gd name="connsiteX0" fmla="*/ 896765 w 898894"/>
                <a:gd name="connsiteY0" fmla="*/ 917443 h 1221108"/>
                <a:gd name="connsiteX1" fmla="*/ 896765 w 898894"/>
                <a:gd name="connsiteY1" fmla="*/ 913856 h 1221108"/>
                <a:gd name="connsiteX2" fmla="*/ 896765 w 898894"/>
                <a:gd name="connsiteY2" fmla="*/ 912399 h 1221108"/>
                <a:gd name="connsiteX3" fmla="*/ 896765 w 898894"/>
                <a:gd name="connsiteY3" fmla="*/ 910270 h 1221108"/>
                <a:gd name="connsiteX4" fmla="*/ 896765 w 898894"/>
                <a:gd name="connsiteY4" fmla="*/ 908084 h 1221108"/>
                <a:gd name="connsiteX5" fmla="*/ 896765 w 898894"/>
                <a:gd name="connsiteY5" fmla="*/ 906683 h 1221108"/>
                <a:gd name="connsiteX6" fmla="*/ 896036 w 898894"/>
                <a:gd name="connsiteY6" fmla="*/ 905226 h 1221108"/>
                <a:gd name="connsiteX7" fmla="*/ 893907 w 898894"/>
                <a:gd name="connsiteY7" fmla="*/ 902369 h 1221108"/>
                <a:gd name="connsiteX8" fmla="*/ 892450 w 898894"/>
                <a:gd name="connsiteY8" fmla="*/ 899511 h 1221108"/>
                <a:gd name="connsiteX9" fmla="*/ 890993 w 898894"/>
                <a:gd name="connsiteY9" fmla="*/ 897325 h 1221108"/>
                <a:gd name="connsiteX10" fmla="*/ 889592 w 898894"/>
                <a:gd name="connsiteY10" fmla="*/ 894467 h 1221108"/>
                <a:gd name="connsiteX11" fmla="*/ 888135 w 898894"/>
                <a:gd name="connsiteY11" fmla="*/ 890152 h 1221108"/>
                <a:gd name="connsiteX12" fmla="*/ 888135 w 898894"/>
                <a:gd name="connsiteY12" fmla="*/ 888023 h 1221108"/>
                <a:gd name="connsiteX13" fmla="*/ 888864 w 898894"/>
                <a:gd name="connsiteY13" fmla="*/ 881523 h 1221108"/>
                <a:gd name="connsiteX14" fmla="*/ 885277 w 898894"/>
                <a:gd name="connsiteY14" fmla="*/ 885838 h 1221108"/>
                <a:gd name="connsiteX15" fmla="*/ 883148 w 898894"/>
                <a:gd name="connsiteY15" fmla="*/ 888023 h 1221108"/>
                <a:gd name="connsiteX16" fmla="*/ 881691 w 898894"/>
                <a:gd name="connsiteY16" fmla="*/ 888751 h 1221108"/>
                <a:gd name="connsiteX17" fmla="*/ 874518 w 898894"/>
                <a:gd name="connsiteY17" fmla="*/ 891609 h 1221108"/>
                <a:gd name="connsiteX18" fmla="*/ 872333 w 898894"/>
                <a:gd name="connsiteY18" fmla="*/ 893010 h 1221108"/>
                <a:gd name="connsiteX19" fmla="*/ 871604 w 898894"/>
                <a:gd name="connsiteY19" fmla="*/ 893739 h 1221108"/>
                <a:gd name="connsiteX20" fmla="*/ 868018 w 898894"/>
                <a:gd name="connsiteY20" fmla="*/ 895924 h 1221108"/>
                <a:gd name="connsiteX21" fmla="*/ 862302 w 898894"/>
                <a:gd name="connsiteY21" fmla="*/ 900239 h 1221108"/>
                <a:gd name="connsiteX22" fmla="*/ 858716 w 898894"/>
                <a:gd name="connsiteY22" fmla="*/ 903825 h 1221108"/>
                <a:gd name="connsiteX23" fmla="*/ 857258 w 898894"/>
                <a:gd name="connsiteY23" fmla="*/ 904498 h 1221108"/>
                <a:gd name="connsiteX24" fmla="*/ 855858 w 898894"/>
                <a:gd name="connsiteY24" fmla="*/ 905226 h 1221108"/>
                <a:gd name="connsiteX25" fmla="*/ 855129 w 898894"/>
                <a:gd name="connsiteY25" fmla="*/ 906683 h 1221108"/>
                <a:gd name="connsiteX26" fmla="*/ 853672 w 898894"/>
                <a:gd name="connsiteY26" fmla="*/ 908813 h 1221108"/>
                <a:gd name="connsiteX27" fmla="*/ 851543 w 898894"/>
                <a:gd name="connsiteY27" fmla="*/ 915313 h 1221108"/>
                <a:gd name="connsiteX28" fmla="*/ 850086 w 898894"/>
                <a:gd name="connsiteY28" fmla="*/ 916714 h 1221108"/>
                <a:gd name="connsiteX29" fmla="*/ 849357 w 898894"/>
                <a:gd name="connsiteY29" fmla="*/ 917443 h 1221108"/>
                <a:gd name="connsiteX30" fmla="*/ 847956 w 898894"/>
                <a:gd name="connsiteY30" fmla="*/ 917443 h 1221108"/>
                <a:gd name="connsiteX31" fmla="*/ 846499 w 898894"/>
                <a:gd name="connsiteY31" fmla="*/ 917443 h 1221108"/>
                <a:gd name="connsiteX32" fmla="*/ 845042 w 898894"/>
                <a:gd name="connsiteY32" fmla="*/ 917443 h 1221108"/>
                <a:gd name="connsiteX33" fmla="*/ 842913 w 898894"/>
                <a:gd name="connsiteY33" fmla="*/ 917443 h 1221108"/>
                <a:gd name="connsiteX34" fmla="*/ 840784 w 898894"/>
                <a:gd name="connsiteY34" fmla="*/ 917443 h 1221108"/>
                <a:gd name="connsiteX35" fmla="*/ 835740 w 898894"/>
                <a:gd name="connsiteY35" fmla="*/ 918899 h 1221108"/>
                <a:gd name="connsiteX36" fmla="*/ 833555 w 898894"/>
                <a:gd name="connsiteY36" fmla="*/ 919572 h 1221108"/>
                <a:gd name="connsiteX37" fmla="*/ 832154 w 898894"/>
                <a:gd name="connsiteY37" fmla="*/ 920300 h 1221108"/>
                <a:gd name="connsiteX38" fmla="*/ 830697 w 898894"/>
                <a:gd name="connsiteY38" fmla="*/ 921029 h 1221108"/>
                <a:gd name="connsiteX39" fmla="*/ 828567 w 898894"/>
                <a:gd name="connsiteY39" fmla="*/ 922486 h 1221108"/>
                <a:gd name="connsiteX40" fmla="*/ 822796 w 898894"/>
                <a:gd name="connsiteY40" fmla="*/ 928202 h 1221108"/>
                <a:gd name="connsiteX41" fmla="*/ 822067 w 898894"/>
                <a:gd name="connsiteY41" fmla="*/ 928930 h 1221108"/>
                <a:gd name="connsiteX42" fmla="*/ 821395 w 898894"/>
                <a:gd name="connsiteY42" fmla="*/ 928930 h 1221108"/>
                <a:gd name="connsiteX43" fmla="*/ 820666 w 898894"/>
                <a:gd name="connsiteY43" fmla="*/ 928930 h 1221108"/>
                <a:gd name="connsiteX44" fmla="*/ 819209 w 898894"/>
                <a:gd name="connsiteY44" fmla="*/ 928202 h 1221108"/>
                <a:gd name="connsiteX45" fmla="*/ 817808 w 898894"/>
                <a:gd name="connsiteY45" fmla="*/ 927473 h 1221108"/>
                <a:gd name="connsiteX46" fmla="*/ 816351 w 898894"/>
                <a:gd name="connsiteY46" fmla="*/ 926801 h 1221108"/>
                <a:gd name="connsiteX47" fmla="*/ 814894 w 898894"/>
                <a:gd name="connsiteY47" fmla="*/ 925344 h 1221108"/>
                <a:gd name="connsiteX48" fmla="*/ 812765 w 898894"/>
                <a:gd name="connsiteY48" fmla="*/ 923887 h 1221108"/>
                <a:gd name="connsiteX49" fmla="*/ 811308 w 898894"/>
                <a:gd name="connsiteY49" fmla="*/ 921757 h 1221108"/>
                <a:gd name="connsiteX50" fmla="*/ 810579 w 898894"/>
                <a:gd name="connsiteY50" fmla="*/ 919572 h 1221108"/>
                <a:gd name="connsiteX51" fmla="*/ 805592 w 898894"/>
                <a:gd name="connsiteY51" fmla="*/ 913856 h 1221108"/>
                <a:gd name="connsiteX52" fmla="*/ 802734 w 898894"/>
                <a:gd name="connsiteY52" fmla="*/ 910270 h 1221108"/>
                <a:gd name="connsiteX53" fmla="*/ 801277 w 898894"/>
                <a:gd name="connsiteY53" fmla="*/ 907412 h 1221108"/>
                <a:gd name="connsiteX54" fmla="*/ 796962 w 898894"/>
                <a:gd name="connsiteY54" fmla="*/ 901640 h 1221108"/>
                <a:gd name="connsiteX55" fmla="*/ 796234 w 898894"/>
                <a:gd name="connsiteY55" fmla="*/ 900239 h 1221108"/>
                <a:gd name="connsiteX56" fmla="*/ 796234 w 898894"/>
                <a:gd name="connsiteY56" fmla="*/ 897325 h 1221108"/>
                <a:gd name="connsiteX57" fmla="*/ 795505 w 898894"/>
                <a:gd name="connsiteY57" fmla="*/ 895196 h 1221108"/>
                <a:gd name="connsiteX58" fmla="*/ 794833 w 898894"/>
                <a:gd name="connsiteY58" fmla="*/ 893739 h 1221108"/>
                <a:gd name="connsiteX59" fmla="*/ 794105 w 898894"/>
                <a:gd name="connsiteY59" fmla="*/ 891609 h 1221108"/>
                <a:gd name="connsiteX60" fmla="*/ 791919 w 898894"/>
                <a:gd name="connsiteY60" fmla="*/ 888023 h 1221108"/>
                <a:gd name="connsiteX61" fmla="*/ 791247 w 898894"/>
                <a:gd name="connsiteY61" fmla="*/ 887294 h 1221108"/>
                <a:gd name="connsiteX62" fmla="*/ 789790 w 898894"/>
                <a:gd name="connsiteY62" fmla="*/ 886566 h 1221108"/>
                <a:gd name="connsiteX63" fmla="*/ 789061 w 898894"/>
                <a:gd name="connsiteY63" fmla="*/ 885838 h 1221108"/>
                <a:gd name="connsiteX64" fmla="*/ 786932 w 898894"/>
                <a:gd name="connsiteY64" fmla="*/ 883708 h 1221108"/>
                <a:gd name="connsiteX65" fmla="*/ 785475 w 898894"/>
                <a:gd name="connsiteY65" fmla="*/ 882980 h 1221108"/>
                <a:gd name="connsiteX66" fmla="*/ 784746 w 898894"/>
                <a:gd name="connsiteY66" fmla="*/ 882251 h 1221108"/>
                <a:gd name="connsiteX67" fmla="*/ 784018 w 898894"/>
                <a:gd name="connsiteY67" fmla="*/ 881523 h 1221108"/>
                <a:gd name="connsiteX68" fmla="*/ 782617 w 898894"/>
                <a:gd name="connsiteY68" fmla="*/ 880850 h 1221108"/>
                <a:gd name="connsiteX69" fmla="*/ 779030 w 898894"/>
                <a:gd name="connsiteY69" fmla="*/ 879393 h 1221108"/>
                <a:gd name="connsiteX70" fmla="*/ 777574 w 898894"/>
                <a:gd name="connsiteY70" fmla="*/ 879393 h 1221108"/>
                <a:gd name="connsiteX71" fmla="*/ 772530 w 898894"/>
                <a:gd name="connsiteY71" fmla="*/ 879393 h 1221108"/>
                <a:gd name="connsiteX72" fmla="*/ 771129 w 898894"/>
                <a:gd name="connsiteY72" fmla="*/ 880122 h 1221108"/>
                <a:gd name="connsiteX73" fmla="*/ 769672 w 898894"/>
                <a:gd name="connsiteY73" fmla="*/ 880122 h 1221108"/>
                <a:gd name="connsiteX74" fmla="*/ 768944 w 898894"/>
                <a:gd name="connsiteY74" fmla="*/ 880122 h 1221108"/>
                <a:gd name="connsiteX75" fmla="*/ 766814 w 898894"/>
                <a:gd name="connsiteY75" fmla="*/ 881523 h 1221108"/>
                <a:gd name="connsiteX76" fmla="*/ 765357 w 898894"/>
                <a:gd name="connsiteY76" fmla="*/ 880850 h 1221108"/>
                <a:gd name="connsiteX77" fmla="*/ 763956 w 898894"/>
                <a:gd name="connsiteY77" fmla="*/ 880122 h 1221108"/>
                <a:gd name="connsiteX78" fmla="*/ 762499 w 898894"/>
                <a:gd name="connsiteY78" fmla="*/ 878665 h 1221108"/>
                <a:gd name="connsiteX79" fmla="*/ 759642 w 898894"/>
                <a:gd name="connsiteY79" fmla="*/ 877264 h 1221108"/>
                <a:gd name="connsiteX80" fmla="*/ 758185 w 898894"/>
                <a:gd name="connsiteY80" fmla="*/ 876535 h 1221108"/>
                <a:gd name="connsiteX81" fmla="*/ 756784 w 898894"/>
                <a:gd name="connsiteY81" fmla="*/ 875807 h 1221108"/>
                <a:gd name="connsiteX82" fmla="*/ 754598 w 898894"/>
                <a:gd name="connsiteY82" fmla="*/ 875078 h 1221108"/>
                <a:gd name="connsiteX83" fmla="*/ 751740 w 898894"/>
                <a:gd name="connsiteY83" fmla="*/ 875078 h 1221108"/>
                <a:gd name="connsiteX84" fmla="*/ 749555 w 898894"/>
                <a:gd name="connsiteY84" fmla="*/ 875807 h 1221108"/>
                <a:gd name="connsiteX85" fmla="*/ 747425 w 898894"/>
                <a:gd name="connsiteY85" fmla="*/ 876535 h 1221108"/>
                <a:gd name="connsiteX86" fmla="*/ 745296 w 898894"/>
                <a:gd name="connsiteY86" fmla="*/ 877264 h 1221108"/>
                <a:gd name="connsiteX87" fmla="*/ 744567 w 898894"/>
                <a:gd name="connsiteY87" fmla="*/ 877264 h 1221108"/>
                <a:gd name="connsiteX88" fmla="*/ 741654 w 898894"/>
                <a:gd name="connsiteY88" fmla="*/ 879393 h 1221108"/>
                <a:gd name="connsiteX89" fmla="*/ 740253 w 898894"/>
                <a:gd name="connsiteY89" fmla="*/ 880122 h 1221108"/>
                <a:gd name="connsiteX90" fmla="*/ 736666 w 898894"/>
                <a:gd name="connsiteY90" fmla="*/ 880850 h 1221108"/>
                <a:gd name="connsiteX91" fmla="*/ 735938 w 898894"/>
                <a:gd name="connsiteY91" fmla="*/ 881523 h 1221108"/>
                <a:gd name="connsiteX92" fmla="*/ 730894 w 898894"/>
                <a:gd name="connsiteY92" fmla="*/ 881523 h 1221108"/>
                <a:gd name="connsiteX93" fmla="*/ 665555 w 898894"/>
                <a:gd name="connsiteY93" fmla="*/ 885838 h 1221108"/>
                <a:gd name="connsiteX94" fmla="*/ 666283 w 898894"/>
                <a:gd name="connsiteY94" fmla="*/ 886566 h 1221108"/>
                <a:gd name="connsiteX95" fmla="*/ 666283 w 898894"/>
                <a:gd name="connsiteY95" fmla="*/ 886566 h 1221108"/>
                <a:gd name="connsiteX96" fmla="*/ 665555 w 898894"/>
                <a:gd name="connsiteY96" fmla="*/ 885838 h 1221108"/>
                <a:gd name="connsiteX97" fmla="*/ 664154 w 898894"/>
                <a:gd name="connsiteY97" fmla="*/ 885165 h 1221108"/>
                <a:gd name="connsiteX98" fmla="*/ 662697 w 898894"/>
                <a:gd name="connsiteY98" fmla="*/ 884437 h 1221108"/>
                <a:gd name="connsiteX99" fmla="*/ 658382 w 898894"/>
                <a:gd name="connsiteY99" fmla="*/ 882980 h 1221108"/>
                <a:gd name="connsiteX100" fmla="*/ 655524 w 898894"/>
                <a:gd name="connsiteY100" fmla="*/ 882980 h 1221108"/>
                <a:gd name="connsiteX101" fmla="*/ 651938 w 898894"/>
                <a:gd name="connsiteY101" fmla="*/ 882980 h 1221108"/>
                <a:gd name="connsiteX102" fmla="*/ 650481 w 898894"/>
                <a:gd name="connsiteY102" fmla="*/ 882251 h 1221108"/>
                <a:gd name="connsiteX103" fmla="*/ 649080 w 898894"/>
                <a:gd name="connsiteY103" fmla="*/ 882251 h 1221108"/>
                <a:gd name="connsiteX104" fmla="*/ 646166 w 898894"/>
                <a:gd name="connsiteY104" fmla="*/ 881579 h 1221108"/>
                <a:gd name="connsiteX105" fmla="*/ 644037 w 898894"/>
                <a:gd name="connsiteY105" fmla="*/ 880850 h 1221108"/>
                <a:gd name="connsiteX106" fmla="*/ 640450 w 898894"/>
                <a:gd name="connsiteY106" fmla="*/ 880850 h 1221108"/>
                <a:gd name="connsiteX107" fmla="*/ 636135 w 898894"/>
                <a:gd name="connsiteY107" fmla="*/ 878665 h 1221108"/>
                <a:gd name="connsiteX108" fmla="*/ 634006 w 898894"/>
                <a:gd name="connsiteY108" fmla="*/ 877936 h 1221108"/>
                <a:gd name="connsiteX109" fmla="*/ 633277 w 898894"/>
                <a:gd name="connsiteY109" fmla="*/ 877264 h 1221108"/>
                <a:gd name="connsiteX110" fmla="*/ 623919 w 898894"/>
                <a:gd name="connsiteY110" fmla="*/ 877264 h 1221108"/>
                <a:gd name="connsiteX111" fmla="*/ 620333 w 898894"/>
                <a:gd name="connsiteY111" fmla="*/ 875807 h 1221108"/>
                <a:gd name="connsiteX112" fmla="*/ 617475 w 898894"/>
                <a:gd name="connsiteY112" fmla="*/ 877264 h 1221108"/>
                <a:gd name="connsiteX113" fmla="*/ 616018 w 898894"/>
                <a:gd name="connsiteY113" fmla="*/ 878665 h 1221108"/>
                <a:gd name="connsiteX114" fmla="*/ 616018 w 898894"/>
                <a:gd name="connsiteY114" fmla="*/ 878665 h 1221108"/>
                <a:gd name="connsiteX115" fmla="*/ 617475 w 898894"/>
                <a:gd name="connsiteY115" fmla="*/ 877264 h 1221108"/>
                <a:gd name="connsiteX116" fmla="*/ 620333 w 898894"/>
                <a:gd name="connsiteY116" fmla="*/ 875807 h 1221108"/>
                <a:gd name="connsiteX117" fmla="*/ 621790 w 898894"/>
                <a:gd name="connsiteY117" fmla="*/ 873677 h 1221108"/>
                <a:gd name="connsiteX118" fmla="*/ 622518 w 898894"/>
                <a:gd name="connsiteY118" fmla="*/ 870091 h 1221108"/>
                <a:gd name="connsiteX119" fmla="*/ 621790 w 898894"/>
                <a:gd name="connsiteY119" fmla="*/ 866449 h 1221108"/>
                <a:gd name="connsiteX120" fmla="*/ 624648 w 898894"/>
                <a:gd name="connsiteY120" fmla="*/ 866449 h 1221108"/>
                <a:gd name="connsiteX121" fmla="*/ 626777 w 898894"/>
                <a:gd name="connsiteY121" fmla="*/ 865776 h 1221108"/>
                <a:gd name="connsiteX122" fmla="*/ 628234 w 898894"/>
                <a:gd name="connsiteY122" fmla="*/ 864319 h 1221108"/>
                <a:gd name="connsiteX123" fmla="*/ 629691 w 898894"/>
                <a:gd name="connsiteY123" fmla="*/ 863591 h 1221108"/>
                <a:gd name="connsiteX124" fmla="*/ 632549 w 898894"/>
                <a:gd name="connsiteY124" fmla="*/ 863591 h 1221108"/>
                <a:gd name="connsiteX125" fmla="*/ 631820 w 898894"/>
                <a:gd name="connsiteY125" fmla="*/ 862190 h 1221108"/>
                <a:gd name="connsiteX126" fmla="*/ 628234 w 898894"/>
                <a:gd name="connsiteY126" fmla="*/ 861461 h 1221108"/>
                <a:gd name="connsiteX127" fmla="*/ 624648 w 898894"/>
                <a:gd name="connsiteY127" fmla="*/ 857875 h 1221108"/>
                <a:gd name="connsiteX128" fmla="*/ 625376 w 898894"/>
                <a:gd name="connsiteY128" fmla="*/ 857146 h 1221108"/>
                <a:gd name="connsiteX129" fmla="*/ 632549 w 898894"/>
                <a:gd name="connsiteY129" fmla="*/ 857146 h 1221108"/>
                <a:gd name="connsiteX130" fmla="*/ 633277 w 898894"/>
                <a:gd name="connsiteY130" fmla="*/ 856418 h 1221108"/>
                <a:gd name="connsiteX131" fmla="*/ 634006 w 898894"/>
                <a:gd name="connsiteY131" fmla="*/ 855017 h 1221108"/>
                <a:gd name="connsiteX132" fmla="*/ 634006 w 898894"/>
                <a:gd name="connsiteY132" fmla="*/ 852832 h 1221108"/>
                <a:gd name="connsiteX133" fmla="*/ 634678 w 898894"/>
                <a:gd name="connsiteY133" fmla="*/ 847788 h 1221108"/>
                <a:gd name="connsiteX134" fmla="*/ 636135 w 898894"/>
                <a:gd name="connsiteY134" fmla="*/ 846387 h 1221108"/>
                <a:gd name="connsiteX135" fmla="*/ 636135 w 898894"/>
                <a:gd name="connsiteY135" fmla="*/ 844930 h 1221108"/>
                <a:gd name="connsiteX136" fmla="*/ 634678 w 898894"/>
                <a:gd name="connsiteY136" fmla="*/ 842072 h 1221108"/>
                <a:gd name="connsiteX137" fmla="*/ 635407 w 898894"/>
                <a:gd name="connsiteY137" fmla="*/ 841344 h 1221108"/>
                <a:gd name="connsiteX138" fmla="*/ 638993 w 898894"/>
                <a:gd name="connsiteY138" fmla="*/ 839214 h 1221108"/>
                <a:gd name="connsiteX139" fmla="*/ 638265 w 898894"/>
                <a:gd name="connsiteY139" fmla="*/ 838486 h 1221108"/>
                <a:gd name="connsiteX140" fmla="*/ 637592 w 898894"/>
                <a:gd name="connsiteY140" fmla="*/ 837758 h 1221108"/>
                <a:gd name="connsiteX141" fmla="*/ 634006 w 898894"/>
                <a:gd name="connsiteY141" fmla="*/ 837029 h 1221108"/>
                <a:gd name="connsiteX142" fmla="*/ 633277 w 898894"/>
                <a:gd name="connsiteY142" fmla="*/ 835628 h 1221108"/>
                <a:gd name="connsiteX143" fmla="*/ 633277 w 898894"/>
                <a:gd name="connsiteY143" fmla="*/ 834171 h 1221108"/>
                <a:gd name="connsiteX144" fmla="*/ 636135 w 898894"/>
                <a:gd name="connsiteY144" fmla="*/ 834171 h 1221108"/>
                <a:gd name="connsiteX145" fmla="*/ 636135 w 898894"/>
                <a:gd name="connsiteY145" fmla="*/ 833443 h 1221108"/>
                <a:gd name="connsiteX146" fmla="*/ 636135 w 898894"/>
                <a:gd name="connsiteY146" fmla="*/ 832042 h 1221108"/>
                <a:gd name="connsiteX147" fmla="*/ 633277 w 898894"/>
                <a:gd name="connsiteY147" fmla="*/ 832042 h 1221108"/>
                <a:gd name="connsiteX148" fmla="*/ 633277 w 898894"/>
                <a:gd name="connsiteY148" fmla="*/ 829856 h 1221108"/>
                <a:gd name="connsiteX149" fmla="*/ 636135 w 898894"/>
                <a:gd name="connsiteY149" fmla="*/ 828399 h 1221108"/>
                <a:gd name="connsiteX150" fmla="*/ 636135 w 898894"/>
                <a:gd name="connsiteY150" fmla="*/ 827727 h 1221108"/>
                <a:gd name="connsiteX151" fmla="*/ 636864 w 898894"/>
                <a:gd name="connsiteY151" fmla="*/ 826998 h 1221108"/>
                <a:gd name="connsiteX152" fmla="*/ 634006 w 898894"/>
                <a:gd name="connsiteY152" fmla="*/ 824813 h 1221108"/>
                <a:gd name="connsiteX153" fmla="*/ 631820 w 898894"/>
                <a:gd name="connsiteY153" fmla="*/ 816968 h 1221108"/>
                <a:gd name="connsiteX154" fmla="*/ 631092 w 898894"/>
                <a:gd name="connsiteY154" fmla="*/ 816239 h 1221108"/>
                <a:gd name="connsiteX155" fmla="*/ 631092 w 898894"/>
                <a:gd name="connsiteY155" fmla="*/ 816239 h 1221108"/>
                <a:gd name="connsiteX156" fmla="*/ 655524 w 898894"/>
                <a:gd name="connsiteY156" fmla="*/ 758801 h 1221108"/>
                <a:gd name="connsiteX157" fmla="*/ 656981 w 898894"/>
                <a:gd name="connsiteY157" fmla="*/ 755943 h 1221108"/>
                <a:gd name="connsiteX158" fmla="*/ 664883 w 898894"/>
                <a:gd name="connsiteY158" fmla="*/ 737283 h 1221108"/>
                <a:gd name="connsiteX159" fmla="*/ 677771 w 898894"/>
                <a:gd name="connsiteY159" fmla="*/ 707807 h 1221108"/>
                <a:gd name="connsiteX160" fmla="*/ 679228 w 898894"/>
                <a:gd name="connsiteY160" fmla="*/ 707135 h 1221108"/>
                <a:gd name="connsiteX161" fmla="*/ 681357 w 898894"/>
                <a:gd name="connsiteY161" fmla="*/ 704949 h 1221108"/>
                <a:gd name="connsiteX162" fmla="*/ 682814 w 898894"/>
                <a:gd name="connsiteY162" fmla="*/ 703492 h 1221108"/>
                <a:gd name="connsiteX163" fmla="*/ 683543 w 898894"/>
                <a:gd name="connsiteY163" fmla="*/ 702091 h 1221108"/>
                <a:gd name="connsiteX164" fmla="*/ 684944 w 898894"/>
                <a:gd name="connsiteY164" fmla="*/ 700634 h 1221108"/>
                <a:gd name="connsiteX165" fmla="*/ 684944 w 898894"/>
                <a:gd name="connsiteY165" fmla="*/ 699233 h 1221108"/>
                <a:gd name="connsiteX166" fmla="*/ 685672 w 898894"/>
                <a:gd name="connsiteY166" fmla="*/ 698505 h 1221108"/>
                <a:gd name="connsiteX167" fmla="*/ 687858 w 898894"/>
                <a:gd name="connsiteY167" fmla="*/ 696319 h 1221108"/>
                <a:gd name="connsiteX168" fmla="*/ 689987 w 898894"/>
                <a:gd name="connsiteY168" fmla="*/ 694918 h 1221108"/>
                <a:gd name="connsiteX169" fmla="*/ 690716 w 898894"/>
                <a:gd name="connsiteY169" fmla="*/ 692733 h 1221108"/>
                <a:gd name="connsiteX170" fmla="*/ 691444 w 898894"/>
                <a:gd name="connsiteY170" fmla="*/ 690604 h 1221108"/>
                <a:gd name="connsiteX171" fmla="*/ 698617 w 898894"/>
                <a:gd name="connsiteY171" fmla="*/ 660456 h 1221108"/>
                <a:gd name="connsiteX172" fmla="*/ 698617 w 898894"/>
                <a:gd name="connsiteY172" fmla="*/ 659727 h 1221108"/>
                <a:gd name="connsiteX173" fmla="*/ 697888 w 898894"/>
                <a:gd name="connsiteY173" fmla="*/ 659727 h 1221108"/>
                <a:gd name="connsiteX174" fmla="*/ 696431 w 898894"/>
                <a:gd name="connsiteY174" fmla="*/ 661184 h 1221108"/>
                <a:gd name="connsiteX175" fmla="*/ 695703 w 898894"/>
                <a:gd name="connsiteY175" fmla="*/ 661856 h 1221108"/>
                <a:gd name="connsiteX176" fmla="*/ 694302 w 898894"/>
                <a:gd name="connsiteY176" fmla="*/ 663313 h 1221108"/>
                <a:gd name="connsiteX177" fmla="*/ 692845 w 898894"/>
                <a:gd name="connsiteY177" fmla="*/ 663313 h 1221108"/>
                <a:gd name="connsiteX178" fmla="*/ 692117 w 898894"/>
                <a:gd name="connsiteY178" fmla="*/ 662585 h 1221108"/>
                <a:gd name="connsiteX179" fmla="*/ 691444 w 898894"/>
                <a:gd name="connsiteY179" fmla="*/ 661856 h 1221108"/>
                <a:gd name="connsiteX180" fmla="*/ 690716 w 898894"/>
                <a:gd name="connsiteY180" fmla="*/ 659727 h 1221108"/>
                <a:gd name="connsiteX181" fmla="*/ 689987 w 898894"/>
                <a:gd name="connsiteY181" fmla="*/ 658270 h 1221108"/>
                <a:gd name="connsiteX182" fmla="*/ 688530 w 898894"/>
                <a:gd name="connsiteY182" fmla="*/ 656869 h 1221108"/>
                <a:gd name="connsiteX183" fmla="*/ 687858 w 898894"/>
                <a:gd name="connsiteY183" fmla="*/ 654684 h 1221108"/>
                <a:gd name="connsiteX184" fmla="*/ 687858 w 898894"/>
                <a:gd name="connsiteY184" fmla="*/ 651097 h 1221108"/>
                <a:gd name="connsiteX185" fmla="*/ 687129 w 898894"/>
                <a:gd name="connsiteY185" fmla="*/ 648968 h 1221108"/>
                <a:gd name="connsiteX186" fmla="*/ 687858 w 898894"/>
                <a:gd name="connsiteY186" fmla="*/ 647511 h 1221108"/>
                <a:gd name="connsiteX187" fmla="*/ 688530 w 898894"/>
                <a:gd name="connsiteY187" fmla="*/ 646782 h 1221108"/>
                <a:gd name="connsiteX188" fmla="*/ 688530 w 898894"/>
                <a:gd name="connsiteY188" fmla="*/ 645381 h 1221108"/>
                <a:gd name="connsiteX189" fmla="*/ 689259 w 898894"/>
                <a:gd name="connsiteY189" fmla="*/ 645381 h 1221108"/>
                <a:gd name="connsiteX190" fmla="*/ 689259 w 898894"/>
                <a:gd name="connsiteY190" fmla="*/ 644653 h 1221108"/>
                <a:gd name="connsiteX191" fmla="*/ 689259 w 898894"/>
                <a:gd name="connsiteY191" fmla="*/ 643925 h 1221108"/>
                <a:gd name="connsiteX192" fmla="*/ 689987 w 898894"/>
                <a:gd name="connsiteY192" fmla="*/ 643196 h 1221108"/>
                <a:gd name="connsiteX193" fmla="*/ 689259 w 898894"/>
                <a:gd name="connsiteY193" fmla="*/ 642524 h 1221108"/>
                <a:gd name="connsiteX194" fmla="*/ 689987 w 898894"/>
                <a:gd name="connsiteY194" fmla="*/ 641795 h 1221108"/>
                <a:gd name="connsiteX195" fmla="*/ 691444 w 898894"/>
                <a:gd name="connsiteY195" fmla="*/ 641067 h 1221108"/>
                <a:gd name="connsiteX196" fmla="*/ 692117 w 898894"/>
                <a:gd name="connsiteY196" fmla="*/ 640338 h 1221108"/>
                <a:gd name="connsiteX197" fmla="*/ 692117 w 898894"/>
                <a:gd name="connsiteY197" fmla="*/ 638937 h 1221108"/>
                <a:gd name="connsiteX198" fmla="*/ 691444 w 898894"/>
                <a:gd name="connsiteY198" fmla="*/ 638209 h 1221108"/>
                <a:gd name="connsiteX199" fmla="*/ 691444 w 898894"/>
                <a:gd name="connsiteY199" fmla="*/ 637480 h 1221108"/>
                <a:gd name="connsiteX200" fmla="*/ 692117 w 898894"/>
                <a:gd name="connsiteY200" fmla="*/ 636752 h 1221108"/>
                <a:gd name="connsiteX201" fmla="*/ 692117 w 898894"/>
                <a:gd name="connsiteY201" fmla="*/ 636023 h 1221108"/>
                <a:gd name="connsiteX202" fmla="*/ 692117 w 898894"/>
                <a:gd name="connsiteY202" fmla="*/ 633894 h 1221108"/>
                <a:gd name="connsiteX203" fmla="*/ 692117 w 898894"/>
                <a:gd name="connsiteY203" fmla="*/ 633165 h 1221108"/>
                <a:gd name="connsiteX204" fmla="*/ 692117 w 898894"/>
                <a:gd name="connsiteY204" fmla="*/ 632437 h 1221108"/>
                <a:gd name="connsiteX205" fmla="*/ 692117 w 898894"/>
                <a:gd name="connsiteY205" fmla="*/ 631036 h 1221108"/>
                <a:gd name="connsiteX206" fmla="*/ 692117 w 898894"/>
                <a:gd name="connsiteY206" fmla="*/ 630307 h 1221108"/>
                <a:gd name="connsiteX207" fmla="*/ 690716 w 898894"/>
                <a:gd name="connsiteY207" fmla="*/ 630307 h 1221108"/>
                <a:gd name="connsiteX208" fmla="*/ 690716 w 898894"/>
                <a:gd name="connsiteY208" fmla="*/ 629579 h 1221108"/>
                <a:gd name="connsiteX209" fmla="*/ 689987 w 898894"/>
                <a:gd name="connsiteY209" fmla="*/ 627450 h 1221108"/>
                <a:gd name="connsiteX210" fmla="*/ 689259 w 898894"/>
                <a:gd name="connsiteY210" fmla="*/ 626721 h 1221108"/>
                <a:gd name="connsiteX211" fmla="*/ 688530 w 898894"/>
                <a:gd name="connsiteY211" fmla="*/ 626721 h 1221108"/>
                <a:gd name="connsiteX212" fmla="*/ 686401 w 898894"/>
                <a:gd name="connsiteY212" fmla="*/ 626721 h 1221108"/>
                <a:gd name="connsiteX213" fmla="*/ 685672 w 898894"/>
                <a:gd name="connsiteY213" fmla="*/ 626721 h 1221108"/>
                <a:gd name="connsiteX214" fmla="*/ 682814 w 898894"/>
                <a:gd name="connsiteY214" fmla="*/ 623807 h 1221108"/>
                <a:gd name="connsiteX215" fmla="*/ 681357 w 898894"/>
                <a:gd name="connsiteY215" fmla="*/ 623807 h 1221108"/>
                <a:gd name="connsiteX216" fmla="*/ 680629 w 898894"/>
                <a:gd name="connsiteY216" fmla="*/ 623807 h 1221108"/>
                <a:gd name="connsiteX217" fmla="*/ 680629 w 898894"/>
                <a:gd name="connsiteY217" fmla="*/ 623807 h 1221108"/>
                <a:gd name="connsiteX218" fmla="*/ 679228 w 898894"/>
                <a:gd name="connsiteY218" fmla="*/ 623135 h 1221108"/>
                <a:gd name="connsiteX219" fmla="*/ 678500 w 898894"/>
                <a:gd name="connsiteY219" fmla="*/ 622406 h 1221108"/>
                <a:gd name="connsiteX220" fmla="*/ 677771 w 898894"/>
                <a:gd name="connsiteY220" fmla="*/ 623135 h 1221108"/>
                <a:gd name="connsiteX221" fmla="*/ 677043 w 898894"/>
                <a:gd name="connsiteY221" fmla="*/ 622406 h 1221108"/>
                <a:gd name="connsiteX222" fmla="*/ 677043 w 898894"/>
                <a:gd name="connsiteY222" fmla="*/ 621678 h 1221108"/>
                <a:gd name="connsiteX223" fmla="*/ 676370 w 898894"/>
                <a:gd name="connsiteY223" fmla="*/ 621678 h 1221108"/>
                <a:gd name="connsiteX224" fmla="*/ 674913 w 898894"/>
                <a:gd name="connsiteY224" fmla="*/ 620949 h 1221108"/>
                <a:gd name="connsiteX225" fmla="*/ 674185 w 898894"/>
                <a:gd name="connsiteY225" fmla="*/ 620949 h 1221108"/>
                <a:gd name="connsiteX226" fmla="*/ 673456 w 898894"/>
                <a:gd name="connsiteY226" fmla="*/ 620221 h 1221108"/>
                <a:gd name="connsiteX227" fmla="*/ 672055 w 898894"/>
                <a:gd name="connsiteY227" fmla="*/ 620221 h 1221108"/>
                <a:gd name="connsiteX228" fmla="*/ 671327 w 898894"/>
                <a:gd name="connsiteY228" fmla="*/ 618820 h 1221108"/>
                <a:gd name="connsiteX229" fmla="*/ 670598 w 898894"/>
                <a:gd name="connsiteY229" fmla="*/ 617363 h 1221108"/>
                <a:gd name="connsiteX230" fmla="*/ 669870 w 898894"/>
                <a:gd name="connsiteY230" fmla="*/ 617363 h 1221108"/>
                <a:gd name="connsiteX231" fmla="*/ 669141 w 898894"/>
                <a:gd name="connsiteY231" fmla="*/ 616634 h 1221108"/>
                <a:gd name="connsiteX232" fmla="*/ 669141 w 898894"/>
                <a:gd name="connsiteY232" fmla="*/ 615962 h 1221108"/>
                <a:gd name="connsiteX233" fmla="*/ 668469 w 898894"/>
                <a:gd name="connsiteY233" fmla="*/ 614505 h 1221108"/>
                <a:gd name="connsiteX234" fmla="*/ 667740 w 898894"/>
                <a:gd name="connsiteY234" fmla="*/ 614505 h 1221108"/>
                <a:gd name="connsiteX235" fmla="*/ 667012 w 898894"/>
                <a:gd name="connsiteY235" fmla="*/ 614505 h 1221108"/>
                <a:gd name="connsiteX236" fmla="*/ 667012 w 898894"/>
                <a:gd name="connsiteY236" fmla="*/ 615233 h 1221108"/>
                <a:gd name="connsiteX237" fmla="*/ 664883 w 898894"/>
                <a:gd name="connsiteY237" fmla="*/ 615962 h 1221108"/>
                <a:gd name="connsiteX238" fmla="*/ 664154 w 898894"/>
                <a:gd name="connsiteY238" fmla="*/ 617363 h 1221108"/>
                <a:gd name="connsiteX239" fmla="*/ 663426 w 898894"/>
                <a:gd name="connsiteY239" fmla="*/ 616634 h 1221108"/>
                <a:gd name="connsiteX240" fmla="*/ 663426 w 898894"/>
                <a:gd name="connsiteY240" fmla="*/ 615233 h 1221108"/>
                <a:gd name="connsiteX241" fmla="*/ 662697 w 898894"/>
                <a:gd name="connsiteY241" fmla="*/ 615233 h 1221108"/>
                <a:gd name="connsiteX242" fmla="*/ 661296 w 898894"/>
                <a:gd name="connsiteY242" fmla="*/ 615233 h 1221108"/>
                <a:gd name="connsiteX243" fmla="*/ 659111 w 898894"/>
                <a:gd name="connsiteY243" fmla="*/ 615962 h 1221108"/>
                <a:gd name="connsiteX244" fmla="*/ 656981 w 898894"/>
                <a:gd name="connsiteY244" fmla="*/ 615962 h 1221108"/>
                <a:gd name="connsiteX245" fmla="*/ 656253 w 898894"/>
                <a:gd name="connsiteY245" fmla="*/ 615233 h 1221108"/>
                <a:gd name="connsiteX246" fmla="*/ 654796 w 898894"/>
                <a:gd name="connsiteY246" fmla="*/ 614505 h 1221108"/>
                <a:gd name="connsiteX247" fmla="*/ 654067 w 898894"/>
                <a:gd name="connsiteY247" fmla="*/ 613776 h 1221108"/>
                <a:gd name="connsiteX248" fmla="*/ 651938 w 898894"/>
                <a:gd name="connsiteY248" fmla="*/ 611647 h 1221108"/>
                <a:gd name="connsiteX249" fmla="*/ 648352 w 898894"/>
                <a:gd name="connsiteY249" fmla="*/ 612320 h 1221108"/>
                <a:gd name="connsiteX250" fmla="*/ 647623 w 898894"/>
                <a:gd name="connsiteY250" fmla="*/ 612320 h 1221108"/>
                <a:gd name="connsiteX251" fmla="*/ 646166 w 898894"/>
                <a:gd name="connsiteY251" fmla="*/ 612320 h 1221108"/>
                <a:gd name="connsiteX252" fmla="*/ 644765 w 898894"/>
                <a:gd name="connsiteY252" fmla="*/ 611647 h 1221108"/>
                <a:gd name="connsiteX253" fmla="*/ 644037 w 898894"/>
                <a:gd name="connsiteY253" fmla="*/ 611647 h 1221108"/>
                <a:gd name="connsiteX254" fmla="*/ 643308 w 898894"/>
                <a:gd name="connsiteY254" fmla="*/ 610919 h 1221108"/>
                <a:gd name="connsiteX255" fmla="*/ 642580 w 898894"/>
                <a:gd name="connsiteY255" fmla="*/ 610190 h 1221108"/>
                <a:gd name="connsiteX256" fmla="*/ 641907 w 898894"/>
                <a:gd name="connsiteY256" fmla="*/ 609462 h 1221108"/>
                <a:gd name="connsiteX257" fmla="*/ 641179 w 898894"/>
                <a:gd name="connsiteY257" fmla="*/ 608733 h 1221108"/>
                <a:gd name="connsiteX258" fmla="*/ 639722 w 898894"/>
                <a:gd name="connsiteY258" fmla="*/ 608733 h 1221108"/>
                <a:gd name="connsiteX259" fmla="*/ 639722 w 898894"/>
                <a:gd name="connsiteY259" fmla="*/ 608061 h 1221108"/>
                <a:gd name="connsiteX260" fmla="*/ 638993 w 898894"/>
                <a:gd name="connsiteY260" fmla="*/ 607332 h 1221108"/>
                <a:gd name="connsiteX261" fmla="*/ 637592 w 898894"/>
                <a:gd name="connsiteY261" fmla="*/ 605875 h 1221108"/>
                <a:gd name="connsiteX262" fmla="*/ 635407 w 898894"/>
                <a:gd name="connsiteY262" fmla="*/ 605147 h 1221108"/>
                <a:gd name="connsiteX263" fmla="*/ 634678 w 898894"/>
                <a:gd name="connsiteY263" fmla="*/ 604474 h 1221108"/>
                <a:gd name="connsiteX264" fmla="*/ 635407 w 898894"/>
                <a:gd name="connsiteY264" fmla="*/ 603017 h 1221108"/>
                <a:gd name="connsiteX265" fmla="*/ 635407 w 898894"/>
                <a:gd name="connsiteY265" fmla="*/ 601560 h 1221108"/>
                <a:gd name="connsiteX266" fmla="*/ 635407 w 898894"/>
                <a:gd name="connsiteY266" fmla="*/ 600159 h 1221108"/>
                <a:gd name="connsiteX267" fmla="*/ 635407 w 898894"/>
                <a:gd name="connsiteY267" fmla="*/ 598702 h 1221108"/>
                <a:gd name="connsiteX268" fmla="*/ 636135 w 898894"/>
                <a:gd name="connsiteY268" fmla="*/ 597974 h 1221108"/>
                <a:gd name="connsiteX269" fmla="*/ 638265 w 898894"/>
                <a:gd name="connsiteY269" fmla="*/ 595116 h 1221108"/>
                <a:gd name="connsiteX270" fmla="*/ 638265 w 898894"/>
                <a:gd name="connsiteY270" fmla="*/ 592987 h 1221108"/>
                <a:gd name="connsiteX271" fmla="*/ 638993 w 898894"/>
                <a:gd name="connsiteY271" fmla="*/ 590801 h 1221108"/>
                <a:gd name="connsiteX272" fmla="*/ 638993 w 898894"/>
                <a:gd name="connsiteY272" fmla="*/ 587943 h 1221108"/>
                <a:gd name="connsiteX273" fmla="*/ 638993 w 898894"/>
                <a:gd name="connsiteY273" fmla="*/ 585758 h 1221108"/>
                <a:gd name="connsiteX274" fmla="*/ 638993 w 898894"/>
                <a:gd name="connsiteY274" fmla="*/ 582171 h 1221108"/>
                <a:gd name="connsiteX275" fmla="*/ 636864 w 898894"/>
                <a:gd name="connsiteY275" fmla="*/ 579314 h 1221108"/>
                <a:gd name="connsiteX276" fmla="*/ 636135 w 898894"/>
                <a:gd name="connsiteY276" fmla="*/ 577913 h 1221108"/>
                <a:gd name="connsiteX277" fmla="*/ 636135 w 898894"/>
                <a:gd name="connsiteY277" fmla="*/ 574270 h 1221108"/>
                <a:gd name="connsiteX278" fmla="*/ 636135 w 898894"/>
                <a:gd name="connsiteY278" fmla="*/ 572141 h 1221108"/>
                <a:gd name="connsiteX279" fmla="*/ 636864 w 898894"/>
                <a:gd name="connsiteY279" fmla="*/ 572869 h 1221108"/>
                <a:gd name="connsiteX280" fmla="*/ 637592 w 898894"/>
                <a:gd name="connsiteY280" fmla="*/ 573598 h 1221108"/>
                <a:gd name="connsiteX281" fmla="*/ 638265 w 898894"/>
                <a:gd name="connsiteY281" fmla="*/ 574270 h 1221108"/>
                <a:gd name="connsiteX282" fmla="*/ 638993 w 898894"/>
                <a:gd name="connsiteY282" fmla="*/ 573598 h 1221108"/>
                <a:gd name="connsiteX283" fmla="*/ 640450 w 898894"/>
                <a:gd name="connsiteY283" fmla="*/ 572869 h 1221108"/>
                <a:gd name="connsiteX284" fmla="*/ 640450 w 898894"/>
                <a:gd name="connsiteY284" fmla="*/ 571412 h 1221108"/>
                <a:gd name="connsiteX285" fmla="*/ 639722 w 898894"/>
                <a:gd name="connsiteY285" fmla="*/ 569283 h 1221108"/>
                <a:gd name="connsiteX286" fmla="*/ 639722 w 898894"/>
                <a:gd name="connsiteY286" fmla="*/ 568554 h 1221108"/>
                <a:gd name="connsiteX287" fmla="*/ 641179 w 898894"/>
                <a:gd name="connsiteY287" fmla="*/ 567097 h 1221108"/>
                <a:gd name="connsiteX288" fmla="*/ 641179 w 898894"/>
                <a:gd name="connsiteY288" fmla="*/ 566425 h 1221108"/>
                <a:gd name="connsiteX289" fmla="*/ 642580 w 898894"/>
                <a:gd name="connsiteY289" fmla="*/ 564240 h 1221108"/>
                <a:gd name="connsiteX290" fmla="*/ 644765 w 898894"/>
                <a:gd name="connsiteY290" fmla="*/ 562839 h 1221108"/>
                <a:gd name="connsiteX291" fmla="*/ 645494 w 898894"/>
                <a:gd name="connsiteY291" fmla="*/ 561382 h 1221108"/>
                <a:gd name="connsiteX292" fmla="*/ 647623 w 898894"/>
                <a:gd name="connsiteY292" fmla="*/ 561382 h 1221108"/>
                <a:gd name="connsiteX293" fmla="*/ 648352 w 898894"/>
                <a:gd name="connsiteY293" fmla="*/ 559925 h 1221108"/>
                <a:gd name="connsiteX294" fmla="*/ 650481 w 898894"/>
                <a:gd name="connsiteY294" fmla="*/ 558524 h 1221108"/>
                <a:gd name="connsiteX295" fmla="*/ 652666 w 898894"/>
                <a:gd name="connsiteY295" fmla="*/ 557795 h 1221108"/>
                <a:gd name="connsiteX296" fmla="*/ 654796 w 898894"/>
                <a:gd name="connsiteY296" fmla="*/ 557067 h 1221108"/>
                <a:gd name="connsiteX297" fmla="*/ 655524 w 898894"/>
                <a:gd name="connsiteY297" fmla="*/ 556338 h 1221108"/>
                <a:gd name="connsiteX298" fmla="*/ 656981 w 898894"/>
                <a:gd name="connsiteY298" fmla="*/ 555610 h 1221108"/>
                <a:gd name="connsiteX299" fmla="*/ 659839 w 898894"/>
                <a:gd name="connsiteY299" fmla="*/ 554209 h 1221108"/>
                <a:gd name="connsiteX300" fmla="*/ 662697 w 898894"/>
                <a:gd name="connsiteY300" fmla="*/ 552752 h 1221108"/>
                <a:gd name="connsiteX301" fmla="*/ 662697 w 898894"/>
                <a:gd name="connsiteY301" fmla="*/ 551351 h 1221108"/>
                <a:gd name="connsiteX302" fmla="*/ 662697 w 898894"/>
                <a:gd name="connsiteY302" fmla="*/ 549894 h 1221108"/>
                <a:gd name="connsiteX303" fmla="*/ 661969 w 898894"/>
                <a:gd name="connsiteY303" fmla="*/ 549165 h 1221108"/>
                <a:gd name="connsiteX304" fmla="*/ 661969 w 898894"/>
                <a:gd name="connsiteY304" fmla="*/ 548437 h 1221108"/>
                <a:gd name="connsiteX305" fmla="*/ 661969 w 898894"/>
                <a:gd name="connsiteY305" fmla="*/ 547765 h 1221108"/>
                <a:gd name="connsiteX306" fmla="*/ 662697 w 898894"/>
                <a:gd name="connsiteY306" fmla="*/ 546308 h 1221108"/>
                <a:gd name="connsiteX307" fmla="*/ 662697 w 898894"/>
                <a:gd name="connsiteY307" fmla="*/ 545579 h 1221108"/>
                <a:gd name="connsiteX308" fmla="*/ 663426 w 898894"/>
                <a:gd name="connsiteY308" fmla="*/ 544122 h 1221108"/>
                <a:gd name="connsiteX309" fmla="*/ 664883 w 898894"/>
                <a:gd name="connsiteY309" fmla="*/ 544122 h 1221108"/>
                <a:gd name="connsiteX310" fmla="*/ 666283 w 898894"/>
                <a:gd name="connsiteY310" fmla="*/ 544122 h 1221108"/>
                <a:gd name="connsiteX311" fmla="*/ 667740 w 898894"/>
                <a:gd name="connsiteY311" fmla="*/ 543450 h 1221108"/>
                <a:gd name="connsiteX312" fmla="*/ 668469 w 898894"/>
                <a:gd name="connsiteY312" fmla="*/ 542721 h 1221108"/>
                <a:gd name="connsiteX313" fmla="*/ 669870 w 898894"/>
                <a:gd name="connsiteY313" fmla="*/ 541993 h 1221108"/>
                <a:gd name="connsiteX314" fmla="*/ 672055 w 898894"/>
                <a:gd name="connsiteY314" fmla="*/ 541264 h 1221108"/>
                <a:gd name="connsiteX315" fmla="*/ 672728 w 898894"/>
                <a:gd name="connsiteY315" fmla="*/ 540536 h 1221108"/>
                <a:gd name="connsiteX316" fmla="*/ 674185 w 898894"/>
                <a:gd name="connsiteY316" fmla="*/ 539863 h 1221108"/>
                <a:gd name="connsiteX317" fmla="*/ 674913 w 898894"/>
                <a:gd name="connsiteY317" fmla="*/ 539135 h 1221108"/>
                <a:gd name="connsiteX318" fmla="*/ 675642 w 898894"/>
                <a:gd name="connsiteY318" fmla="*/ 538406 h 1221108"/>
                <a:gd name="connsiteX319" fmla="*/ 675642 w 898894"/>
                <a:gd name="connsiteY319" fmla="*/ 536277 h 1221108"/>
                <a:gd name="connsiteX320" fmla="*/ 675642 w 898894"/>
                <a:gd name="connsiteY320" fmla="*/ 535548 h 1221108"/>
                <a:gd name="connsiteX321" fmla="*/ 676370 w 898894"/>
                <a:gd name="connsiteY321" fmla="*/ 534820 h 1221108"/>
                <a:gd name="connsiteX322" fmla="*/ 658382 w 898894"/>
                <a:gd name="connsiteY322" fmla="*/ 526190 h 1221108"/>
                <a:gd name="connsiteX323" fmla="*/ 656981 w 898894"/>
                <a:gd name="connsiteY323" fmla="*/ 526190 h 1221108"/>
                <a:gd name="connsiteX324" fmla="*/ 655524 w 898894"/>
                <a:gd name="connsiteY324" fmla="*/ 525462 h 1221108"/>
                <a:gd name="connsiteX325" fmla="*/ 653395 w 898894"/>
                <a:gd name="connsiteY325" fmla="*/ 525462 h 1221108"/>
                <a:gd name="connsiteX326" fmla="*/ 652666 w 898894"/>
                <a:gd name="connsiteY326" fmla="*/ 524789 h 1221108"/>
                <a:gd name="connsiteX327" fmla="*/ 651938 w 898894"/>
                <a:gd name="connsiteY327" fmla="*/ 523332 h 1221108"/>
                <a:gd name="connsiteX328" fmla="*/ 651209 w 898894"/>
                <a:gd name="connsiteY328" fmla="*/ 522604 h 1221108"/>
                <a:gd name="connsiteX329" fmla="*/ 650481 w 898894"/>
                <a:gd name="connsiteY329" fmla="*/ 522604 h 1221108"/>
                <a:gd name="connsiteX330" fmla="*/ 649752 w 898894"/>
                <a:gd name="connsiteY330" fmla="*/ 521875 h 1221108"/>
                <a:gd name="connsiteX331" fmla="*/ 647623 w 898894"/>
                <a:gd name="connsiteY331" fmla="*/ 521203 h 1221108"/>
                <a:gd name="connsiteX332" fmla="*/ 646895 w 898894"/>
                <a:gd name="connsiteY332" fmla="*/ 520474 h 1221108"/>
                <a:gd name="connsiteX333" fmla="*/ 645494 w 898894"/>
                <a:gd name="connsiteY333" fmla="*/ 519017 h 1221108"/>
                <a:gd name="connsiteX334" fmla="*/ 644765 w 898894"/>
                <a:gd name="connsiteY334" fmla="*/ 518289 h 1221108"/>
                <a:gd name="connsiteX335" fmla="*/ 643308 w 898894"/>
                <a:gd name="connsiteY335" fmla="*/ 518289 h 1221108"/>
                <a:gd name="connsiteX336" fmla="*/ 642580 w 898894"/>
                <a:gd name="connsiteY336" fmla="*/ 517560 h 1221108"/>
                <a:gd name="connsiteX337" fmla="*/ 641179 w 898894"/>
                <a:gd name="connsiteY337" fmla="*/ 515431 h 1221108"/>
                <a:gd name="connsiteX338" fmla="*/ 640450 w 898894"/>
                <a:gd name="connsiteY338" fmla="*/ 513974 h 1221108"/>
                <a:gd name="connsiteX339" fmla="*/ 640450 w 898894"/>
                <a:gd name="connsiteY339" fmla="*/ 512573 h 1221108"/>
                <a:gd name="connsiteX340" fmla="*/ 639722 w 898894"/>
                <a:gd name="connsiteY340" fmla="*/ 511845 h 1221108"/>
                <a:gd name="connsiteX341" fmla="*/ 636864 w 898894"/>
                <a:gd name="connsiteY341" fmla="*/ 510388 h 1221108"/>
                <a:gd name="connsiteX342" fmla="*/ 636135 w 898894"/>
                <a:gd name="connsiteY342" fmla="*/ 511116 h 1221108"/>
                <a:gd name="connsiteX343" fmla="*/ 634678 w 898894"/>
                <a:gd name="connsiteY343" fmla="*/ 511116 h 1221108"/>
                <a:gd name="connsiteX344" fmla="*/ 631092 w 898894"/>
                <a:gd name="connsiteY344" fmla="*/ 512573 h 1221108"/>
                <a:gd name="connsiteX345" fmla="*/ 629691 w 898894"/>
                <a:gd name="connsiteY345" fmla="*/ 512573 h 1221108"/>
                <a:gd name="connsiteX346" fmla="*/ 628963 w 898894"/>
                <a:gd name="connsiteY346" fmla="*/ 512573 h 1221108"/>
                <a:gd name="connsiteX347" fmla="*/ 627506 w 898894"/>
                <a:gd name="connsiteY347" fmla="*/ 512573 h 1221108"/>
                <a:gd name="connsiteX348" fmla="*/ 625376 w 898894"/>
                <a:gd name="connsiteY348" fmla="*/ 512573 h 1221108"/>
                <a:gd name="connsiteX349" fmla="*/ 623191 w 898894"/>
                <a:gd name="connsiteY349" fmla="*/ 511845 h 1221108"/>
                <a:gd name="connsiteX350" fmla="*/ 622518 w 898894"/>
                <a:gd name="connsiteY350" fmla="*/ 511845 h 1221108"/>
                <a:gd name="connsiteX351" fmla="*/ 621061 w 898894"/>
                <a:gd name="connsiteY351" fmla="*/ 513302 h 1221108"/>
                <a:gd name="connsiteX352" fmla="*/ 619604 w 898894"/>
                <a:gd name="connsiteY352" fmla="*/ 513974 h 1221108"/>
                <a:gd name="connsiteX353" fmla="*/ 616746 w 898894"/>
                <a:gd name="connsiteY353" fmla="*/ 514702 h 1221108"/>
                <a:gd name="connsiteX354" fmla="*/ 615289 w 898894"/>
                <a:gd name="connsiteY354" fmla="*/ 514702 h 1221108"/>
                <a:gd name="connsiteX355" fmla="*/ 615346 w 898894"/>
                <a:gd name="connsiteY355" fmla="*/ 514702 h 1221108"/>
                <a:gd name="connsiteX356" fmla="*/ 616746 w 898894"/>
                <a:gd name="connsiteY356" fmla="*/ 514702 h 1221108"/>
                <a:gd name="connsiteX357" fmla="*/ 619604 w 898894"/>
                <a:gd name="connsiteY357" fmla="*/ 513974 h 1221108"/>
                <a:gd name="connsiteX358" fmla="*/ 621061 w 898894"/>
                <a:gd name="connsiteY358" fmla="*/ 513302 h 1221108"/>
                <a:gd name="connsiteX359" fmla="*/ 622518 w 898894"/>
                <a:gd name="connsiteY359" fmla="*/ 511845 h 1221108"/>
                <a:gd name="connsiteX360" fmla="*/ 623191 w 898894"/>
                <a:gd name="connsiteY360" fmla="*/ 511845 h 1221108"/>
                <a:gd name="connsiteX361" fmla="*/ 625376 w 898894"/>
                <a:gd name="connsiteY361" fmla="*/ 512573 h 1221108"/>
                <a:gd name="connsiteX362" fmla="*/ 627506 w 898894"/>
                <a:gd name="connsiteY362" fmla="*/ 512573 h 1221108"/>
                <a:gd name="connsiteX363" fmla="*/ 628963 w 898894"/>
                <a:gd name="connsiteY363" fmla="*/ 512573 h 1221108"/>
                <a:gd name="connsiteX364" fmla="*/ 629691 w 898894"/>
                <a:gd name="connsiteY364" fmla="*/ 512573 h 1221108"/>
                <a:gd name="connsiteX365" fmla="*/ 631092 w 898894"/>
                <a:gd name="connsiteY365" fmla="*/ 512573 h 1221108"/>
                <a:gd name="connsiteX366" fmla="*/ 634678 w 898894"/>
                <a:gd name="connsiteY366" fmla="*/ 511116 h 1221108"/>
                <a:gd name="connsiteX367" fmla="*/ 636135 w 898894"/>
                <a:gd name="connsiteY367" fmla="*/ 511116 h 1221108"/>
                <a:gd name="connsiteX368" fmla="*/ 634678 w 898894"/>
                <a:gd name="connsiteY368" fmla="*/ 509715 h 1221108"/>
                <a:gd name="connsiteX369" fmla="*/ 634006 w 898894"/>
                <a:gd name="connsiteY369" fmla="*/ 508258 h 1221108"/>
                <a:gd name="connsiteX370" fmla="*/ 633277 w 898894"/>
                <a:gd name="connsiteY370" fmla="*/ 506801 h 1221108"/>
                <a:gd name="connsiteX371" fmla="*/ 633277 w 898894"/>
                <a:gd name="connsiteY371" fmla="*/ 505400 h 1221108"/>
                <a:gd name="connsiteX372" fmla="*/ 634006 w 898894"/>
                <a:gd name="connsiteY372" fmla="*/ 503943 h 1221108"/>
                <a:gd name="connsiteX373" fmla="*/ 634678 w 898894"/>
                <a:gd name="connsiteY373" fmla="*/ 502486 h 1221108"/>
                <a:gd name="connsiteX374" fmla="*/ 635407 w 898894"/>
                <a:gd name="connsiteY374" fmla="*/ 501814 h 1221108"/>
                <a:gd name="connsiteX375" fmla="*/ 635407 w 898894"/>
                <a:gd name="connsiteY375" fmla="*/ 501085 h 1221108"/>
                <a:gd name="connsiteX376" fmla="*/ 635407 w 898894"/>
                <a:gd name="connsiteY376" fmla="*/ 500357 h 1221108"/>
                <a:gd name="connsiteX377" fmla="*/ 633277 w 898894"/>
                <a:gd name="connsiteY377" fmla="*/ 497499 h 1221108"/>
                <a:gd name="connsiteX378" fmla="*/ 633277 w 898894"/>
                <a:gd name="connsiteY378" fmla="*/ 496771 h 1221108"/>
                <a:gd name="connsiteX379" fmla="*/ 633277 w 898894"/>
                <a:gd name="connsiteY379" fmla="*/ 496042 h 1221108"/>
                <a:gd name="connsiteX380" fmla="*/ 634006 w 898894"/>
                <a:gd name="connsiteY380" fmla="*/ 495314 h 1221108"/>
                <a:gd name="connsiteX381" fmla="*/ 636135 w 898894"/>
                <a:gd name="connsiteY381" fmla="*/ 494641 h 1221108"/>
                <a:gd name="connsiteX382" fmla="*/ 644765 w 898894"/>
                <a:gd name="connsiteY382" fmla="*/ 493913 h 1221108"/>
                <a:gd name="connsiteX383" fmla="*/ 654067 w 898894"/>
                <a:gd name="connsiteY383" fmla="*/ 492456 h 1221108"/>
                <a:gd name="connsiteX384" fmla="*/ 671327 w 898894"/>
                <a:gd name="connsiteY384" fmla="*/ 490326 h 1221108"/>
                <a:gd name="connsiteX385" fmla="*/ 681357 w 898894"/>
                <a:gd name="connsiteY385" fmla="*/ 489598 h 1221108"/>
                <a:gd name="connsiteX386" fmla="*/ 689259 w 898894"/>
                <a:gd name="connsiteY386" fmla="*/ 488869 h 1221108"/>
                <a:gd name="connsiteX387" fmla="*/ 702932 w 898894"/>
                <a:gd name="connsiteY387" fmla="*/ 443647 h 1221108"/>
                <a:gd name="connsiteX388" fmla="*/ 725179 w 898894"/>
                <a:gd name="connsiteY388" fmla="*/ 371863 h 1221108"/>
                <a:gd name="connsiteX389" fmla="*/ 730166 w 898894"/>
                <a:gd name="connsiteY389" fmla="*/ 356061 h 1221108"/>
                <a:gd name="connsiteX390" fmla="*/ 730166 w 898894"/>
                <a:gd name="connsiteY390" fmla="*/ 355332 h 1221108"/>
                <a:gd name="connsiteX391" fmla="*/ 733080 w 898894"/>
                <a:gd name="connsiteY391" fmla="*/ 347431 h 1221108"/>
                <a:gd name="connsiteX392" fmla="*/ 774716 w 898894"/>
                <a:gd name="connsiteY392" fmla="*/ 349617 h 1221108"/>
                <a:gd name="connsiteX393" fmla="*/ 791919 w 898894"/>
                <a:gd name="connsiteY393" fmla="*/ 350345 h 1221108"/>
                <a:gd name="connsiteX394" fmla="*/ 779759 w 898894"/>
                <a:gd name="connsiteY394" fmla="*/ 348160 h 1221108"/>
                <a:gd name="connsiteX395" fmla="*/ 773987 w 898894"/>
                <a:gd name="connsiteY395" fmla="*/ 346030 h 1221108"/>
                <a:gd name="connsiteX396" fmla="*/ 771129 w 898894"/>
                <a:gd name="connsiteY396" fmla="*/ 344573 h 1221108"/>
                <a:gd name="connsiteX397" fmla="*/ 767543 w 898894"/>
                <a:gd name="connsiteY397" fmla="*/ 344573 h 1221108"/>
                <a:gd name="connsiteX398" fmla="*/ 764629 w 898894"/>
                <a:gd name="connsiteY398" fmla="*/ 344573 h 1221108"/>
                <a:gd name="connsiteX399" fmla="*/ 763228 w 898894"/>
                <a:gd name="connsiteY399" fmla="*/ 343845 h 1221108"/>
                <a:gd name="connsiteX400" fmla="*/ 763228 w 898894"/>
                <a:gd name="connsiteY400" fmla="*/ 342444 h 1221108"/>
                <a:gd name="connsiteX401" fmla="*/ 766086 w 898894"/>
                <a:gd name="connsiteY401" fmla="*/ 341715 h 1221108"/>
                <a:gd name="connsiteX402" fmla="*/ 763228 w 898894"/>
                <a:gd name="connsiteY402" fmla="*/ 337400 h 1221108"/>
                <a:gd name="connsiteX403" fmla="*/ 761771 w 898894"/>
                <a:gd name="connsiteY403" fmla="*/ 334543 h 1221108"/>
                <a:gd name="connsiteX404" fmla="*/ 761042 w 898894"/>
                <a:gd name="connsiteY404" fmla="*/ 334543 h 1221108"/>
                <a:gd name="connsiteX405" fmla="*/ 761042 w 898894"/>
                <a:gd name="connsiteY405" fmla="*/ 335944 h 1221108"/>
                <a:gd name="connsiteX406" fmla="*/ 759642 w 898894"/>
                <a:gd name="connsiteY406" fmla="*/ 336672 h 1221108"/>
                <a:gd name="connsiteX407" fmla="*/ 758185 w 898894"/>
                <a:gd name="connsiteY407" fmla="*/ 336672 h 1221108"/>
                <a:gd name="connsiteX408" fmla="*/ 754598 w 898894"/>
                <a:gd name="connsiteY408" fmla="*/ 336672 h 1221108"/>
                <a:gd name="connsiteX409" fmla="*/ 753141 w 898894"/>
                <a:gd name="connsiteY409" fmla="*/ 336672 h 1221108"/>
                <a:gd name="connsiteX410" fmla="*/ 752469 w 898894"/>
                <a:gd name="connsiteY410" fmla="*/ 335271 h 1221108"/>
                <a:gd name="connsiteX411" fmla="*/ 753141 w 898894"/>
                <a:gd name="connsiteY411" fmla="*/ 333814 h 1221108"/>
                <a:gd name="connsiteX412" fmla="*/ 752469 w 898894"/>
                <a:gd name="connsiteY412" fmla="*/ 333086 h 1221108"/>
                <a:gd name="connsiteX413" fmla="*/ 753141 w 898894"/>
                <a:gd name="connsiteY413" fmla="*/ 331685 h 1221108"/>
                <a:gd name="connsiteX414" fmla="*/ 753870 w 898894"/>
                <a:gd name="connsiteY414" fmla="*/ 330228 h 1221108"/>
                <a:gd name="connsiteX415" fmla="*/ 752469 w 898894"/>
                <a:gd name="connsiteY415" fmla="*/ 330228 h 1221108"/>
                <a:gd name="connsiteX416" fmla="*/ 751740 w 898894"/>
                <a:gd name="connsiteY416" fmla="*/ 330228 h 1221108"/>
                <a:gd name="connsiteX417" fmla="*/ 748882 w 898894"/>
                <a:gd name="connsiteY417" fmla="*/ 330228 h 1221108"/>
                <a:gd name="connsiteX418" fmla="*/ 748154 w 898894"/>
                <a:gd name="connsiteY418" fmla="*/ 328771 h 1221108"/>
                <a:gd name="connsiteX419" fmla="*/ 748154 w 898894"/>
                <a:gd name="connsiteY419" fmla="*/ 328042 h 1221108"/>
                <a:gd name="connsiteX420" fmla="*/ 748882 w 898894"/>
                <a:gd name="connsiteY420" fmla="*/ 325913 h 1221108"/>
                <a:gd name="connsiteX421" fmla="*/ 748882 w 898894"/>
                <a:gd name="connsiteY421" fmla="*/ 321598 h 1221108"/>
                <a:gd name="connsiteX422" fmla="*/ 749555 w 898894"/>
                <a:gd name="connsiteY422" fmla="*/ 320197 h 1221108"/>
                <a:gd name="connsiteX423" fmla="*/ 755327 w 898894"/>
                <a:gd name="connsiteY423" fmla="*/ 319469 h 1221108"/>
                <a:gd name="connsiteX424" fmla="*/ 745296 w 898894"/>
                <a:gd name="connsiteY424" fmla="*/ 315154 h 1221108"/>
                <a:gd name="connsiteX425" fmla="*/ 744567 w 898894"/>
                <a:gd name="connsiteY425" fmla="*/ 315882 h 1221108"/>
                <a:gd name="connsiteX426" fmla="*/ 743111 w 898894"/>
                <a:gd name="connsiteY426" fmla="*/ 316555 h 1221108"/>
                <a:gd name="connsiteX427" fmla="*/ 740981 w 898894"/>
                <a:gd name="connsiteY427" fmla="*/ 318012 h 1221108"/>
                <a:gd name="connsiteX428" fmla="*/ 738796 w 898894"/>
                <a:gd name="connsiteY428" fmla="*/ 318740 h 1221108"/>
                <a:gd name="connsiteX429" fmla="*/ 735938 w 898894"/>
                <a:gd name="connsiteY429" fmla="*/ 319469 h 1221108"/>
                <a:gd name="connsiteX430" fmla="*/ 734481 w 898894"/>
                <a:gd name="connsiteY430" fmla="*/ 318740 h 1221108"/>
                <a:gd name="connsiteX431" fmla="*/ 731623 w 898894"/>
                <a:gd name="connsiteY431" fmla="*/ 313697 h 1221108"/>
                <a:gd name="connsiteX432" fmla="*/ 730894 w 898894"/>
                <a:gd name="connsiteY432" fmla="*/ 311567 h 1221108"/>
                <a:gd name="connsiteX433" fmla="*/ 727308 w 898894"/>
                <a:gd name="connsiteY433" fmla="*/ 308709 h 1221108"/>
                <a:gd name="connsiteX434" fmla="*/ 725907 w 898894"/>
                <a:gd name="connsiteY434" fmla="*/ 306524 h 1221108"/>
                <a:gd name="connsiteX435" fmla="*/ 728765 w 898894"/>
                <a:gd name="connsiteY435" fmla="*/ 305123 h 1221108"/>
                <a:gd name="connsiteX436" fmla="*/ 731623 w 898894"/>
                <a:gd name="connsiteY436" fmla="*/ 305795 h 1221108"/>
                <a:gd name="connsiteX437" fmla="*/ 735938 w 898894"/>
                <a:gd name="connsiteY437" fmla="*/ 305795 h 1221108"/>
                <a:gd name="connsiteX438" fmla="*/ 738067 w 898894"/>
                <a:gd name="connsiteY438" fmla="*/ 305795 h 1221108"/>
                <a:gd name="connsiteX439" fmla="*/ 738067 w 898894"/>
                <a:gd name="connsiteY439" fmla="*/ 305123 h 1221108"/>
                <a:gd name="connsiteX440" fmla="*/ 737395 w 898894"/>
                <a:gd name="connsiteY440" fmla="*/ 303666 h 1221108"/>
                <a:gd name="connsiteX441" fmla="*/ 735209 w 898894"/>
                <a:gd name="connsiteY441" fmla="*/ 297894 h 1221108"/>
                <a:gd name="connsiteX442" fmla="*/ 734481 w 898894"/>
                <a:gd name="connsiteY442" fmla="*/ 295765 h 1221108"/>
                <a:gd name="connsiteX443" fmla="*/ 733080 w 898894"/>
                <a:gd name="connsiteY443" fmla="*/ 289993 h 1221108"/>
                <a:gd name="connsiteX444" fmla="*/ 733808 w 898894"/>
                <a:gd name="connsiteY444" fmla="*/ 288592 h 1221108"/>
                <a:gd name="connsiteX445" fmla="*/ 737395 w 898894"/>
                <a:gd name="connsiteY445" fmla="*/ 288592 h 1221108"/>
                <a:gd name="connsiteX446" fmla="*/ 738067 w 898894"/>
                <a:gd name="connsiteY446" fmla="*/ 288592 h 1221108"/>
                <a:gd name="connsiteX447" fmla="*/ 739524 w 898894"/>
                <a:gd name="connsiteY447" fmla="*/ 289321 h 1221108"/>
                <a:gd name="connsiteX448" fmla="*/ 740253 w 898894"/>
                <a:gd name="connsiteY448" fmla="*/ 287864 h 1221108"/>
                <a:gd name="connsiteX449" fmla="*/ 738796 w 898894"/>
                <a:gd name="connsiteY449" fmla="*/ 285006 h 1221108"/>
                <a:gd name="connsiteX450" fmla="*/ 737395 w 898894"/>
                <a:gd name="connsiteY450" fmla="*/ 283549 h 1221108"/>
                <a:gd name="connsiteX451" fmla="*/ 735209 w 898894"/>
                <a:gd name="connsiteY451" fmla="*/ 282820 h 1221108"/>
                <a:gd name="connsiteX452" fmla="*/ 735209 w 898894"/>
                <a:gd name="connsiteY452" fmla="*/ 282148 h 1221108"/>
                <a:gd name="connsiteX453" fmla="*/ 735938 w 898894"/>
                <a:gd name="connsiteY453" fmla="*/ 281419 h 1221108"/>
                <a:gd name="connsiteX454" fmla="*/ 740981 w 898894"/>
                <a:gd name="connsiteY454" fmla="*/ 281419 h 1221108"/>
                <a:gd name="connsiteX455" fmla="*/ 743839 w 898894"/>
                <a:gd name="connsiteY455" fmla="*/ 281419 h 1221108"/>
                <a:gd name="connsiteX456" fmla="*/ 748154 w 898894"/>
                <a:gd name="connsiteY456" fmla="*/ 279962 h 1221108"/>
                <a:gd name="connsiteX457" fmla="*/ 750283 w 898894"/>
                <a:gd name="connsiteY457" fmla="*/ 277833 h 1221108"/>
                <a:gd name="connsiteX458" fmla="*/ 750283 w 898894"/>
                <a:gd name="connsiteY458" fmla="*/ 276376 h 1221108"/>
                <a:gd name="connsiteX459" fmla="*/ 748154 w 898894"/>
                <a:gd name="connsiteY459" fmla="*/ 274247 h 1221108"/>
                <a:gd name="connsiteX460" fmla="*/ 745296 w 898894"/>
                <a:gd name="connsiteY460" fmla="*/ 274247 h 1221108"/>
                <a:gd name="connsiteX461" fmla="*/ 742382 w 898894"/>
                <a:gd name="connsiteY461" fmla="*/ 273518 h 1221108"/>
                <a:gd name="connsiteX462" fmla="*/ 741654 w 898894"/>
                <a:gd name="connsiteY462" fmla="*/ 272061 h 1221108"/>
                <a:gd name="connsiteX463" fmla="*/ 743111 w 898894"/>
                <a:gd name="connsiteY463" fmla="*/ 268475 h 1221108"/>
                <a:gd name="connsiteX464" fmla="*/ 749555 w 898894"/>
                <a:gd name="connsiteY464" fmla="*/ 264160 h 1221108"/>
                <a:gd name="connsiteX465" fmla="*/ 753141 w 898894"/>
                <a:gd name="connsiteY465" fmla="*/ 262759 h 1221108"/>
                <a:gd name="connsiteX466" fmla="*/ 755327 w 898894"/>
                <a:gd name="connsiteY466" fmla="*/ 263431 h 1221108"/>
                <a:gd name="connsiteX467" fmla="*/ 759642 w 898894"/>
                <a:gd name="connsiteY467" fmla="*/ 264888 h 1221108"/>
                <a:gd name="connsiteX468" fmla="*/ 763228 w 898894"/>
                <a:gd name="connsiteY468" fmla="*/ 267074 h 1221108"/>
                <a:gd name="connsiteX469" fmla="*/ 763956 w 898894"/>
                <a:gd name="connsiteY469" fmla="*/ 267074 h 1221108"/>
                <a:gd name="connsiteX470" fmla="*/ 766086 w 898894"/>
                <a:gd name="connsiteY470" fmla="*/ 264888 h 1221108"/>
                <a:gd name="connsiteX471" fmla="*/ 767543 w 898894"/>
                <a:gd name="connsiteY471" fmla="*/ 265617 h 1221108"/>
                <a:gd name="connsiteX472" fmla="*/ 768944 w 898894"/>
                <a:gd name="connsiteY472" fmla="*/ 265617 h 1221108"/>
                <a:gd name="connsiteX473" fmla="*/ 769672 w 898894"/>
                <a:gd name="connsiteY473" fmla="*/ 265617 h 1221108"/>
                <a:gd name="connsiteX474" fmla="*/ 771858 w 898894"/>
                <a:gd name="connsiteY474" fmla="*/ 264888 h 1221108"/>
                <a:gd name="connsiteX475" fmla="*/ 771858 w 898894"/>
                <a:gd name="connsiteY475" fmla="*/ 263431 h 1221108"/>
                <a:gd name="connsiteX476" fmla="*/ 771129 w 898894"/>
                <a:gd name="connsiteY476" fmla="*/ 262759 h 1221108"/>
                <a:gd name="connsiteX477" fmla="*/ 769672 w 898894"/>
                <a:gd name="connsiteY477" fmla="*/ 259172 h 1221108"/>
                <a:gd name="connsiteX478" fmla="*/ 770401 w 898894"/>
                <a:gd name="connsiteY478" fmla="*/ 256259 h 1221108"/>
                <a:gd name="connsiteX479" fmla="*/ 772530 w 898894"/>
                <a:gd name="connsiteY479" fmla="*/ 253401 h 1221108"/>
                <a:gd name="connsiteX480" fmla="*/ 774716 w 898894"/>
                <a:gd name="connsiteY480" fmla="*/ 252000 h 1221108"/>
                <a:gd name="connsiteX481" fmla="*/ 773987 w 898894"/>
                <a:gd name="connsiteY481" fmla="*/ 250543 h 1221108"/>
                <a:gd name="connsiteX482" fmla="*/ 774716 w 898894"/>
                <a:gd name="connsiteY482" fmla="*/ 248357 h 1221108"/>
                <a:gd name="connsiteX483" fmla="*/ 776117 w 898894"/>
                <a:gd name="connsiteY483" fmla="*/ 247685 h 1221108"/>
                <a:gd name="connsiteX484" fmla="*/ 784746 w 898894"/>
                <a:gd name="connsiteY484" fmla="*/ 240512 h 1221108"/>
                <a:gd name="connsiteX485" fmla="*/ 784018 w 898894"/>
                <a:gd name="connsiteY485" fmla="*/ 239784 h 1221108"/>
                <a:gd name="connsiteX486" fmla="*/ 784018 w 898894"/>
                <a:gd name="connsiteY486" fmla="*/ 237598 h 1221108"/>
                <a:gd name="connsiteX487" fmla="*/ 783345 w 898894"/>
                <a:gd name="connsiteY487" fmla="*/ 234740 h 1221108"/>
                <a:gd name="connsiteX488" fmla="*/ 782617 w 898894"/>
                <a:gd name="connsiteY488" fmla="*/ 232611 h 1221108"/>
                <a:gd name="connsiteX489" fmla="*/ 742382 w 898894"/>
                <a:gd name="connsiteY489" fmla="*/ 232611 h 1221108"/>
                <a:gd name="connsiteX490" fmla="*/ 727308 w 898894"/>
                <a:gd name="connsiteY490" fmla="*/ 232611 h 1221108"/>
                <a:gd name="connsiteX491" fmla="*/ 697160 w 898894"/>
                <a:gd name="connsiteY491" fmla="*/ 232611 h 1221108"/>
                <a:gd name="connsiteX492" fmla="*/ 695703 w 898894"/>
                <a:gd name="connsiteY492" fmla="*/ 229697 h 1221108"/>
                <a:gd name="connsiteX493" fmla="*/ 695031 w 898894"/>
                <a:gd name="connsiteY493" fmla="*/ 229024 h 1221108"/>
                <a:gd name="connsiteX494" fmla="*/ 694302 w 898894"/>
                <a:gd name="connsiteY494" fmla="*/ 228296 h 1221108"/>
                <a:gd name="connsiteX495" fmla="*/ 693574 w 898894"/>
                <a:gd name="connsiteY495" fmla="*/ 229024 h 1221108"/>
                <a:gd name="connsiteX496" fmla="*/ 690716 w 898894"/>
                <a:gd name="connsiteY496" fmla="*/ 229024 h 1221108"/>
                <a:gd name="connsiteX497" fmla="*/ 689987 w 898894"/>
                <a:gd name="connsiteY497" fmla="*/ 229024 h 1221108"/>
                <a:gd name="connsiteX498" fmla="*/ 689259 w 898894"/>
                <a:gd name="connsiteY498" fmla="*/ 229697 h 1221108"/>
                <a:gd name="connsiteX499" fmla="*/ 688530 w 898894"/>
                <a:gd name="connsiteY499" fmla="*/ 230425 h 1221108"/>
                <a:gd name="connsiteX500" fmla="*/ 687858 w 898894"/>
                <a:gd name="connsiteY500" fmla="*/ 231154 h 1221108"/>
                <a:gd name="connsiteX501" fmla="*/ 686401 w 898894"/>
                <a:gd name="connsiteY501" fmla="*/ 230425 h 1221108"/>
                <a:gd name="connsiteX502" fmla="*/ 684944 w 898894"/>
                <a:gd name="connsiteY502" fmla="*/ 229024 h 1221108"/>
                <a:gd name="connsiteX503" fmla="*/ 684215 w 898894"/>
                <a:gd name="connsiteY503" fmla="*/ 229697 h 1221108"/>
                <a:gd name="connsiteX504" fmla="*/ 682814 w 898894"/>
                <a:gd name="connsiteY504" fmla="*/ 229697 h 1221108"/>
                <a:gd name="connsiteX505" fmla="*/ 682086 w 898894"/>
                <a:gd name="connsiteY505" fmla="*/ 229024 h 1221108"/>
                <a:gd name="connsiteX506" fmla="*/ 679228 w 898894"/>
                <a:gd name="connsiteY506" fmla="*/ 229024 h 1221108"/>
                <a:gd name="connsiteX507" fmla="*/ 677771 w 898894"/>
                <a:gd name="connsiteY507" fmla="*/ 230425 h 1221108"/>
                <a:gd name="connsiteX508" fmla="*/ 675642 w 898894"/>
                <a:gd name="connsiteY508" fmla="*/ 231882 h 1221108"/>
                <a:gd name="connsiteX509" fmla="*/ 674913 w 898894"/>
                <a:gd name="connsiteY509" fmla="*/ 222524 h 1221108"/>
                <a:gd name="connsiteX510" fmla="*/ 674913 w 898894"/>
                <a:gd name="connsiteY510" fmla="*/ 215351 h 1221108"/>
                <a:gd name="connsiteX511" fmla="*/ 670598 w 898894"/>
                <a:gd name="connsiteY511" fmla="*/ 215351 h 1221108"/>
                <a:gd name="connsiteX512" fmla="*/ 667740 w 898894"/>
                <a:gd name="connsiteY512" fmla="*/ 215351 h 1221108"/>
                <a:gd name="connsiteX513" fmla="*/ 666283 w 898894"/>
                <a:gd name="connsiteY513" fmla="*/ 215351 h 1221108"/>
                <a:gd name="connsiteX514" fmla="*/ 664154 w 898894"/>
                <a:gd name="connsiteY514" fmla="*/ 214623 h 1221108"/>
                <a:gd name="connsiteX515" fmla="*/ 664154 w 898894"/>
                <a:gd name="connsiteY515" fmla="*/ 213950 h 1221108"/>
                <a:gd name="connsiteX516" fmla="*/ 663426 w 898894"/>
                <a:gd name="connsiteY516" fmla="*/ 213950 h 1221108"/>
                <a:gd name="connsiteX517" fmla="*/ 661969 w 898894"/>
                <a:gd name="connsiteY517" fmla="*/ 214623 h 1221108"/>
                <a:gd name="connsiteX518" fmla="*/ 661296 w 898894"/>
                <a:gd name="connsiteY518" fmla="*/ 214623 h 1221108"/>
                <a:gd name="connsiteX519" fmla="*/ 659111 w 898894"/>
                <a:gd name="connsiteY519" fmla="*/ 213950 h 1221108"/>
                <a:gd name="connsiteX520" fmla="*/ 658382 w 898894"/>
                <a:gd name="connsiteY520" fmla="*/ 213222 h 1221108"/>
                <a:gd name="connsiteX521" fmla="*/ 657654 w 898894"/>
                <a:gd name="connsiteY521" fmla="*/ 213950 h 1221108"/>
                <a:gd name="connsiteX522" fmla="*/ 656253 w 898894"/>
                <a:gd name="connsiteY522" fmla="*/ 214623 h 1221108"/>
                <a:gd name="connsiteX523" fmla="*/ 655524 w 898894"/>
                <a:gd name="connsiteY523" fmla="*/ 213950 h 1221108"/>
                <a:gd name="connsiteX524" fmla="*/ 654796 w 898894"/>
                <a:gd name="connsiteY524" fmla="*/ 213222 h 1221108"/>
                <a:gd name="connsiteX525" fmla="*/ 654067 w 898894"/>
                <a:gd name="connsiteY525" fmla="*/ 213222 h 1221108"/>
                <a:gd name="connsiteX526" fmla="*/ 653395 w 898894"/>
                <a:gd name="connsiteY526" fmla="*/ 213950 h 1221108"/>
                <a:gd name="connsiteX527" fmla="*/ 652666 w 898894"/>
                <a:gd name="connsiteY527" fmla="*/ 214623 h 1221108"/>
                <a:gd name="connsiteX528" fmla="*/ 651938 w 898894"/>
                <a:gd name="connsiteY528" fmla="*/ 216080 h 1221108"/>
                <a:gd name="connsiteX529" fmla="*/ 650481 w 898894"/>
                <a:gd name="connsiteY529" fmla="*/ 216808 h 1221108"/>
                <a:gd name="connsiteX530" fmla="*/ 648352 w 898894"/>
                <a:gd name="connsiteY530" fmla="*/ 216808 h 1221108"/>
                <a:gd name="connsiteX531" fmla="*/ 646895 w 898894"/>
                <a:gd name="connsiteY531" fmla="*/ 216808 h 1221108"/>
                <a:gd name="connsiteX532" fmla="*/ 645494 w 898894"/>
                <a:gd name="connsiteY532" fmla="*/ 218209 h 1221108"/>
                <a:gd name="connsiteX533" fmla="*/ 644765 w 898894"/>
                <a:gd name="connsiteY533" fmla="*/ 219666 h 1221108"/>
                <a:gd name="connsiteX534" fmla="*/ 642580 w 898894"/>
                <a:gd name="connsiteY534" fmla="*/ 221123 h 1221108"/>
                <a:gd name="connsiteX535" fmla="*/ 641907 w 898894"/>
                <a:gd name="connsiteY535" fmla="*/ 222524 h 1221108"/>
                <a:gd name="connsiteX536" fmla="*/ 641179 w 898894"/>
                <a:gd name="connsiteY536" fmla="*/ 223253 h 1221108"/>
                <a:gd name="connsiteX537" fmla="*/ 640450 w 898894"/>
                <a:gd name="connsiteY537" fmla="*/ 223981 h 1221108"/>
                <a:gd name="connsiteX538" fmla="*/ 587327 w 898894"/>
                <a:gd name="connsiteY538" fmla="*/ 208179 h 1221108"/>
                <a:gd name="connsiteX539" fmla="*/ 569395 w 898894"/>
                <a:gd name="connsiteY539" fmla="*/ 215351 h 1221108"/>
                <a:gd name="connsiteX540" fmla="*/ 528432 w 898894"/>
                <a:gd name="connsiteY540" fmla="*/ 227567 h 1221108"/>
                <a:gd name="connsiteX541" fmla="*/ 516944 w 898894"/>
                <a:gd name="connsiteY541" fmla="*/ 231154 h 1221108"/>
                <a:gd name="connsiteX542" fmla="*/ 495426 w 898894"/>
                <a:gd name="connsiteY542" fmla="*/ 238327 h 1221108"/>
                <a:gd name="connsiteX543" fmla="*/ 514815 w 898894"/>
                <a:gd name="connsiteY543" fmla="*/ 211036 h 1221108"/>
                <a:gd name="connsiteX544" fmla="*/ 519802 w 898894"/>
                <a:gd name="connsiteY544" fmla="*/ 203135 h 1221108"/>
                <a:gd name="connsiteX545" fmla="*/ 529889 w 898894"/>
                <a:gd name="connsiteY545" fmla="*/ 175901 h 1221108"/>
                <a:gd name="connsiteX546" fmla="*/ 524845 w 898894"/>
                <a:gd name="connsiteY546" fmla="*/ 159370 h 1221108"/>
                <a:gd name="connsiteX547" fmla="*/ 503327 w 898894"/>
                <a:gd name="connsiteY547" fmla="*/ 126364 h 1221108"/>
                <a:gd name="connsiteX548" fmla="*/ 500469 w 898894"/>
                <a:gd name="connsiteY548" fmla="*/ 125636 h 1221108"/>
                <a:gd name="connsiteX549" fmla="*/ 500469 w 898894"/>
                <a:gd name="connsiteY549" fmla="*/ 129222 h 1221108"/>
                <a:gd name="connsiteX550" fmla="*/ 503327 w 898894"/>
                <a:gd name="connsiteY550" fmla="*/ 134265 h 1221108"/>
                <a:gd name="connsiteX551" fmla="*/ 503327 w 898894"/>
                <a:gd name="connsiteY551" fmla="*/ 138524 h 1221108"/>
                <a:gd name="connsiteX552" fmla="*/ 499012 w 898894"/>
                <a:gd name="connsiteY552" fmla="*/ 141438 h 1221108"/>
                <a:gd name="connsiteX553" fmla="*/ 493969 w 898894"/>
                <a:gd name="connsiteY553" fmla="*/ 145753 h 1221108"/>
                <a:gd name="connsiteX554" fmla="*/ 492568 w 898894"/>
                <a:gd name="connsiteY554" fmla="*/ 150012 h 1221108"/>
                <a:gd name="connsiteX555" fmla="*/ 488253 w 898894"/>
                <a:gd name="connsiteY555" fmla="*/ 155784 h 1221108"/>
                <a:gd name="connsiteX556" fmla="*/ 487524 w 898894"/>
                <a:gd name="connsiteY556" fmla="*/ 157241 h 1221108"/>
                <a:gd name="connsiteX557" fmla="*/ 486796 w 898894"/>
                <a:gd name="connsiteY557" fmla="*/ 158642 h 1221108"/>
                <a:gd name="connsiteX558" fmla="*/ 484667 w 898894"/>
                <a:gd name="connsiteY558" fmla="*/ 165814 h 1221108"/>
                <a:gd name="connsiteX559" fmla="*/ 485339 w 898894"/>
                <a:gd name="connsiteY559" fmla="*/ 168000 h 1221108"/>
                <a:gd name="connsiteX560" fmla="*/ 483938 w 898894"/>
                <a:gd name="connsiteY560" fmla="*/ 170858 h 1221108"/>
                <a:gd name="connsiteX561" fmla="*/ 484667 w 898894"/>
                <a:gd name="connsiteY561" fmla="*/ 173716 h 1221108"/>
                <a:gd name="connsiteX562" fmla="*/ 485339 w 898894"/>
                <a:gd name="connsiteY562" fmla="*/ 178030 h 1221108"/>
                <a:gd name="connsiteX563" fmla="*/ 484667 w 898894"/>
                <a:gd name="connsiteY563" fmla="*/ 183746 h 1221108"/>
                <a:gd name="connsiteX564" fmla="*/ 483938 w 898894"/>
                <a:gd name="connsiteY564" fmla="*/ 184475 h 1221108"/>
                <a:gd name="connsiteX565" fmla="*/ 478166 w 898894"/>
                <a:gd name="connsiteY565" fmla="*/ 186660 h 1221108"/>
                <a:gd name="connsiteX566" fmla="*/ 474580 w 898894"/>
                <a:gd name="connsiteY566" fmla="*/ 189518 h 1221108"/>
                <a:gd name="connsiteX567" fmla="*/ 471722 w 898894"/>
                <a:gd name="connsiteY567" fmla="*/ 190247 h 1221108"/>
                <a:gd name="connsiteX568" fmla="*/ 470265 w 898894"/>
                <a:gd name="connsiteY568" fmla="*/ 190975 h 1221108"/>
                <a:gd name="connsiteX569" fmla="*/ 470265 w 898894"/>
                <a:gd name="connsiteY569" fmla="*/ 191648 h 1221108"/>
                <a:gd name="connsiteX570" fmla="*/ 470265 w 898894"/>
                <a:gd name="connsiteY570" fmla="*/ 201006 h 1221108"/>
                <a:gd name="connsiteX571" fmla="*/ 473179 w 898894"/>
                <a:gd name="connsiteY571" fmla="*/ 203135 h 1221108"/>
                <a:gd name="connsiteX572" fmla="*/ 478895 w 898894"/>
                <a:gd name="connsiteY572" fmla="*/ 203135 h 1221108"/>
                <a:gd name="connsiteX573" fmla="*/ 483210 w 898894"/>
                <a:gd name="connsiteY573" fmla="*/ 210308 h 1221108"/>
                <a:gd name="connsiteX574" fmla="*/ 482481 w 898894"/>
                <a:gd name="connsiteY574" fmla="*/ 212493 h 1221108"/>
                <a:gd name="connsiteX575" fmla="*/ 479623 w 898894"/>
                <a:gd name="connsiteY575" fmla="*/ 215351 h 1221108"/>
                <a:gd name="connsiteX576" fmla="*/ 470993 w 898894"/>
                <a:gd name="connsiteY576" fmla="*/ 219666 h 1221108"/>
                <a:gd name="connsiteX577" fmla="*/ 466006 w 898894"/>
                <a:gd name="connsiteY577" fmla="*/ 223253 h 1221108"/>
                <a:gd name="connsiteX578" fmla="*/ 465278 w 898894"/>
                <a:gd name="connsiteY578" fmla="*/ 224709 h 1221108"/>
                <a:gd name="connsiteX579" fmla="*/ 469088 w 898894"/>
                <a:gd name="connsiteY579" fmla="*/ 228016 h 1221108"/>
                <a:gd name="connsiteX580" fmla="*/ 465278 w 898894"/>
                <a:gd name="connsiteY580" fmla="*/ 224709 h 1221108"/>
                <a:gd name="connsiteX581" fmla="*/ 423642 w 898894"/>
                <a:gd name="connsiteY581" fmla="*/ 189518 h 1221108"/>
                <a:gd name="connsiteX582" fmla="*/ 394895 w 898894"/>
                <a:gd name="connsiteY582" fmla="*/ 165086 h 1221108"/>
                <a:gd name="connsiteX583" fmla="*/ 391308 w 898894"/>
                <a:gd name="connsiteY583" fmla="*/ 162228 h 1221108"/>
                <a:gd name="connsiteX584" fmla="*/ 391308 w 898894"/>
                <a:gd name="connsiteY584" fmla="*/ 161499 h 1221108"/>
                <a:gd name="connsiteX585" fmla="*/ 364018 w 898894"/>
                <a:gd name="connsiteY585" fmla="*/ 138524 h 1221108"/>
                <a:gd name="connsiteX586" fmla="*/ 359031 w 898894"/>
                <a:gd name="connsiteY586" fmla="*/ 134265 h 1221108"/>
                <a:gd name="connsiteX587" fmla="*/ 357574 w 898894"/>
                <a:gd name="connsiteY587" fmla="*/ 132808 h 1221108"/>
                <a:gd name="connsiteX588" fmla="*/ 354716 w 898894"/>
                <a:gd name="connsiteY588" fmla="*/ 129222 h 1221108"/>
                <a:gd name="connsiteX589" fmla="*/ 351130 w 898894"/>
                <a:gd name="connsiteY589" fmla="*/ 127765 h 1221108"/>
                <a:gd name="connsiteX590" fmla="*/ 345358 w 898894"/>
                <a:gd name="connsiteY590" fmla="*/ 127765 h 1221108"/>
                <a:gd name="connsiteX591" fmla="*/ 342500 w 898894"/>
                <a:gd name="connsiteY591" fmla="*/ 124907 h 1221108"/>
                <a:gd name="connsiteX592" fmla="*/ 341771 w 898894"/>
                <a:gd name="connsiteY592" fmla="*/ 123450 h 1221108"/>
                <a:gd name="connsiteX593" fmla="*/ 341771 w 898894"/>
                <a:gd name="connsiteY593" fmla="*/ 119864 h 1221108"/>
                <a:gd name="connsiteX594" fmla="*/ 341043 w 898894"/>
                <a:gd name="connsiteY594" fmla="*/ 118463 h 1221108"/>
                <a:gd name="connsiteX595" fmla="*/ 338185 w 898894"/>
                <a:gd name="connsiteY595" fmla="*/ 118463 h 1221108"/>
                <a:gd name="connsiteX596" fmla="*/ 336056 w 898894"/>
                <a:gd name="connsiteY596" fmla="*/ 117006 h 1221108"/>
                <a:gd name="connsiteX597" fmla="*/ 334599 w 898894"/>
                <a:gd name="connsiteY597" fmla="*/ 115549 h 1221108"/>
                <a:gd name="connsiteX598" fmla="*/ 332413 w 898894"/>
                <a:gd name="connsiteY598" fmla="*/ 115549 h 1221108"/>
                <a:gd name="connsiteX599" fmla="*/ 308037 w 898894"/>
                <a:gd name="connsiteY599" fmla="*/ 110562 h 1221108"/>
                <a:gd name="connsiteX600" fmla="*/ 310895 w 898894"/>
                <a:gd name="connsiteY600" fmla="*/ 99802 h 1221108"/>
                <a:gd name="connsiteX601" fmla="*/ 302994 w 898894"/>
                <a:gd name="connsiteY601" fmla="*/ 98345 h 1221108"/>
                <a:gd name="connsiteX602" fmla="*/ 300864 w 898894"/>
                <a:gd name="connsiteY602" fmla="*/ 96888 h 1221108"/>
                <a:gd name="connsiteX603" fmla="*/ 272846 w 898894"/>
                <a:gd name="connsiteY603" fmla="*/ 80414 h 1221108"/>
                <a:gd name="connsiteX604" fmla="*/ 267802 w 898894"/>
                <a:gd name="connsiteY604" fmla="*/ 79685 h 1221108"/>
                <a:gd name="connsiteX605" fmla="*/ 263487 w 898894"/>
                <a:gd name="connsiteY605" fmla="*/ 78957 h 1221108"/>
                <a:gd name="connsiteX606" fmla="*/ 258500 w 898894"/>
                <a:gd name="connsiteY606" fmla="*/ 76099 h 1221108"/>
                <a:gd name="connsiteX607" fmla="*/ 254914 w 898894"/>
                <a:gd name="connsiteY607" fmla="*/ 75370 h 1221108"/>
                <a:gd name="connsiteX608" fmla="*/ 249142 w 898894"/>
                <a:gd name="connsiteY608" fmla="*/ 74642 h 1221108"/>
                <a:gd name="connsiteX609" fmla="*/ 247741 w 898894"/>
                <a:gd name="connsiteY609" fmla="*/ 73241 h 1221108"/>
                <a:gd name="connsiteX610" fmla="*/ 241241 w 898894"/>
                <a:gd name="connsiteY610" fmla="*/ 72512 h 1221108"/>
                <a:gd name="connsiteX611" fmla="*/ 236926 w 898894"/>
                <a:gd name="connsiteY611" fmla="*/ 71055 h 1221108"/>
                <a:gd name="connsiteX612" fmla="*/ 235525 w 898894"/>
                <a:gd name="connsiteY612" fmla="*/ 71055 h 1221108"/>
                <a:gd name="connsiteX613" fmla="*/ 230481 w 898894"/>
                <a:gd name="connsiteY613" fmla="*/ 72512 h 1221108"/>
                <a:gd name="connsiteX614" fmla="*/ 227623 w 898894"/>
                <a:gd name="connsiteY614" fmla="*/ 72512 h 1221108"/>
                <a:gd name="connsiteX615" fmla="*/ 225438 w 898894"/>
                <a:gd name="connsiteY615" fmla="*/ 71784 h 1221108"/>
                <a:gd name="connsiteX616" fmla="*/ 222580 w 898894"/>
                <a:gd name="connsiteY616" fmla="*/ 69654 h 1221108"/>
                <a:gd name="connsiteX617" fmla="*/ 221179 w 898894"/>
                <a:gd name="connsiteY617" fmla="*/ 68926 h 1221108"/>
                <a:gd name="connsiteX618" fmla="*/ 216136 w 898894"/>
                <a:gd name="connsiteY618" fmla="*/ 72512 h 1221108"/>
                <a:gd name="connsiteX619" fmla="*/ 213950 w 898894"/>
                <a:gd name="connsiteY619" fmla="*/ 72512 h 1221108"/>
                <a:gd name="connsiteX620" fmla="*/ 203920 w 898894"/>
                <a:gd name="connsiteY620" fmla="*/ 37321 h 1221108"/>
                <a:gd name="connsiteX621" fmla="*/ 193889 w 898894"/>
                <a:gd name="connsiteY621" fmla="*/ 0 h 1221108"/>
                <a:gd name="connsiteX622" fmla="*/ 183802 w 898894"/>
                <a:gd name="connsiteY622" fmla="*/ 32277 h 1221108"/>
                <a:gd name="connsiteX623" fmla="*/ 165870 w 898894"/>
                <a:gd name="connsiteY623" fmla="*/ 89716 h 1221108"/>
                <a:gd name="connsiteX624" fmla="*/ 148667 w 898894"/>
                <a:gd name="connsiteY624" fmla="*/ 145025 h 1221108"/>
                <a:gd name="connsiteX625" fmla="*/ 140037 w 898894"/>
                <a:gd name="connsiteY625" fmla="*/ 172315 h 1221108"/>
                <a:gd name="connsiteX626" fmla="*/ 137123 w 898894"/>
                <a:gd name="connsiteY626" fmla="*/ 170129 h 1221108"/>
                <a:gd name="connsiteX627" fmla="*/ 134994 w 898894"/>
                <a:gd name="connsiteY627" fmla="*/ 168672 h 1221108"/>
                <a:gd name="connsiteX628" fmla="*/ 133537 w 898894"/>
                <a:gd name="connsiteY628" fmla="*/ 168672 h 1221108"/>
                <a:gd name="connsiteX629" fmla="*/ 132864 w 898894"/>
                <a:gd name="connsiteY629" fmla="*/ 169401 h 1221108"/>
                <a:gd name="connsiteX630" fmla="*/ 130679 w 898894"/>
                <a:gd name="connsiteY630" fmla="*/ 174444 h 1221108"/>
                <a:gd name="connsiteX631" fmla="*/ 127821 w 898894"/>
                <a:gd name="connsiteY631" fmla="*/ 181617 h 1221108"/>
                <a:gd name="connsiteX632" fmla="*/ 125692 w 898894"/>
                <a:gd name="connsiteY632" fmla="*/ 183074 h 1221108"/>
                <a:gd name="connsiteX633" fmla="*/ 122778 w 898894"/>
                <a:gd name="connsiteY633" fmla="*/ 183074 h 1221108"/>
                <a:gd name="connsiteX634" fmla="*/ 120648 w 898894"/>
                <a:gd name="connsiteY634" fmla="*/ 185203 h 1221108"/>
                <a:gd name="connsiteX635" fmla="*/ 119920 w 898894"/>
                <a:gd name="connsiteY635" fmla="*/ 186660 h 1221108"/>
                <a:gd name="connsiteX636" fmla="*/ 118463 w 898894"/>
                <a:gd name="connsiteY636" fmla="*/ 188790 h 1221108"/>
                <a:gd name="connsiteX637" fmla="*/ 116333 w 898894"/>
                <a:gd name="connsiteY637" fmla="*/ 191648 h 1221108"/>
                <a:gd name="connsiteX638" fmla="*/ 115605 w 898894"/>
                <a:gd name="connsiteY638" fmla="*/ 191648 h 1221108"/>
                <a:gd name="connsiteX639" fmla="*/ 113476 w 898894"/>
                <a:gd name="connsiteY639" fmla="*/ 191648 h 1221108"/>
                <a:gd name="connsiteX640" fmla="*/ 105574 w 898894"/>
                <a:gd name="connsiteY640" fmla="*/ 190247 h 1221108"/>
                <a:gd name="connsiteX641" fmla="*/ 101259 w 898894"/>
                <a:gd name="connsiteY641" fmla="*/ 190975 h 1221108"/>
                <a:gd name="connsiteX642" fmla="*/ 92630 w 898894"/>
                <a:gd name="connsiteY642" fmla="*/ 190247 h 1221108"/>
                <a:gd name="connsiteX643" fmla="*/ 90500 w 898894"/>
                <a:gd name="connsiteY643" fmla="*/ 188790 h 1221108"/>
                <a:gd name="connsiteX644" fmla="*/ 83327 w 898894"/>
                <a:gd name="connsiteY644" fmla="*/ 185932 h 1221108"/>
                <a:gd name="connsiteX645" fmla="*/ 81142 w 898894"/>
                <a:gd name="connsiteY645" fmla="*/ 184475 h 1221108"/>
                <a:gd name="connsiteX646" fmla="*/ 69654 w 898894"/>
                <a:gd name="connsiteY646" fmla="*/ 195234 h 1221108"/>
                <a:gd name="connsiteX647" fmla="*/ 67525 w 898894"/>
                <a:gd name="connsiteY647" fmla="*/ 196691 h 1221108"/>
                <a:gd name="connsiteX648" fmla="*/ 63939 w 898894"/>
                <a:gd name="connsiteY648" fmla="*/ 197419 h 1221108"/>
                <a:gd name="connsiteX649" fmla="*/ 60352 w 898894"/>
                <a:gd name="connsiteY649" fmla="*/ 198820 h 1221108"/>
                <a:gd name="connsiteX650" fmla="*/ 57438 w 898894"/>
                <a:gd name="connsiteY650" fmla="*/ 199549 h 1221108"/>
                <a:gd name="connsiteX651" fmla="*/ 54580 w 898894"/>
                <a:gd name="connsiteY651" fmla="*/ 201006 h 1221108"/>
                <a:gd name="connsiteX652" fmla="*/ 48865 w 898894"/>
                <a:gd name="connsiteY652" fmla="*/ 202463 h 1221108"/>
                <a:gd name="connsiteX653" fmla="*/ 47408 w 898894"/>
                <a:gd name="connsiteY653" fmla="*/ 204592 h 1221108"/>
                <a:gd name="connsiteX654" fmla="*/ 47408 w 898894"/>
                <a:gd name="connsiteY654" fmla="*/ 206722 h 1221108"/>
                <a:gd name="connsiteX655" fmla="*/ 45951 w 898894"/>
                <a:gd name="connsiteY655" fmla="*/ 206722 h 1221108"/>
                <a:gd name="connsiteX656" fmla="*/ 45951 w 898894"/>
                <a:gd name="connsiteY656" fmla="*/ 207450 h 1221108"/>
                <a:gd name="connsiteX657" fmla="*/ 43821 w 898894"/>
                <a:gd name="connsiteY657" fmla="*/ 212493 h 1221108"/>
                <a:gd name="connsiteX658" fmla="*/ 43821 w 898894"/>
                <a:gd name="connsiteY658" fmla="*/ 213950 h 1221108"/>
                <a:gd name="connsiteX659" fmla="*/ 43093 w 898894"/>
                <a:gd name="connsiteY659" fmla="*/ 223253 h 1221108"/>
                <a:gd name="connsiteX660" fmla="*/ 43821 w 898894"/>
                <a:gd name="connsiteY660" fmla="*/ 226839 h 1221108"/>
                <a:gd name="connsiteX661" fmla="*/ 43093 w 898894"/>
                <a:gd name="connsiteY661" fmla="*/ 228296 h 1221108"/>
                <a:gd name="connsiteX662" fmla="*/ 43821 w 898894"/>
                <a:gd name="connsiteY662" fmla="*/ 230425 h 1221108"/>
                <a:gd name="connsiteX663" fmla="*/ 43093 w 898894"/>
                <a:gd name="connsiteY663" fmla="*/ 234012 h 1221108"/>
                <a:gd name="connsiteX664" fmla="*/ 44550 w 898894"/>
                <a:gd name="connsiteY664" fmla="*/ 236870 h 1221108"/>
                <a:gd name="connsiteX665" fmla="*/ 44550 w 898894"/>
                <a:gd name="connsiteY665" fmla="*/ 239055 h 1221108"/>
                <a:gd name="connsiteX666" fmla="*/ 43093 w 898894"/>
                <a:gd name="connsiteY666" fmla="*/ 241184 h 1221108"/>
                <a:gd name="connsiteX667" fmla="*/ 42364 w 898894"/>
                <a:gd name="connsiteY667" fmla="*/ 241184 h 1221108"/>
                <a:gd name="connsiteX668" fmla="*/ 38778 w 898894"/>
                <a:gd name="connsiteY668" fmla="*/ 244098 h 1221108"/>
                <a:gd name="connsiteX669" fmla="*/ 38778 w 898894"/>
                <a:gd name="connsiteY669" fmla="*/ 248357 h 1221108"/>
                <a:gd name="connsiteX670" fmla="*/ 33790 w 898894"/>
                <a:gd name="connsiteY670" fmla="*/ 256259 h 1221108"/>
                <a:gd name="connsiteX671" fmla="*/ 30877 w 898894"/>
                <a:gd name="connsiteY671" fmla="*/ 256987 h 1221108"/>
                <a:gd name="connsiteX672" fmla="*/ 28747 w 898894"/>
                <a:gd name="connsiteY672" fmla="*/ 256259 h 1221108"/>
                <a:gd name="connsiteX673" fmla="*/ 28019 w 898894"/>
                <a:gd name="connsiteY673" fmla="*/ 256987 h 1221108"/>
                <a:gd name="connsiteX674" fmla="*/ 26562 w 898894"/>
                <a:gd name="connsiteY674" fmla="*/ 256987 h 1221108"/>
                <a:gd name="connsiteX675" fmla="*/ 25161 w 898894"/>
                <a:gd name="connsiteY675" fmla="*/ 257715 h 1221108"/>
                <a:gd name="connsiteX676" fmla="*/ 23704 w 898894"/>
                <a:gd name="connsiteY676" fmla="*/ 256259 h 1221108"/>
                <a:gd name="connsiteX677" fmla="*/ 20846 w 898894"/>
                <a:gd name="connsiteY677" fmla="*/ 256259 h 1221108"/>
                <a:gd name="connsiteX678" fmla="*/ 17988 w 898894"/>
                <a:gd name="connsiteY678" fmla="*/ 257715 h 1221108"/>
                <a:gd name="connsiteX679" fmla="*/ 15074 w 898894"/>
                <a:gd name="connsiteY679" fmla="*/ 259172 h 1221108"/>
                <a:gd name="connsiteX680" fmla="*/ 11488 w 898894"/>
                <a:gd name="connsiteY680" fmla="*/ 258444 h 1221108"/>
                <a:gd name="connsiteX681" fmla="*/ 9358 w 898894"/>
                <a:gd name="connsiteY681" fmla="*/ 259845 h 1221108"/>
                <a:gd name="connsiteX682" fmla="*/ 6500 w 898894"/>
                <a:gd name="connsiteY682" fmla="*/ 259845 h 1221108"/>
                <a:gd name="connsiteX683" fmla="*/ 5772 w 898894"/>
                <a:gd name="connsiteY683" fmla="*/ 262030 h 1221108"/>
                <a:gd name="connsiteX684" fmla="*/ 4315 w 898894"/>
                <a:gd name="connsiteY684" fmla="*/ 263431 h 1221108"/>
                <a:gd name="connsiteX685" fmla="*/ 2185 w 898894"/>
                <a:gd name="connsiteY685" fmla="*/ 265617 h 1221108"/>
                <a:gd name="connsiteX686" fmla="*/ 728 w 898894"/>
                <a:gd name="connsiteY686" fmla="*/ 269203 h 1221108"/>
                <a:gd name="connsiteX687" fmla="*/ 0 w 898894"/>
                <a:gd name="connsiteY687" fmla="*/ 274247 h 1221108"/>
                <a:gd name="connsiteX688" fmla="*/ 728 w 898894"/>
                <a:gd name="connsiteY688" fmla="*/ 276376 h 1221108"/>
                <a:gd name="connsiteX689" fmla="*/ 3586 w 898894"/>
                <a:gd name="connsiteY689" fmla="*/ 279962 h 1221108"/>
                <a:gd name="connsiteX690" fmla="*/ 9358 w 898894"/>
                <a:gd name="connsiteY690" fmla="*/ 284277 h 1221108"/>
                <a:gd name="connsiteX691" fmla="*/ 13673 w 898894"/>
                <a:gd name="connsiteY691" fmla="*/ 285734 h 1221108"/>
                <a:gd name="connsiteX692" fmla="*/ 21574 w 898894"/>
                <a:gd name="connsiteY692" fmla="*/ 286407 h 1221108"/>
                <a:gd name="connsiteX693" fmla="*/ 23704 w 898894"/>
                <a:gd name="connsiteY693" fmla="*/ 287864 h 1221108"/>
                <a:gd name="connsiteX694" fmla="*/ 25889 w 898894"/>
                <a:gd name="connsiteY694" fmla="*/ 289321 h 1221108"/>
                <a:gd name="connsiteX695" fmla="*/ 26562 w 898894"/>
                <a:gd name="connsiteY695" fmla="*/ 290722 h 1221108"/>
                <a:gd name="connsiteX696" fmla="*/ 38778 w 898894"/>
                <a:gd name="connsiteY696" fmla="*/ 323783 h 1221108"/>
                <a:gd name="connsiteX697" fmla="*/ 38778 w 898894"/>
                <a:gd name="connsiteY697" fmla="*/ 330228 h 1221108"/>
                <a:gd name="connsiteX698" fmla="*/ 39506 w 898894"/>
                <a:gd name="connsiteY698" fmla="*/ 332357 h 1221108"/>
                <a:gd name="connsiteX699" fmla="*/ 37377 w 898894"/>
                <a:gd name="connsiteY699" fmla="*/ 338858 h 1221108"/>
                <a:gd name="connsiteX700" fmla="*/ 36648 w 898894"/>
                <a:gd name="connsiteY700" fmla="*/ 346030 h 1221108"/>
                <a:gd name="connsiteX701" fmla="*/ 35920 w 898894"/>
                <a:gd name="connsiteY701" fmla="*/ 348160 h 1221108"/>
                <a:gd name="connsiteX702" fmla="*/ 33062 w 898894"/>
                <a:gd name="connsiteY702" fmla="*/ 352475 h 1221108"/>
                <a:gd name="connsiteX703" fmla="*/ 33062 w 898894"/>
                <a:gd name="connsiteY703" fmla="*/ 355332 h 1221108"/>
                <a:gd name="connsiteX704" fmla="*/ 32334 w 898894"/>
                <a:gd name="connsiteY704" fmla="*/ 361104 h 1221108"/>
                <a:gd name="connsiteX705" fmla="*/ 30877 w 898894"/>
                <a:gd name="connsiteY705" fmla="*/ 364691 h 1221108"/>
                <a:gd name="connsiteX706" fmla="*/ 31605 w 898894"/>
                <a:gd name="connsiteY706" fmla="*/ 367549 h 1221108"/>
                <a:gd name="connsiteX707" fmla="*/ 30877 w 898894"/>
                <a:gd name="connsiteY707" fmla="*/ 369678 h 1221108"/>
                <a:gd name="connsiteX708" fmla="*/ 30877 w 898894"/>
                <a:gd name="connsiteY708" fmla="*/ 371135 h 1221108"/>
                <a:gd name="connsiteX709" fmla="*/ 30148 w 898894"/>
                <a:gd name="connsiteY709" fmla="*/ 371863 h 1221108"/>
                <a:gd name="connsiteX710" fmla="*/ 28747 w 898894"/>
                <a:gd name="connsiteY710" fmla="*/ 373320 h 1221108"/>
                <a:gd name="connsiteX711" fmla="*/ 27290 w 898894"/>
                <a:gd name="connsiteY711" fmla="*/ 373320 h 1221108"/>
                <a:gd name="connsiteX712" fmla="*/ 27290 w 898894"/>
                <a:gd name="connsiteY712" fmla="*/ 375450 h 1221108"/>
                <a:gd name="connsiteX713" fmla="*/ 29476 w 898894"/>
                <a:gd name="connsiteY713" fmla="*/ 377579 h 1221108"/>
                <a:gd name="connsiteX714" fmla="*/ 35191 w 898894"/>
                <a:gd name="connsiteY714" fmla="*/ 379765 h 1221108"/>
                <a:gd name="connsiteX715" fmla="*/ 38778 w 898894"/>
                <a:gd name="connsiteY715" fmla="*/ 382623 h 1221108"/>
                <a:gd name="connsiteX716" fmla="*/ 41636 w 898894"/>
                <a:gd name="connsiteY716" fmla="*/ 382623 h 1221108"/>
                <a:gd name="connsiteX717" fmla="*/ 43821 w 898894"/>
                <a:gd name="connsiteY717" fmla="*/ 384080 h 1221108"/>
                <a:gd name="connsiteX718" fmla="*/ 47408 w 898894"/>
                <a:gd name="connsiteY718" fmla="*/ 384080 h 1221108"/>
                <a:gd name="connsiteX719" fmla="*/ 49537 w 898894"/>
                <a:gd name="connsiteY719" fmla="*/ 383351 h 1221108"/>
                <a:gd name="connsiteX720" fmla="*/ 53123 w 898894"/>
                <a:gd name="connsiteY720" fmla="*/ 383351 h 1221108"/>
                <a:gd name="connsiteX721" fmla="*/ 61753 w 898894"/>
                <a:gd name="connsiteY721" fmla="*/ 381166 h 1221108"/>
                <a:gd name="connsiteX722" fmla="*/ 69654 w 898894"/>
                <a:gd name="connsiteY722" fmla="*/ 384080 h 1221108"/>
                <a:gd name="connsiteX723" fmla="*/ 78284 w 898894"/>
                <a:gd name="connsiteY723" fmla="*/ 386209 h 1221108"/>
                <a:gd name="connsiteX724" fmla="*/ 81142 w 898894"/>
                <a:gd name="connsiteY724" fmla="*/ 386938 h 1221108"/>
                <a:gd name="connsiteX725" fmla="*/ 82599 w 898894"/>
                <a:gd name="connsiteY725" fmla="*/ 388394 h 1221108"/>
                <a:gd name="connsiteX726" fmla="*/ 85457 w 898894"/>
                <a:gd name="connsiteY726" fmla="*/ 393382 h 1221108"/>
                <a:gd name="connsiteX727" fmla="*/ 89043 w 898894"/>
                <a:gd name="connsiteY727" fmla="*/ 396968 h 1221108"/>
                <a:gd name="connsiteX728" fmla="*/ 96945 w 898894"/>
                <a:gd name="connsiteY728" fmla="*/ 399154 h 1221108"/>
                <a:gd name="connsiteX729" fmla="*/ 109889 w 898894"/>
                <a:gd name="connsiteY729" fmla="*/ 399154 h 1221108"/>
                <a:gd name="connsiteX730" fmla="*/ 112019 w 898894"/>
                <a:gd name="connsiteY730" fmla="*/ 399154 h 1221108"/>
                <a:gd name="connsiteX731" fmla="*/ 117790 w 898894"/>
                <a:gd name="connsiteY731" fmla="*/ 402011 h 1221108"/>
                <a:gd name="connsiteX732" fmla="*/ 119920 w 898894"/>
                <a:gd name="connsiteY732" fmla="*/ 405598 h 1221108"/>
                <a:gd name="connsiteX733" fmla="*/ 122049 w 898894"/>
                <a:gd name="connsiteY733" fmla="*/ 406326 h 1221108"/>
                <a:gd name="connsiteX734" fmla="*/ 125692 w 898894"/>
                <a:gd name="connsiteY734" fmla="*/ 406326 h 1221108"/>
                <a:gd name="connsiteX735" fmla="*/ 127821 w 898894"/>
                <a:gd name="connsiteY735" fmla="*/ 407727 h 1221108"/>
                <a:gd name="connsiteX736" fmla="*/ 127821 w 898894"/>
                <a:gd name="connsiteY736" fmla="*/ 407727 h 1221108"/>
                <a:gd name="connsiteX737" fmla="*/ 129278 w 898894"/>
                <a:gd name="connsiteY737" fmla="*/ 410641 h 1221108"/>
                <a:gd name="connsiteX738" fmla="*/ 129278 w 898894"/>
                <a:gd name="connsiteY738" fmla="*/ 412771 h 1221108"/>
                <a:gd name="connsiteX739" fmla="*/ 128550 w 898894"/>
                <a:gd name="connsiteY739" fmla="*/ 414956 h 1221108"/>
                <a:gd name="connsiteX740" fmla="*/ 127821 w 898894"/>
                <a:gd name="connsiteY740" fmla="*/ 415629 h 1221108"/>
                <a:gd name="connsiteX741" fmla="*/ 120648 w 898894"/>
                <a:gd name="connsiteY741" fmla="*/ 417086 h 1221108"/>
                <a:gd name="connsiteX742" fmla="*/ 115605 w 898894"/>
                <a:gd name="connsiteY742" fmla="*/ 418543 h 1221108"/>
                <a:gd name="connsiteX743" fmla="*/ 114876 w 898894"/>
                <a:gd name="connsiteY743" fmla="*/ 419215 h 1221108"/>
                <a:gd name="connsiteX744" fmla="*/ 110562 w 898894"/>
                <a:gd name="connsiteY744" fmla="*/ 424258 h 1221108"/>
                <a:gd name="connsiteX745" fmla="*/ 109161 w 898894"/>
                <a:gd name="connsiteY745" fmla="*/ 427116 h 1221108"/>
                <a:gd name="connsiteX746" fmla="*/ 107704 w 898894"/>
                <a:gd name="connsiteY746" fmla="*/ 433617 h 1221108"/>
                <a:gd name="connsiteX747" fmla="*/ 106975 w 898894"/>
                <a:gd name="connsiteY747" fmla="*/ 440061 h 1221108"/>
                <a:gd name="connsiteX748" fmla="*/ 106303 w 898894"/>
                <a:gd name="connsiteY748" fmla="*/ 445777 h 1221108"/>
                <a:gd name="connsiteX749" fmla="*/ 106975 w 898894"/>
                <a:gd name="connsiteY749" fmla="*/ 450820 h 1221108"/>
                <a:gd name="connsiteX750" fmla="*/ 107704 w 898894"/>
                <a:gd name="connsiteY750" fmla="*/ 455863 h 1221108"/>
                <a:gd name="connsiteX751" fmla="*/ 112747 w 898894"/>
                <a:gd name="connsiteY751" fmla="*/ 463036 h 1221108"/>
                <a:gd name="connsiteX752" fmla="*/ 114148 w 898894"/>
                <a:gd name="connsiteY752" fmla="*/ 465166 h 1221108"/>
                <a:gd name="connsiteX753" fmla="*/ 114148 w 898894"/>
                <a:gd name="connsiteY753" fmla="*/ 466623 h 1221108"/>
                <a:gd name="connsiteX754" fmla="*/ 113476 w 898894"/>
                <a:gd name="connsiteY754" fmla="*/ 468079 h 1221108"/>
                <a:gd name="connsiteX755" fmla="*/ 105574 w 898894"/>
                <a:gd name="connsiteY755" fmla="*/ 480968 h 1221108"/>
                <a:gd name="connsiteX756" fmla="*/ 103389 w 898894"/>
                <a:gd name="connsiteY756" fmla="*/ 483826 h 1221108"/>
                <a:gd name="connsiteX757" fmla="*/ 97673 w 898894"/>
                <a:gd name="connsiteY757" fmla="*/ 488869 h 1221108"/>
                <a:gd name="connsiteX758" fmla="*/ 93358 w 898894"/>
                <a:gd name="connsiteY758" fmla="*/ 493913 h 1221108"/>
                <a:gd name="connsiteX759" fmla="*/ 88315 w 898894"/>
                <a:gd name="connsiteY759" fmla="*/ 496771 h 1221108"/>
                <a:gd name="connsiteX760" fmla="*/ 79685 w 898894"/>
                <a:gd name="connsiteY760" fmla="*/ 506129 h 1221108"/>
                <a:gd name="connsiteX761" fmla="*/ 75426 w 898894"/>
                <a:gd name="connsiteY761" fmla="*/ 509715 h 1221108"/>
                <a:gd name="connsiteX762" fmla="*/ 71111 w 898894"/>
                <a:gd name="connsiteY762" fmla="*/ 513974 h 1221108"/>
                <a:gd name="connsiteX763" fmla="*/ 68926 w 898894"/>
                <a:gd name="connsiteY763" fmla="*/ 516888 h 1221108"/>
                <a:gd name="connsiteX764" fmla="*/ 70383 w 898894"/>
                <a:gd name="connsiteY764" fmla="*/ 516888 h 1221108"/>
                <a:gd name="connsiteX765" fmla="*/ 73241 w 898894"/>
                <a:gd name="connsiteY765" fmla="*/ 520474 h 1221108"/>
                <a:gd name="connsiteX766" fmla="*/ 74698 w 898894"/>
                <a:gd name="connsiteY766" fmla="*/ 521203 h 1221108"/>
                <a:gd name="connsiteX767" fmla="*/ 75426 w 898894"/>
                <a:gd name="connsiteY767" fmla="*/ 520474 h 1221108"/>
                <a:gd name="connsiteX768" fmla="*/ 76827 w 898894"/>
                <a:gd name="connsiteY768" fmla="*/ 516888 h 1221108"/>
                <a:gd name="connsiteX769" fmla="*/ 79685 w 898894"/>
                <a:gd name="connsiteY769" fmla="*/ 516160 h 1221108"/>
                <a:gd name="connsiteX770" fmla="*/ 81142 w 898894"/>
                <a:gd name="connsiteY770" fmla="*/ 513302 h 1221108"/>
                <a:gd name="connsiteX771" fmla="*/ 81870 w 898894"/>
                <a:gd name="connsiteY771" fmla="*/ 513302 h 1221108"/>
                <a:gd name="connsiteX772" fmla="*/ 82599 w 898894"/>
                <a:gd name="connsiteY772" fmla="*/ 513302 h 1221108"/>
                <a:gd name="connsiteX773" fmla="*/ 84728 w 898894"/>
                <a:gd name="connsiteY773" fmla="*/ 516160 h 1221108"/>
                <a:gd name="connsiteX774" fmla="*/ 86185 w 898894"/>
                <a:gd name="connsiteY774" fmla="*/ 517560 h 1221108"/>
                <a:gd name="connsiteX775" fmla="*/ 87586 w 898894"/>
                <a:gd name="connsiteY775" fmla="*/ 517560 h 1221108"/>
                <a:gd name="connsiteX776" fmla="*/ 89772 w 898894"/>
                <a:gd name="connsiteY776" fmla="*/ 515431 h 1221108"/>
                <a:gd name="connsiteX777" fmla="*/ 91229 w 898894"/>
                <a:gd name="connsiteY777" fmla="*/ 515431 h 1221108"/>
                <a:gd name="connsiteX778" fmla="*/ 91901 w 898894"/>
                <a:gd name="connsiteY778" fmla="*/ 516160 h 1221108"/>
                <a:gd name="connsiteX779" fmla="*/ 93358 w 898894"/>
                <a:gd name="connsiteY779" fmla="*/ 520474 h 1221108"/>
                <a:gd name="connsiteX780" fmla="*/ 93358 w 898894"/>
                <a:gd name="connsiteY780" fmla="*/ 524061 h 1221108"/>
                <a:gd name="connsiteX781" fmla="*/ 94815 w 898894"/>
                <a:gd name="connsiteY781" fmla="*/ 526190 h 1221108"/>
                <a:gd name="connsiteX782" fmla="*/ 96945 w 898894"/>
                <a:gd name="connsiteY782" fmla="*/ 526919 h 1221108"/>
                <a:gd name="connsiteX783" fmla="*/ 97673 w 898894"/>
                <a:gd name="connsiteY783" fmla="*/ 528376 h 1221108"/>
                <a:gd name="connsiteX784" fmla="*/ 97673 w 898894"/>
                <a:gd name="connsiteY784" fmla="*/ 531962 h 1221108"/>
                <a:gd name="connsiteX785" fmla="*/ 99802 w 898894"/>
                <a:gd name="connsiteY785" fmla="*/ 534820 h 1221108"/>
                <a:gd name="connsiteX786" fmla="*/ 99802 w 898894"/>
                <a:gd name="connsiteY786" fmla="*/ 535548 h 1221108"/>
                <a:gd name="connsiteX787" fmla="*/ 100531 w 898894"/>
                <a:gd name="connsiteY787" fmla="*/ 538406 h 1221108"/>
                <a:gd name="connsiteX788" fmla="*/ 98401 w 898894"/>
                <a:gd name="connsiteY788" fmla="*/ 541993 h 1221108"/>
                <a:gd name="connsiteX789" fmla="*/ 98401 w 898894"/>
                <a:gd name="connsiteY789" fmla="*/ 542721 h 1221108"/>
                <a:gd name="connsiteX790" fmla="*/ 98401 w 898894"/>
                <a:gd name="connsiteY790" fmla="*/ 544122 h 1221108"/>
                <a:gd name="connsiteX791" fmla="*/ 101988 w 898894"/>
                <a:gd name="connsiteY791" fmla="*/ 548437 h 1221108"/>
                <a:gd name="connsiteX792" fmla="*/ 101988 w 898894"/>
                <a:gd name="connsiteY792" fmla="*/ 549894 h 1221108"/>
                <a:gd name="connsiteX793" fmla="*/ 100531 w 898894"/>
                <a:gd name="connsiteY793" fmla="*/ 550622 h 1221108"/>
                <a:gd name="connsiteX794" fmla="*/ 100531 w 898894"/>
                <a:gd name="connsiteY794" fmla="*/ 551351 h 1221108"/>
                <a:gd name="connsiteX795" fmla="*/ 101988 w 898894"/>
                <a:gd name="connsiteY795" fmla="*/ 552023 h 1221108"/>
                <a:gd name="connsiteX796" fmla="*/ 106975 w 898894"/>
                <a:gd name="connsiteY796" fmla="*/ 553480 h 1221108"/>
                <a:gd name="connsiteX797" fmla="*/ 108432 w 898894"/>
                <a:gd name="connsiteY797" fmla="*/ 554209 h 1221108"/>
                <a:gd name="connsiteX798" fmla="*/ 108432 w 898894"/>
                <a:gd name="connsiteY798" fmla="*/ 557795 h 1221108"/>
                <a:gd name="connsiteX799" fmla="*/ 109161 w 898894"/>
                <a:gd name="connsiteY799" fmla="*/ 559196 h 1221108"/>
                <a:gd name="connsiteX800" fmla="*/ 112747 w 898894"/>
                <a:gd name="connsiteY800" fmla="*/ 561382 h 1221108"/>
                <a:gd name="connsiteX801" fmla="*/ 114876 w 898894"/>
                <a:gd name="connsiteY801" fmla="*/ 564240 h 1221108"/>
                <a:gd name="connsiteX802" fmla="*/ 120648 w 898894"/>
                <a:gd name="connsiteY802" fmla="*/ 570684 h 1221108"/>
                <a:gd name="connsiteX803" fmla="*/ 121377 w 898894"/>
                <a:gd name="connsiteY803" fmla="*/ 572869 h 1221108"/>
                <a:gd name="connsiteX804" fmla="*/ 123506 w 898894"/>
                <a:gd name="connsiteY804" fmla="*/ 581499 h 1221108"/>
                <a:gd name="connsiteX805" fmla="*/ 122049 w 898894"/>
                <a:gd name="connsiteY805" fmla="*/ 584357 h 1221108"/>
                <a:gd name="connsiteX806" fmla="*/ 122049 w 898894"/>
                <a:gd name="connsiteY806" fmla="*/ 584357 h 1221108"/>
                <a:gd name="connsiteX807" fmla="*/ 122778 w 898894"/>
                <a:gd name="connsiteY807" fmla="*/ 585758 h 1221108"/>
                <a:gd name="connsiteX808" fmla="*/ 126364 w 898894"/>
                <a:gd name="connsiteY808" fmla="*/ 587943 h 1221108"/>
                <a:gd name="connsiteX809" fmla="*/ 128550 w 898894"/>
                <a:gd name="connsiteY809" fmla="*/ 590801 h 1221108"/>
                <a:gd name="connsiteX810" fmla="*/ 132136 w 898894"/>
                <a:gd name="connsiteY810" fmla="*/ 593659 h 1221108"/>
                <a:gd name="connsiteX811" fmla="*/ 134265 w 898894"/>
                <a:gd name="connsiteY811" fmla="*/ 597245 h 1221108"/>
                <a:gd name="connsiteX812" fmla="*/ 134994 w 898894"/>
                <a:gd name="connsiteY812" fmla="*/ 597974 h 1221108"/>
                <a:gd name="connsiteX813" fmla="*/ 137123 w 898894"/>
                <a:gd name="connsiteY813" fmla="*/ 597974 h 1221108"/>
                <a:gd name="connsiteX814" fmla="*/ 138580 w 898894"/>
                <a:gd name="connsiteY814" fmla="*/ 598702 h 1221108"/>
                <a:gd name="connsiteX815" fmla="*/ 147210 w 898894"/>
                <a:gd name="connsiteY815" fmla="*/ 627450 h 1221108"/>
                <a:gd name="connsiteX816" fmla="*/ 138580 w 898894"/>
                <a:gd name="connsiteY816" fmla="*/ 653283 h 1221108"/>
                <a:gd name="connsiteX817" fmla="*/ 136451 w 898894"/>
                <a:gd name="connsiteY817" fmla="*/ 651097 h 1221108"/>
                <a:gd name="connsiteX818" fmla="*/ 135722 w 898894"/>
                <a:gd name="connsiteY818" fmla="*/ 651097 h 1221108"/>
                <a:gd name="connsiteX819" fmla="*/ 134994 w 898894"/>
                <a:gd name="connsiteY819" fmla="*/ 651826 h 1221108"/>
                <a:gd name="connsiteX820" fmla="*/ 133537 w 898894"/>
                <a:gd name="connsiteY820" fmla="*/ 652554 h 1221108"/>
                <a:gd name="connsiteX821" fmla="*/ 133537 w 898894"/>
                <a:gd name="connsiteY821" fmla="*/ 653283 h 1221108"/>
                <a:gd name="connsiteX822" fmla="*/ 134265 w 898894"/>
                <a:gd name="connsiteY822" fmla="*/ 654684 h 1221108"/>
                <a:gd name="connsiteX823" fmla="*/ 133537 w 898894"/>
                <a:gd name="connsiteY823" fmla="*/ 655412 h 1221108"/>
                <a:gd name="connsiteX824" fmla="*/ 129950 w 898894"/>
                <a:gd name="connsiteY824" fmla="*/ 657598 h 1221108"/>
                <a:gd name="connsiteX825" fmla="*/ 129278 w 898894"/>
                <a:gd name="connsiteY825" fmla="*/ 658270 h 1221108"/>
                <a:gd name="connsiteX826" fmla="*/ 129278 w 898894"/>
                <a:gd name="connsiteY826" fmla="*/ 660456 h 1221108"/>
                <a:gd name="connsiteX827" fmla="*/ 128550 w 898894"/>
                <a:gd name="connsiteY827" fmla="*/ 661856 h 1221108"/>
                <a:gd name="connsiteX828" fmla="*/ 127821 w 898894"/>
                <a:gd name="connsiteY828" fmla="*/ 663313 h 1221108"/>
                <a:gd name="connsiteX829" fmla="*/ 126364 w 898894"/>
                <a:gd name="connsiteY829" fmla="*/ 664042 h 1221108"/>
                <a:gd name="connsiteX830" fmla="*/ 124235 w 898894"/>
                <a:gd name="connsiteY830" fmla="*/ 664042 h 1221108"/>
                <a:gd name="connsiteX831" fmla="*/ 123506 w 898894"/>
                <a:gd name="connsiteY831" fmla="*/ 664042 h 1221108"/>
                <a:gd name="connsiteX832" fmla="*/ 123506 w 898894"/>
                <a:gd name="connsiteY832" fmla="*/ 666900 h 1221108"/>
                <a:gd name="connsiteX833" fmla="*/ 124235 w 898894"/>
                <a:gd name="connsiteY833" fmla="*/ 668357 h 1221108"/>
                <a:gd name="connsiteX834" fmla="*/ 124235 w 898894"/>
                <a:gd name="connsiteY834" fmla="*/ 670486 h 1221108"/>
                <a:gd name="connsiteX835" fmla="*/ 122778 w 898894"/>
                <a:gd name="connsiteY835" fmla="*/ 670486 h 1221108"/>
                <a:gd name="connsiteX836" fmla="*/ 122049 w 898894"/>
                <a:gd name="connsiteY836" fmla="*/ 671943 h 1221108"/>
                <a:gd name="connsiteX837" fmla="*/ 121377 w 898894"/>
                <a:gd name="connsiteY837" fmla="*/ 671943 h 1221108"/>
                <a:gd name="connsiteX838" fmla="*/ 120648 w 898894"/>
                <a:gd name="connsiteY838" fmla="*/ 673344 h 1221108"/>
                <a:gd name="connsiteX839" fmla="*/ 119191 w 898894"/>
                <a:gd name="connsiteY839" fmla="*/ 673344 h 1221108"/>
                <a:gd name="connsiteX840" fmla="*/ 119191 w 898894"/>
                <a:gd name="connsiteY840" fmla="*/ 674073 h 1221108"/>
                <a:gd name="connsiteX841" fmla="*/ 120648 w 898894"/>
                <a:gd name="connsiteY841" fmla="*/ 676931 h 1221108"/>
                <a:gd name="connsiteX842" fmla="*/ 120648 w 898894"/>
                <a:gd name="connsiteY842" fmla="*/ 680573 h 1221108"/>
                <a:gd name="connsiteX843" fmla="*/ 120648 w 898894"/>
                <a:gd name="connsiteY843" fmla="*/ 682702 h 1221108"/>
                <a:gd name="connsiteX844" fmla="*/ 122049 w 898894"/>
                <a:gd name="connsiteY844" fmla="*/ 684832 h 1221108"/>
                <a:gd name="connsiteX845" fmla="*/ 122778 w 898894"/>
                <a:gd name="connsiteY845" fmla="*/ 687017 h 1221108"/>
                <a:gd name="connsiteX846" fmla="*/ 122778 w 898894"/>
                <a:gd name="connsiteY846" fmla="*/ 689875 h 1221108"/>
                <a:gd name="connsiteX847" fmla="*/ 123506 w 898894"/>
                <a:gd name="connsiteY847" fmla="*/ 689875 h 1221108"/>
                <a:gd name="connsiteX848" fmla="*/ 125692 w 898894"/>
                <a:gd name="connsiteY848" fmla="*/ 692733 h 1221108"/>
                <a:gd name="connsiteX849" fmla="*/ 128550 w 898894"/>
                <a:gd name="connsiteY849" fmla="*/ 696319 h 1221108"/>
                <a:gd name="connsiteX850" fmla="*/ 129278 w 898894"/>
                <a:gd name="connsiteY850" fmla="*/ 697048 h 1221108"/>
                <a:gd name="connsiteX851" fmla="*/ 129278 w 898894"/>
                <a:gd name="connsiteY851" fmla="*/ 698505 h 1221108"/>
                <a:gd name="connsiteX852" fmla="*/ 128550 w 898894"/>
                <a:gd name="connsiteY852" fmla="*/ 699906 h 1221108"/>
                <a:gd name="connsiteX853" fmla="*/ 124235 w 898894"/>
                <a:gd name="connsiteY853" fmla="*/ 702820 h 1221108"/>
                <a:gd name="connsiteX854" fmla="*/ 123506 w 898894"/>
                <a:gd name="connsiteY854" fmla="*/ 704949 h 1221108"/>
                <a:gd name="connsiteX855" fmla="*/ 119191 w 898894"/>
                <a:gd name="connsiteY855" fmla="*/ 708536 h 1221108"/>
                <a:gd name="connsiteX856" fmla="*/ 117790 w 898894"/>
                <a:gd name="connsiteY856" fmla="*/ 709264 h 1221108"/>
                <a:gd name="connsiteX857" fmla="*/ 115605 w 898894"/>
                <a:gd name="connsiteY857" fmla="*/ 709264 h 1221108"/>
                <a:gd name="connsiteX858" fmla="*/ 114148 w 898894"/>
                <a:gd name="connsiteY858" fmla="*/ 709992 h 1221108"/>
                <a:gd name="connsiteX859" fmla="*/ 113476 w 898894"/>
                <a:gd name="connsiteY859" fmla="*/ 712122 h 1221108"/>
                <a:gd name="connsiteX860" fmla="*/ 112747 w 898894"/>
                <a:gd name="connsiteY860" fmla="*/ 714980 h 1221108"/>
                <a:gd name="connsiteX861" fmla="*/ 112019 w 898894"/>
                <a:gd name="connsiteY861" fmla="*/ 717165 h 1221108"/>
                <a:gd name="connsiteX862" fmla="*/ 114148 w 898894"/>
                <a:gd name="connsiteY862" fmla="*/ 719295 h 1221108"/>
                <a:gd name="connsiteX863" fmla="*/ 116333 w 898894"/>
                <a:gd name="connsiteY863" fmla="*/ 720023 h 1221108"/>
                <a:gd name="connsiteX864" fmla="*/ 117790 w 898894"/>
                <a:gd name="connsiteY864" fmla="*/ 720023 h 1221108"/>
                <a:gd name="connsiteX865" fmla="*/ 118463 w 898894"/>
                <a:gd name="connsiteY865" fmla="*/ 720023 h 1221108"/>
                <a:gd name="connsiteX866" fmla="*/ 127821 w 898894"/>
                <a:gd name="connsiteY866" fmla="*/ 712850 h 1221108"/>
                <a:gd name="connsiteX867" fmla="*/ 137123 w 898894"/>
                <a:gd name="connsiteY867" fmla="*/ 711393 h 1221108"/>
                <a:gd name="connsiteX868" fmla="*/ 140766 w 898894"/>
                <a:gd name="connsiteY868" fmla="*/ 709992 h 1221108"/>
                <a:gd name="connsiteX869" fmla="*/ 142895 w 898894"/>
                <a:gd name="connsiteY869" fmla="*/ 710721 h 1221108"/>
                <a:gd name="connsiteX870" fmla="*/ 143624 w 898894"/>
                <a:gd name="connsiteY870" fmla="*/ 710721 h 1221108"/>
                <a:gd name="connsiteX871" fmla="*/ 144352 w 898894"/>
                <a:gd name="connsiteY871" fmla="*/ 710721 h 1221108"/>
                <a:gd name="connsiteX872" fmla="*/ 145025 w 898894"/>
                <a:gd name="connsiteY872" fmla="*/ 709264 h 1221108"/>
                <a:gd name="connsiteX873" fmla="*/ 152926 w 898894"/>
                <a:gd name="connsiteY873" fmla="*/ 706406 h 1221108"/>
                <a:gd name="connsiteX874" fmla="*/ 156512 w 898894"/>
                <a:gd name="connsiteY874" fmla="*/ 707807 h 1221108"/>
                <a:gd name="connsiteX875" fmla="*/ 157969 w 898894"/>
                <a:gd name="connsiteY875" fmla="*/ 707807 h 1221108"/>
                <a:gd name="connsiteX876" fmla="*/ 160827 w 898894"/>
                <a:gd name="connsiteY876" fmla="*/ 707135 h 1221108"/>
                <a:gd name="connsiteX877" fmla="*/ 163741 w 898894"/>
                <a:gd name="connsiteY877" fmla="*/ 704949 h 1221108"/>
                <a:gd name="connsiteX878" fmla="*/ 167327 w 898894"/>
                <a:gd name="connsiteY878" fmla="*/ 701363 h 1221108"/>
                <a:gd name="connsiteX879" fmla="*/ 168728 w 898894"/>
                <a:gd name="connsiteY879" fmla="*/ 701363 h 1221108"/>
                <a:gd name="connsiteX880" fmla="*/ 170914 w 898894"/>
                <a:gd name="connsiteY880" fmla="*/ 702820 h 1221108"/>
                <a:gd name="connsiteX881" fmla="*/ 173772 w 898894"/>
                <a:gd name="connsiteY881" fmla="*/ 703492 h 1221108"/>
                <a:gd name="connsiteX882" fmla="*/ 174500 w 898894"/>
                <a:gd name="connsiteY882" fmla="*/ 702820 h 1221108"/>
                <a:gd name="connsiteX883" fmla="*/ 174500 w 898894"/>
                <a:gd name="connsiteY883" fmla="*/ 701363 h 1221108"/>
                <a:gd name="connsiteX884" fmla="*/ 175229 w 898894"/>
                <a:gd name="connsiteY884" fmla="*/ 701363 h 1221108"/>
                <a:gd name="connsiteX885" fmla="*/ 177358 w 898894"/>
                <a:gd name="connsiteY885" fmla="*/ 699906 h 1221108"/>
                <a:gd name="connsiteX886" fmla="*/ 180216 w 898894"/>
                <a:gd name="connsiteY886" fmla="*/ 699906 h 1221108"/>
                <a:gd name="connsiteX887" fmla="*/ 183074 w 898894"/>
                <a:gd name="connsiteY887" fmla="*/ 700634 h 1221108"/>
                <a:gd name="connsiteX888" fmla="*/ 183802 w 898894"/>
                <a:gd name="connsiteY888" fmla="*/ 699906 h 1221108"/>
                <a:gd name="connsiteX889" fmla="*/ 183802 w 898894"/>
                <a:gd name="connsiteY889" fmla="*/ 697048 h 1221108"/>
                <a:gd name="connsiteX890" fmla="*/ 184531 w 898894"/>
                <a:gd name="connsiteY890" fmla="*/ 696319 h 1221108"/>
                <a:gd name="connsiteX891" fmla="*/ 187389 w 898894"/>
                <a:gd name="connsiteY891" fmla="*/ 694918 h 1221108"/>
                <a:gd name="connsiteX892" fmla="*/ 190975 w 898894"/>
                <a:gd name="connsiteY892" fmla="*/ 692004 h 1221108"/>
                <a:gd name="connsiteX893" fmla="*/ 194561 w 898894"/>
                <a:gd name="connsiteY893" fmla="*/ 689875 h 1221108"/>
                <a:gd name="connsiteX894" fmla="*/ 197475 w 898894"/>
                <a:gd name="connsiteY894" fmla="*/ 686289 h 1221108"/>
                <a:gd name="connsiteX895" fmla="*/ 198876 w 898894"/>
                <a:gd name="connsiteY895" fmla="*/ 684159 h 1221108"/>
                <a:gd name="connsiteX896" fmla="*/ 201062 w 898894"/>
                <a:gd name="connsiteY896" fmla="*/ 681974 h 1221108"/>
                <a:gd name="connsiteX897" fmla="*/ 201790 w 898894"/>
                <a:gd name="connsiteY897" fmla="*/ 681974 h 1221108"/>
                <a:gd name="connsiteX898" fmla="*/ 205377 w 898894"/>
                <a:gd name="connsiteY898" fmla="*/ 682702 h 1221108"/>
                <a:gd name="connsiteX899" fmla="*/ 208235 w 898894"/>
                <a:gd name="connsiteY899" fmla="*/ 682702 h 1221108"/>
                <a:gd name="connsiteX900" fmla="*/ 209692 w 898894"/>
                <a:gd name="connsiteY900" fmla="*/ 681974 h 1221108"/>
                <a:gd name="connsiteX901" fmla="*/ 210140 w 898894"/>
                <a:gd name="connsiteY901" fmla="*/ 681077 h 1221108"/>
                <a:gd name="connsiteX902" fmla="*/ 209692 w 898894"/>
                <a:gd name="connsiteY902" fmla="*/ 681974 h 1221108"/>
                <a:gd name="connsiteX903" fmla="*/ 208235 w 898894"/>
                <a:gd name="connsiteY903" fmla="*/ 682702 h 1221108"/>
                <a:gd name="connsiteX904" fmla="*/ 205377 w 898894"/>
                <a:gd name="connsiteY904" fmla="*/ 682702 h 1221108"/>
                <a:gd name="connsiteX905" fmla="*/ 201790 w 898894"/>
                <a:gd name="connsiteY905" fmla="*/ 681974 h 1221108"/>
                <a:gd name="connsiteX906" fmla="*/ 201062 w 898894"/>
                <a:gd name="connsiteY906" fmla="*/ 681974 h 1221108"/>
                <a:gd name="connsiteX907" fmla="*/ 198876 w 898894"/>
                <a:gd name="connsiteY907" fmla="*/ 684159 h 1221108"/>
                <a:gd name="connsiteX908" fmla="*/ 197475 w 898894"/>
                <a:gd name="connsiteY908" fmla="*/ 686289 h 1221108"/>
                <a:gd name="connsiteX909" fmla="*/ 194561 w 898894"/>
                <a:gd name="connsiteY909" fmla="*/ 689875 h 1221108"/>
                <a:gd name="connsiteX910" fmla="*/ 190975 w 898894"/>
                <a:gd name="connsiteY910" fmla="*/ 692004 h 1221108"/>
                <a:gd name="connsiteX911" fmla="*/ 187389 w 898894"/>
                <a:gd name="connsiteY911" fmla="*/ 694918 h 1221108"/>
                <a:gd name="connsiteX912" fmla="*/ 184531 w 898894"/>
                <a:gd name="connsiteY912" fmla="*/ 696319 h 1221108"/>
                <a:gd name="connsiteX913" fmla="*/ 183802 w 898894"/>
                <a:gd name="connsiteY913" fmla="*/ 697048 h 1221108"/>
                <a:gd name="connsiteX914" fmla="*/ 183802 w 898894"/>
                <a:gd name="connsiteY914" fmla="*/ 699906 h 1221108"/>
                <a:gd name="connsiteX915" fmla="*/ 183074 w 898894"/>
                <a:gd name="connsiteY915" fmla="*/ 700634 h 1221108"/>
                <a:gd name="connsiteX916" fmla="*/ 183802 w 898894"/>
                <a:gd name="connsiteY916" fmla="*/ 702091 h 1221108"/>
                <a:gd name="connsiteX917" fmla="*/ 182401 w 898894"/>
                <a:gd name="connsiteY917" fmla="*/ 707079 h 1221108"/>
                <a:gd name="connsiteX918" fmla="*/ 183802 w 898894"/>
                <a:gd name="connsiteY918" fmla="*/ 709264 h 1221108"/>
                <a:gd name="connsiteX919" fmla="*/ 185259 w 898894"/>
                <a:gd name="connsiteY919" fmla="*/ 709992 h 1221108"/>
                <a:gd name="connsiteX920" fmla="*/ 189574 w 898894"/>
                <a:gd name="connsiteY920" fmla="*/ 710721 h 1221108"/>
                <a:gd name="connsiteX921" fmla="*/ 193889 w 898894"/>
                <a:gd name="connsiteY921" fmla="*/ 714307 h 1221108"/>
                <a:gd name="connsiteX922" fmla="*/ 196747 w 898894"/>
                <a:gd name="connsiteY922" fmla="*/ 714980 h 1221108"/>
                <a:gd name="connsiteX923" fmla="*/ 201790 w 898894"/>
                <a:gd name="connsiteY923" fmla="*/ 713579 h 1221108"/>
                <a:gd name="connsiteX924" fmla="*/ 205377 w 898894"/>
                <a:gd name="connsiteY924" fmla="*/ 713579 h 1221108"/>
                <a:gd name="connsiteX925" fmla="*/ 211821 w 898894"/>
                <a:gd name="connsiteY925" fmla="*/ 717165 h 1221108"/>
                <a:gd name="connsiteX926" fmla="*/ 221179 w 898894"/>
                <a:gd name="connsiteY926" fmla="*/ 718566 h 1221108"/>
                <a:gd name="connsiteX927" fmla="*/ 230481 w 898894"/>
                <a:gd name="connsiteY927" fmla="*/ 717165 h 1221108"/>
                <a:gd name="connsiteX928" fmla="*/ 234068 w 898894"/>
                <a:gd name="connsiteY928" fmla="*/ 717165 h 1221108"/>
                <a:gd name="connsiteX929" fmla="*/ 239840 w 898894"/>
                <a:gd name="connsiteY929" fmla="*/ 718566 h 1221108"/>
                <a:gd name="connsiteX930" fmla="*/ 241241 w 898894"/>
                <a:gd name="connsiteY930" fmla="*/ 718566 h 1221108"/>
                <a:gd name="connsiteX931" fmla="*/ 243426 w 898894"/>
                <a:gd name="connsiteY931" fmla="*/ 717894 h 1221108"/>
                <a:gd name="connsiteX932" fmla="*/ 249142 w 898894"/>
                <a:gd name="connsiteY932" fmla="*/ 722209 h 1221108"/>
                <a:gd name="connsiteX933" fmla="*/ 250599 w 898894"/>
                <a:gd name="connsiteY933" fmla="*/ 723610 h 1221108"/>
                <a:gd name="connsiteX934" fmla="*/ 250599 w 898894"/>
                <a:gd name="connsiteY934" fmla="*/ 725795 h 1221108"/>
                <a:gd name="connsiteX935" fmla="*/ 250599 w 898894"/>
                <a:gd name="connsiteY935" fmla="*/ 728653 h 1221108"/>
                <a:gd name="connsiteX936" fmla="*/ 250599 w 898894"/>
                <a:gd name="connsiteY936" fmla="*/ 730782 h 1221108"/>
                <a:gd name="connsiteX937" fmla="*/ 249142 w 898894"/>
                <a:gd name="connsiteY937" fmla="*/ 732968 h 1221108"/>
                <a:gd name="connsiteX938" fmla="*/ 247012 w 898894"/>
                <a:gd name="connsiteY938" fmla="*/ 735097 h 1221108"/>
                <a:gd name="connsiteX939" fmla="*/ 238383 w 898894"/>
                <a:gd name="connsiteY939" fmla="*/ 740869 h 1221108"/>
                <a:gd name="connsiteX940" fmla="*/ 236926 w 898894"/>
                <a:gd name="connsiteY940" fmla="*/ 742270 h 1221108"/>
                <a:gd name="connsiteX941" fmla="*/ 236253 w 898894"/>
                <a:gd name="connsiteY941" fmla="*/ 744455 h 1221108"/>
                <a:gd name="connsiteX942" fmla="*/ 236253 w 898894"/>
                <a:gd name="connsiteY942" fmla="*/ 746585 h 1221108"/>
                <a:gd name="connsiteX943" fmla="*/ 241969 w 898894"/>
                <a:gd name="connsiteY943" fmla="*/ 752357 h 1221108"/>
                <a:gd name="connsiteX944" fmla="*/ 241969 w 898894"/>
                <a:gd name="connsiteY944" fmla="*/ 754486 h 1221108"/>
                <a:gd name="connsiteX945" fmla="*/ 241241 w 898894"/>
                <a:gd name="connsiteY945" fmla="*/ 757344 h 1221108"/>
                <a:gd name="connsiteX946" fmla="*/ 236253 w 898894"/>
                <a:gd name="connsiteY946" fmla="*/ 768103 h 1221108"/>
                <a:gd name="connsiteX947" fmla="*/ 236253 w 898894"/>
                <a:gd name="connsiteY947" fmla="*/ 773875 h 1221108"/>
                <a:gd name="connsiteX948" fmla="*/ 235525 w 898894"/>
                <a:gd name="connsiteY948" fmla="*/ 776733 h 1221108"/>
                <a:gd name="connsiteX949" fmla="*/ 229753 w 898894"/>
                <a:gd name="connsiteY949" fmla="*/ 783906 h 1221108"/>
                <a:gd name="connsiteX950" fmla="*/ 227623 w 898894"/>
                <a:gd name="connsiteY950" fmla="*/ 795393 h 1221108"/>
                <a:gd name="connsiteX951" fmla="*/ 225438 w 898894"/>
                <a:gd name="connsiteY951" fmla="*/ 798980 h 1221108"/>
                <a:gd name="connsiteX952" fmla="*/ 226167 w 898894"/>
                <a:gd name="connsiteY952" fmla="*/ 798980 h 1221108"/>
                <a:gd name="connsiteX953" fmla="*/ 229753 w 898894"/>
                <a:gd name="connsiteY953" fmla="*/ 798980 h 1221108"/>
                <a:gd name="connsiteX954" fmla="*/ 230481 w 898894"/>
                <a:gd name="connsiteY954" fmla="*/ 796850 h 1221108"/>
                <a:gd name="connsiteX955" fmla="*/ 233339 w 898894"/>
                <a:gd name="connsiteY955" fmla="*/ 794665 h 1221108"/>
                <a:gd name="connsiteX956" fmla="*/ 234068 w 898894"/>
                <a:gd name="connsiteY956" fmla="*/ 791807 h 1221108"/>
                <a:gd name="connsiteX957" fmla="*/ 238383 w 898894"/>
                <a:gd name="connsiteY957" fmla="*/ 788221 h 1221108"/>
                <a:gd name="connsiteX958" fmla="*/ 238383 w 898894"/>
                <a:gd name="connsiteY958" fmla="*/ 788221 h 1221108"/>
                <a:gd name="connsiteX959" fmla="*/ 234068 w 898894"/>
                <a:gd name="connsiteY959" fmla="*/ 791807 h 1221108"/>
                <a:gd name="connsiteX960" fmla="*/ 233339 w 898894"/>
                <a:gd name="connsiteY960" fmla="*/ 794665 h 1221108"/>
                <a:gd name="connsiteX961" fmla="*/ 230481 w 898894"/>
                <a:gd name="connsiteY961" fmla="*/ 796850 h 1221108"/>
                <a:gd name="connsiteX962" fmla="*/ 229753 w 898894"/>
                <a:gd name="connsiteY962" fmla="*/ 798980 h 1221108"/>
                <a:gd name="connsiteX963" fmla="*/ 226167 w 898894"/>
                <a:gd name="connsiteY963" fmla="*/ 798980 h 1221108"/>
                <a:gd name="connsiteX964" fmla="*/ 225438 w 898894"/>
                <a:gd name="connsiteY964" fmla="*/ 798980 h 1221108"/>
                <a:gd name="connsiteX965" fmla="*/ 224037 w 898894"/>
                <a:gd name="connsiteY965" fmla="*/ 801838 h 1221108"/>
                <a:gd name="connsiteX966" fmla="*/ 221852 w 898894"/>
                <a:gd name="connsiteY966" fmla="*/ 802566 h 1221108"/>
                <a:gd name="connsiteX967" fmla="*/ 222580 w 898894"/>
                <a:gd name="connsiteY967" fmla="*/ 804023 h 1221108"/>
                <a:gd name="connsiteX968" fmla="*/ 230481 w 898894"/>
                <a:gd name="connsiteY968" fmla="*/ 809739 h 1221108"/>
                <a:gd name="connsiteX969" fmla="*/ 236253 w 898894"/>
                <a:gd name="connsiteY969" fmla="*/ 816968 h 1221108"/>
                <a:gd name="connsiteX970" fmla="*/ 239111 w 898894"/>
                <a:gd name="connsiteY970" fmla="*/ 821955 h 1221108"/>
                <a:gd name="connsiteX971" fmla="*/ 238383 w 898894"/>
                <a:gd name="connsiteY971" fmla="*/ 825541 h 1221108"/>
                <a:gd name="connsiteX972" fmla="*/ 237654 w 898894"/>
                <a:gd name="connsiteY972" fmla="*/ 827727 h 1221108"/>
                <a:gd name="connsiteX973" fmla="*/ 237654 w 898894"/>
                <a:gd name="connsiteY973" fmla="*/ 829856 h 1221108"/>
                <a:gd name="connsiteX974" fmla="*/ 239111 w 898894"/>
                <a:gd name="connsiteY974" fmla="*/ 831313 h 1221108"/>
                <a:gd name="connsiteX975" fmla="*/ 240512 w 898894"/>
                <a:gd name="connsiteY975" fmla="*/ 833443 h 1221108"/>
                <a:gd name="connsiteX976" fmla="*/ 241241 w 898894"/>
                <a:gd name="connsiteY976" fmla="*/ 834900 h 1221108"/>
                <a:gd name="connsiteX977" fmla="*/ 242698 w 898894"/>
                <a:gd name="connsiteY977" fmla="*/ 837029 h 1221108"/>
                <a:gd name="connsiteX978" fmla="*/ 245555 w 898894"/>
                <a:gd name="connsiteY978" fmla="*/ 841344 h 1221108"/>
                <a:gd name="connsiteX979" fmla="*/ 246284 w 898894"/>
                <a:gd name="connsiteY979" fmla="*/ 842072 h 1221108"/>
                <a:gd name="connsiteX980" fmla="*/ 252000 w 898894"/>
                <a:gd name="connsiteY980" fmla="*/ 843529 h 1221108"/>
                <a:gd name="connsiteX981" fmla="*/ 257772 w 898894"/>
                <a:gd name="connsiteY981" fmla="*/ 845659 h 1221108"/>
                <a:gd name="connsiteX982" fmla="*/ 266401 w 898894"/>
                <a:gd name="connsiteY982" fmla="*/ 847116 h 1221108"/>
                <a:gd name="connsiteX983" fmla="*/ 269259 w 898894"/>
                <a:gd name="connsiteY983" fmla="*/ 846387 h 1221108"/>
                <a:gd name="connsiteX984" fmla="*/ 272117 w 898894"/>
                <a:gd name="connsiteY984" fmla="*/ 846387 h 1221108"/>
                <a:gd name="connsiteX985" fmla="*/ 264216 w 898894"/>
                <a:gd name="connsiteY985" fmla="*/ 857875 h 1221108"/>
                <a:gd name="connsiteX986" fmla="*/ 267802 w 898894"/>
                <a:gd name="connsiteY986" fmla="*/ 859276 h 1221108"/>
                <a:gd name="connsiteX987" fmla="*/ 270548 w 898894"/>
                <a:gd name="connsiteY987" fmla="*/ 861573 h 1221108"/>
                <a:gd name="connsiteX988" fmla="*/ 267802 w 898894"/>
                <a:gd name="connsiteY988" fmla="*/ 859276 h 1221108"/>
                <a:gd name="connsiteX989" fmla="*/ 264216 w 898894"/>
                <a:gd name="connsiteY989" fmla="*/ 857875 h 1221108"/>
                <a:gd name="connsiteX990" fmla="*/ 229024 w 898894"/>
                <a:gd name="connsiteY990" fmla="*/ 907412 h 1221108"/>
                <a:gd name="connsiteX991" fmla="*/ 244827 w 898894"/>
                <a:gd name="connsiteY991" fmla="*/ 977010 h 1221108"/>
                <a:gd name="connsiteX992" fmla="*/ 244827 w 898894"/>
                <a:gd name="connsiteY992" fmla="*/ 978467 h 1221108"/>
                <a:gd name="connsiteX993" fmla="*/ 244154 w 898894"/>
                <a:gd name="connsiteY993" fmla="*/ 979924 h 1221108"/>
                <a:gd name="connsiteX994" fmla="*/ 244827 w 898894"/>
                <a:gd name="connsiteY994" fmla="*/ 983511 h 1221108"/>
                <a:gd name="connsiteX995" fmla="*/ 246284 w 898894"/>
                <a:gd name="connsiteY995" fmla="*/ 987097 h 1221108"/>
                <a:gd name="connsiteX996" fmla="*/ 246284 w 898894"/>
                <a:gd name="connsiteY996" fmla="*/ 989226 h 1221108"/>
                <a:gd name="connsiteX997" fmla="*/ 244154 w 898894"/>
                <a:gd name="connsiteY997" fmla="*/ 997128 h 1221108"/>
                <a:gd name="connsiteX998" fmla="*/ 244154 w 898894"/>
                <a:gd name="connsiteY998" fmla="*/ 999986 h 1221108"/>
                <a:gd name="connsiteX999" fmla="*/ 239840 w 898894"/>
                <a:gd name="connsiteY999" fmla="*/ 1005029 h 1221108"/>
                <a:gd name="connsiteX1000" fmla="*/ 239111 w 898894"/>
                <a:gd name="connsiteY1000" fmla="*/ 1005029 h 1221108"/>
                <a:gd name="connsiteX1001" fmla="*/ 236926 w 898894"/>
                <a:gd name="connsiteY1001" fmla="*/ 1005029 h 1221108"/>
                <a:gd name="connsiteX1002" fmla="*/ 231210 w 898894"/>
                <a:gd name="connsiteY1002" fmla="*/ 1009344 h 1221108"/>
                <a:gd name="connsiteX1003" fmla="*/ 231210 w 898894"/>
                <a:gd name="connsiteY1003" fmla="*/ 1010745 h 1221108"/>
                <a:gd name="connsiteX1004" fmla="*/ 229753 w 898894"/>
                <a:gd name="connsiteY1004" fmla="*/ 1012202 h 1221108"/>
                <a:gd name="connsiteX1005" fmla="*/ 229024 w 898894"/>
                <a:gd name="connsiteY1005" fmla="*/ 1012930 h 1221108"/>
                <a:gd name="connsiteX1006" fmla="*/ 229024 w 898894"/>
                <a:gd name="connsiteY1006" fmla="*/ 1015788 h 1221108"/>
                <a:gd name="connsiteX1007" fmla="*/ 229024 w 898894"/>
                <a:gd name="connsiteY1007" fmla="*/ 1017245 h 1221108"/>
                <a:gd name="connsiteX1008" fmla="*/ 228352 w 898894"/>
                <a:gd name="connsiteY1008" fmla="*/ 1018646 h 1221108"/>
                <a:gd name="connsiteX1009" fmla="*/ 224037 w 898894"/>
                <a:gd name="connsiteY1009" fmla="*/ 1022232 h 1221108"/>
                <a:gd name="connsiteX1010" fmla="*/ 223309 w 898894"/>
                <a:gd name="connsiteY1010" fmla="*/ 1027276 h 1221108"/>
                <a:gd name="connsiteX1011" fmla="*/ 220451 w 898894"/>
                <a:gd name="connsiteY1011" fmla="*/ 1030862 h 1221108"/>
                <a:gd name="connsiteX1012" fmla="*/ 218994 w 898894"/>
                <a:gd name="connsiteY1012" fmla="*/ 1033048 h 1221108"/>
                <a:gd name="connsiteX1013" fmla="*/ 216136 w 898894"/>
                <a:gd name="connsiteY1013" fmla="*/ 1035905 h 1221108"/>
                <a:gd name="connsiteX1014" fmla="*/ 217929 w 898894"/>
                <a:gd name="connsiteY1014" fmla="*/ 1036802 h 1221108"/>
                <a:gd name="connsiteX1015" fmla="*/ 216136 w 898894"/>
                <a:gd name="connsiteY1015" fmla="*/ 1035905 h 1221108"/>
                <a:gd name="connsiteX1016" fmla="*/ 215407 w 898894"/>
                <a:gd name="connsiteY1016" fmla="*/ 1036634 h 1221108"/>
                <a:gd name="connsiteX1017" fmla="*/ 213278 w 898894"/>
                <a:gd name="connsiteY1017" fmla="*/ 1042350 h 1221108"/>
                <a:gd name="connsiteX1018" fmla="*/ 208235 w 898894"/>
                <a:gd name="connsiteY1018" fmla="*/ 1046665 h 1221108"/>
                <a:gd name="connsiteX1019" fmla="*/ 206778 w 898894"/>
                <a:gd name="connsiteY1019" fmla="*/ 1048122 h 1221108"/>
                <a:gd name="connsiteX1020" fmla="*/ 206049 w 898894"/>
                <a:gd name="connsiteY1020" fmla="*/ 1049523 h 1221108"/>
                <a:gd name="connsiteX1021" fmla="*/ 204648 w 898894"/>
                <a:gd name="connsiteY1021" fmla="*/ 1054566 h 1221108"/>
                <a:gd name="connsiteX1022" fmla="*/ 204648 w 898894"/>
                <a:gd name="connsiteY1022" fmla="*/ 1056023 h 1221108"/>
                <a:gd name="connsiteX1023" fmla="*/ 205377 w 898894"/>
                <a:gd name="connsiteY1023" fmla="*/ 1056695 h 1221108"/>
                <a:gd name="connsiteX1024" fmla="*/ 206049 w 898894"/>
                <a:gd name="connsiteY1024" fmla="*/ 1057424 h 1221108"/>
                <a:gd name="connsiteX1025" fmla="*/ 206778 w 898894"/>
                <a:gd name="connsiteY1025" fmla="*/ 1059609 h 1221108"/>
                <a:gd name="connsiteX1026" fmla="*/ 207506 w 898894"/>
                <a:gd name="connsiteY1026" fmla="*/ 1069640 h 1221108"/>
                <a:gd name="connsiteX1027" fmla="*/ 206778 w 898894"/>
                <a:gd name="connsiteY1027" fmla="*/ 1073226 h 1221108"/>
                <a:gd name="connsiteX1028" fmla="*/ 206778 w 898894"/>
                <a:gd name="connsiteY1028" fmla="*/ 1074683 h 1221108"/>
                <a:gd name="connsiteX1029" fmla="*/ 206049 w 898894"/>
                <a:gd name="connsiteY1029" fmla="*/ 1076813 h 1221108"/>
                <a:gd name="connsiteX1030" fmla="*/ 204648 w 898894"/>
                <a:gd name="connsiteY1030" fmla="*/ 1081127 h 1221108"/>
                <a:gd name="connsiteX1031" fmla="*/ 202463 w 898894"/>
                <a:gd name="connsiteY1031" fmla="*/ 1085442 h 1221108"/>
                <a:gd name="connsiteX1032" fmla="*/ 201062 w 898894"/>
                <a:gd name="connsiteY1032" fmla="*/ 1088300 h 1221108"/>
                <a:gd name="connsiteX1033" fmla="*/ 195290 w 898894"/>
                <a:gd name="connsiteY1033" fmla="*/ 1097659 h 1221108"/>
                <a:gd name="connsiteX1034" fmla="*/ 190975 w 898894"/>
                <a:gd name="connsiteY1034" fmla="*/ 1104831 h 1221108"/>
                <a:gd name="connsiteX1035" fmla="*/ 189574 w 898894"/>
                <a:gd name="connsiteY1035" fmla="*/ 1106232 h 1221108"/>
                <a:gd name="connsiteX1036" fmla="*/ 189574 w 898894"/>
                <a:gd name="connsiteY1036" fmla="*/ 1108418 h 1221108"/>
                <a:gd name="connsiteX1037" fmla="*/ 190303 w 898894"/>
                <a:gd name="connsiteY1037" fmla="*/ 1112004 h 1221108"/>
                <a:gd name="connsiteX1038" fmla="*/ 191704 w 898894"/>
                <a:gd name="connsiteY1038" fmla="*/ 1114862 h 1221108"/>
                <a:gd name="connsiteX1039" fmla="*/ 190975 w 898894"/>
                <a:gd name="connsiteY1039" fmla="*/ 1116319 h 1221108"/>
                <a:gd name="connsiteX1040" fmla="*/ 190303 w 898894"/>
                <a:gd name="connsiteY1040" fmla="*/ 1120578 h 1221108"/>
                <a:gd name="connsiteX1041" fmla="*/ 188846 w 898894"/>
                <a:gd name="connsiteY1041" fmla="*/ 1122035 h 1221108"/>
                <a:gd name="connsiteX1042" fmla="*/ 188117 w 898894"/>
                <a:gd name="connsiteY1042" fmla="*/ 1124220 h 1221108"/>
                <a:gd name="connsiteX1043" fmla="*/ 189574 w 898894"/>
                <a:gd name="connsiteY1043" fmla="*/ 1128479 h 1221108"/>
                <a:gd name="connsiteX1044" fmla="*/ 189574 w 898894"/>
                <a:gd name="connsiteY1044" fmla="*/ 1132065 h 1221108"/>
                <a:gd name="connsiteX1045" fmla="*/ 199605 w 898894"/>
                <a:gd name="connsiteY1045" fmla="*/ 1131393 h 1221108"/>
                <a:gd name="connsiteX1046" fmla="*/ 203920 w 898894"/>
                <a:gd name="connsiteY1046" fmla="*/ 1130664 h 1221108"/>
                <a:gd name="connsiteX1047" fmla="*/ 208235 w 898894"/>
                <a:gd name="connsiteY1047" fmla="*/ 1131393 h 1221108"/>
                <a:gd name="connsiteX1048" fmla="*/ 211821 w 898894"/>
                <a:gd name="connsiteY1048" fmla="*/ 1133522 h 1221108"/>
                <a:gd name="connsiteX1049" fmla="*/ 213950 w 898894"/>
                <a:gd name="connsiteY1049" fmla="*/ 1133522 h 1221108"/>
                <a:gd name="connsiteX1050" fmla="*/ 219722 w 898894"/>
                <a:gd name="connsiteY1050" fmla="*/ 1134251 h 1221108"/>
                <a:gd name="connsiteX1051" fmla="*/ 223309 w 898894"/>
                <a:gd name="connsiteY1051" fmla="*/ 1135652 h 1221108"/>
                <a:gd name="connsiteX1052" fmla="*/ 231210 w 898894"/>
                <a:gd name="connsiteY1052" fmla="*/ 1142881 h 1221108"/>
                <a:gd name="connsiteX1053" fmla="*/ 235525 w 898894"/>
                <a:gd name="connsiteY1053" fmla="*/ 1144282 h 1221108"/>
                <a:gd name="connsiteX1054" fmla="*/ 239111 w 898894"/>
                <a:gd name="connsiteY1054" fmla="*/ 1147139 h 1221108"/>
                <a:gd name="connsiteX1055" fmla="*/ 241969 w 898894"/>
                <a:gd name="connsiteY1055" fmla="*/ 1146467 h 1221108"/>
                <a:gd name="connsiteX1056" fmla="*/ 243426 w 898894"/>
                <a:gd name="connsiteY1056" fmla="*/ 1143553 h 1221108"/>
                <a:gd name="connsiteX1057" fmla="*/ 244827 w 898894"/>
                <a:gd name="connsiteY1057" fmla="*/ 1142881 h 1221108"/>
                <a:gd name="connsiteX1058" fmla="*/ 247012 w 898894"/>
                <a:gd name="connsiteY1058" fmla="*/ 1142152 h 1221108"/>
                <a:gd name="connsiteX1059" fmla="*/ 256315 w 898894"/>
                <a:gd name="connsiteY1059" fmla="*/ 1143553 h 1221108"/>
                <a:gd name="connsiteX1060" fmla="*/ 259229 w 898894"/>
                <a:gd name="connsiteY1060" fmla="*/ 1142881 h 1221108"/>
                <a:gd name="connsiteX1061" fmla="*/ 263487 w 898894"/>
                <a:gd name="connsiteY1061" fmla="*/ 1141424 h 1221108"/>
                <a:gd name="connsiteX1062" fmla="*/ 267802 w 898894"/>
                <a:gd name="connsiteY1062" fmla="*/ 1140695 h 1221108"/>
                <a:gd name="connsiteX1063" fmla="*/ 269259 w 898894"/>
                <a:gd name="connsiteY1063" fmla="*/ 1141424 h 1221108"/>
                <a:gd name="connsiteX1064" fmla="*/ 270716 w 898894"/>
                <a:gd name="connsiteY1064" fmla="*/ 1139967 h 1221108"/>
                <a:gd name="connsiteX1065" fmla="*/ 272846 w 898894"/>
                <a:gd name="connsiteY1065" fmla="*/ 1140695 h 1221108"/>
                <a:gd name="connsiteX1066" fmla="*/ 281475 w 898894"/>
                <a:gd name="connsiteY1066" fmla="*/ 1138566 h 1221108"/>
                <a:gd name="connsiteX1067" fmla="*/ 285790 w 898894"/>
                <a:gd name="connsiteY1067" fmla="*/ 1138566 h 1221108"/>
                <a:gd name="connsiteX1068" fmla="*/ 288648 w 898894"/>
                <a:gd name="connsiteY1068" fmla="*/ 1138566 h 1221108"/>
                <a:gd name="connsiteX1069" fmla="*/ 299407 w 898894"/>
                <a:gd name="connsiteY1069" fmla="*/ 1137837 h 1221108"/>
                <a:gd name="connsiteX1070" fmla="*/ 313753 w 898894"/>
                <a:gd name="connsiteY1070" fmla="*/ 1130664 h 1221108"/>
                <a:gd name="connsiteX1071" fmla="*/ 318068 w 898894"/>
                <a:gd name="connsiteY1071" fmla="*/ 1129208 h 1221108"/>
                <a:gd name="connsiteX1072" fmla="*/ 322383 w 898894"/>
                <a:gd name="connsiteY1072" fmla="*/ 1127078 h 1221108"/>
                <a:gd name="connsiteX1073" fmla="*/ 328154 w 898894"/>
                <a:gd name="connsiteY1073" fmla="*/ 1124893 h 1221108"/>
                <a:gd name="connsiteX1074" fmla="*/ 330284 w 898894"/>
                <a:gd name="connsiteY1074" fmla="*/ 1124220 h 1221108"/>
                <a:gd name="connsiteX1075" fmla="*/ 333142 w 898894"/>
                <a:gd name="connsiteY1075" fmla="*/ 1121306 h 1221108"/>
                <a:gd name="connsiteX1076" fmla="*/ 354716 w 898894"/>
                <a:gd name="connsiteY1076" fmla="*/ 1123492 h 1221108"/>
                <a:gd name="connsiteX1077" fmla="*/ 435802 w 898894"/>
                <a:gd name="connsiteY1077" fmla="*/ 1132794 h 1221108"/>
                <a:gd name="connsiteX1078" fmla="*/ 437259 w 898894"/>
                <a:gd name="connsiteY1078" fmla="*/ 1132065 h 1221108"/>
                <a:gd name="connsiteX1079" fmla="*/ 437987 w 898894"/>
                <a:gd name="connsiteY1079" fmla="*/ 1132065 h 1221108"/>
                <a:gd name="connsiteX1080" fmla="*/ 440845 w 898894"/>
                <a:gd name="connsiteY1080" fmla="*/ 1132794 h 1221108"/>
                <a:gd name="connsiteX1081" fmla="*/ 442302 w 898894"/>
                <a:gd name="connsiteY1081" fmla="*/ 1133522 h 1221108"/>
                <a:gd name="connsiteX1082" fmla="*/ 443703 w 898894"/>
                <a:gd name="connsiteY1082" fmla="*/ 1133522 h 1221108"/>
                <a:gd name="connsiteX1083" fmla="*/ 447290 w 898894"/>
                <a:gd name="connsiteY1083" fmla="*/ 1133522 h 1221108"/>
                <a:gd name="connsiteX1084" fmla="*/ 450204 w 898894"/>
                <a:gd name="connsiteY1084" fmla="*/ 1134251 h 1221108"/>
                <a:gd name="connsiteX1085" fmla="*/ 452333 w 898894"/>
                <a:gd name="connsiteY1085" fmla="*/ 1133522 h 1221108"/>
                <a:gd name="connsiteX1086" fmla="*/ 455919 w 898894"/>
                <a:gd name="connsiteY1086" fmla="*/ 1134251 h 1221108"/>
                <a:gd name="connsiteX1087" fmla="*/ 460234 w 898894"/>
                <a:gd name="connsiteY1087" fmla="*/ 1133522 h 1221108"/>
                <a:gd name="connsiteX1088" fmla="*/ 462364 w 898894"/>
                <a:gd name="connsiteY1088" fmla="*/ 1134979 h 1221108"/>
                <a:gd name="connsiteX1089" fmla="*/ 464549 w 898894"/>
                <a:gd name="connsiteY1089" fmla="*/ 1134251 h 1221108"/>
                <a:gd name="connsiteX1090" fmla="*/ 467407 w 898894"/>
                <a:gd name="connsiteY1090" fmla="*/ 1135652 h 1221108"/>
                <a:gd name="connsiteX1091" fmla="*/ 472450 w 898894"/>
                <a:gd name="connsiteY1091" fmla="*/ 1132794 h 1221108"/>
                <a:gd name="connsiteX1092" fmla="*/ 475308 w 898894"/>
                <a:gd name="connsiteY1092" fmla="*/ 1131393 h 1221108"/>
                <a:gd name="connsiteX1093" fmla="*/ 477494 w 898894"/>
                <a:gd name="connsiteY1093" fmla="*/ 1130664 h 1221108"/>
                <a:gd name="connsiteX1094" fmla="*/ 479623 w 898894"/>
                <a:gd name="connsiteY1094" fmla="*/ 1129936 h 1221108"/>
                <a:gd name="connsiteX1095" fmla="*/ 481080 w 898894"/>
                <a:gd name="connsiteY1095" fmla="*/ 1129936 h 1221108"/>
                <a:gd name="connsiteX1096" fmla="*/ 483210 w 898894"/>
                <a:gd name="connsiteY1096" fmla="*/ 1128479 h 1221108"/>
                <a:gd name="connsiteX1097" fmla="*/ 484667 w 898894"/>
                <a:gd name="connsiteY1097" fmla="*/ 1129208 h 1221108"/>
                <a:gd name="connsiteX1098" fmla="*/ 487524 w 898894"/>
                <a:gd name="connsiteY1098" fmla="*/ 1129936 h 1221108"/>
                <a:gd name="connsiteX1099" fmla="*/ 488253 w 898894"/>
                <a:gd name="connsiteY1099" fmla="*/ 1129936 h 1221108"/>
                <a:gd name="connsiteX1100" fmla="*/ 488981 w 898894"/>
                <a:gd name="connsiteY1100" fmla="*/ 1129936 h 1221108"/>
                <a:gd name="connsiteX1101" fmla="*/ 490382 w 898894"/>
                <a:gd name="connsiteY1101" fmla="*/ 1127807 h 1221108"/>
                <a:gd name="connsiteX1102" fmla="*/ 493240 w 898894"/>
                <a:gd name="connsiteY1102" fmla="*/ 1129936 h 1221108"/>
                <a:gd name="connsiteX1103" fmla="*/ 494697 w 898894"/>
                <a:gd name="connsiteY1103" fmla="*/ 1129936 h 1221108"/>
                <a:gd name="connsiteX1104" fmla="*/ 496154 w 898894"/>
                <a:gd name="connsiteY1104" fmla="*/ 1129208 h 1221108"/>
                <a:gd name="connsiteX1105" fmla="*/ 498284 w 898894"/>
                <a:gd name="connsiteY1105" fmla="*/ 1129936 h 1221108"/>
                <a:gd name="connsiteX1106" fmla="*/ 501142 w 898894"/>
                <a:gd name="connsiteY1106" fmla="*/ 1129208 h 1221108"/>
                <a:gd name="connsiteX1107" fmla="*/ 502598 w 898894"/>
                <a:gd name="connsiteY1107" fmla="*/ 1127807 h 1221108"/>
                <a:gd name="connsiteX1108" fmla="*/ 511228 w 898894"/>
                <a:gd name="connsiteY1108" fmla="*/ 1126350 h 1221108"/>
                <a:gd name="connsiteX1109" fmla="*/ 516216 w 898894"/>
                <a:gd name="connsiteY1109" fmla="*/ 1123492 h 1221108"/>
                <a:gd name="connsiteX1110" fmla="*/ 520530 w 898894"/>
                <a:gd name="connsiteY1110" fmla="*/ 1123492 h 1221108"/>
                <a:gd name="connsiteX1111" fmla="*/ 522716 w 898894"/>
                <a:gd name="connsiteY1111" fmla="*/ 1122763 h 1221108"/>
                <a:gd name="connsiteX1112" fmla="*/ 528432 w 898894"/>
                <a:gd name="connsiteY1112" fmla="*/ 1122763 h 1221108"/>
                <a:gd name="connsiteX1113" fmla="*/ 529889 w 898894"/>
                <a:gd name="connsiteY1113" fmla="*/ 1119177 h 1221108"/>
                <a:gd name="connsiteX1114" fmla="*/ 533475 w 898894"/>
                <a:gd name="connsiteY1114" fmla="*/ 1114862 h 1221108"/>
                <a:gd name="connsiteX1115" fmla="*/ 534932 w 898894"/>
                <a:gd name="connsiteY1115" fmla="*/ 1113405 h 1221108"/>
                <a:gd name="connsiteX1116" fmla="*/ 537061 w 898894"/>
                <a:gd name="connsiteY1116" fmla="*/ 1112733 h 1221108"/>
                <a:gd name="connsiteX1117" fmla="*/ 539191 w 898894"/>
                <a:gd name="connsiteY1117" fmla="*/ 1111276 h 1221108"/>
                <a:gd name="connsiteX1118" fmla="*/ 541376 w 898894"/>
                <a:gd name="connsiteY1118" fmla="*/ 1109146 h 1221108"/>
                <a:gd name="connsiteX1119" fmla="*/ 541376 w 898894"/>
                <a:gd name="connsiteY1119" fmla="*/ 1108418 h 1221108"/>
                <a:gd name="connsiteX1120" fmla="*/ 542105 w 898894"/>
                <a:gd name="connsiteY1120" fmla="*/ 1106961 h 1221108"/>
                <a:gd name="connsiteX1121" fmla="*/ 542777 w 898894"/>
                <a:gd name="connsiteY1121" fmla="*/ 1104831 h 1221108"/>
                <a:gd name="connsiteX1122" fmla="*/ 542777 w 898894"/>
                <a:gd name="connsiteY1122" fmla="*/ 1101245 h 1221108"/>
                <a:gd name="connsiteX1123" fmla="*/ 543506 w 898894"/>
                <a:gd name="connsiteY1123" fmla="*/ 1098331 h 1221108"/>
                <a:gd name="connsiteX1124" fmla="*/ 544963 w 898894"/>
                <a:gd name="connsiteY1124" fmla="*/ 1095473 h 1221108"/>
                <a:gd name="connsiteX1125" fmla="*/ 547092 w 898894"/>
                <a:gd name="connsiteY1125" fmla="*/ 1093344 h 1221108"/>
                <a:gd name="connsiteX1126" fmla="*/ 548549 w 898894"/>
                <a:gd name="connsiteY1126" fmla="*/ 1091158 h 1221108"/>
                <a:gd name="connsiteX1127" fmla="*/ 550006 w 898894"/>
                <a:gd name="connsiteY1127" fmla="*/ 1089757 h 1221108"/>
                <a:gd name="connsiteX1128" fmla="*/ 551407 w 898894"/>
                <a:gd name="connsiteY1128" fmla="*/ 1088300 h 1221108"/>
                <a:gd name="connsiteX1129" fmla="*/ 553592 w 898894"/>
                <a:gd name="connsiteY1129" fmla="*/ 1086843 h 1221108"/>
                <a:gd name="connsiteX1130" fmla="*/ 558580 w 898894"/>
                <a:gd name="connsiteY1130" fmla="*/ 1088300 h 1221108"/>
                <a:gd name="connsiteX1131" fmla="*/ 558580 w 898894"/>
                <a:gd name="connsiteY1131" fmla="*/ 1088300 h 1221108"/>
                <a:gd name="connsiteX1132" fmla="*/ 569395 w 898894"/>
                <a:gd name="connsiteY1132" fmla="*/ 1095473 h 1221108"/>
                <a:gd name="connsiteX1133" fmla="*/ 577240 w 898894"/>
                <a:gd name="connsiteY1133" fmla="*/ 1101245 h 1221108"/>
                <a:gd name="connsiteX1134" fmla="*/ 616746 w 898894"/>
                <a:gd name="connsiteY1134" fmla="*/ 1127807 h 1221108"/>
                <a:gd name="connsiteX1135" fmla="*/ 633277 w 898894"/>
                <a:gd name="connsiteY1135" fmla="*/ 1139294 h 1221108"/>
                <a:gd name="connsiteX1136" fmla="*/ 641907 w 898894"/>
                <a:gd name="connsiteY1136" fmla="*/ 1145738 h 1221108"/>
                <a:gd name="connsiteX1137" fmla="*/ 644037 w 898894"/>
                <a:gd name="connsiteY1137" fmla="*/ 1145010 h 1221108"/>
                <a:gd name="connsiteX1138" fmla="*/ 645494 w 898894"/>
                <a:gd name="connsiteY1138" fmla="*/ 1143553 h 1221108"/>
                <a:gd name="connsiteX1139" fmla="*/ 646895 w 898894"/>
                <a:gd name="connsiteY1139" fmla="*/ 1141424 h 1221108"/>
                <a:gd name="connsiteX1140" fmla="*/ 645494 w 898894"/>
                <a:gd name="connsiteY1140" fmla="*/ 1139967 h 1221108"/>
                <a:gd name="connsiteX1141" fmla="*/ 645494 w 898894"/>
                <a:gd name="connsiteY1141" fmla="*/ 1137109 h 1221108"/>
                <a:gd name="connsiteX1142" fmla="*/ 648352 w 898894"/>
                <a:gd name="connsiteY1142" fmla="*/ 1134251 h 1221108"/>
                <a:gd name="connsiteX1143" fmla="*/ 649752 w 898894"/>
                <a:gd name="connsiteY1143" fmla="*/ 1131393 h 1221108"/>
                <a:gd name="connsiteX1144" fmla="*/ 650481 w 898894"/>
                <a:gd name="connsiteY1144" fmla="*/ 1130664 h 1221108"/>
                <a:gd name="connsiteX1145" fmla="*/ 651938 w 898894"/>
                <a:gd name="connsiteY1145" fmla="*/ 1124220 h 1221108"/>
                <a:gd name="connsiteX1146" fmla="*/ 651938 w 898894"/>
                <a:gd name="connsiteY1146" fmla="*/ 1119177 h 1221108"/>
                <a:gd name="connsiteX1147" fmla="*/ 652666 w 898894"/>
                <a:gd name="connsiteY1147" fmla="*/ 1118448 h 1221108"/>
                <a:gd name="connsiteX1148" fmla="*/ 653395 w 898894"/>
                <a:gd name="connsiteY1148" fmla="*/ 1115590 h 1221108"/>
                <a:gd name="connsiteX1149" fmla="*/ 654796 w 898894"/>
                <a:gd name="connsiteY1149" fmla="*/ 1114134 h 1221108"/>
                <a:gd name="connsiteX1150" fmla="*/ 656981 w 898894"/>
                <a:gd name="connsiteY1150" fmla="*/ 1111276 h 1221108"/>
                <a:gd name="connsiteX1151" fmla="*/ 659839 w 898894"/>
                <a:gd name="connsiteY1151" fmla="*/ 1107689 h 1221108"/>
                <a:gd name="connsiteX1152" fmla="*/ 664154 w 898894"/>
                <a:gd name="connsiteY1152" fmla="*/ 1104831 h 1221108"/>
                <a:gd name="connsiteX1153" fmla="*/ 665555 w 898894"/>
                <a:gd name="connsiteY1153" fmla="*/ 1101245 h 1221108"/>
                <a:gd name="connsiteX1154" fmla="*/ 667740 w 898894"/>
                <a:gd name="connsiteY1154" fmla="*/ 1098331 h 1221108"/>
                <a:gd name="connsiteX1155" fmla="*/ 668469 w 898894"/>
                <a:gd name="connsiteY1155" fmla="*/ 1096930 h 1221108"/>
                <a:gd name="connsiteX1156" fmla="*/ 666283 w 898894"/>
                <a:gd name="connsiteY1156" fmla="*/ 1091887 h 1221108"/>
                <a:gd name="connsiteX1157" fmla="*/ 667012 w 898894"/>
                <a:gd name="connsiteY1157" fmla="*/ 1091887 h 1221108"/>
                <a:gd name="connsiteX1158" fmla="*/ 669141 w 898894"/>
                <a:gd name="connsiteY1158" fmla="*/ 1093344 h 1221108"/>
                <a:gd name="connsiteX1159" fmla="*/ 671327 w 898894"/>
                <a:gd name="connsiteY1159" fmla="*/ 1099059 h 1221108"/>
                <a:gd name="connsiteX1160" fmla="*/ 671327 w 898894"/>
                <a:gd name="connsiteY1160" fmla="*/ 1101245 h 1221108"/>
                <a:gd name="connsiteX1161" fmla="*/ 670598 w 898894"/>
                <a:gd name="connsiteY1161" fmla="*/ 1102646 h 1221108"/>
                <a:gd name="connsiteX1162" fmla="*/ 674913 w 898894"/>
                <a:gd name="connsiteY1162" fmla="*/ 1105504 h 1221108"/>
                <a:gd name="connsiteX1163" fmla="*/ 677043 w 898894"/>
                <a:gd name="connsiteY1163" fmla="*/ 1109146 h 1221108"/>
                <a:gd name="connsiteX1164" fmla="*/ 679228 w 898894"/>
                <a:gd name="connsiteY1164" fmla="*/ 1116319 h 1221108"/>
                <a:gd name="connsiteX1165" fmla="*/ 683543 w 898894"/>
                <a:gd name="connsiteY1165" fmla="*/ 1121306 h 1221108"/>
                <a:gd name="connsiteX1166" fmla="*/ 685672 w 898894"/>
                <a:gd name="connsiteY1166" fmla="*/ 1125621 h 1221108"/>
                <a:gd name="connsiteX1167" fmla="*/ 687858 w 898894"/>
                <a:gd name="connsiteY1167" fmla="*/ 1125621 h 1221108"/>
                <a:gd name="connsiteX1168" fmla="*/ 689987 w 898894"/>
                <a:gd name="connsiteY1168" fmla="*/ 1127078 h 1221108"/>
                <a:gd name="connsiteX1169" fmla="*/ 689987 w 898894"/>
                <a:gd name="connsiteY1169" fmla="*/ 1129936 h 1221108"/>
                <a:gd name="connsiteX1170" fmla="*/ 690716 w 898894"/>
                <a:gd name="connsiteY1170" fmla="*/ 1132794 h 1221108"/>
                <a:gd name="connsiteX1171" fmla="*/ 691444 w 898894"/>
                <a:gd name="connsiteY1171" fmla="*/ 1134251 h 1221108"/>
                <a:gd name="connsiteX1172" fmla="*/ 694302 w 898894"/>
                <a:gd name="connsiteY1172" fmla="*/ 1136380 h 1221108"/>
                <a:gd name="connsiteX1173" fmla="*/ 695703 w 898894"/>
                <a:gd name="connsiteY1173" fmla="*/ 1139967 h 1221108"/>
                <a:gd name="connsiteX1174" fmla="*/ 695703 w 898894"/>
                <a:gd name="connsiteY1174" fmla="*/ 1142881 h 1221108"/>
                <a:gd name="connsiteX1175" fmla="*/ 695703 w 898894"/>
                <a:gd name="connsiteY1175" fmla="*/ 1144282 h 1221108"/>
                <a:gd name="connsiteX1176" fmla="*/ 698617 w 898894"/>
                <a:gd name="connsiteY1176" fmla="*/ 1146467 h 1221108"/>
                <a:gd name="connsiteX1177" fmla="*/ 700018 w 898894"/>
                <a:gd name="connsiteY1177" fmla="*/ 1150053 h 1221108"/>
                <a:gd name="connsiteX1178" fmla="*/ 700746 w 898894"/>
                <a:gd name="connsiteY1178" fmla="*/ 1151454 h 1221108"/>
                <a:gd name="connsiteX1179" fmla="*/ 700018 w 898894"/>
                <a:gd name="connsiteY1179" fmla="*/ 1155769 h 1221108"/>
                <a:gd name="connsiteX1180" fmla="*/ 702203 w 898894"/>
                <a:gd name="connsiteY1180" fmla="*/ 1162942 h 1221108"/>
                <a:gd name="connsiteX1181" fmla="*/ 702203 w 898894"/>
                <a:gd name="connsiteY1181" fmla="*/ 1166528 h 1221108"/>
                <a:gd name="connsiteX1182" fmla="*/ 704333 w 898894"/>
                <a:gd name="connsiteY1182" fmla="*/ 1170843 h 1221108"/>
                <a:gd name="connsiteX1183" fmla="*/ 707919 w 898894"/>
                <a:gd name="connsiteY1183" fmla="*/ 1174430 h 1221108"/>
                <a:gd name="connsiteX1184" fmla="*/ 708648 w 898894"/>
                <a:gd name="connsiteY1184" fmla="*/ 1175887 h 1221108"/>
                <a:gd name="connsiteX1185" fmla="*/ 709376 w 898894"/>
                <a:gd name="connsiteY1185" fmla="*/ 1180930 h 1221108"/>
                <a:gd name="connsiteX1186" fmla="*/ 710105 w 898894"/>
                <a:gd name="connsiteY1186" fmla="*/ 1183059 h 1221108"/>
                <a:gd name="connsiteX1187" fmla="*/ 711506 w 898894"/>
                <a:gd name="connsiteY1187" fmla="*/ 1184516 h 1221108"/>
                <a:gd name="connsiteX1188" fmla="*/ 720135 w 898894"/>
                <a:gd name="connsiteY1188" fmla="*/ 1190961 h 1221108"/>
                <a:gd name="connsiteX1189" fmla="*/ 720864 w 898894"/>
                <a:gd name="connsiteY1189" fmla="*/ 1191689 h 1221108"/>
                <a:gd name="connsiteX1190" fmla="*/ 721592 w 898894"/>
                <a:gd name="connsiteY1190" fmla="*/ 1193090 h 1221108"/>
                <a:gd name="connsiteX1191" fmla="*/ 722993 w 898894"/>
                <a:gd name="connsiteY1191" fmla="*/ 1198133 h 1221108"/>
                <a:gd name="connsiteX1192" fmla="*/ 725179 w 898894"/>
                <a:gd name="connsiteY1192" fmla="*/ 1198862 h 1221108"/>
                <a:gd name="connsiteX1193" fmla="*/ 725907 w 898894"/>
                <a:gd name="connsiteY1193" fmla="*/ 1200263 h 1221108"/>
                <a:gd name="connsiteX1194" fmla="*/ 725907 w 898894"/>
                <a:gd name="connsiteY1194" fmla="*/ 1203177 h 1221108"/>
                <a:gd name="connsiteX1195" fmla="*/ 725907 w 898894"/>
                <a:gd name="connsiteY1195" fmla="*/ 1203849 h 1221108"/>
                <a:gd name="connsiteX1196" fmla="*/ 730166 w 898894"/>
                <a:gd name="connsiteY1196" fmla="*/ 1209621 h 1221108"/>
                <a:gd name="connsiteX1197" fmla="*/ 731623 w 898894"/>
                <a:gd name="connsiteY1197" fmla="*/ 1210349 h 1221108"/>
                <a:gd name="connsiteX1198" fmla="*/ 734481 w 898894"/>
                <a:gd name="connsiteY1198" fmla="*/ 1211750 h 1221108"/>
                <a:gd name="connsiteX1199" fmla="*/ 736666 w 898894"/>
                <a:gd name="connsiteY1199" fmla="*/ 1213936 h 1221108"/>
                <a:gd name="connsiteX1200" fmla="*/ 742382 w 898894"/>
                <a:gd name="connsiteY1200" fmla="*/ 1216065 h 1221108"/>
                <a:gd name="connsiteX1201" fmla="*/ 748154 w 898894"/>
                <a:gd name="connsiteY1201" fmla="*/ 1216794 h 1221108"/>
                <a:gd name="connsiteX1202" fmla="*/ 750283 w 898894"/>
                <a:gd name="connsiteY1202" fmla="*/ 1221109 h 1221108"/>
                <a:gd name="connsiteX1203" fmla="*/ 751012 w 898894"/>
                <a:gd name="connsiteY1203" fmla="*/ 1221109 h 1221108"/>
                <a:gd name="connsiteX1204" fmla="*/ 751740 w 898894"/>
                <a:gd name="connsiteY1204" fmla="*/ 1221109 h 1221108"/>
                <a:gd name="connsiteX1205" fmla="*/ 753141 w 898894"/>
                <a:gd name="connsiteY1205" fmla="*/ 1220380 h 1221108"/>
                <a:gd name="connsiteX1206" fmla="*/ 756055 w 898894"/>
                <a:gd name="connsiteY1206" fmla="*/ 1217522 h 1221108"/>
                <a:gd name="connsiteX1207" fmla="*/ 756055 w 898894"/>
                <a:gd name="connsiteY1207" fmla="*/ 1215337 h 1221108"/>
                <a:gd name="connsiteX1208" fmla="*/ 756055 w 898894"/>
                <a:gd name="connsiteY1208" fmla="*/ 1213936 h 1221108"/>
                <a:gd name="connsiteX1209" fmla="*/ 756055 w 898894"/>
                <a:gd name="connsiteY1209" fmla="*/ 1212479 h 1221108"/>
                <a:gd name="connsiteX1210" fmla="*/ 754598 w 898894"/>
                <a:gd name="connsiteY1210" fmla="*/ 1210349 h 1221108"/>
                <a:gd name="connsiteX1211" fmla="*/ 753870 w 898894"/>
                <a:gd name="connsiteY1211" fmla="*/ 1207492 h 1221108"/>
                <a:gd name="connsiteX1212" fmla="*/ 753141 w 898894"/>
                <a:gd name="connsiteY1212" fmla="*/ 1206035 h 1221108"/>
                <a:gd name="connsiteX1213" fmla="*/ 751740 w 898894"/>
                <a:gd name="connsiteY1213" fmla="*/ 1202448 h 1221108"/>
                <a:gd name="connsiteX1214" fmla="*/ 751012 w 898894"/>
                <a:gd name="connsiteY1214" fmla="*/ 1200263 h 1221108"/>
                <a:gd name="connsiteX1215" fmla="*/ 750283 w 898894"/>
                <a:gd name="connsiteY1215" fmla="*/ 1198133 h 1221108"/>
                <a:gd name="connsiteX1216" fmla="*/ 748882 w 898894"/>
                <a:gd name="connsiteY1216" fmla="*/ 1196004 h 1221108"/>
                <a:gd name="connsiteX1217" fmla="*/ 747425 w 898894"/>
                <a:gd name="connsiteY1217" fmla="*/ 1194547 h 1221108"/>
                <a:gd name="connsiteX1218" fmla="*/ 746697 w 898894"/>
                <a:gd name="connsiteY1218" fmla="*/ 1193090 h 1221108"/>
                <a:gd name="connsiteX1219" fmla="*/ 745968 w 898894"/>
                <a:gd name="connsiteY1219" fmla="*/ 1191689 h 1221108"/>
                <a:gd name="connsiteX1220" fmla="*/ 746697 w 898894"/>
                <a:gd name="connsiteY1220" fmla="*/ 1190232 h 1221108"/>
                <a:gd name="connsiteX1221" fmla="*/ 747425 w 898894"/>
                <a:gd name="connsiteY1221" fmla="*/ 1188775 h 1221108"/>
                <a:gd name="connsiteX1222" fmla="*/ 749555 w 898894"/>
                <a:gd name="connsiteY1222" fmla="*/ 1184516 h 1221108"/>
                <a:gd name="connsiteX1223" fmla="*/ 751012 w 898894"/>
                <a:gd name="connsiteY1223" fmla="*/ 1182331 h 1221108"/>
                <a:gd name="connsiteX1224" fmla="*/ 753141 w 898894"/>
                <a:gd name="connsiteY1224" fmla="*/ 1179473 h 1221108"/>
                <a:gd name="connsiteX1225" fmla="*/ 753870 w 898894"/>
                <a:gd name="connsiteY1225" fmla="*/ 1178016 h 1221108"/>
                <a:gd name="connsiteX1226" fmla="*/ 754598 w 898894"/>
                <a:gd name="connsiteY1226" fmla="*/ 1177344 h 1221108"/>
                <a:gd name="connsiteX1227" fmla="*/ 754598 w 898894"/>
                <a:gd name="connsiteY1227" fmla="*/ 1174430 h 1221108"/>
                <a:gd name="connsiteX1228" fmla="*/ 753870 w 898894"/>
                <a:gd name="connsiteY1228" fmla="*/ 1172300 h 1221108"/>
                <a:gd name="connsiteX1229" fmla="*/ 753870 w 898894"/>
                <a:gd name="connsiteY1229" fmla="*/ 1171572 h 1221108"/>
                <a:gd name="connsiteX1230" fmla="*/ 755327 w 898894"/>
                <a:gd name="connsiteY1230" fmla="*/ 1170115 h 1221108"/>
                <a:gd name="connsiteX1231" fmla="*/ 756784 w 898894"/>
                <a:gd name="connsiteY1231" fmla="*/ 1169442 h 1221108"/>
                <a:gd name="connsiteX1232" fmla="*/ 759642 w 898894"/>
                <a:gd name="connsiteY1232" fmla="*/ 1167257 h 1221108"/>
                <a:gd name="connsiteX1233" fmla="*/ 761042 w 898894"/>
                <a:gd name="connsiteY1233" fmla="*/ 1166528 h 1221108"/>
                <a:gd name="connsiteX1234" fmla="*/ 761771 w 898894"/>
                <a:gd name="connsiteY1234" fmla="*/ 1165856 h 1221108"/>
                <a:gd name="connsiteX1235" fmla="*/ 760370 w 898894"/>
                <a:gd name="connsiteY1235" fmla="*/ 1165127 h 1221108"/>
                <a:gd name="connsiteX1236" fmla="*/ 759642 w 898894"/>
                <a:gd name="connsiteY1236" fmla="*/ 1163670 h 1221108"/>
                <a:gd name="connsiteX1237" fmla="*/ 758913 w 898894"/>
                <a:gd name="connsiteY1237" fmla="*/ 1162942 h 1221108"/>
                <a:gd name="connsiteX1238" fmla="*/ 758913 w 898894"/>
                <a:gd name="connsiteY1238" fmla="*/ 1161541 h 1221108"/>
                <a:gd name="connsiteX1239" fmla="*/ 760370 w 898894"/>
                <a:gd name="connsiteY1239" fmla="*/ 1160084 h 1221108"/>
                <a:gd name="connsiteX1240" fmla="*/ 760370 w 898894"/>
                <a:gd name="connsiteY1240" fmla="*/ 1159355 h 1221108"/>
                <a:gd name="connsiteX1241" fmla="*/ 760370 w 898894"/>
                <a:gd name="connsiteY1241" fmla="*/ 1155041 h 1221108"/>
                <a:gd name="connsiteX1242" fmla="*/ 760370 w 898894"/>
                <a:gd name="connsiteY1242" fmla="*/ 1153640 h 1221108"/>
                <a:gd name="connsiteX1243" fmla="*/ 761771 w 898894"/>
                <a:gd name="connsiteY1243" fmla="*/ 1152183 h 1221108"/>
                <a:gd name="connsiteX1244" fmla="*/ 762499 w 898894"/>
                <a:gd name="connsiteY1244" fmla="*/ 1152183 h 1221108"/>
                <a:gd name="connsiteX1245" fmla="*/ 764629 w 898894"/>
                <a:gd name="connsiteY1245" fmla="*/ 1151454 h 1221108"/>
                <a:gd name="connsiteX1246" fmla="*/ 764629 w 898894"/>
                <a:gd name="connsiteY1246" fmla="*/ 1150053 h 1221108"/>
                <a:gd name="connsiteX1247" fmla="*/ 764629 w 898894"/>
                <a:gd name="connsiteY1247" fmla="*/ 1149325 h 1221108"/>
                <a:gd name="connsiteX1248" fmla="*/ 763956 w 898894"/>
                <a:gd name="connsiteY1248" fmla="*/ 1148596 h 1221108"/>
                <a:gd name="connsiteX1249" fmla="*/ 763228 w 898894"/>
                <a:gd name="connsiteY1249" fmla="*/ 1147139 h 1221108"/>
                <a:gd name="connsiteX1250" fmla="*/ 761042 w 898894"/>
                <a:gd name="connsiteY1250" fmla="*/ 1144282 h 1221108"/>
                <a:gd name="connsiteX1251" fmla="*/ 760370 w 898894"/>
                <a:gd name="connsiteY1251" fmla="*/ 1142881 h 1221108"/>
                <a:gd name="connsiteX1252" fmla="*/ 759642 w 898894"/>
                <a:gd name="connsiteY1252" fmla="*/ 1138566 h 1221108"/>
                <a:gd name="connsiteX1253" fmla="*/ 759642 w 898894"/>
                <a:gd name="connsiteY1253" fmla="*/ 1137109 h 1221108"/>
                <a:gd name="connsiteX1254" fmla="*/ 761042 w 898894"/>
                <a:gd name="connsiteY1254" fmla="*/ 1134251 h 1221108"/>
                <a:gd name="connsiteX1255" fmla="*/ 762499 w 898894"/>
                <a:gd name="connsiteY1255" fmla="*/ 1133522 h 1221108"/>
                <a:gd name="connsiteX1256" fmla="*/ 765357 w 898894"/>
                <a:gd name="connsiteY1256" fmla="*/ 1131393 h 1221108"/>
                <a:gd name="connsiteX1257" fmla="*/ 766086 w 898894"/>
                <a:gd name="connsiteY1257" fmla="*/ 1129936 h 1221108"/>
                <a:gd name="connsiteX1258" fmla="*/ 768271 w 898894"/>
                <a:gd name="connsiteY1258" fmla="*/ 1127807 h 1221108"/>
                <a:gd name="connsiteX1259" fmla="*/ 771129 w 898894"/>
                <a:gd name="connsiteY1259" fmla="*/ 1124893 h 1221108"/>
                <a:gd name="connsiteX1260" fmla="*/ 776117 w 898894"/>
                <a:gd name="connsiteY1260" fmla="*/ 1121306 h 1221108"/>
                <a:gd name="connsiteX1261" fmla="*/ 778302 w 898894"/>
                <a:gd name="connsiteY1261" fmla="*/ 1119177 h 1221108"/>
                <a:gd name="connsiteX1262" fmla="*/ 779030 w 898894"/>
                <a:gd name="connsiteY1262" fmla="*/ 1116991 h 1221108"/>
                <a:gd name="connsiteX1263" fmla="*/ 781160 w 898894"/>
                <a:gd name="connsiteY1263" fmla="*/ 1114134 h 1221108"/>
                <a:gd name="connsiteX1264" fmla="*/ 784746 w 898894"/>
                <a:gd name="connsiteY1264" fmla="*/ 1109146 h 1221108"/>
                <a:gd name="connsiteX1265" fmla="*/ 787604 w 898894"/>
                <a:gd name="connsiteY1265" fmla="*/ 1105504 h 1221108"/>
                <a:gd name="connsiteX1266" fmla="*/ 789061 w 898894"/>
                <a:gd name="connsiteY1266" fmla="*/ 1104103 h 1221108"/>
                <a:gd name="connsiteX1267" fmla="*/ 789061 w 898894"/>
                <a:gd name="connsiteY1267" fmla="*/ 1102646 h 1221108"/>
                <a:gd name="connsiteX1268" fmla="*/ 789790 w 898894"/>
                <a:gd name="connsiteY1268" fmla="*/ 1100516 h 1221108"/>
                <a:gd name="connsiteX1269" fmla="*/ 789790 w 898894"/>
                <a:gd name="connsiteY1269" fmla="*/ 1099788 h 1221108"/>
                <a:gd name="connsiteX1270" fmla="*/ 789061 w 898894"/>
                <a:gd name="connsiteY1270" fmla="*/ 1098331 h 1221108"/>
                <a:gd name="connsiteX1271" fmla="*/ 788333 w 898894"/>
                <a:gd name="connsiteY1271" fmla="*/ 1096930 h 1221108"/>
                <a:gd name="connsiteX1272" fmla="*/ 787604 w 898894"/>
                <a:gd name="connsiteY1272" fmla="*/ 1096930 h 1221108"/>
                <a:gd name="connsiteX1273" fmla="*/ 786932 w 898894"/>
                <a:gd name="connsiteY1273" fmla="*/ 1096930 h 1221108"/>
                <a:gd name="connsiteX1274" fmla="*/ 784746 w 898894"/>
                <a:gd name="connsiteY1274" fmla="*/ 1096202 h 1221108"/>
                <a:gd name="connsiteX1275" fmla="*/ 784018 w 898894"/>
                <a:gd name="connsiteY1275" fmla="*/ 1095473 h 1221108"/>
                <a:gd name="connsiteX1276" fmla="*/ 782617 w 898894"/>
                <a:gd name="connsiteY1276" fmla="*/ 1094016 h 1221108"/>
                <a:gd name="connsiteX1277" fmla="*/ 781888 w 898894"/>
                <a:gd name="connsiteY1277" fmla="*/ 1093344 h 1221108"/>
                <a:gd name="connsiteX1278" fmla="*/ 779759 w 898894"/>
                <a:gd name="connsiteY1278" fmla="*/ 1088300 h 1221108"/>
                <a:gd name="connsiteX1279" fmla="*/ 779030 w 898894"/>
                <a:gd name="connsiteY1279" fmla="*/ 1086171 h 1221108"/>
                <a:gd name="connsiteX1280" fmla="*/ 778302 w 898894"/>
                <a:gd name="connsiteY1280" fmla="*/ 1083985 h 1221108"/>
                <a:gd name="connsiteX1281" fmla="*/ 779030 w 898894"/>
                <a:gd name="connsiteY1281" fmla="*/ 1083257 h 1221108"/>
                <a:gd name="connsiteX1282" fmla="*/ 779030 w 898894"/>
                <a:gd name="connsiteY1282" fmla="*/ 1081856 h 1221108"/>
                <a:gd name="connsiteX1283" fmla="*/ 779759 w 898894"/>
                <a:gd name="connsiteY1283" fmla="*/ 1078942 h 1221108"/>
                <a:gd name="connsiteX1284" fmla="*/ 780431 w 898894"/>
                <a:gd name="connsiteY1284" fmla="*/ 1077541 h 1221108"/>
                <a:gd name="connsiteX1285" fmla="*/ 781160 w 898894"/>
                <a:gd name="connsiteY1285" fmla="*/ 1076813 h 1221108"/>
                <a:gd name="connsiteX1286" fmla="*/ 781888 w 898894"/>
                <a:gd name="connsiteY1286" fmla="*/ 1075356 h 1221108"/>
                <a:gd name="connsiteX1287" fmla="*/ 782617 w 898894"/>
                <a:gd name="connsiteY1287" fmla="*/ 1073955 h 1221108"/>
                <a:gd name="connsiteX1288" fmla="*/ 782617 w 898894"/>
                <a:gd name="connsiteY1288" fmla="*/ 1071097 h 1221108"/>
                <a:gd name="connsiteX1289" fmla="*/ 782617 w 898894"/>
                <a:gd name="connsiteY1289" fmla="*/ 1068911 h 1221108"/>
                <a:gd name="connsiteX1290" fmla="*/ 782617 w 898894"/>
                <a:gd name="connsiteY1290" fmla="*/ 1067454 h 1221108"/>
                <a:gd name="connsiteX1291" fmla="*/ 782617 w 898894"/>
                <a:gd name="connsiteY1291" fmla="*/ 1066782 h 1221108"/>
                <a:gd name="connsiteX1292" fmla="*/ 784018 w 898894"/>
                <a:gd name="connsiteY1292" fmla="*/ 1065325 h 1221108"/>
                <a:gd name="connsiteX1293" fmla="*/ 786932 w 898894"/>
                <a:gd name="connsiteY1293" fmla="*/ 1064597 h 1221108"/>
                <a:gd name="connsiteX1294" fmla="*/ 789061 w 898894"/>
                <a:gd name="connsiteY1294" fmla="*/ 1064597 h 1221108"/>
                <a:gd name="connsiteX1295" fmla="*/ 790518 w 898894"/>
                <a:gd name="connsiteY1295" fmla="*/ 1063868 h 1221108"/>
                <a:gd name="connsiteX1296" fmla="*/ 791247 w 898894"/>
                <a:gd name="connsiteY1296" fmla="*/ 1062467 h 1221108"/>
                <a:gd name="connsiteX1297" fmla="*/ 791247 w 898894"/>
                <a:gd name="connsiteY1297" fmla="*/ 1061739 h 1221108"/>
                <a:gd name="connsiteX1298" fmla="*/ 790518 w 898894"/>
                <a:gd name="connsiteY1298" fmla="*/ 1059609 h 1221108"/>
                <a:gd name="connsiteX1299" fmla="*/ 789061 w 898894"/>
                <a:gd name="connsiteY1299" fmla="*/ 1055294 h 1221108"/>
                <a:gd name="connsiteX1300" fmla="*/ 789061 w 898894"/>
                <a:gd name="connsiteY1300" fmla="*/ 1053837 h 1221108"/>
                <a:gd name="connsiteX1301" fmla="*/ 789790 w 898894"/>
                <a:gd name="connsiteY1301" fmla="*/ 1053109 h 1221108"/>
                <a:gd name="connsiteX1302" fmla="*/ 789790 w 898894"/>
                <a:gd name="connsiteY1302" fmla="*/ 1051708 h 1221108"/>
                <a:gd name="connsiteX1303" fmla="*/ 789790 w 898894"/>
                <a:gd name="connsiteY1303" fmla="*/ 1050251 h 1221108"/>
                <a:gd name="connsiteX1304" fmla="*/ 792647 w 898894"/>
                <a:gd name="connsiteY1304" fmla="*/ 1049523 h 1221108"/>
                <a:gd name="connsiteX1305" fmla="*/ 793376 w 898894"/>
                <a:gd name="connsiteY1305" fmla="*/ 1048122 h 1221108"/>
                <a:gd name="connsiteX1306" fmla="*/ 792647 w 898894"/>
                <a:gd name="connsiteY1306" fmla="*/ 1047393 h 1221108"/>
                <a:gd name="connsiteX1307" fmla="*/ 792647 w 898894"/>
                <a:gd name="connsiteY1307" fmla="*/ 1045208 h 1221108"/>
                <a:gd name="connsiteX1308" fmla="*/ 793376 w 898894"/>
                <a:gd name="connsiteY1308" fmla="*/ 1045208 h 1221108"/>
                <a:gd name="connsiteX1309" fmla="*/ 794105 w 898894"/>
                <a:gd name="connsiteY1309" fmla="*/ 1043807 h 1221108"/>
                <a:gd name="connsiteX1310" fmla="*/ 796234 w 898894"/>
                <a:gd name="connsiteY1310" fmla="*/ 1041621 h 1221108"/>
                <a:gd name="connsiteX1311" fmla="*/ 798419 w 898894"/>
                <a:gd name="connsiteY1311" fmla="*/ 1038035 h 1221108"/>
                <a:gd name="connsiteX1312" fmla="*/ 801277 w 898894"/>
                <a:gd name="connsiteY1312" fmla="*/ 1035177 h 1221108"/>
                <a:gd name="connsiteX1313" fmla="*/ 806993 w 898894"/>
                <a:gd name="connsiteY1313" fmla="*/ 1032319 h 1221108"/>
                <a:gd name="connsiteX1314" fmla="*/ 809907 w 898894"/>
                <a:gd name="connsiteY1314" fmla="*/ 1030862 h 1221108"/>
                <a:gd name="connsiteX1315" fmla="*/ 812765 w 898894"/>
                <a:gd name="connsiteY1315" fmla="*/ 1028733 h 1221108"/>
                <a:gd name="connsiteX1316" fmla="*/ 814222 w 898894"/>
                <a:gd name="connsiteY1316" fmla="*/ 1027276 h 1221108"/>
                <a:gd name="connsiteX1317" fmla="*/ 817808 w 898894"/>
                <a:gd name="connsiteY1317" fmla="*/ 1024418 h 1221108"/>
                <a:gd name="connsiteX1318" fmla="*/ 818481 w 898894"/>
                <a:gd name="connsiteY1318" fmla="*/ 1022961 h 1221108"/>
                <a:gd name="connsiteX1319" fmla="*/ 819209 w 898894"/>
                <a:gd name="connsiteY1319" fmla="*/ 1022232 h 1221108"/>
                <a:gd name="connsiteX1320" fmla="*/ 819938 w 898894"/>
                <a:gd name="connsiteY1320" fmla="*/ 1019374 h 1221108"/>
                <a:gd name="connsiteX1321" fmla="*/ 819938 w 898894"/>
                <a:gd name="connsiteY1321" fmla="*/ 1017245 h 1221108"/>
                <a:gd name="connsiteX1322" fmla="*/ 819938 w 898894"/>
                <a:gd name="connsiteY1322" fmla="*/ 1015059 h 1221108"/>
                <a:gd name="connsiteX1323" fmla="*/ 819938 w 898894"/>
                <a:gd name="connsiteY1323" fmla="*/ 1013658 h 1221108"/>
                <a:gd name="connsiteX1324" fmla="*/ 819209 w 898894"/>
                <a:gd name="connsiteY1324" fmla="*/ 1010745 h 1221108"/>
                <a:gd name="connsiteX1325" fmla="*/ 819209 w 898894"/>
                <a:gd name="connsiteY1325" fmla="*/ 1008615 h 1221108"/>
                <a:gd name="connsiteX1326" fmla="*/ 819938 w 898894"/>
                <a:gd name="connsiteY1326" fmla="*/ 1007158 h 1221108"/>
                <a:gd name="connsiteX1327" fmla="*/ 819938 w 898894"/>
                <a:gd name="connsiteY1327" fmla="*/ 1005757 h 1221108"/>
                <a:gd name="connsiteX1328" fmla="*/ 821395 w 898894"/>
                <a:gd name="connsiteY1328" fmla="*/ 1003572 h 1221108"/>
                <a:gd name="connsiteX1329" fmla="*/ 822796 w 898894"/>
                <a:gd name="connsiteY1329" fmla="*/ 1000714 h 1221108"/>
                <a:gd name="connsiteX1330" fmla="*/ 824253 w 898894"/>
                <a:gd name="connsiteY1330" fmla="*/ 998585 h 1221108"/>
                <a:gd name="connsiteX1331" fmla="*/ 824981 w 898894"/>
                <a:gd name="connsiteY1331" fmla="*/ 997856 h 1221108"/>
                <a:gd name="connsiteX1332" fmla="*/ 827110 w 898894"/>
                <a:gd name="connsiteY1332" fmla="*/ 995671 h 1221108"/>
                <a:gd name="connsiteX1333" fmla="*/ 829296 w 898894"/>
                <a:gd name="connsiteY1333" fmla="*/ 994998 h 1221108"/>
                <a:gd name="connsiteX1334" fmla="*/ 837870 w 898894"/>
                <a:gd name="connsiteY1334" fmla="*/ 994998 h 1221108"/>
                <a:gd name="connsiteX1335" fmla="*/ 840784 w 898894"/>
                <a:gd name="connsiteY1335" fmla="*/ 994270 h 1221108"/>
                <a:gd name="connsiteX1336" fmla="*/ 842185 w 898894"/>
                <a:gd name="connsiteY1336" fmla="*/ 993541 h 1221108"/>
                <a:gd name="connsiteX1337" fmla="*/ 842913 w 898894"/>
                <a:gd name="connsiteY1337" fmla="*/ 992813 h 1221108"/>
                <a:gd name="connsiteX1338" fmla="*/ 845042 w 898894"/>
                <a:gd name="connsiteY1338" fmla="*/ 990683 h 1221108"/>
                <a:gd name="connsiteX1339" fmla="*/ 846499 w 898894"/>
                <a:gd name="connsiteY1339" fmla="*/ 989955 h 1221108"/>
                <a:gd name="connsiteX1340" fmla="*/ 846499 w 898894"/>
                <a:gd name="connsiteY1340" fmla="*/ 988498 h 1221108"/>
                <a:gd name="connsiteX1341" fmla="*/ 847228 w 898894"/>
                <a:gd name="connsiteY1341" fmla="*/ 983511 h 1221108"/>
                <a:gd name="connsiteX1342" fmla="*/ 847228 w 898894"/>
                <a:gd name="connsiteY1342" fmla="*/ 980597 h 1221108"/>
                <a:gd name="connsiteX1343" fmla="*/ 847956 w 898894"/>
                <a:gd name="connsiteY1343" fmla="*/ 977739 h 1221108"/>
                <a:gd name="connsiteX1344" fmla="*/ 848685 w 898894"/>
                <a:gd name="connsiteY1344" fmla="*/ 976282 h 1221108"/>
                <a:gd name="connsiteX1345" fmla="*/ 849357 w 898894"/>
                <a:gd name="connsiteY1345" fmla="*/ 974881 h 1221108"/>
                <a:gd name="connsiteX1346" fmla="*/ 850086 w 898894"/>
                <a:gd name="connsiteY1346" fmla="*/ 973424 h 1221108"/>
                <a:gd name="connsiteX1347" fmla="*/ 850814 w 898894"/>
                <a:gd name="connsiteY1347" fmla="*/ 972695 h 1221108"/>
                <a:gd name="connsiteX1348" fmla="*/ 850814 w 898894"/>
                <a:gd name="connsiteY1348" fmla="*/ 971294 h 1221108"/>
                <a:gd name="connsiteX1349" fmla="*/ 852271 w 898894"/>
                <a:gd name="connsiteY1349" fmla="*/ 969109 h 1221108"/>
                <a:gd name="connsiteX1350" fmla="*/ 852944 w 898894"/>
                <a:gd name="connsiteY1350" fmla="*/ 968437 h 1221108"/>
                <a:gd name="connsiteX1351" fmla="*/ 853672 w 898894"/>
                <a:gd name="connsiteY1351" fmla="*/ 967708 h 1221108"/>
                <a:gd name="connsiteX1352" fmla="*/ 855129 w 898894"/>
                <a:gd name="connsiteY1352" fmla="*/ 966980 h 1221108"/>
                <a:gd name="connsiteX1353" fmla="*/ 861573 w 898894"/>
                <a:gd name="connsiteY1353" fmla="*/ 963393 h 1221108"/>
                <a:gd name="connsiteX1354" fmla="*/ 840784 w 898894"/>
                <a:gd name="connsiteY1354" fmla="*/ 968437 h 1221108"/>
                <a:gd name="connsiteX1355" fmla="*/ 834563 w 898894"/>
                <a:gd name="connsiteY1355" fmla="*/ 969837 h 1221108"/>
                <a:gd name="connsiteX1356" fmla="*/ 840784 w 898894"/>
                <a:gd name="connsiteY1356" fmla="*/ 968437 h 1221108"/>
                <a:gd name="connsiteX1357" fmla="*/ 861573 w 898894"/>
                <a:gd name="connsiteY1357" fmla="*/ 963393 h 1221108"/>
                <a:gd name="connsiteX1358" fmla="*/ 864431 w 898894"/>
                <a:gd name="connsiteY1358" fmla="*/ 959807 h 1221108"/>
                <a:gd name="connsiteX1359" fmla="*/ 865160 w 898894"/>
                <a:gd name="connsiteY1359" fmla="*/ 957621 h 1221108"/>
                <a:gd name="connsiteX1360" fmla="*/ 865888 w 898894"/>
                <a:gd name="connsiteY1360" fmla="*/ 956220 h 1221108"/>
                <a:gd name="connsiteX1361" fmla="*/ 866617 w 898894"/>
                <a:gd name="connsiteY1361" fmla="*/ 954763 h 1221108"/>
                <a:gd name="connsiteX1362" fmla="*/ 868018 w 898894"/>
                <a:gd name="connsiteY1362" fmla="*/ 953362 h 1221108"/>
                <a:gd name="connsiteX1363" fmla="*/ 870932 w 898894"/>
                <a:gd name="connsiteY1363" fmla="*/ 944733 h 1221108"/>
                <a:gd name="connsiteX1364" fmla="*/ 872333 w 898894"/>
                <a:gd name="connsiteY1364" fmla="*/ 943276 h 1221108"/>
                <a:gd name="connsiteX1365" fmla="*/ 873061 w 898894"/>
                <a:gd name="connsiteY1365" fmla="*/ 941875 h 1221108"/>
                <a:gd name="connsiteX1366" fmla="*/ 876647 w 898894"/>
                <a:gd name="connsiteY1366" fmla="*/ 938961 h 1221108"/>
                <a:gd name="connsiteX1367" fmla="*/ 890993 w 898894"/>
                <a:gd name="connsiteY1367" fmla="*/ 929659 h 1221108"/>
                <a:gd name="connsiteX1368" fmla="*/ 896765 w 898894"/>
                <a:gd name="connsiteY1368" fmla="*/ 925344 h 1221108"/>
                <a:gd name="connsiteX1369" fmla="*/ 898894 w 898894"/>
                <a:gd name="connsiteY1369" fmla="*/ 924615 h 1221108"/>
                <a:gd name="connsiteX1370" fmla="*/ 898894 w 898894"/>
                <a:gd name="connsiteY1370" fmla="*/ 923887 h 1221108"/>
                <a:gd name="connsiteX1371" fmla="*/ 898894 w 898894"/>
                <a:gd name="connsiteY1371" fmla="*/ 922486 h 1221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</a:cxnLst>
              <a:rect l="l" t="t" r="r" b="b"/>
              <a:pathLst>
                <a:path w="898894" h="1221108">
                  <a:moveTo>
                    <a:pt x="896765" y="917443"/>
                  </a:moveTo>
                  <a:lnTo>
                    <a:pt x="896765" y="913856"/>
                  </a:lnTo>
                  <a:lnTo>
                    <a:pt x="896765" y="912399"/>
                  </a:lnTo>
                  <a:lnTo>
                    <a:pt x="896765" y="910270"/>
                  </a:lnTo>
                  <a:lnTo>
                    <a:pt x="896765" y="908084"/>
                  </a:lnTo>
                  <a:lnTo>
                    <a:pt x="896765" y="906683"/>
                  </a:lnTo>
                  <a:lnTo>
                    <a:pt x="896036" y="905226"/>
                  </a:lnTo>
                  <a:lnTo>
                    <a:pt x="893907" y="902369"/>
                  </a:lnTo>
                  <a:lnTo>
                    <a:pt x="892450" y="899511"/>
                  </a:lnTo>
                  <a:lnTo>
                    <a:pt x="890993" y="897325"/>
                  </a:lnTo>
                  <a:lnTo>
                    <a:pt x="889592" y="894467"/>
                  </a:lnTo>
                  <a:lnTo>
                    <a:pt x="888135" y="890152"/>
                  </a:lnTo>
                  <a:lnTo>
                    <a:pt x="888135" y="888023"/>
                  </a:lnTo>
                  <a:lnTo>
                    <a:pt x="888864" y="881523"/>
                  </a:lnTo>
                  <a:lnTo>
                    <a:pt x="885277" y="885838"/>
                  </a:lnTo>
                  <a:lnTo>
                    <a:pt x="883148" y="888023"/>
                  </a:lnTo>
                  <a:lnTo>
                    <a:pt x="881691" y="888751"/>
                  </a:lnTo>
                  <a:lnTo>
                    <a:pt x="874518" y="891609"/>
                  </a:lnTo>
                  <a:lnTo>
                    <a:pt x="872333" y="893010"/>
                  </a:lnTo>
                  <a:lnTo>
                    <a:pt x="871604" y="893739"/>
                  </a:lnTo>
                  <a:lnTo>
                    <a:pt x="868018" y="895924"/>
                  </a:lnTo>
                  <a:lnTo>
                    <a:pt x="862302" y="900239"/>
                  </a:lnTo>
                  <a:lnTo>
                    <a:pt x="858716" y="903825"/>
                  </a:lnTo>
                  <a:lnTo>
                    <a:pt x="857258" y="904498"/>
                  </a:lnTo>
                  <a:lnTo>
                    <a:pt x="855858" y="905226"/>
                  </a:lnTo>
                  <a:lnTo>
                    <a:pt x="855129" y="906683"/>
                  </a:lnTo>
                  <a:lnTo>
                    <a:pt x="853672" y="908813"/>
                  </a:lnTo>
                  <a:lnTo>
                    <a:pt x="851543" y="915313"/>
                  </a:lnTo>
                  <a:lnTo>
                    <a:pt x="850086" y="916714"/>
                  </a:lnTo>
                  <a:lnTo>
                    <a:pt x="849357" y="917443"/>
                  </a:lnTo>
                  <a:lnTo>
                    <a:pt x="847956" y="917443"/>
                  </a:lnTo>
                  <a:lnTo>
                    <a:pt x="846499" y="917443"/>
                  </a:lnTo>
                  <a:lnTo>
                    <a:pt x="845042" y="917443"/>
                  </a:lnTo>
                  <a:lnTo>
                    <a:pt x="842913" y="917443"/>
                  </a:lnTo>
                  <a:lnTo>
                    <a:pt x="840784" y="917443"/>
                  </a:lnTo>
                  <a:lnTo>
                    <a:pt x="835740" y="918899"/>
                  </a:lnTo>
                  <a:lnTo>
                    <a:pt x="833555" y="919572"/>
                  </a:lnTo>
                  <a:lnTo>
                    <a:pt x="832154" y="920300"/>
                  </a:lnTo>
                  <a:lnTo>
                    <a:pt x="830697" y="921029"/>
                  </a:lnTo>
                  <a:lnTo>
                    <a:pt x="828567" y="922486"/>
                  </a:lnTo>
                  <a:lnTo>
                    <a:pt x="822796" y="928202"/>
                  </a:lnTo>
                  <a:lnTo>
                    <a:pt x="822067" y="928930"/>
                  </a:lnTo>
                  <a:lnTo>
                    <a:pt x="821395" y="928930"/>
                  </a:lnTo>
                  <a:lnTo>
                    <a:pt x="820666" y="928930"/>
                  </a:lnTo>
                  <a:lnTo>
                    <a:pt x="819209" y="928202"/>
                  </a:lnTo>
                  <a:lnTo>
                    <a:pt x="817808" y="927473"/>
                  </a:lnTo>
                  <a:lnTo>
                    <a:pt x="816351" y="926801"/>
                  </a:lnTo>
                  <a:lnTo>
                    <a:pt x="814894" y="925344"/>
                  </a:lnTo>
                  <a:lnTo>
                    <a:pt x="812765" y="923887"/>
                  </a:lnTo>
                  <a:lnTo>
                    <a:pt x="811308" y="921757"/>
                  </a:lnTo>
                  <a:lnTo>
                    <a:pt x="810579" y="919572"/>
                  </a:lnTo>
                  <a:lnTo>
                    <a:pt x="805592" y="913856"/>
                  </a:lnTo>
                  <a:lnTo>
                    <a:pt x="802734" y="910270"/>
                  </a:lnTo>
                  <a:lnTo>
                    <a:pt x="801277" y="907412"/>
                  </a:lnTo>
                  <a:lnTo>
                    <a:pt x="796962" y="901640"/>
                  </a:lnTo>
                  <a:lnTo>
                    <a:pt x="796234" y="900239"/>
                  </a:lnTo>
                  <a:lnTo>
                    <a:pt x="796234" y="897325"/>
                  </a:lnTo>
                  <a:lnTo>
                    <a:pt x="795505" y="895196"/>
                  </a:lnTo>
                  <a:lnTo>
                    <a:pt x="794833" y="893739"/>
                  </a:lnTo>
                  <a:lnTo>
                    <a:pt x="794105" y="891609"/>
                  </a:lnTo>
                  <a:lnTo>
                    <a:pt x="791919" y="888023"/>
                  </a:lnTo>
                  <a:lnTo>
                    <a:pt x="791247" y="887294"/>
                  </a:lnTo>
                  <a:lnTo>
                    <a:pt x="789790" y="886566"/>
                  </a:lnTo>
                  <a:lnTo>
                    <a:pt x="789061" y="885838"/>
                  </a:lnTo>
                  <a:lnTo>
                    <a:pt x="786932" y="883708"/>
                  </a:lnTo>
                  <a:lnTo>
                    <a:pt x="785475" y="882980"/>
                  </a:lnTo>
                  <a:lnTo>
                    <a:pt x="784746" y="882251"/>
                  </a:lnTo>
                  <a:lnTo>
                    <a:pt x="784018" y="881523"/>
                  </a:lnTo>
                  <a:lnTo>
                    <a:pt x="782617" y="880850"/>
                  </a:lnTo>
                  <a:lnTo>
                    <a:pt x="779030" y="879393"/>
                  </a:lnTo>
                  <a:lnTo>
                    <a:pt x="777574" y="879393"/>
                  </a:lnTo>
                  <a:lnTo>
                    <a:pt x="772530" y="879393"/>
                  </a:lnTo>
                  <a:lnTo>
                    <a:pt x="771129" y="880122"/>
                  </a:lnTo>
                  <a:lnTo>
                    <a:pt x="769672" y="880122"/>
                  </a:lnTo>
                  <a:lnTo>
                    <a:pt x="768944" y="880122"/>
                  </a:lnTo>
                  <a:lnTo>
                    <a:pt x="766814" y="881523"/>
                  </a:lnTo>
                  <a:lnTo>
                    <a:pt x="765357" y="880850"/>
                  </a:lnTo>
                  <a:lnTo>
                    <a:pt x="763956" y="880122"/>
                  </a:lnTo>
                  <a:lnTo>
                    <a:pt x="762499" y="878665"/>
                  </a:lnTo>
                  <a:lnTo>
                    <a:pt x="759642" y="877264"/>
                  </a:lnTo>
                  <a:lnTo>
                    <a:pt x="758185" y="876535"/>
                  </a:lnTo>
                  <a:lnTo>
                    <a:pt x="756784" y="875807"/>
                  </a:lnTo>
                  <a:lnTo>
                    <a:pt x="754598" y="875078"/>
                  </a:lnTo>
                  <a:lnTo>
                    <a:pt x="751740" y="875078"/>
                  </a:lnTo>
                  <a:lnTo>
                    <a:pt x="749555" y="875807"/>
                  </a:lnTo>
                  <a:lnTo>
                    <a:pt x="747425" y="876535"/>
                  </a:lnTo>
                  <a:lnTo>
                    <a:pt x="745296" y="877264"/>
                  </a:lnTo>
                  <a:lnTo>
                    <a:pt x="744567" y="877264"/>
                  </a:lnTo>
                  <a:lnTo>
                    <a:pt x="741654" y="879393"/>
                  </a:lnTo>
                  <a:lnTo>
                    <a:pt x="740253" y="880122"/>
                  </a:lnTo>
                  <a:lnTo>
                    <a:pt x="736666" y="880850"/>
                  </a:lnTo>
                  <a:lnTo>
                    <a:pt x="735938" y="881523"/>
                  </a:lnTo>
                  <a:lnTo>
                    <a:pt x="730894" y="881523"/>
                  </a:lnTo>
                  <a:lnTo>
                    <a:pt x="665555" y="885838"/>
                  </a:lnTo>
                  <a:lnTo>
                    <a:pt x="666283" y="886566"/>
                  </a:lnTo>
                  <a:lnTo>
                    <a:pt x="666283" y="886566"/>
                  </a:lnTo>
                  <a:lnTo>
                    <a:pt x="665555" y="885838"/>
                  </a:lnTo>
                  <a:lnTo>
                    <a:pt x="664154" y="885165"/>
                  </a:lnTo>
                  <a:lnTo>
                    <a:pt x="662697" y="884437"/>
                  </a:lnTo>
                  <a:lnTo>
                    <a:pt x="658382" y="882980"/>
                  </a:lnTo>
                  <a:lnTo>
                    <a:pt x="655524" y="882980"/>
                  </a:lnTo>
                  <a:lnTo>
                    <a:pt x="651938" y="882980"/>
                  </a:lnTo>
                  <a:lnTo>
                    <a:pt x="650481" y="882251"/>
                  </a:lnTo>
                  <a:lnTo>
                    <a:pt x="649080" y="882251"/>
                  </a:lnTo>
                  <a:lnTo>
                    <a:pt x="646166" y="881579"/>
                  </a:lnTo>
                  <a:lnTo>
                    <a:pt x="644037" y="880850"/>
                  </a:lnTo>
                  <a:lnTo>
                    <a:pt x="640450" y="880850"/>
                  </a:lnTo>
                  <a:lnTo>
                    <a:pt x="636135" y="878665"/>
                  </a:lnTo>
                  <a:lnTo>
                    <a:pt x="634006" y="877936"/>
                  </a:lnTo>
                  <a:lnTo>
                    <a:pt x="633277" y="877264"/>
                  </a:lnTo>
                  <a:lnTo>
                    <a:pt x="623919" y="877264"/>
                  </a:lnTo>
                  <a:lnTo>
                    <a:pt x="620333" y="875807"/>
                  </a:lnTo>
                  <a:lnTo>
                    <a:pt x="617475" y="877264"/>
                  </a:lnTo>
                  <a:lnTo>
                    <a:pt x="616018" y="878665"/>
                  </a:lnTo>
                  <a:lnTo>
                    <a:pt x="616018" y="878665"/>
                  </a:lnTo>
                  <a:lnTo>
                    <a:pt x="617475" y="877264"/>
                  </a:lnTo>
                  <a:lnTo>
                    <a:pt x="620333" y="875807"/>
                  </a:lnTo>
                  <a:lnTo>
                    <a:pt x="621790" y="873677"/>
                  </a:lnTo>
                  <a:lnTo>
                    <a:pt x="622518" y="870091"/>
                  </a:lnTo>
                  <a:lnTo>
                    <a:pt x="621790" y="866449"/>
                  </a:lnTo>
                  <a:lnTo>
                    <a:pt x="624648" y="866449"/>
                  </a:lnTo>
                  <a:lnTo>
                    <a:pt x="626777" y="865776"/>
                  </a:lnTo>
                  <a:lnTo>
                    <a:pt x="628234" y="864319"/>
                  </a:lnTo>
                  <a:lnTo>
                    <a:pt x="629691" y="863591"/>
                  </a:lnTo>
                  <a:lnTo>
                    <a:pt x="632549" y="863591"/>
                  </a:lnTo>
                  <a:lnTo>
                    <a:pt x="631820" y="862190"/>
                  </a:lnTo>
                  <a:lnTo>
                    <a:pt x="628234" y="861461"/>
                  </a:lnTo>
                  <a:lnTo>
                    <a:pt x="624648" y="857875"/>
                  </a:lnTo>
                  <a:lnTo>
                    <a:pt x="625376" y="857146"/>
                  </a:lnTo>
                  <a:lnTo>
                    <a:pt x="632549" y="857146"/>
                  </a:lnTo>
                  <a:lnTo>
                    <a:pt x="633277" y="856418"/>
                  </a:lnTo>
                  <a:lnTo>
                    <a:pt x="634006" y="855017"/>
                  </a:lnTo>
                  <a:lnTo>
                    <a:pt x="634006" y="852832"/>
                  </a:lnTo>
                  <a:lnTo>
                    <a:pt x="634678" y="847788"/>
                  </a:lnTo>
                  <a:lnTo>
                    <a:pt x="636135" y="846387"/>
                  </a:lnTo>
                  <a:lnTo>
                    <a:pt x="636135" y="844930"/>
                  </a:lnTo>
                  <a:lnTo>
                    <a:pt x="634678" y="842072"/>
                  </a:lnTo>
                  <a:lnTo>
                    <a:pt x="635407" y="841344"/>
                  </a:lnTo>
                  <a:lnTo>
                    <a:pt x="638993" y="839214"/>
                  </a:lnTo>
                  <a:lnTo>
                    <a:pt x="638265" y="838486"/>
                  </a:lnTo>
                  <a:lnTo>
                    <a:pt x="637592" y="837758"/>
                  </a:lnTo>
                  <a:lnTo>
                    <a:pt x="634006" y="837029"/>
                  </a:lnTo>
                  <a:lnTo>
                    <a:pt x="633277" y="835628"/>
                  </a:lnTo>
                  <a:lnTo>
                    <a:pt x="633277" y="834171"/>
                  </a:lnTo>
                  <a:lnTo>
                    <a:pt x="636135" y="834171"/>
                  </a:lnTo>
                  <a:lnTo>
                    <a:pt x="636135" y="833443"/>
                  </a:lnTo>
                  <a:lnTo>
                    <a:pt x="636135" y="832042"/>
                  </a:lnTo>
                  <a:lnTo>
                    <a:pt x="633277" y="832042"/>
                  </a:lnTo>
                  <a:lnTo>
                    <a:pt x="633277" y="829856"/>
                  </a:lnTo>
                  <a:lnTo>
                    <a:pt x="636135" y="828399"/>
                  </a:lnTo>
                  <a:lnTo>
                    <a:pt x="636135" y="827727"/>
                  </a:lnTo>
                  <a:lnTo>
                    <a:pt x="636864" y="826998"/>
                  </a:lnTo>
                  <a:lnTo>
                    <a:pt x="634006" y="824813"/>
                  </a:lnTo>
                  <a:lnTo>
                    <a:pt x="631820" y="816968"/>
                  </a:lnTo>
                  <a:lnTo>
                    <a:pt x="631092" y="816239"/>
                  </a:lnTo>
                  <a:lnTo>
                    <a:pt x="631092" y="816239"/>
                  </a:lnTo>
                  <a:lnTo>
                    <a:pt x="655524" y="758801"/>
                  </a:lnTo>
                  <a:lnTo>
                    <a:pt x="656981" y="755943"/>
                  </a:lnTo>
                  <a:lnTo>
                    <a:pt x="664883" y="737283"/>
                  </a:lnTo>
                  <a:lnTo>
                    <a:pt x="677771" y="707807"/>
                  </a:lnTo>
                  <a:lnTo>
                    <a:pt x="679228" y="707135"/>
                  </a:lnTo>
                  <a:lnTo>
                    <a:pt x="681357" y="704949"/>
                  </a:lnTo>
                  <a:lnTo>
                    <a:pt x="682814" y="703492"/>
                  </a:lnTo>
                  <a:lnTo>
                    <a:pt x="683543" y="702091"/>
                  </a:lnTo>
                  <a:lnTo>
                    <a:pt x="684944" y="700634"/>
                  </a:lnTo>
                  <a:lnTo>
                    <a:pt x="684944" y="699233"/>
                  </a:lnTo>
                  <a:lnTo>
                    <a:pt x="685672" y="698505"/>
                  </a:lnTo>
                  <a:lnTo>
                    <a:pt x="687858" y="696319"/>
                  </a:lnTo>
                  <a:lnTo>
                    <a:pt x="689987" y="694918"/>
                  </a:lnTo>
                  <a:lnTo>
                    <a:pt x="690716" y="692733"/>
                  </a:lnTo>
                  <a:lnTo>
                    <a:pt x="691444" y="690604"/>
                  </a:lnTo>
                  <a:lnTo>
                    <a:pt x="698617" y="660456"/>
                  </a:lnTo>
                  <a:lnTo>
                    <a:pt x="698617" y="659727"/>
                  </a:lnTo>
                  <a:lnTo>
                    <a:pt x="697888" y="659727"/>
                  </a:lnTo>
                  <a:lnTo>
                    <a:pt x="696431" y="661184"/>
                  </a:lnTo>
                  <a:lnTo>
                    <a:pt x="695703" y="661856"/>
                  </a:lnTo>
                  <a:lnTo>
                    <a:pt x="694302" y="663313"/>
                  </a:lnTo>
                  <a:lnTo>
                    <a:pt x="692845" y="663313"/>
                  </a:lnTo>
                  <a:lnTo>
                    <a:pt x="692117" y="662585"/>
                  </a:lnTo>
                  <a:lnTo>
                    <a:pt x="691444" y="661856"/>
                  </a:lnTo>
                  <a:lnTo>
                    <a:pt x="690716" y="659727"/>
                  </a:lnTo>
                  <a:lnTo>
                    <a:pt x="689987" y="658270"/>
                  </a:lnTo>
                  <a:lnTo>
                    <a:pt x="688530" y="656869"/>
                  </a:lnTo>
                  <a:lnTo>
                    <a:pt x="687858" y="654684"/>
                  </a:lnTo>
                  <a:lnTo>
                    <a:pt x="687858" y="651097"/>
                  </a:lnTo>
                  <a:lnTo>
                    <a:pt x="687129" y="648968"/>
                  </a:lnTo>
                  <a:lnTo>
                    <a:pt x="687858" y="647511"/>
                  </a:lnTo>
                  <a:lnTo>
                    <a:pt x="688530" y="646782"/>
                  </a:lnTo>
                  <a:lnTo>
                    <a:pt x="688530" y="645381"/>
                  </a:lnTo>
                  <a:lnTo>
                    <a:pt x="689259" y="645381"/>
                  </a:lnTo>
                  <a:lnTo>
                    <a:pt x="689259" y="644653"/>
                  </a:lnTo>
                  <a:lnTo>
                    <a:pt x="689259" y="643925"/>
                  </a:lnTo>
                  <a:lnTo>
                    <a:pt x="689987" y="643196"/>
                  </a:lnTo>
                  <a:lnTo>
                    <a:pt x="689259" y="642524"/>
                  </a:lnTo>
                  <a:lnTo>
                    <a:pt x="689987" y="641795"/>
                  </a:lnTo>
                  <a:lnTo>
                    <a:pt x="691444" y="641067"/>
                  </a:lnTo>
                  <a:lnTo>
                    <a:pt x="692117" y="640338"/>
                  </a:lnTo>
                  <a:lnTo>
                    <a:pt x="692117" y="638937"/>
                  </a:lnTo>
                  <a:lnTo>
                    <a:pt x="691444" y="638209"/>
                  </a:lnTo>
                  <a:lnTo>
                    <a:pt x="691444" y="637480"/>
                  </a:lnTo>
                  <a:lnTo>
                    <a:pt x="692117" y="636752"/>
                  </a:lnTo>
                  <a:lnTo>
                    <a:pt x="692117" y="636023"/>
                  </a:lnTo>
                  <a:lnTo>
                    <a:pt x="692117" y="633894"/>
                  </a:lnTo>
                  <a:lnTo>
                    <a:pt x="692117" y="633165"/>
                  </a:lnTo>
                  <a:lnTo>
                    <a:pt x="692117" y="632437"/>
                  </a:lnTo>
                  <a:lnTo>
                    <a:pt x="692117" y="631036"/>
                  </a:lnTo>
                  <a:lnTo>
                    <a:pt x="692117" y="630307"/>
                  </a:lnTo>
                  <a:lnTo>
                    <a:pt x="690716" y="630307"/>
                  </a:lnTo>
                  <a:lnTo>
                    <a:pt x="690716" y="629579"/>
                  </a:lnTo>
                  <a:lnTo>
                    <a:pt x="689987" y="627450"/>
                  </a:lnTo>
                  <a:lnTo>
                    <a:pt x="689259" y="626721"/>
                  </a:lnTo>
                  <a:lnTo>
                    <a:pt x="688530" y="626721"/>
                  </a:lnTo>
                  <a:lnTo>
                    <a:pt x="686401" y="626721"/>
                  </a:lnTo>
                  <a:lnTo>
                    <a:pt x="685672" y="626721"/>
                  </a:lnTo>
                  <a:lnTo>
                    <a:pt x="682814" y="623807"/>
                  </a:lnTo>
                  <a:lnTo>
                    <a:pt x="681357" y="623807"/>
                  </a:lnTo>
                  <a:lnTo>
                    <a:pt x="680629" y="623807"/>
                  </a:lnTo>
                  <a:lnTo>
                    <a:pt x="680629" y="623807"/>
                  </a:lnTo>
                  <a:lnTo>
                    <a:pt x="679228" y="623135"/>
                  </a:lnTo>
                  <a:lnTo>
                    <a:pt x="678500" y="622406"/>
                  </a:lnTo>
                  <a:lnTo>
                    <a:pt x="677771" y="623135"/>
                  </a:lnTo>
                  <a:lnTo>
                    <a:pt x="677043" y="622406"/>
                  </a:lnTo>
                  <a:lnTo>
                    <a:pt x="677043" y="621678"/>
                  </a:lnTo>
                  <a:lnTo>
                    <a:pt x="676370" y="621678"/>
                  </a:lnTo>
                  <a:lnTo>
                    <a:pt x="674913" y="620949"/>
                  </a:lnTo>
                  <a:lnTo>
                    <a:pt x="674185" y="620949"/>
                  </a:lnTo>
                  <a:lnTo>
                    <a:pt x="673456" y="620221"/>
                  </a:lnTo>
                  <a:lnTo>
                    <a:pt x="672055" y="620221"/>
                  </a:lnTo>
                  <a:lnTo>
                    <a:pt x="671327" y="618820"/>
                  </a:lnTo>
                  <a:lnTo>
                    <a:pt x="670598" y="617363"/>
                  </a:lnTo>
                  <a:lnTo>
                    <a:pt x="669870" y="617363"/>
                  </a:lnTo>
                  <a:lnTo>
                    <a:pt x="669141" y="616634"/>
                  </a:lnTo>
                  <a:lnTo>
                    <a:pt x="669141" y="615962"/>
                  </a:lnTo>
                  <a:lnTo>
                    <a:pt x="668469" y="614505"/>
                  </a:lnTo>
                  <a:lnTo>
                    <a:pt x="667740" y="614505"/>
                  </a:lnTo>
                  <a:lnTo>
                    <a:pt x="667012" y="614505"/>
                  </a:lnTo>
                  <a:lnTo>
                    <a:pt x="667012" y="615233"/>
                  </a:lnTo>
                  <a:lnTo>
                    <a:pt x="664883" y="615962"/>
                  </a:lnTo>
                  <a:lnTo>
                    <a:pt x="664154" y="617363"/>
                  </a:lnTo>
                  <a:lnTo>
                    <a:pt x="663426" y="616634"/>
                  </a:lnTo>
                  <a:lnTo>
                    <a:pt x="663426" y="615233"/>
                  </a:lnTo>
                  <a:lnTo>
                    <a:pt x="662697" y="615233"/>
                  </a:lnTo>
                  <a:lnTo>
                    <a:pt x="661296" y="615233"/>
                  </a:lnTo>
                  <a:lnTo>
                    <a:pt x="659111" y="615962"/>
                  </a:lnTo>
                  <a:lnTo>
                    <a:pt x="656981" y="615962"/>
                  </a:lnTo>
                  <a:lnTo>
                    <a:pt x="656253" y="615233"/>
                  </a:lnTo>
                  <a:lnTo>
                    <a:pt x="654796" y="614505"/>
                  </a:lnTo>
                  <a:lnTo>
                    <a:pt x="654067" y="613776"/>
                  </a:lnTo>
                  <a:lnTo>
                    <a:pt x="651938" y="611647"/>
                  </a:lnTo>
                  <a:lnTo>
                    <a:pt x="648352" y="612320"/>
                  </a:lnTo>
                  <a:lnTo>
                    <a:pt x="647623" y="612320"/>
                  </a:lnTo>
                  <a:lnTo>
                    <a:pt x="646166" y="612320"/>
                  </a:lnTo>
                  <a:lnTo>
                    <a:pt x="644765" y="611647"/>
                  </a:lnTo>
                  <a:lnTo>
                    <a:pt x="644037" y="611647"/>
                  </a:lnTo>
                  <a:lnTo>
                    <a:pt x="643308" y="610919"/>
                  </a:lnTo>
                  <a:lnTo>
                    <a:pt x="642580" y="610190"/>
                  </a:lnTo>
                  <a:lnTo>
                    <a:pt x="641907" y="609462"/>
                  </a:lnTo>
                  <a:lnTo>
                    <a:pt x="641179" y="608733"/>
                  </a:lnTo>
                  <a:lnTo>
                    <a:pt x="639722" y="608733"/>
                  </a:lnTo>
                  <a:lnTo>
                    <a:pt x="639722" y="608061"/>
                  </a:lnTo>
                  <a:lnTo>
                    <a:pt x="638993" y="607332"/>
                  </a:lnTo>
                  <a:lnTo>
                    <a:pt x="637592" y="605875"/>
                  </a:lnTo>
                  <a:lnTo>
                    <a:pt x="635407" y="605147"/>
                  </a:lnTo>
                  <a:lnTo>
                    <a:pt x="634678" y="604474"/>
                  </a:lnTo>
                  <a:lnTo>
                    <a:pt x="635407" y="603017"/>
                  </a:lnTo>
                  <a:lnTo>
                    <a:pt x="635407" y="601560"/>
                  </a:lnTo>
                  <a:lnTo>
                    <a:pt x="635407" y="600159"/>
                  </a:lnTo>
                  <a:lnTo>
                    <a:pt x="635407" y="598702"/>
                  </a:lnTo>
                  <a:lnTo>
                    <a:pt x="636135" y="597974"/>
                  </a:lnTo>
                  <a:lnTo>
                    <a:pt x="638265" y="595116"/>
                  </a:lnTo>
                  <a:lnTo>
                    <a:pt x="638265" y="592987"/>
                  </a:lnTo>
                  <a:lnTo>
                    <a:pt x="638993" y="590801"/>
                  </a:lnTo>
                  <a:lnTo>
                    <a:pt x="638993" y="587943"/>
                  </a:lnTo>
                  <a:lnTo>
                    <a:pt x="638993" y="585758"/>
                  </a:lnTo>
                  <a:lnTo>
                    <a:pt x="638993" y="582171"/>
                  </a:lnTo>
                  <a:lnTo>
                    <a:pt x="636864" y="579314"/>
                  </a:lnTo>
                  <a:lnTo>
                    <a:pt x="636135" y="577913"/>
                  </a:lnTo>
                  <a:lnTo>
                    <a:pt x="636135" y="574270"/>
                  </a:lnTo>
                  <a:lnTo>
                    <a:pt x="636135" y="572141"/>
                  </a:lnTo>
                  <a:lnTo>
                    <a:pt x="636864" y="572869"/>
                  </a:lnTo>
                  <a:lnTo>
                    <a:pt x="637592" y="573598"/>
                  </a:lnTo>
                  <a:lnTo>
                    <a:pt x="638265" y="574270"/>
                  </a:lnTo>
                  <a:lnTo>
                    <a:pt x="638993" y="573598"/>
                  </a:lnTo>
                  <a:lnTo>
                    <a:pt x="640450" y="572869"/>
                  </a:lnTo>
                  <a:lnTo>
                    <a:pt x="640450" y="571412"/>
                  </a:lnTo>
                  <a:lnTo>
                    <a:pt x="639722" y="569283"/>
                  </a:lnTo>
                  <a:lnTo>
                    <a:pt x="639722" y="568554"/>
                  </a:lnTo>
                  <a:lnTo>
                    <a:pt x="641179" y="567097"/>
                  </a:lnTo>
                  <a:lnTo>
                    <a:pt x="641179" y="566425"/>
                  </a:lnTo>
                  <a:lnTo>
                    <a:pt x="642580" y="564240"/>
                  </a:lnTo>
                  <a:lnTo>
                    <a:pt x="644765" y="562839"/>
                  </a:lnTo>
                  <a:lnTo>
                    <a:pt x="645494" y="561382"/>
                  </a:lnTo>
                  <a:lnTo>
                    <a:pt x="647623" y="561382"/>
                  </a:lnTo>
                  <a:lnTo>
                    <a:pt x="648352" y="559925"/>
                  </a:lnTo>
                  <a:lnTo>
                    <a:pt x="650481" y="558524"/>
                  </a:lnTo>
                  <a:lnTo>
                    <a:pt x="652666" y="557795"/>
                  </a:lnTo>
                  <a:lnTo>
                    <a:pt x="654796" y="557067"/>
                  </a:lnTo>
                  <a:lnTo>
                    <a:pt x="655524" y="556338"/>
                  </a:lnTo>
                  <a:lnTo>
                    <a:pt x="656981" y="555610"/>
                  </a:lnTo>
                  <a:lnTo>
                    <a:pt x="659839" y="554209"/>
                  </a:lnTo>
                  <a:lnTo>
                    <a:pt x="662697" y="552752"/>
                  </a:lnTo>
                  <a:lnTo>
                    <a:pt x="662697" y="551351"/>
                  </a:lnTo>
                  <a:lnTo>
                    <a:pt x="662697" y="549894"/>
                  </a:lnTo>
                  <a:lnTo>
                    <a:pt x="661969" y="549165"/>
                  </a:lnTo>
                  <a:lnTo>
                    <a:pt x="661969" y="548437"/>
                  </a:lnTo>
                  <a:lnTo>
                    <a:pt x="661969" y="547765"/>
                  </a:lnTo>
                  <a:lnTo>
                    <a:pt x="662697" y="546308"/>
                  </a:lnTo>
                  <a:lnTo>
                    <a:pt x="662697" y="545579"/>
                  </a:lnTo>
                  <a:lnTo>
                    <a:pt x="663426" y="544122"/>
                  </a:lnTo>
                  <a:lnTo>
                    <a:pt x="664883" y="544122"/>
                  </a:lnTo>
                  <a:lnTo>
                    <a:pt x="666283" y="544122"/>
                  </a:lnTo>
                  <a:lnTo>
                    <a:pt x="667740" y="543450"/>
                  </a:lnTo>
                  <a:lnTo>
                    <a:pt x="668469" y="542721"/>
                  </a:lnTo>
                  <a:lnTo>
                    <a:pt x="669870" y="541993"/>
                  </a:lnTo>
                  <a:lnTo>
                    <a:pt x="672055" y="541264"/>
                  </a:lnTo>
                  <a:lnTo>
                    <a:pt x="672728" y="540536"/>
                  </a:lnTo>
                  <a:lnTo>
                    <a:pt x="674185" y="539863"/>
                  </a:lnTo>
                  <a:lnTo>
                    <a:pt x="674913" y="539135"/>
                  </a:lnTo>
                  <a:lnTo>
                    <a:pt x="675642" y="538406"/>
                  </a:lnTo>
                  <a:lnTo>
                    <a:pt x="675642" y="536277"/>
                  </a:lnTo>
                  <a:lnTo>
                    <a:pt x="675642" y="535548"/>
                  </a:lnTo>
                  <a:lnTo>
                    <a:pt x="676370" y="534820"/>
                  </a:lnTo>
                  <a:lnTo>
                    <a:pt x="658382" y="526190"/>
                  </a:lnTo>
                  <a:lnTo>
                    <a:pt x="656981" y="526190"/>
                  </a:lnTo>
                  <a:lnTo>
                    <a:pt x="655524" y="525462"/>
                  </a:lnTo>
                  <a:lnTo>
                    <a:pt x="653395" y="525462"/>
                  </a:lnTo>
                  <a:lnTo>
                    <a:pt x="652666" y="524789"/>
                  </a:lnTo>
                  <a:lnTo>
                    <a:pt x="651938" y="523332"/>
                  </a:lnTo>
                  <a:lnTo>
                    <a:pt x="651209" y="522604"/>
                  </a:lnTo>
                  <a:lnTo>
                    <a:pt x="650481" y="522604"/>
                  </a:lnTo>
                  <a:lnTo>
                    <a:pt x="649752" y="521875"/>
                  </a:lnTo>
                  <a:lnTo>
                    <a:pt x="647623" y="521203"/>
                  </a:lnTo>
                  <a:lnTo>
                    <a:pt x="646895" y="520474"/>
                  </a:lnTo>
                  <a:lnTo>
                    <a:pt x="645494" y="519017"/>
                  </a:lnTo>
                  <a:lnTo>
                    <a:pt x="644765" y="518289"/>
                  </a:lnTo>
                  <a:lnTo>
                    <a:pt x="643308" y="518289"/>
                  </a:lnTo>
                  <a:lnTo>
                    <a:pt x="642580" y="517560"/>
                  </a:lnTo>
                  <a:lnTo>
                    <a:pt x="641179" y="515431"/>
                  </a:lnTo>
                  <a:lnTo>
                    <a:pt x="640450" y="513974"/>
                  </a:lnTo>
                  <a:lnTo>
                    <a:pt x="640450" y="512573"/>
                  </a:lnTo>
                  <a:lnTo>
                    <a:pt x="639722" y="511845"/>
                  </a:lnTo>
                  <a:lnTo>
                    <a:pt x="636864" y="510388"/>
                  </a:lnTo>
                  <a:lnTo>
                    <a:pt x="636135" y="511116"/>
                  </a:lnTo>
                  <a:lnTo>
                    <a:pt x="634678" y="511116"/>
                  </a:lnTo>
                  <a:lnTo>
                    <a:pt x="631092" y="512573"/>
                  </a:lnTo>
                  <a:lnTo>
                    <a:pt x="629691" y="512573"/>
                  </a:lnTo>
                  <a:lnTo>
                    <a:pt x="628963" y="512573"/>
                  </a:lnTo>
                  <a:lnTo>
                    <a:pt x="627506" y="512573"/>
                  </a:lnTo>
                  <a:lnTo>
                    <a:pt x="625376" y="512573"/>
                  </a:lnTo>
                  <a:lnTo>
                    <a:pt x="623191" y="511845"/>
                  </a:lnTo>
                  <a:lnTo>
                    <a:pt x="622518" y="511845"/>
                  </a:lnTo>
                  <a:lnTo>
                    <a:pt x="621061" y="513302"/>
                  </a:lnTo>
                  <a:lnTo>
                    <a:pt x="619604" y="513974"/>
                  </a:lnTo>
                  <a:lnTo>
                    <a:pt x="616746" y="514702"/>
                  </a:lnTo>
                  <a:lnTo>
                    <a:pt x="615289" y="514702"/>
                  </a:lnTo>
                  <a:lnTo>
                    <a:pt x="615346" y="514702"/>
                  </a:lnTo>
                  <a:lnTo>
                    <a:pt x="616746" y="514702"/>
                  </a:lnTo>
                  <a:lnTo>
                    <a:pt x="619604" y="513974"/>
                  </a:lnTo>
                  <a:lnTo>
                    <a:pt x="621061" y="513302"/>
                  </a:lnTo>
                  <a:lnTo>
                    <a:pt x="622518" y="511845"/>
                  </a:lnTo>
                  <a:lnTo>
                    <a:pt x="623191" y="511845"/>
                  </a:lnTo>
                  <a:lnTo>
                    <a:pt x="625376" y="512573"/>
                  </a:lnTo>
                  <a:lnTo>
                    <a:pt x="627506" y="512573"/>
                  </a:lnTo>
                  <a:lnTo>
                    <a:pt x="628963" y="512573"/>
                  </a:lnTo>
                  <a:lnTo>
                    <a:pt x="629691" y="512573"/>
                  </a:lnTo>
                  <a:lnTo>
                    <a:pt x="631092" y="512573"/>
                  </a:lnTo>
                  <a:lnTo>
                    <a:pt x="634678" y="511116"/>
                  </a:lnTo>
                  <a:lnTo>
                    <a:pt x="636135" y="511116"/>
                  </a:lnTo>
                  <a:lnTo>
                    <a:pt x="634678" y="509715"/>
                  </a:lnTo>
                  <a:lnTo>
                    <a:pt x="634006" y="508258"/>
                  </a:lnTo>
                  <a:lnTo>
                    <a:pt x="633277" y="506801"/>
                  </a:lnTo>
                  <a:lnTo>
                    <a:pt x="633277" y="505400"/>
                  </a:lnTo>
                  <a:lnTo>
                    <a:pt x="634006" y="503943"/>
                  </a:lnTo>
                  <a:lnTo>
                    <a:pt x="634678" y="502486"/>
                  </a:lnTo>
                  <a:lnTo>
                    <a:pt x="635407" y="501814"/>
                  </a:lnTo>
                  <a:lnTo>
                    <a:pt x="635407" y="501085"/>
                  </a:lnTo>
                  <a:lnTo>
                    <a:pt x="635407" y="500357"/>
                  </a:lnTo>
                  <a:lnTo>
                    <a:pt x="633277" y="497499"/>
                  </a:lnTo>
                  <a:lnTo>
                    <a:pt x="633277" y="496771"/>
                  </a:lnTo>
                  <a:lnTo>
                    <a:pt x="633277" y="496042"/>
                  </a:lnTo>
                  <a:lnTo>
                    <a:pt x="634006" y="495314"/>
                  </a:lnTo>
                  <a:lnTo>
                    <a:pt x="636135" y="494641"/>
                  </a:lnTo>
                  <a:lnTo>
                    <a:pt x="644765" y="493913"/>
                  </a:lnTo>
                  <a:lnTo>
                    <a:pt x="654067" y="492456"/>
                  </a:lnTo>
                  <a:lnTo>
                    <a:pt x="671327" y="490326"/>
                  </a:lnTo>
                  <a:lnTo>
                    <a:pt x="681357" y="489598"/>
                  </a:lnTo>
                  <a:lnTo>
                    <a:pt x="689259" y="488869"/>
                  </a:lnTo>
                  <a:lnTo>
                    <a:pt x="702932" y="443647"/>
                  </a:lnTo>
                  <a:lnTo>
                    <a:pt x="725179" y="371863"/>
                  </a:lnTo>
                  <a:lnTo>
                    <a:pt x="730166" y="356061"/>
                  </a:lnTo>
                  <a:lnTo>
                    <a:pt x="730166" y="355332"/>
                  </a:lnTo>
                  <a:lnTo>
                    <a:pt x="733080" y="347431"/>
                  </a:lnTo>
                  <a:lnTo>
                    <a:pt x="774716" y="349617"/>
                  </a:lnTo>
                  <a:lnTo>
                    <a:pt x="791919" y="350345"/>
                  </a:lnTo>
                  <a:lnTo>
                    <a:pt x="779759" y="348160"/>
                  </a:lnTo>
                  <a:lnTo>
                    <a:pt x="773987" y="346030"/>
                  </a:lnTo>
                  <a:lnTo>
                    <a:pt x="771129" y="344573"/>
                  </a:lnTo>
                  <a:lnTo>
                    <a:pt x="767543" y="344573"/>
                  </a:lnTo>
                  <a:lnTo>
                    <a:pt x="764629" y="344573"/>
                  </a:lnTo>
                  <a:lnTo>
                    <a:pt x="763228" y="343845"/>
                  </a:lnTo>
                  <a:lnTo>
                    <a:pt x="763228" y="342444"/>
                  </a:lnTo>
                  <a:lnTo>
                    <a:pt x="766086" y="341715"/>
                  </a:lnTo>
                  <a:lnTo>
                    <a:pt x="763228" y="337400"/>
                  </a:lnTo>
                  <a:lnTo>
                    <a:pt x="761771" y="334543"/>
                  </a:lnTo>
                  <a:lnTo>
                    <a:pt x="761042" y="334543"/>
                  </a:lnTo>
                  <a:lnTo>
                    <a:pt x="761042" y="335944"/>
                  </a:lnTo>
                  <a:lnTo>
                    <a:pt x="759642" y="336672"/>
                  </a:lnTo>
                  <a:lnTo>
                    <a:pt x="758185" y="336672"/>
                  </a:lnTo>
                  <a:lnTo>
                    <a:pt x="754598" y="336672"/>
                  </a:lnTo>
                  <a:lnTo>
                    <a:pt x="753141" y="336672"/>
                  </a:lnTo>
                  <a:lnTo>
                    <a:pt x="752469" y="335271"/>
                  </a:lnTo>
                  <a:lnTo>
                    <a:pt x="753141" y="333814"/>
                  </a:lnTo>
                  <a:lnTo>
                    <a:pt x="752469" y="333086"/>
                  </a:lnTo>
                  <a:lnTo>
                    <a:pt x="753141" y="331685"/>
                  </a:lnTo>
                  <a:lnTo>
                    <a:pt x="753870" y="330228"/>
                  </a:lnTo>
                  <a:lnTo>
                    <a:pt x="752469" y="330228"/>
                  </a:lnTo>
                  <a:lnTo>
                    <a:pt x="751740" y="330228"/>
                  </a:lnTo>
                  <a:lnTo>
                    <a:pt x="748882" y="330228"/>
                  </a:lnTo>
                  <a:lnTo>
                    <a:pt x="748154" y="328771"/>
                  </a:lnTo>
                  <a:lnTo>
                    <a:pt x="748154" y="328042"/>
                  </a:lnTo>
                  <a:lnTo>
                    <a:pt x="748882" y="325913"/>
                  </a:lnTo>
                  <a:lnTo>
                    <a:pt x="748882" y="321598"/>
                  </a:lnTo>
                  <a:lnTo>
                    <a:pt x="749555" y="320197"/>
                  </a:lnTo>
                  <a:lnTo>
                    <a:pt x="755327" y="319469"/>
                  </a:lnTo>
                  <a:lnTo>
                    <a:pt x="745296" y="315154"/>
                  </a:lnTo>
                  <a:lnTo>
                    <a:pt x="744567" y="315882"/>
                  </a:lnTo>
                  <a:lnTo>
                    <a:pt x="743111" y="316555"/>
                  </a:lnTo>
                  <a:lnTo>
                    <a:pt x="740981" y="318012"/>
                  </a:lnTo>
                  <a:lnTo>
                    <a:pt x="738796" y="318740"/>
                  </a:lnTo>
                  <a:lnTo>
                    <a:pt x="735938" y="319469"/>
                  </a:lnTo>
                  <a:lnTo>
                    <a:pt x="734481" y="318740"/>
                  </a:lnTo>
                  <a:lnTo>
                    <a:pt x="731623" y="313697"/>
                  </a:lnTo>
                  <a:lnTo>
                    <a:pt x="730894" y="311567"/>
                  </a:lnTo>
                  <a:lnTo>
                    <a:pt x="727308" y="308709"/>
                  </a:lnTo>
                  <a:lnTo>
                    <a:pt x="725907" y="306524"/>
                  </a:lnTo>
                  <a:lnTo>
                    <a:pt x="728765" y="305123"/>
                  </a:lnTo>
                  <a:lnTo>
                    <a:pt x="731623" y="305795"/>
                  </a:lnTo>
                  <a:lnTo>
                    <a:pt x="735938" y="305795"/>
                  </a:lnTo>
                  <a:lnTo>
                    <a:pt x="738067" y="305795"/>
                  </a:lnTo>
                  <a:lnTo>
                    <a:pt x="738067" y="305123"/>
                  </a:lnTo>
                  <a:lnTo>
                    <a:pt x="737395" y="303666"/>
                  </a:lnTo>
                  <a:lnTo>
                    <a:pt x="735209" y="297894"/>
                  </a:lnTo>
                  <a:lnTo>
                    <a:pt x="734481" y="295765"/>
                  </a:lnTo>
                  <a:lnTo>
                    <a:pt x="733080" y="289993"/>
                  </a:lnTo>
                  <a:lnTo>
                    <a:pt x="733808" y="288592"/>
                  </a:lnTo>
                  <a:lnTo>
                    <a:pt x="737395" y="288592"/>
                  </a:lnTo>
                  <a:lnTo>
                    <a:pt x="738067" y="288592"/>
                  </a:lnTo>
                  <a:lnTo>
                    <a:pt x="739524" y="289321"/>
                  </a:lnTo>
                  <a:lnTo>
                    <a:pt x="740253" y="287864"/>
                  </a:lnTo>
                  <a:lnTo>
                    <a:pt x="738796" y="285006"/>
                  </a:lnTo>
                  <a:lnTo>
                    <a:pt x="737395" y="283549"/>
                  </a:lnTo>
                  <a:lnTo>
                    <a:pt x="735209" y="282820"/>
                  </a:lnTo>
                  <a:lnTo>
                    <a:pt x="735209" y="282148"/>
                  </a:lnTo>
                  <a:lnTo>
                    <a:pt x="735938" y="281419"/>
                  </a:lnTo>
                  <a:lnTo>
                    <a:pt x="740981" y="281419"/>
                  </a:lnTo>
                  <a:lnTo>
                    <a:pt x="743839" y="281419"/>
                  </a:lnTo>
                  <a:lnTo>
                    <a:pt x="748154" y="279962"/>
                  </a:lnTo>
                  <a:lnTo>
                    <a:pt x="750283" y="277833"/>
                  </a:lnTo>
                  <a:lnTo>
                    <a:pt x="750283" y="276376"/>
                  </a:lnTo>
                  <a:lnTo>
                    <a:pt x="748154" y="274247"/>
                  </a:lnTo>
                  <a:lnTo>
                    <a:pt x="745296" y="274247"/>
                  </a:lnTo>
                  <a:lnTo>
                    <a:pt x="742382" y="273518"/>
                  </a:lnTo>
                  <a:lnTo>
                    <a:pt x="741654" y="272061"/>
                  </a:lnTo>
                  <a:lnTo>
                    <a:pt x="743111" y="268475"/>
                  </a:lnTo>
                  <a:lnTo>
                    <a:pt x="749555" y="264160"/>
                  </a:lnTo>
                  <a:lnTo>
                    <a:pt x="753141" y="262759"/>
                  </a:lnTo>
                  <a:lnTo>
                    <a:pt x="755327" y="263431"/>
                  </a:lnTo>
                  <a:lnTo>
                    <a:pt x="759642" y="264888"/>
                  </a:lnTo>
                  <a:lnTo>
                    <a:pt x="763228" y="267074"/>
                  </a:lnTo>
                  <a:lnTo>
                    <a:pt x="763956" y="267074"/>
                  </a:lnTo>
                  <a:lnTo>
                    <a:pt x="766086" y="264888"/>
                  </a:lnTo>
                  <a:lnTo>
                    <a:pt x="767543" y="265617"/>
                  </a:lnTo>
                  <a:lnTo>
                    <a:pt x="768944" y="265617"/>
                  </a:lnTo>
                  <a:lnTo>
                    <a:pt x="769672" y="265617"/>
                  </a:lnTo>
                  <a:lnTo>
                    <a:pt x="771858" y="264888"/>
                  </a:lnTo>
                  <a:lnTo>
                    <a:pt x="771858" y="263431"/>
                  </a:lnTo>
                  <a:lnTo>
                    <a:pt x="771129" y="262759"/>
                  </a:lnTo>
                  <a:lnTo>
                    <a:pt x="769672" y="259172"/>
                  </a:lnTo>
                  <a:lnTo>
                    <a:pt x="770401" y="256259"/>
                  </a:lnTo>
                  <a:lnTo>
                    <a:pt x="772530" y="253401"/>
                  </a:lnTo>
                  <a:lnTo>
                    <a:pt x="774716" y="252000"/>
                  </a:lnTo>
                  <a:lnTo>
                    <a:pt x="773987" y="250543"/>
                  </a:lnTo>
                  <a:lnTo>
                    <a:pt x="774716" y="248357"/>
                  </a:lnTo>
                  <a:lnTo>
                    <a:pt x="776117" y="247685"/>
                  </a:lnTo>
                  <a:lnTo>
                    <a:pt x="784746" y="240512"/>
                  </a:lnTo>
                  <a:lnTo>
                    <a:pt x="784018" y="239784"/>
                  </a:lnTo>
                  <a:lnTo>
                    <a:pt x="784018" y="237598"/>
                  </a:lnTo>
                  <a:lnTo>
                    <a:pt x="783345" y="234740"/>
                  </a:lnTo>
                  <a:lnTo>
                    <a:pt x="782617" y="232611"/>
                  </a:lnTo>
                  <a:lnTo>
                    <a:pt x="742382" y="232611"/>
                  </a:lnTo>
                  <a:lnTo>
                    <a:pt x="727308" y="232611"/>
                  </a:lnTo>
                  <a:lnTo>
                    <a:pt x="697160" y="232611"/>
                  </a:lnTo>
                  <a:lnTo>
                    <a:pt x="695703" y="229697"/>
                  </a:lnTo>
                  <a:lnTo>
                    <a:pt x="695031" y="229024"/>
                  </a:lnTo>
                  <a:lnTo>
                    <a:pt x="694302" y="228296"/>
                  </a:lnTo>
                  <a:lnTo>
                    <a:pt x="693574" y="229024"/>
                  </a:lnTo>
                  <a:lnTo>
                    <a:pt x="690716" y="229024"/>
                  </a:lnTo>
                  <a:lnTo>
                    <a:pt x="689987" y="229024"/>
                  </a:lnTo>
                  <a:lnTo>
                    <a:pt x="689259" y="229697"/>
                  </a:lnTo>
                  <a:lnTo>
                    <a:pt x="688530" y="230425"/>
                  </a:lnTo>
                  <a:lnTo>
                    <a:pt x="687858" y="231154"/>
                  </a:lnTo>
                  <a:lnTo>
                    <a:pt x="686401" y="230425"/>
                  </a:lnTo>
                  <a:lnTo>
                    <a:pt x="684944" y="229024"/>
                  </a:lnTo>
                  <a:lnTo>
                    <a:pt x="684215" y="229697"/>
                  </a:lnTo>
                  <a:lnTo>
                    <a:pt x="682814" y="229697"/>
                  </a:lnTo>
                  <a:lnTo>
                    <a:pt x="682086" y="229024"/>
                  </a:lnTo>
                  <a:lnTo>
                    <a:pt x="679228" y="229024"/>
                  </a:lnTo>
                  <a:lnTo>
                    <a:pt x="677771" y="230425"/>
                  </a:lnTo>
                  <a:lnTo>
                    <a:pt x="675642" y="231882"/>
                  </a:lnTo>
                  <a:lnTo>
                    <a:pt x="674913" y="222524"/>
                  </a:lnTo>
                  <a:lnTo>
                    <a:pt x="674913" y="215351"/>
                  </a:lnTo>
                  <a:lnTo>
                    <a:pt x="670598" y="215351"/>
                  </a:lnTo>
                  <a:lnTo>
                    <a:pt x="667740" y="215351"/>
                  </a:lnTo>
                  <a:lnTo>
                    <a:pt x="666283" y="215351"/>
                  </a:lnTo>
                  <a:lnTo>
                    <a:pt x="664154" y="214623"/>
                  </a:lnTo>
                  <a:lnTo>
                    <a:pt x="664154" y="213950"/>
                  </a:lnTo>
                  <a:lnTo>
                    <a:pt x="663426" y="213950"/>
                  </a:lnTo>
                  <a:lnTo>
                    <a:pt x="661969" y="214623"/>
                  </a:lnTo>
                  <a:lnTo>
                    <a:pt x="661296" y="214623"/>
                  </a:lnTo>
                  <a:lnTo>
                    <a:pt x="659111" y="213950"/>
                  </a:lnTo>
                  <a:lnTo>
                    <a:pt x="658382" y="213222"/>
                  </a:lnTo>
                  <a:lnTo>
                    <a:pt x="657654" y="213950"/>
                  </a:lnTo>
                  <a:lnTo>
                    <a:pt x="656253" y="214623"/>
                  </a:lnTo>
                  <a:lnTo>
                    <a:pt x="655524" y="213950"/>
                  </a:lnTo>
                  <a:lnTo>
                    <a:pt x="654796" y="213222"/>
                  </a:lnTo>
                  <a:lnTo>
                    <a:pt x="654067" y="213222"/>
                  </a:lnTo>
                  <a:lnTo>
                    <a:pt x="653395" y="213950"/>
                  </a:lnTo>
                  <a:lnTo>
                    <a:pt x="652666" y="214623"/>
                  </a:lnTo>
                  <a:lnTo>
                    <a:pt x="651938" y="216080"/>
                  </a:lnTo>
                  <a:lnTo>
                    <a:pt x="650481" y="216808"/>
                  </a:lnTo>
                  <a:lnTo>
                    <a:pt x="648352" y="216808"/>
                  </a:lnTo>
                  <a:lnTo>
                    <a:pt x="646895" y="216808"/>
                  </a:lnTo>
                  <a:lnTo>
                    <a:pt x="645494" y="218209"/>
                  </a:lnTo>
                  <a:lnTo>
                    <a:pt x="644765" y="219666"/>
                  </a:lnTo>
                  <a:lnTo>
                    <a:pt x="642580" y="221123"/>
                  </a:lnTo>
                  <a:lnTo>
                    <a:pt x="641907" y="222524"/>
                  </a:lnTo>
                  <a:lnTo>
                    <a:pt x="641179" y="223253"/>
                  </a:lnTo>
                  <a:lnTo>
                    <a:pt x="640450" y="223981"/>
                  </a:lnTo>
                  <a:lnTo>
                    <a:pt x="587327" y="208179"/>
                  </a:lnTo>
                  <a:lnTo>
                    <a:pt x="569395" y="215351"/>
                  </a:lnTo>
                  <a:lnTo>
                    <a:pt x="528432" y="227567"/>
                  </a:lnTo>
                  <a:lnTo>
                    <a:pt x="516944" y="231154"/>
                  </a:lnTo>
                  <a:lnTo>
                    <a:pt x="495426" y="238327"/>
                  </a:lnTo>
                  <a:lnTo>
                    <a:pt x="514815" y="211036"/>
                  </a:lnTo>
                  <a:lnTo>
                    <a:pt x="519802" y="203135"/>
                  </a:lnTo>
                  <a:lnTo>
                    <a:pt x="529889" y="175901"/>
                  </a:lnTo>
                  <a:lnTo>
                    <a:pt x="524845" y="159370"/>
                  </a:lnTo>
                  <a:lnTo>
                    <a:pt x="503327" y="126364"/>
                  </a:lnTo>
                  <a:lnTo>
                    <a:pt x="500469" y="125636"/>
                  </a:lnTo>
                  <a:lnTo>
                    <a:pt x="500469" y="129222"/>
                  </a:lnTo>
                  <a:lnTo>
                    <a:pt x="503327" y="134265"/>
                  </a:lnTo>
                  <a:lnTo>
                    <a:pt x="503327" y="138524"/>
                  </a:lnTo>
                  <a:lnTo>
                    <a:pt x="499012" y="141438"/>
                  </a:lnTo>
                  <a:lnTo>
                    <a:pt x="493969" y="145753"/>
                  </a:lnTo>
                  <a:lnTo>
                    <a:pt x="492568" y="150012"/>
                  </a:lnTo>
                  <a:lnTo>
                    <a:pt x="488253" y="155784"/>
                  </a:lnTo>
                  <a:lnTo>
                    <a:pt x="487524" y="157241"/>
                  </a:lnTo>
                  <a:lnTo>
                    <a:pt x="486796" y="158642"/>
                  </a:lnTo>
                  <a:lnTo>
                    <a:pt x="484667" y="165814"/>
                  </a:lnTo>
                  <a:lnTo>
                    <a:pt x="485339" y="168000"/>
                  </a:lnTo>
                  <a:lnTo>
                    <a:pt x="483938" y="170858"/>
                  </a:lnTo>
                  <a:lnTo>
                    <a:pt x="484667" y="173716"/>
                  </a:lnTo>
                  <a:lnTo>
                    <a:pt x="485339" y="178030"/>
                  </a:lnTo>
                  <a:lnTo>
                    <a:pt x="484667" y="183746"/>
                  </a:lnTo>
                  <a:lnTo>
                    <a:pt x="483938" y="184475"/>
                  </a:lnTo>
                  <a:lnTo>
                    <a:pt x="478166" y="186660"/>
                  </a:lnTo>
                  <a:lnTo>
                    <a:pt x="474580" y="189518"/>
                  </a:lnTo>
                  <a:lnTo>
                    <a:pt x="471722" y="190247"/>
                  </a:lnTo>
                  <a:lnTo>
                    <a:pt x="470265" y="190975"/>
                  </a:lnTo>
                  <a:lnTo>
                    <a:pt x="470265" y="191648"/>
                  </a:lnTo>
                  <a:lnTo>
                    <a:pt x="470265" y="201006"/>
                  </a:lnTo>
                  <a:lnTo>
                    <a:pt x="473179" y="203135"/>
                  </a:lnTo>
                  <a:lnTo>
                    <a:pt x="478895" y="203135"/>
                  </a:lnTo>
                  <a:lnTo>
                    <a:pt x="483210" y="210308"/>
                  </a:lnTo>
                  <a:lnTo>
                    <a:pt x="482481" y="212493"/>
                  </a:lnTo>
                  <a:lnTo>
                    <a:pt x="479623" y="215351"/>
                  </a:lnTo>
                  <a:lnTo>
                    <a:pt x="470993" y="219666"/>
                  </a:lnTo>
                  <a:lnTo>
                    <a:pt x="466006" y="223253"/>
                  </a:lnTo>
                  <a:lnTo>
                    <a:pt x="465278" y="224709"/>
                  </a:lnTo>
                  <a:lnTo>
                    <a:pt x="469088" y="228016"/>
                  </a:lnTo>
                  <a:lnTo>
                    <a:pt x="465278" y="224709"/>
                  </a:lnTo>
                  <a:lnTo>
                    <a:pt x="423642" y="189518"/>
                  </a:lnTo>
                  <a:lnTo>
                    <a:pt x="394895" y="165086"/>
                  </a:lnTo>
                  <a:lnTo>
                    <a:pt x="391308" y="162228"/>
                  </a:lnTo>
                  <a:lnTo>
                    <a:pt x="391308" y="161499"/>
                  </a:lnTo>
                  <a:lnTo>
                    <a:pt x="364018" y="138524"/>
                  </a:lnTo>
                  <a:lnTo>
                    <a:pt x="359031" y="134265"/>
                  </a:lnTo>
                  <a:lnTo>
                    <a:pt x="357574" y="132808"/>
                  </a:lnTo>
                  <a:lnTo>
                    <a:pt x="354716" y="129222"/>
                  </a:lnTo>
                  <a:lnTo>
                    <a:pt x="351130" y="127765"/>
                  </a:lnTo>
                  <a:lnTo>
                    <a:pt x="345358" y="127765"/>
                  </a:lnTo>
                  <a:lnTo>
                    <a:pt x="342500" y="124907"/>
                  </a:lnTo>
                  <a:lnTo>
                    <a:pt x="341771" y="123450"/>
                  </a:lnTo>
                  <a:lnTo>
                    <a:pt x="341771" y="119864"/>
                  </a:lnTo>
                  <a:lnTo>
                    <a:pt x="341043" y="118463"/>
                  </a:lnTo>
                  <a:lnTo>
                    <a:pt x="338185" y="118463"/>
                  </a:lnTo>
                  <a:lnTo>
                    <a:pt x="336056" y="117006"/>
                  </a:lnTo>
                  <a:lnTo>
                    <a:pt x="334599" y="115549"/>
                  </a:lnTo>
                  <a:lnTo>
                    <a:pt x="332413" y="115549"/>
                  </a:lnTo>
                  <a:lnTo>
                    <a:pt x="308037" y="110562"/>
                  </a:lnTo>
                  <a:lnTo>
                    <a:pt x="310895" y="99802"/>
                  </a:lnTo>
                  <a:lnTo>
                    <a:pt x="302994" y="98345"/>
                  </a:lnTo>
                  <a:lnTo>
                    <a:pt x="300864" y="96888"/>
                  </a:lnTo>
                  <a:lnTo>
                    <a:pt x="272846" y="80414"/>
                  </a:lnTo>
                  <a:lnTo>
                    <a:pt x="267802" y="79685"/>
                  </a:lnTo>
                  <a:lnTo>
                    <a:pt x="263487" y="78957"/>
                  </a:lnTo>
                  <a:lnTo>
                    <a:pt x="258500" y="76099"/>
                  </a:lnTo>
                  <a:lnTo>
                    <a:pt x="254914" y="75370"/>
                  </a:lnTo>
                  <a:lnTo>
                    <a:pt x="249142" y="74642"/>
                  </a:lnTo>
                  <a:lnTo>
                    <a:pt x="247741" y="73241"/>
                  </a:lnTo>
                  <a:lnTo>
                    <a:pt x="241241" y="72512"/>
                  </a:lnTo>
                  <a:lnTo>
                    <a:pt x="236926" y="71055"/>
                  </a:lnTo>
                  <a:lnTo>
                    <a:pt x="235525" y="71055"/>
                  </a:lnTo>
                  <a:lnTo>
                    <a:pt x="230481" y="72512"/>
                  </a:lnTo>
                  <a:lnTo>
                    <a:pt x="227623" y="72512"/>
                  </a:lnTo>
                  <a:lnTo>
                    <a:pt x="225438" y="71784"/>
                  </a:lnTo>
                  <a:lnTo>
                    <a:pt x="222580" y="69654"/>
                  </a:lnTo>
                  <a:lnTo>
                    <a:pt x="221179" y="68926"/>
                  </a:lnTo>
                  <a:lnTo>
                    <a:pt x="216136" y="72512"/>
                  </a:lnTo>
                  <a:lnTo>
                    <a:pt x="213950" y="72512"/>
                  </a:lnTo>
                  <a:lnTo>
                    <a:pt x="203920" y="37321"/>
                  </a:lnTo>
                  <a:lnTo>
                    <a:pt x="193889" y="0"/>
                  </a:lnTo>
                  <a:lnTo>
                    <a:pt x="183802" y="32277"/>
                  </a:lnTo>
                  <a:lnTo>
                    <a:pt x="165870" y="89716"/>
                  </a:lnTo>
                  <a:lnTo>
                    <a:pt x="148667" y="145025"/>
                  </a:lnTo>
                  <a:lnTo>
                    <a:pt x="140037" y="172315"/>
                  </a:lnTo>
                  <a:lnTo>
                    <a:pt x="137123" y="170129"/>
                  </a:lnTo>
                  <a:lnTo>
                    <a:pt x="134994" y="168672"/>
                  </a:lnTo>
                  <a:lnTo>
                    <a:pt x="133537" y="168672"/>
                  </a:lnTo>
                  <a:lnTo>
                    <a:pt x="132864" y="169401"/>
                  </a:lnTo>
                  <a:lnTo>
                    <a:pt x="130679" y="174444"/>
                  </a:lnTo>
                  <a:lnTo>
                    <a:pt x="127821" y="181617"/>
                  </a:lnTo>
                  <a:lnTo>
                    <a:pt x="125692" y="183074"/>
                  </a:lnTo>
                  <a:lnTo>
                    <a:pt x="122778" y="183074"/>
                  </a:lnTo>
                  <a:lnTo>
                    <a:pt x="120648" y="185203"/>
                  </a:lnTo>
                  <a:lnTo>
                    <a:pt x="119920" y="186660"/>
                  </a:lnTo>
                  <a:lnTo>
                    <a:pt x="118463" y="188790"/>
                  </a:lnTo>
                  <a:lnTo>
                    <a:pt x="116333" y="191648"/>
                  </a:lnTo>
                  <a:lnTo>
                    <a:pt x="115605" y="191648"/>
                  </a:lnTo>
                  <a:lnTo>
                    <a:pt x="113476" y="191648"/>
                  </a:lnTo>
                  <a:lnTo>
                    <a:pt x="105574" y="190247"/>
                  </a:lnTo>
                  <a:lnTo>
                    <a:pt x="101259" y="190975"/>
                  </a:lnTo>
                  <a:lnTo>
                    <a:pt x="92630" y="190247"/>
                  </a:lnTo>
                  <a:lnTo>
                    <a:pt x="90500" y="188790"/>
                  </a:lnTo>
                  <a:lnTo>
                    <a:pt x="83327" y="185932"/>
                  </a:lnTo>
                  <a:lnTo>
                    <a:pt x="81142" y="184475"/>
                  </a:lnTo>
                  <a:lnTo>
                    <a:pt x="69654" y="195234"/>
                  </a:lnTo>
                  <a:lnTo>
                    <a:pt x="67525" y="196691"/>
                  </a:lnTo>
                  <a:lnTo>
                    <a:pt x="63939" y="197419"/>
                  </a:lnTo>
                  <a:lnTo>
                    <a:pt x="60352" y="198820"/>
                  </a:lnTo>
                  <a:lnTo>
                    <a:pt x="57438" y="199549"/>
                  </a:lnTo>
                  <a:lnTo>
                    <a:pt x="54580" y="201006"/>
                  </a:lnTo>
                  <a:lnTo>
                    <a:pt x="48865" y="202463"/>
                  </a:lnTo>
                  <a:lnTo>
                    <a:pt x="47408" y="204592"/>
                  </a:lnTo>
                  <a:lnTo>
                    <a:pt x="47408" y="206722"/>
                  </a:lnTo>
                  <a:lnTo>
                    <a:pt x="45951" y="206722"/>
                  </a:lnTo>
                  <a:lnTo>
                    <a:pt x="45951" y="207450"/>
                  </a:lnTo>
                  <a:lnTo>
                    <a:pt x="43821" y="212493"/>
                  </a:lnTo>
                  <a:lnTo>
                    <a:pt x="43821" y="213950"/>
                  </a:lnTo>
                  <a:lnTo>
                    <a:pt x="43093" y="223253"/>
                  </a:lnTo>
                  <a:lnTo>
                    <a:pt x="43821" y="226839"/>
                  </a:lnTo>
                  <a:lnTo>
                    <a:pt x="43093" y="228296"/>
                  </a:lnTo>
                  <a:lnTo>
                    <a:pt x="43821" y="230425"/>
                  </a:lnTo>
                  <a:lnTo>
                    <a:pt x="43093" y="234012"/>
                  </a:lnTo>
                  <a:lnTo>
                    <a:pt x="44550" y="236870"/>
                  </a:lnTo>
                  <a:lnTo>
                    <a:pt x="44550" y="239055"/>
                  </a:lnTo>
                  <a:lnTo>
                    <a:pt x="43093" y="241184"/>
                  </a:lnTo>
                  <a:lnTo>
                    <a:pt x="42364" y="241184"/>
                  </a:lnTo>
                  <a:lnTo>
                    <a:pt x="38778" y="244098"/>
                  </a:lnTo>
                  <a:lnTo>
                    <a:pt x="38778" y="248357"/>
                  </a:lnTo>
                  <a:lnTo>
                    <a:pt x="33790" y="256259"/>
                  </a:lnTo>
                  <a:lnTo>
                    <a:pt x="30877" y="256987"/>
                  </a:lnTo>
                  <a:lnTo>
                    <a:pt x="28747" y="256259"/>
                  </a:lnTo>
                  <a:lnTo>
                    <a:pt x="28019" y="256987"/>
                  </a:lnTo>
                  <a:lnTo>
                    <a:pt x="26562" y="256987"/>
                  </a:lnTo>
                  <a:lnTo>
                    <a:pt x="25161" y="257715"/>
                  </a:lnTo>
                  <a:lnTo>
                    <a:pt x="23704" y="256259"/>
                  </a:lnTo>
                  <a:lnTo>
                    <a:pt x="20846" y="256259"/>
                  </a:lnTo>
                  <a:lnTo>
                    <a:pt x="17988" y="257715"/>
                  </a:lnTo>
                  <a:lnTo>
                    <a:pt x="15074" y="259172"/>
                  </a:lnTo>
                  <a:lnTo>
                    <a:pt x="11488" y="258444"/>
                  </a:lnTo>
                  <a:lnTo>
                    <a:pt x="9358" y="259845"/>
                  </a:lnTo>
                  <a:lnTo>
                    <a:pt x="6500" y="259845"/>
                  </a:lnTo>
                  <a:lnTo>
                    <a:pt x="5772" y="262030"/>
                  </a:lnTo>
                  <a:lnTo>
                    <a:pt x="4315" y="263431"/>
                  </a:lnTo>
                  <a:lnTo>
                    <a:pt x="2185" y="265617"/>
                  </a:lnTo>
                  <a:lnTo>
                    <a:pt x="728" y="269203"/>
                  </a:lnTo>
                  <a:lnTo>
                    <a:pt x="0" y="274247"/>
                  </a:lnTo>
                  <a:lnTo>
                    <a:pt x="728" y="276376"/>
                  </a:lnTo>
                  <a:lnTo>
                    <a:pt x="3586" y="279962"/>
                  </a:lnTo>
                  <a:lnTo>
                    <a:pt x="9358" y="284277"/>
                  </a:lnTo>
                  <a:lnTo>
                    <a:pt x="13673" y="285734"/>
                  </a:lnTo>
                  <a:lnTo>
                    <a:pt x="21574" y="286407"/>
                  </a:lnTo>
                  <a:lnTo>
                    <a:pt x="23704" y="287864"/>
                  </a:lnTo>
                  <a:lnTo>
                    <a:pt x="25889" y="289321"/>
                  </a:lnTo>
                  <a:lnTo>
                    <a:pt x="26562" y="290722"/>
                  </a:lnTo>
                  <a:lnTo>
                    <a:pt x="38778" y="323783"/>
                  </a:lnTo>
                  <a:lnTo>
                    <a:pt x="38778" y="330228"/>
                  </a:lnTo>
                  <a:lnTo>
                    <a:pt x="39506" y="332357"/>
                  </a:lnTo>
                  <a:lnTo>
                    <a:pt x="37377" y="338858"/>
                  </a:lnTo>
                  <a:lnTo>
                    <a:pt x="36648" y="346030"/>
                  </a:lnTo>
                  <a:lnTo>
                    <a:pt x="35920" y="348160"/>
                  </a:lnTo>
                  <a:lnTo>
                    <a:pt x="33062" y="352475"/>
                  </a:lnTo>
                  <a:lnTo>
                    <a:pt x="33062" y="355332"/>
                  </a:lnTo>
                  <a:lnTo>
                    <a:pt x="32334" y="361104"/>
                  </a:lnTo>
                  <a:lnTo>
                    <a:pt x="30877" y="364691"/>
                  </a:lnTo>
                  <a:lnTo>
                    <a:pt x="31605" y="367549"/>
                  </a:lnTo>
                  <a:lnTo>
                    <a:pt x="30877" y="369678"/>
                  </a:lnTo>
                  <a:lnTo>
                    <a:pt x="30877" y="371135"/>
                  </a:lnTo>
                  <a:lnTo>
                    <a:pt x="30148" y="371863"/>
                  </a:lnTo>
                  <a:lnTo>
                    <a:pt x="28747" y="373320"/>
                  </a:lnTo>
                  <a:lnTo>
                    <a:pt x="27290" y="373320"/>
                  </a:lnTo>
                  <a:lnTo>
                    <a:pt x="27290" y="375450"/>
                  </a:lnTo>
                  <a:lnTo>
                    <a:pt x="29476" y="377579"/>
                  </a:lnTo>
                  <a:lnTo>
                    <a:pt x="35191" y="379765"/>
                  </a:lnTo>
                  <a:lnTo>
                    <a:pt x="38778" y="382623"/>
                  </a:lnTo>
                  <a:lnTo>
                    <a:pt x="41636" y="382623"/>
                  </a:lnTo>
                  <a:lnTo>
                    <a:pt x="43821" y="384080"/>
                  </a:lnTo>
                  <a:lnTo>
                    <a:pt x="47408" y="384080"/>
                  </a:lnTo>
                  <a:lnTo>
                    <a:pt x="49537" y="383351"/>
                  </a:lnTo>
                  <a:lnTo>
                    <a:pt x="53123" y="383351"/>
                  </a:lnTo>
                  <a:lnTo>
                    <a:pt x="61753" y="381166"/>
                  </a:lnTo>
                  <a:lnTo>
                    <a:pt x="69654" y="384080"/>
                  </a:lnTo>
                  <a:lnTo>
                    <a:pt x="78284" y="386209"/>
                  </a:lnTo>
                  <a:lnTo>
                    <a:pt x="81142" y="386938"/>
                  </a:lnTo>
                  <a:lnTo>
                    <a:pt x="82599" y="388394"/>
                  </a:lnTo>
                  <a:lnTo>
                    <a:pt x="85457" y="393382"/>
                  </a:lnTo>
                  <a:lnTo>
                    <a:pt x="89043" y="396968"/>
                  </a:lnTo>
                  <a:lnTo>
                    <a:pt x="96945" y="399154"/>
                  </a:lnTo>
                  <a:lnTo>
                    <a:pt x="109889" y="399154"/>
                  </a:lnTo>
                  <a:lnTo>
                    <a:pt x="112019" y="399154"/>
                  </a:lnTo>
                  <a:lnTo>
                    <a:pt x="117790" y="402011"/>
                  </a:lnTo>
                  <a:lnTo>
                    <a:pt x="119920" y="405598"/>
                  </a:lnTo>
                  <a:lnTo>
                    <a:pt x="122049" y="406326"/>
                  </a:lnTo>
                  <a:lnTo>
                    <a:pt x="125692" y="406326"/>
                  </a:lnTo>
                  <a:lnTo>
                    <a:pt x="127821" y="407727"/>
                  </a:lnTo>
                  <a:lnTo>
                    <a:pt x="127821" y="407727"/>
                  </a:lnTo>
                  <a:lnTo>
                    <a:pt x="129278" y="410641"/>
                  </a:lnTo>
                  <a:lnTo>
                    <a:pt x="129278" y="412771"/>
                  </a:lnTo>
                  <a:lnTo>
                    <a:pt x="128550" y="414956"/>
                  </a:lnTo>
                  <a:lnTo>
                    <a:pt x="127821" y="415629"/>
                  </a:lnTo>
                  <a:lnTo>
                    <a:pt x="120648" y="417086"/>
                  </a:lnTo>
                  <a:lnTo>
                    <a:pt x="115605" y="418543"/>
                  </a:lnTo>
                  <a:lnTo>
                    <a:pt x="114876" y="419215"/>
                  </a:lnTo>
                  <a:lnTo>
                    <a:pt x="110562" y="424258"/>
                  </a:lnTo>
                  <a:lnTo>
                    <a:pt x="109161" y="427116"/>
                  </a:lnTo>
                  <a:lnTo>
                    <a:pt x="107704" y="433617"/>
                  </a:lnTo>
                  <a:lnTo>
                    <a:pt x="106975" y="440061"/>
                  </a:lnTo>
                  <a:lnTo>
                    <a:pt x="106303" y="445777"/>
                  </a:lnTo>
                  <a:lnTo>
                    <a:pt x="106975" y="450820"/>
                  </a:lnTo>
                  <a:lnTo>
                    <a:pt x="107704" y="455863"/>
                  </a:lnTo>
                  <a:lnTo>
                    <a:pt x="112747" y="463036"/>
                  </a:lnTo>
                  <a:lnTo>
                    <a:pt x="114148" y="465166"/>
                  </a:lnTo>
                  <a:lnTo>
                    <a:pt x="114148" y="466623"/>
                  </a:lnTo>
                  <a:lnTo>
                    <a:pt x="113476" y="468079"/>
                  </a:lnTo>
                  <a:lnTo>
                    <a:pt x="105574" y="480968"/>
                  </a:lnTo>
                  <a:lnTo>
                    <a:pt x="103389" y="483826"/>
                  </a:lnTo>
                  <a:lnTo>
                    <a:pt x="97673" y="488869"/>
                  </a:lnTo>
                  <a:lnTo>
                    <a:pt x="93358" y="493913"/>
                  </a:lnTo>
                  <a:lnTo>
                    <a:pt x="88315" y="496771"/>
                  </a:lnTo>
                  <a:lnTo>
                    <a:pt x="79685" y="506129"/>
                  </a:lnTo>
                  <a:lnTo>
                    <a:pt x="75426" y="509715"/>
                  </a:lnTo>
                  <a:lnTo>
                    <a:pt x="71111" y="513974"/>
                  </a:lnTo>
                  <a:lnTo>
                    <a:pt x="68926" y="516888"/>
                  </a:lnTo>
                  <a:lnTo>
                    <a:pt x="70383" y="516888"/>
                  </a:lnTo>
                  <a:lnTo>
                    <a:pt x="73241" y="520474"/>
                  </a:lnTo>
                  <a:lnTo>
                    <a:pt x="74698" y="521203"/>
                  </a:lnTo>
                  <a:lnTo>
                    <a:pt x="75426" y="520474"/>
                  </a:lnTo>
                  <a:lnTo>
                    <a:pt x="76827" y="516888"/>
                  </a:lnTo>
                  <a:lnTo>
                    <a:pt x="79685" y="516160"/>
                  </a:lnTo>
                  <a:lnTo>
                    <a:pt x="81142" y="513302"/>
                  </a:lnTo>
                  <a:lnTo>
                    <a:pt x="81870" y="513302"/>
                  </a:lnTo>
                  <a:lnTo>
                    <a:pt x="82599" y="513302"/>
                  </a:lnTo>
                  <a:lnTo>
                    <a:pt x="84728" y="516160"/>
                  </a:lnTo>
                  <a:lnTo>
                    <a:pt x="86185" y="517560"/>
                  </a:lnTo>
                  <a:lnTo>
                    <a:pt x="87586" y="517560"/>
                  </a:lnTo>
                  <a:lnTo>
                    <a:pt x="89772" y="515431"/>
                  </a:lnTo>
                  <a:lnTo>
                    <a:pt x="91229" y="515431"/>
                  </a:lnTo>
                  <a:lnTo>
                    <a:pt x="91901" y="516160"/>
                  </a:lnTo>
                  <a:lnTo>
                    <a:pt x="93358" y="520474"/>
                  </a:lnTo>
                  <a:lnTo>
                    <a:pt x="93358" y="524061"/>
                  </a:lnTo>
                  <a:lnTo>
                    <a:pt x="94815" y="526190"/>
                  </a:lnTo>
                  <a:lnTo>
                    <a:pt x="96945" y="526919"/>
                  </a:lnTo>
                  <a:lnTo>
                    <a:pt x="97673" y="528376"/>
                  </a:lnTo>
                  <a:lnTo>
                    <a:pt x="97673" y="531962"/>
                  </a:lnTo>
                  <a:lnTo>
                    <a:pt x="99802" y="534820"/>
                  </a:lnTo>
                  <a:lnTo>
                    <a:pt x="99802" y="535548"/>
                  </a:lnTo>
                  <a:lnTo>
                    <a:pt x="100531" y="538406"/>
                  </a:lnTo>
                  <a:lnTo>
                    <a:pt x="98401" y="541993"/>
                  </a:lnTo>
                  <a:lnTo>
                    <a:pt x="98401" y="542721"/>
                  </a:lnTo>
                  <a:lnTo>
                    <a:pt x="98401" y="544122"/>
                  </a:lnTo>
                  <a:lnTo>
                    <a:pt x="101988" y="548437"/>
                  </a:lnTo>
                  <a:lnTo>
                    <a:pt x="101988" y="549894"/>
                  </a:lnTo>
                  <a:lnTo>
                    <a:pt x="100531" y="550622"/>
                  </a:lnTo>
                  <a:lnTo>
                    <a:pt x="100531" y="551351"/>
                  </a:lnTo>
                  <a:lnTo>
                    <a:pt x="101988" y="552023"/>
                  </a:lnTo>
                  <a:lnTo>
                    <a:pt x="106975" y="553480"/>
                  </a:lnTo>
                  <a:lnTo>
                    <a:pt x="108432" y="554209"/>
                  </a:lnTo>
                  <a:lnTo>
                    <a:pt x="108432" y="557795"/>
                  </a:lnTo>
                  <a:lnTo>
                    <a:pt x="109161" y="559196"/>
                  </a:lnTo>
                  <a:lnTo>
                    <a:pt x="112747" y="561382"/>
                  </a:lnTo>
                  <a:lnTo>
                    <a:pt x="114876" y="564240"/>
                  </a:lnTo>
                  <a:lnTo>
                    <a:pt x="120648" y="570684"/>
                  </a:lnTo>
                  <a:lnTo>
                    <a:pt x="121377" y="572869"/>
                  </a:lnTo>
                  <a:lnTo>
                    <a:pt x="123506" y="581499"/>
                  </a:lnTo>
                  <a:lnTo>
                    <a:pt x="122049" y="584357"/>
                  </a:lnTo>
                  <a:lnTo>
                    <a:pt x="122049" y="584357"/>
                  </a:lnTo>
                  <a:lnTo>
                    <a:pt x="122778" y="585758"/>
                  </a:lnTo>
                  <a:lnTo>
                    <a:pt x="126364" y="587943"/>
                  </a:lnTo>
                  <a:lnTo>
                    <a:pt x="128550" y="590801"/>
                  </a:lnTo>
                  <a:lnTo>
                    <a:pt x="132136" y="593659"/>
                  </a:lnTo>
                  <a:lnTo>
                    <a:pt x="134265" y="597245"/>
                  </a:lnTo>
                  <a:lnTo>
                    <a:pt x="134994" y="597974"/>
                  </a:lnTo>
                  <a:lnTo>
                    <a:pt x="137123" y="597974"/>
                  </a:lnTo>
                  <a:lnTo>
                    <a:pt x="138580" y="598702"/>
                  </a:lnTo>
                  <a:lnTo>
                    <a:pt x="147210" y="627450"/>
                  </a:lnTo>
                  <a:lnTo>
                    <a:pt x="138580" y="653283"/>
                  </a:lnTo>
                  <a:lnTo>
                    <a:pt x="136451" y="651097"/>
                  </a:lnTo>
                  <a:lnTo>
                    <a:pt x="135722" y="651097"/>
                  </a:lnTo>
                  <a:lnTo>
                    <a:pt x="134994" y="651826"/>
                  </a:lnTo>
                  <a:lnTo>
                    <a:pt x="133537" y="652554"/>
                  </a:lnTo>
                  <a:lnTo>
                    <a:pt x="133537" y="653283"/>
                  </a:lnTo>
                  <a:lnTo>
                    <a:pt x="134265" y="654684"/>
                  </a:lnTo>
                  <a:lnTo>
                    <a:pt x="133537" y="655412"/>
                  </a:lnTo>
                  <a:lnTo>
                    <a:pt x="129950" y="657598"/>
                  </a:lnTo>
                  <a:lnTo>
                    <a:pt x="129278" y="658270"/>
                  </a:lnTo>
                  <a:lnTo>
                    <a:pt x="129278" y="660456"/>
                  </a:lnTo>
                  <a:lnTo>
                    <a:pt x="128550" y="661856"/>
                  </a:lnTo>
                  <a:lnTo>
                    <a:pt x="127821" y="663313"/>
                  </a:lnTo>
                  <a:lnTo>
                    <a:pt x="126364" y="664042"/>
                  </a:lnTo>
                  <a:lnTo>
                    <a:pt x="124235" y="664042"/>
                  </a:lnTo>
                  <a:lnTo>
                    <a:pt x="123506" y="664042"/>
                  </a:lnTo>
                  <a:lnTo>
                    <a:pt x="123506" y="666900"/>
                  </a:lnTo>
                  <a:lnTo>
                    <a:pt x="124235" y="668357"/>
                  </a:lnTo>
                  <a:lnTo>
                    <a:pt x="124235" y="670486"/>
                  </a:lnTo>
                  <a:lnTo>
                    <a:pt x="122778" y="670486"/>
                  </a:lnTo>
                  <a:lnTo>
                    <a:pt x="122049" y="671943"/>
                  </a:lnTo>
                  <a:lnTo>
                    <a:pt x="121377" y="671943"/>
                  </a:lnTo>
                  <a:lnTo>
                    <a:pt x="120648" y="673344"/>
                  </a:lnTo>
                  <a:lnTo>
                    <a:pt x="119191" y="673344"/>
                  </a:lnTo>
                  <a:lnTo>
                    <a:pt x="119191" y="674073"/>
                  </a:lnTo>
                  <a:lnTo>
                    <a:pt x="120648" y="676931"/>
                  </a:lnTo>
                  <a:lnTo>
                    <a:pt x="120648" y="680573"/>
                  </a:lnTo>
                  <a:lnTo>
                    <a:pt x="120648" y="682702"/>
                  </a:lnTo>
                  <a:lnTo>
                    <a:pt x="122049" y="684832"/>
                  </a:lnTo>
                  <a:lnTo>
                    <a:pt x="122778" y="687017"/>
                  </a:lnTo>
                  <a:lnTo>
                    <a:pt x="122778" y="689875"/>
                  </a:lnTo>
                  <a:lnTo>
                    <a:pt x="123506" y="689875"/>
                  </a:lnTo>
                  <a:lnTo>
                    <a:pt x="125692" y="692733"/>
                  </a:lnTo>
                  <a:lnTo>
                    <a:pt x="128550" y="696319"/>
                  </a:lnTo>
                  <a:lnTo>
                    <a:pt x="129278" y="697048"/>
                  </a:lnTo>
                  <a:lnTo>
                    <a:pt x="129278" y="698505"/>
                  </a:lnTo>
                  <a:lnTo>
                    <a:pt x="128550" y="699906"/>
                  </a:lnTo>
                  <a:lnTo>
                    <a:pt x="124235" y="702820"/>
                  </a:lnTo>
                  <a:lnTo>
                    <a:pt x="123506" y="704949"/>
                  </a:lnTo>
                  <a:lnTo>
                    <a:pt x="119191" y="708536"/>
                  </a:lnTo>
                  <a:lnTo>
                    <a:pt x="117790" y="709264"/>
                  </a:lnTo>
                  <a:lnTo>
                    <a:pt x="115605" y="709264"/>
                  </a:lnTo>
                  <a:lnTo>
                    <a:pt x="114148" y="709992"/>
                  </a:lnTo>
                  <a:lnTo>
                    <a:pt x="113476" y="712122"/>
                  </a:lnTo>
                  <a:lnTo>
                    <a:pt x="112747" y="714980"/>
                  </a:lnTo>
                  <a:lnTo>
                    <a:pt x="112019" y="717165"/>
                  </a:lnTo>
                  <a:lnTo>
                    <a:pt x="114148" y="719295"/>
                  </a:lnTo>
                  <a:lnTo>
                    <a:pt x="116333" y="720023"/>
                  </a:lnTo>
                  <a:lnTo>
                    <a:pt x="117790" y="720023"/>
                  </a:lnTo>
                  <a:lnTo>
                    <a:pt x="118463" y="720023"/>
                  </a:lnTo>
                  <a:lnTo>
                    <a:pt x="127821" y="712850"/>
                  </a:lnTo>
                  <a:lnTo>
                    <a:pt x="137123" y="711393"/>
                  </a:lnTo>
                  <a:lnTo>
                    <a:pt x="140766" y="709992"/>
                  </a:lnTo>
                  <a:lnTo>
                    <a:pt x="142895" y="710721"/>
                  </a:lnTo>
                  <a:lnTo>
                    <a:pt x="143624" y="710721"/>
                  </a:lnTo>
                  <a:lnTo>
                    <a:pt x="144352" y="710721"/>
                  </a:lnTo>
                  <a:lnTo>
                    <a:pt x="145025" y="709264"/>
                  </a:lnTo>
                  <a:lnTo>
                    <a:pt x="152926" y="706406"/>
                  </a:lnTo>
                  <a:lnTo>
                    <a:pt x="156512" y="707807"/>
                  </a:lnTo>
                  <a:lnTo>
                    <a:pt x="157969" y="707807"/>
                  </a:lnTo>
                  <a:lnTo>
                    <a:pt x="160827" y="707135"/>
                  </a:lnTo>
                  <a:lnTo>
                    <a:pt x="163741" y="704949"/>
                  </a:lnTo>
                  <a:lnTo>
                    <a:pt x="167327" y="701363"/>
                  </a:lnTo>
                  <a:lnTo>
                    <a:pt x="168728" y="701363"/>
                  </a:lnTo>
                  <a:lnTo>
                    <a:pt x="170914" y="702820"/>
                  </a:lnTo>
                  <a:lnTo>
                    <a:pt x="173772" y="703492"/>
                  </a:lnTo>
                  <a:lnTo>
                    <a:pt x="174500" y="702820"/>
                  </a:lnTo>
                  <a:lnTo>
                    <a:pt x="174500" y="701363"/>
                  </a:lnTo>
                  <a:lnTo>
                    <a:pt x="175229" y="701363"/>
                  </a:lnTo>
                  <a:lnTo>
                    <a:pt x="177358" y="699906"/>
                  </a:lnTo>
                  <a:lnTo>
                    <a:pt x="180216" y="699906"/>
                  </a:lnTo>
                  <a:lnTo>
                    <a:pt x="183074" y="700634"/>
                  </a:lnTo>
                  <a:lnTo>
                    <a:pt x="183802" y="699906"/>
                  </a:lnTo>
                  <a:lnTo>
                    <a:pt x="183802" y="697048"/>
                  </a:lnTo>
                  <a:lnTo>
                    <a:pt x="184531" y="696319"/>
                  </a:lnTo>
                  <a:lnTo>
                    <a:pt x="187389" y="694918"/>
                  </a:lnTo>
                  <a:lnTo>
                    <a:pt x="190975" y="692004"/>
                  </a:lnTo>
                  <a:lnTo>
                    <a:pt x="194561" y="689875"/>
                  </a:lnTo>
                  <a:lnTo>
                    <a:pt x="197475" y="686289"/>
                  </a:lnTo>
                  <a:lnTo>
                    <a:pt x="198876" y="684159"/>
                  </a:lnTo>
                  <a:lnTo>
                    <a:pt x="201062" y="681974"/>
                  </a:lnTo>
                  <a:lnTo>
                    <a:pt x="201790" y="681974"/>
                  </a:lnTo>
                  <a:lnTo>
                    <a:pt x="205377" y="682702"/>
                  </a:lnTo>
                  <a:lnTo>
                    <a:pt x="208235" y="682702"/>
                  </a:lnTo>
                  <a:lnTo>
                    <a:pt x="209692" y="681974"/>
                  </a:lnTo>
                  <a:lnTo>
                    <a:pt x="210140" y="681077"/>
                  </a:lnTo>
                  <a:lnTo>
                    <a:pt x="209692" y="681974"/>
                  </a:lnTo>
                  <a:lnTo>
                    <a:pt x="208235" y="682702"/>
                  </a:lnTo>
                  <a:lnTo>
                    <a:pt x="205377" y="682702"/>
                  </a:lnTo>
                  <a:lnTo>
                    <a:pt x="201790" y="681974"/>
                  </a:lnTo>
                  <a:lnTo>
                    <a:pt x="201062" y="681974"/>
                  </a:lnTo>
                  <a:lnTo>
                    <a:pt x="198876" y="684159"/>
                  </a:lnTo>
                  <a:lnTo>
                    <a:pt x="197475" y="686289"/>
                  </a:lnTo>
                  <a:lnTo>
                    <a:pt x="194561" y="689875"/>
                  </a:lnTo>
                  <a:lnTo>
                    <a:pt x="190975" y="692004"/>
                  </a:lnTo>
                  <a:lnTo>
                    <a:pt x="187389" y="694918"/>
                  </a:lnTo>
                  <a:lnTo>
                    <a:pt x="184531" y="696319"/>
                  </a:lnTo>
                  <a:lnTo>
                    <a:pt x="183802" y="697048"/>
                  </a:lnTo>
                  <a:lnTo>
                    <a:pt x="183802" y="699906"/>
                  </a:lnTo>
                  <a:lnTo>
                    <a:pt x="183074" y="700634"/>
                  </a:lnTo>
                  <a:lnTo>
                    <a:pt x="183802" y="702091"/>
                  </a:lnTo>
                  <a:lnTo>
                    <a:pt x="182401" y="707079"/>
                  </a:lnTo>
                  <a:lnTo>
                    <a:pt x="183802" y="709264"/>
                  </a:lnTo>
                  <a:lnTo>
                    <a:pt x="185259" y="709992"/>
                  </a:lnTo>
                  <a:lnTo>
                    <a:pt x="189574" y="710721"/>
                  </a:lnTo>
                  <a:lnTo>
                    <a:pt x="193889" y="714307"/>
                  </a:lnTo>
                  <a:lnTo>
                    <a:pt x="196747" y="714980"/>
                  </a:lnTo>
                  <a:lnTo>
                    <a:pt x="201790" y="713579"/>
                  </a:lnTo>
                  <a:lnTo>
                    <a:pt x="205377" y="713579"/>
                  </a:lnTo>
                  <a:lnTo>
                    <a:pt x="211821" y="717165"/>
                  </a:lnTo>
                  <a:lnTo>
                    <a:pt x="221179" y="718566"/>
                  </a:lnTo>
                  <a:lnTo>
                    <a:pt x="230481" y="717165"/>
                  </a:lnTo>
                  <a:lnTo>
                    <a:pt x="234068" y="717165"/>
                  </a:lnTo>
                  <a:lnTo>
                    <a:pt x="239840" y="718566"/>
                  </a:lnTo>
                  <a:lnTo>
                    <a:pt x="241241" y="718566"/>
                  </a:lnTo>
                  <a:lnTo>
                    <a:pt x="243426" y="717894"/>
                  </a:lnTo>
                  <a:lnTo>
                    <a:pt x="249142" y="722209"/>
                  </a:lnTo>
                  <a:lnTo>
                    <a:pt x="250599" y="723610"/>
                  </a:lnTo>
                  <a:lnTo>
                    <a:pt x="250599" y="725795"/>
                  </a:lnTo>
                  <a:lnTo>
                    <a:pt x="250599" y="728653"/>
                  </a:lnTo>
                  <a:lnTo>
                    <a:pt x="250599" y="730782"/>
                  </a:lnTo>
                  <a:lnTo>
                    <a:pt x="249142" y="732968"/>
                  </a:lnTo>
                  <a:lnTo>
                    <a:pt x="247012" y="735097"/>
                  </a:lnTo>
                  <a:lnTo>
                    <a:pt x="238383" y="740869"/>
                  </a:lnTo>
                  <a:lnTo>
                    <a:pt x="236926" y="742270"/>
                  </a:lnTo>
                  <a:lnTo>
                    <a:pt x="236253" y="744455"/>
                  </a:lnTo>
                  <a:lnTo>
                    <a:pt x="236253" y="746585"/>
                  </a:lnTo>
                  <a:lnTo>
                    <a:pt x="241969" y="752357"/>
                  </a:lnTo>
                  <a:lnTo>
                    <a:pt x="241969" y="754486"/>
                  </a:lnTo>
                  <a:lnTo>
                    <a:pt x="241241" y="757344"/>
                  </a:lnTo>
                  <a:lnTo>
                    <a:pt x="236253" y="768103"/>
                  </a:lnTo>
                  <a:lnTo>
                    <a:pt x="236253" y="773875"/>
                  </a:lnTo>
                  <a:lnTo>
                    <a:pt x="235525" y="776733"/>
                  </a:lnTo>
                  <a:lnTo>
                    <a:pt x="229753" y="783906"/>
                  </a:lnTo>
                  <a:lnTo>
                    <a:pt x="227623" y="795393"/>
                  </a:lnTo>
                  <a:lnTo>
                    <a:pt x="225438" y="798980"/>
                  </a:lnTo>
                  <a:lnTo>
                    <a:pt x="226167" y="798980"/>
                  </a:lnTo>
                  <a:lnTo>
                    <a:pt x="229753" y="798980"/>
                  </a:lnTo>
                  <a:lnTo>
                    <a:pt x="230481" y="796850"/>
                  </a:lnTo>
                  <a:lnTo>
                    <a:pt x="233339" y="794665"/>
                  </a:lnTo>
                  <a:lnTo>
                    <a:pt x="234068" y="791807"/>
                  </a:lnTo>
                  <a:lnTo>
                    <a:pt x="238383" y="788221"/>
                  </a:lnTo>
                  <a:lnTo>
                    <a:pt x="238383" y="788221"/>
                  </a:lnTo>
                  <a:lnTo>
                    <a:pt x="234068" y="791807"/>
                  </a:lnTo>
                  <a:lnTo>
                    <a:pt x="233339" y="794665"/>
                  </a:lnTo>
                  <a:lnTo>
                    <a:pt x="230481" y="796850"/>
                  </a:lnTo>
                  <a:lnTo>
                    <a:pt x="229753" y="798980"/>
                  </a:lnTo>
                  <a:lnTo>
                    <a:pt x="226167" y="798980"/>
                  </a:lnTo>
                  <a:lnTo>
                    <a:pt x="225438" y="798980"/>
                  </a:lnTo>
                  <a:lnTo>
                    <a:pt x="224037" y="801838"/>
                  </a:lnTo>
                  <a:lnTo>
                    <a:pt x="221852" y="802566"/>
                  </a:lnTo>
                  <a:lnTo>
                    <a:pt x="222580" y="804023"/>
                  </a:lnTo>
                  <a:lnTo>
                    <a:pt x="230481" y="809739"/>
                  </a:lnTo>
                  <a:lnTo>
                    <a:pt x="236253" y="816968"/>
                  </a:lnTo>
                  <a:lnTo>
                    <a:pt x="239111" y="821955"/>
                  </a:lnTo>
                  <a:lnTo>
                    <a:pt x="238383" y="825541"/>
                  </a:lnTo>
                  <a:lnTo>
                    <a:pt x="237654" y="827727"/>
                  </a:lnTo>
                  <a:lnTo>
                    <a:pt x="237654" y="829856"/>
                  </a:lnTo>
                  <a:lnTo>
                    <a:pt x="239111" y="831313"/>
                  </a:lnTo>
                  <a:lnTo>
                    <a:pt x="240512" y="833443"/>
                  </a:lnTo>
                  <a:lnTo>
                    <a:pt x="241241" y="834900"/>
                  </a:lnTo>
                  <a:lnTo>
                    <a:pt x="242698" y="837029"/>
                  </a:lnTo>
                  <a:lnTo>
                    <a:pt x="245555" y="841344"/>
                  </a:lnTo>
                  <a:lnTo>
                    <a:pt x="246284" y="842072"/>
                  </a:lnTo>
                  <a:lnTo>
                    <a:pt x="252000" y="843529"/>
                  </a:lnTo>
                  <a:lnTo>
                    <a:pt x="257772" y="845659"/>
                  </a:lnTo>
                  <a:lnTo>
                    <a:pt x="266401" y="847116"/>
                  </a:lnTo>
                  <a:lnTo>
                    <a:pt x="269259" y="846387"/>
                  </a:lnTo>
                  <a:lnTo>
                    <a:pt x="272117" y="846387"/>
                  </a:lnTo>
                  <a:lnTo>
                    <a:pt x="264216" y="857875"/>
                  </a:lnTo>
                  <a:lnTo>
                    <a:pt x="267802" y="859276"/>
                  </a:lnTo>
                  <a:lnTo>
                    <a:pt x="270548" y="861573"/>
                  </a:lnTo>
                  <a:lnTo>
                    <a:pt x="267802" y="859276"/>
                  </a:lnTo>
                  <a:lnTo>
                    <a:pt x="264216" y="857875"/>
                  </a:lnTo>
                  <a:lnTo>
                    <a:pt x="229024" y="907412"/>
                  </a:lnTo>
                  <a:lnTo>
                    <a:pt x="244827" y="977010"/>
                  </a:lnTo>
                  <a:lnTo>
                    <a:pt x="244827" y="978467"/>
                  </a:lnTo>
                  <a:lnTo>
                    <a:pt x="244154" y="979924"/>
                  </a:lnTo>
                  <a:lnTo>
                    <a:pt x="244827" y="983511"/>
                  </a:lnTo>
                  <a:lnTo>
                    <a:pt x="246284" y="987097"/>
                  </a:lnTo>
                  <a:lnTo>
                    <a:pt x="246284" y="989226"/>
                  </a:lnTo>
                  <a:lnTo>
                    <a:pt x="244154" y="997128"/>
                  </a:lnTo>
                  <a:lnTo>
                    <a:pt x="244154" y="999986"/>
                  </a:lnTo>
                  <a:lnTo>
                    <a:pt x="239840" y="1005029"/>
                  </a:lnTo>
                  <a:lnTo>
                    <a:pt x="239111" y="1005029"/>
                  </a:lnTo>
                  <a:lnTo>
                    <a:pt x="236926" y="1005029"/>
                  </a:lnTo>
                  <a:lnTo>
                    <a:pt x="231210" y="1009344"/>
                  </a:lnTo>
                  <a:lnTo>
                    <a:pt x="231210" y="1010745"/>
                  </a:lnTo>
                  <a:lnTo>
                    <a:pt x="229753" y="1012202"/>
                  </a:lnTo>
                  <a:lnTo>
                    <a:pt x="229024" y="1012930"/>
                  </a:lnTo>
                  <a:lnTo>
                    <a:pt x="229024" y="1015788"/>
                  </a:lnTo>
                  <a:lnTo>
                    <a:pt x="229024" y="1017245"/>
                  </a:lnTo>
                  <a:lnTo>
                    <a:pt x="228352" y="1018646"/>
                  </a:lnTo>
                  <a:lnTo>
                    <a:pt x="224037" y="1022232"/>
                  </a:lnTo>
                  <a:lnTo>
                    <a:pt x="223309" y="1027276"/>
                  </a:lnTo>
                  <a:lnTo>
                    <a:pt x="220451" y="1030862"/>
                  </a:lnTo>
                  <a:lnTo>
                    <a:pt x="218994" y="1033048"/>
                  </a:lnTo>
                  <a:lnTo>
                    <a:pt x="216136" y="1035905"/>
                  </a:lnTo>
                  <a:lnTo>
                    <a:pt x="217929" y="1036802"/>
                  </a:lnTo>
                  <a:lnTo>
                    <a:pt x="216136" y="1035905"/>
                  </a:lnTo>
                  <a:lnTo>
                    <a:pt x="215407" y="1036634"/>
                  </a:lnTo>
                  <a:lnTo>
                    <a:pt x="213278" y="1042350"/>
                  </a:lnTo>
                  <a:lnTo>
                    <a:pt x="208235" y="1046665"/>
                  </a:lnTo>
                  <a:lnTo>
                    <a:pt x="206778" y="1048122"/>
                  </a:lnTo>
                  <a:lnTo>
                    <a:pt x="206049" y="1049523"/>
                  </a:lnTo>
                  <a:lnTo>
                    <a:pt x="204648" y="1054566"/>
                  </a:lnTo>
                  <a:lnTo>
                    <a:pt x="204648" y="1056023"/>
                  </a:lnTo>
                  <a:lnTo>
                    <a:pt x="205377" y="1056695"/>
                  </a:lnTo>
                  <a:lnTo>
                    <a:pt x="206049" y="1057424"/>
                  </a:lnTo>
                  <a:lnTo>
                    <a:pt x="206778" y="1059609"/>
                  </a:lnTo>
                  <a:lnTo>
                    <a:pt x="207506" y="1069640"/>
                  </a:lnTo>
                  <a:lnTo>
                    <a:pt x="206778" y="1073226"/>
                  </a:lnTo>
                  <a:lnTo>
                    <a:pt x="206778" y="1074683"/>
                  </a:lnTo>
                  <a:lnTo>
                    <a:pt x="206049" y="1076813"/>
                  </a:lnTo>
                  <a:lnTo>
                    <a:pt x="204648" y="1081127"/>
                  </a:lnTo>
                  <a:lnTo>
                    <a:pt x="202463" y="1085442"/>
                  </a:lnTo>
                  <a:lnTo>
                    <a:pt x="201062" y="1088300"/>
                  </a:lnTo>
                  <a:lnTo>
                    <a:pt x="195290" y="1097659"/>
                  </a:lnTo>
                  <a:lnTo>
                    <a:pt x="190975" y="1104831"/>
                  </a:lnTo>
                  <a:lnTo>
                    <a:pt x="189574" y="1106232"/>
                  </a:lnTo>
                  <a:lnTo>
                    <a:pt x="189574" y="1108418"/>
                  </a:lnTo>
                  <a:lnTo>
                    <a:pt x="190303" y="1112004"/>
                  </a:lnTo>
                  <a:lnTo>
                    <a:pt x="191704" y="1114862"/>
                  </a:lnTo>
                  <a:lnTo>
                    <a:pt x="190975" y="1116319"/>
                  </a:lnTo>
                  <a:lnTo>
                    <a:pt x="190303" y="1120578"/>
                  </a:lnTo>
                  <a:lnTo>
                    <a:pt x="188846" y="1122035"/>
                  </a:lnTo>
                  <a:lnTo>
                    <a:pt x="188117" y="1124220"/>
                  </a:lnTo>
                  <a:lnTo>
                    <a:pt x="189574" y="1128479"/>
                  </a:lnTo>
                  <a:lnTo>
                    <a:pt x="189574" y="1132065"/>
                  </a:lnTo>
                  <a:lnTo>
                    <a:pt x="199605" y="1131393"/>
                  </a:lnTo>
                  <a:lnTo>
                    <a:pt x="203920" y="1130664"/>
                  </a:lnTo>
                  <a:lnTo>
                    <a:pt x="208235" y="1131393"/>
                  </a:lnTo>
                  <a:lnTo>
                    <a:pt x="211821" y="1133522"/>
                  </a:lnTo>
                  <a:lnTo>
                    <a:pt x="213950" y="1133522"/>
                  </a:lnTo>
                  <a:lnTo>
                    <a:pt x="219722" y="1134251"/>
                  </a:lnTo>
                  <a:lnTo>
                    <a:pt x="223309" y="1135652"/>
                  </a:lnTo>
                  <a:lnTo>
                    <a:pt x="231210" y="1142881"/>
                  </a:lnTo>
                  <a:lnTo>
                    <a:pt x="235525" y="1144282"/>
                  </a:lnTo>
                  <a:lnTo>
                    <a:pt x="239111" y="1147139"/>
                  </a:lnTo>
                  <a:lnTo>
                    <a:pt x="241969" y="1146467"/>
                  </a:lnTo>
                  <a:lnTo>
                    <a:pt x="243426" y="1143553"/>
                  </a:lnTo>
                  <a:lnTo>
                    <a:pt x="244827" y="1142881"/>
                  </a:lnTo>
                  <a:lnTo>
                    <a:pt x="247012" y="1142152"/>
                  </a:lnTo>
                  <a:lnTo>
                    <a:pt x="256315" y="1143553"/>
                  </a:lnTo>
                  <a:lnTo>
                    <a:pt x="259229" y="1142881"/>
                  </a:lnTo>
                  <a:lnTo>
                    <a:pt x="263487" y="1141424"/>
                  </a:lnTo>
                  <a:lnTo>
                    <a:pt x="267802" y="1140695"/>
                  </a:lnTo>
                  <a:lnTo>
                    <a:pt x="269259" y="1141424"/>
                  </a:lnTo>
                  <a:lnTo>
                    <a:pt x="270716" y="1139967"/>
                  </a:lnTo>
                  <a:lnTo>
                    <a:pt x="272846" y="1140695"/>
                  </a:lnTo>
                  <a:lnTo>
                    <a:pt x="281475" y="1138566"/>
                  </a:lnTo>
                  <a:lnTo>
                    <a:pt x="285790" y="1138566"/>
                  </a:lnTo>
                  <a:lnTo>
                    <a:pt x="288648" y="1138566"/>
                  </a:lnTo>
                  <a:lnTo>
                    <a:pt x="299407" y="1137837"/>
                  </a:lnTo>
                  <a:lnTo>
                    <a:pt x="313753" y="1130664"/>
                  </a:lnTo>
                  <a:lnTo>
                    <a:pt x="318068" y="1129208"/>
                  </a:lnTo>
                  <a:lnTo>
                    <a:pt x="322383" y="1127078"/>
                  </a:lnTo>
                  <a:lnTo>
                    <a:pt x="328154" y="1124893"/>
                  </a:lnTo>
                  <a:lnTo>
                    <a:pt x="330284" y="1124220"/>
                  </a:lnTo>
                  <a:lnTo>
                    <a:pt x="333142" y="1121306"/>
                  </a:lnTo>
                  <a:lnTo>
                    <a:pt x="354716" y="1123492"/>
                  </a:lnTo>
                  <a:lnTo>
                    <a:pt x="435802" y="1132794"/>
                  </a:lnTo>
                  <a:lnTo>
                    <a:pt x="437259" y="1132065"/>
                  </a:lnTo>
                  <a:lnTo>
                    <a:pt x="437987" y="1132065"/>
                  </a:lnTo>
                  <a:lnTo>
                    <a:pt x="440845" y="1132794"/>
                  </a:lnTo>
                  <a:lnTo>
                    <a:pt x="442302" y="1133522"/>
                  </a:lnTo>
                  <a:lnTo>
                    <a:pt x="443703" y="1133522"/>
                  </a:lnTo>
                  <a:lnTo>
                    <a:pt x="447290" y="1133522"/>
                  </a:lnTo>
                  <a:lnTo>
                    <a:pt x="450204" y="1134251"/>
                  </a:lnTo>
                  <a:lnTo>
                    <a:pt x="452333" y="1133522"/>
                  </a:lnTo>
                  <a:lnTo>
                    <a:pt x="455919" y="1134251"/>
                  </a:lnTo>
                  <a:lnTo>
                    <a:pt x="460234" y="1133522"/>
                  </a:lnTo>
                  <a:lnTo>
                    <a:pt x="462364" y="1134979"/>
                  </a:lnTo>
                  <a:lnTo>
                    <a:pt x="464549" y="1134251"/>
                  </a:lnTo>
                  <a:lnTo>
                    <a:pt x="467407" y="1135652"/>
                  </a:lnTo>
                  <a:lnTo>
                    <a:pt x="472450" y="1132794"/>
                  </a:lnTo>
                  <a:lnTo>
                    <a:pt x="475308" y="1131393"/>
                  </a:lnTo>
                  <a:lnTo>
                    <a:pt x="477494" y="1130664"/>
                  </a:lnTo>
                  <a:lnTo>
                    <a:pt x="479623" y="1129936"/>
                  </a:lnTo>
                  <a:lnTo>
                    <a:pt x="481080" y="1129936"/>
                  </a:lnTo>
                  <a:lnTo>
                    <a:pt x="483210" y="1128479"/>
                  </a:lnTo>
                  <a:lnTo>
                    <a:pt x="484667" y="1129208"/>
                  </a:lnTo>
                  <a:lnTo>
                    <a:pt x="487524" y="1129936"/>
                  </a:lnTo>
                  <a:lnTo>
                    <a:pt x="488253" y="1129936"/>
                  </a:lnTo>
                  <a:lnTo>
                    <a:pt x="488981" y="1129936"/>
                  </a:lnTo>
                  <a:lnTo>
                    <a:pt x="490382" y="1127807"/>
                  </a:lnTo>
                  <a:lnTo>
                    <a:pt x="493240" y="1129936"/>
                  </a:lnTo>
                  <a:lnTo>
                    <a:pt x="494697" y="1129936"/>
                  </a:lnTo>
                  <a:lnTo>
                    <a:pt x="496154" y="1129208"/>
                  </a:lnTo>
                  <a:lnTo>
                    <a:pt x="498284" y="1129936"/>
                  </a:lnTo>
                  <a:lnTo>
                    <a:pt x="501142" y="1129208"/>
                  </a:lnTo>
                  <a:lnTo>
                    <a:pt x="502598" y="1127807"/>
                  </a:lnTo>
                  <a:lnTo>
                    <a:pt x="511228" y="1126350"/>
                  </a:lnTo>
                  <a:lnTo>
                    <a:pt x="516216" y="1123492"/>
                  </a:lnTo>
                  <a:lnTo>
                    <a:pt x="520530" y="1123492"/>
                  </a:lnTo>
                  <a:lnTo>
                    <a:pt x="522716" y="1122763"/>
                  </a:lnTo>
                  <a:lnTo>
                    <a:pt x="528432" y="1122763"/>
                  </a:lnTo>
                  <a:lnTo>
                    <a:pt x="529889" y="1119177"/>
                  </a:lnTo>
                  <a:lnTo>
                    <a:pt x="533475" y="1114862"/>
                  </a:lnTo>
                  <a:lnTo>
                    <a:pt x="534932" y="1113405"/>
                  </a:lnTo>
                  <a:lnTo>
                    <a:pt x="537061" y="1112733"/>
                  </a:lnTo>
                  <a:lnTo>
                    <a:pt x="539191" y="1111276"/>
                  </a:lnTo>
                  <a:lnTo>
                    <a:pt x="541376" y="1109146"/>
                  </a:lnTo>
                  <a:lnTo>
                    <a:pt x="541376" y="1108418"/>
                  </a:lnTo>
                  <a:lnTo>
                    <a:pt x="542105" y="1106961"/>
                  </a:lnTo>
                  <a:lnTo>
                    <a:pt x="542777" y="1104831"/>
                  </a:lnTo>
                  <a:lnTo>
                    <a:pt x="542777" y="1101245"/>
                  </a:lnTo>
                  <a:lnTo>
                    <a:pt x="543506" y="1098331"/>
                  </a:lnTo>
                  <a:lnTo>
                    <a:pt x="544963" y="1095473"/>
                  </a:lnTo>
                  <a:lnTo>
                    <a:pt x="547092" y="1093344"/>
                  </a:lnTo>
                  <a:lnTo>
                    <a:pt x="548549" y="1091158"/>
                  </a:lnTo>
                  <a:lnTo>
                    <a:pt x="550006" y="1089757"/>
                  </a:lnTo>
                  <a:lnTo>
                    <a:pt x="551407" y="1088300"/>
                  </a:lnTo>
                  <a:lnTo>
                    <a:pt x="553592" y="1086843"/>
                  </a:lnTo>
                  <a:lnTo>
                    <a:pt x="558580" y="1088300"/>
                  </a:lnTo>
                  <a:lnTo>
                    <a:pt x="558580" y="1088300"/>
                  </a:lnTo>
                  <a:lnTo>
                    <a:pt x="569395" y="1095473"/>
                  </a:lnTo>
                  <a:lnTo>
                    <a:pt x="577240" y="1101245"/>
                  </a:lnTo>
                  <a:lnTo>
                    <a:pt x="616746" y="1127807"/>
                  </a:lnTo>
                  <a:lnTo>
                    <a:pt x="633277" y="1139294"/>
                  </a:lnTo>
                  <a:lnTo>
                    <a:pt x="641907" y="1145738"/>
                  </a:lnTo>
                  <a:lnTo>
                    <a:pt x="644037" y="1145010"/>
                  </a:lnTo>
                  <a:lnTo>
                    <a:pt x="645494" y="1143553"/>
                  </a:lnTo>
                  <a:lnTo>
                    <a:pt x="646895" y="1141424"/>
                  </a:lnTo>
                  <a:lnTo>
                    <a:pt x="645494" y="1139967"/>
                  </a:lnTo>
                  <a:lnTo>
                    <a:pt x="645494" y="1137109"/>
                  </a:lnTo>
                  <a:lnTo>
                    <a:pt x="648352" y="1134251"/>
                  </a:lnTo>
                  <a:lnTo>
                    <a:pt x="649752" y="1131393"/>
                  </a:lnTo>
                  <a:lnTo>
                    <a:pt x="650481" y="1130664"/>
                  </a:lnTo>
                  <a:lnTo>
                    <a:pt x="651938" y="1124220"/>
                  </a:lnTo>
                  <a:lnTo>
                    <a:pt x="651938" y="1119177"/>
                  </a:lnTo>
                  <a:lnTo>
                    <a:pt x="652666" y="1118448"/>
                  </a:lnTo>
                  <a:lnTo>
                    <a:pt x="653395" y="1115590"/>
                  </a:lnTo>
                  <a:lnTo>
                    <a:pt x="654796" y="1114134"/>
                  </a:lnTo>
                  <a:lnTo>
                    <a:pt x="656981" y="1111276"/>
                  </a:lnTo>
                  <a:lnTo>
                    <a:pt x="659839" y="1107689"/>
                  </a:lnTo>
                  <a:lnTo>
                    <a:pt x="664154" y="1104831"/>
                  </a:lnTo>
                  <a:lnTo>
                    <a:pt x="665555" y="1101245"/>
                  </a:lnTo>
                  <a:lnTo>
                    <a:pt x="667740" y="1098331"/>
                  </a:lnTo>
                  <a:lnTo>
                    <a:pt x="668469" y="1096930"/>
                  </a:lnTo>
                  <a:lnTo>
                    <a:pt x="666283" y="1091887"/>
                  </a:lnTo>
                  <a:lnTo>
                    <a:pt x="667012" y="1091887"/>
                  </a:lnTo>
                  <a:lnTo>
                    <a:pt x="669141" y="1093344"/>
                  </a:lnTo>
                  <a:lnTo>
                    <a:pt x="671327" y="1099059"/>
                  </a:lnTo>
                  <a:lnTo>
                    <a:pt x="671327" y="1101245"/>
                  </a:lnTo>
                  <a:lnTo>
                    <a:pt x="670598" y="1102646"/>
                  </a:lnTo>
                  <a:lnTo>
                    <a:pt x="674913" y="1105504"/>
                  </a:lnTo>
                  <a:lnTo>
                    <a:pt x="677043" y="1109146"/>
                  </a:lnTo>
                  <a:lnTo>
                    <a:pt x="679228" y="1116319"/>
                  </a:lnTo>
                  <a:lnTo>
                    <a:pt x="683543" y="1121306"/>
                  </a:lnTo>
                  <a:lnTo>
                    <a:pt x="685672" y="1125621"/>
                  </a:lnTo>
                  <a:lnTo>
                    <a:pt x="687858" y="1125621"/>
                  </a:lnTo>
                  <a:lnTo>
                    <a:pt x="689987" y="1127078"/>
                  </a:lnTo>
                  <a:lnTo>
                    <a:pt x="689987" y="1129936"/>
                  </a:lnTo>
                  <a:lnTo>
                    <a:pt x="690716" y="1132794"/>
                  </a:lnTo>
                  <a:lnTo>
                    <a:pt x="691444" y="1134251"/>
                  </a:lnTo>
                  <a:lnTo>
                    <a:pt x="694302" y="1136380"/>
                  </a:lnTo>
                  <a:lnTo>
                    <a:pt x="695703" y="1139967"/>
                  </a:lnTo>
                  <a:lnTo>
                    <a:pt x="695703" y="1142881"/>
                  </a:lnTo>
                  <a:lnTo>
                    <a:pt x="695703" y="1144282"/>
                  </a:lnTo>
                  <a:lnTo>
                    <a:pt x="698617" y="1146467"/>
                  </a:lnTo>
                  <a:lnTo>
                    <a:pt x="700018" y="1150053"/>
                  </a:lnTo>
                  <a:lnTo>
                    <a:pt x="700746" y="1151454"/>
                  </a:lnTo>
                  <a:lnTo>
                    <a:pt x="700018" y="1155769"/>
                  </a:lnTo>
                  <a:lnTo>
                    <a:pt x="702203" y="1162942"/>
                  </a:lnTo>
                  <a:lnTo>
                    <a:pt x="702203" y="1166528"/>
                  </a:lnTo>
                  <a:lnTo>
                    <a:pt x="704333" y="1170843"/>
                  </a:lnTo>
                  <a:lnTo>
                    <a:pt x="707919" y="1174430"/>
                  </a:lnTo>
                  <a:lnTo>
                    <a:pt x="708648" y="1175887"/>
                  </a:lnTo>
                  <a:lnTo>
                    <a:pt x="709376" y="1180930"/>
                  </a:lnTo>
                  <a:lnTo>
                    <a:pt x="710105" y="1183059"/>
                  </a:lnTo>
                  <a:lnTo>
                    <a:pt x="711506" y="1184516"/>
                  </a:lnTo>
                  <a:lnTo>
                    <a:pt x="720135" y="1190961"/>
                  </a:lnTo>
                  <a:lnTo>
                    <a:pt x="720864" y="1191689"/>
                  </a:lnTo>
                  <a:lnTo>
                    <a:pt x="721592" y="1193090"/>
                  </a:lnTo>
                  <a:lnTo>
                    <a:pt x="722993" y="1198133"/>
                  </a:lnTo>
                  <a:lnTo>
                    <a:pt x="725179" y="1198862"/>
                  </a:lnTo>
                  <a:lnTo>
                    <a:pt x="725907" y="1200263"/>
                  </a:lnTo>
                  <a:lnTo>
                    <a:pt x="725907" y="1203177"/>
                  </a:lnTo>
                  <a:lnTo>
                    <a:pt x="725907" y="1203849"/>
                  </a:lnTo>
                  <a:lnTo>
                    <a:pt x="730166" y="1209621"/>
                  </a:lnTo>
                  <a:lnTo>
                    <a:pt x="731623" y="1210349"/>
                  </a:lnTo>
                  <a:lnTo>
                    <a:pt x="734481" y="1211750"/>
                  </a:lnTo>
                  <a:lnTo>
                    <a:pt x="736666" y="1213936"/>
                  </a:lnTo>
                  <a:lnTo>
                    <a:pt x="742382" y="1216065"/>
                  </a:lnTo>
                  <a:lnTo>
                    <a:pt x="748154" y="1216794"/>
                  </a:lnTo>
                  <a:lnTo>
                    <a:pt x="750283" y="1221109"/>
                  </a:lnTo>
                  <a:lnTo>
                    <a:pt x="751012" y="1221109"/>
                  </a:lnTo>
                  <a:lnTo>
                    <a:pt x="751740" y="1221109"/>
                  </a:lnTo>
                  <a:lnTo>
                    <a:pt x="753141" y="1220380"/>
                  </a:lnTo>
                  <a:lnTo>
                    <a:pt x="756055" y="1217522"/>
                  </a:lnTo>
                  <a:lnTo>
                    <a:pt x="756055" y="1215337"/>
                  </a:lnTo>
                  <a:lnTo>
                    <a:pt x="756055" y="1213936"/>
                  </a:lnTo>
                  <a:lnTo>
                    <a:pt x="756055" y="1212479"/>
                  </a:lnTo>
                  <a:lnTo>
                    <a:pt x="754598" y="1210349"/>
                  </a:lnTo>
                  <a:lnTo>
                    <a:pt x="753870" y="1207492"/>
                  </a:lnTo>
                  <a:lnTo>
                    <a:pt x="753141" y="1206035"/>
                  </a:lnTo>
                  <a:lnTo>
                    <a:pt x="751740" y="1202448"/>
                  </a:lnTo>
                  <a:lnTo>
                    <a:pt x="751012" y="1200263"/>
                  </a:lnTo>
                  <a:lnTo>
                    <a:pt x="750283" y="1198133"/>
                  </a:lnTo>
                  <a:lnTo>
                    <a:pt x="748882" y="1196004"/>
                  </a:lnTo>
                  <a:lnTo>
                    <a:pt x="747425" y="1194547"/>
                  </a:lnTo>
                  <a:lnTo>
                    <a:pt x="746697" y="1193090"/>
                  </a:lnTo>
                  <a:lnTo>
                    <a:pt x="745968" y="1191689"/>
                  </a:lnTo>
                  <a:lnTo>
                    <a:pt x="746697" y="1190232"/>
                  </a:lnTo>
                  <a:lnTo>
                    <a:pt x="747425" y="1188775"/>
                  </a:lnTo>
                  <a:lnTo>
                    <a:pt x="749555" y="1184516"/>
                  </a:lnTo>
                  <a:lnTo>
                    <a:pt x="751012" y="1182331"/>
                  </a:lnTo>
                  <a:lnTo>
                    <a:pt x="753141" y="1179473"/>
                  </a:lnTo>
                  <a:lnTo>
                    <a:pt x="753870" y="1178016"/>
                  </a:lnTo>
                  <a:lnTo>
                    <a:pt x="754598" y="1177344"/>
                  </a:lnTo>
                  <a:lnTo>
                    <a:pt x="754598" y="1174430"/>
                  </a:lnTo>
                  <a:lnTo>
                    <a:pt x="753870" y="1172300"/>
                  </a:lnTo>
                  <a:lnTo>
                    <a:pt x="753870" y="1171572"/>
                  </a:lnTo>
                  <a:lnTo>
                    <a:pt x="755327" y="1170115"/>
                  </a:lnTo>
                  <a:lnTo>
                    <a:pt x="756784" y="1169442"/>
                  </a:lnTo>
                  <a:lnTo>
                    <a:pt x="759642" y="1167257"/>
                  </a:lnTo>
                  <a:lnTo>
                    <a:pt x="761042" y="1166528"/>
                  </a:lnTo>
                  <a:lnTo>
                    <a:pt x="761771" y="1165856"/>
                  </a:lnTo>
                  <a:lnTo>
                    <a:pt x="760370" y="1165127"/>
                  </a:lnTo>
                  <a:lnTo>
                    <a:pt x="759642" y="1163670"/>
                  </a:lnTo>
                  <a:lnTo>
                    <a:pt x="758913" y="1162942"/>
                  </a:lnTo>
                  <a:lnTo>
                    <a:pt x="758913" y="1161541"/>
                  </a:lnTo>
                  <a:lnTo>
                    <a:pt x="760370" y="1160084"/>
                  </a:lnTo>
                  <a:lnTo>
                    <a:pt x="760370" y="1159355"/>
                  </a:lnTo>
                  <a:lnTo>
                    <a:pt x="760370" y="1155041"/>
                  </a:lnTo>
                  <a:lnTo>
                    <a:pt x="760370" y="1153640"/>
                  </a:lnTo>
                  <a:lnTo>
                    <a:pt x="761771" y="1152183"/>
                  </a:lnTo>
                  <a:lnTo>
                    <a:pt x="762499" y="1152183"/>
                  </a:lnTo>
                  <a:lnTo>
                    <a:pt x="764629" y="1151454"/>
                  </a:lnTo>
                  <a:lnTo>
                    <a:pt x="764629" y="1150053"/>
                  </a:lnTo>
                  <a:lnTo>
                    <a:pt x="764629" y="1149325"/>
                  </a:lnTo>
                  <a:lnTo>
                    <a:pt x="763956" y="1148596"/>
                  </a:lnTo>
                  <a:lnTo>
                    <a:pt x="763228" y="1147139"/>
                  </a:lnTo>
                  <a:lnTo>
                    <a:pt x="761042" y="1144282"/>
                  </a:lnTo>
                  <a:lnTo>
                    <a:pt x="760370" y="1142881"/>
                  </a:lnTo>
                  <a:lnTo>
                    <a:pt x="759642" y="1138566"/>
                  </a:lnTo>
                  <a:lnTo>
                    <a:pt x="759642" y="1137109"/>
                  </a:lnTo>
                  <a:lnTo>
                    <a:pt x="761042" y="1134251"/>
                  </a:lnTo>
                  <a:lnTo>
                    <a:pt x="762499" y="1133522"/>
                  </a:lnTo>
                  <a:lnTo>
                    <a:pt x="765357" y="1131393"/>
                  </a:lnTo>
                  <a:lnTo>
                    <a:pt x="766086" y="1129936"/>
                  </a:lnTo>
                  <a:lnTo>
                    <a:pt x="768271" y="1127807"/>
                  </a:lnTo>
                  <a:lnTo>
                    <a:pt x="771129" y="1124893"/>
                  </a:lnTo>
                  <a:lnTo>
                    <a:pt x="776117" y="1121306"/>
                  </a:lnTo>
                  <a:lnTo>
                    <a:pt x="778302" y="1119177"/>
                  </a:lnTo>
                  <a:lnTo>
                    <a:pt x="779030" y="1116991"/>
                  </a:lnTo>
                  <a:lnTo>
                    <a:pt x="781160" y="1114134"/>
                  </a:lnTo>
                  <a:lnTo>
                    <a:pt x="784746" y="1109146"/>
                  </a:lnTo>
                  <a:lnTo>
                    <a:pt x="787604" y="1105504"/>
                  </a:lnTo>
                  <a:lnTo>
                    <a:pt x="789061" y="1104103"/>
                  </a:lnTo>
                  <a:lnTo>
                    <a:pt x="789061" y="1102646"/>
                  </a:lnTo>
                  <a:lnTo>
                    <a:pt x="789790" y="1100516"/>
                  </a:lnTo>
                  <a:lnTo>
                    <a:pt x="789790" y="1099788"/>
                  </a:lnTo>
                  <a:lnTo>
                    <a:pt x="789061" y="1098331"/>
                  </a:lnTo>
                  <a:lnTo>
                    <a:pt x="788333" y="1096930"/>
                  </a:lnTo>
                  <a:lnTo>
                    <a:pt x="787604" y="1096930"/>
                  </a:lnTo>
                  <a:lnTo>
                    <a:pt x="786932" y="1096930"/>
                  </a:lnTo>
                  <a:lnTo>
                    <a:pt x="784746" y="1096202"/>
                  </a:lnTo>
                  <a:lnTo>
                    <a:pt x="784018" y="1095473"/>
                  </a:lnTo>
                  <a:lnTo>
                    <a:pt x="782617" y="1094016"/>
                  </a:lnTo>
                  <a:lnTo>
                    <a:pt x="781888" y="1093344"/>
                  </a:lnTo>
                  <a:lnTo>
                    <a:pt x="779759" y="1088300"/>
                  </a:lnTo>
                  <a:lnTo>
                    <a:pt x="779030" y="1086171"/>
                  </a:lnTo>
                  <a:lnTo>
                    <a:pt x="778302" y="1083985"/>
                  </a:lnTo>
                  <a:lnTo>
                    <a:pt x="779030" y="1083257"/>
                  </a:lnTo>
                  <a:lnTo>
                    <a:pt x="779030" y="1081856"/>
                  </a:lnTo>
                  <a:lnTo>
                    <a:pt x="779759" y="1078942"/>
                  </a:lnTo>
                  <a:lnTo>
                    <a:pt x="780431" y="1077541"/>
                  </a:lnTo>
                  <a:lnTo>
                    <a:pt x="781160" y="1076813"/>
                  </a:lnTo>
                  <a:lnTo>
                    <a:pt x="781888" y="1075356"/>
                  </a:lnTo>
                  <a:lnTo>
                    <a:pt x="782617" y="1073955"/>
                  </a:lnTo>
                  <a:lnTo>
                    <a:pt x="782617" y="1071097"/>
                  </a:lnTo>
                  <a:lnTo>
                    <a:pt x="782617" y="1068911"/>
                  </a:lnTo>
                  <a:lnTo>
                    <a:pt x="782617" y="1067454"/>
                  </a:lnTo>
                  <a:lnTo>
                    <a:pt x="782617" y="1066782"/>
                  </a:lnTo>
                  <a:lnTo>
                    <a:pt x="784018" y="1065325"/>
                  </a:lnTo>
                  <a:lnTo>
                    <a:pt x="786932" y="1064597"/>
                  </a:lnTo>
                  <a:lnTo>
                    <a:pt x="789061" y="1064597"/>
                  </a:lnTo>
                  <a:lnTo>
                    <a:pt x="790518" y="1063868"/>
                  </a:lnTo>
                  <a:lnTo>
                    <a:pt x="791247" y="1062467"/>
                  </a:lnTo>
                  <a:lnTo>
                    <a:pt x="791247" y="1061739"/>
                  </a:lnTo>
                  <a:lnTo>
                    <a:pt x="790518" y="1059609"/>
                  </a:lnTo>
                  <a:lnTo>
                    <a:pt x="789061" y="1055294"/>
                  </a:lnTo>
                  <a:lnTo>
                    <a:pt x="789061" y="1053837"/>
                  </a:lnTo>
                  <a:lnTo>
                    <a:pt x="789790" y="1053109"/>
                  </a:lnTo>
                  <a:lnTo>
                    <a:pt x="789790" y="1051708"/>
                  </a:lnTo>
                  <a:lnTo>
                    <a:pt x="789790" y="1050251"/>
                  </a:lnTo>
                  <a:lnTo>
                    <a:pt x="792647" y="1049523"/>
                  </a:lnTo>
                  <a:lnTo>
                    <a:pt x="793376" y="1048122"/>
                  </a:lnTo>
                  <a:lnTo>
                    <a:pt x="792647" y="1047393"/>
                  </a:lnTo>
                  <a:lnTo>
                    <a:pt x="792647" y="1045208"/>
                  </a:lnTo>
                  <a:lnTo>
                    <a:pt x="793376" y="1045208"/>
                  </a:lnTo>
                  <a:lnTo>
                    <a:pt x="794105" y="1043807"/>
                  </a:lnTo>
                  <a:lnTo>
                    <a:pt x="796234" y="1041621"/>
                  </a:lnTo>
                  <a:lnTo>
                    <a:pt x="798419" y="1038035"/>
                  </a:lnTo>
                  <a:lnTo>
                    <a:pt x="801277" y="1035177"/>
                  </a:lnTo>
                  <a:lnTo>
                    <a:pt x="806993" y="1032319"/>
                  </a:lnTo>
                  <a:lnTo>
                    <a:pt x="809907" y="1030862"/>
                  </a:lnTo>
                  <a:lnTo>
                    <a:pt x="812765" y="1028733"/>
                  </a:lnTo>
                  <a:lnTo>
                    <a:pt x="814222" y="1027276"/>
                  </a:lnTo>
                  <a:lnTo>
                    <a:pt x="817808" y="1024418"/>
                  </a:lnTo>
                  <a:lnTo>
                    <a:pt x="818481" y="1022961"/>
                  </a:lnTo>
                  <a:lnTo>
                    <a:pt x="819209" y="1022232"/>
                  </a:lnTo>
                  <a:lnTo>
                    <a:pt x="819938" y="1019374"/>
                  </a:lnTo>
                  <a:lnTo>
                    <a:pt x="819938" y="1017245"/>
                  </a:lnTo>
                  <a:lnTo>
                    <a:pt x="819938" y="1015059"/>
                  </a:lnTo>
                  <a:lnTo>
                    <a:pt x="819938" y="1013658"/>
                  </a:lnTo>
                  <a:lnTo>
                    <a:pt x="819209" y="1010745"/>
                  </a:lnTo>
                  <a:lnTo>
                    <a:pt x="819209" y="1008615"/>
                  </a:lnTo>
                  <a:lnTo>
                    <a:pt x="819938" y="1007158"/>
                  </a:lnTo>
                  <a:lnTo>
                    <a:pt x="819938" y="1005757"/>
                  </a:lnTo>
                  <a:lnTo>
                    <a:pt x="821395" y="1003572"/>
                  </a:lnTo>
                  <a:lnTo>
                    <a:pt x="822796" y="1000714"/>
                  </a:lnTo>
                  <a:lnTo>
                    <a:pt x="824253" y="998585"/>
                  </a:lnTo>
                  <a:lnTo>
                    <a:pt x="824981" y="997856"/>
                  </a:lnTo>
                  <a:lnTo>
                    <a:pt x="827110" y="995671"/>
                  </a:lnTo>
                  <a:lnTo>
                    <a:pt x="829296" y="994998"/>
                  </a:lnTo>
                  <a:lnTo>
                    <a:pt x="837870" y="994998"/>
                  </a:lnTo>
                  <a:lnTo>
                    <a:pt x="840784" y="994270"/>
                  </a:lnTo>
                  <a:lnTo>
                    <a:pt x="842185" y="993541"/>
                  </a:lnTo>
                  <a:lnTo>
                    <a:pt x="842913" y="992813"/>
                  </a:lnTo>
                  <a:lnTo>
                    <a:pt x="845042" y="990683"/>
                  </a:lnTo>
                  <a:lnTo>
                    <a:pt x="846499" y="989955"/>
                  </a:lnTo>
                  <a:lnTo>
                    <a:pt x="846499" y="988498"/>
                  </a:lnTo>
                  <a:lnTo>
                    <a:pt x="847228" y="983511"/>
                  </a:lnTo>
                  <a:lnTo>
                    <a:pt x="847228" y="980597"/>
                  </a:lnTo>
                  <a:lnTo>
                    <a:pt x="847956" y="977739"/>
                  </a:lnTo>
                  <a:lnTo>
                    <a:pt x="848685" y="976282"/>
                  </a:lnTo>
                  <a:lnTo>
                    <a:pt x="849357" y="974881"/>
                  </a:lnTo>
                  <a:lnTo>
                    <a:pt x="850086" y="973424"/>
                  </a:lnTo>
                  <a:lnTo>
                    <a:pt x="850814" y="972695"/>
                  </a:lnTo>
                  <a:lnTo>
                    <a:pt x="850814" y="971294"/>
                  </a:lnTo>
                  <a:lnTo>
                    <a:pt x="852271" y="969109"/>
                  </a:lnTo>
                  <a:lnTo>
                    <a:pt x="852944" y="968437"/>
                  </a:lnTo>
                  <a:lnTo>
                    <a:pt x="853672" y="967708"/>
                  </a:lnTo>
                  <a:lnTo>
                    <a:pt x="855129" y="966980"/>
                  </a:lnTo>
                  <a:lnTo>
                    <a:pt x="861573" y="963393"/>
                  </a:lnTo>
                  <a:lnTo>
                    <a:pt x="840784" y="968437"/>
                  </a:lnTo>
                  <a:lnTo>
                    <a:pt x="834563" y="969837"/>
                  </a:lnTo>
                  <a:lnTo>
                    <a:pt x="840784" y="968437"/>
                  </a:lnTo>
                  <a:lnTo>
                    <a:pt x="861573" y="963393"/>
                  </a:lnTo>
                  <a:lnTo>
                    <a:pt x="864431" y="959807"/>
                  </a:lnTo>
                  <a:lnTo>
                    <a:pt x="865160" y="957621"/>
                  </a:lnTo>
                  <a:lnTo>
                    <a:pt x="865888" y="956220"/>
                  </a:lnTo>
                  <a:lnTo>
                    <a:pt x="866617" y="954763"/>
                  </a:lnTo>
                  <a:lnTo>
                    <a:pt x="868018" y="953362"/>
                  </a:lnTo>
                  <a:lnTo>
                    <a:pt x="870932" y="944733"/>
                  </a:lnTo>
                  <a:lnTo>
                    <a:pt x="872333" y="943276"/>
                  </a:lnTo>
                  <a:lnTo>
                    <a:pt x="873061" y="941875"/>
                  </a:lnTo>
                  <a:lnTo>
                    <a:pt x="876647" y="938961"/>
                  </a:lnTo>
                  <a:lnTo>
                    <a:pt x="890993" y="929659"/>
                  </a:lnTo>
                  <a:lnTo>
                    <a:pt x="896765" y="925344"/>
                  </a:lnTo>
                  <a:lnTo>
                    <a:pt x="898894" y="924615"/>
                  </a:lnTo>
                  <a:lnTo>
                    <a:pt x="898894" y="923887"/>
                  </a:lnTo>
                  <a:lnTo>
                    <a:pt x="898894" y="922486"/>
                  </a:lnTo>
                  <a:close/>
                </a:path>
              </a:pathLst>
            </a:custGeom>
            <a:solidFill>
              <a:srgbClr val="2EB5BC"/>
            </a:solidFill>
            <a:ln w="55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pt-BR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6" name="Forma Livre: Forma 145">
              <a:extLst>
                <a:ext uri="{FF2B5EF4-FFF2-40B4-BE49-F238E27FC236}">
                  <a16:creationId xmlns:a16="http://schemas.microsoft.com/office/drawing/2014/main" id="{11AC0A87-E265-4FE7-B228-2D57B5F7FBC6}"/>
                </a:ext>
              </a:extLst>
            </p:cNvPr>
            <p:cNvSpPr/>
            <p:nvPr/>
          </p:nvSpPr>
          <p:spPr>
            <a:xfrm>
              <a:off x="7026607" y="1679980"/>
              <a:ext cx="919613" cy="1241733"/>
            </a:xfrm>
            <a:custGeom>
              <a:avLst/>
              <a:gdLst>
                <a:gd name="connsiteX0" fmla="*/ 761924 w 919613"/>
                <a:gd name="connsiteY0" fmla="*/ 1241733 h 1241733"/>
                <a:gd name="connsiteX1" fmla="*/ 760467 w 919613"/>
                <a:gd name="connsiteY1" fmla="*/ 1241733 h 1241733"/>
                <a:gd name="connsiteX2" fmla="*/ 751558 w 919613"/>
                <a:gd name="connsiteY2" fmla="*/ 1236690 h 1241733"/>
                <a:gd name="connsiteX3" fmla="*/ 751277 w 919613"/>
                <a:gd name="connsiteY3" fmla="*/ 1236634 h 1241733"/>
                <a:gd name="connsiteX4" fmla="*/ 748924 w 919613"/>
                <a:gd name="connsiteY4" fmla="*/ 1236074 h 1241733"/>
                <a:gd name="connsiteX5" fmla="*/ 743208 w 919613"/>
                <a:gd name="connsiteY5" fmla="*/ 1233944 h 1241733"/>
                <a:gd name="connsiteX6" fmla="*/ 739510 w 919613"/>
                <a:gd name="connsiteY6" fmla="*/ 1231591 h 1241733"/>
                <a:gd name="connsiteX7" fmla="*/ 738557 w 919613"/>
                <a:gd name="connsiteY7" fmla="*/ 1230638 h 1241733"/>
                <a:gd name="connsiteX8" fmla="*/ 735755 w 919613"/>
                <a:gd name="connsiteY8" fmla="*/ 1229237 h 1241733"/>
                <a:gd name="connsiteX9" fmla="*/ 732113 w 919613"/>
                <a:gd name="connsiteY9" fmla="*/ 1226211 h 1241733"/>
                <a:gd name="connsiteX10" fmla="*/ 727798 w 919613"/>
                <a:gd name="connsiteY10" fmla="*/ 1220495 h 1241733"/>
                <a:gd name="connsiteX11" fmla="*/ 725836 w 919613"/>
                <a:gd name="connsiteY11" fmla="*/ 1215788 h 1241733"/>
                <a:gd name="connsiteX12" fmla="*/ 723259 w 919613"/>
                <a:gd name="connsiteY12" fmla="*/ 1211361 h 1241733"/>
                <a:gd name="connsiteX13" fmla="*/ 722362 w 919613"/>
                <a:gd name="connsiteY13" fmla="*/ 1208335 h 1241733"/>
                <a:gd name="connsiteX14" fmla="*/ 715469 w 919613"/>
                <a:gd name="connsiteY14" fmla="*/ 1203180 h 1241733"/>
                <a:gd name="connsiteX15" fmla="*/ 714349 w 919613"/>
                <a:gd name="connsiteY15" fmla="*/ 1202227 h 1241733"/>
                <a:gd name="connsiteX16" fmla="*/ 712892 w 919613"/>
                <a:gd name="connsiteY16" fmla="*/ 1200770 h 1241733"/>
                <a:gd name="connsiteX17" fmla="*/ 710370 w 919613"/>
                <a:gd name="connsiteY17" fmla="*/ 1196735 h 1241733"/>
                <a:gd name="connsiteX18" fmla="*/ 709642 w 919613"/>
                <a:gd name="connsiteY18" fmla="*/ 1194606 h 1241733"/>
                <a:gd name="connsiteX19" fmla="*/ 709193 w 919613"/>
                <a:gd name="connsiteY19" fmla="*/ 1192813 h 1241733"/>
                <a:gd name="connsiteX20" fmla="*/ 708857 w 919613"/>
                <a:gd name="connsiteY20" fmla="*/ 1190347 h 1241733"/>
                <a:gd name="connsiteX21" fmla="*/ 707120 w 919613"/>
                <a:gd name="connsiteY21" fmla="*/ 1188610 h 1241733"/>
                <a:gd name="connsiteX22" fmla="*/ 705159 w 919613"/>
                <a:gd name="connsiteY22" fmla="*/ 1185920 h 1241733"/>
                <a:gd name="connsiteX23" fmla="*/ 703029 w 919613"/>
                <a:gd name="connsiteY23" fmla="*/ 1181605 h 1241733"/>
                <a:gd name="connsiteX24" fmla="*/ 701964 w 919613"/>
                <a:gd name="connsiteY24" fmla="*/ 1177010 h 1241733"/>
                <a:gd name="connsiteX25" fmla="*/ 701964 w 919613"/>
                <a:gd name="connsiteY25" fmla="*/ 1174937 h 1241733"/>
                <a:gd name="connsiteX26" fmla="*/ 700227 w 919613"/>
                <a:gd name="connsiteY26" fmla="*/ 1169221 h 1241733"/>
                <a:gd name="connsiteX27" fmla="*/ 699947 w 919613"/>
                <a:gd name="connsiteY27" fmla="*/ 1164570 h 1241733"/>
                <a:gd name="connsiteX28" fmla="*/ 700115 w 919613"/>
                <a:gd name="connsiteY28" fmla="*/ 1163449 h 1241733"/>
                <a:gd name="connsiteX29" fmla="*/ 699611 w 919613"/>
                <a:gd name="connsiteY29" fmla="*/ 1163057 h 1241733"/>
                <a:gd name="connsiteX30" fmla="*/ 695464 w 919613"/>
                <a:gd name="connsiteY30" fmla="*/ 1154764 h 1241733"/>
                <a:gd name="connsiteX31" fmla="*/ 695296 w 919613"/>
                <a:gd name="connsiteY31" fmla="*/ 1152970 h 1241733"/>
                <a:gd name="connsiteX32" fmla="*/ 692270 w 919613"/>
                <a:gd name="connsiteY32" fmla="*/ 1149328 h 1241733"/>
                <a:gd name="connsiteX33" fmla="*/ 691542 w 919613"/>
                <a:gd name="connsiteY33" fmla="*/ 1147871 h 1241733"/>
                <a:gd name="connsiteX34" fmla="*/ 690757 w 919613"/>
                <a:gd name="connsiteY34" fmla="*/ 1145798 h 1241733"/>
                <a:gd name="connsiteX35" fmla="*/ 690589 w 919613"/>
                <a:gd name="connsiteY35" fmla="*/ 1145069 h 1241733"/>
                <a:gd name="connsiteX36" fmla="*/ 686554 w 919613"/>
                <a:gd name="connsiteY36" fmla="*/ 1140754 h 1241733"/>
                <a:gd name="connsiteX37" fmla="*/ 684985 w 919613"/>
                <a:gd name="connsiteY37" fmla="*/ 1137560 h 1241733"/>
                <a:gd name="connsiteX38" fmla="*/ 681511 w 919613"/>
                <a:gd name="connsiteY38" fmla="*/ 1133525 h 1241733"/>
                <a:gd name="connsiteX39" fmla="*/ 679438 w 919613"/>
                <a:gd name="connsiteY39" fmla="*/ 1129771 h 1241733"/>
                <a:gd name="connsiteX40" fmla="*/ 678093 w 919613"/>
                <a:gd name="connsiteY40" fmla="*/ 1125176 h 1241733"/>
                <a:gd name="connsiteX41" fmla="*/ 677028 w 919613"/>
                <a:gd name="connsiteY41" fmla="*/ 1125848 h 1241733"/>
                <a:gd name="connsiteX42" fmla="*/ 673217 w 919613"/>
                <a:gd name="connsiteY42" fmla="*/ 1130780 h 1241733"/>
                <a:gd name="connsiteX43" fmla="*/ 672881 w 919613"/>
                <a:gd name="connsiteY43" fmla="*/ 1131228 h 1241733"/>
                <a:gd name="connsiteX44" fmla="*/ 672825 w 919613"/>
                <a:gd name="connsiteY44" fmla="*/ 1131396 h 1241733"/>
                <a:gd name="connsiteX45" fmla="*/ 672433 w 919613"/>
                <a:gd name="connsiteY45" fmla="*/ 1132685 h 1241733"/>
                <a:gd name="connsiteX46" fmla="*/ 672433 w 919613"/>
                <a:gd name="connsiteY46" fmla="*/ 1134646 h 1241733"/>
                <a:gd name="connsiteX47" fmla="*/ 672209 w 919613"/>
                <a:gd name="connsiteY47" fmla="*/ 1136888 h 1241733"/>
                <a:gd name="connsiteX48" fmla="*/ 670752 w 919613"/>
                <a:gd name="connsiteY48" fmla="*/ 1143332 h 1241733"/>
                <a:gd name="connsiteX49" fmla="*/ 668454 w 919613"/>
                <a:gd name="connsiteY49" fmla="*/ 1147871 h 1241733"/>
                <a:gd name="connsiteX50" fmla="*/ 667726 w 919613"/>
                <a:gd name="connsiteY50" fmla="*/ 1149328 h 1241733"/>
                <a:gd name="connsiteX51" fmla="*/ 667221 w 919613"/>
                <a:gd name="connsiteY51" fmla="*/ 1150169 h 1241733"/>
                <a:gd name="connsiteX52" fmla="*/ 665596 w 919613"/>
                <a:gd name="connsiteY52" fmla="*/ 1157621 h 1241733"/>
                <a:gd name="connsiteX53" fmla="*/ 664139 w 919613"/>
                <a:gd name="connsiteY53" fmla="*/ 1159751 h 1241733"/>
                <a:gd name="connsiteX54" fmla="*/ 662850 w 919613"/>
                <a:gd name="connsiteY54" fmla="*/ 1161320 h 1241733"/>
                <a:gd name="connsiteX55" fmla="*/ 661394 w 919613"/>
                <a:gd name="connsiteY55" fmla="*/ 1162777 h 1241733"/>
                <a:gd name="connsiteX56" fmla="*/ 657359 w 919613"/>
                <a:gd name="connsiteY56" fmla="*/ 1165298 h 1241733"/>
                <a:gd name="connsiteX57" fmla="*/ 655229 w 919613"/>
                <a:gd name="connsiteY57" fmla="*/ 1166027 h 1241733"/>
                <a:gd name="connsiteX58" fmla="*/ 645759 w 919613"/>
                <a:gd name="connsiteY58" fmla="*/ 1164514 h 1241733"/>
                <a:gd name="connsiteX59" fmla="*/ 637129 w 919613"/>
                <a:gd name="connsiteY59" fmla="*/ 1158070 h 1241733"/>
                <a:gd name="connsiteX60" fmla="*/ 620935 w 919613"/>
                <a:gd name="connsiteY60" fmla="*/ 1146806 h 1241733"/>
                <a:gd name="connsiteX61" fmla="*/ 581596 w 919613"/>
                <a:gd name="connsiteY61" fmla="*/ 1120357 h 1241733"/>
                <a:gd name="connsiteX62" fmla="*/ 573415 w 919613"/>
                <a:gd name="connsiteY62" fmla="*/ 1114417 h 1241733"/>
                <a:gd name="connsiteX63" fmla="*/ 565962 w 919613"/>
                <a:gd name="connsiteY63" fmla="*/ 1109429 h 1241733"/>
                <a:gd name="connsiteX64" fmla="*/ 565850 w 919613"/>
                <a:gd name="connsiteY64" fmla="*/ 1109597 h 1241733"/>
                <a:gd name="connsiteX65" fmla="*/ 564561 w 919613"/>
                <a:gd name="connsiteY65" fmla="*/ 1111167 h 1241733"/>
                <a:gd name="connsiteX66" fmla="*/ 563384 w 919613"/>
                <a:gd name="connsiteY66" fmla="*/ 1112511 h 1241733"/>
                <a:gd name="connsiteX67" fmla="*/ 563272 w 919613"/>
                <a:gd name="connsiteY67" fmla="*/ 1113072 h 1241733"/>
                <a:gd name="connsiteX68" fmla="*/ 563272 w 919613"/>
                <a:gd name="connsiteY68" fmla="*/ 1115369 h 1241733"/>
                <a:gd name="connsiteX69" fmla="*/ 562768 w 919613"/>
                <a:gd name="connsiteY69" fmla="*/ 1118619 h 1241733"/>
                <a:gd name="connsiteX70" fmla="*/ 562039 w 919613"/>
                <a:gd name="connsiteY70" fmla="*/ 1120749 h 1241733"/>
                <a:gd name="connsiteX71" fmla="*/ 561591 w 919613"/>
                <a:gd name="connsiteY71" fmla="*/ 1121814 h 1241733"/>
                <a:gd name="connsiteX72" fmla="*/ 558789 w 919613"/>
                <a:gd name="connsiteY72" fmla="*/ 1126913 h 1241733"/>
                <a:gd name="connsiteX73" fmla="*/ 556660 w 919613"/>
                <a:gd name="connsiteY73" fmla="*/ 1129042 h 1241733"/>
                <a:gd name="connsiteX74" fmla="*/ 555091 w 919613"/>
                <a:gd name="connsiteY74" fmla="*/ 1130331 h 1241733"/>
                <a:gd name="connsiteX75" fmla="*/ 552961 w 919613"/>
                <a:gd name="connsiteY75" fmla="*/ 1131788 h 1241733"/>
                <a:gd name="connsiteX76" fmla="*/ 550776 w 919613"/>
                <a:gd name="connsiteY76" fmla="*/ 1132909 h 1241733"/>
                <a:gd name="connsiteX77" fmla="*/ 548983 w 919613"/>
                <a:gd name="connsiteY77" fmla="*/ 1135038 h 1241733"/>
                <a:gd name="connsiteX78" fmla="*/ 548142 w 919613"/>
                <a:gd name="connsiteY78" fmla="*/ 1137112 h 1241733"/>
                <a:gd name="connsiteX79" fmla="*/ 538560 w 919613"/>
                <a:gd name="connsiteY79" fmla="*/ 1143612 h 1241733"/>
                <a:gd name="connsiteX80" fmla="*/ 533965 w 919613"/>
                <a:gd name="connsiteY80" fmla="*/ 1143780 h 1241733"/>
                <a:gd name="connsiteX81" fmla="*/ 530659 w 919613"/>
                <a:gd name="connsiteY81" fmla="*/ 1144341 h 1241733"/>
                <a:gd name="connsiteX82" fmla="*/ 529089 w 919613"/>
                <a:gd name="connsiteY82" fmla="*/ 1144341 h 1241733"/>
                <a:gd name="connsiteX83" fmla="*/ 526456 w 919613"/>
                <a:gd name="connsiteY83" fmla="*/ 1145854 h 1241733"/>
                <a:gd name="connsiteX84" fmla="*/ 523037 w 919613"/>
                <a:gd name="connsiteY84" fmla="*/ 1147086 h 1241733"/>
                <a:gd name="connsiteX85" fmla="*/ 517546 w 919613"/>
                <a:gd name="connsiteY85" fmla="*/ 1147983 h 1241733"/>
                <a:gd name="connsiteX86" fmla="*/ 513847 w 919613"/>
                <a:gd name="connsiteY86" fmla="*/ 1149776 h 1241733"/>
                <a:gd name="connsiteX87" fmla="*/ 510989 w 919613"/>
                <a:gd name="connsiteY87" fmla="*/ 1150505 h 1241733"/>
                <a:gd name="connsiteX88" fmla="*/ 506675 w 919613"/>
                <a:gd name="connsiteY88" fmla="*/ 1150673 h 1241733"/>
                <a:gd name="connsiteX89" fmla="*/ 504881 w 919613"/>
                <a:gd name="connsiteY89" fmla="*/ 1150841 h 1241733"/>
                <a:gd name="connsiteX90" fmla="*/ 503424 w 919613"/>
                <a:gd name="connsiteY90" fmla="*/ 1150841 h 1241733"/>
                <a:gd name="connsiteX91" fmla="*/ 501295 w 919613"/>
                <a:gd name="connsiteY91" fmla="*/ 1150617 h 1241733"/>
                <a:gd name="connsiteX92" fmla="*/ 499166 w 919613"/>
                <a:gd name="connsiteY92" fmla="*/ 1150841 h 1241733"/>
                <a:gd name="connsiteX93" fmla="*/ 497709 w 919613"/>
                <a:gd name="connsiteY93" fmla="*/ 1150841 h 1241733"/>
                <a:gd name="connsiteX94" fmla="*/ 495187 w 919613"/>
                <a:gd name="connsiteY94" fmla="*/ 1150505 h 1241733"/>
                <a:gd name="connsiteX95" fmla="*/ 494402 w 919613"/>
                <a:gd name="connsiteY95" fmla="*/ 1150337 h 1241733"/>
                <a:gd name="connsiteX96" fmla="*/ 491488 w 919613"/>
                <a:gd name="connsiteY96" fmla="*/ 1150841 h 1241733"/>
                <a:gd name="connsiteX97" fmla="*/ 489471 w 919613"/>
                <a:gd name="connsiteY97" fmla="*/ 1151513 h 1241733"/>
                <a:gd name="connsiteX98" fmla="*/ 487510 w 919613"/>
                <a:gd name="connsiteY98" fmla="*/ 1152466 h 1241733"/>
                <a:gd name="connsiteX99" fmla="*/ 482747 w 919613"/>
                <a:gd name="connsiteY99" fmla="*/ 1155212 h 1241733"/>
                <a:gd name="connsiteX100" fmla="*/ 473669 w 919613"/>
                <a:gd name="connsiteY100" fmla="*/ 1155772 h 1241733"/>
                <a:gd name="connsiteX101" fmla="*/ 468289 w 919613"/>
                <a:gd name="connsiteY101" fmla="*/ 1154876 h 1241733"/>
                <a:gd name="connsiteX102" fmla="*/ 467841 w 919613"/>
                <a:gd name="connsiteY102" fmla="*/ 1154932 h 1241733"/>
                <a:gd name="connsiteX103" fmla="*/ 464142 w 919613"/>
                <a:gd name="connsiteY103" fmla="*/ 1154876 h 1241733"/>
                <a:gd name="connsiteX104" fmla="*/ 463246 w 919613"/>
                <a:gd name="connsiteY104" fmla="*/ 1154708 h 1241733"/>
                <a:gd name="connsiteX105" fmla="*/ 457922 w 919613"/>
                <a:gd name="connsiteY105" fmla="*/ 1154764 h 1241733"/>
                <a:gd name="connsiteX106" fmla="*/ 456297 w 919613"/>
                <a:gd name="connsiteY106" fmla="*/ 1154371 h 1241733"/>
                <a:gd name="connsiteX107" fmla="*/ 452543 w 919613"/>
                <a:gd name="connsiteY107" fmla="*/ 1154371 h 1241733"/>
                <a:gd name="connsiteX108" fmla="*/ 448228 w 919613"/>
                <a:gd name="connsiteY108" fmla="*/ 1153419 h 1241733"/>
                <a:gd name="connsiteX109" fmla="*/ 444921 w 919613"/>
                <a:gd name="connsiteY109" fmla="*/ 1153587 h 1241733"/>
                <a:gd name="connsiteX110" fmla="*/ 347248 w 919613"/>
                <a:gd name="connsiteY110" fmla="*/ 1142603 h 1241733"/>
                <a:gd name="connsiteX111" fmla="*/ 343830 w 919613"/>
                <a:gd name="connsiteY111" fmla="*/ 1144509 h 1241733"/>
                <a:gd name="connsiteX112" fmla="*/ 336769 w 919613"/>
                <a:gd name="connsiteY112" fmla="*/ 1147086 h 1241733"/>
                <a:gd name="connsiteX113" fmla="*/ 332959 w 919613"/>
                <a:gd name="connsiteY113" fmla="*/ 1148992 h 1241733"/>
                <a:gd name="connsiteX114" fmla="*/ 331614 w 919613"/>
                <a:gd name="connsiteY114" fmla="*/ 1149552 h 1241733"/>
                <a:gd name="connsiteX115" fmla="*/ 328028 w 919613"/>
                <a:gd name="connsiteY115" fmla="*/ 1150785 h 1241733"/>
                <a:gd name="connsiteX116" fmla="*/ 314299 w 919613"/>
                <a:gd name="connsiteY116" fmla="*/ 1157621 h 1241733"/>
                <a:gd name="connsiteX117" fmla="*/ 310376 w 919613"/>
                <a:gd name="connsiteY117" fmla="*/ 1158686 h 1241733"/>
                <a:gd name="connsiteX118" fmla="*/ 299617 w 919613"/>
                <a:gd name="connsiteY118" fmla="*/ 1159415 h 1241733"/>
                <a:gd name="connsiteX119" fmla="*/ 298944 w 919613"/>
                <a:gd name="connsiteY119" fmla="*/ 1159415 h 1241733"/>
                <a:gd name="connsiteX120" fmla="*/ 293060 w 919613"/>
                <a:gd name="connsiteY120" fmla="*/ 1159415 h 1241733"/>
                <a:gd name="connsiteX121" fmla="*/ 285663 w 919613"/>
                <a:gd name="connsiteY121" fmla="*/ 1161264 h 1241733"/>
                <a:gd name="connsiteX122" fmla="*/ 283366 w 919613"/>
                <a:gd name="connsiteY122" fmla="*/ 1161544 h 1241733"/>
                <a:gd name="connsiteX123" fmla="*/ 276866 w 919613"/>
                <a:gd name="connsiteY123" fmla="*/ 1161880 h 1241733"/>
                <a:gd name="connsiteX124" fmla="*/ 276361 w 919613"/>
                <a:gd name="connsiteY124" fmla="*/ 1161992 h 1241733"/>
                <a:gd name="connsiteX125" fmla="*/ 272831 w 919613"/>
                <a:gd name="connsiteY125" fmla="*/ 1163169 h 1241733"/>
                <a:gd name="connsiteX126" fmla="*/ 272046 w 919613"/>
                <a:gd name="connsiteY126" fmla="*/ 1163393 h 1241733"/>
                <a:gd name="connsiteX127" fmla="*/ 269020 w 919613"/>
                <a:gd name="connsiteY127" fmla="*/ 1163898 h 1241733"/>
                <a:gd name="connsiteX128" fmla="*/ 264930 w 919613"/>
                <a:gd name="connsiteY128" fmla="*/ 1164066 h 1241733"/>
                <a:gd name="connsiteX129" fmla="*/ 260110 w 919613"/>
                <a:gd name="connsiteY129" fmla="*/ 1163337 h 1241733"/>
                <a:gd name="connsiteX130" fmla="*/ 254675 w 919613"/>
                <a:gd name="connsiteY130" fmla="*/ 1166755 h 1241733"/>
                <a:gd name="connsiteX131" fmla="*/ 251817 w 919613"/>
                <a:gd name="connsiteY131" fmla="*/ 1167484 h 1241733"/>
                <a:gd name="connsiteX132" fmla="*/ 242851 w 919613"/>
                <a:gd name="connsiteY132" fmla="*/ 1165523 h 1241733"/>
                <a:gd name="connsiteX133" fmla="*/ 240722 w 919613"/>
                <a:gd name="connsiteY133" fmla="*/ 1163786 h 1241733"/>
                <a:gd name="connsiteX134" fmla="*/ 238144 w 919613"/>
                <a:gd name="connsiteY134" fmla="*/ 1162945 h 1241733"/>
                <a:gd name="connsiteX135" fmla="*/ 234445 w 919613"/>
                <a:gd name="connsiteY135" fmla="*/ 1160759 h 1241733"/>
                <a:gd name="connsiteX136" fmla="*/ 227329 w 919613"/>
                <a:gd name="connsiteY136" fmla="*/ 1154595 h 1241733"/>
                <a:gd name="connsiteX137" fmla="*/ 222061 w 919613"/>
                <a:gd name="connsiteY137" fmla="*/ 1154147 h 1241733"/>
                <a:gd name="connsiteX138" fmla="*/ 216738 w 919613"/>
                <a:gd name="connsiteY138" fmla="*/ 1152690 h 1241733"/>
                <a:gd name="connsiteX139" fmla="*/ 214160 w 919613"/>
                <a:gd name="connsiteY139" fmla="*/ 1151457 h 1241733"/>
                <a:gd name="connsiteX140" fmla="*/ 211526 w 919613"/>
                <a:gd name="connsiteY140" fmla="*/ 1151906 h 1241733"/>
                <a:gd name="connsiteX141" fmla="*/ 210573 w 919613"/>
                <a:gd name="connsiteY141" fmla="*/ 1152018 h 1241733"/>
                <a:gd name="connsiteX142" fmla="*/ 200543 w 919613"/>
                <a:gd name="connsiteY142" fmla="*/ 1152746 h 1241733"/>
                <a:gd name="connsiteX143" fmla="*/ 192754 w 919613"/>
                <a:gd name="connsiteY143" fmla="*/ 1150000 h 1241733"/>
                <a:gd name="connsiteX144" fmla="*/ 189447 w 919613"/>
                <a:gd name="connsiteY144" fmla="*/ 1142435 h 1241733"/>
                <a:gd name="connsiteX145" fmla="*/ 189447 w 919613"/>
                <a:gd name="connsiteY145" fmla="*/ 1140530 h 1241733"/>
                <a:gd name="connsiteX146" fmla="*/ 188551 w 919613"/>
                <a:gd name="connsiteY146" fmla="*/ 1137784 h 1241733"/>
                <a:gd name="connsiteX147" fmla="*/ 188551 w 919613"/>
                <a:gd name="connsiteY147" fmla="*/ 1131284 h 1241733"/>
                <a:gd name="connsiteX148" fmla="*/ 189279 w 919613"/>
                <a:gd name="connsiteY148" fmla="*/ 1129155 h 1241733"/>
                <a:gd name="connsiteX149" fmla="*/ 190848 w 919613"/>
                <a:gd name="connsiteY149" fmla="*/ 1126185 h 1241733"/>
                <a:gd name="connsiteX150" fmla="*/ 190848 w 919613"/>
                <a:gd name="connsiteY150" fmla="*/ 1126072 h 1241733"/>
                <a:gd name="connsiteX151" fmla="*/ 190400 w 919613"/>
                <a:gd name="connsiteY151" fmla="*/ 1124447 h 1241733"/>
                <a:gd name="connsiteX152" fmla="*/ 189672 w 919613"/>
                <a:gd name="connsiteY152" fmla="*/ 1120861 h 1241733"/>
                <a:gd name="connsiteX153" fmla="*/ 189447 w 919613"/>
                <a:gd name="connsiteY153" fmla="*/ 1118844 h 1241733"/>
                <a:gd name="connsiteX154" fmla="*/ 189447 w 919613"/>
                <a:gd name="connsiteY154" fmla="*/ 1116714 h 1241733"/>
                <a:gd name="connsiteX155" fmla="*/ 192473 w 919613"/>
                <a:gd name="connsiteY155" fmla="*/ 1109373 h 1241733"/>
                <a:gd name="connsiteX156" fmla="*/ 193034 w 919613"/>
                <a:gd name="connsiteY156" fmla="*/ 1108813 h 1241733"/>
                <a:gd name="connsiteX157" fmla="*/ 203513 w 919613"/>
                <a:gd name="connsiteY157" fmla="*/ 1091217 h 1241733"/>
                <a:gd name="connsiteX158" fmla="*/ 205362 w 919613"/>
                <a:gd name="connsiteY158" fmla="*/ 1087575 h 1241733"/>
                <a:gd name="connsiteX159" fmla="*/ 206763 w 919613"/>
                <a:gd name="connsiteY159" fmla="*/ 1083372 h 1241733"/>
                <a:gd name="connsiteX160" fmla="*/ 206987 w 919613"/>
                <a:gd name="connsiteY160" fmla="*/ 1081579 h 1241733"/>
                <a:gd name="connsiteX161" fmla="*/ 207435 w 919613"/>
                <a:gd name="connsiteY161" fmla="*/ 1079393 h 1241733"/>
                <a:gd name="connsiteX162" fmla="*/ 206987 w 919613"/>
                <a:gd name="connsiteY162" fmla="*/ 1072949 h 1241733"/>
                <a:gd name="connsiteX163" fmla="*/ 204634 w 919613"/>
                <a:gd name="connsiteY163" fmla="*/ 1066393 h 1241733"/>
                <a:gd name="connsiteX164" fmla="*/ 204634 w 919613"/>
                <a:gd name="connsiteY164" fmla="*/ 1064936 h 1241733"/>
                <a:gd name="connsiteX165" fmla="*/ 205026 w 919613"/>
                <a:gd name="connsiteY165" fmla="*/ 1062078 h 1241733"/>
                <a:gd name="connsiteX166" fmla="*/ 206483 w 919613"/>
                <a:gd name="connsiteY166" fmla="*/ 1057035 h 1241733"/>
                <a:gd name="connsiteX167" fmla="*/ 207155 w 919613"/>
                <a:gd name="connsiteY167" fmla="*/ 1055241 h 1241733"/>
                <a:gd name="connsiteX168" fmla="*/ 207884 w 919613"/>
                <a:gd name="connsiteY168" fmla="*/ 1053784 h 1241733"/>
                <a:gd name="connsiteX169" fmla="*/ 209845 w 919613"/>
                <a:gd name="connsiteY169" fmla="*/ 1051095 h 1241733"/>
                <a:gd name="connsiteX170" fmla="*/ 211302 w 919613"/>
                <a:gd name="connsiteY170" fmla="*/ 1049638 h 1241733"/>
                <a:gd name="connsiteX171" fmla="*/ 211862 w 919613"/>
                <a:gd name="connsiteY171" fmla="*/ 1049077 h 1241733"/>
                <a:gd name="connsiteX172" fmla="*/ 214888 w 919613"/>
                <a:gd name="connsiteY172" fmla="*/ 1046499 h 1241733"/>
                <a:gd name="connsiteX173" fmla="*/ 216121 w 919613"/>
                <a:gd name="connsiteY173" fmla="*/ 1043249 h 1241733"/>
                <a:gd name="connsiteX174" fmla="*/ 218475 w 919613"/>
                <a:gd name="connsiteY174" fmla="*/ 1039551 h 1241733"/>
                <a:gd name="connsiteX175" fmla="*/ 219035 w 919613"/>
                <a:gd name="connsiteY175" fmla="*/ 1038991 h 1241733"/>
                <a:gd name="connsiteX176" fmla="*/ 219147 w 919613"/>
                <a:gd name="connsiteY176" fmla="*/ 1038878 h 1241733"/>
                <a:gd name="connsiteX177" fmla="*/ 221277 w 919613"/>
                <a:gd name="connsiteY177" fmla="*/ 1036749 h 1241733"/>
                <a:gd name="connsiteX178" fmla="*/ 222173 w 919613"/>
                <a:gd name="connsiteY178" fmla="*/ 1035460 h 1241733"/>
                <a:gd name="connsiteX179" fmla="*/ 222678 w 919613"/>
                <a:gd name="connsiteY179" fmla="*/ 1034732 h 1241733"/>
                <a:gd name="connsiteX180" fmla="*/ 223798 w 919613"/>
                <a:gd name="connsiteY180" fmla="*/ 1033331 h 1241733"/>
                <a:gd name="connsiteX181" fmla="*/ 224135 w 919613"/>
                <a:gd name="connsiteY181" fmla="*/ 1031089 h 1241733"/>
                <a:gd name="connsiteX182" fmla="*/ 227721 w 919613"/>
                <a:gd name="connsiteY182" fmla="*/ 1024589 h 1241733"/>
                <a:gd name="connsiteX183" fmla="*/ 229010 w 919613"/>
                <a:gd name="connsiteY183" fmla="*/ 1023188 h 1241733"/>
                <a:gd name="connsiteX184" fmla="*/ 231756 w 919613"/>
                <a:gd name="connsiteY184" fmla="*/ 1016183 h 1241733"/>
                <a:gd name="connsiteX185" fmla="*/ 235286 w 919613"/>
                <a:gd name="connsiteY185" fmla="*/ 1011308 h 1241733"/>
                <a:gd name="connsiteX186" fmla="*/ 241058 w 919613"/>
                <a:gd name="connsiteY186" fmla="*/ 1006993 h 1241733"/>
                <a:gd name="connsiteX187" fmla="*/ 244308 w 919613"/>
                <a:gd name="connsiteY187" fmla="*/ 1005368 h 1241733"/>
                <a:gd name="connsiteX188" fmla="*/ 244476 w 919613"/>
                <a:gd name="connsiteY188" fmla="*/ 1004640 h 1241733"/>
                <a:gd name="connsiteX189" fmla="*/ 246045 w 919613"/>
                <a:gd name="connsiteY189" fmla="*/ 998812 h 1241733"/>
                <a:gd name="connsiteX190" fmla="*/ 245541 w 919613"/>
                <a:gd name="connsiteY190" fmla="*/ 997579 h 1241733"/>
                <a:gd name="connsiteX191" fmla="*/ 244980 w 919613"/>
                <a:gd name="connsiteY191" fmla="*/ 995786 h 1241733"/>
                <a:gd name="connsiteX192" fmla="*/ 244252 w 919613"/>
                <a:gd name="connsiteY192" fmla="*/ 992199 h 1241733"/>
                <a:gd name="connsiteX193" fmla="*/ 244476 w 919613"/>
                <a:gd name="connsiteY193" fmla="*/ 987212 h 1241733"/>
                <a:gd name="connsiteX194" fmla="*/ 229234 w 919613"/>
                <a:gd name="connsiteY194" fmla="*/ 919967 h 1241733"/>
                <a:gd name="connsiteX195" fmla="*/ 230859 w 919613"/>
                <a:gd name="connsiteY195" fmla="*/ 911674 h 1241733"/>
                <a:gd name="connsiteX196" fmla="*/ 263753 w 919613"/>
                <a:gd name="connsiteY196" fmla="*/ 865387 h 1241733"/>
                <a:gd name="connsiteX197" fmla="*/ 259158 w 919613"/>
                <a:gd name="connsiteY197" fmla="*/ 863650 h 1241733"/>
                <a:gd name="connsiteX198" fmla="*/ 254002 w 919613"/>
                <a:gd name="connsiteY198" fmla="*/ 862361 h 1241733"/>
                <a:gd name="connsiteX199" fmla="*/ 249183 w 919613"/>
                <a:gd name="connsiteY199" fmla="*/ 859615 h 1241733"/>
                <a:gd name="connsiteX200" fmla="*/ 248455 w 919613"/>
                <a:gd name="connsiteY200" fmla="*/ 858887 h 1241733"/>
                <a:gd name="connsiteX201" fmla="*/ 247166 w 919613"/>
                <a:gd name="connsiteY201" fmla="*/ 857318 h 1241733"/>
                <a:gd name="connsiteX202" fmla="*/ 242851 w 919613"/>
                <a:gd name="connsiteY202" fmla="*/ 850873 h 1241733"/>
                <a:gd name="connsiteX203" fmla="*/ 242179 w 919613"/>
                <a:gd name="connsiteY203" fmla="*/ 849753 h 1241733"/>
                <a:gd name="connsiteX204" fmla="*/ 241226 w 919613"/>
                <a:gd name="connsiteY204" fmla="*/ 848127 h 1241733"/>
                <a:gd name="connsiteX205" fmla="*/ 240497 w 919613"/>
                <a:gd name="connsiteY205" fmla="*/ 847399 h 1241733"/>
                <a:gd name="connsiteX206" fmla="*/ 237471 w 919613"/>
                <a:gd name="connsiteY206" fmla="*/ 840114 h 1241733"/>
                <a:gd name="connsiteX207" fmla="*/ 237471 w 919613"/>
                <a:gd name="connsiteY207" fmla="*/ 837985 h 1241733"/>
                <a:gd name="connsiteX208" fmla="*/ 237976 w 919613"/>
                <a:gd name="connsiteY208" fmla="*/ 834735 h 1241733"/>
                <a:gd name="connsiteX209" fmla="*/ 238256 w 919613"/>
                <a:gd name="connsiteY209" fmla="*/ 833894 h 1241733"/>
                <a:gd name="connsiteX210" fmla="*/ 237752 w 919613"/>
                <a:gd name="connsiteY210" fmla="*/ 833053 h 1241733"/>
                <a:gd name="connsiteX211" fmla="*/ 233381 w 919613"/>
                <a:gd name="connsiteY211" fmla="*/ 827618 h 1241733"/>
                <a:gd name="connsiteX212" fmla="*/ 226600 w 919613"/>
                <a:gd name="connsiteY212" fmla="*/ 822687 h 1241733"/>
                <a:gd name="connsiteX213" fmla="*/ 223406 w 919613"/>
                <a:gd name="connsiteY213" fmla="*/ 818932 h 1241733"/>
                <a:gd name="connsiteX214" fmla="*/ 222678 w 919613"/>
                <a:gd name="connsiteY214" fmla="*/ 817475 h 1241733"/>
                <a:gd name="connsiteX215" fmla="*/ 222397 w 919613"/>
                <a:gd name="connsiteY215" fmla="*/ 808901 h 1241733"/>
                <a:gd name="connsiteX216" fmla="*/ 226656 w 919613"/>
                <a:gd name="connsiteY216" fmla="*/ 803970 h 1241733"/>
                <a:gd name="connsiteX217" fmla="*/ 226656 w 919613"/>
                <a:gd name="connsiteY217" fmla="*/ 803914 h 1241733"/>
                <a:gd name="connsiteX218" fmla="*/ 227833 w 919613"/>
                <a:gd name="connsiteY218" fmla="*/ 801897 h 1241733"/>
                <a:gd name="connsiteX219" fmla="*/ 229626 w 919613"/>
                <a:gd name="connsiteY219" fmla="*/ 792258 h 1241733"/>
                <a:gd name="connsiteX220" fmla="*/ 231700 w 919613"/>
                <a:gd name="connsiteY220" fmla="*/ 787719 h 1241733"/>
                <a:gd name="connsiteX221" fmla="*/ 235902 w 919613"/>
                <a:gd name="connsiteY221" fmla="*/ 782452 h 1241733"/>
                <a:gd name="connsiteX222" fmla="*/ 235902 w 919613"/>
                <a:gd name="connsiteY222" fmla="*/ 778361 h 1241733"/>
                <a:gd name="connsiteX223" fmla="*/ 236855 w 919613"/>
                <a:gd name="connsiteY223" fmla="*/ 773990 h 1241733"/>
                <a:gd name="connsiteX224" fmla="*/ 240666 w 919613"/>
                <a:gd name="connsiteY224" fmla="*/ 765865 h 1241733"/>
                <a:gd name="connsiteX225" fmla="*/ 238928 w 919613"/>
                <a:gd name="connsiteY225" fmla="*/ 764128 h 1241733"/>
                <a:gd name="connsiteX226" fmla="*/ 235902 w 919613"/>
                <a:gd name="connsiteY226" fmla="*/ 756843 h 1241733"/>
                <a:gd name="connsiteX227" fmla="*/ 235902 w 919613"/>
                <a:gd name="connsiteY227" fmla="*/ 754713 h 1241733"/>
                <a:gd name="connsiteX228" fmla="*/ 236407 w 919613"/>
                <a:gd name="connsiteY228" fmla="*/ 751463 h 1241733"/>
                <a:gd name="connsiteX229" fmla="*/ 237135 w 919613"/>
                <a:gd name="connsiteY229" fmla="*/ 749334 h 1241733"/>
                <a:gd name="connsiteX230" fmla="*/ 239657 w 919613"/>
                <a:gd name="connsiteY230" fmla="*/ 745299 h 1241733"/>
                <a:gd name="connsiteX231" fmla="*/ 241114 w 919613"/>
                <a:gd name="connsiteY231" fmla="*/ 743842 h 1241733"/>
                <a:gd name="connsiteX232" fmla="*/ 242683 w 919613"/>
                <a:gd name="connsiteY232" fmla="*/ 742553 h 1241733"/>
                <a:gd name="connsiteX233" fmla="*/ 247950 w 919613"/>
                <a:gd name="connsiteY233" fmla="*/ 739079 h 1241733"/>
                <a:gd name="connsiteX234" fmla="*/ 247390 w 919613"/>
                <a:gd name="connsiteY234" fmla="*/ 738967 h 1241733"/>
                <a:gd name="connsiteX235" fmla="*/ 242851 w 919613"/>
                <a:gd name="connsiteY235" fmla="*/ 737846 h 1241733"/>
                <a:gd name="connsiteX236" fmla="*/ 241338 w 919613"/>
                <a:gd name="connsiteY236" fmla="*/ 737846 h 1241733"/>
                <a:gd name="connsiteX237" fmla="*/ 232764 w 919613"/>
                <a:gd name="connsiteY237" fmla="*/ 739135 h 1241733"/>
                <a:gd name="connsiteX238" fmla="*/ 229626 w 919613"/>
                <a:gd name="connsiteY238" fmla="*/ 739135 h 1241733"/>
                <a:gd name="connsiteX239" fmla="*/ 220268 w 919613"/>
                <a:gd name="connsiteY239" fmla="*/ 737678 h 1241733"/>
                <a:gd name="connsiteX240" fmla="*/ 216794 w 919613"/>
                <a:gd name="connsiteY240" fmla="*/ 736501 h 1241733"/>
                <a:gd name="connsiteX241" fmla="*/ 212871 w 919613"/>
                <a:gd name="connsiteY241" fmla="*/ 734316 h 1241733"/>
                <a:gd name="connsiteX242" fmla="*/ 209565 w 919613"/>
                <a:gd name="connsiteY242" fmla="*/ 735268 h 1241733"/>
                <a:gd name="connsiteX243" fmla="*/ 204241 w 919613"/>
                <a:gd name="connsiteY243" fmla="*/ 735380 h 1241733"/>
                <a:gd name="connsiteX244" fmla="*/ 201383 w 919613"/>
                <a:gd name="connsiteY244" fmla="*/ 734652 h 1241733"/>
                <a:gd name="connsiteX245" fmla="*/ 197293 w 919613"/>
                <a:gd name="connsiteY245" fmla="*/ 732579 h 1241733"/>
                <a:gd name="connsiteX246" fmla="*/ 195163 w 919613"/>
                <a:gd name="connsiteY246" fmla="*/ 730785 h 1241733"/>
                <a:gd name="connsiteX247" fmla="*/ 193650 w 919613"/>
                <a:gd name="connsiteY247" fmla="*/ 730505 h 1241733"/>
                <a:gd name="connsiteX248" fmla="*/ 190736 w 919613"/>
                <a:gd name="connsiteY248" fmla="*/ 729552 h 1241733"/>
                <a:gd name="connsiteX249" fmla="*/ 189279 w 919613"/>
                <a:gd name="connsiteY249" fmla="*/ 728824 h 1241733"/>
                <a:gd name="connsiteX250" fmla="*/ 185301 w 919613"/>
                <a:gd name="connsiteY250" fmla="*/ 725294 h 1241733"/>
                <a:gd name="connsiteX251" fmla="*/ 184516 w 919613"/>
                <a:gd name="connsiteY251" fmla="*/ 724117 h 1241733"/>
                <a:gd name="connsiteX252" fmla="*/ 181322 w 919613"/>
                <a:gd name="connsiteY252" fmla="*/ 723837 h 1241733"/>
                <a:gd name="connsiteX253" fmla="*/ 179977 w 919613"/>
                <a:gd name="connsiteY253" fmla="*/ 723501 h 1241733"/>
                <a:gd name="connsiteX254" fmla="*/ 179977 w 919613"/>
                <a:gd name="connsiteY254" fmla="*/ 723501 h 1241733"/>
                <a:gd name="connsiteX255" fmla="*/ 177119 w 919613"/>
                <a:gd name="connsiteY255" fmla="*/ 725630 h 1241733"/>
                <a:gd name="connsiteX256" fmla="*/ 173421 w 919613"/>
                <a:gd name="connsiteY256" fmla="*/ 727367 h 1241733"/>
                <a:gd name="connsiteX257" fmla="*/ 170563 w 919613"/>
                <a:gd name="connsiteY257" fmla="*/ 728096 h 1241733"/>
                <a:gd name="connsiteX258" fmla="*/ 168041 w 919613"/>
                <a:gd name="connsiteY258" fmla="*/ 728432 h 1241733"/>
                <a:gd name="connsiteX259" fmla="*/ 166584 w 919613"/>
                <a:gd name="connsiteY259" fmla="*/ 728432 h 1241733"/>
                <a:gd name="connsiteX260" fmla="*/ 162830 w 919613"/>
                <a:gd name="connsiteY260" fmla="*/ 727703 h 1241733"/>
                <a:gd name="connsiteX261" fmla="*/ 161933 w 919613"/>
                <a:gd name="connsiteY261" fmla="*/ 728040 h 1241733"/>
                <a:gd name="connsiteX262" fmla="*/ 154424 w 919613"/>
                <a:gd name="connsiteY262" fmla="*/ 731290 h 1241733"/>
                <a:gd name="connsiteX263" fmla="*/ 152967 w 919613"/>
                <a:gd name="connsiteY263" fmla="*/ 731290 h 1241733"/>
                <a:gd name="connsiteX264" fmla="*/ 151342 w 919613"/>
                <a:gd name="connsiteY264" fmla="*/ 731178 h 1241733"/>
                <a:gd name="connsiteX265" fmla="*/ 151062 w 919613"/>
                <a:gd name="connsiteY265" fmla="*/ 731290 h 1241733"/>
                <a:gd name="connsiteX266" fmla="*/ 148820 w 919613"/>
                <a:gd name="connsiteY266" fmla="*/ 731906 h 1241733"/>
                <a:gd name="connsiteX267" fmla="*/ 142096 w 919613"/>
                <a:gd name="connsiteY267" fmla="*/ 732915 h 1241733"/>
                <a:gd name="connsiteX268" fmla="*/ 134867 w 919613"/>
                <a:gd name="connsiteY268" fmla="*/ 738462 h 1241733"/>
                <a:gd name="connsiteX269" fmla="*/ 128591 w 919613"/>
                <a:gd name="connsiteY269" fmla="*/ 740592 h 1241733"/>
                <a:gd name="connsiteX270" fmla="*/ 126462 w 919613"/>
                <a:gd name="connsiteY270" fmla="*/ 740592 h 1241733"/>
                <a:gd name="connsiteX271" fmla="*/ 123211 w 919613"/>
                <a:gd name="connsiteY271" fmla="*/ 740088 h 1241733"/>
                <a:gd name="connsiteX272" fmla="*/ 121082 w 919613"/>
                <a:gd name="connsiteY272" fmla="*/ 739359 h 1241733"/>
                <a:gd name="connsiteX273" fmla="*/ 117047 w 919613"/>
                <a:gd name="connsiteY273" fmla="*/ 736837 h 1241733"/>
                <a:gd name="connsiteX274" fmla="*/ 114918 w 919613"/>
                <a:gd name="connsiteY274" fmla="*/ 734708 h 1241733"/>
                <a:gd name="connsiteX275" fmla="*/ 112396 w 919613"/>
                <a:gd name="connsiteY275" fmla="*/ 724117 h 1241733"/>
                <a:gd name="connsiteX276" fmla="*/ 113629 w 919613"/>
                <a:gd name="connsiteY276" fmla="*/ 719858 h 1241733"/>
                <a:gd name="connsiteX277" fmla="*/ 113853 w 919613"/>
                <a:gd name="connsiteY277" fmla="*/ 719130 h 1241733"/>
                <a:gd name="connsiteX278" fmla="*/ 114582 w 919613"/>
                <a:gd name="connsiteY278" fmla="*/ 717000 h 1241733"/>
                <a:gd name="connsiteX279" fmla="*/ 119737 w 919613"/>
                <a:gd name="connsiteY279" fmla="*/ 711004 h 1241733"/>
                <a:gd name="connsiteX280" fmla="*/ 121194 w 919613"/>
                <a:gd name="connsiteY280" fmla="*/ 710276 h 1241733"/>
                <a:gd name="connsiteX281" fmla="*/ 124724 w 919613"/>
                <a:gd name="connsiteY281" fmla="*/ 709267 h 1241733"/>
                <a:gd name="connsiteX282" fmla="*/ 124892 w 919613"/>
                <a:gd name="connsiteY282" fmla="*/ 709155 h 1241733"/>
                <a:gd name="connsiteX283" fmla="*/ 125733 w 919613"/>
                <a:gd name="connsiteY283" fmla="*/ 707530 h 1241733"/>
                <a:gd name="connsiteX284" fmla="*/ 122651 w 919613"/>
                <a:gd name="connsiteY284" fmla="*/ 700189 h 1241733"/>
                <a:gd name="connsiteX285" fmla="*/ 122651 w 919613"/>
                <a:gd name="connsiteY285" fmla="*/ 699348 h 1241733"/>
                <a:gd name="connsiteX286" fmla="*/ 122259 w 919613"/>
                <a:gd name="connsiteY286" fmla="*/ 698732 h 1241733"/>
                <a:gd name="connsiteX287" fmla="*/ 120522 w 919613"/>
                <a:gd name="connsiteY287" fmla="*/ 693016 h 1241733"/>
                <a:gd name="connsiteX288" fmla="*/ 120522 w 919613"/>
                <a:gd name="connsiteY288" fmla="*/ 689710 h 1241733"/>
                <a:gd name="connsiteX289" fmla="*/ 120185 w 919613"/>
                <a:gd name="connsiteY289" fmla="*/ 689038 h 1241733"/>
                <a:gd name="connsiteX290" fmla="*/ 119121 w 919613"/>
                <a:gd name="connsiteY290" fmla="*/ 684443 h 1241733"/>
                <a:gd name="connsiteX291" fmla="*/ 119121 w 919613"/>
                <a:gd name="connsiteY291" fmla="*/ 683714 h 1241733"/>
                <a:gd name="connsiteX292" fmla="*/ 123435 w 919613"/>
                <a:gd name="connsiteY292" fmla="*/ 675308 h 1241733"/>
                <a:gd name="connsiteX293" fmla="*/ 123435 w 919613"/>
                <a:gd name="connsiteY293" fmla="*/ 674356 h 1241733"/>
                <a:gd name="connsiteX294" fmla="*/ 129936 w 919613"/>
                <a:gd name="connsiteY294" fmla="*/ 664773 h 1241733"/>
                <a:gd name="connsiteX295" fmla="*/ 132233 w 919613"/>
                <a:gd name="connsiteY295" fmla="*/ 661299 h 1241733"/>
                <a:gd name="connsiteX296" fmla="*/ 132962 w 919613"/>
                <a:gd name="connsiteY296" fmla="*/ 660571 h 1241733"/>
                <a:gd name="connsiteX297" fmla="*/ 134027 w 919613"/>
                <a:gd name="connsiteY297" fmla="*/ 659618 h 1241733"/>
                <a:gd name="connsiteX298" fmla="*/ 139238 w 919613"/>
                <a:gd name="connsiteY298" fmla="*/ 653566 h 1241733"/>
                <a:gd name="connsiteX299" fmla="*/ 139238 w 919613"/>
                <a:gd name="connsiteY299" fmla="*/ 653566 h 1241733"/>
                <a:gd name="connsiteX300" fmla="*/ 141872 w 919613"/>
                <a:gd name="connsiteY300" fmla="*/ 651941 h 1241733"/>
                <a:gd name="connsiteX301" fmla="*/ 146691 w 919613"/>
                <a:gd name="connsiteY301" fmla="*/ 637539 h 1241733"/>
                <a:gd name="connsiteX302" fmla="*/ 140695 w 919613"/>
                <a:gd name="connsiteY302" fmla="*/ 617478 h 1241733"/>
                <a:gd name="connsiteX303" fmla="*/ 138061 w 919613"/>
                <a:gd name="connsiteY303" fmla="*/ 615573 h 1241733"/>
                <a:gd name="connsiteX304" fmla="*/ 137333 w 919613"/>
                <a:gd name="connsiteY304" fmla="*/ 614844 h 1241733"/>
                <a:gd name="connsiteX305" fmla="*/ 135764 w 919613"/>
                <a:gd name="connsiteY305" fmla="*/ 612827 h 1241733"/>
                <a:gd name="connsiteX306" fmla="*/ 134587 w 919613"/>
                <a:gd name="connsiteY306" fmla="*/ 610866 h 1241733"/>
                <a:gd name="connsiteX307" fmla="*/ 132458 w 919613"/>
                <a:gd name="connsiteY307" fmla="*/ 609184 h 1241733"/>
                <a:gd name="connsiteX308" fmla="*/ 130664 w 919613"/>
                <a:gd name="connsiteY308" fmla="*/ 607279 h 1241733"/>
                <a:gd name="connsiteX309" fmla="*/ 129712 w 919613"/>
                <a:gd name="connsiteY309" fmla="*/ 606046 h 1241733"/>
                <a:gd name="connsiteX310" fmla="*/ 127862 w 919613"/>
                <a:gd name="connsiteY310" fmla="*/ 604926 h 1241733"/>
                <a:gd name="connsiteX311" fmla="*/ 123940 w 919613"/>
                <a:gd name="connsiteY311" fmla="*/ 600667 h 1241733"/>
                <a:gd name="connsiteX312" fmla="*/ 123211 w 919613"/>
                <a:gd name="connsiteY312" fmla="*/ 599210 h 1241733"/>
                <a:gd name="connsiteX313" fmla="*/ 122931 w 919613"/>
                <a:gd name="connsiteY313" fmla="*/ 590524 h 1241733"/>
                <a:gd name="connsiteX314" fmla="*/ 121866 w 919613"/>
                <a:gd name="connsiteY314" fmla="*/ 586153 h 1241733"/>
                <a:gd name="connsiteX315" fmla="*/ 117552 w 919613"/>
                <a:gd name="connsiteY315" fmla="*/ 581334 h 1241733"/>
                <a:gd name="connsiteX316" fmla="*/ 116991 w 919613"/>
                <a:gd name="connsiteY316" fmla="*/ 580661 h 1241733"/>
                <a:gd name="connsiteX317" fmla="*/ 116039 w 919613"/>
                <a:gd name="connsiteY317" fmla="*/ 579429 h 1241733"/>
                <a:gd name="connsiteX318" fmla="*/ 114189 w 919613"/>
                <a:gd name="connsiteY318" fmla="*/ 578308 h 1241733"/>
                <a:gd name="connsiteX319" fmla="*/ 110267 w 919613"/>
                <a:gd name="connsiteY319" fmla="*/ 574049 h 1241733"/>
                <a:gd name="connsiteX320" fmla="*/ 109538 w 919613"/>
                <a:gd name="connsiteY320" fmla="*/ 572592 h 1241733"/>
                <a:gd name="connsiteX321" fmla="*/ 109314 w 919613"/>
                <a:gd name="connsiteY321" fmla="*/ 572144 h 1241733"/>
                <a:gd name="connsiteX322" fmla="*/ 107689 w 919613"/>
                <a:gd name="connsiteY322" fmla="*/ 571527 h 1241733"/>
                <a:gd name="connsiteX323" fmla="*/ 106232 w 919613"/>
                <a:gd name="connsiteY323" fmla="*/ 570799 h 1241733"/>
                <a:gd name="connsiteX324" fmla="*/ 100516 w 919613"/>
                <a:gd name="connsiteY324" fmla="*/ 561553 h 1241733"/>
                <a:gd name="connsiteX325" fmla="*/ 100516 w 919613"/>
                <a:gd name="connsiteY325" fmla="*/ 560824 h 1241733"/>
                <a:gd name="connsiteX326" fmla="*/ 100516 w 919613"/>
                <a:gd name="connsiteY326" fmla="*/ 560656 h 1241733"/>
                <a:gd name="connsiteX327" fmla="*/ 98387 w 919613"/>
                <a:gd name="connsiteY327" fmla="*/ 554324 h 1241733"/>
                <a:gd name="connsiteX328" fmla="*/ 98387 w 919613"/>
                <a:gd name="connsiteY328" fmla="*/ 552195 h 1241733"/>
                <a:gd name="connsiteX329" fmla="*/ 99339 w 919613"/>
                <a:gd name="connsiteY329" fmla="*/ 547824 h 1241733"/>
                <a:gd name="connsiteX330" fmla="*/ 97770 w 919613"/>
                <a:gd name="connsiteY330" fmla="*/ 543677 h 1241733"/>
                <a:gd name="connsiteX331" fmla="*/ 96538 w 919613"/>
                <a:gd name="connsiteY331" fmla="*/ 542108 h 1241733"/>
                <a:gd name="connsiteX332" fmla="*/ 95081 w 919613"/>
                <a:gd name="connsiteY332" fmla="*/ 539978 h 1241733"/>
                <a:gd name="connsiteX333" fmla="*/ 93960 w 919613"/>
                <a:gd name="connsiteY333" fmla="*/ 537793 h 1241733"/>
                <a:gd name="connsiteX334" fmla="*/ 93343 w 919613"/>
                <a:gd name="connsiteY334" fmla="*/ 537625 h 1241733"/>
                <a:gd name="connsiteX335" fmla="*/ 93007 w 919613"/>
                <a:gd name="connsiteY335" fmla="*/ 537961 h 1241733"/>
                <a:gd name="connsiteX336" fmla="*/ 92279 w 919613"/>
                <a:gd name="connsiteY336" fmla="*/ 538690 h 1241733"/>
                <a:gd name="connsiteX337" fmla="*/ 80343 w 919613"/>
                <a:gd name="connsiteY337" fmla="*/ 540651 h 1241733"/>
                <a:gd name="connsiteX338" fmla="*/ 78886 w 919613"/>
                <a:gd name="connsiteY338" fmla="*/ 539922 h 1241733"/>
                <a:gd name="connsiteX339" fmla="*/ 75412 w 919613"/>
                <a:gd name="connsiteY339" fmla="*/ 537120 h 1241733"/>
                <a:gd name="connsiteX340" fmla="*/ 74907 w 919613"/>
                <a:gd name="connsiteY340" fmla="*/ 536504 h 1241733"/>
                <a:gd name="connsiteX341" fmla="*/ 69920 w 919613"/>
                <a:gd name="connsiteY341" fmla="*/ 531741 h 1241733"/>
                <a:gd name="connsiteX342" fmla="*/ 70873 w 919613"/>
                <a:gd name="connsiteY342" fmla="*/ 520926 h 1241733"/>
                <a:gd name="connsiteX343" fmla="*/ 73002 w 919613"/>
                <a:gd name="connsiteY343" fmla="*/ 518068 h 1241733"/>
                <a:gd name="connsiteX344" fmla="*/ 73955 w 919613"/>
                <a:gd name="connsiteY344" fmla="*/ 516947 h 1241733"/>
                <a:gd name="connsiteX345" fmla="*/ 78269 w 919613"/>
                <a:gd name="connsiteY345" fmla="*/ 512632 h 1241733"/>
                <a:gd name="connsiteX346" fmla="*/ 78942 w 919613"/>
                <a:gd name="connsiteY346" fmla="*/ 512016 h 1241733"/>
                <a:gd name="connsiteX347" fmla="*/ 82752 w 919613"/>
                <a:gd name="connsiteY347" fmla="*/ 508878 h 1241733"/>
                <a:gd name="connsiteX348" fmla="*/ 90934 w 919613"/>
                <a:gd name="connsiteY348" fmla="*/ 500024 h 1241733"/>
                <a:gd name="connsiteX349" fmla="*/ 93400 w 919613"/>
                <a:gd name="connsiteY349" fmla="*/ 498062 h 1241733"/>
                <a:gd name="connsiteX350" fmla="*/ 96874 w 919613"/>
                <a:gd name="connsiteY350" fmla="*/ 496101 h 1241733"/>
                <a:gd name="connsiteX351" fmla="*/ 100012 w 919613"/>
                <a:gd name="connsiteY351" fmla="*/ 492459 h 1241733"/>
                <a:gd name="connsiteX352" fmla="*/ 101077 w 919613"/>
                <a:gd name="connsiteY352" fmla="*/ 491394 h 1241733"/>
                <a:gd name="connsiteX353" fmla="*/ 106008 w 919613"/>
                <a:gd name="connsiteY353" fmla="*/ 487079 h 1241733"/>
                <a:gd name="connsiteX354" fmla="*/ 107241 w 919613"/>
                <a:gd name="connsiteY354" fmla="*/ 485454 h 1241733"/>
                <a:gd name="connsiteX355" fmla="*/ 112676 w 919613"/>
                <a:gd name="connsiteY355" fmla="*/ 476600 h 1241733"/>
                <a:gd name="connsiteX356" fmla="*/ 109482 w 919613"/>
                <a:gd name="connsiteY356" fmla="*/ 472061 h 1241733"/>
                <a:gd name="connsiteX357" fmla="*/ 107745 w 919613"/>
                <a:gd name="connsiteY357" fmla="*/ 467578 h 1241733"/>
                <a:gd name="connsiteX358" fmla="*/ 106288 w 919613"/>
                <a:gd name="connsiteY358" fmla="*/ 457492 h 1241733"/>
                <a:gd name="connsiteX359" fmla="*/ 106288 w 919613"/>
                <a:gd name="connsiteY359" fmla="*/ 454746 h 1241733"/>
                <a:gd name="connsiteX360" fmla="*/ 107689 w 919613"/>
                <a:gd name="connsiteY360" fmla="*/ 442698 h 1241733"/>
                <a:gd name="connsiteX361" fmla="*/ 107857 w 919613"/>
                <a:gd name="connsiteY361" fmla="*/ 441633 h 1241733"/>
                <a:gd name="connsiteX362" fmla="*/ 109314 w 919613"/>
                <a:gd name="connsiteY362" fmla="*/ 435189 h 1241733"/>
                <a:gd name="connsiteX363" fmla="*/ 110155 w 919613"/>
                <a:gd name="connsiteY363" fmla="*/ 432779 h 1241733"/>
                <a:gd name="connsiteX364" fmla="*/ 111612 w 919613"/>
                <a:gd name="connsiteY364" fmla="*/ 429921 h 1241733"/>
                <a:gd name="connsiteX365" fmla="*/ 113013 w 919613"/>
                <a:gd name="connsiteY365" fmla="*/ 427848 h 1241733"/>
                <a:gd name="connsiteX366" fmla="*/ 117327 w 919613"/>
                <a:gd name="connsiteY366" fmla="*/ 422804 h 1241733"/>
                <a:gd name="connsiteX367" fmla="*/ 117832 w 919613"/>
                <a:gd name="connsiteY367" fmla="*/ 422244 h 1241733"/>
                <a:gd name="connsiteX368" fmla="*/ 118560 w 919613"/>
                <a:gd name="connsiteY368" fmla="*/ 421516 h 1241733"/>
                <a:gd name="connsiteX369" fmla="*/ 120409 w 919613"/>
                <a:gd name="connsiteY369" fmla="*/ 420059 h 1241733"/>
                <a:gd name="connsiteX370" fmla="*/ 119849 w 919613"/>
                <a:gd name="connsiteY370" fmla="*/ 419778 h 1241733"/>
                <a:gd name="connsiteX371" fmla="*/ 107241 w 919613"/>
                <a:gd name="connsiteY371" fmla="*/ 419778 h 1241733"/>
                <a:gd name="connsiteX372" fmla="*/ 104495 w 919613"/>
                <a:gd name="connsiteY372" fmla="*/ 419442 h 1241733"/>
                <a:gd name="connsiteX373" fmla="*/ 96594 w 919613"/>
                <a:gd name="connsiteY373" fmla="*/ 417313 h 1241733"/>
                <a:gd name="connsiteX374" fmla="*/ 91999 w 919613"/>
                <a:gd name="connsiteY374" fmla="*/ 414623 h 1241733"/>
                <a:gd name="connsiteX375" fmla="*/ 88412 w 919613"/>
                <a:gd name="connsiteY375" fmla="*/ 411037 h 1241733"/>
                <a:gd name="connsiteX376" fmla="*/ 86731 w 919613"/>
                <a:gd name="connsiteY376" fmla="*/ 408851 h 1241733"/>
                <a:gd name="connsiteX377" fmla="*/ 85330 w 919613"/>
                <a:gd name="connsiteY377" fmla="*/ 406385 h 1241733"/>
                <a:gd name="connsiteX378" fmla="*/ 77373 w 919613"/>
                <a:gd name="connsiteY378" fmla="*/ 404424 h 1241733"/>
                <a:gd name="connsiteX379" fmla="*/ 76364 w 919613"/>
                <a:gd name="connsiteY379" fmla="*/ 404088 h 1241733"/>
                <a:gd name="connsiteX380" fmla="*/ 71433 w 919613"/>
                <a:gd name="connsiteY380" fmla="*/ 402295 h 1241733"/>
                <a:gd name="connsiteX381" fmla="*/ 65885 w 919613"/>
                <a:gd name="connsiteY381" fmla="*/ 403696 h 1241733"/>
                <a:gd name="connsiteX382" fmla="*/ 63364 w 919613"/>
                <a:gd name="connsiteY382" fmla="*/ 403976 h 1241733"/>
                <a:gd name="connsiteX383" fmla="*/ 60898 w 919613"/>
                <a:gd name="connsiteY383" fmla="*/ 404144 h 1241733"/>
                <a:gd name="connsiteX384" fmla="*/ 57648 w 919613"/>
                <a:gd name="connsiteY384" fmla="*/ 404648 h 1241733"/>
                <a:gd name="connsiteX385" fmla="*/ 54061 w 919613"/>
                <a:gd name="connsiteY385" fmla="*/ 404648 h 1241733"/>
                <a:gd name="connsiteX386" fmla="*/ 48794 w 919613"/>
                <a:gd name="connsiteY386" fmla="*/ 403191 h 1241733"/>
                <a:gd name="connsiteX387" fmla="*/ 42574 w 919613"/>
                <a:gd name="connsiteY387" fmla="*/ 400950 h 1241733"/>
                <a:gd name="connsiteX388" fmla="*/ 40276 w 919613"/>
                <a:gd name="connsiteY388" fmla="*/ 399101 h 1241733"/>
                <a:gd name="connsiteX389" fmla="*/ 36073 w 919613"/>
                <a:gd name="connsiteY389" fmla="*/ 397532 h 1241733"/>
                <a:gd name="connsiteX390" fmla="*/ 32375 w 919613"/>
                <a:gd name="connsiteY390" fmla="*/ 395178 h 1241733"/>
                <a:gd name="connsiteX391" fmla="*/ 30245 w 919613"/>
                <a:gd name="connsiteY391" fmla="*/ 393049 h 1241733"/>
                <a:gd name="connsiteX392" fmla="*/ 27219 w 919613"/>
                <a:gd name="connsiteY392" fmla="*/ 385764 h 1241733"/>
                <a:gd name="connsiteX393" fmla="*/ 27219 w 919613"/>
                <a:gd name="connsiteY393" fmla="*/ 383634 h 1241733"/>
                <a:gd name="connsiteX394" fmla="*/ 30862 w 919613"/>
                <a:gd name="connsiteY394" fmla="*/ 375789 h 1241733"/>
                <a:gd name="connsiteX395" fmla="*/ 31590 w 919613"/>
                <a:gd name="connsiteY395" fmla="*/ 371194 h 1241733"/>
                <a:gd name="connsiteX396" fmla="*/ 32543 w 919613"/>
                <a:gd name="connsiteY396" fmla="*/ 368840 h 1241733"/>
                <a:gd name="connsiteX397" fmla="*/ 32991 w 919613"/>
                <a:gd name="connsiteY397" fmla="*/ 365030 h 1241733"/>
                <a:gd name="connsiteX398" fmla="*/ 32991 w 919613"/>
                <a:gd name="connsiteY398" fmla="*/ 362788 h 1241733"/>
                <a:gd name="connsiteX399" fmla="*/ 34728 w 919613"/>
                <a:gd name="connsiteY399" fmla="*/ 357073 h 1241733"/>
                <a:gd name="connsiteX400" fmla="*/ 36746 w 919613"/>
                <a:gd name="connsiteY400" fmla="*/ 354047 h 1241733"/>
                <a:gd name="connsiteX401" fmla="*/ 37306 w 919613"/>
                <a:gd name="connsiteY401" fmla="*/ 348163 h 1241733"/>
                <a:gd name="connsiteX402" fmla="*/ 37811 w 919613"/>
                <a:gd name="connsiteY402" fmla="*/ 345921 h 1241733"/>
                <a:gd name="connsiteX403" fmla="*/ 38931 w 919613"/>
                <a:gd name="connsiteY403" fmla="*/ 342615 h 1241733"/>
                <a:gd name="connsiteX404" fmla="*/ 38707 w 919613"/>
                <a:gd name="connsiteY404" fmla="*/ 340598 h 1241733"/>
                <a:gd name="connsiteX405" fmla="*/ 38707 w 919613"/>
                <a:gd name="connsiteY405" fmla="*/ 336003 h 1241733"/>
                <a:gd name="connsiteX406" fmla="*/ 27948 w 919613"/>
                <a:gd name="connsiteY406" fmla="*/ 306863 h 1241733"/>
                <a:gd name="connsiteX407" fmla="*/ 23017 w 919613"/>
                <a:gd name="connsiteY407" fmla="*/ 306415 h 1241733"/>
                <a:gd name="connsiteX408" fmla="*/ 20663 w 919613"/>
                <a:gd name="connsiteY408" fmla="*/ 305911 h 1241733"/>
                <a:gd name="connsiteX409" fmla="*/ 16348 w 919613"/>
                <a:gd name="connsiteY409" fmla="*/ 304454 h 1241733"/>
                <a:gd name="connsiteX410" fmla="*/ 13434 w 919613"/>
                <a:gd name="connsiteY410" fmla="*/ 302941 h 1241733"/>
                <a:gd name="connsiteX411" fmla="*/ 7718 w 919613"/>
                <a:gd name="connsiteY411" fmla="*/ 298626 h 1241733"/>
                <a:gd name="connsiteX412" fmla="*/ 5869 w 919613"/>
                <a:gd name="connsiteY412" fmla="*/ 296833 h 1241733"/>
                <a:gd name="connsiteX413" fmla="*/ 3011 w 919613"/>
                <a:gd name="connsiteY413" fmla="*/ 293246 h 1241733"/>
                <a:gd name="connsiteX414" fmla="*/ 1274 w 919613"/>
                <a:gd name="connsiteY414" fmla="*/ 290052 h 1241733"/>
                <a:gd name="connsiteX415" fmla="*/ 546 w 919613"/>
                <a:gd name="connsiteY415" fmla="*/ 287923 h 1241733"/>
                <a:gd name="connsiteX416" fmla="*/ 97 w 919613"/>
                <a:gd name="connsiteY416" fmla="*/ 283215 h 1241733"/>
                <a:gd name="connsiteX417" fmla="*/ 826 w 919613"/>
                <a:gd name="connsiteY417" fmla="*/ 278172 h 1241733"/>
                <a:gd name="connsiteX418" fmla="*/ 1442 w 919613"/>
                <a:gd name="connsiteY418" fmla="*/ 275819 h 1241733"/>
                <a:gd name="connsiteX419" fmla="*/ 2899 w 919613"/>
                <a:gd name="connsiteY419" fmla="*/ 272232 h 1241733"/>
                <a:gd name="connsiteX420" fmla="*/ 5197 w 919613"/>
                <a:gd name="connsiteY420" fmla="*/ 268758 h 1241733"/>
                <a:gd name="connsiteX421" fmla="*/ 7046 w 919613"/>
                <a:gd name="connsiteY421" fmla="*/ 266909 h 1241733"/>
                <a:gd name="connsiteX422" fmla="*/ 16572 w 919613"/>
                <a:gd name="connsiteY422" fmla="*/ 260016 h 1241733"/>
                <a:gd name="connsiteX423" fmla="*/ 23857 w 919613"/>
                <a:gd name="connsiteY423" fmla="*/ 258783 h 1241733"/>
                <a:gd name="connsiteX424" fmla="*/ 23969 w 919613"/>
                <a:gd name="connsiteY424" fmla="*/ 258783 h 1241733"/>
                <a:gd name="connsiteX425" fmla="*/ 26547 w 919613"/>
                <a:gd name="connsiteY425" fmla="*/ 257494 h 1241733"/>
                <a:gd name="connsiteX426" fmla="*/ 31142 w 919613"/>
                <a:gd name="connsiteY426" fmla="*/ 256430 h 1241733"/>
                <a:gd name="connsiteX427" fmla="*/ 34000 w 919613"/>
                <a:gd name="connsiteY427" fmla="*/ 256430 h 1241733"/>
                <a:gd name="connsiteX428" fmla="*/ 36522 w 919613"/>
                <a:gd name="connsiteY428" fmla="*/ 256766 h 1241733"/>
                <a:gd name="connsiteX429" fmla="*/ 38371 w 919613"/>
                <a:gd name="connsiteY429" fmla="*/ 256486 h 1241733"/>
                <a:gd name="connsiteX430" fmla="*/ 38763 w 919613"/>
                <a:gd name="connsiteY430" fmla="*/ 255869 h 1241733"/>
                <a:gd name="connsiteX431" fmla="*/ 38763 w 919613"/>
                <a:gd name="connsiteY431" fmla="*/ 254580 h 1241733"/>
                <a:gd name="connsiteX432" fmla="*/ 42630 w 919613"/>
                <a:gd name="connsiteY432" fmla="*/ 246511 h 1241733"/>
                <a:gd name="connsiteX433" fmla="*/ 43190 w 919613"/>
                <a:gd name="connsiteY433" fmla="*/ 246063 h 1241733"/>
                <a:gd name="connsiteX434" fmla="*/ 43302 w 919613"/>
                <a:gd name="connsiteY434" fmla="*/ 242476 h 1241733"/>
                <a:gd name="connsiteX435" fmla="*/ 43470 w 919613"/>
                <a:gd name="connsiteY435" fmla="*/ 241580 h 1241733"/>
                <a:gd name="connsiteX436" fmla="*/ 43414 w 919613"/>
                <a:gd name="connsiteY436" fmla="*/ 236312 h 1241733"/>
                <a:gd name="connsiteX437" fmla="*/ 43302 w 919613"/>
                <a:gd name="connsiteY437" fmla="*/ 235808 h 1241733"/>
                <a:gd name="connsiteX438" fmla="*/ 43134 w 919613"/>
                <a:gd name="connsiteY438" fmla="*/ 232950 h 1241733"/>
                <a:gd name="connsiteX439" fmla="*/ 43806 w 919613"/>
                <a:gd name="connsiteY439" fmla="*/ 222975 h 1241733"/>
                <a:gd name="connsiteX440" fmla="*/ 44647 w 919613"/>
                <a:gd name="connsiteY440" fmla="*/ 218885 h 1241733"/>
                <a:gd name="connsiteX441" fmla="*/ 46104 w 919613"/>
                <a:gd name="connsiteY441" fmla="*/ 215466 h 1241733"/>
                <a:gd name="connsiteX442" fmla="*/ 48514 w 919613"/>
                <a:gd name="connsiteY442" fmla="*/ 210423 h 1241733"/>
                <a:gd name="connsiteX443" fmla="*/ 49130 w 919613"/>
                <a:gd name="connsiteY443" fmla="*/ 209302 h 1241733"/>
                <a:gd name="connsiteX444" fmla="*/ 50587 w 919613"/>
                <a:gd name="connsiteY444" fmla="*/ 207173 h 1241733"/>
                <a:gd name="connsiteX445" fmla="*/ 56695 w 919613"/>
                <a:gd name="connsiteY445" fmla="*/ 202858 h 1241733"/>
                <a:gd name="connsiteX446" fmla="*/ 61346 w 919613"/>
                <a:gd name="connsiteY446" fmla="*/ 201681 h 1241733"/>
                <a:gd name="connsiteX447" fmla="*/ 63195 w 919613"/>
                <a:gd name="connsiteY447" fmla="*/ 200729 h 1241733"/>
                <a:gd name="connsiteX448" fmla="*/ 65325 w 919613"/>
                <a:gd name="connsiteY448" fmla="*/ 199944 h 1241733"/>
                <a:gd name="connsiteX449" fmla="*/ 67510 w 919613"/>
                <a:gd name="connsiteY449" fmla="*/ 199384 h 1241733"/>
                <a:gd name="connsiteX450" fmla="*/ 70480 w 919613"/>
                <a:gd name="connsiteY450" fmla="*/ 198207 h 1241733"/>
                <a:gd name="connsiteX451" fmla="*/ 72273 w 919613"/>
                <a:gd name="connsiteY451" fmla="*/ 197647 h 1241733"/>
                <a:gd name="connsiteX452" fmla="*/ 73786 w 919613"/>
                <a:gd name="connsiteY452" fmla="*/ 197366 h 1241733"/>
                <a:gd name="connsiteX453" fmla="*/ 84490 w 919613"/>
                <a:gd name="connsiteY453" fmla="*/ 187336 h 1241733"/>
                <a:gd name="connsiteX454" fmla="*/ 97266 w 919613"/>
                <a:gd name="connsiteY454" fmla="*/ 186271 h 1241733"/>
                <a:gd name="connsiteX455" fmla="*/ 98499 w 919613"/>
                <a:gd name="connsiteY455" fmla="*/ 187112 h 1241733"/>
                <a:gd name="connsiteX456" fmla="*/ 104663 w 919613"/>
                <a:gd name="connsiteY456" fmla="*/ 189577 h 1241733"/>
                <a:gd name="connsiteX457" fmla="*/ 106512 w 919613"/>
                <a:gd name="connsiteY457" fmla="*/ 190530 h 1241733"/>
                <a:gd name="connsiteX458" fmla="*/ 111163 w 919613"/>
                <a:gd name="connsiteY458" fmla="*/ 190922 h 1241733"/>
                <a:gd name="connsiteX459" fmla="*/ 114189 w 919613"/>
                <a:gd name="connsiteY459" fmla="*/ 190418 h 1241733"/>
                <a:gd name="connsiteX460" fmla="*/ 117720 w 919613"/>
                <a:gd name="connsiteY460" fmla="*/ 190418 h 1241733"/>
                <a:gd name="connsiteX461" fmla="*/ 121586 w 919613"/>
                <a:gd name="connsiteY461" fmla="*/ 191146 h 1241733"/>
                <a:gd name="connsiteX462" fmla="*/ 121698 w 919613"/>
                <a:gd name="connsiteY462" fmla="*/ 190978 h 1241733"/>
                <a:gd name="connsiteX463" fmla="*/ 123660 w 919613"/>
                <a:gd name="connsiteY463" fmla="*/ 188288 h 1241733"/>
                <a:gd name="connsiteX464" fmla="*/ 125789 w 919613"/>
                <a:gd name="connsiteY464" fmla="*/ 186159 h 1241733"/>
                <a:gd name="connsiteX465" fmla="*/ 130384 w 919613"/>
                <a:gd name="connsiteY465" fmla="*/ 183469 h 1241733"/>
                <a:gd name="connsiteX466" fmla="*/ 133634 w 919613"/>
                <a:gd name="connsiteY466" fmla="*/ 175736 h 1241733"/>
                <a:gd name="connsiteX467" fmla="*/ 135820 w 919613"/>
                <a:gd name="connsiteY467" fmla="*/ 172486 h 1241733"/>
                <a:gd name="connsiteX468" fmla="*/ 136548 w 919613"/>
                <a:gd name="connsiteY468" fmla="*/ 171757 h 1241733"/>
                <a:gd name="connsiteX469" fmla="*/ 143833 w 919613"/>
                <a:gd name="connsiteY469" fmla="*/ 168731 h 1241733"/>
                <a:gd name="connsiteX470" fmla="*/ 143833 w 919613"/>
                <a:gd name="connsiteY470" fmla="*/ 168731 h 1241733"/>
                <a:gd name="connsiteX471" fmla="*/ 194267 w 919613"/>
                <a:gd name="connsiteY471" fmla="*/ 7288 h 1241733"/>
                <a:gd name="connsiteX472" fmla="*/ 204353 w 919613"/>
                <a:gd name="connsiteY472" fmla="*/ 3 h 1241733"/>
                <a:gd name="connsiteX473" fmla="*/ 214160 w 919613"/>
                <a:gd name="connsiteY473" fmla="*/ 7624 h 1241733"/>
                <a:gd name="connsiteX474" fmla="*/ 224191 w 919613"/>
                <a:gd name="connsiteY474" fmla="*/ 44945 h 1241733"/>
                <a:gd name="connsiteX475" fmla="*/ 231027 w 919613"/>
                <a:gd name="connsiteY475" fmla="*/ 68873 h 1241733"/>
                <a:gd name="connsiteX476" fmla="*/ 236070 w 919613"/>
                <a:gd name="connsiteY476" fmla="*/ 69938 h 1241733"/>
                <a:gd name="connsiteX477" fmla="*/ 237527 w 919613"/>
                <a:gd name="connsiteY477" fmla="*/ 70666 h 1241733"/>
                <a:gd name="connsiteX478" fmla="*/ 239096 w 919613"/>
                <a:gd name="connsiteY478" fmla="*/ 71619 h 1241733"/>
                <a:gd name="connsiteX479" fmla="*/ 239937 w 919613"/>
                <a:gd name="connsiteY479" fmla="*/ 72235 h 1241733"/>
                <a:gd name="connsiteX480" fmla="*/ 242963 w 919613"/>
                <a:gd name="connsiteY480" fmla="*/ 71395 h 1241733"/>
                <a:gd name="connsiteX481" fmla="*/ 245821 w 919613"/>
                <a:gd name="connsiteY481" fmla="*/ 71002 h 1241733"/>
                <a:gd name="connsiteX482" fmla="*/ 247278 w 919613"/>
                <a:gd name="connsiteY482" fmla="*/ 71002 h 1241733"/>
                <a:gd name="connsiteX483" fmla="*/ 250528 w 919613"/>
                <a:gd name="connsiteY483" fmla="*/ 71507 h 1241733"/>
                <a:gd name="connsiteX484" fmla="*/ 253778 w 919613"/>
                <a:gd name="connsiteY484" fmla="*/ 72571 h 1241733"/>
                <a:gd name="connsiteX485" fmla="*/ 259158 w 919613"/>
                <a:gd name="connsiteY485" fmla="*/ 73188 h 1241733"/>
                <a:gd name="connsiteX486" fmla="*/ 264033 w 919613"/>
                <a:gd name="connsiteY486" fmla="*/ 75037 h 1241733"/>
                <a:gd name="connsiteX487" fmla="*/ 266499 w 919613"/>
                <a:gd name="connsiteY487" fmla="*/ 75317 h 1241733"/>
                <a:gd name="connsiteX488" fmla="*/ 267227 w 919613"/>
                <a:gd name="connsiteY488" fmla="*/ 75429 h 1241733"/>
                <a:gd name="connsiteX489" fmla="*/ 270814 w 919613"/>
                <a:gd name="connsiteY489" fmla="*/ 76158 h 1241733"/>
                <a:gd name="connsiteX490" fmla="*/ 273896 w 919613"/>
                <a:gd name="connsiteY490" fmla="*/ 77334 h 1241733"/>
                <a:gd name="connsiteX491" fmla="*/ 277314 w 919613"/>
                <a:gd name="connsiteY491" fmla="*/ 79296 h 1241733"/>
                <a:gd name="connsiteX492" fmla="*/ 284599 w 919613"/>
                <a:gd name="connsiteY492" fmla="*/ 80361 h 1241733"/>
                <a:gd name="connsiteX493" fmla="*/ 288409 w 919613"/>
                <a:gd name="connsiteY493" fmla="*/ 81705 h 1241733"/>
                <a:gd name="connsiteX494" fmla="*/ 316428 w 919613"/>
                <a:gd name="connsiteY494" fmla="*/ 98236 h 1241733"/>
                <a:gd name="connsiteX495" fmla="*/ 316932 w 919613"/>
                <a:gd name="connsiteY495" fmla="*/ 98517 h 1241733"/>
                <a:gd name="connsiteX496" fmla="*/ 317325 w 919613"/>
                <a:gd name="connsiteY496" fmla="*/ 98741 h 1241733"/>
                <a:gd name="connsiteX497" fmla="*/ 323096 w 919613"/>
                <a:gd name="connsiteY497" fmla="*/ 99805 h 1241733"/>
                <a:gd name="connsiteX498" fmla="*/ 329989 w 919613"/>
                <a:gd name="connsiteY498" fmla="*/ 104457 h 1241733"/>
                <a:gd name="connsiteX499" fmla="*/ 331222 w 919613"/>
                <a:gd name="connsiteY499" fmla="*/ 112638 h 1241733"/>
                <a:gd name="connsiteX500" fmla="*/ 331166 w 919613"/>
                <a:gd name="connsiteY500" fmla="*/ 112806 h 1241733"/>
                <a:gd name="connsiteX501" fmla="*/ 344895 w 919613"/>
                <a:gd name="connsiteY501" fmla="*/ 115384 h 1241733"/>
                <a:gd name="connsiteX502" fmla="*/ 352068 w 919613"/>
                <a:gd name="connsiteY502" fmla="*/ 118298 h 1241733"/>
                <a:gd name="connsiteX503" fmla="*/ 360585 w 919613"/>
                <a:gd name="connsiteY503" fmla="*/ 123958 h 1241733"/>
                <a:gd name="connsiteX504" fmla="*/ 361314 w 919613"/>
                <a:gd name="connsiteY504" fmla="*/ 125414 h 1241733"/>
                <a:gd name="connsiteX505" fmla="*/ 362154 w 919613"/>
                <a:gd name="connsiteY505" fmla="*/ 127656 h 1241733"/>
                <a:gd name="connsiteX506" fmla="*/ 365292 w 919613"/>
                <a:gd name="connsiteY506" fmla="*/ 128384 h 1241733"/>
                <a:gd name="connsiteX507" fmla="*/ 368879 w 919613"/>
                <a:gd name="connsiteY507" fmla="*/ 129841 h 1241733"/>
                <a:gd name="connsiteX508" fmla="*/ 373138 w 919613"/>
                <a:gd name="connsiteY508" fmla="*/ 132980 h 1241733"/>
                <a:gd name="connsiteX509" fmla="*/ 376388 w 919613"/>
                <a:gd name="connsiteY509" fmla="*/ 136902 h 1241733"/>
                <a:gd name="connsiteX510" fmla="*/ 381095 w 919613"/>
                <a:gd name="connsiteY510" fmla="*/ 140937 h 1241733"/>
                <a:gd name="connsiteX511" fmla="*/ 408329 w 919613"/>
                <a:gd name="connsiteY511" fmla="*/ 163856 h 1241733"/>
                <a:gd name="connsiteX512" fmla="*/ 410402 w 919613"/>
                <a:gd name="connsiteY512" fmla="*/ 166210 h 1241733"/>
                <a:gd name="connsiteX513" fmla="*/ 411747 w 919613"/>
                <a:gd name="connsiteY513" fmla="*/ 167274 h 1241733"/>
                <a:gd name="connsiteX514" fmla="*/ 475574 w 919613"/>
                <a:gd name="connsiteY514" fmla="*/ 221350 h 1241733"/>
                <a:gd name="connsiteX515" fmla="*/ 476302 w 919613"/>
                <a:gd name="connsiteY515" fmla="*/ 220902 h 1241733"/>
                <a:gd name="connsiteX516" fmla="*/ 474453 w 919613"/>
                <a:gd name="connsiteY516" fmla="*/ 219501 h 1241733"/>
                <a:gd name="connsiteX517" fmla="*/ 470306 w 919613"/>
                <a:gd name="connsiteY517" fmla="*/ 211208 h 1241733"/>
                <a:gd name="connsiteX518" fmla="*/ 470306 w 919613"/>
                <a:gd name="connsiteY518" fmla="*/ 201177 h 1241733"/>
                <a:gd name="connsiteX519" fmla="*/ 476022 w 919613"/>
                <a:gd name="connsiteY519" fmla="*/ 191931 h 1241733"/>
                <a:gd name="connsiteX520" fmla="*/ 477479 w 919613"/>
                <a:gd name="connsiteY520" fmla="*/ 191202 h 1241733"/>
                <a:gd name="connsiteX521" fmla="*/ 479552 w 919613"/>
                <a:gd name="connsiteY521" fmla="*/ 190418 h 1241733"/>
                <a:gd name="connsiteX522" fmla="*/ 480225 w 919613"/>
                <a:gd name="connsiteY522" fmla="*/ 190250 h 1241733"/>
                <a:gd name="connsiteX523" fmla="*/ 482074 w 919613"/>
                <a:gd name="connsiteY523" fmla="*/ 188793 h 1241733"/>
                <a:gd name="connsiteX524" fmla="*/ 484932 w 919613"/>
                <a:gd name="connsiteY524" fmla="*/ 187168 h 1241733"/>
                <a:gd name="connsiteX525" fmla="*/ 485100 w 919613"/>
                <a:gd name="connsiteY525" fmla="*/ 187112 h 1241733"/>
                <a:gd name="connsiteX526" fmla="*/ 484316 w 919613"/>
                <a:gd name="connsiteY526" fmla="*/ 183581 h 1241733"/>
                <a:gd name="connsiteX527" fmla="*/ 484764 w 919613"/>
                <a:gd name="connsiteY527" fmla="*/ 177137 h 1241733"/>
                <a:gd name="connsiteX528" fmla="*/ 485156 w 919613"/>
                <a:gd name="connsiteY528" fmla="*/ 173046 h 1241733"/>
                <a:gd name="connsiteX529" fmla="*/ 487342 w 919613"/>
                <a:gd name="connsiteY529" fmla="*/ 165873 h 1241733"/>
                <a:gd name="connsiteX530" fmla="*/ 488014 w 919613"/>
                <a:gd name="connsiteY530" fmla="*/ 164248 h 1241733"/>
                <a:gd name="connsiteX531" fmla="*/ 489471 w 919613"/>
                <a:gd name="connsiteY531" fmla="*/ 161390 h 1241733"/>
                <a:gd name="connsiteX532" fmla="*/ 490424 w 919613"/>
                <a:gd name="connsiteY532" fmla="*/ 159821 h 1241733"/>
                <a:gd name="connsiteX533" fmla="*/ 493730 w 919613"/>
                <a:gd name="connsiteY533" fmla="*/ 155450 h 1241733"/>
                <a:gd name="connsiteX534" fmla="*/ 494627 w 919613"/>
                <a:gd name="connsiteY534" fmla="*/ 152761 h 1241733"/>
                <a:gd name="connsiteX535" fmla="*/ 497709 w 919613"/>
                <a:gd name="connsiteY535" fmla="*/ 148166 h 1241733"/>
                <a:gd name="connsiteX536" fmla="*/ 501911 w 919613"/>
                <a:gd name="connsiteY536" fmla="*/ 144579 h 1241733"/>
                <a:gd name="connsiteX537" fmla="*/ 500566 w 919613"/>
                <a:gd name="connsiteY537" fmla="*/ 139480 h 1241733"/>
                <a:gd name="connsiteX538" fmla="*/ 500566 w 919613"/>
                <a:gd name="connsiteY538" fmla="*/ 135893 h 1241733"/>
                <a:gd name="connsiteX539" fmla="*/ 504545 w 919613"/>
                <a:gd name="connsiteY539" fmla="*/ 127768 h 1241733"/>
                <a:gd name="connsiteX540" fmla="*/ 513399 w 919613"/>
                <a:gd name="connsiteY540" fmla="*/ 125863 h 1241733"/>
                <a:gd name="connsiteX541" fmla="*/ 516257 w 919613"/>
                <a:gd name="connsiteY541" fmla="*/ 126591 h 1241733"/>
                <a:gd name="connsiteX542" fmla="*/ 522421 w 919613"/>
                <a:gd name="connsiteY542" fmla="*/ 130962 h 1241733"/>
                <a:gd name="connsiteX543" fmla="*/ 543939 w 919613"/>
                <a:gd name="connsiteY543" fmla="*/ 163968 h 1241733"/>
                <a:gd name="connsiteX544" fmla="*/ 545172 w 919613"/>
                <a:gd name="connsiteY544" fmla="*/ 166602 h 1241733"/>
                <a:gd name="connsiteX545" fmla="*/ 550216 w 919613"/>
                <a:gd name="connsiteY545" fmla="*/ 183133 h 1241733"/>
                <a:gd name="connsiteX546" fmla="*/ 550047 w 919613"/>
                <a:gd name="connsiteY546" fmla="*/ 189689 h 1241733"/>
                <a:gd name="connsiteX547" fmla="*/ 540017 w 919613"/>
                <a:gd name="connsiteY547" fmla="*/ 216979 h 1241733"/>
                <a:gd name="connsiteX548" fmla="*/ 539008 w 919613"/>
                <a:gd name="connsiteY548" fmla="*/ 218941 h 1241733"/>
                <a:gd name="connsiteX549" fmla="*/ 533965 w 919613"/>
                <a:gd name="connsiteY549" fmla="*/ 226842 h 1241733"/>
                <a:gd name="connsiteX550" fmla="*/ 533685 w 919613"/>
                <a:gd name="connsiteY550" fmla="*/ 227290 h 1241733"/>
                <a:gd name="connsiteX551" fmla="*/ 532452 w 919613"/>
                <a:gd name="connsiteY551" fmla="*/ 228971 h 1241733"/>
                <a:gd name="connsiteX552" fmla="*/ 535814 w 919613"/>
                <a:gd name="connsiteY552" fmla="*/ 227907 h 1241733"/>
                <a:gd name="connsiteX553" fmla="*/ 576441 w 919613"/>
                <a:gd name="connsiteY553" fmla="*/ 215803 h 1241733"/>
                <a:gd name="connsiteX554" fmla="*/ 593925 w 919613"/>
                <a:gd name="connsiteY554" fmla="*/ 208798 h 1241733"/>
                <a:gd name="connsiteX555" fmla="*/ 600705 w 919613"/>
                <a:gd name="connsiteY555" fmla="*/ 208462 h 1241733"/>
                <a:gd name="connsiteX556" fmla="*/ 647552 w 919613"/>
                <a:gd name="connsiteY556" fmla="*/ 222359 h 1241733"/>
                <a:gd name="connsiteX557" fmla="*/ 648617 w 919613"/>
                <a:gd name="connsiteY557" fmla="*/ 221070 h 1241733"/>
                <a:gd name="connsiteX558" fmla="*/ 650074 w 919613"/>
                <a:gd name="connsiteY558" fmla="*/ 219613 h 1241733"/>
                <a:gd name="connsiteX559" fmla="*/ 656686 w 919613"/>
                <a:gd name="connsiteY559" fmla="*/ 216643 h 1241733"/>
                <a:gd name="connsiteX560" fmla="*/ 657247 w 919613"/>
                <a:gd name="connsiteY560" fmla="*/ 216083 h 1241733"/>
                <a:gd name="connsiteX561" fmla="*/ 664588 w 919613"/>
                <a:gd name="connsiteY561" fmla="*/ 213057 h 1241733"/>
                <a:gd name="connsiteX562" fmla="*/ 665316 w 919613"/>
                <a:gd name="connsiteY562" fmla="*/ 213057 h 1241733"/>
                <a:gd name="connsiteX563" fmla="*/ 667109 w 919613"/>
                <a:gd name="connsiteY563" fmla="*/ 213225 h 1241733"/>
                <a:gd name="connsiteX564" fmla="*/ 672825 w 919613"/>
                <a:gd name="connsiteY564" fmla="*/ 213841 h 1241733"/>
                <a:gd name="connsiteX565" fmla="*/ 673946 w 919613"/>
                <a:gd name="connsiteY565" fmla="*/ 213785 h 1241733"/>
                <a:gd name="connsiteX566" fmla="*/ 674674 w 919613"/>
                <a:gd name="connsiteY566" fmla="*/ 213785 h 1241733"/>
                <a:gd name="connsiteX567" fmla="*/ 679942 w 919613"/>
                <a:gd name="connsiteY567" fmla="*/ 215242 h 1241733"/>
                <a:gd name="connsiteX568" fmla="*/ 685434 w 919613"/>
                <a:gd name="connsiteY568" fmla="*/ 215242 h 1241733"/>
                <a:gd name="connsiteX569" fmla="*/ 695744 w 919613"/>
                <a:gd name="connsiteY569" fmla="*/ 225553 h 1241733"/>
                <a:gd name="connsiteX570" fmla="*/ 695744 w 919613"/>
                <a:gd name="connsiteY570" fmla="*/ 228859 h 1241733"/>
                <a:gd name="connsiteX571" fmla="*/ 697986 w 919613"/>
                <a:gd name="connsiteY571" fmla="*/ 229139 h 1241733"/>
                <a:gd name="connsiteX572" fmla="*/ 700508 w 919613"/>
                <a:gd name="connsiteY572" fmla="*/ 228803 h 1241733"/>
                <a:gd name="connsiteX573" fmla="*/ 701012 w 919613"/>
                <a:gd name="connsiteY573" fmla="*/ 228803 h 1241733"/>
                <a:gd name="connsiteX574" fmla="*/ 712107 w 919613"/>
                <a:gd name="connsiteY574" fmla="*/ 231101 h 1241733"/>
                <a:gd name="connsiteX575" fmla="*/ 713396 w 919613"/>
                <a:gd name="connsiteY575" fmla="*/ 232390 h 1241733"/>
                <a:gd name="connsiteX576" fmla="*/ 793137 w 919613"/>
                <a:gd name="connsiteY576" fmla="*/ 232390 h 1241733"/>
                <a:gd name="connsiteX577" fmla="*/ 802944 w 919613"/>
                <a:gd name="connsiteY577" fmla="*/ 239450 h 1241733"/>
                <a:gd name="connsiteX578" fmla="*/ 803672 w 919613"/>
                <a:gd name="connsiteY578" fmla="*/ 241580 h 1241733"/>
                <a:gd name="connsiteX579" fmla="*/ 803896 w 919613"/>
                <a:gd name="connsiteY579" fmla="*/ 242364 h 1241733"/>
                <a:gd name="connsiteX580" fmla="*/ 804625 w 919613"/>
                <a:gd name="connsiteY580" fmla="*/ 245222 h 1241733"/>
                <a:gd name="connsiteX581" fmla="*/ 804905 w 919613"/>
                <a:gd name="connsiteY581" fmla="*/ 246679 h 1241733"/>
                <a:gd name="connsiteX582" fmla="*/ 805690 w 919613"/>
                <a:gd name="connsiteY582" fmla="*/ 251050 h 1241733"/>
                <a:gd name="connsiteX583" fmla="*/ 801991 w 919613"/>
                <a:gd name="connsiteY583" fmla="*/ 258559 h 1241733"/>
                <a:gd name="connsiteX584" fmla="*/ 795491 w 919613"/>
                <a:gd name="connsiteY584" fmla="*/ 263995 h 1241733"/>
                <a:gd name="connsiteX585" fmla="*/ 792129 w 919613"/>
                <a:gd name="connsiteY585" fmla="*/ 269935 h 1241733"/>
                <a:gd name="connsiteX586" fmla="*/ 792801 w 919613"/>
                <a:gd name="connsiteY586" fmla="*/ 273633 h 1241733"/>
                <a:gd name="connsiteX587" fmla="*/ 792801 w 919613"/>
                <a:gd name="connsiteY587" fmla="*/ 275090 h 1241733"/>
                <a:gd name="connsiteX588" fmla="*/ 785740 w 919613"/>
                <a:gd name="connsiteY588" fmla="*/ 284897 h 1241733"/>
                <a:gd name="connsiteX589" fmla="*/ 783611 w 919613"/>
                <a:gd name="connsiteY589" fmla="*/ 285625 h 1241733"/>
                <a:gd name="connsiteX590" fmla="*/ 780361 w 919613"/>
                <a:gd name="connsiteY590" fmla="*/ 286129 h 1241733"/>
                <a:gd name="connsiteX591" fmla="*/ 779856 w 919613"/>
                <a:gd name="connsiteY591" fmla="*/ 286129 h 1241733"/>
                <a:gd name="connsiteX592" fmla="*/ 774589 w 919613"/>
                <a:gd name="connsiteY592" fmla="*/ 287586 h 1241733"/>
                <a:gd name="connsiteX593" fmla="*/ 773860 w 919613"/>
                <a:gd name="connsiteY593" fmla="*/ 287586 h 1241733"/>
                <a:gd name="connsiteX594" fmla="*/ 771283 w 919613"/>
                <a:gd name="connsiteY594" fmla="*/ 287250 h 1241733"/>
                <a:gd name="connsiteX595" fmla="*/ 771283 w 919613"/>
                <a:gd name="connsiteY595" fmla="*/ 288035 h 1241733"/>
                <a:gd name="connsiteX596" fmla="*/ 768257 w 919613"/>
                <a:gd name="connsiteY596" fmla="*/ 295376 h 1241733"/>
                <a:gd name="connsiteX597" fmla="*/ 766127 w 919613"/>
                <a:gd name="connsiteY597" fmla="*/ 297505 h 1241733"/>
                <a:gd name="connsiteX598" fmla="*/ 762093 w 919613"/>
                <a:gd name="connsiteY598" fmla="*/ 299971 h 1241733"/>
                <a:gd name="connsiteX599" fmla="*/ 761028 w 919613"/>
                <a:gd name="connsiteY599" fmla="*/ 300307 h 1241733"/>
                <a:gd name="connsiteX600" fmla="*/ 760187 w 919613"/>
                <a:gd name="connsiteY600" fmla="*/ 302660 h 1241733"/>
                <a:gd name="connsiteX601" fmla="*/ 759459 w 919613"/>
                <a:gd name="connsiteY601" fmla="*/ 304117 h 1241733"/>
                <a:gd name="connsiteX602" fmla="*/ 756713 w 919613"/>
                <a:gd name="connsiteY602" fmla="*/ 307536 h 1241733"/>
                <a:gd name="connsiteX603" fmla="*/ 758002 w 919613"/>
                <a:gd name="connsiteY603" fmla="*/ 310674 h 1241733"/>
                <a:gd name="connsiteX604" fmla="*/ 759123 w 919613"/>
                <a:gd name="connsiteY604" fmla="*/ 315325 h 1241733"/>
                <a:gd name="connsiteX605" fmla="*/ 759123 w 919613"/>
                <a:gd name="connsiteY605" fmla="*/ 315549 h 1241733"/>
                <a:gd name="connsiteX606" fmla="*/ 760019 w 919613"/>
                <a:gd name="connsiteY606" fmla="*/ 315885 h 1241733"/>
                <a:gd name="connsiteX607" fmla="*/ 770050 w 919613"/>
                <a:gd name="connsiteY607" fmla="*/ 320200 h 1241733"/>
                <a:gd name="connsiteX608" fmla="*/ 776214 w 919613"/>
                <a:gd name="connsiteY608" fmla="*/ 331127 h 1241733"/>
                <a:gd name="connsiteX609" fmla="*/ 774981 w 919613"/>
                <a:gd name="connsiteY609" fmla="*/ 334770 h 1241733"/>
                <a:gd name="connsiteX610" fmla="*/ 781650 w 919613"/>
                <a:gd name="connsiteY610" fmla="*/ 340149 h 1241733"/>
                <a:gd name="connsiteX611" fmla="*/ 782826 w 919613"/>
                <a:gd name="connsiteY611" fmla="*/ 342447 h 1241733"/>
                <a:gd name="connsiteX612" fmla="*/ 784395 w 919613"/>
                <a:gd name="connsiteY612" fmla="*/ 344857 h 1241733"/>
                <a:gd name="connsiteX613" fmla="*/ 786357 w 919613"/>
                <a:gd name="connsiteY613" fmla="*/ 345585 h 1241733"/>
                <a:gd name="connsiteX614" fmla="*/ 788766 w 919613"/>
                <a:gd name="connsiteY614" fmla="*/ 346762 h 1241733"/>
                <a:gd name="connsiteX615" fmla="*/ 793137 w 919613"/>
                <a:gd name="connsiteY615" fmla="*/ 348387 h 1241733"/>
                <a:gd name="connsiteX616" fmla="*/ 804401 w 919613"/>
                <a:gd name="connsiteY616" fmla="*/ 350348 h 1241733"/>
                <a:gd name="connsiteX617" fmla="*/ 812862 w 919613"/>
                <a:gd name="connsiteY617" fmla="*/ 361668 h 1241733"/>
                <a:gd name="connsiteX618" fmla="*/ 802159 w 919613"/>
                <a:gd name="connsiteY618" fmla="*/ 370858 h 1241733"/>
                <a:gd name="connsiteX619" fmla="*/ 784956 w 919613"/>
                <a:gd name="connsiteY619" fmla="*/ 370129 h 1241733"/>
                <a:gd name="connsiteX620" fmla="*/ 750997 w 919613"/>
                <a:gd name="connsiteY620" fmla="*/ 368392 h 1241733"/>
                <a:gd name="connsiteX621" fmla="*/ 750717 w 919613"/>
                <a:gd name="connsiteY621" fmla="*/ 369401 h 1241733"/>
                <a:gd name="connsiteX622" fmla="*/ 745674 w 919613"/>
                <a:gd name="connsiteY622" fmla="*/ 385203 h 1241733"/>
                <a:gd name="connsiteX623" fmla="*/ 723427 w 919613"/>
                <a:gd name="connsiteY623" fmla="*/ 456931 h 1241733"/>
                <a:gd name="connsiteX624" fmla="*/ 709810 w 919613"/>
                <a:gd name="connsiteY624" fmla="*/ 502097 h 1241733"/>
                <a:gd name="connsiteX625" fmla="*/ 700844 w 919613"/>
                <a:gd name="connsiteY625" fmla="*/ 509382 h 1241733"/>
                <a:gd name="connsiteX626" fmla="*/ 682968 w 919613"/>
                <a:gd name="connsiteY626" fmla="*/ 510839 h 1241733"/>
                <a:gd name="connsiteX627" fmla="*/ 657191 w 919613"/>
                <a:gd name="connsiteY627" fmla="*/ 514313 h 1241733"/>
                <a:gd name="connsiteX628" fmla="*/ 657695 w 919613"/>
                <a:gd name="connsiteY628" fmla="*/ 514762 h 1241733"/>
                <a:gd name="connsiteX629" fmla="*/ 658424 w 919613"/>
                <a:gd name="connsiteY629" fmla="*/ 515490 h 1241733"/>
                <a:gd name="connsiteX630" fmla="*/ 661001 w 919613"/>
                <a:gd name="connsiteY630" fmla="*/ 519861 h 1241733"/>
                <a:gd name="connsiteX631" fmla="*/ 662738 w 919613"/>
                <a:gd name="connsiteY631" fmla="*/ 521262 h 1241733"/>
                <a:gd name="connsiteX632" fmla="*/ 663915 w 919613"/>
                <a:gd name="connsiteY632" fmla="*/ 522383 h 1241733"/>
                <a:gd name="connsiteX633" fmla="*/ 665820 w 919613"/>
                <a:gd name="connsiteY633" fmla="*/ 523279 h 1241733"/>
                <a:gd name="connsiteX634" fmla="*/ 669239 w 919613"/>
                <a:gd name="connsiteY634" fmla="*/ 525521 h 1241733"/>
                <a:gd name="connsiteX635" fmla="*/ 669687 w 919613"/>
                <a:gd name="connsiteY635" fmla="*/ 525969 h 1241733"/>
                <a:gd name="connsiteX636" fmla="*/ 670135 w 919613"/>
                <a:gd name="connsiteY636" fmla="*/ 526137 h 1241733"/>
                <a:gd name="connsiteX637" fmla="*/ 673554 w 919613"/>
                <a:gd name="connsiteY637" fmla="*/ 527090 h 1241733"/>
                <a:gd name="connsiteX638" fmla="*/ 691486 w 919613"/>
                <a:gd name="connsiteY638" fmla="*/ 535720 h 1241733"/>
                <a:gd name="connsiteX639" fmla="*/ 697201 w 919613"/>
                <a:gd name="connsiteY639" fmla="*/ 543285 h 1241733"/>
                <a:gd name="connsiteX640" fmla="*/ 696641 w 919613"/>
                <a:gd name="connsiteY640" fmla="*/ 548832 h 1241733"/>
                <a:gd name="connsiteX641" fmla="*/ 693615 w 919613"/>
                <a:gd name="connsiteY641" fmla="*/ 555949 h 1241733"/>
                <a:gd name="connsiteX642" fmla="*/ 692158 w 919613"/>
                <a:gd name="connsiteY642" fmla="*/ 557406 h 1241733"/>
                <a:gd name="connsiteX643" fmla="*/ 689468 w 919613"/>
                <a:gd name="connsiteY643" fmla="*/ 559311 h 1241733"/>
                <a:gd name="connsiteX644" fmla="*/ 689468 w 919613"/>
                <a:gd name="connsiteY644" fmla="*/ 559311 h 1241733"/>
                <a:gd name="connsiteX645" fmla="*/ 685938 w 919613"/>
                <a:gd name="connsiteY645" fmla="*/ 561329 h 1241733"/>
                <a:gd name="connsiteX646" fmla="*/ 684929 w 919613"/>
                <a:gd name="connsiteY646" fmla="*/ 561665 h 1241733"/>
                <a:gd name="connsiteX647" fmla="*/ 683696 w 919613"/>
                <a:gd name="connsiteY647" fmla="*/ 562561 h 1241733"/>
                <a:gd name="connsiteX648" fmla="*/ 683696 w 919613"/>
                <a:gd name="connsiteY648" fmla="*/ 563010 h 1241733"/>
                <a:gd name="connsiteX649" fmla="*/ 677981 w 919613"/>
                <a:gd name="connsiteY649" fmla="*/ 572256 h 1241733"/>
                <a:gd name="connsiteX650" fmla="*/ 672209 w 919613"/>
                <a:gd name="connsiteY650" fmla="*/ 575114 h 1241733"/>
                <a:gd name="connsiteX651" fmla="*/ 668678 w 919613"/>
                <a:gd name="connsiteY651" fmla="*/ 577131 h 1241733"/>
                <a:gd name="connsiteX652" fmla="*/ 666493 w 919613"/>
                <a:gd name="connsiteY652" fmla="*/ 577860 h 1241733"/>
                <a:gd name="connsiteX653" fmla="*/ 661394 w 919613"/>
                <a:gd name="connsiteY653" fmla="*/ 581502 h 1241733"/>
                <a:gd name="connsiteX654" fmla="*/ 661394 w 919613"/>
                <a:gd name="connsiteY654" fmla="*/ 581726 h 1241733"/>
                <a:gd name="connsiteX655" fmla="*/ 661394 w 919613"/>
                <a:gd name="connsiteY655" fmla="*/ 583183 h 1241733"/>
                <a:gd name="connsiteX656" fmla="*/ 659432 w 919613"/>
                <a:gd name="connsiteY656" fmla="*/ 589235 h 1241733"/>
                <a:gd name="connsiteX657" fmla="*/ 659937 w 919613"/>
                <a:gd name="connsiteY657" fmla="*/ 592485 h 1241733"/>
                <a:gd name="connsiteX658" fmla="*/ 659937 w 919613"/>
                <a:gd name="connsiteY658" fmla="*/ 601115 h 1241733"/>
                <a:gd name="connsiteX659" fmla="*/ 659376 w 919613"/>
                <a:gd name="connsiteY659" fmla="*/ 604421 h 1241733"/>
                <a:gd name="connsiteX660" fmla="*/ 659208 w 919613"/>
                <a:gd name="connsiteY660" fmla="*/ 605430 h 1241733"/>
                <a:gd name="connsiteX661" fmla="*/ 657807 w 919613"/>
                <a:gd name="connsiteY661" fmla="*/ 610697 h 1241733"/>
                <a:gd name="connsiteX662" fmla="*/ 659096 w 919613"/>
                <a:gd name="connsiteY662" fmla="*/ 611762 h 1241733"/>
                <a:gd name="connsiteX663" fmla="*/ 659376 w 919613"/>
                <a:gd name="connsiteY663" fmla="*/ 612042 h 1241733"/>
                <a:gd name="connsiteX664" fmla="*/ 660553 w 919613"/>
                <a:gd name="connsiteY664" fmla="*/ 611818 h 1241733"/>
                <a:gd name="connsiteX665" fmla="*/ 669911 w 919613"/>
                <a:gd name="connsiteY665" fmla="*/ 614620 h 1241733"/>
                <a:gd name="connsiteX666" fmla="*/ 670584 w 919613"/>
                <a:gd name="connsiteY666" fmla="*/ 615292 h 1241733"/>
                <a:gd name="connsiteX667" fmla="*/ 671928 w 919613"/>
                <a:gd name="connsiteY667" fmla="*/ 615180 h 1241733"/>
                <a:gd name="connsiteX668" fmla="*/ 673890 w 919613"/>
                <a:gd name="connsiteY668" fmla="*/ 615180 h 1241733"/>
                <a:gd name="connsiteX669" fmla="*/ 677700 w 919613"/>
                <a:gd name="connsiteY669" fmla="*/ 614452 h 1241733"/>
                <a:gd name="connsiteX670" fmla="*/ 679157 w 919613"/>
                <a:gd name="connsiteY670" fmla="*/ 614452 h 1241733"/>
                <a:gd name="connsiteX671" fmla="*/ 688403 w 919613"/>
                <a:gd name="connsiteY671" fmla="*/ 620112 h 1241733"/>
                <a:gd name="connsiteX672" fmla="*/ 689861 w 919613"/>
                <a:gd name="connsiteY672" fmla="*/ 621793 h 1241733"/>
                <a:gd name="connsiteX673" fmla="*/ 689973 w 919613"/>
                <a:gd name="connsiteY673" fmla="*/ 621849 h 1241733"/>
                <a:gd name="connsiteX674" fmla="*/ 693111 w 919613"/>
                <a:gd name="connsiteY674" fmla="*/ 623082 h 1241733"/>
                <a:gd name="connsiteX675" fmla="*/ 694568 w 919613"/>
                <a:gd name="connsiteY675" fmla="*/ 623810 h 1241733"/>
                <a:gd name="connsiteX676" fmla="*/ 700676 w 919613"/>
                <a:gd name="connsiteY676" fmla="*/ 626668 h 1241733"/>
                <a:gd name="connsiteX677" fmla="*/ 707288 w 919613"/>
                <a:gd name="connsiteY677" fmla="*/ 629694 h 1241733"/>
                <a:gd name="connsiteX678" fmla="*/ 708017 w 919613"/>
                <a:gd name="connsiteY678" fmla="*/ 630423 h 1241733"/>
                <a:gd name="connsiteX679" fmla="*/ 709922 w 919613"/>
                <a:gd name="connsiteY679" fmla="*/ 633056 h 1241733"/>
                <a:gd name="connsiteX680" fmla="*/ 713172 w 919613"/>
                <a:gd name="connsiteY680" fmla="*/ 640621 h 1241733"/>
                <a:gd name="connsiteX681" fmla="*/ 713172 w 919613"/>
                <a:gd name="connsiteY681" fmla="*/ 647066 h 1241733"/>
                <a:gd name="connsiteX682" fmla="*/ 713116 w 919613"/>
                <a:gd name="connsiteY682" fmla="*/ 648130 h 1241733"/>
                <a:gd name="connsiteX683" fmla="*/ 713172 w 919613"/>
                <a:gd name="connsiteY683" fmla="*/ 649195 h 1241733"/>
                <a:gd name="connsiteX684" fmla="*/ 713172 w 919613"/>
                <a:gd name="connsiteY684" fmla="*/ 650652 h 1241733"/>
                <a:gd name="connsiteX685" fmla="*/ 710146 w 919613"/>
                <a:gd name="connsiteY685" fmla="*/ 657993 h 1241733"/>
                <a:gd name="connsiteX686" fmla="*/ 710034 w 919613"/>
                <a:gd name="connsiteY686" fmla="*/ 658105 h 1241733"/>
                <a:gd name="connsiteX687" fmla="*/ 709530 w 919613"/>
                <a:gd name="connsiteY687" fmla="*/ 659730 h 1241733"/>
                <a:gd name="connsiteX688" fmla="*/ 719672 w 919613"/>
                <a:gd name="connsiteY688" fmla="*/ 670041 h 1241733"/>
                <a:gd name="connsiteX689" fmla="*/ 719672 w 919613"/>
                <a:gd name="connsiteY689" fmla="*/ 670769 h 1241733"/>
                <a:gd name="connsiteX690" fmla="*/ 719392 w 919613"/>
                <a:gd name="connsiteY690" fmla="*/ 673179 h 1241733"/>
                <a:gd name="connsiteX691" fmla="*/ 712219 w 919613"/>
                <a:gd name="connsiteY691" fmla="*/ 703327 h 1241733"/>
                <a:gd name="connsiteX692" fmla="*/ 711995 w 919613"/>
                <a:gd name="connsiteY692" fmla="*/ 704224 h 1241733"/>
                <a:gd name="connsiteX693" fmla="*/ 710538 w 919613"/>
                <a:gd name="connsiteY693" fmla="*/ 708539 h 1241733"/>
                <a:gd name="connsiteX694" fmla="*/ 706447 w 919613"/>
                <a:gd name="connsiteY694" fmla="*/ 713862 h 1241733"/>
                <a:gd name="connsiteX695" fmla="*/ 705383 w 919613"/>
                <a:gd name="connsiteY695" fmla="*/ 714591 h 1241733"/>
                <a:gd name="connsiteX696" fmla="*/ 702973 w 919613"/>
                <a:gd name="connsiteY696" fmla="*/ 718345 h 1241733"/>
                <a:gd name="connsiteX697" fmla="*/ 702693 w 919613"/>
                <a:gd name="connsiteY697" fmla="*/ 718625 h 1241733"/>
                <a:gd name="connsiteX698" fmla="*/ 700788 w 919613"/>
                <a:gd name="connsiteY698" fmla="*/ 721259 h 1241733"/>
                <a:gd name="connsiteX699" fmla="*/ 697201 w 919613"/>
                <a:gd name="connsiteY699" fmla="*/ 724845 h 1241733"/>
                <a:gd name="connsiteX700" fmla="*/ 696641 w 919613"/>
                <a:gd name="connsiteY700" fmla="*/ 725406 h 1241733"/>
                <a:gd name="connsiteX701" fmla="*/ 685041 w 919613"/>
                <a:gd name="connsiteY701" fmla="*/ 751855 h 1241733"/>
                <a:gd name="connsiteX702" fmla="*/ 677196 w 919613"/>
                <a:gd name="connsiteY702" fmla="*/ 770404 h 1241733"/>
                <a:gd name="connsiteX703" fmla="*/ 676916 w 919613"/>
                <a:gd name="connsiteY703" fmla="*/ 770964 h 1241733"/>
                <a:gd name="connsiteX704" fmla="*/ 675627 w 919613"/>
                <a:gd name="connsiteY704" fmla="*/ 773542 h 1241733"/>
                <a:gd name="connsiteX705" fmla="*/ 653044 w 919613"/>
                <a:gd name="connsiteY705" fmla="*/ 826609 h 1241733"/>
                <a:gd name="connsiteX706" fmla="*/ 653772 w 919613"/>
                <a:gd name="connsiteY706" fmla="*/ 829131 h 1241733"/>
                <a:gd name="connsiteX707" fmla="*/ 657863 w 919613"/>
                <a:gd name="connsiteY707" fmla="*/ 836696 h 1241733"/>
                <a:gd name="connsiteX708" fmla="*/ 657135 w 919613"/>
                <a:gd name="connsiteY708" fmla="*/ 841347 h 1241733"/>
                <a:gd name="connsiteX709" fmla="*/ 657191 w 919613"/>
                <a:gd name="connsiteY709" fmla="*/ 842412 h 1241733"/>
                <a:gd name="connsiteX710" fmla="*/ 657191 w 919613"/>
                <a:gd name="connsiteY710" fmla="*/ 842412 h 1241733"/>
                <a:gd name="connsiteX711" fmla="*/ 659993 w 919613"/>
                <a:gd name="connsiteY711" fmla="*/ 850817 h 1241733"/>
                <a:gd name="connsiteX712" fmla="*/ 657191 w 919613"/>
                <a:gd name="connsiteY712" fmla="*/ 856701 h 1241733"/>
                <a:gd name="connsiteX713" fmla="*/ 657191 w 919613"/>
                <a:gd name="connsiteY713" fmla="*/ 856701 h 1241733"/>
                <a:gd name="connsiteX714" fmla="*/ 655173 w 919613"/>
                <a:gd name="connsiteY714" fmla="*/ 862809 h 1241733"/>
                <a:gd name="connsiteX715" fmla="*/ 655005 w 919613"/>
                <a:gd name="connsiteY715" fmla="*/ 865331 h 1241733"/>
                <a:gd name="connsiteX716" fmla="*/ 653885 w 919613"/>
                <a:gd name="connsiteY716" fmla="*/ 869982 h 1241733"/>
                <a:gd name="connsiteX717" fmla="*/ 653212 w 919613"/>
                <a:gd name="connsiteY717" fmla="*/ 871327 h 1241733"/>
                <a:gd name="connsiteX718" fmla="*/ 651979 w 919613"/>
                <a:gd name="connsiteY718" fmla="*/ 879396 h 1241733"/>
                <a:gd name="connsiteX719" fmla="*/ 651643 w 919613"/>
                <a:gd name="connsiteY719" fmla="*/ 879901 h 1241733"/>
                <a:gd name="connsiteX720" fmla="*/ 653548 w 919613"/>
                <a:gd name="connsiteY720" fmla="*/ 880853 h 1241733"/>
                <a:gd name="connsiteX721" fmla="*/ 654725 w 919613"/>
                <a:gd name="connsiteY721" fmla="*/ 880853 h 1241733"/>
                <a:gd name="connsiteX722" fmla="*/ 657975 w 919613"/>
                <a:gd name="connsiteY722" fmla="*/ 881358 h 1241733"/>
                <a:gd name="connsiteX723" fmla="*/ 661169 w 919613"/>
                <a:gd name="connsiteY723" fmla="*/ 882254 h 1241733"/>
                <a:gd name="connsiteX724" fmla="*/ 664924 w 919613"/>
                <a:gd name="connsiteY724" fmla="*/ 882983 h 1241733"/>
                <a:gd name="connsiteX725" fmla="*/ 669015 w 919613"/>
                <a:gd name="connsiteY725" fmla="*/ 882983 h 1241733"/>
                <a:gd name="connsiteX726" fmla="*/ 672265 w 919613"/>
                <a:gd name="connsiteY726" fmla="*/ 883487 h 1241733"/>
                <a:gd name="connsiteX727" fmla="*/ 676580 w 919613"/>
                <a:gd name="connsiteY727" fmla="*/ 884944 h 1241733"/>
                <a:gd name="connsiteX728" fmla="*/ 677925 w 919613"/>
                <a:gd name="connsiteY728" fmla="*/ 885504 h 1241733"/>
                <a:gd name="connsiteX729" fmla="*/ 678261 w 919613"/>
                <a:gd name="connsiteY729" fmla="*/ 885672 h 1241733"/>
                <a:gd name="connsiteX730" fmla="*/ 740798 w 919613"/>
                <a:gd name="connsiteY730" fmla="*/ 881526 h 1241733"/>
                <a:gd name="connsiteX731" fmla="*/ 741471 w 919613"/>
                <a:gd name="connsiteY731" fmla="*/ 881526 h 1241733"/>
                <a:gd name="connsiteX732" fmla="*/ 743432 w 919613"/>
                <a:gd name="connsiteY732" fmla="*/ 881526 h 1241733"/>
                <a:gd name="connsiteX733" fmla="*/ 745169 w 919613"/>
                <a:gd name="connsiteY733" fmla="*/ 881021 h 1241733"/>
                <a:gd name="connsiteX734" fmla="*/ 747131 w 919613"/>
                <a:gd name="connsiteY734" fmla="*/ 880629 h 1241733"/>
                <a:gd name="connsiteX735" fmla="*/ 748924 w 919613"/>
                <a:gd name="connsiteY735" fmla="*/ 879284 h 1241733"/>
                <a:gd name="connsiteX736" fmla="*/ 753967 w 919613"/>
                <a:gd name="connsiteY736" fmla="*/ 877267 h 1241733"/>
                <a:gd name="connsiteX737" fmla="*/ 759010 w 919613"/>
                <a:gd name="connsiteY737" fmla="*/ 875586 h 1241733"/>
                <a:gd name="connsiteX738" fmla="*/ 762317 w 919613"/>
                <a:gd name="connsiteY738" fmla="*/ 875025 h 1241733"/>
                <a:gd name="connsiteX739" fmla="*/ 765175 w 919613"/>
                <a:gd name="connsiteY739" fmla="*/ 875025 h 1241733"/>
                <a:gd name="connsiteX740" fmla="*/ 768425 w 919613"/>
                <a:gd name="connsiteY740" fmla="*/ 875586 h 1241733"/>
                <a:gd name="connsiteX741" fmla="*/ 770554 w 919613"/>
                <a:gd name="connsiteY741" fmla="*/ 876314 h 1241733"/>
                <a:gd name="connsiteX742" fmla="*/ 771899 w 919613"/>
                <a:gd name="connsiteY742" fmla="*/ 876875 h 1241733"/>
                <a:gd name="connsiteX743" fmla="*/ 777615 w 919613"/>
                <a:gd name="connsiteY743" fmla="*/ 879732 h 1241733"/>
                <a:gd name="connsiteX744" fmla="*/ 778343 w 919613"/>
                <a:gd name="connsiteY744" fmla="*/ 880125 h 1241733"/>
                <a:gd name="connsiteX745" fmla="*/ 779240 w 919613"/>
                <a:gd name="connsiteY745" fmla="*/ 880069 h 1241733"/>
                <a:gd name="connsiteX746" fmla="*/ 783050 w 919613"/>
                <a:gd name="connsiteY746" fmla="*/ 879340 h 1241733"/>
                <a:gd name="connsiteX747" fmla="*/ 789495 w 919613"/>
                <a:gd name="connsiteY747" fmla="*/ 879340 h 1241733"/>
                <a:gd name="connsiteX748" fmla="*/ 793361 w 919613"/>
                <a:gd name="connsiteY748" fmla="*/ 880069 h 1241733"/>
                <a:gd name="connsiteX749" fmla="*/ 796948 w 919613"/>
                <a:gd name="connsiteY749" fmla="*/ 881526 h 1241733"/>
                <a:gd name="connsiteX750" fmla="*/ 797732 w 919613"/>
                <a:gd name="connsiteY750" fmla="*/ 881862 h 1241733"/>
                <a:gd name="connsiteX751" fmla="*/ 799189 w 919613"/>
                <a:gd name="connsiteY751" fmla="*/ 882590 h 1241733"/>
                <a:gd name="connsiteX752" fmla="*/ 801879 w 919613"/>
                <a:gd name="connsiteY752" fmla="*/ 884496 h 1241733"/>
                <a:gd name="connsiteX753" fmla="*/ 802159 w 919613"/>
                <a:gd name="connsiteY753" fmla="*/ 884776 h 1241733"/>
                <a:gd name="connsiteX754" fmla="*/ 804793 w 919613"/>
                <a:gd name="connsiteY754" fmla="*/ 886681 h 1241733"/>
                <a:gd name="connsiteX755" fmla="*/ 806474 w 919613"/>
                <a:gd name="connsiteY755" fmla="*/ 888362 h 1241733"/>
                <a:gd name="connsiteX756" fmla="*/ 809108 w 919613"/>
                <a:gd name="connsiteY756" fmla="*/ 890267 h 1241733"/>
                <a:gd name="connsiteX757" fmla="*/ 809836 w 919613"/>
                <a:gd name="connsiteY757" fmla="*/ 890996 h 1241733"/>
                <a:gd name="connsiteX758" fmla="*/ 811349 w 919613"/>
                <a:gd name="connsiteY758" fmla="*/ 892957 h 1241733"/>
                <a:gd name="connsiteX759" fmla="*/ 813479 w 919613"/>
                <a:gd name="connsiteY759" fmla="*/ 896544 h 1241733"/>
                <a:gd name="connsiteX760" fmla="*/ 814431 w 919613"/>
                <a:gd name="connsiteY760" fmla="*/ 898617 h 1241733"/>
                <a:gd name="connsiteX761" fmla="*/ 815328 w 919613"/>
                <a:gd name="connsiteY761" fmla="*/ 900859 h 1241733"/>
                <a:gd name="connsiteX762" fmla="*/ 815888 w 919613"/>
                <a:gd name="connsiteY762" fmla="*/ 902203 h 1241733"/>
                <a:gd name="connsiteX763" fmla="*/ 816617 w 919613"/>
                <a:gd name="connsiteY763" fmla="*/ 904333 h 1241733"/>
                <a:gd name="connsiteX764" fmla="*/ 817177 w 919613"/>
                <a:gd name="connsiteY764" fmla="*/ 907527 h 1241733"/>
                <a:gd name="connsiteX765" fmla="*/ 820147 w 919613"/>
                <a:gd name="connsiteY765" fmla="*/ 911450 h 1241733"/>
                <a:gd name="connsiteX766" fmla="*/ 821100 w 919613"/>
                <a:gd name="connsiteY766" fmla="*/ 913019 h 1241733"/>
                <a:gd name="connsiteX767" fmla="*/ 822052 w 919613"/>
                <a:gd name="connsiteY767" fmla="*/ 914924 h 1241733"/>
                <a:gd name="connsiteX768" fmla="*/ 824238 w 919613"/>
                <a:gd name="connsiteY768" fmla="*/ 917670 h 1241733"/>
                <a:gd name="connsiteX769" fmla="*/ 828945 w 919613"/>
                <a:gd name="connsiteY769" fmla="*/ 923049 h 1241733"/>
                <a:gd name="connsiteX770" fmla="*/ 830906 w 919613"/>
                <a:gd name="connsiteY770" fmla="*/ 926356 h 1241733"/>
                <a:gd name="connsiteX771" fmla="*/ 831803 w 919613"/>
                <a:gd name="connsiteY771" fmla="*/ 925459 h 1241733"/>
                <a:gd name="connsiteX772" fmla="*/ 833372 w 919613"/>
                <a:gd name="connsiteY772" fmla="*/ 924170 h 1241733"/>
                <a:gd name="connsiteX773" fmla="*/ 835501 w 919613"/>
                <a:gd name="connsiteY773" fmla="*/ 922713 h 1241733"/>
                <a:gd name="connsiteX774" fmla="*/ 836622 w 919613"/>
                <a:gd name="connsiteY774" fmla="*/ 922097 h 1241733"/>
                <a:gd name="connsiteX775" fmla="*/ 839480 w 919613"/>
                <a:gd name="connsiteY775" fmla="*/ 920640 h 1241733"/>
                <a:gd name="connsiteX776" fmla="*/ 840825 w 919613"/>
                <a:gd name="connsiteY776" fmla="*/ 920079 h 1241733"/>
                <a:gd name="connsiteX777" fmla="*/ 848446 w 919613"/>
                <a:gd name="connsiteY777" fmla="*/ 917782 h 1241733"/>
                <a:gd name="connsiteX778" fmla="*/ 851304 w 919613"/>
                <a:gd name="connsiteY778" fmla="*/ 917390 h 1241733"/>
                <a:gd name="connsiteX779" fmla="*/ 853882 w 919613"/>
                <a:gd name="connsiteY779" fmla="*/ 917390 h 1241733"/>
                <a:gd name="connsiteX780" fmla="*/ 854386 w 919613"/>
                <a:gd name="connsiteY780" fmla="*/ 915820 h 1241733"/>
                <a:gd name="connsiteX781" fmla="*/ 855563 w 919613"/>
                <a:gd name="connsiteY781" fmla="*/ 913355 h 1241733"/>
                <a:gd name="connsiteX782" fmla="*/ 857076 w 919613"/>
                <a:gd name="connsiteY782" fmla="*/ 910889 h 1241733"/>
                <a:gd name="connsiteX783" fmla="*/ 861671 w 919613"/>
                <a:gd name="connsiteY783" fmla="*/ 906294 h 1241733"/>
                <a:gd name="connsiteX784" fmla="*/ 863016 w 919613"/>
                <a:gd name="connsiteY784" fmla="*/ 905622 h 1241733"/>
                <a:gd name="connsiteX785" fmla="*/ 865425 w 919613"/>
                <a:gd name="connsiteY785" fmla="*/ 903212 h 1241733"/>
                <a:gd name="connsiteX786" fmla="*/ 866546 w 919613"/>
                <a:gd name="connsiteY786" fmla="*/ 902259 h 1241733"/>
                <a:gd name="connsiteX787" fmla="*/ 872262 w 919613"/>
                <a:gd name="connsiteY787" fmla="*/ 897945 h 1241733"/>
                <a:gd name="connsiteX788" fmla="*/ 873158 w 919613"/>
                <a:gd name="connsiteY788" fmla="*/ 897328 h 1241733"/>
                <a:gd name="connsiteX789" fmla="*/ 875680 w 919613"/>
                <a:gd name="connsiteY789" fmla="*/ 895815 h 1241733"/>
                <a:gd name="connsiteX790" fmla="*/ 877081 w 919613"/>
                <a:gd name="connsiteY790" fmla="*/ 894694 h 1241733"/>
                <a:gd name="connsiteX791" fmla="*/ 879210 w 919613"/>
                <a:gd name="connsiteY791" fmla="*/ 893237 h 1241733"/>
                <a:gd name="connsiteX792" fmla="*/ 881116 w 919613"/>
                <a:gd name="connsiteY792" fmla="*/ 892229 h 1241733"/>
                <a:gd name="connsiteX793" fmla="*/ 887504 w 919613"/>
                <a:gd name="connsiteY793" fmla="*/ 889651 h 1241733"/>
                <a:gd name="connsiteX794" fmla="*/ 888064 w 919613"/>
                <a:gd name="connsiteY794" fmla="*/ 889091 h 1241733"/>
                <a:gd name="connsiteX795" fmla="*/ 891371 w 919613"/>
                <a:gd name="connsiteY795" fmla="*/ 885112 h 1241733"/>
                <a:gd name="connsiteX796" fmla="*/ 903363 w 919613"/>
                <a:gd name="connsiteY796" fmla="*/ 882254 h 1241733"/>
                <a:gd name="connsiteX797" fmla="*/ 909583 w 919613"/>
                <a:gd name="connsiteY797" fmla="*/ 892901 h 1241733"/>
                <a:gd name="connsiteX798" fmla="*/ 908910 w 919613"/>
                <a:gd name="connsiteY798" fmla="*/ 898729 h 1241733"/>
                <a:gd name="connsiteX799" fmla="*/ 910367 w 919613"/>
                <a:gd name="connsiteY799" fmla="*/ 902372 h 1241733"/>
                <a:gd name="connsiteX800" fmla="*/ 911432 w 919613"/>
                <a:gd name="connsiteY800" fmla="*/ 903997 h 1241733"/>
                <a:gd name="connsiteX801" fmla="*/ 912104 w 919613"/>
                <a:gd name="connsiteY801" fmla="*/ 905117 h 1241733"/>
                <a:gd name="connsiteX802" fmla="*/ 913113 w 919613"/>
                <a:gd name="connsiteY802" fmla="*/ 907135 h 1241733"/>
                <a:gd name="connsiteX803" fmla="*/ 914682 w 919613"/>
                <a:gd name="connsiteY803" fmla="*/ 909264 h 1241733"/>
                <a:gd name="connsiteX804" fmla="*/ 915635 w 919613"/>
                <a:gd name="connsiteY804" fmla="*/ 910833 h 1241733"/>
                <a:gd name="connsiteX805" fmla="*/ 916363 w 919613"/>
                <a:gd name="connsiteY805" fmla="*/ 912290 h 1241733"/>
                <a:gd name="connsiteX806" fmla="*/ 917428 w 919613"/>
                <a:gd name="connsiteY806" fmla="*/ 916885 h 1241733"/>
                <a:gd name="connsiteX807" fmla="*/ 917428 w 919613"/>
                <a:gd name="connsiteY807" fmla="*/ 925515 h 1241733"/>
                <a:gd name="connsiteX808" fmla="*/ 918773 w 919613"/>
                <a:gd name="connsiteY808" fmla="*/ 928597 h 1241733"/>
                <a:gd name="connsiteX809" fmla="*/ 919613 w 919613"/>
                <a:gd name="connsiteY809" fmla="*/ 932688 h 1241733"/>
                <a:gd name="connsiteX810" fmla="*/ 919613 w 919613"/>
                <a:gd name="connsiteY810" fmla="*/ 934817 h 1241733"/>
                <a:gd name="connsiteX811" fmla="*/ 912553 w 919613"/>
                <a:gd name="connsiteY811" fmla="*/ 944624 h 1241733"/>
                <a:gd name="connsiteX812" fmla="*/ 911992 w 919613"/>
                <a:gd name="connsiteY812" fmla="*/ 944792 h 1241733"/>
                <a:gd name="connsiteX813" fmla="*/ 907565 w 919613"/>
                <a:gd name="connsiteY813" fmla="*/ 948098 h 1241733"/>
                <a:gd name="connsiteX814" fmla="*/ 907005 w 919613"/>
                <a:gd name="connsiteY814" fmla="*/ 948490 h 1241733"/>
                <a:gd name="connsiteX815" fmla="*/ 891595 w 919613"/>
                <a:gd name="connsiteY815" fmla="*/ 958745 h 1241733"/>
                <a:gd name="connsiteX816" fmla="*/ 890306 w 919613"/>
                <a:gd name="connsiteY816" fmla="*/ 960482 h 1241733"/>
                <a:gd name="connsiteX817" fmla="*/ 888176 w 919613"/>
                <a:gd name="connsiteY817" fmla="*/ 966814 h 1241733"/>
                <a:gd name="connsiteX818" fmla="*/ 885655 w 919613"/>
                <a:gd name="connsiteY818" fmla="*/ 970849 h 1241733"/>
                <a:gd name="connsiteX819" fmla="*/ 885038 w 919613"/>
                <a:gd name="connsiteY819" fmla="*/ 971802 h 1241733"/>
                <a:gd name="connsiteX820" fmla="*/ 884534 w 919613"/>
                <a:gd name="connsiteY820" fmla="*/ 973259 h 1241733"/>
                <a:gd name="connsiteX821" fmla="*/ 882797 w 919613"/>
                <a:gd name="connsiteY821" fmla="*/ 976453 h 1241733"/>
                <a:gd name="connsiteX822" fmla="*/ 880051 w 919613"/>
                <a:gd name="connsiteY822" fmla="*/ 979871 h 1241733"/>
                <a:gd name="connsiteX823" fmla="*/ 876857 w 919613"/>
                <a:gd name="connsiteY823" fmla="*/ 982617 h 1241733"/>
                <a:gd name="connsiteX824" fmla="*/ 870973 w 919613"/>
                <a:gd name="connsiteY824" fmla="*/ 985867 h 1241733"/>
                <a:gd name="connsiteX825" fmla="*/ 868900 w 919613"/>
                <a:gd name="connsiteY825" fmla="*/ 989678 h 1241733"/>
                <a:gd name="connsiteX826" fmla="*/ 868900 w 919613"/>
                <a:gd name="connsiteY826" fmla="*/ 989678 h 1241733"/>
                <a:gd name="connsiteX827" fmla="*/ 867835 w 919613"/>
                <a:gd name="connsiteY827" fmla="*/ 992087 h 1241733"/>
                <a:gd name="connsiteX828" fmla="*/ 867835 w 919613"/>
                <a:gd name="connsiteY828" fmla="*/ 993656 h 1241733"/>
                <a:gd name="connsiteX829" fmla="*/ 867723 w 919613"/>
                <a:gd name="connsiteY829" fmla="*/ 995113 h 1241733"/>
                <a:gd name="connsiteX830" fmla="*/ 867106 w 919613"/>
                <a:gd name="connsiteY830" fmla="*/ 1000101 h 1241733"/>
                <a:gd name="connsiteX831" fmla="*/ 861447 w 919613"/>
                <a:gd name="connsiteY831" fmla="*/ 1009291 h 1241733"/>
                <a:gd name="connsiteX832" fmla="*/ 859766 w 919613"/>
                <a:gd name="connsiteY832" fmla="*/ 1010972 h 1241733"/>
                <a:gd name="connsiteX833" fmla="*/ 857076 w 919613"/>
                <a:gd name="connsiteY833" fmla="*/ 1012877 h 1241733"/>
                <a:gd name="connsiteX834" fmla="*/ 855619 w 919613"/>
                <a:gd name="connsiteY834" fmla="*/ 1013606 h 1241733"/>
                <a:gd name="connsiteX835" fmla="*/ 853489 w 919613"/>
                <a:gd name="connsiteY835" fmla="*/ 1014390 h 1241733"/>
                <a:gd name="connsiteX836" fmla="*/ 850631 w 919613"/>
                <a:gd name="connsiteY836" fmla="*/ 1015119 h 1241733"/>
                <a:gd name="connsiteX837" fmla="*/ 848110 w 919613"/>
                <a:gd name="connsiteY837" fmla="*/ 1015455 h 1241733"/>
                <a:gd name="connsiteX838" fmla="*/ 842394 w 919613"/>
                <a:gd name="connsiteY838" fmla="*/ 1015455 h 1241733"/>
                <a:gd name="connsiteX839" fmla="*/ 842002 w 919613"/>
                <a:gd name="connsiteY839" fmla="*/ 1016071 h 1241733"/>
                <a:gd name="connsiteX840" fmla="*/ 840881 w 919613"/>
                <a:gd name="connsiteY840" fmla="*/ 1018369 h 1241733"/>
                <a:gd name="connsiteX841" fmla="*/ 840321 w 919613"/>
                <a:gd name="connsiteY841" fmla="*/ 1019321 h 1241733"/>
                <a:gd name="connsiteX842" fmla="*/ 840040 w 919613"/>
                <a:gd name="connsiteY842" fmla="*/ 1020498 h 1241733"/>
                <a:gd name="connsiteX843" fmla="*/ 840208 w 919613"/>
                <a:gd name="connsiteY843" fmla="*/ 1021283 h 1241733"/>
                <a:gd name="connsiteX844" fmla="*/ 840489 w 919613"/>
                <a:gd name="connsiteY844" fmla="*/ 1023804 h 1241733"/>
                <a:gd name="connsiteX845" fmla="*/ 840489 w 919613"/>
                <a:gd name="connsiteY845" fmla="*/ 1029520 h 1241733"/>
                <a:gd name="connsiteX846" fmla="*/ 840208 w 919613"/>
                <a:gd name="connsiteY846" fmla="*/ 1032042 h 1241733"/>
                <a:gd name="connsiteX847" fmla="*/ 839480 w 919613"/>
                <a:gd name="connsiteY847" fmla="*/ 1034900 h 1241733"/>
                <a:gd name="connsiteX848" fmla="*/ 837295 w 919613"/>
                <a:gd name="connsiteY848" fmla="*/ 1039159 h 1241733"/>
                <a:gd name="connsiteX849" fmla="*/ 837295 w 919613"/>
                <a:gd name="connsiteY849" fmla="*/ 1039159 h 1241733"/>
                <a:gd name="connsiteX850" fmla="*/ 834493 w 919613"/>
                <a:gd name="connsiteY850" fmla="*/ 1042633 h 1241733"/>
                <a:gd name="connsiteX851" fmla="*/ 830346 w 919613"/>
                <a:gd name="connsiteY851" fmla="*/ 1046163 h 1241733"/>
                <a:gd name="connsiteX852" fmla="*/ 829225 w 919613"/>
                <a:gd name="connsiteY852" fmla="*/ 1047116 h 1241733"/>
                <a:gd name="connsiteX853" fmla="*/ 826367 w 919613"/>
                <a:gd name="connsiteY853" fmla="*/ 1049245 h 1241733"/>
                <a:gd name="connsiteX854" fmla="*/ 824798 w 919613"/>
                <a:gd name="connsiteY854" fmla="*/ 1050198 h 1241733"/>
                <a:gd name="connsiteX855" fmla="*/ 817682 w 919613"/>
                <a:gd name="connsiteY855" fmla="*/ 1053728 h 1241733"/>
                <a:gd name="connsiteX856" fmla="*/ 816897 w 919613"/>
                <a:gd name="connsiteY856" fmla="*/ 1054513 h 1241733"/>
                <a:gd name="connsiteX857" fmla="*/ 815384 w 919613"/>
                <a:gd name="connsiteY857" fmla="*/ 1057035 h 1241733"/>
                <a:gd name="connsiteX858" fmla="*/ 813983 w 919613"/>
                <a:gd name="connsiteY858" fmla="*/ 1058884 h 1241733"/>
                <a:gd name="connsiteX859" fmla="*/ 812918 w 919613"/>
                <a:gd name="connsiteY859" fmla="*/ 1062806 h 1241733"/>
                <a:gd name="connsiteX860" fmla="*/ 812190 w 919613"/>
                <a:gd name="connsiteY860" fmla="*/ 1064263 h 1241733"/>
                <a:gd name="connsiteX861" fmla="*/ 810677 w 919613"/>
                <a:gd name="connsiteY861" fmla="*/ 1066505 h 1241733"/>
                <a:gd name="connsiteX862" fmla="*/ 811349 w 919613"/>
                <a:gd name="connsiteY862" fmla="*/ 1068522 h 1241733"/>
                <a:gd name="connsiteX863" fmla="*/ 811854 w 919613"/>
                <a:gd name="connsiteY863" fmla="*/ 1071772 h 1241733"/>
                <a:gd name="connsiteX864" fmla="*/ 811854 w 919613"/>
                <a:gd name="connsiteY864" fmla="*/ 1072501 h 1241733"/>
                <a:gd name="connsiteX865" fmla="*/ 810789 w 919613"/>
                <a:gd name="connsiteY865" fmla="*/ 1077096 h 1241733"/>
                <a:gd name="connsiteX866" fmla="*/ 810060 w 919613"/>
                <a:gd name="connsiteY866" fmla="*/ 1078553 h 1241733"/>
                <a:gd name="connsiteX867" fmla="*/ 805465 w 919613"/>
                <a:gd name="connsiteY867" fmla="*/ 1083204 h 1241733"/>
                <a:gd name="connsiteX868" fmla="*/ 804008 w 919613"/>
                <a:gd name="connsiteY868" fmla="*/ 1083932 h 1241733"/>
                <a:gd name="connsiteX869" fmla="*/ 803280 w 919613"/>
                <a:gd name="connsiteY869" fmla="*/ 1084269 h 1241733"/>
                <a:gd name="connsiteX870" fmla="*/ 802215 w 919613"/>
                <a:gd name="connsiteY870" fmla="*/ 1088639 h 1241733"/>
                <a:gd name="connsiteX871" fmla="*/ 800758 w 919613"/>
                <a:gd name="connsiteY871" fmla="*/ 1091554 h 1241733"/>
                <a:gd name="connsiteX872" fmla="*/ 799694 w 919613"/>
                <a:gd name="connsiteY872" fmla="*/ 1093235 h 1241733"/>
                <a:gd name="connsiteX873" fmla="*/ 799694 w 919613"/>
                <a:gd name="connsiteY873" fmla="*/ 1093403 h 1241733"/>
                <a:gd name="connsiteX874" fmla="*/ 799638 w 919613"/>
                <a:gd name="connsiteY874" fmla="*/ 1094467 h 1241733"/>
                <a:gd name="connsiteX875" fmla="*/ 800646 w 919613"/>
                <a:gd name="connsiteY875" fmla="*/ 1096933 h 1241733"/>
                <a:gd name="connsiteX876" fmla="*/ 807931 w 919613"/>
                <a:gd name="connsiteY876" fmla="*/ 1102481 h 1241733"/>
                <a:gd name="connsiteX877" fmla="*/ 809332 w 919613"/>
                <a:gd name="connsiteY877" fmla="*/ 1105339 h 1241733"/>
                <a:gd name="connsiteX878" fmla="*/ 810397 w 919613"/>
                <a:gd name="connsiteY878" fmla="*/ 1109934 h 1241733"/>
                <a:gd name="connsiteX879" fmla="*/ 810397 w 919613"/>
                <a:gd name="connsiteY879" fmla="*/ 1110662 h 1241733"/>
                <a:gd name="connsiteX880" fmla="*/ 809892 w 919613"/>
                <a:gd name="connsiteY880" fmla="*/ 1113912 h 1241733"/>
                <a:gd name="connsiteX881" fmla="*/ 809724 w 919613"/>
                <a:gd name="connsiteY881" fmla="*/ 1114473 h 1241733"/>
                <a:gd name="connsiteX882" fmla="*/ 806698 w 919613"/>
                <a:gd name="connsiteY882" fmla="*/ 1121533 h 1241733"/>
                <a:gd name="connsiteX883" fmla="*/ 805690 w 919613"/>
                <a:gd name="connsiteY883" fmla="*/ 1122542 h 1241733"/>
                <a:gd name="connsiteX884" fmla="*/ 803336 w 919613"/>
                <a:gd name="connsiteY884" fmla="*/ 1125456 h 1241733"/>
                <a:gd name="connsiteX885" fmla="*/ 798405 w 919613"/>
                <a:gd name="connsiteY885" fmla="*/ 1132573 h 1241733"/>
                <a:gd name="connsiteX886" fmla="*/ 795939 w 919613"/>
                <a:gd name="connsiteY886" fmla="*/ 1136607 h 1241733"/>
                <a:gd name="connsiteX887" fmla="*/ 793810 w 919613"/>
                <a:gd name="connsiteY887" fmla="*/ 1138737 h 1241733"/>
                <a:gd name="connsiteX888" fmla="*/ 792521 w 919613"/>
                <a:gd name="connsiteY888" fmla="*/ 1139858 h 1241733"/>
                <a:gd name="connsiteX889" fmla="*/ 788206 w 919613"/>
                <a:gd name="connsiteY889" fmla="*/ 1142940 h 1241733"/>
                <a:gd name="connsiteX890" fmla="*/ 784956 w 919613"/>
                <a:gd name="connsiteY890" fmla="*/ 1146190 h 1241733"/>
                <a:gd name="connsiteX891" fmla="*/ 781930 w 919613"/>
                <a:gd name="connsiteY891" fmla="*/ 1149776 h 1241733"/>
                <a:gd name="connsiteX892" fmla="*/ 781257 w 919613"/>
                <a:gd name="connsiteY892" fmla="*/ 1150281 h 1241733"/>
                <a:gd name="connsiteX893" fmla="*/ 781874 w 919613"/>
                <a:gd name="connsiteY893" fmla="*/ 1151065 h 1241733"/>
                <a:gd name="connsiteX894" fmla="*/ 782826 w 919613"/>
                <a:gd name="connsiteY894" fmla="*/ 1152634 h 1241733"/>
                <a:gd name="connsiteX895" fmla="*/ 782826 w 919613"/>
                <a:gd name="connsiteY895" fmla="*/ 1152634 h 1241733"/>
                <a:gd name="connsiteX896" fmla="*/ 785348 w 919613"/>
                <a:gd name="connsiteY896" fmla="*/ 1159415 h 1241733"/>
                <a:gd name="connsiteX897" fmla="*/ 785348 w 919613"/>
                <a:gd name="connsiteY897" fmla="*/ 1161544 h 1241733"/>
                <a:gd name="connsiteX898" fmla="*/ 781033 w 919613"/>
                <a:gd name="connsiteY898" fmla="*/ 1169950 h 1241733"/>
                <a:gd name="connsiteX899" fmla="*/ 781033 w 919613"/>
                <a:gd name="connsiteY899" fmla="*/ 1170174 h 1241733"/>
                <a:gd name="connsiteX900" fmla="*/ 781033 w 919613"/>
                <a:gd name="connsiteY900" fmla="*/ 1170622 h 1241733"/>
                <a:gd name="connsiteX901" fmla="*/ 782378 w 919613"/>
                <a:gd name="connsiteY901" fmla="*/ 1174264 h 1241733"/>
                <a:gd name="connsiteX902" fmla="*/ 779464 w 919613"/>
                <a:gd name="connsiteY902" fmla="*/ 1183230 h 1241733"/>
                <a:gd name="connsiteX903" fmla="*/ 778736 w 919613"/>
                <a:gd name="connsiteY903" fmla="*/ 1183959 h 1241733"/>
                <a:gd name="connsiteX904" fmla="*/ 776046 w 919613"/>
                <a:gd name="connsiteY904" fmla="*/ 1185920 h 1241733"/>
                <a:gd name="connsiteX905" fmla="*/ 775317 w 919613"/>
                <a:gd name="connsiteY905" fmla="*/ 1186312 h 1241733"/>
                <a:gd name="connsiteX906" fmla="*/ 775317 w 919613"/>
                <a:gd name="connsiteY906" fmla="*/ 1187433 h 1241733"/>
                <a:gd name="connsiteX907" fmla="*/ 772796 w 919613"/>
                <a:gd name="connsiteY907" fmla="*/ 1194214 h 1241733"/>
                <a:gd name="connsiteX908" fmla="*/ 772796 w 919613"/>
                <a:gd name="connsiteY908" fmla="*/ 1194214 h 1241733"/>
                <a:gd name="connsiteX909" fmla="*/ 771843 w 919613"/>
                <a:gd name="connsiteY909" fmla="*/ 1195783 h 1241733"/>
                <a:gd name="connsiteX910" fmla="*/ 768313 w 919613"/>
                <a:gd name="connsiteY910" fmla="*/ 1201050 h 1241733"/>
                <a:gd name="connsiteX911" fmla="*/ 769265 w 919613"/>
                <a:gd name="connsiteY911" fmla="*/ 1202507 h 1241733"/>
                <a:gd name="connsiteX912" fmla="*/ 770498 w 919613"/>
                <a:gd name="connsiteY912" fmla="*/ 1204973 h 1241733"/>
                <a:gd name="connsiteX913" fmla="*/ 773524 w 919613"/>
                <a:gd name="connsiteY913" fmla="*/ 1212930 h 1241733"/>
                <a:gd name="connsiteX914" fmla="*/ 774309 w 919613"/>
                <a:gd name="connsiteY914" fmla="*/ 1215060 h 1241733"/>
                <a:gd name="connsiteX915" fmla="*/ 774589 w 919613"/>
                <a:gd name="connsiteY915" fmla="*/ 1216180 h 1241733"/>
                <a:gd name="connsiteX916" fmla="*/ 775037 w 919613"/>
                <a:gd name="connsiteY916" fmla="*/ 1216853 h 1241733"/>
                <a:gd name="connsiteX917" fmla="*/ 776774 w 919613"/>
                <a:gd name="connsiteY917" fmla="*/ 1222569 h 1241733"/>
                <a:gd name="connsiteX918" fmla="*/ 776774 w 919613"/>
                <a:gd name="connsiteY918" fmla="*/ 1227612 h 1241733"/>
                <a:gd name="connsiteX919" fmla="*/ 773748 w 919613"/>
                <a:gd name="connsiteY919" fmla="*/ 1234897 h 1241733"/>
                <a:gd name="connsiteX920" fmla="*/ 770890 w 919613"/>
                <a:gd name="connsiteY920" fmla="*/ 1237755 h 1241733"/>
                <a:gd name="connsiteX921" fmla="*/ 768201 w 919613"/>
                <a:gd name="connsiteY921" fmla="*/ 1239716 h 1241733"/>
                <a:gd name="connsiteX922" fmla="*/ 766744 w 919613"/>
                <a:gd name="connsiteY922" fmla="*/ 1240444 h 1241733"/>
                <a:gd name="connsiteX923" fmla="*/ 761924 w 919613"/>
                <a:gd name="connsiteY923" fmla="*/ 1241733 h 1241733"/>
                <a:gd name="connsiteX924" fmla="*/ 747187 w 919613"/>
                <a:gd name="connsiteY924" fmla="*/ 1211810 h 1241733"/>
                <a:gd name="connsiteX925" fmla="*/ 749316 w 919613"/>
                <a:gd name="connsiteY925" fmla="*/ 1212874 h 1241733"/>
                <a:gd name="connsiteX926" fmla="*/ 751558 w 919613"/>
                <a:gd name="connsiteY926" fmla="*/ 1214387 h 1241733"/>
                <a:gd name="connsiteX927" fmla="*/ 750997 w 919613"/>
                <a:gd name="connsiteY927" fmla="*/ 1212874 h 1241733"/>
                <a:gd name="connsiteX928" fmla="*/ 750269 w 919613"/>
                <a:gd name="connsiteY928" fmla="*/ 1212146 h 1241733"/>
                <a:gd name="connsiteX929" fmla="*/ 748363 w 919613"/>
                <a:gd name="connsiteY929" fmla="*/ 1209456 h 1241733"/>
                <a:gd name="connsiteX930" fmla="*/ 746962 w 919613"/>
                <a:gd name="connsiteY930" fmla="*/ 1206598 h 1241733"/>
                <a:gd name="connsiteX931" fmla="*/ 746962 w 919613"/>
                <a:gd name="connsiteY931" fmla="*/ 1197296 h 1241733"/>
                <a:gd name="connsiteX932" fmla="*/ 750549 w 919613"/>
                <a:gd name="connsiteY932" fmla="*/ 1190123 h 1241733"/>
                <a:gd name="connsiteX933" fmla="*/ 751165 w 919613"/>
                <a:gd name="connsiteY933" fmla="*/ 1189002 h 1241733"/>
                <a:gd name="connsiteX934" fmla="*/ 752622 w 919613"/>
                <a:gd name="connsiteY934" fmla="*/ 1186873 h 1241733"/>
                <a:gd name="connsiteX935" fmla="*/ 752958 w 919613"/>
                <a:gd name="connsiteY935" fmla="*/ 1186369 h 1241733"/>
                <a:gd name="connsiteX936" fmla="*/ 754023 w 919613"/>
                <a:gd name="connsiteY936" fmla="*/ 1184912 h 1241733"/>
                <a:gd name="connsiteX937" fmla="*/ 753743 w 919613"/>
                <a:gd name="connsiteY937" fmla="*/ 1182502 h 1241733"/>
                <a:gd name="connsiteX938" fmla="*/ 753743 w 919613"/>
                <a:gd name="connsiteY938" fmla="*/ 1181773 h 1241733"/>
                <a:gd name="connsiteX939" fmla="*/ 756769 w 919613"/>
                <a:gd name="connsiteY939" fmla="*/ 1174433 h 1241733"/>
                <a:gd name="connsiteX940" fmla="*/ 758226 w 919613"/>
                <a:gd name="connsiteY940" fmla="*/ 1172976 h 1241733"/>
                <a:gd name="connsiteX941" fmla="*/ 758786 w 919613"/>
                <a:gd name="connsiteY941" fmla="*/ 1172471 h 1241733"/>
                <a:gd name="connsiteX942" fmla="*/ 758786 w 919613"/>
                <a:gd name="connsiteY942" fmla="*/ 1171687 h 1241733"/>
                <a:gd name="connsiteX943" fmla="*/ 760243 w 919613"/>
                <a:gd name="connsiteY943" fmla="*/ 1166419 h 1241733"/>
                <a:gd name="connsiteX944" fmla="*/ 760243 w 919613"/>
                <a:gd name="connsiteY944" fmla="*/ 1163786 h 1241733"/>
                <a:gd name="connsiteX945" fmla="*/ 761756 w 919613"/>
                <a:gd name="connsiteY945" fmla="*/ 1158462 h 1241733"/>
                <a:gd name="connsiteX946" fmla="*/ 761364 w 919613"/>
                <a:gd name="connsiteY946" fmla="*/ 1157677 h 1241733"/>
                <a:gd name="connsiteX947" fmla="*/ 760411 w 919613"/>
                <a:gd name="connsiteY947" fmla="*/ 1154708 h 1241733"/>
                <a:gd name="connsiteX948" fmla="*/ 759683 w 919613"/>
                <a:gd name="connsiteY948" fmla="*/ 1150393 h 1241733"/>
                <a:gd name="connsiteX949" fmla="*/ 759515 w 919613"/>
                <a:gd name="connsiteY949" fmla="*/ 1148711 h 1241733"/>
                <a:gd name="connsiteX950" fmla="*/ 759515 w 919613"/>
                <a:gd name="connsiteY950" fmla="*/ 1147254 h 1241733"/>
                <a:gd name="connsiteX951" fmla="*/ 760636 w 919613"/>
                <a:gd name="connsiteY951" fmla="*/ 1142603 h 1241733"/>
                <a:gd name="connsiteX952" fmla="*/ 762093 w 919613"/>
                <a:gd name="connsiteY952" fmla="*/ 1139745 h 1241733"/>
                <a:gd name="connsiteX953" fmla="*/ 766688 w 919613"/>
                <a:gd name="connsiteY953" fmla="*/ 1135151 h 1241733"/>
                <a:gd name="connsiteX954" fmla="*/ 767528 w 919613"/>
                <a:gd name="connsiteY954" fmla="*/ 1134646 h 1241733"/>
                <a:gd name="connsiteX955" fmla="*/ 769041 w 919613"/>
                <a:gd name="connsiteY955" fmla="*/ 1132741 h 1241733"/>
                <a:gd name="connsiteX956" fmla="*/ 774085 w 919613"/>
                <a:gd name="connsiteY956" fmla="*/ 1127697 h 1241733"/>
                <a:gd name="connsiteX957" fmla="*/ 775373 w 919613"/>
                <a:gd name="connsiteY957" fmla="*/ 1126577 h 1241733"/>
                <a:gd name="connsiteX958" fmla="*/ 779576 w 919613"/>
                <a:gd name="connsiteY958" fmla="*/ 1123607 h 1241733"/>
                <a:gd name="connsiteX959" fmla="*/ 781033 w 919613"/>
                <a:gd name="connsiteY959" fmla="*/ 1120917 h 1241733"/>
                <a:gd name="connsiteX960" fmla="*/ 786637 w 919613"/>
                <a:gd name="connsiteY960" fmla="*/ 1113184 h 1241733"/>
                <a:gd name="connsiteX961" fmla="*/ 786917 w 919613"/>
                <a:gd name="connsiteY961" fmla="*/ 1112792 h 1241733"/>
                <a:gd name="connsiteX962" fmla="*/ 784844 w 919613"/>
                <a:gd name="connsiteY962" fmla="*/ 1110718 h 1241733"/>
                <a:gd name="connsiteX963" fmla="*/ 782658 w 919613"/>
                <a:gd name="connsiteY963" fmla="*/ 1107468 h 1241733"/>
                <a:gd name="connsiteX964" fmla="*/ 780529 w 919613"/>
                <a:gd name="connsiteY964" fmla="*/ 1102425 h 1241733"/>
                <a:gd name="connsiteX965" fmla="*/ 780249 w 919613"/>
                <a:gd name="connsiteY965" fmla="*/ 1101640 h 1241733"/>
                <a:gd name="connsiteX966" fmla="*/ 778792 w 919613"/>
                <a:gd name="connsiteY966" fmla="*/ 1097325 h 1241733"/>
                <a:gd name="connsiteX967" fmla="*/ 779240 w 919613"/>
                <a:gd name="connsiteY967" fmla="*/ 1089704 h 1241733"/>
                <a:gd name="connsiteX968" fmla="*/ 779296 w 919613"/>
                <a:gd name="connsiteY968" fmla="*/ 1089368 h 1241733"/>
                <a:gd name="connsiteX969" fmla="*/ 780024 w 919613"/>
                <a:gd name="connsiteY969" fmla="*/ 1086510 h 1241733"/>
                <a:gd name="connsiteX970" fmla="*/ 780809 w 919613"/>
                <a:gd name="connsiteY970" fmla="*/ 1084381 h 1241733"/>
                <a:gd name="connsiteX971" fmla="*/ 781538 w 919613"/>
                <a:gd name="connsiteY971" fmla="*/ 1082924 h 1241733"/>
                <a:gd name="connsiteX972" fmla="*/ 782602 w 919613"/>
                <a:gd name="connsiteY972" fmla="*/ 1081243 h 1241733"/>
                <a:gd name="connsiteX973" fmla="*/ 782602 w 919613"/>
                <a:gd name="connsiteY973" fmla="*/ 1076816 h 1241733"/>
                <a:gd name="connsiteX974" fmla="*/ 785628 w 919613"/>
                <a:gd name="connsiteY974" fmla="*/ 1069531 h 1241733"/>
                <a:gd name="connsiteX975" fmla="*/ 787085 w 919613"/>
                <a:gd name="connsiteY975" fmla="*/ 1068074 h 1241733"/>
                <a:gd name="connsiteX976" fmla="*/ 789159 w 919613"/>
                <a:gd name="connsiteY976" fmla="*/ 1066449 h 1241733"/>
                <a:gd name="connsiteX977" fmla="*/ 789102 w 919613"/>
                <a:gd name="connsiteY977" fmla="*/ 1065328 h 1241733"/>
                <a:gd name="connsiteX978" fmla="*/ 789102 w 919613"/>
                <a:gd name="connsiteY978" fmla="*/ 1063871 h 1241733"/>
                <a:gd name="connsiteX979" fmla="*/ 789831 w 919613"/>
                <a:gd name="connsiteY979" fmla="*/ 1060060 h 1241733"/>
                <a:gd name="connsiteX980" fmla="*/ 792969 w 919613"/>
                <a:gd name="connsiteY980" fmla="*/ 1052832 h 1241733"/>
                <a:gd name="connsiteX981" fmla="*/ 796499 w 919613"/>
                <a:gd name="connsiteY981" fmla="*/ 1047228 h 1241733"/>
                <a:gd name="connsiteX982" fmla="*/ 797172 w 919613"/>
                <a:gd name="connsiteY982" fmla="*/ 1046499 h 1241733"/>
                <a:gd name="connsiteX983" fmla="*/ 798405 w 919613"/>
                <a:gd name="connsiteY983" fmla="*/ 1045267 h 1241733"/>
                <a:gd name="connsiteX984" fmla="*/ 799918 w 919613"/>
                <a:gd name="connsiteY984" fmla="*/ 1042801 h 1241733"/>
                <a:gd name="connsiteX985" fmla="*/ 801487 w 919613"/>
                <a:gd name="connsiteY985" fmla="*/ 1040784 h 1241733"/>
                <a:gd name="connsiteX986" fmla="*/ 804345 w 919613"/>
                <a:gd name="connsiteY986" fmla="*/ 1037926 h 1241733"/>
                <a:gd name="connsiteX987" fmla="*/ 807034 w 919613"/>
                <a:gd name="connsiteY987" fmla="*/ 1035964 h 1241733"/>
                <a:gd name="connsiteX988" fmla="*/ 814824 w 919613"/>
                <a:gd name="connsiteY988" fmla="*/ 1032098 h 1241733"/>
                <a:gd name="connsiteX989" fmla="*/ 817289 w 919613"/>
                <a:gd name="connsiteY989" fmla="*/ 1030025 h 1241733"/>
                <a:gd name="connsiteX990" fmla="*/ 818130 w 919613"/>
                <a:gd name="connsiteY990" fmla="*/ 1029240 h 1241733"/>
                <a:gd name="connsiteX991" fmla="*/ 819979 w 919613"/>
                <a:gd name="connsiteY991" fmla="*/ 1027727 h 1241733"/>
                <a:gd name="connsiteX992" fmla="*/ 819979 w 919613"/>
                <a:gd name="connsiteY992" fmla="*/ 1024925 h 1241733"/>
                <a:gd name="connsiteX993" fmla="*/ 819587 w 919613"/>
                <a:gd name="connsiteY993" fmla="*/ 1023300 h 1241733"/>
                <a:gd name="connsiteX994" fmla="*/ 819307 w 919613"/>
                <a:gd name="connsiteY994" fmla="*/ 1020778 h 1241733"/>
                <a:gd name="connsiteX995" fmla="*/ 819307 w 919613"/>
                <a:gd name="connsiteY995" fmla="*/ 1018649 h 1241733"/>
                <a:gd name="connsiteX996" fmla="*/ 820091 w 919613"/>
                <a:gd name="connsiteY996" fmla="*/ 1014726 h 1241733"/>
                <a:gd name="connsiteX997" fmla="*/ 821772 w 919613"/>
                <a:gd name="connsiteY997" fmla="*/ 1010019 h 1241733"/>
                <a:gd name="connsiteX998" fmla="*/ 822837 w 919613"/>
                <a:gd name="connsiteY998" fmla="*/ 1008394 h 1241733"/>
                <a:gd name="connsiteX999" fmla="*/ 823958 w 919613"/>
                <a:gd name="connsiteY999" fmla="*/ 1006097 h 1241733"/>
                <a:gd name="connsiteX1000" fmla="*/ 824630 w 919613"/>
                <a:gd name="connsiteY1000" fmla="*/ 1004976 h 1241733"/>
                <a:gd name="connsiteX1001" fmla="*/ 826087 w 919613"/>
                <a:gd name="connsiteY1001" fmla="*/ 1002846 h 1241733"/>
                <a:gd name="connsiteX1002" fmla="*/ 827376 w 919613"/>
                <a:gd name="connsiteY1002" fmla="*/ 1001277 h 1241733"/>
                <a:gd name="connsiteX1003" fmla="*/ 830290 w 919613"/>
                <a:gd name="connsiteY1003" fmla="*/ 998363 h 1241733"/>
                <a:gd name="connsiteX1004" fmla="*/ 834325 w 919613"/>
                <a:gd name="connsiteY1004" fmla="*/ 995842 h 1241733"/>
                <a:gd name="connsiteX1005" fmla="*/ 836454 w 919613"/>
                <a:gd name="connsiteY1005" fmla="*/ 995113 h 1241733"/>
                <a:gd name="connsiteX1006" fmla="*/ 839704 w 919613"/>
                <a:gd name="connsiteY1006" fmla="*/ 994609 h 1241733"/>
                <a:gd name="connsiteX1007" fmla="*/ 847045 w 919613"/>
                <a:gd name="connsiteY1007" fmla="*/ 994441 h 1241733"/>
                <a:gd name="connsiteX1008" fmla="*/ 847269 w 919613"/>
                <a:gd name="connsiteY1008" fmla="*/ 992704 h 1241733"/>
                <a:gd name="connsiteX1009" fmla="*/ 847269 w 919613"/>
                <a:gd name="connsiteY1009" fmla="*/ 990574 h 1241733"/>
                <a:gd name="connsiteX1010" fmla="*/ 847269 w 919613"/>
                <a:gd name="connsiteY1010" fmla="*/ 989846 h 1241733"/>
                <a:gd name="connsiteX1011" fmla="*/ 847213 w 919613"/>
                <a:gd name="connsiteY1011" fmla="*/ 989846 h 1241733"/>
                <a:gd name="connsiteX1012" fmla="*/ 834829 w 919613"/>
                <a:gd name="connsiteY1012" fmla="*/ 982113 h 1241733"/>
                <a:gd name="connsiteX1013" fmla="*/ 834549 w 919613"/>
                <a:gd name="connsiteY1013" fmla="*/ 979759 h 1241733"/>
                <a:gd name="connsiteX1014" fmla="*/ 842562 w 919613"/>
                <a:gd name="connsiteY1014" fmla="*/ 969672 h 1241733"/>
                <a:gd name="connsiteX1015" fmla="*/ 865762 w 919613"/>
                <a:gd name="connsiteY1015" fmla="*/ 964125 h 1241733"/>
                <a:gd name="connsiteX1016" fmla="*/ 866266 w 919613"/>
                <a:gd name="connsiteY1016" fmla="*/ 962892 h 1241733"/>
                <a:gd name="connsiteX1017" fmla="*/ 867723 w 919613"/>
                <a:gd name="connsiteY1017" fmla="*/ 960034 h 1241733"/>
                <a:gd name="connsiteX1018" fmla="*/ 869348 w 919613"/>
                <a:gd name="connsiteY1018" fmla="*/ 957624 h 1241733"/>
                <a:gd name="connsiteX1019" fmla="*/ 871477 w 919613"/>
                <a:gd name="connsiteY1019" fmla="*/ 951292 h 1241733"/>
                <a:gd name="connsiteX1020" fmla="*/ 873999 w 919613"/>
                <a:gd name="connsiteY1020" fmla="*/ 947257 h 1241733"/>
                <a:gd name="connsiteX1021" fmla="*/ 874223 w 919613"/>
                <a:gd name="connsiteY1021" fmla="*/ 947033 h 1241733"/>
                <a:gd name="connsiteX1022" fmla="*/ 876969 w 919613"/>
                <a:gd name="connsiteY1022" fmla="*/ 943615 h 1241733"/>
                <a:gd name="connsiteX1023" fmla="*/ 880555 w 919613"/>
                <a:gd name="connsiteY1023" fmla="*/ 940757 h 1241733"/>
                <a:gd name="connsiteX1024" fmla="*/ 881396 w 919613"/>
                <a:gd name="connsiteY1024" fmla="*/ 940141 h 1241733"/>
                <a:gd name="connsiteX1025" fmla="*/ 897086 w 919613"/>
                <a:gd name="connsiteY1025" fmla="*/ 929774 h 1241733"/>
                <a:gd name="connsiteX1026" fmla="*/ 896806 w 919613"/>
                <a:gd name="connsiteY1026" fmla="*/ 927252 h 1241733"/>
                <a:gd name="connsiteX1027" fmla="*/ 896806 w 919613"/>
                <a:gd name="connsiteY1027" fmla="*/ 919463 h 1241733"/>
                <a:gd name="connsiteX1028" fmla="*/ 896022 w 919613"/>
                <a:gd name="connsiteY1028" fmla="*/ 918398 h 1241733"/>
                <a:gd name="connsiteX1029" fmla="*/ 895069 w 919613"/>
                <a:gd name="connsiteY1029" fmla="*/ 916829 h 1241733"/>
                <a:gd name="connsiteX1030" fmla="*/ 892828 w 919613"/>
                <a:gd name="connsiteY1030" fmla="*/ 912907 h 1241733"/>
                <a:gd name="connsiteX1031" fmla="*/ 892155 w 919613"/>
                <a:gd name="connsiteY1031" fmla="*/ 911786 h 1241733"/>
                <a:gd name="connsiteX1032" fmla="*/ 891258 w 919613"/>
                <a:gd name="connsiteY1032" fmla="*/ 909993 h 1241733"/>
                <a:gd name="connsiteX1033" fmla="*/ 889297 w 919613"/>
                <a:gd name="connsiteY1033" fmla="*/ 910889 h 1241733"/>
                <a:gd name="connsiteX1034" fmla="*/ 887336 w 919613"/>
                <a:gd name="connsiteY1034" fmla="*/ 912458 h 1241733"/>
                <a:gd name="connsiteX1035" fmla="*/ 884198 w 919613"/>
                <a:gd name="connsiteY1035" fmla="*/ 914364 h 1241733"/>
                <a:gd name="connsiteX1036" fmla="*/ 879491 w 919613"/>
                <a:gd name="connsiteY1036" fmla="*/ 917894 h 1241733"/>
                <a:gd name="connsiteX1037" fmla="*/ 876409 w 919613"/>
                <a:gd name="connsiteY1037" fmla="*/ 920976 h 1241733"/>
                <a:gd name="connsiteX1038" fmla="*/ 873719 w 919613"/>
                <a:gd name="connsiteY1038" fmla="*/ 922937 h 1241733"/>
                <a:gd name="connsiteX1039" fmla="*/ 873439 w 919613"/>
                <a:gd name="connsiteY1039" fmla="*/ 923273 h 1241733"/>
                <a:gd name="connsiteX1040" fmla="*/ 871701 w 919613"/>
                <a:gd name="connsiteY1040" fmla="*/ 928429 h 1241733"/>
                <a:gd name="connsiteX1041" fmla="*/ 869180 w 919613"/>
                <a:gd name="connsiteY1041" fmla="*/ 932464 h 1241733"/>
                <a:gd name="connsiteX1042" fmla="*/ 867050 w 919613"/>
                <a:gd name="connsiteY1042" fmla="*/ 934593 h 1241733"/>
                <a:gd name="connsiteX1043" fmla="*/ 859766 w 919613"/>
                <a:gd name="connsiteY1043" fmla="*/ 937619 h 1241733"/>
                <a:gd name="connsiteX1044" fmla="*/ 852593 w 919613"/>
                <a:gd name="connsiteY1044" fmla="*/ 937619 h 1241733"/>
                <a:gd name="connsiteX1045" fmla="*/ 846317 w 919613"/>
                <a:gd name="connsiteY1045" fmla="*/ 939804 h 1241733"/>
                <a:gd name="connsiteX1046" fmla="*/ 845532 w 919613"/>
                <a:gd name="connsiteY1046" fmla="*/ 940309 h 1241733"/>
                <a:gd name="connsiteX1047" fmla="*/ 839816 w 919613"/>
                <a:gd name="connsiteY1047" fmla="*/ 946025 h 1241733"/>
                <a:gd name="connsiteX1048" fmla="*/ 832531 w 919613"/>
                <a:gd name="connsiteY1048" fmla="*/ 949051 h 1241733"/>
                <a:gd name="connsiteX1049" fmla="*/ 831074 w 919613"/>
                <a:gd name="connsiteY1049" fmla="*/ 949051 h 1241733"/>
                <a:gd name="connsiteX1050" fmla="*/ 826479 w 919613"/>
                <a:gd name="connsiteY1050" fmla="*/ 947986 h 1241733"/>
                <a:gd name="connsiteX1051" fmla="*/ 822165 w 919613"/>
                <a:gd name="connsiteY1051" fmla="*/ 945856 h 1241733"/>
                <a:gd name="connsiteX1052" fmla="*/ 819475 w 919613"/>
                <a:gd name="connsiteY1052" fmla="*/ 943895 h 1241733"/>
                <a:gd name="connsiteX1053" fmla="*/ 818746 w 919613"/>
                <a:gd name="connsiteY1053" fmla="*/ 943167 h 1241733"/>
                <a:gd name="connsiteX1054" fmla="*/ 817457 w 919613"/>
                <a:gd name="connsiteY1054" fmla="*/ 942326 h 1241733"/>
                <a:gd name="connsiteX1055" fmla="*/ 814599 w 919613"/>
                <a:gd name="connsiteY1055" fmla="*/ 939468 h 1241733"/>
                <a:gd name="connsiteX1056" fmla="*/ 813143 w 919613"/>
                <a:gd name="connsiteY1056" fmla="*/ 937339 h 1241733"/>
                <a:gd name="connsiteX1057" fmla="*/ 811910 w 919613"/>
                <a:gd name="connsiteY1057" fmla="*/ 934873 h 1241733"/>
                <a:gd name="connsiteX1058" fmla="*/ 811854 w 919613"/>
                <a:gd name="connsiteY1058" fmla="*/ 934705 h 1241733"/>
                <a:gd name="connsiteX1059" fmla="*/ 805017 w 919613"/>
                <a:gd name="connsiteY1059" fmla="*/ 926580 h 1241733"/>
                <a:gd name="connsiteX1060" fmla="*/ 803840 w 919613"/>
                <a:gd name="connsiteY1060" fmla="*/ 924730 h 1241733"/>
                <a:gd name="connsiteX1061" fmla="*/ 802832 w 919613"/>
                <a:gd name="connsiteY1061" fmla="*/ 922713 h 1241733"/>
                <a:gd name="connsiteX1062" fmla="*/ 799077 w 919613"/>
                <a:gd name="connsiteY1062" fmla="*/ 917726 h 1241733"/>
                <a:gd name="connsiteX1063" fmla="*/ 798125 w 919613"/>
                <a:gd name="connsiteY1063" fmla="*/ 916157 h 1241733"/>
                <a:gd name="connsiteX1064" fmla="*/ 797396 w 919613"/>
                <a:gd name="connsiteY1064" fmla="*/ 914700 h 1241733"/>
                <a:gd name="connsiteX1065" fmla="*/ 796331 w 919613"/>
                <a:gd name="connsiteY1065" fmla="*/ 910105 h 1241733"/>
                <a:gd name="connsiteX1066" fmla="*/ 796331 w 919613"/>
                <a:gd name="connsiteY1066" fmla="*/ 908984 h 1241733"/>
                <a:gd name="connsiteX1067" fmla="*/ 795995 w 919613"/>
                <a:gd name="connsiteY1067" fmla="*/ 908255 h 1241733"/>
                <a:gd name="connsiteX1068" fmla="*/ 795435 w 919613"/>
                <a:gd name="connsiteY1068" fmla="*/ 906911 h 1241733"/>
                <a:gd name="connsiteX1069" fmla="*/ 794706 w 919613"/>
                <a:gd name="connsiteY1069" fmla="*/ 905229 h 1241733"/>
                <a:gd name="connsiteX1070" fmla="*/ 792913 w 919613"/>
                <a:gd name="connsiteY1070" fmla="*/ 903772 h 1241733"/>
                <a:gd name="connsiteX1071" fmla="*/ 791232 w 919613"/>
                <a:gd name="connsiteY1071" fmla="*/ 902091 h 1241733"/>
                <a:gd name="connsiteX1072" fmla="*/ 788598 w 919613"/>
                <a:gd name="connsiteY1072" fmla="*/ 900186 h 1241733"/>
                <a:gd name="connsiteX1073" fmla="*/ 788430 w 919613"/>
                <a:gd name="connsiteY1073" fmla="*/ 900018 h 1241733"/>
                <a:gd name="connsiteX1074" fmla="*/ 787477 w 919613"/>
                <a:gd name="connsiteY1074" fmla="*/ 899626 h 1241733"/>
                <a:gd name="connsiteX1075" fmla="*/ 785348 w 919613"/>
                <a:gd name="connsiteY1075" fmla="*/ 899626 h 1241733"/>
                <a:gd name="connsiteX1076" fmla="*/ 782602 w 919613"/>
                <a:gd name="connsiteY1076" fmla="*/ 900298 h 1241733"/>
                <a:gd name="connsiteX1077" fmla="*/ 772628 w 919613"/>
                <a:gd name="connsiteY1077" fmla="*/ 900690 h 1241733"/>
                <a:gd name="connsiteX1078" fmla="*/ 769770 w 919613"/>
                <a:gd name="connsiteY1078" fmla="*/ 899233 h 1241733"/>
                <a:gd name="connsiteX1079" fmla="*/ 767080 w 919613"/>
                <a:gd name="connsiteY1079" fmla="*/ 897272 h 1241733"/>
                <a:gd name="connsiteX1080" fmla="*/ 766856 w 919613"/>
                <a:gd name="connsiteY1080" fmla="*/ 897048 h 1241733"/>
                <a:gd name="connsiteX1081" fmla="*/ 763550 w 919613"/>
                <a:gd name="connsiteY1081" fmla="*/ 895423 h 1241733"/>
                <a:gd name="connsiteX1082" fmla="*/ 759291 w 919613"/>
                <a:gd name="connsiteY1082" fmla="*/ 896824 h 1241733"/>
                <a:gd name="connsiteX1083" fmla="*/ 758338 w 919613"/>
                <a:gd name="connsiteY1083" fmla="*/ 897552 h 1241733"/>
                <a:gd name="connsiteX1084" fmla="*/ 756769 w 919613"/>
                <a:gd name="connsiteY1084" fmla="*/ 898561 h 1241733"/>
                <a:gd name="connsiteX1085" fmla="*/ 755312 w 919613"/>
                <a:gd name="connsiteY1085" fmla="*/ 899289 h 1241733"/>
                <a:gd name="connsiteX1086" fmla="*/ 752734 w 919613"/>
                <a:gd name="connsiteY1086" fmla="*/ 900186 h 1241733"/>
                <a:gd name="connsiteX1087" fmla="*/ 751614 w 919613"/>
                <a:gd name="connsiteY1087" fmla="*/ 900410 h 1241733"/>
                <a:gd name="connsiteX1088" fmla="*/ 746402 w 919613"/>
                <a:gd name="connsiteY1088" fmla="*/ 901811 h 1241733"/>
                <a:gd name="connsiteX1089" fmla="*/ 741695 w 919613"/>
                <a:gd name="connsiteY1089" fmla="*/ 901811 h 1241733"/>
                <a:gd name="connsiteX1090" fmla="*/ 681287 w 919613"/>
                <a:gd name="connsiteY1090" fmla="*/ 905790 h 1241733"/>
                <a:gd name="connsiteX1091" fmla="*/ 669967 w 919613"/>
                <a:gd name="connsiteY1091" fmla="*/ 904333 h 1241733"/>
                <a:gd name="connsiteX1092" fmla="*/ 669183 w 919613"/>
                <a:gd name="connsiteY1092" fmla="*/ 903941 h 1241733"/>
                <a:gd name="connsiteX1093" fmla="*/ 667165 w 919613"/>
                <a:gd name="connsiteY1093" fmla="*/ 903268 h 1241733"/>
                <a:gd name="connsiteX1094" fmla="*/ 662402 w 919613"/>
                <a:gd name="connsiteY1094" fmla="*/ 903268 h 1241733"/>
                <a:gd name="connsiteX1095" fmla="*/ 658480 w 919613"/>
                <a:gd name="connsiteY1095" fmla="*/ 902484 h 1241733"/>
                <a:gd name="connsiteX1096" fmla="*/ 657023 w 919613"/>
                <a:gd name="connsiteY1096" fmla="*/ 902203 h 1241733"/>
                <a:gd name="connsiteX1097" fmla="*/ 654165 w 919613"/>
                <a:gd name="connsiteY1097" fmla="*/ 901475 h 1241733"/>
                <a:gd name="connsiteX1098" fmla="*/ 653380 w 919613"/>
                <a:gd name="connsiteY1098" fmla="*/ 901251 h 1241733"/>
                <a:gd name="connsiteX1099" fmla="*/ 652820 w 919613"/>
                <a:gd name="connsiteY1099" fmla="*/ 901083 h 1241733"/>
                <a:gd name="connsiteX1100" fmla="*/ 650915 w 919613"/>
                <a:gd name="connsiteY1100" fmla="*/ 901083 h 1241733"/>
                <a:gd name="connsiteX1101" fmla="*/ 646320 w 919613"/>
                <a:gd name="connsiteY1101" fmla="*/ 900018 h 1241733"/>
                <a:gd name="connsiteX1102" fmla="*/ 641220 w 919613"/>
                <a:gd name="connsiteY1102" fmla="*/ 897720 h 1241733"/>
                <a:gd name="connsiteX1103" fmla="*/ 640716 w 919613"/>
                <a:gd name="connsiteY1103" fmla="*/ 897552 h 1241733"/>
                <a:gd name="connsiteX1104" fmla="*/ 634440 w 919613"/>
                <a:gd name="connsiteY1104" fmla="*/ 897552 h 1241733"/>
                <a:gd name="connsiteX1105" fmla="*/ 632198 w 919613"/>
                <a:gd name="connsiteY1105" fmla="*/ 897328 h 1241733"/>
                <a:gd name="connsiteX1106" fmla="*/ 619253 w 919613"/>
                <a:gd name="connsiteY1106" fmla="*/ 895983 h 1241733"/>
                <a:gd name="connsiteX1107" fmla="*/ 616227 w 919613"/>
                <a:gd name="connsiteY1107" fmla="*/ 888642 h 1241733"/>
                <a:gd name="connsiteX1108" fmla="*/ 619253 w 919613"/>
                <a:gd name="connsiteY1108" fmla="*/ 881358 h 1241733"/>
                <a:gd name="connsiteX1109" fmla="*/ 620710 w 919613"/>
                <a:gd name="connsiteY1109" fmla="*/ 879901 h 1241733"/>
                <a:gd name="connsiteX1110" fmla="*/ 622223 w 919613"/>
                <a:gd name="connsiteY1110" fmla="*/ 878668 h 1241733"/>
                <a:gd name="connsiteX1111" fmla="*/ 622167 w 919613"/>
                <a:gd name="connsiteY1111" fmla="*/ 878500 h 1241733"/>
                <a:gd name="connsiteX1112" fmla="*/ 624297 w 919613"/>
                <a:gd name="connsiteY1112" fmla="*/ 869926 h 1241733"/>
                <a:gd name="connsiteX1113" fmla="*/ 624913 w 919613"/>
                <a:gd name="connsiteY1113" fmla="*/ 869254 h 1241733"/>
                <a:gd name="connsiteX1114" fmla="*/ 624801 w 919613"/>
                <a:gd name="connsiteY1114" fmla="*/ 867853 h 1241733"/>
                <a:gd name="connsiteX1115" fmla="*/ 627827 w 919613"/>
                <a:gd name="connsiteY1115" fmla="*/ 860512 h 1241733"/>
                <a:gd name="connsiteX1116" fmla="*/ 628556 w 919613"/>
                <a:gd name="connsiteY1116" fmla="*/ 859783 h 1241733"/>
                <a:gd name="connsiteX1117" fmla="*/ 634888 w 919613"/>
                <a:gd name="connsiteY1117" fmla="*/ 856813 h 1241733"/>
                <a:gd name="connsiteX1118" fmla="*/ 634944 w 919613"/>
                <a:gd name="connsiteY1118" fmla="*/ 856309 h 1241733"/>
                <a:gd name="connsiteX1119" fmla="*/ 635224 w 919613"/>
                <a:gd name="connsiteY1119" fmla="*/ 854908 h 1241733"/>
                <a:gd name="connsiteX1120" fmla="*/ 634888 w 919613"/>
                <a:gd name="connsiteY1120" fmla="*/ 850985 h 1241733"/>
                <a:gd name="connsiteX1121" fmla="*/ 634496 w 919613"/>
                <a:gd name="connsiteY1121" fmla="*/ 850201 h 1241733"/>
                <a:gd name="connsiteX1122" fmla="*/ 633375 w 919613"/>
                <a:gd name="connsiteY1122" fmla="*/ 845550 h 1241733"/>
                <a:gd name="connsiteX1123" fmla="*/ 633375 w 919613"/>
                <a:gd name="connsiteY1123" fmla="*/ 844093 h 1241733"/>
                <a:gd name="connsiteX1124" fmla="*/ 633431 w 919613"/>
                <a:gd name="connsiteY1124" fmla="*/ 843028 h 1241733"/>
                <a:gd name="connsiteX1125" fmla="*/ 633375 w 919613"/>
                <a:gd name="connsiteY1125" fmla="*/ 841963 h 1241733"/>
                <a:gd name="connsiteX1126" fmla="*/ 633375 w 919613"/>
                <a:gd name="connsiteY1126" fmla="*/ 839834 h 1241733"/>
                <a:gd name="connsiteX1127" fmla="*/ 634047 w 919613"/>
                <a:gd name="connsiteY1127" fmla="*/ 836079 h 1241733"/>
                <a:gd name="connsiteX1128" fmla="*/ 632871 w 919613"/>
                <a:gd name="connsiteY1128" fmla="*/ 831821 h 1241733"/>
                <a:gd name="connsiteX1129" fmla="*/ 632030 w 919613"/>
                <a:gd name="connsiteY1129" fmla="*/ 822126 h 1241733"/>
                <a:gd name="connsiteX1130" fmla="*/ 656462 w 919613"/>
                <a:gd name="connsiteY1130" fmla="*/ 764688 h 1241733"/>
                <a:gd name="connsiteX1131" fmla="*/ 656742 w 919613"/>
                <a:gd name="connsiteY1131" fmla="*/ 764128 h 1241733"/>
                <a:gd name="connsiteX1132" fmla="*/ 658031 w 919613"/>
                <a:gd name="connsiteY1132" fmla="*/ 761550 h 1241733"/>
                <a:gd name="connsiteX1133" fmla="*/ 665820 w 919613"/>
                <a:gd name="connsiteY1133" fmla="*/ 743170 h 1241733"/>
                <a:gd name="connsiteX1134" fmla="*/ 678821 w 919613"/>
                <a:gd name="connsiteY1134" fmla="*/ 713582 h 1241733"/>
                <a:gd name="connsiteX1135" fmla="*/ 683584 w 919613"/>
                <a:gd name="connsiteY1135" fmla="*/ 708539 h 1241733"/>
                <a:gd name="connsiteX1136" fmla="*/ 684817 w 919613"/>
                <a:gd name="connsiteY1136" fmla="*/ 707306 h 1241733"/>
                <a:gd name="connsiteX1137" fmla="*/ 685602 w 919613"/>
                <a:gd name="connsiteY1137" fmla="*/ 706017 h 1241733"/>
                <a:gd name="connsiteX1138" fmla="*/ 688179 w 919613"/>
                <a:gd name="connsiteY1138" fmla="*/ 701814 h 1241733"/>
                <a:gd name="connsiteX1139" fmla="*/ 691037 w 919613"/>
                <a:gd name="connsiteY1139" fmla="*/ 698956 h 1241733"/>
                <a:gd name="connsiteX1140" fmla="*/ 691766 w 919613"/>
                <a:gd name="connsiteY1140" fmla="*/ 698284 h 1241733"/>
                <a:gd name="connsiteX1141" fmla="*/ 691990 w 919613"/>
                <a:gd name="connsiteY1141" fmla="*/ 697667 h 1241733"/>
                <a:gd name="connsiteX1142" fmla="*/ 696081 w 919613"/>
                <a:gd name="connsiteY1142" fmla="*/ 680520 h 1241733"/>
                <a:gd name="connsiteX1143" fmla="*/ 696081 w 919613"/>
                <a:gd name="connsiteY1143" fmla="*/ 680520 h 1241733"/>
                <a:gd name="connsiteX1144" fmla="*/ 694680 w 919613"/>
                <a:gd name="connsiteY1144" fmla="*/ 679119 h 1241733"/>
                <a:gd name="connsiteX1145" fmla="*/ 692158 w 919613"/>
                <a:gd name="connsiteY1145" fmla="*/ 675084 h 1241733"/>
                <a:gd name="connsiteX1146" fmla="*/ 691766 w 919613"/>
                <a:gd name="connsiteY1146" fmla="*/ 674076 h 1241733"/>
                <a:gd name="connsiteX1147" fmla="*/ 689300 w 919613"/>
                <a:gd name="connsiteY1147" fmla="*/ 670041 h 1241733"/>
                <a:gd name="connsiteX1148" fmla="*/ 688572 w 919613"/>
                <a:gd name="connsiteY1148" fmla="*/ 667911 h 1241733"/>
                <a:gd name="connsiteX1149" fmla="*/ 688067 w 919613"/>
                <a:gd name="connsiteY1149" fmla="*/ 664661 h 1241733"/>
                <a:gd name="connsiteX1150" fmla="*/ 687899 w 919613"/>
                <a:gd name="connsiteY1150" fmla="*/ 662196 h 1241733"/>
                <a:gd name="connsiteX1151" fmla="*/ 688460 w 919613"/>
                <a:gd name="connsiteY1151" fmla="*/ 654294 h 1241733"/>
                <a:gd name="connsiteX1152" fmla="*/ 689020 w 919613"/>
                <a:gd name="connsiteY1152" fmla="*/ 653174 h 1241733"/>
                <a:gd name="connsiteX1153" fmla="*/ 689580 w 919613"/>
                <a:gd name="connsiteY1153" fmla="*/ 651437 h 1241733"/>
                <a:gd name="connsiteX1154" fmla="*/ 691766 w 919613"/>
                <a:gd name="connsiteY1154" fmla="*/ 646057 h 1241733"/>
                <a:gd name="connsiteX1155" fmla="*/ 691766 w 919613"/>
                <a:gd name="connsiteY1155" fmla="*/ 646001 h 1241733"/>
                <a:gd name="connsiteX1156" fmla="*/ 688964 w 919613"/>
                <a:gd name="connsiteY1156" fmla="*/ 643984 h 1241733"/>
                <a:gd name="connsiteX1157" fmla="*/ 688852 w 919613"/>
                <a:gd name="connsiteY1157" fmla="*/ 643872 h 1241733"/>
                <a:gd name="connsiteX1158" fmla="*/ 687339 w 919613"/>
                <a:gd name="connsiteY1158" fmla="*/ 643367 h 1241733"/>
                <a:gd name="connsiteX1159" fmla="*/ 681399 w 919613"/>
                <a:gd name="connsiteY1159" fmla="*/ 640677 h 1241733"/>
                <a:gd name="connsiteX1160" fmla="*/ 680502 w 919613"/>
                <a:gd name="connsiteY1160" fmla="*/ 640285 h 1241733"/>
                <a:gd name="connsiteX1161" fmla="*/ 675515 w 919613"/>
                <a:gd name="connsiteY1161" fmla="*/ 637595 h 1241733"/>
                <a:gd name="connsiteX1162" fmla="*/ 669519 w 919613"/>
                <a:gd name="connsiteY1162" fmla="*/ 636194 h 1241733"/>
                <a:gd name="connsiteX1163" fmla="*/ 667614 w 919613"/>
                <a:gd name="connsiteY1163" fmla="*/ 636194 h 1241733"/>
                <a:gd name="connsiteX1164" fmla="*/ 660833 w 919613"/>
                <a:gd name="connsiteY1164" fmla="*/ 633673 h 1241733"/>
                <a:gd name="connsiteX1165" fmla="*/ 660833 w 919613"/>
                <a:gd name="connsiteY1165" fmla="*/ 633673 h 1241733"/>
                <a:gd name="connsiteX1166" fmla="*/ 659152 w 919613"/>
                <a:gd name="connsiteY1166" fmla="*/ 632608 h 1241733"/>
                <a:gd name="connsiteX1167" fmla="*/ 658984 w 919613"/>
                <a:gd name="connsiteY1167" fmla="*/ 632608 h 1241733"/>
                <a:gd name="connsiteX1168" fmla="*/ 656854 w 919613"/>
                <a:gd name="connsiteY1168" fmla="*/ 632608 h 1241733"/>
                <a:gd name="connsiteX1169" fmla="*/ 652540 w 919613"/>
                <a:gd name="connsiteY1169" fmla="*/ 631655 h 1241733"/>
                <a:gd name="connsiteX1170" fmla="*/ 647384 w 919613"/>
                <a:gd name="connsiteY1170" fmla="*/ 628854 h 1241733"/>
                <a:gd name="connsiteX1171" fmla="*/ 646936 w 919613"/>
                <a:gd name="connsiteY1171" fmla="*/ 628405 h 1241733"/>
                <a:gd name="connsiteX1172" fmla="*/ 641837 w 919613"/>
                <a:gd name="connsiteY1172" fmla="*/ 624483 h 1241733"/>
                <a:gd name="connsiteX1173" fmla="*/ 638698 w 919613"/>
                <a:gd name="connsiteY1173" fmla="*/ 622353 h 1241733"/>
                <a:gd name="connsiteX1174" fmla="*/ 637970 w 919613"/>
                <a:gd name="connsiteY1174" fmla="*/ 621625 h 1241733"/>
                <a:gd name="connsiteX1175" fmla="*/ 635672 w 919613"/>
                <a:gd name="connsiteY1175" fmla="*/ 610529 h 1241733"/>
                <a:gd name="connsiteX1176" fmla="*/ 635672 w 919613"/>
                <a:gd name="connsiteY1176" fmla="*/ 608568 h 1241733"/>
                <a:gd name="connsiteX1177" fmla="*/ 638642 w 919613"/>
                <a:gd name="connsiteY1177" fmla="*/ 601283 h 1241733"/>
                <a:gd name="connsiteX1178" fmla="*/ 639091 w 919613"/>
                <a:gd name="connsiteY1178" fmla="*/ 599546 h 1241733"/>
                <a:gd name="connsiteX1179" fmla="*/ 639259 w 919613"/>
                <a:gd name="connsiteY1179" fmla="*/ 598986 h 1241733"/>
                <a:gd name="connsiteX1180" fmla="*/ 639147 w 919613"/>
                <a:gd name="connsiteY1180" fmla="*/ 595399 h 1241733"/>
                <a:gd name="connsiteX1181" fmla="*/ 638194 w 919613"/>
                <a:gd name="connsiteY1181" fmla="*/ 593830 h 1241733"/>
                <a:gd name="connsiteX1182" fmla="*/ 637466 w 919613"/>
                <a:gd name="connsiteY1182" fmla="*/ 592373 h 1241733"/>
                <a:gd name="connsiteX1183" fmla="*/ 636401 w 919613"/>
                <a:gd name="connsiteY1183" fmla="*/ 587778 h 1241733"/>
                <a:gd name="connsiteX1184" fmla="*/ 636401 w 919613"/>
                <a:gd name="connsiteY1184" fmla="*/ 582006 h 1241733"/>
                <a:gd name="connsiteX1185" fmla="*/ 641444 w 919613"/>
                <a:gd name="connsiteY1185" fmla="*/ 573152 h 1241733"/>
                <a:gd name="connsiteX1186" fmla="*/ 642509 w 919613"/>
                <a:gd name="connsiteY1186" fmla="*/ 571695 h 1241733"/>
                <a:gd name="connsiteX1187" fmla="*/ 643181 w 919613"/>
                <a:gd name="connsiteY1187" fmla="*/ 570575 h 1241733"/>
                <a:gd name="connsiteX1188" fmla="*/ 644638 w 919613"/>
                <a:gd name="connsiteY1188" fmla="*/ 568445 h 1241733"/>
                <a:gd name="connsiteX1189" fmla="*/ 647496 w 919613"/>
                <a:gd name="connsiteY1189" fmla="*/ 565587 h 1241733"/>
                <a:gd name="connsiteX1190" fmla="*/ 647496 w 919613"/>
                <a:gd name="connsiteY1190" fmla="*/ 565587 h 1241733"/>
                <a:gd name="connsiteX1191" fmla="*/ 652988 w 919613"/>
                <a:gd name="connsiteY1191" fmla="*/ 561441 h 1241733"/>
                <a:gd name="connsiteX1192" fmla="*/ 653268 w 919613"/>
                <a:gd name="connsiteY1192" fmla="*/ 561273 h 1241733"/>
                <a:gd name="connsiteX1193" fmla="*/ 655398 w 919613"/>
                <a:gd name="connsiteY1193" fmla="*/ 559816 h 1241733"/>
                <a:gd name="connsiteX1194" fmla="*/ 657863 w 919613"/>
                <a:gd name="connsiteY1194" fmla="*/ 558639 h 1241733"/>
                <a:gd name="connsiteX1195" fmla="*/ 660161 w 919613"/>
                <a:gd name="connsiteY1195" fmla="*/ 557854 h 1241733"/>
                <a:gd name="connsiteX1196" fmla="*/ 661562 w 919613"/>
                <a:gd name="connsiteY1196" fmla="*/ 557014 h 1241733"/>
                <a:gd name="connsiteX1197" fmla="*/ 662346 w 919613"/>
                <a:gd name="connsiteY1197" fmla="*/ 556621 h 1241733"/>
                <a:gd name="connsiteX1198" fmla="*/ 663243 w 919613"/>
                <a:gd name="connsiteY1198" fmla="*/ 553315 h 1241733"/>
                <a:gd name="connsiteX1199" fmla="*/ 664083 w 919613"/>
                <a:gd name="connsiteY1199" fmla="*/ 550850 h 1241733"/>
                <a:gd name="connsiteX1200" fmla="*/ 664812 w 919613"/>
                <a:gd name="connsiteY1200" fmla="*/ 549393 h 1241733"/>
                <a:gd name="connsiteX1201" fmla="*/ 666941 w 919613"/>
                <a:gd name="connsiteY1201" fmla="*/ 546535 h 1241733"/>
                <a:gd name="connsiteX1202" fmla="*/ 666605 w 919613"/>
                <a:gd name="connsiteY1202" fmla="*/ 546367 h 1241733"/>
                <a:gd name="connsiteX1203" fmla="*/ 663859 w 919613"/>
                <a:gd name="connsiteY1203" fmla="*/ 545694 h 1241733"/>
                <a:gd name="connsiteX1204" fmla="*/ 656742 w 919613"/>
                <a:gd name="connsiteY1204" fmla="*/ 542668 h 1241733"/>
                <a:gd name="connsiteX1205" fmla="*/ 656014 w 919613"/>
                <a:gd name="connsiteY1205" fmla="*/ 541940 h 1241733"/>
                <a:gd name="connsiteX1206" fmla="*/ 655061 w 919613"/>
                <a:gd name="connsiteY1206" fmla="*/ 540875 h 1241733"/>
                <a:gd name="connsiteX1207" fmla="*/ 655005 w 919613"/>
                <a:gd name="connsiteY1207" fmla="*/ 540875 h 1241733"/>
                <a:gd name="connsiteX1208" fmla="*/ 650971 w 919613"/>
                <a:gd name="connsiteY1208" fmla="*/ 538409 h 1241733"/>
                <a:gd name="connsiteX1209" fmla="*/ 650522 w 919613"/>
                <a:gd name="connsiteY1209" fmla="*/ 537961 h 1241733"/>
                <a:gd name="connsiteX1210" fmla="*/ 646656 w 919613"/>
                <a:gd name="connsiteY1210" fmla="*/ 535495 h 1241733"/>
                <a:gd name="connsiteX1211" fmla="*/ 645927 w 919613"/>
                <a:gd name="connsiteY1211" fmla="*/ 534767 h 1241733"/>
                <a:gd name="connsiteX1212" fmla="*/ 644638 w 919613"/>
                <a:gd name="connsiteY1212" fmla="*/ 533198 h 1241733"/>
                <a:gd name="connsiteX1213" fmla="*/ 644134 w 919613"/>
                <a:gd name="connsiteY1213" fmla="*/ 532469 h 1241733"/>
                <a:gd name="connsiteX1214" fmla="*/ 641893 w 919613"/>
                <a:gd name="connsiteY1214" fmla="*/ 532750 h 1241733"/>
                <a:gd name="connsiteX1215" fmla="*/ 641893 w 919613"/>
                <a:gd name="connsiteY1215" fmla="*/ 532750 h 1241733"/>
                <a:gd name="connsiteX1216" fmla="*/ 641837 w 919613"/>
                <a:gd name="connsiteY1216" fmla="*/ 532750 h 1241733"/>
                <a:gd name="connsiteX1217" fmla="*/ 641837 w 919613"/>
                <a:gd name="connsiteY1217" fmla="*/ 532750 h 1241733"/>
                <a:gd name="connsiteX1218" fmla="*/ 641724 w 919613"/>
                <a:gd name="connsiteY1218" fmla="*/ 532750 h 1241733"/>
                <a:gd name="connsiteX1219" fmla="*/ 636009 w 919613"/>
                <a:gd name="connsiteY1219" fmla="*/ 532750 h 1241733"/>
                <a:gd name="connsiteX1220" fmla="*/ 635616 w 919613"/>
                <a:gd name="connsiteY1220" fmla="*/ 532750 h 1241733"/>
                <a:gd name="connsiteX1221" fmla="*/ 634944 w 919613"/>
                <a:gd name="connsiteY1221" fmla="*/ 533086 h 1241733"/>
                <a:gd name="connsiteX1222" fmla="*/ 632814 w 919613"/>
                <a:gd name="connsiteY1222" fmla="*/ 533870 h 1241733"/>
                <a:gd name="connsiteX1223" fmla="*/ 629957 w 919613"/>
                <a:gd name="connsiteY1223" fmla="*/ 534599 h 1241733"/>
                <a:gd name="connsiteX1224" fmla="*/ 627435 w 919613"/>
                <a:gd name="connsiteY1224" fmla="*/ 534879 h 1241733"/>
                <a:gd name="connsiteX1225" fmla="*/ 625978 w 919613"/>
                <a:gd name="connsiteY1225" fmla="*/ 534879 h 1241733"/>
                <a:gd name="connsiteX1226" fmla="*/ 615667 w 919613"/>
                <a:gd name="connsiteY1226" fmla="*/ 524568 h 1241733"/>
                <a:gd name="connsiteX1227" fmla="*/ 625978 w 919613"/>
                <a:gd name="connsiteY1227" fmla="*/ 514257 h 1241733"/>
                <a:gd name="connsiteX1228" fmla="*/ 626034 w 919613"/>
                <a:gd name="connsiteY1228" fmla="*/ 514257 h 1241733"/>
                <a:gd name="connsiteX1229" fmla="*/ 633207 w 919613"/>
                <a:gd name="connsiteY1229" fmla="*/ 511399 h 1241733"/>
                <a:gd name="connsiteX1230" fmla="*/ 633935 w 919613"/>
                <a:gd name="connsiteY1230" fmla="*/ 511399 h 1241733"/>
                <a:gd name="connsiteX1231" fmla="*/ 634384 w 919613"/>
                <a:gd name="connsiteY1231" fmla="*/ 511399 h 1241733"/>
                <a:gd name="connsiteX1232" fmla="*/ 634440 w 919613"/>
                <a:gd name="connsiteY1232" fmla="*/ 511343 h 1241733"/>
                <a:gd name="connsiteX1233" fmla="*/ 633655 w 919613"/>
                <a:gd name="connsiteY1233" fmla="*/ 507421 h 1241733"/>
                <a:gd name="connsiteX1234" fmla="*/ 633655 w 919613"/>
                <a:gd name="connsiteY1234" fmla="*/ 505964 h 1241733"/>
                <a:gd name="connsiteX1235" fmla="*/ 636681 w 919613"/>
                <a:gd name="connsiteY1235" fmla="*/ 498623 h 1241733"/>
                <a:gd name="connsiteX1236" fmla="*/ 637410 w 919613"/>
                <a:gd name="connsiteY1236" fmla="*/ 497894 h 1241733"/>
                <a:gd name="connsiteX1237" fmla="*/ 641444 w 919613"/>
                <a:gd name="connsiteY1237" fmla="*/ 495429 h 1241733"/>
                <a:gd name="connsiteX1238" fmla="*/ 643574 w 919613"/>
                <a:gd name="connsiteY1238" fmla="*/ 494700 h 1241733"/>
                <a:gd name="connsiteX1239" fmla="*/ 645983 w 919613"/>
                <a:gd name="connsiteY1239" fmla="*/ 494196 h 1241733"/>
                <a:gd name="connsiteX1240" fmla="*/ 654221 w 919613"/>
                <a:gd name="connsiteY1240" fmla="*/ 493523 h 1241733"/>
                <a:gd name="connsiteX1241" fmla="*/ 663187 w 919613"/>
                <a:gd name="connsiteY1241" fmla="*/ 492123 h 1241733"/>
                <a:gd name="connsiteX1242" fmla="*/ 680726 w 919613"/>
                <a:gd name="connsiteY1242" fmla="*/ 489937 h 1241733"/>
                <a:gd name="connsiteX1243" fmla="*/ 681287 w 919613"/>
                <a:gd name="connsiteY1243" fmla="*/ 489881 h 1241733"/>
                <a:gd name="connsiteX1244" fmla="*/ 692102 w 919613"/>
                <a:gd name="connsiteY1244" fmla="*/ 489097 h 1241733"/>
                <a:gd name="connsiteX1245" fmla="*/ 703758 w 919613"/>
                <a:gd name="connsiteY1245" fmla="*/ 450543 h 1241733"/>
                <a:gd name="connsiteX1246" fmla="*/ 730656 w 919613"/>
                <a:gd name="connsiteY1246" fmla="*/ 364189 h 1241733"/>
                <a:gd name="connsiteX1247" fmla="*/ 731216 w 919613"/>
                <a:gd name="connsiteY1247" fmla="*/ 361724 h 1241733"/>
                <a:gd name="connsiteX1248" fmla="*/ 734074 w 919613"/>
                <a:gd name="connsiteY1248" fmla="*/ 353823 h 1241733"/>
                <a:gd name="connsiteX1249" fmla="*/ 744329 w 919613"/>
                <a:gd name="connsiteY1249" fmla="*/ 347042 h 1241733"/>
                <a:gd name="connsiteX1250" fmla="*/ 752286 w 919613"/>
                <a:gd name="connsiteY1250" fmla="*/ 347434 h 1241733"/>
                <a:gd name="connsiteX1251" fmla="*/ 750325 w 919613"/>
                <a:gd name="connsiteY1251" fmla="*/ 344744 h 1241733"/>
                <a:gd name="connsiteX1252" fmla="*/ 749596 w 919613"/>
                <a:gd name="connsiteY1252" fmla="*/ 343287 h 1241733"/>
                <a:gd name="connsiteX1253" fmla="*/ 748532 w 919613"/>
                <a:gd name="connsiteY1253" fmla="*/ 339477 h 1241733"/>
                <a:gd name="connsiteX1254" fmla="*/ 742031 w 919613"/>
                <a:gd name="connsiteY1254" fmla="*/ 338580 h 1241733"/>
                <a:gd name="connsiteX1255" fmla="*/ 740574 w 919613"/>
                <a:gd name="connsiteY1255" fmla="*/ 337852 h 1241733"/>
                <a:gd name="connsiteX1256" fmla="*/ 736203 w 919613"/>
                <a:gd name="connsiteY1256" fmla="*/ 333761 h 1241733"/>
                <a:gd name="connsiteX1257" fmla="*/ 733345 w 919613"/>
                <a:gd name="connsiteY1257" fmla="*/ 328718 h 1241733"/>
                <a:gd name="connsiteX1258" fmla="*/ 732785 w 919613"/>
                <a:gd name="connsiteY1258" fmla="*/ 327653 h 1241733"/>
                <a:gd name="connsiteX1259" fmla="*/ 731552 w 919613"/>
                <a:gd name="connsiteY1259" fmla="*/ 326644 h 1241733"/>
                <a:gd name="connsiteX1260" fmla="*/ 729423 w 919613"/>
                <a:gd name="connsiteY1260" fmla="*/ 324291 h 1241733"/>
                <a:gd name="connsiteX1261" fmla="*/ 727966 w 919613"/>
                <a:gd name="connsiteY1261" fmla="*/ 322161 h 1241733"/>
                <a:gd name="connsiteX1262" fmla="*/ 726565 w 919613"/>
                <a:gd name="connsiteY1262" fmla="*/ 313756 h 1241733"/>
                <a:gd name="connsiteX1263" fmla="*/ 731944 w 919613"/>
                <a:gd name="connsiteY1263" fmla="*/ 307143 h 1241733"/>
                <a:gd name="connsiteX1264" fmla="*/ 734578 w 919613"/>
                <a:gd name="connsiteY1264" fmla="*/ 305855 h 1241733"/>
                <a:gd name="connsiteX1265" fmla="*/ 733738 w 919613"/>
                <a:gd name="connsiteY1265" fmla="*/ 302380 h 1241733"/>
                <a:gd name="connsiteX1266" fmla="*/ 734522 w 919613"/>
                <a:gd name="connsiteY1266" fmla="*/ 295263 h 1241733"/>
                <a:gd name="connsiteX1267" fmla="*/ 735251 w 919613"/>
                <a:gd name="connsiteY1267" fmla="*/ 293807 h 1241733"/>
                <a:gd name="connsiteX1268" fmla="*/ 735587 w 919613"/>
                <a:gd name="connsiteY1268" fmla="*/ 293134 h 1241733"/>
                <a:gd name="connsiteX1269" fmla="*/ 735587 w 919613"/>
                <a:gd name="connsiteY1269" fmla="*/ 292686 h 1241733"/>
                <a:gd name="connsiteX1270" fmla="*/ 735587 w 919613"/>
                <a:gd name="connsiteY1270" fmla="*/ 291957 h 1241733"/>
                <a:gd name="connsiteX1271" fmla="*/ 738613 w 919613"/>
                <a:gd name="connsiteY1271" fmla="*/ 284672 h 1241733"/>
                <a:gd name="connsiteX1272" fmla="*/ 739341 w 919613"/>
                <a:gd name="connsiteY1272" fmla="*/ 283944 h 1241733"/>
                <a:gd name="connsiteX1273" fmla="*/ 742087 w 919613"/>
                <a:gd name="connsiteY1273" fmla="*/ 281983 h 1241733"/>
                <a:gd name="connsiteX1274" fmla="*/ 742816 w 919613"/>
                <a:gd name="connsiteY1274" fmla="*/ 278060 h 1241733"/>
                <a:gd name="connsiteX1275" fmla="*/ 744273 w 919613"/>
                <a:gd name="connsiteY1275" fmla="*/ 274474 h 1241733"/>
                <a:gd name="connsiteX1276" fmla="*/ 748139 w 919613"/>
                <a:gd name="connsiteY1276" fmla="*/ 269710 h 1241733"/>
                <a:gd name="connsiteX1277" fmla="*/ 754584 w 919613"/>
                <a:gd name="connsiteY1277" fmla="*/ 265396 h 1241733"/>
                <a:gd name="connsiteX1278" fmla="*/ 756489 w 919613"/>
                <a:gd name="connsiteY1278" fmla="*/ 264387 h 1241733"/>
                <a:gd name="connsiteX1279" fmla="*/ 760075 w 919613"/>
                <a:gd name="connsiteY1279" fmla="*/ 262930 h 1241733"/>
                <a:gd name="connsiteX1280" fmla="*/ 767192 w 919613"/>
                <a:gd name="connsiteY1280" fmla="*/ 262706 h 1241733"/>
                <a:gd name="connsiteX1281" fmla="*/ 771002 w 919613"/>
                <a:gd name="connsiteY1281" fmla="*/ 263995 h 1241733"/>
                <a:gd name="connsiteX1282" fmla="*/ 771115 w 919613"/>
                <a:gd name="connsiteY1282" fmla="*/ 263546 h 1241733"/>
                <a:gd name="connsiteX1283" fmla="*/ 772852 w 919613"/>
                <a:gd name="connsiteY1283" fmla="*/ 259848 h 1241733"/>
                <a:gd name="connsiteX1284" fmla="*/ 774869 w 919613"/>
                <a:gd name="connsiteY1284" fmla="*/ 257158 h 1241733"/>
                <a:gd name="connsiteX1285" fmla="*/ 774925 w 919613"/>
                <a:gd name="connsiteY1285" fmla="*/ 257046 h 1241733"/>
                <a:gd name="connsiteX1286" fmla="*/ 775654 w 919613"/>
                <a:gd name="connsiteY1286" fmla="*/ 254917 h 1241733"/>
                <a:gd name="connsiteX1287" fmla="*/ 776662 w 919613"/>
                <a:gd name="connsiteY1287" fmla="*/ 252731 h 1241733"/>
                <a:gd name="connsiteX1288" fmla="*/ 707905 w 919613"/>
                <a:gd name="connsiteY1288" fmla="*/ 252731 h 1241733"/>
                <a:gd name="connsiteX1289" fmla="*/ 701852 w 919613"/>
                <a:gd name="connsiteY1289" fmla="*/ 250770 h 1241733"/>
                <a:gd name="connsiteX1290" fmla="*/ 693951 w 919613"/>
                <a:gd name="connsiteY1290" fmla="*/ 250210 h 1241733"/>
                <a:gd name="connsiteX1291" fmla="*/ 693279 w 919613"/>
                <a:gd name="connsiteY1291" fmla="*/ 249873 h 1241733"/>
                <a:gd name="connsiteX1292" fmla="*/ 692774 w 919613"/>
                <a:gd name="connsiteY1292" fmla="*/ 249873 h 1241733"/>
                <a:gd name="connsiteX1293" fmla="*/ 692102 w 919613"/>
                <a:gd name="connsiteY1293" fmla="*/ 250322 h 1241733"/>
                <a:gd name="connsiteX1294" fmla="*/ 681847 w 919613"/>
                <a:gd name="connsiteY1294" fmla="*/ 250994 h 1241733"/>
                <a:gd name="connsiteX1295" fmla="*/ 676075 w 919613"/>
                <a:gd name="connsiteY1295" fmla="*/ 242476 h 1241733"/>
                <a:gd name="connsiteX1296" fmla="*/ 675515 w 919613"/>
                <a:gd name="connsiteY1296" fmla="*/ 235416 h 1241733"/>
                <a:gd name="connsiteX1297" fmla="*/ 673778 w 919613"/>
                <a:gd name="connsiteY1297" fmla="*/ 234967 h 1241733"/>
                <a:gd name="connsiteX1298" fmla="*/ 673161 w 919613"/>
                <a:gd name="connsiteY1298" fmla="*/ 234743 h 1241733"/>
                <a:gd name="connsiteX1299" fmla="*/ 672713 w 919613"/>
                <a:gd name="connsiteY1299" fmla="*/ 234743 h 1241733"/>
                <a:gd name="connsiteX1300" fmla="*/ 671985 w 919613"/>
                <a:gd name="connsiteY1300" fmla="*/ 234743 h 1241733"/>
                <a:gd name="connsiteX1301" fmla="*/ 669463 w 919613"/>
                <a:gd name="connsiteY1301" fmla="*/ 234407 h 1241733"/>
                <a:gd name="connsiteX1302" fmla="*/ 668006 w 919613"/>
                <a:gd name="connsiteY1302" fmla="*/ 234687 h 1241733"/>
                <a:gd name="connsiteX1303" fmla="*/ 667277 w 919613"/>
                <a:gd name="connsiteY1303" fmla="*/ 235079 h 1241733"/>
                <a:gd name="connsiteX1304" fmla="*/ 665820 w 919613"/>
                <a:gd name="connsiteY1304" fmla="*/ 235808 h 1241733"/>
                <a:gd name="connsiteX1305" fmla="*/ 662682 w 919613"/>
                <a:gd name="connsiteY1305" fmla="*/ 236817 h 1241733"/>
                <a:gd name="connsiteX1306" fmla="*/ 661169 w 919613"/>
                <a:gd name="connsiteY1306" fmla="*/ 238049 h 1241733"/>
                <a:gd name="connsiteX1307" fmla="*/ 661169 w 919613"/>
                <a:gd name="connsiteY1307" fmla="*/ 238049 h 1241733"/>
                <a:gd name="connsiteX1308" fmla="*/ 659881 w 919613"/>
                <a:gd name="connsiteY1308" fmla="*/ 239618 h 1241733"/>
                <a:gd name="connsiteX1309" fmla="*/ 658480 w 919613"/>
                <a:gd name="connsiteY1309" fmla="*/ 241019 h 1241733"/>
                <a:gd name="connsiteX1310" fmla="*/ 648225 w 919613"/>
                <a:gd name="connsiteY1310" fmla="*/ 243653 h 1241733"/>
                <a:gd name="connsiteX1311" fmla="*/ 598520 w 919613"/>
                <a:gd name="connsiteY1311" fmla="*/ 228859 h 1241733"/>
                <a:gd name="connsiteX1312" fmla="*/ 583894 w 919613"/>
                <a:gd name="connsiteY1312" fmla="*/ 234687 h 1241733"/>
                <a:gd name="connsiteX1313" fmla="*/ 582997 w 919613"/>
                <a:gd name="connsiteY1313" fmla="*/ 234967 h 1241733"/>
                <a:gd name="connsiteX1314" fmla="*/ 530715 w 919613"/>
                <a:gd name="connsiteY1314" fmla="*/ 250714 h 1241733"/>
                <a:gd name="connsiteX1315" fmla="*/ 509364 w 919613"/>
                <a:gd name="connsiteY1315" fmla="*/ 257831 h 1241733"/>
                <a:gd name="connsiteX1316" fmla="*/ 497765 w 919613"/>
                <a:gd name="connsiteY1316" fmla="*/ 254188 h 1241733"/>
                <a:gd name="connsiteX1317" fmla="*/ 497653 w 919613"/>
                <a:gd name="connsiteY1317" fmla="*/ 242028 h 1241733"/>
                <a:gd name="connsiteX1318" fmla="*/ 516873 w 919613"/>
                <a:gd name="connsiteY1318" fmla="*/ 214962 h 1241733"/>
                <a:gd name="connsiteX1319" fmla="*/ 521188 w 919613"/>
                <a:gd name="connsiteY1319" fmla="*/ 208238 h 1241733"/>
                <a:gd name="connsiteX1320" fmla="*/ 529650 w 919613"/>
                <a:gd name="connsiteY1320" fmla="*/ 185262 h 1241733"/>
                <a:gd name="connsiteX1321" fmla="*/ 526063 w 919613"/>
                <a:gd name="connsiteY1321" fmla="*/ 173494 h 1241733"/>
                <a:gd name="connsiteX1322" fmla="*/ 516593 w 919613"/>
                <a:gd name="connsiteY1322" fmla="*/ 158925 h 1241733"/>
                <a:gd name="connsiteX1323" fmla="*/ 515921 w 919613"/>
                <a:gd name="connsiteY1323" fmla="*/ 159373 h 1241733"/>
                <a:gd name="connsiteX1324" fmla="*/ 513567 w 919613"/>
                <a:gd name="connsiteY1324" fmla="*/ 161390 h 1241733"/>
                <a:gd name="connsiteX1325" fmla="*/ 513063 w 919613"/>
                <a:gd name="connsiteY1325" fmla="*/ 162959 h 1241733"/>
                <a:gd name="connsiteX1326" fmla="*/ 511550 w 919613"/>
                <a:gd name="connsiteY1326" fmla="*/ 165929 h 1241733"/>
                <a:gd name="connsiteX1327" fmla="*/ 507179 w 919613"/>
                <a:gd name="connsiteY1327" fmla="*/ 172150 h 1241733"/>
                <a:gd name="connsiteX1328" fmla="*/ 506170 w 919613"/>
                <a:gd name="connsiteY1328" fmla="*/ 175456 h 1241733"/>
                <a:gd name="connsiteX1329" fmla="*/ 505554 w 919613"/>
                <a:gd name="connsiteY1329" fmla="*/ 181788 h 1241733"/>
                <a:gd name="connsiteX1330" fmla="*/ 506282 w 919613"/>
                <a:gd name="connsiteY1330" fmla="*/ 186047 h 1241733"/>
                <a:gd name="connsiteX1331" fmla="*/ 506338 w 919613"/>
                <a:gd name="connsiteY1331" fmla="*/ 189017 h 1241733"/>
                <a:gd name="connsiteX1332" fmla="*/ 505610 w 919613"/>
                <a:gd name="connsiteY1332" fmla="*/ 194733 h 1241733"/>
                <a:gd name="connsiteX1333" fmla="*/ 502696 w 919613"/>
                <a:gd name="connsiteY1333" fmla="*/ 200729 h 1241733"/>
                <a:gd name="connsiteX1334" fmla="*/ 501967 w 919613"/>
                <a:gd name="connsiteY1334" fmla="*/ 201457 h 1241733"/>
                <a:gd name="connsiteX1335" fmla="*/ 498269 w 919613"/>
                <a:gd name="connsiteY1335" fmla="*/ 203867 h 1241733"/>
                <a:gd name="connsiteX1336" fmla="*/ 495971 w 919613"/>
                <a:gd name="connsiteY1336" fmla="*/ 204707 h 1241733"/>
                <a:gd name="connsiteX1337" fmla="*/ 498437 w 919613"/>
                <a:gd name="connsiteY1337" fmla="*/ 207509 h 1241733"/>
                <a:gd name="connsiteX1338" fmla="*/ 502752 w 919613"/>
                <a:gd name="connsiteY1338" fmla="*/ 214682 h 1241733"/>
                <a:gd name="connsiteX1339" fmla="*/ 503705 w 919613"/>
                <a:gd name="connsiteY1339" fmla="*/ 223256 h 1241733"/>
                <a:gd name="connsiteX1340" fmla="*/ 502976 w 919613"/>
                <a:gd name="connsiteY1340" fmla="*/ 225385 h 1241733"/>
                <a:gd name="connsiteX1341" fmla="*/ 500454 w 919613"/>
                <a:gd name="connsiteY1341" fmla="*/ 229420 h 1241733"/>
                <a:gd name="connsiteX1342" fmla="*/ 497597 w 919613"/>
                <a:gd name="connsiteY1342" fmla="*/ 232278 h 1241733"/>
                <a:gd name="connsiteX1343" fmla="*/ 494907 w 919613"/>
                <a:gd name="connsiteY1343" fmla="*/ 234239 h 1241733"/>
                <a:gd name="connsiteX1344" fmla="*/ 490031 w 919613"/>
                <a:gd name="connsiteY1344" fmla="*/ 236649 h 1241733"/>
                <a:gd name="connsiteX1345" fmla="*/ 487510 w 919613"/>
                <a:gd name="connsiteY1345" fmla="*/ 244438 h 1241733"/>
                <a:gd name="connsiteX1346" fmla="*/ 472940 w 919613"/>
                <a:gd name="connsiteY1346" fmla="*/ 245390 h 1241733"/>
                <a:gd name="connsiteX1347" fmla="*/ 469130 w 919613"/>
                <a:gd name="connsiteY1347" fmla="*/ 242028 h 1241733"/>
                <a:gd name="connsiteX1348" fmla="*/ 395553 w 919613"/>
                <a:gd name="connsiteY1348" fmla="*/ 179883 h 1241733"/>
                <a:gd name="connsiteX1349" fmla="*/ 393143 w 919613"/>
                <a:gd name="connsiteY1349" fmla="*/ 177137 h 1241733"/>
                <a:gd name="connsiteX1350" fmla="*/ 362939 w 919613"/>
                <a:gd name="connsiteY1350" fmla="*/ 151640 h 1241733"/>
                <a:gd name="connsiteX1351" fmla="*/ 362379 w 919613"/>
                <a:gd name="connsiteY1351" fmla="*/ 151080 h 1241733"/>
                <a:gd name="connsiteX1352" fmla="*/ 360922 w 919613"/>
                <a:gd name="connsiteY1352" fmla="*/ 149623 h 1241733"/>
                <a:gd name="connsiteX1353" fmla="*/ 360137 w 919613"/>
                <a:gd name="connsiteY1353" fmla="*/ 148782 h 1241733"/>
                <a:gd name="connsiteX1354" fmla="*/ 359240 w 919613"/>
                <a:gd name="connsiteY1354" fmla="*/ 147661 h 1241733"/>
                <a:gd name="connsiteX1355" fmla="*/ 356046 w 919613"/>
                <a:gd name="connsiteY1355" fmla="*/ 147661 h 1241733"/>
                <a:gd name="connsiteX1356" fmla="*/ 348761 w 919613"/>
                <a:gd name="connsiteY1356" fmla="*/ 144635 h 1241733"/>
                <a:gd name="connsiteX1357" fmla="*/ 345904 w 919613"/>
                <a:gd name="connsiteY1357" fmla="*/ 141777 h 1241733"/>
                <a:gd name="connsiteX1358" fmla="*/ 343942 w 919613"/>
                <a:gd name="connsiteY1358" fmla="*/ 139088 h 1241733"/>
                <a:gd name="connsiteX1359" fmla="*/ 343214 w 919613"/>
                <a:gd name="connsiteY1359" fmla="*/ 137631 h 1241733"/>
                <a:gd name="connsiteX1360" fmla="*/ 342653 w 919613"/>
                <a:gd name="connsiteY1360" fmla="*/ 136286 h 1241733"/>
                <a:gd name="connsiteX1361" fmla="*/ 341140 w 919613"/>
                <a:gd name="connsiteY1361" fmla="*/ 135277 h 1241733"/>
                <a:gd name="connsiteX1362" fmla="*/ 341028 w 919613"/>
                <a:gd name="connsiteY1362" fmla="*/ 135277 h 1241733"/>
                <a:gd name="connsiteX1363" fmla="*/ 316596 w 919613"/>
                <a:gd name="connsiteY1363" fmla="*/ 130234 h 1241733"/>
                <a:gd name="connsiteX1364" fmla="*/ 309872 w 919613"/>
                <a:gd name="connsiteY1364" fmla="*/ 125527 h 1241733"/>
                <a:gd name="connsiteX1365" fmla="*/ 308695 w 919613"/>
                <a:gd name="connsiteY1365" fmla="*/ 117401 h 1241733"/>
                <a:gd name="connsiteX1366" fmla="*/ 308807 w 919613"/>
                <a:gd name="connsiteY1366" fmla="*/ 117009 h 1241733"/>
                <a:gd name="connsiteX1367" fmla="*/ 307910 w 919613"/>
                <a:gd name="connsiteY1367" fmla="*/ 116448 h 1241733"/>
                <a:gd name="connsiteX1368" fmla="*/ 306005 w 919613"/>
                <a:gd name="connsiteY1368" fmla="*/ 115160 h 1241733"/>
                <a:gd name="connsiteX1369" fmla="*/ 280004 w 919613"/>
                <a:gd name="connsiteY1369" fmla="*/ 99805 h 1241733"/>
                <a:gd name="connsiteX1370" fmla="*/ 272439 w 919613"/>
                <a:gd name="connsiteY1370" fmla="*/ 98629 h 1241733"/>
                <a:gd name="connsiteX1371" fmla="*/ 269020 w 919613"/>
                <a:gd name="connsiteY1371" fmla="*/ 97396 h 1241733"/>
                <a:gd name="connsiteX1372" fmla="*/ 265434 w 919613"/>
                <a:gd name="connsiteY1372" fmla="*/ 95379 h 1241733"/>
                <a:gd name="connsiteX1373" fmla="*/ 263417 w 919613"/>
                <a:gd name="connsiteY1373" fmla="*/ 95883 h 1241733"/>
                <a:gd name="connsiteX1374" fmla="*/ 258037 w 919613"/>
                <a:gd name="connsiteY1374" fmla="*/ 95210 h 1241733"/>
                <a:gd name="connsiteX1375" fmla="*/ 253386 w 919613"/>
                <a:gd name="connsiteY1375" fmla="*/ 93417 h 1241733"/>
                <a:gd name="connsiteX1376" fmla="*/ 250304 w 919613"/>
                <a:gd name="connsiteY1376" fmla="*/ 93081 h 1241733"/>
                <a:gd name="connsiteX1377" fmla="*/ 248175 w 919613"/>
                <a:gd name="connsiteY1377" fmla="*/ 92633 h 1241733"/>
                <a:gd name="connsiteX1378" fmla="*/ 246269 w 919613"/>
                <a:gd name="connsiteY1378" fmla="*/ 91960 h 1241733"/>
                <a:gd name="connsiteX1379" fmla="*/ 243523 w 919613"/>
                <a:gd name="connsiteY1379" fmla="*/ 92745 h 1241733"/>
                <a:gd name="connsiteX1380" fmla="*/ 240666 w 919613"/>
                <a:gd name="connsiteY1380" fmla="*/ 93137 h 1241733"/>
                <a:gd name="connsiteX1381" fmla="*/ 237808 w 919613"/>
                <a:gd name="connsiteY1381" fmla="*/ 93137 h 1241733"/>
                <a:gd name="connsiteX1382" fmla="*/ 234557 w 919613"/>
                <a:gd name="connsiteY1382" fmla="*/ 92633 h 1241733"/>
                <a:gd name="connsiteX1383" fmla="*/ 232428 w 919613"/>
                <a:gd name="connsiteY1383" fmla="*/ 91904 h 1241733"/>
                <a:gd name="connsiteX1384" fmla="*/ 231700 w 919613"/>
                <a:gd name="connsiteY1384" fmla="*/ 91624 h 1241733"/>
                <a:gd name="connsiteX1385" fmla="*/ 226320 w 919613"/>
                <a:gd name="connsiteY1385" fmla="*/ 93137 h 1241733"/>
                <a:gd name="connsiteX1386" fmla="*/ 224191 w 919613"/>
                <a:gd name="connsiteY1386" fmla="*/ 93137 h 1241733"/>
                <a:gd name="connsiteX1387" fmla="*/ 214272 w 919613"/>
                <a:gd name="connsiteY1387" fmla="*/ 85628 h 1241733"/>
                <a:gd name="connsiteX1388" fmla="*/ 203401 w 919613"/>
                <a:gd name="connsiteY1388" fmla="*/ 47355 h 1241733"/>
                <a:gd name="connsiteX1389" fmla="*/ 160140 w 919613"/>
                <a:gd name="connsiteY1389" fmla="*/ 185655 h 1241733"/>
                <a:gd name="connsiteX1390" fmla="*/ 153415 w 919613"/>
                <a:gd name="connsiteY1390" fmla="*/ 192379 h 1241733"/>
                <a:gd name="connsiteX1391" fmla="*/ 148820 w 919613"/>
                <a:gd name="connsiteY1391" fmla="*/ 192771 h 1241733"/>
                <a:gd name="connsiteX1392" fmla="*/ 147644 w 919613"/>
                <a:gd name="connsiteY1392" fmla="*/ 195685 h 1241733"/>
                <a:gd name="connsiteX1393" fmla="*/ 143777 w 919613"/>
                <a:gd name="connsiteY1393" fmla="*/ 200448 h 1241733"/>
                <a:gd name="connsiteX1394" fmla="*/ 141648 w 919613"/>
                <a:gd name="connsiteY1394" fmla="*/ 201905 h 1241733"/>
                <a:gd name="connsiteX1395" fmla="*/ 138285 w 919613"/>
                <a:gd name="connsiteY1395" fmla="*/ 203362 h 1241733"/>
                <a:gd name="connsiteX1396" fmla="*/ 137333 w 919613"/>
                <a:gd name="connsiteY1396" fmla="*/ 204763 h 1241733"/>
                <a:gd name="connsiteX1397" fmla="*/ 136997 w 919613"/>
                <a:gd name="connsiteY1397" fmla="*/ 205268 h 1241733"/>
                <a:gd name="connsiteX1398" fmla="*/ 134867 w 919613"/>
                <a:gd name="connsiteY1398" fmla="*/ 208126 h 1241733"/>
                <a:gd name="connsiteX1399" fmla="*/ 126574 w 919613"/>
                <a:gd name="connsiteY1399" fmla="*/ 212272 h 1241733"/>
                <a:gd name="connsiteX1400" fmla="*/ 123716 w 919613"/>
                <a:gd name="connsiteY1400" fmla="*/ 212272 h 1241733"/>
                <a:gd name="connsiteX1401" fmla="*/ 121866 w 919613"/>
                <a:gd name="connsiteY1401" fmla="*/ 212104 h 1241733"/>
                <a:gd name="connsiteX1402" fmla="*/ 115758 w 919613"/>
                <a:gd name="connsiteY1402" fmla="*/ 210983 h 1241733"/>
                <a:gd name="connsiteX1403" fmla="*/ 113237 w 919613"/>
                <a:gd name="connsiteY1403" fmla="*/ 211432 h 1241733"/>
                <a:gd name="connsiteX1404" fmla="*/ 110659 w 919613"/>
                <a:gd name="connsiteY1404" fmla="*/ 211544 h 1241733"/>
                <a:gd name="connsiteX1405" fmla="*/ 102029 w 919613"/>
                <a:gd name="connsiteY1405" fmla="*/ 210815 h 1241733"/>
                <a:gd name="connsiteX1406" fmla="*/ 97154 w 919613"/>
                <a:gd name="connsiteY1406" fmla="*/ 209134 h 1241733"/>
                <a:gd name="connsiteX1407" fmla="*/ 95921 w 919613"/>
                <a:gd name="connsiteY1407" fmla="*/ 208294 h 1241733"/>
                <a:gd name="connsiteX1408" fmla="*/ 93287 w 919613"/>
                <a:gd name="connsiteY1408" fmla="*/ 207229 h 1241733"/>
                <a:gd name="connsiteX1409" fmla="*/ 87011 w 919613"/>
                <a:gd name="connsiteY1409" fmla="*/ 213113 h 1241733"/>
                <a:gd name="connsiteX1410" fmla="*/ 85666 w 919613"/>
                <a:gd name="connsiteY1410" fmla="*/ 214178 h 1241733"/>
                <a:gd name="connsiteX1411" fmla="*/ 83537 w 919613"/>
                <a:gd name="connsiteY1411" fmla="*/ 215635 h 1241733"/>
                <a:gd name="connsiteX1412" fmla="*/ 79838 w 919613"/>
                <a:gd name="connsiteY1412" fmla="*/ 217148 h 1241733"/>
                <a:gd name="connsiteX1413" fmla="*/ 77205 w 919613"/>
                <a:gd name="connsiteY1413" fmla="*/ 217652 h 1241733"/>
                <a:gd name="connsiteX1414" fmla="*/ 74515 w 919613"/>
                <a:gd name="connsiteY1414" fmla="*/ 218717 h 1241733"/>
                <a:gd name="connsiteX1415" fmla="*/ 73170 w 919613"/>
                <a:gd name="connsiteY1415" fmla="*/ 219165 h 1241733"/>
                <a:gd name="connsiteX1416" fmla="*/ 71377 w 919613"/>
                <a:gd name="connsiteY1416" fmla="*/ 219613 h 1241733"/>
                <a:gd name="connsiteX1417" fmla="*/ 69528 w 919613"/>
                <a:gd name="connsiteY1417" fmla="*/ 220566 h 1241733"/>
                <a:gd name="connsiteX1418" fmla="*/ 67398 w 919613"/>
                <a:gd name="connsiteY1418" fmla="*/ 221350 h 1241733"/>
                <a:gd name="connsiteX1419" fmla="*/ 67062 w 919613"/>
                <a:gd name="connsiteY1419" fmla="*/ 221406 h 1241733"/>
                <a:gd name="connsiteX1420" fmla="*/ 64484 w 919613"/>
                <a:gd name="connsiteY1420" fmla="*/ 224881 h 1241733"/>
                <a:gd name="connsiteX1421" fmla="*/ 64428 w 919613"/>
                <a:gd name="connsiteY1421" fmla="*/ 224993 h 1241733"/>
                <a:gd name="connsiteX1422" fmla="*/ 64428 w 919613"/>
                <a:gd name="connsiteY1422" fmla="*/ 225049 h 1241733"/>
                <a:gd name="connsiteX1423" fmla="*/ 63812 w 919613"/>
                <a:gd name="connsiteY1423" fmla="*/ 232950 h 1241733"/>
                <a:gd name="connsiteX1424" fmla="*/ 64260 w 919613"/>
                <a:gd name="connsiteY1424" fmla="*/ 235135 h 1241733"/>
                <a:gd name="connsiteX1425" fmla="*/ 64316 w 919613"/>
                <a:gd name="connsiteY1425" fmla="*/ 238946 h 1241733"/>
                <a:gd name="connsiteX1426" fmla="*/ 64260 w 919613"/>
                <a:gd name="connsiteY1426" fmla="*/ 242757 h 1241733"/>
                <a:gd name="connsiteX1427" fmla="*/ 64260 w 919613"/>
                <a:gd name="connsiteY1427" fmla="*/ 242869 h 1241733"/>
                <a:gd name="connsiteX1428" fmla="*/ 65213 w 919613"/>
                <a:gd name="connsiteY1428" fmla="*/ 247184 h 1241733"/>
                <a:gd name="connsiteX1429" fmla="*/ 65213 w 919613"/>
                <a:gd name="connsiteY1429" fmla="*/ 249313 h 1241733"/>
                <a:gd name="connsiteX1430" fmla="*/ 63476 w 919613"/>
                <a:gd name="connsiteY1430" fmla="*/ 255029 h 1241733"/>
                <a:gd name="connsiteX1431" fmla="*/ 62019 w 919613"/>
                <a:gd name="connsiteY1431" fmla="*/ 257158 h 1241733"/>
                <a:gd name="connsiteX1432" fmla="*/ 59385 w 919613"/>
                <a:gd name="connsiteY1432" fmla="*/ 259848 h 1241733"/>
                <a:gd name="connsiteX1433" fmla="*/ 57872 w 919613"/>
                <a:gd name="connsiteY1433" fmla="*/ 264107 h 1241733"/>
                <a:gd name="connsiteX1434" fmla="*/ 52829 w 919613"/>
                <a:gd name="connsiteY1434" fmla="*/ 272008 h 1241733"/>
                <a:gd name="connsiteX1435" fmla="*/ 46608 w 919613"/>
                <a:gd name="connsiteY1435" fmla="*/ 276491 h 1241733"/>
                <a:gd name="connsiteX1436" fmla="*/ 43750 w 919613"/>
                <a:gd name="connsiteY1436" fmla="*/ 277220 h 1241733"/>
                <a:gd name="connsiteX1437" fmla="*/ 39828 w 919613"/>
                <a:gd name="connsiteY1437" fmla="*/ 277444 h 1241733"/>
                <a:gd name="connsiteX1438" fmla="*/ 39436 w 919613"/>
                <a:gd name="connsiteY1438" fmla="*/ 277500 h 1241733"/>
                <a:gd name="connsiteX1439" fmla="*/ 32039 w 919613"/>
                <a:gd name="connsiteY1439" fmla="*/ 277668 h 1241733"/>
                <a:gd name="connsiteX1440" fmla="*/ 30133 w 919613"/>
                <a:gd name="connsiteY1440" fmla="*/ 278620 h 1241733"/>
                <a:gd name="connsiteX1441" fmla="*/ 23857 w 919613"/>
                <a:gd name="connsiteY1441" fmla="*/ 279573 h 1241733"/>
                <a:gd name="connsiteX1442" fmla="*/ 23185 w 919613"/>
                <a:gd name="connsiteY1442" fmla="*/ 279853 h 1241733"/>
                <a:gd name="connsiteX1443" fmla="*/ 21223 w 919613"/>
                <a:gd name="connsiteY1443" fmla="*/ 282095 h 1241733"/>
                <a:gd name="connsiteX1444" fmla="*/ 21167 w 919613"/>
                <a:gd name="connsiteY1444" fmla="*/ 282543 h 1241733"/>
                <a:gd name="connsiteX1445" fmla="*/ 21280 w 919613"/>
                <a:gd name="connsiteY1445" fmla="*/ 282711 h 1241733"/>
                <a:gd name="connsiteX1446" fmla="*/ 24642 w 919613"/>
                <a:gd name="connsiteY1446" fmla="*/ 285233 h 1241733"/>
                <a:gd name="connsiteX1447" fmla="*/ 26211 w 919613"/>
                <a:gd name="connsiteY1447" fmla="*/ 285737 h 1241733"/>
                <a:gd name="connsiteX1448" fmla="*/ 32935 w 919613"/>
                <a:gd name="connsiteY1448" fmla="*/ 286354 h 1241733"/>
                <a:gd name="connsiteX1449" fmla="*/ 37754 w 919613"/>
                <a:gd name="connsiteY1449" fmla="*/ 288035 h 1241733"/>
                <a:gd name="connsiteX1450" fmla="*/ 42069 w 919613"/>
                <a:gd name="connsiteY1450" fmla="*/ 290893 h 1241733"/>
                <a:gd name="connsiteX1451" fmla="*/ 45600 w 919613"/>
                <a:gd name="connsiteY1451" fmla="*/ 294871 h 1241733"/>
                <a:gd name="connsiteX1452" fmla="*/ 46328 w 919613"/>
                <a:gd name="connsiteY1452" fmla="*/ 296328 h 1241733"/>
                <a:gd name="connsiteX1453" fmla="*/ 46776 w 919613"/>
                <a:gd name="connsiteY1453" fmla="*/ 297337 h 1241733"/>
                <a:gd name="connsiteX1454" fmla="*/ 58993 w 919613"/>
                <a:gd name="connsiteY1454" fmla="*/ 330343 h 1241733"/>
                <a:gd name="connsiteX1455" fmla="*/ 59609 w 919613"/>
                <a:gd name="connsiteY1455" fmla="*/ 333929 h 1241733"/>
                <a:gd name="connsiteX1456" fmla="*/ 59777 w 919613"/>
                <a:gd name="connsiteY1456" fmla="*/ 339309 h 1241733"/>
                <a:gd name="connsiteX1457" fmla="*/ 59777 w 919613"/>
                <a:gd name="connsiteY1457" fmla="*/ 345865 h 1241733"/>
                <a:gd name="connsiteX1458" fmla="*/ 57984 w 919613"/>
                <a:gd name="connsiteY1458" fmla="*/ 351245 h 1241733"/>
                <a:gd name="connsiteX1459" fmla="*/ 57368 w 919613"/>
                <a:gd name="connsiteY1459" fmla="*/ 357297 h 1241733"/>
                <a:gd name="connsiteX1460" fmla="*/ 56863 w 919613"/>
                <a:gd name="connsiteY1460" fmla="*/ 359538 h 1241733"/>
                <a:gd name="connsiteX1461" fmla="*/ 56135 w 919613"/>
                <a:gd name="connsiteY1461" fmla="*/ 361668 h 1241733"/>
                <a:gd name="connsiteX1462" fmla="*/ 54902 w 919613"/>
                <a:gd name="connsiteY1462" fmla="*/ 364133 h 1241733"/>
                <a:gd name="connsiteX1463" fmla="*/ 53781 w 919613"/>
                <a:gd name="connsiteY1463" fmla="*/ 365814 h 1241733"/>
                <a:gd name="connsiteX1464" fmla="*/ 53725 w 919613"/>
                <a:gd name="connsiteY1464" fmla="*/ 366823 h 1241733"/>
                <a:gd name="connsiteX1465" fmla="*/ 52997 w 919613"/>
                <a:gd name="connsiteY1465" fmla="*/ 372539 h 1241733"/>
                <a:gd name="connsiteX1466" fmla="*/ 52324 w 919613"/>
                <a:gd name="connsiteY1466" fmla="*/ 375117 h 1241733"/>
                <a:gd name="connsiteX1467" fmla="*/ 52100 w 919613"/>
                <a:gd name="connsiteY1467" fmla="*/ 375621 h 1241733"/>
                <a:gd name="connsiteX1468" fmla="*/ 51820 w 919613"/>
                <a:gd name="connsiteY1468" fmla="*/ 381001 h 1241733"/>
                <a:gd name="connsiteX1469" fmla="*/ 51652 w 919613"/>
                <a:gd name="connsiteY1469" fmla="*/ 381561 h 1241733"/>
                <a:gd name="connsiteX1470" fmla="*/ 52100 w 919613"/>
                <a:gd name="connsiteY1470" fmla="*/ 381897 h 1241733"/>
                <a:gd name="connsiteX1471" fmla="*/ 52885 w 919613"/>
                <a:gd name="connsiteY1471" fmla="*/ 382514 h 1241733"/>
                <a:gd name="connsiteX1472" fmla="*/ 56919 w 919613"/>
                <a:gd name="connsiteY1472" fmla="*/ 383690 h 1241733"/>
                <a:gd name="connsiteX1473" fmla="*/ 60001 w 919613"/>
                <a:gd name="connsiteY1473" fmla="*/ 383242 h 1241733"/>
                <a:gd name="connsiteX1474" fmla="*/ 62299 w 919613"/>
                <a:gd name="connsiteY1474" fmla="*/ 383242 h 1241733"/>
                <a:gd name="connsiteX1475" fmla="*/ 69696 w 919613"/>
                <a:gd name="connsiteY1475" fmla="*/ 381393 h 1241733"/>
                <a:gd name="connsiteX1476" fmla="*/ 75748 w 919613"/>
                <a:gd name="connsiteY1476" fmla="*/ 381729 h 1241733"/>
                <a:gd name="connsiteX1477" fmla="*/ 83145 w 919613"/>
                <a:gd name="connsiteY1477" fmla="*/ 384419 h 1241733"/>
                <a:gd name="connsiteX1478" fmla="*/ 94128 w 919613"/>
                <a:gd name="connsiteY1478" fmla="*/ 387165 h 1241733"/>
                <a:gd name="connsiteX1479" fmla="*/ 98947 w 919613"/>
                <a:gd name="connsiteY1479" fmla="*/ 389854 h 1241733"/>
                <a:gd name="connsiteX1480" fmla="*/ 100404 w 919613"/>
                <a:gd name="connsiteY1480" fmla="*/ 391311 h 1241733"/>
                <a:gd name="connsiteX1481" fmla="*/ 102085 w 919613"/>
                <a:gd name="connsiteY1481" fmla="*/ 393497 h 1241733"/>
                <a:gd name="connsiteX1482" fmla="*/ 104943 w 919613"/>
                <a:gd name="connsiteY1482" fmla="*/ 397980 h 1241733"/>
                <a:gd name="connsiteX1483" fmla="*/ 108866 w 919613"/>
                <a:gd name="connsiteY1483" fmla="*/ 399045 h 1241733"/>
                <a:gd name="connsiteX1484" fmla="*/ 122539 w 919613"/>
                <a:gd name="connsiteY1484" fmla="*/ 399045 h 1241733"/>
                <a:gd name="connsiteX1485" fmla="*/ 127134 w 919613"/>
                <a:gd name="connsiteY1485" fmla="*/ 400109 h 1241733"/>
                <a:gd name="connsiteX1486" fmla="*/ 132850 w 919613"/>
                <a:gd name="connsiteY1486" fmla="*/ 402967 h 1241733"/>
                <a:gd name="connsiteX1487" fmla="*/ 136604 w 919613"/>
                <a:gd name="connsiteY1487" fmla="*/ 406217 h 1241733"/>
                <a:gd name="connsiteX1488" fmla="*/ 141816 w 919613"/>
                <a:gd name="connsiteY1488" fmla="*/ 407954 h 1241733"/>
                <a:gd name="connsiteX1489" fmla="*/ 143945 w 919613"/>
                <a:gd name="connsiteY1489" fmla="*/ 409412 h 1241733"/>
                <a:gd name="connsiteX1490" fmla="*/ 147476 w 919613"/>
                <a:gd name="connsiteY1490" fmla="*/ 413390 h 1241733"/>
                <a:gd name="connsiteX1491" fmla="*/ 148932 w 919613"/>
                <a:gd name="connsiteY1491" fmla="*/ 416248 h 1241733"/>
                <a:gd name="connsiteX1492" fmla="*/ 150053 w 919613"/>
                <a:gd name="connsiteY1492" fmla="*/ 420899 h 1241733"/>
                <a:gd name="connsiteX1493" fmla="*/ 150053 w 919613"/>
                <a:gd name="connsiteY1493" fmla="*/ 423029 h 1241733"/>
                <a:gd name="connsiteX1494" fmla="*/ 149493 w 919613"/>
                <a:gd name="connsiteY1494" fmla="*/ 426335 h 1241733"/>
                <a:gd name="connsiteX1495" fmla="*/ 148764 w 919613"/>
                <a:gd name="connsiteY1495" fmla="*/ 428464 h 1241733"/>
                <a:gd name="connsiteX1496" fmla="*/ 146299 w 919613"/>
                <a:gd name="connsiteY1496" fmla="*/ 432499 h 1241733"/>
                <a:gd name="connsiteX1497" fmla="*/ 145570 w 919613"/>
                <a:gd name="connsiteY1497" fmla="*/ 433227 h 1241733"/>
                <a:gd name="connsiteX1498" fmla="*/ 140303 w 919613"/>
                <a:gd name="connsiteY1498" fmla="*/ 436029 h 1241733"/>
                <a:gd name="connsiteX1499" fmla="*/ 131785 w 919613"/>
                <a:gd name="connsiteY1499" fmla="*/ 437878 h 1241733"/>
                <a:gd name="connsiteX1500" fmla="*/ 129431 w 919613"/>
                <a:gd name="connsiteY1500" fmla="*/ 440848 h 1241733"/>
                <a:gd name="connsiteX1501" fmla="*/ 128367 w 919613"/>
                <a:gd name="connsiteY1501" fmla="*/ 445500 h 1241733"/>
                <a:gd name="connsiteX1502" fmla="*/ 127134 w 919613"/>
                <a:gd name="connsiteY1502" fmla="*/ 455922 h 1241733"/>
                <a:gd name="connsiteX1503" fmla="*/ 128031 w 919613"/>
                <a:gd name="connsiteY1503" fmla="*/ 462143 h 1241733"/>
                <a:gd name="connsiteX1504" fmla="*/ 133186 w 919613"/>
                <a:gd name="connsiteY1504" fmla="*/ 469652 h 1241733"/>
                <a:gd name="connsiteX1505" fmla="*/ 134923 w 919613"/>
                <a:gd name="connsiteY1505" fmla="*/ 475367 h 1241733"/>
                <a:gd name="connsiteX1506" fmla="*/ 134923 w 919613"/>
                <a:gd name="connsiteY1506" fmla="*/ 476824 h 1241733"/>
                <a:gd name="connsiteX1507" fmla="*/ 133858 w 919613"/>
                <a:gd name="connsiteY1507" fmla="*/ 481419 h 1241733"/>
                <a:gd name="connsiteX1508" fmla="*/ 133130 w 919613"/>
                <a:gd name="connsiteY1508" fmla="*/ 482876 h 1241733"/>
                <a:gd name="connsiteX1509" fmla="*/ 132682 w 919613"/>
                <a:gd name="connsiteY1509" fmla="*/ 483661 h 1241733"/>
                <a:gd name="connsiteX1510" fmla="*/ 124780 w 919613"/>
                <a:gd name="connsiteY1510" fmla="*/ 496606 h 1241733"/>
                <a:gd name="connsiteX1511" fmla="*/ 124220 w 919613"/>
                <a:gd name="connsiteY1511" fmla="*/ 497446 h 1241733"/>
                <a:gd name="connsiteX1512" fmla="*/ 122091 w 919613"/>
                <a:gd name="connsiteY1512" fmla="*/ 500304 h 1241733"/>
                <a:gd name="connsiteX1513" fmla="*/ 120634 w 919613"/>
                <a:gd name="connsiteY1513" fmla="*/ 501873 h 1241733"/>
                <a:gd name="connsiteX1514" fmla="*/ 115478 w 919613"/>
                <a:gd name="connsiteY1514" fmla="*/ 506412 h 1241733"/>
                <a:gd name="connsiteX1515" fmla="*/ 111668 w 919613"/>
                <a:gd name="connsiteY1515" fmla="*/ 510895 h 1241733"/>
                <a:gd name="connsiteX1516" fmla="*/ 108922 w 919613"/>
                <a:gd name="connsiteY1516" fmla="*/ 513136 h 1241733"/>
                <a:gd name="connsiteX1517" fmla="*/ 104719 w 919613"/>
                <a:gd name="connsiteY1517" fmla="*/ 515826 h 1241733"/>
                <a:gd name="connsiteX1518" fmla="*/ 108978 w 919613"/>
                <a:gd name="connsiteY1518" fmla="*/ 518404 h 1241733"/>
                <a:gd name="connsiteX1519" fmla="*/ 109706 w 919613"/>
                <a:gd name="connsiteY1519" fmla="*/ 519133 h 1241733"/>
                <a:gd name="connsiteX1520" fmla="*/ 112172 w 919613"/>
                <a:gd name="connsiteY1520" fmla="*/ 523167 h 1241733"/>
                <a:gd name="connsiteX1521" fmla="*/ 113629 w 919613"/>
                <a:gd name="connsiteY1521" fmla="*/ 527482 h 1241733"/>
                <a:gd name="connsiteX1522" fmla="*/ 114077 w 919613"/>
                <a:gd name="connsiteY1522" fmla="*/ 529275 h 1241733"/>
                <a:gd name="connsiteX1523" fmla="*/ 116655 w 919613"/>
                <a:gd name="connsiteY1523" fmla="*/ 532581 h 1241733"/>
                <a:gd name="connsiteX1524" fmla="*/ 117383 w 919613"/>
                <a:gd name="connsiteY1524" fmla="*/ 534038 h 1241733"/>
                <a:gd name="connsiteX1525" fmla="*/ 118448 w 919613"/>
                <a:gd name="connsiteY1525" fmla="*/ 538633 h 1241733"/>
                <a:gd name="connsiteX1526" fmla="*/ 118560 w 919613"/>
                <a:gd name="connsiteY1526" fmla="*/ 538914 h 1241733"/>
                <a:gd name="connsiteX1527" fmla="*/ 120634 w 919613"/>
                <a:gd name="connsiteY1527" fmla="*/ 544461 h 1241733"/>
                <a:gd name="connsiteX1528" fmla="*/ 121082 w 919613"/>
                <a:gd name="connsiteY1528" fmla="*/ 546199 h 1241733"/>
                <a:gd name="connsiteX1529" fmla="*/ 120690 w 919613"/>
                <a:gd name="connsiteY1529" fmla="*/ 552475 h 1241733"/>
                <a:gd name="connsiteX1530" fmla="*/ 121866 w 919613"/>
                <a:gd name="connsiteY1530" fmla="*/ 554436 h 1241733"/>
                <a:gd name="connsiteX1531" fmla="*/ 122147 w 919613"/>
                <a:gd name="connsiteY1531" fmla="*/ 554548 h 1241733"/>
                <a:gd name="connsiteX1532" fmla="*/ 123604 w 919613"/>
                <a:gd name="connsiteY1532" fmla="*/ 555277 h 1241733"/>
                <a:gd name="connsiteX1533" fmla="*/ 129263 w 919613"/>
                <a:gd name="connsiteY1533" fmla="*/ 563234 h 1241733"/>
                <a:gd name="connsiteX1534" fmla="*/ 131561 w 919613"/>
                <a:gd name="connsiteY1534" fmla="*/ 565475 h 1241733"/>
                <a:gd name="connsiteX1535" fmla="*/ 133466 w 919613"/>
                <a:gd name="connsiteY1535" fmla="*/ 567997 h 1241733"/>
                <a:gd name="connsiteX1536" fmla="*/ 138902 w 919613"/>
                <a:gd name="connsiteY1536" fmla="*/ 574161 h 1241733"/>
                <a:gd name="connsiteX1537" fmla="*/ 140975 w 919613"/>
                <a:gd name="connsiteY1537" fmla="*/ 577747 h 1241733"/>
                <a:gd name="connsiteX1538" fmla="*/ 141704 w 919613"/>
                <a:gd name="connsiteY1538" fmla="*/ 579877 h 1241733"/>
                <a:gd name="connsiteX1539" fmla="*/ 141928 w 919613"/>
                <a:gd name="connsiteY1539" fmla="*/ 580605 h 1241733"/>
                <a:gd name="connsiteX1540" fmla="*/ 144113 w 919613"/>
                <a:gd name="connsiteY1540" fmla="*/ 589235 h 1241733"/>
                <a:gd name="connsiteX1541" fmla="*/ 144393 w 919613"/>
                <a:gd name="connsiteY1541" fmla="*/ 591028 h 1241733"/>
                <a:gd name="connsiteX1542" fmla="*/ 145234 w 919613"/>
                <a:gd name="connsiteY1542" fmla="*/ 591981 h 1241733"/>
                <a:gd name="connsiteX1543" fmla="*/ 146579 w 919613"/>
                <a:gd name="connsiteY1543" fmla="*/ 593774 h 1241733"/>
                <a:gd name="connsiteX1544" fmla="*/ 149157 w 919613"/>
                <a:gd name="connsiteY1544" fmla="*/ 595848 h 1241733"/>
                <a:gd name="connsiteX1545" fmla="*/ 151566 w 919613"/>
                <a:gd name="connsiteY1545" fmla="*/ 598593 h 1241733"/>
                <a:gd name="connsiteX1546" fmla="*/ 151566 w 919613"/>
                <a:gd name="connsiteY1546" fmla="*/ 598649 h 1241733"/>
                <a:gd name="connsiteX1547" fmla="*/ 152295 w 919613"/>
                <a:gd name="connsiteY1547" fmla="*/ 598986 h 1241733"/>
                <a:gd name="connsiteX1548" fmla="*/ 153752 w 919613"/>
                <a:gd name="connsiteY1548" fmla="*/ 599714 h 1241733"/>
                <a:gd name="connsiteX1549" fmla="*/ 159019 w 919613"/>
                <a:gd name="connsiteY1549" fmla="*/ 605990 h 1241733"/>
                <a:gd name="connsiteX1550" fmla="*/ 167649 w 919613"/>
                <a:gd name="connsiteY1550" fmla="*/ 634737 h 1241733"/>
                <a:gd name="connsiteX1551" fmla="*/ 167537 w 919613"/>
                <a:gd name="connsiteY1551" fmla="*/ 640958 h 1241733"/>
                <a:gd name="connsiteX1552" fmla="*/ 158907 w 919613"/>
                <a:gd name="connsiteY1552" fmla="*/ 666791 h 1241733"/>
                <a:gd name="connsiteX1553" fmla="*/ 151454 w 919613"/>
                <a:gd name="connsiteY1553" fmla="*/ 673571 h 1241733"/>
                <a:gd name="connsiteX1554" fmla="*/ 150502 w 919613"/>
                <a:gd name="connsiteY1554" fmla="*/ 673739 h 1241733"/>
                <a:gd name="connsiteX1555" fmla="*/ 149381 w 919613"/>
                <a:gd name="connsiteY1555" fmla="*/ 674524 h 1241733"/>
                <a:gd name="connsiteX1556" fmla="*/ 149325 w 919613"/>
                <a:gd name="connsiteY1556" fmla="*/ 674524 h 1241733"/>
                <a:gd name="connsiteX1557" fmla="*/ 148989 w 919613"/>
                <a:gd name="connsiteY1557" fmla="*/ 675308 h 1241733"/>
                <a:gd name="connsiteX1558" fmla="*/ 147588 w 919613"/>
                <a:gd name="connsiteY1558" fmla="*/ 678166 h 1241733"/>
                <a:gd name="connsiteX1559" fmla="*/ 145066 w 919613"/>
                <a:gd name="connsiteY1559" fmla="*/ 681416 h 1241733"/>
                <a:gd name="connsiteX1560" fmla="*/ 141480 w 919613"/>
                <a:gd name="connsiteY1560" fmla="*/ 688589 h 1241733"/>
                <a:gd name="connsiteX1561" fmla="*/ 141480 w 919613"/>
                <a:gd name="connsiteY1561" fmla="*/ 689878 h 1241733"/>
                <a:gd name="connsiteX1562" fmla="*/ 142376 w 919613"/>
                <a:gd name="connsiteY1562" fmla="*/ 691896 h 1241733"/>
                <a:gd name="connsiteX1563" fmla="*/ 143105 w 919613"/>
                <a:gd name="connsiteY1563" fmla="*/ 694025 h 1241733"/>
                <a:gd name="connsiteX1564" fmla="*/ 143497 w 919613"/>
                <a:gd name="connsiteY1564" fmla="*/ 695538 h 1241733"/>
                <a:gd name="connsiteX1565" fmla="*/ 147027 w 919613"/>
                <a:gd name="connsiteY1565" fmla="*/ 699965 h 1241733"/>
                <a:gd name="connsiteX1566" fmla="*/ 150053 w 919613"/>
                <a:gd name="connsiteY1566" fmla="*/ 707306 h 1241733"/>
                <a:gd name="connsiteX1567" fmla="*/ 150053 w 919613"/>
                <a:gd name="connsiteY1567" fmla="*/ 708763 h 1241733"/>
                <a:gd name="connsiteX1568" fmla="*/ 149997 w 919613"/>
                <a:gd name="connsiteY1568" fmla="*/ 709996 h 1241733"/>
                <a:gd name="connsiteX1569" fmla="*/ 151734 w 919613"/>
                <a:gd name="connsiteY1569" fmla="*/ 709939 h 1241733"/>
                <a:gd name="connsiteX1570" fmla="*/ 152015 w 919613"/>
                <a:gd name="connsiteY1570" fmla="*/ 709827 h 1241733"/>
                <a:gd name="connsiteX1571" fmla="*/ 159916 w 919613"/>
                <a:gd name="connsiteY1571" fmla="*/ 706969 h 1241733"/>
                <a:gd name="connsiteX1572" fmla="*/ 167313 w 919613"/>
                <a:gd name="connsiteY1572" fmla="*/ 707082 h 1241733"/>
                <a:gd name="connsiteX1573" fmla="*/ 167649 w 919613"/>
                <a:gd name="connsiteY1573" fmla="*/ 707194 h 1241733"/>
                <a:gd name="connsiteX1574" fmla="*/ 170507 w 919613"/>
                <a:gd name="connsiteY1574" fmla="*/ 704336 h 1241733"/>
                <a:gd name="connsiteX1575" fmla="*/ 177792 w 919613"/>
                <a:gd name="connsiteY1575" fmla="*/ 701310 h 1241733"/>
                <a:gd name="connsiteX1576" fmla="*/ 179249 w 919613"/>
                <a:gd name="connsiteY1576" fmla="*/ 701310 h 1241733"/>
                <a:gd name="connsiteX1577" fmla="*/ 181994 w 919613"/>
                <a:gd name="connsiteY1577" fmla="*/ 701702 h 1241733"/>
                <a:gd name="connsiteX1578" fmla="*/ 182107 w 919613"/>
                <a:gd name="connsiteY1578" fmla="*/ 701646 h 1241733"/>
                <a:gd name="connsiteX1579" fmla="*/ 187150 w 919613"/>
                <a:gd name="connsiteY1579" fmla="*/ 699965 h 1241733"/>
                <a:gd name="connsiteX1580" fmla="*/ 187766 w 919613"/>
                <a:gd name="connsiteY1580" fmla="*/ 699348 h 1241733"/>
                <a:gd name="connsiteX1581" fmla="*/ 188887 w 919613"/>
                <a:gd name="connsiteY1581" fmla="*/ 698396 h 1241733"/>
                <a:gd name="connsiteX1582" fmla="*/ 188887 w 919613"/>
                <a:gd name="connsiteY1582" fmla="*/ 698396 h 1241733"/>
                <a:gd name="connsiteX1583" fmla="*/ 188887 w 919613"/>
                <a:gd name="connsiteY1583" fmla="*/ 698396 h 1241733"/>
                <a:gd name="connsiteX1584" fmla="*/ 188887 w 919613"/>
                <a:gd name="connsiteY1584" fmla="*/ 698396 h 1241733"/>
                <a:gd name="connsiteX1585" fmla="*/ 188887 w 919613"/>
                <a:gd name="connsiteY1585" fmla="*/ 698396 h 1241733"/>
                <a:gd name="connsiteX1586" fmla="*/ 188887 w 919613"/>
                <a:gd name="connsiteY1586" fmla="*/ 698396 h 1241733"/>
                <a:gd name="connsiteX1587" fmla="*/ 188887 w 919613"/>
                <a:gd name="connsiteY1587" fmla="*/ 698396 h 1241733"/>
                <a:gd name="connsiteX1588" fmla="*/ 188887 w 919613"/>
                <a:gd name="connsiteY1588" fmla="*/ 698396 h 1241733"/>
                <a:gd name="connsiteX1589" fmla="*/ 188887 w 919613"/>
                <a:gd name="connsiteY1589" fmla="*/ 698396 h 1241733"/>
                <a:gd name="connsiteX1590" fmla="*/ 188887 w 919613"/>
                <a:gd name="connsiteY1590" fmla="*/ 698396 h 1241733"/>
                <a:gd name="connsiteX1591" fmla="*/ 188887 w 919613"/>
                <a:gd name="connsiteY1591" fmla="*/ 698396 h 1241733"/>
                <a:gd name="connsiteX1592" fmla="*/ 188887 w 919613"/>
                <a:gd name="connsiteY1592" fmla="*/ 698396 h 1241733"/>
                <a:gd name="connsiteX1593" fmla="*/ 188887 w 919613"/>
                <a:gd name="connsiteY1593" fmla="*/ 698396 h 1241733"/>
                <a:gd name="connsiteX1594" fmla="*/ 188887 w 919613"/>
                <a:gd name="connsiteY1594" fmla="*/ 698396 h 1241733"/>
                <a:gd name="connsiteX1595" fmla="*/ 188887 w 919613"/>
                <a:gd name="connsiteY1595" fmla="*/ 698396 h 1241733"/>
                <a:gd name="connsiteX1596" fmla="*/ 188887 w 919613"/>
                <a:gd name="connsiteY1596" fmla="*/ 698396 h 1241733"/>
                <a:gd name="connsiteX1597" fmla="*/ 188887 w 919613"/>
                <a:gd name="connsiteY1597" fmla="*/ 698396 h 1241733"/>
                <a:gd name="connsiteX1598" fmla="*/ 188887 w 919613"/>
                <a:gd name="connsiteY1598" fmla="*/ 698396 h 1241733"/>
                <a:gd name="connsiteX1599" fmla="*/ 188887 w 919613"/>
                <a:gd name="connsiteY1599" fmla="*/ 698396 h 1241733"/>
                <a:gd name="connsiteX1600" fmla="*/ 188887 w 919613"/>
                <a:gd name="connsiteY1600" fmla="*/ 698396 h 1241733"/>
                <a:gd name="connsiteX1601" fmla="*/ 188887 w 919613"/>
                <a:gd name="connsiteY1601" fmla="*/ 698396 h 1241733"/>
                <a:gd name="connsiteX1602" fmla="*/ 188887 w 919613"/>
                <a:gd name="connsiteY1602" fmla="*/ 698396 h 1241733"/>
                <a:gd name="connsiteX1603" fmla="*/ 188887 w 919613"/>
                <a:gd name="connsiteY1603" fmla="*/ 698396 h 1241733"/>
                <a:gd name="connsiteX1604" fmla="*/ 188887 w 919613"/>
                <a:gd name="connsiteY1604" fmla="*/ 698396 h 1241733"/>
                <a:gd name="connsiteX1605" fmla="*/ 188887 w 919613"/>
                <a:gd name="connsiteY1605" fmla="*/ 698396 h 1241733"/>
                <a:gd name="connsiteX1606" fmla="*/ 188887 w 919613"/>
                <a:gd name="connsiteY1606" fmla="*/ 698396 h 1241733"/>
                <a:gd name="connsiteX1607" fmla="*/ 188887 w 919613"/>
                <a:gd name="connsiteY1607" fmla="*/ 698396 h 1241733"/>
                <a:gd name="connsiteX1608" fmla="*/ 188887 w 919613"/>
                <a:gd name="connsiteY1608" fmla="*/ 698396 h 1241733"/>
                <a:gd name="connsiteX1609" fmla="*/ 188887 w 919613"/>
                <a:gd name="connsiteY1609" fmla="*/ 698396 h 1241733"/>
                <a:gd name="connsiteX1610" fmla="*/ 188887 w 919613"/>
                <a:gd name="connsiteY1610" fmla="*/ 698396 h 1241733"/>
                <a:gd name="connsiteX1611" fmla="*/ 188887 w 919613"/>
                <a:gd name="connsiteY1611" fmla="*/ 698396 h 1241733"/>
                <a:gd name="connsiteX1612" fmla="*/ 188887 w 919613"/>
                <a:gd name="connsiteY1612" fmla="*/ 698396 h 1241733"/>
                <a:gd name="connsiteX1613" fmla="*/ 188887 w 919613"/>
                <a:gd name="connsiteY1613" fmla="*/ 698396 h 1241733"/>
                <a:gd name="connsiteX1614" fmla="*/ 188887 w 919613"/>
                <a:gd name="connsiteY1614" fmla="*/ 698396 h 1241733"/>
                <a:gd name="connsiteX1615" fmla="*/ 188887 w 919613"/>
                <a:gd name="connsiteY1615" fmla="*/ 698396 h 1241733"/>
                <a:gd name="connsiteX1616" fmla="*/ 188887 w 919613"/>
                <a:gd name="connsiteY1616" fmla="*/ 698396 h 1241733"/>
                <a:gd name="connsiteX1617" fmla="*/ 188887 w 919613"/>
                <a:gd name="connsiteY1617" fmla="*/ 698396 h 1241733"/>
                <a:gd name="connsiteX1618" fmla="*/ 188887 w 919613"/>
                <a:gd name="connsiteY1618" fmla="*/ 698396 h 1241733"/>
                <a:gd name="connsiteX1619" fmla="*/ 188887 w 919613"/>
                <a:gd name="connsiteY1619" fmla="*/ 698396 h 1241733"/>
                <a:gd name="connsiteX1620" fmla="*/ 188887 w 919613"/>
                <a:gd name="connsiteY1620" fmla="*/ 698396 h 1241733"/>
                <a:gd name="connsiteX1621" fmla="*/ 188887 w 919613"/>
                <a:gd name="connsiteY1621" fmla="*/ 698396 h 1241733"/>
                <a:gd name="connsiteX1622" fmla="*/ 188887 w 919613"/>
                <a:gd name="connsiteY1622" fmla="*/ 698396 h 1241733"/>
                <a:gd name="connsiteX1623" fmla="*/ 188887 w 919613"/>
                <a:gd name="connsiteY1623" fmla="*/ 698396 h 1241733"/>
                <a:gd name="connsiteX1624" fmla="*/ 188887 w 919613"/>
                <a:gd name="connsiteY1624" fmla="*/ 698396 h 1241733"/>
                <a:gd name="connsiteX1625" fmla="*/ 188887 w 919613"/>
                <a:gd name="connsiteY1625" fmla="*/ 698396 h 1241733"/>
                <a:gd name="connsiteX1626" fmla="*/ 188887 w 919613"/>
                <a:gd name="connsiteY1626" fmla="*/ 698396 h 1241733"/>
                <a:gd name="connsiteX1627" fmla="*/ 188887 w 919613"/>
                <a:gd name="connsiteY1627" fmla="*/ 698396 h 1241733"/>
                <a:gd name="connsiteX1628" fmla="*/ 188887 w 919613"/>
                <a:gd name="connsiteY1628" fmla="*/ 698396 h 1241733"/>
                <a:gd name="connsiteX1629" fmla="*/ 188887 w 919613"/>
                <a:gd name="connsiteY1629" fmla="*/ 698396 h 1241733"/>
                <a:gd name="connsiteX1630" fmla="*/ 188887 w 919613"/>
                <a:gd name="connsiteY1630" fmla="*/ 698396 h 1241733"/>
                <a:gd name="connsiteX1631" fmla="*/ 188887 w 919613"/>
                <a:gd name="connsiteY1631" fmla="*/ 698396 h 1241733"/>
                <a:gd name="connsiteX1632" fmla="*/ 188887 w 919613"/>
                <a:gd name="connsiteY1632" fmla="*/ 698396 h 1241733"/>
                <a:gd name="connsiteX1633" fmla="*/ 188887 w 919613"/>
                <a:gd name="connsiteY1633" fmla="*/ 698396 h 1241733"/>
                <a:gd name="connsiteX1634" fmla="*/ 188887 w 919613"/>
                <a:gd name="connsiteY1634" fmla="*/ 698396 h 1241733"/>
                <a:gd name="connsiteX1635" fmla="*/ 188887 w 919613"/>
                <a:gd name="connsiteY1635" fmla="*/ 698396 h 1241733"/>
                <a:gd name="connsiteX1636" fmla="*/ 188887 w 919613"/>
                <a:gd name="connsiteY1636" fmla="*/ 698396 h 1241733"/>
                <a:gd name="connsiteX1637" fmla="*/ 188887 w 919613"/>
                <a:gd name="connsiteY1637" fmla="*/ 698396 h 1241733"/>
                <a:gd name="connsiteX1638" fmla="*/ 188887 w 919613"/>
                <a:gd name="connsiteY1638" fmla="*/ 698396 h 1241733"/>
                <a:gd name="connsiteX1639" fmla="*/ 188887 w 919613"/>
                <a:gd name="connsiteY1639" fmla="*/ 698396 h 1241733"/>
                <a:gd name="connsiteX1640" fmla="*/ 188887 w 919613"/>
                <a:gd name="connsiteY1640" fmla="*/ 698396 h 1241733"/>
                <a:gd name="connsiteX1641" fmla="*/ 188887 w 919613"/>
                <a:gd name="connsiteY1641" fmla="*/ 698396 h 1241733"/>
                <a:gd name="connsiteX1642" fmla="*/ 188887 w 919613"/>
                <a:gd name="connsiteY1642" fmla="*/ 698396 h 1241733"/>
                <a:gd name="connsiteX1643" fmla="*/ 188887 w 919613"/>
                <a:gd name="connsiteY1643" fmla="*/ 698396 h 1241733"/>
                <a:gd name="connsiteX1644" fmla="*/ 188887 w 919613"/>
                <a:gd name="connsiteY1644" fmla="*/ 698396 h 1241733"/>
                <a:gd name="connsiteX1645" fmla="*/ 188887 w 919613"/>
                <a:gd name="connsiteY1645" fmla="*/ 698396 h 1241733"/>
                <a:gd name="connsiteX1646" fmla="*/ 188887 w 919613"/>
                <a:gd name="connsiteY1646" fmla="*/ 698396 h 1241733"/>
                <a:gd name="connsiteX1647" fmla="*/ 188887 w 919613"/>
                <a:gd name="connsiteY1647" fmla="*/ 698396 h 1241733"/>
                <a:gd name="connsiteX1648" fmla="*/ 188887 w 919613"/>
                <a:gd name="connsiteY1648" fmla="*/ 698396 h 1241733"/>
                <a:gd name="connsiteX1649" fmla="*/ 188887 w 919613"/>
                <a:gd name="connsiteY1649" fmla="*/ 698396 h 1241733"/>
                <a:gd name="connsiteX1650" fmla="*/ 188887 w 919613"/>
                <a:gd name="connsiteY1650" fmla="*/ 698396 h 1241733"/>
                <a:gd name="connsiteX1651" fmla="*/ 188887 w 919613"/>
                <a:gd name="connsiteY1651" fmla="*/ 698396 h 1241733"/>
                <a:gd name="connsiteX1652" fmla="*/ 188887 w 919613"/>
                <a:gd name="connsiteY1652" fmla="*/ 698396 h 1241733"/>
                <a:gd name="connsiteX1653" fmla="*/ 188887 w 919613"/>
                <a:gd name="connsiteY1653" fmla="*/ 698396 h 1241733"/>
                <a:gd name="connsiteX1654" fmla="*/ 188887 w 919613"/>
                <a:gd name="connsiteY1654" fmla="*/ 698396 h 1241733"/>
                <a:gd name="connsiteX1655" fmla="*/ 188887 w 919613"/>
                <a:gd name="connsiteY1655" fmla="*/ 698396 h 1241733"/>
                <a:gd name="connsiteX1656" fmla="*/ 188887 w 919613"/>
                <a:gd name="connsiteY1656" fmla="*/ 698396 h 1241733"/>
                <a:gd name="connsiteX1657" fmla="*/ 188887 w 919613"/>
                <a:gd name="connsiteY1657" fmla="*/ 698396 h 1241733"/>
                <a:gd name="connsiteX1658" fmla="*/ 188887 w 919613"/>
                <a:gd name="connsiteY1658" fmla="*/ 698396 h 1241733"/>
                <a:gd name="connsiteX1659" fmla="*/ 188887 w 919613"/>
                <a:gd name="connsiteY1659" fmla="*/ 698396 h 1241733"/>
                <a:gd name="connsiteX1660" fmla="*/ 188887 w 919613"/>
                <a:gd name="connsiteY1660" fmla="*/ 698396 h 1241733"/>
                <a:gd name="connsiteX1661" fmla="*/ 188887 w 919613"/>
                <a:gd name="connsiteY1661" fmla="*/ 698396 h 1241733"/>
                <a:gd name="connsiteX1662" fmla="*/ 188887 w 919613"/>
                <a:gd name="connsiteY1662" fmla="*/ 698396 h 1241733"/>
                <a:gd name="connsiteX1663" fmla="*/ 188887 w 919613"/>
                <a:gd name="connsiteY1663" fmla="*/ 698396 h 1241733"/>
                <a:gd name="connsiteX1664" fmla="*/ 188887 w 919613"/>
                <a:gd name="connsiteY1664" fmla="*/ 698396 h 1241733"/>
                <a:gd name="connsiteX1665" fmla="*/ 188887 w 919613"/>
                <a:gd name="connsiteY1665" fmla="*/ 698396 h 1241733"/>
                <a:gd name="connsiteX1666" fmla="*/ 188943 w 919613"/>
                <a:gd name="connsiteY1666" fmla="*/ 698340 h 1241733"/>
                <a:gd name="connsiteX1667" fmla="*/ 190848 w 919613"/>
                <a:gd name="connsiteY1667" fmla="*/ 697387 h 1241733"/>
                <a:gd name="connsiteX1668" fmla="*/ 193594 w 919613"/>
                <a:gd name="connsiteY1668" fmla="*/ 695202 h 1241733"/>
                <a:gd name="connsiteX1669" fmla="*/ 194715 w 919613"/>
                <a:gd name="connsiteY1669" fmla="*/ 694417 h 1241733"/>
                <a:gd name="connsiteX1670" fmla="*/ 196732 w 919613"/>
                <a:gd name="connsiteY1670" fmla="*/ 693240 h 1241733"/>
                <a:gd name="connsiteX1671" fmla="*/ 199366 w 919613"/>
                <a:gd name="connsiteY1671" fmla="*/ 689654 h 1241733"/>
                <a:gd name="connsiteX1672" fmla="*/ 200655 w 919613"/>
                <a:gd name="connsiteY1672" fmla="*/ 688085 h 1241733"/>
                <a:gd name="connsiteX1673" fmla="*/ 202784 w 919613"/>
                <a:gd name="connsiteY1673" fmla="*/ 685955 h 1241733"/>
                <a:gd name="connsiteX1674" fmla="*/ 202784 w 919613"/>
                <a:gd name="connsiteY1674" fmla="*/ 685955 h 1241733"/>
                <a:gd name="connsiteX1675" fmla="*/ 202784 w 919613"/>
                <a:gd name="connsiteY1675" fmla="*/ 685955 h 1241733"/>
                <a:gd name="connsiteX1676" fmla="*/ 202784 w 919613"/>
                <a:gd name="connsiteY1676" fmla="*/ 685955 h 1241733"/>
                <a:gd name="connsiteX1677" fmla="*/ 202784 w 919613"/>
                <a:gd name="connsiteY1677" fmla="*/ 685955 h 1241733"/>
                <a:gd name="connsiteX1678" fmla="*/ 209677 w 919613"/>
                <a:gd name="connsiteY1678" fmla="*/ 682930 h 1241733"/>
                <a:gd name="connsiteX1679" fmla="*/ 209733 w 919613"/>
                <a:gd name="connsiteY1679" fmla="*/ 682930 h 1241733"/>
                <a:gd name="connsiteX1680" fmla="*/ 209733 w 919613"/>
                <a:gd name="connsiteY1680" fmla="*/ 682930 h 1241733"/>
                <a:gd name="connsiteX1681" fmla="*/ 209901 w 919613"/>
                <a:gd name="connsiteY1681" fmla="*/ 682930 h 1241733"/>
                <a:gd name="connsiteX1682" fmla="*/ 209957 w 919613"/>
                <a:gd name="connsiteY1682" fmla="*/ 682930 h 1241733"/>
                <a:gd name="connsiteX1683" fmla="*/ 209957 w 919613"/>
                <a:gd name="connsiteY1683" fmla="*/ 682930 h 1241733"/>
                <a:gd name="connsiteX1684" fmla="*/ 210013 w 919613"/>
                <a:gd name="connsiteY1684" fmla="*/ 682930 h 1241733"/>
                <a:gd name="connsiteX1685" fmla="*/ 210013 w 919613"/>
                <a:gd name="connsiteY1685" fmla="*/ 682930 h 1241733"/>
                <a:gd name="connsiteX1686" fmla="*/ 210069 w 919613"/>
                <a:gd name="connsiteY1686" fmla="*/ 682930 h 1241733"/>
                <a:gd name="connsiteX1687" fmla="*/ 210125 w 919613"/>
                <a:gd name="connsiteY1687" fmla="*/ 682930 h 1241733"/>
                <a:gd name="connsiteX1688" fmla="*/ 210854 w 919613"/>
                <a:gd name="connsiteY1688" fmla="*/ 682930 h 1241733"/>
                <a:gd name="connsiteX1689" fmla="*/ 210910 w 919613"/>
                <a:gd name="connsiteY1689" fmla="*/ 682930 h 1241733"/>
                <a:gd name="connsiteX1690" fmla="*/ 210966 w 919613"/>
                <a:gd name="connsiteY1690" fmla="*/ 682930 h 1241733"/>
                <a:gd name="connsiteX1691" fmla="*/ 210966 w 919613"/>
                <a:gd name="connsiteY1691" fmla="*/ 682930 h 1241733"/>
                <a:gd name="connsiteX1692" fmla="*/ 211022 w 919613"/>
                <a:gd name="connsiteY1692" fmla="*/ 682930 h 1241733"/>
                <a:gd name="connsiteX1693" fmla="*/ 211078 w 919613"/>
                <a:gd name="connsiteY1693" fmla="*/ 682930 h 1241733"/>
                <a:gd name="connsiteX1694" fmla="*/ 211134 w 919613"/>
                <a:gd name="connsiteY1694" fmla="*/ 682930 h 1241733"/>
                <a:gd name="connsiteX1695" fmla="*/ 211134 w 919613"/>
                <a:gd name="connsiteY1695" fmla="*/ 682930 h 1241733"/>
                <a:gd name="connsiteX1696" fmla="*/ 212871 w 919613"/>
                <a:gd name="connsiteY1696" fmla="*/ 683098 h 1241733"/>
                <a:gd name="connsiteX1697" fmla="*/ 212927 w 919613"/>
                <a:gd name="connsiteY1697" fmla="*/ 683098 h 1241733"/>
                <a:gd name="connsiteX1698" fmla="*/ 212983 w 919613"/>
                <a:gd name="connsiteY1698" fmla="*/ 683098 h 1241733"/>
                <a:gd name="connsiteX1699" fmla="*/ 212983 w 919613"/>
                <a:gd name="connsiteY1699" fmla="*/ 683098 h 1241733"/>
                <a:gd name="connsiteX1700" fmla="*/ 212983 w 919613"/>
                <a:gd name="connsiteY1700" fmla="*/ 683098 h 1241733"/>
                <a:gd name="connsiteX1701" fmla="*/ 214216 w 919613"/>
                <a:gd name="connsiteY1701" fmla="*/ 683322 h 1241733"/>
                <a:gd name="connsiteX1702" fmla="*/ 223966 w 919613"/>
                <a:gd name="connsiteY1702" fmla="*/ 683098 h 1241733"/>
                <a:gd name="connsiteX1703" fmla="*/ 229682 w 919613"/>
                <a:gd name="connsiteY1703" fmla="*/ 692344 h 1241733"/>
                <a:gd name="connsiteX1704" fmla="*/ 228561 w 919613"/>
                <a:gd name="connsiteY1704" fmla="*/ 696939 h 1241733"/>
                <a:gd name="connsiteX1705" fmla="*/ 228113 w 919613"/>
                <a:gd name="connsiteY1705" fmla="*/ 697835 h 1241733"/>
                <a:gd name="connsiteX1706" fmla="*/ 228057 w 919613"/>
                <a:gd name="connsiteY1706" fmla="*/ 697947 h 1241733"/>
                <a:gd name="connsiteX1707" fmla="*/ 228057 w 919613"/>
                <a:gd name="connsiteY1707" fmla="*/ 697947 h 1241733"/>
                <a:gd name="connsiteX1708" fmla="*/ 228057 w 919613"/>
                <a:gd name="connsiteY1708" fmla="*/ 697947 h 1241733"/>
                <a:gd name="connsiteX1709" fmla="*/ 228057 w 919613"/>
                <a:gd name="connsiteY1709" fmla="*/ 697947 h 1241733"/>
                <a:gd name="connsiteX1710" fmla="*/ 228057 w 919613"/>
                <a:gd name="connsiteY1710" fmla="*/ 697947 h 1241733"/>
                <a:gd name="connsiteX1711" fmla="*/ 228057 w 919613"/>
                <a:gd name="connsiteY1711" fmla="*/ 697947 h 1241733"/>
                <a:gd name="connsiteX1712" fmla="*/ 228057 w 919613"/>
                <a:gd name="connsiteY1712" fmla="*/ 697947 h 1241733"/>
                <a:gd name="connsiteX1713" fmla="*/ 228057 w 919613"/>
                <a:gd name="connsiteY1713" fmla="*/ 697947 h 1241733"/>
                <a:gd name="connsiteX1714" fmla="*/ 228057 w 919613"/>
                <a:gd name="connsiteY1714" fmla="*/ 697947 h 1241733"/>
                <a:gd name="connsiteX1715" fmla="*/ 228057 w 919613"/>
                <a:gd name="connsiteY1715" fmla="*/ 697947 h 1241733"/>
                <a:gd name="connsiteX1716" fmla="*/ 228057 w 919613"/>
                <a:gd name="connsiteY1716" fmla="*/ 697947 h 1241733"/>
                <a:gd name="connsiteX1717" fmla="*/ 228057 w 919613"/>
                <a:gd name="connsiteY1717" fmla="*/ 697947 h 1241733"/>
                <a:gd name="connsiteX1718" fmla="*/ 228057 w 919613"/>
                <a:gd name="connsiteY1718" fmla="*/ 697947 h 1241733"/>
                <a:gd name="connsiteX1719" fmla="*/ 228057 w 919613"/>
                <a:gd name="connsiteY1719" fmla="*/ 697947 h 1241733"/>
                <a:gd name="connsiteX1720" fmla="*/ 228057 w 919613"/>
                <a:gd name="connsiteY1720" fmla="*/ 697947 h 1241733"/>
                <a:gd name="connsiteX1721" fmla="*/ 228057 w 919613"/>
                <a:gd name="connsiteY1721" fmla="*/ 697947 h 1241733"/>
                <a:gd name="connsiteX1722" fmla="*/ 228057 w 919613"/>
                <a:gd name="connsiteY1722" fmla="*/ 697947 h 1241733"/>
                <a:gd name="connsiteX1723" fmla="*/ 228057 w 919613"/>
                <a:gd name="connsiteY1723" fmla="*/ 697947 h 1241733"/>
                <a:gd name="connsiteX1724" fmla="*/ 228057 w 919613"/>
                <a:gd name="connsiteY1724" fmla="*/ 697947 h 1241733"/>
                <a:gd name="connsiteX1725" fmla="*/ 228057 w 919613"/>
                <a:gd name="connsiteY1725" fmla="*/ 697947 h 1241733"/>
                <a:gd name="connsiteX1726" fmla="*/ 228057 w 919613"/>
                <a:gd name="connsiteY1726" fmla="*/ 697947 h 1241733"/>
                <a:gd name="connsiteX1727" fmla="*/ 228057 w 919613"/>
                <a:gd name="connsiteY1727" fmla="*/ 697947 h 1241733"/>
                <a:gd name="connsiteX1728" fmla="*/ 228057 w 919613"/>
                <a:gd name="connsiteY1728" fmla="*/ 697947 h 1241733"/>
                <a:gd name="connsiteX1729" fmla="*/ 228057 w 919613"/>
                <a:gd name="connsiteY1729" fmla="*/ 697947 h 1241733"/>
                <a:gd name="connsiteX1730" fmla="*/ 228057 w 919613"/>
                <a:gd name="connsiteY1730" fmla="*/ 697947 h 1241733"/>
                <a:gd name="connsiteX1731" fmla="*/ 228057 w 919613"/>
                <a:gd name="connsiteY1731" fmla="*/ 697947 h 1241733"/>
                <a:gd name="connsiteX1732" fmla="*/ 228057 w 919613"/>
                <a:gd name="connsiteY1732" fmla="*/ 697947 h 1241733"/>
                <a:gd name="connsiteX1733" fmla="*/ 228057 w 919613"/>
                <a:gd name="connsiteY1733" fmla="*/ 697947 h 1241733"/>
                <a:gd name="connsiteX1734" fmla="*/ 228057 w 919613"/>
                <a:gd name="connsiteY1734" fmla="*/ 697947 h 1241733"/>
                <a:gd name="connsiteX1735" fmla="*/ 228057 w 919613"/>
                <a:gd name="connsiteY1735" fmla="*/ 697947 h 1241733"/>
                <a:gd name="connsiteX1736" fmla="*/ 228057 w 919613"/>
                <a:gd name="connsiteY1736" fmla="*/ 697947 h 1241733"/>
                <a:gd name="connsiteX1737" fmla="*/ 228057 w 919613"/>
                <a:gd name="connsiteY1737" fmla="*/ 697947 h 1241733"/>
                <a:gd name="connsiteX1738" fmla="*/ 228057 w 919613"/>
                <a:gd name="connsiteY1738" fmla="*/ 697947 h 1241733"/>
                <a:gd name="connsiteX1739" fmla="*/ 228057 w 919613"/>
                <a:gd name="connsiteY1739" fmla="*/ 697947 h 1241733"/>
                <a:gd name="connsiteX1740" fmla="*/ 228057 w 919613"/>
                <a:gd name="connsiteY1740" fmla="*/ 697947 h 1241733"/>
                <a:gd name="connsiteX1741" fmla="*/ 228057 w 919613"/>
                <a:gd name="connsiteY1741" fmla="*/ 697947 h 1241733"/>
                <a:gd name="connsiteX1742" fmla="*/ 228057 w 919613"/>
                <a:gd name="connsiteY1742" fmla="*/ 697947 h 1241733"/>
                <a:gd name="connsiteX1743" fmla="*/ 228057 w 919613"/>
                <a:gd name="connsiteY1743" fmla="*/ 697947 h 1241733"/>
                <a:gd name="connsiteX1744" fmla="*/ 228057 w 919613"/>
                <a:gd name="connsiteY1744" fmla="*/ 697947 h 1241733"/>
                <a:gd name="connsiteX1745" fmla="*/ 228057 w 919613"/>
                <a:gd name="connsiteY1745" fmla="*/ 697947 h 1241733"/>
                <a:gd name="connsiteX1746" fmla="*/ 228057 w 919613"/>
                <a:gd name="connsiteY1746" fmla="*/ 697947 h 1241733"/>
                <a:gd name="connsiteX1747" fmla="*/ 228057 w 919613"/>
                <a:gd name="connsiteY1747" fmla="*/ 697947 h 1241733"/>
                <a:gd name="connsiteX1748" fmla="*/ 228057 w 919613"/>
                <a:gd name="connsiteY1748" fmla="*/ 697947 h 1241733"/>
                <a:gd name="connsiteX1749" fmla="*/ 228057 w 919613"/>
                <a:gd name="connsiteY1749" fmla="*/ 697947 h 1241733"/>
                <a:gd name="connsiteX1750" fmla="*/ 228057 w 919613"/>
                <a:gd name="connsiteY1750" fmla="*/ 697947 h 1241733"/>
                <a:gd name="connsiteX1751" fmla="*/ 228057 w 919613"/>
                <a:gd name="connsiteY1751" fmla="*/ 697947 h 1241733"/>
                <a:gd name="connsiteX1752" fmla="*/ 228057 w 919613"/>
                <a:gd name="connsiteY1752" fmla="*/ 697947 h 1241733"/>
                <a:gd name="connsiteX1753" fmla="*/ 228001 w 919613"/>
                <a:gd name="connsiteY1753" fmla="*/ 698060 h 1241733"/>
                <a:gd name="connsiteX1754" fmla="*/ 228001 w 919613"/>
                <a:gd name="connsiteY1754" fmla="*/ 698060 h 1241733"/>
                <a:gd name="connsiteX1755" fmla="*/ 224471 w 919613"/>
                <a:gd name="connsiteY1755" fmla="*/ 701366 h 1241733"/>
                <a:gd name="connsiteX1756" fmla="*/ 224471 w 919613"/>
                <a:gd name="connsiteY1756" fmla="*/ 701366 h 1241733"/>
                <a:gd name="connsiteX1757" fmla="*/ 224471 w 919613"/>
                <a:gd name="connsiteY1757" fmla="*/ 701366 h 1241733"/>
                <a:gd name="connsiteX1758" fmla="*/ 224471 w 919613"/>
                <a:gd name="connsiteY1758" fmla="*/ 701366 h 1241733"/>
                <a:gd name="connsiteX1759" fmla="*/ 224471 w 919613"/>
                <a:gd name="connsiteY1759" fmla="*/ 701366 h 1241733"/>
                <a:gd name="connsiteX1760" fmla="*/ 224471 w 919613"/>
                <a:gd name="connsiteY1760" fmla="*/ 701366 h 1241733"/>
                <a:gd name="connsiteX1761" fmla="*/ 224471 w 919613"/>
                <a:gd name="connsiteY1761" fmla="*/ 701366 h 1241733"/>
                <a:gd name="connsiteX1762" fmla="*/ 224471 w 919613"/>
                <a:gd name="connsiteY1762" fmla="*/ 701366 h 1241733"/>
                <a:gd name="connsiteX1763" fmla="*/ 224471 w 919613"/>
                <a:gd name="connsiteY1763" fmla="*/ 701366 h 1241733"/>
                <a:gd name="connsiteX1764" fmla="*/ 224471 w 919613"/>
                <a:gd name="connsiteY1764" fmla="*/ 701366 h 1241733"/>
                <a:gd name="connsiteX1765" fmla="*/ 224471 w 919613"/>
                <a:gd name="connsiteY1765" fmla="*/ 701366 h 1241733"/>
                <a:gd name="connsiteX1766" fmla="*/ 224471 w 919613"/>
                <a:gd name="connsiteY1766" fmla="*/ 701366 h 1241733"/>
                <a:gd name="connsiteX1767" fmla="*/ 224471 w 919613"/>
                <a:gd name="connsiteY1767" fmla="*/ 701366 h 1241733"/>
                <a:gd name="connsiteX1768" fmla="*/ 224471 w 919613"/>
                <a:gd name="connsiteY1768" fmla="*/ 701366 h 1241733"/>
                <a:gd name="connsiteX1769" fmla="*/ 224471 w 919613"/>
                <a:gd name="connsiteY1769" fmla="*/ 701366 h 1241733"/>
                <a:gd name="connsiteX1770" fmla="*/ 224471 w 919613"/>
                <a:gd name="connsiteY1770" fmla="*/ 701366 h 1241733"/>
                <a:gd name="connsiteX1771" fmla="*/ 224471 w 919613"/>
                <a:gd name="connsiteY1771" fmla="*/ 701366 h 1241733"/>
                <a:gd name="connsiteX1772" fmla="*/ 224471 w 919613"/>
                <a:gd name="connsiteY1772" fmla="*/ 701366 h 1241733"/>
                <a:gd name="connsiteX1773" fmla="*/ 224471 w 919613"/>
                <a:gd name="connsiteY1773" fmla="*/ 701366 h 1241733"/>
                <a:gd name="connsiteX1774" fmla="*/ 224471 w 919613"/>
                <a:gd name="connsiteY1774" fmla="*/ 701366 h 1241733"/>
                <a:gd name="connsiteX1775" fmla="*/ 224471 w 919613"/>
                <a:gd name="connsiteY1775" fmla="*/ 701366 h 1241733"/>
                <a:gd name="connsiteX1776" fmla="*/ 224471 w 919613"/>
                <a:gd name="connsiteY1776" fmla="*/ 701366 h 1241733"/>
                <a:gd name="connsiteX1777" fmla="*/ 224471 w 919613"/>
                <a:gd name="connsiteY1777" fmla="*/ 701366 h 1241733"/>
                <a:gd name="connsiteX1778" fmla="*/ 224471 w 919613"/>
                <a:gd name="connsiteY1778" fmla="*/ 701366 h 1241733"/>
                <a:gd name="connsiteX1779" fmla="*/ 224359 w 919613"/>
                <a:gd name="connsiteY1779" fmla="*/ 701422 h 1241733"/>
                <a:gd name="connsiteX1780" fmla="*/ 222958 w 919613"/>
                <a:gd name="connsiteY1780" fmla="*/ 702150 h 1241733"/>
                <a:gd name="connsiteX1781" fmla="*/ 218363 w 919613"/>
                <a:gd name="connsiteY1781" fmla="*/ 703215 h 1241733"/>
                <a:gd name="connsiteX1782" fmla="*/ 215505 w 919613"/>
                <a:gd name="connsiteY1782" fmla="*/ 703215 h 1241733"/>
                <a:gd name="connsiteX1783" fmla="*/ 215449 w 919613"/>
                <a:gd name="connsiteY1783" fmla="*/ 703215 h 1241733"/>
                <a:gd name="connsiteX1784" fmla="*/ 212815 w 919613"/>
                <a:gd name="connsiteY1784" fmla="*/ 706521 h 1241733"/>
                <a:gd name="connsiteX1785" fmla="*/ 210069 w 919613"/>
                <a:gd name="connsiteY1785" fmla="*/ 708931 h 1241733"/>
                <a:gd name="connsiteX1786" fmla="*/ 207099 w 919613"/>
                <a:gd name="connsiteY1786" fmla="*/ 710724 h 1241733"/>
                <a:gd name="connsiteX1787" fmla="*/ 205306 w 919613"/>
                <a:gd name="connsiteY1787" fmla="*/ 712181 h 1241733"/>
                <a:gd name="connsiteX1788" fmla="*/ 206371 w 919613"/>
                <a:gd name="connsiteY1788" fmla="*/ 712966 h 1241733"/>
                <a:gd name="connsiteX1789" fmla="*/ 207828 w 919613"/>
                <a:gd name="connsiteY1789" fmla="*/ 714198 h 1241733"/>
                <a:gd name="connsiteX1790" fmla="*/ 209117 w 919613"/>
                <a:gd name="connsiteY1790" fmla="*/ 713862 h 1241733"/>
                <a:gd name="connsiteX1791" fmla="*/ 211974 w 919613"/>
                <a:gd name="connsiteY1791" fmla="*/ 713470 h 1241733"/>
                <a:gd name="connsiteX1792" fmla="*/ 215561 w 919613"/>
                <a:gd name="connsiteY1792" fmla="*/ 713470 h 1241733"/>
                <a:gd name="connsiteX1793" fmla="*/ 220604 w 919613"/>
                <a:gd name="connsiteY1793" fmla="*/ 714759 h 1241733"/>
                <a:gd name="connsiteX1794" fmla="*/ 225479 w 919613"/>
                <a:gd name="connsiteY1794" fmla="*/ 717449 h 1241733"/>
                <a:gd name="connsiteX1795" fmla="*/ 231419 w 919613"/>
                <a:gd name="connsiteY1795" fmla="*/ 718345 h 1241733"/>
                <a:gd name="connsiteX1796" fmla="*/ 239209 w 919613"/>
                <a:gd name="connsiteY1796" fmla="*/ 717168 h 1241733"/>
                <a:gd name="connsiteX1797" fmla="*/ 240778 w 919613"/>
                <a:gd name="connsiteY1797" fmla="*/ 717056 h 1241733"/>
                <a:gd name="connsiteX1798" fmla="*/ 244364 w 919613"/>
                <a:gd name="connsiteY1798" fmla="*/ 717056 h 1241733"/>
                <a:gd name="connsiteX1799" fmla="*/ 246886 w 919613"/>
                <a:gd name="connsiteY1799" fmla="*/ 717336 h 1241733"/>
                <a:gd name="connsiteX1800" fmla="*/ 250528 w 919613"/>
                <a:gd name="connsiteY1800" fmla="*/ 718233 h 1241733"/>
                <a:gd name="connsiteX1801" fmla="*/ 259942 w 919613"/>
                <a:gd name="connsiteY1801" fmla="*/ 719802 h 1241733"/>
                <a:gd name="connsiteX1802" fmla="*/ 265658 w 919613"/>
                <a:gd name="connsiteY1802" fmla="*/ 724117 h 1241733"/>
                <a:gd name="connsiteX1803" fmla="*/ 266779 w 919613"/>
                <a:gd name="connsiteY1803" fmla="*/ 725070 h 1241733"/>
                <a:gd name="connsiteX1804" fmla="*/ 268236 w 919613"/>
                <a:gd name="connsiteY1804" fmla="*/ 726527 h 1241733"/>
                <a:gd name="connsiteX1805" fmla="*/ 271262 w 919613"/>
                <a:gd name="connsiteY1805" fmla="*/ 733867 h 1241733"/>
                <a:gd name="connsiteX1806" fmla="*/ 271262 w 919613"/>
                <a:gd name="connsiteY1806" fmla="*/ 741040 h 1241733"/>
                <a:gd name="connsiteX1807" fmla="*/ 269525 w 919613"/>
                <a:gd name="connsiteY1807" fmla="*/ 746756 h 1241733"/>
                <a:gd name="connsiteX1808" fmla="*/ 268068 w 919613"/>
                <a:gd name="connsiteY1808" fmla="*/ 748885 h 1241733"/>
                <a:gd name="connsiteX1809" fmla="*/ 266779 w 919613"/>
                <a:gd name="connsiteY1809" fmla="*/ 750454 h 1241733"/>
                <a:gd name="connsiteX1810" fmla="*/ 264649 w 919613"/>
                <a:gd name="connsiteY1810" fmla="*/ 752584 h 1241733"/>
                <a:gd name="connsiteX1811" fmla="*/ 263080 w 919613"/>
                <a:gd name="connsiteY1811" fmla="*/ 753873 h 1241733"/>
                <a:gd name="connsiteX1812" fmla="*/ 260166 w 919613"/>
                <a:gd name="connsiteY1812" fmla="*/ 755778 h 1241733"/>
                <a:gd name="connsiteX1813" fmla="*/ 262632 w 919613"/>
                <a:gd name="connsiteY1813" fmla="*/ 762502 h 1241733"/>
                <a:gd name="connsiteX1814" fmla="*/ 262632 w 919613"/>
                <a:gd name="connsiteY1814" fmla="*/ 764632 h 1241733"/>
                <a:gd name="connsiteX1815" fmla="*/ 262352 w 919613"/>
                <a:gd name="connsiteY1815" fmla="*/ 767154 h 1241733"/>
                <a:gd name="connsiteX1816" fmla="*/ 261623 w 919613"/>
                <a:gd name="connsiteY1816" fmla="*/ 770011 h 1241733"/>
                <a:gd name="connsiteX1817" fmla="*/ 260951 w 919613"/>
                <a:gd name="connsiteY1817" fmla="*/ 771861 h 1241733"/>
                <a:gd name="connsiteX1818" fmla="*/ 256916 w 919613"/>
                <a:gd name="connsiteY1818" fmla="*/ 780546 h 1241733"/>
                <a:gd name="connsiteX1819" fmla="*/ 256916 w 919613"/>
                <a:gd name="connsiteY1819" fmla="*/ 784021 h 1241733"/>
                <a:gd name="connsiteX1820" fmla="*/ 256636 w 919613"/>
                <a:gd name="connsiteY1820" fmla="*/ 786542 h 1241733"/>
                <a:gd name="connsiteX1821" fmla="*/ 255908 w 919613"/>
                <a:gd name="connsiteY1821" fmla="*/ 789400 h 1241733"/>
                <a:gd name="connsiteX1822" fmla="*/ 255515 w 919613"/>
                <a:gd name="connsiteY1822" fmla="*/ 790577 h 1241733"/>
                <a:gd name="connsiteX1823" fmla="*/ 256692 w 919613"/>
                <a:gd name="connsiteY1823" fmla="*/ 791754 h 1241733"/>
                <a:gd name="connsiteX1824" fmla="*/ 255347 w 919613"/>
                <a:gd name="connsiteY1824" fmla="*/ 806324 h 1241733"/>
                <a:gd name="connsiteX1825" fmla="*/ 253610 w 919613"/>
                <a:gd name="connsiteY1825" fmla="*/ 807781 h 1241733"/>
                <a:gd name="connsiteX1826" fmla="*/ 249912 w 919613"/>
                <a:gd name="connsiteY1826" fmla="*/ 813160 h 1241733"/>
                <a:gd name="connsiteX1827" fmla="*/ 249575 w 919613"/>
                <a:gd name="connsiteY1827" fmla="*/ 813440 h 1241733"/>
                <a:gd name="connsiteX1828" fmla="*/ 249295 w 919613"/>
                <a:gd name="connsiteY1828" fmla="*/ 814001 h 1241733"/>
                <a:gd name="connsiteX1829" fmla="*/ 254675 w 919613"/>
                <a:gd name="connsiteY1829" fmla="*/ 820725 h 1241733"/>
                <a:gd name="connsiteX1830" fmla="*/ 255571 w 919613"/>
                <a:gd name="connsiteY1830" fmla="*/ 822070 h 1241733"/>
                <a:gd name="connsiteX1831" fmla="*/ 258429 w 919613"/>
                <a:gd name="connsiteY1831" fmla="*/ 827113 h 1241733"/>
                <a:gd name="connsiteX1832" fmla="*/ 259606 w 919613"/>
                <a:gd name="connsiteY1832" fmla="*/ 834286 h 1241733"/>
                <a:gd name="connsiteX1833" fmla="*/ 258990 w 919613"/>
                <a:gd name="connsiteY1833" fmla="*/ 837256 h 1241733"/>
                <a:gd name="connsiteX1834" fmla="*/ 259494 w 919613"/>
                <a:gd name="connsiteY1834" fmla="*/ 837985 h 1241733"/>
                <a:gd name="connsiteX1835" fmla="*/ 260166 w 919613"/>
                <a:gd name="connsiteY1835" fmla="*/ 839105 h 1241733"/>
                <a:gd name="connsiteX1836" fmla="*/ 262744 w 919613"/>
                <a:gd name="connsiteY1836" fmla="*/ 843196 h 1241733"/>
                <a:gd name="connsiteX1837" fmla="*/ 264874 w 919613"/>
                <a:gd name="connsiteY1837" fmla="*/ 843757 h 1241733"/>
                <a:gd name="connsiteX1838" fmla="*/ 265994 w 919613"/>
                <a:gd name="connsiteY1838" fmla="*/ 844093 h 1241733"/>
                <a:gd name="connsiteX1839" fmla="*/ 270814 w 919613"/>
                <a:gd name="connsiteY1839" fmla="*/ 845886 h 1241733"/>
                <a:gd name="connsiteX1840" fmla="*/ 276305 w 919613"/>
                <a:gd name="connsiteY1840" fmla="*/ 846783 h 1241733"/>
                <a:gd name="connsiteX1841" fmla="*/ 277090 w 919613"/>
                <a:gd name="connsiteY1841" fmla="*/ 846614 h 1241733"/>
                <a:gd name="connsiteX1842" fmla="*/ 279611 w 919613"/>
                <a:gd name="connsiteY1842" fmla="*/ 846278 h 1241733"/>
                <a:gd name="connsiteX1843" fmla="*/ 282469 w 919613"/>
                <a:gd name="connsiteY1843" fmla="*/ 846278 h 1241733"/>
                <a:gd name="connsiteX1844" fmla="*/ 291603 w 919613"/>
                <a:gd name="connsiteY1844" fmla="*/ 851826 h 1241733"/>
                <a:gd name="connsiteX1845" fmla="*/ 290987 w 919613"/>
                <a:gd name="connsiteY1845" fmla="*/ 862473 h 1241733"/>
                <a:gd name="connsiteX1846" fmla="*/ 288970 w 919613"/>
                <a:gd name="connsiteY1846" fmla="*/ 865387 h 1241733"/>
                <a:gd name="connsiteX1847" fmla="*/ 288802 w 919613"/>
                <a:gd name="connsiteY1847" fmla="*/ 878444 h 1241733"/>
                <a:gd name="connsiteX1848" fmla="*/ 277650 w 919613"/>
                <a:gd name="connsiteY1848" fmla="*/ 881638 h 1241733"/>
                <a:gd name="connsiteX1849" fmla="*/ 250472 w 919613"/>
                <a:gd name="connsiteY1849" fmla="*/ 919855 h 1241733"/>
                <a:gd name="connsiteX1850" fmla="*/ 265266 w 919613"/>
                <a:gd name="connsiteY1850" fmla="*/ 984970 h 1241733"/>
                <a:gd name="connsiteX1851" fmla="*/ 265546 w 919613"/>
                <a:gd name="connsiteY1851" fmla="*/ 987268 h 1241733"/>
                <a:gd name="connsiteX1852" fmla="*/ 265546 w 919613"/>
                <a:gd name="connsiteY1852" fmla="*/ 988725 h 1241733"/>
                <a:gd name="connsiteX1853" fmla="*/ 265266 w 919613"/>
                <a:gd name="connsiteY1853" fmla="*/ 991079 h 1241733"/>
                <a:gd name="connsiteX1854" fmla="*/ 266219 w 919613"/>
                <a:gd name="connsiteY1854" fmla="*/ 993488 h 1241733"/>
                <a:gd name="connsiteX1855" fmla="*/ 266947 w 919613"/>
                <a:gd name="connsiteY1855" fmla="*/ 997299 h 1241733"/>
                <a:gd name="connsiteX1856" fmla="*/ 266947 w 919613"/>
                <a:gd name="connsiteY1856" fmla="*/ 999428 h 1241733"/>
                <a:gd name="connsiteX1857" fmla="*/ 266611 w 919613"/>
                <a:gd name="connsiteY1857" fmla="*/ 1002174 h 1241733"/>
                <a:gd name="connsiteX1858" fmla="*/ 264818 w 919613"/>
                <a:gd name="connsiteY1858" fmla="*/ 1008730 h 1241733"/>
                <a:gd name="connsiteX1859" fmla="*/ 264818 w 919613"/>
                <a:gd name="connsiteY1859" fmla="*/ 1010243 h 1241733"/>
                <a:gd name="connsiteX1860" fmla="*/ 262352 w 919613"/>
                <a:gd name="connsiteY1860" fmla="*/ 1016968 h 1241733"/>
                <a:gd name="connsiteX1861" fmla="*/ 258037 w 919613"/>
                <a:gd name="connsiteY1861" fmla="*/ 1022011 h 1241733"/>
                <a:gd name="connsiteX1862" fmla="*/ 250864 w 919613"/>
                <a:gd name="connsiteY1862" fmla="*/ 1025598 h 1241733"/>
                <a:gd name="connsiteX1863" fmla="*/ 249800 w 919613"/>
                <a:gd name="connsiteY1863" fmla="*/ 1027335 h 1241733"/>
                <a:gd name="connsiteX1864" fmla="*/ 249800 w 919613"/>
                <a:gd name="connsiteY1864" fmla="*/ 1027503 h 1241733"/>
                <a:gd name="connsiteX1865" fmla="*/ 248679 w 919613"/>
                <a:gd name="connsiteY1865" fmla="*/ 1032154 h 1241733"/>
                <a:gd name="connsiteX1866" fmla="*/ 247950 w 919613"/>
                <a:gd name="connsiteY1866" fmla="*/ 1033611 h 1241733"/>
                <a:gd name="connsiteX1867" fmla="*/ 245317 w 919613"/>
                <a:gd name="connsiteY1867" fmla="*/ 1036917 h 1241733"/>
                <a:gd name="connsiteX1868" fmla="*/ 244084 w 919613"/>
                <a:gd name="connsiteY1868" fmla="*/ 1037982 h 1241733"/>
                <a:gd name="connsiteX1869" fmla="*/ 243916 w 919613"/>
                <a:gd name="connsiteY1869" fmla="*/ 1039046 h 1241733"/>
                <a:gd name="connsiteX1870" fmla="*/ 241730 w 919613"/>
                <a:gd name="connsiteY1870" fmla="*/ 1044034 h 1241733"/>
                <a:gd name="connsiteX1871" fmla="*/ 238592 w 919613"/>
                <a:gd name="connsiteY1871" fmla="*/ 1048125 h 1241733"/>
                <a:gd name="connsiteX1872" fmla="*/ 237527 w 919613"/>
                <a:gd name="connsiteY1872" fmla="*/ 1051767 h 1241733"/>
                <a:gd name="connsiteX1873" fmla="*/ 233325 w 919613"/>
                <a:gd name="connsiteY1873" fmla="*/ 1056194 h 1241733"/>
                <a:gd name="connsiteX1874" fmla="*/ 233269 w 919613"/>
                <a:gd name="connsiteY1874" fmla="*/ 1056362 h 1241733"/>
                <a:gd name="connsiteX1875" fmla="*/ 230299 w 919613"/>
                <a:gd name="connsiteY1875" fmla="*/ 1060565 h 1241733"/>
                <a:gd name="connsiteX1876" fmla="*/ 226096 w 919613"/>
                <a:gd name="connsiteY1876" fmla="*/ 1064207 h 1241733"/>
                <a:gd name="connsiteX1877" fmla="*/ 226208 w 919613"/>
                <a:gd name="connsiteY1877" fmla="*/ 1064544 h 1241733"/>
                <a:gd name="connsiteX1878" fmla="*/ 226936 w 919613"/>
                <a:gd name="connsiteY1878" fmla="*/ 1066673 h 1241733"/>
                <a:gd name="connsiteX1879" fmla="*/ 227441 w 919613"/>
                <a:gd name="connsiteY1879" fmla="*/ 1069195 h 1241733"/>
                <a:gd name="connsiteX1880" fmla="*/ 228169 w 919613"/>
                <a:gd name="connsiteY1880" fmla="*/ 1079225 h 1241733"/>
                <a:gd name="connsiteX1881" fmla="*/ 228001 w 919613"/>
                <a:gd name="connsiteY1881" fmla="*/ 1082027 h 1241733"/>
                <a:gd name="connsiteX1882" fmla="*/ 227497 w 919613"/>
                <a:gd name="connsiteY1882" fmla="*/ 1084997 h 1241733"/>
                <a:gd name="connsiteX1883" fmla="*/ 226992 w 919613"/>
                <a:gd name="connsiteY1883" fmla="*/ 1088247 h 1241733"/>
                <a:gd name="connsiteX1884" fmla="*/ 224863 w 919613"/>
                <a:gd name="connsiteY1884" fmla="*/ 1094692 h 1241733"/>
                <a:gd name="connsiteX1885" fmla="*/ 224303 w 919613"/>
                <a:gd name="connsiteY1885" fmla="*/ 1096036 h 1241733"/>
                <a:gd name="connsiteX1886" fmla="*/ 220716 w 919613"/>
                <a:gd name="connsiteY1886" fmla="*/ 1103209 h 1241733"/>
                <a:gd name="connsiteX1887" fmla="*/ 220268 w 919613"/>
                <a:gd name="connsiteY1887" fmla="*/ 1103994 h 1241733"/>
                <a:gd name="connsiteX1888" fmla="*/ 210854 w 919613"/>
                <a:gd name="connsiteY1888" fmla="*/ 1119460 h 1241733"/>
                <a:gd name="connsiteX1889" fmla="*/ 211358 w 919613"/>
                <a:gd name="connsiteY1889" fmla="*/ 1120525 h 1241733"/>
                <a:gd name="connsiteX1890" fmla="*/ 211358 w 919613"/>
                <a:gd name="connsiteY1890" fmla="*/ 1129771 h 1241733"/>
                <a:gd name="connsiteX1891" fmla="*/ 211358 w 919613"/>
                <a:gd name="connsiteY1891" fmla="*/ 1129827 h 1241733"/>
                <a:gd name="connsiteX1892" fmla="*/ 211134 w 919613"/>
                <a:gd name="connsiteY1892" fmla="*/ 1131004 h 1241733"/>
                <a:gd name="connsiteX1893" fmla="*/ 212591 w 919613"/>
                <a:gd name="connsiteY1893" fmla="*/ 1130780 h 1241733"/>
                <a:gd name="connsiteX1894" fmla="*/ 216009 w 919613"/>
                <a:gd name="connsiteY1894" fmla="*/ 1130780 h 1241733"/>
                <a:gd name="connsiteX1895" fmla="*/ 220324 w 919613"/>
                <a:gd name="connsiteY1895" fmla="*/ 1131508 h 1241733"/>
                <a:gd name="connsiteX1896" fmla="*/ 223966 w 919613"/>
                <a:gd name="connsiteY1896" fmla="*/ 1132853 h 1241733"/>
                <a:gd name="connsiteX1897" fmla="*/ 225143 w 919613"/>
                <a:gd name="connsiteY1897" fmla="*/ 1133582 h 1241733"/>
                <a:gd name="connsiteX1898" fmla="*/ 225648 w 919613"/>
                <a:gd name="connsiteY1898" fmla="*/ 1133637 h 1241733"/>
                <a:gd name="connsiteX1899" fmla="*/ 231363 w 919613"/>
                <a:gd name="connsiteY1899" fmla="*/ 1134366 h 1241733"/>
                <a:gd name="connsiteX1900" fmla="*/ 233941 w 919613"/>
                <a:gd name="connsiteY1900" fmla="*/ 1135038 h 1241733"/>
                <a:gd name="connsiteX1901" fmla="*/ 237527 w 919613"/>
                <a:gd name="connsiteY1901" fmla="*/ 1136495 h 1241733"/>
                <a:gd name="connsiteX1902" fmla="*/ 240666 w 919613"/>
                <a:gd name="connsiteY1902" fmla="*/ 1138457 h 1241733"/>
                <a:gd name="connsiteX1903" fmla="*/ 246942 w 919613"/>
                <a:gd name="connsiteY1903" fmla="*/ 1144172 h 1241733"/>
                <a:gd name="connsiteX1904" fmla="*/ 249015 w 919613"/>
                <a:gd name="connsiteY1904" fmla="*/ 1144845 h 1241733"/>
                <a:gd name="connsiteX1905" fmla="*/ 249183 w 919613"/>
                <a:gd name="connsiteY1905" fmla="*/ 1144733 h 1241733"/>
                <a:gd name="connsiteX1906" fmla="*/ 250640 w 919613"/>
                <a:gd name="connsiteY1906" fmla="*/ 1144004 h 1241733"/>
                <a:gd name="connsiteX1907" fmla="*/ 251985 w 919613"/>
                <a:gd name="connsiteY1907" fmla="*/ 1143444 h 1241733"/>
                <a:gd name="connsiteX1908" fmla="*/ 254114 w 919613"/>
                <a:gd name="connsiteY1908" fmla="*/ 1142715 h 1241733"/>
                <a:gd name="connsiteX1909" fmla="*/ 258934 w 919613"/>
                <a:gd name="connsiteY1909" fmla="*/ 1142323 h 1241733"/>
                <a:gd name="connsiteX1910" fmla="*/ 266219 w 919613"/>
                <a:gd name="connsiteY1910" fmla="*/ 1143444 h 1241733"/>
                <a:gd name="connsiteX1911" fmla="*/ 266667 w 919613"/>
                <a:gd name="connsiteY1911" fmla="*/ 1143332 h 1241733"/>
                <a:gd name="connsiteX1912" fmla="*/ 270589 w 919613"/>
                <a:gd name="connsiteY1912" fmla="*/ 1142043 h 1241733"/>
                <a:gd name="connsiteX1913" fmla="*/ 272158 w 919613"/>
                <a:gd name="connsiteY1913" fmla="*/ 1141651 h 1241733"/>
                <a:gd name="connsiteX1914" fmla="*/ 276473 w 919613"/>
                <a:gd name="connsiteY1914" fmla="*/ 1140922 h 1241733"/>
                <a:gd name="connsiteX1915" fmla="*/ 277146 w 919613"/>
                <a:gd name="connsiteY1915" fmla="*/ 1140810 h 1241733"/>
                <a:gd name="connsiteX1916" fmla="*/ 283590 w 919613"/>
                <a:gd name="connsiteY1916" fmla="*/ 1140362 h 1241733"/>
                <a:gd name="connsiteX1917" fmla="*/ 289362 w 919613"/>
                <a:gd name="connsiteY1917" fmla="*/ 1138905 h 1241733"/>
                <a:gd name="connsiteX1918" fmla="*/ 291884 w 919613"/>
                <a:gd name="connsiteY1918" fmla="*/ 1138625 h 1241733"/>
                <a:gd name="connsiteX1919" fmla="*/ 298720 w 919613"/>
                <a:gd name="connsiteY1919" fmla="*/ 1138625 h 1241733"/>
                <a:gd name="connsiteX1920" fmla="*/ 307070 w 919613"/>
                <a:gd name="connsiteY1920" fmla="*/ 1138064 h 1241733"/>
                <a:gd name="connsiteX1921" fmla="*/ 319566 w 919613"/>
                <a:gd name="connsiteY1921" fmla="*/ 1131788 h 1241733"/>
                <a:gd name="connsiteX1922" fmla="*/ 320911 w 919613"/>
                <a:gd name="connsiteY1922" fmla="*/ 1131228 h 1241733"/>
                <a:gd name="connsiteX1923" fmla="*/ 324497 w 919613"/>
                <a:gd name="connsiteY1923" fmla="*/ 1129995 h 1241733"/>
                <a:gd name="connsiteX1924" fmla="*/ 328140 w 919613"/>
                <a:gd name="connsiteY1924" fmla="*/ 1128146 h 1241733"/>
                <a:gd name="connsiteX1925" fmla="*/ 329148 w 919613"/>
                <a:gd name="connsiteY1925" fmla="*/ 1127697 h 1241733"/>
                <a:gd name="connsiteX1926" fmla="*/ 335088 w 919613"/>
                <a:gd name="connsiteY1926" fmla="*/ 1125456 h 1241733"/>
                <a:gd name="connsiteX1927" fmla="*/ 336265 w 919613"/>
                <a:gd name="connsiteY1927" fmla="*/ 1124279 h 1241733"/>
                <a:gd name="connsiteX1928" fmla="*/ 344615 w 919613"/>
                <a:gd name="connsiteY1928" fmla="*/ 1121309 h 1241733"/>
                <a:gd name="connsiteX1929" fmla="*/ 366133 w 919613"/>
                <a:gd name="connsiteY1929" fmla="*/ 1123439 h 1241733"/>
                <a:gd name="connsiteX1930" fmla="*/ 444585 w 919613"/>
                <a:gd name="connsiteY1930" fmla="*/ 1132461 h 1241733"/>
                <a:gd name="connsiteX1931" fmla="*/ 447667 w 919613"/>
                <a:gd name="connsiteY1931" fmla="*/ 1132012 h 1241733"/>
                <a:gd name="connsiteX1932" fmla="*/ 448396 w 919613"/>
                <a:gd name="connsiteY1932" fmla="*/ 1132012 h 1241733"/>
                <a:gd name="connsiteX1933" fmla="*/ 450917 w 919613"/>
                <a:gd name="connsiteY1933" fmla="*/ 1132349 h 1241733"/>
                <a:gd name="connsiteX1934" fmla="*/ 453775 w 919613"/>
                <a:gd name="connsiteY1934" fmla="*/ 1133077 h 1241733"/>
                <a:gd name="connsiteX1935" fmla="*/ 455064 w 919613"/>
                <a:gd name="connsiteY1935" fmla="*/ 1133469 h 1241733"/>
                <a:gd name="connsiteX1936" fmla="*/ 457754 w 919613"/>
                <a:gd name="connsiteY1936" fmla="*/ 1133469 h 1241733"/>
                <a:gd name="connsiteX1937" fmla="*/ 460276 w 919613"/>
                <a:gd name="connsiteY1937" fmla="*/ 1133750 h 1241733"/>
                <a:gd name="connsiteX1938" fmla="*/ 460276 w 919613"/>
                <a:gd name="connsiteY1938" fmla="*/ 1133750 h 1241733"/>
                <a:gd name="connsiteX1939" fmla="*/ 464815 w 919613"/>
                <a:gd name="connsiteY1939" fmla="*/ 1133637 h 1241733"/>
                <a:gd name="connsiteX1940" fmla="*/ 466552 w 919613"/>
                <a:gd name="connsiteY1940" fmla="*/ 1133974 h 1241733"/>
                <a:gd name="connsiteX1941" fmla="*/ 469017 w 919613"/>
                <a:gd name="connsiteY1941" fmla="*/ 1133582 h 1241733"/>
                <a:gd name="connsiteX1942" fmla="*/ 474509 w 919613"/>
                <a:gd name="connsiteY1942" fmla="*/ 1134198 h 1241733"/>
                <a:gd name="connsiteX1943" fmla="*/ 477199 w 919613"/>
                <a:gd name="connsiteY1943" fmla="*/ 1134422 h 1241733"/>
                <a:gd name="connsiteX1944" fmla="*/ 477759 w 919613"/>
                <a:gd name="connsiteY1944" fmla="*/ 1134086 h 1241733"/>
                <a:gd name="connsiteX1945" fmla="*/ 478264 w 919613"/>
                <a:gd name="connsiteY1945" fmla="*/ 1133806 h 1241733"/>
                <a:gd name="connsiteX1946" fmla="*/ 481122 w 919613"/>
                <a:gd name="connsiteY1946" fmla="*/ 1132349 h 1241733"/>
                <a:gd name="connsiteX1947" fmla="*/ 482466 w 919613"/>
                <a:gd name="connsiteY1947" fmla="*/ 1131788 h 1241733"/>
                <a:gd name="connsiteX1948" fmla="*/ 486781 w 919613"/>
                <a:gd name="connsiteY1948" fmla="*/ 1130331 h 1241733"/>
                <a:gd name="connsiteX1949" fmla="*/ 488070 w 919613"/>
                <a:gd name="connsiteY1949" fmla="*/ 1129995 h 1241733"/>
                <a:gd name="connsiteX1950" fmla="*/ 496252 w 919613"/>
                <a:gd name="connsiteY1950" fmla="*/ 1128706 h 1241733"/>
                <a:gd name="connsiteX1951" fmla="*/ 499053 w 919613"/>
                <a:gd name="connsiteY1951" fmla="*/ 1127810 h 1241733"/>
                <a:gd name="connsiteX1952" fmla="*/ 506058 w 919613"/>
                <a:gd name="connsiteY1952" fmla="*/ 1129098 h 1241733"/>
                <a:gd name="connsiteX1953" fmla="*/ 507627 w 919613"/>
                <a:gd name="connsiteY1953" fmla="*/ 1129155 h 1241733"/>
                <a:gd name="connsiteX1954" fmla="*/ 511270 w 919613"/>
                <a:gd name="connsiteY1954" fmla="*/ 1127810 h 1241733"/>
                <a:gd name="connsiteX1955" fmla="*/ 518050 w 919613"/>
                <a:gd name="connsiteY1955" fmla="*/ 1126689 h 1241733"/>
                <a:gd name="connsiteX1956" fmla="*/ 521468 w 919613"/>
                <a:gd name="connsiteY1956" fmla="*/ 1124728 h 1241733"/>
                <a:gd name="connsiteX1957" fmla="*/ 526568 w 919613"/>
                <a:gd name="connsiteY1957" fmla="*/ 1123383 h 1241733"/>
                <a:gd name="connsiteX1958" fmla="*/ 529762 w 919613"/>
                <a:gd name="connsiteY1958" fmla="*/ 1123215 h 1241733"/>
                <a:gd name="connsiteX1959" fmla="*/ 532396 w 919613"/>
                <a:gd name="connsiteY1959" fmla="*/ 1122710 h 1241733"/>
                <a:gd name="connsiteX1960" fmla="*/ 535926 w 919613"/>
                <a:gd name="connsiteY1960" fmla="*/ 1118507 h 1241733"/>
                <a:gd name="connsiteX1961" fmla="*/ 536542 w 919613"/>
                <a:gd name="connsiteY1961" fmla="*/ 1117835 h 1241733"/>
                <a:gd name="connsiteX1962" fmla="*/ 537999 w 919613"/>
                <a:gd name="connsiteY1962" fmla="*/ 1116378 h 1241733"/>
                <a:gd name="connsiteX1963" fmla="*/ 542034 w 919613"/>
                <a:gd name="connsiteY1963" fmla="*/ 1113856 h 1241733"/>
                <a:gd name="connsiteX1964" fmla="*/ 542875 w 919613"/>
                <a:gd name="connsiteY1964" fmla="*/ 1113352 h 1241733"/>
                <a:gd name="connsiteX1965" fmla="*/ 542875 w 919613"/>
                <a:gd name="connsiteY1965" fmla="*/ 1111503 h 1241733"/>
                <a:gd name="connsiteX1966" fmla="*/ 543155 w 919613"/>
                <a:gd name="connsiteY1966" fmla="*/ 1108981 h 1241733"/>
                <a:gd name="connsiteX1967" fmla="*/ 543883 w 919613"/>
                <a:gd name="connsiteY1967" fmla="*/ 1106123 h 1241733"/>
                <a:gd name="connsiteX1968" fmla="*/ 544668 w 919613"/>
                <a:gd name="connsiteY1968" fmla="*/ 1103994 h 1241733"/>
                <a:gd name="connsiteX1969" fmla="*/ 546125 w 919613"/>
                <a:gd name="connsiteY1969" fmla="*/ 1101136 h 1241733"/>
                <a:gd name="connsiteX1970" fmla="*/ 548030 w 919613"/>
                <a:gd name="connsiteY1970" fmla="*/ 1098446 h 1241733"/>
                <a:gd name="connsiteX1971" fmla="*/ 549487 w 919613"/>
                <a:gd name="connsiteY1971" fmla="*/ 1096989 h 1241733"/>
                <a:gd name="connsiteX1972" fmla="*/ 550384 w 919613"/>
                <a:gd name="connsiteY1972" fmla="*/ 1095700 h 1241733"/>
                <a:gd name="connsiteX1973" fmla="*/ 551673 w 919613"/>
                <a:gd name="connsiteY1973" fmla="*/ 1094131 h 1241733"/>
                <a:gd name="connsiteX1974" fmla="*/ 554530 w 919613"/>
                <a:gd name="connsiteY1974" fmla="*/ 1091273 h 1241733"/>
                <a:gd name="connsiteX1975" fmla="*/ 556099 w 919613"/>
                <a:gd name="connsiteY1975" fmla="*/ 1089984 h 1241733"/>
                <a:gd name="connsiteX1976" fmla="*/ 558229 w 919613"/>
                <a:gd name="connsiteY1976" fmla="*/ 1088527 h 1241733"/>
                <a:gd name="connsiteX1977" fmla="*/ 566803 w 919613"/>
                <a:gd name="connsiteY1977" fmla="*/ 1087182 h 1241733"/>
                <a:gd name="connsiteX1978" fmla="*/ 571846 w 919613"/>
                <a:gd name="connsiteY1978" fmla="*/ 1088639 h 1241733"/>
                <a:gd name="connsiteX1979" fmla="*/ 574760 w 919613"/>
                <a:gd name="connsiteY1979" fmla="*/ 1089984 h 1241733"/>
                <a:gd name="connsiteX1980" fmla="*/ 585519 w 919613"/>
                <a:gd name="connsiteY1980" fmla="*/ 1097157 h 1241733"/>
                <a:gd name="connsiteX1981" fmla="*/ 593756 w 919613"/>
                <a:gd name="connsiteY1981" fmla="*/ 1103153 h 1241733"/>
                <a:gd name="connsiteX1982" fmla="*/ 632927 w 919613"/>
                <a:gd name="connsiteY1982" fmla="*/ 1129491 h 1241733"/>
                <a:gd name="connsiteX1983" fmla="*/ 648393 w 919613"/>
                <a:gd name="connsiteY1983" fmla="*/ 1140250 h 1241733"/>
                <a:gd name="connsiteX1984" fmla="*/ 648561 w 919613"/>
                <a:gd name="connsiteY1984" fmla="*/ 1140082 h 1241733"/>
                <a:gd name="connsiteX1985" fmla="*/ 650242 w 919613"/>
                <a:gd name="connsiteY1985" fmla="*/ 1138401 h 1241733"/>
                <a:gd name="connsiteX1986" fmla="*/ 650915 w 919613"/>
                <a:gd name="connsiteY1986" fmla="*/ 1137000 h 1241733"/>
                <a:gd name="connsiteX1987" fmla="*/ 651307 w 919613"/>
                <a:gd name="connsiteY1987" fmla="*/ 1136271 h 1241733"/>
                <a:gd name="connsiteX1988" fmla="*/ 651979 w 919613"/>
                <a:gd name="connsiteY1988" fmla="*/ 1133301 h 1241733"/>
                <a:gd name="connsiteX1989" fmla="*/ 651979 w 919613"/>
                <a:gd name="connsiteY1989" fmla="*/ 1129435 h 1241733"/>
                <a:gd name="connsiteX1990" fmla="*/ 653604 w 919613"/>
                <a:gd name="connsiteY1990" fmla="*/ 1123887 h 1241733"/>
                <a:gd name="connsiteX1991" fmla="*/ 653716 w 919613"/>
                <a:gd name="connsiteY1991" fmla="*/ 1123327 h 1241733"/>
                <a:gd name="connsiteX1992" fmla="*/ 656406 w 919613"/>
                <a:gd name="connsiteY1992" fmla="*/ 1118507 h 1241733"/>
                <a:gd name="connsiteX1993" fmla="*/ 657303 w 919613"/>
                <a:gd name="connsiteY1993" fmla="*/ 1117611 h 1241733"/>
                <a:gd name="connsiteX1994" fmla="*/ 662066 w 919613"/>
                <a:gd name="connsiteY1994" fmla="*/ 1111503 h 1241733"/>
                <a:gd name="connsiteX1995" fmla="*/ 664420 w 919613"/>
                <a:gd name="connsiteY1995" fmla="*/ 1109373 h 1241733"/>
                <a:gd name="connsiteX1996" fmla="*/ 666045 w 919613"/>
                <a:gd name="connsiteY1996" fmla="*/ 1108309 h 1241733"/>
                <a:gd name="connsiteX1997" fmla="*/ 666269 w 919613"/>
                <a:gd name="connsiteY1997" fmla="*/ 1107692 h 1241733"/>
                <a:gd name="connsiteX1998" fmla="*/ 667053 w 919613"/>
                <a:gd name="connsiteY1998" fmla="*/ 1106179 h 1241733"/>
                <a:gd name="connsiteX1999" fmla="*/ 667950 w 919613"/>
                <a:gd name="connsiteY1999" fmla="*/ 1096541 h 1241733"/>
                <a:gd name="connsiteX2000" fmla="*/ 676580 w 919613"/>
                <a:gd name="connsiteY2000" fmla="*/ 1091890 h 1241733"/>
                <a:gd name="connsiteX2001" fmla="*/ 677308 w 919613"/>
                <a:gd name="connsiteY2001" fmla="*/ 1091890 h 1241733"/>
                <a:gd name="connsiteX2002" fmla="*/ 683024 w 919613"/>
                <a:gd name="connsiteY2002" fmla="*/ 1093627 h 1241733"/>
                <a:gd name="connsiteX2003" fmla="*/ 685153 w 919613"/>
                <a:gd name="connsiteY2003" fmla="*/ 1095084 h 1241733"/>
                <a:gd name="connsiteX2004" fmla="*/ 689076 w 919613"/>
                <a:gd name="connsiteY2004" fmla="*/ 1100071 h 1241733"/>
                <a:gd name="connsiteX2005" fmla="*/ 691205 w 919613"/>
                <a:gd name="connsiteY2005" fmla="*/ 1105787 h 1241733"/>
                <a:gd name="connsiteX2006" fmla="*/ 691766 w 919613"/>
                <a:gd name="connsiteY2006" fmla="*/ 1107972 h 1241733"/>
                <a:gd name="connsiteX2007" fmla="*/ 694007 w 919613"/>
                <a:gd name="connsiteY2007" fmla="*/ 1110550 h 1241733"/>
                <a:gd name="connsiteX2008" fmla="*/ 696137 w 919613"/>
                <a:gd name="connsiteY2008" fmla="*/ 1114137 h 1241733"/>
                <a:gd name="connsiteX2009" fmla="*/ 697201 w 919613"/>
                <a:gd name="connsiteY2009" fmla="*/ 1116490 h 1241733"/>
                <a:gd name="connsiteX2010" fmla="*/ 698714 w 919613"/>
                <a:gd name="connsiteY2010" fmla="*/ 1121589 h 1241733"/>
                <a:gd name="connsiteX2011" fmla="*/ 701628 w 919613"/>
                <a:gd name="connsiteY2011" fmla="*/ 1124952 h 1241733"/>
                <a:gd name="connsiteX2012" fmla="*/ 702917 w 919613"/>
                <a:gd name="connsiteY2012" fmla="*/ 1126857 h 1241733"/>
                <a:gd name="connsiteX2013" fmla="*/ 703814 w 919613"/>
                <a:gd name="connsiteY2013" fmla="*/ 1127417 h 1241733"/>
                <a:gd name="connsiteX2014" fmla="*/ 705943 w 919613"/>
                <a:gd name="connsiteY2014" fmla="*/ 1128874 h 1241733"/>
                <a:gd name="connsiteX2015" fmla="*/ 710538 w 919613"/>
                <a:gd name="connsiteY2015" fmla="*/ 1137448 h 1241733"/>
                <a:gd name="connsiteX2016" fmla="*/ 710706 w 919613"/>
                <a:gd name="connsiteY2016" fmla="*/ 1138513 h 1241733"/>
                <a:gd name="connsiteX2017" fmla="*/ 714125 w 919613"/>
                <a:gd name="connsiteY2017" fmla="*/ 1142940 h 1241733"/>
                <a:gd name="connsiteX2018" fmla="*/ 715582 w 919613"/>
                <a:gd name="connsiteY2018" fmla="*/ 1146526 h 1241733"/>
                <a:gd name="connsiteX2019" fmla="*/ 716310 w 919613"/>
                <a:gd name="connsiteY2019" fmla="*/ 1149664 h 1241733"/>
                <a:gd name="connsiteX2020" fmla="*/ 718439 w 919613"/>
                <a:gd name="connsiteY2020" fmla="*/ 1152970 h 1241733"/>
                <a:gd name="connsiteX2021" fmla="*/ 720233 w 919613"/>
                <a:gd name="connsiteY2021" fmla="*/ 1157229 h 1241733"/>
                <a:gd name="connsiteX2022" fmla="*/ 721185 w 919613"/>
                <a:gd name="connsiteY2022" fmla="*/ 1163561 h 1241733"/>
                <a:gd name="connsiteX2023" fmla="*/ 720849 w 919613"/>
                <a:gd name="connsiteY2023" fmla="*/ 1165523 h 1241733"/>
                <a:gd name="connsiteX2024" fmla="*/ 722306 w 919613"/>
                <a:gd name="connsiteY2024" fmla="*/ 1170398 h 1241733"/>
                <a:gd name="connsiteX2025" fmla="*/ 722754 w 919613"/>
                <a:gd name="connsiteY2025" fmla="*/ 1173368 h 1241733"/>
                <a:gd name="connsiteX2026" fmla="*/ 722754 w 919613"/>
                <a:gd name="connsiteY2026" fmla="*/ 1174545 h 1241733"/>
                <a:gd name="connsiteX2027" fmla="*/ 723091 w 919613"/>
                <a:gd name="connsiteY2027" fmla="*/ 1175161 h 1241733"/>
                <a:gd name="connsiteX2028" fmla="*/ 725500 w 919613"/>
                <a:gd name="connsiteY2028" fmla="*/ 1177571 h 1241733"/>
                <a:gd name="connsiteX2029" fmla="*/ 727461 w 919613"/>
                <a:gd name="connsiteY2029" fmla="*/ 1180261 h 1241733"/>
                <a:gd name="connsiteX2030" fmla="*/ 728190 w 919613"/>
                <a:gd name="connsiteY2030" fmla="*/ 1181718 h 1241733"/>
                <a:gd name="connsiteX2031" fmla="*/ 729199 w 919613"/>
                <a:gd name="connsiteY2031" fmla="*/ 1184856 h 1241733"/>
                <a:gd name="connsiteX2032" fmla="*/ 729647 w 919613"/>
                <a:gd name="connsiteY2032" fmla="*/ 1187826 h 1241733"/>
                <a:gd name="connsiteX2033" fmla="*/ 736652 w 919613"/>
                <a:gd name="connsiteY2033" fmla="*/ 1193093 h 1241733"/>
                <a:gd name="connsiteX2034" fmla="*/ 737772 w 919613"/>
                <a:gd name="connsiteY2034" fmla="*/ 1194046 h 1241733"/>
                <a:gd name="connsiteX2035" fmla="*/ 738501 w 919613"/>
                <a:gd name="connsiteY2035" fmla="*/ 1194774 h 1241733"/>
                <a:gd name="connsiteX2036" fmla="*/ 740406 w 919613"/>
                <a:gd name="connsiteY2036" fmla="*/ 1197464 h 1241733"/>
                <a:gd name="connsiteX2037" fmla="*/ 741135 w 919613"/>
                <a:gd name="connsiteY2037" fmla="*/ 1198921 h 1241733"/>
                <a:gd name="connsiteX2038" fmla="*/ 741863 w 919613"/>
                <a:gd name="connsiteY2038" fmla="*/ 1200714 h 1241733"/>
                <a:gd name="connsiteX2039" fmla="*/ 742031 w 919613"/>
                <a:gd name="connsiteY2039" fmla="*/ 1201274 h 1241733"/>
                <a:gd name="connsiteX2040" fmla="*/ 744777 w 919613"/>
                <a:gd name="connsiteY2040" fmla="*/ 1204693 h 1241733"/>
                <a:gd name="connsiteX2041" fmla="*/ 745505 w 919613"/>
                <a:gd name="connsiteY2041" fmla="*/ 1206150 h 1241733"/>
                <a:gd name="connsiteX2042" fmla="*/ 746570 w 919613"/>
                <a:gd name="connsiteY2042" fmla="*/ 1210745 h 1241733"/>
                <a:gd name="connsiteX2043" fmla="*/ 746570 w 919613"/>
                <a:gd name="connsiteY2043" fmla="*/ 1210913 h 1241733"/>
                <a:gd name="connsiteX2044" fmla="*/ 747187 w 919613"/>
                <a:gd name="connsiteY2044" fmla="*/ 1211810 h 1241733"/>
                <a:gd name="connsiteX2045" fmla="*/ 57592 w 919613"/>
                <a:gd name="connsiteY2045" fmla="*/ 214906 h 1241733"/>
                <a:gd name="connsiteX2046" fmla="*/ 57592 w 919613"/>
                <a:gd name="connsiteY2046" fmla="*/ 214906 h 1241733"/>
                <a:gd name="connsiteX2047" fmla="*/ 57592 w 919613"/>
                <a:gd name="connsiteY2047" fmla="*/ 214906 h 1241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</a:cxnLst>
              <a:rect l="l" t="t" r="r" b="b"/>
              <a:pathLst>
                <a:path w="919613" h="1241733">
                  <a:moveTo>
                    <a:pt x="761924" y="1241733"/>
                  </a:moveTo>
                  <a:lnTo>
                    <a:pt x="760467" y="1241733"/>
                  </a:lnTo>
                  <a:cubicBezTo>
                    <a:pt x="756825" y="1241733"/>
                    <a:pt x="753407" y="1239772"/>
                    <a:pt x="751558" y="1236690"/>
                  </a:cubicBezTo>
                  <a:lnTo>
                    <a:pt x="751277" y="1236634"/>
                  </a:lnTo>
                  <a:cubicBezTo>
                    <a:pt x="750493" y="1236522"/>
                    <a:pt x="749708" y="1236354"/>
                    <a:pt x="748924" y="1236074"/>
                  </a:cubicBezTo>
                  <a:lnTo>
                    <a:pt x="743208" y="1233944"/>
                  </a:lnTo>
                  <a:cubicBezTo>
                    <a:pt x="741807" y="1233440"/>
                    <a:pt x="740574" y="1232599"/>
                    <a:pt x="739510" y="1231591"/>
                  </a:cubicBezTo>
                  <a:lnTo>
                    <a:pt x="738557" y="1230638"/>
                  </a:lnTo>
                  <a:lnTo>
                    <a:pt x="735755" y="1229237"/>
                  </a:lnTo>
                  <a:cubicBezTo>
                    <a:pt x="734298" y="1228509"/>
                    <a:pt x="733065" y="1227500"/>
                    <a:pt x="732113" y="1226211"/>
                  </a:cubicBezTo>
                  <a:lnTo>
                    <a:pt x="727798" y="1220495"/>
                  </a:lnTo>
                  <a:cubicBezTo>
                    <a:pt x="726789" y="1219094"/>
                    <a:pt x="726117" y="1217525"/>
                    <a:pt x="725836" y="1215788"/>
                  </a:cubicBezTo>
                  <a:cubicBezTo>
                    <a:pt x="724660" y="1214555"/>
                    <a:pt x="723707" y="1213042"/>
                    <a:pt x="723259" y="1211361"/>
                  </a:cubicBezTo>
                  <a:lnTo>
                    <a:pt x="722362" y="1208335"/>
                  </a:lnTo>
                  <a:lnTo>
                    <a:pt x="715469" y="1203180"/>
                  </a:lnTo>
                  <a:cubicBezTo>
                    <a:pt x="715077" y="1202900"/>
                    <a:pt x="714685" y="1202563"/>
                    <a:pt x="714349" y="1202227"/>
                  </a:cubicBezTo>
                  <a:lnTo>
                    <a:pt x="712892" y="1200770"/>
                  </a:lnTo>
                  <a:cubicBezTo>
                    <a:pt x="711771" y="1199649"/>
                    <a:pt x="710874" y="1198248"/>
                    <a:pt x="710370" y="1196735"/>
                  </a:cubicBezTo>
                  <a:lnTo>
                    <a:pt x="709642" y="1194606"/>
                  </a:lnTo>
                  <a:cubicBezTo>
                    <a:pt x="709417" y="1194046"/>
                    <a:pt x="709305" y="1193429"/>
                    <a:pt x="709193" y="1192813"/>
                  </a:cubicBezTo>
                  <a:lnTo>
                    <a:pt x="708857" y="1190347"/>
                  </a:lnTo>
                  <a:lnTo>
                    <a:pt x="707120" y="1188610"/>
                  </a:lnTo>
                  <a:cubicBezTo>
                    <a:pt x="706335" y="1187826"/>
                    <a:pt x="705663" y="1186929"/>
                    <a:pt x="705159" y="1185920"/>
                  </a:cubicBezTo>
                  <a:lnTo>
                    <a:pt x="703029" y="1181605"/>
                  </a:lnTo>
                  <a:cubicBezTo>
                    <a:pt x="702301" y="1180148"/>
                    <a:pt x="701964" y="1178579"/>
                    <a:pt x="701964" y="1177010"/>
                  </a:cubicBezTo>
                  <a:lnTo>
                    <a:pt x="701964" y="1174937"/>
                  </a:lnTo>
                  <a:lnTo>
                    <a:pt x="700227" y="1169221"/>
                  </a:lnTo>
                  <a:cubicBezTo>
                    <a:pt x="699779" y="1167708"/>
                    <a:pt x="699667" y="1166083"/>
                    <a:pt x="699947" y="1164570"/>
                  </a:cubicBezTo>
                  <a:lnTo>
                    <a:pt x="700115" y="1163449"/>
                  </a:lnTo>
                  <a:lnTo>
                    <a:pt x="699611" y="1163057"/>
                  </a:lnTo>
                  <a:cubicBezTo>
                    <a:pt x="697033" y="1161096"/>
                    <a:pt x="695464" y="1158070"/>
                    <a:pt x="695464" y="1154764"/>
                  </a:cubicBezTo>
                  <a:lnTo>
                    <a:pt x="695296" y="1152970"/>
                  </a:lnTo>
                  <a:cubicBezTo>
                    <a:pt x="694007" y="1152018"/>
                    <a:pt x="692942" y="1150729"/>
                    <a:pt x="692270" y="1149328"/>
                  </a:cubicBezTo>
                  <a:lnTo>
                    <a:pt x="691542" y="1147871"/>
                  </a:lnTo>
                  <a:cubicBezTo>
                    <a:pt x="691205" y="1147199"/>
                    <a:pt x="690925" y="1146526"/>
                    <a:pt x="690757" y="1145798"/>
                  </a:cubicBezTo>
                  <a:lnTo>
                    <a:pt x="690589" y="1145069"/>
                  </a:lnTo>
                  <a:cubicBezTo>
                    <a:pt x="688852" y="1144060"/>
                    <a:pt x="687451" y="1142603"/>
                    <a:pt x="686554" y="1140754"/>
                  </a:cubicBezTo>
                  <a:lnTo>
                    <a:pt x="684985" y="1137560"/>
                  </a:lnTo>
                  <a:lnTo>
                    <a:pt x="681511" y="1133525"/>
                  </a:lnTo>
                  <a:cubicBezTo>
                    <a:pt x="680558" y="1132405"/>
                    <a:pt x="679886" y="1131172"/>
                    <a:pt x="679438" y="1129771"/>
                  </a:cubicBezTo>
                  <a:lnTo>
                    <a:pt x="678093" y="1125176"/>
                  </a:lnTo>
                  <a:lnTo>
                    <a:pt x="677028" y="1125848"/>
                  </a:lnTo>
                  <a:lnTo>
                    <a:pt x="673217" y="1130780"/>
                  </a:lnTo>
                  <a:cubicBezTo>
                    <a:pt x="673105" y="1130948"/>
                    <a:pt x="672993" y="1131060"/>
                    <a:pt x="672881" y="1131228"/>
                  </a:cubicBezTo>
                  <a:lnTo>
                    <a:pt x="672825" y="1131396"/>
                  </a:lnTo>
                  <a:cubicBezTo>
                    <a:pt x="672713" y="1131844"/>
                    <a:pt x="672601" y="1132293"/>
                    <a:pt x="672433" y="1132685"/>
                  </a:cubicBezTo>
                  <a:lnTo>
                    <a:pt x="672433" y="1134646"/>
                  </a:lnTo>
                  <a:cubicBezTo>
                    <a:pt x="672433" y="1135375"/>
                    <a:pt x="672377" y="1136159"/>
                    <a:pt x="672209" y="1136888"/>
                  </a:cubicBezTo>
                  <a:lnTo>
                    <a:pt x="670752" y="1143332"/>
                  </a:lnTo>
                  <a:cubicBezTo>
                    <a:pt x="670359" y="1145013"/>
                    <a:pt x="669575" y="1146582"/>
                    <a:pt x="668454" y="1147871"/>
                  </a:cubicBezTo>
                  <a:lnTo>
                    <a:pt x="667726" y="1149328"/>
                  </a:lnTo>
                  <a:cubicBezTo>
                    <a:pt x="667558" y="1149608"/>
                    <a:pt x="667446" y="1149888"/>
                    <a:pt x="667221" y="1150169"/>
                  </a:cubicBezTo>
                  <a:cubicBezTo>
                    <a:pt x="667614" y="1152690"/>
                    <a:pt x="667109" y="1155380"/>
                    <a:pt x="665596" y="1157621"/>
                  </a:cubicBezTo>
                  <a:lnTo>
                    <a:pt x="664139" y="1159751"/>
                  </a:lnTo>
                  <a:cubicBezTo>
                    <a:pt x="663747" y="1160311"/>
                    <a:pt x="663355" y="1160816"/>
                    <a:pt x="662850" y="1161320"/>
                  </a:cubicBezTo>
                  <a:lnTo>
                    <a:pt x="661394" y="1162777"/>
                  </a:lnTo>
                  <a:cubicBezTo>
                    <a:pt x="660273" y="1163898"/>
                    <a:pt x="658872" y="1164794"/>
                    <a:pt x="657359" y="1165298"/>
                  </a:cubicBezTo>
                  <a:lnTo>
                    <a:pt x="655229" y="1166027"/>
                  </a:lnTo>
                  <a:cubicBezTo>
                    <a:pt x="652035" y="1167092"/>
                    <a:pt x="648449" y="1166531"/>
                    <a:pt x="645759" y="1164514"/>
                  </a:cubicBezTo>
                  <a:lnTo>
                    <a:pt x="637129" y="1158070"/>
                  </a:lnTo>
                  <a:lnTo>
                    <a:pt x="620935" y="1146806"/>
                  </a:lnTo>
                  <a:lnTo>
                    <a:pt x="581596" y="1120357"/>
                  </a:lnTo>
                  <a:lnTo>
                    <a:pt x="573415" y="1114417"/>
                  </a:lnTo>
                  <a:lnTo>
                    <a:pt x="565962" y="1109429"/>
                  </a:lnTo>
                  <a:lnTo>
                    <a:pt x="565850" y="1109597"/>
                  </a:lnTo>
                  <a:cubicBezTo>
                    <a:pt x="565458" y="1110158"/>
                    <a:pt x="565065" y="1110662"/>
                    <a:pt x="564561" y="1111167"/>
                  </a:cubicBezTo>
                  <a:lnTo>
                    <a:pt x="563384" y="1112511"/>
                  </a:lnTo>
                  <a:lnTo>
                    <a:pt x="563272" y="1113072"/>
                  </a:lnTo>
                  <a:lnTo>
                    <a:pt x="563272" y="1115369"/>
                  </a:lnTo>
                  <a:cubicBezTo>
                    <a:pt x="563272" y="1116490"/>
                    <a:pt x="563104" y="1117555"/>
                    <a:pt x="562768" y="1118619"/>
                  </a:cubicBezTo>
                  <a:lnTo>
                    <a:pt x="562039" y="1120749"/>
                  </a:lnTo>
                  <a:cubicBezTo>
                    <a:pt x="561927" y="1121141"/>
                    <a:pt x="561759" y="1121477"/>
                    <a:pt x="561591" y="1121814"/>
                  </a:cubicBezTo>
                  <a:cubicBezTo>
                    <a:pt x="561199" y="1123719"/>
                    <a:pt x="560190" y="1125512"/>
                    <a:pt x="558789" y="1126913"/>
                  </a:cubicBezTo>
                  <a:lnTo>
                    <a:pt x="556660" y="1129042"/>
                  </a:lnTo>
                  <a:cubicBezTo>
                    <a:pt x="556155" y="1129547"/>
                    <a:pt x="555651" y="1129939"/>
                    <a:pt x="555091" y="1130331"/>
                  </a:cubicBezTo>
                  <a:lnTo>
                    <a:pt x="552961" y="1131788"/>
                  </a:lnTo>
                  <a:cubicBezTo>
                    <a:pt x="552289" y="1132237"/>
                    <a:pt x="551560" y="1132629"/>
                    <a:pt x="550776" y="1132909"/>
                  </a:cubicBezTo>
                  <a:lnTo>
                    <a:pt x="548983" y="1135038"/>
                  </a:lnTo>
                  <a:lnTo>
                    <a:pt x="548142" y="1137112"/>
                  </a:lnTo>
                  <a:cubicBezTo>
                    <a:pt x="546573" y="1141034"/>
                    <a:pt x="542763" y="1143612"/>
                    <a:pt x="538560" y="1143612"/>
                  </a:cubicBezTo>
                  <a:lnTo>
                    <a:pt x="533965" y="1143780"/>
                  </a:lnTo>
                  <a:cubicBezTo>
                    <a:pt x="532900" y="1144116"/>
                    <a:pt x="531779" y="1144341"/>
                    <a:pt x="530659" y="1144341"/>
                  </a:cubicBezTo>
                  <a:lnTo>
                    <a:pt x="529089" y="1144341"/>
                  </a:lnTo>
                  <a:lnTo>
                    <a:pt x="526456" y="1145854"/>
                  </a:lnTo>
                  <a:cubicBezTo>
                    <a:pt x="525391" y="1146470"/>
                    <a:pt x="524214" y="1146862"/>
                    <a:pt x="523037" y="1147086"/>
                  </a:cubicBezTo>
                  <a:lnTo>
                    <a:pt x="517546" y="1147983"/>
                  </a:lnTo>
                  <a:cubicBezTo>
                    <a:pt x="516425" y="1148823"/>
                    <a:pt x="515192" y="1149440"/>
                    <a:pt x="513847" y="1149776"/>
                  </a:cubicBezTo>
                  <a:lnTo>
                    <a:pt x="510989" y="1150505"/>
                  </a:lnTo>
                  <a:cubicBezTo>
                    <a:pt x="509588" y="1150841"/>
                    <a:pt x="508132" y="1150897"/>
                    <a:pt x="506675" y="1150673"/>
                  </a:cubicBezTo>
                  <a:cubicBezTo>
                    <a:pt x="506058" y="1150785"/>
                    <a:pt x="505498" y="1150841"/>
                    <a:pt x="504881" y="1150841"/>
                  </a:cubicBezTo>
                  <a:lnTo>
                    <a:pt x="503424" y="1150841"/>
                  </a:lnTo>
                  <a:cubicBezTo>
                    <a:pt x="502696" y="1150841"/>
                    <a:pt x="501967" y="1150785"/>
                    <a:pt x="501295" y="1150617"/>
                  </a:cubicBezTo>
                  <a:cubicBezTo>
                    <a:pt x="500566" y="1150785"/>
                    <a:pt x="499894" y="1150841"/>
                    <a:pt x="499166" y="1150841"/>
                  </a:cubicBezTo>
                  <a:lnTo>
                    <a:pt x="497709" y="1150841"/>
                  </a:lnTo>
                  <a:cubicBezTo>
                    <a:pt x="496868" y="1150841"/>
                    <a:pt x="496027" y="1150729"/>
                    <a:pt x="495187" y="1150505"/>
                  </a:cubicBezTo>
                  <a:lnTo>
                    <a:pt x="494402" y="1150337"/>
                  </a:lnTo>
                  <a:cubicBezTo>
                    <a:pt x="493450" y="1150617"/>
                    <a:pt x="492497" y="1150785"/>
                    <a:pt x="491488" y="1150841"/>
                  </a:cubicBezTo>
                  <a:lnTo>
                    <a:pt x="489471" y="1151513"/>
                  </a:lnTo>
                  <a:lnTo>
                    <a:pt x="487510" y="1152466"/>
                  </a:lnTo>
                  <a:lnTo>
                    <a:pt x="482747" y="1155212"/>
                  </a:lnTo>
                  <a:cubicBezTo>
                    <a:pt x="479945" y="1156781"/>
                    <a:pt x="476639" y="1157005"/>
                    <a:pt x="473669" y="1155772"/>
                  </a:cubicBezTo>
                  <a:cubicBezTo>
                    <a:pt x="471819" y="1155940"/>
                    <a:pt x="469970" y="1155660"/>
                    <a:pt x="468289" y="1154876"/>
                  </a:cubicBezTo>
                  <a:lnTo>
                    <a:pt x="467841" y="1154932"/>
                  </a:lnTo>
                  <a:cubicBezTo>
                    <a:pt x="466608" y="1155156"/>
                    <a:pt x="465319" y="1155100"/>
                    <a:pt x="464142" y="1154876"/>
                  </a:cubicBezTo>
                  <a:lnTo>
                    <a:pt x="463246" y="1154708"/>
                  </a:lnTo>
                  <a:cubicBezTo>
                    <a:pt x="461508" y="1155212"/>
                    <a:pt x="459715" y="1155212"/>
                    <a:pt x="457922" y="1154764"/>
                  </a:cubicBezTo>
                  <a:lnTo>
                    <a:pt x="456297" y="1154371"/>
                  </a:lnTo>
                  <a:lnTo>
                    <a:pt x="452543" y="1154371"/>
                  </a:lnTo>
                  <a:cubicBezTo>
                    <a:pt x="451030" y="1154371"/>
                    <a:pt x="449573" y="1154035"/>
                    <a:pt x="448228" y="1153419"/>
                  </a:cubicBezTo>
                  <a:cubicBezTo>
                    <a:pt x="447163" y="1153643"/>
                    <a:pt x="446042" y="1153699"/>
                    <a:pt x="444921" y="1153587"/>
                  </a:cubicBezTo>
                  <a:lnTo>
                    <a:pt x="347248" y="1142603"/>
                  </a:lnTo>
                  <a:cubicBezTo>
                    <a:pt x="346240" y="1143444"/>
                    <a:pt x="345119" y="1144116"/>
                    <a:pt x="343830" y="1144509"/>
                  </a:cubicBezTo>
                  <a:lnTo>
                    <a:pt x="336769" y="1147086"/>
                  </a:lnTo>
                  <a:lnTo>
                    <a:pt x="332959" y="1148992"/>
                  </a:lnTo>
                  <a:cubicBezTo>
                    <a:pt x="332511" y="1149216"/>
                    <a:pt x="332062" y="1149384"/>
                    <a:pt x="331614" y="1149552"/>
                  </a:cubicBezTo>
                  <a:lnTo>
                    <a:pt x="328028" y="1150785"/>
                  </a:lnTo>
                  <a:lnTo>
                    <a:pt x="314299" y="1157621"/>
                  </a:lnTo>
                  <a:cubicBezTo>
                    <a:pt x="313066" y="1158238"/>
                    <a:pt x="311721" y="1158574"/>
                    <a:pt x="310376" y="1158686"/>
                  </a:cubicBezTo>
                  <a:lnTo>
                    <a:pt x="299617" y="1159415"/>
                  </a:lnTo>
                  <a:cubicBezTo>
                    <a:pt x="299393" y="1159415"/>
                    <a:pt x="299168" y="1159415"/>
                    <a:pt x="298944" y="1159415"/>
                  </a:cubicBezTo>
                  <a:lnTo>
                    <a:pt x="293060" y="1159415"/>
                  </a:lnTo>
                  <a:lnTo>
                    <a:pt x="285663" y="1161264"/>
                  </a:lnTo>
                  <a:cubicBezTo>
                    <a:pt x="284879" y="1161432"/>
                    <a:pt x="284150" y="1161544"/>
                    <a:pt x="283366" y="1161544"/>
                  </a:cubicBezTo>
                  <a:cubicBezTo>
                    <a:pt x="281349" y="1162328"/>
                    <a:pt x="279051" y="1162497"/>
                    <a:pt x="276866" y="1161880"/>
                  </a:cubicBezTo>
                  <a:lnTo>
                    <a:pt x="276361" y="1161992"/>
                  </a:lnTo>
                  <a:lnTo>
                    <a:pt x="272831" y="1163169"/>
                  </a:lnTo>
                  <a:cubicBezTo>
                    <a:pt x="272551" y="1163225"/>
                    <a:pt x="272327" y="1163337"/>
                    <a:pt x="272046" y="1163393"/>
                  </a:cubicBezTo>
                  <a:lnTo>
                    <a:pt x="269020" y="1163898"/>
                  </a:lnTo>
                  <a:cubicBezTo>
                    <a:pt x="267675" y="1164234"/>
                    <a:pt x="266275" y="1164290"/>
                    <a:pt x="264930" y="1164066"/>
                  </a:cubicBezTo>
                  <a:lnTo>
                    <a:pt x="260110" y="1163337"/>
                  </a:lnTo>
                  <a:cubicBezTo>
                    <a:pt x="258710" y="1165018"/>
                    <a:pt x="256804" y="1166251"/>
                    <a:pt x="254675" y="1166755"/>
                  </a:cubicBezTo>
                  <a:lnTo>
                    <a:pt x="251817" y="1167484"/>
                  </a:lnTo>
                  <a:cubicBezTo>
                    <a:pt x="248679" y="1168268"/>
                    <a:pt x="245373" y="1167540"/>
                    <a:pt x="242851" y="1165523"/>
                  </a:cubicBezTo>
                  <a:lnTo>
                    <a:pt x="240722" y="1163786"/>
                  </a:lnTo>
                  <a:lnTo>
                    <a:pt x="238144" y="1162945"/>
                  </a:lnTo>
                  <a:cubicBezTo>
                    <a:pt x="236799" y="1162497"/>
                    <a:pt x="235510" y="1161768"/>
                    <a:pt x="234445" y="1160759"/>
                  </a:cubicBezTo>
                  <a:lnTo>
                    <a:pt x="227329" y="1154595"/>
                  </a:lnTo>
                  <a:lnTo>
                    <a:pt x="222061" y="1154147"/>
                  </a:lnTo>
                  <a:cubicBezTo>
                    <a:pt x="220212" y="1154147"/>
                    <a:pt x="218363" y="1153643"/>
                    <a:pt x="216738" y="1152690"/>
                  </a:cubicBezTo>
                  <a:lnTo>
                    <a:pt x="214160" y="1151457"/>
                  </a:lnTo>
                  <a:lnTo>
                    <a:pt x="211526" y="1151906"/>
                  </a:lnTo>
                  <a:cubicBezTo>
                    <a:pt x="211190" y="1151962"/>
                    <a:pt x="210910" y="1152018"/>
                    <a:pt x="210573" y="1152018"/>
                  </a:cubicBezTo>
                  <a:lnTo>
                    <a:pt x="200543" y="1152746"/>
                  </a:lnTo>
                  <a:cubicBezTo>
                    <a:pt x="197629" y="1152970"/>
                    <a:pt x="194883" y="1151962"/>
                    <a:pt x="192754" y="1150000"/>
                  </a:cubicBezTo>
                  <a:cubicBezTo>
                    <a:pt x="190680" y="1148039"/>
                    <a:pt x="189447" y="1145293"/>
                    <a:pt x="189447" y="1142435"/>
                  </a:cubicBezTo>
                  <a:lnTo>
                    <a:pt x="189447" y="1140530"/>
                  </a:lnTo>
                  <a:lnTo>
                    <a:pt x="188551" y="1137784"/>
                  </a:lnTo>
                  <a:cubicBezTo>
                    <a:pt x="187822" y="1135655"/>
                    <a:pt x="187822" y="1133357"/>
                    <a:pt x="188551" y="1131284"/>
                  </a:cubicBezTo>
                  <a:lnTo>
                    <a:pt x="189279" y="1129155"/>
                  </a:lnTo>
                  <a:cubicBezTo>
                    <a:pt x="189616" y="1128090"/>
                    <a:pt x="190176" y="1127081"/>
                    <a:pt x="190848" y="1126185"/>
                  </a:cubicBezTo>
                  <a:lnTo>
                    <a:pt x="190848" y="1126072"/>
                  </a:lnTo>
                  <a:cubicBezTo>
                    <a:pt x="190624" y="1125512"/>
                    <a:pt x="190512" y="1125008"/>
                    <a:pt x="190400" y="1124447"/>
                  </a:cubicBezTo>
                  <a:lnTo>
                    <a:pt x="189672" y="1120861"/>
                  </a:lnTo>
                  <a:cubicBezTo>
                    <a:pt x="189560" y="1120189"/>
                    <a:pt x="189447" y="1119516"/>
                    <a:pt x="189447" y="1118844"/>
                  </a:cubicBezTo>
                  <a:lnTo>
                    <a:pt x="189447" y="1116714"/>
                  </a:lnTo>
                  <a:cubicBezTo>
                    <a:pt x="189447" y="1113968"/>
                    <a:pt x="190512" y="1111335"/>
                    <a:pt x="192473" y="1109373"/>
                  </a:cubicBezTo>
                  <a:lnTo>
                    <a:pt x="193034" y="1108813"/>
                  </a:lnTo>
                  <a:lnTo>
                    <a:pt x="203513" y="1091217"/>
                  </a:lnTo>
                  <a:lnTo>
                    <a:pt x="205362" y="1087575"/>
                  </a:lnTo>
                  <a:lnTo>
                    <a:pt x="206763" y="1083372"/>
                  </a:lnTo>
                  <a:cubicBezTo>
                    <a:pt x="206763" y="1082756"/>
                    <a:pt x="206819" y="1082195"/>
                    <a:pt x="206987" y="1081579"/>
                  </a:cubicBezTo>
                  <a:lnTo>
                    <a:pt x="207435" y="1079393"/>
                  </a:lnTo>
                  <a:lnTo>
                    <a:pt x="206987" y="1072949"/>
                  </a:lnTo>
                  <a:cubicBezTo>
                    <a:pt x="205474" y="1071100"/>
                    <a:pt x="204634" y="1068802"/>
                    <a:pt x="204634" y="1066393"/>
                  </a:cubicBezTo>
                  <a:lnTo>
                    <a:pt x="204634" y="1064936"/>
                  </a:lnTo>
                  <a:cubicBezTo>
                    <a:pt x="204634" y="1063983"/>
                    <a:pt x="204746" y="1063030"/>
                    <a:pt x="205026" y="1062078"/>
                  </a:cubicBezTo>
                  <a:lnTo>
                    <a:pt x="206483" y="1057035"/>
                  </a:lnTo>
                  <a:cubicBezTo>
                    <a:pt x="206651" y="1056418"/>
                    <a:pt x="206875" y="1055802"/>
                    <a:pt x="207155" y="1055241"/>
                  </a:cubicBezTo>
                  <a:lnTo>
                    <a:pt x="207884" y="1053784"/>
                  </a:lnTo>
                  <a:cubicBezTo>
                    <a:pt x="208388" y="1052776"/>
                    <a:pt x="209060" y="1051879"/>
                    <a:pt x="209845" y="1051095"/>
                  </a:cubicBezTo>
                  <a:lnTo>
                    <a:pt x="211302" y="1049638"/>
                  </a:lnTo>
                  <a:cubicBezTo>
                    <a:pt x="211470" y="1049469"/>
                    <a:pt x="211694" y="1049301"/>
                    <a:pt x="211862" y="1049077"/>
                  </a:cubicBezTo>
                  <a:lnTo>
                    <a:pt x="214888" y="1046499"/>
                  </a:lnTo>
                  <a:lnTo>
                    <a:pt x="216121" y="1043249"/>
                  </a:lnTo>
                  <a:cubicBezTo>
                    <a:pt x="216626" y="1041848"/>
                    <a:pt x="217466" y="1040615"/>
                    <a:pt x="218475" y="1039551"/>
                  </a:cubicBezTo>
                  <a:lnTo>
                    <a:pt x="219035" y="1038991"/>
                  </a:lnTo>
                  <a:cubicBezTo>
                    <a:pt x="219091" y="1038934"/>
                    <a:pt x="219147" y="1038878"/>
                    <a:pt x="219147" y="1038878"/>
                  </a:cubicBezTo>
                  <a:lnTo>
                    <a:pt x="221277" y="1036749"/>
                  </a:lnTo>
                  <a:lnTo>
                    <a:pt x="222173" y="1035460"/>
                  </a:lnTo>
                  <a:cubicBezTo>
                    <a:pt x="222341" y="1035236"/>
                    <a:pt x="222509" y="1034956"/>
                    <a:pt x="222678" y="1034732"/>
                  </a:cubicBezTo>
                  <a:lnTo>
                    <a:pt x="223798" y="1033331"/>
                  </a:lnTo>
                  <a:lnTo>
                    <a:pt x="224135" y="1031089"/>
                  </a:lnTo>
                  <a:cubicBezTo>
                    <a:pt x="224471" y="1028567"/>
                    <a:pt x="225760" y="1026270"/>
                    <a:pt x="227721" y="1024589"/>
                  </a:cubicBezTo>
                  <a:lnTo>
                    <a:pt x="229010" y="1023188"/>
                  </a:lnTo>
                  <a:cubicBezTo>
                    <a:pt x="229010" y="1020610"/>
                    <a:pt x="229962" y="1018089"/>
                    <a:pt x="231756" y="1016183"/>
                  </a:cubicBezTo>
                  <a:cubicBezTo>
                    <a:pt x="232428" y="1014278"/>
                    <a:pt x="233661" y="1012541"/>
                    <a:pt x="235286" y="1011308"/>
                  </a:cubicBezTo>
                  <a:lnTo>
                    <a:pt x="241058" y="1006993"/>
                  </a:lnTo>
                  <a:cubicBezTo>
                    <a:pt x="242010" y="1006265"/>
                    <a:pt x="243131" y="1005704"/>
                    <a:pt x="244308" y="1005368"/>
                  </a:cubicBezTo>
                  <a:cubicBezTo>
                    <a:pt x="244364" y="1005144"/>
                    <a:pt x="244420" y="1004864"/>
                    <a:pt x="244476" y="1004640"/>
                  </a:cubicBezTo>
                  <a:lnTo>
                    <a:pt x="246045" y="998812"/>
                  </a:lnTo>
                  <a:lnTo>
                    <a:pt x="245541" y="997579"/>
                  </a:lnTo>
                  <a:cubicBezTo>
                    <a:pt x="245317" y="997018"/>
                    <a:pt x="245149" y="996402"/>
                    <a:pt x="244980" y="995786"/>
                  </a:cubicBezTo>
                  <a:lnTo>
                    <a:pt x="244252" y="992199"/>
                  </a:lnTo>
                  <a:cubicBezTo>
                    <a:pt x="243916" y="990518"/>
                    <a:pt x="243972" y="988781"/>
                    <a:pt x="244476" y="987212"/>
                  </a:cubicBezTo>
                  <a:lnTo>
                    <a:pt x="229234" y="919967"/>
                  </a:lnTo>
                  <a:cubicBezTo>
                    <a:pt x="228561" y="917109"/>
                    <a:pt x="229178" y="914083"/>
                    <a:pt x="230859" y="911674"/>
                  </a:cubicBezTo>
                  <a:lnTo>
                    <a:pt x="263753" y="865387"/>
                  </a:lnTo>
                  <a:lnTo>
                    <a:pt x="259158" y="863650"/>
                  </a:lnTo>
                  <a:lnTo>
                    <a:pt x="254002" y="862361"/>
                  </a:lnTo>
                  <a:cubicBezTo>
                    <a:pt x="252209" y="861913"/>
                    <a:pt x="250528" y="860960"/>
                    <a:pt x="249183" y="859615"/>
                  </a:cubicBezTo>
                  <a:lnTo>
                    <a:pt x="248455" y="858887"/>
                  </a:lnTo>
                  <a:cubicBezTo>
                    <a:pt x="247950" y="858382"/>
                    <a:pt x="247558" y="857878"/>
                    <a:pt x="247166" y="857318"/>
                  </a:cubicBezTo>
                  <a:lnTo>
                    <a:pt x="242851" y="850873"/>
                  </a:lnTo>
                  <a:cubicBezTo>
                    <a:pt x="242627" y="850537"/>
                    <a:pt x="242403" y="850145"/>
                    <a:pt x="242179" y="849753"/>
                  </a:cubicBezTo>
                  <a:lnTo>
                    <a:pt x="241226" y="848127"/>
                  </a:lnTo>
                  <a:lnTo>
                    <a:pt x="240497" y="847399"/>
                  </a:lnTo>
                  <a:cubicBezTo>
                    <a:pt x="238536" y="845438"/>
                    <a:pt x="237471" y="842860"/>
                    <a:pt x="237471" y="840114"/>
                  </a:cubicBezTo>
                  <a:lnTo>
                    <a:pt x="237471" y="837985"/>
                  </a:lnTo>
                  <a:cubicBezTo>
                    <a:pt x="237471" y="836864"/>
                    <a:pt x="237640" y="835799"/>
                    <a:pt x="237976" y="834735"/>
                  </a:cubicBezTo>
                  <a:lnTo>
                    <a:pt x="238256" y="833894"/>
                  </a:lnTo>
                  <a:lnTo>
                    <a:pt x="237752" y="833053"/>
                  </a:lnTo>
                  <a:lnTo>
                    <a:pt x="233381" y="827618"/>
                  </a:lnTo>
                  <a:lnTo>
                    <a:pt x="226600" y="822687"/>
                  </a:lnTo>
                  <a:cubicBezTo>
                    <a:pt x="225255" y="821734"/>
                    <a:pt x="224191" y="820445"/>
                    <a:pt x="223406" y="818932"/>
                  </a:cubicBezTo>
                  <a:lnTo>
                    <a:pt x="222678" y="817475"/>
                  </a:lnTo>
                  <a:cubicBezTo>
                    <a:pt x="221333" y="814785"/>
                    <a:pt x="221221" y="811647"/>
                    <a:pt x="222397" y="808901"/>
                  </a:cubicBezTo>
                  <a:cubicBezTo>
                    <a:pt x="223238" y="806828"/>
                    <a:pt x="224751" y="805091"/>
                    <a:pt x="226656" y="803970"/>
                  </a:cubicBezTo>
                  <a:cubicBezTo>
                    <a:pt x="226656" y="803970"/>
                    <a:pt x="226656" y="803970"/>
                    <a:pt x="226656" y="803914"/>
                  </a:cubicBezTo>
                  <a:lnTo>
                    <a:pt x="227833" y="801897"/>
                  </a:lnTo>
                  <a:lnTo>
                    <a:pt x="229626" y="792258"/>
                  </a:lnTo>
                  <a:cubicBezTo>
                    <a:pt x="229962" y="790577"/>
                    <a:pt x="230635" y="789008"/>
                    <a:pt x="231700" y="787719"/>
                  </a:cubicBezTo>
                  <a:lnTo>
                    <a:pt x="235902" y="782452"/>
                  </a:lnTo>
                  <a:lnTo>
                    <a:pt x="235902" y="778361"/>
                  </a:lnTo>
                  <a:cubicBezTo>
                    <a:pt x="235902" y="776848"/>
                    <a:pt x="236239" y="775335"/>
                    <a:pt x="236855" y="773990"/>
                  </a:cubicBezTo>
                  <a:lnTo>
                    <a:pt x="240666" y="765865"/>
                  </a:lnTo>
                  <a:lnTo>
                    <a:pt x="238928" y="764128"/>
                  </a:lnTo>
                  <a:cubicBezTo>
                    <a:pt x="236967" y="762166"/>
                    <a:pt x="235902" y="759532"/>
                    <a:pt x="235902" y="756843"/>
                  </a:cubicBezTo>
                  <a:lnTo>
                    <a:pt x="235902" y="754713"/>
                  </a:lnTo>
                  <a:cubicBezTo>
                    <a:pt x="235902" y="753593"/>
                    <a:pt x="236070" y="752528"/>
                    <a:pt x="236407" y="751463"/>
                  </a:cubicBezTo>
                  <a:lnTo>
                    <a:pt x="237135" y="749334"/>
                  </a:lnTo>
                  <a:cubicBezTo>
                    <a:pt x="237640" y="747821"/>
                    <a:pt x="238480" y="746420"/>
                    <a:pt x="239657" y="745299"/>
                  </a:cubicBezTo>
                  <a:lnTo>
                    <a:pt x="241114" y="743842"/>
                  </a:lnTo>
                  <a:cubicBezTo>
                    <a:pt x="241618" y="743338"/>
                    <a:pt x="242122" y="742945"/>
                    <a:pt x="242683" y="742553"/>
                  </a:cubicBezTo>
                  <a:lnTo>
                    <a:pt x="247950" y="739079"/>
                  </a:lnTo>
                  <a:cubicBezTo>
                    <a:pt x="247782" y="739023"/>
                    <a:pt x="247558" y="739023"/>
                    <a:pt x="247390" y="738967"/>
                  </a:cubicBezTo>
                  <a:lnTo>
                    <a:pt x="242851" y="737846"/>
                  </a:lnTo>
                  <a:lnTo>
                    <a:pt x="241338" y="737846"/>
                  </a:lnTo>
                  <a:lnTo>
                    <a:pt x="232764" y="739135"/>
                  </a:lnTo>
                  <a:cubicBezTo>
                    <a:pt x="231700" y="739303"/>
                    <a:pt x="230691" y="739303"/>
                    <a:pt x="229626" y="739135"/>
                  </a:cubicBezTo>
                  <a:lnTo>
                    <a:pt x="220268" y="737678"/>
                  </a:lnTo>
                  <a:cubicBezTo>
                    <a:pt x="219035" y="737510"/>
                    <a:pt x="217914" y="737118"/>
                    <a:pt x="216794" y="736501"/>
                  </a:cubicBezTo>
                  <a:lnTo>
                    <a:pt x="212871" y="734316"/>
                  </a:lnTo>
                  <a:lnTo>
                    <a:pt x="209565" y="735268"/>
                  </a:lnTo>
                  <a:cubicBezTo>
                    <a:pt x="207828" y="735773"/>
                    <a:pt x="205978" y="735773"/>
                    <a:pt x="204241" y="735380"/>
                  </a:cubicBezTo>
                  <a:lnTo>
                    <a:pt x="201383" y="734652"/>
                  </a:lnTo>
                  <a:cubicBezTo>
                    <a:pt x="199870" y="734260"/>
                    <a:pt x="198469" y="733587"/>
                    <a:pt x="197293" y="732579"/>
                  </a:cubicBezTo>
                  <a:lnTo>
                    <a:pt x="195163" y="730785"/>
                  </a:lnTo>
                  <a:lnTo>
                    <a:pt x="193650" y="730505"/>
                  </a:lnTo>
                  <a:cubicBezTo>
                    <a:pt x="192642" y="730337"/>
                    <a:pt x="191633" y="730001"/>
                    <a:pt x="190736" y="729552"/>
                  </a:cubicBezTo>
                  <a:lnTo>
                    <a:pt x="189279" y="728824"/>
                  </a:lnTo>
                  <a:cubicBezTo>
                    <a:pt x="187654" y="728040"/>
                    <a:pt x="186309" y="726807"/>
                    <a:pt x="185301" y="725294"/>
                  </a:cubicBezTo>
                  <a:lnTo>
                    <a:pt x="184516" y="724117"/>
                  </a:lnTo>
                  <a:cubicBezTo>
                    <a:pt x="183451" y="724173"/>
                    <a:pt x="182387" y="724117"/>
                    <a:pt x="181322" y="723837"/>
                  </a:cubicBezTo>
                  <a:lnTo>
                    <a:pt x="179977" y="723501"/>
                  </a:lnTo>
                  <a:cubicBezTo>
                    <a:pt x="179977" y="723501"/>
                    <a:pt x="179977" y="723501"/>
                    <a:pt x="179977" y="723501"/>
                  </a:cubicBezTo>
                  <a:lnTo>
                    <a:pt x="177119" y="725630"/>
                  </a:lnTo>
                  <a:cubicBezTo>
                    <a:pt x="175998" y="726471"/>
                    <a:pt x="174766" y="727031"/>
                    <a:pt x="173421" y="727367"/>
                  </a:cubicBezTo>
                  <a:lnTo>
                    <a:pt x="170563" y="728096"/>
                  </a:lnTo>
                  <a:cubicBezTo>
                    <a:pt x="169722" y="728320"/>
                    <a:pt x="168882" y="728432"/>
                    <a:pt x="168041" y="728432"/>
                  </a:cubicBezTo>
                  <a:lnTo>
                    <a:pt x="166584" y="728432"/>
                  </a:lnTo>
                  <a:cubicBezTo>
                    <a:pt x="165295" y="728432"/>
                    <a:pt x="164006" y="728208"/>
                    <a:pt x="162830" y="727703"/>
                  </a:cubicBezTo>
                  <a:lnTo>
                    <a:pt x="161933" y="728040"/>
                  </a:lnTo>
                  <a:cubicBezTo>
                    <a:pt x="160028" y="730057"/>
                    <a:pt x="157282" y="731290"/>
                    <a:pt x="154424" y="731290"/>
                  </a:cubicBezTo>
                  <a:lnTo>
                    <a:pt x="152967" y="731290"/>
                  </a:lnTo>
                  <a:cubicBezTo>
                    <a:pt x="152407" y="731290"/>
                    <a:pt x="151846" y="731234"/>
                    <a:pt x="151342" y="731178"/>
                  </a:cubicBezTo>
                  <a:lnTo>
                    <a:pt x="151062" y="731290"/>
                  </a:lnTo>
                  <a:cubicBezTo>
                    <a:pt x="150333" y="731570"/>
                    <a:pt x="149549" y="731794"/>
                    <a:pt x="148820" y="731906"/>
                  </a:cubicBezTo>
                  <a:lnTo>
                    <a:pt x="142096" y="732915"/>
                  </a:lnTo>
                  <a:lnTo>
                    <a:pt x="134867" y="738462"/>
                  </a:lnTo>
                  <a:cubicBezTo>
                    <a:pt x="133074" y="739863"/>
                    <a:pt x="130832" y="740592"/>
                    <a:pt x="128591" y="740592"/>
                  </a:cubicBezTo>
                  <a:lnTo>
                    <a:pt x="126462" y="740592"/>
                  </a:lnTo>
                  <a:cubicBezTo>
                    <a:pt x="125341" y="740592"/>
                    <a:pt x="124276" y="740424"/>
                    <a:pt x="123211" y="740088"/>
                  </a:cubicBezTo>
                  <a:lnTo>
                    <a:pt x="121082" y="739359"/>
                  </a:lnTo>
                  <a:cubicBezTo>
                    <a:pt x="119569" y="738855"/>
                    <a:pt x="118168" y="738014"/>
                    <a:pt x="117047" y="736837"/>
                  </a:cubicBezTo>
                  <a:lnTo>
                    <a:pt x="114918" y="734708"/>
                  </a:lnTo>
                  <a:cubicBezTo>
                    <a:pt x="112172" y="731962"/>
                    <a:pt x="111163" y="727871"/>
                    <a:pt x="112396" y="724117"/>
                  </a:cubicBezTo>
                  <a:lnTo>
                    <a:pt x="113629" y="719858"/>
                  </a:lnTo>
                  <a:cubicBezTo>
                    <a:pt x="113685" y="719634"/>
                    <a:pt x="113741" y="719354"/>
                    <a:pt x="113853" y="719130"/>
                  </a:cubicBezTo>
                  <a:lnTo>
                    <a:pt x="114582" y="717000"/>
                  </a:lnTo>
                  <a:cubicBezTo>
                    <a:pt x="115422" y="714422"/>
                    <a:pt x="117327" y="712237"/>
                    <a:pt x="119737" y="711004"/>
                  </a:cubicBezTo>
                  <a:lnTo>
                    <a:pt x="121194" y="710276"/>
                  </a:lnTo>
                  <a:cubicBezTo>
                    <a:pt x="122315" y="709715"/>
                    <a:pt x="123492" y="709379"/>
                    <a:pt x="124724" y="709267"/>
                  </a:cubicBezTo>
                  <a:lnTo>
                    <a:pt x="124892" y="709155"/>
                  </a:lnTo>
                  <a:cubicBezTo>
                    <a:pt x="125117" y="708595"/>
                    <a:pt x="125397" y="708034"/>
                    <a:pt x="125733" y="707530"/>
                  </a:cubicBezTo>
                  <a:cubicBezTo>
                    <a:pt x="123828" y="705681"/>
                    <a:pt x="122651" y="703047"/>
                    <a:pt x="122651" y="700189"/>
                  </a:cubicBezTo>
                  <a:lnTo>
                    <a:pt x="122651" y="699348"/>
                  </a:lnTo>
                  <a:lnTo>
                    <a:pt x="122259" y="698732"/>
                  </a:lnTo>
                  <a:cubicBezTo>
                    <a:pt x="121138" y="697051"/>
                    <a:pt x="120522" y="695034"/>
                    <a:pt x="120522" y="693016"/>
                  </a:cubicBezTo>
                  <a:lnTo>
                    <a:pt x="120522" y="689710"/>
                  </a:lnTo>
                  <a:lnTo>
                    <a:pt x="120185" y="689038"/>
                  </a:lnTo>
                  <a:cubicBezTo>
                    <a:pt x="119457" y="687581"/>
                    <a:pt x="119121" y="686012"/>
                    <a:pt x="119121" y="684443"/>
                  </a:cubicBezTo>
                  <a:lnTo>
                    <a:pt x="119121" y="683714"/>
                  </a:lnTo>
                  <a:cubicBezTo>
                    <a:pt x="119121" y="680240"/>
                    <a:pt x="120802" y="677214"/>
                    <a:pt x="123435" y="675308"/>
                  </a:cubicBezTo>
                  <a:lnTo>
                    <a:pt x="123435" y="674356"/>
                  </a:lnTo>
                  <a:cubicBezTo>
                    <a:pt x="123435" y="669985"/>
                    <a:pt x="126125" y="666286"/>
                    <a:pt x="129936" y="664773"/>
                  </a:cubicBezTo>
                  <a:cubicBezTo>
                    <a:pt x="130440" y="663485"/>
                    <a:pt x="131225" y="662308"/>
                    <a:pt x="132233" y="661299"/>
                  </a:cubicBezTo>
                  <a:lnTo>
                    <a:pt x="132962" y="660571"/>
                  </a:lnTo>
                  <a:cubicBezTo>
                    <a:pt x="133298" y="660234"/>
                    <a:pt x="133634" y="659898"/>
                    <a:pt x="134027" y="659618"/>
                  </a:cubicBezTo>
                  <a:cubicBezTo>
                    <a:pt x="134867" y="657040"/>
                    <a:pt x="136716" y="654855"/>
                    <a:pt x="139238" y="653566"/>
                  </a:cubicBezTo>
                  <a:lnTo>
                    <a:pt x="139238" y="653566"/>
                  </a:lnTo>
                  <a:cubicBezTo>
                    <a:pt x="140023" y="652894"/>
                    <a:pt x="140919" y="652333"/>
                    <a:pt x="141872" y="651941"/>
                  </a:cubicBezTo>
                  <a:lnTo>
                    <a:pt x="146691" y="637539"/>
                  </a:lnTo>
                  <a:lnTo>
                    <a:pt x="140695" y="617478"/>
                  </a:lnTo>
                  <a:cubicBezTo>
                    <a:pt x="139742" y="616974"/>
                    <a:pt x="138846" y="616357"/>
                    <a:pt x="138061" y="615573"/>
                  </a:cubicBezTo>
                  <a:lnTo>
                    <a:pt x="137333" y="614844"/>
                  </a:lnTo>
                  <a:cubicBezTo>
                    <a:pt x="136716" y="614228"/>
                    <a:pt x="136212" y="613555"/>
                    <a:pt x="135764" y="612827"/>
                  </a:cubicBezTo>
                  <a:lnTo>
                    <a:pt x="134587" y="610866"/>
                  </a:lnTo>
                  <a:lnTo>
                    <a:pt x="132458" y="609184"/>
                  </a:lnTo>
                  <a:cubicBezTo>
                    <a:pt x="131785" y="608624"/>
                    <a:pt x="131169" y="608008"/>
                    <a:pt x="130664" y="607279"/>
                  </a:cubicBezTo>
                  <a:lnTo>
                    <a:pt x="129712" y="606046"/>
                  </a:lnTo>
                  <a:lnTo>
                    <a:pt x="127862" y="604926"/>
                  </a:lnTo>
                  <a:cubicBezTo>
                    <a:pt x="126181" y="603917"/>
                    <a:pt x="124836" y="602460"/>
                    <a:pt x="123940" y="600667"/>
                  </a:cubicBezTo>
                  <a:lnTo>
                    <a:pt x="123211" y="599210"/>
                  </a:lnTo>
                  <a:cubicBezTo>
                    <a:pt x="121866" y="596464"/>
                    <a:pt x="121754" y="593326"/>
                    <a:pt x="122931" y="590524"/>
                  </a:cubicBezTo>
                  <a:lnTo>
                    <a:pt x="121866" y="586153"/>
                  </a:lnTo>
                  <a:lnTo>
                    <a:pt x="117552" y="581334"/>
                  </a:lnTo>
                  <a:cubicBezTo>
                    <a:pt x="117383" y="581110"/>
                    <a:pt x="117159" y="580886"/>
                    <a:pt x="116991" y="580661"/>
                  </a:cubicBezTo>
                  <a:lnTo>
                    <a:pt x="116039" y="579429"/>
                  </a:lnTo>
                  <a:lnTo>
                    <a:pt x="114189" y="578308"/>
                  </a:lnTo>
                  <a:cubicBezTo>
                    <a:pt x="112508" y="577299"/>
                    <a:pt x="111163" y="575842"/>
                    <a:pt x="110267" y="574049"/>
                  </a:cubicBezTo>
                  <a:lnTo>
                    <a:pt x="109538" y="572592"/>
                  </a:lnTo>
                  <a:cubicBezTo>
                    <a:pt x="109482" y="572424"/>
                    <a:pt x="109370" y="572256"/>
                    <a:pt x="109314" y="572144"/>
                  </a:cubicBezTo>
                  <a:cubicBezTo>
                    <a:pt x="108754" y="571976"/>
                    <a:pt x="108193" y="571752"/>
                    <a:pt x="107689" y="571527"/>
                  </a:cubicBezTo>
                  <a:lnTo>
                    <a:pt x="106232" y="570799"/>
                  </a:lnTo>
                  <a:cubicBezTo>
                    <a:pt x="102702" y="569062"/>
                    <a:pt x="100516" y="565475"/>
                    <a:pt x="100516" y="561553"/>
                  </a:cubicBezTo>
                  <a:lnTo>
                    <a:pt x="100516" y="560824"/>
                  </a:lnTo>
                  <a:cubicBezTo>
                    <a:pt x="100516" y="560768"/>
                    <a:pt x="100516" y="560712"/>
                    <a:pt x="100516" y="560656"/>
                  </a:cubicBezTo>
                  <a:cubicBezTo>
                    <a:pt x="99115" y="558863"/>
                    <a:pt x="98387" y="556621"/>
                    <a:pt x="98387" y="554324"/>
                  </a:cubicBezTo>
                  <a:lnTo>
                    <a:pt x="98387" y="552195"/>
                  </a:lnTo>
                  <a:cubicBezTo>
                    <a:pt x="98387" y="550681"/>
                    <a:pt x="98723" y="549169"/>
                    <a:pt x="99339" y="547824"/>
                  </a:cubicBezTo>
                  <a:cubicBezTo>
                    <a:pt x="98499" y="546591"/>
                    <a:pt x="97995" y="545134"/>
                    <a:pt x="97770" y="543677"/>
                  </a:cubicBezTo>
                  <a:cubicBezTo>
                    <a:pt x="97322" y="543229"/>
                    <a:pt x="96874" y="542668"/>
                    <a:pt x="96538" y="542108"/>
                  </a:cubicBezTo>
                  <a:lnTo>
                    <a:pt x="95081" y="539978"/>
                  </a:lnTo>
                  <a:cubicBezTo>
                    <a:pt x="94632" y="539306"/>
                    <a:pt x="94240" y="538577"/>
                    <a:pt x="93960" y="537793"/>
                  </a:cubicBezTo>
                  <a:cubicBezTo>
                    <a:pt x="93736" y="537737"/>
                    <a:pt x="93568" y="537681"/>
                    <a:pt x="93343" y="537625"/>
                  </a:cubicBezTo>
                  <a:cubicBezTo>
                    <a:pt x="93231" y="537737"/>
                    <a:pt x="93119" y="537849"/>
                    <a:pt x="93007" y="537961"/>
                  </a:cubicBezTo>
                  <a:lnTo>
                    <a:pt x="92279" y="538690"/>
                  </a:lnTo>
                  <a:cubicBezTo>
                    <a:pt x="89141" y="541828"/>
                    <a:pt x="84321" y="542612"/>
                    <a:pt x="80343" y="540651"/>
                  </a:cubicBezTo>
                  <a:lnTo>
                    <a:pt x="78886" y="539922"/>
                  </a:lnTo>
                  <a:cubicBezTo>
                    <a:pt x="77541" y="539250"/>
                    <a:pt x="76364" y="538297"/>
                    <a:pt x="75412" y="537120"/>
                  </a:cubicBezTo>
                  <a:lnTo>
                    <a:pt x="74907" y="536504"/>
                  </a:lnTo>
                  <a:cubicBezTo>
                    <a:pt x="72778" y="535551"/>
                    <a:pt x="71041" y="533870"/>
                    <a:pt x="69920" y="531741"/>
                  </a:cubicBezTo>
                  <a:cubicBezTo>
                    <a:pt x="68183" y="528267"/>
                    <a:pt x="68519" y="524064"/>
                    <a:pt x="70873" y="520926"/>
                  </a:cubicBezTo>
                  <a:lnTo>
                    <a:pt x="73002" y="518068"/>
                  </a:lnTo>
                  <a:cubicBezTo>
                    <a:pt x="73282" y="517676"/>
                    <a:pt x="73618" y="517283"/>
                    <a:pt x="73955" y="516947"/>
                  </a:cubicBezTo>
                  <a:lnTo>
                    <a:pt x="78269" y="512632"/>
                  </a:lnTo>
                  <a:cubicBezTo>
                    <a:pt x="78494" y="512408"/>
                    <a:pt x="78718" y="512184"/>
                    <a:pt x="78942" y="512016"/>
                  </a:cubicBezTo>
                  <a:lnTo>
                    <a:pt x="82752" y="508878"/>
                  </a:lnTo>
                  <a:lnTo>
                    <a:pt x="90934" y="500024"/>
                  </a:lnTo>
                  <a:cubicBezTo>
                    <a:pt x="91662" y="499239"/>
                    <a:pt x="92503" y="498567"/>
                    <a:pt x="93400" y="498062"/>
                  </a:cubicBezTo>
                  <a:lnTo>
                    <a:pt x="96874" y="496101"/>
                  </a:lnTo>
                  <a:lnTo>
                    <a:pt x="100012" y="492459"/>
                  </a:lnTo>
                  <a:cubicBezTo>
                    <a:pt x="100348" y="492067"/>
                    <a:pt x="100684" y="491730"/>
                    <a:pt x="101077" y="491394"/>
                  </a:cubicBezTo>
                  <a:lnTo>
                    <a:pt x="106008" y="487079"/>
                  </a:lnTo>
                  <a:lnTo>
                    <a:pt x="107241" y="485454"/>
                  </a:lnTo>
                  <a:lnTo>
                    <a:pt x="112676" y="476600"/>
                  </a:lnTo>
                  <a:lnTo>
                    <a:pt x="109482" y="472061"/>
                  </a:lnTo>
                  <a:cubicBezTo>
                    <a:pt x="108530" y="470716"/>
                    <a:pt x="107969" y="469203"/>
                    <a:pt x="107745" y="467578"/>
                  </a:cubicBezTo>
                  <a:lnTo>
                    <a:pt x="106288" y="457492"/>
                  </a:lnTo>
                  <a:cubicBezTo>
                    <a:pt x="106176" y="456595"/>
                    <a:pt x="106120" y="455642"/>
                    <a:pt x="106288" y="454746"/>
                  </a:cubicBezTo>
                  <a:lnTo>
                    <a:pt x="107689" y="442698"/>
                  </a:lnTo>
                  <a:cubicBezTo>
                    <a:pt x="107745" y="442305"/>
                    <a:pt x="107801" y="441969"/>
                    <a:pt x="107857" y="441633"/>
                  </a:cubicBezTo>
                  <a:lnTo>
                    <a:pt x="109314" y="435189"/>
                  </a:lnTo>
                  <a:cubicBezTo>
                    <a:pt x="109482" y="434348"/>
                    <a:pt x="109762" y="433564"/>
                    <a:pt x="110155" y="432779"/>
                  </a:cubicBezTo>
                  <a:lnTo>
                    <a:pt x="111612" y="429921"/>
                  </a:lnTo>
                  <a:cubicBezTo>
                    <a:pt x="112004" y="429193"/>
                    <a:pt x="112452" y="428464"/>
                    <a:pt x="113013" y="427848"/>
                  </a:cubicBezTo>
                  <a:lnTo>
                    <a:pt x="117327" y="422804"/>
                  </a:lnTo>
                  <a:cubicBezTo>
                    <a:pt x="117496" y="422580"/>
                    <a:pt x="117664" y="422412"/>
                    <a:pt x="117832" y="422244"/>
                  </a:cubicBezTo>
                  <a:lnTo>
                    <a:pt x="118560" y="421516"/>
                  </a:lnTo>
                  <a:cubicBezTo>
                    <a:pt x="119121" y="420955"/>
                    <a:pt x="119737" y="420451"/>
                    <a:pt x="120409" y="420059"/>
                  </a:cubicBezTo>
                  <a:lnTo>
                    <a:pt x="119849" y="419778"/>
                  </a:lnTo>
                  <a:lnTo>
                    <a:pt x="107241" y="419778"/>
                  </a:lnTo>
                  <a:cubicBezTo>
                    <a:pt x="106344" y="419778"/>
                    <a:pt x="105391" y="419666"/>
                    <a:pt x="104495" y="419442"/>
                  </a:cubicBezTo>
                  <a:lnTo>
                    <a:pt x="96594" y="417313"/>
                  </a:lnTo>
                  <a:cubicBezTo>
                    <a:pt x="94856" y="416864"/>
                    <a:pt x="93287" y="415912"/>
                    <a:pt x="91999" y="414623"/>
                  </a:cubicBezTo>
                  <a:lnTo>
                    <a:pt x="88412" y="411037"/>
                  </a:lnTo>
                  <a:cubicBezTo>
                    <a:pt x="87740" y="410364"/>
                    <a:pt x="87179" y="409636"/>
                    <a:pt x="86731" y="408851"/>
                  </a:cubicBezTo>
                  <a:lnTo>
                    <a:pt x="85330" y="406385"/>
                  </a:lnTo>
                  <a:lnTo>
                    <a:pt x="77373" y="404424"/>
                  </a:lnTo>
                  <a:cubicBezTo>
                    <a:pt x="77037" y="404312"/>
                    <a:pt x="76700" y="404256"/>
                    <a:pt x="76364" y="404088"/>
                  </a:cubicBezTo>
                  <a:lnTo>
                    <a:pt x="71433" y="402295"/>
                  </a:lnTo>
                  <a:lnTo>
                    <a:pt x="65885" y="403696"/>
                  </a:lnTo>
                  <a:cubicBezTo>
                    <a:pt x="65045" y="403920"/>
                    <a:pt x="64204" y="403976"/>
                    <a:pt x="63364" y="403976"/>
                  </a:cubicBezTo>
                  <a:lnTo>
                    <a:pt x="60898" y="404144"/>
                  </a:lnTo>
                  <a:cubicBezTo>
                    <a:pt x="59833" y="404480"/>
                    <a:pt x="58768" y="404648"/>
                    <a:pt x="57648" y="404648"/>
                  </a:cubicBezTo>
                  <a:lnTo>
                    <a:pt x="54061" y="404648"/>
                  </a:lnTo>
                  <a:cubicBezTo>
                    <a:pt x="52212" y="404648"/>
                    <a:pt x="50419" y="404144"/>
                    <a:pt x="48794" y="403191"/>
                  </a:cubicBezTo>
                  <a:cubicBezTo>
                    <a:pt x="46552" y="403135"/>
                    <a:pt x="44367" y="402351"/>
                    <a:pt x="42574" y="400950"/>
                  </a:cubicBezTo>
                  <a:lnTo>
                    <a:pt x="40276" y="399101"/>
                  </a:lnTo>
                  <a:lnTo>
                    <a:pt x="36073" y="397532"/>
                  </a:lnTo>
                  <a:cubicBezTo>
                    <a:pt x="34672" y="397027"/>
                    <a:pt x="33440" y="396187"/>
                    <a:pt x="32375" y="395178"/>
                  </a:cubicBezTo>
                  <a:lnTo>
                    <a:pt x="30245" y="393049"/>
                  </a:lnTo>
                  <a:cubicBezTo>
                    <a:pt x="28284" y="391087"/>
                    <a:pt x="27219" y="388454"/>
                    <a:pt x="27219" y="385764"/>
                  </a:cubicBezTo>
                  <a:lnTo>
                    <a:pt x="27219" y="383634"/>
                  </a:lnTo>
                  <a:cubicBezTo>
                    <a:pt x="27219" y="380496"/>
                    <a:pt x="28620" y="377694"/>
                    <a:pt x="30862" y="375789"/>
                  </a:cubicBezTo>
                  <a:cubicBezTo>
                    <a:pt x="30750" y="374220"/>
                    <a:pt x="30974" y="372651"/>
                    <a:pt x="31590" y="371194"/>
                  </a:cubicBezTo>
                  <a:lnTo>
                    <a:pt x="32543" y="368840"/>
                  </a:lnTo>
                  <a:lnTo>
                    <a:pt x="32991" y="365030"/>
                  </a:lnTo>
                  <a:lnTo>
                    <a:pt x="32991" y="362788"/>
                  </a:lnTo>
                  <a:cubicBezTo>
                    <a:pt x="32991" y="360771"/>
                    <a:pt x="33608" y="358754"/>
                    <a:pt x="34728" y="357073"/>
                  </a:cubicBezTo>
                  <a:lnTo>
                    <a:pt x="36746" y="354047"/>
                  </a:lnTo>
                  <a:lnTo>
                    <a:pt x="37306" y="348163"/>
                  </a:lnTo>
                  <a:cubicBezTo>
                    <a:pt x="37362" y="347378"/>
                    <a:pt x="37530" y="346650"/>
                    <a:pt x="37811" y="345921"/>
                  </a:cubicBezTo>
                  <a:lnTo>
                    <a:pt x="38931" y="342615"/>
                  </a:lnTo>
                  <a:cubicBezTo>
                    <a:pt x="38819" y="341943"/>
                    <a:pt x="38707" y="341270"/>
                    <a:pt x="38707" y="340598"/>
                  </a:cubicBezTo>
                  <a:lnTo>
                    <a:pt x="38707" y="336003"/>
                  </a:lnTo>
                  <a:lnTo>
                    <a:pt x="27948" y="306863"/>
                  </a:lnTo>
                  <a:lnTo>
                    <a:pt x="23017" y="306415"/>
                  </a:lnTo>
                  <a:cubicBezTo>
                    <a:pt x="22232" y="306359"/>
                    <a:pt x="21448" y="306191"/>
                    <a:pt x="20663" y="305911"/>
                  </a:cubicBezTo>
                  <a:lnTo>
                    <a:pt x="16348" y="304454"/>
                  </a:lnTo>
                  <a:cubicBezTo>
                    <a:pt x="15284" y="304117"/>
                    <a:pt x="14331" y="303557"/>
                    <a:pt x="13434" y="302941"/>
                  </a:cubicBezTo>
                  <a:lnTo>
                    <a:pt x="7718" y="298626"/>
                  </a:lnTo>
                  <a:cubicBezTo>
                    <a:pt x="7046" y="298121"/>
                    <a:pt x="6374" y="297505"/>
                    <a:pt x="5869" y="296833"/>
                  </a:cubicBezTo>
                  <a:lnTo>
                    <a:pt x="3011" y="293246"/>
                  </a:lnTo>
                  <a:cubicBezTo>
                    <a:pt x="2227" y="292294"/>
                    <a:pt x="1666" y="291229"/>
                    <a:pt x="1274" y="290052"/>
                  </a:cubicBezTo>
                  <a:lnTo>
                    <a:pt x="546" y="287923"/>
                  </a:lnTo>
                  <a:cubicBezTo>
                    <a:pt x="41" y="286410"/>
                    <a:pt x="-127" y="284785"/>
                    <a:pt x="97" y="283215"/>
                  </a:cubicBezTo>
                  <a:lnTo>
                    <a:pt x="826" y="278172"/>
                  </a:lnTo>
                  <a:cubicBezTo>
                    <a:pt x="938" y="277332"/>
                    <a:pt x="1162" y="276547"/>
                    <a:pt x="1442" y="275819"/>
                  </a:cubicBezTo>
                  <a:lnTo>
                    <a:pt x="2899" y="272232"/>
                  </a:lnTo>
                  <a:cubicBezTo>
                    <a:pt x="3404" y="270943"/>
                    <a:pt x="4188" y="269767"/>
                    <a:pt x="5197" y="268758"/>
                  </a:cubicBezTo>
                  <a:lnTo>
                    <a:pt x="7046" y="266909"/>
                  </a:lnTo>
                  <a:cubicBezTo>
                    <a:pt x="8447" y="262874"/>
                    <a:pt x="12258" y="260128"/>
                    <a:pt x="16572" y="260016"/>
                  </a:cubicBezTo>
                  <a:cubicBezTo>
                    <a:pt x="18758" y="258727"/>
                    <a:pt x="21336" y="258279"/>
                    <a:pt x="23857" y="258783"/>
                  </a:cubicBezTo>
                  <a:lnTo>
                    <a:pt x="23969" y="258783"/>
                  </a:lnTo>
                  <a:lnTo>
                    <a:pt x="26547" y="257494"/>
                  </a:lnTo>
                  <a:cubicBezTo>
                    <a:pt x="28004" y="256766"/>
                    <a:pt x="29573" y="256430"/>
                    <a:pt x="31142" y="256430"/>
                  </a:cubicBezTo>
                  <a:lnTo>
                    <a:pt x="34000" y="256430"/>
                  </a:lnTo>
                  <a:cubicBezTo>
                    <a:pt x="34841" y="256430"/>
                    <a:pt x="35681" y="256542"/>
                    <a:pt x="36522" y="256766"/>
                  </a:cubicBezTo>
                  <a:cubicBezTo>
                    <a:pt x="37138" y="256598"/>
                    <a:pt x="37754" y="256542"/>
                    <a:pt x="38371" y="256486"/>
                  </a:cubicBezTo>
                  <a:lnTo>
                    <a:pt x="38763" y="255869"/>
                  </a:lnTo>
                  <a:lnTo>
                    <a:pt x="38763" y="254580"/>
                  </a:lnTo>
                  <a:cubicBezTo>
                    <a:pt x="38763" y="251442"/>
                    <a:pt x="40164" y="248472"/>
                    <a:pt x="42630" y="246511"/>
                  </a:cubicBezTo>
                  <a:lnTo>
                    <a:pt x="43190" y="246063"/>
                  </a:lnTo>
                  <a:cubicBezTo>
                    <a:pt x="43022" y="244886"/>
                    <a:pt x="43022" y="243653"/>
                    <a:pt x="43302" y="242476"/>
                  </a:cubicBezTo>
                  <a:lnTo>
                    <a:pt x="43470" y="241580"/>
                  </a:lnTo>
                  <a:cubicBezTo>
                    <a:pt x="42966" y="239843"/>
                    <a:pt x="42966" y="238049"/>
                    <a:pt x="43414" y="236312"/>
                  </a:cubicBezTo>
                  <a:lnTo>
                    <a:pt x="43302" y="235808"/>
                  </a:lnTo>
                  <a:cubicBezTo>
                    <a:pt x="43134" y="234855"/>
                    <a:pt x="43078" y="233903"/>
                    <a:pt x="43134" y="232950"/>
                  </a:cubicBezTo>
                  <a:lnTo>
                    <a:pt x="43806" y="222975"/>
                  </a:lnTo>
                  <a:cubicBezTo>
                    <a:pt x="43806" y="221574"/>
                    <a:pt x="44087" y="220174"/>
                    <a:pt x="44647" y="218885"/>
                  </a:cubicBezTo>
                  <a:lnTo>
                    <a:pt x="46104" y="215466"/>
                  </a:lnTo>
                  <a:cubicBezTo>
                    <a:pt x="46440" y="213561"/>
                    <a:pt x="47281" y="211824"/>
                    <a:pt x="48514" y="210423"/>
                  </a:cubicBezTo>
                  <a:cubicBezTo>
                    <a:pt x="48682" y="210031"/>
                    <a:pt x="48906" y="209695"/>
                    <a:pt x="49130" y="209302"/>
                  </a:cubicBezTo>
                  <a:lnTo>
                    <a:pt x="50587" y="207173"/>
                  </a:lnTo>
                  <a:cubicBezTo>
                    <a:pt x="51988" y="205043"/>
                    <a:pt x="54173" y="203474"/>
                    <a:pt x="56695" y="202858"/>
                  </a:cubicBezTo>
                  <a:lnTo>
                    <a:pt x="61346" y="201681"/>
                  </a:lnTo>
                  <a:lnTo>
                    <a:pt x="63195" y="200729"/>
                  </a:lnTo>
                  <a:cubicBezTo>
                    <a:pt x="63868" y="200392"/>
                    <a:pt x="64596" y="200112"/>
                    <a:pt x="65325" y="199944"/>
                  </a:cubicBezTo>
                  <a:lnTo>
                    <a:pt x="67510" y="199384"/>
                  </a:lnTo>
                  <a:lnTo>
                    <a:pt x="70480" y="198207"/>
                  </a:lnTo>
                  <a:cubicBezTo>
                    <a:pt x="71041" y="197983"/>
                    <a:pt x="71657" y="197815"/>
                    <a:pt x="72273" y="197647"/>
                  </a:cubicBezTo>
                  <a:lnTo>
                    <a:pt x="73786" y="197366"/>
                  </a:lnTo>
                  <a:lnTo>
                    <a:pt x="84490" y="187336"/>
                  </a:lnTo>
                  <a:cubicBezTo>
                    <a:pt x="88020" y="184030"/>
                    <a:pt x="93287" y="183637"/>
                    <a:pt x="97266" y="186271"/>
                  </a:cubicBezTo>
                  <a:lnTo>
                    <a:pt x="98499" y="187112"/>
                  </a:lnTo>
                  <a:lnTo>
                    <a:pt x="104663" y="189577"/>
                  </a:lnTo>
                  <a:cubicBezTo>
                    <a:pt x="105279" y="189857"/>
                    <a:pt x="105896" y="190138"/>
                    <a:pt x="106512" y="190530"/>
                  </a:cubicBezTo>
                  <a:lnTo>
                    <a:pt x="111163" y="190922"/>
                  </a:lnTo>
                  <a:lnTo>
                    <a:pt x="114189" y="190418"/>
                  </a:lnTo>
                  <a:cubicBezTo>
                    <a:pt x="115366" y="190250"/>
                    <a:pt x="116599" y="190250"/>
                    <a:pt x="117720" y="190418"/>
                  </a:cubicBezTo>
                  <a:lnTo>
                    <a:pt x="121586" y="191146"/>
                  </a:lnTo>
                  <a:lnTo>
                    <a:pt x="121698" y="190978"/>
                  </a:lnTo>
                  <a:cubicBezTo>
                    <a:pt x="122203" y="189969"/>
                    <a:pt x="122875" y="189073"/>
                    <a:pt x="123660" y="188288"/>
                  </a:cubicBezTo>
                  <a:lnTo>
                    <a:pt x="125789" y="186159"/>
                  </a:lnTo>
                  <a:cubicBezTo>
                    <a:pt x="127078" y="184870"/>
                    <a:pt x="128703" y="183973"/>
                    <a:pt x="130384" y="183469"/>
                  </a:cubicBezTo>
                  <a:lnTo>
                    <a:pt x="133634" y="175736"/>
                  </a:lnTo>
                  <a:cubicBezTo>
                    <a:pt x="134139" y="174503"/>
                    <a:pt x="134923" y="173438"/>
                    <a:pt x="135820" y="172486"/>
                  </a:cubicBezTo>
                  <a:lnTo>
                    <a:pt x="136548" y="171757"/>
                  </a:lnTo>
                  <a:cubicBezTo>
                    <a:pt x="138510" y="169796"/>
                    <a:pt x="141143" y="168731"/>
                    <a:pt x="143833" y="168731"/>
                  </a:cubicBezTo>
                  <a:lnTo>
                    <a:pt x="143833" y="168731"/>
                  </a:lnTo>
                  <a:lnTo>
                    <a:pt x="194267" y="7288"/>
                  </a:lnTo>
                  <a:cubicBezTo>
                    <a:pt x="195612" y="2917"/>
                    <a:pt x="199534" y="-109"/>
                    <a:pt x="204353" y="3"/>
                  </a:cubicBezTo>
                  <a:cubicBezTo>
                    <a:pt x="208948" y="115"/>
                    <a:pt x="212927" y="3197"/>
                    <a:pt x="214160" y="7624"/>
                  </a:cubicBezTo>
                  <a:lnTo>
                    <a:pt x="224191" y="44945"/>
                  </a:lnTo>
                  <a:lnTo>
                    <a:pt x="231027" y="68873"/>
                  </a:lnTo>
                  <a:cubicBezTo>
                    <a:pt x="232708" y="68817"/>
                    <a:pt x="234445" y="69153"/>
                    <a:pt x="236070" y="69938"/>
                  </a:cubicBezTo>
                  <a:lnTo>
                    <a:pt x="237527" y="70666"/>
                  </a:lnTo>
                  <a:cubicBezTo>
                    <a:pt x="238088" y="70946"/>
                    <a:pt x="238592" y="71282"/>
                    <a:pt x="239096" y="71619"/>
                  </a:cubicBezTo>
                  <a:lnTo>
                    <a:pt x="239937" y="72235"/>
                  </a:lnTo>
                  <a:lnTo>
                    <a:pt x="242963" y="71395"/>
                  </a:lnTo>
                  <a:cubicBezTo>
                    <a:pt x="243860" y="71114"/>
                    <a:pt x="244868" y="71002"/>
                    <a:pt x="245821" y="71002"/>
                  </a:cubicBezTo>
                  <a:lnTo>
                    <a:pt x="247278" y="71002"/>
                  </a:lnTo>
                  <a:cubicBezTo>
                    <a:pt x="248399" y="71002"/>
                    <a:pt x="249519" y="71170"/>
                    <a:pt x="250528" y="71507"/>
                  </a:cubicBezTo>
                  <a:lnTo>
                    <a:pt x="253778" y="72571"/>
                  </a:lnTo>
                  <a:lnTo>
                    <a:pt x="259158" y="73188"/>
                  </a:lnTo>
                  <a:cubicBezTo>
                    <a:pt x="260951" y="73412"/>
                    <a:pt x="262576" y="74028"/>
                    <a:pt x="264033" y="75037"/>
                  </a:cubicBezTo>
                  <a:lnTo>
                    <a:pt x="266499" y="75317"/>
                  </a:lnTo>
                  <a:cubicBezTo>
                    <a:pt x="266723" y="75373"/>
                    <a:pt x="267003" y="75373"/>
                    <a:pt x="267227" y="75429"/>
                  </a:cubicBezTo>
                  <a:lnTo>
                    <a:pt x="270814" y="76158"/>
                  </a:lnTo>
                  <a:cubicBezTo>
                    <a:pt x="271878" y="76382"/>
                    <a:pt x="272943" y="76774"/>
                    <a:pt x="273896" y="77334"/>
                  </a:cubicBezTo>
                  <a:lnTo>
                    <a:pt x="277314" y="79296"/>
                  </a:lnTo>
                  <a:lnTo>
                    <a:pt x="284599" y="80361"/>
                  </a:lnTo>
                  <a:cubicBezTo>
                    <a:pt x="285944" y="80529"/>
                    <a:pt x="287233" y="80977"/>
                    <a:pt x="288409" y="81705"/>
                  </a:cubicBezTo>
                  <a:lnTo>
                    <a:pt x="316428" y="98236"/>
                  </a:lnTo>
                  <a:cubicBezTo>
                    <a:pt x="316596" y="98348"/>
                    <a:pt x="316764" y="98461"/>
                    <a:pt x="316932" y="98517"/>
                  </a:cubicBezTo>
                  <a:lnTo>
                    <a:pt x="317325" y="98741"/>
                  </a:lnTo>
                  <a:lnTo>
                    <a:pt x="323096" y="99805"/>
                  </a:lnTo>
                  <a:cubicBezTo>
                    <a:pt x="325954" y="100310"/>
                    <a:pt x="328420" y="101991"/>
                    <a:pt x="329989" y="104457"/>
                  </a:cubicBezTo>
                  <a:cubicBezTo>
                    <a:pt x="331558" y="106866"/>
                    <a:pt x="332006" y="109892"/>
                    <a:pt x="331222" y="112638"/>
                  </a:cubicBezTo>
                  <a:lnTo>
                    <a:pt x="331166" y="112806"/>
                  </a:lnTo>
                  <a:lnTo>
                    <a:pt x="344895" y="115384"/>
                  </a:lnTo>
                  <a:cubicBezTo>
                    <a:pt x="347585" y="115384"/>
                    <a:pt x="350162" y="116448"/>
                    <a:pt x="352068" y="118298"/>
                  </a:cubicBezTo>
                  <a:cubicBezTo>
                    <a:pt x="355710" y="118522"/>
                    <a:pt x="358960" y="120707"/>
                    <a:pt x="360585" y="123958"/>
                  </a:cubicBezTo>
                  <a:lnTo>
                    <a:pt x="361314" y="125414"/>
                  </a:lnTo>
                  <a:cubicBezTo>
                    <a:pt x="361650" y="126143"/>
                    <a:pt x="361930" y="126871"/>
                    <a:pt x="362154" y="127656"/>
                  </a:cubicBezTo>
                  <a:cubicBezTo>
                    <a:pt x="363219" y="127712"/>
                    <a:pt x="364284" y="127992"/>
                    <a:pt x="365292" y="128384"/>
                  </a:cubicBezTo>
                  <a:lnTo>
                    <a:pt x="368879" y="129841"/>
                  </a:lnTo>
                  <a:cubicBezTo>
                    <a:pt x="370560" y="130514"/>
                    <a:pt x="372017" y="131579"/>
                    <a:pt x="373138" y="132980"/>
                  </a:cubicBezTo>
                  <a:lnTo>
                    <a:pt x="376388" y="136902"/>
                  </a:lnTo>
                  <a:lnTo>
                    <a:pt x="381095" y="140937"/>
                  </a:lnTo>
                  <a:lnTo>
                    <a:pt x="408329" y="163856"/>
                  </a:lnTo>
                  <a:cubicBezTo>
                    <a:pt x="409170" y="164529"/>
                    <a:pt x="409842" y="165369"/>
                    <a:pt x="410402" y="166210"/>
                  </a:cubicBezTo>
                  <a:lnTo>
                    <a:pt x="411747" y="167274"/>
                  </a:lnTo>
                  <a:lnTo>
                    <a:pt x="475574" y="221350"/>
                  </a:lnTo>
                  <a:cubicBezTo>
                    <a:pt x="475798" y="221182"/>
                    <a:pt x="476078" y="221014"/>
                    <a:pt x="476302" y="220902"/>
                  </a:cubicBezTo>
                  <a:lnTo>
                    <a:pt x="474453" y="219501"/>
                  </a:lnTo>
                  <a:cubicBezTo>
                    <a:pt x="471875" y="217540"/>
                    <a:pt x="470306" y="214514"/>
                    <a:pt x="470306" y="211208"/>
                  </a:cubicBezTo>
                  <a:lnTo>
                    <a:pt x="470306" y="201177"/>
                  </a:lnTo>
                  <a:cubicBezTo>
                    <a:pt x="470306" y="197254"/>
                    <a:pt x="472548" y="193668"/>
                    <a:pt x="476022" y="191931"/>
                  </a:cubicBezTo>
                  <a:lnTo>
                    <a:pt x="477479" y="191202"/>
                  </a:lnTo>
                  <a:cubicBezTo>
                    <a:pt x="478152" y="190866"/>
                    <a:pt x="478824" y="190586"/>
                    <a:pt x="479552" y="190418"/>
                  </a:cubicBezTo>
                  <a:lnTo>
                    <a:pt x="480225" y="190250"/>
                  </a:lnTo>
                  <a:lnTo>
                    <a:pt x="482074" y="188793"/>
                  </a:lnTo>
                  <a:cubicBezTo>
                    <a:pt x="482915" y="188120"/>
                    <a:pt x="483867" y="187560"/>
                    <a:pt x="484932" y="187168"/>
                  </a:cubicBezTo>
                  <a:lnTo>
                    <a:pt x="485100" y="187112"/>
                  </a:lnTo>
                  <a:lnTo>
                    <a:pt x="484316" y="183581"/>
                  </a:lnTo>
                  <a:cubicBezTo>
                    <a:pt x="483755" y="181452"/>
                    <a:pt x="483923" y="179210"/>
                    <a:pt x="484764" y="177137"/>
                  </a:cubicBezTo>
                  <a:cubicBezTo>
                    <a:pt x="484596" y="175792"/>
                    <a:pt x="484764" y="174391"/>
                    <a:pt x="485156" y="173046"/>
                  </a:cubicBezTo>
                  <a:lnTo>
                    <a:pt x="487342" y="165873"/>
                  </a:lnTo>
                  <a:cubicBezTo>
                    <a:pt x="487510" y="165313"/>
                    <a:pt x="487734" y="164753"/>
                    <a:pt x="488014" y="164248"/>
                  </a:cubicBezTo>
                  <a:lnTo>
                    <a:pt x="489471" y="161390"/>
                  </a:lnTo>
                  <a:cubicBezTo>
                    <a:pt x="489751" y="160830"/>
                    <a:pt x="490087" y="160326"/>
                    <a:pt x="490424" y="159821"/>
                  </a:cubicBezTo>
                  <a:lnTo>
                    <a:pt x="493730" y="155450"/>
                  </a:lnTo>
                  <a:lnTo>
                    <a:pt x="494627" y="152761"/>
                  </a:lnTo>
                  <a:cubicBezTo>
                    <a:pt x="495243" y="150967"/>
                    <a:pt x="496308" y="149398"/>
                    <a:pt x="497709" y="148166"/>
                  </a:cubicBezTo>
                  <a:lnTo>
                    <a:pt x="501911" y="144579"/>
                  </a:lnTo>
                  <a:cubicBezTo>
                    <a:pt x="501015" y="143010"/>
                    <a:pt x="500566" y="141273"/>
                    <a:pt x="500566" y="139480"/>
                  </a:cubicBezTo>
                  <a:lnTo>
                    <a:pt x="500566" y="135893"/>
                  </a:lnTo>
                  <a:cubicBezTo>
                    <a:pt x="500566" y="132699"/>
                    <a:pt x="502023" y="129729"/>
                    <a:pt x="504545" y="127768"/>
                  </a:cubicBezTo>
                  <a:cubicBezTo>
                    <a:pt x="507067" y="125807"/>
                    <a:pt x="510317" y="125134"/>
                    <a:pt x="513399" y="125863"/>
                  </a:cubicBezTo>
                  <a:lnTo>
                    <a:pt x="516257" y="126591"/>
                  </a:lnTo>
                  <a:cubicBezTo>
                    <a:pt x="518779" y="127208"/>
                    <a:pt x="520964" y="128777"/>
                    <a:pt x="522421" y="130962"/>
                  </a:cubicBezTo>
                  <a:lnTo>
                    <a:pt x="543939" y="163968"/>
                  </a:lnTo>
                  <a:cubicBezTo>
                    <a:pt x="544500" y="164809"/>
                    <a:pt x="544892" y="165649"/>
                    <a:pt x="545172" y="166602"/>
                  </a:cubicBezTo>
                  <a:lnTo>
                    <a:pt x="550216" y="183133"/>
                  </a:lnTo>
                  <a:cubicBezTo>
                    <a:pt x="550888" y="185318"/>
                    <a:pt x="550832" y="187616"/>
                    <a:pt x="550047" y="189689"/>
                  </a:cubicBezTo>
                  <a:lnTo>
                    <a:pt x="540017" y="216979"/>
                  </a:lnTo>
                  <a:cubicBezTo>
                    <a:pt x="539737" y="217652"/>
                    <a:pt x="539456" y="218324"/>
                    <a:pt x="539008" y="218941"/>
                  </a:cubicBezTo>
                  <a:lnTo>
                    <a:pt x="533965" y="226842"/>
                  </a:lnTo>
                  <a:cubicBezTo>
                    <a:pt x="533853" y="227010"/>
                    <a:pt x="533797" y="227122"/>
                    <a:pt x="533685" y="227290"/>
                  </a:cubicBezTo>
                  <a:lnTo>
                    <a:pt x="532452" y="228971"/>
                  </a:lnTo>
                  <a:lnTo>
                    <a:pt x="535814" y="227907"/>
                  </a:lnTo>
                  <a:lnTo>
                    <a:pt x="576441" y="215803"/>
                  </a:lnTo>
                  <a:lnTo>
                    <a:pt x="593925" y="208798"/>
                  </a:lnTo>
                  <a:cubicBezTo>
                    <a:pt x="596110" y="207957"/>
                    <a:pt x="598464" y="207845"/>
                    <a:pt x="600705" y="208462"/>
                  </a:cubicBezTo>
                  <a:lnTo>
                    <a:pt x="647552" y="222359"/>
                  </a:lnTo>
                  <a:cubicBezTo>
                    <a:pt x="647889" y="221911"/>
                    <a:pt x="648225" y="221462"/>
                    <a:pt x="648617" y="221070"/>
                  </a:cubicBezTo>
                  <a:lnTo>
                    <a:pt x="650074" y="219613"/>
                  </a:lnTo>
                  <a:cubicBezTo>
                    <a:pt x="651867" y="217876"/>
                    <a:pt x="654165" y="216811"/>
                    <a:pt x="656686" y="216643"/>
                  </a:cubicBezTo>
                  <a:lnTo>
                    <a:pt x="657247" y="216083"/>
                  </a:lnTo>
                  <a:cubicBezTo>
                    <a:pt x="659208" y="214122"/>
                    <a:pt x="661842" y="213057"/>
                    <a:pt x="664588" y="213057"/>
                  </a:cubicBezTo>
                  <a:lnTo>
                    <a:pt x="665316" y="213057"/>
                  </a:lnTo>
                  <a:cubicBezTo>
                    <a:pt x="665933" y="213057"/>
                    <a:pt x="666549" y="213113"/>
                    <a:pt x="667109" y="213225"/>
                  </a:cubicBezTo>
                  <a:cubicBezTo>
                    <a:pt x="669015" y="212889"/>
                    <a:pt x="671032" y="213113"/>
                    <a:pt x="672825" y="213841"/>
                  </a:cubicBezTo>
                  <a:cubicBezTo>
                    <a:pt x="673161" y="213785"/>
                    <a:pt x="673554" y="213785"/>
                    <a:pt x="673946" y="213785"/>
                  </a:cubicBezTo>
                  <a:lnTo>
                    <a:pt x="674674" y="213785"/>
                  </a:lnTo>
                  <a:cubicBezTo>
                    <a:pt x="676580" y="213785"/>
                    <a:pt x="678373" y="214290"/>
                    <a:pt x="679942" y="215242"/>
                  </a:cubicBezTo>
                  <a:lnTo>
                    <a:pt x="685434" y="215242"/>
                  </a:lnTo>
                  <a:cubicBezTo>
                    <a:pt x="691149" y="215242"/>
                    <a:pt x="695744" y="219893"/>
                    <a:pt x="695744" y="225553"/>
                  </a:cubicBezTo>
                  <a:lnTo>
                    <a:pt x="695744" y="228859"/>
                  </a:lnTo>
                  <a:cubicBezTo>
                    <a:pt x="696473" y="228859"/>
                    <a:pt x="697257" y="228971"/>
                    <a:pt x="697986" y="229139"/>
                  </a:cubicBezTo>
                  <a:cubicBezTo>
                    <a:pt x="698826" y="228915"/>
                    <a:pt x="699667" y="228803"/>
                    <a:pt x="700508" y="228803"/>
                  </a:cubicBezTo>
                  <a:lnTo>
                    <a:pt x="701012" y="228803"/>
                  </a:lnTo>
                  <a:cubicBezTo>
                    <a:pt x="704710" y="227346"/>
                    <a:pt x="709081" y="228131"/>
                    <a:pt x="712107" y="231101"/>
                  </a:cubicBezTo>
                  <a:lnTo>
                    <a:pt x="713396" y="232390"/>
                  </a:lnTo>
                  <a:lnTo>
                    <a:pt x="793137" y="232390"/>
                  </a:lnTo>
                  <a:cubicBezTo>
                    <a:pt x="797564" y="232390"/>
                    <a:pt x="801543" y="235248"/>
                    <a:pt x="802944" y="239450"/>
                  </a:cubicBezTo>
                  <a:lnTo>
                    <a:pt x="803672" y="241580"/>
                  </a:lnTo>
                  <a:cubicBezTo>
                    <a:pt x="803784" y="241860"/>
                    <a:pt x="803840" y="242084"/>
                    <a:pt x="803896" y="242364"/>
                  </a:cubicBezTo>
                  <a:lnTo>
                    <a:pt x="804625" y="245222"/>
                  </a:lnTo>
                  <a:cubicBezTo>
                    <a:pt x="804737" y="245727"/>
                    <a:pt x="804849" y="246175"/>
                    <a:pt x="804905" y="246679"/>
                  </a:cubicBezTo>
                  <a:cubicBezTo>
                    <a:pt x="805465" y="248024"/>
                    <a:pt x="805746" y="249537"/>
                    <a:pt x="805690" y="251050"/>
                  </a:cubicBezTo>
                  <a:cubicBezTo>
                    <a:pt x="805577" y="253964"/>
                    <a:pt x="804233" y="256654"/>
                    <a:pt x="801991" y="258559"/>
                  </a:cubicBezTo>
                  <a:lnTo>
                    <a:pt x="795491" y="263995"/>
                  </a:lnTo>
                  <a:cubicBezTo>
                    <a:pt x="795099" y="266236"/>
                    <a:pt x="793922" y="268366"/>
                    <a:pt x="792129" y="269935"/>
                  </a:cubicBezTo>
                  <a:cubicBezTo>
                    <a:pt x="792577" y="271111"/>
                    <a:pt x="792801" y="272344"/>
                    <a:pt x="792801" y="273633"/>
                  </a:cubicBezTo>
                  <a:lnTo>
                    <a:pt x="792801" y="275090"/>
                  </a:lnTo>
                  <a:cubicBezTo>
                    <a:pt x="792801" y="279517"/>
                    <a:pt x="789943" y="283496"/>
                    <a:pt x="785740" y="284897"/>
                  </a:cubicBezTo>
                  <a:lnTo>
                    <a:pt x="783611" y="285625"/>
                  </a:lnTo>
                  <a:cubicBezTo>
                    <a:pt x="782546" y="285961"/>
                    <a:pt x="781481" y="286129"/>
                    <a:pt x="780361" y="286129"/>
                  </a:cubicBezTo>
                  <a:lnTo>
                    <a:pt x="779856" y="286129"/>
                  </a:lnTo>
                  <a:cubicBezTo>
                    <a:pt x="778287" y="287082"/>
                    <a:pt x="776438" y="287586"/>
                    <a:pt x="774589" y="287586"/>
                  </a:cubicBezTo>
                  <a:lnTo>
                    <a:pt x="773860" y="287586"/>
                  </a:lnTo>
                  <a:cubicBezTo>
                    <a:pt x="772964" y="287586"/>
                    <a:pt x="772123" y="287474"/>
                    <a:pt x="771283" y="287250"/>
                  </a:cubicBezTo>
                  <a:lnTo>
                    <a:pt x="771283" y="288035"/>
                  </a:lnTo>
                  <a:cubicBezTo>
                    <a:pt x="771283" y="290781"/>
                    <a:pt x="770218" y="293414"/>
                    <a:pt x="768257" y="295376"/>
                  </a:cubicBezTo>
                  <a:lnTo>
                    <a:pt x="766127" y="297505"/>
                  </a:lnTo>
                  <a:cubicBezTo>
                    <a:pt x="765006" y="298626"/>
                    <a:pt x="763606" y="299466"/>
                    <a:pt x="762093" y="299971"/>
                  </a:cubicBezTo>
                  <a:lnTo>
                    <a:pt x="761028" y="300307"/>
                  </a:lnTo>
                  <a:cubicBezTo>
                    <a:pt x="760860" y="301091"/>
                    <a:pt x="760580" y="301876"/>
                    <a:pt x="760187" y="302660"/>
                  </a:cubicBezTo>
                  <a:lnTo>
                    <a:pt x="759459" y="304117"/>
                  </a:lnTo>
                  <a:cubicBezTo>
                    <a:pt x="758786" y="305462"/>
                    <a:pt x="757834" y="306583"/>
                    <a:pt x="756713" y="307536"/>
                  </a:cubicBezTo>
                  <a:lnTo>
                    <a:pt x="758002" y="310674"/>
                  </a:lnTo>
                  <a:cubicBezTo>
                    <a:pt x="758730" y="312131"/>
                    <a:pt x="759123" y="313700"/>
                    <a:pt x="759123" y="315325"/>
                  </a:cubicBezTo>
                  <a:lnTo>
                    <a:pt x="759123" y="315549"/>
                  </a:lnTo>
                  <a:cubicBezTo>
                    <a:pt x="759403" y="315661"/>
                    <a:pt x="759739" y="315773"/>
                    <a:pt x="760019" y="315885"/>
                  </a:cubicBezTo>
                  <a:lnTo>
                    <a:pt x="770050" y="320200"/>
                  </a:lnTo>
                  <a:cubicBezTo>
                    <a:pt x="774365" y="322049"/>
                    <a:pt x="776886" y="326532"/>
                    <a:pt x="776214" y="331127"/>
                  </a:cubicBezTo>
                  <a:cubicBezTo>
                    <a:pt x="776046" y="332416"/>
                    <a:pt x="775597" y="333649"/>
                    <a:pt x="774981" y="334770"/>
                  </a:cubicBezTo>
                  <a:cubicBezTo>
                    <a:pt x="777839" y="335498"/>
                    <a:pt x="780305" y="337460"/>
                    <a:pt x="781650" y="340149"/>
                  </a:cubicBezTo>
                  <a:lnTo>
                    <a:pt x="782826" y="342447"/>
                  </a:lnTo>
                  <a:lnTo>
                    <a:pt x="784395" y="344857"/>
                  </a:lnTo>
                  <a:cubicBezTo>
                    <a:pt x="785068" y="345025"/>
                    <a:pt x="785740" y="345305"/>
                    <a:pt x="786357" y="345585"/>
                  </a:cubicBezTo>
                  <a:lnTo>
                    <a:pt x="788766" y="346762"/>
                  </a:lnTo>
                  <a:lnTo>
                    <a:pt x="793137" y="348387"/>
                  </a:lnTo>
                  <a:lnTo>
                    <a:pt x="804401" y="350348"/>
                  </a:lnTo>
                  <a:cubicBezTo>
                    <a:pt x="809780" y="351301"/>
                    <a:pt x="813479" y="356232"/>
                    <a:pt x="812862" y="361668"/>
                  </a:cubicBezTo>
                  <a:cubicBezTo>
                    <a:pt x="812302" y="367103"/>
                    <a:pt x="807539" y="371138"/>
                    <a:pt x="802159" y="370858"/>
                  </a:cubicBezTo>
                  <a:lnTo>
                    <a:pt x="784956" y="370129"/>
                  </a:lnTo>
                  <a:lnTo>
                    <a:pt x="750997" y="368392"/>
                  </a:lnTo>
                  <a:cubicBezTo>
                    <a:pt x="750941" y="368728"/>
                    <a:pt x="750829" y="369065"/>
                    <a:pt x="750717" y="369401"/>
                  </a:cubicBezTo>
                  <a:lnTo>
                    <a:pt x="745674" y="385203"/>
                  </a:lnTo>
                  <a:lnTo>
                    <a:pt x="723427" y="456931"/>
                  </a:lnTo>
                  <a:lnTo>
                    <a:pt x="709810" y="502097"/>
                  </a:lnTo>
                  <a:cubicBezTo>
                    <a:pt x="708577" y="506132"/>
                    <a:pt x="705047" y="509046"/>
                    <a:pt x="700844" y="509382"/>
                  </a:cubicBezTo>
                  <a:lnTo>
                    <a:pt x="682968" y="510839"/>
                  </a:lnTo>
                  <a:lnTo>
                    <a:pt x="657191" y="514313"/>
                  </a:lnTo>
                  <a:cubicBezTo>
                    <a:pt x="657359" y="514481"/>
                    <a:pt x="657527" y="514593"/>
                    <a:pt x="657695" y="514762"/>
                  </a:cubicBezTo>
                  <a:lnTo>
                    <a:pt x="658424" y="515490"/>
                  </a:lnTo>
                  <a:cubicBezTo>
                    <a:pt x="659656" y="516723"/>
                    <a:pt x="660497" y="518236"/>
                    <a:pt x="661001" y="519861"/>
                  </a:cubicBezTo>
                  <a:cubicBezTo>
                    <a:pt x="661618" y="520253"/>
                    <a:pt x="662178" y="520702"/>
                    <a:pt x="662738" y="521262"/>
                  </a:cubicBezTo>
                  <a:lnTo>
                    <a:pt x="663915" y="522383"/>
                  </a:lnTo>
                  <a:cubicBezTo>
                    <a:pt x="664588" y="522607"/>
                    <a:pt x="665204" y="522943"/>
                    <a:pt x="665820" y="523279"/>
                  </a:cubicBezTo>
                  <a:cubicBezTo>
                    <a:pt x="667109" y="523784"/>
                    <a:pt x="668230" y="524568"/>
                    <a:pt x="669239" y="525521"/>
                  </a:cubicBezTo>
                  <a:lnTo>
                    <a:pt x="669687" y="525969"/>
                  </a:lnTo>
                  <a:cubicBezTo>
                    <a:pt x="669855" y="526025"/>
                    <a:pt x="670023" y="526081"/>
                    <a:pt x="670135" y="526137"/>
                  </a:cubicBezTo>
                  <a:cubicBezTo>
                    <a:pt x="671312" y="526249"/>
                    <a:pt x="672489" y="526586"/>
                    <a:pt x="673554" y="527090"/>
                  </a:cubicBezTo>
                  <a:lnTo>
                    <a:pt x="691486" y="535720"/>
                  </a:lnTo>
                  <a:cubicBezTo>
                    <a:pt x="694512" y="537177"/>
                    <a:pt x="696641" y="539978"/>
                    <a:pt x="697201" y="543285"/>
                  </a:cubicBezTo>
                  <a:cubicBezTo>
                    <a:pt x="697538" y="545190"/>
                    <a:pt x="697313" y="547095"/>
                    <a:pt x="696641" y="548832"/>
                  </a:cubicBezTo>
                  <a:cubicBezTo>
                    <a:pt x="696585" y="551522"/>
                    <a:pt x="695520" y="554044"/>
                    <a:pt x="693615" y="555949"/>
                  </a:cubicBezTo>
                  <a:lnTo>
                    <a:pt x="692158" y="557406"/>
                  </a:lnTo>
                  <a:cubicBezTo>
                    <a:pt x="691373" y="558191"/>
                    <a:pt x="690477" y="558863"/>
                    <a:pt x="689468" y="559311"/>
                  </a:cubicBezTo>
                  <a:lnTo>
                    <a:pt x="689468" y="559311"/>
                  </a:lnTo>
                  <a:cubicBezTo>
                    <a:pt x="688460" y="560208"/>
                    <a:pt x="687227" y="560880"/>
                    <a:pt x="685938" y="561329"/>
                  </a:cubicBezTo>
                  <a:lnTo>
                    <a:pt x="684929" y="561665"/>
                  </a:lnTo>
                  <a:cubicBezTo>
                    <a:pt x="684537" y="562001"/>
                    <a:pt x="684145" y="562281"/>
                    <a:pt x="683696" y="562561"/>
                  </a:cubicBezTo>
                  <a:lnTo>
                    <a:pt x="683696" y="563010"/>
                  </a:lnTo>
                  <a:cubicBezTo>
                    <a:pt x="683696" y="566932"/>
                    <a:pt x="681511" y="570519"/>
                    <a:pt x="677981" y="572256"/>
                  </a:cubicBezTo>
                  <a:lnTo>
                    <a:pt x="672209" y="575114"/>
                  </a:lnTo>
                  <a:cubicBezTo>
                    <a:pt x="671200" y="576010"/>
                    <a:pt x="670023" y="576683"/>
                    <a:pt x="668678" y="577131"/>
                  </a:cubicBezTo>
                  <a:lnTo>
                    <a:pt x="666493" y="577860"/>
                  </a:lnTo>
                  <a:cubicBezTo>
                    <a:pt x="665204" y="579597"/>
                    <a:pt x="663411" y="580830"/>
                    <a:pt x="661394" y="581502"/>
                  </a:cubicBezTo>
                  <a:cubicBezTo>
                    <a:pt x="661394" y="581558"/>
                    <a:pt x="661394" y="581614"/>
                    <a:pt x="661394" y="581726"/>
                  </a:cubicBezTo>
                  <a:lnTo>
                    <a:pt x="661394" y="583183"/>
                  </a:lnTo>
                  <a:cubicBezTo>
                    <a:pt x="661394" y="585425"/>
                    <a:pt x="660665" y="587498"/>
                    <a:pt x="659432" y="589235"/>
                  </a:cubicBezTo>
                  <a:cubicBezTo>
                    <a:pt x="659768" y="590300"/>
                    <a:pt x="659937" y="591365"/>
                    <a:pt x="659937" y="592485"/>
                  </a:cubicBezTo>
                  <a:lnTo>
                    <a:pt x="659937" y="601115"/>
                  </a:lnTo>
                  <a:cubicBezTo>
                    <a:pt x="659937" y="602236"/>
                    <a:pt x="659768" y="603357"/>
                    <a:pt x="659376" y="604421"/>
                  </a:cubicBezTo>
                  <a:lnTo>
                    <a:pt x="659208" y="605430"/>
                  </a:lnTo>
                  <a:cubicBezTo>
                    <a:pt x="659208" y="607279"/>
                    <a:pt x="658704" y="609072"/>
                    <a:pt x="657807" y="610697"/>
                  </a:cubicBezTo>
                  <a:cubicBezTo>
                    <a:pt x="658255" y="611034"/>
                    <a:pt x="658648" y="611370"/>
                    <a:pt x="659096" y="611762"/>
                  </a:cubicBezTo>
                  <a:lnTo>
                    <a:pt x="659376" y="612042"/>
                  </a:lnTo>
                  <a:lnTo>
                    <a:pt x="660553" y="611818"/>
                  </a:lnTo>
                  <a:cubicBezTo>
                    <a:pt x="663915" y="611146"/>
                    <a:pt x="667446" y="612210"/>
                    <a:pt x="669911" y="614620"/>
                  </a:cubicBezTo>
                  <a:lnTo>
                    <a:pt x="670584" y="615292"/>
                  </a:lnTo>
                  <a:cubicBezTo>
                    <a:pt x="671032" y="615236"/>
                    <a:pt x="671480" y="615180"/>
                    <a:pt x="671928" y="615180"/>
                  </a:cubicBezTo>
                  <a:lnTo>
                    <a:pt x="673890" y="615180"/>
                  </a:lnTo>
                  <a:cubicBezTo>
                    <a:pt x="675067" y="614732"/>
                    <a:pt x="676355" y="614452"/>
                    <a:pt x="677700" y="614452"/>
                  </a:cubicBezTo>
                  <a:lnTo>
                    <a:pt x="679157" y="614452"/>
                  </a:lnTo>
                  <a:cubicBezTo>
                    <a:pt x="683080" y="614452"/>
                    <a:pt x="686610" y="616637"/>
                    <a:pt x="688403" y="620112"/>
                  </a:cubicBezTo>
                  <a:cubicBezTo>
                    <a:pt x="688964" y="620616"/>
                    <a:pt x="689412" y="621176"/>
                    <a:pt x="689861" y="621793"/>
                  </a:cubicBezTo>
                  <a:cubicBezTo>
                    <a:pt x="689917" y="621793"/>
                    <a:pt x="689917" y="621849"/>
                    <a:pt x="689973" y="621849"/>
                  </a:cubicBezTo>
                  <a:cubicBezTo>
                    <a:pt x="691093" y="622073"/>
                    <a:pt x="692158" y="622521"/>
                    <a:pt x="693111" y="623082"/>
                  </a:cubicBezTo>
                  <a:cubicBezTo>
                    <a:pt x="693615" y="623306"/>
                    <a:pt x="694119" y="623530"/>
                    <a:pt x="694568" y="623810"/>
                  </a:cubicBezTo>
                  <a:cubicBezTo>
                    <a:pt x="696865" y="624034"/>
                    <a:pt x="699051" y="625043"/>
                    <a:pt x="700676" y="626668"/>
                  </a:cubicBezTo>
                  <a:cubicBezTo>
                    <a:pt x="703141" y="626836"/>
                    <a:pt x="705495" y="627901"/>
                    <a:pt x="707288" y="629694"/>
                  </a:cubicBezTo>
                  <a:lnTo>
                    <a:pt x="708017" y="630423"/>
                  </a:lnTo>
                  <a:cubicBezTo>
                    <a:pt x="708801" y="631207"/>
                    <a:pt x="709417" y="632104"/>
                    <a:pt x="709922" y="633056"/>
                  </a:cubicBezTo>
                  <a:cubicBezTo>
                    <a:pt x="711939" y="634962"/>
                    <a:pt x="713172" y="637651"/>
                    <a:pt x="713172" y="640621"/>
                  </a:cubicBezTo>
                  <a:lnTo>
                    <a:pt x="713172" y="647066"/>
                  </a:lnTo>
                  <a:cubicBezTo>
                    <a:pt x="713172" y="647402"/>
                    <a:pt x="713172" y="647794"/>
                    <a:pt x="713116" y="648130"/>
                  </a:cubicBezTo>
                  <a:cubicBezTo>
                    <a:pt x="713172" y="648467"/>
                    <a:pt x="713172" y="648859"/>
                    <a:pt x="713172" y="649195"/>
                  </a:cubicBezTo>
                  <a:lnTo>
                    <a:pt x="713172" y="650652"/>
                  </a:lnTo>
                  <a:cubicBezTo>
                    <a:pt x="713172" y="653398"/>
                    <a:pt x="712051" y="656032"/>
                    <a:pt x="710146" y="657993"/>
                  </a:cubicBezTo>
                  <a:lnTo>
                    <a:pt x="710034" y="658105"/>
                  </a:lnTo>
                  <a:cubicBezTo>
                    <a:pt x="709922" y="658665"/>
                    <a:pt x="709698" y="659170"/>
                    <a:pt x="709530" y="659730"/>
                  </a:cubicBezTo>
                  <a:cubicBezTo>
                    <a:pt x="715133" y="659842"/>
                    <a:pt x="719672" y="664437"/>
                    <a:pt x="719672" y="670041"/>
                  </a:cubicBezTo>
                  <a:lnTo>
                    <a:pt x="719672" y="670769"/>
                  </a:lnTo>
                  <a:cubicBezTo>
                    <a:pt x="719672" y="671554"/>
                    <a:pt x="719560" y="672394"/>
                    <a:pt x="719392" y="673179"/>
                  </a:cubicBezTo>
                  <a:lnTo>
                    <a:pt x="712219" y="703327"/>
                  </a:lnTo>
                  <a:cubicBezTo>
                    <a:pt x="712163" y="703607"/>
                    <a:pt x="712051" y="703887"/>
                    <a:pt x="711995" y="704224"/>
                  </a:cubicBezTo>
                  <a:lnTo>
                    <a:pt x="710538" y="708539"/>
                  </a:lnTo>
                  <a:cubicBezTo>
                    <a:pt x="709810" y="710724"/>
                    <a:pt x="708409" y="712573"/>
                    <a:pt x="706447" y="713862"/>
                  </a:cubicBezTo>
                  <a:lnTo>
                    <a:pt x="705383" y="714591"/>
                  </a:lnTo>
                  <a:cubicBezTo>
                    <a:pt x="704878" y="715991"/>
                    <a:pt x="704038" y="717280"/>
                    <a:pt x="702973" y="718345"/>
                  </a:cubicBezTo>
                  <a:lnTo>
                    <a:pt x="702693" y="718625"/>
                  </a:lnTo>
                  <a:cubicBezTo>
                    <a:pt x="702189" y="719578"/>
                    <a:pt x="701572" y="720474"/>
                    <a:pt x="700788" y="721259"/>
                  </a:cubicBezTo>
                  <a:lnTo>
                    <a:pt x="697201" y="724845"/>
                  </a:lnTo>
                  <a:cubicBezTo>
                    <a:pt x="697033" y="725013"/>
                    <a:pt x="696809" y="725238"/>
                    <a:pt x="696641" y="725406"/>
                  </a:cubicBezTo>
                  <a:lnTo>
                    <a:pt x="685041" y="751855"/>
                  </a:lnTo>
                  <a:lnTo>
                    <a:pt x="677196" y="770404"/>
                  </a:lnTo>
                  <a:cubicBezTo>
                    <a:pt x="677084" y="770628"/>
                    <a:pt x="677028" y="770796"/>
                    <a:pt x="676916" y="770964"/>
                  </a:cubicBezTo>
                  <a:lnTo>
                    <a:pt x="675627" y="773542"/>
                  </a:lnTo>
                  <a:lnTo>
                    <a:pt x="653044" y="826609"/>
                  </a:lnTo>
                  <a:lnTo>
                    <a:pt x="653772" y="829131"/>
                  </a:lnTo>
                  <a:cubicBezTo>
                    <a:pt x="656182" y="830924"/>
                    <a:pt x="657695" y="833670"/>
                    <a:pt x="657863" y="836696"/>
                  </a:cubicBezTo>
                  <a:cubicBezTo>
                    <a:pt x="657975" y="838321"/>
                    <a:pt x="657695" y="839890"/>
                    <a:pt x="657135" y="841347"/>
                  </a:cubicBezTo>
                  <a:cubicBezTo>
                    <a:pt x="657191" y="841683"/>
                    <a:pt x="657191" y="842075"/>
                    <a:pt x="657191" y="842412"/>
                  </a:cubicBezTo>
                  <a:lnTo>
                    <a:pt x="657191" y="842412"/>
                  </a:lnTo>
                  <a:cubicBezTo>
                    <a:pt x="659320" y="844653"/>
                    <a:pt x="660385" y="847735"/>
                    <a:pt x="659993" y="850817"/>
                  </a:cubicBezTo>
                  <a:cubicBezTo>
                    <a:pt x="659712" y="853059"/>
                    <a:pt x="658704" y="855132"/>
                    <a:pt x="657191" y="856701"/>
                  </a:cubicBezTo>
                  <a:lnTo>
                    <a:pt x="657191" y="856701"/>
                  </a:lnTo>
                  <a:cubicBezTo>
                    <a:pt x="657191" y="858887"/>
                    <a:pt x="656462" y="861016"/>
                    <a:pt x="655173" y="862809"/>
                  </a:cubicBezTo>
                  <a:lnTo>
                    <a:pt x="655005" y="865331"/>
                  </a:lnTo>
                  <a:cubicBezTo>
                    <a:pt x="655005" y="866956"/>
                    <a:pt x="654613" y="868525"/>
                    <a:pt x="653885" y="869982"/>
                  </a:cubicBezTo>
                  <a:lnTo>
                    <a:pt x="653212" y="871327"/>
                  </a:lnTo>
                  <a:cubicBezTo>
                    <a:pt x="653941" y="874017"/>
                    <a:pt x="653492" y="876931"/>
                    <a:pt x="651979" y="879396"/>
                  </a:cubicBezTo>
                  <a:cubicBezTo>
                    <a:pt x="651867" y="879564"/>
                    <a:pt x="651755" y="879732"/>
                    <a:pt x="651643" y="879901"/>
                  </a:cubicBezTo>
                  <a:lnTo>
                    <a:pt x="653548" y="880853"/>
                  </a:lnTo>
                  <a:lnTo>
                    <a:pt x="654725" y="880853"/>
                  </a:lnTo>
                  <a:cubicBezTo>
                    <a:pt x="655846" y="880853"/>
                    <a:pt x="656967" y="881021"/>
                    <a:pt x="657975" y="881358"/>
                  </a:cubicBezTo>
                  <a:lnTo>
                    <a:pt x="661169" y="882254"/>
                  </a:lnTo>
                  <a:cubicBezTo>
                    <a:pt x="662458" y="882254"/>
                    <a:pt x="663747" y="882478"/>
                    <a:pt x="664924" y="882983"/>
                  </a:cubicBezTo>
                  <a:lnTo>
                    <a:pt x="669015" y="882983"/>
                  </a:lnTo>
                  <a:cubicBezTo>
                    <a:pt x="670135" y="882983"/>
                    <a:pt x="671256" y="883151"/>
                    <a:pt x="672265" y="883487"/>
                  </a:cubicBezTo>
                  <a:lnTo>
                    <a:pt x="676580" y="884944"/>
                  </a:lnTo>
                  <a:cubicBezTo>
                    <a:pt x="677028" y="885112"/>
                    <a:pt x="677476" y="885280"/>
                    <a:pt x="677925" y="885504"/>
                  </a:cubicBezTo>
                  <a:lnTo>
                    <a:pt x="678261" y="885672"/>
                  </a:lnTo>
                  <a:lnTo>
                    <a:pt x="740798" y="881526"/>
                  </a:lnTo>
                  <a:cubicBezTo>
                    <a:pt x="741022" y="881526"/>
                    <a:pt x="741247" y="881526"/>
                    <a:pt x="741471" y="881526"/>
                  </a:cubicBezTo>
                  <a:lnTo>
                    <a:pt x="743432" y="881526"/>
                  </a:lnTo>
                  <a:cubicBezTo>
                    <a:pt x="743992" y="881301"/>
                    <a:pt x="744609" y="881133"/>
                    <a:pt x="745169" y="881021"/>
                  </a:cubicBezTo>
                  <a:lnTo>
                    <a:pt x="747131" y="880629"/>
                  </a:lnTo>
                  <a:lnTo>
                    <a:pt x="748924" y="879284"/>
                  </a:lnTo>
                  <a:cubicBezTo>
                    <a:pt x="750381" y="878163"/>
                    <a:pt x="752174" y="877491"/>
                    <a:pt x="753967" y="877267"/>
                  </a:cubicBezTo>
                  <a:lnTo>
                    <a:pt x="759010" y="875586"/>
                  </a:lnTo>
                  <a:cubicBezTo>
                    <a:pt x="760075" y="875249"/>
                    <a:pt x="761196" y="875025"/>
                    <a:pt x="762317" y="875025"/>
                  </a:cubicBezTo>
                  <a:lnTo>
                    <a:pt x="765175" y="875025"/>
                  </a:lnTo>
                  <a:cubicBezTo>
                    <a:pt x="766295" y="875025"/>
                    <a:pt x="767416" y="875193"/>
                    <a:pt x="768425" y="875586"/>
                  </a:cubicBezTo>
                  <a:lnTo>
                    <a:pt x="770554" y="876314"/>
                  </a:lnTo>
                  <a:cubicBezTo>
                    <a:pt x="771002" y="876482"/>
                    <a:pt x="771451" y="876650"/>
                    <a:pt x="771899" y="876875"/>
                  </a:cubicBezTo>
                  <a:lnTo>
                    <a:pt x="777615" y="879732"/>
                  </a:lnTo>
                  <a:cubicBezTo>
                    <a:pt x="777895" y="879845"/>
                    <a:pt x="778119" y="880013"/>
                    <a:pt x="778343" y="880125"/>
                  </a:cubicBezTo>
                  <a:cubicBezTo>
                    <a:pt x="778624" y="880069"/>
                    <a:pt x="778960" y="880069"/>
                    <a:pt x="779240" y="880069"/>
                  </a:cubicBezTo>
                  <a:cubicBezTo>
                    <a:pt x="780417" y="879620"/>
                    <a:pt x="781706" y="879340"/>
                    <a:pt x="783050" y="879340"/>
                  </a:cubicBezTo>
                  <a:lnTo>
                    <a:pt x="789495" y="879340"/>
                  </a:lnTo>
                  <a:cubicBezTo>
                    <a:pt x="790840" y="879340"/>
                    <a:pt x="792129" y="879564"/>
                    <a:pt x="793361" y="880069"/>
                  </a:cubicBezTo>
                  <a:lnTo>
                    <a:pt x="796948" y="881526"/>
                  </a:lnTo>
                  <a:cubicBezTo>
                    <a:pt x="797228" y="881638"/>
                    <a:pt x="797452" y="881750"/>
                    <a:pt x="797732" y="881862"/>
                  </a:cubicBezTo>
                  <a:lnTo>
                    <a:pt x="799189" y="882590"/>
                  </a:lnTo>
                  <a:cubicBezTo>
                    <a:pt x="800198" y="883095"/>
                    <a:pt x="801094" y="883711"/>
                    <a:pt x="801879" y="884496"/>
                  </a:cubicBezTo>
                  <a:lnTo>
                    <a:pt x="802159" y="884776"/>
                  </a:lnTo>
                  <a:cubicBezTo>
                    <a:pt x="803112" y="885280"/>
                    <a:pt x="804008" y="885897"/>
                    <a:pt x="804793" y="886681"/>
                  </a:cubicBezTo>
                  <a:lnTo>
                    <a:pt x="806474" y="888362"/>
                  </a:lnTo>
                  <a:cubicBezTo>
                    <a:pt x="807427" y="888867"/>
                    <a:pt x="808323" y="889483"/>
                    <a:pt x="809108" y="890267"/>
                  </a:cubicBezTo>
                  <a:lnTo>
                    <a:pt x="809836" y="890996"/>
                  </a:lnTo>
                  <a:cubicBezTo>
                    <a:pt x="810453" y="891612"/>
                    <a:pt x="810957" y="892229"/>
                    <a:pt x="811349" y="892957"/>
                  </a:cubicBezTo>
                  <a:lnTo>
                    <a:pt x="813479" y="896544"/>
                  </a:lnTo>
                  <a:cubicBezTo>
                    <a:pt x="813871" y="897216"/>
                    <a:pt x="814207" y="897889"/>
                    <a:pt x="814431" y="898617"/>
                  </a:cubicBezTo>
                  <a:lnTo>
                    <a:pt x="815328" y="900859"/>
                  </a:lnTo>
                  <a:cubicBezTo>
                    <a:pt x="815552" y="901307"/>
                    <a:pt x="815720" y="901755"/>
                    <a:pt x="815888" y="902203"/>
                  </a:cubicBezTo>
                  <a:lnTo>
                    <a:pt x="816617" y="904333"/>
                  </a:lnTo>
                  <a:cubicBezTo>
                    <a:pt x="816953" y="905342"/>
                    <a:pt x="817121" y="906462"/>
                    <a:pt x="817177" y="907527"/>
                  </a:cubicBezTo>
                  <a:lnTo>
                    <a:pt x="820147" y="911450"/>
                  </a:lnTo>
                  <a:cubicBezTo>
                    <a:pt x="820539" y="911954"/>
                    <a:pt x="820876" y="912458"/>
                    <a:pt x="821100" y="913019"/>
                  </a:cubicBezTo>
                  <a:lnTo>
                    <a:pt x="822052" y="914924"/>
                  </a:lnTo>
                  <a:lnTo>
                    <a:pt x="824238" y="917670"/>
                  </a:lnTo>
                  <a:lnTo>
                    <a:pt x="828945" y="923049"/>
                  </a:lnTo>
                  <a:cubicBezTo>
                    <a:pt x="829786" y="924002"/>
                    <a:pt x="830458" y="925123"/>
                    <a:pt x="830906" y="926356"/>
                  </a:cubicBezTo>
                  <a:lnTo>
                    <a:pt x="831803" y="925459"/>
                  </a:lnTo>
                  <a:cubicBezTo>
                    <a:pt x="832307" y="924955"/>
                    <a:pt x="832812" y="924562"/>
                    <a:pt x="833372" y="924170"/>
                  </a:cubicBezTo>
                  <a:lnTo>
                    <a:pt x="835501" y="922713"/>
                  </a:lnTo>
                  <a:cubicBezTo>
                    <a:pt x="835838" y="922489"/>
                    <a:pt x="836230" y="922265"/>
                    <a:pt x="836622" y="922097"/>
                  </a:cubicBezTo>
                  <a:lnTo>
                    <a:pt x="839480" y="920640"/>
                  </a:lnTo>
                  <a:cubicBezTo>
                    <a:pt x="839928" y="920416"/>
                    <a:pt x="840377" y="920247"/>
                    <a:pt x="840825" y="920079"/>
                  </a:cubicBezTo>
                  <a:lnTo>
                    <a:pt x="848446" y="917782"/>
                  </a:lnTo>
                  <a:cubicBezTo>
                    <a:pt x="849343" y="917502"/>
                    <a:pt x="850351" y="917390"/>
                    <a:pt x="851304" y="917390"/>
                  </a:cubicBezTo>
                  <a:lnTo>
                    <a:pt x="853882" y="917390"/>
                  </a:lnTo>
                  <a:lnTo>
                    <a:pt x="854386" y="915820"/>
                  </a:lnTo>
                  <a:cubicBezTo>
                    <a:pt x="854666" y="914980"/>
                    <a:pt x="855058" y="914139"/>
                    <a:pt x="855563" y="913355"/>
                  </a:cubicBezTo>
                  <a:lnTo>
                    <a:pt x="857076" y="910889"/>
                  </a:lnTo>
                  <a:cubicBezTo>
                    <a:pt x="858084" y="908872"/>
                    <a:pt x="859710" y="907247"/>
                    <a:pt x="861671" y="906294"/>
                  </a:cubicBezTo>
                  <a:lnTo>
                    <a:pt x="863016" y="905622"/>
                  </a:lnTo>
                  <a:lnTo>
                    <a:pt x="865425" y="903212"/>
                  </a:lnTo>
                  <a:cubicBezTo>
                    <a:pt x="865762" y="902876"/>
                    <a:pt x="866154" y="902540"/>
                    <a:pt x="866546" y="902259"/>
                  </a:cubicBezTo>
                  <a:lnTo>
                    <a:pt x="872262" y="897945"/>
                  </a:lnTo>
                  <a:cubicBezTo>
                    <a:pt x="872542" y="897720"/>
                    <a:pt x="872822" y="897552"/>
                    <a:pt x="873158" y="897328"/>
                  </a:cubicBezTo>
                  <a:lnTo>
                    <a:pt x="875680" y="895815"/>
                  </a:lnTo>
                  <a:cubicBezTo>
                    <a:pt x="876128" y="895423"/>
                    <a:pt x="876577" y="895031"/>
                    <a:pt x="877081" y="894694"/>
                  </a:cubicBezTo>
                  <a:lnTo>
                    <a:pt x="879210" y="893237"/>
                  </a:lnTo>
                  <a:cubicBezTo>
                    <a:pt x="879827" y="892845"/>
                    <a:pt x="880443" y="892509"/>
                    <a:pt x="881116" y="892229"/>
                  </a:cubicBezTo>
                  <a:lnTo>
                    <a:pt x="887504" y="889651"/>
                  </a:lnTo>
                  <a:lnTo>
                    <a:pt x="888064" y="889091"/>
                  </a:lnTo>
                  <a:lnTo>
                    <a:pt x="891371" y="885112"/>
                  </a:lnTo>
                  <a:cubicBezTo>
                    <a:pt x="894285" y="881638"/>
                    <a:pt x="899160" y="880461"/>
                    <a:pt x="903363" y="882254"/>
                  </a:cubicBezTo>
                  <a:cubicBezTo>
                    <a:pt x="907565" y="884047"/>
                    <a:pt x="910087" y="888362"/>
                    <a:pt x="909583" y="892901"/>
                  </a:cubicBezTo>
                  <a:lnTo>
                    <a:pt x="908910" y="898729"/>
                  </a:lnTo>
                  <a:lnTo>
                    <a:pt x="910367" y="902372"/>
                  </a:lnTo>
                  <a:lnTo>
                    <a:pt x="911432" y="903997"/>
                  </a:lnTo>
                  <a:cubicBezTo>
                    <a:pt x="911656" y="904333"/>
                    <a:pt x="911880" y="904725"/>
                    <a:pt x="912104" y="905117"/>
                  </a:cubicBezTo>
                  <a:lnTo>
                    <a:pt x="913113" y="907135"/>
                  </a:lnTo>
                  <a:lnTo>
                    <a:pt x="914682" y="909264"/>
                  </a:lnTo>
                  <a:cubicBezTo>
                    <a:pt x="915074" y="909768"/>
                    <a:pt x="915411" y="910273"/>
                    <a:pt x="915635" y="910833"/>
                  </a:cubicBezTo>
                  <a:lnTo>
                    <a:pt x="916363" y="912290"/>
                  </a:lnTo>
                  <a:cubicBezTo>
                    <a:pt x="917092" y="913747"/>
                    <a:pt x="917428" y="915316"/>
                    <a:pt x="917428" y="916885"/>
                  </a:cubicBezTo>
                  <a:lnTo>
                    <a:pt x="917428" y="925515"/>
                  </a:lnTo>
                  <a:lnTo>
                    <a:pt x="918773" y="928597"/>
                  </a:lnTo>
                  <a:cubicBezTo>
                    <a:pt x="919333" y="929886"/>
                    <a:pt x="919613" y="931287"/>
                    <a:pt x="919613" y="932688"/>
                  </a:cubicBezTo>
                  <a:lnTo>
                    <a:pt x="919613" y="934817"/>
                  </a:lnTo>
                  <a:cubicBezTo>
                    <a:pt x="919613" y="939244"/>
                    <a:pt x="916755" y="943223"/>
                    <a:pt x="912553" y="944624"/>
                  </a:cubicBezTo>
                  <a:lnTo>
                    <a:pt x="911992" y="944792"/>
                  </a:lnTo>
                  <a:lnTo>
                    <a:pt x="907565" y="948098"/>
                  </a:lnTo>
                  <a:cubicBezTo>
                    <a:pt x="907397" y="948210"/>
                    <a:pt x="907173" y="948378"/>
                    <a:pt x="907005" y="948490"/>
                  </a:cubicBezTo>
                  <a:lnTo>
                    <a:pt x="891595" y="958745"/>
                  </a:lnTo>
                  <a:cubicBezTo>
                    <a:pt x="891202" y="959361"/>
                    <a:pt x="890810" y="959978"/>
                    <a:pt x="890306" y="960482"/>
                  </a:cubicBezTo>
                  <a:lnTo>
                    <a:pt x="888176" y="966814"/>
                  </a:lnTo>
                  <a:cubicBezTo>
                    <a:pt x="887672" y="968327"/>
                    <a:pt x="886832" y="969728"/>
                    <a:pt x="885655" y="970849"/>
                  </a:cubicBezTo>
                  <a:lnTo>
                    <a:pt x="885038" y="971802"/>
                  </a:lnTo>
                  <a:lnTo>
                    <a:pt x="884534" y="973259"/>
                  </a:lnTo>
                  <a:cubicBezTo>
                    <a:pt x="884142" y="974435"/>
                    <a:pt x="883581" y="975500"/>
                    <a:pt x="882797" y="976453"/>
                  </a:cubicBezTo>
                  <a:lnTo>
                    <a:pt x="880051" y="979871"/>
                  </a:lnTo>
                  <a:cubicBezTo>
                    <a:pt x="879210" y="980992"/>
                    <a:pt x="878146" y="981944"/>
                    <a:pt x="876857" y="982617"/>
                  </a:cubicBezTo>
                  <a:lnTo>
                    <a:pt x="870973" y="985867"/>
                  </a:lnTo>
                  <a:cubicBezTo>
                    <a:pt x="870581" y="987268"/>
                    <a:pt x="869852" y="988557"/>
                    <a:pt x="868900" y="989678"/>
                  </a:cubicBezTo>
                  <a:lnTo>
                    <a:pt x="868900" y="989678"/>
                  </a:lnTo>
                  <a:lnTo>
                    <a:pt x="867835" y="992087"/>
                  </a:lnTo>
                  <a:lnTo>
                    <a:pt x="867835" y="993656"/>
                  </a:lnTo>
                  <a:cubicBezTo>
                    <a:pt x="867835" y="994161"/>
                    <a:pt x="867779" y="994609"/>
                    <a:pt x="867723" y="995113"/>
                  </a:cubicBezTo>
                  <a:lnTo>
                    <a:pt x="867106" y="1000101"/>
                  </a:lnTo>
                  <a:cubicBezTo>
                    <a:pt x="867106" y="1003967"/>
                    <a:pt x="864921" y="1007553"/>
                    <a:pt x="861447" y="1009291"/>
                  </a:cubicBezTo>
                  <a:lnTo>
                    <a:pt x="859766" y="1010972"/>
                  </a:lnTo>
                  <a:cubicBezTo>
                    <a:pt x="858981" y="1011756"/>
                    <a:pt x="858084" y="1012429"/>
                    <a:pt x="857076" y="1012877"/>
                  </a:cubicBezTo>
                  <a:lnTo>
                    <a:pt x="855619" y="1013606"/>
                  </a:lnTo>
                  <a:cubicBezTo>
                    <a:pt x="854946" y="1013942"/>
                    <a:pt x="854218" y="1014222"/>
                    <a:pt x="853489" y="1014390"/>
                  </a:cubicBezTo>
                  <a:lnTo>
                    <a:pt x="850631" y="1015119"/>
                  </a:lnTo>
                  <a:cubicBezTo>
                    <a:pt x="849791" y="1015343"/>
                    <a:pt x="848950" y="1015455"/>
                    <a:pt x="848110" y="1015455"/>
                  </a:cubicBezTo>
                  <a:lnTo>
                    <a:pt x="842394" y="1015455"/>
                  </a:lnTo>
                  <a:lnTo>
                    <a:pt x="842002" y="1016071"/>
                  </a:lnTo>
                  <a:lnTo>
                    <a:pt x="840881" y="1018369"/>
                  </a:lnTo>
                  <a:cubicBezTo>
                    <a:pt x="840713" y="1018705"/>
                    <a:pt x="840545" y="1019041"/>
                    <a:pt x="840321" y="1019321"/>
                  </a:cubicBezTo>
                  <a:cubicBezTo>
                    <a:pt x="840265" y="1019714"/>
                    <a:pt x="840152" y="1020106"/>
                    <a:pt x="840040" y="1020498"/>
                  </a:cubicBezTo>
                  <a:lnTo>
                    <a:pt x="840208" y="1021283"/>
                  </a:lnTo>
                  <a:cubicBezTo>
                    <a:pt x="840433" y="1022123"/>
                    <a:pt x="840489" y="1022964"/>
                    <a:pt x="840489" y="1023804"/>
                  </a:cubicBezTo>
                  <a:lnTo>
                    <a:pt x="840489" y="1029520"/>
                  </a:lnTo>
                  <a:cubicBezTo>
                    <a:pt x="840489" y="1030361"/>
                    <a:pt x="840377" y="1031201"/>
                    <a:pt x="840208" y="1032042"/>
                  </a:cubicBezTo>
                  <a:lnTo>
                    <a:pt x="839480" y="1034900"/>
                  </a:lnTo>
                  <a:cubicBezTo>
                    <a:pt x="839088" y="1036469"/>
                    <a:pt x="838303" y="1037926"/>
                    <a:pt x="837295" y="1039159"/>
                  </a:cubicBezTo>
                  <a:lnTo>
                    <a:pt x="837295" y="1039159"/>
                  </a:lnTo>
                  <a:cubicBezTo>
                    <a:pt x="836622" y="1040503"/>
                    <a:pt x="835669" y="1041680"/>
                    <a:pt x="834493" y="1042633"/>
                  </a:cubicBezTo>
                  <a:lnTo>
                    <a:pt x="830346" y="1046163"/>
                  </a:lnTo>
                  <a:cubicBezTo>
                    <a:pt x="830010" y="1046499"/>
                    <a:pt x="829617" y="1046836"/>
                    <a:pt x="829225" y="1047116"/>
                  </a:cubicBezTo>
                  <a:lnTo>
                    <a:pt x="826367" y="1049245"/>
                  </a:lnTo>
                  <a:cubicBezTo>
                    <a:pt x="825863" y="1049638"/>
                    <a:pt x="825359" y="1049918"/>
                    <a:pt x="824798" y="1050198"/>
                  </a:cubicBezTo>
                  <a:lnTo>
                    <a:pt x="817682" y="1053728"/>
                  </a:lnTo>
                  <a:lnTo>
                    <a:pt x="816897" y="1054513"/>
                  </a:lnTo>
                  <a:lnTo>
                    <a:pt x="815384" y="1057035"/>
                  </a:lnTo>
                  <a:cubicBezTo>
                    <a:pt x="814992" y="1057707"/>
                    <a:pt x="814487" y="1058323"/>
                    <a:pt x="813983" y="1058884"/>
                  </a:cubicBezTo>
                  <a:cubicBezTo>
                    <a:pt x="813871" y="1060229"/>
                    <a:pt x="813535" y="1061574"/>
                    <a:pt x="812918" y="1062806"/>
                  </a:cubicBezTo>
                  <a:lnTo>
                    <a:pt x="812190" y="1064263"/>
                  </a:lnTo>
                  <a:cubicBezTo>
                    <a:pt x="811798" y="1065104"/>
                    <a:pt x="811237" y="1065832"/>
                    <a:pt x="810677" y="1066505"/>
                  </a:cubicBezTo>
                  <a:lnTo>
                    <a:pt x="811349" y="1068522"/>
                  </a:lnTo>
                  <a:cubicBezTo>
                    <a:pt x="811686" y="1069587"/>
                    <a:pt x="811854" y="1070652"/>
                    <a:pt x="811854" y="1071772"/>
                  </a:cubicBezTo>
                  <a:lnTo>
                    <a:pt x="811854" y="1072501"/>
                  </a:lnTo>
                  <a:cubicBezTo>
                    <a:pt x="811854" y="1074126"/>
                    <a:pt x="811461" y="1075695"/>
                    <a:pt x="810789" y="1077096"/>
                  </a:cubicBezTo>
                  <a:lnTo>
                    <a:pt x="810060" y="1078553"/>
                  </a:lnTo>
                  <a:cubicBezTo>
                    <a:pt x="809052" y="1080570"/>
                    <a:pt x="807427" y="1082195"/>
                    <a:pt x="805465" y="1083204"/>
                  </a:cubicBezTo>
                  <a:lnTo>
                    <a:pt x="804008" y="1083932"/>
                  </a:lnTo>
                  <a:cubicBezTo>
                    <a:pt x="803784" y="1084044"/>
                    <a:pt x="803504" y="1084157"/>
                    <a:pt x="803280" y="1084269"/>
                  </a:cubicBezTo>
                  <a:cubicBezTo>
                    <a:pt x="803224" y="1085782"/>
                    <a:pt x="802888" y="1087295"/>
                    <a:pt x="802215" y="1088639"/>
                  </a:cubicBezTo>
                  <a:lnTo>
                    <a:pt x="800758" y="1091554"/>
                  </a:lnTo>
                  <a:cubicBezTo>
                    <a:pt x="800478" y="1092114"/>
                    <a:pt x="800086" y="1092674"/>
                    <a:pt x="799694" y="1093235"/>
                  </a:cubicBezTo>
                  <a:lnTo>
                    <a:pt x="799694" y="1093403"/>
                  </a:lnTo>
                  <a:cubicBezTo>
                    <a:pt x="799694" y="1093739"/>
                    <a:pt x="799694" y="1094075"/>
                    <a:pt x="799638" y="1094467"/>
                  </a:cubicBezTo>
                  <a:lnTo>
                    <a:pt x="800646" y="1096933"/>
                  </a:lnTo>
                  <a:cubicBezTo>
                    <a:pt x="803784" y="1097549"/>
                    <a:pt x="806474" y="1099567"/>
                    <a:pt x="807931" y="1102481"/>
                  </a:cubicBezTo>
                  <a:lnTo>
                    <a:pt x="809332" y="1105339"/>
                  </a:lnTo>
                  <a:cubicBezTo>
                    <a:pt x="810060" y="1106796"/>
                    <a:pt x="810397" y="1108365"/>
                    <a:pt x="810397" y="1109934"/>
                  </a:cubicBezTo>
                  <a:lnTo>
                    <a:pt x="810397" y="1110662"/>
                  </a:lnTo>
                  <a:cubicBezTo>
                    <a:pt x="810397" y="1111783"/>
                    <a:pt x="810229" y="1112848"/>
                    <a:pt x="809892" y="1113912"/>
                  </a:cubicBezTo>
                  <a:lnTo>
                    <a:pt x="809724" y="1114473"/>
                  </a:lnTo>
                  <a:cubicBezTo>
                    <a:pt x="809668" y="1117107"/>
                    <a:pt x="808603" y="1119628"/>
                    <a:pt x="806698" y="1121533"/>
                  </a:cubicBezTo>
                  <a:lnTo>
                    <a:pt x="805690" y="1122542"/>
                  </a:lnTo>
                  <a:lnTo>
                    <a:pt x="803336" y="1125456"/>
                  </a:lnTo>
                  <a:lnTo>
                    <a:pt x="798405" y="1132573"/>
                  </a:lnTo>
                  <a:cubicBezTo>
                    <a:pt x="797900" y="1134086"/>
                    <a:pt x="797060" y="1135487"/>
                    <a:pt x="795939" y="1136607"/>
                  </a:cubicBezTo>
                  <a:lnTo>
                    <a:pt x="793810" y="1138737"/>
                  </a:lnTo>
                  <a:cubicBezTo>
                    <a:pt x="793417" y="1139129"/>
                    <a:pt x="792969" y="1139521"/>
                    <a:pt x="792521" y="1139858"/>
                  </a:cubicBezTo>
                  <a:lnTo>
                    <a:pt x="788206" y="1142940"/>
                  </a:lnTo>
                  <a:lnTo>
                    <a:pt x="784956" y="1146190"/>
                  </a:lnTo>
                  <a:cubicBezTo>
                    <a:pt x="784227" y="1147591"/>
                    <a:pt x="783219" y="1148823"/>
                    <a:pt x="781930" y="1149776"/>
                  </a:cubicBezTo>
                  <a:lnTo>
                    <a:pt x="781257" y="1150281"/>
                  </a:lnTo>
                  <a:lnTo>
                    <a:pt x="781874" y="1151065"/>
                  </a:lnTo>
                  <a:cubicBezTo>
                    <a:pt x="782266" y="1151569"/>
                    <a:pt x="782602" y="1152074"/>
                    <a:pt x="782826" y="1152634"/>
                  </a:cubicBezTo>
                  <a:lnTo>
                    <a:pt x="782826" y="1152634"/>
                  </a:lnTo>
                  <a:cubicBezTo>
                    <a:pt x="784451" y="1154483"/>
                    <a:pt x="785348" y="1156893"/>
                    <a:pt x="785348" y="1159415"/>
                  </a:cubicBezTo>
                  <a:lnTo>
                    <a:pt x="785348" y="1161544"/>
                  </a:lnTo>
                  <a:cubicBezTo>
                    <a:pt x="785348" y="1164962"/>
                    <a:pt x="783667" y="1168044"/>
                    <a:pt x="781033" y="1169950"/>
                  </a:cubicBezTo>
                  <a:lnTo>
                    <a:pt x="781033" y="1170174"/>
                  </a:lnTo>
                  <a:cubicBezTo>
                    <a:pt x="781033" y="1170342"/>
                    <a:pt x="781033" y="1170510"/>
                    <a:pt x="781033" y="1170622"/>
                  </a:cubicBezTo>
                  <a:cubicBezTo>
                    <a:pt x="781706" y="1171743"/>
                    <a:pt x="782154" y="1172920"/>
                    <a:pt x="782378" y="1174264"/>
                  </a:cubicBezTo>
                  <a:cubicBezTo>
                    <a:pt x="782882" y="1177571"/>
                    <a:pt x="781818" y="1180877"/>
                    <a:pt x="779464" y="1183230"/>
                  </a:cubicBezTo>
                  <a:lnTo>
                    <a:pt x="778736" y="1183959"/>
                  </a:lnTo>
                  <a:cubicBezTo>
                    <a:pt x="777951" y="1184743"/>
                    <a:pt x="777055" y="1185416"/>
                    <a:pt x="776046" y="1185920"/>
                  </a:cubicBezTo>
                  <a:lnTo>
                    <a:pt x="775317" y="1186312"/>
                  </a:lnTo>
                  <a:lnTo>
                    <a:pt x="775317" y="1187433"/>
                  </a:lnTo>
                  <a:cubicBezTo>
                    <a:pt x="775317" y="1189899"/>
                    <a:pt x="774421" y="1192308"/>
                    <a:pt x="772796" y="1194214"/>
                  </a:cubicBezTo>
                  <a:lnTo>
                    <a:pt x="772796" y="1194214"/>
                  </a:lnTo>
                  <a:cubicBezTo>
                    <a:pt x="772516" y="1194774"/>
                    <a:pt x="772179" y="1195278"/>
                    <a:pt x="771843" y="1195783"/>
                  </a:cubicBezTo>
                  <a:lnTo>
                    <a:pt x="768313" y="1201050"/>
                  </a:lnTo>
                  <a:lnTo>
                    <a:pt x="769265" y="1202507"/>
                  </a:lnTo>
                  <a:cubicBezTo>
                    <a:pt x="769770" y="1203292"/>
                    <a:pt x="770162" y="1204132"/>
                    <a:pt x="770498" y="1204973"/>
                  </a:cubicBezTo>
                  <a:lnTo>
                    <a:pt x="773524" y="1212930"/>
                  </a:lnTo>
                  <a:cubicBezTo>
                    <a:pt x="773860" y="1213603"/>
                    <a:pt x="774141" y="1214331"/>
                    <a:pt x="774309" y="1215060"/>
                  </a:cubicBezTo>
                  <a:lnTo>
                    <a:pt x="774589" y="1216180"/>
                  </a:lnTo>
                  <a:lnTo>
                    <a:pt x="775037" y="1216853"/>
                  </a:lnTo>
                  <a:cubicBezTo>
                    <a:pt x="776158" y="1218534"/>
                    <a:pt x="776774" y="1220551"/>
                    <a:pt x="776774" y="1222569"/>
                  </a:cubicBezTo>
                  <a:lnTo>
                    <a:pt x="776774" y="1227612"/>
                  </a:lnTo>
                  <a:cubicBezTo>
                    <a:pt x="776774" y="1230358"/>
                    <a:pt x="775710" y="1232992"/>
                    <a:pt x="773748" y="1234897"/>
                  </a:cubicBezTo>
                  <a:lnTo>
                    <a:pt x="770890" y="1237755"/>
                  </a:lnTo>
                  <a:cubicBezTo>
                    <a:pt x="770106" y="1238539"/>
                    <a:pt x="769209" y="1239212"/>
                    <a:pt x="768201" y="1239716"/>
                  </a:cubicBezTo>
                  <a:lnTo>
                    <a:pt x="766744" y="1240444"/>
                  </a:lnTo>
                  <a:cubicBezTo>
                    <a:pt x="765119" y="1241397"/>
                    <a:pt x="763493" y="1241733"/>
                    <a:pt x="761924" y="1241733"/>
                  </a:cubicBezTo>
                  <a:close/>
                  <a:moveTo>
                    <a:pt x="747187" y="1211810"/>
                  </a:moveTo>
                  <a:lnTo>
                    <a:pt x="749316" y="1212874"/>
                  </a:lnTo>
                  <a:cubicBezTo>
                    <a:pt x="750157" y="1213266"/>
                    <a:pt x="750885" y="1213771"/>
                    <a:pt x="751558" y="1214387"/>
                  </a:cubicBezTo>
                  <a:lnTo>
                    <a:pt x="750997" y="1212874"/>
                  </a:lnTo>
                  <a:lnTo>
                    <a:pt x="750269" y="1212146"/>
                  </a:lnTo>
                  <a:cubicBezTo>
                    <a:pt x="749484" y="1211361"/>
                    <a:pt x="748812" y="1210465"/>
                    <a:pt x="748363" y="1209456"/>
                  </a:cubicBezTo>
                  <a:lnTo>
                    <a:pt x="746962" y="1206598"/>
                  </a:lnTo>
                  <a:cubicBezTo>
                    <a:pt x="745505" y="1203684"/>
                    <a:pt x="745505" y="1200210"/>
                    <a:pt x="746962" y="1197296"/>
                  </a:cubicBezTo>
                  <a:lnTo>
                    <a:pt x="750549" y="1190123"/>
                  </a:lnTo>
                  <a:cubicBezTo>
                    <a:pt x="750717" y="1189731"/>
                    <a:pt x="750941" y="1189395"/>
                    <a:pt x="751165" y="1189002"/>
                  </a:cubicBezTo>
                  <a:lnTo>
                    <a:pt x="752622" y="1186873"/>
                  </a:lnTo>
                  <a:cubicBezTo>
                    <a:pt x="752734" y="1186705"/>
                    <a:pt x="752846" y="1186537"/>
                    <a:pt x="752958" y="1186369"/>
                  </a:cubicBezTo>
                  <a:lnTo>
                    <a:pt x="754023" y="1184912"/>
                  </a:lnTo>
                  <a:cubicBezTo>
                    <a:pt x="753855" y="1184127"/>
                    <a:pt x="753743" y="1183342"/>
                    <a:pt x="753743" y="1182502"/>
                  </a:cubicBezTo>
                  <a:lnTo>
                    <a:pt x="753743" y="1181773"/>
                  </a:lnTo>
                  <a:cubicBezTo>
                    <a:pt x="753743" y="1179028"/>
                    <a:pt x="754808" y="1176394"/>
                    <a:pt x="756769" y="1174433"/>
                  </a:cubicBezTo>
                  <a:lnTo>
                    <a:pt x="758226" y="1172976"/>
                  </a:lnTo>
                  <a:cubicBezTo>
                    <a:pt x="758394" y="1172808"/>
                    <a:pt x="758562" y="1172639"/>
                    <a:pt x="758786" y="1172471"/>
                  </a:cubicBezTo>
                  <a:lnTo>
                    <a:pt x="758786" y="1171687"/>
                  </a:lnTo>
                  <a:cubicBezTo>
                    <a:pt x="758786" y="1169837"/>
                    <a:pt x="759291" y="1167988"/>
                    <a:pt x="760243" y="1166419"/>
                  </a:cubicBezTo>
                  <a:lnTo>
                    <a:pt x="760243" y="1163786"/>
                  </a:lnTo>
                  <a:cubicBezTo>
                    <a:pt x="760243" y="1161880"/>
                    <a:pt x="760748" y="1160031"/>
                    <a:pt x="761756" y="1158462"/>
                  </a:cubicBezTo>
                  <a:lnTo>
                    <a:pt x="761364" y="1157677"/>
                  </a:lnTo>
                  <a:cubicBezTo>
                    <a:pt x="760916" y="1156725"/>
                    <a:pt x="760580" y="1155772"/>
                    <a:pt x="760411" y="1154708"/>
                  </a:cubicBezTo>
                  <a:lnTo>
                    <a:pt x="759683" y="1150393"/>
                  </a:lnTo>
                  <a:cubicBezTo>
                    <a:pt x="759571" y="1149832"/>
                    <a:pt x="759515" y="1149272"/>
                    <a:pt x="759515" y="1148711"/>
                  </a:cubicBezTo>
                  <a:lnTo>
                    <a:pt x="759515" y="1147254"/>
                  </a:lnTo>
                  <a:cubicBezTo>
                    <a:pt x="759515" y="1145629"/>
                    <a:pt x="759907" y="1144060"/>
                    <a:pt x="760636" y="1142603"/>
                  </a:cubicBezTo>
                  <a:lnTo>
                    <a:pt x="762093" y="1139745"/>
                  </a:lnTo>
                  <a:cubicBezTo>
                    <a:pt x="763101" y="1137728"/>
                    <a:pt x="764726" y="1136103"/>
                    <a:pt x="766688" y="1135151"/>
                  </a:cubicBezTo>
                  <a:lnTo>
                    <a:pt x="767528" y="1134646"/>
                  </a:lnTo>
                  <a:cubicBezTo>
                    <a:pt x="767920" y="1133974"/>
                    <a:pt x="768425" y="1133301"/>
                    <a:pt x="769041" y="1132741"/>
                  </a:cubicBezTo>
                  <a:lnTo>
                    <a:pt x="774085" y="1127697"/>
                  </a:lnTo>
                  <a:cubicBezTo>
                    <a:pt x="774477" y="1127305"/>
                    <a:pt x="774925" y="1126913"/>
                    <a:pt x="775373" y="1126577"/>
                  </a:cubicBezTo>
                  <a:lnTo>
                    <a:pt x="779576" y="1123607"/>
                  </a:lnTo>
                  <a:cubicBezTo>
                    <a:pt x="779912" y="1122654"/>
                    <a:pt x="780417" y="1121758"/>
                    <a:pt x="781033" y="1120917"/>
                  </a:cubicBezTo>
                  <a:lnTo>
                    <a:pt x="786637" y="1113184"/>
                  </a:lnTo>
                  <a:cubicBezTo>
                    <a:pt x="786749" y="1113072"/>
                    <a:pt x="786861" y="1112904"/>
                    <a:pt x="786917" y="1112792"/>
                  </a:cubicBezTo>
                  <a:lnTo>
                    <a:pt x="784844" y="1110718"/>
                  </a:lnTo>
                  <a:cubicBezTo>
                    <a:pt x="783891" y="1109766"/>
                    <a:pt x="783163" y="1108701"/>
                    <a:pt x="782658" y="1107468"/>
                  </a:cubicBezTo>
                  <a:lnTo>
                    <a:pt x="780529" y="1102425"/>
                  </a:lnTo>
                  <a:cubicBezTo>
                    <a:pt x="780417" y="1102145"/>
                    <a:pt x="780305" y="1101864"/>
                    <a:pt x="780249" y="1101640"/>
                  </a:cubicBezTo>
                  <a:lnTo>
                    <a:pt x="778792" y="1097325"/>
                  </a:lnTo>
                  <a:cubicBezTo>
                    <a:pt x="777951" y="1094804"/>
                    <a:pt x="778119" y="1092058"/>
                    <a:pt x="779240" y="1089704"/>
                  </a:cubicBezTo>
                  <a:cubicBezTo>
                    <a:pt x="779240" y="1089592"/>
                    <a:pt x="779296" y="1089480"/>
                    <a:pt x="779296" y="1089368"/>
                  </a:cubicBezTo>
                  <a:lnTo>
                    <a:pt x="780024" y="1086510"/>
                  </a:lnTo>
                  <a:cubicBezTo>
                    <a:pt x="780193" y="1085782"/>
                    <a:pt x="780473" y="1085053"/>
                    <a:pt x="780809" y="1084381"/>
                  </a:cubicBezTo>
                  <a:lnTo>
                    <a:pt x="781538" y="1082924"/>
                  </a:lnTo>
                  <a:cubicBezTo>
                    <a:pt x="781818" y="1082307"/>
                    <a:pt x="782210" y="1081747"/>
                    <a:pt x="782602" y="1081243"/>
                  </a:cubicBezTo>
                  <a:lnTo>
                    <a:pt x="782602" y="1076816"/>
                  </a:lnTo>
                  <a:cubicBezTo>
                    <a:pt x="782602" y="1074070"/>
                    <a:pt x="783667" y="1071436"/>
                    <a:pt x="785628" y="1069531"/>
                  </a:cubicBezTo>
                  <a:lnTo>
                    <a:pt x="787085" y="1068074"/>
                  </a:lnTo>
                  <a:cubicBezTo>
                    <a:pt x="787702" y="1067457"/>
                    <a:pt x="788430" y="1066897"/>
                    <a:pt x="789159" y="1066449"/>
                  </a:cubicBezTo>
                  <a:cubicBezTo>
                    <a:pt x="789102" y="1066056"/>
                    <a:pt x="789102" y="1065664"/>
                    <a:pt x="789102" y="1065328"/>
                  </a:cubicBezTo>
                  <a:lnTo>
                    <a:pt x="789102" y="1063871"/>
                  </a:lnTo>
                  <a:cubicBezTo>
                    <a:pt x="789102" y="1062582"/>
                    <a:pt x="789327" y="1061293"/>
                    <a:pt x="789831" y="1060060"/>
                  </a:cubicBezTo>
                  <a:cubicBezTo>
                    <a:pt x="789887" y="1057259"/>
                    <a:pt x="791064" y="1054681"/>
                    <a:pt x="792969" y="1052832"/>
                  </a:cubicBezTo>
                  <a:cubicBezTo>
                    <a:pt x="793529" y="1050590"/>
                    <a:pt x="794762" y="1048629"/>
                    <a:pt x="796499" y="1047228"/>
                  </a:cubicBezTo>
                  <a:cubicBezTo>
                    <a:pt x="796724" y="1046948"/>
                    <a:pt x="796948" y="1046724"/>
                    <a:pt x="797172" y="1046499"/>
                  </a:cubicBezTo>
                  <a:lnTo>
                    <a:pt x="798405" y="1045267"/>
                  </a:lnTo>
                  <a:lnTo>
                    <a:pt x="799918" y="1042801"/>
                  </a:lnTo>
                  <a:cubicBezTo>
                    <a:pt x="800366" y="1042072"/>
                    <a:pt x="800870" y="1041400"/>
                    <a:pt x="801487" y="1040784"/>
                  </a:cubicBezTo>
                  <a:lnTo>
                    <a:pt x="804345" y="1037926"/>
                  </a:lnTo>
                  <a:cubicBezTo>
                    <a:pt x="805129" y="1037141"/>
                    <a:pt x="806026" y="1036469"/>
                    <a:pt x="807034" y="1035964"/>
                  </a:cubicBezTo>
                  <a:lnTo>
                    <a:pt x="814824" y="1032098"/>
                  </a:lnTo>
                  <a:lnTo>
                    <a:pt x="817289" y="1030025"/>
                  </a:lnTo>
                  <a:cubicBezTo>
                    <a:pt x="817569" y="1029744"/>
                    <a:pt x="817850" y="1029520"/>
                    <a:pt x="818130" y="1029240"/>
                  </a:cubicBezTo>
                  <a:lnTo>
                    <a:pt x="819979" y="1027727"/>
                  </a:lnTo>
                  <a:lnTo>
                    <a:pt x="819979" y="1024925"/>
                  </a:lnTo>
                  <a:lnTo>
                    <a:pt x="819587" y="1023300"/>
                  </a:lnTo>
                  <a:cubicBezTo>
                    <a:pt x="819363" y="1022459"/>
                    <a:pt x="819307" y="1021619"/>
                    <a:pt x="819307" y="1020778"/>
                  </a:cubicBezTo>
                  <a:lnTo>
                    <a:pt x="819307" y="1018649"/>
                  </a:lnTo>
                  <a:cubicBezTo>
                    <a:pt x="819307" y="1017304"/>
                    <a:pt x="819587" y="1015959"/>
                    <a:pt x="820091" y="1014726"/>
                  </a:cubicBezTo>
                  <a:cubicBezTo>
                    <a:pt x="820259" y="1013045"/>
                    <a:pt x="820820" y="1011420"/>
                    <a:pt x="821772" y="1010019"/>
                  </a:cubicBezTo>
                  <a:lnTo>
                    <a:pt x="822837" y="1008394"/>
                  </a:lnTo>
                  <a:lnTo>
                    <a:pt x="823958" y="1006097"/>
                  </a:lnTo>
                  <a:cubicBezTo>
                    <a:pt x="824126" y="1005704"/>
                    <a:pt x="824350" y="1005312"/>
                    <a:pt x="824630" y="1004976"/>
                  </a:cubicBezTo>
                  <a:lnTo>
                    <a:pt x="826087" y="1002846"/>
                  </a:lnTo>
                  <a:cubicBezTo>
                    <a:pt x="826479" y="1002286"/>
                    <a:pt x="826872" y="1001782"/>
                    <a:pt x="827376" y="1001277"/>
                  </a:cubicBezTo>
                  <a:lnTo>
                    <a:pt x="830290" y="998363"/>
                  </a:lnTo>
                  <a:cubicBezTo>
                    <a:pt x="831411" y="997243"/>
                    <a:pt x="832812" y="996346"/>
                    <a:pt x="834325" y="995842"/>
                  </a:cubicBezTo>
                  <a:lnTo>
                    <a:pt x="836454" y="995113"/>
                  </a:lnTo>
                  <a:cubicBezTo>
                    <a:pt x="837519" y="994777"/>
                    <a:pt x="838583" y="994609"/>
                    <a:pt x="839704" y="994609"/>
                  </a:cubicBezTo>
                  <a:lnTo>
                    <a:pt x="847045" y="994441"/>
                  </a:lnTo>
                  <a:lnTo>
                    <a:pt x="847269" y="992704"/>
                  </a:lnTo>
                  <a:lnTo>
                    <a:pt x="847269" y="990574"/>
                  </a:lnTo>
                  <a:cubicBezTo>
                    <a:pt x="847269" y="990350"/>
                    <a:pt x="847269" y="990126"/>
                    <a:pt x="847269" y="989846"/>
                  </a:cubicBezTo>
                  <a:lnTo>
                    <a:pt x="847213" y="989846"/>
                  </a:lnTo>
                  <a:cubicBezTo>
                    <a:pt x="841666" y="991135"/>
                    <a:pt x="836118" y="987660"/>
                    <a:pt x="834829" y="982113"/>
                  </a:cubicBezTo>
                  <a:cubicBezTo>
                    <a:pt x="834661" y="981328"/>
                    <a:pt x="834549" y="980543"/>
                    <a:pt x="834549" y="979759"/>
                  </a:cubicBezTo>
                  <a:cubicBezTo>
                    <a:pt x="834549" y="975052"/>
                    <a:pt x="837799" y="970793"/>
                    <a:pt x="842562" y="969672"/>
                  </a:cubicBezTo>
                  <a:lnTo>
                    <a:pt x="865762" y="964125"/>
                  </a:lnTo>
                  <a:cubicBezTo>
                    <a:pt x="865930" y="963732"/>
                    <a:pt x="866098" y="963284"/>
                    <a:pt x="866266" y="962892"/>
                  </a:cubicBezTo>
                  <a:lnTo>
                    <a:pt x="867723" y="960034"/>
                  </a:lnTo>
                  <a:cubicBezTo>
                    <a:pt x="868171" y="959137"/>
                    <a:pt x="868732" y="958353"/>
                    <a:pt x="869348" y="957624"/>
                  </a:cubicBezTo>
                  <a:lnTo>
                    <a:pt x="871477" y="951292"/>
                  </a:lnTo>
                  <a:cubicBezTo>
                    <a:pt x="871982" y="949779"/>
                    <a:pt x="872822" y="948378"/>
                    <a:pt x="873999" y="947257"/>
                  </a:cubicBezTo>
                  <a:lnTo>
                    <a:pt x="874223" y="947033"/>
                  </a:lnTo>
                  <a:cubicBezTo>
                    <a:pt x="874896" y="945744"/>
                    <a:pt x="875848" y="944568"/>
                    <a:pt x="876969" y="943615"/>
                  </a:cubicBezTo>
                  <a:lnTo>
                    <a:pt x="880555" y="940757"/>
                  </a:lnTo>
                  <a:cubicBezTo>
                    <a:pt x="880836" y="940533"/>
                    <a:pt x="881116" y="940365"/>
                    <a:pt x="881396" y="940141"/>
                  </a:cubicBezTo>
                  <a:lnTo>
                    <a:pt x="897086" y="929774"/>
                  </a:lnTo>
                  <a:cubicBezTo>
                    <a:pt x="896862" y="928933"/>
                    <a:pt x="896806" y="928093"/>
                    <a:pt x="896806" y="927252"/>
                  </a:cubicBezTo>
                  <a:lnTo>
                    <a:pt x="896806" y="919463"/>
                  </a:lnTo>
                  <a:lnTo>
                    <a:pt x="896022" y="918398"/>
                  </a:lnTo>
                  <a:cubicBezTo>
                    <a:pt x="895629" y="917894"/>
                    <a:pt x="895293" y="917390"/>
                    <a:pt x="895069" y="916829"/>
                  </a:cubicBezTo>
                  <a:lnTo>
                    <a:pt x="892828" y="912907"/>
                  </a:lnTo>
                  <a:cubicBezTo>
                    <a:pt x="892603" y="912570"/>
                    <a:pt x="892379" y="912178"/>
                    <a:pt x="892155" y="911786"/>
                  </a:cubicBezTo>
                  <a:lnTo>
                    <a:pt x="891258" y="909993"/>
                  </a:lnTo>
                  <a:lnTo>
                    <a:pt x="889297" y="910889"/>
                  </a:lnTo>
                  <a:cubicBezTo>
                    <a:pt x="888681" y="911506"/>
                    <a:pt x="888008" y="912010"/>
                    <a:pt x="887336" y="912458"/>
                  </a:cubicBezTo>
                  <a:lnTo>
                    <a:pt x="884198" y="914364"/>
                  </a:lnTo>
                  <a:lnTo>
                    <a:pt x="879491" y="917894"/>
                  </a:lnTo>
                  <a:lnTo>
                    <a:pt x="876409" y="920976"/>
                  </a:lnTo>
                  <a:cubicBezTo>
                    <a:pt x="875624" y="921760"/>
                    <a:pt x="874727" y="922433"/>
                    <a:pt x="873719" y="922937"/>
                  </a:cubicBezTo>
                  <a:lnTo>
                    <a:pt x="873439" y="923273"/>
                  </a:lnTo>
                  <a:lnTo>
                    <a:pt x="871701" y="928429"/>
                  </a:lnTo>
                  <a:cubicBezTo>
                    <a:pt x="871197" y="929942"/>
                    <a:pt x="870357" y="931343"/>
                    <a:pt x="869180" y="932464"/>
                  </a:cubicBezTo>
                  <a:lnTo>
                    <a:pt x="867050" y="934593"/>
                  </a:lnTo>
                  <a:cubicBezTo>
                    <a:pt x="865089" y="936554"/>
                    <a:pt x="862455" y="937619"/>
                    <a:pt x="859766" y="937619"/>
                  </a:cubicBezTo>
                  <a:lnTo>
                    <a:pt x="852593" y="937619"/>
                  </a:lnTo>
                  <a:lnTo>
                    <a:pt x="846317" y="939804"/>
                  </a:lnTo>
                  <a:lnTo>
                    <a:pt x="845532" y="940309"/>
                  </a:lnTo>
                  <a:lnTo>
                    <a:pt x="839816" y="946025"/>
                  </a:lnTo>
                  <a:cubicBezTo>
                    <a:pt x="837855" y="947986"/>
                    <a:pt x="835221" y="949051"/>
                    <a:pt x="832531" y="949051"/>
                  </a:cubicBezTo>
                  <a:lnTo>
                    <a:pt x="831074" y="949051"/>
                  </a:lnTo>
                  <a:cubicBezTo>
                    <a:pt x="829449" y="949051"/>
                    <a:pt x="827880" y="948658"/>
                    <a:pt x="826479" y="947986"/>
                  </a:cubicBezTo>
                  <a:lnTo>
                    <a:pt x="822165" y="945856"/>
                  </a:lnTo>
                  <a:cubicBezTo>
                    <a:pt x="821156" y="945352"/>
                    <a:pt x="820259" y="944680"/>
                    <a:pt x="819475" y="943895"/>
                  </a:cubicBezTo>
                  <a:lnTo>
                    <a:pt x="818746" y="943167"/>
                  </a:lnTo>
                  <a:lnTo>
                    <a:pt x="817457" y="942326"/>
                  </a:lnTo>
                  <a:cubicBezTo>
                    <a:pt x="816337" y="941542"/>
                    <a:pt x="815328" y="940589"/>
                    <a:pt x="814599" y="939468"/>
                  </a:cubicBezTo>
                  <a:lnTo>
                    <a:pt x="813143" y="937339"/>
                  </a:lnTo>
                  <a:cubicBezTo>
                    <a:pt x="812638" y="936554"/>
                    <a:pt x="812246" y="935714"/>
                    <a:pt x="811910" y="934873"/>
                  </a:cubicBezTo>
                  <a:lnTo>
                    <a:pt x="811854" y="934705"/>
                  </a:lnTo>
                  <a:lnTo>
                    <a:pt x="805017" y="926580"/>
                  </a:lnTo>
                  <a:cubicBezTo>
                    <a:pt x="804569" y="926019"/>
                    <a:pt x="804177" y="925403"/>
                    <a:pt x="803840" y="924730"/>
                  </a:cubicBezTo>
                  <a:lnTo>
                    <a:pt x="802832" y="922713"/>
                  </a:lnTo>
                  <a:lnTo>
                    <a:pt x="799077" y="917726"/>
                  </a:lnTo>
                  <a:cubicBezTo>
                    <a:pt x="798685" y="917221"/>
                    <a:pt x="798349" y="916717"/>
                    <a:pt x="798125" y="916157"/>
                  </a:cubicBezTo>
                  <a:lnTo>
                    <a:pt x="797396" y="914700"/>
                  </a:lnTo>
                  <a:cubicBezTo>
                    <a:pt x="796668" y="913243"/>
                    <a:pt x="796331" y="911674"/>
                    <a:pt x="796331" y="910105"/>
                  </a:cubicBezTo>
                  <a:lnTo>
                    <a:pt x="796331" y="908984"/>
                  </a:lnTo>
                  <a:lnTo>
                    <a:pt x="795995" y="908255"/>
                  </a:lnTo>
                  <a:cubicBezTo>
                    <a:pt x="795771" y="907807"/>
                    <a:pt x="795603" y="907359"/>
                    <a:pt x="795435" y="906911"/>
                  </a:cubicBezTo>
                  <a:lnTo>
                    <a:pt x="794706" y="905229"/>
                  </a:lnTo>
                  <a:cubicBezTo>
                    <a:pt x="794034" y="904837"/>
                    <a:pt x="793417" y="904333"/>
                    <a:pt x="792913" y="903772"/>
                  </a:cubicBezTo>
                  <a:lnTo>
                    <a:pt x="791232" y="902091"/>
                  </a:lnTo>
                  <a:cubicBezTo>
                    <a:pt x="790279" y="901587"/>
                    <a:pt x="789383" y="900971"/>
                    <a:pt x="788598" y="900186"/>
                  </a:cubicBezTo>
                  <a:lnTo>
                    <a:pt x="788430" y="900018"/>
                  </a:lnTo>
                  <a:lnTo>
                    <a:pt x="787477" y="899626"/>
                  </a:lnTo>
                  <a:lnTo>
                    <a:pt x="785348" y="899626"/>
                  </a:lnTo>
                  <a:cubicBezTo>
                    <a:pt x="784451" y="899962"/>
                    <a:pt x="783555" y="900186"/>
                    <a:pt x="782602" y="900298"/>
                  </a:cubicBezTo>
                  <a:cubicBezTo>
                    <a:pt x="779576" y="902147"/>
                    <a:pt x="775822" y="902259"/>
                    <a:pt x="772628" y="900690"/>
                  </a:cubicBezTo>
                  <a:lnTo>
                    <a:pt x="769770" y="899233"/>
                  </a:lnTo>
                  <a:cubicBezTo>
                    <a:pt x="768761" y="898729"/>
                    <a:pt x="767864" y="898057"/>
                    <a:pt x="767080" y="897272"/>
                  </a:cubicBezTo>
                  <a:lnTo>
                    <a:pt x="766856" y="897048"/>
                  </a:lnTo>
                  <a:lnTo>
                    <a:pt x="763550" y="895423"/>
                  </a:lnTo>
                  <a:lnTo>
                    <a:pt x="759291" y="896824"/>
                  </a:lnTo>
                  <a:lnTo>
                    <a:pt x="758338" y="897552"/>
                  </a:lnTo>
                  <a:cubicBezTo>
                    <a:pt x="757834" y="897945"/>
                    <a:pt x="757329" y="898281"/>
                    <a:pt x="756769" y="898561"/>
                  </a:cubicBezTo>
                  <a:lnTo>
                    <a:pt x="755312" y="899289"/>
                  </a:lnTo>
                  <a:cubicBezTo>
                    <a:pt x="754471" y="899682"/>
                    <a:pt x="753631" y="900018"/>
                    <a:pt x="752734" y="900186"/>
                  </a:cubicBezTo>
                  <a:lnTo>
                    <a:pt x="751614" y="900410"/>
                  </a:lnTo>
                  <a:cubicBezTo>
                    <a:pt x="750044" y="901307"/>
                    <a:pt x="748251" y="901811"/>
                    <a:pt x="746402" y="901811"/>
                  </a:cubicBezTo>
                  <a:lnTo>
                    <a:pt x="741695" y="901811"/>
                  </a:lnTo>
                  <a:lnTo>
                    <a:pt x="681287" y="905790"/>
                  </a:lnTo>
                  <a:cubicBezTo>
                    <a:pt x="677644" y="907583"/>
                    <a:pt x="673161" y="907079"/>
                    <a:pt x="669967" y="904333"/>
                  </a:cubicBezTo>
                  <a:lnTo>
                    <a:pt x="669183" y="903941"/>
                  </a:lnTo>
                  <a:lnTo>
                    <a:pt x="667165" y="903268"/>
                  </a:lnTo>
                  <a:lnTo>
                    <a:pt x="662402" y="903268"/>
                  </a:lnTo>
                  <a:cubicBezTo>
                    <a:pt x="661057" y="903268"/>
                    <a:pt x="659712" y="902988"/>
                    <a:pt x="658480" y="902484"/>
                  </a:cubicBezTo>
                  <a:cubicBezTo>
                    <a:pt x="657975" y="902428"/>
                    <a:pt x="657471" y="902372"/>
                    <a:pt x="657023" y="902203"/>
                  </a:cubicBezTo>
                  <a:lnTo>
                    <a:pt x="654165" y="901475"/>
                  </a:lnTo>
                  <a:cubicBezTo>
                    <a:pt x="653885" y="901419"/>
                    <a:pt x="653660" y="901363"/>
                    <a:pt x="653380" y="901251"/>
                  </a:cubicBezTo>
                  <a:lnTo>
                    <a:pt x="652820" y="901083"/>
                  </a:lnTo>
                  <a:lnTo>
                    <a:pt x="650915" y="901083"/>
                  </a:lnTo>
                  <a:cubicBezTo>
                    <a:pt x="649289" y="901083"/>
                    <a:pt x="647720" y="900690"/>
                    <a:pt x="646320" y="900018"/>
                  </a:cubicBezTo>
                  <a:lnTo>
                    <a:pt x="641220" y="897720"/>
                  </a:lnTo>
                  <a:cubicBezTo>
                    <a:pt x="641052" y="897664"/>
                    <a:pt x="640884" y="897608"/>
                    <a:pt x="640716" y="897552"/>
                  </a:cubicBezTo>
                  <a:lnTo>
                    <a:pt x="634440" y="897552"/>
                  </a:lnTo>
                  <a:cubicBezTo>
                    <a:pt x="633655" y="897552"/>
                    <a:pt x="632927" y="897496"/>
                    <a:pt x="632198" y="897328"/>
                  </a:cubicBezTo>
                  <a:cubicBezTo>
                    <a:pt x="628163" y="899962"/>
                    <a:pt x="622728" y="899514"/>
                    <a:pt x="619253" y="895983"/>
                  </a:cubicBezTo>
                  <a:cubicBezTo>
                    <a:pt x="617236" y="893966"/>
                    <a:pt x="616227" y="891332"/>
                    <a:pt x="616227" y="888642"/>
                  </a:cubicBezTo>
                  <a:cubicBezTo>
                    <a:pt x="616227" y="886009"/>
                    <a:pt x="617236" y="883375"/>
                    <a:pt x="619253" y="881358"/>
                  </a:cubicBezTo>
                  <a:lnTo>
                    <a:pt x="620710" y="879901"/>
                  </a:lnTo>
                  <a:cubicBezTo>
                    <a:pt x="621159" y="879452"/>
                    <a:pt x="621663" y="879004"/>
                    <a:pt x="622223" y="878668"/>
                  </a:cubicBezTo>
                  <a:lnTo>
                    <a:pt x="622167" y="878500"/>
                  </a:lnTo>
                  <a:cubicBezTo>
                    <a:pt x="621551" y="875474"/>
                    <a:pt x="622336" y="872336"/>
                    <a:pt x="624297" y="869926"/>
                  </a:cubicBezTo>
                  <a:cubicBezTo>
                    <a:pt x="624521" y="869702"/>
                    <a:pt x="624689" y="869478"/>
                    <a:pt x="624913" y="869254"/>
                  </a:cubicBezTo>
                  <a:cubicBezTo>
                    <a:pt x="624857" y="868805"/>
                    <a:pt x="624801" y="868357"/>
                    <a:pt x="624801" y="867853"/>
                  </a:cubicBezTo>
                  <a:cubicBezTo>
                    <a:pt x="624801" y="865107"/>
                    <a:pt x="625922" y="862473"/>
                    <a:pt x="627827" y="860512"/>
                  </a:cubicBezTo>
                  <a:lnTo>
                    <a:pt x="628556" y="859783"/>
                  </a:lnTo>
                  <a:cubicBezTo>
                    <a:pt x="630237" y="858102"/>
                    <a:pt x="632478" y="857037"/>
                    <a:pt x="634888" y="856813"/>
                  </a:cubicBezTo>
                  <a:lnTo>
                    <a:pt x="634944" y="856309"/>
                  </a:lnTo>
                  <a:cubicBezTo>
                    <a:pt x="635000" y="855805"/>
                    <a:pt x="635112" y="855356"/>
                    <a:pt x="635224" y="854908"/>
                  </a:cubicBezTo>
                  <a:cubicBezTo>
                    <a:pt x="634832" y="853619"/>
                    <a:pt x="634720" y="852274"/>
                    <a:pt x="634888" y="850985"/>
                  </a:cubicBezTo>
                  <a:lnTo>
                    <a:pt x="634496" y="850201"/>
                  </a:lnTo>
                  <a:cubicBezTo>
                    <a:pt x="633767" y="848744"/>
                    <a:pt x="633375" y="847175"/>
                    <a:pt x="633375" y="845550"/>
                  </a:cubicBezTo>
                  <a:lnTo>
                    <a:pt x="633375" y="844093"/>
                  </a:lnTo>
                  <a:cubicBezTo>
                    <a:pt x="633375" y="843757"/>
                    <a:pt x="633375" y="843364"/>
                    <a:pt x="633431" y="843028"/>
                  </a:cubicBezTo>
                  <a:cubicBezTo>
                    <a:pt x="633375" y="842692"/>
                    <a:pt x="633375" y="842300"/>
                    <a:pt x="633375" y="841963"/>
                  </a:cubicBezTo>
                  <a:lnTo>
                    <a:pt x="633375" y="839834"/>
                  </a:lnTo>
                  <a:cubicBezTo>
                    <a:pt x="633375" y="838545"/>
                    <a:pt x="633599" y="837256"/>
                    <a:pt x="634047" y="836079"/>
                  </a:cubicBezTo>
                  <a:lnTo>
                    <a:pt x="632871" y="831821"/>
                  </a:lnTo>
                  <a:cubicBezTo>
                    <a:pt x="631021" y="828963"/>
                    <a:pt x="630629" y="825320"/>
                    <a:pt x="632030" y="822126"/>
                  </a:cubicBezTo>
                  <a:lnTo>
                    <a:pt x="656462" y="764688"/>
                  </a:lnTo>
                  <a:cubicBezTo>
                    <a:pt x="656574" y="764520"/>
                    <a:pt x="656630" y="764296"/>
                    <a:pt x="656742" y="764128"/>
                  </a:cubicBezTo>
                  <a:lnTo>
                    <a:pt x="658031" y="761550"/>
                  </a:lnTo>
                  <a:lnTo>
                    <a:pt x="665820" y="743170"/>
                  </a:lnTo>
                  <a:lnTo>
                    <a:pt x="678821" y="713582"/>
                  </a:lnTo>
                  <a:cubicBezTo>
                    <a:pt x="679774" y="711396"/>
                    <a:pt x="681455" y="709603"/>
                    <a:pt x="683584" y="708539"/>
                  </a:cubicBezTo>
                  <a:lnTo>
                    <a:pt x="684817" y="707306"/>
                  </a:lnTo>
                  <a:cubicBezTo>
                    <a:pt x="685041" y="706857"/>
                    <a:pt x="685321" y="706409"/>
                    <a:pt x="685602" y="706017"/>
                  </a:cubicBezTo>
                  <a:cubicBezTo>
                    <a:pt x="686106" y="704448"/>
                    <a:pt x="686947" y="702991"/>
                    <a:pt x="688179" y="701814"/>
                  </a:cubicBezTo>
                  <a:lnTo>
                    <a:pt x="691037" y="698956"/>
                  </a:lnTo>
                  <a:cubicBezTo>
                    <a:pt x="691261" y="698732"/>
                    <a:pt x="691542" y="698508"/>
                    <a:pt x="691766" y="698284"/>
                  </a:cubicBezTo>
                  <a:lnTo>
                    <a:pt x="691990" y="697667"/>
                  </a:lnTo>
                  <a:lnTo>
                    <a:pt x="696081" y="680520"/>
                  </a:lnTo>
                  <a:cubicBezTo>
                    <a:pt x="696081" y="680520"/>
                    <a:pt x="696081" y="680520"/>
                    <a:pt x="696081" y="680520"/>
                  </a:cubicBezTo>
                  <a:lnTo>
                    <a:pt x="694680" y="679119"/>
                  </a:lnTo>
                  <a:cubicBezTo>
                    <a:pt x="693559" y="677998"/>
                    <a:pt x="692662" y="676597"/>
                    <a:pt x="692158" y="675084"/>
                  </a:cubicBezTo>
                  <a:lnTo>
                    <a:pt x="691766" y="674076"/>
                  </a:lnTo>
                  <a:cubicBezTo>
                    <a:pt x="690645" y="672955"/>
                    <a:pt x="689804" y="671554"/>
                    <a:pt x="689300" y="670041"/>
                  </a:cubicBezTo>
                  <a:lnTo>
                    <a:pt x="688572" y="667911"/>
                  </a:lnTo>
                  <a:cubicBezTo>
                    <a:pt x="688235" y="666847"/>
                    <a:pt x="688067" y="665782"/>
                    <a:pt x="688067" y="664661"/>
                  </a:cubicBezTo>
                  <a:lnTo>
                    <a:pt x="687899" y="662196"/>
                  </a:lnTo>
                  <a:cubicBezTo>
                    <a:pt x="687003" y="659562"/>
                    <a:pt x="687227" y="656704"/>
                    <a:pt x="688460" y="654294"/>
                  </a:cubicBezTo>
                  <a:lnTo>
                    <a:pt x="689020" y="653174"/>
                  </a:lnTo>
                  <a:cubicBezTo>
                    <a:pt x="689132" y="652557"/>
                    <a:pt x="689300" y="651997"/>
                    <a:pt x="689580" y="651437"/>
                  </a:cubicBezTo>
                  <a:cubicBezTo>
                    <a:pt x="689748" y="649531"/>
                    <a:pt x="690533" y="647626"/>
                    <a:pt x="691766" y="646057"/>
                  </a:cubicBezTo>
                  <a:cubicBezTo>
                    <a:pt x="691766" y="646057"/>
                    <a:pt x="691766" y="646057"/>
                    <a:pt x="691766" y="646001"/>
                  </a:cubicBezTo>
                  <a:cubicBezTo>
                    <a:pt x="690757" y="645497"/>
                    <a:pt x="689804" y="644824"/>
                    <a:pt x="688964" y="643984"/>
                  </a:cubicBezTo>
                  <a:lnTo>
                    <a:pt x="688852" y="643872"/>
                  </a:lnTo>
                  <a:cubicBezTo>
                    <a:pt x="688347" y="643759"/>
                    <a:pt x="687843" y="643591"/>
                    <a:pt x="687339" y="643367"/>
                  </a:cubicBezTo>
                  <a:cubicBezTo>
                    <a:pt x="685209" y="643143"/>
                    <a:pt x="683080" y="642246"/>
                    <a:pt x="681399" y="640677"/>
                  </a:cubicBezTo>
                  <a:cubicBezTo>
                    <a:pt x="681063" y="640565"/>
                    <a:pt x="680782" y="640453"/>
                    <a:pt x="680502" y="640285"/>
                  </a:cubicBezTo>
                  <a:cubicBezTo>
                    <a:pt x="678597" y="639893"/>
                    <a:pt x="676860" y="638940"/>
                    <a:pt x="675515" y="637595"/>
                  </a:cubicBezTo>
                  <a:cubicBezTo>
                    <a:pt x="673386" y="637763"/>
                    <a:pt x="671312" y="637259"/>
                    <a:pt x="669519" y="636194"/>
                  </a:cubicBezTo>
                  <a:lnTo>
                    <a:pt x="667614" y="636194"/>
                  </a:lnTo>
                  <a:cubicBezTo>
                    <a:pt x="665148" y="636194"/>
                    <a:pt x="662738" y="635298"/>
                    <a:pt x="660833" y="633673"/>
                  </a:cubicBezTo>
                  <a:lnTo>
                    <a:pt x="660833" y="633673"/>
                  </a:lnTo>
                  <a:cubicBezTo>
                    <a:pt x="660217" y="633393"/>
                    <a:pt x="659656" y="633000"/>
                    <a:pt x="659152" y="632608"/>
                  </a:cubicBezTo>
                  <a:cubicBezTo>
                    <a:pt x="659096" y="632608"/>
                    <a:pt x="659040" y="632608"/>
                    <a:pt x="658984" y="632608"/>
                  </a:cubicBezTo>
                  <a:lnTo>
                    <a:pt x="656854" y="632608"/>
                  </a:lnTo>
                  <a:cubicBezTo>
                    <a:pt x="655342" y="632608"/>
                    <a:pt x="653885" y="632272"/>
                    <a:pt x="652540" y="631655"/>
                  </a:cubicBezTo>
                  <a:cubicBezTo>
                    <a:pt x="650634" y="631263"/>
                    <a:pt x="648841" y="630254"/>
                    <a:pt x="647384" y="628854"/>
                  </a:cubicBezTo>
                  <a:lnTo>
                    <a:pt x="646936" y="628405"/>
                  </a:lnTo>
                  <a:cubicBezTo>
                    <a:pt x="644863" y="627677"/>
                    <a:pt x="643069" y="626276"/>
                    <a:pt x="641837" y="624483"/>
                  </a:cubicBezTo>
                  <a:cubicBezTo>
                    <a:pt x="640660" y="623978"/>
                    <a:pt x="639595" y="623250"/>
                    <a:pt x="638698" y="622353"/>
                  </a:cubicBezTo>
                  <a:lnTo>
                    <a:pt x="637970" y="621625"/>
                  </a:lnTo>
                  <a:cubicBezTo>
                    <a:pt x="635056" y="618711"/>
                    <a:pt x="634159" y="614340"/>
                    <a:pt x="635672" y="610529"/>
                  </a:cubicBezTo>
                  <a:lnTo>
                    <a:pt x="635672" y="608568"/>
                  </a:lnTo>
                  <a:cubicBezTo>
                    <a:pt x="635672" y="605822"/>
                    <a:pt x="636737" y="603244"/>
                    <a:pt x="638642" y="601283"/>
                  </a:cubicBezTo>
                  <a:cubicBezTo>
                    <a:pt x="638754" y="600667"/>
                    <a:pt x="638867" y="600106"/>
                    <a:pt x="639091" y="599546"/>
                  </a:cubicBezTo>
                  <a:lnTo>
                    <a:pt x="639259" y="598986"/>
                  </a:lnTo>
                  <a:lnTo>
                    <a:pt x="639147" y="595399"/>
                  </a:lnTo>
                  <a:cubicBezTo>
                    <a:pt x="638754" y="594895"/>
                    <a:pt x="638418" y="594391"/>
                    <a:pt x="638194" y="593830"/>
                  </a:cubicBezTo>
                  <a:lnTo>
                    <a:pt x="637466" y="592373"/>
                  </a:lnTo>
                  <a:cubicBezTo>
                    <a:pt x="636737" y="590916"/>
                    <a:pt x="636401" y="589347"/>
                    <a:pt x="636401" y="587778"/>
                  </a:cubicBezTo>
                  <a:lnTo>
                    <a:pt x="636401" y="582006"/>
                  </a:lnTo>
                  <a:cubicBezTo>
                    <a:pt x="636401" y="578308"/>
                    <a:pt x="638362" y="574946"/>
                    <a:pt x="641444" y="573152"/>
                  </a:cubicBezTo>
                  <a:cubicBezTo>
                    <a:pt x="641724" y="572648"/>
                    <a:pt x="642117" y="572144"/>
                    <a:pt x="642509" y="571695"/>
                  </a:cubicBezTo>
                  <a:cubicBezTo>
                    <a:pt x="642733" y="571303"/>
                    <a:pt x="642901" y="570911"/>
                    <a:pt x="643181" y="570575"/>
                  </a:cubicBezTo>
                  <a:lnTo>
                    <a:pt x="644638" y="568445"/>
                  </a:lnTo>
                  <a:cubicBezTo>
                    <a:pt x="645423" y="567325"/>
                    <a:pt x="646376" y="566316"/>
                    <a:pt x="647496" y="565587"/>
                  </a:cubicBezTo>
                  <a:lnTo>
                    <a:pt x="647496" y="565587"/>
                  </a:lnTo>
                  <a:cubicBezTo>
                    <a:pt x="648785" y="563626"/>
                    <a:pt x="650746" y="562169"/>
                    <a:pt x="652988" y="561441"/>
                  </a:cubicBezTo>
                  <a:cubicBezTo>
                    <a:pt x="653100" y="561385"/>
                    <a:pt x="653156" y="561329"/>
                    <a:pt x="653268" y="561273"/>
                  </a:cubicBezTo>
                  <a:lnTo>
                    <a:pt x="655398" y="559816"/>
                  </a:lnTo>
                  <a:cubicBezTo>
                    <a:pt x="656182" y="559311"/>
                    <a:pt x="656967" y="558919"/>
                    <a:pt x="657863" y="558639"/>
                  </a:cubicBezTo>
                  <a:lnTo>
                    <a:pt x="660161" y="557854"/>
                  </a:lnTo>
                  <a:cubicBezTo>
                    <a:pt x="660609" y="557518"/>
                    <a:pt x="661057" y="557238"/>
                    <a:pt x="661562" y="557014"/>
                  </a:cubicBezTo>
                  <a:lnTo>
                    <a:pt x="662346" y="556621"/>
                  </a:lnTo>
                  <a:cubicBezTo>
                    <a:pt x="662458" y="555501"/>
                    <a:pt x="662738" y="554380"/>
                    <a:pt x="663243" y="553315"/>
                  </a:cubicBezTo>
                  <a:cubicBezTo>
                    <a:pt x="663411" y="552475"/>
                    <a:pt x="663691" y="551634"/>
                    <a:pt x="664083" y="550850"/>
                  </a:cubicBezTo>
                  <a:lnTo>
                    <a:pt x="664812" y="549393"/>
                  </a:lnTo>
                  <a:cubicBezTo>
                    <a:pt x="665372" y="548328"/>
                    <a:pt x="666101" y="547375"/>
                    <a:pt x="666941" y="546535"/>
                  </a:cubicBezTo>
                  <a:lnTo>
                    <a:pt x="666605" y="546367"/>
                  </a:lnTo>
                  <a:cubicBezTo>
                    <a:pt x="665652" y="546255"/>
                    <a:pt x="664700" y="546030"/>
                    <a:pt x="663859" y="545694"/>
                  </a:cubicBezTo>
                  <a:cubicBezTo>
                    <a:pt x="661169" y="545638"/>
                    <a:pt x="658648" y="544573"/>
                    <a:pt x="656742" y="542668"/>
                  </a:cubicBezTo>
                  <a:lnTo>
                    <a:pt x="656014" y="541940"/>
                  </a:lnTo>
                  <a:cubicBezTo>
                    <a:pt x="655678" y="541603"/>
                    <a:pt x="655342" y="541211"/>
                    <a:pt x="655061" y="540875"/>
                  </a:cubicBezTo>
                  <a:lnTo>
                    <a:pt x="655005" y="540875"/>
                  </a:lnTo>
                  <a:cubicBezTo>
                    <a:pt x="653492" y="540371"/>
                    <a:pt x="652091" y="539530"/>
                    <a:pt x="650971" y="538409"/>
                  </a:cubicBezTo>
                  <a:lnTo>
                    <a:pt x="650522" y="537961"/>
                  </a:lnTo>
                  <a:cubicBezTo>
                    <a:pt x="649065" y="537457"/>
                    <a:pt x="647720" y="536616"/>
                    <a:pt x="646656" y="535495"/>
                  </a:cubicBezTo>
                  <a:lnTo>
                    <a:pt x="645927" y="534767"/>
                  </a:lnTo>
                  <a:cubicBezTo>
                    <a:pt x="645479" y="534319"/>
                    <a:pt x="645031" y="533758"/>
                    <a:pt x="644638" y="533198"/>
                  </a:cubicBezTo>
                  <a:lnTo>
                    <a:pt x="644134" y="532469"/>
                  </a:lnTo>
                  <a:cubicBezTo>
                    <a:pt x="643406" y="532637"/>
                    <a:pt x="642621" y="532750"/>
                    <a:pt x="641893" y="532750"/>
                  </a:cubicBezTo>
                  <a:cubicBezTo>
                    <a:pt x="641893" y="532750"/>
                    <a:pt x="641893" y="532750"/>
                    <a:pt x="641893" y="532750"/>
                  </a:cubicBezTo>
                  <a:cubicBezTo>
                    <a:pt x="641893" y="532750"/>
                    <a:pt x="641837" y="532750"/>
                    <a:pt x="641837" y="532750"/>
                  </a:cubicBezTo>
                  <a:lnTo>
                    <a:pt x="641837" y="532750"/>
                  </a:lnTo>
                  <a:cubicBezTo>
                    <a:pt x="641780" y="532750"/>
                    <a:pt x="641780" y="532750"/>
                    <a:pt x="641724" y="532750"/>
                  </a:cubicBezTo>
                  <a:lnTo>
                    <a:pt x="636009" y="532750"/>
                  </a:lnTo>
                  <a:cubicBezTo>
                    <a:pt x="635841" y="532750"/>
                    <a:pt x="635728" y="532750"/>
                    <a:pt x="635616" y="532750"/>
                  </a:cubicBezTo>
                  <a:lnTo>
                    <a:pt x="634944" y="533086"/>
                  </a:lnTo>
                  <a:cubicBezTo>
                    <a:pt x="634271" y="533422"/>
                    <a:pt x="633543" y="533702"/>
                    <a:pt x="632814" y="533870"/>
                  </a:cubicBezTo>
                  <a:lnTo>
                    <a:pt x="629957" y="534599"/>
                  </a:lnTo>
                  <a:cubicBezTo>
                    <a:pt x="629116" y="534823"/>
                    <a:pt x="628275" y="534879"/>
                    <a:pt x="627435" y="534879"/>
                  </a:cubicBezTo>
                  <a:lnTo>
                    <a:pt x="625978" y="534879"/>
                  </a:lnTo>
                  <a:cubicBezTo>
                    <a:pt x="620262" y="534879"/>
                    <a:pt x="615667" y="530228"/>
                    <a:pt x="615667" y="524568"/>
                  </a:cubicBezTo>
                  <a:cubicBezTo>
                    <a:pt x="615667" y="518852"/>
                    <a:pt x="620318" y="514257"/>
                    <a:pt x="625978" y="514257"/>
                  </a:cubicBezTo>
                  <a:lnTo>
                    <a:pt x="626034" y="514257"/>
                  </a:lnTo>
                  <a:cubicBezTo>
                    <a:pt x="627939" y="512408"/>
                    <a:pt x="630517" y="511399"/>
                    <a:pt x="633207" y="511399"/>
                  </a:cubicBezTo>
                  <a:lnTo>
                    <a:pt x="633935" y="511399"/>
                  </a:lnTo>
                  <a:cubicBezTo>
                    <a:pt x="634103" y="511399"/>
                    <a:pt x="634215" y="511399"/>
                    <a:pt x="634384" y="511399"/>
                  </a:cubicBezTo>
                  <a:cubicBezTo>
                    <a:pt x="634384" y="511399"/>
                    <a:pt x="634384" y="511343"/>
                    <a:pt x="634440" y="511343"/>
                  </a:cubicBezTo>
                  <a:cubicBezTo>
                    <a:pt x="633935" y="510111"/>
                    <a:pt x="633655" y="508766"/>
                    <a:pt x="633655" y="507421"/>
                  </a:cubicBezTo>
                  <a:lnTo>
                    <a:pt x="633655" y="505964"/>
                  </a:lnTo>
                  <a:cubicBezTo>
                    <a:pt x="633655" y="503218"/>
                    <a:pt x="634776" y="500584"/>
                    <a:pt x="636681" y="498623"/>
                  </a:cubicBezTo>
                  <a:lnTo>
                    <a:pt x="637410" y="497894"/>
                  </a:lnTo>
                  <a:cubicBezTo>
                    <a:pt x="638530" y="496774"/>
                    <a:pt x="639931" y="495933"/>
                    <a:pt x="641444" y="495429"/>
                  </a:cubicBezTo>
                  <a:lnTo>
                    <a:pt x="643574" y="494700"/>
                  </a:lnTo>
                  <a:cubicBezTo>
                    <a:pt x="644358" y="494420"/>
                    <a:pt x="645143" y="494252"/>
                    <a:pt x="645983" y="494196"/>
                  </a:cubicBezTo>
                  <a:lnTo>
                    <a:pt x="654221" y="493523"/>
                  </a:lnTo>
                  <a:lnTo>
                    <a:pt x="663187" y="492123"/>
                  </a:lnTo>
                  <a:lnTo>
                    <a:pt x="680726" y="489937"/>
                  </a:lnTo>
                  <a:cubicBezTo>
                    <a:pt x="680894" y="489937"/>
                    <a:pt x="681063" y="489881"/>
                    <a:pt x="681287" y="489881"/>
                  </a:cubicBezTo>
                  <a:lnTo>
                    <a:pt x="692102" y="489097"/>
                  </a:lnTo>
                  <a:lnTo>
                    <a:pt x="703758" y="450543"/>
                  </a:lnTo>
                  <a:lnTo>
                    <a:pt x="730656" y="364189"/>
                  </a:lnTo>
                  <a:cubicBezTo>
                    <a:pt x="730768" y="363349"/>
                    <a:pt x="730936" y="362508"/>
                    <a:pt x="731216" y="361724"/>
                  </a:cubicBezTo>
                  <a:lnTo>
                    <a:pt x="734074" y="353823"/>
                  </a:lnTo>
                  <a:cubicBezTo>
                    <a:pt x="735643" y="349564"/>
                    <a:pt x="739846" y="346818"/>
                    <a:pt x="744329" y="347042"/>
                  </a:cubicBezTo>
                  <a:lnTo>
                    <a:pt x="752286" y="347434"/>
                  </a:lnTo>
                  <a:cubicBezTo>
                    <a:pt x="751502" y="346650"/>
                    <a:pt x="750829" y="345753"/>
                    <a:pt x="750325" y="344744"/>
                  </a:cubicBezTo>
                  <a:lnTo>
                    <a:pt x="749596" y="343287"/>
                  </a:lnTo>
                  <a:cubicBezTo>
                    <a:pt x="748980" y="342111"/>
                    <a:pt x="748644" y="340822"/>
                    <a:pt x="748532" y="339477"/>
                  </a:cubicBezTo>
                  <a:cubicBezTo>
                    <a:pt x="746290" y="339869"/>
                    <a:pt x="744049" y="339589"/>
                    <a:pt x="742031" y="338580"/>
                  </a:cubicBezTo>
                  <a:lnTo>
                    <a:pt x="740574" y="337852"/>
                  </a:lnTo>
                  <a:cubicBezTo>
                    <a:pt x="738725" y="336955"/>
                    <a:pt x="737212" y="335498"/>
                    <a:pt x="736203" y="333761"/>
                  </a:cubicBezTo>
                  <a:lnTo>
                    <a:pt x="733345" y="328718"/>
                  </a:lnTo>
                  <a:cubicBezTo>
                    <a:pt x="733121" y="328382"/>
                    <a:pt x="732953" y="327989"/>
                    <a:pt x="732785" y="327653"/>
                  </a:cubicBezTo>
                  <a:lnTo>
                    <a:pt x="731552" y="326644"/>
                  </a:lnTo>
                  <a:cubicBezTo>
                    <a:pt x="730712" y="325972"/>
                    <a:pt x="729983" y="325187"/>
                    <a:pt x="729423" y="324291"/>
                  </a:cubicBezTo>
                  <a:lnTo>
                    <a:pt x="727966" y="322161"/>
                  </a:lnTo>
                  <a:cubicBezTo>
                    <a:pt x="726341" y="319696"/>
                    <a:pt x="725836" y="316614"/>
                    <a:pt x="726565" y="313756"/>
                  </a:cubicBezTo>
                  <a:cubicBezTo>
                    <a:pt x="727349" y="310898"/>
                    <a:pt x="729255" y="308488"/>
                    <a:pt x="731944" y="307143"/>
                  </a:cubicBezTo>
                  <a:lnTo>
                    <a:pt x="734578" y="305855"/>
                  </a:lnTo>
                  <a:lnTo>
                    <a:pt x="733738" y="302380"/>
                  </a:lnTo>
                  <a:cubicBezTo>
                    <a:pt x="733121" y="299971"/>
                    <a:pt x="733401" y="297449"/>
                    <a:pt x="734522" y="295263"/>
                  </a:cubicBezTo>
                  <a:lnTo>
                    <a:pt x="735251" y="293807"/>
                  </a:lnTo>
                  <a:cubicBezTo>
                    <a:pt x="735363" y="293582"/>
                    <a:pt x="735475" y="293358"/>
                    <a:pt x="735587" y="293134"/>
                  </a:cubicBezTo>
                  <a:cubicBezTo>
                    <a:pt x="735587" y="292966"/>
                    <a:pt x="735587" y="292798"/>
                    <a:pt x="735587" y="292686"/>
                  </a:cubicBezTo>
                  <a:lnTo>
                    <a:pt x="735587" y="291957"/>
                  </a:lnTo>
                  <a:cubicBezTo>
                    <a:pt x="735587" y="289212"/>
                    <a:pt x="736652" y="286578"/>
                    <a:pt x="738613" y="284672"/>
                  </a:cubicBezTo>
                  <a:lnTo>
                    <a:pt x="739341" y="283944"/>
                  </a:lnTo>
                  <a:cubicBezTo>
                    <a:pt x="740126" y="283159"/>
                    <a:pt x="741079" y="282487"/>
                    <a:pt x="742087" y="281983"/>
                  </a:cubicBezTo>
                  <a:cubicBezTo>
                    <a:pt x="742087" y="280638"/>
                    <a:pt x="742311" y="279349"/>
                    <a:pt x="742816" y="278060"/>
                  </a:cubicBezTo>
                  <a:lnTo>
                    <a:pt x="744273" y="274474"/>
                  </a:lnTo>
                  <a:cubicBezTo>
                    <a:pt x="745057" y="272512"/>
                    <a:pt x="746402" y="270887"/>
                    <a:pt x="748139" y="269710"/>
                  </a:cubicBezTo>
                  <a:lnTo>
                    <a:pt x="754584" y="265396"/>
                  </a:lnTo>
                  <a:cubicBezTo>
                    <a:pt x="755200" y="265003"/>
                    <a:pt x="755816" y="264667"/>
                    <a:pt x="756489" y="264387"/>
                  </a:cubicBezTo>
                  <a:lnTo>
                    <a:pt x="760075" y="262930"/>
                  </a:lnTo>
                  <a:cubicBezTo>
                    <a:pt x="762373" y="262033"/>
                    <a:pt x="764894" y="261921"/>
                    <a:pt x="767192" y="262706"/>
                  </a:cubicBezTo>
                  <a:lnTo>
                    <a:pt x="771002" y="263995"/>
                  </a:lnTo>
                  <a:lnTo>
                    <a:pt x="771115" y="263546"/>
                  </a:lnTo>
                  <a:cubicBezTo>
                    <a:pt x="771451" y="262202"/>
                    <a:pt x="772067" y="260969"/>
                    <a:pt x="772852" y="259848"/>
                  </a:cubicBezTo>
                  <a:lnTo>
                    <a:pt x="774869" y="257158"/>
                  </a:lnTo>
                  <a:cubicBezTo>
                    <a:pt x="774869" y="257102"/>
                    <a:pt x="774869" y="257102"/>
                    <a:pt x="774925" y="257046"/>
                  </a:cubicBezTo>
                  <a:lnTo>
                    <a:pt x="775654" y="254917"/>
                  </a:lnTo>
                  <a:cubicBezTo>
                    <a:pt x="775934" y="254132"/>
                    <a:pt x="776270" y="253404"/>
                    <a:pt x="776662" y="252731"/>
                  </a:cubicBezTo>
                  <a:lnTo>
                    <a:pt x="707905" y="252731"/>
                  </a:lnTo>
                  <a:cubicBezTo>
                    <a:pt x="705663" y="252731"/>
                    <a:pt x="703590" y="252003"/>
                    <a:pt x="701852" y="250770"/>
                  </a:cubicBezTo>
                  <a:cubicBezTo>
                    <a:pt x="699331" y="251610"/>
                    <a:pt x="696473" y="251442"/>
                    <a:pt x="693951" y="250210"/>
                  </a:cubicBezTo>
                  <a:lnTo>
                    <a:pt x="693279" y="249873"/>
                  </a:lnTo>
                  <a:cubicBezTo>
                    <a:pt x="693111" y="249873"/>
                    <a:pt x="692942" y="249873"/>
                    <a:pt x="692774" y="249873"/>
                  </a:cubicBezTo>
                  <a:lnTo>
                    <a:pt x="692102" y="250322"/>
                  </a:lnTo>
                  <a:cubicBezTo>
                    <a:pt x="689020" y="252339"/>
                    <a:pt x="685153" y="252619"/>
                    <a:pt x="681847" y="250994"/>
                  </a:cubicBezTo>
                  <a:cubicBezTo>
                    <a:pt x="678541" y="249369"/>
                    <a:pt x="676355" y="246175"/>
                    <a:pt x="676075" y="242476"/>
                  </a:cubicBezTo>
                  <a:lnTo>
                    <a:pt x="675515" y="235416"/>
                  </a:lnTo>
                  <a:cubicBezTo>
                    <a:pt x="674898" y="235304"/>
                    <a:pt x="674338" y="235192"/>
                    <a:pt x="673778" y="234967"/>
                  </a:cubicBezTo>
                  <a:lnTo>
                    <a:pt x="673161" y="234743"/>
                  </a:lnTo>
                  <a:cubicBezTo>
                    <a:pt x="672993" y="234743"/>
                    <a:pt x="672881" y="234743"/>
                    <a:pt x="672713" y="234743"/>
                  </a:cubicBezTo>
                  <a:lnTo>
                    <a:pt x="671985" y="234743"/>
                  </a:lnTo>
                  <a:cubicBezTo>
                    <a:pt x="671144" y="234743"/>
                    <a:pt x="670303" y="234631"/>
                    <a:pt x="669463" y="234407"/>
                  </a:cubicBezTo>
                  <a:cubicBezTo>
                    <a:pt x="668959" y="234519"/>
                    <a:pt x="668454" y="234631"/>
                    <a:pt x="668006" y="234687"/>
                  </a:cubicBezTo>
                  <a:cubicBezTo>
                    <a:pt x="667782" y="234799"/>
                    <a:pt x="667558" y="234967"/>
                    <a:pt x="667277" y="235079"/>
                  </a:cubicBezTo>
                  <a:lnTo>
                    <a:pt x="665820" y="235808"/>
                  </a:lnTo>
                  <a:cubicBezTo>
                    <a:pt x="664868" y="236312"/>
                    <a:pt x="663803" y="236649"/>
                    <a:pt x="662682" y="236817"/>
                  </a:cubicBezTo>
                  <a:cubicBezTo>
                    <a:pt x="662234" y="237265"/>
                    <a:pt x="661730" y="237713"/>
                    <a:pt x="661169" y="238049"/>
                  </a:cubicBezTo>
                  <a:lnTo>
                    <a:pt x="661169" y="238049"/>
                  </a:lnTo>
                  <a:cubicBezTo>
                    <a:pt x="660777" y="238610"/>
                    <a:pt x="660385" y="239170"/>
                    <a:pt x="659881" y="239618"/>
                  </a:cubicBezTo>
                  <a:lnTo>
                    <a:pt x="658480" y="241019"/>
                  </a:lnTo>
                  <a:cubicBezTo>
                    <a:pt x="655790" y="243709"/>
                    <a:pt x="651867" y="244718"/>
                    <a:pt x="648225" y="243653"/>
                  </a:cubicBezTo>
                  <a:lnTo>
                    <a:pt x="598520" y="228859"/>
                  </a:lnTo>
                  <a:lnTo>
                    <a:pt x="583894" y="234687"/>
                  </a:lnTo>
                  <a:cubicBezTo>
                    <a:pt x="583614" y="234799"/>
                    <a:pt x="583334" y="234911"/>
                    <a:pt x="582997" y="234967"/>
                  </a:cubicBezTo>
                  <a:lnTo>
                    <a:pt x="530715" y="250714"/>
                  </a:lnTo>
                  <a:lnTo>
                    <a:pt x="509364" y="257831"/>
                  </a:lnTo>
                  <a:cubicBezTo>
                    <a:pt x="505105" y="259232"/>
                    <a:pt x="500454" y="257775"/>
                    <a:pt x="497765" y="254188"/>
                  </a:cubicBezTo>
                  <a:cubicBezTo>
                    <a:pt x="495131" y="250602"/>
                    <a:pt x="495075" y="245671"/>
                    <a:pt x="497653" y="242028"/>
                  </a:cubicBezTo>
                  <a:lnTo>
                    <a:pt x="516873" y="214962"/>
                  </a:lnTo>
                  <a:lnTo>
                    <a:pt x="521188" y="208238"/>
                  </a:lnTo>
                  <a:lnTo>
                    <a:pt x="529650" y="185262"/>
                  </a:lnTo>
                  <a:lnTo>
                    <a:pt x="526063" y="173494"/>
                  </a:lnTo>
                  <a:lnTo>
                    <a:pt x="516593" y="158925"/>
                  </a:lnTo>
                  <a:lnTo>
                    <a:pt x="515921" y="159373"/>
                  </a:lnTo>
                  <a:lnTo>
                    <a:pt x="513567" y="161390"/>
                  </a:lnTo>
                  <a:lnTo>
                    <a:pt x="513063" y="162959"/>
                  </a:lnTo>
                  <a:cubicBezTo>
                    <a:pt x="512727" y="164024"/>
                    <a:pt x="512222" y="165033"/>
                    <a:pt x="511550" y="165929"/>
                  </a:cubicBezTo>
                  <a:lnTo>
                    <a:pt x="507179" y="172150"/>
                  </a:lnTo>
                  <a:lnTo>
                    <a:pt x="506170" y="175456"/>
                  </a:lnTo>
                  <a:cubicBezTo>
                    <a:pt x="506619" y="177585"/>
                    <a:pt x="506450" y="179771"/>
                    <a:pt x="505554" y="181788"/>
                  </a:cubicBezTo>
                  <a:lnTo>
                    <a:pt x="506282" y="186047"/>
                  </a:lnTo>
                  <a:cubicBezTo>
                    <a:pt x="506450" y="187056"/>
                    <a:pt x="506450" y="188064"/>
                    <a:pt x="506338" y="189017"/>
                  </a:cubicBezTo>
                  <a:lnTo>
                    <a:pt x="505610" y="194733"/>
                  </a:lnTo>
                  <a:cubicBezTo>
                    <a:pt x="505330" y="197030"/>
                    <a:pt x="504265" y="199104"/>
                    <a:pt x="502696" y="200729"/>
                  </a:cubicBezTo>
                  <a:lnTo>
                    <a:pt x="501967" y="201457"/>
                  </a:lnTo>
                  <a:cubicBezTo>
                    <a:pt x="500903" y="202522"/>
                    <a:pt x="499670" y="203306"/>
                    <a:pt x="498269" y="203867"/>
                  </a:cubicBezTo>
                  <a:lnTo>
                    <a:pt x="495971" y="204707"/>
                  </a:lnTo>
                  <a:cubicBezTo>
                    <a:pt x="496924" y="205492"/>
                    <a:pt x="497821" y="206444"/>
                    <a:pt x="498437" y="207509"/>
                  </a:cubicBezTo>
                  <a:lnTo>
                    <a:pt x="502752" y="214682"/>
                  </a:lnTo>
                  <a:cubicBezTo>
                    <a:pt x="504321" y="217260"/>
                    <a:pt x="504657" y="220398"/>
                    <a:pt x="503705" y="223256"/>
                  </a:cubicBezTo>
                  <a:lnTo>
                    <a:pt x="502976" y="225385"/>
                  </a:lnTo>
                  <a:cubicBezTo>
                    <a:pt x="502472" y="226898"/>
                    <a:pt x="501631" y="228299"/>
                    <a:pt x="500454" y="229420"/>
                  </a:cubicBezTo>
                  <a:lnTo>
                    <a:pt x="497597" y="232278"/>
                  </a:lnTo>
                  <a:cubicBezTo>
                    <a:pt x="496812" y="233062"/>
                    <a:pt x="495915" y="233735"/>
                    <a:pt x="494907" y="234239"/>
                  </a:cubicBezTo>
                  <a:lnTo>
                    <a:pt x="490031" y="236649"/>
                  </a:lnTo>
                  <a:cubicBezTo>
                    <a:pt x="490312" y="239394"/>
                    <a:pt x="489471" y="242252"/>
                    <a:pt x="487510" y="244438"/>
                  </a:cubicBezTo>
                  <a:cubicBezTo>
                    <a:pt x="483755" y="248753"/>
                    <a:pt x="477199" y="249201"/>
                    <a:pt x="472940" y="245390"/>
                  </a:cubicBezTo>
                  <a:lnTo>
                    <a:pt x="469130" y="242028"/>
                  </a:lnTo>
                  <a:lnTo>
                    <a:pt x="395553" y="179883"/>
                  </a:lnTo>
                  <a:cubicBezTo>
                    <a:pt x="394600" y="179098"/>
                    <a:pt x="393815" y="178202"/>
                    <a:pt x="393143" y="177137"/>
                  </a:cubicBezTo>
                  <a:lnTo>
                    <a:pt x="362939" y="151640"/>
                  </a:lnTo>
                  <a:cubicBezTo>
                    <a:pt x="362715" y="151472"/>
                    <a:pt x="362547" y="151304"/>
                    <a:pt x="362379" y="151080"/>
                  </a:cubicBezTo>
                  <a:lnTo>
                    <a:pt x="360922" y="149623"/>
                  </a:lnTo>
                  <a:cubicBezTo>
                    <a:pt x="360641" y="149342"/>
                    <a:pt x="360417" y="149062"/>
                    <a:pt x="360137" y="148782"/>
                  </a:cubicBezTo>
                  <a:lnTo>
                    <a:pt x="359240" y="147661"/>
                  </a:lnTo>
                  <a:lnTo>
                    <a:pt x="356046" y="147661"/>
                  </a:lnTo>
                  <a:cubicBezTo>
                    <a:pt x="353300" y="147661"/>
                    <a:pt x="350667" y="146597"/>
                    <a:pt x="348761" y="144635"/>
                  </a:cubicBezTo>
                  <a:lnTo>
                    <a:pt x="345904" y="141777"/>
                  </a:lnTo>
                  <a:cubicBezTo>
                    <a:pt x="345119" y="140993"/>
                    <a:pt x="344447" y="140096"/>
                    <a:pt x="343942" y="139088"/>
                  </a:cubicBezTo>
                  <a:lnTo>
                    <a:pt x="343214" y="137631"/>
                  </a:lnTo>
                  <a:cubicBezTo>
                    <a:pt x="342990" y="137182"/>
                    <a:pt x="342821" y="136734"/>
                    <a:pt x="342653" y="136286"/>
                  </a:cubicBezTo>
                  <a:lnTo>
                    <a:pt x="341140" y="135277"/>
                  </a:lnTo>
                  <a:cubicBezTo>
                    <a:pt x="341084" y="135277"/>
                    <a:pt x="341084" y="135277"/>
                    <a:pt x="341028" y="135277"/>
                  </a:cubicBezTo>
                  <a:lnTo>
                    <a:pt x="316596" y="130234"/>
                  </a:lnTo>
                  <a:cubicBezTo>
                    <a:pt x="313794" y="129673"/>
                    <a:pt x="311385" y="127936"/>
                    <a:pt x="309872" y="125527"/>
                  </a:cubicBezTo>
                  <a:cubicBezTo>
                    <a:pt x="308359" y="123117"/>
                    <a:pt x="307966" y="120147"/>
                    <a:pt x="308695" y="117401"/>
                  </a:cubicBezTo>
                  <a:lnTo>
                    <a:pt x="308807" y="117009"/>
                  </a:lnTo>
                  <a:cubicBezTo>
                    <a:pt x="308527" y="116841"/>
                    <a:pt x="308190" y="116673"/>
                    <a:pt x="307910" y="116448"/>
                  </a:cubicBezTo>
                  <a:lnTo>
                    <a:pt x="306005" y="115160"/>
                  </a:lnTo>
                  <a:lnTo>
                    <a:pt x="280004" y="99805"/>
                  </a:lnTo>
                  <a:lnTo>
                    <a:pt x="272439" y="98629"/>
                  </a:lnTo>
                  <a:cubicBezTo>
                    <a:pt x="271206" y="98405"/>
                    <a:pt x="270085" y="98012"/>
                    <a:pt x="269020" y="97396"/>
                  </a:cubicBezTo>
                  <a:lnTo>
                    <a:pt x="265434" y="95379"/>
                  </a:lnTo>
                  <a:lnTo>
                    <a:pt x="263417" y="95883"/>
                  </a:lnTo>
                  <a:lnTo>
                    <a:pt x="258037" y="95210"/>
                  </a:lnTo>
                  <a:cubicBezTo>
                    <a:pt x="256356" y="94986"/>
                    <a:pt x="254787" y="94370"/>
                    <a:pt x="253386" y="93417"/>
                  </a:cubicBezTo>
                  <a:lnTo>
                    <a:pt x="250304" y="93081"/>
                  </a:lnTo>
                  <a:cubicBezTo>
                    <a:pt x="249575" y="93025"/>
                    <a:pt x="248847" y="92857"/>
                    <a:pt x="248175" y="92633"/>
                  </a:cubicBezTo>
                  <a:lnTo>
                    <a:pt x="246269" y="91960"/>
                  </a:lnTo>
                  <a:lnTo>
                    <a:pt x="243523" y="92745"/>
                  </a:lnTo>
                  <a:cubicBezTo>
                    <a:pt x="242627" y="93025"/>
                    <a:pt x="241618" y="93137"/>
                    <a:pt x="240666" y="93137"/>
                  </a:cubicBezTo>
                  <a:lnTo>
                    <a:pt x="237808" y="93137"/>
                  </a:lnTo>
                  <a:cubicBezTo>
                    <a:pt x="236687" y="93137"/>
                    <a:pt x="235622" y="92969"/>
                    <a:pt x="234557" y="92633"/>
                  </a:cubicBezTo>
                  <a:lnTo>
                    <a:pt x="232428" y="91904"/>
                  </a:lnTo>
                  <a:cubicBezTo>
                    <a:pt x="232204" y="91848"/>
                    <a:pt x="231980" y="91736"/>
                    <a:pt x="231700" y="91624"/>
                  </a:cubicBezTo>
                  <a:cubicBezTo>
                    <a:pt x="230074" y="92633"/>
                    <a:pt x="228225" y="93137"/>
                    <a:pt x="226320" y="93137"/>
                  </a:cubicBezTo>
                  <a:lnTo>
                    <a:pt x="224191" y="93137"/>
                  </a:lnTo>
                  <a:cubicBezTo>
                    <a:pt x="219595" y="93137"/>
                    <a:pt x="215505" y="90055"/>
                    <a:pt x="214272" y="85628"/>
                  </a:cubicBezTo>
                  <a:lnTo>
                    <a:pt x="203401" y="47355"/>
                  </a:lnTo>
                  <a:lnTo>
                    <a:pt x="160140" y="185655"/>
                  </a:lnTo>
                  <a:cubicBezTo>
                    <a:pt x="159131" y="188849"/>
                    <a:pt x="156610" y="191370"/>
                    <a:pt x="153415" y="192379"/>
                  </a:cubicBezTo>
                  <a:cubicBezTo>
                    <a:pt x="151902" y="192883"/>
                    <a:pt x="150333" y="192995"/>
                    <a:pt x="148820" y="192771"/>
                  </a:cubicBezTo>
                  <a:lnTo>
                    <a:pt x="147644" y="195685"/>
                  </a:lnTo>
                  <a:cubicBezTo>
                    <a:pt x="146859" y="197647"/>
                    <a:pt x="145514" y="199272"/>
                    <a:pt x="143777" y="200448"/>
                  </a:cubicBezTo>
                  <a:lnTo>
                    <a:pt x="141648" y="201905"/>
                  </a:lnTo>
                  <a:cubicBezTo>
                    <a:pt x="140639" y="202578"/>
                    <a:pt x="139462" y="203082"/>
                    <a:pt x="138285" y="203362"/>
                  </a:cubicBezTo>
                  <a:lnTo>
                    <a:pt x="137333" y="204763"/>
                  </a:lnTo>
                  <a:cubicBezTo>
                    <a:pt x="137221" y="204931"/>
                    <a:pt x="137109" y="205099"/>
                    <a:pt x="136997" y="205268"/>
                  </a:cubicBezTo>
                  <a:lnTo>
                    <a:pt x="134867" y="208126"/>
                  </a:lnTo>
                  <a:cubicBezTo>
                    <a:pt x="132906" y="210703"/>
                    <a:pt x="129824" y="212272"/>
                    <a:pt x="126574" y="212272"/>
                  </a:cubicBezTo>
                  <a:lnTo>
                    <a:pt x="123716" y="212272"/>
                  </a:lnTo>
                  <a:cubicBezTo>
                    <a:pt x="123099" y="212272"/>
                    <a:pt x="122483" y="212216"/>
                    <a:pt x="121866" y="212104"/>
                  </a:cubicBezTo>
                  <a:lnTo>
                    <a:pt x="115758" y="210983"/>
                  </a:lnTo>
                  <a:lnTo>
                    <a:pt x="113237" y="211432"/>
                  </a:lnTo>
                  <a:cubicBezTo>
                    <a:pt x="112396" y="211544"/>
                    <a:pt x="111500" y="211600"/>
                    <a:pt x="110659" y="211544"/>
                  </a:cubicBezTo>
                  <a:lnTo>
                    <a:pt x="102029" y="210815"/>
                  </a:lnTo>
                  <a:cubicBezTo>
                    <a:pt x="100292" y="210647"/>
                    <a:pt x="98611" y="210087"/>
                    <a:pt x="97154" y="209134"/>
                  </a:cubicBezTo>
                  <a:lnTo>
                    <a:pt x="95921" y="208294"/>
                  </a:lnTo>
                  <a:lnTo>
                    <a:pt x="93287" y="207229"/>
                  </a:lnTo>
                  <a:lnTo>
                    <a:pt x="87011" y="213113"/>
                  </a:lnTo>
                  <a:cubicBezTo>
                    <a:pt x="86619" y="213505"/>
                    <a:pt x="86171" y="213841"/>
                    <a:pt x="85666" y="214178"/>
                  </a:cubicBezTo>
                  <a:lnTo>
                    <a:pt x="83537" y="215635"/>
                  </a:lnTo>
                  <a:cubicBezTo>
                    <a:pt x="82416" y="216363"/>
                    <a:pt x="81183" y="216923"/>
                    <a:pt x="79838" y="217148"/>
                  </a:cubicBezTo>
                  <a:lnTo>
                    <a:pt x="77205" y="217652"/>
                  </a:lnTo>
                  <a:lnTo>
                    <a:pt x="74515" y="218717"/>
                  </a:lnTo>
                  <a:cubicBezTo>
                    <a:pt x="74067" y="218885"/>
                    <a:pt x="73618" y="219053"/>
                    <a:pt x="73170" y="219165"/>
                  </a:cubicBezTo>
                  <a:lnTo>
                    <a:pt x="71377" y="219613"/>
                  </a:lnTo>
                  <a:lnTo>
                    <a:pt x="69528" y="220566"/>
                  </a:lnTo>
                  <a:cubicBezTo>
                    <a:pt x="68855" y="220902"/>
                    <a:pt x="68127" y="221182"/>
                    <a:pt x="67398" y="221350"/>
                  </a:cubicBezTo>
                  <a:lnTo>
                    <a:pt x="67062" y="221406"/>
                  </a:lnTo>
                  <a:cubicBezTo>
                    <a:pt x="66446" y="222751"/>
                    <a:pt x="65549" y="223928"/>
                    <a:pt x="64484" y="224881"/>
                  </a:cubicBezTo>
                  <a:lnTo>
                    <a:pt x="64428" y="224993"/>
                  </a:lnTo>
                  <a:cubicBezTo>
                    <a:pt x="64428" y="224993"/>
                    <a:pt x="64428" y="225049"/>
                    <a:pt x="64428" y="225049"/>
                  </a:cubicBezTo>
                  <a:lnTo>
                    <a:pt x="63812" y="232950"/>
                  </a:lnTo>
                  <a:lnTo>
                    <a:pt x="64260" y="235135"/>
                  </a:lnTo>
                  <a:cubicBezTo>
                    <a:pt x="64540" y="236424"/>
                    <a:pt x="64540" y="237713"/>
                    <a:pt x="64316" y="238946"/>
                  </a:cubicBezTo>
                  <a:cubicBezTo>
                    <a:pt x="64540" y="240235"/>
                    <a:pt x="64540" y="241524"/>
                    <a:pt x="64260" y="242757"/>
                  </a:cubicBezTo>
                  <a:lnTo>
                    <a:pt x="64260" y="242869"/>
                  </a:lnTo>
                  <a:cubicBezTo>
                    <a:pt x="64877" y="244213"/>
                    <a:pt x="65213" y="245671"/>
                    <a:pt x="65213" y="247184"/>
                  </a:cubicBezTo>
                  <a:lnTo>
                    <a:pt x="65213" y="249313"/>
                  </a:lnTo>
                  <a:cubicBezTo>
                    <a:pt x="65213" y="251330"/>
                    <a:pt x="64596" y="253348"/>
                    <a:pt x="63476" y="255029"/>
                  </a:cubicBezTo>
                  <a:lnTo>
                    <a:pt x="62019" y="257158"/>
                  </a:lnTo>
                  <a:cubicBezTo>
                    <a:pt x="61290" y="258223"/>
                    <a:pt x="60394" y="259119"/>
                    <a:pt x="59385" y="259848"/>
                  </a:cubicBezTo>
                  <a:cubicBezTo>
                    <a:pt x="59217" y="261361"/>
                    <a:pt x="58656" y="262818"/>
                    <a:pt x="57872" y="264107"/>
                  </a:cubicBezTo>
                  <a:lnTo>
                    <a:pt x="52829" y="272008"/>
                  </a:lnTo>
                  <a:cubicBezTo>
                    <a:pt x="51428" y="274249"/>
                    <a:pt x="49186" y="275819"/>
                    <a:pt x="46608" y="276491"/>
                  </a:cubicBezTo>
                  <a:lnTo>
                    <a:pt x="43750" y="277220"/>
                  </a:lnTo>
                  <a:cubicBezTo>
                    <a:pt x="42462" y="277556"/>
                    <a:pt x="41117" y="277612"/>
                    <a:pt x="39828" y="277444"/>
                  </a:cubicBezTo>
                  <a:cubicBezTo>
                    <a:pt x="39716" y="277444"/>
                    <a:pt x="39548" y="277500"/>
                    <a:pt x="39436" y="277500"/>
                  </a:cubicBezTo>
                  <a:cubicBezTo>
                    <a:pt x="37026" y="278508"/>
                    <a:pt x="34392" y="278508"/>
                    <a:pt x="32039" y="277668"/>
                  </a:cubicBezTo>
                  <a:lnTo>
                    <a:pt x="30133" y="278620"/>
                  </a:lnTo>
                  <a:cubicBezTo>
                    <a:pt x="28172" y="279573"/>
                    <a:pt x="26043" y="279909"/>
                    <a:pt x="23857" y="279573"/>
                  </a:cubicBezTo>
                  <a:cubicBezTo>
                    <a:pt x="23633" y="279685"/>
                    <a:pt x="23409" y="279741"/>
                    <a:pt x="23185" y="279853"/>
                  </a:cubicBezTo>
                  <a:lnTo>
                    <a:pt x="21223" y="282095"/>
                  </a:lnTo>
                  <a:lnTo>
                    <a:pt x="21167" y="282543"/>
                  </a:lnTo>
                  <a:lnTo>
                    <a:pt x="21280" y="282711"/>
                  </a:lnTo>
                  <a:lnTo>
                    <a:pt x="24642" y="285233"/>
                  </a:lnTo>
                  <a:lnTo>
                    <a:pt x="26211" y="285737"/>
                  </a:lnTo>
                  <a:lnTo>
                    <a:pt x="32935" y="286354"/>
                  </a:lnTo>
                  <a:cubicBezTo>
                    <a:pt x="34672" y="286522"/>
                    <a:pt x="36298" y="287082"/>
                    <a:pt x="37754" y="288035"/>
                  </a:cubicBezTo>
                  <a:lnTo>
                    <a:pt x="42069" y="290893"/>
                  </a:lnTo>
                  <a:cubicBezTo>
                    <a:pt x="43582" y="291901"/>
                    <a:pt x="44759" y="293246"/>
                    <a:pt x="45600" y="294871"/>
                  </a:cubicBezTo>
                  <a:lnTo>
                    <a:pt x="46328" y="296328"/>
                  </a:lnTo>
                  <a:cubicBezTo>
                    <a:pt x="46496" y="296664"/>
                    <a:pt x="46664" y="297001"/>
                    <a:pt x="46776" y="297337"/>
                  </a:cubicBezTo>
                  <a:lnTo>
                    <a:pt x="58993" y="330343"/>
                  </a:lnTo>
                  <a:cubicBezTo>
                    <a:pt x="59441" y="331464"/>
                    <a:pt x="59609" y="332696"/>
                    <a:pt x="59609" y="333929"/>
                  </a:cubicBezTo>
                  <a:lnTo>
                    <a:pt x="59777" y="339309"/>
                  </a:lnTo>
                  <a:cubicBezTo>
                    <a:pt x="60506" y="341438"/>
                    <a:pt x="60506" y="343736"/>
                    <a:pt x="59777" y="345865"/>
                  </a:cubicBezTo>
                  <a:lnTo>
                    <a:pt x="57984" y="351245"/>
                  </a:lnTo>
                  <a:lnTo>
                    <a:pt x="57368" y="357297"/>
                  </a:lnTo>
                  <a:cubicBezTo>
                    <a:pt x="57311" y="358081"/>
                    <a:pt x="57143" y="358810"/>
                    <a:pt x="56863" y="359538"/>
                  </a:cubicBezTo>
                  <a:lnTo>
                    <a:pt x="56135" y="361668"/>
                  </a:lnTo>
                  <a:cubicBezTo>
                    <a:pt x="55855" y="362564"/>
                    <a:pt x="55462" y="363349"/>
                    <a:pt x="54902" y="364133"/>
                  </a:cubicBezTo>
                  <a:lnTo>
                    <a:pt x="53781" y="365814"/>
                  </a:lnTo>
                  <a:cubicBezTo>
                    <a:pt x="53781" y="366151"/>
                    <a:pt x="53725" y="366487"/>
                    <a:pt x="53725" y="366823"/>
                  </a:cubicBezTo>
                  <a:lnTo>
                    <a:pt x="52997" y="372539"/>
                  </a:lnTo>
                  <a:cubicBezTo>
                    <a:pt x="52885" y="373436"/>
                    <a:pt x="52660" y="374276"/>
                    <a:pt x="52324" y="375117"/>
                  </a:cubicBezTo>
                  <a:lnTo>
                    <a:pt x="52100" y="375621"/>
                  </a:lnTo>
                  <a:cubicBezTo>
                    <a:pt x="52492" y="377414"/>
                    <a:pt x="52380" y="379263"/>
                    <a:pt x="51820" y="381001"/>
                  </a:cubicBezTo>
                  <a:lnTo>
                    <a:pt x="51652" y="381561"/>
                  </a:lnTo>
                  <a:cubicBezTo>
                    <a:pt x="51820" y="381673"/>
                    <a:pt x="51932" y="381785"/>
                    <a:pt x="52100" y="381897"/>
                  </a:cubicBezTo>
                  <a:lnTo>
                    <a:pt x="52885" y="382514"/>
                  </a:lnTo>
                  <a:cubicBezTo>
                    <a:pt x="54285" y="382626"/>
                    <a:pt x="55686" y="383018"/>
                    <a:pt x="56919" y="383690"/>
                  </a:cubicBezTo>
                  <a:cubicBezTo>
                    <a:pt x="57928" y="383354"/>
                    <a:pt x="58937" y="383242"/>
                    <a:pt x="60001" y="383242"/>
                  </a:cubicBezTo>
                  <a:lnTo>
                    <a:pt x="62299" y="383242"/>
                  </a:lnTo>
                  <a:lnTo>
                    <a:pt x="69696" y="381393"/>
                  </a:lnTo>
                  <a:cubicBezTo>
                    <a:pt x="71657" y="380889"/>
                    <a:pt x="73786" y="381001"/>
                    <a:pt x="75748" y="381729"/>
                  </a:cubicBezTo>
                  <a:lnTo>
                    <a:pt x="83145" y="384419"/>
                  </a:lnTo>
                  <a:lnTo>
                    <a:pt x="94128" y="387165"/>
                  </a:lnTo>
                  <a:cubicBezTo>
                    <a:pt x="95921" y="387613"/>
                    <a:pt x="97602" y="388566"/>
                    <a:pt x="98947" y="389854"/>
                  </a:cubicBezTo>
                  <a:lnTo>
                    <a:pt x="100404" y="391311"/>
                  </a:lnTo>
                  <a:cubicBezTo>
                    <a:pt x="101077" y="391984"/>
                    <a:pt x="101637" y="392712"/>
                    <a:pt x="102085" y="393497"/>
                  </a:cubicBezTo>
                  <a:lnTo>
                    <a:pt x="104943" y="397980"/>
                  </a:lnTo>
                  <a:lnTo>
                    <a:pt x="108866" y="399045"/>
                  </a:lnTo>
                  <a:lnTo>
                    <a:pt x="122539" y="399045"/>
                  </a:lnTo>
                  <a:cubicBezTo>
                    <a:pt x="124164" y="399045"/>
                    <a:pt x="125733" y="399437"/>
                    <a:pt x="127134" y="400109"/>
                  </a:cubicBezTo>
                  <a:lnTo>
                    <a:pt x="132850" y="402967"/>
                  </a:lnTo>
                  <a:cubicBezTo>
                    <a:pt x="134363" y="403696"/>
                    <a:pt x="135652" y="404816"/>
                    <a:pt x="136604" y="406217"/>
                  </a:cubicBezTo>
                  <a:cubicBezTo>
                    <a:pt x="138453" y="406329"/>
                    <a:pt x="140247" y="406890"/>
                    <a:pt x="141816" y="407954"/>
                  </a:cubicBezTo>
                  <a:lnTo>
                    <a:pt x="143945" y="409412"/>
                  </a:lnTo>
                  <a:cubicBezTo>
                    <a:pt x="145458" y="410420"/>
                    <a:pt x="146635" y="411765"/>
                    <a:pt x="147476" y="413390"/>
                  </a:cubicBezTo>
                  <a:lnTo>
                    <a:pt x="148932" y="416248"/>
                  </a:lnTo>
                  <a:cubicBezTo>
                    <a:pt x="149661" y="417705"/>
                    <a:pt x="150053" y="419274"/>
                    <a:pt x="150053" y="420899"/>
                  </a:cubicBezTo>
                  <a:lnTo>
                    <a:pt x="150053" y="423029"/>
                  </a:lnTo>
                  <a:cubicBezTo>
                    <a:pt x="150053" y="424149"/>
                    <a:pt x="149885" y="425270"/>
                    <a:pt x="149493" y="426335"/>
                  </a:cubicBezTo>
                  <a:lnTo>
                    <a:pt x="148764" y="428464"/>
                  </a:lnTo>
                  <a:cubicBezTo>
                    <a:pt x="148260" y="429977"/>
                    <a:pt x="147419" y="431378"/>
                    <a:pt x="146299" y="432499"/>
                  </a:cubicBezTo>
                  <a:lnTo>
                    <a:pt x="145570" y="433227"/>
                  </a:lnTo>
                  <a:cubicBezTo>
                    <a:pt x="144113" y="434684"/>
                    <a:pt x="142264" y="435637"/>
                    <a:pt x="140303" y="436029"/>
                  </a:cubicBezTo>
                  <a:lnTo>
                    <a:pt x="131785" y="437878"/>
                  </a:lnTo>
                  <a:lnTo>
                    <a:pt x="129431" y="440848"/>
                  </a:lnTo>
                  <a:lnTo>
                    <a:pt x="128367" y="445500"/>
                  </a:lnTo>
                  <a:lnTo>
                    <a:pt x="127134" y="455922"/>
                  </a:lnTo>
                  <a:lnTo>
                    <a:pt x="128031" y="462143"/>
                  </a:lnTo>
                  <a:lnTo>
                    <a:pt x="133186" y="469652"/>
                  </a:lnTo>
                  <a:cubicBezTo>
                    <a:pt x="134307" y="471333"/>
                    <a:pt x="134923" y="473350"/>
                    <a:pt x="134923" y="475367"/>
                  </a:cubicBezTo>
                  <a:lnTo>
                    <a:pt x="134923" y="476824"/>
                  </a:lnTo>
                  <a:cubicBezTo>
                    <a:pt x="134923" y="478449"/>
                    <a:pt x="134531" y="480018"/>
                    <a:pt x="133858" y="481419"/>
                  </a:cubicBezTo>
                  <a:lnTo>
                    <a:pt x="133130" y="482876"/>
                  </a:lnTo>
                  <a:cubicBezTo>
                    <a:pt x="133018" y="483157"/>
                    <a:pt x="132850" y="483381"/>
                    <a:pt x="132682" y="483661"/>
                  </a:cubicBezTo>
                  <a:lnTo>
                    <a:pt x="124780" y="496606"/>
                  </a:lnTo>
                  <a:cubicBezTo>
                    <a:pt x="124612" y="496886"/>
                    <a:pt x="124444" y="497166"/>
                    <a:pt x="124220" y="497446"/>
                  </a:cubicBezTo>
                  <a:lnTo>
                    <a:pt x="122091" y="500304"/>
                  </a:lnTo>
                  <a:cubicBezTo>
                    <a:pt x="121642" y="500864"/>
                    <a:pt x="121194" y="501425"/>
                    <a:pt x="120634" y="501873"/>
                  </a:cubicBezTo>
                  <a:lnTo>
                    <a:pt x="115478" y="506412"/>
                  </a:lnTo>
                  <a:lnTo>
                    <a:pt x="111668" y="510895"/>
                  </a:lnTo>
                  <a:cubicBezTo>
                    <a:pt x="110883" y="511792"/>
                    <a:pt x="109987" y="512576"/>
                    <a:pt x="108922" y="513136"/>
                  </a:cubicBezTo>
                  <a:lnTo>
                    <a:pt x="104719" y="515826"/>
                  </a:lnTo>
                  <a:cubicBezTo>
                    <a:pt x="106288" y="516331"/>
                    <a:pt x="107745" y="517171"/>
                    <a:pt x="108978" y="518404"/>
                  </a:cubicBezTo>
                  <a:lnTo>
                    <a:pt x="109706" y="519133"/>
                  </a:lnTo>
                  <a:cubicBezTo>
                    <a:pt x="110827" y="520253"/>
                    <a:pt x="111668" y="521654"/>
                    <a:pt x="112172" y="523167"/>
                  </a:cubicBezTo>
                  <a:lnTo>
                    <a:pt x="113629" y="527482"/>
                  </a:lnTo>
                  <a:cubicBezTo>
                    <a:pt x="113853" y="528098"/>
                    <a:pt x="113965" y="528659"/>
                    <a:pt x="114077" y="529275"/>
                  </a:cubicBezTo>
                  <a:cubicBezTo>
                    <a:pt x="115142" y="530172"/>
                    <a:pt x="116039" y="531293"/>
                    <a:pt x="116655" y="532581"/>
                  </a:cubicBezTo>
                  <a:lnTo>
                    <a:pt x="117383" y="534038"/>
                  </a:lnTo>
                  <a:cubicBezTo>
                    <a:pt x="118112" y="535495"/>
                    <a:pt x="118448" y="537064"/>
                    <a:pt x="118448" y="538633"/>
                  </a:cubicBezTo>
                  <a:lnTo>
                    <a:pt x="118560" y="538914"/>
                  </a:lnTo>
                  <a:cubicBezTo>
                    <a:pt x="119793" y="540539"/>
                    <a:pt x="120466" y="542500"/>
                    <a:pt x="120634" y="544461"/>
                  </a:cubicBezTo>
                  <a:lnTo>
                    <a:pt x="121082" y="546199"/>
                  </a:lnTo>
                  <a:cubicBezTo>
                    <a:pt x="121586" y="548272"/>
                    <a:pt x="121474" y="550457"/>
                    <a:pt x="120690" y="552475"/>
                  </a:cubicBezTo>
                  <a:cubicBezTo>
                    <a:pt x="121138" y="553091"/>
                    <a:pt x="121530" y="553764"/>
                    <a:pt x="121866" y="554436"/>
                  </a:cubicBezTo>
                  <a:cubicBezTo>
                    <a:pt x="121979" y="554492"/>
                    <a:pt x="122035" y="554492"/>
                    <a:pt x="122147" y="554548"/>
                  </a:cubicBezTo>
                  <a:lnTo>
                    <a:pt x="123604" y="555277"/>
                  </a:lnTo>
                  <a:cubicBezTo>
                    <a:pt x="126742" y="556846"/>
                    <a:pt x="128815" y="559872"/>
                    <a:pt x="129263" y="563234"/>
                  </a:cubicBezTo>
                  <a:cubicBezTo>
                    <a:pt x="130160" y="563850"/>
                    <a:pt x="130944" y="564635"/>
                    <a:pt x="131561" y="565475"/>
                  </a:cubicBezTo>
                  <a:lnTo>
                    <a:pt x="133466" y="567997"/>
                  </a:lnTo>
                  <a:lnTo>
                    <a:pt x="138902" y="574161"/>
                  </a:lnTo>
                  <a:cubicBezTo>
                    <a:pt x="139854" y="575226"/>
                    <a:pt x="140527" y="576459"/>
                    <a:pt x="140975" y="577747"/>
                  </a:cubicBezTo>
                  <a:lnTo>
                    <a:pt x="141704" y="579877"/>
                  </a:lnTo>
                  <a:cubicBezTo>
                    <a:pt x="141760" y="580101"/>
                    <a:pt x="141872" y="580381"/>
                    <a:pt x="141928" y="580605"/>
                  </a:cubicBezTo>
                  <a:lnTo>
                    <a:pt x="144113" y="589235"/>
                  </a:lnTo>
                  <a:cubicBezTo>
                    <a:pt x="144281" y="589852"/>
                    <a:pt x="144337" y="590412"/>
                    <a:pt x="144393" y="591028"/>
                  </a:cubicBezTo>
                  <a:cubicBezTo>
                    <a:pt x="144674" y="591309"/>
                    <a:pt x="144954" y="591645"/>
                    <a:pt x="145234" y="591981"/>
                  </a:cubicBezTo>
                  <a:lnTo>
                    <a:pt x="146579" y="593774"/>
                  </a:lnTo>
                  <a:lnTo>
                    <a:pt x="149157" y="595848"/>
                  </a:lnTo>
                  <a:cubicBezTo>
                    <a:pt x="150109" y="596632"/>
                    <a:pt x="150950" y="597529"/>
                    <a:pt x="151566" y="598593"/>
                  </a:cubicBezTo>
                  <a:lnTo>
                    <a:pt x="151566" y="598649"/>
                  </a:lnTo>
                  <a:cubicBezTo>
                    <a:pt x="151846" y="598761"/>
                    <a:pt x="152071" y="598874"/>
                    <a:pt x="152295" y="598986"/>
                  </a:cubicBezTo>
                  <a:lnTo>
                    <a:pt x="153752" y="599714"/>
                  </a:lnTo>
                  <a:cubicBezTo>
                    <a:pt x="156329" y="601003"/>
                    <a:pt x="158235" y="603244"/>
                    <a:pt x="159019" y="605990"/>
                  </a:cubicBezTo>
                  <a:lnTo>
                    <a:pt x="167649" y="634737"/>
                  </a:lnTo>
                  <a:cubicBezTo>
                    <a:pt x="168265" y="636755"/>
                    <a:pt x="168209" y="638940"/>
                    <a:pt x="167537" y="640958"/>
                  </a:cubicBezTo>
                  <a:lnTo>
                    <a:pt x="158907" y="666791"/>
                  </a:lnTo>
                  <a:cubicBezTo>
                    <a:pt x="157786" y="670209"/>
                    <a:pt x="154985" y="672731"/>
                    <a:pt x="151454" y="673571"/>
                  </a:cubicBezTo>
                  <a:cubicBezTo>
                    <a:pt x="151118" y="673627"/>
                    <a:pt x="150782" y="673683"/>
                    <a:pt x="150502" y="673739"/>
                  </a:cubicBezTo>
                  <a:cubicBezTo>
                    <a:pt x="150165" y="674020"/>
                    <a:pt x="149773" y="674300"/>
                    <a:pt x="149381" y="674524"/>
                  </a:cubicBezTo>
                  <a:lnTo>
                    <a:pt x="149325" y="674524"/>
                  </a:lnTo>
                  <a:cubicBezTo>
                    <a:pt x="149213" y="674804"/>
                    <a:pt x="149101" y="675028"/>
                    <a:pt x="148989" y="675308"/>
                  </a:cubicBezTo>
                  <a:lnTo>
                    <a:pt x="147588" y="678166"/>
                  </a:lnTo>
                  <a:cubicBezTo>
                    <a:pt x="146971" y="679399"/>
                    <a:pt x="146131" y="680520"/>
                    <a:pt x="145066" y="681416"/>
                  </a:cubicBezTo>
                  <a:cubicBezTo>
                    <a:pt x="144898" y="684274"/>
                    <a:pt x="143553" y="686796"/>
                    <a:pt x="141480" y="688589"/>
                  </a:cubicBezTo>
                  <a:lnTo>
                    <a:pt x="141480" y="689878"/>
                  </a:lnTo>
                  <a:cubicBezTo>
                    <a:pt x="141872" y="690495"/>
                    <a:pt x="142152" y="691167"/>
                    <a:pt x="142376" y="691896"/>
                  </a:cubicBezTo>
                  <a:lnTo>
                    <a:pt x="143105" y="694025"/>
                  </a:lnTo>
                  <a:cubicBezTo>
                    <a:pt x="143273" y="694529"/>
                    <a:pt x="143385" y="695034"/>
                    <a:pt x="143497" y="695538"/>
                  </a:cubicBezTo>
                  <a:lnTo>
                    <a:pt x="147027" y="699965"/>
                  </a:lnTo>
                  <a:cubicBezTo>
                    <a:pt x="148989" y="701926"/>
                    <a:pt x="150053" y="704560"/>
                    <a:pt x="150053" y="707306"/>
                  </a:cubicBezTo>
                  <a:lnTo>
                    <a:pt x="150053" y="708763"/>
                  </a:lnTo>
                  <a:cubicBezTo>
                    <a:pt x="150053" y="709155"/>
                    <a:pt x="150053" y="709603"/>
                    <a:pt x="149997" y="709996"/>
                  </a:cubicBezTo>
                  <a:cubicBezTo>
                    <a:pt x="150558" y="709939"/>
                    <a:pt x="151174" y="709939"/>
                    <a:pt x="151734" y="709939"/>
                  </a:cubicBezTo>
                  <a:cubicBezTo>
                    <a:pt x="151846" y="709883"/>
                    <a:pt x="151902" y="709883"/>
                    <a:pt x="152015" y="709827"/>
                  </a:cubicBezTo>
                  <a:lnTo>
                    <a:pt x="159916" y="706969"/>
                  </a:lnTo>
                  <a:cubicBezTo>
                    <a:pt x="162325" y="706129"/>
                    <a:pt x="164959" y="706129"/>
                    <a:pt x="167313" y="707082"/>
                  </a:cubicBezTo>
                  <a:lnTo>
                    <a:pt x="167649" y="707194"/>
                  </a:lnTo>
                  <a:lnTo>
                    <a:pt x="170507" y="704336"/>
                  </a:lnTo>
                  <a:cubicBezTo>
                    <a:pt x="172468" y="702374"/>
                    <a:pt x="175102" y="701310"/>
                    <a:pt x="177792" y="701310"/>
                  </a:cubicBezTo>
                  <a:lnTo>
                    <a:pt x="179249" y="701310"/>
                  </a:lnTo>
                  <a:cubicBezTo>
                    <a:pt x="180201" y="701310"/>
                    <a:pt x="181098" y="701422"/>
                    <a:pt x="181994" y="701702"/>
                  </a:cubicBezTo>
                  <a:lnTo>
                    <a:pt x="182107" y="701646"/>
                  </a:lnTo>
                  <a:cubicBezTo>
                    <a:pt x="183620" y="700637"/>
                    <a:pt x="185357" y="700077"/>
                    <a:pt x="187150" y="699965"/>
                  </a:cubicBezTo>
                  <a:lnTo>
                    <a:pt x="187766" y="699348"/>
                  </a:lnTo>
                  <a:cubicBezTo>
                    <a:pt x="188103" y="699012"/>
                    <a:pt x="188495" y="698676"/>
                    <a:pt x="188887" y="698396"/>
                  </a:cubicBezTo>
                  <a:lnTo>
                    <a:pt x="188887" y="698396"/>
                  </a:lnTo>
                  <a:cubicBezTo>
                    <a:pt x="188887" y="698396"/>
                    <a:pt x="188887" y="698396"/>
                    <a:pt x="188887" y="698396"/>
                  </a:cubicBezTo>
                  <a:lnTo>
                    <a:pt x="188887" y="698396"/>
                  </a:lnTo>
                  <a:cubicBezTo>
                    <a:pt x="188887" y="698396"/>
                    <a:pt x="188887" y="698396"/>
                    <a:pt x="188887" y="698396"/>
                  </a:cubicBezTo>
                  <a:cubicBezTo>
                    <a:pt x="188887" y="698396"/>
                    <a:pt x="188887" y="698396"/>
                    <a:pt x="188887" y="698396"/>
                  </a:cubicBezTo>
                  <a:cubicBezTo>
                    <a:pt x="188887" y="698396"/>
                    <a:pt x="188887" y="698396"/>
                    <a:pt x="188887" y="698396"/>
                  </a:cubicBezTo>
                  <a:cubicBezTo>
                    <a:pt x="188887" y="698396"/>
                    <a:pt x="188887" y="698396"/>
                    <a:pt x="188887" y="698396"/>
                  </a:cubicBezTo>
                  <a:cubicBezTo>
                    <a:pt x="188887" y="698396"/>
                    <a:pt x="188887" y="698396"/>
                    <a:pt x="188887" y="698396"/>
                  </a:cubicBezTo>
                  <a:cubicBezTo>
                    <a:pt x="188887" y="698396"/>
                    <a:pt x="188887" y="698396"/>
                    <a:pt x="188887" y="698396"/>
                  </a:cubicBezTo>
                  <a:cubicBezTo>
                    <a:pt x="188887" y="698396"/>
                    <a:pt x="188887" y="698396"/>
                    <a:pt x="188887" y="698396"/>
                  </a:cubicBezTo>
                  <a:cubicBezTo>
                    <a:pt x="188887" y="698396"/>
                    <a:pt x="188887" y="698396"/>
                    <a:pt x="188887" y="698396"/>
                  </a:cubicBezTo>
                  <a:cubicBezTo>
                    <a:pt x="188887" y="698396"/>
                    <a:pt x="188887" y="698396"/>
                    <a:pt x="188887" y="698396"/>
                  </a:cubicBezTo>
                  <a:cubicBezTo>
                    <a:pt x="188887" y="698396"/>
                    <a:pt x="188887" y="698396"/>
                    <a:pt x="188887" y="698396"/>
                  </a:cubicBezTo>
                  <a:cubicBezTo>
                    <a:pt x="188887" y="698396"/>
                    <a:pt x="188887" y="698396"/>
                    <a:pt x="188887" y="698396"/>
                  </a:cubicBezTo>
                  <a:cubicBezTo>
                    <a:pt x="188887" y="698396"/>
                    <a:pt x="188887" y="698396"/>
                    <a:pt x="188887" y="698396"/>
                  </a:cubicBezTo>
                  <a:cubicBezTo>
                    <a:pt x="188887" y="698396"/>
                    <a:pt x="188887" y="698396"/>
                    <a:pt x="188887" y="698396"/>
                  </a:cubicBezTo>
                  <a:cubicBezTo>
                    <a:pt x="188887" y="698396"/>
                    <a:pt x="188887" y="698396"/>
                    <a:pt x="188887" y="698396"/>
                  </a:cubicBezTo>
                  <a:cubicBezTo>
                    <a:pt x="188887" y="698396"/>
                    <a:pt x="188887" y="698396"/>
                    <a:pt x="188887" y="698396"/>
                  </a:cubicBezTo>
                  <a:cubicBezTo>
                    <a:pt x="188887" y="698396"/>
                    <a:pt x="188887" y="698396"/>
                    <a:pt x="188887" y="698396"/>
                  </a:cubicBezTo>
                  <a:cubicBezTo>
                    <a:pt x="188887" y="698396"/>
                    <a:pt x="188887" y="698396"/>
                    <a:pt x="188887" y="698396"/>
                  </a:cubicBezTo>
                  <a:cubicBezTo>
                    <a:pt x="188887" y="698396"/>
                    <a:pt x="188887" y="698396"/>
                    <a:pt x="188887" y="698396"/>
                  </a:cubicBezTo>
                  <a:cubicBezTo>
                    <a:pt x="188887" y="698396"/>
                    <a:pt x="188887" y="698396"/>
                    <a:pt x="188887" y="698396"/>
                  </a:cubicBezTo>
                  <a:cubicBezTo>
                    <a:pt x="188887" y="698396"/>
                    <a:pt x="188887" y="698396"/>
                    <a:pt x="188887" y="698396"/>
                  </a:cubicBezTo>
                  <a:cubicBezTo>
                    <a:pt x="188887" y="698396"/>
                    <a:pt x="188887" y="698396"/>
                    <a:pt x="188887" y="698396"/>
                  </a:cubicBezTo>
                  <a:cubicBezTo>
                    <a:pt x="188887" y="698396"/>
                    <a:pt x="188887" y="698396"/>
                    <a:pt x="188887" y="698396"/>
                  </a:cubicBezTo>
                  <a:cubicBezTo>
                    <a:pt x="188887" y="698396"/>
                    <a:pt x="188887" y="698396"/>
                    <a:pt x="188887" y="698396"/>
                  </a:cubicBezTo>
                  <a:cubicBezTo>
                    <a:pt x="188887" y="698396"/>
                    <a:pt x="188887" y="698396"/>
                    <a:pt x="188887" y="698396"/>
                  </a:cubicBezTo>
                  <a:cubicBezTo>
                    <a:pt x="188887" y="698396"/>
                    <a:pt x="188887" y="698396"/>
                    <a:pt x="188887" y="698396"/>
                  </a:cubicBezTo>
                  <a:cubicBezTo>
                    <a:pt x="188887" y="698396"/>
                    <a:pt x="188887" y="698396"/>
                    <a:pt x="188887" y="698396"/>
                  </a:cubicBezTo>
                  <a:cubicBezTo>
                    <a:pt x="188887" y="698396"/>
                    <a:pt x="188887" y="698396"/>
                    <a:pt x="188887" y="698396"/>
                  </a:cubicBezTo>
                  <a:lnTo>
                    <a:pt x="188887" y="698396"/>
                  </a:lnTo>
                  <a:cubicBezTo>
                    <a:pt x="188887" y="698396"/>
                    <a:pt x="188887" y="698396"/>
                    <a:pt x="188887" y="698396"/>
                  </a:cubicBezTo>
                  <a:cubicBezTo>
                    <a:pt x="188887" y="698396"/>
                    <a:pt x="188887" y="698396"/>
                    <a:pt x="188887" y="698396"/>
                  </a:cubicBezTo>
                  <a:cubicBezTo>
                    <a:pt x="188887" y="698396"/>
                    <a:pt x="188887" y="698396"/>
                    <a:pt x="188887" y="698396"/>
                  </a:cubicBezTo>
                  <a:cubicBezTo>
                    <a:pt x="188887" y="698396"/>
                    <a:pt x="188887" y="698396"/>
                    <a:pt x="188887" y="698396"/>
                  </a:cubicBezTo>
                  <a:lnTo>
                    <a:pt x="188887" y="698396"/>
                  </a:lnTo>
                  <a:cubicBezTo>
                    <a:pt x="188887" y="698396"/>
                    <a:pt x="188887" y="698396"/>
                    <a:pt x="188887" y="698396"/>
                  </a:cubicBezTo>
                  <a:cubicBezTo>
                    <a:pt x="188887" y="698396"/>
                    <a:pt x="188887" y="698396"/>
                    <a:pt x="188887" y="698396"/>
                  </a:cubicBezTo>
                  <a:cubicBezTo>
                    <a:pt x="188887" y="698396"/>
                    <a:pt x="188887" y="698396"/>
                    <a:pt x="188887" y="698396"/>
                  </a:cubicBezTo>
                  <a:lnTo>
                    <a:pt x="188887" y="698396"/>
                  </a:lnTo>
                  <a:cubicBezTo>
                    <a:pt x="188887" y="698396"/>
                    <a:pt x="188887" y="698396"/>
                    <a:pt x="188887" y="698396"/>
                  </a:cubicBezTo>
                  <a:cubicBezTo>
                    <a:pt x="188887" y="698396"/>
                    <a:pt x="188887" y="698396"/>
                    <a:pt x="188887" y="698396"/>
                  </a:cubicBezTo>
                  <a:cubicBezTo>
                    <a:pt x="188887" y="698396"/>
                    <a:pt x="188887" y="698396"/>
                    <a:pt x="188887" y="698396"/>
                  </a:cubicBezTo>
                  <a:lnTo>
                    <a:pt x="188887" y="698396"/>
                  </a:lnTo>
                  <a:cubicBezTo>
                    <a:pt x="188887" y="698396"/>
                    <a:pt x="188887" y="698396"/>
                    <a:pt x="188887" y="698396"/>
                  </a:cubicBezTo>
                  <a:cubicBezTo>
                    <a:pt x="188887" y="698396"/>
                    <a:pt x="188887" y="698396"/>
                    <a:pt x="188887" y="698396"/>
                  </a:cubicBezTo>
                  <a:cubicBezTo>
                    <a:pt x="188887" y="698396"/>
                    <a:pt x="188887" y="698396"/>
                    <a:pt x="188887" y="698396"/>
                  </a:cubicBezTo>
                  <a:lnTo>
                    <a:pt x="188887" y="698396"/>
                  </a:lnTo>
                  <a:cubicBezTo>
                    <a:pt x="188887" y="698396"/>
                    <a:pt x="188943" y="698396"/>
                    <a:pt x="188887" y="698396"/>
                  </a:cubicBezTo>
                  <a:cubicBezTo>
                    <a:pt x="188887" y="698396"/>
                    <a:pt x="188887" y="698396"/>
                    <a:pt x="188887" y="698396"/>
                  </a:cubicBezTo>
                  <a:cubicBezTo>
                    <a:pt x="188887" y="698396"/>
                    <a:pt x="188887" y="698396"/>
                    <a:pt x="188887" y="698396"/>
                  </a:cubicBezTo>
                  <a:cubicBezTo>
                    <a:pt x="188887" y="698396"/>
                    <a:pt x="188887" y="698396"/>
                    <a:pt x="188887" y="698396"/>
                  </a:cubicBezTo>
                  <a:cubicBezTo>
                    <a:pt x="188887" y="698396"/>
                    <a:pt x="188887" y="698396"/>
                    <a:pt x="188887" y="698396"/>
                  </a:cubicBezTo>
                  <a:cubicBezTo>
                    <a:pt x="188887" y="698396"/>
                    <a:pt x="188887" y="698396"/>
                    <a:pt x="188887" y="698396"/>
                  </a:cubicBezTo>
                  <a:cubicBezTo>
                    <a:pt x="188887" y="698396"/>
                    <a:pt x="188887" y="698396"/>
                    <a:pt x="188887" y="698396"/>
                  </a:cubicBezTo>
                  <a:cubicBezTo>
                    <a:pt x="188887" y="698396"/>
                    <a:pt x="188887" y="698396"/>
                    <a:pt x="188887" y="698396"/>
                  </a:cubicBezTo>
                  <a:cubicBezTo>
                    <a:pt x="188887" y="698396"/>
                    <a:pt x="188887" y="698396"/>
                    <a:pt x="188887" y="698396"/>
                  </a:cubicBezTo>
                  <a:cubicBezTo>
                    <a:pt x="188887" y="698396"/>
                    <a:pt x="188887" y="698396"/>
                    <a:pt x="188887" y="698396"/>
                  </a:cubicBezTo>
                  <a:lnTo>
                    <a:pt x="188887" y="698396"/>
                  </a:lnTo>
                  <a:cubicBezTo>
                    <a:pt x="188887" y="698396"/>
                    <a:pt x="188887" y="698396"/>
                    <a:pt x="188887" y="698396"/>
                  </a:cubicBezTo>
                  <a:cubicBezTo>
                    <a:pt x="188887" y="698396"/>
                    <a:pt x="188887" y="698396"/>
                    <a:pt x="188887" y="698396"/>
                  </a:cubicBezTo>
                  <a:cubicBezTo>
                    <a:pt x="188887" y="698396"/>
                    <a:pt x="188887" y="698396"/>
                    <a:pt x="188887" y="698396"/>
                  </a:cubicBezTo>
                  <a:lnTo>
                    <a:pt x="188887" y="698396"/>
                  </a:lnTo>
                  <a:cubicBezTo>
                    <a:pt x="188887" y="698396"/>
                    <a:pt x="188887" y="698396"/>
                    <a:pt x="188887" y="698396"/>
                  </a:cubicBezTo>
                  <a:cubicBezTo>
                    <a:pt x="188887" y="698396"/>
                    <a:pt x="188887" y="698396"/>
                    <a:pt x="188887" y="698396"/>
                  </a:cubicBezTo>
                  <a:lnTo>
                    <a:pt x="188887" y="698396"/>
                  </a:lnTo>
                  <a:cubicBezTo>
                    <a:pt x="188887" y="698396"/>
                    <a:pt x="188887" y="698396"/>
                    <a:pt x="188887" y="698396"/>
                  </a:cubicBezTo>
                  <a:cubicBezTo>
                    <a:pt x="188887" y="698396"/>
                    <a:pt x="188887" y="698396"/>
                    <a:pt x="188887" y="698396"/>
                  </a:cubicBezTo>
                  <a:cubicBezTo>
                    <a:pt x="188887" y="698396"/>
                    <a:pt x="188887" y="698396"/>
                    <a:pt x="188887" y="698396"/>
                  </a:cubicBezTo>
                  <a:cubicBezTo>
                    <a:pt x="188887" y="698396"/>
                    <a:pt x="188887" y="698396"/>
                    <a:pt x="188887" y="698396"/>
                  </a:cubicBezTo>
                  <a:cubicBezTo>
                    <a:pt x="188887" y="698396"/>
                    <a:pt x="188887" y="698396"/>
                    <a:pt x="188887" y="698396"/>
                  </a:cubicBezTo>
                  <a:cubicBezTo>
                    <a:pt x="188887" y="698396"/>
                    <a:pt x="188887" y="698396"/>
                    <a:pt x="188887" y="698396"/>
                  </a:cubicBezTo>
                  <a:cubicBezTo>
                    <a:pt x="188887" y="698396"/>
                    <a:pt x="188887" y="698396"/>
                    <a:pt x="188887" y="698396"/>
                  </a:cubicBezTo>
                  <a:lnTo>
                    <a:pt x="188887" y="698396"/>
                  </a:lnTo>
                  <a:cubicBezTo>
                    <a:pt x="188887" y="698396"/>
                    <a:pt x="188887" y="698396"/>
                    <a:pt x="188887" y="698396"/>
                  </a:cubicBezTo>
                  <a:cubicBezTo>
                    <a:pt x="188887" y="698396"/>
                    <a:pt x="188887" y="698396"/>
                    <a:pt x="188887" y="698396"/>
                  </a:cubicBezTo>
                  <a:cubicBezTo>
                    <a:pt x="188887" y="698396"/>
                    <a:pt x="188887" y="698396"/>
                    <a:pt x="188887" y="698396"/>
                  </a:cubicBezTo>
                  <a:cubicBezTo>
                    <a:pt x="188887" y="698396"/>
                    <a:pt x="188887" y="698396"/>
                    <a:pt x="188887" y="698396"/>
                  </a:cubicBezTo>
                  <a:cubicBezTo>
                    <a:pt x="188887" y="698396"/>
                    <a:pt x="188887" y="698396"/>
                    <a:pt x="188887" y="698396"/>
                  </a:cubicBezTo>
                  <a:cubicBezTo>
                    <a:pt x="188887" y="698396"/>
                    <a:pt x="188887" y="698396"/>
                    <a:pt x="188887" y="698396"/>
                  </a:cubicBezTo>
                  <a:cubicBezTo>
                    <a:pt x="188887" y="698396"/>
                    <a:pt x="188887" y="698396"/>
                    <a:pt x="188887" y="698396"/>
                  </a:cubicBezTo>
                  <a:cubicBezTo>
                    <a:pt x="188887" y="698396"/>
                    <a:pt x="188887" y="698396"/>
                    <a:pt x="188887" y="698396"/>
                  </a:cubicBezTo>
                  <a:cubicBezTo>
                    <a:pt x="188887" y="698396"/>
                    <a:pt x="188887" y="698396"/>
                    <a:pt x="188887" y="698396"/>
                  </a:cubicBezTo>
                  <a:cubicBezTo>
                    <a:pt x="188887" y="698396"/>
                    <a:pt x="188887" y="698396"/>
                    <a:pt x="188887" y="698396"/>
                  </a:cubicBezTo>
                  <a:cubicBezTo>
                    <a:pt x="188887" y="698396"/>
                    <a:pt x="188943" y="698396"/>
                    <a:pt x="188943" y="698340"/>
                  </a:cubicBezTo>
                  <a:lnTo>
                    <a:pt x="190848" y="697387"/>
                  </a:lnTo>
                  <a:lnTo>
                    <a:pt x="193594" y="695202"/>
                  </a:lnTo>
                  <a:cubicBezTo>
                    <a:pt x="193930" y="694921"/>
                    <a:pt x="194323" y="694641"/>
                    <a:pt x="194715" y="694417"/>
                  </a:cubicBezTo>
                  <a:lnTo>
                    <a:pt x="196732" y="693240"/>
                  </a:lnTo>
                  <a:lnTo>
                    <a:pt x="199366" y="689654"/>
                  </a:lnTo>
                  <a:cubicBezTo>
                    <a:pt x="199758" y="689094"/>
                    <a:pt x="200151" y="688589"/>
                    <a:pt x="200655" y="688085"/>
                  </a:cubicBezTo>
                  <a:lnTo>
                    <a:pt x="202784" y="685955"/>
                  </a:lnTo>
                  <a:lnTo>
                    <a:pt x="202784" y="685955"/>
                  </a:lnTo>
                  <a:lnTo>
                    <a:pt x="202784" y="685955"/>
                  </a:lnTo>
                  <a:cubicBezTo>
                    <a:pt x="202784" y="685955"/>
                    <a:pt x="202784" y="685955"/>
                    <a:pt x="202784" y="685955"/>
                  </a:cubicBezTo>
                  <a:cubicBezTo>
                    <a:pt x="202784" y="685955"/>
                    <a:pt x="202784" y="685955"/>
                    <a:pt x="202784" y="685955"/>
                  </a:cubicBezTo>
                  <a:cubicBezTo>
                    <a:pt x="204634" y="684106"/>
                    <a:pt x="207099" y="683042"/>
                    <a:pt x="209677" y="682930"/>
                  </a:cubicBezTo>
                  <a:cubicBezTo>
                    <a:pt x="209677" y="682930"/>
                    <a:pt x="209677" y="682930"/>
                    <a:pt x="209733" y="682930"/>
                  </a:cubicBezTo>
                  <a:lnTo>
                    <a:pt x="209733" y="682930"/>
                  </a:lnTo>
                  <a:cubicBezTo>
                    <a:pt x="209845" y="682930"/>
                    <a:pt x="209845" y="682930"/>
                    <a:pt x="209901" y="682930"/>
                  </a:cubicBezTo>
                  <a:cubicBezTo>
                    <a:pt x="209901" y="682930"/>
                    <a:pt x="209901" y="682930"/>
                    <a:pt x="209957" y="682930"/>
                  </a:cubicBezTo>
                  <a:lnTo>
                    <a:pt x="209957" y="682930"/>
                  </a:lnTo>
                  <a:cubicBezTo>
                    <a:pt x="209957" y="682930"/>
                    <a:pt x="209957" y="682930"/>
                    <a:pt x="210013" y="682930"/>
                  </a:cubicBezTo>
                  <a:cubicBezTo>
                    <a:pt x="210013" y="682930"/>
                    <a:pt x="210013" y="682930"/>
                    <a:pt x="210013" y="682930"/>
                  </a:cubicBezTo>
                  <a:cubicBezTo>
                    <a:pt x="210013" y="682930"/>
                    <a:pt x="210069" y="682930"/>
                    <a:pt x="210069" y="682930"/>
                  </a:cubicBezTo>
                  <a:cubicBezTo>
                    <a:pt x="210069" y="682930"/>
                    <a:pt x="210069" y="682930"/>
                    <a:pt x="210125" y="682930"/>
                  </a:cubicBezTo>
                  <a:lnTo>
                    <a:pt x="210854" y="682930"/>
                  </a:lnTo>
                  <a:cubicBezTo>
                    <a:pt x="210854" y="682930"/>
                    <a:pt x="210910" y="682930"/>
                    <a:pt x="210910" y="682930"/>
                  </a:cubicBezTo>
                  <a:cubicBezTo>
                    <a:pt x="210910" y="682930"/>
                    <a:pt x="210910" y="682930"/>
                    <a:pt x="210966" y="682930"/>
                  </a:cubicBezTo>
                  <a:lnTo>
                    <a:pt x="210966" y="682930"/>
                  </a:lnTo>
                  <a:cubicBezTo>
                    <a:pt x="210966" y="682930"/>
                    <a:pt x="211022" y="682930"/>
                    <a:pt x="211022" y="682930"/>
                  </a:cubicBezTo>
                  <a:cubicBezTo>
                    <a:pt x="211022" y="682930"/>
                    <a:pt x="211022" y="682930"/>
                    <a:pt x="211078" y="682930"/>
                  </a:cubicBezTo>
                  <a:cubicBezTo>
                    <a:pt x="211078" y="682930"/>
                    <a:pt x="211078" y="682930"/>
                    <a:pt x="211134" y="682930"/>
                  </a:cubicBezTo>
                  <a:lnTo>
                    <a:pt x="211134" y="682930"/>
                  </a:lnTo>
                  <a:cubicBezTo>
                    <a:pt x="211694" y="682930"/>
                    <a:pt x="212311" y="682986"/>
                    <a:pt x="212871" y="683098"/>
                  </a:cubicBezTo>
                  <a:cubicBezTo>
                    <a:pt x="212871" y="683098"/>
                    <a:pt x="212871" y="683098"/>
                    <a:pt x="212927" y="683098"/>
                  </a:cubicBezTo>
                  <a:cubicBezTo>
                    <a:pt x="212927" y="683098"/>
                    <a:pt x="212927" y="683098"/>
                    <a:pt x="212983" y="683098"/>
                  </a:cubicBezTo>
                  <a:cubicBezTo>
                    <a:pt x="212983" y="683098"/>
                    <a:pt x="212983" y="683098"/>
                    <a:pt x="212983" y="683098"/>
                  </a:cubicBezTo>
                  <a:cubicBezTo>
                    <a:pt x="212983" y="683098"/>
                    <a:pt x="212983" y="683098"/>
                    <a:pt x="212983" y="683098"/>
                  </a:cubicBezTo>
                  <a:lnTo>
                    <a:pt x="214216" y="683322"/>
                  </a:lnTo>
                  <a:cubicBezTo>
                    <a:pt x="217130" y="681697"/>
                    <a:pt x="220716" y="681473"/>
                    <a:pt x="223966" y="683098"/>
                  </a:cubicBezTo>
                  <a:cubicBezTo>
                    <a:pt x="227609" y="684891"/>
                    <a:pt x="229682" y="688589"/>
                    <a:pt x="229682" y="692344"/>
                  </a:cubicBezTo>
                  <a:cubicBezTo>
                    <a:pt x="229682" y="693913"/>
                    <a:pt x="229346" y="695482"/>
                    <a:pt x="228561" y="696939"/>
                  </a:cubicBezTo>
                  <a:lnTo>
                    <a:pt x="228113" y="697835"/>
                  </a:lnTo>
                  <a:cubicBezTo>
                    <a:pt x="228113" y="697891"/>
                    <a:pt x="228057" y="697891"/>
                    <a:pt x="228057" y="697947"/>
                  </a:cubicBezTo>
                  <a:cubicBezTo>
                    <a:pt x="228057" y="697947"/>
                    <a:pt x="228057" y="697947"/>
                    <a:pt x="228057" y="697947"/>
                  </a:cubicBezTo>
                  <a:cubicBezTo>
                    <a:pt x="228057" y="697947"/>
                    <a:pt x="228057" y="697947"/>
                    <a:pt x="228057" y="697947"/>
                  </a:cubicBezTo>
                  <a:cubicBezTo>
                    <a:pt x="228057" y="697947"/>
                    <a:pt x="228057" y="697947"/>
                    <a:pt x="228057" y="697947"/>
                  </a:cubicBezTo>
                  <a:cubicBezTo>
                    <a:pt x="228057" y="697947"/>
                    <a:pt x="228057" y="697947"/>
                    <a:pt x="228057" y="697947"/>
                  </a:cubicBezTo>
                  <a:lnTo>
                    <a:pt x="228057" y="697947"/>
                  </a:lnTo>
                  <a:cubicBezTo>
                    <a:pt x="228057" y="697947"/>
                    <a:pt x="228057" y="697947"/>
                    <a:pt x="228057" y="697947"/>
                  </a:cubicBezTo>
                  <a:cubicBezTo>
                    <a:pt x="228057" y="697947"/>
                    <a:pt x="228057" y="697947"/>
                    <a:pt x="228057" y="697947"/>
                  </a:cubicBezTo>
                  <a:cubicBezTo>
                    <a:pt x="228057" y="697947"/>
                    <a:pt x="228057" y="697947"/>
                    <a:pt x="228057" y="697947"/>
                  </a:cubicBezTo>
                  <a:cubicBezTo>
                    <a:pt x="228057" y="697947"/>
                    <a:pt x="228057" y="697947"/>
                    <a:pt x="228057" y="697947"/>
                  </a:cubicBezTo>
                  <a:cubicBezTo>
                    <a:pt x="228057" y="697947"/>
                    <a:pt x="228057" y="697947"/>
                    <a:pt x="228057" y="697947"/>
                  </a:cubicBezTo>
                  <a:cubicBezTo>
                    <a:pt x="228057" y="697947"/>
                    <a:pt x="228057" y="697947"/>
                    <a:pt x="228057" y="697947"/>
                  </a:cubicBezTo>
                  <a:cubicBezTo>
                    <a:pt x="228057" y="697947"/>
                    <a:pt x="228057" y="697947"/>
                    <a:pt x="228057" y="697947"/>
                  </a:cubicBezTo>
                  <a:cubicBezTo>
                    <a:pt x="228057" y="697947"/>
                    <a:pt x="228057" y="697947"/>
                    <a:pt x="228057" y="697947"/>
                  </a:cubicBezTo>
                  <a:lnTo>
                    <a:pt x="228057" y="697947"/>
                  </a:lnTo>
                  <a:cubicBezTo>
                    <a:pt x="228057" y="697947"/>
                    <a:pt x="228057" y="697947"/>
                    <a:pt x="228057" y="697947"/>
                  </a:cubicBezTo>
                  <a:cubicBezTo>
                    <a:pt x="228057" y="697947"/>
                    <a:pt x="228057" y="697947"/>
                    <a:pt x="228057" y="697947"/>
                  </a:cubicBezTo>
                  <a:cubicBezTo>
                    <a:pt x="228057" y="697947"/>
                    <a:pt x="228057" y="697947"/>
                    <a:pt x="228057" y="697947"/>
                  </a:cubicBezTo>
                  <a:cubicBezTo>
                    <a:pt x="228057" y="697947"/>
                    <a:pt x="228057" y="697947"/>
                    <a:pt x="228057" y="697947"/>
                  </a:cubicBezTo>
                  <a:cubicBezTo>
                    <a:pt x="228057" y="697947"/>
                    <a:pt x="228057" y="697947"/>
                    <a:pt x="228057" y="697947"/>
                  </a:cubicBezTo>
                  <a:cubicBezTo>
                    <a:pt x="228057" y="697947"/>
                    <a:pt x="228057" y="697947"/>
                    <a:pt x="228057" y="697947"/>
                  </a:cubicBezTo>
                  <a:cubicBezTo>
                    <a:pt x="228057" y="697947"/>
                    <a:pt x="228057" y="697947"/>
                    <a:pt x="228057" y="697947"/>
                  </a:cubicBezTo>
                  <a:cubicBezTo>
                    <a:pt x="228057" y="697947"/>
                    <a:pt x="228057" y="697947"/>
                    <a:pt x="228057" y="697947"/>
                  </a:cubicBezTo>
                  <a:cubicBezTo>
                    <a:pt x="228057" y="697947"/>
                    <a:pt x="228057" y="697947"/>
                    <a:pt x="228057" y="697947"/>
                  </a:cubicBezTo>
                  <a:cubicBezTo>
                    <a:pt x="228057" y="697947"/>
                    <a:pt x="228057" y="697947"/>
                    <a:pt x="228057" y="697947"/>
                  </a:cubicBezTo>
                  <a:cubicBezTo>
                    <a:pt x="228057" y="697947"/>
                    <a:pt x="228057" y="697947"/>
                    <a:pt x="228057" y="697947"/>
                  </a:cubicBezTo>
                  <a:cubicBezTo>
                    <a:pt x="228057" y="697947"/>
                    <a:pt x="228057" y="697947"/>
                    <a:pt x="228057" y="697947"/>
                  </a:cubicBezTo>
                  <a:cubicBezTo>
                    <a:pt x="228057" y="697947"/>
                    <a:pt x="228057" y="697947"/>
                    <a:pt x="228057" y="697947"/>
                  </a:cubicBezTo>
                  <a:cubicBezTo>
                    <a:pt x="228057" y="697947"/>
                    <a:pt x="228057" y="697947"/>
                    <a:pt x="228057" y="697947"/>
                  </a:cubicBezTo>
                  <a:cubicBezTo>
                    <a:pt x="228057" y="697947"/>
                    <a:pt x="228057" y="697947"/>
                    <a:pt x="228057" y="697947"/>
                  </a:cubicBezTo>
                  <a:cubicBezTo>
                    <a:pt x="228057" y="697947"/>
                    <a:pt x="228057" y="697947"/>
                    <a:pt x="228057" y="697947"/>
                  </a:cubicBezTo>
                  <a:cubicBezTo>
                    <a:pt x="228057" y="697947"/>
                    <a:pt x="228057" y="697947"/>
                    <a:pt x="228057" y="697947"/>
                  </a:cubicBezTo>
                  <a:cubicBezTo>
                    <a:pt x="228057" y="697947"/>
                    <a:pt x="228057" y="697947"/>
                    <a:pt x="228057" y="697947"/>
                  </a:cubicBezTo>
                  <a:cubicBezTo>
                    <a:pt x="228057" y="697947"/>
                    <a:pt x="228057" y="697947"/>
                    <a:pt x="228057" y="697947"/>
                  </a:cubicBezTo>
                  <a:cubicBezTo>
                    <a:pt x="228057" y="697947"/>
                    <a:pt x="228057" y="697947"/>
                    <a:pt x="228057" y="697947"/>
                  </a:cubicBezTo>
                  <a:cubicBezTo>
                    <a:pt x="228057" y="697947"/>
                    <a:pt x="228057" y="697947"/>
                    <a:pt x="228057" y="697947"/>
                  </a:cubicBezTo>
                  <a:cubicBezTo>
                    <a:pt x="228057" y="697947"/>
                    <a:pt x="228057" y="697947"/>
                    <a:pt x="228057" y="697947"/>
                  </a:cubicBezTo>
                  <a:cubicBezTo>
                    <a:pt x="228057" y="697947"/>
                    <a:pt x="228057" y="697947"/>
                    <a:pt x="228057" y="697947"/>
                  </a:cubicBezTo>
                  <a:cubicBezTo>
                    <a:pt x="228057" y="697947"/>
                    <a:pt x="228057" y="697947"/>
                    <a:pt x="228057" y="697947"/>
                  </a:cubicBezTo>
                  <a:cubicBezTo>
                    <a:pt x="228057" y="697947"/>
                    <a:pt x="228057" y="697947"/>
                    <a:pt x="228057" y="697947"/>
                  </a:cubicBezTo>
                  <a:cubicBezTo>
                    <a:pt x="228057" y="697947"/>
                    <a:pt x="228057" y="697947"/>
                    <a:pt x="228057" y="697947"/>
                  </a:cubicBezTo>
                  <a:cubicBezTo>
                    <a:pt x="228057" y="697947"/>
                    <a:pt x="228057" y="697947"/>
                    <a:pt x="228057" y="697947"/>
                  </a:cubicBezTo>
                  <a:cubicBezTo>
                    <a:pt x="228057" y="697947"/>
                    <a:pt x="228057" y="697947"/>
                    <a:pt x="228057" y="697947"/>
                  </a:cubicBezTo>
                  <a:lnTo>
                    <a:pt x="228057" y="697947"/>
                  </a:lnTo>
                  <a:cubicBezTo>
                    <a:pt x="228057" y="697947"/>
                    <a:pt x="228057" y="697947"/>
                    <a:pt x="228057" y="697947"/>
                  </a:cubicBezTo>
                  <a:cubicBezTo>
                    <a:pt x="228057" y="697947"/>
                    <a:pt x="228057" y="697947"/>
                    <a:pt x="228057" y="697947"/>
                  </a:cubicBezTo>
                  <a:lnTo>
                    <a:pt x="228057" y="697947"/>
                  </a:lnTo>
                  <a:cubicBezTo>
                    <a:pt x="228057" y="698004"/>
                    <a:pt x="228001" y="698004"/>
                    <a:pt x="228001" y="698060"/>
                  </a:cubicBezTo>
                  <a:lnTo>
                    <a:pt x="228001" y="698060"/>
                  </a:lnTo>
                  <a:cubicBezTo>
                    <a:pt x="227104" y="699404"/>
                    <a:pt x="225928" y="700525"/>
                    <a:pt x="224471" y="701366"/>
                  </a:cubicBezTo>
                  <a:lnTo>
                    <a:pt x="224471" y="701366"/>
                  </a:lnTo>
                  <a:cubicBezTo>
                    <a:pt x="224471" y="701366"/>
                    <a:pt x="224471" y="701366"/>
                    <a:pt x="224471" y="701366"/>
                  </a:cubicBezTo>
                  <a:cubicBezTo>
                    <a:pt x="224471" y="701366"/>
                    <a:pt x="224471" y="701366"/>
                    <a:pt x="224471" y="701366"/>
                  </a:cubicBezTo>
                  <a:lnTo>
                    <a:pt x="224471" y="701366"/>
                  </a:lnTo>
                  <a:cubicBezTo>
                    <a:pt x="224471" y="701366"/>
                    <a:pt x="224471" y="701366"/>
                    <a:pt x="224471" y="701366"/>
                  </a:cubicBezTo>
                  <a:cubicBezTo>
                    <a:pt x="224471" y="701366"/>
                    <a:pt x="224471" y="701366"/>
                    <a:pt x="224471" y="701366"/>
                  </a:cubicBezTo>
                  <a:cubicBezTo>
                    <a:pt x="224471" y="701366"/>
                    <a:pt x="224471" y="701366"/>
                    <a:pt x="224471" y="701366"/>
                  </a:cubicBezTo>
                  <a:cubicBezTo>
                    <a:pt x="224471" y="701366"/>
                    <a:pt x="224471" y="701366"/>
                    <a:pt x="224471" y="701366"/>
                  </a:cubicBezTo>
                  <a:cubicBezTo>
                    <a:pt x="224471" y="701366"/>
                    <a:pt x="224471" y="701366"/>
                    <a:pt x="224471" y="701366"/>
                  </a:cubicBezTo>
                  <a:cubicBezTo>
                    <a:pt x="224471" y="701366"/>
                    <a:pt x="224471" y="701366"/>
                    <a:pt x="224471" y="701366"/>
                  </a:cubicBezTo>
                  <a:cubicBezTo>
                    <a:pt x="224471" y="701366"/>
                    <a:pt x="224471" y="701366"/>
                    <a:pt x="224471" y="701366"/>
                  </a:cubicBezTo>
                  <a:cubicBezTo>
                    <a:pt x="224471" y="701366"/>
                    <a:pt x="224471" y="701366"/>
                    <a:pt x="224471" y="701366"/>
                  </a:cubicBezTo>
                  <a:cubicBezTo>
                    <a:pt x="224471" y="701366"/>
                    <a:pt x="224471" y="701366"/>
                    <a:pt x="224471" y="701366"/>
                  </a:cubicBezTo>
                  <a:cubicBezTo>
                    <a:pt x="224471" y="701366"/>
                    <a:pt x="224471" y="701366"/>
                    <a:pt x="224471" y="701366"/>
                  </a:cubicBezTo>
                  <a:cubicBezTo>
                    <a:pt x="224471" y="701366"/>
                    <a:pt x="224471" y="701366"/>
                    <a:pt x="224471" y="701366"/>
                  </a:cubicBezTo>
                  <a:cubicBezTo>
                    <a:pt x="224471" y="701366"/>
                    <a:pt x="224471" y="701366"/>
                    <a:pt x="224471" y="701366"/>
                  </a:cubicBezTo>
                  <a:cubicBezTo>
                    <a:pt x="224471" y="701366"/>
                    <a:pt x="224471" y="701366"/>
                    <a:pt x="224471" y="701366"/>
                  </a:cubicBezTo>
                  <a:cubicBezTo>
                    <a:pt x="224471" y="701366"/>
                    <a:pt x="224471" y="701366"/>
                    <a:pt x="224471" y="701366"/>
                  </a:cubicBezTo>
                  <a:lnTo>
                    <a:pt x="224471" y="701366"/>
                  </a:lnTo>
                  <a:cubicBezTo>
                    <a:pt x="224471" y="701366"/>
                    <a:pt x="224471" y="701366"/>
                    <a:pt x="224471" y="701366"/>
                  </a:cubicBezTo>
                  <a:cubicBezTo>
                    <a:pt x="224471" y="701366"/>
                    <a:pt x="224471" y="701366"/>
                    <a:pt x="224471" y="701366"/>
                  </a:cubicBezTo>
                  <a:cubicBezTo>
                    <a:pt x="224471" y="701366"/>
                    <a:pt x="224471" y="701366"/>
                    <a:pt x="224471" y="701366"/>
                  </a:cubicBezTo>
                  <a:cubicBezTo>
                    <a:pt x="224471" y="701366"/>
                    <a:pt x="224471" y="701366"/>
                    <a:pt x="224471" y="701366"/>
                  </a:cubicBezTo>
                  <a:cubicBezTo>
                    <a:pt x="224415" y="701366"/>
                    <a:pt x="224415" y="701366"/>
                    <a:pt x="224359" y="701422"/>
                  </a:cubicBezTo>
                  <a:lnTo>
                    <a:pt x="222958" y="702150"/>
                  </a:lnTo>
                  <a:cubicBezTo>
                    <a:pt x="221501" y="702879"/>
                    <a:pt x="219932" y="703215"/>
                    <a:pt x="218363" y="703215"/>
                  </a:cubicBezTo>
                  <a:lnTo>
                    <a:pt x="215505" y="703215"/>
                  </a:lnTo>
                  <a:cubicBezTo>
                    <a:pt x="215505" y="703215"/>
                    <a:pt x="215449" y="703215"/>
                    <a:pt x="215449" y="703215"/>
                  </a:cubicBezTo>
                  <a:lnTo>
                    <a:pt x="212815" y="706521"/>
                  </a:lnTo>
                  <a:cubicBezTo>
                    <a:pt x="212030" y="707474"/>
                    <a:pt x="211134" y="708314"/>
                    <a:pt x="210069" y="708931"/>
                  </a:cubicBezTo>
                  <a:lnTo>
                    <a:pt x="207099" y="710724"/>
                  </a:lnTo>
                  <a:lnTo>
                    <a:pt x="205306" y="712181"/>
                  </a:lnTo>
                  <a:cubicBezTo>
                    <a:pt x="205698" y="712405"/>
                    <a:pt x="206034" y="712685"/>
                    <a:pt x="206371" y="712966"/>
                  </a:cubicBezTo>
                  <a:lnTo>
                    <a:pt x="207828" y="714198"/>
                  </a:lnTo>
                  <a:lnTo>
                    <a:pt x="209117" y="713862"/>
                  </a:lnTo>
                  <a:cubicBezTo>
                    <a:pt x="210013" y="713582"/>
                    <a:pt x="211022" y="713470"/>
                    <a:pt x="211974" y="713470"/>
                  </a:cubicBezTo>
                  <a:lnTo>
                    <a:pt x="215561" y="713470"/>
                  </a:lnTo>
                  <a:cubicBezTo>
                    <a:pt x="217298" y="713470"/>
                    <a:pt x="219035" y="713918"/>
                    <a:pt x="220604" y="714759"/>
                  </a:cubicBezTo>
                  <a:lnTo>
                    <a:pt x="225479" y="717449"/>
                  </a:lnTo>
                  <a:lnTo>
                    <a:pt x="231419" y="718345"/>
                  </a:lnTo>
                  <a:lnTo>
                    <a:pt x="239209" y="717168"/>
                  </a:lnTo>
                  <a:cubicBezTo>
                    <a:pt x="239713" y="717112"/>
                    <a:pt x="240273" y="717056"/>
                    <a:pt x="240778" y="717056"/>
                  </a:cubicBezTo>
                  <a:lnTo>
                    <a:pt x="244364" y="717056"/>
                  </a:lnTo>
                  <a:cubicBezTo>
                    <a:pt x="245205" y="717056"/>
                    <a:pt x="246045" y="717168"/>
                    <a:pt x="246886" y="717336"/>
                  </a:cubicBezTo>
                  <a:lnTo>
                    <a:pt x="250528" y="718233"/>
                  </a:lnTo>
                  <a:cubicBezTo>
                    <a:pt x="253722" y="717224"/>
                    <a:pt x="257253" y="717785"/>
                    <a:pt x="259942" y="719802"/>
                  </a:cubicBezTo>
                  <a:lnTo>
                    <a:pt x="265658" y="724117"/>
                  </a:lnTo>
                  <a:cubicBezTo>
                    <a:pt x="266050" y="724397"/>
                    <a:pt x="266443" y="724733"/>
                    <a:pt x="266779" y="725070"/>
                  </a:cubicBezTo>
                  <a:lnTo>
                    <a:pt x="268236" y="726527"/>
                  </a:lnTo>
                  <a:cubicBezTo>
                    <a:pt x="270197" y="728488"/>
                    <a:pt x="271262" y="731122"/>
                    <a:pt x="271262" y="733867"/>
                  </a:cubicBezTo>
                  <a:lnTo>
                    <a:pt x="271262" y="741040"/>
                  </a:lnTo>
                  <a:cubicBezTo>
                    <a:pt x="271262" y="743058"/>
                    <a:pt x="270645" y="745075"/>
                    <a:pt x="269525" y="746756"/>
                  </a:cubicBezTo>
                  <a:lnTo>
                    <a:pt x="268068" y="748885"/>
                  </a:lnTo>
                  <a:cubicBezTo>
                    <a:pt x="267675" y="749446"/>
                    <a:pt x="267283" y="749950"/>
                    <a:pt x="266779" y="750454"/>
                  </a:cubicBezTo>
                  <a:lnTo>
                    <a:pt x="264649" y="752584"/>
                  </a:lnTo>
                  <a:cubicBezTo>
                    <a:pt x="264145" y="753088"/>
                    <a:pt x="263641" y="753480"/>
                    <a:pt x="263080" y="753873"/>
                  </a:cubicBezTo>
                  <a:lnTo>
                    <a:pt x="260166" y="755778"/>
                  </a:lnTo>
                  <a:cubicBezTo>
                    <a:pt x="261736" y="757627"/>
                    <a:pt x="262632" y="760037"/>
                    <a:pt x="262632" y="762502"/>
                  </a:cubicBezTo>
                  <a:lnTo>
                    <a:pt x="262632" y="764632"/>
                  </a:lnTo>
                  <a:cubicBezTo>
                    <a:pt x="262632" y="765472"/>
                    <a:pt x="262520" y="766313"/>
                    <a:pt x="262352" y="767154"/>
                  </a:cubicBezTo>
                  <a:lnTo>
                    <a:pt x="261623" y="770011"/>
                  </a:lnTo>
                  <a:cubicBezTo>
                    <a:pt x="261455" y="770628"/>
                    <a:pt x="261231" y="771300"/>
                    <a:pt x="260951" y="771861"/>
                  </a:cubicBezTo>
                  <a:lnTo>
                    <a:pt x="256916" y="780546"/>
                  </a:lnTo>
                  <a:lnTo>
                    <a:pt x="256916" y="784021"/>
                  </a:lnTo>
                  <a:cubicBezTo>
                    <a:pt x="256916" y="784861"/>
                    <a:pt x="256804" y="785702"/>
                    <a:pt x="256636" y="786542"/>
                  </a:cubicBezTo>
                  <a:lnTo>
                    <a:pt x="255908" y="789400"/>
                  </a:lnTo>
                  <a:cubicBezTo>
                    <a:pt x="255796" y="789793"/>
                    <a:pt x="255684" y="790185"/>
                    <a:pt x="255515" y="790577"/>
                  </a:cubicBezTo>
                  <a:cubicBezTo>
                    <a:pt x="255908" y="790913"/>
                    <a:pt x="256300" y="791306"/>
                    <a:pt x="256692" y="791754"/>
                  </a:cubicBezTo>
                  <a:cubicBezTo>
                    <a:pt x="260335" y="796125"/>
                    <a:pt x="259774" y="802681"/>
                    <a:pt x="255347" y="806324"/>
                  </a:cubicBezTo>
                  <a:lnTo>
                    <a:pt x="253610" y="807781"/>
                  </a:lnTo>
                  <a:cubicBezTo>
                    <a:pt x="252994" y="809910"/>
                    <a:pt x="251705" y="811815"/>
                    <a:pt x="249912" y="813160"/>
                  </a:cubicBezTo>
                  <a:lnTo>
                    <a:pt x="249575" y="813440"/>
                  </a:lnTo>
                  <a:cubicBezTo>
                    <a:pt x="249463" y="813608"/>
                    <a:pt x="249407" y="813833"/>
                    <a:pt x="249295" y="814001"/>
                  </a:cubicBezTo>
                  <a:lnTo>
                    <a:pt x="254675" y="820725"/>
                  </a:lnTo>
                  <a:cubicBezTo>
                    <a:pt x="255011" y="821117"/>
                    <a:pt x="255291" y="821566"/>
                    <a:pt x="255571" y="822070"/>
                  </a:cubicBezTo>
                  <a:lnTo>
                    <a:pt x="258429" y="827113"/>
                  </a:lnTo>
                  <a:cubicBezTo>
                    <a:pt x="259662" y="829299"/>
                    <a:pt x="260054" y="831821"/>
                    <a:pt x="259606" y="834286"/>
                  </a:cubicBezTo>
                  <a:lnTo>
                    <a:pt x="258990" y="837256"/>
                  </a:lnTo>
                  <a:lnTo>
                    <a:pt x="259494" y="837985"/>
                  </a:lnTo>
                  <a:cubicBezTo>
                    <a:pt x="259718" y="838321"/>
                    <a:pt x="259942" y="838713"/>
                    <a:pt x="260166" y="839105"/>
                  </a:cubicBezTo>
                  <a:lnTo>
                    <a:pt x="262744" y="843196"/>
                  </a:lnTo>
                  <a:lnTo>
                    <a:pt x="264874" y="843757"/>
                  </a:lnTo>
                  <a:cubicBezTo>
                    <a:pt x="265266" y="843869"/>
                    <a:pt x="265602" y="843981"/>
                    <a:pt x="265994" y="844093"/>
                  </a:cubicBezTo>
                  <a:lnTo>
                    <a:pt x="270814" y="845886"/>
                  </a:lnTo>
                  <a:lnTo>
                    <a:pt x="276305" y="846783"/>
                  </a:lnTo>
                  <a:lnTo>
                    <a:pt x="277090" y="846614"/>
                  </a:lnTo>
                  <a:cubicBezTo>
                    <a:pt x="277930" y="846390"/>
                    <a:pt x="278771" y="846278"/>
                    <a:pt x="279611" y="846278"/>
                  </a:cubicBezTo>
                  <a:lnTo>
                    <a:pt x="282469" y="846278"/>
                  </a:lnTo>
                  <a:cubicBezTo>
                    <a:pt x="286280" y="846278"/>
                    <a:pt x="289810" y="848408"/>
                    <a:pt x="291603" y="851826"/>
                  </a:cubicBezTo>
                  <a:cubicBezTo>
                    <a:pt x="293397" y="855244"/>
                    <a:pt x="293172" y="859335"/>
                    <a:pt x="290987" y="862473"/>
                  </a:cubicBezTo>
                  <a:lnTo>
                    <a:pt x="288970" y="865387"/>
                  </a:lnTo>
                  <a:cubicBezTo>
                    <a:pt x="291940" y="869141"/>
                    <a:pt x="291996" y="874577"/>
                    <a:pt x="288802" y="878444"/>
                  </a:cubicBezTo>
                  <a:cubicBezTo>
                    <a:pt x="286000" y="881806"/>
                    <a:pt x="281517" y="882927"/>
                    <a:pt x="277650" y="881638"/>
                  </a:cubicBezTo>
                  <a:lnTo>
                    <a:pt x="250472" y="919855"/>
                  </a:lnTo>
                  <a:lnTo>
                    <a:pt x="265266" y="984970"/>
                  </a:lnTo>
                  <a:cubicBezTo>
                    <a:pt x="265434" y="985699"/>
                    <a:pt x="265546" y="986484"/>
                    <a:pt x="265546" y="987268"/>
                  </a:cubicBezTo>
                  <a:lnTo>
                    <a:pt x="265546" y="988725"/>
                  </a:lnTo>
                  <a:cubicBezTo>
                    <a:pt x="265546" y="989509"/>
                    <a:pt x="265434" y="990294"/>
                    <a:pt x="265266" y="991079"/>
                  </a:cubicBezTo>
                  <a:lnTo>
                    <a:pt x="266219" y="993488"/>
                  </a:lnTo>
                  <a:cubicBezTo>
                    <a:pt x="266723" y="994721"/>
                    <a:pt x="266947" y="996010"/>
                    <a:pt x="266947" y="997299"/>
                  </a:cubicBezTo>
                  <a:lnTo>
                    <a:pt x="266947" y="999428"/>
                  </a:lnTo>
                  <a:cubicBezTo>
                    <a:pt x="266947" y="1000325"/>
                    <a:pt x="266835" y="1001277"/>
                    <a:pt x="266611" y="1002174"/>
                  </a:cubicBezTo>
                  <a:lnTo>
                    <a:pt x="264818" y="1008730"/>
                  </a:lnTo>
                  <a:lnTo>
                    <a:pt x="264818" y="1010243"/>
                  </a:lnTo>
                  <a:cubicBezTo>
                    <a:pt x="264818" y="1012709"/>
                    <a:pt x="263921" y="1015119"/>
                    <a:pt x="262352" y="1016968"/>
                  </a:cubicBezTo>
                  <a:lnTo>
                    <a:pt x="258037" y="1022011"/>
                  </a:lnTo>
                  <a:cubicBezTo>
                    <a:pt x="256188" y="1024140"/>
                    <a:pt x="253610" y="1025429"/>
                    <a:pt x="250864" y="1025598"/>
                  </a:cubicBezTo>
                  <a:cubicBezTo>
                    <a:pt x="250584" y="1026214"/>
                    <a:pt x="250192" y="1026774"/>
                    <a:pt x="249800" y="1027335"/>
                  </a:cubicBezTo>
                  <a:lnTo>
                    <a:pt x="249800" y="1027503"/>
                  </a:lnTo>
                  <a:cubicBezTo>
                    <a:pt x="249800" y="1029128"/>
                    <a:pt x="249407" y="1030697"/>
                    <a:pt x="248679" y="1032154"/>
                  </a:cubicBezTo>
                  <a:lnTo>
                    <a:pt x="247950" y="1033611"/>
                  </a:lnTo>
                  <a:cubicBezTo>
                    <a:pt x="247334" y="1034900"/>
                    <a:pt x="246437" y="1036021"/>
                    <a:pt x="245317" y="1036917"/>
                  </a:cubicBezTo>
                  <a:lnTo>
                    <a:pt x="244084" y="1037982"/>
                  </a:lnTo>
                  <a:lnTo>
                    <a:pt x="243916" y="1039046"/>
                  </a:lnTo>
                  <a:cubicBezTo>
                    <a:pt x="243635" y="1040896"/>
                    <a:pt x="242907" y="1042577"/>
                    <a:pt x="241730" y="1044034"/>
                  </a:cubicBezTo>
                  <a:lnTo>
                    <a:pt x="238592" y="1048125"/>
                  </a:lnTo>
                  <a:cubicBezTo>
                    <a:pt x="238480" y="1049357"/>
                    <a:pt x="238144" y="1050590"/>
                    <a:pt x="237527" y="1051767"/>
                  </a:cubicBezTo>
                  <a:cubicBezTo>
                    <a:pt x="236575" y="1053672"/>
                    <a:pt x="235062" y="1055185"/>
                    <a:pt x="233325" y="1056194"/>
                  </a:cubicBezTo>
                  <a:lnTo>
                    <a:pt x="233269" y="1056362"/>
                  </a:lnTo>
                  <a:cubicBezTo>
                    <a:pt x="232652" y="1057987"/>
                    <a:pt x="231644" y="1059444"/>
                    <a:pt x="230299" y="1060565"/>
                  </a:cubicBezTo>
                  <a:lnTo>
                    <a:pt x="226096" y="1064207"/>
                  </a:lnTo>
                  <a:cubicBezTo>
                    <a:pt x="226152" y="1064319"/>
                    <a:pt x="226208" y="1064431"/>
                    <a:pt x="226208" y="1064544"/>
                  </a:cubicBezTo>
                  <a:lnTo>
                    <a:pt x="226936" y="1066673"/>
                  </a:lnTo>
                  <a:cubicBezTo>
                    <a:pt x="227217" y="1067514"/>
                    <a:pt x="227385" y="1068354"/>
                    <a:pt x="227441" y="1069195"/>
                  </a:cubicBezTo>
                  <a:lnTo>
                    <a:pt x="228169" y="1079225"/>
                  </a:lnTo>
                  <a:cubicBezTo>
                    <a:pt x="228225" y="1080178"/>
                    <a:pt x="228169" y="1081074"/>
                    <a:pt x="228001" y="1082027"/>
                  </a:cubicBezTo>
                  <a:lnTo>
                    <a:pt x="227497" y="1084997"/>
                  </a:lnTo>
                  <a:cubicBezTo>
                    <a:pt x="227497" y="1086118"/>
                    <a:pt x="227329" y="1087182"/>
                    <a:pt x="226992" y="1088247"/>
                  </a:cubicBezTo>
                  <a:lnTo>
                    <a:pt x="224863" y="1094692"/>
                  </a:lnTo>
                  <a:cubicBezTo>
                    <a:pt x="224695" y="1095140"/>
                    <a:pt x="224527" y="1095588"/>
                    <a:pt x="224303" y="1096036"/>
                  </a:cubicBezTo>
                  <a:lnTo>
                    <a:pt x="220716" y="1103209"/>
                  </a:lnTo>
                  <a:cubicBezTo>
                    <a:pt x="220604" y="1103489"/>
                    <a:pt x="220436" y="1103770"/>
                    <a:pt x="220268" y="1103994"/>
                  </a:cubicBezTo>
                  <a:lnTo>
                    <a:pt x="210854" y="1119460"/>
                  </a:lnTo>
                  <a:lnTo>
                    <a:pt x="211358" y="1120525"/>
                  </a:lnTo>
                  <a:cubicBezTo>
                    <a:pt x="212815" y="1123439"/>
                    <a:pt x="212815" y="1126857"/>
                    <a:pt x="211358" y="1129771"/>
                  </a:cubicBezTo>
                  <a:lnTo>
                    <a:pt x="211358" y="1129827"/>
                  </a:lnTo>
                  <a:lnTo>
                    <a:pt x="211134" y="1131004"/>
                  </a:lnTo>
                  <a:lnTo>
                    <a:pt x="212591" y="1130780"/>
                  </a:lnTo>
                  <a:cubicBezTo>
                    <a:pt x="213712" y="1130611"/>
                    <a:pt x="214888" y="1130611"/>
                    <a:pt x="216009" y="1130780"/>
                  </a:cubicBezTo>
                  <a:lnTo>
                    <a:pt x="220324" y="1131508"/>
                  </a:lnTo>
                  <a:cubicBezTo>
                    <a:pt x="221613" y="1131732"/>
                    <a:pt x="222846" y="1132181"/>
                    <a:pt x="223966" y="1132853"/>
                  </a:cubicBezTo>
                  <a:lnTo>
                    <a:pt x="225143" y="1133582"/>
                  </a:lnTo>
                  <a:cubicBezTo>
                    <a:pt x="225311" y="1133582"/>
                    <a:pt x="225479" y="1133637"/>
                    <a:pt x="225648" y="1133637"/>
                  </a:cubicBezTo>
                  <a:lnTo>
                    <a:pt x="231363" y="1134366"/>
                  </a:lnTo>
                  <a:cubicBezTo>
                    <a:pt x="232260" y="1134478"/>
                    <a:pt x="233100" y="1134702"/>
                    <a:pt x="233941" y="1135038"/>
                  </a:cubicBezTo>
                  <a:lnTo>
                    <a:pt x="237527" y="1136495"/>
                  </a:lnTo>
                  <a:cubicBezTo>
                    <a:pt x="238648" y="1136944"/>
                    <a:pt x="239713" y="1137616"/>
                    <a:pt x="240666" y="1138457"/>
                  </a:cubicBezTo>
                  <a:lnTo>
                    <a:pt x="246942" y="1144172"/>
                  </a:lnTo>
                  <a:lnTo>
                    <a:pt x="249015" y="1144845"/>
                  </a:lnTo>
                  <a:cubicBezTo>
                    <a:pt x="249071" y="1144789"/>
                    <a:pt x="249127" y="1144789"/>
                    <a:pt x="249183" y="1144733"/>
                  </a:cubicBezTo>
                  <a:lnTo>
                    <a:pt x="250640" y="1144004"/>
                  </a:lnTo>
                  <a:cubicBezTo>
                    <a:pt x="251088" y="1143780"/>
                    <a:pt x="251537" y="1143612"/>
                    <a:pt x="251985" y="1143444"/>
                  </a:cubicBezTo>
                  <a:lnTo>
                    <a:pt x="254114" y="1142715"/>
                  </a:lnTo>
                  <a:cubicBezTo>
                    <a:pt x="255684" y="1142211"/>
                    <a:pt x="257309" y="1142043"/>
                    <a:pt x="258934" y="1142323"/>
                  </a:cubicBezTo>
                  <a:lnTo>
                    <a:pt x="266219" y="1143444"/>
                  </a:lnTo>
                  <a:lnTo>
                    <a:pt x="266667" y="1143332"/>
                  </a:lnTo>
                  <a:lnTo>
                    <a:pt x="270589" y="1142043"/>
                  </a:lnTo>
                  <a:cubicBezTo>
                    <a:pt x="271094" y="1141875"/>
                    <a:pt x="271654" y="1141763"/>
                    <a:pt x="272158" y="1141651"/>
                  </a:cubicBezTo>
                  <a:lnTo>
                    <a:pt x="276473" y="1140922"/>
                  </a:lnTo>
                  <a:cubicBezTo>
                    <a:pt x="276697" y="1140866"/>
                    <a:pt x="276922" y="1140866"/>
                    <a:pt x="277146" y="1140810"/>
                  </a:cubicBezTo>
                  <a:cubicBezTo>
                    <a:pt x="279163" y="1139970"/>
                    <a:pt x="281405" y="1139802"/>
                    <a:pt x="283590" y="1140362"/>
                  </a:cubicBezTo>
                  <a:lnTo>
                    <a:pt x="289362" y="1138905"/>
                  </a:lnTo>
                  <a:cubicBezTo>
                    <a:pt x="290202" y="1138681"/>
                    <a:pt x="291043" y="1138625"/>
                    <a:pt x="291884" y="1138625"/>
                  </a:cubicBezTo>
                  <a:lnTo>
                    <a:pt x="298720" y="1138625"/>
                  </a:lnTo>
                  <a:lnTo>
                    <a:pt x="307070" y="1138064"/>
                  </a:lnTo>
                  <a:lnTo>
                    <a:pt x="319566" y="1131788"/>
                  </a:lnTo>
                  <a:cubicBezTo>
                    <a:pt x="320014" y="1131564"/>
                    <a:pt x="320463" y="1131396"/>
                    <a:pt x="320911" y="1131228"/>
                  </a:cubicBezTo>
                  <a:lnTo>
                    <a:pt x="324497" y="1129995"/>
                  </a:lnTo>
                  <a:lnTo>
                    <a:pt x="328140" y="1128146"/>
                  </a:lnTo>
                  <a:cubicBezTo>
                    <a:pt x="328476" y="1127978"/>
                    <a:pt x="328812" y="1127866"/>
                    <a:pt x="329148" y="1127697"/>
                  </a:cubicBezTo>
                  <a:lnTo>
                    <a:pt x="335088" y="1125456"/>
                  </a:lnTo>
                  <a:lnTo>
                    <a:pt x="336265" y="1124279"/>
                  </a:lnTo>
                  <a:cubicBezTo>
                    <a:pt x="338451" y="1122094"/>
                    <a:pt x="341533" y="1121029"/>
                    <a:pt x="344615" y="1121309"/>
                  </a:cubicBezTo>
                  <a:lnTo>
                    <a:pt x="366133" y="1123439"/>
                  </a:lnTo>
                  <a:lnTo>
                    <a:pt x="444585" y="1132461"/>
                  </a:lnTo>
                  <a:cubicBezTo>
                    <a:pt x="445594" y="1132181"/>
                    <a:pt x="446603" y="1132012"/>
                    <a:pt x="447667" y="1132012"/>
                  </a:cubicBezTo>
                  <a:lnTo>
                    <a:pt x="448396" y="1132012"/>
                  </a:lnTo>
                  <a:cubicBezTo>
                    <a:pt x="449236" y="1132012"/>
                    <a:pt x="450077" y="1132124"/>
                    <a:pt x="450917" y="1132349"/>
                  </a:cubicBezTo>
                  <a:lnTo>
                    <a:pt x="453775" y="1133077"/>
                  </a:lnTo>
                  <a:cubicBezTo>
                    <a:pt x="454224" y="1133189"/>
                    <a:pt x="454616" y="1133301"/>
                    <a:pt x="455064" y="1133469"/>
                  </a:cubicBezTo>
                  <a:lnTo>
                    <a:pt x="457754" y="1133469"/>
                  </a:lnTo>
                  <a:cubicBezTo>
                    <a:pt x="458595" y="1133469"/>
                    <a:pt x="459435" y="1133582"/>
                    <a:pt x="460276" y="1133750"/>
                  </a:cubicBezTo>
                  <a:lnTo>
                    <a:pt x="460276" y="1133750"/>
                  </a:lnTo>
                  <a:cubicBezTo>
                    <a:pt x="461733" y="1133357"/>
                    <a:pt x="463302" y="1133357"/>
                    <a:pt x="464815" y="1133637"/>
                  </a:cubicBezTo>
                  <a:lnTo>
                    <a:pt x="466552" y="1133974"/>
                  </a:lnTo>
                  <a:lnTo>
                    <a:pt x="469017" y="1133582"/>
                  </a:lnTo>
                  <a:cubicBezTo>
                    <a:pt x="470867" y="1133301"/>
                    <a:pt x="472772" y="1133469"/>
                    <a:pt x="474509" y="1134198"/>
                  </a:cubicBezTo>
                  <a:cubicBezTo>
                    <a:pt x="475406" y="1134142"/>
                    <a:pt x="476358" y="1134254"/>
                    <a:pt x="477199" y="1134422"/>
                  </a:cubicBezTo>
                  <a:lnTo>
                    <a:pt x="477759" y="1134086"/>
                  </a:lnTo>
                  <a:cubicBezTo>
                    <a:pt x="477927" y="1133974"/>
                    <a:pt x="478096" y="1133918"/>
                    <a:pt x="478264" y="1133806"/>
                  </a:cubicBezTo>
                  <a:lnTo>
                    <a:pt x="481122" y="1132349"/>
                  </a:lnTo>
                  <a:cubicBezTo>
                    <a:pt x="481570" y="1132124"/>
                    <a:pt x="482018" y="1131956"/>
                    <a:pt x="482466" y="1131788"/>
                  </a:cubicBezTo>
                  <a:lnTo>
                    <a:pt x="486781" y="1130331"/>
                  </a:lnTo>
                  <a:cubicBezTo>
                    <a:pt x="487230" y="1130163"/>
                    <a:pt x="487622" y="1130051"/>
                    <a:pt x="488070" y="1129995"/>
                  </a:cubicBezTo>
                  <a:cubicBezTo>
                    <a:pt x="490536" y="1128426"/>
                    <a:pt x="493506" y="1127978"/>
                    <a:pt x="496252" y="1128706"/>
                  </a:cubicBezTo>
                  <a:cubicBezTo>
                    <a:pt x="497148" y="1128258"/>
                    <a:pt x="498045" y="1127978"/>
                    <a:pt x="499053" y="1127810"/>
                  </a:cubicBezTo>
                  <a:cubicBezTo>
                    <a:pt x="501463" y="1127417"/>
                    <a:pt x="503985" y="1127866"/>
                    <a:pt x="506058" y="1129098"/>
                  </a:cubicBezTo>
                  <a:cubicBezTo>
                    <a:pt x="506562" y="1129098"/>
                    <a:pt x="507123" y="1129098"/>
                    <a:pt x="507627" y="1129155"/>
                  </a:cubicBezTo>
                  <a:cubicBezTo>
                    <a:pt x="508748" y="1128482"/>
                    <a:pt x="509981" y="1128034"/>
                    <a:pt x="511270" y="1127810"/>
                  </a:cubicBezTo>
                  <a:lnTo>
                    <a:pt x="518050" y="1126689"/>
                  </a:lnTo>
                  <a:lnTo>
                    <a:pt x="521468" y="1124728"/>
                  </a:lnTo>
                  <a:cubicBezTo>
                    <a:pt x="523037" y="1123831"/>
                    <a:pt x="524775" y="1123383"/>
                    <a:pt x="526568" y="1123383"/>
                  </a:cubicBezTo>
                  <a:lnTo>
                    <a:pt x="529762" y="1123215"/>
                  </a:lnTo>
                  <a:cubicBezTo>
                    <a:pt x="530602" y="1122934"/>
                    <a:pt x="531499" y="1122766"/>
                    <a:pt x="532396" y="1122710"/>
                  </a:cubicBezTo>
                  <a:lnTo>
                    <a:pt x="535926" y="1118507"/>
                  </a:lnTo>
                  <a:cubicBezTo>
                    <a:pt x="536150" y="1118283"/>
                    <a:pt x="536318" y="1118059"/>
                    <a:pt x="536542" y="1117835"/>
                  </a:cubicBezTo>
                  <a:lnTo>
                    <a:pt x="537999" y="1116378"/>
                  </a:lnTo>
                  <a:cubicBezTo>
                    <a:pt x="539120" y="1115257"/>
                    <a:pt x="540521" y="1114361"/>
                    <a:pt x="542034" y="1113856"/>
                  </a:cubicBezTo>
                  <a:lnTo>
                    <a:pt x="542875" y="1113352"/>
                  </a:lnTo>
                  <a:lnTo>
                    <a:pt x="542875" y="1111503"/>
                  </a:lnTo>
                  <a:cubicBezTo>
                    <a:pt x="542875" y="1110662"/>
                    <a:pt x="542987" y="1109822"/>
                    <a:pt x="543155" y="1108981"/>
                  </a:cubicBezTo>
                  <a:lnTo>
                    <a:pt x="543883" y="1106123"/>
                  </a:lnTo>
                  <a:cubicBezTo>
                    <a:pt x="544051" y="1105395"/>
                    <a:pt x="544332" y="1104666"/>
                    <a:pt x="544668" y="1103994"/>
                  </a:cubicBezTo>
                  <a:lnTo>
                    <a:pt x="546125" y="1101136"/>
                  </a:lnTo>
                  <a:cubicBezTo>
                    <a:pt x="546629" y="1100127"/>
                    <a:pt x="547246" y="1099231"/>
                    <a:pt x="548030" y="1098446"/>
                  </a:cubicBezTo>
                  <a:lnTo>
                    <a:pt x="549487" y="1096989"/>
                  </a:lnTo>
                  <a:lnTo>
                    <a:pt x="550384" y="1095700"/>
                  </a:lnTo>
                  <a:cubicBezTo>
                    <a:pt x="550776" y="1095140"/>
                    <a:pt x="551168" y="1094636"/>
                    <a:pt x="551673" y="1094131"/>
                  </a:cubicBezTo>
                  <a:lnTo>
                    <a:pt x="554530" y="1091273"/>
                  </a:lnTo>
                  <a:cubicBezTo>
                    <a:pt x="555035" y="1090769"/>
                    <a:pt x="555539" y="1090377"/>
                    <a:pt x="556099" y="1089984"/>
                  </a:cubicBezTo>
                  <a:lnTo>
                    <a:pt x="558229" y="1088527"/>
                  </a:lnTo>
                  <a:cubicBezTo>
                    <a:pt x="560751" y="1086846"/>
                    <a:pt x="563889" y="1086342"/>
                    <a:pt x="566803" y="1087182"/>
                  </a:cubicBezTo>
                  <a:lnTo>
                    <a:pt x="571846" y="1088639"/>
                  </a:lnTo>
                  <a:cubicBezTo>
                    <a:pt x="572855" y="1088920"/>
                    <a:pt x="573863" y="1089368"/>
                    <a:pt x="574760" y="1089984"/>
                  </a:cubicBezTo>
                  <a:lnTo>
                    <a:pt x="585519" y="1097157"/>
                  </a:lnTo>
                  <a:lnTo>
                    <a:pt x="593756" y="1103153"/>
                  </a:lnTo>
                  <a:lnTo>
                    <a:pt x="632927" y="1129491"/>
                  </a:lnTo>
                  <a:lnTo>
                    <a:pt x="648393" y="1140250"/>
                  </a:lnTo>
                  <a:cubicBezTo>
                    <a:pt x="648449" y="1140194"/>
                    <a:pt x="648505" y="1140138"/>
                    <a:pt x="648561" y="1140082"/>
                  </a:cubicBezTo>
                  <a:lnTo>
                    <a:pt x="650242" y="1138401"/>
                  </a:lnTo>
                  <a:lnTo>
                    <a:pt x="650915" y="1137000"/>
                  </a:lnTo>
                  <a:cubicBezTo>
                    <a:pt x="651027" y="1136776"/>
                    <a:pt x="651195" y="1136495"/>
                    <a:pt x="651307" y="1136271"/>
                  </a:cubicBezTo>
                  <a:lnTo>
                    <a:pt x="651979" y="1133301"/>
                  </a:lnTo>
                  <a:lnTo>
                    <a:pt x="651979" y="1129435"/>
                  </a:lnTo>
                  <a:cubicBezTo>
                    <a:pt x="651979" y="1127473"/>
                    <a:pt x="652540" y="1125568"/>
                    <a:pt x="653604" y="1123887"/>
                  </a:cubicBezTo>
                  <a:lnTo>
                    <a:pt x="653716" y="1123327"/>
                  </a:lnTo>
                  <a:cubicBezTo>
                    <a:pt x="654165" y="1121533"/>
                    <a:pt x="655117" y="1119852"/>
                    <a:pt x="656406" y="1118507"/>
                  </a:cubicBezTo>
                  <a:lnTo>
                    <a:pt x="657303" y="1117611"/>
                  </a:lnTo>
                  <a:lnTo>
                    <a:pt x="662066" y="1111503"/>
                  </a:lnTo>
                  <a:cubicBezTo>
                    <a:pt x="662738" y="1110662"/>
                    <a:pt x="663523" y="1109934"/>
                    <a:pt x="664420" y="1109373"/>
                  </a:cubicBezTo>
                  <a:lnTo>
                    <a:pt x="666045" y="1108309"/>
                  </a:lnTo>
                  <a:lnTo>
                    <a:pt x="666269" y="1107692"/>
                  </a:lnTo>
                  <a:cubicBezTo>
                    <a:pt x="666493" y="1107132"/>
                    <a:pt x="666717" y="1106627"/>
                    <a:pt x="667053" y="1106179"/>
                  </a:cubicBezTo>
                  <a:cubicBezTo>
                    <a:pt x="665764" y="1102985"/>
                    <a:pt x="666101" y="1099399"/>
                    <a:pt x="667950" y="1096541"/>
                  </a:cubicBezTo>
                  <a:cubicBezTo>
                    <a:pt x="669855" y="1093627"/>
                    <a:pt x="673105" y="1091890"/>
                    <a:pt x="676580" y="1091890"/>
                  </a:cubicBezTo>
                  <a:lnTo>
                    <a:pt x="677308" y="1091890"/>
                  </a:lnTo>
                  <a:cubicBezTo>
                    <a:pt x="679325" y="1091890"/>
                    <a:pt x="681343" y="1092506"/>
                    <a:pt x="683024" y="1093627"/>
                  </a:cubicBezTo>
                  <a:lnTo>
                    <a:pt x="685153" y="1095084"/>
                  </a:lnTo>
                  <a:cubicBezTo>
                    <a:pt x="686947" y="1096261"/>
                    <a:pt x="688347" y="1097998"/>
                    <a:pt x="689076" y="1100071"/>
                  </a:cubicBezTo>
                  <a:lnTo>
                    <a:pt x="691205" y="1105787"/>
                  </a:lnTo>
                  <a:cubicBezTo>
                    <a:pt x="691486" y="1106515"/>
                    <a:pt x="691654" y="1107244"/>
                    <a:pt x="691766" y="1107972"/>
                  </a:cubicBezTo>
                  <a:cubicBezTo>
                    <a:pt x="692662" y="1108701"/>
                    <a:pt x="693391" y="1109597"/>
                    <a:pt x="694007" y="1110550"/>
                  </a:cubicBezTo>
                  <a:lnTo>
                    <a:pt x="696137" y="1114137"/>
                  </a:lnTo>
                  <a:cubicBezTo>
                    <a:pt x="696585" y="1114865"/>
                    <a:pt x="696921" y="1115650"/>
                    <a:pt x="697201" y="1116490"/>
                  </a:cubicBezTo>
                  <a:lnTo>
                    <a:pt x="698714" y="1121589"/>
                  </a:lnTo>
                  <a:lnTo>
                    <a:pt x="701628" y="1124952"/>
                  </a:lnTo>
                  <a:cubicBezTo>
                    <a:pt x="702133" y="1125512"/>
                    <a:pt x="702581" y="1126185"/>
                    <a:pt x="702917" y="1126857"/>
                  </a:cubicBezTo>
                  <a:cubicBezTo>
                    <a:pt x="703253" y="1127025"/>
                    <a:pt x="703534" y="1127193"/>
                    <a:pt x="703814" y="1127417"/>
                  </a:cubicBezTo>
                  <a:lnTo>
                    <a:pt x="705943" y="1128874"/>
                  </a:lnTo>
                  <a:cubicBezTo>
                    <a:pt x="708801" y="1130780"/>
                    <a:pt x="710538" y="1134030"/>
                    <a:pt x="710538" y="1137448"/>
                  </a:cubicBezTo>
                  <a:lnTo>
                    <a:pt x="710706" y="1138513"/>
                  </a:lnTo>
                  <a:cubicBezTo>
                    <a:pt x="712219" y="1139633"/>
                    <a:pt x="713396" y="1141203"/>
                    <a:pt x="714125" y="1142940"/>
                  </a:cubicBezTo>
                  <a:lnTo>
                    <a:pt x="715582" y="1146526"/>
                  </a:lnTo>
                  <a:cubicBezTo>
                    <a:pt x="715974" y="1147535"/>
                    <a:pt x="716198" y="1148599"/>
                    <a:pt x="716310" y="1149664"/>
                  </a:cubicBezTo>
                  <a:cubicBezTo>
                    <a:pt x="717207" y="1150617"/>
                    <a:pt x="717991" y="1151738"/>
                    <a:pt x="718439" y="1152970"/>
                  </a:cubicBezTo>
                  <a:lnTo>
                    <a:pt x="720233" y="1157229"/>
                  </a:lnTo>
                  <a:cubicBezTo>
                    <a:pt x="721185" y="1159190"/>
                    <a:pt x="721522" y="1161376"/>
                    <a:pt x="721185" y="1163561"/>
                  </a:cubicBezTo>
                  <a:lnTo>
                    <a:pt x="720849" y="1165523"/>
                  </a:lnTo>
                  <a:lnTo>
                    <a:pt x="722306" y="1170398"/>
                  </a:lnTo>
                  <a:cubicBezTo>
                    <a:pt x="722586" y="1171351"/>
                    <a:pt x="722754" y="1172359"/>
                    <a:pt x="722754" y="1173368"/>
                  </a:cubicBezTo>
                  <a:lnTo>
                    <a:pt x="722754" y="1174545"/>
                  </a:lnTo>
                  <a:lnTo>
                    <a:pt x="723091" y="1175161"/>
                  </a:lnTo>
                  <a:lnTo>
                    <a:pt x="725500" y="1177571"/>
                  </a:lnTo>
                  <a:cubicBezTo>
                    <a:pt x="726285" y="1178355"/>
                    <a:pt x="726957" y="1179252"/>
                    <a:pt x="727461" y="1180261"/>
                  </a:cubicBezTo>
                  <a:lnTo>
                    <a:pt x="728190" y="1181718"/>
                  </a:lnTo>
                  <a:cubicBezTo>
                    <a:pt x="728694" y="1182726"/>
                    <a:pt x="729031" y="1183791"/>
                    <a:pt x="729199" y="1184856"/>
                  </a:cubicBezTo>
                  <a:lnTo>
                    <a:pt x="729647" y="1187826"/>
                  </a:lnTo>
                  <a:lnTo>
                    <a:pt x="736652" y="1193093"/>
                  </a:lnTo>
                  <a:cubicBezTo>
                    <a:pt x="737044" y="1193373"/>
                    <a:pt x="737436" y="1193709"/>
                    <a:pt x="737772" y="1194046"/>
                  </a:cubicBezTo>
                  <a:lnTo>
                    <a:pt x="738501" y="1194774"/>
                  </a:lnTo>
                  <a:cubicBezTo>
                    <a:pt x="739285" y="1195559"/>
                    <a:pt x="739958" y="1196455"/>
                    <a:pt x="740406" y="1197464"/>
                  </a:cubicBezTo>
                  <a:lnTo>
                    <a:pt x="741135" y="1198921"/>
                  </a:lnTo>
                  <a:cubicBezTo>
                    <a:pt x="741415" y="1199481"/>
                    <a:pt x="741639" y="1200098"/>
                    <a:pt x="741863" y="1200714"/>
                  </a:cubicBezTo>
                  <a:lnTo>
                    <a:pt x="742031" y="1201274"/>
                  </a:lnTo>
                  <a:cubicBezTo>
                    <a:pt x="743152" y="1202171"/>
                    <a:pt x="744105" y="1203348"/>
                    <a:pt x="744777" y="1204693"/>
                  </a:cubicBezTo>
                  <a:lnTo>
                    <a:pt x="745505" y="1206150"/>
                  </a:lnTo>
                  <a:cubicBezTo>
                    <a:pt x="746234" y="1207607"/>
                    <a:pt x="746570" y="1209176"/>
                    <a:pt x="746570" y="1210745"/>
                  </a:cubicBezTo>
                  <a:lnTo>
                    <a:pt x="746570" y="1210913"/>
                  </a:lnTo>
                  <a:lnTo>
                    <a:pt x="747187" y="1211810"/>
                  </a:lnTo>
                  <a:close/>
                  <a:moveTo>
                    <a:pt x="57592" y="214906"/>
                  </a:moveTo>
                  <a:lnTo>
                    <a:pt x="57592" y="214906"/>
                  </a:lnTo>
                  <a:lnTo>
                    <a:pt x="57592" y="214906"/>
                  </a:lnTo>
                  <a:close/>
                </a:path>
              </a:pathLst>
            </a:custGeom>
            <a:solidFill>
              <a:srgbClr val="FFFFFF"/>
            </a:solidFill>
            <a:ln w="55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pt-BR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136" name="Gráfico 6">
            <a:extLst>
              <a:ext uri="{FF2B5EF4-FFF2-40B4-BE49-F238E27FC236}">
                <a16:creationId xmlns:a16="http://schemas.microsoft.com/office/drawing/2014/main" id="{17E5BE67-BDEA-46D2-8677-3F6EA45E933B}"/>
              </a:ext>
            </a:extLst>
          </p:cNvPr>
          <p:cNvGrpSpPr/>
          <p:nvPr/>
        </p:nvGrpSpPr>
        <p:grpSpPr>
          <a:xfrm>
            <a:off x="10719837" y="3442318"/>
            <a:ext cx="2289066" cy="4183109"/>
            <a:chOff x="7146512" y="2298816"/>
            <a:chExt cx="1526044" cy="2788739"/>
          </a:xfrm>
        </p:grpSpPr>
        <p:sp>
          <p:nvSpPr>
            <p:cNvPr id="143" name="Forma Livre: Forma 142">
              <a:extLst>
                <a:ext uri="{FF2B5EF4-FFF2-40B4-BE49-F238E27FC236}">
                  <a16:creationId xmlns:a16="http://schemas.microsoft.com/office/drawing/2014/main" id="{87E4587A-D4B4-4CD6-816B-B2EDBF741BBA}"/>
                </a:ext>
              </a:extLst>
            </p:cNvPr>
            <p:cNvSpPr/>
            <p:nvPr/>
          </p:nvSpPr>
          <p:spPr>
            <a:xfrm>
              <a:off x="7156711" y="2308386"/>
              <a:ext cx="1505553" cy="2768858"/>
            </a:xfrm>
            <a:custGeom>
              <a:avLst/>
              <a:gdLst>
                <a:gd name="connsiteX0" fmla="*/ 1504882 w 1505553"/>
                <a:gd name="connsiteY0" fmla="*/ 613048 h 2768858"/>
                <a:gd name="connsiteX1" fmla="*/ 1504153 w 1505553"/>
                <a:gd name="connsiteY1" fmla="*/ 610919 h 2768858"/>
                <a:gd name="connsiteX2" fmla="*/ 1504153 w 1505553"/>
                <a:gd name="connsiteY2" fmla="*/ 610190 h 2768858"/>
                <a:gd name="connsiteX3" fmla="*/ 1504153 w 1505553"/>
                <a:gd name="connsiteY3" fmla="*/ 608061 h 2768858"/>
                <a:gd name="connsiteX4" fmla="*/ 1504153 w 1505553"/>
                <a:gd name="connsiteY4" fmla="*/ 606604 h 2768858"/>
                <a:gd name="connsiteX5" fmla="*/ 1503425 w 1505553"/>
                <a:gd name="connsiteY5" fmla="*/ 605875 h 2768858"/>
                <a:gd name="connsiteX6" fmla="*/ 1501295 w 1505553"/>
                <a:gd name="connsiteY6" fmla="*/ 605147 h 2768858"/>
                <a:gd name="connsiteX7" fmla="*/ 1501295 w 1505553"/>
                <a:gd name="connsiteY7" fmla="*/ 601560 h 2768858"/>
                <a:gd name="connsiteX8" fmla="*/ 1500567 w 1505553"/>
                <a:gd name="connsiteY8" fmla="*/ 600888 h 2768858"/>
                <a:gd name="connsiteX9" fmla="*/ 1500567 w 1505553"/>
                <a:gd name="connsiteY9" fmla="*/ 599431 h 2768858"/>
                <a:gd name="connsiteX10" fmla="*/ 1500567 w 1505553"/>
                <a:gd name="connsiteY10" fmla="*/ 598702 h 2768858"/>
                <a:gd name="connsiteX11" fmla="*/ 1500567 w 1505553"/>
                <a:gd name="connsiteY11" fmla="*/ 597974 h 2768858"/>
                <a:gd name="connsiteX12" fmla="*/ 1501295 w 1505553"/>
                <a:gd name="connsiteY12" fmla="*/ 596573 h 2768858"/>
                <a:gd name="connsiteX13" fmla="*/ 1501968 w 1505553"/>
                <a:gd name="connsiteY13" fmla="*/ 595845 h 2768858"/>
                <a:gd name="connsiteX14" fmla="*/ 1499838 w 1505553"/>
                <a:gd name="connsiteY14" fmla="*/ 596573 h 2768858"/>
                <a:gd name="connsiteX15" fmla="*/ 1499110 w 1505553"/>
                <a:gd name="connsiteY15" fmla="*/ 595116 h 2768858"/>
                <a:gd name="connsiteX16" fmla="*/ 1496980 w 1505553"/>
                <a:gd name="connsiteY16" fmla="*/ 595845 h 2768858"/>
                <a:gd name="connsiteX17" fmla="*/ 1495523 w 1505553"/>
                <a:gd name="connsiteY17" fmla="*/ 596573 h 2768858"/>
                <a:gd name="connsiteX18" fmla="*/ 1493394 w 1505553"/>
                <a:gd name="connsiteY18" fmla="*/ 595116 h 2768858"/>
                <a:gd name="connsiteX19" fmla="*/ 1492665 w 1505553"/>
                <a:gd name="connsiteY19" fmla="*/ 592258 h 2768858"/>
                <a:gd name="connsiteX20" fmla="*/ 1490480 w 1505553"/>
                <a:gd name="connsiteY20" fmla="*/ 587215 h 2768858"/>
                <a:gd name="connsiteX21" fmla="*/ 1491208 w 1505553"/>
                <a:gd name="connsiteY21" fmla="*/ 586486 h 2768858"/>
                <a:gd name="connsiteX22" fmla="*/ 1484036 w 1505553"/>
                <a:gd name="connsiteY22" fmla="*/ 583628 h 2768858"/>
                <a:gd name="connsiteX23" fmla="*/ 1479721 w 1505553"/>
                <a:gd name="connsiteY23" fmla="*/ 583628 h 2768858"/>
                <a:gd name="connsiteX24" fmla="*/ 1478320 w 1505553"/>
                <a:gd name="connsiteY24" fmla="*/ 583628 h 2768858"/>
                <a:gd name="connsiteX25" fmla="*/ 1476863 w 1505553"/>
                <a:gd name="connsiteY25" fmla="*/ 582900 h 2768858"/>
                <a:gd name="connsiteX26" fmla="*/ 1474005 w 1505553"/>
                <a:gd name="connsiteY26" fmla="*/ 582171 h 2768858"/>
                <a:gd name="connsiteX27" fmla="*/ 1471819 w 1505553"/>
                <a:gd name="connsiteY27" fmla="*/ 582171 h 2768858"/>
                <a:gd name="connsiteX28" fmla="*/ 1469690 w 1505553"/>
                <a:gd name="connsiteY28" fmla="*/ 582171 h 2768858"/>
                <a:gd name="connsiteX29" fmla="*/ 1468233 w 1505553"/>
                <a:gd name="connsiteY29" fmla="*/ 582900 h 2768858"/>
                <a:gd name="connsiteX30" fmla="*/ 1466104 w 1505553"/>
                <a:gd name="connsiteY30" fmla="*/ 582900 h 2768858"/>
                <a:gd name="connsiteX31" fmla="*/ 1464647 w 1505553"/>
                <a:gd name="connsiteY31" fmla="*/ 581499 h 2768858"/>
                <a:gd name="connsiteX32" fmla="*/ 1463246 w 1505553"/>
                <a:gd name="connsiteY32" fmla="*/ 580771 h 2768858"/>
                <a:gd name="connsiteX33" fmla="*/ 1461060 w 1505553"/>
                <a:gd name="connsiteY33" fmla="*/ 582171 h 2768858"/>
                <a:gd name="connsiteX34" fmla="*/ 1456746 w 1505553"/>
                <a:gd name="connsiteY34" fmla="*/ 583628 h 2768858"/>
                <a:gd name="connsiteX35" fmla="*/ 1455345 w 1505553"/>
                <a:gd name="connsiteY35" fmla="*/ 584357 h 2768858"/>
                <a:gd name="connsiteX36" fmla="*/ 1453888 w 1505553"/>
                <a:gd name="connsiteY36" fmla="*/ 585085 h 2768858"/>
                <a:gd name="connsiteX37" fmla="*/ 1453159 w 1505553"/>
                <a:gd name="connsiteY37" fmla="*/ 585085 h 2768858"/>
                <a:gd name="connsiteX38" fmla="*/ 1450301 w 1505553"/>
                <a:gd name="connsiteY38" fmla="*/ 585085 h 2768858"/>
                <a:gd name="connsiteX39" fmla="*/ 1446715 w 1505553"/>
                <a:gd name="connsiteY39" fmla="*/ 585085 h 2768858"/>
                <a:gd name="connsiteX40" fmla="*/ 1445986 w 1505553"/>
                <a:gd name="connsiteY40" fmla="*/ 585085 h 2768858"/>
                <a:gd name="connsiteX41" fmla="*/ 1445258 w 1505553"/>
                <a:gd name="connsiteY41" fmla="*/ 584357 h 2768858"/>
                <a:gd name="connsiteX42" fmla="*/ 1444529 w 1505553"/>
                <a:gd name="connsiteY42" fmla="*/ 582171 h 2768858"/>
                <a:gd name="connsiteX43" fmla="*/ 1443857 w 1505553"/>
                <a:gd name="connsiteY43" fmla="*/ 581499 h 2768858"/>
                <a:gd name="connsiteX44" fmla="*/ 1443128 w 1505553"/>
                <a:gd name="connsiteY44" fmla="*/ 580771 h 2768858"/>
                <a:gd name="connsiteX45" fmla="*/ 1441672 w 1505553"/>
                <a:gd name="connsiteY45" fmla="*/ 579313 h 2768858"/>
                <a:gd name="connsiteX46" fmla="*/ 1440943 w 1505553"/>
                <a:gd name="connsiteY46" fmla="*/ 579313 h 2768858"/>
                <a:gd name="connsiteX47" fmla="*/ 1438814 w 1505553"/>
                <a:gd name="connsiteY47" fmla="*/ 578585 h 2768858"/>
                <a:gd name="connsiteX48" fmla="*/ 1437357 w 1505553"/>
                <a:gd name="connsiteY48" fmla="*/ 577184 h 2768858"/>
                <a:gd name="connsiteX49" fmla="*/ 1436684 w 1505553"/>
                <a:gd name="connsiteY49" fmla="*/ 575727 h 2768858"/>
                <a:gd name="connsiteX50" fmla="*/ 1434499 w 1505553"/>
                <a:gd name="connsiteY50" fmla="*/ 575727 h 2768858"/>
                <a:gd name="connsiteX51" fmla="*/ 1432369 w 1505553"/>
                <a:gd name="connsiteY51" fmla="*/ 575727 h 2768858"/>
                <a:gd name="connsiteX52" fmla="*/ 1429455 w 1505553"/>
                <a:gd name="connsiteY52" fmla="*/ 575727 h 2768858"/>
                <a:gd name="connsiteX53" fmla="*/ 1429455 w 1505553"/>
                <a:gd name="connsiteY53" fmla="*/ 574326 h 2768858"/>
                <a:gd name="connsiteX54" fmla="*/ 1429455 w 1505553"/>
                <a:gd name="connsiteY54" fmla="*/ 572869 h 2768858"/>
                <a:gd name="connsiteX55" fmla="*/ 1428783 w 1505553"/>
                <a:gd name="connsiteY55" fmla="*/ 571412 h 2768858"/>
                <a:gd name="connsiteX56" fmla="*/ 1428054 w 1505553"/>
                <a:gd name="connsiteY56" fmla="*/ 570011 h 2768858"/>
                <a:gd name="connsiteX57" fmla="*/ 1428054 w 1505553"/>
                <a:gd name="connsiteY57" fmla="*/ 567097 h 2768858"/>
                <a:gd name="connsiteX58" fmla="*/ 1428054 w 1505553"/>
                <a:gd name="connsiteY58" fmla="*/ 565696 h 2768858"/>
                <a:gd name="connsiteX59" fmla="*/ 1429455 w 1505553"/>
                <a:gd name="connsiteY59" fmla="*/ 564239 h 2768858"/>
                <a:gd name="connsiteX60" fmla="*/ 1430912 w 1505553"/>
                <a:gd name="connsiteY60" fmla="*/ 562839 h 2768858"/>
                <a:gd name="connsiteX61" fmla="*/ 1432369 w 1505553"/>
                <a:gd name="connsiteY61" fmla="*/ 561382 h 2768858"/>
                <a:gd name="connsiteX62" fmla="*/ 1433042 w 1505553"/>
                <a:gd name="connsiteY62" fmla="*/ 559925 h 2768858"/>
                <a:gd name="connsiteX63" fmla="*/ 1433770 w 1505553"/>
                <a:gd name="connsiteY63" fmla="*/ 558524 h 2768858"/>
                <a:gd name="connsiteX64" fmla="*/ 1435227 w 1505553"/>
                <a:gd name="connsiteY64" fmla="*/ 557067 h 2768858"/>
                <a:gd name="connsiteX65" fmla="*/ 1437357 w 1505553"/>
                <a:gd name="connsiteY65" fmla="*/ 554937 h 2768858"/>
                <a:gd name="connsiteX66" fmla="*/ 1438085 w 1505553"/>
                <a:gd name="connsiteY66" fmla="*/ 553480 h 2768858"/>
                <a:gd name="connsiteX67" fmla="*/ 1438814 w 1505553"/>
                <a:gd name="connsiteY67" fmla="*/ 552023 h 2768858"/>
                <a:gd name="connsiteX68" fmla="*/ 1438085 w 1505553"/>
                <a:gd name="connsiteY68" fmla="*/ 550622 h 2768858"/>
                <a:gd name="connsiteX69" fmla="*/ 1437357 w 1505553"/>
                <a:gd name="connsiteY69" fmla="*/ 549165 h 2768858"/>
                <a:gd name="connsiteX70" fmla="*/ 1436684 w 1505553"/>
                <a:gd name="connsiteY70" fmla="*/ 548437 h 2768858"/>
                <a:gd name="connsiteX71" fmla="*/ 1436684 w 1505553"/>
                <a:gd name="connsiteY71" fmla="*/ 547036 h 2768858"/>
                <a:gd name="connsiteX72" fmla="*/ 1436684 w 1505553"/>
                <a:gd name="connsiteY72" fmla="*/ 546308 h 2768858"/>
                <a:gd name="connsiteX73" fmla="*/ 1436684 w 1505553"/>
                <a:gd name="connsiteY73" fmla="*/ 545579 h 2768858"/>
                <a:gd name="connsiteX74" fmla="*/ 1437357 w 1505553"/>
                <a:gd name="connsiteY74" fmla="*/ 544122 h 2768858"/>
                <a:gd name="connsiteX75" fmla="*/ 1438085 w 1505553"/>
                <a:gd name="connsiteY75" fmla="*/ 544122 h 2768858"/>
                <a:gd name="connsiteX76" fmla="*/ 1440271 w 1505553"/>
                <a:gd name="connsiteY76" fmla="*/ 544122 h 2768858"/>
                <a:gd name="connsiteX77" fmla="*/ 1440943 w 1505553"/>
                <a:gd name="connsiteY77" fmla="*/ 543450 h 2768858"/>
                <a:gd name="connsiteX78" fmla="*/ 1441672 w 1505553"/>
                <a:gd name="connsiteY78" fmla="*/ 542721 h 2768858"/>
                <a:gd name="connsiteX79" fmla="*/ 1444529 w 1505553"/>
                <a:gd name="connsiteY79" fmla="*/ 540536 h 2768858"/>
                <a:gd name="connsiteX80" fmla="*/ 1444529 w 1505553"/>
                <a:gd name="connsiteY80" fmla="*/ 539863 h 2768858"/>
                <a:gd name="connsiteX81" fmla="*/ 1446715 w 1505553"/>
                <a:gd name="connsiteY81" fmla="*/ 538406 h 2768858"/>
                <a:gd name="connsiteX82" fmla="*/ 1447443 w 1505553"/>
                <a:gd name="connsiteY82" fmla="*/ 537678 h 2768858"/>
                <a:gd name="connsiteX83" fmla="*/ 1448844 w 1505553"/>
                <a:gd name="connsiteY83" fmla="*/ 537678 h 2768858"/>
                <a:gd name="connsiteX84" fmla="*/ 1451030 w 1505553"/>
                <a:gd name="connsiteY84" fmla="*/ 536949 h 2768858"/>
                <a:gd name="connsiteX85" fmla="*/ 1452431 w 1505553"/>
                <a:gd name="connsiteY85" fmla="*/ 536949 h 2768858"/>
                <a:gd name="connsiteX86" fmla="*/ 1456017 w 1505553"/>
                <a:gd name="connsiteY86" fmla="*/ 536277 h 2768858"/>
                <a:gd name="connsiteX87" fmla="*/ 1456746 w 1505553"/>
                <a:gd name="connsiteY87" fmla="*/ 535548 h 2768858"/>
                <a:gd name="connsiteX88" fmla="*/ 1457474 w 1505553"/>
                <a:gd name="connsiteY88" fmla="*/ 535548 h 2768858"/>
                <a:gd name="connsiteX89" fmla="*/ 1457474 w 1505553"/>
                <a:gd name="connsiteY89" fmla="*/ 533363 h 2768858"/>
                <a:gd name="connsiteX90" fmla="*/ 1458202 w 1505553"/>
                <a:gd name="connsiteY90" fmla="*/ 532634 h 2768858"/>
                <a:gd name="connsiteX91" fmla="*/ 1459603 w 1505553"/>
                <a:gd name="connsiteY91" fmla="*/ 531962 h 2768858"/>
                <a:gd name="connsiteX92" fmla="*/ 1461789 w 1505553"/>
                <a:gd name="connsiteY92" fmla="*/ 531234 h 2768858"/>
                <a:gd name="connsiteX93" fmla="*/ 1462517 w 1505553"/>
                <a:gd name="connsiteY93" fmla="*/ 529777 h 2768858"/>
                <a:gd name="connsiteX94" fmla="*/ 1464647 w 1505553"/>
                <a:gd name="connsiteY94" fmla="*/ 529048 h 2768858"/>
                <a:gd name="connsiteX95" fmla="*/ 1465375 w 1505553"/>
                <a:gd name="connsiteY95" fmla="*/ 528376 h 2768858"/>
                <a:gd name="connsiteX96" fmla="*/ 1468962 w 1505553"/>
                <a:gd name="connsiteY96" fmla="*/ 527647 h 2768858"/>
                <a:gd name="connsiteX97" fmla="*/ 1470419 w 1505553"/>
                <a:gd name="connsiteY97" fmla="*/ 526919 h 2768858"/>
                <a:gd name="connsiteX98" fmla="*/ 1471091 w 1505553"/>
                <a:gd name="connsiteY98" fmla="*/ 525462 h 2768858"/>
                <a:gd name="connsiteX99" fmla="*/ 1470419 w 1505553"/>
                <a:gd name="connsiteY99" fmla="*/ 524061 h 2768858"/>
                <a:gd name="connsiteX100" fmla="*/ 1469690 w 1505553"/>
                <a:gd name="connsiteY100" fmla="*/ 522604 h 2768858"/>
                <a:gd name="connsiteX101" fmla="*/ 1466832 w 1505553"/>
                <a:gd name="connsiteY101" fmla="*/ 521203 h 2768858"/>
                <a:gd name="connsiteX102" fmla="*/ 1465375 w 1505553"/>
                <a:gd name="connsiteY102" fmla="*/ 519746 h 2768858"/>
                <a:gd name="connsiteX103" fmla="*/ 1465375 w 1505553"/>
                <a:gd name="connsiteY103" fmla="*/ 518289 h 2768858"/>
                <a:gd name="connsiteX104" fmla="*/ 1465375 w 1505553"/>
                <a:gd name="connsiteY104" fmla="*/ 516888 h 2768858"/>
                <a:gd name="connsiteX105" fmla="*/ 1466104 w 1505553"/>
                <a:gd name="connsiteY105" fmla="*/ 515431 h 2768858"/>
                <a:gd name="connsiteX106" fmla="*/ 1466832 w 1505553"/>
                <a:gd name="connsiteY106" fmla="*/ 513974 h 2768858"/>
                <a:gd name="connsiteX107" fmla="*/ 1466104 w 1505553"/>
                <a:gd name="connsiteY107" fmla="*/ 513302 h 2768858"/>
                <a:gd name="connsiteX108" fmla="*/ 1463918 w 1505553"/>
                <a:gd name="connsiteY108" fmla="*/ 512573 h 2768858"/>
                <a:gd name="connsiteX109" fmla="*/ 1461060 w 1505553"/>
                <a:gd name="connsiteY109" fmla="*/ 511116 h 2768858"/>
                <a:gd name="connsiteX110" fmla="*/ 1458931 w 1505553"/>
                <a:gd name="connsiteY110" fmla="*/ 508987 h 2768858"/>
                <a:gd name="connsiteX111" fmla="*/ 1458202 w 1505553"/>
                <a:gd name="connsiteY111" fmla="*/ 508258 h 2768858"/>
                <a:gd name="connsiteX112" fmla="*/ 1458202 w 1505553"/>
                <a:gd name="connsiteY112" fmla="*/ 506801 h 2768858"/>
                <a:gd name="connsiteX113" fmla="*/ 1458931 w 1505553"/>
                <a:gd name="connsiteY113" fmla="*/ 505400 h 2768858"/>
                <a:gd name="connsiteX114" fmla="*/ 1459603 w 1505553"/>
                <a:gd name="connsiteY114" fmla="*/ 503215 h 2768858"/>
                <a:gd name="connsiteX115" fmla="*/ 1459603 w 1505553"/>
                <a:gd name="connsiteY115" fmla="*/ 501814 h 2768858"/>
                <a:gd name="connsiteX116" fmla="*/ 1458202 w 1505553"/>
                <a:gd name="connsiteY116" fmla="*/ 497499 h 2768858"/>
                <a:gd name="connsiteX117" fmla="*/ 1458931 w 1505553"/>
                <a:gd name="connsiteY117" fmla="*/ 496042 h 2768858"/>
                <a:gd name="connsiteX118" fmla="*/ 1462517 w 1505553"/>
                <a:gd name="connsiteY118" fmla="*/ 494641 h 2768858"/>
                <a:gd name="connsiteX119" fmla="*/ 1461789 w 1505553"/>
                <a:gd name="connsiteY119" fmla="*/ 490999 h 2768858"/>
                <a:gd name="connsiteX120" fmla="*/ 1461789 w 1505553"/>
                <a:gd name="connsiteY120" fmla="*/ 488141 h 2768858"/>
                <a:gd name="connsiteX121" fmla="*/ 1459603 w 1505553"/>
                <a:gd name="connsiteY121" fmla="*/ 484554 h 2768858"/>
                <a:gd name="connsiteX122" fmla="*/ 1456017 w 1505553"/>
                <a:gd name="connsiteY122" fmla="*/ 483826 h 2768858"/>
                <a:gd name="connsiteX123" fmla="*/ 1455345 w 1505553"/>
                <a:gd name="connsiteY123" fmla="*/ 483153 h 2768858"/>
                <a:gd name="connsiteX124" fmla="*/ 1456017 w 1505553"/>
                <a:gd name="connsiteY124" fmla="*/ 482425 h 2768858"/>
                <a:gd name="connsiteX125" fmla="*/ 1456017 w 1505553"/>
                <a:gd name="connsiteY125" fmla="*/ 481697 h 2768858"/>
                <a:gd name="connsiteX126" fmla="*/ 1458931 w 1505553"/>
                <a:gd name="connsiteY126" fmla="*/ 480968 h 2768858"/>
                <a:gd name="connsiteX127" fmla="*/ 1460332 w 1505553"/>
                <a:gd name="connsiteY127" fmla="*/ 480240 h 2768858"/>
                <a:gd name="connsiteX128" fmla="*/ 1458202 w 1505553"/>
                <a:gd name="connsiteY128" fmla="*/ 477382 h 2768858"/>
                <a:gd name="connsiteX129" fmla="*/ 1456017 w 1505553"/>
                <a:gd name="connsiteY129" fmla="*/ 476653 h 2768858"/>
                <a:gd name="connsiteX130" fmla="*/ 1452431 w 1505553"/>
                <a:gd name="connsiteY130" fmla="*/ 475925 h 2768858"/>
                <a:gd name="connsiteX131" fmla="*/ 1451758 w 1505553"/>
                <a:gd name="connsiteY131" fmla="*/ 474524 h 2768858"/>
                <a:gd name="connsiteX132" fmla="*/ 1451758 w 1505553"/>
                <a:gd name="connsiteY132" fmla="*/ 473067 h 2768858"/>
                <a:gd name="connsiteX133" fmla="*/ 1452431 w 1505553"/>
                <a:gd name="connsiteY133" fmla="*/ 470937 h 2768858"/>
                <a:gd name="connsiteX134" fmla="*/ 1453159 w 1505553"/>
                <a:gd name="connsiteY134" fmla="*/ 470209 h 2768858"/>
                <a:gd name="connsiteX135" fmla="*/ 1453888 w 1505553"/>
                <a:gd name="connsiteY135" fmla="*/ 468752 h 2768858"/>
                <a:gd name="connsiteX136" fmla="*/ 1453888 w 1505553"/>
                <a:gd name="connsiteY136" fmla="*/ 468079 h 2768858"/>
                <a:gd name="connsiteX137" fmla="*/ 1451030 w 1505553"/>
                <a:gd name="connsiteY137" fmla="*/ 465894 h 2768858"/>
                <a:gd name="connsiteX138" fmla="*/ 1449573 w 1505553"/>
                <a:gd name="connsiteY138" fmla="*/ 463765 h 2768858"/>
                <a:gd name="connsiteX139" fmla="*/ 1446715 w 1505553"/>
                <a:gd name="connsiteY139" fmla="*/ 461579 h 2768858"/>
                <a:gd name="connsiteX140" fmla="*/ 1445986 w 1505553"/>
                <a:gd name="connsiteY140" fmla="*/ 459450 h 2768858"/>
                <a:gd name="connsiteX141" fmla="*/ 1446715 w 1505553"/>
                <a:gd name="connsiteY141" fmla="*/ 457993 h 2768858"/>
                <a:gd name="connsiteX142" fmla="*/ 1445258 w 1505553"/>
                <a:gd name="connsiteY142" fmla="*/ 456592 h 2768858"/>
                <a:gd name="connsiteX143" fmla="*/ 1441672 w 1505553"/>
                <a:gd name="connsiteY143" fmla="*/ 454406 h 2768858"/>
                <a:gd name="connsiteX144" fmla="*/ 1440271 w 1505553"/>
                <a:gd name="connsiteY144" fmla="*/ 453005 h 2768858"/>
                <a:gd name="connsiteX145" fmla="*/ 1439542 w 1505553"/>
                <a:gd name="connsiteY145" fmla="*/ 451549 h 2768858"/>
                <a:gd name="connsiteX146" fmla="*/ 1440271 w 1505553"/>
                <a:gd name="connsiteY146" fmla="*/ 448691 h 2768858"/>
                <a:gd name="connsiteX147" fmla="*/ 1439542 w 1505553"/>
                <a:gd name="connsiteY147" fmla="*/ 447962 h 2768858"/>
                <a:gd name="connsiteX148" fmla="*/ 1438085 w 1505553"/>
                <a:gd name="connsiteY148" fmla="*/ 447234 h 2768858"/>
                <a:gd name="connsiteX149" fmla="*/ 1438085 w 1505553"/>
                <a:gd name="connsiteY149" fmla="*/ 445777 h 2768858"/>
                <a:gd name="connsiteX150" fmla="*/ 1438814 w 1505553"/>
                <a:gd name="connsiteY150" fmla="*/ 445777 h 2768858"/>
                <a:gd name="connsiteX151" fmla="*/ 1440271 w 1505553"/>
                <a:gd name="connsiteY151" fmla="*/ 445777 h 2768858"/>
                <a:gd name="connsiteX152" fmla="*/ 1442400 w 1505553"/>
                <a:gd name="connsiteY152" fmla="*/ 445104 h 2768858"/>
                <a:gd name="connsiteX153" fmla="*/ 1443857 w 1505553"/>
                <a:gd name="connsiteY153" fmla="*/ 444376 h 2768858"/>
                <a:gd name="connsiteX154" fmla="*/ 1445258 w 1505553"/>
                <a:gd name="connsiteY154" fmla="*/ 444376 h 2768858"/>
                <a:gd name="connsiteX155" fmla="*/ 1446715 w 1505553"/>
                <a:gd name="connsiteY155" fmla="*/ 444376 h 2768858"/>
                <a:gd name="connsiteX156" fmla="*/ 1451030 w 1505553"/>
                <a:gd name="connsiteY156" fmla="*/ 446505 h 2768858"/>
                <a:gd name="connsiteX157" fmla="*/ 1452431 w 1505553"/>
                <a:gd name="connsiteY157" fmla="*/ 447234 h 2768858"/>
                <a:gd name="connsiteX158" fmla="*/ 1454616 w 1505553"/>
                <a:gd name="connsiteY158" fmla="*/ 447962 h 2768858"/>
                <a:gd name="connsiteX159" fmla="*/ 1458202 w 1505553"/>
                <a:gd name="connsiteY159" fmla="*/ 445777 h 2768858"/>
                <a:gd name="connsiteX160" fmla="*/ 1459603 w 1505553"/>
                <a:gd name="connsiteY160" fmla="*/ 444376 h 2768858"/>
                <a:gd name="connsiteX161" fmla="*/ 1460332 w 1505553"/>
                <a:gd name="connsiteY161" fmla="*/ 443647 h 2768858"/>
                <a:gd name="connsiteX162" fmla="*/ 1463918 w 1505553"/>
                <a:gd name="connsiteY162" fmla="*/ 441518 h 2768858"/>
                <a:gd name="connsiteX163" fmla="*/ 1464647 w 1505553"/>
                <a:gd name="connsiteY163" fmla="*/ 440061 h 2768858"/>
                <a:gd name="connsiteX164" fmla="*/ 1464647 w 1505553"/>
                <a:gd name="connsiteY164" fmla="*/ 437203 h 2768858"/>
                <a:gd name="connsiteX165" fmla="*/ 1464647 w 1505553"/>
                <a:gd name="connsiteY165" fmla="*/ 435017 h 2768858"/>
                <a:gd name="connsiteX166" fmla="*/ 1465375 w 1505553"/>
                <a:gd name="connsiteY166" fmla="*/ 432888 h 2768858"/>
                <a:gd name="connsiteX167" fmla="*/ 1466104 w 1505553"/>
                <a:gd name="connsiteY167" fmla="*/ 432159 h 2768858"/>
                <a:gd name="connsiteX168" fmla="*/ 1466104 w 1505553"/>
                <a:gd name="connsiteY168" fmla="*/ 431431 h 2768858"/>
                <a:gd name="connsiteX169" fmla="*/ 1466104 w 1505553"/>
                <a:gd name="connsiteY169" fmla="*/ 430703 h 2768858"/>
                <a:gd name="connsiteX170" fmla="*/ 1466832 w 1505553"/>
                <a:gd name="connsiteY170" fmla="*/ 429302 h 2768858"/>
                <a:gd name="connsiteX171" fmla="*/ 1467505 w 1505553"/>
                <a:gd name="connsiteY171" fmla="*/ 429302 h 2768858"/>
                <a:gd name="connsiteX172" fmla="*/ 1469690 w 1505553"/>
                <a:gd name="connsiteY172" fmla="*/ 430030 h 2768858"/>
                <a:gd name="connsiteX173" fmla="*/ 1471091 w 1505553"/>
                <a:gd name="connsiteY173" fmla="*/ 430703 h 2768858"/>
                <a:gd name="connsiteX174" fmla="*/ 1472548 w 1505553"/>
                <a:gd name="connsiteY174" fmla="*/ 430703 h 2768858"/>
                <a:gd name="connsiteX175" fmla="*/ 1474733 w 1505553"/>
                <a:gd name="connsiteY175" fmla="*/ 430030 h 2768858"/>
                <a:gd name="connsiteX176" fmla="*/ 1475406 w 1505553"/>
                <a:gd name="connsiteY176" fmla="*/ 428573 h 2768858"/>
                <a:gd name="connsiteX177" fmla="*/ 1476863 w 1505553"/>
                <a:gd name="connsiteY177" fmla="*/ 428573 h 2768858"/>
                <a:gd name="connsiteX178" fmla="*/ 1478320 w 1505553"/>
                <a:gd name="connsiteY178" fmla="*/ 428573 h 2768858"/>
                <a:gd name="connsiteX179" fmla="*/ 1479721 w 1505553"/>
                <a:gd name="connsiteY179" fmla="*/ 429302 h 2768858"/>
                <a:gd name="connsiteX180" fmla="*/ 1480449 w 1505553"/>
                <a:gd name="connsiteY180" fmla="*/ 427845 h 2768858"/>
                <a:gd name="connsiteX181" fmla="*/ 1481906 w 1505553"/>
                <a:gd name="connsiteY181" fmla="*/ 426444 h 2768858"/>
                <a:gd name="connsiteX182" fmla="*/ 1481906 w 1505553"/>
                <a:gd name="connsiteY182" fmla="*/ 424987 h 2768858"/>
                <a:gd name="connsiteX183" fmla="*/ 1480449 w 1505553"/>
                <a:gd name="connsiteY183" fmla="*/ 420672 h 2768858"/>
                <a:gd name="connsiteX184" fmla="*/ 1481178 w 1505553"/>
                <a:gd name="connsiteY184" fmla="*/ 417086 h 2768858"/>
                <a:gd name="connsiteX185" fmla="*/ 1481906 w 1505553"/>
                <a:gd name="connsiteY185" fmla="*/ 415629 h 2768858"/>
                <a:gd name="connsiteX186" fmla="*/ 1481906 w 1505553"/>
                <a:gd name="connsiteY186" fmla="*/ 413499 h 2768858"/>
                <a:gd name="connsiteX187" fmla="*/ 1481178 w 1505553"/>
                <a:gd name="connsiteY187" fmla="*/ 412042 h 2768858"/>
                <a:gd name="connsiteX188" fmla="*/ 1478992 w 1505553"/>
                <a:gd name="connsiteY188" fmla="*/ 409184 h 2768858"/>
                <a:gd name="connsiteX189" fmla="*/ 1477591 w 1505553"/>
                <a:gd name="connsiteY189" fmla="*/ 405598 h 2768858"/>
                <a:gd name="connsiteX190" fmla="*/ 1476863 w 1505553"/>
                <a:gd name="connsiteY190" fmla="*/ 404869 h 2768858"/>
                <a:gd name="connsiteX191" fmla="*/ 1476863 w 1505553"/>
                <a:gd name="connsiteY191" fmla="*/ 403468 h 2768858"/>
                <a:gd name="connsiteX192" fmla="*/ 1477591 w 1505553"/>
                <a:gd name="connsiteY192" fmla="*/ 402740 h 2768858"/>
                <a:gd name="connsiteX193" fmla="*/ 1478320 w 1505553"/>
                <a:gd name="connsiteY193" fmla="*/ 402740 h 2768858"/>
                <a:gd name="connsiteX194" fmla="*/ 1479721 w 1505553"/>
                <a:gd name="connsiteY194" fmla="*/ 402740 h 2768858"/>
                <a:gd name="connsiteX195" fmla="*/ 1480449 w 1505553"/>
                <a:gd name="connsiteY195" fmla="*/ 402012 h 2768858"/>
                <a:gd name="connsiteX196" fmla="*/ 1480449 w 1505553"/>
                <a:gd name="connsiteY196" fmla="*/ 399882 h 2768858"/>
                <a:gd name="connsiteX197" fmla="*/ 1481178 w 1505553"/>
                <a:gd name="connsiteY197" fmla="*/ 398425 h 2768858"/>
                <a:gd name="connsiteX198" fmla="*/ 1481178 w 1505553"/>
                <a:gd name="connsiteY198" fmla="*/ 396968 h 2768858"/>
                <a:gd name="connsiteX199" fmla="*/ 1480449 w 1505553"/>
                <a:gd name="connsiteY199" fmla="*/ 396240 h 2768858"/>
                <a:gd name="connsiteX200" fmla="*/ 1476863 w 1505553"/>
                <a:gd name="connsiteY200" fmla="*/ 394839 h 2768858"/>
                <a:gd name="connsiteX201" fmla="*/ 1474005 w 1505553"/>
                <a:gd name="connsiteY201" fmla="*/ 394839 h 2768858"/>
                <a:gd name="connsiteX202" fmla="*/ 1470419 w 1505553"/>
                <a:gd name="connsiteY202" fmla="*/ 394110 h 2768858"/>
                <a:gd name="connsiteX203" fmla="*/ 1467505 w 1505553"/>
                <a:gd name="connsiteY203" fmla="*/ 394110 h 2768858"/>
                <a:gd name="connsiteX204" fmla="*/ 1466104 w 1505553"/>
                <a:gd name="connsiteY204" fmla="*/ 393382 h 2768858"/>
                <a:gd name="connsiteX205" fmla="*/ 1464647 w 1505553"/>
                <a:gd name="connsiteY205" fmla="*/ 390524 h 2768858"/>
                <a:gd name="connsiteX206" fmla="*/ 1463918 w 1505553"/>
                <a:gd name="connsiteY206" fmla="*/ 389067 h 2768858"/>
                <a:gd name="connsiteX207" fmla="*/ 1462517 w 1505553"/>
                <a:gd name="connsiteY207" fmla="*/ 387666 h 2768858"/>
                <a:gd name="connsiteX208" fmla="*/ 1460332 w 1505553"/>
                <a:gd name="connsiteY208" fmla="*/ 386209 h 2768858"/>
                <a:gd name="connsiteX209" fmla="*/ 1458931 w 1505553"/>
                <a:gd name="connsiteY209" fmla="*/ 384080 h 2768858"/>
                <a:gd name="connsiteX210" fmla="*/ 1457474 w 1505553"/>
                <a:gd name="connsiteY210" fmla="*/ 381894 h 2768858"/>
                <a:gd name="connsiteX211" fmla="*/ 1459603 w 1505553"/>
                <a:gd name="connsiteY211" fmla="*/ 378308 h 2768858"/>
                <a:gd name="connsiteX212" fmla="*/ 1459603 w 1505553"/>
                <a:gd name="connsiteY212" fmla="*/ 376907 h 2768858"/>
                <a:gd name="connsiteX213" fmla="*/ 1458202 w 1505553"/>
                <a:gd name="connsiteY213" fmla="*/ 373320 h 2768858"/>
                <a:gd name="connsiteX214" fmla="*/ 1458202 w 1505553"/>
                <a:gd name="connsiteY214" fmla="*/ 371135 h 2768858"/>
                <a:gd name="connsiteX215" fmla="*/ 1458931 w 1505553"/>
                <a:gd name="connsiteY215" fmla="*/ 370406 h 2768858"/>
                <a:gd name="connsiteX216" fmla="*/ 1458931 w 1505553"/>
                <a:gd name="connsiteY216" fmla="*/ 367548 h 2768858"/>
                <a:gd name="connsiteX217" fmla="*/ 1459603 w 1505553"/>
                <a:gd name="connsiteY217" fmla="*/ 367548 h 2768858"/>
                <a:gd name="connsiteX218" fmla="*/ 1461060 w 1505553"/>
                <a:gd name="connsiteY218" fmla="*/ 367548 h 2768858"/>
                <a:gd name="connsiteX219" fmla="*/ 1463246 w 1505553"/>
                <a:gd name="connsiteY219" fmla="*/ 369006 h 2768858"/>
                <a:gd name="connsiteX220" fmla="*/ 1464647 w 1505553"/>
                <a:gd name="connsiteY220" fmla="*/ 369678 h 2768858"/>
                <a:gd name="connsiteX221" fmla="*/ 1466832 w 1505553"/>
                <a:gd name="connsiteY221" fmla="*/ 368277 h 2768858"/>
                <a:gd name="connsiteX222" fmla="*/ 1465375 w 1505553"/>
                <a:gd name="connsiteY222" fmla="*/ 363962 h 2768858"/>
                <a:gd name="connsiteX223" fmla="*/ 1466104 w 1505553"/>
                <a:gd name="connsiteY223" fmla="*/ 359647 h 2768858"/>
                <a:gd name="connsiteX224" fmla="*/ 1465375 w 1505553"/>
                <a:gd name="connsiteY224" fmla="*/ 357518 h 2768858"/>
                <a:gd name="connsiteX225" fmla="*/ 1463918 w 1505553"/>
                <a:gd name="connsiteY225" fmla="*/ 356789 h 2768858"/>
                <a:gd name="connsiteX226" fmla="*/ 1461789 w 1505553"/>
                <a:gd name="connsiteY226" fmla="*/ 356789 h 2768858"/>
                <a:gd name="connsiteX227" fmla="*/ 1461060 w 1505553"/>
                <a:gd name="connsiteY227" fmla="*/ 357518 h 2768858"/>
                <a:gd name="connsiteX228" fmla="*/ 1459603 w 1505553"/>
                <a:gd name="connsiteY228" fmla="*/ 358246 h 2768858"/>
                <a:gd name="connsiteX229" fmla="*/ 1458931 w 1505553"/>
                <a:gd name="connsiteY229" fmla="*/ 357518 h 2768858"/>
                <a:gd name="connsiteX230" fmla="*/ 1458202 w 1505553"/>
                <a:gd name="connsiteY230" fmla="*/ 353203 h 2768858"/>
                <a:gd name="connsiteX231" fmla="*/ 1457474 w 1505553"/>
                <a:gd name="connsiteY231" fmla="*/ 352475 h 2768858"/>
                <a:gd name="connsiteX232" fmla="*/ 1455345 w 1505553"/>
                <a:gd name="connsiteY232" fmla="*/ 350345 h 2768858"/>
                <a:gd name="connsiteX233" fmla="*/ 1454616 w 1505553"/>
                <a:gd name="connsiteY233" fmla="*/ 348888 h 2768858"/>
                <a:gd name="connsiteX234" fmla="*/ 1453888 w 1505553"/>
                <a:gd name="connsiteY234" fmla="*/ 348160 h 2768858"/>
                <a:gd name="connsiteX235" fmla="*/ 1453888 w 1505553"/>
                <a:gd name="connsiteY235" fmla="*/ 346759 h 2768858"/>
                <a:gd name="connsiteX236" fmla="*/ 1453159 w 1505553"/>
                <a:gd name="connsiteY236" fmla="*/ 346030 h 2768858"/>
                <a:gd name="connsiteX237" fmla="*/ 1453159 w 1505553"/>
                <a:gd name="connsiteY237" fmla="*/ 344573 h 2768858"/>
                <a:gd name="connsiteX238" fmla="*/ 1454616 w 1505553"/>
                <a:gd name="connsiteY238" fmla="*/ 342444 h 2768858"/>
                <a:gd name="connsiteX239" fmla="*/ 1458202 w 1505553"/>
                <a:gd name="connsiteY239" fmla="*/ 340258 h 2768858"/>
                <a:gd name="connsiteX240" fmla="*/ 1458931 w 1505553"/>
                <a:gd name="connsiteY240" fmla="*/ 338857 h 2768858"/>
                <a:gd name="connsiteX241" fmla="*/ 1458931 w 1505553"/>
                <a:gd name="connsiteY241" fmla="*/ 338129 h 2768858"/>
                <a:gd name="connsiteX242" fmla="*/ 1455345 w 1505553"/>
                <a:gd name="connsiteY242" fmla="*/ 337401 h 2768858"/>
                <a:gd name="connsiteX243" fmla="*/ 1453888 w 1505553"/>
                <a:gd name="connsiteY243" fmla="*/ 335271 h 2768858"/>
                <a:gd name="connsiteX244" fmla="*/ 1453888 w 1505553"/>
                <a:gd name="connsiteY244" fmla="*/ 333814 h 2768858"/>
                <a:gd name="connsiteX245" fmla="*/ 1457474 w 1505553"/>
                <a:gd name="connsiteY245" fmla="*/ 333086 h 2768858"/>
                <a:gd name="connsiteX246" fmla="*/ 1458931 w 1505553"/>
                <a:gd name="connsiteY246" fmla="*/ 331629 h 2768858"/>
                <a:gd name="connsiteX247" fmla="*/ 1459603 w 1505553"/>
                <a:gd name="connsiteY247" fmla="*/ 330228 h 2768858"/>
                <a:gd name="connsiteX248" fmla="*/ 1461060 w 1505553"/>
                <a:gd name="connsiteY248" fmla="*/ 328042 h 2768858"/>
                <a:gd name="connsiteX249" fmla="*/ 1461789 w 1505553"/>
                <a:gd name="connsiteY249" fmla="*/ 327370 h 2768858"/>
                <a:gd name="connsiteX250" fmla="*/ 1460332 w 1505553"/>
                <a:gd name="connsiteY250" fmla="*/ 325913 h 2768858"/>
                <a:gd name="connsiteX251" fmla="*/ 1458202 w 1505553"/>
                <a:gd name="connsiteY251" fmla="*/ 323783 h 2768858"/>
                <a:gd name="connsiteX252" fmla="*/ 1456017 w 1505553"/>
                <a:gd name="connsiteY252" fmla="*/ 322327 h 2768858"/>
                <a:gd name="connsiteX253" fmla="*/ 1454616 w 1505553"/>
                <a:gd name="connsiteY253" fmla="*/ 320870 h 2768858"/>
                <a:gd name="connsiteX254" fmla="*/ 1453888 w 1505553"/>
                <a:gd name="connsiteY254" fmla="*/ 318012 h 2768858"/>
                <a:gd name="connsiteX255" fmla="*/ 1452431 w 1505553"/>
                <a:gd name="connsiteY255" fmla="*/ 315882 h 2768858"/>
                <a:gd name="connsiteX256" fmla="*/ 1446715 w 1505553"/>
                <a:gd name="connsiteY256" fmla="*/ 312296 h 2768858"/>
                <a:gd name="connsiteX257" fmla="*/ 1445258 w 1505553"/>
                <a:gd name="connsiteY257" fmla="*/ 310839 h 2768858"/>
                <a:gd name="connsiteX258" fmla="*/ 1444529 w 1505553"/>
                <a:gd name="connsiteY258" fmla="*/ 309382 h 2768858"/>
                <a:gd name="connsiteX259" fmla="*/ 1442400 w 1505553"/>
                <a:gd name="connsiteY259" fmla="*/ 307252 h 2768858"/>
                <a:gd name="connsiteX260" fmla="*/ 1440943 w 1505553"/>
                <a:gd name="connsiteY260" fmla="*/ 306524 h 2768858"/>
                <a:gd name="connsiteX261" fmla="*/ 1435956 w 1505553"/>
                <a:gd name="connsiteY261" fmla="*/ 305123 h 2768858"/>
                <a:gd name="connsiteX262" fmla="*/ 1433770 w 1505553"/>
                <a:gd name="connsiteY262" fmla="*/ 303666 h 2768858"/>
                <a:gd name="connsiteX263" fmla="*/ 1428054 w 1505553"/>
                <a:gd name="connsiteY263" fmla="*/ 301481 h 2768858"/>
                <a:gd name="connsiteX264" fmla="*/ 1425869 w 1505553"/>
                <a:gd name="connsiteY264" fmla="*/ 300808 h 2768858"/>
                <a:gd name="connsiteX265" fmla="*/ 1423740 w 1505553"/>
                <a:gd name="connsiteY265" fmla="*/ 299351 h 2768858"/>
                <a:gd name="connsiteX266" fmla="*/ 1420882 w 1505553"/>
                <a:gd name="connsiteY266" fmla="*/ 297894 h 2768858"/>
                <a:gd name="connsiteX267" fmla="*/ 1420153 w 1505553"/>
                <a:gd name="connsiteY267" fmla="*/ 297222 h 2768858"/>
                <a:gd name="connsiteX268" fmla="*/ 1419425 w 1505553"/>
                <a:gd name="connsiteY268" fmla="*/ 295036 h 2768858"/>
                <a:gd name="connsiteX269" fmla="*/ 1417968 w 1505553"/>
                <a:gd name="connsiteY269" fmla="*/ 293635 h 2768858"/>
                <a:gd name="connsiteX270" fmla="*/ 1417295 w 1505553"/>
                <a:gd name="connsiteY270" fmla="*/ 291450 h 2768858"/>
                <a:gd name="connsiteX271" fmla="*/ 1416567 w 1505553"/>
                <a:gd name="connsiteY271" fmla="*/ 289320 h 2768858"/>
                <a:gd name="connsiteX272" fmla="*/ 1415838 w 1505553"/>
                <a:gd name="connsiteY272" fmla="*/ 287864 h 2768858"/>
                <a:gd name="connsiteX273" fmla="*/ 1415838 w 1505553"/>
                <a:gd name="connsiteY273" fmla="*/ 284277 h 2768858"/>
                <a:gd name="connsiteX274" fmla="*/ 1415838 w 1505553"/>
                <a:gd name="connsiteY274" fmla="*/ 282148 h 2768858"/>
                <a:gd name="connsiteX275" fmla="*/ 1415838 w 1505553"/>
                <a:gd name="connsiteY275" fmla="*/ 279962 h 2768858"/>
                <a:gd name="connsiteX276" fmla="*/ 1416567 w 1505553"/>
                <a:gd name="connsiteY276" fmla="*/ 277104 h 2768858"/>
                <a:gd name="connsiteX277" fmla="*/ 1417968 w 1505553"/>
                <a:gd name="connsiteY277" fmla="*/ 277104 h 2768858"/>
                <a:gd name="connsiteX278" fmla="*/ 1419425 w 1505553"/>
                <a:gd name="connsiteY278" fmla="*/ 277104 h 2768858"/>
                <a:gd name="connsiteX279" fmla="*/ 1420153 w 1505553"/>
                <a:gd name="connsiteY279" fmla="*/ 277104 h 2768858"/>
                <a:gd name="connsiteX280" fmla="*/ 1420882 w 1505553"/>
                <a:gd name="connsiteY280" fmla="*/ 277104 h 2768858"/>
                <a:gd name="connsiteX281" fmla="*/ 1420882 w 1505553"/>
                <a:gd name="connsiteY281" fmla="*/ 276376 h 2768858"/>
                <a:gd name="connsiteX282" fmla="*/ 1418696 w 1505553"/>
                <a:gd name="connsiteY282" fmla="*/ 273518 h 2768858"/>
                <a:gd name="connsiteX283" fmla="*/ 1416567 w 1505553"/>
                <a:gd name="connsiteY283" fmla="*/ 270660 h 2768858"/>
                <a:gd name="connsiteX284" fmla="*/ 1415110 w 1505553"/>
                <a:gd name="connsiteY284" fmla="*/ 267746 h 2768858"/>
                <a:gd name="connsiteX285" fmla="*/ 1413653 w 1505553"/>
                <a:gd name="connsiteY285" fmla="*/ 264888 h 2768858"/>
                <a:gd name="connsiteX286" fmla="*/ 1412980 w 1505553"/>
                <a:gd name="connsiteY286" fmla="*/ 264160 h 2768858"/>
                <a:gd name="connsiteX287" fmla="*/ 1412980 w 1505553"/>
                <a:gd name="connsiteY287" fmla="*/ 263431 h 2768858"/>
                <a:gd name="connsiteX288" fmla="*/ 1412252 w 1505553"/>
                <a:gd name="connsiteY288" fmla="*/ 261302 h 2768858"/>
                <a:gd name="connsiteX289" fmla="*/ 1411523 w 1505553"/>
                <a:gd name="connsiteY289" fmla="*/ 256987 h 2768858"/>
                <a:gd name="connsiteX290" fmla="*/ 1410066 w 1505553"/>
                <a:gd name="connsiteY290" fmla="*/ 253401 h 2768858"/>
                <a:gd name="connsiteX291" fmla="*/ 1409394 w 1505553"/>
                <a:gd name="connsiteY291" fmla="*/ 252672 h 2768858"/>
                <a:gd name="connsiteX292" fmla="*/ 1404351 w 1505553"/>
                <a:gd name="connsiteY292" fmla="*/ 250543 h 2768858"/>
                <a:gd name="connsiteX293" fmla="*/ 1403622 w 1505553"/>
                <a:gd name="connsiteY293" fmla="*/ 249814 h 2768858"/>
                <a:gd name="connsiteX294" fmla="*/ 1404351 w 1505553"/>
                <a:gd name="connsiteY294" fmla="*/ 247685 h 2768858"/>
                <a:gd name="connsiteX295" fmla="*/ 1406480 w 1505553"/>
                <a:gd name="connsiteY295" fmla="*/ 244098 h 2768858"/>
                <a:gd name="connsiteX296" fmla="*/ 1407937 w 1505553"/>
                <a:gd name="connsiteY296" fmla="*/ 242641 h 2768858"/>
                <a:gd name="connsiteX297" fmla="*/ 1409394 w 1505553"/>
                <a:gd name="connsiteY297" fmla="*/ 242641 h 2768858"/>
                <a:gd name="connsiteX298" fmla="*/ 1410795 w 1505553"/>
                <a:gd name="connsiteY298" fmla="*/ 241913 h 2768858"/>
                <a:gd name="connsiteX299" fmla="*/ 1411523 w 1505553"/>
                <a:gd name="connsiteY299" fmla="*/ 241184 h 2768858"/>
                <a:gd name="connsiteX300" fmla="*/ 1411523 w 1505553"/>
                <a:gd name="connsiteY300" fmla="*/ 240512 h 2768858"/>
                <a:gd name="connsiteX301" fmla="*/ 1412980 w 1505553"/>
                <a:gd name="connsiteY301" fmla="*/ 240512 h 2768858"/>
                <a:gd name="connsiteX302" fmla="*/ 1414381 w 1505553"/>
                <a:gd name="connsiteY302" fmla="*/ 239055 h 2768858"/>
                <a:gd name="connsiteX303" fmla="*/ 1415110 w 1505553"/>
                <a:gd name="connsiteY303" fmla="*/ 238327 h 2768858"/>
                <a:gd name="connsiteX304" fmla="*/ 1417295 w 1505553"/>
                <a:gd name="connsiteY304" fmla="*/ 237598 h 2768858"/>
                <a:gd name="connsiteX305" fmla="*/ 1417968 w 1505553"/>
                <a:gd name="connsiteY305" fmla="*/ 236926 h 2768858"/>
                <a:gd name="connsiteX306" fmla="*/ 1417968 w 1505553"/>
                <a:gd name="connsiteY306" fmla="*/ 236197 h 2768858"/>
                <a:gd name="connsiteX307" fmla="*/ 1417968 w 1505553"/>
                <a:gd name="connsiteY307" fmla="*/ 234012 h 2768858"/>
                <a:gd name="connsiteX308" fmla="*/ 1419425 w 1505553"/>
                <a:gd name="connsiteY308" fmla="*/ 231154 h 2768858"/>
                <a:gd name="connsiteX309" fmla="*/ 1420153 w 1505553"/>
                <a:gd name="connsiteY309" fmla="*/ 229024 h 2768858"/>
                <a:gd name="connsiteX310" fmla="*/ 1419425 w 1505553"/>
                <a:gd name="connsiteY310" fmla="*/ 229024 h 2768858"/>
                <a:gd name="connsiteX311" fmla="*/ 1415838 w 1505553"/>
                <a:gd name="connsiteY311" fmla="*/ 229697 h 2768858"/>
                <a:gd name="connsiteX312" fmla="*/ 1415110 w 1505553"/>
                <a:gd name="connsiteY312" fmla="*/ 230425 h 2768858"/>
                <a:gd name="connsiteX313" fmla="*/ 1412980 w 1505553"/>
                <a:gd name="connsiteY313" fmla="*/ 230425 h 2768858"/>
                <a:gd name="connsiteX314" fmla="*/ 1412252 w 1505553"/>
                <a:gd name="connsiteY314" fmla="*/ 229697 h 2768858"/>
                <a:gd name="connsiteX315" fmla="*/ 1410066 w 1505553"/>
                <a:gd name="connsiteY315" fmla="*/ 228296 h 2768858"/>
                <a:gd name="connsiteX316" fmla="*/ 1408665 w 1505553"/>
                <a:gd name="connsiteY316" fmla="*/ 228296 h 2768858"/>
                <a:gd name="connsiteX317" fmla="*/ 1407937 w 1505553"/>
                <a:gd name="connsiteY317" fmla="*/ 229024 h 2768858"/>
                <a:gd name="connsiteX318" fmla="*/ 1405808 w 1505553"/>
                <a:gd name="connsiteY318" fmla="*/ 228296 h 2768858"/>
                <a:gd name="connsiteX319" fmla="*/ 1405808 w 1505553"/>
                <a:gd name="connsiteY319" fmla="*/ 225438 h 2768858"/>
                <a:gd name="connsiteX320" fmla="*/ 1406480 w 1505553"/>
                <a:gd name="connsiteY320" fmla="*/ 224709 h 2768858"/>
                <a:gd name="connsiteX321" fmla="*/ 1406480 w 1505553"/>
                <a:gd name="connsiteY321" fmla="*/ 223253 h 2768858"/>
                <a:gd name="connsiteX322" fmla="*/ 1403622 w 1505553"/>
                <a:gd name="connsiteY322" fmla="*/ 220395 h 2768858"/>
                <a:gd name="connsiteX323" fmla="*/ 1400036 w 1505553"/>
                <a:gd name="connsiteY323" fmla="*/ 217537 h 2768858"/>
                <a:gd name="connsiteX324" fmla="*/ 1399307 w 1505553"/>
                <a:gd name="connsiteY324" fmla="*/ 216080 h 2768858"/>
                <a:gd name="connsiteX325" fmla="*/ 1399307 w 1505553"/>
                <a:gd name="connsiteY325" fmla="*/ 214623 h 2768858"/>
                <a:gd name="connsiteX326" fmla="*/ 1400036 w 1505553"/>
                <a:gd name="connsiteY326" fmla="*/ 213950 h 2768858"/>
                <a:gd name="connsiteX327" fmla="*/ 1400764 w 1505553"/>
                <a:gd name="connsiteY327" fmla="*/ 211765 h 2768858"/>
                <a:gd name="connsiteX328" fmla="*/ 1397906 w 1505553"/>
                <a:gd name="connsiteY328" fmla="*/ 211036 h 2768858"/>
                <a:gd name="connsiteX329" fmla="*/ 1396449 w 1505553"/>
                <a:gd name="connsiteY329" fmla="*/ 210364 h 2768858"/>
                <a:gd name="connsiteX330" fmla="*/ 1395721 w 1505553"/>
                <a:gd name="connsiteY330" fmla="*/ 208179 h 2768858"/>
                <a:gd name="connsiteX331" fmla="*/ 1394320 w 1505553"/>
                <a:gd name="connsiteY331" fmla="*/ 205321 h 2768858"/>
                <a:gd name="connsiteX332" fmla="*/ 1392135 w 1505553"/>
                <a:gd name="connsiteY332" fmla="*/ 202463 h 2768858"/>
                <a:gd name="connsiteX333" fmla="*/ 1391406 w 1505553"/>
                <a:gd name="connsiteY333" fmla="*/ 200277 h 2768858"/>
                <a:gd name="connsiteX334" fmla="*/ 1390005 w 1505553"/>
                <a:gd name="connsiteY334" fmla="*/ 198148 h 2768858"/>
                <a:gd name="connsiteX335" fmla="*/ 1389277 w 1505553"/>
                <a:gd name="connsiteY335" fmla="*/ 196691 h 2768858"/>
                <a:gd name="connsiteX336" fmla="*/ 1389277 w 1505553"/>
                <a:gd name="connsiteY336" fmla="*/ 195962 h 2768858"/>
                <a:gd name="connsiteX337" fmla="*/ 1387820 w 1505553"/>
                <a:gd name="connsiteY337" fmla="*/ 195234 h 2768858"/>
                <a:gd name="connsiteX338" fmla="*/ 1386419 w 1505553"/>
                <a:gd name="connsiteY338" fmla="*/ 193104 h 2768858"/>
                <a:gd name="connsiteX339" fmla="*/ 1387091 w 1505553"/>
                <a:gd name="connsiteY339" fmla="*/ 191648 h 2768858"/>
                <a:gd name="connsiteX340" fmla="*/ 1387091 w 1505553"/>
                <a:gd name="connsiteY340" fmla="*/ 189518 h 2768858"/>
                <a:gd name="connsiteX341" fmla="*/ 1386419 w 1505553"/>
                <a:gd name="connsiteY341" fmla="*/ 187389 h 2768858"/>
                <a:gd name="connsiteX342" fmla="*/ 1387091 w 1505553"/>
                <a:gd name="connsiteY342" fmla="*/ 185932 h 2768858"/>
                <a:gd name="connsiteX343" fmla="*/ 1387820 w 1505553"/>
                <a:gd name="connsiteY343" fmla="*/ 183074 h 2768858"/>
                <a:gd name="connsiteX344" fmla="*/ 1386419 w 1505553"/>
                <a:gd name="connsiteY344" fmla="*/ 181617 h 2768858"/>
                <a:gd name="connsiteX345" fmla="*/ 1385690 w 1505553"/>
                <a:gd name="connsiteY345" fmla="*/ 181617 h 2768858"/>
                <a:gd name="connsiteX346" fmla="*/ 1383505 w 1505553"/>
                <a:gd name="connsiteY346" fmla="*/ 180160 h 2768858"/>
                <a:gd name="connsiteX347" fmla="*/ 1384233 w 1505553"/>
                <a:gd name="connsiteY347" fmla="*/ 178759 h 2768858"/>
                <a:gd name="connsiteX348" fmla="*/ 1385690 w 1505553"/>
                <a:gd name="connsiteY348" fmla="*/ 178030 h 2768858"/>
                <a:gd name="connsiteX349" fmla="*/ 1385690 w 1505553"/>
                <a:gd name="connsiteY349" fmla="*/ 176573 h 2768858"/>
                <a:gd name="connsiteX350" fmla="*/ 1384962 w 1505553"/>
                <a:gd name="connsiteY350" fmla="*/ 175173 h 2768858"/>
                <a:gd name="connsiteX351" fmla="*/ 1383505 w 1505553"/>
                <a:gd name="connsiteY351" fmla="*/ 174444 h 2768858"/>
                <a:gd name="connsiteX352" fmla="*/ 1381375 w 1505553"/>
                <a:gd name="connsiteY352" fmla="*/ 175173 h 2768858"/>
                <a:gd name="connsiteX353" fmla="*/ 1379190 w 1505553"/>
                <a:gd name="connsiteY353" fmla="*/ 175901 h 2768858"/>
                <a:gd name="connsiteX354" fmla="*/ 1377061 w 1505553"/>
                <a:gd name="connsiteY354" fmla="*/ 175901 h 2768858"/>
                <a:gd name="connsiteX355" fmla="*/ 1365573 w 1505553"/>
                <a:gd name="connsiteY355" fmla="*/ 172315 h 2768858"/>
                <a:gd name="connsiteX356" fmla="*/ 1362715 w 1505553"/>
                <a:gd name="connsiteY356" fmla="*/ 171586 h 2768858"/>
                <a:gd name="connsiteX357" fmla="*/ 1359857 w 1505553"/>
                <a:gd name="connsiteY357" fmla="*/ 170858 h 2768858"/>
                <a:gd name="connsiteX358" fmla="*/ 1356943 w 1505553"/>
                <a:gd name="connsiteY358" fmla="*/ 170858 h 2768858"/>
                <a:gd name="connsiteX359" fmla="*/ 1355542 w 1505553"/>
                <a:gd name="connsiteY359" fmla="*/ 171586 h 2768858"/>
                <a:gd name="connsiteX360" fmla="*/ 1354085 w 1505553"/>
                <a:gd name="connsiteY360" fmla="*/ 175173 h 2768858"/>
                <a:gd name="connsiteX361" fmla="*/ 1352628 w 1505553"/>
                <a:gd name="connsiteY361" fmla="*/ 176573 h 2768858"/>
                <a:gd name="connsiteX362" fmla="*/ 1351227 w 1505553"/>
                <a:gd name="connsiteY362" fmla="*/ 178030 h 2768858"/>
                <a:gd name="connsiteX363" fmla="*/ 1349042 w 1505553"/>
                <a:gd name="connsiteY363" fmla="*/ 177302 h 2768858"/>
                <a:gd name="connsiteX364" fmla="*/ 1346912 w 1505553"/>
                <a:gd name="connsiteY364" fmla="*/ 178030 h 2768858"/>
                <a:gd name="connsiteX365" fmla="*/ 1346912 w 1505553"/>
                <a:gd name="connsiteY365" fmla="*/ 180160 h 2768858"/>
                <a:gd name="connsiteX366" fmla="*/ 1345455 w 1505553"/>
                <a:gd name="connsiteY366" fmla="*/ 181617 h 2768858"/>
                <a:gd name="connsiteX367" fmla="*/ 1344054 w 1505553"/>
                <a:gd name="connsiteY367" fmla="*/ 182345 h 2768858"/>
                <a:gd name="connsiteX368" fmla="*/ 1342597 w 1505553"/>
                <a:gd name="connsiteY368" fmla="*/ 183746 h 2768858"/>
                <a:gd name="connsiteX369" fmla="*/ 1342597 w 1505553"/>
                <a:gd name="connsiteY369" fmla="*/ 185203 h 2768858"/>
                <a:gd name="connsiteX370" fmla="*/ 1343326 w 1505553"/>
                <a:gd name="connsiteY370" fmla="*/ 185932 h 2768858"/>
                <a:gd name="connsiteX371" fmla="*/ 1343326 w 1505553"/>
                <a:gd name="connsiteY371" fmla="*/ 187389 h 2768858"/>
                <a:gd name="connsiteX372" fmla="*/ 1343326 w 1505553"/>
                <a:gd name="connsiteY372" fmla="*/ 188790 h 2768858"/>
                <a:gd name="connsiteX373" fmla="*/ 1341869 w 1505553"/>
                <a:gd name="connsiteY373" fmla="*/ 189518 h 2768858"/>
                <a:gd name="connsiteX374" fmla="*/ 1340468 w 1505553"/>
                <a:gd name="connsiteY374" fmla="*/ 193104 h 2768858"/>
                <a:gd name="connsiteX375" fmla="*/ 1340468 w 1505553"/>
                <a:gd name="connsiteY375" fmla="*/ 193833 h 2768858"/>
                <a:gd name="connsiteX376" fmla="*/ 1339011 w 1505553"/>
                <a:gd name="connsiteY376" fmla="*/ 195234 h 2768858"/>
                <a:gd name="connsiteX377" fmla="*/ 1336882 w 1505553"/>
                <a:gd name="connsiteY377" fmla="*/ 196691 h 2768858"/>
                <a:gd name="connsiteX378" fmla="*/ 1335425 w 1505553"/>
                <a:gd name="connsiteY378" fmla="*/ 196691 h 2768858"/>
                <a:gd name="connsiteX379" fmla="*/ 1334696 w 1505553"/>
                <a:gd name="connsiteY379" fmla="*/ 196691 h 2768858"/>
                <a:gd name="connsiteX380" fmla="*/ 1331838 w 1505553"/>
                <a:gd name="connsiteY380" fmla="*/ 195962 h 2768858"/>
                <a:gd name="connsiteX381" fmla="*/ 1330381 w 1505553"/>
                <a:gd name="connsiteY381" fmla="*/ 195234 h 2768858"/>
                <a:gd name="connsiteX382" fmla="*/ 1329653 w 1505553"/>
                <a:gd name="connsiteY382" fmla="*/ 193833 h 2768858"/>
                <a:gd name="connsiteX383" fmla="*/ 1328252 w 1505553"/>
                <a:gd name="connsiteY383" fmla="*/ 193104 h 2768858"/>
                <a:gd name="connsiteX384" fmla="*/ 1326795 w 1505553"/>
                <a:gd name="connsiteY384" fmla="*/ 193833 h 2768858"/>
                <a:gd name="connsiteX385" fmla="*/ 1323937 w 1505553"/>
                <a:gd name="connsiteY385" fmla="*/ 195234 h 2768858"/>
                <a:gd name="connsiteX386" fmla="*/ 1322480 w 1505553"/>
                <a:gd name="connsiteY386" fmla="*/ 195234 h 2768858"/>
                <a:gd name="connsiteX387" fmla="*/ 1321808 w 1505553"/>
                <a:gd name="connsiteY387" fmla="*/ 194561 h 2768858"/>
                <a:gd name="connsiteX388" fmla="*/ 1318165 w 1505553"/>
                <a:gd name="connsiteY388" fmla="*/ 193104 h 2768858"/>
                <a:gd name="connsiteX389" fmla="*/ 1316764 w 1505553"/>
                <a:gd name="connsiteY389" fmla="*/ 193833 h 2768858"/>
                <a:gd name="connsiteX390" fmla="*/ 1316036 w 1505553"/>
                <a:gd name="connsiteY390" fmla="*/ 195234 h 2768858"/>
                <a:gd name="connsiteX391" fmla="*/ 1316764 w 1505553"/>
                <a:gd name="connsiteY391" fmla="*/ 195962 h 2768858"/>
                <a:gd name="connsiteX392" fmla="*/ 1316036 w 1505553"/>
                <a:gd name="connsiteY392" fmla="*/ 196691 h 2768858"/>
                <a:gd name="connsiteX393" fmla="*/ 1313906 w 1505553"/>
                <a:gd name="connsiteY393" fmla="*/ 197419 h 2768858"/>
                <a:gd name="connsiteX394" fmla="*/ 1312450 w 1505553"/>
                <a:gd name="connsiteY394" fmla="*/ 196691 h 2768858"/>
                <a:gd name="connsiteX395" fmla="*/ 1308863 w 1505553"/>
                <a:gd name="connsiteY395" fmla="*/ 196691 h 2768858"/>
                <a:gd name="connsiteX396" fmla="*/ 1306678 w 1505553"/>
                <a:gd name="connsiteY396" fmla="*/ 198148 h 2768858"/>
                <a:gd name="connsiteX397" fmla="*/ 1306005 w 1505553"/>
                <a:gd name="connsiteY397" fmla="*/ 199549 h 2768858"/>
                <a:gd name="connsiteX398" fmla="*/ 1303820 w 1505553"/>
                <a:gd name="connsiteY398" fmla="*/ 201734 h 2768858"/>
                <a:gd name="connsiteX399" fmla="*/ 1302419 w 1505553"/>
                <a:gd name="connsiteY399" fmla="*/ 201006 h 2768858"/>
                <a:gd name="connsiteX400" fmla="*/ 1300233 w 1505553"/>
                <a:gd name="connsiteY400" fmla="*/ 198148 h 2768858"/>
                <a:gd name="connsiteX401" fmla="*/ 1298104 w 1505553"/>
                <a:gd name="connsiteY401" fmla="*/ 196691 h 2768858"/>
                <a:gd name="connsiteX402" fmla="*/ 1296647 w 1505553"/>
                <a:gd name="connsiteY402" fmla="*/ 195234 h 2768858"/>
                <a:gd name="connsiteX403" fmla="*/ 1295190 w 1505553"/>
                <a:gd name="connsiteY403" fmla="*/ 194561 h 2768858"/>
                <a:gd name="connsiteX404" fmla="*/ 1293789 w 1505553"/>
                <a:gd name="connsiteY404" fmla="*/ 195234 h 2768858"/>
                <a:gd name="connsiteX405" fmla="*/ 1291604 w 1505553"/>
                <a:gd name="connsiteY405" fmla="*/ 195962 h 2768858"/>
                <a:gd name="connsiteX406" fmla="*/ 1287345 w 1505553"/>
                <a:gd name="connsiteY406" fmla="*/ 195962 h 2768858"/>
                <a:gd name="connsiteX407" fmla="*/ 1283702 w 1505553"/>
                <a:gd name="connsiteY407" fmla="*/ 194561 h 2768858"/>
                <a:gd name="connsiteX408" fmla="*/ 1282301 w 1505553"/>
                <a:gd name="connsiteY408" fmla="*/ 195234 h 2768858"/>
                <a:gd name="connsiteX409" fmla="*/ 1280116 w 1505553"/>
                <a:gd name="connsiteY409" fmla="*/ 194561 h 2768858"/>
                <a:gd name="connsiteX410" fmla="*/ 1277986 w 1505553"/>
                <a:gd name="connsiteY410" fmla="*/ 191648 h 2768858"/>
                <a:gd name="connsiteX411" fmla="*/ 1276530 w 1505553"/>
                <a:gd name="connsiteY411" fmla="*/ 192376 h 2768858"/>
                <a:gd name="connsiteX412" fmla="*/ 1274400 w 1505553"/>
                <a:gd name="connsiteY412" fmla="*/ 189518 h 2768858"/>
                <a:gd name="connsiteX413" fmla="*/ 1270814 w 1505553"/>
                <a:gd name="connsiteY413" fmla="*/ 189518 h 2768858"/>
                <a:gd name="connsiteX414" fmla="*/ 1268628 w 1505553"/>
                <a:gd name="connsiteY414" fmla="*/ 188790 h 2768858"/>
                <a:gd name="connsiteX415" fmla="*/ 1265042 w 1505553"/>
                <a:gd name="connsiteY415" fmla="*/ 188790 h 2768858"/>
                <a:gd name="connsiteX416" fmla="*/ 1262912 w 1505553"/>
                <a:gd name="connsiteY416" fmla="*/ 186660 h 2768858"/>
                <a:gd name="connsiteX417" fmla="*/ 1259326 w 1505553"/>
                <a:gd name="connsiteY417" fmla="*/ 185932 h 2768858"/>
                <a:gd name="connsiteX418" fmla="*/ 1258598 w 1505553"/>
                <a:gd name="connsiteY418" fmla="*/ 187389 h 2768858"/>
                <a:gd name="connsiteX419" fmla="*/ 1257141 w 1505553"/>
                <a:gd name="connsiteY419" fmla="*/ 188061 h 2768858"/>
                <a:gd name="connsiteX420" fmla="*/ 1255011 w 1505553"/>
                <a:gd name="connsiteY420" fmla="*/ 188061 h 2768858"/>
                <a:gd name="connsiteX421" fmla="*/ 1254283 w 1505553"/>
                <a:gd name="connsiteY421" fmla="*/ 186660 h 2768858"/>
                <a:gd name="connsiteX422" fmla="*/ 1252153 w 1505553"/>
                <a:gd name="connsiteY422" fmla="*/ 185203 h 2768858"/>
                <a:gd name="connsiteX423" fmla="*/ 1250696 w 1505553"/>
                <a:gd name="connsiteY423" fmla="*/ 185203 h 2768858"/>
                <a:gd name="connsiteX424" fmla="*/ 1249239 w 1505553"/>
                <a:gd name="connsiteY424" fmla="*/ 185932 h 2768858"/>
                <a:gd name="connsiteX425" fmla="*/ 1247110 w 1505553"/>
                <a:gd name="connsiteY425" fmla="*/ 188061 h 2768858"/>
                <a:gd name="connsiteX426" fmla="*/ 1244981 w 1505553"/>
                <a:gd name="connsiteY426" fmla="*/ 187389 h 2768858"/>
                <a:gd name="connsiteX427" fmla="*/ 1243524 w 1505553"/>
                <a:gd name="connsiteY427" fmla="*/ 185932 h 2768858"/>
                <a:gd name="connsiteX428" fmla="*/ 1241394 w 1505553"/>
                <a:gd name="connsiteY428" fmla="*/ 185203 h 2768858"/>
                <a:gd name="connsiteX429" fmla="*/ 1239937 w 1505553"/>
                <a:gd name="connsiteY429" fmla="*/ 184475 h 2768858"/>
                <a:gd name="connsiteX430" fmla="*/ 1238480 w 1505553"/>
                <a:gd name="connsiteY430" fmla="*/ 183746 h 2768858"/>
                <a:gd name="connsiteX431" fmla="*/ 1238480 w 1505553"/>
                <a:gd name="connsiteY431" fmla="*/ 182345 h 2768858"/>
                <a:gd name="connsiteX432" fmla="*/ 1237752 w 1505553"/>
                <a:gd name="connsiteY432" fmla="*/ 180888 h 2768858"/>
                <a:gd name="connsiteX433" fmla="*/ 1237079 w 1505553"/>
                <a:gd name="connsiteY433" fmla="*/ 179487 h 2768858"/>
                <a:gd name="connsiteX434" fmla="*/ 1234894 w 1505553"/>
                <a:gd name="connsiteY434" fmla="*/ 178759 h 2768858"/>
                <a:gd name="connsiteX435" fmla="*/ 1233493 w 1505553"/>
                <a:gd name="connsiteY435" fmla="*/ 178030 h 2768858"/>
                <a:gd name="connsiteX436" fmla="*/ 1232036 w 1505553"/>
                <a:gd name="connsiteY436" fmla="*/ 176573 h 2768858"/>
                <a:gd name="connsiteX437" fmla="*/ 1228450 w 1505553"/>
                <a:gd name="connsiteY437" fmla="*/ 174444 h 2768858"/>
                <a:gd name="connsiteX438" fmla="*/ 1227721 w 1505553"/>
                <a:gd name="connsiteY438" fmla="*/ 172987 h 2768858"/>
                <a:gd name="connsiteX439" fmla="*/ 1227721 w 1505553"/>
                <a:gd name="connsiteY439" fmla="*/ 171586 h 2768858"/>
                <a:gd name="connsiteX440" fmla="*/ 1229178 w 1505553"/>
                <a:gd name="connsiteY440" fmla="*/ 168000 h 2768858"/>
                <a:gd name="connsiteX441" fmla="*/ 1232036 w 1505553"/>
                <a:gd name="connsiteY441" fmla="*/ 166543 h 2768858"/>
                <a:gd name="connsiteX442" fmla="*/ 1232764 w 1505553"/>
                <a:gd name="connsiteY442" fmla="*/ 165086 h 2768858"/>
                <a:gd name="connsiteX443" fmla="*/ 1230579 w 1505553"/>
                <a:gd name="connsiteY443" fmla="*/ 164413 h 2768858"/>
                <a:gd name="connsiteX444" fmla="*/ 1228450 w 1505553"/>
                <a:gd name="connsiteY444" fmla="*/ 165086 h 2768858"/>
                <a:gd name="connsiteX445" fmla="*/ 1226264 w 1505553"/>
                <a:gd name="connsiteY445" fmla="*/ 165086 h 2768858"/>
                <a:gd name="connsiteX446" fmla="*/ 1224863 w 1505553"/>
                <a:gd name="connsiteY446" fmla="*/ 164413 h 2768858"/>
                <a:gd name="connsiteX447" fmla="*/ 1223406 w 1505553"/>
                <a:gd name="connsiteY447" fmla="*/ 165814 h 2768858"/>
                <a:gd name="connsiteX448" fmla="*/ 1213376 w 1505553"/>
                <a:gd name="connsiteY448" fmla="*/ 166543 h 2768858"/>
                <a:gd name="connsiteX449" fmla="*/ 1210518 w 1505553"/>
                <a:gd name="connsiteY449" fmla="*/ 162956 h 2768858"/>
                <a:gd name="connsiteX450" fmla="*/ 1210518 w 1505553"/>
                <a:gd name="connsiteY450" fmla="*/ 162228 h 2768858"/>
                <a:gd name="connsiteX451" fmla="*/ 1210518 w 1505553"/>
                <a:gd name="connsiteY451" fmla="*/ 160099 h 2768858"/>
                <a:gd name="connsiteX452" fmla="*/ 1209061 w 1505553"/>
                <a:gd name="connsiteY452" fmla="*/ 160099 h 2768858"/>
                <a:gd name="connsiteX453" fmla="*/ 1208332 w 1505553"/>
                <a:gd name="connsiteY453" fmla="*/ 159370 h 2768858"/>
                <a:gd name="connsiteX454" fmla="*/ 1207604 w 1505553"/>
                <a:gd name="connsiteY454" fmla="*/ 157241 h 2768858"/>
                <a:gd name="connsiteX455" fmla="*/ 1208332 w 1505553"/>
                <a:gd name="connsiteY455" fmla="*/ 156512 h 2768858"/>
                <a:gd name="connsiteX456" fmla="*/ 1209061 w 1505553"/>
                <a:gd name="connsiteY456" fmla="*/ 155784 h 2768858"/>
                <a:gd name="connsiteX457" fmla="*/ 1212647 w 1505553"/>
                <a:gd name="connsiteY457" fmla="*/ 153598 h 2768858"/>
                <a:gd name="connsiteX458" fmla="*/ 1214104 w 1505553"/>
                <a:gd name="connsiteY458" fmla="*/ 152197 h 2768858"/>
                <a:gd name="connsiteX459" fmla="*/ 1214777 w 1505553"/>
                <a:gd name="connsiteY459" fmla="*/ 149339 h 2768858"/>
                <a:gd name="connsiteX460" fmla="*/ 1214104 w 1505553"/>
                <a:gd name="connsiteY460" fmla="*/ 147882 h 2768858"/>
                <a:gd name="connsiteX461" fmla="*/ 1211919 w 1505553"/>
                <a:gd name="connsiteY461" fmla="*/ 146425 h 2768858"/>
                <a:gd name="connsiteX462" fmla="*/ 1209061 w 1505553"/>
                <a:gd name="connsiteY462" fmla="*/ 146425 h 2768858"/>
                <a:gd name="connsiteX463" fmla="*/ 1206931 w 1505553"/>
                <a:gd name="connsiteY463" fmla="*/ 147154 h 2768858"/>
                <a:gd name="connsiteX464" fmla="*/ 1204746 w 1505553"/>
                <a:gd name="connsiteY464" fmla="*/ 146425 h 2768858"/>
                <a:gd name="connsiteX465" fmla="*/ 1204746 w 1505553"/>
                <a:gd name="connsiteY465" fmla="*/ 145024 h 2768858"/>
                <a:gd name="connsiteX466" fmla="*/ 1203289 w 1505553"/>
                <a:gd name="connsiteY466" fmla="*/ 143568 h 2768858"/>
                <a:gd name="connsiteX467" fmla="*/ 1201159 w 1505553"/>
                <a:gd name="connsiteY467" fmla="*/ 143568 h 2768858"/>
                <a:gd name="connsiteX468" fmla="*/ 1198302 w 1505553"/>
                <a:gd name="connsiteY468" fmla="*/ 143568 h 2768858"/>
                <a:gd name="connsiteX469" fmla="*/ 1191129 w 1505553"/>
                <a:gd name="connsiteY469" fmla="*/ 147882 h 2768858"/>
                <a:gd name="connsiteX470" fmla="*/ 1188215 w 1505553"/>
                <a:gd name="connsiteY470" fmla="*/ 148611 h 2768858"/>
                <a:gd name="connsiteX471" fmla="*/ 1184628 w 1505553"/>
                <a:gd name="connsiteY471" fmla="*/ 147154 h 2768858"/>
                <a:gd name="connsiteX472" fmla="*/ 1183227 w 1505553"/>
                <a:gd name="connsiteY472" fmla="*/ 145753 h 2768858"/>
                <a:gd name="connsiteX473" fmla="*/ 1180314 w 1505553"/>
                <a:gd name="connsiteY473" fmla="*/ 145024 h 2768858"/>
                <a:gd name="connsiteX474" fmla="*/ 1178184 w 1505553"/>
                <a:gd name="connsiteY474" fmla="*/ 143568 h 2768858"/>
                <a:gd name="connsiteX475" fmla="*/ 1172468 w 1505553"/>
                <a:gd name="connsiteY475" fmla="*/ 139981 h 2768858"/>
                <a:gd name="connsiteX476" fmla="*/ 1169554 w 1505553"/>
                <a:gd name="connsiteY476" fmla="*/ 138524 h 2768858"/>
                <a:gd name="connsiteX477" fmla="*/ 1167425 w 1505553"/>
                <a:gd name="connsiteY477" fmla="*/ 138524 h 2768858"/>
                <a:gd name="connsiteX478" fmla="*/ 1160252 w 1505553"/>
                <a:gd name="connsiteY478" fmla="*/ 137852 h 2768858"/>
                <a:gd name="connsiteX479" fmla="*/ 1158795 w 1505553"/>
                <a:gd name="connsiteY479" fmla="*/ 137123 h 2768858"/>
                <a:gd name="connsiteX480" fmla="*/ 1156666 w 1505553"/>
                <a:gd name="connsiteY480" fmla="*/ 134265 h 2768858"/>
                <a:gd name="connsiteX481" fmla="*/ 1155209 w 1505553"/>
                <a:gd name="connsiteY481" fmla="*/ 132808 h 2768858"/>
                <a:gd name="connsiteX482" fmla="*/ 1153752 w 1505553"/>
                <a:gd name="connsiteY482" fmla="*/ 132080 h 2768858"/>
                <a:gd name="connsiteX483" fmla="*/ 1152351 w 1505553"/>
                <a:gd name="connsiteY483" fmla="*/ 132080 h 2768858"/>
                <a:gd name="connsiteX484" fmla="*/ 1150166 w 1505553"/>
                <a:gd name="connsiteY484" fmla="*/ 132080 h 2768858"/>
                <a:gd name="connsiteX485" fmla="*/ 1150166 w 1505553"/>
                <a:gd name="connsiteY485" fmla="*/ 131351 h 2768858"/>
                <a:gd name="connsiteX486" fmla="*/ 1150894 w 1505553"/>
                <a:gd name="connsiteY486" fmla="*/ 129950 h 2768858"/>
                <a:gd name="connsiteX487" fmla="*/ 1150166 w 1505553"/>
                <a:gd name="connsiteY487" fmla="*/ 127765 h 2768858"/>
                <a:gd name="connsiteX488" fmla="*/ 1148765 w 1505553"/>
                <a:gd name="connsiteY488" fmla="*/ 128493 h 2768858"/>
                <a:gd name="connsiteX489" fmla="*/ 1147308 w 1505553"/>
                <a:gd name="connsiteY489" fmla="*/ 125636 h 2768858"/>
                <a:gd name="connsiteX490" fmla="*/ 1148036 w 1505553"/>
                <a:gd name="connsiteY490" fmla="*/ 124179 h 2768858"/>
                <a:gd name="connsiteX491" fmla="*/ 1150166 w 1505553"/>
                <a:gd name="connsiteY491" fmla="*/ 122778 h 2768858"/>
                <a:gd name="connsiteX492" fmla="*/ 1148765 w 1505553"/>
                <a:gd name="connsiteY492" fmla="*/ 120592 h 2768858"/>
                <a:gd name="connsiteX493" fmla="*/ 1146579 w 1505553"/>
                <a:gd name="connsiteY493" fmla="*/ 119191 h 2768858"/>
                <a:gd name="connsiteX494" fmla="*/ 1145178 w 1505553"/>
                <a:gd name="connsiteY494" fmla="*/ 119191 h 2768858"/>
                <a:gd name="connsiteX495" fmla="*/ 1142993 w 1505553"/>
                <a:gd name="connsiteY495" fmla="*/ 118463 h 2768858"/>
                <a:gd name="connsiteX496" fmla="*/ 1141592 w 1505553"/>
                <a:gd name="connsiteY496" fmla="*/ 119864 h 2768858"/>
                <a:gd name="connsiteX497" fmla="*/ 1140135 w 1505553"/>
                <a:gd name="connsiteY497" fmla="*/ 119864 h 2768858"/>
                <a:gd name="connsiteX498" fmla="*/ 1138678 w 1505553"/>
                <a:gd name="connsiteY498" fmla="*/ 117734 h 2768858"/>
                <a:gd name="connsiteX499" fmla="*/ 1136548 w 1505553"/>
                <a:gd name="connsiteY499" fmla="*/ 118463 h 2768858"/>
                <a:gd name="connsiteX500" fmla="*/ 1135091 w 1505553"/>
                <a:gd name="connsiteY500" fmla="*/ 117734 h 2768858"/>
                <a:gd name="connsiteX501" fmla="*/ 1132962 w 1505553"/>
                <a:gd name="connsiteY501" fmla="*/ 117734 h 2768858"/>
                <a:gd name="connsiteX502" fmla="*/ 1128647 w 1505553"/>
                <a:gd name="connsiteY502" fmla="*/ 119864 h 2768858"/>
                <a:gd name="connsiteX503" fmla="*/ 1127919 w 1505553"/>
                <a:gd name="connsiteY503" fmla="*/ 120592 h 2768858"/>
                <a:gd name="connsiteX504" fmla="*/ 1122875 w 1505553"/>
                <a:gd name="connsiteY504" fmla="*/ 120592 h 2768858"/>
                <a:gd name="connsiteX505" fmla="*/ 1122203 w 1505553"/>
                <a:gd name="connsiteY505" fmla="*/ 119864 h 2768858"/>
                <a:gd name="connsiteX506" fmla="*/ 1121474 w 1505553"/>
                <a:gd name="connsiteY506" fmla="*/ 118463 h 2768858"/>
                <a:gd name="connsiteX507" fmla="*/ 1120017 w 1505553"/>
                <a:gd name="connsiteY507" fmla="*/ 117006 h 2768858"/>
                <a:gd name="connsiteX508" fmla="*/ 1119289 w 1505553"/>
                <a:gd name="connsiteY508" fmla="*/ 117006 h 2768858"/>
                <a:gd name="connsiteX509" fmla="*/ 1117888 w 1505553"/>
                <a:gd name="connsiteY509" fmla="*/ 114876 h 2768858"/>
                <a:gd name="connsiteX510" fmla="*/ 1117160 w 1505553"/>
                <a:gd name="connsiteY510" fmla="*/ 111962 h 2768858"/>
                <a:gd name="connsiteX511" fmla="*/ 1116431 w 1505553"/>
                <a:gd name="connsiteY511" fmla="*/ 110562 h 2768858"/>
                <a:gd name="connsiteX512" fmla="*/ 1113573 w 1505553"/>
                <a:gd name="connsiteY512" fmla="*/ 109833 h 2768858"/>
                <a:gd name="connsiteX513" fmla="*/ 1111388 w 1505553"/>
                <a:gd name="connsiteY513" fmla="*/ 109833 h 2768858"/>
                <a:gd name="connsiteX514" fmla="*/ 1109258 w 1505553"/>
                <a:gd name="connsiteY514" fmla="*/ 109833 h 2768858"/>
                <a:gd name="connsiteX515" fmla="*/ 1107801 w 1505553"/>
                <a:gd name="connsiteY515" fmla="*/ 108376 h 2768858"/>
                <a:gd name="connsiteX516" fmla="*/ 1106400 w 1505553"/>
                <a:gd name="connsiteY516" fmla="*/ 109105 h 2768858"/>
                <a:gd name="connsiteX517" fmla="*/ 1104943 w 1505553"/>
                <a:gd name="connsiteY517" fmla="*/ 111290 h 2768858"/>
                <a:gd name="connsiteX518" fmla="*/ 1104215 w 1505553"/>
                <a:gd name="connsiteY518" fmla="*/ 111962 h 2768858"/>
                <a:gd name="connsiteX519" fmla="*/ 1104215 w 1505553"/>
                <a:gd name="connsiteY519" fmla="*/ 113419 h 2768858"/>
                <a:gd name="connsiteX520" fmla="*/ 1102814 w 1505553"/>
                <a:gd name="connsiteY520" fmla="*/ 113419 h 2768858"/>
                <a:gd name="connsiteX521" fmla="*/ 1099900 w 1505553"/>
                <a:gd name="connsiteY521" fmla="*/ 109833 h 2768858"/>
                <a:gd name="connsiteX522" fmla="*/ 1100628 w 1505553"/>
                <a:gd name="connsiteY522" fmla="*/ 107704 h 2768858"/>
                <a:gd name="connsiteX523" fmla="*/ 1099228 w 1505553"/>
                <a:gd name="connsiteY523" fmla="*/ 107704 h 2768858"/>
                <a:gd name="connsiteX524" fmla="*/ 1098499 w 1505553"/>
                <a:gd name="connsiteY524" fmla="*/ 106247 h 2768858"/>
                <a:gd name="connsiteX525" fmla="*/ 1097771 w 1505553"/>
                <a:gd name="connsiteY525" fmla="*/ 104790 h 2768858"/>
                <a:gd name="connsiteX526" fmla="*/ 1096314 w 1505553"/>
                <a:gd name="connsiteY526" fmla="*/ 102660 h 2768858"/>
                <a:gd name="connsiteX527" fmla="*/ 1092727 w 1505553"/>
                <a:gd name="connsiteY527" fmla="*/ 103389 h 2768858"/>
                <a:gd name="connsiteX528" fmla="*/ 1087740 w 1505553"/>
                <a:gd name="connsiteY528" fmla="*/ 103389 h 2768858"/>
                <a:gd name="connsiteX529" fmla="*/ 1085554 w 1505553"/>
                <a:gd name="connsiteY529" fmla="*/ 101932 h 2768858"/>
                <a:gd name="connsiteX530" fmla="*/ 1084826 w 1505553"/>
                <a:gd name="connsiteY530" fmla="*/ 100475 h 2768858"/>
                <a:gd name="connsiteX531" fmla="*/ 1083425 w 1505553"/>
                <a:gd name="connsiteY531" fmla="*/ 98345 h 2768858"/>
                <a:gd name="connsiteX532" fmla="*/ 1081240 w 1505553"/>
                <a:gd name="connsiteY532" fmla="*/ 96888 h 2768858"/>
                <a:gd name="connsiteX533" fmla="*/ 1079839 w 1505553"/>
                <a:gd name="connsiteY533" fmla="*/ 97617 h 2768858"/>
                <a:gd name="connsiteX534" fmla="*/ 1077653 w 1505553"/>
                <a:gd name="connsiteY534" fmla="*/ 99074 h 2768858"/>
                <a:gd name="connsiteX535" fmla="*/ 1075524 w 1505553"/>
                <a:gd name="connsiteY535" fmla="*/ 98345 h 2768858"/>
                <a:gd name="connsiteX536" fmla="*/ 1074795 w 1505553"/>
                <a:gd name="connsiteY536" fmla="*/ 97617 h 2768858"/>
                <a:gd name="connsiteX537" fmla="*/ 1074795 w 1505553"/>
                <a:gd name="connsiteY537" fmla="*/ 96216 h 2768858"/>
                <a:gd name="connsiteX538" fmla="*/ 1074795 w 1505553"/>
                <a:gd name="connsiteY538" fmla="*/ 94031 h 2768858"/>
                <a:gd name="connsiteX539" fmla="*/ 1073338 w 1505553"/>
                <a:gd name="connsiteY539" fmla="*/ 93302 h 2768858"/>
                <a:gd name="connsiteX540" fmla="*/ 1071937 w 1505553"/>
                <a:gd name="connsiteY540" fmla="*/ 94031 h 2768858"/>
                <a:gd name="connsiteX541" fmla="*/ 1070480 w 1505553"/>
                <a:gd name="connsiteY541" fmla="*/ 94759 h 2768858"/>
                <a:gd name="connsiteX542" fmla="*/ 1068351 w 1505553"/>
                <a:gd name="connsiteY542" fmla="*/ 94759 h 2768858"/>
                <a:gd name="connsiteX543" fmla="*/ 1066894 w 1505553"/>
                <a:gd name="connsiteY543" fmla="*/ 94031 h 2768858"/>
                <a:gd name="connsiteX544" fmla="*/ 1066894 w 1505553"/>
                <a:gd name="connsiteY544" fmla="*/ 93302 h 2768858"/>
                <a:gd name="connsiteX545" fmla="*/ 1068351 w 1505553"/>
                <a:gd name="connsiteY545" fmla="*/ 91173 h 2768858"/>
                <a:gd name="connsiteX546" fmla="*/ 1067623 w 1505553"/>
                <a:gd name="connsiteY546" fmla="*/ 87586 h 2768858"/>
                <a:gd name="connsiteX547" fmla="*/ 1067623 w 1505553"/>
                <a:gd name="connsiteY547" fmla="*/ 86858 h 2768858"/>
                <a:gd name="connsiteX548" fmla="*/ 1066894 w 1505553"/>
                <a:gd name="connsiteY548" fmla="*/ 85401 h 2768858"/>
                <a:gd name="connsiteX549" fmla="*/ 1065437 w 1505553"/>
                <a:gd name="connsiteY549" fmla="*/ 84728 h 2768858"/>
                <a:gd name="connsiteX550" fmla="*/ 1063308 w 1505553"/>
                <a:gd name="connsiteY550" fmla="*/ 83271 h 2768858"/>
                <a:gd name="connsiteX551" fmla="*/ 1059721 w 1505553"/>
                <a:gd name="connsiteY551" fmla="*/ 81142 h 2768858"/>
                <a:gd name="connsiteX552" fmla="*/ 1058993 w 1505553"/>
                <a:gd name="connsiteY552" fmla="*/ 79685 h 2768858"/>
                <a:gd name="connsiteX553" fmla="*/ 1054678 w 1505553"/>
                <a:gd name="connsiteY553" fmla="*/ 73913 h 2768858"/>
                <a:gd name="connsiteX554" fmla="*/ 1053277 w 1505553"/>
                <a:gd name="connsiteY554" fmla="*/ 73241 h 2768858"/>
                <a:gd name="connsiteX555" fmla="*/ 1052548 w 1505553"/>
                <a:gd name="connsiteY555" fmla="*/ 71784 h 2768858"/>
                <a:gd name="connsiteX556" fmla="*/ 1052548 w 1505553"/>
                <a:gd name="connsiteY556" fmla="*/ 70327 h 2768858"/>
                <a:gd name="connsiteX557" fmla="*/ 1049691 w 1505553"/>
                <a:gd name="connsiteY557" fmla="*/ 67469 h 2768858"/>
                <a:gd name="connsiteX558" fmla="*/ 1046777 w 1505553"/>
                <a:gd name="connsiteY558" fmla="*/ 66068 h 2768858"/>
                <a:gd name="connsiteX559" fmla="*/ 1045376 w 1505553"/>
                <a:gd name="connsiteY559" fmla="*/ 65339 h 2768858"/>
                <a:gd name="connsiteX560" fmla="*/ 1043919 w 1505553"/>
                <a:gd name="connsiteY560" fmla="*/ 63154 h 2768858"/>
                <a:gd name="connsiteX561" fmla="*/ 1043919 w 1505553"/>
                <a:gd name="connsiteY561" fmla="*/ 60296 h 2768858"/>
                <a:gd name="connsiteX562" fmla="*/ 1043190 w 1505553"/>
                <a:gd name="connsiteY562" fmla="*/ 59568 h 2768858"/>
                <a:gd name="connsiteX563" fmla="*/ 1040332 w 1505553"/>
                <a:gd name="connsiteY563" fmla="*/ 56710 h 2768858"/>
                <a:gd name="connsiteX564" fmla="*/ 1038875 w 1505553"/>
                <a:gd name="connsiteY564" fmla="*/ 53852 h 2768858"/>
                <a:gd name="connsiteX565" fmla="*/ 1038203 w 1505553"/>
                <a:gd name="connsiteY565" fmla="*/ 52395 h 2768858"/>
                <a:gd name="connsiteX566" fmla="*/ 1038203 w 1505553"/>
                <a:gd name="connsiteY566" fmla="*/ 48808 h 2768858"/>
                <a:gd name="connsiteX567" fmla="*/ 1036746 w 1505553"/>
                <a:gd name="connsiteY567" fmla="*/ 48080 h 2768858"/>
                <a:gd name="connsiteX568" fmla="*/ 1033888 w 1505553"/>
                <a:gd name="connsiteY568" fmla="*/ 45951 h 2768858"/>
                <a:gd name="connsiteX569" fmla="*/ 1030302 w 1505553"/>
                <a:gd name="connsiteY569" fmla="*/ 42364 h 2768858"/>
                <a:gd name="connsiteX570" fmla="*/ 1028116 w 1505553"/>
                <a:gd name="connsiteY570" fmla="*/ 40179 h 2768858"/>
                <a:gd name="connsiteX571" fmla="*/ 1027388 w 1505553"/>
                <a:gd name="connsiteY571" fmla="*/ 39506 h 2768858"/>
                <a:gd name="connsiteX572" fmla="*/ 1023801 w 1505553"/>
                <a:gd name="connsiteY572" fmla="*/ 31605 h 2768858"/>
                <a:gd name="connsiteX573" fmla="*/ 1022400 w 1505553"/>
                <a:gd name="connsiteY573" fmla="*/ 30148 h 2768858"/>
                <a:gd name="connsiteX574" fmla="*/ 1018814 w 1505553"/>
                <a:gd name="connsiteY574" fmla="*/ 28691 h 2768858"/>
                <a:gd name="connsiteX575" fmla="*/ 1018814 w 1505553"/>
                <a:gd name="connsiteY575" fmla="*/ 25833 h 2768858"/>
                <a:gd name="connsiteX576" fmla="*/ 1018086 w 1505553"/>
                <a:gd name="connsiteY576" fmla="*/ 24432 h 2768858"/>
                <a:gd name="connsiteX577" fmla="*/ 1020215 w 1505553"/>
                <a:gd name="connsiteY577" fmla="*/ 22975 h 2768858"/>
                <a:gd name="connsiteX578" fmla="*/ 994382 w 1505553"/>
                <a:gd name="connsiteY578" fmla="*/ 17932 h 2768858"/>
                <a:gd name="connsiteX579" fmla="*/ 983623 w 1505553"/>
                <a:gd name="connsiteY579" fmla="*/ 15802 h 2768858"/>
                <a:gd name="connsiteX580" fmla="*/ 907524 w 1505553"/>
                <a:gd name="connsiteY580" fmla="*/ 0 h 2768858"/>
                <a:gd name="connsiteX581" fmla="*/ 875919 w 1505553"/>
                <a:gd name="connsiteY581" fmla="*/ 34463 h 2768858"/>
                <a:gd name="connsiteX582" fmla="*/ 875919 w 1505553"/>
                <a:gd name="connsiteY582" fmla="*/ 35191 h 2768858"/>
                <a:gd name="connsiteX583" fmla="*/ 865160 w 1505553"/>
                <a:gd name="connsiteY583" fmla="*/ 63882 h 2768858"/>
                <a:gd name="connsiteX584" fmla="*/ 854401 w 1505553"/>
                <a:gd name="connsiteY584" fmla="*/ 94759 h 2768858"/>
                <a:gd name="connsiteX585" fmla="*/ 841456 w 1505553"/>
                <a:gd name="connsiteY585" fmla="*/ 151469 h 2768858"/>
                <a:gd name="connsiteX586" fmla="*/ 831425 w 1505553"/>
                <a:gd name="connsiteY586" fmla="*/ 151469 h 2768858"/>
                <a:gd name="connsiteX587" fmla="*/ 786876 w 1505553"/>
                <a:gd name="connsiteY587" fmla="*/ 151469 h 2768858"/>
                <a:gd name="connsiteX588" fmla="*/ 786147 w 1505553"/>
                <a:gd name="connsiteY588" fmla="*/ 152926 h 2768858"/>
                <a:gd name="connsiteX589" fmla="*/ 786147 w 1505553"/>
                <a:gd name="connsiteY589" fmla="*/ 153598 h 2768858"/>
                <a:gd name="connsiteX590" fmla="*/ 784018 w 1505553"/>
                <a:gd name="connsiteY590" fmla="*/ 156512 h 2768858"/>
                <a:gd name="connsiteX591" fmla="*/ 783289 w 1505553"/>
                <a:gd name="connsiteY591" fmla="*/ 157913 h 2768858"/>
                <a:gd name="connsiteX592" fmla="*/ 783289 w 1505553"/>
                <a:gd name="connsiteY592" fmla="*/ 158642 h 2768858"/>
                <a:gd name="connsiteX593" fmla="*/ 782561 w 1505553"/>
                <a:gd name="connsiteY593" fmla="*/ 159370 h 2768858"/>
                <a:gd name="connsiteX594" fmla="*/ 782561 w 1505553"/>
                <a:gd name="connsiteY594" fmla="*/ 162228 h 2768858"/>
                <a:gd name="connsiteX595" fmla="*/ 782561 w 1505553"/>
                <a:gd name="connsiteY595" fmla="*/ 162956 h 2768858"/>
                <a:gd name="connsiteX596" fmla="*/ 781888 w 1505553"/>
                <a:gd name="connsiteY596" fmla="*/ 163685 h 2768858"/>
                <a:gd name="connsiteX597" fmla="*/ 781160 w 1505553"/>
                <a:gd name="connsiteY597" fmla="*/ 165086 h 2768858"/>
                <a:gd name="connsiteX598" fmla="*/ 781160 w 1505553"/>
                <a:gd name="connsiteY598" fmla="*/ 168000 h 2768858"/>
                <a:gd name="connsiteX599" fmla="*/ 781160 w 1505553"/>
                <a:gd name="connsiteY599" fmla="*/ 172315 h 2768858"/>
                <a:gd name="connsiteX600" fmla="*/ 781888 w 1505553"/>
                <a:gd name="connsiteY600" fmla="*/ 173716 h 2768858"/>
                <a:gd name="connsiteX601" fmla="*/ 784018 w 1505553"/>
                <a:gd name="connsiteY601" fmla="*/ 175901 h 2768858"/>
                <a:gd name="connsiteX602" fmla="*/ 784746 w 1505553"/>
                <a:gd name="connsiteY602" fmla="*/ 178030 h 2768858"/>
                <a:gd name="connsiteX603" fmla="*/ 784746 w 1505553"/>
                <a:gd name="connsiteY603" fmla="*/ 180160 h 2768858"/>
                <a:gd name="connsiteX604" fmla="*/ 785475 w 1505553"/>
                <a:gd name="connsiteY604" fmla="*/ 182345 h 2768858"/>
                <a:gd name="connsiteX605" fmla="*/ 785475 w 1505553"/>
                <a:gd name="connsiteY605" fmla="*/ 185932 h 2768858"/>
                <a:gd name="connsiteX606" fmla="*/ 784746 w 1505553"/>
                <a:gd name="connsiteY606" fmla="*/ 188061 h 2768858"/>
                <a:gd name="connsiteX607" fmla="*/ 783289 w 1505553"/>
                <a:gd name="connsiteY607" fmla="*/ 190247 h 2768858"/>
                <a:gd name="connsiteX608" fmla="*/ 782561 w 1505553"/>
                <a:gd name="connsiteY608" fmla="*/ 192376 h 2768858"/>
                <a:gd name="connsiteX609" fmla="*/ 781888 w 1505553"/>
                <a:gd name="connsiteY609" fmla="*/ 194561 h 2768858"/>
                <a:gd name="connsiteX610" fmla="*/ 781888 w 1505553"/>
                <a:gd name="connsiteY610" fmla="*/ 196691 h 2768858"/>
                <a:gd name="connsiteX611" fmla="*/ 783289 w 1505553"/>
                <a:gd name="connsiteY611" fmla="*/ 198148 h 2768858"/>
                <a:gd name="connsiteX612" fmla="*/ 786876 w 1505553"/>
                <a:gd name="connsiteY612" fmla="*/ 201006 h 2768858"/>
                <a:gd name="connsiteX613" fmla="*/ 788333 w 1505553"/>
                <a:gd name="connsiteY613" fmla="*/ 202463 h 2768858"/>
                <a:gd name="connsiteX614" fmla="*/ 787604 w 1505553"/>
                <a:gd name="connsiteY614" fmla="*/ 204592 h 2768858"/>
                <a:gd name="connsiteX615" fmla="*/ 787604 w 1505553"/>
                <a:gd name="connsiteY615" fmla="*/ 208179 h 2768858"/>
                <a:gd name="connsiteX616" fmla="*/ 786876 w 1505553"/>
                <a:gd name="connsiteY616" fmla="*/ 209635 h 2768858"/>
                <a:gd name="connsiteX617" fmla="*/ 786147 w 1505553"/>
                <a:gd name="connsiteY617" fmla="*/ 213222 h 2768858"/>
                <a:gd name="connsiteX618" fmla="*/ 785475 w 1505553"/>
                <a:gd name="connsiteY618" fmla="*/ 215351 h 2768858"/>
                <a:gd name="connsiteX619" fmla="*/ 784746 w 1505553"/>
                <a:gd name="connsiteY619" fmla="*/ 216808 h 2768858"/>
                <a:gd name="connsiteX620" fmla="*/ 781160 w 1505553"/>
                <a:gd name="connsiteY620" fmla="*/ 218209 h 2768858"/>
                <a:gd name="connsiteX621" fmla="*/ 778302 w 1505553"/>
                <a:gd name="connsiteY621" fmla="*/ 218938 h 2768858"/>
                <a:gd name="connsiteX622" fmla="*/ 775388 w 1505553"/>
                <a:gd name="connsiteY622" fmla="*/ 218938 h 2768858"/>
                <a:gd name="connsiteX623" fmla="*/ 773259 w 1505553"/>
                <a:gd name="connsiteY623" fmla="*/ 219666 h 2768858"/>
                <a:gd name="connsiteX624" fmla="*/ 772530 w 1505553"/>
                <a:gd name="connsiteY624" fmla="*/ 221123 h 2768858"/>
                <a:gd name="connsiteX625" fmla="*/ 772530 w 1505553"/>
                <a:gd name="connsiteY625" fmla="*/ 222524 h 2768858"/>
                <a:gd name="connsiteX626" fmla="*/ 773987 w 1505553"/>
                <a:gd name="connsiteY626" fmla="*/ 224709 h 2768858"/>
                <a:gd name="connsiteX627" fmla="*/ 774660 w 1505553"/>
                <a:gd name="connsiteY627" fmla="*/ 227567 h 2768858"/>
                <a:gd name="connsiteX628" fmla="*/ 775388 w 1505553"/>
                <a:gd name="connsiteY628" fmla="*/ 229697 h 2768858"/>
                <a:gd name="connsiteX629" fmla="*/ 775388 w 1505553"/>
                <a:gd name="connsiteY629" fmla="*/ 232611 h 2768858"/>
                <a:gd name="connsiteX630" fmla="*/ 775388 w 1505553"/>
                <a:gd name="connsiteY630" fmla="*/ 236197 h 2768858"/>
                <a:gd name="connsiteX631" fmla="*/ 776117 w 1505553"/>
                <a:gd name="connsiteY631" fmla="*/ 238327 h 2768858"/>
                <a:gd name="connsiteX632" fmla="*/ 776117 w 1505553"/>
                <a:gd name="connsiteY632" fmla="*/ 239784 h 2768858"/>
                <a:gd name="connsiteX633" fmla="*/ 776117 w 1505553"/>
                <a:gd name="connsiteY633" fmla="*/ 242641 h 2768858"/>
                <a:gd name="connsiteX634" fmla="*/ 775388 w 1505553"/>
                <a:gd name="connsiteY634" fmla="*/ 244098 h 2768858"/>
                <a:gd name="connsiteX635" fmla="*/ 774660 w 1505553"/>
                <a:gd name="connsiteY635" fmla="*/ 246956 h 2768858"/>
                <a:gd name="connsiteX636" fmla="*/ 774660 w 1505553"/>
                <a:gd name="connsiteY636" fmla="*/ 249814 h 2768858"/>
                <a:gd name="connsiteX637" fmla="*/ 773259 w 1505553"/>
                <a:gd name="connsiteY637" fmla="*/ 252672 h 2768858"/>
                <a:gd name="connsiteX638" fmla="*/ 771802 w 1505553"/>
                <a:gd name="connsiteY638" fmla="*/ 254129 h 2768858"/>
                <a:gd name="connsiteX639" fmla="*/ 770401 w 1505553"/>
                <a:gd name="connsiteY639" fmla="*/ 255586 h 2768858"/>
                <a:gd name="connsiteX640" fmla="*/ 768944 w 1505553"/>
                <a:gd name="connsiteY640" fmla="*/ 256987 h 2768858"/>
                <a:gd name="connsiteX641" fmla="*/ 768944 w 1505553"/>
                <a:gd name="connsiteY641" fmla="*/ 258444 h 2768858"/>
                <a:gd name="connsiteX642" fmla="*/ 769672 w 1505553"/>
                <a:gd name="connsiteY642" fmla="*/ 261302 h 2768858"/>
                <a:gd name="connsiteX643" fmla="*/ 769672 w 1505553"/>
                <a:gd name="connsiteY643" fmla="*/ 262030 h 2768858"/>
                <a:gd name="connsiteX644" fmla="*/ 768944 w 1505553"/>
                <a:gd name="connsiteY644" fmla="*/ 262759 h 2768858"/>
                <a:gd name="connsiteX645" fmla="*/ 768944 w 1505553"/>
                <a:gd name="connsiteY645" fmla="*/ 263431 h 2768858"/>
                <a:gd name="connsiteX646" fmla="*/ 768215 w 1505553"/>
                <a:gd name="connsiteY646" fmla="*/ 269932 h 2768858"/>
                <a:gd name="connsiteX647" fmla="*/ 768215 w 1505553"/>
                <a:gd name="connsiteY647" fmla="*/ 272061 h 2768858"/>
                <a:gd name="connsiteX648" fmla="*/ 769672 w 1505553"/>
                <a:gd name="connsiteY648" fmla="*/ 276376 h 2768858"/>
                <a:gd name="connsiteX649" fmla="*/ 771073 w 1505553"/>
                <a:gd name="connsiteY649" fmla="*/ 279234 h 2768858"/>
                <a:gd name="connsiteX650" fmla="*/ 772530 w 1505553"/>
                <a:gd name="connsiteY650" fmla="*/ 281419 h 2768858"/>
                <a:gd name="connsiteX651" fmla="*/ 773987 w 1505553"/>
                <a:gd name="connsiteY651" fmla="*/ 284277 h 2768858"/>
                <a:gd name="connsiteX652" fmla="*/ 776117 w 1505553"/>
                <a:gd name="connsiteY652" fmla="*/ 287135 h 2768858"/>
                <a:gd name="connsiteX653" fmla="*/ 776845 w 1505553"/>
                <a:gd name="connsiteY653" fmla="*/ 288592 h 2768858"/>
                <a:gd name="connsiteX654" fmla="*/ 776845 w 1505553"/>
                <a:gd name="connsiteY654" fmla="*/ 290049 h 2768858"/>
                <a:gd name="connsiteX655" fmla="*/ 776845 w 1505553"/>
                <a:gd name="connsiteY655" fmla="*/ 292178 h 2768858"/>
                <a:gd name="connsiteX656" fmla="*/ 776845 w 1505553"/>
                <a:gd name="connsiteY656" fmla="*/ 294308 h 2768858"/>
                <a:gd name="connsiteX657" fmla="*/ 776845 w 1505553"/>
                <a:gd name="connsiteY657" fmla="*/ 295765 h 2768858"/>
                <a:gd name="connsiteX658" fmla="*/ 776845 w 1505553"/>
                <a:gd name="connsiteY658" fmla="*/ 299351 h 2768858"/>
                <a:gd name="connsiteX659" fmla="*/ 778974 w 1505553"/>
                <a:gd name="connsiteY659" fmla="*/ 304395 h 2768858"/>
                <a:gd name="connsiteX660" fmla="*/ 778974 w 1505553"/>
                <a:gd name="connsiteY660" fmla="*/ 305795 h 2768858"/>
                <a:gd name="connsiteX661" fmla="*/ 778974 w 1505553"/>
                <a:gd name="connsiteY661" fmla="*/ 306524 h 2768858"/>
                <a:gd name="connsiteX662" fmla="*/ 776845 w 1505553"/>
                <a:gd name="connsiteY662" fmla="*/ 307252 h 2768858"/>
                <a:gd name="connsiteX663" fmla="*/ 771073 w 1505553"/>
                <a:gd name="connsiteY663" fmla="*/ 311567 h 2768858"/>
                <a:gd name="connsiteX664" fmla="*/ 771073 w 1505553"/>
                <a:gd name="connsiteY664" fmla="*/ 311567 h 2768858"/>
                <a:gd name="connsiteX665" fmla="*/ 756728 w 1505553"/>
                <a:gd name="connsiteY665" fmla="*/ 320870 h 2768858"/>
                <a:gd name="connsiteX666" fmla="*/ 753141 w 1505553"/>
                <a:gd name="connsiteY666" fmla="*/ 323783 h 2768858"/>
                <a:gd name="connsiteX667" fmla="*/ 752413 w 1505553"/>
                <a:gd name="connsiteY667" fmla="*/ 325184 h 2768858"/>
                <a:gd name="connsiteX668" fmla="*/ 751012 w 1505553"/>
                <a:gd name="connsiteY668" fmla="*/ 326641 h 2768858"/>
                <a:gd name="connsiteX669" fmla="*/ 748098 w 1505553"/>
                <a:gd name="connsiteY669" fmla="*/ 335271 h 2768858"/>
                <a:gd name="connsiteX670" fmla="*/ 746697 w 1505553"/>
                <a:gd name="connsiteY670" fmla="*/ 336672 h 2768858"/>
                <a:gd name="connsiteX671" fmla="*/ 745968 w 1505553"/>
                <a:gd name="connsiteY671" fmla="*/ 338129 h 2768858"/>
                <a:gd name="connsiteX672" fmla="*/ 745240 w 1505553"/>
                <a:gd name="connsiteY672" fmla="*/ 339530 h 2768858"/>
                <a:gd name="connsiteX673" fmla="*/ 744512 w 1505553"/>
                <a:gd name="connsiteY673" fmla="*/ 341715 h 2768858"/>
                <a:gd name="connsiteX674" fmla="*/ 741654 w 1505553"/>
                <a:gd name="connsiteY674" fmla="*/ 345302 h 2768858"/>
                <a:gd name="connsiteX675" fmla="*/ 735209 w 1505553"/>
                <a:gd name="connsiteY675" fmla="*/ 348888 h 2768858"/>
                <a:gd name="connsiteX676" fmla="*/ 733752 w 1505553"/>
                <a:gd name="connsiteY676" fmla="*/ 349617 h 2768858"/>
                <a:gd name="connsiteX677" fmla="*/ 733024 w 1505553"/>
                <a:gd name="connsiteY677" fmla="*/ 350345 h 2768858"/>
                <a:gd name="connsiteX678" fmla="*/ 732351 w 1505553"/>
                <a:gd name="connsiteY678" fmla="*/ 351018 h 2768858"/>
                <a:gd name="connsiteX679" fmla="*/ 730894 w 1505553"/>
                <a:gd name="connsiteY679" fmla="*/ 353203 h 2768858"/>
                <a:gd name="connsiteX680" fmla="*/ 730894 w 1505553"/>
                <a:gd name="connsiteY680" fmla="*/ 354604 h 2768858"/>
                <a:gd name="connsiteX681" fmla="*/ 730166 w 1505553"/>
                <a:gd name="connsiteY681" fmla="*/ 355332 h 2768858"/>
                <a:gd name="connsiteX682" fmla="*/ 729437 w 1505553"/>
                <a:gd name="connsiteY682" fmla="*/ 356789 h 2768858"/>
                <a:gd name="connsiteX683" fmla="*/ 728765 w 1505553"/>
                <a:gd name="connsiteY683" fmla="*/ 358190 h 2768858"/>
                <a:gd name="connsiteX684" fmla="*/ 728037 w 1505553"/>
                <a:gd name="connsiteY684" fmla="*/ 359647 h 2768858"/>
                <a:gd name="connsiteX685" fmla="*/ 727308 w 1505553"/>
                <a:gd name="connsiteY685" fmla="*/ 362505 h 2768858"/>
                <a:gd name="connsiteX686" fmla="*/ 727308 w 1505553"/>
                <a:gd name="connsiteY686" fmla="*/ 365419 h 2768858"/>
                <a:gd name="connsiteX687" fmla="*/ 726580 w 1505553"/>
                <a:gd name="connsiteY687" fmla="*/ 370406 h 2768858"/>
                <a:gd name="connsiteX688" fmla="*/ 726580 w 1505553"/>
                <a:gd name="connsiteY688" fmla="*/ 371863 h 2768858"/>
                <a:gd name="connsiteX689" fmla="*/ 725123 w 1505553"/>
                <a:gd name="connsiteY689" fmla="*/ 372592 h 2768858"/>
                <a:gd name="connsiteX690" fmla="*/ 722993 w 1505553"/>
                <a:gd name="connsiteY690" fmla="*/ 374721 h 2768858"/>
                <a:gd name="connsiteX691" fmla="*/ 722265 w 1505553"/>
                <a:gd name="connsiteY691" fmla="*/ 375450 h 2768858"/>
                <a:gd name="connsiteX692" fmla="*/ 720864 w 1505553"/>
                <a:gd name="connsiteY692" fmla="*/ 376178 h 2768858"/>
                <a:gd name="connsiteX693" fmla="*/ 717950 w 1505553"/>
                <a:gd name="connsiteY693" fmla="*/ 376907 h 2768858"/>
                <a:gd name="connsiteX694" fmla="*/ 709376 w 1505553"/>
                <a:gd name="connsiteY694" fmla="*/ 376907 h 2768858"/>
                <a:gd name="connsiteX695" fmla="*/ 707191 w 1505553"/>
                <a:gd name="connsiteY695" fmla="*/ 377579 h 2768858"/>
                <a:gd name="connsiteX696" fmla="*/ 705061 w 1505553"/>
                <a:gd name="connsiteY696" fmla="*/ 379765 h 2768858"/>
                <a:gd name="connsiteX697" fmla="*/ 704333 w 1505553"/>
                <a:gd name="connsiteY697" fmla="*/ 380493 h 2768858"/>
                <a:gd name="connsiteX698" fmla="*/ 702876 w 1505553"/>
                <a:gd name="connsiteY698" fmla="*/ 382623 h 2768858"/>
                <a:gd name="connsiteX699" fmla="*/ 701475 w 1505553"/>
                <a:gd name="connsiteY699" fmla="*/ 385480 h 2768858"/>
                <a:gd name="connsiteX700" fmla="*/ 700018 w 1505553"/>
                <a:gd name="connsiteY700" fmla="*/ 387666 h 2768858"/>
                <a:gd name="connsiteX701" fmla="*/ 700018 w 1505553"/>
                <a:gd name="connsiteY701" fmla="*/ 389067 h 2768858"/>
                <a:gd name="connsiteX702" fmla="*/ 699289 w 1505553"/>
                <a:gd name="connsiteY702" fmla="*/ 390524 h 2768858"/>
                <a:gd name="connsiteX703" fmla="*/ 699289 w 1505553"/>
                <a:gd name="connsiteY703" fmla="*/ 392653 h 2768858"/>
                <a:gd name="connsiteX704" fmla="*/ 700018 w 1505553"/>
                <a:gd name="connsiteY704" fmla="*/ 395567 h 2768858"/>
                <a:gd name="connsiteX705" fmla="*/ 700018 w 1505553"/>
                <a:gd name="connsiteY705" fmla="*/ 396968 h 2768858"/>
                <a:gd name="connsiteX706" fmla="*/ 700018 w 1505553"/>
                <a:gd name="connsiteY706" fmla="*/ 399154 h 2768858"/>
                <a:gd name="connsiteX707" fmla="*/ 700018 w 1505553"/>
                <a:gd name="connsiteY707" fmla="*/ 401283 h 2768858"/>
                <a:gd name="connsiteX708" fmla="*/ 699289 w 1505553"/>
                <a:gd name="connsiteY708" fmla="*/ 404141 h 2768858"/>
                <a:gd name="connsiteX709" fmla="*/ 698561 w 1505553"/>
                <a:gd name="connsiteY709" fmla="*/ 404869 h 2768858"/>
                <a:gd name="connsiteX710" fmla="*/ 697888 w 1505553"/>
                <a:gd name="connsiteY710" fmla="*/ 406326 h 2768858"/>
                <a:gd name="connsiteX711" fmla="*/ 694302 w 1505553"/>
                <a:gd name="connsiteY711" fmla="*/ 409184 h 2768858"/>
                <a:gd name="connsiteX712" fmla="*/ 692845 w 1505553"/>
                <a:gd name="connsiteY712" fmla="*/ 410641 h 2768858"/>
                <a:gd name="connsiteX713" fmla="*/ 689987 w 1505553"/>
                <a:gd name="connsiteY713" fmla="*/ 412771 h 2768858"/>
                <a:gd name="connsiteX714" fmla="*/ 687073 w 1505553"/>
                <a:gd name="connsiteY714" fmla="*/ 414228 h 2768858"/>
                <a:gd name="connsiteX715" fmla="*/ 681357 w 1505553"/>
                <a:gd name="connsiteY715" fmla="*/ 417086 h 2768858"/>
                <a:gd name="connsiteX716" fmla="*/ 678500 w 1505553"/>
                <a:gd name="connsiteY716" fmla="*/ 419943 h 2768858"/>
                <a:gd name="connsiteX717" fmla="*/ 676314 w 1505553"/>
                <a:gd name="connsiteY717" fmla="*/ 423530 h 2768858"/>
                <a:gd name="connsiteX718" fmla="*/ 674185 w 1505553"/>
                <a:gd name="connsiteY718" fmla="*/ 425715 h 2768858"/>
                <a:gd name="connsiteX719" fmla="*/ 673456 w 1505553"/>
                <a:gd name="connsiteY719" fmla="*/ 427116 h 2768858"/>
                <a:gd name="connsiteX720" fmla="*/ 672728 w 1505553"/>
                <a:gd name="connsiteY720" fmla="*/ 427116 h 2768858"/>
                <a:gd name="connsiteX721" fmla="*/ 672728 w 1505553"/>
                <a:gd name="connsiteY721" fmla="*/ 429302 h 2768858"/>
                <a:gd name="connsiteX722" fmla="*/ 673456 w 1505553"/>
                <a:gd name="connsiteY722" fmla="*/ 430030 h 2768858"/>
                <a:gd name="connsiteX723" fmla="*/ 672728 w 1505553"/>
                <a:gd name="connsiteY723" fmla="*/ 431431 h 2768858"/>
                <a:gd name="connsiteX724" fmla="*/ 669870 w 1505553"/>
                <a:gd name="connsiteY724" fmla="*/ 432159 h 2768858"/>
                <a:gd name="connsiteX725" fmla="*/ 669870 w 1505553"/>
                <a:gd name="connsiteY725" fmla="*/ 433617 h 2768858"/>
                <a:gd name="connsiteX726" fmla="*/ 669870 w 1505553"/>
                <a:gd name="connsiteY726" fmla="*/ 435017 h 2768858"/>
                <a:gd name="connsiteX727" fmla="*/ 669141 w 1505553"/>
                <a:gd name="connsiteY727" fmla="*/ 435746 h 2768858"/>
                <a:gd name="connsiteX728" fmla="*/ 669141 w 1505553"/>
                <a:gd name="connsiteY728" fmla="*/ 437203 h 2768858"/>
                <a:gd name="connsiteX729" fmla="*/ 670598 w 1505553"/>
                <a:gd name="connsiteY729" fmla="*/ 441518 h 2768858"/>
                <a:gd name="connsiteX730" fmla="*/ 671327 w 1505553"/>
                <a:gd name="connsiteY730" fmla="*/ 443647 h 2768858"/>
                <a:gd name="connsiteX731" fmla="*/ 671327 w 1505553"/>
                <a:gd name="connsiteY731" fmla="*/ 444376 h 2768858"/>
                <a:gd name="connsiteX732" fmla="*/ 670598 w 1505553"/>
                <a:gd name="connsiteY732" fmla="*/ 445777 h 2768858"/>
                <a:gd name="connsiteX733" fmla="*/ 669141 w 1505553"/>
                <a:gd name="connsiteY733" fmla="*/ 446505 h 2768858"/>
                <a:gd name="connsiteX734" fmla="*/ 667012 w 1505553"/>
                <a:gd name="connsiteY734" fmla="*/ 446505 h 2768858"/>
                <a:gd name="connsiteX735" fmla="*/ 664098 w 1505553"/>
                <a:gd name="connsiteY735" fmla="*/ 447234 h 2768858"/>
                <a:gd name="connsiteX736" fmla="*/ 662697 w 1505553"/>
                <a:gd name="connsiteY736" fmla="*/ 448691 h 2768858"/>
                <a:gd name="connsiteX737" fmla="*/ 662697 w 1505553"/>
                <a:gd name="connsiteY737" fmla="*/ 449363 h 2768858"/>
                <a:gd name="connsiteX738" fmla="*/ 662697 w 1505553"/>
                <a:gd name="connsiteY738" fmla="*/ 450820 h 2768858"/>
                <a:gd name="connsiteX739" fmla="*/ 662697 w 1505553"/>
                <a:gd name="connsiteY739" fmla="*/ 453005 h 2768858"/>
                <a:gd name="connsiteX740" fmla="*/ 662697 w 1505553"/>
                <a:gd name="connsiteY740" fmla="*/ 455863 h 2768858"/>
                <a:gd name="connsiteX741" fmla="*/ 661969 w 1505553"/>
                <a:gd name="connsiteY741" fmla="*/ 457264 h 2768858"/>
                <a:gd name="connsiteX742" fmla="*/ 661240 w 1505553"/>
                <a:gd name="connsiteY742" fmla="*/ 458721 h 2768858"/>
                <a:gd name="connsiteX743" fmla="*/ 660512 w 1505553"/>
                <a:gd name="connsiteY743" fmla="*/ 459450 h 2768858"/>
                <a:gd name="connsiteX744" fmla="*/ 659839 w 1505553"/>
                <a:gd name="connsiteY744" fmla="*/ 460851 h 2768858"/>
                <a:gd name="connsiteX745" fmla="*/ 659111 w 1505553"/>
                <a:gd name="connsiteY745" fmla="*/ 463765 h 2768858"/>
                <a:gd name="connsiteX746" fmla="*/ 659111 w 1505553"/>
                <a:gd name="connsiteY746" fmla="*/ 465166 h 2768858"/>
                <a:gd name="connsiteX747" fmla="*/ 658382 w 1505553"/>
                <a:gd name="connsiteY747" fmla="*/ 465894 h 2768858"/>
                <a:gd name="connsiteX748" fmla="*/ 659111 w 1505553"/>
                <a:gd name="connsiteY748" fmla="*/ 468079 h 2768858"/>
                <a:gd name="connsiteX749" fmla="*/ 659839 w 1505553"/>
                <a:gd name="connsiteY749" fmla="*/ 470209 h 2768858"/>
                <a:gd name="connsiteX750" fmla="*/ 661969 w 1505553"/>
                <a:gd name="connsiteY750" fmla="*/ 475252 h 2768858"/>
                <a:gd name="connsiteX751" fmla="*/ 662697 w 1505553"/>
                <a:gd name="connsiteY751" fmla="*/ 475925 h 2768858"/>
                <a:gd name="connsiteX752" fmla="*/ 664098 w 1505553"/>
                <a:gd name="connsiteY752" fmla="*/ 477382 h 2768858"/>
                <a:gd name="connsiteX753" fmla="*/ 664826 w 1505553"/>
                <a:gd name="connsiteY753" fmla="*/ 478110 h 2768858"/>
                <a:gd name="connsiteX754" fmla="*/ 667012 w 1505553"/>
                <a:gd name="connsiteY754" fmla="*/ 478839 h 2768858"/>
                <a:gd name="connsiteX755" fmla="*/ 667684 w 1505553"/>
                <a:gd name="connsiteY755" fmla="*/ 478839 h 2768858"/>
                <a:gd name="connsiteX756" fmla="*/ 668413 w 1505553"/>
                <a:gd name="connsiteY756" fmla="*/ 478839 h 2768858"/>
                <a:gd name="connsiteX757" fmla="*/ 669141 w 1505553"/>
                <a:gd name="connsiteY757" fmla="*/ 480240 h 2768858"/>
                <a:gd name="connsiteX758" fmla="*/ 669870 w 1505553"/>
                <a:gd name="connsiteY758" fmla="*/ 481697 h 2768858"/>
                <a:gd name="connsiteX759" fmla="*/ 669870 w 1505553"/>
                <a:gd name="connsiteY759" fmla="*/ 482425 h 2768858"/>
                <a:gd name="connsiteX760" fmla="*/ 669141 w 1505553"/>
                <a:gd name="connsiteY760" fmla="*/ 484554 h 2768858"/>
                <a:gd name="connsiteX761" fmla="*/ 669141 w 1505553"/>
                <a:gd name="connsiteY761" fmla="*/ 486011 h 2768858"/>
                <a:gd name="connsiteX762" fmla="*/ 667684 w 1505553"/>
                <a:gd name="connsiteY762" fmla="*/ 487412 h 2768858"/>
                <a:gd name="connsiteX763" fmla="*/ 664826 w 1505553"/>
                <a:gd name="connsiteY763" fmla="*/ 491055 h 2768858"/>
                <a:gd name="connsiteX764" fmla="*/ 661240 w 1505553"/>
                <a:gd name="connsiteY764" fmla="*/ 496042 h 2768858"/>
                <a:gd name="connsiteX765" fmla="*/ 659111 w 1505553"/>
                <a:gd name="connsiteY765" fmla="*/ 498900 h 2768858"/>
                <a:gd name="connsiteX766" fmla="*/ 658382 w 1505553"/>
                <a:gd name="connsiteY766" fmla="*/ 501085 h 2768858"/>
                <a:gd name="connsiteX767" fmla="*/ 656197 w 1505553"/>
                <a:gd name="connsiteY767" fmla="*/ 503215 h 2768858"/>
                <a:gd name="connsiteX768" fmla="*/ 651209 w 1505553"/>
                <a:gd name="connsiteY768" fmla="*/ 506801 h 2768858"/>
                <a:gd name="connsiteX769" fmla="*/ 648352 w 1505553"/>
                <a:gd name="connsiteY769" fmla="*/ 509715 h 2768858"/>
                <a:gd name="connsiteX770" fmla="*/ 646166 w 1505553"/>
                <a:gd name="connsiteY770" fmla="*/ 511845 h 2768858"/>
                <a:gd name="connsiteX771" fmla="*/ 645438 w 1505553"/>
                <a:gd name="connsiteY771" fmla="*/ 513302 h 2768858"/>
                <a:gd name="connsiteX772" fmla="*/ 642580 w 1505553"/>
                <a:gd name="connsiteY772" fmla="*/ 515431 h 2768858"/>
                <a:gd name="connsiteX773" fmla="*/ 641123 w 1505553"/>
                <a:gd name="connsiteY773" fmla="*/ 516160 h 2768858"/>
                <a:gd name="connsiteX774" fmla="*/ 639722 w 1505553"/>
                <a:gd name="connsiteY774" fmla="*/ 519017 h 2768858"/>
                <a:gd name="connsiteX775" fmla="*/ 639722 w 1505553"/>
                <a:gd name="connsiteY775" fmla="*/ 520474 h 2768858"/>
                <a:gd name="connsiteX776" fmla="*/ 640450 w 1505553"/>
                <a:gd name="connsiteY776" fmla="*/ 524789 h 2768858"/>
                <a:gd name="connsiteX777" fmla="*/ 641123 w 1505553"/>
                <a:gd name="connsiteY777" fmla="*/ 526190 h 2768858"/>
                <a:gd name="connsiteX778" fmla="*/ 643308 w 1505553"/>
                <a:gd name="connsiteY778" fmla="*/ 529048 h 2768858"/>
                <a:gd name="connsiteX779" fmla="*/ 644037 w 1505553"/>
                <a:gd name="connsiteY779" fmla="*/ 530505 h 2768858"/>
                <a:gd name="connsiteX780" fmla="*/ 644709 w 1505553"/>
                <a:gd name="connsiteY780" fmla="*/ 531234 h 2768858"/>
                <a:gd name="connsiteX781" fmla="*/ 644709 w 1505553"/>
                <a:gd name="connsiteY781" fmla="*/ 531962 h 2768858"/>
                <a:gd name="connsiteX782" fmla="*/ 644709 w 1505553"/>
                <a:gd name="connsiteY782" fmla="*/ 533363 h 2768858"/>
                <a:gd name="connsiteX783" fmla="*/ 642580 w 1505553"/>
                <a:gd name="connsiteY783" fmla="*/ 534091 h 2768858"/>
                <a:gd name="connsiteX784" fmla="*/ 641851 w 1505553"/>
                <a:gd name="connsiteY784" fmla="*/ 534091 h 2768858"/>
                <a:gd name="connsiteX785" fmla="*/ 640450 w 1505553"/>
                <a:gd name="connsiteY785" fmla="*/ 535548 h 2768858"/>
                <a:gd name="connsiteX786" fmla="*/ 640450 w 1505553"/>
                <a:gd name="connsiteY786" fmla="*/ 536949 h 2768858"/>
                <a:gd name="connsiteX787" fmla="*/ 640450 w 1505553"/>
                <a:gd name="connsiteY787" fmla="*/ 541264 h 2768858"/>
                <a:gd name="connsiteX788" fmla="*/ 640450 w 1505553"/>
                <a:gd name="connsiteY788" fmla="*/ 541993 h 2768858"/>
                <a:gd name="connsiteX789" fmla="*/ 638993 w 1505553"/>
                <a:gd name="connsiteY789" fmla="*/ 543450 h 2768858"/>
                <a:gd name="connsiteX790" fmla="*/ 638993 w 1505553"/>
                <a:gd name="connsiteY790" fmla="*/ 544851 h 2768858"/>
                <a:gd name="connsiteX791" fmla="*/ 639722 w 1505553"/>
                <a:gd name="connsiteY791" fmla="*/ 545579 h 2768858"/>
                <a:gd name="connsiteX792" fmla="*/ 640450 w 1505553"/>
                <a:gd name="connsiteY792" fmla="*/ 547036 h 2768858"/>
                <a:gd name="connsiteX793" fmla="*/ 641851 w 1505553"/>
                <a:gd name="connsiteY793" fmla="*/ 547764 h 2768858"/>
                <a:gd name="connsiteX794" fmla="*/ 641123 w 1505553"/>
                <a:gd name="connsiteY794" fmla="*/ 548437 h 2768858"/>
                <a:gd name="connsiteX795" fmla="*/ 639722 w 1505553"/>
                <a:gd name="connsiteY795" fmla="*/ 549165 h 2768858"/>
                <a:gd name="connsiteX796" fmla="*/ 636864 w 1505553"/>
                <a:gd name="connsiteY796" fmla="*/ 551351 h 2768858"/>
                <a:gd name="connsiteX797" fmla="*/ 635407 w 1505553"/>
                <a:gd name="connsiteY797" fmla="*/ 552023 h 2768858"/>
                <a:gd name="connsiteX798" fmla="*/ 633950 w 1505553"/>
                <a:gd name="connsiteY798" fmla="*/ 553480 h 2768858"/>
                <a:gd name="connsiteX799" fmla="*/ 633950 w 1505553"/>
                <a:gd name="connsiteY799" fmla="*/ 554209 h 2768858"/>
                <a:gd name="connsiteX800" fmla="*/ 634678 w 1505553"/>
                <a:gd name="connsiteY800" fmla="*/ 556338 h 2768858"/>
                <a:gd name="connsiteX801" fmla="*/ 634678 w 1505553"/>
                <a:gd name="connsiteY801" fmla="*/ 559252 h 2768858"/>
                <a:gd name="connsiteX802" fmla="*/ 633950 w 1505553"/>
                <a:gd name="connsiteY802" fmla="*/ 559925 h 2768858"/>
                <a:gd name="connsiteX803" fmla="*/ 633221 w 1505553"/>
                <a:gd name="connsiteY803" fmla="*/ 561382 h 2768858"/>
                <a:gd name="connsiteX804" fmla="*/ 631092 w 1505553"/>
                <a:gd name="connsiteY804" fmla="*/ 564239 h 2768858"/>
                <a:gd name="connsiteX805" fmla="*/ 629635 w 1505553"/>
                <a:gd name="connsiteY805" fmla="*/ 566425 h 2768858"/>
                <a:gd name="connsiteX806" fmla="*/ 627506 w 1505553"/>
                <a:gd name="connsiteY806" fmla="*/ 570684 h 2768858"/>
                <a:gd name="connsiteX807" fmla="*/ 626777 w 1505553"/>
                <a:gd name="connsiteY807" fmla="*/ 572141 h 2768858"/>
                <a:gd name="connsiteX808" fmla="*/ 626049 w 1505553"/>
                <a:gd name="connsiteY808" fmla="*/ 573598 h 2768858"/>
                <a:gd name="connsiteX809" fmla="*/ 626777 w 1505553"/>
                <a:gd name="connsiteY809" fmla="*/ 574999 h 2768858"/>
                <a:gd name="connsiteX810" fmla="*/ 627506 w 1505553"/>
                <a:gd name="connsiteY810" fmla="*/ 576456 h 2768858"/>
                <a:gd name="connsiteX811" fmla="*/ 628963 w 1505553"/>
                <a:gd name="connsiteY811" fmla="*/ 577913 h 2768858"/>
                <a:gd name="connsiteX812" fmla="*/ 630364 w 1505553"/>
                <a:gd name="connsiteY812" fmla="*/ 580042 h 2768858"/>
                <a:gd name="connsiteX813" fmla="*/ 631092 w 1505553"/>
                <a:gd name="connsiteY813" fmla="*/ 582171 h 2768858"/>
                <a:gd name="connsiteX814" fmla="*/ 631821 w 1505553"/>
                <a:gd name="connsiteY814" fmla="*/ 584357 h 2768858"/>
                <a:gd name="connsiteX815" fmla="*/ 633221 w 1505553"/>
                <a:gd name="connsiteY815" fmla="*/ 587943 h 2768858"/>
                <a:gd name="connsiteX816" fmla="*/ 633950 w 1505553"/>
                <a:gd name="connsiteY816" fmla="*/ 589400 h 2768858"/>
                <a:gd name="connsiteX817" fmla="*/ 634678 w 1505553"/>
                <a:gd name="connsiteY817" fmla="*/ 592258 h 2768858"/>
                <a:gd name="connsiteX818" fmla="*/ 636135 w 1505553"/>
                <a:gd name="connsiteY818" fmla="*/ 594388 h 2768858"/>
                <a:gd name="connsiteX819" fmla="*/ 636135 w 1505553"/>
                <a:gd name="connsiteY819" fmla="*/ 595845 h 2768858"/>
                <a:gd name="connsiteX820" fmla="*/ 636135 w 1505553"/>
                <a:gd name="connsiteY820" fmla="*/ 597245 h 2768858"/>
                <a:gd name="connsiteX821" fmla="*/ 636135 w 1505553"/>
                <a:gd name="connsiteY821" fmla="*/ 599431 h 2768858"/>
                <a:gd name="connsiteX822" fmla="*/ 636864 w 1505553"/>
                <a:gd name="connsiteY822" fmla="*/ 598702 h 2768858"/>
                <a:gd name="connsiteX823" fmla="*/ 636864 w 1505553"/>
                <a:gd name="connsiteY823" fmla="*/ 598702 h 2768858"/>
                <a:gd name="connsiteX824" fmla="*/ 636135 w 1505553"/>
                <a:gd name="connsiteY824" fmla="*/ 599431 h 2768858"/>
                <a:gd name="connsiteX825" fmla="*/ 633221 w 1505553"/>
                <a:gd name="connsiteY825" fmla="*/ 602289 h 2768858"/>
                <a:gd name="connsiteX826" fmla="*/ 631821 w 1505553"/>
                <a:gd name="connsiteY826" fmla="*/ 603017 h 2768858"/>
                <a:gd name="connsiteX827" fmla="*/ 631092 w 1505553"/>
                <a:gd name="connsiteY827" fmla="*/ 603017 h 2768858"/>
                <a:gd name="connsiteX828" fmla="*/ 630364 w 1505553"/>
                <a:gd name="connsiteY828" fmla="*/ 603017 h 2768858"/>
                <a:gd name="connsiteX829" fmla="*/ 628234 w 1505553"/>
                <a:gd name="connsiteY829" fmla="*/ 598702 h 2768858"/>
                <a:gd name="connsiteX830" fmla="*/ 622462 w 1505553"/>
                <a:gd name="connsiteY830" fmla="*/ 597974 h 2768858"/>
                <a:gd name="connsiteX831" fmla="*/ 616746 w 1505553"/>
                <a:gd name="connsiteY831" fmla="*/ 595845 h 2768858"/>
                <a:gd name="connsiteX832" fmla="*/ 614561 w 1505553"/>
                <a:gd name="connsiteY832" fmla="*/ 593659 h 2768858"/>
                <a:gd name="connsiteX833" fmla="*/ 611703 w 1505553"/>
                <a:gd name="connsiteY833" fmla="*/ 592258 h 2768858"/>
                <a:gd name="connsiteX834" fmla="*/ 610246 w 1505553"/>
                <a:gd name="connsiteY834" fmla="*/ 591530 h 2768858"/>
                <a:gd name="connsiteX835" fmla="*/ 605987 w 1505553"/>
                <a:gd name="connsiteY835" fmla="*/ 585758 h 2768858"/>
                <a:gd name="connsiteX836" fmla="*/ 605987 w 1505553"/>
                <a:gd name="connsiteY836" fmla="*/ 585085 h 2768858"/>
                <a:gd name="connsiteX837" fmla="*/ 605987 w 1505553"/>
                <a:gd name="connsiteY837" fmla="*/ 582171 h 2768858"/>
                <a:gd name="connsiteX838" fmla="*/ 605259 w 1505553"/>
                <a:gd name="connsiteY838" fmla="*/ 580771 h 2768858"/>
                <a:gd name="connsiteX839" fmla="*/ 603073 w 1505553"/>
                <a:gd name="connsiteY839" fmla="*/ 580042 h 2768858"/>
                <a:gd name="connsiteX840" fmla="*/ 601672 w 1505553"/>
                <a:gd name="connsiteY840" fmla="*/ 574999 h 2768858"/>
                <a:gd name="connsiteX841" fmla="*/ 600944 w 1505553"/>
                <a:gd name="connsiteY841" fmla="*/ 573598 h 2768858"/>
                <a:gd name="connsiteX842" fmla="*/ 600216 w 1505553"/>
                <a:gd name="connsiteY842" fmla="*/ 572869 h 2768858"/>
                <a:gd name="connsiteX843" fmla="*/ 591586 w 1505553"/>
                <a:gd name="connsiteY843" fmla="*/ 566425 h 2768858"/>
                <a:gd name="connsiteX844" fmla="*/ 590185 w 1505553"/>
                <a:gd name="connsiteY844" fmla="*/ 564968 h 2768858"/>
                <a:gd name="connsiteX845" fmla="*/ 589456 w 1505553"/>
                <a:gd name="connsiteY845" fmla="*/ 562839 h 2768858"/>
                <a:gd name="connsiteX846" fmla="*/ 588728 w 1505553"/>
                <a:gd name="connsiteY846" fmla="*/ 557795 h 2768858"/>
                <a:gd name="connsiteX847" fmla="*/ 587999 w 1505553"/>
                <a:gd name="connsiteY847" fmla="*/ 556338 h 2768858"/>
                <a:gd name="connsiteX848" fmla="*/ 584413 w 1505553"/>
                <a:gd name="connsiteY848" fmla="*/ 552752 h 2768858"/>
                <a:gd name="connsiteX849" fmla="*/ 582284 w 1505553"/>
                <a:gd name="connsiteY849" fmla="*/ 548437 h 2768858"/>
                <a:gd name="connsiteX850" fmla="*/ 582284 w 1505553"/>
                <a:gd name="connsiteY850" fmla="*/ 544851 h 2768858"/>
                <a:gd name="connsiteX851" fmla="*/ 580098 w 1505553"/>
                <a:gd name="connsiteY851" fmla="*/ 537678 h 2768858"/>
                <a:gd name="connsiteX852" fmla="*/ 580827 w 1505553"/>
                <a:gd name="connsiteY852" fmla="*/ 533363 h 2768858"/>
                <a:gd name="connsiteX853" fmla="*/ 580098 w 1505553"/>
                <a:gd name="connsiteY853" fmla="*/ 531962 h 2768858"/>
                <a:gd name="connsiteX854" fmla="*/ 578697 w 1505553"/>
                <a:gd name="connsiteY854" fmla="*/ 528376 h 2768858"/>
                <a:gd name="connsiteX855" fmla="*/ 575839 w 1505553"/>
                <a:gd name="connsiteY855" fmla="*/ 526190 h 2768858"/>
                <a:gd name="connsiteX856" fmla="*/ 575839 w 1505553"/>
                <a:gd name="connsiteY856" fmla="*/ 524789 h 2768858"/>
                <a:gd name="connsiteX857" fmla="*/ 575839 w 1505553"/>
                <a:gd name="connsiteY857" fmla="*/ 521875 h 2768858"/>
                <a:gd name="connsiteX858" fmla="*/ 574382 w 1505553"/>
                <a:gd name="connsiteY858" fmla="*/ 518289 h 2768858"/>
                <a:gd name="connsiteX859" fmla="*/ 571524 w 1505553"/>
                <a:gd name="connsiteY859" fmla="*/ 516160 h 2768858"/>
                <a:gd name="connsiteX860" fmla="*/ 570796 w 1505553"/>
                <a:gd name="connsiteY860" fmla="*/ 514702 h 2768858"/>
                <a:gd name="connsiteX861" fmla="*/ 570067 w 1505553"/>
                <a:gd name="connsiteY861" fmla="*/ 511845 h 2768858"/>
                <a:gd name="connsiteX862" fmla="*/ 570067 w 1505553"/>
                <a:gd name="connsiteY862" fmla="*/ 508987 h 2768858"/>
                <a:gd name="connsiteX863" fmla="*/ 567938 w 1505553"/>
                <a:gd name="connsiteY863" fmla="*/ 507530 h 2768858"/>
                <a:gd name="connsiteX864" fmla="*/ 565753 w 1505553"/>
                <a:gd name="connsiteY864" fmla="*/ 507530 h 2768858"/>
                <a:gd name="connsiteX865" fmla="*/ 563623 w 1505553"/>
                <a:gd name="connsiteY865" fmla="*/ 503215 h 2768858"/>
                <a:gd name="connsiteX866" fmla="*/ 559308 w 1505553"/>
                <a:gd name="connsiteY866" fmla="*/ 498228 h 2768858"/>
                <a:gd name="connsiteX867" fmla="*/ 557123 w 1505553"/>
                <a:gd name="connsiteY867" fmla="*/ 491055 h 2768858"/>
                <a:gd name="connsiteX868" fmla="*/ 554993 w 1505553"/>
                <a:gd name="connsiteY868" fmla="*/ 487412 h 2768858"/>
                <a:gd name="connsiteX869" fmla="*/ 550678 w 1505553"/>
                <a:gd name="connsiteY869" fmla="*/ 484554 h 2768858"/>
                <a:gd name="connsiteX870" fmla="*/ 551407 w 1505553"/>
                <a:gd name="connsiteY870" fmla="*/ 483153 h 2768858"/>
                <a:gd name="connsiteX871" fmla="*/ 551407 w 1505553"/>
                <a:gd name="connsiteY871" fmla="*/ 480968 h 2768858"/>
                <a:gd name="connsiteX872" fmla="*/ 549222 w 1505553"/>
                <a:gd name="connsiteY872" fmla="*/ 475252 h 2768858"/>
                <a:gd name="connsiteX873" fmla="*/ 547092 w 1505553"/>
                <a:gd name="connsiteY873" fmla="*/ 473795 h 2768858"/>
                <a:gd name="connsiteX874" fmla="*/ 546364 w 1505553"/>
                <a:gd name="connsiteY874" fmla="*/ 473795 h 2768858"/>
                <a:gd name="connsiteX875" fmla="*/ 548549 w 1505553"/>
                <a:gd name="connsiteY875" fmla="*/ 478839 h 2768858"/>
                <a:gd name="connsiteX876" fmla="*/ 547821 w 1505553"/>
                <a:gd name="connsiteY876" fmla="*/ 480240 h 2768858"/>
                <a:gd name="connsiteX877" fmla="*/ 545635 w 1505553"/>
                <a:gd name="connsiteY877" fmla="*/ 483153 h 2768858"/>
                <a:gd name="connsiteX878" fmla="*/ 544234 w 1505553"/>
                <a:gd name="connsiteY878" fmla="*/ 486740 h 2768858"/>
                <a:gd name="connsiteX879" fmla="*/ 539919 w 1505553"/>
                <a:gd name="connsiteY879" fmla="*/ 489598 h 2768858"/>
                <a:gd name="connsiteX880" fmla="*/ 537061 w 1505553"/>
                <a:gd name="connsiteY880" fmla="*/ 493184 h 2768858"/>
                <a:gd name="connsiteX881" fmla="*/ 534876 w 1505553"/>
                <a:gd name="connsiteY881" fmla="*/ 496042 h 2768858"/>
                <a:gd name="connsiteX882" fmla="*/ 533475 w 1505553"/>
                <a:gd name="connsiteY882" fmla="*/ 497499 h 2768858"/>
                <a:gd name="connsiteX883" fmla="*/ 532747 w 1505553"/>
                <a:gd name="connsiteY883" fmla="*/ 500357 h 2768858"/>
                <a:gd name="connsiteX884" fmla="*/ 532018 w 1505553"/>
                <a:gd name="connsiteY884" fmla="*/ 501085 h 2768858"/>
                <a:gd name="connsiteX885" fmla="*/ 532018 w 1505553"/>
                <a:gd name="connsiteY885" fmla="*/ 506129 h 2768858"/>
                <a:gd name="connsiteX886" fmla="*/ 530561 w 1505553"/>
                <a:gd name="connsiteY886" fmla="*/ 512573 h 2768858"/>
                <a:gd name="connsiteX887" fmla="*/ 529833 w 1505553"/>
                <a:gd name="connsiteY887" fmla="*/ 513302 h 2768858"/>
                <a:gd name="connsiteX888" fmla="*/ 528432 w 1505553"/>
                <a:gd name="connsiteY888" fmla="*/ 516160 h 2768858"/>
                <a:gd name="connsiteX889" fmla="*/ 525574 w 1505553"/>
                <a:gd name="connsiteY889" fmla="*/ 519017 h 2768858"/>
                <a:gd name="connsiteX890" fmla="*/ 525574 w 1505553"/>
                <a:gd name="connsiteY890" fmla="*/ 521875 h 2768858"/>
                <a:gd name="connsiteX891" fmla="*/ 526975 w 1505553"/>
                <a:gd name="connsiteY891" fmla="*/ 523332 h 2768858"/>
                <a:gd name="connsiteX892" fmla="*/ 525574 w 1505553"/>
                <a:gd name="connsiteY892" fmla="*/ 525462 h 2768858"/>
                <a:gd name="connsiteX893" fmla="*/ 524117 w 1505553"/>
                <a:gd name="connsiteY893" fmla="*/ 526919 h 2768858"/>
                <a:gd name="connsiteX894" fmla="*/ 521987 w 1505553"/>
                <a:gd name="connsiteY894" fmla="*/ 527647 h 2768858"/>
                <a:gd name="connsiteX895" fmla="*/ 513358 w 1505553"/>
                <a:gd name="connsiteY895" fmla="*/ 521203 h 2768858"/>
                <a:gd name="connsiteX896" fmla="*/ 496827 w 1505553"/>
                <a:gd name="connsiteY896" fmla="*/ 509715 h 2768858"/>
                <a:gd name="connsiteX897" fmla="*/ 457320 w 1505553"/>
                <a:gd name="connsiteY897" fmla="*/ 483153 h 2768858"/>
                <a:gd name="connsiteX898" fmla="*/ 449475 w 1505553"/>
                <a:gd name="connsiteY898" fmla="*/ 477382 h 2768858"/>
                <a:gd name="connsiteX899" fmla="*/ 438660 w 1505553"/>
                <a:gd name="connsiteY899" fmla="*/ 470209 h 2768858"/>
                <a:gd name="connsiteX900" fmla="*/ 433673 w 1505553"/>
                <a:gd name="connsiteY900" fmla="*/ 468752 h 2768858"/>
                <a:gd name="connsiteX901" fmla="*/ 431487 w 1505553"/>
                <a:gd name="connsiteY901" fmla="*/ 470209 h 2768858"/>
                <a:gd name="connsiteX902" fmla="*/ 430086 w 1505553"/>
                <a:gd name="connsiteY902" fmla="*/ 471666 h 2768858"/>
                <a:gd name="connsiteX903" fmla="*/ 428629 w 1505553"/>
                <a:gd name="connsiteY903" fmla="*/ 473067 h 2768858"/>
                <a:gd name="connsiteX904" fmla="*/ 427172 w 1505553"/>
                <a:gd name="connsiteY904" fmla="*/ 475252 h 2768858"/>
                <a:gd name="connsiteX905" fmla="*/ 425043 w 1505553"/>
                <a:gd name="connsiteY905" fmla="*/ 477382 h 2768858"/>
                <a:gd name="connsiteX906" fmla="*/ 423586 w 1505553"/>
                <a:gd name="connsiteY906" fmla="*/ 480240 h 2768858"/>
                <a:gd name="connsiteX907" fmla="*/ 422857 w 1505553"/>
                <a:gd name="connsiteY907" fmla="*/ 483153 h 2768858"/>
                <a:gd name="connsiteX908" fmla="*/ 422857 w 1505553"/>
                <a:gd name="connsiteY908" fmla="*/ 486740 h 2768858"/>
                <a:gd name="connsiteX909" fmla="*/ 422185 w 1505553"/>
                <a:gd name="connsiteY909" fmla="*/ 488869 h 2768858"/>
                <a:gd name="connsiteX910" fmla="*/ 421456 w 1505553"/>
                <a:gd name="connsiteY910" fmla="*/ 490326 h 2768858"/>
                <a:gd name="connsiteX911" fmla="*/ 421456 w 1505553"/>
                <a:gd name="connsiteY911" fmla="*/ 491055 h 2768858"/>
                <a:gd name="connsiteX912" fmla="*/ 419271 w 1505553"/>
                <a:gd name="connsiteY912" fmla="*/ 493184 h 2768858"/>
                <a:gd name="connsiteX913" fmla="*/ 417142 w 1505553"/>
                <a:gd name="connsiteY913" fmla="*/ 494641 h 2768858"/>
                <a:gd name="connsiteX914" fmla="*/ 415012 w 1505553"/>
                <a:gd name="connsiteY914" fmla="*/ 495314 h 2768858"/>
                <a:gd name="connsiteX915" fmla="*/ 413555 w 1505553"/>
                <a:gd name="connsiteY915" fmla="*/ 496771 h 2768858"/>
                <a:gd name="connsiteX916" fmla="*/ 409969 w 1505553"/>
                <a:gd name="connsiteY916" fmla="*/ 501085 h 2768858"/>
                <a:gd name="connsiteX917" fmla="*/ 408512 w 1505553"/>
                <a:gd name="connsiteY917" fmla="*/ 504672 h 2768858"/>
                <a:gd name="connsiteX918" fmla="*/ 402796 w 1505553"/>
                <a:gd name="connsiteY918" fmla="*/ 504672 h 2768858"/>
                <a:gd name="connsiteX919" fmla="*/ 400611 w 1505553"/>
                <a:gd name="connsiteY919" fmla="*/ 505400 h 2768858"/>
                <a:gd name="connsiteX920" fmla="*/ 396296 w 1505553"/>
                <a:gd name="connsiteY920" fmla="*/ 505400 h 2768858"/>
                <a:gd name="connsiteX921" fmla="*/ 391308 w 1505553"/>
                <a:gd name="connsiteY921" fmla="*/ 508258 h 2768858"/>
                <a:gd name="connsiteX922" fmla="*/ 382679 w 1505553"/>
                <a:gd name="connsiteY922" fmla="*/ 509715 h 2768858"/>
                <a:gd name="connsiteX923" fmla="*/ 381222 w 1505553"/>
                <a:gd name="connsiteY923" fmla="*/ 511116 h 2768858"/>
                <a:gd name="connsiteX924" fmla="*/ 378364 w 1505553"/>
                <a:gd name="connsiteY924" fmla="*/ 511845 h 2768858"/>
                <a:gd name="connsiteX925" fmla="*/ 376234 w 1505553"/>
                <a:gd name="connsiteY925" fmla="*/ 511116 h 2768858"/>
                <a:gd name="connsiteX926" fmla="*/ 374777 w 1505553"/>
                <a:gd name="connsiteY926" fmla="*/ 511845 h 2768858"/>
                <a:gd name="connsiteX927" fmla="*/ 373320 w 1505553"/>
                <a:gd name="connsiteY927" fmla="*/ 511845 h 2768858"/>
                <a:gd name="connsiteX928" fmla="*/ 370463 w 1505553"/>
                <a:gd name="connsiteY928" fmla="*/ 509715 h 2768858"/>
                <a:gd name="connsiteX929" fmla="*/ 369062 w 1505553"/>
                <a:gd name="connsiteY929" fmla="*/ 511845 h 2768858"/>
                <a:gd name="connsiteX930" fmla="*/ 368333 w 1505553"/>
                <a:gd name="connsiteY930" fmla="*/ 511845 h 2768858"/>
                <a:gd name="connsiteX931" fmla="*/ 367605 w 1505553"/>
                <a:gd name="connsiteY931" fmla="*/ 511845 h 2768858"/>
                <a:gd name="connsiteX932" fmla="*/ 364747 w 1505553"/>
                <a:gd name="connsiteY932" fmla="*/ 511116 h 2768858"/>
                <a:gd name="connsiteX933" fmla="*/ 363290 w 1505553"/>
                <a:gd name="connsiteY933" fmla="*/ 510388 h 2768858"/>
                <a:gd name="connsiteX934" fmla="*/ 361160 w 1505553"/>
                <a:gd name="connsiteY934" fmla="*/ 511845 h 2768858"/>
                <a:gd name="connsiteX935" fmla="*/ 359703 w 1505553"/>
                <a:gd name="connsiteY935" fmla="*/ 511845 h 2768858"/>
                <a:gd name="connsiteX936" fmla="*/ 357574 w 1505553"/>
                <a:gd name="connsiteY936" fmla="*/ 512573 h 2768858"/>
                <a:gd name="connsiteX937" fmla="*/ 355389 w 1505553"/>
                <a:gd name="connsiteY937" fmla="*/ 513302 h 2768858"/>
                <a:gd name="connsiteX938" fmla="*/ 352531 w 1505553"/>
                <a:gd name="connsiteY938" fmla="*/ 514702 h 2768858"/>
                <a:gd name="connsiteX939" fmla="*/ 347487 w 1505553"/>
                <a:gd name="connsiteY939" fmla="*/ 517560 h 2768858"/>
                <a:gd name="connsiteX940" fmla="*/ 344629 w 1505553"/>
                <a:gd name="connsiteY940" fmla="*/ 516160 h 2768858"/>
                <a:gd name="connsiteX941" fmla="*/ 342444 w 1505553"/>
                <a:gd name="connsiteY941" fmla="*/ 516888 h 2768858"/>
                <a:gd name="connsiteX942" fmla="*/ 340315 w 1505553"/>
                <a:gd name="connsiteY942" fmla="*/ 515431 h 2768858"/>
                <a:gd name="connsiteX943" fmla="*/ 336000 w 1505553"/>
                <a:gd name="connsiteY943" fmla="*/ 516160 h 2768858"/>
                <a:gd name="connsiteX944" fmla="*/ 332413 w 1505553"/>
                <a:gd name="connsiteY944" fmla="*/ 515431 h 2768858"/>
                <a:gd name="connsiteX945" fmla="*/ 330284 w 1505553"/>
                <a:gd name="connsiteY945" fmla="*/ 516160 h 2768858"/>
                <a:gd name="connsiteX946" fmla="*/ 327370 w 1505553"/>
                <a:gd name="connsiteY946" fmla="*/ 515431 h 2768858"/>
                <a:gd name="connsiteX947" fmla="*/ 323783 w 1505553"/>
                <a:gd name="connsiteY947" fmla="*/ 515431 h 2768858"/>
                <a:gd name="connsiteX948" fmla="*/ 322383 w 1505553"/>
                <a:gd name="connsiteY948" fmla="*/ 515431 h 2768858"/>
                <a:gd name="connsiteX949" fmla="*/ 320926 w 1505553"/>
                <a:gd name="connsiteY949" fmla="*/ 514702 h 2768858"/>
                <a:gd name="connsiteX950" fmla="*/ 318068 w 1505553"/>
                <a:gd name="connsiteY950" fmla="*/ 513974 h 2768858"/>
                <a:gd name="connsiteX951" fmla="*/ 317339 w 1505553"/>
                <a:gd name="connsiteY951" fmla="*/ 513974 h 2768858"/>
                <a:gd name="connsiteX952" fmla="*/ 315882 w 1505553"/>
                <a:gd name="connsiteY952" fmla="*/ 514702 h 2768858"/>
                <a:gd name="connsiteX953" fmla="*/ 234796 w 1505553"/>
                <a:gd name="connsiteY953" fmla="*/ 505400 h 2768858"/>
                <a:gd name="connsiteX954" fmla="*/ 213222 w 1505553"/>
                <a:gd name="connsiteY954" fmla="*/ 503215 h 2768858"/>
                <a:gd name="connsiteX955" fmla="*/ 210364 w 1505553"/>
                <a:gd name="connsiteY955" fmla="*/ 506129 h 2768858"/>
                <a:gd name="connsiteX956" fmla="*/ 208235 w 1505553"/>
                <a:gd name="connsiteY956" fmla="*/ 506801 h 2768858"/>
                <a:gd name="connsiteX957" fmla="*/ 202463 w 1505553"/>
                <a:gd name="connsiteY957" fmla="*/ 508987 h 2768858"/>
                <a:gd name="connsiteX958" fmla="*/ 198148 w 1505553"/>
                <a:gd name="connsiteY958" fmla="*/ 511116 h 2768858"/>
                <a:gd name="connsiteX959" fmla="*/ 193833 w 1505553"/>
                <a:gd name="connsiteY959" fmla="*/ 512573 h 2768858"/>
                <a:gd name="connsiteX960" fmla="*/ 179487 w 1505553"/>
                <a:gd name="connsiteY960" fmla="*/ 519746 h 2768858"/>
                <a:gd name="connsiteX961" fmla="*/ 168728 w 1505553"/>
                <a:gd name="connsiteY961" fmla="*/ 520474 h 2768858"/>
                <a:gd name="connsiteX962" fmla="*/ 165870 w 1505553"/>
                <a:gd name="connsiteY962" fmla="*/ 520474 h 2768858"/>
                <a:gd name="connsiteX963" fmla="*/ 161556 w 1505553"/>
                <a:gd name="connsiteY963" fmla="*/ 520474 h 2768858"/>
                <a:gd name="connsiteX964" fmla="*/ 152926 w 1505553"/>
                <a:gd name="connsiteY964" fmla="*/ 522604 h 2768858"/>
                <a:gd name="connsiteX965" fmla="*/ 150796 w 1505553"/>
                <a:gd name="connsiteY965" fmla="*/ 521875 h 2768858"/>
                <a:gd name="connsiteX966" fmla="*/ 149339 w 1505553"/>
                <a:gd name="connsiteY966" fmla="*/ 523332 h 2768858"/>
                <a:gd name="connsiteX967" fmla="*/ 147882 w 1505553"/>
                <a:gd name="connsiteY967" fmla="*/ 522604 h 2768858"/>
                <a:gd name="connsiteX968" fmla="*/ 143568 w 1505553"/>
                <a:gd name="connsiteY968" fmla="*/ 523332 h 2768858"/>
                <a:gd name="connsiteX969" fmla="*/ 139309 w 1505553"/>
                <a:gd name="connsiteY969" fmla="*/ 524789 h 2768858"/>
                <a:gd name="connsiteX970" fmla="*/ 136395 w 1505553"/>
                <a:gd name="connsiteY970" fmla="*/ 525462 h 2768858"/>
                <a:gd name="connsiteX971" fmla="*/ 127093 w 1505553"/>
                <a:gd name="connsiteY971" fmla="*/ 524061 h 2768858"/>
                <a:gd name="connsiteX972" fmla="*/ 124907 w 1505553"/>
                <a:gd name="connsiteY972" fmla="*/ 524789 h 2768858"/>
                <a:gd name="connsiteX973" fmla="*/ 123506 w 1505553"/>
                <a:gd name="connsiteY973" fmla="*/ 525462 h 2768858"/>
                <a:gd name="connsiteX974" fmla="*/ 122049 w 1505553"/>
                <a:gd name="connsiteY974" fmla="*/ 528376 h 2768858"/>
                <a:gd name="connsiteX975" fmla="*/ 119191 w 1505553"/>
                <a:gd name="connsiteY975" fmla="*/ 529048 h 2768858"/>
                <a:gd name="connsiteX976" fmla="*/ 115605 w 1505553"/>
                <a:gd name="connsiteY976" fmla="*/ 526190 h 2768858"/>
                <a:gd name="connsiteX977" fmla="*/ 111290 w 1505553"/>
                <a:gd name="connsiteY977" fmla="*/ 524789 h 2768858"/>
                <a:gd name="connsiteX978" fmla="*/ 103389 w 1505553"/>
                <a:gd name="connsiteY978" fmla="*/ 517560 h 2768858"/>
                <a:gd name="connsiteX979" fmla="*/ 99802 w 1505553"/>
                <a:gd name="connsiteY979" fmla="*/ 516160 h 2768858"/>
                <a:gd name="connsiteX980" fmla="*/ 94031 w 1505553"/>
                <a:gd name="connsiteY980" fmla="*/ 515431 h 2768858"/>
                <a:gd name="connsiteX981" fmla="*/ 91901 w 1505553"/>
                <a:gd name="connsiteY981" fmla="*/ 515431 h 2768858"/>
                <a:gd name="connsiteX982" fmla="*/ 88315 w 1505553"/>
                <a:gd name="connsiteY982" fmla="*/ 513302 h 2768858"/>
                <a:gd name="connsiteX983" fmla="*/ 84000 w 1505553"/>
                <a:gd name="connsiteY983" fmla="*/ 512573 h 2768858"/>
                <a:gd name="connsiteX984" fmla="*/ 79685 w 1505553"/>
                <a:gd name="connsiteY984" fmla="*/ 513302 h 2768858"/>
                <a:gd name="connsiteX985" fmla="*/ 69654 w 1505553"/>
                <a:gd name="connsiteY985" fmla="*/ 513974 h 2768858"/>
                <a:gd name="connsiteX986" fmla="*/ 68926 w 1505553"/>
                <a:gd name="connsiteY986" fmla="*/ 516160 h 2768858"/>
                <a:gd name="connsiteX987" fmla="*/ 66068 w 1505553"/>
                <a:gd name="connsiteY987" fmla="*/ 522604 h 2768858"/>
                <a:gd name="connsiteX988" fmla="*/ 63154 w 1505553"/>
                <a:gd name="connsiteY988" fmla="*/ 526919 h 2768858"/>
                <a:gd name="connsiteX989" fmla="*/ 59568 w 1505553"/>
                <a:gd name="connsiteY989" fmla="*/ 531234 h 2768858"/>
                <a:gd name="connsiteX990" fmla="*/ 58167 w 1505553"/>
                <a:gd name="connsiteY990" fmla="*/ 534091 h 2768858"/>
                <a:gd name="connsiteX991" fmla="*/ 58167 w 1505553"/>
                <a:gd name="connsiteY991" fmla="*/ 536277 h 2768858"/>
                <a:gd name="connsiteX992" fmla="*/ 58895 w 1505553"/>
                <a:gd name="connsiteY992" fmla="*/ 544122 h 2768858"/>
                <a:gd name="connsiteX993" fmla="*/ 58895 w 1505553"/>
                <a:gd name="connsiteY993" fmla="*/ 544851 h 2768858"/>
                <a:gd name="connsiteX994" fmla="*/ 58167 w 1505553"/>
                <a:gd name="connsiteY994" fmla="*/ 552023 h 2768858"/>
                <a:gd name="connsiteX995" fmla="*/ 56710 w 1505553"/>
                <a:gd name="connsiteY995" fmla="*/ 559925 h 2768858"/>
                <a:gd name="connsiteX996" fmla="*/ 53852 w 1505553"/>
                <a:gd name="connsiteY996" fmla="*/ 564239 h 2768858"/>
                <a:gd name="connsiteX997" fmla="*/ 51666 w 1505553"/>
                <a:gd name="connsiteY997" fmla="*/ 565696 h 2768858"/>
                <a:gd name="connsiteX998" fmla="*/ 49537 w 1505553"/>
                <a:gd name="connsiteY998" fmla="*/ 568554 h 2768858"/>
                <a:gd name="connsiteX999" fmla="*/ 45951 w 1505553"/>
                <a:gd name="connsiteY999" fmla="*/ 570684 h 2768858"/>
                <a:gd name="connsiteX1000" fmla="*/ 44494 w 1505553"/>
                <a:gd name="connsiteY1000" fmla="*/ 572141 h 2768858"/>
                <a:gd name="connsiteX1001" fmla="*/ 42364 w 1505553"/>
                <a:gd name="connsiteY1001" fmla="*/ 580771 h 2768858"/>
                <a:gd name="connsiteX1002" fmla="*/ 41636 w 1505553"/>
                <a:gd name="connsiteY1002" fmla="*/ 585085 h 2768858"/>
                <a:gd name="connsiteX1003" fmla="*/ 40907 w 1505553"/>
                <a:gd name="connsiteY1003" fmla="*/ 586486 h 2768858"/>
                <a:gd name="connsiteX1004" fmla="*/ 40907 w 1505553"/>
                <a:gd name="connsiteY1004" fmla="*/ 589400 h 2768858"/>
                <a:gd name="connsiteX1005" fmla="*/ 40179 w 1505553"/>
                <a:gd name="connsiteY1005" fmla="*/ 590801 h 2768858"/>
                <a:gd name="connsiteX1006" fmla="*/ 40179 w 1505553"/>
                <a:gd name="connsiteY1006" fmla="*/ 591530 h 2768858"/>
                <a:gd name="connsiteX1007" fmla="*/ 36592 w 1505553"/>
                <a:gd name="connsiteY1007" fmla="*/ 592987 h 2768858"/>
                <a:gd name="connsiteX1008" fmla="*/ 34463 w 1505553"/>
                <a:gd name="connsiteY1008" fmla="*/ 595116 h 2768858"/>
                <a:gd name="connsiteX1009" fmla="*/ 33734 w 1505553"/>
                <a:gd name="connsiteY1009" fmla="*/ 596573 h 2768858"/>
                <a:gd name="connsiteX1010" fmla="*/ 33734 w 1505553"/>
                <a:gd name="connsiteY1010" fmla="*/ 597974 h 2768858"/>
                <a:gd name="connsiteX1011" fmla="*/ 33006 w 1505553"/>
                <a:gd name="connsiteY1011" fmla="*/ 600888 h 2768858"/>
                <a:gd name="connsiteX1012" fmla="*/ 27290 w 1505553"/>
                <a:gd name="connsiteY1012" fmla="*/ 609462 h 2768858"/>
                <a:gd name="connsiteX1013" fmla="*/ 22975 w 1505553"/>
                <a:gd name="connsiteY1013" fmla="*/ 610919 h 2768858"/>
                <a:gd name="connsiteX1014" fmla="*/ 17932 w 1505553"/>
                <a:gd name="connsiteY1014" fmla="*/ 610919 h 2768858"/>
                <a:gd name="connsiteX1015" fmla="*/ 14346 w 1505553"/>
                <a:gd name="connsiteY1015" fmla="*/ 612375 h 2768858"/>
                <a:gd name="connsiteX1016" fmla="*/ 11488 w 1505553"/>
                <a:gd name="connsiteY1016" fmla="*/ 611647 h 2768858"/>
                <a:gd name="connsiteX1017" fmla="*/ 8630 w 1505553"/>
                <a:gd name="connsiteY1017" fmla="*/ 610919 h 2768858"/>
                <a:gd name="connsiteX1018" fmla="*/ 7901 w 1505553"/>
                <a:gd name="connsiteY1018" fmla="*/ 611647 h 2768858"/>
                <a:gd name="connsiteX1019" fmla="*/ 7173 w 1505553"/>
                <a:gd name="connsiteY1019" fmla="*/ 612375 h 2768858"/>
                <a:gd name="connsiteX1020" fmla="*/ 7173 w 1505553"/>
                <a:gd name="connsiteY1020" fmla="*/ 613776 h 2768858"/>
                <a:gd name="connsiteX1021" fmla="*/ 8630 w 1505553"/>
                <a:gd name="connsiteY1021" fmla="*/ 614505 h 2768858"/>
                <a:gd name="connsiteX1022" fmla="*/ 10031 w 1505553"/>
                <a:gd name="connsiteY1022" fmla="*/ 615233 h 2768858"/>
                <a:gd name="connsiteX1023" fmla="*/ 10031 w 1505553"/>
                <a:gd name="connsiteY1023" fmla="*/ 615233 h 2768858"/>
                <a:gd name="connsiteX1024" fmla="*/ 12216 w 1505553"/>
                <a:gd name="connsiteY1024" fmla="*/ 616634 h 2768858"/>
                <a:gd name="connsiteX1025" fmla="*/ 14346 w 1505553"/>
                <a:gd name="connsiteY1025" fmla="*/ 618091 h 2768858"/>
                <a:gd name="connsiteX1026" fmla="*/ 22975 w 1505553"/>
                <a:gd name="connsiteY1026" fmla="*/ 618091 h 2768858"/>
                <a:gd name="connsiteX1027" fmla="*/ 27290 w 1505553"/>
                <a:gd name="connsiteY1027" fmla="*/ 619548 h 2768858"/>
                <a:gd name="connsiteX1028" fmla="*/ 28019 w 1505553"/>
                <a:gd name="connsiteY1028" fmla="*/ 620949 h 2768858"/>
                <a:gd name="connsiteX1029" fmla="*/ 28019 w 1505553"/>
                <a:gd name="connsiteY1029" fmla="*/ 622406 h 2768858"/>
                <a:gd name="connsiteX1030" fmla="*/ 27290 w 1505553"/>
                <a:gd name="connsiteY1030" fmla="*/ 625264 h 2768858"/>
                <a:gd name="connsiteX1031" fmla="*/ 25833 w 1505553"/>
                <a:gd name="connsiteY1031" fmla="*/ 631036 h 2768858"/>
                <a:gd name="connsiteX1032" fmla="*/ 22247 w 1505553"/>
                <a:gd name="connsiteY1032" fmla="*/ 638209 h 2768858"/>
                <a:gd name="connsiteX1033" fmla="*/ 18660 w 1505553"/>
                <a:gd name="connsiteY1033" fmla="*/ 644653 h 2768858"/>
                <a:gd name="connsiteX1034" fmla="*/ 15803 w 1505553"/>
                <a:gd name="connsiteY1034" fmla="*/ 648968 h 2768858"/>
                <a:gd name="connsiteX1035" fmla="*/ 15803 w 1505553"/>
                <a:gd name="connsiteY1035" fmla="*/ 650369 h 2768858"/>
                <a:gd name="connsiteX1036" fmla="*/ 18660 w 1505553"/>
                <a:gd name="connsiteY1036" fmla="*/ 657598 h 2768858"/>
                <a:gd name="connsiteX1037" fmla="*/ 20117 w 1505553"/>
                <a:gd name="connsiteY1037" fmla="*/ 660456 h 2768858"/>
                <a:gd name="connsiteX1038" fmla="*/ 23704 w 1505553"/>
                <a:gd name="connsiteY1038" fmla="*/ 661184 h 2768858"/>
                <a:gd name="connsiteX1039" fmla="*/ 25833 w 1505553"/>
                <a:gd name="connsiteY1039" fmla="*/ 663313 h 2768858"/>
                <a:gd name="connsiteX1040" fmla="*/ 31605 w 1505553"/>
                <a:gd name="connsiteY1040" fmla="*/ 668357 h 2768858"/>
                <a:gd name="connsiteX1041" fmla="*/ 40907 w 1505553"/>
                <a:gd name="connsiteY1041" fmla="*/ 673344 h 2768858"/>
                <a:gd name="connsiteX1042" fmla="*/ 45951 w 1505553"/>
                <a:gd name="connsiteY1042" fmla="*/ 677659 h 2768858"/>
                <a:gd name="connsiteX1043" fmla="*/ 48808 w 1505553"/>
                <a:gd name="connsiteY1043" fmla="*/ 683431 h 2768858"/>
                <a:gd name="connsiteX1044" fmla="*/ 53123 w 1505553"/>
                <a:gd name="connsiteY1044" fmla="*/ 687746 h 2768858"/>
                <a:gd name="connsiteX1045" fmla="*/ 57438 w 1505553"/>
                <a:gd name="connsiteY1045" fmla="*/ 694918 h 2768858"/>
                <a:gd name="connsiteX1046" fmla="*/ 61025 w 1505553"/>
                <a:gd name="connsiteY1046" fmla="*/ 697048 h 2768858"/>
                <a:gd name="connsiteX1047" fmla="*/ 62482 w 1505553"/>
                <a:gd name="connsiteY1047" fmla="*/ 699906 h 2768858"/>
                <a:gd name="connsiteX1048" fmla="*/ 68197 w 1505553"/>
                <a:gd name="connsiteY1048" fmla="*/ 703492 h 2768858"/>
                <a:gd name="connsiteX1049" fmla="*/ 71055 w 1505553"/>
                <a:gd name="connsiteY1049" fmla="*/ 702820 h 2768858"/>
                <a:gd name="connsiteX1050" fmla="*/ 72512 w 1505553"/>
                <a:gd name="connsiteY1050" fmla="*/ 703492 h 2768858"/>
                <a:gd name="connsiteX1051" fmla="*/ 73969 w 1505553"/>
                <a:gd name="connsiteY1051" fmla="*/ 704949 h 2768858"/>
                <a:gd name="connsiteX1052" fmla="*/ 73241 w 1505553"/>
                <a:gd name="connsiteY1052" fmla="*/ 706406 h 2768858"/>
                <a:gd name="connsiteX1053" fmla="*/ 72512 w 1505553"/>
                <a:gd name="connsiteY1053" fmla="*/ 708535 h 2768858"/>
                <a:gd name="connsiteX1054" fmla="*/ 66796 w 1505553"/>
                <a:gd name="connsiteY1054" fmla="*/ 710721 h 2768858"/>
                <a:gd name="connsiteX1055" fmla="*/ 66068 w 1505553"/>
                <a:gd name="connsiteY1055" fmla="*/ 711393 h 2768858"/>
                <a:gd name="connsiteX1056" fmla="*/ 61753 w 1505553"/>
                <a:gd name="connsiteY1056" fmla="*/ 716437 h 2768858"/>
                <a:gd name="connsiteX1057" fmla="*/ 60296 w 1505553"/>
                <a:gd name="connsiteY1057" fmla="*/ 721480 h 2768858"/>
                <a:gd name="connsiteX1058" fmla="*/ 57438 w 1505553"/>
                <a:gd name="connsiteY1058" fmla="*/ 723610 h 2768858"/>
                <a:gd name="connsiteX1059" fmla="*/ 54580 w 1505553"/>
                <a:gd name="connsiteY1059" fmla="*/ 725795 h 2768858"/>
                <a:gd name="connsiteX1060" fmla="*/ 51666 w 1505553"/>
                <a:gd name="connsiteY1060" fmla="*/ 731511 h 2768858"/>
                <a:gd name="connsiteX1061" fmla="*/ 45951 w 1505553"/>
                <a:gd name="connsiteY1061" fmla="*/ 738684 h 2768858"/>
                <a:gd name="connsiteX1062" fmla="*/ 34463 w 1505553"/>
                <a:gd name="connsiteY1062" fmla="*/ 748770 h 2768858"/>
                <a:gd name="connsiteX1063" fmla="*/ 31605 w 1505553"/>
                <a:gd name="connsiteY1063" fmla="*/ 753758 h 2768858"/>
                <a:gd name="connsiteX1064" fmla="*/ 28691 w 1505553"/>
                <a:gd name="connsiteY1064" fmla="*/ 755215 h 2768858"/>
                <a:gd name="connsiteX1065" fmla="*/ 25833 w 1505553"/>
                <a:gd name="connsiteY1065" fmla="*/ 756616 h 2768858"/>
                <a:gd name="connsiteX1066" fmla="*/ 23704 w 1505553"/>
                <a:gd name="connsiteY1066" fmla="*/ 762387 h 2768858"/>
                <a:gd name="connsiteX1067" fmla="*/ 22247 w 1505553"/>
                <a:gd name="connsiteY1067" fmla="*/ 764517 h 2768858"/>
                <a:gd name="connsiteX1068" fmla="*/ 18660 w 1505553"/>
                <a:gd name="connsiteY1068" fmla="*/ 766702 h 2768858"/>
                <a:gd name="connsiteX1069" fmla="*/ 15803 w 1505553"/>
                <a:gd name="connsiteY1069" fmla="*/ 768832 h 2768858"/>
                <a:gd name="connsiteX1070" fmla="*/ 13617 w 1505553"/>
                <a:gd name="connsiteY1070" fmla="*/ 773875 h 2768858"/>
                <a:gd name="connsiteX1071" fmla="*/ 13617 w 1505553"/>
                <a:gd name="connsiteY1071" fmla="*/ 776004 h 2768858"/>
                <a:gd name="connsiteX1072" fmla="*/ 15803 w 1505553"/>
                <a:gd name="connsiteY1072" fmla="*/ 778918 h 2768858"/>
                <a:gd name="connsiteX1073" fmla="*/ 15074 w 1505553"/>
                <a:gd name="connsiteY1073" fmla="*/ 781776 h 2768858"/>
                <a:gd name="connsiteX1074" fmla="*/ 11488 w 1505553"/>
                <a:gd name="connsiteY1074" fmla="*/ 783906 h 2768858"/>
                <a:gd name="connsiteX1075" fmla="*/ 6444 w 1505553"/>
                <a:gd name="connsiteY1075" fmla="*/ 785363 h 2768858"/>
                <a:gd name="connsiteX1076" fmla="*/ 4315 w 1505553"/>
                <a:gd name="connsiteY1076" fmla="*/ 788220 h 2768858"/>
                <a:gd name="connsiteX1077" fmla="*/ 728 w 1505553"/>
                <a:gd name="connsiteY1077" fmla="*/ 790406 h 2768858"/>
                <a:gd name="connsiteX1078" fmla="*/ 0 w 1505553"/>
                <a:gd name="connsiteY1078" fmla="*/ 791078 h 2768858"/>
                <a:gd name="connsiteX1079" fmla="*/ 0 w 1505553"/>
                <a:gd name="connsiteY1079" fmla="*/ 793264 h 2768858"/>
                <a:gd name="connsiteX1080" fmla="*/ 2858 w 1505553"/>
                <a:gd name="connsiteY1080" fmla="*/ 796122 h 2768858"/>
                <a:gd name="connsiteX1081" fmla="*/ 8630 w 1505553"/>
                <a:gd name="connsiteY1081" fmla="*/ 798980 h 2768858"/>
                <a:gd name="connsiteX1082" fmla="*/ 12216 w 1505553"/>
                <a:gd name="connsiteY1082" fmla="*/ 799708 h 2768858"/>
                <a:gd name="connsiteX1083" fmla="*/ 15803 w 1505553"/>
                <a:gd name="connsiteY1083" fmla="*/ 802566 h 2768858"/>
                <a:gd name="connsiteX1084" fmla="*/ 22975 w 1505553"/>
                <a:gd name="connsiteY1084" fmla="*/ 804752 h 2768858"/>
                <a:gd name="connsiteX1085" fmla="*/ 28019 w 1505553"/>
                <a:gd name="connsiteY1085" fmla="*/ 804023 h 2768858"/>
                <a:gd name="connsiteX1086" fmla="*/ 32334 w 1505553"/>
                <a:gd name="connsiteY1086" fmla="*/ 804752 h 2768858"/>
                <a:gd name="connsiteX1087" fmla="*/ 36592 w 1505553"/>
                <a:gd name="connsiteY1087" fmla="*/ 805480 h 2768858"/>
                <a:gd name="connsiteX1088" fmla="*/ 40179 w 1505553"/>
                <a:gd name="connsiteY1088" fmla="*/ 808338 h 2768858"/>
                <a:gd name="connsiteX1089" fmla="*/ 40907 w 1505553"/>
                <a:gd name="connsiteY1089" fmla="*/ 810467 h 2768858"/>
                <a:gd name="connsiteX1090" fmla="*/ 40907 w 1505553"/>
                <a:gd name="connsiteY1090" fmla="*/ 813325 h 2768858"/>
                <a:gd name="connsiteX1091" fmla="*/ 39506 w 1505553"/>
                <a:gd name="connsiteY1091" fmla="*/ 816968 h 2768858"/>
                <a:gd name="connsiteX1092" fmla="*/ 35191 w 1505553"/>
                <a:gd name="connsiteY1092" fmla="*/ 819097 h 2768858"/>
                <a:gd name="connsiteX1093" fmla="*/ 28691 w 1505553"/>
                <a:gd name="connsiteY1093" fmla="*/ 820554 h 2768858"/>
                <a:gd name="connsiteX1094" fmla="*/ 26562 w 1505553"/>
                <a:gd name="connsiteY1094" fmla="*/ 822683 h 2768858"/>
                <a:gd name="connsiteX1095" fmla="*/ 25833 w 1505553"/>
                <a:gd name="connsiteY1095" fmla="*/ 823412 h 2768858"/>
                <a:gd name="connsiteX1096" fmla="*/ 25105 w 1505553"/>
                <a:gd name="connsiteY1096" fmla="*/ 829128 h 2768858"/>
                <a:gd name="connsiteX1097" fmla="*/ 24432 w 1505553"/>
                <a:gd name="connsiteY1097" fmla="*/ 830585 h 2768858"/>
                <a:gd name="connsiteX1098" fmla="*/ 20117 w 1505553"/>
                <a:gd name="connsiteY1098" fmla="*/ 833443 h 2768858"/>
                <a:gd name="connsiteX1099" fmla="*/ 17932 w 1505553"/>
                <a:gd name="connsiteY1099" fmla="*/ 837029 h 2768858"/>
                <a:gd name="connsiteX1100" fmla="*/ 16531 w 1505553"/>
                <a:gd name="connsiteY1100" fmla="*/ 839887 h 2768858"/>
                <a:gd name="connsiteX1101" fmla="*/ 16531 w 1505553"/>
                <a:gd name="connsiteY1101" fmla="*/ 842072 h 2768858"/>
                <a:gd name="connsiteX1102" fmla="*/ 17259 w 1505553"/>
                <a:gd name="connsiteY1102" fmla="*/ 844930 h 2768858"/>
                <a:gd name="connsiteX1103" fmla="*/ 17259 w 1505553"/>
                <a:gd name="connsiteY1103" fmla="*/ 847788 h 2768858"/>
                <a:gd name="connsiteX1104" fmla="*/ 15803 w 1505553"/>
                <a:gd name="connsiteY1104" fmla="*/ 849245 h 2768858"/>
                <a:gd name="connsiteX1105" fmla="*/ 9358 w 1505553"/>
                <a:gd name="connsiteY1105" fmla="*/ 852831 h 2768858"/>
                <a:gd name="connsiteX1106" fmla="*/ 8630 w 1505553"/>
                <a:gd name="connsiteY1106" fmla="*/ 854289 h 2768858"/>
                <a:gd name="connsiteX1107" fmla="*/ 7173 w 1505553"/>
                <a:gd name="connsiteY1107" fmla="*/ 860004 h 2768858"/>
                <a:gd name="connsiteX1108" fmla="*/ 10031 w 1505553"/>
                <a:gd name="connsiteY1108" fmla="*/ 869363 h 2768858"/>
                <a:gd name="connsiteX1109" fmla="*/ 10759 w 1505553"/>
                <a:gd name="connsiteY1109" fmla="*/ 885165 h 2768858"/>
                <a:gd name="connsiteX1110" fmla="*/ 10759 w 1505553"/>
                <a:gd name="connsiteY1110" fmla="*/ 886566 h 2768858"/>
                <a:gd name="connsiteX1111" fmla="*/ 8630 w 1505553"/>
                <a:gd name="connsiteY1111" fmla="*/ 890152 h 2768858"/>
                <a:gd name="connsiteX1112" fmla="*/ 6444 w 1505553"/>
                <a:gd name="connsiteY1112" fmla="*/ 893739 h 2768858"/>
                <a:gd name="connsiteX1113" fmla="*/ 1457 w 1505553"/>
                <a:gd name="connsiteY1113" fmla="*/ 897325 h 2768858"/>
                <a:gd name="connsiteX1114" fmla="*/ 1457 w 1505553"/>
                <a:gd name="connsiteY1114" fmla="*/ 898782 h 2768858"/>
                <a:gd name="connsiteX1115" fmla="*/ 1457 w 1505553"/>
                <a:gd name="connsiteY1115" fmla="*/ 899511 h 2768858"/>
                <a:gd name="connsiteX1116" fmla="*/ 10031 w 1505553"/>
                <a:gd name="connsiteY1116" fmla="*/ 909541 h 2768858"/>
                <a:gd name="connsiteX1117" fmla="*/ 16531 w 1505553"/>
                <a:gd name="connsiteY1117" fmla="*/ 915986 h 2768858"/>
                <a:gd name="connsiteX1118" fmla="*/ 22247 w 1505553"/>
                <a:gd name="connsiteY1118" fmla="*/ 919572 h 2768858"/>
                <a:gd name="connsiteX1119" fmla="*/ 22247 w 1505553"/>
                <a:gd name="connsiteY1119" fmla="*/ 921029 h 2768858"/>
                <a:gd name="connsiteX1120" fmla="*/ 21518 w 1505553"/>
                <a:gd name="connsiteY1120" fmla="*/ 922486 h 2768858"/>
                <a:gd name="connsiteX1121" fmla="*/ 17259 w 1505553"/>
                <a:gd name="connsiteY1121" fmla="*/ 926801 h 2768858"/>
                <a:gd name="connsiteX1122" fmla="*/ 15803 w 1505553"/>
                <a:gd name="connsiteY1122" fmla="*/ 930387 h 2768858"/>
                <a:gd name="connsiteX1123" fmla="*/ 15803 w 1505553"/>
                <a:gd name="connsiteY1123" fmla="*/ 933974 h 2768858"/>
                <a:gd name="connsiteX1124" fmla="*/ 16531 w 1505553"/>
                <a:gd name="connsiteY1124" fmla="*/ 936831 h 2768858"/>
                <a:gd name="connsiteX1125" fmla="*/ 23704 w 1505553"/>
                <a:gd name="connsiteY1125" fmla="*/ 946862 h 2768858"/>
                <a:gd name="connsiteX1126" fmla="*/ 27290 w 1505553"/>
                <a:gd name="connsiteY1126" fmla="*/ 954035 h 2768858"/>
                <a:gd name="connsiteX1127" fmla="*/ 28019 w 1505553"/>
                <a:gd name="connsiteY1127" fmla="*/ 957621 h 2768858"/>
                <a:gd name="connsiteX1128" fmla="*/ 28019 w 1505553"/>
                <a:gd name="connsiteY1128" fmla="*/ 963393 h 2768858"/>
                <a:gd name="connsiteX1129" fmla="*/ 28691 w 1505553"/>
                <a:gd name="connsiteY1129" fmla="*/ 965523 h 2768858"/>
                <a:gd name="connsiteX1130" fmla="*/ 29420 w 1505553"/>
                <a:gd name="connsiteY1130" fmla="*/ 966251 h 2768858"/>
                <a:gd name="connsiteX1131" fmla="*/ 32334 w 1505553"/>
                <a:gd name="connsiteY1131" fmla="*/ 966251 h 2768858"/>
                <a:gd name="connsiteX1132" fmla="*/ 38049 w 1505553"/>
                <a:gd name="connsiteY1132" fmla="*/ 964850 h 2768858"/>
                <a:gd name="connsiteX1133" fmla="*/ 38778 w 1505553"/>
                <a:gd name="connsiteY1133" fmla="*/ 965523 h 2768858"/>
                <a:gd name="connsiteX1134" fmla="*/ 40179 w 1505553"/>
                <a:gd name="connsiteY1134" fmla="*/ 966251 h 2768858"/>
                <a:gd name="connsiteX1135" fmla="*/ 40907 w 1505553"/>
                <a:gd name="connsiteY1135" fmla="*/ 968436 h 2768858"/>
                <a:gd name="connsiteX1136" fmla="*/ 40179 w 1505553"/>
                <a:gd name="connsiteY1136" fmla="*/ 972023 h 2768858"/>
                <a:gd name="connsiteX1137" fmla="*/ 40179 w 1505553"/>
                <a:gd name="connsiteY1137" fmla="*/ 972695 h 2768858"/>
                <a:gd name="connsiteX1138" fmla="*/ 43821 w 1505553"/>
                <a:gd name="connsiteY1138" fmla="*/ 975609 h 2768858"/>
                <a:gd name="connsiteX1139" fmla="*/ 45951 w 1505553"/>
                <a:gd name="connsiteY1139" fmla="*/ 976338 h 2768858"/>
                <a:gd name="connsiteX1140" fmla="*/ 47408 w 1505553"/>
                <a:gd name="connsiteY1140" fmla="*/ 975609 h 2768858"/>
                <a:gd name="connsiteX1141" fmla="*/ 48808 w 1505553"/>
                <a:gd name="connsiteY1141" fmla="*/ 972023 h 2768858"/>
                <a:gd name="connsiteX1142" fmla="*/ 48808 w 1505553"/>
                <a:gd name="connsiteY1142" fmla="*/ 969837 h 2768858"/>
                <a:gd name="connsiteX1143" fmla="*/ 50265 w 1505553"/>
                <a:gd name="connsiteY1143" fmla="*/ 967708 h 2768858"/>
                <a:gd name="connsiteX1144" fmla="*/ 50265 w 1505553"/>
                <a:gd name="connsiteY1144" fmla="*/ 966251 h 2768858"/>
                <a:gd name="connsiteX1145" fmla="*/ 50994 w 1505553"/>
                <a:gd name="connsiteY1145" fmla="*/ 964122 h 2768858"/>
                <a:gd name="connsiteX1146" fmla="*/ 52395 w 1505553"/>
                <a:gd name="connsiteY1146" fmla="*/ 964122 h 2768858"/>
                <a:gd name="connsiteX1147" fmla="*/ 53123 w 1505553"/>
                <a:gd name="connsiteY1147" fmla="*/ 964122 h 2768858"/>
                <a:gd name="connsiteX1148" fmla="*/ 55309 w 1505553"/>
                <a:gd name="connsiteY1148" fmla="*/ 966251 h 2768858"/>
                <a:gd name="connsiteX1149" fmla="*/ 58167 w 1505553"/>
                <a:gd name="connsiteY1149" fmla="*/ 966251 h 2768858"/>
                <a:gd name="connsiteX1150" fmla="*/ 59568 w 1505553"/>
                <a:gd name="connsiteY1150" fmla="*/ 967708 h 2768858"/>
                <a:gd name="connsiteX1151" fmla="*/ 63154 w 1505553"/>
                <a:gd name="connsiteY1151" fmla="*/ 969837 h 2768858"/>
                <a:gd name="connsiteX1152" fmla="*/ 65339 w 1505553"/>
                <a:gd name="connsiteY1152" fmla="*/ 972695 h 2768858"/>
                <a:gd name="connsiteX1153" fmla="*/ 68197 w 1505553"/>
                <a:gd name="connsiteY1153" fmla="*/ 974152 h 2768858"/>
                <a:gd name="connsiteX1154" fmla="*/ 68926 w 1505553"/>
                <a:gd name="connsiteY1154" fmla="*/ 976338 h 2768858"/>
                <a:gd name="connsiteX1155" fmla="*/ 71055 w 1505553"/>
                <a:gd name="connsiteY1155" fmla="*/ 979924 h 2768858"/>
                <a:gd name="connsiteX1156" fmla="*/ 73241 w 1505553"/>
                <a:gd name="connsiteY1156" fmla="*/ 984911 h 2768858"/>
                <a:gd name="connsiteX1157" fmla="*/ 76099 w 1505553"/>
                <a:gd name="connsiteY1157" fmla="*/ 987825 h 2768858"/>
                <a:gd name="connsiteX1158" fmla="*/ 78957 w 1505553"/>
                <a:gd name="connsiteY1158" fmla="*/ 989955 h 2768858"/>
                <a:gd name="connsiteX1159" fmla="*/ 81142 w 1505553"/>
                <a:gd name="connsiteY1159" fmla="*/ 992084 h 2768858"/>
                <a:gd name="connsiteX1160" fmla="*/ 83271 w 1505553"/>
                <a:gd name="connsiteY1160" fmla="*/ 998585 h 2768858"/>
                <a:gd name="connsiteX1161" fmla="*/ 89772 w 1505553"/>
                <a:gd name="connsiteY1161" fmla="*/ 1006486 h 2768858"/>
                <a:gd name="connsiteX1162" fmla="*/ 93358 w 1505553"/>
                <a:gd name="connsiteY1162" fmla="*/ 1012930 h 2768858"/>
                <a:gd name="connsiteX1163" fmla="*/ 96945 w 1505553"/>
                <a:gd name="connsiteY1163" fmla="*/ 1016517 h 2768858"/>
                <a:gd name="connsiteX1164" fmla="*/ 98345 w 1505553"/>
                <a:gd name="connsiteY1164" fmla="*/ 1017245 h 2768858"/>
                <a:gd name="connsiteX1165" fmla="*/ 101259 w 1505553"/>
                <a:gd name="connsiteY1165" fmla="*/ 1016517 h 2768858"/>
                <a:gd name="connsiteX1166" fmla="*/ 102660 w 1505553"/>
                <a:gd name="connsiteY1166" fmla="*/ 1015060 h 2768858"/>
                <a:gd name="connsiteX1167" fmla="*/ 106247 w 1505553"/>
                <a:gd name="connsiteY1167" fmla="*/ 1009344 h 2768858"/>
                <a:gd name="connsiteX1168" fmla="*/ 107704 w 1505553"/>
                <a:gd name="connsiteY1168" fmla="*/ 1009344 h 2768858"/>
                <a:gd name="connsiteX1169" fmla="*/ 109105 w 1505553"/>
                <a:gd name="connsiteY1169" fmla="*/ 1009344 h 2768858"/>
                <a:gd name="connsiteX1170" fmla="*/ 109833 w 1505553"/>
                <a:gd name="connsiteY1170" fmla="*/ 1010072 h 2768858"/>
                <a:gd name="connsiteX1171" fmla="*/ 110562 w 1505553"/>
                <a:gd name="connsiteY1171" fmla="*/ 1015788 h 2768858"/>
                <a:gd name="connsiteX1172" fmla="*/ 110562 w 1505553"/>
                <a:gd name="connsiteY1172" fmla="*/ 1016517 h 2768858"/>
                <a:gd name="connsiteX1173" fmla="*/ 109833 w 1505553"/>
                <a:gd name="connsiteY1173" fmla="*/ 1017973 h 2768858"/>
                <a:gd name="connsiteX1174" fmla="*/ 110562 w 1505553"/>
                <a:gd name="connsiteY1174" fmla="*/ 1018646 h 2768858"/>
                <a:gd name="connsiteX1175" fmla="*/ 110562 w 1505553"/>
                <a:gd name="connsiteY1175" fmla="*/ 1020103 h 2768858"/>
                <a:gd name="connsiteX1176" fmla="*/ 111290 w 1505553"/>
                <a:gd name="connsiteY1176" fmla="*/ 1022232 h 2768858"/>
                <a:gd name="connsiteX1177" fmla="*/ 114876 w 1505553"/>
                <a:gd name="connsiteY1177" fmla="*/ 1026547 h 2768858"/>
                <a:gd name="connsiteX1178" fmla="*/ 116333 w 1505553"/>
                <a:gd name="connsiteY1178" fmla="*/ 1027276 h 2768858"/>
                <a:gd name="connsiteX1179" fmla="*/ 122049 w 1505553"/>
                <a:gd name="connsiteY1179" fmla="*/ 1030134 h 2768858"/>
                <a:gd name="connsiteX1180" fmla="*/ 123506 w 1505553"/>
                <a:gd name="connsiteY1180" fmla="*/ 1030862 h 2768858"/>
                <a:gd name="connsiteX1181" fmla="*/ 124235 w 1505553"/>
                <a:gd name="connsiteY1181" fmla="*/ 1031590 h 2768858"/>
                <a:gd name="connsiteX1182" fmla="*/ 124907 w 1505553"/>
                <a:gd name="connsiteY1182" fmla="*/ 1036634 h 2768858"/>
                <a:gd name="connsiteX1183" fmla="*/ 124235 w 1505553"/>
                <a:gd name="connsiteY1183" fmla="*/ 1039492 h 2768858"/>
                <a:gd name="connsiteX1184" fmla="*/ 124235 w 1505553"/>
                <a:gd name="connsiteY1184" fmla="*/ 1041621 h 2768858"/>
                <a:gd name="connsiteX1185" fmla="*/ 124907 w 1505553"/>
                <a:gd name="connsiteY1185" fmla="*/ 1043078 h 2768858"/>
                <a:gd name="connsiteX1186" fmla="*/ 126364 w 1505553"/>
                <a:gd name="connsiteY1186" fmla="*/ 1044535 h 2768858"/>
                <a:gd name="connsiteX1187" fmla="*/ 126364 w 1505553"/>
                <a:gd name="connsiteY1187" fmla="*/ 1045208 h 2768858"/>
                <a:gd name="connsiteX1188" fmla="*/ 125636 w 1505553"/>
                <a:gd name="connsiteY1188" fmla="*/ 1047393 h 2768858"/>
                <a:gd name="connsiteX1189" fmla="*/ 125636 w 1505553"/>
                <a:gd name="connsiteY1189" fmla="*/ 1047393 h 2768858"/>
                <a:gd name="connsiteX1190" fmla="*/ 124907 w 1505553"/>
                <a:gd name="connsiteY1190" fmla="*/ 1049522 h 2768858"/>
                <a:gd name="connsiteX1191" fmla="*/ 122778 w 1505553"/>
                <a:gd name="connsiteY1191" fmla="*/ 1052380 h 2768858"/>
                <a:gd name="connsiteX1192" fmla="*/ 122049 w 1505553"/>
                <a:gd name="connsiteY1192" fmla="*/ 1055294 h 2768858"/>
                <a:gd name="connsiteX1193" fmla="*/ 119191 w 1505553"/>
                <a:gd name="connsiteY1193" fmla="*/ 1058881 h 2768858"/>
                <a:gd name="connsiteX1194" fmla="*/ 118463 w 1505553"/>
                <a:gd name="connsiteY1194" fmla="*/ 1060282 h 2768858"/>
                <a:gd name="connsiteX1195" fmla="*/ 117006 w 1505553"/>
                <a:gd name="connsiteY1195" fmla="*/ 1062467 h 2768858"/>
                <a:gd name="connsiteX1196" fmla="*/ 114876 w 1505553"/>
                <a:gd name="connsiteY1196" fmla="*/ 1071097 h 2768858"/>
                <a:gd name="connsiteX1197" fmla="*/ 119920 w 1505553"/>
                <a:gd name="connsiteY1197" fmla="*/ 1070368 h 2768858"/>
                <a:gd name="connsiteX1198" fmla="*/ 122778 w 1505553"/>
                <a:gd name="connsiteY1198" fmla="*/ 1070368 h 2768858"/>
                <a:gd name="connsiteX1199" fmla="*/ 130679 w 1505553"/>
                <a:gd name="connsiteY1199" fmla="*/ 1071769 h 2768858"/>
                <a:gd name="connsiteX1200" fmla="*/ 134265 w 1505553"/>
                <a:gd name="connsiteY1200" fmla="*/ 1073226 h 2768858"/>
                <a:gd name="connsiteX1201" fmla="*/ 139309 w 1505553"/>
                <a:gd name="connsiteY1201" fmla="*/ 1075356 h 2768858"/>
                <a:gd name="connsiteX1202" fmla="*/ 144296 w 1505553"/>
                <a:gd name="connsiteY1202" fmla="*/ 1074683 h 2768858"/>
                <a:gd name="connsiteX1203" fmla="*/ 148611 w 1505553"/>
                <a:gd name="connsiteY1203" fmla="*/ 1075356 h 2768858"/>
                <a:gd name="connsiteX1204" fmla="*/ 149339 w 1505553"/>
                <a:gd name="connsiteY1204" fmla="*/ 1075356 h 2768858"/>
                <a:gd name="connsiteX1205" fmla="*/ 149339 w 1505553"/>
                <a:gd name="connsiteY1205" fmla="*/ 1081856 h 2768858"/>
                <a:gd name="connsiteX1206" fmla="*/ 150068 w 1505553"/>
                <a:gd name="connsiteY1206" fmla="*/ 1083257 h 2768858"/>
                <a:gd name="connsiteX1207" fmla="*/ 155055 w 1505553"/>
                <a:gd name="connsiteY1207" fmla="*/ 1084714 h 2768858"/>
                <a:gd name="connsiteX1208" fmla="*/ 156512 w 1505553"/>
                <a:gd name="connsiteY1208" fmla="*/ 1085442 h 2768858"/>
                <a:gd name="connsiteX1209" fmla="*/ 157241 w 1505553"/>
                <a:gd name="connsiteY1209" fmla="*/ 1086843 h 2768858"/>
                <a:gd name="connsiteX1210" fmla="*/ 158698 w 1505553"/>
                <a:gd name="connsiteY1210" fmla="*/ 1090430 h 2768858"/>
                <a:gd name="connsiteX1211" fmla="*/ 157969 w 1505553"/>
                <a:gd name="connsiteY1211" fmla="*/ 1094072 h 2768858"/>
                <a:gd name="connsiteX1212" fmla="*/ 161556 w 1505553"/>
                <a:gd name="connsiteY1212" fmla="*/ 1096930 h 2768858"/>
                <a:gd name="connsiteX1213" fmla="*/ 162956 w 1505553"/>
                <a:gd name="connsiteY1213" fmla="*/ 1097658 h 2768858"/>
                <a:gd name="connsiteX1214" fmla="*/ 164413 w 1505553"/>
                <a:gd name="connsiteY1214" fmla="*/ 1099788 h 2768858"/>
                <a:gd name="connsiteX1215" fmla="*/ 165142 w 1505553"/>
                <a:gd name="connsiteY1215" fmla="*/ 1101245 h 2768858"/>
                <a:gd name="connsiteX1216" fmla="*/ 162956 w 1505553"/>
                <a:gd name="connsiteY1216" fmla="*/ 1108418 h 2768858"/>
                <a:gd name="connsiteX1217" fmla="*/ 163685 w 1505553"/>
                <a:gd name="connsiteY1217" fmla="*/ 1110547 h 2768858"/>
                <a:gd name="connsiteX1218" fmla="*/ 165142 w 1505553"/>
                <a:gd name="connsiteY1218" fmla="*/ 1111275 h 2768858"/>
                <a:gd name="connsiteX1219" fmla="*/ 170185 w 1505553"/>
                <a:gd name="connsiteY1219" fmla="*/ 1112004 h 2768858"/>
                <a:gd name="connsiteX1220" fmla="*/ 172315 w 1505553"/>
                <a:gd name="connsiteY1220" fmla="*/ 1113405 h 2768858"/>
                <a:gd name="connsiteX1221" fmla="*/ 175173 w 1505553"/>
                <a:gd name="connsiteY1221" fmla="*/ 1115590 h 2768858"/>
                <a:gd name="connsiteX1222" fmla="*/ 177358 w 1505553"/>
                <a:gd name="connsiteY1222" fmla="*/ 1116991 h 2768858"/>
                <a:gd name="connsiteX1223" fmla="*/ 185932 w 1505553"/>
                <a:gd name="connsiteY1223" fmla="*/ 1118448 h 2768858"/>
                <a:gd name="connsiteX1224" fmla="*/ 190247 w 1505553"/>
                <a:gd name="connsiteY1224" fmla="*/ 1122763 h 2768858"/>
                <a:gd name="connsiteX1225" fmla="*/ 191704 w 1505553"/>
                <a:gd name="connsiteY1225" fmla="*/ 1122763 h 2768858"/>
                <a:gd name="connsiteX1226" fmla="*/ 193833 w 1505553"/>
                <a:gd name="connsiteY1226" fmla="*/ 1122035 h 2768858"/>
                <a:gd name="connsiteX1227" fmla="*/ 200333 w 1505553"/>
                <a:gd name="connsiteY1227" fmla="*/ 1114133 h 2768858"/>
                <a:gd name="connsiteX1228" fmla="*/ 203191 w 1505553"/>
                <a:gd name="connsiteY1228" fmla="*/ 1111275 h 2768858"/>
                <a:gd name="connsiteX1229" fmla="*/ 206049 w 1505553"/>
                <a:gd name="connsiteY1229" fmla="*/ 1110547 h 2768858"/>
                <a:gd name="connsiteX1230" fmla="*/ 209636 w 1505553"/>
                <a:gd name="connsiteY1230" fmla="*/ 1111275 h 2768858"/>
                <a:gd name="connsiteX1231" fmla="*/ 210364 w 1505553"/>
                <a:gd name="connsiteY1231" fmla="*/ 1112732 h 2768858"/>
                <a:gd name="connsiteX1232" fmla="*/ 213222 w 1505553"/>
                <a:gd name="connsiteY1232" fmla="*/ 1122035 h 2768858"/>
                <a:gd name="connsiteX1233" fmla="*/ 216808 w 1505553"/>
                <a:gd name="connsiteY1233" fmla="*/ 1129207 h 2768858"/>
                <a:gd name="connsiteX1234" fmla="*/ 218265 w 1505553"/>
                <a:gd name="connsiteY1234" fmla="*/ 1129207 h 2768858"/>
                <a:gd name="connsiteX1235" fmla="*/ 219722 w 1505553"/>
                <a:gd name="connsiteY1235" fmla="*/ 1128479 h 2768858"/>
                <a:gd name="connsiteX1236" fmla="*/ 222580 w 1505553"/>
                <a:gd name="connsiteY1236" fmla="*/ 1125621 h 2768858"/>
                <a:gd name="connsiteX1237" fmla="*/ 225438 w 1505553"/>
                <a:gd name="connsiteY1237" fmla="*/ 1124220 h 2768858"/>
                <a:gd name="connsiteX1238" fmla="*/ 226895 w 1505553"/>
                <a:gd name="connsiteY1238" fmla="*/ 1124220 h 2768858"/>
                <a:gd name="connsiteX1239" fmla="*/ 228296 w 1505553"/>
                <a:gd name="connsiteY1239" fmla="*/ 1125621 h 2768858"/>
                <a:gd name="connsiteX1240" fmla="*/ 229753 w 1505553"/>
                <a:gd name="connsiteY1240" fmla="*/ 1127807 h 2768858"/>
                <a:gd name="connsiteX1241" fmla="*/ 231210 w 1505553"/>
                <a:gd name="connsiteY1241" fmla="*/ 1142152 h 2768858"/>
                <a:gd name="connsiteX1242" fmla="*/ 233339 w 1505553"/>
                <a:gd name="connsiteY1242" fmla="*/ 1145010 h 2768858"/>
                <a:gd name="connsiteX1243" fmla="*/ 236926 w 1505553"/>
                <a:gd name="connsiteY1243" fmla="*/ 1147868 h 2768858"/>
                <a:gd name="connsiteX1244" fmla="*/ 241969 w 1505553"/>
                <a:gd name="connsiteY1244" fmla="*/ 1148596 h 2768858"/>
                <a:gd name="connsiteX1245" fmla="*/ 246956 w 1505553"/>
                <a:gd name="connsiteY1245" fmla="*/ 1155041 h 2768858"/>
                <a:gd name="connsiteX1246" fmla="*/ 250543 w 1505553"/>
                <a:gd name="connsiteY1246" fmla="*/ 1155769 h 2768858"/>
                <a:gd name="connsiteX1247" fmla="*/ 253457 w 1505553"/>
                <a:gd name="connsiteY1247" fmla="*/ 1156498 h 2768858"/>
                <a:gd name="connsiteX1248" fmla="*/ 254858 w 1505553"/>
                <a:gd name="connsiteY1248" fmla="*/ 1158627 h 2768858"/>
                <a:gd name="connsiteX1249" fmla="*/ 255586 w 1505553"/>
                <a:gd name="connsiteY1249" fmla="*/ 1160084 h 2768858"/>
                <a:gd name="connsiteX1250" fmla="*/ 257043 w 1505553"/>
                <a:gd name="connsiteY1250" fmla="*/ 1168714 h 2768858"/>
                <a:gd name="connsiteX1251" fmla="*/ 259172 w 1505553"/>
                <a:gd name="connsiteY1251" fmla="*/ 1170843 h 2768858"/>
                <a:gd name="connsiteX1252" fmla="*/ 261358 w 1505553"/>
                <a:gd name="connsiteY1252" fmla="*/ 1170843 h 2768858"/>
                <a:gd name="connsiteX1253" fmla="*/ 264216 w 1505553"/>
                <a:gd name="connsiteY1253" fmla="*/ 1167985 h 2768858"/>
                <a:gd name="connsiteX1254" fmla="*/ 266345 w 1505553"/>
                <a:gd name="connsiteY1254" fmla="*/ 1167257 h 2768858"/>
                <a:gd name="connsiteX1255" fmla="*/ 272846 w 1505553"/>
                <a:gd name="connsiteY1255" fmla="*/ 1166528 h 2768858"/>
                <a:gd name="connsiteX1256" fmla="*/ 276432 w 1505553"/>
                <a:gd name="connsiteY1256" fmla="*/ 1167257 h 2768858"/>
                <a:gd name="connsiteX1257" fmla="*/ 278561 w 1505553"/>
                <a:gd name="connsiteY1257" fmla="*/ 1168714 h 2768858"/>
                <a:gd name="connsiteX1258" fmla="*/ 283605 w 1505553"/>
                <a:gd name="connsiteY1258" fmla="*/ 1173029 h 2768858"/>
                <a:gd name="connsiteX1259" fmla="*/ 290778 w 1505553"/>
                <a:gd name="connsiteY1259" fmla="*/ 1183788 h 2768858"/>
                <a:gd name="connsiteX1260" fmla="*/ 292235 w 1505553"/>
                <a:gd name="connsiteY1260" fmla="*/ 1183788 h 2768858"/>
                <a:gd name="connsiteX1261" fmla="*/ 302265 w 1505553"/>
                <a:gd name="connsiteY1261" fmla="*/ 1183059 h 2768858"/>
                <a:gd name="connsiteX1262" fmla="*/ 305123 w 1505553"/>
                <a:gd name="connsiteY1262" fmla="*/ 1183788 h 2768858"/>
                <a:gd name="connsiteX1263" fmla="*/ 308037 w 1505553"/>
                <a:gd name="connsiteY1263" fmla="*/ 1185917 h 2768858"/>
                <a:gd name="connsiteX1264" fmla="*/ 310895 w 1505553"/>
                <a:gd name="connsiteY1264" fmla="*/ 1188103 h 2768858"/>
                <a:gd name="connsiteX1265" fmla="*/ 313753 w 1505553"/>
                <a:gd name="connsiteY1265" fmla="*/ 1193090 h 2768858"/>
                <a:gd name="connsiteX1266" fmla="*/ 314481 w 1505553"/>
                <a:gd name="connsiteY1266" fmla="*/ 1198133 h 2768858"/>
                <a:gd name="connsiteX1267" fmla="*/ 313024 w 1505553"/>
                <a:gd name="connsiteY1267" fmla="*/ 1201720 h 2768858"/>
                <a:gd name="connsiteX1268" fmla="*/ 311623 w 1505553"/>
                <a:gd name="connsiteY1268" fmla="*/ 1203177 h 2768858"/>
                <a:gd name="connsiteX1269" fmla="*/ 309438 w 1505553"/>
                <a:gd name="connsiteY1269" fmla="*/ 1208164 h 2768858"/>
                <a:gd name="connsiteX1270" fmla="*/ 308037 w 1505553"/>
                <a:gd name="connsiteY1270" fmla="*/ 1213936 h 2768858"/>
                <a:gd name="connsiteX1271" fmla="*/ 308037 w 1505553"/>
                <a:gd name="connsiteY1271" fmla="*/ 1216794 h 2768858"/>
                <a:gd name="connsiteX1272" fmla="*/ 309438 w 1505553"/>
                <a:gd name="connsiteY1272" fmla="*/ 1220380 h 2768858"/>
                <a:gd name="connsiteX1273" fmla="*/ 314481 w 1505553"/>
                <a:gd name="connsiteY1273" fmla="*/ 1227553 h 2768858"/>
                <a:gd name="connsiteX1274" fmla="*/ 315210 w 1505553"/>
                <a:gd name="connsiteY1274" fmla="*/ 1230467 h 2768858"/>
                <a:gd name="connsiteX1275" fmla="*/ 314481 w 1505553"/>
                <a:gd name="connsiteY1275" fmla="*/ 1234726 h 2768858"/>
                <a:gd name="connsiteX1276" fmla="*/ 316611 w 1505553"/>
                <a:gd name="connsiteY1276" fmla="*/ 1238312 h 2768858"/>
                <a:gd name="connsiteX1277" fmla="*/ 317339 w 1505553"/>
                <a:gd name="connsiteY1277" fmla="*/ 1240497 h 2768858"/>
                <a:gd name="connsiteX1278" fmla="*/ 316611 w 1505553"/>
                <a:gd name="connsiteY1278" fmla="*/ 1243355 h 2768858"/>
                <a:gd name="connsiteX1279" fmla="*/ 313024 w 1505553"/>
                <a:gd name="connsiteY1279" fmla="*/ 1246213 h 2768858"/>
                <a:gd name="connsiteX1280" fmla="*/ 308709 w 1505553"/>
                <a:gd name="connsiteY1280" fmla="*/ 1249127 h 2768858"/>
                <a:gd name="connsiteX1281" fmla="*/ 305852 w 1505553"/>
                <a:gd name="connsiteY1281" fmla="*/ 1250528 h 2768858"/>
                <a:gd name="connsiteX1282" fmla="*/ 300808 w 1505553"/>
                <a:gd name="connsiteY1282" fmla="*/ 1251257 h 2768858"/>
                <a:gd name="connsiteX1283" fmla="*/ 298679 w 1505553"/>
                <a:gd name="connsiteY1283" fmla="*/ 1252714 h 2768858"/>
                <a:gd name="connsiteX1284" fmla="*/ 297950 w 1505553"/>
                <a:gd name="connsiteY1284" fmla="*/ 1254115 h 2768858"/>
                <a:gd name="connsiteX1285" fmla="*/ 299407 w 1505553"/>
                <a:gd name="connsiteY1285" fmla="*/ 1255571 h 2768858"/>
                <a:gd name="connsiteX1286" fmla="*/ 300808 w 1505553"/>
                <a:gd name="connsiteY1286" fmla="*/ 1256300 h 2768858"/>
                <a:gd name="connsiteX1287" fmla="*/ 304395 w 1505553"/>
                <a:gd name="connsiteY1287" fmla="*/ 1257029 h 2768858"/>
                <a:gd name="connsiteX1288" fmla="*/ 306580 w 1505553"/>
                <a:gd name="connsiteY1288" fmla="*/ 1258429 h 2768858"/>
                <a:gd name="connsiteX1289" fmla="*/ 310166 w 1505553"/>
                <a:gd name="connsiteY1289" fmla="*/ 1262016 h 2768858"/>
                <a:gd name="connsiteX1290" fmla="*/ 316611 w 1505553"/>
                <a:gd name="connsiteY1290" fmla="*/ 1267788 h 2768858"/>
                <a:gd name="connsiteX1291" fmla="*/ 318068 w 1505553"/>
                <a:gd name="connsiteY1291" fmla="*/ 1269189 h 2768858"/>
                <a:gd name="connsiteX1292" fmla="*/ 320926 w 1505553"/>
                <a:gd name="connsiteY1292" fmla="*/ 1274961 h 2768858"/>
                <a:gd name="connsiteX1293" fmla="*/ 327370 w 1505553"/>
                <a:gd name="connsiteY1293" fmla="*/ 1279275 h 2768858"/>
                <a:gd name="connsiteX1294" fmla="*/ 328098 w 1505553"/>
                <a:gd name="connsiteY1294" fmla="*/ 1280676 h 2768858"/>
                <a:gd name="connsiteX1295" fmla="*/ 328098 w 1505553"/>
                <a:gd name="connsiteY1295" fmla="*/ 1282133 h 2768858"/>
                <a:gd name="connsiteX1296" fmla="*/ 327370 w 1505553"/>
                <a:gd name="connsiteY1296" fmla="*/ 1283590 h 2768858"/>
                <a:gd name="connsiteX1297" fmla="*/ 326697 w 1505553"/>
                <a:gd name="connsiteY1297" fmla="*/ 1283590 h 2768858"/>
                <a:gd name="connsiteX1298" fmla="*/ 320197 w 1505553"/>
                <a:gd name="connsiteY1298" fmla="*/ 1283590 h 2768858"/>
                <a:gd name="connsiteX1299" fmla="*/ 318068 w 1505553"/>
                <a:gd name="connsiteY1299" fmla="*/ 1284263 h 2768858"/>
                <a:gd name="connsiteX1300" fmla="*/ 315210 w 1505553"/>
                <a:gd name="connsiteY1300" fmla="*/ 1287177 h 2768858"/>
                <a:gd name="connsiteX1301" fmla="*/ 315210 w 1505553"/>
                <a:gd name="connsiteY1301" fmla="*/ 1288578 h 2768858"/>
                <a:gd name="connsiteX1302" fmla="*/ 318068 w 1505553"/>
                <a:gd name="connsiteY1302" fmla="*/ 1296479 h 2768858"/>
                <a:gd name="connsiteX1303" fmla="*/ 316611 w 1505553"/>
                <a:gd name="connsiteY1303" fmla="*/ 1300065 h 2768858"/>
                <a:gd name="connsiteX1304" fmla="*/ 313753 w 1505553"/>
                <a:gd name="connsiteY1304" fmla="*/ 1301522 h 2768858"/>
                <a:gd name="connsiteX1305" fmla="*/ 313024 w 1505553"/>
                <a:gd name="connsiteY1305" fmla="*/ 1303652 h 2768858"/>
                <a:gd name="connsiteX1306" fmla="*/ 313024 w 1505553"/>
                <a:gd name="connsiteY1306" fmla="*/ 1307966 h 2768858"/>
                <a:gd name="connsiteX1307" fmla="*/ 316611 w 1505553"/>
                <a:gd name="connsiteY1307" fmla="*/ 1312281 h 2768858"/>
                <a:gd name="connsiteX1308" fmla="*/ 325969 w 1505553"/>
                <a:gd name="connsiteY1308" fmla="*/ 1318726 h 2768858"/>
                <a:gd name="connsiteX1309" fmla="*/ 326697 w 1505553"/>
                <a:gd name="connsiteY1309" fmla="*/ 1320182 h 2768858"/>
                <a:gd name="connsiteX1310" fmla="*/ 327370 w 1505553"/>
                <a:gd name="connsiteY1310" fmla="*/ 1324497 h 2768858"/>
                <a:gd name="connsiteX1311" fmla="*/ 325969 w 1505553"/>
                <a:gd name="connsiteY1311" fmla="*/ 1329485 h 2768858"/>
                <a:gd name="connsiteX1312" fmla="*/ 320926 w 1505553"/>
                <a:gd name="connsiteY1312" fmla="*/ 1348145 h 2768858"/>
                <a:gd name="connsiteX1313" fmla="*/ 316611 w 1505553"/>
                <a:gd name="connsiteY1313" fmla="*/ 1351059 h 2768858"/>
                <a:gd name="connsiteX1314" fmla="*/ 309438 w 1505553"/>
                <a:gd name="connsiteY1314" fmla="*/ 1354646 h 2768858"/>
                <a:gd name="connsiteX1315" fmla="*/ 306580 w 1505553"/>
                <a:gd name="connsiteY1315" fmla="*/ 1358960 h 2768858"/>
                <a:gd name="connsiteX1316" fmla="*/ 305852 w 1505553"/>
                <a:gd name="connsiteY1316" fmla="*/ 1360361 h 2768858"/>
                <a:gd name="connsiteX1317" fmla="*/ 304395 w 1505553"/>
                <a:gd name="connsiteY1317" fmla="*/ 1371849 h 2768858"/>
                <a:gd name="connsiteX1318" fmla="*/ 304395 w 1505553"/>
                <a:gd name="connsiteY1318" fmla="*/ 1374707 h 2768858"/>
                <a:gd name="connsiteX1319" fmla="*/ 305852 w 1505553"/>
                <a:gd name="connsiteY1319" fmla="*/ 1377621 h 2768858"/>
                <a:gd name="connsiteX1320" fmla="*/ 310895 w 1505553"/>
                <a:gd name="connsiteY1320" fmla="*/ 1384065 h 2768858"/>
                <a:gd name="connsiteX1321" fmla="*/ 318068 w 1505553"/>
                <a:gd name="connsiteY1321" fmla="*/ 1391238 h 2768858"/>
                <a:gd name="connsiteX1322" fmla="*/ 323111 w 1505553"/>
                <a:gd name="connsiteY1322" fmla="*/ 1397010 h 2768858"/>
                <a:gd name="connsiteX1323" fmla="*/ 324512 w 1505553"/>
                <a:gd name="connsiteY1323" fmla="*/ 1400596 h 2768858"/>
                <a:gd name="connsiteX1324" fmla="*/ 326697 w 1505553"/>
                <a:gd name="connsiteY1324" fmla="*/ 1404911 h 2768858"/>
                <a:gd name="connsiteX1325" fmla="*/ 328098 w 1505553"/>
                <a:gd name="connsiteY1325" fmla="*/ 1414213 h 2768858"/>
                <a:gd name="connsiteX1326" fmla="*/ 324512 w 1505553"/>
                <a:gd name="connsiteY1326" fmla="*/ 1420657 h 2768858"/>
                <a:gd name="connsiteX1327" fmla="*/ 322383 w 1505553"/>
                <a:gd name="connsiteY1327" fmla="*/ 1422843 h 2768858"/>
                <a:gd name="connsiteX1328" fmla="*/ 318796 w 1505553"/>
                <a:gd name="connsiteY1328" fmla="*/ 1423571 h 2768858"/>
                <a:gd name="connsiteX1329" fmla="*/ 313024 w 1505553"/>
                <a:gd name="connsiteY1329" fmla="*/ 1424244 h 2768858"/>
                <a:gd name="connsiteX1330" fmla="*/ 310166 w 1505553"/>
                <a:gd name="connsiteY1330" fmla="*/ 1424244 h 2768858"/>
                <a:gd name="connsiteX1331" fmla="*/ 305852 w 1505553"/>
                <a:gd name="connsiteY1331" fmla="*/ 1422843 h 2768858"/>
                <a:gd name="connsiteX1332" fmla="*/ 302265 w 1505553"/>
                <a:gd name="connsiteY1332" fmla="*/ 1422843 h 2768858"/>
                <a:gd name="connsiteX1333" fmla="*/ 300808 w 1505553"/>
                <a:gd name="connsiteY1333" fmla="*/ 1423571 h 2768858"/>
                <a:gd name="connsiteX1334" fmla="*/ 298679 w 1505553"/>
                <a:gd name="connsiteY1334" fmla="*/ 1425701 h 2768858"/>
                <a:gd name="connsiteX1335" fmla="*/ 297222 w 1505553"/>
                <a:gd name="connsiteY1335" fmla="*/ 1427830 h 2768858"/>
                <a:gd name="connsiteX1336" fmla="*/ 297222 w 1505553"/>
                <a:gd name="connsiteY1336" fmla="*/ 1430016 h 2768858"/>
                <a:gd name="connsiteX1337" fmla="*/ 299407 w 1505553"/>
                <a:gd name="connsiteY1337" fmla="*/ 1437188 h 2768858"/>
                <a:gd name="connsiteX1338" fmla="*/ 303722 w 1505553"/>
                <a:gd name="connsiteY1338" fmla="*/ 1444361 h 2768858"/>
                <a:gd name="connsiteX1339" fmla="*/ 304395 w 1505553"/>
                <a:gd name="connsiteY1339" fmla="*/ 1445818 h 2768858"/>
                <a:gd name="connsiteX1340" fmla="*/ 308709 w 1505553"/>
                <a:gd name="connsiteY1340" fmla="*/ 1448676 h 2768858"/>
                <a:gd name="connsiteX1341" fmla="*/ 315210 w 1505553"/>
                <a:gd name="connsiteY1341" fmla="*/ 1451534 h 2768858"/>
                <a:gd name="connsiteX1342" fmla="*/ 317339 w 1505553"/>
                <a:gd name="connsiteY1342" fmla="*/ 1453719 h 2768858"/>
                <a:gd name="connsiteX1343" fmla="*/ 318796 w 1505553"/>
                <a:gd name="connsiteY1343" fmla="*/ 1455849 h 2768858"/>
                <a:gd name="connsiteX1344" fmla="*/ 323783 w 1505553"/>
                <a:gd name="connsiteY1344" fmla="*/ 1468065 h 2768858"/>
                <a:gd name="connsiteX1345" fmla="*/ 324512 w 1505553"/>
                <a:gd name="connsiteY1345" fmla="*/ 1470194 h 2768858"/>
                <a:gd name="connsiteX1346" fmla="*/ 323783 w 1505553"/>
                <a:gd name="connsiteY1346" fmla="*/ 1472380 h 2768858"/>
                <a:gd name="connsiteX1347" fmla="*/ 321654 w 1505553"/>
                <a:gd name="connsiteY1347" fmla="*/ 1478096 h 2768858"/>
                <a:gd name="connsiteX1348" fmla="*/ 321654 w 1505553"/>
                <a:gd name="connsiteY1348" fmla="*/ 1478096 h 2768858"/>
                <a:gd name="connsiteX1349" fmla="*/ 320197 w 1505553"/>
                <a:gd name="connsiteY1349" fmla="*/ 1478096 h 2768858"/>
                <a:gd name="connsiteX1350" fmla="*/ 315210 w 1505553"/>
                <a:gd name="connsiteY1350" fmla="*/ 1483868 h 2768858"/>
                <a:gd name="connsiteX1351" fmla="*/ 312296 w 1505553"/>
                <a:gd name="connsiteY1351" fmla="*/ 1485268 h 2768858"/>
                <a:gd name="connsiteX1352" fmla="*/ 311623 w 1505553"/>
                <a:gd name="connsiteY1352" fmla="*/ 1486725 h 2768858"/>
                <a:gd name="connsiteX1353" fmla="*/ 310895 w 1505553"/>
                <a:gd name="connsiteY1353" fmla="*/ 1492441 h 2768858"/>
                <a:gd name="connsiteX1354" fmla="*/ 311623 w 1505553"/>
                <a:gd name="connsiteY1354" fmla="*/ 1496028 h 2768858"/>
                <a:gd name="connsiteX1355" fmla="*/ 307981 w 1505553"/>
                <a:gd name="connsiteY1355" fmla="*/ 1501799 h 2768858"/>
                <a:gd name="connsiteX1356" fmla="*/ 307981 w 1505553"/>
                <a:gd name="connsiteY1356" fmla="*/ 1503929 h 2768858"/>
                <a:gd name="connsiteX1357" fmla="*/ 307981 w 1505553"/>
                <a:gd name="connsiteY1357" fmla="*/ 1504657 h 2768858"/>
                <a:gd name="connsiteX1358" fmla="*/ 310895 w 1505553"/>
                <a:gd name="connsiteY1358" fmla="*/ 1507515 h 2768858"/>
                <a:gd name="connsiteX1359" fmla="*/ 311623 w 1505553"/>
                <a:gd name="connsiteY1359" fmla="*/ 1509701 h 2768858"/>
                <a:gd name="connsiteX1360" fmla="*/ 312296 w 1505553"/>
                <a:gd name="connsiteY1360" fmla="*/ 1516145 h 2768858"/>
                <a:gd name="connsiteX1361" fmla="*/ 311623 w 1505553"/>
                <a:gd name="connsiteY1361" fmla="*/ 1520460 h 2768858"/>
                <a:gd name="connsiteX1362" fmla="*/ 309438 w 1505553"/>
                <a:gd name="connsiteY1362" fmla="*/ 1522589 h 2768858"/>
                <a:gd name="connsiteX1363" fmla="*/ 305852 w 1505553"/>
                <a:gd name="connsiteY1363" fmla="*/ 1524775 h 2768858"/>
                <a:gd name="connsiteX1364" fmla="*/ 304395 w 1505553"/>
                <a:gd name="connsiteY1364" fmla="*/ 1526904 h 2768858"/>
                <a:gd name="connsiteX1365" fmla="*/ 304395 w 1505553"/>
                <a:gd name="connsiteY1365" fmla="*/ 1528361 h 2768858"/>
                <a:gd name="connsiteX1366" fmla="*/ 307309 w 1505553"/>
                <a:gd name="connsiteY1366" fmla="*/ 1531947 h 2768858"/>
                <a:gd name="connsiteX1367" fmla="*/ 307981 w 1505553"/>
                <a:gd name="connsiteY1367" fmla="*/ 1534077 h 2768858"/>
                <a:gd name="connsiteX1368" fmla="*/ 308709 w 1505553"/>
                <a:gd name="connsiteY1368" fmla="*/ 1537719 h 2768858"/>
                <a:gd name="connsiteX1369" fmla="*/ 309438 w 1505553"/>
                <a:gd name="connsiteY1369" fmla="*/ 1540577 h 2768858"/>
                <a:gd name="connsiteX1370" fmla="*/ 307981 w 1505553"/>
                <a:gd name="connsiteY1370" fmla="*/ 1546293 h 2768858"/>
                <a:gd name="connsiteX1371" fmla="*/ 307981 w 1505553"/>
                <a:gd name="connsiteY1371" fmla="*/ 1548479 h 2768858"/>
                <a:gd name="connsiteX1372" fmla="*/ 308709 w 1505553"/>
                <a:gd name="connsiteY1372" fmla="*/ 1549879 h 2768858"/>
                <a:gd name="connsiteX1373" fmla="*/ 311623 w 1505553"/>
                <a:gd name="connsiteY1373" fmla="*/ 1553466 h 2768858"/>
                <a:gd name="connsiteX1374" fmla="*/ 313024 w 1505553"/>
                <a:gd name="connsiteY1374" fmla="*/ 1554923 h 2768858"/>
                <a:gd name="connsiteX1375" fmla="*/ 315210 w 1505553"/>
                <a:gd name="connsiteY1375" fmla="*/ 1556380 h 2768858"/>
                <a:gd name="connsiteX1376" fmla="*/ 320197 w 1505553"/>
                <a:gd name="connsiteY1376" fmla="*/ 1559966 h 2768858"/>
                <a:gd name="connsiteX1377" fmla="*/ 324512 w 1505553"/>
                <a:gd name="connsiteY1377" fmla="*/ 1564953 h 2768858"/>
                <a:gd name="connsiteX1378" fmla="*/ 325969 w 1505553"/>
                <a:gd name="connsiteY1378" fmla="*/ 1567867 h 2768858"/>
                <a:gd name="connsiteX1379" fmla="*/ 326697 w 1505553"/>
                <a:gd name="connsiteY1379" fmla="*/ 1570725 h 2768858"/>
                <a:gd name="connsiteX1380" fmla="*/ 325969 w 1505553"/>
                <a:gd name="connsiteY1380" fmla="*/ 1578627 h 2768858"/>
                <a:gd name="connsiteX1381" fmla="*/ 327370 w 1505553"/>
                <a:gd name="connsiteY1381" fmla="*/ 1582213 h 2768858"/>
                <a:gd name="connsiteX1382" fmla="*/ 327370 w 1505553"/>
                <a:gd name="connsiteY1382" fmla="*/ 1589386 h 2768858"/>
                <a:gd name="connsiteX1383" fmla="*/ 328098 w 1505553"/>
                <a:gd name="connsiteY1383" fmla="*/ 1593701 h 2768858"/>
                <a:gd name="connsiteX1384" fmla="*/ 336000 w 1505553"/>
                <a:gd name="connsiteY1384" fmla="*/ 1603731 h 2768858"/>
                <a:gd name="connsiteX1385" fmla="*/ 337457 w 1505553"/>
                <a:gd name="connsiteY1385" fmla="*/ 1606589 h 2768858"/>
                <a:gd name="connsiteX1386" fmla="*/ 338858 w 1505553"/>
                <a:gd name="connsiteY1386" fmla="*/ 1610175 h 2768858"/>
                <a:gd name="connsiteX1387" fmla="*/ 338858 w 1505553"/>
                <a:gd name="connsiteY1387" fmla="*/ 1613762 h 2768858"/>
                <a:gd name="connsiteX1388" fmla="*/ 336000 w 1505553"/>
                <a:gd name="connsiteY1388" fmla="*/ 1620991 h 2768858"/>
                <a:gd name="connsiteX1389" fmla="*/ 337457 w 1505553"/>
                <a:gd name="connsiteY1389" fmla="*/ 1625978 h 2768858"/>
                <a:gd name="connsiteX1390" fmla="*/ 337457 w 1505553"/>
                <a:gd name="connsiteY1390" fmla="*/ 1627435 h 2768858"/>
                <a:gd name="connsiteX1391" fmla="*/ 336728 w 1505553"/>
                <a:gd name="connsiteY1391" fmla="*/ 1628836 h 2768858"/>
                <a:gd name="connsiteX1392" fmla="*/ 336728 w 1505553"/>
                <a:gd name="connsiteY1392" fmla="*/ 1630293 h 2768858"/>
                <a:gd name="connsiteX1393" fmla="*/ 334599 w 1505553"/>
                <a:gd name="connsiteY1393" fmla="*/ 1635336 h 2768858"/>
                <a:gd name="connsiteX1394" fmla="*/ 330956 w 1505553"/>
                <a:gd name="connsiteY1394" fmla="*/ 1642509 h 2768858"/>
                <a:gd name="connsiteX1395" fmla="*/ 330284 w 1505553"/>
                <a:gd name="connsiteY1395" fmla="*/ 1651139 h 2768858"/>
                <a:gd name="connsiteX1396" fmla="*/ 328827 w 1505553"/>
                <a:gd name="connsiteY1396" fmla="*/ 1653268 h 2768858"/>
                <a:gd name="connsiteX1397" fmla="*/ 325969 w 1505553"/>
                <a:gd name="connsiteY1397" fmla="*/ 1656126 h 2768858"/>
                <a:gd name="connsiteX1398" fmla="*/ 315882 w 1505553"/>
                <a:gd name="connsiteY1398" fmla="*/ 1658312 h 2768858"/>
                <a:gd name="connsiteX1399" fmla="*/ 312296 w 1505553"/>
                <a:gd name="connsiteY1399" fmla="*/ 1659713 h 2768858"/>
                <a:gd name="connsiteX1400" fmla="*/ 308709 w 1505553"/>
                <a:gd name="connsiteY1400" fmla="*/ 1661898 h 2768858"/>
                <a:gd name="connsiteX1401" fmla="*/ 303722 w 1505553"/>
                <a:gd name="connsiteY1401" fmla="*/ 1665484 h 2768858"/>
                <a:gd name="connsiteX1402" fmla="*/ 302994 w 1505553"/>
                <a:gd name="connsiteY1402" fmla="*/ 1669071 h 2768858"/>
                <a:gd name="connsiteX1403" fmla="*/ 307309 w 1505553"/>
                <a:gd name="connsiteY1403" fmla="*/ 1674786 h 2768858"/>
                <a:gd name="connsiteX1404" fmla="*/ 310895 w 1505553"/>
                <a:gd name="connsiteY1404" fmla="*/ 1681287 h 2768858"/>
                <a:gd name="connsiteX1405" fmla="*/ 312296 w 1505553"/>
                <a:gd name="connsiteY1405" fmla="*/ 1690589 h 2768858"/>
                <a:gd name="connsiteX1406" fmla="*/ 313024 w 1505553"/>
                <a:gd name="connsiteY1406" fmla="*/ 1698490 h 2768858"/>
                <a:gd name="connsiteX1407" fmla="*/ 313753 w 1505553"/>
                <a:gd name="connsiteY1407" fmla="*/ 1700676 h 2768858"/>
                <a:gd name="connsiteX1408" fmla="*/ 315882 w 1505553"/>
                <a:gd name="connsiteY1408" fmla="*/ 1703534 h 2768858"/>
                <a:gd name="connsiteX1409" fmla="*/ 316611 w 1505553"/>
                <a:gd name="connsiteY1409" fmla="*/ 1704935 h 2768858"/>
                <a:gd name="connsiteX1410" fmla="*/ 321654 w 1505553"/>
                <a:gd name="connsiteY1410" fmla="*/ 1709978 h 2768858"/>
                <a:gd name="connsiteX1411" fmla="*/ 326697 w 1505553"/>
                <a:gd name="connsiteY1411" fmla="*/ 1718608 h 2768858"/>
                <a:gd name="connsiteX1412" fmla="*/ 327370 w 1505553"/>
                <a:gd name="connsiteY1412" fmla="*/ 1720009 h 2768858"/>
                <a:gd name="connsiteX1413" fmla="*/ 325969 w 1505553"/>
                <a:gd name="connsiteY1413" fmla="*/ 1727237 h 2768858"/>
                <a:gd name="connsiteX1414" fmla="*/ 324512 w 1505553"/>
                <a:gd name="connsiteY1414" fmla="*/ 1730824 h 2768858"/>
                <a:gd name="connsiteX1415" fmla="*/ 323783 w 1505553"/>
                <a:gd name="connsiteY1415" fmla="*/ 1732953 h 2768858"/>
                <a:gd name="connsiteX1416" fmla="*/ 323111 w 1505553"/>
                <a:gd name="connsiteY1416" fmla="*/ 1735811 h 2768858"/>
                <a:gd name="connsiteX1417" fmla="*/ 323111 w 1505553"/>
                <a:gd name="connsiteY1417" fmla="*/ 1737997 h 2768858"/>
                <a:gd name="connsiteX1418" fmla="*/ 323783 w 1505553"/>
                <a:gd name="connsiteY1418" fmla="*/ 1740126 h 2768858"/>
                <a:gd name="connsiteX1419" fmla="*/ 324512 w 1505553"/>
                <a:gd name="connsiteY1419" fmla="*/ 1743712 h 2768858"/>
                <a:gd name="connsiteX1420" fmla="*/ 329555 w 1505553"/>
                <a:gd name="connsiteY1420" fmla="*/ 1749484 h 2768858"/>
                <a:gd name="connsiteX1421" fmla="*/ 330284 w 1505553"/>
                <a:gd name="connsiteY1421" fmla="*/ 1752342 h 2768858"/>
                <a:gd name="connsiteX1422" fmla="*/ 330956 w 1505553"/>
                <a:gd name="connsiteY1422" fmla="*/ 1756657 h 2768858"/>
                <a:gd name="connsiteX1423" fmla="*/ 330956 w 1505553"/>
                <a:gd name="connsiteY1423" fmla="*/ 1758058 h 2768858"/>
                <a:gd name="connsiteX1424" fmla="*/ 330956 w 1505553"/>
                <a:gd name="connsiteY1424" fmla="*/ 1758058 h 2768858"/>
                <a:gd name="connsiteX1425" fmla="*/ 330956 w 1505553"/>
                <a:gd name="connsiteY1425" fmla="*/ 1773132 h 2768858"/>
                <a:gd name="connsiteX1426" fmla="*/ 333870 w 1505553"/>
                <a:gd name="connsiteY1426" fmla="*/ 1785348 h 2768858"/>
                <a:gd name="connsiteX1427" fmla="*/ 334599 w 1505553"/>
                <a:gd name="connsiteY1427" fmla="*/ 1791848 h 2768858"/>
                <a:gd name="connsiteX1428" fmla="*/ 331685 w 1505553"/>
                <a:gd name="connsiteY1428" fmla="*/ 1814768 h 2768858"/>
                <a:gd name="connsiteX1429" fmla="*/ 333142 w 1505553"/>
                <a:gd name="connsiteY1429" fmla="*/ 1819811 h 2768858"/>
                <a:gd name="connsiteX1430" fmla="*/ 335271 w 1505553"/>
                <a:gd name="connsiteY1430" fmla="*/ 1829169 h 2768858"/>
                <a:gd name="connsiteX1431" fmla="*/ 335271 w 1505553"/>
                <a:gd name="connsiteY1431" fmla="*/ 1837743 h 2768858"/>
                <a:gd name="connsiteX1432" fmla="*/ 337457 w 1505553"/>
                <a:gd name="connsiteY1432" fmla="*/ 1844243 h 2768858"/>
                <a:gd name="connsiteX1433" fmla="*/ 341043 w 1505553"/>
                <a:gd name="connsiteY1433" fmla="*/ 1851416 h 2768858"/>
                <a:gd name="connsiteX1434" fmla="*/ 345358 w 1505553"/>
                <a:gd name="connsiteY1434" fmla="*/ 1862904 h 2768858"/>
                <a:gd name="connsiteX1435" fmla="*/ 346759 w 1505553"/>
                <a:gd name="connsiteY1435" fmla="*/ 1870805 h 2768858"/>
                <a:gd name="connsiteX1436" fmla="*/ 346759 w 1505553"/>
                <a:gd name="connsiteY1436" fmla="*/ 1872934 h 2768858"/>
                <a:gd name="connsiteX1437" fmla="*/ 346086 w 1505553"/>
                <a:gd name="connsiteY1437" fmla="*/ 1876521 h 2768858"/>
                <a:gd name="connsiteX1438" fmla="*/ 343172 w 1505553"/>
                <a:gd name="connsiteY1438" fmla="*/ 1881564 h 2768858"/>
                <a:gd name="connsiteX1439" fmla="*/ 342444 w 1505553"/>
                <a:gd name="connsiteY1439" fmla="*/ 1882965 h 2768858"/>
                <a:gd name="connsiteX1440" fmla="*/ 343172 w 1505553"/>
                <a:gd name="connsiteY1440" fmla="*/ 1888008 h 2768858"/>
                <a:gd name="connsiteX1441" fmla="*/ 343901 w 1505553"/>
                <a:gd name="connsiteY1441" fmla="*/ 1889465 h 2768858"/>
                <a:gd name="connsiteX1442" fmla="*/ 346086 w 1505553"/>
                <a:gd name="connsiteY1442" fmla="*/ 1892323 h 2768858"/>
                <a:gd name="connsiteX1443" fmla="*/ 351802 w 1505553"/>
                <a:gd name="connsiteY1443" fmla="*/ 1898768 h 2768858"/>
                <a:gd name="connsiteX1444" fmla="*/ 357574 w 1505553"/>
                <a:gd name="connsiteY1444" fmla="*/ 1900953 h 2768858"/>
                <a:gd name="connsiteX1445" fmla="*/ 359703 w 1505553"/>
                <a:gd name="connsiteY1445" fmla="*/ 1903082 h 2768858"/>
                <a:gd name="connsiteX1446" fmla="*/ 360432 w 1505553"/>
                <a:gd name="connsiteY1446" fmla="*/ 1907397 h 2768858"/>
                <a:gd name="connsiteX1447" fmla="*/ 360432 w 1505553"/>
                <a:gd name="connsiteY1447" fmla="*/ 1920342 h 2768858"/>
                <a:gd name="connsiteX1448" fmla="*/ 361833 w 1505553"/>
                <a:gd name="connsiteY1448" fmla="*/ 1928916 h 2768858"/>
                <a:gd name="connsiteX1449" fmla="*/ 363290 w 1505553"/>
                <a:gd name="connsiteY1449" fmla="*/ 1930372 h 2768858"/>
                <a:gd name="connsiteX1450" fmla="*/ 364018 w 1505553"/>
                <a:gd name="connsiteY1450" fmla="*/ 1932502 h 2768858"/>
                <a:gd name="connsiteX1451" fmla="*/ 363290 w 1505553"/>
                <a:gd name="connsiteY1451" fmla="*/ 1939731 h 2768858"/>
                <a:gd name="connsiteX1452" fmla="*/ 363290 w 1505553"/>
                <a:gd name="connsiteY1452" fmla="*/ 1941860 h 2768858"/>
                <a:gd name="connsiteX1453" fmla="*/ 365419 w 1505553"/>
                <a:gd name="connsiteY1453" fmla="*/ 1945446 h 2768858"/>
                <a:gd name="connsiteX1454" fmla="*/ 366148 w 1505553"/>
                <a:gd name="connsiteY1454" fmla="*/ 1950490 h 2768858"/>
                <a:gd name="connsiteX1455" fmla="*/ 366148 w 1505553"/>
                <a:gd name="connsiteY1455" fmla="*/ 1956206 h 2768858"/>
                <a:gd name="connsiteX1456" fmla="*/ 365419 w 1505553"/>
                <a:gd name="connsiteY1456" fmla="*/ 1958391 h 2768858"/>
                <a:gd name="connsiteX1457" fmla="*/ 364747 w 1505553"/>
                <a:gd name="connsiteY1457" fmla="*/ 1961249 h 2768858"/>
                <a:gd name="connsiteX1458" fmla="*/ 361833 w 1505553"/>
                <a:gd name="connsiteY1458" fmla="*/ 1964836 h 2768858"/>
                <a:gd name="connsiteX1459" fmla="*/ 354660 w 1505553"/>
                <a:gd name="connsiteY1459" fmla="*/ 1969879 h 2768858"/>
                <a:gd name="connsiteX1460" fmla="*/ 353259 w 1505553"/>
                <a:gd name="connsiteY1460" fmla="*/ 1972008 h 2768858"/>
                <a:gd name="connsiteX1461" fmla="*/ 352531 w 1505553"/>
                <a:gd name="connsiteY1461" fmla="*/ 1977724 h 2768858"/>
                <a:gd name="connsiteX1462" fmla="*/ 352531 w 1505553"/>
                <a:gd name="connsiteY1462" fmla="*/ 1980638 h 2768858"/>
                <a:gd name="connsiteX1463" fmla="*/ 351074 w 1505553"/>
                <a:gd name="connsiteY1463" fmla="*/ 1986354 h 2768858"/>
                <a:gd name="connsiteX1464" fmla="*/ 348944 w 1505553"/>
                <a:gd name="connsiteY1464" fmla="*/ 1989212 h 2768858"/>
                <a:gd name="connsiteX1465" fmla="*/ 344629 w 1505553"/>
                <a:gd name="connsiteY1465" fmla="*/ 1994984 h 2768858"/>
                <a:gd name="connsiteX1466" fmla="*/ 341043 w 1505553"/>
                <a:gd name="connsiteY1466" fmla="*/ 1997842 h 2768858"/>
                <a:gd name="connsiteX1467" fmla="*/ 337457 w 1505553"/>
                <a:gd name="connsiteY1467" fmla="*/ 2002157 h 2768858"/>
                <a:gd name="connsiteX1468" fmla="*/ 333870 w 1505553"/>
                <a:gd name="connsiteY1468" fmla="*/ 2014373 h 2768858"/>
                <a:gd name="connsiteX1469" fmla="*/ 333142 w 1505553"/>
                <a:gd name="connsiteY1469" fmla="*/ 2017230 h 2768858"/>
                <a:gd name="connsiteX1470" fmla="*/ 333870 w 1505553"/>
                <a:gd name="connsiteY1470" fmla="*/ 2025132 h 2768858"/>
                <a:gd name="connsiteX1471" fmla="*/ 335271 w 1505553"/>
                <a:gd name="connsiteY1471" fmla="*/ 2027261 h 2768858"/>
                <a:gd name="connsiteX1472" fmla="*/ 337457 w 1505553"/>
                <a:gd name="connsiteY1472" fmla="*/ 2028718 h 2768858"/>
                <a:gd name="connsiteX1473" fmla="*/ 338858 w 1505553"/>
                <a:gd name="connsiteY1473" fmla="*/ 2029447 h 2768858"/>
                <a:gd name="connsiteX1474" fmla="*/ 353932 w 1505553"/>
                <a:gd name="connsiteY1474" fmla="*/ 2027990 h 2768858"/>
                <a:gd name="connsiteX1475" fmla="*/ 356117 w 1505553"/>
                <a:gd name="connsiteY1475" fmla="*/ 2027990 h 2768858"/>
                <a:gd name="connsiteX1476" fmla="*/ 359703 w 1505553"/>
                <a:gd name="connsiteY1476" fmla="*/ 2029447 h 2768858"/>
                <a:gd name="connsiteX1477" fmla="*/ 363290 w 1505553"/>
                <a:gd name="connsiteY1477" fmla="*/ 2031576 h 2768858"/>
                <a:gd name="connsiteX1478" fmla="*/ 366876 w 1505553"/>
                <a:gd name="connsiteY1478" fmla="*/ 2035162 h 2768858"/>
                <a:gd name="connsiteX1479" fmla="*/ 367605 w 1505553"/>
                <a:gd name="connsiteY1479" fmla="*/ 2036619 h 2768858"/>
                <a:gd name="connsiteX1480" fmla="*/ 372648 w 1505553"/>
                <a:gd name="connsiteY1480" fmla="*/ 2053150 h 2768858"/>
                <a:gd name="connsiteX1481" fmla="*/ 374777 w 1505553"/>
                <a:gd name="connsiteY1481" fmla="*/ 2066039 h 2768858"/>
                <a:gd name="connsiteX1482" fmla="*/ 378364 w 1505553"/>
                <a:gd name="connsiteY1482" fmla="*/ 2076125 h 2768858"/>
                <a:gd name="connsiteX1483" fmla="*/ 381950 w 1505553"/>
                <a:gd name="connsiteY1483" fmla="*/ 2083298 h 2768858"/>
                <a:gd name="connsiteX1484" fmla="*/ 381950 w 1505553"/>
                <a:gd name="connsiteY1484" fmla="*/ 2083298 h 2768858"/>
                <a:gd name="connsiteX1485" fmla="*/ 390580 w 1505553"/>
                <a:gd name="connsiteY1485" fmla="*/ 2100502 h 2768858"/>
                <a:gd name="connsiteX1486" fmla="*/ 392709 w 1505553"/>
                <a:gd name="connsiteY1486" fmla="*/ 2107675 h 2768858"/>
                <a:gd name="connsiteX1487" fmla="*/ 393438 w 1505553"/>
                <a:gd name="connsiteY1487" fmla="*/ 2111261 h 2768858"/>
                <a:gd name="connsiteX1488" fmla="*/ 393438 w 1505553"/>
                <a:gd name="connsiteY1488" fmla="*/ 2114848 h 2768858"/>
                <a:gd name="connsiteX1489" fmla="*/ 390580 w 1505553"/>
                <a:gd name="connsiteY1489" fmla="*/ 2124206 h 2768858"/>
                <a:gd name="connsiteX1490" fmla="*/ 389123 w 1505553"/>
                <a:gd name="connsiteY1490" fmla="*/ 2129249 h 2768858"/>
                <a:gd name="connsiteX1491" fmla="*/ 386265 w 1505553"/>
                <a:gd name="connsiteY1491" fmla="*/ 2136422 h 2768858"/>
                <a:gd name="connsiteX1492" fmla="*/ 386265 w 1505553"/>
                <a:gd name="connsiteY1492" fmla="*/ 2138551 h 2768858"/>
                <a:gd name="connsiteX1493" fmla="*/ 386265 w 1505553"/>
                <a:gd name="connsiteY1493" fmla="*/ 2142138 h 2768858"/>
                <a:gd name="connsiteX1494" fmla="*/ 386994 w 1505553"/>
                <a:gd name="connsiteY1494" fmla="*/ 2145724 h 2768858"/>
                <a:gd name="connsiteX1495" fmla="*/ 386994 w 1505553"/>
                <a:gd name="connsiteY1495" fmla="*/ 2150039 h 2768858"/>
                <a:gd name="connsiteX1496" fmla="*/ 386994 w 1505553"/>
                <a:gd name="connsiteY1496" fmla="*/ 2153625 h 2768858"/>
                <a:gd name="connsiteX1497" fmla="*/ 387722 w 1505553"/>
                <a:gd name="connsiteY1497" fmla="*/ 2160070 h 2768858"/>
                <a:gd name="connsiteX1498" fmla="*/ 389123 w 1505553"/>
                <a:gd name="connsiteY1498" fmla="*/ 2167971 h 2768858"/>
                <a:gd name="connsiteX1499" fmla="*/ 392709 w 1505553"/>
                <a:gd name="connsiteY1499" fmla="*/ 2176600 h 2768858"/>
                <a:gd name="connsiteX1500" fmla="*/ 387722 w 1505553"/>
                <a:gd name="connsiteY1500" fmla="*/ 2192403 h 2768858"/>
                <a:gd name="connsiteX1501" fmla="*/ 387722 w 1505553"/>
                <a:gd name="connsiteY1501" fmla="*/ 2195989 h 2768858"/>
                <a:gd name="connsiteX1502" fmla="*/ 387722 w 1505553"/>
                <a:gd name="connsiteY1502" fmla="*/ 2197446 h 2768858"/>
                <a:gd name="connsiteX1503" fmla="*/ 403525 w 1505553"/>
                <a:gd name="connsiteY1503" fmla="*/ 2215378 h 2768858"/>
                <a:gd name="connsiteX1504" fmla="*/ 404925 w 1505553"/>
                <a:gd name="connsiteY1504" fmla="*/ 2216779 h 2768858"/>
                <a:gd name="connsiteX1505" fmla="*/ 406382 w 1505553"/>
                <a:gd name="connsiteY1505" fmla="*/ 2217508 h 2768858"/>
                <a:gd name="connsiteX1506" fmla="*/ 407783 w 1505553"/>
                <a:gd name="connsiteY1506" fmla="*/ 2219693 h 2768858"/>
                <a:gd name="connsiteX1507" fmla="*/ 408512 w 1505553"/>
                <a:gd name="connsiteY1507" fmla="*/ 2222551 h 2768858"/>
                <a:gd name="connsiteX1508" fmla="*/ 412098 w 1505553"/>
                <a:gd name="connsiteY1508" fmla="*/ 2225409 h 2768858"/>
                <a:gd name="connsiteX1509" fmla="*/ 415012 w 1505553"/>
                <a:gd name="connsiteY1509" fmla="*/ 2229724 h 2768858"/>
                <a:gd name="connsiteX1510" fmla="*/ 417870 w 1505553"/>
                <a:gd name="connsiteY1510" fmla="*/ 2234767 h 2768858"/>
                <a:gd name="connsiteX1511" fmla="*/ 419271 w 1505553"/>
                <a:gd name="connsiteY1511" fmla="*/ 2235496 h 2768858"/>
                <a:gd name="connsiteX1512" fmla="*/ 421456 w 1505553"/>
                <a:gd name="connsiteY1512" fmla="*/ 2241212 h 2768858"/>
                <a:gd name="connsiteX1513" fmla="*/ 426500 w 1505553"/>
                <a:gd name="connsiteY1513" fmla="*/ 2252699 h 2768858"/>
                <a:gd name="connsiteX1514" fmla="*/ 427901 w 1505553"/>
                <a:gd name="connsiteY1514" fmla="*/ 2257014 h 2768858"/>
                <a:gd name="connsiteX1515" fmla="*/ 433673 w 1505553"/>
                <a:gd name="connsiteY1515" fmla="*/ 2262730 h 2768858"/>
                <a:gd name="connsiteX1516" fmla="*/ 435074 w 1505553"/>
                <a:gd name="connsiteY1516" fmla="*/ 2264187 h 2768858"/>
                <a:gd name="connsiteX1517" fmla="*/ 442246 w 1505553"/>
                <a:gd name="connsiteY1517" fmla="*/ 2268502 h 2768858"/>
                <a:gd name="connsiteX1518" fmla="*/ 444432 w 1505553"/>
                <a:gd name="connsiteY1518" fmla="*/ 2269230 h 2768858"/>
                <a:gd name="connsiteX1519" fmla="*/ 448018 w 1505553"/>
                <a:gd name="connsiteY1519" fmla="*/ 2272817 h 2768858"/>
                <a:gd name="connsiteX1520" fmla="*/ 450148 w 1505553"/>
                <a:gd name="connsiteY1520" fmla="*/ 2273489 h 2768858"/>
                <a:gd name="connsiteX1521" fmla="*/ 450876 w 1505553"/>
                <a:gd name="connsiteY1521" fmla="*/ 2274946 h 2768858"/>
                <a:gd name="connsiteX1522" fmla="*/ 451605 w 1505553"/>
                <a:gd name="connsiteY1522" fmla="*/ 2279261 h 2768858"/>
                <a:gd name="connsiteX1523" fmla="*/ 454462 w 1505553"/>
                <a:gd name="connsiteY1523" fmla="*/ 2282119 h 2768858"/>
                <a:gd name="connsiteX1524" fmla="*/ 455191 w 1505553"/>
                <a:gd name="connsiteY1524" fmla="*/ 2285705 h 2768858"/>
                <a:gd name="connsiteX1525" fmla="*/ 457320 w 1505553"/>
                <a:gd name="connsiteY1525" fmla="*/ 2296464 h 2768858"/>
                <a:gd name="connsiteX1526" fmla="*/ 458049 w 1505553"/>
                <a:gd name="connsiteY1526" fmla="*/ 2309409 h 2768858"/>
                <a:gd name="connsiteX1527" fmla="*/ 458049 w 1505553"/>
                <a:gd name="connsiteY1527" fmla="*/ 2310866 h 2768858"/>
                <a:gd name="connsiteX1528" fmla="*/ 458049 w 1505553"/>
                <a:gd name="connsiteY1528" fmla="*/ 2314452 h 2768858"/>
                <a:gd name="connsiteX1529" fmla="*/ 456648 w 1505553"/>
                <a:gd name="connsiteY1529" fmla="*/ 2319440 h 2768858"/>
                <a:gd name="connsiteX1530" fmla="*/ 453062 w 1505553"/>
                <a:gd name="connsiteY1530" fmla="*/ 2324483 h 2768858"/>
                <a:gd name="connsiteX1531" fmla="*/ 449475 w 1505553"/>
                <a:gd name="connsiteY1531" fmla="*/ 2335242 h 2768858"/>
                <a:gd name="connsiteX1532" fmla="*/ 447290 w 1505553"/>
                <a:gd name="connsiteY1532" fmla="*/ 2338828 h 2768858"/>
                <a:gd name="connsiteX1533" fmla="*/ 445833 w 1505553"/>
                <a:gd name="connsiteY1533" fmla="*/ 2341686 h 2768858"/>
                <a:gd name="connsiteX1534" fmla="*/ 442975 w 1505553"/>
                <a:gd name="connsiteY1534" fmla="*/ 2344600 h 2768858"/>
                <a:gd name="connsiteX1535" fmla="*/ 439388 w 1505553"/>
                <a:gd name="connsiteY1535" fmla="*/ 2346730 h 2768858"/>
                <a:gd name="connsiteX1536" fmla="*/ 437988 w 1505553"/>
                <a:gd name="connsiteY1536" fmla="*/ 2348187 h 2768858"/>
                <a:gd name="connsiteX1537" fmla="*/ 435802 w 1505553"/>
                <a:gd name="connsiteY1537" fmla="*/ 2351773 h 2768858"/>
                <a:gd name="connsiteX1538" fmla="*/ 433673 w 1505553"/>
                <a:gd name="connsiteY1538" fmla="*/ 2358946 h 2768858"/>
                <a:gd name="connsiteX1539" fmla="*/ 437259 w 1505553"/>
                <a:gd name="connsiteY1539" fmla="*/ 2374748 h 2768858"/>
                <a:gd name="connsiteX1540" fmla="*/ 442246 w 1505553"/>
                <a:gd name="connsiteY1540" fmla="*/ 2391223 h 2768858"/>
                <a:gd name="connsiteX1541" fmla="*/ 442246 w 1505553"/>
                <a:gd name="connsiteY1541" fmla="*/ 2392680 h 2768858"/>
                <a:gd name="connsiteX1542" fmla="*/ 442246 w 1505553"/>
                <a:gd name="connsiteY1542" fmla="*/ 2408483 h 2768858"/>
                <a:gd name="connsiteX1543" fmla="*/ 443703 w 1505553"/>
                <a:gd name="connsiteY1543" fmla="*/ 2417785 h 2768858"/>
                <a:gd name="connsiteX1544" fmla="*/ 444432 w 1505553"/>
                <a:gd name="connsiteY1544" fmla="*/ 2420699 h 2768858"/>
                <a:gd name="connsiteX1545" fmla="*/ 444432 w 1505553"/>
                <a:gd name="connsiteY1545" fmla="*/ 2423557 h 2768858"/>
                <a:gd name="connsiteX1546" fmla="*/ 442975 w 1505553"/>
                <a:gd name="connsiteY1546" fmla="*/ 2427872 h 2768858"/>
                <a:gd name="connsiteX1547" fmla="*/ 441574 w 1505553"/>
                <a:gd name="connsiteY1547" fmla="*/ 2433588 h 2768858"/>
                <a:gd name="connsiteX1548" fmla="*/ 443703 w 1505553"/>
                <a:gd name="connsiteY1548" fmla="*/ 2442946 h 2768858"/>
                <a:gd name="connsiteX1549" fmla="*/ 448018 w 1505553"/>
                <a:gd name="connsiteY1549" fmla="*/ 2459421 h 2768858"/>
                <a:gd name="connsiteX1550" fmla="*/ 448747 w 1505553"/>
                <a:gd name="connsiteY1550" fmla="*/ 2461606 h 2768858"/>
                <a:gd name="connsiteX1551" fmla="*/ 448018 w 1505553"/>
                <a:gd name="connsiteY1551" fmla="*/ 2466649 h 2768858"/>
                <a:gd name="connsiteX1552" fmla="*/ 446561 w 1505553"/>
                <a:gd name="connsiteY1552" fmla="*/ 2470908 h 2768858"/>
                <a:gd name="connsiteX1553" fmla="*/ 446561 w 1505553"/>
                <a:gd name="connsiteY1553" fmla="*/ 2473822 h 2768858"/>
                <a:gd name="connsiteX1554" fmla="*/ 448018 w 1505553"/>
                <a:gd name="connsiteY1554" fmla="*/ 2479538 h 2768858"/>
                <a:gd name="connsiteX1555" fmla="*/ 450876 w 1505553"/>
                <a:gd name="connsiteY1555" fmla="*/ 2483853 h 2768858"/>
                <a:gd name="connsiteX1556" fmla="*/ 454462 w 1505553"/>
                <a:gd name="connsiteY1556" fmla="*/ 2488896 h 2768858"/>
                <a:gd name="connsiteX1557" fmla="*/ 460234 w 1505553"/>
                <a:gd name="connsiteY1557" fmla="*/ 2493884 h 2768858"/>
                <a:gd name="connsiteX1558" fmla="*/ 482481 w 1505553"/>
                <a:gd name="connsiteY1558" fmla="*/ 2514001 h 2768858"/>
                <a:gd name="connsiteX1559" fmla="*/ 491111 w 1505553"/>
                <a:gd name="connsiteY1559" fmla="*/ 2524032 h 2768858"/>
                <a:gd name="connsiteX1560" fmla="*/ 494697 w 1505553"/>
                <a:gd name="connsiteY1560" fmla="*/ 2529804 h 2768858"/>
                <a:gd name="connsiteX1561" fmla="*/ 496098 w 1505553"/>
                <a:gd name="connsiteY1561" fmla="*/ 2535519 h 2768858"/>
                <a:gd name="connsiteX1562" fmla="*/ 497555 w 1505553"/>
                <a:gd name="connsiteY1562" fmla="*/ 2542020 h 2768858"/>
                <a:gd name="connsiteX1563" fmla="*/ 497555 w 1505553"/>
                <a:gd name="connsiteY1563" fmla="*/ 2547736 h 2768858"/>
                <a:gd name="connsiteX1564" fmla="*/ 499685 w 1505553"/>
                <a:gd name="connsiteY1564" fmla="*/ 2557094 h 2768858"/>
                <a:gd name="connsiteX1565" fmla="*/ 499685 w 1505553"/>
                <a:gd name="connsiteY1565" fmla="*/ 2557094 h 2768858"/>
                <a:gd name="connsiteX1566" fmla="*/ 499685 w 1505553"/>
                <a:gd name="connsiteY1566" fmla="*/ 2557094 h 2768858"/>
                <a:gd name="connsiteX1567" fmla="*/ 499685 w 1505553"/>
                <a:gd name="connsiteY1567" fmla="*/ 2557094 h 2768858"/>
                <a:gd name="connsiteX1568" fmla="*/ 499685 w 1505553"/>
                <a:gd name="connsiteY1568" fmla="*/ 2557094 h 2768858"/>
                <a:gd name="connsiteX1569" fmla="*/ 502598 w 1505553"/>
                <a:gd name="connsiteY1569" fmla="*/ 2562810 h 2768858"/>
                <a:gd name="connsiteX1570" fmla="*/ 503999 w 1505553"/>
                <a:gd name="connsiteY1570" fmla="*/ 2565668 h 2768858"/>
                <a:gd name="connsiteX1571" fmla="*/ 514086 w 1505553"/>
                <a:gd name="connsiteY1571" fmla="*/ 2574297 h 2768858"/>
                <a:gd name="connsiteX1572" fmla="*/ 514086 w 1505553"/>
                <a:gd name="connsiteY1572" fmla="*/ 2575026 h 2768858"/>
                <a:gd name="connsiteX1573" fmla="*/ 512629 w 1505553"/>
                <a:gd name="connsiteY1573" fmla="*/ 2577884 h 2768858"/>
                <a:gd name="connsiteX1574" fmla="*/ 503999 w 1505553"/>
                <a:gd name="connsiteY1574" fmla="*/ 2608760 h 2768858"/>
                <a:gd name="connsiteX1575" fmla="*/ 503999 w 1505553"/>
                <a:gd name="connsiteY1575" fmla="*/ 2610217 h 2768858"/>
                <a:gd name="connsiteX1576" fmla="*/ 504728 w 1505553"/>
                <a:gd name="connsiteY1576" fmla="*/ 2611618 h 2768858"/>
                <a:gd name="connsiteX1577" fmla="*/ 510500 w 1505553"/>
                <a:gd name="connsiteY1577" fmla="*/ 2617390 h 2768858"/>
                <a:gd name="connsiteX1578" fmla="*/ 518401 w 1505553"/>
                <a:gd name="connsiteY1578" fmla="*/ 2625291 h 2768858"/>
                <a:gd name="connsiteX1579" fmla="*/ 525574 w 1505553"/>
                <a:gd name="connsiteY1579" fmla="*/ 2630278 h 2768858"/>
                <a:gd name="connsiteX1580" fmla="*/ 534876 w 1505553"/>
                <a:gd name="connsiteY1580" fmla="*/ 2631007 h 2768858"/>
                <a:gd name="connsiteX1581" fmla="*/ 559308 w 1505553"/>
                <a:gd name="connsiteY1581" fmla="*/ 2631735 h 2768858"/>
                <a:gd name="connsiteX1582" fmla="*/ 568610 w 1505553"/>
                <a:gd name="connsiteY1582" fmla="*/ 2632464 h 2768858"/>
                <a:gd name="connsiteX1583" fmla="*/ 574382 w 1505553"/>
                <a:gd name="connsiteY1583" fmla="*/ 2631735 h 2768858"/>
                <a:gd name="connsiteX1584" fmla="*/ 581555 w 1505553"/>
                <a:gd name="connsiteY1584" fmla="*/ 2631735 h 2768858"/>
                <a:gd name="connsiteX1585" fmla="*/ 583684 w 1505553"/>
                <a:gd name="connsiteY1585" fmla="*/ 2632464 h 2768858"/>
                <a:gd name="connsiteX1586" fmla="*/ 587999 w 1505553"/>
                <a:gd name="connsiteY1586" fmla="*/ 2636050 h 2768858"/>
                <a:gd name="connsiteX1587" fmla="*/ 593043 w 1505553"/>
                <a:gd name="connsiteY1587" fmla="*/ 2643952 h 2768858"/>
                <a:gd name="connsiteX1588" fmla="*/ 600216 w 1505553"/>
                <a:gd name="connsiteY1588" fmla="*/ 2651853 h 2768858"/>
                <a:gd name="connsiteX1589" fmla="*/ 612432 w 1505553"/>
                <a:gd name="connsiteY1589" fmla="*/ 2661155 h 2768858"/>
                <a:gd name="connsiteX1590" fmla="*/ 615289 w 1505553"/>
                <a:gd name="connsiteY1590" fmla="*/ 2662612 h 2768858"/>
                <a:gd name="connsiteX1591" fmla="*/ 621734 w 1505553"/>
                <a:gd name="connsiteY1591" fmla="*/ 2665470 h 2768858"/>
                <a:gd name="connsiteX1592" fmla="*/ 628963 w 1505553"/>
                <a:gd name="connsiteY1592" fmla="*/ 2667655 h 2768858"/>
                <a:gd name="connsiteX1593" fmla="*/ 632549 w 1505553"/>
                <a:gd name="connsiteY1593" fmla="*/ 2667655 h 2768858"/>
                <a:gd name="connsiteX1594" fmla="*/ 638265 w 1505553"/>
                <a:gd name="connsiteY1594" fmla="*/ 2669056 h 2768858"/>
                <a:gd name="connsiteX1595" fmla="*/ 651209 w 1505553"/>
                <a:gd name="connsiteY1595" fmla="*/ 2669785 h 2768858"/>
                <a:gd name="connsiteX1596" fmla="*/ 664826 w 1505553"/>
                <a:gd name="connsiteY1596" fmla="*/ 2671242 h 2768858"/>
                <a:gd name="connsiteX1597" fmla="*/ 670598 w 1505553"/>
                <a:gd name="connsiteY1597" fmla="*/ 2672643 h 2768858"/>
                <a:gd name="connsiteX1598" fmla="*/ 694975 w 1505553"/>
                <a:gd name="connsiteY1598" fmla="*/ 2676958 h 2768858"/>
                <a:gd name="connsiteX1599" fmla="*/ 710777 w 1505553"/>
                <a:gd name="connsiteY1599" fmla="*/ 2681272 h 2768858"/>
                <a:gd name="connsiteX1600" fmla="*/ 720135 w 1505553"/>
                <a:gd name="connsiteY1600" fmla="*/ 2682729 h 2768858"/>
                <a:gd name="connsiteX1601" fmla="*/ 733752 w 1505553"/>
                <a:gd name="connsiteY1601" fmla="*/ 2682729 h 2768858"/>
                <a:gd name="connsiteX1602" fmla="*/ 749555 w 1505553"/>
                <a:gd name="connsiteY1602" fmla="*/ 2683402 h 2768858"/>
                <a:gd name="connsiteX1603" fmla="*/ 752413 w 1505553"/>
                <a:gd name="connsiteY1603" fmla="*/ 2685587 h 2768858"/>
                <a:gd name="connsiteX1604" fmla="*/ 753870 w 1505553"/>
                <a:gd name="connsiteY1604" fmla="*/ 2694890 h 2768858"/>
                <a:gd name="connsiteX1605" fmla="*/ 757456 w 1505553"/>
                <a:gd name="connsiteY1605" fmla="*/ 2698476 h 2768858"/>
                <a:gd name="connsiteX1606" fmla="*/ 763900 w 1505553"/>
                <a:gd name="connsiteY1606" fmla="*/ 2702062 h 2768858"/>
                <a:gd name="connsiteX1607" fmla="*/ 766086 w 1505553"/>
                <a:gd name="connsiteY1607" fmla="*/ 2704248 h 2768858"/>
                <a:gd name="connsiteX1608" fmla="*/ 767487 w 1505553"/>
                <a:gd name="connsiteY1608" fmla="*/ 2707106 h 2768858"/>
                <a:gd name="connsiteX1609" fmla="*/ 768215 w 1505553"/>
                <a:gd name="connsiteY1609" fmla="*/ 2712149 h 2768858"/>
                <a:gd name="connsiteX1610" fmla="*/ 771073 w 1505553"/>
                <a:gd name="connsiteY1610" fmla="*/ 2727951 h 2768858"/>
                <a:gd name="connsiteX1611" fmla="*/ 773259 w 1505553"/>
                <a:gd name="connsiteY1611" fmla="*/ 2732266 h 2768858"/>
                <a:gd name="connsiteX1612" fmla="*/ 776845 w 1505553"/>
                <a:gd name="connsiteY1612" fmla="*/ 2735124 h 2768858"/>
                <a:gd name="connsiteX1613" fmla="*/ 781888 w 1505553"/>
                <a:gd name="connsiteY1613" fmla="*/ 2737982 h 2768858"/>
                <a:gd name="connsiteX1614" fmla="*/ 783289 w 1505553"/>
                <a:gd name="connsiteY1614" fmla="*/ 2740840 h 2768858"/>
                <a:gd name="connsiteX1615" fmla="*/ 785475 w 1505553"/>
                <a:gd name="connsiteY1615" fmla="*/ 2754513 h 2768858"/>
                <a:gd name="connsiteX1616" fmla="*/ 789061 w 1505553"/>
                <a:gd name="connsiteY1616" fmla="*/ 2758099 h 2768858"/>
                <a:gd name="connsiteX1617" fmla="*/ 792648 w 1505553"/>
                <a:gd name="connsiteY1617" fmla="*/ 2760229 h 2768858"/>
                <a:gd name="connsiteX1618" fmla="*/ 796962 w 1505553"/>
                <a:gd name="connsiteY1618" fmla="*/ 2760957 h 2768858"/>
                <a:gd name="connsiteX1619" fmla="*/ 802678 w 1505553"/>
                <a:gd name="connsiteY1619" fmla="*/ 2760957 h 2768858"/>
                <a:gd name="connsiteX1620" fmla="*/ 806993 w 1505553"/>
                <a:gd name="connsiteY1620" fmla="*/ 2760229 h 2768858"/>
                <a:gd name="connsiteX1621" fmla="*/ 819209 w 1505553"/>
                <a:gd name="connsiteY1621" fmla="*/ 2750198 h 2768858"/>
                <a:gd name="connsiteX1622" fmla="*/ 827839 w 1505553"/>
                <a:gd name="connsiteY1622" fmla="*/ 2745883 h 2768858"/>
                <a:gd name="connsiteX1623" fmla="*/ 833555 w 1505553"/>
                <a:gd name="connsiteY1623" fmla="*/ 2745155 h 2768858"/>
                <a:gd name="connsiteX1624" fmla="*/ 840728 w 1505553"/>
                <a:gd name="connsiteY1624" fmla="*/ 2745883 h 2768858"/>
                <a:gd name="connsiteX1625" fmla="*/ 847900 w 1505553"/>
                <a:gd name="connsiteY1625" fmla="*/ 2748013 h 2768858"/>
                <a:gd name="connsiteX1626" fmla="*/ 851487 w 1505553"/>
                <a:gd name="connsiteY1626" fmla="*/ 2750927 h 2768858"/>
                <a:gd name="connsiteX1627" fmla="*/ 857987 w 1505553"/>
                <a:gd name="connsiteY1627" fmla="*/ 2754513 h 2768858"/>
                <a:gd name="connsiteX1628" fmla="*/ 865160 w 1505553"/>
                <a:gd name="connsiteY1628" fmla="*/ 2754513 h 2768858"/>
                <a:gd name="connsiteX1629" fmla="*/ 866561 w 1505553"/>
                <a:gd name="connsiteY1629" fmla="*/ 2755914 h 2768858"/>
                <a:gd name="connsiteX1630" fmla="*/ 868746 w 1505553"/>
                <a:gd name="connsiteY1630" fmla="*/ 2755914 h 2768858"/>
                <a:gd name="connsiteX1631" fmla="*/ 870203 w 1505553"/>
                <a:gd name="connsiteY1631" fmla="*/ 2755185 h 2768858"/>
                <a:gd name="connsiteX1632" fmla="*/ 870203 w 1505553"/>
                <a:gd name="connsiteY1632" fmla="*/ 2746612 h 2768858"/>
                <a:gd name="connsiteX1633" fmla="*/ 871604 w 1505553"/>
                <a:gd name="connsiteY1633" fmla="*/ 2745155 h 2768858"/>
                <a:gd name="connsiteX1634" fmla="*/ 872333 w 1505553"/>
                <a:gd name="connsiteY1634" fmla="*/ 2744426 h 2768858"/>
                <a:gd name="connsiteX1635" fmla="*/ 873790 w 1505553"/>
                <a:gd name="connsiteY1635" fmla="*/ 2745155 h 2768858"/>
                <a:gd name="connsiteX1636" fmla="*/ 875919 w 1505553"/>
                <a:gd name="connsiteY1636" fmla="*/ 2748741 h 2768858"/>
                <a:gd name="connsiteX1637" fmla="*/ 878048 w 1505553"/>
                <a:gd name="connsiteY1637" fmla="*/ 2750198 h 2768858"/>
                <a:gd name="connsiteX1638" fmla="*/ 888864 w 1505553"/>
                <a:gd name="connsiteY1638" fmla="*/ 2751599 h 2768858"/>
                <a:gd name="connsiteX1639" fmla="*/ 890993 w 1505553"/>
                <a:gd name="connsiteY1639" fmla="*/ 2751599 h 2768858"/>
                <a:gd name="connsiteX1640" fmla="*/ 897437 w 1505553"/>
                <a:gd name="connsiteY1640" fmla="*/ 2750198 h 2768858"/>
                <a:gd name="connsiteX1641" fmla="*/ 901024 w 1505553"/>
                <a:gd name="connsiteY1641" fmla="*/ 2748013 h 2768858"/>
                <a:gd name="connsiteX1642" fmla="*/ 902481 w 1505553"/>
                <a:gd name="connsiteY1642" fmla="*/ 2746612 h 2768858"/>
                <a:gd name="connsiteX1643" fmla="*/ 902481 w 1505553"/>
                <a:gd name="connsiteY1643" fmla="*/ 2743698 h 2768858"/>
                <a:gd name="connsiteX1644" fmla="*/ 903938 w 1505553"/>
                <a:gd name="connsiteY1644" fmla="*/ 2739439 h 2768858"/>
                <a:gd name="connsiteX1645" fmla="*/ 905339 w 1505553"/>
                <a:gd name="connsiteY1645" fmla="*/ 2737254 h 2768858"/>
                <a:gd name="connsiteX1646" fmla="*/ 906795 w 1505553"/>
                <a:gd name="connsiteY1646" fmla="*/ 2735853 h 2768858"/>
                <a:gd name="connsiteX1647" fmla="*/ 908925 w 1505553"/>
                <a:gd name="connsiteY1647" fmla="*/ 2734396 h 2768858"/>
                <a:gd name="connsiteX1648" fmla="*/ 911110 w 1505553"/>
                <a:gd name="connsiteY1648" fmla="*/ 2734396 h 2768858"/>
                <a:gd name="connsiteX1649" fmla="*/ 911839 w 1505553"/>
                <a:gd name="connsiteY1649" fmla="*/ 2735124 h 2768858"/>
                <a:gd name="connsiteX1650" fmla="*/ 913240 w 1505553"/>
                <a:gd name="connsiteY1650" fmla="*/ 2736525 h 2768858"/>
                <a:gd name="connsiteX1651" fmla="*/ 914697 w 1505553"/>
                <a:gd name="connsiteY1651" fmla="*/ 2743025 h 2768858"/>
                <a:gd name="connsiteX1652" fmla="*/ 916154 w 1505553"/>
                <a:gd name="connsiteY1652" fmla="*/ 2745155 h 2768858"/>
                <a:gd name="connsiteX1653" fmla="*/ 916826 w 1505553"/>
                <a:gd name="connsiteY1653" fmla="*/ 2745883 h 2768858"/>
                <a:gd name="connsiteX1654" fmla="*/ 918283 w 1505553"/>
                <a:gd name="connsiteY1654" fmla="*/ 2747340 h 2768858"/>
                <a:gd name="connsiteX1655" fmla="*/ 918283 w 1505553"/>
                <a:gd name="connsiteY1655" fmla="*/ 2753784 h 2768858"/>
                <a:gd name="connsiteX1656" fmla="*/ 921141 w 1505553"/>
                <a:gd name="connsiteY1656" fmla="*/ 2755185 h 2768858"/>
                <a:gd name="connsiteX1657" fmla="*/ 924727 w 1505553"/>
                <a:gd name="connsiteY1657" fmla="*/ 2754513 h 2768858"/>
                <a:gd name="connsiteX1658" fmla="*/ 926913 w 1505553"/>
                <a:gd name="connsiteY1658" fmla="*/ 2755185 h 2768858"/>
                <a:gd name="connsiteX1659" fmla="*/ 929042 w 1505553"/>
                <a:gd name="connsiteY1659" fmla="*/ 2752328 h 2768858"/>
                <a:gd name="connsiteX1660" fmla="*/ 933357 w 1505553"/>
                <a:gd name="connsiteY1660" fmla="*/ 2744426 h 2768858"/>
                <a:gd name="connsiteX1661" fmla="*/ 934814 w 1505553"/>
                <a:gd name="connsiteY1661" fmla="*/ 2743025 h 2768858"/>
                <a:gd name="connsiteX1662" fmla="*/ 936944 w 1505553"/>
                <a:gd name="connsiteY1662" fmla="*/ 2742297 h 2768858"/>
                <a:gd name="connsiteX1663" fmla="*/ 939801 w 1505553"/>
                <a:gd name="connsiteY1663" fmla="*/ 2742297 h 2768858"/>
                <a:gd name="connsiteX1664" fmla="*/ 951289 w 1505553"/>
                <a:gd name="connsiteY1664" fmla="*/ 2744426 h 2768858"/>
                <a:gd name="connsiteX1665" fmla="*/ 952746 w 1505553"/>
                <a:gd name="connsiteY1665" fmla="*/ 2744426 h 2768858"/>
                <a:gd name="connsiteX1666" fmla="*/ 954203 w 1505553"/>
                <a:gd name="connsiteY1666" fmla="*/ 2743025 h 2768858"/>
                <a:gd name="connsiteX1667" fmla="*/ 954203 w 1505553"/>
                <a:gd name="connsiteY1667" fmla="*/ 2740111 h 2768858"/>
                <a:gd name="connsiteX1668" fmla="*/ 954875 w 1505553"/>
                <a:gd name="connsiteY1668" fmla="*/ 2738710 h 2768858"/>
                <a:gd name="connsiteX1669" fmla="*/ 958462 w 1505553"/>
                <a:gd name="connsiteY1669" fmla="*/ 2734396 h 2768858"/>
                <a:gd name="connsiteX1670" fmla="*/ 963505 w 1505553"/>
                <a:gd name="connsiteY1670" fmla="*/ 2735124 h 2768858"/>
                <a:gd name="connsiteX1671" fmla="*/ 964962 w 1505553"/>
                <a:gd name="connsiteY1671" fmla="*/ 2734396 h 2768858"/>
                <a:gd name="connsiteX1672" fmla="*/ 969950 w 1505553"/>
                <a:gd name="connsiteY1672" fmla="*/ 2730081 h 2768858"/>
                <a:gd name="connsiteX1673" fmla="*/ 972135 w 1505553"/>
                <a:gd name="connsiteY1673" fmla="*/ 2727223 h 2768858"/>
                <a:gd name="connsiteX1674" fmla="*/ 974264 w 1505553"/>
                <a:gd name="connsiteY1674" fmla="*/ 2725766 h 2768858"/>
                <a:gd name="connsiteX1675" fmla="*/ 978579 w 1505553"/>
                <a:gd name="connsiteY1675" fmla="*/ 2725038 h 2768858"/>
                <a:gd name="connsiteX1676" fmla="*/ 993653 w 1505553"/>
                <a:gd name="connsiteY1676" fmla="*/ 2725038 h 2768858"/>
                <a:gd name="connsiteX1677" fmla="*/ 1003012 w 1505553"/>
                <a:gd name="connsiteY1677" fmla="*/ 2724365 h 2768858"/>
                <a:gd name="connsiteX1678" fmla="*/ 1011641 w 1505553"/>
                <a:gd name="connsiteY1678" fmla="*/ 2722908 h 2768858"/>
                <a:gd name="connsiteX1679" fmla="*/ 1016629 w 1505553"/>
                <a:gd name="connsiteY1679" fmla="*/ 2720050 h 2768858"/>
                <a:gd name="connsiteX1680" fmla="*/ 1029573 w 1505553"/>
                <a:gd name="connsiteY1680" fmla="*/ 2709291 h 2768858"/>
                <a:gd name="connsiteX1681" fmla="*/ 1030974 w 1505553"/>
                <a:gd name="connsiteY1681" fmla="*/ 2708563 h 2768858"/>
                <a:gd name="connsiteX1682" fmla="*/ 1033160 w 1505553"/>
                <a:gd name="connsiteY1682" fmla="*/ 2708563 h 2768858"/>
                <a:gd name="connsiteX1683" fmla="*/ 1035289 w 1505553"/>
                <a:gd name="connsiteY1683" fmla="*/ 2710692 h 2768858"/>
                <a:gd name="connsiteX1684" fmla="*/ 1041789 w 1505553"/>
                <a:gd name="connsiteY1684" fmla="*/ 2722180 h 2768858"/>
                <a:gd name="connsiteX1685" fmla="*/ 1043919 w 1505553"/>
                <a:gd name="connsiteY1685" fmla="*/ 2725766 h 2768858"/>
                <a:gd name="connsiteX1686" fmla="*/ 1044647 w 1505553"/>
                <a:gd name="connsiteY1686" fmla="*/ 2728624 h 2768858"/>
                <a:gd name="connsiteX1687" fmla="*/ 1043919 w 1505553"/>
                <a:gd name="connsiteY1687" fmla="*/ 2736525 h 2768858"/>
                <a:gd name="connsiteX1688" fmla="*/ 1044647 w 1505553"/>
                <a:gd name="connsiteY1688" fmla="*/ 2738710 h 2768858"/>
                <a:gd name="connsiteX1689" fmla="*/ 1044647 w 1505553"/>
                <a:gd name="connsiteY1689" fmla="*/ 2739439 h 2768858"/>
                <a:gd name="connsiteX1690" fmla="*/ 1046104 w 1505553"/>
                <a:gd name="connsiteY1690" fmla="*/ 2739439 h 2768858"/>
                <a:gd name="connsiteX1691" fmla="*/ 1048962 w 1505553"/>
                <a:gd name="connsiteY1691" fmla="*/ 2737254 h 2768858"/>
                <a:gd name="connsiteX1692" fmla="*/ 1051820 w 1505553"/>
                <a:gd name="connsiteY1692" fmla="*/ 2735853 h 2768858"/>
                <a:gd name="connsiteX1693" fmla="*/ 1056135 w 1505553"/>
                <a:gd name="connsiteY1693" fmla="*/ 2734396 h 2768858"/>
                <a:gd name="connsiteX1694" fmla="*/ 1062579 w 1505553"/>
                <a:gd name="connsiteY1694" fmla="*/ 2732266 h 2768858"/>
                <a:gd name="connsiteX1695" fmla="*/ 1065437 w 1505553"/>
                <a:gd name="connsiteY1695" fmla="*/ 2733667 h 2768858"/>
                <a:gd name="connsiteX1696" fmla="*/ 1068351 w 1505553"/>
                <a:gd name="connsiteY1696" fmla="*/ 2735853 h 2768858"/>
                <a:gd name="connsiteX1697" fmla="*/ 1070480 w 1505553"/>
                <a:gd name="connsiteY1697" fmla="*/ 2739439 h 2768858"/>
                <a:gd name="connsiteX1698" fmla="*/ 1072666 w 1505553"/>
                <a:gd name="connsiteY1698" fmla="*/ 2748741 h 2768858"/>
                <a:gd name="connsiteX1699" fmla="*/ 1072666 w 1505553"/>
                <a:gd name="connsiteY1699" fmla="*/ 2749470 h 2768858"/>
                <a:gd name="connsiteX1700" fmla="*/ 1077653 w 1505553"/>
                <a:gd name="connsiteY1700" fmla="*/ 2748741 h 2768858"/>
                <a:gd name="connsiteX1701" fmla="*/ 1081240 w 1505553"/>
                <a:gd name="connsiteY1701" fmla="*/ 2750927 h 2768858"/>
                <a:gd name="connsiteX1702" fmla="*/ 1081240 w 1505553"/>
                <a:gd name="connsiteY1702" fmla="*/ 2751599 h 2768858"/>
                <a:gd name="connsiteX1703" fmla="*/ 1081240 w 1505553"/>
                <a:gd name="connsiteY1703" fmla="*/ 2752328 h 2768858"/>
                <a:gd name="connsiteX1704" fmla="*/ 1079110 w 1505553"/>
                <a:gd name="connsiteY1704" fmla="*/ 2753056 h 2768858"/>
                <a:gd name="connsiteX1705" fmla="*/ 1076981 w 1505553"/>
                <a:gd name="connsiteY1705" fmla="*/ 2753784 h 2768858"/>
                <a:gd name="connsiteX1706" fmla="*/ 1076252 w 1505553"/>
                <a:gd name="connsiteY1706" fmla="*/ 2754513 h 2768858"/>
                <a:gd name="connsiteX1707" fmla="*/ 1079110 w 1505553"/>
                <a:gd name="connsiteY1707" fmla="*/ 2756642 h 2768858"/>
                <a:gd name="connsiteX1708" fmla="*/ 1078382 w 1505553"/>
                <a:gd name="connsiteY1708" fmla="*/ 2757371 h 2768858"/>
                <a:gd name="connsiteX1709" fmla="*/ 1076252 w 1505553"/>
                <a:gd name="connsiteY1709" fmla="*/ 2758099 h 2768858"/>
                <a:gd name="connsiteX1710" fmla="*/ 1069752 w 1505553"/>
                <a:gd name="connsiteY1710" fmla="*/ 2761686 h 2768858"/>
                <a:gd name="connsiteX1711" fmla="*/ 1068351 w 1505553"/>
                <a:gd name="connsiteY1711" fmla="*/ 2762414 h 2768858"/>
                <a:gd name="connsiteX1712" fmla="*/ 1066894 w 1505553"/>
                <a:gd name="connsiteY1712" fmla="*/ 2765272 h 2768858"/>
                <a:gd name="connsiteX1713" fmla="*/ 1069752 w 1505553"/>
                <a:gd name="connsiteY1713" fmla="*/ 2764544 h 2768858"/>
                <a:gd name="connsiteX1714" fmla="*/ 1071209 w 1505553"/>
                <a:gd name="connsiteY1714" fmla="*/ 2764544 h 2768858"/>
                <a:gd name="connsiteX1715" fmla="*/ 1071937 w 1505553"/>
                <a:gd name="connsiteY1715" fmla="*/ 2765272 h 2768858"/>
                <a:gd name="connsiteX1716" fmla="*/ 1071209 w 1505553"/>
                <a:gd name="connsiteY1716" fmla="*/ 2768130 h 2768858"/>
                <a:gd name="connsiteX1717" fmla="*/ 1071937 w 1505553"/>
                <a:gd name="connsiteY1717" fmla="*/ 2768859 h 2768858"/>
                <a:gd name="connsiteX1718" fmla="*/ 1072666 w 1505553"/>
                <a:gd name="connsiteY1718" fmla="*/ 2768859 h 2768858"/>
                <a:gd name="connsiteX1719" fmla="*/ 1076252 w 1505553"/>
                <a:gd name="connsiteY1719" fmla="*/ 2766001 h 2768858"/>
                <a:gd name="connsiteX1720" fmla="*/ 1085554 w 1505553"/>
                <a:gd name="connsiteY1720" fmla="*/ 2764544 h 2768858"/>
                <a:gd name="connsiteX1721" fmla="*/ 1088412 w 1505553"/>
                <a:gd name="connsiteY1721" fmla="*/ 2765272 h 2768858"/>
                <a:gd name="connsiteX1722" fmla="*/ 1092727 w 1505553"/>
                <a:gd name="connsiteY1722" fmla="*/ 2766001 h 2768858"/>
                <a:gd name="connsiteX1723" fmla="*/ 1093456 w 1505553"/>
                <a:gd name="connsiteY1723" fmla="*/ 2766001 h 2768858"/>
                <a:gd name="connsiteX1724" fmla="*/ 1094184 w 1505553"/>
                <a:gd name="connsiteY1724" fmla="*/ 2766001 h 2768858"/>
                <a:gd name="connsiteX1725" fmla="*/ 1097042 w 1505553"/>
                <a:gd name="connsiteY1725" fmla="*/ 2763815 h 2768858"/>
                <a:gd name="connsiteX1726" fmla="*/ 1099228 w 1505553"/>
                <a:gd name="connsiteY1726" fmla="*/ 2758828 h 2768858"/>
                <a:gd name="connsiteX1727" fmla="*/ 1101357 w 1505553"/>
                <a:gd name="connsiteY1727" fmla="*/ 2756642 h 2768858"/>
                <a:gd name="connsiteX1728" fmla="*/ 1102086 w 1505553"/>
                <a:gd name="connsiteY1728" fmla="*/ 2755185 h 2768858"/>
                <a:gd name="connsiteX1729" fmla="*/ 1102086 w 1505553"/>
                <a:gd name="connsiteY1729" fmla="*/ 2752328 h 2768858"/>
                <a:gd name="connsiteX1730" fmla="*/ 1102814 w 1505553"/>
                <a:gd name="connsiteY1730" fmla="*/ 2752328 h 2768858"/>
                <a:gd name="connsiteX1731" fmla="*/ 1103542 w 1505553"/>
                <a:gd name="connsiteY1731" fmla="*/ 2752328 h 2768858"/>
                <a:gd name="connsiteX1732" fmla="*/ 1104943 w 1505553"/>
                <a:gd name="connsiteY1732" fmla="*/ 2753784 h 2768858"/>
                <a:gd name="connsiteX1733" fmla="*/ 1106400 w 1505553"/>
                <a:gd name="connsiteY1733" fmla="*/ 2753784 h 2768858"/>
                <a:gd name="connsiteX1734" fmla="*/ 1109258 w 1505553"/>
                <a:gd name="connsiteY1734" fmla="*/ 2751599 h 2768858"/>
                <a:gd name="connsiteX1735" fmla="*/ 1115030 w 1505553"/>
                <a:gd name="connsiteY1735" fmla="*/ 2750198 h 2768858"/>
                <a:gd name="connsiteX1736" fmla="*/ 1120017 w 1505553"/>
                <a:gd name="connsiteY1736" fmla="*/ 2744426 h 2768858"/>
                <a:gd name="connsiteX1737" fmla="*/ 1127190 w 1505553"/>
                <a:gd name="connsiteY1737" fmla="*/ 2739439 h 2768858"/>
                <a:gd name="connsiteX1738" fmla="*/ 1127919 w 1505553"/>
                <a:gd name="connsiteY1738" fmla="*/ 2739439 h 2768858"/>
                <a:gd name="connsiteX1739" fmla="*/ 1129376 w 1505553"/>
                <a:gd name="connsiteY1739" fmla="*/ 2742297 h 2768858"/>
                <a:gd name="connsiteX1740" fmla="*/ 1130777 w 1505553"/>
                <a:gd name="connsiteY1740" fmla="*/ 2743698 h 2768858"/>
                <a:gd name="connsiteX1741" fmla="*/ 1132234 w 1505553"/>
                <a:gd name="connsiteY1741" fmla="*/ 2743025 h 2768858"/>
                <a:gd name="connsiteX1742" fmla="*/ 1135091 w 1505553"/>
                <a:gd name="connsiteY1742" fmla="*/ 2740840 h 2768858"/>
                <a:gd name="connsiteX1743" fmla="*/ 1138678 w 1505553"/>
                <a:gd name="connsiteY1743" fmla="*/ 2740111 h 2768858"/>
                <a:gd name="connsiteX1744" fmla="*/ 1140135 w 1505553"/>
                <a:gd name="connsiteY1744" fmla="*/ 2739439 h 2768858"/>
                <a:gd name="connsiteX1745" fmla="*/ 1141592 w 1505553"/>
                <a:gd name="connsiteY1745" fmla="*/ 2738710 h 2768858"/>
                <a:gd name="connsiteX1746" fmla="*/ 1142264 w 1505553"/>
                <a:gd name="connsiteY1746" fmla="*/ 2737254 h 2768858"/>
                <a:gd name="connsiteX1747" fmla="*/ 1142993 w 1505553"/>
                <a:gd name="connsiteY1747" fmla="*/ 2735853 h 2768858"/>
                <a:gd name="connsiteX1748" fmla="*/ 1142993 w 1505553"/>
                <a:gd name="connsiteY1748" fmla="*/ 2735124 h 2768858"/>
                <a:gd name="connsiteX1749" fmla="*/ 1141592 w 1505553"/>
                <a:gd name="connsiteY1749" fmla="*/ 2732939 h 2768858"/>
                <a:gd name="connsiteX1750" fmla="*/ 1137277 w 1505553"/>
                <a:gd name="connsiteY1750" fmla="*/ 2728624 h 2768858"/>
                <a:gd name="connsiteX1751" fmla="*/ 1137277 w 1505553"/>
                <a:gd name="connsiteY1751" fmla="*/ 2727951 h 2768858"/>
                <a:gd name="connsiteX1752" fmla="*/ 1137277 w 1505553"/>
                <a:gd name="connsiteY1752" fmla="*/ 2726494 h 2768858"/>
                <a:gd name="connsiteX1753" fmla="*/ 1139406 w 1505553"/>
                <a:gd name="connsiteY1753" fmla="*/ 2725038 h 2768858"/>
                <a:gd name="connsiteX1754" fmla="*/ 1139406 w 1505553"/>
                <a:gd name="connsiteY1754" fmla="*/ 2720779 h 2768858"/>
                <a:gd name="connsiteX1755" fmla="*/ 1140135 w 1505553"/>
                <a:gd name="connsiteY1755" fmla="*/ 2719322 h 2768858"/>
                <a:gd name="connsiteX1756" fmla="*/ 1142993 w 1505553"/>
                <a:gd name="connsiteY1756" fmla="*/ 2718593 h 2768858"/>
                <a:gd name="connsiteX1757" fmla="*/ 1145178 w 1505553"/>
                <a:gd name="connsiteY1757" fmla="*/ 2716464 h 2768858"/>
                <a:gd name="connsiteX1758" fmla="*/ 1147308 w 1505553"/>
                <a:gd name="connsiteY1758" fmla="*/ 2715007 h 2768858"/>
                <a:gd name="connsiteX1759" fmla="*/ 1153752 w 1505553"/>
                <a:gd name="connsiteY1759" fmla="*/ 2710692 h 2768858"/>
                <a:gd name="connsiteX1760" fmla="*/ 1158067 w 1505553"/>
                <a:gd name="connsiteY1760" fmla="*/ 2705705 h 2768858"/>
                <a:gd name="connsiteX1761" fmla="*/ 1160981 w 1505553"/>
                <a:gd name="connsiteY1761" fmla="*/ 2704248 h 2768858"/>
                <a:gd name="connsiteX1762" fmla="*/ 1161653 w 1505553"/>
                <a:gd name="connsiteY1762" fmla="*/ 2702791 h 2768858"/>
                <a:gd name="connsiteX1763" fmla="*/ 1164567 w 1505553"/>
                <a:gd name="connsiteY1763" fmla="*/ 2699204 h 2768858"/>
                <a:gd name="connsiteX1764" fmla="*/ 1165239 w 1505553"/>
                <a:gd name="connsiteY1764" fmla="*/ 2695618 h 2768858"/>
                <a:gd name="connsiteX1765" fmla="*/ 1168826 w 1505553"/>
                <a:gd name="connsiteY1765" fmla="*/ 2692760 h 2768858"/>
                <a:gd name="connsiteX1766" fmla="*/ 1170283 w 1505553"/>
                <a:gd name="connsiteY1766" fmla="*/ 2690631 h 2768858"/>
                <a:gd name="connsiteX1767" fmla="*/ 1173141 w 1505553"/>
                <a:gd name="connsiteY1767" fmla="*/ 2689174 h 2768858"/>
                <a:gd name="connsiteX1768" fmla="*/ 1173869 w 1505553"/>
                <a:gd name="connsiteY1768" fmla="*/ 2687717 h 2768858"/>
                <a:gd name="connsiteX1769" fmla="*/ 1174598 w 1505553"/>
                <a:gd name="connsiteY1769" fmla="*/ 2684859 h 2768858"/>
                <a:gd name="connsiteX1770" fmla="*/ 1175326 w 1505553"/>
                <a:gd name="connsiteY1770" fmla="*/ 2684130 h 2768858"/>
                <a:gd name="connsiteX1771" fmla="*/ 1180314 w 1505553"/>
                <a:gd name="connsiteY1771" fmla="*/ 2682001 h 2768858"/>
                <a:gd name="connsiteX1772" fmla="*/ 1185357 w 1505553"/>
                <a:gd name="connsiteY1772" fmla="*/ 2676958 h 2768858"/>
                <a:gd name="connsiteX1773" fmla="*/ 1187542 w 1505553"/>
                <a:gd name="connsiteY1773" fmla="*/ 2674100 h 2768858"/>
                <a:gd name="connsiteX1774" fmla="*/ 1191129 w 1505553"/>
                <a:gd name="connsiteY1774" fmla="*/ 2671242 h 2768858"/>
                <a:gd name="connsiteX1775" fmla="*/ 1192530 w 1505553"/>
                <a:gd name="connsiteY1775" fmla="*/ 2669056 h 2768858"/>
                <a:gd name="connsiteX1776" fmla="*/ 1193258 w 1505553"/>
                <a:gd name="connsiteY1776" fmla="*/ 2665470 h 2768858"/>
                <a:gd name="connsiteX1777" fmla="*/ 1194715 w 1505553"/>
                <a:gd name="connsiteY1777" fmla="*/ 2663341 h 2768858"/>
                <a:gd name="connsiteX1778" fmla="*/ 1196116 w 1505553"/>
                <a:gd name="connsiteY1778" fmla="*/ 2661884 h 2768858"/>
                <a:gd name="connsiteX1779" fmla="*/ 1201159 w 1505553"/>
                <a:gd name="connsiteY1779" fmla="*/ 2661155 h 2768858"/>
                <a:gd name="connsiteX1780" fmla="*/ 1206203 w 1505553"/>
                <a:gd name="connsiteY1780" fmla="*/ 2654711 h 2768858"/>
                <a:gd name="connsiteX1781" fmla="*/ 1209789 w 1505553"/>
                <a:gd name="connsiteY1781" fmla="*/ 2652581 h 2768858"/>
                <a:gd name="connsiteX1782" fmla="*/ 1209789 w 1505553"/>
                <a:gd name="connsiteY1782" fmla="*/ 2651853 h 2768858"/>
                <a:gd name="connsiteX1783" fmla="*/ 1208332 w 1505553"/>
                <a:gd name="connsiteY1783" fmla="*/ 2650396 h 2768858"/>
                <a:gd name="connsiteX1784" fmla="*/ 1208332 w 1505553"/>
                <a:gd name="connsiteY1784" fmla="*/ 2648995 h 2768858"/>
                <a:gd name="connsiteX1785" fmla="*/ 1207604 w 1505553"/>
                <a:gd name="connsiteY1785" fmla="*/ 2648267 h 2768858"/>
                <a:gd name="connsiteX1786" fmla="*/ 1205474 w 1505553"/>
                <a:gd name="connsiteY1786" fmla="*/ 2649667 h 2768858"/>
                <a:gd name="connsiteX1787" fmla="*/ 1204017 w 1505553"/>
                <a:gd name="connsiteY1787" fmla="*/ 2647538 h 2768858"/>
                <a:gd name="connsiteX1788" fmla="*/ 1203289 w 1505553"/>
                <a:gd name="connsiteY1788" fmla="*/ 2645352 h 2768858"/>
                <a:gd name="connsiteX1789" fmla="*/ 1202616 w 1505553"/>
                <a:gd name="connsiteY1789" fmla="*/ 2641766 h 2768858"/>
                <a:gd name="connsiteX1790" fmla="*/ 1201159 w 1505553"/>
                <a:gd name="connsiteY1790" fmla="*/ 2638908 h 2768858"/>
                <a:gd name="connsiteX1791" fmla="*/ 1201159 w 1505553"/>
                <a:gd name="connsiteY1791" fmla="*/ 2638180 h 2768858"/>
                <a:gd name="connsiteX1792" fmla="*/ 1198302 w 1505553"/>
                <a:gd name="connsiteY1792" fmla="*/ 2638908 h 2768858"/>
                <a:gd name="connsiteX1793" fmla="*/ 1192530 w 1505553"/>
                <a:gd name="connsiteY1793" fmla="*/ 2629606 h 2768858"/>
                <a:gd name="connsiteX1794" fmla="*/ 1191801 w 1505553"/>
                <a:gd name="connsiteY1794" fmla="*/ 2629606 h 2768858"/>
                <a:gd name="connsiteX1795" fmla="*/ 1185357 w 1505553"/>
                <a:gd name="connsiteY1795" fmla="*/ 2631007 h 2768858"/>
                <a:gd name="connsiteX1796" fmla="*/ 1185357 w 1505553"/>
                <a:gd name="connsiteY1796" fmla="*/ 2626692 h 2768858"/>
                <a:gd name="connsiteX1797" fmla="*/ 1181771 w 1505553"/>
                <a:gd name="connsiteY1797" fmla="*/ 2628149 h 2768858"/>
                <a:gd name="connsiteX1798" fmla="*/ 1179641 w 1505553"/>
                <a:gd name="connsiteY1798" fmla="*/ 2628877 h 2768858"/>
                <a:gd name="connsiteX1799" fmla="*/ 1178184 w 1505553"/>
                <a:gd name="connsiteY1799" fmla="*/ 2628877 h 2768858"/>
                <a:gd name="connsiteX1800" fmla="*/ 1177456 w 1505553"/>
                <a:gd name="connsiteY1800" fmla="*/ 2628149 h 2768858"/>
                <a:gd name="connsiteX1801" fmla="*/ 1178184 w 1505553"/>
                <a:gd name="connsiteY1801" fmla="*/ 2626020 h 2768858"/>
                <a:gd name="connsiteX1802" fmla="*/ 1178184 w 1505553"/>
                <a:gd name="connsiteY1802" fmla="*/ 2624562 h 2768858"/>
                <a:gd name="connsiteX1803" fmla="*/ 1177456 w 1505553"/>
                <a:gd name="connsiteY1803" fmla="*/ 2624562 h 2768858"/>
                <a:gd name="connsiteX1804" fmla="*/ 1176727 w 1505553"/>
                <a:gd name="connsiteY1804" fmla="*/ 2624562 h 2768858"/>
                <a:gd name="connsiteX1805" fmla="*/ 1175326 w 1505553"/>
                <a:gd name="connsiteY1805" fmla="*/ 2625291 h 2768858"/>
                <a:gd name="connsiteX1806" fmla="*/ 1173869 w 1505553"/>
                <a:gd name="connsiteY1806" fmla="*/ 2626020 h 2768858"/>
                <a:gd name="connsiteX1807" fmla="*/ 1168826 w 1505553"/>
                <a:gd name="connsiteY1807" fmla="*/ 2625291 h 2768858"/>
                <a:gd name="connsiteX1808" fmla="*/ 1167425 w 1505553"/>
                <a:gd name="connsiteY1808" fmla="*/ 2625291 h 2768858"/>
                <a:gd name="connsiteX1809" fmla="*/ 1165968 w 1505553"/>
                <a:gd name="connsiteY1809" fmla="*/ 2629606 h 2768858"/>
                <a:gd name="connsiteX1810" fmla="*/ 1160981 w 1505553"/>
                <a:gd name="connsiteY1810" fmla="*/ 2634593 h 2768858"/>
                <a:gd name="connsiteX1811" fmla="*/ 1159524 w 1505553"/>
                <a:gd name="connsiteY1811" fmla="*/ 2634593 h 2768858"/>
                <a:gd name="connsiteX1812" fmla="*/ 1156666 w 1505553"/>
                <a:gd name="connsiteY1812" fmla="*/ 2631735 h 2768858"/>
                <a:gd name="connsiteX1813" fmla="*/ 1159524 w 1505553"/>
                <a:gd name="connsiteY1813" fmla="*/ 2628149 h 2768858"/>
                <a:gd name="connsiteX1814" fmla="*/ 1159524 w 1505553"/>
                <a:gd name="connsiteY1814" fmla="*/ 2626692 h 2768858"/>
                <a:gd name="connsiteX1815" fmla="*/ 1158795 w 1505553"/>
                <a:gd name="connsiteY1815" fmla="*/ 2626020 h 2768858"/>
                <a:gd name="connsiteX1816" fmla="*/ 1155937 w 1505553"/>
                <a:gd name="connsiteY1816" fmla="*/ 2628149 h 2768858"/>
                <a:gd name="connsiteX1817" fmla="*/ 1154480 w 1505553"/>
                <a:gd name="connsiteY1817" fmla="*/ 2628149 h 2768858"/>
                <a:gd name="connsiteX1818" fmla="*/ 1152351 w 1505553"/>
                <a:gd name="connsiteY1818" fmla="*/ 2627420 h 2768858"/>
                <a:gd name="connsiteX1819" fmla="*/ 1151622 w 1505553"/>
                <a:gd name="connsiteY1819" fmla="*/ 2626692 h 2768858"/>
                <a:gd name="connsiteX1820" fmla="*/ 1151622 w 1505553"/>
                <a:gd name="connsiteY1820" fmla="*/ 2625291 h 2768858"/>
                <a:gd name="connsiteX1821" fmla="*/ 1153079 w 1505553"/>
                <a:gd name="connsiteY1821" fmla="*/ 2621705 h 2768858"/>
                <a:gd name="connsiteX1822" fmla="*/ 1154480 w 1505553"/>
                <a:gd name="connsiteY1822" fmla="*/ 2619519 h 2768858"/>
                <a:gd name="connsiteX1823" fmla="*/ 1157338 w 1505553"/>
                <a:gd name="connsiteY1823" fmla="*/ 2613803 h 2768858"/>
                <a:gd name="connsiteX1824" fmla="*/ 1159524 w 1505553"/>
                <a:gd name="connsiteY1824" fmla="*/ 2612346 h 2768858"/>
                <a:gd name="connsiteX1825" fmla="*/ 1160252 w 1505553"/>
                <a:gd name="connsiteY1825" fmla="*/ 2610945 h 2768858"/>
                <a:gd name="connsiteX1826" fmla="*/ 1161653 w 1505553"/>
                <a:gd name="connsiteY1826" fmla="*/ 2608760 h 2768858"/>
                <a:gd name="connsiteX1827" fmla="*/ 1163839 w 1505553"/>
                <a:gd name="connsiteY1827" fmla="*/ 2603717 h 2768858"/>
                <a:gd name="connsiteX1828" fmla="*/ 1169554 w 1505553"/>
                <a:gd name="connsiteY1828" fmla="*/ 2595815 h 2768858"/>
                <a:gd name="connsiteX1829" fmla="*/ 1171011 w 1505553"/>
                <a:gd name="connsiteY1829" fmla="*/ 2591557 h 2768858"/>
                <a:gd name="connsiteX1830" fmla="*/ 1170283 w 1505553"/>
                <a:gd name="connsiteY1830" fmla="*/ 2588643 h 2768858"/>
                <a:gd name="connsiteX1831" fmla="*/ 1168826 w 1505553"/>
                <a:gd name="connsiteY1831" fmla="*/ 2586513 h 2768858"/>
                <a:gd name="connsiteX1832" fmla="*/ 1168826 w 1505553"/>
                <a:gd name="connsiteY1832" fmla="*/ 2583655 h 2768858"/>
                <a:gd name="connsiteX1833" fmla="*/ 1167425 w 1505553"/>
                <a:gd name="connsiteY1833" fmla="*/ 2581470 h 2768858"/>
                <a:gd name="connsiteX1834" fmla="*/ 1164567 w 1505553"/>
                <a:gd name="connsiteY1834" fmla="*/ 2580742 h 2768858"/>
                <a:gd name="connsiteX1835" fmla="*/ 1161653 w 1505553"/>
                <a:gd name="connsiteY1835" fmla="*/ 2580069 h 2768858"/>
                <a:gd name="connsiteX1836" fmla="*/ 1158795 w 1505553"/>
                <a:gd name="connsiteY1836" fmla="*/ 2580742 h 2768858"/>
                <a:gd name="connsiteX1837" fmla="*/ 1157338 w 1505553"/>
                <a:gd name="connsiteY1837" fmla="*/ 2580742 h 2768858"/>
                <a:gd name="connsiteX1838" fmla="*/ 1153752 w 1505553"/>
                <a:gd name="connsiteY1838" fmla="*/ 2580742 h 2768858"/>
                <a:gd name="connsiteX1839" fmla="*/ 1152351 w 1505553"/>
                <a:gd name="connsiteY1839" fmla="*/ 2580069 h 2768858"/>
                <a:gd name="connsiteX1840" fmla="*/ 1150894 w 1505553"/>
                <a:gd name="connsiteY1840" fmla="*/ 2578612 h 2768858"/>
                <a:gd name="connsiteX1841" fmla="*/ 1150894 w 1505553"/>
                <a:gd name="connsiteY1841" fmla="*/ 2576483 h 2768858"/>
                <a:gd name="connsiteX1842" fmla="*/ 1153079 w 1505553"/>
                <a:gd name="connsiteY1842" fmla="*/ 2566396 h 2768858"/>
                <a:gd name="connsiteX1843" fmla="*/ 1155209 w 1505553"/>
                <a:gd name="connsiteY1843" fmla="*/ 2563538 h 2768858"/>
                <a:gd name="connsiteX1844" fmla="*/ 1155937 w 1505553"/>
                <a:gd name="connsiteY1844" fmla="*/ 2561409 h 2768858"/>
                <a:gd name="connsiteX1845" fmla="*/ 1157338 w 1505553"/>
                <a:gd name="connsiteY1845" fmla="*/ 2561409 h 2768858"/>
                <a:gd name="connsiteX1846" fmla="*/ 1158795 w 1505553"/>
                <a:gd name="connsiteY1846" fmla="*/ 2560680 h 2768858"/>
                <a:gd name="connsiteX1847" fmla="*/ 1162382 w 1505553"/>
                <a:gd name="connsiteY1847" fmla="*/ 2557822 h 2768858"/>
                <a:gd name="connsiteX1848" fmla="*/ 1166697 w 1505553"/>
                <a:gd name="connsiteY1848" fmla="*/ 2556365 h 2768858"/>
                <a:gd name="connsiteX1849" fmla="*/ 1167425 w 1505553"/>
                <a:gd name="connsiteY1849" fmla="*/ 2554908 h 2768858"/>
                <a:gd name="connsiteX1850" fmla="*/ 1165239 w 1505553"/>
                <a:gd name="connsiteY1850" fmla="*/ 2553507 h 2768858"/>
                <a:gd name="connsiteX1851" fmla="*/ 1163839 w 1505553"/>
                <a:gd name="connsiteY1851" fmla="*/ 2549921 h 2768858"/>
                <a:gd name="connsiteX1852" fmla="*/ 1162382 w 1505553"/>
                <a:gd name="connsiteY1852" fmla="*/ 2547007 h 2768858"/>
                <a:gd name="connsiteX1853" fmla="*/ 1163110 w 1505553"/>
                <a:gd name="connsiteY1853" fmla="*/ 2545606 h 2768858"/>
                <a:gd name="connsiteX1854" fmla="*/ 1163839 w 1505553"/>
                <a:gd name="connsiteY1854" fmla="*/ 2544149 h 2768858"/>
                <a:gd name="connsiteX1855" fmla="*/ 1169554 w 1505553"/>
                <a:gd name="connsiteY1855" fmla="*/ 2544149 h 2768858"/>
                <a:gd name="connsiteX1856" fmla="*/ 1173141 w 1505553"/>
                <a:gd name="connsiteY1856" fmla="*/ 2543421 h 2768858"/>
                <a:gd name="connsiteX1857" fmla="*/ 1180314 w 1505553"/>
                <a:gd name="connsiteY1857" fmla="*/ 2538433 h 2768858"/>
                <a:gd name="connsiteX1858" fmla="*/ 1181042 w 1505553"/>
                <a:gd name="connsiteY1858" fmla="*/ 2537705 h 2768858"/>
                <a:gd name="connsiteX1859" fmla="*/ 1180314 w 1505553"/>
                <a:gd name="connsiteY1859" fmla="*/ 2532662 h 2768858"/>
                <a:gd name="connsiteX1860" fmla="*/ 1178913 w 1505553"/>
                <a:gd name="connsiteY1860" fmla="*/ 2530532 h 2768858"/>
                <a:gd name="connsiteX1861" fmla="*/ 1176727 w 1505553"/>
                <a:gd name="connsiteY1861" fmla="*/ 2526217 h 2768858"/>
                <a:gd name="connsiteX1862" fmla="*/ 1176727 w 1505553"/>
                <a:gd name="connsiteY1862" fmla="*/ 2519773 h 2768858"/>
                <a:gd name="connsiteX1863" fmla="*/ 1173141 w 1505553"/>
                <a:gd name="connsiteY1863" fmla="*/ 2516859 h 2768858"/>
                <a:gd name="connsiteX1864" fmla="*/ 1172468 w 1505553"/>
                <a:gd name="connsiteY1864" fmla="*/ 2515458 h 2768858"/>
                <a:gd name="connsiteX1865" fmla="*/ 1172468 w 1505553"/>
                <a:gd name="connsiteY1865" fmla="*/ 2513273 h 2768858"/>
                <a:gd name="connsiteX1866" fmla="*/ 1176055 w 1505553"/>
                <a:gd name="connsiteY1866" fmla="*/ 2505371 h 2768858"/>
                <a:gd name="connsiteX1867" fmla="*/ 1176055 w 1505553"/>
                <a:gd name="connsiteY1867" fmla="*/ 2501113 h 2768858"/>
                <a:gd name="connsiteX1868" fmla="*/ 1176055 w 1505553"/>
                <a:gd name="connsiteY1868" fmla="*/ 2500384 h 2768858"/>
                <a:gd name="connsiteX1869" fmla="*/ 1173869 w 1505553"/>
                <a:gd name="connsiteY1869" fmla="*/ 2498927 h 2768858"/>
                <a:gd name="connsiteX1870" fmla="*/ 1172468 w 1505553"/>
                <a:gd name="connsiteY1870" fmla="*/ 2498198 h 2768858"/>
                <a:gd name="connsiteX1871" fmla="*/ 1168153 w 1505553"/>
                <a:gd name="connsiteY1871" fmla="*/ 2497470 h 2768858"/>
                <a:gd name="connsiteX1872" fmla="*/ 1166697 w 1505553"/>
                <a:gd name="connsiteY1872" fmla="*/ 2496798 h 2768858"/>
                <a:gd name="connsiteX1873" fmla="*/ 1165968 w 1505553"/>
                <a:gd name="connsiteY1873" fmla="*/ 2489625 h 2768858"/>
                <a:gd name="connsiteX1874" fmla="*/ 1163110 w 1505553"/>
                <a:gd name="connsiteY1874" fmla="*/ 2487439 h 2768858"/>
                <a:gd name="connsiteX1875" fmla="*/ 1160252 w 1505553"/>
                <a:gd name="connsiteY1875" fmla="*/ 2483853 h 2768858"/>
                <a:gd name="connsiteX1876" fmla="*/ 1155937 w 1505553"/>
                <a:gd name="connsiteY1876" fmla="*/ 2480266 h 2768858"/>
                <a:gd name="connsiteX1877" fmla="*/ 1155937 w 1505553"/>
                <a:gd name="connsiteY1877" fmla="*/ 2479538 h 2768858"/>
                <a:gd name="connsiteX1878" fmla="*/ 1155937 w 1505553"/>
                <a:gd name="connsiteY1878" fmla="*/ 2477409 h 2768858"/>
                <a:gd name="connsiteX1879" fmla="*/ 1158067 w 1505553"/>
                <a:gd name="connsiteY1879" fmla="*/ 2474495 h 2768858"/>
                <a:gd name="connsiteX1880" fmla="*/ 1158067 w 1505553"/>
                <a:gd name="connsiteY1880" fmla="*/ 2473822 h 2768858"/>
                <a:gd name="connsiteX1881" fmla="*/ 1154480 w 1505553"/>
                <a:gd name="connsiteY1881" fmla="*/ 2470908 h 2768858"/>
                <a:gd name="connsiteX1882" fmla="*/ 1151622 w 1505553"/>
                <a:gd name="connsiteY1882" fmla="*/ 2470236 h 2768858"/>
                <a:gd name="connsiteX1883" fmla="*/ 1151622 w 1505553"/>
                <a:gd name="connsiteY1883" fmla="*/ 2467322 h 2768858"/>
                <a:gd name="connsiteX1884" fmla="*/ 1150894 w 1505553"/>
                <a:gd name="connsiteY1884" fmla="*/ 2466649 h 2768858"/>
                <a:gd name="connsiteX1885" fmla="*/ 1149493 w 1505553"/>
                <a:gd name="connsiteY1885" fmla="*/ 2466649 h 2768858"/>
                <a:gd name="connsiteX1886" fmla="*/ 1148765 w 1505553"/>
                <a:gd name="connsiteY1886" fmla="*/ 2465921 h 2768858"/>
                <a:gd name="connsiteX1887" fmla="*/ 1150166 w 1505553"/>
                <a:gd name="connsiteY1887" fmla="*/ 2463736 h 2768858"/>
                <a:gd name="connsiteX1888" fmla="*/ 1148765 w 1505553"/>
                <a:gd name="connsiteY1888" fmla="*/ 2461606 h 2768858"/>
                <a:gd name="connsiteX1889" fmla="*/ 1148036 w 1505553"/>
                <a:gd name="connsiteY1889" fmla="*/ 2459421 h 2768858"/>
                <a:gd name="connsiteX1890" fmla="*/ 1150894 w 1505553"/>
                <a:gd name="connsiteY1890" fmla="*/ 2457291 h 2768858"/>
                <a:gd name="connsiteX1891" fmla="*/ 1153079 w 1505553"/>
                <a:gd name="connsiteY1891" fmla="*/ 2455162 h 2768858"/>
                <a:gd name="connsiteX1892" fmla="*/ 1152351 w 1505553"/>
                <a:gd name="connsiteY1892" fmla="*/ 2454433 h 2768858"/>
                <a:gd name="connsiteX1893" fmla="*/ 1150166 w 1505553"/>
                <a:gd name="connsiteY1893" fmla="*/ 2452248 h 2768858"/>
                <a:gd name="connsiteX1894" fmla="*/ 1148765 w 1505553"/>
                <a:gd name="connsiteY1894" fmla="*/ 2450118 h 2768858"/>
                <a:gd name="connsiteX1895" fmla="*/ 1152351 w 1505553"/>
                <a:gd name="connsiteY1895" fmla="*/ 2448662 h 2768858"/>
                <a:gd name="connsiteX1896" fmla="*/ 1153079 w 1505553"/>
                <a:gd name="connsiteY1896" fmla="*/ 2447261 h 2768858"/>
                <a:gd name="connsiteX1897" fmla="*/ 1152351 w 1505553"/>
                <a:gd name="connsiteY1897" fmla="*/ 2444347 h 2768858"/>
                <a:gd name="connsiteX1898" fmla="*/ 1150894 w 1505553"/>
                <a:gd name="connsiteY1898" fmla="*/ 2442217 h 2768858"/>
                <a:gd name="connsiteX1899" fmla="*/ 1150894 w 1505553"/>
                <a:gd name="connsiteY1899" fmla="*/ 2441489 h 2768858"/>
                <a:gd name="connsiteX1900" fmla="*/ 1151622 w 1505553"/>
                <a:gd name="connsiteY1900" fmla="*/ 2440088 h 2768858"/>
                <a:gd name="connsiteX1901" fmla="*/ 1151622 w 1505553"/>
                <a:gd name="connsiteY1901" fmla="*/ 2438631 h 2768858"/>
                <a:gd name="connsiteX1902" fmla="*/ 1152351 w 1505553"/>
                <a:gd name="connsiteY1902" fmla="*/ 2437902 h 2768858"/>
                <a:gd name="connsiteX1903" fmla="*/ 1154480 w 1505553"/>
                <a:gd name="connsiteY1903" fmla="*/ 2437174 h 2768858"/>
                <a:gd name="connsiteX1904" fmla="*/ 1155209 w 1505553"/>
                <a:gd name="connsiteY1904" fmla="*/ 2436501 h 2768858"/>
                <a:gd name="connsiteX1905" fmla="*/ 1155209 w 1505553"/>
                <a:gd name="connsiteY1905" fmla="*/ 2434316 h 2768858"/>
                <a:gd name="connsiteX1906" fmla="*/ 1155937 w 1505553"/>
                <a:gd name="connsiteY1906" fmla="*/ 2434316 h 2768858"/>
                <a:gd name="connsiteX1907" fmla="*/ 1158067 w 1505553"/>
                <a:gd name="connsiteY1907" fmla="*/ 2434316 h 2768858"/>
                <a:gd name="connsiteX1908" fmla="*/ 1158795 w 1505553"/>
                <a:gd name="connsiteY1908" fmla="*/ 2433588 h 2768858"/>
                <a:gd name="connsiteX1909" fmla="*/ 1159524 w 1505553"/>
                <a:gd name="connsiteY1909" fmla="*/ 2432187 h 2768858"/>
                <a:gd name="connsiteX1910" fmla="*/ 1158795 w 1505553"/>
                <a:gd name="connsiteY1910" fmla="*/ 2429273 h 2768858"/>
                <a:gd name="connsiteX1911" fmla="*/ 1158067 w 1505553"/>
                <a:gd name="connsiteY1911" fmla="*/ 2429273 h 2768858"/>
                <a:gd name="connsiteX1912" fmla="*/ 1157338 w 1505553"/>
                <a:gd name="connsiteY1912" fmla="*/ 2428600 h 2768858"/>
                <a:gd name="connsiteX1913" fmla="*/ 1155937 w 1505553"/>
                <a:gd name="connsiteY1913" fmla="*/ 2428600 h 2768858"/>
                <a:gd name="connsiteX1914" fmla="*/ 1155937 w 1505553"/>
                <a:gd name="connsiteY1914" fmla="*/ 2426415 h 2768858"/>
                <a:gd name="connsiteX1915" fmla="*/ 1157338 w 1505553"/>
                <a:gd name="connsiteY1915" fmla="*/ 2425686 h 2768858"/>
                <a:gd name="connsiteX1916" fmla="*/ 1156666 w 1505553"/>
                <a:gd name="connsiteY1916" fmla="*/ 2422828 h 2768858"/>
                <a:gd name="connsiteX1917" fmla="*/ 1157338 w 1505553"/>
                <a:gd name="connsiteY1917" fmla="*/ 2422100 h 2768858"/>
                <a:gd name="connsiteX1918" fmla="*/ 1158795 w 1505553"/>
                <a:gd name="connsiteY1918" fmla="*/ 2422100 h 2768858"/>
                <a:gd name="connsiteX1919" fmla="*/ 1158795 w 1505553"/>
                <a:gd name="connsiteY1919" fmla="*/ 2421427 h 2768858"/>
                <a:gd name="connsiteX1920" fmla="*/ 1158067 w 1505553"/>
                <a:gd name="connsiteY1920" fmla="*/ 2420699 h 2768858"/>
                <a:gd name="connsiteX1921" fmla="*/ 1157338 w 1505553"/>
                <a:gd name="connsiteY1921" fmla="*/ 2419971 h 2768858"/>
                <a:gd name="connsiteX1922" fmla="*/ 1157338 w 1505553"/>
                <a:gd name="connsiteY1922" fmla="*/ 2417785 h 2768858"/>
                <a:gd name="connsiteX1923" fmla="*/ 1159524 w 1505553"/>
                <a:gd name="connsiteY1923" fmla="*/ 2416384 h 2768858"/>
                <a:gd name="connsiteX1924" fmla="*/ 1159524 w 1505553"/>
                <a:gd name="connsiteY1924" fmla="*/ 2415656 h 2768858"/>
                <a:gd name="connsiteX1925" fmla="*/ 1158067 w 1505553"/>
                <a:gd name="connsiteY1925" fmla="*/ 2415656 h 2768858"/>
                <a:gd name="connsiteX1926" fmla="*/ 1158067 w 1505553"/>
                <a:gd name="connsiteY1926" fmla="*/ 2414927 h 2768858"/>
                <a:gd name="connsiteX1927" fmla="*/ 1159524 w 1505553"/>
                <a:gd name="connsiteY1927" fmla="*/ 2413526 h 2768858"/>
                <a:gd name="connsiteX1928" fmla="*/ 1160252 w 1505553"/>
                <a:gd name="connsiteY1928" fmla="*/ 2411341 h 2768858"/>
                <a:gd name="connsiteX1929" fmla="*/ 1162382 w 1505553"/>
                <a:gd name="connsiteY1929" fmla="*/ 2409211 h 2768858"/>
                <a:gd name="connsiteX1930" fmla="*/ 1162382 w 1505553"/>
                <a:gd name="connsiteY1930" fmla="*/ 2407026 h 2768858"/>
                <a:gd name="connsiteX1931" fmla="*/ 1163110 w 1505553"/>
                <a:gd name="connsiteY1931" fmla="*/ 2406298 h 2768858"/>
                <a:gd name="connsiteX1932" fmla="*/ 1166697 w 1505553"/>
                <a:gd name="connsiteY1932" fmla="*/ 2404168 h 2768858"/>
                <a:gd name="connsiteX1933" fmla="*/ 1168826 w 1505553"/>
                <a:gd name="connsiteY1933" fmla="*/ 2402039 h 2768858"/>
                <a:gd name="connsiteX1934" fmla="*/ 1170283 w 1505553"/>
                <a:gd name="connsiteY1934" fmla="*/ 2403440 h 2768858"/>
                <a:gd name="connsiteX1935" fmla="*/ 1171011 w 1505553"/>
                <a:gd name="connsiteY1935" fmla="*/ 2403440 h 2768858"/>
                <a:gd name="connsiteX1936" fmla="*/ 1171740 w 1505553"/>
                <a:gd name="connsiteY1936" fmla="*/ 2404168 h 2768858"/>
                <a:gd name="connsiteX1937" fmla="*/ 1173141 w 1505553"/>
                <a:gd name="connsiteY1937" fmla="*/ 2404897 h 2768858"/>
                <a:gd name="connsiteX1938" fmla="*/ 1173869 w 1505553"/>
                <a:gd name="connsiteY1938" fmla="*/ 2404897 h 2768858"/>
                <a:gd name="connsiteX1939" fmla="*/ 1174598 w 1505553"/>
                <a:gd name="connsiteY1939" fmla="*/ 2404168 h 2768858"/>
                <a:gd name="connsiteX1940" fmla="*/ 1173141 w 1505553"/>
                <a:gd name="connsiteY1940" fmla="*/ 2402711 h 2768858"/>
                <a:gd name="connsiteX1941" fmla="*/ 1173869 w 1505553"/>
                <a:gd name="connsiteY1941" fmla="*/ 2402039 h 2768858"/>
                <a:gd name="connsiteX1942" fmla="*/ 1177456 w 1505553"/>
                <a:gd name="connsiteY1942" fmla="*/ 2404897 h 2768858"/>
                <a:gd name="connsiteX1943" fmla="*/ 1177456 w 1505553"/>
                <a:gd name="connsiteY1943" fmla="*/ 2404168 h 2768858"/>
                <a:gd name="connsiteX1944" fmla="*/ 1177456 w 1505553"/>
                <a:gd name="connsiteY1944" fmla="*/ 2401310 h 2768858"/>
                <a:gd name="connsiteX1945" fmla="*/ 1178184 w 1505553"/>
                <a:gd name="connsiteY1945" fmla="*/ 2399853 h 2768858"/>
                <a:gd name="connsiteX1946" fmla="*/ 1176727 w 1505553"/>
                <a:gd name="connsiteY1946" fmla="*/ 2398452 h 2768858"/>
                <a:gd name="connsiteX1947" fmla="*/ 1172468 w 1505553"/>
                <a:gd name="connsiteY1947" fmla="*/ 2394137 h 2768858"/>
                <a:gd name="connsiteX1948" fmla="*/ 1168826 w 1505553"/>
                <a:gd name="connsiteY1948" fmla="*/ 2392680 h 2768858"/>
                <a:gd name="connsiteX1949" fmla="*/ 1166697 w 1505553"/>
                <a:gd name="connsiteY1949" fmla="*/ 2391223 h 2768858"/>
                <a:gd name="connsiteX1950" fmla="*/ 1162382 w 1505553"/>
                <a:gd name="connsiteY1950" fmla="*/ 2388366 h 2768858"/>
                <a:gd name="connsiteX1951" fmla="*/ 1160252 w 1505553"/>
                <a:gd name="connsiteY1951" fmla="*/ 2386236 h 2768858"/>
                <a:gd name="connsiteX1952" fmla="*/ 1157338 w 1505553"/>
                <a:gd name="connsiteY1952" fmla="*/ 2384779 h 2768858"/>
                <a:gd name="connsiteX1953" fmla="*/ 1150894 w 1505553"/>
                <a:gd name="connsiteY1953" fmla="*/ 2383378 h 2768858"/>
                <a:gd name="connsiteX1954" fmla="*/ 1148036 w 1505553"/>
                <a:gd name="connsiteY1954" fmla="*/ 2381921 h 2768858"/>
                <a:gd name="connsiteX1955" fmla="*/ 1145178 w 1505553"/>
                <a:gd name="connsiteY1955" fmla="*/ 2379063 h 2768858"/>
                <a:gd name="connsiteX1956" fmla="*/ 1144450 w 1505553"/>
                <a:gd name="connsiteY1956" fmla="*/ 2377606 h 2768858"/>
                <a:gd name="connsiteX1957" fmla="*/ 1141592 w 1505553"/>
                <a:gd name="connsiteY1957" fmla="*/ 2369705 h 2768858"/>
                <a:gd name="connsiteX1958" fmla="*/ 1138005 w 1505553"/>
                <a:gd name="connsiteY1958" fmla="*/ 2367576 h 2768858"/>
                <a:gd name="connsiteX1959" fmla="*/ 1135820 w 1505553"/>
                <a:gd name="connsiteY1959" fmla="*/ 2366847 h 2768858"/>
                <a:gd name="connsiteX1960" fmla="*/ 1134363 w 1505553"/>
                <a:gd name="connsiteY1960" fmla="*/ 2366119 h 2768858"/>
                <a:gd name="connsiteX1961" fmla="*/ 1133691 w 1505553"/>
                <a:gd name="connsiteY1961" fmla="*/ 2365390 h 2768858"/>
                <a:gd name="connsiteX1962" fmla="*/ 1132234 w 1505553"/>
                <a:gd name="connsiteY1962" fmla="*/ 2363989 h 2768858"/>
                <a:gd name="connsiteX1963" fmla="*/ 1129376 w 1505553"/>
                <a:gd name="connsiteY1963" fmla="*/ 2356088 h 2768858"/>
                <a:gd name="connsiteX1964" fmla="*/ 1127919 w 1505553"/>
                <a:gd name="connsiteY1964" fmla="*/ 2352502 h 2768858"/>
                <a:gd name="connsiteX1965" fmla="*/ 1126518 w 1505553"/>
                <a:gd name="connsiteY1965" fmla="*/ 2348187 h 2768858"/>
                <a:gd name="connsiteX1966" fmla="*/ 1125061 w 1505553"/>
                <a:gd name="connsiteY1966" fmla="*/ 2344600 h 2768858"/>
                <a:gd name="connsiteX1967" fmla="*/ 1124332 w 1505553"/>
                <a:gd name="connsiteY1967" fmla="*/ 2341742 h 2768858"/>
                <a:gd name="connsiteX1968" fmla="*/ 1124332 w 1505553"/>
                <a:gd name="connsiteY1968" fmla="*/ 2334514 h 2768858"/>
                <a:gd name="connsiteX1969" fmla="*/ 1124332 w 1505553"/>
                <a:gd name="connsiteY1969" fmla="*/ 2333841 h 2768858"/>
                <a:gd name="connsiteX1970" fmla="*/ 1125061 w 1505553"/>
                <a:gd name="connsiteY1970" fmla="*/ 2330927 h 2768858"/>
                <a:gd name="connsiteX1971" fmla="*/ 1125061 w 1505553"/>
                <a:gd name="connsiteY1971" fmla="*/ 2328069 h 2768858"/>
                <a:gd name="connsiteX1972" fmla="*/ 1124332 w 1505553"/>
                <a:gd name="connsiteY1972" fmla="*/ 2326612 h 2768858"/>
                <a:gd name="connsiteX1973" fmla="*/ 1125061 w 1505553"/>
                <a:gd name="connsiteY1973" fmla="*/ 2325211 h 2768858"/>
                <a:gd name="connsiteX1974" fmla="*/ 1128647 w 1505553"/>
                <a:gd name="connsiteY1974" fmla="*/ 2323754 h 2768858"/>
                <a:gd name="connsiteX1975" fmla="*/ 1130777 w 1505553"/>
                <a:gd name="connsiteY1975" fmla="*/ 2320168 h 2768858"/>
                <a:gd name="connsiteX1976" fmla="*/ 1132234 w 1505553"/>
                <a:gd name="connsiteY1976" fmla="*/ 2320168 h 2768858"/>
                <a:gd name="connsiteX1977" fmla="*/ 1135820 w 1505553"/>
                <a:gd name="connsiteY1977" fmla="*/ 2320896 h 2768858"/>
                <a:gd name="connsiteX1978" fmla="*/ 1136548 w 1505553"/>
                <a:gd name="connsiteY1978" fmla="*/ 2320896 h 2768858"/>
                <a:gd name="connsiteX1979" fmla="*/ 1137277 w 1505553"/>
                <a:gd name="connsiteY1979" fmla="*/ 2318039 h 2768858"/>
                <a:gd name="connsiteX1980" fmla="*/ 1135820 w 1505553"/>
                <a:gd name="connsiteY1980" fmla="*/ 2315125 h 2768858"/>
                <a:gd name="connsiteX1981" fmla="*/ 1134363 w 1505553"/>
                <a:gd name="connsiteY1981" fmla="*/ 2314452 h 2768858"/>
                <a:gd name="connsiteX1982" fmla="*/ 1129376 w 1505553"/>
                <a:gd name="connsiteY1982" fmla="*/ 2315125 h 2768858"/>
                <a:gd name="connsiteX1983" fmla="*/ 1128647 w 1505553"/>
                <a:gd name="connsiteY1983" fmla="*/ 2314452 h 2768858"/>
                <a:gd name="connsiteX1984" fmla="*/ 1128647 w 1505553"/>
                <a:gd name="connsiteY1984" fmla="*/ 2312267 h 2768858"/>
                <a:gd name="connsiteX1985" fmla="*/ 1129376 w 1505553"/>
                <a:gd name="connsiteY1985" fmla="*/ 2310137 h 2768858"/>
                <a:gd name="connsiteX1986" fmla="*/ 1130104 w 1505553"/>
                <a:gd name="connsiteY1986" fmla="*/ 2310137 h 2768858"/>
                <a:gd name="connsiteX1987" fmla="*/ 1132962 w 1505553"/>
                <a:gd name="connsiteY1987" fmla="*/ 2310137 h 2768858"/>
                <a:gd name="connsiteX1988" fmla="*/ 1137277 w 1505553"/>
                <a:gd name="connsiteY1988" fmla="*/ 2307279 h 2768858"/>
                <a:gd name="connsiteX1989" fmla="*/ 1137277 w 1505553"/>
                <a:gd name="connsiteY1989" fmla="*/ 2305822 h 2768858"/>
                <a:gd name="connsiteX1990" fmla="*/ 1142993 w 1505553"/>
                <a:gd name="connsiteY1990" fmla="*/ 2296464 h 2768858"/>
                <a:gd name="connsiteX1991" fmla="*/ 1144450 w 1505553"/>
                <a:gd name="connsiteY1991" fmla="*/ 2292878 h 2768858"/>
                <a:gd name="connsiteX1992" fmla="*/ 1143721 w 1505553"/>
                <a:gd name="connsiteY1992" fmla="*/ 2290749 h 2768858"/>
                <a:gd name="connsiteX1993" fmla="*/ 1142993 w 1505553"/>
                <a:gd name="connsiteY1993" fmla="*/ 2288619 h 2768858"/>
                <a:gd name="connsiteX1994" fmla="*/ 1143721 w 1505553"/>
                <a:gd name="connsiteY1994" fmla="*/ 2285705 h 2768858"/>
                <a:gd name="connsiteX1995" fmla="*/ 1144450 w 1505553"/>
                <a:gd name="connsiteY1995" fmla="*/ 2279989 h 2768858"/>
                <a:gd name="connsiteX1996" fmla="*/ 1144450 w 1505553"/>
                <a:gd name="connsiteY1996" fmla="*/ 2278532 h 2768858"/>
                <a:gd name="connsiteX1997" fmla="*/ 1145851 w 1505553"/>
                <a:gd name="connsiteY1997" fmla="*/ 2277131 h 2768858"/>
                <a:gd name="connsiteX1998" fmla="*/ 1145851 w 1505553"/>
                <a:gd name="connsiteY1998" fmla="*/ 2274218 h 2768858"/>
                <a:gd name="connsiteX1999" fmla="*/ 1145851 w 1505553"/>
                <a:gd name="connsiteY1999" fmla="*/ 2272817 h 2768858"/>
                <a:gd name="connsiteX2000" fmla="*/ 1147308 w 1505553"/>
                <a:gd name="connsiteY2000" fmla="*/ 2270631 h 2768858"/>
                <a:gd name="connsiteX2001" fmla="*/ 1150166 w 1505553"/>
                <a:gd name="connsiteY2001" fmla="*/ 2269230 h 2768858"/>
                <a:gd name="connsiteX2002" fmla="*/ 1150894 w 1505553"/>
                <a:gd name="connsiteY2002" fmla="*/ 2268502 h 2768858"/>
                <a:gd name="connsiteX2003" fmla="*/ 1150166 w 1505553"/>
                <a:gd name="connsiteY2003" fmla="*/ 2266316 h 2768858"/>
                <a:gd name="connsiteX2004" fmla="*/ 1150894 w 1505553"/>
                <a:gd name="connsiteY2004" fmla="*/ 2266316 h 2768858"/>
                <a:gd name="connsiteX2005" fmla="*/ 1153079 w 1505553"/>
                <a:gd name="connsiteY2005" fmla="*/ 2267045 h 2768858"/>
                <a:gd name="connsiteX2006" fmla="*/ 1155937 w 1505553"/>
                <a:gd name="connsiteY2006" fmla="*/ 2269903 h 2768858"/>
                <a:gd name="connsiteX2007" fmla="*/ 1158067 w 1505553"/>
                <a:gd name="connsiteY2007" fmla="*/ 2269903 h 2768858"/>
                <a:gd name="connsiteX2008" fmla="*/ 1160252 w 1505553"/>
                <a:gd name="connsiteY2008" fmla="*/ 2267773 h 2768858"/>
                <a:gd name="connsiteX2009" fmla="*/ 1160252 w 1505553"/>
                <a:gd name="connsiteY2009" fmla="*/ 2267045 h 2768858"/>
                <a:gd name="connsiteX2010" fmla="*/ 1159524 w 1505553"/>
                <a:gd name="connsiteY2010" fmla="*/ 2266316 h 2768858"/>
                <a:gd name="connsiteX2011" fmla="*/ 1158067 w 1505553"/>
                <a:gd name="connsiteY2011" fmla="*/ 2266316 h 2768858"/>
                <a:gd name="connsiteX2012" fmla="*/ 1155937 w 1505553"/>
                <a:gd name="connsiteY2012" fmla="*/ 2262730 h 2768858"/>
                <a:gd name="connsiteX2013" fmla="*/ 1155937 w 1505553"/>
                <a:gd name="connsiteY2013" fmla="*/ 2260601 h 2768858"/>
                <a:gd name="connsiteX2014" fmla="*/ 1155937 w 1505553"/>
                <a:gd name="connsiteY2014" fmla="*/ 2257743 h 2768858"/>
                <a:gd name="connsiteX2015" fmla="*/ 1158795 w 1505553"/>
                <a:gd name="connsiteY2015" fmla="*/ 2254829 h 2768858"/>
                <a:gd name="connsiteX2016" fmla="*/ 1158067 w 1505553"/>
                <a:gd name="connsiteY2016" fmla="*/ 2253428 h 2768858"/>
                <a:gd name="connsiteX2017" fmla="*/ 1156666 w 1505553"/>
                <a:gd name="connsiteY2017" fmla="*/ 2251971 h 2768858"/>
                <a:gd name="connsiteX2018" fmla="*/ 1155937 w 1505553"/>
                <a:gd name="connsiteY2018" fmla="*/ 2250570 h 2768858"/>
                <a:gd name="connsiteX2019" fmla="*/ 1157338 w 1505553"/>
                <a:gd name="connsiteY2019" fmla="*/ 2248384 h 2768858"/>
                <a:gd name="connsiteX2020" fmla="*/ 1158795 w 1505553"/>
                <a:gd name="connsiteY2020" fmla="*/ 2247656 h 2768858"/>
                <a:gd name="connsiteX2021" fmla="*/ 1164567 w 1505553"/>
                <a:gd name="connsiteY2021" fmla="*/ 2250570 h 2768858"/>
                <a:gd name="connsiteX2022" fmla="*/ 1165968 w 1505553"/>
                <a:gd name="connsiteY2022" fmla="*/ 2249841 h 2768858"/>
                <a:gd name="connsiteX2023" fmla="*/ 1166697 w 1505553"/>
                <a:gd name="connsiteY2023" fmla="*/ 2248384 h 2768858"/>
                <a:gd name="connsiteX2024" fmla="*/ 1170283 w 1505553"/>
                <a:gd name="connsiteY2024" fmla="*/ 2249113 h 2768858"/>
                <a:gd name="connsiteX2025" fmla="*/ 1173869 w 1505553"/>
                <a:gd name="connsiteY2025" fmla="*/ 2248384 h 2768858"/>
                <a:gd name="connsiteX2026" fmla="*/ 1177456 w 1505553"/>
                <a:gd name="connsiteY2026" fmla="*/ 2248384 h 2768858"/>
                <a:gd name="connsiteX2027" fmla="*/ 1179641 w 1505553"/>
                <a:gd name="connsiteY2027" fmla="*/ 2246927 h 2768858"/>
                <a:gd name="connsiteX2028" fmla="*/ 1179641 w 1505553"/>
                <a:gd name="connsiteY2028" fmla="*/ 2245527 h 2768858"/>
                <a:gd name="connsiteX2029" fmla="*/ 1179641 w 1505553"/>
                <a:gd name="connsiteY2029" fmla="*/ 2241212 h 2768858"/>
                <a:gd name="connsiteX2030" fmla="*/ 1181042 w 1505553"/>
                <a:gd name="connsiteY2030" fmla="*/ 2239755 h 2768858"/>
                <a:gd name="connsiteX2031" fmla="*/ 1184628 w 1505553"/>
                <a:gd name="connsiteY2031" fmla="*/ 2236168 h 2768858"/>
                <a:gd name="connsiteX2032" fmla="*/ 1184628 w 1505553"/>
                <a:gd name="connsiteY2032" fmla="*/ 2234767 h 2768858"/>
                <a:gd name="connsiteX2033" fmla="*/ 1184628 w 1505553"/>
                <a:gd name="connsiteY2033" fmla="*/ 2232582 h 2768858"/>
                <a:gd name="connsiteX2034" fmla="*/ 1182499 w 1505553"/>
                <a:gd name="connsiteY2034" fmla="*/ 2228267 h 2768858"/>
                <a:gd name="connsiteX2035" fmla="*/ 1181042 w 1505553"/>
                <a:gd name="connsiteY2035" fmla="*/ 2224008 h 2768858"/>
                <a:gd name="connsiteX2036" fmla="*/ 1181771 w 1505553"/>
                <a:gd name="connsiteY2036" fmla="*/ 2221094 h 2768858"/>
                <a:gd name="connsiteX2037" fmla="*/ 1186814 w 1505553"/>
                <a:gd name="connsiteY2037" fmla="*/ 2210335 h 2768858"/>
                <a:gd name="connsiteX2038" fmla="*/ 1186814 w 1505553"/>
                <a:gd name="connsiteY2038" fmla="*/ 2208934 h 2768858"/>
                <a:gd name="connsiteX2039" fmla="*/ 1184628 w 1505553"/>
                <a:gd name="connsiteY2039" fmla="*/ 2203891 h 2768858"/>
                <a:gd name="connsiteX2040" fmla="*/ 1184628 w 1505553"/>
                <a:gd name="connsiteY2040" fmla="*/ 2201705 h 2768858"/>
                <a:gd name="connsiteX2041" fmla="*/ 1186814 w 1505553"/>
                <a:gd name="connsiteY2041" fmla="*/ 2198119 h 2768858"/>
                <a:gd name="connsiteX2042" fmla="*/ 1189672 w 1505553"/>
                <a:gd name="connsiteY2042" fmla="*/ 2194532 h 2768858"/>
                <a:gd name="connsiteX2043" fmla="*/ 1190400 w 1505553"/>
                <a:gd name="connsiteY2043" fmla="*/ 2193804 h 2768858"/>
                <a:gd name="connsiteX2044" fmla="*/ 1191801 w 1505553"/>
                <a:gd name="connsiteY2044" fmla="*/ 2192403 h 2768858"/>
                <a:gd name="connsiteX2045" fmla="*/ 1197573 w 1505553"/>
                <a:gd name="connsiteY2045" fmla="*/ 2190946 h 2768858"/>
                <a:gd name="connsiteX2046" fmla="*/ 1204746 w 1505553"/>
                <a:gd name="connsiteY2046" fmla="*/ 2186631 h 2768858"/>
                <a:gd name="connsiteX2047" fmla="*/ 1206931 w 1505553"/>
                <a:gd name="connsiteY2047" fmla="*/ 2187360 h 2768858"/>
                <a:gd name="connsiteX2048" fmla="*/ 1211919 w 1505553"/>
                <a:gd name="connsiteY2048" fmla="*/ 2190218 h 2768858"/>
                <a:gd name="connsiteX2049" fmla="*/ 1215505 w 1505553"/>
                <a:gd name="connsiteY2049" fmla="*/ 2191674 h 2768858"/>
                <a:gd name="connsiteX2050" fmla="*/ 1217690 w 1505553"/>
                <a:gd name="connsiteY2050" fmla="*/ 2191674 h 2768858"/>
                <a:gd name="connsiteX2051" fmla="*/ 1220548 w 1505553"/>
                <a:gd name="connsiteY2051" fmla="*/ 2190218 h 2768858"/>
                <a:gd name="connsiteX2052" fmla="*/ 1226264 w 1505553"/>
                <a:gd name="connsiteY2052" fmla="*/ 2186631 h 2768858"/>
                <a:gd name="connsiteX2053" fmla="*/ 1229907 w 1505553"/>
                <a:gd name="connsiteY2053" fmla="*/ 2185959 h 2768858"/>
                <a:gd name="connsiteX2054" fmla="*/ 1232036 w 1505553"/>
                <a:gd name="connsiteY2054" fmla="*/ 2183773 h 2768858"/>
                <a:gd name="connsiteX2055" fmla="*/ 1234894 w 1505553"/>
                <a:gd name="connsiteY2055" fmla="*/ 2179458 h 2768858"/>
                <a:gd name="connsiteX2056" fmla="*/ 1237752 w 1505553"/>
                <a:gd name="connsiteY2056" fmla="*/ 2177329 h 2768858"/>
                <a:gd name="connsiteX2057" fmla="*/ 1255011 w 1505553"/>
                <a:gd name="connsiteY2057" fmla="*/ 2167971 h 2768858"/>
                <a:gd name="connsiteX2058" fmla="*/ 1256468 w 1505553"/>
                <a:gd name="connsiteY2058" fmla="*/ 2167971 h 2768858"/>
                <a:gd name="connsiteX2059" fmla="*/ 1257869 w 1505553"/>
                <a:gd name="connsiteY2059" fmla="*/ 2169428 h 2768858"/>
                <a:gd name="connsiteX2060" fmla="*/ 1259326 w 1505553"/>
                <a:gd name="connsiteY2060" fmla="*/ 2169428 h 2768858"/>
                <a:gd name="connsiteX2061" fmla="*/ 1260727 w 1505553"/>
                <a:gd name="connsiteY2061" fmla="*/ 2166570 h 2768858"/>
                <a:gd name="connsiteX2062" fmla="*/ 1262912 w 1505553"/>
                <a:gd name="connsiteY2062" fmla="*/ 2165841 h 2768858"/>
                <a:gd name="connsiteX2063" fmla="*/ 1268628 w 1505553"/>
                <a:gd name="connsiteY2063" fmla="*/ 2167242 h 2768858"/>
                <a:gd name="connsiteX2064" fmla="*/ 1273672 w 1505553"/>
                <a:gd name="connsiteY2064" fmla="*/ 2167971 h 2768858"/>
                <a:gd name="connsiteX2065" fmla="*/ 1276530 w 1505553"/>
                <a:gd name="connsiteY2065" fmla="*/ 2167971 h 2768858"/>
                <a:gd name="connsiteX2066" fmla="*/ 1285159 w 1505553"/>
                <a:gd name="connsiteY2066" fmla="*/ 2162983 h 2768858"/>
                <a:gd name="connsiteX2067" fmla="*/ 1286616 w 1505553"/>
                <a:gd name="connsiteY2067" fmla="*/ 2161526 h 2768858"/>
                <a:gd name="connsiteX2068" fmla="*/ 1286616 w 1505553"/>
                <a:gd name="connsiteY2068" fmla="*/ 2160798 h 2768858"/>
                <a:gd name="connsiteX2069" fmla="*/ 1286616 w 1505553"/>
                <a:gd name="connsiteY2069" fmla="*/ 2160070 h 2768858"/>
                <a:gd name="connsiteX2070" fmla="*/ 1283702 w 1505553"/>
                <a:gd name="connsiteY2070" fmla="*/ 2157940 h 2768858"/>
                <a:gd name="connsiteX2071" fmla="*/ 1283030 w 1505553"/>
                <a:gd name="connsiteY2071" fmla="*/ 2157212 h 2768858"/>
                <a:gd name="connsiteX2072" fmla="*/ 1283030 w 1505553"/>
                <a:gd name="connsiteY2072" fmla="*/ 2154354 h 2768858"/>
                <a:gd name="connsiteX2073" fmla="*/ 1285159 w 1505553"/>
                <a:gd name="connsiteY2073" fmla="*/ 2151496 h 2768858"/>
                <a:gd name="connsiteX2074" fmla="*/ 1292332 w 1505553"/>
                <a:gd name="connsiteY2074" fmla="*/ 2142866 h 2768858"/>
                <a:gd name="connsiteX2075" fmla="*/ 1294518 w 1505553"/>
                <a:gd name="connsiteY2075" fmla="*/ 2140737 h 2768858"/>
                <a:gd name="connsiteX2076" fmla="*/ 1297376 w 1505553"/>
                <a:gd name="connsiteY2076" fmla="*/ 2138551 h 2768858"/>
                <a:gd name="connsiteX2077" fmla="*/ 1303091 w 1505553"/>
                <a:gd name="connsiteY2077" fmla="*/ 2135693 h 2768858"/>
                <a:gd name="connsiteX2078" fmla="*/ 1305277 w 1505553"/>
                <a:gd name="connsiteY2078" fmla="*/ 2132835 h 2768858"/>
                <a:gd name="connsiteX2079" fmla="*/ 1306678 w 1505553"/>
                <a:gd name="connsiteY2079" fmla="*/ 2129249 h 2768858"/>
                <a:gd name="connsiteX2080" fmla="*/ 1306678 w 1505553"/>
                <a:gd name="connsiteY2080" fmla="*/ 2127792 h 2768858"/>
                <a:gd name="connsiteX2081" fmla="*/ 1301690 w 1505553"/>
                <a:gd name="connsiteY2081" fmla="*/ 2122020 h 2768858"/>
                <a:gd name="connsiteX2082" fmla="*/ 1300233 w 1505553"/>
                <a:gd name="connsiteY2082" fmla="*/ 2118434 h 2768858"/>
                <a:gd name="connsiteX2083" fmla="*/ 1300233 w 1505553"/>
                <a:gd name="connsiteY2083" fmla="*/ 2117033 h 2768858"/>
                <a:gd name="connsiteX2084" fmla="*/ 1301690 w 1505553"/>
                <a:gd name="connsiteY2084" fmla="*/ 2114175 h 2768858"/>
                <a:gd name="connsiteX2085" fmla="*/ 1305277 w 1505553"/>
                <a:gd name="connsiteY2085" fmla="*/ 2111261 h 2768858"/>
                <a:gd name="connsiteX2086" fmla="*/ 1306005 w 1505553"/>
                <a:gd name="connsiteY2086" fmla="*/ 2109860 h 2768858"/>
                <a:gd name="connsiteX2087" fmla="*/ 1308135 w 1505553"/>
                <a:gd name="connsiteY2087" fmla="*/ 2106274 h 2768858"/>
                <a:gd name="connsiteX2088" fmla="*/ 1308863 w 1505553"/>
                <a:gd name="connsiteY2088" fmla="*/ 2104088 h 2768858"/>
                <a:gd name="connsiteX2089" fmla="*/ 1308135 w 1505553"/>
                <a:gd name="connsiteY2089" fmla="*/ 2103360 h 2768858"/>
                <a:gd name="connsiteX2090" fmla="*/ 1304548 w 1505553"/>
                <a:gd name="connsiteY2090" fmla="*/ 2099045 h 2768858"/>
                <a:gd name="connsiteX2091" fmla="*/ 1303820 w 1505553"/>
                <a:gd name="connsiteY2091" fmla="*/ 2096915 h 2768858"/>
                <a:gd name="connsiteX2092" fmla="*/ 1303820 w 1505553"/>
                <a:gd name="connsiteY2092" fmla="*/ 2094786 h 2768858"/>
                <a:gd name="connsiteX2093" fmla="*/ 1308863 w 1505553"/>
                <a:gd name="connsiteY2093" fmla="*/ 2089743 h 2768858"/>
                <a:gd name="connsiteX2094" fmla="*/ 1306678 w 1505553"/>
                <a:gd name="connsiteY2094" fmla="*/ 2089014 h 2768858"/>
                <a:gd name="connsiteX2095" fmla="*/ 1306678 w 1505553"/>
                <a:gd name="connsiteY2095" fmla="*/ 2086885 h 2768858"/>
                <a:gd name="connsiteX2096" fmla="*/ 1307406 w 1505553"/>
                <a:gd name="connsiteY2096" fmla="*/ 2085428 h 2768858"/>
                <a:gd name="connsiteX2097" fmla="*/ 1309592 w 1505553"/>
                <a:gd name="connsiteY2097" fmla="*/ 2083298 h 2768858"/>
                <a:gd name="connsiteX2098" fmla="*/ 1310264 w 1505553"/>
                <a:gd name="connsiteY2098" fmla="*/ 2081113 h 2768858"/>
                <a:gd name="connsiteX2099" fmla="*/ 1310993 w 1505553"/>
                <a:gd name="connsiteY2099" fmla="*/ 2078983 h 2768858"/>
                <a:gd name="connsiteX2100" fmla="*/ 1311721 w 1505553"/>
                <a:gd name="connsiteY2100" fmla="*/ 2077526 h 2768858"/>
                <a:gd name="connsiteX2101" fmla="*/ 1310993 w 1505553"/>
                <a:gd name="connsiteY2101" fmla="*/ 2074668 h 2768858"/>
                <a:gd name="connsiteX2102" fmla="*/ 1307406 w 1505553"/>
                <a:gd name="connsiteY2102" fmla="*/ 2072539 h 2768858"/>
                <a:gd name="connsiteX2103" fmla="*/ 1301690 w 1505553"/>
                <a:gd name="connsiteY2103" fmla="*/ 2068897 h 2768858"/>
                <a:gd name="connsiteX2104" fmla="*/ 1296647 w 1505553"/>
                <a:gd name="connsiteY2104" fmla="*/ 2068897 h 2768858"/>
                <a:gd name="connsiteX2105" fmla="*/ 1296647 w 1505553"/>
                <a:gd name="connsiteY2105" fmla="*/ 2068224 h 2768858"/>
                <a:gd name="connsiteX2106" fmla="*/ 1296647 w 1505553"/>
                <a:gd name="connsiteY2106" fmla="*/ 2066039 h 2768858"/>
                <a:gd name="connsiteX2107" fmla="*/ 1295918 w 1505553"/>
                <a:gd name="connsiteY2107" fmla="*/ 2063181 h 2768858"/>
                <a:gd name="connsiteX2108" fmla="*/ 1295918 w 1505553"/>
                <a:gd name="connsiteY2108" fmla="*/ 2061724 h 2768858"/>
                <a:gd name="connsiteX2109" fmla="*/ 1292332 w 1505553"/>
                <a:gd name="connsiteY2109" fmla="*/ 2059595 h 2768858"/>
                <a:gd name="connsiteX2110" fmla="*/ 1290931 w 1505553"/>
                <a:gd name="connsiteY2110" fmla="*/ 2057409 h 2768858"/>
                <a:gd name="connsiteX2111" fmla="*/ 1290203 w 1505553"/>
                <a:gd name="connsiteY2111" fmla="*/ 2056737 h 2768858"/>
                <a:gd name="connsiteX2112" fmla="*/ 1283702 w 1505553"/>
                <a:gd name="connsiteY2112" fmla="*/ 2058866 h 2768858"/>
                <a:gd name="connsiteX2113" fmla="*/ 1276530 w 1505553"/>
                <a:gd name="connsiteY2113" fmla="*/ 2067496 h 2768858"/>
                <a:gd name="connsiteX2114" fmla="*/ 1275857 w 1505553"/>
                <a:gd name="connsiteY2114" fmla="*/ 2068897 h 2768858"/>
                <a:gd name="connsiteX2115" fmla="*/ 1275129 w 1505553"/>
                <a:gd name="connsiteY2115" fmla="*/ 2069625 h 2768858"/>
                <a:gd name="connsiteX2116" fmla="*/ 1274400 w 1505553"/>
                <a:gd name="connsiteY2116" fmla="*/ 2068897 h 2768858"/>
                <a:gd name="connsiteX2117" fmla="*/ 1266499 w 1505553"/>
                <a:gd name="connsiteY2117" fmla="*/ 2073212 h 2768858"/>
                <a:gd name="connsiteX2118" fmla="*/ 1260727 w 1505553"/>
                <a:gd name="connsiteY2118" fmla="*/ 2080384 h 2768858"/>
                <a:gd name="connsiteX2119" fmla="*/ 1255740 w 1505553"/>
                <a:gd name="connsiteY2119" fmla="*/ 2080384 h 2768858"/>
                <a:gd name="connsiteX2120" fmla="*/ 1253554 w 1505553"/>
                <a:gd name="connsiteY2120" fmla="*/ 2077526 h 2768858"/>
                <a:gd name="connsiteX2121" fmla="*/ 1249968 w 1505553"/>
                <a:gd name="connsiteY2121" fmla="*/ 2075397 h 2768858"/>
                <a:gd name="connsiteX2122" fmla="*/ 1246382 w 1505553"/>
                <a:gd name="connsiteY2122" fmla="*/ 2076125 h 2768858"/>
                <a:gd name="connsiteX2123" fmla="*/ 1246382 w 1505553"/>
                <a:gd name="connsiteY2123" fmla="*/ 2075397 h 2768858"/>
                <a:gd name="connsiteX2124" fmla="*/ 1244252 w 1505553"/>
                <a:gd name="connsiteY2124" fmla="*/ 2076125 h 2768858"/>
                <a:gd name="connsiteX2125" fmla="*/ 1244252 w 1505553"/>
                <a:gd name="connsiteY2125" fmla="*/ 2076125 h 2768858"/>
                <a:gd name="connsiteX2126" fmla="*/ 1246382 w 1505553"/>
                <a:gd name="connsiteY2126" fmla="*/ 2075397 h 2768858"/>
                <a:gd name="connsiteX2127" fmla="*/ 1247110 w 1505553"/>
                <a:gd name="connsiteY2127" fmla="*/ 2074668 h 2768858"/>
                <a:gd name="connsiteX2128" fmla="*/ 1247110 w 1505553"/>
                <a:gd name="connsiteY2128" fmla="*/ 2073940 h 2768858"/>
                <a:gd name="connsiteX2129" fmla="*/ 1245653 w 1505553"/>
                <a:gd name="connsiteY2129" fmla="*/ 2073940 h 2768858"/>
                <a:gd name="connsiteX2130" fmla="*/ 1244981 w 1505553"/>
                <a:gd name="connsiteY2130" fmla="*/ 2073212 h 2768858"/>
                <a:gd name="connsiteX2131" fmla="*/ 1244252 w 1505553"/>
                <a:gd name="connsiteY2131" fmla="*/ 2071811 h 2768858"/>
                <a:gd name="connsiteX2132" fmla="*/ 1242067 w 1505553"/>
                <a:gd name="connsiteY2132" fmla="*/ 2071082 h 2768858"/>
                <a:gd name="connsiteX2133" fmla="*/ 1239937 w 1505553"/>
                <a:gd name="connsiteY2133" fmla="*/ 2069625 h 2768858"/>
                <a:gd name="connsiteX2134" fmla="*/ 1239937 w 1505553"/>
                <a:gd name="connsiteY2134" fmla="*/ 2068224 h 2768858"/>
                <a:gd name="connsiteX2135" fmla="*/ 1239937 w 1505553"/>
                <a:gd name="connsiteY2135" fmla="*/ 2066767 h 2768858"/>
                <a:gd name="connsiteX2136" fmla="*/ 1239937 w 1505553"/>
                <a:gd name="connsiteY2136" fmla="*/ 2065310 h 2768858"/>
                <a:gd name="connsiteX2137" fmla="*/ 1240666 w 1505553"/>
                <a:gd name="connsiteY2137" fmla="*/ 2063909 h 2768858"/>
                <a:gd name="connsiteX2138" fmla="*/ 1241394 w 1505553"/>
                <a:gd name="connsiteY2138" fmla="*/ 2063181 h 2768858"/>
                <a:gd name="connsiteX2139" fmla="*/ 1244981 w 1505553"/>
                <a:gd name="connsiteY2139" fmla="*/ 2061724 h 2768858"/>
                <a:gd name="connsiteX2140" fmla="*/ 1247110 w 1505553"/>
                <a:gd name="connsiteY2140" fmla="*/ 2058866 h 2768858"/>
                <a:gd name="connsiteX2141" fmla="*/ 1251425 w 1505553"/>
                <a:gd name="connsiteY2141" fmla="*/ 2056737 h 2768858"/>
                <a:gd name="connsiteX2142" fmla="*/ 1252882 w 1505553"/>
                <a:gd name="connsiteY2142" fmla="*/ 2056737 h 2768858"/>
                <a:gd name="connsiteX2143" fmla="*/ 1253554 w 1505553"/>
                <a:gd name="connsiteY2143" fmla="*/ 2057409 h 2768858"/>
                <a:gd name="connsiteX2144" fmla="*/ 1253554 w 1505553"/>
                <a:gd name="connsiteY2144" fmla="*/ 2058138 h 2768858"/>
                <a:gd name="connsiteX2145" fmla="*/ 1254283 w 1505553"/>
                <a:gd name="connsiteY2145" fmla="*/ 2058866 h 2768858"/>
                <a:gd name="connsiteX2146" fmla="*/ 1255011 w 1505553"/>
                <a:gd name="connsiteY2146" fmla="*/ 2058138 h 2768858"/>
                <a:gd name="connsiteX2147" fmla="*/ 1257141 w 1505553"/>
                <a:gd name="connsiteY2147" fmla="*/ 2057409 h 2768858"/>
                <a:gd name="connsiteX2148" fmla="*/ 1258598 w 1505553"/>
                <a:gd name="connsiteY2148" fmla="*/ 2056737 h 2768858"/>
                <a:gd name="connsiteX2149" fmla="*/ 1262184 w 1505553"/>
                <a:gd name="connsiteY2149" fmla="*/ 2056737 h 2768858"/>
                <a:gd name="connsiteX2150" fmla="*/ 1262912 w 1505553"/>
                <a:gd name="connsiteY2150" fmla="*/ 2056737 h 2768858"/>
                <a:gd name="connsiteX2151" fmla="*/ 1263641 w 1505553"/>
                <a:gd name="connsiteY2151" fmla="*/ 2056008 h 2768858"/>
                <a:gd name="connsiteX2152" fmla="*/ 1266499 w 1505553"/>
                <a:gd name="connsiteY2152" fmla="*/ 2056737 h 2768858"/>
                <a:gd name="connsiteX2153" fmla="*/ 1267227 w 1505553"/>
                <a:gd name="connsiteY2153" fmla="*/ 2056737 h 2768858"/>
                <a:gd name="connsiteX2154" fmla="*/ 1268628 w 1505553"/>
                <a:gd name="connsiteY2154" fmla="*/ 2053823 h 2768858"/>
                <a:gd name="connsiteX2155" fmla="*/ 1272215 w 1505553"/>
                <a:gd name="connsiteY2155" fmla="*/ 2050965 h 2768858"/>
                <a:gd name="connsiteX2156" fmla="*/ 1277258 w 1505553"/>
                <a:gd name="connsiteY2156" fmla="*/ 2047378 h 2768858"/>
                <a:gd name="connsiteX2157" fmla="*/ 1280844 w 1505553"/>
                <a:gd name="connsiteY2157" fmla="*/ 2045249 h 2768858"/>
                <a:gd name="connsiteX2158" fmla="*/ 1283030 w 1505553"/>
                <a:gd name="connsiteY2158" fmla="*/ 2043064 h 2768858"/>
                <a:gd name="connsiteX2159" fmla="*/ 1285888 w 1505553"/>
                <a:gd name="connsiteY2159" fmla="*/ 2039477 h 2768858"/>
                <a:gd name="connsiteX2160" fmla="*/ 1288017 w 1505553"/>
                <a:gd name="connsiteY2160" fmla="*/ 2038076 h 2768858"/>
                <a:gd name="connsiteX2161" fmla="*/ 1289474 w 1505553"/>
                <a:gd name="connsiteY2161" fmla="*/ 2037348 h 2768858"/>
                <a:gd name="connsiteX2162" fmla="*/ 1290931 w 1505553"/>
                <a:gd name="connsiteY2162" fmla="*/ 2035891 h 2768858"/>
                <a:gd name="connsiteX2163" fmla="*/ 1290931 w 1505553"/>
                <a:gd name="connsiteY2163" fmla="*/ 2034490 h 2768858"/>
                <a:gd name="connsiteX2164" fmla="*/ 1290931 w 1505553"/>
                <a:gd name="connsiteY2164" fmla="*/ 2033033 h 2768858"/>
                <a:gd name="connsiteX2165" fmla="*/ 1293061 w 1505553"/>
                <a:gd name="connsiteY2165" fmla="*/ 2031576 h 2768858"/>
                <a:gd name="connsiteX2166" fmla="*/ 1293789 w 1505553"/>
                <a:gd name="connsiteY2166" fmla="*/ 2029447 h 2768858"/>
                <a:gd name="connsiteX2167" fmla="*/ 1295190 w 1505553"/>
                <a:gd name="connsiteY2167" fmla="*/ 2027990 h 2768858"/>
                <a:gd name="connsiteX2168" fmla="*/ 1295918 w 1505553"/>
                <a:gd name="connsiteY2168" fmla="*/ 2027261 h 2768858"/>
                <a:gd name="connsiteX2169" fmla="*/ 1295190 w 1505553"/>
                <a:gd name="connsiteY2169" fmla="*/ 2025860 h 2768858"/>
                <a:gd name="connsiteX2170" fmla="*/ 1293789 w 1505553"/>
                <a:gd name="connsiteY2170" fmla="*/ 2025860 h 2768858"/>
                <a:gd name="connsiteX2171" fmla="*/ 1293789 w 1505553"/>
                <a:gd name="connsiteY2171" fmla="*/ 2025132 h 2768858"/>
                <a:gd name="connsiteX2172" fmla="*/ 1293789 w 1505553"/>
                <a:gd name="connsiteY2172" fmla="*/ 2021545 h 2768858"/>
                <a:gd name="connsiteX2173" fmla="*/ 1295190 w 1505553"/>
                <a:gd name="connsiteY2173" fmla="*/ 2020817 h 2768858"/>
                <a:gd name="connsiteX2174" fmla="*/ 1295918 w 1505553"/>
                <a:gd name="connsiteY2174" fmla="*/ 2020088 h 2768858"/>
                <a:gd name="connsiteX2175" fmla="*/ 1295918 w 1505553"/>
                <a:gd name="connsiteY2175" fmla="*/ 2019360 h 2768858"/>
                <a:gd name="connsiteX2176" fmla="*/ 1295190 w 1505553"/>
                <a:gd name="connsiteY2176" fmla="*/ 2016502 h 2768858"/>
                <a:gd name="connsiteX2177" fmla="*/ 1295190 w 1505553"/>
                <a:gd name="connsiteY2177" fmla="*/ 2015101 h 2768858"/>
                <a:gd name="connsiteX2178" fmla="*/ 1296647 w 1505553"/>
                <a:gd name="connsiteY2178" fmla="*/ 2014373 h 2768858"/>
                <a:gd name="connsiteX2179" fmla="*/ 1300233 w 1505553"/>
                <a:gd name="connsiteY2179" fmla="*/ 2014373 h 2768858"/>
                <a:gd name="connsiteX2180" fmla="*/ 1301690 w 1505553"/>
                <a:gd name="connsiteY2180" fmla="*/ 2013644 h 2768858"/>
                <a:gd name="connsiteX2181" fmla="*/ 1306678 w 1505553"/>
                <a:gd name="connsiteY2181" fmla="*/ 2013644 h 2768858"/>
                <a:gd name="connsiteX2182" fmla="*/ 1310993 w 1505553"/>
                <a:gd name="connsiteY2182" fmla="*/ 2012916 h 2768858"/>
                <a:gd name="connsiteX2183" fmla="*/ 1312450 w 1505553"/>
                <a:gd name="connsiteY2183" fmla="*/ 2010786 h 2768858"/>
                <a:gd name="connsiteX2184" fmla="*/ 1313178 w 1505553"/>
                <a:gd name="connsiteY2184" fmla="*/ 2008601 h 2768858"/>
                <a:gd name="connsiteX2185" fmla="*/ 1314579 w 1505553"/>
                <a:gd name="connsiteY2185" fmla="*/ 2007200 h 2768858"/>
                <a:gd name="connsiteX2186" fmla="*/ 1315307 w 1505553"/>
                <a:gd name="connsiteY2186" fmla="*/ 2005743 h 2768858"/>
                <a:gd name="connsiteX2187" fmla="*/ 1314579 w 1505553"/>
                <a:gd name="connsiteY2187" fmla="*/ 2005014 h 2768858"/>
                <a:gd name="connsiteX2188" fmla="*/ 1313178 w 1505553"/>
                <a:gd name="connsiteY2188" fmla="*/ 2004286 h 2768858"/>
                <a:gd name="connsiteX2189" fmla="*/ 1313906 w 1505553"/>
                <a:gd name="connsiteY2189" fmla="*/ 2003613 h 2768858"/>
                <a:gd name="connsiteX2190" fmla="*/ 1314579 w 1505553"/>
                <a:gd name="connsiteY2190" fmla="*/ 2002885 h 2768858"/>
                <a:gd name="connsiteX2191" fmla="*/ 1316764 w 1505553"/>
                <a:gd name="connsiteY2191" fmla="*/ 1999299 h 2768858"/>
                <a:gd name="connsiteX2192" fmla="*/ 1321752 w 1505553"/>
                <a:gd name="connsiteY2192" fmla="*/ 1997113 h 2768858"/>
                <a:gd name="connsiteX2193" fmla="*/ 1325394 w 1505553"/>
                <a:gd name="connsiteY2193" fmla="*/ 1995712 h 2768858"/>
                <a:gd name="connsiteX2194" fmla="*/ 1327523 w 1505553"/>
                <a:gd name="connsiteY2194" fmla="*/ 1993527 h 2768858"/>
                <a:gd name="connsiteX2195" fmla="*/ 1328252 w 1505553"/>
                <a:gd name="connsiteY2195" fmla="*/ 1991397 h 2768858"/>
                <a:gd name="connsiteX2196" fmla="*/ 1327523 w 1505553"/>
                <a:gd name="connsiteY2196" fmla="*/ 1989212 h 2768858"/>
                <a:gd name="connsiteX2197" fmla="*/ 1326795 w 1505553"/>
                <a:gd name="connsiteY2197" fmla="*/ 1988539 h 2768858"/>
                <a:gd name="connsiteX2198" fmla="*/ 1326067 w 1505553"/>
                <a:gd name="connsiteY2198" fmla="*/ 1987083 h 2768858"/>
                <a:gd name="connsiteX2199" fmla="*/ 1325394 w 1505553"/>
                <a:gd name="connsiteY2199" fmla="*/ 1986354 h 2768858"/>
                <a:gd name="connsiteX2200" fmla="*/ 1325394 w 1505553"/>
                <a:gd name="connsiteY2200" fmla="*/ 1985625 h 2768858"/>
                <a:gd name="connsiteX2201" fmla="*/ 1326067 w 1505553"/>
                <a:gd name="connsiteY2201" fmla="*/ 1985625 h 2768858"/>
                <a:gd name="connsiteX2202" fmla="*/ 1326795 w 1505553"/>
                <a:gd name="connsiteY2202" fmla="*/ 1985625 h 2768858"/>
                <a:gd name="connsiteX2203" fmla="*/ 1331110 w 1505553"/>
                <a:gd name="connsiteY2203" fmla="*/ 1985625 h 2768858"/>
                <a:gd name="connsiteX2204" fmla="*/ 1331838 w 1505553"/>
                <a:gd name="connsiteY2204" fmla="*/ 1984953 h 2768858"/>
                <a:gd name="connsiteX2205" fmla="*/ 1332567 w 1505553"/>
                <a:gd name="connsiteY2205" fmla="*/ 1982039 h 2768858"/>
                <a:gd name="connsiteX2206" fmla="*/ 1334696 w 1505553"/>
                <a:gd name="connsiteY2206" fmla="*/ 1981367 h 2768858"/>
                <a:gd name="connsiteX2207" fmla="*/ 1336153 w 1505553"/>
                <a:gd name="connsiteY2207" fmla="*/ 1981367 h 2768858"/>
                <a:gd name="connsiteX2208" fmla="*/ 1336882 w 1505553"/>
                <a:gd name="connsiteY2208" fmla="*/ 1979181 h 2768858"/>
                <a:gd name="connsiteX2209" fmla="*/ 1336153 w 1505553"/>
                <a:gd name="connsiteY2209" fmla="*/ 1977724 h 2768858"/>
                <a:gd name="connsiteX2210" fmla="*/ 1336882 w 1505553"/>
                <a:gd name="connsiteY2210" fmla="*/ 1975595 h 2768858"/>
                <a:gd name="connsiteX2211" fmla="*/ 1338283 w 1505553"/>
                <a:gd name="connsiteY2211" fmla="*/ 1974138 h 2768858"/>
                <a:gd name="connsiteX2212" fmla="*/ 1340468 w 1505553"/>
                <a:gd name="connsiteY2212" fmla="*/ 1973465 h 2768858"/>
                <a:gd name="connsiteX2213" fmla="*/ 1341869 w 1505553"/>
                <a:gd name="connsiteY2213" fmla="*/ 1972008 h 2768858"/>
                <a:gd name="connsiteX2214" fmla="*/ 1342597 w 1505553"/>
                <a:gd name="connsiteY2214" fmla="*/ 1969879 h 2768858"/>
                <a:gd name="connsiteX2215" fmla="*/ 1342597 w 1505553"/>
                <a:gd name="connsiteY2215" fmla="*/ 1968422 h 2768858"/>
                <a:gd name="connsiteX2216" fmla="*/ 1343326 w 1505553"/>
                <a:gd name="connsiteY2216" fmla="*/ 1967693 h 2768858"/>
                <a:gd name="connsiteX2217" fmla="*/ 1344783 w 1505553"/>
                <a:gd name="connsiteY2217" fmla="*/ 1966965 h 2768858"/>
                <a:gd name="connsiteX2218" fmla="*/ 1346184 w 1505553"/>
                <a:gd name="connsiteY2218" fmla="*/ 1966965 h 2768858"/>
                <a:gd name="connsiteX2219" fmla="*/ 1346184 w 1505553"/>
                <a:gd name="connsiteY2219" fmla="*/ 1968422 h 2768858"/>
                <a:gd name="connsiteX2220" fmla="*/ 1345455 w 1505553"/>
                <a:gd name="connsiteY2220" fmla="*/ 1969879 h 2768858"/>
                <a:gd name="connsiteX2221" fmla="*/ 1345455 w 1505553"/>
                <a:gd name="connsiteY2221" fmla="*/ 1970551 h 2768858"/>
                <a:gd name="connsiteX2222" fmla="*/ 1348369 w 1505553"/>
                <a:gd name="connsiteY2222" fmla="*/ 1969879 h 2768858"/>
                <a:gd name="connsiteX2223" fmla="*/ 1349770 w 1505553"/>
                <a:gd name="connsiteY2223" fmla="*/ 1970551 h 2768858"/>
                <a:gd name="connsiteX2224" fmla="*/ 1351227 w 1505553"/>
                <a:gd name="connsiteY2224" fmla="*/ 1970551 h 2768858"/>
                <a:gd name="connsiteX2225" fmla="*/ 1352628 w 1505553"/>
                <a:gd name="connsiteY2225" fmla="*/ 1969151 h 2768858"/>
                <a:gd name="connsiteX2226" fmla="*/ 1353357 w 1505553"/>
                <a:gd name="connsiteY2226" fmla="*/ 1967693 h 2768858"/>
                <a:gd name="connsiteX2227" fmla="*/ 1354085 w 1505553"/>
                <a:gd name="connsiteY2227" fmla="*/ 1966965 h 2768858"/>
                <a:gd name="connsiteX2228" fmla="*/ 1355542 w 1505553"/>
                <a:gd name="connsiteY2228" fmla="*/ 1966236 h 2768858"/>
                <a:gd name="connsiteX2229" fmla="*/ 1356215 w 1505553"/>
                <a:gd name="connsiteY2229" fmla="*/ 1966236 h 2768858"/>
                <a:gd name="connsiteX2230" fmla="*/ 1356943 w 1505553"/>
                <a:gd name="connsiteY2230" fmla="*/ 1965564 h 2768858"/>
                <a:gd name="connsiteX2231" fmla="*/ 1356215 w 1505553"/>
                <a:gd name="connsiteY2231" fmla="*/ 1964107 h 2768858"/>
                <a:gd name="connsiteX2232" fmla="*/ 1354814 w 1505553"/>
                <a:gd name="connsiteY2232" fmla="*/ 1964107 h 2768858"/>
                <a:gd name="connsiteX2233" fmla="*/ 1353357 w 1505553"/>
                <a:gd name="connsiteY2233" fmla="*/ 1963378 h 2768858"/>
                <a:gd name="connsiteX2234" fmla="*/ 1353357 w 1505553"/>
                <a:gd name="connsiteY2234" fmla="*/ 1962650 h 2768858"/>
                <a:gd name="connsiteX2235" fmla="*/ 1354085 w 1505553"/>
                <a:gd name="connsiteY2235" fmla="*/ 1962650 h 2768858"/>
                <a:gd name="connsiteX2236" fmla="*/ 1354085 w 1505553"/>
                <a:gd name="connsiteY2236" fmla="*/ 1961978 h 2768858"/>
                <a:gd name="connsiteX2237" fmla="*/ 1355542 w 1505553"/>
                <a:gd name="connsiteY2237" fmla="*/ 1960521 h 2768858"/>
                <a:gd name="connsiteX2238" fmla="*/ 1356215 w 1505553"/>
                <a:gd name="connsiteY2238" fmla="*/ 1959792 h 2768858"/>
                <a:gd name="connsiteX2239" fmla="*/ 1356943 w 1505553"/>
                <a:gd name="connsiteY2239" fmla="*/ 1958391 h 2768858"/>
                <a:gd name="connsiteX2240" fmla="*/ 1361986 w 1505553"/>
                <a:gd name="connsiteY2240" fmla="*/ 1957663 h 2768858"/>
                <a:gd name="connsiteX2241" fmla="*/ 1363443 w 1505553"/>
                <a:gd name="connsiteY2241" fmla="*/ 1956934 h 2768858"/>
                <a:gd name="connsiteX2242" fmla="*/ 1363443 w 1505553"/>
                <a:gd name="connsiteY2242" fmla="*/ 1955477 h 2768858"/>
                <a:gd name="connsiteX2243" fmla="*/ 1363443 w 1505553"/>
                <a:gd name="connsiteY2243" fmla="*/ 1954076 h 2768858"/>
                <a:gd name="connsiteX2244" fmla="*/ 1364116 w 1505553"/>
                <a:gd name="connsiteY2244" fmla="*/ 1951162 h 2768858"/>
                <a:gd name="connsiteX2245" fmla="*/ 1365573 w 1505553"/>
                <a:gd name="connsiteY2245" fmla="*/ 1946175 h 2768858"/>
                <a:gd name="connsiteX2246" fmla="*/ 1366301 w 1505553"/>
                <a:gd name="connsiteY2246" fmla="*/ 1944718 h 2768858"/>
                <a:gd name="connsiteX2247" fmla="*/ 1365573 w 1505553"/>
                <a:gd name="connsiteY2247" fmla="*/ 1942589 h 2768858"/>
                <a:gd name="connsiteX2248" fmla="*/ 1364116 w 1505553"/>
                <a:gd name="connsiteY2248" fmla="*/ 1938274 h 2768858"/>
                <a:gd name="connsiteX2249" fmla="*/ 1361986 w 1505553"/>
                <a:gd name="connsiteY2249" fmla="*/ 1933230 h 2768858"/>
                <a:gd name="connsiteX2250" fmla="*/ 1361986 w 1505553"/>
                <a:gd name="connsiteY2250" fmla="*/ 1931829 h 2768858"/>
                <a:gd name="connsiteX2251" fmla="*/ 1362715 w 1505553"/>
                <a:gd name="connsiteY2251" fmla="*/ 1929644 h 2768858"/>
                <a:gd name="connsiteX2252" fmla="*/ 1363443 w 1505553"/>
                <a:gd name="connsiteY2252" fmla="*/ 1928243 h 2768858"/>
                <a:gd name="connsiteX2253" fmla="*/ 1364116 w 1505553"/>
                <a:gd name="connsiteY2253" fmla="*/ 1926786 h 2768858"/>
                <a:gd name="connsiteX2254" fmla="*/ 1363443 w 1505553"/>
                <a:gd name="connsiteY2254" fmla="*/ 1925329 h 2768858"/>
                <a:gd name="connsiteX2255" fmla="*/ 1363443 w 1505553"/>
                <a:gd name="connsiteY2255" fmla="*/ 1923928 h 2768858"/>
                <a:gd name="connsiteX2256" fmla="*/ 1363443 w 1505553"/>
                <a:gd name="connsiteY2256" fmla="*/ 1921014 h 2768858"/>
                <a:gd name="connsiteX2257" fmla="*/ 1361258 w 1505553"/>
                <a:gd name="connsiteY2257" fmla="*/ 1916027 h 2768858"/>
                <a:gd name="connsiteX2258" fmla="*/ 1361258 w 1505553"/>
                <a:gd name="connsiteY2258" fmla="*/ 1911712 h 2768858"/>
                <a:gd name="connsiteX2259" fmla="*/ 1360529 w 1505553"/>
                <a:gd name="connsiteY2259" fmla="*/ 1910984 h 2768858"/>
                <a:gd name="connsiteX2260" fmla="*/ 1349770 w 1505553"/>
                <a:gd name="connsiteY2260" fmla="*/ 1916027 h 2768858"/>
                <a:gd name="connsiteX2261" fmla="*/ 1349042 w 1505553"/>
                <a:gd name="connsiteY2261" fmla="*/ 1916027 h 2768858"/>
                <a:gd name="connsiteX2262" fmla="*/ 1348369 w 1505553"/>
                <a:gd name="connsiteY2262" fmla="*/ 1915299 h 2768858"/>
                <a:gd name="connsiteX2263" fmla="*/ 1348369 w 1505553"/>
                <a:gd name="connsiteY2263" fmla="*/ 1913169 h 2768858"/>
                <a:gd name="connsiteX2264" fmla="*/ 1347641 w 1505553"/>
                <a:gd name="connsiteY2264" fmla="*/ 1912441 h 2768858"/>
                <a:gd name="connsiteX2265" fmla="*/ 1346184 w 1505553"/>
                <a:gd name="connsiteY2265" fmla="*/ 1912441 h 2768858"/>
                <a:gd name="connsiteX2266" fmla="*/ 1345455 w 1505553"/>
                <a:gd name="connsiteY2266" fmla="*/ 1911712 h 2768858"/>
                <a:gd name="connsiteX2267" fmla="*/ 1344783 w 1505553"/>
                <a:gd name="connsiteY2267" fmla="*/ 1910984 h 2768858"/>
                <a:gd name="connsiteX2268" fmla="*/ 1345455 w 1505553"/>
                <a:gd name="connsiteY2268" fmla="*/ 1909527 h 2768858"/>
                <a:gd name="connsiteX2269" fmla="*/ 1345455 w 1505553"/>
                <a:gd name="connsiteY2269" fmla="*/ 1908854 h 2768858"/>
                <a:gd name="connsiteX2270" fmla="*/ 1345455 w 1505553"/>
                <a:gd name="connsiteY2270" fmla="*/ 1906669 h 2768858"/>
                <a:gd name="connsiteX2271" fmla="*/ 1345455 w 1505553"/>
                <a:gd name="connsiteY2271" fmla="*/ 1905268 h 2768858"/>
                <a:gd name="connsiteX2272" fmla="*/ 1344783 w 1505553"/>
                <a:gd name="connsiteY2272" fmla="*/ 1905268 h 2768858"/>
                <a:gd name="connsiteX2273" fmla="*/ 1342597 w 1505553"/>
                <a:gd name="connsiteY2273" fmla="*/ 1905268 h 2768858"/>
                <a:gd name="connsiteX2274" fmla="*/ 1341869 w 1505553"/>
                <a:gd name="connsiteY2274" fmla="*/ 1904539 h 2768858"/>
                <a:gd name="connsiteX2275" fmla="*/ 1340468 w 1505553"/>
                <a:gd name="connsiteY2275" fmla="*/ 1903082 h 2768858"/>
                <a:gd name="connsiteX2276" fmla="*/ 1339011 w 1505553"/>
                <a:gd name="connsiteY2276" fmla="*/ 1903082 h 2768858"/>
                <a:gd name="connsiteX2277" fmla="*/ 1338283 w 1505553"/>
                <a:gd name="connsiteY2277" fmla="*/ 1901681 h 2768858"/>
                <a:gd name="connsiteX2278" fmla="*/ 1337554 w 1505553"/>
                <a:gd name="connsiteY2278" fmla="*/ 1900953 h 2768858"/>
                <a:gd name="connsiteX2279" fmla="*/ 1336882 w 1505553"/>
                <a:gd name="connsiteY2279" fmla="*/ 1899496 h 2768858"/>
                <a:gd name="connsiteX2280" fmla="*/ 1335425 w 1505553"/>
                <a:gd name="connsiteY2280" fmla="*/ 1899496 h 2768858"/>
                <a:gd name="connsiteX2281" fmla="*/ 1334696 w 1505553"/>
                <a:gd name="connsiteY2281" fmla="*/ 1899496 h 2768858"/>
                <a:gd name="connsiteX2282" fmla="*/ 1333968 w 1505553"/>
                <a:gd name="connsiteY2282" fmla="*/ 1898039 h 2768858"/>
                <a:gd name="connsiteX2283" fmla="*/ 1333968 w 1505553"/>
                <a:gd name="connsiteY2283" fmla="*/ 1897367 h 2768858"/>
                <a:gd name="connsiteX2284" fmla="*/ 1333239 w 1505553"/>
                <a:gd name="connsiteY2284" fmla="*/ 1897367 h 2768858"/>
                <a:gd name="connsiteX2285" fmla="*/ 1332567 w 1505553"/>
                <a:gd name="connsiteY2285" fmla="*/ 1896638 h 2768858"/>
                <a:gd name="connsiteX2286" fmla="*/ 1330381 w 1505553"/>
                <a:gd name="connsiteY2286" fmla="*/ 1896638 h 2768858"/>
                <a:gd name="connsiteX2287" fmla="*/ 1328980 w 1505553"/>
                <a:gd name="connsiteY2287" fmla="*/ 1896638 h 2768858"/>
                <a:gd name="connsiteX2288" fmla="*/ 1328980 w 1505553"/>
                <a:gd name="connsiteY2288" fmla="*/ 1895181 h 2768858"/>
                <a:gd name="connsiteX2289" fmla="*/ 1328252 w 1505553"/>
                <a:gd name="connsiteY2289" fmla="*/ 1894453 h 2768858"/>
                <a:gd name="connsiteX2290" fmla="*/ 1326067 w 1505553"/>
                <a:gd name="connsiteY2290" fmla="*/ 1894453 h 2768858"/>
                <a:gd name="connsiteX2291" fmla="*/ 1325394 w 1505553"/>
                <a:gd name="connsiteY2291" fmla="*/ 1894453 h 2768858"/>
                <a:gd name="connsiteX2292" fmla="*/ 1325394 w 1505553"/>
                <a:gd name="connsiteY2292" fmla="*/ 1893780 h 2768858"/>
                <a:gd name="connsiteX2293" fmla="*/ 1323937 w 1505553"/>
                <a:gd name="connsiteY2293" fmla="*/ 1893780 h 2768858"/>
                <a:gd name="connsiteX2294" fmla="*/ 1323209 w 1505553"/>
                <a:gd name="connsiteY2294" fmla="*/ 1893780 h 2768858"/>
                <a:gd name="connsiteX2295" fmla="*/ 1322480 w 1505553"/>
                <a:gd name="connsiteY2295" fmla="*/ 1893780 h 2768858"/>
                <a:gd name="connsiteX2296" fmla="*/ 1322480 w 1505553"/>
                <a:gd name="connsiteY2296" fmla="*/ 1893052 h 2768858"/>
                <a:gd name="connsiteX2297" fmla="*/ 1323209 w 1505553"/>
                <a:gd name="connsiteY2297" fmla="*/ 1891595 h 2768858"/>
                <a:gd name="connsiteX2298" fmla="*/ 1322480 w 1505553"/>
                <a:gd name="connsiteY2298" fmla="*/ 1890866 h 2768858"/>
                <a:gd name="connsiteX2299" fmla="*/ 1323209 w 1505553"/>
                <a:gd name="connsiteY2299" fmla="*/ 1889465 h 2768858"/>
                <a:gd name="connsiteX2300" fmla="*/ 1324666 w 1505553"/>
                <a:gd name="connsiteY2300" fmla="*/ 1888737 h 2768858"/>
                <a:gd name="connsiteX2301" fmla="*/ 1326795 w 1505553"/>
                <a:gd name="connsiteY2301" fmla="*/ 1887280 h 2768858"/>
                <a:gd name="connsiteX2302" fmla="*/ 1328980 w 1505553"/>
                <a:gd name="connsiteY2302" fmla="*/ 1885879 h 2768858"/>
                <a:gd name="connsiteX2303" fmla="*/ 1329653 w 1505553"/>
                <a:gd name="connsiteY2303" fmla="*/ 1885151 h 2768858"/>
                <a:gd name="connsiteX2304" fmla="*/ 1329653 w 1505553"/>
                <a:gd name="connsiteY2304" fmla="*/ 1883694 h 2768858"/>
                <a:gd name="connsiteX2305" fmla="*/ 1330381 w 1505553"/>
                <a:gd name="connsiteY2305" fmla="*/ 1882965 h 2768858"/>
                <a:gd name="connsiteX2306" fmla="*/ 1331110 w 1505553"/>
                <a:gd name="connsiteY2306" fmla="*/ 1882293 h 2768858"/>
                <a:gd name="connsiteX2307" fmla="*/ 1331838 w 1505553"/>
                <a:gd name="connsiteY2307" fmla="*/ 1881564 h 2768858"/>
                <a:gd name="connsiteX2308" fmla="*/ 1332567 w 1505553"/>
                <a:gd name="connsiteY2308" fmla="*/ 1881564 h 2768858"/>
                <a:gd name="connsiteX2309" fmla="*/ 1334696 w 1505553"/>
                <a:gd name="connsiteY2309" fmla="*/ 1882293 h 2768858"/>
                <a:gd name="connsiteX2310" fmla="*/ 1336882 w 1505553"/>
                <a:gd name="connsiteY2310" fmla="*/ 1881564 h 2768858"/>
                <a:gd name="connsiteX2311" fmla="*/ 1336882 w 1505553"/>
                <a:gd name="connsiteY2311" fmla="*/ 1880107 h 2768858"/>
                <a:gd name="connsiteX2312" fmla="*/ 1335425 w 1505553"/>
                <a:gd name="connsiteY2312" fmla="*/ 1880107 h 2768858"/>
                <a:gd name="connsiteX2313" fmla="*/ 1334696 w 1505553"/>
                <a:gd name="connsiteY2313" fmla="*/ 1879379 h 2768858"/>
                <a:gd name="connsiteX2314" fmla="*/ 1333968 w 1505553"/>
                <a:gd name="connsiteY2314" fmla="*/ 1878706 h 2768858"/>
                <a:gd name="connsiteX2315" fmla="*/ 1333968 w 1505553"/>
                <a:gd name="connsiteY2315" fmla="*/ 1877249 h 2768858"/>
                <a:gd name="connsiteX2316" fmla="*/ 1334696 w 1505553"/>
                <a:gd name="connsiteY2316" fmla="*/ 1876521 h 2768858"/>
                <a:gd name="connsiteX2317" fmla="*/ 1335425 w 1505553"/>
                <a:gd name="connsiteY2317" fmla="*/ 1875792 h 2768858"/>
                <a:gd name="connsiteX2318" fmla="*/ 1337554 w 1505553"/>
                <a:gd name="connsiteY2318" fmla="*/ 1875120 h 2768858"/>
                <a:gd name="connsiteX2319" fmla="*/ 1338283 w 1505553"/>
                <a:gd name="connsiteY2319" fmla="*/ 1874391 h 2768858"/>
                <a:gd name="connsiteX2320" fmla="*/ 1337554 w 1505553"/>
                <a:gd name="connsiteY2320" fmla="*/ 1873663 h 2768858"/>
                <a:gd name="connsiteX2321" fmla="*/ 1336153 w 1505553"/>
                <a:gd name="connsiteY2321" fmla="*/ 1873663 h 2768858"/>
                <a:gd name="connsiteX2322" fmla="*/ 1333968 w 1505553"/>
                <a:gd name="connsiteY2322" fmla="*/ 1873663 h 2768858"/>
                <a:gd name="connsiteX2323" fmla="*/ 1333239 w 1505553"/>
                <a:gd name="connsiteY2323" fmla="*/ 1874391 h 2768858"/>
                <a:gd name="connsiteX2324" fmla="*/ 1332567 w 1505553"/>
                <a:gd name="connsiteY2324" fmla="*/ 1874391 h 2768858"/>
                <a:gd name="connsiteX2325" fmla="*/ 1331838 w 1505553"/>
                <a:gd name="connsiteY2325" fmla="*/ 1874391 h 2768858"/>
                <a:gd name="connsiteX2326" fmla="*/ 1331110 w 1505553"/>
                <a:gd name="connsiteY2326" fmla="*/ 1872934 h 2768858"/>
                <a:gd name="connsiteX2327" fmla="*/ 1330381 w 1505553"/>
                <a:gd name="connsiteY2327" fmla="*/ 1870077 h 2768858"/>
                <a:gd name="connsiteX2328" fmla="*/ 1328980 w 1505553"/>
                <a:gd name="connsiteY2328" fmla="*/ 1868620 h 2768858"/>
                <a:gd name="connsiteX2329" fmla="*/ 1328980 w 1505553"/>
                <a:gd name="connsiteY2329" fmla="*/ 1867219 h 2768858"/>
                <a:gd name="connsiteX2330" fmla="*/ 1328252 w 1505553"/>
                <a:gd name="connsiteY2330" fmla="*/ 1867219 h 2768858"/>
                <a:gd name="connsiteX2331" fmla="*/ 1325394 w 1505553"/>
                <a:gd name="connsiteY2331" fmla="*/ 1867891 h 2768858"/>
                <a:gd name="connsiteX2332" fmla="*/ 1322480 w 1505553"/>
                <a:gd name="connsiteY2332" fmla="*/ 1869348 h 2768858"/>
                <a:gd name="connsiteX2333" fmla="*/ 1318894 w 1505553"/>
                <a:gd name="connsiteY2333" fmla="*/ 1872934 h 2768858"/>
                <a:gd name="connsiteX2334" fmla="*/ 1316036 w 1505553"/>
                <a:gd name="connsiteY2334" fmla="*/ 1875792 h 2768858"/>
                <a:gd name="connsiteX2335" fmla="*/ 1311721 w 1505553"/>
                <a:gd name="connsiteY2335" fmla="*/ 1879379 h 2768858"/>
                <a:gd name="connsiteX2336" fmla="*/ 1309592 w 1505553"/>
                <a:gd name="connsiteY2336" fmla="*/ 1880836 h 2768858"/>
                <a:gd name="connsiteX2337" fmla="*/ 1308135 w 1505553"/>
                <a:gd name="connsiteY2337" fmla="*/ 1880836 h 2768858"/>
                <a:gd name="connsiteX2338" fmla="*/ 1303820 w 1505553"/>
                <a:gd name="connsiteY2338" fmla="*/ 1880836 h 2768858"/>
                <a:gd name="connsiteX2339" fmla="*/ 1297376 w 1505553"/>
                <a:gd name="connsiteY2339" fmla="*/ 1880836 h 2768858"/>
                <a:gd name="connsiteX2340" fmla="*/ 1295190 w 1505553"/>
                <a:gd name="connsiteY2340" fmla="*/ 1881564 h 2768858"/>
                <a:gd name="connsiteX2341" fmla="*/ 1293061 w 1505553"/>
                <a:gd name="connsiteY2341" fmla="*/ 1882293 h 2768858"/>
                <a:gd name="connsiteX2342" fmla="*/ 1290203 w 1505553"/>
                <a:gd name="connsiteY2342" fmla="*/ 1885151 h 2768858"/>
                <a:gd name="connsiteX2343" fmla="*/ 1288017 w 1505553"/>
                <a:gd name="connsiteY2343" fmla="*/ 1885151 h 2768858"/>
                <a:gd name="connsiteX2344" fmla="*/ 1286616 w 1505553"/>
                <a:gd name="connsiteY2344" fmla="*/ 1885151 h 2768858"/>
                <a:gd name="connsiteX2345" fmla="*/ 1282301 w 1505553"/>
                <a:gd name="connsiteY2345" fmla="*/ 1882293 h 2768858"/>
                <a:gd name="connsiteX2346" fmla="*/ 1280844 w 1505553"/>
                <a:gd name="connsiteY2346" fmla="*/ 1881564 h 2768858"/>
                <a:gd name="connsiteX2347" fmla="*/ 1280116 w 1505553"/>
                <a:gd name="connsiteY2347" fmla="*/ 1880107 h 2768858"/>
                <a:gd name="connsiteX2348" fmla="*/ 1279444 w 1505553"/>
                <a:gd name="connsiteY2348" fmla="*/ 1878706 h 2768858"/>
                <a:gd name="connsiteX2349" fmla="*/ 1278715 w 1505553"/>
                <a:gd name="connsiteY2349" fmla="*/ 1877249 h 2768858"/>
                <a:gd name="connsiteX2350" fmla="*/ 1277986 w 1505553"/>
                <a:gd name="connsiteY2350" fmla="*/ 1877249 h 2768858"/>
                <a:gd name="connsiteX2351" fmla="*/ 1277258 w 1505553"/>
                <a:gd name="connsiteY2351" fmla="*/ 1876521 h 2768858"/>
                <a:gd name="connsiteX2352" fmla="*/ 1275857 w 1505553"/>
                <a:gd name="connsiteY2352" fmla="*/ 1876521 h 2768858"/>
                <a:gd name="connsiteX2353" fmla="*/ 1275857 w 1505553"/>
                <a:gd name="connsiteY2353" fmla="*/ 1875792 h 2768858"/>
                <a:gd name="connsiteX2354" fmla="*/ 1275129 w 1505553"/>
                <a:gd name="connsiteY2354" fmla="*/ 1874391 h 2768858"/>
                <a:gd name="connsiteX2355" fmla="*/ 1274400 w 1505553"/>
                <a:gd name="connsiteY2355" fmla="*/ 1872934 h 2768858"/>
                <a:gd name="connsiteX2356" fmla="*/ 1273672 w 1505553"/>
                <a:gd name="connsiteY2356" fmla="*/ 1872934 h 2768858"/>
                <a:gd name="connsiteX2357" fmla="*/ 1270814 w 1505553"/>
                <a:gd name="connsiteY2357" fmla="*/ 1873663 h 2768858"/>
                <a:gd name="connsiteX2358" fmla="*/ 1270085 w 1505553"/>
                <a:gd name="connsiteY2358" fmla="*/ 1873663 h 2768858"/>
                <a:gd name="connsiteX2359" fmla="*/ 1268628 w 1505553"/>
                <a:gd name="connsiteY2359" fmla="*/ 1872934 h 2768858"/>
                <a:gd name="connsiteX2360" fmla="*/ 1267956 w 1505553"/>
                <a:gd name="connsiteY2360" fmla="*/ 1870805 h 2768858"/>
                <a:gd name="connsiteX2361" fmla="*/ 1265770 w 1505553"/>
                <a:gd name="connsiteY2361" fmla="*/ 1869348 h 2768858"/>
                <a:gd name="connsiteX2362" fmla="*/ 1263641 w 1505553"/>
                <a:gd name="connsiteY2362" fmla="*/ 1869348 h 2768858"/>
                <a:gd name="connsiteX2363" fmla="*/ 1262912 w 1505553"/>
                <a:gd name="connsiteY2363" fmla="*/ 1868620 h 2768858"/>
                <a:gd name="connsiteX2364" fmla="*/ 1262912 w 1505553"/>
                <a:gd name="connsiteY2364" fmla="*/ 1867891 h 2768858"/>
                <a:gd name="connsiteX2365" fmla="*/ 1263641 w 1505553"/>
                <a:gd name="connsiteY2365" fmla="*/ 1866490 h 2768858"/>
                <a:gd name="connsiteX2366" fmla="*/ 1263641 w 1505553"/>
                <a:gd name="connsiteY2366" fmla="*/ 1865033 h 2768858"/>
                <a:gd name="connsiteX2367" fmla="*/ 1262912 w 1505553"/>
                <a:gd name="connsiteY2367" fmla="*/ 1865033 h 2768858"/>
                <a:gd name="connsiteX2368" fmla="*/ 1262184 w 1505553"/>
                <a:gd name="connsiteY2368" fmla="*/ 1865033 h 2768858"/>
                <a:gd name="connsiteX2369" fmla="*/ 1260727 w 1505553"/>
                <a:gd name="connsiteY2369" fmla="*/ 1866490 h 2768858"/>
                <a:gd name="connsiteX2370" fmla="*/ 1259326 w 1505553"/>
                <a:gd name="connsiteY2370" fmla="*/ 1866490 h 2768858"/>
                <a:gd name="connsiteX2371" fmla="*/ 1255740 w 1505553"/>
                <a:gd name="connsiteY2371" fmla="*/ 1865033 h 2768858"/>
                <a:gd name="connsiteX2372" fmla="*/ 1254283 w 1505553"/>
                <a:gd name="connsiteY2372" fmla="*/ 1864305 h 2768858"/>
                <a:gd name="connsiteX2373" fmla="*/ 1251425 w 1505553"/>
                <a:gd name="connsiteY2373" fmla="*/ 1862904 h 2768858"/>
                <a:gd name="connsiteX2374" fmla="*/ 1249968 w 1505553"/>
                <a:gd name="connsiteY2374" fmla="*/ 1862175 h 2768858"/>
                <a:gd name="connsiteX2375" fmla="*/ 1249239 w 1505553"/>
                <a:gd name="connsiteY2375" fmla="*/ 1861447 h 2768858"/>
                <a:gd name="connsiteX2376" fmla="*/ 1249239 w 1505553"/>
                <a:gd name="connsiteY2376" fmla="*/ 1858589 h 2768858"/>
                <a:gd name="connsiteX2377" fmla="*/ 1247838 w 1505553"/>
                <a:gd name="connsiteY2377" fmla="*/ 1858589 h 2768858"/>
                <a:gd name="connsiteX2378" fmla="*/ 1244981 w 1505553"/>
                <a:gd name="connsiteY2378" fmla="*/ 1858589 h 2768858"/>
                <a:gd name="connsiteX2379" fmla="*/ 1243524 w 1505553"/>
                <a:gd name="connsiteY2379" fmla="*/ 1858589 h 2768858"/>
                <a:gd name="connsiteX2380" fmla="*/ 1243524 w 1505553"/>
                <a:gd name="connsiteY2380" fmla="*/ 1857132 h 2768858"/>
                <a:gd name="connsiteX2381" fmla="*/ 1244252 w 1505553"/>
                <a:gd name="connsiteY2381" fmla="*/ 1856403 h 2768858"/>
                <a:gd name="connsiteX2382" fmla="*/ 1247110 w 1505553"/>
                <a:gd name="connsiteY2382" fmla="*/ 1855003 h 2768858"/>
                <a:gd name="connsiteX2383" fmla="*/ 1250696 w 1505553"/>
                <a:gd name="connsiteY2383" fmla="*/ 1852817 h 2768858"/>
                <a:gd name="connsiteX2384" fmla="*/ 1255740 w 1505553"/>
                <a:gd name="connsiteY2384" fmla="*/ 1848558 h 2768858"/>
                <a:gd name="connsiteX2385" fmla="*/ 1258598 w 1505553"/>
                <a:gd name="connsiteY2385" fmla="*/ 1847101 h 2768858"/>
                <a:gd name="connsiteX2386" fmla="*/ 1259326 w 1505553"/>
                <a:gd name="connsiteY2386" fmla="*/ 1847101 h 2768858"/>
                <a:gd name="connsiteX2387" fmla="*/ 1260055 w 1505553"/>
                <a:gd name="connsiteY2387" fmla="*/ 1847830 h 2768858"/>
                <a:gd name="connsiteX2388" fmla="*/ 1261456 w 1505553"/>
                <a:gd name="connsiteY2388" fmla="*/ 1848558 h 2768858"/>
                <a:gd name="connsiteX2389" fmla="*/ 1262184 w 1505553"/>
                <a:gd name="connsiteY2389" fmla="*/ 1848558 h 2768858"/>
                <a:gd name="connsiteX2390" fmla="*/ 1262912 w 1505553"/>
                <a:gd name="connsiteY2390" fmla="*/ 1844972 h 2768858"/>
                <a:gd name="connsiteX2391" fmla="*/ 1264369 w 1505553"/>
                <a:gd name="connsiteY2391" fmla="*/ 1842786 h 2768858"/>
                <a:gd name="connsiteX2392" fmla="*/ 1265042 w 1505553"/>
                <a:gd name="connsiteY2392" fmla="*/ 1842058 h 2768858"/>
                <a:gd name="connsiteX2393" fmla="*/ 1266499 w 1505553"/>
                <a:gd name="connsiteY2393" fmla="*/ 1842058 h 2768858"/>
                <a:gd name="connsiteX2394" fmla="*/ 1268628 w 1505553"/>
                <a:gd name="connsiteY2394" fmla="*/ 1841329 h 2768858"/>
                <a:gd name="connsiteX2395" fmla="*/ 1269357 w 1505553"/>
                <a:gd name="connsiteY2395" fmla="*/ 1840657 h 2768858"/>
                <a:gd name="connsiteX2396" fmla="*/ 1269357 w 1505553"/>
                <a:gd name="connsiteY2396" fmla="*/ 1838471 h 2768858"/>
                <a:gd name="connsiteX2397" fmla="*/ 1270085 w 1505553"/>
                <a:gd name="connsiteY2397" fmla="*/ 1837071 h 2768858"/>
                <a:gd name="connsiteX2398" fmla="*/ 1270085 w 1505553"/>
                <a:gd name="connsiteY2398" fmla="*/ 1836342 h 2768858"/>
                <a:gd name="connsiteX2399" fmla="*/ 1270814 w 1505553"/>
                <a:gd name="connsiteY2399" fmla="*/ 1835614 h 2768858"/>
                <a:gd name="connsiteX2400" fmla="*/ 1271542 w 1505553"/>
                <a:gd name="connsiteY2400" fmla="*/ 1834157 h 2768858"/>
                <a:gd name="connsiteX2401" fmla="*/ 1272215 w 1505553"/>
                <a:gd name="connsiteY2401" fmla="*/ 1832756 h 2768858"/>
                <a:gd name="connsiteX2402" fmla="*/ 1273672 w 1505553"/>
                <a:gd name="connsiteY2402" fmla="*/ 1831299 h 2768858"/>
                <a:gd name="connsiteX2403" fmla="*/ 1275129 w 1505553"/>
                <a:gd name="connsiteY2403" fmla="*/ 1829169 h 2768858"/>
                <a:gd name="connsiteX2404" fmla="*/ 1277258 w 1505553"/>
                <a:gd name="connsiteY2404" fmla="*/ 1826255 h 2768858"/>
                <a:gd name="connsiteX2405" fmla="*/ 1277258 w 1505553"/>
                <a:gd name="connsiteY2405" fmla="*/ 1825583 h 2768858"/>
                <a:gd name="connsiteX2406" fmla="*/ 1277258 w 1505553"/>
                <a:gd name="connsiteY2406" fmla="*/ 1823397 h 2768858"/>
                <a:gd name="connsiteX2407" fmla="*/ 1277986 w 1505553"/>
                <a:gd name="connsiteY2407" fmla="*/ 1822669 h 2768858"/>
                <a:gd name="connsiteX2408" fmla="*/ 1279444 w 1505553"/>
                <a:gd name="connsiteY2408" fmla="*/ 1821268 h 2768858"/>
                <a:gd name="connsiteX2409" fmla="*/ 1280844 w 1505553"/>
                <a:gd name="connsiteY2409" fmla="*/ 1820539 h 2768858"/>
                <a:gd name="connsiteX2410" fmla="*/ 1280844 w 1505553"/>
                <a:gd name="connsiteY2410" fmla="*/ 1819811 h 2768858"/>
                <a:gd name="connsiteX2411" fmla="*/ 1280844 w 1505553"/>
                <a:gd name="connsiteY2411" fmla="*/ 1819082 h 2768858"/>
                <a:gd name="connsiteX2412" fmla="*/ 1276530 w 1505553"/>
                <a:gd name="connsiteY2412" fmla="*/ 1819082 h 2768858"/>
                <a:gd name="connsiteX2413" fmla="*/ 1274400 w 1505553"/>
                <a:gd name="connsiteY2413" fmla="*/ 1817682 h 2768858"/>
                <a:gd name="connsiteX2414" fmla="*/ 1271542 w 1505553"/>
                <a:gd name="connsiteY2414" fmla="*/ 1816225 h 2768858"/>
                <a:gd name="connsiteX2415" fmla="*/ 1267956 w 1505553"/>
                <a:gd name="connsiteY2415" fmla="*/ 1814095 h 2768858"/>
                <a:gd name="connsiteX2416" fmla="*/ 1266499 w 1505553"/>
                <a:gd name="connsiteY2416" fmla="*/ 1813367 h 2768858"/>
                <a:gd name="connsiteX2417" fmla="*/ 1265042 w 1505553"/>
                <a:gd name="connsiteY2417" fmla="*/ 1813367 h 2768858"/>
                <a:gd name="connsiteX2418" fmla="*/ 1263641 w 1505553"/>
                <a:gd name="connsiteY2418" fmla="*/ 1813367 h 2768858"/>
                <a:gd name="connsiteX2419" fmla="*/ 1255740 w 1505553"/>
                <a:gd name="connsiteY2419" fmla="*/ 1814095 h 2768858"/>
                <a:gd name="connsiteX2420" fmla="*/ 1253554 w 1505553"/>
                <a:gd name="connsiteY2420" fmla="*/ 1813367 h 2768858"/>
                <a:gd name="connsiteX2421" fmla="*/ 1252882 w 1505553"/>
                <a:gd name="connsiteY2421" fmla="*/ 1812638 h 2768858"/>
                <a:gd name="connsiteX2422" fmla="*/ 1252153 w 1505553"/>
                <a:gd name="connsiteY2422" fmla="*/ 1810509 h 2768858"/>
                <a:gd name="connsiteX2423" fmla="*/ 1252882 w 1505553"/>
                <a:gd name="connsiteY2423" fmla="*/ 1809780 h 2768858"/>
                <a:gd name="connsiteX2424" fmla="*/ 1252153 w 1505553"/>
                <a:gd name="connsiteY2424" fmla="*/ 1809780 h 2768858"/>
                <a:gd name="connsiteX2425" fmla="*/ 1251425 w 1505553"/>
                <a:gd name="connsiteY2425" fmla="*/ 1809052 h 2768858"/>
                <a:gd name="connsiteX2426" fmla="*/ 1249968 w 1505553"/>
                <a:gd name="connsiteY2426" fmla="*/ 1809052 h 2768858"/>
                <a:gd name="connsiteX2427" fmla="*/ 1248567 w 1505553"/>
                <a:gd name="connsiteY2427" fmla="*/ 1809052 h 2768858"/>
                <a:gd name="connsiteX2428" fmla="*/ 1246382 w 1505553"/>
                <a:gd name="connsiteY2428" fmla="*/ 1808323 h 2768858"/>
                <a:gd name="connsiteX2429" fmla="*/ 1245653 w 1505553"/>
                <a:gd name="connsiteY2429" fmla="*/ 1807595 h 2768858"/>
                <a:gd name="connsiteX2430" fmla="*/ 1245653 w 1505553"/>
                <a:gd name="connsiteY2430" fmla="*/ 1806194 h 2768858"/>
                <a:gd name="connsiteX2431" fmla="*/ 1244981 w 1505553"/>
                <a:gd name="connsiteY2431" fmla="*/ 1805465 h 2768858"/>
                <a:gd name="connsiteX2432" fmla="*/ 1242795 w 1505553"/>
                <a:gd name="connsiteY2432" fmla="*/ 1804737 h 2768858"/>
                <a:gd name="connsiteX2433" fmla="*/ 1242067 w 1505553"/>
                <a:gd name="connsiteY2433" fmla="*/ 1804008 h 2768858"/>
                <a:gd name="connsiteX2434" fmla="*/ 1241394 w 1505553"/>
                <a:gd name="connsiteY2434" fmla="*/ 1804737 h 2768858"/>
                <a:gd name="connsiteX2435" fmla="*/ 1239937 w 1505553"/>
                <a:gd name="connsiteY2435" fmla="*/ 1805465 h 2768858"/>
                <a:gd name="connsiteX2436" fmla="*/ 1239209 w 1505553"/>
                <a:gd name="connsiteY2436" fmla="*/ 1806922 h 2768858"/>
                <a:gd name="connsiteX2437" fmla="*/ 1238480 w 1505553"/>
                <a:gd name="connsiteY2437" fmla="*/ 1807595 h 2768858"/>
                <a:gd name="connsiteX2438" fmla="*/ 1236351 w 1505553"/>
                <a:gd name="connsiteY2438" fmla="*/ 1809780 h 2768858"/>
                <a:gd name="connsiteX2439" fmla="*/ 1234165 w 1505553"/>
                <a:gd name="connsiteY2439" fmla="*/ 1809780 h 2768858"/>
                <a:gd name="connsiteX2440" fmla="*/ 1232764 w 1505553"/>
                <a:gd name="connsiteY2440" fmla="*/ 1809052 h 2768858"/>
                <a:gd name="connsiteX2441" fmla="*/ 1228450 w 1505553"/>
                <a:gd name="connsiteY2441" fmla="*/ 1809052 h 2768858"/>
                <a:gd name="connsiteX2442" fmla="*/ 1226264 w 1505553"/>
                <a:gd name="connsiteY2442" fmla="*/ 1808323 h 2768858"/>
                <a:gd name="connsiteX2443" fmla="*/ 1224863 w 1505553"/>
                <a:gd name="connsiteY2443" fmla="*/ 1806194 h 2768858"/>
                <a:gd name="connsiteX2444" fmla="*/ 1222005 w 1505553"/>
                <a:gd name="connsiteY2444" fmla="*/ 1803280 h 2768858"/>
                <a:gd name="connsiteX2445" fmla="*/ 1219820 w 1505553"/>
                <a:gd name="connsiteY2445" fmla="*/ 1802607 h 2768858"/>
                <a:gd name="connsiteX2446" fmla="*/ 1218419 w 1505553"/>
                <a:gd name="connsiteY2446" fmla="*/ 1801150 h 2768858"/>
                <a:gd name="connsiteX2447" fmla="*/ 1216962 w 1505553"/>
                <a:gd name="connsiteY2447" fmla="*/ 1799021 h 2768858"/>
                <a:gd name="connsiteX2448" fmla="*/ 1216233 w 1505553"/>
                <a:gd name="connsiteY2448" fmla="*/ 1797564 h 2768858"/>
                <a:gd name="connsiteX2449" fmla="*/ 1216233 w 1505553"/>
                <a:gd name="connsiteY2449" fmla="*/ 1796107 h 2768858"/>
                <a:gd name="connsiteX2450" fmla="*/ 1216962 w 1505553"/>
                <a:gd name="connsiteY2450" fmla="*/ 1794706 h 2768858"/>
                <a:gd name="connsiteX2451" fmla="*/ 1217690 w 1505553"/>
                <a:gd name="connsiteY2451" fmla="*/ 1793978 h 2768858"/>
                <a:gd name="connsiteX2452" fmla="*/ 1219091 w 1505553"/>
                <a:gd name="connsiteY2452" fmla="*/ 1792521 h 2768858"/>
                <a:gd name="connsiteX2453" fmla="*/ 1219091 w 1505553"/>
                <a:gd name="connsiteY2453" fmla="*/ 1791792 h 2768858"/>
                <a:gd name="connsiteX2454" fmla="*/ 1218419 w 1505553"/>
                <a:gd name="connsiteY2454" fmla="*/ 1791120 h 2768858"/>
                <a:gd name="connsiteX2455" fmla="*/ 1218419 w 1505553"/>
                <a:gd name="connsiteY2455" fmla="*/ 1788934 h 2768858"/>
                <a:gd name="connsiteX2456" fmla="*/ 1218419 w 1505553"/>
                <a:gd name="connsiteY2456" fmla="*/ 1787533 h 2768858"/>
                <a:gd name="connsiteX2457" fmla="*/ 1217690 w 1505553"/>
                <a:gd name="connsiteY2457" fmla="*/ 1786076 h 2768858"/>
                <a:gd name="connsiteX2458" fmla="*/ 1216962 w 1505553"/>
                <a:gd name="connsiteY2458" fmla="*/ 1784620 h 2768858"/>
                <a:gd name="connsiteX2459" fmla="*/ 1216233 w 1505553"/>
                <a:gd name="connsiteY2459" fmla="*/ 1782490 h 2768858"/>
                <a:gd name="connsiteX2460" fmla="*/ 1215505 w 1505553"/>
                <a:gd name="connsiteY2460" fmla="*/ 1781033 h 2768858"/>
                <a:gd name="connsiteX2461" fmla="*/ 1214104 w 1505553"/>
                <a:gd name="connsiteY2461" fmla="*/ 1780361 h 2768858"/>
                <a:gd name="connsiteX2462" fmla="*/ 1213376 w 1505553"/>
                <a:gd name="connsiteY2462" fmla="*/ 1779632 h 2768858"/>
                <a:gd name="connsiteX2463" fmla="*/ 1213376 w 1505553"/>
                <a:gd name="connsiteY2463" fmla="*/ 1776718 h 2768858"/>
                <a:gd name="connsiteX2464" fmla="*/ 1213376 w 1505553"/>
                <a:gd name="connsiteY2464" fmla="*/ 1772459 h 2768858"/>
                <a:gd name="connsiteX2465" fmla="*/ 1212647 w 1505553"/>
                <a:gd name="connsiteY2465" fmla="*/ 1770274 h 2768858"/>
                <a:gd name="connsiteX2466" fmla="*/ 1211919 w 1505553"/>
                <a:gd name="connsiteY2466" fmla="*/ 1769546 h 2768858"/>
                <a:gd name="connsiteX2467" fmla="*/ 1209789 w 1505553"/>
                <a:gd name="connsiteY2467" fmla="*/ 1768873 h 2768858"/>
                <a:gd name="connsiteX2468" fmla="*/ 1204017 w 1505553"/>
                <a:gd name="connsiteY2468" fmla="*/ 1767416 h 2768858"/>
                <a:gd name="connsiteX2469" fmla="*/ 1201888 w 1505553"/>
                <a:gd name="connsiteY2469" fmla="*/ 1767416 h 2768858"/>
                <a:gd name="connsiteX2470" fmla="*/ 1198302 w 1505553"/>
                <a:gd name="connsiteY2470" fmla="*/ 1766688 h 2768858"/>
                <a:gd name="connsiteX2471" fmla="*/ 1196845 w 1505553"/>
                <a:gd name="connsiteY2471" fmla="*/ 1765959 h 2768858"/>
                <a:gd name="connsiteX2472" fmla="*/ 1195444 w 1505553"/>
                <a:gd name="connsiteY2472" fmla="*/ 1763830 h 2768858"/>
                <a:gd name="connsiteX2473" fmla="*/ 1195444 w 1505553"/>
                <a:gd name="connsiteY2473" fmla="*/ 1762373 h 2768858"/>
                <a:gd name="connsiteX2474" fmla="*/ 1196116 w 1505553"/>
                <a:gd name="connsiteY2474" fmla="*/ 1760972 h 2768858"/>
                <a:gd name="connsiteX2475" fmla="*/ 1197573 w 1505553"/>
                <a:gd name="connsiteY2475" fmla="*/ 1758058 h 2768858"/>
                <a:gd name="connsiteX2476" fmla="*/ 1200431 w 1505553"/>
                <a:gd name="connsiteY2476" fmla="*/ 1755200 h 2768858"/>
                <a:gd name="connsiteX2477" fmla="*/ 1201159 w 1505553"/>
                <a:gd name="connsiteY2477" fmla="*/ 1753799 h 2768858"/>
                <a:gd name="connsiteX2478" fmla="*/ 1201159 w 1505553"/>
                <a:gd name="connsiteY2478" fmla="*/ 1752342 h 2768858"/>
                <a:gd name="connsiteX2479" fmla="*/ 1201888 w 1505553"/>
                <a:gd name="connsiteY2479" fmla="*/ 1749484 h 2768858"/>
                <a:gd name="connsiteX2480" fmla="*/ 1201159 w 1505553"/>
                <a:gd name="connsiteY2480" fmla="*/ 1747299 h 2768858"/>
                <a:gd name="connsiteX2481" fmla="*/ 1201159 w 1505553"/>
                <a:gd name="connsiteY2481" fmla="*/ 1745898 h 2768858"/>
                <a:gd name="connsiteX2482" fmla="*/ 1199702 w 1505553"/>
                <a:gd name="connsiteY2482" fmla="*/ 1743712 h 2768858"/>
                <a:gd name="connsiteX2483" fmla="*/ 1199702 w 1505553"/>
                <a:gd name="connsiteY2483" fmla="*/ 1742984 h 2768858"/>
                <a:gd name="connsiteX2484" fmla="*/ 1197573 w 1505553"/>
                <a:gd name="connsiteY2484" fmla="*/ 1740126 h 2768858"/>
                <a:gd name="connsiteX2485" fmla="*/ 1196845 w 1505553"/>
                <a:gd name="connsiteY2485" fmla="*/ 1738669 h 2768858"/>
                <a:gd name="connsiteX2486" fmla="*/ 1197573 w 1505553"/>
                <a:gd name="connsiteY2486" fmla="*/ 1735811 h 2768858"/>
                <a:gd name="connsiteX2487" fmla="*/ 1198302 w 1505553"/>
                <a:gd name="connsiteY2487" fmla="*/ 1734410 h 2768858"/>
                <a:gd name="connsiteX2488" fmla="*/ 1199030 w 1505553"/>
                <a:gd name="connsiteY2488" fmla="*/ 1733682 h 2768858"/>
                <a:gd name="connsiteX2489" fmla="*/ 1201159 w 1505553"/>
                <a:gd name="connsiteY2489" fmla="*/ 1728638 h 2768858"/>
                <a:gd name="connsiteX2490" fmla="*/ 1201888 w 1505553"/>
                <a:gd name="connsiteY2490" fmla="*/ 1726509 h 2768858"/>
                <a:gd name="connsiteX2491" fmla="*/ 1201159 w 1505553"/>
                <a:gd name="connsiteY2491" fmla="*/ 1725780 h 2768858"/>
                <a:gd name="connsiteX2492" fmla="*/ 1199702 w 1505553"/>
                <a:gd name="connsiteY2492" fmla="*/ 1725780 h 2768858"/>
                <a:gd name="connsiteX2493" fmla="*/ 1197573 w 1505553"/>
                <a:gd name="connsiteY2493" fmla="*/ 1726509 h 2768858"/>
                <a:gd name="connsiteX2494" fmla="*/ 1196116 w 1505553"/>
                <a:gd name="connsiteY2494" fmla="*/ 1725780 h 2768858"/>
                <a:gd name="connsiteX2495" fmla="*/ 1196116 w 1505553"/>
                <a:gd name="connsiteY2495" fmla="*/ 1725052 h 2768858"/>
                <a:gd name="connsiteX2496" fmla="*/ 1197573 w 1505553"/>
                <a:gd name="connsiteY2496" fmla="*/ 1722923 h 2768858"/>
                <a:gd name="connsiteX2497" fmla="*/ 1197573 w 1505553"/>
                <a:gd name="connsiteY2497" fmla="*/ 1722194 h 2768858"/>
                <a:gd name="connsiteX2498" fmla="*/ 1196845 w 1505553"/>
                <a:gd name="connsiteY2498" fmla="*/ 1719336 h 2768858"/>
                <a:gd name="connsiteX2499" fmla="*/ 1198302 w 1505553"/>
                <a:gd name="connsiteY2499" fmla="*/ 1712163 h 2768858"/>
                <a:gd name="connsiteX2500" fmla="*/ 1198302 w 1505553"/>
                <a:gd name="connsiteY2500" fmla="*/ 1709978 h 2768858"/>
                <a:gd name="connsiteX2501" fmla="*/ 1197573 w 1505553"/>
                <a:gd name="connsiteY2501" fmla="*/ 1707849 h 2768858"/>
                <a:gd name="connsiteX2502" fmla="*/ 1196845 w 1505553"/>
                <a:gd name="connsiteY2502" fmla="*/ 1706392 h 2768858"/>
                <a:gd name="connsiteX2503" fmla="*/ 1195444 w 1505553"/>
                <a:gd name="connsiteY2503" fmla="*/ 1704935 h 2768858"/>
                <a:gd name="connsiteX2504" fmla="*/ 1193258 w 1505553"/>
                <a:gd name="connsiteY2504" fmla="*/ 1702805 h 2768858"/>
                <a:gd name="connsiteX2505" fmla="*/ 1190400 w 1505553"/>
                <a:gd name="connsiteY2505" fmla="*/ 1699947 h 2768858"/>
                <a:gd name="connsiteX2506" fmla="*/ 1188943 w 1505553"/>
                <a:gd name="connsiteY2506" fmla="*/ 1699947 h 2768858"/>
                <a:gd name="connsiteX2507" fmla="*/ 1188215 w 1505553"/>
                <a:gd name="connsiteY2507" fmla="*/ 1699947 h 2768858"/>
                <a:gd name="connsiteX2508" fmla="*/ 1187542 w 1505553"/>
                <a:gd name="connsiteY2508" fmla="*/ 1700676 h 2768858"/>
                <a:gd name="connsiteX2509" fmla="*/ 1186814 w 1505553"/>
                <a:gd name="connsiteY2509" fmla="*/ 1702077 h 2768858"/>
                <a:gd name="connsiteX2510" fmla="*/ 1185357 w 1505553"/>
                <a:gd name="connsiteY2510" fmla="*/ 1702805 h 2768858"/>
                <a:gd name="connsiteX2511" fmla="*/ 1183227 w 1505553"/>
                <a:gd name="connsiteY2511" fmla="*/ 1702805 h 2768858"/>
                <a:gd name="connsiteX2512" fmla="*/ 1179641 w 1505553"/>
                <a:gd name="connsiteY2512" fmla="*/ 1703534 h 2768858"/>
                <a:gd name="connsiteX2513" fmla="*/ 1173869 w 1505553"/>
                <a:gd name="connsiteY2513" fmla="*/ 1702805 h 2768858"/>
                <a:gd name="connsiteX2514" fmla="*/ 1168826 w 1505553"/>
                <a:gd name="connsiteY2514" fmla="*/ 1703534 h 2768858"/>
                <a:gd name="connsiteX2515" fmla="*/ 1167425 w 1505553"/>
                <a:gd name="connsiteY2515" fmla="*/ 1704262 h 2768858"/>
                <a:gd name="connsiteX2516" fmla="*/ 1163110 w 1505553"/>
                <a:gd name="connsiteY2516" fmla="*/ 1704262 h 2768858"/>
                <a:gd name="connsiteX2517" fmla="*/ 1161653 w 1505553"/>
                <a:gd name="connsiteY2517" fmla="*/ 1702805 h 2768858"/>
                <a:gd name="connsiteX2518" fmla="*/ 1160981 w 1505553"/>
                <a:gd name="connsiteY2518" fmla="*/ 1701348 h 2768858"/>
                <a:gd name="connsiteX2519" fmla="*/ 1159524 w 1505553"/>
                <a:gd name="connsiteY2519" fmla="*/ 1697033 h 2768858"/>
                <a:gd name="connsiteX2520" fmla="*/ 1158795 w 1505553"/>
                <a:gd name="connsiteY2520" fmla="*/ 1694904 h 2768858"/>
                <a:gd name="connsiteX2521" fmla="*/ 1158067 w 1505553"/>
                <a:gd name="connsiteY2521" fmla="*/ 1692775 h 2768858"/>
                <a:gd name="connsiteX2522" fmla="*/ 1158067 w 1505553"/>
                <a:gd name="connsiteY2522" fmla="*/ 1690589 h 2768858"/>
                <a:gd name="connsiteX2523" fmla="*/ 1158067 w 1505553"/>
                <a:gd name="connsiteY2523" fmla="*/ 1689860 h 2768858"/>
                <a:gd name="connsiteX2524" fmla="*/ 1158795 w 1505553"/>
                <a:gd name="connsiteY2524" fmla="*/ 1688460 h 2768858"/>
                <a:gd name="connsiteX2525" fmla="*/ 1158067 w 1505553"/>
                <a:gd name="connsiteY2525" fmla="*/ 1688460 h 2768858"/>
                <a:gd name="connsiteX2526" fmla="*/ 1157338 w 1505553"/>
                <a:gd name="connsiteY2526" fmla="*/ 1688460 h 2768858"/>
                <a:gd name="connsiteX2527" fmla="*/ 1157338 w 1505553"/>
                <a:gd name="connsiteY2527" fmla="*/ 1687731 h 2768858"/>
                <a:gd name="connsiteX2528" fmla="*/ 1157338 w 1505553"/>
                <a:gd name="connsiteY2528" fmla="*/ 1687003 h 2768858"/>
                <a:gd name="connsiteX2529" fmla="*/ 1156666 w 1505553"/>
                <a:gd name="connsiteY2529" fmla="*/ 1686274 h 2768858"/>
                <a:gd name="connsiteX2530" fmla="*/ 1155937 w 1505553"/>
                <a:gd name="connsiteY2530" fmla="*/ 1686274 h 2768858"/>
                <a:gd name="connsiteX2531" fmla="*/ 1153752 w 1505553"/>
                <a:gd name="connsiteY2531" fmla="*/ 1686274 h 2768858"/>
                <a:gd name="connsiteX2532" fmla="*/ 1152351 w 1505553"/>
                <a:gd name="connsiteY2532" fmla="*/ 1686274 h 2768858"/>
                <a:gd name="connsiteX2533" fmla="*/ 1152351 w 1505553"/>
                <a:gd name="connsiteY2533" fmla="*/ 1685602 h 2768858"/>
                <a:gd name="connsiteX2534" fmla="*/ 1151622 w 1505553"/>
                <a:gd name="connsiteY2534" fmla="*/ 1684145 h 2768858"/>
                <a:gd name="connsiteX2535" fmla="*/ 1151622 w 1505553"/>
                <a:gd name="connsiteY2535" fmla="*/ 1681287 h 2768858"/>
                <a:gd name="connsiteX2536" fmla="*/ 1150894 w 1505553"/>
                <a:gd name="connsiteY2536" fmla="*/ 1681287 h 2768858"/>
                <a:gd name="connsiteX2537" fmla="*/ 1150166 w 1505553"/>
                <a:gd name="connsiteY2537" fmla="*/ 1680558 h 2768858"/>
                <a:gd name="connsiteX2538" fmla="*/ 1148765 w 1505553"/>
                <a:gd name="connsiteY2538" fmla="*/ 1680558 h 2768858"/>
                <a:gd name="connsiteX2539" fmla="*/ 1147308 w 1505553"/>
                <a:gd name="connsiteY2539" fmla="*/ 1681959 h 2768858"/>
                <a:gd name="connsiteX2540" fmla="*/ 1145851 w 1505553"/>
                <a:gd name="connsiteY2540" fmla="*/ 1682688 h 2768858"/>
                <a:gd name="connsiteX2541" fmla="*/ 1145178 w 1505553"/>
                <a:gd name="connsiteY2541" fmla="*/ 1681959 h 2768858"/>
                <a:gd name="connsiteX2542" fmla="*/ 1141592 w 1505553"/>
                <a:gd name="connsiteY2542" fmla="*/ 1681959 h 2768858"/>
                <a:gd name="connsiteX2543" fmla="*/ 1141592 w 1505553"/>
                <a:gd name="connsiteY2543" fmla="*/ 1681287 h 2768858"/>
                <a:gd name="connsiteX2544" fmla="*/ 1140863 w 1505553"/>
                <a:gd name="connsiteY2544" fmla="*/ 1678373 h 2768858"/>
                <a:gd name="connsiteX2545" fmla="*/ 1141592 w 1505553"/>
                <a:gd name="connsiteY2545" fmla="*/ 1676243 h 2768858"/>
                <a:gd name="connsiteX2546" fmla="*/ 1141592 w 1505553"/>
                <a:gd name="connsiteY2546" fmla="*/ 1674786 h 2768858"/>
                <a:gd name="connsiteX2547" fmla="*/ 1141592 w 1505553"/>
                <a:gd name="connsiteY2547" fmla="*/ 1673386 h 2768858"/>
                <a:gd name="connsiteX2548" fmla="*/ 1140135 w 1505553"/>
                <a:gd name="connsiteY2548" fmla="*/ 1670472 h 2768858"/>
                <a:gd name="connsiteX2549" fmla="*/ 1139406 w 1505553"/>
                <a:gd name="connsiteY2549" fmla="*/ 1668342 h 2768858"/>
                <a:gd name="connsiteX2550" fmla="*/ 1138678 w 1505553"/>
                <a:gd name="connsiteY2550" fmla="*/ 1667614 h 2768858"/>
                <a:gd name="connsiteX2551" fmla="*/ 1137277 w 1505553"/>
                <a:gd name="connsiteY2551" fmla="*/ 1667614 h 2768858"/>
                <a:gd name="connsiteX2552" fmla="*/ 1136548 w 1505553"/>
                <a:gd name="connsiteY2552" fmla="*/ 1668342 h 2768858"/>
                <a:gd name="connsiteX2553" fmla="*/ 1135820 w 1505553"/>
                <a:gd name="connsiteY2553" fmla="*/ 1668342 h 2768858"/>
                <a:gd name="connsiteX2554" fmla="*/ 1135091 w 1505553"/>
                <a:gd name="connsiteY2554" fmla="*/ 1666885 h 2768858"/>
                <a:gd name="connsiteX2555" fmla="*/ 1135091 w 1505553"/>
                <a:gd name="connsiteY2555" fmla="*/ 1664756 h 2768858"/>
                <a:gd name="connsiteX2556" fmla="*/ 1135091 w 1505553"/>
                <a:gd name="connsiteY2556" fmla="*/ 1664027 h 2768858"/>
                <a:gd name="connsiteX2557" fmla="*/ 1133691 w 1505553"/>
                <a:gd name="connsiteY2557" fmla="*/ 1662626 h 2768858"/>
                <a:gd name="connsiteX2558" fmla="*/ 1133691 w 1505553"/>
                <a:gd name="connsiteY2558" fmla="*/ 1661169 h 2768858"/>
                <a:gd name="connsiteX2559" fmla="*/ 1135091 w 1505553"/>
                <a:gd name="connsiteY2559" fmla="*/ 1659713 h 2768858"/>
                <a:gd name="connsiteX2560" fmla="*/ 1137277 w 1505553"/>
                <a:gd name="connsiteY2560" fmla="*/ 1656855 h 2768858"/>
                <a:gd name="connsiteX2561" fmla="*/ 1140135 w 1505553"/>
                <a:gd name="connsiteY2561" fmla="*/ 1654725 h 2768858"/>
                <a:gd name="connsiteX2562" fmla="*/ 1141592 w 1505553"/>
                <a:gd name="connsiteY2562" fmla="*/ 1651811 h 2768858"/>
                <a:gd name="connsiteX2563" fmla="*/ 1143721 w 1505553"/>
                <a:gd name="connsiteY2563" fmla="*/ 1650410 h 2768858"/>
                <a:gd name="connsiteX2564" fmla="*/ 1145178 w 1505553"/>
                <a:gd name="connsiteY2564" fmla="*/ 1646095 h 2768858"/>
                <a:gd name="connsiteX2565" fmla="*/ 1145851 w 1505553"/>
                <a:gd name="connsiteY2565" fmla="*/ 1642509 h 2768858"/>
                <a:gd name="connsiteX2566" fmla="*/ 1146579 w 1505553"/>
                <a:gd name="connsiteY2566" fmla="*/ 1641052 h 2768858"/>
                <a:gd name="connsiteX2567" fmla="*/ 1148765 w 1505553"/>
                <a:gd name="connsiteY2567" fmla="*/ 1639651 h 2768858"/>
                <a:gd name="connsiteX2568" fmla="*/ 1152351 w 1505553"/>
                <a:gd name="connsiteY2568" fmla="*/ 1636737 h 2768858"/>
                <a:gd name="connsiteX2569" fmla="*/ 1153079 w 1505553"/>
                <a:gd name="connsiteY2569" fmla="*/ 1636065 h 2768858"/>
                <a:gd name="connsiteX2570" fmla="*/ 1152351 w 1505553"/>
                <a:gd name="connsiteY2570" fmla="*/ 1634608 h 2768858"/>
                <a:gd name="connsiteX2571" fmla="*/ 1150894 w 1505553"/>
                <a:gd name="connsiteY2571" fmla="*/ 1633151 h 2768858"/>
                <a:gd name="connsiteX2572" fmla="*/ 1148765 w 1505553"/>
                <a:gd name="connsiteY2572" fmla="*/ 1632478 h 2768858"/>
                <a:gd name="connsiteX2573" fmla="*/ 1147308 w 1505553"/>
                <a:gd name="connsiteY2573" fmla="*/ 1632478 h 2768858"/>
                <a:gd name="connsiteX2574" fmla="*/ 1142993 w 1505553"/>
                <a:gd name="connsiteY2574" fmla="*/ 1632478 h 2768858"/>
                <a:gd name="connsiteX2575" fmla="*/ 1142993 w 1505553"/>
                <a:gd name="connsiteY2575" fmla="*/ 1631750 h 2768858"/>
                <a:gd name="connsiteX2576" fmla="*/ 1147308 w 1505553"/>
                <a:gd name="connsiteY2576" fmla="*/ 1628836 h 2768858"/>
                <a:gd name="connsiteX2577" fmla="*/ 1148765 w 1505553"/>
                <a:gd name="connsiteY2577" fmla="*/ 1628164 h 2768858"/>
                <a:gd name="connsiteX2578" fmla="*/ 1150166 w 1505553"/>
                <a:gd name="connsiteY2578" fmla="*/ 1624577 h 2768858"/>
                <a:gd name="connsiteX2579" fmla="*/ 1151622 w 1505553"/>
                <a:gd name="connsiteY2579" fmla="*/ 1621663 h 2768858"/>
                <a:gd name="connsiteX2580" fmla="*/ 1153752 w 1505553"/>
                <a:gd name="connsiteY2580" fmla="*/ 1617348 h 2768858"/>
                <a:gd name="connsiteX2581" fmla="*/ 1154480 w 1505553"/>
                <a:gd name="connsiteY2581" fmla="*/ 1615947 h 2768858"/>
                <a:gd name="connsiteX2582" fmla="*/ 1155937 w 1505553"/>
                <a:gd name="connsiteY2582" fmla="*/ 1615947 h 2768858"/>
                <a:gd name="connsiteX2583" fmla="*/ 1156666 w 1505553"/>
                <a:gd name="connsiteY2583" fmla="*/ 1615219 h 2768858"/>
                <a:gd name="connsiteX2584" fmla="*/ 1155937 w 1505553"/>
                <a:gd name="connsiteY2584" fmla="*/ 1614490 h 2768858"/>
                <a:gd name="connsiteX2585" fmla="*/ 1155209 w 1505553"/>
                <a:gd name="connsiteY2585" fmla="*/ 1613762 h 2768858"/>
                <a:gd name="connsiteX2586" fmla="*/ 1154480 w 1505553"/>
                <a:gd name="connsiteY2586" fmla="*/ 1613090 h 2768858"/>
                <a:gd name="connsiteX2587" fmla="*/ 1153752 w 1505553"/>
                <a:gd name="connsiteY2587" fmla="*/ 1610904 h 2768858"/>
                <a:gd name="connsiteX2588" fmla="*/ 1153752 w 1505553"/>
                <a:gd name="connsiteY2588" fmla="*/ 1609503 h 2768858"/>
                <a:gd name="connsiteX2589" fmla="*/ 1153752 w 1505553"/>
                <a:gd name="connsiteY2589" fmla="*/ 1608046 h 2768858"/>
                <a:gd name="connsiteX2590" fmla="*/ 1154480 w 1505553"/>
                <a:gd name="connsiteY2590" fmla="*/ 1607318 h 2768858"/>
                <a:gd name="connsiteX2591" fmla="*/ 1154480 w 1505553"/>
                <a:gd name="connsiteY2591" fmla="*/ 1606589 h 2768858"/>
                <a:gd name="connsiteX2592" fmla="*/ 1153752 w 1505553"/>
                <a:gd name="connsiteY2592" fmla="*/ 1606589 h 2768858"/>
                <a:gd name="connsiteX2593" fmla="*/ 1153079 w 1505553"/>
                <a:gd name="connsiteY2593" fmla="*/ 1605188 h 2768858"/>
                <a:gd name="connsiteX2594" fmla="*/ 1152351 w 1505553"/>
                <a:gd name="connsiteY2594" fmla="*/ 1605188 h 2768858"/>
                <a:gd name="connsiteX2595" fmla="*/ 1150166 w 1505553"/>
                <a:gd name="connsiteY2595" fmla="*/ 1605188 h 2768858"/>
                <a:gd name="connsiteX2596" fmla="*/ 1148036 w 1505553"/>
                <a:gd name="connsiteY2596" fmla="*/ 1605188 h 2768858"/>
                <a:gd name="connsiteX2597" fmla="*/ 1147308 w 1505553"/>
                <a:gd name="connsiteY2597" fmla="*/ 1604460 h 2768858"/>
                <a:gd name="connsiteX2598" fmla="*/ 1147308 w 1505553"/>
                <a:gd name="connsiteY2598" fmla="*/ 1603731 h 2768858"/>
                <a:gd name="connsiteX2599" fmla="*/ 1147308 w 1505553"/>
                <a:gd name="connsiteY2599" fmla="*/ 1601602 h 2768858"/>
                <a:gd name="connsiteX2600" fmla="*/ 1148036 w 1505553"/>
                <a:gd name="connsiteY2600" fmla="*/ 1598688 h 2768858"/>
                <a:gd name="connsiteX2601" fmla="*/ 1148036 w 1505553"/>
                <a:gd name="connsiteY2601" fmla="*/ 1597287 h 2768858"/>
                <a:gd name="connsiteX2602" fmla="*/ 1149493 w 1505553"/>
                <a:gd name="connsiteY2602" fmla="*/ 1595830 h 2768858"/>
                <a:gd name="connsiteX2603" fmla="*/ 1150894 w 1505553"/>
                <a:gd name="connsiteY2603" fmla="*/ 1595102 h 2768858"/>
                <a:gd name="connsiteX2604" fmla="*/ 1150894 w 1505553"/>
                <a:gd name="connsiteY2604" fmla="*/ 1594429 h 2768858"/>
                <a:gd name="connsiteX2605" fmla="*/ 1150166 w 1505553"/>
                <a:gd name="connsiteY2605" fmla="*/ 1593701 h 2768858"/>
                <a:gd name="connsiteX2606" fmla="*/ 1148765 w 1505553"/>
                <a:gd name="connsiteY2606" fmla="*/ 1591515 h 2768858"/>
                <a:gd name="connsiteX2607" fmla="*/ 1145851 w 1505553"/>
                <a:gd name="connsiteY2607" fmla="*/ 1589386 h 2768858"/>
                <a:gd name="connsiteX2608" fmla="*/ 1144450 w 1505553"/>
                <a:gd name="connsiteY2608" fmla="*/ 1587929 h 2768858"/>
                <a:gd name="connsiteX2609" fmla="*/ 1142264 w 1505553"/>
                <a:gd name="connsiteY2609" fmla="*/ 1587200 h 2768858"/>
                <a:gd name="connsiteX2610" fmla="*/ 1140135 w 1505553"/>
                <a:gd name="connsiteY2610" fmla="*/ 1586528 h 2768858"/>
                <a:gd name="connsiteX2611" fmla="*/ 1138005 w 1505553"/>
                <a:gd name="connsiteY2611" fmla="*/ 1586528 h 2768858"/>
                <a:gd name="connsiteX2612" fmla="*/ 1135820 w 1505553"/>
                <a:gd name="connsiteY2612" fmla="*/ 1587200 h 2768858"/>
                <a:gd name="connsiteX2613" fmla="*/ 1133691 w 1505553"/>
                <a:gd name="connsiteY2613" fmla="*/ 1587200 h 2768858"/>
                <a:gd name="connsiteX2614" fmla="*/ 1131505 w 1505553"/>
                <a:gd name="connsiteY2614" fmla="*/ 1586528 h 2768858"/>
                <a:gd name="connsiteX2615" fmla="*/ 1130104 w 1505553"/>
                <a:gd name="connsiteY2615" fmla="*/ 1585799 h 2768858"/>
                <a:gd name="connsiteX2616" fmla="*/ 1130777 w 1505553"/>
                <a:gd name="connsiteY2616" fmla="*/ 1582941 h 2768858"/>
                <a:gd name="connsiteX2617" fmla="*/ 1130104 w 1505553"/>
                <a:gd name="connsiteY2617" fmla="*/ 1582213 h 2768858"/>
                <a:gd name="connsiteX2618" fmla="*/ 1129376 w 1505553"/>
                <a:gd name="connsiteY2618" fmla="*/ 1580756 h 2768858"/>
                <a:gd name="connsiteX2619" fmla="*/ 1129376 w 1505553"/>
                <a:gd name="connsiteY2619" fmla="*/ 1580028 h 2768858"/>
                <a:gd name="connsiteX2620" fmla="*/ 1130777 w 1505553"/>
                <a:gd name="connsiteY2620" fmla="*/ 1579355 h 2768858"/>
                <a:gd name="connsiteX2621" fmla="*/ 1132234 w 1505553"/>
                <a:gd name="connsiteY2621" fmla="*/ 1578627 h 2768858"/>
                <a:gd name="connsiteX2622" fmla="*/ 1138005 w 1505553"/>
                <a:gd name="connsiteY2622" fmla="*/ 1577170 h 2768858"/>
                <a:gd name="connsiteX2623" fmla="*/ 1140863 w 1505553"/>
                <a:gd name="connsiteY2623" fmla="*/ 1576441 h 2768858"/>
                <a:gd name="connsiteX2624" fmla="*/ 1141592 w 1505553"/>
                <a:gd name="connsiteY2624" fmla="*/ 1575713 h 2768858"/>
                <a:gd name="connsiteX2625" fmla="*/ 1142264 w 1505553"/>
                <a:gd name="connsiteY2625" fmla="*/ 1575040 h 2768858"/>
                <a:gd name="connsiteX2626" fmla="*/ 1142993 w 1505553"/>
                <a:gd name="connsiteY2626" fmla="*/ 1574312 h 2768858"/>
                <a:gd name="connsiteX2627" fmla="*/ 1142993 w 1505553"/>
                <a:gd name="connsiteY2627" fmla="*/ 1575713 h 2768858"/>
                <a:gd name="connsiteX2628" fmla="*/ 1143721 w 1505553"/>
                <a:gd name="connsiteY2628" fmla="*/ 1575713 h 2768858"/>
                <a:gd name="connsiteX2629" fmla="*/ 1144450 w 1505553"/>
                <a:gd name="connsiteY2629" fmla="*/ 1575713 h 2768858"/>
                <a:gd name="connsiteX2630" fmla="*/ 1145178 w 1505553"/>
                <a:gd name="connsiteY2630" fmla="*/ 1575040 h 2768858"/>
                <a:gd name="connsiteX2631" fmla="*/ 1148036 w 1505553"/>
                <a:gd name="connsiteY2631" fmla="*/ 1573583 h 2768858"/>
                <a:gd name="connsiteX2632" fmla="*/ 1150894 w 1505553"/>
                <a:gd name="connsiteY2632" fmla="*/ 1572855 h 2768858"/>
                <a:gd name="connsiteX2633" fmla="*/ 1153079 w 1505553"/>
                <a:gd name="connsiteY2633" fmla="*/ 1572126 h 2768858"/>
                <a:gd name="connsiteX2634" fmla="*/ 1154480 w 1505553"/>
                <a:gd name="connsiteY2634" fmla="*/ 1570725 h 2768858"/>
                <a:gd name="connsiteX2635" fmla="*/ 1155209 w 1505553"/>
                <a:gd name="connsiteY2635" fmla="*/ 1569997 h 2768858"/>
                <a:gd name="connsiteX2636" fmla="*/ 1155937 w 1505553"/>
                <a:gd name="connsiteY2636" fmla="*/ 1566410 h 2768858"/>
                <a:gd name="connsiteX2637" fmla="*/ 1160981 w 1505553"/>
                <a:gd name="connsiteY2637" fmla="*/ 1564281 h 2768858"/>
                <a:gd name="connsiteX2638" fmla="*/ 1162382 w 1505553"/>
                <a:gd name="connsiteY2638" fmla="*/ 1563553 h 2768858"/>
                <a:gd name="connsiteX2639" fmla="*/ 1168826 w 1505553"/>
                <a:gd name="connsiteY2639" fmla="*/ 1563553 h 2768858"/>
                <a:gd name="connsiteX2640" fmla="*/ 1171011 w 1505553"/>
                <a:gd name="connsiteY2640" fmla="*/ 1563553 h 2768858"/>
                <a:gd name="connsiteX2641" fmla="*/ 1172468 w 1505553"/>
                <a:gd name="connsiteY2641" fmla="*/ 1561367 h 2768858"/>
                <a:gd name="connsiteX2642" fmla="*/ 1172468 w 1505553"/>
                <a:gd name="connsiteY2642" fmla="*/ 1559238 h 2768858"/>
                <a:gd name="connsiteX2643" fmla="*/ 1173141 w 1505553"/>
                <a:gd name="connsiteY2643" fmla="*/ 1556380 h 2768858"/>
                <a:gd name="connsiteX2644" fmla="*/ 1175326 w 1505553"/>
                <a:gd name="connsiteY2644" fmla="*/ 1555651 h 2768858"/>
                <a:gd name="connsiteX2645" fmla="*/ 1176727 w 1505553"/>
                <a:gd name="connsiteY2645" fmla="*/ 1554194 h 2768858"/>
                <a:gd name="connsiteX2646" fmla="*/ 1178184 w 1505553"/>
                <a:gd name="connsiteY2646" fmla="*/ 1551336 h 2768858"/>
                <a:gd name="connsiteX2647" fmla="*/ 1179641 w 1505553"/>
                <a:gd name="connsiteY2647" fmla="*/ 1549879 h 2768858"/>
                <a:gd name="connsiteX2648" fmla="*/ 1181042 w 1505553"/>
                <a:gd name="connsiteY2648" fmla="*/ 1547021 h 2768858"/>
                <a:gd name="connsiteX2649" fmla="*/ 1183956 w 1505553"/>
                <a:gd name="connsiteY2649" fmla="*/ 1541978 h 2768858"/>
                <a:gd name="connsiteX2650" fmla="*/ 1183956 w 1505553"/>
                <a:gd name="connsiteY2650" fmla="*/ 1539120 h 2768858"/>
                <a:gd name="connsiteX2651" fmla="*/ 1184628 w 1505553"/>
                <a:gd name="connsiteY2651" fmla="*/ 1538392 h 2768858"/>
                <a:gd name="connsiteX2652" fmla="*/ 1186085 w 1505553"/>
                <a:gd name="connsiteY2652" fmla="*/ 1536991 h 2768858"/>
                <a:gd name="connsiteX2653" fmla="*/ 1187542 w 1505553"/>
                <a:gd name="connsiteY2653" fmla="*/ 1536262 h 2768858"/>
                <a:gd name="connsiteX2654" fmla="*/ 1189672 w 1505553"/>
                <a:gd name="connsiteY2654" fmla="*/ 1534805 h 2768858"/>
                <a:gd name="connsiteX2655" fmla="*/ 1190400 w 1505553"/>
                <a:gd name="connsiteY2655" fmla="*/ 1533404 h 2768858"/>
                <a:gd name="connsiteX2656" fmla="*/ 1189672 w 1505553"/>
                <a:gd name="connsiteY2656" fmla="*/ 1532676 h 2768858"/>
                <a:gd name="connsiteX2657" fmla="*/ 1187542 w 1505553"/>
                <a:gd name="connsiteY2657" fmla="*/ 1530490 h 2768858"/>
                <a:gd name="connsiteX2658" fmla="*/ 1186814 w 1505553"/>
                <a:gd name="connsiteY2658" fmla="*/ 1529818 h 2768858"/>
                <a:gd name="connsiteX2659" fmla="*/ 1186814 w 1505553"/>
                <a:gd name="connsiteY2659" fmla="*/ 1529089 h 2768858"/>
                <a:gd name="connsiteX2660" fmla="*/ 1186814 w 1505553"/>
                <a:gd name="connsiteY2660" fmla="*/ 1528361 h 2768858"/>
                <a:gd name="connsiteX2661" fmla="*/ 1190400 w 1505553"/>
                <a:gd name="connsiteY2661" fmla="*/ 1522589 h 2768858"/>
                <a:gd name="connsiteX2662" fmla="*/ 1191129 w 1505553"/>
                <a:gd name="connsiteY2662" fmla="*/ 1519731 h 2768858"/>
                <a:gd name="connsiteX2663" fmla="*/ 1187542 w 1505553"/>
                <a:gd name="connsiteY2663" fmla="*/ 1517602 h 2768858"/>
                <a:gd name="connsiteX2664" fmla="*/ 1184628 w 1505553"/>
                <a:gd name="connsiteY2664" fmla="*/ 1514744 h 2768858"/>
                <a:gd name="connsiteX2665" fmla="*/ 1183956 w 1505553"/>
                <a:gd name="connsiteY2665" fmla="*/ 1514016 h 2768858"/>
                <a:gd name="connsiteX2666" fmla="*/ 1183227 w 1505553"/>
                <a:gd name="connsiteY2666" fmla="*/ 1514016 h 2768858"/>
                <a:gd name="connsiteX2667" fmla="*/ 1181771 w 1505553"/>
                <a:gd name="connsiteY2667" fmla="*/ 1514016 h 2768858"/>
                <a:gd name="connsiteX2668" fmla="*/ 1181042 w 1505553"/>
                <a:gd name="connsiteY2668" fmla="*/ 1514744 h 2768858"/>
                <a:gd name="connsiteX2669" fmla="*/ 1179641 w 1505553"/>
                <a:gd name="connsiteY2669" fmla="*/ 1515417 h 2768858"/>
                <a:gd name="connsiteX2670" fmla="*/ 1178913 w 1505553"/>
                <a:gd name="connsiteY2670" fmla="*/ 1514016 h 2768858"/>
                <a:gd name="connsiteX2671" fmla="*/ 1178913 w 1505553"/>
                <a:gd name="connsiteY2671" fmla="*/ 1513287 h 2768858"/>
                <a:gd name="connsiteX2672" fmla="*/ 1178913 w 1505553"/>
                <a:gd name="connsiteY2672" fmla="*/ 1511830 h 2768858"/>
                <a:gd name="connsiteX2673" fmla="*/ 1179641 w 1505553"/>
                <a:gd name="connsiteY2673" fmla="*/ 1511102 h 2768858"/>
                <a:gd name="connsiteX2674" fmla="*/ 1179641 w 1505553"/>
                <a:gd name="connsiteY2674" fmla="*/ 1510429 h 2768858"/>
                <a:gd name="connsiteX2675" fmla="*/ 1179641 w 1505553"/>
                <a:gd name="connsiteY2675" fmla="*/ 1509701 h 2768858"/>
                <a:gd name="connsiteX2676" fmla="*/ 1178184 w 1505553"/>
                <a:gd name="connsiteY2676" fmla="*/ 1508972 h 2768858"/>
                <a:gd name="connsiteX2677" fmla="*/ 1177456 w 1505553"/>
                <a:gd name="connsiteY2677" fmla="*/ 1508972 h 2768858"/>
                <a:gd name="connsiteX2678" fmla="*/ 1175326 w 1505553"/>
                <a:gd name="connsiteY2678" fmla="*/ 1508972 h 2768858"/>
                <a:gd name="connsiteX2679" fmla="*/ 1174598 w 1505553"/>
                <a:gd name="connsiteY2679" fmla="*/ 1508244 h 2768858"/>
                <a:gd name="connsiteX2680" fmla="*/ 1175326 w 1505553"/>
                <a:gd name="connsiteY2680" fmla="*/ 1503929 h 2768858"/>
                <a:gd name="connsiteX2681" fmla="*/ 1175326 w 1505553"/>
                <a:gd name="connsiteY2681" fmla="*/ 1502528 h 2768858"/>
                <a:gd name="connsiteX2682" fmla="*/ 1174598 w 1505553"/>
                <a:gd name="connsiteY2682" fmla="*/ 1501071 h 2768858"/>
                <a:gd name="connsiteX2683" fmla="*/ 1174598 w 1505553"/>
                <a:gd name="connsiteY2683" fmla="*/ 1499670 h 2768858"/>
                <a:gd name="connsiteX2684" fmla="*/ 1175326 w 1505553"/>
                <a:gd name="connsiteY2684" fmla="*/ 1497485 h 2768858"/>
                <a:gd name="connsiteX2685" fmla="*/ 1176055 w 1505553"/>
                <a:gd name="connsiteY2685" fmla="*/ 1496028 h 2768858"/>
                <a:gd name="connsiteX2686" fmla="*/ 1178184 w 1505553"/>
                <a:gd name="connsiteY2686" fmla="*/ 1493170 h 2768858"/>
                <a:gd name="connsiteX2687" fmla="*/ 1178913 w 1505553"/>
                <a:gd name="connsiteY2687" fmla="*/ 1492441 h 2768858"/>
                <a:gd name="connsiteX2688" fmla="*/ 1178913 w 1505553"/>
                <a:gd name="connsiteY2688" fmla="*/ 1491769 h 2768858"/>
                <a:gd name="connsiteX2689" fmla="*/ 1178184 w 1505553"/>
                <a:gd name="connsiteY2689" fmla="*/ 1490312 h 2768858"/>
                <a:gd name="connsiteX2690" fmla="*/ 1177456 w 1505553"/>
                <a:gd name="connsiteY2690" fmla="*/ 1490312 h 2768858"/>
                <a:gd name="connsiteX2691" fmla="*/ 1176727 w 1505553"/>
                <a:gd name="connsiteY2691" fmla="*/ 1489583 h 2768858"/>
                <a:gd name="connsiteX2692" fmla="*/ 1175326 w 1505553"/>
                <a:gd name="connsiteY2692" fmla="*/ 1488182 h 2768858"/>
                <a:gd name="connsiteX2693" fmla="*/ 1172468 w 1505553"/>
                <a:gd name="connsiteY2693" fmla="*/ 1486725 h 2768858"/>
                <a:gd name="connsiteX2694" fmla="*/ 1171740 w 1505553"/>
                <a:gd name="connsiteY2694" fmla="*/ 1486725 h 2768858"/>
                <a:gd name="connsiteX2695" fmla="*/ 1171011 w 1505553"/>
                <a:gd name="connsiteY2695" fmla="*/ 1487454 h 2768858"/>
                <a:gd name="connsiteX2696" fmla="*/ 1169554 w 1505553"/>
                <a:gd name="connsiteY2696" fmla="*/ 1488855 h 2768858"/>
                <a:gd name="connsiteX2697" fmla="*/ 1167425 w 1505553"/>
                <a:gd name="connsiteY2697" fmla="*/ 1491040 h 2768858"/>
                <a:gd name="connsiteX2698" fmla="*/ 1166697 w 1505553"/>
                <a:gd name="connsiteY2698" fmla="*/ 1492441 h 2768858"/>
                <a:gd name="connsiteX2699" fmla="*/ 1165239 w 1505553"/>
                <a:gd name="connsiteY2699" fmla="*/ 1492441 h 2768858"/>
                <a:gd name="connsiteX2700" fmla="*/ 1161653 w 1505553"/>
                <a:gd name="connsiteY2700" fmla="*/ 1490312 h 2768858"/>
                <a:gd name="connsiteX2701" fmla="*/ 1160981 w 1505553"/>
                <a:gd name="connsiteY2701" fmla="*/ 1490312 h 2768858"/>
                <a:gd name="connsiteX2702" fmla="*/ 1160252 w 1505553"/>
                <a:gd name="connsiteY2702" fmla="*/ 1489583 h 2768858"/>
                <a:gd name="connsiteX2703" fmla="*/ 1154480 w 1505553"/>
                <a:gd name="connsiteY2703" fmla="*/ 1489583 h 2768858"/>
                <a:gd name="connsiteX2704" fmla="*/ 1152351 w 1505553"/>
                <a:gd name="connsiteY2704" fmla="*/ 1489583 h 2768858"/>
                <a:gd name="connsiteX2705" fmla="*/ 1153079 w 1505553"/>
                <a:gd name="connsiteY2705" fmla="*/ 1484596 h 2768858"/>
                <a:gd name="connsiteX2706" fmla="*/ 1154480 w 1505553"/>
                <a:gd name="connsiteY2706" fmla="*/ 1482411 h 2768858"/>
                <a:gd name="connsiteX2707" fmla="*/ 1155209 w 1505553"/>
                <a:gd name="connsiteY2707" fmla="*/ 1481682 h 2768858"/>
                <a:gd name="connsiteX2708" fmla="*/ 1155937 w 1505553"/>
                <a:gd name="connsiteY2708" fmla="*/ 1480953 h 2768858"/>
                <a:gd name="connsiteX2709" fmla="*/ 1155937 w 1505553"/>
                <a:gd name="connsiteY2709" fmla="*/ 1477367 h 2768858"/>
                <a:gd name="connsiteX2710" fmla="*/ 1155937 w 1505553"/>
                <a:gd name="connsiteY2710" fmla="*/ 1475238 h 2768858"/>
                <a:gd name="connsiteX2711" fmla="*/ 1156666 w 1505553"/>
                <a:gd name="connsiteY2711" fmla="*/ 1474509 h 2768858"/>
                <a:gd name="connsiteX2712" fmla="*/ 1158067 w 1505553"/>
                <a:gd name="connsiteY2712" fmla="*/ 1472380 h 2768858"/>
                <a:gd name="connsiteX2713" fmla="*/ 1158795 w 1505553"/>
                <a:gd name="connsiteY2713" fmla="*/ 1470923 h 2768858"/>
                <a:gd name="connsiteX2714" fmla="*/ 1158795 w 1505553"/>
                <a:gd name="connsiteY2714" fmla="*/ 1469466 h 2768858"/>
                <a:gd name="connsiteX2715" fmla="*/ 1158067 w 1505553"/>
                <a:gd name="connsiteY2715" fmla="*/ 1468793 h 2768858"/>
                <a:gd name="connsiteX2716" fmla="*/ 1158067 w 1505553"/>
                <a:gd name="connsiteY2716" fmla="*/ 1468065 h 2768858"/>
                <a:gd name="connsiteX2717" fmla="*/ 1157338 w 1505553"/>
                <a:gd name="connsiteY2717" fmla="*/ 1467336 h 2768858"/>
                <a:gd name="connsiteX2718" fmla="*/ 1156666 w 1505553"/>
                <a:gd name="connsiteY2718" fmla="*/ 1466608 h 2768858"/>
                <a:gd name="connsiteX2719" fmla="*/ 1155937 w 1505553"/>
                <a:gd name="connsiteY2719" fmla="*/ 1465879 h 2768858"/>
                <a:gd name="connsiteX2720" fmla="*/ 1154480 w 1505553"/>
                <a:gd name="connsiteY2720" fmla="*/ 1465207 h 2768858"/>
                <a:gd name="connsiteX2721" fmla="*/ 1150894 w 1505553"/>
                <a:gd name="connsiteY2721" fmla="*/ 1465207 h 2768858"/>
                <a:gd name="connsiteX2722" fmla="*/ 1150166 w 1505553"/>
                <a:gd name="connsiteY2722" fmla="*/ 1465207 h 2768858"/>
                <a:gd name="connsiteX2723" fmla="*/ 1150894 w 1505553"/>
                <a:gd name="connsiteY2723" fmla="*/ 1463750 h 2768858"/>
                <a:gd name="connsiteX2724" fmla="*/ 1150894 w 1505553"/>
                <a:gd name="connsiteY2724" fmla="*/ 1460892 h 2768858"/>
                <a:gd name="connsiteX2725" fmla="*/ 1150894 w 1505553"/>
                <a:gd name="connsiteY2725" fmla="*/ 1459435 h 2768858"/>
                <a:gd name="connsiteX2726" fmla="*/ 1150166 w 1505553"/>
                <a:gd name="connsiteY2726" fmla="*/ 1457306 h 2768858"/>
                <a:gd name="connsiteX2727" fmla="*/ 1149493 w 1505553"/>
                <a:gd name="connsiteY2727" fmla="*/ 1455849 h 2768858"/>
                <a:gd name="connsiteX2728" fmla="*/ 1149493 w 1505553"/>
                <a:gd name="connsiteY2728" fmla="*/ 1453719 h 2768858"/>
                <a:gd name="connsiteX2729" fmla="*/ 1149493 w 1505553"/>
                <a:gd name="connsiteY2729" fmla="*/ 1452262 h 2768858"/>
                <a:gd name="connsiteX2730" fmla="*/ 1150166 w 1505553"/>
                <a:gd name="connsiteY2730" fmla="*/ 1448676 h 2768858"/>
                <a:gd name="connsiteX2731" fmla="*/ 1150166 w 1505553"/>
                <a:gd name="connsiteY2731" fmla="*/ 1447219 h 2768858"/>
                <a:gd name="connsiteX2732" fmla="*/ 1149493 w 1505553"/>
                <a:gd name="connsiteY2732" fmla="*/ 1445818 h 2768858"/>
                <a:gd name="connsiteX2733" fmla="*/ 1148765 w 1505553"/>
                <a:gd name="connsiteY2733" fmla="*/ 1445090 h 2768858"/>
                <a:gd name="connsiteX2734" fmla="*/ 1148036 w 1505553"/>
                <a:gd name="connsiteY2734" fmla="*/ 1444361 h 2768858"/>
                <a:gd name="connsiteX2735" fmla="*/ 1148765 w 1505553"/>
                <a:gd name="connsiteY2735" fmla="*/ 1443633 h 2768858"/>
                <a:gd name="connsiteX2736" fmla="*/ 1148765 w 1505553"/>
                <a:gd name="connsiteY2736" fmla="*/ 1442232 h 2768858"/>
                <a:gd name="connsiteX2737" fmla="*/ 1149493 w 1505553"/>
                <a:gd name="connsiteY2737" fmla="*/ 1440046 h 2768858"/>
                <a:gd name="connsiteX2738" fmla="*/ 1150166 w 1505553"/>
                <a:gd name="connsiteY2738" fmla="*/ 1438645 h 2768858"/>
                <a:gd name="connsiteX2739" fmla="*/ 1149493 w 1505553"/>
                <a:gd name="connsiteY2739" fmla="*/ 1437917 h 2768858"/>
                <a:gd name="connsiteX2740" fmla="*/ 1148765 w 1505553"/>
                <a:gd name="connsiteY2740" fmla="*/ 1437917 h 2768858"/>
                <a:gd name="connsiteX2741" fmla="*/ 1145851 w 1505553"/>
                <a:gd name="connsiteY2741" fmla="*/ 1437917 h 2768858"/>
                <a:gd name="connsiteX2742" fmla="*/ 1142264 w 1505553"/>
                <a:gd name="connsiteY2742" fmla="*/ 1437917 h 2768858"/>
                <a:gd name="connsiteX2743" fmla="*/ 1141592 w 1505553"/>
                <a:gd name="connsiteY2743" fmla="*/ 1437188 h 2768858"/>
                <a:gd name="connsiteX2744" fmla="*/ 1141592 w 1505553"/>
                <a:gd name="connsiteY2744" fmla="*/ 1436460 h 2768858"/>
                <a:gd name="connsiteX2745" fmla="*/ 1141592 w 1505553"/>
                <a:gd name="connsiteY2745" fmla="*/ 1435732 h 2768858"/>
                <a:gd name="connsiteX2746" fmla="*/ 1144450 w 1505553"/>
                <a:gd name="connsiteY2746" fmla="*/ 1434331 h 2768858"/>
                <a:gd name="connsiteX2747" fmla="*/ 1145851 w 1505553"/>
                <a:gd name="connsiteY2747" fmla="*/ 1434331 h 2768858"/>
                <a:gd name="connsiteX2748" fmla="*/ 1145851 w 1505553"/>
                <a:gd name="connsiteY2748" fmla="*/ 1432874 h 2768858"/>
                <a:gd name="connsiteX2749" fmla="*/ 1145851 w 1505553"/>
                <a:gd name="connsiteY2749" fmla="*/ 1432145 h 2768858"/>
                <a:gd name="connsiteX2750" fmla="*/ 1145178 w 1505553"/>
                <a:gd name="connsiteY2750" fmla="*/ 1431473 h 2768858"/>
                <a:gd name="connsiteX2751" fmla="*/ 1145178 w 1505553"/>
                <a:gd name="connsiteY2751" fmla="*/ 1430744 h 2768858"/>
                <a:gd name="connsiteX2752" fmla="*/ 1144450 w 1505553"/>
                <a:gd name="connsiteY2752" fmla="*/ 1430744 h 2768858"/>
                <a:gd name="connsiteX2753" fmla="*/ 1140135 w 1505553"/>
                <a:gd name="connsiteY2753" fmla="*/ 1431473 h 2768858"/>
                <a:gd name="connsiteX2754" fmla="*/ 1139406 w 1505553"/>
                <a:gd name="connsiteY2754" fmla="*/ 1430744 h 2768858"/>
                <a:gd name="connsiteX2755" fmla="*/ 1138678 w 1505553"/>
                <a:gd name="connsiteY2755" fmla="*/ 1429287 h 2768858"/>
                <a:gd name="connsiteX2756" fmla="*/ 1138678 w 1505553"/>
                <a:gd name="connsiteY2756" fmla="*/ 1428559 h 2768858"/>
                <a:gd name="connsiteX2757" fmla="*/ 1139406 w 1505553"/>
                <a:gd name="connsiteY2757" fmla="*/ 1427830 h 2768858"/>
                <a:gd name="connsiteX2758" fmla="*/ 1140863 w 1505553"/>
                <a:gd name="connsiteY2758" fmla="*/ 1426429 h 2768858"/>
                <a:gd name="connsiteX2759" fmla="*/ 1142993 w 1505553"/>
                <a:gd name="connsiteY2759" fmla="*/ 1424972 h 2768858"/>
                <a:gd name="connsiteX2760" fmla="*/ 1145178 w 1505553"/>
                <a:gd name="connsiteY2760" fmla="*/ 1422843 h 2768858"/>
                <a:gd name="connsiteX2761" fmla="*/ 1145178 w 1505553"/>
                <a:gd name="connsiteY2761" fmla="*/ 1420657 h 2768858"/>
                <a:gd name="connsiteX2762" fmla="*/ 1145178 w 1505553"/>
                <a:gd name="connsiteY2762" fmla="*/ 1419257 h 2768858"/>
                <a:gd name="connsiteX2763" fmla="*/ 1145178 w 1505553"/>
                <a:gd name="connsiteY2763" fmla="*/ 1417800 h 2768858"/>
                <a:gd name="connsiteX2764" fmla="*/ 1145178 w 1505553"/>
                <a:gd name="connsiteY2764" fmla="*/ 1417071 h 2768858"/>
                <a:gd name="connsiteX2765" fmla="*/ 1143721 w 1505553"/>
                <a:gd name="connsiteY2765" fmla="*/ 1417071 h 2768858"/>
                <a:gd name="connsiteX2766" fmla="*/ 1141592 w 1505553"/>
                <a:gd name="connsiteY2766" fmla="*/ 1417071 h 2768858"/>
                <a:gd name="connsiteX2767" fmla="*/ 1140863 w 1505553"/>
                <a:gd name="connsiteY2767" fmla="*/ 1416399 h 2768858"/>
                <a:gd name="connsiteX2768" fmla="*/ 1141592 w 1505553"/>
                <a:gd name="connsiteY2768" fmla="*/ 1415670 h 2768858"/>
                <a:gd name="connsiteX2769" fmla="*/ 1142993 w 1505553"/>
                <a:gd name="connsiteY2769" fmla="*/ 1413485 h 2768858"/>
                <a:gd name="connsiteX2770" fmla="*/ 1145178 w 1505553"/>
                <a:gd name="connsiteY2770" fmla="*/ 1409898 h 2768858"/>
                <a:gd name="connsiteX2771" fmla="*/ 1146579 w 1505553"/>
                <a:gd name="connsiteY2771" fmla="*/ 1407769 h 2768858"/>
                <a:gd name="connsiteX2772" fmla="*/ 1147308 w 1505553"/>
                <a:gd name="connsiteY2772" fmla="*/ 1405583 h 2768858"/>
                <a:gd name="connsiteX2773" fmla="*/ 1148036 w 1505553"/>
                <a:gd name="connsiteY2773" fmla="*/ 1403454 h 2768858"/>
                <a:gd name="connsiteX2774" fmla="*/ 1148036 w 1505553"/>
                <a:gd name="connsiteY2774" fmla="*/ 1402725 h 2768858"/>
                <a:gd name="connsiteX2775" fmla="*/ 1147308 w 1505553"/>
                <a:gd name="connsiteY2775" fmla="*/ 1401997 h 2768858"/>
                <a:gd name="connsiteX2776" fmla="*/ 1147308 w 1505553"/>
                <a:gd name="connsiteY2776" fmla="*/ 1401997 h 2768858"/>
                <a:gd name="connsiteX2777" fmla="*/ 1145851 w 1505553"/>
                <a:gd name="connsiteY2777" fmla="*/ 1399139 h 2768858"/>
                <a:gd name="connsiteX2778" fmla="*/ 1145178 w 1505553"/>
                <a:gd name="connsiteY2778" fmla="*/ 1397010 h 2768858"/>
                <a:gd name="connsiteX2779" fmla="*/ 1145178 w 1505553"/>
                <a:gd name="connsiteY2779" fmla="*/ 1395553 h 2768858"/>
                <a:gd name="connsiteX2780" fmla="*/ 1145178 w 1505553"/>
                <a:gd name="connsiteY2780" fmla="*/ 1393423 h 2768858"/>
                <a:gd name="connsiteX2781" fmla="*/ 1146579 w 1505553"/>
                <a:gd name="connsiteY2781" fmla="*/ 1393423 h 2768858"/>
                <a:gd name="connsiteX2782" fmla="*/ 1147308 w 1505553"/>
                <a:gd name="connsiteY2782" fmla="*/ 1392695 h 2768858"/>
                <a:gd name="connsiteX2783" fmla="*/ 1146579 w 1505553"/>
                <a:gd name="connsiteY2783" fmla="*/ 1390509 h 2768858"/>
                <a:gd name="connsiteX2784" fmla="*/ 1146579 w 1505553"/>
                <a:gd name="connsiteY2784" fmla="*/ 1389108 h 2768858"/>
                <a:gd name="connsiteX2785" fmla="*/ 1148765 w 1505553"/>
                <a:gd name="connsiteY2785" fmla="*/ 1385522 h 2768858"/>
                <a:gd name="connsiteX2786" fmla="*/ 1149493 w 1505553"/>
                <a:gd name="connsiteY2786" fmla="*/ 1383337 h 2768858"/>
                <a:gd name="connsiteX2787" fmla="*/ 1149493 w 1505553"/>
                <a:gd name="connsiteY2787" fmla="*/ 1381936 h 2768858"/>
                <a:gd name="connsiteX2788" fmla="*/ 1149493 w 1505553"/>
                <a:gd name="connsiteY2788" fmla="*/ 1381207 h 2768858"/>
                <a:gd name="connsiteX2789" fmla="*/ 1149493 w 1505553"/>
                <a:gd name="connsiteY2789" fmla="*/ 1380479 h 2768858"/>
                <a:gd name="connsiteX2790" fmla="*/ 1149493 w 1505553"/>
                <a:gd name="connsiteY2790" fmla="*/ 1379750 h 2768858"/>
                <a:gd name="connsiteX2791" fmla="*/ 1148765 w 1505553"/>
                <a:gd name="connsiteY2791" fmla="*/ 1379022 h 2768858"/>
                <a:gd name="connsiteX2792" fmla="*/ 1148765 w 1505553"/>
                <a:gd name="connsiteY2792" fmla="*/ 1378349 h 2768858"/>
                <a:gd name="connsiteX2793" fmla="*/ 1149493 w 1505553"/>
                <a:gd name="connsiteY2793" fmla="*/ 1377621 h 2768858"/>
                <a:gd name="connsiteX2794" fmla="*/ 1149493 w 1505553"/>
                <a:gd name="connsiteY2794" fmla="*/ 1376892 h 2768858"/>
                <a:gd name="connsiteX2795" fmla="*/ 1150166 w 1505553"/>
                <a:gd name="connsiteY2795" fmla="*/ 1376164 h 2768858"/>
                <a:gd name="connsiteX2796" fmla="*/ 1151622 w 1505553"/>
                <a:gd name="connsiteY2796" fmla="*/ 1375435 h 2768858"/>
                <a:gd name="connsiteX2797" fmla="*/ 1152351 w 1505553"/>
                <a:gd name="connsiteY2797" fmla="*/ 1374707 h 2768858"/>
                <a:gd name="connsiteX2798" fmla="*/ 1153079 w 1505553"/>
                <a:gd name="connsiteY2798" fmla="*/ 1374034 h 2768858"/>
                <a:gd name="connsiteX2799" fmla="*/ 1153752 w 1505553"/>
                <a:gd name="connsiteY2799" fmla="*/ 1373306 h 2768858"/>
                <a:gd name="connsiteX2800" fmla="*/ 1152351 w 1505553"/>
                <a:gd name="connsiteY2800" fmla="*/ 1371849 h 2768858"/>
                <a:gd name="connsiteX2801" fmla="*/ 1150166 w 1505553"/>
                <a:gd name="connsiteY2801" fmla="*/ 1371121 h 2768858"/>
                <a:gd name="connsiteX2802" fmla="*/ 1150166 w 1505553"/>
                <a:gd name="connsiteY2802" fmla="*/ 1369720 h 2768858"/>
                <a:gd name="connsiteX2803" fmla="*/ 1149493 w 1505553"/>
                <a:gd name="connsiteY2803" fmla="*/ 1368991 h 2768858"/>
                <a:gd name="connsiteX2804" fmla="*/ 1149493 w 1505553"/>
                <a:gd name="connsiteY2804" fmla="*/ 1367534 h 2768858"/>
                <a:gd name="connsiteX2805" fmla="*/ 1150166 w 1505553"/>
                <a:gd name="connsiteY2805" fmla="*/ 1366133 h 2768858"/>
                <a:gd name="connsiteX2806" fmla="*/ 1150894 w 1505553"/>
                <a:gd name="connsiteY2806" fmla="*/ 1364676 h 2768858"/>
                <a:gd name="connsiteX2807" fmla="*/ 1153079 w 1505553"/>
                <a:gd name="connsiteY2807" fmla="*/ 1363948 h 2768858"/>
                <a:gd name="connsiteX2808" fmla="*/ 1153752 w 1505553"/>
                <a:gd name="connsiteY2808" fmla="*/ 1363948 h 2768858"/>
                <a:gd name="connsiteX2809" fmla="*/ 1155937 w 1505553"/>
                <a:gd name="connsiteY2809" fmla="*/ 1363275 h 2768858"/>
                <a:gd name="connsiteX2810" fmla="*/ 1160252 w 1505553"/>
                <a:gd name="connsiteY2810" fmla="*/ 1363275 h 2768858"/>
                <a:gd name="connsiteX2811" fmla="*/ 1161653 w 1505553"/>
                <a:gd name="connsiteY2811" fmla="*/ 1361818 h 2768858"/>
                <a:gd name="connsiteX2812" fmla="*/ 1162382 w 1505553"/>
                <a:gd name="connsiteY2812" fmla="*/ 1361090 h 2768858"/>
                <a:gd name="connsiteX2813" fmla="*/ 1163839 w 1505553"/>
                <a:gd name="connsiteY2813" fmla="*/ 1359633 h 2768858"/>
                <a:gd name="connsiteX2814" fmla="*/ 1164567 w 1505553"/>
                <a:gd name="connsiteY2814" fmla="*/ 1359633 h 2768858"/>
                <a:gd name="connsiteX2815" fmla="*/ 1165239 w 1505553"/>
                <a:gd name="connsiteY2815" fmla="*/ 1360361 h 2768858"/>
                <a:gd name="connsiteX2816" fmla="*/ 1166697 w 1505553"/>
                <a:gd name="connsiteY2816" fmla="*/ 1361090 h 2768858"/>
                <a:gd name="connsiteX2817" fmla="*/ 1167425 w 1505553"/>
                <a:gd name="connsiteY2817" fmla="*/ 1360361 h 2768858"/>
                <a:gd name="connsiteX2818" fmla="*/ 1168153 w 1505553"/>
                <a:gd name="connsiteY2818" fmla="*/ 1358960 h 2768858"/>
                <a:gd name="connsiteX2819" fmla="*/ 1168826 w 1505553"/>
                <a:gd name="connsiteY2819" fmla="*/ 1358232 h 2768858"/>
                <a:gd name="connsiteX2820" fmla="*/ 1170283 w 1505553"/>
                <a:gd name="connsiteY2820" fmla="*/ 1357503 h 2768858"/>
                <a:gd name="connsiteX2821" fmla="*/ 1171011 w 1505553"/>
                <a:gd name="connsiteY2821" fmla="*/ 1356775 h 2768858"/>
                <a:gd name="connsiteX2822" fmla="*/ 1171740 w 1505553"/>
                <a:gd name="connsiteY2822" fmla="*/ 1356775 h 2768858"/>
                <a:gd name="connsiteX2823" fmla="*/ 1173141 w 1505553"/>
                <a:gd name="connsiteY2823" fmla="*/ 1356775 h 2768858"/>
                <a:gd name="connsiteX2824" fmla="*/ 1173869 w 1505553"/>
                <a:gd name="connsiteY2824" fmla="*/ 1356775 h 2768858"/>
                <a:gd name="connsiteX2825" fmla="*/ 1177456 w 1505553"/>
                <a:gd name="connsiteY2825" fmla="*/ 1353189 h 2768858"/>
                <a:gd name="connsiteX2826" fmla="*/ 1178913 w 1505553"/>
                <a:gd name="connsiteY2826" fmla="*/ 1352460 h 2768858"/>
                <a:gd name="connsiteX2827" fmla="*/ 1178913 w 1505553"/>
                <a:gd name="connsiteY2827" fmla="*/ 1351059 h 2768858"/>
                <a:gd name="connsiteX2828" fmla="*/ 1178184 w 1505553"/>
                <a:gd name="connsiteY2828" fmla="*/ 1350331 h 2768858"/>
                <a:gd name="connsiteX2829" fmla="*/ 1176727 w 1505553"/>
                <a:gd name="connsiteY2829" fmla="*/ 1349602 h 2768858"/>
                <a:gd name="connsiteX2830" fmla="*/ 1177456 w 1505553"/>
                <a:gd name="connsiteY2830" fmla="*/ 1348201 h 2768858"/>
                <a:gd name="connsiteX2831" fmla="*/ 1178184 w 1505553"/>
                <a:gd name="connsiteY2831" fmla="*/ 1347473 h 2768858"/>
                <a:gd name="connsiteX2832" fmla="*/ 1179641 w 1505553"/>
                <a:gd name="connsiteY2832" fmla="*/ 1346744 h 2768858"/>
                <a:gd name="connsiteX2833" fmla="*/ 1181042 w 1505553"/>
                <a:gd name="connsiteY2833" fmla="*/ 1345287 h 2768858"/>
                <a:gd name="connsiteX2834" fmla="*/ 1181771 w 1505553"/>
                <a:gd name="connsiteY2834" fmla="*/ 1344559 h 2768858"/>
                <a:gd name="connsiteX2835" fmla="*/ 1182499 w 1505553"/>
                <a:gd name="connsiteY2835" fmla="*/ 1343158 h 2768858"/>
                <a:gd name="connsiteX2836" fmla="*/ 1181771 w 1505553"/>
                <a:gd name="connsiteY2836" fmla="*/ 1342429 h 2768858"/>
                <a:gd name="connsiteX2837" fmla="*/ 1181042 w 1505553"/>
                <a:gd name="connsiteY2837" fmla="*/ 1341701 h 2768858"/>
                <a:gd name="connsiteX2838" fmla="*/ 1180314 w 1505553"/>
                <a:gd name="connsiteY2838" fmla="*/ 1340972 h 2768858"/>
                <a:gd name="connsiteX2839" fmla="*/ 1181042 w 1505553"/>
                <a:gd name="connsiteY2839" fmla="*/ 1340300 h 2768858"/>
                <a:gd name="connsiteX2840" fmla="*/ 1182499 w 1505553"/>
                <a:gd name="connsiteY2840" fmla="*/ 1337386 h 2768858"/>
                <a:gd name="connsiteX2841" fmla="*/ 1183956 w 1505553"/>
                <a:gd name="connsiteY2841" fmla="*/ 1335985 h 2768858"/>
                <a:gd name="connsiteX2842" fmla="*/ 1183227 w 1505553"/>
                <a:gd name="connsiteY2842" fmla="*/ 1335257 h 2768858"/>
                <a:gd name="connsiteX2843" fmla="*/ 1181771 w 1505553"/>
                <a:gd name="connsiteY2843" fmla="*/ 1333800 h 2768858"/>
                <a:gd name="connsiteX2844" fmla="*/ 1181771 w 1505553"/>
                <a:gd name="connsiteY2844" fmla="*/ 1332399 h 2768858"/>
                <a:gd name="connsiteX2845" fmla="*/ 1182499 w 1505553"/>
                <a:gd name="connsiteY2845" fmla="*/ 1331670 h 2768858"/>
                <a:gd name="connsiteX2846" fmla="*/ 1183956 w 1505553"/>
                <a:gd name="connsiteY2846" fmla="*/ 1331670 h 2768858"/>
                <a:gd name="connsiteX2847" fmla="*/ 1185357 w 1505553"/>
                <a:gd name="connsiteY2847" fmla="*/ 1330942 h 2768858"/>
                <a:gd name="connsiteX2848" fmla="*/ 1186085 w 1505553"/>
                <a:gd name="connsiteY2848" fmla="*/ 1329485 h 2768858"/>
                <a:gd name="connsiteX2849" fmla="*/ 1186085 w 1505553"/>
                <a:gd name="connsiteY2849" fmla="*/ 1328084 h 2768858"/>
                <a:gd name="connsiteX2850" fmla="*/ 1186085 w 1505553"/>
                <a:gd name="connsiteY2850" fmla="*/ 1327355 h 2768858"/>
                <a:gd name="connsiteX2851" fmla="*/ 1186085 w 1505553"/>
                <a:gd name="connsiteY2851" fmla="*/ 1325898 h 2768858"/>
                <a:gd name="connsiteX2852" fmla="*/ 1185357 w 1505553"/>
                <a:gd name="connsiteY2852" fmla="*/ 1325226 h 2768858"/>
                <a:gd name="connsiteX2853" fmla="*/ 1184628 w 1505553"/>
                <a:gd name="connsiteY2853" fmla="*/ 1325226 h 2768858"/>
                <a:gd name="connsiteX2854" fmla="*/ 1183956 w 1505553"/>
                <a:gd name="connsiteY2854" fmla="*/ 1324497 h 2768858"/>
                <a:gd name="connsiteX2855" fmla="*/ 1183227 w 1505553"/>
                <a:gd name="connsiteY2855" fmla="*/ 1324497 h 2768858"/>
                <a:gd name="connsiteX2856" fmla="*/ 1180314 w 1505553"/>
                <a:gd name="connsiteY2856" fmla="*/ 1322312 h 2768858"/>
                <a:gd name="connsiteX2857" fmla="*/ 1178913 w 1505553"/>
                <a:gd name="connsiteY2857" fmla="*/ 1321583 h 2768858"/>
                <a:gd name="connsiteX2858" fmla="*/ 1178184 w 1505553"/>
                <a:gd name="connsiteY2858" fmla="*/ 1320911 h 2768858"/>
                <a:gd name="connsiteX2859" fmla="*/ 1176727 w 1505553"/>
                <a:gd name="connsiteY2859" fmla="*/ 1320182 h 2768858"/>
                <a:gd name="connsiteX2860" fmla="*/ 1176727 w 1505553"/>
                <a:gd name="connsiteY2860" fmla="*/ 1319454 h 2768858"/>
                <a:gd name="connsiteX2861" fmla="*/ 1176727 w 1505553"/>
                <a:gd name="connsiteY2861" fmla="*/ 1318726 h 2768858"/>
                <a:gd name="connsiteX2862" fmla="*/ 1178913 w 1505553"/>
                <a:gd name="connsiteY2862" fmla="*/ 1315139 h 2768858"/>
                <a:gd name="connsiteX2863" fmla="*/ 1179641 w 1505553"/>
                <a:gd name="connsiteY2863" fmla="*/ 1313738 h 2768858"/>
                <a:gd name="connsiteX2864" fmla="*/ 1179641 w 1505553"/>
                <a:gd name="connsiteY2864" fmla="*/ 1312281 h 2768858"/>
                <a:gd name="connsiteX2865" fmla="*/ 1180314 w 1505553"/>
                <a:gd name="connsiteY2865" fmla="*/ 1311553 h 2768858"/>
                <a:gd name="connsiteX2866" fmla="*/ 1179641 w 1505553"/>
                <a:gd name="connsiteY2866" fmla="*/ 1310824 h 2768858"/>
                <a:gd name="connsiteX2867" fmla="*/ 1178913 w 1505553"/>
                <a:gd name="connsiteY2867" fmla="*/ 1309423 h 2768858"/>
                <a:gd name="connsiteX2868" fmla="*/ 1177456 w 1505553"/>
                <a:gd name="connsiteY2868" fmla="*/ 1308695 h 2768858"/>
                <a:gd name="connsiteX2869" fmla="*/ 1175326 w 1505553"/>
                <a:gd name="connsiteY2869" fmla="*/ 1305837 h 2768858"/>
                <a:gd name="connsiteX2870" fmla="*/ 1174598 w 1505553"/>
                <a:gd name="connsiteY2870" fmla="*/ 1305837 h 2768858"/>
                <a:gd name="connsiteX2871" fmla="*/ 1173141 w 1505553"/>
                <a:gd name="connsiteY2871" fmla="*/ 1305837 h 2768858"/>
                <a:gd name="connsiteX2872" fmla="*/ 1171011 w 1505553"/>
                <a:gd name="connsiteY2872" fmla="*/ 1305837 h 2768858"/>
                <a:gd name="connsiteX2873" fmla="*/ 1169554 w 1505553"/>
                <a:gd name="connsiteY2873" fmla="*/ 1305109 h 2768858"/>
                <a:gd name="connsiteX2874" fmla="*/ 1168153 w 1505553"/>
                <a:gd name="connsiteY2874" fmla="*/ 1304380 h 2768858"/>
                <a:gd name="connsiteX2875" fmla="*/ 1165968 w 1505553"/>
                <a:gd name="connsiteY2875" fmla="*/ 1302923 h 2768858"/>
                <a:gd name="connsiteX2876" fmla="*/ 1164567 w 1505553"/>
                <a:gd name="connsiteY2876" fmla="*/ 1302923 h 2768858"/>
                <a:gd name="connsiteX2877" fmla="*/ 1163110 w 1505553"/>
                <a:gd name="connsiteY2877" fmla="*/ 1303652 h 2768858"/>
                <a:gd name="connsiteX2878" fmla="*/ 1161653 w 1505553"/>
                <a:gd name="connsiteY2878" fmla="*/ 1302923 h 2768858"/>
                <a:gd name="connsiteX2879" fmla="*/ 1157338 w 1505553"/>
                <a:gd name="connsiteY2879" fmla="*/ 1302251 h 2768858"/>
                <a:gd name="connsiteX2880" fmla="*/ 1155209 w 1505553"/>
                <a:gd name="connsiteY2880" fmla="*/ 1302251 h 2768858"/>
                <a:gd name="connsiteX2881" fmla="*/ 1153752 w 1505553"/>
                <a:gd name="connsiteY2881" fmla="*/ 1302251 h 2768858"/>
                <a:gd name="connsiteX2882" fmla="*/ 1151622 w 1505553"/>
                <a:gd name="connsiteY2882" fmla="*/ 1301522 h 2768858"/>
                <a:gd name="connsiteX2883" fmla="*/ 1150166 w 1505553"/>
                <a:gd name="connsiteY2883" fmla="*/ 1300794 h 2768858"/>
                <a:gd name="connsiteX2884" fmla="*/ 1150166 w 1505553"/>
                <a:gd name="connsiteY2884" fmla="*/ 1299337 h 2768858"/>
                <a:gd name="connsiteX2885" fmla="*/ 1149493 w 1505553"/>
                <a:gd name="connsiteY2885" fmla="*/ 1296479 h 2768858"/>
                <a:gd name="connsiteX2886" fmla="*/ 1150894 w 1505553"/>
                <a:gd name="connsiteY2886" fmla="*/ 1295022 h 2768858"/>
                <a:gd name="connsiteX2887" fmla="*/ 1151622 w 1505553"/>
                <a:gd name="connsiteY2887" fmla="*/ 1294349 h 2768858"/>
                <a:gd name="connsiteX2888" fmla="*/ 1152351 w 1505553"/>
                <a:gd name="connsiteY2888" fmla="*/ 1293621 h 2768858"/>
                <a:gd name="connsiteX2889" fmla="*/ 1155937 w 1505553"/>
                <a:gd name="connsiteY2889" fmla="*/ 1292892 h 2768858"/>
                <a:gd name="connsiteX2890" fmla="*/ 1157338 w 1505553"/>
                <a:gd name="connsiteY2890" fmla="*/ 1292164 h 2768858"/>
                <a:gd name="connsiteX2891" fmla="*/ 1158067 w 1505553"/>
                <a:gd name="connsiteY2891" fmla="*/ 1290763 h 2768858"/>
                <a:gd name="connsiteX2892" fmla="*/ 1157338 w 1505553"/>
                <a:gd name="connsiteY2892" fmla="*/ 1287849 h 2768858"/>
                <a:gd name="connsiteX2893" fmla="*/ 1157338 w 1505553"/>
                <a:gd name="connsiteY2893" fmla="*/ 1284991 h 2768858"/>
                <a:gd name="connsiteX2894" fmla="*/ 1158067 w 1505553"/>
                <a:gd name="connsiteY2894" fmla="*/ 1282862 h 2768858"/>
                <a:gd name="connsiteX2895" fmla="*/ 1158795 w 1505553"/>
                <a:gd name="connsiteY2895" fmla="*/ 1281405 h 2768858"/>
                <a:gd name="connsiteX2896" fmla="*/ 1158795 w 1505553"/>
                <a:gd name="connsiteY2896" fmla="*/ 1279948 h 2768858"/>
                <a:gd name="connsiteX2897" fmla="*/ 1158795 w 1505553"/>
                <a:gd name="connsiteY2897" fmla="*/ 1278547 h 2768858"/>
                <a:gd name="connsiteX2898" fmla="*/ 1158795 w 1505553"/>
                <a:gd name="connsiteY2898" fmla="*/ 1277090 h 2768858"/>
                <a:gd name="connsiteX2899" fmla="*/ 1159524 w 1505553"/>
                <a:gd name="connsiteY2899" fmla="*/ 1276361 h 2768858"/>
                <a:gd name="connsiteX2900" fmla="*/ 1160981 w 1505553"/>
                <a:gd name="connsiteY2900" fmla="*/ 1274961 h 2768858"/>
                <a:gd name="connsiteX2901" fmla="*/ 1162382 w 1505553"/>
                <a:gd name="connsiteY2901" fmla="*/ 1272103 h 2768858"/>
                <a:gd name="connsiteX2902" fmla="*/ 1162382 w 1505553"/>
                <a:gd name="connsiteY2902" fmla="*/ 1269917 h 2768858"/>
                <a:gd name="connsiteX2903" fmla="*/ 1162382 w 1505553"/>
                <a:gd name="connsiteY2903" fmla="*/ 1267059 h 2768858"/>
                <a:gd name="connsiteX2904" fmla="*/ 1161653 w 1505553"/>
                <a:gd name="connsiteY2904" fmla="*/ 1264874 h 2768858"/>
                <a:gd name="connsiteX2905" fmla="*/ 1160981 w 1505553"/>
                <a:gd name="connsiteY2905" fmla="*/ 1263473 h 2768858"/>
                <a:gd name="connsiteX2906" fmla="*/ 1160252 w 1505553"/>
                <a:gd name="connsiteY2906" fmla="*/ 1262744 h 2768858"/>
                <a:gd name="connsiteX2907" fmla="*/ 1159524 w 1505553"/>
                <a:gd name="connsiteY2907" fmla="*/ 1262016 h 2768858"/>
                <a:gd name="connsiteX2908" fmla="*/ 1159524 w 1505553"/>
                <a:gd name="connsiteY2908" fmla="*/ 1259886 h 2768858"/>
                <a:gd name="connsiteX2909" fmla="*/ 1159524 w 1505553"/>
                <a:gd name="connsiteY2909" fmla="*/ 1257029 h 2768858"/>
                <a:gd name="connsiteX2910" fmla="*/ 1159524 w 1505553"/>
                <a:gd name="connsiteY2910" fmla="*/ 1255571 h 2768858"/>
                <a:gd name="connsiteX2911" fmla="*/ 1159524 w 1505553"/>
                <a:gd name="connsiteY2911" fmla="*/ 1254843 h 2768858"/>
                <a:gd name="connsiteX2912" fmla="*/ 1158795 w 1505553"/>
                <a:gd name="connsiteY2912" fmla="*/ 1253386 h 2768858"/>
                <a:gd name="connsiteX2913" fmla="*/ 1158795 w 1505553"/>
                <a:gd name="connsiteY2913" fmla="*/ 1251985 h 2768858"/>
                <a:gd name="connsiteX2914" fmla="*/ 1158795 w 1505553"/>
                <a:gd name="connsiteY2914" fmla="*/ 1250528 h 2768858"/>
                <a:gd name="connsiteX2915" fmla="*/ 1160252 w 1505553"/>
                <a:gd name="connsiteY2915" fmla="*/ 1249800 h 2768858"/>
                <a:gd name="connsiteX2916" fmla="*/ 1161653 w 1505553"/>
                <a:gd name="connsiteY2916" fmla="*/ 1249800 h 2768858"/>
                <a:gd name="connsiteX2917" fmla="*/ 1163110 w 1505553"/>
                <a:gd name="connsiteY2917" fmla="*/ 1249127 h 2768858"/>
                <a:gd name="connsiteX2918" fmla="*/ 1163839 w 1505553"/>
                <a:gd name="connsiteY2918" fmla="*/ 1247670 h 2768858"/>
                <a:gd name="connsiteX2919" fmla="*/ 1164567 w 1505553"/>
                <a:gd name="connsiteY2919" fmla="*/ 1246213 h 2768858"/>
                <a:gd name="connsiteX2920" fmla="*/ 1165239 w 1505553"/>
                <a:gd name="connsiteY2920" fmla="*/ 1245541 h 2768858"/>
                <a:gd name="connsiteX2921" fmla="*/ 1165968 w 1505553"/>
                <a:gd name="connsiteY2921" fmla="*/ 1244812 h 2768858"/>
                <a:gd name="connsiteX2922" fmla="*/ 1166697 w 1505553"/>
                <a:gd name="connsiteY2922" fmla="*/ 1243355 h 2768858"/>
                <a:gd name="connsiteX2923" fmla="*/ 1167425 w 1505553"/>
                <a:gd name="connsiteY2923" fmla="*/ 1242627 h 2768858"/>
                <a:gd name="connsiteX2924" fmla="*/ 1168826 w 1505553"/>
                <a:gd name="connsiteY2924" fmla="*/ 1240497 h 2768858"/>
                <a:gd name="connsiteX2925" fmla="*/ 1169554 w 1505553"/>
                <a:gd name="connsiteY2925" fmla="*/ 1238312 h 2768858"/>
                <a:gd name="connsiteX2926" fmla="*/ 1170283 w 1505553"/>
                <a:gd name="connsiteY2926" fmla="*/ 1236911 h 2768858"/>
                <a:gd name="connsiteX2927" fmla="*/ 1169554 w 1505553"/>
                <a:gd name="connsiteY2927" fmla="*/ 1235454 h 2768858"/>
                <a:gd name="connsiteX2928" fmla="*/ 1169554 w 1505553"/>
                <a:gd name="connsiteY2928" fmla="*/ 1234726 h 2768858"/>
                <a:gd name="connsiteX2929" fmla="*/ 1171011 w 1505553"/>
                <a:gd name="connsiteY2929" fmla="*/ 1233325 h 2768858"/>
                <a:gd name="connsiteX2930" fmla="*/ 1171740 w 1505553"/>
                <a:gd name="connsiteY2930" fmla="*/ 1232596 h 2768858"/>
                <a:gd name="connsiteX2931" fmla="*/ 1172468 w 1505553"/>
                <a:gd name="connsiteY2931" fmla="*/ 1232596 h 2768858"/>
                <a:gd name="connsiteX2932" fmla="*/ 1173141 w 1505553"/>
                <a:gd name="connsiteY2932" fmla="*/ 1231139 h 2768858"/>
                <a:gd name="connsiteX2933" fmla="*/ 1174598 w 1505553"/>
                <a:gd name="connsiteY2933" fmla="*/ 1230467 h 2768858"/>
                <a:gd name="connsiteX2934" fmla="*/ 1175326 w 1505553"/>
                <a:gd name="connsiteY2934" fmla="*/ 1228281 h 2768858"/>
                <a:gd name="connsiteX2935" fmla="*/ 1176055 w 1505553"/>
                <a:gd name="connsiteY2935" fmla="*/ 1226825 h 2768858"/>
                <a:gd name="connsiteX2936" fmla="*/ 1176727 w 1505553"/>
                <a:gd name="connsiteY2936" fmla="*/ 1225424 h 2768858"/>
                <a:gd name="connsiteX2937" fmla="*/ 1177456 w 1505553"/>
                <a:gd name="connsiteY2937" fmla="*/ 1223238 h 2768858"/>
                <a:gd name="connsiteX2938" fmla="*/ 1178913 w 1505553"/>
                <a:gd name="connsiteY2938" fmla="*/ 1221837 h 2768858"/>
                <a:gd name="connsiteX2939" fmla="*/ 1179641 w 1505553"/>
                <a:gd name="connsiteY2939" fmla="*/ 1221109 h 2768858"/>
                <a:gd name="connsiteX2940" fmla="*/ 1182499 w 1505553"/>
                <a:gd name="connsiteY2940" fmla="*/ 1219652 h 2768858"/>
                <a:gd name="connsiteX2941" fmla="*/ 1183227 w 1505553"/>
                <a:gd name="connsiteY2941" fmla="*/ 1218979 h 2768858"/>
                <a:gd name="connsiteX2942" fmla="*/ 1183227 w 1505553"/>
                <a:gd name="connsiteY2942" fmla="*/ 1218251 h 2768858"/>
                <a:gd name="connsiteX2943" fmla="*/ 1182499 w 1505553"/>
                <a:gd name="connsiteY2943" fmla="*/ 1217522 h 2768858"/>
                <a:gd name="connsiteX2944" fmla="*/ 1181771 w 1505553"/>
                <a:gd name="connsiteY2944" fmla="*/ 1216794 h 2768858"/>
                <a:gd name="connsiteX2945" fmla="*/ 1180314 w 1505553"/>
                <a:gd name="connsiteY2945" fmla="*/ 1216065 h 2768858"/>
                <a:gd name="connsiteX2946" fmla="*/ 1179641 w 1505553"/>
                <a:gd name="connsiteY2946" fmla="*/ 1215393 h 2768858"/>
                <a:gd name="connsiteX2947" fmla="*/ 1175326 w 1505553"/>
                <a:gd name="connsiteY2947" fmla="*/ 1215393 h 2768858"/>
                <a:gd name="connsiteX2948" fmla="*/ 1174598 w 1505553"/>
                <a:gd name="connsiteY2948" fmla="*/ 1214664 h 2768858"/>
                <a:gd name="connsiteX2949" fmla="*/ 1173869 w 1505553"/>
                <a:gd name="connsiteY2949" fmla="*/ 1213936 h 2768858"/>
                <a:gd name="connsiteX2950" fmla="*/ 1173141 w 1505553"/>
                <a:gd name="connsiteY2950" fmla="*/ 1211750 h 2768858"/>
                <a:gd name="connsiteX2951" fmla="*/ 1173141 w 1505553"/>
                <a:gd name="connsiteY2951" fmla="*/ 1211078 h 2768858"/>
                <a:gd name="connsiteX2952" fmla="*/ 1173141 w 1505553"/>
                <a:gd name="connsiteY2952" fmla="*/ 1208164 h 2768858"/>
                <a:gd name="connsiteX2953" fmla="*/ 1174598 w 1505553"/>
                <a:gd name="connsiteY2953" fmla="*/ 1206035 h 2768858"/>
                <a:gd name="connsiteX2954" fmla="*/ 1175326 w 1505553"/>
                <a:gd name="connsiteY2954" fmla="*/ 1206035 h 2768858"/>
                <a:gd name="connsiteX2955" fmla="*/ 1174598 w 1505553"/>
                <a:gd name="connsiteY2955" fmla="*/ 1204578 h 2768858"/>
                <a:gd name="connsiteX2956" fmla="*/ 1173869 w 1505553"/>
                <a:gd name="connsiteY2956" fmla="*/ 1203177 h 2768858"/>
                <a:gd name="connsiteX2957" fmla="*/ 1172468 w 1505553"/>
                <a:gd name="connsiteY2957" fmla="*/ 1201720 h 2768858"/>
                <a:gd name="connsiteX2958" fmla="*/ 1171740 w 1505553"/>
                <a:gd name="connsiteY2958" fmla="*/ 1200263 h 2768858"/>
                <a:gd name="connsiteX2959" fmla="*/ 1171011 w 1505553"/>
                <a:gd name="connsiteY2959" fmla="*/ 1198862 h 2768858"/>
                <a:gd name="connsiteX2960" fmla="*/ 1169554 w 1505553"/>
                <a:gd name="connsiteY2960" fmla="*/ 1197405 h 2768858"/>
                <a:gd name="connsiteX2961" fmla="*/ 1168826 w 1505553"/>
                <a:gd name="connsiteY2961" fmla="*/ 1196676 h 2768858"/>
                <a:gd name="connsiteX2962" fmla="*/ 1167425 w 1505553"/>
                <a:gd name="connsiteY2962" fmla="*/ 1196004 h 2768858"/>
                <a:gd name="connsiteX2963" fmla="*/ 1165968 w 1505553"/>
                <a:gd name="connsiteY2963" fmla="*/ 1196676 h 2768858"/>
                <a:gd name="connsiteX2964" fmla="*/ 1164567 w 1505553"/>
                <a:gd name="connsiteY2964" fmla="*/ 1196676 h 2768858"/>
                <a:gd name="connsiteX2965" fmla="*/ 1161653 w 1505553"/>
                <a:gd name="connsiteY2965" fmla="*/ 1197405 h 2768858"/>
                <a:gd name="connsiteX2966" fmla="*/ 1159524 w 1505553"/>
                <a:gd name="connsiteY2966" fmla="*/ 1197405 h 2768858"/>
                <a:gd name="connsiteX2967" fmla="*/ 1156666 w 1505553"/>
                <a:gd name="connsiteY2967" fmla="*/ 1196676 h 2768858"/>
                <a:gd name="connsiteX2968" fmla="*/ 1155937 w 1505553"/>
                <a:gd name="connsiteY2968" fmla="*/ 1196004 h 2768858"/>
                <a:gd name="connsiteX2969" fmla="*/ 1153752 w 1505553"/>
                <a:gd name="connsiteY2969" fmla="*/ 1196676 h 2768858"/>
                <a:gd name="connsiteX2970" fmla="*/ 1150166 w 1505553"/>
                <a:gd name="connsiteY2970" fmla="*/ 1195275 h 2768858"/>
                <a:gd name="connsiteX2971" fmla="*/ 1150166 w 1505553"/>
                <a:gd name="connsiteY2971" fmla="*/ 1196004 h 2768858"/>
                <a:gd name="connsiteX2972" fmla="*/ 1149493 w 1505553"/>
                <a:gd name="connsiteY2972" fmla="*/ 1198862 h 2768858"/>
                <a:gd name="connsiteX2973" fmla="*/ 1148765 w 1505553"/>
                <a:gd name="connsiteY2973" fmla="*/ 1200263 h 2768858"/>
                <a:gd name="connsiteX2974" fmla="*/ 1148036 w 1505553"/>
                <a:gd name="connsiteY2974" fmla="*/ 1200263 h 2768858"/>
                <a:gd name="connsiteX2975" fmla="*/ 1146579 w 1505553"/>
                <a:gd name="connsiteY2975" fmla="*/ 1200263 h 2768858"/>
                <a:gd name="connsiteX2976" fmla="*/ 1145178 w 1505553"/>
                <a:gd name="connsiteY2976" fmla="*/ 1199590 h 2768858"/>
                <a:gd name="connsiteX2977" fmla="*/ 1143721 w 1505553"/>
                <a:gd name="connsiteY2977" fmla="*/ 1198133 h 2768858"/>
                <a:gd name="connsiteX2978" fmla="*/ 1142993 w 1505553"/>
                <a:gd name="connsiteY2978" fmla="*/ 1196676 h 2768858"/>
                <a:gd name="connsiteX2979" fmla="*/ 1140135 w 1505553"/>
                <a:gd name="connsiteY2979" fmla="*/ 1195275 h 2768858"/>
                <a:gd name="connsiteX2980" fmla="*/ 1139406 w 1505553"/>
                <a:gd name="connsiteY2980" fmla="*/ 1193818 h 2768858"/>
                <a:gd name="connsiteX2981" fmla="*/ 1138678 w 1505553"/>
                <a:gd name="connsiteY2981" fmla="*/ 1192418 h 2768858"/>
                <a:gd name="connsiteX2982" fmla="*/ 1138678 w 1505553"/>
                <a:gd name="connsiteY2982" fmla="*/ 1190232 h 2768858"/>
                <a:gd name="connsiteX2983" fmla="*/ 1139406 w 1505553"/>
                <a:gd name="connsiteY2983" fmla="*/ 1188831 h 2768858"/>
                <a:gd name="connsiteX2984" fmla="*/ 1138678 w 1505553"/>
                <a:gd name="connsiteY2984" fmla="*/ 1187374 h 2768858"/>
                <a:gd name="connsiteX2985" fmla="*/ 1138005 w 1505553"/>
                <a:gd name="connsiteY2985" fmla="*/ 1186646 h 2768858"/>
                <a:gd name="connsiteX2986" fmla="*/ 1136548 w 1505553"/>
                <a:gd name="connsiteY2986" fmla="*/ 1185189 h 2768858"/>
                <a:gd name="connsiteX2987" fmla="*/ 1135820 w 1505553"/>
                <a:gd name="connsiteY2987" fmla="*/ 1183788 h 2768858"/>
                <a:gd name="connsiteX2988" fmla="*/ 1134363 w 1505553"/>
                <a:gd name="connsiteY2988" fmla="*/ 1183788 h 2768858"/>
                <a:gd name="connsiteX2989" fmla="*/ 1132962 w 1505553"/>
                <a:gd name="connsiteY2989" fmla="*/ 1182331 h 2768858"/>
                <a:gd name="connsiteX2990" fmla="*/ 1132234 w 1505553"/>
                <a:gd name="connsiteY2990" fmla="*/ 1181602 h 2768858"/>
                <a:gd name="connsiteX2991" fmla="*/ 1132234 w 1505553"/>
                <a:gd name="connsiteY2991" fmla="*/ 1180930 h 2768858"/>
                <a:gd name="connsiteX2992" fmla="*/ 1132234 w 1505553"/>
                <a:gd name="connsiteY2992" fmla="*/ 1180201 h 2768858"/>
                <a:gd name="connsiteX2993" fmla="*/ 1131505 w 1505553"/>
                <a:gd name="connsiteY2993" fmla="*/ 1180201 h 2768858"/>
                <a:gd name="connsiteX2994" fmla="*/ 1130104 w 1505553"/>
                <a:gd name="connsiteY2994" fmla="*/ 1180930 h 2768858"/>
                <a:gd name="connsiteX2995" fmla="*/ 1128647 w 1505553"/>
                <a:gd name="connsiteY2995" fmla="*/ 1181602 h 2768858"/>
                <a:gd name="connsiteX2996" fmla="*/ 1127190 w 1505553"/>
                <a:gd name="connsiteY2996" fmla="*/ 1183788 h 2768858"/>
                <a:gd name="connsiteX2997" fmla="*/ 1126518 w 1505553"/>
                <a:gd name="connsiteY2997" fmla="*/ 1185917 h 2768858"/>
                <a:gd name="connsiteX2998" fmla="*/ 1125789 w 1505553"/>
                <a:gd name="connsiteY2998" fmla="*/ 1187374 h 2768858"/>
                <a:gd name="connsiteX2999" fmla="*/ 1124332 w 1505553"/>
                <a:gd name="connsiteY2999" fmla="*/ 1188103 h 2768858"/>
                <a:gd name="connsiteX3000" fmla="*/ 1122875 w 1505553"/>
                <a:gd name="connsiteY3000" fmla="*/ 1188103 h 2768858"/>
                <a:gd name="connsiteX3001" fmla="*/ 1121474 w 1505553"/>
                <a:gd name="connsiteY3001" fmla="*/ 1188831 h 2768858"/>
                <a:gd name="connsiteX3002" fmla="*/ 1118616 w 1505553"/>
                <a:gd name="connsiteY3002" fmla="*/ 1187374 h 2768858"/>
                <a:gd name="connsiteX3003" fmla="*/ 1117160 w 1505553"/>
                <a:gd name="connsiteY3003" fmla="*/ 1187374 h 2768858"/>
                <a:gd name="connsiteX3004" fmla="*/ 1116431 w 1505553"/>
                <a:gd name="connsiteY3004" fmla="*/ 1188103 h 2768858"/>
                <a:gd name="connsiteX3005" fmla="*/ 1115703 w 1505553"/>
                <a:gd name="connsiteY3005" fmla="*/ 1187374 h 2768858"/>
                <a:gd name="connsiteX3006" fmla="*/ 1115030 w 1505553"/>
                <a:gd name="connsiteY3006" fmla="*/ 1185917 h 2768858"/>
                <a:gd name="connsiteX3007" fmla="*/ 1114302 w 1505553"/>
                <a:gd name="connsiteY3007" fmla="*/ 1183788 h 2768858"/>
                <a:gd name="connsiteX3008" fmla="*/ 1113573 w 1505553"/>
                <a:gd name="connsiteY3008" fmla="*/ 1182331 h 2768858"/>
                <a:gd name="connsiteX3009" fmla="*/ 1111388 w 1505553"/>
                <a:gd name="connsiteY3009" fmla="*/ 1180201 h 2768858"/>
                <a:gd name="connsiteX3010" fmla="*/ 1109258 w 1505553"/>
                <a:gd name="connsiteY3010" fmla="*/ 1178744 h 2768858"/>
                <a:gd name="connsiteX3011" fmla="*/ 1107801 w 1505553"/>
                <a:gd name="connsiteY3011" fmla="*/ 1178744 h 2768858"/>
                <a:gd name="connsiteX3012" fmla="*/ 1107129 w 1505553"/>
                <a:gd name="connsiteY3012" fmla="*/ 1180201 h 2768858"/>
                <a:gd name="connsiteX3013" fmla="*/ 1105672 w 1505553"/>
                <a:gd name="connsiteY3013" fmla="*/ 1180201 h 2768858"/>
                <a:gd name="connsiteX3014" fmla="*/ 1102814 w 1505553"/>
                <a:gd name="connsiteY3014" fmla="*/ 1179473 h 2768858"/>
                <a:gd name="connsiteX3015" fmla="*/ 1100628 w 1505553"/>
                <a:gd name="connsiteY3015" fmla="*/ 1179473 h 2768858"/>
                <a:gd name="connsiteX3016" fmla="*/ 1099900 w 1505553"/>
                <a:gd name="connsiteY3016" fmla="*/ 1180201 h 2768858"/>
                <a:gd name="connsiteX3017" fmla="*/ 1098499 w 1505553"/>
                <a:gd name="connsiteY3017" fmla="*/ 1180930 h 2768858"/>
                <a:gd name="connsiteX3018" fmla="*/ 1096314 w 1505553"/>
                <a:gd name="connsiteY3018" fmla="*/ 1180930 h 2768858"/>
                <a:gd name="connsiteX3019" fmla="*/ 1094913 w 1505553"/>
                <a:gd name="connsiteY3019" fmla="*/ 1181602 h 2768858"/>
                <a:gd name="connsiteX3020" fmla="*/ 1094184 w 1505553"/>
                <a:gd name="connsiteY3020" fmla="*/ 1181602 h 2768858"/>
                <a:gd name="connsiteX3021" fmla="*/ 1093456 w 1505553"/>
                <a:gd name="connsiteY3021" fmla="*/ 1180201 h 2768858"/>
                <a:gd name="connsiteX3022" fmla="*/ 1092055 w 1505553"/>
                <a:gd name="connsiteY3022" fmla="*/ 1180201 h 2768858"/>
                <a:gd name="connsiteX3023" fmla="*/ 1092055 w 1505553"/>
                <a:gd name="connsiteY3023" fmla="*/ 1178744 h 2768858"/>
                <a:gd name="connsiteX3024" fmla="*/ 1092055 w 1505553"/>
                <a:gd name="connsiteY3024" fmla="*/ 1177343 h 2768858"/>
                <a:gd name="connsiteX3025" fmla="*/ 1090598 w 1505553"/>
                <a:gd name="connsiteY3025" fmla="*/ 1177343 h 2768858"/>
                <a:gd name="connsiteX3026" fmla="*/ 1089141 w 1505553"/>
                <a:gd name="connsiteY3026" fmla="*/ 1178016 h 2768858"/>
                <a:gd name="connsiteX3027" fmla="*/ 1088468 w 1505553"/>
                <a:gd name="connsiteY3027" fmla="*/ 1178744 h 2768858"/>
                <a:gd name="connsiteX3028" fmla="*/ 1086283 w 1505553"/>
                <a:gd name="connsiteY3028" fmla="*/ 1180201 h 2768858"/>
                <a:gd name="connsiteX3029" fmla="*/ 1084154 w 1505553"/>
                <a:gd name="connsiteY3029" fmla="*/ 1180201 h 2768858"/>
                <a:gd name="connsiteX3030" fmla="*/ 1080567 w 1505553"/>
                <a:gd name="connsiteY3030" fmla="*/ 1180201 h 2768858"/>
                <a:gd name="connsiteX3031" fmla="*/ 1079110 w 1505553"/>
                <a:gd name="connsiteY3031" fmla="*/ 1179473 h 2768858"/>
                <a:gd name="connsiteX3032" fmla="*/ 1076252 w 1505553"/>
                <a:gd name="connsiteY3032" fmla="*/ 1178016 h 2768858"/>
                <a:gd name="connsiteX3033" fmla="*/ 1074067 w 1505553"/>
                <a:gd name="connsiteY3033" fmla="*/ 1178016 h 2768858"/>
                <a:gd name="connsiteX3034" fmla="*/ 1069752 w 1505553"/>
                <a:gd name="connsiteY3034" fmla="*/ 1178744 h 2768858"/>
                <a:gd name="connsiteX3035" fmla="*/ 1069752 w 1505553"/>
                <a:gd name="connsiteY3035" fmla="*/ 1179473 h 2768858"/>
                <a:gd name="connsiteX3036" fmla="*/ 1069752 w 1505553"/>
                <a:gd name="connsiteY3036" fmla="*/ 1180930 h 2768858"/>
                <a:gd name="connsiteX3037" fmla="*/ 1069080 w 1505553"/>
                <a:gd name="connsiteY3037" fmla="*/ 1183059 h 2768858"/>
                <a:gd name="connsiteX3038" fmla="*/ 1067623 w 1505553"/>
                <a:gd name="connsiteY3038" fmla="*/ 1184516 h 2768858"/>
                <a:gd name="connsiteX3039" fmla="*/ 1056863 w 1505553"/>
                <a:gd name="connsiteY3039" fmla="*/ 1179473 h 2768858"/>
                <a:gd name="connsiteX3040" fmla="*/ 1056135 w 1505553"/>
                <a:gd name="connsiteY3040" fmla="*/ 1179473 h 2768858"/>
                <a:gd name="connsiteX3041" fmla="*/ 1056135 w 1505553"/>
                <a:gd name="connsiteY3041" fmla="*/ 1178744 h 2768858"/>
                <a:gd name="connsiteX3042" fmla="*/ 1054678 w 1505553"/>
                <a:gd name="connsiteY3042" fmla="*/ 1178744 h 2768858"/>
                <a:gd name="connsiteX3043" fmla="*/ 1052548 w 1505553"/>
                <a:gd name="connsiteY3043" fmla="*/ 1180930 h 2768858"/>
                <a:gd name="connsiteX3044" fmla="*/ 1051092 w 1505553"/>
                <a:gd name="connsiteY3044" fmla="*/ 1181602 h 2768858"/>
                <a:gd name="connsiteX3045" fmla="*/ 1048234 w 1505553"/>
                <a:gd name="connsiteY3045" fmla="*/ 1181602 h 2768858"/>
                <a:gd name="connsiteX3046" fmla="*/ 1046777 w 1505553"/>
                <a:gd name="connsiteY3046" fmla="*/ 1181602 h 2768858"/>
                <a:gd name="connsiteX3047" fmla="*/ 1045376 w 1505553"/>
                <a:gd name="connsiteY3047" fmla="*/ 1180201 h 2768858"/>
                <a:gd name="connsiteX3048" fmla="*/ 1044647 w 1505553"/>
                <a:gd name="connsiteY3048" fmla="*/ 1180201 h 2768858"/>
                <a:gd name="connsiteX3049" fmla="*/ 1044647 w 1505553"/>
                <a:gd name="connsiteY3049" fmla="*/ 1180201 h 2768858"/>
                <a:gd name="connsiteX3050" fmla="*/ 1168826 w 1505553"/>
                <a:gd name="connsiteY3050" fmla="*/ 1120634 h 2768858"/>
                <a:gd name="connsiteX3051" fmla="*/ 1201159 w 1505553"/>
                <a:gd name="connsiteY3051" fmla="*/ 1103374 h 2768858"/>
                <a:gd name="connsiteX3052" fmla="*/ 1201159 w 1505553"/>
                <a:gd name="connsiteY3052" fmla="*/ 1101245 h 2768858"/>
                <a:gd name="connsiteX3053" fmla="*/ 1201159 w 1505553"/>
                <a:gd name="connsiteY3053" fmla="*/ 1099788 h 2768858"/>
                <a:gd name="connsiteX3054" fmla="*/ 1201888 w 1505553"/>
                <a:gd name="connsiteY3054" fmla="*/ 1099059 h 2768858"/>
                <a:gd name="connsiteX3055" fmla="*/ 1203289 w 1505553"/>
                <a:gd name="connsiteY3055" fmla="*/ 1096201 h 2768858"/>
                <a:gd name="connsiteX3056" fmla="*/ 1204746 w 1505553"/>
                <a:gd name="connsiteY3056" fmla="*/ 1094745 h 2768858"/>
                <a:gd name="connsiteX3057" fmla="*/ 1206203 w 1505553"/>
                <a:gd name="connsiteY3057" fmla="*/ 1093344 h 2768858"/>
                <a:gd name="connsiteX3058" fmla="*/ 1206203 w 1505553"/>
                <a:gd name="connsiteY3058" fmla="*/ 1091158 h 2768858"/>
                <a:gd name="connsiteX3059" fmla="*/ 1215505 w 1505553"/>
                <a:gd name="connsiteY3059" fmla="*/ 1084714 h 2768858"/>
                <a:gd name="connsiteX3060" fmla="*/ 1223406 w 1505553"/>
                <a:gd name="connsiteY3060" fmla="*/ 1076813 h 2768858"/>
                <a:gd name="connsiteX3061" fmla="*/ 1227721 w 1505553"/>
                <a:gd name="connsiteY3061" fmla="*/ 1071769 h 2768858"/>
                <a:gd name="connsiteX3062" fmla="*/ 1231307 w 1505553"/>
                <a:gd name="connsiteY3062" fmla="*/ 1066782 h 2768858"/>
                <a:gd name="connsiteX3063" fmla="*/ 1233493 w 1505553"/>
                <a:gd name="connsiteY3063" fmla="*/ 1063196 h 2768858"/>
                <a:gd name="connsiteX3064" fmla="*/ 1232036 w 1505553"/>
                <a:gd name="connsiteY3064" fmla="*/ 1059609 h 2768858"/>
                <a:gd name="connsiteX3065" fmla="*/ 1230579 w 1505553"/>
                <a:gd name="connsiteY3065" fmla="*/ 1057424 h 2768858"/>
                <a:gd name="connsiteX3066" fmla="*/ 1229178 w 1505553"/>
                <a:gd name="connsiteY3066" fmla="*/ 1055294 h 2768858"/>
                <a:gd name="connsiteX3067" fmla="*/ 1228450 w 1505553"/>
                <a:gd name="connsiteY3067" fmla="*/ 1052380 h 2768858"/>
                <a:gd name="connsiteX3068" fmla="*/ 1229178 w 1505553"/>
                <a:gd name="connsiteY3068" fmla="*/ 1050251 h 2768858"/>
                <a:gd name="connsiteX3069" fmla="*/ 1229907 w 1505553"/>
                <a:gd name="connsiteY3069" fmla="*/ 1048794 h 2768858"/>
                <a:gd name="connsiteX3070" fmla="*/ 1231307 w 1505553"/>
                <a:gd name="connsiteY3070" fmla="*/ 1048794 h 2768858"/>
                <a:gd name="connsiteX3071" fmla="*/ 1233493 w 1505553"/>
                <a:gd name="connsiteY3071" fmla="*/ 1049522 h 2768858"/>
                <a:gd name="connsiteX3072" fmla="*/ 1235622 w 1505553"/>
                <a:gd name="connsiteY3072" fmla="*/ 1048794 h 2768858"/>
                <a:gd name="connsiteX3073" fmla="*/ 1238480 w 1505553"/>
                <a:gd name="connsiteY3073" fmla="*/ 1049522 h 2768858"/>
                <a:gd name="connsiteX3074" fmla="*/ 1240666 w 1505553"/>
                <a:gd name="connsiteY3074" fmla="*/ 1049522 h 2768858"/>
                <a:gd name="connsiteX3075" fmla="*/ 1241394 w 1505553"/>
                <a:gd name="connsiteY3075" fmla="*/ 1049522 h 2768858"/>
                <a:gd name="connsiteX3076" fmla="*/ 1242067 w 1505553"/>
                <a:gd name="connsiteY3076" fmla="*/ 1041621 h 2768858"/>
                <a:gd name="connsiteX3077" fmla="*/ 1242067 w 1505553"/>
                <a:gd name="connsiteY3077" fmla="*/ 1026547 h 2768858"/>
                <a:gd name="connsiteX3078" fmla="*/ 1235622 w 1505553"/>
                <a:gd name="connsiteY3078" fmla="*/ 984183 h 2768858"/>
                <a:gd name="connsiteX3079" fmla="*/ 1233493 w 1505553"/>
                <a:gd name="connsiteY3079" fmla="*/ 971294 h 2768858"/>
                <a:gd name="connsiteX3080" fmla="*/ 1233493 w 1505553"/>
                <a:gd name="connsiteY3080" fmla="*/ 970566 h 2768858"/>
                <a:gd name="connsiteX3081" fmla="*/ 1234165 w 1505553"/>
                <a:gd name="connsiteY3081" fmla="*/ 969109 h 2768858"/>
                <a:gd name="connsiteX3082" fmla="*/ 1234165 w 1505553"/>
                <a:gd name="connsiteY3082" fmla="*/ 968436 h 2768858"/>
                <a:gd name="connsiteX3083" fmla="*/ 1234165 w 1505553"/>
                <a:gd name="connsiteY3083" fmla="*/ 967708 h 2768858"/>
                <a:gd name="connsiteX3084" fmla="*/ 1234165 w 1505553"/>
                <a:gd name="connsiteY3084" fmla="*/ 966979 h 2768858"/>
                <a:gd name="connsiteX3085" fmla="*/ 1233493 w 1505553"/>
                <a:gd name="connsiteY3085" fmla="*/ 966251 h 2768858"/>
                <a:gd name="connsiteX3086" fmla="*/ 1233493 w 1505553"/>
                <a:gd name="connsiteY3086" fmla="*/ 964850 h 2768858"/>
                <a:gd name="connsiteX3087" fmla="*/ 1234165 w 1505553"/>
                <a:gd name="connsiteY3087" fmla="*/ 963393 h 2768858"/>
                <a:gd name="connsiteX3088" fmla="*/ 1234894 w 1505553"/>
                <a:gd name="connsiteY3088" fmla="*/ 963393 h 2768858"/>
                <a:gd name="connsiteX3089" fmla="*/ 1235622 w 1505553"/>
                <a:gd name="connsiteY3089" fmla="*/ 964122 h 2768858"/>
                <a:gd name="connsiteX3090" fmla="*/ 1236351 w 1505553"/>
                <a:gd name="connsiteY3090" fmla="*/ 965523 h 2768858"/>
                <a:gd name="connsiteX3091" fmla="*/ 1237079 w 1505553"/>
                <a:gd name="connsiteY3091" fmla="*/ 965523 h 2768858"/>
                <a:gd name="connsiteX3092" fmla="*/ 1237752 w 1505553"/>
                <a:gd name="connsiteY3092" fmla="*/ 965523 h 2768858"/>
                <a:gd name="connsiteX3093" fmla="*/ 1237752 w 1505553"/>
                <a:gd name="connsiteY3093" fmla="*/ 964850 h 2768858"/>
                <a:gd name="connsiteX3094" fmla="*/ 1237752 w 1505553"/>
                <a:gd name="connsiteY3094" fmla="*/ 963393 h 2768858"/>
                <a:gd name="connsiteX3095" fmla="*/ 1238480 w 1505553"/>
                <a:gd name="connsiteY3095" fmla="*/ 963393 h 2768858"/>
                <a:gd name="connsiteX3096" fmla="*/ 1239209 w 1505553"/>
                <a:gd name="connsiteY3096" fmla="*/ 964122 h 2768858"/>
                <a:gd name="connsiteX3097" fmla="*/ 1239937 w 1505553"/>
                <a:gd name="connsiteY3097" fmla="*/ 964850 h 2768858"/>
                <a:gd name="connsiteX3098" fmla="*/ 1240666 w 1505553"/>
                <a:gd name="connsiteY3098" fmla="*/ 964122 h 2768858"/>
                <a:gd name="connsiteX3099" fmla="*/ 1241394 w 1505553"/>
                <a:gd name="connsiteY3099" fmla="*/ 963393 h 2768858"/>
                <a:gd name="connsiteX3100" fmla="*/ 1241394 w 1505553"/>
                <a:gd name="connsiteY3100" fmla="*/ 962665 h 2768858"/>
                <a:gd name="connsiteX3101" fmla="*/ 1240666 w 1505553"/>
                <a:gd name="connsiteY3101" fmla="*/ 961936 h 2768858"/>
                <a:gd name="connsiteX3102" fmla="*/ 1239209 w 1505553"/>
                <a:gd name="connsiteY3102" fmla="*/ 961264 h 2768858"/>
                <a:gd name="connsiteX3103" fmla="*/ 1238480 w 1505553"/>
                <a:gd name="connsiteY3103" fmla="*/ 960535 h 2768858"/>
                <a:gd name="connsiteX3104" fmla="*/ 1239937 w 1505553"/>
                <a:gd name="connsiteY3104" fmla="*/ 958350 h 2768858"/>
                <a:gd name="connsiteX3105" fmla="*/ 1239937 w 1505553"/>
                <a:gd name="connsiteY3105" fmla="*/ 957621 h 2768858"/>
                <a:gd name="connsiteX3106" fmla="*/ 1239209 w 1505553"/>
                <a:gd name="connsiteY3106" fmla="*/ 956949 h 2768858"/>
                <a:gd name="connsiteX3107" fmla="*/ 1239937 w 1505553"/>
                <a:gd name="connsiteY3107" fmla="*/ 956220 h 2768858"/>
                <a:gd name="connsiteX3108" fmla="*/ 1241394 w 1505553"/>
                <a:gd name="connsiteY3108" fmla="*/ 955492 h 2768858"/>
                <a:gd name="connsiteX3109" fmla="*/ 1242067 w 1505553"/>
                <a:gd name="connsiteY3109" fmla="*/ 954763 h 2768858"/>
                <a:gd name="connsiteX3110" fmla="*/ 1242795 w 1505553"/>
                <a:gd name="connsiteY3110" fmla="*/ 954035 h 2768858"/>
                <a:gd name="connsiteX3111" fmla="*/ 1243524 w 1505553"/>
                <a:gd name="connsiteY3111" fmla="*/ 952634 h 2768858"/>
                <a:gd name="connsiteX3112" fmla="*/ 1244252 w 1505553"/>
                <a:gd name="connsiteY3112" fmla="*/ 951905 h 2768858"/>
                <a:gd name="connsiteX3113" fmla="*/ 1244981 w 1505553"/>
                <a:gd name="connsiteY3113" fmla="*/ 951177 h 2768858"/>
                <a:gd name="connsiteX3114" fmla="*/ 1245653 w 1505553"/>
                <a:gd name="connsiteY3114" fmla="*/ 950449 h 2768858"/>
                <a:gd name="connsiteX3115" fmla="*/ 1246382 w 1505553"/>
                <a:gd name="connsiteY3115" fmla="*/ 949776 h 2768858"/>
                <a:gd name="connsiteX3116" fmla="*/ 1248567 w 1505553"/>
                <a:gd name="connsiteY3116" fmla="*/ 949048 h 2768858"/>
                <a:gd name="connsiteX3117" fmla="*/ 1249968 w 1505553"/>
                <a:gd name="connsiteY3117" fmla="*/ 949048 h 2768858"/>
                <a:gd name="connsiteX3118" fmla="*/ 1250696 w 1505553"/>
                <a:gd name="connsiteY3118" fmla="*/ 949048 h 2768858"/>
                <a:gd name="connsiteX3119" fmla="*/ 1250696 w 1505553"/>
                <a:gd name="connsiteY3119" fmla="*/ 951177 h 2768858"/>
                <a:gd name="connsiteX3120" fmla="*/ 1250696 w 1505553"/>
                <a:gd name="connsiteY3120" fmla="*/ 951905 h 2768858"/>
                <a:gd name="connsiteX3121" fmla="*/ 1252153 w 1505553"/>
                <a:gd name="connsiteY3121" fmla="*/ 952634 h 2768858"/>
                <a:gd name="connsiteX3122" fmla="*/ 1253554 w 1505553"/>
                <a:gd name="connsiteY3122" fmla="*/ 953362 h 2768858"/>
                <a:gd name="connsiteX3123" fmla="*/ 1254283 w 1505553"/>
                <a:gd name="connsiteY3123" fmla="*/ 954035 h 2768858"/>
                <a:gd name="connsiteX3124" fmla="*/ 1255740 w 1505553"/>
                <a:gd name="connsiteY3124" fmla="*/ 952634 h 2768858"/>
                <a:gd name="connsiteX3125" fmla="*/ 1256468 w 1505553"/>
                <a:gd name="connsiteY3125" fmla="*/ 951905 h 2768858"/>
                <a:gd name="connsiteX3126" fmla="*/ 1257141 w 1505553"/>
                <a:gd name="connsiteY3126" fmla="*/ 951177 h 2768858"/>
                <a:gd name="connsiteX3127" fmla="*/ 1257869 w 1505553"/>
                <a:gd name="connsiteY3127" fmla="*/ 951177 h 2768858"/>
                <a:gd name="connsiteX3128" fmla="*/ 1259326 w 1505553"/>
                <a:gd name="connsiteY3128" fmla="*/ 950449 h 2768858"/>
                <a:gd name="connsiteX3129" fmla="*/ 1260055 w 1505553"/>
                <a:gd name="connsiteY3129" fmla="*/ 949776 h 2768858"/>
                <a:gd name="connsiteX3130" fmla="*/ 1260055 w 1505553"/>
                <a:gd name="connsiteY3130" fmla="*/ 948319 h 2768858"/>
                <a:gd name="connsiteX3131" fmla="*/ 1260055 w 1505553"/>
                <a:gd name="connsiteY3131" fmla="*/ 947591 h 2768858"/>
                <a:gd name="connsiteX3132" fmla="*/ 1261456 w 1505553"/>
                <a:gd name="connsiteY3132" fmla="*/ 946862 h 2768858"/>
                <a:gd name="connsiteX3133" fmla="*/ 1262184 w 1505553"/>
                <a:gd name="connsiteY3133" fmla="*/ 946862 h 2768858"/>
                <a:gd name="connsiteX3134" fmla="*/ 1262912 w 1505553"/>
                <a:gd name="connsiteY3134" fmla="*/ 946862 h 2768858"/>
                <a:gd name="connsiteX3135" fmla="*/ 1262912 w 1505553"/>
                <a:gd name="connsiteY3135" fmla="*/ 947591 h 2768858"/>
                <a:gd name="connsiteX3136" fmla="*/ 1263641 w 1505553"/>
                <a:gd name="connsiteY3136" fmla="*/ 947591 h 2768858"/>
                <a:gd name="connsiteX3137" fmla="*/ 1264313 w 1505553"/>
                <a:gd name="connsiteY3137" fmla="*/ 947591 h 2768858"/>
                <a:gd name="connsiteX3138" fmla="*/ 1265042 w 1505553"/>
                <a:gd name="connsiteY3138" fmla="*/ 949048 h 2768858"/>
                <a:gd name="connsiteX3139" fmla="*/ 1265770 w 1505553"/>
                <a:gd name="connsiteY3139" fmla="*/ 949048 h 2768858"/>
                <a:gd name="connsiteX3140" fmla="*/ 1266499 w 1505553"/>
                <a:gd name="connsiteY3140" fmla="*/ 949048 h 2768858"/>
                <a:gd name="connsiteX3141" fmla="*/ 1267227 w 1505553"/>
                <a:gd name="connsiteY3141" fmla="*/ 947591 h 2768858"/>
                <a:gd name="connsiteX3142" fmla="*/ 1267956 w 1505553"/>
                <a:gd name="connsiteY3142" fmla="*/ 946862 h 2768858"/>
                <a:gd name="connsiteX3143" fmla="*/ 1268628 w 1505553"/>
                <a:gd name="connsiteY3143" fmla="*/ 946134 h 2768858"/>
                <a:gd name="connsiteX3144" fmla="*/ 1268628 w 1505553"/>
                <a:gd name="connsiteY3144" fmla="*/ 945461 h 2768858"/>
                <a:gd name="connsiteX3145" fmla="*/ 1267956 w 1505553"/>
                <a:gd name="connsiteY3145" fmla="*/ 944733 h 2768858"/>
                <a:gd name="connsiteX3146" fmla="*/ 1267956 w 1505553"/>
                <a:gd name="connsiteY3146" fmla="*/ 943276 h 2768858"/>
                <a:gd name="connsiteX3147" fmla="*/ 1269357 w 1505553"/>
                <a:gd name="connsiteY3147" fmla="*/ 941875 h 2768858"/>
                <a:gd name="connsiteX3148" fmla="*/ 1270085 w 1505553"/>
                <a:gd name="connsiteY3148" fmla="*/ 941146 h 2768858"/>
                <a:gd name="connsiteX3149" fmla="*/ 1270814 w 1505553"/>
                <a:gd name="connsiteY3149" fmla="*/ 938961 h 2768858"/>
                <a:gd name="connsiteX3150" fmla="*/ 1272943 w 1505553"/>
                <a:gd name="connsiteY3150" fmla="*/ 937560 h 2768858"/>
                <a:gd name="connsiteX3151" fmla="*/ 1273672 w 1505553"/>
                <a:gd name="connsiteY3151" fmla="*/ 936831 h 2768858"/>
                <a:gd name="connsiteX3152" fmla="*/ 1274400 w 1505553"/>
                <a:gd name="connsiteY3152" fmla="*/ 937560 h 2768858"/>
                <a:gd name="connsiteX3153" fmla="*/ 1275129 w 1505553"/>
                <a:gd name="connsiteY3153" fmla="*/ 938288 h 2768858"/>
                <a:gd name="connsiteX3154" fmla="*/ 1275857 w 1505553"/>
                <a:gd name="connsiteY3154" fmla="*/ 938961 h 2768858"/>
                <a:gd name="connsiteX3155" fmla="*/ 1277258 w 1505553"/>
                <a:gd name="connsiteY3155" fmla="*/ 938288 h 2768858"/>
                <a:gd name="connsiteX3156" fmla="*/ 1278715 w 1505553"/>
                <a:gd name="connsiteY3156" fmla="*/ 936103 h 2768858"/>
                <a:gd name="connsiteX3157" fmla="*/ 1279444 w 1505553"/>
                <a:gd name="connsiteY3157" fmla="*/ 935374 h 2768858"/>
                <a:gd name="connsiteX3158" fmla="*/ 1280844 w 1505553"/>
                <a:gd name="connsiteY3158" fmla="*/ 933974 h 2768858"/>
                <a:gd name="connsiteX3159" fmla="*/ 1282301 w 1505553"/>
                <a:gd name="connsiteY3159" fmla="*/ 933245 h 2768858"/>
                <a:gd name="connsiteX3160" fmla="*/ 1283030 w 1505553"/>
                <a:gd name="connsiteY3160" fmla="*/ 932517 h 2768858"/>
                <a:gd name="connsiteX3161" fmla="*/ 1285159 w 1505553"/>
                <a:gd name="connsiteY3161" fmla="*/ 931060 h 2768858"/>
                <a:gd name="connsiteX3162" fmla="*/ 1285888 w 1505553"/>
                <a:gd name="connsiteY3162" fmla="*/ 930387 h 2768858"/>
                <a:gd name="connsiteX3163" fmla="*/ 1287289 w 1505553"/>
                <a:gd name="connsiteY3163" fmla="*/ 929659 h 2768858"/>
                <a:gd name="connsiteX3164" fmla="*/ 1288017 w 1505553"/>
                <a:gd name="connsiteY3164" fmla="*/ 930387 h 2768858"/>
                <a:gd name="connsiteX3165" fmla="*/ 1288746 w 1505553"/>
                <a:gd name="connsiteY3165" fmla="*/ 931788 h 2768858"/>
                <a:gd name="connsiteX3166" fmla="*/ 1289474 w 1505553"/>
                <a:gd name="connsiteY3166" fmla="*/ 931788 h 2768858"/>
                <a:gd name="connsiteX3167" fmla="*/ 1290203 w 1505553"/>
                <a:gd name="connsiteY3167" fmla="*/ 931060 h 2768858"/>
                <a:gd name="connsiteX3168" fmla="*/ 1290203 w 1505553"/>
                <a:gd name="connsiteY3168" fmla="*/ 929659 h 2768858"/>
                <a:gd name="connsiteX3169" fmla="*/ 1290931 w 1505553"/>
                <a:gd name="connsiteY3169" fmla="*/ 929659 h 2768858"/>
                <a:gd name="connsiteX3170" fmla="*/ 1291604 w 1505553"/>
                <a:gd name="connsiteY3170" fmla="*/ 928930 h 2768858"/>
                <a:gd name="connsiteX3171" fmla="*/ 1293789 w 1505553"/>
                <a:gd name="connsiteY3171" fmla="*/ 930387 h 2768858"/>
                <a:gd name="connsiteX3172" fmla="*/ 1293789 w 1505553"/>
                <a:gd name="connsiteY3172" fmla="*/ 929659 h 2768858"/>
                <a:gd name="connsiteX3173" fmla="*/ 1294518 w 1505553"/>
                <a:gd name="connsiteY3173" fmla="*/ 929659 h 2768858"/>
                <a:gd name="connsiteX3174" fmla="*/ 1295190 w 1505553"/>
                <a:gd name="connsiteY3174" fmla="*/ 928930 h 2768858"/>
                <a:gd name="connsiteX3175" fmla="*/ 1295918 w 1505553"/>
                <a:gd name="connsiteY3175" fmla="*/ 929659 h 2768858"/>
                <a:gd name="connsiteX3176" fmla="*/ 1295918 w 1505553"/>
                <a:gd name="connsiteY3176" fmla="*/ 930387 h 2768858"/>
                <a:gd name="connsiteX3177" fmla="*/ 1296647 w 1505553"/>
                <a:gd name="connsiteY3177" fmla="*/ 931060 h 2768858"/>
                <a:gd name="connsiteX3178" fmla="*/ 1297376 w 1505553"/>
                <a:gd name="connsiteY3178" fmla="*/ 930387 h 2768858"/>
                <a:gd name="connsiteX3179" fmla="*/ 1298104 w 1505553"/>
                <a:gd name="connsiteY3179" fmla="*/ 928930 h 2768858"/>
                <a:gd name="connsiteX3180" fmla="*/ 1298776 w 1505553"/>
                <a:gd name="connsiteY3180" fmla="*/ 928202 h 2768858"/>
                <a:gd name="connsiteX3181" fmla="*/ 1298776 w 1505553"/>
                <a:gd name="connsiteY3181" fmla="*/ 927473 h 2768858"/>
                <a:gd name="connsiteX3182" fmla="*/ 1298104 w 1505553"/>
                <a:gd name="connsiteY3182" fmla="*/ 926801 h 2768858"/>
                <a:gd name="connsiteX3183" fmla="*/ 1297376 w 1505553"/>
                <a:gd name="connsiteY3183" fmla="*/ 926801 h 2768858"/>
                <a:gd name="connsiteX3184" fmla="*/ 1296647 w 1505553"/>
                <a:gd name="connsiteY3184" fmla="*/ 926072 h 2768858"/>
                <a:gd name="connsiteX3185" fmla="*/ 1296647 w 1505553"/>
                <a:gd name="connsiteY3185" fmla="*/ 925344 h 2768858"/>
                <a:gd name="connsiteX3186" fmla="*/ 1297376 w 1505553"/>
                <a:gd name="connsiteY3186" fmla="*/ 924615 h 2768858"/>
                <a:gd name="connsiteX3187" fmla="*/ 1298104 w 1505553"/>
                <a:gd name="connsiteY3187" fmla="*/ 924615 h 2768858"/>
                <a:gd name="connsiteX3188" fmla="*/ 1298776 w 1505553"/>
                <a:gd name="connsiteY3188" fmla="*/ 923887 h 2768858"/>
                <a:gd name="connsiteX3189" fmla="*/ 1300233 w 1505553"/>
                <a:gd name="connsiteY3189" fmla="*/ 924615 h 2768858"/>
                <a:gd name="connsiteX3190" fmla="*/ 1300962 w 1505553"/>
                <a:gd name="connsiteY3190" fmla="*/ 923887 h 2768858"/>
                <a:gd name="connsiteX3191" fmla="*/ 1300233 w 1505553"/>
                <a:gd name="connsiteY3191" fmla="*/ 922486 h 2768858"/>
                <a:gd name="connsiteX3192" fmla="*/ 1300962 w 1505553"/>
                <a:gd name="connsiteY3192" fmla="*/ 921757 h 2768858"/>
                <a:gd name="connsiteX3193" fmla="*/ 1301690 w 1505553"/>
                <a:gd name="connsiteY3193" fmla="*/ 921757 h 2768858"/>
                <a:gd name="connsiteX3194" fmla="*/ 1303820 w 1505553"/>
                <a:gd name="connsiteY3194" fmla="*/ 921029 h 2768858"/>
                <a:gd name="connsiteX3195" fmla="*/ 1305277 w 1505553"/>
                <a:gd name="connsiteY3195" fmla="*/ 919572 h 2768858"/>
                <a:gd name="connsiteX3196" fmla="*/ 1306678 w 1505553"/>
                <a:gd name="connsiteY3196" fmla="*/ 919572 h 2768858"/>
                <a:gd name="connsiteX3197" fmla="*/ 1306678 w 1505553"/>
                <a:gd name="connsiteY3197" fmla="*/ 918899 h 2768858"/>
                <a:gd name="connsiteX3198" fmla="*/ 1306005 w 1505553"/>
                <a:gd name="connsiteY3198" fmla="*/ 918171 h 2768858"/>
                <a:gd name="connsiteX3199" fmla="*/ 1305277 w 1505553"/>
                <a:gd name="connsiteY3199" fmla="*/ 917442 h 2768858"/>
                <a:gd name="connsiteX3200" fmla="*/ 1303820 w 1505553"/>
                <a:gd name="connsiteY3200" fmla="*/ 918171 h 2768858"/>
                <a:gd name="connsiteX3201" fmla="*/ 1303091 w 1505553"/>
                <a:gd name="connsiteY3201" fmla="*/ 918171 h 2768858"/>
                <a:gd name="connsiteX3202" fmla="*/ 1303091 w 1505553"/>
                <a:gd name="connsiteY3202" fmla="*/ 916714 h 2768858"/>
                <a:gd name="connsiteX3203" fmla="*/ 1303091 w 1505553"/>
                <a:gd name="connsiteY3203" fmla="*/ 915986 h 2768858"/>
                <a:gd name="connsiteX3204" fmla="*/ 1303820 w 1505553"/>
                <a:gd name="connsiteY3204" fmla="*/ 914585 h 2768858"/>
                <a:gd name="connsiteX3205" fmla="*/ 1304548 w 1505553"/>
                <a:gd name="connsiteY3205" fmla="*/ 913856 h 2768858"/>
                <a:gd name="connsiteX3206" fmla="*/ 1305277 w 1505553"/>
                <a:gd name="connsiteY3206" fmla="*/ 914585 h 2768858"/>
                <a:gd name="connsiteX3207" fmla="*/ 1306005 w 1505553"/>
                <a:gd name="connsiteY3207" fmla="*/ 913856 h 2768858"/>
                <a:gd name="connsiteX3208" fmla="*/ 1306678 w 1505553"/>
                <a:gd name="connsiteY3208" fmla="*/ 913856 h 2768858"/>
                <a:gd name="connsiteX3209" fmla="*/ 1306005 w 1505553"/>
                <a:gd name="connsiteY3209" fmla="*/ 913128 h 2768858"/>
                <a:gd name="connsiteX3210" fmla="*/ 1305277 w 1505553"/>
                <a:gd name="connsiteY3210" fmla="*/ 912399 h 2768858"/>
                <a:gd name="connsiteX3211" fmla="*/ 1304548 w 1505553"/>
                <a:gd name="connsiteY3211" fmla="*/ 912399 h 2768858"/>
                <a:gd name="connsiteX3212" fmla="*/ 1303091 w 1505553"/>
                <a:gd name="connsiteY3212" fmla="*/ 912399 h 2768858"/>
                <a:gd name="connsiteX3213" fmla="*/ 1302419 w 1505553"/>
                <a:gd name="connsiteY3213" fmla="*/ 911727 h 2768858"/>
                <a:gd name="connsiteX3214" fmla="*/ 1301690 w 1505553"/>
                <a:gd name="connsiteY3214" fmla="*/ 910998 h 2768858"/>
                <a:gd name="connsiteX3215" fmla="*/ 1300233 w 1505553"/>
                <a:gd name="connsiteY3215" fmla="*/ 910270 h 2768858"/>
                <a:gd name="connsiteX3216" fmla="*/ 1298776 w 1505553"/>
                <a:gd name="connsiteY3216" fmla="*/ 910998 h 2768858"/>
                <a:gd name="connsiteX3217" fmla="*/ 1298104 w 1505553"/>
                <a:gd name="connsiteY3217" fmla="*/ 910270 h 2768858"/>
                <a:gd name="connsiteX3218" fmla="*/ 1298104 w 1505553"/>
                <a:gd name="connsiteY3218" fmla="*/ 909541 h 2768858"/>
                <a:gd name="connsiteX3219" fmla="*/ 1298104 w 1505553"/>
                <a:gd name="connsiteY3219" fmla="*/ 908813 h 2768858"/>
                <a:gd name="connsiteX3220" fmla="*/ 1297376 w 1505553"/>
                <a:gd name="connsiteY3220" fmla="*/ 908140 h 2768858"/>
                <a:gd name="connsiteX3221" fmla="*/ 1296647 w 1505553"/>
                <a:gd name="connsiteY3221" fmla="*/ 908140 h 2768858"/>
                <a:gd name="connsiteX3222" fmla="*/ 1295918 w 1505553"/>
                <a:gd name="connsiteY3222" fmla="*/ 907412 h 2768858"/>
                <a:gd name="connsiteX3223" fmla="*/ 1294518 w 1505553"/>
                <a:gd name="connsiteY3223" fmla="*/ 905226 h 2768858"/>
                <a:gd name="connsiteX3224" fmla="*/ 1293789 w 1505553"/>
                <a:gd name="connsiteY3224" fmla="*/ 904498 h 2768858"/>
                <a:gd name="connsiteX3225" fmla="*/ 1292332 w 1505553"/>
                <a:gd name="connsiteY3225" fmla="*/ 904498 h 2768858"/>
                <a:gd name="connsiteX3226" fmla="*/ 1291604 w 1505553"/>
                <a:gd name="connsiteY3226" fmla="*/ 903825 h 2768858"/>
                <a:gd name="connsiteX3227" fmla="*/ 1291604 w 1505553"/>
                <a:gd name="connsiteY3227" fmla="*/ 902368 h 2768858"/>
                <a:gd name="connsiteX3228" fmla="*/ 1290931 w 1505553"/>
                <a:gd name="connsiteY3228" fmla="*/ 901640 h 2768858"/>
                <a:gd name="connsiteX3229" fmla="*/ 1290203 w 1505553"/>
                <a:gd name="connsiteY3229" fmla="*/ 900912 h 2768858"/>
                <a:gd name="connsiteX3230" fmla="*/ 1287289 w 1505553"/>
                <a:gd name="connsiteY3230" fmla="*/ 900239 h 2768858"/>
                <a:gd name="connsiteX3231" fmla="*/ 1286616 w 1505553"/>
                <a:gd name="connsiteY3231" fmla="*/ 899511 h 2768858"/>
                <a:gd name="connsiteX3232" fmla="*/ 1285888 w 1505553"/>
                <a:gd name="connsiteY3232" fmla="*/ 898782 h 2768858"/>
                <a:gd name="connsiteX3233" fmla="*/ 1284431 w 1505553"/>
                <a:gd name="connsiteY3233" fmla="*/ 898782 h 2768858"/>
                <a:gd name="connsiteX3234" fmla="*/ 1283030 w 1505553"/>
                <a:gd name="connsiteY3234" fmla="*/ 897325 h 2768858"/>
                <a:gd name="connsiteX3235" fmla="*/ 1281573 w 1505553"/>
                <a:gd name="connsiteY3235" fmla="*/ 895924 h 2768858"/>
                <a:gd name="connsiteX3236" fmla="*/ 1280844 w 1505553"/>
                <a:gd name="connsiteY3236" fmla="*/ 895196 h 2768858"/>
                <a:gd name="connsiteX3237" fmla="*/ 1280116 w 1505553"/>
                <a:gd name="connsiteY3237" fmla="*/ 895196 h 2768858"/>
                <a:gd name="connsiteX3238" fmla="*/ 1279444 w 1505553"/>
                <a:gd name="connsiteY3238" fmla="*/ 895196 h 2768858"/>
                <a:gd name="connsiteX3239" fmla="*/ 1277986 w 1505553"/>
                <a:gd name="connsiteY3239" fmla="*/ 893010 h 2768858"/>
                <a:gd name="connsiteX3240" fmla="*/ 1275857 w 1505553"/>
                <a:gd name="connsiteY3240" fmla="*/ 891609 h 2768858"/>
                <a:gd name="connsiteX3241" fmla="*/ 1275129 w 1505553"/>
                <a:gd name="connsiteY3241" fmla="*/ 890881 h 2768858"/>
                <a:gd name="connsiteX3242" fmla="*/ 1274400 w 1505553"/>
                <a:gd name="connsiteY3242" fmla="*/ 890152 h 2768858"/>
                <a:gd name="connsiteX3243" fmla="*/ 1274400 w 1505553"/>
                <a:gd name="connsiteY3243" fmla="*/ 888751 h 2768858"/>
                <a:gd name="connsiteX3244" fmla="*/ 1274400 w 1505553"/>
                <a:gd name="connsiteY3244" fmla="*/ 888023 h 2768858"/>
                <a:gd name="connsiteX3245" fmla="*/ 1273672 w 1505553"/>
                <a:gd name="connsiteY3245" fmla="*/ 887294 h 2768858"/>
                <a:gd name="connsiteX3246" fmla="*/ 1272943 w 1505553"/>
                <a:gd name="connsiteY3246" fmla="*/ 886566 h 2768858"/>
                <a:gd name="connsiteX3247" fmla="*/ 1272215 w 1505553"/>
                <a:gd name="connsiteY3247" fmla="*/ 885838 h 2768858"/>
                <a:gd name="connsiteX3248" fmla="*/ 1270814 w 1505553"/>
                <a:gd name="connsiteY3248" fmla="*/ 884437 h 2768858"/>
                <a:gd name="connsiteX3249" fmla="*/ 1269357 w 1505553"/>
                <a:gd name="connsiteY3249" fmla="*/ 883708 h 2768858"/>
                <a:gd name="connsiteX3250" fmla="*/ 1267956 w 1505553"/>
                <a:gd name="connsiteY3250" fmla="*/ 880850 h 2768858"/>
                <a:gd name="connsiteX3251" fmla="*/ 1267227 w 1505553"/>
                <a:gd name="connsiteY3251" fmla="*/ 880122 h 2768858"/>
                <a:gd name="connsiteX3252" fmla="*/ 1264313 w 1505553"/>
                <a:gd name="connsiteY3252" fmla="*/ 875807 h 2768858"/>
                <a:gd name="connsiteX3253" fmla="*/ 1262912 w 1505553"/>
                <a:gd name="connsiteY3253" fmla="*/ 874350 h 2768858"/>
                <a:gd name="connsiteX3254" fmla="*/ 1262912 w 1505553"/>
                <a:gd name="connsiteY3254" fmla="*/ 872949 h 2768858"/>
                <a:gd name="connsiteX3255" fmla="*/ 1261456 w 1505553"/>
                <a:gd name="connsiteY3255" fmla="*/ 870763 h 2768858"/>
                <a:gd name="connsiteX3256" fmla="*/ 1260055 w 1505553"/>
                <a:gd name="connsiteY3256" fmla="*/ 869363 h 2768858"/>
                <a:gd name="connsiteX3257" fmla="*/ 1259326 w 1505553"/>
                <a:gd name="connsiteY3257" fmla="*/ 869363 h 2768858"/>
                <a:gd name="connsiteX3258" fmla="*/ 1258598 w 1505553"/>
                <a:gd name="connsiteY3258" fmla="*/ 868634 h 2768858"/>
                <a:gd name="connsiteX3259" fmla="*/ 1257141 w 1505553"/>
                <a:gd name="connsiteY3259" fmla="*/ 868634 h 2768858"/>
                <a:gd name="connsiteX3260" fmla="*/ 1255740 w 1505553"/>
                <a:gd name="connsiteY3260" fmla="*/ 867906 h 2768858"/>
                <a:gd name="connsiteX3261" fmla="*/ 1255740 w 1505553"/>
                <a:gd name="connsiteY3261" fmla="*/ 867177 h 2768858"/>
                <a:gd name="connsiteX3262" fmla="*/ 1255740 w 1505553"/>
                <a:gd name="connsiteY3262" fmla="*/ 866449 h 2768858"/>
                <a:gd name="connsiteX3263" fmla="*/ 1256468 w 1505553"/>
                <a:gd name="connsiteY3263" fmla="*/ 866449 h 2768858"/>
                <a:gd name="connsiteX3264" fmla="*/ 1256468 w 1505553"/>
                <a:gd name="connsiteY3264" fmla="*/ 865776 h 2768858"/>
                <a:gd name="connsiteX3265" fmla="*/ 1256468 w 1505553"/>
                <a:gd name="connsiteY3265" fmla="*/ 865048 h 2768858"/>
                <a:gd name="connsiteX3266" fmla="*/ 1255740 w 1505553"/>
                <a:gd name="connsiteY3266" fmla="*/ 864319 h 2768858"/>
                <a:gd name="connsiteX3267" fmla="*/ 1255011 w 1505553"/>
                <a:gd name="connsiteY3267" fmla="*/ 863591 h 2768858"/>
                <a:gd name="connsiteX3268" fmla="*/ 1254283 w 1505553"/>
                <a:gd name="connsiteY3268" fmla="*/ 862862 h 2768858"/>
                <a:gd name="connsiteX3269" fmla="*/ 1253554 w 1505553"/>
                <a:gd name="connsiteY3269" fmla="*/ 862190 h 2768858"/>
                <a:gd name="connsiteX3270" fmla="*/ 1253554 w 1505553"/>
                <a:gd name="connsiteY3270" fmla="*/ 861461 h 2768858"/>
                <a:gd name="connsiteX3271" fmla="*/ 1254283 w 1505553"/>
                <a:gd name="connsiteY3271" fmla="*/ 861461 h 2768858"/>
                <a:gd name="connsiteX3272" fmla="*/ 1254283 w 1505553"/>
                <a:gd name="connsiteY3272" fmla="*/ 860733 h 2768858"/>
                <a:gd name="connsiteX3273" fmla="*/ 1252882 w 1505553"/>
                <a:gd name="connsiteY3273" fmla="*/ 859276 h 2768858"/>
                <a:gd name="connsiteX3274" fmla="*/ 1252882 w 1505553"/>
                <a:gd name="connsiteY3274" fmla="*/ 858603 h 2768858"/>
                <a:gd name="connsiteX3275" fmla="*/ 1252882 w 1505553"/>
                <a:gd name="connsiteY3275" fmla="*/ 857875 h 2768858"/>
                <a:gd name="connsiteX3276" fmla="*/ 1253554 w 1505553"/>
                <a:gd name="connsiteY3276" fmla="*/ 857875 h 2768858"/>
                <a:gd name="connsiteX3277" fmla="*/ 1253554 w 1505553"/>
                <a:gd name="connsiteY3277" fmla="*/ 856418 h 2768858"/>
                <a:gd name="connsiteX3278" fmla="*/ 1252882 w 1505553"/>
                <a:gd name="connsiteY3278" fmla="*/ 856418 h 2768858"/>
                <a:gd name="connsiteX3279" fmla="*/ 1252153 w 1505553"/>
                <a:gd name="connsiteY3279" fmla="*/ 855689 h 2768858"/>
                <a:gd name="connsiteX3280" fmla="*/ 1252153 w 1505553"/>
                <a:gd name="connsiteY3280" fmla="*/ 855017 h 2768858"/>
                <a:gd name="connsiteX3281" fmla="*/ 1252153 w 1505553"/>
                <a:gd name="connsiteY3281" fmla="*/ 853560 h 2768858"/>
                <a:gd name="connsiteX3282" fmla="*/ 1252882 w 1505553"/>
                <a:gd name="connsiteY3282" fmla="*/ 852831 h 2768858"/>
                <a:gd name="connsiteX3283" fmla="*/ 1253554 w 1505553"/>
                <a:gd name="connsiteY3283" fmla="*/ 852103 h 2768858"/>
                <a:gd name="connsiteX3284" fmla="*/ 1254283 w 1505553"/>
                <a:gd name="connsiteY3284" fmla="*/ 850702 h 2768858"/>
                <a:gd name="connsiteX3285" fmla="*/ 1254283 w 1505553"/>
                <a:gd name="connsiteY3285" fmla="*/ 849245 h 2768858"/>
                <a:gd name="connsiteX3286" fmla="*/ 1254283 w 1505553"/>
                <a:gd name="connsiteY3286" fmla="*/ 848517 h 2768858"/>
                <a:gd name="connsiteX3287" fmla="*/ 1253554 w 1505553"/>
                <a:gd name="connsiteY3287" fmla="*/ 847788 h 2768858"/>
                <a:gd name="connsiteX3288" fmla="*/ 1252153 w 1505553"/>
                <a:gd name="connsiteY3288" fmla="*/ 847116 h 2768858"/>
                <a:gd name="connsiteX3289" fmla="*/ 1252153 w 1505553"/>
                <a:gd name="connsiteY3289" fmla="*/ 846387 h 2768858"/>
                <a:gd name="connsiteX3290" fmla="*/ 1252153 w 1505553"/>
                <a:gd name="connsiteY3290" fmla="*/ 845659 h 2768858"/>
                <a:gd name="connsiteX3291" fmla="*/ 1253554 w 1505553"/>
                <a:gd name="connsiteY3291" fmla="*/ 844202 h 2768858"/>
                <a:gd name="connsiteX3292" fmla="*/ 1257141 w 1505553"/>
                <a:gd name="connsiteY3292" fmla="*/ 842072 h 2768858"/>
                <a:gd name="connsiteX3293" fmla="*/ 1258598 w 1505553"/>
                <a:gd name="connsiteY3293" fmla="*/ 841344 h 2768858"/>
                <a:gd name="connsiteX3294" fmla="*/ 1259326 w 1505553"/>
                <a:gd name="connsiteY3294" fmla="*/ 840615 h 2768858"/>
                <a:gd name="connsiteX3295" fmla="*/ 1262184 w 1505553"/>
                <a:gd name="connsiteY3295" fmla="*/ 835628 h 2768858"/>
                <a:gd name="connsiteX3296" fmla="*/ 1262912 w 1505553"/>
                <a:gd name="connsiteY3296" fmla="*/ 834900 h 2768858"/>
                <a:gd name="connsiteX3297" fmla="*/ 1264313 w 1505553"/>
                <a:gd name="connsiteY3297" fmla="*/ 834171 h 2768858"/>
                <a:gd name="connsiteX3298" fmla="*/ 1265042 w 1505553"/>
                <a:gd name="connsiteY3298" fmla="*/ 834171 h 2768858"/>
                <a:gd name="connsiteX3299" fmla="*/ 1265042 w 1505553"/>
                <a:gd name="connsiteY3299" fmla="*/ 832714 h 2768858"/>
                <a:gd name="connsiteX3300" fmla="*/ 1266499 w 1505553"/>
                <a:gd name="connsiteY3300" fmla="*/ 832042 h 2768858"/>
                <a:gd name="connsiteX3301" fmla="*/ 1267956 w 1505553"/>
                <a:gd name="connsiteY3301" fmla="*/ 832042 h 2768858"/>
                <a:gd name="connsiteX3302" fmla="*/ 1269357 w 1505553"/>
                <a:gd name="connsiteY3302" fmla="*/ 831313 h 2768858"/>
                <a:gd name="connsiteX3303" fmla="*/ 1270814 w 1505553"/>
                <a:gd name="connsiteY3303" fmla="*/ 829128 h 2768858"/>
                <a:gd name="connsiteX3304" fmla="*/ 1271542 w 1505553"/>
                <a:gd name="connsiteY3304" fmla="*/ 826998 h 2768858"/>
                <a:gd name="connsiteX3305" fmla="*/ 1270814 w 1505553"/>
                <a:gd name="connsiteY3305" fmla="*/ 825541 h 2768858"/>
                <a:gd name="connsiteX3306" fmla="*/ 1270085 w 1505553"/>
                <a:gd name="connsiteY3306" fmla="*/ 824813 h 2768858"/>
                <a:gd name="connsiteX3307" fmla="*/ 1268628 w 1505553"/>
                <a:gd name="connsiteY3307" fmla="*/ 823412 h 2768858"/>
                <a:gd name="connsiteX3308" fmla="*/ 1267227 w 1505553"/>
                <a:gd name="connsiteY3308" fmla="*/ 822683 h 2768858"/>
                <a:gd name="connsiteX3309" fmla="*/ 1265042 w 1505553"/>
                <a:gd name="connsiteY3309" fmla="*/ 819826 h 2768858"/>
                <a:gd name="connsiteX3310" fmla="*/ 1263641 w 1505553"/>
                <a:gd name="connsiteY3310" fmla="*/ 816968 h 2768858"/>
                <a:gd name="connsiteX3311" fmla="*/ 1262184 w 1505553"/>
                <a:gd name="connsiteY3311" fmla="*/ 815511 h 2768858"/>
                <a:gd name="connsiteX3312" fmla="*/ 1261456 w 1505553"/>
                <a:gd name="connsiteY3312" fmla="*/ 814054 h 2768858"/>
                <a:gd name="connsiteX3313" fmla="*/ 1261456 w 1505553"/>
                <a:gd name="connsiteY3313" fmla="*/ 813381 h 2768858"/>
                <a:gd name="connsiteX3314" fmla="*/ 1262184 w 1505553"/>
                <a:gd name="connsiteY3314" fmla="*/ 812653 h 2768858"/>
                <a:gd name="connsiteX3315" fmla="*/ 1262912 w 1505553"/>
                <a:gd name="connsiteY3315" fmla="*/ 811924 h 2768858"/>
                <a:gd name="connsiteX3316" fmla="*/ 1263641 w 1505553"/>
                <a:gd name="connsiteY3316" fmla="*/ 811924 h 2768858"/>
                <a:gd name="connsiteX3317" fmla="*/ 1264313 w 1505553"/>
                <a:gd name="connsiteY3317" fmla="*/ 811924 h 2768858"/>
                <a:gd name="connsiteX3318" fmla="*/ 1264313 w 1505553"/>
                <a:gd name="connsiteY3318" fmla="*/ 811196 h 2768858"/>
                <a:gd name="connsiteX3319" fmla="*/ 1265042 w 1505553"/>
                <a:gd name="connsiteY3319" fmla="*/ 809066 h 2768858"/>
                <a:gd name="connsiteX3320" fmla="*/ 1265042 w 1505553"/>
                <a:gd name="connsiteY3320" fmla="*/ 807609 h 2768858"/>
                <a:gd name="connsiteX3321" fmla="*/ 1264313 w 1505553"/>
                <a:gd name="connsiteY3321" fmla="*/ 806881 h 2768858"/>
                <a:gd name="connsiteX3322" fmla="*/ 1263641 w 1505553"/>
                <a:gd name="connsiteY3322" fmla="*/ 805480 h 2768858"/>
                <a:gd name="connsiteX3323" fmla="*/ 1262184 w 1505553"/>
                <a:gd name="connsiteY3323" fmla="*/ 804752 h 2768858"/>
                <a:gd name="connsiteX3324" fmla="*/ 1261456 w 1505553"/>
                <a:gd name="connsiteY3324" fmla="*/ 804023 h 2768858"/>
                <a:gd name="connsiteX3325" fmla="*/ 1260727 w 1505553"/>
                <a:gd name="connsiteY3325" fmla="*/ 802566 h 2768858"/>
                <a:gd name="connsiteX3326" fmla="*/ 1260727 w 1505553"/>
                <a:gd name="connsiteY3326" fmla="*/ 801894 h 2768858"/>
                <a:gd name="connsiteX3327" fmla="*/ 1261456 w 1505553"/>
                <a:gd name="connsiteY3327" fmla="*/ 801165 h 2768858"/>
                <a:gd name="connsiteX3328" fmla="*/ 1262184 w 1505553"/>
                <a:gd name="connsiteY3328" fmla="*/ 801165 h 2768858"/>
                <a:gd name="connsiteX3329" fmla="*/ 1264313 w 1505553"/>
                <a:gd name="connsiteY3329" fmla="*/ 802566 h 2768858"/>
                <a:gd name="connsiteX3330" fmla="*/ 1265042 w 1505553"/>
                <a:gd name="connsiteY3330" fmla="*/ 803295 h 2768858"/>
                <a:gd name="connsiteX3331" fmla="*/ 1265770 w 1505553"/>
                <a:gd name="connsiteY3331" fmla="*/ 803295 h 2768858"/>
                <a:gd name="connsiteX3332" fmla="*/ 1265770 w 1505553"/>
                <a:gd name="connsiteY3332" fmla="*/ 804752 h 2768858"/>
                <a:gd name="connsiteX3333" fmla="*/ 1266499 w 1505553"/>
                <a:gd name="connsiteY3333" fmla="*/ 805480 h 2768858"/>
                <a:gd name="connsiteX3334" fmla="*/ 1267227 w 1505553"/>
                <a:gd name="connsiteY3334" fmla="*/ 805480 h 2768858"/>
                <a:gd name="connsiteX3335" fmla="*/ 1267956 w 1505553"/>
                <a:gd name="connsiteY3335" fmla="*/ 805480 h 2768858"/>
                <a:gd name="connsiteX3336" fmla="*/ 1268628 w 1505553"/>
                <a:gd name="connsiteY3336" fmla="*/ 804752 h 2768858"/>
                <a:gd name="connsiteX3337" fmla="*/ 1269357 w 1505553"/>
                <a:gd name="connsiteY3337" fmla="*/ 804752 h 2768858"/>
                <a:gd name="connsiteX3338" fmla="*/ 1270085 w 1505553"/>
                <a:gd name="connsiteY3338" fmla="*/ 804023 h 2768858"/>
                <a:gd name="connsiteX3339" fmla="*/ 1270814 w 1505553"/>
                <a:gd name="connsiteY3339" fmla="*/ 804752 h 2768858"/>
                <a:gd name="connsiteX3340" fmla="*/ 1271542 w 1505553"/>
                <a:gd name="connsiteY3340" fmla="*/ 805480 h 2768858"/>
                <a:gd name="connsiteX3341" fmla="*/ 1271542 w 1505553"/>
                <a:gd name="connsiteY3341" fmla="*/ 805480 h 2768858"/>
                <a:gd name="connsiteX3342" fmla="*/ 1273672 w 1505553"/>
                <a:gd name="connsiteY3342" fmla="*/ 806881 h 2768858"/>
                <a:gd name="connsiteX3343" fmla="*/ 1274400 w 1505553"/>
                <a:gd name="connsiteY3343" fmla="*/ 808338 h 2768858"/>
                <a:gd name="connsiteX3344" fmla="*/ 1275857 w 1505553"/>
                <a:gd name="connsiteY3344" fmla="*/ 808338 h 2768858"/>
                <a:gd name="connsiteX3345" fmla="*/ 1276530 w 1505553"/>
                <a:gd name="connsiteY3345" fmla="*/ 809066 h 2768858"/>
                <a:gd name="connsiteX3346" fmla="*/ 1278715 w 1505553"/>
                <a:gd name="connsiteY3346" fmla="*/ 809739 h 2768858"/>
                <a:gd name="connsiteX3347" fmla="*/ 1283030 w 1505553"/>
                <a:gd name="connsiteY3347" fmla="*/ 812653 h 2768858"/>
                <a:gd name="connsiteX3348" fmla="*/ 1283702 w 1505553"/>
                <a:gd name="connsiteY3348" fmla="*/ 814054 h 2768858"/>
                <a:gd name="connsiteX3349" fmla="*/ 1284431 w 1505553"/>
                <a:gd name="connsiteY3349" fmla="*/ 814782 h 2768858"/>
                <a:gd name="connsiteX3350" fmla="*/ 1284431 w 1505553"/>
                <a:gd name="connsiteY3350" fmla="*/ 815511 h 2768858"/>
                <a:gd name="connsiteX3351" fmla="*/ 1284431 w 1505553"/>
                <a:gd name="connsiteY3351" fmla="*/ 816239 h 2768858"/>
                <a:gd name="connsiteX3352" fmla="*/ 1283702 w 1505553"/>
                <a:gd name="connsiteY3352" fmla="*/ 816968 h 2768858"/>
                <a:gd name="connsiteX3353" fmla="*/ 1283702 w 1505553"/>
                <a:gd name="connsiteY3353" fmla="*/ 817640 h 2768858"/>
                <a:gd name="connsiteX3354" fmla="*/ 1284431 w 1505553"/>
                <a:gd name="connsiteY3354" fmla="*/ 818369 h 2768858"/>
                <a:gd name="connsiteX3355" fmla="*/ 1285159 w 1505553"/>
                <a:gd name="connsiteY3355" fmla="*/ 819097 h 2768858"/>
                <a:gd name="connsiteX3356" fmla="*/ 1285888 w 1505553"/>
                <a:gd name="connsiteY3356" fmla="*/ 819097 h 2768858"/>
                <a:gd name="connsiteX3357" fmla="*/ 1289474 w 1505553"/>
                <a:gd name="connsiteY3357" fmla="*/ 819097 h 2768858"/>
                <a:gd name="connsiteX3358" fmla="*/ 1290203 w 1505553"/>
                <a:gd name="connsiteY3358" fmla="*/ 819097 h 2768858"/>
                <a:gd name="connsiteX3359" fmla="*/ 1291604 w 1505553"/>
                <a:gd name="connsiteY3359" fmla="*/ 819826 h 2768858"/>
                <a:gd name="connsiteX3360" fmla="*/ 1292332 w 1505553"/>
                <a:gd name="connsiteY3360" fmla="*/ 819826 h 2768858"/>
                <a:gd name="connsiteX3361" fmla="*/ 1293061 w 1505553"/>
                <a:gd name="connsiteY3361" fmla="*/ 819826 h 2768858"/>
                <a:gd name="connsiteX3362" fmla="*/ 1294518 w 1505553"/>
                <a:gd name="connsiteY3362" fmla="*/ 818369 h 2768858"/>
                <a:gd name="connsiteX3363" fmla="*/ 1295190 w 1505553"/>
                <a:gd name="connsiteY3363" fmla="*/ 818369 h 2768858"/>
                <a:gd name="connsiteX3364" fmla="*/ 1296647 w 1505553"/>
                <a:gd name="connsiteY3364" fmla="*/ 818369 h 2768858"/>
                <a:gd name="connsiteX3365" fmla="*/ 1299505 w 1505553"/>
                <a:gd name="connsiteY3365" fmla="*/ 818369 h 2768858"/>
                <a:gd name="connsiteX3366" fmla="*/ 1300233 w 1505553"/>
                <a:gd name="connsiteY3366" fmla="*/ 819097 h 2768858"/>
                <a:gd name="connsiteX3367" fmla="*/ 1301690 w 1505553"/>
                <a:gd name="connsiteY3367" fmla="*/ 819097 h 2768858"/>
                <a:gd name="connsiteX3368" fmla="*/ 1303820 w 1505553"/>
                <a:gd name="connsiteY3368" fmla="*/ 819097 h 2768858"/>
                <a:gd name="connsiteX3369" fmla="*/ 1306678 w 1505553"/>
                <a:gd name="connsiteY3369" fmla="*/ 819826 h 2768858"/>
                <a:gd name="connsiteX3370" fmla="*/ 1307406 w 1505553"/>
                <a:gd name="connsiteY3370" fmla="*/ 819826 h 2768858"/>
                <a:gd name="connsiteX3371" fmla="*/ 1308135 w 1505553"/>
                <a:gd name="connsiteY3371" fmla="*/ 819826 h 2768858"/>
                <a:gd name="connsiteX3372" fmla="*/ 1312450 w 1505553"/>
                <a:gd name="connsiteY3372" fmla="*/ 819826 h 2768858"/>
                <a:gd name="connsiteX3373" fmla="*/ 1313906 w 1505553"/>
                <a:gd name="connsiteY3373" fmla="*/ 819826 h 2768858"/>
                <a:gd name="connsiteX3374" fmla="*/ 1315307 w 1505553"/>
                <a:gd name="connsiteY3374" fmla="*/ 819826 h 2768858"/>
                <a:gd name="connsiteX3375" fmla="*/ 1316764 w 1505553"/>
                <a:gd name="connsiteY3375" fmla="*/ 818369 h 2768858"/>
                <a:gd name="connsiteX3376" fmla="*/ 1317493 w 1505553"/>
                <a:gd name="connsiteY3376" fmla="*/ 817640 h 2768858"/>
                <a:gd name="connsiteX3377" fmla="*/ 1318165 w 1505553"/>
                <a:gd name="connsiteY3377" fmla="*/ 817640 h 2768858"/>
                <a:gd name="connsiteX3378" fmla="*/ 1318165 w 1505553"/>
                <a:gd name="connsiteY3378" fmla="*/ 816968 h 2768858"/>
                <a:gd name="connsiteX3379" fmla="*/ 1317493 w 1505553"/>
                <a:gd name="connsiteY3379" fmla="*/ 816239 h 2768858"/>
                <a:gd name="connsiteX3380" fmla="*/ 1318165 w 1505553"/>
                <a:gd name="connsiteY3380" fmla="*/ 814782 h 2768858"/>
                <a:gd name="connsiteX3381" fmla="*/ 1319622 w 1505553"/>
                <a:gd name="connsiteY3381" fmla="*/ 814054 h 2768858"/>
                <a:gd name="connsiteX3382" fmla="*/ 1319622 w 1505553"/>
                <a:gd name="connsiteY3382" fmla="*/ 813381 h 2768858"/>
                <a:gd name="connsiteX3383" fmla="*/ 1318894 w 1505553"/>
                <a:gd name="connsiteY3383" fmla="*/ 812653 h 2768858"/>
                <a:gd name="connsiteX3384" fmla="*/ 1318894 w 1505553"/>
                <a:gd name="connsiteY3384" fmla="*/ 811924 h 2768858"/>
                <a:gd name="connsiteX3385" fmla="*/ 1318165 w 1505553"/>
                <a:gd name="connsiteY3385" fmla="*/ 811196 h 2768858"/>
                <a:gd name="connsiteX3386" fmla="*/ 1318165 w 1505553"/>
                <a:gd name="connsiteY3386" fmla="*/ 810467 h 2768858"/>
                <a:gd name="connsiteX3387" fmla="*/ 1319622 w 1505553"/>
                <a:gd name="connsiteY3387" fmla="*/ 809739 h 2768858"/>
                <a:gd name="connsiteX3388" fmla="*/ 1319622 w 1505553"/>
                <a:gd name="connsiteY3388" fmla="*/ 808338 h 2768858"/>
                <a:gd name="connsiteX3389" fmla="*/ 1319622 w 1505553"/>
                <a:gd name="connsiteY3389" fmla="*/ 807609 h 2768858"/>
                <a:gd name="connsiteX3390" fmla="*/ 1321808 w 1505553"/>
                <a:gd name="connsiteY3390" fmla="*/ 806152 h 2768858"/>
                <a:gd name="connsiteX3391" fmla="*/ 1323209 w 1505553"/>
                <a:gd name="connsiteY3391" fmla="*/ 805480 h 2768858"/>
                <a:gd name="connsiteX3392" fmla="*/ 1323937 w 1505553"/>
                <a:gd name="connsiteY3392" fmla="*/ 804752 h 2768858"/>
                <a:gd name="connsiteX3393" fmla="*/ 1324666 w 1505553"/>
                <a:gd name="connsiteY3393" fmla="*/ 805480 h 2768858"/>
                <a:gd name="connsiteX3394" fmla="*/ 1325394 w 1505553"/>
                <a:gd name="connsiteY3394" fmla="*/ 805480 h 2768858"/>
                <a:gd name="connsiteX3395" fmla="*/ 1326067 w 1505553"/>
                <a:gd name="connsiteY3395" fmla="*/ 804752 h 2768858"/>
                <a:gd name="connsiteX3396" fmla="*/ 1326795 w 1505553"/>
                <a:gd name="connsiteY3396" fmla="*/ 804023 h 2768858"/>
                <a:gd name="connsiteX3397" fmla="*/ 1326795 w 1505553"/>
                <a:gd name="connsiteY3397" fmla="*/ 802566 h 2768858"/>
                <a:gd name="connsiteX3398" fmla="*/ 1326795 w 1505553"/>
                <a:gd name="connsiteY3398" fmla="*/ 801894 h 2768858"/>
                <a:gd name="connsiteX3399" fmla="*/ 1326795 w 1505553"/>
                <a:gd name="connsiteY3399" fmla="*/ 801165 h 2768858"/>
                <a:gd name="connsiteX3400" fmla="*/ 1326067 w 1505553"/>
                <a:gd name="connsiteY3400" fmla="*/ 801165 h 2768858"/>
                <a:gd name="connsiteX3401" fmla="*/ 1325394 w 1505553"/>
                <a:gd name="connsiteY3401" fmla="*/ 801165 h 2768858"/>
                <a:gd name="connsiteX3402" fmla="*/ 1324666 w 1505553"/>
                <a:gd name="connsiteY3402" fmla="*/ 801165 h 2768858"/>
                <a:gd name="connsiteX3403" fmla="*/ 1324666 w 1505553"/>
                <a:gd name="connsiteY3403" fmla="*/ 800437 h 2768858"/>
                <a:gd name="connsiteX3404" fmla="*/ 1323937 w 1505553"/>
                <a:gd name="connsiteY3404" fmla="*/ 799708 h 2768858"/>
                <a:gd name="connsiteX3405" fmla="*/ 1323937 w 1505553"/>
                <a:gd name="connsiteY3405" fmla="*/ 798980 h 2768858"/>
                <a:gd name="connsiteX3406" fmla="*/ 1324666 w 1505553"/>
                <a:gd name="connsiteY3406" fmla="*/ 798251 h 2768858"/>
                <a:gd name="connsiteX3407" fmla="*/ 1324666 w 1505553"/>
                <a:gd name="connsiteY3407" fmla="*/ 797579 h 2768858"/>
                <a:gd name="connsiteX3408" fmla="*/ 1325394 w 1505553"/>
                <a:gd name="connsiteY3408" fmla="*/ 796850 h 2768858"/>
                <a:gd name="connsiteX3409" fmla="*/ 1324666 w 1505553"/>
                <a:gd name="connsiteY3409" fmla="*/ 796850 h 2768858"/>
                <a:gd name="connsiteX3410" fmla="*/ 1323937 w 1505553"/>
                <a:gd name="connsiteY3410" fmla="*/ 796122 h 2768858"/>
                <a:gd name="connsiteX3411" fmla="*/ 1324666 w 1505553"/>
                <a:gd name="connsiteY3411" fmla="*/ 795393 h 2768858"/>
                <a:gd name="connsiteX3412" fmla="*/ 1323937 w 1505553"/>
                <a:gd name="connsiteY3412" fmla="*/ 793992 h 2768858"/>
                <a:gd name="connsiteX3413" fmla="*/ 1323937 w 1505553"/>
                <a:gd name="connsiteY3413" fmla="*/ 793264 h 2768858"/>
                <a:gd name="connsiteX3414" fmla="*/ 1324666 w 1505553"/>
                <a:gd name="connsiteY3414" fmla="*/ 792535 h 2768858"/>
                <a:gd name="connsiteX3415" fmla="*/ 1325394 w 1505553"/>
                <a:gd name="connsiteY3415" fmla="*/ 791078 h 2768858"/>
                <a:gd name="connsiteX3416" fmla="*/ 1326067 w 1505553"/>
                <a:gd name="connsiteY3416" fmla="*/ 791078 h 2768858"/>
                <a:gd name="connsiteX3417" fmla="*/ 1326795 w 1505553"/>
                <a:gd name="connsiteY3417" fmla="*/ 791078 h 2768858"/>
                <a:gd name="connsiteX3418" fmla="*/ 1327523 w 1505553"/>
                <a:gd name="connsiteY3418" fmla="*/ 791078 h 2768858"/>
                <a:gd name="connsiteX3419" fmla="*/ 1327523 w 1505553"/>
                <a:gd name="connsiteY3419" fmla="*/ 790406 h 2768858"/>
                <a:gd name="connsiteX3420" fmla="*/ 1327523 w 1505553"/>
                <a:gd name="connsiteY3420" fmla="*/ 789678 h 2768858"/>
                <a:gd name="connsiteX3421" fmla="*/ 1327523 w 1505553"/>
                <a:gd name="connsiteY3421" fmla="*/ 788949 h 2768858"/>
                <a:gd name="connsiteX3422" fmla="*/ 1328252 w 1505553"/>
                <a:gd name="connsiteY3422" fmla="*/ 788949 h 2768858"/>
                <a:gd name="connsiteX3423" fmla="*/ 1328980 w 1505553"/>
                <a:gd name="connsiteY3423" fmla="*/ 788220 h 2768858"/>
                <a:gd name="connsiteX3424" fmla="*/ 1329653 w 1505553"/>
                <a:gd name="connsiteY3424" fmla="*/ 788220 h 2768858"/>
                <a:gd name="connsiteX3425" fmla="*/ 1330381 w 1505553"/>
                <a:gd name="connsiteY3425" fmla="*/ 787492 h 2768858"/>
                <a:gd name="connsiteX3426" fmla="*/ 1331110 w 1505553"/>
                <a:gd name="connsiteY3426" fmla="*/ 786820 h 2768858"/>
                <a:gd name="connsiteX3427" fmla="*/ 1331838 w 1505553"/>
                <a:gd name="connsiteY3427" fmla="*/ 786091 h 2768858"/>
                <a:gd name="connsiteX3428" fmla="*/ 1332567 w 1505553"/>
                <a:gd name="connsiteY3428" fmla="*/ 786091 h 2768858"/>
                <a:gd name="connsiteX3429" fmla="*/ 1333295 w 1505553"/>
                <a:gd name="connsiteY3429" fmla="*/ 784634 h 2768858"/>
                <a:gd name="connsiteX3430" fmla="*/ 1333295 w 1505553"/>
                <a:gd name="connsiteY3430" fmla="*/ 783906 h 2768858"/>
                <a:gd name="connsiteX3431" fmla="*/ 1333968 w 1505553"/>
                <a:gd name="connsiteY3431" fmla="*/ 783177 h 2768858"/>
                <a:gd name="connsiteX3432" fmla="*/ 1333295 w 1505553"/>
                <a:gd name="connsiteY3432" fmla="*/ 781776 h 2768858"/>
                <a:gd name="connsiteX3433" fmla="*/ 1333295 w 1505553"/>
                <a:gd name="connsiteY3433" fmla="*/ 779591 h 2768858"/>
                <a:gd name="connsiteX3434" fmla="*/ 1334696 w 1505553"/>
                <a:gd name="connsiteY3434" fmla="*/ 776733 h 2768858"/>
                <a:gd name="connsiteX3435" fmla="*/ 1334696 w 1505553"/>
                <a:gd name="connsiteY3435" fmla="*/ 776004 h 2768858"/>
                <a:gd name="connsiteX3436" fmla="*/ 1335425 w 1505553"/>
                <a:gd name="connsiteY3436" fmla="*/ 776004 h 2768858"/>
                <a:gd name="connsiteX3437" fmla="*/ 1336153 w 1505553"/>
                <a:gd name="connsiteY3437" fmla="*/ 775332 h 2768858"/>
                <a:gd name="connsiteX3438" fmla="*/ 1336153 w 1505553"/>
                <a:gd name="connsiteY3438" fmla="*/ 774603 h 2768858"/>
                <a:gd name="connsiteX3439" fmla="*/ 1336153 w 1505553"/>
                <a:gd name="connsiteY3439" fmla="*/ 773875 h 2768858"/>
                <a:gd name="connsiteX3440" fmla="*/ 1336153 w 1505553"/>
                <a:gd name="connsiteY3440" fmla="*/ 773146 h 2768858"/>
                <a:gd name="connsiteX3441" fmla="*/ 1335425 w 1505553"/>
                <a:gd name="connsiteY3441" fmla="*/ 772418 h 2768858"/>
                <a:gd name="connsiteX3442" fmla="*/ 1335425 w 1505553"/>
                <a:gd name="connsiteY3442" fmla="*/ 771690 h 2768858"/>
                <a:gd name="connsiteX3443" fmla="*/ 1336153 w 1505553"/>
                <a:gd name="connsiteY3443" fmla="*/ 771017 h 2768858"/>
                <a:gd name="connsiteX3444" fmla="*/ 1337554 w 1505553"/>
                <a:gd name="connsiteY3444" fmla="*/ 770289 h 2768858"/>
                <a:gd name="connsiteX3445" fmla="*/ 1338283 w 1505553"/>
                <a:gd name="connsiteY3445" fmla="*/ 769560 h 2768858"/>
                <a:gd name="connsiteX3446" fmla="*/ 1340468 w 1505553"/>
                <a:gd name="connsiteY3446" fmla="*/ 769560 h 2768858"/>
                <a:gd name="connsiteX3447" fmla="*/ 1341141 w 1505553"/>
                <a:gd name="connsiteY3447" fmla="*/ 768832 h 2768858"/>
                <a:gd name="connsiteX3448" fmla="*/ 1341869 w 1505553"/>
                <a:gd name="connsiteY3448" fmla="*/ 769560 h 2768858"/>
                <a:gd name="connsiteX3449" fmla="*/ 1341869 w 1505553"/>
                <a:gd name="connsiteY3449" fmla="*/ 770289 h 2768858"/>
                <a:gd name="connsiteX3450" fmla="*/ 1342597 w 1505553"/>
                <a:gd name="connsiteY3450" fmla="*/ 771017 h 2768858"/>
                <a:gd name="connsiteX3451" fmla="*/ 1344727 w 1505553"/>
                <a:gd name="connsiteY3451" fmla="*/ 771690 h 2768858"/>
                <a:gd name="connsiteX3452" fmla="*/ 1346184 w 1505553"/>
                <a:gd name="connsiteY3452" fmla="*/ 771690 h 2768858"/>
                <a:gd name="connsiteX3453" fmla="*/ 1347641 w 1505553"/>
                <a:gd name="connsiteY3453" fmla="*/ 770289 h 2768858"/>
                <a:gd name="connsiteX3454" fmla="*/ 1348369 w 1505553"/>
                <a:gd name="connsiteY3454" fmla="*/ 769560 h 2768858"/>
                <a:gd name="connsiteX3455" fmla="*/ 1349042 w 1505553"/>
                <a:gd name="connsiteY3455" fmla="*/ 769560 h 2768858"/>
                <a:gd name="connsiteX3456" fmla="*/ 1349770 w 1505553"/>
                <a:gd name="connsiteY3456" fmla="*/ 769560 h 2768858"/>
                <a:gd name="connsiteX3457" fmla="*/ 1351956 w 1505553"/>
                <a:gd name="connsiteY3457" fmla="*/ 770289 h 2768858"/>
                <a:gd name="connsiteX3458" fmla="*/ 1353357 w 1505553"/>
                <a:gd name="connsiteY3458" fmla="*/ 771017 h 2768858"/>
                <a:gd name="connsiteX3459" fmla="*/ 1354085 w 1505553"/>
                <a:gd name="connsiteY3459" fmla="*/ 771690 h 2768858"/>
                <a:gd name="connsiteX3460" fmla="*/ 1354814 w 1505553"/>
                <a:gd name="connsiteY3460" fmla="*/ 771690 h 2768858"/>
                <a:gd name="connsiteX3461" fmla="*/ 1355542 w 1505553"/>
                <a:gd name="connsiteY3461" fmla="*/ 771017 h 2768858"/>
                <a:gd name="connsiteX3462" fmla="*/ 1356271 w 1505553"/>
                <a:gd name="connsiteY3462" fmla="*/ 770289 h 2768858"/>
                <a:gd name="connsiteX3463" fmla="*/ 1356271 w 1505553"/>
                <a:gd name="connsiteY3463" fmla="*/ 768832 h 2768858"/>
                <a:gd name="connsiteX3464" fmla="*/ 1356271 w 1505553"/>
                <a:gd name="connsiteY3464" fmla="*/ 768103 h 2768858"/>
                <a:gd name="connsiteX3465" fmla="*/ 1356943 w 1505553"/>
                <a:gd name="connsiteY3465" fmla="*/ 767431 h 2768858"/>
                <a:gd name="connsiteX3466" fmla="*/ 1357672 w 1505553"/>
                <a:gd name="connsiteY3466" fmla="*/ 767431 h 2768858"/>
                <a:gd name="connsiteX3467" fmla="*/ 1358400 w 1505553"/>
                <a:gd name="connsiteY3467" fmla="*/ 767431 h 2768858"/>
                <a:gd name="connsiteX3468" fmla="*/ 1359129 w 1505553"/>
                <a:gd name="connsiteY3468" fmla="*/ 768103 h 2768858"/>
                <a:gd name="connsiteX3469" fmla="*/ 1360529 w 1505553"/>
                <a:gd name="connsiteY3469" fmla="*/ 768103 h 2768858"/>
                <a:gd name="connsiteX3470" fmla="*/ 1361258 w 1505553"/>
                <a:gd name="connsiteY3470" fmla="*/ 768832 h 2768858"/>
                <a:gd name="connsiteX3471" fmla="*/ 1361986 w 1505553"/>
                <a:gd name="connsiteY3471" fmla="*/ 768103 h 2768858"/>
                <a:gd name="connsiteX3472" fmla="*/ 1361986 w 1505553"/>
                <a:gd name="connsiteY3472" fmla="*/ 766702 h 2768858"/>
                <a:gd name="connsiteX3473" fmla="*/ 1361986 w 1505553"/>
                <a:gd name="connsiteY3473" fmla="*/ 765974 h 2768858"/>
                <a:gd name="connsiteX3474" fmla="*/ 1362715 w 1505553"/>
                <a:gd name="connsiteY3474" fmla="*/ 765974 h 2768858"/>
                <a:gd name="connsiteX3475" fmla="*/ 1363443 w 1505553"/>
                <a:gd name="connsiteY3475" fmla="*/ 765974 h 2768858"/>
                <a:gd name="connsiteX3476" fmla="*/ 1364116 w 1505553"/>
                <a:gd name="connsiteY3476" fmla="*/ 766702 h 2768858"/>
                <a:gd name="connsiteX3477" fmla="*/ 1364844 w 1505553"/>
                <a:gd name="connsiteY3477" fmla="*/ 766702 h 2768858"/>
                <a:gd name="connsiteX3478" fmla="*/ 1365573 w 1505553"/>
                <a:gd name="connsiteY3478" fmla="*/ 766702 h 2768858"/>
                <a:gd name="connsiteX3479" fmla="*/ 1365573 w 1505553"/>
                <a:gd name="connsiteY3479" fmla="*/ 765974 h 2768858"/>
                <a:gd name="connsiteX3480" fmla="*/ 1366301 w 1505553"/>
                <a:gd name="connsiteY3480" fmla="*/ 765974 h 2768858"/>
                <a:gd name="connsiteX3481" fmla="*/ 1367702 w 1505553"/>
                <a:gd name="connsiteY3481" fmla="*/ 765974 h 2768858"/>
                <a:gd name="connsiteX3482" fmla="*/ 1369159 w 1505553"/>
                <a:gd name="connsiteY3482" fmla="*/ 765974 h 2768858"/>
                <a:gd name="connsiteX3483" fmla="*/ 1369888 w 1505553"/>
                <a:gd name="connsiteY3483" fmla="*/ 765245 h 2768858"/>
                <a:gd name="connsiteX3484" fmla="*/ 1369888 w 1505553"/>
                <a:gd name="connsiteY3484" fmla="*/ 764517 h 2768858"/>
                <a:gd name="connsiteX3485" fmla="*/ 1370616 w 1505553"/>
                <a:gd name="connsiteY3485" fmla="*/ 763844 h 2768858"/>
                <a:gd name="connsiteX3486" fmla="*/ 1371345 w 1505553"/>
                <a:gd name="connsiteY3486" fmla="*/ 763844 h 2768858"/>
                <a:gd name="connsiteX3487" fmla="*/ 1372017 w 1505553"/>
                <a:gd name="connsiteY3487" fmla="*/ 763116 h 2768858"/>
                <a:gd name="connsiteX3488" fmla="*/ 1374203 w 1505553"/>
                <a:gd name="connsiteY3488" fmla="*/ 764517 h 2768858"/>
                <a:gd name="connsiteX3489" fmla="*/ 1374931 w 1505553"/>
                <a:gd name="connsiteY3489" fmla="*/ 764517 h 2768858"/>
                <a:gd name="connsiteX3490" fmla="*/ 1377061 w 1505553"/>
                <a:gd name="connsiteY3490" fmla="*/ 763844 h 2768858"/>
                <a:gd name="connsiteX3491" fmla="*/ 1377789 w 1505553"/>
                <a:gd name="connsiteY3491" fmla="*/ 763844 h 2768858"/>
                <a:gd name="connsiteX3492" fmla="*/ 1379190 w 1505553"/>
                <a:gd name="connsiteY3492" fmla="*/ 765245 h 2768858"/>
                <a:gd name="connsiteX3493" fmla="*/ 1379918 w 1505553"/>
                <a:gd name="connsiteY3493" fmla="*/ 765974 h 2768858"/>
                <a:gd name="connsiteX3494" fmla="*/ 1379918 w 1505553"/>
                <a:gd name="connsiteY3494" fmla="*/ 766702 h 2768858"/>
                <a:gd name="connsiteX3495" fmla="*/ 1379190 w 1505553"/>
                <a:gd name="connsiteY3495" fmla="*/ 767431 h 2768858"/>
                <a:gd name="connsiteX3496" fmla="*/ 1379190 w 1505553"/>
                <a:gd name="connsiteY3496" fmla="*/ 768103 h 2768858"/>
                <a:gd name="connsiteX3497" fmla="*/ 1379918 w 1505553"/>
                <a:gd name="connsiteY3497" fmla="*/ 768832 h 2768858"/>
                <a:gd name="connsiteX3498" fmla="*/ 1380647 w 1505553"/>
                <a:gd name="connsiteY3498" fmla="*/ 768832 h 2768858"/>
                <a:gd name="connsiteX3499" fmla="*/ 1382104 w 1505553"/>
                <a:gd name="connsiteY3499" fmla="*/ 768832 h 2768858"/>
                <a:gd name="connsiteX3500" fmla="*/ 1382104 w 1505553"/>
                <a:gd name="connsiteY3500" fmla="*/ 769560 h 2768858"/>
                <a:gd name="connsiteX3501" fmla="*/ 1382832 w 1505553"/>
                <a:gd name="connsiteY3501" fmla="*/ 769560 h 2768858"/>
                <a:gd name="connsiteX3502" fmla="*/ 1383505 w 1505553"/>
                <a:gd name="connsiteY3502" fmla="*/ 771017 h 2768858"/>
                <a:gd name="connsiteX3503" fmla="*/ 1383505 w 1505553"/>
                <a:gd name="connsiteY3503" fmla="*/ 771690 h 2768858"/>
                <a:gd name="connsiteX3504" fmla="*/ 1384962 w 1505553"/>
                <a:gd name="connsiteY3504" fmla="*/ 771690 h 2768858"/>
                <a:gd name="connsiteX3505" fmla="*/ 1386419 w 1505553"/>
                <a:gd name="connsiteY3505" fmla="*/ 771690 h 2768858"/>
                <a:gd name="connsiteX3506" fmla="*/ 1388548 w 1505553"/>
                <a:gd name="connsiteY3506" fmla="*/ 773146 h 2768858"/>
                <a:gd name="connsiteX3507" fmla="*/ 1390005 w 1505553"/>
                <a:gd name="connsiteY3507" fmla="*/ 773875 h 2768858"/>
                <a:gd name="connsiteX3508" fmla="*/ 1390678 w 1505553"/>
                <a:gd name="connsiteY3508" fmla="*/ 773875 h 2768858"/>
                <a:gd name="connsiteX3509" fmla="*/ 1391406 w 1505553"/>
                <a:gd name="connsiteY3509" fmla="*/ 773875 h 2768858"/>
                <a:gd name="connsiteX3510" fmla="*/ 1392135 w 1505553"/>
                <a:gd name="connsiteY3510" fmla="*/ 773875 h 2768858"/>
                <a:gd name="connsiteX3511" fmla="*/ 1393591 w 1505553"/>
                <a:gd name="connsiteY3511" fmla="*/ 774603 h 2768858"/>
                <a:gd name="connsiteX3512" fmla="*/ 1396449 w 1505553"/>
                <a:gd name="connsiteY3512" fmla="*/ 775332 h 2768858"/>
                <a:gd name="connsiteX3513" fmla="*/ 1397178 w 1505553"/>
                <a:gd name="connsiteY3513" fmla="*/ 776004 h 2768858"/>
                <a:gd name="connsiteX3514" fmla="*/ 1397178 w 1505553"/>
                <a:gd name="connsiteY3514" fmla="*/ 776733 h 2768858"/>
                <a:gd name="connsiteX3515" fmla="*/ 1398579 w 1505553"/>
                <a:gd name="connsiteY3515" fmla="*/ 777461 h 2768858"/>
                <a:gd name="connsiteX3516" fmla="*/ 1399307 w 1505553"/>
                <a:gd name="connsiteY3516" fmla="*/ 777461 h 2768858"/>
                <a:gd name="connsiteX3517" fmla="*/ 1400036 w 1505553"/>
                <a:gd name="connsiteY3517" fmla="*/ 778918 h 2768858"/>
                <a:gd name="connsiteX3518" fmla="*/ 1400036 w 1505553"/>
                <a:gd name="connsiteY3518" fmla="*/ 779591 h 2768858"/>
                <a:gd name="connsiteX3519" fmla="*/ 1399307 w 1505553"/>
                <a:gd name="connsiteY3519" fmla="*/ 780319 h 2768858"/>
                <a:gd name="connsiteX3520" fmla="*/ 1398579 w 1505553"/>
                <a:gd name="connsiteY3520" fmla="*/ 780319 h 2768858"/>
                <a:gd name="connsiteX3521" fmla="*/ 1398579 w 1505553"/>
                <a:gd name="connsiteY3521" fmla="*/ 781048 h 2768858"/>
                <a:gd name="connsiteX3522" fmla="*/ 1398579 w 1505553"/>
                <a:gd name="connsiteY3522" fmla="*/ 781776 h 2768858"/>
                <a:gd name="connsiteX3523" fmla="*/ 1399307 w 1505553"/>
                <a:gd name="connsiteY3523" fmla="*/ 783177 h 2768858"/>
                <a:gd name="connsiteX3524" fmla="*/ 1400764 w 1505553"/>
                <a:gd name="connsiteY3524" fmla="*/ 783906 h 2768858"/>
                <a:gd name="connsiteX3525" fmla="*/ 1401493 w 1505553"/>
                <a:gd name="connsiteY3525" fmla="*/ 784634 h 2768858"/>
                <a:gd name="connsiteX3526" fmla="*/ 1402165 w 1505553"/>
                <a:gd name="connsiteY3526" fmla="*/ 785363 h 2768858"/>
                <a:gd name="connsiteX3527" fmla="*/ 1402165 w 1505553"/>
                <a:gd name="connsiteY3527" fmla="*/ 784634 h 2768858"/>
                <a:gd name="connsiteX3528" fmla="*/ 1402894 w 1505553"/>
                <a:gd name="connsiteY3528" fmla="*/ 784634 h 2768858"/>
                <a:gd name="connsiteX3529" fmla="*/ 1403622 w 1505553"/>
                <a:gd name="connsiteY3529" fmla="*/ 784634 h 2768858"/>
                <a:gd name="connsiteX3530" fmla="*/ 1404351 w 1505553"/>
                <a:gd name="connsiteY3530" fmla="*/ 785363 h 2768858"/>
                <a:gd name="connsiteX3531" fmla="*/ 1389277 w 1505553"/>
                <a:gd name="connsiteY3531" fmla="*/ 741542 h 2768858"/>
                <a:gd name="connsiteX3532" fmla="*/ 1451758 w 1505553"/>
                <a:gd name="connsiteY3532" fmla="*/ 753758 h 2768858"/>
                <a:gd name="connsiteX3533" fmla="*/ 1463246 w 1505553"/>
                <a:gd name="connsiteY3533" fmla="*/ 730782 h 2768858"/>
                <a:gd name="connsiteX3534" fmla="*/ 1463918 w 1505553"/>
                <a:gd name="connsiteY3534" fmla="*/ 729381 h 2768858"/>
                <a:gd name="connsiteX3535" fmla="*/ 1465375 w 1505553"/>
                <a:gd name="connsiteY3535" fmla="*/ 727924 h 2768858"/>
                <a:gd name="connsiteX3536" fmla="*/ 1466104 w 1505553"/>
                <a:gd name="connsiteY3536" fmla="*/ 724338 h 2768858"/>
                <a:gd name="connsiteX3537" fmla="*/ 1463918 w 1505553"/>
                <a:gd name="connsiteY3537" fmla="*/ 723610 h 2768858"/>
                <a:gd name="connsiteX3538" fmla="*/ 1462517 w 1505553"/>
                <a:gd name="connsiteY3538" fmla="*/ 722881 h 2768858"/>
                <a:gd name="connsiteX3539" fmla="*/ 1462517 w 1505553"/>
                <a:gd name="connsiteY3539" fmla="*/ 722209 h 2768858"/>
                <a:gd name="connsiteX3540" fmla="*/ 1463246 w 1505553"/>
                <a:gd name="connsiteY3540" fmla="*/ 721480 h 2768858"/>
                <a:gd name="connsiteX3541" fmla="*/ 1463246 w 1505553"/>
                <a:gd name="connsiteY3541" fmla="*/ 720752 h 2768858"/>
                <a:gd name="connsiteX3542" fmla="*/ 1464647 w 1505553"/>
                <a:gd name="connsiteY3542" fmla="*/ 721480 h 2768858"/>
                <a:gd name="connsiteX3543" fmla="*/ 1468233 w 1505553"/>
                <a:gd name="connsiteY3543" fmla="*/ 721480 h 2768858"/>
                <a:gd name="connsiteX3544" fmla="*/ 1471091 w 1505553"/>
                <a:gd name="connsiteY3544" fmla="*/ 720752 h 2768858"/>
                <a:gd name="connsiteX3545" fmla="*/ 1472548 w 1505553"/>
                <a:gd name="connsiteY3545" fmla="*/ 715708 h 2768858"/>
                <a:gd name="connsiteX3546" fmla="*/ 1474005 w 1505553"/>
                <a:gd name="connsiteY3546" fmla="*/ 714980 h 2768858"/>
                <a:gd name="connsiteX3547" fmla="*/ 1475406 w 1505553"/>
                <a:gd name="connsiteY3547" fmla="*/ 714307 h 2768858"/>
                <a:gd name="connsiteX3548" fmla="*/ 1477591 w 1505553"/>
                <a:gd name="connsiteY3548" fmla="*/ 712850 h 2768858"/>
                <a:gd name="connsiteX3549" fmla="*/ 1474733 w 1505553"/>
                <a:gd name="connsiteY3549" fmla="*/ 711393 h 2768858"/>
                <a:gd name="connsiteX3550" fmla="*/ 1472548 w 1505553"/>
                <a:gd name="connsiteY3550" fmla="*/ 709264 h 2768858"/>
                <a:gd name="connsiteX3551" fmla="*/ 1470419 w 1505553"/>
                <a:gd name="connsiteY3551" fmla="*/ 707807 h 2768858"/>
                <a:gd name="connsiteX3552" fmla="*/ 1468962 w 1505553"/>
                <a:gd name="connsiteY3552" fmla="*/ 706406 h 2768858"/>
                <a:gd name="connsiteX3553" fmla="*/ 1466832 w 1505553"/>
                <a:gd name="connsiteY3553" fmla="*/ 706406 h 2768858"/>
                <a:gd name="connsiteX3554" fmla="*/ 1464647 w 1505553"/>
                <a:gd name="connsiteY3554" fmla="*/ 706406 h 2768858"/>
                <a:gd name="connsiteX3555" fmla="*/ 1463246 w 1505553"/>
                <a:gd name="connsiteY3555" fmla="*/ 706406 h 2768858"/>
                <a:gd name="connsiteX3556" fmla="*/ 1463246 w 1505553"/>
                <a:gd name="connsiteY3556" fmla="*/ 705678 h 2768858"/>
                <a:gd name="connsiteX3557" fmla="*/ 1463246 w 1505553"/>
                <a:gd name="connsiteY3557" fmla="*/ 704949 h 2768858"/>
                <a:gd name="connsiteX3558" fmla="*/ 1465375 w 1505553"/>
                <a:gd name="connsiteY3558" fmla="*/ 703492 h 2768858"/>
                <a:gd name="connsiteX3559" fmla="*/ 1466104 w 1505553"/>
                <a:gd name="connsiteY3559" fmla="*/ 702820 h 2768858"/>
                <a:gd name="connsiteX3560" fmla="*/ 1465375 w 1505553"/>
                <a:gd name="connsiteY3560" fmla="*/ 702091 h 2768858"/>
                <a:gd name="connsiteX3561" fmla="*/ 1461060 w 1505553"/>
                <a:gd name="connsiteY3561" fmla="*/ 702820 h 2768858"/>
                <a:gd name="connsiteX3562" fmla="*/ 1461060 w 1505553"/>
                <a:gd name="connsiteY3562" fmla="*/ 701363 h 2768858"/>
                <a:gd name="connsiteX3563" fmla="*/ 1462517 w 1505553"/>
                <a:gd name="connsiteY3563" fmla="*/ 700634 h 2768858"/>
                <a:gd name="connsiteX3564" fmla="*/ 1463918 w 1505553"/>
                <a:gd name="connsiteY3564" fmla="*/ 699233 h 2768858"/>
                <a:gd name="connsiteX3565" fmla="*/ 1470419 w 1505553"/>
                <a:gd name="connsiteY3565" fmla="*/ 694918 h 2768858"/>
                <a:gd name="connsiteX3566" fmla="*/ 1472548 w 1505553"/>
                <a:gd name="connsiteY3566" fmla="*/ 693461 h 2768858"/>
                <a:gd name="connsiteX3567" fmla="*/ 1474733 w 1505553"/>
                <a:gd name="connsiteY3567" fmla="*/ 692733 h 2768858"/>
                <a:gd name="connsiteX3568" fmla="*/ 1477591 w 1505553"/>
                <a:gd name="connsiteY3568" fmla="*/ 691332 h 2768858"/>
                <a:gd name="connsiteX3569" fmla="*/ 1476134 w 1505553"/>
                <a:gd name="connsiteY3569" fmla="*/ 690604 h 2768858"/>
                <a:gd name="connsiteX3570" fmla="*/ 1474005 w 1505553"/>
                <a:gd name="connsiteY3570" fmla="*/ 689875 h 2768858"/>
                <a:gd name="connsiteX3571" fmla="*/ 1470419 w 1505553"/>
                <a:gd name="connsiteY3571" fmla="*/ 688418 h 2768858"/>
                <a:gd name="connsiteX3572" fmla="*/ 1468962 w 1505553"/>
                <a:gd name="connsiteY3572" fmla="*/ 688418 h 2768858"/>
                <a:gd name="connsiteX3573" fmla="*/ 1465375 w 1505553"/>
                <a:gd name="connsiteY3573" fmla="*/ 689147 h 2768858"/>
                <a:gd name="connsiteX3574" fmla="*/ 1461789 w 1505553"/>
                <a:gd name="connsiteY3574" fmla="*/ 689147 h 2768858"/>
                <a:gd name="connsiteX3575" fmla="*/ 1458931 w 1505553"/>
                <a:gd name="connsiteY3575" fmla="*/ 688418 h 2768858"/>
                <a:gd name="connsiteX3576" fmla="*/ 1456017 w 1505553"/>
                <a:gd name="connsiteY3576" fmla="*/ 689147 h 2768858"/>
                <a:gd name="connsiteX3577" fmla="*/ 1453888 w 1505553"/>
                <a:gd name="connsiteY3577" fmla="*/ 688418 h 2768858"/>
                <a:gd name="connsiteX3578" fmla="*/ 1451758 w 1505553"/>
                <a:gd name="connsiteY3578" fmla="*/ 686289 h 2768858"/>
                <a:gd name="connsiteX3579" fmla="*/ 1450301 w 1505553"/>
                <a:gd name="connsiteY3579" fmla="*/ 682702 h 2768858"/>
                <a:gd name="connsiteX3580" fmla="*/ 1448844 w 1505553"/>
                <a:gd name="connsiteY3580" fmla="*/ 681974 h 2768858"/>
                <a:gd name="connsiteX3581" fmla="*/ 1446715 w 1505553"/>
                <a:gd name="connsiteY3581" fmla="*/ 682702 h 2768858"/>
                <a:gd name="connsiteX3582" fmla="*/ 1446715 w 1505553"/>
                <a:gd name="connsiteY3582" fmla="*/ 684159 h 2768858"/>
                <a:gd name="connsiteX3583" fmla="*/ 1445986 w 1505553"/>
                <a:gd name="connsiteY3583" fmla="*/ 686289 h 2768858"/>
                <a:gd name="connsiteX3584" fmla="*/ 1445258 w 1505553"/>
                <a:gd name="connsiteY3584" fmla="*/ 684832 h 2768858"/>
                <a:gd name="connsiteX3585" fmla="*/ 1444529 w 1505553"/>
                <a:gd name="connsiteY3585" fmla="*/ 686289 h 2768858"/>
                <a:gd name="connsiteX3586" fmla="*/ 1443857 w 1505553"/>
                <a:gd name="connsiteY3586" fmla="*/ 685560 h 2768858"/>
                <a:gd name="connsiteX3587" fmla="*/ 1443128 w 1505553"/>
                <a:gd name="connsiteY3587" fmla="*/ 684159 h 2768858"/>
                <a:gd name="connsiteX3588" fmla="*/ 1440271 w 1505553"/>
                <a:gd name="connsiteY3588" fmla="*/ 683431 h 2768858"/>
                <a:gd name="connsiteX3589" fmla="*/ 1437357 w 1505553"/>
                <a:gd name="connsiteY3589" fmla="*/ 682702 h 2768858"/>
                <a:gd name="connsiteX3590" fmla="*/ 1435227 w 1505553"/>
                <a:gd name="connsiteY3590" fmla="*/ 683431 h 2768858"/>
                <a:gd name="connsiteX3591" fmla="*/ 1433042 w 1505553"/>
                <a:gd name="connsiteY3591" fmla="*/ 684832 h 2768858"/>
                <a:gd name="connsiteX3592" fmla="*/ 1431641 w 1505553"/>
                <a:gd name="connsiteY3592" fmla="*/ 683431 h 2768858"/>
                <a:gd name="connsiteX3593" fmla="*/ 1428054 w 1505553"/>
                <a:gd name="connsiteY3593" fmla="*/ 684159 h 2768858"/>
                <a:gd name="connsiteX3594" fmla="*/ 1425869 w 1505553"/>
                <a:gd name="connsiteY3594" fmla="*/ 682702 h 2768858"/>
                <a:gd name="connsiteX3595" fmla="*/ 1423011 w 1505553"/>
                <a:gd name="connsiteY3595" fmla="*/ 680517 h 2768858"/>
                <a:gd name="connsiteX3596" fmla="*/ 1420882 w 1505553"/>
                <a:gd name="connsiteY3596" fmla="*/ 679844 h 2768858"/>
                <a:gd name="connsiteX3597" fmla="*/ 1418696 w 1505553"/>
                <a:gd name="connsiteY3597" fmla="*/ 678387 h 2768858"/>
                <a:gd name="connsiteX3598" fmla="*/ 1418696 w 1505553"/>
                <a:gd name="connsiteY3598" fmla="*/ 677659 h 2768858"/>
                <a:gd name="connsiteX3599" fmla="*/ 1418696 w 1505553"/>
                <a:gd name="connsiteY3599" fmla="*/ 674073 h 2768858"/>
                <a:gd name="connsiteX3600" fmla="*/ 1417968 w 1505553"/>
                <a:gd name="connsiteY3600" fmla="*/ 671943 h 2768858"/>
                <a:gd name="connsiteX3601" fmla="*/ 1415838 w 1505553"/>
                <a:gd name="connsiteY3601" fmla="*/ 669085 h 2768858"/>
                <a:gd name="connsiteX3602" fmla="*/ 1415110 w 1505553"/>
                <a:gd name="connsiteY3602" fmla="*/ 667628 h 2768858"/>
                <a:gd name="connsiteX3603" fmla="*/ 1416567 w 1505553"/>
                <a:gd name="connsiteY3603" fmla="*/ 665499 h 2768858"/>
                <a:gd name="connsiteX3604" fmla="*/ 1417295 w 1505553"/>
                <a:gd name="connsiteY3604" fmla="*/ 663313 h 2768858"/>
                <a:gd name="connsiteX3605" fmla="*/ 1420153 w 1505553"/>
                <a:gd name="connsiteY3605" fmla="*/ 663313 h 2768858"/>
                <a:gd name="connsiteX3606" fmla="*/ 1424468 w 1505553"/>
                <a:gd name="connsiteY3606" fmla="*/ 663313 h 2768858"/>
                <a:gd name="connsiteX3607" fmla="*/ 1425869 w 1505553"/>
                <a:gd name="connsiteY3607" fmla="*/ 664042 h 2768858"/>
                <a:gd name="connsiteX3608" fmla="*/ 1428783 w 1505553"/>
                <a:gd name="connsiteY3608" fmla="*/ 666900 h 2768858"/>
                <a:gd name="connsiteX3609" fmla="*/ 1430912 w 1505553"/>
                <a:gd name="connsiteY3609" fmla="*/ 665499 h 2768858"/>
                <a:gd name="connsiteX3610" fmla="*/ 1432369 w 1505553"/>
                <a:gd name="connsiteY3610" fmla="*/ 664042 h 2768858"/>
                <a:gd name="connsiteX3611" fmla="*/ 1432369 w 1505553"/>
                <a:gd name="connsiteY3611" fmla="*/ 662585 h 2768858"/>
                <a:gd name="connsiteX3612" fmla="*/ 1430912 w 1505553"/>
                <a:gd name="connsiteY3612" fmla="*/ 661856 h 2768858"/>
                <a:gd name="connsiteX3613" fmla="*/ 1430184 w 1505553"/>
                <a:gd name="connsiteY3613" fmla="*/ 659727 h 2768858"/>
                <a:gd name="connsiteX3614" fmla="*/ 1430184 w 1505553"/>
                <a:gd name="connsiteY3614" fmla="*/ 658999 h 2768858"/>
                <a:gd name="connsiteX3615" fmla="*/ 1430184 w 1505553"/>
                <a:gd name="connsiteY3615" fmla="*/ 658270 h 2768858"/>
                <a:gd name="connsiteX3616" fmla="*/ 1429455 w 1505553"/>
                <a:gd name="connsiteY3616" fmla="*/ 658270 h 2768858"/>
                <a:gd name="connsiteX3617" fmla="*/ 1429455 w 1505553"/>
                <a:gd name="connsiteY3617" fmla="*/ 656869 h 2768858"/>
                <a:gd name="connsiteX3618" fmla="*/ 1430184 w 1505553"/>
                <a:gd name="connsiteY3618" fmla="*/ 656141 h 2768858"/>
                <a:gd name="connsiteX3619" fmla="*/ 1430912 w 1505553"/>
                <a:gd name="connsiteY3619" fmla="*/ 655412 h 2768858"/>
                <a:gd name="connsiteX3620" fmla="*/ 1431641 w 1505553"/>
                <a:gd name="connsiteY3620" fmla="*/ 656141 h 2768858"/>
                <a:gd name="connsiteX3621" fmla="*/ 1433042 w 1505553"/>
                <a:gd name="connsiteY3621" fmla="*/ 657598 h 2768858"/>
                <a:gd name="connsiteX3622" fmla="*/ 1433770 w 1505553"/>
                <a:gd name="connsiteY3622" fmla="*/ 657598 h 2768858"/>
                <a:gd name="connsiteX3623" fmla="*/ 1435227 w 1505553"/>
                <a:gd name="connsiteY3623" fmla="*/ 654684 h 2768858"/>
                <a:gd name="connsiteX3624" fmla="*/ 1435956 w 1505553"/>
                <a:gd name="connsiteY3624" fmla="*/ 653283 h 2768858"/>
                <a:gd name="connsiteX3625" fmla="*/ 1436684 w 1505553"/>
                <a:gd name="connsiteY3625" fmla="*/ 651826 h 2768858"/>
                <a:gd name="connsiteX3626" fmla="*/ 1438814 w 1505553"/>
                <a:gd name="connsiteY3626" fmla="*/ 648239 h 2768858"/>
                <a:gd name="connsiteX3627" fmla="*/ 1440943 w 1505553"/>
                <a:gd name="connsiteY3627" fmla="*/ 647511 h 2768858"/>
                <a:gd name="connsiteX3628" fmla="*/ 1443857 w 1505553"/>
                <a:gd name="connsiteY3628" fmla="*/ 644653 h 2768858"/>
                <a:gd name="connsiteX3629" fmla="*/ 1445986 w 1505553"/>
                <a:gd name="connsiteY3629" fmla="*/ 644653 h 2768858"/>
                <a:gd name="connsiteX3630" fmla="*/ 1448844 w 1505553"/>
                <a:gd name="connsiteY3630" fmla="*/ 643924 h 2768858"/>
                <a:gd name="connsiteX3631" fmla="*/ 1449573 w 1505553"/>
                <a:gd name="connsiteY3631" fmla="*/ 642524 h 2768858"/>
                <a:gd name="connsiteX3632" fmla="*/ 1449573 w 1505553"/>
                <a:gd name="connsiteY3632" fmla="*/ 640338 h 2768858"/>
                <a:gd name="connsiteX3633" fmla="*/ 1451030 w 1505553"/>
                <a:gd name="connsiteY3633" fmla="*/ 638209 h 2768858"/>
                <a:gd name="connsiteX3634" fmla="*/ 1468962 w 1505553"/>
                <a:gd name="connsiteY3634" fmla="*/ 638881 h 2768858"/>
                <a:gd name="connsiteX3635" fmla="*/ 1471819 w 1505553"/>
                <a:gd name="connsiteY3635" fmla="*/ 637480 h 2768858"/>
                <a:gd name="connsiteX3636" fmla="*/ 1474005 w 1505553"/>
                <a:gd name="connsiteY3636" fmla="*/ 636752 h 2768858"/>
                <a:gd name="connsiteX3637" fmla="*/ 1476134 w 1505553"/>
                <a:gd name="connsiteY3637" fmla="*/ 635295 h 2768858"/>
                <a:gd name="connsiteX3638" fmla="*/ 1477591 w 1505553"/>
                <a:gd name="connsiteY3638" fmla="*/ 633894 h 2768858"/>
                <a:gd name="connsiteX3639" fmla="*/ 1478320 w 1505553"/>
                <a:gd name="connsiteY3639" fmla="*/ 632437 h 2768858"/>
                <a:gd name="connsiteX3640" fmla="*/ 1479721 w 1505553"/>
                <a:gd name="connsiteY3640" fmla="*/ 631708 h 2768858"/>
                <a:gd name="connsiteX3641" fmla="*/ 1481178 w 1505553"/>
                <a:gd name="connsiteY3641" fmla="*/ 630307 h 2768858"/>
                <a:gd name="connsiteX3642" fmla="*/ 1483307 w 1505553"/>
                <a:gd name="connsiteY3642" fmla="*/ 628850 h 2768858"/>
                <a:gd name="connsiteX3643" fmla="*/ 1484764 w 1505553"/>
                <a:gd name="connsiteY3643" fmla="*/ 627449 h 2768858"/>
                <a:gd name="connsiteX3644" fmla="*/ 1488351 w 1505553"/>
                <a:gd name="connsiteY3644" fmla="*/ 625993 h 2768858"/>
                <a:gd name="connsiteX3645" fmla="*/ 1489808 w 1505553"/>
                <a:gd name="connsiteY3645" fmla="*/ 624536 h 2768858"/>
                <a:gd name="connsiteX3646" fmla="*/ 1491937 w 1505553"/>
                <a:gd name="connsiteY3646" fmla="*/ 621678 h 2768858"/>
                <a:gd name="connsiteX3647" fmla="*/ 1493394 w 1505553"/>
                <a:gd name="connsiteY3647" fmla="*/ 621678 h 2768858"/>
                <a:gd name="connsiteX3648" fmla="*/ 1494795 w 1505553"/>
                <a:gd name="connsiteY3648" fmla="*/ 620949 h 2768858"/>
                <a:gd name="connsiteX3649" fmla="*/ 1496980 w 1505553"/>
                <a:gd name="connsiteY3649" fmla="*/ 619548 h 2768858"/>
                <a:gd name="connsiteX3650" fmla="*/ 1498381 w 1505553"/>
                <a:gd name="connsiteY3650" fmla="*/ 618091 h 2768858"/>
                <a:gd name="connsiteX3651" fmla="*/ 1501295 w 1505553"/>
                <a:gd name="connsiteY3651" fmla="*/ 617363 h 2768858"/>
                <a:gd name="connsiteX3652" fmla="*/ 1504153 w 1505553"/>
                <a:gd name="connsiteY3652" fmla="*/ 615962 h 2768858"/>
                <a:gd name="connsiteX3653" fmla="*/ 1504882 w 1505553"/>
                <a:gd name="connsiteY3653" fmla="*/ 615233 h 2768858"/>
                <a:gd name="connsiteX3654" fmla="*/ 1505554 w 1505553"/>
                <a:gd name="connsiteY3654" fmla="*/ 613776 h 276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</a:cxnLst>
              <a:rect l="l" t="t" r="r" b="b"/>
              <a:pathLst>
                <a:path w="1505553" h="2768858">
                  <a:moveTo>
                    <a:pt x="1504882" y="613048"/>
                  </a:moveTo>
                  <a:lnTo>
                    <a:pt x="1504153" y="610919"/>
                  </a:lnTo>
                  <a:lnTo>
                    <a:pt x="1504153" y="610190"/>
                  </a:lnTo>
                  <a:lnTo>
                    <a:pt x="1504153" y="608061"/>
                  </a:lnTo>
                  <a:lnTo>
                    <a:pt x="1504153" y="606604"/>
                  </a:lnTo>
                  <a:lnTo>
                    <a:pt x="1503425" y="605875"/>
                  </a:lnTo>
                  <a:lnTo>
                    <a:pt x="1501295" y="605147"/>
                  </a:lnTo>
                  <a:lnTo>
                    <a:pt x="1501295" y="601560"/>
                  </a:lnTo>
                  <a:lnTo>
                    <a:pt x="1500567" y="600888"/>
                  </a:lnTo>
                  <a:lnTo>
                    <a:pt x="1500567" y="599431"/>
                  </a:lnTo>
                  <a:lnTo>
                    <a:pt x="1500567" y="598702"/>
                  </a:lnTo>
                  <a:lnTo>
                    <a:pt x="1500567" y="597974"/>
                  </a:lnTo>
                  <a:lnTo>
                    <a:pt x="1501295" y="596573"/>
                  </a:lnTo>
                  <a:lnTo>
                    <a:pt x="1501968" y="595845"/>
                  </a:lnTo>
                  <a:lnTo>
                    <a:pt x="1499838" y="596573"/>
                  </a:lnTo>
                  <a:lnTo>
                    <a:pt x="1499110" y="595116"/>
                  </a:lnTo>
                  <a:lnTo>
                    <a:pt x="1496980" y="595845"/>
                  </a:lnTo>
                  <a:lnTo>
                    <a:pt x="1495523" y="596573"/>
                  </a:lnTo>
                  <a:lnTo>
                    <a:pt x="1493394" y="595116"/>
                  </a:lnTo>
                  <a:lnTo>
                    <a:pt x="1492665" y="592258"/>
                  </a:lnTo>
                  <a:lnTo>
                    <a:pt x="1490480" y="587215"/>
                  </a:lnTo>
                  <a:lnTo>
                    <a:pt x="1491208" y="586486"/>
                  </a:lnTo>
                  <a:lnTo>
                    <a:pt x="1484036" y="583628"/>
                  </a:lnTo>
                  <a:lnTo>
                    <a:pt x="1479721" y="583628"/>
                  </a:lnTo>
                  <a:lnTo>
                    <a:pt x="1478320" y="583628"/>
                  </a:lnTo>
                  <a:lnTo>
                    <a:pt x="1476863" y="582900"/>
                  </a:lnTo>
                  <a:lnTo>
                    <a:pt x="1474005" y="582171"/>
                  </a:lnTo>
                  <a:lnTo>
                    <a:pt x="1471819" y="582171"/>
                  </a:lnTo>
                  <a:lnTo>
                    <a:pt x="1469690" y="582171"/>
                  </a:lnTo>
                  <a:lnTo>
                    <a:pt x="1468233" y="582900"/>
                  </a:lnTo>
                  <a:lnTo>
                    <a:pt x="1466104" y="582900"/>
                  </a:lnTo>
                  <a:lnTo>
                    <a:pt x="1464647" y="581499"/>
                  </a:lnTo>
                  <a:lnTo>
                    <a:pt x="1463246" y="580771"/>
                  </a:lnTo>
                  <a:lnTo>
                    <a:pt x="1461060" y="582171"/>
                  </a:lnTo>
                  <a:lnTo>
                    <a:pt x="1456746" y="583628"/>
                  </a:lnTo>
                  <a:lnTo>
                    <a:pt x="1455345" y="584357"/>
                  </a:lnTo>
                  <a:lnTo>
                    <a:pt x="1453888" y="585085"/>
                  </a:lnTo>
                  <a:lnTo>
                    <a:pt x="1453159" y="585085"/>
                  </a:lnTo>
                  <a:lnTo>
                    <a:pt x="1450301" y="585085"/>
                  </a:lnTo>
                  <a:lnTo>
                    <a:pt x="1446715" y="585085"/>
                  </a:lnTo>
                  <a:lnTo>
                    <a:pt x="1445986" y="585085"/>
                  </a:lnTo>
                  <a:lnTo>
                    <a:pt x="1445258" y="584357"/>
                  </a:lnTo>
                  <a:lnTo>
                    <a:pt x="1444529" y="582171"/>
                  </a:lnTo>
                  <a:lnTo>
                    <a:pt x="1443857" y="581499"/>
                  </a:lnTo>
                  <a:lnTo>
                    <a:pt x="1443128" y="580771"/>
                  </a:lnTo>
                  <a:lnTo>
                    <a:pt x="1441672" y="579313"/>
                  </a:lnTo>
                  <a:lnTo>
                    <a:pt x="1440943" y="579313"/>
                  </a:lnTo>
                  <a:lnTo>
                    <a:pt x="1438814" y="578585"/>
                  </a:lnTo>
                  <a:lnTo>
                    <a:pt x="1437357" y="577184"/>
                  </a:lnTo>
                  <a:lnTo>
                    <a:pt x="1436684" y="575727"/>
                  </a:lnTo>
                  <a:lnTo>
                    <a:pt x="1434499" y="575727"/>
                  </a:lnTo>
                  <a:lnTo>
                    <a:pt x="1432369" y="575727"/>
                  </a:lnTo>
                  <a:lnTo>
                    <a:pt x="1429455" y="575727"/>
                  </a:lnTo>
                  <a:lnTo>
                    <a:pt x="1429455" y="574326"/>
                  </a:lnTo>
                  <a:lnTo>
                    <a:pt x="1429455" y="572869"/>
                  </a:lnTo>
                  <a:lnTo>
                    <a:pt x="1428783" y="571412"/>
                  </a:lnTo>
                  <a:lnTo>
                    <a:pt x="1428054" y="570011"/>
                  </a:lnTo>
                  <a:lnTo>
                    <a:pt x="1428054" y="567097"/>
                  </a:lnTo>
                  <a:lnTo>
                    <a:pt x="1428054" y="565696"/>
                  </a:lnTo>
                  <a:lnTo>
                    <a:pt x="1429455" y="564239"/>
                  </a:lnTo>
                  <a:lnTo>
                    <a:pt x="1430912" y="562839"/>
                  </a:lnTo>
                  <a:lnTo>
                    <a:pt x="1432369" y="561382"/>
                  </a:lnTo>
                  <a:lnTo>
                    <a:pt x="1433042" y="559925"/>
                  </a:lnTo>
                  <a:lnTo>
                    <a:pt x="1433770" y="558524"/>
                  </a:lnTo>
                  <a:lnTo>
                    <a:pt x="1435227" y="557067"/>
                  </a:lnTo>
                  <a:lnTo>
                    <a:pt x="1437357" y="554937"/>
                  </a:lnTo>
                  <a:lnTo>
                    <a:pt x="1438085" y="553480"/>
                  </a:lnTo>
                  <a:lnTo>
                    <a:pt x="1438814" y="552023"/>
                  </a:lnTo>
                  <a:lnTo>
                    <a:pt x="1438085" y="550622"/>
                  </a:lnTo>
                  <a:lnTo>
                    <a:pt x="1437357" y="549165"/>
                  </a:lnTo>
                  <a:lnTo>
                    <a:pt x="1436684" y="548437"/>
                  </a:lnTo>
                  <a:lnTo>
                    <a:pt x="1436684" y="547036"/>
                  </a:lnTo>
                  <a:lnTo>
                    <a:pt x="1436684" y="546308"/>
                  </a:lnTo>
                  <a:lnTo>
                    <a:pt x="1436684" y="545579"/>
                  </a:lnTo>
                  <a:lnTo>
                    <a:pt x="1437357" y="544122"/>
                  </a:lnTo>
                  <a:lnTo>
                    <a:pt x="1438085" y="544122"/>
                  </a:lnTo>
                  <a:lnTo>
                    <a:pt x="1440271" y="544122"/>
                  </a:lnTo>
                  <a:lnTo>
                    <a:pt x="1440943" y="543450"/>
                  </a:lnTo>
                  <a:lnTo>
                    <a:pt x="1441672" y="542721"/>
                  </a:lnTo>
                  <a:lnTo>
                    <a:pt x="1444529" y="540536"/>
                  </a:lnTo>
                  <a:lnTo>
                    <a:pt x="1444529" y="539863"/>
                  </a:lnTo>
                  <a:lnTo>
                    <a:pt x="1446715" y="538406"/>
                  </a:lnTo>
                  <a:lnTo>
                    <a:pt x="1447443" y="537678"/>
                  </a:lnTo>
                  <a:lnTo>
                    <a:pt x="1448844" y="537678"/>
                  </a:lnTo>
                  <a:lnTo>
                    <a:pt x="1451030" y="536949"/>
                  </a:lnTo>
                  <a:lnTo>
                    <a:pt x="1452431" y="536949"/>
                  </a:lnTo>
                  <a:lnTo>
                    <a:pt x="1456017" y="536277"/>
                  </a:lnTo>
                  <a:lnTo>
                    <a:pt x="1456746" y="535548"/>
                  </a:lnTo>
                  <a:lnTo>
                    <a:pt x="1457474" y="535548"/>
                  </a:lnTo>
                  <a:lnTo>
                    <a:pt x="1457474" y="533363"/>
                  </a:lnTo>
                  <a:lnTo>
                    <a:pt x="1458202" y="532634"/>
                  </a:lnTo>
                  <a:lnTo>
                    <a:pt x="1459603" y="531962"/>
                  </a:lnTo>
                  <a:lnTo>
                    <a:pt x="1461789" y="531234"/>
                  </a:lnTo>
                  <a:lnTo>
                    <a:pt x="1462517" y="529777"/>
                  </a:lnTo>
                  <a:lnTo>
                    <a:pt x="1464647" y="529048"/>
                  </a:lnTo>
                  <a:lnTo>
                    <a:pt x="1465375" y="528376"/>
                  </a:lnTo>
                  <a:lnTo>
                    <a:pt x="1468962" y="527647"/>
                  </a:lnTo>
                  <a:lnTo>
                    <a:pt x="1470419" y="526919"/>
                  </a:lnTo>
                  <a:lnTo>
                    <a:pt x="1471091" y="525462"/>
                  </a:lnTo>
                  <a:lnTo>
                    <a:pt x="1470419" y="524061"/>
                  </a:lnTo>
                  <a:lnTo>
                    <a:pt x="1469690" y="522604"/>
                  </a:lnTo>
                  <a:lnTo>
                    <a:pt x="1466832" y="521203"/>
                  </a:lnTo>
                  <a:lnTo>
                    <a:pt x="1465375" y="519746"/>
                  </a:lnTo>
                  <a:lnTo>
                    <a:pt x="1465375" y="518289"/>
                  </a:lnTo>
                  <a:lnTo>
                    <a:pt x="1465375" y="516888"/>
                  </a:lnTo>
                  <a:lnTo>
                    <a:pt x="1466104" y="515431"/>
                  </a:lnTo>
                  <a:lnTo>
                    <a:pt x="1466832" y="513974"/>
                  </a:lnTo>
                  <a:lnTo>
                    <a:pt x="1466104" y="513302"/>
                  </a:lnTo>
                  <a:lnTo>
                    <a:pt x="1463918" y="512573"/>
                  </a:lnTo>
                  <a:lnTo>
                    <a:pt x="1461060" y="511116"/>
                  </a:lnTo>
                  <a:lnTo>
                    <a:pt x="1458931" y="508987"/>
                  </a:lnTo>
                  <a:lnTo>
                    <a:pt x="1458202" y="508258"/>
                  </a:lnTo>
                  <a:lnTo>
                    <a:pt x="1458202" y="506801"/>
                  </a:lnTo>
                  <a:lnTo>
                    <a:pt x="1458931" y="505400"/>
                  </a:lnTo>
                  <a:lnTo>
                    <a:pt x="1459603" y="503215"/>
                  </a:lnTo>
                  <a:lnTo>
                    <a:pt x="1459603" y="501814"/>
                  </a:lnTo>
                  <a:lnTo>
                    <a:pt x="1458202" y="497499"/>
                  </a:lnTo>
                  <a:lnTo>
                    <a:pt x="1458931" y="496042"/>
                  </a:lnTo>
                  <a:lnTo>
                    <a:pt x="1462517" y="494641"/>
                  </a:lnTo>
                  <a:lnTo>
                    <a:pt x="1461789" y="490999"/>
                  </a:lnTo>
                  <a:lnTo>
                    <a:pt x="1461789" y="488141"/>
                  </a:lnTo>
                  <a:lnTo>
                    <a:pt x="1459603" y="484554"/>
                  </a:lnTo>
                  <a:lnTo>
                    <a:pt x="1456017" y="483826"/>
                  </a:lnTo>
                  <a:lnTo>
                    <a:pt x="1455345" y="483153"/>
                  </a:lnTo>
                  <a:lnTo>
                    <a:pt x="1456017" y="482425"/>
                  </a:lnTo>
                  <a:lnTo>
                    <a:pt x="1456017" y="481697"/>
                  </a:lnTo>
                  <a:lnTo>
                    <a:pt x="1458931" y="480968"/>
                  </a:lnTo>
                  <a:lnTo>
                    <a:pt x="1460332" y="480240"/>
                  </a:lnTo>
                  <a:lnTo>
                    <a:pt x="1458202" y="477382"/>
                  </a:lnTo>
                  <a:lnTo>
                    <a:pt x="1456017" y="476653"/>
                  </a:lnTo>
                  <a:lnTo>
                    <a:pt x="1452431" y="475925"/>
                  </a:lnTo>
                  <a:lnTo>
                    <a:pt x="1451758" y="474524"/>
                  </a:lnTo>
                  <a:lnTo>
                    <a:pt x="1451758" y="473067"/>
                  </a:lnTo>
                  <a:lnTo>
                    <a:pt x="1452431" y="470937"/>
                  </a:lnTo>
                  <a:lnTo>
                    <a:pt x="1453159" y="470209"/>
                  </a:lnTo>
                  <a:lnTo>
                    <a:pt x="1453888" y="468752"/>
                  </a:lnTo>
                  <a:lnTo>
                    <a:pt x="1453888" y="468079"/>
                  </a:lnTo>
                  <a:lnTo>
                    <a:pt x="1451030" y="465894"/>
                  </a:lnTo>
                  <a:lnTo>
                    <a:pt x="1449573" y="463765"/>
                  </a:lnTo>
                  <a:lnTo>
                    <a:pt x="1446715" y="461579"/>
                  </a:lnTo>
                  <a:lnTo>
                    <a:pt x="1445986" y="459450"/>
                  </a:lnTo>
                  <a:lnTo>
                    <a:pt x="1446715" y="457993"/>
                  </a:lnTo>
                  <a:lnTo>
                    <a:pt x="1445258" y="456592"/>
                  </a:lnTo>
                  <a:lnTo>
                    <a:pt x="1441672" y="454406"/>
                  </a:lnTo>
                  <a:lnTo>
                    <a:pt x="1440271" y="453005"/>
                  </a:lnTo>
                  <a:lnTo>
                    <a:pt x="1439542" y="451549"/>
                  </a:lnTo>
                  <a:lnTo>
                    <a:pt x="1440271" y="448691"/>
                  </a:lnTo>
                  <a:lnTo>
                    <a:pt x="1439542" y="447962"/>
                  </a:lnTo>
                  <a:lnTo>
                    <a:pt x="1438085" y="447234"/>
                  </a:lnTo>
                  <a:lnTo>
                    <a:pt x="1438085" y="445777"/>
                  </a:lnTo>
                  <a:lnTo>
                    <a:pt x="1438814" y="445777"/>
                  </a:lnTo>
                  <a:lnTo>
                    <a:pt x="1440271" y="445777"/>
                  </a:lnTo>
                  <a:lnTo>
                    <a:pt x="1442400" y="445104"/>
                  </a:lnTo>
                  <a:lnTo>
                    <a:pt x="1443857" y="444376"/>
                  </a:lnTo>
                  <a:lnTo>
                    <a:pt x="1445258" y="444376"/>
                  </a:lnTo>
                  <a:lnTo>
                    <a:pt x="1446715" y="444376"/>
                  </a:lnTo>
                  <a:lnTo>
                    <a:pt x="1451030" y="446505"/>
                  </a:lnTo>
                  <a:lnTo>
                    <a:pt x="1452431" y="447234"/>
                  </a:lnTo>
                  <a:lnTo>
                    <a:pt x="1454616" y="447962"/>
                  </a:lnTo>
                  <a:lnTo>
                    <a:pt x="1458202" y="445777"/>
                  </a:lnTo>
                  <a:lnTo>
                    <a:pt x="1459603" y="444376"/>
                  </a:lnTo>
                  <a:lnTo>
                    <a:pt x="1460332" y="443647"/>
                  </a:lnTo>
                  <a:lnTo>
                    <a:pt x="1463918" y="441518"/>
                  </a:lnTo>
                  <a:lnTo>
                    <a:pt x="1464647" y="440061"/>
                  </a:lnTo>
                  <a:lnTo>
                    <a:pt x="1464647" y="437203"/>
                  </a:lnTo>
                  <a:lnTo>
                    <a:pt x="1464647" y="435017"/>
                  </a:lnTo>
                  <a:lnTo>
                    <a:pt x="1465375" y="432888"/>
                  </a:lnTo>
                  <a:lnTo>
                    <a:pt x="1466104" y="432159"/>
                  </a:lnTo>
                  <a:lnTo>
                    <a:pt x="1466104" y="431431"/>
                  </a:lnTo>
                  <a:lnTo>
                    <a:pt x="1466104" y="430703"/>
                  </a:lnTo>
                  <a:lnTo>
                    <a:pt x="1466832" y="429302"/>
                  </a:lnTo>
                  <a:lnTo>
                    <a:pt x="1467505" y="429302"/>
                  </a:lnTo>
                  <a:lnTo>
                    <a:pt x="1469690" y="430030"/>
                  </a:lnTo>
                  <a:lnTo>
                    <a:pt x="1471091" y="430703"/>
                  </a:lnTo>
                  <a:lnTo>
                    <a:pt x="1472548" y="430703"/>
                  </a:lnTo>
                  <a:lnTo>
                    <a:pt x="1474733" y="430030"/>
                  </a:lnTo>
                  <a:lnTo>
                    <a:pt x="1475406" y="428573"/>
                  </a:lnTo>
                  <a:lnTo>
                    <a:pt x="1476863" y="428573"/>
                  </a:lnTo>
                  <a:lnTo>
                    <a:pt x="1478320" y="428573"/>
                  </a:lnTo>
                  <a:lnTo>
                    <a:pt x="1479721" y="429302"/>
                  </a:lnTo>
                  <a:lnTo>
                    <a:pt x="1480449" y="427845"/>
                  </a:lnTo>
                  <a:lnTo>
                    <a:pt x="1481906" y="426444"/>
                  </a:lnTo>
                  <a:lnTo>
                    <a:pt x="1481906" y="424987"/>
                  </a:lnTo>
                  <a:lnTo>
                    <a:pt x="1480449" y="420672"/>
                  </a:lnTo>
                  <a:lnTo>
                    <a:pt x="1481178" y="417086"/>
                  </a:lnTo>
                  <a:lnTo>
                    <a:pt x="1481906" y="415629"/>
                  </a:lnTo>
                  <a:lnTo>
                    <a:pt x="1481906" y="413499"/>
                  </a:lnTo>
                  <a:lnTo>
                    <a:pt x="1481178" y="412042"/>
                  </a:lnTo>
                  <a:lnTo>
                    <a:pt x="1478992" y="409184"/>
                  </a:lnTo>
                  <a:lnTo>
                    <a:pt x="1477591" y="405598"/>
                  </a:lnTo>
                  <a:lnTo>
                    <a:pt x="1476863" y="404869"/>
                  </a:lnTo>
                  <a:lnTo>
                    <a:pt x="1476863" y="403468"/>
                  </a:lnTo>
                  <a:lnTo>
                    <a:pt x="1477591" y="402740"/>
                  </a:lnTo>
                  <a:lnTo>
                    <a:pt x="1478320" y="402740"/>
                  </a:lnTo>
                  <a:lnTo>
                    <a:pt x="1479721" y="402740"/>
                  </a:lnTo>
                  <a:lnTo>
                    <a:pt x="1480449" y="402012"/>
                  </a:lnTo>
                  <a:lnTo>
                    <a:pt x="1480449" y="399882"/>
                  </a:lnTo>
                  <a:lnTo>
                    <a:pt x="1481178" y="398425"/>
                  </a:lnTo>
                  <a:lnTo>
                    <a:pt x="1481178" y="396968"/>
                  </a:lnTo>
                  <a:lnTo>
                    <a:pt x="1480449" y="396240"/>
                  </a:lnTo>
                  <a:lnTo>
                    <a:pt x="1476863" y="394839"/>
                  </a:lnTo>
                  <a:lnTo>
                    <a:pt x="1474005" y="394839"/>
                  </a:lnTo>
                  <a:lnTo>
                    <a:pt x="1470419" y="394110"/>
                  </a:lnTo>
                  <a:lnTo>
                    <a:pt x="1467505" y="394110"/>
                  </a:lnTo>
                  <a:lnTo>
                    <a:pt x="1466104" y="393382"/>
                  </a:lnTo>
                  <a:lnTo>
                    <a:pt x="1464647" y="390524"/>
                  </a:lnTo>
                  <a:lnTo>
                    <a:pt x="1463918" y="389067"/>
                  </a:lnTo>
                  <a:lnTo>
                    <a:pt x="1462517" y="387666"/>
                  </a:lnTo>
                  <a:lnTo>
                    <a:pt x="1460332" y="386209"/>
                  </a:lnTo>
                  <a:lnTo>
                    <a:pt x="1458931" y="384080"/>
                  </a:lnTo>
                  <a:lnTo>
                    <a:pt x="1457474" y="381894"/>
                  </a:lnTo>
                  <a:lnTo>
                    <a:pt x="1459603" y="378308"/>
                  </a:lnTo>
                  <a:lnTo>
                    <a:pt x="1459603" y="376907"/>
                  </a:lnTo>
                  <a:lnTo>
                    <a:pt x="1458202" y="373320"/>
                  </a:lnTo>
                  <a:lnTo>
                    <a:pt x="1458202" y="371135"/>
                  </a:lnTo>
                  <a:lnTo>
                    <a:pt x="1458931" y="370406"/>
                  </a:lnTo>
                  <a:lnTo>
                    <a:pt x="1458931" y="367548"/>
                  </a:lnTo>
                  <a:lnTo>
                    <a:pt x="1459603" y="367548"/>
                  </a:lnTo>
                  <a:lnTo>
                    <a:pt x="1461060" y="367548"/>
                  </a:lnTo>
                  <a:lnTo>
                    <a:pt x="1463246" y="369006"/>
                  </a:lnTo>
                  <a:lnTo>
                    <a:pt x="1464647" y="369678"/>
                  </a:lnTo>
                  <a:lnTo>
                    <a:pt x="1466832" y="368277"/>
                  </a:lnTo>
                  <a:lnTo>
                    <a:pt x="1465375" y="363962"/>
                  </a:lnTo>
                  <a:lnTo>
                    <a:pt x="1466104" y="359647"/>
                  </a:lnTo>
                  <a:lnTo>
                    <a:pt x="1465375" y="357518"/>
                  </a:lnTo>
                  <a:lnTo>
                    <a:pt x="1463918" y="356789"/>
                  </a:lnTo>
                  <a:lnTo>
                    <a:pt x="1461789" y="356789"/>
                  </a:lnTo>
                  <a:lnTo>
                    <a:pt x="1461060" y="357518"/>
                  </a:lnTo>
                  <a:lnTo>
                    <a:pt x="1459603" y="358246"/>
                  </a:lnTo>
                  <a:lnTo>
                    <a:pt x="1458931" y="357518"/>
                  </a:lnTo>
                  <a:lnTo>
                    <a:pt x="1458202" y="353203"/>
                  </a:lnTo>
                  <a:lnTo>
                    <a:pt x="1457474" y="352475"/>
                  </a:lnTo>
                  <a:lnTo>
                    <a:pt x="1455345" y="350345"/>
                  </a:lnTo>
                  <a:lnTo>
                    <a:pt x="1454616" y="348888"/>
                  </a:lnTo>
                  <a:lnTo>
                    <a:pt x="1453888" y="348160"/>
                  </a:lnTo>
                  <a:lnTo>
                    <a:pt x="1453888" y="346759"/>
                  </a:lnTo>
                  <a:lnTo>
                    <a:pt x="1453159" y="346030"/>
                  </a:lnTo>
                  <a:lnTo>
                    <a:pt x="1453159" y="344573"/>
                  </a:lnTo>
                  <a:lnTo>
                    <a:pt x="1454616" y="342444"/>
                  </a:lnTo>
                  <a:lnTo>
                    <a:pt x="1458202" y="340258"/>
                  </a:lnTo>
                  <a:lnTo>
                    <a:pt x="1458931" y="338857"/>
                  </a:lnTo>
                  <a:lnTo>
                    <a:pt x="1458931" y="338129"/>
                  </a:lnTo>
                  <a:lnTo>
                    <a:pt x="1455345" y="337401"/>
                  </a:lnTo>
                  <a:lnTo>
                    <a:pt x="1453888" y="335271"/>
                  </a:lnTo>
                  <a:lnTo>
                    <a:pt x="1453888" y="333814"/>
                  </a:lnTo>
                  <a:lnTo>
                    <a:pt x="1457474" y="333086"/>
                  </a:lnTo>
                  <a:lnTo>
                    <a:pt x="1458931" y="331629"/>
                  </a:lnTo>
                  <a:lnTo>
                    <a:pt x="1459603" y="330228"/>
                  </a:lnTo>
                  <a:lnTo>
                    <a:pt x="1461060" y="328042"/>
                  </a:lnTo>
                  <a:lnTo>
                    <a:pt x="1461789" y="327370"/>
                  </a:lnTo>
                  <a:lnTo>
                    <a:pt x="1460332" y="325913"/>
                  </a:lnTo>
                  <a:lnTo>
                    <a:pt x="1458202" y="323783"/>
                  </a:lnTo>
                  <a:lnTo>
                    <a:pt x="1456017" y="322327"/>
                  </a:lnTo>
                  <a:lnTo>
                    <a:pt x="1454616" y="320870"/>
                  </a:lnTo>
                  <a:lnTo>
                    <a:pt x="1453888" y="318012"/>
                  </a:lnTo>
                  <a:lnTo>
                    <a:pt x="1452431" y="315882"/>
                  </a:lnTo>
                  <a:lnTo>
                    <a:pt x="1446715" y="312296"/>
                  </a:lnTo>
                  <a:lnTo>
                    <a:pt x="1445258" y="310839"/>
                  </a:lnTo>
                  <a:lnTo>
                    <a:pt x="1444529" y="309382"/>
                  </a:lnTo>
                  <a:lnTo>
                    <a:pt x="1442400" y="307252"/>
                  </a:lnTo>
                  <a:lnTo>
                    <a:pt x="1440943" y="306524"/>
                  </a:lnTo>
                  <a:lnTo>
                    <a:pt x="1435956" y="305123"/>
                  </a:lnTo>
                  <a:lnTo>
                    <a:pt x="1433770" y="303666"/>
                  </a:lnTo>
                  <a:lnTo>
                    <a:pt x="1428054" y="301481"/>
                  </a:lnTo>
                  <a:lnTo>
                    <a:pt x="1425869" y="300808"/>
                  </a:lnTo>
                  <a:lnTo>
                    <a:pt x="1423740" y="299351"/>
                  </a:lnTo>
                  <a:lnTo>
                    <a:pt x="1420882" y="297894"/>
                  </a:lnTo>
                  <a:lnTo>
                    <a:pt x="1420153" y="297222"/>
                  </a:lnTo>
                  <a:lnTo>
                    <a:pt x="1419425" y="295036"/>
                  </a:lnTo>
                  <a:lnTo>
                    <a:pt x="1417968" y="293635"/>
                  </a:lnTo>
                  <a:lnTo>
                    <a:pt x="1417295" y="291450"/>
                  </a:lnTo>
                  <a:lnTo>
                    <a:pt x="1416567" y="289320"/>
                  </a:lnTo>
                  <a:lnTo>
                    <a:pt x="1415838" y="287864"/>
                  </a:lnTo>
                  <a:lnTo>
                    <a:pt x="1415838" y="284277"/>
                  </a:lnTo>
                  <a:lnTo>
                    <a:pt x="1415838" y="282148"/>
                  </a:lnTo>
                  <a:lnTo>
                    <a:pt x="1415838" y="279962"/>
                  </a:lnTo>
                  <a:lnTo>
                    <a:pt x="1416567" y="277104"/>
                  </a:lnTo>
                  <a:lnTo>
                    <a:pt x="1417968" y="277104"/>
                  </a:lnTo>
                  <a:lnTo>
                    <a:pt x="1419425" y="277104"/>
                  </a:lnTo>
                  <a:lnTo>
                    <a:pt x="1420153" y="277104"/>
                  </a:lnTo>
                  <a:lnTo>
                    <a:pt x="1420882" y="277104"/>
                  </a:lnTo>
                  <a:lnTo>
                    <a:pt x="1420882" y="276376"/>
                  </a:lnTo>
                  <a:lnTo>
                    <a:pt x="1418696" y="273518"/>
                  </a:lnTo>
                  <a:lnTo>
                    <a:pt x="1416567" y="270660"/>
                  </a:lnTo>
                  <a:lnTo>
                    <a:pt x="1415110" y="267746"/>
                  </a:lnTo>
                  <a:lnTo>
                    <a:pt x="1413653" y="264888"/>
                  </a:lnTo>
                  <a:lnTo>
                    <a:pt x="1412980" y="264160"/>
                  </a:lnTo>
                  <a:lnTo>
                    <a:pt x="1412980" y="263431"/>
                  </a:lnTo>
                  <a:lnTo>
                    <a:pt x="1412252" y="261302"/>
                  </a:lnTo>
                  <a:lnTo>
                    <a:pt x="1411523" y="256987"/>
                  </a:lnTo>
                  <a:lnTo>
                    <a:pt x="1410066" y="253401"/>
                  </a:lnTo>
                  <a:lnTo>
                    <a:pt x="1409394" y="252672"/>
                  </a:lnTo>
                  <a:lnTo>
                    <a:pt x="1404351" y="250543"/>
                  </a:lnTo>
                  <a:lnTo>
                    <a:pt x="1403622" y="249814"/>
                  </a:lnTo>
                  <a:lnTo>
                    <a:pt x="1404351" y="247685"/>
                  </a:lnTo>
                  <a:lnTo>
                    <a:pt x="1406480" y="244098"/>
                  </a:lnTo>
                  <a:lnTo>
                    <a:pt x="1407937" y="242641"/>
                  </a:lnTo>
                  <a:lnTo>
                    <a:pt x="1409394" y="242641"/>
                  </a:lnTo>
                  <a:lnTo>
                    <a:pt x="1410795" y="241913"/>
                  </a:lnTo>
                  <a:lnTo>
                    <a:pt x="1411523" y="241184"/>
                  </a:lnTo>
                  <a:lnTo>
                    <a:pt x="1411523" y="240512"/>
                  </a:lnTo>
                  <a:lnTo>
                    <a:pt x="1412980" y="240512"/>
                  </a:lnTo>
                  <a:lnTo>
                    <a:pt x="1414381" y="239055"/>
                  </a:lnTo>
                  <a:lnTo>
                    <a:pt x="1415110" y="238327"/>
                  </a:lnTo>
                  <a:lnTo>
                    <a:pt x="1417295" y="237598"/>
                  </a:lnTo>
                  <a:lnTo>
                    <a:pt x="1417968" y="236926"/>
                  </a:lnTo>
                  <a:lnTo>
                    <a:pt x="1417968" y="236197"/>
                  </a:lnTo>
                  <a:lnTo>
                    <a:pt x="1417968" y="234012"/>
                  </a:lnTo>
                  <a:lnTo>
                    <a:pt x="1419425" y="231154"/>
                  </a:lnTo>
                  <a:lnTo>
                    <a:pt x="1420153" y="229024"/>
                  </a:lnTo>
                  <a:lnTo>
                    <a:pt x="1419425" y="229024"/>
                  </a:lnTo>
                  <a:lnTo>
                    <a:pt x="1415838" y="229697"/>
                  </a:lnTo>
                  <a:lnTo>
                    <a:pt x="1415110" y="230425"/>
                  </a:lnTo>
                  <a:lnTo>
                    <a:pt x="1412980" y="230425"/>
                  </a:lnTo>
                  <a:lnTo>
                    <a:pt x="1412252" y="229697"/>
                  </a:lnTo>
                  <a:lnTo>
                    <a:pt x="1410066" y="228296"/>
                  </a:lnTo>
                  <a:lnTo>
                    <a:pt x="1408665" y="228296"/>
                  </a:lnTo>
                  <a:lnTo>
                    <a:pt x="1407937" y="229024"/>
                  </a:lnTo>
                  <a:lnTo>
                    <a:pt x="1405808" y="228296"/>
                  </a:lnTo>
                  <a:lnTo>
                    <a:pt x="1405808" y="225438"/>
                  </a:lnTo>
                  <a:lnTo>
                    <a:pt x="1406480" y="224709"/>
                  </a:lnTo>
                  <a:lnTo>
                    <a:pt x="1406480" y="223253"/>
                  </a:lnTo>
                  <a:lnTo>
                    <a:pt x="1403622" y="220395"/>
                  </a:lnTo>
                  <a:lnTo>
                    <a:pt x="1400036" y="217537"/>
                  </a:lnTo>
                  <a:lnTo>
                    <a:pt x="1399307" y="216080"/>
                  </a:lnTo>
                  <a:lnTo>
                    <a:pt x="1399307" y="214623"/>
                  </a:lnTo>
                  <a:lnTo>
                    <a:pt x="1400036" y="213950"/>
                  </a:lnTo>
                  <a:lnTo>
                    <a:pt x="1400764" y="211765"/>
                  </a:lnTo>
                  <a:lnTo>
                    <a:pt x="1397906" y="211036"/>
                  </a:lnTo>
                  <a:lnTo>
                    <a:pt x="1396449" y="210364"/>
                  </a:lnTo>
                  <a:lnTo>
                    <a:pt x="1395721" y="208179"/>
                  </a:lnTo>
                  <a:lnTo>
                    <a:pt x="1394320" y="205321"/>
                  </a:lnTo>
                  <a:lnTo>
                    <a:pt x="1392135" y="202463"/>
                  </a:lnTo>
                  <a:lnTo>
                    <a:pt x="1391406" y="200277"/>
                  </a:lnTo>
                  <a:lnTo>
                    <a:pt x="1390005" y="198148"/>
                  </a:lnTo>
                  <a:lnTo>
                    <a:pt x="1389277" y="196691"/>
                  </a:lnTo>
                  <a:lnTo>
                    <a:pt x="1389277" y="195962"/>
                  </a:lnTo>
                  <a:lnTo>
                    <a:pt x="1387820" y="195234"/>
                  </a:lnTo>
                  <a:lnTo>
                    <a:pt x="1386419" y="193104"/>
                  </a:lnTo>
                  <a:lnTo>
                    <a:pt x="1387091" y="191648"/>
                  </a:lnTo>
                  <a:lnTo>
                    <a:pt x="1387091" y="189518"/>
                  </a:lnTo>
                  <a:lnTo>
                    <a:pt x="1386419" y="187389"/>
                  </a:lnTo>
                  <a:lnTo>
                    <a:pt x="1387091" y="185932"/>
                  </a:lnTo>
                  <a:lnTo>
                    <a:pt x="1387820" y="183074"/>
                  </a:lnTo>
                  <a:lnTo>
                    <a:pt x="1386419" y="181617"/>
                  </a:lnTo>
                  <a:lnTo>
                    <a:pt x="1385690" y="181617"/>
                  </a:lnTo>
                  <a:lnTo>
                    <a:pt x="1383505" y="180160"/>
                  </a:lnTo>
                  <a:lnTo>
                    <a:pt x="1384233" y="178759"/>
                  </a:lnTo>
                  <a:lnTo>
                    <a:pt x="1385690" y="178030"/>
                  </a:lnTo>
                  <a:lnTo>
                    <a:pt x="1385690" y="176573"/>
                  </a:lnTo>
                  <a:lnTo>
                    <a:pt x="1384962" y="175173"/>
                  </a:lnTo>
                  <a:lnTo>
                    <a:pt x="1383505" y="174444"/>
                  </a:lnTo>
                  <a:lnTo>
                    <a:pt x="1381375" y="175173"/>
                  </a:lnTo>
                  <a:lnTo>
                    <a:pt x="1379190" y="175901"/>
                  </a:lnTo>
                  <a:lnTo>
                    <a:pt x="1377061" y="175901"/>
                  </a:lnTo>
                  <a:lnTo>
                    <a:pt x="1365573" y="172315"/>
                  </a:lnTo>
                  <a:lnTo>
                    <a:pt x="1362715" y="171586"/>
                  </a:lnTo>
                  <a:lnTo>
                    <a:pt x="1359857" y="170858"/>
                  </a:lnTo>
                  <a:lnTo>
                    <a:pt x="1356943" y="170858"/>
                  </a:lnTo>
                  <a:lnTo>
                    <a:pt x="1355542" y="171586"/>
                  </a:lnTo>
                  <a:lnTo>
                    <a:pt x="1354085" y="175173"/>
                  </a:lnTo>
                  <a:lnTo>
                    <a:pt x="1352628" y="176573"/>
                  </a:lnTo>
                  <a:lnTo>
                    <a:pt x="1351227" y="178030"/>
                  </a:lnTo>
                  <a:lnTo>
                    <a:pt x="1349042" y="177302"/>
                  </a:lnTo>
                  <a:lnTo>
                    <a:pt x="1346912" y="178030"/>
                  </a:lnTo>
                  <a:lnTo>
                    <a:pt x="1346912" y="180160"/>
                  </a:lnTo>
                  <a:lnTo>
                    <a:pt x="1345455" y="181617"/>
                  </a:lnTo>
                  <a:lnTo>
                    <a:pt x="1344054" y="182345"/>
                  </a:lnTo>
                  <a:lnTo>
                    <a:pt x="1342597" y="183746"/>
                  </a:lnTo>
                  <a:lnTo>
                    <a:pt x="1342597" y="185203"/>
                  </a:lnTo>
                  <a:lnTo>
                    <a:pt x="1343326" y="185932"/>
                  </a:lnTo>
                  <a:lnTo>
                    <a:pt x="1343326" y="187389"/>
                  </a:lnTo>
                  <a:lnTo>
                    <a:pt x="1343326" y="188790"/>
                  </a:lnTo>
                  <a:lnTo>
                    <a:pt x="1341869" y="189518"/>
                  </a:lnTo>
                  <a:lnTo>
                    <a:pt x="1340468" y="193104"/>
                  </a:lnTo>
                  <a:lnTo>
                    <a:pt x="1340468" y="193833"/>
                  </a:lnTo>
                  <a:lnTo>
                    <a:pt x="1339011" y="195234"/>
                  </a:lnTo>
                  <a:lnTo>
                    <a:pt x="1336882" y="196691"/>
                  </a:lnTo>
                  <a:lnTo>
                    <a:pt x="1335425" y="196691"/>
                  </a:lnTo>
                  <a:lnTo>
                    <a:pt x="1334696" y="196691"/>
                  </a:lnTo>
                  <a:lnTo>
                    <a:pt x="1331838" y="195962"/>
                  </a:lnTo>
                  <a:lnTo>
                    <a:pt x="1330381" y="195234"/>
                  </a:lnTo>
                  <a:lnTo>
                    <a:pt x="1329653" y="193833"/>
                  </a:lnTo>
                  <a:lnTo>
                    <a:pt x="1328252" y="193104"/>
                  </a:lnTo>
                  <a:lnTo>
                    <a:pt x="1326795" y="193833"/>
                  </a:lnTo>
                  <a:lnTo>
                    <a:pt x="1323937" y="195234"/>
                  </a:lnTo>
                  <a:lnTo>
                    <a:pt x="1322480" y="195234"/>
                  </a:lnTo>
                  <a:lnTo>
                    <a:pt x="1321808" y="194561"/>
                  </a:lnTo>
                  <a:lnTo>
                    <a:pt x="1318165" y="193104"/>
                  </a:lnTo>
                  <a:lnTo>
                    <a:pt x="1316764" y="193833"/>
                  </a:lnTo>
                  <a:lnTo>
                    <a:pt x="1316036" y="195234"/>
                  </a:lnTo>
                  <a:lnTo>
                    <a:pt x="1316764" y="195962"/>
                  </a:lnTo>
                  <a:lnTo>
                    <a:pt x="1316036" y="196691"/>
                  </a:lnTo>
                  <a:lnTo>
                    <a:pt x="1313906" y="197419"/>
                  </a:lnTo>
                  <a:lnTo>
                    <a:pt x="1312450" y="196691"/>
                  </a:lnTo>
                  <a:lnTo>
                    <a:pt x="1308863" y="196691"/>
                  </a:lnTo>
                  <a:lnTo>
                    <a:pt x="1306678" y="198148"/>
                  </a:lnTo>
                  <a:lnTo>
                    <a:pt x="1306005" y="199549"/>
                  </a:lnTo>
                  <a:lnTo>
                    <a:pt x="1303820" y="201734"/>
                  </a:lnTo>
                  <a:lnTo>
                    <a:pt x="1302419" y="201006"/>
                  </a:lnTo>
                  <a:lnTo>
                    <a:pt x="1300233" y="198148"/>
                  </a:lnTo>
                  <a:lnTo>
                    <a:pt x="1298104" y="196691"/>
                  </a:lnTo>
                  <a:lnTo>
                    <a:pt x="1296647" y="195234"/>
                  </a:lnTo>
                  <a:lnTo>
                    <a:pt x="1295190" y="194561"/>
                  </a:lnTo>
                  <a:lnTo>
                    <a:pt x="1293789" y="195234"/>
                  </a:lnTo>
                  <a:lnTo>
                    <a:pt x="1291604" y="195962"/>
                  </a:lnTo>
                  <a:lnTo>
                    <a:pt x="1287345" y="195962"/>
                  </a:lnTo>
                  <a:lnTo>
                    <a:pt x="1283702" y="194561"/>
                  </a:lnTo>
                  <a:lnTo>
                    <a:pt x="1282301" y="195234"/>
                  </a:lnTo>
                  <a:lnTo>
                    <a:pt x="1280116" y="194561"/>
                  </a:lnTo>
                  <a:lnTo>
                    <a:pt x="1277986" y="191648"/>
                  </a:lnTo>
                  <a:lnTo>
                    <a:pt x="1276530" y="192376"/>
                  </a:lnTo>
                  <a:lnTo>
                    <a:pt x="1274400" y="189518"/>
                  </a:lnTo>
                  <a:lnTo>
                    <a:pt x="1270814" y="189518"/>
                  </a:lnTo>
                  <a:lnTo>
                    <a:pt x="1268628" y="188790"/>
                  </a:lnTo>
                  <a:lnTo>
                    <a:pt x="1265042" y="188790"/>
                  </a:lnTo>
                  <a:lnTo>
                    <a:pt x="1262912" y="186660"/>
                  </a:lnTo>
                  <a:lnTo>
                    <a:pt x="1259326" y="185932"/>
                  </a:lnTo>
                  <a:lnTo>
                    <a:pt x="1258598" y="187389"/>
                  </a:lnTo>
                  <a:lnTo>
                    <a:pt x="1257141" y="188061"/>
                  </a:lnTo>
                  <a:lnTo>
                    <a:pt x="1255011" y="188061"/>
                  </a:lnTo>
                  <a:lnTo>
                    <a:pt x="1254283" y="186660"/>
                  </a:lnTo>
                  <a:lnTo>
                    <a:pt x="1252153" y="185203"/>
                  </a:lnTo>
                  <a:lnTo>
                    <a:pt x="1250696" y="185203"/>
                  </a:lnTo>
                  <a:lnTo>
                    <a:pt x="1249239" y="185932"/>
                  </a:lnTo>
                  <a:lnTo>
                    <a:pt x="1247110" y="188061"/>
                  </a:lnTo>
                  <a:lnTo>
                    <a:pt x="1244981" y="187389"/>
                  </a:lnTo>
                  <a:lnTo>
                    <a:pt x="1243524" y="185932"/>
                  </a:lnTo>
                  <a:lnTo>
                    <a:pt x="1241394" y="185203"/>
                  </a:lnTo>
                  <a:lnTo>
                    <a:pt x="1239937" y="184475"/>
                  </a:lnTo>
                  <a:lnTo>
                    <a:pt x="1238480" y="183746"/>
                  </a:lnTo>
                  <a:lnTo>
                    <a:pt x="1238480" y="182345"/>
                  </a:lnTo>
                  <a:lnTo>
                    <a:pt x="1237752" y="180888"/>
                  </a:lnTo>
                  <a:lnTo>
                    <a:pt x="1237079" y="179487"/>
                  </a:lnTo>
                  <a:lnTo>
                    <a:pt x="1234894" y="178759"/>
                  </a:lnTo>
                  <a:lnTo>
                    <a:pt x="1233493" y="178030"/>
                  </a:lnTo>
                  <a:lnTo>
                    <a:pt x="1232036" y="176573"/>
                  </a:lnTo>
                  <a:lnTo>
                    <a:pt x="1228450" y="174444"/>
                  </a:lnTo>
                  <a:lnTo>
                    <a:pt x="1227721" y="172987"/>
                  </a:lnTo>
                  <a:lnTo>
                    <a:pt x="1227721" y="171586"/>
                  </a:lnTo>
                  <a:lnTo>
                    <a:pt x="1229178" y="168000"/>
                  </a:lnTo>
                  <a:lnTo>
                    <a:pt x="1232036" y="166543"/>
                  </a:lnTo>
                  <a:lnTo>
                    <a:pt x="1232764" y="165086"/>
                  </a:lnTo>
                  <a:lnTo>
                    <a:pt x="1230579" y="164413"/>
                  </a:lnTo>
                  <a:lnTo>
                    <a:pt x="1228450" y="165086"/>
                  </a:lnTo>
                  <a:lnTo>
                    <a:pt x="1226264" y="165086"/>
                  </a:lnTo>
                  <a:lnTo>
                    <a:pt x="1224863" y="164413"/>
                  </a:lnTo>
                  <a:lnTo>
                    <a:pt x="1223406" y="165814"/>
                  </a:lnTo>
                  <a:lnTo>
                    <a:pt x="1213376" y="166543"/>
                  </a:lnTo>
                  <a:lnTo>
                    <a:pt x="1210518" y="162956"/>
                  </a:lnTo>
                  <a:lnTo>
                    <a:pt x="1210518" y="162228"/>
                  </a:lnTo>
                  <a:lnTo>
                    <a:pt x="1210518" y="160099"/>
                  </a:lnTo>
                  <a:lnTo>
                    <a:pt x="1209061" y="160099"/>
                  </a:lnTo>
                  <a:lnTo>
                    <a:pt x="1208332" y="159370"/>
                  </a:lnTo>
                  <a:lnTo>
                    <a:pt x="1207604" y="157241"/>
                  </a:lnTo>
                  <a:lnTo>
                    <a:pt x="1208332" y="156512"/>
                  </a:lnTo>
                  <a:lnTo>
                    <a:pt x="1209061" y="155784"/>
                  </a:lnTo>
                  <a:lnTo>
                    <a:pt x="1212647" y="153598"/>
                  </a:lnTo>
                  <a:lnTo>
                    <a:pt x="1214104" y="152197"/>
                  </a:lnTo>
                  <a:lnTo>
                    <a:pt x="1214777" y="149339"/>
                  </a:lnTo>
                  <a:lnTo>
                    <a:pt x="1214104" y="147882"/>
                  </a:lnTo>
                  <a:lnTo>
                    <a:pt x="1211919" y="146425"/>
                  </a:lnTo>
                  <a:lnTo>
                    <a:pt x="1209061" y="146425"/>
                  </a:lnTo>
                  <a:lnTo>
                    <a:pt x="1206931" y="147154"/>
                  </a:lnTo>
                  <a:lnTo>
                    <a:pt x="1204746" y="146425"/>
                  </a:lnTo>
                  <a:lnTo>
                    <a:pt x="1204746" y="145024"/>
                  </a:lnTo>
                  <a:lnTo>
                    <a:pt x="1203289" y="143568"/>
                  </a:lnTo>
                  <a:lnTo>
                    <a:pt x="1201159" y="143568"/>
                  </a:lnTo>
                  <a:lnTo>
                    <a:pt x="1198302" y="143568"/>
                  </a:lnTo>
                  <a:lnTo>
                    <a:pt x="1191129" y="147882"/>
                  </a:lnTo>
                  <a:lnTo>
                    <a:pt x="1188215" y="148611"/>
                  </a:lnTo>
                  <a:lnTo>
                    <a:pt x="1184628" y="147154"/>
                  </a:lnTo>
                  <a:lnTo>
                    <a:pt x="1183227" y="145753"/>
                  </a:lnTo>
                  <a:lnTo>
                    <a:pt x="1180314" y="145024"/>
                  </a:lnTo>
                  <a:lnTo>
                    <a:pt x="1178184" y="143568"/>
                  </a:lnTo>
                  <a:lnTo>
                    <a:pt x="1172468" y="139981"/>
                  </a:lnTo>
                  <a:lnTo>
                    <a:pt x="1169554" y="138524"/>
                  </a:lnTo>
                  <a:lnTo>
                    <a:pt x="1167425" y="138524"/>
                  </a:lnTo>
                  <a:lnTo>
                    <a:pt x="1160252" y="137852"/>
                  </a:lnTo>
                  <a:lnTo>
                    <a:pt x="1158795" y="137123"/>
                  </a:lnTo>
                  <a:lnTo>
                    <a:pt x="1156666" y="134265"/>
                  </a:lnTo>
                  <a:lnTo>
                    <a:pt x="1155209" y="132808"/>
                  </a:lnTo>
                  <a:lnTo>
                    <a:pt x="1153752" y="132080"/>
                  </a:lnTo>
                  <a:lnTo>
                    <a:pt x="1152351" y="132080"/>
                  </a:lnTo>
                  <a:lnTo>
                    <a:pt x="1150166" y="132080"/>
                  </a:lnTo>
                  <a:lnTo>
                    <a:pt x="1150166" y="131351"/>
                  </a:lnTo>
                  <a:lnTo>
                    <a:pt x="1150894" y="129950"/>
                  </a:lnTo>
                  <a:lnTo>
                    <a:pt x="1150166" y="127765"/>
                  </a:lnTo>
                  <a:lnTo>
                    <a:pt x="1148765" y="128493"/>
                  </a:lnTo>
                  <a:lnTo>
                    <a:pt x="1147308" y="125636"/>
                  </a:lnTo>
                  <a:lnTo>
                    <a:pt x="1148036" y="124179"/>
                  </a:lnTo>
                  <a:lnTo>
                    <a:pt x="1150166" y="122778"/>
                  </a:lnTo>
                  <a:lnTo>
                    <a:pt x="1148765" y="120592"/>
                  </a:lnTo>
                  <a:lnTo>
                    <a:pt x="1146579" y="119191"/>
                  </a:lnTo>
                  <a:lnTo>
                    <a:pt x="1145178" y="119191"/>
                  </a:lnTo>
                  <a:lnTo>
                    <a:pt x="1142993" y="118463"/>
                  </a:lnTo>
                  <a:lnTo>
                    <a:pt x="1141592" y="119864"/>
                  </a:lnTo>
                  <a:lnTo>
                    <a:pt x="1140135" y="119864"/>
                  </a:lnTo>
                  <a:lnTo>
                    <a:pt x="1138678" y="117734"/>
                  </a:lnTo>
                  <a:lnTo>
                    <a:pt x="1136548" y="118463"/>
                  </a:lnTo>
                  <a:lnTo>
                    <a:pt x="1135091" y="117734"/>
                  </a:lnTo>
                  <a:lnTo>
                    <a:pt x="1132962" y="117734"/>
                  </a:lnTo>
                  <a:lnTo>
                    <a:pt x="1128647" y="119864"/>
                  </a:lnTo>
                  <a:lnTo>
                    <a:pt x="1127919" y="120592"/>
                  </a:lnTo>
                  <a:lnTo>
                    <a:pt x="1122875" y="120592"/>
                  </a:lnTo>
                  <a:lnTo>
                    <a:pt x="1122203" y="119864"/>
                  </a:lnTo>
                  <a:lnTo>
                    <a:pt x="1121474" y="118463"/>
                  </a:lnTo>
                  <a:lnTo>
                    <a:pt x="1120017" y="117006"/>
                  </a:lnTo>
                  <a:lnTo>
                    <a:pt x="1119289" y="117006"/>
                  </a:lnTo>
                  <a:lnTo>
                    <a:pt x="1117888" y="114876"/>
                  </a:lnTo>
                  <a:lnTo>
                    <a:pt x="1117160" y="111962"/>
                  </a:lnTo>
                  <a:lnTo>
                    <a:pt x="1116431" y="110562"/>
                  </a:lnTo>
                  <a:lnTo>
                    <a:pt x="1113573" y="109833"/>
                  </a:lnTo>
                  <a:lnTo>
                    <a:pt x="1111388" y="109833"/>
                  </a:lnTo>
                  <a:lnTo>
                    <a:pt x="1109258" y="109833"/>
                  </a:lnTo>
                  <a:lnTo>
                    <a:pt x="1107801" y="108376"/>
                  </a:lnTo>
                  <a:lnTo>
                    <a:pt x="1106400" y="109105"/>
                  </a:lnTo>
                  <a:lnTo>
                    <a:pt x="1104943" y="111290"/>
                  </a:lnTo>
                  <a:lnTo>
                    <a:pt x="1104215" y="111962"/>
                  </a:lnTo>
                  <a:lnTo>
                    <a:pt x="1104215" y="113419"/>
                  </a:lnTo>
                  <a:lnTo>
                    <a:pt x="1102814" y="113419"/>
                  </a:lnTo>
                  <a:lnTo>
                    <a:pt x="1099900" y="109833"/>
                  </a:lnTo>
                  <a:lnTo>
                    <a:pt x="1100628" y="107704"/>
                  </a:lnTo>
                  <a:lnTo>
                    <a:pt x="1099228" y="107704"/>
                  </a:lnTo>
                  <a:lnTo>
                    <a:pt x="1098499" y="106247"/>
                  </a:lnTo>
                  <a:lnTo>
                    <a:pt x="1097771" y="104790"/>
                  </a:lnTo>
                  <a:lnTo>
                    <a:pt x="1096314" y="102660"/>
                  </a:lnTo>
                  <a:lnTo>
                    <a:pt x="1092727" y="103389"/>
                  </a:lnTo>
                  <a:lnTo>
                    <a:pt x="1087740" y="103389"/>
                  </a:lnTo>
                  <a:lnTo>
                    <a:pt x="1085554" y="101932"/>
                  </a:lnTo>
                  <a:lnTo>
                    <a:pt x="1084826" y="100475"/>
                  </a:lnTo>
                  <a:lnTo>
                    <a:pt x="1083425" y="98345"/>
                  </a:lnTo>
                  <a:lnTo>
                    <a:pt x="1081240" y="96888"/>
                  </a:lnTo>
                  <a:lnTo>
                    <a:pt x="1079839" y="97617"/>
                  </a:lnTo>
                  <a:lnTo>
                    <a:pt x="1077653" y="99074"/>
                  </a:lnTo>
                  <a:lnTo>
                    <a:pt x="1075524" y="98345"/>
                  </a:lnTo>
                  <a:lnTo>
                    <a:pt x="1074795" y="97617"/>
                  </a:lnTo>
                  <a:lnTo>
                    <a:pt x="1074795" y="96216"/>
                  </a:lnTo>
                  <a:lnTo>
                    <a:pt x="1074795" y="94031"/>
                  </a:lnTo>
                  <a:lnTo>
                    <a:pt x="1073338" y="93302"/>
                  </a:lnTo>
                  <a:lnTo>
                    <a:pt x="1071937" y="94031"/>
                  </a:lnTo>
                  <a:lnTo>
                    <a:pt x="1070480" y="94759"/>
                  </a:lnTo>
                  <a:lnTo>
                    <a:pt x="1068351" y="94759"/>
                  </a:lnTo>
                  <a:lnTo>
                    <a:pt x="1066894" y="94031"/>
                  </a:lnTo>
                  <a:lnTo>
                    <a:pt x="1066894" y="93302"/>
                  </a:lnTo>
                  <a:lnTo>
                    <a:pt x="1068351" y="91173"/>
                  </a:lnTo>
                  <a:lnTo>
                    <a:pt x="1067623" y="87586"/>
                  </a:lnTo>
                  <a:lnTo>
                    <a:pt x="1067623" y="86858"/>
                  </a:lnTo>
                  <a:lnTo>
                    <a:pt x="1066894" y="85401"/>
                  </a:lnTo>
                  <a:lnTo>
                    <a:pt x="1065437" y="84728"/>
                  </a:lnTo>
                  <a:lnTo>
                    <a:pt x="1063308" y="83271"/>
                  </a:lnTo>
                  <a:lnTo>
                    <a:pt x="1059721" y="81142"/>
                  </a:lnTo>
                  <a:lnTo>
                    <a:pt x="1058993" y="79685"/>
                  </a:lnTo>
                  <a:lnTo>
                    <a:pt x="1054678" y="73913"/>
                  </a:lnTo>
                  <a:lnTo>
                    <a:pt x="1053277" y="73241"/>
                  </a:lnTo>
                  <a:lnTo>
                    <a:pt x="1052548" y="71784"/>
                  </a:lnTo>
                  <a:lnTo>
                    <a:pt x="1052548" y="70327"/>
                  </a:lnTo>
                  <a:lnTo>
                    <a:pt x="1049691" y="67469"/>
                  </a:lnTo>
                  <a:lnTo>
                    <a:pt x="1046777" y="66068"/>
                  </a:lnTo>
                  <a:lnTo>
                    <a:pt x="1045376" y="65339"/>
                  </a:lnTo>
                  <a:lnTo>
                    <a:pt x="1043919" y="63154"/>
                  </a:lnTo>
                  <a:lnTo>
                    <a:pt x="1043919" y="60296"/>
                  </a:lnTo>
                  <a:lnTo>
                    <a:pt x="1043190" y="59568"/>
                  </a:lnTo>
                  <a:lnTo>
                    <a:pt x="1040332" y="56710"/>
                  </a:lnTo>
                  <a:lnTo>
                    <a:pt x="1038875" y="53852"/>
                  </a:lnTo>
                  <a:lnTo>
                    <a:pt x="1038203" y="52395"/>
                  </a:lnTo>
                  <a:lnTo>
                    <a:pt x="1038203" y="48808"/>
                  </a:lnTo>
                  <a:lnTo>
                    <a:pt x="1036746" y="48080"/>
                  </a:lnTo>
                  <a:lnTo>
                    <a:pt x="1033888" y="45951"/>
                  </a:lnTo>
                  <a:lnTo>
                    <a:pt x="1030302" y="42364"/>
                  </a:lnTo>
                  <a:lnTo>
                    <a:pt x="1028116" y="40179"/>
                  </a:lnTo>
                  <a:lnTo>
                    <a:pt x="1027388" y="39506"/>
                  </a:lnTo>
                  <a:lnTo>
                    <a:pt x="1023801" y="31605"/>
                  </a:lnTo>
                  <a:lnTo>
                    <a:pt x="1022400" y="30148"/>
                  </a:lnTo>
                  <a:lnTo>
                    <a:pt x="1018814" y="28691"/>
                  </a:lnTo>
                  <a:lnTo>
                    <a:pt x="1018814" y="25833"/>
                  </a:lnTo>
                  <a:lnTo>
                    <a:pt x="1018086" y="24432"/>
                  </a:lnTo>
                  <a:lnTo>
                    <a:pt x="1020215" y="22975"/>
                  </a:lnTo>
                  <a:lnTo>
                    <a:pt x="994382" y="17932"/>
                  </a:lnTo>
                  <a:lnTo>
                    <a:pt x="983623" y="15802"/>
                  </a:lnTo>
                  <a:lnTo>
                    <a:pt x="907524" y="0"/>
                  </a:lnTo>
                  <a:lnTo>
                    <a:pt x="875919" y="34463"/>
                  </a:lnTo>
                  <a:lnTo>
                    <a:pt x="875919" y="35191"/>
                  </a:lnTo>
                  <a:lnTo>
                    <a:pt x="865160" y="63882"/>
                  </a:lnTo>
                  <a:lnTo>
                    <a:pt x="854401" y="94759"/>
                  </a:lnTo>
                  <a:lnTo>
                    <a:pt x="841456" y="151469"/>
                  </a:lnTo>
                  <a:lnTo>
                    <a:pt x="831425" y="151469"/>
                  </a:lnTo>
                  <a:lnTo>
                    <a:pt x="786876" y="151469"/>
                  </a:lnTo>
                  <a:lnTo>
                    <a:pt x="786147" y="152926"/>
                  </a:lnTo>
                  <a:lnTo>
                    <a:pt x="786147" y="153598"/>
                  </a:lnTo>
                  <a:lnTo>
                    <a:pt x="784018" y="156512"/>
                  </a:lnTo>
                  <a:lnTo>
                    <a:pt x="783289" y="157913"/>
                  </a:lnTo>
                  <a:lnTo>
                    <a:pt x="783289" y="158642"/>
                  </a:lnTo>
                  <a:lnTo>
                    <a:pt x="782561" y="159370"/>
                  </a:lnTo>
                  <a:lnTo>
                    <a:pt x="782561" y="162228"/>
                  </a:lnTo>
                  <a:lnTo>
                    <a:pt x="782561" y="162956"/>
                  </a:lnTo>
                  <a:lnTo>
                    <a:pt x="781888" y="163685"/>
                  </a:lnTo>
                  <a:lnTo>
                    <a:pt x="781160" y="165086"/>
                  </a:lnTo>
                  <a:lnTo>
                    <a:pt x="781160" y="168000"/>
                  </a:lnTo>
                  <a:lnTo>
                    <a:pt x="781160" y="172315"/>
                  </a:lnTo>
                  <a:lnTo>
                    <a:pt x="781888" y="173716"/>
                  </a:lnTo>
                  <a:lnTo>
                    <a:pt x="784018" y="175901"/>
                  </a:lnTo>
                  <a:lnTo>
                    <a:pt x="784746" y="178030"/>
                  </a:lnTo>
                  <a:lnTo>
                    <a:pt x="784746" y="180160"/>
                  </a:lnTo>
                  <a:lnTo>
                    <a:pt x="785475" y="182345"/>
                  </a:lnTo>
                  <a:lnTo>
                    <a:pt x="785475" y="185932"/>
                  </a:lnTo>
                  <a:lnTo>
                    <a:pt x="784746" y="188061"/>
                  </a:lnTo>
                  <a:lnTo>
                    <a:pt x="783289" y="190247"/>
                  </a:lnTo>
                  <a:lnTo>
                    <a:pt x="782561" y="192376"/>
                  </a:lnTo>
                  <a:lnTo>
                    <a:pt x="781888" y="194561"/>
                  </a:lnTo>
                  <a:lnTo>
                    <a:pt x="781888" y="196691"/>
                  </a:lnTo>
                  <a:lnTo>
                    <a:pt x="783289" y="198148"/>
                  </a:lnTo>
                  <a:lnTo>
                    <a:pt x="786876" y="201006"/>
                  </a:lnTo>
                  <a:lnTo>
                    <a:pt x="788333" y="202463"/>
                  </a:lnTo>
                  <a:lnTo>
                    <a:pt x="787604" y="204592"/>
                  </a:lnTo>
                  <a:lnTo>
                    <a:pt x="787604" y="208179"/>
                  </a:lnTo>
                  <a:lnTo>
                    <a:pt x="786876" y="209635"/>
                  </a:lnTo>
                  <a:lnTo>
                    <a:pt x="786147" y="213222"/>
                  </a:lnTo>
                  <a:lnTo>
                    <a:pt x="785475" y="215351"/>
                  </a:lnTo>
                  <a:lnTo>
                    <a:pt x="784746" y="216808"/>
                  </a:lnTo>
                  <a:lnTo>
                    <a:pt x="781160" y="218209"/>
                  </a:lnTo>
                  <a:lnTo>
                    <a:pt x="778302" y="218938"/>
                  </a:lnTo>
                  <a:lnTo>
                    <a:pt x="775388" y="218938"/>
                  </a:lnTo>
                  <a:lnTo>
                    <a:pt x="773259" y="219666"/>
                  </a:lnTo>
                  <a:lnTo>
                    <a:pt x="772530" y="221123"/>
                  </a:lnTo>
                  <a:lnTo>
                    <a:pt x="772530" y="222524"/>
                  </a:lnTo>
                  <a:lnTo>
                    <a:pt x="773987" y="224709"/>
                  </a:lnTo>
                  <a:lnTo>
                    <a:pt x="774660" y="227567"/>
                  </a:lnTo>
                  <a:lnTo>
                    <a:pt x="775388" y="229697"/>
                  </a:lnTo>
                  <a:lnTo>
                    <a:pt x="775388" y="232611"/>
                  </a:lnTo>
                  <a:lnTo>
                    <a:pt x="775388" y="236197"/>
                  </a:lnTo>
                  <a:lnTo>
                    <a:pt x="776117" y="238327"/>
                  </a:lnTo>
                  <a:lnTo>
                    <a:pt x="776117" y="239784"/>
                  </a:lnTo>
                  <a:lnTo>
                    <a:pt x="776117" y="242641"/>
                  </a:lnTo>
                  <a:lnTo>
                    <a:pt x="775388" y="244098"/>
                  </a:lnTo>
                  <a:lnTo>
                    <a:pt x="774660" y="246956"/>
                  </a:lnTo>
                  <a:lnTo>
                    <a:pt x="774660" y="249814"/>
                  </a:lnTo>
                  <a:lnTo>
                    <a:pt x="773259" y="252672"/>
                  </a:lnTo>
                  <a:lnTo>
                    <a:pt x="771802" y="254129"/>
                  </a:lnTo>
                  <a:lnTo>
                    <a:pt x="770401" y="255586"/>
                  </a:lnTo>
                  <a:lnTo>
                    <a:pt x="768944" y="256987"/>
                  </a:lnTo>
                  <a:lnTo>
                    <a:pt x="768944" y="258444"/>
                  </a:lnTo>
                  <a:lnTo>
                    <a:pt x="769672" y="261302"/>
                  </a:lnTo>
                  <a:lnTo>
                    <a:pt x="769672" y="262030"/>
                  </a:lnTo>
                  <a:lnTo>
                    <a:pt x="768944" y="262759"/>
                  </a:lnTo>
                  <a:lnTo>
                    <a:pt x="768944" y="263431"/>
                  </a:lnTo>
                  <a:lnTo>
                    <a:pt x="768215" y="269932"/>
                  </a:lnTo>
                  <a:lnTo>
                    <a:pt x="768215" y="272061"/>
                  </a:lnTo>
                  <a:lnTo>
                    <a:pt x="769672" y="276376"/>
                  </a:lnTo>
                  <a:lnTo>
                    <a:pt x="771073" y="279234"/>
                  </a:lnTo>
                  <a:lnTo>
                    <a:pt x="772530" y="281419"/>
                  </a:lnTo>
                  <a:lnTo>
                    <a:pt x="773987" y="284277"/>
                  </a:lnTo>
                  <a:lnTo>
                    <a:pt x="776117" y="287135"/>
                  </a:lnTo>
                  <a:lnTo>
                    <a:pt x="776845" y="288592"/>
                  </a:lnTo>
                  <a:lnTo>
                    <a:pt x="776845" y="290049"/>
                  </a:lnTo>
                  <a:lnTo>
                    <a:pt x="776845" y="292178"/>
                  </a:lnTo>
                  <a:lnTo>
                    <a:pt x="776845" y="294308"/>
                  </a:lnTo>
                  <a:lnTo>
                    <a:pt x="776845" y="295765"/>
                  </a:lnTo>
                  <a:lnTo>
                    <a:pt x="776845" y="299351"/>
                  </a:lnTo>
                  <a:lnTo>
                    <a:pt x="778974" y="304395"/>
                  </a:lnTo>
                  <a:lnTo>
                    <a:pt x="778974" y="305795"/>
                  </a:lnTo>
                  <a:lnTo>
                    <a:pt x="778974" y="306524"/>
                  </a:lnTo>
                  <a:lnTo>
                    <a:pt x="776845" y="307252"/>
                  </a:lnTo>
                  <a:lnTo>
                    <a:pt x="771073" y="311567"/>
                  </a:lnTo>
                  <a:lnTo>
                    <a:pt x="771073" y="311567"/>
                  </a:lnTo>
                  <a:lnTo>
                    <a:pt x="756728" y="320870"/>
                  </a:lnTo>
                  <a:lnTo>
                    <a:pt x="753141" y="323783"/>
                  </a:lnTo>
                  <a:lnTo>
                    <a:pt x="752413" y="325184"/>
                  </a:lnTo>
                  <a:lnTo>
                    <a:pt x="751012" y="326641"/>
                  </a:lnTo>
                  <a:lnTo>
                    <a:pt x="748098" y="335271"/>
                  </a:lnTo>
                  <a:lnTo>
                    <a:pt x="746697" y="336672"/>
                  </a:lnTo>
                  <a:lnTo>
                    <a:pt x="745968" y="338129"/>
                  </a:lnTo>
                  <a:lnTo>
                    <a:pt x="745240" y="339530"/>
                  </a:lnTo>
                  <a:lnTo>
                    <a:pt x="744512" y="341715"/>
                  </a:lnTo>
                  <a:lnTo>
                    <a:pt x="741654" y="345302"/>
                  </a:lnTo>
                  <a:lnTo>
                    <a:pt x="735209" y="348888"/>
                  </a:lnTo>
                  <a:lnTo>
                    <a:pt x="733752" y="349617"/>
                  </a:lnTo>
                  <a:lnTo>
                    <a:pt x="733024" y="350345"/>
                  </a:lnTo>
                  <a:lnTo>
                    <a:pt x="732351" y="351018"/>
                  </a:lnTo>
                  <a:lnTo>
                    <a:pt x="730894" y="353203"/>
                  </a:lnTo>
                  <a:lnTo>
                    <a:pt x="730894" y="354604"/>
                  </a:lnTo>
                  <a:lnTo>
                    <a:pt x="730166" y="355332"/>
                  </a:lnTo>
                  <a:lnTo>
                    <a:pt x="729437" y="356789"/>
                  </a:lnTo>
                  <a:lnTo>
                    <a:pt x="728765" y="358190"/>
                  </a:lnTo>
                  <a:lnTo>
                    <a:pt x="728037" y="359647"/>
                  </a:lnTo>
                  <a:lnTo>
                    <a:pt x="727308" y="362505"/>
                  </a:lnTo>
                  <a:lnTo>
                    <a:pt x="727308" y="365419"/>
                  </a:lnTo>
                  <a:lnTo>
                    <a:pt x="726580" y="370406"/>
                  </a:lnTo>
                  <a:lnTo>
                    <a:pt x="726580" y="371863"/>
                  </a:lnTo>
                  <a:lnTo>
                    <a:pt x="725123" y="372592"/>
                  </a:lnTo>
                  <a:lnTo>
                    <a:pt x="722993" y="374721"/>
                  </a:lnTo>
                  <a:lnTo>
                    <a:pt x="722265" y="375450"/>
                  </a:lnTo>
                  <a:lnTo>
                    <a:pt x="720864" y="376178"/>
                  </a:lnTo>
                  <a:lnTo>
                    <a:pt x="717950" y="376907"/>
                  </a:lnTo>
                  <a:lnTo>
                    <a:pt x="709376" y="376907"/>
                  </a:lnTo>
                  <a:lnTo>
                    <a:pt x="707191" y="377579"/>
                  </a:lnTo>
                  <a:lnTo>
                    <a:pt x="705061" y="379765"/>
                  </a:lnTo>
                  <a:lnTo>
                    <a:pt x="704333" y="380493"/>
                  </a:lnTo>
                  <a:lnTo>
                    <a:pt x="702876" y="382623"/>
                  </a:lnTo>
                  <a:lnTo>
                    <a:pt x="701475" y="385480"/>
                  </a:lnTo>
                  <a:lnTo>
                    <a:pt x="700018" y="387666"/>
                  </a:lnTo>
                  <a:lnTo>
                    <a:pt x="700018" y="389067"/>
                  </a:lnTo>
                  <a:lnTo>
                    <a:pt x="699289" y="390524"/>
                  </a:lnTo>
                  <a:lnTo>
                    <a:pt x="699289" y="392653"/>
                  </a:lnTo>
                  <a:lnTo>
                    <a:pt x="700018" y="395567"/>
                  </a:lnTo>
                  <a:lnTo>
                    <a:pt x="700018" y="396968"/>
                  </a:lnTo>
                  <a:lnTo>
                    <a:pt x="700018" y="399154"/>
                  </a:lnTo>
                  <a:lnTo>
                    <a:pt x="700018" y="401283"/>
                  </a:lnTo>
                  <a:lnTo>
                    <a:pt x="699289" y="404141"/>
                  </a:lnTo>
                  <a:lnTo>
                    <a:pt x="698561" y="404869"/>
                  </a:lnTo>
                  <a:lnTo>
                    <a:pt x="697888" y="406326"/>
                  </a:lnTo>
                  <a:lnTo>
                    <a:pt x="694302" y="409184"/>
                  </a:lnTo>
                  <a:lnTo>
                    <a:pt x="692845" y="410641"/>
                  </a:lnTo>
                  <a:lnTo>
                    <a:pt x="689987" y="412771"/>
                  </a:lnTo>
                  <a:lnTo>
                    <a:pt x="687073" y="414228"/>
                  </a:lnTo>
                  <a:lnTo>
                    <a:pt x="681357" y="417086"/>
                  </a:lnTo>
                  <a:lnTo>
                    <a:pt x="678500" y="419943"/>
                  </a:lnTo>
                  <a:lnTo>
                    <a:pt x="676314" y="423530"/>
                  </a:lnTo>
                  <a:lnTo>
                    <a:pt x="674185" y="425715"/>
                  </a:lnTo>
                  <a:lnTo>
                    <a:pt x="673456" y="427116"/>
                  </a:lnTo>
                  <a:lnTo>
                    <a:pt x="672728" y="427116"/>
                  </a:lnTo>
                  <a:lnTo>
                    <a:pt x="672728" y="429302"/>
                  </a:lnTo>
                  <a:lnTo>
                    <a:pt x="673456" y="430030"/>
                  </a:lnTo>
                  <a:lnTo>
                    <a:pt x="672728" y="431431"/>
                  </a:lnTo>
                  <a:lnTo>
                    <a:pt x="669870" y="432159"/>
                  </a:lnTo>
                  <a:lnTo>
                    <a:pt x="669870" y="433617"/>
                  </a:lnTo>
                  <a:lnTo>
                    <a:pt x="669870" y="435017"/>
                  </a:lnTo>
                  <a:lnTo>
                    <a:pt x="669141" y="435746"/>
                  </a:lnTo>
                  <a:lnTo>
                    <a:pt x="669141" y="437203"/>
                  </a:lnTo>
                  <a:lnTo>
                    <a:pt x="670598" y="441518"/>
                  </a:lnTo>
                  <a:lnTo>
                    <a:pt x="671327" y="443647"/>
                  </a:lnTo>
                  <a:lnTo>
                    <a:pt x="671327" y="444376"/>
                  </a:lnTo>
                  <a:lnTo>
                    <a:pt x="670598" y="445777"/>
                  </a:lnTo>
                  <a:lnTo>
                    <a:pt x="669141" y="446505"/>
                  </a:lnTo>
                  <a:lnTo>
                    <a:pt x="667012" y="446505"/>
                  </a:lnTo>
                  <a:lnTo>
                    <a:pt x="664098" y="447234"/>
                  </a:lnTo>
                  <a:lnTo>
                    <a:pt x="662697" y="448691"/>
                  </a:lnTo>
                  <a:lnTo>
                    <a:pt x="662697" y="449363"/>
                  </a:lnTo>
                  <a:lnTo>
                    <a:pt x="662697" y="450820"/>
                  </a:lnTo>
                  <a:lnTo>
                    <a:pt x="662697" y="453005"/>
                  </a:lnTo>
                  <a:lnTo>
                    <a:pt x="662697" y="455863"/>
                  </a:lnTo>
                  <a:lnTo>
                    <a:pt x="661969" y="457264"/>
                  </a:lnTo>
                  <a:lnTo>
                    <a:pt x="661240" y="458721"/>
                  </a:lnTo>
                  <a:lnTo>
                    <a:pt x="660512" y="459450"/>
                  </a:lnTo>
                  <a:lnTo>
                    <a:pt x="659839" y="460851"/>
                  </a:lnTo>
                  <a:lnTo>
                    <a:pt x="659111" y="463765"/>
                  </a:lnTo>
                  <a:lnTo>
                    <a:pt x="659111" y="465166"/>
                  </a:lnTo>
                  <a:lnTo>
                    <a:pt x="658382" y="465894"/>
                  </a:lnTo>
                  <a:lnTo>
                    <a:pt x="659111" y="468079"/>
                  </a:lnTo>
                  <a:lnTo>
                    <a:pt x="659839" y="470209"/>
                  </a:lnTo>
                  <a:lnTo>
                    <a:pt x="661969" y="475252"/>
                  </a:lnTo>
                  <a:lnTo>
                    <a:pt x="662697" y="475925"/>
                  </a:lnTo>
                  <a:lnTo>
                    <a:pt x="664098" y="477382"/>
                  </a:lnTo>
                  <a:lnTo>
                    <a:pt x="664826" y="478110"/>
                  </a:lnTo>
                  <a:lnTo>
                    <a:pt x="667012" y="478839"/>
                  </a:lnTo>
                  <a:lnTo>
                    <a:pt x="667684" y="478839"/>
                  </a:lnTo>
                  <a:lnTo>
                    <a:pt x="668413" y="478839"/>
                  </a:lnTo>
                  <a:lnTo>
                    <a:pt x="669141" y="480240"/>
                  </a:lnTo>
                  <a:lnTo>
                    <a:pt x="669870" y="481697"/>
                  </a:lnTo>
                  <a:lnTo>
                    <a:pt x="669870" y="482425"/>
                  </a:lnTo>
                  <a:lnTo>
                    <a:pt x="669141" y="484554"/>
                  </a:lnTo>
                  <a:lnTo>
                    <a:pt x="669141" y="486011"/>
                  </a:lnTo>
                  <a:lnTo>
                    <a:pt x="667684" y="487412"/>
                  </a:lnTo>
                  <a:lnTo>
                    <a:pt x="664826" y="491055"/>
                  </a:lnTo>
                  <a:lnTo>
                    <a:pt x="661240" y="496042"/>
                  </a:lnTo>
                  <a:lnTo>
                    <a:pt x="659111" y="498900"/>
                  </a:lnTo>
                  <a:lnTo>
                    <a:pt x="658382" y="501085"/>
                  </a:lnTo>
                  <a:lnTo>
                    <a:pt x="656197" y="503215"/>
                  </a:lnTo>
                  <a:lnTo>
                    <a:pt x="651209" y="506801"/>
                  </a:lnTo>
                  <a:lnTo>
                    <a:pt x="648352" y="509715"/>
                  </a:lnTo>
                  <a:lnTo>
                    <a:pt x="646166" y="511845"/>
                  </a:lnTo>
                  <a:lnTo>
                    <a:pt x="645438" y="513302"/>
                  </a:lnTo>
                  <a:lnTo>
                    <a:pt x="642580" y="515431"/>
                  </a:lnTo>
                  <a:lnTo>
                    <a:pt x="641123" y="516160"/>
                  </a:lnTo>
                  <a:lnTo>
                    <a:pt x="639722" y="519017"/>
                  </a:lnTo>
                  <a:lnTo>
                    <a:pt x="639722" y="520474"/>
                  </a:lnTo>
                  <a:lnTo>
                    <a:pt x="640450" y="524789"/>
                  </a:lnTo>
                  <a:lnTo>
                    <a:pt x="641123" y="526190"/>
                  </a:lnTo>
                  <a:lnTo>
                    <a:pt x="643308" y="529048"/>
                  </a:lnTo>
                  <a:lnTo>
                    <a:pt x="644037" y="530505"/>
                  </a:lnTo>
                  <a:lnTo>
                    <a:pt x="644709" y="531234"/>
                  </a:lnTo>
                  <a:lnTo>
                    <a:pt x="644709" y="531962"/>
                  </a:lnTo>
                  <a:lnTo>
                    <a:pt x="644709" y="533363"/>
                  </a:lnTo>
                  <a:lnTo>
                    <a:pt x="642580" y="534091"/>
                  </a:lnTo>
                  <a:lnTo>
                    <a:pt x="641851" y="534091"/>
                  </a:lnTo>
                  <a:lnTo>
                    <a:pt x="640450" y="535548"/>
                  </a:lnTo>
                  <a:lnTo>
                    <a:pt x="640450" y="536949"/>
                  </a:lnTo>
                  <a:lnTo>
                    <a:pt x="640450" y="541264"/>
                  </a:lnTo>
                  <a:lnTo>
                    <a:pt x="640450" y="541993"/>
                  </a:lnTo>
                  <a:lnTo>
                    <a:pt x="638993" y="543450"/>
                  </a:lnTo>
                  <a:lnTo>
                    <a:pt x="638993" y="544851"/>
                  </a:lnTo>
                  <a:lnTo>
                    <a:pt x="639722" y="545579"/>
                  </a:lnTo>
                  <a:lnTo>
                    <a:pt x="640450" y="547036"/>
                  </a:lnTo>
                  <a:lnTo>
                    <a:pt x="641851" y="547764"/>
                  </a:lnTo>
                  <a:lnTo>
                    <a:pt x="641123" y="548437"/>
                  </a:lnTo>
                  <a:lnTo>
                    <a:pt x="639722" y="549165"/>
                  </a:lnTo>
                  <a:lnTo>
                    <a:pt x="636864" y="551351"/>
                  </a:lnTo>
                  <a:lnTo>
                    <a:pt x="635407" y="552023"/>
                  </a:lnTo>
                  <a:lnTo>
                    <a:pt x="633950" y="553480"/>
                  </a:lnTo>
                  <a:lnTo>
                    <a:pt x="633950" y="554209"/>
                  </a:lnTo>
                  <a:lnTo>
                    <a:pt x="634678" y="556338"/>
                  </a:lnTo>
                  <a:lnTo>
                    <a:pt x="634678" y="559252"/>
                  </a:lnTo>
                  <a:lnTo>
                    <a:pt x="633950" y="559925"/>
                  </a:lnTo>
                  <a:lnTo>
                    <a:pt x="633221" y="561382"/>
                  </a:lnTo>
                  <a:lnTo>
                    <a:pt x="631092" y="564239"/>
                  </a:lnTo>
                  <a:lnTo>
                    <a:pt x="629635" y="566425"/>
                  </a:lnTo>
                  <a:lnTo>
                    <a:pt x="627506" y="570684"/>
                  </a:lnTo>
                  <a:lnTo>
                    <a:pt x="626777" y="572141"/>
                  </a:lnTo>
                  <a:lnTo>
                    <a:pt x="626049" y="573598"/>
                  </a:lnTo>
                  <a:lnTo>
                    <a:pt x="626777" y="574999"/>
                  </a:lnTo>
                  <a:lnTo>
                    <a:pt x="627506" y="576456"/>
                  </a:lnTo>
                  <a:lnTo>
                    <a:pt x="628963" y="577913"/>
                  </a:lnTo>
                  <a:lnTo>
                    <a:pt x="630364" y="580042"/>
                  </a:lnTo>
                  <a:lnTo>
                    <a:pt x="631092" y="582171"/>
                  </a:lnTo>
                  <a:lnTo>
                    <a:pt x="631821" y="584357"/>
                  </a:lnTo>
                  <a:lnTo>
                    <a:pt x="633221" y="587943"/>
                  </a:lnTo>
                  <a:lnTo>
                    <a:pt x="633950" y="589400"/>
                  </a:lnTo>
                  <a:lnTo>
                    <a:pt x="634678" y="592258"/>
                  </a:lnTo>
                  <a:lnTo>
                    <a:pt x="636135" y="594388"/>
                  </a:lnTo>
                  <a:lnTo>
                    <a:pt x="636135" y="595845"/>
                  </a:lnTo>
                  <a:lnTo>
                    <a:pt x="636135" y="597245"/>
                  </a:lnTo>
                  <a:lnTo>
                    <a:pt x="636135" y="599431"/>
                  </a:lnTo>
                  <a:lnTo>
                    <a:pt x="636864" y="598702"/>
                  </a:lnTo>
                  <a:lnTo>
                    <a:pt x="636864" y="598702"/>
                  </a:lnTo>
                  <a:lnTo>
                    <a:pt x="636135" y="599431"/>
                  </a:lnTo>
                  <a:lnTo>
                    <a:pt x="633221" y="602289"/>
                  </a:lnTo>
                  <a:lnTo>
                    <a:pt x="631821" y="603017"/>
                  </a:lnTo>
                  <a:lnTo>
                    <a:pt x="631092" y="603017"/>
                  </a:lnTo>
                  <a:lnTo>
                    <a:pt x="630364" y="603017"/>
                  </a:lnTo>
                  <a:lnTo>
                    <a:pt x="628234" y="598702"/>
                  </a:lnTo>
                  <a:lnTo>
                    <a:pt x="622462" y="597974"/>
                  </a:lnTo>
                  <a:lnTo>
                    <a:pt x="616746" y="595845"/>
                  </a:lnTo>
                  <a:lnTo>
                    <a:pt x="614561" y="593659"/>
                  </a:lnTo>
                  <a:lnTo>
                    <a:pt x="611703" y="592258"/>
                  </a:lnTo>
                  <a:lnTo>
                    <a:pt x="610246" y="591530"/>
                  </a:lnTo>
                  <a:lnTo>
                    <a:pt x="605987" y="585758"/>
                  </a:lnTo>
                  <a:lnTo>
                    <a:pt x="605987" y="585085"/>
                  </a:lnTo>
                  <a:lnTo>
                    <a:pt x="605987" y="582171"/>
                  </a:lnTo>
                  <a:lnTo>
                    <a:pt x="605259" y="580771"/>
                  </a:lnTo>
                  <a:lnTo>
                    <a:pt x="603073" y="580042"/>
                  </a:lnTo>
                  <a:lnTo>
                    <a:pt x="601672" y="574999"/>
                  </a:lnTo>
                  <a:lnTo>
                    <a:pt x="600944" y="573598"/>
                  </a:lnTo>
                  <a:lnTo>
                    <a:pt x="600216" y="572869"/>
                  </a:lnTo>
                  <a:lnTo>
                    <a:pt x="591586" y="566425"/>
                  </a:lnTo>
                  <a:lnTo>
                    <a:pt x="590185" y="564968"/>
                  </a:lnTo>
                  <a:lnTo>
                    <a:pt x="589456" y="562839"/>
                  </a:lnTo>
                  <a:lnTo>
                    <a:pt x="588728" y="557795"/>
                  </a:lnTo>
                  <a:lnTo>
                    <a:pt x="587999" y="556338"/>
                  </a:lnTo>
                  <a:lnTo>
                    <a:pt x="584413" y="552752"/>
                  </a:lnTo>
                  <a:lnTo>
                    <a:pt x="582284" y="548437"/>
                  </a:lnTo>
                  <a:lnTo>
                    <a:pt x="582284" y="544851"/>
                  </a:lnTo>
                  <a:lnTo>
                    <a:pt x="580098" y="537678"/>
                  </a:lnTo>
                  <a:lnTo>
                    <a:pt x="580827" y="533363"/>
                  </a:lnTo>
                  <a:lnTo>
                    <a:pt x="580098" y="531962"/>
                  </a:lnTo>
                  <a:lnTo>
                    <a:pt x="578697" y="528376"/>
                  </a:lnTo>
                  <a:lnTo>
                    <a:pt x="575839" y="526190"/>
                  </a:lnTo>
                  <a:lnTo>
                    <a:pt x="575839" y="524789"/>
                  </a:lnTo>
                  <a:lnTo>
                    <a:pt x="575839" y="521875"/>
                  </a:lnTo>
                  <a:lnTo>
                    <a:pt x="574382" y="518289"/>
                  </a:lnTo>
                  <a:lnTo>
                    <a:pt x="571524" y="516160"/>
                  </a:lnTo>
                  <a:lnTo>
                    <a:pt x="570796" y="514702"/>
                  </a:lnTo>
                  <a:lnTo>
                    <a:pt x="570067" y="511845"/>
                  </a:lnTo>
                  <a:lnTo>
                    <a:pt x="570067" y="508987"/>
                  </a:lnTo>
                  <a:lnTo>
                    <a:pt x="567938" y="507530"/>
                  </a:lnTo>
                  <a:lnTo>
                    <a:pt x="565753" y="507530"/>
                  </a:lnTo>
                  <a:lnTo>
                    <a:pt x="563623" y="503215"/>
                  </a:lnTo>
                  <a:lnTo>
                    <a:pt x="559308" y="498228"/>
                  </a:lnTo>
                  <a:lnTo>
                    <a:pt x="557123" y="491055"/>
                  </a:lnTo>
                  <a:lnTo>
                    <a:pt x="554993" y="487412"/>
                  </a:lnTo>
                  <a:lnTo>
                    <a:pt x="550678" y="484554"/>
                  </a:lnTo>
                  <a:lnTo>
                    <a:pt x="551407" y="483153"/>
                  </a:lnTo>
                  <a:lnTo>
                    <a:pt x="551407" y="480968"/>
                  </a:lnTo>
                  <a:lnTo>
                    <a:pt x="549222" y="475252"/>
                  </a:lnTo>
                  <a:lnTo>
                    <a:pt x="547092" y="473795"/>
                  </a:lnTo>
                  <a:lnTo>
                    <a:pt x="546364" y="473795"/>
                  </a:lnTo>
                  <a:lnTo>
                    <a:pt x="548549" y="478839"/>
                  </a:lnTo>
                  <a:lnTo>
                    <a:pt x="547821" y="480240"/>
                  </a:lnTo>
                  <a:lnTo>
                    <a:pt x="545635" y="483153"/>
                  </a:lnTo>
                  <a:lnTo>
                    <a:pt x="544234" y="486740"/>
                  </a:lnTo>
                  <a:lnTo>
                    <a:pt x="539919" y="489598"/>
                  </a:lnTo>
                  <a:lnTo>
                    <a:pt x="537061" y="493184"/>
                  </a:lnTo>
                  <a:lnTo>
                    <a:pt x="534876" y="496042"/>
                  </a:lnTo>
                  <a:lnTo>
                    <a:pt x="533475" y="497499"/>
                  </a:lnTo>
                  <a:lnTo>
                    <a:pt x="532747" y="500357"/>
                  </a:lnTo>
                  <a:lnTo>
                    <a:pt x="532018" y="501085"/>
                  </a:lnTo>
                  <a:lnTo>
                    <a:pt x="532018" y="506129"/>
                  </a:lnTo>
                  <a:lnTo>
                    <a:pt x="530561" y="512573"/>
                  </a:lnTo>
                  <a:lnTo>
                    <a:pt x="529833" y="513302"/>
                  </a:lnTo>
                  <a:lnTo>
                    <a:pt x="528432" y="516160"/>
                  </a:lnTo>
                  <a:lnTo>
                    <a:pt x="525574" y="519017"/>
                  </a:lnTo>
                  <a:lnTo>
                    <a:pt x="525574" y="521875"/>
                  </a:lnTo>
                  <a:lnTo>
                    <a:pt x="526975" y="523332"/>
                  </a:lnTo>
                  <a:lnTo>
                    <a:pt x="525574" y="525462"/>
                  </a:lnTo>
                  <a:lnTo>
                    <a:pt x="524117" y="526919"/>
                  </a:lnTo>
                  <a:lnTo>
                    <a:pt x="521987" y="527647"/>
                  </a:lnTo>
                  <a:lnTo>
                    <a:pt x="513358" y="521203"/>
                  </a:lnTo>
                  <a:lnTo>
                    <a:pt x="496827" y="509715"/>
                  </a:lnTo>
                  <a:lnTo>
                    <a:pt x="457320" y="483153"/>
                  </a:lnTo>
                  <a:lnTo>
                    <a:pt x="449475" y="477382"/>
                  </a:lnTo>
                  <a:lnTo>
                    <a:pt x="438660" y="470209"/>
                  </a:lnTo>
                  <a:lnTo>
                    <a:pt x="433673" y="468752"/>
                  </a:lnTo>
                  <a:lnTo>
                    <a:pt x="431487" y="470209"/>
                  </a:lnTo>
                  <a:lnTo>
                    <a:pt x="430086" y="471666"/>
                  </a:lnTo>
                  <a:lnTo>
                    <a:pt x="428629" y="473067"/>
                  </a:lnTo>
                  <a:lnTo>
                    <a:pt x="427172" y="475252"/>
                  </a:lnTo>
                  <a:lnTo>
                    <a:pt x="425043" y="477382"/>
                  </a:lnTo>
                  <a:lnTo>
                    <a:pt x="423586" y="480240"/>
                  </a:lnTo>
                  <a:lnTo>
                    <a:pt x="422857" y="483153"/>
                  </a:lnTo>
                  <a:lnTo>
                    <a:pt x="422857" y="486740"/>
                  </a:lnTo>
                  <a:lnTo>
                    <a:pt x="422185" y="488869"/>
                  </a:lnTo>
                  <a:lnTo>
                    <a:pt x="421456" y="490326"/>
                  </a:lnTo>
                  <a:lnTo>
                    <a:pt x="421456" y="491055"/>
                  </a:lnTo>
                  <a:lnTo>
                    <a:pt x="419271" y="493184"/>
                  </a:lnTo>
                  <a:lnTo>
                    <a:pt x="417142" y="494641"/>
                  </a:lnTo>
                  <a:lnTo>
                    <a:pt x="415012" y="495314"/>
                  </a:lnTo>
                  <a:lnTo>
                    <a:pt x="413555" y="496771"/>
                  </a:lnTo>
                  <a:lnTo>
                    <a:pt x="409969" y="501085"/>
                  </a:lnTo>
                  <a:lnTo>
                    <a:pt x="408512" y="504672"/>
                  </a:lnTo>
                  <a:lnTo>
                    <a:pt x="402796" y="504672"/>
                  </a:lnTo>
                  <a:lnTo>
                    <a:pt x="400611" y="505400"/>
                  </a:lnTo>
                  <a:lnTo>
                    <a:pt x="396296" y="505400"/>
                  </a:lnTo>
                  <a:lnTo>
                    <a:pt x="391308" y="508258"/>
                  </a:lnTo>
                  <a:lnTo>
                    <a:pt x="382679" y="509715"/>
                  </a:lnTo>
                  <a:lnTo>
                    <a:pt x="381222" y="511116"/>
                  </a:lnTo>
                  <a:lnTo>
                    <a:pt x="378364" y="511845"/>
                  </a:lnTo>
                  <a:lnTo>
                    <a:pt x="376234" y="511116"/>
                  </a:lnTo>
                  <a:lnTo>
                    <a:pt x="374777" y="511845"/>
                  </a:lnTo>
                  <a:lnTo>
                    <a:pt x="373320" y="511845"/>
                  </a:lnTo>
                  <a:lnTo>
                    <a:pt x="370463" y="509715"/>
                  </a:lnTo>
                  <a:lnTo>
                    <a:pt x="369062" y="511845"/>
                  </a:lnTo>
                  <a:lnTo>
                    <a:pt x="368333" y="511845"/>
                  </a:lnTo>
                  <a:lnTo>
                    <a:pt x="367605" y="511845"/>
                  </a:lnTo>
                  <a:lnTo>
                    <a:pt x="364747" y="511116"/>
                  </a:lnTo>
                  <a:lnTo>
                    <a:pt x="363290" y="510388"/>
                  </a:lnTo>
                  <a:lnTo>
                    <a:pt x="361160" y="511845"/>
                  </a:lnTo>
                  <a:lnTo>
                    <a:pt x="359703" y="511845"/>
                  </a:lnTo>
                  <a:lnTo>
                    <a:pt x="357574" y="512573"/>
                  </a:lnTo>
                  <a:lnTo>
                    <a:pt x="355389" y="513302"/>
                  </a:lnTo>
                  <a:lnTo>
                    <a:pt x="352531" y="514702"/>
                  </a:lnTo>
                  <a:lnTo>
                    <a:pt x="347487" y="517560"/>
                  </a:lnTo>
                  <a:lnTo>
                    <a:pt x="344629" y="516160"/>
                  </a:lnTo>
                  <a:lnTo>
                    <a:pt x="342444" y="516888"/>
                  </a:lnTo>
                  <a:lnTo>
                    <a:pt x="340315" y="515431"/>
                  </a:lnTo>
                  <a:lnTo>
                    <a:pt x="336000" y="516160"/>
                  </a:lnTo>
                  <a:lnTo>
                    <a:pt x="332413" y="515431"/>
                  </a:lnTo>
                  <a:lnTo>
                    <a:pt x="330284" y="516160"/>
                  </a:lnTo>
                  <a:lnTo>
                    <a:pt x="327370" y="515431"/>
                  </a:lnTo>
                  <a:lnTo>
                    <a:pt x="323783" y="515431"/>
                  </a:lnTo>
                  <a:lnTo>
                    <a:pt x="322383" y="515431"/>
                  </a:lnTo>
                  <a:lnTo>
                    <a:pt x="320926" y="514702"/>
                  </a:lnTo>
                  <a:lnTo>
                    <a:pt x="318068" y="513974"/>
                  </a:lnTo>
                  <a:lnTo>
                    <a:pt x="317339" y="513974"/>
                  </a:lnTo>
                  <a:lnTo>
                    <a:pt x="315882" y="514702"/>
                  </a:lnTo>
                  <a:lnTo>
                    <a:pt x="234796" y="505400"/>
                  </a:lnTo>
                  <a:lnTo>
                    <a:pt x="213222" y="503215"/>
                  </a:lnTo>
                  <a:lnTo>
                    <a:pt x="210364" y="506129"/>
                  </a:lnTo>
                  <a:lnTo>
                    <a:pt x="208235" y="506801"/>
                  </a:lnTo>
                  <a:lnTo>
                    <a:pt x="202463" y="508987"/>
                  </a:lnTo>
                  <a:lnTo>
                    <a:pt x="198148" y="511116"/>
                  </a:lnTo>
                  <a:lnTo>
                    <a:pt x="193833" y="512573"/>
                  </a:lnTo>
                  <a:lnTo>
                    <a:pt x="179487" y="519746"/>
                  </a:lnTo>
                  <a:lnTo>
                    <a:pt x="168728" y="520474"/>
                  </a:lnTo>
                  <a:lnTo>
                    <a:pt x="165870" y="520474"/>
                  </a:lnTo>
                  <a:lnTo>
                    <a:pt x="161556" y="520474"/>
                  </a:lnTo>
                  <a:lnTo>
                    <a:pt x="152926" y="522604"/>
                  </a:lnTo>
                  <a:lnTo>
                    <a:pt x="150796" y="521875"/>
                  </a:lnTo>
                  <a:lnTo>
                    <a:pt x="149339" y="523332"/>
                  </a:lnTo>
                  <a:lnTo>
                    <a:pt x="147882" y="522604"/>
                  </a:lnTo>
                  <a:lnTo>
                    <a:pt x="143568" y="523332"/>
                  </a:lnTo>
                  <a:lnTo>
                    <a:pt x="139309" y="524789"/>
                  </a:lnTo>
                  <a:lnTo>
                    <a:pt x="136395" y="525462"/>
                  </a:lnTo>
                  <a:lnTo>
                    <a:pt x="127093" y="524061"/>
                  </a:lnTo>
                  <a:lnTo>
                    <a:pt x="124907" y="524789"/>
                  </a:lnTo>
                  <a:lnTo>
                    <a:pt x="123506" y="525462"/>
                  </a:lnTo>
                  <a:lnTo>
                    <a:pt x="122049" y="528376"/>
                  </a:lnTo>
                  <a:lnTo>
                    <a:pt x="119191" y="529048"/>
                  </a:lnTo>
                  <a:lnTo>
                    <a:pt x="115605" y="526190"/>
                  </a:lnTo>
                  <a:lnTo>
                    <a:pt x="111290" y="524789"/>
                  </a:lnTo>
                  <a:lnTo>
                    <a:pt x="103389" y="517560"/>
                  </a:lnTo>
                  <a:lnTo>
                    <a:pt x="99802" y="516160"/>
                  </a:lnTo>
                  <a:lnTo>
                    <a:pt x="94031" y="515431"/>
                  </a:lnTo>
                  <a:lnTo>
                    <a:pt x="91901" y="515431"/>
                  </a:lnTo>
                  <a:lnTo>
                    <a:pt x="88315" y="513302"/>
                  </a:lnTo>
                  <a:lnTo>
                    <a:pt x="84000" y="512573"/>
                  </a:lnTo>
                  <a:lnTo>
                    <a:pt x="79685" y="513302"/>
                  </a:lnTo>
                  <a:lnTo>
                    <a:pt x="69654" y="513974"/>
                  </a:lnTo>
                  <a:lnTo>
                    <a:pt x="68926" y="516160"/>
                  </a:lnTo>
                  <a:lnTo>
                    <a:pt x="66068" y="522604"/>
                  </a:lnTo>
                  <a:lnTo>
                    <a:pt x="63154" y="526919"/>
                  </a:lnTo>
                  <a:lnTo>
                    <a:pt x="59568" y="531234"/>
                  </a:lnTo>
                  <a:lnTo>
                    <a:pt x="58167" y="534091"/>
                  </a:lnTo>
                  <a:lnTo>
                    <a:pt x="58167" y="536277"/>
                  </a:lnTo>
                  <a:lnTo>
                    <a:pt x="58895" y="544122"/>
                  </a:lnTo>
                  <a:lnTo>
                    <a:pt x="58895" y="544851"/>
                  </a:lnTo>
                  <a:lnTo>
                    <a:pt x="58167" y="552023"/>
                  </a:lnTo>
                  <a:lnTo>
                    <a:pt x="56710" y="559925"/>
                  </a:lnTo>
                  <a:lnTo>
                    <a:pt x="53852" y="564239"/>
                  </a:lnTo>
                  <a:lnTo>
                    <a:pt x="51666" y="565696"/>
                  </a:lnTo>
                  <a:lnTo>
                    <a:pt x="49537" y="568554"/>
                  </a:lnTo>
                  <a:lnTo>
                    <a:pt x="45951" y="570684"/>
                  </a:lnTo>
                  <a:lnTo>
                    <a:pt x="44494" y="572141"/>
                  </a:lnTo>
                  <a:lnTo>
                    <a:pt x="42364" y="580771"/>
                  </a:lnTo>
                  <a:lnTo>
                    <a:pt x="41636" y="585085"/>
                  </a:lnTo>
                  <a:lnTo>
                    <a:pt x="40907" y="586486"/>
                  </a:lnTo>
                  <a:lnTo>
                    <a:pt x="40907" y="589400"/>
                  </a:lnTo>
                  <a:lnTo>
                    <a:pt x="40179" y="590801"/>
                  </a:lnTo>
                  <a:lnTo>
                    <a:pt x="40179" y="591530"/>
                  </a:lnTo>
                  <a:lnTo>
                    <a:pt x="36592" y="592987"/>
                  </a:lnTo>
                  <a:lnTo>
                    <a:pt x="34463" y="595116"/>
                  </a:lnTo>
                  <a:lnTo>
                    <a:pt x="33734" y="596573"/>
                  </a:lnTo>
                  <a:lnTo>
                    <a:pt x="33734" y="597974"/>
                  </a:lnTo>
                  <a:lnTo>
                    <a:pt x="33006" y="600888"/>
                  </a:lnTo>
                  <a:lnTo>
                    <a:pt x="27290" y="609462"/>
                  </a:lnTo>
                  <a:lnTo>
                    <a:pt x="22975" y="610919"/>
                  </a:lnTo>
                  <a:lnTo>
                    <a:pt x="17932" y="610919"/>
                  </a:lnTo>
                  <a:lnTo>
                    <a:pt x="14346" y="612375"/>
                  </a:lnTo>
                  <a:lnTo>
                    <a:pt x="11488" y="611647"/>
                  </a:lnTo>
                  <a:lnTo>
                    <a:pt x="8630" y="610919"/>
                  </a:lnTo>
                  <a:lnTo>
                    <a:pt x="7901" y="611647"/>
                  </a:lnTo>
                  <a:lnTo>
                    <a:pt x="7173" y="612375"/>
                  </a:lnTo>
                  <a:lnTo>
                    <a:pt x="7173" y="613776"/>
                  </a:lnTo>
                  <a:lnTo>
                    <a:pt x="8630" y="614505"/>
                  </a:lnTo>
                  <a:lnTo>
                    <a:pt x="10031" y="615233"/>
                  </a:lnTo>
                  <a:lnTo>
                    <a:pt x="10031" y="615233"/>
                  </a:lnTo>
                  <a:lnTo>
                    <a:pt x="12216" y="616634"/>
                  </a:lnTo>
                  <a:lnTo>
                    <a:pt x="14346" y="618091"/>
                  </a:lnTo>
                  <a:lnTo>
                    <a:pt x="22975" y="618091"/>
                  </a:lnTo>
                  <a:lnTo>
                    <a:pt x="27290" y="619548"/>
                  </a:lnTo>
                  <a:lnTo>
                    <a:pt x="28019" y="620949"/>
                  </a:lnTo>
                  <a:lnTo>
                    <a:pt x="28019" y="622406"/>
                  </a:lnTo>
                  <a:lnTo>
                    <a:pt x="27290" y="625264"/>
                  </a:lnTo>
                  <a:lnTo>
                    <a:pt x="25833" y="631036"/>
                  </a:lnTo>
                  <a:lnTo>
                    <a:pt x="22247" y="638209"/>
                  </a:lnTo>
                  <a:lnTo>
                    <a:pt x="18660" y="644653"/>
                  </a:lnTo>
                  <a:lnTo>
                    <a:pt x="15803" y="648968"/>
                  </a:lnTo>
                  <a:lnTo>
                    <a:pt x="15803" y="650369"/>
                  </a:lnTo>
                  <a:lnTo>
                    <a:pt x="18660" y="657598"/>
                  </a:lnTo>
                  <a:lnTo>
                    <a:pt x="20117" y="660456"/>
                  </a:lnTo>
                  <a:lnTo>
                    <a:pt x="23704" y="661184"/>
                  </a:lnTo>
                  <a:lnTo>
                    <a:pt x="25833" y="663313"/>
                  </a:lnTo>
                  <a:lnTo>
                    <a:pt x="31605" y="668357"/>
                  </a:lnTo>
                  <a:lnTo>
                    <a:pt x="40907" y="673344"/>
                  </a:lnTo>
                  <a:lnTo>
                    <a:pt x="45951" y="677659"/>
                  </a:lnTo>
                  <a:lnTo>
                    <a:pt x="48808" y="683431"/>
                  </a:lnTo>
                  <a:lnTo>
                    <a:pt x="53123" y="687746"/>
                  </a:lnTo>
                  <a:lnTo>
                    <a:pt x="57438" y="694918"/>
                  </a:lnTo>
                  <a:lnTo>
                    <a:pt x="61025" y="697048"/>
                  </a:lnTo>
                  <a:lnTo>
                    <a:pt x="62482" y="699906"/>
                  </a:lnTo>
                  <a:lnTo>
                    <a:pt x="68197" y="703492"/>
                  </a:lnTo>
                  <a:lnTo>
                    <a:pt x="71055" y="702820"/>
                  </a:lnTo>
                  <a:lnTo>
                    <a:pt x="72512" y="703492"/>
                  </a:lnTo>
                  <a:lnTo>
                    <a:pt x="73969" y="704949"/>
                  </a:lnTo>
                  <a:lnTo>
                    <a:pt x="73241" y="706406"/>
                  </a:lnTo>
                  <a:lnTo>
                    <a:pt x="72512" y="708535"/>
                  </a:lnTo>
                  <a:lnTo>
                    <a:pt x="66796" y="710721"/>
                  </a:lnTo>
                  <a:lnTo>
                    <a:pt x="66068" y="711393"/>
                  </a:lnTo>
                  <a:lnTo>
                    <a:pt x="61753" y="716437"/>
                  </a:lnTo>
                  <a:lnTo>
                    <a:pt x="60296" y="721480"/>
                  </a:lnTo>
                  <a:lnTo>
                    <a:pt x="57438" y="723610"/>
                  </a:lnTo>
                  <a:lnTo>
                    <a:pt x="54580" y="725795"/>
                  </a:lnTo>
                  <a:lnTo>
                    <a:pt x="51666" y="731511"/>
                  </a:lnTo>
                  <a:lnTo>
                    <a:pt x="45951" y="738684"/>
                  </a:lnTo>
                  <a:lnTo>
                    <a:pt x="34463" y="748770"/>
                  </a:lnTo>
                  <a:lnTo>
                    <a:pt x="31605" y="753758"/>
                  </a:lnTo>
                  <a:lnTo>
                    <a:pt x="28691" y="755215"/>
                  </a:lnTo>
                  <a:lnTo>
                    <a:pt x="25833" y="756616"/>
                  </a:lnTo>
                  <a:lnTo>
                    <a:pt x="23704" y="762387"/>
                  </a:lnTo>
                  <a:lnTo>
                    <a:pt x="22247" y="764517"/>
                  </a:lnTo>
                  <a:lnTo>
                    <a:pt x="18660" y="766702"/>
                  </a:lnTo>
                  <a:lnTo>
                    <a:pt x="15803" y="768832"/>
                  </a:lnTo>
                  <a:lnTo>
                    <a:pt x="13617" y="773875"/>
                  </a:lnTo>
                  <a:lnTo>
                    <a:pt x="13617" y="776004"/>
                  </a:lnTo>
                  <a:lnTo>
                    <a:pt x="15803" y="778918"/>
                  </a:lnTo>
                  <a:lnTo>
                    <a:pt x="15074" y="781776"/>
                  </a:lnTo>
                  <a:lnTo>
                    <a:pt x="11488" y="783906"/>
                  </a:lnTo>
                  <a:lnTo>
                    <a:pt x="6444" y="785363"/>
                  </a:lnTo>
                  <a:lnTo>
                    <a:pt x="4315" y="788220"/>
                  </a:lnTo>
                  <a:lnTo>
                    <a:pt x="728" y="790406"/>
                  </a:lnTo>
                  <a:lnTo>
                    <a:pt x="0" y="791078"/>
                  </a:lnTo>
                  <a:lnTo>
                    <a:pt x="0" y="793264"/>
                  </a:lnTo>
                  <a:lnTo>
                    <a:pt x="2858" y="796122"/>
                  </a:lnTo>
                  <a:lnTo>
                    <a:pt x="8630" y="798980"/>
                  </a:lnTo>
                  <a:lnTo>
                    <a:pt x="12216" y="799708"/>
                  </a:lnTo>
                  <a:lnTo>
                    <a:pt x="15803" y="802566"/>
                  </a:lnTo>
                  <a:lnTo>
                    <a:pt x="22975" y="804752"/>
                  </a:lnTo>
                  <a:lnTo>
                    <a:pt x="28019" y="804023"/>
                  </a:lnTo>
                  <a:lnTo>
                    <a:pt x="32334" y="804752"/>
                  </a:lnTo>
                  <a:lnTo>
                    <a:pt x="36592" y="805480"/>
                  </a:lnTo>
                  <a:lnTo>
                    <a:pt x="40179" y="808338"/>
                  </a:lnTo>
                  <a:lnTo>
                    <a:pt x="40907" y="810467"/>
                  </a:lnTo>
                  <a:lnTo>
                    <a:pt x="40907" y="813325"/>
                  </a:lnTo>
                  <a:lnTo>
                    <a:pt x="39506" y="816968"/>
                  </a:lnTo>
                  <a:lnTo>
                    <a:pt x="35191" y="819097"/>
                  </a:lnTo>
                  <a:lnTo>
                    <a:pt x="28691" y="820554"/>
                  </a:lnTo>
                  <a:lnTo>
                    <a:pt x="26562" y="822683"/>
                  </a:lnTo>
                  <a:lnTo>
                    <a:pt x="25833" y="823412"/>
                  </a:lnTo>
                  <a:lnTo>
                    <a:pt x="25105" y="829128"/>
                  </a:lnTo>
                  <a:lnTo>
                    <a:pt x="24432" y="830585"/>
                  </a:lnTo>
                  <a:lnTo>
                    <a:pt x="20117" y="833443"/>
                  </a:lnTo>
                  <a:lnTo>
                    <a:pt x="17932" y="837029"/>
                  </a:lnTo>
                  <a:lnTo>
                    <a:pt x="16531" y="839887"/>
                  </a:lnTo>
                  <a:lnTo>
                    <a:pt x="16531" y="842072"/>
                  </a:lnTo>
                  <a:lnTo>
                    <a:pt x="17259" y="844930"/>
                  </a:lnTo>
                  <a:lnTo>
                    <a:pt x="17259" y="847788"/>
                  </a:lnTo>
                  <a:lnTo>
                    <a:pt x="15803" y="849245"/>
                  </a:lnTo>
                  <a:lnTo>
                    <a:pt x="9358" y="852831"/>
                  </a:lnTo>
                  <a:lnTo>
                    <a:pt x="8630" y="854289"/>
                  </a:lnTo>
                  <a:lnTo>
                    <a:pt x="7173" y="860004"/>
                  </a:lnTo>
                  <a:lnTo>
                    <a:pt x="10031" y="869363"/>
                  </a:lnTo>
                  <a:lnTo>
                    <a:pt x="10759" y="885165"/>
                  </a:lnTo>
                  <a:lnTo>
                    <a:pt x="10759" y="886566"/>
                  </a:lnTo>
                  <a:lnTo>
                    <a:pt x="8630" y="890152"/>
                  </a:lnTo>
                  <a:lnTo>
                    <a:pt x="6444" y="893739"/>
                  </a:lnTo>
                  <a:lnTo>
                    <a:pt x="1457" y="897325"/>
                  </a:lnTo>
                  <a:lnTo>
                    <a:pt x="1457" y="898782"/>
                  </a:lnTo>
                  <a:lnTo>
                    <a:pt x="1457" y="899511"/>
                  </a:lnTo>
                  <a:lnTo>
                    <a:pt x="10031" y="909541"/>
                  </a:lnTo>
                  <a:lnTo>
                    <a:pt x="16531" y="915986"/>
                  </a:lnTo>
                  <a:lnTo>
                    <a:pt x="22247" y="919572"/>
                  </a:lnTo>
                  <a:lnTo>
                    <a:pt x="22247" y="921029"/>
                  </a:lnTo>
                  <a:lnTo>
                    <a:pt x="21518" y="922486"/>
                  </a:lnTo>
                  <a:lnTo>
                    <a:pt x="17259" y="926801"/>
                  </a:lnTo>
                  <a:lnTo>
                    <a:pt x="15803" y="930387"/>
                  </a:lnTo>
                  <a:lnTo>
                    <a:pt x="15803" y="933974"/>
                  </a:lnTo>
                  <a:lnTo>
                    <a:pt x="16531" y="936831"/>
                  </a:lnTo>
                  <a:lnTo>
                    <a:pt x="23704" y="946862"/>
                  </a:lnTo>
                  <a:lnTo>
                    <a:pt x="27290" y="954035"/>
                  </a:lnTo>
                  <a:lnTo>
                    <a:pt x="28019" y="957621"/>
                  </a:lnTo>
                  <a:lnTo>
                    <a:pt x="28019" y="963393"/>
                  </a:lnTo>
                  <a:lnTo>
                    <a:pt x="28691" y="965523"/>
                  </a:lnTo>
                  <a:lnTo>
                    <a:pt x="29420" y="966251"/>
                  </a:lnTo>
                  <a:lnTo>
                    <a:pt x="32334" y="966251"/>
                  </a:lnTo>
                  <a:lnTo>
                    <a:pt x="38049" y="964850"/>
                  </a:lnTo>
                  <a:lnTo>
                    <a:pt x="38778" y="965523"/>
                  </a:lnTo>
                  <a:lnTo>
                    <a:pt x="40179" y="966251"/>
                  </a:lnTo>
                  <a:lnTo>
                    <a:pt x="40907" y="968436"/>
                  </a:lnTo>
                  <a:lnTo>
                    <a:pt x="40179" y="972023"/>
                  </a:lnTo>
                  <a:lnTo>
                    <a:pt x="40179" y="972695"/>
                  </a:lnTo>
                  <a:lnTo>
                    <a:pt x="43821" y="975609"/>
                  </a:lnTo>
                  <a:lnTo>
                    <a:pt x="45951" y="976338"/>
                  </a:lnTo>
                  <a:lnTo>
                    <a:pt x="47408" y="975609"/>
                  </a:lnTo>
                  <a:lnTo>
                    <a:pt x="48808" y="972023"/>
                  </a:lnTo>
                  <a:lnTo>
                    <a:pt x="48808" y="969837"/>
                  </a:lnTo>
                  <a:lnTo>
                    <a:pt x="50265" y="967708"/>
                  </a:lnTo>
                  <a:lnTo>
                    <a:pt x="50265" y="966251"/>
                  </a:lnTo>
                  <a:lnTo>
                    <a:pt x="50994" y="964122"/>
                  </a:lnTo>
                  <a:lnTo>
                    <a:pt x="52395" y="964122"/>
                  </a:lnTo>
                  <a:lnTo>
                    <a:pt x="53123" y="964122"/>
                  </a:lnTo>
                  <a:lnTo>
                    <a:pt x="55309" y="966251"/>
                  </a:lnTo>
                  <a:lnTo>
                    <a:pt x="58167" y="966251"/>
                  </a:lnTo>
                  <a:lnTo>
                    <a:pt x="59568" y="967708"/>
                  </a:lnTo>
                  <a:lnTo>
                    <a:pt x="63154" y="969837"/>
                  </a:lnTo>
                  <a:lnTo>
                    <a:pt x="65339" y="972695"/>
                  </a:lnTo>
                  <a:lnTo>
                    <a:pt x="68197" y="974152"/>
                  </a:lnTo>
                  <a:lnTo>
                    <a:pt x="68926" y="976338"/>
                  </a:lnTo>
                  <a:lnTo>
                    <a:pt x="71055" y="979924"/>
                  </a:lnTo>
                  <a:lnTo>
                    <a:pt x="73241" y="984911"/>
                  </a:lnTo>
                  <a:lnTo>
                    <a:pt x="76099" y="987825"/>
                  </a:lnTo>
                  <a:lnTo>
                    <a:pt x="78957" y="989955"/>
                  </a:lnTo>
                  <a:lnTo>
                    <a:pt x="81142" y="992084"/>
                  </a:lnTo>
                  <a:lnTo>
                    <a:pt x="83271" y="998585"/>
                  </a:lnTo>
                  <a:lnTo>
                    <a:pt x="89772" y="1006486"/>
                  </a:lnTo>
                  <a:lnTo>
                    <a:pt x="93358" y="1012930"/>
                  </a:lnTo>
                  <a:lnTo>
                    <a:pt x="96945" y="1016517"/>
                  </a:lnTo>
                  <a:lnTo>
                    <a:pt x="98345" y="1017245"/>
                  </a:lnTo>
                  <a:lnTo>
                    <a:pt x="101259" y="1016517"/>
                  </a:lnTo>
                  <a:lnTo>
                    <a:pt x="102660" y="1015060"/>
                  </a:lnTo>
                  <a:lnTo>
                    <a:pt x="106247" y="1009344"/>
                  </a:lnTo>
                  <a:lnTo>
                    <a:pt x="107704" y="1009344"/>
                  </a:lnTo>
                  <a:lnTo>
                    <a:pt x="109105" y="1009344"/>
                  </a:lnTo>
                  <a:lnTo>
                    <a:pt x="109833" y="1010072"/>
                  </a:lnTo>
                  <a:lnTo>
                    <a:pt x="110562" y="1015788"/>
                  </a:lnTo>
                  <a:lnTo>
                    <a:pt x="110562" y="1016517"/>
                  </a:lnTo>
                  <a:lnTo>
                    <a:pt x="109833" y="1017973"/>
                  </a:lnTo>
                  <a:lnTo>
                    <a:pt x="110562" y="1018646"/>
                  </a:lnTo>
                  <a:lnTo>
                    <a:pt x="110562" y="1020103"/>
                  </a:lnTo>
                  <a:lnTo>
                    <a:pt x="111290" y="1022232"/>
                  </a:lnTo>
                  <a:lnTo>
                    <a:pt x="114876" y="1026547"/>
                  </a:lnTo>
                  <a:lnTo>
                    <a:pt x="116333" y="1027276"/>
                  </a:lnTo>
                  <a:lnTo>
                    <a:pt x="122049" y="1030134"/>
                  </a:lnTo>
                  <a:lnTo>
                    <a:pt x="123506" y="1030862"/>
                  </a:lnTo>
                  <a:lnTo>
                    <a:pt x="124235" y="1031590"/>
                  </a:lnTo>
                  <a:lnTo>
                    <a:pt x="124907" y="1036634"/>
                  </a:lnTo>
                  <a:lnTo>
                    <a:pt x="124235" y="1039492"/>
                  </a:lnTo>
                  <a:lnTo>
                    <a:pt x="124235" y="1041621"/>
                  </a:lnTo>
                  <a:lnTo>
                    <a:pt x="124907" y="1043078"/>
                  </a:lnTo>
                  <a:lnTo>
                    <a:pt x="126364" y="1044535"/>
                  </a:lnTo>
                  <a:lnTo>
                    <a:pt x="126364" y="1045208"/>
                  </a:lnTo>
                  <a:lnTo>
                    <a:pt x="125636" y="1047393"/>
                  </a:lnTo>
                  <a:lnTo>
                    <a:pt x="125636" y="1047393"/>
                  </a:lnTo>
                  <a:lnTo>
                    <a:pt x="124907" y="1049522"/>
                  </a:lnTo>
                  <a:lnTo>
                    <a:pt x="122778" y="1052380"/>
                  </a:lnTo>
                  <a:lnTo>
                    <a:pt x="122049" y="1055294"/>
                  </a:lnTo>
                  <a:lnTo>
                    <a:pt x="119191" y="1058881"/>
                  </a:lnTo>
                  <a:lnTo>
                    <a:pt x="118463" y="1060282"/>
                  </a:lnTo>
                  <a:lnTo>
                    <a:pt x="117006" y="1062467"/>
                  </a:lnTo>
                  <a:lnTo>
                    <a:pt x="114876" y="1071097"/>
                  </a:lnTo>
                  <a:lnTo>
                    <a:pt x="119920" y="1070368"/>
                  </a:lnTo>
                  <a:lnTo>
                    <a:pt x="122778" y="1070368"/>
                  </a:lnTo>
                  <a:lnTo>
                    <a:pt x="130679" y="1071769"/>
                  </a:lnTo>
                  <a:lnTo>
                    <a:pt x="134265" y="1073226"/>
                  </a:lnTo>
                  <a:lnTo>
                    <a:pt x="139309" y="1075356"/>
                  </a:lnTo>
                  <a:lnTo>
                    <a:pt x="144296" y="1074683"/>
                  </a:lnTo>
                  <a:lnTo>
                    <a:pt x="148611" y="1075356"/>
                  </a:lnTo>
                  <a:lnTo>
                    <a:pt x="149339" y="1075356"/>
                  </a:lnTo>
                  <a:lnTo>
                    <a:pt x="149339" y="1081856"/>
                  </a:lnTo>
                  <a:lnTo>
                    <a:pt x="150068" y="1083257"/>
                  </a:lnTo>
                  <a:lnTo>
                    <a:pt x="155055" y="1084714"/>
                  </a:lnTo>
                  <a:lnTo>
                    <a:pt x="156512" y="1085442"/>
                  </a:lnTo>
                  <a:lnTo>
                    <a:pt x="157241" y="1086843"/>
                  </a:lnTo>
                  <a:lnTo>
                    <a:pt x="158698" y="1090430"/>
                  </a:lnTo>
                  <a:lnTo>
                    <a:pt x="157969" y="1094072"/>
                  </a:lnTo>
                  <a:lnTo>
                    <a:pt x="161556" y="1096930"/>
                  </a:lnTo>
                  <a:lnTo>
                    <a:pt x="162956" y="1097658"/>
                  </a:lnTo>
                  <a:lnTo>
                    <a:pt x="164413" y="1099788"/>
                  </a:lnTo>
                  <a:lnTo>
                    <a:pt x="165142" y="1101245"/>
                  </a:lnTo>
                  <a:lnTo>
                    <a:pt x="162956" y="1108418"/>
                  </a:lnTo>
                  <a:lnTo>
                    <a:pt x="163685" y="1110547"/>
                  </a:lnTo>
                  <a:lnTo>
                    <a:pt x="165142" y="1111275"/>
                  </a:lnTo>
                  <a:lnTo>
                    <a:pt x="170185" y="1112004"/>
                  </a:lnTo>
                  <a:lnTo>
                    <a:pt x="172315" y="1113405"/>
                  </a:lnTo>
                  <a:lnTo>
                    <a:pt x="175173" y="1115590"/>
                  </a:lnTo>
                  <a:lnTo>
                    <a:pt x="177358" y="1116991"/>
                  </a:lnTo>
                  <a:lnTo>
                    <a:pt x="185932" y="1118448"/>
                  </a:lnTo>
                  <a:lnTo>
                    <a:pt x="190247" y="1122763"/>
                  </a:lnTo>
                  <a:lnTo>
                    <a:pt x="191704" y="1122763"/>
                  </a:lnTo>
                  <a:lnTo>
                    <a:pt x="193833" y="1122035"/>
                  </a:lnTo>
                  <a:lnTo>
                    <a:pt x="200333" y="1114133"/>
                  </a:lnTo>
                  <a:lnTo>
                    <a:pt x="203191" y="1111275"/>
                  </a:lnTo>
                  <a:lnTo>
                    <a:pt x="206049" y="1110547"/>
                  </a:lnTo>
                  <a:lnTo>
                    <a:pt x="209636" y="1111275"/>
                  </a:lnTo>
                  <a:lnTo>
                    <a:pt x="210364" y="1112732"/>
                  </a:lnTo>
                  <a:lnTo>
                    <a:pt x="213222" y="1122035"/>
                  </a:lnTo>
                  <a:lnTo>
                    <a:pt x="216808" y="1129207"/>
                  </a:lnTo>
                  <a:lnTo>
                    <a:pt x="218265" y="1129207"/>
                  </a:lnTo>
                  <a:lnTo>
                    <a:pt x="219722" y="1128479"/>
                  </a:lnTo>
                  <a:lnTo>
                    <a:pt x="222580" y="1125621"/>
                  </a:lnTo>
                  <a:lnTo>
                    <a:pt x="225438" y="1124220"/>
                  </a:lnTo>
                  <a:lnTo>
                    <a:pt x="226895" y="1124220"/>
                  </a:lnTo>
                  <a:lnTo>
                    <a:pt x="228296" y="1125621"/>
                  </a:lnTo>
                  <a:lnTo>
                    <a:pt x="229753" y="1127807"/>
                  </a:lnTo>
                  <a:lnTo>
                    <a:pt x="231210" y="1142152"/>
                  </a:lnTo>
                  <a:lnTo>
                    <a:pt x="233339" y="1145010"/>
                  </a:lnTo>
                  <a:lnTo>
                    <a:pt x="236926" y="1147868"/>
                  </a:lnTo>
                  <a:lnTo>
                    <a:pt x="241969" y="1148596"/>
                  </a:lnTo>
                  <a:lnTo>
                    <a:pt x="246956" y="1155041"/>
                  </a:lnTo>
                  <a:lnTo>
                    <a:pt x="250543" y="1155769"/>
                  </a:lnTo>
                  <a:lnTo>
                    <a:pt x="253457" y="1156498"/>
                  </a:lnTo>
                  <a:lnTo>
                    <a:pt x="254858" y="1158627"/>
                  </a:lnTo>
                  <a:lnTo>
                    <a:pt x="255586" y="1160084"/>
                  </a:lnTo>
                  <a:lnTo>
                    <a:pt x="257043" y="1168714"/>
                  </a:lnTo>
                  <a:lnTo>
                    <a:pt x="259172" y="1170843"/>
                  </a:lnTo>
                  <a:lnTo>
                    <a:pt x="261358" y="1170843"/>
                  </a:lnTo>
                  <a:lnTo>
                    <a:pt x="264216" y="1167985"/>
                  </a:lnTo>
                  <a:lnTo>
                    <a:pt x="266345" y="1167257"/>
                  </a:lnTo>
                  <a:lnTo>
                    <a:pt x="272846" y="1166528"/>
                  </a:lnTo>
                  <a:lnTo>
                    <a:pt x="276432" y="1167257"/>
                  </a:lnTo>
                  <a:lnTo>
                    <a:pt x="278561" y="1168714"/>
                  </a:lnTo>
                  <a:lnTo>
                    <a:pt x="283605" y="1173029"/>
                  </a:lnTo>
                  <a:lnTo>
                    <a:pt x="290778" y="1183788"/>
                  </a:lnTo>
                  <a:lnTo>
                    <a:pt x="292235" y="1183788"/>
                  </a:lnTo>
                  <a:lnTo>
                    <a:pt x="302265" y="1183059"/>
                  </a:lnTo>
                  <a:lnTo>
                    <a:pt x="305123" y="1183788"/>
                  </a:lnTo>
                  <a:lnTo>
                    <a:pt x="308037" y="1185917"/>
                  </a:lnTo>
                  <a:lnTo>
                    <a:pt x="310895" y="1188103"/>
                  </a:lnTo>
                  <a:lnTo>
                    <a:pt x="313753" y="1193090"/>
                  </a:lnTo>
                  <a:lnTo>
                    <a:pt x="314481" y="1198133"/>
                  </a:lnTo>
                  <a:lnTo>
                    <a:pt x="313024" y="1201720"/>
                  </a:lnTo>
                  <a:lnTo>
                    <a:pt x="311623" y="1203177"/>
                  </a:lnTo>
                  <a:lnTo>
                    <a:pt x="309438" y="1208164"/>
                  </a:lnTo>
                  <a:lnTo>
                    <a:pt x="308037" y="1213936"/>
                  </a:lnTo>
                  <a:lnTo>
                    <a:pt x="308037" y="1216794"/>
                  </a:lnTo>
                  <a:lnTo>
                    <a:pt x="309438" y="1220380"/>
                  </a:lnTo>
                  <a:lnTo>
                    <a:pt x="314481" y="1227553"/>
                  </a:lnTo>
                  <a:lnTo>
                    <a:pt x="315210" y="1230467"/>
                  </a:lnTo>
                  <a:lnTo>
                    <a:pt x="314481" y="1234726"/>
                  </a:lnTo>
                  <a:lnTo>
                    <a:pt x="316611" y="1238312"/>
                  </a:lnTo>
                  <a:lnTo>
                    <a:pt x="317339" y="1240497"/>
                  </a:lnTo>
                  <a:lnTo>
                    <a:pt x="316611" y="1243355"/>
                  </a:lnTo>
                  <a:lnTo>
                    <a:pt x="313024" y="1246213"/>
                  </a:lnTo>
                  <a:lnTo>
                    <a:pt x="308709" y="1249127"/>
                  </a:lnTo>
                  <a:lnTo>
                    <a:pt x="305852" y="1250528"/>
                  </a:lnTo>
                  <a:lnTo>
                    <a:pt x="300808" y="1251257"/>
                  </a:lnTo>
                  <a:lnTo>
                    <a:pt x="298679" y="1252714"/>
                  </a:lnTo>
                  <a:lnTo>
                    <a:pt x="297950" y="1254115"/>
                  </a:lnTo>
                  <a:lnTo>
                    <a:pt x="299407" y="1255571"/>
                  </a:lnTo>
                  <a:lnTo>
                    <a:pt x="300808" y="1256300"/>
                  </a:lnTo>
                  <a:lnTo>
                    <a:pt x="304395" y="1257029"/>
                  </a:lnTo>
                  <a:lnTo>
                    <a:pt x="306580" y="1258429"/>
                  </a:lnTo>
                  <a:lnTo>
                    <a:pt x="310166" y="1262016"/>
                  </a:lnTo>
                  <a:lnTo>
                    <a:pt x="316611" y="1267788"/>
                  </a:lnTo>
                  <a:lnTo>
                    <a:pt x="318068" y="1269189"/>
                  </a:lnTo>
                  <a:lnTo>
                    <a:pt x="320926" y="1274961"/>
                  </a:lnTo>
                  <a:lnTo>
                    <a:pt x="327370" y="1279275"/>
                  </a:lnTo>
                  <a:lnTo>
                    <a:pt x="328098" y="1280676"/>
                  </a:lnTo>
                  <a:lnTo>
                    <a:pt x="328098" y="1282133"/>
                  </a:lnTo>
                  <a:lnTo>
                    <a:pt x="327370" y="1283590"/>
                  </a:lnTo>
                  <a:lnTo>
                    <a:pt x="326697" y="1283590"/>
                  </a:lnTo>
                  <a:lnTo>
                    <a:pt x="320197" y="1283590"/>
                  </a:lnTo>
                  <a:lnTo>
                    <a:pt x="318068" y="1284263"/>
                  </a:lnTo>
                  <a:lnTo>
                    <a:pt x="315210" y="1287177"/>
                  </a:lnTo>
                  <a:lnTo>
                    <a:pt x="315210" y="1288578"/>
                  </a:lnTo>
                  <a:lnTo>
                    <a:pt x="318068" y="1296479"/>
                  </a:lnTo>
                  <a:lnTo>
                    <a:pt x="316611" y="1300065"/>
                  </a:lnTo>
                  <a:lnTo>
                    <a:pt x="313753" y="1301522"/>
                  </a:lnTo>
                  <a:lnTo>
                    <a:pt x="313024" y="1303652"/>
                  </a:lnTo>
                  <a:lnTo>
                    <a:pt x="313024" y="1307966"/>
                  </a:lnTo>
                  <a:lnTo>
                    <a:pt x="316611" y="1312281"/>
                  </a:lnTo>
                  <a:lnTo>
                    <a:pt x="325969" y="1318726"/>
                  </a:lnTo>
                  <a:lnTo>
                    <a:pt x="326697" y="1320182"/>
                  </a:lnTo>
                  <a:lnTo>
                    <a:pt x="327370" y="1324497"/>
                  </a:lnTo>
                  <a:lnTo>
                    <a:pt x="325969" y="1329485"/>
                  </a:lnTo>
                  <a:lnTo>
                    <a:pt x="320926" y="1348145"/>
                  </a:lnTo>
                  <a:lnTo>
                    <a:pt x="316611" y="1351059"/>
                  </a:lnTo>
                  <a:lnTo>
                    <a:pt x="309438" y="1354646"/>
                  </a:lnTo>
                  <a:lnTo>
                    <a:pt x="306580" y="1358960"/>
                  </a:lnTo>
                  <a:lnTo>
                    <a:pt x="305852" y="1360361"/>
                  </a:lnTo>
                  <a:lnTo>
                    <a:pt x="304395" y="1371849"/>
                  </a:lnTo>
                  <a:lnTo>
                    <a:pt x="304395" y="1374707"/>
                  </a:lnTo>
                  <a:lnTo>
                    <a:pt x="305852" y="1377621"/>
                  </a:lnTo>
                  <a:lnTo>
                    <a:pt x="310895" y="1384065"/>
                  </a:lnTo>
                  <a:lnTo>
                    <a:pt x="318068" y="1391238"/>
                  </a:lnTo>
                  <a:lnTo>
                    <a:pt x="323111" y="1397010"/>
                  </a:lnTo>
                  <a:lnTo>
                    <a:pt x="324512" y="1400596"/>
                  </a:lnTo>
                  <a:lnTo>
                    <a:pt x="326697" y="1404911"/>
                  </a:lnTo>
                  <a:lnTo>
                    <a:pt x="328098" y="1414213"/>
                  </a:lnTo>
                  <a:lnTo>
                    <a:pt x="324512" y="1420657"/>
                  </a:lnTo>
                  <a:lnTo>
                    <a:pt x="322383" y="1422843"/>
                  </a:lnTo>
                  <a:lnTo>
                    <a:pt x="318796" y="1423571"/>
                  </a:lnTo>
                  <a:lnTo>
                    <a:pt x="313024" y="1424244"/>
                  </a:lnTo>
                  <a:lnTo>
                    <a:pt x="310166" y="1424244"/>
                  </a:lnTo>
                  <a:lnTo>
                    <a:pt x="305852" y="1422843"/>
                  </a:lnTo>
                  <a:lnTo>
                    <a:pt x="302265" y="1422843"/>
                  </a:lnTo>
                  <a:lnTo>
                    <a:pt x="300808" y="1423571"/>
                  </a:lnTo>
                  <a:lnTo>
                    <a:pt x="298679" y="1425701"/>
                  </a:lnTo>
                  <a:lnTo>
                    <a:pt x="297222" y="1427830"/>
                  </a:lnTo>
                  <a:lnTo>
                    <a:pt x="297222" y="1430016"/>
                  </a:lnTo>
                  <a:lnTo>
                    <a:pt x="299407" y="1437188"/>
                  </a:lnTo>
                  <a:lnTo>
                    <a:pt x="303722" y="1444361"/>
                  </a:lnTo>
                  <a:lnTo>
                    <a:pt x="304395" y="1445818"/>
                  </a:lnTo>
                  <a:lnTo>
                    <a:pt x="308709" y="1448676"/>
                  </a:lnTo>
                  <a:lnTo>
                    <a:pt x="315210" y="1451534"/>
                  </a:lnTo>
                  <a:lnTo>
                    <a:pt x="317339" y="1453719"/>
                  </a:lnTo>
                  <a:lnTo>
                    <a:pt x="318796" y="1455849"/>
                  </a:lnTo>
                  <a:lnTo>
                    <a:pt x="323783" y="1468065"/>
                  </a:lnTo>
                  <a:lnTo>
                    <a:pt x="324512" y="1470194"/>
                  </a:lnTo>
                  <a:lnTo>
                    <a:pt x="323783" y="1472380"/>
                  </a:lnTo>
                  <a:lnTo>
                    <a:pt x="321654" y="1478096"/>
                  </a:lnTo>
                  <a:lnTo>
                    <a:pt x="321654" y="1478096"/>
                  </a:lnTo>
                  <a:lnTo>
                    <a:pt x="320197" y="1478096"/>
                  </a:lnTo>
                  <a:lnTo>
                    <a:pt x="315210" y="1483868"/>
                  </a:lnTo>
                  <a:lnTo>
                    <a:pt x="312296" y="1485268"/>
                  </a:lnTo>
                  <a:lnTo>
                    <a:pt x="311623" y="1486725"/>
                  </a:lnTo>
                  <a:lnTo>
                    <a:pt x="310895" y="1492441"/>
                  </a:lnTo>
                  <a:lnTo>
                    <a:pt x="311623" y="1496028"/>
                  </a:lnTo>
                  <a:lnTo>
                    <a:pt x="307981" y="1501799"/>
                  </a:lnTo>
                  <a:lnTo>
                    <a:pt x="307981" y="1503929"/>
                  </a:lnTo>
                  <a:lnTo>
                    <a:pt x="307981" y="1504657"/>
                  </a:lnTo>
                  <a:lnTo>
                    <a:pt x="310895" y="1507515"/>
                  </a:lnTo>
                  <a:lnTo>
                    <a:pt x="311623" y="1509701"/>
                  </a:lnTo>
                  <a:lnTo>
                    <a:pt x="312296" y="1516145"/>
                  </a:lnTo>
                  <a:lnTo>
                    <a:pt x="311623" y="1520460"/>
                  </a:lnTo>
                  <a:lnTo>
                    <a:pt x="309438" y="1522589"/>
                  </a:lnTo>
                  <a:lnTo>
                    <a:pt x="305852" y="1524775"/>
                  </a:lnTo>
                  <a:lnTo>
                    <a:pt x="304395" y="1526904"/>
                  </a:lnTo>
                  <a:lnTo>
                    <a:pt x="304395" y="1528361"/>
                  </a:lnTo>
                  <a:lnTo>
                    <a:pt x="307309" y="1531947"/>
                  </a:lnTo>
                  <a:lnTo>
                    <a:pt x="307981" y="1534077"/>
                  </a:lnTo>
                  <a:lnTo>
                    <a:pt x="308709" y="1537719"/>
                  </a:lnTo>
                  <a:lnTo>
                    <a:pt x="309438" y="1540577"/>
                  </a:lnTo>
                  <a:lnTo>
                    <a:pt x="307981" y="1546293"/>
                  </a:lnTo>
                  <a:lnTo>
                    <a:pt x="307981" y="1548479"/>
                  </a:lnTo>
                  <a:lnTo>
                    <a:pt x="308709" y="1549879"/>
                  </a:lnTo>
                  <a:lnTo>
                    <a:pt x="311623" y="1553466"/>
                  </a:lnTo>
                  <a:lnTo>
                    <a:pt x="313024" y="1554923"/>
                  </a:lnTo>
                  <a:lnTo>
                    <a:pt x="315210" y="1556380"/>
                  </a:lnTo>
                  <a:lnTo>
                    <a:pt x="320197" y="1559966"/>
                  </a:lnTo>
                  <a:lnTo>
                    <a:pt x="324512" y="1564953"/>
                  </a:lnTo>
                  <a:lnTo>
                    <a:pt x="325969" y="1567867"/>
                  </a:lnTo>
                  <a:lnTo>
                    <a:pt x="326697" y="1570725"/>
                  </a:lnTo>
                  <a:lnTo>
                    <a:pt x="325969" y="1578627"/>
                  </a:lnTo>
                  <a:lnTo>
                    <a:pt x="327370" y="1582213"/>
                  </a:lnTo>
                  <a:lnTo>
                    <a:pt x="327370" y="1589386"/>
                  </a:lnTo>
                  <a:lnTo>
                    <a:pt x="328098" y="1593701"/>
                  </a:lnTo>
                  <a:lnTo>
                    <a:pt x="336000" y="1603731"/>
                  </a:lnTo>
                  <a:lnTo>
                    <a:pt x="337457" y="1606589"/>
                  </a:lnTo>
                  <a:lnTo>
                    <a:pt x="338858" y="1610175"/>
                  </a:lnTo>
                  <a:lnTo>
                    <a:pt x="338858" y="1613762"/>
                  </a:lnTo>
                  <a:lnTo>
                    <a:pt x="336000" y="1620991"/>
                  </a:lnTo>
                  <a:lnTo>
                    <a:pt x="337457" y="1625978"/>
                  </a:lnTo>
                  <a:lnTo>
                    <a:pt x="337457" y="1627435"/>
                  </a:lnTo>
                  <a:lnTo>
                    <a:pt x="336728" y="1628836"/>
                  </a:lnTo>
                  <a:lnTo>
                    <a:pt x="336728" y="1630293"/>
                  </a:lnTo>
                  <a:lnTo>
                    <a:pt x="334599" y="1635336"/>
                  </a:lnTo>
                  <a:lnTo>
                    <a:pt x="330956" y="1642509"/>
                  </a:lnTo>
                  <a:lnTo>
                    <a:pt x="330284" y="1651139"/>
                  </a:lnTo>
                  <a:lnTo>
                    <a:pt x="328827" y="1653268"/>
                  </a:lnTo>
                  <a:lnTo>
                    <a:pt x="325969" y="1656126"/>
                  </a:lnTo>
                  <a:lnTo>
                    <a:pt x="315882" y="1658312"/>
                  </a:lnTo>
                  <a:lnTo>
                    <a:pt x="312296" y="1659713"/>
                  </a:lnTo>
                  <a:lnTo>
                    <a:pt x="308709" y="1661898"/>
                  </a:lnTo>
                  <a:lnTo>
                    <a:pt x="303722" y="1665484"/>
                  </a:lnTo>
                  <a:lnTo>
                    <a:pt x="302994" y="1669071"/>
                  </a:lnTo>
                  <a:lnTo>
                    <a:pt x="307309" y="1674786"/>
                  </a:lnTo>
                  <a:lnTo>
                    <a:pt x="310895" y="1681287"/>
                  </a:lnTo>
                  <a:lnTo>
                    <a:pt x="312296" y="1690589"/>
                  </a:lnTo>
                  <a:lnTo>
                    <a:pt x="313024" y="1698490"/>
                  </a:lnTo>
                  <a:lnTo>
                    <a:pt x="313753" y="1700676"/>
                  </a:lnTo>
                  <a:lnTo>
                    <a:pt x="315882" y="1703534"/>
                  </a:lnTo>
                  <a:lnTo>
                    <a:pt x="316611" y="1704935"/>
                  </a:lnTo>
                  <a:lnTo>
                    <a:pt x="321654" y="1709978"/>
                  </a:lnTo>
                  <a:lnTo>
                    <a:pt x="326697" y="1718608"/>
                  </a:lnTo>
                  <a:lnTo>
                    <a:pt x="327370" y="1720009"/>
                  </a:lnTo>
                  <a:lnTo>
                    <a:pt x="325969" y="1727237"/>
                  </a:lnTo>
                  <a:lnTo>
                    <a:pt x="324512" y="1730824"/>
                  </a:lnTo>
                  <a:lnTo>
                    <a:pt x="323783" y="1732953"/>
                  </a:lnTo>
                  <a:lnTo>
                    <a:pt x="323111" y="1735811"/>
                  </a:lnTo>
                  <a:lnTo>
                    <a:pt x="323111" y="1737997"/>
                  </a:lnTo>
                  <a:lnTo>
                    <a:pt x="323783" y="1740126"/>
                  </a:lnTo>
                  <a:lnTo>
                    <a:pt x="324512" y="1743712"/>
                  </a:lnTo>
                  <a:lnTo>
                    <a:pt x="329555" y="1749484"/>
                  </a:lnTo>
                  <a:lnTo>
                    <a:pt x="330284" y="1752342"/>
                  </a:lnTo>
                  <a:lnTo>
                    <a:pt x="330956" y="1756657"/>
                  </a:lnTo>
                  <a:lnTo>
                    <a:pt x="330956" y="1758058"/>
                  </a:lnTo>
                  <a:lnTo>
                    <a:pt x="330956" y="1758058"/>
                  </a:lnTo>
                  <a:lnTo>
                    <a:pt x="330956" y="1773132"/>
                  </a:lnTo>
                  <a:lnTo>
                    <a:pt x="333870" y="1785348"/>
                  </a:lnTo>
                  <a:lnTo>
                    <a:pt x="334599" y="1791848"/>
                  </a:lnTo>
                  <a:lnTo>
                    <a:pt x="331685" y="1814768"/>
                  </a:lnTo>
                  <a:lnTo>
                    <a:pt x="333142" y="1819811"/>
                  </a:lnTo>
                  <a:lnTo>
                    <a:pt x="335271" y="1829169"/>
                  </a:lnTo>
                  <a:lnTo>
                    <a:pt x="335271" y="1837743"/>
                  </a:lnTo>
                  <a:lnTo>
                    <a:pt x="337457" y="1844243"/>
                  </a:lnTo>
                  <a:lnTo>
                    <a:pt x="341043" y="1851416"/>
                  </a:lnTo>
                  <a:lnTo>
                    <a:pt x="345358" y="1862904"/>
                  </a:lnTo>
                  <a:lnTo>
                    <a:pt x="346759" y="1870805"/>
                  </a:lnTo>
                  <a:lnTo>
                    <a:pt x="346759" y="1872934"/>
                  </a:lnTo>
                  <a:lnTo>
                    <a:pt x="346086" y="1876521"/>
                  </a:lnTo>
                  <a:lnTo>
                    <a:pt x="343172" y="1881564"/>
                  </a:lnTo>
                  <a:lnTo>
                    <a:pt x="342444" y="1882965"/>
                  </a:lnTo>
                  <a:lnTo>
                    <a:pt x="343172" y="1888008"/>
                  </a:lnTo>
                  <a:lnTo>
                    <a:pt x="343901" y="1889465"/>
                  </a:lnTo>
                  <a:lnTo>
                    <a:pt x="346086" y="1892323"/>
                  </a:lnTo>
                  <a:lnTo>
                    <a:pt x="351802" y="1898768"/>
                  </a:lnTo>
                  <a:lnTo>
                    <a:pt x="357574" y="1900953"/>
                  </a:lnTo>
                  <a:lnTo>
                    <a:pt x="359703" y="1903082"/>
                  </a:lnTo>
                  <a:lnTo>
                    <a:pt x="360432" y="1907397"/>
                  </a:lnTo>
                  <a:lnTo>
                    <a:pt x="360432" y="1920342"/>
                  </a:lnTo>
                  <a:lnTo>
                    <a:pt x="361833" y="1928916"/>
                  </a:lnTo>
                  <a:lnTo>
                    <a:pt x="363290" y="1930372"/>
                  </a:lnTo>
                  <a:lnTo>
                    <a:pt x="364018" y="1932502"/>
                  </a:lnTo>
                  <a:lnTo>
                    <a:pt x="363290" y="1939731"/>
                  </a:lnTo>
                  <a:lnTo>
                    <a:pt x="363290" y="1941860"/>
                  </a:lnTo>
                  <a:lnTo>
                    <a:pt x="365419" y="1945446"/>
                  </a:lnTo>
                  <a:lnTo>
                    <a:pt x="366148" y="1950490"/>
                  </a:lnTo>
                  <a:lnTo>
                    <a:pt x="366148" y="1956206"/>
                  </a:lnTo>
                  <a:lnTo>
                    <a:pt x="365419" y="1958391"/>
                  </a:lnTo>
                  <a:lnTo>
                    <a:pt x="364747" y="1961249"/>
                  </a:lnTo>
                  <a:lnTo>
                    <a:pt x="361833" y="1964836"/>
                  </a:lnTo>
                  <a:lnTo>
                    <a:pt x="354660" y="1969879"/>
                  </a:lnTo>
                  <a:lnTo>
                    <a:pt x="353259" y="1972008"/>
                  </a:lnTo>
                  <a:lnTo>
                    <a:pt x="352531" y="1977724"/>
                  </a:lnTo>
                  <a:lnTo>
                    <a:pt x="352531" y="1980638"/>
                  </a:lnTo>
                  <a:lnTo>
                    <a:pt x="351074" y="1986354"/>
                  </a:lnTo>
                  <a:lnTo>
                    <a:pt x="348944" y="1989212"/>
                  </a:lnTo>
                  <a:lnTo>
                    <a:pt x="344629" y="1994984"/>
                  </a:lnTo>
                  <a:lnTo>
                    <a:pt x="341043" y="1997842"/>
                  </a:lnTo>
                  <a:lnTo>
                    <a:pt x="337457" y="2002157"/>
                  </a:lnTo>
                  <a:lnTo>
                    <a:pt x="333870" y="2014373"/>
                  </a:lnTo>
                  <a:lnTo>
                    <a:pt x="333142" y="2017230"/>
                  </a:lnTo>
                  <a:lnTo>
                    <a:pt x="333870" y="2025132"/>
                  </a:lnTo>
                  <a:lnTo>
                    <a:pt x="335271" y="2027261"/>
                  </a:lnTo>
                  <a:lnTo>
                    <a:pt x="337457" y="2028718"/>
                  </a:lnTo>
                  <a:lnTo>
                    <a:pt x="338858" y="2029447"/>
                  </a:lnTo>
                  <a:lnTo>
                    <a:pt x="353932" y="2027990"/>
                  </a:lnTo>
                  <a:lnTo>
                    <a:pt x="356117" y="2027990"/>
                  </a:lnTo>
                  <a:lnTo>
                    <a:pt x="359703" y="2029447"/>
                  </a:lnTo>
                  <a:lnTo>
                    <a:pt x="363290" y="2031576"/>
                  </a:lnTo>
                  <a:lnTo>
                    <a:pt x="366876" y="2035162"/>
                  </a:lnTo>
                  <a:lnTo>
                    <a:pt x="367605" y="2036619"/>
                  </a:lnTo>
                  <a:lnTo>
                    <a:pt x="372648" y="2053150"/>
                  </a:lnTo>
                  <a:lnTo>
                    <a:pt x="374777" y="2066039"/>
                  </a:lnTo>
                  <a:lnTo>
                    <a:pt x="378364" y="2076125"/>
                  </a:lnTo>
                  <a:lnTo>
                    <a:pt x="381950" y="2083298"/>
                  </a:lnTo>
                  <a:lnTo>
                    <a:pt x="381950" y="2083298"/>
                  </a:lnTo>
                  <a:lnTo>
                    <a:pt x="390580" y="2100502"/>
                  </a:lnTo>
                  <a:lnTo>
                    <a:pt x="392709" y="2107675"/>
                  </a:lnTo>
                  <a:lnTo>
                    <a:pt x="393438" y="2111261"/>
                  </a:lnTo>
                  <a:lnTo>
                    <a:pt x="393438" y="2114848"/>
                  </a:lnTo>
                  <a:lnTo>
                    <a:pt x="390580" y="2124206"/>
                  </a:lnTo>
                  <a:lnTo>
                    <a:pt x="389123" y="2129249"/>
                  </a:lnTo>
                  <a:lnTo>
                    <a:pt x="386265" y="2136422"/>
                  </a:lnTo>
                  <a:lnTo>
                    <a:pt x="386265" y="2138551"/>
                  </a:lnTo>
                  <a:lnTo>
                    <a:pt x="386265" y="2142138"/>
                  </a:lnTo>
                  <a:lnTo>
                    <a:pt x="386994" y="2145724"/>
                  </a:lnTo>
                  <a:lnTo>
                    <a:pt x="386994" y="2150039"/>
                  </a:lnTo>
                  <a:lnTo>
                    <a:pt x="386994" y="2153625"/>
                  </a:lnTo>
                  <a:lnTo>
                    <a:pt x="387722" y="2160070"/>
                  </a:lnTo>
                  <a:lnTo>
                    <a:pt x="389123" y="2167971"/>
                  </a:lnTo>
                  <a:lnTo>
                    <a:pt x="392709" y="2176600"/>
                  </a:lnTo>
                  <a:lnTo>
                    <a:pt x="387722" y="2192403"/>
                  </a:lnTo>
                  <a:lnTo>
                    <a:pt x="387722" y="2195989"/>
                  </a:lnTo>
                  <a:lnTo>
                    <a:pt x="387722" y="2197446"/>
                  </a:lnTo>
                  <a:lnTo>
                    <a:pt x="403525" y="2215378"/>
                  </a:lnTo>
                  <a:lnTo>
                    <a:pt x="404925" y="2216779"/>
                  </a:lnTo>
                  <a:lnTo>
                    <a:pt x="406382" y="2217508"/>
                  </a:lnTo>
                  <a:lnTo>
                    <a:pt x="407783" y="2219693"/>
                  </a:lnTo>
                  <a:lnTo>
                    <a:pt x="408512" y="2222551"/>
                  </a:lnTo>
                  <a:lnTo>
                    <a:pt x="412098" y="2225409"/>
                  </a:lnTo>
                  <a:lnTo>
                    <a:pt x="415012" y="2229724"/>
                  </a:lnTo>
                  <a:lnTo>
                    <a:pt x="417870" y="2234767"/>
                  </a:lnTo>
                  <a:lnTo>
                    <a:pt x="419271" y="2235496"/>
                  </a:lnTo>
                  <a:lnTo>
                    <a:pt x="421456" y="2241212"/>
                  </a:lnTo>
                  <a:lnTo>
                    <a:pt x="426500" y="2252699"/>
                  </a:lnTo>
                  <a:lnTo>
                    <a:pt x="427901" y="2257014"/>
                  </a:lnTo>
                  <a:lnTo>
                    <a:pt x="433673" y="2262730"/>
                  </a:lnTo>
                  <a:lnTo>
                    <a:pt x="435074" y="2264187"/>
                  </a:lnTo>
                  <a:lnTo>
                    <a:pt x="442246" y="2268502"/>
                  </a:lnTo>
                  <a:lnTo>
                    <a:pt x="444432" y="2269230"/>
                  </a:lnTo>
                  <a:lnTo>
                    <a:pt x="448018" y="2272817"/>
                  </a:lnTo>
                  <a:lnTo>
                    <a:pt x="450148" y="2273489"/>
                  </a:lnTo>
                  <a:lnTo>
                    <a:pt x="450876" y="2274946"/>
                  </a:lnTo>
                  <a:lnTo>
                    <a:pt x="451605" y="2279261"/>
                  </a:lnTo>
                  <a:lnTo>
                    <a:pt x="454462" y="2282119"/>
                  </a:lnTo>
                  <a:lnTo>
                    <a:pt x="455191" y="2285705"/>
                  </a:lnTo>
                  <a:lnTo>
                    <a:pt x="457320" y="2296464"/>
                  </a:lnTo>
                  <a:lnTo>
                    <a:pt x="458049" y="2309409"/>
                  </a:lnTo>
                  <a:lnTo>
                    <a:pt x="458049" y="2310866"/>
                  </a:lnTo>
                  <a:lnTo>
                    <a:pt x="458049" y="2314452"/>
                  </a:lnTo>
                  <a:lnTo>
                    <a:pt x="456648" y="2319440"/>
                  </a:lnTo>
                  <a:lnTo>
                    <a:pt x="453062" y="2324483"/>
                  </a:lnTo>
                  <a:lnTo>
                    <a:pt x="449475" y="2335242"/>
                  </a:lnTo>
                  <a:lnTo>
                    <a:pt x="447290" y="2338828"/>
                  </a:lnTo>
                  <a:lnTo>
                    <a:pt x="445833" y="2341686"/>
                  </a:lnTo>
                  <a:lnTo>
                    <a:pt x="442975" y="2344600"/>
                  </a:lnTo>
                  <a:lnTo>
                    <a:pt x="439388" y="2346730"/>
                  </a:lnTo>
                  <a:lnTo>
                    <a:pt x="437988" y="2348187"/>
                  </a:lnTo>
                  <a:lnTo>
                    <a:pt x="435802" y="2351773"/>
                  </a:lnTo>
                  <a:lnTo>
                    <a:pt x="433673" y="2358946"/>
                  </a:lnTo>
                  <a:lnTo>
                    <a:pt x="437259" y="2374748"/>
                  </a:lnTo>
                  <a:lnTo>
                    <a:pt x="442246" y="2391223"/>
                  </a:lnTo>
                  <a:lnTo>
                    <a:pt x="442246" y="2392680"/>
                  </a:lnTo>
                  <a:lnTo>
                    <a:pt x="442246" y="2408483"/>
                  </a:lnTo>
                  <a:lnTo>
                    <a:pt x="443703" y="2417785"/>
                  </a:lnTo>
                  <a:lnTo>
                    <a:pt x="444432" y="2420699"/>
                  </a:lnTo>
                  <a:lnTo>
                    <a:pt x="444432" y="2423557"/>
                  </a:lnTo>
                  <a:lnTo>
                    <a:pt x="442975" y="2427872"/>
                  </a:lnTo>
                  <a:lnTo>
                    <a:pt x="441574" y="2433588"/>
                  </a:lnTo>
                  <a:lnTo>
                    <a:pt x="443703" y="2442946"/>
                  </a:lnTo>
                  <a:lnTo>
                    <a:pt x="448018" y="2459421"/>
                  </a:lnTo>
                  <a:lnTo>
                    <a:pt x="448747" y="2461606"/>
                  </a:lnTo>
                  <a:lnTo>
                    <a:pt x="448018" y="2466649"/>
                  </a:lnTo>
                  <a:lnTo>
                    <a:pt x="446561" y="2470908"/>
                  </a:lnTo>
                  <a:lnTo>
                    <a:pt x="446561" y="2473822"/>
                  </a:lnTo>
                  <a:lnTo>
                    <a:pt x="448018" y="2479538"/>
                  </a:lnTo>
                  <a:lnTo>
                    <a:pt x="450876" y="2483853"/>
                  </a:lnTo>
                  <a:lnTo>
                    <a:pt x="454462" y="2488896"/>
                  </a:lnTo>
                  <a:lnTo>
                    <a:pt x="460234" y="2493884"/>
                  </a:lnTo>
                  <a:lnTo>
                    <a:pt x="482481" y="2514001"/>
                  </a:lnTo>
                  <a:lnTo>
                    <a:pt x="491111" y="2524032"/>
                  </a:lnTo>
                  <a:lnTo>
                    <a:pt x="494697" y="2529804"/>
                  </a:lnTo>
                  <a:lnTo>
                    <a:pt x="496098" y="2535519"/>
                  </a:lnTo>
                  <a:lnTo>
                    <a:pt x="497555" y="2542020"/>
                  </a:lnTo>
                  <a:lnTo>
                    <a:pt x="497555" y="2547736"/>
                  </a:lnTo>
                  <a:lnTo>
                    <a:pt x="499685" y="2557094"/>
                  </a:lnTo>
                  <a:lnTo>
                    <a:pt x="499685" y="2557094"/>
                  </a:lnTo>
                  <a:lnTo>
                    <a:pt x="499685" y="2557094"/>
                  </a:lnTo>
                  <a:lnTo>
                    <a:pt x="499685" y="2557094"/>
                  </a:lnTo>
                  <a:lnTo>
                    <a:pt x="499685" y="2557094"/>
                  </a:lnTo>
                  <a:lnTo>
                    <a:pt x="502598" y="2562810"/>
                  </a:lnTo>
                  <a:lnTo>
                    <a:pt x="503999" y="2565668"/>
                  </a:lnTo>
                  <a:lnTo>
                    <a:pt x="514086" y="2574297"/>
                  </a:lnTo>
                  <a:lnTo>
                    <a:pt x="514086" y="2575026"/>
                  </a:lnTo>
                  <a:lnTo>
                    <a:pt x="512629" y="2577884"/>
                  </a:lnTo>
                  <a:lnTo>
                    <a:pt x="503999" y="2608760"/>
                  </a:lnTo>
                  <a:lnTo>
                    <a:pt x="503999" y="2610217"/>
                  </a:lnTo>
                  <a:lnTo>
                    <a:pt x="504728" y="2611618"/>
                  </a:lnTo>
                  <a:lnTo>
                    <a:pt x="510500" y="2617390"/>
                  </a:lnTo>
                  <a:lnTo>
                    <a:pt x="518401" y="2625291"/>
                  </a:lnTo>
                  <a:lnTo>
                    <a:pt x="525574" y="2630278"/>
                  </a:lnTo>
                  <a:lnTo>
                    <a:pt x="534876" y="2631007"/>
                  </a:lnTo>
                  <a:lnTo>
                    <a:pt x="559308" y="2631735"/>
                  </a:lnTo>
                  <a:lnTo>
                    <a:pt x="568610" y="2632464"/>
                  </a:lnTo>
                  <a:lnTo>
                    <a:pt x="574382" y="2631735"/>
                  </a:lnTo>
                  <a:lnTo>
                    <a:pt x="581555" y="2631735"/>
                  </a:lnTo>
                  <a:lnTo>
                    <a:pt x="583684" y="2632464"/>
                  </a:lnTo>
                  <a:lnTo>
                    <a:pt x="587999" y="2636050"/>
                  </a:lnTo>
                  <a:lnTo>
                    <a:pt x="593043" y="2643952"/>
                  </a:lnTo>
                  <a:lnTo>
                    <a:pt x="600216" y="2651853"/>
                  </a:lnTo>
                  <a:lnTo>
                    <a:pt x="612432" y="2661155"/>
                  </a:lnTo>
                  <a:lnTo>
                    <a:pt x="615289" y="2662612"/>
                  </a:lnTo>
                  <a:lnTo>
                    <a:pt x="621734" y="2665470"/>
                  </a:lnTo>
                  <a:lnTo>
                    <a:pt x="628963" y="2667655"/>
                  </a:lnTo>
                  <a:lnTo>
                    <a:pt x="632549" y="2667655"/>
                  </a:lnTo>
                  <a:lnTo>
                    <a:pt x="638265" y="2669056"/>
                  </a:lnTo>
                  <a:lnTo>
                    <a:pt x="651209" y="2669785"/>
                  </a:lnTo>
                  <a:lnTo>
                    <a:pt x="664826" y="2671242"/>
                  </a:lnTo>
                  <a:lnTo>
                    <a:pt x="670598" y="2672643"/>
                  </a:lnTo>
                  <a:lnTo>
                    <a:pt x="694975" y="2676958"/>
                  </a:lnTo>
                  <a:lnTo>
                    <a:pt x="710777" y="2681272"/>
                  </a:lnTo>
                  <a:lnTo>
                    <a:pt x="720135" y="2682729"/>
                  </a:lnTo>
                  <a:lnTo>
                    <a:pt x="733752" y="2682729"/>
                  </a:lnTo>
                  <a:lnTo>
                    <a:pt x="749555" y="2683402"/>
                  </a:lnTo>
                  <a:lnTo>
                    <a:pt x="752413" y="2685587"/>
                  </a:lnTo>
                  <a:lnTo>
                    <a:pt x="753870" y="2694890"/>
                  </a:lnTo>
                  <a:lnTo>
                    <a:pt x="757456" y="2698476"/>
                  </a:lnTo>
                  <a:lnTo>
                    <a:pt x="763900" y="2702062"/>
                  </a:lnTo>
                  <a:lnTo>
                    <a:pt x="766086" y="2704248"/>
                  </a:lnTo>
                  <a:lnTo>
                    <a:pt x="767487" y="2707106"/>
                  </a:lnTo>
                  <a:lnTo>
                    <a:pt x="768215" y="2712149"/>
                  </a:lnTo>
                  <a:lnTo>
                    <a:pt x="771073" y="2727951"/>
                  </a:lnTo>
                  <a:lnTo>
                    <a:pt x="773259" y="2732266"/>
                  </a:lnTo>
                  <a:lnTo>
                    <a:pt x="776845" y="2735124"/>
                  </a:lnTo>
                  <a:lnTo>
                    <a:pt x="781888" y="2737982"/>
                  </a:lnTo>
                  <a:lnTo>
                    <a:pt x="783289" y="2740840"/>
                  </a:lnTo>
                  <a:lnTo>
                    <a:pt x="785475" y="2754513"/>
                  </a:lnTo>
                  <a:lnTo>
                    <a:pt x="789061" y="2758099"/>
                  </a:lnTo>
                  <a:lnTo>
                    <a:pt x="792648" y="2760229"/>
                  </a:lnTo>
                  <a:lnTo>
                    <a:pt x="796962" y="2760957"/>
                  </a:lnTo>
                  <a:lnTo>
                    <a:pt x="802678" y="2760957"/>
                  </a:lnTo>
                  <a:lnTo>
                    <a:pt x="806993" y="2760229"/>
                  </a:lnTo>
                  <a:lnTo>
                    <a:pt x="819209" y="2750198"/>
                  </a:lnTo>
                  <a:lnTo>
                    <a:pt x="827839" y="2745883"/>
                  </a:lnTo>
                  <a:lnTo>
                    <a:pt x="833555" y="2745155"/>
                  </a:lnTo>
                  <a:lnTo>
                    <a:pt x="840728" y="2745883"/>
                  </a:lnTo>
                  <a:lnTo>
                    <a:pt x="847900" y="2748013"/>
                  </a:lnTo>
                  <a:lnTo>
                    <a:pt x="851487" y="2750927"/>
                  </a:lnTo>
                  <a:lnTo>
                    <a:pt x="857987" y="2754513"/>
                  </a:lnTo>
                  <a:lnTo>
                    <a:pt x="865160" y="2754513"/>
                  </a:lnTo>
                  <a:lnTo>
                    <a:pt x="866561" y="2755914"/>
                  </a:lnTo>
                  <a:lnTo>
                    <a:pt x="868746" y="2755914"/>
                  </a:lnTo>
                  <a:lnTo>
                    <a:pt x="870203" y="2755185"/>
                  </a:lnTo>
                  <a:lnTo>
                    <a:pt x="870203" y="2746612"/>
                  </a:lnTo>
                  <a:lnTo>
                    <a:pt x="871604" y="2745155"/>
                  </a:lnTo>
                  <a:lnTo>
                    <a:pt x="872333" y="2744426"/>
                  </a:lnTo>
                  <a:lnTo>
                    <a:pt x="873790" y="2745155"/>
                  </a:lnTo>
                  <a:lnTo>
                    <a:pt x="875919" y="2748741"/>
                  </a:lnTo>
                  <a:lnTo>
                    <a:pt x="878048" y="2750198"/>
                  </a:lnTo>
                  <a:lnTo>
                    <a:pt x="888864" y="2751599"/>
                  </a:lnTo>
                  <a:lnTo>
                    <a:pt x="890993" y="2751599"/>
                  </a:lnTo>
                  <a:lnTo>
                    <a:pt x="897437" y="2750198"/>
                  </a:lnTo>
                  <a:lnTo>
                    <a:pt x="901024" y="2748013"/>
                  </a:lnTo>
                  <a:lnTo>
                    <a:pt x="902481" y="2746612"/>
                  </a:lnTo>
                  <a:lnTo>
                    <a:pt x="902481" y="2743698"/>
                  </a:lnTo>
                  <a:lnTo>
                    <a:pt x="903938" y="2739439"/>
                  </a:lnTo>
                  <a:lnTo>
                    <a:pt x="905339" y="2737254"/>
                  </a:lnTo>
                  <a:lnTo>
                    <a:pt x="906795" y="2735853"/>
                  </a:lnTo>
                  <a:lnTo>
                    <a:pt x="908925" y="2734396"/>
                  </a:lnTo>
                  <a:lnTo>
                    <a:pt x="911110" y="2734396"/>
                  </a:lnTo>
                  <a:lnTo>
                    <a:pt x="911839" y="2735124"/>
                  </a:lnTo>
                  <a:lnTo>
                    <a:pt x="913240" y="2736525"/>
                  </a:lnTo>
                  <a:lnTo>
                    <a:pt x="914697" y="2743025"/>
                  </a:lnTo>
                  <a:lnTo>
                    <a:pt x="916154" y="2745155"/>
                  </a:lnTo>
                  <a:lnTo>
                    <a:pt x="916826" y="2745883"/>
                  </a:lnTo>
                  <a:lnTo>
                    <a:pt x="918283" y="2747340"/>
                  </a:lnTo>
                  <a:lnTo>
                    <a:pt x="918283" y="2753784"/>
                  </a:lnTo>
                  <a:lnTo>
                    <a:pt x="921141" y="2755185"/>
                  </a:lnTo>
                  <a:lnTo>
                    <a:pt x="924727" y="2754513"/>
                  </a:lnTo>
                  <a:lnTo>
                    <a:pt x="926913" y="2755185"/>
                  </a:lnTo>
                  <a:lnTo>
                    <a:pt x="929042" y="2752328"/>
                  </a:lnTo>
                  <a:lnTo>
                    <a:pt x="933357" y="2744426"/>
                  </a:lnTo>
                  <a:lnTo>
                    <a:pt x="934814" y="2743025"/>
                  </a:lnTo>
                  <a:lnTo>
                    <a:pt x="936944" y="2742297"/>
                  </a:lnTo>
                  <a:lnTo>
                    <a:pt x="939801" y="2742297"/>
                  </a:lnTo>
                  <a:lnTo>
                    <a:pt x="951289" y="2744426"/>
                  </a:lnTo>
                  <a:lnTo>
                    <a:pt x="952746" y="2744426"/>
                  </a:lnTo>
                  <a:lnTo>
                    <a:pt x="954203" y="2743025"/>
                  </a:lnTo>
                  <a:lnTo>
                    <a:pt x="954203" y="2740111"/>
                  </a:lnTo>
                  <a:lnTo>
                    <a:pt x="954875" y="2738710"/>
                  </a:lnTo>
                  <a:lnTo>
                    <a:pt x="958462" y="2734396"/>
                  </a:lnTo>
                  <a:lnTo>
                    <a:pt x="963505" y="2735124"/>
                  </a:lnTo>
                  <a:lnTo>
                    <a:pt x="964962" y="2734396"/>
                  </a:lnTo>
                  <a:lnTo>
                    <a:pt x="969950" y="2730081"/>
                  </a:lnTo>
                  <a:lnTo>
                    <a:pt x="972135" y="2727223"/>
                  </a:lnTo>
                  <a:lnTo>
                    <a:pt x="974264" y="2725766"/>
                  </a:lnTo>
                  <a:lnTo>
                    <a:pt x="978579" y="2725038"/>
                  </a:lnTo>
                  <a:lnTo>
                    <a:pt x="993653" y="2725038"/>
                  </a:lnTo>
                  <a:lnTo>
                    <a:pt x="1003012" y="2724365"/>
                  </a:lnTo>
                  <a:lnTo>
                    <a:pt x="1011641" y="2722908"/>
                  </a:lnTo>
                  <a:lnTo>
                    <a:pt x="1016629" y="2720050"/>
                  </a:lnTo>
                  <a:lnTo>
                    <a:pt x="1029573" y="2709291"/>
                  </a:lnTo>
                  <a:lnTo>
                    <a:pt x="1030974" y="2708563"/>
                  </a:lnTo>
                  <a:lnTo>
                    <a:pt x="1033160" y="2708563"/>
                  </a:lnTo>
                  <a:lnTo>
                    <a:pt x="1035289" y="2710692"/>
                  </a:lnTo>
                  <a:lnTo>
                    <a:pt x="1041789" y="2722180"/>
                  </a:lnTo>
                  <a:lnTo>
                    <a:pt x="1043919" y="2725766"/>
                  </a:lnTo>
                  <a:lnTo>
                    <a:pt x="1044647" y="2728624"/>
                  </a:lnTo>
                  <a:lnTo>
                    <a:pt x="1043919" y="2736525"/>
                  </a:lnTo>
                  <a:lnTo>
                    <a:pt x="1044647" y="2738710"/>
                  </a:lnTo>
                  <a:lnTo>
                    <a:pt x="1044647" y="2739439"/>
                  </a:lnTo>
                  <a:lnTo>
                    <a:pt x="1046104" y="2739439"/>
                  </a:lnTo>
                  <a:lnTo>
                    <a:pt x="1048962" y="2737254"/>
                  </a:lnTo>
                  <a:lnTo>
                    <a:pt x="1051820" y="2735853"/>
                  </a:lnTo>
                  <a:lnTo>
                    <a:pt x="1056135" y="2734396"/>
                  </a:lnTo>
                  <a:lnTo>
                    <a:pt x="1062579" y="2732266"/>
                  </a:lnTo>
                  <a:lnTo>
                    <a:pt x="1065437" y="2733667"/>
                  </a:lnTo>
                  <a:lnTo>
                    <a:pt x="1068351" y="2735853"/>
                  </a:lnTo>
                  <a:lnTo>
                    <a:pt x="1070480" y="2739439"/>
                  </a:lnTo>
                  <a:lnTo>
                    <a:pt x="1072666" y="2748741"/>
                  </a:lnTo>
                  <a:lnTo>
                    <a:pt x="1072666" y="2749470"/>
                  </a:lnTo>
                  <a:lnTo>
                    <a:pt x="1077653" y="2748741"/>
                  </a:lnTo>
                  <a:lnTo>
                    <a:pt x="1081240" y="2750927"/>
                  </a:lnTo>
                  <a:lnTo>
                    <a:pt x="1081240" y="2751599"/>
                  </a:lnTo>
                  <a:lnTo>
                    <a:pt x="1081240" y="2752328"/>
                  </a:lnTo>
                  <a:lnTo>
                    <a:pt x="1079110" y="2753056"/>
                  </a:lnTo>
                  <a:lnTo>
                    <a:pt x="1076981" y="2753784"/>
                  </a:lnTo>
                  <a:lnTo>
                    <a:pt x="1076252" y="2754513"/>
                  </a:lnTo>
                  <a:lnTo>
                    <a:pt x="1079110" y="2756642"/>
                  </a:lnTo>
                  <a:lnTo>
                    <a:pt x="1078382" y="2757371"/>
                  </a:lnTo>
                  <a:lnTo>
                    <a:pt x="1076252" y="2758099"/>
                  </a:lnTo>
                  <a:lnTo>
                    <a:pt x="1069752" y="2761686"/>
                  </a:lnTo>
                  <a:lnTo>
                    <a:pt x="1068351" y="2762414"/>
                  </a:lnTo>
                  <a:lnTo>
                    <a:pt x="1066894" y="2765272"/>
                  </a:lnTo>
                  <a:lnTo>
                    <a:pt x="1069752" y="2764544"/>
                  </a:lnTo>
                  <a:lnTo>
                    <a:pt x="1071209" y="2764544"/>
                  </a:lnTo>
                  <a:lnTo>
                    <a:pt x="1071937" y="2765272"/>
                  </a:lnTo>
                  <a:lnTo>
                    <a:pt x="1071209" y="2768130"/>
                  </a:lnTo>
                  <a:lnTo>
                    <a:pt x="1071937" y="2768859"/>
                  </a:lnTo>
                  <a:lnTo>
                    <a:pt x="1072666" y="2768859"/>
                  </a:lnTo>
                  <a:lnTo>
                    <a:pt x="1076252" y="2766001"/>
                  </a:lnTo>
                  <a:lnTo>
                    <a:pt x="1085554" y="2764544"/>
                  </a:lnTo>
                  <a:lnTo>
                    <a:pt x="1088412" y="2765272"/>
                  </a:lnTo>
                  <a:lnTo>
                    <a:pt x="1092727" y="2766001"/>
                  </a:lnTo>
                  <a:lnTo>
                    <a:pt x="1093456" y="2766001"/>
                  </a:lnTo>
                  <a:lnTo>
                    <a:pt x="1094184" y="2766001"/>
                  </a:lnTo>
                  <a:lnTo>
                    <a:pt x="1097042" y="2763815"/>
                  </a:lnTo>
                  <a:lnTo>
                    <a:pt x="1099228" y="2758828"/>
                  </a:lnTo>
                  <a:lnTo>
                    <a:pt x="1101357" y="2756642"/>
                  </a:lnTo>
                  <a:lnTo>
                    <a:pt x="1102086" y="2755185"/>
                  </a:lnTo>
                  <a:lnTo>
                    <a:pt x="1102086" y="2752328"/>
                  </a:lnTo>
                  <a:lnTo>
                    <a:pt x="1102814" y="2752328"/>
                  </a:lnTo>
                  <a:lnTo>
                    <a:pt x="1103542" y="2752328"/>
                  </a:lnTo>
                  <a:lnTo>
                    <a:pt x="1104943" y="2753784"/>
                  </a:lnTo>
                  <a:lnTo>
                    <a:pt x="1106400" y="2753784"/>
                  </a:lnTo>
                  <a:lnTo>
                    <a:pt x="1109258" y="2751599"/>
                  </a:lnTo>
                  <a:lnTo>
                    <a:pt x="1115030" y="2750198"/>
                  </a:lnTo>
                  <a:lnTo>
                    <a:pt x="1120017" y="2744426"/>
                  </a:lnTo>
                  <a:lnTo>
                    <a:pt x="1127190" y="2739439"/>
                  </a:lnTo>
                  <a:lnTo>
                    <a:pt x="1127919" y="2739439"/>
                  </a:lnTo>
                  <a:lnTo>
                    <a:pt x="1129376" y="2742297"/>
                  </a:lnTo>
                  <a:lnTo>
                    <a:pt x="1130777" y="2743698"/>
                  </a:lnTo>
                  <a:lnTo>
                    <a:pt x="1132234" y="2743025"/>
                  </a:lnTo>
                  <a:lnTo>
                    <a:pt x="1135091" y="2740840"/>
                  </a:lnTo>
                  <a:lnTo>
                    <a:pt x="1138678" y="2740111"/>
                  </a:lnTo>
                  <a:lnTo>
                    <a:pt x="1140135" y="2739439"/>
                  </a:lnTo>
                  <a:lnTo>
                    <a:pt x="1141592" y="2738710"/>
                  </a:lnTo>
                  <a:lnTo>
                    <a:pt x="1142264" y="2737254"/>
                  </a:lnTo>
                  <a:lnTo>
                    <a:pt x="1142993" y="2735853"/>
                  </a:lnTo>
                  <a:lnTo>
                    <a:pt x="1142993" y="2735124"/>
                  </a:lnTo>
                  <a:lnTo>
                    <a:pt x="1141592" y="2732939"/>
                  </a:lnTo>
                  <a:lnTo>
                    <a:pt x="1137277" y="2728624"/>
                  </a:lnTo>
                  <a:lnTo>
                    <a:pt x="1137277" y="2727951"/>
                  </a:lnTo>
                  <a:lnTo>
                    <a:pt x="1137277" y="2726494"/>
                  </a:lnTo>
                  <a:lnTo>
                    <a:pt x="1139406" y="2725038"/>
                  </a:lnTo>
                  <a:lnTo>
                    <a:pt x="1139406" y="2720779"/>
                  </a:lnTo>
                  <a:lnTo>
                    <a:pt x="1140135" y="2719322"/>
                  </a:lnTo>
                  <a:lnTo>
                    <a:pt x="1142993" y="2718593"/>
                  </a:lnTo>
                  <a:lnTo>
                    <a:pt x="1145178" y="2716464"/>
                  </a:lnTo>
                  <a:lnTo>
                    <a:pt x="1147308" y="2715007"/>
                  </a:lnTo>
                  <a:lnTo>
                    <a:pt x="1153752" y="2710692"/>
                  </a:lnTo>
                  <a:lnTo>
                    <a:pt x="1158067" y="2705705"/>
                  </a:lnTo>
                  <a:lnTo>
                    <a:pt x="1160981" y="2704248"/>
                  </a:lnTo>
                  <a:lnTo>
                    <a:pt x="1161653" y="2702791"/>
                  </a:lnTo>
                  <a:lnTo>
                    <a:pt x="1164567" y="2699204"/>
                  </a:lnTo>
                  <a:lnTo>
                    <a:pt x="1165239" y="2695618"/>
                  </a:lnTo>
                  <a:lnTo>
                    <a:pt x="1168826" y="2692760"/>
                  </a:lnTo>
                  <a:lnTo>
                    <a:pt x="1170283" y="2690631"/>
                  </a:lnTo>
                  <a:lnTo>
                    <a:pt x="1173141" y="2689174"/>
                  </a:lnTo>
                  <a:lnTo>
                    <a:pt x="1173869" y="2687717"/>
                  </a:lnTo>
                  <a:lnTo>
                    <a:pt x="1174598" y="2684859"/>
                  </a:lnTo>
                  <a:lnTo>
                    <a:pt x="1175326" y="2684130"/>
                  </a:lnTo>
                  <a:lnTo>
                    <a:pt x="1180314" y="2682001"/>
                  </a:lnTo>
                  <a:lnTo>
                    <a:pt x="1185357" y="2676958"/>
                  </a:lnTo>
                  <a:lnTo>
                    <a:pt x="1187542" y="2674100"/>
                  </a:lnTo>
                  <a:lnTo>
                    <a:pt x="1191129" y="2671242"/>
                  </a:lnTo>
                  <a:lnTo>
                    <a:pt x="1192530" y="2669056"/>
                  </a:lnTo>
                  <a:lnTo>
                    <a:pt x="1193258" y="2665470"/>
                  </a:lnTo>
                  <a:lnTo>
                    <a:pt x="1194715" y="2663341"/>
                  </a:lnTo>
                  <a:lnTo>
                    <a:pt x="1196116" y="2661884"/>
                  </a:lnTo>
                  <a:lnTo>
                    <a:pt x="1201159" y="2661155"/>
                  </a:lnTo>
                  <a:lnTo>
                    <a:pt x="1206203" y="2654711"/>
                  </a:lnTo>
                  <a:lnTo>
                    <a:pt x="1209789" y="2652581"/>
                  </a:lnTo>
                  <a:lnTo>
                    <a:pt x="1209789" y="2651853"/>
                  </a:lnTo>
                  <a:lnTo>
                    <a:pt x="1208332" y="2650396"/>
                  </a:lnTo>
                  <a:lnTo>
                    <a:pt x="1208332" y="2648995"/>
                  </a:lnTo>
                  <a:lnTo>
                    <a:pt x="1207604" y="2648267"/>
                  </a:lnTo>
                  <a:lnTo>
                    <a:pt x="1205474" y="2649667"/>
                  </a:lnTo>
                  <a:lnTo>
                    <a:pt x="1204017" y="2647538"/>
                  </a:lnTo>
                  <a:lnTo>
                    <a:pt x="1203289" y="2645352"/>
                  </a:lnTo>
                  <a:lnTo>
                    <a:pt x="1202616" y="2641766"/>
                  </a:lnTo>
                  <a:lnTo>
                    <a:pt x="1201159" y="2638908"/>
                  </a:lnTo>
                  <a:lnTo>
                    <a:pt x="1201159" y="2638180"/>
                  </a:lnTo>
                  <a:lnTo>
                    <a:pt x="1198302" y="2638908"/>
                  </a:lnTo>
                  <a:lnTo>
                    <a:pt x="1192530" y="2629606"/>
                  </a:lnTo>
                  <a:lnTo>
                    <a:pt x="1191801" y="2629606"/>
                  </a:lnTo>
                  <a:lnTo>
                    <a:pt x="1185357" y="2631007"/>
                  </a:lnTo>
                  <a:lnTo>
                    <a:pt x="1185357" y="2626692"/>
                  </a:lnTo>
                  <a:lnTo>
                    <a:pt x="1181771" y="2628149"/>
                  </a:lnTo>
                  <a:lnTo>
                    <a:pt x="1179641" y="2628877"/>
                  </a:lnTo>
                  <a:lnTo>
                    <a:pt x="1178184" y="2628877"/>
                  </a:lnTo>
                  <a:lnTo>
                    <a:pt x="1177456" y="2628149"/>
                  </a:lnTo>
                  <a:lnTo>
                    <a:pt x="1178184" y="2626020"/>
                  </a:lnTo>
                  <a:lnTo>
                    <a:pt x="1178184" y="2624562"/>
                  </a:lnTo>
                  <a:lnTo>
                    <a:pt x="1177456" y="2624562"/>
                  </a:lnTo>
                  <a:lnTo>
                    <a:pt x="1176727" y="2624562"/>
                  </a:lnTo>
                  <a:lnTo>
                    <a:pt x="1175326" y="2625291"/>
                  </a:lnTo>
                  <a:lnTo>
                    <a:pt x="1173869" y="2626020"/>
                  </a:lnTo>
                  <a:lnTo>
                    <a:pt x="1168826" y="2625291"/>
                  </a:lnTo>
                  <a:lnTo>
                    <a:pt x="1167425" y="2625291"/>
                  </a:lnTo>
                  <a:lnTo>
                    <a:pt x="1165968" y="2629606"/>
                  </a:lnTo>
                  <a:lnTo>
                    <a:pt x="1160981" y="2634593"/>
                  </a:lnTo>
                  <a:lnTo>
                    <a:pt x="1159524" y="2634593"/>
                  </a:lnTo>
                  <a:lnTo>
                    <a:pt x="1156666" y="2631735"/>
                  </a:lnTo>
                  <a:lnTo>
                    <a:pt x="1159524" y="2628149"/>
                  </a:lnTo>
                  <a:lnTo>
                    <a:pt x="1159524" y="2626692"/>
                  </a:lnTo>
                  <a:lnTo>
                    <a:pt x="1158795" y="2626020"/>
                  </a:lnTo>
                  <a:lnTo>
                    <a:pt x="1155937" y="2628149"/>
                  </a:lnTo>
                  <a:lnTo>
                    <a:pt x="1154480" y="2628149"/>
                  </a:lnTo>
                  <a:lnTo>
                    <a:pt x="1152351" y="2627420"/>
                  </a:lnTo>
                  <a:lnTo>
                    <a:pt x="1151622" y="2626692"/>
                  </a:lnTo>
                  <a:lnTo>
                    <a:pt x="1151622" y="2625291"/>
                  </a:lnTo>
                  <a:lnTo>
                    <a:pt x="1153079" y="2621705"/>
                  </a:lnTo>
                  <a:lnTo>
                    <a:pt x="1154480" y="2619519"/>
                  </a:lnTo>
                  <a:lnTo>
                    <a:pt x="1157338" y="2613803"/>
                  </a:lnTo>
                  <a:lnTo>
                    <a:pt x="1159524" y="2612346"/>
                  </a:lnTo>
                  <a:lnTo>
                    <a:pt x="1160252" y="2610945"/>
                  </a:lnTo>
                  <a:lnTo>
                    <a:pt x="1161653" y="2608760"/>
                  </a:lnTo>
                  <a:lnTo>
                    <a:pt x="1163839" y="2603717"/>
                  </a:lnTo>
                  <a:lnTo>
                    <a:pt x="1169554" y="2595815"/>
                  </a:lnTo>
                  <a:lnTo>
                    <a:pt x="1171011" y="2591557"/>
                  </a:lnTo>
                  <a:lnTo>
                    <a:pt x="1170283" y="2588643"/>
                  </a:lnTo>
                  <a:lnTo>
                    <a:pt x="1168826" y="2586513"/>
                  </a:lnTo>
                  <a:lnTo>
                    <a:pt x="1168826" y="2583655"/>
                  </a:lnTo>
                  <a:lnTo>
                    <a:pt x="1167425" y="2581470"/>
                  </a:lnTo>
                  <a:lnTo>
                    <a:pt x="1164567" y="2580742"/>
                  </a:lnTo>
                  <a:lnTo>
                    <a:pt x="1161653" y="2580069"/>
                  </a:lnTo>
                  <a:lnTo>
                    <a:pt x="1158795" y="2580742"/>
                  </a:lnTo>
                  <a:lnTo>
                    <a:pt x="1157338" y="2580742"/>
                  </a:lnTo>
                  <a:lnTo>
                    <a:pt x="1153752" y="2580742"/>
                  </a:lnTo>
                  <a:lnTo>
                    <a:pt x="1152351" y="2580069"/>
                  </a:lnTo>
                  <a:lnTo>
                    <a:pt x="1150894" y="2578612"/>
                  </a:lnTo>
                  <a:lnTo>
                    <a:pt x="1150894" y="2576483"/>
                  </a:lnTo>
                  <a:lnTo>
                    <a:pt x="1153079" y="2566396"/>
                  </a:lnTo>
                  <a:lnTo>
                    <a:pt x="1155209" y="2563538"/>
                  </a:lnTo>
                  <a:lnTo>
                    <a:pt x="1155937" y="2561409"/>
                  </a:lnTo>
                  <a:lnTo>
                    <a:pt x="1157338" y="2561409"/>
                  </a:lnTo>
                  <a:lnTo>
                    <a:pt x="1158795" y="2560680"/>
                  </a:lnTo>
                  <a:lnTo>
                    <a:pt x="1162382" y="2557822"/>
                  </a:lnTo>
                  <a:lnTo>
                    <a:pt x="1166697" y="2556365"/>
                  </a:lnTo>
                  <a:lnTo>
                    <a:pt x="1167425" y="2554908"/>
                  </a:lnTo>
                  <a:lnTo>
                    <a:pt x="1165239" y="2553507"/>
                  </a:lnTo>
                  <a:lnTo>
                    <a:pt x="1163839" y="2549921"/>
                  </a:lnTo>
                  <a:lnTo>
                    <a:pt x="1162382" y="2547007"/>
                  </a:lnTo>
                  <a:lnTo>
                    <a:pt x="1163110" y="2545606"/>
                  </a:lnTo>
                  <a:lnTo>
                    <a:pt x="1163839" y="2544149"/>
                  </a:lnTo>
                  <a:lnTo>
                    <a:pt x="1169554" y="2544149"/>
                  </a:lnTo>
                  <a:lnTo>
                    <a:pt x="1173141" y="2543421"/>
                  </a:lnTo>
                  <a:lnTo>
                    <a:pt x="1180314" y="2538433"/>
                  </a:lnTo>
                  <a:lnTo>
                    <a:pt x="1181042" y="2537705"/>
                  </a:lnTo>
                  <a:lnTo>
                    <a:pt x="1180314" y="2532662"/>
                  </a:lnTo>
                  <a:lnTo>
                    <a:pt x="1178913" y="2530532"/>
                  </a:lnTo>
                  <a:lnTo>
                    <a:pt x="1176727" y="2526217"/>
                  </a:lnTo>
                  <a:lnTo>
                    <a:pt x="1176727" y="2519773"/>
                  </a:lnTo>
                  <a:lnTo>
                    <a:pt x="1173141" y="2516859"/>
                  </a:lnTo>
                  <a:lnTo>
                    <a:pt x="1172468" y="2515458"/>
                  </a:lnTo>
                  <a:lnTo>
                    <a:pt x="1172468" y="2513273"/>
                  </a:lnTo>
                  <a:lnTo>
                    <a:pt x="1176055" y="2505371"/>
                  </a:lnTo>
                  <a:lnTo>
                    <a:pt x="1176055" y="2501113"/>
                  </a:lnTo>
                  <a:lnTo>
                    <a:pt x="1176055" y="2500384"/>
                  </a:lnTo>
                  <a:lnTo>
                    <a:pt x="1173869" y="2498927"/>
                  </a:lnTo>
                  <a:lnTo>
                    <a:pt x="1172468" y="2498198"/>
                  </a:lnTo>
                  <a:lnTo>
                    <a:pt x="1168153" y="2497470"/>
                  </a:lnTo>
                  <a:lnTo>
                    <a:pt x="1166697" y="2496798"/>
                  </a:lnTo>
                  <a:lnTo>
                    <a:pt x="1165968" y="2489625"/>
                  </a:lnTo>
                  <a:lnTo>
                    <a:pt x="1163110" y="2487439"/>
                  </a:lnTo>
                  <a:lnTo>
                    <a:pt x="1160252" y="2483853"/>
                  </a:lnTo>
                  <a:lnTo>
                    <a:pt x="1155937" y="2480266"/>
                  </a:lnTo>
                  <a:lnTo>
                    <a:pt x="1155937" y="2479538"/>
                  </a:lnTo>
                  <a:lnTo>
                    <a:pt x="1155937" y="2477409"/>
                  </a:lnTo>
                  <a:lnTo>
                    <a:pt x="1158067" y="2474495"/>
                  </a:lnTo>
                  <a:lnTo>
                    <a:pt x="1158067" y="2473822"/>
                  </a:lnTo>
                  <a:lnTo>
                    <a:pt x="1154480" y="2470908"/>
                  </a:lnTo>
                  <a:lnTo>
                    <a:pt x="1151622" y="2470236"/>
                  </a:lnTo>
                  <a:lnTo>
                    <a:pt x="1151622" y="2467322"/>
                  </a:lnTo>
                  <a:lnTo>
                    <a:pt x="1150894" y="2466649"/>
                  </a:lnTo>
                  <a:lnTo>
                    <a:pt x="1149493" y="2466649"/>
                  </a:lnTo>
                  <a:lnTo>
                    <a:pt x="1148765" y="2465921"/>
                  </a:lnTo>
                  <a:lnTo>
                    <a:pt x="1150166" y="2463736"/>
                  </a:lnTo>
                  <a:lnTo>
                    <a:pt x="1148765" y="2461606"/>
                  </a:lnTo>
                  <a:lnTo>
                    <a:pt x="1148036" y="2459421"/>
                  </a:lnTo>
                  <a:lnTo>
                    <a:pt x="1150894" y="2457291"/>
                  </a:lnTo>
                  <a:lnTo>
                    <a:pt x="1153079" y="2455162"/>
                  </a:lnTo>
                  <a:lnTo>
                    <a:pt x="1152351" y="2454433"/>
                  </a:lnTo>
                  <a:lnTo>
                    <a:pt x="1150166" y="2452248"/>
                  </a:lnTo>
                  <a:lnTo>
                    <a:pt x="1148765" y="2450118"/>
                  </a:lnTo>
                  <a:lnTo>
                    <a:pt x="1152351" y="2448662"/>
                  </a:lnTo>
                  <a:lnTo>
                    <a:pt x="1153079" y="2447261"/>
                  </a:lnTo>
                  <a:lnTo>
                    <a:pt x="1152351" y="2444347"/>
                  </a:lnTo>
                  <a:lnTo>
                    <a:pt x="1150894" y="2442217"/>
                  </a:lnTo>
                  <a:lnTo>
                    <a:pt x="1150894" y="2441489"/>
                  </a:lnTo>
                  <a:lnTo>
                    <a:pt x="1151622" y="2440088"/>
                  </a:lnTo>
                  <a:lnTo>
                    <a:pt x="1151622" y="2438631"/>
                  </a:lnTo>
                  <a:lnTo>
                    <a:pt x="1152351" y="2437902"/>
                  </a:lnTo>
                  <a:lnTo>
                    <a:pt x="1154480" y="2437174"/>
                  </a:lnTo>
                  <a:lnTo>
                    <a:pt x="1155209" y="2436501"/>
                  </a:lnTo>
                  <a:lnTo>
                    <a:pt x="1155209" y="2434316"/>
                  </a:lnTo>
                  <a:lnTo>
                    <a:pt x="1155937" y="2434316"/>
                  </a:lnTo>
                  <a:lnTo>
                    <a:pt x="1158067" y="2434316"/>
                  </a:lnTo>
                  <a:lnTo>
                    <a:pt x="1158795" y="2433588"/>
                  </a:lnTo>
                  <a:lnTo>
                    <a:pt x="1159524" y="2432187"/>
                  </a:lnTo>
                  <a:lnTo>
                    <a:pt x="1158795" y="2429273"/>
                  </a:lnTo>
                  <a:lnTo>
                    <a:pt x="1158067" y="2429273"/>
                  </a:lnTo>
                  <a:lnTo>
                    <a:pt x="1157338" y="2428600"/>
                  </a:lnTo>
                  <a:lnTo>
                    <a:pt x="1155937" y="2428600"/>
                  </a:lnTo>
                  <a:lnTo>
                    <a:pt x="1155937" y="2426415"/>
                  </a:lnTo>
                  <a:lnTo>
                    <a:pt x="1157338" y="2425686"/>
                  </a:lnTo>
                  <a:lnTo>
                    <a:pt x="1156666" y="2422828"/>
                  </a:lnTo>
                  <a:lnTo>
                    <a:pt x="1157338" y="2422100"/>
                  </a:lnTo>
                  <a:lnTo>
                    <a:pt x="1158795" y="2422100"/>
                  </a:lnTo>
                  <a:lnTo>
                    <a:pt x="1158795" y="2421427"/>
                  </a:lnTo>
                  <a:lnTo>
                    <a:pt x="1158067" y="2420699"/>
                  </a:lnTo>
                  <a:lnTo>
                    <a:pt x="1157338" y="2419971"/>
                  </a:lnTo>
                  <a:lnTo>
                    <a:pt x="1157338" y="2417785"/>
                  </a:lnTo>
                  <a:lnTo>
                    <a:pt x="1159524" y="2416384"/>
                  </a:lnTo>
                  <a:lnTo>
                    <a:pt x="1159524" y="2415656"/>
                  </a:lnTo>
                  <a:lnTo>
                    <a:pt x="1158067" y="2415656"/>
                  </a:lnTo>
                  <a:lnTo>
                    <a:pt x="1158067" y="2414927"/>
                  </a:lnTo>
                  <a:lnTo>
                    <a:pt x="1159524" y="2413526"/>
                  </a:lnTo>
                  <a:lnTo>
                    <a:pt x="1160252" y="2411341"/>
                  </a:lnTo>
                  <a:lnTo>
                    <a:pt x="1162382" y="2409211"/>
                  </a:lnTo>
                  <a:lnTo>
                    <a:pt x="1162382" y="2407026"/>
                  </a:lnTo>
                  <a:lnTo>
                    <a:pt x="1163110" y="2406298"/>
                  </a:lnTo>
                  <a:lnTo>
                    <a:pt x="1166697" y="2404168"/>
                  </a:lnTo>
                  <a:lnTo>
                    <a:pt x="1168826" y="2402039"/>
                  </a:lnTo>
                  <a:lnTo>
                    <a:pt x="1170283" y="2403440"/>
                  </a:lnTo>
                  <a:lnTo>
                    <a:pt x="1171011" y="2403440"/>
                  </a:lnTo>
                  <a:lnTo>
                    <a:pt x="1171740" y="2404168"/>
                  </a:lnTo>
                  <a:lnTo>
                    <a:pt x="1173141" y="2404897"/>
                  </a:lnTo>
                  <a:lnTo>
                    <a:pt x="1173869" y="2404897"/>
                  </a:lnTo>
                  <a:lnTo>
                    <a:pt x="1174598" y="2404168"/>
                  </a:lnTo>
                  <a:lnTo>
                    <a:pt x="1173141" y="2402711"/>
                  </a:lnTo>
                  <a:lnTo>
                    <a:pt x="1173869" y="2402039"/>
                  </a:lnTo>
                  <a:lnTo>
                    <a:pt x="1177456" y="2404897"/>
                  </a:lnTo>
                  <a:lnTo>
                    <a:pt x="1177456" y="2404168"/>
                  </a:lnTo>
                  <a:lnTo>
                    <a:pt x="1177456" y="2401310"/>
                  </a:lnTo>
                  <a:lnTo>
                    <a:pt x="1178184" y="2399853"/>
                  </a:lnTo>
                  <a:lnTo>
                    <a:pt x="1176727" y="2398452"/>
                  </a:lnTo>
                  <a:lnTo>
                    <a:pt x="1172468" y="2394137"/>
                  </a:lnTo>
                  <a:lnTo>
                    <a:pt x="1168826" y="2392680"/>
                  </a:lnTo>
                  <a:lnTo>
                    <a:pt x="1166697" y="2391223"/>
                  </a:lnTo>
                  <a:lnTo>
                    <a:pt x="1162382" y="2388366"/>
                  </a:lnTo>
                  <a:lnTo>
                    <a:pt x="1160252" y="2386236"/>
                  </a:lnTo>
                  <a:lnTo>
                    <a:pt x="1157338" y="2384779"/>
                  </a:lnTo>
                  <a:lnTo>
                    <a:pt x="1150894" y="2383378"/>
                  </a:lnTo>
                  <a:lnTo>
                    <a:pt x="1148036" y="2381921"/>
                  </a:lnTo>
                  <a:lnTo>
                    <a:pt x="1145178" y="2379063"/>
                  </a:lnTo>
                  <a:lnTo>
                    <a:pt x="1144450" y="2377606"/>
                  </a:lnTo>
                  <a:lnTo>
                    <a:pt x="1141592" y="2369705"/>
                  </a:lnTo>
                  <a:lnTo>
                    <a:pt x="1138005" y="2367576"/>
                  </a:lnTo>
                  <a:lnTo>
                    <a:pt x="1135820" y="2366847"/>
                  </a:lnTo>
                  <a:lnTo>
                    <a:pt x="1134363" y="2366119"/>
                  </a:lnTo>
                  <a:lnTo>
                    <a:pt x="1133691" y="2365390"/>
                  </a:lnTo>
                  <a:lnTo>
                    <a:pt x="1132234" y="2363989"/>
                  </a:lnTo>
                  <a:lnTo>
                    <a:pt x="1129376" y="2356088"/>
                  </a:lnTo>
                  <a:lnTo>
                    <a:pt x="1127919" y="2352502"/>
                  </a:lnTo>
                  <a:lnTo>
                    <a:pt x="1126518" y="2348187"/>
                  </a:lnTo>
                  <a:lnTo>
                    <a:pt x="1125061" y="2344600"/>
                  </a:lnTo>
                  <a:lnTo>
                    <a:pt x="1124332" y="2341742"/>
                  </a:lnTo>
                  <a:lnTo>
                    <a:pt x="1124332" y="2334514"/>
                  </a:lnTo>
                  <a:lnTo>
                    <a:pt x="1124332" y="2333841"/>
                  </a:lnTo>
                  <a:lnTo>
                    <a:pt x="1125061" y="2330927"/>
                  </a:lnTo>
                  <a:lnTo>
                    <a:pt x="1125061" y="2328069"/>
                  </a:lnTo>
                  <a:lnTo>
                    <a:pt x="1124332" y="2326612"/>
                  </a:lnTo>
                  <a:lnTo>
                    <a:pt x="1125061" y="2325211"/>
                  </a:lnTo>
                  <a:lnTo>
                    <a:pt x="1128647" y="2323754"/>
                  </a:lnTo>
                  <a:lnTo>
                    <a:pt x="1130777" y="2320168"/>
                  </a:lnTo>
                  <a:lnTo>
                    <a:pt x="1132234" y="2320168"/>
                  </a:lnTo>
                  <a:lnTo>
                    <a:pt x="1135820" y="2320896"/>
                  </a:lnTo>
                  <a:lnTo>
                    <a:pt x="1136548" y="2320896"/>
                  </a:lnTo>
                  <a:lnTo>
                    <a:pt x="1137277" y="2318039"/>
                  </a:lnTo>
                  <a:lnTo>
                    <a:pt x="1135820" y="2315125"/>
                  </a:lnTo>
                  <a:lnTo>
                    <a:pt x="1134363" y="2314452"/>
                  </a:lnTo>
                  <a:lnTo>
                    <a:pt x="1129376" y="2315125"/>
                  </a:lnTo>
                  <a:lnTo>
                    <a:pt x="1128647" y="2314452"/>
                  </a:lnTo>
                  <a:lnTo>
                    <a:pt x="1128647" y="2312267"/>
                  </a:lnTo>
                  <a:lnTo>
                    <a:pt x="1129376" y="2310137"/>
                  </a:lnTo>
                  <a:lnTo>
                    <a:pt x="1130104" y="2310137"/>
                  </a:lnTo>
                  <a:lnTo>
                    <a:pt x="1132962" y="2310137"/>
                  </a:lnTo>
                  <a:lnTo>
                    <a:pt x="1137277" y="2307279"/>
                  </a:lnTo>
                  <a:lnTo>
                    <a:pt x="1137277" y="2305822"/>
                  </a:lnTo>
                  <a:lnTo>
                    <a:pt x="1142993" y="2296464"/>
                  </a:lnTo>
                  <a:lnTo>
                    <a:pt x="1144450" y="2292878"/>
                  </a:lnTo>
                  <a:lnTo>
                    <a:pt x="1143721" y="2290749"/>
                  </a:lnTo>
                  <a:lnTo>
                    <a:pt x="1142993" y="2288619"/>
                  </a:lnTo>
                  <a:lnTo>
                    <a:pt x="1143721" y="2285705"/>
                  </a:lnTo>
                  <a:lnTo>
                    <a:pt x="1144450" y="2279989"/>
                  </a:lnTo>
                  <a:lnTo>
                    <a:pt x="1144450" y="2278532"/>
                  </a:lnTo>
                  <a:lnTo>
                    <a:pt x="1145851" y="2277131"/>
                  </a:lnTo>
                  <a:lnTo>
                    <a:pt x="1145851" y="2274218"/>
                  </a:lnTo>
                  <a:lnTo>
                    <a:pt x="1145851" y="2272817"/>
                  </a:lnTo>
                  <a:lnTo>
                    <a:pt x="1147308" y="2270631"/>
                  </a:lnTo>
                  <a:lnTo>
                    <a:pt x="1150166" y="2269230"/>
                  </a:lnTo>
                  <a:lnTo>
                    <a:pt x="1150894" y="2268502"/>
                  </a:lnTo>
                  <a:lnTo>
                    <a:pt x="1150166" y="2266316"/>
                  </a:lnTo>
                  <a:lnTo>
                    <a:pt x="1150894" y="2266316"/>
                  </a:lnTo>
                  <a:lnTo>
                    <a:pt x="1153079" y="2267045"/>
                  </a:lnTo>
                  <a:lnTo>
                    <a:pt x="1155937" y="2269903"/>
                  </a:lnTo>
                  <a:lnTo>
                    <a:pt x="1158067" y="2269903"/>
                  </a:lnTo>
                  <a:lnTo>
                    <a:pt x="1160252" y="2267773"/>
                  </a:lnTo>
                  <a:lnTo>
                    <a:pt x="1160252" y="2267045"/>
                  </a:lnTo>
                  <a:lnTo>
                    <a:pt x="1159524" y="2266316"/>
                  </a:lnTo>
                  <a:lnTo>
                    <a:pt x="1158067" y="2266316"/>
                  </a:lnTo>
                  <a:lnTo>
                    <a:pt x="1155937" y="2262730"/>
                  </a:lnTo>
                  <a:lnTo>
                    <a:pt x="1155937" y="2260601"/>
                  </a:lnTo>
                  <a:lnTo>
                    <a:pt x="1155937" y="2257743"/>
                  </a:lnTo>
                  <a:lnTo>
                    <a:pt x="1158795" y="2254829"/>
                  </a:lnTo>
                  <a:lnTo>
                    <a:pt x="1158067" y="2253428"/>
                  </a:lnTo>
                  <a:lnTo>
                    <a:pt x="1156666" y="2251971"/>
                  </a:lnTo>
                  <a:lnTo>
                    <a:pt x="1155937" y="2250570"/>
                  </a:lnTo>
                  <a:lnTo>
                    <a:pt x="1157338" y="2248384"/>
                  </a:lnTo>
                  <a:lnTo>
                    <a:pt x="1158795" y="2247656"/>
                  </a:lnTo>
                  <a:lnTo>
                    <a:pt x="1164567" y="2250570"/>
                  </a:lnTo>
                  <a:lnTo>
                    <a:pt x="1165968" y="2249841"/>
                  </a:lnTo>
                  <a:lnTo>
                    <a:pt x="1166697" y="2248384"/>
                  </a:lnTo>
                  <a:lnTo>
                    <a:pt x="1170283" y="2249113"/>
                  </a:lnTo>
                  <a:lnTo>
                    <a:pt x="1173869" y="2248384"/>
                  </a:lnTo>
                  <a:lnTo>
                    <a:pt x="1177456" y="2248384"/>
                  </a:lnTo>
                  <a:lnTo>
                    <a:pt x="1179641" y="2246927"/>
                  </a:lnTo>
                  <a:lnTo>
                    <a:pt x="1179641" y="2245527"/>
                  </a:lnTo>
                  <a:lnTo>
                    <a:pt x="1179641" y="2241212"/>
                  </a:lnTo>
                  <a:lnTo>
                    <a:pt x="1181042" y="2239755"/>
                  </a:lnTo>
                  <a:lnTo>
                    <a:pt x="1184628" y="2236168"/>
                  </a:lnTo>
                  <a:lnTo>
                    <a:pt x="1184628" y="2234767"/>
                  </a:lnTo>
                  <a:lnTo>
                    <a:pt x="1184628" y="2232582"/>
                  </a:lnTo>
                  <a:lnTo>
                    <a:pt x="1182499" y="2228267"/>
                  </a:lnTo>
                  <a:lnTo>
                    <a:pt x="1181042" y="2224008"/>
                  </a:lnTo>
                  <a:lnTo>
                    <a:pt x="1181771" y="2221094"/>
                  </a:lnTo>
                  <a:lnTo>
                    <a:pt x="1186814" y="2210335"/>
                  </a:lnTo>
                  <a:lnTo>
                    <a:pt x="1186814" y="2208934"/>
                  </a:lnTo>
                  <a:lnTo>
                    <a:pt x="1184628" y="2203891"/>
                  </a:lnTo>
                  <a:lnTo>
                    <a:pt x="1184628" y="2201705"/>
                  </a:lnTo>
                  <a:lnTo>
                    <a:pt x="1186814" y="2198119"/>
                  </a:lnTo>
                  <a:lnTo>
                    <a:pt x="1189672" y="2194532"/>
                  </a:lnTo>
                  <a:lnTo>
                    <a:pt x="1190400" y="2193804"/>
                  </a:lnTo>
                  <a:lnTo>
                    <a:pt x="1191801" y="2192403"/>
                  </a:lnTo>
                  <a:lnTo>
                    <a:pt x="1197573" y="2190946"/>
                  </a:lnTo>
                  <a:lnTo>
                    <a:pt x="1204746" y="2186631"/>
                  </a:lnTo>
                  <a:lnTo>
                    <a:pt x="1206931" y="2187360"/>
                  </a:lnTo>
                  <a:lnTo>
                    <a:pt x="1211919" y="2190218"/>
                  </a:lnTo>
                  <a:lnTo>
                    <a:pt x="1215505" y="2191674"/>
                  </a:lnTo>
                  <a:lnTo>
                    <a:pt x="1217690" y="2191674"/>
                  </a:lnTo>
                  <a:lnTo>
                    <a:pt x="1220548" y="2190218"/>
                  </a:lnTo>
                  <a:lnTo>
                    <a:pt x="1226264" y="2186631"/>
                  </a:lnTo>
                  <a:lnTo>
                    <a:pt x="1229907" y="2185959"/>
                  </a:lnTo>
                  <a:lnTo>
                    <a:pt x="1232036" y="2183773"/>
                  </a:lnTo>
                  <a:lnTo>
                    <a:pt x="1234894" y="2179458"/>
                  </a:lnTo>
                  <a:lnTo>
                    <a:pt x="1237752" y="2177329"/>
                  </a:lnTo>
                  <a:lnTo>
                    <a:pt x="1255011" y="2167971"/>
                  </a:lnTo>
                  <a:lnTo>
                    <a:pt x="1256468" y="2167971"/>
                  </a:lnTo>
                  <a:lnTo>
                    <a:pt x="1257869" y="2169428"/>
                  </a:lnTo>
                  <a:lnTo>
                    <a:pt x="1259326" y="2169428"/>
                  </a:lnTo>
                  <a:lnTo>
                    <a:pt x="1260727" y="2166570"/>
                  </a:lnTo>
                  <a:lnTo>
                    <a:pt x="1262912" y="2165841"/>
                  </a:lnTo>
                  <a:lnTo>
                    <a:pt x="1268628" y="2167242"/>
                  </a:lnTo>
                  <a:lnTo>
                    <a:pt x="1273672" y="2167971"/>
                  </a:lnTo>
                  <a:lnTo>
                    <a:pt x="1276530" y="2167971"/>
                  </a:lnTo>
                  <a:lnTo>
                    <a:pt x="1285159" y="2162983"/>
                  </a:lnTo>
                  <a:lnTo>
                    <a:pt x="1286616" y="2161526"/>
                  </a:lnTo>
                  <a:lnTo>
                    <a:pt x="1286616" y="2160798"/>
                  </a:lnTo>
                  <a:lnTo>
                    <a:pt x="1286616" y="2160070"/>
                  </a:lnTo>
                  <a:lnTo>
                    <a:pt x="1283702" y="2157940"/>
                  </a:lnTo>
                  <a:lnTo>
                    <a:pt x="1283030" y="2157212"/>
                  </a:lnTo>
                  <a:lnTo>
                    <a:pt x="1283030" y="2154354"/>
                  </a:lnTo>
                  <a:lnTo>
                    <a:pt x="1285159" y="2151496"/>
                  </a:lnTo>
                  <a:lnTo>
                    <a:pt x="1292332" y="2142866"/>
                  </a:lnTo>
                  <a:lnTo>
                    <a:pt x="1294518" y="2140737"/>
                  </a:lnTo>
                  <a:lnTo>
                    <a:pt x="1297376" y="2138551"/>
                  </a:lnTo>
                  <a:lnTo>
                    <a:pt x="1303091" y="2135693"/>
                  </a:lnTo>
                  <a:lnTo>
                    <a:pt x="1305277" y="2132835"/>
                  </a:lnTo>
                  <a:lnTo>
                    <a:pt x="1306678" y="2129249"/>
                  </a:lnTo>
                  <a:lnTo>
                    <a:pt x="1306678" y="2127792"/>
                  </a:lnTo>
                  <a:lnTo>
                    <a:pt x="1301690" y="2122020"/>
                  </a:lnTo>
                  <a:lnTo>
                    <a:pt x="1300233" y="2118434"/>
                  </a:lnTo>
                  <a:lnTo>
                    <a:pt x="1300233" y="2117033"/>
                  </a:lnTo>
                  <a:lnTo>
                    <a:pt x="1301690" y="2114175"/>
                  </a:lnTo>
                  <a:lnTo>
                    <a:pt x="1305277" y="2111261"/>
                  </a:lnTo>
                  <a:lnTo>
                    <a:pt x="1306005" y="2109860"/>
                  </a:lnTo>
                  <a:lnTo>
                    <a:pt x="1308135" y="2106274"/>
                  </a:lnTo>
                  <a:lnTo>
                    <a:pt x="1308863" y="2104088"/>
                  </a:lnTo>
                  <a:lnTo>
                    <a:pt x="1308135" y="2103360"/>
                  </a:lnTo>
                  <a:lnTo>
                    <a:pt x="1304548" y="2099045"/>
                  </a:lnTo>
                  <a:lnTo>
                    <a:pt x="1303820" y="2096915"/>
                  </a:lnTo>
                  <a:lnTo>
                    <a:pt x="1303820" y="2094786"/>
                  </a:lnTo>
                  <a:lnTo>
                    <a:pt x="1308863" y="2089743"/>
                  </a:lnTo>
                  <a:lnTo>
                    <a:pt x="1306678" y="2089014"/>
                  </a:lnTo>
                  <a:lnTo>
                    <a:pt x="1306678" y="2086885"/>
                  </a:lnTo>
                  <a:lnTo>
                    <a:pt x="1307406" y="2085428"/>
                  </a:lnTo>
                  <a:lnTo>
                    <a:pt x="1309592" y="2083298"/>
                  </a:lnTo>
                  <a:lnTo>
                    <a:pt x="1310264" y="2081113"/>
                  </a:lnTo>
                  <a:lnTo>
                    <a:pt x="1310993" y="2078983"/>
                  </a:lnTo>
                  <a:lnTo>
                    <a:pt x="1311721" y="2077526"/>
                  </a:lnTo>
                  <a:lnTo>
                    <a:pt x="1310993" y="2074668"/>
                  </a:lnTo>
                  <a:lnTo>
                    <a:pt x="1307406" y="2072539"/>
                  </a:lnTo>
                  <a:lnTo>
                    <a:pt x="1301690" y="2068897"/>
                  </a:lnTo>
                  <a:lnTo>
                    <a:pt x="1296647" y="2068897"/>
                  </a:lnTo>
                  <a:lnTo>
                    <a:pt x="1296647" y="2068224"/>
                  </a:lnTo>
                  <a:lnTo>
                    <a:pt x="1296647" y="2066039"/>
                  </a:lnTo>
                  <a:lnTo>
                    <a:pt x="1295918" y="2063181"/>
                  </a:lnTo>
                  <a:lnTo>
                    <a:pt x="1295918" y="2061724"/>
                  </a:lnTo>
                  <a:lnTo>
                    <a:pt x="1292332" y="2059595"/>
                  </a:lnTo>
                  <a:lnTo>
                    <a:pt x="1290931" y="2057409"/>
                  </a:lnTo>
                  <a:lnTo>
                    <a:pt x="1290203" y="2056737"/>
                  </a:lnTo>
                  <a:lnTo>
                    <a:pt x="1283702" y="2058866"/>
                  </a:lnTo>
                  <a:lnTo>
                    <a:pt x="1276530" y="2067496"/>
                  </a:lnTo>
                  <a:lnTo>
                    <a:pt x="1275857" y="2068897"/>
                  </a:lnTo>
                  <a:lnTo>
                    <a:pt x="1275129" y="2069625"/>
                  </a:lnTo>
                  <a:lnTo>
                    <a:pt x="1274400" y="2068897"/>
                  </a:lnTo>
                  <a:lnTo>
                    <a:pt x="1266499" y="2073212"/>
                  </a:lnTo>
                  <a:lnTo>
                    <a:pt x="1260727" y="2080384"/>
                  </a:lnTo>
                  <a:lnTo>
                    <a:pt x="1255740" y="2080384"/>
                  </a:lnTo>
                  <a:lnTo>
                    <a:pt x="1253554" y="2077526"/>
                  </a:lnTo>
                  <a:lnTo>
                    <a:pt x="1249968" y="2075397"/>
                  </a:lnTo>
                  <a:lnTo>
                    <a:pt x="1246382" y="2076125"/>
                  </a:lnTo>
                  <a:lnTo>
                    <a:pt x="1246382" y="2075397"/>
                  </a:lnTo>
                  <a:lnTo>
                    <a:pt x="1244252" y="2076125"/>
                  </a:lnTo>
                  <a:lnTo>
                    <a:pt x="1244252" y="2076125"/>
                  </a:lnTo>
                  <a:lnTo>
                    <a:pt x="1246382" y="2075397"/>
                  </a:lnTo>
                  <a:lnTo>
                    <a:pt x="1247110" y="2074668"/>
                  </a:lnTo>
                  <a:lnTo>
                    <a:pt x="1247110" y="2073940"/>
                  </a:lnTo>
                  <a:lnTo>
                    <a:pt x="1245653" y="2073940"/>
                  </a:lnTo>
                  <a:lnTo>
                    <a:pt x="1244981" y="2073212"/>
                  </a:lnTo>
                  <a:lnTo>
                    <a:pt x="1244252" y="2071811"/>
                  </a:lnTo>
                  <a:lnTo>
                    <a:pt x="1242067" y="2071082"/>
                  </a:lnTo>
                  <a:lnTo>
                    <a:pt x="1239937" y="2069625"/>
                  </a:lnTo>
                  <a:lnTo>
                    <a:pt x="1239937" y="2068224"/>
                  </a:lnTo>
                  <a:lnTo>
                    <a:pt x="1239937" y="2066767"/>
                  </a:lnTo>
                  <a:lnTo>
                    <a:pt x="1239937" y="2065310"/>
                  </a:lnTo>
                  <a:lnTo>
                    <a:pt x="1240666" y="2063909"/>
                  </a:lnTo>
                  <a:lnTo>
                    <a:pt x="1241394" y="2063181"/>
                  </a:lnTo>
                  <a:lnTo>
                    <a:pt x="1244981" y="2061724"/>
                  </a:lnTo>
                  <a:lnTo>
                    <a:pt x="1247110" y="2058866"/>
                  </a:lnTo>
                  <a:lnTo>
                    <a:pt x="1251425" y="2056737"/>
                  </a:lnTo>
                  <a:lnTo>
                    <a:pt x="1252882" y="2056737"/>
                  </a:lnTo>
                  <a:lnTo>
                    <a:pt x="1253554" y="2057409"/>
                  </a:lnTo>
                  <a:lnTo>
                    <a:pt x="1253554" y="2058138"/>
                  </a:lnTo>
                  <a:lnTo>
                    <a:pt x="1254283" y="2058866"/>
                  </a:lnTo>
                  <a:lnTo>
                    <a:pt x="1255011" y="2058138"/>
                  </a:lnTo>
                  <a:lnTo>
                    <a:pt x="1257141" y="2057409"/>
                  </a:lnTo>
                  <a:lnTo>
                    <a:pt x="1258598" y="2056737"/>
                  </a:lnTo>
                  <a:lnTo>
                    <a:pt x="1262184" y="2056737"/>
                  </a:lnTo>
                  <a:lnTo>
                    <a:pt x="1262912" y="2056737"/>
                  </a:lnTo>
                  <a:lnTo>
                    <a:pt x="1263641" y="2056008"/>
                  </a:lnTo>
                  <a:lnTo>
                    <a:pt x="1266499" y="2056737"/>
                  </a:lnTo>
                  <a:lnTo>
                    <a:pt x="1267227" y="2056737"/>
                  </a:lnTo>
                  <a:lnTo>
                    <a:pt x="1268628" y="2053823"/>
                  </a:lnTo>
                  <a:lnTo>
                    <a:pt x="1272215" y="2050965"/>
                  </a:lnTo>
                  <a:lnTo>
                    <a:pt x="1277258" y="2047378"/>
                  </a:lnTo>
                  <a:lnTo>
                    <a:pt x="1280844" y="2045249"/>
                  </a:lnTo>
                  <a:lnTo>
                    <a:pt x="1283030" y="2043064"/>
                  </a:lnTo>
                  <a:lnTo>
                    <a:pt x="1285888" y="2039477"/>
                  </a:lnTo>
                  <a:lnTo>
                    <a:pt x="1288017" y="2038076"/>
                  </a:lnTo>
                  <a:lnTo>
                    <a:pt x="1289474" y="2037348"/>
                  </a:lnTo>
                  <a:lnTo>
                    <a:pt x="1290931" y="2035891"/>
                  </a:lnTo>
                  <a:lnTo>
                    <a:pt x="1290931" y="2034490"/>
                  </a:lnTo>
                  <a:lnTo>
                    <a:pt x="1290931" y="2033033"/>
                  </a:lnTo>
                  <a:lnTo>
                    <a:pt x="1293061" y="2031576"/>
                  </a:lnTo>
                  <a:lnTo>
                    <a:pt x="1293789" y="2029447"/>
                  </a:lnTo>
                  <a:lnTo>
                    <a:pt x="1295190" y="2027990"/>
                  </a:lnTo>
                  <a:lnTo>
                    <a:pt x="1295918" y="2027261"/>
                  </a:lnTo>
                  <a:lnTo>
                    <a:pt x="1295190" y="2025860"/>
                  </a:lnTo>
                  <a:lnTo>
                    <a:pt x="1293789" y="2025860"/>
                  </a:lnTo>
                  <a:lnTo>
                    <a:pt x="1293789" y="2025132"/>
                  </a:lnTo>
                  <a:lnTo>
                    <a:pt x="1293789" y="2021545"/>
                  </a:lnTo>
                  <a:lnTo>
                    <a:pt x="1295190" y="2020817"/>
                  </a:lnTo>
                  <a:lnTo>
                    <a:pt x="1295918" y="2020088"/>
                  </a:lnTo>
                  <a:lnTo>
                    <a:pt x="1295918" y="2019360"/>
                  </a:lnTo>
                  <a:lnTo>
                    <a:pt x="1295190" y="2016502"/>
                  </a:lnTo>
                  <a:lnTo>
                    <a:pt x="1295190" y="2015101"/>
                  </a:lnTo>
                  <a:lnTo>
                    <a:pt x="1296647" y="2014373"/>
                  </a:lnTo>
                  <a:lnTo>
                    <a:pt x="1300233" y="2014373"/>
                  </a:lnTo>
                  <a:lnTo>
                    <a:pt x="1301690" y="2013644"/>
                  </a:lnTo>
                  <a:lnTo>
                    <a:pt x="1306678" y="2013644"/>
                  </a:lnTo>
                  <a:lnTo>
                    <a:pt x="1310993" y="2012916"/>
                  </a:lnTo>
                  <a:lnTo>
                    <a:pt x="1312450" y="2010786"/>
                  </a:lnTo>
                  <a:lnTo>
                    <a:pt x="1313178" y="2008601"/>
                  </a:lnTo>
                  <a:lnTo>
                    <a:pt x="1314579" y="2007200"/>
                  </a:lnTo>
                  <a:lnTo>
                    <a:pt x="1315307" y="2005743"/>
                  </a:lnTo>
                  <a:lnTo>
                    <a:pt x="1314579" y="2005014"/>
                  </a:lnTo>
                  <a:lnTo>
                    <a:pt x="1313178" y="2004286"/>
                  </a:lnTo>
                  <a:lnTo>
                    <a:pt x="1313906" y="2003613"/>
                  </a:lnTo>
                  <a:lnTo>
                    <a:pt x="1314579" y="2002885"/>
                  </a:lnTo>
                  <a:lnTo>
                    <a:pt x="1316764" y="1999299"/>
                  </a:lnTo>
                  <a:lnTo>
                    <a:pt x="1321752" y="1997113"/>
                  </a:lnTo>
                  <a:lnTo>
                    <a:pt x="1325394" y="1995712"/>
                  </a:lnTo>
                  <a:lnTo>
                    <a:pt x="1327523" y="1993527"/>
                  </a:lnTo>
                  <a:lnTo>
                    <a:pt x="1328252" y="1991397"/>
                  </a:lnTo>
                  <a:lnTo>
                    <a:pt x="1327523" y="1989212"/>
                  </a:lnTo>
                  <a:lnTo>
                    <a:pt x="1326795" y="1988539"/>
                  </a:lnTo>
                  <a:lnTo>
                    <a:pt x="1326067" y="1987083"/>
                  </a:lnTo>
                  <a:lnTo>
                    <a:pt x="1325394" y="1986354"/>
                  </a:lnTo>
                  <a:lnTo>
                    <a:pt x="1325394" y="1985625"/>
                  </a:lnTo>
                  <a:lnTo>
                    <a:pt x="1326067" y="1985625"/>
                  </a:lnTo>
                  <a:lnTo>
                    <a:pt x="1326795" y="1985625"/>
                  </a:lnTo>
                  <a:lnTo>
                    <a:pt x="1331110" y="1985625"/>
                  </a:lnTo>
                  <a:lnTo>
                    <a:pt x="1331838" y="1984953"/>
                  </a:lnTo>
                  <a:lnTo>
                    <a:pt x="1332567" y="1982039"/>
                  </a:lnTo>
                  <a:lnTo>
                    <a:pt x="1334696" y="1981367"/>
                  </a:lnTo>
                  <a:lnTo>
                    <a:pt x="1336153" y="1981367"/>
                  </a:lnTo>
                  <a:lnTo>
                    <a:pt x="1336882" y="1979181"/>
                  </a:lnTo>
                  <a:lnTo>
                    <a:pt x="1336153" y="1977724"/>
                  </a:lnTo>
                  <a:lnTo>
                    <a:pt x="1336882" y="1975595"/>
                  </a:lnTo>
                  <a:lnTo>
                    <a:pt x="1338283" y="1974138"/>
                  </a:lnTo>
                  <a:lnTo>
                    <a:pt x="1340468" y="1973465"/>
                  </a:lnTo>
                  <a:lnTo>
                    <a:pt x="1341869" y="1972008"/>
                  </a:lnTo>
                  <a:lnTo>
                    <a:pt x="1342597" y="1969879"/>
                  </a:lnTo>
                  <a:lnTo>
                    <a:pt x="1342597" y="1968422"/>
                  </a:lnTo>
                  <a:lnTo>
                    <a:pt x="1343326" y="1967693"/>
                  </a:lnTo>
                  <a:lnTo>
                    <a:pt x="1344783" y="1966965"/>
                  </a:lnTo>
                  <a:lnTo>
                    <a:pt x="1346184" y="1966965"/>
                  </a:lnTo>
                  <a:lnTo>
                    <a:pt x="1346184" y="1968422"/>
                  </a:lnTo>
                  <a:lnTo>
                    <a:pt x="1345455" y="1969879"/>
                  </a:lnTo>
                  <a:lnTo>
                    <a:pt x="1345455" y="1970551"/>
                  </a:lnTo>
                  <a:lnTo>
                    <a:pt x="1348369" y="1969879"/>
                  </a:lnTo>
                  <a:lnTo>
                    <a:pt x="1349770" y="1970551"/>
                  </a:lnTo>
                  <a:lnTo>
                    <a:pt x="1351227" y="1970551"/>
                  </a:lnTo>
                  <a:lnTo>
                    <a:pt x="1352628" y="1969151"/>
                  </a:lnTo>
                  <a:lnTo>
                    <a:pt x="1353357" y="1967693"/>
                  </a:lnTo>
                  <a:lnTo>
                    <a:pt x="1354085" y="1966965"/>
                  </a:lnTo>
                  <a:lnTo>
                    <a:pt x="1355542" y="1966236"/>
                  </a:lnTo>
                  <a:lnTo>
                    <a:pt x="1356215" y="1966236"/>
                  </a:lnTo>
                  <a:lnTo>
                    <a:pt x="1356943" y="1965564"/>
                  </a:lnTo>
                  <a:lnTo>
                    <a:pt x="1356215" y="1964107"/>
                  </a:lnTo>
                  <a:lnTo>
                    <a:pt x="1354814" y="1964107"/>
                  </a:lnTo>
                  <a:lnTo>
                    <a:pt x="1353357" y="1963378"/>
                  </a:lnTo>
                  <a:lnTo>
                    <a:pt x="1353357" y="1962650"/>
                  </a:lnTo>
                  <a:lnTo>
                    <a:pt x="1354085" y="1962650"/>
                  </a:lnTo>
                  <a:lnTo>
                    <a:pt x="1354085" y="1961978"/>
                  </a:lnTo>
                  <a:lnTo>
                    <a:pt x="1355542" y="1960521"/>
                  </a:lnTo>
                  <a:lnTo>
                    <a:pt x="1356215" y="1959792"/>
                  </a:lnTo>
                  <a:lnTo>
                    <a:pt x="1356943" y="1958391"/>
                  </a:lnTo>
                  <a:lnTo>
                    <a:pt x="1361986" y="1957663"/>
                  </a:lnTo>
                  <a:lnTo>
                    <a:pt x="1363443" y="1956934"/>
                  </a:lnTo>
                  <a:lnTo>
                    <a:pt x="1363443" y="1955477"/>
                  </a:lnTo>
                  <a:lnTo>
                    <a:pt x="1363443" y="1954076"/>
                  </a:lnTo>
                  <a:lnTo>
                    <a:pt x="1364116" y="1951162"/>
                  </a:lnTo>
                  <a:lnTo>
                    <a:pt x="1365573" y="1946175"/>
                  </a:lnTo>
                  <a:lnTo>
                    <a:pt x="1366301" y="1944718"/>
                  </a:lnTo>
                  <a:lnTo>
                    <a:pt x="1365573" y="1942589"/>
                  </a:lnTo>
                  <a:lnTo>
                    <a:pt x="1364116" y="1938274"/>
                  </a:lnTo>
                  <a:lnTo>
                    <a:pt x="1361986" y="1933230"/>
                  </a:lnTo>
                  <a:lnTo>
                    <a:pt x="1361986" y="1931829"/>
                  </a:lnTo>
                  <a:lnTo>
                    <a:pt x="1362715" y="1929644"/>
                  </a:lnTo>
                  <a:lnTo>
                    <a:pt x="1363443" y="1928243"/>
                  </a:lnTo>
                  <a:lnTo>
                    <a:pt x="1364116" y="1926786"/>
                  </a:lnTo>
                  <a:lnTo>
                    <a:pt x="1363443" y="1925329"/>
                  </a:lnTo>
                  <a:lnTo>
                    <a:pt x="1363443" y="1923928"/>
                  </a:lnTo>
                  <a:lnTo>
                    <a:pt x="1363443" y="1921014"/>
                  </a:lnTo>
                  <a:lnTo>
                    <a:pt x="1361258" y="1916027"/>
                  </a:lnTo>
                  <a:lnTo>
                    <a:pt x="1361258" y="1911712"/>
                  </a:lnTo>
                  <a:lnTo>
                    <a:pt x="1360529" y="1910984"/>
                  </a:lnTo>
                  <a:lnTo>
                    <a:pt x="1349770" y="1916027"/>
                  </a:lnTo>
                  <a:lnTo>
                    <a:pt x="1349042" y="1916027"/>
                  </a:lnTo>
                  <a:lnTo>
                    <a:pt x="1348369" y="1915299"/>
                  </a:lnTo>
                  <a:lnTo>
                    <a:pt x="1348369" y="1913169"/>
                  </a:lnTo>
                  <a:lnTo>
                    <a:pt x="1347641" y="1912441"/>
                  </a:lnTo>
                  <a:lnTo>
                    <a:pt x="1346184" y="1912441"/>
                  </a:lnTo>
                  <a:lnTo>
                    <a:pt x="1345455" y="1911712"/>
                  </a:lnTo>
                  <a:lnTo>
                    <a:pt x="1344783" y="1910984"/>
                  </a:lnTo>
                  <a:lnTo>
                    <a:pt x="1345455" y="1909527"/>
                  </a:lnTo>
                  <a:lnTo>
                    <a:pt x="1345455" y="1908854"/>
                  </a:lnTo>
                  <a:lnTo>
                    <a:pt x="1345455" y="1906669"/>
                  </a:lnTo>
                  <a:lnTo>
                    <a:pt x="1345455" y="1905268"/>
                  </a:lnTo>
                  <a:lnTo>
                    <a:pt x="1344783" y="1905268"/>
                  </a:lnTo>
                  <a:lnTo>
                    <a:pt x="1342597" y="1905268"/>
                  </a:lnTo>
                  <a:lnTo>
                    <a:pt x="1341869" y="1904539"/>
                  </a:lnTo>
                  <a:lnTo>
                    <a:pt x="1340468" y="1903082"/>
                  </a:lnTo>
                  <a:lnTo>
                    <a:pt x="1339011" y="1903082"/>
                  </a:lnTo>
                  <a:lnTo>
                    <a:pt x="1338283" y="1901681"/>
                  </a:lnTo>
                  <a:lnTo>
                    <a:pt x="1337554" y="1900953"/>
                  </a:lnTo>
                  <a:lnTo>
                    <a:pt x="1336882" y="1899496"/>
                  </a:lnTo>
                  <a:lnTo>
                    <a:pt x="1335425" y="1899496"/>
                  </a:lnTo>
                  <a:lnTo>
                    <a:pt x="1334696" y="1899496"/>
                  </a:lnTo>
                  <a:lnTo>
                    <a:pt x="1333968" y="1898039"/>
                  </a:lnTo>
                  <a:lnTo>
                    <a:pt x="1333968" y="1897367"/>
                  </a:lnTo>
                  <a:lnTo>
                    <a:pt x="1333239" y="1897367"/>
                  </a:lnTo>
                  <a:lnTo>
                    <a:pt x="1332567" y="1896638"/>
                  </a:lnTo>
                  <a:lnTo>
                    <a:pt x="1330381" y="1896638"/>
                  </a:lnTo>
                  <a:lnTo>
                    <a:pt x="1328980" y="1896638"/>
                  </a:lnTo>
                  <a:lnTo>
                    <a:pt x="1328980" y="1895181"/>
                  </a:lnTo>
                  <a:lnTo>
                    <a:pt x="1328252" y="1894453"/>
                  </a:lnTo>
                  <a:lnTo>
                    <a:pt x="1326067" y="1894453"/>
                  </a:lnTo>
                  <a:lnTo>
                    <a:pt x="1325394" y="1894453"/>
                  </a:lnTo>
                  <a:lnTo>
                    <a:pt x="1325394" y="1893780"/>
                  </a:lnTo>
                  <a:lnTo>
                    <a:pt x="1323937" y="1893780"/>
                  </a:lnTo>
                  <a:lnTo>
                    <a:pt x="1323209" y="1893780"/>
                  </a:lnTo>
                  <a:lnTo>
                    <a:pt x="1322480" y="1893780"/>
                  </a:lnTo>
                  <a:lnTo>
                    <a:pt x="1322480" y="1893052"/>
                  </a:lnTo>
                  <a:lnTo>
                    <a:pt x="1323209" y="1891595"/>
                  </a:lnTo>
                  <a:lnTo>
                    <a:pt x="1322480" y="1890866"/>
                  </a:lnTo>
                  <a:lnTo>
                    <a:pt x="1323209" y="1889465"/>
                  </a:lnTo>
                  <a:lnTo>
                    <a:pt x="1324666" y="1888737"/>
                  </a:lnTo>
                  <a:lnTo>
                    <a:pt x="1326795" y="1887280"/>
                  </a:lnTo>
                  <a:lnTo>
                    <a:pt x="1328980" y="1885879"/>
                  </a:lnTo>
                  <a:lnTo>
                    <a:pt x="1329653" y="1885151"/>
                  </a:lnTo>
                  <a:lnTo>
                    <a:pt x="1329653" y="1883694"/>
                  </a:lnTo>
                  <a:lnTo>
                    <a:pt x="1330381" y="1882965"/>
                  </a:lnTo>
                  <a:lnTo>
                    <a:pt x="1331110" y="1882293"/>
                  </a:lnTo>
                  <a:lnTo>
                    <a:pt x="1331838" y="1881564"/>
                  </a:lnTo>
                  <a:lnTo>
                    <a:pt x="1332567" y="1881564"/>
                  </a:lnTo>
                  <a:lnTo>
                    <a:pt x="1334696" y="1882293"/>
                  </a:lnTo>
                  <a:lnTo>
                    <a:pt x="1336882" y="1881564"/>
                  </a:lnTo>
                  <a:lnTo>
                    <a:pt x="1336882" y="1880107"/>
                  </a:lnTo>
                  <a:lnTo>
                    <a:pt x="1335425" y="1880107"/>
                  </a:lnTo>
                  <a:lnTo>
                    <a:pt x="1334696" y="1879379"/>
                  </a:lnTo>
                  <a:lnTo>
                    <a:pt x="1333968" y="1878706"/>
                  </a:lnTo>
                  <a:lnTo>
                    <a:pt x="1333968" y="1877249"/>
                  </a:lnTo>
                  <a:lnTo>
                    <a:pt x="1334696" y="1876521"/>
                  </a:lnTo>
                  <a:lnTo>
                    <a:pt x="1335425" y="1875792"/>
                  </a:lnTo>
                  <a:lnTo>
                    <a:pt x="1337554" y="1875120"/>
                  </a:lnTo>
                  <a:lnTo>
                    <a:pt x="1338283" y="1874391"/>
                  </a:lnTo>
                  <a:lnTo>
                    <a:pt x="1337554" y="1873663"/>
                  </a:lnTo>
                  <a:lnTo>
                    <a:pt x="1336153" y="1873663"/>
                  </a:lnTo>
                  <a:lnTo>
                    <a:pt x="1333968" y="1873663"/>
                  </a:lnTo>
                  <a:lnTo>
                    <a:pt x="1333239" y="1874391"/>
                  </a:lnTo>
                  <a:lnTo>
                    <a:pt x="1332567" y="1874391"/>
                  </a:lnTo>
                  <a:lnTo>
                    <a:pt x="1331838" y="1874391"/>
                  </a:lnTo>
                  <a:lnTo>
                    <a:pt x="1331110" y="1872934"/>
                  </a:lnTo>
                  <a:lnTo>
                    <a:pt x="1330381" y="1870077"/>
                  </a:lnTo>
                  <a:lnTo>
                    <a:pt x="1328980" y="1868620"/>
                  </a:lnTo>
                  <a:lnTo>
                    <a:pt x="1328980" y="1867219"/>
                  </a:lnTo>
                  <a:lnTo>
                    <a:pt x="1328252" y="1867219"/>
                  </a:lnTo>
                  <a:lnTo>
                    <a:pt x="1325394" y="1867891"/>
                  </a:lnTo>
                  <a:lnTo>
                    <a:pt x="1322480" y="1869348"/>
                  </a:lnTo>
                  <a:lnTo>
                    <a:pt x="1318894" y="1872934"/>
                  </a:lnTo>
                  <a:lnTo>
                    <a:pt x="1316036" y="1875792"/>
                  </a:lnTo>
                  <a:lnTo>
                    <a:pt x="1311721" y="1879379"/>
                  </a:lnTo>
                  <a:lnTo>
                    <a:pt x="1309592" y="1880836"/>
                  </a:lnTo>
                  <a:lnTo>
                    <a:pt x="1308135" y="1880836"/>
                  </a:lnTo>
                  <a:lnTo>
                    <a:pt x="1303820" y="1880836"/>
                  </a:lnTo>
                  <a:lnTo>
                    <a:pt x="1297376" y="1880836"/>
                  </a:lnTo>
                  <a:lnTo>
                    <a:pt x="1295190" y="1881564"/>
                  </a:lnTo>
                  <a:lnTo>
                    <a:pt x="1293061" y="1882293"/>
                  </a:lnTo>
                  <a:lnTo>
                    <a:pt x="1290203" y="1885151"/>
                  </a:lnTo>
                  <a:lnTo>
                    <a:pt x="1288017" y="1885151"/>
                  </a:lnTo>
                  <a:lnTo>
                    <a:pt x="1286616" y="1885151"/>
                  </a:lnTo>
                  <a:lnTo>
                    <a:pt x="1282301" y="1882293"/>
                  </a:lnTo>
                  <a:lnTo>
                    <a:pt x="1280844" y="1881564"/>
                  </a:lnTo>
                  <a:lnTo>
                    <a:pt x="1280116" y="1880107"/>
                  </a:lnTo>
                  <a:lnTo>
                    <a:pt x="1279444" y="1878706"/>
                  </a:lnTo>
                  <a:lnTo>
                    <a:pt x="1278715" y="1877249"/>
                  </a:lnTo>
                  <a:lnTo>
                    <a:pt x="1277986" y="1877249"/>
                  </a:lnTo>
                  <a:lnTo>
                    <a:pt x="1277258" y="1876521"/>
                  </a:lnTo>
                  <a:lnTo>
                    <a:pt x="1275857" y="1876521"/>
                  </a:lnTo>
                  <a:lnTo>
                    <a:pt x="1275857" y="1875792"/>
                  </a:lnTo>
                  <a:lnTo>
                    <a:pt x="1275129" y="1874391"/>
                  </a:lnTo>
                  <a:lnTo>
                    <a:pt x="1274400" y="1872934"/>
                  </a:lnTo>
                  <a:lnTo>
                    <a:pt x="1273672" y="1872934"/>
                  </a:lnTo>
                  <a:lnTo>
                    <a:pt x="1270814" y="1873663"/>
                  </a:lnTo>
                  <a:lnTo>
                    <a:pt x="1270085" y="1873663"/>
                  </a:lnTo>
                  <a:lnTo>
                    <a:pt x="1268628" y="1872934"/>
                  </a:lnTo>
                  <a:lnTo>
                    <a:pt x="1267956" y="1870805"/>
                  </a:lnTo>
                  <a:lnTo>
                    <a:pt x="1265770" y="1869348"/>
                  </a:lnTo>
                  <a:lnTo>
                    <a:pt x="1263641" y="1869348"/>
                  </a:lnTo>
                  <a:lnTo>
                    <a:pt x="1262912" y="1868620"/>
                  </a:lnTo>
                  <a:lnTo>
                    <a:pt x="1262912" y="1867891"/>
                  </a:lnTo>
                  <a:lnTo>
                    <a:pt x="1263641" y="1866490"/>
                  </a:lnTo>
                  <a:lnTo>
                    <a:pt x="1263641" y="1865033"/>
                  </a:lnTo>
                  <a:lnTo>
                    <a:pt x="1262912" y="1865033"/>
                  </a:lnTo>
                  <a:lnTo>
                    <a:pt x="1262184" y="1865033"/>
                  </a:lnTo>
                  <a:lnTo>
                    <a:pt x="1260727" y="1866490"/>
                  </a:lnTo>
                  <a:lnTo>
                    <a:pt x="1259326" y="1866490"/>
                  </a:lnTo>
                  <a:lnTo>
                    <a:pt x="1255740" y="1865033"/>
                  </a:lnTo>
                  <a:lnTo>
                    <a:pt x="1254283" y="1864305"/>
                  </a:lnTo>
                  <a:lnTo>
                    <a:pt x="1251425" y="1862904"/>
                  </a:lnTo>
                  <a:lnTo>
                    <a:pt x="1249968" y="1862175"/>
                  </a:lnTo>
                  <a:lnTo>
                    <a:pt x="1249239" y="1861447"/>
                  </a:lnTo>
                  <a:lnTo>
                    <a:pt x="1249239" y="1858589"/>
                  </a:lnTo>
                  <a:lnTo>
                    <a:pt x="1247838" y="1858589"/>
                  </a:lnTo>
                  <a:lnTo>
                    <a:pt x="1244981" y="1858589"/>
                  </a:lnTo>
                  <a:lnTo>
                    <a:pt x="1243524" y="1858589"/>
                  </a:lnTo>
                  <a:lnTo>
                    <a:pt x="1243524" y="1857132"/>
                  </a:lnTo>
                  <a:lnTo>
                    <a:pt x="1244252" y="1856403"/>
                  </a:lnTo>
                  <a:lnTo>
                    <a:pt x="1247110" y="1855003"/>
                  </a:lnTo>
                  <a:lnTo>
                    <a:pt x="1250696" y="1852817"/>
                  </a:lnTo>
                  <a:lnTo>
                    <a:pt x="1255740" y="1848558"/>
                  </a:lnTo>
                  <a:lnTo>
                    <a:pt x="1258598" y="1847101"/>
                  </a:lnTo>
                  <a:lnTo>
                    <a:pt x="1259326" y="1847101"/>
                  </a:lnTo>
                  <a:lnTo>
                    <a:pt x="1260055" y="1847830"/>
                  </a:lnTo>
                  <a:lnTo>
                    <a:pt x="1261456" y="1848558"/>
                  </a:lnTo>
                  <a:lnTo>
                    <a:pt x="1262184" y="1848558"/>
                  </a:lnTo>
                  <a:lnTo>
                    <a:pt x="1262912" y="1844972"/>
                  </a:lnTo>
                  <a:lnTo>
                    <a:pt x="1264369" y="1842786"/>
                  </a:lnTo>
                  <a:lnTo>
                    <a:pt x="1265042" y="1842058"/>
                  </a:lnTo>
                  <a:lnTo>
                    <a:pt x="1266499" y="1842058"/>
                  </a:lnTo>
                  <a:lnTo>
                    <a:pt x="1268628" y="1841329"/>
                  </a:lnTo>
                  <a:lnTo>
                    <a:pt x="1269357" y="1840657"/>
                  </a:lnTo>
                  <a:lnTo>
                    <a:pt x="1269357" y="1838471"/>
                  </a:lnTo>
                  <a:lnTo>
                    <a:pt x="1270085" y="1837071"/>
                  </a:lnTo>
                  <a:lnTo>
                    <a:pt x="1270085" y="1836342"/>
                  </a:lnTo>
                  <a:lnTo>
                    <a:pt x="1270814" y="1835614"/>
                  </a:lnTo>
                  <a:lnTo>
                    <a:pt x="1271542" y="1834157"/>
                  </a:lnTo>
                  <a:lnTo>
                    <a:pt x="1272215" y="1832756"/>
                  </a:lnTo>
                  <a:lnTo>
                    <a:pt x="1273672" y="1831299"/>
                  </a:lnTo>
                  <a:lnTo>
                    <a:pt x="1275129" y="1829169"/>
                  </a:lnTo>
                  <a:lnTo>
                    <a:pt x="1277258" y="1826255"/>
                  </a:lnTo>
                  <a:lnTo>
                    <a:pt x="1277258" y="1825583"/>
                  </a:lnTo>
                  <a:lnTo>
                    <a:pt x="1277258" y="1823397"/>
                  </a:lnTo>
                  <a:lnTo>
                    <a:pt x="1277986" y="1822669"/>
                  </a:lnTo>
                  <a:lnTo>
                    <a:pt x="1279444" y="1821268"/>
                  </a:lnTo>
                  <a:lnTo>
                    <a:pt x="1280844" y="1820539"/>
                  </a:lnTo>
                  <a:lnTo>
                    <a:pt x="1280844" y="1819811"/>
                  </a:lnTo>
                  <a:lnTo>
                    <a:pt x="1280844" y="1819082"/>
                  </a:lnTo>
                  <a:lnTo>
                    <a:pt x="1276530" y="1819082"/>
                  </a:lnTo>
                  <a:lnTo>
                    <a:pt x="1274400" y="1817682"/>
                  </a:lnTo>
                  <a:lnTo>
                    <a:pt x="1271542" y="1816225"/>
                  </a:lnTo>
                  <a:lnTo>
                    <a:pt x="1267956" y="1814095"/>
                  </a:lnTo>
                  <a:lnTo>
                    <a:pt x="1266499" y="1813367"/>
                  </a:lnTo>
                  <a:lnTo>
                    <a:pt x="1265042" y="1813367"/>
                  </a:lnTo>
                  <a:lnTo>
                    <a:pt x="1263641" y="1813367"/>
                  </a:lnTo>
                  <a:lnTo>
                    <a:pt x="1255740" y="1814095"/>
                  </a:lnTo>
                  <a:lnTo>
                    <a:pt x="1253554" y="1813367"/>
                  </a:lnTo>
                  <a:lnTo>
                    <a:pt x="1252882" y="1812638"/>
                  </a:lnTo>
                  <a:lnTo>
                    <a:pt x="1252153" y="1810509"/>
                  </a:lnTo>
                  <a:lnTo>
                    <a:pt x="1252882" y="1809780"/>
                  </a:lnTo>
                  <a:lnTo>
                    <a:pt x="1252153" y="1809780"/>
                  </a:lnTo>
                  <a:lnTo>
                    <a:pt x="1251425" y="1809052"/>
                  </a:lnTo>
                  <a:lnTo>
                    <a:pt x="1249968" y="1809052"/>
                  </a:lnTo>
                  <a:lnTo>
                    <a:pt x="1248567" y="1809052"/>
                  </a:lnTo>
                  <a:lnTo>
                    <a:pt x="1246382" y="1808323"/>
                  </a:lnTo>
                  <a:lnTo>
                    <a:pt x="1245653" y="1807595"/>
                  </a:lnTo>
                  <a:lnTo>
                    <a:pt x="1245653" y="1806194"/>
                  </a:lnTo>
                  <a:lnTo>
                    <a:pt x="1244981" y="1805465"/>
                  </a:lnTo>
                  <a:lnTo>
                    <a:pt x="1242795" y="1804737"/>
                  </a:lnTo>
                  <a:lnTo>
                    <a:pt x="1242067" y="1804008"/>
                  </a:lnTo>
                  <a:lnTo>
                    <a:pt x="1241394" y="1804737"/>
                  </a:lnTo>
                  <a:lnTo>
                    <a:pt x="1239937" y="1805465"/>
                  </a:lnTo>
                  <a:lnTo>
                    <a:pt x="1239209" y="1806922"/>
                  </a:lnTo>
                  <a:lnTo>
                    <a:pt x="1238480" y="1807595"/>
                  </a:lnTo>
                  <a:lnTo>
                    <a:pt x="1236351" y="1809780"/>
                  </a:lnTo>
                  <a:lnTo>
                    <a:pt x="1234165" y="1809780"/>
                  </a:lnTo>
                  <a:lnTo>
                    <a:pt x="1232764" y="1809052"/>
                  </a:lnTo>
                  <a:lnTo>
                    <a:pt x="1228450" y="1809052"/>
                  </a:lnTo>
                  <a:lnTo>
                    <a:pt x="1226264" y="1808323"/>
                  </a:lnTo>
                  <a:lnTo>
                    <a:pt x="1224863" y="1806194"/>
                  </a:lnTo>
                  <a:lnTo>
                    <a:pt x="1222005" y="1803280"/>
                  </a:lnTo>
                  <a:lnTo>
                    <a:pt x="1219820" y="1802607"/>
                  </a:lnTo>
                  <a:lnTo>
                    <a:pt x="1218419" y="1801150"/>
                  </a:lnTo>
                  <a:lnTo>
                    <a:pt x="1216962" y="1799021"/>
                  </a:lnTo>
                  <a:lnTo>
                    <a:pt x="1216233" y="1797564"/>
                  </a:lnTo>
                  <a:lnTo>
                    <a:pt x="1216233" y="1796107"/>
                  </a:lnTo>
                  <a:lnTo>
                    <a:pt x="1216962" y="1794706"/>
                  </a:lnTo>
                  <a:lnTo>
                    <a:pt x="1217690" y="1793978"/>
                  </a:lnTo>
                  <a:lnTo>
                    <a:pt x="1219091" y="1792521"/>
                  </a:lnTo>
                  <a:lnTo>
                    <a:pt x="1219091" y="1791792"/>
                  </a:lnTo>
                  <a:lnTo>
                    <a:pt x="1218419" y="1791120"/>
                  </a:lnTo>
                  <a:lnTo>
                    <a:pt x="1218419" y="1788934"/>
                  </a:lnTo>
                  <a:lnTo>
                    <a:pt x="1218419" y="1787533"/>
                  </a:lnTo>
                  <a:lnTo>
                    <a:pt x="1217690" y="1786076"/>
                  </a:lnTo>
                  <a:lnTo>
                    <a:pt x="1216962" y="1784620"/>
                  </a:lnTo>
                  <a:lnTo>
                    <a:pt x="1216233" y="1782490"/>
                  </a:lnTo>
                  <a:lnTo>
                    <a:pt x="1215505" y="1781033"/>
                  </a:lnTo>
                  <a:lnTo>
                    <a:pt x="1214104" y="1780361"/>
                  </a:lnTo>
                  <a:lnTo>
                    <a:pt x="1213376" y="1779632"/>
                  </a:lnTo>
                  <a:lnTo>
                    <a:pt x="1213376" y="1776718"/>
                  </a:lnTo>
                  <a:lnTo>
                    <a:pt x="1213376" y="1772459"/>
                  </a:lnTo>
                  <a:lnTo>
                    <a:pt x="1212647" y="1770274"/>
                  </a:lnTo>
                  <a:lnTo>
                    <a:pt x="1211919" y="1769546"/>
                  </a:lnTo>
                  <a:lnTo>
                    <a:pt x="1209789" y="1768873"/>
                  </a:lnTo>
                  <a:lnTo>
                    <a:pt x="1204017" y="1767416"/>
                  </a:lnTo>
                  <a:lnTo>
                    <a:pt x="1201888" y="1767416"/>
                  </a:lnTo>
                  <a:lnTo>
                    <a:pt x="1198302" y="1766688"/>
                  </a:lnTo>
                  <a:lnTo>
                    <a:pt x="1196845" y="1765959"/>
                  </a:lnTo>
                  <a:lnTo>
                    <a:pt x="1195444" y="1763830"/>
                  </a:lnTo>
                  <a:lnTo>
                    <a:pt x="1195444" y="1762373"/>
                  </a:lnTo>
                  <a:lnTo>
                    <a:pt x="1196116" y="1760972"/>
                  </a:lnTo>
                  <a:lnTo>
                    <a:pt x="1197573" y="1758058"/>
                  </a:lnTo>
                  <a:lnTo>
                    <a:pt x="1200431" y="1755200"/>
                  </a:lnTo>
                  <a:lnTo>
                    <a:pt x="1201159" y="1753799"/>
                  </a:lnTo>
                  <a:lnTo>
                    <a:pt x="1201159" y="1752342"/>
                  </a:lnTo>
                  <a:lnTo>
                    <a:pt x="1201888" y="1749484"/>
                  </a:lnTo>
                  <a:lnTo>
                    <a:pt x="1201159" y="1747299"/>
                  </a:lnTo>
                  <a:lnTo>
                    <a:pt x="1201159" y="1745898"/>
                  </a:lnTo>
                  <a:lnTo>
                    <a:pt x="1199702" y="1743712"/>
                  </a:lnTo>
                  <a:lnTo>
                    <a:pt x="1199702" y="1742984"/>
                  </a:lnTo>
                  <a:lnTo>
                    <a:pt x="1197573" y="1740126"/>
                  </a:lnTo>
                  <a:lnTo>
                    <a:pt x="1196845" y="1738669"/>
                  </a:lnTo>
                  <a:lnTo>
                    <a:pt x="1197573" y="1735811"/>
                  </a:lnTo>
                  <a:lnTo>
                    <a:pt x="1198302" y="1734410"/>
                  </a:lnTo>
                  <a:lnTo>
                    <a:pt x="1199030" y="1733682"/>
                  </a:lnTo>
                  <a:lnTo>
                    <a:pt x="1201159" y="1728638"/>
                  </a:lnTo>
                  <a:lnTo>
                    <a:pt x="1201888" y="1726509"/>
                  </a:lnTo>
                  <a:lnTo>
                    <a:pt x="1201159" y="1725780"/>
                  </a:lnTo>
                  <a:lnTo>
                    <a:pt x="1199702" y="1725780"/>
                  </a:lnTo>
                  <a:lnTo>
                    <a:pt x="1197573" y="1726509"/>
                  </a:lnTo>
                  <a:lnTo>
                    <a:pt x="1196116" y="1725780"/>
                  </a:lnTo>
                  <a:lnTo>
                    <a:pt x="1196116" y="1725052"/>
                  </a:lnTo>
                  <a:lnTo>
                    <a:pt x="1197573" y="1722923"/>
                  </a:lnTo>
                  <a:lnTo>
                    <a:pt x="1197573" y="1722194"/>
                  </a:lnTo>
                  <a:lnTo>
                    <a:pt x="1196845" y="1719336"/>
                  </a:lnTo>
                  <a:lnTo>
                    <a:pt x="1198302" y="1712163"/>
                  </a:lnTo>
                  <a:lnTo>
                    <a:pt x="1198302" y="1709978"/>
                  </a:lnTo>
                  <a:lnTo>
                    <a:pt x="1197573" y="1707849"/>
                  </a:lnTo>
                  <a:lnTo>
                    <a:pt x="1196845" y="1706392"/>
                  </a:lnTo>
                  <a:lnTo>
                    <a:pt x="1195444" y="1704935"/>
                  </a:lnTo>
                  <a:lnTo>
                    <a:pt x="1193258" y="1702805"/>
                  </a:lnTo>
                  <a:lnTo>
                    <a:pt x="1190400" y="1699947"/>
                  </a:lnTo>
                  <a:lnTo>
                    <a:pt x="1188943" y="1699947"/>
                  </a:lnTo>
                  <a:lnTo>
                    <a:pt x="1188215" y="1699947"/>
                  </a:lnTo>
                  <a:lnTo>
                    <a:pt x="1187542" y="1700676"/>
                  </a:lnTo>
                  <a:lnTo>
                    <a:pt x="1186814" y="1702077"/>
                  </a:lnTo>
                  <a:lnTo>
                    <a:pt x="1185357" y="1702805"/>
                  </a:lnTo>
                  <a:lnTo>
                    <a:pt x="1183227" y="1702805"/>
                  </a:lnTo>
                  <a:lnTo>
                    <a:pt x="1179641" y="1703534"/>
                  </a:lnTo>
                  <a:lnTo>
                    <a:pt x="1173869" y="1702805"/>
                  </a:lnTo>
                  <a:lnTo>
                    <a:pt x="1168826" y="1703534"/>
                  </a:lnTo>
                  <a:lnTo>
                    <a:pt x="1167425" y="1704262"/>
                  </a:lnTo>
                  <a:lnTo>
                    <a:pt x="1163110" y="1704262"/>
                  </a:lnTo>
                  <a:lnTo>
                    <a:pt x="1161653" y="1702805"/>
                  </a:lnTo>
                  <a:lnTo>
                    <a:pt x="1160981" y="1701348"/>
                  </a:lnTo>
                  <a:lnTo>
                    <a:pt x="1159524" y="1697033"/>
                  </a:lnTo>
                  <a:lnTo>
                    <a:pt x="1158795" y="1694904"/>
                  </a:lnTo>
                  <a:lnTo>
                    <a:pt x="1158067" y="1692775"/>
                  </a:lnTo>
                  <a:lnTo>
                    <a:pt x="1158067" y="1690589"/>
                  </a:lnTo>
                  <a:lnTo>
                    <a:pt x="1158067" y="1689860"/>
                  </a:lnTo>
                  <a:lnTo>
                    <a:pt x="1158795" y="1688460"/>
                  </a:lnTo>
                  <a:lnTo>
                    <a:pt x="1158067" y="1688460"/>
                  </a:lnTo>
                  <a:lnTo>
                    <a:pt x="1157338" y="1688460"/>
                  </a:lnTo>
                  <a:lnTo>
                    <a:pt x="1157338" y="1687731"/>
                  </a:lnTo>
                  <a:lnTo>
                    <a:pt x="1157338" y="1687003"/>
                  </a:lnTo>
                  <a:lnTo>
                    <a:pt x="1156666" y="1686274"/>
                  </a:lnTo>
                  <a:lnTo>
                    <a:pt x="1155937" y="1686274"/>
                  </a:lnTo>
                  <a:lnTo>
                    <a:pt x="1153752" y="1686274"/>
                  </a:lnTo>
                  <a:lnTo>
                    <a:pt x="1152351" y="1686274"/>
                  </a:lnTo>
                  <a:lnTo>
                    <a:pt x="1152351" y="1685602"/>
                  </a:lnTo>
                  <a:lnTo>
                    <a:pt x="1151622" y="1684145"/>
                  </a:lnTo>
                  <a:lnTo>
                    <a:pt x="1151622" y="1681287"/>
                  </a:lnTo>
                  <a:lnTo>
                    <a:pt x="1150894" y="1681287"/>
                  </a:lnTo>
                  <a:lnTo>
                    <a:pt x="1150166" y="1680558"/>
                  </a:lnTo>
                  <a:lnTo>
                    <a:pt x="1148765" y="1680558"/>
                  </a:lnTo>
                  <a:lnTo>
                    <a:pt x="1147308" y="1681959"/>
                  </a:lnTo>
                  <a:lnTo>
                    <a:pt x="1145851" y="1682688"/>
                  </a:lnTo>
                  <a:lnTo>
                    <a:pt x="1145178" y="1681959"/>
                  </a:lnTo>
                  <a:lnTo>
                    <a:pt x="1141592" y="1681959"/>
                  </a:lnTo>
                  <a:lnTo>
                    <a:pt x="1141592" y="1681287"/>
                  </a:lnTo>
                  <a:lnTo>
                    <a:pt x="1140863" y="1678373"/>
                  </a:lnTo>
                  <a:lnTo>
                    <a:pt x="1141592" y="1676243"/>
                  </a:lnTo>
                  <a:lnTo>
                    <a:pt x="1141592" y="1674786"/>
                  </a:lnTo>
                  <a:lnTo>
                    <a:pt x="1141592" y="1673386"/>
                  </a:lnTo>
                  <a:lnTo>
                    <a:pt x="1140135" y="1670472"/>
                  </a:lnTo>
                  <a:lnTo>
                    <a:pt x="1139406" y="1668342"/>
                  </a:lnTo>
                  <a:lnTo>
                    <a:pt x="1138678" y="1667614"/>
                  </a:lnTo>
                  <a:lnTo>
                    <a:pt x="1137277" y="1667614"/>
                  </a:lnTo>
                  <a:lnTo>
                    <a:pt x="1136548" y="1668342"/>
                  </a:lnTo>
                  <a:lnTo>
                    <a:pt x="1135820" y="1668342"/>
                  </a:lnTo>
                  <a:lnTo>
                    <a:pt x="1135091" y="1666885"/>
                  </a:lnTo>
                  <a:lnTo>
                    <a:pt x="1135091" y="1664756"/>
                  </a:lnTo>
                  <a:lnTo>
                    <a:pt x="1135091" y="1664027"/>
                  </a:lnTo>
                  <a:lnTo>
                    <a:pt x="1133691" y="1662626"/>
                  </a:lnTo>
                  <a:lnTo>
                    <a:pt x="1133691" y="1661169"/>
                  </a:lnTo>
                  <a:lnTo>
                    <a:pt x="1135091" y="1659713"/>
                  </a:lnTo>
                  <a:lnTo>
                    <a:pt x="1137277" y="1656855"/>
                  </a:lnTo>
                  <a:lnTo>
                    <a:pt x="1140135" y="1654725"/>
                  </a:lnTo>
                  <a:lnTo>
                    <a:pt x="1141592" y="1651811"/>
                  </a:lnTo>
                  <a:lnTo>
                    <a:pt x="1143721" y="1650410"/>
                  </a:lnTo>
                  <a:lnTo>
                    <a:pt x="1145178" y="1646095"/>
                  </a:lnTo>
                  <a:lnTo>
                    <a:pt x="1145851" y="1642509"/>
                  </a:lnTo>
                  <a:lnTo>
                    <a:pt x="1146579" y="1641052"/>
                  </a:lnTo>
                  <a:lnTo>
                    <a:pt x="1148765" y="1639651"/>
                  </a:lnTo>
                  <a:lnTo>
                    <a:pt x="1152351" y="1636737"/>
                  </a:lnTo>
                  <a:lnTo>
                    <a:pt x="1153079" y="1636065"/>
                  </a:lnTo>
                  <a:lnTo>
                    <a:pt x="1152351" y="1634608"/>
                  </a:lnTo>
                  <a:lnTo>
                    <a:pt x="1150894" y="1633151"/>
                  </a:lnTo>
                  <a:lnTo>
                    <a:pt x="1148765" y="1632478"/>
                  </a:lnTo>
                  <a:lnTo>
                    <a:pt x="1147308" y="1632478"/>
                  </a:lnTo>
                  <a:lnTo>
                    <a:pt x="1142993" y="1632478"/>
                  </a:lnTo>
                  <a:lnTo>
                    <a:pt x="1142993" y="1631750"/>
                  </a:lnTo>
                  <a:lnTo>
                    <a:pt x="1147308" y="1628836"/>
                  </a:lnTo>
                  <a:lnTo>
                    <a:pt x="1148765" y="1628164"/>
                  </a:lnTo>
                  <a:lnTo>
                    <a:pt x="1150166" y="1624577"/>
                  </a:lnTo>
                  <a:lnTo>
                    <a:pt x="1151622" y="1621663"/>
                  </a:lnTo>
                  <a:lnTo>
                    <a:pt x="1153752" y="1617348"/>
                  </a:lnTo>
                  <a:lnTo>
                    <a:pt x="1154480" y="1615947"/>
                  </a:lnTo>
                  <a:lnTo>
                    <a:pt x="1155937" y="1615947"/>
                  </a:lnTo>
                  <a:lnTo>
                    <a:pt x="1156666" y="1615219"/>
                  </a:lnTo>
                  <a:lnTo>
                    <a:pt x="1155937" y="1614490"/>
                  </a:lnTo>
                  <a:lnTo>
                    <a:pt x="1155209" y="1613762"/>
                  </a:lnTo>
                  <a:lnTo>
                    <a:pt x="1154480" y="1613090"/>
                  </a:lnTo>
                  <a:lnTo>
                    <a:pt x="1153752" y="1610904"/>
                  </a:lnTo>
                  <a:lnTo>
                    <a:pt x="1153752" y="1609503"/>
                  </a:lnTo>
                  <a:lnTo>
                    <a:pt x="1153752" y="1608046"/>
                  </a:lnTo>
                  <a:lnTo>
                    <a:pt x="1154480" y="1607318"/>
                  </a:lnTo>
                  <a:lnTo>
                    <a:pt x="1154480" y="1606589"/>
                  </a:lnTo>
                  <a:lnTo>
                    <a:pt x="1153752" y="1606589"/>
                  </a:lnTo>
                  <a:lnTo>
                    <a:pt x="1153079" y="1605188"/>
                  </a:lnTo>
                  <a:lnTo>
                    <a:pt x="1152351" y="1605188"/>
                  </a:lnTo>
                  <a:lnTo>
                    <a:pt x="1150166" y="1605188"/>
                  </a:lnTo>
                  <a:lnTo>
                    <a:pt x="1148036" y="1605188"/>
                  </a:lnTo>
                  <a:lnTo>
                    <a:pt x="1147308" y="1604460"/>
                  </a:lnTo>
                  <a:lnTo>
                    <a:pt x="1147308" y="1603731"/>
                  </a:lnTo>
                  <a:lnTo>
                    <a:pt x="1147308" y="1601602"/>
                  </a:lnTo>
                  <a:lnTo>
                    <a:pt x="1148036" y="1598688"/>
                  </a:lnTo>
                  <a:lnTo>
                    <a:pt x="1148036" y="1597287"/>
                  </a:lnTo>
                  <a:lnTo>
                    <a:pt x="1149493" y="1595830"/>
                  </a:lnTo>
                  <a:lnTo>
                    <a:pt x="1150894" y="1595102"/>
                  </a:lnTo>
                  <a:lnTo>
                    <a:pt x="1150894" y="1594429"/>
                  </a:lnTo>
                  <a:lnTo>
                    <a:pt x="1150166" y="1593701"/>
                  </a:lnTo>
                  <a:lnTo>
                    <a:pt x="1148765" y="1591515"/>
                  </a:lnTo>
                  <a:lnTo>
                    <a:pt x="1145851" y="1589386"/>
                  </a:lnTo>
                  <a:lnTo>
                    <a:pt x="1144450" y="1587929"/>
                  </a:lnTo>
                  <a:lnTo>
                    <a:pt x="1142264" y="1587200"/>
                  </a:lnTo>
                  <a:lnTo>
                    <a:pt x="1140135" y="1586528"/>
                  </a:lnTo>
                  <a:lnTo>
                    <a:pt x="1138005" y="1586528"/>
                  </a:lnTo>
                  <a:lnTo>
                    <a:pt x="1135820" y="1587200"/>
                  </a:lnTo>
                  <a:lnTo>
                    <a:pt x="1133691" y="1587200"/>
                  </a:lnTo>
                  <a:lnTo>
                    <a:pt x="1131505" y="1586528"/>
                  </a:lnTo>
                  <a:lnTo>
                    <a:pt x="1130104" y="1585799"/>
                  </a:lnTo>
                  <a:lnTo>
                    <a:pt x="1130777" y="1582941"/>
                  </a:lnTo>
                  <a:lnTo>
                    <a:pt x="1130104" y="1582213"/>
                  </a:lnTo>
                  <a:lnTo>
                    <a:pt x="1129376" y="1580756"/>
                  </a:lnTo>
                  <a:lnTo>
                    <a:pt x="1129376" y="1580028"/>
                  </a:lnTo>
                  <a:lnTo>
                    <a:pt x="1130777" y="1579355"/>
                  </a:lnTo>
                  <a:lnTo>
                    <a:pt x="1132234" y="1578627"/>
                  </a:lnTo>
                  <a:lnTo>
                    <a:pt x="1138005" y="1577170"/>
                  </a:lnTo>
                  <a:lnTo>
                    <a:pt x="1140863" y="1576441"/>
                  </a:lnTo>
                  <a:lnTo>
                    <a:pt x="1141592" y="1575713"/>
                  </a:lnTo>
                  <a:lnTo>
                    <a:pt x="1142264" y="1575040"/>
                  </a:lnTo>
                  <a:lnTo>
                    <a:pt x="1142993" y="1574312"/>
                  </a:lnTo>
                  <a:lnTo>
                    <a:pt x="1142993" y="1575713"/>
                  </a:lnTo>
                  <a:lnTo>
                    <a:pt x="1143721" y="1575713"/>
                  </a:lnTo>
                  <a:lnTo>
                    <a:pt x="1144450" y="1575713"/>
                  </a:lnTo>
                  <a:lnTo>
                    <a:pt x="1145178" y="1575040"/>
                  </a:lnTo>
                  <a:lnTo>
                    <a:pt x="1148036" y="1573583"/>
                  </a:lnTo>
                  <a:lnTo>
                    <a:pt x="1150894" y="1572855"/>
                  </a:lnTo>
                  <a:lnTo>
                    <a:pt x="1153079" y="1572126"/>
                  </a:lnTo>
                  <a:lnTo>
                    <a:pt x="1154480" y="1570725"/>
                  </a:lnTo>
                  <a:lnTo>
                    <a:pt x="1155209" y="1569997"/>
                  </a:lnTo>
                  <a:lnTo>
                    <a:pt x="1155937" y="1566410"/>
                  </a:lnTo>
                  <a:lnTo>
                    <a:pt x="1160981" y="1564281"/>
                  </a:lnTo>
                  <a:lnTo>
                    <a:pt x="1162382" y="1563553"/>
                  </a:lnTo>
                  <a:lnTo>
                    <a:pt x="1168826" y="1563553"/>
                  </a:lnTo>
                  <a:lnTo>
                    <a:pt x="1171011" y="1563553"/>
                  </a:lnTo>
                  <a:lnTo>
                    <a:pt x="1172468" y="1561367"/>
                  </a:lnTo>
                  <a:lnTo>
                    <a:pt x="1172468" y="1559238"/>
                  </a:lnTo>
                  <a:lnTo>
                    <a:pt x="1173141" y="1556380"/>
                  </a:lnTo>
                  <a:lnTo>
                    <a:pt x="1175326" y="1555651"/>
                  </a:lnTo>
                  <a:lnTo>
                    <a:pt x="1176727" y="1554194"/>
                  </a:lnTo>
                  <a:lnTo>
                    <a:pt x="1178184" y="1551336"/>
                  </a:lnTo>
                  <a:lnTo>
                    <a:pt x="1179641" y="1549879"/>
                  </a:lnTo>
                  <a:lnTo>
                    <a:pt x="1181042" y="1547021"/>
                  </a:lnTo>
                  <a:lnTo>
                    <a:pt x="1183956" y="1541978"/>
                  </a:lnTo>
                  <a:lnTo>
                    <a:pt x="1183956" y="1539120"/>
                  </a:lnTo>
                  <a:lnTo>
                    <a:pt x="1184628" y="1538392"/>
                  </a:lnTo>
                  <a:lnTo>
                    <a:pt x="1186085" y="1536991"/>
                  </a:lnTo>
                  <a:lnTo>
                    <a:pt x="1187542" y="1536262"/>
                  </a:lnTo>
                  <a:lnTo>
                    <a:pt x="1189672" y="1534805"/>
                  </a:lnTo>
                  <a:lnTo>
                    <a:pt x="1190400" y="1533404"/>
                  </a:lnTo>
                  <a:lnTo>
                    <a:pt x="1189672" y="1532676"/>
                  </a:lnTo>
                  <a:lnTo>
                    <a:pt x="1187542" y="1530490"/>
                  </a:lnTo>
                  <a:lnTo>
                    <a:pt x="1186814" y="1529818"/>
                  </a:lnTo>
                  <a:lnTo>
                    <a:pt x="1186814" y="1529089"/>
                  </a:lnTo>
                  <a:lnTo>
                    <a:pt x="1186814" y="1528361"/>
                  </a:lnTo>
                  <a:lnTo>
                    <a:pt x="1190400" y="1522589"/>
                  </a:lnTo>
                  <a:lnTo>
                    <a:pt x="1191129" y="1519731"/>
                  </a:lnTo>
                  <a:lnTo>
                    <a:pt x="1187542" y="1517602"/>
                  </a:lnTo>
                  <a:lnTo>
                    <a:pt x="1184628" y="1514744"/>
                  </a:lnTo>
                  <a:lnTo>
                    <a:pt x="1183956" y="1514016"/>
                  </a:lnTo>
                  <a:lnTo>
                    <a:pt x="1183227" y="1514016"/>
                  </a:lnTo>
                  <a:lnTo>
                    <a:pt x="1181771" y="1514016"/>
                  </a:lnTo>
                  <a:lnTo>
                    <a:pt x="1181042" y="1514744"/>
                  </a:lnTo>
                  <a:lnTo>
                    <a:pt x="1179641" y="1515417"/>
                  </a:lnTo>
                  <a:lnTo>
                    <a:pt x="1178913" y="1514016"/>
                  </a:lnTo>
                  <a:lnTo>
                    <a:pt x="1178913" y="1513287"/>
                  </a:lnTo>
                  <a:lnTo>
                    <a:pt x="1178913" y="1511830"/>
                  </a:lnTo>
                  <a:lnTo>
                    <a:pt x="1179641" y="1511102"/>
                  </a:lnTo>
                  <a:lnTo>
                    <a:pt x="1179641" y="1510429"/>
                  </a:lnTo>
                  <a:lnTo>
                    <a:pt x="1179641" y="1509701"/>
                  </a:lnTo>
                  <a:lnTo>
                    <a:pt x="1178184" y="1508972"/>
                  </a:lnTo>
                  <a:lnTo>
                    <a:pt x="1177456" y="1508972"/>
                  </a:lnTo>
                  <a:lnTo>
                    <a:pt x="1175326" y="1508972"/>
                  </a:lnTo>
                  <a:lnTo>
                    <a:pt x="1174598" y="1508244"/>
                  </a:lnTo>
                  <a:lnTo>
                    <a:pt x="1175326" y="1503929"/>
                  </a:lnTo>
                  <a:lnTo>
                    <a:pt x="1175326" y="1502528"/>
                  </a:lnTo>
                  <a:lnTo>
                    <a:pt x="1174598" y="1501071"/>
                  </a:lnTo>
                  <a:lnTo>
                    <a:pt x="1174598" y="1499670"/>
                  </a:lnTo>
                  <a:lnTo>
                    <a:pt x="1175326" y="1497485"/>
                  </a:lnTo>
                  <a:lnTo>
                    <a:pt x="1176055" y="1496028"/>
                  </a:lnTo>
                  <a:lnTo>
                    <a:pt x="1178184" y="1493170"/>
                  </a:lnTo>
                  <a:lnTo>
                    <a:pt x="1178913" y="1492441"/>
                  </a:lnTo>
                  <a:lnTo>
                    <a:pt x="1178913" y="1491769"/>
                  </a:lnTo>
                  <a:lnTo>
                    <a:pt x="1178184" y="1490312"/>
                  </a:lnTo>
                  <a:lnTo>
                    <a:pt x="1177456" y="1490312"/>
                  </a:lnTo>
                  <a:lnTo>
                    <a:pt x="1176727" y="1489583"/>
                  </a:lnTo>
                  <a:lnTo>
                    <a:pt x="1175326" y="1488182"/>
                  </a:lnTo>
                  <a:lnTo>
                    <a:pt x="1172468" y="1486725"/>
                  </a:lnTo>
                  <a:lnTo>
                    <a:pt x="1171740" y="1486725"/>
                  </a:lnTo>
                  <a:lnTo>
                    <a:pt x="1171011" y="1487454"/>
                  </a:lnTo>
                  <a:lnTo>
                    <a:pt x="1169554" y="1488855"/>
                  </a:lnTo>
                  <a:lnTo>
                    <a:pt x="1167425" y="1491040"/>
                  </a:lnTo>
                  <a:lnTo>
                    <a:pt x="1166697" y="1492441"/>
                  </a:lnTo>
                  <a:lnTo>
                    <a:pt x="1165239" y="1492441"/>
                  </a:lnTo>
                  <a:lnTo>
                    <a:pt x="1161653" y="1490312"/>
                  </a:lnTo>
                  <a:lnTo>
                    <a:pt x="1160981" y="1490312"/>
                  </a:lnTo>
                  <a:lnTo>
                    <a:pt x="1160252" y="1489583"/>
                  </a:lnTo>
                  <a:lnTo>
                    <a:pt x="1154480" y="1489583"/>
                  </a:lnTo>
                  <a:lnTo>
                    <a:pt x="1152351" y="1489583"/>
                  </a:lnTo>
                  <a:lnTo>
                    <a:pt x="1153079" y="1484596"/>
                  </a:lnTo>
                  <a:lnTo>
                    <a:pt x="1154480" y="1482411"/>
                  </a:lnTo>
                  <a:lnTo>
                    <a:pt x="1155209" y="1481682"/>
                  </a:lnTo>
                  <a:lnTo>
                    <a:pt x="1155937" y="1480953"/>
                  </a:lnTo>
                  <a:lnTo>
                    <a:pt x="1155937" y="1477367"/>
                  </a:lnTo>
                  <a:lnTo>
                    <a:pt x="1155937" y="1475238"/>
                  </a:lnTo>
                  <a:lnTo>
                    <a:pt x="1156666" y="1474509"/>
                  </a:lnTo>
                  <a:lnTo>
                    <a:pt x="1158067" y="1472380"/>
                  </a:lnTo>
                  <a:lnTo>
                    <a:pt x="1158795" y="1470923"/>
                  </a:lnTo>
                  <a:lnTo>
                    <a:pt x="1158795" y="1469466"/>
                  </a:lnTo>
                  <a:lnTo>
                    <a:pt x="1158067" y="1468793"/>
                  </a:lnTo>
                  <a:lnTo>
                    <a:pt x="1158067" y="1468065"/>
                  </a:lnTo>
                  <a:lnTo>
                    <a:pt x="1157338" y="1467336"/>
                  </a:lnTo>
                  <a:lnTo>
                    <a:pt x="1156666" y="1466608"/>
                  </a:lnTo>
                  <a:lnTo>
                    <a:pt x="1155937" y="1465879"/>
                  </a:lnTo>
                  <a:lnTo>
                    <a:pt x="1154480" y="1465207"/>
                  </a:lnTo>
                  <a:lnTo>
                    <a:pt x="1150894" y="1465207"/>
                  </a:lnTo>
                  <a:lnTo>
                    <a:pt x="1150166" y="1465207"/>
                  </a:lnTo>
                  <a:lnTo>
                    <a:pt x="1150894" y="1463750"/>
                  </a:lnTo>
                  <a:lnTo>
                    <a:pt x="1150894" y="1460892"/>
                  </a:lnTo>
                  <a:lnTo>
                    <a:pt x="1150894" y="1459435"/>
                  </a:lnTo>
                  <a:lnTo>
                    <a:pt x="1150166" y="1457306"/>
                  </a:lnTo>
                  <a:lnTo>
                    <a:pt x="1149493" y="1455849"/>
                  </a:lnTo>
                  <a:lnTo>
                    <a:pt x="1149493" y="1453719"/>
                  </a:lnTo>
                  <a:lnTo>
                    <a:pt x="1149493" y="1452262"/>
                  </a:lnTo>
                  <a:lnTo>
                    <a:pt x="1150166" y="1448676"/>
                  </a:lnTo>
                  <a:lnTo>
                    <a:pt x="1150166" y="1447219"/>
                  </a:lnTo>
                  <a:lnTo>
                    <a:pt x="1149493" y="1445818"/>
                  </a:lnTo>
                  <a:lnTo>
                    <a:pt x="1148765" y="1445090"/>
                  </a:lnTo>
                  <a:lnTo>
                    <a:pt x="1148036" y="1444361"/>
                  </a:lnTo>
                  <a:lnTo>
                    <a:pt x="1148765" y="1443633"/>
                  </a:lnTo>
                  <a:lnTo>
                    <a:pt x="1148765" y="1442232"/>
                  </a:lnTo>
                  <a:lnTo>
                    <a:pt x="1149493" y="1440046"/>
                  </a:lnTo>
                  <a:lnTo>
                    <a:pt x="1150166" y="1438645"/>
                  </a:lnTo>
                  <a:lnTo>
                    <a:pt x="1149493" y="1437917"/>
                  </a:lnTo>
                  <a:lnTo>
                    <a:pt x="1148765" y="1437917"/>
                  </a:lnTo>
                  <a:lnTo>
                    <a:pt x="1145851" y="1437917"/>
                  </a:lnTo>
                  <a:lnTo>
                    <a:pt x="1142264" y="1437917"/>
                  </a:lnTo>
                  <a:lnTo>
                    <a:pt x="1141592" y="1437188"/>
                  </a:lnTo>
                  <a:lnTo>
                    <a:pt x="1141592" y="1436460"/>
                  </a:lnTo>
                  <a:lnTo>
                    <a:pt x="1141592" y="1435732"/>
                  </a:lnTo>
                  <a:lnTo>
                    <a:pt x="1144450" y="1434331"/>
                  </a:lnTo>
                  <a:lnTo>
                    <a:pt x="1145851" y="1434331"/>
                  </a:lnTo>
                  <a:lnTo>
                    <a:pt x="1145851" y="1432874"/>
                  </a:lnTo>
                  <a:lnTo>
                    <a:pt x="1145851" y="1432145"/>
                  </a:lnTo>
                  <a:lnTo>
                    <a:pt x="1145178" y="1431473"/>
                  </a:lnTo>
                  <a:lnTo>
                    <a:pt x="1145178" y="1430744"/>
                  </a:lnTo>
                  <a:lnTo>
                    <a:pt x="1144450" y="1430744"/>
                  </a:lnTo>
                  <a:lnTo>
                    <a:pt x="1140135" y="1431473"/>
                  </a:lnTo>
                  <a:lnTo>
                    <a:pt x="1139406" y="1430744"/>
                  </a:lnTo>
                  <a:lnTo>
                    <a:pt x="1138678" y="1429287"/>
                  </a:lnTo>
                  <a:lnTo>
                    <a:pt x="1138678" y="1428559"/>
                  </a:lnTo>
                  <a:lnTo>
                    <a:pt x="1139406" y="1427830"/>
                  </a:lnTo>
                  <a:lnTo>
                    <a:pt x="1140863" y="1426429"/>
                  </a:lnTo>
                  <a:lnTo>
                    <a:pt x="1142993" y="1424972"/>
                  </a:lnTo>
                  <a:lnTo>
                    <a:pt x="1145178" y="1422843"/>
                  </a:lnTo>
                  <a:lnTo>
                    <a:pt x="1145178" y="1420657"/>
                  </a:lnTo>
                  <a:lnTo>
                    <a:pt x="1145178" y="1419257"/>
                  </a:lnTo>
                  <a:lnTo>
                    <a:pt x="1145178" y="1417800"/>
                  </a:lnTo>
                  <a:lnTo>
                    <a:pt x="1145178" y="1417071"/>
                  </a:lnTo>
                  <a:lnTo>
                    <a:pt x="1143721" y="1417071"/>
                  </a:lnTo>
                  <a:lnTo>
                    <a:pt x="1141592" y="1417071"/>
                  </a:lnTo>
                  <a:lnTo>
                    <a:pt x="1140863" y="1416399"/>
                  </a:lnTo>
                  <a:lnTo>
                    <a:pt x="1141592" y="1415670"/>
                  </a:lnTo>
                  <a:lnTo>
                    <a:pt x="1142993" y="1413485"/>
                  </a:lnTo>
                  <a:lnTo>
                    <a:pt x="1145178" y="1409898"/>
                  </a:lnTo>
                  <a:lnTo>
                    <a:pt x="1146579" y="1407769"/>
                  </a:lnTo>
                  <a:lnTo>
                    <a:pt x="1147308" y="1405583"/>
                  </a:lnTo>
                  <a:lnTo>
                    <a:pt x="1148036" y="1403454"/>
                  </a:lnTo>
                  <a:lnTo>
                    <a:pt x="1148036" y="1402725"/>
                  </a:lnTo>
                  <a:lnTo>
                    <a:pt x="1147308" y="1401997"/>
                  </a:lnTo>
                  <a:lnTo>
                    <a:pt x="1147308" y="1401997"/>
                  </a:lnTo>
                  <a:lnTo>
                    <a:pt x="1145851" y="1399139"/>
                  </a:lnTo>
                  <a:lnTo>
                    <a:pt x="1145178" y="1397010"/>
                  </a:lnTo>
                  <a:lnTo>
                    <a:pt x="1145178" y="1395553"/>
                  </a:lnTo>
                  <a:lnTo>
                    <a:pt x="1145178" y="1393423"/>
                  </a:lnTo>
                  <a:lnTo>
                    <a:pt x="1146579" y="1393423"/>
                  </a:lnTo>
                  <a:lnTo>
                    <a:pt x="1147308" y="1392695"/>
                  </a:lnTo>
                  <a:lnTo>
                    <a:pt x="1146579" y="1390509"/>
                  </a:lnTo>
                  <a:lnTo>
                    <a:pt x="1146579" y="1389108"/>
                  </a:lnTo>
                  <a:lnTo>
                    <a:pt x="1148765" y="1385522"/>
                  </a:lnTo>
                  <a:lnTo>
                    <a:pt x="1149493" y="1383337"/>
                  </a:lnTo>
                  <a:lnTo>
                    <a:pt x="1149493" y="1381936"/>
                  </a:lnTo>
                  <a:lnTo>
                    <a:pt x="1149493" y="1381207"/>
                  </a:lnTo>
                  <a:lnTo>
                    <a:pt x="1149493" y="1380479"/>
                  </a:lnTo>
                  <a:lnTo>
                    <a:pt x="1149493" y="1379750"/>
                  </a:lnTo>
                  <a:lnTo>
                    <a:pt x="1148765" y="1379022"/>
                  </a:lnTo>
                  <a:lnTo>
                    <a:pt x="1148765" y="1378349"/>
                  </a:lnTo>
                  <a:lnTo>
                    <a:pt x="1149493" y="1377621"/>
                  </a:lnTo>
                  <a:lnTo>
                    <a:pt x="1149493" y="1376892"/>
                  </a:lnTo>
                  <a:lnTo>
                    <a:pt x="1150166" y="1376164"/>
                  </a:lnTo>
                  <a:lnTo>
                    <a:pt x="1151622" y="1375435"/>
                  </a:lnTo>
                  <a:lnTo>
                    <a:pt x="1152351" y="1374707"/>
                  </a:lnTo>
                  <a:lnTo>
                    <a:pt x="1153079" y="1374034"/>
                  </a:lnTo>
                  <a:lnTo>
                    <a:pt x="1153752" y="1373306"/>
                  </a:lnTo>
                  <a:lnTo>
                    <a:pt x="1152351" y="1371849"/>
                  </a:lnTo>
                  <a:lnTo>
                    <a:pt x="1150166" y="1371121"/>
                  </a:lnTo>
                  <a:lnTo>
                    <a:pt x="1150166" y="1369720"/>
                  </a:lnTo>
                  <a:lnTo>
                    <a:pt x="1149493" y="1368991"/>
                  </a:lnTo>
                  <a:lnTo>
                    <a:pt x="1149493" y="1367534"/>
                  </a:lnTo>
                  <a:lnTo>
                    <a:pt x="1150166" y="1366133"/>
                  </a:lnTo>
                  <a:lnTo>
                    <a:pt x="1150894" y="1364676"/>
                  </a:lnTo>
                  <a:lnTo>
                    <a:pt x="1153079" y="1363948"/>
                  </a:lnTo>
                  <a:lnTo>
                    <a:pt x="1153752" y="1363948"/>
                  </a:lnTo>
                  <a:lnTo>
                    <a:pt x="1155937" y="1363275"/>
                  </a:lnTo>
                  <a:lnTo>
                    <a:pt x="1160252" y="1363275"/>
                  </a:lnTo>
                  <a:lnTo>
                    <a:pt x="1161653" y="1361818"/>
                  </a:lnTo>
                  <a:lnTo>
                    <a:pt x="1162382" y="1361090"/>
                  </a:lnTo>
                  <a:lnTo>
                    <a:pt x="1163839" y="1359633"/>
                  </a:lnTo>
                  <a:lnTo>
                    <a:pt x="1164567" y="1359633"/>
                  </a:lnTo>
                  <a:lnTo>
                    <a:pt x="1165239" y="1360361"/>
                  </a:lnTo>
                  <a:lnTo>
                    <a:pt x="1166697" y="1361090"/>
                  </a:lnTo>
                  <a:lnTo>
                    <a:pt x="1167425" y="1360361"/>
                  </a:lnTo>
                  <a:lnTo>
                    <a:pt x="1168153" y="1358960"/>
                  </a:lnTo>
                  <a:lnTo>
                    <a:pt x="1168826" y="1358232"/>
                  </a:lnTo>
                  <a:lnTo>
                    <a:pt x="1170283" y="1357503"/>
                  </a:lnTo>
                  <a:lnTo>
                    <a:pt x="1171011" y="1356775"/>
                  </a:lnTo>
                  <a:lnTo>
                    <a:pt x="1171740" y="1356775"/>
                  </a:lnTo>
                  <a:lnTo>
                    <a:pt x="1173141" y="1356775"/>
                  </a:lnTo>
                  <a:lnTo>
                    <a:pt x="1173869" y="1356775"/>
                  </a:lnTo>
                  <a:lnTo>
                    <a:pt x="1177456" y="1353189"/>
                  </a:lnTo>
                  <a:lnTo>
                    <a:pt x="1178913" y="1352460"/>
                  </a:lnTo>
                  <a:lnTo>
                    <a:pt x="1178913" y="1351059"/>
                  </a:lnTo>
                  <a:lnTo>
                    <a:pt x="1178184" y="1350331"/>
                  </a:lnTo>
                  <a:lnTo>
                    <a:pt x="1176727" y="1349602"/>
                  </a:lnTo>
                  <a:lnTo>
                    <a:pt x="1177456" y="1348201"/>
                  </a:lnTo>
                  <a:lnTo>
                    <a:pt x="1178184" y="1347473"/>
                  </a:lnTo>
                  <a:lnTo>
                    <a:pt x="1179641" y="1346744"/>
                  </a:lnTo>
                  <a:lnTo>
                    <a:pt x="1181042" y="1345287"/>
                  </a:lnTo>
                  <a:lnTo>
                    <a:pt x="1181771" y="1344559"/>
                  </a:lnTo>
                  <a:lnTo>
                    <a:pt x="1182499" y="1343158"/>
                  </a:lnTo>
                  <a:lnTo>
                    <a:pt x="1181771" y="1342429"/>
                  </a:lnTo>
                  <a:lnTo>
                    <a:pt x="1181042" y="1341701"/>
                  </a:lnTo>
                  <a:lnTo>
                    <a:pt x="1180314" y="1340972"/>
                  </a:lnTo>
                  <a:lnTo>
                    <a:pt x="1181042" y="1340300"/>
                  </a:lnTo>
                  <a:lnTo>
                    <a:pt x="1182499" y="1337386"/>
                  </a:lnTo>
                  <a:lnTo>
                    <a:pt x="1183956" y="1335985"/>
                  </a:lnTo>
                  <a:lnTo>
                    <a:pt x="1183227" y="1335257"/>
                  </a:lnTo>
                  <a:lnTo>
                    <a:pt x="1181771" y="1333800"/>
                  </a:lnTo>
                  <a:lnTo>
                    <a:pt x="1181771" y="1332399"/>
                  </a:lnTo>
                  <a:lnTo>
                    <a:pt x="1182499" y="1331670"/>
                  </a:lnTo>
                  <a:lnTo>
                    <a:pt x="1183956" y="1331670"/>
                  </a:lnTo>
                  <a:lnTo>
                    <a:pt x="1185357" y="1330942"/>
                  </a:lnTo>
                  <a:lnTo>
                    <a:pt x="1186085" y="1329485"/>
                  </a:lnTo>
                  <a:lnTo>
                    <a:pt x="1186085" y="1328084"/>
                  </a:lnTo>
                  <a:lnTo>
                    <a:pt x="1186085" y="1327355"/>
                  </a:lnTo>
                  <a:lnTo>
                    <a:pt x="1186085" y="1325898"/>
                  </a:lnTo>
                  <a:lnTo>
                    <a:pt x="1185357" y="1325226"/>
                  </a:lnTo>
                  <a:lnTo>
                    <a:pt x="1184628" y="1325226"/>
                  </a:lnTo>
                  <a:lnTo>
                    <a:pt x="1183956" y="1324497"/>
                  </a:lnTo>
                  <a:lnTo>
                    <a:pt x="1183227" y="1324497"/>
                  </a:lnTo>
                  <a:lnTo>
                    <a:pt x="1180314" y="1322312"/>
                  </a:lnTo>
                  <a:lnTo>
                    <a:pt x="1178913" y="1321583"/>
                  </a:lnTo>
                  <a:lnTo>
                    <a:pt x="1178184" y="1320911"/>
                  </a:lnTo>
                  <a:lnTo>
                    <a:pt x="1176727" y="1320182"/>
                  </a:lnTo>
                  <a:lnTo>
                    <a:pt x="1176727" y="1319454"/>
                  </a:lnTo>
                  <a:lnTo>
                    <a:pt x="1176727" y="1318726"/>
                  </a:lnTo>
                  <a:lnTo>
                    <a:pt x="1178913" y="1315139"/>
                  </a:lnTo>
                  <a:lnTo>
                    <a:pt x="1179641" y="1313738"/>
                  </a:lnTo>
                  <a:lnTo>
                    <a:pt x="1179641" y="1312281"/>
                  </a:lnTo>
                  <a:lnTo>
                    <a:pt x="1180314" y="1311553"/>
                  </a:lnTo>
                  <a:lnTo>
                    <a:pt x="1179641" y="1310824"/>
                  </a:lnTo>
                  <a:lnTo>
                    <a:pt x="1178913" y="1309423"/>
                  </a:lnTo>
                  <a:lnTo>
                    <a:pt x="1177456" y="1308695"/>
                  </a:lnTo>
                  <a:lnTo>
                    <a:pt x="1175326" y="1305837"/>
                  </a:lnTo>
                  <a:lnTo>
                    <a:pt x="1174598" y="1305837"/>
                  </a:lnTo>
                  <a:lnTo>
                    <a:pt x="1173141" y="1305837"/>
                  </a:lnTo>
                  <a:lnTo>
                    <a:pt x="1171011" y="1305837"/>
                  </a:lnTo>
                  <a:lnTo>
                    <a:pt x="1169554" y="1305109"/>
                  </a:lnTo>
                  <a:lnTo>
                    <a:pt x="1168153" y="1304380"/>
                  </a:lnTo>
                  <a:lnTo>
                    <a:pt x="1165968" y="1302923"/>
                  </a:lnTo>
                  <a:lnTo>
                    <a:pt x="1164567" y="1302923"/>
                  </a:lnTo>
                  <a:lnTo>
                    <a:pt x="1163110" y="1303652"/>
                  </a:lnTo>
                  <a:lnTo>
                    <a:pt x="1161653" y="1302923"/>
                  </a:lnTo>
                  <a:lnTo>
                    <a:pt x="1157338" y="1302251"/>
                  </a:lnTo>
                  <a:lnTo>
                    <a:pt x="1155209" y="1302251"/>
                  </a:lnTo>
                  <a:lnTo>
                    <a:pt x="1153752" y="1302251"/>
                  </a:lnTo>
                  <a:lnTo>
                    <a:pt x="1151622" y="1301522"/>
                  </a:lnTo>
                  <a:lnTo>
                    <a:pt x="1150166" y="1300794"/>
                  </a:lnTo>
                  <a:lnTo>
                    <a:pt x="1150166" y="1299337"/>
                  </a:lnTo>
                  <a:lnTo>
                    <a:pt x="1149493" y="1296479"/>
                  </a:lnTo>
                  <a:lnTo>
                    <a:pt x="1150894" y="1295022"/>
                  </a:lnTo>
                  <a:lnTo>
                    <a:pt x="1151622" y="1294349"/>
                  </a:lnTo>
                  <a:lnTo>
                    <a:pt x="1152351" y="1293621"/>
                  </a:lnTo>
                  <a:lnTo>
                    <a:pt x="1155937" y="1292892"/>
                  </a:lnTo>
                  <a:lnTo>
                    <a:pt x="1157338" y="1292164"/>
                  </a:lnTo>
                  <a:lnTo>
                    <a:pt x="1158067" y="1290763"/>
                  </a:lnTo>
                  <a:lnTo>
                    <a:pt x="1157338" y="1287849"/>
                  </a:lnTo>
                  <a:lnTo>
                    <a:pt x="1157338" y="1284991"/>
                  </a:lnTo>
                  <a:lnTo>
                    <a:pt x="1158067" y="1282862"/>
                  </a:lnTo>
                  <a:lnTo>
                    <a:pt x="1158795" y="1281405"/>
                  </a:lnTo>
                  <a:lnTo>
                    <a:pt x="1158795" y="1279948"/>
                  </a:lnTo>
                  <a:lnTo>
                    <a:pt x="1158795" y="1278547"/>
                  </a:lnTo>
                  <a:lnTo>
                    <a:pt x="1158795" y="1277090"/>
                  </a:lnTo>
                  <a:lnTo>
                    <a:pt x="1159524" y="1276361"/>
                  </a:lnTo>
                  <a:lnTo>
                    <a:pt x="1160981" y="1274961"/>
                  </a:lnTo>
                  <a:lnTo>
                    <a:pt x="1162382" y="1272103"/>
                  </a:lnTo>
                  <a:lnTo>
                    <a:pt x="1162382" y="1269917"/>
                  </a:lnTo>
                  <a:lnTo>
                    <a:pt x="1162382" y="1267059"/>
                  </a:lnTo>
                  <a:lnTo>
                    <a:pt x="1161653" y="1264874"/>
                  </a:lnTo>
                  <a:lnTo>
                    <a:pt x="1160981" y="1263473"/>
                  </a:lnTo>
                  <a:lnTo>
                    <a:pt x="1160252" y="1262744"/>
                  </a:lnTo>
                  <a:lnTo>
                    <a:pt x="1159524" y="1262016"/>
                  </a:lnTo>
                  <a:lnTo>
                    <a:pt x="1159524" y="1259886"/>
                  </a:lnTo>
                  <a:lnTo>
                    <a:pt x="1159524" y="1257029"/>
                  </a:lnTo>
                  <a:lnTo>
                    <a:pt x="1159524" y="1255571"/>
                  </a:lnTo>
                  <a:lnTo>
                    <a:pt x="1159524" y="1254843"/>
                  </a:lnTo>
                  <a:lnTo>
                    <a:pt x="1158795" y="1253386"/>
                  </a:lnTo>
                  <a:lnTo>
                    <a:pt x="1158795" y="1251985"/>
                  </a:lnTo>
                  <a:lnTo>
                    <a:pt x="1158795" y="1250528"/>
                  </a:lnTo>
                  <a:lnTo>
                    <a:pt x="1160252" y="1249800"/>
                  </a:lnTo>
                  <a:lnTo>
                    <a:pt x="1161653" y="1249800"/>
                  </a:lnTo>
                  <a:lnTo>
                    <a:pt x="1163110" y="1249127"/>
                  </a:lnTo>
                  <a:lnTo>
                    <a:pt x="1163839" y="1247670"/>
                  </a:lnTo>
                  <a:lnTo>
                    <a:pt x="1164567" y="1246213"/>
                  </a:lnTo>
                  <a:lnTo>
                    <a:pt x="1165239" y="1245541"/>
                  </a:lnTo>
                  <a:lnTo>
                    <a:pt x="1165968" y="1244812"/>
                  </a:lnTo>
                  <a:lnTo>
                    <a:pt x="1166697" y="1243355"/>
                  </a:lnTo>
                  <a:lnTo>
                    <a:pt x="1167425" y="1242627"/>
                  </a:lnTo>
                  <a:lnTo>
                    <a:pt x="1168826" y="1240497"/>
                  </a:lnTo>
                  <a:lnTo>
                    <a:pt x="1169554" y="1238312"/>
                  </a:lnTo>
                  <a:lnTo>
                    <a:pt x="1170283" y="1236911"/>
                  </a:lnTo>
                  <a:lnTo>
                    <a:pt x="1169554" y="1235454"/>
                  </a:lnTo>
                  <a:lnTo>
                    <a:pt x="1169554" y="1234726"/>
                  </a:lnTo>
                  <a:lnTo>
                    <a:pt x="1171011" y="1233325"/>
                  </a:lnTo>
                  <a:lnTo>
                    <a:pt x="1171740" y="1232596"/>
                  </a:lnTo>
                  <a:lnTo>
                    <a:pt x="1172468" y="1232596"/>
                  </a:lnTo>
                  <a:lnTo>
                    <a:pt x="1173141" y="1231139"/>
                  </a:lnTo>
                  <a:lnTo>
                    <a:pt x="1174598" y="1230467"/>
                  </a:lnTo>
                  <a:lnTo>
                    <a:pt x="1175326" y="1228281"/>
                  </a:lnTo>
                  <a:lnTo>
                    <a:pt x="1176055" y="1226825"/>
                  </a:lnTo>
                  <a:lnTo>
                    <a:pt x="1176727" y="1225424"/>
                  </a:lnTo>
                  <a:lnTo>
                    <a:pt x="1177456" y="1223238"/>
                  </a:lnTo>
                  <a:lnTo>
                    <a:pt x="1178913" y="1221837"/>
                  </a:lnTo>
                  <a:lnTo>
                    <a:pt x="1179641" y="1221109"/>
                  </a:lnTo>
                  <a:lnTo>
                    <a:pt x="1182499" y="1219652"/>
                  </a:lnTo>
                  <a:lnTo>
                    <a:pt x="1183227" y="1218979"/>
                  </a:lnTo>
                  <a:lnTo>
                    <a:pt x="1183227" y="1218251"/>
                  </a:lnTo>
                  <a:lnTo>
                    <a:pt x="1182499" y="1217522"/>
                  </a:lnTo>
                  <a:lnTo>
                    <a:pt x="1181771" y="1216794"/>
                  </a:lnTo>
                  <a:lnTo>
                    <a:pt x="1180314" y="1216065"/>
                  </a:lnTo>
                  <a:lnTo>
                    <a:pt x="1179641" y="1215393"/>
                  </a:lnTo>
                  <a:lnTo>
                    <a:pt x="1175326" y="1215393"/>
                  </a:lnTo>
                  <a:lnTo>
                    <a:pt x="1174598" y="1214664"/>
                  </a:lnTo>
                  <a:lnTo>
                    <a:pt x="1173869" y="1213936"/>
                  </a:lnTo>
                  <a:lnTo>
                    <a:pt x="1173141" y="1211750"/>
                  </a:lnTo>
                  <a:lnTo>
                    <a:pt x="1173141" y="1211078"/>
                  </a:lnTo>
                  <a:lnTo>
                    <a:pt x="1173141" y="1208164"/>
                  </a:lnTo>
                  <a:lnTo>
                    <a:pt x="1174598" y="1206035"/>
                  </a:lnTo>
                  <a:lnTo>
                    <a:pt x="1175326" y="1206035"/>
                  </a:lnTo>
                  <a:lnTo>
                    <a:pt x="1174598" y="1204578"/>
                  </a:lnTo>
                  <a:lnTo>
                    <a:pt x="1173869" y="1203177"/>
                  </a:lnTo>
                  <a:lnTo>
                    <a:pt x="1172468" y="1201720"/>
                  </a:lnTo>
                  <a:lnTo>
                    <a:pt x="1171740" y="1200263"/>
                  </a:lnTo>
                  <a:lnTo>
                    <a:pt x="1171011" y="1198862"/>
                  </a:lnTo>
                  <a:lnTo>
                    <a:pt x="1169554" y="1197405"/>
                  </a:lnTo>
                  <a:lnTo>
                    <a:pt x="1168826" y="1196676"/>
                  </a:lnTo>
                  <a:lnTo>
                    <a:pt x="1167425" y="1196004"/>
                  </a:lnTo>
                  <a:lnTo>
                    <a:pt x="1165968" y="1196676"/>
                  </a:lnTo>
                  <a:lnTo>
                    <a:pt x="1164567" y="1196676"/>
                  </a:lnTo>
                  <a:lnTo>
                    <a:pt x="1161653" y="1197405"/>
                  </a:lnTo>
                  <a:lnTo>
                    <a:pt x="1159524" y="1197405"/>
                  </a:lnTo>
                  <a:lnTo>
                    <a:pt x="1156666" y="1196676"/>
                  </a:lnTo>
                  <a:lnTo>
                    <a:pt x="1155937" y="1196004"/>
                  </a:lnTo>
                  <a:lnTo>
                    <a:pt x="1153752" y="1196676"/>
                  </a:lnTo>
                  <a:lnTo>
                    <a:pt x="1150166" y="1195275"/>
                  </a:lnTo>
                  <a:lnTo>
                    <a:pt x="1150166" y="1196004"/>
                  </a:lnTo>
                  <a:lnTo>
                    <a:pt x="1149493" y="1198862"/>
                  </a:lnTo>
                  <a:lnTo>
                    <a:pt x="1148765" y="1200263"/>
                  </a:lnTo>
                  <a:lnTo>
                    <a:pt x="1148036" y="1200263"/>
                  </a:lnTo>
                  <a:lnTo>
                    <a:pt x="1146579" y="1200263"/>
                  </a:lnTo>
                  <a:lnTo>
                    <a:pt x="1145178" y="1199590"/>
                  </a:lnTo>
                  <a:lnTo>
                    <a:pt x="1143721" y="1198133"/>
                  </a:lnTo>
                  <a:lnTo>
                    <a:pt x="1142993" y="1196676"/>
                  </a:lnTo>
                  <a:lnTo>
                    <a:pt x="1140135" y="1195275"/>
                  </a:lnTo>
                  <a:lnTo>
                    <a:pt x="1139406" y="1193818"/>
                  </a:lnTo>
                  <a:lnTo>
                    <a:pt x="1138678" y="1192418"/>
                  </a:lnTo>
                  <a:lnTo>
                    <a:pt x="1138678" y="1190232"/>
                  </a:lnTo>
                  <a:lnTo>
                    <a:pt x="1139406" y="1188831"/>
                  </a:lnTo>
                  <a:lnTo>
                    <a:pt x="1138678" y="1187374"/>
                  </a:lnTo>
                  <a:lnTo>
                    <a:pt x="1138005" y="1186646"/>
                  </a:lnTo>
                  <a:lnTo>
                    <a:pt x="1136548" y="1185189"/>
                  </a:lnTo>
                  <a:lnTo>
                    <a:pt x="1135820" y="1183788"/>
                  </a:lnTo>
                  <a:lnTo>
                    <a:pt x="1134363" y="1183788"/>
                  </a:lnTo>
                  <a:lnTo>
                    <a:pt x="1132962" y="1182331"/>
                  </a:lnTo>
                  <a:lnTo>
                    <a:pt x="1132234" y="1181602"/>
                  </a:lnTo>
                  <a:lnTo>
                    <a:pt x="1132234" y="1180930"/>
                  </a:lnTo>
                  <a:lnTo>
                    <a:pt x="1132234" y="1180201"/>
                  </a:lnTo>
                  <a:lnTo>
                    <a:pt x="1131505" y="1180201"/>
                  </a:lnTo>
                  <a:lnTo>
                    <a:pt x="1130104" y="1180930"/>
                  </a:lnTo>
                  <a:lnTo>
                    <a:pt x="1128647" y="1181602"/>
                  </a:lnTo>
                  <a:lnTo>
                    <a:pt x="1127190" y="1183788"/>
                  </a:lnTo>
                  <a:lnTo>
                    <a:pt x="1126518" y="1185917"/>
                  </a:lnTo>
                  <a:lnTo>
                    <a:pt x="1125789" y="1187374"/>
                  </a:lnTo>
                  <a:lnTo>
                    <a:pt x="1124332" y="1188103"/>
                  </a:lnTo>
                  <a:lnTo>
                    <a:pt x="1122875" y="1188103"/>
                  </a:lnTo>
                  <a:lnTo>
                    <a:pt x="1121474" y="1188831"/>
                  </a:lnTo>
                  <a:lnTo>
                    <a:pt x="1118616" y="1187374"/>
                  </a:lnTo>
                  <a:lnTo>
                    <a:pt x="1117160" y="1187374"/>
                  </a:lnTo>
                  <a:lnTo>
                    <a:pt x="1116431" y="1188103"/>
                  </a:lnTo>
                  <a:lnTo>
                    <a:pt x="1115703" y="1187374"/>
                  </a:lnTo>
                  <a:lnTo>
                    <a:pt x="1115030" y="1185917"/>
                  </a:lnTo>
                  <a:lnTo>
                    <a:pt x="1114302" y="1183788"/>
                  </a:lnTo>
                  <a:lnTo>
                    <a:pt x="1113573" y="1182331"/>
                  </a:lnTo>
                  <a:lnTo>
                    <a:pt x="1111388" y="1180201"/>
                  </a:lnTo>
                  <a:lnTo>
                    <a:pt x="1109258" y="1178744"/>
                  </a:lnTo>
                  <a:lnTo>
                    <a:pt x="1107801" y="1178744"/>
                  </a:lnTo>
                  <a:lnTo>
                    <a:pt x="1107129" y="1180201"/>
                  </a:lnTo>
                  <a:lnTo>
                    <a:pt x="1105672" y="1180201"/>
                  </a:lnTo>
                  <a:lnTo>
                    <a:pt x="1102814" y="1179473"/>
                  </a:lnTo>
                  <a:lnTo>
                    <a:pt x="1100628" y="1179473"/>
                  </a:lnTo>
                  <a:lnTo>
                    <a:pt x="1099900" y="1180201"/>
                  </a:lnTo>
                  <a:lnTo>
                    <a:pt x="1098499" y="1180930"/>
                  </a:lnTo>
                  <a:lnTo>
                    <a:pt x="1096314" y="1180930"/>
                  </a:lnTo>
                  <a:lnTo>
                    <a:pt x="1094913" y="1181602"/>
                  </a:lnTo>
                  <a:lnTo>
                    <a:pt x="1094184" y="1181602"/>
                  </a:lnTo>
                  <a:lnTo>
                    <a:pt x="1093456" y="1180201"/>
                  </a:lnTo>
                  <a:lnTo>
                    <a:pt x="1092055" y="1180201"/>
                  </a:lnTo>
                  <a:lnTo>
                    <a:pt x="1092055" y="1178744"/>
                  </a:lnTo>
                  <a:lnTo>
                    <a:pt x="1092055" y="1177343"/>
                  </a:lnTo>
                  <a:lnTo>
                    <a:pt x="1090598" y="1177343"/>
                  </a:lnTo>
                  <a:lnTo>
                    <a:pt x="1089141" y="1178016"/>
                  </a:lnTo>
                  <a:lnTo>
                    <a:pt x="1088468" y="1178744"/>
                  </a:lnTo>
                  <a:lnTo>
                    <a:pt x="1086283" y="1180201"/>
                  </a:lnTo>
                  <a:lnTo>
                    <a:pt x="1084154" y="1180201"/>
                  </a:lnTo>
                  <a:lnTo>
                    <a:pt x="1080567" y="1180201"/>
                  </a:lnTo>
                  <a:lnTo>
                    <a:pt x="1079110" y="1179473"/>
                  </a:lnTo>
                  <a:lnTo>
                    <a:pt x="1076252" y="1178016"/>
                  </a:lnTo>
                  <a:lnTo>
                    <a:pt x="1074067" y="1178016"/>
                  </a:lnTo>
                  <a:lnTo>
                    <a:pt x="1069752" y="1178744"/>
                  </a:lnTo>
                  <a:lnTo>
                    <a:pt x="1069752" y="1179473"/>
                  </a:lnTo>
                  <a:lnTo>
                    <a:pt x="1069752" y="1180930"/>
                  </a:lnTo>
                  <a:lnTo>
                    <a:pt x="1069080" y="1183059"/>
                  </a:lnTo>
                  <a:lnTo>
                    <a:pt x="1067623" y="1184516"/>
                  </a:lnTo>
                  <a:lnTo>
                    <a:pt x="1056863" y="1179473"/>
                  </a:lnTo>
                  <a:lnTo>
                    <a:pt x="1056135" y="1179473"/>
                  </a:lnTo>
                  <a:lnTo>
                    <a:pt x="1056135" y="1178744"/>
                  </a:lnTo>
                  <a:lnTo>
                    <a:pt x="1054678" y="1178744"/>
                  </a:lnTo>
                  <a:lnTo>
                    <a:pt x="1052548" y="1180930"/>
                  </a:lnTo>
                  <a:lnTo>
                    <a:pt x="1051092" y="1181602"/>
                  </a:lnTo>
                  <a:lnTo>
                    <a:pt x="1048234" y="1181602"/>
                  </a:lnTo>
                  <a:lnTo>
                    <a:pt x="1046777" y="1181602"/>
                  </a:lnTo>
                  <a:lnTo>
                    <a:pt x="1045376" y="1180201"/>
                  </a:lnTo>
                  <a:lnTo>
                    <a:pt x="1044647" y="1180201"/>
                  </a:lnTo>
                  <a:lnTo>
                    <a:pt x="1044647" y="1180201"/>
                  </a:lnTo>
                  <a:lnTo>
                    <a:pt x="1168826" y="1120634"/>
                  </a:lnTo>
                  <a:lnTo>
                    <a:pt x="1201159" y="1103374"/>
                  </a:lnTo>
                  <a:lnTo>
                    <a:pt x="1201159" y="1101245"/>
                  </a:lnTo>
                  <a:lnTo>
                    <a:pt x="1201159" y="1099788"/>
                  </a:lnTo>
                  <a:lnTo>
                    <a:pt x="1201888" y="1099059"/>
                  </a:lnTo>
                  <a:lnTo>
                    <a:pt x="1203289" y="1096201"/>
                  </a:lnTo>
                  <a:lnTo>
                    <a:pt x="1204746" y="1094745"/>
                  </a:lnTo>
                  <a:lnTo>
                    <a:pt x="1206203" y="1093344"/>
                  </a:lnTo>
                  <a:lnTo>
                    <a:pt x="1206203" y="1091158"/>
                  </a:lnTo>
                  <a:lnTo>
                    <a:pt x="1215505" y="1084714"/>
                  </a:lnTo>
                  <a:lnTo>
                    <a:pt x="1223406" y="1076813"/>
                  </a:lnTo>
                  <a:lnTo>
                    <a:pt x="1227721" y="1071769"/>
                  </a:lnTo>
                  <a:lnTo>
                    <a:pt x="1231307" y="1066782"/>
                  </a:lnTo>
                  <a:lnTo>
                    <a:pt x="1233493" y="1063196"/>
                  </a:lnTo>
                  <a:lnTo>
                    <a:pt x="1232036" y="1059609"/>
                  </a:lnTo>
                  <a:lnTo>
                    <a:pt x="1230579" y="1057424"/>
                  </a:lnTo>
                  <a:lnTo>
                    <a:pt x="1229178" y="1055294"/>
                  </a:lnTo>
                  <a:lnTo>
                    <a:pt x="1228450" y="1052380"/>
                  </a:lnTo>
                  <a:lnTo>
                    <a:pt x="1229178" y="1050251"/>
                  </a:lnTo>
                  <a:lnTo>
                    <a:pt x="1229907" y="1048794"/>
                  </a:lnTo>
                  <a:lnTo>
                    <a:pt x="1231307" y="1048794"/>
                  </a:lnTo>
                  <a:lnTo>
                    <a:pt x="1233493" y="1049522"/>
                  </a:lnTo>
                  <a:lnTo>
                    <a:pt x="1235622" y="1048794"/>
                  </a:lnTo>
                  <a:lnTo>
                    <a:pt x="1238480" y="1049522"/>
                  </a:lnTo>
                  <a:lnTo>
                    <a:pt x="1240666" y="1049522"/>
                  </a:lnTo>
                  <a:lnTo>
                    <a:pt x="1241394" y="1049522"/>
                  </a:lnTo>
                  <a:lnTo>
                    <a:pt x="1242067" y="1041621"/>
                  </a:lnTo>
                  <a:lnTo>
                    <a:pt x="1242067" y="1026547"/>
                  </a:lnTo>
                  <a:lnTo>
                    <a:pt x="1235622" y="984183"/>
                  </a:lnTo>
                  <a:lnTo>
                    <a:pt x="1233493" y="971294"/>
                  </a:lnTo>
                  <a:lnTo>
                    <a:pt x="1233493" y="970566"/>
                  </a:lnTo>
                  <a:lnTo>
                    <a:pt x="1234165" y="969109"/>
                  </a:lnTo>
                  <a:lnTo>
                    <a:pt x="1234165" y="968436"/>
                  </a:lnTo>
                  <a:lnTo>
                    <a:pt x="1234165" y="967708"/>
                  </a:lnTo>
                  <a:lnTo>
                    <a:pt x="1234165" y="966979"/>
                  </a:lnTo>
                  <a:lnTo>
                    <a:pt x="1233493" y="966251"/>
                  </a:lnTo>
                  <a:lnTo>
                    <a:pt x="1233493" y="964850"/>
                  </a:lnTo>
                  <a:lnTo>
                    <a:pt x="1234165" y="963393"/>
                  </a:lnTo>
                  <a:lnTo>
                    <a:pt x="1234894" y="963393"/>
                  </a:lnTo>
                  <a:lnTo>
                    <a:pt x="1235622" y="964122"/>
                  </a:lnTo>
                  <a:lnTo>
                    <a:pt x="1236351" y="965523"/>
                  </a:lnTo>
                  <a:lnTo>
                    <a:pt x="1237079" y="965523"/>
                  </a:lnTo>
                  <a:lnTo>
                    <a:pt x="1237752" y="965523"/>
                  </a:lnTo>
                  <a:lnTo>
                    <a:pt x="1237752" y="964850"/>
                  </a:lnTo>
                  <a:lnTo>
                    <a:pt x="1237752" y="963393"/>
                  </a:lnTo>
                  <a:lnTo>
                    <a:pt x="1238480" y="963393"/>
                  </a:lnTo>
                  <a:lnTo>
                    <a:pt x="1239209" y="964122"/>
                  </a:lnTo>
                  <a:lnTo>
                    <a:pt x="1239937" y="964850"/>
                  </a:lnTo>
                  <a:lnTo>
                    <a:pt x="1240666" y="964122"/>
                  </a:lnTo>
                  <a:lnTo>
                    <a:pt x="1241394" y="963393"/>
                  </a:lnTo>
                  <a:lnTo>
                    <a:pt x="1241394" y="962665"/>
                  </a:lnTo>
                  <a:lnTo>
                    <a:pt x="1240666" y="961936"/>
                  </a:lnTo>
                  <a:lnTo>
                    <a:pt x="1239209" y="961264"/>
                  </a:lnTo>
                  <a:lnTo>
                    <a:pt x="1238480" y="960535"/>
                  </a:lnTo>
                  <a:lnTo>
                    <a:pt x="1239937" y="958350"/>
                  </a:lnTo>
                  <a:lnTo>
                    <a:pt x="1239937" y="957621"/>
                  </a:lnTo>
                  <a:lnTo>
                    <a:pt x="1239209" y="956949"/>
                  </a:lnTo>
                  <a:lnTo>
                    <a:pt x="1239937" y="956220"/>
                  </a:lnTo>
                  <a:lnTo>
                    <a:pt x="1241394" y="955492"/>
                  </a:lnTo>
                  <a:lnTo>
                    <a:pt x="1242067" y="954763"/>
                  </a:lnTo>
                  <a:lnTo>
                    <a:pt x="1242795" y="954035"/>
                  </a:lnTo>
                  <a:lnTo>
                    <a:pt x="1243524" y="952634"/>
                  </a:lnTo>
                  <a:lnTo>
                    <a:pt x="1244252" y="951905"/>
                  </a:lnTo>
                  <a:lnTo>
                    <a:pt x="1244981" y="951177"/>
                  </a:lnTo>
                  <a:lnTo>
                    <a:pt x="1245653" y="950449"/>
                  </a:lnTo>
                  <a:lnTo>
                    <a:pt x="1246382" y="949776"/>
                  </a:lnTo>
                  <a:lnTo>
                    <a:pt x="1248567" y="949048"/>
                  </a:lnTo>
                  <a:lnTo>
                    <a:pt x="1249968" y="949048"/>
                  </a:lnTo>
                  <a:lnTo>
                    <a:pt x="1250696" y="949048"/>
                  </a:lnTo>
                  <a:lnTo>
                    <a:pt x="1250696" y="951177"/>
                  </a:lnTo>
                  <a:lnTo>
                    <a:pt x="1250696" y="951905"/>
                  </a:lnTo>
                  <a:lnTo>
                    <a:pt x="1252153" y="952634"/>
                  </a:lnTo>
                  <a:lnTo>
                    <a:pt x="1253554" y="953362"/>
                  </a:lnTo>
                  <a:lnTo>
                    <a:pt x="1254283" y="954035"/>
                  </a:lnTo>
                  <a:lnTo>
                    <a:pt x="1255740" y="952634"/>
                  </a:lnTo>
                  <a:lnTo>
                    <a:pt x="1256468" y="951905"/>
                  </a:lnTo>
                  <a:lnTo>
                    <a:pt x="1257141" y="951177"/>
                  </a:lnTo>
                  <a:lnTo>
                    <a:pt x="1257869" y="951177"/>
                  </a:lnTo>
                  <a:lnTo>
                    <a:pt x="1259326" y="950449"/>
                  </a:lnTo>
                  <a:lnTo>
                    <a:pt x="1260055" y="949776"/>
                  </a:lnTo>
                  <a:lnTo>
                    <a:pt x="1260055" y="948319"/>
                  </a:lnTo>
                  <a:lnTo>
                    <a:pt x="1260055" y="947591"/>
                  </a:lnTo>
                  <a:lnTo>
                    <a:pt x="1261456" y="946862"/>
                  </a:lnTo>
                  <a:lnTo>
                    <a:pt x="1262184" y="946862"/>
                  </a:lnTo>
                  <a:lnTo>
                    <a:pt x="1262912" y="946862"/>
                  </a:lnTo>
                  <a:lnTo>
                    <a:pt x="1262912" y="947591"/>
                  </a:lnTo>
                  <a:lnTo>
                    <a:pt x="1263641" y="947591"/>
                  </a:lnTo>
                  <a:lnTo>
                    <a:pt x="1264313" y="947591"/>
                  </a:lnTo>
                  <a:lnTo>
                    <a:pt x="1265042" y="949048"/>
                  </a:lnTo>
                  <a:lnTo>
                    <a:pt x="1265770" y="949048"/>
                  </a:lnTo>
                  <a:lnTo>
                    <a:pt x="1266499" y="949048"/>
                  </a:lnTo>
                  <a:lnTo>
                    <a:pt x="1267227" y="947591"/>
                  </a:lnTo>
                  <a:lnTo>
                    <a:pt x="1267956" y="946862"/>
                  </a:lnTo>
                  <a:lnTo>
                    <a:pt x="1268628" y="946134"/>
                  </a:lnTo>
                  <a:lnTo>
                    <a:pt x="1268628" y="945461"/>
                  </a:lnTo>
                  <a:lnTo>
                    <a:pt x="1267956" y="944733"/>
                  </a:lnTo>
                  <a:lnTo>
                    <a:pt x="1267956" y="943276"/>
                  </a:lnTo>
                  <a:lnTo>
                    <a:pt x="1269357" y="941875"/>
                  </a:lnTo>
                  <a:lnTo>
                    <a:pt x="1270085" y="941146"/>
                  </a:lnTo>
                  <a:lnTo>
                    <a:pt x="1270814" y="938961"/>
                  </a:lnTo>
                  <a:lnTo>
                    <a:pt x="1272943" y="937560"/>
                  </a:lnTo>
                  <a:lnTo>
                    <a:pt x="1273672" y="936831"/>
                  </a:lnTo>
                  <a:lnTo>
                    <a:pt x="1274400" y="937560"/>
                  </a:lnTo>
                  <a:lnTo>
                    <a:pt x="1275129" y="938288"/>
                  </a:lnTo>
                  <a:lnTo>
                    <a:pt x="1275857" y="938961"/>
                  </a:lnTo>
                  <a:lnTo>
                    <a:pt x="1277258" y="938288"/>
                  </a:lnTo>
                  <a:lnTo>
                    <a:pt x="1278715" y="936103"/>
                  </a:lnTo>
                  <a:lnTo>
                    <a:pt x="1279444" y="935374"/>
                  </a:lnTo>
                  <a:lnTo>
                    <a:pt x="1280844" y="933974"/>
                  </a:lnTo>
                  <a:lnTo>
                    <a:pt x="1282301" y="933245"/>
                  </a:lnTo>
                  <a:lnTo>
                    <a:pt x="1283030" y="932517"/>
                  </a:lnTo>
                  <a:lnTo>
                    <a:pt x="1285159" y="931060"/>
                  </a:lnTo>
                  <a:lnTo>
                    <a:pt x="1285888" y="930387"/>
                  </a:lnTo>
                  <a:lnTo>
                    <a:pt x="1287289" y="929659"/>
                  </a:lnTo>
                  <a:lnTo>
                    <a:pt x="1288017" y="930387"/>
                  </a:lnTo>
                  <a:lnTo>
                    <a:pt x="1288746" y="931788"/>
                  </a:lnTo>
                  <a:lnTo>
                    <a:pt x="1289474" y="931788"/>
                  </a:lnTo>
                  <a:lnTo>
                    <a:pt x="1290203" y="931060"/>
                  </a:lnTo>
                  <a:lnTo>
                    <a:pt x="1290203" y="929659"/>
                  </a:lnTo>
                  <a:lnTo>
                    <a:pt x="1290931" y="929659"/>
                  </a:lnTo>
                  <a:lnTo>
                    <a:pt x="1291604" y="928930"/>
                  </a:lnTo>
                  <a:lnTo>
                    <a:pt x="1293789" y="930387"/>
                  </a:lnTo>
                  <a:lnTo>
                    <a:pt x="1293789" y="929659"/>
                  </a:lnTo>
                  <a:lnTo>
                    <a:pt x="1294518" y="929659"/>
                  </a:lnTo>
                  <a:lnTo>
                    <a:pt x="1295190" y="928930"/>
                  </a:lnTo>
                  <a:lnTo>
                    <a:pt x="1295918" y="929659"/>
                  </a:lnTo>
                  <a:lnTo>
                    <a:pt x="1295918" y="930387"/>
                  </a:lnTo>
                  <a:lnTo>
                    <a:pt x="1296647" y="931060"/>
                  </a:lnTo>
                  <a:lnTo>
                    <a:pt x="1297376" y="930387"/>
                  </a:lnTo>
                  <a:lnTo>
                    <a:pt x="1298104" y="928930"/>
                  </a:lnTo>
                  <a:lnTo>
                    <a:pt x="1298776" y="928202"/>
                  </a:lnTo>
                  <a:lnTo>
                    <a:pt x="1298776" y="927473"/>
                  </a:lnTo>
                  <a:lnTo>
                    <a:pt x="1298104" y="926801"/>
                  </a:lnTo>
                  <a:lnTo>
                    <a:pt x="1297376" y="926801"/>
                  </a:lnTo>
                  <a:lnTo>
                    <a:pt x="1296647" y="926072"/>
                  </a:lnTo>
                  <a:lnTo>
                    <a:pt x="1296647" y="925344"/>
                  </a:lnTo>
                  <a:lnTo>
                    <a:pt x="1297376" y="924615"/>
                  </a:lnTo>
                  <a:lnTo>
                    <a:pt x="1298104" y="924615"/>
                  </a:lnTo>
                  <a:lnTo>
                    <a:pt x="1298776" y="923887"/>
                  </a:lnTo>
                  <a:lnTo>
                    <a:pt x="1300233" y="924615"/>
                  </a:lnTo>
                  <a:lnTo>
                    <a:pt x="1300962" y="923887"/>
                  </a:lnTo>
                  <a:lnTo>
                    <a:pt x="1300233" y="922486"/>
                  </a:lnTo>
                  <a:lnTo>
                    <a:pt x="1300962" y="921757"/>
                  </a:lnTo>
                  <a:lnTo>
                    <a:pt x="1301690" y="921757"/>
                  </a:lnTo>
                  <a:lnTo>
                    <a:pt x="1303820" y="921029"/>
                  </a:lnTo>
                  <a:lnTo>
                    <a:pt x="1305277" y="919572"/>
                  </a:lnTo>
                  <a:lnTo>
                    <a:pt x="1306678" y="919572"/>
                  </a:lnTo>
                  <a:lnTo>
                    <a:pt x="1306678" y="918899"/>
                  </a:lnTo>
                  <a:lnTo>
                    <a:pt x="1306005" y="918171"/>
                  </a:lnTo>
                  <a:lnTo>
                    <a:pt x="1305277" y="917442"/>
                  </a:lnTo>
                  <a:lnTo>
                    <a:pt x="1303820" y="918171"/>
                  </a:lnTo>
                  <a:lnTo>
                    <a:pt x="1303091" y="918171"/>
                  </a:lnTo>
                  <a:lnTo>
                    <a:pt x="1303091" y="916714"/>
                  </a:lnTo>
                  <a:lnTo>
                    <a:pt x="1303091" y="915986"/>
                  </a:lnTo>
                  <a:lnTo>
                    <a:pt x="1303820" y="914585"/>
                  </a:lnTo>
                  <a:lnTo>
                    <a:pt x="1304548" y="913856"/>
                  </a:lnTo>
                  <a:lnTo>
                    <a:pt x="1305277" y="914585"/>
                  </a:lnTo>
                  <a:lnTo>
                    <a:pt x="1306005" y="913856"/>
                  </a:lnTo>
                  <a:lnTo>
                    <a:pt x="1306678" y="913856"/>
                  </a:lnTo>
                  <a:lnTo>
                    <a:pt x="1306005" y="913128"/>
                  </a:lnTo>
                  <a:lnTo>
                    <a:pt x="1305277" y="912399"/>
                  </a:lnTo>
                  <a:lnTo>
                    <a:pt x="1304548" y="912399"/>
                  </a:lnTo>
                  <a:lnTo>
                    <a:pt x="1303091" y="912399"/>
                  </a:lnTo>
                  <a:lnTo>
                    <a:pt x="1302419" y="911727"/>
                  </a:lnTo>
                  <a:lnTo>
                    <a:pt x="1301690" y="910998"/>
                  </a:lnTo>
                  <a:lnTo>
                    <a:pt x="1300233" y="910270"/>
                  </a:lnTo>
                  <a:lnTo>
                    <a:pt x="1298776" y="910998"/>
                  </a:lnTo>
                  <a:lnTo>
                    <a:pt x="1298104" y="910270"/>
                  </a:lnTo>
                  <a:lnTo>
                    <a:pt x="1298104" y="909541"/>
                  </a:lnTo>
                  <a:lnTo>
                    <a:pt x="1298104" y="908813"/>
                  </a:lnTo>
                  <a:lnTo>
                    <a:pt x="1297376" y="908140"/>
                  </a:lnTo>
                  <a:lnTo>
                    <a:pt x="1296647" y="908140"/>
                  </a:lnTo>
                  <a:lnTo>
                    <a:pt x="1295918" y="907412"/>
                  </a:lnTo>
                  <a:lnTo>
                    <a:pt x="1294518" y="905226"/>
                  </a:lnTo>
                  <a:lnTo>
                    <a:pt x="1293789" y="904498"/>
                  </a:lnTo>
                  <a:lnTo>
                    <a:pt x="1292332" y="904498"/>
                  </a:lnTo>
                  <a:lnTo>
                    <a:pt x="1291604" y="903825"/>
                  </a:lnTo>
                  <a:lnTo>
                    <a:pt x="1291604" y="902368"/>
                  </a:lnTo>
                  <a:lnTo>
                    <a:pt x="1290931" y="901640"/>
                  </a:lnTo>
                  <a:lnTo>
                    <a:pt x="1290203" y="900912"/>
                  </a:lnTo>
                  <a:lnTo>
                    <a:pt x="1287289" y="900239"/>
                  </a:lnTo>
                  <a:lnTo>
                    <a:pt x="1286616" y="899511"/>
                  </a:lnTo>
                  <a:lnTo>
                    <a:pt x="1285888" y="898782"/>
                  </a:lnTo>
                  <a:lnTo>
                    <a:pt x="1284431" y="898782"/>
                  </a:lnTo>
                  <a:lnTo>
                    <a:pt x="1283030" y="897325"/>
                  </a:lnTo>
                  <a:lnTo>
                    <a:pt x="1281573" y="895924"/>
                  </a:lnTo>
                  <a:lnTo>
                    <a:pt x="1280844" y="895196"/>
                  </a:lnTo>
                  <a:lnTo>
                    <a:pt x="1280116" y="895196"/>
                  </a:lnTo>
                  <a:lnTo>
                    <a:pt x="1279444" y="895196"/>
                  </a:lnTo>
                  <a:lnTo>
                    <a:pt x="1277986" y="893010"/>
                  </a:lnTo>
                  <a:lnTo>
                    <a:pt x="1275857" y="891609"/>
                  </a:lnTo>
                  <a:lnTo>
                    <a:pt x="1275129" y="890881"/>
                  </a:lnTo>
                  <a:lnTo>
                    <a:pt x="1274400" y="890152"/>
                  </a:lnTo>
                  <a:lnTo>
                    <a:pt x="1274400" y="888751"/>
                  </a:lnTo>
                  <a:lnTo>
                    <a:pt x="1274400" y="888023"/>
                  </a:lnTo>
                  <a:lnTo>
                    <a:pt x="1273672" y="887294"/>
                  </a:lnTo>
                  <a:lnTo>
                    <a:pt x="1272943" y="886566"/>
                  </a:lnTo>
                  <a:lnTo>
                    <a:pt x="1272215" y="885838"/>
                  </a:lnTo>
                  <a:lnTo>
                    <a:pt x="1270814" y="884437"/>
                  </a:lnTo>
                  <a:lnTo>
                    <a:pt x="1269357" y="883708"/>
                  </a:lnTo>
                  <a:lnTo>
                    <a:pt x="1267956" y="880850"/>
                  </a:lnTo>
                  <a:lnTo>
                    <a:pt x="1267227" y="880122"/>
                  </a:lnTo>
                  <a:lnTo>
                    <a:pt x="1264313" y="875807"/>
                  </a:lnTo>
                  <a:lnTo>
                    <a:pt x="1262912" y="874350"/>
                  </a:lnTo>
                  <a:lnTo>
                    <a:pt x="1262912" y="872949"/>
                  </a:lnTo>
                  <a:lnTo>
                    <a:pt x="1261456" y="870763"/>
                  </a:lnTo>
                  <a:lnTo>
                    <a:pt x="1260055" y="869363"/>
                  </a:lnTo>
                  <a:lnTo>
                    <a:pt x="1259326" y="869363"/>
                  </a:lnTo>
                  <a:lnTo>
                    <a:pt x="1258598" y="868634"/>
                  </a:lnTo>
                  <a:lnTo>
                    <a:pt x="1257141" y="868634"/>
                  </a:lnTo>
                  <a:lnTo>
                    <a:pt x="1255740" y="867906"/>
                  </a:lnTo>
                  <a:lnTo>
                    <a:pt x="1255740" y="867177"/>
                  </a:lnTo>
                  <a:lnTo>
                    <a:pt x="1255740" y="866449"/>
                  </a:lnTo>
                  <a:lnTo>
                    <a:pt x="1256468" y="866449"/>
                  </a:lnTo>
                  <a:lnTo>
                    <a:pt x="1256468" y="865776"/>
                  </a:lnTo>
                  <a:lnTo>
                    <a:pt x="1256468" y="865048"/>
                  </a:lnTo>
                  <a:lnTo>
                    <a:pt x="1255740" y="864319"/>
                  </a:lnTo>
                  <a:lnTo>
                    <a:pt x="1255011" y="863591"/>
                  </a:lnTo>
                  <a:lnTo>
                    <a:pt x="1254283" y="862862"/>
                  </a:lnTo>
                  <a:lnTo>
                    <a:pt x="1253554" y="862190"/>
                  </a:lnTo>
                  <a:lnTo>
                    <a:pt x="1253554" y="861461"/>
                  </a:lnTo>
                  <a:lnTo>
                    <a:pt x="1254283" y="861461"/>
                  </a:lnTo>
                  <a:lnTo>
                    <a:pt x="1254283" y="860733"/>
                  </a:lnTo>
                  <a:lnTo>
                    <a:pt x="1252882" y="859276"/>
                  </a:lnTo>
                  <a:lnTo>
                    <a:pt x="1252882" y="858603"/>
                  </a:lnTo>
                  <a:lnTo>
                    <a:pt x="1252882" y="857875"/>
                  </a:lnTo>
                  <a:lnTo>
                    <a:pt x="1253554" y="857875"/>
                  </a:lnTo>
                  <a:lnTo>
                    <a:pt x="1253554" y="856418"/>
                  </a:lnTo>
                  <a:lnTo>
                    <a:pt x="1252882" y="856418"/>
                  </a:lnTo>
                  <a:lnTo>
                    <a:pt x="1252153" y="855689"/>
                  </a:lnTo>
                  <a:lnTo>
                    <a:pt x="1252153" y="855017"/>
                  </a:lnTo>
                  <a:lnTo>
                    <a:pt x="1252153" y="853560"/>
                  </a:lnTo>
                  <a:lnTo>
                    <a:pt x="1252882" y="852831"/>
                  </a:lnTo>
                  <a:lnTo>
                    <a:pt x="1253554" y="852103"/>
                  </a:lnTo>
                  <a:lnTo>
                    <a:pt x="1254283" y="850702"/>
                  </a:lnTo>
                  <a:lnTo>
                    <a:pt x="1254283" y="849245"/>
                  </a:lnTo>
                  <a:lnTo>
                    <a:pt x="1254283" y="848517"/>
                  </a:lnTo>
                  <a:lnTo>
                    <a:pt x="1253554" y="847788"/>
                  </a:lnTo>
                  <a:lnTo>
                    <a:pt x="1252153" y="847116"/>
                  </a:lnTo>
                  <a:lnTo>
                    <a:pt x="1252153" y="846387"/>
                  </a:lnTo>
                  <a:lnTo>
                    <a:pt x="1252153" y="845659"/>
                  </a:lnTo>
                  <a:lnTo>
                    <a:pt x="1253554" y="844202"/>
                  </a:lnTo>
                  <a:lnTo>
                    <a:pt x="1257141" y="842072"/>
                  </a:lnTo>
                  <a:lnTo>
                    <a:pt x="1258598" y="841344"/>
                  </a:lnTo>
                  <a:lnTo>
                    <a:pt x="1259326" y="840615"/>
                  </a:lnTo>
                  <a:lnTo>
                    <a:pt x="1262184" y="835628"/>
                  </a:lnTo>
                  <a:lnTo>
                    <a:pt x="1262912" y="834900"/>
                  </a:lnTo>
                  <a:lnTo>
                    <a:pt x="1264313" y="834171"/>
                  </a:lnTo>
                  <a:lnTo>
                    <a:pt x="1265042" y="834171"/>
                  </a:lnTo>
                  <a:lnTo>
                    <a:pt x="1265042" y="832714"/>
                  </a:lnTo>
                  <a:lnTo>
                    <a:pt x="1266499" y="832042"/>
                  </a:lnTo>
                  <a:lnTo>
                    <a:pt x="1267956" y="832042"/>
                  </a:lnTo>
                  <a:lnTo>
                    <a:pt x="1269357" y="831313"/>
                  </a:lnTo>
                  <a:lnTo>
                    <a:pt x="1270814" y="829128"/>
                  </a:lnTo>
                  <a:lnTo>
                    <a:pt x="1271542" y="826998"/>
                  </a:lnTo>
                  <a:lnTo>
                    <a:pt x="1270814" y="825541"/>
                  </a:lnTo>
                  <a:lnTo>
                    <a:pt x="1270085" y="824813"/>
                  </a:lnTo>
                  <a:lnTo>
                    <a:pt x="1268628" y="823412"/>
                  </a:lnTo>
                  <a:lnTo>
                    <a:pt x="1267227" y="822683"/>
                  </a:lnTo>
                  <a:lnTo>
                    <a:pt x="1265042" y="819826"/>
                  </a:lnTo>
                  <a:lnTo>
                    <a:pt x="1263641" y="816968"/>
                  </a:lnTo>
                  <a:lnTo>
                    <a:pt x="1262184" y="815511"/>
                  </a:lnTo>
                  <a:lnTo>
                    <a:pt x="1261456" y="814054"/>
                  </a:lnTo>
                  <a:lnTo>
                    <a:pt x="1261456" y="813381"/>
                  </a:lnTo>
                  <a:lnTo>
                    <a:pt x="1262184" y="812653"/>
                  </a:lnTo>
                  <a:lnTo>
                    <a:pt x="1262912" y="811924"/>
                  </a:lnTo>
                  <a:lnTo>
                    <a:pt x="1263641" y="811924"/>
                  </a:lnTo>
                  <a:lnTo>
                    <a:pt x="1264313" y="811924"/>
                  </a:lnTo>
                  <a:lnTo>
                    <a:pt x="1264313" y="811196"/>
                  </a:lnTo>
                  <a:lnTo>
                    <a:pt x="1265042" y="809066"/>
                  </a:lnTo>
                  <a:lnTo>
                    <a:pt x="1265042" y="807609"/>
                  </a:lnTo>
                  <a:lnTo>
                    <a:pt x="1264313" y="806881"/>
                  </a:lnTo>
                  <a:lnTo>
                    <a:pt x="1263641" y="805480"/>
                  </a:lnTo>
                  <a:lnTo>
                    <a:pt x="1262184" y="804752"/>
                  </a:lnTo>
                  <a:lnTo>
                    <a:pt x="1261456" y="804023"/>
                  </a:lnTo>
                  <a:lnTo>
                    <a:pt x="1260727" y="802566"/>
                  </a:lnTo>
                  <a:lnTo>
                    <a:pt x="1260727" y="801894"/>
                  </a:lnTo>
                  <a:lnTo>
                    <a:pt x="1261456" y="801165"/>
                  </a:lnTo>
                  <a:lnTo>
                    <a:pt x="1262184" y="801165"/>
                  </a:lnTo>
                  <a:lnTo>
                    <a:pt x="1264313" y="802566"/>
                  </a:lnTo>
                  <a:lnTo>
                    <a:pt x="1265042" y="803295"/>
                  </a:lnTo>
                  <a:lnTo>
                    <a:pt x="1265770" y="803295"/>
                  </a:lnTo>
                  <a:lnTo>
                    <a:pt x="1265770" y="804752"/>
                  </a:lnTo>
                  <a:lnTo>
                    <a:pt x="1266499" y="805480"/>
                  </a:lnTo>
                  <a:lnTo>
                    <a:pt x="1267227" y="805480"/>
                  </a:lnTo>
                  <a:lnTo>
                    <a:pt x="1267956" y="805480"/>
                  </a:lnTo>
                  <a:lnTo>
                    <a:pt x="1268628" y="804752"/>
                  </a:lnTo>
                  <a:lnTo>
                    <a:pt x="1269357" y="804752"/>
                  </a:lnTo>
                  <a:lnTo>
                    <a:pt x="1270085" y="804023"/>
                  </a:lnTo>
                  <a:lnTo>
                    <a:pt x="1270814" y="804752"/>
                  </a:lnTo>
                  <a:lnTo>
                    <a:pt x="1271542" y="805480"/>
                  </a:lnTo>
                  <a:lnTo>
                    <a:pt x="1271542" y="805480"/>
                  </a:lnTo>
                  <a:lnTo>
                    <a:pt x="1273672" y="806881"/>
                  </a:lnTo>
                  <a:lnTo>
                    <a:pt x="1274400" y="808338"/>
                  </a:lnTo>
                  <a:lnTo>
                    <a:pt x="1275857" y="808338"/>
                  </a:lnTo>
                  <a:lnTo>
                    <a:pt x="1276530" y="809066"/>
                  </a:lnTo>
                  <a:lnTo>
                    <a:pt x="1278715" y="809739"/>
                  </a:lnTo>
                  <a:lnTo>
                    <a:pt x="1283030" y="812653"/>
                  </a:lnTo>
                  <a:lnTo>
                    <a:pt x="1283702" y="814054"/>
                  </a:lnTo>
                  <a:lnTo>
                    <a:pt x="1284431" y="814782"/>
                  </a:lnTo>
                  <a:lnTo>
                    <a:pt x="1284431" y="815511"/>
                  </a:lnTo>
                  <a:lnTo>
                    <a:pt x="1284431" y="816239"/>
                  </a:lnTo>
                  <a:lnTo>
                    <a:pt x="1283702" y="816968"/>
                  </a:lnTo>
                  <a:lnTo>
                    <a:pt x="1283702" y="817640"/>
                  </a:lnTo>
                  <a:lnTo>
                    <a:pt x="1284431" y="818369"/>
                  </a:lnTo>
                  <a:lnTo>
                    <a:pt x="1285159" y="819097"/>
                  </a:lnTo>
                  <a:lnTo>
                    <a:pt x="1285888" y="819097"/>
                  </a:lnTo>
                  <a:lnTo>
                    <a:pt x="1289474" y="819097"/>
                  </a:lnTo>
                  <a:lnTo>
                    <a:pt x="1290203" y="819097"/>
                  </a:lnTo>
                  <a:lnTo>
                    <a:pt x="1291604" y="819826"/>
                  </a:lnTo>
                  <a:lnTo>
                    <a:pt x="1292332" y="819826"/>
                  </a:lnTo>
                  <a:lnTo>
                    <a:pt x="1293061" y="819826"/>
                  </a:lnTo>
                  <a:lnTo>
                    <a:pt x="1294518" y="818369"/>
                  </a:lnTo>
                  <a:lnTo>
                    <a:pt x="1295190" y="818369"/>
                  </a:lnTo>
                  <a:lnTo>
                    <a:pt x="1296647" y="818369"/>
                  </a:lnTo>
                  <a:lnTo>
                    <a:pt x="1299505" y="818369"/>
                  </a:lnTo>
                  <a:lnTo>
                    <a:pt x="1300233" y="819097"/>
                  </a:lnTo>
                  <a:lnTo>
                    <a:pt x="1301690" y="819097"/>
                  </a:lnTo>
                  <a:lnTo>
                    <a:pt x="1303820" y="819097"/>
                  </a:lnTo>
                  <a:lnTo>
                    <a:pt x="1306678" y="819826"/>
                  </a:lnTo>
                  <a:lnTo>
                    <a:pt x="1307406" y="819826"/>
                  </a:lnTo>
                  <a:lnTo>
                    <a:pt x="1308135" y="819826"/>
                  </a:lnTo>
                  <a:lnTo>
                    <a:pt x="1312450" y="819826"/>
                  </a:lnTo>
                  <a:lnTo>
                    <a:pt x="1313906" y="819826"/>
                  </a:lnTo>
                  <a:lnTo>
                    <a:pt x="1315307" y="819826"/>
                  </a:lnTo>
                  <a:lnTo>
                    <a:pt x="1316764" y="818369"/>
                  </a:lnTo>
                  <a:lnTo>
                    <a:pt x="1317493" y="817640"/>
                  </a:lnTo>
                  <a:lnTo>
                    <a:pt x="1318165" y="817640"/>
                  </a:lnTo>
                  <a:lnTo>
                    <a:pt x="1318165" y="816968"/>
                  </a:lnTo>
                  <a:lnTo>
                    <a:pt x="1317493" y="816239"/>
                  </a:lnTo>
                  <a:lnTo>
                    <a:pt x="1318165" y="814782"/>
                  </a:lnTo>
                  <a:lnTo>
                    <a:pt x="1319622" y="814054"/>
                  </a:lnTo>
                  <a:lnTo>
                    <a:pt x="1319622" y="813381"/>
                  </a:lnTo>
                  <a:lnTo>
                    <a:pt x="1318894" y="812653"/>
                  </a:lnTo>
                  <a:lnTo>
                    <a:pt x="1318894" y="811924"/>
                  </a:lnTo>
                  <a:lnTo>
                    <a:pt x="1318165" y="811196"/>
                  </a:lnTo>
                  <a:lnTo>
                    <a:pt x="1318165" y="810467"/>
                  </a:lnTo>
                  <a:lnTo>
                    <a:pt x="1319622" y="809739"/>
                  </a:lnTo>
                  <a:lnTo>
                    <a:pt x="1319622" y="808338"/>
                  </a:lnTo>
                  <a:lnTo>
                    <a:pt x="1319622" y="807609"/>
                  </a:lnTo>
                  <a:lnTo>
                    <a:pt x="1321808" y="806152"/>
                  </a:lnTo>
                  <a:lnTo>
                    <a:pt x="1323209" y="805480"/>
                  </a:lnTo>
                  <a:lnTo>
                    <a:pt x="1323937" y="804752"/>
                  </a:lnTo>
                  <a:lnTo>
                    <a:pt x="1324666" y="805480"/>
                  </a:lnTo>
                  <a:lnTo>
                    <a:pt x="1325394" y="805480"/>
                  </a:lnTo>
                  <a:lnTo>
                    <a:pt x="1326067" y="804752"/>
                  </a:lnTo>
                  <a:lnTo>
                    <a:pt x="1326795" y="804023"/>
                  </a:lnTo>
                  <a:lnTo>
                    <a:pt x="1326795" y="802566"/>
                  </a:lnTo>
                  <a:lnTo>
                    <a:pt x="1326795" y="801894"/>
                  </a:lnTo>
                  <a:lnTo>
                    <a:pt x="1326795" y="801165"/>
                  </a:lnTo>
                  <a:lnTo>
                    <a:pt x="1326067" y="801165"/>
                  </a:lnTo>
                  <a:lnTo>
                    <a:pt x="1325394" y="801165"/>
                  </a:lnTo>
                  <a:lnTo>
                    <a:pt x="1324666" y="801165"/>
                  </a:lnTo>
                  <a:lnTo>
                    <a:pt x="1324666" y="800437"/>
                  </a:lnTo>
                  <a:lnTo>
                    <a:pt x="1323937" y="799708"/>
                  </a:lnTo>
                  <a:lnTo>
                    <a:pt x="1323937" y="798980"/>
                  </a:lnTo>
                  <a:lnTo>
                    <a:pt x="1324666" y="798251"/>
                  </a:lnTo>
                  <a:lnTo>
                    <a:pt x="1324666" y="797579"/>
                  </a:lnTo>
                  <a:lnTo>
                    <a:pt x="1325394" y="796850"/>
                  </a:lnTo>
                  <a:lnTo>
                    <a:pt x="1324666" y="796850"/>
                  </a:lnTo>
                  <a:lnTo>
                    <a:pt x="1323937" y="796122"/>
                  </a:lnTo>
                  <a:lnTo>
                    <a:pt x="1324666" y="795393"/>
                  </a:lnTo>
                  <a:lnTo>
                    <a:pt x="1323937" y="793992"/>
                  </a:lnTo>
                  <a:lnTo>
                    <a:pt x="1323937" y="793264"/>
                  </a:lnTo>
                  <a:lnTo>
                    <a:pt x="1324666" y="792535"/>
                  </a:lnTo>
                  <a:lnTo>
                    <a:pt x="1325394" y="791078"/>
                  </a:lnTo>
                  <a:lnTo>
                    <a:pt x="1326067" y="791078"/>
                  </a:lnTo>
                  <a:lnTo>
                    <a:pt x="1326795" y="791078"/>
                  </a:lnTo>
                  <a:lnTo>
                    <a:pt x="1327523" y="791078"/>
                  </a:lnTo>
                  <a:lnTo>
                    <a:pt x="1327523" y="790406"/>
                  </a:lnTo>
                  <a:lnTo>
                    <a:pt x="1327523" y="789678"/>
                  </a:lnTo>
                  <a:lnTo>
                    <a:pt x="1327523" y="788949"/>
                  </a:lnTo>
                  <a:lnTo>
                    <a:pt x="1328252" y="788949"/>
                  </a:lnTo>
                  <a:lnTo>
                    <a:pt x="1328980" y="788220"/>
                  </a:lnTo>
                  <a:lnTo>
                    <a:pt x="1329653" y="788220"/>
                  </a:lnTo>
                  <a:lnTo>
                    <a:pt x="1330381" y="787492"/>
                  </a:lnTo>
                  <a:lnTo>
                    <a:pt x="1331110" y="786820"/>
                  </a:lnTo>
                  <a:lnTo>
                    <a:pt x="1331838" y="786091"/>
                  </a:lnTo>
                  <a:lnTo>
                    <a:pt x="1332567" y="786091"/>
                  </a:lnTo>
                  <a:lnTo>
                    <a:pt x="1333295" y="784634"/>
                  </a:lnTo>
                  <a:lnTo>
                    <a:pt x="1333295" y="783906"/>
                  </a:lnTo>
                  <a:lnTo>
                    <a:pt x="1333968" y="783177"/>
                  </a:lnTo>
                  <a:lnTo>
                    <a:pt x="1333295" y="781776"/>
                  </a:lnTo>
                  <a:lnTo>
                    <a:pt x="1333295" y="779591"/>
                  </a:lnTo>
                  <a:lnTo>
                    <a:pt x="1334696" y="776733"/>
                  </a:lnTo>
                  <a:lnTo>
                    <a:pt x="1334696" y="776004"/>
                  </a:lnTo>
                  <a:lnTo>
                    <a:pt x="1335425" y="776004"/>
                  </a:lnTo>
                  <a:lnTo>
                    <a:pt x="1336153" y="775332"/>
                  </a:lnTo>
                  <a:lnTo>
                    <a:pt x="1336153" y="774603"/>
                  </a:lnTo>
                  <a:lnTo>
                    <a:pt x="1336153" y="773875"/>
                  </a:lnTo>
                  <a:lnTo>
                    <a:pt x="1336153" y="773146"/>
                  </a:lnTo>
                  <a:lnTo>
                    <a:pt x="1335425" y="772418"/>
                  </a:lnTo>
                  <a:lnTo>
                    <a:pt x="1335425" y="771690"/>
                  </a:lnTo>
                  <a:lnTo>
                    <a:pt x="1336153" y="771017"/>
                  </a:lnTo>
                  <a:lnTo>
                    <a:pt x="1337554" y="770289"/>
                  </a:lnTo>
                  <a:lnTo>
                    <a:pt x="1338283" y="769560"/>
                  </a:lnTo>
                  <a:lnTo>
                    <a:pt x="1340468" y="769560"/>
                  </a:lnTo>
                  <a:lnTo>
                    <a:pt x="1341141" y="768832"/>
                  </a:lnTo>
                  <a:lnTo>
                    <a:pt x="1341869" y="769560"/>
                  </a:lnTo>
                  <a:lnTo>
                    <a:pt x="1341869" y="770289"/>
                  </a:lnTo>
                  <a:lnTo>
                    <a:pt x="1342597" y="771017"/>
                  </a:lnTo>
                  <a:lnTo>
                    <a:pt x="1344727" y="771690"/>
                  </a:lnTo>
                  <a:lnTo>
                    <a:pt x="1346184" y="771690"/>
                  </a:lnTo>
                  <a:lnTo>
                    <a:pt x="1347641" y="770289"/>
                  </a:lnTo>
                  <a:lnTo>
                    <a:pt x="1348369" y="769560"/>
                  </a:lnTo>
                  <a:lnTo>
                    <a:pt x="1349042" y="769560"/>
                  </a:lnTo>
                  <a:lnTo>
                    <a:pt x="1349770" y="769560"/>
                  </a:lnTo>
                  <a:lnTo>
                    <a:pt x="1351956" y="770289"/>
                  </a:lnTo>
                  <a:lnTo>
                    <a:pt x="1353357" y="771017"/>
                  </a:lnTo>
                  <a:lnTo>
                    <a:pt x="1354085" y="771690"/>
                  </a:lnTo>
                  <a:lnTo>
                    <a:pt x="1354814" y="771690"/>
                  </a:lnTo>
                  <a:lnTo>
                    <a:pt x="1355542" y="771017"/>
                  </a:lnTo>
                  <a:lnTo>
                    <a:pt x="1356271" y="770289"/>
                  </a:lnTo>
                  <a:lnTo>
                    <a:pt x="1356271" y="768832"/>
                  </a:lnTo>
                  <a:lnTo>
                    <a:pt x="1356271" y="768103"/>
                  </a:lnTo>
                  <a:lnTo>
                    <a:pt x="1356943" y="767431"/>
                  </a:lnTo>
                  <a:lnTo>
                    <a:pt x="1357672" y="767431"/>
                  </a:lnTo>
                  <a:lnTo>
                    <a:pt x="1358400" y="767431"/>
                  </a:lnTo>
                  <a:lnTo>
                    <a:pt x="1359129" y="768103"/>
                  </a:lnTo>
                  <a:lnTo>
                    <a:pt x="1360529" y="768103"/>
                  </a:lnTo>
                  <a:lnTo>
                    <a:pt x="1361258" y="768832"/>
                  </a:lnTo>
                  <a:lnTo>
                    <a:pt x="1361986" y="768103"/>
                  </a:lnTo>
                  <a:lnTo>
                    <a:pt x="1361986" y="766702"/>
                  </a:lnTo>
                  <a:lnTo>
                    <a:pt x="1361986" y="765974"/>
                  </a:lnTo>
                  <a:lnTo>
                    <a:pt x="1362715" y="765974"/>
                  </a:lnTo>
                  <a:lnTo>
                    <a:pt x="1363443" y="765974"/>
                  </a:lnTo>
                  <a:lnTo>
                    <a:pt x="1364116" y="766702"/>
                  </a:lnTo>
                  <a:lnTo>
                    <a:pt x="1364844" y="766702"/>
                  </a:lnTo>
                  <a:lnTo>
                    <a:pt x="1365573" y="766702"/>
                  </a:lnTo>
                  <a:lnTo>
                    <a:pt x="1365573" y="765974"/>
                  </a:lnTo>
                  <a:lnTo>
                    <a:pt x="1366301" y="765974"/>
                  </a:lnTo>
                  <a:lnTo>
                    <a:pt x="1367702" y="765974"/>
                  </a:lnTo>
                  <a:lnTo>
                    <a:pt x="1369159" y="765974"/>
                  </a:lnTo>
                  <a:lnTo>
                    <a:pt x="1369888" y="765245"/>
                  </a:lnTo>
                  <a:lnTo>
                    <a:pt x="1369888" y="764517"/>
                  </a:lnTo>
                  <a:lnTo>
                    <a:pt x="1370616" y="763844"/>
                  </a:lnTo>
                  <a:lnTo>
                    <a:pt x="1371345" y="763844"/>
                  </a:lnTo>
                  <a:lnTo>
                    <a:pt x="1372017" y="763116"/>
                  </a:lnTo>
                  <a:lnTo>
                    <a:pt x="1374203" y="764517"/>
                  </a:lnTo>
                  <a:lnTo>
                    <a:pt x="1374931" y="764517"/>
                  </a:lnTo>
                  <a:lnTo>
                    <a:pt x="1377061" y="763844"/>
                  </a:lnTo>
                  <a:lnTo>
                    <a:pt x="1377789" y="763844"/>
                  </a:lnTo>
                  <a:lnTo>
                    <a:pt x="1379190" y="765245"/>
                  </a:lnTo>
                  <a:lnTo>
                    <a:pt x="1379918" y="765974"/>
                  </a:lnTo>
                  <a:lnTo>
                    <a:pt x="1379918" y="766702"/>
                  </a:lnTo>
                  <a:lnTo>
                    <a:pt x="1379190" y="767431"/>
                  </a:lnTo>
                  <a:lnTo>
                    <a:pt x="1379190" y="768103"/>
                  </a:lnTo>
                  <a:lnTo>
                    <a:pt x="1379918" y="768832"/>
                  </a:lnTo>
                  <a:lnTo>
                    <a:pt x="1380647" y="768832"/>
                  </a:lnTo>
                  <a:lnTo>
                    <a:pt x="1382104" y="768832"/>
                  </a:lnTo>
                  <a:lnTo>
                    <a:pt x="1382104" y="769560"/>
                  </a:lnTo>
                  <a:lnTo>
                    <a:pt x="1382832" y="769560"/>
                  </a:lnTo>
                  <a:lnTo>
                    <a:pt x="1383505" y="771017"/>
                  </a:lnTo>
                  <a:lnTo>
                    <a:pt x="1383505" y="771690"/>
                  </a:lnTo>
                  <a:lnTo>
                    <a:pt x="1384962" y="771690"/>
                  </a:lnTo>
                  <a:lnTo>
                    <a:pt x="1386419" y="771690"/>
                  </a:lnTo>
                  <a:lnTo>
                    <a:pt x="1388548" y="773146"/>
                  </a:lnTo>
                  <a:lnTo>
                    <a:pt x="1390005" y="773875"/>
                  </a:lnTo>
                  <a:lnTo>
                    <a:pt x="1390678" y="773875"/>
                  </a:lnTo>
                  <a:lnTo>
                    <a:pt x="1391406" y="773875"/>
                  </a:lnTo>
                  <a:lnTo>
                    <a:pt x="1392135" y="773875"/>
                  </a:lnTo>
                  <a:lnTo>
                    <a:pt x="1393591" y="774603"/>
                  </a:lnTo>
                  <a:lnTo>
                    <a:pt x="1396449" y="775332"/>
                  </a:lnTo>
                  <a:lnTo>
                    <a:pt x="1397178" y="776004"/>
                  </a:lnTo>
                  <a:lnTo>
                    <a:pt x="1397178" y="776733"/>
                  </a:lnTo>
                  <a:lnTo>
                    <a:pt x="1398579" y="777461"/>
                  </a:lnTo>
                  <a:lnTo>
                    <a:pt x="1399307" y="777461"/>
                  </a:lnTo>
                  <a:lnTo>
                    <a:pt x="1400036" y="778918"/>
                  </a:lnTo>
                  <a:lnTo>
                    <a:pt x="1400036" y="779591"/>
                  </a:lnTo>
                  <a:lnTo>
                    <a:pt x="1399307" y="780319"/>
                  </a:lnTo>
                  <a:lnTo>
                    <a:pt x="1398579" y="780319"/>
                  </a:lnTo>
                  <a:lnTo>
                    <a:pt x="1398579" y="781048"/>
                  </a:lnTo>
                  <a:lnTo>
                    <a:pt x="1398579" y="781776"/>
                  </a:lnTo>
                  <a:lnTo>
                    <a:pt x="1399307" y="783177"/>
                  </a:lnTo>
                  <a:lnTo>
                    <a:pt x="1400764" y="783906"/>
                  </a:lnTo>
                  <a:lnTo>
                    <a:pt x="1401493" y="784634"/>
                  </a:lnTo>
                  <a:lnTo>
                    <a:pt x="1402165" y="785363"/>
                  </a:lnTo>
                  <a:lnTo>
                    <a:pt x="1402165" y="784634"/>
                  </a:lnTo>
                  <a:lnTo>
                    <a:pt x="1402894" y="784634"/>
                  </a:lnTo>
                  <a:lnTo>
                    <a:pt x="1403622" y="784634"/>
                  </a:lnTo>
                  <a:lnTo>
                    <a:pt x="1404351" y="785363"/>
                  </a:lnTo>
                  <a:lnTo>
                    <a:pt x="1389277" y="741542"/>
                  </a:lnTo>
                  <a:lnTo>
                    <a:pt x="1451758" y="753758"/>
                  </a:lnTo>
                  <a:lnTo>
                    <a:pt x="1463246" y="730782"/>
                  </a:lnTo>
                  <a:lnTo>
                    <a:pt x="1463918" y="729381"/>
                  </a:lnTo>
                  <a:lnTo>
                    <a:pt x="1465375" y="727924"/>
                  </a:lnTo>
                  <a:lnTo>
                    <a:pt x="1466104" y="724338"/>
                  </a:lnTo>
                  <a:lnTo>
                    <a:pt x="1463918" y="723610"/>
                  </a:lnTo>
                  <a:lnTo>
                    <a:pt x="1462517" y="722881"/>
                  </a:lnTo>
                  <a:lnTo>
                    <a:pt x="1462517" y="722209"/>
                  </a:lnTo>
                  <a:lnTo>
                    <a:pt x="1463246" y="721480"/>
                  </a:lnTo>
                  <a:lnTo>
                    <a:pt x="1463246" y="720752"/>
                  </a:lnTo>
                  <a:lnTo>
                    <a:pt x="1464647" y="721480"/>
                  </a:lnTo>
                  <a:lnTo>
                    <a:pt x="1468233" y="721480"/>
                  </a:lnTo>
                  <a:lnTo>
                    <a:pt x="1471091" y="720752"/>
                  </a:lnTo>
                  <a:lnTo>
                    <a:pt x="1472548" y="715708"/>
                  </a:lnTo>
                  <a:lnTo>
                    <a:pt x="1474005" y="714980"/>
                  </a:lnTo>
                  <a:lnTo>
                    <a:pt x="1475406" y="714307"/>
                  </a:lnTo>
                  <a:lnTo>
                    <a:pt x="1477591" y="712850"/>
                  </a:lnTo>
                  <a:lnTo>
                    <a:pt x="1474733" y="711393"/>
                  </a:lnTo>
                  <a:lnTo>
                    <a:pt x="1472548" y="709264"/>
                  </a:lnTo>
                  <a:lnTo>
                    <a:pt x="1470419" y="707807"/>
                  </a:lnTo>
                  <a:lnTo>
                    <a:pt x="1468962" y="706406"/>
                  </a:lnTo>
                  <a:lnTo>
                    <a:pt x="1466832" y="706406"/>
                  </a:lnTo>
                  <a:lnTo>
                    <a:pt x="1464647" y="706406"/>
                  </a:lnTo>
                  <a:lnTo>
                    <a:pt x="1463246" y="706406"/>
                  </a:lnTo>
                  <a:lnTo>
                    <a:pt x="1463246" y="705678"/>
                  </a:lnTo>
                  <a:lnTo>
                    <a:pt x="1463246" y="704949"/>
                  </a:lnTo>
                  <a:lnTo>
                    <a:pt x="1465375" y="703492"/>
                  </a:lnTo>
                  <a:lnTo>
                    <a:pt x="1466104" y="702820"/>
                  </a:lnTo>
                  <a:lnTo>
                    <a:pt x="1465375" y="702091"/>
                  </a:lnTo>
                  <a:lnTo>
                    <a:pt x="1461060" y="702820"/>
                  </a:lnTo>
                  <a:lnTo>
                    <a:pt x="1461060" y="701363"/>
                  </a:lnTo>
                  <a:lnTo>
                    <a:pt x="1462517" y="700634"/>
                  </a:lnTo>
                  <a:lnTo>
                    <a:pt x="1463918" y="699233"/>
                  </a:lnTo>
                  <a:lnTo>
                    <a:pt x="1470419" y="694918"/>
                  </a:lnTo>
                  <a:lnTo>
                    <a:pt x="1472548" y="693461"/>
                  </a:lnTo>
                  <a:lnTo>
                    <a:pt x="1474733" y="692733"/>
                  </a:lnTo>
                  <a:lnTo>
                    <a:pt x="1477591" y="691332"/>
                  </a:lnTo>
                  <a:lnTo>
                    <a:pt x="1476134" y="690604"/>
                  </a:lnTo>
                  <a:lnTo>
                    <a:pt x="1474005" y="689875"/>
                  </a:lnTo>
                  <a:lnTo>
                    <a:pt x="1470419" y="688418"/>
                  </a:lnTo>
                  <a:lnTo>
                    <a:pt x="1468962" y="688418"/>
                  </a:lnTo>
                  <a:lnTo>
                    <a:pt x="1465375" y="689147"/>
                  </a:lnTo>
                  <a:lnTo>
                    <a:pt x="1461789" y="689147"/>
                  </a:lnTo>
                  <a:lnTo>
                    <a:pt x="1458931" y="688418"/>
                  </a:lnTo>
                  <a:lnTo>
                    <a:pt x="1456017" y="689147"/>
                  </a:lnTo>
                  <a:lnTo>
                    <a:pt x="1453888" y="688418"/>
                  </a:lnTo>
                  <a:lnTo>
                    <a:pt x="1451758" y="686289"/>
                  </a:lnTo>
                  <a:lnTo>
                    <a:pt x="1450301" y="682702"/>
                  </a:lnTo>
                  <a:lnTo>
                    <a:pt x="1448844" y="681974"/>
                  </a:lnTo>
                  <a:lnTo>
                    <a:pt x="1446715" y="682702"/>
                  </a:lnTo>
                  <a:lnTo>
                    <a:pt x="1446715" y="684159"/>
                  </a:lnTo>
                  <a:lnTo>
                    <a:pt x="1445986" y="686289"/>
                  </a:lnTo>
                  <a:lnTo>
                    <a:pt x="1445258" y="684832"/>
                  </a:lnTo>
                  <a:lnTo>
                    <a:pt x="1444529" y="686289"/>
                  </a:lnTo>
                  <a:lnTo>
                    <a:pt x="1443857" y="685560"/>
                  </a:lnTo>
                  <a:lnTo>
                    <a:pt x="1443128" y="684159"/>
                  </a:lnTo>
                  <a:lnTo>
                    <a:pt x="1440271" y="683431"/>
                  </a:lnTo>
                  <a:lnTo>
                    <a:pt x="1437357" y="682702"/>
                  </a:lnTo>
                  <a:lnTo>
                    <a:pt x="1435227" y="683431"/>
                  </a:lnTo>
                  <a:lnTo>
                    <a:pt x="1433042" y="684832"/>
                  </a:lnTo>
                  <a:lnTo>
                    <a:pt x="1431641" y="683431"/>
                  </a:lnTo>
                  <a:lnTo>
                    <a:pt x="1428054" y="684159"/>
                  </a:lnTo>
                  <a:lnTo>
                    <a:pt x="1425869" y="682702"/>
                  </a:lnTo>
                  <a:lnTo>
                    <a:pt x="1423011" y="680517"/>
                  </a:lnTo>
                  <a:lnTo>
                    <a:pt x="1420882" y="679844"/>
                  </a:lnTo>
                  <a:lnTo>
                    <a:pt x="1418696" y="678387"/>
                  </a:lnTo>
                  <a:lnTo>
                    <a:pt x="1418696" y="677659"/>
                  </a:lnTo>
                  <a:lnTo>
                    <a:pt x="1418696" y="674073"/>
                  </a:lnTo>
                  <a:lnTo>
                    <a:pt x="1417968" y="671943"/>
                  </a:lnTo>
                  <a:lnTo>
                    <a:pt x="1415838" y="669085"/>
                  </a:lnTo>
                  <a:lnTo>
                    <a:pt x="1415110" y="667628"/>
                  </a:lnTo>
                  <a:lnTo>
                    <a:pt x="1416567" y="665499"/>
                  </a:lnTo>
                  <a:lnTo>
                    <a:pt x="1417295" y="663313"/>
                  </a:lnTo>
                  <a:lnTo>
                    <a:pt x="1420153" y="663313"/>
                  </a:lnTo>
                  <a:lnTo>
                    <a:pt x="1424468" y="663313"/>
                  </a:lnTo>
                  <a:lnTo>
                    <a:pt x="1425869" y="664042"/>
                  </a:lnTo>
                  <a:lnTo>
                    <a:pt x="1428783" y="666900"/>
                  </a:lnTo>
                  <a:lnTo>
                    <a:pt x="1430912" y="665499"/>
                  </a:lnTo>
                  <a:lnTo>
                    <a:pt x="1432369" y="664042"/>
                  </a:lnTo>
                  <a:lnTo>
                    <a:pt x="1432369" y="662585"/>
                  </a:lnTo>
                  <a:lnTo>
                    <a:pt x="1430912" y="661856"/>
                  </a:lnTo>
                  <a:lnTo>
                    <a:pt x="1430184" y="659727"/>
                  </a:lnTo>
                  <a:lnTo>
                    <a:pt x="1430184" y="658999"/>
                  </a:lnTo>
                  <a:lnTo>
                    <a:pt x="1430184" y="658270"/>
                  </a:lnTo>
                  <a:lnTo>
                    <a:pt x="1429455" y="658270"/>
                  </a:lnTo>
                  <a:lnTo>
                    <a:pt x="1429455" y="656869"/>
                  </a:lnTo>
                  <a:lnTo>
                    <a:pt x="1430184" y="656141"/>
                  </a:lnTo>
                  <a:lnTo>
                    <a:pt x="1430912" y="655412"/>
                  </a:lnTo>
                  <a:lnTo>
                    <a:pt x="1431641" y="656141"/>
                  </a:lnTo>
                  <a:lnTo>
                    <a:pt x="1433042" y="657598"/>
                  </a:lnTo>
                  <a:lnTo>
                    <a:pt x="1433770" y="657598"/>
                  </a:lnTo>
                  <a:lnTo>
                    <a:pt x="1435227" y="654684"/>
                  </a:lnTo>
                  <a:lnTo>
                    <a:pt x="1435956" y="653283"/>
                  </a:lnTo>
                  <a:lnTo>
                    <a:pt x="1436684" y="651826"/>
                  </a:lnTo>
                  <a:lnTo>
                    <a:pt x="1438814" y="648239"/>
                  </a:lnTo>
                  <a:lnTo>
                    <a:pt x="1440943" y="647511"/>
                  </a:lnTo>
                  <a:lnTo>
                    <a:pt x="1443857" y="644653"/>
                  </a:lnTo>
                  <a:lnTo>
                    <a:pt x="1445986" y="644653"/>
                  </a:lnTo>
                  <a:lnTo>
                    <a:pt x="1448844" y="643924"/>
                  </a:lnTo>
                  <a:lnTo>
                    <a:pt x="1449573" y="642524"/>
                  </a:lnTo>
                  <a:lnTo>
                    <a:pt x="1449573" y="640338"/>
                  </a:lnTo>
                  <a:lnTo>
                    <a:pt x="1451030" y="638209"/>
                  </a:lnTo>
                  <a:lnTo>
                    <a:pt x="1468962" y="638881"/>
                  </a:lnTo>
                  <a:lnTo>
                    <a:pt x="1471819" y="637480"/>
                  </a:lnTo>
                  <a:lnTo>
                    <a:pt x="1474005" y="636752"/>
                  </a:lnTo>
                  <a:lnTo>
                    <a:pt x="1476134" y="635295"/>
                  </a:lnTo>
                  <a:lnTo>
                    <a:pt x="1477591" y="633894"/>
                  </a:lnTo>
                  <a:lnTo>
                    <a:pt x="1478320" y="632437"/>
                  </a:lnTo>
                  <a:lnTo>
                    <a:pt x="1479721" y="631708"/>
                  </a:lnTo>
                  <a:lnTo>
                    <a:pt x="1481178" y="630307"/>
                  </a:lnTo>
                  <a:lnTo>
                    <a:pt x="1483307" y="628850"/>
                  </a:lnTo>
                  <a:lnTo>
                    <a:pt x="1484764" y="627449"/>
                  </a:lnTo>
                  <a:lnTo>
                    <a:pt x="1488351" y="625993"/>
                  </a:lnTo>
                  <a:lnTo>
                    <a:pt x="1489808" y="624536"/>
                  </a:lnTo>
                  <a:lnTo>
                    <a:pt x="1491937" y="621678"/>
                  </a:lnTo>
                  <a:lnTo>
                    <a:pt x="1493394" y="621678"/>
                  </a:lnTo>
                  <a:lnTo>
                    <a:pt x="1494795" y="620949"/>
                  </a:lnTo>
                  <a:lnTo>
                    <a:pt x="1496980" y="619548"/>
                  </a:lnTo>
                  <a:lnTo>
                    <a:pt x="1498381" y="618091"/>
                  </a:lnTo>
                  <a:lnTo>
                    <a:pt x="1501295" y="617363"/>
                  </a:lnTo>
                  <a:lnTo>
                    <a:pt x="1504153" y="615962"/>
                  </a:lnTo>
                  <a:lnTo>
                    <a:pt x="1504882" y="615233"/>
                  </a:lnTo>
                  <a:lnTo>
                    <a:pt x="1505554" y="613776"/>
                  </a:lnTo>
                  <a:close/>
                </a:path>
              </a:pathLst>
            </a:custGeom>
            <a:solidFill>
              <a:srgbClr val="2EB5BC"/>
            </a:solidFill>
            <a:ln w="55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pt-BR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4" name="Forma Livre: Forma 143">
              <a:extLst>
                <a:ext uri="{FF2B5EF4-FFF2-40B4-BE49-F238E27FC236}">
                  <a16:creationId xmlns:a16="http://schemas.microsoft.com/office/drawing/2014/main" id="{B75854B0-B3A8-4315-A7ED-C83DB0E5303D}"/>
                </a:ext>
              </a:extLst>
            </p:cNvPr>
            <p:cNvSpPr/>
            <p:nvPr/>
          </p:nvSpPr>
          <p:spPr>
            <a:xfrm>
              <a:off x="7146512" y="2298816"/>
              <a:ext cx="1526044" cy="2788739"/>
            </a:xfrm>
            <a:custGeom>
              <a:avLst/>
              <a:gdLst>
                <a:gd name="connsiteX0" fmla="*/ 1082865 w 1526044"/>
                <a:gd name="connsiteY0" fmla="*/ 2788739 h 2788739"/>
                <a:gd name="connsiteX1" fmla="*/ 1082136 w 1526044"/>
                <a:gd name="connsiteY1" fmla="*/ 2788739 h 2788739"/>
                <a:gd name="connsiteX2" fmla="*/ 1074851 w 1526044"/>
                <a:gd name="connsiteY2" fmla="*/ 2785714 h 2788739"/>
                <a:gd name="connsiteX3" fmla="*/ 1074123 w 1526044"/>
                <a:gd name="connsiteY3" fmla="*/ 2784985 h 2788739"/>
                <a:gd name="connsiteX4" fmla="*/ 1073731 w 1526044"/>
                <a:gd name="connsiteY4" fmla="*/ 2784593 h 2788739"/>
                <a:gd name="connsiteX5" fmla="*/ 1069080 w 1526044"/>
                <a:gd name="connsiteY5" fmla="*/ 2781286 h 2788739"/>
                <a:gd name="connsiteX6" fmla="*/ 1067903 w 1526044"/>
                <a:gd name="connsiteY6" fmla="*/ 2770191 h 2788739"/>
                <a:gd name="connsiteX7" fmla="*/ 1069360 w 1526044"/>
                <a:gd name="connsiteY7" fmla="*/ 2767333 h 2788739"/>
                <a:gd name="connsiteX8" fmla="*/ 1073394 w 1526044"/>
                <a:gd name="connsiteY8" fmla="*/ 2763018 h 2788739"/>
                <a:gd name="connsiteX9" fmla="*/ 1072610 w 1526044"/>
                <a:gd name="connsiteY9" fmla="*/ 2759544 h 2788739"/>
                <a:gd name="connsiteX10" fmla="*/ 1071153 w 1526044"/>
                <a:gd name="connsiteY10" fmla="*/ 2753268 h 2788739"/>
                <a:gd name="connsiteX11" fmla="*/ 1064709 w 1526044"/>
                <a:gd name="connsiteY11" fmla="*/ 2755677 h 2788739"/>
                <a:gd name="connsiteX12" fmla="*/ 1062579 w 1526044"/>
                <a:gd name="connsiteY12" fmla="*/ 2757247 h 2788739"/>
                <a:gd name="connsiteX13" fmla="*/ 1056359 w 1526044"/>
                <a:gd name="connsiteY13" fmla="*/ 2759320 h 2788739"/>
                <a:gd name="connsiteX14" fmla="*/ 1054902 w 1526044"/>
                <a:gd name="connsiteY14" fmla="*/ 2759320 h 2788739"/>
                <a:gd name="connsiteX15" fmla="*/ 1044647 w 1526044"/>
                <a:gd name="connsiteY15" fmla="*/ 2750130 h 2788739"/>
                <a:gd name="connsiteX16" fmla="*/ 1044423 w 1526044"/>
                <a:gd name="connsiteY16" fmla="*/ 2749345 h 2788739"/>
                <a:gd name="connsiteX17" fmla="*/ 1043919 w 1526044"/>
                <a:gd name="connsiteY17" fmla="*/ 2745142 h 2788739"/>
                <a:gd name="connsiteX18" fmla="*/ 1044479 w 1526044"/>
                <a:gd name="connsiteY18" fmla="*/ 2739147 h 2788739"/>
                <a:gd name="connsiteX19" fmla="*/ 1040332 w 1526044"/>
                <a:gd name="connsiteY19" fmla="*/ 2731862 h 2788739"/>
                <a:gd name="connsiteX20" fmla="*/ 1033608 w 1526044"/>
                <a:gd name="connsiteY20" fmla="*/ 2737465 h 2788739"/>
                <a:gd name="connsiteX21" fmla="*/ 1032095 w 1526044"/>
                <a:gd name="connsiteY21" fmla="*/ 2738474 h 2788739"/>
                <a:gd name="connsiteX22" fmla="*/ 1027052 w 1526044"/>
                <a:gd name="connsiteY22" fmla="*/ 2741332 h 2788739"/>
                <a:gd name="connsiteX23" fmla="*/ 1023633 w 1526044"/>
                <a:gd name="connsiteY23" fmla="*/ 2742565 h 2788739"/>
                <a:gd name="connsiteX24" fmla="*/ 1015004 w 1526044"/>
                <a:gd name="connsiteY24" fmla="*/ 2744022 h 2788739"/>
                <a:gd name="connsiteX25" fmla="*/ 1014107 w 1526044"/>
                <a:gd name="connsiteY25" fmla="*/ 2744134 h 2788739"/>
                <a:gd name="connsiteX26" fmla="*/ 1004749 w 1526044"/>
                <a:gd name="connsiteY26" fmla="*/ 2744862 h 2788739"/>
                <a:gd name="connsiteX27" fmla="*/ 1003964 w 1526044"/>
                <a:gd name="connsiteY27" fmla="*/ 2744918 h 2788739"/>
                <a:gd name="connsiteX28" fmla="*/ 989114 w 1526044"/>
                <a:gd name="connsiteY28" fmla="*/ 2745030 h 2788739"/>
                <a:gd name="connsiteX29" fmla="*/ 988498 w 1526044"/>
                <a:gd name="connsiteY29" fmla="*/ 2745815 h 2788739"/>
                <a:gd name="connsiteX30" fmla="*/ 986929 w 1526044"/>
                <a:gd name="connsiteY30" fmla="*/ 2747440 h 2788739"/>
                <a:gd name="connsiteX31" fmla="*/ 981885 w 1526044"/>
                <a:gd name="connsiteY31" fmla="*/ 2751755 h 2788739"/>
                <a:gd name="connsiteX32" fmla="*/ 979812 w 1526044"/>
                <a:gd name="connsiteY32" fmla="*/ 2753156 h 2788739"/>
                <a:gd name="connsiteX33" fmla="*/ 978355 w 1526044"/>
                <a:gd name="connsiteY33" fmla="*/ 2753884 h 2788739"/>
                <a:gd name="connsiteX34" fmla="*/ 974432 w 1526044"/>
                <a:gd name="connsiteY34" fmla="*/ 2754949 h 2788739"/>
                <a:gd name="connsiteX35" fmla="*/ 971687 w 1526044"/>
                <a:gd name="connsiteY35" fmla="*/ 2759880 h 2788739"/>
                <a:gd name="connsiteX36" fmla="*/ 970230 w 1526044"/>
                <a:gd name="connsiteY36" fmla="*/ 2761337 h 2788739"/>
                <a:gd name="connsiteX37" fmla="*/ 962945 w 1526044"/>
                <a:gd name="connsiteY37" fmla="*/ 2764363 h 2788739"/>
                <a:gd name="connsiteX38" fmla="*/ 961488 w 1526044"/>
                <a:gd name="connsiteY38" fmla="*/ 2764363 h 2788739"/>
                <a:gd name="connsiteX39" fmla="*/ 959583 w 1526044"/>
                <a:gd name="connsiteY39" fmla="*/ 2764195 h 2788739"/>
                <a:gd name="connsiteX40" fmla="*/ 950673 w 1526044"/>
                <a:gd name="connsiteY40" fmla="*/ 2762514 h 2788739"/>
                <a:gd name="connsiteX41" fmla="*/ 948319 w 1526044"/>
                <a:gd name="connsiteY41" fmla="*/ 2766885 h 2788739"/>
                <a:gd name="connsiteX42" fmla="*/ 947535 w 1526044"/>
                <a:gd name="connsiteY42" fmla="*/ 2768118 h 2788739"/>
                <a:gd name="connsiteX43" fmla="*/ 945405 w 1526044"/>
                <a:gd name="connsiteY43" fmla="*/ 2770976 h 2788739"/>
                <a:gd name="connsiteX44" fmla="*/ 934310 w 1526044"/>
                <a:gd name="connsiteY44" fmla="*/ 2774730 h 2788739"/>
                <a:gd name="connsiteX45" fmla="*/ 933413 w 1526044"/>
                <a:gd name="connsiteY45" fmla="*/ 2774898 h 2788739"/>
                <a:gd name="connsiteX46" fmla="*/ 926745 w 1526044"/>
                <a:gd name="connsiteY46" fmla="*/ 2774002 h 2788739"/>
                <a:gd name="connsiteX47" fmla="*/ 923887 w 1526044"/>
                <a:gd name="connsiteY47" fmla="*/ 2772545 h 2788739"/>
                <a:gd name="connsiteX48" fmla="*/ 918339 w 1526044"/>
                <a:gd name="connsiteY48" fmla="*/ 2765092 h 2788739"/>
                <a:gd name="connsiteX49" fmla="*/ 916602 w 1526044"/>
                <a:gd name="connsiteY49" fmla="*/ 2766381 h 2788739"/>
                <a:gd name="connsiteX50" fmla="*/ 913016 w 1526044"/>
                <a:gd name="connsiteY50" fmla="*/ 2768510 h 2788739"/>
                <a:gd name="connsiteX51" fmla="*/ 909934 w 1526044"/>
                <a:gd name="connsiteY51" fmla="*/ 2769743 h 2788739"/>
                <a:gd name="connsiteX52" fmla="*/ 903489 w 1526044"/>
                <a:gd name="connsiteY52" fmla="*/ 2771200 h 2788739"/>
                <a:gd name="connsiteX53" fmla="*/ 901248 w 1526044"/>
                <a:gd name="connsiteY53" fmla="*/ 2771424 h 2788739"/>
                <a:gd name="connsiteX54" fmla="*/ 899118 w 1526044"/>
                <a:gd name="connsiteY54" fmla="*/ 2771424 h 2788739"/>
                <a:gd name="connsiteX55" fmla="*/ 897774 w 1526044"/>
                <a:gd name="connsiteY55" fmla="*/ 2771312 h 2788739"/>
                <a:gd name="connsiteX56" fmla="*/ 889200 w 1526044"/>
                <a:gd name="connsiteY56" fmla="*/ 2770191 h 2788739"/>
                <a:gd name="connsiteX57" fmla="*/ 885053 w 1526044"/>
                <a:gd name="connsiteY57" fmla="*/ 2773946 h 2788739"/>
                <a:gd name="connsiteX58" fmla="*/ 883596 w 1526044"/>
                <a:gd name="connsiteY58" fmla="*/ 2774674 h 2788739"/>
                <a:gd name="connsiteX59" fmla="*/ 879001 w 1526044"/>
                <a:gd name="connsiteY59" fmla="*/ 2775739 h 2788739"/>
                <a:gd name="connsiteX60" fmla="*/ 876872 w 1526044"/>
                <a:gd name="connsiteY60" fmla="*/ 2775739 h 2788739"/>
                <a:gd name="connsiteX61" fmla="*/ 871604 w 1526044"/>
                <a:gd name="connsiteY61" fmla="*/ 2774282 h 2788739"/>
                <a:gd name="connsiteX62" fmla="*/ 868242 w 1526044"/>
                <a:gd name="connsiteY62" fmla="*/ 2774282 h 2788739"/>
                <a:gd name="connsiteX63" fmla="*/ 863198 w 1526044"/>
                <a:gd name="connsiteY63" fmla="*/ 2772993 h 2788739"/>
                <a:gd name="connsiteX64" fmla="*/ 856754 w 1526044"/>
                <a:gd name="connsiteY64" fmla="*/ 2769407 h 2788739"/>
                <a:gd name="connsiteX65" fmla="*/ 855297 w 1526044"/>
                <a:gd name="connsiteY65" fmla="*/ 2768454 h 2788739"/>
                <a:gd name="connsiteX66" fmla="*/ 853280 w 1526044"/>
                <a:gd name="connsiteY66" fmla="*/ 2766829 h 2788739"/>
                <a:gd name="connsiteX67" fmla="*/ 848965 w 1526044"/>
                <a:gd name="connsiteY67" fmla="*/ 2765540 h 2788739"/>
                <a:gd name="connsiteX68" fmla="*/ 843922 w 1526044"/>
                <a:gd name="connsiteY68" fmla="*/ 2765036 h 2788739"/>
                <a:gd name="connsiteX69" fmla="*/ 841064 w 1526044"/>
                <a:gd name="connsiteY69" fmla="*/ 2765372 h 2788739"/>
                <a:gd name="connsiteX70" fmla="*/ 835068 w 1526044"/>
                <a:gd name="connsiteY70" fmla="*/ 2768342 h 2788739"/>
                <a:gd name="connsiteX71" fmla="*/ 823748 w 1526044"/>
                <a:gd name="connsiteY71" fmla="*/ 2777644 h 2788739"/>
                <a:gd name="connsiteX72" fmla="*/ 818873 w 1526044"/>
                <a:gd name="connsiteY72" fmla="*/ 2779886 h 2788739"/>
                <a:gd name="connsiteX73" fmla="*/ 814558 w 1526044"/>
                <a:gd name="connsiteY73" fmla="*/ 2780614 h 2788739"/>
                <a:gd name="connsiteX74" fmla="*/ 812877 w 1526044"/>
                <a:gd name="connsiteY74" fmla="*/ 2780782 h 2788739"/>
                <a:gd name="connsiteX75" fmla="*/ 807161 w 1526044"/>
                <a:gd name="connsiteY75" fmla="*/ 2780782 h 2788739"/>
                <a:gd name="connsiteX76" fmla="*/ 805480 w 1526044"/>
                <a:gd name="connsiteY76" fmla="*/ 2780614 h 2788739"/>
                <a:gd name="connsiteX77" fmla="*/ 801165 w 1526044"/>
                <a:gd name="connsiteY77" fmla="*/ 2779886 h 2788739"/>
                <a:gd name="connsiteX78" fmla="*/ 797523 w 1526044"/>
                <a:gd name="connsiteY78" fmla="*/ 2778541 h 2788739"/>
                <a:gd name="connsiteX79" fmla="*/ 793936 w 1526044"/>
                <a:gd name="connsiteY79" fmla="*/ 2776411 h 2788739"/>
                <a:gd name="connsiteX80" fmla="*/ 791919 w 1526044"/>
                <a:gd name="connsiteY80" fmla="*/ 2774842 h 2788739"/>
                <a:gd name="connsiteX81" fmla="*/ 788333 w 1526044"/>
                <a:gd name="connsiteY81" fmla="*/ 2771256 h 2788739"/>
                <a:gd name="connsiteX82" fmla="*/ 785419 w 1526044"/>
                <a:gd name="connsiteY82" fmla="*/ 2765540 h 2788739"/>
                <a:gd name="connsiteX83" fmla="*/ 783682 w 1526044"/>
                <a:gd name="connsiteY83" fmla="*/ 2754557 h 2788739"/>
                <a:gd name="connsiteX84" fmla="*/ 781888 w 1526044"/>
                <a:gd name="connsiteY84" fmla="*/ 2753548 h 2788739"/>
                <a:gd name="connsiteX85" fmla="*/ 780543 w 1526044"/>
                <a:gd name="connsiteY85" fmla="*/ 2752651 h 2788739"/>
                <a:gd name="connsiteX86" fmla="*/ 776957 w 1526044"/>
                <a:gd name="connsiteY86" fmla="*/ 2749794 h 2788739"/>
                <a:gd name="connsiteX87" fmla="*/ 774155 w 1526044"/>
                <a:gd name="connsiteY87" fmla="*/ 2746375 h 2788739"/>
                <a:gd name="connsiteX88" fmla="*/ 772026 w 1526044"/>
                <a:gd name="connsiteY88" fmla="*/ 2742060 h 2788739"/>
                <a:gd name="connsiteX89" fmla="*/ 771073 w 1526044"/>
                <a:gd name="connsiteY89" fmla="*/ 2739258 h 2788739"/>
                <a:gd name="connsiteX90" fmla="*/ 767655 w 1526044"/>
                <a:gd name="connsiteY90" fmla="*/ 2719870 h 2788739"/>
                <a:gd name="connsiteX91" fmla="*/ 762556 w 1526044"/>
                <a:gd name="connsiteY91" fmla="*/ 2717068 h 2788739"/>
                <a:gd name="connsiteX92" fmla="*/ 760258 w 1526044"/>
                <a:gd name="connsiteY92" fmla="*/ 2715331 h 2788739"/>
                <a:gd name="connsiteX93" fmla="*/ 756672 w 1526044"/>
                <a:gd name="connsiteY93" fmla="*/ 2711744 h 2788739"/>
                <a:gd name="connsiteX94" fmla="*/ 753758 w 1526044"/>
                <a:gd name="connsiteY94" fmla="*/ 2706028 h 2788739"/>
                <a:gd name="connsiteX95" fmla="*/ 753309 w 1526044"/>
                <a:gd name="connsiteY95" fmla="*/ 2703059 h 2788739"/>
                <a:gd name="connsiteX96" fmla="*/ 743391 w 1526044"/>
                <a:gd name="connsiteY96" fmla="*/ 2702610 h 2788739"/>
                <a:gd name="connsiteX97" fmla="*/ 730222 w 1526044"/>
                <a:gd name="connsiteY97" fmla="*/ 2702610 h 2788739"/>
                <a:gd name="connsiteX98" fmla="*/ 728653 w 1526044"/>
                <a:gd name="connsiteY98" fmla="*/ 2702498 h 2788739"/>
                <a:gd name="connsiteX99" fmla="*/ 719295 w 1526044"/>
                <a:gd name="connsiteY99" fmla="*/ 2701041 h 2788739"/>
                <a:gd name="connsiteX100" fmla="*/ 718174 w 1526044"/>
                <a:gd name="connsiteY100" fmla="*/ 2700817 h 2788739"/>
                <a:gd name="connsiteX101" fmla="*/ 702820 w 1526044"/>
                <a:gd name="connsiteY101" fmla="*/ 2696614 h 2788739"/>
                <a:gd name="connsiteX102" fmla="*/ 678892 w 1526044"/>
                <a:gd name="connsiteY102" fmla="*/ 2692411 h 2788739"/>
                <a:gd name="connsiteX103" fmla="*/ 678163 w 1526044"/>
                <a:gd name="connsiteY103" fmla="*/ 2692243 h 2788739"/>
                <a:gd name="connsiteX104" fmla="*/ 673120 w 1526044"/>
                <a:gd name="connsiteY104" fmla="*/ 2691010 h 2788739"/>
                <a:gd name="connsiteX105" fmla="*/ 660175 w 1526044"/>
                <a:gd name="connsiteY105" fmla="*/ 2689666 h 2788739"/>
                <a:gd name="connsiteX106" fmla="*/ 647791 w 1526044"/>
                <a:gd name="connsiteY106" fmla="*/ 2688993 h 2788739"/>
                <a:gd name="connsiteX107" fmla="*/ 645830 w 1526044"/>
                <a:gd name="connsiteY107" fmla="*/ 2688713 h 2788739"/>
                <a:gd name="connsiteX108" fmla="*/ 641347 w 1526044"/>
                <a:gd name="connsiteY108" fmla="*/ 2687592 h 2788739"/>
                <a:gd name="connsiteX109" fmla="*/ 639049 w 1526044"/>
                <a:gd name="connsiteY109" fmla="*/ 2687592 h 2788739"/>
                <a:gd name="connsiteX110" fmla="*/ 636079 w 1526044"/>
                <a:gd name="connsiteY110" fmla="*/ 2687144 h 2788739"/>
                <a:gd name="connsiteX111" fmla="*/ 628907 w 1526044"/>
                <a:gd name="connsiteY111" fmla="*/ 2685014 h 2788739"/>
                <a:gd name="connsiteX112" fmla="*/ 627674 w 1526044"/>
                <a:gd name="connsiteY112" fmla="*/ 2684566 h 2788739"/>
                <a:gd name="connsiteX113" fmla="*/ 617923 w 1526044"/>
                <a:gd name="connsiteY113" fmla="*/ 2680083 h 2788739"/>
                <a:gd name="connsiteX114" fmla="*/ 616242 w 1526044"/>
                <a:gd name="connsiteY114" fmla="*/ 2679074 h 2788739"/>
                <a:gd name="connsiteX115" fmla="*/ 604026 w 1526044"/>
                <a:gd name="connsiteY115" fmla="*/ 2669716 h 2788739"/>
                <a:gd name="connsiteX116" fmla="*/ 602681 w 1526044"/>
                <a:gd name="connsiteY116" fmla="*/ 2668427 h 2788739"/>
                <a:gd name="connsiteX117" fmla="*/ 595508 w 1526044"/>
                <a:gd name="connsiteY117" fmla="*/ 2660526 h 2788739"/>
                <a:gd name="connsiteX118" fmla="*/ 594444 w 1526044"/>
                <a:gd name="connsiteY118" fmla="*/ 2659125 h 2788739"/>
                <a:gd name="connsiteX119" fmla="*/ 590297 w 1526044"/>
                <a:gd name="connsiteY119" fmla="*/ 2652569 h 2788739"/>
                <a:gd name="connsiteX120" fmla="*/ 589232 w 1526044"/>
                <a:gd name="connsiteY120" fmla="*/ 2651672 h 2788739"/>
                <a:gd name="connsiteX121" fmla="*/ 585141 w 1526044"/>
                <a:gd name="connsiteY121" fmla="*/ 2651672 h 2788739"/>
                <a:gd name="connsiteX122" fmla="*/ 580042 w 1526044"/>
                <a:gd name="connsiteY122" fmla="*/ 2652289 h 2788739"/>
                <a:gd name="connsiteX123" fmla="*/ 577969 w 1526044"/>
                <a:gd name="connsiteY123" fmla="*/ 2652345 h 2788739"/>
                <a:gd name="connsiteX124" fmla="*/ 568610 w 1526044"/>
                <a:gd name="connsiteY124" fmla="*/ 2651616 h 2788739"/>
                <a:gd name="connsiteX125" fmla="*/ 544682 w 1526044"/>
                <a:gd name="connsiteY125" fmla="*/ 2650944 h 2788739"/>
                <a:gd name="connsiteX126" fmla="*/ 534876 w 1526044"/>
                <a:gd name="connsiteY126" fmla="*/ 2650215 h 2788739"/>
                <a:gd name="connsiteX127" fmla="*/ 529721 w 1526044"/>
                <a:gd name="connsiteY127" fmla="*/ 2648366 h 2788739"/>
                <a:gd name="connsiteX128" fmla="*/ 522548 w 1526044"/>
                <a:gd name="connsiteY128" fmla="*/ 2643323 h 2788739"/>
                <a:gd name="connsiteX129" fmla="*/ 521147 w 1526044"/>
                <a:gd name="connsiteY129" fmla="*/ 2642146 h 2788739"/>
                <a:gd name="connsiteX130" fmla="*/ 507530 w 1526044"/>
                <a:gd name="connsiteY130" fmla="*/ 2628529 h 2788739"/>
                <a:gd name="connsiteX131" fmla="*/ 505568 w 1526044"/>
                <a:gd name="connsiteY131" fmla="*/ 2625839 h 2788739"/>
                <a:gd name="connsiteX132" fmla="*/ 504840 w 1526044"/>
                <a:gd name="connsiteY132" fmla="*/ 2624382 h 2788739"/>
                <a:gd name="connsiteX133" fmla="*/ 503775 w 1526044"/>
                <a:gd name="connsiteY133" fmla="*/ 2619787 h 2788739"/>
                <a:gd name="connsiteX134" fmla="*/ 503775 w 1526044"/>
                <a:gd name="connsiteY134" fmla="*/ 2618330 h 2788739"/>
                <a:gd name="connsiteX135" fmla="*/ 504168 w 1526044"/>
                <a:gd name="connsiteY135" fmla="*/ 2615528 h 2788739"/>
                <a:gd name="connsiteX136" fmla="*/ 512125 w 1526044"/>
                <a:gd name="connsiteY136" fmla="*/ 2587117 h 2788739"/>
                <a:gd name="connsiteX137" fmla="*/ 507418 w 1526044"/>
                <a:gd name="connsiteY137" fmla="*/ 2583083 h 2788739"/>
                <a:gd name="connsiteX138" fmla="*/ 504896 w 1526044"/>
                <a:gd name="connsiteY138" fmla="*/ 2579888 h 2788739"/>
                <a:gd name="connsiteX139" fmla="*/ 500581 w 1526044"/>
                <a:gd name="connsiteY139" fmla="*/ 2571259 h 2788739"/>
                <a:gd name="connsiteX140" fmla="*/ 499741 w 1526044"/>
                <a:gd name="connsiteY140" fmla="*/ 2568961 h 2788739"/>
                <a:gd name="connsiteX141" fmla="*/ 497611 w 1526044"/>
                <a:gd name="connsiteY141" fmla="*/ 2559603 h 2788739"/>
                <a:gd name="connsiteX142" fmla="*/ 497331 w 1526044"/>
                <a:gd name="connsiteY142" fmla="*/ 2557306 h 2788739"/>
                <a:gd name="connsiteX143" fmla="*/ 497331 w 1526044"/>
                <a:gd name="connsiteY143" fmla="*/ 2552710 h 2788739"/>
                <a:gd name="connsiteX144" fmla="*/ 495146 w 1526044"/>
                <a:gd name="connsiteY144" fmla="*/ 2543464 h 2788739"/>
                <a:gd name="connsiteX145" fmla="*/ 492848 w 1526044"/>
                <a:gd name="connsiteY145" fmla="*/ 2539766 h 2788739"/>
                <a:gd name="connsiteX146" fmla="*/ 485171 w 1526044"/>
                <a:gd name="connsiteY146" fmla="*/ 2530800 h 2788739"/>
                <a:gd name="connsiteX147" fmla="*/ 457769 w 1526044"/>
                <a:gd name="connsiteY147" fmla="*/ 2506256 h 2788739"/>
                <a:gd name="connsiteX148" fmla="*/ 456144 w 1526044"/>
                <a:gd name="connsiteY148" fmla="*/ 2504462 h 2788739"/>
                <a:gd name="connsiteX149" fmla="*/ 449475 w 1526044"/>
                <a:gd name="connsiteY149" fmla="*/ 2494880 h 2788739"/>
                <a:gd name="connsiteX150" fmla="*/ 448074 w 1526044"/>
                <a:gd name="connsiteY150" fmla="*/ 2491630 h 2788739"/>
                <a:gd name="connsiteX151" fmla="*/ 446617 w 1526044"/>
                <a:gd name="connsiteY151" fmla="*/ 2485914 h 2788739"/>
                <a:gd name="connsiteX152" fmla="*/ 446337 w 1526044"/>
                <a:gd name="connsiteY152" fmla="*/ 2483392 h 2788739"/>
                <a:gd name="connsiteX153" fmla="*/ 446337 w 1526044"/>
                <a:gd name="connsiteY153" fmla="*/ 2480534 h 2788739"/>
                <a:gd name="connsiteX154" fmla="*/ 446841 w 1526044"/>
                <a:gd name="connsiteY154" fmla="*/ 2477284 h 2788739"/>
                <a:gd name="connsiteX155" fmla="*/ 447962 w 1526044"/>
                <a:gd name="connsiteY155" fmla="*/ 2473866 h 2788739"/>
                <a:gd name="connsiteX156" fmla="*/ 448186 w 1526044"/>
                <a:gd name="connsiteY156" fmla="*/ 2472185 h 2788739"/>
                <a:gd name="connsiteX157" fmla="*/ 448018 w 1526044"/>
                <a:gd name="connsiteY157" fmla="*/ 2471680 h 2788739"/>
                <a:gd name="connsiteX158" fmla="*/ 443703 w 1526044"/>
                <a:gd name="connsiteY158" fmla="*/ 2455149 h 2788739"/>
                <a:gd name="connsiteX159" fmla="*/ 441462 w 1526044"/>
                <a:gd name="connsiteY159" fmla="*/ 2445511 h 2788739"/>
                <a:gd name="connsiteX160" fmla="*/ 441518 w 1526044"/>
                <a:gd name="connsiteY160" fmla="*/ 2440692 h 2788739"/>
                <a:gd name="connsiteX161" fmla="*/ 442975 w 1526044"/>
                <a:gd name="connsiteY161" fmla="*/ 2434976 h 2788739"/>
                <a:gd name="connsiteX162" fmla="*/ 443199 w 1526044"/>
                <a:gd name="connsiteY162" fmla="*/ 2434191 h 2788739"/>
                <a:gd name="connsiteX163" fmla="*/ 444096 w 1526044"/>
                <a:gd name="connsiteY163" fmla="*/ 2431502 h 2788739"/>
                <a:gd name="connsiteX164" fmla="*/ 443703 w 1526044"/>
                <a:gd name="connsiteY164" fmla="*/ 2429933 h 2788739"/>
                <a:gd name="connsiteX165" fmla="*/ 443535 w 1526044"/>
                <a:gd name="connsiteY165" fmla="*/ 2428980 h 2788739"/>
                <a:gd name="connsiteX166" fmla="*/ 442078 w 1526044"/>
                <a:gd name="connsiteY166" fmla="*/ 2419622 h 2788739"/>
                <a:gd name="connsiteX167" fmla="*/ 441966 w 1526044"/>
                <a:gd name="connsiteY167" fmla="*/ 2418053 h 2788739"/>
                <a:gd name="connsiteX168" fmla="*/ 441966 w 1526044"/>
                <a:gd name="connsiteY168" fmla="*/ 2402362 h 2788739"/>
                <a:gd name="connsiteX169" fmla="*/ 437371 w 1526044"/>
                <a:gd name="connsiteY169" fmla="*/ 2387344 h 2788739"/>
                <a:gd name="connsiteX170" fmla="*/ 437203 w 1526044"/>
                <a:gd name="connsiteY170" fmla="*/ 2386616 h 2788739"/>
                <a:gd name="connsiteX171" fmla="*/ 433617 w 1526044"/>
                <a:gd name="connsiteY171" fmla="*/ 2370813 h 2788739"/>
                <a:gd name="connsiteX172" fmla="*/ 433785 w 1526044"/>
                <a:gd name="connsiteY172" fmla="*/ 2365546 h 2788739"/>
                <a:gd name="connsiteX173" fmla="*/ 435970 w 1526044"/>
                <a:gd name="connsiteY173" fmla="*/ 2358373 h 2788739"/>
                <a:gd name="connsiteX174" fmla="*/ 436979 w 1526044"/>
                <a:gd name="connsiteY174" fmla="*/ 2356019 h 2788739"/>
                <a:gd name="connsiteX175" fmla="*/ 439108 w 1526044"/>
                <a:gd name="connsiteY175" fmla="*/ 2352433 h 2788739"/>
                <a:gd name="connsiteX176" fmla="*/ 440677 w 1526044"/>
                <a:gd name="connsiteY176" fmla="*/ 2350416 h 2788739"/>
                <a:gd name="connsiteX177" fmla="*/ 442134 w 1526044"/>
                <a:gd name="connsiteY177" fmla="*/ 2348959 h 2788739"/>
                <a:gd name="connsiteX178" fmla="*/ 444096 w 1526044"/>
                <a:gd name="connsiteY178" fmla="*/ 2347446 h 2788739"/>
                <a:gd name="connsiteX179" fmla="*/ 446617 w 1526044"/>
                <a:gd name="connsiteY179" fmla="*/ 2345933 h 2788739"/>
                <a:gd name="connsiteX180" fmla="*/ 447402 w 1526044"/>
                <a:gd name="connsiteY180" fmla="*/ 2345148 h 2788739"/>
                <a:gd name="connsiteX181" fmla="*/ 448074 w 1526044"/>
                <a:gd name="connsiteY181" fmla="*/ 2343803 h 2788739"/>
                <a:gd name="connsiteX182" fmla="*/ 448466 w 1526044"/>
                <a:gd name="connsiteY182" fmla="*/ 2343131 h 2788739"/>
                <a:gd name="connsiteX183" fmla="*/ 450035 w 1526044"/>
                <a:gd name="connsiteY183" fmla="*/ 2340497 h 2788739"/>
                <a:gd name="connsiteX184" fmla="*/ 453286 w 1526044"/>
                <a:gd name="connsiteY184" fmla="*/ 2330803 h 2788739"/>
                <a:gd name="connsiteX185" fmla="*/ 454687 w 1526044"/>
                <a:gd name="connsiteY185" fmla="*/ 2328057 h 2788739"/>
                <a:gd name="connsiteX186" fmla="*/ 457208 w 1526044"/>
                <a:gd name="connsiteY186" fmla="*/ 2324471 h 2788739"/>
                <a:gd name="connsiteX187" fmla="*/ 457769 w 1526044"/>
                <a:gd name="connsiteY187" fmla="*/ 2322565 h 2788739"/>
                <a:gd name="connsiteX188" fmla="*/ 457769 w 1526044"/>
                <a:gd name="connsiteY188" fmla="*/ 2319259 h 2788739"/>
                <a:gd name="connsiteX189" fmla="*/ 457096 w 1526044"/>
                <a:gd name="connsiteY189" fmla="*/ 2307379 h 2788739"/>
                <a:gd name="connsiteX190" fmla="*/ 454967 w 1526044"/>
                <a:gd name="connsiteY190" fmla="*/ 2296788 h 2788739"/>
                <a:gd name="connsiteX191" fmla="*/ 454294 w 1526044"/>
                <a:gd name="connsiteY191" fmla="*/ 2296116 h 2788739"/>
                <a:gd name="connsiteX192" fmla="*/ 451380 w 1526044"/>
                <a:gd name="connsiteY192" fmla="*/ 2290512 h 2788739"/>
                <a:gd name="connsiteX193" fmla="*/ 451324 w 1526044"/>
                <a:gd name="connsiteY193" fmla="*/ 2290288 h 2788739"/>
                <a:gd name="connsiteX194" fmla="*/ 450652 w 1526044"/>
                <a:gd name="connsiteY194" fmla="*/ 2289671 h 2788739"/>
                <a:gd name="connsiteX195" fmla="*/ 448803 w 1526044"/>
                <a:gd name="connsiteY195" fmla="*/ 2287822 h 2788739"/>
                <a:gd name="connsiteX196" fmla="*/ 446897 w 1526044"/>
                <a:gd name="connsiteY196" fmla="*/ 2286926 h 2788739"/>
                <a:gd name="connsiteX197" fmla="*/ 439725 w 1526044"/>
                <a:gd name="connsiteY197" fmla="*/ 2282611 h 2788739"/>
                <a:gd name="connsiteX198" fmla="*/ 437707 w 1526044"/>
                <a:gd name="connsiteY198" fmla="*/ 2281042 h 2788739"/>
                <a:gd name="connsiteX199" fmla="*/ 430535 w 1526044"/>
                <a:gd name="connsiteY199" fmla="*/ 2273869 h 2788739"/>
                <a:gd name="connsiteX200" fmla="*/ 428013 w 1526044"/>
                <a:gd name="connsiteY200" fmla="*/ 2269834 h 2788739"/>
                <a:gd name="connsiteX201" fmla="*/ 426724 w 1526044"/>
                <a:gd name="connsiteY201" fmla="*/ 2265968 h 2788739"/>
                <a:gd name="connsiteX202" fmla="*/ 421905 w 1526044"/>
                <a:gd name="connsiteY202" fmla="*/ 2254928 h 2788739"/>
                <a:gd name="connsiteX203" fmla="*/ 421681 w 1526044"/>
                <a:gd name="connsiteY203" fmla="*/ 2254424 h 2788739"/>
                <a:gd name="connsiteX204" fmla="*/ 420728 w 1526044"/>
                <a:gd name="connsiteY204" fmla="*/ 2251902 h 2788739"/>
                <a:gd name="connsiteX205" fmla="*/ 418767 w 1526044"/>
                <a:gd name="connsiteY205" fmla="*/ 2249437 h 2788739"/>
                <a:gd name="connsiteX206" fmla="*/ 414284 w 1526044"/>
                <a:gd name="connsiteY206" fmla="*/ 2242040 h 2788739"/>
                <a:gd name="connsiteX207" fmla="*/ 411930 w 1526044"/>
                <a:gd name="connsiteY207" fmla="*/ 2240190 h 2788739"/>
                <a:gd name="connsiteX208" fmla="*/ 408344 w 1526044"/>
                <a:gd name="connsiteY208" fmla="*/ 2234643 h 2788739"/>
                <a:gd name="connsiteX209" fmla="*/ 408288 w 1526044"/>
                <a:gd name="connsiteY209" fmla="*/ 2234419 h 2788739"/>
                <a:gd name="connsiteX210" fmla="*/ 407447 w 1526044"/>
                <a:gd name="connsiteY210" fmla="*/ 2233690 h 2788739"/>
                <a:gd name="connsiteX211" fmla="*/ 405990 w 1526044"/>
                <a:gd name="connsiteY211" fmla="*/ 2232233 h 2788739"/>
                <a:gd name="connsiteX212" fmla="*/ 405542 w 1526044"/>
                <a:gd name="connsiteY212" fmla="*/ 2231729 h 2788739"/>
                <a:gd name="connsiteX213" fmla="*/ 389739 w 1526044"/>
                <a:gd name="connsiteY213" fmla="*/ 2213797 h 2788739"/>
                <a:gd name="connsiteX214" fmla="*/ 387162 w 1526044"/>
                <a:gd name="connsiteY214" fmla="*/ 2206960 h 2788739"/>
                <a:gd name="connsiteX215" fmla="*/ 387162 w 1526044"/>
                <a:gd name="connsiteY215" fmla="*/ 2201917 h 2788739"/>
                <a:gd name="connsiteX216" fmla="*/ 387666 w 1526044"/>
                <a:gd name="connsiteY216" fmla="*/ 2198779 h 2788739"/>
                <a:gd name="connsiteX217" fmla="*/ 391533 w 1526044"/>
                <a:gd name="connsiteY217" fmla="*/ 2186563 h 2788739"/>
                <a:gd name="connsiteX218" fmla="*/ 389403 w 1526044"/>
                <a:gd name="connsiteY218" fmla="*/ 2181463 h 2788739"/>
                <a:gd name="connsiteX219" fmla="*/ 388787 w 1526044"/>
                <a:gd name="connsiteY219" fmla="*/ 2179334 h 2788739"/>
                <a:gd name="connsiteX220" fmla="*/ 387330 w 1526044"/>
                <a:gd name="connsiteY220" fmla="*/ 2171433 h 2788739"/>
                <a:gd name="connsiteX221" fmla="*/ 387218 w 1526044"/>
                <a:gd name="connsiteY221" fmla="*/ 2170704 h 2788739"/>
                <a:gd name="connsiteX222" fmla="*/ 386489 w 1526044"/>
                <a:gd name="connsiteY222" fmla="*/ 2164260 h 2788739"/>
                <a:gd name="connsiteX223" fmla="*/ 386433 w 1526044"/>
                <a:gd name="connsiteY223" fmla="*/ 2163139 h 2788739"/>
                <a:gd name="connsiteX224" fmla="*/ 386433 w 1526044"/>
                <a:gd name="connsiteY224" fmla="*/ 2156247 h 2788739"/>
                <a:gd name="connsiteX225" fmla="*/ 385929 w 1526044"/>
                <a:gd name="connsiteY225" fmla="*/ 2153669 h 2788739"/>
                <a:gd name="connsiteX226" fmla="*/ 385705 w 1526044"/>
                <a:gd name="connsiteY226" fmla="*/ 2151652 h 2788739"/>
                <a:gd name="connsiteX227" fmla="*/ 385705 w 1526044"/>
                <a:gd name="connsiteY227" fmla="*/ 2145936 h 2788739"/>
                <a:gd name="connsiteX228" fmla="*/ 386433 w 1526044"/>
                <a:gd name="connsiteY228" fmla="*/ 2142125 h 2788739"/>
                <a:gd name="connsiteX229" fmla="*/ 389123 w 1526044"/>
                <a:gd name="connsiteY229" fmla="*/ 2135401 h 2788739"/>
                <a:gd name="connsiteX230" fmla="*/ 392877 w 1526044"/>
                <a:gd name="connsiteY230" fmla="*/ 2122848 h 2788739"/>
                <a:gd name="connsiteX231" fmla="*/ 392877 w 1526044"/>
                <a:gd name="connsiteY231" fmla="*/ 2121840 h 2788739"/>
                <a:gd name="connsiteX232" fmla="*/ 392429 w 1526044"/>
                <a:gd name="connsiteY232" fmla="*/ 2119710 h 2788739"/>
                <a:gd name="connsiteX233" fmla="*/ 390692 w 1526044"/>
                <a:gd name="connsiteY233" fmla="*/ 2113826 h 2788739"/>
                <a:gd name="connsiteX234" fmla="*/ 378868 w 1526044"/>
                <a:gd name="connsiteY234" fmla="*/ 2090234 h 2788739"/>
                <a:gd name="connsiteX235" fmla="*/ 378364 w 1526044"/>
                <a:gd name="connsiteY235" fmla="*/ 2089114 h 2788739"/>
                <a:gd name="connsiteX236" fmla="*/ 374777 w 1526044"/>
                <a:gd name="connsiteY236" fmla="*/ 2079083 h 2788739"/>
                <a:gd name="connsiteX237" fmla="*/ 374329 w 1526044"/>
                <a:gd name="connsiteY237" fmla="*/ 2077290 h 2788739"/>
                <a:gd name="connsiteX238" fmla="*/ 372312 w 1526044"/>
                <a:gd name="connsiteY238" fmla="*/ 2065018 h 2788739"/>
                <a:gd name="connsiteX239" fmla="*/ 367941 w 1526044"/>
                <a:gd name="connsiteY239" fmla="*/ 2050616 h 2788739"/>
                <a:gd name="connsiteX240" fmla="*/ 366652 w 1526044"/>
                <a:gd name="connsiteY240" fmla="*/ 2049327 h 2788739"/>
                <a:gd name="connsiteX241" fmla="*/ 363962 w 1526044"/>
                <a:gd name="connsiteY241" fmla="*/ 2047870 h 2788739"/>
                <a:gd name="connsiteX242" fmla="*/ 349617 w 1526044"/>
                <a:gd name="connsiteY242" fmla="*/ 2049215 h 2788739"/>
                <a:gd name="connsiteX243" fmla="*/ 344013 w 1526044"/>
                <a:gd name="connsiteY243" fmla="*/ 2048151 h 2788739"/>
                <a:gd name="connsiteX244" fmla="*/ 342556 w 1526044"/>
                <a:gd name="connsiteY244" fmla="*/ 2047422 h 2788739"/>
                <a:gd name="connsiteX245" fmla="*/ 341435 w 1526044"/>
                <a:gd name="connsiteY245" fmla="*/ 2046806 h 2788739"/>
                <a:gd name="connsiteX246" fmla="*/ 339306 w 1526044"/>
                <a:gd name="connsiteY246" fmla="*/ 2045349 h 2788739"/>
                <a:gd name="connsiteX247" fmla="*/ 336448 w 1526044"/>
                <a:gd name="connsiteY247" fmla="*/ 2042491 h 2788739"/>
                <a:gd name="connsiteX248" fmla="*/ 334991 w 1526044"/>
                <a:gd name="connsiteY248" fmla="*/ 2040361 h 2788739"/>
                <a:gd name="connsiteX249" fmla="*/ 333310 w 1526044"/>
                <a:gd name="connsiteY249" fmla="*/ 2035542 h 2788739"/>
                <a:gd name="connsiteX250" fmla="*/ 332581 w 1526044"/>
                <a:gd name="connsiteY250" fmla="*/ 2027641 h 2788739"/>
                <a:gd name="connsiteX251" fmla="*/ 332862 w 1526044"/>
                <a:gd name="connsiteY251" fmla="*/ 2024223 h 2788739"/>
                <a:gd name="connsiteX252" fmla="*/ 333590 w 1526044"/>
                <a:gd name="connsiteY252" fmla="*/ 2021365 h 2788739"/>
                <a:gd name="connsiteX253" fmla="*/ 337288 w 1526044"/>
                <a:gd name="connsiteY253" fmla="*/ 2008756 h 2788739"/>
                <a:gd name="connsiteX254" fmla="*/ 339250 w 1526044"/>
                <a:gd name="connsiteY254" fmla="*/ 2005058 h 2788739"/>
                <a:gd name="connsiteX255" fmla="*/ 342836 w 1526044"/>
                <a:gd name="connsiteY255" fmla="*/ 2000743 h 2788739"/>
                <a:gd name="connsiteX256" fmla="*/ 344293 w 1526044"/>
                <a:gd name="connsiteY256" fmla="*/ 1999286 h 2788739"/>
                <a:gd name="connsiteX257" fmla="*/ 346871 w 1526044"/>
                <a:gd name="connsiteY257" fmla="*/ 1997213 h 2788739"/>
                <a:gd name="connsiteX258" fmla="*/ 351298 w 1526044"/>
                <a:gd name="connsiteY258" fmla="*/ 1991329 h 2788739"/>
                <a:gd name="connsiteX259" fmla="*/ 351914 w 1526044"/>
                <a:gd name="connsiteY259" fmla="*/ 1988863 h 2788739"/>
                <a:gd name="connsiteX260" fmla="*/ 351914 w 1526044"/>
                <a:gd name="connsiteY260" fmla="*/ 1987294 h 2788739"/>
                <a:gd name="connsiteX261" fmla="*/ 351970 w 1526044"/>
                <a:gd name="connsiteY261" fmla="*/ 1986005 h 2788739"/>
                <a:gd name="connsiteX262" fmla="*/ 352699 w 1526044"/>
                <a:gd name="connsiteY262" fmla="*/ 1980289 h 2788739"/>
                <a:gd name="connsiteX263" fmla="*/ 354380 w 1526044"/>
                <a:gd name="connsiteY263" fmla="*/ 1975806 h 2788739"/>
                <a:gd name="connsiteX264" fmla="*/ 355837 w 1526044"/>
                <a:gd name="connsiteY264" fmla="*/ 1973677 h 2788739"/>
                <a:gd name="connsiteX265" fmla="*/ 358527 w 1526044"/>
                <a:gd name="connsiteY265" fmla="*/ 1970931 h 2788739"/>
                <a:gd name="connsiteX266" fmla="*/ 365027 w 1526044"/>
                <a:gd name="connsiteY266" fmla="*/ 1966112 h 2788739"/>
                <a:gd name="connsiteX267" fmla="*/ 365195 w 1526044"/>
                <a:gd name="connsiteY267" fmla="*/ 1965440 h 2788739"/>
                <a:gd name="connsiteX268" fmla="*/ 365419 w 1526044"/>
                <a:gd name="connsiteY268" fmla="*/ 1964655 h 2788739"/>
                <a:gd name="connsiteX269" fmla="*/ 365587 w 1526044"/>
                <a:gd name="connsiteY269" fmla="*/ 1964095 h 2788739"/>
                <a:gd name="connsiteX270" fmla="*/ 365587 w 1526044"/>
                <a:gd name="connsiteY270" fmla="*/ 1960732 h 2788739"/>
                <a:gd name="connsiteX271" fmla="*/ 365251 w 1526044"/>
                <a:gd name="connsiteY271" fmla="*/ 1958491 h 2788739"/>
                <a:gd name="connsiteX272" fmla="*/ 364186 w 1526044"/>
                <a:gd name="connsiteY272" fmla="*/ 1956698 h 2788739"/>
                <a:gd name="connsiteX273" fmla="*/ 362729 w 1526044"/>
                <a:gd name="connsiteY273" fmla="*/ 1951374 h 2788739"/>
                <a:gd name="connsiteX274" fmla="*/ 362729 w 1526044"/>
                <a:gd name="connsiteY274" fmla="*/ 1949245 h 2788739"/>
                <a:gd name="connsiteX275" fmla="*/ 362785 w 1526044"/>
                <a:gd name="connsiteY275" fmla="*/ 1948236 h 2788739"/>
                <a:gd name="connsiteX276" fmla="*/ 363178 w 1526044"/>
                <a:gd name="connsiteY276" fmla="*/ 1944426 h 2788739"/>
                <a:gd name="connsiteX277" fmla="*/ 361441 w 1526044"/>
                <a:gd name="connsiteY277" fmla="*/ 1940223 h 2788739"/>
                <a:gd name="connsiteX278" fmla="*/ 359984 w 1526044"/>
                <a:gd name="connsiteY278" fmla="*/ 1931593 h 2788739"/>
                <a:gd name="connsiteX279" fmla="*/ 359815 w 1526044"/>
                <a:gd name="connsiteY279" fmla="*/ 1929912 h 2788739"/>
                <a:gd name="connsiteX280" fmla="*/ 359815 w 1526044"/>
                <a:gd name="connsiteY280" fmla="*/ 1918760 h 2788739"/>
                <a:gd name="connsiteX281" fmla="*/ 357910 w 1526044"/>
                <a:gd name="connsiteY281" fmla="*/ 1918032 h 2788739"/>
                <a:gd name="connsiteX282" fmla="*/ 353819 w 1526044"/>
                <a:gd name="connsiteY282" fmla="*/ 1915230 h 2788739"/>
                <a:gd name="connsiteX283" fmla="*/ 348104 w 1526044"/>
                <a:gd name="connsiteY283" fmla="*/ 1908786 h 2788739"/>
                <a:gd name="connsiteX284" fmla="*/ 347543 w 1526044"/>
                <a:gd name="connsiteY284" fmla="*/ 1908113 h 2788739"/>
                <a:gd name="connsiteX285" fmla="*/ 345414 w 1526044"/>
                <a:gd name="connsiteY285" fmla="*/ 1905256 h 2788739"/>
                <a:gd name="connsiteX286" fmla="*/ 344461 w 1526044"/>
                <a:gd name="connsiteY286" fmla="*/ 1903686 h 2788739"/>
                <a:gd name="connsiteX287" fmla="*/ 343733 w 1526044"/>
                <a:gd name="connsiteY287" fmla="*/ 1902229 h 2788739"/>
                <a:gd name="connsiteX288" fmla="*/ 342724 w 1526044"/>
                <a:gd name="connsiteY288" fmla="*/ 1899091 h 2788739"/>
                <a:gd name="connsiteX289" fmla="*/ 341996 w 1526044"/>
                <a:gd name="connsiteY289" fmla="*/ 1894048 h 2788739"/>
                <a:gd name="connsiteX290" fmla="*/ 343004 w 1526044"/>
                <a:gd name="connsiteY290" fmla="*/ 1887940 h 2788739"/>
                <a:gd name="connsiteX291" fmla="*/ 343733 w 1526044"/>
                <a:gd name="connsiteY291" fmla="*/ 1886483 h 2788739"/>
                <a:gd name="connsiteX292" fmla="*/ 344013 w 1526044"/>
                <a:gd name="connsiteY292" fmla="*/ 1885979 h 2788739"/>
                <a:gd name="connsiteX293" fmla="*/ 346030 w 1526044"/>
                <a:gd name="connsiteY293" fmla="*/ 1882448 h 2788739"/>
                <a:gd name="connsiteX294" fmla="*/ 346198 w 1526044"/>
                <a:gd name="connsiteY294" fmla="*/ 1881328 h 2788739"/>
                <a:gd name="connsiteX295" fmla="*/ 345078 w 1526044"/>
                <a:gd name="connsiteY295" fmla="*/ 1875276 h 2788739"/>
                <a:gd name="connsiteX296" fmla="*/ 341267 w 1526044"/>
                <a:gd name="connsiteY296" fmla="*/ 1865189 h 2788739"/>
                <a:gd name="connsiteX297" fmla="*/ 337905 w 1526044"/>
                <a:gd name="connsiteY297" fmla="*/ 1858520 h 2788739"/>
                <a:gd name="connsiteX298" fmla="*/ 337344 w 1526044"/>
                <a:gd name="connsiteY298" fmla="*/ 1857176 h 2788739"/>
                <a:gd name="connsiteX299" fmla="*/ 335215 w 1526044"/>
                <a:gd name="connsiteY299" fmla="*/ 1850731 h 2788739"/>
                <a:gd name="connsiteX300" fmla="*/ 334711 w 1526044"/>
                <a:gd name="connsiteY300" fmla="*/ 1847481 h 2788739"/>
                <a:gd name="connsiteX301" fmla="*/ 334711 w 1526044"/>
                <a:gd name="connsiteY301" fmla="*/ 1840028 h 2788739"/>
                <a:gd name="connsiteX302" fmla="*/ 331517 w 1526044"/>
                <a:gd name="connsiteY302" fmla="*/ 1827308 h 2788739"/>
                <a:gd name="connsiteX303" fmla="*/ 331180 w 1526044"/>
                <a:gd name="connsiteY303" fmla="*/ 1823217 h 2788739"/>
                <a:gd name="connsiteX304" fmla="*/ 333926 w 1526044"/>
                <a:gd name="connsiteY304" fmla="*/ 1801474 h 2788739"/>
                <a:gd name="connsiteX305" fmla="*/ 333422 w 1526044"/>
                <a:gd name="connsiteY305" fmla="*/ 1796823 h 2788739"/>
                <a:gd name="connsiteX306" fmla="*/ 330676 w 1526044"/>
                <a:gd name="connsiteY306" fmla="*/ 1785224 h 2788739"/>
                <a:gd name="connsiteX307" fmla="*/ 330396 w 1526044"/>
                <a:gd name="connsiteY307" fmla="*/ 1782870 h 2788739"/>
                <a:gd name="connsiteX308" fmla="*/ 330396 w 1526044"/>
                <a:gd name="connsiteY308" fmla="*/ 1767236 h 2788739"/>
                <a:gd name="connsiteX309" fmla="*/ 329892 w 1526044"/>
                <a:gd name="connsiteY309" fmla="*/ 1764154 h 2788739"/>
                <a:gd name="connsiteX310" fmla="*/ 326529 w 1526044"/>
                <a:gd name="connsiteY310" fmla="*/ 1760287 h 2788739"/>
                <a:gd name="connsiteX311" fmla="*/ 324176 w 1526044"/>
                <a:gd name="connsiteY311" fmla="*/ 1755524 h 2788739"/>
                <a:gd name="connsiteX312" fmla="*/ 323055 w 1526044"/>
                <a:gd name="connsiteY312" fmla="*/ 1751041 h 2788739"/>
                <a:gd name="connsiteX313" fmla="*/ 322495 w 1526044"/>
                <a:gd name="connsiteY313" fmla="*/ 1747735 h 2788739"/>
                <a:gd name="connsiteX314" fmla="*/ 322495 w 1526044"/>
                <a:gd name="connsiteY314" fmla="*/ 1745605 h 2788739"/>
                <a:gd name="connsiteX315" fmla="*/ 322831 w 1526044"/>
                <a:gd name="connsiteY315" fmla="*/ 1743084 h 2788739"/>
                <a:gd name="connsiteX316" fmla="*/ 323559 w 1526044"/>
                <a:gd name="connsiteY316" fmla="*/ 1740226 h 2788739"/>
                <a:gd name="connsiteX317" fmla="*/ 323783 w 1526044"/>
                <a:gd name="connsiteY317" fmla="*/ 1739497 h 2788739"/>
                <a:gd name="connsiteX318" fmla="*/ 324512 w 1526044"/>
                <a:gd name="connsiteY318" fmla="*/ 1737368 h 2788739"/>
                <a:gd name="connsiteX319" fmla="*/ 324736 w 1526044"/>
                <a:gd name="connsiteY319" fmla="*/ 1736807 h 2788739"/>
                <a:gd name="connsiteX320" fmla="*/ 325801 w 1526044"/>
                <a:gd name="connsiteY320" fmla="*/ 1734118 h 2788739"/>
                <a:gd name="connsiteX321" fmla="*/ 326305 w 1526044"/>
                <a:gd name="connsiteY321" fmla="*/ 1731540 h 2788739"/>
                <a:gd name="connsiteX322" fmla="*/ 323167 w 1526044"/>
                <a:gd name="connsiteY322" fmla="*/ 1726160 h 2788739"/>
                <a:gd name="connsiteX323" fmla="*/ 319076 w 1526044"/>
                <a:gd name="connsiteY323" fmla="*/ 1722070 h 2788739"/>
                <a:gd name="connsiteX324" fmla="*/ 317115 w 1526044"/>
                <a:gd name="connsiteY324" fmla="*/ 1719380 h 2788739"/>
                <a:gd name="connsiteX325" fmla="*/ 316835 w 1526044"/>
                <a:gd name="connsiteY325" fmla="*/ 1718763 h 2788739"/>
                <a:gd name="connsiteX326" fmla="*/ 315266 w 1526044"/>
                <a:gd name="connsiteY326" fmla="*/ 1716634 h 2788739"/>
                <a:gd name="connsiteX327" fmla="*/ 313697 w 1526044"/>
                <a:gd name="connsiteY327" fmla="*/ 1713664 h 2788739"/>
                <a:gd name="connsiteX328" fmla="*/ 312968 w 1526044"/>
                <a:gd name="connsiteY328" fmla="*/ 1711535 h 2788739"/>
                <a:gd name="connsiteX329" fmla="*/ 312464 w 1526044"/>
                <a:gd name="connsiteY329" fmla="*/ 1709181 h 2788739"/>
                <a:gd name="connsiteX330" fmla="*/ 311792 w 1526044"/>
                <a:gd name="connsiteY330" fmla="*/ 1701616 h 2788739"/>
                <a:gd name="connsiteX331" fmla="*/ 310671 w 1526044"/>
                <a:gd name="connsiteY331" fmla="*/ 1694443 h 2788739"/>
                <a:gd name="connsiteX332" fmla="*/ 308317 w 1526044"/>
                <a:gd name="connsiteY332" fmla="*/ 1690240 h 2788739"/>
                <a:gd name="connsiteX333" fmla="*/ 304451 w 1526044"/>
                <a:gd name="connsiteY333" fmla="*/ 1685085 h 2788739"/>
                <a:gd name="connsiteX334" fmla="*/ 302601 w 1526044"/>
                <a:gd name="connsiteY334" fmla="*/ 1676847 h 2788739"/>
                <a:gd name="connsiteX335" fmla="*/ 303330 w 1526044"/>
                <a:gd name="connsiteY335" fmla="*/ 1673261 h 2788739"/>
                <a:gd name="connsiteX336" fmla="*/ 307477 w 1526044"/>
                <a:gd name="connsiteY336" fmla="*/ 1666873 h 2788739"/>
                <a:gd name="connsiteX337" fmla="*/ 312520 w 1526044"/>
                <a:gd name="connsiteY337" fmla="*/ 1663287 h 2788739"/>
                <a:gd name="connsiteX338" fmla="*/ 313192 w 1526044"/>
                <a:gd name="connsiteY338" fmla="*/ 1662838 h 2788739"/>
                <a:gd name="connsiteX339" fmla="*/ 316779 w 1526044"/>
                <a:gd name="connsiteY339" fmla="*/ 1660709 h 2788739"/>
                <a:gd name="connsiteX340" fmla="*/ 318236 w 1526044"/>
                <a:gd name="connsiteY340" fmla="*/ 1659980 h 2788739"/>
                <a:gd name="connsiteX341" fmla="*/ 321822 w 1526044"/>
                <a:gd name="connsiteY341" fmla="*/ 1658523 h 2788739"/>
                <a:gd name="connsiteX342" fmla="*/ 323503 w 1526044"/>
                <a:gd name="connsiteY342" fmla="*/ 1658019 h 2788739"/>
                <a:gd name="connsiteX343" fmla="*/ 330004 w 1526044"/>
                <a:gd name="connsiteY343" fmla="*/ 1656618 h 2788739"/>
                <a:gd name="connsiteX344" fmla="*/ 330452 w 1526044"/>
                <a:gd name="connsiteY344" fmla="*/ 1651463 h 2788739"/>
                <a:gd name="connsiteX345" fmla="*/ 331517 w 1526044"/>
                <a:gd name="connsiteY345" fmla="*/ 1647708 h 2788739"/>
                <a:gd name="connsiteX346" fmla="*/ 336168 w 1526044"/>
                <a:gd name="connsiteY346" fmla="*/ 1637958 h 2788739"/>
                <a:gd name="connsiteX347" fmla="*/ 336504 w 1526044"/>
                <a:gd name="connsiteY347" fmla="*/ 1635996 h 2788739"/>
                <a:gd name="connsiteX348" fmla="*/ 335832 w 1526044"/>
                <a:gd name="connsiteY348" fmla="*/ 1633643 h 2788739"/>
                <a:gd name="connsiteX349" fmla="*/ 336168 w 1526044"/>
                <a:gd name="connsiteY349" fmla="*/ 1626974 h 2788739"/>
                <a:gd name="connsiteX350" fmla="*/ 338241 w 1526044"/>
                <a:gd name="connsiteY350" fmla="*/ 1621819 h 2788739"/>
                <a:gd name="connsiteX351" fmla="*/ 337008 w 1526044"/>
                <a:gd name="connsiteY351" fmla="*/ 1619129 h 2788739"/>
                <a:gd name="connsiteX352" fmla="*/ 329779 w 1526044"/>
                <a:gd name="connsiteY352" fmla="*/ 1609883 h 2788739"/>
                <a:gd name="connsiteX353" fmla="*/ 327706 w 1526044"/>
                <a:gd name="connsiteY353" fmla="*/ 1605176 h 2788739"/>
                <a:gd name="connsiteX354" fmla="*/ 326978 w 1526044"/>
                <a:gd name="connsiteY354" fmla="*/ 1600861 h 2788739"/>
                <a:gd name="connsiteX355" fmla="*/ 326809 w 1526044"/>
                <a:gd name="connsiteY355" fmla="*/ 1599180 h 2788739"/>
                <a:gd name="connsiteX356" fmla="*/ 326809 w 1526044"/>
                <a:gd name="connsiteY356" fmla="*/ 1593968 h 2788739"/>
                <a:gd name="connsiteX357" fmla="*/ 326137 w 1526044"/>
                <a:gd name="connsiteY357" fmla="*/ 1592231 h 2788739"/>
                <a:gd name="connsiteX358" fmla="*/ 325465 w 1526044"/>
                <a:gd name="connsiteY358" fmla="*/ 1587468 h 2788739"/>
                <a:gd name="connsiteX359" fmla="*/ 326025 w 1526044"/>
                <a:gd name="connsiteY359" fmla="*/ 1581304 h 2788739"/>
                <a:gd name="connsiteX360" fmla="*/ 325633 w 1526044"/>
                <a:gd name="connsiteY360" fmla="*/ 1580519 h 2788739"/>
                <a:gd name="connsiteX361" fmla="*/ 322943 w 1526044"/>
                <a:gd name="connsiteY361" fmla="*/ 1577437 h 2788739"/>
                <a:gd name="connsiteX362" fmla="*/ 317059 w 1526044"/>
                <a:gd name="connsiteY362" fmla="*/ 1573347 h 2788739"/>
                <a:gd name="connsiteX363" fmla="*/ 315490 w 1526044"/>
                <a:gd name="connsiteY363" fmla="*/ 1572058 h 2788739"/>
                <a:gd name="connsiteX364" fmla="*/ 314033 w 1526044"/>
                <a:gd name="connsiteY364" fmla="*/ 1570601 h 2788739"/>
                <a:gd name="connsiteX365" fmla="*/ 313248 w 1526044"/>
                <a:gd name="connsiteY365" fmla="*/ 1569760 h 2788739"/>
                <a:gd name="connsiteX366" fmla="*/ 310391 w 1526044"/>
                <a:gd name="connsiteY366" fmla="*/ 1566174 h 2788739"/>
                <a:gd name="connsiteX367" fmla="*/ 309214 w 1526044"/>
                <a:gd name="connsiteY367" fmla="*/ 1564325 h 2788739"/>
                <a:gd name="connsiteX368" fmla="*/ 308485 w 1526044"/>
                <a:gd name="connsiteY368" fmla="*/ 1562868 h 2788739"/>
                <a:gd name="connsiteX369" fmla="*/ 307421 w 1526044"/>
                <a:gd name="connsiteY369" fmla="*/ 1558273 h 2788739"/>
                <a:gd name="connsiteX370" fmla="*/ 307421 w 1526044"/>
                <a:gd name="connsiteY370" fmla="*/ 1556143 h 2788739"/>
                <a:gd name="connsiteX371" fmla="*/ 307701 w 1526044"/>
                <a:gd name="connsiteY371" fmla="*/ 1553621 h 2788739"/>
                <a:gd name="connsiteX372" fmla="*/ 308485 w 1526044"/>
                <a:gd name="connsiteY372" fmla="*/ 1550371 h 2788739"/>
                <a:gd name="connsiteX373" fmla="*/ 307757 w 1526044"/>
                <a:gd name="connsiteY373" fmla="*/ 1546729 h 2788739"/>
                <a:gd name="connsiteX374" fmla="*/ 306076 w 1526044"/>
                <a:gd name="connsiteY374" fmla="*/ 1544600 h 2788739"/>
                <a:gd name="connsiteX375" fmla="*/ 303834 w 1526044"/>
                <a:gd name="connsiteY375" fmla="*/ 1538155 h 2788739"/>
                <a:gd name="connsiteX376" fmla="*/ 303834 w 1526044"/>
                <a:gd name="connsiteY376" fmla="*/ 1536698 h 2788739"/>
                <a:gd name="connsiteX377" fmla="*/ 305571 w 1526044"/>
                <a:gd name="connsiteY377" fmla="*/ 1530982 h 2788739"/>
                <a:gd name="connsiteX378" fmla="*/ 307028 w 1526044"/>
                <a:gd name="connsiteY378" fmla="*/ 1528853 h 2788739"/>
                <a:gd name="connsiteX379" fmla="*/ 310279 w 1526044"/>
                <a:gd name="connsiteY379" fmla="*/ 1525715 h 2788739"/>
                <a:gd name="connsiteX380" fmla="*/ 311567 w 1526044"/>
                <a:gd name="connsiteY380" fmla="*/ 1524930 h 2788739"/>
                <a:gd name="connsiteX381" fmla="*/ 311287 w 1526044"/>
                <a:gd name="connsiteY381" fmla="*/ 1522633 h 2788739"/>
                <a:gd name="connsiteX382" fmla="*/ 310447 w 1526044"/>
                <a:gd name="connsiteY382" fmla="*/ 1521792 h 2788739"/>
                <a:gd name="connsiteX383" fmla="*/ 307421 w 1526044"/>
                <a:gd name="connsiteY383" fmla="*/ 1514507 h 2788739"/>
                <a:gd name="connsiteX384" fmla="*/ 307421 w 1526044"/>
                <a:gd name="connsiteY384" fmla="*/ 1511650 h 2788739"/>
                <a:gd name="connsiteX385" fmla="*/ 308990 w 1526044"/>
                <a:gd name="connsiteY385" fmla="*/ 1506158 h 2788739"/>
                <a:gd name="connsiteX386" fmla="*/ 310391 w 1526044"/>
                <a:gd name="connsiteY386" fmla="*/ 1503860 h 2788739"/>
                <a:gd name="connsiteX387" fmla="*/ 310335 w 1526044"/>
                <a:gd name="connsiteY387" fmla="*/ 1501003 h 2788739"/>
                <a:gd name="connsiteX388" fmla="*/ 311063 w 1526044"/>
                <a:gd name="connsiteY388" fmla="*/ 1495287 h 2788739"/>
                <a:gd name="connsiteX389" fmla="*/ 312072 w 1526044"/>
                <a:gd name="connsiteY389" fmla="*/ 1491924 h 2788739"/>
                <a:gd name="connsiteX390" fmla="*/ 312800 w 1526044"/>
                <a:gd name="connsiteY390" fmla="*/ 1490468 h 2788739"/>
                <a:gd name="connsiteX391" fmla="*/ 317395 w 1526044"/>
                <a:gd name="connsiteY391" fmla="*/ 1485872 h 2788739"/>
                <a:gd name="connsiteX392" fmla="*/ 318460 w 1526044"/>
                <a:gd name="connsiteY392" fmla="*/ 1485368 h 2788739"/>
                <a:gd name="connsiteX393" fmla="*/ 322158 w 1526044"/>
                <a:gd name="connsiteY393" fmla="*/ 1481165 h 2788739"/>
                <a:gd name="connsiteX394" fmla="*/ 323223 w 1526044"/>
                <a:gd name="connsiteY394" fmla="*/ 1480101 h 2788739"/>
                <a:gd name="connsiteX395" fmla="*/ 318964 w 1526044"/>
                <a:gd name="connsiteY395" fmla="*/ 1470070 h 2788739"/>
                <a:gd name="connsiteX396" fmla="*/ 314257 w 1526044"/>
                <a:gd name="connsiteY396" fmla="*/ 1467997 h 2788739"/>
                <a:gd name="connsiteX397" fmla="*/ 312744 w 1526044"/>
                <a:gd name="connsiteY397" fmla="*/ 1467156 h 2788739"/>
                <a:gd name="connsiteX398" fmla="*/ 308429 w 1526044"/>
                <a:gd name="connsiteY398" fmla="*/ 1464298 h 2788739"/>
                <a:gd name="connsiteX399" fmla="*/ 304899 w 1526044"/>
                <a:gd name="connsiteY399" fmla="*/ 1460319 h 2788739"/>
                <a:gd name="connsiteX400" fmla="*/ 304339 w 1526044"/>
                <a:gd name="connsiteY400" fmla="*/ 1459255 h 2788739"/>
                <a:gd name="connsiteX401" fmla="*/ 300248 w 1526044"/>
                <a:gd name="connsiteY401" fmla="*/ 1452418 h 2788739"/>
                <a:gd name="connsiteX402" fmla="*/ 299239 w 1526044"/>
                <a:gd name="connsiteY402" fmla="*/ 1450065 h 2788739"/>
                <a:gd name="connsiteX403" fmla="*/ 297110 w 1526044"/>
                <a:gd name="connsiteY403" fmla="*/ 1442892 h 2788739"/>
                <a:gd name="connsiteX404" fmla="*/ 296661 w 1526044"/>
                <a:gd name="connsiteY404" fmla="*/ 1439922 h 2788739"/>
                <a:gd name="connsiteX405" fmla="*/ 296661 w 1526044"/>
                <a:gd name="connsiteY405" fmla="*/ 1437792 h 2788739"/>
                <a:gd name="connsiteX406" fmla="*/ 298399 w 1526044"/>
                <a:gd name="connsiteY406" fmla="*/ 1432077 h 2788739"/>
                <a:gd name="connsiteX407" fmla="*/ 299856 w 1526044"/>
                <a:gd name="connsiteY407" fmla="*/ 1429947 h 2788739"/>
                <a:gd name="connsiteX408" fmla="*/ 301144 w 1526044"/>
                <a:gd name="connsiteY408" fmla="*/ 1428378 h 2788739"/>
                <a:gd name="connsiteX409" fmla="*/ 303274 w 1526044"/>
                <a:gd name="connsiteY409" fmla="*/ 1426249 h 2788739"/>
                <a:gd name="connsiteX410" fmla="*/ 305964 w 1526044"/>
                <a:gd name="connsiteY410" fmla="*/ 1424343 h 2788739"/>
                <a:gd name="connsiteX411" fmla="*/ 307421 w 1526044"/>
                <a:gd name="connsiteY411" fmla="*/ 1423615 h 2788739"/>
                <a:gd name="connsiteX412" fmla="*/ 312072 w 1526044"/>
                <a:gd name="connsiteY412" fmla="*/ 1422494 h 2788739"/>
                <a:gd name="connsiteX413" fmla="*/ 315658 w 1526044"/>
                <a:gd name="connsiteY413" fmla="*/ 1422494 h 2788739"/>
                <a:gd name="connsiteX414" fmla="*/ 318908 w 1526044"/>
                <a:gd name="connsiteY414" fmla="*/ 1422999 h 2788739"/>
                <a:gd name="connsiteX415" fmla="*/ 322158 w 1526044"/>
                <a:gd name="connsiteY415" fmla="*/ 1423895 h 2788739"/>
                <a:gd name="connsiteX416" fmla="*/ 326529 w 1526044"/>
                <a:gd name="connsiteY416" fmla="*/ 1423335 h 2788739"/>
                <a:gd name="connsiteX417" fmla="*/ 327146 w 1526044"/>
                <a:gd name="connsiteY417" fmla="*/ 1422214 h 2788739"/>
                <a:gd name="connsiteX418" fmla="*/ 326473 w 1526044"/>
                <a:gd name="connsiteY418" fmla="*/ 1418011 h 2788739"/>
                <a:gd name="connsiteX419" fmla="*/ 325016 w 1526044"/>
                <a:gd name="connsiteY419" fmla="*/ 1415153 h 2788739"/>
                <a:gd name="connsiteX420" fmla="*/ 324680 w 1526044"/>
                <a:gd name="connsiteY420" fmla="*/ 1414369 h 2788739"/>
                <a:gd name="connsiteX421" fmla="*/ 323896 w 1526044"/>
                <a:gd name="connsiteY421" fmla="*/ 1412407 h 2788739"/>
                <a:gd name="connsiteX422" fmla="*/ 320253 w 1526044"/>
                <a:gd name="connsiteY422" fmla="*/ 1408261 h 2788739"/>
                <a:gd name="connsiteX423" fmla="*/ 313305 w 1526044"/>
                <a:gd name="connsiteY423" fmla="*/ 1401312 h 2788739"/>
                <a:gd name="connsiteX424" fmla="*/ 312464 w 1526044"/>
                <a:gd name="connsiteY424" fmla="*/ 1400359 h 2788739"/>
                <a:gd name="connsiteX425" fmla="*/ 307421 w 1526044"/>
                <a:gd name="connsiteY425" fmla="*/ 1393915 h 2788739"/>
                <a:gd name="connsiteX426" fmla="*/ 306356 w 1526044"/>
                <a:gd name="connsiteY426" fmla="*/ 1392178 h 2788739"/>
                <a:gd name="connsiteX427" fmla="*/ 304899 w 1526044"/>
                <a:gd name="connsiteY427" fmla="*/ 1389320 h 2788739"/>
                <a:gd name="connsiteX428" fmla="*/ 303778 w 1526044"/>
                <a:gd name="connsiteY428" fmla="*/ 1384669 h 2788739"/>
                <a:gd name="connsiteX429" fmla="*/ 303778 w 1526044"/>
                <a:gd name="connsiteY429" fmla="*/ 1381811 h 2788739"/>
                <a:gd name="connsiteX430" fmla="*/ 303834 w 1526044"/>
                <a:gd name="connsiteY430" fmla="*/ 1380522 h 2788739"/>
                <a:gd name="connsiteX431" fmla="*/ 305291 w 1526044"/>
                <a:gd name="connsiteY431" fmla="*/ 1369035 h 2788739"/>
                <a:gd name="connsiteX432" fmla="*/ 306300 w 1526044"/>
                <a:gd name="connsiteY432" fmla="*/ 1365672 h 2788739"/>
                <a:gd name="connsiteX433" fmla="*/ 307028 w 1526044"/>
                <a:gd name="connsiteY433" fmla="*/ 1364216 h 2788739"/>
                <a:gd name="connsiteX434" fmla="*/ 307701 w 1526044"/>
                <a:gd name="connsiteY434" fmla="*/ 1363095 h 2788739"/>
                <a:gd name="connsiteX435" fmla="*/ 310559 w 1526044"/>
                <a:gd name="connsiteY435" fmla="*/ 1358780 h 2788739"/>
                <a:gd name="connsiteX436" fmla="*/ 314537 w 1526044"/>
                <a:gd name="connsiteY436" fmla="*/ 1355250 h 2788739"/>
                <a:gd name="connsiteX437" fmla="*/ 321654 w 1526044"/>
                <a:gd name="connsiteY437" fmla="*/ 1351607 h 2788739"/>
                <a:gd name="connsiteX438" fmla="*/ 326249 w 1526044"/>
                <a:gd name="connsiteY438" fmla="*/ 1334684 h 2788739"/>
                <a:gd name="connsiteX439" fmla="*/ 320421 w 1526044"/>
                <a:gd name="connsiteY439" fmla="*/ 1330649 h 2788739"/>
                <a:gd name="connsiteX440" fmla="*/ 318348 w 1526044"/>
                <a:gd name="connsiteY440" fmla="*/ 1328744 h 2788739"/>
                <a:gd name="connsiteX441" fmla="*/ 314761 w 1526044"/>
                <a:gd name="connsiteY441" fmla="*/ 1324429 h 2788739"/>
                <a:gd name="connsiteX442" fmla="*/ 312352 w 1526044"/>
                <a:gd name="connsiteY442" fmla="*/ 1317817 h 2788739"/>
                <a:gd name="connsiteX443" fmla="*/ 312352 w 1526044"/>
                <a:gd name="connsiteY443" fmla="*/ 1313502 h 2788739"/>
                <a:gd name="connsiteX444" fmla="*/ 312856 w 1526044"/>
                <a:gd name="connsiteY444" fmla="*/ 1310252 h 2788739"/>
                <a:gd name="connsiteX445" fmla="*/ 313585 w 1526044"/>
                <a:gd name="connsiteY445" fmla="*/ 1308122 h 2788739"/>
                <a:gd name="connsiteX446" fmla="*/ 315938 w 1526044"/>
                <a:gd name="connsiteY446" fmla="*/ 1304256 h 2788739"/>
                <a:gd name="connsiteX447" fmla="*/ 315098 w 1526044"/>
                <a:gd name="connsiteY447" fmla="*/ 1302014 h 2788739"/>
                <a:gd name="connsiteX448" fmla="*/ 314481 w 1526044"/>
                <a:gd name="connsiteY448" fmla="*/ 1298484 h 2788739"/>
                <a:gd name="connsiteX449" fmla="*/ 314481 w 1526044"/>
                <a:gd name="connsiteY449" fmla="*/ 1297027 h 2788739"/>
                <a:gd name="connsiteX450" fmla="*/ 317507 w 1526044"/>
                <a:gd name="connsiteY450" fmla="*/ 1289742 h 2788739"/>
                <a:gd name="connsiteX451" fmla="*/ 320141 w 1526044"/>
                <a:gd name="connsiteY451" fmla="*/ 1287108 h 2788739"/>
                <a:gd name="connsiteX452" fmla="*/ 319188 w 1526044"/>
                <a:gd name="connsiteY452" fmla="*/ 1285203 h 2788739"/>
                <a:gd name="connsiteX453" fmla="*/ 312968 w 1526044"/>
                <a:gd name="connsiteY453" fmla="*/ 1279655 h 2788739"/>
                <a:gd name="connsiteX454" fmla="*/ 312520 w 1526044"/>
                <a:gd name="connsiteY454" fmla="*/ 1279263 h 2788739"/>
                <a:gd name="connsiteX455" fmla="*/ 309886 w 1526044"/>
                <a:gd name="connsiteY455" fmla="*/ 1276629 h 2788739"/>
                <a:gd name="connsiteX456" fmla="*/ 308429 w 1526044"/>
                <a:gd name="connsiteY456" fmla="*/ 1276349 h 2788739"/>
                <a:gd name="connsiteX457" fmla="*/ 305852 w 1526044"/>
                <a:gd name="connsiteY457" fmla="*/ 1275452 h 2788739"/>
                <a:gd name="connsiteX458" fmla="*/ 304395 w 1526044"/>
                <a:gd name="connsiteY458" fmla="*/ 1274724 h 2788739"/>
                <a:gd name="connsiteX459" fmla="*/ 301705 w 1526044"/>
                <a:gd name="connsiteY459" fmla="*/ 1272819 h 2788739"/>
                <a:gd name="connsiteX460" fmla="*/ 300248 w 1526044"/>
                <a:gd name="connsiteY460" fmla="*/ 1271362 h 2788739"/>
                <a:gd name="connsiteX461" fmla="*/ 298287 w 1526044"/>
                <a:gd name="connsiteY461" fmla="*/ 1259426 h 2788739"/>
                <a:gd name="connsiteX462" fmla="*/ 299015 w 1526044"/>
                <a:gd name="connsiteY462" fmla="*/ 1257969 h 2788739"/>
                <a:gd name="connsiteX463" fmla="*/ 302545 w 1526044"/>
                <a:gd name="connsiteY463" fmla="*/ 1253990 h 2788739"/>
                <a:gd name="connsiteX464" fmla="*/ 304675 w 1526044"/>
                <a:gd name="connsiteY464" fmla="*/ 1252533 h 2788739"/>
                <a:gd name="connsiteX465" fmla="*/ 308934 w 1526044"/>
                <a:gd name="connsiteY465" fmla="*/ 1250908 h 2788739"/>
                <a:gd name="connsiteX466" fmla="*/ 312296 w 1526044"/>
                <a:gd name="connsiteY466" fmla="*/ 1250404 h 2788739"/>
                <a:gd name="connsiteX467" fmla="*/ 314649 w 1526044"/>
                <a:gd name="connsiteY467" fmla="*/ 1248947 h 2788739"/>
                <a:gd name="connsiteX468" fmla="*/ 313809 w 1526044"/>
                <a:gd name="connsiteY468" fmla="*/ 1242895 h 2788739"/>
                <a:gd name="connsiteX469" fmla="*/ 314089 w 1526044"/>
                <a:gd name="connsiteY469" fmla="*/ 1241270 h 2788739"/>
                <a:gd name="connsiteX470" fmla="*/ 310503 w 1526044"/>
                <a:gd name="connsiteY470" fmla="*/ 1236170 h 2788739"/>
                <a:gd name="connsiteX471" fmla="*/ 309382 w 1526044"/>
                <a:gd name="connsiteY471" fmla="*/ 1234097 h 2788739"/>
                <a:gd name="connsiteX472" fmla="*/ 307925 w 1526044"/>
                <a:gd name="connsiteY472" fmla="*/ 1230510 h 2788739"/>
                <a:gd name="connsiteX473" fmla="*/ 307196 w 1526044"/>
                <a:gd name="connsiteY473" fmla="*/ 1226644 h 2788739"/>
                <a:gd name="connsiteX474" fmla="*/ 307196 w 1526044"/>
                <a:gd name="connsiteY474" fmla="*/ 1223786 h 2788739"/>
                <a:gd name="connsiteX475" fmla="*/ 307477 w 1526044"/>
                <a:gd name="connsiteY475" fmla="*/ 1221264 h 2788739"/>
                <a:gd name="connsiteX476" fmla="*/ 308934 w 1526044"/>
                <a:gd name="connsiteY476" fmla="*/ 1215549 h 2788739"/>
                <a:gd name="connsiteX477" fmla="*/ 309438 w 1526044"/>
                <a:gd name="connsiteY477" fmla="*/ 1213980 h 2788739"/>
                <a:gd name="connsiteX478" fmla="*/ 311567 w 1526044"/>
                <a:gd name="connsiteY478" fmla="*/ 1208936 h 2788739"/>
                <a:gd name="connsiteX479" fmla="*/ 313248 w 1526044"/>
                <a:gd name="connsiteY479" fmla="*/ 1206302 h 2788739"/>
                <a:gd name="connsiteX480" fmla="*/ 312464 w 1526044"/>
                <a:gd name="connsiteY480" fmla="*/ 1204957 h 2788739"/>
                <a:gd name="connsiteX481" fmla="*/ 310391 w 1526044"/>
                <a:gd name="connsiteY481" fmla="*/ 1203388 h 2788739"/>
                <a:gd name="connsiteX482" fmla="*/ 302433 w 1526044"/>
                <a:gd name="connsiteY482" fmla="*/ 1203949 h 2788739"/>
                <a:gd name="connsiteX483" fmla="*/ 301705 w 1526044"/>
                <a:gd name="connsiteY483" fmla="*/ 1203949 h 2788739"/>
                <a:gd name="connsiteX484" fmla="*/ 300976 w 1526044"/>
                <a:gd name="connsiteY484" fmla="*/ 1203949 h 2788739"/>
                <a:gd name="connsiteX485" fmla="*/ 292403 w 1526044"/>
                <a:gd name="connsiteY485" fmla="*/ 1199354 h 2788739"/>
                <a:gd name="connsiteX486" fmla="*/ 286014 w 1526044"/>
                <a:gd name="connsiteY486" fmla="*/ 1189771 h 2788739"/>
                <a:gd name="connsiteX487" fmla="*/ 282596 w 1526044"/>
                <a:gd name="connsiteY487" fmla="*/ 1186857 h 2788739"/>
                <a:gd name="connsiteX488" fmla="*/ 279738 w 1526044"/>
                <a:gd name="connsiteY488" fmla="*/ 1187194 h 2788739"/>
                <a:gd name="connsiteX489" fmla="*/ 278898 w 1526044"/>
                <a:gd name="connsiteY489" fmla="*/ 1188034 h 2788739"/>
                <a:gd name="connsiteX490" fmla="*/ 271613 w 1526044"/>
                <a:gd name="connsiteY490" fmla="*/ 1191060 h 2788739"/>
                <a:gd name="connsiteX491" fmla="*/ 269483 w 1526044"/>
                <a:gd name="connsiteY491" fmla="*/ 1191060 h 2788739"/>
                <a:gd name="connsiteX492" fmla="*/ 262199 w 1526044"/>
                <a:gd name="connsiteY492" fmla="*/ 1188034 h 2788739"/>
                <a:gd name="connsiteX493" fmla="*/ 260069 w 1526044"/>
                <a:gd name="connsiteY493" fmla="*/ 1185905 h 2788739"/>
                <a:gd name="connsiteX494" fmla="*/ 257155 w 1526044"/>
                <a:gd name="connsiteY494" fmla="*/ 1180301 h 2788739"/>
                <a:gd name="connsiteX495" fmla="*/ 256315 w 1526044"/>
                <a:gd name="connsiteY495" fmla="*/ 1175314 h 2788739"/>
                <a:gd name="connsiteX496" fmla="*/ 255250 w 1526044"/>
                <a:gd name="connsiteY496" fmla="*/ 1175090 h 2788739"/>
                <a:gd name="connsiteX497" fmla="*/ 249086 w 1526044"/>
                <a:gd name="connsiteY497" fmla="*/ 1171279 h 2788739"/>
                <a:gd name="connsiteX498" fmla="*/ 246620 w 1526044"/>
                <a:gd name="connsiteY498" fmla="*/ 1168085 h 2788739"/>
                <a:gd name="connsiteX499" fmla="*/ 245724 w 1526044"/>
                <a:gd name="connsiteY499" fmla="*/ 1167973 h 2788739"/>
                <a:gd name="connsiteX500" fmla="*/ 240736 w 1526044"/>
                <a:gd name="connsiteY500" fmla="*/ 1165787 h 2788739"/>
                <a:gd name="connsiteX501" fmla="*/ 237150 w 1526044"/>
                <a:gd name="connsiteY501" fmla="*/ 1162929 h 2788739"/>
                <a:gd name="connsiteX502" fmla="*/ 235357 w 1526044"/>
                <a:gd name="connsiteY502" fmla="*/ 1161080 h 2788739"/>
                <a:gd name="connsiteX503" fmla="*/ 233227 w 1526044"/>
                <a:gd name="connsiteY503" fmla="*/ 1158222 h 2788739"/>
                <a:gd name="connsiteX504" fmla="*/ 231210 w 1526044"/>
                <a:gd name="connsiteY504" fmla="*/ 1153067 h 2788739"/>
                <a:gd name="connsiteX505" fmla="*/ 230818 w 1526044"/>
                <a:gd name="connsiteY505" fmla="*/ 1149200 h 2788739"/>
                <a:gd name="connsiteX506" fmla="*/ 228576 w 1526044"/>
                <a:gd name="connsiteY506" fmla="*/ 1149424 h 2788739"/>
                <a:gd name="connsiteX507" fmla="*/ 227007 w 1526044"/>
                <a:gd name="connsiteY507" fmla="*/ 1149424 h 2788739"/>
                <a:gd name="connsiteX508" fmla="*/ 217761 w 1526044"/>
                <a:gd name="connsiteY508" fmla="*/ 1143709 h 2788739"/>
                <a:gd name="connsiteX509" fmla="*/ 214175 w 1526044"/>
                <a:gd name="connsiteY509" fmla="*/ 1136536 h 2788739"/>
                <a:gd name="connsiteX510" fmla="*/ 213950 w 1526044"/>
                <a:gd name="connsiteY510" fmla="*/ 1136088 h 2788739"/>
                <a:gd name="connsiteX511" fmla="*/ 212045 w 1526044"/>
                <a:gd name="connsiteY511" fmla="*/ 1138441 h 2788739"/>
                <a:gd name="connsiteX512" fmla="*/ 207282 w 1526044"/>
                <a:gd name="connsiteY512" fmla="*/ 1141691 h 2788739"/>
                <a:gd name="connsiteX513" fmla="*/ 205153 w 1526044"/>
                <a:gd name="connsiteY513" fmla="*/ 1142140 h 2788739"/>
                <a:gd name="connsiteX514" fmla="*/ 201902 w 1526044"/>
                <a:gd name="connsiteY514" fmla="*/ 1142644 h 2788739"/>
                <a:gd name="connsiteX515" fmla="*/ 200445 w 1526044"/>
                <a:gd name="connsiteY515" fmla="*/ 1142644 h 2788739"/>
                <a:gd name="connsiteX516" fmla="*/ 193161 w 1526044"/>
                <a:gd name="connsiteY516" fmla="*/ 1139618 h 2788739"/>
                <a:gd name="connsiteX517" fmla="*/ 191199 w 1526044"/>
                <a:gd name="connsiteY517" fmla="*/ 1137657 h 2788739"/>
                <a:gd name="connsiteX518" fmla="*/ 185876 w 1526044"/>
                <a:gd name="connsiteY518" fmla="*/ 1136760 h 2788739"/>
                <a:gd name="connsiteX519" fmla="*/ 181841 w 1526044"/>
                <a:gd name="connsiteY519" fmla="*/ 1135135 h 2788739"/>
                <a:gd name="connsiteX520" fmla="*/ 179712 w 1526044"/>
                <a:gd name="connsiteY520" fmla="*/ 1133678 h 2788739"/>
                <a:gd name="connsiteX521" fmla="*/ 179263 w 1526044"/>
                <a:gd name="connsiteY521" fmla="*/ 1133342 h 2788739"/>
                <a:gd name="connsiteX522" fmla="*/ 176630 w 1526044"/>
                <a:gd name="connsiteY522" fmla="*/ 1131380 h 2788739"/>
                <a:gd name="connsiteX523" fmla="*/ 173940 w 1526044"/>
                <a:gd name="connsiteY523" fmla="*/ 1130988 h 2788739"/>
                <a:gd name="connsiteX524" fmla="*/ 170746 w 1526044"/>
                <a:gd name="connsiteY524" fmla="*/ 1129980 h 2788739"/>
                <a:gd name="connsiteX525" fmla="*/ 169289 w 1526044"/>
                <a:gd name="connsiteY525" fmla="*/ 1129251 h 2788739"/>
                <a:gd name="connsiteX526" fmla="*/ 164133 w 1526044"/>
                <a:gd name="connsiteY526" fmla="*/ 1123311 h 2788739"/>
                <a:gd name="connsiteX527" fmla="*/ 163405 w 1526044"/>
                <a:gd name="connsiteY527" fmla="*/ 1121182 h 2788739"/>
                <a:gd name="connsiteX528" fmla="*/ 163293 w 1526044"/>
                <a:gd name="connsiteY528" fmla="*/ 1114905 h 2788739"/>
                <a:gd name="connsiteX529" fmla="*/ 163797 w 1526044"/>
                <a:gd name="connsiteY529" fmla="*/ 1113281 h 2788739"/>
                <a:gd name="connsiteX530" fmla="*/ 161724 w 1526044"/>
                <a:gd name="connsiteY530" fmla="*/ 1111599 h 2788739"/>
                <a:gd name="connsiteX531" fmla="*/ 157857 w 1526044"/>
                <a:gd name="connsiteY531" fmla="*/ 1102801 h 2788739"/>
                <a:gd name="connsiteX532" fmla="*/ 157409 w 1526044"/>
                <a:gd name="connsiteY532" fmla="*/ 1102689 h 2788739"/>
                <a:gd name="connsiteX533" fmla="*/ 151021 w 1526044"/>
                <a:gd name="connsiteY533" fmla="*/ 1097366 h 2788739"/>
                <a:gd name="connsiteX534" fmla="*/ 150292 w 1526044"/>
                <a:gd name="connsiteY534" fmla="*/ 1095909 h 2788739"/>
                <a:gd name="connsiteX535" fmla="*/ 149956 w 1526044"/>
                <a:gd name="connsiteY535" fmla="*/ 1095180 h 2788739"/>
                <a:gd name="connsiteX536" fmla="*/ 145417 w 1526044"/>
                <a:gd name="connsiteY536" fmla="*/ 1094340 h 2788739"/>
                <a:gd name="connsiteX537" fmla="*/ 138020 w 1526044"/>
                <a:gd name="connsiteY537" fmla="*/ 1091258 h 2788739"/>
                <a:gd name="connsiteX538" fmla="*/ 130847 w 1526044"/>
                <a:gd name="connsiteY538" fmla="*/ 1090193 h 2788739"/>
                <a:gd name="connsiteX539" fmla="*/ 126532 w 1526044"/>
                <a:gd name="connsiteY539" fmla="*/ 1090810 h 2788739"/>
                <a:gd name="connsiteX540" fmla="*/ 117398 w 1526044"/>
                <a:gd name="connsiteY540" fmla="*/ 1087503 h 2788739"/>
                <a:gd name="connsiteX541" fmla="*/ 115045 w 1526044"/>
                <a:gd name="connsiteY541" fmla="*/ 1078089 h 2788739"/>
                <a:gd name="connsiteX542" fmla="*/ 117174 w 1526044"/>
                <a:gd name="connsiteY542" fmla="*/ 1069459 h 2788739"/>
                <a:gd name="connsiteX543" fmla="*/ 118575 w 1526044"/>
                <a:gd name="connsiteY543" fmla="*/ 1066265 h 2788739"/>
                <a:gd name="connsiteX544" fmla="*/ 120088 w 1526044"/>
                <a:gd name="connsiteY544" fmla="*/ 1063800 h 2788739"/>
                <a:gd name="connsiteX545" fmla="*/ 121265 w 1526044"/>
                <a:gd name="connsiteY545" fmla="*/ 1061950 h 2788739"/>
                <a:gd name="connsiteX546" fmla="*/ 122722 w 1526044"/>
                <a:gd name="connsiteY546" fmla="*/ 1060101 h 2788739"/>
                <a:gd name="connsiteX547" fmla="*/ 122890 w 1526044"/>
                <a:gd name="connsiteY547" fmla="*/ 1059429 h 2788739"/>
                <a:gd name="connsiteX548" fmla="*/ 124627 w 1526044"/>
                <a:gd name="connsiteY548" fmla="*/ 1055730 h 2788739"/>
                <a:gd name="connsiteX549" fmla="*/ 124907 w 1526044"/>
                <a:gd name="connsiteY549" fmla="*/ 1055394 h 2788739"/>
                <a:gd name="connsiteX550" fmla="*/ 124011 w 1526044"/>
                <a:gd name="connsiteY550" fmla="*/ 1051191 h 2788739"/>
                <a:gd name="connsiteX551" fmla="*/ 124011 w 1526044"/>
                <a:gd name="connsiteY551" fmla="*/ 1049062 h 2788739"/>
                <a:gd name="connsiteX552" fmla="*/ 124179 w 1526044"/>
                <a:gd name="connsiteY552" fmla="*/ 1047269 h 2788739"/>
                <a:gd name="connsiteX553" fmla="*/ 120424 w 1526044"/>
                <a:gd name="connsiteY553" fmla="*/ 1045363 h 2788739"/>
                <a:gd name="connsiteX554" fmla="*/ 117118 w 1526044"/>
                <a:gd name="connsiteY554" fmla="*/ 1042729 h 2788739"/>
                <a:gd name="connsiteX555" fmla="*/ 113532 w 1526044"/>
                <a:gd name="connsiteY555" fmla="*/ 1038415 h 2788739"/>
                <a:gd name="connsiteX556" fmla="*/ 112243 w 1526044"/>
                <a:gd name="connsiteY556" fmla="*/ 1036509 h 2788739"/>
                <a:gd name="connsiteX557" fmla="*/ 111066 w 1526044"/>
                <a:gd name="connsiteY557" fmla="*/ 1036789 h 2788739"/>
                <a:gd name="connsiteX558" fmla="*/ 103893 w 1526044"/>
                <a:gd name="connsiteY558" fmla="*/ 1036005 h 2788739"/>
                <a:gd name="connsiteX559" fmla="*/ 102436 w 1526044"/>
                <a:gd name="connsiteY559" fmla="*/ 1035277 h 2788739"/>
                <a:gd name="connsiteX560" fmla="*/ 99746 w 1526044"/>
                <a:gd name="connsiteY560" fmla="*/ 1033371 h 2788739"/>
                <a:gd name="connsiteX561" fmla="*/ 96160 w 1526044"/>
                <a:gd name="connsiteY561" fmla="*/ 1029785 h 2788739"/>
                <a:gd name="connsiteX562" fmla="*/ 94423 w 1526044"/>
                <a:gd name="connsiteY562" fmla="*/ 1027487 h 2788739"/>
                <a:gd name="connsiteX563" fmla="*/ 91285 w 1526044"/>
                <a:gd name="connsiteY563" fmla="*/ 1021828 h 2788739"/>
                <a:gd name="connsiteX564" fmla="*/ 85401 w 1526044"/>
                <a:gd name="connsiteY564" fmla="*/ 1014655 h 2788739"/>
                <a:gd name="connsiteX565" fmla="*/ 83608 w 1526044"/>
                <a:gd name="connsiteY565" fmla="*/ 1011405 h 2788739"/>
                <a:gd name="connsiteX566" fmla="*/ 82263 w 1526044"/>
                <a:gd name="connsiteY566" fmla="*/ 1007258 h 2788739"/>
                <a:gd name="connsiteX567" fmla="*/ 80077 w 1526044"/>
                <a:gd name="connsiteY567" fmla="*/ 1005633 h 2788739"/>
                <a:gd name="connsiteX568" fmla="*/ 78957 w 1526044"/>
                <a:gd name="connsiteY568" fmla="*/ 1004680 h 2788739"/>
                <a:gd name="connsiteX569" fmla="*/ 76099 w 1526044"/>
                <a:gd name="connsiteY569" fmla="*/ 1001822 h 2788739"/>
                <a:gd name="connsiteX570" fmla="*/ 73913 w 1526044"/>
                <a:gd name="connsiteY570" fmla="*/ 998572 h 2788739"/>
                <a:gd name="connsiteX571" fmla="*/ 72008 w 1526044"/>
                <a:gd name="connsiteY571" fmla="*/ 994201 h 2788739"/>
                <a:gd name="connsiteX572" fmla="*/ 70215 w 1526044"/>
                <a:gd name="connsiteY572" fmla="*/ 991231 h 2788739"/>
                <a:gd name="connsiteX573" fmla="*/ 70215 w 1526044"/>
                <a:gd name="connsiteY573" fmla="*/ 991231 h 2788739"/>
                <a:gd name="connsiteX574" fmla="*/ 67301 w 1526044"/>
                <a:gd name="connsiteY574" fmla="*/ 988653 h 2788739"/>
                <a:gd name="connsiteX575" fmla="*/ 67133 w 1526044"/>
                <a:gd name="connsiteY575" fmla="*/ 989046 h 2788739"/>
                <a:gd name="connsiteX576" fmla="*/ 62145 w 1526044"/>
                <a:gd name="connsiteY576" fmla="*/ 994481 h 2788739"/>
                <a:gd name="connsiteX577" fmla="*/ 60688 w 1526044"/>
                <a:gd name="connsiteY577" fmla="*/ 995210 h 2788739"/>
                <a:gd name="connsiteX578" fmla="*/ 52787 w 1526044"/>
                <a:gd name="connsiteY578" fmla="*/ 995770 h 2788739"/>
                <a:gd name="connsiteX579" fmla="*/ 50658 w 1526044"/>
                <a:gd name="connsiteY579" fmla="*/ 995042 h 2788739"/>
                <a:gd name="connsiteX580" fmla="*/ 47464 w 1526044"/>
                <a:gd name="connsiteY580" fmla="*/ 993305 h 2788739"/>
                <a:gd name="connsiteX581" fmla="*/ 43877 w 1526044"/>
                <a:gd name="connsiteY581" fmla="*/ 990447 h 2788739"/>
                <a:gd name="connsiteX582" fmla="*/ 40739 w 1526044"/>
                <a:gd name="connsiteY582" fmla="*/ 986244 h 2788739"/>
                <a:gd name="connsiteX583" fmla="*/ 39562 w 1526044"/>
                <a:gd name="connsiteY583" fmla="*/ 986244 h 2788739"/>
                <a:gd name="connsiteX584" fmla="*/ 32277 w 1526044"/>
                <a:gd name="connsiteY584" fmla="*/ 983218 h 2788739"/>
                <a:gd name="connsiteX585" fmla="*/ 31549 w 1526044"/>
                <a:gd name="connsiteY585" fmla="*/ 982489 h 2788739"/>
                <a:gd name="connsiteX586" fmla="*/ 29027 w 1526044"/>
                <a:gd name="connsiteY586" fmla="*/ 978399 h 2788739"/>
                <a:gd name="connsiteX587" fmla="*/ 28299 w 1526044"/>
                <a:gd name="connsiteY587" fmla="*/ 976269 h 2788739"/>
                <a:gd name="connsiteX588" fmla="*/ 27794 w 1526044"/>
                <a:gd name="connsiteY588" fmla="*/ 973019 h 2788739"/>
                <a:gd name="connsiteX589" fmla="*/ 27570 w 1526044"/>
                <a:gd name="connsiteY589" fmla="*/ 967079 h 2788739"/>
                <a:gd name="connsiteX590" fmla="*/ 24993 w 1526044"/>
                <a:gd name="connsiteY590" fmla="*/ 961868 h 2788739"/>
                <a:gd name="connsiteX591" fmla="*/ 18268 w 1526044"/>
                <a:gd name="connsiteY591" fmla="*/ 952453 h 2788739"/>
                <a:gd name="connsiteX592" fmla="*/ 16643 w 1526044"/>
                <a:gd name="connsiteY592" fmla="*/ 948923 h 2788739"/>
                <a:gd name="connsiteX593" fmla="*/ 15915 w 1526044"/>
                <a:gd name="connsiteY593" fmla="*/ 946065 h 2788739"/>
                <a:gd name="connsiteX594" fmla="*/ 15634 w 1526044"/>
                <a:gd name="connsiteY594" fmla="*/ 943544 h 2788739"/>
                <a:gd name="connsiteX595" fmla="*/ 15634 w 1526044"/>
                <a:gd name="connsiteY595" fmla="*/ 939957 h 2788739"/>
                <a:gd name="connsiteX596" fmla="*/ 16363 w 1526044"/>
                <a:gd name="connsiteY596" fmla="*/ 936147 h 2788739"/>
                <a:gd name="connsiteX597" fmla="*/ 17820 w 1526044"/>
                <a:gd name="connsiteY597" fmla="*/ 932560 h 2788739"/>
                <a:gd name="connsiteX598" fmla="*/ 18212 w 1526044"/>
                <a:gd name="connsiteY598" fmla="*/ 931720 h 2788739"/>
                <a:gd name="connsiteX599" fmla="*/ 12945 w 1526044"/>
                <a:gd name="connsiteY599" fmla="*/ 926452 h 2788739"/>
                <a:gd name="connsiteX600" fmla="*/ 12384 w 1526044"/>
                <a:gd name="connsiteY600" fmla="*/ 925892 h 2788739"/>
                <a:gd name="connsiteX601" fmla="*/ 3754 w 1526044"/>
                <a:gd name="connsiteY601" fmla="*/ 915861 h 2788739"/>
                <a:gd name="connsiteX602" fmla="*/ 1289 w 1526044"/>
                <a:gd name="connsiteY602" fmla="*/ 909137 h 2788739"/>
                <a:gd name="connsiteX603" fmla="*/ 1289 w 1526044"/>
                <a:gd name="connsiteY603" fmla="*/ 907007 h 2788739"/>
                <a:gd name="connsiteX604" fmla="*/ 5604 w 1526044"/>
                <a:gd name="connsiteY604" fmla="*/ 898602 h 2788739"/>
                <a:gd name="connsiteX605" fmla="*/ 8854 w 1526044"/>
                <a:gd name="connsiteY605" fmla="*/ 896248 h 2788739"/>
                <a:gd name="connsiteX606" fmla="*/ 10535 w 1526044"/>
                <a:gd name="connsiteY606" fmla="*/ 893446 h 2788739"/>
                <a:gd name="connsiteX607" fmla="*/ 9975 w 1526044"/>
                <a:gd name="connsiteY607" fmla="*/ 880782 h 2788739"/>
                <a:gd name="connsiteX608" fmla="*/ 7509 w 1526044"/>
                <a:gd name="connsiteY608" fmla="*/ 872712 h 2788739"/>
                <a:gd name="connsiteX609" fmla="*/ 7341 w 1526044"/>
                <a:gd name="connsiteY609" fmla="*/ 867165 h 2788739"/>
                <a:gd name="connsiteX610" fmla="*/ 8798 w 1526044"/>
                <a:gd name="connsiteY610" fmla="*/ 861449 h 2788739"/>
                <a:gd name="connsiteX611" fmla="*/ 9582 w 1526044"/>
                <a:gd name="connsiteY611" fmla="*/ 859319 h 2788739"/>
                <a:gd name="connsiteX612" fmla="*/ 10311 w 1526044"/>
                <a:gd name="connsiteY612" fmla="*/ 857862 h 2788739"/>
                <a:gd name="connsiteX613" fmla="*/ 14514 w 1526044"/>
                <a:gd name="connsiteY613" fmla="*/ 853435 h 2788739"/>
                <a:gd name="connsiteX614" fmla="*/ 16419 w 1526044"/>
                <a:gd name="connsiteY614" fmla="*/ 852371 h 2788739"/>
                <a:gd name="connsiteX615" fmla="*/ 16419 w 1526044"/>
                <a:gd name="connsiteY615" fmla="*/ 851698 h 2788739"/>
                <a:gd name="connsiteX616" fmla="*/ 16419 w 1526044"/>
                <a:gd name="connsiteY616" fmla="*/ 849569 h 2788739"/>
                <a:gd name="connsiteX617" fmla="*/ 17540 w 1526044"/>
                <a:gd name="connsiteY617" fmla="*/ 844918 h 2788739"/>
                <a:gd name="connsiteX618" fmla="*/ 18997 w 1526044"/>
                <a:gd name="connsiteY618" fmla="*/ 842060 h 2788739"/>
                <a:gd name="connsiteX619" fmla="*/ 19389 w 1526044"/>
                <a:gd name="connsiteY619" fmla="*/ 841387 h 2788739"/>
                <a:gd name="connsiteX620" fmla="*/ 21518 w 1526044"/>
                <a:gd name="connsiteY620" fmla="*/ 837801 h 2788739"/>
                <a:gd name="connsiteX621" fmla="*/ 24656 w 1526044"/>
                <a:gd name="connsiteY621" fmla="*/ 834495 h 2788739"/>
                <a:gd name="connsiteX622" fmla="*/ 25609 w 1526044"/>
                <a:gd name="connsiteY622" fmla="*/ 833878 h 2788739"/>
                <a:gd name="connsiteX623" fmla="*/ 25889 w 1526044"/>
                <a:gd name="connsiteY623" fmla="*/ 831805 h 2788739"/>
                <a:gd name="connsiteX624" fmla="*/ 28803 w 1526044"/>
                <a:gd name="connsiteY624" fmla="*/ 825809 h 2788739"/>
                <a:gd name="connsiteX625" fmla="*/ 30260 w 1526044"/>
                <a:gd name="connsiteY625" fmla="*/ 824352 h 2788739"/>
                <a:gd name="connsiteX626" fmla="*/ 23087 w 1526044"/>
                <a:gd name="connsiteY626" fmla="*/ 822223 h 2788739"/>
                <a:gd name="connsiteX627" fmla="*/ 19613 w 1526044"/>
                <a:gd name="connsiteY627" fmla="*/ 820373 h 2788739"/>
                <a:gd name="connsiteX628" fmla="*/ 17988 w 1526044"/>
                <a:gd name="connsiteY628" fmla="*/ 819085 h 2788739"/>
                <a:gd name="connsiteX629" fmla="*/ 16867 w 1526044"/>
                <a:gd name="connsiteY629" fmla="*/ 818861 h 2788739"/>
                <a:gd name="connsiteX630" fmla="*/ 14290 w 1526044"/>
                <a:gd name="connsiteY630" fmla="*/ 817964 h 2788739"/>
                <a:gd name="connsiteX631" fmla="*/ 8574 w 1526044"/>
                <a:gd name="connsiteY631" fmla="*/ 815106 h 2788739"/>
                <a:gd name="connsiteX632" fmla="*/ 5884 w 1526044"/>
                <a:gd name="connsiteY632" fmla="*/ 813145 h 2788739"/>
                <a:gd name="connsiteX633" fmla="*/ 3026 w 1526044"/>
                <a:gd name="connsiteY633" fmla="*/ 810287 h 2788739"/>
                <a:gd name="connsiteX634" fmla="*/ 0 w 1526044"/>
                <a:gd name="connsiteY634" fmla="*/ 803002 h 2788739"/>
                <a:gd name="connsiteX635" fmla="*/ 0 w 1526044"/>
                <a:gd name="connsiteY635" fmla="*/ 800873 h 2788739"/>
                <a:gd name="connsiteX636" fmla="*/ 3026 w 1526044"/>
                <a:gd name="connsiteY636" fmla="*/ 793588 h 2788739"/>
                <a:gd name="connsiteX637" fmla="*/ 3754 w 1526044"/>
                <a:gd name="connsiteY637" fmla="*/ 792859 h 2788739"/>
                <a:gd name="connsiteX638" fmla="*/ 5716 w 1526044"/>
                <a:gd name="connsiteY638" fmla="*/ 791290 h 2788739"/>
                <a:gd name="connsiteX639" fmla="*/ 7565 w 1526044"/>
                <a:gd name="connsiteY639" fmla="*/ 790169 h 2788739"/>
                <a:gd name="connsiteX640" fmla="*/ 8518 w 1526044"/>
                <a:gd name="connsiteY640" fmla="*/ 788937 h 2788739"/>
                <a:gd name="connsiteX641" fmla="*/ 13617 w 1526044"/>
                <a:gd name="connsiteY641" fmla="*/ 785294 h 2788739"/>
                <a:gd name="connsiteX642" fmla="*/ 13617 w 1526044"/>
                <a:gd name="connsiteY642" fmla="*/ 783669 h 2788739"/>
                <a:gd name="connsiteX643" fmla="*/ 14458 w 1526044"/>
                <a:gd name="connsiteY643" fmla="*/ 779578 h 2788739"/>
                <a:gd name="connsiteX644" fmla="*/ 16587 w 1526044"/>
                <a:gd name="connsiteY644" fmla="*/ 774535 h 2788739"/>
                <a:gd name="connsiteX645" fmla="*/ 19893 w 1526044"/>
                <a:gd name="connsiteY645" fmla="*/ 770332 h 2788739"/>
                <a:gd name="connsiteX646" fmla="*/ 22751 w 1526044"/>
                <a:gd name="connsiteY646" fmla="*/ 768203 h 2788739"/>
                <a:gd name="connsiteX647" fmla="*/ 23648 w 1526044"/>
                <a:gd name="connsiteY647" fmla="*/ 767586 h 2788739"/>
                <a:gd name="connsiteX648" fmla="*/ 24937 w 1526044"/>
                <a:gd name="connsiteY648" fmla="*/ 766802 h 2788739"/>
                <a:gd name="connsiteX649" fmla="*/ 26450 w 1526044"/>
                <a:gd name="connsiteY649" fmla="*/ 762767 h 2788739"/>
                <a:gd name="connsiteX650" fmla="*/ 31493 w 1526044"/>
                <a:gd name="connsiteY650" fmla="*/ 757163 h 2788739"/>
                <a:gd name="connsiteX651" fmla="*/ 34463 w 1526044"/>
                <a:gd name="connsiteY651" fmla="*/ 755707 h 2788739"/>
                <a:gd name="connsiteX652" fmla="*/ 35808 w 1526044"/>
                <a:gd name="connsiteY652" fmla="*/ 753409 h 2788739"/>
                <a:gd name="connsiteX653" fmla="*/ 37993 w 1526044"/>
                <a:gd name="connsiteY653" fmla="*/ 750775 h 2788739"/>
                <a:gd name="connsiteX654" fmla="*/ 48808 w 1526044"/>
                <a:gd name="connsiteY654" fmla="*/ 741305 h 2788739"/>
                <a:gd name="connsiteX655" fmla="*/ 53291 w 1526044"/>
                <a:gd name="connsiteY655" fmla="*/ 735701 h 2788739"/>
                <a:gd name="connsiteX656" fmla="*/ 55701 w 1526044"/>
                <a:gd name="connsiteY656" fmla="*/ 730938 h 2788739"/>
                <a:gd name="connsiteX657" fmla="*/ 58727 w 1526044"/>
                <a:gd name="connsiteY657" fmla="*/ 727296 h 2788739"/>
                <a:gd name="connsiteX658" fmla="*/ 61697 w 1526044"/>
                <a:gd name="connsiteY658" fmla="*/ 725054 h 2788739"/>
                <a:gd name="connsiteX659" fmla="*/ 62201 w 1526044"/>
                <a:gd name="connsiteY659" fmla="*/ 723373 h 2788739"/>
                <a:gd name="connsiteX660" fmla="*/ 64275 w 1526044"/>
                <a:gd name="connsiteY660" fmla="*/ 719506 h 2788739"/>
                <a:gd name="connsiteX661" fmla="*/ 66012 w 1526044"/>
                <a:gd name="connsiteY661" fmla="*/ 717489 h 2788739"/>
                <a:gd name="connsiteX662" fmla="*/ 63602 w 1526044"/>
                <a:gd name="connsiteY662" fmla="*/ 714351 h 2788739"/>
                <a:gd name="connsiteX663" fmla="*/ 63490 w 1526044"/>
                <a:gd name="connsiteY663" fmla="*/ 714183 h 2788739"/>
                <a:gd name="connsiteX664" fmla="*/ 62482 w 1526044"/>
                <a:gd name="connsiteY664" fmla="*/ 713566 h 2788739"/>
                <a:gd name="connsiteX665" fmla="*/ 58951 w 1526044"/>
                <a:gd name="connsiteY665" fmla="*/ 710036 h 2788739"/>
                <a:gd name="connsiteX666" fmla="*/ 55309 w 1526044"/>
                <a:gd name="connsiteY666" fmla="*/ 703928 h 2788739"/>
                <a:gd name="connsiteX667" fmla="*/ 51891 w 1526044"/>
                <a:gd name="connsiteY667" fmla="*/ 700510 h 2788739"/>
                <a:gd name="connsiteX668" fmla="*/ 49929 w 1526044"/>
                <a:gd name="connsiteY668" fmla="*/ 697820 h 2788739"/>
                <a:gd name="connsiteX669" fmla="*/ 48024 w 1526044"/>
                <a:gd name="connsiteY669" fmla="*/ 693953 h 2788739"/>
                <a:gd name="connsiteX670" fmla="*/ 45446 w 1526044"/>
                <a:gd name="connsiteY670" fmla="*/ 691712 h 2788739"/>
                <a:gd name="connsiteX671" fmla="*/ 37097 w 1526044"/>
                <a:gd name="connsiteY671" fmla="*/ 687229 h 2788739"/>
                <a:gd name="connsiteX672" fmla="*/ 35191 w 1526044"/>
                <a:gd name="connsiteY672" fmla="*/ 685884 h 2788739"/>
                <a:gd name="connsiteX673" fmla="*/ 29476 w 1526044"/>
                <a:gd name="connsiteY673" fmla="*/ 680841 h 2788739"/>
                <a:gd name="connsiteX674" fmla="*/ 29027 w 1526044"/>
                <a:gd name="connsiteY674" fmla="*/ 680448 h 2788739"/>
                <a:gd name="connsiteX675" fmla="*/ 28523 w 1526044"/>
                <a:gd name="connsiteY675" fmla="*/ 680336 h 2788739"/>
                <a:gd name="connsiteX676" fmla="*/ 21294 w 1526044"/>
                <a:gd name="connsiteY676" fmla="*/ 674845 h 2788739"/>
                <a:gd name="connsiteX677" fmla="*/ 19837 w 1526044"/>
                <a:gd name="connsiteY677" fmla="*/ 671987 h 2788739"/>
                <a:gd name="connsiteX678" fmla="*/ 19501 w 1526044"/>
                <a:gd name="connsiteY678" fmla="*/ 671202 h 2788739"/>
                <a:gd name="connsiteX679" fmla="*/ 16643 w 1526044"/>
                <a:gd name="connsiteY679" fmla="*/ 664029 h 2788739"/>
                <a:gd name="connsiteX680" fmla="*/ 15915 w 1526044"/>
                <a:gd name="connsiteY680" fmla="*/ 660219 h 2788739"/>
                <a:gd name="connsiteX681" fmla="*/ 15915 w 1526044"/>
                <a:gd name="connsiteY681" fmla="*/ 658762 h 2788739"/>
                <a:gd name="connsiteX682" fmla="*/ 17652 w 1526044"/>
                <a:gd name="connsiteY682" fmla="*/ 653046 h 2788739"/>
                <a:gd name="connsiteX683" fmla="*/ 20285 w 1526044"/>
                <a:gd name="connsiteY683" fmla="*/ 649067 h 2788739"/>
                <a:gd name="connsiteX684" fmla="*/ 26057 w 1526044"/>
                <a:gd name="connsiteY684" fmla="*/ 638252 h 2788739"/>
                <a:gd name="connsiteX685" fmla="*/ 24825 w 1526044"/>
                <a:gd name="connsiteY685" fmla="*/ 638252 h 2788739"/>
                <a:gd name="connsiteX686" fmla="*/ 19109 w 1526044"/>
                <a:gd name="connsiteY686" fmla="*/ 636515 h 2788739"/>
                <a:gd name="connsiteX687" fmla="*/ 13001 w 1526044"/>
                <a:gd name="connsiteY687" fmla="*/ 632817 h 2788739"/>
                <a:gd name="connsiteX688" fmla="*/ 7285 w 1526044"/>
                <a:gd name="connsiteY688" fmla="*/ 623571 h 2788739"/>
                <a:gd name="connsiteX689" fmla="*/ 7285 w 1526044"/>
                <a:gd name="connsiteY689" fmla="*/ 622114 h 2788739"/>
                <a:gd name="connsiteX690" fmla="*/ 10311 w 1526044"/>
                <a:gd name="connsiteY690" fmla="*/ 614829 h 2788739"/>
                <a:gd name="connsiteX691" fmla="*/ 11712 w 1526044"/>
                <a:gd name="connsiteY691" fmla="*/ 613428 h 2788739"/>
                <a:gd name="connsiteX692" fmla="*/ 21574 w 1526044"/>
                <a:gd name="connsiteY692" fmla="*/ 610682 h 2788739"/>
                <a:gd name="connsiteX693" fmla="*/ 24040 w 1526044"/>
                <a:gd name="connsiteY693" fmla="*/ 611298 h 2788739"/>
                <a:gd name="connsiteX694" fmla="*/ 24544 w 1526044"/>
                <a:gd name="connsiteY694" fmla="*/ 611074 h 2788739"/>
                <a:gd name="connsiteX695" fmla="*/ 28411 w 1526044"/>
                <a:gd name="connsiteY695" fmla="*/ 610346 h 2788739"/>
                <a:gd name="connsiteX696" fmla="*/ 31269 w 1526044"/>
                <a:gd name="connsiteY696" fmla="*/ 610346 h 2788739"/>
                <a:gd name="connsiteX697" fmla="*/ 33903 w 1526044"/>
                <a:gd name="connsiteY697" fmla="*/ 606311 h 2788739"/>
                <a:gd name="connsiteX698" fmla="*/ 35023 w 1526044"/>
                <a:gd name="connsiteY698" fmla="*/ 601660 h 2788739"/>
                <a:gd name="connsiteX699" fmla="*/ 35752 w 1526044"/>
                <a:gd name="connsiteY699" fmla="*/ 600203 h 2788739"/>
                <a:gd name="connsiteX700" fmla="*/ 37657 w 1526044"/>
                <a:gd name="connsiteY700" fmla="*/ 597513 h 2788739"/>
                <a:gd name="connsiteX701" fmla="*/ 39786 w 1526044"/>
                <a:gd name="connsiteY701" fmla="*/ 595384 h 2788739"/>
                <a:gd name="connsiteX702" fmla="*/ 41299 w 1526044"/>
                <a:gd name="connsiteY702" fmla="*/ 594151 h 2788739"/>
                <a:gd name="connsiteX703" fmla="*/ 42196 w 1526044"/>
                <a:gd name="connsiteY703" fmla="*/ 591629 h 2788739"/>
                <a:gd name="connsiteX704" fmla="*/ 42196 w 1526044"/>
                <a:gd name="connsiteY704" fmla="*/ 591573 h 2788739"/>
                <a:gd name="connsiteX705" fmla="*/ 42644 w 1526044"/>
                <a:gd name="connsiteY705" fmla="*/ 588771 h 2788739"/>
                <a:gd name="connsiteX706" fmla="*/ 42812 w 1526044"/>
                <a:gd name="connsiteY706" fmla="*/ 587987 h 2788739"/>
                <a:gd name="connsiteX707" fmla="*/ 44942 w 1526044"/>
                <a:gd name="connsiteY707" fmla="*/ 579357 h 2788739"/>
                <a:gd name="connsiteX708" fmla="*/ 47688 w 1526044"/>
                <a:gd name="connsiteY708" fmla="*/ 574538 h 2788739"/>
                <a:gd name="connsiteX709" fmla="*/ 49145 w 1526044"/>
                <a:gd name="connsiteY709" fmla="*/ 573081 h 2788739"/>
                <a:gd name="connsiteX710" fmla="*/ 51106 w 1526044"/>
                <a:gd name="connsiteY710" fmla="*/ 571512 h 2788739"/>
                <a:gd name="connsiteX711" fmla="*/ 52955 w 1526044"/>
                <a:gd name="connsiteY711" fmla="*/ 570391 h 2788739"/>
                <a:gd name="connsiteX712" fmla="*/ 53908 w 1526044"/>
                <a:gd name="connsiteY712" fmla="*/ 569158 h 2788739"/>
                <a:gd name="connsiteX713" fmla="*/ 56430 w 1526044"/>
                <a:gd name="connsiteY713" fmla="*/ 566749 h 2788739"/>
                <a:gd name="connsiteX714" fmla="*/ 56878 w 1526044"/>
                <a:gd name="connsiteY714" fmla="*/ 566469 h 2788739"/>
                <a:gd name="connsiteX715" fmla="*/ 57438 w 1526044"/>
                <a:gd name="connsiteY715" fmla="*/ 565684 h 2788739"/>
                <a:gd name="connsiteX716" fmla="*/ 58391 w 1526044"/>
                <a:gd name="connsiteY716" fmla="*/ 560304 h 2788739"/>
                <a:gd name="connsiteX717" fmla="*/ 59007 w 1526044"/>
                <a:gd name="connsiteY717" fmla="*/ 554196 h 2788739"/>
                <a:gd name="connsiteX718" fmla="*/ 58335 w 1526044"/>
                <a:gd name="connsiteY718" fmla="*/ 546912 h 2788739"/>
                <a:gd name="connsiteX719" fmla="*/ 58279 w 1526044"/>
                <a:gd name="connsiteY719" fmla="*/ 545959 h 2788739"/>
                <a:gd name="connsiteX720" fmla="*/ 58279 w 1526044"/>
                <a:gd name="connsiteY720" fmla="*/ 543829 h 2788739"/>
                <a:gd name="connsiteX721" fmla="*/ 59400 w 1526044"/>
                <a:gd name="connsiteY721" fmla="*/ 539178 h 2788739"/>
                <a:gd name="connsiteX722" fmla="*/ 60857 w 1526044"/>
                <a:gd name="connsiteY722" fmla="*/ 536320 h 2788739"/>
                <a:gd name="connsiteX723" fmla="*/ 62145 w 1526044"/>
                <a:gd name="connsiteY723" fmla="*/ 534359 h 2788739"/>
                <a:gd name="connsiteX724" fmla="*/ 65396 w 1526044"/>
                <a:gd name="connsiteY724" fmla="*/ 530493 h 2788739"/>
                <a:gd name="connsiteX725" fmla="*/ 67469 w 1526044"/>
                <a:gd name="connsiteY725" fmla="*/ 527355 h 2788739"/>
                <a:gd name="connsiteX726" fmla="*/ 70327 w 1526044"/>
                <a:gd name="connsiteY726" fmla="*/ 520462 h 2788739"/>
                <a:gd name="connsiteX727" fmla="*/ 79405 w 1526044"/>
                <a:gd name="connsiteY727" fmla="*/ 513401 h 2788739"/>
                <a:gd name="connsiteX728" fmla="*/ 88987 w 1526044"/>
                <a:gd name="connsiteY728" fmla="*/ 512729 h 2788739"/>
                <a:gd name="connsiteX729" fmla="*/ 92798 w 1526044"/>
                <a:gd name="connsiteY729" fmla="*/ 512112 h 2788739"/>
                <a:gd name="connsiteX730" fmla="*/ 96216 w 1526044"/>
                <a:gd name="connsiteY730" fmla="*/ 512112 h 2788739"/>
                <a:gd name="connsiteX731" fmla="*/ 100531 w 1526044"/>
                <a:gd name="connsiteY731" fmla="*/ 512841 h 2788739"/>
                <a:gd name="connsiteX732" fmla="*/ 104173 w 1526044"/>
                <a:gd name="connsiteY732" fmla="*/ 514186 h 2788739"/>
                <a:gd name="connsiteX733" fmla="*/ 105350 w 1526044"/>
                <a:gd name="connsiteY733" fmla="*/ 514914 h 2788739"/>
                <a:gd name="connsiteX734" fmla="*/ 105854 w 1526044"/>
                <a:gd name="connsiteY734" fmla="*/ 514970 h 2788739"/>
                <a:gd name="connsiteX735" fmla="*/ 111570 w 1526044"/>
                <a:gd name="connsiteY735" fmla="*/ 515699 h 2788739"/>
                <a:gd name="connsiteX736" fmla="*/ 114148 w 1526044"/>
                <a:gd name="connsiteY736" fmla="*/ 516371 h 2788739"/>
                <a:gd name="connsiteX737" fmla="*/ 117734 w 1526044"/>
                <a:gd name="connsiteY737" fmla="*/ 517828 h 2788739"/>
                <a:gd name="connsiteX738" fmla="*/ 120872 w 1526044"/>
                <a:gd name="connsiteY738" fmla="*/ 519790 h 2788739"/>
                <a:gd name="connsiteX739" fmla="*/ 127149 w 1526044"/>
                <a:gd name="connsiteY739" fmla="*/ 525505 h 2788739"/>
                <a:gd name="connsiteX740" fmla="*/ 129222 w 1526044"/>
                <a:gd name="connsiteY740" fmla="*/ 526178 h 2788739"/>
                <a:gd name="connsiteX741" fmla="*/ 129390 w 1526044"/>
                <a:gd name="connsiteY741" fmla="*/ 526066 h 2788739"/>
                <a:gd name="connsiteX742" fmla="*/ 130847 w 1526044"/>
                <a:gd name="connsiteY742" fmla="*/ 525337 h 2788739"/>
                <a:gd name="connsiteX743" fmla="*/ 132192 w 1526044"/>
                <a:gd name="connsiteY743" fmla="*/ 524777 h 2788739"/>
                <a:gd name="connsiteX744" fmla="*/ 134321 w 1526044"/>
                <a:gd name="connsiteY744" fmla="*/ 524048 h 2788739"/>
                <a:gd name="connsiteX745" fmla="*/ 139141 w 1526044"/>
                <a:gd name="connsiteY745" fmla="*/ 523656 h 2788739"/>
                <a:gd name="connsiteX746" fmla="*/ 146425 w 1526044"/>
                <a:gd name="connsiteY746" fmla="*/ 524777 h 2788739"/>
                <a:gd name="connsiteX747" fmla="*/ 146874 w 1526044"/>
                <a:gd name="connsiteY747" fmla="*/ 524665 h 2788739"/>
                <a:gd name="connsiteX748" fmla="*/ 150796 w 1526044"/>
                <a:gd name="connsiteY748" fmla="*/ 523376 h 2788739"/>
                <a:gd name="connsiteX749" fmla="*/ 152365 w 1526044"/>
                <a:gd name="connsiteY749" fmla="*/ 522984 h 2788739"/>
                <a:gd name="connsiteX750" fmla="*/ 156680 w 1526044"/>
                <a:gd name="connsiteY750" fmla="*/ 522255 h 2788739"/>
                <a:gd name="connsiteX751" fmla="*/ 157353 w 1526044"/>
                <a:gd name="connsiteY751" fmla="*/ 522143 h 2788739"/>
                <a:gd name="connsiteX752" fmla="*/ 163797 w 1526044"/>
                <a:gd name="connsiteY752" fmla="*/ 521695 h 2788739"/>
                <a:gd name="connsiteX753" fmla="*/ 169569 w 1526044"/>
                <a:gd name="connsiteY753" fmla="*/ 520238 h 2788739"/>
                <a:gd name="connsiteX754" fmla="*/ 172091 w 1526044"/>
                <a:gd name="connsiteY754" fmla="*/ 519958 h 2788739"/>
                <a:gd name="connsiteX755" fmla="*/ 178927 w 1526044"/>
                <a:gd name="connsiteY755" fmla="*/ 519958 h 2788739"/>
                <a:gd name="connsiteX756" fmla="*/ 187277 w 1526044"/>
                <a:gd name="connsiteY756" fmla="*/ 519397 h 2788739"/>
                <a:gd name="connsiteX757" fmla="*/ 199773 w 1526044"/>
                <a:gd name="connsiteY757" fmla="*/ 513177 h 2788739"/>
                <a:gd name="connsiteX758" fmla="*/ 201118 w 1526044"/>
                <a:gd name="connsiteY758" fmla="*/ 512617 h 2788739"/>
                <a:gd name="connsiteX759" fmla="*/ 204704 w 1526044"/>
                <a:gd name="connsiteY759" fmla="*/ 511440 h 2788739"/>
                <a:gd name="connsiteX760" fmla="*/ 208347 w 1526044"/>
                <a:gd name="connsiteY760" fmla="*/ 509591 h 2788739"/>
                <a:gd name="connsiteX761" fmla="*/ 209355 w 1526044"/>
                <a:gd name="connsiteY761" fmla="*/ 509142 h 2788739"/>
                <a:gd name="connsiteX762" fmla="*/ 215295 w 1526044"/>
                <a:gd name="connsiteY762" fmla="*/ 506901 h 2788739"/>
                <a:gd name="connsiteX763" fmla="*/ 216472 w 1526044"/>
                <a:gd name="connsiteY763" fmla="*/ 505724 h 2788739"/>
                <a:gd name="connsiteX764" fmla="*/ 224822 w 1526044"/>
                <a:gd name="connsiteY764" fmla="*/ 502754 h 2788739"/>
                <a:gd name="connsiteX765" fmla="*/ 246340 w 1526044"/>
                <a:gd name="connsiteY765" fmla="*/ 504884 h 2788739"/>
                <a:gd name="connsiteX766" fmla="*/ 324848 w 1526044"/>
                <a:gd name="connsiteY766" fmla="*/ 513906 h 2788739"/>
                <a:gd name="connsiteX767" fmla="*/ 327930 w 1526044"/>
                <a:gd name="connsiteY767" fmla="*/ 513457 h 2788739"/>
                <a:gd name="connsiteX768" fmla="*/ 328659 w 1526044"/>
                <a:gd name="connsiteY768" fmla="*/ 513457 h 2788739"/>
                <a:gd name="connsiteX769" fmla="*/ 331180 w 1526044"/>
                <a:gd name="connsiteY769" fmla="*/ 513793 h 2788739"/>
                <a:gd name="connsiteX770" fmla="*/ 334038 w 1526044"/>
                <a:gd name="connsiteY770" fmla="*/ 514522 h 2788739"/>
                <a:gd name="connsiteX771" fmla="*/ 335327 w 1526044"/>
                <a:gd name="connsiteY771" fmla="*/ 514914 h 2788739"/>
                <a:gd name="connsiteX772" fmla="*/ 338017 w 1526044"/>
                <a:gd name="connsiteY772" fmla="*/ 514914 h 2788739"/>
                <a:gd name="connsiteX773" fmla="*/ 340539 w 1526044"/>
                <a:gd name="connsiteY773" fmla="*/ 515251 h 2788739"/>
                <a:gd name="connsiteX774" fmla="*/ 340539 w 1526044"/>
                <a:gd name="connsiteY774" fmla="*/ 515251 h 2788739"/>
                <a:gd name="connsiteX775" fmla="*/ 345078 w 1526044"/>
                <a:gd name="connsiteY775" fmla="*/ 515138 h 2788739"/>
                <a:gd name="connsiteX776" fmla="*/ 346815 w 1526044"/>
                <a:gd name="connsiteY776" fmla="*/ 515475 h 2788739"/>
                <a:gd name="connsiteX777" fmla="*/ 349280 w 1526044"/>
                <a:gd name="connsiteY777" fmla="*/ 515082 h 2788739"/>
                <a:gd name="connsiteX778" fmla="*/ 354772 w 1526044"/>
                <a:gd name="connsiteY778" fmla="*/ 515699 h 2788739"/>
                <a:gd name="connsiteX779" fmla="*/ 357462 w 1526044"/>
                <a:gd name="connsiteY779" fmla="*/ 515923 h 2788739"/>
                <a:gd name="connsiteX780" fmla="*/ 358022 w 1526044"/>
                <a:gd name="connsiteY780" fmla="*/ 515587 h 2788739"/>
                <a:gd name="connsiteX781" fmla="*/ 358527 w 1526044"/>
                <a:gd name="connsiteY781" fmla="*/ 515306 h 2788739"/>
                <a:gd name="connsiteX782" fmla="*/ 361384 w 1526044"/>
                <a:gd name="connsiteY782" fmla="*/ 513850 h 2788739"/>
                <a:gd name="connsiteX783" fmla="*/ 362729 w 1526044"/>
                <a:gd name="connsiteY783" fmla="*/ 513289 h 2788739"/>
                <a:gd name="connsiteX784" fmla="*/ 367044 w 1526044"/>
                <a:gd name="connsiteY784" fmla="*/ 511832 h 2788739"/>
                <a:gd name="connsiteX785" fmla="*/ 368333 w 1526044"/>
                <a:gd name="connsiteY785" fmla="*/ 511496 h 2788739"/>
                <a:gd name="connsiteX786" fmla="*/ 376515 w 1526044"/>
                <a:gd name="connsiteY786" fmla="*/ 510207 h 2788739"/>
                <a:gd name="connsiteX787" fmla="*/ 379316 w 1526044"/>
                <a:gd name="connsiteY787" fmla="*/ 509311 h 2788739"/>
                <a:gd name="connsiteX788" fmla="*/ 386321 w 1526044"/>
                <a:gd name="connsiteY788" fmla="*/ 510599 h 2788739"/>
                <a:gd name="connsiteX789" fmla="*/ 387890 w 1526044"/>
                <a:gd name="connsiteY789" fmla="*/ 510655 h 2788739"/>
                <a:gd name="connsiteX790" fmla="*/ 391533 w 1526044"/>
                <a:gd name="connsiteY790" fmla="*/ 509311 h 2788739"/>
                <a:gd name="connsiteX791" fmla="*/ 398313 w 1526044"/>
                <a:gd name="connsiteY791" fmla="*/ 508190 h 2788739"/>
                <a:gd name="connsiteX792" fmla="*/ 401731 w 1526044"/>
                <a:gd name="connsiteY792" fmla="*/ 506228 h 2788739"/>
                <a:gd name="connsiteX793" fmla="*/ 406887 w 1526044"/>
                <a:gd name="connsiteY793" fmla="*/ 504884 h 2788739"/>
                <a:gd name="connsiteX794" fmla="*/ 410081 w 1526044"/>
                <a:gd name="connsiteY794" fmla="*/ 504715 h 2788739"/>
                <a:gd name="connsiteX795" fmla="*/ 412659 w 1526044"/>
                <a:gd name="connsiteY795" fmla="*/ 504211 h 2788739"/>
                <a:gd name="connsiteX796" fmla="*/ 416133 w 1526044"/>
                <a:gd name="connsiteY796" fmla="*/ 500008 h 2788739"/>
                <a:gd name="connsiteX797" fmla="*/ 416749 w 1526044"/>
                <a:gd name="connsiteY797" fmla="*/ 499336 h 2788739"/>
                <a:gd name="connsiteX798" fmla="*/ 418206 w 1526044"/>
                <a:gd name="connsiteY798" fmla="*/ 497879 h 2788739"/>
                <a:gd name="connsiteX799" fmla="*/ 422241 w 1526044"/>
                <a:gd name="connsiteY799" fmla="*/ 495413 h 2788739"/>
                <a:gd name="connsiteX800" fmla="*/ 423082 w 1526044"/>
                <a:gd name="connsiteY800" fmla="*/ 494853 h 2788739"/>
                <a:gd name="connsiteX801" fmla="*/ 423082 w 1526044"/>
                <a:gd name="connsiteY801" fmla="*/ 493004 h 2788739"/>
                <a:gd name="connsiteX802" fmla="*/ 423362 w 1526044"/>
                <a:gd name="connsiteY802" fmla="*/ 490482 h 2788739"/>
                <a:gd name="connsiteX803" fmla="*/ 424090 w 1526044"/>
                <a:gd name="connsiteY803" fmla="*/ 487624 h 2788739"/>
                <a:gd name="connsiteX804" fmla="*/ 424875 w 1526044"/>
                <a:gd name="connsiteY804" fmla="*/ 485495 h 2788739"/>
                <a:gd name="connsiteX805" fmla="*/ 426332 w 1526044"/>
                <a:gd name="connsiteY805" fmla="*/ 482637 h 2788739"/>
                <a:gd name="connsiteX806" fmla="*/ 428237 w 1526044"/>
                <a:gd name="connsiteY806" fmla="*/ 479947 h 2788739"/>
                <a:gd name="connsiteX807" fmla="*/ 429694 w 1526044"/>
                <a:gd name="connsiteY807" fmla="*/ 478490 h 2788739"/>
                <a:gd name="connsiteX808" fmla="*/ 430591 w 1526044"/>
                <a:gd name="connsiteY808" fmla="*/ 477201 h 2788739"/>
                <a:gd name="connsiteX809" fmla="*/ 431879 w 1526044"/>
                <a:gd name="connsiteY809" fmla="*/ 475632 h 2788739"/>
                <a:gd name="connsiteX810" fmla="*/ 434737 w 1526044"/>
                <a:gd name="connsiteY810" fmla="*/ 472774 h 2788739"/>
                <a:gd name="connsiteX811" fmla="*/ 436306 w 1526044"/>
                <a:gd name="connsiteY811" fmla="*/ 471485 h 2788739"/>
                <a:gd name="connsiteX812" fmla="*/ 438436 w 1526044"/>
                <a:gd name="connsiteY812" fmla="*/ 470028 h 2788739"/>
                <a:gd name="connsiteX813" fmla="*/ 447010 w 1526044"/>
                <a:gd name="connsiteY813" fmla="*/ 468684 h 2788739"/>
                <a:gd name="connsiteX814" fmla="*/ 452053 w 1526044"/>
                <a:gd name="connsiteY814" fmla="*/ 470140 h 2788739"/>
                <a:gd name="connsiteX815" fmla="*/ 454967 w 1526044"/>
                <a:gd name="connsiteY815" fmla="*/ 471485 h 2788739"/>
                <a:gd name="connsiteX816" fmla="*/ 465726 w 1526044"/>
                <a:gd name="connsiteY816" fmla="*/ 478658 h 2788739"/>
                <a:gd name="connsiteX817" fmla="*/ 473963 w 1526044"/>
                <a:gd name="connsiteY817" fmla="*/ 484654 h 2788739"/>
                <a:gd name="connsiteX818" fmla="*/ 513133 w 1526044"/>
                <a:gd name="connsiteY818" fmla="*/ 510992 h 2788739"/>
                <a:gd name="connsiteX819" fmla="*/ 528600 w 1526044"/>
                <a:gd name="connsiteY819" fmla="*/ 521751 h 2788739"/>
                <a:gd name="connsiteX820" fmla="*/ 528768 w 1526044"/>
                <a:gd name="connsiteY820" fmla="*/ 521583 h 2788739"/>
                <a:gd name="connsiteX821" fmla="*/ 530449 w 1526044"/>
                <a:gd name="connsiteY821" fmla="*/ 519902 h 2788739"/>
                <a:gd name="connsiteX822" fmla="*/ 531121 w 1526044"/>
                <a:gd name="connsiteY822" fmla="*/ 518557 h 2788739"/>
                <a:gd name="connsiteX823" fmla="*/ 531514 w 1526044"/>
                <a:gd name="connsiteY823" fmla="*/ 517828 h 2788739"/>
                <a:gd name="connsiteX824" fmla="*/ 532186 w 1526044"/>
                <a:gd name="connsiteY824" fmla="*/ 514858 h 2788739"/>
                <a:gd name="connsiteX825" fmla="*/ 532186 w 1526044"/>
                <a:gd name="connsiteY825" fmla="*/ 510992 h 2788739"/>
                <a:gd name="connsiteX826" fmla="*/ 533811 w 1526044"/>
                <a:gd name="connsiteY826" fmla="*/ 505444 h 2788739"/>
                <a:gd name="connsiteX827" fmla="*/ 533979 w 1526044"/>
                <a:gd name="connsiteY827" fmla="*/ 504884 h 2788739"/>
                <a:gd name="connsiteX828" fmla="*/ 536669 w 1526044"/>
                <a:gd name="connsiteY828" fmla="*/ 500120 h 2788739"/>
                <a:gd name="connsiteX829" fmla="*/ 537566 w 1526044"/>
                <a:gd name="connsiteY829" fmla="*/ 499224 h 2788739"/>
                <a:gd name="connsiteX830" fmla="*/ 542329 w 1526044"/>
                <a:gd name="connsiteY830" fmla="*/ 493116 h 2788739"/>
                <a:gd name="connsiteX831" fmla="*/ 544682 w 1526044"/>
                <a:gd name="connsiteY831" fmla="*/ 490986 h 2788739"/>
                <a:gd name="connsiteX832" fmla="*/ 546308 w 1526044"/>
                <a:gd name="connsiteY832" fmla="*/ 489922 h 2788739"/>
                <a:gd name="connsiteX833" fmla="*/ 546532 w 1526044"/>
                <a:gd name="connsiteY833" fmla="*/ 489305 h 2788739"/>
                <a:gd name="connsiteX834" fmla="*/ 547316 w 1526044"/>
                <a:gd name="connsiteY834" fmla="*/ 487736 h 2788739"/>
                <a:gd name="connsiteX835" fmla="*/ 548213 w 1526044"/>
                <a:gd name="connsiteY835" fmla="*/ 478098 h 2788739"/>
                <a:gd name="connsiteX836" fmla="*/ 556843 w 1526044"/>
                <a:gd name="connsiteY836" fmla="*/ 473447 h 2788739"/>
                <a:gd name="connsiteX837" fmla="*/ 557571 w 1526044"/>
                <a:gd name="connsiteY837" fmla="*/ 473447 h 2788739"/>
                <a:gd name="connsiteX838" fmla="*/ 563287 w 1526044"/>
                <a:gd name="connsiteY838" fmla="*/ 475184 h 2788739"/>
                <a:gd name="connsiteX839" fmla="*/ 565416 w 1526044"/>
                <a:gd name="connsiteY839" fmla="*/ 476641 h 2788739"/>
                <a:gd name="connsiteX840" fmla="*/ 569339 w 1526044"/>
                <a:gd name="connsiteY840" fmla="*/ 481628 h 2788739"/>
                <a:gd name="connsiteX841" fmla="*/ 571468 w 1526044"/>
                <a:gd name="connsiteY841" fmla="*/ 487344 h 2788739"/>
                <a:gd name="connsiteX842" fmla="*/ 572029 w 1526044"/>
                <a:gd name="connsiteY842" fmla="*/ 489529 h 2788739"/>
                <a:gd name="connsiteX843" fmla="*/ 574270 w 1526044"/>
                <a:gd name="connsiteY843" fmla="*/ 492163 h 2788739"/>
                <a:gd name="connsiteX844" fmla="*/ 576400 w 1526044"/>
                <a:gd name="connsiteY844" fmla="*/ 495749 h 2788739"/>
                <a:gd name="connsiteX845" fmla="*/ 577408 w 1526044"/>
                <a:gd name="connsiteY845" fmla="*/ 498103 h 2788739"/>
                <a:gd name="connsiteX846" fmla="*/ 578921 w 1526044"/>
                <a:gd name="connsiteY846" fmla="*/ 503202 h 2788739"/>
                <a:gd name="connsiteX847" fmla="*/ 581835 w 1526044"/>
                <a:gd name="connsiteY847" fmla="*/ 506565 h 2788739"/>
                <a:gd name="connsiteX848" fmla="*/ 583124 w 1526044"/>
                <a:gd name="connsiteY848" fmla="*/ 508470 h 2788739"/>
                <a:gd name="connsiteX849" fmla="*/ 584021 w 1526044"/>
                <a:gd name="connsiteY849" fmla="*/ 509030 h 2788739"/>
                <a:gd name="connsiteX850" fmla="*/ 586150 w 1526044"/>
                <a:gd name="connsiteY850" fmla="*/ 510487 h 2788739"/>
                <a:gd name="connsiteX851" fmla="*/ 590745 w 1526044"/>
                <a:gd name="connsiteY851" fmla="*/ 519117 h 2788739"/>
                <a:gd name="connsiteX852" fmla="*/ 590913 w 1526044"/>
                <a:gd name="connsiteY852" fmla="*/ 520182 h 2788739"/>
                <a:gd name="connsiteX853" fmla="*/ 594332 w 1526044"/>
                <a:gd name="connsiteY853" fmla="*/ 524609 h 2788739"/>
                <a:gd name="connsiteX854" fmla="*/ 595789 w 1526044"/>
                <a:gd name="connsiteY854" fmla="*/ 528195 h 2788739"/>
                <a:gd name="connsiteX855" fmla="*/ 596517 w 1526044"/>
                <a:gd name="connsiteY855" fmla="*/ 531333 h 2788739"/>
                <a:gd name="connsiteX856" fmla="*/ 598646 w 1526044"/>
                <a:gd name="connsiteY856" fmla="*/ 534639 h 2788739"/>
                <a:gd name="connsiteX857" fmla="*/ 600440 w 1526044"/>
                <a:gd name="connsiteY857" fmla="*/ 538898 h 2788739"/>
                <a:gd name="connsiteX858" fmla="*/ 601392 w 1526044"/>
                <a:gd name="connsiteY858" fmla="*/ 545230 h 2788739"/>
                <a:gd name="connsiteX859" fmla="*/ 601056 w 1526044"/>
                <a:gd name="connsiteY859" fmla="*/ 547192 h 2788739"/>
                <a:gd name="connsiteX860" fmla="*/ 602513 w 1526044"/>
                <a:gd name="connsiteY860" fmla="*/ 552067 h 2788739"/>
                <a:gd name="connsiteX861" fmla="*/ 602961 w 1526044"/>
                <a:gd name="connsiteY861" fmla="*/ 555037 h 2788739"/>
                <a:gd name="connsiteX862" fmla="*/ 602961 w 1526044"/>
                <a:gd name="connsiteY862" fmla="*/ 556214 h 2788739"/>
                <a:gd name="connsiteX863" fmla="*/ 603241 w 1526044"/>
                <a:gd name="connsiteY863" fmla="*/ 556830 h 2788739"/>
                <a:gd name="connsiteX864" fmla="*/ 605651 w 1526044"/>
                <a:gd name="connsiteY864" fmla="*/ 559240 h 2788739"/>
                <a:gd name="connsiteX865" fmla="*/ 607612 w 1526044"/>
                <a:gd name="connsiteY865" fmla="*/ 561930 h 2788739"/>
                <a:gd name="connsiteX866" fmla="*/ 608341 w 1526044"/>
                <a:gd name="connsiteY866" fmla="*/ 563387 h 2788739"/>
                <a:gd name="connsiteX867" fmla="*/ 609350 w 1526044"/>
                <a:gd name="connsiteY867" fmla="*/ 566525 h 2788739"/>
                <a:gd name="connsiteX868" fmla="*/ 609798 w 1526044"/>
                <a:gd name="connsiteY868" fmla="*/ 569495 h 2788739"/>
                <a:gd name="connsiteX869" fmla="*/ 616803 w 1526044"/>
                <a:gd name="connsiteY869" fmla="*/ 574762 h 2788739"/>
                <a:gd name="connsiteX870" fmla="*/ 617923 w 1526044"/>
                <a:gd name="connsiteY870" fmla="*/ 575715 h 2788739"/>
                <a:gd name="connsiteX871" fmla="*/ 618652 w 1526044"/>
                <a:gd name="connsiteY871" fmla="*/ 576443 h 2788739"/>
                <a:gd name="connsiteX872" fmla="*/ 620613 w 1526044"/>
                <a:gd name="connsiteY872" fmla="*/ 579133 h 2788739"/>
                <a:gd name="connsiteX873" fmla="*/ 621342 w 1526044"/>
                <a:gd name="connsiteY873" fmla="*/ 580590 h 2788739"/>
                <a:gd name="connsiteX874" fmla="*/ 622014 w 1526044"/>
                <a:gd name="connsiteY874" fmla="*/ 582383 h 2788739"/>
                <a:gd name="connsiteX875" fmla="*/ 622182 w 1526044"/>
                <a:gd name="connsiteY875" fmla="*/ 582944 h 2788739"/>
                <a:gd name="connsiteX876" fmla="*/ 624928 w 1526044"/>
                <a:gd name="connsiteY876" fmla="*/ 586362 h 2788739"/>
                <a:gd name="connsiteX877" fmla="*/ 625656 w 1526044"/>
                <a:gd name="connsiteY877" fmla="*/ 587819 h 2788739"/>
                <a:gd name="connsiteX878" fmla="*/ 626721 w 1526044"/>
                <a:gd name="connsiteY878" fmla="*/ 592414 h 2788739"/>
                <a:gd name="connsiteX879" fmla="*/ 626721 w 1526044"/>
                <a:gd name="connsiteY879" fmla="*/ 592582 h 2788739"/>
                <a:gd name="connsiteX880" fmla="*/ 627506 w 1526044"/>
                <a:gd name="connsiteY880" fmla="*/ 593591 h 2788739"/>
                <a:gd name="connsiteX881" fmla="*/ 629635 w 1526044"/>
                <a:gd name="connsiteY881" fmla="*/ 594655 h 2788739"/>
                <a:gd name="connsiteX882" fmla="*/ 631877 w 1526044"/>
                <a:gd name="connsiteY882" fmla="*/ 596168 h 2788739"/>
                <a:gd name="connsiteX883" fmla="*/ 631316 w 1526044"/>
                <a:gd name="connsiteY883" fmla="*/ 594655 h 2788739"/>
                <a:gd name="connsiteX884" fmla="*/ 630588 w 1526044"/>
                <a:gd name="connsiteY884" fmla="*/ 593927 h 2788739"/>
                <a:gd name="connsiteX885" fmla="*/ 628626 w 1526044"/>
                <a:gd name="connsiteY885" fmla="*/ 591237 h 2788739"/>
                <a:gd name="connsiteX886" fmla="*/ 627169 w 1526044"/>
                <a:gd name="connsiteY886" fmla="*/ 588379 h 2788739"/>
                <a:gd name="connsiteX887" fmla="*/ 627169 w 1526044"/>
                <a:gd name="connsiteY887" fmla="*/ 579133 h 2788739"/>
                <a:gd name="connsiteX888" fmla="*/ 630756 w 1526044"/>
                <a:gd name="connsiteY888" fmla="*/ 571960 h 2788739"/>
                <a:gd name="connsiteX889" fmla="*/ 631372 w 1526044"/>
                <a:gd name="connsiteY889" fmla="*/ 570839 h 2788739"/>
                <a:gd name="connsiteX890" fmla="*/ 632829 w 1526044"/>
                <a:gd name="connsiteY890" fmla="*/ 568710 h 2788739"/>
                <a:gd name="connsiteX891" fmla="*/ 633165 w 1526044"/>
                <a:gd name="connsiteY891" fmla="*/ 568206 h 2788739"/>
                <a:gd name="connsiteX892" fmla="*/ 634230 w 1526044"/>
                <a:gd name="connsiteY892" fmla="*/ 566749 h 2788739"/>
                <a:gd name="connsiteX893" fmla="*/ 633950 w 1526044"/>
                <a:gd name="connsiteY893" fmla="*/ 564339 h 2788739"/>
                <a:gd name="connsiteX894" fmla="*/ 633950 w 1526044"/>
                <a:gd name="connsiteY894" fmla="*/ 563611 h 2788739"/>
                <a:gd name="connsiteX895" fmla="*/ 636976 w 1526044"/>
                <a:gd name="connsiteY895" fmla="*/ 556270 h 2788739"/>
                <a:gd name="connsiteX896" fmla="*/ 638433 w 1526044"/>
                <a:gd name="connsiteY896" fmla="*/ 554813 h 2788739"/>
                <a:gd name="connsiteX897" fmla="*/ 638993 w 1526044"/>
                <a:gd name="connsiteY897" fmla="*/ 554309 h 2788739"/>
                <a:gd name="connsiteX898" fmla="*/ 638993 w 1526044"/>
                <a:gd name="connsiteY898" fmla="*/ 553524 h 2788739"/>
                <a:gd name="connsiteX899" fmla="*/ 640450 w 1526044"/>
                <a:gd name="connsiteY899" fmla="*/ 548256 h 2788739"/>
                <a:gd name="connsiteX900" fmla="*/ 640450 w 1526044"/>
                <a:gd name="connsiteY900" fmla="*/ 545623 h 2788739"/>
                <a:gd name="connsiteX901" fmla="*/ 641963 w 1526044"/>
                <a:gd name="connsiteY901" fmla="*/ 540299 h 2788739"/>
                <a:gd name="connsiteX902" fmla="*/ 641571 w 1526044"/>
                <a:gd name="connsiteY902" fmla="*/ 539515 h 2788739"/>
                <a:gd name="connsiteX903" fmla="*/ 640618 w 1526044"/>
                <a:gd name="connsiteY903" fmla="*/ 536601 h 2788739"/>
                <a:gd name="connsiteX904" fmla="*/ 639890 w 1526044"/>
                <a:gd name="connsiteY904" fmla="*/ 532286 h 2788739"/>
                <a:gd name="connsiteX905" fmla="*/ 639722 w 1526044"/>
                <a:gd name="connsiteY905" fmla="*/ 530605 h 2788739"/>
                <a:gd name="connsiteX906" fmla="*/ 639722 w 1526044"/>
                <a:gd name="connsiteY906" fmla="*/ 529148 h 2788739"/>
                <a:gd name="connsiteX907" fmla="*/ 640843 w 1526044"/>
                <a:gd name="connsiteY907" fmla="*/ 524497 h 2788739"/>
                <a:gd name="connsiteX908" fmla="*/ 642299 w 1526044"/>
                <a:gd name="connsiteY908" fmla="*/ 521639 h 2788739"/>
                <a:gd name="connsiteX909" fmla="*/ 646895 w 1526044"/>
                <a:gd name="connsiteY909" fmla="*/ 517044 h 2788739"/>
                <a:gd name="connsiteX910" fmla="*/ 647735 w 1526044"/>
                <a:gd name="connsiteY910" fmla="*/ 516539 h 2788739"/>
                <a:gd name="connsiteX911" fmla="*/ 649192 w 1526044"/>
                <a:gd name="connsiteY911" fmla="*/ 514690 h 2788739"/>
                <a:gd name="connsiteX912" fmla="*/ 654235 w 1526044"/>
                <a:gd name="connsiteY912" fmla="*/ 509647 h 2788739"/>
                <a:gd name="connsiteX913" fmla="*/ 655524 w 1526044"/>
                <a:gd name="connsiteY913" fmla="*/ 508526 h 2788739"/>
                <a:gd name="connsiteX914" fmla="*/ 659727 w 1526044"/>
                <a:gd name="connsiteY914" fmla="*/ 505556 h 2788739"/>
                <a:gd name="connsiteX915" fmla="*/ 661184 w 1526044"/>
                <a:gd name="connsiteY915" fmla="*/ 502866 h 2788739"/>
                <a:gd name="connsiteX916" fmla="*/ 666788 w 1526044"/>
                <a:gd name="connsiteY916" fmla="*/ 495189 h 2788739"/>
                <a:gd name="connsiteX917" fmla="*/ 667068 w 1526044"/>
                <a:gd name="connsiteY917" fmla="*/ 494797 h 2788739"/>
                <a:gd name="connsiteX918" fmla="*/ 664995 w 1526044"/>
                <a:gd name="connsiteY918" fmla="*/ 492723 h 2788739"/>
                <a:gd name="connsiteX919" fmla="*/ 662809 w 1526044"/>
                <a:gd name="connsiteY919" fmla="*/ 489529 h 2788739"/>
                <a:gd name="connsiteX920" fmla="*/ 660680 w 1526044"/>
                <a:gd name="connsiteY920" fmla="*/ 484486 h 2788739"/>
                <a:gd name="connsiteX921" fmla="*/ 660400 w 1526044"/>
                <a:gd name="connsiteY921" fmla="*/ 483701 h 2788739"/>
                <a:gd name="connsiteX922" fmla="*/ 658943 w 1526044"/>
                <a:gd name="connsiteY922" fmla="*/ 479387 h 2788739"/>
                <a:gd name="connsiteX923" fmla="*/ 659335 w 1526044"/>
                <a:gd name="connsiteY923" fmla="*/ 471822 h 2788739"/>
                <a:gd name="connsiteX924" fmla="*/ 659391 w 1526044"/>
                <a:gd name="connsiteY924" fmla="*/ 471485 h 2788739"/>
                <a:gd name="connsiteX925" fmla="*/ 660119 w 1526044"/>
                <a:gd name="connsiteY925" fmla="*/ 468627 h 2788739"/>
                <a:gd name="connsiteX926" fmla="*/ 660904 w 1526044"/>
                <a:gd name="connsiteY926" fmla="*/ 466554 h 2788739"/>
                <a:gd name="connsiteX927" fmla="*/ 661632 w 1526044"/>
                <a:gd name="connsiteY927" fmla="*/ 465097 h 2788739"/>
                <a:gd name="connsiteX928" fmla="*/ 662697 w 1526044"/>
                <a:gd name="connsiteY928" fmla="*/ 463416 h 2788739"/>
                <a:gd name="connsiteX929" fmla="*/ 662697 w 1526044"/>
                <a:gd name="connsiteY929" fmla="*/ 458989 h 2788739"/>
                <a:gd name="connsiteX930" fmla="*/ 665723 w 1526044"/>
                <a:gd name="connsiteY930" fmla="*/ 451704 h 2788739"/>
                <a:gd name="connsiteX931" fmla="*/ 667180 w 1526044"/>
                <a:gd name="connsiteY931" fmla="*/ 450247 h 2788739"/>
                <a:gd name="connsiteX932" fmla="*/ 669253 w 1526044"/>
                <a:gd name="connsiteY932" fmla="*/ 448622 h 2788739"/>
                <a:gd name="connsiteX933" fmla="*/ 669197 w 1526044"/>
                <a:gd name="connsiteY933" fmla="*/ 447501 h 2788739"/>
                <a:gd name="connsiteX934" fmla="*/ 669197 w 1526044"/>
                <a:gd name="connsiteY934" fmla="*/ 446044 h 2788739"/>
                <a:gd name="connsiteX935" fmla="*/ 669926 w 1526044"/>
                <a:gd name="connsiteY935" fmla="*/ 442234 h 2788739"/>
                <a:gd name="connsiteX936" fmla="*/ 673064 w 1526044"/>
                <a:gd name="connsiteY936" fmla="*/ 435005 h 2788739"/>
                <a:gd name="connsiteX937" fmla="*/ 676594 w 1526044"/>
                <a:gd name="connsiteY937" fmla="*/ 429401 h 2788739"/>
                <a:gd name="connsiteX938" fmla="*/ 677267 w 1526044"/>
                <a:gd name="connsiteY938" fmla="*/ 428673 h 2788739"/>
                <a:gd name="connsiteX939" fmla="*/ 678500 w 1526044"/>
                <a:gd name="connsiteY939" fmla="*/ 427440 h 2788739"/>
                <a:gd name="connsiteX940" fmla="*/ 680013 w 1526044"/>
                <a:gd name="connsiteY940" fmla="*/ 424974 h 2788739"/>
                <a:gd name="connsiteX941" fmla="*/ 681582 w 1526044"/>
                <a:gd name="connsiteY941" fmla="*/ 422957 h 2788739"/>
                <a:gd name="connsiteX942" fmla="*/ 684440 w 1526044"/>
                <a:gd name="connsiteY942" fmla="*/ 420099 h 2788739"/>
                <a:gd name="connsiteX943" fmla="*/ 687129 w 1526044"/>
                <a:gd name="connsiteY943" fmla="*/ 418138 h 2788739"/>
                <a:gd name="connsiteX944" fmla="*/ 694918 w 1526044"/>
                <a:gd name="connsiteY944" fmla="*/ 414271 h 2788739"/>
                <a:gd name="connsiteX945" fmla="*/ 697384 w 1526044"/>
                <a:gd name="connsiteY945" fmla="*/ 412198 h 2788739"/>
                <a:gd name="connsiteX946" fmla="*/ 698225 w 1526044"/>
                <a:gd name="connsiteY946" fmla="*/ 411413 h 2788739"/>
                <a:gd name="connsiteX947" fmla="*/ 700074 w 1526044"/>
                <a:gd name="connsiteY947" fmla="*/ 409900 h 2788739"/>
                <a:gd name="connsiteX948" fmla="*/ 700074 w 1526044"/>
                <a:gd name="connsiteY948" fmla="*/ 407098 h 2788739"/>
                <a:gd name="connsiteX949" fmla="*/ 699682 w 1526044"/>
                <a:gd name="connsiteY949" fmla="*/ 405473 h 2788739"/>
                <a:gd name="connsiteX950" fmla="*/ 699401 w 1526044"/>
                <a:gd name="connsiteY950" fmla="*/ 402952 h 2788739"/>
                <a:gd name="connsiteX951" fmla="*/ 699401 w 1526044"/>
                <a:gd name="connsiteY951" fmla="*/ 400822 h 2788739"/>
                <a:gd name="connsiteX952" fmla="*/ 700186 w 1526044"/>
                <a:gd name="connsiteY952" fmla="*/ 396900 h 2788739"/>
                <a:gd name="connsiteX953" fmla="*/ 701867 w 1526044"/>
                <a:gd name="connsiteY953" fmla="*/ 392193 h 2788739"/>
                <a:gd name="connsiteX954" fmla="*/ 702932 w 1526044"/>
                <a:gd name="connsiteY954" fmla="*/ 390568 h 2788739"/>
                <a:gd name="connsiteX955" fmla="*/ 704109 w 1526044"/>
                <a:gd name="connsiteY955" fmla="*/ 388270 h 2788739"/>
                <a:gd name="connsiteX956" fmla="*/ 704725 w 1526044"/>
                <a:gd name="connsiteY956" fmla="*/ 387149 h 2788739"/>
                <a:gd name="connsiteX957" fmla="*/ 706182 w 1526044"/>
                <a:gd name="connsiteY957" fmla="*/ 385020 h 2788739"/>
                <a:gd name="connsiteX958" fmla="*/ 707471 w 1526044"/>
                <a:gd name="connsiteY958" fmla="*/ 383451 h 2788739"/>
                <a:gd name="connsiteX959" fmla="*/ 710385 w 1526044"/>
                <a:gd name="connsiteY959" fmla="*/ 380537 h 2788739"/>
                <a:gd name="connsiteX960" fmla="*/ 714419 w 1526044"/>
                <a:gd name="connsiteY960" fmla="*/ 378071 h 2788739"/>
                <a:gd name="connsiteX961" fmla="*/ 716549 w 1526044"/>
                <a:gd name="connsiteY961" fmla="*/ 377343 h 2788739"/>
                <a:gd name="connsiteX962" fmla="*/ 719799 w 1526044"/>
                <a:gd name="connsiteY962" fmla="*/ 376782 h 2788739"/>
                <a:gd name="connsiteX963" fmla="*/ 727140 w 1526044"/>
                <a:gd name="connsiteY963" fmla="*/ 376614 h 2788739"/>
                <a:gd name="connsiteX964" fmla="*/ 727364 w 1526044"/>
                <a:gd name="connsiteY964" fmla="*/ 374877 h 2788739"/>
                <a:gd name="connsiteX965" fmla="*/ 727364 w 1526044"/>
                <a:gd name="connsiteY965" fmla="*/ 372748 h 2788739"/>
                <a:gd name="connsiteX966" fmla="*/ 727644 w 1526044"/>
                <a:gd name="connsiteY966" fmla="*/ 370226 h 2788739"/>
                <a:gd name="connsiteX967" fmla="*/ 728373 w 1526044"/>
                <a:gd name="connsiteY967" fmla="*/ 367368 h 2788739"/>
                <a:gd name="connsiteX968" fmla="*/ 729157 w 1526044"/>
                <a:gd name="connsiteY968" fmla="*/ 365239 h 2788739"/>
                <a:gd name="connsiteX969" fmla="*/ 731175 w 1526044"/>
                <a:gd name="connsiteY969" fmla="*/ 361204 h 2788739"/>
                <a:gd name="connsiteX970" fmla="*/ 732688 w 1526044"/>
                <a:gd name="connsiteY970" fmla="*/ 357674 h 2788739"/>
                <a:gd name="connsiteX971" fmla="*/ 734145 w 1526044"/>
                <a:gd name="connsiteY971" fmla="*/ 355544 h 2788739"/>
                <a:gd name="connsiteX972" fmla="*/ 735433 w 1526044"/>
                <a:gd name="connsiteY972" fmla="*/ 353975 h 2788739"/>
                <a:gd name="connsiteX973" fmla="*/ 736890 w 1526044"/>
                <a:gd name="connsiteY973" fmla="*/ 352518 h 2788739"/>
                <a:gd name="connsiteX974" fmla="*/ 739580 w 1526044"/>
                <a:gd name="connsiteY974" fmla="*/ 350557 h 2788739"/>
                <a:gd name="connsiteX975" fmla="*/ 745296 w 1526044"/>
                <a:gd name="connsiteY975" fmla="*/ 347475 h 2788739"/>
                <a:gd name="connsiteX976" fmla="*/ 745912 w 1526044"/>
                <a:gd name="connsiteY976" fmla="*/ 346522 h 2788739"/>
                <a:gd name="connsiteX977" fmla="*/ 746473 w 1526044"/>
                <a:gd name="connsiteY977" fmla="*/ 345177 h 2788739"/>
                <a:gd name="connsiteX978" fmla="*/ 747930 w 1526044"/>
                <a:gd name="connsiteY978" fmla="*/ 342319 h 2788739"/>
                <a:gd name="connsiteX979" fmla="*/ 749555 w 1526044"/>
                <a:gd name="connsiteY979" fmla="*/ 339910 h 2788739"/>
                <a:gd name="connsiteX980" fmla="*/ 751684 w 1526044"/>
                <a:gd name="connsiteY980" fmla="*/ 333578 h 2788739"/>
                <a:gd name="connsiteX981" fmla="*/ 754150 w 1526044"/>
                <a:gd name="connsiteY981" fmla="*/ 329543 h 2788739"/>
                <a:gd name="connsiteX982" fmla="*/ 754430 w 1526044"/>
                <a:gd name="connsiteY982" fmla="*/ 329263 h 2788739"/>
                <a:gd name="connsiteX983" fmla="*/ 757176 w 1526044"/>
                <a:gd name="connsiteY983" fmla="*/ 325900 h 2788739"/>
                <a:gd name="connsiteX984" fmla="*/ 760762 w 1526044"/>
                <a:gd name="connsiteY984" fmla="*/ 323043 h 2788739"/>
                <a:gd name="connsiteX985" fmla="*/ 761603 w 1526044"/>
                <a:gd name="connsiteY985" fmla="*/ 322426 h 2788739"/>
                <a:gd name="connsiteX986" fmla="*/ 777293 w 1526044"/>
                <a:gd name="connsiteY986" fmla="*/ 312059 h 2788739"/>
                <a:gd name="connsiteX987" fmla="*/ 777013 w 1526044"/>
                <a:gd name="connsiteY987" fmla="*/ 309538 h 2788739"/>
                <a:gd name="connsiteX988" fmla="*/ 777013 w 1526044"/>
                <a:gd name="connsiteY988" fmla="*/ 301748 h 2788739"/>
                <a:gd name="connsiteX989" fmla="*/ 776229 w 1526044"/>
                <a:gd name="connsiteY989" fmla="*/ 300684 h 2788739"/>
                <a:gd name="connsiteX990" fmla="*/ 775276 w 1526044"/>
                <a:gd name="connsiteY990" fmla="*/ 299115 h 2788739"/>
                <a:gd name="connsiteX991" fmla="*/ 773034 w 1526044"/>
                <a:gd name="connsiteY991" fmla="*/ 295192 h 2788739"/>
                <a:gd name="connsiteX992" fmla="*/ 772362 w 1526044"/>
                <a:gd name="connsiteY992" fmla="*/ 294071 h 2788739"/>
                <a:gd name="connsiteX993" fmla="*/ 770905 w 1526044"/>
                <a:gd name="connsiteY993" fmla="*/ 291213 h 2788739"/>
                <a:gd name="connsiteX994" fmla="*/ 770345 w 1526044"/>
                <a:gd name="connsiteY994" fmla="*/ 289868 h 2788739"/>
                <a:gd name="connsiteX995" fmla="*/ 768888 w 1526044"/>
                <a:gd name="connsiteY995" fmla="*/ 285554 h 2788739"/>
                <a:gd name="connsiteX996" fmla="*/ 768383 w 1526044"/>
                <a:gd name="connsiteY996" fmla="*/ 282303 h 2788739"/>
                <a:gd name="connsiteX997" fmla="*/ 768383 w 1526044"/>
                <a:gd name="connsiteY997" fmla="*/ 280174 h 2788739"/>
                <a:gd name="connsiteX998" fmla="*/ 768439 w 1526044"/>
                <a:gd name="connsiteY998" fmla="*/ 279053 h 2788739"/>
                <a:gd name="connsiteX999" fmla="*/ 769112 w 1526044"/>
                <a:gd name="connsiteY999" fmla="*/ 273001 h 2788739"/>
                <a:gd name="connsiteX1000" fmla="*/ 769336 w 1526044"/>
                <a:gd name="connsiteY1000" fmla="*/ 270872 h 2788739"/>
                <a:gd name="connsiteX1001" fmla="*/ 769112 w 1526044"/>
                <a:gd name="connsiteY1001" fmla="*/ 268742 h 2788739"/>
                <a:gd name="connsiteX1002" fmla="*/ 769112 w 1526044"/>
                <a:gd name="connsiteY1002" fmla="*/ 267285 h 2788739"/>
                <a:gd name="connsiteX1003" fmla="*/ 772138 w 1526044"/>
                <a:gd name="connsiteY1003" fmla="*/ 259945 h 2788739"/>
                <a:gd name="connsiteX1004" fmla="*/ 774828 w 1526044"/>
                <a:gd name="connsiteY1004" fmla="*/ 257199 h 2788739"/>
                <a:gd name="connsiteX1005" fmla="*/ 775164 w 1526044"/>
                <a:gd name="connsiteY1005" fmla="*/ 254677 h 2788739"/>
                <a:gd name="connsiteX1006" fmla="*/ 775892 w 1526044"/>
                <a:gd name="connsiteY1006" fmla="*/ 251819 h 2788739"/>
                <a:gd name="connsiteX1007" fmla="*/ 776285 w 1526044"/>
                <a:gd name="connsiteY1007" fmla="*/ 250530 h 2788739"/>
                <a:gd name="connsiteX1008" fmla="*/ 776117 w 1526044"/>
                <a:gd name="connsiteY1008" fmla="*/ 249690 h 2788739"/>
                <a:gd name="connsiteX1009" fmla="*/ 775612 w 1526044"/>
                <a:gd name="connsiteY1009" fmla="*/ 246440 h 2788739"/>
                <a:gd name="connsiteX1010" fmla="*/ 775444 w 1526044"/>
                <a:gd name="connsiteY1010" fmla="*/ 241116 h 2788739"/>
                <a:gd name="connsiteX1011" fmla="*/ 775220 w 1526044"/>
                <a:gd name="connsiteY1011" fmla="*/ 240331 h 2788739"/>
                <a:gd name="connsiteX1012" fmla="*/ 774940 w 1526044"/>
                <a:gd name="connsiteY1012" fmla="*/ 239211 h 2788739"/>
                <a:gd name="connsiteX1013" fmla="*/ 774491 w 1526044"/>
                <a:gd name="connsiteY1013" fmla="*/ 238538 h 2788739"/>
                <a:gd name="connsiteX1014" fmla="*/ 772754 w 1526044"/>
                <a:gd name="connsiteY1014" fmla="*/ 232823 h 2788739"/>
                <a:gd name="connsiteX1015" fmla="*/ 772754 w 1526044"/>
                <a:gd name="connsiteY1015" fmla="*/ 231366 h 2788739"/>
                <a:gd name="connsiteX1016" fmla="*/ 773819 w 1526044"/>
                <a:gd name="connsiteY1016" fmla="*/ 226770 h 2788739"/>
                <a:gd name="connsiteX1017" fmla="*/ 774547 w 1526044"/>
                <a:gd name="connsiteY1017" fmla="*/ 225314 h 2788739"/>
                <a:gd name="connsiteX1018" fmla="*/ 780543 w 1526044"/>
                <a:gd name="connsiteY1018" fmla="*/ 220102 h 2788739"/>
                <a:gd name="connsiteX1019" fmla="*/ 782673 w 1526044"/>
                <a:gd name="connsiteY1019" fmla="*/ 219374 h 2788739"/>
                <a:gd name="connsiteX1020" fmla="*/ 785923 w 1526044"/>
                <a:gd name="connsiteY1020" fmla="*/ 218869 h 2788739"/>
                <a:gd name="connsiteX1021" fmla="*/ 787044 w 1526044"/>
                <a:gd name="connsiteY1021" fmla="*/ 218869 h 2788739"/>
                <a:gd name="connsiteX1022" fmla="*/ 787268 w 1526044"/>
                <a:gd name="connsiteY1022" fmla="*/ 217861 h 2788739"/>
                <a:gd name="connsiteX1023" fmla="*/ 787604 w 1526044"/>
                <a:gd name="connsiteY1023" fmla="*/ 216684 h 2788739"/>
                <a:gd name="connsiteX1024" fmla="*/ 787380 w 1526044"/>
                <a:gd name="connsiteY1024" fmla="*/ 216516 h 2788739"/>
                <a:gd name="connsiteX1025" fmla="*/ 786539 w 1526044"/>
                <a:gd name="connsiteY1025" fmla="*/ 215731 h 2788739"/>
                <a:gd name="connsiteX1026" fmla="*/ 785083 w 1526044"/>
                <a:gd name="connsiteY1026" fmla="*/ 214274 h 2788739"/>
                <a:gd name="connsiteX1027" fmla="*/ 782056 w 1526044"/>
                <a:gd name="connsiteY1027" fmla="*/ 206989 h 2788739"/>
                <a:gd name="connsiteX1028" fmla="*/ 782056 w 1526044"/>
                <a:gd name="connsiteY1028" fmla="*/ 204860 h 2788739"/>
                <a:gd name="connsiteX1029" fmla="*/ 782561 w 1526044"/>
                <a:gd name="connsiteY1029" fmla="*/ 201610 h 2788739"/>
                <a:gd name="connsiteX1030" fmla="*/ 784018 w 1526044"/>
                <a:gd name="connsiteY1030" fmla="*/ 197295 h 2788739"/>
                <a:gd name="connsiteX1031" fmla="*/ 785251 w 1526044"/>
                <a:gd name="connsiteY1031" fmla="*/ 194829 h 2788739"/>
                <a:gd name="connsiteX1032" fmla="*/ 785643 w 1526044"/>
                <a:gd name="connsiteY1032" fmla="*/ 194269 h 2788739"/>
                <a:gd name="connsiteX1033" fmla="*/ 785475 w 1526044"/>
                <a:gd name="connsiteY1033" fmla="*/ 193821 h 2788739"/>
                <a:gd name="connsiteX1034" fmla="*/ 784970 w 1526044"/>
                <a:gd name="connsiteY1034" fmla="*/ 191299 h 2788739"/>
                <a:gd name="connsiteX1035" fmla="*/ 783177 w 1526044"/>
                <a:gd name="connsiteY1035" fmla="*/ 188721 h 2788739"/>
                <a:gd name="connsiteX1036" fmla="*/ 782449 w 1526044"/>
                <a:gd name="connsiteY1036" fmla="*/ 187264 h 2788739"/>
                <a:gd name="connsiteX1037" fmla="*/ 781384 w 1526044"/>
                <a:gd name="connsiteY1037" fmla="*/ 182669 h 2788739"/>
                <a:gd name="connsiteX1038" fmla="*/ 781384 w 1526044"/>
                <a:gd name="connsiteY1038" fmla="*/ 175496 h 2788739"/>
                <a:gd name="connsiteX1039" fmla="*/ 782449 w 1526044"/>
                <a:gd name="connsiteY1039" fmla="*/ 170901 h 2788739"/>
                <a:gd name="connsiteX1040" fmla="*/ 782785 w 1526044"/>
                <a:gd name="connsiteY1040" fmla="*/ 169781 h 2788739"/>
                <a:gd name="connsiteX1041" fmla="*/ 784242 w 1526044"/>
                <a:gd name="connsiteY1041" fmla="*/ 164457 h 2788739"/>
                <a:gd name="connsiteX1042" fmla="*/ 784578 w 1526044"/>
                <a:gd name="connsiteY1042" fmla="*/ 163729 h 2788739"/>
                <a:gd name="connsiteX1043" fmla="*/ 785307 w 1526044"/>
                <a:gd name="connsiteY1043" fmla="*/ 162272 h 2788739"/>
                <a:gd name="connsiteX1044" fmla="*/ 786259 w 1526044"/>
                <a:gd name="connsiteY1044" fmla="*/ 160703 h 2788739"/>
                <a:gd name="connsiteX1045" fmla="*/ 786988 w 1526044"/>
                <a:gd name="connsiteY1045" fmla="*/ 159750 h 2788739"/>
                <a:gd name="connsiteX1046" fmla="*/ 787436 w 1526044"/>
                <a:gd name="connsiteY1046" fmla="*/ 158685 h 2788739"/>
                <a:gd name="connsiteX1047" fmla="*/ 788165 w 1526044"/>
                <a:gd name="connsiteY1047" fmla="*/ 157228 h 2788739"/>
                <a:gd name="connsiteX1048" fmla="*/ 797411 w 1526044"/>
                <a:gd name="connsiteY1048" fmla="*/ 151512 h 2788739"/>
                <a:gd name="connsiteX1049" fmla="*/ 843754 w 1526044"/>
                <a:gd name="connsiteY1049" fmla="*/ 151512 h 2788739"/>
                <a:gd name="connsiteX1050" fmla="*/ 854849 w 1526044"/>
                <a:gd name="connsiteY1050" fmla="*/ 102816 h 2788739"/>
                <a:gd name="connsiteX1051" fmla="*/ 855185 w 1526044"/>
                <a:gd name="connsiteY1051" fmla="*/ 101695 h 2788739"/>
                <a:gd name="connsiteX1052" fmla="*/ 865944 w 1526044"/>
                <a:gd name="connsiteY1052" fmla="*/ 70819 h 2788739"/>
                <a:gd name="connsiteX1053" fmla="*/ 876255 w 1526044"/>
                <a:gd name="connsiteY1053" fmla="*/ 43360 h 2788739"/>
                <a:gd name="connsiteX1054" fmla="*/ 878889 w 1526044"/>
                <a:gd name="connsiteY1054" fmla="*/ 37813 h 2788739"/>
                <a:gd name="connsiteX1055" fmla="*/ 910494 w 1526044"/>
                <a:gd name="connsiteY1055" fmla="*/ 3350 h 2788739"/>
                <a:gd name="connsiteX1056" fmla="*/ 920188 w 1526044"/>
                <a:gd name="connsiteY1056" fmla="*/ 212 h 2788739"/>
                <a:gd name="connsiteX1057" fmla="*/ 1006990 w 1526044"/>
                <a:gd name="connsiteY1057" fmla="*/ 18144 h 2788739"/>
                <a:gd name="connsiteX1058" fmla="*/ 1032767 w 1526044"/>
                <a:gd name="connsiteY1058" fmla="*/ 23187 h 2788739"/>
                <a:gd name="connsiteX1059" fmla="*/ 1040949 w 1526044"/>
                <a:gd name="connsiteY1059" fmla="*/ 31312 h 2788739"/>
                <a:gd name="connsiteX1060" fmla="*/ 1041117 w 1526044"/>
                <a:gd name="connsiteY1060" fmla="*/ 34058 h 2788739"/>
                <a:gd name="connsiteX1061" fmla="*/ 1041677 w 1526044"/>
                <a:gd name="connsiteY1061" fmla="*/ 34619 h 2788739"/>
                <a:gd name="connsiteX1062" fmla="*/ 1043807 w 1526044"/>
                <a:gd name="connsiteY1062" fmla="*/ 37645 h 2788739"/>
                <a:gd name="connsiteX1063" fmla="*/ 1046609 w 1526044"/>
                <a:gd name="connsiteY1063" fmla="*/ 43809 h 2788739"/>
                <a:gd name="connsiteX1064" fmla="*/ 1051204 w 1526044"/>
                <a:gd name="connsiteY1064" fmla="*/ 48404 h 2788739"/>
                <a:gd name="connsiteX1065" fmla="*/ 1053333 w 1526044"/>
                <a:gd name="connsiteY1065" fmla="*/ 49861 h 2788739"/>
                <a:gd name="connsiteX1066" fmla="*/ 1059049 w 1526044"/>
                <a:gd name="connsiteY1066" fmla="*/ 59107 h 2788739"/>
                <a:gd name="connsiteX1067" fmla="*/ 1059049 w 1526044"/>
                <a:gd name="connsiteY1067" fmla="*/ 60284 h 2788739"/>
                <a:gd name="connsiteX1068" fmla="*/ 1059385 w 1526044"/>
                <a:gd name="connsiteY1068" fmla="*/ 60900 h 2788739"/>
                <a:gd name="connsiteX1069" fmla="*/ 1061795 w 1526044"/>
                <a:gd name="connsiteY1069" fmla="*/ 63310 h 2788739"/>
                <a:gd name="connsiteX1070" fmla="*/ 1064597 w 1526044"/>
                <a:gd name="connsiteY1070" fmla="*/ 68409 h 2788739"/>
                <a:gd name="connsiteX1071" fmla="*/ 1064877 w 1526044"/>
                <a:gd name="connsiteY1071" fmla="*/ 68521 h 2788739"/>
                <a:gd name="connsiteX1072" fmla="*/ 1067566 w 1526044"/>
                <a:gd name="connsiteY1072" fmla="*/ 70482 h 2788739"/>
                <a:gd name="connsiteX1073" fmla="*/ 1070424 w 1526044"/>
                <a:gd name="connsiteY1073" fmla="*/ 73340 h 2788739"/>
                <a:gd name="connsiteX1074" fmla="*/ 1072890 w 1526044"/>
                <a:gd name="connsiteY1074" fmla="*/ 77207 h 2788739"/>
                <a:gd name="connsiteX1075" fmla="*/ 1073563 w 1526044"/>
                <a:gd name="connsiteY1075" fmla="*/ 77991 h 2788739"/>
                <a:gd name="connsiteX1076" fmla="*/ 1077877 w 1526044"/>
                <a:gd name="connsiteY1076" fmla="*/ 83763 h 2788739"/>
                <a:gd name="connsiteX1077" fmla="*/ 1078046 w 1526044"/>
                <a:gd name="connsiteY1077" fmla="*/ 83987 h 2788739"/>
                <a:gd name="connsiteX1078" fmla="*/ 1082136 w 1526044"/>
                <a:gd name="connsiteY1078" fmla="*/ 86509 h 2788739"/>
                <a:gd name="connsiteX1079" fmla="*/ 1086731 w 1526044"/>
                <a:gd name="connsiteY1079" fmla="*/ 91104 h 2788739"/>
                <a:gd name="connsiteX1080" fmla="*/ 1087460 w 1526044"/>
                <a:gd name="connsiteY1080" fmla="*/ 92561 h 2788739"/>
                <a:gd name="connsiteX1081" fmla="*/ 1088076 w 1526044"/>
                <a:gd name="connsiteY1081" fmla="*/ 94186 h 2788739"/>
                <a:gd name="connsiteX1082" fmla="*/ 1088580 w 1526044"/>
                <a:gd name="connsiteY1082" fmla="*/ 94410 h 2788739"/>
                <a:gd name="connsiteX1083" fmla="*/ 1090037 w 1526044"/>
                <a:gd name="connsiteY1083" fmla="*/ 95139 h 2788739"/>
                <a:gd name="connsiteX1084" fmla="*/ 1092615 w 1526044"/>
                <a:gd name="connsiteY1084" fmla="*/ 96932 h 2788739"/>
                <a:gd name="connsiteX1085" fmla="*/ 1097659 w 1526044"/>
                <a:gd name="connsiteY1085" fmla="*/ 98613 h 2788739"/>
                <a:gd name="connsiteX1086" fmla="*/ 1099788 w 1526044"/>
                <a:gd name="connsiteY1086" fmla="*/ 100070 h 2788739"/>
                <a:gd name="connsiteX1087" fmla="*/ 1102646 w 1526044"/>
                <a:gd name="connsiteY1087" fmla="*/ 102928 h 2788739"/>
                <a:gd name="connsiteX1088" fmla="*/ 1102870 w 1526044"/>
                <a:gd name="connsiteY1088" fmla="*/ 103264 h 2788739"/>
                <a:gd name="connsiteX1089" fmla="*/ 1104943 w 1526044"/>
                <a:gd name="connsiteY1089" fmla="*/ 102872 h 2788739"/>
                <a:gd name="connsiteX1090" fmla="*/ 1115534 w 1526044"/>
                <a:gd name="connsiteY1090" fmla="*/ 107243 h 2788739"/>
                <a:gd name="connsiteX1091" fmla="*/ 1116431 w 1526044"/>
                <a:gd name="connsiteY1091" fmla="*/ 108588 h 2788739"/>
                <a:gd name="connsiteX1092" fmla="*/ 1123660 w 1526044"/>
                <a:gd name="connsiteY1092" fmla="*/ 109821 h 2788739"/>
                <a:gd name="connsiteX1093" fmla="*/ 1124164 w 1526044"/>
                <a:gd name="connsiteY1093" fmla="*/ 109821 h 2788739"/>
                <a:gd name="connsiteX1094" fmla="*/ 1126686 w 1526044"/>
                <a:gd name="connsiteY1094" fmla="*/ 110101 h 2788739"/>
                <a:gd name="connsiteX1095" fmla="*/ 1129544 w 1526044"/>
                <a:gd name="connsiteY1095" fmla="*/ 110829 h 2788739"/>
                <a:gd name="connsiteX1096" fmla="*/ 1136268 w 1526044"/>
                <a:gd name="connsiteY1096" fmla="*/ 116265 h 2788739"/>
                <a:gd name="connsiteX1097" fmla="*/ 1136997 w 1526044"/>
                <a:gd name="connsiteY1097" fmla="*/ 117722 h 2788739"/>
                <a:gd name="connsiteX1098" fmla="*/ 1137669 w 1526044"/>
                <a:gd name="connsiteY1098" fmla="*/ 119459 h 2788739"/>
                <a:gd name="connsiteX1099" fmla="*/ 1138902 w 1526044"/>
                <a:gd name="connsiteY1099" fmla="*/ 118843 h 2788739"/>
                <a:gd name="connsiteX1100" fmla="*/ 1143497 w 1526044"/>
                <a:gd name="connsiteY1100" fmla="*/ 117778 h 2788739"/>
                <a:gd name="connsiteX1101" fmla="*/ 1145626 w 1526044"/>
                <a:gd name="connsiteY1101" fmla="*/ 117778 h 2788739"/>
                <a:gd name="connsiteX1102" fmla="*/ 1147420 w 1526044"/>
                <a:gd name="connsiteY1102" fmla="*/ 117946 h 2788739"/>
                <a:gd name="connsiteX1103" fmla="*/ 1153023 w 1526044"/>
                <a:gd name="connsiteY1103" fmla="*/ 118506 h 2788739"/>
                <a:gd name="connsiteX1104" fmla="*/ 1156778 w 1526044"/>
                <a:gd name="connsiteY1104" fmla="*/ 119011 h 2788739"/>
                <a:gd name="connsiteX1105" fmla="*/ 1157338 w 1526044"/>
                <a:gd name="connsiteY1105" fmla="*/ 119179 h 2788739"/>
                <a:gd name="connsiteX1106" fmla="*/ 1162830 w 1526044"/>
                <a:gd name="connsiteY1106" fmla="*/ 120916 h 2788739"/>
                <a:gd name="connsiteX1107" fmla="*/ 1164959 w 1526044"/>
                <a:gd name="connsiteY1107" fmla="*/ 122373 h 2788739"/>
                <a:gd name="connsiteX1108" fmla="*/ 1167817 w 1526044"/>
                <a:gd name="connsiteY1108" fmla="*/ 125231 h 2788739"/>
                <a:gd name="connsiteX1109" fmla="*/ 1169274 w 1526044"/>
                <a:gd name="connsiteY1109" fmla="*/ 127360 h 2788739"/>
                <a:gd name="connsiteX1110" fmla="*/ 1170955 w 1526044"/>
                <a:gd name="connsiteY1110" fmla="*/ 134253 h 2788739"/>
                <a:gd name="connsiteX1111" fmla="*/ 1173029 w 1526044"/>
                <a:gd name="connsiteY1111" fmla="*/ 135878 h 2788739"/>
                <a:gd name="connsiteX1112" fmla="*/ 1174486 w 1526044"/>
                <a:gd name="connsiteY1112" fmla="*/ 137335 h 2788739"/>
                <a:gd name="connsiteX1113" fmla="*/ 1175326 w 1526044"/>
                <a:gd name="connsiteY1113" fmla="*/ 138288 h 2788739"/>
                <a:gd name="connsiteX1114" fmla="*/ 1180089 w 1526044"/>
                <a:gd name="connsiteY1114" fmla="*/ 138624 h 2788739"/>
                <a:gd name="connsiteX1115" fmla="*/ 1184684 w 1526044"/>
                <a:gd name="connsiteY1115" fmla="*/ 139689 h 2788739"/>
                <a:gd name="connsiteX1116" fmla="*/ 1187542 w 1526044"/>
                <a:gd name="connsiteY1116" fmla="*/ 141146 h 2788739"/>
                <a:gd name="connsiteX1117" fmla="*/ 1188383 w 1526044"/>
                <a:gd name="connsiteY1117" fmla="*/ 141650 h 2788739"/>
                <a:gd name="connsiteX1118" fmla="*/ 1195051 w 1526044"/>
                <a:gd name="connsiteY1118" fmla="*/ 145853 h 2788739"/>
                <a:gd name="connsiteX1119" fmla="*/ 1196172 w 1526044"/>
                <a:gd name="connsiteY1119" fmla="*/ 146133 h 2788739"/>
                <a:gd name="connsiteX1120" fmla="*/ 1199422 w 1526044"/>
                <a:gd name="connsiteY1120" fmla="*/ 147534 h 2788739"/>
                <a:gd name="connsiteX1121" fmla="*/ 1203457 w 1526044"/>
                <a:gd name="connsiteY1121" fmla="*/ 145124 h 2788739"/>
                <a:gd name="connsiteX1122" fmla="*/ 1208781 w 1526044"/>
                <a:gd name="connsiteY1122" fmla="*/ 143667 h 2788739"/>
                <a:gd name="connsiteX1123" fmla="*/ 1213824 w 1526044"/>
                <a:gd name="connsiteY1123" fmla="*/ 143667 h 2788739"/>
                <a:gd name="connsiteX1124" fmla="*/ 1220997 w 1526044"/>
                <a:gd name="connsiteY1124" fmla="*/ 146525 h 2788739"/>
                <a:gd name="connsiteX1125" fmla="*/ 1222454 w 1526044"/>
                <a:gd name="connsiteY1125" fmla="*/ 146525 h 2788739"/>
                <a:gd name="connsiteX1126" fmla="*/ 1228169 w 1526044"/>
                <a:gd name="connsiteY1126" fmla="*/ 148262 h 2788739"/>
                <a:gd name="connsiteX1127" fmla="*/ 1230299 w 1526044"/>
                <a:gd name="connsiteY1127" fmla="*/ 149719 h 2788739"/>
                <a:gd name="connsiteX1128" fmla="*/ 1233829 w 1526044"/>
                <a:gd name="connsiteY1128" fmla="*/ 153698 h 2788739"/>
                <a:gd name="connsiteX1129" fmla="*/ 1234558 w 1526044"/>
                <a:gd name="connsiteY1129" fmla="*/ 155155 h 2788739"/>
                <a:gd name="connsiteX1130" fmla="*/ 1235342 w 1526044"/>
                <a:gd name="connsiteY1130" fmla="*/ 162272 h 2788739"/>
                <a:gd name="connsiteX1131" fmla="*/ 1234782 w 1526044"/>
                <a:gd name="connsiteY1131" fmla="*/ 164513 h 2788739"/>
                <a:gd name="connsiteX1132" fmla="*/ 1238256 w 1526044"/>
                <a:gd name="connsiteY1132" fmla="*/ 164905 h 2788739"/>
                <a:gd name="connsiteX1133" fmla="*/ 1244420 w 1526044"/>
                <a:gd name="connsiteY1133" fmla="*/ 165017 h 2788739"/>
                <a:gd name="connsiteX1134" fmla="*/ 1246550 w 1526044"/>
                <a:gd name="connsiteY1134" fmla="*/ 165746 h 2788739"/>
                <a:gd name="connsiteX1135" fmla="*/ 1252826 w 1526044"/>
                <a:gd name="connsiteY1135" fmla="*/ 171574 h 2788739"/>
                <a:gd name="connsiteX1136" fmla="*/ 1252546 w 1526044"/>
                <a:gd name="connsiteY1136" fmla="*/ 180147 h 2788739"/>
                <a:gd name="connsiteX1137" fmla="*/ 1252265 w 1526044"/>
                <a:gd name="connsiteY1137" fmla="*/ 180652 h 2788739"/>
                <a:gd name="connsiteX1138" fmla="*/ 1256804 w 1526044"/>
                <a:gd name="connsiteY1138" fmla="*/ 185247 h 2788739"/>
                <a:gd name="connsiteX1139" fmla="*/ 1257253 w 1526044"/>
                <a:gd name="connsiteY1139" fmla="*/ 186087 h 2788739"/>
                <a:gd name="connsiteX1140" fmla="*/ 1261231 w 1526044"/>
                <a:gd name="connsiteY1140" fmla="*/ 185303 h 2788739"/>
                <a:gd name="connsiteX1141" fmla="*/ 1262688 w 1526044"/>
                <a:gd name="connsiteY1141" fmla="*/ 185303 h 2788739"/>
                <a:gd name="connsiteX1142" fmla="*/ 1267227 w 1526044"/>
                <a:gd name="connsiteY1142" fmla="*/ 186368 h 2788739"/>
                <a:gd name="connsiteX1143" fmla="*/ 1271878 w 1526044"/>
                <a:gd name="connsiteY1143" fmla="*/ 186256 h 2788739"/>
                <a:gd name="connsiteX1144" fmla="*/ 1275465 w 1526044"/>
                <a:gd name="connsiteY1144" fmla="*/ 186984 h 2788739"/>
                <a:gd name="connsiteX1145" fmla="*/ 1279780 w 1526044"/>
                <a:gd name="connsiteY1145" fmla="*/ 188945 h 2788739"/>
                <a:gd name="connsiteX1146" fmla="*/ 1282470 w 1526044"/>
                <a:gd name="connsiteY1146" fmla="*/ 189450 h 2788739"/>
                <a:gd name="connsiteX1147" fmla="*/ 1283030 w 1526044"/>
                <a:gd name="connsiteY1147" fmla="*/ 189618 h 2788739"/>
                <a:gd name="connsiteX1148" fmla="*/ 1284935 w 1526044"/>
                <a:gd name="connsiteY1148" fmla="*/ 189618 h 2788739"/>
                <a:gd name="connsiteX1149" fmla="*/ 1291940 w 1526044"/>
                <a:gd name="connsiteY1149" fmla="*/ 192364 h 2788739"/>
                <a:gd name="connsiteX1150" fmla="*/ 1295806 w 1526044"/>
                <a:gd name="connsiteY1150" fmla="*/ 194773 h 2788739"/>
                <a:gd name="connsiteX1151" fmla="*/ 1298104 w 1526044"/>
                <a:gd name="connsiteY1151" fmla="*/ 195390 h 2788739"/>
                <a:gd name="connsiteX1152" fmla="*/ 1300457 w 1526044"/>
                <a:gd name="connsiteY1152" fmla="*/ 196062 h 2788739"/>
                <a:gd name="connsiteX1153" fmla="*/ 1301130 w 1526044"/>
                <a:gd name="connsiteY1153" fmla="*/ 195726 h 2788739"/>
                <a:gd name="connsiteX1154" fmla="*/ 1310376 w 1526044"/>
                <a:gd name="connsiteY1154" fmla="*/ 195726 h 2788739"/>
                <a:gd name="connsiteX1155" fmla="*/ 1311833 w 1526044"/>
                <a:gd name="connsiteY1155" fmla="*/ 196454 h 2788739"/>
                <a:gd name="connsiteX1156" fmla="*/ 1314299 w 1526044"/>
                <a:gd name="connsiteY1156" fmla="*/ 198135 h 2788739"/>
                <a:gd name="connsiteX1157" fmla="*/ 1319454 w 1526044"/>
                <a:gd name="connsiteY1157" fmla="*/ 196790 h 2788739"/>
                <a:gd name="connsiteX1158" fmla="*/ 1320183 w 1526044"/>
                <a:gd name="connsiteY1158" fmla="*/ 196790 h 2788739"/>
                <a:gd name="connsiteX1159" fmla="*/ 1322704 w 1526044"/>
                <a:gd name="connsiteY1159" fmla="*/ 194997 h 2788739"/>
                <a:gd name="connsiteX1160" fmla="*/ 1324161 w 1526044"/>
                <a:gd name="connsiteY1160" fmla="*/ 194269 h 2788739"/>
                <a:gd name="connsiteX1161" fmla="*/ 1332623 w 1526044"/>
                <a:gd name="connsiteY1161" fmla="*/ 193933 h 2788739"/>
                <a:gd name="connsiteX1162" fmla="*/ 1333912 w 1526044"/>
                <a:gd name="connsiteY1162" fmla="*/ 194437 h 2788739"/>
                <a:gd name="connsiteX1163" fmla="*/ 1334192 w 1526044"/>
                <a:gd name="connsiteY1163" fmla="*/ 194269 h 2788739"/>
                <a:gd name="connsiteX1164" fmla="*/ 1342822 w 1526044"/>
                <a:gd name="connsiteY1164" fmla="*/ 193989 h 2788739"/>
                <a:gd name="connsiteX1165" fmla="*/ 1345848 w 1526044"/>
                <a:gd name="connsiteY1165" fmla="*/ 186872 h 2788739"/>
                <a:gd name="connsiteX1166" fmla="*/ 1347305 w 1526044"/>
                <a:gd name="connsiteY1166" fmla="*/ 185415 h 2788739"/>
                <a:gd name="connsiteX1167" fmla="*/ 1347697 w 1526044"/>
                <a:gd name="connsiteY1167" fmla="*/ 185023 h 2788739"/>
                <a:gd name="connsiteX1168" fmla="*/ 1354197 w 1526044"/>
                <a:gd name="connsiteY1168" fmla="*/ 178634 h 2788739"/>
                <a:gd name="connsiteX1169" fmla="*/ 1356327 w 1526044"/>
                <a:gd name="connsiteY1169" fmla="*/ 177906 h 2788739"/>
                <a:gd name="connsiteX1170" fmla="*/ 1356607 w 1526044"/>
                <a:gd name="connsiteY1170" fmla="*/ 177850 h 2788739"/>
                <a:gd name="connsiteX1171" fmla="*/ 1361482 w 1526044"/>
                <a:gd name="connsiteY1171" fmla="*/ 172751 h 2788739"/>
                <a:gd name="connsiteX1172" fmla="*/ 1362939 w 1526044"/>
                <a:gd name="connsiteY1172" fmla="*/ 172022 h 2788739"/>
                <a:gd name="connsiteX1173" fmla="*/ 1367534 w 1526044"/>
                <a:gd name="connsiteY1173" fmla="*/ 170957 h 2788739"/>
                <a:gd name="connsiteX1174" fmla="*/ 1370392 w 1526044"/>
                <a:gd name="connsiteY1174" fmla="*/ 170957 h 2788739"/>
                <a:gd name="connsiteX1175" fmla="*/ 1372914 w 1526044"/>
                <a:gd name="connsiteY1175" fmla="*/ 171238 h 2788739"/>
                <a:gd name="connsiteX1176" fmla="*/ 1378686 w 1526044"/>
                <a:gd name="connsiteY1176" fmla="*/ 172695 h 2788739"/>
                <a:gd name="connsiteX1177" fmla="*/ 1379246 w 1526044"/>
                <a:gd name="connsiteY1177" fmla="*/ 172863 h 2788739"/>
                <a:gd name="connsiteX1178" fmla="*/ 1388660 w 1526044"/>
                <a:gd name="connsiteY1178" fmla="*/ 175833 h 2788739"/>
                <a:gd name="connsiteX1179" fmla="*/ 1390846 w 1526044"/>
                <a:gd name="connsiteY1179" fmla="*/ 175104 h 2788739"/>
                <a:gd name="connsiteX1180" fmla="*/ 1398747 w 1526044"/>
                <a:gd name="connsiteY1180" fmla="*/ 175664 h 2788739"/>
                <a:gd name="connsiteX1181" fmla="*/ 1400204 w 1526044"/>
                <a:gd name="connsiteY1181" fmla="*/ 176393 h 2788739"/>
                <a:gd name="connsiteX1182" fmla="*/ 1404799 w 1526044"/>
                <a:gd name="connsiteY1182" fmla="*/ 181044 h 2788739"/>
                <a:gd name="connsiteX1183" fmla="*/ 1405527 w 1526044"/>
                <a:gd name="connsiteY1183" fmla="*/ 182501 h 2788739"/>
                <a:gd name="connsiteX1184" fmla="*/ 1406592 w 1526044"/>
                <a:gd name="connsiteY1184" fmla="*/ 187096 h 2788739"/>
                <a:gd name="connsiteX1185" fmla="*/ 1406592 w 1526044"/>
                <a:gd name="connsiteY1185" fmla="*/ 187264 h 2788739"/>
                <a:gd name="connsiteX1186" fmla="*/ 1408441 w 1526044"/>
                <a:gd name="connsiteY1186" fmla="*/ 196062 h 2788739"/>
                <a:gd name="connsiteX1187" fmla="*/ 1407881 w 1526044"/>
                <a:gd name="connsiteY1187" fmla="*/ 198304 h 2788739"/>
                <a:gd name="connsiteX1188" fmla="*/ 1408049 w 1526044"/>
                <a:gd name="connsiteY1188" fmla="*/ 200041 h 2788739"/>
                <a:gd name="connsiteX1189" fmla="*/ 1408049 w 1526044"/>
                <a:gd name="connsiteY1189" fmla="*/ 200209 h 2788739"/>
                <a:gd name="connsiteX1190" fmla="*/ 1409898 w 1526044"/>
                <a:gd name="connsiteY1190" fmla="*/ 204019 h 2788739"/>
                <a:gd name="connsiteX1191" fmla="*/ 1410627 w 1526044"/>
                <a:gd name="connsiteY1191" fmla="*/ 205140 h 2788739"/>
                <a:gd name="connsiteX1192" fmla="*/ 1411804 w 1526044"/>
                <a:gd name="connsiteY1192" fmla="*/ 207606 h 2788739"/>
                <a:gd name="connsiteX1193" fmla="*/ 1411972 w 1526044"/>
                <a:gd name="connsiteY1193" fmla="*/ 208166 h 2788739"/>
                <a:gd name="connsiteX1194" fmla="*/ 1413092 w 1526044"/>
                <a:gd name="connsiteY1194" fmla="*/ 209679 h 2788739"/>
                <a:gd name="connsiteX1195" fmla="*/ 1414045 w 1526044"/>
                <a:gd name="connsiteY1195" fmla="*/ 211248 h 2788739"/>
                <a:gd name="connsiteX1196" fmla="*/ 1414718 w 1526044"/>
                <a:gd name="connsiteY1196" fmla="*/ 212593 h 2788739"/>
                <a:gd name="connsiteX1197" fmla="*/ 1420321 w 1526044"/>
                <a:gd name="connsiteY1197" fmla="*/ 217356 h 2788739"/>
                <a:gd name="connsiteX1198" fmla="*/ 1421498 w 1526044"/>
                <a:gd name="connsiteY1198" fmla="*/ 223688 h 2788739"/>
                <a:gd name="connsiteX1199" fmla="*/ 1424300 w 1526044"/>
                <a:gd name="connsiteY1199" fmla="*/ 226490 h 2788739"/>
                <a:gd name="connsiteX1200" fmla="*/ 1426485 w 1526044"/>
                <a:gd name="connsiteY1200" fmla="*/ 229684 h 2788739"/>
                <a:gd name="connsiteX1201" fmla="*/ 1427886 w 1526044"/>
                <a:gd name="connsiteY1201" fmla="*/ 229404 h 2788739"/>
                <a:gd name="connsiteX1202" fmla="*/ 1429904 w 1526044"/>
                <a:gd name="connsiteY1202" fmla="*/ 229180 h 2788739"/>
                <a:gd name="connsiteX1203" fmla="*/ 1430632 w 1526044"/>
                <a:gd name="connsiteY1203" fmla="*/ 229180 h 2788739"/>
                <a:gd name="connsiteX1204" fmla="*/ 1439038 w 1526044"/>
                <a:gd name="connsiteY1204" fmla="*/ 233495 h 2788739"/>
                <a:gd name="connsiteX1205" fmla="*/ 1440439 w 1526044"/>
                <a:gd name="connsiteY1205" fmla="*/ 242797 h 2788739"/>
                <a:gd name="connsiteX1206" fmla="*/ 1439710 w 1526044"/>
                <a:gd name="connsiteY1206" fmla="*/ 244927 h 2788739"/>
                <a:gd name="connsiteX1207" fmla="*/ 1439150 w 1526044"/>
                <a:gd name="connsiteY1207" fmla="*/ 246271 h 2788739"/>
                <a:gd name="connsiteX1208" fmla="*/ 1438814 w 1526044"/>
                <a:gd name="connsiteY1208" fmla="*/ 247392 h 2788739"/>
                <a:gd name="connsiteX1209" fmla="*/ 1435787 w 1526044"/>
                <a:gd name="connsiteY1209" fmla="*/ 254677 h 2788739"/>
                <a:gd name="connsiteX1210" fmla="*/ 1435059 w 1526044"/>
                <a:gd name="connsiteY1210" fmla="*/ 255406 h 2788739"/>
                <a:gd name="connsiteX1211" fmla="*/ 1431136 w 1526044"/>
                <a:gd name="connsiteY1211" fmla="*/ 257871 h 2788739"/>
                <a:gd name="connsiteX1212" fmla="*/ 1430688 w 1526044"/>
                <a:gd name="connsiteY1212" fmla="*/ 258320 h 2788739"/>
                <a:gd name="connsiteX1213" fmla="*/ 1429679 w 1526044"/>
                <a:gd name="connsiteY1213" fmla="*/ 259160 h 2788739"/>
                <a:gd name="connsiteX1214" fmla="*/ 1430072 w 1526044"/>
                <a:gd name="connsiteY1214" fmla="*/ 260057 h 2788739"/>
                <a:gd name="connsiteX1215" fmla="*/ 1431529 w 1526044"/>
                <a:gd name="connsiteY1215" fmla="*/ 263643 h 2788739"/>
                <a:gd name="connsiteX1216" fmla="*/ 1432145 w 1526044"/>
                <a:gd name="connsiteY1216" fmla="*/ 265772 h 2788739"/>
                <a:gd name="connsiteX1217" fmla="*/ 1432986 w 1526044"/>
                <a:gd name="connsiteY1217" fmla="*/ 270143 h 2788739"/>
                <a:gd name="connsiteX1218" fmla="*/ 1433322 w 1526044"/>
                <a:gd name="connsiteY1218" fmla="*/ 270760 h 2788739"/>
                <a:gd name="connsiteX1219" fmla="*/ 1435787 w 1526044"/>
                <a:gd name="connsiteY1219" fmla="*/ 275691 h 2788739"/>
                <a:gd name="connsiteX1220" fmla="*/ 1439542 w 1526044"/>
                <a:gd name="connsiteY1220" fmla="*/ 280678 h 2788739"/>
                <a:gd name="connsiteX1221" fmla="*/ 1441615 w 1526044"/>
                <a:gd name="connsiteY1221" fmla="*/ 286898 h 2788739"/>
                <a:gd name="connsiteX1222" fmla="*/ 1441615 w 1526044"/>
                <a:gd name="connsiteY1222" fmla="*/ 287627 h 2788739"/>
                <a:gd name="connsiteX1223" fmla="*/ 1436740 w 1526044"/>
                <a:gd name="connsiteY1223" fmla="*/ 296425 h 2788739"/>
                <a:gd name="connsiteX1224" fmla="*/ 1436796 w 1526044"/>
                <a:gd name="connsiteY1224" fmla="*/ 296537 h 2788739"/>
                <a:gd name="connsiteX1225" fmla="*/ 1437469 w 1526044"/>
                <a:gd name="connsiteY1225" fmla="*/ 298554 h 2788739"/>
                <a:gd name="connsiteX1226" fmla="*/ 1438982 w 1526044"/>
                <a:gd name="connsiteY1226" fmla="*/ 300740 h 2788739"/>
                <a:gd name="connsiteX1227" fmla="*/ 1439878 w 1526044"/>
                <a:gd name="connsiteY1227" fmla="*/ 301300 h 2788739"/>
                <a:gd name="connsiteX1228" fmla="*/ 1441728 w 1526044"/>
                <a:gd name="connsiteY1228" fmla="*/ 302253 h 2788739"/>
                <a:gd name="connsiteX1229" fmla="*/ 1447836 w 1526044"/>
                <a:gd name="connsiteY1229" fmla="*/ 304550 h 2788739"/>
                <a:gd name="connsiteX1230" fmla="*/ 1449909 w 1526044"/>
                <a:gd name="connsiteY1230" fmla="*/ 305615 h 2788739"/>
                <a:gd name="connsiteX1231" fmla="*/ 1450750 w 1526044"/>
                <a:gd name="connsiteY1231" fmla="*/ 306175 h 2788739"/>
                <a:gd name="connsiteX1232" fmla="*/ 1454224 w 1526044"/>
                <a:gd name="connsiteY1232" fmla="*/ 307184 h 2788739"/>
                <a:gd name="connsiteX1233" fmla="*/ 1456017 w 1526044"/>
                <a:gd name="connsiteY1233" fmla="*/ 307856 h 2788739"/>
                <a:gd name="connsiteX1234" fmla="*/ 1457474 w 1526044"/>
                <a:gd name="connsiteY1234" fmla="*/ 308585 h 2788739"/>
                <a:gd name="connsiteX1235" fmla="*/ 1460164 w 1526044"/>
                <a:gd name="connsiteY1235" fmla="*/ 310490 h 2788739"/>
                <a:gd name="connsiteX1236" fmla="*/ 1462293 w 1526044"/>
                <a:gd name="connsiteY1236" fmla="*/ 312620 h 2788739"/>
                <a:gd name="connsiteX1237" fmla="*/ 1464030 w 1526044"/>
                <a:gd name="connsiteY1237" fmla="*/ 314917 h 2788739"/>
                <a:gd name="connsiteX1238" fmla="*/ 1468345 w 1526044"/>
                <a:gd name="connsiteY1238" fmla="*/ 317607 h 2788739"/>
                <a:gd name="connsiteX1239" fmla="*/ 1471483 w 1526044"/>
                <a:gd name="connsiteY1239" fmla="*/ 320633 h 2788739"/>
                <a:gd name="connsiteX1240" fmla="*/ 1472940 w 1526044"/>
                <a:gd name="connsiteY1240" fmla="*/ 322762 h 2788739"/>
                <a:gd name="connsiteX1241" fmla="*/ 1474229 w 1526044"/>
                <a:gd name="connsiteY1241" fmla="*/ 325564 h 2788739"/>
                <a:gd name="connsiteX1242" fmla="*/ 1474341 w 1526044"/>
                <a:gd name="connsiteY1242" fmla="*/ 325676 h 2788739"/>
                <a:gd name="connsiteX1243" fmla="*/ 1475910 w 1526044"/>
                <a:gd name="connsiteY1243" fmla="*/ 326965 h 2788739"/>
                <a:gd name="connsiteX1244" fmla="*/ 1479497 w 1526044"/>
                <a:gd name="connsiteY1244" fmla="*/ 330552 h 2788739"/>
                <a:gd name="connsiteX1245" fmla="*/ 1482523 w 1526044"/>
                <a:gd name="connsiteY1245" fmla="*/ 337836 h 2788739"/>
                <a:gd name="connsiteX1246" fmla="*/ 1479497 w 1526044"/>
                <a:gd name="connsiteY1246" fmla="*/ 345121 h 2788739"/>
                <a:gd name="connsiteX1247" fmla="*/ 1479216 w 1526044"/>
                <a:gd name="connsiteY1247" fmla="*/ 345570 h 2788739"/>
                <a:gd name="connsiteX1248" fmla="*/ 1479665 w 1526044"/>
                <a:gd name="connsiteY1248" fmla="*/ 348596 h 2788739"/>
                <a:gd name="connsiteX1249" fmla="*/ 1479665 w 1526044"/>
                <a:gd name="connsiteY1249" fmla="*/ 349324 h 2788739"/>
                <a:gd name="connsiteX1250" fmla="*/ 1478544 w 1526044"/>
                <a:gd name="connsiteY1250" fmla="*/ 353975 h 2788739"/>
                <a:gd name="connsiteX1251" fmla="*/ 1477815 w 1526044"/>
                <a:gd name="connsiteY1251" fmla="*/ 355432 h 2788739"/>
                <a:gd name="connsiteX1252" fmla="*/ 1476639 w 1526044"/>
                <a:gd name="connsiteY1252" fmla="*/ 357225 h 2788739"/>
                <a:gd name="connsiteX1253" fmla="*/ 1478936 w 1526044"/>
                <a:gd name="connsiteY1253" fmla="*/ 358066 h 2788739"/>
                <a:gd name="connsiteX1254" fmla="*/ 1480393 w 1526044"/>
                <a:gd name="connsiteY1254" fmla="*/ 358794 h 2788739"/>
                <a:gd name="connsiteX1255" fmla="*/ 1485549 w 1526044"/>
                <a:gd name="connsiteY1255" fmla="*/ 364790 h 2788739"/>
                <a:gd name="connsiteX1256" fmla="*/ 1486277 w 1526044"/>
                <a:gd name="connsiteY1256" fmla="*/ 366920 h 2788739"/>
                <a:gd name="connsiteX1257" fmla="*/ 1486669 w 1526044"/>
                <a:gd name="connsiteY1257" fmla="*/ 371907 h 2788739"/>
                <a:gd name="connsiteX1258" fmla="*/ 1486389 w 1526044"/>
                <a:gd name="connsiteY1258" fmla="*/ 373700 h 2788739"/>
                <a:gd name="connsiteX1259" fmla="*/ 1487006 w 1526044"/>
                <a:gd name="connsiteY1259" fmla="*/ 375549 h 2788739"/>
                <a:gd name="connsiteX1260" fmla="*/ 1482915 w 1526044"/>
                <a:gd name="connsiteY1260" fmla="*/ 387429 h 2788739"/>
                <a:gd name="connsiteX1261" fmla="*/ 1480561 w 1526044"/>
                <a:gd name="connsiteY1261" fmla="*/ 387878 h 2788739"/>
                <a:gd name="connsiteX1262" fmla="*/ 1480169 w 1526044"/>
                <a:gd name="connsiteY1262" fmla="*/ 388158 h 2788739"/>
                <a:gd name="connsiteX1263" fmla="*/ 1480001 w 1526044"/>
                <a:gd name="connsiteY1263" fmla="*/ 389895 h 2788739"/>
                <a:gd name="connsiteX1264" fmla="*/ 1480057 w 1526044"/>
                <a:gd name="connsiteY1264" fmla="*/ 389951 h 2788739"/>
                <a:gd name="connsiteX1265" fmla="*/ 1481514 w 1526044"/>
                <a:gd name="connsiteY1265" fmla="*/ 391408 h 2788739"/>
                <a:gd name="connsiteX1266" fmla="*/ 1483251 w 1526044"/>
                <a:gd name="connsiteY1266" fmla="*/ 393706 h 2788739"/>
                <a:gd name="connsiteX1267" fmla="*/ 1485268 w 1526044"/>
                <a:gd name="connsiteY1267" fmla="*/ 394098 h 2788739"/>
                <a:gd name="connsiteX1268" fmla="*/ 1487118 w 1526044"/>
                <a:gd name="connsiteY1268" fmla="*/ 394098 h 2788739"/>
                <a:gd name="connsiteX1269" fmla="*/ 1490984 w 1526044"/>
                <a:gd name="connsiteY1269" fmla="*/ 394826 h 2788739"/>
                <a:gd name="connsiteX1270" fmla="*/ 1494571 w 1526044"/>
                <a:gd name="connsiteY1270" fmla="*/ 396283 h 2788739"/>
                <a:gd name="connsiteX1271" fmla="*/ 1498045 w 1526044"/>
                <a:gd name="connsiteY1271" fmla="*/ 398581 h 2788739"/>
                <a:gd name="connsiteX1272" fmla="*/ 1498774 w 1526044"/>
                <a:gd name="connsiteY1272" fmla="*/ 399309 h 2788739"/>
                <a:gd name="connsiteX1273" fmla="*/ 1501800 w 1526044"/>
                <a:gd name="connsiteY1273" fmla="*/ 406594 h 2788739"/>
                <a:gd name="connsiteX1274" fmla="*/ 1501800 w 1526044"/>
                <a:gd name="connsiteY1274" fmla="*/ 408051 h 2788739"/>
                <a:gd name="connsiteX1275" fmla="*/ 1501071 w 1526044"/>
                <a:gd name="connsiteY1275" fmla="*/ 411862 h 2788739"/>
                <a:gd name="connsiteX1276" fmla="*/ 1500118 w 1526044"/>
                <a:gd name="connsiteY1276" fmla="*/ 416064 h 2788739"/>
                <a:gd name="connsiteX1277" fmla="*/ 1500735 w 1526044"/>
                <a:gd name="connsiteY1277" fmla="*/ 417129 h 2788739"/>
                <a:gd name="connsiteX1278" fmla="*/ 1501463 w 1526044"/>
                <a:gd name="connsiteY1278" fmla="*/ 418586 h 2788739"/>
                <a:gd name="connsiteX1279" fmla="*/ 1502528 w 1526044"/>
                <a:gd name="connsiteY1279" fmla="*/ 423181 h 2788739"/>
                <a:gd name="connsiteX1280" fmla="*/ 1502528 w 1526044"/>
                <a:gd name="connsiteY1280" fmla="*/ 425311 h 2788739"/>
                <a:gd name="connsiteX1281" fmla="*/ 1501463 w 1526044"/>
                <a:gd name="connsiteY1281" fmla="*/ 429850 h 2788739"/>
                <a:gd name="connsiteX1282" fmla="*/ 1501968 w 1526044"/>
                <a:gd name="connsiteY1282" fmla="*/ 431419 h 2788739"/>
                <a:gd name="connsiteX1283" fmla="*/ 1502472 w 1526044"/>
                <a:gd name="connsiteY1283" fmla="*/ 434669 h 2788739"/>
                <a:gd name="connsiteX1284" fmla="*/ 1502472 w 1526044"/>
                <a:gd name="connsiteY1284" fmla="*/ 436126 h 2788739"/>
                <a:gd name="connsiteX1285" fmla="*/ 1499446 w 1526044"/>
                <a:gd name="connsiteY1285" fmla="*/ 443411 h 2788739"/>
                <a:gd name="connsiteX1286" fmla="*/ 1499222 w 1526044"/>
                <a:gd name="connsiteY1286" fmla="*/ 443635 h 2788739"/>
                <a:gd name="connsiteX1287" fmla="*/ 1488911 w 1526044"/>
                <a:gd name="connsiteY1287" fmla="*/ 449239 h 2788739"/>
                <a:gd name="connsiteX1288" fmla="*/ 1488238 w 1526044"/>
                <a:gd name="connsiteY1288" fmla="*/ 449463 h 2788739"/>
                <a:gd name="connsiteX1289" fmla="*/ 1486109 w 1526044"/>
                <a:gd name="connsiteY1289" fmla="*/ 450191 h 2788739"/>
                <a:gd name="connsiteX1290" fmla="*/ 1485268 w 1526044"/>
                <a:gd name="connsiteY1290" fmla="*/ 450415 h 2788739"/>
                <a:gd name="connsiteX1291" fmla="*/ 1484204 w 1526044"/>
                <a:gd name="connsiteY1291" fmla="*/ 454338 h 2788739"/>
                <a:gd name="connsiteX1292" fmla="*/ 1483475 w 1526044"/>
                <a:gd name="connsiteY1292" fmla="*/ 455795 h 2788739"/>
                <a:gd name="connsiteX1293" fmla="*/ 1479553 w 1526044"/>
                <a:gd name="connsiteY1293" fmla="*/ 460054 h 2788739"/>
                <a:gd name="connsiteX1294" fmla="*/ 1477087 w 1526044"/>
                <a:gd name="connsiteY1294" fmla="*/ 461567 h 2788739"/>
                <a:gd name="connsiteX1295" fmla="*/ 1475798 w 1526044"/>
                <a:gd name="connsiteY1295" fmla="*/ 462856 h 2788739"/>
                <a:gd name="connsiteX1296" fmla="*/ 1473837 w 1526044"/>
                <a:gd name="connsiteY1296" fmla="*/ 464425 h 2788739"/>
                <a:gd name="connsiteX1297" fmla="*/ 1470251 w 1526044"/>
                <a:gd name="connsiteY1297" fmla="*/ 466554 h 2788739"/>
                <a:gd name="connsiteX1298" fmla="*/ 1468289 w 1526044"/>
                <a:gd name="connsiteY1298" fmla="*/ 467451 h 2788739"/>
                <a:gd name="connsiteX1299" fmla="*/ 1468513 w 1526044"/>
                <a:gd name="connsiteY1299" fmla="*/ 467731 h 2788739"/>
                <a:gd name="connsiteX1300" fmla="*/ 1468962 w 1526044"/>
                <a:gd name="connsiteY1300" fmla="*/ 468403 h 2788739"/>
                <a:gd name="connsiteX1301" fmla="*/ 1470419 w 1526044"/>
                <a:gd name="connsiteY1301" fmla="*/ 469468 h 2788739"/>
                <a:gd name="connsiteX1302" fmla="*/ 1474565 w 1526044"/>
                <a:gd name="connsiteY1302" fmla="*/ 477762 h 2788739"/>
                <a:gd name="connsiteX1303" fmla="*/ 1474565 w 1526044"/>
                <a:gd name="connsiteY1303" fmla="*/ 478490 h 2788739"/>
                <a:gd name="connsiteX1304" fmla="*/ 1474565 w 1526044"/>
                <a:gd name="connsiteY1304" fmla="*/ 478714 h 2788739"/>
                <a:gd name="connsiteX1305" fmla="*/ 1476807 w 1526044"/>
                <a:gd name="connsiteY1305" fmla="*/ 480900 h 2788739"/>
                <a:gd name="connsiteX1306" fmla="*/ 1478936 w 1526044"/>
                <a:gd name="connsiteY1306" fmla="*/ 483757 h 2788739"/>
                <a:gd name="connsiteX1307" fmla="*/ 1480786 w 1526044"/>
                <a:gd name="connsiteY1307" fmla="*/ 492219 h 2788739"/>
                <a:gd name="connsiteX1308" fmla="*/ 1481010 w 1526044"/>
                <a:gd name="connsiteY1308" fmla="*/ 492555 h 2788739"/>
                <a:gd name="connsiteX1309" fmla="*/ 1482467 w 1526044"/>
                <a:gd name="connsiteY1309" fmla="*/ 497879 h 2788739"/>
                <a:gd name="connsiteX1310" fmla="*/ 1482467 w 1526044"/>
                <a:gd name="connsiteY1310" fmla="*/ 499728 h 2788739"/>
                <a:gd name="connsiteX1311" fmla="*/ 1482971 w 1526044"/>
                <a:gd name="connsiteY1311" fmla="*/ 502306 h 2788739"/>
                <a:gd name="connsiteX1312" fmla="*/ 1480281 w 1526044"/>
                <a:gd name="connsiteY1312" fmla="*/ 511496 h 2788739"/>
                <a:gd name="connsiteX1313" fmla="*/ 1480281 w 1526044"/>
                <a:gd name="connsiteY1313" fmla="*/ 511496 h 2788739"/>
                <a:gd name="connsiteX1314" fmla="*/ 1480281 w 1526044"/>
                <a:gd name="connsiteY1314" fmla="*/ 512953 h 2788739"/>
                <a:gd name="connsiteX1315" fmla="*/ 1480281 w 1526044"/>
                <a:gd name="connsiteY1315" fmla="*/ 513401 h 2788739"/>
                <a:gd name="connsiteX1316" fmla="*/ 1483699 w 1526044"/>
                <a:gd name="connsiteY1316" fmla="*/ 515643 h 2788739"/>
                <a:gd name="connsiteX1317" fmla="*/ 1484428 w 1526044"/>
                <a:gd name="connsiteY1317" fmla="*/ 516371 h 2788739"/>
                <a:gd name="connsiteX1318" fmla="*/ 1487398 w 1526044"/>
                <a:gd name="connsiteY1318" fmla="*/ 525057 h 2788739"/>
                <a:gd name="connsiteX1319" fmla="*/ 1489247 w 1526044"/>
                <a:gd name="connsiteY1319" fmla="*/ 527635 h 2788739"/>
                <a:gd name="connsiteX1320" fmla="*/ 1490704 w 1526044"/>
                <a:gd name="connsiteY1320" fmla="*/ 530549 h 2788739"/>
                <a:gd name="connsiteX1321" fmla="*/ 1490704 w 1526044"/>
                <a:gd name="connsiteY1321" fmla="*/ 539795 h 2788739"/>
                <a:gd name="connsiteX1322" fmla="*/ 1489976 w 1526044"/>
                <a:gd name="connsiteY1322" fmla="*/ 541252 h 2788739"/>
                <a:gd name="connsiteX1323" fmla="*/ 1485325 w 1526044"/>
                <a:gd name="connsiteY1323" fmla="*/ 545903 h 2788739"/>
                <a:gd name="connsiteX1324" fmla="*/ 1483868 w 1526044"/>
                <a:gd name="connsiteY1324" fmla="*/ 546631 h 2788739"/>
                <a:gd name="connsiteX1325" fmla="*/ 1481290 w 1526044"/>
                <a:gd name="connsiteY1325" fmla="*/ 547528 h 2788739"/>
                <a:gd name="connsiteX1326" fmla="*/ 1480169 w 1526044"/>
                <a:gd name="connsiteY1326" fmla="*/ 547752 h 2788739"/>
                <a:gd name="connsiteX1327" fmla="*/ 1479609 w 1526044"/>
                <a:gd name="connsiteY1327" fmla="*/ 548032 h 2788739"/>
                <a:gd name="connsiteX1328" fmla="*/ 1476919 w 1526044"/>
                <a:gd name="connsiteY1328" fmla="*/ 550106 h 2788739"/>
                <a:gd name="connsiteX1329" fmla="*/ 1471651 w 1526044"/>
                <a:gd name="connsiteY1329" fmla="*/ 554869 h 2788739"/>
                <a:gd name="connsiteX1330" fmla="*/ 1468345 w 1526044"/>
                <a:gd name="connsiteY1330" fmla="*/ 556158 h 2788739"/>
                <a:gd name="connsiteX1331" fmla="*/ 1464759 w 1526044"/>
                <a:gd name="connsiteY1331" fmla="*/ 556886 h 2788739"/>
                <a:gd name="connsiteX1332" fmla="*/ 1462966 w 1526044"/>
                <a:gd name="connsiteY1332" fmla="*/ 557110 h 2788739"/>
                <a:gd name="connsiteX1333" fmla="*/ 1462517 w 1526044"/>
                <a:gd name="connsiteY1333" fmla="*/ 557279 h 2788739"/>
                <a:gd name="connsiteX1334" fmla="*/ 1461004 w 1526044"/>
                <a:gd name="connsiteY1334" fmla="*/ 558679 h 2788739"/>
                <a:gd name="connsiteX1335" fmla="*/ 1459211 w 1526044"/>
                <a:gd name="connsiteY1335" fmla="*/ 560024 h 2788739"/>
                <a:gd name="connsiteX1336" fmla="*/ 1458258 w 1526044"/>
                <a:gd name="connsiteY1336" fmla="*/ 566525 h 2788739"/>
                <a:gd name="connsiteX1337" fmla="*/ 1456858 w 1526044"/>
                <a:gd name="connsiteY1337" fmla="*/ 569383 h 2788739"/>
                <a:gd name="connsiteX1338" fmla="*/ 1454896 w 1526044"/>
                <a:gd name="connsiteY1338" fmla="*/ 572072 h 2788739"/>
                <a:gd name="connsiteX1339" fmla="*/ 1452487 w 1526044"/>
                <a:gd name="connsiteY1339" fmla="*/ 574482 h 2788739"/>
                <a:gd name="connsiteX1340" fmla="*/ 1451814 w 1526044"/>
                <a:gd name="connsiteY1340" fmla="*/ 575827 h 2788739"/>
                <a:gd name="connsiteX1341" fmla="*/ 1451534 w 1526044"/>
                <a:gd name="connsiteY1341" fmla="*/ 576331 h 2788739"/>
                <a:gd name="connsiteX1342" fmla="*/ 1455120 w 1526044"/>
                <a:gd name="connsiteY1342" fmla="*/ 579301 h 2788739"/>
                <a:gd name="connsiteX1343" fmla="*/ 1459211 w 1526044"/>
                <a:gd name="connsiteY1343" fmla="*/ 581823 h 2788739"/>
                <a:gd name="connsiteX1344" fmla="*/ 1461845 w 1526044"/>
                <a:gd name="connsiteY1344" fmla="*/ 584456 h 2788739"/>
                <a:gd name="connsiteX1345" fmla="*/ 1462349 w 1526044"/>
                <a:gd name="connsiteY1345" fmla="*/ 584176 h 2788739"/>
                <a:gd name="connsiteX1346" fmla="*/ 1463694 w 1526044"/>
                <a:gd name="connsiteY1346" fmla="*/ 583616 h 2788739"/>
                <a:gd name="connsiteX1347" fmla="*/ 1466664 w 1526044"/>
                <a:gd name="connsiteY1347" fmla="*/ 582607 h 2788739"/>
                <a:gd name="connsiteX1348" fmla="*/ 1467673 w 1526044"/>
                <a:gd name="connsiteY1348" fmla="*/ 581935 h 2788739"/>
                <a:gd name="connsiteX1349" fmla="*/ 1478040 w 1526044"/>
                <a:gd name="connsiteY1349" fmla="*/ 581262 h 2788739"/>
                <a:gd name="connsiteX1350" fmla="*/ 1478824 w 1526044"/>
                <a:gd name="connsiteY1350" fmla="*/ 581655 h 2788739"/>
                <a:gd name="connsiteX1351" fmla="*/ 1479889 w 1526044"/>
                <a:gd name="connsiteY1351" fmla="*/ 581599 h 2788739"/>
                <a:gd name="connsiteX1352" fmla="*/ 1484204 w 1526044"/>
                <a:gd name="connsiteY1352" fmla="*/ 581599 h 2788739"/>
                <a:gd name="connsiteX1353" fmla="*/ 1486726 w 1526044"/>
                <a:gd name="connsiteY1353" fmla="*/ 581879 h 2788739"/>
                <a:gd name="connsiteX1354" fmla="*/ 1489583 w 1526044"/>
                <a:gd name="connsiteY1354" fmla="*/ 582607 h 2788739"/>
                <a:gd name="connsiteX1355" fmla="*/ 1490872 w 1526044"/>
                <a:gd name="connsiteY1355" fmla="*/ 583000 h 2788739"/>
                <a:gd name="connsiteX1356" fmla="*/ 1494234 w 1526044"/>
                <a:gd name="connsiteY1356" fmla="*/ 583000 h 2788739"/>
                <a:gd name="connsiteX1357" fmla="*/ 1498045 w 1526044"/>
                <a:gd name="connsiteY1357" fmla="*/ 583728 h 2788739"/>
                <a:gd name="connsiteX1358" fmla="*/ 1505218 w 1526044"/>
                <a:gd name="connsiteY1358" fmla="*/ 586586 h 2788739"/>
                <a:gd name="connsiteX1359" fmla="*/ 1511494 w 1526044"/>
                <a:gd name="connsiteY1359" fmla="*/ 594095 h 2788739"/>
                <a:gd name="connsiteX1360" fmla="*/ 1511606 w 1526044"/>
                <a:gd name="connsiteY1360" fmla="*/ 594711 h 2788739"/>
                <a:gd name="connsiteX1361" fmla="*/ 1513175 w 1526044"/>
                <a:gd name="connsiteY1361" fmla="*/ 595216 h 2788739"/>
                <a:gd name="connsiteX1362" fmla="*/ 1520964 w 1526044"/>
                <a:gd name="connsiteY1362" fmla="*/ 600091 h 2788739"/>
                <a:gd name="connsiteX1363" fmla="*/ 1521805 w 1526044"/>
                <a:gd name="connsiteY1363" fmla="*/ 609169 h 2788739"/>
                <a:gd name="connsiteX1364" fmla="*/ 1524607 w 1526044"/>
                <a:gd name="connsiteY1364" fmla="*/ 616286 h 2788739"/>
                <a:gd name="connsiteX1365" fmla="*/ 1524607 w 1526044"/>
                <a:gd name="connsiteY1365" fmla="*/ 618191 h 2788739"/>
                <a:gd name="connsiteX1366" fmla="*/ 1524943 w 1526044"/>
                <a:gd name="connsiteY1366" fmla="*/ 628110 h 2788739"/>
                <a:gd name="connsiteX1367" fmla="*/ 1524214 w 1526044"/>
                <a:gd name="connsiteY1367" fmla="*/ 629567 h 2788739"/>
                <a:gd name="connsiteX1368" fmla="*/ 1522309 w 1526044"/>
                <a:gd name="connsiteY1368" fmla="*/ 632256 h 2788739"/>
                <a:gd name="connsiteX1369" fmla="*/ 1521581 w 1526044"/>
                <a:gd name="connsiteY1369" fmla="*/ 632985 h 2788739"/>
                <a:gd name="connsiteX1370" fmla="*/ 1518891 w 1526044"/>
                <a:gd name="connsiteY1370" fmla="*/ 634946 h 2788739"/>
                <a:gd name="connsiteX1371" fmla="*/ 1516033 w 1526044"/>
                <a:gd name="connsiteY1371" fmla="*/ 636403 h 2788739"/>
                <a:gd name="connsiteX1372" fmla="*/ 1513903 w 1526044"/>
                <a:gd name="connsiteY1372" fmla="*/ 637188 h 2788739"/>
                <a:gd name="connsiteX1373" fmla="*/ 1513735 w 1526044"/>
                <a:gd name="connsiteY1373" fmla="*/ 637244 h 2788739"/>
                <a:gd name="connsiteX1374" fmla="*/ 1512839 w 1526044"/>
                <a:gd name="connsiteY1374" fmla="*/ 637916 h 2788739"/>
                <a:gd name="connsiteX1375" fmla="*/ 1510709 w 1526044"/>
                <a:gd name="connsiteY1375" fmla="*/ 639373 h 2788739"/>
                <a:gd name="connsiteX1376" fmla="*/ 1509589 w 1526044"/>
                <a:gd name="connsiteY1376" fmla="*/ 640046 h 2788739"/>
                <a:gd name="connsiteX1377" fmla="*/ 1508132 w 1526044"/>
                <a:gd name="connsiteY1377" fmla="*/ 640774 h 2788739"/>
                <a:gd name="connsiteX1378" fmla="*/ 1508020 w 1526044"/>
                <a:gd name="connsiteY1378" fmla="*/ 640830 h 2788739"/>
                <a:gd name="connsiteX1379" fmla="*/ 1507235 w 1526044"/>
                <a:gd name="connsiteY1379" fmla="*/ 641727 h 2788739"/>
                <a:gd name="connsiteX1380" fmla="*/ 1505778 w 1526044"/>
                <a:gd name="connsiteY1380" fmla="*/ 643184 h 2788739"/>
                <a:gd name="connsiteX1381" fmla="*/ 1502304 w 1526044"/>
                <a:gd name="connsiteY1381" fmla="*/ 645481 h 2788739"/>
                <a:gd name="connsiteX1382" fmla="*/ 1500679 w 1526044"/>
                <a:gd name="connsiteY1382" fmla="*/ 646154 h 2788739"/>
                <a:gd name="connsiteX1383" fmla="*/ 1499166 w 1526044"/>
                <a:gd name="connsiteY1383" fmla="*/ 647386 h 2788739"/>
                <a:gd name="connsiteX1384" fmla="*/ 1497148 w 1526044"/>
                <a:gd name="connsiteY1384" fmla="*/ 648955 h 2788739"/>
                <a:gd name="connsiteX1385" fmla="*/ 1495972 w 1526044"/>
                <a:gd name="connsiteY1385" fmla="*/ 649964 h 2788739"/>
                <a:gd name="connsiteX1386" fmla="*/ 1494963 w 1526044"/>
                <a:gd name="connsiteY1386" fmla="*/ 651141 h 2788739"/>
                <a:gd name="connsiteX1387" fmla="*/ 1493506 w 1526044"/>
                <a:gd name="connsiteY1387" fmla="*/ 652598 h 2788739"/>
                <a:gd name="connsiteX1388" fmla="*/ 1491937 w 1526044"/>
                <a:gd name="connsiteY1388" fmla="*/ 653887 h 2788739"/>
                <a:gd name="connsiteX1389" fmla="*/ 1489808 w 1526044"/>
                <a:gd name="connsiteY1389" fmla="*/ 655344 h 2788739"/>
                <a:gd name="connsiteX1390" fmla="*/ 1487342 w 1526044"/>
                <a:gd name="connsiteY1390" fmla="*/ 656577 h 2788739"/>
                <a:gd name="connsiteX1391" fmla="*/ 1485885 w 1526044"/>
                <a:gd name="connsiteY1391" fmla="*/ 657081 h 2788739"/>
                <a:gd name="connsiteX1392" fmla="*/ 1483643 w 1526044"/>
                <a:gd name="connsiteY1392" fmla="*/ 658202 h 2788739"/>
                <a:gd name="connsiteX1393" fmla="*/ 1478600 w 1526044"/>
                <a:gd name="connsiteY1393" fmla="*/ 659266 h 2788739"/>
                <a:gd name="connsiteX1394" fmla="*/ 1468009 w 1526044"/>
                <a:gd name="connsiteY1394" fmla="*/ 658818 h 2788739"/>
                <a:gd name="connsiteX1395" fmla="*/ 1461397 w 1526044"/>
                <a:gd name="connsiteY1395" fmla="*/ 663973 h 2788739"/>
                <a:gd name="connsiteX1396" fmla="*/ 1458539 w 1526044"/>
                <a:gd name="connsiteY1396" fmla="*/ 664702 h 2788739"/>
                <a:gd name="connsiteX1397" fmla="*/ 1458427 w 1526044"/>
                <a:gd name="connsiteY1397" fmla="*/ 664702 h 2788739"/>
                <a:gd name="connsiteX1398" fmla="*/ 1458315 w 1526044"/>
                <a:gd name="connsiteY1398" fmla="*/ 664814 h 2788739"/>
                <a:gd name="connsiteX1399" fmla="*/ 1455849 w 1526044"/>
                <a:gd name="connsiteY1399" fmla="*/ 666607 h 2788739"/>
                <a:gd name="connsiteX1400" fmla="*/ 1453047 w 1526044"/>
                <a:gd name="connsiteY1400" fmla="*/ 672155 h 2788739"/>
                <a:gd name="connsiteX1401" fmla="*/ 1452711 w 1526044"/>
                <a:gd name="connsiteY1401" fmla="*/ 672771 h 2788739"/>
                <a:gd name="connsiteX1402" fmla="*/ 1452711 w 1526044"/>
                <a:gd name="connsiteY1402" fmla="*/ 674004 h 2788739"/>
                <a:gd name="connsiteX1403" fmla="*/ 1449685 w 1526044"/>
                <a:gd name="connsiteY1403" fmla="*/ 681289 h 2788739"/>
                <a:gd name="connsiteX1404" fmla="*/ 1448620 w 1526044"/>
                <a:gd name="connsiteY1404" fmla="*/ 682354 h 2788739"/>
                <a:gd name="connsiteX1405" fmla="*/ 1449965 w 1526044"/>
                <a:gd name="connsiteY1405" fmla="*/ 682578 h 2788739"/>
                <a:gd name="connsiteX1406" fmla="*/ 1452487 w 1526044"/>
                <a:gd name="connsiteY1406" fmla="*/ 683194 h 2788739"/>
                <a:gd name="connsiteX1407" fmla="*/ 1453551 w 1526044"/>
                <a:gd name="connsiteY1407" fmla="*/ 682802 h 2788739"/>
                <a:gd name="connsiteX1408" fmla="*/ 1455681 w 1526044"/>
                <a:gd name="connsiteY1408" fmla="*/ 682073 h 2788739"/>
                <a:gd name="connsiteX1409" fmla="*/ 1463582 w 1526044"/>
                <a:gd name="connsiteY1409" fmla="*/ 682634 h 2788739"/>
                <a:gd name="connsiteX1410" fmla="*/ 1465039 w 1526044"/>
                <a:gd name="connsiteY1410" fmla="*/ 683362 h 2788739"/>
                <a:gd name="connsiteX1411" fmla="*/ 1469690 w 1526044"/>
                <a:gd name="connsiteY1411" fmla="*/ 688013 h 2788739"/>
                <a:gd name="connsiteX1412" fmla="*/ 1471539 w 1526044"/>
                <a:gd name="connsiteY1412" fmla="*/ 688294 h 2788739"/>
                <a:gd name="connsiteX1413" fmla="*/ 1473164 w 1526044"/>
                <a:gd name="connsiteY1413" fmla="*/ 688686 h 2788739"/>
                <a:gd name="connsiteX1414" fmla="*/ 1474453 w 1526044"/>
                <a:gd name="connsiteY1414" fmla="*/ 688686 h 2788739"/>
                <a:gd name="connsiteX1415" fmla="*/ 1477031 w 1526044"/>
                <a:gd name="connsiteY1415" fmla="*/ 688182 h 2788739"/>
                <a:gd name="connsiteX1416" fmla="*/ 1479048 w 1526044"/>
                <a:gd name="connsiteY1416" fmla="*/ 687957 h 2788739"/>
                <a:gd name="connsiteX1417" fmla="*/ 1480505 w 1526044"/>
                <a:gd name="connsiteY1417" fmla="*/ 687957 h 2788739"/>
                <a:gd name="connsiteX1418" fmla="*/ 1484372 w 1526044"/>
                <a:gd name="connsiteY1418" fmla="*/ 688686 h 2788739"/>
                <a:gd name="connsiteX1419" fmla="*/ 1489527 w 1526044"/>
                <a:gd name="connsiteY1419" fmla="*/ 690647 h 2788739"/>
                <a:gd name="connsiteX1420" fmla="*/ 1490872 w 1526044"/>
                <a:gd name="connsiteY1420" fmla="*/ 691208 h 2788739"/>
                <a:gd name="connsiteX1421" fmla="*/ 1492329 w 1526044"/>
                <a:gd name="connsiteY1421" fmla="*/ 691936 h 2788739"/>
                <a:gd name="connsiteX1422" fmla="*/ 1498045 w 1526044"/>
                <a:gd name="connsiteY1422" fmla="*/ 701182 h 2788739"/>
                <a:gd name="connsiteX1423" fmla="*/ 1492329 w 1526044"/>
                <a:gd name="connsiteY1423" fmla="*/ 710428 h 2788739"/>
                <a:gd name="connsiteX1424" fmla="*/ 1489864 w 1526044"/>
                <a:gd name="connsiteY1424" fmla="*/ 711661 h 2788739"/>
                <a:gd name="connsiteX1425" fmla="*/ 1490032 w 1526044"/>
                <a:gd name="connsiteY1425" fmla="*/ 711829 h 2788739"/>
                <a:gd name="connsiteX1426" fmla="*/ 1490984 w 1526044"/>
                <a:gd name="connsiteY1426" fmla="*/ 712782 h 2788739"/>
                <a:gd name="connsiteX1427" fmla="*/ 1492329 w 1526044"/>
                <a:gd name="connsiteY1427" fmla="*/ 713454 h 2788739"/>
                <a:gd name="connsiteX1428" fmla="*/ 1498045 w 1526044"/>
                <a:gd name="connsiteY1428" fmla="*/ 722084 h 2788739"/>
                <a:gd name="connsiteX1429" fmla="*/ 1493450 w 1526044"/>
                <a:gd name="connsiteY1429" fmla="*/ 731330 h 2788739"/>
                <a:gd name="connsiteX1430" fmla="*/ 1491433 w 1526044"/>
                <a:gd name="connsiteY1430" fmla="*/ 732675 h 2788739"/>
                <a:gd name="connsiteX1431" fmla="*/ 1491208 w 1526044"/>
                <a:gd name="connsiteY1431" fmla="*/ 733460 h 2788739"/>
                <a:gd name="connsiteX1432" fmla="*/ 1485605 w 1526044"/>
                <a:gd name="connsiteY1432" fmla="*/ 739960 h 2788739"/>
                <a:gd name="connsiteX1433" fmla="*/ 1482803 w 1526044"/>
                <a:gd name="connsiteY1433" fmla="*/ 745059 h 2788739"/>
                <a:gd name="connsiteX1434" fmla="*/ 1482523 w 1526044"/>
                <a:gd name="connsiteY1434" fmla="*/ 745340 h 2788739"/>
                <a:gd name="connsiteX1435" fmla="*/ 1471091 w 1526044"/>
                <a:gd name="connsiteY1435" fmla="*/ 768259 h 2788739"/>
                <a:gd name="connsiteX1436" fmla="*/ 1459884 w 1526044"/>
                <a:gd name="connsiteY1436" fmla="*/ 773807 h 2788739"/>
                <a:gd name="connsiteX1437" fmla="*/ 1414998 w 1526044"/>
                <a:gd name="connsiteY1437" fmla="*/ 765065 h 2788739"/>
                <a:gd name="connsiteX1438" fmla="*/ 1424244 w 1526044"/>
                <a:gd name="connsiteY1438" fmla="*/ 791907 h 2788739"/>
                <a:gd name="connsiteX1439" fmla="*/ 1419929 w 1526044"/>
                <a:gd name="connsiteY1439" fmla="*/ 804067 h 2788739"/>
                <a:gd name="connsiteX1440" fmla="*/ 1413373 w 1526044"/>
                <a:gd name="connsiteY1440" fmla="*/ 805580 h 2788739"/>
                <a:gd name="connsiteX1441" fmla="*/ 1404967 w 1526044"/>
                <a:gd name="connsiteY1441" fmla="*/ 802610 h 2788739"/>
                <a:gd name="connsiteX1442" fmla="*/ 1404743 w 1526044"/>
                <a:gd name="connsiteY1442" fmla="*/ 802386 h 2788739"/>
                <a:gd name="connsiteX1443" fmla="*/ 1400204 w 1526044"/>
                <a:gd name="connsiteY1443" fmla="*/ 797790 h 2788739"/>
                <a:gd name="connsiteX1444" fmla="*/ 1399475 w 1526044"/>
                <a:gd name="connsiteY1444" fmla="*/ 796334 h 2788739"/>
                <a:gd name="connsiteX1445" fmla="*/ 1398635 w 1526044"/>
                <a:gd name="connsiteY1445" fmla="*/ 794036 h 2788739"/>
                <a:gd name="connsiteX1446" fmla="*/ 1395497 w 1526044"/>
                <a:gd name="connsiteY1446" fmla="*/ 793027 h 2788739"/>
                <a:gd name="connsiteX1447" fmla="*/ 1394040 w 1526044"/>
                <a:gd name="connsiteY1447" fmla="*/ 792299 h 2788739"/>
                <a:gd name="connsiteX1448" fmla="*/ 1393367 w 1526044"/>
                <a:gd name="connsiteY1448" fmla="*/ 791963 h 2788739"/>
                <a:gd name="connsiteX1449" fmla="*/ 1385522 w 1526044"/>
                <a:gd name="connsiteY1449" fmla="*/ 788040 h 2788739"/>
                <a:gd name="connsiteX1450" fmla="*/ 1382720 w 1526044"/>
                <a:gd name="connsiteY1450" fmla="*/ 786023 h 2788739"/>
                <a:gd name="connsiteX1451" fmla="*/ 1382384 w 1526044"/>
                <a:gd name="connsiteY1451" fmla="*/ 785686 h 2788739"/>
                <a:gd name="connsiteX1452" fmla="*/ 1379470 w 1526044"/>
                <a:gd name="connsiteY1452" fmla="*/ 786191 h 2788739"/>
                <a:gd name="connsiteX1453" fmla="*/ 1378013 w 1526044"/>
                <a:gd name="connsiteY1453" fmla="*/ 786639 h 2788739"/>
                <a:gd name="connsiteX1454" fmla="*/ 1372073 w 1526044"/>
                <a:gd name="connsiteY1454" fmla="*/ 789049 h 2788739"/>
                <a:gd name="connsiteX1455" fmla="*/ 1364900 w 1526044"/>
                <a:gd name="connsiteY1455" fmla="*/ 791963 h 2788739"/>
                <a:gd name="connsiteX1456" fmla="*/ 1364172 w 1526044"/>
                <a:gd name="connsiteY1456" fmla="*/ 791963 h 2788739"/>
                <a:gd name="connsiteX1457" fmla="*/ 1360249 w 1526044"/>
                <a:gd name="connsiteY1457" fmla="*/ 791178 h 2788739"/>
                <a:gd name="connsiteX1458" fmla="*/ 1356271 w 1526044"/>
                <a:gd name="connsiteY1458" fmla="*/ 791963 h 2788739"/>
                <a:gd name="connsiteX1459" fmla="*/ 1354814 w 1526044"/>
                <a:gd name="connsiteY1459" fmla="*/ 791963 h 2788739"/>
                <a:gd name="connsiteX1460" fmla="*/ 1354309 w 1526044"/>
                <a:gd name="connsiteY1460" fmla="*/ 791963 h 2788739"/>
                <a:gd name="connsiteX1461" fmla="*/ 1352908 w 1526044"/>
                <a:gd name="connsiteY1461" fmla="*/ 798463 h 2788739"/>
                <a:gd name="connsiteX1462" fmla="*/ 1352572 w 1526044"/>
                <a:gd name="connsiteY1462" fmla="*/ 799191 h 2788739"/>
                <a:gd name="connsiteX1463" fmla="*/ 1351844 w 1526044"/>
                <a:gd name="connsiteY1463" fmla="*/ 800648 h 2788739"/>
                <a:gd name="connsiteX1464" fmla="*/ 1347305 w 1526044"/>
                <a:gd name="connsiteY1464" fmla="*/ 805244 h 2788739"/>
                <a:gd name="connsiteX1465" fmla="*/ 1347081 w 1526044"/>
                <a:gd name="connsiteY1465" fmla="*/ 805468 h 2788739"/>
                <a:gd name="connsiteX1466" fmla="*/ 1346856 w 1526044"/>
                <a:gd name="connsiteY1466" fmla="*/ 805692 h 2788739"/>
                <a:gd name="connsiteX1467" fmla="*/ 1346296 w 1526044"/>
                <a:gd name="connsiteY1467" fmla="*/ 806700 h 2788739"/>
                <a:gd name="connsiteX1468" fmla="*/ 1347249 w 1526044"/>
                <a:gd name="connsiteY1468" fmla="*/ 811071 h 2788739"/>
                <a:gd name="connsiteX1469" fmla="*/ 1347249 w 1526044"/>
                <a:gd name="connsiteY1469" fmla="*/ 813929 h 2788739"/>
                <a:gd name="connsiteX1470" fmla="*/ 1344223 w 1526044"/>
                <a:gd name="connsiteY1470" fmla="*/ 821214 h 2788739"/>
                <a:gd name="connsiteX1471" fmla="*/ 1342766 w 1526044"/>
                <a:gd name="connsiteY1471" fmla="*/ 822671 h 2788739"/>
                <a:gd name="connsiteX1472" fmla="*/ 1340020 w 1526044"/>
                <a:gd name="connsiteY1472" fmla="*/ 824632 h 2788739"/>
                <a:gd name="connsiteX1473" fmla="*/ 1338395 w 1526044"/>
                <a:gd name="connsiteY1473" fmla="*/ 829508 h 2788739"/>
                <a:gd name="connsiteX1474" fmla="*/ 1332903 w 1526044"/>
                <a:gd name="connsiteY1474" fmla="*/ 836736 h 2788739"/>
                <a:gd name="connsiteX1475" fmla="*/ 1332679 w 1526044"/>
                <a:gd name="connsiteY1475" fmla="*/ 836961 h 2788739"/>
                <a:gd name="connsiteX1476" fmla="*/ 1325338 w 1526044"/>
                <a:gd name="connsiteY1476" fmla="*/ 839987 h 2788739"/>
                <a:gd name="connsiteX1477" fmla="*/ 1316708 w 1526044"/>
                <a:gd name="connsiteY1477" fmla="*/ 839987 h 2788739"/>
                <a:gd name="connsiteX1478" fmla="*/ 1314187 w 1526044"/>
                <a:gd name="connsiteY1478" fmla="*/ 839706 h 2788739"/>
                <a:gd name="connsiteX1479" fmla="*/ 1311665 w 1526044"/>
                <a:gd name="connsiteY1479" fmla="*/ 839314 h 2788739"/>
                <a:gd name="connsiteX1480" fmla="*/ 1310208 w 1526044"/>
                <a:gd name="connsiteY1480" fmla="*/ 839314 h 2788739"/>
                <a:gd name="connsiteX1481" fmla="*/ 1307574 w 1526044"/>
                <a:gd name="connsiteY1481" fmla="*/ 838978 h 2788739"/>
                <a:gd name="connsiteX1482" fmla="*/ 1303035 w 1526044"/>
                <a:gd name="connsiteY1482" fmla="*/ 840043 h 2788739"/>
                <a:gd name="connsiteX1483" fmla="*/ 1301578 w 1526044"/>
                <a:gd name="connsiteY1483" fmla="*/ 840043 h 2788739"/>
                <a:gd name="connsiteX1484" fmla="*/ 1297824 w 1526044"/>
                <a:gd name="connsiteY1484" fmla="*/ 839314 h 2788739"/>
                <a:gd name="connsiteX1485" fmla="*/ 1295134 w 1526044"/>
                <a:gd name="connsiteY1485" fmla="*/ 839314 h 2788739"/>
                <a:gd name="connsiteX1486" fmla="*/ 1291660 w 1526044"/>
                <a:gd name="connsiteY1486" fmla="*/ 838698 h 2788739"/>
                <a:gd name="connsiteX1487" fmla="*/ 1291323 w 1526044"/>
                <a:gd name="connsiteY1487" fmla="*/ 840099 h 2788739"/>
                <a:gd name="connsiteX1488" fmla="*/ 1290595 w 1526044"/>
                <a:gd name="connsiteY1488" fmla="*/ 842228 h 2788739"/>
                <a:gd name="connsiteX1489" fmla="*/ 1289362 w 1526044"/>
                <a:gd name="connsiteY1489" fmla="*/ 844694 h 2788739"/>
                <a:gd name="connsiteX1490" fmla="*/ 1287905 w 1526044"/>
                <a:gd name="connsiteY1490" fmla="*/ 846823 h 2788739"/>
                <a:gd name="connsiteX1491" fmla="*/ 1283927 w 1526044"/>
                <a:gd name="connsiteY1491" fmla="*/ 850297 h 2788739"/>
                <a:gd name="connsiteX1492" fmla="*/ 1282526 w 1526044"/>
                <a:gd name="connsiteY1492" fmla="*/ 851026 h 2788739"/>
                <a:gd name="connsiteX1493" fmla="*/ 1279556 w 1526044"/>
                <a:gd name="connsiteY1493" fmla="*/ 853211 h 2788739"/>
                <a:gd name="connsiteX1494" fmla="*/ 1278211 w 1526044"/>
                <a:gd name="connsiteY1494" fmla="*/ 855509 h 2788739"/>
                <a:gd name="connsiteX1495" fmla="*/ 1276530 w 1526044"/>
                <a:gd name="connsiteY1495" fmla="*/ 857694 h 2788739"/>
                <a:gd name="connsiteX1496" fmla="*/ 1275801 w 1526044"/>
                <a:gd name="connsiteY1496" fmla="*/ 858423 h 2788739"/>
                <a:gd name="connsiteX1497" fmla="*/ 1274512 w 1526044"/>
                <a:gd name="connsiteY1497" fmla="*/ 859488 h 2788739"/>
                <a:gd name="connsiteX1498" fmla="*/ 1274512 w 1526044"/>
                <a:gd name="connsiteY1498" fmla="*/ 860440 h 2788739"/>
                <a:gd name="connsiteX1499" fmla="*/ 1273672 w 1526044"/>
                <a:gd name="connsiteY1499" fmla="*/ 864531 h 2788739"/>
                <a:gd name="connsiteX1500" fmla="*/ 1273784 w 1526044"/>
                <a:gd name="connsiteY1500" fmla="*/ 866156 h 2788739"/>
                <a:gd name="connsiteX1501" fmla="*/ 1273784 w 1526044"/>
                <a:gd name="connsiteY1501" fmla="*/ 866660 h 2788739"/>
                <a:gd name="connsiteX1502" fmla="*/ 1274232 w 1526044"/>
                <a:gd name="connsiteY1502" fmla="*/ 868117 h 2788739"/>
                <a:gd name="connsiteX1503" fmla="*/ 1275745 w 1526044"/>
                <a:gd name="connsiteY1503" fmla="*/ 870527 h 2788739"/>
                <a:gd name="connsiteX1504" fmla="*/ 1277202 w 1526044"/>
                <a:gd name="connsiteY1504" fmla="*/ 871760 h 2788739"/>
                <a:gd name="connsiteX1505" fmla="*/ 1278659 w 1526044"/>
                <a:gd name="connsiteY1505" fmla="*/ 873217 h 2788739"/>
                <a:gd name="connsiteX1506" fmla="*/ 1279948 w 1526044"/>
                <a:gd name="connsiteY1506" fmla="*/ 874786 h 2788739"/>
                <a:gd name="connsiteX1507" fmla="*/ 1281405 w 1526044"/>
                <a:gd name="connsiteY1507" fmla="*/ 876915 h 2788739"/>
                <a:gd name="connsiteX1508" fmla="*/ 1282638 w 1526044"/>
                <a:gd name="connsiteY1508" fmla="*/ 879493 h 2788739"/>
                <a:gd name="connsiteX1509" fmla="*/ 1282806 w 1526044"/>
                <a:gd name="connsiteY1509" fmla="*/ 879773 h 2788739"/>
                <a:gd name="connsiteX1510" fmla="*/ 1285103 w 1526044"/>
                <a:gd name="connsiteY1510" fmla="*/ 883247 h 2788739"/>
                <a:gd name="connsiteX1511" fmla="*/ 1287065 w 1526044"/>
                <a:gd name="connsiteY1511" fmla="*/ 885937 h 2788739"/>
                <a:gd name="connsiteX1512" fmla="*/ 1287121 w 1526044"/>
                <a:gd name="connsiteY1512" fmla="*/ 886049 h 2788739"/>
                <a:gd name="connsiteX1513" fmla="*/ 1288017 w 1526044"/>
                <a:gd name="connsiteY1513" fmla="*/ 886834 h 2788739"/>
                <a:gd name="connsiteX1514" fmla="*/ 1291604 w 1526044"/>
                <a:gd name="connsiteY1514" fmla="*/ 890420 h 2788739"/>
                <a:gd name="connsiteX1515" fmla="*/ 1294125 w 1526044"/>
                <a:gd name="connsiteY1515" fmla="*/ 894511 h 2788739"/>
                <a:gd name="connsiteX1516" fmla="*/ 1295414 w 1526044"/>
                <a:gd name="connsiteY1516" fmla="*/ 895688 h 2788739"/>
                <a:gd name="connsiteX1517" fmla="*/ 1298048 w 1526044"/>
                <a:gd name="connsiteY1517" fmla="*/ 897593 h 2788739"/>
                <a:gd name="connsiteX1518" fmla="*/ 1299225 w 1526044"/>
                <a:gd name="connsiteY1518" fmla="*/ 898770 h 2788739"/>
                <a:gd name="connsiteX1519" fmla="*/ 1302419 w 1526044"/>
                <a:gd name="connsiteY1519" fmla="*/ 900619 h 2788739"/>
                <a:gd name="connsiteX1520" fmla="*/ 1302587 w 1526044"/>
                <a:gd name="connsiteY1520" fmla="*/ 900675 h 2788739"/>
                <a:gd name="connsiteX1521" fmla="*/ 1307406 w 1526044"/>
                <a:gd name="connsiteY1521" fmla="*/ 903421 h 2788739"/>
                <a:gd name="connsiteX1522" fmla="*/ 1308863 w 1526044"/>
                <a:gd name="connsiteY1522" fmla="*/ 904878 h 2788739"/>
                <a:gd name="connsiteX1523" fmla="*/ 1309816 w 1526044"/>
                <a:gd name="connsiteY1523" fmla="*/ 905998 h 2788739"/>
                <a:gd name="connsiteX1524" fmla="*/ 1310992 w 1526044"/>
                <a:gd name="connsiteY1524" fmla="*/ 907007 h 2788739"/>
                <a:gd name="connsiteX1525" fmla="*/ 1311721 w 1526044"/>
                <a:gd name="connsiteY1525" fmla="*/ 907736 h 2788739"/>
                <a:gd name="connsiteX1526" fmla="*/ 1313010 w 1526044"/>
                <a:gd name="connsiteY1526" fmla="*/ 909305 h 2788739"/>
                <a:gd name="connsiteX1527" fmla="*/ 1314579 w 1526044"/>
                <a:gd name="connsiteY1527" fmla="*/ 910594 h 2788739"/>
                <a:gd name="connsiteX1528" fmla="*/ 1314859 w 1526044"/>
                <a:gd name="connsiteY1528" fmla="*/ 910874 h 2788739"/>
                <a:gd name="connsiteX1529" fmla="*/ 1316204 w 1526044"/>
                <a:gd name="connsiteY1529" fmla="*/ 911546 h 2788739"/>
                <a:gd name="connsiteX1530" fmla="*/ 1317157 w 1526044"/>
                <a:gd name="connsiteY1530" fmla="*/ 912106 h 2788739"/>
                <a:gd name="connsiteX1531" fmla="*/ 1322480 w 1526044"/>
                <a:gd name="connsiteY1531" fmla="*/ 914908 h 2788739"/>
                <a:gd name="connsiteX1532" fmla="*/ 1323937 w 1526044"/>
                <a:gd name="connsiteY1532" fmla="*/ 916365 h 2788739"/>
                <a:gd name="connsiteX1533" fmla="*/ 1326683 w 1526044"/>
                <a:gd name="connsiteY1533" fmla="*/ 926172 h 2788739"/>
                <a:gd name="connsiteX1534" fmla="*/ 1326963 w 1526044"/>
                <a:gd name="connsiteY1534" fmla="*/ 928694 h 2788739"/>
                <a:gd name="connsiteX1535" fmla="*/ 1326963 w 1526044"/>
                <a:gd name="connsiteY1535" fmla="*/ 929422 h 2788739"/>
                <a:gd name="connsiteX1536" fmla="*/ 1319734 w 1526044"/>
                <a:gd name="connsiteY1536" fmla="*/ 939285 h 2788739"/>
                <a:gd name="connsiteX1537" fmla="*/ 1319454 w 1526044"/>
                <a:gd name="connsiteY1537" fmla="*/ 939453 h 2788739"/>
                <a:gd name="connsiteX1538" fmla="*/ 1318782 w 1526044"/>
                <a:gd name="connsiteY1538" fmla="*/ 940349 h 2788739"/>
                <a:gd name="connsiteX1539" fmla="*/ 1316540 w 1526044"/>
                <a:gd name="connsiteY1539" fmla="*/ 944776 h 2788739"/>
                <a:gd name="connsiteX1540" fmla="*/ 1316540 w 1526044"/>
                <a:gd name="connsiteY1540" fmla="*/ 944776 h 2788739"/>
                <a:gd name="connsiteX1541" fmla="*/ 1314579 w 1526044"/>
                <a:gd name="connsiteY1541" fmla="*/ 947466 h 2788739"/>
                <a:gd name="connsiteX1542" fmla="*/ 1313850 w 1526044"/>
                <a:gd name="connsiteY1542" fmla="*/ 948195 h 2788739"/>
                <a:gd name="connsiteX1543" fmla="*/ 1303932 w 1526044"/>
                <a:gd name="connsiteY1543" fmla="*/ 950884 h 2788739"/>
                <a:gd name="connsiteX1544" fmla="*/ 1299393 w 1526044"/>
                <a:gd name="connsiteY1544" fmla="*/ 951949 h 2788739"/>
                <a:gd name="connsiteX1545" fmla="*/ 1298664 w 1526044"/>
                <a:gd name="connsiteY1545" fmla="*/ 951949 h 2788739"/>
                <a:gd name="connsiteX1546" fmla="*/ 1297544 w 1526044"/>
                <a:gd name="connsiteY1546" fmla="*/ 951893 h 2788739"/>
                <a:gd name="connsiteX1547" fmla="*/ 1296871 w 1526044"/>
                <a:gd name="connsiteY1547" fmla="*/ 952285 h 2788739"/>
                <a:gd name="connsiteX1548" fmla="*/ 1296647 w 1526044"/>
                <a:gd name="connsiteY1548" fmla="*/ 952510 h 2788739"/>
                <a:gd name="connsiteX1549" fmla="*/ 1295750 w 1526044"/>
                <a:gd name="connsiteY1549" fmla="*/ 953798 h 2788739"/>
                <a:gd name="connsiteX1550" fmla="*/ 1291772 w 1526044"/>
                <a:gd name="connsiteY1550" fmla="*/ 957329 h 2788739"/>
                <a:gd name="connsiteX1551" fmla="*/ 1290315 w 1526044"/>
                <a:gd name="connsiteY1551" fmla="*/ 958057 h 2788739"/>
                <a:gd name="connsiteX1552" fmla="*/ 1288466 w 1526044"/>
                <a:gd name="connsiteY1552" fmla="*/ 958786 h 2788739"/>
                <a:gd name="connsiteX1553" fmla="*/ 1285832 w 1526044"/>
                <a:gd name="connsiteY1553" fmla="*/ 963325 h 2788739"/>
                <a:gd name="connsiteX1554" fmla="*/ 1285552 w 1526044"/>
                <a:gd name="connsiteY1554" fmla="*/ 963605 h 2788739"/>
                <a:gd name="connsiteX1555" fmla="*/ 1276361 w 1526044"/>
                <a:gd name="connsiteY1555" fmla="*/ 969265 h 2788739"/>
                <a:gd name="connsiteX1556" fmla="*/ 1274904 w 1526044"/>
                <a:gd name="connsiteY1556" fmla="*/ 969265 h 2788739"/>
                <a:gd name="connsiteX1557" fmla="*/ 1274456 w 1526044"/>
                <a:gd name="connsiteY1557" fmla="*/ 969265 h 2788739"/>
                <a:gd name="connsiteX1558" fmla="*/ 1273784 w 1526044"/>
                <a:gd name="connsiteY1558" fmla="*/ 969601 h 2788739"/>
                <a:gd name="connsiteX1559" fmla="*/ 1272439 w 1526044"/>
                <a:gd name="connsiteY1559" fmla="*/ 970273 h 2788739"/>
                <a:gd name="connsiteX1560" fmla="*/ 1271486 w 1526044"/>
                <a:gd name="connsiteY1560" fmla="*/ 971226 h 2788739"/>
                <a:gd name="connsiteX1561" fmla="*/ 1261568 w 1526044"/>
                <a:gd name="connsiteY1561" fmla="*/ 973916 h 2788739"/>
                <a:gd name="connsiteX1562" fmla="*/ 1258542 w 1526044"/>
                <a:gd name="connsiteY1562" fmla="*/ 980528 h 2788739"/>
                <a:gd name="connsiteX1563" fmla="*/ 1257085 w 1526044"/>
                <a:gd name="connsiteY1563" fmla="*/ 981985 h 2788739"/>
                <a:gd name="connsiteX1564" fmla="*/ 1254283 w 1526044"/>
                <a:gd name="connsiteY1564" fmla="*/ 983946 h 2788739"/>
                <a:gd name="connsiteX1565" fmla="*/ 1255684 w 1526044"/>
                <a:gd name="connsiteY1565" fmla="*/ 992296 h 2788739"/>
                <a:gd name="connsiteX1566" fmla="*/ 1262184 w 1526044"/>
                <a:gd name="connsiteY1566" fmla="*/ 1034772 h 2788739"/>
                <a:gd name="connsiteX1567" fmla="*/ 1262296 w 1526044"/>
                <a:gd name="connsiteY1567" fmla="*/ 1036341 h 2788739"/>
                <a:gd name="connsiteX1568" fmla="*/ 1262296 w 1526044"/>
                <a:gd name="connsiteY1568" fmla="*/ 1051415 h 2788739"/>
                <a:gd name="connsiteX1569" fmla="*/ 1262240 w 1526044"/>
                <a:gd name="connsiteY1569" fmla="*/ 1052368 h 2788739"/>
                <a:gd name="connsiteX1570" fmla="*/ 1261512 w 1526044"/>
                <a:gd name="connsiteY1570" fmla="*/ 1060269 h 2788739"/>
                <a:gd name="connsiteX1571" fmla="*/ 1253050 w 1526044"/>
                <a:gd name="connsiteY1571" fmla="*/ 1069515 h 2788739"/>
                <a:gd name="connsiteX1572" fmla="*/ 1252153 w 1526044"/>
                <a:gd name="connsiteY1572" fmla="*/ 1078313 h 2788739"/>
                <a:gd name="connsiteX1573" fmla="*/ 1250024 w 1526044"/>
                <a:gd name="connsiteY1573" fmla="*/ 1081900 h 2788739"/>
                <a:gd name="connsiteX1574" fmla="*/ 1249576 w 1526044"/>
                <a:gd name="connsiteY1574" fmla="*/ 1082572 h 2788739"/>
                <a:gd name="connsiteX1575" fmla="*/ 1245989 w 1526044"/>
                <a:gd name="connsiteY1575" fmla="*/ 1087615 h 2788739"/>
                <a:gd name="connsiteX1576" fmla="*/ 1245429 w 1526044"/>
                <a:gd name="connsiteY1576" fmla="*/ 1088344 h 2788739"/>
                <a:gd name="connsiteX1577" fmla="*/ 1241114 w 1526044"/>
                <a:gd name="connsiteY1577" fmla="*/ 1093387 h 2788739"/>
                <a:gd name="connsiteX1578" fmla="*/ 1240554 w 1526044"/>
                <a:gd name="connsiteY1578" fmla="*/ 1093948 h 2788739"/>
                <a:gd name="connsiteX1579" fmla="*/ 1232652 w 1526044"/>
                <a:gd name="connsiteY1579" fmla="*/ 1101849 h 2788739"/>
                <a:gd name="connsiteX1580" fmla="*/ 1231251 w 1526044"/>
                <a:gd name="connsiteY1580" fmla="*/ 1103026 h 2788739"/>
                <a:gd name="connsiteX1581" fmla="*/ 1225648 w 1526044"/>
                <a:gd name="connsiteY1581" fmla="*/ 1106892 h 2788739"/>
                <a:gd name="connsiteX1582" fmla="*/ 1223350 w 1526044"/>
                <a:gd name="connsiteY1582" fmla="*/ 1110423 h 2788739"/>
                <a:gd name="connsiteX1583" fmla="*/ 1221333 w 1526044"/>
                <a:gd name="connsiteY1583" fmla="*/ 1112720 h 2788739"/>
                <a:gd name="connsiteX1584" fmla="*/ 1221333 w 1526044"/>
                <a:gd name="connsiteY1584" fmla="*/ 1113168 h 2788739"/>
                <a:gd name="connsiteX1585" fmla="*/ 1215841 w 1526044"/>
                <a:gd name="connsiteY1585" fmla="*/ 1122302 h 2788739"/>
                <a:gd name="connsiteX1586" fmla="*/ 1183508 w 1526044"/>
                <a:gd name="connsiteY1586" fmla="*/ 1139506 h 2788739"/>
                <a:gd name="connsiteX1587" fmla="*/ 1104887 w 1526044"/>
                <a:gd name="connsiteY1587" fmla="*/ 1177219 h 2788739"/>
                <a:gd name="connsiteX1588" fmla="*/ 1108418 w 1526044"/>
                <a:gd name="connsiteY1588" fmla="*/ 1179124 h 2788739"/>
                <a:gd name="connsiteX1589" fmla="*/ 1110435 w 1526044"/>
                <a:gd name="connsiteY1589" fmla="*/ 1178900 h 2788739"/>
                <a:gd name="connsiteX1590" fmla="*/ 1112564 w 1526044"/>
                <a:gd name="connsiteY1590" fmla="*/ 1178900 h 2788739"/>
                <a:gd name="connsiteX1591" fmla="*/ 1113685 w 1526044"/>
                <a:gd name="connsiteY1591" fmla="*/ 1178956 h 2788739"/>
                <a:gd name="connsiteX1592" fmla="*/ 1117608 w 1526044"/>
                <a:gd name="connsiteY1592" fmla="*/ 1178172 h 2788739"/>
                <a:gd name="connsiteX1593" fmla="*/ 1119065 w 1526044"/>
                <a:gd name="connsiteY1593" fmla="*/ 1178172 h 2788739"/>
                <a:gd name="connsiteX1594" fmla="*/ 1124781 w 1526044"/>
                <a:gd name="connsiteY1594" fmla="*/ 1179909 h 2788739"/>
                <a:gd name="connsiteX1595" fmla="*/ 1126910 w 1526044"/>
                <a:gd name="connsiteY1595" fmla="*/ 1181366 h 2788739"/>
                <a:gd name="connsiteX1596" fmla="*/ 1128479 w 1526044"/>
                <a:gd name="connsiteY1596" fmla="*/ 1182655 h 2788739"/>
                <a:gd name="connsiteX1597" fmla="*/ 1130552 w 1526044"/>
                <a:gd name="connsiteY1597" fmla="*/ 1184728 h 2788739"/>
                <a:gd name="connsiteX1598" fmla="*/ 1133803 w 1526044"/>
                <a:gd name="connsiteY1598" fmla="*/ 1182150 h 2788739"/>
                <a:gd name="connsiteX1599" fmla="*/ 1136660 w 1526044"/>
                <a:gd name="connsiteY1599" fmla="*/ 1180749 h 2788739"/>
                <a:gd name="connsiteX1600" fmla="*/ 1141312 w 1526044"/>
                <a:gd name="connsiteY1600" fmla="*/ 1179629 h 2788739"/>
                <a:gd name="connsiteX1601" fmla="*/ 1142040 w 1526044"/>
                <a:gd name="connsiteY1601" fmla="*/ 1179629 h 2788739"/>
                <a:gd name="connsiteX1602" fmla="*/ 1150950 w 1526044"/>
                <a:gd name="connsiteY1602" fmla="*/ 1184672 h 2788739"/>
                <a:gd name="connsiteX1603" fmla="*/ 1154873 w 1526044"/>
                <a:gd name="connsiteY1603" fmla="*/ 1188875 h 2788739"/>
                <a:gd name="connsiteX1604" fmla="*/ 1155825 w 1526044"/>
                <a:gd name="connsiteY1604" fmla="*/ 1189827 h 2788739"/>
                <a:gd name="connsiteX1605" fmla="*/ 1157787 w 1526044"/>
                <a:gd name="connsiteY1605" fmla="*/ 1192573 h 2788739"/>
                <a:gd name="connsiteX1606" fmla="*/ 1158515 w 1526044"/>
                <a:gd name="connsiteY1606" fmla="*/ 1194030 h 2788739"/>
                <a:gd name="connsiteX1607" fmla="*/ 1158851 w 1526044"/>
                <a:gd name="connsiteY1607" fmla="*/ 1194815 h 2788739"/>
                <a:gd name="connsiteX1608" fmla="*/ 1163839 w 1526044"/>
                <a:gd name="connsiteY1608" fmla="*/ 1195487 h 2788739"/>
                <a:gd name="connsiteX1609" fmla="*/ 1164119 w 1526044"/>
                <a:gd name="connsiteY1609" fmla="*/ 1195599 h 2788739"/>
                <a:gd name="connsiteX1610" fmla="*/ 1170787 w 1526044"/>
                <a:gd name="connsiteY1610" fmla="*/ 1196776 h 2788739"/>
                <a:gd name="connsiteX1611" fmla="*/ 1171908 w 1526044"/>
                <a:gd name="connsiteY1611" fmla="*/ 1196496 h 2788739"/>
                <a:gd name="connsiteX1612" fmla="*/ 1173365 w 1526044"/>
                <a:gd name="connsiteY1612" fmla="*/ 1196216 h 2788739"/>
                <a:gd name="connsiteX1613" fmla="*/ 1181883 w 1526044"/>
                <a:gd name="connsiteY1613" fmla="*/ 1196552 h 2788739"/>
                <a:gd name="connsiteX1614" fmla="*/ 1183340 w 1526044"/>
                <a:gd name="connsiteY1614" fmla="*/ 1197280 h 2788739"/>
                <a:gd name="connsiteX1615" fmla="*/ 1186029 w 1526044"/>
                <a:gd name="connsiteY1615" fmla="*/ 1199242 h 2788739"/>
                <a:gd name="connsiteX1616" fmla="*/ 1188215 w 1526044"/>
                <a:gd name="connsiteY1616" fmla="*/ 1201427 h 2788739"/>
                <a:gd name="connsiteX1617" fmla="*/ 1190120 w 1526044"/>
                <a:gd name="connsiteY1617" fmla="*/ 1204061 h 2788739"/>
                <a:gd name="connsiteX1618" fmla="*/ 1191073 w 1526044"/>
                <a:gd name="connsiteY1618" fmla="*/ 1205686 h 2788739"/>
                <a:gd name="connsiteX1619" fmla="*/ 1192978 w 1526044"/>
                <a:gd name="connsiteY1619" fmla="*/ 1208376 h 2788739"/>
                <a:gd name="connsiteX1620" fmla="*/ 1194435 w 1526044"/>
                <a:gd name="connsiteY1620" fmla="*/ 1211234 h 2788739"/>
                <a:gd name="connsiteX1621" fmla="*/ 1195500 w 1526044"/>
                <a:gd name="connsiteY1621" fmla="*/ 1216781 h 2788739"/>
                <a:gd name="connsiteX1622" fmla="*/ 1196284 w 1526044"/>
                <a:gd name="connsiteY1622" fmla="*/ 1217398 h 2788739"/>
                <a:gd name="connsiteX1623" fmla="*/ 1198974 w 1526044"/>
                <a:gd name="connsiteY1623" fmla="*/ 1219303 h 2788739"/>
                <a:gd name="connsiteX1624" fmla="*/ 1200375 w 1526044"/>
                <a:gd name="connsiteY1624" fmla="*/ 1220704 h 2788739"/>
                <a:gd name="connsiteX1625" fmla="*/ 1203401 w 1526044"/>
                <a:gd name="connsiteY1625" fmla="*/ 1228045 h 2788739"/>
                <a:gd name="connsiteX1626" fmla="*/ 1203401 w 1526044"/>
                <a:gd name="connsiteY1626" fmla="*/ 1228773 h 2788739"/>
                <a:gd name="connsiteX1627" fmla="*/ 1200375 w 1526044"/>
                <a:gd name="connsiteY1627" fmla="*/ 1236114 h 2788739"/>
                <a:gd name="connsiteX1628" fmla="*/ 1199646 w 1526044"/>
                <a:gd name="connsiteY1628" fmla="*/ 1236843 h 2788739"/>
                <a:gd name="connsiteX1629" fmla="*/ 1197013 w 1526044"/>
                <a:gd name="connsiteY1629" fmla="*/ 1238748 h 2788739"/>
                <a:gd name="connsiteX1630" fmla="*/ 1196228 w 1526044"/>
                <a:gd name="connsiteY1630" fmla="*/ 1239140 h 2788739"/>
                <a:gd name="connsiteX1631" fmla="*/ 1195892 w 1526044"/>
                <a:gd name="connsiteY1631" fmla="*/ 1239869 h 2788739"/>
                <a:gd name="connsiteX1632" fmla="*/ 1194323 w 1526044"/>
                <a:gd name="connsiteY1632" fmla="*/ 1243511 h 2788739"/>
                <a:gd name="connsiteX1633" fmla="*/ 1190680 w 1526044"/>
                <a:gd name="connsiteY1633" fmla="*/ 1248554 h 2788739"/>
                <a:gd name="connsiteX1634" fmla="*/ 1190288 w 1526044"/>
                <a:gd name="connsiteY1634" fmla="*/ 1249059 h 2788739"/>
                <a:gd name="connsiteX1635" fmla="*/ 1189448 w 1526044"/>
                <a:gd name="connsiteY1635" fmla="*/ 1251300 h 2788739"/>
                <a:gd name="connsiteX1636" fmla="*/ 1188551 w 1526044"/>
                <a:gd name="connsiteY1636" fmla="*/ 1253542 h 2788739"/>
                <a:gd name="connsiteX1637" fmla="*/ 1187318 w 1526044"/>
                <a:gd name="connsiteY1637" fmla="*/ 1256008 h 2788739"/>
                <a:gd name="connsiteX1638" fmla="*/ 1185861 w 1526044"/>
                <a:gd name="connsiteY1638" fmla="*/ 1258137 h 2788739"/>
                <a:gd name="connsiteX1639" fmla="*/ 1185077 w 1526044"/>
                <a:gd name="connsiteY1639" fmla="*/ 1259146 h 2788739"/>
                <a:gd name="connsiteX1640" fmla="*/ 1185077 w 1526044"/>
                <a:gd name="connsiteY1640" fmla="*/ 1259146 h 2788739"/>
                <a:gd name="connsiteX1641" fmla="*/ 1183115 w 1526044"/>
                <a:gd name="connsiteY1641" fmla="*/ 1261835 h 2788739"/>
                <a:gd name="connsiteX1642" fmla="*/ 1182891 w 1526044"/>
                <a:gd name="connsiteY1642" fmla="*/ 1262059 h 2788739"/>
                <a:gd name="connsiteX1643" fmla="*/ 1182219 w 1526044"/>
                <a:gd name="connsiteY1643" fmla="*/ 1263404 h 2788739"/>
                <a:gd name="connsiteX1644" fmla="*/ 1179697 w 1526044"/>
                <a:gd name="connsiteY1644" fmla="*/ 1266598 h 2788739"/>
                <a:gd name="connsiteX1645" fmla="*/ 1179697 w 1526044"/>
                <a:gd name="connsiteY1645" fmla="*/ 1267887 h 2788739"/>
                <a:gd name="connsiteX1646" fmla="*/ 1180033 w 1526044"/>
                <a:gd name="connsiteY1646" fmla="*/ 1268504 h 2788739"/>
                <a:gd name="connsiteX1647" fmla="*/ 1180762 w 1526044"/>
                <a:gd name="connsiteY1647" fmla="*/ 1269961 h 2788739"/>
                <a:gd name="connsiteX1648" fmla="*/ 1181322 w 1526044"/>
                <a:gd name="connsiteY1648" fmla="*/ 1271362 h 2788739"/>
                <a:gd name="connsiteX1649" fmla="*/ 1182051 w 1526044"/>
                <a:gd name="connsiteY1649" fmla="*/ 1273491 h 2788739"/>
                <a:gd name="connsiteX1650" fmla="*/ 1182555 w 1526044"/>
                <a:gd name="connsiteY1650" fmla="*/ 1276741 h 2788739"/>
                <a:gd name="connsiteX1651" fmla="*/ 1182555 w 1526044"/>
                <a:gd name="connsiteY1651" fmla="*/ 1281785 h 2788739"/>
                <a:gd name="connsiteX1652" fmla="*/ 1181434 w 1526044"/>
                <a:gd name="connsiteY1652" fmla="*/ 1286436 h 2788739"/>
                <a:gd name="connsiteX1653" fmla="*/ 1179977 w 1526044"/>
                <a:gd name="connsiteY1653" fmla="*/ 1289294 h 2788739"/>
                <a:gd name="connsiteX1654" fmla="*/ 1178913 w 1526044"/>
                <a:gd name="connsiteY1654" fmla="*/ 1290975 h 2788739"/>
                <a:gd name="connsiteX1655" fmla="*/ 1178913 w 1526044"/>
                <a:gd name="connsiteY1655" fmla="*/ 1291143 h 2788739"/>
                <a:gd name="connsiteX1656" fmla="*/ 1177792 w 1526044"/>
                <a:gd name="connsiteY1656" fmla="*/ 1295794 h 2788739"/>
                <a:gd name="connsiteX1657" fmla="*/ 1177456 w 1526044"/>
                <a:gd name="connsiteY1657" fmla="*/ 1296410 h 2788739"/>
                <a:gd name="connsiteX1658" fmla="*/ 1177848 w 1526044"/>
                <a:gd name="connsiteY1658" fmla="*/ 1297979 h 2788739"/>
                <a:gd name="connsiteX1659" fmla="*/ 1177960 w 1526044"/>
                <a:gd name="connsiteY1659" fmla="*/ 1302574 h 2788739"/>
                <a:gd name="connsiteX1660" fmla="*/ 1181490 w 1526044"/>
                <a:gd name="connsiteY1660" fmla="*/ 1304087 h 2788739"/>
                <a:gd name="connsiteX1661" fmla="*/ 1183227 w 1526044"/>
                <a:gd name="connsiteY1661" fmla="*/ 1305208 h 2788739"/>
                <a:gd name="connsiteX1662" fmla="*/ 1185077 w 1526044"/>
                <a:gd name="connsiteY1662" fmla="*/ 1305208 h 2788739"/>
                <a:gd name="connsiteX1663" fmla="*/ 1193370 w 1526044"/>
                <a:gd name="connsiteY1663" fmla="*/ 1309355 h 2788739"/>
                <a:gd name="connsiteX1664" fmla="*/ 1194099 w 1526044"/>
                <a:gd name="connsiteY1664" fmla="*/ 1310364 h 2788739"/>
                <a:gd name="connsiteX1665" fmla="*/ 1197909 w 1526044"/>
                <a:gd name="connsiteY1665" fmla="*/ 1314510 h 2788739"/>
                <a:gd name="connsiteX1666" fmla="*/ 1197909 w 1526044"/>
                <a:gd name="connsiteY1666" fmla="*/ 1314566 h 2788739"/>
                <a:gd name="connsiteX1667" fmla="*/ 1199534 w 1526044"/>
                <a:gd name="connsiteY1667" fmla="*/ 1325606 h 2788739"/>
                <a:gd name="connsiteX1668" fmla="*/ 1202448 w 1526044"/>
                <a:gd name="connsiteY1668" fmla="*/ 1327679 h 2788739"/>
                <a:gd name="connsiteX1669" fmla="*/ 1203177 w 1526044"/>
                <a:gd name="connsiteY1669" fmla="*/ 1328408 h 2788739"/>
                <a:gd name="connsiteX1670" fmla="*/ 1206203 w 1526044"/>
                <a:gd name="connsiteY1670" fmla="*/ 1335693 h 2788739"/>
                <a:gd name="connsiteX1671" fmla="*/ 1206203 w 1526044"/>
                <a:gd name="connsiteY1671" fmla="*/ 1339279 h 2788739"/>
                <a:gd name="connsiteX1672" fmla="*/ 1205082 w 1526044"/>
                <a:gd name="connsiteY1672" fmla="*/ 1343930 h 2788739"/>
                <a:gd name="connsiteX1673" fmla="*/ 1204354 w 1526044"/>
                <a:gd name="connsiteY1673" fmla="*/ 1345387 h 2788739"/>
                <a:gd name="connsiteX1674" fmla="*/ 1204017 w 1526044"/>
                <a:gd name="connsiteY1674" fmla="*/ 1346003 h 2788739"/>
                <a:gd name="connsiteX1675" fmla="*/ 1202448 w 1526044"/>
                <a:gd name="connsiteY1675" fmla="*/ 1351271 h 2788739"/>
                <a:gd name="connsiteX1676" fmla="*/ 1201496 w 1526044"/>
                <a:gd name="connsiteY1676" fmla="*/ 1357603 h 2788739"/>
                <a:gd name="connsiteX1677" fmla="*/ 1200767 w 1526044"/>
                <a:gd name="connsiteY1677" fmla="*/ 1359060 h 2788739"/>
                <a:gd name="connsiteX1678" fmla="*/ 1198974 w 1526044"/>
                <a:gd name="connsiteY1678" fmla="*/ 1361582 h 2788739"/>
                <a:gd name="connsiteX1679" fmla="*/ 1198974 w 1526044"/>
                <a:gd name="connsiteY1679" fmla="*/ 1362310 h 2788739"/>
                <a:gd name="connsiteX1680" fmla="*/ 1193314 w 1526044"/>
                <a:gd name="connsiteY1680" fmla="*/ 1371500 h 2788739"/>
                <a:gd name="connsiteX1681" fmla="*/ 1190905 w 1526044"/>
                <a:gd name="connsiteY1681" fmla="*/ 1373910 h 2788739"/>
                <a:gd name="connsiteX1682" fmla="*/ 1185077 w 1526044"/>
                <a:gd name="connsiteY1682" fmla="*/ 1376824 h 2788739"/>
                <a:gd name="connsiteX1683" fmla="*/ 1184516 w 1526044"/>
                <a:gd name="connsiteY1683" fmla="*/ 1377440 h 2788739"/>
                <a:gd name="connsiteX1684" fmla="*/ 1183788 w 1526044"/>
                <a:gd name="connsiteY1684" fmla="*/ 1378169 h 2788739"/>
                <a:gd name="connsiteX1685" fmla="*/ 1176279 w 1526044"/>
                <a:gd name="connsiteY1685" fmla="*/ 1381195 h 2788739"/>
                <a:gd name="connsiteX1686" fmla="*/ 1173813 w 1526044"/>
                <a:gd name="connsiteY1686" fmla="*/ 1382596 h 2788739"/>
                <a:gd name="connsiteX1687" fmla="*/ 1170787 w 1526044"/>
                <a:gd name="connsiteY1687" fmla="*/ 1390385 h 2788739"/>
                <a:gd name="connsiteX1688" fmla="*/ 1169498 w 1526044"/>
                <a:gd name="connsiteY1688" fmla="*/ 1391674 h 2788739"/>
                <a:gd name="connsiteX1689" fmla="*/ 1169498 w 1526044"/>
                <a:gd name="connsiteY1689" fmla="*/ 1393131 h 2788739"/>
                <a:gd name="connsiteX1690" fmla="*/ 1168994 w 1526044"/>
                <a:gd name="connsiteY1690" fmla="*/ 1396381 h 2788739"/>
                <a:gd name="connsiteX1691" fmla="*/ 1168265 w 1526044"/>
                <a:gd name="connsiteY1691" fmla="*/ 1398510 h 2788739"/>
                <a:gd name="connsiteX1692" fmla="*/ 1167313 w 1526044"/>
                <a:gd name="connsiteY1692" fmla="*/ 1400584 h 2788739"/>
                <a:gd name="connsiteX1693" fmla="*/ 1167201 w 1526044"/>
                <a:gd name="connsiteY1693" fmla="*/ 1400752 h 2788739"/>
                <a:gd name="connsiteX1694" fmla="*/ 1166360 w 1526044"/>
                <a:gd name="connsiteY1694" fmla="*/ 1406804 h 2788739"/>
                <a:gd name="connsiteX1695" fmla="*/ 1168041 w 1526044"/>
                <a:gd name="connsiteY1695" fmla="*/ 1412464 h 2788739"/>
                <a:gd name="connsiteX1696" fmla="*/ 1168041 w 1526044"/>
                <a:gd name="connsiteY1696" fmla="*/ 1413192 h 2788739"/>
                <a:gd name="connsiteX1697" fmla="*/ 1167537 w 1526044"/>
                <a:gd name="connsiteY1697" fmla="*/ 1416442 h 2788739"/>
                <a:gd name="connsiteX1698" fmla="*/ 1166080 w 1526044"/>
                <a:gd name="connsiteY1698" fmla="*/ 1420757 h 2788739"/>
                <a:gd name="connsiteX1699" fmla="*/ 1164847 w 1526044"/>
                <a:gd name="connsiteY1699" fmla="*/ 1423223 h 2788739"/>
                <a:gd name="connsiteX1700" fmla="*/ 1164623 w 1526044"/>
                <a:gd name="connsiteY1700" fmla="*/ 1423559 h 2788739"/>
                <a:gd name="connsiteX1701" fmla="*/ 1165127 w 1526044"/>
                <a:gd name="connsiteY1701" fmla="*/ 1426809 h 2788739"/>
                <a:gd name="connsiteX1702" fmla="*/ 1165127 w 1526044"/>
                <a:gd name="connsiteY1702" fmla="*/ 1432525 h 2788739"/>
                <a:gd name="connsiteX1703" fmla="*/ 1164343 w 1526044"/>
                <a:gd name="connsiteY1703" fmla="*/ 1436447 h 2788739"/>
                <a:gd name="connsiteX1704" fmla="*/ 1164399 w 1526044"/>
                <a:gd name="connsiteY1704" fmla="*/ 1436560 h 2788739"/>
                <a:gd name="connsiteX1705" fmla="*/ 1165576 w 1526044"/>
                <a:gd name="connsiteY1705" fmla="*/ 1439530 h 2788739"/>
                <a:gd name="connsiteX1706" fmla="*/ 1166416 w 1526044"/>
                <a:gd name="connsiteY1706" fmla="*/ 1440258 h 2788739"/>
                <a:gd name="connsiteX1707" fmla="*/ 1167145 w 1526044"/>
                <a:gd name="connsiteY1707" fmla="*/ 1440987 h 2788739"/>
                <a:gd name="connsiteX1708" fmla="*/ 1169218 w 1526044"/>
                <a:gd name="connsiteY1708" fmla="*/ 1452586 h 2788739"/>
                <a:gd name="connsiteX1709" fmla="*/ 1170171 w 1526044"/>
                <a:gd name="connsiteY1709" fmla="*/ 1456901 h 2788739"/>
                <a:gd name="connsiteX1710" fmla="*/ 1170171 w 1526044"/>
                <a:gd name="connsiteY1710" fmla="*/ 1458358 h 2788739"/>
                <a:gd name="connsiteX1711" fmla="*/ 1169947 w 1526044"/>
                <a:gd name="connsiteY1711" fmla="*/ 1460376 h 2788739"/>
                <a:gd name="connsiteX1712" fmla="*/ 1169442 w 1526044"/>
                <a:gd name="connsiteY1712" fmla="*/ 1463177 h 2788739"/>
                <a:gd name="connsiteX1713" fmla="*/ 1169610 w 1526044"/>
                <a:gd name="connsiteY1713" fmla="*/ 1463682 h 2788739"/>
                <a:gd name="connsiteX1714" fmla="*/ 1170339 w 1526044"/>
                <a:gd name="connsiteY1714" fmla="*/ 1465811 h 2788739"/>
                <a:gd name="connsiteX1715" fmla="*/ 1170563 w 1526044"/>
                <a:gd name="connsiteY1715" fmla="*/ 1466484 h 2788739"/>
                <a:gd name="connsiteX1716" fmla="*/ 1172917 w 1526044"/>
                <a:gd name="connsiteY1716" fmla="*/ 1468221 h 2788739"/>
                <a:gd name="connsiteX1717" fmla="*/ 1175046 w 1526044"/>
                <a:gd name="connsiteY1717" fmla="*/ 1470350 h 2788739"/>
                <a:gd name="connsiteX1718" fmla="*/ 1177288 w 1526044"/>
                <a:gd name="connsiteY1718" fmla="*/ 1473768 h 2788739"/>
                <a:gd name="connsiteX1719" fmla="*/ 1178745 w 1526044"/>
                <a:gd name="connsiteY1719" fmla="*/ 1479092 h 2788739"/>
                <a:gd name="connsiteX1720" fmla="*/ 1178745 w 1526044"/>
                <a:gd name="connsiteY1720" fmla="*/ 1480549 h 2788739"/>
                <a:gd name="connsiteX1721" fmla="*/ 1177680 w 1526044"/>
                <a:gd name="connsiteY1721" fmla="*/ 1485144 h 2788739"/>
                <a:gd name="connsiteX1722" fmla="*/ 1176951 w 1526044"/>
                <a:gd name="connsiteY1722" fmla="*/ 1486601 h 2788739"/>
                <a:gd name="connsiteX1723" fmla="*/ 1176671 w 1526044"/>
                <a:gd name="connsiteY1723" fmla="*/ 1487105 h 2788739"/>
                <a:gd name="connsiteX1724" fmla="*/ 1181322 w 1526044"/>
                <a:gd name="connsiteY1724" fmla="*/ 1485984 h 2788739"/>
                <a:gd name="connsiteX1725" fmla="*/ 1182051 w 1526044"/>
                <a:gd name="connsiteY1725" fmla="*/ 1485984 h 2788739"/>
                <a:gd name="connsiteX1726" fmla="*/ 1186702 w 1526044"/>
                <a:gd name="connsiteY1726" fmla="*/ 1487105 h 2788739"/>
                <a:gd name="connsiteX1727" fmla="*/ 1189560 w 1526044"/>
                <a:gd name="connsiteY1727" fmla="*/ 1488562 h 2788739"/>
                <a:gd name="connsiteX1728" fmla="*/ 1192249 w 1526044"/>
                <a:gd name="connsiteY1728" fmla="*/ 1490468 h 2788739"/>
                <a:gd name="connsiteX1729" fmla="*/ 1192474 w 1526044"/>
                <a:gd name="connsiteY1729" fmla="*/ 1490692 h 2788739"/>
                <a:gd name="connsiteX1730" fmla="*/ 1197069 w 1526044"/>
                <a:gd name="connsiteY1730" fmla="*/ 1495287 h 2788739"/>
                <a:gd name="connsiteX1731" fmla="*/ 1197797 w 1526044"/>
                <a:gd name="connsiteY1731" fmla="*/ 1496744 h 2788739"/>
                <a:gd name="connsiteX1732" fmla="*/ 1198862 w 1526044"/>
                <a:gd name="connsiteY1732" fmla="*/ 1501339 h 2788739"/>
                <a:gd name="connsiteX1733" fmla="*/ 1198862 w 1526044"/>
                <a:gd name="connsiteY1733" fmla="*/ 1502067 h 2788739"/>
                <a:gd name="connsiteX1734" fmla="*/ 1195836 w 1526044"/>
                <a:gd name="connsiteY1734" fmla="*/ 1509352 h 2788739"/>
                <a:gd name="connsiteX1735" fmla="*/ 1195107 w 1526044"/>
                <a:gd name="connsiteY1735" fmla="*/ 1510249 h 2788739"/>
                <a:gd name="connsiteX1736" fmla="*/ 1195219 w 1526044"/>
                <a:gd name="connsiteY1736" fmla="*/ 1510809 h 2788739"/>
                <a:gd name="connsiteX1737" fmla="*/ 1198414 w 1526044"/>
                <a:gd name="connsiteY1737" fmla="*/ 1514395 h 2788739"/>
                <a:gd name="connsiteX1738" fmla="*/ 1200935 w 1526044"/>
                <a:gd name="connsiteY1738" fmla="*/ 1516245 h 2788739"/>
                <a:gd name="connsiteX1739" fmla="*/ 1203625 w 1526044"/>
                <a:gd name="connsiteY1739" fmla="*/ 1518934 h 2788739"/>
                <a:gd name="connsiteX1740" fmla="*/ 1206147 w 1526044"/>
                <a:gd name="connsiteY1740" fmla="*/ 1520447 h 2788739"/>
                <a:gd name="connsiteX1741" fmla="*/ 1210854 w 1526044"/>
                <a:gd name="connsiteY1741" fmla="*/ 1531823 h 2788739"/>
                <a:gd name="connsiteX1742" fmla="*/ 1210125 w 1526044"/>
                <a:gd name="connsiteY1742" fmla="*/ 1534681 h 2788739"/>
                <a:gd name="connsiteX1743" fmla="*/ 1208949 w 1526044"/>
                <a:gd name="connsiteY1743" fmla="*/ 1537539 h 2788739"/>
                <a:gd name="connsiteX1744" fmla="*/ 1209397 w 1526044"/>
                <a:gd name="connsiteY1744" fmla="*/ 1547513 h 2788739"/>
                <a:gd name="connsiteX1745" fmla="*/ 1208668 w 1526044"/>
                <a:gd name="connsiteY1745" fmla="*/ 1548970 h 2788739"/>
                <a:gd name="connsiteX1746" fmla="*/ 1205138 w 1526044"/>
                <a:gd name="connsiteY1746" fmla="*/ 1552949 h 2788739"/>
                <a:gd name="connsiteX1747" fmla="*/ 1203737 w 1526044"/>
                <a:gd name="connsiteY1747" fmla="*/ 1553902 h 2788739"/>
                <a:gd name="connsiteX1748" fmla="*/ 1202672 w 1526044"/>
                <a:gd name="connsiteY1748" fmla="*/ 1556648 h 2788739"/>
                <a:gd name="connsiteX1749" fmla="*/ 1198638 w 1526044"/>
                <a:gd name="connsiteY1749" fmla="*/ 1564045 h 2788739"/>
                <a:gd name="connsiteX1750" fmla="*/ 1196732 w 1526044"/>
                <a:gd name="connsiteY1750" fmla="*/ 1566734 h 2788739"/>
                <a:gd name="connsiteX1751" fmla="*/ 1196452 w 1526044"/>
                <a:gd name="connsiteY1751" fmla="*/ 1567014 h 2788739"/>
                <a:gd name="connsiteX1752" fmla="*/ 1195780 w 1526044"/>
                <a:gd name="connsiteY1752" fmla="*/ 1568415 h 2788739"/>
                <a:gd name="connsiteX1753" fmla="*/ 1193875 w 1526044"/>
                <a:gd name="connsiteY1753" fmla="*/ 1571105 h 2788739"/>
                <a:gd name="connsiteX1754" fmla="*/ 1192474 w 1526044"/>
                <a:gd name="connsiteY1754" fmla="*/ 1572506 h 2788739"/>
                <a:gd name="connsiteX1755" fmla="*/ 1190849 w 1526044"/>
                <a:gd name="connsiteY1755" fmla="*/ 1576709 h 2788739"/>
                <a:gd name="connsiteX1756" fmla="*/ 1189392 w 1526044"/>
                <a:gd name="connsiteY1756" fmla="*/ 1578838 h 2788739"/>
                <a:gd name="connsiteX1757" fmla="*/ 1180818 w 1526044"/>
                <a:gd name="connsiteY1757" fmla="*/ 1583433 h 2788739"/>
                <a:gd name="connsiteX1758" fmla="*/ 1174598 w 1526044"/>
                <a:gd name="connsiteY1758" fmla="*/ 1583433 h 2788739"/>
                <a:gd name="connsiteX1759" fmla="*/ 1172300 w 1526044"/>
                <a:gd name="connsiteY1759" fmla="*/ 1586852 h 2788739"/>
                <a:gd name="connsiteX1760" fmla="*/ 1170171 w 1526044"/>
                <a:gd name="connsiteY1760" fmla="*/ 1588981 h 2788739"/>
                <a:gd name="connsiteX1761" fmla="*/ 1166136 w 1526044"/>
                <a:gd name="connsiteY1761" fmla="*/ 1591503 h 2788739"/>
                <a:gd name="connsiteX1762" fmla="*/ 1164007 w 1526044"/>
                <a:gd name="connsiteY1762" fmla="*/ 1592231 h 2788739"/>
                <a:gd name="connsiteX1763" fmla="*/ 1164791 w 1526044"/>
                <a:gd name="connsiteY1763" fmla="*/ 1592792 h 2788739"/>
                <a:gd name="connsiteX1764" fmla="*/ 1167201 w 1526044"/>
                <a:gd name="connsiteY1764" fmla="*/ 1595313 h 2788739"/>
                <a:gd name="connsiteX1765" fmla="*/ 1168097 w 1526044"/>
                <a:gd name="connsiteY1765" fmla="*/ 1596602 h 2788739"/>
                <a:gd name="connsiteX1766" fmla="*/ 1171123 w 1526044"/>
                <a:gd name="connsiteY1766" fmla="*/ 1603887 h 2788739"/>
                <a:gd name="connsiteX1767" fmla="*/ 1171123 w 1526044"/>
                <a:gd name="connsiteY1767" fmla="*/ 1604615 h 2788739"/>
                <a:gd name="connsiteX1768" fmla="*/ 1170619 w 1526044"/>
                <a:gd name="connsiteY1768" fmla="*/ 1607754 h 2788739"/>
                <a:gd name="connsiteX1769" fmla="*/ 1170955 w 1526044"/>
                <a:gd name="connsiteY1769" fmla="*/ 1608090 h 2788739"/>
                <a:gd name="connsiteX1770" fmla="*/ 1174710 w 1526044"/>
                <a:gd name="connsiteY1770" fmla="*/ 1616047 h 2788739"/>
                <a:gd name="connsiteX1771" fmla="*/ 1174710 w 1526044"/>
                <a:gd name="connsiteY1771" fmla="*/ 1616775 h 2788739"/>
                <a:gd name="connsiteX1772" fmla="*/ 1174598 w 1526044"/>
                <a:gd name="connsiteY1772" fmla="*/ 1618232 h 2788739"/>
                <a:gd name="connsiteX1773" fmla="*/ 1173813 w 1526044"/>
                <a:gd name="connsiteY1773" fmla="*/ 1632018 h 2788739"/>
                <a:gd name="connsiteX1774" fmla="*/ 1173085 w 1526044"/>
                <a:gd name="connsiteY1774" fmla="*/ 1632746 h 2788739"/>
                <a:gd name="connsiteX1775" fmla="*/ 1171628 w 1526044"/>
                <a:gd name="connsiteY1775" fmla="*/ 1633979 h 2788739"/>
                <a:gd name="connsiteX1776" fmla="*/ 1169947 w 1526044"/>
                <a:gd name="connsiteY1776" fmla="*/ 1637341 h 2788739"/>
                <a:gd name="connsiteX1777" fmla="*/ 1171404 w 1526044"/>
                <a:gd name="connsiteY1777" fmla="*/ 1639527 h 2788739"/>
                <a:gd name="connsiteX1778" fmla="*/ 1172132 w 1526044"/>
                <a:gd name="connsiteY1778" fmla="*/ 1640984 h 2788739"/>
                <a:gd name="connsiteX1779" fmla="*/ 1170171 w 1526044"/>
                <a:gd name="connsiteY1779" fmla="*/ 1652920 h 2788739"/>
                <a:gd name="connsiteX1780" fmla="*/ 1169442 w 1526044"/>
                <a:gd name="connsiteY1780" fmla="*/ 1653648 h 2788739"/>
                <a:gd name="connsiteX1781" fmla="*/ 1168602 w 1526044"/>
                <a:gd name="connsiteY1781" fmla="*/ 1654433 h 2788739"/>
                <a:gd name="connsiteX1782" fmla="*/ 1165240 w 1526044"/>
                <a:gd name="connsiteY1782" fmla="*/ 1657122 h 2788739"/>
                <a:gd name="connsiteX1783" fmla="*/ 1165127 w 1526044"/>
                <a:gd name="connsiteY1783" fmla="*/ 1657683 h 2788739"/>
                <a:gd name="connsiteX1784" fmla="*/ 1164791 w 1526044"/>
                <a:gd name="connsiteY1784" fmla="*/ 1658916 h 2788739"/>
                <a:gd name="connsiteX1785" fmla="*/ 1163334 w 1526044"/>
                <a:gd name="connsiteY1785" fmla="*/ 1663230 h 2788739"/>
                <a:gd name="connsiteX1786" fmla="*/ 1159356 w 1526044"/>
                <a:gd name="connsiteY1786" fmla="*/ 1668498 h 2788739"/>
                <a:gd name="connsiteX1787" fmla="*/ 1159131 w 1526044"/>
                <a:gd name="connsiteY1787" fmla="*/ 1668890 h 2788739"/>
                <a:gd name="connsiteX1788" fmla="*/ 1157282 w 1526044"/>
                <a:gd name="connsiteY1788" fmla="*/ 1671524 h 2788739"/>
                <a:gd name="connsiteX1789" fmla="*/ 1158963 w 1526044"/>
                <a:gd name="connsiteY1789" fmla="*/ 1674662 h 2788739"/>
                <a:gd name="connsiteX1790" fmla="*/ 1159468 w 1526044"/>
                <a:gd name="connsiteY1790" fmla="*/ 1676119 h 2788739"/>
                <a:gd name="connsiteX1791" fmla="*/ 1160588 w 1526044"/>
                <a:gd name="connsiteY1791" fmla="*/ 1678304 h 2788739"/>
                <a:gd name="connsiteX1792" fmla="*/ 1161205 w 1526044"/>
                <a:gd name="connsiteY1792" fmla="*/ 1679817 h 2788739"/>
                <a:gd name="connsiteX1793" fmla="*/ 1165240 w 1526044"/>
                <a:gd name="connsiteY1793" fmla="*/ 1681218 h 2788739"/>
                <a:gd name="connsiteX1794" fmla="*/ 1170731 w 1526044"/>
                <a:gd name="connsiteY1794" fmla="*/ 1686430 h 2788739"/>
                <a:gd name="connsiteX1795" fmla="*/ 1173701 w 1526044"/>
                <a:gd name="connsiteY1795" fmla="*/ 1688503 h 2788739"/>
                <a:gd name="connsiteX1796" fmla="*/ 1174430 w 1526044"/>
                <a:gd name="connsiteY1796" fmla="*/ 1689232 h 2788739"/>
                <a:gd name="connsiteX1797" fmla="*/ 1175102 w 1526044"/>
                <a:gd name="connsiteY1797" fmla="*/ 1689960 h 2788739"/>
                <a:gd name="connsiteX1798" fmla="*/ 1177344 w 1526044"/>
                <a:gd name="connsiteY1798" fmla="*/ 1692538 h 2788739"/>
                <a:gd name="connsiteX1799" fmla="*/ 1178352 w 1526044"/>
                <a:gd name="connsiteY1799" fmla="*/ 1701224 h 2788739"/>
                <a:gd name="connsiteX1800" fmla="*/ 1178801 w 1526044"/>
                <a:gd name="connsiteY1800" fmla="*/ 1702569 h 2788739"/>
                <a:gd name="connsiteX1801" fmla="*/ 1182163 w 1526044"/>
                <a:gd name="connsiteY1801" fmla="*/ 1702120 h 2788739"/>
                <a:gd name="connsiteX1802" fmla="*/ 1184909 w 1526044"/>
                <a:gd name="connsiteY1802" fmla="*/ 1702120 h 2788739"/>
                <a:gd name="connsiteX1803" fmla="*/ 1188999 w 1526044"/>
                <a:gd name="connsiteY1803" fmla="*/ 1702625 h 2788739"/>
                <a:gd name="connsiteX1804" fmla="*/ 1190680 w 1526044"/>
                <a:gd name="connsiteY1804" fmla="*/ 1702176 h 2788739"/>
                <a:gd name="connsiteX1805" fmla="*/ 1197965 w 1526044"/>
                <a:gd name="connsiteY1805" fmla="*/ 1699150 h 2788739"/>
                <a:gd name="connsiteX1806" fmla="*/ 1200095 w 1526044"/>
                <a:gd name="connsiteY1806" fmla="*/ 1699150 h 2788739"/>
                <a:gd name="connsiteX1807" fmla="*/ 1207380 w 1526044"/>
                <a:gd name="connsiteY1807" fmla="*/ 1702176 h 2788739"/>
                <a:gd name="connsiteX1808" fmla="*/ 1213824 w 1526044"/>
                <a:gd name="connsiteY1808" fmla="*/ 1708621 h 2788739"/>
                <a:gd name="connsiteX1809" fmla="*/ 1215785 w 1526044"/>
                <a:gd name="connsiteY1809" fmla="*/ 1711311 h 2788739"/>
                <a:gd name="connsiteX1810" fmla="*/ 1216514 w 1526044"/>
                <a:gd name="connsiteY1810" fmla="*/ 1712767 h 2788739"/>
                <a:gd name="connsiteX1811" fmla="*/ 1217074 w 1526044"/>
                <a:gd name="connsiteY1811" fmla="*/ 1714112 h 2788739"/>
                <a:gd name="connsiteX1812" fmla="*/ 1217803 w 1526044"/>
                <a:gd name="connsiteY1812" fmla="*/ 1716242 h 2788739"/>
                <a:gd name="connsiteX1813" fmla="*/ 1218307 w 1526044"/>
                <a:gd name="connsiteY1813" fmla="*/ 1719492 h 2788739"/>
                <a:gd name="connsiteX1814" fmla="*/ 1218307 w 1526044"/>
                <a:gd name="connsiteY1814" fmla="*/ 1721621 h 2788739"/>
                <a:gd name="connsiteX1815" fmla="*/ 1218083 w 1526044"/>
                <a:gd name="connsiteY1815" fmla="*/ 1723639 h 2788739"/>
                <a:gd name="connsiteX1816" fmla="*/ 1217354 w 1526044"/>
                <a:gd name="connsiteY1816" fmla="*/ 1727225 h 2788739"/>
                <a:gd name="connsiteX1817" fmla="*/ 1218139 w 1526044"/>
                <a:gd name="connsiteY1817" fmla="*/ 1727897 h 2788739"/>
                <a:gd name="connsiteX1818" fmla="*/ 1218867 w 1526044"/>
                <a:gd name="connsiteY1818" fmla="*/ 1728626 h 2788739"/>
                <a:gd name="connsiteX1819" fmla="*/ 1221389 w 1526044"/>
                <a:gd name="connsiteY1819" fmla="*/ 1739217 h 2788739"/>
                <a:gd name="connsiteX1820" fmla="*/ 1220660 w 1526044"/>
                <a:gd name="connsiteY1820" fmla="*/ 1741346 h 2788739"/>
                <a:gd name="connsiteX1821" fmla="*/ 1220380 w 1526044"/>
                <a:gd name="connsiteY1821" fmla="*/ 1742131 h 2788739"/>
                <a:gd name="connsiteX1822" fmla="*/ 1218251 w 1526044"/>
                <a:gd name="connsiteY1822" fmla="*/ 1747062 h 2788739"/>
                <a:gd name="connsiteX1823" fmla="*/ 1219259 w 1526044"/>
                <a:gd name="connsiteY1823" fmla="*/ 1749304 h 2788739"/>
                <a:gd name="connsiteX1824" fmla="*/ 1219428 w 1526044"/>
                <a:gd name="connsiteY1824" fmla="*/ 1749584 h 2788739"/>
                <a:gd name="connsiteX1825" fmla="*/ 1221165 w 1526044"/>
                <a:gd name="connsiteY1825" fmla="*/ 1755076 h 2788739"/>
                <a:gd name="connsiteX1826" fmla="*/ 1221333 w 1526044"/>
                <a:gd name="connsiteY1826" fmla="*/ 1755636 h 2788739"/>
                <a:gd name="connsiteX1827" fmla="*/ 1221557 w 1526044"/>
                <a:gd name="connsiteY1827" fmla="*/ 1761408 h 2788739"/>
                <a:gd name="connsiteX1828" fmla="*/ 1221165 w 1526044"/>
                <a:gd name="connsiteY1828" fmla="*/ 1763201 h 2788739"/>
                <a:gd name="connsiteX1829" fmla="*/ 1220100 w 1526044"/>
                <a:gd name="connsiteY1829" fmla="*/ 1767796 h 2788739"/>
                <a:gd name="connsiteX1830" fmla="*/ 1221949 w 1526044"/>
                <a:gd name="connsiteY1830" fmla="*/ 1768244 h 2788739"/>
                <a:gd name="connsiteX1831" fmla="*/ 1222678 w 1526044"/>
                <a:gd name="connsiteY1831" fmla="*/ 1768468 h 2788739"/>
                <a:gd name="connsiteX1832" fmla="*/ 1224807 w 1526044"/>
                <a:gd name="connsiteY1832" fmla="*/ 1769197 h 2788739"/>
                <a:gd name="connsiteX1833" fmla="*/ 1228842 w 1526044"/>
                <a:gd name="connsiteY1833" fmla="*/ 1771719 h 2788739"/>
                <a:gd name="connsiteX1834" fmla="*/ 1229570 w 1526044"/>
                <a:gd name="connsiteY1834" fmla="*/ 1772447 h 2788739"/>
                <a:gd name="connsiteX1835" fmla="*/ 1232092 w 1526044"/>
                <a:gd name="connsiteY1835" fmla="*/ 1776482 h 2788739"/>
                <a:gd name="connsiteX1836" fmla="*/ 1232820 w 1526044"/>
                <a:gd name="connsiteY1836" fmla="*/ 1778611 h 2788739"/>
                <a:gd name="connsiteX1837" fmla="*/ 1233325 w 1526044"/>
                <a:gd name="connsiteY1837" fmla="*/ 1781861 h 2788739"/>
                <a:gd name="connsiteX1838" fmla="*/ 1233325 w 1526044"/>
                <a:gd name="connsiteY1838" fmla="*/ 1784159 h 2788739"/>
                <a:gd name="connsiteX1839" fmla="*/ 1234390 w 1526044"/>
                <a:gd name="connsiteY1839" fmla="*/ 1785840 h 2788739"/>
                <a:gd name="connsiteX1840" fmla="*/ 1235118 w 1526044"/>
                <a:gd name="connsiteY1840" fmla="*/ 1787297 h 2788739"/>
                <a:gd name="connsiteX1841" fmla="*/ 1235678 w 1526044"/>
                <a:gd name="connsiteY1841" fmla="*/ 1788642 h 2788739"/>
                <a:gd name="connsiteX1842" fmla="*/ 1237303 w 1526044"/>
                <a:gd name="connsiteY1842" fmla="*/ 1792340 h 2788739"/>
                <a:gd name="connsiteX1843" fmla="*/ 1238368 w 1526044"/>
                <a:gd name="connsiteY1843" fmla="*/ 1796935 h 2788739"/>
                <a:gd name="connsiteX1844" fmla="*/ 1238368 w 1526044"/>
                <a:gd name="connsiteY1844" fmla="*/ 1797440 h 2788739"/>
                <a:gd name="connsiteX1845" fmla="*/ 1239097 w 1526044"/>
                <a:gd name="connsiteY1845" fmla="*/ 1801250 h 2788739"/>
                <a:gd name="connsiteX1846" fmla="*/ 1239097 w 1526044"/>
                <a:gd name="connsiteY1846" fmla="*/ 1801979 h 2788739"/>
                <a:gd name="connsiteX1847" fmla="*/ 1238592 w 1526044"/>
                <a:gd name="connsiteY1847" fmla="*/ 1805117 h 2788739"/>
                <a:gd name="connsiteX1848" fmla="*/ 1238929 w 1526044"/>
                <a:gd name="connsiteY1848" fmla="*/ 1805453 h 2788739"/>
                <a:gd name="connsiteX1849" fmla="*/ 1241730 w 1526044"/>
                <a:gd name="connsiteY1849" fmla="*/ 1808143 h 2788739"/>
                <a:gd name="connsiteX1850" fmla="*/ 1244925 w 1526044"/>
                <a:gd name="connsiteY1850" fmla="*/ 1805621 h 2788739"/>
                <a:gd name="connsiteX1851" fmla="*/ 1244925 w 1526044"/>
                <a:gd name="connsiteY1851" fmla="*/ 1805621 h 2788739"/>
                <a:gd name="connsiteX1852" fmla="*/ 1257701 w 1526044"/>
                <a:gd name="connsiteY1852" fmla="*/ 1805005 h 2788739"/>
                <a:gd name="connsiteX1853" fmla="*/ 1257813 w 1526044"/>
                <a:gd name="connsiteY1853" fmla="*/ 1805061 h 2788739"/>
                <a:gd name="connsiteX1854" fmla="*/ 1261848 w 1526044"/>
                <a:gd name="connsiteY1854" fmla="*/ 1807582 h 2788739"/>
                <a:gd name="connsiteX1855" fmla="*/ 1262520 w 1526044"/>
                <a:gd name="connsiteY1855" fmla="*/ 1808255 h 2788739"/>
                <a:gd name="connsiteX1856" fmla="*/ 1266331 w 1526044"/>
                <a:gd name="connsiteY1856" fmla="*/ 1809600 h 2788739"/>
                <a:gd name="connsiteX1857" fmla="*/ 1270477 w 1526044"/>
                <a:gd name="connsiteY1857" fmla="*/ 1812626 h 2788739"/>
                <a:gd name="connsiteX1858" fmla="*/ 1272327 w 1526044"/>
                <a:gd name="connsiteY1858" fmla="*/ 1812458 h 2788739"/>
                <a:gd name="connsiteX1859" fmla="*/ 1273279 w 1526044"/>
                <a:gd name="connsiteY1859" fmla="*/ 1812402 h 2788739"/>
                <a:gd name="connsiteX1860" fmla="*/ 1276137 w 1526044"/>
                <a:gd name="connsiteY1860" fmla="*/ 1812402 h 2788739"/>
                <a:gd name="connsiteX1861" fmla="*/ 1280788 w 1526044"/>
                <a:gd name="connsiteY1861" fmla="*/ 1813522 h 2788739"/>
                <a:gd name="connsiteX1862" fmla="*/ 1282245 w 1526044"/>
                <a:gd name="connsiteY1862" fmla="*/ 1814251 h 2788739"/>
                <a:gd name="connsiteX1863" fmla="*/ 1282918 w 1526044"/>
                <a:gd name="connsiteY1863" fmla="*/ 1814643 h 2788739"/>
                <a:gd name="connsiteX1864" fmla="*/ 1288690 w 1526044"/>
                <a:gd name="connsiteY1864" fmla="*/ 1817837 h 2788739"/>
                <a:gd name="connsiteX1865" fmla="*/ 1289306 w 1526044"/>
                <a:gd name="connsiteY1865" fmla="*/ 1818173 h 2788739"/>
                <a:gd name="connsiteX1866" fmla="*/ 1290539 w 1526044"/>
                <a:gd name="connsiteY1866" fmla="*/ 1818173 h 2788739"/>
                <a:gd name="connsiteX1867" fmla="*/ 1300850 w 1526044"/>
                <a:gd name="connsiteY1867" fmla="*/ 1828485 h 2788739"/>
                <a:gd name="connsiteX1868" fmla="*/ 1300850 w 1526044"/>
                <a:gd name="connsiteY1868" fmla="*/ 1829942 h 2788739"/>
                <a:gd name="connsiteX1869" fmla="*/ 1296983 w 1526044"/>
                <a:gd name="connsiteY1869" fmla="*/ 1838011 h 2788739"/>
                <a:gd name="connsiteX1870" fmla="*/ 1295190 w 1526044"/>
                <a:gd name="connsiteY1870" fmla="*/ 1841933 h 2788739"/>
                <a:gd name="connsiteX1871" fmla="*/ 1291940 w 1526044"/>
                <a:gd name="connsiteY1871" fmla="*/ 1846472 h 2788739"/>
                <a:gd name="connsiteX1872" fmla="*/ 1290651 w 1526044"/>
                <a:gd name="connsiteY1872" fmla="*/ 1848098 h 2788739"/>
                <a:gd name="connsiteX1873" fmla="*/ 1290427 w 1526044"/>
                <a:gd name="connsiteY1873" fmla="*/ 1848322 h 2788739"/>
                <a:gd name="connsiteX1874" fmla="*/ 1289754 w 1526044"/>
                <a:gd name="connsiteY1874" fmla="*/ 1849666 h 2788739"/>
                <a:gd name="connsiteX1875" fmla="*/ 1289418 w 1526044"/>
                <a:gd name="connsiteY1875" fmla="*/ 1850283 h 2788739"/>
                <a:gd name="connsiteX1876" fmla="*/ 1286392 w 1526044"/>
                <a:gd name="connsiteY1876" fmla="*/ 1857344 h 2788739"/>
                <a:gd name="connsiteX1877" fmla="*/ 1285664 w 1526044"/>
                <a:gd name="connsiteY1877" fmla="*/ 1858072 h 2788739"/>
                <a:gd name="connsiteX1878" fmla="*/ 1281909 w 1526044"/>
                <a:gd name="connsiteY1878" fmla="*/ 1860482 h 2788739"/>
                <a:gd name="connsiteX1879" fmla="*/ 1278771 w 1526044"/>
                <a:gd name="connsiteY1879" fmla="*/ 1865693 h 2788739"/>
                <a:gd name="connsiteX1880" fmla="*/ 1283254 w 1526044"/>
                <a:gd name="connsiteY1880" fmla="*/ 1871521 h 2788739"/>
                <a:gd name="connsiteX1881" fmla="*/ 1283366 w 1526044"/>
                <a:gd name="connsiteY1881" fmla="*/ 1871633 h 2788739"/>
                <a:gd name="connsiteX1882" fmla="*/ 1283982 w 1526044"/>
                <a:gd name="connsiteY1882" fmla="*/ 1872081 h 2788739"/>
                <a:gd name="connsiteX1883" fmla="*/ 1284151 w 1526044"/>
                <a:gd name="connsiteY1883" fmla="*/ 1872081 h 2788739"/>
                <a:gd name="connsiteX1884" fmla="*/ 1293285 w 1526044"/>
                <a:gd name="connsiteY1884" fmla="*/ 1877573 h 2788739"/>
                <a:gd name="connsiteX1885" fmla="*/ 1297712 w 1526044"/>
                <a:gd name="connsiteY1885" fmla="*/ 1882056 h 2788739"/>
                <a:gd name="connsiteX1886" fmla="*/ 1297992 w 1526044"/>
                <a:gd name="connsiteY1886" fmla="*/ 1882616 h 2788739"/>
                <a:gd name="connsiteX1887" fmla="*/ 1299561 w 1526044"/>
                <a:gd name="connsiteY1887" fmla="*/ 1881944 h 2788739"/>
                <a:gd name="connsiteX1888" fmla="*/ 1303876 w 1526044"/>
                <a:gd name="connsiteY1888" fmla="*/ 1880487 h 2788739"/>
                <a:gd name="connsiteX1889" fmla="*/ 1307126 w 1526044"/>
                <a:gd name="connsiteY1889" fmla="*/ 1879983 h 2788739"/>
                <a:gd name="connsiteX1890" fmla="*/ 1316036 w 1526044"/>
                <a:gd name="connsiteY1890" fmla="*/ 1879983 h 2788739"/>
                <a:gd name="connsiteX1891" fmla="*/ 1318838 w 1526044"/>
                <a:gd name="connsiteY1891" fmla="*/ 1877629 h 2788739"/>
                <a:gd name="connsiteX1892" fmla="*/ 1324946 w 1526044"/>
                <a:gd name="connsiteY1892" fmla="*/ 1871521 h 2788739"/>
                <a:gd name="connsiteX1893" fmla="*/ 1327636 w 1526044"/>
                <a:gd name="connsiteY1893" fmla="*/ 1869616 h 2788739"/>
                <a:gd name="connsiteX1894" fmla="*/ 1330494 w 1526044"/>
                <a:gd name="connsiteY1894" fmla="*/ 1868159 h 2788739"/>
                <a:gd name="connsiteX1895" fmla="*/ 1332623 w 1526044"/>
                <a:gd name="connsiteY1895" fmla="*/ 1867374 h 2788739"/>
                <a:gd name="connsiteX1896" fmla="*/ 1335481 w 1526044"/>
                <a:gd name="connsiteY1896" fmla="*/ 1866646 h 2788739"/>
                <a:gd name="connsiteX1897" fmla="*/ 1338002 w 1526044"/>
                <a:gd name="connsiteY1897" fmla="*/ 1866366 h 2788739"/>
                <a:gd name="connsiteX1898" fmla="*/ 1338731 w 1526044"/>
                <a:gd name="connsiteY1898" fmla="*/ 1866366 h 2788739"/>
                <a:gd name="connsiteX1899" fmla="*/ 1348313 w 1526044"/>
                <a:gd name="connsiteY1899" fmla="*/ 1872866 h 2788739"/>
                <a:gd name="connsiteX1900" fmla="*/ 1354646 w 1526044"/>
                <a:gd name="connsiteY1900" fmla="*/ 1875836 h 2788739"/>
                <a:gd name="connsiteX1901" fmla="*/ 1355374 w 1526044"/>
                <a:gd name="connsiteY1901" fmla="*/ 1876564 h 2788739"/>
                <a:gd name="connsiteX1902" fmla="*/ 1356943 w 1526044"/>
                <a:gd name="connsiteY1902" fmla="*/ 1889173 h 2788739"/>
                <a:gd name="connsiteX1903" fmla="*/ 1356943 w 1526044"/>
                <a:gd name="connsiteY1903" fmla="*/ 1889621 h 2788739"/>
                <a:gd name="connsiteX1904" fmla="*/ 1356943 w 1526044"/>
                <a:gd name="connsiteY1904" fmla="*/ 1891078 h 2788739"/>
                <a:gd name="connsiteX1905" fmla="*/ 1351732 w 1526044"/>
                <a:gd name="connsiteY1905" fmla="*/ 1900044 h 2788739"/>
                <a:gd name="connsiteX1906" fmla="*/ 1355486 w 1526044"/>
                <a:gd name="connsiteY1906" fmla="*/ 1903743 h 2788739"/>
                <a:gd name="connsiteX1907" fmla="*/ 1356663 w 1526044"/>
                <a:gd name="connsiteY1907" fmla="*/ 1904527 h 2788739"/>
                <a:gd name="connsiteX1908" fmla="*/ 1365068 w 1526044"/>
                <a:gd name="connsiteY1908" fmla="*/ 1911532 h 2788739"/>
                <a:gd name="connsiteX1909" fmla="*/ 1365965 w 1526044"/>
                <a:gd name="connsiteY1909" fmla="*/ 1911140 h 2788739"/>
                <a:gd name="connsiteX1910" fmla="*/ 1377621 w 1526044"/>
                <a:gd name="connsiteY1910" fmla="*/ 1913213 h 2788739"/>
                <a:gd name="connsiteX1911" fmla="*/ 1378349 w 1526044"/>
                <a:gd name="connsiteY1911" fmla="*/ 1913941 h 2788739"/>
                <a:gd name="connsiteX1912" fmla="*/ 1381375 w 1526044"/>
                <a:gd name="connsiteY1912" fmla="*/ 1921226 h 2788739"/>
                <a:gd name="connsiteX1913" fmla="*/ 1381375 w 1526044"/>
                <a:gd name="connsiteY1913" fmla="*/ 1923412 h 2788739"/>
                <a:gd name="connsiteX1914" fmla="*/ 1382720 w 1526044"/>
                <a:gd name="connsiteY1914" fmla="*/ 1926494 h 2788739"/>
                <a:gd name="connsiteX1915" fmla="*/ 1383561 w 1526044"/>
                <a:gd name="connsiteY1915" fmla="*/ 1930584 h 2788739"/>
                <a:gd name="connsiteX1916" fmla="*/ 1383561 w 1526044"/>
                <a:gd name="connsiteY1916" fmla="*/ 1932546 h 2788739"/>
                <a:gd name="connsiteX1917" fmla="*/ 1383169 w 1526044"/>
                <a:gd name="connsiteY1917" fmla="*/ 1940951 h 2788739"/>
                <a:gd name="connsiteX1918" fmla="*/ 1382664 w 1526044"/>
                <a:gd name="connsiteY1918" fmla="*/ 1941960 h 2788739"/>
                <a:gd name="connsiteX1919" fmla="*/ 1383449 w 1526044"/>
                <a:gd name="connsiteY1919" fmla="*/ 1943753 h 2788739"/>
                <a:gd name="connsiteX1920" fmla="*/ 1383729 w 1526044"/>
                <a:gd name="connsiteY1920" fmla="*/ 1944538 h 2788739"/>
                <a:gd name="connsiteX1921" fmla="*/ 1385914 w 1526044"/>
                <a:gd name="connsiteY1921" fmla="*/ 1951038 h 2788739"/>
                <a:gd name="connsiteX1922" fmla="*/ 1385354 w 1526044"/>
                <a:gd name="connsiteY1922" fmla="*/ 1958939 h 2788739"/>
                <a:gd name="connsiteX1923" fmla="*/ 1385074 w 1526044"/>
                <a:gd name="connsiteY1923" fmla="*/ 1959500 h 2788739"/>
                <a:gd name="connsiteX1924" fmla="*/ 1383561 w 1526044"/>
                <a:gd name="connsiteY1924" fmla="*/ 1965047 h 2788739"/>
                <a:gd name="connsiteX1925" fmla="*/ 1383561 w 1526044"/>
                <a:gd name="connsiteY1925" fmla="*/ 1966504 h 2788739"/>
                <a:gd name="connsiteX1926" fmla="*/ 1377901 w 1526044"/>
                <a:gd name="connsiteY1926" fmla="*/ 1975750 h 2788739"/>
                <a:gd name="connsiteX1927" fmla="*/ 1377060 w 1526044"/>
                <a:gd name="connsiteY1927" fmla="*/ 1976143 h 2788739"/>
                <a:gd name="connsiteX1928" fmla="*/ 1374091 w 1526044"/>
                <a:gd name="connsiteY1928" fmla="*/ 1982419 h 2788739"/>
                <a:gd name="connsiteX1929" fmla="*/ 1373362 w 1526044"/>
                <a:gd name="connsiteY1929" fmla="*/ 1983147 h 2788739"/>
                <a:gd name="connsiteX1930" fmla="*/ 1370560 w 1526044"/>
                <a:gd name="connsiteY1930" fmla="*/ 1985165 h 2788739"/>
                <a:gd name="connsiteX1931" fmla="*/ 1369776 w 1526044"/>
                <a:gd name="connsiteY1931" fmla="*/ 1986005 h 2788739"/>
                <a:gd name="connsiteX1932" fmla="*/ 1368319 w 1526044"/>
                <a:gd name="connsiteY1932" fmla="*/ 1987462 h 2788739"/>
                <a:gd name="connsiteX1933" fmla="*/ 1360978 w 1526044"/>
                <a:gd name="connsiteY1933" fmla="*/ 1990488 h 2788739"/>
                <a:gd name="connsiteX1934" fmla="*/ 1359521 w 1526044"/>
                <a:gd name="connsiteY1934" fmla="*/ 1990488 h 2788739"/>
                <a:gd name="connsiteX1935" fmla="*/ 1357559 w 1526044"/>
                <a:gd name="connsiteY1935" fmla="*/ 1990320 h 2788739"/>
                <a:gd name="connsiteX1936" fmla="*/ 1357559 w 1526044"/>
                <a:gd name="connsiteY1936" fmla="*/ 1990320 h 2788739"/>
                <a:gd name="connsiteX1937" fmla="*/ 1356719 w 1526044"/>
                <a:gd name="connsiteY1937" fmla="*/ 1991049 h 2788739"/>
                <a:gd name="connsiteX1938" fmla="*/ 1356439 w 1526044"/>
                <a:gd name="connsiteY1938" fmla="*/ 1992001 h 2788739"/>
                <a:gd name="connsiteX1939" fmla="*/ 1355710 w 1526044"/>
                <a:gd name="connsiteY1939" fmla="*/ 1994131 h 2788739"/>
                <a:gd name="connsiteX1940" fmla="*/ 1350107 w 1526044"/>
                <a:gd name="connsiteY1940" fmla="*/ 2000295 h 2788739"/>
                <a:gd name="connsiteX1941" fmla="*/ 1348874 w 1526044"/>
                <a:gd name="connsiteY1941" fmla="*/ 2001752 h 2788739"/>
                <a:gd name="connsiteX1942" fmla="*/ 1348201 w 1526044"/>
                <a:gd name="connsiteY1942" fmla="*/ 2002424 h 2788739"/>
                <a:gd name="connsiteX1943" fmla="*/ 1347809 w 1526044"/>
                <a:gd name="connsiteY1943" fmla="*/ 2004161 h 2788739"/>
                <a:gd name="connsiteX1944" fmla="*/ 1347081 w 1526044"/>
                <a:gd name="connsiteY1944" fmla="*/ 2006291 h 2788739"/>
                <a:gd name="connsiteX1945" fmla="*/ 1344559 w 1526044"/>
                <a:gd name="connsiteY1945" fmla="*/ 2010326 h 2788739"/>
                <a:gd name="connsiteX1946" fmla="*/ 1342429 w 1526044"/>
                <a:gd name="connsiteY1946" fmla="*/ 2012455 h 2788739"/>
                <a:gd name="connsiteX1947" fmla="*/ 1338955 w 1526044"/>
                <a:gd name="connsiteY1947" fmla="*/ 2014752 h 2788739"/>
                <a:gd name="connsiteX1948" fmla="*/ 1335369 w 1526044"/>
                <a:gd name="connsiteY1948" fmla="*/ 2016209 h 2788739"/>
                <a:gd name="connsiteX1949" fmla="*/ 1334304 w 1526044"/>
                <a:gd name="connsiteY1949" fmla="*/ 2019852 h 2788739"/>
                <a:gd name="connsiteX1950" fmla="*/ 1333576 w 1526044"/>
                <a:gd name="connsiteY1950" fmla="*/ 2021309 h 2788739"/>
                <a:gd name="connsiteX1951" fmla="*/ 1331950 w 1526044"/>
                <a:gd name="connsiteY1951" fmla="*/ 2023662 h 2788739"/>
                <a:gd name="connsiteX1952" fmla="*/ 1330774 w 1526044"/>
                <a:gd name="connsiteY1952" fmla="*/ 2026016 h 2788739"/>
                <a:gd name="connsiteX1953" fmla="*/ 1329317 w 1526044"/>
                <a:gd name="connsiteY1953" fmla="*/ 2028145 h 2788739"/>
                <a:gd name="connsiteX1954" fmla="*/ 1322424 w 1526044"/>
                <a:gd name="connsiteY1954" fmla="*/ 2032628 h 2788739"/>
                <a:gd name="connsiteX1955" fmla="*/ 1318109 w 1526044"/>
                <a:gd name="connsiteY1955" fmla="*/ 2033357 h 2788739"/>
                <a:gd name="connsiteX1956" fmla="*/ 1316428 w 1526044"/>
                <a:gd name="connsiteY1956" fmla="*/ 2033525 h 2788739"/>
                <a:gd name="connsiteX1957" fmla="*/ 1315476 w 1526044"/>
                <a:gd name="connsiteY1957" fmla="*/ 2033525 h 2788739"/>
                <a:gd name="connsiteX1958" fmla="*/ 1313010 w 1526044"/>
                <a:gd name="connsiteY1958" fmla="*/ 2044116 h 2788739"/>
                <a:gd name="connsiteX1959" fmla="*/ 1312562 w 1526044"/>
                <a:gd name="connsiteY1959" fmla="*/ 2044564 h 2788739"/>
                <a:gd name="connsiteX1960" fmla="*/ 1310712 w 1526044"/>
                <a:gd name="connsiteY1960" fmla="*/ 2047814 h 2788739"/>
                <a:gd name="connsiteX1961" fmla="*/ 1307966 w 1526044"/>
                <a:gd name="connsiteY1961" fmla="*/ 2052802 h 2788739"/>
                <a:gd name="connsiteX1962" fmla="*/ 1306510 w 1526044"/>
                <a:gd name="connsiteY1962" fmla="*/ 2054259 h 2788739"/>
                <a:gd name="connsiteX1963" fmla="*/ 1303876 w 1526044"/>
                <a:gd name="connsiteY1963" fmla="*/ 2056164 h 2788739"/>
                <a:gd name="connsiteX1964" fmla="*/ 1303203 w 1526044"/>
                <a:gd name="connsiteY1964" fmla="*/ 2056500 h 2788739"/>
                <a:gd name="connsiteX1965" fmla="*/ 1307238 w 1526044"/>
                <a:gd name="connsiteY1965" fmla="*/ 2059022 h 2788739"/>
                <a:gd name="connsiteX1966" fmla="*/ 1307966 w 1526044"/>
                <a:gd name="connsiteY1966" fmla="*/ 2059750 h 2788739"/>
                <a:gd name="connsiteX1967" fmla="*/ 1309255 w 1526044"/>
                <a:gd name="connsiteY1967" fmla="*/ 2061319 h 2788739"/>
                <a:gd name="connsiteX1968" fmla="*/ 1309423 w 1526044"/>
                <a:gd name="connsiteY1968" fmla="*/ 2061543 h 2788739"/>
                <a:gd name="connsiteX1969" fmla="*/ 1310992 w 1526044"/>
                <a:gd name="connsiteY1969" fmla="*/ 2062496 h 2788739"/>
                <a:gd name="connsiteX1970" fmla="*/ 1315756 w 1526044"/>
                <a:gd name="connsiteY1970" fmla="*/ 2069165 h 2788739"/>
                <a:gd name="connsiteX1971" fmla="*/ 1316877 w 1526044"/>
                <a:gd name="connsiteY1971" fmla="*/ 2069781 h 2788739"/>
                <a:gd name="connsiteX1972" fmla="*/ 1326067 w 1526044"/>
                <a:gd name="connsiteY1972" fmla="*/ 2075441 h 2788739"/>
                <a:gd name="connsiteX1973" fmla="*/ 1330774 w 1526044"/>
                <a:gd name="connsiteY1973" fmla="*/ 2081773 h 2788739"/>
                <a:gd name="connsiteX1974" fmla="*/ 1331502 w 1526044"/>
                <a:gd name="connsiteY1974" fmla="*/ 2084631 h 2788739"/>
                <a:gd name="connsiteX1975" fmla="*/ 1330718 w 1526044"/>
                <a:gd name="connsiteY1975" fmla="*/ 2091748 h 2788739"/>
                <a:gd name="connsiteX1976" fmla="*/ 1329821 w 1526044"/>
                <a:gd name="connsiteY1976" fmla="*/ 2093989 h 2788739"/>
                <a:gd name="connsiteX1977" fmla="*/ 1329093 w 1526044"/>
                <a:gd name="connsiteY1977" fmla="*/ 2096174 h 2788739"/>
                <a:gd name="connsiteX1978" fmla="*/ 1328700 w 1526044"/>
                <a:gd name="connsiteY1978" fmla="*/ 2097183 h 2788739"/>
                <a:gd name="connsiteX1979" fmla="*/ 1326010 w 1526044"/>
                <a:gd name="connsiteY1979" fmla="*/ 2106542 h 2788739"/>
                <a:gd name="connsiteX1980" fmla="*/ 1328364 w 1526044"/>
                <a:gd name="connsiteY1980" fmla="*/ 2116964 h 2788739"/>
                <a:gd name="connsiteX1981" fmla="*/ 1327636 w 1526044"/>
                <a:gd name="connsiteY1981" fmla="*/ 2119094 h 2788739"/>
                <a:gd name="connsiteX1982" fmla="*/ 1326683 w 1526044"/>
                <a:gd name="connsiteY1982" fmla="*/ 2121167 h 2788739"/>
                <a:gd name="connsiteX1983" fmla="*/ 1324217 w 1526044"/>
                <a:gd name="connsiteY1983" fmla="*/ 2125482 h 2788739"/>
                <a:gd name="connsiteX1984" fmla="*/ 1322200 w 1526044"/>
                <a:gd name="connsiteY1984" fmla="*/ 2128284 h 2788739"/>
                <a:gd name="connsiteX1985" fmla="*/ 1324217 w 1526044"/>
                <a:gd name="connsiteY1985" fmla="*/ 2130581 h 2788739"/>
                <a:gd name="connsiteX1986" fmla="*/ 1326795 w 1526044"/>
                <a:gd name="connsiteY1986" fmla="*/ 2137362 h 2788739"/>
                <a:gd name="connsiteX1987" fmla="*/ 1326795 w 1526044"/>
                <a:gd name="connsiteY1987" fmla="*/ 2138819 h 2788739"/>
                <a:gd name="connsiteX1988" fmla="*/ 1326067 w 1526044"/>
                <a:gd name="connsiteY1988" fmla="*/ 2142630 h 2788739"/>
                <a:gd name="connsiteX1989" fmla="*/ 1324610 w 1526044"/>
                <a:gd name="connsiteY1989" fmla="*/ 2146216 h 2788739"/>
                <a:gd name="connsiteX1990" fmla="*/ 1323265 w 1526044"/>
                <a:gd name="connsiteY1990" fmla="*/ 2148570 h 2788739"/>
                <a:gd name="connsiteX1991" fmla="*/ 1321135 w 1526044"/>
                <a:gd name="connsiteY1991" fmla="*/ 2151427 h 2788739"/>
                <a:gd name="connsiteX1992" fmla="*/ 1317493 w 1526044"/>
                <a:gd name="connsiteY1992" fmla="*/ 2154453 h 2788739"/>
                <a:gd name="connsiteX1993" fmla="*/ 1312562 w 1526044"/>
                <a:gd name="connsiteY1993" fmla="*/ 2156919 h 2788739"/>
                <a:gd name="connsiteX1994" fmla="*/ 1309704 w 1526044"/>
                <a:gd name="connsiteY1994" fmla="*/ 2159385 h 2788739"/>
                <a:gd name="connsiteX1995" fmla="*/ 1305333 w 1526044"/>
                <a:gd name="connsiteY1995" fmla="*/ 2164596 h 2788739"/>
                <a:gd name="connsiteX1996" fmla="*/ 1306622 w 1526044"/>
                <a:gd name="connsiteY1996" fmla="*/ 2169640 h 2788739"/>
                <a:gd name="connsiteX1997" fmla="*/ 1306622 w 1526044"/>
                <a:gd name="connsiteY1997" fmla="*/ 2171096 h 2788739"/>
                <a:gd name="connsiteX1998" fmla="*/ 1303596 w 1526044"/>
                <a:gd name="connsiteY1998" fmla="*/ 2178381 h 2788739"/>
                <a:gd name="connsiteX1999" fmla="*/ 1302139 w 1526044"/>
                <a:gd name="connsiteY1999" fmla="*/ 2179838 h 2788739"/>
                <a:gd name="connsiteX2000" fmla="*/ 1300009 w 1526044"/>
                <a:gd name="connsiteY2000" fmla="*/ 2181463 h 2788739"/>
                <a:gd name="connsiteX2001" fmla="*/ 1291379 w 1526044"/>
                <a:gd name="connsiteY2001" fmla="*/ 2186507 h 2788739"/>
                <a:gd name="connsiteX2002" fmla="*/ 1286168 w 1526044"/>
                <a:gd name="connsiteY2002" fmla="*/ 2187907 h 2788739"/>
                <a:gd name="connsiteX2003" fmla="*/ 1283310 w 1526044"/>
                <a:gd name="connsiteY2003" fmla="*/ 2187907 h 2788739"/>
                <a:gd name="connsiteX2004" fmla="*/ 1281853 w 1526044"/>
                <a:gd name="connsiteY2004" fmla="*/ 2187796 h 2788739"/>
                <a:gd name="connsiteX2005" fmla="*/ 1276810 w 1526044"/>
                <a:gd name="connsiteY2005" fmla="*/ 2187067 h 2788739"/>
                <a:gd name="connsiteX2006" fmla="*/ 1275745 w 1526044"/>
                <a:gd name="connsiteY2006" fmla="*/ 2186843 h 2788739"/>
                <a:gd name="connsiteX2007" fmla="*/ 1275633 w 1526044"/>
                <a:gd name="connsiteY2007" fmla="*/ 2186843 h 2788739"/>
                <a:gd name="connsiteX2008" fmla="*/ 1268908 w 1526044"/>
                <a:gd name="connsiteY2008" fmla="*/ 2189308 h 2788739"/>
                <a:gd name="connsiteX2009" fmla="*/ 1267452 w 1526044"/>
                <a:gd name="connsiteY2009" fmla="*/ 2189308 h 2788739"/>
                <a:gd name="connsiteX2010" fmla="*/ 1265042 w 1526044"/>
                <a:gd name="connsiteY2010" fmla="*/ 2189028 h 2788739"/>
                <a:gd name="connsiteX2011" fmla="*/ 1252097 w 1526044"/>
                <a:gd name="connsiteY2011" fmla="*/ 2196257 h 2788739"/>
                <a:gd name="connsiteX2012" fmla="*/ 1250192 w 1526044"/>
                <a:gd name="connsiteY2012" fmla="*/ 2199115 h 2788739"/>
                <a:gd name="connsiteX2013" fmla="*/ 1248903 w 1526044"/>
                <a:gd name="connsiteY2013" fmla="*/ 2200684 h 2788739"/>
                <a:gd name="connsiteX2014" fmla="*/ 1246774 w 1526044"/>
                <a:gd name="connsiteY2014" fmla="*/ 2202814 h 2788739"/>
                <a:gd name="connsiteX2015" fmla="*/ 1241506 w 1526044"/>
                <a:gd name="connsiteY2015" fmla="*/ 2205615 h 2788739"/>
                <a:gd name="connsiteX2016" fmla="*/ 1239769 w 1526044"/>
                <a:gd name="connsiteY2016" fmla="*/ 2205952 h 2788739"/>
                <a:gd name="connsiteX2017" fmla="*/ 1235622 w 1526044"/>
                <a:gd name="connsiteY2017" fmla="*/ 2208530 h 2788739"/>
                <a:gd name="connsiteX2018" fmla="*/ 1234782 w 1526044"/>
                <a:gd name="connsiteY2018" fmla="*/ 2208978 h 2788739"/>
                <a:gd name="connsiteX2019" fmla="*/ 1231924 w 1526044"/>
                <a:gd name="connsiteY2019" fmla="*/ 2210435 h 2788739"/>
                <a:gd name="connsiteX2020" fmla="*/ 1227273 w 1526044"/>
                <a:gd name="connsiteY2020" fmla="*/ 2211555 h 2788739"/>
                <a:gd name="connsiteX2021" fmla="*/ 1225143 w 1526044"/>
                <a:gd name="connsiteY2021" fmla="*/ 2211555 h 2788739"/>
                <a:gd name="connsiteX2022" fmla="*/ 1221277 w 1526044"/>
                <a:gd name="connsiteY2022" fmla="*/ 2210827 h 2788739"/>
                <a:gd name="connsiteX2023" fmla="*/ 1217690 w 1526044"/>
                <a:gd name="connsiteY2023" fmla="*/ 2209370 h 2788739"/>
                <a:gd name="connsiteX2024" fmla="*/ 1216402 w 1526044"/>
                <a:gd name="connsiteY2024" fmla="*/ 2208754 h 2788739"/>
                <a:gd name="connsiteX2025" fmla="*/ 1214945 w 1526044"/>
                <a:gd name="connsiteY2025" fmla="*/ 2207913 h 2788739"/>
                <a:gd name="connsiteX2026" fmla="*/ 1212535 w 1526044"/>
                <a:gd name="connsiteY2026" fmla="*/ 2209370 h 2788739"/>
                <a:gd name="connsiteX2027" fmla="*/ 1209733 w 1526044"/>
                <a:gd name="connsiteY2027" fmla="*/ 2210547 h 2788739"/>
                <a:gd name="connsiteX2028" fmla="*/ 1206819 w 1526044"/>
                <a:gd name="connsiteY2028" fmla="*/ 2211275 h 2788739"/>
                <a:gd name="connsiteX2029" fmla="*/ 1205362 w 1526044"/>
                <a:gd name="connsiteY2029" fmla="*/ 2213069 h 2788739"/>
                <a:gd name="connsiteX2030" fmla="*/ 1205923 w 1526044"/>
                <a:gd name="connsiteY2030" fmla="*/ 2214413 h 2788739"/>
                <a:gd name="connsiteX2031" fmla="*/ 1206763 w 1526044"/>
                <a:gd name="connsiteY2031" fmla="*/ 2218504 h 2788739"/>
                <a:gd name="connsiteX2032" fmla="*/ 1206763 w 1526044"/>
                <a:gd name="connsiteY2032" fmla="*/ 2219961 h 2788739"/>
                <a:gd name="connsiteX2033" fmla="*/ 1205811 w 1526044"/>
                <a:gd name="connsiteY2033" fmla="*/ 2224332 h 2788739"/>
                <a:gd name="connsiteX2034" fmla="*/ 1201552 w 1526044"/>
                <a:gd name="connsiteY2034" fmla="*/ 2233466 h 2788739"/>
                <a:gd name="connsiteX2035" fmla="*/ 1201720 w 1526044"/>
                <a:gd name="connsiteY2035" fmla="*/ 2233970 h 2788739"/>
                <a:gd name="connsiteX2036" fmla="*/ 1203569 w 1526044"/>
                <a:gd name="connsiteY2036" fmla="*/ 2237613 h 2788739"/>
                <a:gd name="connsiteX2037" fmla="*/ 1204690 w 1526044"/>
                <a:gd name="connsiteY2037" fmla="*/ 2242264 h 2788739"/>
                <a:gd name="connsiteX2038" fmla="*/ 1204690 w 1526044"/>
                <a:gd name="connsiteY2038" fmla="*/ 2245850 h 2788739"/>
                <a:gd name="connsiteX2039" fmla="*/ 1201664 w 1526044"/>
                <a:gd name="connsiteY2039" fmla="*/ 2253135 h 2788739"/>
                <a:gd name="connsiteX2040" fmla="*/ 1199646 w 1526044"/>
                <a:gd name="connsiteY2040" fmla="*/ 2255152 h 2788739"/>
                <a:gd name="connsiteX2041" fmla="*/ 1199646 w 1526044"/>
                <a:gd name="connsiteY2041" fmla="*/ 2256609 h 2788739"/>
                <a:gd name="connsiteX2042" fmla="*/ 1195051 w 1526044"/>
                <a:gd name="connsiteY2042" fmla="*/ 2265183 h 2788739"/>
                <a:gd name="connsiteX2043" fmla="*/ 1192922 w 1526044"/>
                <a:gd name="connsiteY2043" fmla="*/ 2266640 h 2788739"/>
                <a:gd name="connsiteX2044" fmla="*/ 1187150 w 1526044"/>
                <a:gd name="connsiteY2044" fmla="*/ 2268377 h 2788739"/>
                <a:gd name="connsiteX2045" fmla="*/ 1184572 w 1526044"/>
                <a:gd name="connsiteY2045" fmla="*/ 2268377 h 2788739"/>
                <a:gd name="connsiteX2046" fmla="*/ 1181995 w 1526044"/>
                <a:gd name="connsiteY2046" fmla="*/ 2268881 h 2788739"/>
                <a:gd name="connsiteX2047" fmla="*/ 1179529 w 1526044"/>
                <a:gd name="connsiteY2047" fmla="*/ 2269050 h 2788739"/>
                <a:gd name="connsiteX2048" fmla="*/ 1178801 w 1526044"/>
                <a:gd name="connsiteY2048" fmla="*/ 2269386 h 2788739"/>
                <a:gd name="connsiteX2049" fmla="*/ 1177680 w 1526044"/>
                <a:gd name="connsiteY2049" fmla="*/ 2269890 h 2788739"/>
                <a:gd name="connsiteX2050" fmla="*/ 1180201 w 1526044"/>
                <a:gd name="connsiteY2050" fmla="*/ 2276671 h 2788739"/>
                <a:gd name="connsiteX2051" fmla="*/ 1180201 w 1526044"/>
                <a:gd name="connsiteY2051" fmla="*/ 2277399 h 2788739"/>
                <a:gd name="connsiteX2052" fmla="*/ 1177175 w 1526044"/>
                <a:gd name="connsiteY2052" fmla="*/ 2284684 h 2788739"/>
                <a:gd name="connsiteX2053" fmla="*/ 1175046 w 1526044"/>
                <a:gd name="connsiteY2053" fmla="*/ 2286813 h 2788739"/>
                <a:gd name="connsiteX2054" fmla="*/ 1167761 w 1526044"/>
                <a:gd name="connsiteY2054" fmla="*/ 2289839 h 2788739"/>
                <a:gd name="connsiteX2055" fmla="*/ 1165632 w 1526044"/>
                <a:gd name="connsiteY2055" fmla="*/ 2289839 h 2788739"/>
                <a:gd name="connsiteX2056" fmla="*/ 1165408 w 1526044"/>
                <a:gd name="connsiteY2056" fmla="*/ 2289839 h 2788739"/>
                <a:gd name="connsiteX2057" fmla="*/ 1164175 w 1526044"/>
                <a:gd name="connsiteY2057" fmla="*/ 2292361 h 2788739"/>
                <a:gd name="connsiteX2058" fmla="*/ 1163670 w 1526044"/>
                <a:gd name="connsiteY2058" fmla="*/ 2296564 h 2788739"/>
                <a:gd name="connsiteX2059" fmla="*/ 1163446 w 1526044"/>
                <a:gd name="connsiteY2059" fmla="*/ 2297741 h 2788739"/>
                <a:gd name="connsiteX2060" fmla="*/ 1163951 w 1526044"/>
                <a:gd name="connsiteY2060" fmla="*/ 2299198 h 2788739"/>
                <a:gd name="connsiteX2061" fmla="*/ 1163726 w 1526044"/>
                <a:gd name="connsiteY2061" fmla="*/ 2306314 h 2788739"/>
                <a:gd name="connsiteX2062" fmla="*/ 1162270 w 1526044"/>
                <a:gd name="connsiteY2062" fmla="*/ 2309901 h 2788739"/>
                <a:gd name="connsiteX2063" fmla="*/ 1161485 w 1526044"/>
                <a:gd name="connsiteY2063" fmla="*/ 2311470 h 2788739"/>
                <a:gd name="connsiteX2064" fmla="*/ 1157114 w 1526044"/>
                <a:gd name="connsiteY2064" fmla="*/ 2318531 h 2788739"/>
                <a:gd name="connsiteX2065" fmla="*/ 1155769 w 1526044"/>
                <a:gd name="connsiteY2065" fmla="*/ 2322173 h 2788739"/>
                <a:gd name="connsiteX2066" fmla="*/ 1156162 w 1526044"/>
                <a:gd name="connsiteY2066" fmla="*/ 2322958 h 2788739"/>
                <a:gd name="connsiteX2067" fmla="*/ 1156946 w 1526044"/>
                <a:gd name="connsiteY2067" fmla="*/ 2330074 h 2788739"/>
                <a:gd name="connsiteX2068" fmla="*/ 1156218 w 1526044"/>
                <a:gd name="connsiteY2068" fmla="*/ 2332932 h 2788739"/>
                <a:gd name="connsiteX2069" fmla="*/ 1146187 w 1526044"/>
                <a:gd name="connsiteY2069" fmla="*/ 2340777 h 2788739"/>
                <a:gd name="connsiteX2070" fmla="*/ 1145458 w 1526044"/>
                <a:gd name="connsiteY2070" fmla="*/ 2340777 h 2788739"/>
                <a:gd name="connsiteX2071" fmla="*/ 1145402 w 1526044"/>
                <a:gd name="connsiteY2071" fmla="*/ 2340777 h 2788739"/>
                <a:gd name="connsiteX2072" fmla="*/ 1144954 w 1526044"/>
                <a:gd name="connsiteY2072" fmla="*/ 2341170 h 2788739"/>
                <a:gd name="connsiteX2073" fmla="*/ 1144674 w 1526044"/>
                <a:gd name="connsiteY2073" fmla="*/ 2343019 h 2788739"/>
                <a:gd name="connsiteX2074" fmla="*/ 1144282 w 1526044"/>
                <a:gd name="connsiteY2074" fmla="*/ 2344644 h 2788739"/>
                <a:gd name="connsiteX2075" fmla="*/ 1144506 w 1526044"/>
                <a:gd name="connsiteY2075" fmla="*/ 2350976 h 2788739"/>
                <a:gd name="connsiteX2076" fmla="*/ 1145682 w 1526044"/>
                <a:gd name="connsiteY2076" fmla="*/ 2353890 h 2788739"/>
                <a:gd name="connsiteX2077" fmla="*/ 1145907 w 1526044"/>
                <a:gd name="connsiteY2077" fmla="*/ 2354450 h 2788739"/>
                <a:gd name="connsiteX2078" fmla="*/ 1150558 w 1526044"/>
                <a:gd name="connsiteY2078" fmla="*/ 2367171 h 2788739"/>
                <a:gd name="connsiteX2079" fmla="*/ 1150894 w 1526044"/>
                <a:gd name="connsiteY2079" fmla="*/ 2367283 h 2788739"/>
                <a:gd name="connsiteX2080" fmla="*/ 1152967 w 1526044"/>
                <a:gd name="connsiteY2080" fmla="*/ 2368236 h 2788739"/>
                <a:gd name="connsiteX2081" fmla="*/ 1156554 w 1526044"/>
                <a:gd name="connsiteY2081" fmla="*/ 2370365 h 2788739"/>
                <a:gd name="connsiteX2082" fmla="*/ 1160925 w 1526044"/>
                <a:gd name="connsiteY2082" fmla="*/ 2375689 h 2788739"/>
                <a:gd name="connsiteX2083" fmla="*/ 1164007 w 1526044"/>
                <a:gd name="connsiteY2083" fmla="*/ 2383029 h 2788739"/>
                <a:gd name="connsiteX2084" fmla="*/ 1169218 w 1526044"/>
                <a:gd name="connsiteY2084" fmla="*/ 2384206 h 2788739"/>
                <a:gd name="connsiteX2085" fmla="*/ 1171572 w 1526044"/>
                <a:gd name="connsiteY2085" fmla="*/ 2385047 h 2788739"/>
                <a:gd name="connsiteX2086" fmla="*/ 1174430 w 1526044"/>
                <a:gd name="connsiteY2086" fmla="*/ 2386504 h 2788739"/>
                <a:gd name="connsiteX2087" fmla="*/ 1177119 w 1526044"/>
                <a:gd name="connsiteY2087" fmla="*/ 2388465 h 2788739"/>
                <a:gd name="connsiteX2088" fmla="*/ 1178520 w 1526044"/>
                <a:gd name="connsiteY2088" fmla="*/ 2389866 h 2788739"/>
                <a:gd name="connsiteX2089" fmla="*/ 1183227 w 1526044"/>
                <a:gd name="connsiteY2089" fmla="*/ 2393004 h 2788739"/>
                <a:gd name="connsiteX2090" fmla="*/ 1185805 w 1526044"/>
                <a:gd name="connsiteY2090" fmla="*/ 2394069 h 2788739"/>
                <a:gd name="connsiteX2091" fmla="*/ 1189279 w 1526044"/>
                <a:gd name="connsiteY2091" fmla="*/ 2396366 h 2788739"/>
                <a:gd name="connsiteX2092" fmla="*/ 1194995 w 1526044"/>
                <a:gd name="connsiteY2092" fmla="*/ 2402082 h 2788739"/>
                <a:gd name="connsiteX2093" fmla="*/ 1197293 w 1526044"/>
                <a:gd name="connsiteY2093" fmla="*/ 2413177 h 2788739"/>
                <a:gd name="connsiteX2094" fmla="*/ 1197293 w 1526044"/>
                <a:gd name="connsiteY2094" fmla="*/ 2414410 h 2788739"/>
                <a:gd name="connsiteX2095" fmla="*/ 1191465 w 1526044"/>
                <a:gd name="connsiteY2095" fmla="*/ 2423712 h 2788739"/>
                <a:gd name="connsiteX2096" fmla="*/ 1185189 w 1526044"/>
                <a:gd name="connsiteY2096" fmla="*/ 2424553 h 2788739"/>
                <a:gd name="connsiteX2097" fmla="*/ 1183396 w 1526044"/>
                <a:gd name="connsiteY2097" fmla="*/ 2424721 h 2788739"/>
                <a:gd name="connsiteX2098" fmla="*/ 1182667 w 1526044"/>
                <a:gd name="connsiteY2098" fmla="*/ 2424721 h 2788739"/>
                <a:gd name="connsiteX2099" fmla="*/ 1180482 w 1526044"/>
                <a:gd name="connsiteY2099" fmla="*/ 2424497 h 2788739"/>
                <a:gd name="connsiteX2100" fmla="*/ 1179361 w 1526044"/>
                <a:gd name="connsiteY2100" fmla="*/ 2425842 h 2788739"/>
                <a:gd name="connsiteX2101" fmla="*/ 1179361 w 1526044"/>
                <a:gd name="connsiteY2101" fmla="*/ 2425898 h 2788739"/>
                <a:gd name="connsiteX2102" fmla="*/ 1178576 w 1526044"/>
                <a:gd name="connsiteY2102" fmla="*/ 2429821 h 2788739"/>
                <a:gd name="connsiteX2103" fmla="*/ 1178632 w 1526044"/>
                <a:gd name="connsiteY2103" fmla="*/ 2430942 h 2788739"/>
                <a:gd name="connsiteX2104" fmla="*/ 1178632 w 1526044"/>
                <a:gd name="connsiteY2104" fmla="*/ 2431670 h 2788739"/>
                <a:gd name="connsiteX2105" fmla="*/ 1178016 w 1526044"/>
                <a:gd name="connsiteY2105" fmla="*/ 2435256 h 2788739"/>
                <a:gd name="connsiteX2106" fmla="*/ 1178352 w 1526044"/>
                <a:gd name="connsiteY2106" fmla="*/ 2436321 h 2788739"/>
                <a:gd name="connsiteX2107" fmla="*/ 1179081 w 1526044"/>
                <a:gd name="connsiteY2107" fmla="*/ 2439179 h 2788739"/>
                <a:gd name="connsiteX2108" fmla="*/ 1178296 w 1526044"/>
                <a:gd name="connsiteY2108" fmla="*/ 2446296 h 2788739"/>
                <a:gd name="connsiteX2109" fmla="*/ 1177568 w 1526044"/>
                <a:gd name="connsiteY2109" fmla="*/ 2447753 h 2788739"/>
                <a:gd name="connsiteX2110" fmla="*/ 1175606 w 1526044"/>
                <a:gd name="connsiteY2110" fmla="*/ 2450442 h 2788739"/>
                <a:gd name="connsiteX2111" fmla="*/ 1174878 w 1526044"/>
                <a:gd name="connsiteY2111" fmla="*/ 2451171 h 2788739"/>
                <a:gd name="connsiteX2112" fmla="*/ 1172244 w 1526044"/>
                <a:gd name="connsiteY2112" fmla="*/ 2453076 h 2788739"/>
                <a:gd name="connsiteX2113" fmla="*/ 1172524 w 1526044"/>
                <a:gd name="connsiteY2113" fmla="*/ 2454309 h 2788739"/>
                <a:gd name="connsiteX2114" fmla="*/ 1172076 w 1526044"/>
                <a:gd name="connsiteY2114" fmla="*/ 2460753 h 2788739"/>
                <a:gd name="connsiteX2115" fmla="*/ 1170059 w 1526044"/>
                <a:gd name="connsiteY2115" fmla="*/ 2471793 h 2788739"/>
                <a:gd name="connsiteX2116" fmla="*/ 1170395 w 1526044"/>
                <a:gd name="connsiteY2116" fmla="*/ 2472409 h 2788739"/>
                <a:gd name="connsiteX2117" fmla="*/ 1170395 w 1526044"/>
                <a:gd name="connsiteY2117" fmla="*/ 2472409 h 2788739"/>
                <a:gd name="connsiteX2118" fmla="*/ 1173981 w 1526044"/>
                <a:gd name="connsiteY2118" fmla="*/ 2475267 h 2788739"/>
                <a:gd name="connsiteX2119" fmla="*/ 1177848 w 1526044"/>
                <a:gd name="connsiteY2119" fmla="*/ 2483336 h 2788739"/>
                <a:gd name="connsiteX2120" fmla="*/ 1177848 w 1526044"/>
                <a:gd name="connsiteY2120" fmla="*/ 2484065 h 2788739"/>
                <a:gd name="connsiteX2121" fmla="*/ 1177512 w 1526044"/>
                <a:gd name="connsiteY2121" fmla="*/ 2486643 h 2788739"/>
                <a:gd name="connsiteX2122" fmla="*/ 1177736 w 1526044"/>
                <a:gd name="connsiteY2122" fmla="*/ 2486923 h 2788739"/>
                <a:gd name="connsiteX2123" fmla="*/ 1179753 w 1526044"/>
                <a:gd name="connsiteY2123" fmla="*/ 2489500 h 2788739"/>
                <a:gd name="connsiteX2124" fmla="*/ 1181546 w 1526044"/>
                <a:gd name="connsiteY2124" fmla="*/ 2490845 h 2788739"/>
                <a:gd name="connsiteX2125" fmla="*/ 1185637 w 1526044"/>
                <a:gd name="connsiteY2125" fmla="*/ 2498074 h 2788739"/>
                <a:gd name="connsiteX2126" fmla="*/ 1185637 w 1526044"/>
                <a:gd name="connsiteY2126" fmla="*/ 2498130 h 2788739"/>
                <a:gd name="connsiteX2127" fmla="*/ 1186478 w 1526044"/>
                <a:gd name="connsiteY2127" fmla="*/ 2498522 h 2788739"/>
                <a:gd name="connsiteX2128" fmla="*/ 1187935 w 1526044"/>
                <a:gd name="connsiteY2128" fmla="*/ 2499251 h 2788739"/>
                <a:gd name="connsiteX2129" fmla="*/ 1188999 w 1526044"/>
                <a:gd name="connsiteY2129" fmla="*/ 2499867 h 2788739"/>
                <a:gd name="connsiteX2130" fmla="*/ 1191129 w 1526044"/>
                <a:gd name="connsiteY2130" fmla="*/ 2501324 h 2788739"/>
                <a:gd name="connsiteX2131" fmla="*/ 1195724 w 1526044"/>
                <a:gd name="connsiteY2131" fmla="*/ 2509954 h 2788739"/>
                <a:gd name="connsiteX2132" fmla="*/ 1195724 w 1526044"/>
                <a:gd name="connsiteY2132" fmla="*/ 2514997 h 2788739"/>
                <a:gd name="connsiteX2133" fmla="*/ 1194827 w 1526044"/>
                <a:gd name="connsiteY2133" fmla="*/ 2519256 h 2788739"/>
                <a:gd name="connsiteX2134" fmla="*/ 1193538 w 1526044"/>
                <a:gd name="connsiteY2134" fmla="*/ 2522114 h 2788739"/>
                <a:gd name="connsiteX2135" fmla="*/ 1196508 w 1526044"/>
                <a:gd name="connsiteY2135" fmla="*/ 2529343 h 2788739"/>
                <a:gd name="connsiteX2136" fmla="*/ 1196508 w 1526044"/>
                <a:gd name="connsiteY2136" fmla="*/ 2533378 h 2788739"/>
                <a:gd name="connsiteX2137" fmla="*/ 1198358 w 1526044"/>
                <a:gd name="connsiteY2137" fmla="*/ 2536516 h 2788739"/>
                <a:gd name="connsiteX2138" fmla="*/ 1199983 w 1526044"/>
                <a:gd name="connsiteY2138" fmla="*/ 2540774 h 2788739"/>
                <a:gd name="connsiteX2139" fmla="*/ 1200711 w 1526044"/>
                <a:gd name="connsiteY2139" fmla="*/ 2545818 h 2788739"/>
                <a:gd name="connsiteX2140" fmla="*/ 1197797 w 1526044"/>
                <a:gd name="connsiteY2140" fmla="*/ 2554560 h 2788739"/>
                <a:gd name="connsiteX2141" fmla="*/ 1197069 w 1526044"/>
                <a:gd name="connsiteY2141" fmla="*/ 2555288 h 2788739"/>
                <a:gd name="connsiteX2142" fmla="*/ 1195668 w 1526044"/>
                <a:gd name="connsiteY2142" fmla="*/ 2556465 h 2788739"/>
                <a:gd name="connsiteX2143" fmla="*/ 1188495 w 1526044"/>
                <a:gd name="connsiteY2143" fmla="*/ 2561508 h 2788739"/>
                <a:gd name="connsiteX2144" fmla="*/ 1186926 w 1526044"/>
                <a:gd name="connsiteY2144" fmla="*/ 2562405 h 2788739"/>
                <a:gd name="connsiteX2145" fmla="*/ 1186085 w 1526044"/>
                <a:gd name="connsiteY2145" fmla="*/ 2569129 h 2788739"/>
                <a:gd name="connsiteX2146" fmla="*/ 1185357 w 1526044"/>
                <a:gd name="connsiteY2146" fmla="*/ 2570586 h 2788739"/>
                <a:gd name="connsiteX2147" fmla="*/ 1179361 w 1526044"/>
                <a:gd name="connsiteY2147" fmla="*/ 2575798 h 2788739"/>
                <a:gd name="connsiteX2148" fmla="*/ 1176783 w 1526044"/>
                <a:gd name="connsiteY2148" fmla="*/ 2576638 h 2788739"/>
                <a:gd name="connsiteX2149" fmla="*/ 1174654 w 1526044"/>
                <a:gd name="connsiteY2149" fmla="*/ 2578376 h 2788739"/>
                <a:gd name="connsiteX2150" fmla="*/ 1172861 w 1526044"/>
                <a:gd name="connsiteY2150" fmla="*/ 2579496 h 2788739"/>
                <a:gd name="connsiteX2151" fmla="*/ 1173533 w 1526044"/>
                <a:gd name="connsiteY2151" fmla="*/ 2579664 h 2788739"/>
                <a:gd name="connsiteX2152" fmla="*/ 1179249 w 1526044"/>
                <a:gd name="connsiteY2152" fmla="*/ 2581121 h 2788739"/>
                <a:gd name="connsiteX2153" fmla="*/ 1185357 w 1526044"/>
                <a:gd name="connsiteY2153" fmla="*/ 2585436 h 2788739"/>
                <a:gd name="connsiteX2154" fmla="*/ 1186814 w 1526044"/>
                <a:gd name="connsiteY2154" fmla="*/ 2587565 h 2788739"/>
                <a:gd name="connsiteX2155" fmla="*/ 1188551 w 1526044"/>
                <a:gd name="connsiteY2155" fmla="*/ 2593057 h 2788739"/>
                <a:gd name="connsiteX2156" fmla="*/ 1189672 w 1526044"/>
                <a:gd name="connsiteY2156" fmla="*/ 2595803 h 2788739"/>
                <a:gd name="connsiteX2157" fmla="*/ 1190400 w 1526044"/>
                <a:gd name="connsiteY2157" fmla="*/ 2598661 h 2788739"/>
                <a:gd name="connsiteX2158" fmla="*/ 1190176 w 1526044"/>
                <a:gd name="connsiteY2158" fmla="*/ 2604433 h 2788739"/>
                <a:gd name="connsiteX2159" fmla="*/ 1188719 w 1526044"/>
                <a:gd name="connsiteY2159" fmla="*/ 2608748 h 2788739"/>
                <a:gd name="connsiteX2160" fmla="*/ 1187262 w 1526044"/>
                <a:gd name="connsiteY2160" fmla="*/ 2611550 h 2788739"/>
                <a:gd name="connsiteX2161" fmla="*/ 1182219 w 1526044"/>
                <a:gd name="connsiteY2161" fmla="*/ 2618498 h 2788739"/>
                <a:gd name="connsiteX2162" fmla="*/ 1180538 w 1526044"/>
                <a:gd name="connsiteY2162" fmla="*/ 2622477 h 2788739"/>
                <a:gd name="connsiteX2163" fmla="*/ 1179641 w 1526044"/>
                <a:gd name="connsiteY2163" fmla="*/ 2624158 h 2788739"/>
                <a:gd name="connsiteX2164" fmla="*/ 1179305 w 1526044"/>
                <a:gd name="connsiteY2164" fmla="*/ 2624662 h 2788739"/>
                <a:gd name="connsiteX2165" fmla="*/ 1179697 w 1526044"/>
                <a:gd name="connsiteY2165" fmla="*/ 2624718 h 2788739"/>
                <a:gd name="connsiteX2166" fmla="*/ 1181546 w 1526044"/>
                <a:gd name="connsiteY2166" fmla="*/ 2624998 h 2788739"/>
                <a:gd name="connsiteX2167" fmla="*/ 1186141 w 1526044"/>
                <a:gd name="connsiteY2167" fmla="*/ 2623934 h 2788739"/>
                <a:gd name="connsiteX2168" fmla="*/ 1187598 w 1526044"/>
                <a:gd name="connsiteY2168" fmla="*/ 2623934 h 2788739"/>
                <a:gd name="connsiteX2169" fmla="*/ 1193931 w 1526044"/>
                <a:gd name="connsiteY2169" fmla="*/ 2626119 h 2788739"/>
                <a:gd name="connsiteX2170" fmla="*/ 1200543 w 1526044"/>
                <a:gd name="connsiteY2170" fmla="*/ 2627856 h 2788739"/>
                <a:gd name="connsiteX2171" fmla="*/ 1201888 w 1526044"/>
                <a:gd name="connsiteY2171" fmla="*/ 2628977 h 2788739"/>
                <a:gd name="connsiteX2172" fmla="*/ 1201944 w 1526044"/>
                <a:gd name="connsiteY2172" fmla="*/ 2628977 h 2788739"/>
                <a:gd name="connsiteX2173" fmla="*/ 1210742 w 1526044"/>
                <a:gd name="connsiteY2173" fmla="*/ 2633908 h 2788739"/>
                <a:gd name="connsiteX2174" fmla="*/ 1213207 w 1526044"/>
                <a:gd name="connsiteY2174" fmla="*/ 2637943 h 2788739"/>
                <a:gd name="connsiteX2175" fmla="*/ 1216906 w 1526044"/>
                <a:gd name="connsiteY2175" fmla="*/ 2639792 h 2788739"/>
                <a:gd name="connsiteX2176" fmla="*/ 1220660 w 1526044"/>
                <a:gd name="connsiteY2176" fmla="*/ 2645732 h 2788739"/>
                <a:gd name="connsiteX2177" fmla="*/ 1221221 w 1526044"/>
                <a:gd name="connsiteY2177" fmla="*/ 2646909 h 2788739"/>
                <a:gd name="connsiteX2178" fmla="*/ 1222005 w 1526044"/>
                <a:gd name="connsiteY2178" fmla="*/ 2648926 h 2788739"/>
                <a:gd name="connsiteX2179" fmla="*/ 1224359 w 1526044"/>
                <a:gd name="connsiteY2179" fmla="*/ 2650664 h 2788739"/>
                <a:gd name="connsiteX2180" fmla="*/ 1225087 w 1526044"/>
                <a:gd name="connsiteY2180" fmla="*/ 2651392 h 2788739"/>
                <a:gd name="connsiteX2181" fmla="*/ 1227609 w 1526044"/>
                <a:gd name="connsiteY2181" fmla="*/ 2655595 h 2788739"/>
                <a:gd name="connsiteX2182" fmla="*/ 1229514 w 1526044"/>
                <a:gd name="connsiteY2182" fmla="*/ 2661591 h 2788739"/>
                <a:gd name="connsiteX2183" fmla="*/ 1229514 w 1526044"/>
                <a:gd name="connsiteY2183" fmla="*/ 2662319 h 2788739"/>
                <a:gd name="connsiteX2184" fmla="*/ 1224471 w 1526044"/>
                <a:gd name="connsiteY2184" fmla="*/ 2671173 h 2788739"/>
                <a:gd name="connsiteX2185" fmla="*/ 1222566 w 1526044"/>
                <a:gd name="connsiteY2185" fmla="*/ 2672350 h 2788739"/>
                <a:gd name="connsiteX2186" fmla="*/ 1218699 w 1526044"/>
                <a:gd name="connsiteY2186" fmla="*/ 2677281 h 2788739"/>
                <a:gd name="connsiteX2187" fmla="*/ 1211975 w 1526044"/>
                <a:gd name="connsiteY2187" fmla="*/ 2681148 h 2788739"/>
                <a:gd name="connsiteX2188" fmla="*/ 1211975 w 1526044"/>
                <a:gd name="connsiteY2188" fmla="*/ 2681148 h 2788739"/>
                <a:gd name="connsiteX2189" fmla="*/ 1210518 w 1526044"/>
                <a:gd name="connsiteY2189" fmla="*/ 2684566 h 2788739"/>
                <a:gd name="connsiteX2190" fmla="*/ 1209061 w 1526044"/>
                <a:gd name="connsiteY2190" fmla="*/ 2686695 h 2788739"/>
                <a:gd name="connsiteX2191" fmla="*/ 1206931 w 1526044"/>
                <a:gd name="connsiteY2191" fmla="*/ 2689049 h 2788739"/>
                <a:gd name="connsiteX2192" fmla="*/ 1204354 w 1526044"/>
                <a:gd name="connsiteY2192" fmla="*/ 2691123 h 2788739"/>
                <a:gd name="connsiteX2193" fmla="*/ 1203009 w 1526044"/>
                <a:gd name="connsiteY2193" fmla="*/ 2692972 h 2788739"/>
                <a:gd name="connsiteX2194" fmla="*/ 1202056 w 1526044"/>
                <a:gd name="connsiteY2194" fmla="*/ 2694092 h 2788739"/>
                <a:gd name="connsiteX2195" fmla="*/ 1197013 w 1526044"/>
                <a:gd name="connsiteY2195" fmla="*/ 2699136 h 2788739"/>
                <a:gd name="connsiteX2196" fmla="*/ 1193762 w 1526044"/>
                <a:gd name="connsiteY2196" fmla="*/ 2701321 h 2788739"/>
                <a:gd name="connsiteX2197" fmla="*/ 1192642 w 1526044"/>
                <a:gd name="connsiteY2197" fmla="*/ 2701770 h 2788739"/>
                <a:gd name="connsiteX2198" fmla="*/ 1192474 w 1526044"/>
                <a:gd name="connsiteY2198" fmla="*/ 2702162 h 2788739"/>
                <a:gd name="connsiteX2199" fmla="*/ 1191745 w 1526044"/>
                <a:gd name="connsiteY2199" fmla="*/ 2703619 h 2788739"/>
                <a:gd name="connsiteX2200" fmla="*/ 1187094 w 1526044"/>
                <a:gd name="connsiteY2200" fmla="*/ 2708270 h 2788739"/>
                <a:gd name="connsiteX2201" fmla="*/ 1186702 w 1526044"/>
                <a:gd name="connsiteY2201" fmla="*/ 2708494 h 2788739"/>
                <a:gd name="connsiteX2202" fmla="*/ 1184628 w 1526044"/>
                <a:gd name="connsiteY2202" fmla="*/ 2710680 h 2788739"/>
                <a:gd name="connsiteX2203" fmla="*/ 1183956 w 1526044"/>
                <a:gd name="connsiteY2203" fmla="*/ 2711184 h 2788739"/>
                <a:gd name="connsiteX2204" fmla="*/ 1181939 w 1526044"/>
                <a:gd name="connsiteY2204" fmla="*/ 2715499 h 2788739"/>
                <a:gd name="connsiteX2205" fmla="*/ 1179529 w 1526044"/>
                <a:gd name="connsiteY2205" fmla="*/ 2718693 h 2788739"/>
                <a:gd name="connsiteX2206" fmla="*/ 1174878 w 1526044"/>
                <a:gd name="connsiteY2206" fmla="*/ 2723344 h 2788739"/>
                <a:gd name="connsiteX2207" fmla="*/ 1173869 w 1526044"/>
                <a:gd name="connsiteY2207" fmla="*/ 2723848 h 2788739"/>
                <a:gd name="connsiteX2208" fmla="*/ 1170899 w 1526044"/>
                <a:gd name="connsiteY2208" fmla="*/ 2727266 h 2788739"/>
                <a:gd name="connsiteX2209" fmla="*/ 1168770 w 1526044"/>
                <a:gd name="connsiteY2209" fmla="*/ 2729116 h 2788739"/>
                <a:gd name="connsiteX2210" fmla="*/ 1160981 w 1526044"/>
                <a:gd name="connsiteY2210" fmla="*/ 2734271 h 2788739"/>
                <a:gd name="connsiteX2211" fmla="*/ 1159524 w 1526044"/>
                <a:gd name="connsiteY2211" fmla="*/ 2735728 h 2788739"/>
                <a:gd name="connsiteX2212" fmla="*/ 1158851 w 1526044"/>
                <a:gd name="connsiteY2212" fmla="*/ 2736345 h 2788739"/>
                <a:gd name="connsiteX2213" fmla="*/ 1159356 w 1526044"/>
                <a:gd name="connsiteY2213" fmla="*/ 2737073 h 2788739"/>
                <a:gd name="connsiteX2214" fmla="*/ 1160813 w 1526044"/>
                <a:gd name="connsiteY2214" fmla="*/ 2739202 h 2788739"/>
                <a:gd name="connsiteX2215" fmla="*/ 1162550 w 1526044"/>
                <a:gd name="connsiteY2215" fmla="*/ 2744918 h 2788739"/>
                <a:gd name="connsiteX2216" fmla="*/ 1162550 w 1526044"/>
                <a:gd name="connsiteY2216" fmla="*/ 2745647 h 2788739"/>
                <a:gd name="connsiteX2217" fmla="*/ 1161485 w 1526044"/>
                <a:gd name="connsiteY2217" fmla="*/ 2750242 h 2788739"/>
                <a:gd name="connsiteX2218" fmla="*/ 1160028 w 1526044"/>
                <a:gd name="connsiteY2218" fmla="*/ 2753156 h 2788739"/>
                <a:gd name="connsiteX2219" fmla="*/ 1155433 w 1526044"/>
                <a:gd name="connsiteY2219" fmla="*/ 2757751 h 2788739"/>
                <a:gd name="connsiteX2220" fmla="*/ 1152575 w 1526044"/>
                <a:gd name="connsiteY2220" fmla="*/ 2759208 h 2788739"/>
                <a:gd name="connsiteX2221" fmla="*/ 1149941 w 1526044"/>
                <a:gd name="connsiteY2221" fmla="*/ 2760105 h 2788739"/>
                <a:gd name="connsiteX2222" fmla="*/ 1148652 w 1526044"/>
                <a:gd name="connsiteY2222" fmla="*/ 2760385 h 2788739"/>
                <a:gd name="connsiteX2223" fmla="*/ 1147644 w 1526044"/>
                <a:gd name="connsiteY2223" fmla="*/ 2761113 h 2788739"/>
                <a:gd name="connsiteX2224" fmla="*/ 1146075 w 1526044"/>
                <a:gd name="connsiteY2224" fmla="*/ 2762066 h 2788739"/>
                <a:gd name="connsiteX2225" fmla="*/ 1144618 w 1526044"/>
                <a:gd name="connsiteY2225" fmla="*/ 2762794 h 2788739"/>
                <a:gd name="connsiteX2226" fmla="*/ 1135484 w 1526044"/>
                <a:gd name="connsiteY2226" fmla="*/ 2762850 h 2788739"/>
                <a:gd name="connsiteX2227" fmla="*/ 1132009 w 1526044"/>
                <a:gd name="connsiteY2227" fmla="*/ 2766829 h 2788739"/>
                <a:gd name="connsiteX2228" fmla="*/ 1126742 w 1526044"/>
                <a:gd name="connsiteY2228" fmla="*/ 2770023 h 2788739"/>
                <a:gd name="connsiteX2229" fmla="*/ 1123043 w 1526044"/>
                <a:gd name="connsiteY2229" fmla="*/ 2770976 h 2788739"/>
                <a:gd name="connsiteX2230" fmla="*/ 1121811 w 1526044"/>
                <a:gd name="connsiteY2230" fmla="*/ 2771872 h 2788739"/>
                <a:gd name="connsiteX2231" fmla="*/ 1118000 w 1526044"/>
                <a:gd name="connsiteY2231" fmla="*/ 2773665 h 2788739"/>
                <a:gd name="connsiteX2232" fmla="*/ 1117888 w 1526044"/>
                <a:gd name="connsiteY2232" fmla="*/ 2773778 h 2788739"/>
                <a:gd name="connsiteX2233" fmla="*/ 1117160 w 1526044"/>
                <a:gd name="connsiteY2233" fmla="*/ 2774506 h 2788739"/>
                <a:gd name="connsiteX2234" fmla="*/ 1115815 w 1526044"/>
                <a:gd name="connsiteY2234" fmla="*/ 2777700 h 2788739"/>
                <a:gd name="connsiteX2235" fmla="*/ 1112508 w 1526044"/>
                <a:gd name="connsiteY2235" fmla="*/ 2781903 h 2788739"/>
                <a:gd name="connsiteX2236" fmla="*/ 1109651 w 1526044"/>
                <a:gd name="connsiteY2236" fmla="*/ 2784032 h 2788739"/>
                <a:gd name="connsiteX2237" fmla="*/ 1103430 w 1526044"/>
                <a:gd name="connsiteY2237" fmla="*/ 2786106 h 2788739"/>
                <a:gd name="connsiteX2238" fmla="*/ 1101973 w 1526044"/>
                <a:gd name="connsiteY2238" fmla="*/ 2786106 h 2788739"/>
                <a:gd name="connsiteX2239" fmla="*/ 1100292 w 1526044"/>
                <a:gd name="connsiteY2239" fmla="*/ 2785938 h 2788739"/>
                <a:gd name="connsiteX2240" fmla="*/ 1095977 w 1526044"/>
                <a:gd name="connsiteY2240" fmla="*/ 2785209 h 2788739"/>
                <a:gd name="connsiteX2241" fmla="*/ 1095137 w 1526044"/>
                <a:gd name="connsiteY2241" fmla="*/ 2785041 h 2788739"/>
                <a:gd name="connsiteX2242" fmla="*/ 1094296 w 1526044"/>
                <a:gd name="connsiteY2242" fmla="*/ 2784817 h 2788739"/>
                <a:gd name="connsiteX2243" fmla="*/ 1089757 w 1526044"/>
                <a:gd name="connsiteY2243" fmla="*/ 2785545 h 2788739"/>
                <a:gd name="connsiteX2244" fmla="*/ 1088300 w 1526044"/>
                <a:gd name="connsiteY2244" fmla="*/ 2786722 h 2788739"/>
                <a:gd name="connsiteX2245" fmla="*/ 1082865 w 1526044"/>
                <a:gd name="connsiteY2245" fmla="*/ 2788739 h 2788739"/>
                <a:gd name="connsiteX2246" fmla="*/ 1091214 w 1526044"/>
                <a:gd name="connsiteY2246" fmla="*/ 2748561 h 2788739"/>
                <a:gd name="connsiteX2247" fmla="*/ 1093232 w 1526044"/>
                <a:gd name="connsiteY2247" fmla="*/ 2749457 h 2788739"/>
                <a:gd name="connsiteX2248" fmla="*/ 1096818 w 1526044"/>
                <a:gd name="connsiteY2248" fmla="*/ 2751587 h 2788739"/>
                <a:gd name="connsiteX2249" fmla="*/ 1101861 w 1526044"/>
                <a:gd name="connsiteY2249" fmla="*/ 2760441 h 2788739"/>
                <a:gd name="connsiteX2250" fmla="*/ 1101861 w 1526044"/>
                <a:gd name="connsiteY2250" fmla="*/ 2761337 h 2788739"/>
                <a:gd name="connsiteX2251" fmla="*/ 1102029 w 1526044"/>
                <a:gd name="connsiteY2251" fmla="*/ 2761169 h 2788739"/>
                <a:gd name="connsiteX2252" fmla="*/ 1112340 w 1526044"/>
                <a:gd name="connsiteY2252" fmla="*/ 2751531 h 2788739"/>
                <a:gd name="connsiteX2253" fmla="*/ 1113797 w 1526044"/>
                <a:gd name="connsiteY2253" fmla="*/ 2751531 h 2788739"/>
                <a:gd name="connsiteX2254" fmla="*/ 1115422 w 1526044"/>
                <a:gd name="connsiteY2254" fmla="*/ 2751643 h 2788739"/>
                <a:gd name="connsiteX2255" fmla="*/ 1116991 w 1526044"/>
                <a:gd name="connsiteY2255" fmla="*/ 2751082 h 2788739"/>
                <a:gd name="connsiteX2256" fmla="*/ 1119625 w 1526044"/>
                <a:gd name="connsiteY2256" fmla="*/ 2750410 h 2788739"/>
                <a:gd name="connsiteX2257" fmla="*/ 1122539 w 1526044"/>
                <a:gd name="connsiteY2257" fmla="*/ 2747104 h 2788739"/>
                <a:gd name="connsiteX2258" fmla="*/ 1124388 w 1526044"/>
                <a:gd name="connsiteY2258" fmla="*/ 2745423 h 2788739"/>
                <a:gd name="connsiteX2259" fmla="*/ 1131561 w 1526044"/>
                <a:gd name="connsiteY2259" fmla="*/ 2740379 h 2788739"/>
                <a:gd name="connsiteX2260" fmla="*/ 1137221 w 1526044"/>
                <a:gd name="connsiteY2260" fmla="*/ 2738530 h 2788739"/>
                <a:gd name="connsiteX2261" fmla="*/ 1137221 w 1526044"/>
                <a:gd name="connsiteY2261" fmla="*/ 2738082 h 2788739"/>
                <a:gd name="connsiteX2262" fmla="*/ 1137221 w 1526044"/>
                <a:gd name="connsiteY2262" fmla="*/ 2735952 h 2788739"/>
                <a:gd name="connsiteX2263" fmla="*/ 1139406 w 1526044"/>
                <a:gd name="connsiteY2263" fmla="*/ 2729620 h 2788739"/>
                <a:gd name="connsiteX2264" fmla="*/ 1140471 w 1526044"/>
                <a:gd name="connsiteY2264" fmla="*/ 2725585 h 2788739"/>
                <a:gd name="connsiteX2265" fmla="*/ 1141199 w 1526044"/>
                <a:gd name="connsiteY2265" fmla="*/ 2724128 h 2788739"/>
                <a:gd name="connsiteX2266" fmla="*/ 1147924 w 1526044"/>
                <a:gd name="connsiteY2266" fmla="*/ 2718749 h 2788739"/>
                <a:gd name="connsiteX2267" fmla="*/ 1148148 w 1526044"/>
                <a:gd name="connsiteY2267" fmla="*/ 2718581 h 2788739"/>
                <a:gd name="connsiteX2268" fmla="*/ 1149717 w 1526044"/>
                <a:gd name="connsiteY2268" fmla="*/ 2717292 h 2788739"/>
                <a:gd name="connsiteX2269" fmla="*/ 1157170 w 1526044"/>
                <a:gd name="connsiteY2269" fmla="*/ 2712361 h 2788739"/>
                <a:gd name="connsiteX2270" fmla="*/ 1160532 w 1526044"/>
                <a:gd name="connsiteY2270" fmla="*/ 2708438 h 2788739"/>
                <a:gd name="connsiteX2271" fmla="*/ 1163783 w 1526044"/>
                <a:gd name="connsiteY2271" fmla="*/ 2705916 h 2788739"/>
                <a:gd name="connsiteX2272" fmla="*/ 1163895 w 1526044"/>
                <a:gd name="connsiteY2272" fmla="*/ 2705860 h 2788739"/>
                <a:gd name="connsiteX2273" fmla="*/ 1163895 w 1526044"/>
                <a:gd name="connsiteY2273" fmla="*/ 2705860 h 2788739"/>
                <a:gd name="connsiteX2274" fmla="*/ 1165184 w 1526044"/>
                <a:gd name="connsiteY2274" fmla="*/ 2704235 h 2788739"/>
                <a:gd name="connsiteX2275" fmla="*/ 1165408 w 1526044"/>
                <a:gd name="connsiteY2275" fmla="*/ 2703114 h 2788739"/>
                <a:gd name="connsiteX2276" fmla="*/ 1169106 w 1526044"/>
                <a:gd name="connsiteY2276" fmla="*/ 2697063 h 2788739"/>
                <a:gd name="connsiteX2277" fmla="*/ 1171460 w 1526044"/>
                <a:gd name="connsiteY2277" fmla="*/ 2695213 h 2788739"/>
                <a:gd name="connsiteX2278" fmla="*/ 1172020 w 1526044"/>
                <a:gd name="connsiteY2278" fmla="*/ 2694429 h 2788739"/>
                <a:gd name="connsiteX2279" fmla="*/ 1175046 w 1526044"/>
                <a:gd name="connsiteY2279" fmla="*/ 2691459 h 2788739"/>
                <a:gd name="connsiteX2280" fmla="*/ 1177680 w 1526044"/>
                <a:gd name="connsiteY2280" fmla="*/ 2687088 h 2788739"/>
                <a:gd name="connsiteX2281" fmla="*/ 1178408 w 1526044"/>
                <a:gd name="connsiteY2281" fmla="*/ 2686359 h 2788739"/>
                <a:gd name="connsiteX2282" fmla="*/ 1181602 w 1526044"/>
                <a:gd name="connsiteY2282" fmla="*/ 2684174 h 2788739"/>
                <a:gd name="connsiteX2283" fmla="*/ 1184797 w 1526044"/>
                <a:gd name="connsiteY2283" fmla="*/ 2682829 h 2788739"/>
                <a:gd name="connsiteX2284" fmla="*/ 1187879 w 1526044"/>
                <a:gd name="connsiteY2284" fmla="*/ 2679747 h 2788739"/>
                <a:gd name="connsiteX2285" fmla="*/ 1189616 w 1526044"/>
                <a:gd name="connsiteY2285" fmla="*/ 2677450 h 2788739"/>
                <a:gd name="connsiteX2286" fmla="*/ 1191409 w 1526044"/>
                <a:gd name="connsiteY2286" fmla="*/ 2675600 h 2788739"/>
                <a:gd name="connsiteX2287" fmla="*/ 1193258 w 1526044"/>
                <a:gd name="connsiteY2287" fmla="*/ 2674143 h 2788739"/>
                <a:gd name="connsiteX2288" fmla="*/ 1193482 w 1526044"/>
                <a:gd name="connsiteY2288" fmla="*/ 2673078 h 2788739"/>
                <a:gd name="connsiteX2289" fmla="*/ 1194995 w 1526044"/>
                <a:gd name="connsiteY2289" fmla="*/ 2669380 h 2788739"/>
                <a:gd name="connsiteX2290" fmla="*/ 1196452 w 1526044"/>
                <a:gd name="connsiteY2290" fmla="*/ 2667251 h 2788739"/>
                <a:gd name="connsiteX2291" fmla="*/ 1197741 w 1526044"/>
                <a:gd name="connsiteY2291" fmla="*/ 2665681 h 2788739"/>
                <a:gd name="connsiteX2292" fmla="*/ 1199198 w 1526044"/>
                <a:gd name="connsiteY2292" fmla="*/ 2664224 h 2788739"/>
                <a:gd name="connsiteX2293" fmla="*/ 1204914 w 1526044"/>
                <a:gd name="connsiteY2293" fmla="*/ 2661311 h 2788739"/>
                <a:gd name="connsiteX2294" fmla="*/ 1204578 w 1526044"/>
                <a:gd name="connsiteY2294" fmla="*/ 2660414 h 2788739"/>
                <a:gd name="connsiteX2295" fmla="*/ 1203849 w 1526044"/>
                <a:gd name="connsiteY2295" fmla="*/ 2658285 h 2788739"/>
                <a:gd name="connsiteX2296" fmla="*/ 1203625 w 1526044"/>
                <a:gd name="connsiteY2296" fmla="*/ 2657612 h 2788739"/>
                <a:gd name="connsiteX2297" fmla="*/ 1199815 w 1526044"/>
                <a:gd name="connsiteY2297" fmla="*/ 2653970 h 2788739"/>
                <a:gd name="connsiteX2298" fmla="*/ 1197853 w 1526044"/>
                <a:gd name="connsiteY2298" fmla="*/ 2650776 h 2788739"/>
                <a:gd name="connsiteX2299" fmla="*/ 1189392 w 1526044"/>
                <a:gd name="connsiteY2299" fmla="*/ 2648870 h 2788739"/>
                <a:gd name="connsiteX2300" fmla="*/ 1188551 w 1526044"/>
                <a:gd name="connsiteY2300" fmla="*/ 2648870 h 2788739"/>
                <a:gd name="connsiteX2301" fmla="*/ 1182947 w 1526044"/>
                <a:gd name="connsiteY2301" fmla="*/ 2647245 h 2788739"/>
                <a:gd name="connsiteX2302" fmla="*/ 1178632 w 1526044"/>
                <a:gd name="connsiteY2302" fmla="*/ 2651616 h 2788739"/>
                <a:gd name="connsiteX2303" fmla="*/ 1171348 w 1526044"/>
                <a:gd name="connsiteY2303" fmla="*/ 2654642 h 2788739"/>
                <a:gd name="connsiteX2304" fmla="*/ 1169891 w 1526044"/>
                <a:gd name="connsiteY2304" fmla="*/ 2654642 h 2788739"/>
                <a:gd name="connsiteX2305" fmla="*/ 1162606 w 1526044"/>
                <a:gd name="connsiteY2305" fmla="*/ 2651616 h 2788739"/>
                <a:gd name="connsiteX2306" fmla="*/ 1159748 w 1526044"/>
                <a:gd name="connsiteY2306" fmla="*/ 2648758 h 2788739"/>
                <a:gd name="connsiteX2307" fmla="*/ 1157899 w 1526044"/>
                <a:gd name="connsiteY2307" fmla="*/ 2646293 h 2788739"/>
                <a:gd name="connsiteX2308" fmla="*/ 1155377 w 1526044"/>
                <a:gd name="connsiteY2308" fmla="*/ 2644443 h 2788739"/>
                <a:gd name="connsiteX2309" fmla="*/ 1154648 w 1526044"/>
                <a:gd name="connsiteY2309" fmla="*/ 2643715 h 2788739"/>
                <a:gd name="connsiteX2310" fmla="*/ 1151622 w 1526044"/>
                <a:gd name="connsiteY2310" fmla="*/ 2636430 h 2788739"/>
                <a:gd name="connsiteX2311" fmla="*/ 1151622 w 1526044"/>
                <a:gd name="connsiteY2311" fmla="*/ 2634973 h 2788739"/>
                <a:gd name="connsiteX2312" fmla="*/ 1152351 w 1526044"/>
                <a:gd name="connsiteY2312" fmla="*/ 2631163 h 2788739"/>
                <a:gd name="connsiteX2313" fmla="*/ 1153808 w 1526044"/>
                <a:gd name="connsiteY2313" fmla="*/ 2627576 h 2788739"/>
                <a:gd name="connsiteX2314" fmla="*/ 1154817 w 1526044"/>
                <a:gd name="connsiteY2314" fmla="*/ 2625671 h 2788739"/>
                <a:gd name="connsiteX2315" fmla="*/ 1155881 w 1526044"/>
                <a:gd name="connsiteY2315" fmla="*/ 2624046 h 2788739"/>
                <a:gd name="connsiteX2316" fmla="*/ 1158459 w 1526044"/>
                <a:gd name="connsiteY2316" fmla="*/ 2618890 h 2788739"/>
                <a:gd name="connsiteX2317" fmla="*/ 1161989 w 1526044"/>
                <a:gd name="connsiteY2317" fmla="*/ 2614912 h 2788739"/>
                <a:gd name="connsiteX2318" fmla="*/ 1161989 w 1526044"/>
                <a:gd name="connsiteY2318" fmla="*/ 2614912 h 2788739"/>
                <a:gd name="connsiteX2319" fmla="*/ 1161989 w 1526044"/>
                <a:gd name="connsiteY2319" fmla="*/ 2614912 h 2788739"/>
                <a:gd name="connsiteX2320" fmla="*/ 1162886 w 1526044"/>
                <a:gd name="connsiteY2320" fmla="*/ 2613567 h 2788739"/>
                <a:gd name="connsiteX2321" fmla="*/ 1164679 w 1526044"/>
                <a:gd name="connsiteY2321" fmla="*/ 2609420 h 2788739"/>
                <a:gd name="connsiteX2322" fmla="*/ 1165800 w 1526044"/>
                <a:gd name="connsiteY2322" fmla="*/ 2607403 h 2788739"/>
                <a:gd name="connsiteX2323" fmla="*/ 1170171 w 1526044"/>
                <a:gd name="connsiteY2323" fmla="*/ 2601351 h 2788739"/>
                <a:gd name="connsiteX2324" fmla="*/ 1169891 w 1526044"/>
                <a:gd name="connsiteY2324" fmla="*/ 2600791 h 2788739"/>
                <a:gd name="connsiteX2325" fmla="*/ 1169106 w 1526044"/>
                <a:gd name="connsiteY2325" fmla="*/ 2600846 h 2788739"/>
                <a:gd name="connsiteX2326" fmla="*/ 1164063 w 1526044"/>
                <a:gd name="connsiteY2326" fmla="*/ 2600846 h 2788739"/>
                <a:gd name="connsiteX2327" fmla="*/ 1159468 w 1526044"/>
                <a:gd name="connsiteY2327" fmla="*/ 2599782 h 2788739"/>
                <a:gd name="connsiteX2328" fmla="*/ 1158011 w 1526044"/>
                <a:gd name="connsiteY2328" fmla="*/ 2599053 h 2788739"/>
                <a:gd name="connsiteX2329" fmla="*/ 1155321 w 1526044"/>
                <a:gd name="connsiteY2329" fmla="*/ 2597092 h 2788739"/>
                <a:gd name="connsiteX2330" fmla="*/ 1153864 w 1526044"/>
                <a:gd name="connsiteY2330" fmla="*/ 2595635 h 2788739"/>
                <a:gd name="connsiteX2331" fmla="*/ 1150838 w 1526044"/>
                <a:gd name="connsiteY2331" fmla="*/ 2588350 h 2788739"/>
                <a:gd name="connsiteX2332" fmla="*/ 1150838 w 1526044"/>
                <a:gd name="connsiteY2332" fmla="*/ 2586221 h 2788739"/>
                <a:gd name="connsiteX2333" fmla="*/ 1151062 w 1526044"/>
                <a:gd name="connsiteY2333" fmla="*/ 2584035 h 2788739"/>
                <a:gd name="connsiteX2334" fmla="*/ 1153191 w 1526044"/>
                <a:gd name="connsiteY2334" fmla="*/ 2574005 h 2788739"/>
                <a:gd name="connsiteX2335" fmla="*/ 1155041 w 1526044"/>
                <a:gd name="connsiteY2335" fmla="*/ 2569970 h 2788739"/>
                <a:gd name="connsiteX2336" fmla="*/ 1156386 w 1526044"/>
                <a:gd name="connsiteY2336" fmla="*/ 2567897 h 2788739"/>
                <a:gd name="connsiteX2337" fmla="*/ 1163334 w 1526044"/>
                <a:gd name="connsiteY2337" fmla="*/ 2561228 h 2788739"/>
                <a:gd name="connsiteX2338" fmla="*/ 1163446 w 1526044"/>
                <a:gd name="connsiteY2338" fmla="*/ 2552150 h 2788739"/>
                <a:gd name="connsiteX2339" fmla="*/ 1164903 w 1526044"/>
                <a:gd name="connsiteY2339" fmla="*/ 2549292 h 2788739"/>
                <a:gd name="connsiteX2340" fmla="*/ 1174149 w 1526044"/>
                <a:gd name="connsiteY2340" fmla="*/ 2543576 h 2788739"/>
                <a:gd name="connsiteX2341" fmla="*/ 1179305 w 1526044"/>
                <a:gd name="connsiteY2341" fmla="*/ 2543520 h 2788739"/>
                <a:gd name="connsiteX2342" fmla="*/ 1177848 w 1526044"/>
                <a:gd name="connsiteY2342" fmla="*/ 2540606 h 2788739"/>
                <a:gd name="connsiteX2343" fmla="*/ 1176727 w 1526044"/>
                <a:gd name="connsiteY2343" fmla="*/ 2535955 h 2788739"/>
                <a:gd name="connsiteX2344" fmla="*/ 1176727 w 1526044"/>
                <a:gd name="connsiteY2344" fmla="*/ 2534442 h 2788739"/>
                <a:gd name="connsiteX2345" fmla="*/ 1174205 w 1526044"/>
                <a:gd name="connsiteY2345" fmla="*/ 2531248 h 2788739"/>
                <a:gd name="connsiteX2346" fmla="*/ 1173477 w 1526044"/>
                <a:gd name="connsiteY2346" fmla="*/ 2529791 h 2788739"/>
                <a:gd name="connsiteX2347" fmla="*/ 1172412 w 1526044"/>
                <a:gd name="connsiteY2347" fmla="*/ 2525196 h 2788739"/>
                <a:gd name="connsiteX2348" fmla="*/ 1172412 w 1526044"/>
                <a:gd name="connsiteY2348" fmla="*/ 2523067 h 2788739"/>
                <a:gd name="connsiteX2349" fmla="*/ 1173309 w 1526044"/>
                <a:gd name="connsiteY2349" fmla="*/ 2518808 h 2788739"/>
                <a:gd name="connsiteX2350" fmla="*/ 1174262 w 1526044"/>
                <a:gd name="connsiteY2350" fmla="*/ 2516735 h 2788739"/>
                <a:gd name="connsiteX2351" fmla="*/ 1173813 w 1526044"/>
                <a:gd name="connsiteY2351" fmla="*/ 2516510 h 2788739"/>
                <a:gd name="connsiteX2352" fmla="*/ 1172356 w 1526044"/>
                <a:gd name="connsiteY2352" fmla="*/ 2515782 h 2788739"/>
                <a:gd name="connsiteX2353" fmla="*/ 1166696 w 1526044"/>
                <a:gd name="connsiteY2353" fmla="*/ 2507544 h 2788739"/>
                <a:gd name="connsiteX2354" fmla="*/ 1166416 w 1526044"/>
                <a:gd name="connsiteY2354" fmla="*/ 2504799 h 2788739"/>
                <a:gd name="connsiteX2355" fmla="*/ 1165296 w 1526044"/>
                <a:gd name="connsiteY2355" fmla="*/ 2503622 h 2788739"/>
                <a:gd name="connsiteX2356" fmla="*/ 1163110 w 1526044"/>
                <a:gd name="connsiteY2356" fmla="*/ 2500876 h 2788739"/>
                <a:gd name="connsiteX2357" fmla="*/ 1159636 w 1526044"/>
                <a:gd name="connsiteY2357" fmla="*/ 2497962 h 2788739"/>
                <a:gd name="connsiteX2358" fmla="*/ 1155937 w 1526044"/>
                <a:gd name="connsiteY2358" fmla="*/ 2490005 h 2788739"/>
                <a:gd name="connsiteX2359" fmla="*/ 1155937 w 1526044"/>
                <a:gd name="connsiteY2359" fmla="*/ 2488324 h 2788739"/>
                <a:gd name="connsiteX2360" fmla="*/ 1152239 w 1526044"/>
                <a:gd name="connsiteY2360" fmla="*/ 2483336 h 2788739"/>
                <a:gd name="connsiteX2361" fmla="*/ 1151791 w 1526044"/>
                <a:gd name="connsiteY2361" fmla="*/ 2482888 h 2788739"/>
                <a:gd name="connsiteX2362" fmla="*/ 1148989 w 1526044"/>
                <a:gd name="connsiteY2362" fmla="*/ 2473530 h 2788739"/>
                <a:gd name="connsiteX2363" fmla="*/ 1148596 w 1526044"/>
                <a:gd name="connsiteY2363" fmla="*/ 2472353 h 2788739"/>
                <a:gd name="connsiteX2364" fmla="*/ 1149549 w 1526044"/>
                <a:gd name="connsiteY2364" fmla="*/ 2463723 h 2788739"/>
                <a:gd name="connsiteX2365" fmla="*/ 1149213 w 1526044"/>
                <a:gd name="connsiteY2365" fmla="*/ 2456719 h 2788739"/>
                <a:gd name="connsiteX2366" fmla="*/ 1151006 w 1526044"/>
                <a:gd name="connsiteY2366" fmla="*/ 2453356 h 2788739"/>
                <a:gd name="connsiteX2367" fmla="*/ 1150894 w 1526044"/>
                <a:gd name="connsiteY2367" fmla="*/ 2451899 h 2788739"/>
                <a:gd name="connsiteX2368" fmla="*/ 1150894 w 1526044"/>
                <a:gd name="connsiteY2368" fmla="*/ 2451171 h 2788739"/>
                <a:gd name="connsiteX2369" fmla="*/ 1151679 w 1526044"/>
                <a:gd name="connsiteY2369" fmla="*/ 2447248 h 2788739"/>
                <a:gd name="connsiteX2370" fmla="*/ 1154648 w 1526044"/>
                <a:gd name="connsiteY2370" fmla="*/ 2440972 h 2788739"/>
                <a:gd name="connsiteX2371" fmla="*/ 1155377 w 1526044"/>
                <a:gd name="connsiteY2371" fmla="*/ 2440244 h 2788739"/>
                <a:gd name="connsiteX2372" fmla="*/ 1156049 w 1526044"/>
                <a:gd name="connsiteY2372" fmla="*/ 2439627 h 2788739"/>
                <a:gd name="connsiteX2373" fmla="*/ 1155937 w 1526044"/>
                <a:gd name="connsiteY2373" fmla="*/ 2438226 h 2788739"/>
                <a:gd name="connsiteX2374" fmla="*/ 1155937 w 1526044"/>
                <a:gd name="connsiteY2374" fmla="*/ 2436097 h 2788739"/>
                <a:gd name="connsiteX2375" fmla="*/ 1156666 w 1526044"/>
                <a:gd name="connsiteY2375" fmla="*/ 2432286 h 2788739"/>
                <a:gd name="connsiteX2376" fmla="*/ 1157394 w 1526044"/>
                <a:gd name="connsiteY2376" fmla="*/ 2428700 h 2788739"/>
                <a:gd name="connsiteX2377" fmla="*/ 1157394 w 1526044"/>
                <a:gd name="connsiteY2377" fmla="*/ 2427467 h 2788739"/>
                <a:gd name="connsiteX2378" fmla="*/ 1158179 w 1526044"/>
                <a:gd name="connsiteY2378" fmla="*/ 2423545 h 2788739"/>
                <a:gd name="connsiteX2379" fmla="*/ 1160869 w 1526044"/>
                <a:gd name="connsiteY2379" fmla="*/ 2417605 h 2788739"/>
                <a:gd name="connsiteX2380" fmla="*/ 1162718 w 1526044"/>
                <a:gd name="connsiteY2380" fmla="*/ 2414354 h 2788739"/>
                <a:gd name="connsiteX2381" fmla="*/ 1165464 w 1526044"/>
                <a:gd name="connsiteY2381" fmla="*/ 2409367 h 2788739"/>
                <a:gd name="connsiteX2382" fmla="*/ 1166192 w 1526044"/>
                <a:gd name="connsiteY2382" fmla="*/ 2408638 h 2788739"/>
                <a:gd name="connsiteX2383" fmla="*/ 1167985 w 1526044"/>
                <a:gd name="connsiteY2383" fmla="*/ 2407238 h 2788739"/>
                <a:gd name="connsiteX2384" fmla="*/ 1167089 w 1526044"/>
                <a:gd name="connsiteY2384" fmla="*/ 2406621 h 2788739"/>
                <a:gd name="connsiteX2385" fmla="*/ 1165520 w 1526044"/>
                <a:gd name="connsiteY2385" fmla="*/ 2405332 h 2788739"/>
                <a:gd name="connsiteX2386" fmla="*/ 1164343 w 1526044"/>
                <a:gd name="connsiteY2386" fmla="*/ 2404268 h 2788739"/>
                <a:gd name="connsiteX2387" fmla="*/ 1159131 w 1526044"/>
                <a:gd name="connsiteY2387" fmla="*/ 2403091 h 2788739"/>
                <a:gd name="connsiteX2388" fmla="*/ 1156778 w 1526044"/>
                <a:gd name="connsiteY2388" fmla="*/ 2402250 h 2788739"/>
                <a:gd name="connsiteX2389" fmla="*/ 1153920 w 1526044"/>
                <a:gd name="connsiteY2389" fmla="*/ 2400793 h 2788739"/>
                <a:gd name="connsiteX2390" fmla="*/ 1151230 w 1526044"/>
                <a:gd name="connsiteY2390" fmla="*/ 2398832 h 2788739"/>
                <a:gd name="connsiteX2391" fmla="*/ 1148372 w 1526044"/>
                <a:gd name="connsiteY2391" fmla="*/ 2395974 h 2788739"/>
                <a:gd name="connsiteX2392" fmla="*/ 1146411 w 1526044"/>
                <a:gd name="connsiteY2392" fmla="*/ 2393284 h 2788739"/>
                <a:gd name="connsiteX2393" fmla="*/ 1145682 w 1526044"/>
                <a:gd name="connsiteY2393" fmla="*/ 2391827 h 2788739"/>
                <a:gd name="connsiteX2394" fmla="*/ 1145234 w 1526044"/>
                <a:gd name="connsiteY2394" fmla="*/ 2390763 h 2788739"/>
                <a:gd name="connsiteX2395" fmla="*/ 1143665 w 1526044"/>
                <a:gd name="connsiteY2395" fmla="*/ 2386448 h 2788739"/>
                <a:gd name="connsiteX2396" fmla="*/ 1143049 w 1526044"/>
                <a:gd name="connsiteY2396" fmla="*/ 2386224 h 2788739"/>
                <a:gd name="connsiteX2397" fmla="*/ 1141704 w 1526044"/>
                <a:gd name="connsiteY2397" fmla="*/ 2385663 h 2788739"/>
                <a:gd name="connsiteX2398" fmla="*/ 1140247 w 1526044"/>
                <a:gd name="connsiteY2398" fmla="*/ 2384935 h 2788739"/>
                <a:gd name="connsiteX2399" fmla="*/ 1137557 w 1526044"/>
                <a:gd name="connsiteY2399" fmla="*/ 2383029 h 2788739"/>
                <a:gd name="connsiteX2400" fmla="*/ 1135428 w 1526044"/>
                <a:gd name="connsiteY2400" fmla="*/ 2380900 h 2788739"/>
                <a:gd name="connsiteX2401" fmla="*/ 1133018 w 1526044"/>
                <a:gd name="connsiteY2401" fmla="*/ 2377089 h 2788739"/>
                <a:gd name="connsiteX2402" fmla="*/ 1128815 w 1526044"/>
                <a:gd name="connsiteY2402" fmla="*/ 2365882 h 2788739"/>
                <a:gd name="connsiteX2403" fmla="*/ 1128591 w 1526044"/>
                <a:gd name="connsiteY2403" fmla="*/ 2365322 h 2788739"/>
                <a:gd name="connsiteX2404" fmla="*/ 1125901 w 1526044"/>
                <a:gd name="connsiteY2404" fmla="*/ 2357981 h 2788739"/>
                <a:gd name="connsiteX2405" fmla="*/ 1125453 w 1526044"/>
                <a:gd name="connsiteY2405" fmla="*/ 2356636 h 2788739"/>
                <a:gd name="connsiteX2406" fmla="*/ 1124725 w 1526044"/>
                <a:gd name="connsiteY2406" fmla="*/ 2353778 h 2788739"/>
                <a:gd name="connsiteX2407" fmla="*/ 1124444 w 1526044"/>
                <a:gd name="connsiteY2407" fmla="*/ 2351256 h 2788739"/>
                <a:gd name="connsiteX2408" fmla="*/ 1124444 w 1526044"/>
                <a:gd name="connsiteY2408" fmla="*/ 2343355 h 2788739"/>
                <a:gd name="connsiteX2409" fmla="*/ 1124725 w 1526044"/>
                <a:gd name="connsiteY2409" fmla="*/ 2340833 h 2788739"/>
                <a:gd name="connsiteX2410" fmla="*/ 1125005 w 1526044"/>
                <a:gd name="connsiteY2410" fmla="*/ 2339657 h 2788739"/>
                <a:gd name="connsiteX2411" fmla="*/ 1125509 w 1526044"/>
                <a:gd name="connsiteY2411" fmla="*/ 2331531 h 2788739"/>
                <a:gd name="connsiteX2412" fmla="*/ 1126238 w 1526044"/>
                <a:gd name="connsiteY2412" fmla="*/ 2330074 h 2788739"/>
                <a:gd name="connsiteX2413" fmla="*/ 1129095 w 1526044"/>
                <a:gd name="connsiteY2413" fmla="*/ 2326600 h 2788739"/>
                <a:gd name="connsiteX2414" fmla="*/ 1128759 w 1526044"/>
                <a:gd name="connsiteY2414" fmla="*/ 2323966 h 2788739"/>
                <a:gd name="connsiteX2415" fmla="*/ 1128759 w 1526044"/>
                <a:gd name="connsiteY2415" fmla="*/ 2321837 h 2788739"/>
                <a:gd name="connsiteX2416" fmla="*/ 1129264 w 1526044"/>
                <a:gd name="connsiteY2416" fmla="*/ 2318586 h 2788739"/>
                <a:gd name="connsiteX2417" fmla="*/ 1129992 w 1526044"/>
                <a:gd name="connsiteY2417" fmla="*/ 2316457 h 2788739"/>
                <a:gd name="connsiteX2418" fmla="*/ 1139238 w 1526044"/>
                <a:gd name="connsiteY2418" fmla="*/ 2309397 h 2788739"/>
                <a:gd name="connsiteX2419" fmla="*/ 1143777 w 1526044"/>
                <a:gd name="connsiteY2419" fmla="*/ 2302000 h 2788739"/>
                <a:gd name="connsiteX2420" fmla="*/ 1143609 w 1526044"/>
                <a:gd name="connsiteY2420" fmla="*/ 2301439 h 2788739"/>
                <a:gd name="connsiteX2421" fmla="*/ 1143385 w 1526044"/>
                <a:gd name="connsiteY2421" fmla="*/ 2295667 h 2788739"/>
                <a:gd name="connsiteX2422" fmla="*/ 1143945 w 1526044"/>
                <a:gd name="connsiteY2422" fmla="*/ 2293370 h 2788739"/>
                <a:gd name="connsiteX2423" fmla="*/ 1144506 w 1526044"/>
                <a:gd name="connsiteY2423" fmla="*/ 2288102 h 2788739"/>
                <a:gd name="connsiteX2424" fmla="*/ 1145963 w 1526044"/>
                <a:gd name="connsiteY2424" fmla="*/ 2282835 h 2788739"/>
                <a:gd name="connsiteX2425" fmla="*/ 1145963 w 1526044"/>
                <a:gd name="connsiteY2425" fmla="*/ 2282331 h 2788739"/>
                <a:gd name="connsiteX2426" fmla="*/ 1147700 w 1526044"/>
                <a:gd name="connsiteY2426" fmla="*/ 2276615 h 2788739"/>
                <a:gd name="connsiteX2427" fmla="*/ 1149157 w 1526044"/>
                <a:gd name="connsiteY2427" fmla="*/ 2274485 h 2788739"/>
                <a:gd name="connsiteX2428" fmla="*/ 1150838 w 1526044"/>
                <a:gd name="connsiteY2428" fmla="*/ 2272524 h 2788739"/>
                <a:gd name="connsiteX2429" fmla="*/ 1152183 w 1526044"/>
                <a:gd name="connsiteY2429" fmla="*/ 2269890 h 2788739"/>
                <a:gd name="connsiteX2430" fmla="*/ 1155993 w 1526044"/>
                <a:gd name="connsiteY2430" fmla="*/ 2266640 h 2788739"/>
                <a:gd name="connsiteX2431" fmla="*/ 1156610 w 1526044"/>
                <a:gd name="connsiteY2431" fmla="*/ 2263726 h 2788739"/>
                <a:gd name="connsiteX2432" fmla="*/ 1157731 w 1526044"/>
                <a:gd name="connsiteY2432" fmla="*/ 2254368 h 2788739"/>
                <a:gd name="connsiteX2433" fmla="*/ 1159187 w 1526044"/>
                <a:gd name="connsiteY2433" fmla="*/ 2252239 h 2788739"/>
                <a:gd name="connsiteX2434" fmla="*/ 1163110 w 1526044"/>
                <a:gd name="connsiteY2434" fmla="*/ 2248764 h 2788739"/>
                <a:gd name="connsiteX2435" fmla="*/ 1164567 w 1526044"/>
                <a:gd name="connsiteY2435" fmla="*/ 2248036 h 2788739"/>
                <a:gd name="connsiteX2436" fmla="*/ 1173813 w 1526044"/>
                <a:gd name="connsiteY2436" fmla="*/ 2248036 h 2788739"/>
                <a:gd name="connsiteX2437" fmla="*/ 1174037 w 1526044"/>
                <a:gd name="connsiteY2437" fmla="*/ 2248148 h 2788739"/>
                <a:gd name="connsiteX2438" fmla="*/ 1179137 w 1526044"/>
                <a:gd name="connsiteY2438" fmla="*/ 2247867 h 2788739"/>
                <a:gd name="connsiteX2439" fmla="*/ 1180089 w 1526044"/>
                <a:gd name="connsiteY2439" fmla="*/ 2248036 h 2788739"/>
                <a:gd name="connsiteX2440" fmla="*/ 1182723 w 1526044"/>
                <a:gd name="connsiteY2440" fmla="*/ 2243497 h 2788739"/>
                <a:gd name="connsiteX2441" fmla="*/ 1183676 w 1526044"/>
                <a:gd name="connsiteY2441" fmla="*/ 2242544 h 2788739"/>
                <a:gd name="connsiteX2442" fmla="*/ 1183676 w 1526044"/>
                <a:gd name="connsiteY2442" fmla="*/ 2242488 h 2788739"/>
                <a:gd name="connsiteX2443" fmla="*/ 1183115 w 1526044"/>
                <a:gd name="connsiteY2443" fmla="*/ 2241143 h 2788739"/>
                <a:gd name="connsiteX2444" fmla="*/ 1181658 w 1526044"/>
                <a:gd name="connsiteY2444" fmla="*/ 2236828 h 2788739"/>
                <a:gd name="connsiteX2445" fmla="*/ 1181434 w 1526044"/>
                <a:gd name="connsiteY2445" fmla="*/ 2231056 h 2788739"/>
                <a:gd name="connsiteX2446" fmla="*/ 1182163 w 1526044"/>
                <a:gd name="connsiteY2446" fmla="*/ 2228198 h 2788739"/>
                <a:gd name="connsiteX2447" fmla="*/ 1182835 w 1526044"/>
                <a:gd name="connsiteY2447" fmla="*/ 2226349 h 2788739"/>
                <a:gd name="connsiteX2448" fmla="*/ 1186254 w 1526044"/>
                <a:gd name="connsiteY2448" fmla="*/ 2219065 h 2788739"/>
                <a:gd name="connsiteX2449" fmla="*/ 1185581 w 1526044"/>
                <a:gd name="connsiteY2449" fmla="*/ 2217551 h 2788739"/>
                <a:gd name="connsiteX2450" fmla="*/ 1184740 w 1526044"/>
                <a:gd name="connsiteY2450" fmla="*/ 2213461 h 2788739"/>
                <a:gd name="connsiteX2451" fmla="*/ 1184740 w 1526044"/>
                <a:gd name="connsiteY2451" fmla="*/ 2211331 h 2788739"/>
                <a:gd name="connsiteX2452" fmla="*/ 1186197 w 1526044"/>
                <a:gd name="connsiteY2452" fmla="*/ 2206008 h 2788739"/>
                <a:gd name="connsiteX2453" fmla="*/ 1188327 w 1526044"/>
                <a:gd name="connsiteY2453" fmla="*/ 2202421 h 2788739"/>
                <a:gd name="connsiteX2454" fmla="*/ 1189111 w 1526044"/>
                <a:gd name="connsiteY2454" fmla="*/ 2201300 h 2788739"/>
                <a:gd name="connsiteX2455" fmla="*/ 1191969 w 1526044"/>
                <a:gd name="connsiteY2455" fmla="*/ 2197714 h 2788739"/>
                <a:gd name="connsiteX2456" fmla="*/ 1192754 w 1526044"/>
                <a:gd name="connsiteY2456" fmla="*/ 2196874 h 2788739"/>
                <a:gd name="connsiteX2457" fmla="*/ 1194883 w 1526044"/>
                <a:gd name="connsiteY2457" fmla="*/ 2194744 h 2788739"/>
                <a:gd name="connsiteX2458" fmla="*/ 1199702 w 1526044"/>
                <a:gd name="connsiteY2458" fmla="*/ 2191998 h 2788739"/>
                <a:gd name="connsiteX2459" fmla="*/ 1203961 w 1526044"/>
                <a:gd name="connsiteY2459" fmla="*/ 2190934 h 2788739"/>
                <a:gd name="connsiteX2460" fmla="*/ 1209845 w 1526044"/>
                <a:gd name="connsiteY2460" fmla="*/ 2187403 h 2788739"/>
                <a:gd name="connsiteX2461" fmla="*/ 1218419 w 1526044"/>
                <a:gd name="connsiteY2461" fmla="*/ 2186451 h 2788739"/>
                <a:gd name="connsiteX2462" fmla="*/ 1220548 w 1526044"/>
                <a:gd name="connsiteY2462" fmla="*/ 2187179 h 2788739"/>
                <a:gd name="connsiteX2463" fmla="*/ 1222398 w 1526044"/>
                <a:gd name="connsiteY2463" fmla="*/ 2188020 h 2788739"/>
                <a:gd name="connsiteX2464" fmla="*/ 1226544 w 1526044"/>
                <a:gd name="connsiteY2464" fmla="*/ 2190373 h 2788739"/>
                <a:gd name="connsiteX2465" fmla="*/ 1231139 w 1526044"/>
                <a:gd name="connsiteY2465" fmla="*/ 2187459 h 2788739"/>
                <a:gd name="connsiteX2466" fmla="*/ 1234614 w 1526044"/>
                <a:gd name="connsiteY2466" fmla="*/ 2186115 h 2788739"/>
                <a:gd name="connsiteX2467" fmla="*/ 1234838 w 1526044"/>
                <a:gd name="connsiteY2467" fmla="*/ 2186059 h 2788739"/>
                <a:gd name="connsiteX2468" fmla="*/ 1236687 w 1526044"/>
                <a:gd name="connsiteY2468" fmla="*/ 2183313 h 2788739"/>
                <a:gd name="connsiteX2469" fmla="*/ 1239097 w 1526044"/>
                <a:gd name="connsiteY2469" fmla="*/ 2180791 h 2788739"/>
                <a:gd name="connsiteX2470" fmla="*/ 1241955 w 1526044"/>
                <a:gd name="connsiteY2470" fmla="*/ 2178662 h 2788739"/>
                <a:gd name="connsiteX2471" fmla="*/ 1243243 w 1526044"/>
                <a:gd name="connsiteY2471" fmla="*/ 2177821 h 2788739"/>
                <a:gd name="connsiteX2472" fmla="*/ 1260447 w 1526044"/>
                <a:gd name="connsiteY2472" fmla="*/ 2168463 h 2788739"/>
                <a:gd name="connsiteX2473" fmla="*/ 1265378 w 1526044"/>
                <a:gd name="connsiteY2473" fmla="*/ 2167230 h 2788739"/>
                <a:gd name="connsiteX2474" fmla="*/ 1265883 w 1526044"/>
                <a:gd name="connsiteY2474" fmla="*/ 2167230 h 2788739"/>
                <a:gd name="connsiteX2475" fmla="*/ 1267844 w 1526044"/>
                <a:gd name="connsiteY2475" fmla="*/ 2166333 h 2788739"/>
                <a:gd name="connsiteX2476" fmla="*/ 1269973 w 1526044"/>
                <a:gd name="connsiteY2476" fmla="*/ 2165605 h 2788739"/>
                <a:gd name="connsiteX2477" fmla="*/ 1275745 w 1526044"/>
                <a:gd name="connsiteY2477" fmla="*/ 2165381 h 2788739"/>
                <a:gd name="connsiteX2478" fmla="*/ 1283030 w 1526044"/>
                <a:gd name="connsiteY2478" fmla="*/ 2166950 h 2788739"/>
                <a:gd name="connsiteX2479" fmla="*/ 1283030 w 1526044"/>
                <a:gd name="connsiteY2479" fmla="*/ 2166782 h 2788739"/>
                <a:gd name="connsiteX2480" fmla="*/ 1283030 w 1526044"/>
                <a:gd name="connsiteY2480" fmla="*/ 2163924 h 2788739"/>
                <a:gd name="connsiteX2481" fmla="*/ 1285103 w 1526044"/>
                <a:gd name="connsiteY2481" fmla="*/ 2157704 h 2788739"/>
                <a:gd name="connsiteX2482" fmla="*/ 1287233 w 1526044"/>
                <a:gd name="connsiteY2482" fmla="*/ 2154846 h 2788739"/>
                <a:gd name="connsiteX2483" fmla="*/ 1287569 w 1526044"/>
                <a:gd name="connsiteY2483" fmla="*/ 2154453 h 2788739"/>
                <a:gd name="connsiteX2484" fmla="*/ 1294742 w 1526044"/>
                <a:gd name="connsiteY2484" fmla="*/ 2145824 h 2788739"/>
                <a:gd name="connsiteX2485" fmla="*/ 1295358 w 1526044"/>
                <a:gd name="connsiteY2485" fmla="*/ 2145151 h 2788739"/>
                <a:gd name="connsiteX2486" fmla="*/ 1297487 w 1526044"/>
                <a:gd name="connsiteY2486" fmla="*/ 2143022 h 2788739"/>
                <a:gd name="connsiteX2487" fmla="*/ 1298608 w 1526044"/>
                <a:gd name="connsiteY2487" fmla="*/ 2142069 h 2788739"/>
                <a:gd name="connsiteX2488" fmla="*/ 1301466 w 1526044"/>
                <a:gd name="connsiteY2488" fmla="*/ 2139940 h 2788739"/>
                <a:gd name="connsiteX2489" fmla="*/ 1303035 w 1526044"/>
                <a:gd name="connsiteY2489" fmla="*/ 2138987 h 2788739"/>
                <a:gd name="connsiteX2490" fmla="*/ 1304100 w 1526044"/>
                <a:gd name="connsiteY2490" fmla="*/ 2138427 h 2788739"/>
                <a:gd name="connsiteX2491" fmla="*/ 1302363 w 1526044"/>
                <a:gd name="connsiteY2491" fmla="*/ 2135513 h 2788739"/>
                <a:gd name="connsiteX2492" fmla="*/ 1300906 w 1526044"/>
                <a:gd name="connsiteY2492" fmla="*/ 2131926 h 2788739"/>
                <a:gd name="connsiteX2493" fmla="*/ 1300177 w 1526044"/>
                <a:gd name="connsiteY2493" fmla="*/ 2128060 h 2788739"/>
                <a:gd name="connsiteX2494" fmla="*/ 1300177 w 1526044"/>
                <a:gd name="connsiteY2494" fmla="*/ 2126603 h 2788739"/>
                <a:gd name="connsiteX2495" fmla="*/ 1301298 w 1526044"/>
                <a:gd name="connsiteY2495" fmla="*/ 2121952 h 2788739"/>
                <a:gd name="connsiteX2496" fmla="*/ 1302755 w 1526044"/>
                <a:gd name="connsiteY2496" fmla="*/ 2119094 h 2788739"/>
                <a:gd name="connsiteX2497" fmla="*/ 1305557 w 1526044"/>
                <a:gd name="connsiteY2497" fmla="*/ 2115676 h 2788739"/>
                <a:gd name="connsiteX2498" fmla="*/ 1306622 w 1526044"/>
                <a:gd name="connsiteY2498" fmla="*/ 2114835 h 2788739"/>
                <a:gd name="connsiteX2499" fmla="*/ 1305109 w 1526044"/>
                <a:gd name="connsiteY2499" fmla="*/ 2111921 h 2788739"/>
                <a:gd name="connsiteX2500" fmla="*/ 1304380 w 1526044"/>
                <a:gd name="connsiteY2500" fmla="*/ 2109792 h 2788739"/>
                <a:gd name="connsiteX2501" fmla="*/ 1303820 w 1526044"/>
                <a:gd name="connsiteY2501" fmla="*/ 2106485 h 2788739"/>
                <a:gd name="connsiteX2502" fmla="*/ 1303820 w 1526044"/>
                <a:gd name="connsiteY2502" fmla="*/ 2104356 h 2788739"/>
                <a:gd name="connsiteX2503" fmla="*/ 1306678 w 1526044"/>
                <a:gd name="connsiteY2503" fmla="*/ 2097183 h 2788739"/>
                <a:gd name="connsiteX2504" fmla="*/ 1306678 w 1526044"/>
                <a:gd name="connsiteY2504" fmla="*/ 2096455 h 2788739"/>
                <a:gd name="connsiteX2505" fmla="*/ 1307798 w 1526044"/>
                <a:gd name="connsiteY2505" fmla="*/ 2091804 h 2788739"/>
                <a:gd name="connsiteX2506" fmla="*/ 1308527 w 1526044"/>
                <a:gd name="connsiteY2506" fmla="*/ 2090347 h 2788739"/>
                <a:gd name="connsiteX2507" fmla="*/ 1309367 w 1526044"/>
                <a:gd name="connsiteY2507" fmla="*/ 2089002 h 2788739"/>
                <a:gd name="connsiteX2508" fmla="*/ 1309087 w 1526044"/>
                <a:gd name="connsiteY2508" fmla="*/ 2088834 h 2788739"/>
                <a:gd name="connsiteX2509" fmla="*/ 1307014 w 1526044"/>
                <a:gd name="connsiteY2509" fmla="*/ 2088834 h 2788739"/>
                <a:gd name="connsiteX2510" fmla="*/ 1296983 w 1526044"/>
                <a:gd name="connsiteY2510" fmla="*/ 2081100 h 2788739"/>
                <a:gd name="connsiteX2511" fmla="*/ 1295414 w 1526044"/>
                <a:gd name="connsiteY2511" fmla="*/ 2083118 h 2788739"/>
                <a:gd name="connsiteX2512" fmla="*/ 1293453 w 1526044"/>
                <a:gd name="connsiteY2512" fmla="*/ 2085808 h 2788739"/>
                <a:gd name="connsiteX2513" fmla="*/ 1292724 w 1526044"/>
                <a:gd name="connsiteY2513" fmla="*/ 2086536 h 2788739"/>
                <a:gd name="connsiteX2514" fmla="*/ 1286112 w 1526044"/>
                <a:gd name="connsiteY2514" fmla="*/ 2089506 h 2788739"/>
                <a:gd name="connsiteX2515" fmla="*/ 1283646 w 1526044"/>
                <a:gd name="connsiteY2515" fmla="*/ 2090851 h 2788739"/>
                <a:gd name="connsiteX2516" fmla="*/ 1279219 w 1526044"/>
                <a:gd name="connsiteY2516" fmla="*/ 2096399 h 2788739"/>
                <a:gd name="connsiteX2517" fmla="*/ 1271150 w 1526044"/>
                <a:gd name="connsiteY2517" fmla="*/ 2100265 h 2788739"/>
                <a:gd name="connsiteX2518" fmla="*/ 1266107 w 1526044"/>
                <a:gd name="connsiteY2518" fmla="*/ 2100265 h 2788739"/>
                <a:gd name="connsiteX2519" fmla="*/ 1257813 w 1526044"/>
                <a:gd name="connsiteY2519" fmla="*/ 2096119 h 2788739"/>
                <a:gd name="connsiteX2520" fmla="*/ 1257645 w 1526044"/>
                <a:gd name="connsiteY2520" fmla="*/ 2095894 h 2788739"/>
                <a:gd name="connsiteX2521" fmla="*/ 1255684 w 1526044"/>
                <a:gd name="connsiteY2521" fmla="*/ 2095894 h 2788739"/>
                <a:gd name="connsiteX2522" fmla="*/ 1244812 w 1526044"/>
                <a:gd name="connsiteY2522" fmla="*/ 2088890 h 2788739"/>
                <a:gd name="connsiteX2523" fmla="*/ 1244476 w 1526044"/>
                <a:gd name="connsiteY2523" fmla="*/ 2087713 h 2788739"/>
                <a:gd name="connsiteX2524" fmla="*/ 1239937 w 1526044"/>
                <a:gd name="connsiteY2524" fmla="*/ 2079195 h 2788739"/>
                <a:gd name="connsiteX2525" fmla="*/ 1239937 w 1526044"/>
                <a:gd name="connsiteY2525" fmla="*/ 2074880 h 2788739"/>
                <a:gd name="connsiteX2526" fmla="*/ 1241058 w 1526044"/>
                <a:gd name="connsiteY2526" fmla="*/ 2070229 h 2788739"/>
                <a:gd name="connsiteX2527" fmla="*/ 1241786 w 1526044"/>
                <a:gd name="connsiteY2527" fmla="*/ 2068772 h 2788739"/>
                <a:gd name="connsiteX2528" fmla="*/ 1243692 w 1526044"/>
                <a:gd name="connsiteY2528" fmla="*/ 2066082 h 2788739"/>
                <a:gd name="connsiteX2529" fmla="*/ 1244420 w 1526044"/>
                <a:gd name="connsiteY2529" fmla="*/ 2065354 h 2788739"/>
                <a:gd name="connsiteX2530" fmla="*/ 1247895 w 1526044"/>
                <a:gd name="connsiteY2530" fmla="*/ 2063057 h 2788739"/>
                <a:gd name="connsiteX2531" fmla="*/ 1248791 w 1526044"/>
                <a:gd name="connsiteY2531" fmla="*/ 2062720 h 2788739"/>
                <a:gd name="connsiteX2532" fmla="*/ 1249183 w 1526044"/>
                <a:gd name="connsiteY2532" fmla="*/ 2062160 h 2788739"/>
                <a:gd name="connsiteX2533" fmla="*/ 1252826 w 1526044"/>
                <a:gd name="connsiteY2533" fmla="*/ 2059134 h 2788739"/>
                <a:gd name="connsiteX2534" fmla="*/ 1257141 w 1526044"/>
                <a:gd name="connsiteY2534" fmla="*/ 2057004 h 2788739"/>
                <a:gd name="connsiteX2535" fmla="*/ 1261792 w 1526044"/>
                <a:gd name="connsiteY2535" fmla="*/ 2055884 h 2788739"/>
                <a:gd name="connsiteX2536" fmla="*/ 1263249 w 1526044"/>
                <a:gd name="connsiteY2536" fmla="*/ 2055884 h 2788739"/>
                <a:gd name="connsiteX2537" fmla="*/ 1266107 w 1526044"/>
                <a:gd name="connsiteY2537" fmla="*/ 2056276 h 2788739"/>
                <a:gd name="connsiteX2538" fmla="*/ 1268965 w 1526044"/>
                <a:gd name="connsiteY2538" fmla="*/ 2055884 h 2788739"/>
                <a:gd name="connsiteX2539" fmla="*/ 1270197 w 1526044"/>
                <a:gd name="connsiteY2539" fmla="*/ 2055884 h 2788739"/>
                <a:gd name="connsiteX2540" fmla="*/ 1272551 w 1526044"/>
                <a:gd name="connsiteY2540" fmla="*/ 2055267 h 2788739"/>
                <a:gd name="connsiteX2541" fmla="*/ 1276137 w 1526044"/>
                <a:gd name="connsiteY2541" fmla="*/ 2052409 h 2788739"/>
                <a:gd name="connsiteX2542" fmla="*/ 1276586 w 1526044"/>
                <a:gd name="connsiteY2542" fmla="*/ 2052073 h 2788739"/>
                <a:gd name="connsiteX2543" fmla="*/ 1281629 w 1526044"/>
                <a:gd name="connsiteY2543" fmla="*/ 2048487 h 2788739"/>
                <a:gd name="connsiteX2544" fmla="*/ 1282301 w 1526044"/>
                <a:gd name="connsiteY2544" fmla="*/ 2048039 h 2788739"/>
                <a:gd name="connsiteX2545" fmla="*/ 1284823 w 1526044"/>
                <a:gd name="connsiteY2545" fmla="*/ 2046525 h 2788739"/>
                <a:gd name="connsiteX2546" fmla="*/ 1285664 w 1526044"/>
                <a:gd name="connsiteY2546" fmla="*/ 2045685 h 2788739"/>
                <a:gd name="connsiteX2547" fmla="*/ 1288185 w 1526044"/>
                <a:gd name="connsiteY2547" fmla="*/ 2042547 h 2788739"/>
                <a:gd name="connsiteX2548" fmla="*/ 1290539 w 1526044"/>
                <a:gd name="connsiteY2548" fmla="*/ 2040418 h 2788739"/>
                <a:gd name="connsiteX2549" fmla="*/ 1291323 w 1526044"/>
                <a:gd name="connsiteY2549" fmla="*/ 2039913 h 2788739"/>
                <a:gd name="connsiteX2550" fmla="*/ 1293845 w 1526044"/>
                <a:gd name="connsiteY2550" fmla="*/ 2035430 h 2788739"/>
                <a:gd name="connsiteX2551" fmla="*/ 1293845 w 1526044"/>
                <a:gd name="connsiteY2551" fmla="*/ 2035374 h 2788739"/>
                <a:gd name="connsiteX2552" fmla="*/ 1293845 w 1526044"/>
                <a:gd name="connsiteY2552" fmla="*/ 2031059 h 2788739"/>
                <a:gd name="connsiteX2553" fmla="*/ 1295302 w 1526044"/>
                <a:gd name="connsiteY2553" fmla="*/ 2025792 h 2788739"/>
                <a:gd name="connsiteX2554" fmla="*/ 1295302 w 1526044"/>
                <a:gd name="connsiteY2554" fmla="*/ 2024559 h 2788739"/>
                <a:gd name="connsiteX2555" fmla="*/ 1301018 w 1526044"/>
                <a:gd name="connsiteY2555" fmla="*/ 2015313 h 2788739"/>
                <a:gd name="connsiteX2556" fmla="*/ 1302475 w 1526044"/>
                <a:gd name="connsiteY2556" fmla="*/ 2014584 h 2788739"/>
                <a:gd name="connsiteX2557" fmla="*/ 1307126 w 1526044"/>
                <a:gd name="connsiteY2557" fmla="*/ 2013464 h 2788739"/>
                <a:gd name="connsiteX2558" fmla="*/ 1308359 w 1526044"/>
                <a:gd name="connsiteY2558" fmla="*/ 2013464 h 2788739"/>
                <a:gd name="connsiteX2559" fmla="*/ 1312113 w 1526044"/>
                <a:gd name="connsiteY2559" fmla="*/ 2012735 h 2788739"/>
                <a:gd name="connsiteX2560" fmla="*/ 1313290 w 1526044"/>
                <a:gd name="connsiteY2560" fmla="*/ 2012735 h 2788739"/>
                <a:gd name="connsiteX2561" fmla="*/ 1316260 w 1526044"/>
                <a:gd name="connsiteY2561" fmla="*/ 2006459 h 2788739"/>
                <a:gd name="connsiteX2562" fmla="*/ 1316764 w 1526044"/>
                <a:gd name="connsiteY2562" fmla="*/ 2005955 h 2788739"/>
                <a:gd name="connsiteX2563" fmla="*/ 1318277 w 1526044"/>
                <a:gd name="connsiteY2563" fmla="*/ 2003433 h 2788739"/>
                <a:gd name="connsiteX2564" fmla="*/ 1323040 w 1526044"/>
                <a:gd name="connsiteY2564" fmla="*/ 1999286 h 2788739"/>
                <a:gd name="connsiteX2565" fmla="*/ 1325674 w 1526044"/>
                <a:gd name="connsiteY2565" fmla="*/ 1998165 h 2788739"/>
                <a:gd name="connsiteX2566" fmla="*/ 1325394 w 1526044"/>
                <a:gd name="connsiteY2566" fmla="*/ 1995868 h 2788739"/>
                <a:gd name="connsiteX2567" fmla="*/ 1325394 w 1526044"/>
                <a:gd name="connsiteY2567" fmla="*/ 1995139 h 2788739"/>
                <a:gd name="connsiteX2568" fmla="*/ 1335089 w 1526044"/>
                <a:gd name="connsiteY2568" fmla="*/ 1984828 h 2788739"/>
                <a:gd name="connsiteX2569" fmla="*/ 1336994 w 1526044"/>
                <a:gd name="connsiteY2569" fmla="*/ 1983091 h 2788739"/>
                <a:gd name="connsiteX2570" fmla="*/ 1337386 w 1526044"/>
                <a:gd name="connsiteY2570" fmla="*/ 1981859 h 2788739"/>
                <a:gd name="connsiteX2571" fmla="*/ 1339908 w 1526044"/>
                <a:gd name="connsiteY2571" fmla="*/ 1977768 h 2788739"/>
                <a:gd name="connsiteX2572" fmla="*/ 1341365 w 1526044"/>
                <a:gd name="connsiteY2572" fmla="*/ 1976311 h 2788739"/>
                <a:gd name="connsiteX2573" fmla="*/ 1343046 w 1526044"/>
                <a:gd name="connsiteY2573" fmla="*/ 1974966 h 2788739"/>
                <a:gd name="connsiteX2574" fmla="*/ 1345680 w 1526044"/>
                <a:gd name="connsiteY2574" fmla="*/ 1970595 h 2788739"/>
                <a:gd name="connsiteX2575" fmla="*/ 1346408 w 1526044"/>
                <a:gd name="connsiteY2575" fmla="*/ 1969866 h 2788739"/>
                <a:gd name="connsiteX2576" fmla="*/ 1349042 w 1526044"/>
                <a:gd name="connsiteY2576" fmla="*/ 1967961 h 2788739"/>
                <a:gd name="connsiteX2577" fmla="*/ 1350499 w 1526044"/>
                <a:gd name="connsiteY2577" fmla="*/ 1967233 h 2788739"/>
                <a:gd name="connsiteX2578" fmla="*/ 1355150 w 1526044"/>
                <a:gd name="connsiteY2578" fmla="*/ 1966112 h 2788739"/>
                <a:gd name="connsiteX2579" fmla="*/ 1355374 w 1526044"/>
                <a:gd name="connsiteY2579" fmla="*/ 1966112 h 2788739"/>
                <a:gd name="connsiteX2580" fmla="*/ 1356831 w 1526044"/>
                <a:gd name="connsiteY2580" fmla="*/ 1964487 h 2788739"/>
                <a:gd name="connsiteX2581" fmla="*/ 1357167 w 1526044"/>
                <a:gd name="connsiteY2581" fmla="*/ 1964151 h 2788739"/>
                <a:gd name="connsiteX2582" fmla="*/ 1358120 w 1526044"/>
                <a:gd name="connsiteY2582" fmla="*/ 1963198 h 2788739"/>
                <a:gd name="connsiteX2583" fmla="*/ 1364564 w 1526044"/>
                <a:gd name="connsiteY2583" fmla="*/ 1957931 h 2788739"/>
                <a:gd name="connsiteX2584" fmla="*/ 1365685 w 1526044"/>
                <a:gd name="connsiteY2584" fmla="*/ 1954008 h 2788739"/>
                <a:gd name="connsiteX2585" fmla="*/ 1364844 w 1526044"/>
                <a:gd name="connsiteY2585" fmla="*/ 1951486 h 2788739"/>
                <a:gd name="connsiteX2586" fmla="*/ 1362883 w 1526044"/>
                <a:gd name="connsiteY2586" fmla="*/ 1946835 h 2788739"/>
                <a:gd name="connsiteX2587" fmla="*/ 1362043 w 1526044"/>
                <a:gd name="connsiteY2587" fmla="*/ 1942744 h 2788739"/>
                <a:gd name="connsiteX2588" fmla="*/ 1362043 w 1526044"/>
                <a:gd name="connsiteY2588" fmla="*/ 1941288 h 2788739"/>
                <a:gd name="connsiteX2589" fmla="*/ 1362547 w 1526044"/>
                <a:gd name="connsiteY2589" fmla="*/ 1938037 h 2788739"/>
                <a:gd name="connsiteX2590" fmla="*/ 1363275 w 1526044"/>
                <a:gd name="connsiteY2590" fmla="*/ 1935908 h 2788739"/>
                <a:gd name="connsiteX2591" fmla="*/ 1363499 w 1526044"/>
                <a:gd name="connsiteY2591" fmla="*/ 1935348 h 2788739"/>
                <a:gd name="connsiteX2592" fmla="*/ 1363499 w 1526044"/>
                <a:gd name="connsiteY2592" fmla="*/ 1935292 h 2788739"/>
                <a:gd name="connsiteX2593" fmla="*/ 1360193 w 1526044"/>
                <a:gd name="connsiteY2593" fmla="*/ 1935852 h 2788739"/>
                <a:gd name="connsiteX2594" fmla="*/ 1359465 w 1526044"/>
                <a:gd name="connsiteY2594" fmla="*/ 1935852 h 2788739"/>
                <a:gd name="connsiteX2595" fmla="*/ 1352180 w 1526044"/>
                <a:gd name="connsiteY2595" fmla="*/ 1932826 h 2788739"/>
                <a:gd name="connsiteX2596" fmla="*/ 1351451 w 1526044"/>
                <a:gd name="connsiteY2596" fmla="*/ 1932097 h 2788739"/>
                <a:gd name="connsiteX2597" fmla="*/ 1349546 w 1526044"/>
                <a:gd name="connsiteY2597" fmla="*/ 1929463 h 2788739"/>
                <a:gd name="connsiteX2598" fmla="*/ 1349322 w 1526044"/>
                <a:gd name="connsiteY2598" fmla="*/ 1929239 h 2788739"/>
                <a:gd name="connsiteX2599" fmla="*/ 1347865 w 1526044"/>
                <a:gd name="connsiteY2599" fmla="*/ 1927782 h 2788739"/>
                <a:gd name="connsiteX2600" fmla="*/ 1344951 w 1526044"/>
                <a:gd name="connsiteY2600" fmla="*/ 1921899 h 2788739"/>
                <a:gd name="connsiteX2601" fmla="*/ 1340916 w 1526044"/>
                <a:gd name="connsiteY2601" fmla="*/ 1918424 h 2788739"/>
                <a:gd name="connsiteX2602" fmla="*/ 1337890 w 1526044"/>
                <a:gd name="connsiteY2602" fmla="*/ 1916351 h 2788739"/>
                <a:gd name="connsiteX2603" fmla="*/ 1332399 w 1526044"/>
                <a:gd name="connsiteY2603" fmla="*/ 1913717 h 2788739"/>
                <a:gd name="connsiteX2604" fmla="*/ 1331894 w 1526044"/>
                <a:gd name="connsiteY2604" fmla="*/ 1913549 h 2788739"/>
                <a:gd name="connsiteX2605" fmla="*/ 1322592 w 1526044"/>
                <a:gd name="connsiteY2605" fmla="*/ 1903238 h 2788739"/>
                <a:gd name="connsiteX2606" fmla="*/ 1322592 w 1526044"/>
                <a:gd name="connsiteY2606" fmla="*/ 1902510 h 2788739"/>
                <a:gd name="connsiteX2607" fmla="*/ 1322648 w 1526044"/>
                <a:gd name="connsiteY2607" fmla="*/ 1901445 h 2788739"/>
                <a:gd name="connsiteX2608" fmla="*/ 1322592 w 1526044"/>
                <a:gd name="connsiteY2608" fmla="*/ 1900324 h 2788739"/>
                <a:gd name="connsiteX2609" fmla="*/ 1320015 w 1526044"/>
                <a:gd name="connsiteY2609" fmla="*/ 1900661 h 2788739"/>
                <a:gd name="connsiteX2610" fmla="*/ 1309087 w 1526044"/>
                <a:gd name="connsiteY2610" fmla="*/ 1900772 h 2788739"/>
                <a:gd name="connsiteX2611" fmla="*/ 1307911 w 1526044"/>
                <a:gd name="connsiteY2611" fmla="*/ 1901949 h 2788739"/>
                <a:gd name="connsiteX2612" fmla="*/ 1300626 w 1526044"/>
                <a:gd name="connsiteY2612" fmla="*/ 1904975 h 2788739"/>
                <a:gd name="connsiteX2613" fmla="*/ 1297039 w 1526044"/>
                <a:gd name="connsiteY2613" fmla="*/ 1904975 h 2788739"/>
                <a:gd name="connsiteX2614" fmla="*/ 1291323 w 1526044"/>
                <a:gd name="connsiteY2614" fmla="*/ 1903238 h 2788739"/>
                <a:gd name="connsiteX2615" fmla="*/ 1286728 w 1526044"/>
                <a:gd name="connsiteY2615" fmla="*/ 1900324 h 2788739"/>
                <a:gd name="connsiteX2616" fmla="*/ 1282077 w 1526044"/>
                <a:gd name="connsiteY2616" fmla="*/ 1895673 h 2788739"/>
                <a:gd name="connsiteX2617" fmla="*/ 1281965 w 1526044"/>
                <a:gd name="connsiteY2617" fmla="*/ 1895393 h 2788739"/>
                <a:gd name="connsiteX2618" fmla="*/ 1279051 w 1526044"/>
                <a:gd name="connsiteY2618" fmla="*/ 1893375 h 2788739"/>
                <a:gd name="connsiteX2619" fmla="*/ 1275969 w 1526044"/>
                <a:gd name="connsiteY2619" fmla="*/ 1892423 h 2788739"/>
                <a:gd name="connsiteX2620" fmla="*/ 1274512 w 1526044"/>
                <a:gd name="connsiteY2620" fmla="*/ 1891694 h 2788739"/>
                <a:gd name="connsiteX2621" fmla="*/ 1270870 w 1526044"/>
                <a:gd name="connsiteY2621" fmla="*/ 1888668 h 2788739"/>
                <a:gd name="connsiteX2622" fmla="*/ 1266779 w 1526044"/>
                <a:gd name="connsiteY2622" fmla="*/ 1886147 h 2788739"/>
                <a:gd name="connsiteX2623" fmla="*/ 1266331 w 1526044"/>
                <a:gd name="connsiteY2623" fmla="*/ 1885698 h 2788739"/>
                <a:gd name="connsiteX2624" fmla="*/ 1265938 w 1526044"/>
                <a:gd name="connsiteY2624" fmla="*/ 1885530 h 2788739"/>
                <a:gd name="connsiteX2625" fmla="*/ 1262352 w 1526044"/>
                <a:gd name="connsiteY2625" fmla="*/ 1884073 h 2788739"/>
                <a:gd name="connsiteX2626" fmla="*/ 1261568 w 1526044"/>
                <a:gd name="connsiteY2626" fmla="*/ 1883737 h 2788739"/>
                <a:gd name="connsiteX2627" fmla="*/ 1255796 w 1526044"/>
                <a:gd name="connsiteY2627" fmla="*/ 1880879 h 2788739"/>
                <a:gd name="connsiteX2628" fmla="*/ 1253162 w 1526044"/>
                <a:gd name="connsiteY2628" fmla="*/ 1878974 h 2788739"/>
                <a:gd name="connsiteX2629" fmla="*/ 1252434 w 1526044"/>
                <a:gd name="connsiteY2629" fmla="*/ 1878301 h 2788739"/>
                <a:gd name="connsiteX2630" fmla="*/ 1243636 w 1526044"/>
                <a:gd name="connsiteY2630" fmla="*/ 1868103 h 2788739"/>
                <a:gd name="connsiteX2631" fmla="*/ 1243636 w 1526044"/>
                <a:gd name="connsiteY2631" fmla="*/ 1866646 h 2788739"/>
                <a:gd name="connsiteX2632" fmla="*/ 1246662 w 1526044"/>
                <a:gd name="connsiteY2632" fmla="*/ 1859361 h 2788739"/>
                <a:gd name="connsiteX2633" fmla="*/ 1247390 w 1526044"/>
                <a:gd name="connsiteY2633" fmla="*/ 1858633 h 2788739"/>
                <a:gd name="connsiteX2634" fmla="*/ 1250080 w 1526044"/>
                <a:gd name="connsiteY2634" fmla="*/ 1856727 h 2788739"/>
                <a:gd name="connsiteX2635" fmla="*/ 1255123 w 1526044"/>
                <a:gd name="connsiteY2635" fmla="*/ 1853981 h 2788739"/>
                <a:gd name="connsiteX2636" fmla="*/ 1259494 w 1526044"/>
                <a:gd name="connsiteY2636" fmla="*/ 1850227 h 2788739"/>
                <a:gd name="connsiteX2637" fmla="*/ 1261624 w 1526044"/>
                <a:gd name="connsiteY2637" fmla="*/ 1848826 h 2788739"/>
                <a:gd name="connsiteX2638" fmla="*/ 1264482 w 1526044"/>
                <a:gd name="connsiteY2638" fmla="*/ 1847369 h 2788739"/>
                <a:gd name="connsiteX2639" fmla="*/ 1266163 w 1526044"/>
                <a:gd name="connsiteY2639" fmla="*/ 1846697 h 2788739"/>
                <a:gd name="connsiteX2640" fmla="*/ 1266275 w 1526044"/>
                <a:gd name="connsiteY2640" fmla="*/ 1846528 h 2788739"/>
                <a:gd name="connsiteX2641" fmla="*/ 1267564 w 1526044"/>
                <a:gd name="connsiteY2641" fmla="*/ 1844959 h 2788739"/>
                <a:gd name="connsiteX2642" fmla="*/ 1268292 w 1526044"/>
                <a:gd name="connsiteY2642" fmla="*/ 1844231 h 2788739"/>
                <a:gd name="connsiteX2643" fmla="*/ 1270870 w 1526044"/>
                <a:gd name="connsiteY2643" fmla="*/ 1842326 h 2788739"/>
                <a:gd name="connsiteX2644" fmla="*/ 1272831 w 1526044"/>
                <a:gd name="connsiteY2644" fmla="*/ 1839020 h 2788739"/>
                <a:gd name="connsiteX2645" fmla="*/ 1273560 w 1526044"/>
                <a:gd name="connsiteY2645" fmla="*/ 1837619 h 2788739"/>
                <a:gd name="connsiteX2646" fmla="*/ 1275521 w 1526044"/>
                <a:gd name="connsiteY2646" fmla="*/ 1834929 h 2788739"/>
                <a:gd name="connsiteX2647" fmla="*/ 1276193 w 1526044"/>
                <a:gd name="connsiteY2647" fmla="*/ 1834256 h 2788739"/>
                <a:gd name="connsiteX2648" fmla="*/ 1274456 w 1526044"/>
                <a:gd name="connsiteY2648" fmla="*/ 1833248 h 2788739"/>
                <a:gd name="connsiteX2649" fmla="*/ 1267227 w 1526044"/>
                <a:gd name="connsiteY2649" fmla="*/ 1833920 h 2788739"/>
                <a:gd name="connsiteX2650" fmla="*/ 1263025 w 1526044"/>
                <a:gd name="connsiteY2650" fmla="*/ 1833416 h 2788739"/>
                <a:gd name="connsiteX2651" fmla="*/ 1260895 w 1526044"/>
                <a:gd name="connsiteY2651" fmla="*/ 1832687 h 2788739"/>
                <a:gd name="connsiteX2652" fmla="*/ 1256860 w 1526044"/>
                <a:gd name="connsiteY2652" fmla="*/ 1830222 h 2788739"/>
                <a:gd name="connsiteX2653" fmla="*/ 1256132 w 1526044"/>
                <a:gd name="connsiteY2653" fmla="*/ 1829493 h 2788739"/>
                <a:gd name="connsiteX2654" fmla="*/ 1254955 w 1526044"/>
                <a:gd name="connsiteY2654" fmla="*/ 1828092 h 2788739"/>
                <a:gd name="connsiteX2655" fmla="*/ 1253722 w 1526044"/>
                <a:gd name="connsiteY2655" fmla="*/ 1827700 h 2788739"/>
                <a:gd name="connsiteX2656" fmla="*/ 1253218 w 1526044"/>
                <a:gd name="connsiteY2656" fmla="*/ 1827532 h 2788739"/>
                <a:gd name="connsiteX2657" fmla="*/ 1246942 w 1526044"/>
                <a:gd name="connsiteY2657" fmla="*/ 1829661 h 2788739"/>
                <a:gd name="connsiteX2658" fmla="*/ 1244812 w 1526044"/>
                <a:gd name="connsiteY2658" fmla="*/ 1829661 h 2788739"/>
                <a:gd name="connsiteX2659" fmla="*/ 1241058 w 1526044"/>
                <a:gd name="connsiteY2659" fmla="*/ 1828933 h 2788739"/>
                <a:gd name="connsiteX2660" fmla="*/ 1239097 w 1526044"/>
                <a:gd name="connsiteY2660" fmla="*/ 1828933 h 2788739"/>
                <a:gd name="connsiteX2661" fmla="*/ 1235846 w 1526044"/>
                <a:gd name="connsiteY2661" fmla="*/ 1828428 h 2788739"/>
                <a:gd name="connsiteX2662" fmla="*/ 1233717 w 1526044"/>
                <a:gd name="connsiteY2662" fmla="*/ 1827700 h 2788739"/>
                <a:gd name="connsiteX2663" fmla="*/ 1228394 w 1526044"/>
                <a:gd name="connsiteY2663" fmla="*/ 1823609 h 2788739"/>
                <a:gd name="connsiteX2664" fmla="*/ 1227105 w 1526044"/>
                <a:gd name="connsiteY2664" fmla="*/ 1821872 h 2788739"/>
                <a:gd name="connsiteX2665" fmla="*/ 1223238 w 1526044"/>
                <a:gd name="connsiteY2665" fmla="*/ 1819462 h 2788739"/>
                <a:gd name="connsiteX2666" fmla="*/ 1221781 w 1526044"/>
                <a:gd name="connsiteY2666" fmla="*/ 1818006 h 2788739"/>
                <a:gd name="connsiteX2667" fmla="*/ 1220492 w 1526044"/>
                <a:gd name="connsiteY2667" fmla="*/ 1816380 h 2788739"/>
                <a:gd name="connsiteX2668" fmla="*/ 1219035 w 1526044"/>
                <a:gd name="connsiteY2668" fmla="*/ 1814251 h 2788739"/>
                <a:gd name="connsiteX2669" fmla="*/ 1218419 w 1526044"/>
                <a:gd name="connsiteY2669" fmla="*/ 1813186 h 2788739"/>
                <a:gd name="connsiteX2670" fmla="*/ 1217690 w 1526044"/>
                <a:gd name="connsiteY2670" fmla="*/ 1811729 h 2788739"/>
                <a:gd name="connsiteX2671" fmla="*/ 1216570 w 1526044"/>
                <a:gd name="connsiteY2671" fmla="*/ 1807078 h 2788739"/>
                <a:gd name="connsiteX2672" fmla="*/ 1216570 w 1526044"/>
                <a:gd name="connsiteY2672" fmla="*/ 1805621 h 2788739"/>
                <a:gd name="connsiteX2673" fmla="*/ 1217690 w 1526044"/>
                <a:gd name="connsiteY2673" fmla="*/ 1800970 h 2788739"/>
                <a:gd name="connsiteX2674" fmla="*/ 1218419 w 1526044"/>
                <a:gd name="connsiteY2674" fmla="*/ 1799513 h 2788739"/>
                <a:gd name="connsiteX2675" fmla="*/ 1218643 w 1526044"/>
                <a:gd name="connsiteY2675" fmla="*/ 1799121 h 2788739"/>
                <a:gd name="connsiteX2676" fmla="*/ 1218419 w 1526044"/>
                <a:gd name="connsiteY2676" fmla="*/ 1798729 h 2788739"/>
                <a:gd name="connsiteX2677" fmla="*/ 1217915 w 1526044"/>
                <a:gd name="connsiteY2677" fmla="*/ 1797496 h 2788739"/>
                <a:gd name="connsiteX2678" fmla="*/ 1217522 w 1526044"/>
                <a:gd name="connsiteY2678" fmla="*/ 1797103 h 2788739"/>
                <a:gd name="connsiteX2679" fmla="*/ 1216794 w 1526044"/>
                <a:gd name="connsiteY2679" fmla="*/ 1796375 h 2788739"/>
                <a:gd name="connsiteX2680" fmla="*/ 1213768 w 1526044"/>
                <a:gd name="connsiteY2680" fmla="*/ 1789034 h 2788739"/>
                <a:gd name="connsiteX2681" fmla="*/ 1213768 w 1526044"/>
                <a:gd name="connsiteY2681" fmla="*/ 1787241 h 2788739"/>
                <a:gd name="connsiteX2682" fmla="*/ 1212591 w 1526044"/>
                <a:gd name="connsiteY2682" fmla="*/ 1787185 h 2788739"/>
                <a:gd name="connsiteX2683" fmla="*/ 1210574 w 1526044"/>
                <a:gd name="connsiteY2683" fmla="*/ 1786961 h 2788739"/>
                <a:gd name="connsiteX2684" fmla="*/ 1206987 w 1526044"/>
                <a:gd name="connsiteY2684" fmla="*/ 1786232 h 2788739"/>
                <a:gd name="connsiteX2685" fmla="*/ 1204410 w 1526044"/>
                <a:gd name="connsiteY2685" fmla="*/ 1785336 h 2788739"/>
                <a:gd name="connsiteX2686" fmla="*/ 1202953 w 1526044"/>
                <a:gd name="connsiteY2686" fmla="*/ 1784607 h 2788739"/>
                <a:gd name="connsiteX2687" fmla="*/ 1198974 w 1526044"/>
                <a:gd name="connsiteY2687" fmla="*/ 1781077 h 2788739"/>
                <a:gd name="connsiteX2688" fmla="*/ 1197517 w 1526044"/>
                <a:gd name="connsiteY2688" fmla="*/ 1778947 h 2788739"/>
                <a:gd name="connsiteX2689" fmla="*/ 1195780 w 1526044"/>
                <a:gd name="connsiteY2689" fmla="*/ 1773231 h 2788739"/>
                <a:gd name="connsiteX2690" fmla="*/ 1195780 w 1526044"/>
                <a:gd name="connsiteY2690" fmla="*/ 1771775 h 2788739"/>
                <a:gd name="connsiteX2691" fmla="*/ 1196901 w 1526044"/>
                <a:gd name="connsiteY2691" fmla="*/ 1767124 h 2788739"/>
                <a:gd name="connsiteX2692" fmla="*/ 1199030 w 1526044"/>
                <a:gd name="connsiteY2692" fmla="*/ 1762865 h 2788739"/>
                <a:gd name="connsiteX2693" fmla="*/ 1200991 w 1526044"/>
                <a:gd name="connsiteY2693" fmla="*/ 1760175 h 2788739"/>
                <a:gd name="connsiteX2694" fmla="*/ 1201832 w 1526044"/>
                <a:gd name="connsiteY2694" fmla="*/ 1759334 h 2788739"/>
                <a:gd name="connsiteX2695" fmla="*/ 1201832 w 1526044"/>
                <a:gd name="connsiteY2695" fmla="*/ 1759222 h 2788739"/>
                <a:gd name="connsiteX2696" fmla="*/ 1201832 w 1526044"/>
                <a:gd name="connsiteY2696" fmla="*/ 1759222 h 2788739"/>
                <a:gd name="connsiteX2697" fmla="*/ 1201720 w 1526044"/>
                <a:gd name="connsiteY2697" fmla="*/ 1758662 h 2788739"/>
                <a:gd name="connsiteX2698" fmla="*/ 1200711 w 1526044"/>
                <a:gd name="connsiteY2698" fmla="*/ 1756701 h 2788739"/>
                <a:gd name="connsiteX2699" fmla="*/ 1199983 w 1526044"/>
                <a:gd name="connsiteY2699" fmla="*/ 1755748 h 2788739"/>
                <a:gd name="connsiteX2700" fmla="*/ 1198974 w 1526044"/>
                <a:gd name="connsiteY2700" fmla="*/ 1754179 h 2788739"/>
                <a:gd name="connsiteX2701" fmla="*/ 1198245 w 1526044"/>
                <a:gd name="connsiteY2701" fmla="*/ 1752722 h 2788739"/>
                <a:gd name="connsiteX2702" fmla="*/ 1197461 w 1526044"/>
                <a:gd name="connsiteY2702" fmla="*/ 1745605 h 2788739"/>
                <a:gd name="connsiteX2703" fmla="*/ 1198189 w 1526044"/>
                <a:gd name="connsiteY2703" fmla="*/ 1742747 h 2788739"/>
                <a:gd name="connsiteX2704" fmla="*/ 1198582 w 1526044"/>
                <a:gd name="connsiteY2704" fmla="*/ 1741515 h 2788739"/>
                <a:gd name="connsiteX2705" fmla="*/ 1196452 w 1526044"/>
                <a:gd name="connsiteY2705" fmla="*/ 1735238 h 2788739"/>
                <a:gd name="connsiteX2706" fmla="*/ 1196452 w 1526044"/>
                <a:gd name="connsiteY2706" fmla="*/ 1734510 h 2788739"/>
                <a:gd name="connsiteX2707" fmla="*/ 1197293 w 1526044"/>
                <a:gd name="connsiteY2707" fmla="*/ 1730419 h 2788739"/>
                <a:gd name="connsiteX2708" fmla="*/ 1197349 w 1526044"/>
                <a:gd name="connsiteY2708" fmla="*/ 1726777 h 2788739"/>
                <a:gd name="connsiteX2709" fmla="*/ 1198245 w 1526044"/>
                <a:gd name="connsiteY2709" fmla="*/ 1722406 h 2788739"/>
                <a:gd name="connsiteX2710" fmla="*/ 1196004 w 1526044"/>
                <a:gd name="connsiteY2710" fmla="*/ 1722630 h 2788739"/>
                <a:gd name="connsiteX2711" fmla="*/ 1194883 w 1526044"/>
                <a:gd name="connsiteY2711" fmla="*/ 1722630 h 2788739"/>
                <a:gd name="connsiteX2712" fmla="*/ 1192306 w 1526044"/>
                <a:gd name="connsiteY2712" fmla="*/ 1723134 h 2788739"/>
                <a:gd name="connsiteX2713" fmla="*/ 1188999 w 1526044"/>
                <a:gd name="connsiteY2713" fmla="*/ 1723246 h 2788739"/>
                <a:gd name="connsiteX2714" fmla="*/ 1184628 w 1526044"/>
                <a:gd name="connsiteY2714" fmla="*/ 1722686 h 2788739"/>
                <a:gd name="connsiteX2715" fmla="*/ 1182667 w 1526044"/>
                <a:gd name="connsiteY2715" fmla="*/ 1722966 h 2788739"/>
                <a:gd name="connsiteX2716" fmla="*/ 1178072 w 1526044"/>
                <a:gd name="connsiteY2716" fmla="*/ 1724031 h 2788739"/>
                <a:gd name="connsiteX2717" fmla="*/ 1173757 w 1526044"/>
                <a:gd name="connsiteY2717" fmla="*/ 1724031 h 2788739"/>
                <a:gd name="connsiteX2718" fmla="*/ 1166416 w 1526044"/>
                <a:gd name="connsiteY2718" fmla="*/ 1721005 h 2788739"/>
                <a:gd name="connsiteX2719" fmla="*/ 1164959 w 1526044"/>
                <a:gd name="connsiteY2719" fmla="*/ 1719548 h 2788739"/>
                <a:gd name="connsiteX2720" fmla="*/ 1163054 w 1526044"/>
                <a:gd name="connsiteY2720" fmla="*/ 1716858 h 2788739"/>
                <a:gd name="connsiteX2721" fmla="*/ 1162326 w 1526044"/>
                <a:gd name="connsiteY2721" fmla="*/ 1715401 h 2788739"/>
                <a:gd name="connsiteX2722" fmla="*/ 1161765 w 1526044"/>
                <a:gd name="connsiteY2722" fmla="*/ 1714056 h 2788739"/>
                <a:gd name="connsiteX2723" fmla="*/ 1158907 w 1526044"/>
                <a:gd name="connsiteY2723" fmla="*/ 1705426 h 2788739"/>
                <a:gd name="connsiteX2724" fmla="*/ 1158851 w 1526044"/>
                <a:gd name="connsiteY2724" fmla="*/ 1705146 h 2788739"/>
                <a:gd name="connsiteX2725" fmla="*/ 1155097 w 1526044"/>
                <a:gd name="connsiteY2725" fmla="*/ 1702288 h 2788739"/>
                <a:gd name="connsiteX2726" fmla="*/ 1152743 w 1526044"/>
                <a:gd name="connsiteY2726" fmla="*/ 1701672 h 2788739"/>
                <a:gd name="connsiteX2727" fmla="*/ 1152239 w 1526044"/>
                <a:gd name="connsiteY2727" fmla="*/ 1701672 h 2788739"/>
                <a:gd name="connsiteX2728" fmla="*/ 1141928 w 1526044"/>
                <a:gd name="connsiteY2728" fmla="*/ 1691978 h 2788739"/>
                <a:gd name="connsiteX2729" fmla="*/ 1141480 w 1526044"/>
                <a:gd name="connsiteY2729" fmla="*/ 1690240 h 2788739"/>
                <a:gd name="connsiteX2730" fmla="*/ 1141256 w 1526044"/>
                <a:gd name="connsiteY2730" fmla="*/ 1686598 h 2788739"/>
                <a:gd name="connsiteX2731" fmla="*/ 1137277 w 1526044"/>
                <a:gd name="connsiteY2731" fmla="*/ 1682339 h 2788739"/>
                <a:gd name="connsiteX2732" fmla="*/ 1136548 w 1526044"/>
                <a:gd name="connsiteY2732" fmla="*/ 1680882 h 2788739"/>
                <a:gd name="connsiteX2733" fmla="*/ 1135484 w 1526044"/>
                <a:gd name="connsiteY2733" fmla="*/ 1677296 h 2788739"/>
                <a:gd name="connsiteX2734" fmla="*/ 1134027 w 1526044"/>
                <a:gd name="connsiteY2734" fmla="*/ 1671972 h 2788739"/>
                <a:gd name="connsiteX2735" fmla="*/ 1134027 w 1526044"/>
                <a:gd name="connsiteY2735" fmla="*/ 1670515 h 2788739"/>
                <a:gd name="connsiteX2736" fmla="*/ 1137053 w 1526044"/>
                <a:gd name="connsiteY2736" fmla="*/ 1663230 h 2788739"/>
                <a:gd name="connsiteX2737" fmla="*/ 1137949 w 1526044"/>
                <a:gd name="connsiteY2737" fmla="*/ 1662334 h 2788739"/>
                <a:gd name="connsiteX2738" fmla="*/ 1139687 w 1526044"/>
                <a:gd name="connsiteY2738" fmla="*/ 1660036 h 2788739"/>
                <a:gd name="connsiteX2739" fmla="*/ 1141760 w 1526044"/>
                <a:gd name="connsiteY2739" fmla="*/ 1657963 h 2788739"/>
                <a:gd name="connsiteX2740" fmla="*/ 1142656 w 1526044"/>
                <a:gd name="connsiteY2740" fmla="*/ 1657290 h 2788739"/>
                <a:gd name="connsiteX2741" fmla="*/ 1142993 w 1526044"/>
                <a:gd name="connsiteY2741" fmla="*/ 1656618 h 2788739"/>
                <a:gd name="connsiteX2742" fmla="*/ 1145682 w 1526044"/>
                <a:gd name="connsiteY2742" fmla="*/ 1653256 h 2788739"/>
                <a:gd name="connsiteX2743" fmla="*/ 1145795 w 1526044"/>
                <a:gd name="connsiteY2743" fmla="*/ 1652863 h 2788739"/>
                <a:gd name="connsiteX2744" fmla="*/ 1146411 w 1526044"/>
                <a:gd name="connsiteY2744" fmla="*/ 1649894 h 2788739"/>
                <a:gd name="connsiteX2745" fmla="*/ 1146523 w 1526044"/>
                <a:gd name="connsiteY2745" fmla="*/ 1649333 h 2788739"/>
                <a:gd name="connsiteX2746" fmla="*/ 1143329 w 1526044"/>
                <a:gd name="connsiteY2746" fmla="*/ 1641880 h 2788739"/>
                <a:gd name="connsiteX2747" fmla="*/ 1143329 w 1526044"/>
                <a:gd name="connsiteY2747" fmla="*/ 1641152 h 2788739"/>
                <a:gd name="connsiteX2748" fmla="*/ 1147924 w 1526044"/>
                <a:gd name="connsiteY2748" fmla="*/ 1632578 h 2788739"/>
                <a:gd name="connsiteX2749" fmla="*/ 1151230 w 1526044"/>
                <a:gd name="connsiteY2749" fmla="*/ 1630168 h 2788739"/>
                <a:gd name="connsiteX2750" fmla="*/ 1151566 w 1526044"/>
                <a:gd name="connsiteY2750" fmla="*/ 1629384 h 2788739"/>
                <a:gd name="connsiteX2751" fmla="*/ 1154256 w 1526044"/>
                <a:gd name="connsiteY2751" fmla="*/ 1623948 h 2788739"/>
                <a:gd name="connsiteX2752" fmla="*/ 1151342 w 1526044"/>
                <a:gd name="connsiteY2752" fmla="*/ 1621875 h 2788739"/>
                <a:gd name="connsiteX2753" fmla="*/ 1150614 w 1526044"/>
                <a:gd name="connsiteY2753" fmla="*/ 1621146 h 2788739"/>
                <a:gd name="connsiteX2754" fmla="*/ 1147588 w 1526044"/>
                <a:gd name="connsiteY2754" fmla="*/ 1613862 h 2788739"/>
                <a:gd name="connsiteX2755" fmla="*/ 1147588 w 1526044"/>
                <a:gd name="connsiteY2755" fmla="*/ 1611004 h 2788739"/>
                <a:gd name="connsiteX2756" fmla="*/ 1147868 w 1526044"/>
                <a:gd name="connsiteY2756" fmla="*/ 1608482 h 2788739"/>
                <a:gd name="connsiteX2757" fmla="*/ 1148260 w 1526044"/>
                <a:gd name="connsiteY2757" fmla="*/ 1606801 h 2788739"/>
                <a:gd name="connsiteX2758" fmla="*/ 1146411 w 1526044"/>
                <a:gd name="connsiteY2758" fmla="*/ 1606969 h 2788739"/>
                <a:gd name="connsiteX2759" fmla="*/ 1144282 w 1526044"/>
                <a:gd name="connsiteY2759" fmla="*/ 1606969 h 2788739"/>
                <a:gd name="connsiteX2760" fmla="*/ 1141031 w 1526044"/>
                <a:gd name="connsiteY2760" fmla="*/ 1606465 h 2788739"/>
                <a:gd name="connsiteX2761" fmla="*/ 1138902 w 1526044"/>
                <a:gd name="connsiteY2761" fmla="*/ 1605736 h 2788739"/>
                <a:gd name="connsiteX2762" fmla="*/ 1137557 w 1526044"/>
                <a:gd name="connsiteY2762" fmla="*/ 1605176 h 2788739"/>
                <a:gd name="connsiteX2763" fmla="*/ 1136100 w 1526044"/>
                <a:gd name="connsiteY2763" fmla="*/ 1604447 h 2788739"/>
                <a:gd name="connsiteX2764" fmla="*/ 1130440 w 1526044"/>
                <a:gd name="connsiteY2764" fmla="*/ 1594137 h 2788739"/>
                <a:gd name="connsiteX2765" fmla="*/ 1129656 w 1526044"/>
                <a:gd name="connsiteY2765" fmla="*/ 1590214 h 2788739"/>
                <a:gd name="connsiteX2766" fmla="*/ 1129656 w 1526044"/>
                <a:gd name="connsiteY2766" fmla="*/ 1589485 h 2788739"/>
                <a:gd name="connsiteX2767" fmla="*/ 1135372 w 1526044"/>
                <a:gd name="connsiteY2767" fmla="*/ 1580239 h 2788739"/>
                <a:gd name="connsiteX2768" fmla="*/ 1138286 w 1526044"/>
                <a:gd name="connsiteY2768" fmla="*/ 1578782 h 2788739"/>
                <a:gd name="connsiteX2769" fmla="*/ 1140415 w 1526044"/>
                <a:gd name="connsiteY2769" fmla="*/ 1577998 h 2788739"/>
                <a:gd name="connsiteX2770" fmla="*/ 1146411 w 1526044"/>
                <a:gd name="connsiteY2770" fmla="*/ 1576373 h 2788739"/>
                <a:gd name="connsiteX2771" fmla="*/ 1154817 w 1526044"/>
                <a:gd name="connsiteY2771" fmla="*/ 1573403 h 2788739"/>
                <a:gd name="connsiteX2772" fmla="*/ 1156218 w 1526044"/>
                <a:gd name="connsiteY2772" fmla="*/ 1572954 h 2788739"/>
                <a:gd name="connsiteX2773" fmla="*/ 1156722 w 1526044"/>
                <a:gd name="connsiteY2773" fmla="*/ 1572842 h 2788739"/>
                <a:gd name="connsiteX2774" fmla="*/ 1162550 w 1526044"/>
                <a:gd name="connsiteY2774" fmla="*/ 1566342 h 2788739"/>
                <a:gd name="connsiteX2775" fmla="*/ 1168434 w 1526044"/>
                <a:gd name="connsiteY2775" fmla="*/ 1563708 h 2788739"/>
                <a:gd name="connsiteX2776" fmla="*/ 1173029 w 1526044"/>
                <a:gd name="connsiteY2776" fmla="*/ 1562644 h 2788739"/>
                <a:gd name="connsiteX2777" fmla="*/ 1173981 w 1526044"/>
                <a:gd name="connsiteY2777" fmla="*/ 1562644 h 2788739"/>
                <a:gd name="connsiteX2778" fmla="*/ 1179473 w 1526044"/>
                <a:gd name="connsiteY2778" fmla="*/ 1556423 h 2788739"/>
                <a:gd name="connsiteX2779" fmla="*/ 1179641 w 1526044"/>
                <a:gd name="connsiteY2779" fmla="*/ 1556143 h 2788739"/>
                <a:gd name="connsiteX2780" fmla="*/ 1181546 w 1526044"/>
                <a:gd name="connsiteY2780" fmla="*/ 1553453 h 2788739"/>
                <a:gd name="connsiteX2781" fmla="*/ 1181827 w 1526044"/>
                <a:gd name="connsiteY2781" fmla="*/ 1553173 h 2788739"/>
                <a:gd name="connsiteX2782" fmla="*/ 1182499 w 1526044"/>
                <a:gd name="connsiteY2782" fmla="*/ 1551772 h 2788739"/>
                <a:gd name="connsiteX2783" fmla="*/ 1182779 w 1526044"/>
                <a:gd name="connsiteY2783" fmla="*/ 1551268 h 2788739"/>
                <a:gd name="connsiteX2784" fmla="*/ 1184292 w 1526044"/>
                <a:gd name="connsiteY2784" fmla="*/ 1548522 h 2788739"/>
                <a:gd name="connsiteX2785" fmla="*/ 1187318 w 1526044"/>
                <a:gd name="connsiteY2785" fmla="*/ 1541237 h 2788739"/>
                <a:gd name="connsiteX2786" fmla="*/ 1187374 w 1526044"/>
                <a:gd name="connsiteY2786" fmla="*/ 1541181 h 2788739"/>
                <a:gd name="connsiteX2787" fmla="*/ 1187206 w 1526044"/>
                <a:gd name="connsiteY2787" fmla="*/ 1539220 h 2788739"/>
                <a:gd name="connsiteX2788" fmla="*/ 1187206 w 1526044"/>
                <a:gd name="connsiteY2788" fmla="*/ 1537763 h 2788739"/>
                <a:gd name="connsiteX2789" fmla="*/ 1187654 w 1526044"/>
                <a:gd name="connsiteY2789" fmla="*/ 1534793 h 2788739"/>
                <a:gd name="connsiteX2790" fmla="*/ 1181154 w 1526044"/>
                <a:gd name="connsiteY2790" fmla="*/ 1529413 h 2788739"/>
                <a:gd name="connsiteX2791" fmla="*/ 1180426 w 1526044"/>
                <a:gd name="connsiteY2791" fmla="*/ 1527956 h 2788739"/>
                <a:gd name="connsiteX2792" fmla="*/ 1179865 w 1526044"/>
                <a:gd name="connsiteY2792" fmla="*/ 1526556 h 2788739"/>
                <a:gd name="connsiteX2793" fmla="*/ 1178801 w 1526044"/>
                <a:gd name="connsiteY2793" fmla="*/ 1525659 h 2788739"/>
                <a:gd name="connsiteX2794" fmla="*/ 1178072 w 1526044"/>
                <a:gd name="connsiteY2794" fmla="*/ 1524930 h 2788739"/>
                <a:gd name="connsiteX2795" fmla="*/ 1175158 w 1526044"/>
                <a:gd name="connsiteY2795" fmla="*/ 1515908 h 2788739"/>
                <a:gd name="connsiteX2796" fmla="*/ 1175550 w 1526044"/>
                <a:gd name="connsiteY2796" fmla="*/ 1513667 h 2788739"/>
                <a:gd name="connsiteX2797" fmla="*/ 1175158 w 1526044"/>
                <a:gd name="connsiteY2797" fmla="*/ 1512098 h 2788739"/>
                <a:gd name="connsiteX2798" fmla="*/ 1170731 w 1526044"/>
                <a:gd name="connsiteY2798" fmla="*/ 1510641 h 2788739"/>
                <a:gd name="connsiteX2799" fmla="*/ 1168938 w 1526044"/>
                <a:gd name="connsiteY2799" fmla="*/ 1509576 h 2788739"/>
                <a:gd name="connsiteX2800" fmla="*/ 1167929 w 1526044"/>
                <a:gd name="connsiteY2800" fmla="*/ 1509240 h 2788739"/>
                <a:gd name="connsiteX2801" fmla="*/ 1163110 w 1526044"/>
                <a:gd name="connsiteY2801" fmla="*/ 1509240 h 2788739"/>
                <a:gd name="connsiteX2802" fmla="*/ 1155321 w 1526044"/>
                <a:gd name="connsiteY2802" fmla="*/ 1505654 h 2788739"/>
                <a:gd name="connsiteX2803" fmla="*/ 1152911 w 1526044"/>
                <a:gd name="connsiteY2803" fmla="*/ 1497416 h 2788739"/>
                <a:gd name="connsiteX2804" fmla="*/ 1153640 w 1526044"/>
                <a:gd name="connsiteY2804" fmla="*/ 1492373 h 2788739"/>
                <a:gd name="connsiteX2805" fmla="*/ 1155265 w 1526044"/>
                <a:gd name="connsiteY2805" fmla="*/ 1488114 h 2788739"/>
                <a:gd name="connsiteX2806" fmla="*/ 1156386 w 1526044"/>
                <a:gd name="connsiteY2806" fmla="*/ 1486433 h 2788739"/>
                <a:gd name="connsiteX2807" fmla="*/ 1156386 w 1526044"/>
                <a:gd name="connsiteY2807" fmla="*/ 1484528 h 2788739"/>
                <a:gd name="connsiteX2808" fmla="*/ 1156442 w 1526044"/>
                <a:gd name="connsiteY2808" fmla="*/ 1483743 h 2788739"/>
                <a:gd name="connsiteX2809" fmla="*/ 1152239 w 1526044"/>
                <a:gd name="connsiteY2809" fmla="*/ 1479932 h 2788739"/>
                <a:gd name="connsiteX2810" fmla="*/ 1151398 w 1526044"/>
                <a:gd name="connsiteY2810" fmla="*/ 1470686 h 2788739"/>
                <a:gd name="connsiteX2811" fmla="*/ 1151398 w 1526044"/>
                <a:gd name="connsiteY2811" fmla="*/ 1470462 h 2788739"/>
                <a:gd name="connsiteX2812" fmla="*/ 1151062 w 1526044"/>
                <a:gd name="connsiteY2812" fmla="*/ 1469790 h 2788739"/>
                <a:gd name="connsiteX2813" fmla="*/ 1149997 w 1526044"/>
                <a:gd name="connsiteY2813" fmla="*/ 1465195 h 2788739"/>
                <a:gd name="connsiteX2814" fmla="*/ 1149997 w 1526044"/>
                <a:gd name="connsiteY2814" fmla="*/ 1461608 h 2788739"/>
                <a:gd name="connsiteX2815" fmla="*/ 1150221 w 1526044"/>
                <a:gd name="connsiteY2815" fmla="*/ 1459591 h 2788739"/>
                <a:gd name="connsiteX2816" fmla="*/ 1150278 w 1526044"/>
                <a:gd name="connsiteY2816" fmla="*/ 1459367 h 2788739"/>
                <a:gd name="connsiteX2817" fmla="*/ 1149045 w 1526044"/>
                <a:gd name="connsiteY2817" fmla="*/ 1456733 h 2788739"/>
                <a:gd name="connsiteX2818" fmla="*/ 1145851 w 1526044"/>
                <a:gd name="connsiteY2818" fmla="*/ 1454548 h 2788739"/>
                <a:gd name="connsiteX2819" fmla="*/ 1145122 w 1526044"/>
                <a:gd name="connsiteY2819" fmla="*/ 1453819 h 2788739"/>
                <a:gd name="connsiteX2820" fmla="*/ 1142096 w 1526044"/>
                <a:gd name="connsiteY2820" fmla="*/ 1446534 h 2788739"/>
                <a:gd name="connsiteX2821" fmla="*/ 1142096 w 1526044"/>
                <a:gd name="connsiteY2821" fmla="*/ 1446366 h 2788739"/>
                <a:gd name="connsiteX2822" fmla="*/ 1141031 w 1526044"/>
                <a:gd name="connsiteY2822" fmla="*/ 1444685 h 2788739"/>
                <a:gd name="connsiteX2823" fmla="*/ 1140303 w 1526044"/>
                <a:gd name="connsiteY2823" fmla="*/ 1443228 h 2788739"/>
                <a:gd name="connsiteX2824" fmla="*/ 1139182 w 1526044"/>
                <a:gd name="connsiteY2824" fmla="*/ 1438577 h 2788739"/>
                <a:gd name="connsiteX2825" fmla="*/ 1139182 w 1526044"/>
                <a:gd name="connsiteY2825" fmla="*/ 1437848 h 2788739"/>
                <a:gd name="connsiteX2826" fmla="*/ 1142208 w 1526044"/>
                <a:gd name="connsiteY2826" fmla="*/ 1430508 h 2788739"/>
                <a:gd name="connsiteX2827" fmla="*/ 1142432 w 1526044"/>
                <a:gd name="connsiteY2827" fmla="*/ 1430283 h 2788739"/>
                <a:gd name="connsiteX2828" fmla="*/ 1144338 w 1526044"/>
                <a:gd name="connsiteY2828" fmla="*/ 1418291 h 2788739"/>
                <a:gd name="connsiteX2829" fmla="*/ 1147532 w 1526044"/>
                <a:gd name="connsiteY2829" fmla="*/ 1413192 h 2788739"/>
                <a:gd name="connsiteX2830" fmla="*/ 1147420 w 1526044"/>
                <a:gd name="connsiteY2830" fmla="*/ 1413024 h 2788739"/>
                <a:gd name="connsiteX2831" fmla="*/ 1146859 w 1526044"/>
                <a:gd name="connsiteY2831" fmla="*/ 1411679 h 2788739"/>
                <a:gd name="connsiteX2832" fmla="*/ 1146131 w 1526044"/>
                <a:gd name="connsiteY2832" fmla="*/ 1409550 h 2788739"/>
                <a:gd name="connsiteX2833" fmla="*/ 1145626 w 1526044"/>
                <a:gd name="connsiteY2833" fmla="*/ 1406299 h 2788739"/>
                <a:gd name="connsiteX2834" fmla="*/ 1145626 w 1526044"/>
                <a:gd name="connsiteY2834" fmla="*/ 1402713 h 2788739"/>
                <a:gd name="connsiteX2835" fmla="*/ 1147083 w 1526044"/>
                <a:gd name="connsiteY2835" fmla="*/ 1397389 h 2788739"/>
                <a:gd name="connsiteX2836" fmla="*/ 1148484 w 1526044"/>
                <a:gd name="connsiteY2836" fmla="*/ 1393131 h 2788739"/>
                <a:gd name="connsiteX2837" fmla="*/ 1149605 w 1526044"/>
                <a:gd name="connsiteY2837" fmla="*/ 1391281 h 2788739"/>
                <a:gd name="connsiteX2838" fmla="*/ 1149213 w 1526044"/>
                <a:gd name="connsiteY2838" fmla="*/ 1388368 h 2788739"/>
                <a:gd name="connsiteX2839" fmla="*/ 1149213 w 1526044"/>
                <a:gd name="connsiteY2839" fmla="*/ 1387639 h 2788739"/>
                <a:gd name="connsiteX2840" fmla="*/ 1150670 w 1526044"/>
                <a:gd name="connsiteY2840" fmla="*/ 1382315 h 2788739"/>
                <a:gd name="connsiteX2841" fmla="*/ 1150670 w 1526044"/>
                <a:gd name="connsiteY2841" fmla="*/ 1382260 h 2788739"/>
                <a:gd name="connsiteX2842" fmla="*/ 1149885 w 1526044"/>
                <a:gd name="connsiteY2842" fmla="*/ 1378337 h 2788739"/>
                <a:gd name="connsiteX2843" fmla="*/ 1149885 w 1526044"/>
                <a:gd name="connsiteY2843" fmla="*/ 1376880 h 2788739"/>
                <a:gd name="connsiteX2844" fmla="*/ 1151006 w 1526044"/>
                <a:gd name="connsiteY2844" fmla="*/ 1372229 h 2788739"/>
                <a:gd name="connsiteX2845" fmla="*/ 1152463 w 1526044"/>
                <a:gd name="connsiteY2845" fmla="*/ 1369371 h 2788739"/>
                <a:gd name="connsiteX2846" fmla="*/ 1158459 w 1526044"/>
                <a:gd name="connsiteY2846" fmla="*/ 1364216 h 2788739"/>
                <a:gd name="connsiteX2847" fmla="*/ 1160588 w 1526044"/>
                <a:gd name="connsiteY2847" fmla="*/ 1363487 h 2788739"/>
                <a:gd name="connsiteX2848" fmla="*/ 1162662 w 1526044"/>
                <a:gd name="connsiteY2848" fmla="*/ 1363039 h 2788739"/>
                <a:gd name="connsiteX2849" fmla="*/ 1163446 w 1526044"/>
                <a:gd name="connsiteY2849" fmla="*/ 1362758 h 2788739"/>
                <a:gd name="connsiteX2850" fmla="*/ 1166753 w 1526044"/>
                <a:gd name="connsiteY2850" fmla="*/ 1362198 h 2788739"/>
                <a:gd name="connsiteX2851" fmla="*/ 1166753 w 1526044"/>
                <a:gd name="connsiteY2851" fmla="*/ 1362198 h 2788739"/>
                <a:gd name="connsiteX2852" fmla="*/ 1167313 w 1526044"/>
                <a:gd name="connsiteY2852" fmla="*/ 1361638 h 2788739"/>
                <a:gd name="connsiteX2853" fmla="*/ 1174430 w 1526044"/>
                <a:gd name="connsiteY2853" fmla="*/ 1358612 h 2788739"/>
                <a:gd name="connsiteX2854" fmla="*/ 1175046 w 1526044"/>
                <a:gd name="connsiteY2854" fmla="*/ 1358276 h 2788739"/>
                <a:gd name="connsiteX2855" fmla="*/ 1175046 w 1526044"/>
                <a:gd name="connsiteY2855" fmla="*/ 1358276 h 2788739"/>
                <a:gd name="connsiteX2856" fmla="*/ 1177456 w 1526044"/>
                <a:gd name="connsiteY2856" fmla="*/ 1356707 h 2788739"/>
                <a:gd name="connsiteX2857" fmla="*/ 1178296 w 1526044"/>
                <a:gd name="connsiteY2857" fmla="*/ 1354241 h 2788739"/>
                <a:gd name="connsiteX2858" fmla="*/ 1179025 w 1526044"/>
                <a:gd name="connsiteY2858" fmla="*/ 1352784 h 2788739"/>
                <a:gd name="connsiteX2859" fmla="*/ 1180818 w 1526044"/>
                <a:gd name="connsiteY2859" fmla="*/ 1350262 h 2788739"/>
                <a:gd name="connsiteX2860" fmla="*/ 1182387 w 1526044"/>
                <a:gd name="connsiteY2860" fmla="*/ 1344771 h 2788739"/>
                <a:gd name="connsiteX2861" fmla="*/ 1182219 w 1526044"/>
                <a:gd name="connsiteY2861" fmla="*/ 1343089 h 2788739"/>
                <a:gd name="connsiteX2862" fmla="*/ 1182219 w 1526044"/>
                <a:gd name="connsiteY2862" fmla="*/ 1341632 h 2788739"/>
                <a:gd name="connsiteX2863" fmla="*/ 1182667 w 1526044"/>
                <a:gd name="connsiteY2863" fmla="*/ 1338550 h 2788739"/>
                <a:gd name="connsiteX2864" fmla="*/ 1177175 w 1526044"/>
                <a:gd name="connsiteY2864" fmla="*/ 1329416 h 2788739"/>
                <a:gd name="connsiteX2865" fmla="*/ 1177175 w 1526044"/>
                <a:gd name="connsiteY2865" fmla="*/ 1327959 h 2788739"/>
                <a:gd name="connsiteX2866" fmla="*/ 1177736 w 1526044"/>
                <a:gd name="connsiteY2866" fmla="*/ 1324541 h 2788739"/>
                <a:gd name="connsiteX2867" fmla="*/ 1177119 w 1526044"/>
                <a:gd name="connsiteY2867" fmla="*/ 1324261 h 2788739"/>
                <a:gd name="connsiteX2868" fmla="*/ 1174878 w 1526044"/>
                <a:gd name="connsiteY2868" fmla="*/ 1323140 h 2788739"/>
                <a:gd name="connsiteX2869" fmla="*/ 1169218 w 1526044"/>
                <a:gd name="connsiteY2869" fmla="*/ 1322075 h 2788739"/>
                <a:gd name="connsiteX2870" fmla="*/ 1169162 w 1526044"/>
                <a:gd name="connsiteY2870" fmla="*/ 1322075 h 2788739"/>
                <a:gd name="connsiteX2871" fmla="*/ 1164511 w 1526044"/>
                <a:gd name="connsiteY2871" fmla="*/ 1321739 h 2788739"/>
                <a:gd name="connsiteX2872" fmla="*/ 1161261 w 1526044"/>
                <a:gd name="connsiteY2872" fmla="*/ 1321235 h 2788739"/>
                <a:gd name="connsiteX2873" fmla="*/ 1159131 w 1526044"/>
                <a:gd name="connsiteY2873" fmla="*/ 1320506 h 2788739"/>
                <a:gd name="connsiteX2874" fmla="*/ 1157731 w 1526044"/>
                <a:gd name="connsiteY2874" fmla="*/ 1319946 h 2788739"/>
                <a:gd name="connsiteX2875" fmla="*/ 1156274 w 1526044"/>
                <a:gd name="connsiteY2875" fmla="*/ 1319218 h 2788739"/>
                <a:gd name="connsiteX2876" fmla="*/ 1150614 w 1526044"/>
                <a:gd name="connsiteY2876" fmla="*/ 1309971 h 2788739"/>
                <a:gd name="connsiteX2877" fmla="*/ 1150614 w 1526044"/>
                <a:gd name="connsiteY2877" fmla="*/ 1309803 h 2788739"/>
                <a:gd name="connsiteX2878" fmla="*/ 1150221 w 1526044"/>
                <a:gd name="connsiteY2878" fmla="*/ 1308178 h 2788739"/>
                <a:gd name="connsiteX2879" fmla="*/ 1152911 w 1526044"/>
                <a:gd name="connsiteY2879" fmla="*/ 1298372 h 2788739"/>
                <a:gd name="connsiteX2880" fmla="*/ 1155769 w 1526044"/>
                <a:gd name="connsiteY2880" fmla="*/ 1295514 h 2788739"/>
                <a:gd name="connsiteX2881" fmla="*/ 1157787 w 1526044"/>
                <a:gd name="connsiteY2881" fmla="*/ 1293945 h 2788739"/>
                <a:gd name="connsiteX2882" fmla="*/ 1158291 w 1526044"/>
                <a:gd name="connsiteY2882" fmla="*/ 1290919 h 2788739"/>
                <a:gd name="connsiteX2883" fmla="*/ 1159019 w 1526044"/>
                <a:gd name="connsiteY2883" fmla="*/ 1288789 h 2788739"/>
                <a:gd name="connsiteX2884" fmla="*/ 1159187 w 1526044"/>
                <a:gd name="connsiteY2884" fmla="*/ 1288229 h 2788739"/>
                <a:gd name="connsiteX2885" fmla="*/ 1159187 w 1526044"/>
                <a:gd name="connsiteY2885" fmla="*/ 1286268 h 2788739"/>
                <a:gd name="connsiteX2886" fmla="*/ 1162213 w 1526044"/>
                <a:gd name="connsiteY2886" fmla="*/ 1278983 h 2788739"/>
                <a:gd name="connsiteX2887" fmla="*/ 1162774 w 1526044"/>
                <a:gd name="connsiteY2887" fmla="*/ 1278366 h 2788739"/>
                <a:gd name="connsiteX2888" fmla="*/ 1159916 w 1526044"/>
                <a:gd name="connsiteY2888" fmla="*/ 1271194 h 2788739"/>
                <a:gd name="connsiteX2889" fmla="*/ 1159916 w 1526044"/>
                <a:gd name="connsiteY2889" fmla="*/ 1266374 h 2788739"/>
                <a:gd name="connsiteX2890" fmla="*/ 1159187 w 1526044"/>
                <a:gd name="connsiteY2890" fmla="*/ 1262620 h 2788739"/>
                <a:gd name="connsiteX2891" fmla="*/ 1159187 w 1526044"/>
                <a:gd name="connsiteY2891" fmla="*/ 1259762 h 2788739"/>
                <a:gd name="connsiteX2892" fmla="*/ 1164903 w 1526044"/>
                <a:gd name="connsiteY2892" fmla="*/ 1250516 h 2788739"/>
                <a:gd name="connsiteX2893" fmla="*/ 1166360 w 1526044"/>
                <a:gd name="connsiteY2893" fmla="*/ 1249787 h 2788739"/>
                <a:gd name="connsiteX2894" fmla="*/ 1166753 w 1526044"/>
                <a:gd name="connsiteY2894" fmla="*/ 1249619 h 2788739"/>
                <a:gd name="connsiteX2895" fmla="*/ 1167929 w 1526044"/>
                <a:gd name="connsiteY2895" fmla="*/ 1248162 h 2788739"/>
                <a:gd name="connsiteX2896" fmla="*/ 1168209 w 1526044"/>
                <a:gd name="connsiteY2896" fmla="*/ 1247882 h 2788739"/>
                <a:gd name="connsiteX2897" fmla="*/ 1170003 w 1526044"/>
                <a:gd name="connsiteY2897" fmla="*/ 1245416 h 2788739"/>
                <a:gd name="connsiteX2898" fmla="*/ 1170003 w 1526044"/>
                <a:gd name="connsiteY2898" fmla="*/ 1244688 h 2788739"/>
                <a:gd name="connsiteX2899" fmla="*/ 1170003 w 1526044"/>
                <a:gd name="connsiteY2899" fmla="*/ 1243959 h 2788739"/>
                <a:gd name="connsiteX2900" fmla="*/ 1173029 w 1526044"/>
                <a:gd name="connsiteY2900" fmla="*/ 1236675 h 2788739"/>
                <a:gd name="connsiteX2901" fmla="*/ 1175158 w 1526044"/>
                <a:gd name="connsiteY2901" fmla="*/ 1234545 h 2788739"/>
                <a:gd name="connsiteX2902" fmla="*/ 1175887 w 1526044"/>
                <a:gd name="connsiteY2902" fmla="*/ 1233873 h 2788739"/>
                <a:gd name="connsiteX2903" fmla="*/ 1176783 w 1526044"/>
                <a:gd name="connsiteY2903" fmla="*/ 1232864 h 2788739"/>
                <a:gd name="connsiteX2904" fmla="*/ 1177736 w 1526044"/>
                <a:gd name="connsiteY2904" fmla="*/ 1230959 h 2788739"/>
                <a:gd name="connsiteX2905" fmla="*/ 1177288 w 1526044"/>
                <a:gd name="connsiteY2905" fmla="*/ 1230510 h 2788739"/>
                <a:gd name="connsiteX2906" fmla="*/ 1174766 w 1526044"/>
                <a:gd name="connsiteY2906" fmla="*/ 1226420 h 2788739"/>
                <a:gd name="connsiteX2907" fmla="*/ 1174037 w 1526044"/>
                <a:gd name="connsiteY2907" fmla="*/ 1224290 h 2788739"/>
                <a:gd name="connsiteX2908" fmla="*/ 1173533 w 1526044"/>
                <a:gd name="connsiteY2908" fmla="*/ 1221040 h 2788739"/>
                <a:gd name="connsiteX2909" fmla="*/ 1173533 w 1526044"/>
                <a:gd name="connsiteY2909" fmla="*/ 1217454 h 2788739"/>
                <a:gd name="connsiteX2910" fmla="*/ 1173533 w 1526044"/>
                <a:gd name="connsiteY2910" fmla="*/ 1216950 h 2788739"/>
                <a:gd name="connsiteX2911" fmla="*/ 1172356 w 1526044"/>
                <a:gd name="connsiteY2911" fmla="*/ 1217005 h 2788739"/>
                <a:gd name="connsiteX2912" fmla="*/ 1170227 w 1526044"/>
                <a:gd name="connsiteY2912" fmla="*/ 1217005 h 2788739"/>
                <a:gd name="connsiteX2913" fmla="*/ 1167705 w 1526044"/>
                <a:gd name="connsiteY2913" fmla="*/ 1216725 h 2788739"/>
                <a:gd name="connsiteX2914" fmla="*/ 1167033 w 1526044"/>
                <a:gd name="connsiteY2914" fmla="*/ 1216557 h 2788739"/>
                <a:gd name="connsiteX2915" fmla="*/ 1159412 w 1526044"/>
                <a:gd name="connsiteY2915" fmla="*/ 1219919 h 2788739"/>
                <a:gd name="connsiteX2916" fmla="*/ 1157282 w 1526044"/>
                <a:gd name="connsiteY2916" fmla="*/ 1219919 h 2788739"/>
                <a:gd name="connsiteX2917" fmla="*/ 1152687 w 1526044"/>
                <a:gd name="connsiteY2917" fmla="*/ 1218855 h 2788739"/>
                <a:gd name="connsiteX2918" fmla="*/ 1151230 w 1526044"/>
                <a:gd name="connsiteY2918" fmla="*/ 1218126 h 2788739"/>
                <a:gd name="connsiteX2919" fmla="*/ 1148540 w 1526044"/>
                <a:gd name="connsiteY2919" fmla="*/ 1216165 h 2788739"/>
                <a:gd name="connsiteX2920" fmla="*/ 1147083 w 1526044"/>
                <a:gd name="connsiteY2920" fmla="*/ 1214708 h 2788739"/>
                <a:gd name="connsiteX2921" fmla="*/ 1146299 w 1526044"/>
                <a:gd name="connsiteY2921" fmla="*/ 1213811 h 2788739"/>
                <a:gd name="connsiteX2922" fmla="*/ 1146187 w 1526044"/>
                <a:gd name="connsiteY2922" fmla="*/ 1213755 h 2788739"/>
                <a:gd name="connsiteX2923" fmla="*/ 1141592 w 1526044"/>
                <a:gd name="connsiteY2923" fmla="*/ 1209160 h 2788739"/>
                <a:gd name="connsiteX2924" fmla="*/ 1140191 w 1526044"/>
                <a:gd name="connsiteY2924" fmla="*/ 1206358 h 2788739"/>
                <a:gd name="connsiteX2925" fmla="*/ 1139630 w 1526044"/>
                <a:gd name="connsiteY2925" fmla="*/ 1206639 h 2788739"/>
                <a:gd name="connsiteX2926" fmla="*/ 1136100 w 1526044"/>
                <a:gd name="connsiteY2926" fmla="*/ 1207647 h 2788739"/>
                <a:gd name="connsiteX2927" fmla="*/ 1128255 w 1526044"/>
                <a:gd name="connsiteY2927" fmla="*/ 1207647 h 2788739"/>
                <a:gd name="connsiteX2928" fmla="*/ 1119849 w 1526044"/>
                <a:gd name="connsiteY2928" fmla="*/ 1204677 h 2788739"/>
                <a:gd name="connsiteX2929" fmla="*/ 1119121 w 1526044"/>
                <a:gd name="connsiteY2929" fmla="*/ 1203949 h 2788739"/>
                <a:gd name="connsiteX2930" fmla="*/ 1117160 w 1526044"/>
                <a:gd name="connsiteY2930" fmla="*/ 1201259 h 2788739"/>
                <a:gd name="connsiteX2931" fmla="*/ 1116431 w 1526044"/>
                <a:gd name="connsiteY2931" fmla="*/ 1199802 h 2788739"/>
                <a:gd name="connsiteX2932" fmla="*/ 1116431 w 1526044"/>
                <a:gd name="connsiteY2932" fmla="*/ 1199746 h 2788739"/>
                <a:gd name="connsiteX2933" fmla="*/ 1116375 w 1526044"/>
                <a:gd name="connsiteY2933" fmla="*/ 1199746 h 2788739"/>
                <a:gd name="connsiteX2934" fmla="*/ 1113853 w 1526044"/>
                <a:gd name="connsiteY2934" fmla="*/ 1199466 h 2788739"/>
                <a:gd name="connsiteX2935" fmla="*/ 1113741 w 1526044"/>
                <a:gd name="connsiteY2935" fmla="*/ 1199410 h 2788739"/>
                <a:gd name="connsiteX2936" fmla="*/ 1109370 w 1526044"/>
                <a:gd name="connsiteY2936" fmla="*/ 1200475 h 2788739"/>
                <a:gd name="connsiteX2937" fmla="*/ 1105560 w 1526044"/>
                <a:gd name="connsiteY2937" fmla="*/ 1201203 h 2788739"/>
                <a:gd name="connsiteX2938" fmla="*/ 1104831 w 1526044"/>
                <a:gd name="connsiteY2938" fmla="*/ 1201203 h 2788739"/>
                <a:gd name="connsiteX2939" fmla="*/ 1099172 w 1526044"/>
                <a:gd name="connsiteY2939" fmla="*/ 1199522 h 2788739"/>
                <a:gd name="connsiteX2940" fmla="*/ 1096930 w 1526044"/>
                <a:gd name="connsiteY2940" fmla="*/ 1199746 h 2788739"/>
                <a:gd name="connsiteX2941" fmla="*/ 1091158 w 1526044"/>
                <a:gd name="connsiteY2941" fmla="*/ 1199746 h 2788739"/>
                <a:gd name="connsiteX2942" fmla="*/ 1087460 w 1526044"/>
                <a:gd name="connsiteY2942" fmla="*/ 1199074 h 2788739"/>
                <a:gd name="connsiteX2943" fmla="*/ 1086955 w 1526044"/>
                <a:gd name="connsiteY2943" fmla="*/ 1199578 h 2788739"/>
                <a:gd name="connsiteX2944" fmla="*/ 1085498 w 1526044"/>
                <a:gd name="connsiteY2944" fmla="*/ 1201035 h 2788739"/>
                <a:gd name="connsiteX2945" fmla="*/ 1073843 w 1526044"/>
                <a:gd name="connsiteY2945" fmla="*/ 1203108 h 2788739"/>
                <a:gd name="connsiteX2946" fmla="*/ 1066838 w 1526044"/>
                <a:gd name="connsiteY2946" fmla="*/ 1199858 h 2788739"/>
                <a:gd name="connsiteX2947" fmla="*/ 1066334 w 1526044"/>
                <a:gd name="connsiteY2947" fmla="*/ 1200138 h 2788739"/>
                <a:gd name="connsiteX2948" fmla="*/ 1061739 w 1526044"/>
                <a:gd name="connsiteY2948" fmla="*/ 1201203 h 2788739"/>
                <a:gd name="connsiteX2949" fmla="*/ 1057424 w 1526044"/>
                <a:gd name="connsiteY2949" fmla="*/ 1201203 h 2788739"/>
                <a:gd name="connsiteX2950" fmla="*/ 1050643 w 1526044"/>
                <a:gd name="connsiteY2950" fmla="*/ 1198681 h 2788739"/>
                <a:gd name="connsiteX2951" fmla="*/ 1045152 w 1526044"/>
                <a:gd name="connsiteY2951" fmla="*/ 1191733 h 2788739"/>
                <a:gd name="connsiteX2952" fmla="*/ 1050755 w 1526044"/>
                <a:gd name="connsiteY2952" fmla="*/ 1180133 h 2788739"/>
                <a:gd name="connsiteX2953" fmla="*/ 1174598 w 1526044"/>
                <a:gd name="connsiteY2953" fmla="*/ 1120845 h 2788739"/>
                <a:gd name="connsiteX2954" fmla="*/ 1201440 w 1526044"/>
                <a:gd name="connsiteY2954" fmla="*/ 1106500 h 2788739"/>
                <a:gd name="connsiteX2955" fmla="*/ 1203569 w 1526044"/>
                <a:gd name="connsiteY2955" fmla="*/ 1102577 h 2788739"/>
                <a:gd name="connsiteX2956" fmla="*/ 1204298 w 1526044"/>
                <a:gd name="connsiteY2956" fmla="*/ 1101120 h 2788739"/>
                <a:gd name="connsiteX2957" fmla="*/ 1206259 w 1526044"/>
                <a:gd name="connsiteY2957" fmla="*/ 1098431 h 2788739"/>
                <a:gd name="connsiteX2958" fmla="*/ 1206371 w 1526044"/>
                <a:gd name="connsiteY2958" fmla="*/ 1098319 h 2788739"/>
                <a:gd name="connsiteX2959" fmla="*/ 1210518 w 1526044"/>
                <a:gd name="connsiteY2959" fmla="*/ 1092210 h 2788739"/>
                <a:gd name="connsiteX2960" fmla="*/ 1219091 w 1526044"/>
                <a:gd name="connsiteY2960" fmla="*/ 1086271 h 2788739"/>
                <a:gd name="connsiteX2961" fmla="*/ 1226040 w 1526044"/>
                <a:gd name="connsiteY2961" fmla="*/ 1079322 h 2788739"/>
                <a:gd name="connsiteX2962" fmla="*/ 1229795 w 1526044"/>
                <a:gd name="connsiteY2962" fmla="*/ 1074951 h 2788739"/>
                <a:gd name="connsiteX2963" fmla="*/ 1231812 w 1526044"/>
                <a:gd name="connsiteY2963" fmla="*/ 1072093 h 2788739"/>
                <a:gd name="connsiteX2964" fmla="*/ 1230747 w 1526044"/>
                <a:gd name="connsiteY2964" fmla="*/ 1070524 h 2788739"/>
                <a:gd name="connsiteX2965" fmla="*/ 1229346 w 1526044"/>
                <a:gd name="connsiteY2965" fmla="*/ 1067330 h 2788739"/>
                <a:gd name="connsiteX2966" fmla="*/ 1228618 w 1526044"/>
                <a:gd name="connsiteY2966" fmla="*/ 1064472 h 2788739"/>
                <a:gd name="connsiteX2967" fmla="*/ 1228842 w 1526044"/>
                <a:gd name="connsiteY2967" fmla="*/ 1058644 h 2788739"/>
                <a:gd name="connsiteX2968" fmla="*/ 1229570 w 1526044"/>
                <a:gd name="connsiteY2968" fmla="*/ 1056515 h 2788739"/>
                <a:gd name="connsiteX2969" fmla="*/ 1230131 w 1526044"/>
                <a:gd name="connsiteY2969" fmla="*/ 1055170 h 2788739"/>
                <a:gd name="connsiteX2970" fmla="*/ 1230859 w 1526044"/>
                <a:gd name="connsiteY2970" fmla="*/ 1053713 h 2788739"/>
                <a:gd name="connsiteX2971" fmla="*/ 1240105 w 1526044"/>
                <a:gd name="connsiteY2971" fmla="*/ 1047997 h 2788739"/>
                <a:gd name="connsiteX2972" fmla="*/ 1241562 w 1526044"/>
                <a:gd name="connsiteY2972" fmla="*/ 1047997 h 2788739"/>
                <a:gd name="connsiteX2973" fmla="*/ 1242011 w 1526044"/>
                <a:gd name="connsiteY2973" fmla="*/ 1047997 h 2788739"/>
                <a:gd name="connsiteX2974" fmla="*/ 1242011 w 1526044"/>
                <a:gd name="connsiteY2974" fmla="*/ 1036846 h 2788739"/>
                <a:gd name="connsiteX2975" fmla="*/ 1233549 w 1526044"/>
                <a:gd name="connsiteY2975" fmla="*/ 982489 h 2788739"/>
                <a:gd name="connsiteX2976" fmla="*/ 1233381 w 1526044"/>
                <a:gd name="connsiteY2976" fmla="*/ 980808 h 2788739"/>
                <a:gd name="connsiteX2977" fmla="*/ 1233381 w 1526044"/>
                <a:gd name="connsiteY2977" fmla="*/ 980080 h 2788739"/>
                <a:gd name="connsiteX2978" fmla="*/ 1233605 w 1526044"/>
                <a:gd name="connsiteY2978" fmla="*/ 977950 h 2788739"/>
                <a:gd name="connsiteX2979" fmla="*/ 1233381 w 1526044"/>
                <a:gd name="connsiteY2979" fmla="*/ 975821 h 2788739"/>
                <a:gd name="connsiteX2980" fmla="*/ 1233381 w 1526044"/>
                <a:gd name="connsiteY2980" fmla="*/ 974364 h 2788739"/>
                <a:gd name="connsiteX2981" fmla="*/ 1234446 w 1526044"/>
                <a:gd name="connsiteY2981" fmla="*/ 969769 h 2788739"/>
                <a:gd name="connsiteX2982" fmla="*/ 1235174 w 1526044"/>
                <a:gd name="connsiteY2982" fmla="*/ 968312 h 2788739"/>
                <a:gd name="connsiteX2983" fmla="*/ 1239433 w 1526044"/>
                <a:gd name="connsiteY2983" fmla="*/ 963885 h 2788739"/>
                <a:gd name="connsiteX2984" fmla="*/ 1242123 w 1526044"/>
                <a:gd name="connsiteY2984" fmla="*/ 959178 h 2788739"/>
                <a:gd name="connsiteX2985" fmla="*/ 1242851 w 1526044"/>
                <a:gd name="connsiteY2985" fmla="*/ 958449 h 2788739"/>
                <a:gd name="connsiteX2986" fmla="*/ 1244868 w 1526044"/>
                <a:gd name="connsiteY2986" fmla="*/ 956880 h 2788739"/>
                <a:gd name="connsiteX2987" fmla="*/ 1246438 w 1526044"/>
                <a:gd name="connsiteY2987" fmla="*/ 954863 h 2788739"/>
                <a:gd name="connsiteX2988" fmla="*/ 1249295 w 1526044"/>
                <a:gd name="connsiteY2988" fmla="*/ 952005 h 2788739"/>
                <a:gd name="connsiteX2989" fmla="*/ 1253330 w 1526044"/>
                <a:gd name="connsiteY2989" fmla="*/ 949540 h 2788739"/>
                <a:gd name="connsiteX2990" fmla="*/ 1255460 w 1526044"/>
                <a:gd name="connsiteY2990" fmla="*/ 948811 h 2788739"/>
                <a:gd name="connsiteX2991" fmla="*/ 1258710 w 1526044"/>
                <a:gd name="connsiteY2991" fmla="*/ 948307 h 2788739"/>
                <a:gd name="connsiteX2992" fmla="*/ 1260839 w 1526044"/>
                <a:gd name="connsiteY2992" fmla="*/ 948307 h 2788739"/>
                <a:gd name="connsiteX2993" fmla="*/ 1264089 w 1526044"/>
                <a:gd name="connsiteY2993" fmla="*/ 948811 h 2788739"/>
                <a:gd name="connsiteX2994" fmla="*/ 1265546 w 1526044"/>
                <a:gd name="connsiteY2994" fmla="*/ 947914 h 2788739"/>
                <a:gd name="connsiteX2995" fmla="*/ 1267003 w 1526044"/>
                <a:gd name="connsiteY2995" fmla="*/ 947186 h 2788739"/>
                <a:gd name="connsiteX2996" fmla="*/ 1270197 w 1526044"/>
                <a:gd name="connsiteY2996" fmla="*/ 946177 h 2788739"/>
                <a:gd name="connsiteX2997" fmla="*/ 1270814 w 1526044"/>
                <a:gd name="connsiteY2997" fmla="*/ 945505 h 2788739"/>
                <a:gd name="connsiteX2998" fmla="*/ 1271262 w 1526044"/>
                <a:gd name="connsiteY2998" fmla="*/ 945056 h 2788739"/>
                <a:gd name="connsiteX2999" fmla="*/ 1275297 w 1526044"/>
                <a:gd name="connsiteY2999" fmla="*/ 939901 h 2788739"/>
                <a:gd name="connsiteX3000" fmla="*/ 1276586 w 1526044"/>
                <a:gd name="connsiteY3000" fmla="*/ 939004 h 2788739"/>
                <a:gd name="connsiteX3001" fmla="*/ 1283870 w 1526044"/>
                <a:gd name="connsiteY3001" fmla="*/ 935978 h 2788739"/>
                <a:gd name="connsiteX3002" fmla="*/ 1283870 w 1526044"/>
                <a:gd name="connsiteY3002" fmla="*/ 935978 h 2788739"/>
                <a:gd name="connsiteX3003" fmla="*/ 1283870 w 1526044"/>
                <a:gd name="connsiteY3003" fmla="*/ 935978 h 2788739"/>
                <a:gd name="connsiteX3004" fmla="*/ 1286392 w 1526044"/>
                <a:gd name="connsiteY3004" fmla="*/ 934185 h 2788739"/>
                <a:gd name="connsiteX3005" fmla="*/ 1286392 w 1526044"/>
                <a:gd name="connsiteY3005" fmla="*/ 934185 h 2788739"/>
                <a:gd name="connsiteX3006" fmla="*/ 1287401 w 1526044"/>
                <a:gd name="connsiteY3006" fmla="*/ 933401 h 2788739"/>
                <a:gd name="connsiteX3007" fmla="*/ 1288690 w 1526044"/>
                <a:gd name="connsiteY3007" fmla="*/ 932504 h 2788739"/>
                <a:gd name="connsiteX3008" fmla="*/ 1291323 w 1526044"/>
                <a:gd name="connsiteY3008" fmla="*/ 930599 h 2788739"/>
                <a:gd name="connsiteX3009" fmla="*/ 1292780 w 1526044"/>
                <a:gd name="connsiteY3009" fmla="*/ 929870 h 2788739"/>
                <a:gd name="connsiteX3010" fmla="*/ 1297936 w 1526044"/>
                <a:gd name="connsiteY3010" fmla="*/ 928806 h 2788739"/>
                <a:gd name="connsiteX3011" fmla="*/ 1298552 w 1526044"/>
                <a:gd name="connsiteY3011" fmla="*/ 928581 h 2788739"/>
                <a:gd name="connsiteX3012" fmla="*/ 1299449 w 1526044"/>
                <a:gd name="connsiteY3012" fmla="*/ 927517 h 2788739"/>
                <a:gd name="connsiteX3013" fmla="*/ 1300177 w 1526044"/>
                <a:gd name="connsiteY3013" fmla="*/ 926788 h 2788739"/>
                <a:gd name="connsiteX3014" fmla="*/ 1300457 w 1526044"/>
                <a:gd name="connsiteY3014" fmla="*/ 926508 h 2788739"/>
                <a:gd name="connsiteX3015" fmla="*/ 1299001 w 1526044"/>
                <a:gd name="connsiteY3015" fmla="*/ 924379 h 2788739"/>
                <a:gd name="connsiteX3016" fmla="*/ 1298776 w 1526044"/>
                <a:gd name="connsiteY3016" fmla="*/ 924155 h 2788739"/>
                <a:gd name="connsiteX3017" fmla="*/ 1297992 w 1526044"/>
                <a:gd name="connsiteY3017" fmla="*/ 923258 h 2788739"/>
                <a:gd name="connsiteX3018" fmla="*/ 1295190 w 1526044"/>
                <a:gd name="connsiteY3018" fmla="*/ 921241 h 2788739"/>
                <a:gd name="connsiteX3019" fmla="*/ 1294462 w 1526044"/>
                <a:gd name="connsiteY3019" fmla="*/ 920512 h 2788739"/>
                <a:gd name="connsiteX3020" fmla="*/ 1293229 w 1526044"/>
                <a:gd name="connsiteY3020" fmla="*/ 919055 h 2788739"/>
                <a:gd name="connsiteX3021" fmla="*/ 1291436 w 1526044"/>
                <a:gd name="connsiteY3021" fmla="*/ 918046 h 2788739"/>
                <a:gd name="connsiteX3022" fmla="*/ 1287233 w 1526044"/>
                <a:gd name="connsiteY3022" fmla="*/ 915525 h 2788739"/>
                <a:gd name="connsiteX3023" fmla="*/ 1286112 w 1526044"/>
                <a:gd name="connsiteY3023" fmla="*/ 914404 h 2788739"/>
                <a:gd name="connsiteX3024" fmla="*/ 1280957 w 1526044"/>
                <a:gd name="connsiteY3024" fmla="*/ 910369 h 2788739"/>
                <a:gd name="connsiteX3025" fmla="*/ 1280228 w 1526044"/>
                <a:gd name="connsiteY3025" fmla="*/ 909641 h 2788739"/>
                <a:gd name="connsiteX3026" fmla="*/ 1278659 w 1526044"/>
                <a:gd name="connsiteY3026" fmla="*/ 908352 h 2788739"/>
                <a:gd name="connsiteX3027" fmla="*/ 1277202 w 1526044"/>
                <a:gd name="connsiteY3027" fmla="*/ 906895 h 2788739"/>
                <a:gd name="connsiteX3028" fmla="*/ 1274512 w 1526044"/>
                <a:gd name="connsiteY3028" fmla="*/ 902188 h 2788739"/>
                <a:gd name="connsiteX3029" fmla="*/ 1270253 w 1526044"/>
                <a:gd name="connsiteY3029" fmla="*/ 897761 h 2788739"/>
                <a:gd name="connsiteX3030" fmla="*/ 1269525 w 1526044"/>
                <a:gd name="connsiteY3030" fmla="*/ 896304 h 2788739"/>
                <a:gd name="connsiteX3031" fmla="*/ 1268740 w 1526044"/>
                <a:gd name="connsiteY3031" fmla="*/ 895239 h 2788739"/>
                <a:gd name="connsiteX3032" fmla="*/ 1265714 w 1526044"/>
                <a:gd name="connsiteY3032" fmla="*/ 891093 h 2788739"/>
                <a:gd name="connsiteX3033" fmla="*/ 1263417 w 1526044"/>
                <a:gd name="connsiteY3033" fmla="*/ 887618 h 2788739"/>
                <a:gd name="connsiteX3034" fmla="*/ 1262632 w 1526044"/>
                <a:gd name="connsiteY3034" fmla="*/ 887282 h 2788739"/>
                <a:gd name="connsiteX3035" fmla="*/ 1261175 w 1526044"/>
                <a:gd name="connsiteY3035" fmla="*/ 886554 h 2788739"/>
                <a:gd name="connsiteX3036" fmla="*/ 1255460 w 1526044"/>
                <a:gd name="connsiteY3036" fmla="*/ 877924 h 2788739"/>
                <a:gd name="connsiteX3037" fmla="*/ 1253330 w 1526044"/>
                <a:gd name="connsiteY3037" fmla="*/ 872600 h 2788739"/>
                <a:gd name="connsiteX3038" fmla="*/ 1252546 w 1526044"/>
                <a:gd name="connsiteY3038" fmla="*/ 868902 h 2788739"/>
                <a:gd name="connsiteX3039" fmla="*/ 1251817 w 1526044"/>
                <a:gd name="connsiteY3039" fmla="*/ 865091 h 2788739"/>
                <a:gd name="connsiteX3040" fmla="*/ 1251817 w 1526044"/>
                <a:gd name="connsiteY3040" fmla="*/ 862962 h 2788739"/>
                <a:gd name="connsiteX3041" fmla="*/ 1252321 w 1526044"/>
                <a:gd name="connsiteY3041" fmla="*/ 859712 h 2788739"/>
                <a:gd name="connsiteX3042" fmla="*/ 1251817 w 1526044"/>
                <a:gd name="connsiteY3042" fmla="*/ 856462 h 2788739"/>
                <a:gd name="connsiteX3043" fmla="*/ 1251817 w 1526044"/>
                <a:gd name="connsiteY3043" fmla="*/ 855004 h 2788739"/>
                <a:gd name="connsiteX3044" fmla="*/ 1254843 w 1526044"/>
                <a:gd name="connsiteY3044" fmla="*/ 847720 h 2788739"/>
                <a:gd name="connsiteX3045" fmla="*/ 1256300 w 1526044"/>
                <a:gd name="connsiteY3045" fmla="*/ 846263 h 2788739"/>
                <a:gd name="connsiteX3046" fmla="*/ 1258317 w 1526044"/>
                <a:gd name="connsiteY3046" fmla="*/ 844694 h 2788739"/>
                <a:gd name="connsiteX3047" fmla="*/ 1261624 w 1526044"/>
                <a:gd name="connsiteY3047" fmla="*/ 842732 h 2788739"/>
                <a:gd name="connsiteX3048" fmla="*/ 1263305 w 1526044"/>
                <a:gd name="connsiteY3048" fmla="*/ 839818 h 2788739"/>
                <a:gd name="connsiteX3049" fmla="*/ 1264986 w 1526044"/>
                <a:gd name="connsiteY3049" fmla="*/ 837633 h 2788739"/>
                <a:gd name="connsiteX3050" fmla="*/ 1265714 w 1526044"/>
                <a:gd name="connsiteY3050" fmla="*/ 836905 h 2788739"/>
                <a:gd name="connsiteX3051" fmla="*/ 1266891 w 1526044"/>
                <a:gd name="connsiteY3051" fmla="*/ 835896 h 2788739"/>
                <a:gd name="connsiteX3052" fmla="*/ 1267115 w 1526044"/>
                <a:gd name="connsiteY3052" fmla="*/ 835616 h 2788739"/>
                <a:gd name="connsiteX3053" fmla="*/ 1266891 w 1526044"/>
                <a:gd name="connsiteY3053" fmla="*/ 835336 h 2788739"/>
                <a:gd name="connsiteX3054" fmla="*/ 1265938 w 1526044"/>
                <a:gd name="connsiteY3054" fmla="*/ 833766 h 2788739"/>
                <a:gd name="connsiteX3055" fmla="*/ 1264986 w 1526044"/>
                <a:gd name="connsiteY3055" fmla="*/ 832141 h 2788739"/>
                <a:gd name="connsiteX3056" fmla="*/ 1263025 w 1526044"/>
                <a:gd name="connsiteY3056" fmla="*/ 829451 h 2788739"/>
                <a:gd name="connsiteX3057" fmla="*/ 1262296 w 1526044"/>
                <a:gd name="connsiteY3057" fmla="*/ 827995 h 2788739"/>
                <a:gd name="connsiteX3058" fmla="*/ 1261231 w 1526044"/>
                <a:gd name="connsiteY3058" fmla="*/ 823400 h 2788739"/>
                <a:gd name="connsiteX3059" fmla="*/ 1261231 w 1526044"/>
                <a:gd name="connsiteY3059" fmla="*/ 822671 h 2788739"/>
                <a:gd name="connsiteX3060" fmla="*/ 1262352 w 1526044"/>
                <a:gd name="connsiteY3060" fmla="*/ 818020 h 2788739"/>
                <a:gd name="connsiteX3061" fmla="*/ 1262352 w 1526044"/>
                <a:gd name="connsiteY3061" fmla="*/ 817964 h 2788739"/>
                <a:gd name="connsiteX3062" fmla="*/ 1261624 w 1526044"/>
                <a:gd name="connsiteY3062" fmla="*/ 816507 h 2788739"/>
                <a:gd name="connsiteX3063" fmla="*/ 1260559 w 1526044"/>
                <a:gd name="connsiteY3063" fmla="*/ 811912 h 2788739"/>
                <a:gd name="connsiteX3064" fmla="*/ 1260559 w 1526044"/>
                <a:gd name="connsiteY3064" fmla="*/ 811183 h 2788739"/>
                <a:gd name="connsiteX3065" fmla="*/ 1263585 w 1526044"/>
                <a:gd name="connsiteY3065" fmla="*/ 803899 h 2788739"/>
                <a:gd name="connsiteX3066" fmla="*/ 1264313 w 1526044"/>
                <a:gd name="connsiteY3066" fmla="*/ 803170 h 2788739"/>
                <a:gd name="connsiteX3067" fmla="*/ 1271598 w 1526044"/>
                <a:gd name="connsiteY3067" fmla="*/ 800144 h 2788739"/>
                <a:gd name="connsiteX3068" fmla="*/ 1272327 w 1526044"/>
                <a:gd name="connsiteY3068" fmla="*/ 800144 h 2788739"/>
                <a:gd name="connsiteX3069" fmla="*/ 1278043 w 1526044"/>
                <a:gd name="connsiteY3069" fmla="*/ 801881 h 2788739"/>
                <a:gd name="connsiteX3070" fmla="*/ 1279780 w 1526044"/>
                <a:gd name="connsiteY3070" fmla="*/ 803002 h 2788739"/>
                <a:gd name="connsiteX3071" fmla="*/ 1287513 w 1526044"/>
                <a:gd name="connsiteY3071" fmla="*/ 806028 h 2788739"/>
                <a:gd name="connsiteX3072" fmla="*/ 1288241 w 1526044"/>
                <a:gd name="connsiteY3072" fmla="*/ 806756 h 2788739"/>
                <a:gd name="connsiteX3073" fmla="*/ 1289530 w 1526044"/>
                <a:gd name="connsiteY3073" fmla="*/ 807653 h 2788739"/>
                <a:gd name="connsiteX3074" fmla="*/ 1290539 w 1526044"/>
                <a:gd name="connsiteY3074" fmla="*/ 808438 h 2788739"/>
                <a:gd name="connsiteX3075" fmla="*/ 1291940 w 1526044"/>
                <a:gd name="connsiteY3075" fmla="*/ 809278 h 2788739"/>
                <a:gd name="connsiteX3076" fmla="*/ 1292052 w 1526044"/>
                <a:gd name="connsiteY3076" fmla="*/ 809334 h 2788739"/>
                <a:gd name="connsiteX3077" fmla="*/ 1294518 w 1526044"/>
                <a:gd name="connsiteY3077" fmla="*/ 810567 h 2788739"/>
                <a:gd name="connsiteX3078" fmla="*/ 1298832 w 1526044"/>
                <a:gd name="connsiteY3078" fmla="*/ 813425 h 2788739"/>
                <a:gd name="connsiteX3079" fmla="*/ 1302363 w 1526044"/>
                <a:gd name="connsiteY3079" fmla="*/ 817404 h 2788739"/>
                <a:gd name="connsiteX3080" fmla="*/ 1302363 w 1526044"/>
                <a:gd name="connsiteY3080" fmla="*/ 817404 h 2788739"/>
                <a:gd name="connsiteX3081" fmla="*/ 1302531 w 1526044"/>
                <a:gd name="connsiteY3081" fmla="*/ 817628 h 2788739"/>
                <a:gd name="connsiteX3082" fmla="*/ 1304604 w 1526044"/>
                <a:gd name="connsiteY3082" fmla="*/ 817404 h 2788739"/>
                <a:gd name="connsiteX3083" fmla="*/ 1309648 w 1526044"/>
                <a:gd name="connsiteY3083" fmla="*/ 817404 h 2788739"/>
                <a:gd name="connsiteX3084" fmla="*/ 1313458 w 1526044"/>
                <a:gd name="connsiteY3084" fmla="*/ 818132 h 2788739"/>
                <a:gd name="connsiteX3085" fmla="*/ 1313962 w 1526044"/>
                <a:gd name="connsiteY3085" fmla="*/ 818132 h 2788739"/>
                <a:gd name="connsiteX3086" fmla="*/ 1316484 w 1526044"/>
                <a:gd name="connsiteY3086" fmla="*/ 818412 h 2788739"/>
                <a:gd name="connsiteX3087" fmla="*/ 1318053 w 1526044"/>
                <a:gd name="connsiteY3087" fmla="*/ 818804 h 2788739"/>
                <a:gd name="connsiteX3088" fmla="*/ 1319902 w 1526044"/>
                <a:gd name="connsiteY3088" fmla="*/ 813817 h 2788739"/>
                <a:gd name="connsiteX3089" fmla="*/ 1323713 w 1526044"/>
                <a:gd name="connsiteY3089" fmla="*/ 808550 h 2788739"/>
                <a:gd name="connsiteX3090" fmla="*/ 1323713 w 1526044"/>
                <a:gd name="connsiteY3090" fmla="*/ 808325 h 2788739"/>
                <a:gd name="connsiteX3091" fmla="*/ 1323825 w 1526044"/>
                <a:gd name="connsiteY3091" fmla="*/ 806868 h 2788739"/>
                <a:gd name="connsiteX3092" fmla="*/ 1323769 w 1526044"/>
                <a:gd name="connsiteY3092" fmla="*/ 804347 h 2788739"/>
                <a:gd name="connsiteX3093" fmla="*/ 1323713 w 1526044"/>
                <a:gd name="connsiteY3093" fmla="*/ 803282 h 2788739"/>
                <a:gd name="connsiteX3094" fmla="*/ 1323713 w 1526044"/>
                <a:gd name="connsiteY3094" fmla="*/ 802554 h 2788739"/>
                <a:gd name="connsiteX3095" fmla="*/ 1326235 w 1526044"/>
                <a:gd name="connsiteY3095" fmla="*/ 795773 h 2788739"/>
                <a:gd name="connsiteX3096" fmla="*/ 1326235 w 1526044"/>
                <a:gd name="connsiteY3096" fmla="*/ 795773 h 2788739"/>
                <a:gd name="connsiteX3097" fmla="*/ 1329317 w 1526044"/>
                <a:gd name="connsiteY3097" fmla="*/ 792131 h 2788739"/>
                <a:gd name="connsiteX3098" fmla="*/ 1333015 w 1526044"/>
                <a:gd name="connsiteY3098" fmla="*/ 788993 h 2788739"/>
                <a:gd name="connsiteX3099" fmla="*/ 1333015 w 1526044"/>
                <a:gd name="connsiteY3099" fmla="*/ 788937 h 2788739"/>
                <a:gd name="connsiteX3100" fmla="*/ 1334136 w 1526044"/>
                <a:gd name="connsiteY3100" fmla="*/ 784285 h 2788739"/>
                <a:gd name="connsiteX3101" fmla="*/ 1334696 w 1526044"/>
                <a:gd name="connsiteY3101" fmla="*/ 783109 h 2788739"/>
                <a:gd name="connsiteX3102" fmla="*/ 1335201 w 1526044"/>
                <a:gd name="connsiteY3102" fmla="*/ 781484 h 2788739"/>
                <a:gd name="connsiteX3103" fmla="*/ 1335201 w 1526044"/>
                <a:gd name="connsiteY3103" fmla="*/ 780979 h 2788739"/>
                <a:gd name="connsiteX3104" fmla="*/ 1338227 w 1526044"/>
                <a:gd name="connsiteY3104" fmla="*/ 773694 h 2788739"/>
                <a:gd name="connsiteX3105" fmla="*/ 1338955 w 1526044"/>
                <a:gd name="connsiteY3105" fmla="*/ 772966 h 2788739"/>
                <a:gd name="connsiteX3106" fmla="*/ 1341645 w 1526044"/>
                <a:gd name="connsiteY3106" fmla="*/ 771005 h 2788739"/>
                <a:gd name="connsiteX3107" fmla="*/ 1341645 w 1526044"/>
                <a:gd name="connsiteY3107" fmla="*/ 771005 h 2788739"/>
                <a:gd name="connsiteX3108" fmla="*/ 1347361 w 1526044"/>
                <a:gd name="connsiteY3108" fmla="*/ 768539 h 2788739"/>
                <a:gd name="connsiteX3109" fmla="*/ 1355822 w 1526044"/>
                <a:gd name="connsiteY3109" fmla="*/ 768819 h 2788739"/>
                <a:gd name="connsiteX3110" fmla="*/ 1358456 w 1526044"/>
                <a:gd name="connsiteY3110" fmla="*/ 768483 h 2788739"/>
                <a:gd name="connsiteX3111" fmla="*/ 1359913 w 1526044"/>
                <a:gd name="connsiteY3111" fmla="*/ 768483 h 2788739"/>
                <a:gd name="connsiteX3112" fmla="*/ 1360754 w 1526044"/>
                <a:gd name="connsiteY3112" fmla="*/ 768539 h 2788739"/>
                <a:gd name="connsiteX3113" fmla="*/ 1366862 w 1526044"/>
                <a:gd name="connsiteY3113" fmla="*/ 766354 h 2788739"/>
                <a:gd name="connsiteX3114" fmla="*/ 1372129 w 1526044"/>
                <a:gd name="connsiteY3114" fmla="*/ 764897 h 2788739"/>
                <a:gd name="connsiteX3115" fmla="*/ 1373586 w 1526044"/>
                <a:gd name="connsiteY3115" fmla="*/ 764897 h 2788739"/>
                <a:gd name="connsiteX3116" fmla="*/ 1374427 w 1526044"/>
                <a:gd name="connsiteY3116" fmla="*/ 764953 h 2788739"/>
                <a:gd name="connsiteX3117" fmla="*/ 1376892 w 1526044"/>
                <a:gd name="connsiteY3117" fmla="*/ 763552 h 2788739"/>
                <a:gd name="connsiteX3118" fmla="*/ 1386139 w 1526044"/>
                <a:gd name="connsiteY3118" fmla="*/ 762823 h 2788739"/>
                <a:gd name="connsiteX3119" fmla="*/ 1387259 w 1526044"/>
                <a:gd name="connsiteY3119" fmla="*/ 762767 h 2788739"/>
                <a:gd name="connsiteX3120" fmla="*/ 1387988 w 1526044"/>
                <a:gd name="connsiteY3120" fmla="*/ 762767 h 2788739"/>
                <a:gd name="connsiteX3121" fmla="*/ 1393143 w 1526044"/>
                <a:gd name="connsiteY3121" fmla="*/ 764112 h 2788739"/>
                <a:gd name="connsiteX3122" fmla="*/ 1389725 w 1526044"/>
                <a:gd name="connsiteY3122" fmla="*/ 754193 h 2788739"/>
                <a:gd name="connsiteX3123" fmla="*/ 1391686 w 1526044"/>
                <a:gd name="connsiteY3123" fmla="*/ 744051 h 2788739"/>
                <a:gd name="connsiteX3124" fmla="*/ 1401493 w 1526044"/>
                <a:gd name="connsiteY3124" fmla="*/ 740688 h 2788739"/>
                <a:gd name="connsiteX3125" fmla="*/ 1456241 w 1526044"/>
                <a:gd name="connsiteY3125" fmla="*/ 751392 h 2788739"/>
                <a:gd name="connsiteX3126" fmla="*/ 1463526 w 1526044"/>
                <a:gd name="connsiteY3126" fmla="*/ 736822 h 2788739"/>
                <a:gd name="connsiteX3127" fmla="*/ 1462405 w 1526044"/>
                <a:gd name="connsiteY3127" fmla="*/ 732171 h 2788739"/>
                <a:gd name="connsiteX3128" fmla="*/ 1462405 w 1526044"/>
                <a:gd name="connsiteY3128" fmla="*/ 731442 h 2788739"/>
                <a:gd name="connsiteX3129" fmla="*/ 1463862 w 1526044"/>
                <a:gd name="connsiteY3129" fmla="*/ 726119 h 2788739"/>
                <a:gd name="connsiteX3130" fmla="*/ 1465992 w 1526044"/>
                <a:gd name="connsiteY3130" fmla="*/ 722813 h 2788739"/>
                <a:gd name="connsiteX3131" fmla="*/ 1463638 w 1526044"/>
                <a:gd name="connsiteY3131" fmla="*/ 719058 h 2788739"/>
                <a:gd name="connsiteX3132" fmla="*/ 1460892 w 1526044"/>
                <a:gd name="connsiteY3132" fmla="*/ 712053 h 2788739"/>
                <a:gd name="connsiteX3133" fmla="*/ 1460892 w 1526044"/>
                <a:gd name="connsiteY3133" fmla="*/ 710596 h 2788739"/>
                <a:gd name="connsiteX3134" fmla="*/ 1461341 w 1526044"/>
                <a:gd name="connsiteY3134" fmla="*/ 707683 h 2788739"/>
                <a:gd name="connsiteX3135" fmla="*/ 1460780 w 1526044"/>
                <a:gd name="connsiteY3135" fmla="*/ 707514 h 2788739"/>
                <a:gd name="connsiteX3136" fmla="*/ 1457586 w 1526044"/>
                <a:gd name="connsiteY3136" fmla="*/ 705777 h 2788739"/>
                <a:gd name="connsiteX3137" fmla="*/ 1456858 w 1526044"/>
                <a:gd name="connsiteY3137" fmla="*/ 705833 h 2788739"/>
                <a:gd name="connsiteX3138" fmla="*/ 1455401 w 1526044"/>
                <a:gd name="connsiteY3138" fmla="*/ 705833 h 2788739"/>
                <a:gd name="connsiteX3139" fmla="*/ 1447892 w 1526044"/>
                <a:gd name="connsiteY3139" fmla="*/ 703312 h 2788739"/>
                <a:gd name="connsiteX3140" fmla="*/ 1439262 w 1526044"/>
                <a:gd name="connsiteY3140" fmla="*/ 703648 h 2788739"/>
                <a:gd name="connsiteX3141" fmla="*/ 1432425 w 1526044"/>
                <a:gd name="connsiteY3141" fmla="*/ 701967 h 2788739"/>
                <a:gd name="connsiteX3142" fmla="*/ 1430296 w 1526044"/>
                <a:gd name="connsiteY3142" fmla="*/ 700510 h 2788739"/>
                <a:gd name="connsiteX3143" fmla="*/ 1429848 w 1526044"/>
                <a:gd name="connsiteY3143" fmla="*/ 700174 h 2788739"/>
                <a:gd name="connsiteX3144" fmla="*/ 1427774 w 1526044"/>
                <a:gd name="connsiteY3144" fmla="*/ 698829 h 2788739"/>
                <a:gd name="connsiteX3145" fmla="*/ 1425309 w 1526044"/>
                <a:gd name="connsiteY3145" fmla="*/ 697652 h 2788739"/>
                <a:gd name="connsiteX3146" fmla="*/ 1423179 w 1526044"/>
                <a:gd name="connsiteY3146" fmla="*/ 696195 h 2788739"/>
                <a:gd name="connsiteX3147" fmla="*/ 1418584 w 1526044"/>
                <a:gd name="connsiteY3147" fmla="*/ 687565 h 2788739"/>
                <a:gd name="connsiteX3148" fmla="*/ 1418584 w 1526044"/>
                <a:gd name="connsiteY3148" fmla="*/ 685492 h 2788739"/>
                <a:gd name="connsiteX3149" fmla="*/ 1417800 w 1526044"/>
                <a:gd name="connsiteY3149" fmla="*/ 684427 h 2788739"/>
                <a:gd name="connsiteX3150" fmla="*/ 1416847 w 1526044"/>
                <a:gd name="connsiteY3150" fmla="*/ 682858 h 2788739"/>
                <a:gd name="connsiteX3151" fmla="*/ 1416118 w 1526044"/>
                <a:gd name="connsiteY3151" fmla="*/ 681401 h 2788739"/>
                <a:gd name="connsiteX3152" fmla="*/ 1416735 w 1526044"/>
                <a:gd name="connsiteY3152" fmla="*/ 671090 h 2788739"/>
                <a:gd name="connsiteX3153" fmla="*/ 1417688 w 1526044"/>
                <a:gd name="connsiteY3153" fmla="*/ 669241 h 2788739"/>
                <a:gd name="connsiteX3154" fmla="*/ 1427494 w 1526044"/>
                <a:gd name="connsiteY3154" fmla="*/ 662180 h 2788739"/>
                <a:gd name="connsiteX3155" fmla="*/ 1430128 w 1526044"/>
                <a:gd name="connsiteY3155" fmla="*/ 662180 h 2788739"/>
                <a:gd name="connsiteX3156" fmla="*/ 1432425 w 1526044"/>
                <a:gd name="connsiteY3156" fmla="*/ 658762 h 2788739"/>
                <a:gd name="connsiteX3157" fmla="*/ 1433882 w 1526044"/>
                <a:gd name="connsiteY3157" fmla="*/ 657305 h 2788739"/>
                <a:gd name="connsiteX3158" fmla="*/ 1438758 w 1526044"/>
                <a:gd name="connsiteY3158" fmla="*/ 654559 h 2788739"/>
                <a:gd name="connsiteX3159" fmla="*/ 1440214 w 1526044"/>
                <a:gd name="connsiteY3159" fmla="*/ 652094 h 2788739"/>
                <a:gd name="connsiteX3160" fmla="*/ 1445650 w 1526044"/>
                <a:gd name="connsiteY3160" fmla="*/ 647667 h 2788739"/>
                <a:gd name="connsiteX3161" fmla="*/ 1446827 w 1526044"/>
                <a:gd name="connsiteY3161" fmla="*/ 646490 h 2788739"/>
                <a:gd name="connsiteX3162" fmla="*/ 1451198 w 1526044"/>
                <a:gd name="connsiteY3162" fmla="*/ 643912 h 2788739"/>
                <a:gd name="connsiteX3163" fmla="*/ 1451310 w 1526044"/>
                <a:gd name="connsiteY3163" fmla="*/ 643744 h 2788739"/>
                <a:gd name="connsiteX3164" fmla="*/ 1452767 w 1526044"/>
                <a:gd name="connsiteY3164" fmla="*/ 641615 h 2788739"/>
                <a:gd name="connsiteX3165" fmla="*/ 1461789 w 1526044"/>
                <a:gd name="connsiteY3165" fmla="*/ 637019 h 2788739"/>
                <a:gd name="connsiteX3166" fmla="*/ 1477087 w 1526044"/>
                <a:gd name="connsiteY3166" fmla="*/ 637636 h 2788739"/>
                <a:gd name="connsiteX3167" fmla="*/ 1477591 w 1526044"/>
                <a:gd name="connsiteY3167" fmla="*/ 637412 h 2788739"/>
                <a:gd name="connsiteX3168" fmla="*/ 1478936 w 1526044"/>
                <a:gd name="connsiteY3168" fmla="*/ 636851 h 2788739"/>
                <a:gd name="connsiteX3169" fmla="*/ 1479609 w 1526044"/>
                <a:gd name="connsiteY3169" fmla="*/ 636627 h 2788739"/>
                <a:gd name="connsiteX3170" fmla="*/ 1483980 w 1526044"/>
                <a:gd name="connsiteY3170" fmla="*/ 632425 h 2788739"/>
                <a:gd name="connsiteX3171" fmla="*/ 1484204 w 1526044"/>
                <a:gd name="connsiteY3171" fmla="*/ 632200 h 2788739"/>
                <a:gd name="connsiteX3172" fmla="*/ 1485773 w 1526044"/>
                <a:gd name="connsiteY3172" fmla="*/ 630911 h 2788739"/>
                <a:gd name="connsiteX3173" fmla="*/ 1487790 w 1526044"/>
                <a:gd name="connsiteY3173" fmla="*/ 629342 h 2788739"/>
                <a:gd name="connsiteX3174" fmla="*/ 1491265 w 1526044"/>
                <a:gd name="connsiteY3174" fmla="*/ 627045 h 2788739"/>
                <a:gd name="connsiteX3175" fmla="*/ 1492665 w 1526044"/>
                <a:gd name="connsiteY3175" fmla="*/ 626484 h 2788739"/>
                <a:gd name="connsiteX3176" fmla="*/ 1494010 w 1526044"/>
                <a:gd name="connsiteY3176" fmla="*/ 624691 h 2788739"/>
                <a:gd name="connsiteX3177" fmla="*/ 1500735 w 1526044"/>
                <a:gd name="connsiteY3177" fmla="*/ 620657 h 2788739"/>
                <a:gd name="connsiteX3178" fmla="*/ 1501407 w 1526044"/>
                <a:gd name="connsiteY3178" fmla="*/ 619984 h 2788739"/>
                <a:gd name="connsiteX3179" fmla="*/ 1502416 w 1526044"/>
                <a:gd name="connsiteY3179" fmla="*/ 619088 h 2788739"/>
                <a:gd name="connsiteX3180" fmla="*/ 1501295 w 1526044"/>
                <a:gd name="connsiteY3180" fmla="*/ 614997 h 2788739"/>
                <a:gd name="connsiteX3181" fmla="*/ 1500118 w 1526044"/>
                <a:gd name="connsiteY3181" fmla="*/ 614324 h 2788739"/>
                <a:gd name="connsiteX3182" fmla="*/ 1497989 w 1526044"/>
                <a:gd name="connsiteY3182" fmla="*/ 612867 h 2788739"/>
                <a:gd name="connsiteX3183" fmla="*/ 1493674 w 1526044"/>
                <a:gd name="connsiteY3183" fmla="*/ 606759 h 2788739"/>
                <a:gd name="connsiteX3184" fmla="*/ 1493170 w 1526044"/>
                <a:gd name="connsiteY3184" fmla="*/ 604686 h 2788739"/>
                <a:gd name="connsiteX3185" fmla="*/ 1492385 w 1526044"/>
                <a:gd name="connsiteY3185" fmla="*/ 603117 h 2788739"/>
                <a:gd name="connsiteX3186" fmla="*/ 1488631 w 1526044"/>
                <a:gd name="connsiteY3186" fmla="*/ 603117 h 2788739"/>
                <a:gd name="connsiteX3187" fmla="*/ 1483980 w 1526044"/>
                <a:gd name="connsiteY3187" fmla="*/ 601996 h 2788739"/>
                <a:gd name="connsiteX3188" fmla="*/ 1483027 w 1526044"/>
                <a:gd name="connsiteY3188" fmla="*/ 601660 h 2788739"/>
                <a:gd name="connsiteX3189" fmla="*/ 1482355 w 1526044"/>
                <a:gd name="connsiteY3189" fmla="*/ 601660 h 2788739"/>
                <a:gd name="connsiteX3190" fmla="*/ 1478600 w 1526044"/>
                <a:gd name="connsiteY3190" fmla="*/ 602388 h 2788739"/>
                <a:gd name="connsiteX3191" fmla="*/ 1476471 w 1526044"/>
                <a:gd name="connsiteY3191" fmla="*/ 602388 h 2788739"/>
                <a:gd name="connsiteX3192" fmla="*/ 1472884 w 1526044"/>
                <a:gd name="connsiteY3192" fmla="*/ 601772 h 2788739"/>
                <a:gd name="connsiteX3193" fmla="*/ 1468906 w 1526044"/>
                <a:gd name="connsiteY3193" fmla="*/ 603453 h 2788739"/>
                <a:gd name="connsiteX3194" fmla="*/ 1464311 w 1526044"/>
                <a:gd name="connsiteY3194" fmla="*/ 604518 h 2788739"/>
                <a:gd name="connsiteX3195" fmla="*/ 1456409 w 1526044"/>
                <a:gd name="connsiteY3195" fmla="*/ 604518 h 2788739"/>
                <a:gd name="connsiteX3196" fmla="*/ 1449068 w 1526044"/>
                <a:gd name="connsiteY3196" fmla="*/ 601492 h 2788739"/>
                <a:gd name="connsiteX3197" fmla="*/ 1448340 w 1526044"/>
                <a:gd name="connsiteY3197" fmla="*/ 600763 h 2788739"/>
                <a:gd name="connsiteX3198" fmla="*/ 1446210 w 1526044"/>
                <a:gd name="connsiteY3198" fmla="*/ 597625 h 2788739"/>
                <a:gd name="connsiteX3199" fmla="*/ 1445930 w 1526044"/>
                <a:gd name="connsiteY3199" fmla="*/ 597513 h 2788739"/>
                <a:gd name="connsiteX3200" fmla="*/ 1442064 w 1526044"/>
                <a:gd name="connsiteY3200" fmla="*/ 595160 h 2788739"/>
                <a:gd name="connsiteX3201" fmla="*/ 1439878 w 1526044"/>
                <a:gd name="connsiteY3201" fmla="*/ 595160 h 2788739"/>
                <a:gd name="connsiteX3202" fmla="*/ 1429567 w 1526044"/>
                <a:gd name="connsiteY3202" fmla="*/ 584849 h 2788739"/>
                <a:gd name="connsiteX3203" fmla="*/ 1429567 w 1526044"/>
                <a:gd name="connsiteY3203" fmla="*/ 584401 h 2788739"/>
                <a:gd name="connsiteX3204" fmla="*/ 1429231 w 1526044"/>
                <a:gd name="connsiteY3204" fmla="*/ 583728 h 2788739"/>
                <a:gd name="connsiteX3205" fmla="*/ 1428166 w 1526044"/>
                <a:gd name="connsiteY3205" fmla="*/ 579133 h 2788739"/>
                <a:gd name="connsiteX3206" fmla="*/ 1428166 w 1526044"/>
                <a:gd name="connsiteY3206" fmla="*/ 574818 h 2788739"/>
                <a:gd name="connsiteX3207" fmla="*/ 1431193 w 1526044"/>
                <a:gd name="connsiteY3207" fmla="*/ 567533 h 2788739"/>
                <a:gd name="connsiteX3208" fmla="*/ 1434331 w 1526044"/>
                <a:gd name="connsiteY3208" fmla="*/ 564395 h 2788739"/>
                <a:gd name="connsiteX3209" fmla="*/ 1435003 w 1526044"/>
                <a:gd name="connsiteY3209" fmla="*/ 563050 h 2788739"/>
                <a:gd name="connsiteX3210" fmla="*/ 1436964 w 1526044"/>
                <a:gd name="connsiteY3210" fmla="*/ 560360 h 2788739"/>
                <a:gd name="connsiteX3211" fmla="*/ 1437132 w 1526044"/>
                <a:gd name="connsiteY3211" fmla="*/ 560192 h 2788739"/>
                <a:gd name="connsiteX3212" fmla="*/ 1436796 w 1526044"/>
                <a:gd name="connsiteY3212" fmla="*/ 557615 h 2788739"/>
                <a:gd name="connsiteX3213" fmla="*/ 1436796 w 1526044"/>
                <a:gd name="connsiteY3213" fmla="*/ 554757 h 2788739"/>
                <a:gd name="connsiteX3214" fmla="*/ 1437861 w 1526044"/>
                <a:gd name="connsiteY3214" fmla="*/ 550162 h 2788739"/>
                <a:gd name="connsiteX3215" fmla="*/ 1438589 w 1526044"/>
                <a:gd name="connsiteY3215" fmla="*/ 548705 h 2788739"/>
                <a:gd name="connsiteX3216" fmla="*/ 1446547 w 1526044"/>
                <a:gd name="connsiteY3216" fmla="*/ 543045 h 2788739"/>
                <a:gd name="connsiteX3217" fmla="*/ 1449292 w 1526044"/>
                <a:gd name="connsiteY3217" fmla="*/ 540411 h 2788739"/>
                <a:gd name="connsiteX3218" fmla="*/ 1450581 w 1526044"/>
                <a:gd name="connsiteY3218" fmla="*/ 539571 h 2788739"/>
                <a:gd name="connsiteX3219" fmla="*/ 1457642 w 1526044"/>
                <a:gd name="connsiteY3219" fmla="*/ 536545 h 2788739"/>
                <a:gd name="connsiteX3220" fmla="*/ 1458202 w 1526044"/>
                <a:gd name="connsiteY3220" fmla="*/ 536377 h 2788739"/>
                <a:gd name="connsiteX3221" fmla="*/ 1459996 w 1526044"/>
                <a:gd name="connsiteY3221" fmla="*/ 535928 h 2788739"/>
                <a:gd name="connsiteX3222" fmla="*/ 1460612 w 1526044"/>
                <a:gd name="connsiteY3222" fmla="*/ 535256 h 2788739"/>
                <a:gd name="connsiteX3223" fmla="*/ 1461341 w 1526044"/>
                <a:gd name="connsiteY3223" fmla="*/ 534527 h 2788739"/>
                <a:gd name="connsiteX3224" fmla="*/ 1464030 w 1526044"/>
                <a:gd name="connsiteY3224" fmla="*/ 532566 h 2788739"/>
                <a:gd name="connsiteX3225" fmla="*/ 1465431 w 1526044"/>
                <a:gd name="connsiteY3225" fmla="*/ 531894 h 2788739"/>
                <a:gd name="connsiteX3226" fmla="*/ 1465824 w 1526044"/>
                <a:gd name="connsiteY3226" fmla="*/ 531501 h 2788739"/>
                <a:gd name="connsiteX3227" fmla="*/ 1465487 w 1526044"/>
                <a:gd name="connsiteY3227" fmla="*/ 528924 h 2788739"/>
                <a:gd name="connsiteX3228" fmla="*/ 1465487 w 1526044"/>
                <a:gd name="connsiteY3228" fmla="*/ 528699 h 2788739"/>
                <a:gd name="connsiteX3229" fmla="*/ 1464198 w 1526044"/>
                <a:gd name="connsiteY3229" fmla="*/ 527635 h 2788739"/>
                <a:gd name="connsiteX3230" fmla="*/ 1461341 w 1526044"/>
                <a:gd name="connsiteY3230" fmla="*/ 524777 h 2788739"/>
                <a:gd name="connsiteX3231" fmla="*/ 1458315 w 1526044"/>
                <a:gd name="connsiteY3231" fmla="*/ 517436 h 2788739"/>
                <a:gd name="connsiteX3232" fmla="*/ 1458315 w 1526044"/>
                <a:gd name="connsiteY3232" fmla="*/ 515979 h 2788739"/>
                <a:gd name="connsiteX3233" fmla="*/ 1459379 w 1526044"/>
                <a:gd name="connsiteY3233" fmla="*/ 511440 h 2788739"/>
                <a:gd name="connsiteX3234" fmla="*/ 1458875 w 1526044"/>
                <a:gd name="connsiteY3234" fmla="*/ 509927 h 2788739"/>
                <a:gd name="connsiteX3235" fmla="*/ 1459435 w 1526044"/>
                <a:gd name="connsiteY3235" fmla="*/ 502026 h 2788739"/>
                <a:gd name="connsiteX3236" fmla="*/ 1459940 w 1526044"/>
                <a:gd name="connsiteY3236" fmla="*/ 501017 h 2788739"/>
                <a:gd name="connsiteX3237" fmla="*/ 1459211 w 1526044"/>
                <a:gd name="connsiteY3237" fmla="*/ 500345 h 2788739"/>
                <a:gd name="connsiteX3238" fmla="*/ 1458483 w 1526044"/>
                <a:gd name="connsiteY3238" fmla="*/ 499616 h 2788739"/>
                <a:gd name="connsiteX3239" fmla="*/ 1455457 w 1526044"/>
                <a:gd name="connsiteY3239" fmla="*/ 492275 h 2788739"/>
                <a:gd name="connsiteX3240" fmla="*/ 1453663 w 1526044"/>
                <a:gd name="connsiteY3240" fmla="*/ 489753 h 2788739"/>
                <a:gd name="connsiteX3241" fmla="*/ 1452935 w 1526044"/>
                <a:gd name="connsiteY3241" fmla="*/ 488297 h 2788739"/>
                <a:gd name="connsiteX3242" fmla="*/ 1451814 w 1526044"/>
                <a:gd name="connsiteY3242" fmla="*/ 483645 h 2788739"/>
                <a:gd name="connsiteX3243" fmla="*/ 1451814 w 1526044"/>
                <a:gd name="connsiteY3243" fmla="*/ 482188 h 2788739"/>
                <a:gd name="connsiteX3244" fmla="*/ 1452094 w 1526044"/>
                <a:gd name="connsiteY3244" fmla="*/ 479835 h 2788739"/>
                <a:gd name="connsiteX3245" fmla="*/ 1450918 w 1526044"/>
                <a:gd name="connsiteY3245" fmla="*/ 478938 h 2788739"/>
                <a:gd name="connsiteX3246" fmla="*/ 1447331 w 1526044"/>
                <a:gd name="connsiteY3246" fmla="*/ 473951 h 2788739"/>
                <a:gd name="connsiteX3247" fmla="*/ 1446771 w 1526044"/>
                <a:gd name="connsiteY3247" fmla="*/ 472326 h 2788739"/>
                <a:gd name="connsiteX3248" fmla="*/ 1444810 w 1526044"/>
                <a:gd name="connsiteY3248" fmla="*/ 470757 h 2788739"/>
                <a:gd name="connsiteX3249" fmla="*/ 1443353 w 1526044"/>
                <a:gd name="connsiteY3249" fmla="*/ 469300 h 2788739"/>
                <a:gd name="connsiteX3250" fmla="*/ 1441391 w 1526044"/>
                <a:gd name="connsiteY3250" fmla="*/ 466610 h 2788739"/>
                <a:gd name="connsiteX3251" fmla="*/ 1440663 w 1526044"/>
                <a:gd name="connsiteY3251" fmla="*/ 465153 h 2788739"/>
                <a:gd name="connsiteX3252" fmla="*/ 1439598 w 1526044"/>
                <a:gd name="connsiteY3252" fmla="*/ 461567 h 2788739"/>
                <a:gd name="connsiteX3253" fmla="*/ 1438085 w 1526044"/>
                <a:gd name="connsiteY3253" fmla="*/ 456243 h 2788739"/>
                <a:gd name="connsiteX3254" fmla="*/ 1438085 w 1526044"/>
                <a:gd name="connsiteY3254" fmla="*/ 454786 h 2788739"/>
                <a:gd name="connsiteX3255" fmla="*/ 1448396 w 1526044"/>
                <a:gd name="connsiteY3255" fmla="*/ 444475 h 2788739"/>
                <a:gd name="connsiteX3256" fmla="*/ 1448844 w 1526044"/>
                <a:gd name="connsiteY3256" fmla="*/ 444475 h 2788739"/>
                <a:gd name="connsiteX3257" fmla="*/ 1449573 w 1526044"/>
                <a:gd name="connsiteY3257" fmla="*/ 444139 h 2788739"/>
                <a:gd name="connsiteX3258" fmla="*/ 1454168 w 1526044"/>
                <a:gd name="connsiteY3258" fmla="*/ 443074 h 2788739"/>
                <a:gd name="connsiteX3259" fmla="*/ 1457026 w 1526044"/>
                <a:gd name="connsiteY3259" fmla="*/ 443074 h 2788739"/>
                <a:gd name="connsiteX3260" fmla="*/ 1461621 w 1526044"/>
                <a:gd name="connsiteY3260" fmla="*/ 444139 h 2788739"/>
                <a:gd name="connsiteX3261" fmla="*/ 1463582 w 1526044"/>
                <a:gd name="connsiteY3261" fmla="*/ 445092 h 2788739"/>
                <a:gd name="connsiteX3262" fmla="*/ 1464591 w 1526044"/>
                <a:gd name="connsiteY3262" fmla="*/ 444251 h 2788739"/>
                <a:gd name="connsiteX3263" fmla="*/ 1464591 w 1526044"/>
                <a:gd name="connsiteY3263" fmla="*/ 444027 h 2788739"/>
                <a:gd name="connsiteX3264" fmla="*/ 1465095 w 1526044"/>
                <a:gd name="connsiteY3264" fmla="*/ 440777 h 2788739"/>
                <a:gd name="connsiteX3265" fmla="*/ 1465824 w 1526044"/>
                <a:gd name="connsiteY3265" fmla="*/ 438647 h 2788739"/>
                <a:gd name="connsiteX3266" fmla="*/ 1466216 w 1526044"/>
                <a:gd name="connsiteY3266" fmla="*/ 437583 h 2788739"/>
                <a:gd name="connsiteX3267" fmla="*/ 1467112 w 1526044"/>
                <a:gd name="connsiteY3267" fmla="*/ 435117 h 2788739"/>
                <a:gd name="connsiteX3268" fmla="*/ 1467841 w 1526044"/>
                <a:gd name="connsiteY3268" fmla="*/ 433660 h 2788739"/>
                <a:gd name="connsiteX3269" fmla="*/ 1477087 w 1526044"/>
                <a:gd name="connsiteY3269" fmla="*/ 427944 h 2788739"/>
                <a:gd name="connsiteX3270" fmla="*/ 1477815 w 1526044"/>
                <a:gd name="connsiteY3270" fmla="*/ 427944 h 2788739"/>
                <a:gd name="connsiteX3271" fmla="*/ 1480505 w 1526044"/>
                <a:gd name="connsiteY3271" fmla="*/ 428281 h 2788739"/>
                <a:gd name="connsiteX3272" fmla="*/ 1480617 w 1526044"/>
                <a:gd name="connsiteY3272" fmla="*/ 427608 h 2788739"/>
                <a:gd name="connsiteX3273" fmla="*/ 1481234 w 1526044"/>
                <a:gd name="connsiteY3273" fmla="*/ 424582 h 2788739"/>
                <a:gd name="connsiteX3274" fmla="*/ 1481066 w 1526044"/>
                <a:gd name="connsiteY3274" fmla="*/ 424358 h 2788739"/>
                <a:gd name="connsiteX3275" fmla="*/ 1479721 w 1526044"/>
                <a:gd name="connsiteY3275" fmla="*/ 422004 h 2788739"/>
                <a:gd name="connsiteX3276" fmla="*/ 1478992 w 1526044"/>
                <a:gd name="connsiteY3276" fmla="*/ 420211 h 2788739"/>
                <a:gd name="connsiteX3277" fmla="*/ 1476807 w 1526044"/>
                <a:gd name="connsiteY3277" fmla="*/ 413879 h 2788739"/>
                <a:gd name="connsiteX3278" fmla="*/ 1476807 w 1526044"/>
                <a:gd name="connsiteY3278" fmla="*/ 413375 h 2788739"/>
                <a:gd name="connsiteX3279" fmla="*/ 1473164 w 1526044"/>
                <a:gd name="connsiteY3279" fmla="*/ 412310 h 2788739"/>
                <a:gd name="connsiteX3280" fmla="*/ 1471707 w 1526044"/>
                <a:gd name="connsiteY3280" fmla="*/ 411582 h 2788739"/>
                <a:gd name="connsiteX3281" fmla="*/ 1467112 w 1526044"/>
                <a:gd name="connsiteY3281" fmla="*/ 406930 h 2788739"/>
                <a:gd name="connsiteX3282" fmla="*/ 1465824 w 1526044"/>
                <a:gd name="connsiteY3282" fmla="*/ 404353 h 2788739"/>
                <a:gd name="connsiteX3283" fmla="*/ 1464871 w 1526044"/>
                <a:gd name="connsiteY3283" fmla="*/ 403736 h 2788739"/>
                <a:gd name="connsiteX3284" fmla="*/ 1462013 w 1526044"/>
                <a:gd name="connsiteY3284" fmla="*/ 400878 h 2788739"/>
                <a:gd name="connsiteX3285" fmla="*/ 1459155 w 1526044"/>
                <a:gd name="connsiteY3285" fmla="*/ 396563 h 2788739"/>
                <a:gd name="connsiteX3286" fmla="*/ 1458763 w 1526044"/>
                <a:gd name="connsiteY3286" fmla="*/ 385748 h 2788739"/>
                <a:gd name="connsiteX3287" fmla="*/ 1458146 w 1526044"/>
                <a:gd name="connsiteY3287" fmla="*/ 382218 h 2788739"/>
                <a:gd name="connsiteX3288" fmla="*/ 1458146 w 1526044"/>
                <a:gd name="connsiteY3288" fmla="*/ 380088 h 2788739"/>
                <a:gd name="connsiteX3289" fmla="*/ 1458875 w 1526044"/>
                <a:gd name="connsiteY3289" fmla="*/ 376278 h 2788739"/>
                <a:gd name="connsiteX3290" fmla="*/ 1460164 w 1526044"/>
                <a:gd name="connsiteY3290" fmla="*/ 371459 h 2788739"/>
                <a:gd name="connsiteX3291" fmla="*/ 1458987 w 1526044"/>
                <a:gd name="connsiteY3291" fmla="*/ 368153 h 2788739"/>
                <a:gd name="connsiteX3292" fmla="*/ 1458819 w 1526044"/>
                <a:gd name="connsiteY3292" fmla="*/ 367088 h 2788739"/>
                <a:gd name="connsiteX3293" fmla="*/ 1458315 w 1526044"/>
                <a:gd name="connsiteY3293" fmla="*/ 366528 h 2788739"/>
                <a:gd name="connsiteX3294" fmla="*/ 1456409 w 1526044"/>
                <a:gd name="connsiteY3294" fmla="*/ 363838 h 2788739"/>
                <a:gd name="connsiteX3295" fmla="*/ 1456409 w 1526044"/>
                <a:gd name="connsiteY3295" fmla="*/ 363838 h 2788739"/>
                <a:gd name="connsiteX3296" fmla="*/ 1454112 w 1526044"/>
                <a:gd name="connsiteY3296" fmla="*/ 359243 h 2788739"/>
                <a:gd name="connsiteX3297" fmla="*/ 1453159 w 1526044"/>
                <a:gd name="connsiteY3297" fmla="*/ 354928 h 2788739"/>
                <a:gd name="connsiteX3298" fmla="*/ 1453159 w 1526044"/>
                <a:gd name="connsiteY3298" fmla="*/ 353471 h 2788739"/>
                <a:gd name="connsiteX3299" fmla="*/ 1454672 w 1526044"/>
                <a:gd name="connsiteY3299" fmla="*/ 348091 h 2788739"/>
                <a:gd name="connsiteX3300" fmla="*/ 1453888 w 1526044"/>
                <a:gd name="connsiteY3300" fmla="*/ 344113 h 2788739"/>
                <a:gd name="connsiteX3301" fmla="*/ 1453888 w 1526044"/>
                <a:gd name="connsiteY3301" fmla="*/ 342656 h 2788739"/>
                <a:gd name="connsiteX3302" fmla="*/ 1456521 w 1526044"/>
                <a:gd name="connsiteY3302" fmla="*/ 335763 h 2788739"/>
                <a:gd name="connsiteX3303" fmla="*/ 1454896 w 1526044"/>
                <a:gd name="connsiteY3303" fmla="*/ 332233 h 2788739"/>
                <a:gd name="connsiteX3304" fmla="*/ 1454840 w 1526044"/>
                <a:gd name="connsiteY3304" fmla="*/ 331896 h 2788739"/>
                <a:gd name="connsiteX3305" fmla="*/ 1451590 w 1526044"/>
                <a:gd name="connsiteY3305" fmla="*/ 329879 h 2788739"/>
                <a:gd name="connsiteX3306" fmla="*/ 1449741 w 1526044"/>
                <a:gd name="connsiteY3306" fmla="*/ 328422 h 2788739"/>
                <a:gd name="connsiteX3307" fmla="*/ 1448284 w 1526044"/>
                <a:gd name="connsiteY3307" fmla="*/ 326965 h 2788739"/>
                <a:gd name="connsiteX3308" fmla="*/ 1446603 w 1526044"/>
                <a:gd name="connsiteY3308" fmla="*/ 324780 h 2788739"/>
                <a:gd name="connsiteX3309" fmla="*/ 1443409 w 1526044"/>
                <a:gd name="connsiteY3309" fmla="*/ 323883 h 2788739"/>
                <a:gd name="connsiteX3310" fmla="*/ 1440495 w 1526044"/>
                <a:gd name="connsiteY3310" fmla="*/ 322538 h 2788739"/>
                <a:gd name="connsiteX3311" fmla="*/ 1439318 w 1526044"/>
                <a:gd name="connsiteY3311" fmla="*/ 321754 h 2788739"/>
                <a:gd name="connsiteX3312" fmla="*/ 1432930 w 1526044"/>
                <a:gd name="connsiteY3312" fmla="*/ 319456 h 2788739"/>
                <a:gd name="connsiteX3313" fmla="*/ 1430464 w 1526044"/>
                <a:gd name="connsiteY3313" fmla="*/ 318223 h 2788739"/>
                <a:gd name="connsiteX3314" fmla="*/ 1428839 w 1526044"/>
                <a:gd name="connsiteY3314" fmla="*/ 317159 h 2788739"/>
                <a:gd name="connsiteX3315" fmla="*/ 1426541 w 1526044"/>
                <a:gd name="connsiteY3315" fmla="*/ 316038 h 2788739"/>
                <a:gd name="connsiteX3316" fmla="*/ 1423852 w 1526044"/>
                <a:gd name="connsiteY3316" fmla="*/ 314077 h 2788739"/>
                <a:gd name="connsiteX3317" fmla="*/ 1423123 w 1526044"/>
                <a:gd name="connsiteY3317" fmla="*/ 313348 h 2788739"/>
                <a:gd name="connsiteX3318" fmla="*/ 1420658 w 1526044"/>
                <a:gd name="connsiteY3318" fmla="*/ 309481 h 2788739"/>
                <a:gd name="connsiteX3319" fmla="*/ 1418472 w 1526044"/>
                <a:gd name="connsiteY3319" fmla="*/ 305727 h 2788739"/>
                <a:gd name="connsiteX3320" fmla="*/ 1416903 w 1526044"/>
                <a:gd name="connsiteY3320" fmla="*/ 301356 h 2788739"/>
                <a:gd name="connsiteX3321" fmla="*/ 1415838 w 1526044"/>
                <a:gd name="connsiteY3321" fmla="*/ 296761 h 2788739"/>
                <a:gd name="connsiteX3322" fmla="*/ 1415838 w 1526044"/>
                <a:gd name="connsiteY3322" fmla="*/ 288860 h 2788739"/>
                <a:gd name="connsiteX3323" fmla="*/ 1416118 w 1526044"/>
                <a:gd name="connsiteY3323" fmla="*/ 286338 h 2788739"/>
                <a:gd name="connsiteX3324" fmla="*/ 1416847 w 1526044"/>
                <a:gd name="connsiteY3324" fmla="*/ 283480 h 2788739"/>
                <a:gd name="connsiteX3325" fmla="*/ 1417015 w 1526044"/>
                <a:gd name="connsiteY3325" fmla="*/ 282920 h 2788739"/>
                <a:gd name="connsiteX3326" fmla="*/ 1415502 w 1526044"/>
                <a:gd name="connsiteY3326" fmla="*/ 279838 h 2788739"/>
                <a:gd name="connsiteX3327" fmla="*/ 1413036 w 1526044"/>
                <a:gd name="connsiteY3327" fmla="*/ 274234 h 2788739"/>
                <a:gd name="connsiteX3328" fmla="*/ 1412756 w 1526044"/>
                <a:gd name="connsiteY3328" fmla="*/ 273450 h 2788739"/>
                <a:gd name="connsiteX3329" fmla="*/ 1412364 w 1526044"/>
                <a:gd name="connsiteY3329" fmla="*/ 271881 h 2788739"/>
                <a:gd name="connsiteX3330" fmla="*/ 1411972 w 1526044"/>
                <a:gd name="connsiteY3330" fmla="*/ 269527 h 2788739"/>
                <a:gd name="connsiteX3331" fmla="*/ 1410571 w 1526044"/>
                <a:gd name="connsiteY3331" fmla="*/ 268911 h 2788739"/>
                <a:gd name="connsiteX3332" fmla="*/ 1407321 w 1526044"/>
                <a:gd name="connsiteY3332" fmla="*/ 266725 h 2788739"/>
                <a:gd name="connsiteX3333" fmla="*/ 1406592 w 1526044"/>
                <a:gd name="connsiteY3333" fmla="*/ 265997 h 2788739"/>
                <a:gd name="connsiteX3334" fmla="*/ 1404126 w 1526044"/>
                <a:gd name="connsiteY3334" fmla="*/ 255462 h 2788739"/>
                <a:gd name="connsiteX3335" fmla="*/ 1404855 w 1526044"/>
                <a:gd name="connsiteY3335" fmla="*/ 253332 h 2788739"/>
                <a:gd name="connsiteX3336" fmla="*/ 1405808 w 1526044"/>
                <a:gd name="connsiteY3336" fmla="*/ 251259 h 2788739"/>
                <a:gd name="connsiteX3337" fmla="*/ 1407937 w 1526044"/>
                <a:gd name="connsiteY3337" fmla="*/ 247672 h 2788739"/>
                <a:gd name="connsiteX3338" fmla="*/ 1409506 w 1526044"/>
                <a:gd name="connsiteY3338" fmla="*/ 245711 h 2788739"/>
                <a:gd name="connsiteX3339" fmla="*/ 1409786 w 1526044"/>
                <a:gd name="connsiteY3339" fmla="*/ 245431 h 2788739"/>
                <a:gd name="connsiteX3340" fmla="*/ 1405752 w 1526044"/>
                <a:gd name="connsiteY3340" fmla="*/ 237249 h 2788739"/>
                <a:gd name="connsiteX3341" fmla="*/ 1405752 w 1526044"/>
                <a:gd name="connsiteY3341" fmla="*/ 236073 h 2788739"/>
                <a:gd name="connsiteX3342" fmla="*/ 1403902 w 1526044"/>
                <a:gd name="connsiteY3342" fmla="*/ 234560 h 2788739"/>
                <a:gd name="connsiteX3343" fmla="*/ 1401101 w 1526044"/>
                <a:gd name="connsiteY3343" fmla="*/ 231141 h 2788739"/>
                <a:gd name="connsiteX3344" fmla="*/ 1400372 w 1526044"/>
                <a:gd name="connsiteY3344" fmla="*/ 229684 h 2788739"/>
                <a:gd name="connsiteX3345" fmla="*/ 1399363 w 1526044"/>
                <a:gd name="connsiteY3345" fmla="*/ 226546 h 2788739"/>
                <a:gd name="connsiteX3346" fmla="*/ 1396898 w 1526044"/>
                <a:gd name="connsiteY3346" fmla="*/ 222568 h 2788739"/>
                <a:gd name="connsiteX3347" fmla="*/ 1395721 w 1526044"/>
                <a:gd name="connsiteY3347" fmla="*/ 219710 h 2788739"/>
                <a:gd name="connsiteX3348" fmla="*/ 1394152 w 1526044"/>
                <a:gd name="connsiteY3348" fmla="*/ 217580 h 2788739"/>
                <a:gd name="connsiteX3349" fmla="*/ 1392639 w 1526044"/>
                <a:gd name="connsiteY3349" fmla="*/ 214666 h 2788739"/>
                <a:gd name="connsiteX3350" fmla="*/ 1392359 w 1526044"/>
                <a:gd name="connsiteY3350" fmla="*/ 213826 h 2788739"/>
                <a:gd name="connsiteX3351" fmla="*/ 1391686 w 1526044"/>
                <a:gd name="connsiteY3351" fmla="*/ 212817 h 2788739"/>
                <a:gd name="connsiteX3352" fmla="*/ 1391070 w 1526044"/>
                <a:gd name="connsiteY3352" fmla="*/ 211753 h 2788739"/>
                <a:gd name="connsiteX3353" fmla="*/ 1389557 w 1526044"/>
                <a:gd name="connsiteY3353" fmla="*/ 209959 h 2788739"/>
                <a:gd name="connsiteX3354" fmla="*/ 1388100 w 1526044"/>
                <a:gd name="connsiteY3354" fmla="*/ 207830 h 2788739"/>
                <a:gd name="connsiteX3355" fmla="*/ 1386755 w 1526044"/>
                <a:gd name="connsiteY3355" fmla="*/ 199200 h 2788739"/>
                <a:gd name="connsiteX3356" fmla="*/ 1386363 w 1526044"/>
                <a:gd name="connsiteY3356" fmla="*/ 196286 h 2788739"/>
                <a:gd name="connsiteX3357" fmla="*/ 1385298 w 1526044"/>
                <a:gd name="connsiteY3357" fmla="*/ 194941 h 2788739"/>
                <a:gd name="connsiteX3358" fmla="*/ 1384289 w 1526044"/>
                <a:gd name="connsiteY3358" fmla="*/ 194661 h 2788739"/>
                <a:gd name="connsiteX3359" fmla="*/ 1372129 w 1526044"/>
                <a:gd name="connsiteY3359" fmla="*/ 190907 h 2788739"/>
                <a:gd name="connsiteX3360" fmla="*/ 1371681 w 1526044"/>
                <a:gd name="connsiteY3360" fmla="*/ 191355 h 2788739"/>
                <a:gd name="connsiteX3361" fmla="*/ 1368823 w 1526044"/>
                <a:gd name="connsiteY3361" fmla="*/ 194213 h 2788739"/>
                <a:gd name="connsiteX3362" fmla="*/ 1363948 w 1526044"/>
                <a:gd name="connsiteY3362" fmla="*/ 196959 h 2788739"/>
                <a:gd name="connsiteX3363" fmla="*/ 1363948 w 1526044"/>
                <a:gd name="connsiteY3363" fmla="*/ 197687 h 2788739"/>
                <a:gd name="connsiteX3364" fmla="*/ 1360810 w 1526044"/>
                <a:gd name="connsiteY3364" fmla="*/ 205140 h 2788739"/>
                <a:gd name="connsiteX3365" fmla="*/ 1358064 w 1526044"/>
                <a:gd name="connsiteY3365" fmla="*/ 210071 h 2788739"/>
                <a:gd name="connsiteX3366" fmla="*/ 1356607 w 1526044"/>
                <a:gd name="connsiteY3366" fmla="*/ 211528 h 2788739"/>
                <a:gd name="connsiteX3367" fmla="*/ 1355038 w 1526044"/>
                <a:gd name="connsiteY3367" fmla="*/ 212817 h 2788739"/>
                <a:gd name="connsiteX3368" fmla="*/ 1352908 w 1526044"/>
                <a:gd name="connsiteY3368" fmla="*/ 214274 h 2788739"/>
                <a:gd name="connsiteX3369" fmla="*/ 1347193 w 1526044"/>
                <a:gd name="connsiteY3369" fmla="*/ 216011 h 2788739"/>
                <a:gd name="connsiteX3370" fmla="*/ 1345063 w 1526044"/>
                <a:gd name="connsiteY3370" fmla="*/ 216011 h 2788739"/>
                <a:gd name="connsiteX3371" fmla="*/ 1342542 w 1526044"/>
                <a:gd name="connsiteY3371" fmla="*/ 215675 h 2788739"/>
                <a:gd name="connsiteX3372" fmla="*/ 1339684 w 1526044"/>
                <a:gd name="connsiteY3372" fmla="*/ 214947 h 2788739"/>
                <a:gd name="connsiteX3373" fmla="*/ 1337610 w 1526044"/>
                <a:gd name="connsiteY3373" fmla="*/ 214162 h 2788739"/>
                <a:gd name="connsiteX3374" fmla="*/ 1337386 w 1526044"/>
                <a:gd name="connsiteY3374" fmla="*/ 214050 h 2788739"/>
                <a:gd name="connsiteX3375" fmla="*/ 1334304 w 1526044"/>
                <a:gd name="connsiteY3375" fmla="*/ 214498 h 2788739"/>
                <a:gd name="connsiteX3376" fmla="*/ 1332847 w 1526044"/>
                <a:gd name="connsiteY3376" fmla="*/ 214498 h 2788739"/>
                <a:gd name="connsiteX3377" fmla="*/ 1331726 w 1526044"/>
                <a:gd name="connsiteY3377" fmla="*/ 214442 h 2788739"/>
                <a:gd name="connsiteX3378" fmla="*/ 1329653 w 1526044"/>
                <a:gd name="connsiteY3378" fmla="*/ 215395 h 2788739"/>
                <a:gd name="connsiteX3379" fmla="*/ 1327524 w 1526044"/>
                <a:gd name="connsiteY3379" fmla="*/ 216123 h 2788739"/>
                <a:gd name="connsiteX3380" fmla="*/ 1322872 w 1526044"/>
                <a:gd name="connsiteY3380" fmla="*/ 216572 h 2788739"/>
                <a:gd name="connsiteX3381" fmla="*/ 1321471 w 1526044"/>
                <a:gd name="connsiteY3381" fmla="*/ 217973 h 2788739"/>
                <a:gd name="connsiteX3382" fmla="*/ 1309535 w 1526044"/>
                <a:gd name="connsiteY3382" fmla="*/ 219878 h 2788739"/>
                <a:gd name="connsiteX3383" fmla="*/ 1308079 w 1526044"/>
                <a:gd name="connsiteY3383" fmla="*/ 219149 h 2788739"/>
                <a:gd name="connsiteX3384" fmla="*/ 1304436 w 1526044"/>
                <a:gd name="connsiteY3384" fmla="*/ 216123 h 2788739"/>
                <a:gd name="connsiteX3385" fmla="*/ 1303652 w 1526044"/>
                <a:gd name="connsiteY3385" fmla="*/ 215059 h 2788739"/>
                <a:gd name="connsiteX3386" fmla="*/ 1301914 w 1526044"/>
                <a:gd name="connsiteY3386" fmla="*/ 215227 h 2788739"/>
                <a:gd name="connsiteX3387" fmla="*/ 1297600 w 1526044"/>
                <a:gd name="connsiteY3387" fmla="*/ 215227 h 2788739"/>
                <a:gd name="connsiteX3388" fmla="*/ 1293789 w 1526044"/>
                <a:gd name="connsiteY3388" fmla="*/ 214498 h 2788739"/>
                <a:gd name="connsiteX3389" fmla="*/ 1293677 w 1526044"/>
                <a:gd name="connsiteY3389" fmla="*/ 214442 h 2788739"/>
                <a:gd name="connsiteX3390" fmla="*/ 1289306 w 1526044"/>
                <a:gd name="connsiteY3390" fmla="*/ 213994 h 2788739"/>
                <a:gd name="connsiteX3391" fmla="*/ 1287177 w 1526044"/>
                <a:gd name="connsiteY3391" fmla="*/ 213265 h 2788739"/>
                <a:gd name="connsiteX3392" fmla="*/ 1283422 w 1526044"/>
                <a:gd name="connsiteY3392" fmla="*/ 211080 h 2788739"/>
                <a:gd name="connsiteX3393" fmla="*/ 1279556 w 1526044"/>
                <a:gd name="connsiteY3393" fmla="*/ 208670 h 2788739"/>
                <a:gd name="connsiteX3394" fmla="*/ 1277819 w 1526044"/>
                <a:gd name="connsiteY3394" fmla="*/ 208222 h 2788739"/>
                <a:gd name="connsiteX3395" fmla="*/ 1277258 w 1526044"/>
                <a:gd name="connsiteY3395" fmla="*/ 208054 h 2788739"/>
                <a:gd name="connsiteX3396" fmla="*/ 1275353 w 1526044"/>
                <a:gd name="connsiteY3396" fmla="*/ 208054 h 2788739"/>
                <a:gd name="connsiteX3397" fmla="*/ 1270534 w 1526044"/>
                <a:gd name="connsiteY3397" fmla="*/ 206877 h 2788739"/>
                <a:gd name="connsiteX3398" fmla="*/ 1267452 w 1526044"/>
                <a:gd name="connsiteY3398" fmla="*/ 207326 h 2788739"/>
                <a:gd name="connsiteX3399" fmla="*/ 1265322 w 1526044"/>
                <a:gd name="connsiteY3399" fmla="*/ 207326 h 2788739"/>
                <a:gd name="connsiteX3400" fmla="*/ 1261400 w 1526044"/>
                <a:gd name="connsiteY3400" fmla="*/ 206541 h 2788739"/>
                <a:gd name="connsiteX3401" fmla="*/ 1254171 w 1526044"/>
                <a:gd name="connsiteY3401" fmla="*/ 206821 h 2788739"/>
                <a:gd name="connsiteX3402" fmla="*/ 1252041 w 1526044"/>
                <a:gd name="connsiteY3402" fmla="*/ 206093 h 2788739"/>
                <a:gd name="connsiteX3403" fmla="*/ 1248287 w 1526044"/>
                <a:gd name="connsiteY3403" fmla="*/ 203907 h 2788739"/>
                <a:gd name="connsiteX3404" fmla="*/ 1247054 w 1526044"/>
                <a:gd name="connsiteY3404" fmla="*/ 203403 h 2788739"/>
                <a:gd name="connsiteX3405" fmla="*/ 1244196 w 1526044"/>
                <a:gd name="connsiteY3405" fmla="*/ 201946 h 2788739"/>
                <a:gd name="connsiteX3406" fmla="*/ 1239097 w 1526044"/>
                <a:gd name="connsiteY3406" fmla="*/ 196174 h 2788739"/>
                <a:gd name="connsiteX3407" fmla="*/ 1236519 w 1526044"/>
                <a:gd name="connsiteY3407" fmla="*/ 194269 h 2788739"/>
                <a:gd name="connsiteX3408" fmla="*/ 1235959 w 1526044"/>
                <a:gd name="connsiteY3408" fmla="*/ 193709 h 2788739"/>
                <a:gd name="connsiteX3409" fmla="*/ 1233437 w 1526044"/>
                <a:gd name="connsiteY3409" fmla="*/ 192195 h 2788739"/>
                <a:gd name="connsiteX3410" fmla="*/ 1229514 w 1526044"/>
                <a:gd name="connsiteY3410" fmla="*/ 187937 h 2788739"/>
                <a:gd name="connsiteX3411" fmla="*/ 1228786 w 1526044"/>
                <a:gd name="connsiteY3411" fmla="*/ 186480 h 2788739"/>
                <a:gd name="connsiteX3412" fmla="*/ 1228337 w 1526044"/>
                <a:gd name="connsiteY3412" fmla="*/ 185415 h 2788739"/>
                <a:gd name="connsiteX3413" fmla="*/ 1224415 w 1526044"/>
                <a:gd name="connsiteY3413" fmla="*/ 185695 h 2788739"/>
                <a:gd name="connsiteX3414" fmla="*/ 1215617 w 1526044"/>
                <a:gd name="connsiteY3414" fmla="*/ 181829 h 2788739"/>
                <a:gd name="connsiteX3415" fmla="*/ 1212759 w 1526044"/>
                <a:gd name="connsiteY3415" fmla="*/ 178242 h 2788739"/>
                <a:gd name="connsiteX3416" fmla="*/ 1211078 w 1526044"/>
                <a:gd name="connsiteY3416" fmla="*/ 175216 h 2788739"/>
                <a:gd name="connsiteX3417" fmla="*/ 1208893 w 1526044"/>
                <a:gd name="connsiteY3417" fmla="*/ 171462 h 2788739"/>
                <a:gd name="connsiteX3418" fmla="*/ 1208164 w 1526044"/>
                <a:gd name="connsiteY3418" fmla="*/ 169332 h 2788739"/>
                <a:gd name="connsiteX3419" fmla="*/ 1207660 w 1526044"/>
                <a:gd name="connsiteY3419" fmla="*/ 165073 h 2788739"/>
                <a:gd name="connsiteX3420" fmla="*/ 1206763 w 1526044"/>
                <a:gd name="connsiteY3420" fmla="*/ 165634 h 2788739"/>
                <a:gd name="connsiteX3421" fmla="*/ 1203961 w 1526044"/>
                <a:gd name="connsiteY3421" fmla="*/ 166811 h 2788739"/>
                <a:gd name="connsiteX3422" fmla="*/ 1201103 w 1526044"/>
                <a:gd name="connsiteY3422" fmla="*/ 167539 h 2788739"/>
                <a:gd name="connsiteX3423" fmla="*/ 1194771 w 1526044"/>
                <a:gd name="connsiteY3423" fmla="*/ 167091 h 2788739"/>
                <a:gd name="connsiteX3424" fmla="*/ 1191185 w 1526044"/>
                <a:gd name="connsiteY3424" fmla="*/ 165634 h 2788739"/>
                <a:gd name="connsiteX3425" fmla="*/ 1188383 w 1526044"/>
                <a:gd name="connsiteY3425" fmla="*/ 163953 h 2788739"/>
                <a:gd name="connsiteX3426" fmla="*/ 1188215 w 1526044"/>
                <a:gd name="connsiteY3426" fmla="*/ 163897 h 2788739"/>
                <a:gd name="connsiteX3427" fmla="*/ 1184965 w 1526044"/>
                <a:gd name="connsiteY3427" fmla="*/ 162496 h 2788739"/>
                <a:gd name="connsiteX3428" fmla="*/ 1177456 w 1526044"/>
                <a:gd name="connsiteY3428" fmla="*/ 157789 h 2788739"/>
                <a:gd name="connsiteX3429" fmla="*/ 1176727 w 1526044"/>
                <a:gd name="connsiteY3429" fmla="*/ 157732 h 2788739"/>
                <a:gd name="connsiteX3430" fmla="*/ 1169554 w 1526044"/>
                <a:gd name="connsiteY3430" fmla="*/ 157004 h 2788739"/>
                <a:gd name="connsiteX3431" fmla="*/ 1165968 w 1526044"/>
                <a:gd name="connsiteY3431" fmla="*/ 155939 h 2788739"/>
                <a:gd name="connsiteX3432" fmla="*/ 1164511 w 1526044"/>
                <a:gd name="connsiteY3432" fmla="*/ 155211 h 2788739"/>
                <a:gd name="connsiteX3433" fmla="*/ 1160869 w 1526044"/>
                <a:gd name="connsiteY3433" fmla="*/ 152185 h 2788739"/>
                <a:gd name="connsiteX3434" fmla="*/ 1160196 w 1526044"/>
                <a:gd name="connsiteY3434" fmla="*/ 151288 h 2788739"/>
                <a:gd name="connsiteX3435" fmla="*/ 1150390 w 1526044"/>
                <a:gd name="connsiteY3435" fmla="*/ 142939 h 2788739"/>
                <a:gd name="connsiteX3436" fmla="*/ 1149885 w 1526044"/>
                <a:gd name="connsiteY3436" fmla="*/ 141986 h 2788739"/>
                <a:gd name="connsiteX3437" fmla="*/ 1148428 w 1526044"/>
                <a:gd name="connsiteY3437" fmla="*/ 139128 h 2788739"/>
                <a:gd name="connsiteX3438" fmla="*/ 1148316 w 1526044"/>
                <a:gd name="connsiteY3438" fmla="*/ 138848 h 2788739"/>
                <a:gd name="connsiteX3439" fmla="*/ 1144954 w 1526044"/>
                <a:gd name="connsiteY3439" fmla="*/ 137447 h 2788739"/>
                <a:gd name="connsiteX3440" fmla="*/ 1144898 w 1526044"/>
                <a:gd name="connsiteY3440" fmla="*/ 137447 h 2788739"/>
                <a:gd name="connsiteX3441" fmla="*/ 1138342 w 1526044"/>
                <a:gd name="connsiteY3441" fmla="*/ 139801 h 2788739"/>
                <a:gd name="connsiteX3442" fmla="*/ 1133298 w 1526044"/>
                <a:gd name="connsiteY3442" fmla="*/ 139801 h 2788739"/>
                <a:gd name="connsiteX3443" fmla="*/ 1125957 w 1526044"/>
                <a:gd name="connsiteY3443" fmla="*/ 136775 h 2788739"/>
                <a:gd name="connsiteX3444" fmla="*/ 1125229 w 1526044"/>
                <a:gd name="connsiteY3444" fmla="*/ 136046 h 2788739"/>
                <a:gd name="connsiteX3445" fmla="*/ 1123940 w 1526044"/>
                <a:gd name="connsiteY3445" fmla="*/ 134477 h 2788739"/>
                <a:gd name="connsiteX3446" fmla="*/ 1121082 w 1526044"/>
                <a:gd name="connsiteY3446" fmla="*/ 131619 h 2788739"/>
                <a:gd name="connsiteX3447" fmla="*/ 1120522 w 1526044"/>
                <a:gd name="connsiteY3447" fmla="*/ 130779 h 2788739"/>
                <a:gd name="connsiteX3448" fmla="*/ 1114582 w 1526044"/>
                <a:gd name="connsiteY3448" fmla="*/ 132628 h 2788739"/>
                <a:gd name="connsiteX3449" fmla="*/ 1113125 w 1526044"/>
                <a:gd name="connsiteY3449" fmla="*/ 132628 h 2788739"/>
                <a:gd name="connsiteX3450" fmla="*/ 1105055 w 1526044"/>
                <a:gd name="connsiteY3450" fmla="*/ 128761 h 2788739"/>
                <a:gd name="connsiteX3451" fmla="*/ 1102198 w 1526044"/>
                <a:gd name="connsiteY3451" fmla="*/ 125175 h 2788739"/>
                <a:gd name="connsiteX3452" fmla="*/ 1100685 w 1526044"/>
                <a:gd name="connsiteY3452" fmla="*/ 122597 h 2788739"/>
                <a:gd name="connsiteX3453" fmla="*/ 1098051 w 1526044"/>
                <a:gd name="connsiteY3453" fmla="*/ 122597 h 2788739"/>
                <a:gd name="connsiteX3454" fmla="*/ 1092335 w 1526044"/>
                <a:gd name="connsiteY3454" fmla="*/ 120860 h 2788739"/>
                <a:gd name="connsiteX3455" fmla="*/ 1090206 w 1526044"/>
                <a:gd name="connsiteY3455" fmla="*/ 119403 h 2788739"/>
                <a:gd name="connsiteX3456" fmla="*/ 1088749 w 1526044"/>
                <a:gd name="connsiteY3456" fmla="*/ 118226 h 2788739"/>
                <a:gd name="connsiteX3457" fmla="*/ 1084770 w 1526044"/>
                <a:gd name="connsiteY3457" fmla="*/ 117722 h 2788739"/>
                <a:gd name="connsiteX3458" fmla="*/ 1082641 w 1526044"/>
                <a:gd name="connsiteY3458" fmla="*/ 116993 h 2788739"/>
                <a:gd name="connsiteX3459" fmla="*/ 1078550 w 1526044"/>
                <a:gd name="connsiteY3459" fmla="*/ 114472 h 2788739"/>
                <a:gd name="connsiteX3460" fmla="*/ 1077989 w 1526044"/>
                <a:gd name="connsiteY3460" fmla="*/ 113911 h 2788739"/>
                <a:gd name="connsiteX3461" fmla="*/ 1074067 w 1526044"/>
                <a:gd name="connsiteY3461" fmla="*/ 112847 h 2788739"/>
                <a:gd name="connsiteX3462" fmla="*/ 1072610 w 1526044"/>
                <a:gd name="connsiteY3462" fmla="*/ 112118 h 2788739"/>
                <a:gd name="connsiteX3463" fmla="*/ 1066894 w 1526044"/>
                <a:gd name="connsiteY3463" fmla="*/ 102872 h 2788739"/>
                <a:gd name="connsiteX3464" fmla="*/ 1066894 w 1526044"/>
                <a:gd name="connsiteY3464" fmla="*/ 102144 h 2788739"/>
                <a:gd name="connsiteX3465" fmla="*/ 1067062 w 1526044"/>
                <a:gd name="connsiteY3465" fmla="*/ 100182 h 2788739"/>
                <a:gd name="connsiteX3466" fmla="*/ 1064709 w 1526044"/>
                <a:gd name="connsiteY3466" fmla="*/ 98781 h 2788739"/>
                <a:gd name="connsiteX3467" fmla="*/ 1060786 w 1526044"/>
                <a:gd name="connsiteY3467" fmla="*/ 94522 h 2788739"/>
                <a:gd name="connsiteX3468" fmla="*/ 1060506 w 1526044"/>
                <a:gd name="connsiteY3468" fmla="*/ 93906 h 2788739"/>
                <a:gd name="connsiteX3469" fmla="*/ 1058152 w 1526044"/>
                <a:gd name="connsiteY3469" fmla="*/ 90768 h 2788739"/>
                <a:gd name="connsiteX3470" fmla="*/ 1054342 w 1526044"/>
                <a:gd name="connsiteY3470" fmla="*/ 86621 h 2788739"/>
                <a:gd name="connsiteX3471" fmla="*/ 1053613 w 1526044"/>
                <a:gd name="connsiteY3471" fmla="*/ 85164 h 2788739"/>
                <a:gd name="connsiteX3472" fmla="*/ 1053277 w 1526044"/>
                <a:gd name="connsiteY3472" fmla="*/ 84436 h 2788739"/>
                <a:gd name="connsiteX3473" fmla="*/ 1051035 w 1526044"/>
                <a:gd name="connsiteY3473" fmla="*/ 83315 h 2788739"/>
                <a:gd name="connsiteX3474" fmla="*/ 1047057 w 1526044"/>
                <a:gd name="connsiteY3474" fmla="*/ 79785 h 2788739"/>
                <a:gd name="connsiteX3475" fmla="*/ 1045600 w 1526044"/>
                <a:gd name="connsiteY3475" fmla="*/ 77655 h 2788739"/>
                <a:gd name="connsiteX3476" fmla="*/ 1043975 w 1526044"/>
                <a:gd name="connsiteY3476" fmla="*/ 73452 h 2788739"/>
                <a:gd name="connsiteX3477" fmla="*/ 1043302 w 1526044"/>
                <a:gd name="connsiteY3477" fmla="*/ 72780 h 2788739"/>
                <a:gd name="connsiteX3478" fmla="*/ 1041397 w 1526044"/>
                <a:gd name="connsiteY3478" fmla="*/ 70090 h 2788739"/>
                <a:gd name="connsiteX3479" fmla="*/ 1039212 w 1526044"/>
                <a:gd name="connsiteY3479" fmla="*/ 65775 h 2788739"/>
                <a:gd name="connsiteX3480" fmla="*/ 1038315 w 1526044"/>
                <a:gd name="connsiteY3480" fmla="*/ 63254 h 2788739"/>
                <a:gd name="connsiteX3481" fmla="*/ 1037923 w 1526044"/>
                <a:gd name="connsiteY3481" fmla="*/ 62973 h 2788739"/>
                <a:gd name="connsiteX3482" fmla="*/ 1036802 w 1526044"/>
                <a:gd name="connsiteY3482" fmla="*/ 62021 h 2788739"/>
                <a:gd name="connsiteX3483" fmla="*/ 1030358 w 1526044"/>
                <a:gd name="connsiteY3483" fmla="*/ 55577 h 2788739"/>
                <a:gd name="connsiteX3484" fmla="*/ 1028228 w 1526044"/>
                <a:gd name="connsiteY3484" fmla="*/ 52551 h 2788739"/>
                <a:gd name="connsiteX3485" fmla="*/ 1025875 w 1526044"/>
                <a:gd name="connsiteY3485" fmla="*/ 47395 h 2788739"/>
                <a:gd name="connsiteX3486" fmla="*/ 1025202 w 1526044"/>
                <a:gd name="connsiteY3486" fmla="*/ 47115 h 2788739"/>
                <a:gd name="connsiteX3487" fmla="*/ 1019038 w 1526044"/>
                <a:gd name="connsiteY3487" fmla="*/ 40054 h 2788739"/>
                <a:gd name="connsiteX3488" fmla="*/ 991860 w 1526044"/>
                <a:gd name="connsiteY3488" fmla="*/ 34731 h 2788739"/>
                <a:gd name="connsiteX3489" fmla="*/ 921421 w 1526044"/>
                <a:gd name="connsiteY3489" fmla="*/ 20105 h 2788739"/>
                <a:gd name="connsiteX3490" fmla="*/ 895644 w 1526044"/>
                <a:gd name="connsiteY3490" fmla="*/ 48236 h 2788739"/>
                <a:gd name="connsiteX3491" fmla="*/ 885109 w 1526044"/>
                <a:gd name="connsiteY3491" fmla="*/ 76310 h 2788739"/>
                <a:gd name="connsiteX3492" fmla="*/ 874630 w 1526044"/>
                <a:gd name="connsiteY3492" fmla="*/ 106402 h 2788739"/>
                <a:gd name="connsiteX3493" fmla="*/ 861854 w 1526044"/>
                <a:gd name="connsiteY3493" fmla="*/ 162552 h 2788739"/>
                <a:gd name="connsiteX3494" fmla="*/ 851767 w 1526044"/>
                <a:gd name="connsiteY3494" fmla="*/ 170565 h 2788739"/>
                <a:gd name="connsiteX3495" fmla="*/ 803463 w 1526044"/>
                <a:gd name="connsiteY3495" fmla="*/ 170565 h 2788739"/>
                <a:gd name="connsiteX3496" fmla="*/ 803239 w 1526044"/>
                <a:gd name="connsiteY3496" fmla="*/ 171181 h 2788739"/>
                <a:gd name="connsiteX3497" fmla="*/ 803239 w 1526044"/>
                <a:gd name="connsiteY3497" fmla="*/ 171686 h 2788739"/>
                <a:gd name="connsiteX3498" fmla="*/ 801782 w 1526044"/>
                <a:gd name="connsiteY3498" fmla="*/ 176953 h 2788739"/>
                <a:gd name="connsiteX3499" fmla="*/ 801782 w 1526044"/>
                <a:gd name="connsiteY3499" fmla="*/ 177458 h 2788739"/>
                <a:gd name="connsiteX3500" fmla="*/ 804135 w 1526044"/>
                <a:gd name="connsiteY3500" fmla="*/ 181324 h 2788739"/>
                <a:gd name="connsiteX3501" fmla="*/ 804864 w 1526044"/>
                <a:gd name="connsiteY3501" fmla="*/ 183454 h 2788739"/>
                <a:gd name="connsiteX3502" fmla="*/ 805368 w 1526044"/>
                <a:gd name="connsiteY3502" fmla="*/ 186704 h 2788739"/>
                <a:gd name="connsiteX3503" fmla="*/ 805536 w 1526044"/>
                <a:gd name="connsiteY3503" fmla="*/ 187768 h 2788739"/>
                <a:gd name="connsiteX3504" fmla="*/ 806040 w 1526044"/>
                <a:gd name="connsiteY3504" fmla="*/ 191019 h 2788739"/>
                <a:gd name="connsiteX3505" fmla="*/ 806040 w 1526044"/>
                <a:gd name="connsiteY3505" fmla="*/ 194605 h 2788739"/>
                <a:gd name="connsiteX3506" fmla="*/ 805536 w 1526044"/>
                <a:gd name="connsiteY3506" fmla="*/ 197855 h 2788739"/>
                <a:gd name="connsiteX3507" fmla="*/ 804808 w 1526044"/>
                <a:gd name="connsiteY3507" fmla="*/ 199985 h 2788739"/>
                <a:gd name="connsiteX3508" fmla="*/ 803967 w 1526044"/>
                <a:gd name="connsiteY3508" fmla="*/ 201890 h 2788739"/>
                <a:gd name="connsiteX3509" fmla="*/ 804471 w 1526044"/>
                <a:gd name="connsiteY3509" fmla="*/ 202338 h 2788739"/>
                <a:gd name="connsiteX3510" fmla="*/ 805928 w 1526044"/>
                <a:gd name="connsiteY3510" fmla="*/ 203795 h 2788739"/>
                <a:gd name="connsiteX3511" fmla="*/ 808394 w 1526044"/>
                <a:gd name="connsiteY3511" fmla="*/ 214386 h 2788739"/>
                <a:gd name="connsiteX3512" fmla="*/ 808226 w 1526044"/>
                <a:gd name="connsiteY3512" fmla="*/ 214947 h 2788739"/>
                <a:gd name="connsiteX3513" fmla="*/ 808226 w 1526044"/>
                <a:gd name="connsiteY3513" fmla="*/ 216852 h 2788739"/>
                <a:gd name="connsiteX3514" fmla="*/ 807161 w 1526044"/>
                <a:gd name="connsiteY3514" fmla="*/ 221447 h 2788739"/>
                <a:gd name="connsiteX3515" fmla="*/ 807049 w 1526044"/>
                <a:gd name="connsiteY3515" fmla="*/ 221671 h 2788739"/>
                <a:gd name="connsiteX3516" fmla="*/ 806601 w 1526044"/>
                <a:gd name="connsiteY3516" fmla="*/ 223913 h 2788739"/>
                <a:gd name="connsiteX3517" fmla="*/ 806265 w 1526044"/>
                <a:gd name="connsiteY3517" fmla="*/ 225145 h 2788739"/>
                <a:gd name="connsiteX3518" fmla="*/ 805536 w 1526044"/>
                <a:gd name="connsiteY3518" fmla="*/ 227275 h 2788739"/>
                <a:gd name="connsiteX3519" fmla="*/ 804976 w 1526044"/>
                <a:gd name="connsiteY3519" fmla="*/ 228620 h 2788739"/>
                <a:gd name="connsiteX3520" fmla="*/ 804191 w 1526044"/>
                <a:gd name="connsiteY3520" fmla="*/ 230973 h 2788739"/>
                <a:gd name="connsiteX3521" fmla="*/ 798812 w 1526044"/>
                <a:gd name="connsiteY3521" fmla="*/ 235961 h 2788739"/>
                <a:gd name="connsiteX3522" fmla="*/ 795786 w 1526044"/>
                <a:gd name="connsiteY3522" fmla="*/ 237193 h 2788739"/>
                <a:gd name="connsiteX3523" fmla="*/ 796010 w 1526044"/>
                <a:gd name="connsiteY3523" fmla="*/ 239323 h 2788739"/>
                <a:gd name="connsiteX3524" fmla="*/ 796178 w 1526044"/>
                <a:gd name="connsiteY3524" fmla="*/ 244646 h 2788739"/>
                <a:gd name="connsiteX3525" fmla="*/ 796682 w 1526044"/>
                <a:gd name="connsiteY3525" fmla="*/ 247897 h 2788739"/>
                <a:gd name="connsiteX3526" fmla="*/ 796682 w 1526044"/>
                <a:gd name="connsiteY3526" fmla="*/ 252211 h 2788739"/>
                <a:gd name="connsiteX3527" fmla="*/ 795617 w 1526044"/>
                <a:gd name="connsiteY3527" fmla="*/ 256806 h 2788739"/>
                <a:gd name="connsiteX3528" fmla="*/ 795281 w 1526044"/>
                <a:gd name="connsiteY3528" fmla="*/ 257759 h 2788739"/>
                <a:gd name="connsiteX3529" fmla="*/ 795281 w 1526044"/>
                <a:gd name="connsiteY3529" fmla="*/ 259328 h 2788739"/>
                <a:gd name="connsiteX3530" fmla="*/ 794217 w 1526044"/>
                <a:gd name="connsiteY3530" fmla="*/ 263923 h 2788739"/>
                <a:gd name="connsiteX3531" fmla="*/ 792760 w 1526044"/>
                <a:gd name="connsiteY3531" fmla="*/ 266781 h 2788739"/>
                <a:gd name="connsiteX3532" fmla="*/ 790798 w 1526044"/>
                <a:gd name="connsiteY3532" fmla="*/ 269471 h 2788739"/>
                <a:gd name="connsiteX3533" fmla="*/ 790238 w 1526044"/>
                <a:gd name="connsiteY3533" fmla="*/ 270031 h 2788739"/>
                <a:gd name="connsiteX3534" fmla="*/ 790238 w 1526044"/>
                <a:gd name="connsiteY3534" fmla="*/ 270760 h 2788739"/>
                <a:gd name="connsiteX3535" fmla="*/ 790238 w 1526044"/>
                <a:gd name="connsiteY3535" fmla="*/ 271488 h 2788739"/>
                <a:gd name="connsiteX3536" fmla="*/ 789229 w 1526044"/>
                <a:gd name="connsiteY3536" fmla="*/ 275915 h 2788739"/>
                <a:gd name="connsiteX3537" fmla="*/ 788781 w 1526044"/>
                <a:gd name="connsiteY3537" fmla="*/ 279894 h 2788739"/>
                <a:gd name="connsiteX3538" fmla="*/ 789453 w 1526044"/>
                <a:gd name="connsiteY3538" fmla="*/ 281911 h 2788739"/>
                <a:gd name="connsiteX3539" fmla="*/ 791359 w 1526044"/>
                <a:gd name="connsiteY3539" fmla="*/ 285161 h 2788739"/>
                <a:gd name="connsiteX3540" fmla="*/ 792031 w 1526044"/>
                <a:gd name="connsiteY3540" fmla="*/ 286282 h 2788739"/>
                <a:gd name="connsiteX3541" fmla="*/ 793040 w 1526044"/>
                <a:gd name="connsiteY3541" fmla="*/ 288299 h 2788739"/>
                <a:gd name="connsiteX3542" fmla="*/ 794609 w 1526044"/>
                <a:gd name="connsiteY3542" fmla="*/ 290429 h 2788739"/>
                <a:gd name="connsiteX3543" fmla="*/ 795561 w 1526044"/>
                <a:gd name="connsiteY3543" fmla="*/ 291998 h 2788739"/>
                <a:gd name="connsiteX3544" fmla="*/ 796290 w 1526044"/>
                <a:gd name="connsiteY3544" fmla="*/ 293455 h 2788739"/>
                <a:gd name="connsiteX3545" fmla="*/ 797355 w 1526044"/>
                <a:gd name="connsiteY3545" fmla="*/ 298050 h 2788739"/>
                <a:gd name="connsiteX3546" fmla="*/ 797355 w 1526044"/>
                <a:gd name="connsiteY3546" fmla="*/ 306680 h 2788739"/>
                <a:gd name="connsiteX3547" fmla="*/ 798700 w 1526044"/>
                <a:gd name="connsiteY3547" fmla="*/ 309762 h 2788739"/>
                <a:gd name="connsiteX3548" fmla="*/ 799540 w 1526044"/>
                <a:gd name="connsiteY3548" fmla="*/ 313852 h 2788739"/>
                <a:gd name="connsiteX3549" fmla="*/ 799540 w 1526044"/>
                <a:gd name="connsiteY3549" fmla="*/ 315982 h 2788739"/>
                <a:gd name="connsiteX3550" fmla="*/ 792479 w 1526044"/>
                <a:gd name="connsiteY3550" fmla="*/ 325788 h 2788739"/>
                <a:gd name="connsiteX3551" fmla="*/ 791919 w 1526044"/>
                <a:gd name="connsiteY3551" fmla="*/ 325956 h 2788739"/>
                <a:gd name="connsiteX3552" fmla="*/ 787492 w 1526044"/>
                <a:gd name="connsiteY3552" fmla="*/ 329263 h 2788739"/>
                <a:gd name="connsiteX3553" fmla="*/ 786932 w 1526044"/>
                <a:gd name="connsiteY3553" fmla="*/ 329655 h 2788739"/>
                <a:gd name="connsiteX3554" fmla="*/ 771522 w 1526044"/>
                <a:gd name="connsiteY3554" fmla="*/ 339910 h 2788739"/>
                <a:gd name="connsiteX3555" fmla="*/ 770233 w 1526044"/>
                <a:gd name="connsiteY3555" fmla="*/ 341647 h 2788739"/>
                <a:gd name="connsiteX3556" fmla="*/ 768103 w 1526044"/>
                <a:gd name="connsiteY3556" fmla="*/ 347979 h 2788739"/>
                <a:gd name="connsiteX3557" fmla="*/ 765581 w 1526044"/>
                <a:gd name="connsiteY3557" fmla="*/ 352014 h 2788739"/>
                <a:gd name="connsiteX3558" fmla="*/ 764965 w 1526044"/>
                <a:gd name="connsiteY3558" fmla="*/ 352966 h 2788739"/>
                <a:gd name="connsiteX3559" fmla="*/ 764461 w 1526044"/>
                <a:gd name="connsiteY3559" fmla="*/ 354423 h 2788739"/>
                <a:gd name="connsiteX3560" fmla="*/ 762724 w 1526044"/>
                <a:gd name="connsiteY3560" fmla="*/ 357618 h 2788739"/>
                <a:gd name="connsiteX3561" fmla="*/ 759866 w 1526044"/>
                <a:gd name="connsiteY3561" fmla="*/ 361204 h 2788739"/>
                <a:gd name="connsiteX3562" fmla="*/ 756840 w 1526044"/>
                <a:gd name="connsiteY3562" fmla="*/ 363782 h 2788739"/>
                <a:gd name="connsiteX3563" fmla="*/ 750956 w 1526044"/>
                <a:gd name="connsiteY3563" fmla="*/ 367032 h 2788739"/>
                <a:gd name="connsiteX3564" fmla="*/ 748882 w 1526044"/>
                <a:gd name="connsiteY3564" fmla="*/ 370786 h 2788739"/>
                <a:gd name="connsiteX3565" fmla="*/ 747818 w 1526044"/>
                <a:gd name="connsiteY3565" fmla="*/ 373196 h 2788739"/>
                <a:gd name="connsiteX3566" fmla="*/ 747818 w 1526044"/>
                <a:gd name="connsiteY3566" fmla="*/ 374821 h 2788739"/>
                <a:gd name="connsiteX3567" fmla="*/ 747706 w 1526044"/>
                <a:gd name="connsiteY3567" fmla="*/ 376278 h 2788739"/>
                <a:gd name="connsiteX3568" fmla="*/ 747089 w 1526044"/>
                <a:gd name="connsiteY3568" fmla="*/ 381265 h 2788739"/>
                <a:gd name="connsiteX3569" fmla="*/ 741429 w 1526044"/>
                <a:gd name="connsiteY3569" fmla="*/ 390455 h 2788739"/>
                <a:gd name="connsiteX3570" fmla="*/ 739692 w 1526044"/>
                <a:gd name="connsiteY3570" fmla="*/ 392137 h 2788739"/>
                <a:gd name="connsiteX3571" fmla="*/ 737059 w 1526044"/>
                <a:gd name="connsiteY3571" fmla="*/ 394042 h 2788739"/>
                <a:gd name="connsiteX3572" fmla="*/ 735602 w 1526044"/>
                <a:gd name="connsiteY3572" fmla="*/ 394770 h 2788739"/>
                <a:gd name="connsiteX3573" fmla="*/ 733472 w 1526044"/>
                <a:gd name="connsiteY3573" fmla="*/ 395555 h 2788739"/>
                <a:gd name="connsiteX3574" fmla="*/ 730614 w 1526044"/>
                <a:gd name="connsiteY3574" fmla="*/ 396283 h 2788739"/>
                <a:gd name="connsiteX3575" fmla="*/ 728093 w 1526044"/>
                <a:gd name="connsiteY3575" fmla="*/ 396563 h 2788739"/>
                <a:gd name="connsiteX3576" fmla="*/ 722377 w 1526044"/>
                <a:gd name="connsiteY3576" fmla="*/ 396563 h 2788739"/>
                <a:gd name="connsiteX3577" fmla="*/ 721984 w 1526044"/>
                <a:gd name="connsiteY3577" fmla="*/ 397180 h 2788739"/>
                <a:gd name="connsiteX3578" fmla="*/ 720808 w 1526044"/>
                <a:gd name="connsiteY3578" fmla="*/ 399477 h 2788739"/>
                <a:gd name="connsiteX3579" fmla="*/ 720247 w 1526044"/>
                <a:gd name="connsiteY3579" fmla="*/ 400430 h 2788739"/>
                <a:gd name="connsiteX3580" fmla="*/ 719967 w 1526044"/>
                <a:gd name="connsiteY3580" fmla="*/ 401607 h 2788739"/>
                <a:gd name="connsiteX3581" fmla="*/ 720135 w 1526044"/>
                <a:gd name="connsiteY3581" fmla="*/ 402391 h 2788739"/>
                <a:gd name="connsiteX3582" fmla="*/ 720415 w 1526044"/>
                <a:gd name="connsiteY3582" fmla="*/ 404913 h 2788739"/>
                <a:gd name="connsiteX3583" fmla="*/ 720415 w 1526044"/>
                <a:gd name="connsiteY3583" fmla="*/ 410629 h 2788739"/>
                <a:gd name="connsiteX3584" fmla="*/ 720135 w 1526044"/>
                <a:gd name="connsiteY3584" fmla="*/ 413151 h 2788739"/>
                <a:gd name="connsiteX3585" fmla="*/ 719407 w 1526044"/>
                <a:gd name="connsiteY3585" fmla="*/ 416008 h 2788739"/>
                <a:gd name="connsiteX3586" fmla="*/ 717221 w 1526044"/>
                <a:gd name="connsiteY3586" fmla="*/ 420267 h 2788739"/>
                <a:gd name="connsiteX3587" fmla="*/ 717221 w 1526044"/>
                <a:gd name="connsiteY3587" fmla="*/ 420267 h 2788739"/>
                <a:gd name="connsiteX3588" fmla="*/ 714419 w 1526044"/>
                <a:gd name="connsiteY3588" fmla="*/ 423742 h 2788739"/>
                <a:gd name="connsiteX3589" fmla="*/ 710217 w 1526044"/>
                <a:gd name="connsiteY3589" fmla="*/ 427272 h 2788739"/>
                <a:gd name="connsiteX3590" fmla="*/ 709096 w 1526044"/>
                <a:gd name="connsiteY3590" fmla="*/ 428225 h 2788739"/>
                <a:gd name="connsiteX3591" fmla="*/ 706238 w 1526044"/>
                <a:gd name="connsiteY3591" fmla="*/ 430354 h 2788739"/>
                <a:gd name="connsiteX3592" fmla="*/ 704669 w 1526044"/>
                <a:gd name="connsiteY3592" fmla="*/ 431307 h 2788739"/>
                <a:gd name="connsiteX3593" fmla="*/ 697552 w 1526044"/>
                <a:gd name="connsiteY3593" fmla="*/ 434893 h 2788739"/>
                <a:gd name="connsiteX3594" fmla="*/ 696768 w 1526044"/>
                <a:gd name="connsiteY3594" fmla="*/ 435677 h 2788739"/>
                <a:gd name="connsiteX3595" fmla="*/ 695255 w 1526044"/>
                <a:gd name="connsiteY3595" fmla="*/ 438199 h 2788739"/>
                <a:gd name="connsiteX3596" fmla="*/ 693854 w 1526044"/>
                <a:gd name="connsiteY3596" fmla="*/ 440048 h 2788739"/>
                <a:gd name="connsiteX3597" fmla="*/ 692789 w 1526044"/>
                <a:gd name="connsiteY3597" fmla="*/ 443971 h 2788739"/>
                <a:gd name="connsiteX3598" fmla="*/ 692061 w 1526044"/>
                <a:gd name="connsiteY3598" fmla="*/ 445428 h 2788739"/>
                <a:gd name="connsiteX3599" fmla="*/ 690548 w 1526044"/>
                <a:gd name="connsiteY3599" fmla="*/ 447670 h 2788739"/>
                <a:gd name="connsiteX3600" fmla="*/ 691220 w 1526044"/>
                <a:gd name="connsiteY3600" fmla="*/ 449687 h 2788739"/>
                <a:gd name="connsiteX3601" fmla="*/ 691724 w 1526044"/>
                <a:gd name="connsiteY3601" fmla="*/ 452937 h 2788739"/>
                <a:gd name="connsiteX3602" fmla="*/ 691724 w 1526044"/>
                <a:gd name="connsiteY3602" fmla="*/ 453665 h 2788739"/>
                <a:gd name="connsiteX3603" fmla="*/ 690660 w 1526044"/>
                <a:gd name="connsiteY3603" fmla="*/ 458261 h 2788739"/>
                <a:gd name="connsiteX3604" fmla="*/ 689931 w 1526044"/>
                <a:gd name="connsiteY3604" fmla="*/ 459718 h 2788739"/>
                <a:gd name="connsiteX3605" fmla="*/ 685336 w 1526044"/>
                <a:gd name="connsiteY3605" fmla="*/ 464369 h 2788739"/>
                <a:gd name="connsiteX3606" fmla="*/ 683879 w 1526044"/>
                <a:gd name="connsiteY3606" fmla="*/ 465097 h 2788739"/>
                <a:gd name="connsiteX3607" fmla="*/ 683151 w 1526044"/>
                <a:gd name="connsiteY3607" fmla="*/ 465433 h 2788739"/>
                <a:gd name="connsiteX3608" fmla="*/ 682086 w 1526044"/>
                <a:gd name="connsiteY3608" fmla="*/ 469804 h 2788739"/>
                <a:gd name="connsiteX3609" fmla="*/ 680629 w 1526044"/>
                <a:gd name="connsiteY3609" fmla="*/ 472718 h 2788739"/>
                <a:gd name="connsiteX3610" fmla="*/ 679564 w 1526044"/>
                <a:gd name="connsiteY3610" fmla="*/ 474399 h 2788739"/>
                <a:gd name="connsiteX3611" fmla="*/ 679564 w 1526044"/>
                <a:gd name="connsiteY3611" fmla="*/ 474567 h 2788739"/>
                <a:gd name="connsiteX3612" fmla="*/ 679508 w 1526044"/>
                <a:gd name="connsiteY3612" fmla="*/ 475576 h 2788739"/>
                <a:gd name="connsiteX3613" fmla="*/ 680517 w 1526044"/>
                <a:gd name="connsiteY3613" fmla="*/ 478042 h 2788739"/>
                <a:gd name="connsiteX3614" fmla="*/ 687802 w 1526044"/>
                <a:gd name="connsiteY3614" fmla="*/ 483589 h 2788739"/>
                <a:gd name="connsiteX3615" fmla="*/ 689259 w 1526044"/>
                <a:gd name="connsiteY3615" fmla="*/ 486447 h 2788739"/>
                <a:gd name="connsiteX3616" fmla="*/ 690323 w 1526044"/>
                <a:gd name="connsiteY3616" fmla="*/ 491042 h 2788739"/>
                <a:gd name="connsiteX3617" fmla="*/ 690323 w 1526044"/>
                <a:gd name="connsiteY3617" fmla="*/ 491771 h 2788739"/>
                <a:gd name="connsiteX3618" fmla="*/ 689819 w 1526044"/>
                <a:gd name="connsiteY3618" fmla="*/ 495021 h 2788739"/>
                <a:gd name="connsiteX3619" fmla="*/ 689651 w 1526044"/>
                <a:gd name="connsiteY3619" fmla="*/ 495581 h 2788739"/>
                <a:gd name="connsiteX3620" fmla="*/ 686625 w 1526044"/>
                <a:gd name="connsiteY3620" fmla="*/ 502642 h 2788739"/>
                <a:gd name="connsiteX3621" fmla="*/ 685616 w 1526044"/>
                <a:gd name="connsiteY3621" fmla="*/ 503651 h 2788739"/>
                <a:gd name="connsiteX3622" fmla="*/ 683263 w 1526044"/>
                <a:gd name="connsiteY3622" fmla="*/ 506565 h 2788739"/>
                <a:gd name="connsiteX3623" fmla="*/ 678331 w 1526044"/>
                <a:gd name="connsiteY3623" fmla="*/ 513625 h 2788739"/>
                <a:gd name="connsiteX3624" fmla="*/ 675810 w 1526044"/>
                <a:gd name="connsiteY3624" fmla="*/ 517660 h 2788739"/>
                <a:gd name="connsiteX3625" fmla="*/ 673680 w 1526044"/>
                <a:gd name="connsiteY3625" fmla="*/ 519790 h 2788739"/>
                <a:gd name="connsiteX3626" fmla="*/ 672392 w 1526044"/>
                <a:gd name="connsiteY3626" fmla="*/ 520910 h 2788739"/>
                <a:gd name="connsiteX3627" fmla="*/ 668077 w 1526044"/>
                <a:gd name="connsiteY3627" fmla="*/ 523992 h 2788739"/>
                <a:gd name="connsiteX3628" fmla="*/ 664826 w 1526044"/>
                <a:gd name="connsiteY3628" fmla="*/ 527242 h 2788739"/>
                <a:gd name="connsiteX3629" fmla="*/ 661800 w 1526044"/>
                <a:gd name="connsiteY3629" fmla="*/ 530829 h 2788739"/>
                <a:gd name="connsiteX3630" fmla="*/ 661128 w 1526044"/>
                <a:gd name="connsiteY3630" fmla="*/ 531333 h 2788739"/>
                <a:gd name="connsiteX3631" fmla="*/ 661744 w 1526044"/>
                <a:gd name="connsiteY3631" fmla="*/ 532118 h 2788739"/>
                <a:gd name="connsiteX3632" fmla="*/ 662697 w 1526044"/>
                <a:gd name="connsiteY3632" fmla="*/ 533687 h 2788739"/>
                <a:gd name="connsiteX3633" fmla="*/ 662697 w 1526044"/>
                <a:gd name="connsiteY3633" fmla="*/ 533687 h 2788739"/>
                <a:gd name="connsiteX3634" fmla="*/ 665219 w 1526044"/>
                <a:gd name="connsiteY3634" fmla="*/ 540467 h 2788739"/>
                <a:gd name="connsiteX3635" fmla="*/ 665219 w 1526044"/>
                <a:gd name="connsiteY3635" fmla="*/ 542597 h 2788739"/>
                <a:gd name="connsiteX3636" fmla="*/ 660904 w 1526044"/>
                <a:gd name="connsiteY3636" fmla="*/ 551002 h 2788739"/>
                <a:gd name="connsiteX3637" fmla="*/ 660904 w 1526044"/>
                <a:gd name="connsiteY3637" fmla="*/ 551226 h 2788739"/>
                <a:gd name="connsiteX3638" fmla="*/ 660904 w 1526044"/>
                <a:gd name="connsiteY3638" fmla="*/ 551675 h 2788739"/>
                <a:gd name="connsiteX3639" fmla="*/ 662193 w 1526044"/>
                <a:gd name="connsiteY3639" fmla="*/ 555261 h 2788739"/>
                <a:gd name="connsiteX3640" fmla="*/ 659335 w 1526044"/>
                <a:gd name="connsiteY3640" fmla="*/ 564227 h 2788739"/>
                <a:gd name="connsiteX3641" fmla="*/ 658606 w 1526044"/>
                <a:gd name="connsiteY3641" fmla="*/ 564956 h 2788739"/>
                <a:gd name="connsiteX3642" fmla="*/ 655917 w 1526044"/>
                <a:gd name="connsiteY3642" fmla="*/ 566917 h 2788739"/>
                <a:gd name="connsiteX3643" fmla="*/ 655188 w 1526044"/>
                <a:gd name="connsiteY3643" fmla="*/ 567309 h 2788739"/>
                <a:gd name="connsiteX3644" fmla="*/ 655188 w 1526044"/>
                <a:gd name="connsiteY3644" fmla="*/ 568430 h 2788739"/>
                <a:gd name="connsiteX3645" fmla="*/ 652666 w 1526044"/>
                <a:gd name="connsiteY3645" fmla="*/ 575210 h 2788739"/>
                <a:gd name="connsiteX3646" fmla="*/ 652666 w 1526044"/>
                <a:gd name="connsiteY3646" fmla="*/ 575210 h 2788739"/>
                <a:gd name="connsiteX3647" fmla="*/ 651714 w 1526044"/>
                <a:gd name="connsiteY3647" fmla="*/ 576779 h 2788739"/>
                <a:gd name="connsiteX3648" fmla="*/ 648183 w 1526044"/>
                <a:gd name="connsiteY3648" fmla="*/ 582047 h 2788739"/>
                <a:gd name="connsiteX3649" fmla="*/ 649192 w 1526044"/>
                <a:gd name="connsiteY3649" fmla="*/ 583504 h 2788739"/>
                <a:gd name="connsiteX3650" fmla="*/ 650369 w 1526044"/>
                <a:gd name="connsiteY3650" fmla="*/ 585970 h 2788739"/>
                <a:gd name="connsiteX3651" fmla="*/ 653395 w 1526044"/>
                <a:gd name="connsiteY3651" fmla="*/ 593927 h 2788739"/>
                <a:gd name="connsiteX3652" fmla="*/ 654179 w 1526044"/>
                <a:gd name="connsiteY3652" fmla="*/ 596056 h 2788739"/>
                <a:gd name="connsiteX3653" fmla="*/ 654460 w 1526044"/>
                <a:gd name="connsiteY3653" fmla="*/ 597177 h 2788739"/>
                <a:gd name="connsiteX3654" fmla="*/ 654908 w 1526044"/>
                <a:gd name="connsiteY3654" fmla="*/ 597849 h 2788739"/>
                <a:gd name="connsiteX3655" fmla="*/ 656645 w 1526044"/>
                <a:gd name="connsiteY3655" fmla="*/ 603565 h 2788739"/>
                <a:gd name="connsiteX3656" fmla="*/ 656645 w 1526044"/>
                <a:gd name="connsiteY3656" fmla="*/ 604070 h 2788739"/>
                <a:gd name="connsiteX3657" fmla="*/ 657373 w 1526044"/>
                <a:gd name="connsiteY3657" fmla="*/ 607880 h 2788739"/>
                <a:gd name="connsiteX3658" fmla="*/ 654348 w 1526044"/>
                <a:gd name="connsiteY3658" fmla="*/ 615165 h 2788739"/>
                <a:gd name="connsiteX3659" fmla="*/ 650761 w 1526044"/>
                <a:gd name="connsiteY3659" fmla="*/ 618751 h 2788739"/>
                <a:gd name="connsiteX3660" fmla="*/ 648071 w 1526044"/>
                <a:gd name="connsiteY3660" fmla="*/ 620657 h 2788739"/>
                <a:gd name="connsiteX3661" fmla="*/ 646614 w 1526044"/>
                <a:gd name="connsiteY3661" fmla="*/ 621385 h 2788739"/>
                <a:gd name="connsiteX3662" fmla="*/ 641963 w 1526044"/>
                <a:gd name="connsiteY3662" fmla="*/ 622506 h 2788739"/>
                <a:gd name="connsiteX3663" fmla="*/ 640506 w 1526044"/>
                <a:gd name="connsiteY3663" fmla="*/ 622506 h 2788739"/>
                <a:gd name="connsiteX3664" fmla="*/ 631596 w 1526044"/>
                <a:gd name="connsiteY3664" fmla="*/ 617462 h 2788739"/>
                <a:gd name="connsiteX3665" fmla="*/ 631316 w 1526044"/>
                <a:gd name="connsiteY3665" fmla="*/ 617406 h 2788739"/>
                <a:gd name="connsiteX3666" fmla="*/ 628963 w 1526044"/>
                <a:gd name="connsiteY3666" fmla="*/ 616846 h 2788739"/>
                <a:gd name="connsiteX3667" fmla="*/ 623247 w 1526044"/>
                <a:gd name="connsiteY3667" fmla="*/ 614717 h 2788739"/>
                <a:gd name="connsiteX3668" fmla="*/ 619548 w 1526044"/>
                <a:gd name="connsiteY3668" fmla="*/ 612363 h 2788739"/>
                <a:gd name="connsiteX3669" fmla="*/ 618596 w 1526044"/>
                <a:gd name="connsiteY3669" fmla="*/ 611411 h 2788739"/>
                <a:gd name="connsiteX3670" fmla="*/ 615794 w 1526044"/>
                <a:gd name="connsiteY3670" fmla="*/ 610010 h 2788739"/>
                <a:gd name="connsiteX3671" fmla="*/ 612151 w 1526044"/>
                <a:gd name="connsiteY3671" fmla="*/ 606984 h 2788739"/>
                <a:gd name="connsiteX3672" fmla="*/ 607837 w 1526044"/>
                <a:gd name="connsiteY3672" fmla="*/ 601268 h 2788739"/>
                <a:gd name="connsiteX3673" fmla="*/ 605875 w 1526044"/>
                <a:gd name="connsiteY3673" fmla="*/ 596617 h 2788739"/>
                <a:gd name="connsiteX3674" fmla="*/ 603298 w 1526044"/>
                <a:gd name="connsiteY3674" fmla="*/ 592190 h 2788739"/>
                <a:gd name="connsiteX3675" fmla="*/ 602401 w 1526044"/>
                <a:gd name="connsiteY3675" fmla="*/ 589108 h 2788739"/>
                <a:gd name="connsiteX3676" fmla="*/ 595508 w 1526044"/>
                <a:gd name="connsiteY3676" fmla="*/ 583952 h 2788739"/>
                <a:gd name="connsiteX3677" fmla="*/ 594388 w 1526044"/>
                <a:gd name="connsiteY3677" fmla="*/ 583000 h 2788739"/>
                <a:gd name="connsiteX3678" fmla="*/ 592931 w 1526044"/>
                <a:gd name="connsiteY3678" fmla="*/ 581543 h 2788739"/>
                <a:gd name="connsiteX3679" fmla="*/ 590409 w 1526044"/>
                <a:gd name="connsiteY3679" fmla="*/ 577508 h 2788739"/>
                <a:gd name="connsiteX3680" fmla="*/ 589680 w 1526044"/>
                <a:gd name="connsiteY3680" fmla="*/ 575378 h 2788739"/>
                <a:gd name="connsiteX3681" fmla="*/ 589232 w 1526044"/>
                <a:gd name="connsiteY3681" fmla="*/ 573585 h 2788739"/>
                <a:gd name="connsiteX3682" fmla="*/ 588896 w 1526044"/>
                <a:gd name="connsiteY3682" fmla="*/ 571120 h 2788739"/>
                <a:gd name="connsiteX3683" fmla="*/ 587159 w 1526044"/>
                <a:gd name="connsiteY3683" fmla="*/ 569383 h 2788739"/>
                <a:gd name="connsiteX3684" fmla="*/ 585198 w 1526044"/>
                <a:gd name="connsiteY3684" fmla="*/ 566693 h 2788739"/>
                <a:gd name="connsiteX3685" fmla="*/ 583068 w 1526044"/>
                <a:gd name="connsiteY3685" fmla="*/ 562378 h 2788739"/>
                <a:gd name="connsiteX3686" fmla="*/ 582003 w 1526044"/>
                <a:gd name="connsiteY3686" fmla="*/ 557783 h 2788739"/>
                <a:gd name="connsiteX3687" fmla="*/ 582003 w 1526044"/>
                <a:gd name="connsiteY3687" fmla="*/ 555709 h 2788739"/>
                <a:gd name="connsiteX3688" fmla="*/ 580266 w 1526044"/>
                <a:gd name="connsiteY3688" fmla="*/ 549994 h 2788739"/>
                <a:gd name="connsiteX3689" fmla="*/ 579986 w 1526044"/>
                <a:gd name="connsiteY3689" fmla="*/ 545343 h 2788739"/>
                <a:gd name="connsiteX3690" fmla="*/ 580154 w 1526044"/>
                <a:gd name="connsiteY3690" fmla="*/ 544222 h 2788739"/>
                <a:gd name="connsiteX3691" fmla="*/ 579650 w 1526044"/>
                <a:gd name="connsiteY3691" fmla="*/ 543829 h 2788739"/>
                <a:gd name="connsiteX3692" fmla="*/ 575503 w 1526044"/>
                <a:gd name="connsiteY3692" fmla="*/ 535536 h 2788739"/>
                <a:gd name="connsiteX3693" fmla="*/ 575335 w 1526044"/>
                <a:gd name="connsiteY3693" fmla="*/ 533743 h 2788739"/>
                <a:gd name="connsiteX3694" fmla="*/ 572309 w 1526044"/>
                <a:gd name="connsiteY3694" fmla="*/ 530100 h 2788739"/>
                <a:gd name="connsiteX3695" fmla="*/ 571580 w 1526044"/>
                <a:gd name="connsiteY3695" fmla="*/ 528643 h 2788739"/>
                <a:gd name="connsiteX3696" fmla="*/ 570796 w 1526044"/>
                <a:gd name="connsiteY3696" fmla="*/ 526514 h 2788739"/>
                <a:gd name="connsiteX3697" fmla="*/ 570628 w 1526044"/>
                <a:gd name="connsiteY3697" fmla="*/ 525785 h 2788739"/>
                <a:gd name="connsiteX3698" fmla="*/ 566593 w 1526044"/>
                <a:gd name="connsiteY3698" fmla="*/ 521471 h 2788739"/>
                <a:gd name="connsiteX3699" fmla="*/ 565024 w 1526044"/>
                <a:gd name="connsiteY3699" fmla="*/ 518333 h 2788739"/>
                <a:gd name="connsiteX3700" fmla="*/ 561550 w 1526044"/>
                <a:gd name="connsiteY3700" fmla="*/ 514298 h 2788739"/>
                <a:gd name="connsiteX3701" fmla="*/ 559476 w 1526044"/>
                <a:gd name="connsiteY3701" fmla="*/ 510543 h 2788739"/>
                <a:gd name="connsiteX3702" fmla="*/ 558131 w 1526044"/>
                <a:gd name="connsiteY3702" fmla="*/ 505948 h 2788739"/>
                <a:gd name="connsiteX3703" fmla="*/ 557067 w 1526044"/>
                <a:gd name="connsiteY3703" fmla="*/ 506621 h 2788739"/>
                <a:gd name="connsiteX3704" fmla="*/ 553256 w 1526044"/>
                <a:gd name="connsiteY3704" fmla="*/ 511552 h 2788739"/>
                <a:gd name="connsiteX3705" fmla="*/ 552920 w 1526044"/>
                <a:gd name="connsiteY3705" fmla="*/ 512000 h 2788739"/>
                <a:gd name="connsiteX3706" fmla="*/ 552864 w 1526044"/>
                <a:gd name="connsiteY3706" fmla="*/ 512168 h 2788739"/>
                <a:gd name="connsiteX3707" fmla="*/ 552472 w 1526044"/>
                <a:gd name="connsiteY3707" fmla="*/ 513457 h 2788739"/>
                <a:gd name="connsiteX3708" fmla="*/ 552472 w 1526044"/>
                <a:gd name="connsiteY3708" fmla="*/ 515419 h 2788739"/>
                <a:gd name="connsiteX3709" fmla="*/ 552248 w 1526044"/>
                <a:gd name="connsiteY3709" fmla="*/ 517660 h 2788739"/>
                <a:gd name="connsiteX3710" fmla="*/ 550791 w 1526044"/>
                <a:gd name="connsiteY3710" fmla="*/ 524104 h 2788739"/>
                <a:gd name="connsiteX3711" fmla="*/ 548493 w 1526044"/>
                <a:gd name="connsiteY3711" fmla="*/ 528643 h 2788739"/>
                <a:gd name="connsiteX3712" fmla="*/ 547765 w 1526044"/>
                <a:gd name="connsiteY3712" fmla="*/ 530100 h 2788739"/>
                <a:gd name="connsiteX3713" fmla="*/ 547260 w 1526044"/>
                <a:gd name="connsiteY3713" fmla="*/ 530997 h 2788739"/>
                <a:gd name="connsiteX3714" fmla="*/ 545691 w 1526044"/>
                <a:gd name="connsiteY3714" fmla="*/ 538394 h 2788739"/>
                <a:gd name="connsiteX3715" fmla="*/ 544234 w 1526044"/>
                <a:gd name="connsiteY3715" fmla="*/ 540523 h 2788739"/>
                <a:gd name="connsiteX3716" fmla="*/ 542945 w 1526044"/>
                <a:gd name="connsiteY3716" fmla="*/ 542092 h 2788739"/>
                <a:gd name="connsiteX3717" fmla="*/ 541488 w 1526044"/>
                <a:gd name="connsiteY3717" fmla="*/ 543549 h 2788739"/>
                <a:gd name="connsiteX3718" fmla="*/ 537454 w 1526044"/>
                <a:gd name="connsiteY3718" fmla="*/ 546015 h 2788739"/>
                <a:gd name="connsiteX3719" fmla="*/ 535324 w 1526044"/>
                <a:gd name="connsiteY3719" fmla="*/ 546743 h 2788739"/>
                <a:gd name="connsiteX3720" fmla="*/ 525854 w 1526044"/>
                <a:gd name="connsiteY3720" fmla="*/ 545230 h 2788739"/>
                <a:gd name="connsiteX3721" fmla="*/ 517224 w 1526044"/>
                <a:gd name="connsiteY3721" fmla="*/ 538786 h 2788739"/>
                <a:gd name="connsiteX3722" fmla="*/ 501029 w 1526044"/>
                <a:gd name="connsiteY3722" fmla="*/ 527523 h 2788739"/>
                <a:gd name="connsiteX3723" fmla="*/ 461691 w 1526044"/>
                <a:gd name="connsiteY3723" fmla="*/ 501073 h 2788739"/>
                <a:gd name="connsiteX3724" fmla="*/ 453510 w 1526044"/>
                <a:gd name="connsiteY3724" fmla="*/ 495133 h 2788739"/>
                <a:gd name="connsiteX3725" fmla="*/ 446057 w 1526044"/>
                <a:gd name="connsiteY3725" fmla="*/ 490146 h 2788739"/>
                <a:gd name="connsiteX3726" fmla="*/ 445945 w 1526044"/>
                <a:gd name="connsiteY3726" fmla="*/ 490314 h 2788739"/>
                <a:gd name="connsiteX3727" fmla="*/ 444656 w 1526044"/>
                <a:gd name="connsiteY3727" fmla="*/ 491883 h 2788739"/>
                <a:gd name="connsiteX3728" fmla="*/ 443479 w 1526044"/>
                <a:gd name="connsiteY3728" fmla="*/ 493228 h 2788739"/>
                <a:gd name="connsiteX3729" fmla="*/ 443367 w 1526044"/>
                <a:gd name="connsiteY3729" fmla="*/ 493788 h 2788739"/>
                <a:gd name="connsiteX3730" fmla="*/ 443367 w 1526044"/>
                <a:gd name="connsiteY3730" fmla="*/ 496086 h 2788739"/>
                <a:gd name="connsiteX3731" fmla="*/ 442807 w 1526044"/>
                <a:gd name="connsiteY3731" fmla="*/ 499392 h 2788739"/>
                <a:gd name="connsiteX3732" fmla="*/ 442078 w 1526044"/>
                <a:gd name="connsiteY3732" fmla="*/ 501521 h 2788739"/>
                <a:gd name="connsiteX3733" fmla="*/ 441686 w 1526044"/>
                <a:gd name="connsiteY3733" fmla="*/ 502586 h 2788739"/>
                <a:gd name="connsiteX3734" fmla="*/ 438884 w 1526044"/>
                <a:gd name="connsiteY3734" fmla="*/ 507742 h 2788739"/>
                <a:gd name="connsiteX3735" fmla="*/ 436755 w 1526044"/>
                <a:gd name="connsiteY3735" fmla="*/ 509871 h 2788739"/>
                <a:gd name="connsiteX3736" fmla="*/ 435186 w 1526044"/>
                <a:gd name="connsiteY3736" fmla="*/ 511160 h 2788739"/>
                <a:gd name="connsiteX3737" fmla="*/ 433056 w 1526044"/>
                <a:gd name="connsiteY3737" fmla="*/ 512617 h 2788739"/>
                <a:gd name="connsiteX3738" fmla="*/ 430871 w 1526044"/>
                <a:gd name="connsiteY3738" fmla="*/ 513737 h 2788739"/>
                <a:gd name="connsiteX3739" fmla="*/ 429078 w 1526044"/>
                <a:gd name="connsiteY3739" fmla="*/ 515867 h 2788739"/>
                <a:gd name="connsiteX3740" fmla="*/ 428237 w 1526044"/>
                <a:gd name="connsiteY3740" fmla="*/ 517940 h 2788739"/>
                <a:gd name="connsiteX3741" fmla="*/ 418655 w 1526044"/>
                <a:gd name="connsiteY3741" fmla="*/ 524441 h 2788739"/>
                <a:gd name="connsiteX3742" fmla="*/ 414060 w 1526044"/>
                <a:gd name="connsiteY3742" fmla="*/ 524609 h 2788739"/>
                <a:gd name="connsiteX3743" fmla="*/ 410809 w 1526044"/>
                <a:gd name="connsiteY3743" fmla="*/ 525113 h 2788739"/>
                <a:gd name="connsiteX3744" fmla="*/ 409240 w 1526044"/>
                <a:gd name="connsiteY3744" fmla="*/ 525113 h 2788739"/>
                <a:gd name="connsiteX3745" fmla="*/ 406607 w 1526044"/>
                <a:gd name="connsiteY3745" fmla="*/ 526626 h 2788739"/>
                <a:gd name="connsiteX3746" fmla="*/ 403188 w 1526044"/>
                <a:gd name="connsiteY3746" fmla="*/ 527859 h 2788739"/>
                <a:gd name="connsiteX3747" fmla="*/ 397697 w 1526044"/>
                <a:gd name="connsiteY3747" fmla="*/ 528756 h 2788739"/>
                <a:gd name="connsiteX3748" fmla="*/ 393998 w 1526044"/>
                <a:gd name="connsiteY3748" fmla="*/ 530549 h 2788739"/>
                <a:gd name="connsiteX3749" fmla="*/ 391140 w 1526044"/>
                <a:gd name="connsiteY3749" fmla="*/ 531277 h 2788739"/>
                <a:gd name="connsiteX3750" fmla="*/ 386825 w 1526044"/>
                <a:gd name="connsiteY3750" fmla="*/ 531445 h 2788739"/>
                <a:gd name="connsiteX3751" fmla="*/ 385032 w 1526044"/>
                <a:gd name="connsiteY3751" fmla="*/ 531613 h 2788739"/>
                <a:gd name="connsiteX3752" fmla="*/ 383575 w 1526044"/>
                <a:gd name="connsiteY3752" fmla="*/ 531613 h 2788739"/>
                <a:gd name="connsiteX3753" fmla="*/ 381446 w 1526044"/>
                <a:gd name="connsiteY3753" fmla="*/ 531389 h 2788739"/>
                <a:gd name="connsiteX3754" fmla="*/ 379316 w 1526044"/>
                <a:gd name="connsiteY3754" fmla="*/ 531613 h 2788739"/>
                <a:gd name="connsiteX3755" fmla="*/ 377859 w 1526044"/>
                <a:gd name="connsiteY3755" fmla="*/ 531613 h 2788739"/>
                <a:gd name="connsiteX3756" fmla="*/ 375338 w 1526044"/>
                <a:gd name="connsiteY3756" fmla="*/ 531277 h 2788739"/>
                <a:gd name="connsiteX3757" fmla="*/ 374553 w 1526044"/>
                <a:gd name="connsiteY3757" fmla="*/ 531109 h 2788739"/>
                <a:gd name="connsiteX3758" fmla="*/ 371639 w 1526044"/>
                <a:gd name="connsiteY3758" fmla="*/ 531613 h 2788739"/>
                <a:gd name="connsiteX3759" fmla="*/ 369622 w 1526044"/>
                <a:gd name="connsiteY3759" fmla="*/ 532286 h 2788739"/>
                <a:gd name="connsiteX3760" fmla="*/ 367661 w 1526044"/>
                <a:gd name="connsiteY3760" fmla="*/ 533295 h 2788739"/>
                <a:gd name="connsiteX3761" fmla="*/ 362898 w 1526044"/>
                <a:gd name="connsiteY3761" fmla="*/ 536040 h 2788739"/>
                <a:gd name="connsiteX3762" fmla="*/ 353819 w 1526044"/>
                <a:gd name="connsiteY3762" fmla="*/ 536601 h 2788739"/>
                <a:gd name="connsiteX3763" fmla="*/ 348440 w 1526044"/>
                <a:gd name="connsiteY3763" fmla="*/ 535704 h 2788739"/>
                <a:gd name="connsiteX3764" fmla="*/ 347992 w 1526044"/>
                <a:gd name="connsiteY3764" fmla="*/ 535760 h 2788739"/>
                <a:gd name="connsiteX3765" fmla="*/ 344237 w 1526044"/>
                <a:gd name="connsiteY3765" fmla="*/ 535704 h 2788739"/>
                <a:gd name="connsiteX3766" fmla="*/ 343341 w 1526044"/>
                <a:gd name="connsiteY3766" fmla="*/ 535536 h 2788739"/>
                <a:gd name="connsiteX3767" fmla="*/ 338017 w 1526044"/>
                <a:gd name="connsiteY3767" fmla="*/ 535592 h 2788739"/>
                <a:gd name="connsiteX3768" fmla="*/ 336392 w 1526044"/>
                <a:gd name="connsiteY3768" fmla="*/ 535200 h 2788739"/>
                <a:gd name="connsiteX3769" fmla="*/ 332637 w 1526044"/>
                <a:gd name="connsiteY3769" fmla="*/ 535200 h 2788739"/>
                <a:gd name="connsiteX3770" fmla="*/ 328323 w 1526044"/>
                <a:gd name="connsiteY3770" fmla="*/ 534247 h 2788739"/>
                <a:gd name="connsiteX3771" fmla="*/ 325016 w 1526044"/>
                <a:gd name="connsiteY3771" fmla="*/ 534415 h 2788739"/>
                <a:gd name="connsiteX3772" fmla="*/ 227343 w 1526044"/>
                <a:gd name="connsiteY3772" fmla="*/ 523432 h 2788739"/>
                <a:gd name="connsiteX3773" fmla="*/ 223925 w 1526044"/>
                <a:gd name="connsiteY3773" fmla="*/ 525337 h 2788739"/>
                <a:gd name="connsiteX3774" fmla="*/ 216920 w 1526044"/>
                <a:gd name="connsiteY3774" fmla="*/ 527859 h 2788739"/>
                <a:gd name="connsiteX3775" fmla="*/ 213110 w 1526044"/>
                <a:gd name="connsiteY3775" fmla="*/ 529764 h 2788739"/>
                <a:gd name="connsiteX3776" fmla="*/ 211765 w 1526044"/>
                <a:gd name="connsiteY3776" fmla="*/ 530325 h 2788739"/>
                <a:gd name="connsiteX3777" fmla="*/ 208179 w 1526044"/>
                <a:gd name="connsiteY3777" fmla="*/ 531501 h 2788739"/>
                <a:gd name="connsiteX3778" fmla="*/ 194505 w 1526044"/>
                <a:gd name="connsiteY3778" fmla="*/ 538338 h 2788739"/>
                <a:gd name="connsiteX3779" fmla="*/ 190583 w 1526044"/>
                <a:gd name="connsiteY3779" fmla="*/ 539403 h 2788739"/>
                <a:gd name="connsiteX3780" fmla="*/ 179824 w 1526044"/>
                <a:gd name="connsiteY3780" fmla="*/ 540131 h 2788739"/>
                <a:gd name="connsiteX3781" fmla="*/ 179151 w 1526044"/>
                <a:gd name="connsiteY3781" fmla="*/ 540131 h 2788739"/>
                <a:gd name="connsiteX3782" fmla="*/ 173267 w 1526044"/>
                <a:gd name="connsiteY3782" fmla="*/ 540131 h 2788739"/>
                <a:gd name="connsiteX3783" fmla="*/ 165870 w 1526044"/>
                <a:gd name="connsiteY3783" fmla="*/ 541980 h 2788739"/>
                <a:gd name="connsiteX3784" fmla="*/ 163573 w 1526044"/>
                <a:gd name="connsiteY3784" fmla="*/ 542260 h 2788739"/>
                <a:gd name="connsiteX3785" fmla="*/ 157073 w 1526044"/>
                <a:gd name="connsiteY3785" fmla="*/ 542597 h 2788739"/>
                <a:gd name="connsiteX3786" fmla="*/ 156568 w 1526044"/>
                <a:gd name="connsiteY3786" fmla="*/ 542709 h 2788739"/>
                <a:gd name="connsiteX3787" fmla="*/ 153038 w 1526044"/>
                <a:gd name="connsiteY3787" fmla="*/ 543886 h 2788739"/>
                <a:gd name="connsiteX3788" fmla="*/ 152253 w 1526044"/>
                <a:gd name="connsiteY3788" fmla="*/ 544110 h 2788739"/>
                <a:gd name="connsiteX3789" fmla="*/ 149115 w 1526044"/>
                <a:gd name="connsiteY3789" fmla="*/ 545062 h 2788739"/>
                <a:gd name="connsiteX3790" fmla="*/ 145025 w 1526044"/>
                <a:gd name="connsiteY3790" fmla="*/ 545230 h 2788739"/>
                <a:gd name="connsiteX3791" fmla="*/ 140205 w 1526044"/>
                <a:gd name="connsiteY3791" fmla="*/ 544502 h 2788739"/>
                <a:gd name="connsiteX3792" fmla="*/ 134770 w 1526044"/>
                <a:gd name="connsiteY3792" fmla="*/ 547920 h 2788739"/>
                <a:gd name="connsiteX3793" fmla="*/ 131912 w 1526044"/>
                <a:gd name="connsiteY3793" fmla="*/ 548649 h 2788739"/>
                <a:gd name="connsiteX3794" fmla="*/ 122946 w 1526044"/>
                <a:gd name="connsiteY3794" fmla="*/ 546687 h 2788739"/>
                <a:gd name="connsiteX3795" fmla="*/ 120816 w 1526044"/>
                <a:gd name="connsiteY3795" fmla="*/ 544950 h 2788739"/>
                <a:gd name="connsiteX3796" fmla="*/ 118239 w 1526044"/>
                <a:gd name="connsiteY3796" fmla="*/ 544110 h 2788739"/>
                <a:gd name="connsiteX3797" fmla="*/ 114540 w 1526044"/>
                <a:gd name="connsiteY3797" fmla="*/ 541924 h 2788739"/>
                <a:gd name="connsiteX3798" fmla="*/ 107424 w 1526044"/>
                <a:gd name="connsiteY3798" fmla="*/ 535760 h 2788739"/>
                <a:gd name="connsiteX3799" fmla="*/ 102156 w 1526044"/>
                <a:gd name="connsiteY3799" fmla="*/ 535312 h 2788739"/>
                <a:gd name="connsiteX3800" fmla="*/ 96832 w 1526044"/>
                <a:gd name="connsiteY3800" fmla="*/ 533855 h 2788739"/>
                <a:gd name="connsiteX3801" fmla="*/ 94255 w 1526044"/>
                <a:gd name="connsiteY3801" fmla="*/ 532622 h 2788739"/>
                <a:gd name="connsiteX3802" fmla="*/ 91677 w 1526044"/>
                <a:gd name="connsiteY3802" fmla="*/ 533070 h 2788739"/>
                <a:gd name="connsiteX3803" fmla="*/ 90724 w 1526044"/>
                <a:gd name="connsiteY3803" fmla="*/ 533182 h 2788739"/>
                <a:gd name="connsiteX3804" fmla="*/ 87082 w 1526044"/>
                <a:gd name="connsiteY3804" fmla="*/ 533463 h 2788739"/>
                <a:gd name="connsiteX3805" fmla="*/ 85737 w 1526044"/>
                <a:gd name="connsiteY3805" fmla="*/ 536433 h 2788739"/>
                <a:gd name="connsiteX3806" fmla="*/ 84897 w 1526044"/>
                <a:gd name="connsiteY3806" fmla="*/ 537946 h 2788739"/>
                <a:gd name="connsiteX3807" fmla="*/ 82039 w 1526044"/>
                <a:gd name="connsiteY3807" fmla="*/ 542260 h 2788739"/>
                <a:gd name="connsiteX3808" fmla="*/ 81366 w 1526044"/>
                <a:gd name="connsiteY3808" fmla="*/ 543157 h 2788739"/>
                <a:gd name="connsiteX3809" fmla="*/ 78788 w 1526044"/>
                <a:gd name="connsiteY3809" fmla="*/ 546239 h 2788739"/>
                <a:gd name="connsiteX3810" fmla="*/ 79405 w 1526044"/>
                <a:gd name="connsiteY3810" fmla="*/ 552852 h 2788739"/>
                <a:gd name="connsiteX3811" fmla="*/ 79461 w 1526044"/>
                <a:gd name="connsiteY3811" fmla="*/ 553804 h 2788739"/>
                <a:gd name="connsiteX3812" fmla="*/ 79461 w 1526044"/>
                <a:gd name="connsiteY3812" fmla="*/ 554533 h 2788739"/>
                <a:gd name="connsiteX3813" fmla="*/ 79405 w 1526044"/>
                <a:gd name="connsiteY3813" fmla="*/ 555541 h 2788739"/>
                <a:gd name="connsiteX3814" fmla="*/ 78676 w 1526044"/>
                <a:gd name="connsiteY3814" fmla="*/ 562714 h 2788739"/>
                <a:gd name="connsiteX3815" fmla="*/ 78564 w 1526044"/>
                <a:gd name="connsiteY3815" fmla="*/ 563499 h 2788739"/>
                <a:gd name="connsiteX3816" fmla="*/ 77107 w 1526044"/>
                <a:gd name="connsiteY3816" fmla="*/ 571400 h 2788739"/>
                <a:gd name="connsiteX3817" fmla="*/ 75538 w 1526044"/>
                <a:gd name="connsiteY3817" fmla="*/ 575266 h 2788739"/>
                <a:gd name="connsiteX3818" fmla="*/ 72680 w 1526044"/>
                <a:gd name="connsiteY3818" fmla="*/ 579581 h 2788739"/>
                <a:gd name="connsiteX3819" fmla="*/ 69822 w 1526044"/>
                <a:gd name="connsiteY3819" fmla="*/ 582439 h 2788739"/>
                <a:gd name="connsiteX3820" fmla="*/ 69150 w 1526044"/>
                <a:gd name="connsiteY3820" fmla="*/ 582887 h 2788739"/>
                <a:gd name="connsiteX3821" fmla="*/ 68029 w 1526044"/>
                <a:gd name="connsiteY3821" fmla="*/ 584344 h 2788739"/>
                <a:gd name="connsiteX3822" fmla="*/ 65059 w 1526044"/>
                <a:gd name="connsiteY3822" fmla="*/ 586978 h 2788739"/>
                <a:gd name="connsiteX3823" fmla="*/ 63883 w 1526044"/>
                <a:gd name="connsiteY3823" fmla="*/ 587707 h 2788739"/>
                <a:gd name="connsiteX3824" fmla="*/ 62706 w 1526044"/>
                <a:gd name="connsiteY3824" fmla="*/ 592414 h 2788739"/>
                <a:gd name="connsiteX3825" fmla="*/ 62033 w 1526044"/>
                <a:gd name="connsiteY3825" fmla="*/ 596337 h 2788739"/>
                <a:gd name="connsiteX3826" fmla="*/ 61473 w 1526044"/>
                <a:gd name="connsiteY3826" fmla="*/ 598410 h 2788739"/>
                <a:gd name="connsiteX3827" fmla="*/ 61473 w 1526044"/>
                <a:gd name="connsiteY3827" fmla="*/ 598914 h 2788739"/>
                <a:gd name="connsiteX3828" fmla="*/ 60520 w 1526044"/>
                <a:gd name="connsiteY3828" fmla="*/ 603229 h 2788739"/>
                <a:gd name="connsiteX3829" fmla="*/ 54244 w 1526044"/>
                <a:gd name="connsiteY3829" fmla="*/ 610682 h 2788739"/>
                <a:gd name="connsiteX3830" fmla="*/ 53740 w 1526044"/>
                <a:gd name="connsiteY3830" fmla="*/ 610850 h 2788739"/>
                <a:gd name="connsiteX3831" fmla="*/ 53235 w 1526044"/>
                <a:gd name="connsiteY3831" fmla="*/ 612923 h 2788739"/>
                <a:gd name="connsiteX3832" fmla="*/ 51834 w 1526044"/>
                <a:gd name="connsiteY3832" fmla="*/ 616174 h 2788739"/>
                <a:gd name="connsiteX3833" fmla="*/ 46567 w 1526044"/>
                <a:gd name="connsiteY3833" fmla="*/ 624131 h 2788739"/>
                <a:gd name="connsiteX3834" fmla="*/ 46791 w 1526044"/>
                <a:gd name="connsiteY3834" fmla="*/ 624523 h 2788739"/>
                <a:gd name="connsiteX3835" fmla="*/ 47520 w 1526044"/>
                <a:gd name="connsiteY3835" fmla="*/ 625980 h 2788739"/>
                <a:gd name="connsiteX3836" fmla="*/ 48584 w 1526044"/>
                <a:gd name="connsiteY3836" fmla="*/ 630575 h 2788739"/>
                <a:gd name="connsiteX3837" fmla="*/ 48584 w 1526044"/>
                <a:gd name="connsiteY3837" fmla="*/ 632032 h 2788739"/>
                <a:gd name="connsiteX3838" fmla="*/ 48304 w 1526044"/>
                <a:gd name="connsiteY3838" fmla="*/ 634554 h 2788739"/>
                <a:gd name="connsiteX3839" fmla="*/ 46175 w 1526044"/>
                <a:gd name="connsiteY3839" fmla="*/ 643184 h 2788739"/>
                <a:gd name="connsiteX3840" fmla="*/ 45390 w 1526044"/>
                <a:gd name="connsiteY3840" fmla="*/ 645313 h 2788739"/>
                <a:gd name="connsiteX3841" fmla="*/ 41804 w 1526044"/>
                <a:gd name="connsiteY3841" fmla="*/ 652486 h 2788739"/>
                <a:gd name="connsiteX3842" fmla="*/ 37993 w 1526044"/>
                <a:gd name="connsiteY3842" fmla="*/ 659322 h 2788739"/>
                <a:gd name="connsiteX3843" fmla="*/ 37545 w 1526044"/>
                <a:gd name="connsiteY3843" fmla="*/ 660051 h 2788739"/>
                <a:gd name="connsiteX3844" fmla="*/ 37321 w 1526044"/>
                <a:gd name="connsiteY3844" fmla="*/ 660387 h 2788739"/>
                <a:gd name="connsiteX3845" fmla="*/ 37657 w 1526044"/>
                <a:gd name="connsiteY3845" fmla="*/ 661172 h 2788739"/>
                <a:gd name="connsiteX3846" fmla="*/ 41299 w 1526044"/>
                <a:gd name="connsiteY3846" fmla="*/ 663525 h 2788739"/>
                <a:gd name="connsiteX3847" fmla="*/ 43205 w 1526044"/>
                <a:gd name="connsiteY3847" fmla="*/ 665430 h 2788739"/>
                <a:gd name="connsiteX3848" fmla="*/ 47800 w 1526044"/>
                <a:gd name="connsiteY3848" fmla="*/ 669465 h 2788739"/>
                <a:gd name="connsiteX3849" fmla="*/ 56093 w 1526044"/>
                <a:gd name="connsiteY3849" fmla="*/ 673948 h 2788739"/>
                <a:gd name="connsiteX3850" fmla="*/ 57943 w 1526044"/>
                <a:gd name="connsiteY3850" fmla="*/ 675181 h 2788739"/>
                <a:gd name="connsiteX3851" fmla="*/ 62986 w 1526044"/>
                <a:gd name="connsiteY3851" fmla="*/ 679496 h 2788739"/>
                <a:gd name="connsiteX3852" fmla="*/ 65508 w 1526044"/>
                <a:gd name="connsiteY3852" fmla="*/ 682746 h 2788739"/>
                <a:gd name="connsiteX3853" fmla="*/ 67637 w 1526044"/>
                <a:gd name="connsiteY3853" fmla="*/ 687005 h 2788739"/>
                <a:gd name="connsiteX3854" fmla="*/ 70775 w 1526044"/>
                <a:gd name="connsiteY3854" fmla="*/ 690143 h 2788739"/>
                <a:gd name="connsiteX3855" fmla="*/ 72344 w 1526044"/>
                <a:gd name="connsiteY3855" fmla="*/ 692160 h 2788739"/>
                <a:gd name="connsiteX3856" fmla="*/ 75314 w 1526044"/>
                <a:gd name="connsiteY3856" fmla="*/ 697148 h 2788739"/>
                <a:gd name="connsiteX3857" fmla="*/ 76659 w 1526044"/>
                <a:gd name="connsiteY3857" fmla="*/ 697988 h 2788739"/>
                <a:gd name="connsiteX3858" fmla="*/ 80582 w 1526044"/>
                <a:gd name="connsiteY3858" fmla="*/ 702247 h 2788739"/>
                <a:gd name="connsiteX3859" fmla="*/ 80638 w 1526044"/>
                <a:gd name="connsiteY3859" fmla="*/ 702303 h 2788739"/>
                <a:gd name="connsiteX3860" fmla="*/ 86073 w 1526044"/>
                <a:gd name="connsiteY3860" fmla="*/ 703368 h 2788739"/>
                <a:gd name="connsiteX3861" fmla="*/ 87530 w 1526044"/>
                <a:gd name="connsiteY3861" fmla="*/ 704096 h 2788739"/>
                <a:gd name="connsiteX3862" fmla="*/ 90220 w 1526044"/>
                <a:gd name="connsiteY3862" fmla="*/ 706001 h 2788739"/>
                <a:gd name="connsiteX3863" fmla="*/ 91677 w 1526044"/>
                <a:gd name="connsiteY3863" fmla="*/ 707458 h 2788739"/>
                <a:gd name="connsiteX3864" fmla="*/ 93638 w 1526044"/>
                <a:gd name="connsiteY3864" fmla="*/ 719394 h 2788739"/>
                <a:gd name="connsiteX3865" fmla="*/ 92742 w 1526044"/>
                <a:gd name="connsiteY3865" fmla="*/ 721636 h 2788739"/>
                <a:gd name="connsiteX3866" fmla="*/ 86578 w 1526044"/>
                <a:gd name="connsiteY3866" fmla="*/ 728024 h 2788739"/>
                <a:gd name="connsiteX3867" fmla="*/ 83159 w 1526044"/>
                <a:gd name="connsiteY3867" fmla="*/ 729313 h 2788739"/>
                <a:gd name="connsiteX3868" fmla="*/ 81478 w 1526044"/>
                <a:gd name="connsiteY3868" fmla="*/ 731274 h 2788739"/>
                <a:gd name="connsiteX3869" fmla="*/ 80638 w 1526044"/>
                <a:gd name="connsiteY3869" fmla="*/ 734132 h 2788739"/>
                <a:gd name="connsiteX3870" fmla="*/ 76883 w 1526044"/>
                <a:gd name="connsiteY3870" fmla="*/ 739568 h 2788739"/>
                <a:gd name="connsiteX3871" fmla="*/ 73073 w 1526044"/>
                <a:gd name="connsiteY3871" fmla="*/ 742426 h 2788739"/>
                <a:gd name="connsiteX3872" fmla="*/ 71279 w 1526044"/>
                <a:gd name="connsiteY3872" fmla="*/ 746012 h 2788739"/>
                <a:gd name="connsiteX3873" fmla="*/ 70103 w 1526044"/>
                <a:gd name="connsiteY3873" fmla="*/ 747861 h 2788739"/>
                <a:gd name="connsiteX3874" fmla="*/ 64387 w 1526044"/>
                <a:gd name="connsiteY3874" fmla="*/ 755034 h 2788739"/>
                <a:gd name="connsiteX3875" fmla="*/ 63098 w 1526044"/>
                <a:gd name="connsiteY3875" fmla="*/ 756379 h 2788739"/>
                <a:gd name="connsiteX3876" fmla="*/ 52899 w 1526044"/>
                <a:gd name="connsiteY3876" fmla="*/ 765289 h 2788739"/>
                <a:gd name="connsiteX3877" fmla="*/ 50882 w 1526044"/>
                <a:gd name="connsiteY3877" fmla="*/ 768819 h 2788739"/>
                <a:gd name="connsiteX3878" fmla="*/ 46511 w 1526044"/>
                <a:gd name="connsiteY3878" fmla="*/ 772966 h 2788739"/>
                <a:gd name="connsiteX3879" fmla="*/ 44382 w 1526044"/>
                <a:gd name="connsiteY3879" fmla="*/ 774031 h 2788739"/>
                <a:gd name="connsiteX3880" fmla="*/ 43653 w 1526044"/>
                <a:gd name="connsiteY3880" fmla="*/ 775992 h 2788739"/>
                <a:gd name="connsiteX3881" fmla="*/ 42588 w 1526044"/>
                <a:gd name="connsiteY3881" fmla="*/ 778121 h 2788739"/>
                <a:gd name="connsiteX3882" fmla="*/ 41131 w 1526044"/>
                <a:gd name="connsiteY3882" fmla="*/ 780251 h 2788739"/>
                <a:gd name="connsiteX3883" fmla="*/ 37825 w 1526044"/>
                <a:gd name="connsiteY3883" fmla="*/ 783389 h 2788739"/>
                <a:gd name="connsiteX3884" fmla="*/ 35528 w 1526044"/>
                <a:gd name="connsiteY3884" fmla="*/ 784790 h 2788739"/>
                <a:gd name="connsiteX3885" fmla="*/ 36088 w 1526044"/>
                <a:gd name="connsiteY3885" fmla="*/ 791402 h 2788739"/>
                <a:gd name="connsiteX3886" fmla="*/ 35360 w 1526044"/>
                <a:gd name="connsiteY3886" fmla="*/ 794260 h 2788739"/>
                <a:gd name="connsiteX3887" fmla="*/ 30652 w 1526044"/>
                <a:gd name="connsiteY3887" fmla="*/ 800648 h 2788739"/>
                <a:gd name="connsiteX3888" fmla="*/ 28971 w 1526044"/>
                <a:gd name="connsiteY3888" fmla="*/ 801657 h 2788739"/>
                <a:gd name="connsiteX3889" fmla="*/ 30989 w 1526044"/>
                <a:gd name="connsiteY3889" fmla="*/ 803282 h 2788739"/>
                <a:gd name="connsiteX3890" fmla="*/ 34071 w 1526044"/>
                <a:gd name="connsiteY3890" fmla="*/ 804179 h 2788739"/>
                <a:gd name="connsiteX3891" fmla="*/ 36817 w 1526044"/>
                <a:gd name="connsiteY3891" fmla="*/ 803786 h 2788739"/>
                <a:gd name="connsiteX3892" fmla="*/ 39955 w 1526044"/>
                <a:gd name="connsiteY3892" fmla="*/ 803843 h 2788739"/>
                <a:gd name="connsiteX3893" fmla="*/ 48584 w 1526044"/>
                <a:gd name="connsiteY3893" fmla="*/ 805299 h 2788739"/>
                <a:gd name="connsiteX3894" fmla="*/ 53348 w 1526044"/>
                <a:gd name="connsiteY3894" fmla="*/ 807429 h 2788739"/>
                <a:gd name="connsiteX3895" fmla="*/ 56934 w 1526044"/>
                <a:gd name="connsiteY3895" fmla="*/ 810287 h 2788739"/>
                <a:gd name="connsiteX3896" fmla="*/ 60296 w 1526044"/>
                <a:gd name="connsiteY3896" fmla="*/ 815050 h 2788739"/>
                <a:gd name="connsiteX3897" fmla="*/ 61025 w 1526044"/>
                <a:gd name="connsiteY3897" fmla="*/ 817179 h 2788739"/>
                <a:gd name="connsiteX3898" fmla="*/ 61585 w 1526044"/>
                <a:gd name="connsiteY3898" fmla="*/ 820486 h 2788739"/>
                <a:gd name="connsiteX3899" fmla="*/ 61585 w 1526044"/>
                <a:gd name="connsiteY3899" fmla="*/ 823343 h 2788739"/>
                <a:gd name="connsiteX3900" fmla="*/ 60857 w 1526044"/>
                <a:gd name="connsiteY3900" fmla="*/ 827210 h 2788739"/>
                <a:gd name="connsiteX3901" fmla="*/ 59400 w 1526044"/>
                <a:gd name="connsiteY3901" fmla="*/ 830797 h 2788739"/>
                <a:gd name="connsiteX3902" fmla="*/ 54412 w 1526044"/>
                <a:gd name="connsiteY3902" fmla="*/ 836176 h 2788739"/>
                <a:gd name="connsiteX3903" fmla="*/ 50097 w 1526044"/>
                <a:gd name="connsiteY3903" fmla="*/ 838305 h 2788739"/>
                <a:gd name="connsiteX3904" fmla="*/ 47688 w 1526044"/>
                <a:gd name="connsiteY3904" fmla="*/ 839146 h 2788739"/>
                <a:gd name="connsiteX3905" fmla="*/ 45726 w 1526044"/>
                <a:gd name="connsiteY3905" fmla="*/ 839594 h 2788739"/>
                <a:gd name="connsiteX3906" fmla="*/ 45614 w 1526044"/>
                <a:gd name="connsiteY3906" fmla="*/ 840435 h 2788739"/>
                <a:gd name="connsiteX3907" fmla="*/ 44606 w 1526044"/>
                <a:gd name="connsiteY3907" fmla="*/ 843741 h 2788739"/>
                <a:gd name="connsiteX3908" fmla="*/ 43877 w 1526044"/>
                <a:gd name="connsiteY3908" fmla="*/ 845198 h 2788739"/>
                <a:gd name="connsiteX3909" fmla="*/ 40347 w 1526044"/>
                <a:gd name="connsiteY3909" fmla="*/ 849177 h 2788739"/>
                <a:gd name="connsiteX3910" fmla="*/ 37993 w 1526044"/>
                <a:gd name="connsiteY3910" fmla="*/ 850746 h 2788739"/>
                <a:gd name="connsiteX3911" fmla="*/ 37321 w 1526044"/>
                <a:gd name="connsiteY3911" fmla="*/ 851810 h 2788739"/>
                <a:gd name="connsiteX3912" fmla="*/ 37489 w 1526044"/>
                <a:gd name="connsiteY3912" fmla="*/ 852371 h 2788739"/>
                <a:gd name="connsiteX3913" fmla="*/ 37769 w 1526044"/>
                <a:gd name="connsiteY3913" fmla="*/ 854892 h 2788739"/>
                <a:gd name="connsiteX3914" fmla="*/ 37769 w 1526044"/>
                <a:gd name="connsiteY3914" fmla="*/ 857750 h 2788739"/>
                <a:gd name="connsiteX3915" fmla="*/ 34743 w 1526044"/>
                <a:gd name="connsiteY3915" fmla="*/ 865035 h 2788739"/>
                <a:gd name="connsiteX3916" fmla="*/ 33286 w 1526044"/>
                <a:gd name="connsiteY3916" fmla="*/ 866492 h 2788739"/>
                <a:gd name="connsiteX3917" fmla="*/ 30989 w 1526044"/>
                <a:gd name="connsiteY3917" fmla="*/ 868229 h 2788739"/>
                <a:gd name="connsiteX3918" fmla="*/ 28131 w 1526044"/>
                <a:gd name="connsiteY3918" fmla="*/ 869798 h 2788739"/>
                <a:gd name="connsiteX3919" fmla="*/ 30092 w 1526044"/>
                <a:gd name="connsiteY3919" fmla="*/ 876243 h 2788739"/>
                <a:gd name="connsiteX3920" fmla="*/ 30540 w 1526044"/>
                <a:gd name="connsiteY3920" fmla="*/ 878820 h 2788739"/>
                <a:gd name="connsiteX3921" fmla="*/ 31269 w 1526044"/>
                <a:gd name="connsiteY3921" fmla="*/ 896528 h 2788739"/>
                <a:gd name="connsiteX3922" fmla="*/ 29812 w 1526044"/>
                <a:gd name="connsiteY3922" fmla="*/ 901852 h 2788739"/>
                <a:gd name="connsiteX3923" fmla="*/ 25497 w 1526044"/>
                <a:gd name="connsiteY3923" fmla="*/ 909025 h 2788739"/>
                <a:gd name="connsiteX3924" fmla="*/ 25217 w 1526044"/>
                <a:gd name="connsiteY3924" fmla="*/ 909473 h 2788739"/>
                <a:gd name="connsiteX3925" fmla="*/ 27794 w 1526044"/>
                <a:gd name="connsiteY3925" fmla="*/ 912499 h 2788739"/>
                <a:gd name="connsiteX3926" fmla="*/ 33118 w 1526044"/>
                <a:gd name="connsiteY3926" fmla="*/ 917822 h 2788739"/>
                <a:gd name="connsiteX3927" fmla="*/ 37881 w 1526044"/>
                <a:gd name="connsiteY3927" fmla="*/ 920792 h 2788739"/>
                <a:gd name="connsiteX3928" fmla="*/ 42756 w 1526044"/>
                <a:gd name="connsiteY3928" fmla="*/ 929534 h 2788739"/>
                <a:gd name="connsiteX3929" fmla="*/ 42756 w 1526044"/>
                <a:gd name="connsiteY3929" fmla="*/ 930991 h 2788739"/>
                <a:gd name="connsiteX3930" fmla="*/ 41692 w 1526044"/>
                <a:gd name="connsiteY3930" fmla="*/ 935586 h 2788739"/>
                <a:gd name="connsiteX3931" fmla="*/ 40963 w 1526044"/>
                <a:gd name="connsiteY3931" fmla="*/ 937043 h 2788739"/>
                <a:gd name="connsiteX3932" fmla="*/ 39002 w 1526044"/>
                <a:gd name="connsiteY3932" fmla="*/ 939733 h 2788739"/>
                <a:gd name="connsiteX3933" fmla="*/ 36312 w 1526044"/>
                <a:gd name="connsiteY3933" fmla="*/ 942479 h 2788739"/>
                <a:gd name="connsiteX3934" fmla="*/ 42308 w 1526044"/>
                <a:gd name="connsiteY3934" fmla="*/ 950828 h 2788739"/>
                <a:gd name="connsiteX3935" fmla="*/ 43149 w 1526044"/>
                <a:gd name="connsiteY3935" fmla="*/ 952229 h 2788739"/>
                <a:gd name="connsiteX3936" fmla="*/ 46735 w 1526044"/>
                <a:gd name="connsiteY3936" fmla="*/ 959402 h 2788739"/>
                <a:gd name="connsiteX3937" fmla="*/ 47632 w 1526044"/>
                <a:gd name="connsiteY3937" fmla="*/ 961980 h 2788739"/>
                <a:gd name="connsiteX3938" fmla="*/ 48136 w 1526044"/>
                <a:gd name="connsiteY3938" fmla="*/ 964445 h 2788739"/>
                <a:gd name="connsiteX3939" fmla="*/ 54300 w 1526044"/>
                <a:gd name="connsiteY3939" fmla="*/ 966351 h 2788739"/>
                <a:gd name="connsiteX3940" fmla="*/ 61193 w 1526044"/>
                <a:gd name="connsiteY3940" fmla="*/ 963717 h 2788739"/>
                <a:gd name="connsiteX3941" fmla="*/ 63322 w 1526044"/>
                <a:gd name="connsiteY3941" fmla="*/ 963717 h 2788739"/>
                <a:gd name="connsiteX3942" fmla="*/ 69766 w 1526044"/>
                <a:gd name="connsiteY3942" fmla="*/ 965958 h 2788739"/>
                <a:gd name="connsiteX3943" fmla="*/ 75650 w 1526044"/>
                <a:gd name="connsiteY3943" fmla="*/ 968872 h 2788739"/>
                <a:gd name="connsiteX3944" fmla="*/ 76211 w 1526044"/>
                <a:gd name="connsiteY3944" fmla="*/ 969433 h 2788739"/>
                <a:gd name="connsiteX3945" fmla="*/ 78732 w 1526044"/>
                <a:gd name="connsiteY3945" fmla="*/ 970946 h 2788739"/>
                <a:gd name="connsiteX3946" fmla="*/ 81702 w 1526044"/>
                <a:gd name="connsiteY3946" fmla="*/ 973579 h 2788739"/>
                <a:gd name="connsiteX3947" fmla="*/ 82375 w 1526044"/>
                <a:gd name="connsiteY3947" fmla="*/ 974476 h 2788739"/>
                <a:gd name="connsiteX3948" fmla="*/ 83047 w 1526044"/>
                <a:gd name="connsiteY3948" fmla="*/ 974812 h 2788739"/>
                <a:gd name="connsiteX3949" fmla="*/ 88203 w 1526044"/>
                <a:gd name="connsiteY3949" fmla="*/ 980808 h 2788739"/>
                <a:gd name="connsiteX3950" fmla="*/ 88539 w 1526044"/>
                <a:gd name="connsiteY3950" fmla="*/ 981873 h 2788739"/>
                <a:gd name="connsiteX3951" fmla="*/ 90108 w 1526044"/>
                <a:gd name="connsiteY3951" fmla="*/ 984507 h 2788739"/>
                <a:gd name="connsiteX3952" fmla="*/ 90724 w 1526044"/>
                <a:gd name="connsiteY3952" fmla="*/ 985740 h 2788739"/>
                <a:gd name="connsiteX3953" fmla="*/ 92069 w 1526044"/>
                <a:gd name="connsiteY3953" fmla="*/ 988934 h 2788739"/>
                <a:gd name="connsiteX3954" fmla="*/ 93022 w 1526044"/>
                <a:gd name="connsiteY3954" fmla="*/ 989886 h 2788739"/>
                <a:gd name="connsiteX3955" fmla="*/ 95319 w 1526044"/>
                <a:gd name="connsiteY3955" fmla="*/ 991623 h 2788739"/>
                <a:gd name="connsiteX3956" fmla="*/ 96440 w 1526044"/>
                <a:gd name="connsiteY3956" fmla="*/ 992576 h 2788739"/>
                <a:gd name="connsiteX3957" fmla="*/ 98570 w 1526044"/>
                <a:gd name="connsiteY3957" fmla="*/ 994706 h 2788739"/>
                <a:gd name="connsiteX3958" fmla="*/ 101035 w 1526044"/>
                <a:gd name="connsiteY3958" fmla="*/ 998740 h 2788739"/>
                <a:gd name="connsiteX3959" fmla="*/ 102604 w 1526044"/>
                <a:gd name="connsiteY3959" fmla="*/ 1003391 h 2788739"/>
                <a:gd name="connsiteX3960" fmla="*/ 107872 w 1526044"/>
                <a:gd name="connsiteY3960" fmla="*/ 1009836 h 2788739"/>
                <a:gd name="connsiteX3961" fmla="*/ 108880 w 1526044"/>
                <a:gd name="connsiteY3961" fmla="*/ 1011349 h 2788739"/>
                <a:gd name="connsiteX3962" fmla="*/ 109161 w 1526044"/>
                <a:gd name="connsiteY3962" fmla="*/ 1011853 h 2788739"/>
                <a:gd name="connsiteX3963" fmla="*/ 116389 w 1526044"/>
                <a:gd name="connsiteY3963" fmla="*/ 1008939 h 2788739"/>
                <a:gd name="connsiteX3964" fmla="*/ 119247 w 1526044"/>
                <a:gd name="connsiteY3964" fmla="*/ 1008939 h 2788739"/>
                <a:gd name="connsiteX3965" fmla="*/ 126588 w 1526044"/>
                <a:gd name="connsiteY3965" fmla="*/ 1011965 h 2788739"/>
                <a:gd name="connsiteX3966" fmla="*/ 127317 w 1526044"/>
                <a:gd name="connsiteY3966" fmla="*/ 1012694 h 2788739"/>
                <a:gd name="connsiteX3967" fmla="*/ 130231 w 1526044"/>
                <a:gd name="connsiteY3967" fmla="*/ 1018690 h 2788739"/>
                <a:gd name="connsiteX3968" fmla="*/ 130959 w 1526044"/>
                <a:gd name="connsiteY3968" fmla="*/ 1024405 h 2788739"/>
                <a:gd name="connsiteX3969" fmla="*/ 131015 w 1526044"/>
                <a:gd name="connsiteY3969" fmla="*/ 1025694 h 2788739"/>
                <a:gd name="connsiteX3970" fmla="*/ 131015 w 1526044"/>
                <a:gd name="connsiteY3970" fmla="*/ 1026423 h 2788739"/>
                <a:gd name="connsiteX3971" fmla="*/ 130959 w 1526044"/>
                <a:gd name="connsiteY3971" fmla="*/ 1027487 h 2788739"/>
                <a:gd name="connsiteX3972" fmla="*/ 131520 w 1526044"/>
                <a:gd name="connsiteY3972" fmla="*/ 1028160 h 2788739"/>
                <a:gd name="connsiteX3973" fmla="*/ 138188 w 1526044"/>
                <a:gd name="connsiteY3973" fmla="*/ 1031522 h 2788739"/>
                <a:gd name="connsiteX3974" fmla="*/ 140878 w 1526044"/>
                <a:gd name="connsiteY3974" fmla="*/ 1033483 h 2788739"/>
                <a:gd name="connsiteX3975" fmla="*/ 141606 w 1526044"/>
                <a:gd name="connsiteY3975" fmla="*/ 1034212 h 2788739"/>
                <a:gd name="connsiteX3976" fmla="*/ 144520 w 1526044"/>
                <a:gd name="connsiteY3976" fmla="*/ 1040040 h 2788739"/>
                <a:gd name="connsiteX3977" fmla="*/ 145249 w 1526044"/>
                <a:gd name="connsiteY3977" fmla="*/ 1045083 h 2788739"/>
                <a:gd name="connsiteX3978" fmla="*/ 145081 w 1526044"/>
                <a:gd name="connsiteY3978" fmla="*/ 1048782 h 2788739"/>
                <a:gd name="connsiteX3979" fmla="*/ 146762 w 1526044"/>
                <a:gd name="connsiteY3979" fmla="*/ 1054441 h 2788739"/>
                <a:gd name="connsiteX3980" fmla="*/ 146762 w 1526044"/>
                <a:gd name="connsiteY3980" fmla="*/ 1055170 h 2788739"/>
                <a:gd name="connsiteX3981" fmla="*/ 146201 w 1526044"/>
                <a:gd name="connsiteY3981" fmla="*/ 1058476 h 2788739"/>
                <a:gd name="connsiteX3982" fmla="*/ 144800 w 1526044"/>
                <a:gd name="connsiteY3982" fmla="*/ 1062735 h 2788739"/>
                <a:gd name="connsiteX3983" fmla="*/ 143231 w 1526044"/>
                <a:gd name="connsiteY3983" fmla="*/ 1065705 h 2788739"/>
                <a:gd name="connsiteX3984" fmla="*/ 142335 w 1526044"/>
                <a:gd name="connsiteY3984" fmla="*/ 1066938 h 2788739"/>
                <a:gd name="connsiteX3985" fmla="*/ 142111 w 1526044"/>
                <a:gd name="connsiteY3985" fmla="*/ 1067778 h 2788739"/>
                <a:gd name="connsiteX3986" fmla="*/ 140542 w 1526044"/>
                <a:gd name="connsiteY3986" fmla="*/ 1071253 h 2788739"/>
                <a:gd name="connsiteX3987" fmla="*/ 142559 w 1526044"/>
                <a:gd name="connsiteY3987" fmla="*/ 1071645 h 2788739"/>
                <a:gd name="connsiteX3988" fmla="*/ 144520 w 1526044"/>
                <a:gd name="connsiteY3988" fmla="*/ 1072205 h 2788739"/>
                <a:gd name="connsiteX3989" fmla="*/ 150684 w 1526044"/>
                <a:gd name="connsiteY3989" fmla="*/ 1074727 h 2788739"/>
                <a:gd name="connsiteX3990" fmla="*/ 152814 w 1526044"/>
                <a:gd name="connsiteY3990" fmla="*/ 1074391 h 2788739"/>
                <a:gd name="connsiteX3991" fmla="*/ 155952 w 1526044"/>
                <a:gd name="connsiteY3991" fmla="*/ 1074447 h 2788739"/>
                <a:gd name="connsiteX3992" fmla="*/ 159426 w 1526044"/>
                <a:gd name="connsiteY3992" fmla="*/ 1075007 h 2788739"/>
                <a:gd name="connsiteX3993" fmla="*/ 169625 w 1526044"/>
                <a:gd name="connsiteY3993" fmla="*/ 1085318 h 2788739"/>
                <a:gd name="connsiteX3994" fmla="*/ 169625 w 1526044"/>
                <a:gd name="connsiteY3994" fmla="*/ 1085374 h 2788739"/>
                <a:gd name="connsiteX3995" fmla="*/ 169625 w 1526044"/>
                <a:gd name="connsiteY3995" fmla="*/ 1085374 h 2788739"/>
                <a:gd name="connsiteX3996" fmla="*/ 171082 w 1526044"/>
                <a:gd name="connsiteY3996" fmla="*/ 1086102 h 2788739"/>
                <a:gd name="connsiteX3997" fmla="*/ 175677 w 1526044"/>
                <a:gd name="connsiteY3997" fmla="*/ 1090753 h 2788739"/>
                <a:gd name="connsiteX3998" fmla="*/ 176405 w 1526044"/>
                <a:gd name="connsiteY3998" fmla="*/ 1092210 h 2788739"/>
                <a:gd name="connsiteX3999" fmla="*/ 176742 w 1526044"/>
                <a:gd name="connsiteY3999" fmla="*/ 1092995 h 2788739"/>
                <a:gd name="connsiteX4000" fmla="*/ 178199 w 1526044"/>
                <a:gd name="connsiteY4000" fmla="*/ 1096581 h 2788739"/>
                <a:gd name="connsiteX4001" fmla="*/ 178871 w 1526044"/>
                <a:gd name="connsiteY4001" fmla="*/ 1099159 h 2788739"/>
                <a:gd name="connsiteX4002" fmla="*/ 181505 w 1526044"/>
                <a:gd name="connsiteY4002" fmla="*/ 1101849 h 2788739"/>
                <a:gd name="connsiteX4003" fmla="*/ 182962 w 1526044"/>
                <a:gd name="connsiteY4003" fmla="*/ 1103978 h 2788739"/>
                <a:gd name="connsiteX4004" fmla="*/ 183634 w 1526044"/>
                <a:gd name="connsiteY4004" fmla="*/ 1105099 h 2788739"/>
                <a:gd name="connsiteX4005" fmla="*/ 184363 w 1526044"/>
                <a:gd name="connsiteY4005" fmla="*/ 1106556 h 2788739"/>
                <a:gd name="connsiteX4006" fmla="*/ 185315 w 1526044"/>
                <a:gd name="connsiteY4006" fmla="*/ 1113000 h 2788739"/>
                <a:gd name="connsiteX4007" fmla="*/ 185876 w 1526044"/>
                <a:gd name="connsiteY4007" fmla="*/ 1113336 h 2788739"/>
                <a:gd name="connsiteX4008" fmla="*/ 188005 w 1526044"/>
                <a:gd name="connsiteY4008" fmla="*/ 1114793 h 2788739"/>
                <a:gd name="connsiteX4009" fmla="*/ 188509 w 1526044"/>
                <a:gd name="connsiteY4009" fmla="*/ 1115130 h 2788739"/>
                <a:gd name="connsiteX4010" fmla="*/ 191199 w 1526044"/>
                <a:gd name="connsiteY4010" fmla="*/ 1117147 h 2788739"/>
                <a:gd name="connsiteX4011" fmla="*/ 197644 w 1526044"/>
                <a:gd name="connsiteY4011" fmla="*/ 1118212 h 2788739"/>
                <a:gd name="connsiteX4012" fmla="*/ 200838 w 1526044"/>
                <a:gd name="connsiteY4012" fmla="*/ 1119332 h 2788739"/>
                <a:gd name="connsiteX4013" fmla="*/ 202295 w 1526044"/>
                <a:gd name="connsiteY4013" fmla="*/ 1117595 h 2788739"/>
                <a:gd name="connsiteX4014" fmla="*/ 202967 w 1526044"/>
                <a:gd name="connsiteY4014" fmla="*/ 1116811 h 2788739"/>
                <a:gd name="connsiteX4015" fmla="*/ 205825 w 1526044"/>
                <a:gd name="connsiteY4015" fmla="*/ 1113953 h 2788739"/>
                <a:gd name="connsiteX4016" fmla="*/ 210644 w 1526044"/>
                <a:gd name="connsiteY4016" fmla="*/ 1111263 h 2788739"/>
                <a:gd name="connsiteX4017" fmla="*/ 213502 w 1526044"/>
                <a:gd name="connsiteY4017" fmla="*/ 1110535 h 2788739"/>
                <a:gd name="connsiteX4018" fmla="*/ 218041 w 1526044"/>
                <a:gd name="connsiteY4018" fmla="*/ 1110423 h 2788739"/>
                <a:gd name="connsiteX4019" fmla="*/ 221628 w 1526044"/>
                <a:gd name="connsiteY4019" fmla="*/ 1111151 h 2788739"/>
                <a:gd name="connsiteX4020" fmla="*/ 228856 w 1526044"/>
                <a:gd name="connsiteY4020" fmla="*/ 1116643 h 2788739"/>
                <a:gd name="connsiteX4021" fmla="*/ 229585 w 1526044"/>
                <a:gd name="connsiteY4021" fmla="*/ 1118100 h 2788739"/>
                <a:gd name="connsiteX4022" fmla="*/ 230201 w 1526044"/>
                <a:gd name="connsiteY4022" fmla="*/ 1119669 h 2788739"/>
                <a:gd name="connsiteX4023" fmla="*/ 231714 w 1526044"/>
                <a:gd name="connsiteY4023" fmla="*/ 1124544 h 2788739"/>
                <a:gd name="connsiteX4024" fmla="*/ 235413 w 1526044"/>
                <a:gd name="connsiteY4024" fmla="*/ 1123871 h 2788739"/>
                <a:gd name="connsiteX4025" fmla="*/ 236870 w 1526044"/>
                <a:gd name="connsiteY4025" fmla="*/ 1123871 h 2788739"/>
                <a:gd name="connsiteX4026" fmla="*/ 244211 w 1526044"/>
                <a:gd name="connsiteY4026" fmla="*/ 1126898 h 2788739"/>
                <a:gd name="connsiteX4027" fmla="*/ 245668 w 1526044"/>
                <a:gd name="connsiteY4027" fmla="*/ 1128355 h 2788739"/>
                <a:gd name="connsiteX4028" fmla="*/ 246956 w 1526044"/>
                <a:gd name="connsiteY4028" fmla="*/ 1129924 h 2788739"/>
                <a:gd name="connsiteX4029" fmla="*/ 248413 w 1526044"/>
                <a:gd name="connsiteY4029" fmla="*/ 1132053 h 2788739"/>
                <a:gd name="connsiteX4030" fmla="*/ 250094 w 1526044"/>
                <a:gd name="connsiteY4030" fmla="*/ 1136760 h 2788739"/>
                <a:gd name="connsiteX4031" fmla="*/ 251215 w 1526044"/>
                <a:gd name="connsiteY4031" fmla="*/ 1148080 h 2788739"/>
                <a:gd name="connsiteX4032" fmla="*/ 253457 w 1526044"/>
                <a:gd name="connsiteY4032" fmla="*/ 1148416 h 2788739"/>
                <a:gd name="connsiteX4033" fmla="*/ 260181 w 1526044"/>
                <a:gd name="connsiteY4033" fmla="*/ 1152282 h 2788739"/>
                <a:gd name="connsiteX4034" fmla="*/ 262871 w 1526044"/>
                <a:gd name="connsiteY4034" fmla="*/ 1155701 h 2788739"/>
                <a:gd name="connsiteX4035" fmla="*/ 266065 w 1526044"/>
                <a:gd name="connsiteY4035" fmla="*/ 1156485 h 2788739"/>
                <a:gd name="connsiteX4036" fmla="*/ 272173 w 1526044"/>
                <a:gd name="connsiteY4036" fmla="*/ 1160744 h 2788739"/>
                <a:gd name="connsiteX4037" fmla="*/ 273630 w 1526044"/>
                <a:gd name="connsiteY4037" fmla="*/ 1162873 h 2788739"/>
                <a:gd name="connsiteX4038" fmla="*/ 274303 w 1526044"/>
                <a:gd name="connsiteY4038" fmla="*/ 1163994 h 2788739"/>
                <a:gd name="connsiteX4039" fmla="*/ 275031 w 1526044"/>
                <a:gd name="connsiteY4039" fmla="*/ 1165451 h 2788739"/>
                <a:gd name="connsiteX4040" fmla="*/ 275647 w 1526044"/>
                <a:gd name="connsiteY4040" fmla="*/ 1166964 h 2788739"/>
                <a:gd name="connsiteX4041" fmla="*/ 281868 w 1526044"/>
                <a:gd name="connsiteY4041" fmla="*/ 1166292 h 2788739"/>
                <a:gd name="connsiteX4042" fmla="*/ 285006 w 1526044"/>
                <a:gd name="connsiteY4042" fmla="*/ 1166404 h 2788739"/>
                <a:gd name="connsiteX4043" fmla="*/ 288592 w 1526044"/>
                <a:gd name="connsiteY4043" fmla="*/ 1167132 h 2788739"/>
                <a:gd name="connsiteX4044" fmla="*/ 292291 w 1526044"/>
                <a:gd name="connsiteY4044" fmla="*/ 1168645 h 2788739"/>
                <a:gd name="connsiteX4045" fmla="*/ 294420 w 1526044"/>
                <a:gd name="connsiteY4045" fmla="*/ 1170102 h 2788739"/>
                <a:gd name="connsiteX4046" fmla="*/ 295429 w 1526044"/>
                <a:gd name="connsiteY4046" fmla="*/ 1170831 h 2788739"/>
                <a:gd name="connsiteX4047" fmla="*/ 300472 w 1526044"/>
                <a:gd name="connsiteY4047" fmla="*/ 1175146 h 2788739"/>
                <a:gd name="connsiteX4048" fmla="*/ 302321 w 1526044"/>
                <a:gd name="connsiteY4048" fmla="*/ 1177275 h 2788739"/>
                <a:gd name="connsiteX4049" fmla="*/ 306244 w 1526044"/>
                <a:gd name="connsiteY4049" fmla="*/ 1183159 h 2788739"/>
                <a:gd name="connsiteX4050" fmla="*/ 311679 w 1526044"/>
                <a:gd name="connsiteY4050" fmla="*/ 1182767 h 2788739"/>
                <a:gd name="connsiteX4051" fmla="*/ 314930 w 1526044"/>
                <a:gd name="connsiteY4051" fmla="*/ 1183047 h 2788739"/>
                <a:gd name="connsiteX4052" fmla="*/ 317787 w 1526044"/>
                <a:gd name="connsiteY4052" fmla="*/ 1183775 h 2788739"/>
                <a:gd name="connsiteX4053" fmla="*/ 321486 w 1526044"/>
                <a:gd name="connsiteY4053" fmla="*/ 1185513 h 2788739"/>
                <a:gd name="connsiteX4054" fmla="*/ 327202 w 1526044"/>
                <a:gd name="connsiteY4054" fmla="*/ 1189827 h 2788739"/>
                <a:gd name="connsiteX4055" fmla="*/ 329948 w 1526044"/>
                <a:gd name="connsiteY4055" fmla="*/ 1192966 h 2788739"/>
                <a:gd name="connsiteX4056" fmla="*/ 332805 w 1526044"/>
                <a:gd name="connsiteY4056" fmla="*/ 1198009 h 2788739"/>
                <a:gd name="connsiteX4057" fmla="*/ 334094 w 1526044"/>
                <a:gd name="connsiteY4057" fmla="*/ 1201651 h 2788739"/>
                <a:gd name="connsiteX4058" fmla="*/ 334823 w 1526044"/>
                <a:gd name="connsiteY4058" fmla="*/ 1206695 h 2788739"/>
                <a:gd name="connsiteX4059" fmla="*/ 334206 w 1526044"/>
                <a:gd name="connsiteY4059" fmla="*/ 1211962 h 2788739"/>
                <a:gd name="connsiteX4060" fmla="*/ 332749 w 1526044"/>
                <a:gd name="connsiteY4060" fmla="*/ 1215549 h 2788739"/>
                <a:gd name="connsiteX4061" fmla="*/ 330452 w 1526044"/>
                <a:gd name="connsiteY4061" fmla="*/ 1219023 h 2788739"/>
                <a:gd name="connsiteX4062" fmla="*/ 330452 w 1526044"/>
                <a:gd name="connsiteY4062" fmla="*/ 1219023 h 2788739"/>
                <a:gd name="connsiteX4063" fmla="*/ 329387 w 1526044"/>
                <a:gd name="connsiteY4063" fmla="*/ 1221432 h 2788739"/>
                <a:gd name="connsiteX4064" fmla="*/ 328547 w 1526044"/>
                <a:gd name="connsiteY4064" fmla="*/ 1224907 h 2788739"/>
                <a:gd name="connsiteX4065" fmla="*/ 328715 w 1526044"/>
                <a:gd name="connsiteY4065" fmla="*/ 1225411 h 2788739"/>
                <a:gd name="connsiteX4066" fmla="*/ 333030 w 1526044"/>
                <a:gd name="connsiteY4066" fmla="*/ 1231631 h 2788739"/>
                <a:gd name="connsiteX4067" fmla="*/ 334599 w 1526044"/>
                <a:gd name="connsiteY4067" fmla="*/ 1235049 h 2788739"/>
                <a:gd name="connsiteX4068" fmla="*/ 335327 w 1526044"/>
                <a:gd name="connsiteY4068" fmla="*/ 1237907 h 2788739"/>
                <a:gd name="connsiteX4069" fmla="*/ 335495 w 1526044"/>
                <a:gd name="connsiteY4069" fmla="*/ 1242110 h 2788739"/>
                <a:gd name="connsiteX4070" fmla="*/ 335383 w 1526044"/>
                <a:gd name="connsiteY4070" fmla="*/ 1242671 h 2788739"/>
                <a:gd name="connsiteX4071" fmla="*/ 335551 w 1526044"/>
                <a:gd name="connsiteY4071" fmla="*/ 1243007 h 2788739"/>
                <a:gd name="connsiteX4072" fmla="*/ 336504 w 1526044"/>
                <a:gd name="connsiteY4072" fmla="*/ 1245080 h 2788739"/>
                <a:gd name="connsiteX4073" fmla="*/ 337232 w 1526044"/>
                <a:gd name="connsiteY4073" fmla="*/ 1247210 h 2788739"/>
                <a:gd name="connsiteX4074" fmla="*/ 337457 w 1526044"/>
                <a:gd name="connsiteY4074" fmla="*/ 1252981 h 2788739"/>
                <a:gd name="connsiteX4075" fmla="*/ 336728 w 1526044"/>
                <a:gd name="connsiteY4075" fmla="*/ 1255839 h 2788739"/>
                <a:gd name="connsiteX4076" fmla="*/ 333142 w 1526044"/>
                <a:gd name="connsiteY4076" fmla="*/ 1261387 h 2788739"/>
                <a:gd name="connsiteX4077" fmla="*/ 329555 w 1526044"/>
                <a:gd name="connsiteY4077" fmla="*/ 1264245 h 2788739"/>
                <a:gd name="connsiteX4078" fmla="*/ 328827 w 1526044"/>
                <a:gd name="connsiteY4078" fmla="*/ 1264749 h 2788739"/>
                <a:gd name="connsiteX4079" fmla="*/ 328154 w 1526044"/>
                <a:gd name="connsiteY4079" fmla="*/ 1265198 h 2788739"/>
                <a:gd name="connsiteX4080" fmla="*/ 333534 w 1526044"/>
                <a:gd name="connsiteY4080" fmla="*/ 1269961 h 2788739"/>
                <a:gd name="connsiteX4081" fmla="*/ 333982 w 1526044"/>
                <a:gd name="connsiteY4081" fmla="*/ 1270353 h 2788739"/>
                <a:gd name="connsiteX4082" fmla="*/ 335439 w 1526044"/>
                <a:gd name="connsiteY4082" fmla="*/ 1271810 h 2788739"/>
                <a:gd name="connsiteX4083" fmla="*/ 337401 w 1526044"/>
                <a:gd name="connsiteY4083" fmla="*/ 1274500 h 2788739"/>
                <a:gd name="connsiteX4084" fmla="*/ 339026 w 1526044"/>
                <a:gd name="connsiteY4084" fmla="*/ 1277806 h 2788739"/>
                <a:gd name="connsiteX4085" fmla="*/ 343228 w 1526044"/>
                <a:gd name="connsiteY4085" fmla="*/ 1280608 h 2788739"/>
                <a:gd name="connsiteX4086" fmla="*/ 346759 w 1526044"/>
                <a:gd name="connsiteY4086" fmla="*/ 1284586 h 2788739"/>
                <a:gd name="connsiteX4087" fmla="*/ 347487 w 1526044"/>
                <a:gd name="connsiteY4087" fmla="*/ 1286043 h 2788739"/>
                <a:gd name="connsiteX4088" fmla="*/ 348552 w 1526044"/>
                <a:gd name="connsiteY4088" fmla="*/ 1290639 h 2788739"/>
                <a:gd name="connsiteX4089" fmla="*/ 348552 w 1526044"/>
                <a:gd name="connsiteY4089" fmla="*/ 1292095 h 2788739"/>
                <a:gd name="connsiteX4090" fmla="*/ 347487 w 1526044"/>
                <a:gd name="connsiteY4090" fmla="*/ 1296690 h 2788739"/>
                <a:gd name="connsiteX4091" fmla="*/ 346759 w 1526044"/>
                <a:gd name="connsiteY4091" fmla="*/ 1298148 h 2788739"/>
                <a:gd name="connsiteX4092" fmla="*/ 338185 w 1526044"/>
                <a:gd name="connsiteY4092" fmla="*/ 1303863 h 2788739"/>
                <a:gd name="connsiteX4093" fmla="*/ 337793 w 1526044"/>
                <a:gd name="connsiteY4093" fmla="*/ 1310307 h 2788739"/>
                <a:gd name="connsiteX4094" fmla="*/ 336336 w 1526044"/>
                <a:gd name="connsiteY4094" fmla="*/ 1313894 h 2788739"/>
                <a:gd name="connsiteX4095" fmla="*/ 335383 w 1526044"/>
                <a:gd name="connsiteY4095" fmla="*/ 1315687 h 2788739"/>
                <a:gd name="connsiteX4096" fmla="*/ 341940 w 1526044"/>
                <a:gd name="connsiteY4096" fmla="*/ 1320226 h 2788739"/>
                <a:gd name="connsiteX4097" fmla="*/ 345302 w 1526044"/>
                <a:gd name="connsiteY4097" fmla="*/ 1324093 h 2788739"/>
                <a:gd name="connsiteX4098" fmla="*/ 346030 w 1526044"/>
                <a:gd name="connsiteY4098" fmla="*/ 1325550 h 2788739"/>
                <a:gd name="connsiteX4099" fmla="*/ 346983 w 1526044"/>
                <a:gd name="connsiteY4099" fmla="*/ 1328464 h 2788739"/>
                <a:gd name="connsiteX4100" fmla="*/ 347711 w 1526044"/>
                <a:gd name="connsiteY4100" fmla="*/ 1332779 h 2788739"/>
                <a:gd name="connsiteX4101" fmla="*/ 347431 w 1526044"/>
                <a:gd name="connsiteY4101" fmla="*/ 1337318 h 2788739"/>
                <a:gd name="connsiteX4102" fmla="*/ 345974 w 1526044"/>
                <a:gd name="connsiteY4102" fmla="*/ 1342361 h 2788739"/>
                <a:gd name="connsiteX4103" fmla="*/ 340987 w 1526044"/>
                <a:gd name="connsiteY4103" fmla="*/ 1360853 h 2788739"/>
                <a:gd name="connsiteX4104" fmla="*/ 336728 w 1526044"/>
                <a:gd name="connsiteY4104" fmla="*/ 1366793 h 2788739"/>
                <a:gd name="connsiteX4105" fmla="*/ 332413 w 1526044"/>
                <a:gd name="connsiteY4105" fmla="*/ 1369651 h 2788739"/>
                <a:gd name="connsiteX4106" fmla="*/ 331292 w 1526044"/>
                <a:gd name="connsiteY4106" fmla="*/ 1370324 h 2788739"/>
                <a:gd name="connsiteX4107" fmla="*/ 326585 w 1526044"/>
                <a:gd name="connsiteY4107" fmla="*/ 1372677 h 2788739"/>
                <a:gd name="connsiteX4108" fmla="*/ 325913 w 1526044"/>
                <a:gd name="connsiteY4108" fmla="*/ 1373686 h 2788739"/>
                <a:gd name="connsiteX4109" fmla="*/ 324848 w 1526044"/>
                <a:gd name="connsiteY4109" fmla="*/ 1382315 h 2788739"/>
                <a:gd name="connsiteX4110" fmla="*/ 328715 w 1526044"/>
                <a:gd name="connsiteY4110" fmla="*/ 1387303 h 2788739"/>
                <a:gd name="connsiteX4111" fmla="*/ 335439 w 1526044"/>
                <a:gd name="connsiteY4111" fmla="*/ 1394027 h 2788739"/>
                <a:gd name="connsiteX4112" fmla="*/ 335888 w 1526044"/>
                <a:gd name="connsiteY4112" fmla="*/ 1394532 h 2788739"/>
                <a:gd name="connsiteX4113" fmla="*/ 340931 w 1526044"/>
                <a:gd name="connsiteY4113" fmla="*/ 1400247 h 2788739"/>
                <a:gd name="connsiteX4114" fmla="*/ 342724 w 1526044"/>
                <a:gd name="connsiteY4114" fmla="*/ 1403217 h 2788739"/>
                <a:gd name="connsiteX4115" fmla="*/ 344013 w 1526044"/>
                <a:gd name="connsiteY4115" fmla="*/ 1406412 h 2788739"/>
                <a:gd name="connsiteX4116" fmla="*/ 345974 w 1526044"/>
                <a:gd name="connsiteY4116" fmla="*/ 1410334 h 2788739"/>
                <a:gd name="connsiteX4117" fmla="*/ 346927 w 1526044"/>
                <a:gd name="connsiteY4117" fmla="*/ 1413360 h 2788739"/>
                <a:gd name="connsiteX4118" fmla="*/ 348384 w 1526044"/>
                <a:gd name="connsiteY4118" fmla="*/ 1422662 h 2788739"/>
                <a:gd name="connsiteX4119" fmla="*/ 347207 w 1526044"/>
                <a:gd name="connsiteY4119" fmla="*/ 1429275 h 2788739"/>
                <a:gd name="connsiteX4120" fmla="*/ 343621 w 1526044"/>
                <a:gd name="connsiteY4120" fmla="*/ 1435719 h 2788739"/>
                <a:gd name="connsiteX4121" fmla="*/ 341884 w 1526044"/>
                <a:gd name="connsiteY4121" fmla="*/ 1438017 h 2788739"/>
                <a:gd name="connsiteX4122" fmla="*/ 339754 w 1526044"/>
                <a:gd name="connsiteY4122" fmla="*/ 1440146 h 2788739"/>
                <a:gd name="connsiteX4123" fmla="*/ 334487 w 1526044"/>
                <a:gd name="connsiteY4123" fmla="*/ 1442948 h 2788739"/>
                <a:gd name="connsiteX4124" fmla="*/ 330900 w 1526044"/>
                <a:gd name="connsiteY4124" fmla="*/ 1443676 h 2788739"/>
                <a:gd name="connsiteX4125" fmla="*/ 330116 w 1526044"/>
                <a:gd name="connsiteY4125" fmla="*/ 1443788 h 2788739"/>
                <a:gd name="connsiteX4126" fmla="*/ 324400 w 1526044"/>
                <a:gd name="connsiteY4126" fmla="*/ 1444517 h 2788739"/>
                <a:gd name="connsiteX4127" fmla="*/ 323111 w 1526044"/>
                <a:gd name="connsiteY4127" fmla="*/ 1444573 h 2788739"/>
                <a:gd name="connsiteX4128" fmla="*/ 320253 w 1526044"/>
                <a:gd name="connsiteY4128" fmla="*/ 1444573 h 2788739"/>
                <a:gd name="connsiteX4129" fmla="*/ 319973 w 1526044"/>
                <a:gd name="connsiteY4129" fmla="*/ 1444573 h 2788739"/>
                <a:gd name="connsiteX4130" fmla="*/ 322383 w 1526044"/>
                <a:gd name="connsiteY4130" fmla="*/ 1448608 h 2788739"/>
                <a:gd name="connsiteX4131" fmla="*/ 323783 w 1526044"/>
                <a:gd name="connsiteY4131" fmla="*/ 1449560 h 2788739"/>
                <a:gd name="connsiteX4132" fmla="*/ 329443 w 1526044"/>
                <a:gd name="connsiteY4132" fmla="*/ 1452082 h 2788739"/>
                <a:gd name="connsiteX4133" fmla="*/ 332581 w 1526044"/>
                <a:gd name="connsiteY4133" fmla="*/ 1454211 h 2788739"/>
                <a:gd name="connsiteX4134" fmla="*/ 334711 w 1526044"/>
                <a:gd name="connsiteY4134" fmla="*/ 1456341 h 2788739"/>
                <a:gd name="connsiteX4135" fmla="*/ 336000 w 1526044"/>
                <a:gd name="connsiteY4135" fmla="*/ 1457910 h 2788739"/>
                <a:gd name="connsiteX4136" fmla="*/ 337457 w 1526044"/>
                <a:gd name="connsiteY4136" fmla="*/ 1460039 h 2788739"/>
                <a:gd name="connsiteX4137" fmla="*/ 338409 w 1526044"/>
                <a:gd name="connsiteY4137" fmla="*/ 1461832 h 2788739"/>
                <a:gd name="connsiteX4138" fmla="*/ 343453 w 1526044"/>
                <a:gd name="connsiteY4138" fmla="*/ 1474048 h 2788739"/>
                <a:gd name="connsiteX4139" fmla="*/ 343677 w 1526044"/>
                <a:gd name="connsiteY4139" fmla="*/ 1474721 h 2788739"/>
                <a:gd name="connsiteX4140" fmla="*/ 344405 w 1526044"/>
                <a:gd name="connsiteY4140" fmla="*/ 1476850 h 2788739"/>
                <a:gd name="connsiteX4141" fmla="*/ 344405 w 1526044"/>
                <a:gd name="connsiteY4141" fmla="*/ 1483407 h 2788739"/>
                <a:gd name="connsiteX4142" fmla="*/ 341379 w 1526044"/>
                <a:gd name="connsiteY4142" fmla="*/ 1491644 h 2788739"/>
                <a:gd name="connsiteX4143" fmla="*/ 335663 w 1526044"/>
                <a:gd name="connsiteY4143" fmla="*/ 1497584 h 2788739"/>
                <a:gd name="connsiteX4144" fmla="*/ 333030 w 1526044"/>
                <a:gd name="connsiteY4144" fmla="*/ 1500554 h 2788739"/>
                <a:gd name="connsiteX4145" fmla="*/ 331405 w 1526044"/>
                <a:gd name="connsiteY4145" fmla="*/ 1502067 h 2788739"/>
                <a:gd name="connsiteX4146" fmla="*/ 331797 w 1526044"/>
                <a:gd name="connsiteY4146" fmla="*/ 1503973 h 2788739"/>
                <a:gd name="connsiteX4147" fmla="*/ 330452 w 1526044"/>
                <a:gd name="connsiteY4147" fmla="*/ 1511482 h 2788739"/>
                <a:gd name="connsiteX4148" fmla="*/ 329948 w 1526044"/>
                <a:gd name="connsiteY4148" fmla="*/ 1512322 h 2788739"/>
                <a:gd name="connsiteX4149" fmla="*/ 330788 w 1526044"/>
                <a:gd name="connsiteY4149" fmla="*/ 1514227 h 2788739"/>
                <a:gd name="connsiteX4150" fmla="*/ 331517 w 1526044"/>
                <a:gd name="connsiteY4150" fmla="*/ 1516357 h 2788739"/>
                <a:gd name="connsiteX4151" fmla="*/ 331965 w 1526044"/>
                <a:gd name="connsiteY4151" fmla="*/ 1518486 h 2788739"/>
                <a:gd name="connsiteX4152" fmla="*/ 332693 w 1526044"/>
                <a:gd name="connsiteY4152" fmla="*/ 1524930 h 2788739"/>
                <a:gd name="connsiteX4153" fmla="*/ 332637 w 1526044"/>
                <a:gd name="connsiteY4153" fmla="*/ 1527788 h 2788739"/>
                <a:gd name="connsiteX4154" fmla="*/ 331909 w 1526044"/>
                <a:gd name="connsiteY4154" fmla="*/ 1532103 h 2788739"/>
                <a:gd name="connsiteX4155" fmla="*/ 328995 w 1526044"/>
                <a:gd name="connsiteY4155" fmla="*/ 1537707 h 2788739"/>
                <a:gd name="connsiteX4156" fmla="*/ 327426 w 1526044"/>
                <a:gd name="connsiteY4156" fmla="*/ 1539276 h 2788739"/>
                <a:gd name="connsiteX4157" fmla="*/ 327930 w 1526044"/>
                <a:gd name="connsiteY4157" fmla="*/ 1540733 h 2788739"/>
                <a:gd name="connsiteX4158" fmla="*/ 328266 w 1526044"/>
                <a:gd name="connsiteY4158" fmla="*/ 1541966 h 2788739"/>
                <a:gd name="connsiteX4159" fmla="*/ 329611 w 1526044"/>
                <a:gd name="connsiteY4159" fmla="*/ 1547962 h 2788739"/>
                <a:gd name="connsiteX4160" fmla="*/ 329611 w 1526044"/>
                <a:gd name="connsiteY4160" fmla="*/ 1552949 h 2788739"/>
                <a:gd name="connsiteX4161" fmla="*/ 328883 w 1526044"/>
                <a:gd name="connsiteY4161" fmla="*/ 1555807 h 2788739"/>
                <a:gd name="connsiteX4162" fmla="*/ 329723 w 1526044"/>
                <a:gd name="connsiteY4162" fmla="*/ 1556816 h 2788739"/>
                <a:gd name="connsiteX4163" fmla="*/ 336336 w 1526044"/>
                <a:gd name="connsiteY4163" fmla="*/ 1561467 h 2788739"/>
                <a:gd name="connsiteX4164" fmla="*/ 338185 w 1526044"/>
                <a:gd name="connsiteY4164" fmla="*/ 1563148 h 2788739"/>
                <a:gd name="connsiteX4165" fmla="*/ 342500 w 1526044"/>
                <a:gd name="connsiteY4165" fmla="*/ 1568191 h 2788739"/>
                <a:gd name="connsiteX4166" fmla="*/ 343901 w 1526044"/>
                <a:gd name="connsiteY4166" fmla="*/ 1570265 h 2788739"/>
                <a:gd name="connsiteX4167" fmla="*/ 345358 w 1526044"/>
                <a:gd name="connsiteY4167" fmla="*/ 1573123 h 2788739"/>
                <a:gd name="connsiteX4168" fmla="*/ 346142 w 1526044"/>
                <a:gd name="connsiteY4168" fmla="*/ 1575252 h 2788739"/>
                <a:gd name="connsiteX4169" fmla="*/ 346871 w 1526044"/>
                <a:gd name="connsiteY4169" fmla="*/ 1578110 h 2788739"/>
                <a:gd name="connsiteX4170" fmla="*/ 347151 w 1526044"/>
                <a:gd name="connsiteY4170" fmla="*/ 1581528 h 2788739"/>
                <a:gd name="connsiteX4171" fmla="*/ 346647 w 1526044"/>
                <a:gd name="connsiteY4171" fmla="*/ 1586964 h 2788739"/>
                <a:gd name="connsiteX4172" fmla="*/ 347151 w 1526044"/>
                <a:gd name="connsiteY4172" fmla="*/ 1588252 h 2788739"/>
                <a:gd name="connsiteX4173" fmla="*/ 347880 w 1526044"/>
                <a:gd name="connsiteY4173" fmla="*/ 1592063 h 2788739"/>
                <a:gd name="connsiteX4174" fmla="*/ 348048 w 1526044"/>
                <a:gd name="connsiteY4174" fmla="*/ 1599236 h 2788739"/>
                <a:gd name="connsiteX4175" fmla="*/ 354324 w 1526044"/>
                <a:gd name="connsiteY4175" fmla="*/ 1607193 h 2788739"/>
                <a:gd name="connsiteX4176" fmla="*/ 355445 w 1526044"/>
                <a:gd name="connsiteY4176" fmla="*/ 1608930 h 2788739"/>
                <a:gd name="connsiteX4177" fmla="*/ 356902 w 1526044"/>
                <a:gd name="connsiteY4177" fmla="*/ 1611788 h 2788739"/>
                <a:gd name="connsiteX4178" fmla="*/ 357238 w 1526044"/>
                <a:gd name="connsiteY4178" fmla="*/ 1612573 h 2788739"/>
                <a:gd name="connsiteX4179" fmla="*/ 358695 w 1526044"/>
                <a:gd name="connsiteY4179" fmla="*/ 1616159 h 2788739"/>
                <a:gd name="connsiteX4180" fmla="*/ 359423 w 1526044"/>
                <a:gd name="connsiteY4180" fmla="*/ 1619970 h 2788739"/>
                <a:gd name="connsiteX4181" fmla="*/ 359423 w 1526044"/>
                <a:gd name="connsiteY4181" fmla="*/ 1623556 h 2788739"/>
                <a:gd name="connsiteX4182" fmla="*/ 358695 w 1526044"/>
                <a:gd name="connsiteY4182" fmla="*/ 1627367 h 2788739"/>
                <a:gd name="connsiteX4183" fmla="*/ 357126 w 1526044"/>
                <a:gd name="connsiteY4183" fmla="*/ 1631289 h 2788739"/>
                <a:gd name="connsiteX4184" fmla="*/ 357574 w 1526044"/>
                <a:gd name="connsiteY4184" fmla="*/ 1632914 h 2788739"/>
                <a:gd name="connsiteX4185" fmla="*/ 357966 w 1526044"/>
                <a:gd name="connsiteY4185" fmla="*/ 1635772 h 2788739"/>
                <a:gd name="connsiteX4186" fmla="*/ 357966 w 1526044"/>
                <a:gd name="connsiteY4186" fmla="*/ 1637229 h 2788739"/>
                <a:gd name="connsiteX4187" fmla="*/ 357182 w 1526044"/>
                <a:gd name="connsiteY4187" fmla="*/ 1641152 h 2788739"/>
                <a:gd name="connsiteX4188" fmla="*/ 356397 w 1526044"/>
                <a:gd name="connsiteY4188" fmla="*/ 1644178 h 2788739"/>
                <a:gd name="connsiteX4189" fmla="*/ 354268 w 1526044"/>
                <a:gd name="connsiteY4189" fmla="*/ 1649221 h 2788739"/>
                <a:gd name="connsiteX4190" fmla="*/ 353988 w 1526044"/>
                <a:gd name="connsiteY4190" fmla="*/ 1649782 h 2788739"/>
                <a:gd name="connsiteX4191" fmla="*/ 351298 w 1526044"/>
                <a:gd name="connsiteY4191" fmla="*/ 1655161 h 2788739"/>
                <a:gd name="connsiteX4192" fmla="*/ 350737 w 1526044"/>
                <a:gd name="connsiteY4192" fmla="*/ 1661773 h 2788739"/>
                <a:gd name="connsiteX4193" fmla="*/ 349056 w 1526044"/>
                <a:gd name="connsiteY4193" fmla="*/ 1666649 h 2788739"/>
                <a:gd name="connsiteX4194" fmla="*/ 347599 w 1526044"/>
                <a:gd name="connsiteY4194" fmla="*/ 1668778 h 2788739"/>
                <a:gd name="connsiteX4195" fmla="*/ 346310 w 1526044"/>
                <a:gd name="connsiteY4195" fmla="*/ 1670347 h 2788739"/>
                <a:gd name="connsiteX4196" fmla="*/ 343453 w 1526044"/>
                <a:gd name="connsiteY4196" fmla="*/ 1673205 h 2788739"/>
                <a:gd name="connsiteX4197" fmla="*/ 338297 w 1526044"/>
                <a:gd name="connsiteY4197" fmla="*/ 1676007 h 2788739"/>
                <a:gd name="connsiteX4198" fmla="*/ 329107 w 1526044"/>
                <a:gd name="connsiteY4198" fmla="*/ 1677968 h 2788739"/>
                <a:gd name="connsiteX4199" fmla="*/ 326305 w 1526044"/>
                <a:gd name="connsiteY4199" fmla="*/ 1679257 h 2788739"/>
                <a:gd name="connsiteX4200" fmla="*/ 326473 w 1526044"/>
                <a:gd name="connsiteY4200" fmla="*/ 1679537 h 2788739"/>
                <a:gd name="connsiteX4201" fmla="*/ 330060 w 1526044"/>
                <a:gd name="connsiteY4201" fmla="*/ 1685982 h 2788739"/>
                <a:gd name="connsiteX4202" fmla="*/ 331236 w 1526044"/>
                <a:gd name="connsiteY4202" fmla="*/ 1689456 h 2788739"/>
                <a:gd name="connsiteX4203" fmla="*/ 332693 w 1526044"/>
                <a:gd name="connsiteY4203" fmla="*/ 1698814 h 2788739"/>
                <a:gd name="connsiteX4204" fmla="*/ 332749 w 1526044"/>
                <a:gd name="connsiteY4204" fmla="*/ 1699430 h 2788739"/>
                <a:gd name="connsiteX4205" fmla="*/ 333310 w 1526044"/>
                <a:gd name="connsiteY4205" fmla="*/ 1705763 h 2788739"/>
                <a:gd name="connsiteX4206" fmla="*/ 334262 w 1526044"/>
                <a:gd name="connsiteY4206" fmla="*/ 1707052 h 2788739"/>
                <a:gd name="connsiteX4207" fmla="*/ 335215 w 1526044"/>
                <a:gd name="connsiteY4207" fmla="*/ 1708565 h 2788739"/>
                <a:gd name="connsiteX4208" fmla="*/ 339026 w 1526044"/>
                <a:gd name="connsiteY4208" fmla="*/ 1712375 h 2788739"/>
                <a:gd name="connsiteX4209" fmla="*/ 340651 w 1526044"/>
                <a:gd name="connsiteY4209" fmla="*/ 1714505 h 2788739"/>
                <a:gd name="connsiteX4210" fmla="*/ 345694 w 1526044"/>
                <a:gd name="connsiteY4210" fmla="*/ 1723134 h 2788739"/>
                <a:gd name="connsiteX4211" fmla="*/ 346030 w 1526044"/>
                <a:gd name="connsiteY4211" fmla="*/ 1723751 h 2788739"/>
                <a:gd name="connsiteX4212" fmla="*/ 346759 w 1526044"/>
                <a:gd name="connsiteY4212" fmla="*/ 1725208 h 2788739"/>
                <a:gd name="connsiteX4213" fmla="*/ 347655 w 1526044"/>
                <a:gd name="connsiteY4213" fmla="*/ 1731820 h 2788739"/>
                <a:gd name="connsiteX4214" fmla="*/ 346198 w 1526044"/>
                <a:gd name="connsiteY4214" fmla="*/ 1738993 h 2788739"/>
                <a:gd name="connsiteX4215" fmla="*/ 345638 w 1526044"/>
                <a:gd name="connsiteY4215" fmla="*/ 1740786 h 2788739"/>
                <a:gd name="connsiteX4216" fmla="*/ 343621 w 1526044"/>
                <a:gd name="connsiteY4216" fmla="*/ 1746390 h 2788739"/>
                <a:gd name="connsiteX4217" fmla="*/ 343677 w 1526044"/>
                <a:gd name="connsiteY4217" fmla="*/ 1746614 h 2788739"/>
                <a:gd name="connsiteX4218" fmla="*/ 344013 w 1526044"/>
                <a:gd name="connsiteY4218" fmla="*/ 1747847 h 2788739"/>
                <a:gd name="connsiteX4219" fmla="*/ 344181 w 1526044"/>
                <a:gd name="connsiteY4219" fmla="*/ 1748743 h 2788739"/>
                <a:gd name="connsiteX4220" fmla="*/ 347375 w 1526044"/>
                <a:gd name="connsiteY4220" fmla="*/ 1752386 h 2788739"/>
                <a:gd name="connsiteX4221" fmla="*/ 349617 w 1526044"/>
                <a:gd name="connsiteY4221" fmla="*/ 1756701 h 2788739"/>
                <a:gd name="connsiteX4222" fmla="*/ 350345 w 1526044"/>
                <a:gd name="connsiteY4222" fmla="*/ 1759559 h 2788739"/>
                <a:gd name="connsiteX4223" fmla="*/ 350513 w 1526044"/>
                <a:gd name="connsiteY4223" fmla="*/ 1760343 h 2788739"/>
                <a:gd name="connsiteX4224" fmla="*/ 351242 w 1526044"/>
                <a:gd name="connsiteY4224" fmla="*/ 1764658 h 2788739"/>
                <a:gd name="connsiteX4225" fmla="*/ 351410 w 1526044"/>
                <a:gd name="connsiteY4225" fmla="*/ 1766339 h 2788739"/>
                <a:gd name="connsiteX4226" fmla="*/ 351410 w 1526044"/>
                <a:gd name="connsiteY4226" fmla="*/ 1781637 h 2788739"/>
                <a:gd name="connsiteX4227" fmla="*/ 353988 w 1526044"/>
                <a:gd name="connsiteY4227" fmla="*/ 1792677 h 2788739"/>
                <a:gd name="connsiteX4228" fmla="*/ 354212 w 1526044"/>
                <a:gd name="connsiteY4228" fmla="*/ 1793909 h 2788739"/>
                <a:gd name="connsiteX4229" fmla="*/ 354940 w 1526044"/>
                <a:gd name="connsiteY4229" fmla="*/ 1800354 h 2788739"/>
                <a:gd name="connsiteX4230" fmla="*/ 354940 w 1526044"/>
                <a:gd name="connsiteY4230" fmla="*/ 1802763 h 2788739"/>
                <a:gd name="connsiteX4231" fmla="*/ 352306 w 1526044"/>
                <a:gd name="connsiteY4231" fmla="*/ 1823665 h 2788739"/>
                <a:gd name="connsiteX4232" fmla="*/ 353147 w 1526044"/>
                <a:gd name="connsiteY4232" fmla="*/ 1826635 h 2788739"/>
                <a:gd name="connsiteX4233" fmla="*/ 353259 w 1526044"/>
                <a:gd name="connsiteY4233" fmla="*/ 1827140 h 2788739"/>
                <a:gd name="connsiteX4234" fmla="*/ 355389 w 1526044"/>
                <a:gd name="connsiteY4234" fmla="*/ 1836498 h 2788739"/>
                <a:gd name="connsiteX4235" fmla="*/ 355669 w 1526044"/>
                <a:gd name="connsiteY4235" fmla="*/ 1838851 h 2788739"/>
                <a:gd name="connsiteX4236" fmla="*/ 355669 w 1526044"/>
                <a:gd name="connsiteY4236" fmla="*/ 1845800 h 2788739"/>
                <a:gd name="connsiteX4237" fmla="*/ 357070 w 1526044"/>
                <a:gd name="connsiteY4237" fmla="*/ 1849947 h 2788739"/>
                <a:gd name="connsiteX4238" fmla="*/ 360320 w 1526044"/>
                <a:gd name="connsiteY4238" fmla="*/ 1856447 h 2788739"/>
                <a:gd name="connsiteX4239" fmla="*/ 360768 w 1526044"/>
                <a:gd name="connsiteY4239" fmla="*/ 1857456 h 2788739"/>
                <a:gd name="connsiteX4240" fmla="*/ 365083 w 1526044"/>
                <a:gd name="connsiteY4240" fmla="*/ 1868943 h 2788739"/>
                <a:gd name="connsiteX4241" fmla="*/ 365587 w 1526044"/>
                <a:gd name="connsiteY4241" fmla="*/ 1870736 h 2788739"/>
                <a:gd name="connsiteX4242" fmla="*/ 367044 w 1526044"/>
                <a:gd name="connsiteY4242" fmla="*/ 1878638 h 2788739"/>
                <a:gd name="connsiteX4243" fmla="*/ 367212 w 1526044"/>
                <a:gd name="connsiteY4243" fmla="*/ 1880487 h 2788739"/>
                <a:gd name="connsiteX4244" fmla="*/ 367212 w 1526044"/>
                <a:gd name="connsiteY4244" fmla="*/ 1882616 h 2788739"/>
                <a:gd name="connsiteX4245" fmla="*/ 366988 w 1526044"/>
                <a:gd name="connsiteY4245" fmla="*/ 1884634 h 2788739"/>
                <a:gd name="connsiteX4246" fmla="*/ 366260 w 1526044"/>
                <a:gd name="connsiteY4246" fmla="*/ 1888220 h 2788739"/>
                <a:gd name="connsiteX4247" fmla="*/ 365083 w 1526044"/>
                <a:gd name="connsiteY4247" fmla="*/ 1891302 h 2788739"/>
                <a:gd name="connsiteX4248" fmla="*/ 363346 w 1526044"/>
                <a:gd name="connsiteY4248" fmla="*/ 1894384 h 2788739"/>
                <a:gd name="connsiteX4249" fmla="*/ 364130 w 1526044"/>
                <a:gd name="connsiteY4249" fmla="*/ 1895449 h 2788739"/>
                <a:gd name="connsiteX4250" fmla="*/ 367885 w 1526044"/>
                <a:gd name="connsiteY4250" fmla="*/ 1899652 h 2788739"/>
                <a:gd name="connsiteX4251" fmla="*/ 371247 w 1526044"/>
                <a:gd name="connsiteY4251" fmla="*/ 1900885 h 2788739"/>
                <a:gd name="connsiteX4252" fmla="*/ 374946 w 1526044"/>
                <a:gd name="connsiteY4252" fmla="*/ 1903294 h 2788739"/>
                <a:gd name="connsiteX4253" fmla="*/ 377075 w 1526044"/>
                <a:gd name="connsiteY4253" fmla="*/ 1905424 h 2788739"/>
                <a:gd name="connsiteX4254" fmla="*/ 379933 w 1526044"/>
                <a:gd name="connsiteY4254" fmla="*/ 1911027 h 2788739"/>
                <a:gd name="connsiteX4255" fmla="*/ 380661 w 1526044"/>
                <a:gd name="connsiteY4255" fmla="*/ 1915342 h 2788739"/>
                <a:gd name="connsiteX4256" fmla="*/ 380829 w 1526044"/>
                <a:gd name="connsiteY4256" fmla="*/ 1917023 h 2788739"/>
                <a:gd name="connsiteX4257" fmla="*/ 380829 w 1526044"/>
                <a:gd name="connsiteY4257" fmla="*/ 1929072 h 2788739"/>
                <a:gd name="connsiteX4258" fmla="*/ 381614 w 1526044"/>
                <a:gd name="connsiteY4258" fmla="*/ 1933722 h 2788739"/>
                <a:gd name="connsiteX4259" fmla="*/ 383183 w 1526044"/>
                <a:gd name="connsiteY4259" fmla="*/ 1936692 h 2788739"/>
                <a:gd name="connsiteX4260" fmla="*/ 383912 w 1526044"/>
                <a:gd name="connsiteY4260" fmla="*/ 1938822 h 2788739"/>
                <a:gd name="connsiteX4261" fmla="*/ 384416 w 1526044"/>
                <a:gd name="connsiteY4261" fmla="*/ 1943081 h 2788739"/>
                <a:gd name="connsiteX4262" fmla="*/ 383855 w 1526044"/>
                <a:gd name="connsiteY4262" fmla="*/ 1948685 h 2788739"/>
                <a:gd name="connsiteX4263" fmla="*/ 384416 w 1526044"/>
                <a:gd name="connsiteY4263" fmla="*/ 1949637 h 2788739"/>
                <a:gd name="connsiteX4264" fmla="*/ 385761 w 1526044"/>
                <a:gd name="connsiteY4264" fmla="*/ 1953504 h 2788739"/>
                <a:gd name="connsiteX4265" fmla="*/ 386489 w 1526044"/>
                <a:gd name="connsiteY4265" fmla="*/ 1958547 h 2788739"/>
                <a:gd name="connsiteX4266" fmla="*/ 386601 w 1526044"/>
                <a:gd name="connsiteY4266" fmla="*/ 1960004 h 2788739"/>
                <a:gd name="connsiteX4267" fmla="*/ 386601 w 1526044"/>
                <a:gd name="connsiteY4267" fmla="*/ 1965720 h 2788739"/>
                <a:gd name="connsiteX4268" fmla="*/ 386097 w 1526044"/>
                <a:gd name="connsiteY4268" fmla="*/ 1968970 h 2788739"/>
                <a:gd name="connsiteX4269" fmla="*/ 384864 w 1526044"/>
                <a:gd name="connsiteY4269" fmla="*/ 1973229 h 2788739"/>
                <a:gd name="connsiteX4270" fmla="*/ 382903 w 1526044"/>
                <a:gd name="connsiteY4270" fmla="*/ 1977207 h 2788739"/>
                <a:gd name="connsiteX4271" fmla="*/ 380045 w 1526044"/>
                <a:gd name="connsiteY4271" fmla="*/ 1980794 h 2788739"/>
                <a:gd name="connsiteX4272" fmla="*/ 377916 w 1526044"/>
                <a:gd name="connsiteY4272" fmla="*/ 1982811 h 2788739"/>
                <a:gd name="connsiteX4273" fmla="*/ 373264 w 1526044"/>
                <a:gd name="connsiteY4273" fmla="*/ 1986173 h 2788739"/>
                <a:gd name="connsiteX4274" fmla="*/ 373040 w 1526044"/>
                <a:gd name="connsiteY4274" fmla="*/ 1987966 h 2788739"/>
                <a:gd name="connsiteX4275" fmla="*/ 373040 w 1526044"/>
                <a:gd name="connsiteY4275" fmla="*/ 1990208 h 2788739"/>
                <a:gd name="connsiteX4276" fmla="*/ 372760 w 1526044"/>
                <a:gd name="connsiteY4276" fmla="*/ 1992730 h 2788739"/>
                <a:gd name="connsiteX4277" fmla="*/ 371303 w 1526044"/>
                <a:gd name="connsiteY4277" fmla="*/ 1998445 h 2788739"/>
                <a:gd name="connsiteX4278" fmla="*/ 369566 w 1526044"/>
                <a:gd name="connsiteY4278" fmla="*/ 2002144 h 2788739"/>
                <a:gd name="connsiteX4279" fmla="*/ 363122 w 1526044"/>
                <a:gd name="connsiteY4279" fmla="*/ 2010774 h 2788739"/>
                <a:gd name="connsiteX4280" fmla="*/ 361328 w 1526044"/>
                <a:gd name="connsiteY4280" fmla="*/ 2012623 h 2788739"/>
                <a:gd name="connsiteX4281" fmla="*/ 358527 w 1526044"/>
                <a:gd name="connsiteY4281" fmla="*/ 2014865 h 2788739"/>
                <a:gd name="connsiteX4282" fmla="*/ 356958 w 1526044"/>
                <a:gd name="connsiteY4282" fmla="*/ 2016714 h 2788739"/>
                <a:gd name="connsiteX4283" fmla="*/ 353763 w 1526044"/>
                <a:gd name="connsiteY4283" fmla="*/ 2027585 h 2788739"/>
                <a:gd name="connsiteX4284" fmla="*/ 353819 w 1526044"/>
                <a:gd name="connsiteY4284" fmla="*/ 2028145 h 2788739"/>
                <a:gd name="connsiteX4285" fmla="*/ 363178 w 1526044"/>
                <a:gd name="connsiteY4285" fmla="*/ 2027249 h 2788739"/>
                <a:gd name="connsiteX4286" fmla="*/ 364130 w 1526044"/>
                <a:gd name="connsiteY4286" fmla="*/ 2027193 h 2788739"/>
                <a:gd name="connsiteX4287" fmla="*/ 366260 w 1526044"/>
                <a:gd name="connsiteY4287" fmla="*/ 2027193 h 2788739"/>
                <a:gd name="connsiteX4288" fmla="*/ 370070 w 1526044"/>
                <a:gd name="connsiteY4288" fmla="*/ 2027921 h 2788739"/>
                <a:gd name="connsiteX4289" fmla="*/ 373657 w 1526044"/>
                <a:gd name="connsiteY4289" fmla="*/ 2029378 h 2788739"/>
                <a:gd name="connsiteX4290" fmla="*/ 375114 w 1526044"/>
                <a:gd name="connsiteY4290" fmla="*/ 2030107 h 2788739"/>
                <a:gd name="connsiteX4291" fmla="*/ 378700 w 1526044"/>
                <a:gd name="connsiteY4291" fmla="*/ 2032236 h 2788739"/>
                <a:gd name="connsiteX4292" fmla="*/ 380717 w 1526044"/>
                <a:gd name="connsiteY4292" fmla="*/ 2033805 h 2788739"/>
                <a:gd name="connsiteX4293" fmla="*/ 384304 w 1526044"/>
                <a:gd name="connsiteY4293" fmla="*/ 2037391 h 2788739"/>
                <a:gd name="connsiteX4294" fmla="*/ 386209 w 1526044"/>
                <a:gd name="connsiteY4294" fmla="*/ 2040081 h 2788739"/>
                <a:gd name="connsiteX4295" fmla="*/ 386938 w 1526044"/>
                <a:gd name="connsiteY4295" fmla="*/ 2041538 h 2788739"/>
                <a:gd name="connsiteX4296" fmla="*/ 387610 w 1526044"/>
                <a:gd name="connsiteY4296" fmla="*/ 2043163 h 2788739"/>
                <a:gd name="connsiteX4297" fmla="*/ 392653 w 1526044"/>
                <a:gd name="connsiteY4297" fmla="*/ 2059694 h 2788739"/>
                <a:gd name="connsiteX4298" fmla="*/ 392934 w 1526044"/>
                <a:gd name="connsiteY4298" fmla="*/ 2060983 h 2788739"/>
                <a:gd name="connsiteX4299" fmla="*/ 394951 w 1526044"/>
                <a:gd name="connsiteY4299" fmla="*/ 2072975 h 2788739"/>
                <a:gd name="connsiteX4300" fmla="*/ 398033 w 1526044"/>
                <a:gd name="connsiteY4300" fmla="*/ 2081549 h 2788739"/>
                <a:gd name="connsiteX4301" fmla="*/ 409969 w 1526044"/>
                <a:gd name="connsiteY4301" fmla="*/ 2105421 h 2788739"/>
                <a:gd name="connsiteX4302" fmla="*/ 410641 w 1526044"/>
                <a:gd name="connsiteY4302" fmla="*/ 2107102 h 2788739"/>
                <a:gd name="connsiteX4303" fmla="*/ 412771 w 1526044"/>
                <a:gd name="connsiteY4303" fmla="*/ 2114275 h 2788739"/>
                <a:gd name="connsiteX4304" fmla="*/ 412995 w 1526044"/>
                <a:gd name="connsiteY4304" fmla="*/ 2115227 h 2788739"/>
                <a:gd name="connsiteX4305" fmla="*/ 413723 w 1526044"/>
                <a:gd name="connsiteY4305" fmla="*/ 2118814 h 2788739"/>
                <a:gd name="connsiteX4306" fmla="*/ 413948 w 1526044"/>
                <a:gd name="connsiteY4306" fmla="*/ 2120831 h 2788739"/>
                <a:gd name="connsiteX4307" fmla="*/ 413948 w 1526044"/>
                <a:gd name="connsiteY4307" fmla="*/ 2124417 h 2788739"/>
                <a:gd name="connsiteX4308" fmla="*/ 413499 w 1526044"/>
                <a:gd name="connsiteY4308" fmla="*/ 2127443 h 2788739"/>
                <a:gd name="connsiteX4309" fmla="*/ 409240 w 1526044"/>
                <a:gd name="connsiteY4309" fmla="*/ 2141621 h 2788739"/>
                <a:gd name="connsiteX4310" fmla="*/ 408904 w 1526044"/>
                <a:gd name="connsiteY4310" fmla="*/ 2142630 h 2788739"/>
                <a:gd name="connsiteX4311" fmla="*/ 406775 w 1526044"/>
                <a:gd name="connsiteY4311" fmla="*/ 2148121 h 2788739"/>
                <a:gd name="connsiteX4312" fmla="*/ 406775 w 1526044"/>
                <a:gd name="connsiteY4312" fmla="*/ 2150699 h 2788739"/>
                <a:gd name="connsiteX4313" fmla="*/ 407279 w 1526044"/>
                <a:gd name="connsiteY4313" fmla="*/ 2153276 h 2788739"/>
                <a:gd name="connsiteX4314" fmla="*/ 407503 w 1526044"/>
                <a:gd name="connsiteY4314" fmla="*/ 2155294 h 2788739"/>
                <a:gd name="connsiteX4315" fmla="*/ 407503 w 1526044"/>
                <a:gd name="connsiteY4315" fmla="*/ 2162635 h 2788739"/>
                <a:gd name="connsiteX4316" fmla="*/ 408120 w 1526044"/>
                <a:gd name="connsiteY4316" fmla="*/ 2168183 h 2788739"/>
                <a:gd name="connsiteX4317" fmla="*/ 409296 w 1526044"/>
                <a:gd name="connsiteY4317" fmla="*/ 2174627 h 2788739"/>
                <a:gd name="connsiteX4318" fmla="*/ 412434 w 1526044"/>
                <a:gd name="connsiteY4318" fmla="*/ 2182192 h 2788739"/>
                <a:gd name="connsiteX4319" fmla="*/ 412715 w 1526044"/>
                <a:gd name="connsiteY4319" fmla="*/ 2189308 h 2788739"/>
                <a:gd name="connsiteX4320" fmla="*/ 408288 w 1526044"/>
                <a:gd name="connsiteY4320" fmla="*/ 2203206 h 2788739"/>
                <a:gd name="connsiteX4321" fmla="*/ 421176 w 1526044"/>
                <a:gd name="connsiteY4321" fmla="*/ 2217888 h 2788739"/>
                <a:gd name="connsiteX4322" fmla="*/ 425099 w 1526044"/>
                <a:gd name="connsiteY4322" fmla="*/ 2221362 h 2788739"/>
                <a:gd name="connsiteX4323" fmla="*/ 426556 w 1526044"/>
                <a:gd name="connsiteY4323" fmla="*/ 2223491 h 2788739"/>
                <a:gd name="connsiteX4324" fmla="*/ 427845 w 1526044"/>
                <a:gd name="connsiteY4324" fmla="*/ 2226181 h 2788739"/>
                <a:gd name="connsiteX4325" fmla="*/ 428741 w 1526044"/>
                <a:gd name="connsiteY4325" fmla="*/ 2226910 h 2788739"/>
                <a:gd name="connsiteX4326" fmla="*/ 430871 w 1526044"/>
                <a:gd name="connsiteY4326" fmla="*/ 2229263 h 2788739"/>
                <a:gd name="connsiteX4327" fmla="*/ 433729 w 1526044"/>
                <a:gd name="connsiteY4327" fmla="*/ 2233578 h 2788739"/>
                <a:gd name="connsiteX4328" fmla="*/ 434121 w 1526044"/>
                <a:gd name="connsiteY4328" fmla="*/ 2234194 h 2788739"/>
                <a:gd name="connsiteX4329" fmla="*/ 435578 w 1526044"/>
                <a:gd name="connsiteY4329" fmla="*/ 2236716 h 2788739"/>
                <a:gd name="connsiteX4330" fmla="*/ 439108 w 1526044"/>
                <a:gd name="connsiteY4330" fmla="*/ 2241423 h 2788739"/>
                <a:gd name="connsiteX4331" fmla="*/ 441182 w 1526044"/>
                <a:gd name="connsiteY4331" fmla="*/ 2246915 h 2788739"/>
                <a:gd name="connsiteX4332" fmla="*/ 446113 w 1526044"/>
                <a:gd name="connsiteY4332" fmla="*/ 2258122 h 2788739"/>
                <a:gd name="connsiteX4333" fmla="*/ 446449 w 1526044"/>
                <a:gd name="connsiteY4333" fmla="*/ 2259019 h 2788739"/>
                <a:gd name="connsiteX4334" fmla="*/ 447122 w 1526044"/>
                <a:gd name="connsiteY4334" fmla="*/ 2260980 h 2788739"/>
                <a:gd name="connsiteX4335" fmla="*/ 451661 w 1526044"/>
                <a:gd name="connsiteY4335" fmla="*/ 2265519 h 2788739"/>
                <a:gd name="connsiteX4336" fmla="*/ 457881 w 1526044"/>
                <a:gd name="connsiteY4336" fmla="*/ 2268938 h 2788739"/>
                <a:gd name="connsiteX4337" fmla="*/ 461915 w 1526044"/>
                <a:gd name="connsiteY4337" fmla="*/ 2271459 h 2788739"/>
                <a:gd name="connsiteX4338" fmla="*/ 463765 w 1526044"/>
                <a:gd name="connsiteY4338" fmla="*/ 2273309 h 2788739"/>
                <a:gd name="connsiteX4339" fmla="*/ 469593 w 1526044"/>
                <a:gd name="connsiteY4339" fmla="*/ 2278408 h 2788739"/>
                <a:gd name="connsiteX4340" fmla="*/ 470321 w 1526044"/>
                <a:gd name="connsiteY4340" fmla="*/ 2279865 h 2788739"/>
                <a:gd name="connsiteX4341" fmla="*/ 471274 w 1526044"/>
                <a:gd name="connsiteY4341" fmla="*/ 2282779 h 2788739"/>
                <a:gd name="connsiteX4342" fmla="*/ 471442 w 1526044"/>
                <a:gd name="connsiteY4342" fmla="*/ 2283788 h 2788739"/>
                <a:gd name="connsiteX4343" fmla="*/ 471946 w 1526044"/>
                <a:gd name="connsiteY4343" fmla="*/ 2284292 h 2788739"/>
                <a:gd name="connsiteX4344" fmla="*/ 474748 w 1526044"/>
                <a:gd name="connsiteY4344" fmla="*/ 2289559 h 2788739"/>
                <a:gd name="connsiteX4345" fmla="*/ 477606 w 1526044"/>
                <a:gd name="connsiteY4345" fmla="*/ 2303905 h 2788739"/>
                <a:gd name="connsiteX4346" fmla="*/ 477774 w 1526044"/>
                <a:gd name="connsiteY4346" fmla="*/ 2305362 h 2788739"/>
                <a:gd name="connsiteX4347" fmla="*/ 478502 w 1526044"/>
                <a:gd name="connsiteY4347" fmla="*/ 2318306 h 2788739"/>
                <a:gd name="connsiteX4348" fmla="*/ 478502 w 1526044"/>
                <a:gd name="connsiteY4348" fmla="*/ 2318867 h 2788739"/>
                <a:gd name="connsiteX4349" fmla="*/ 478502 w 1526044"/>
                <a:gd name="connsiteY4349" fmla="*/ 2323910 h 2788739"/>
                <a:gd name="connsiteX4350" fmla="*/ 478110 w 1526044"/>
                <a:gd name="connsiteY4350" fmla="*/ 2326768 h 2788739"/>
                <a:gd name="connsiteX4351" fmla="*/ 476653 w 1526044"/>
                <a:gd name="connsiteY4351" fmla="*/ 2331812 h 2788739"/>
                <a:gd name="connsiteX4352" fmla="*/ 475140 w 1526044"/>
                <a:gd name="connsiteY4352" fmla="*/ 2335005 h 2788739"/>
                <a:gd name="connsiteX4353" fmla="*/ 472450 w 1526044"/>
                <a:gd name="connsiteY4353" fmla="*/ 2338760 h 2788739"/>
                <a:gd name="connsiteX4354" fmla="*/ 469368 w 1526044"/>
                <a:gd name="connsiteY4354" fmla="*/ 2348062 h 2788739"/>
                <a:gd name="connsiteX4355" fmla="*/ 468416 w 1526044"/>
                <a:gd name="connsiteY4355" fmla="*/ 2350079 h 2788739"/>
                <a:gd name="connsiteX4356" fmla="*/ 465222 w 1526044"/>
                <a:gd name="connsiteY4356" fmla="*/ 2355851 h 2788739"/>
                <a:gd name="connsiteX4357" fmla="*/ 463316 w 1526044"/>
                <a:gd name="connsiteY4357" fmla="*/ 2358541 h 2788739"/>
                <a:gd name="connsiteX4358" fmla="*/ 460458 w 1526044"/>
                <a:gd name="connsiteY4358" fmla="*/ 2361399 h 2788739"/>
                <a:gd name="connsiteX4359" fmla="*/ 458497 w 1526044"/>
                <a:gd name="connsiteY4359" fmla="*/ 2362968 h 2788739"/>
                <a:gd name="connsiteX4360" fmla="*/ 456200 w 1526044"/>
                <a:gd name="connsiteY4360" fmla="*/ 2364313 h 2788739"/>
                <a:gd name="connsiteX4361" fmla="*/ 455527 w 1526044"/>
                <a:gd name="connsiteY4361" fmla="*/ 2365490 h 2788739"/>
                <a:gd name="connsiteX4362" fmla="*/ 454518 w 1526044"/>
                <a:gd name="connsiteY4362" fmla="*/ 2368852 h 2788739"/>
                <a:gd name="connsiteX4363" fmla="*/ 457432 w 1526044"/>
                <a:gd name="connsiteY4363" fmla="*/ 2381628 h 2788739"/>
                <a:gd name="connsiteX4364" fmla="*/ 462364 w 1526044"/>
                <a:gd name="connsiteY4364" fmla="*/ 2397767 h 2788739"/>
                <a:gd name="connsiteX4365" fmla="*/ 462812 w 1526044"/>
                <a:gd name="connsiteY4365" fmla="*/ 2400793 h 2788739"/>
                <a:gd name="connsiteX4366" fmla="*/ 462812 w 1526044"/>
                <a:gd name="connsiteY4366" fmla="*/ 2417212 h 2788739"/>
                <a:gd name="connsiteX4367" fmla="*/ 464661 w 1526044"/>
                <a:gd name="connsiteY4367" fmla="*/ 2427691 h 2788739"/>
                <a:gd name="connsiteX4368" fmla="*/ 464997 w 1526044"/>
                <a:gd name="connsiteY4368" fmla="*/ 2430213 h 2788739"/>
                <a:gd name="connsiteX4369" fmla="*/ 464997 w 1526044"/>
                <a:gd name="connsiteY4369" fmla="*/ 2433071 h 2788739"/>
                <a:gd name="connsiteX4370" fmla="*/ 464437 w 1526044"/>
                <a:gd name="connsiteY4370" fmla="*/ 2436321 h 2788739"/>
                <a:gd name="connsiteX4371" fmla="*/ 462364 w 1526044"/>
                <a:gd name="connsiteY4371" fmla="*/ 2443214 h 2788739"/>
                <a:gd name="connsiteX4372" fmla="*/ 463933 w 1526044"/>
                <a:gd name="connsiteY4372" fmla="*/ 2450106 h 2788739"/>
                <a:gd name="connsiteX4373" fmla="*/ 468696 w 1526044"/>
                <a:gd name="connsiteY4373" fmla="*/ 2467814 h 2788739"/>
                <a:gd name="connsiteX4374" fmla="*/ 469144 w 1526044"/>
                <a:gd name="connsiteY4374" fmla="*/ 2472521 h 2788739"/>
                <a:gd name="connsiteX4375" fmla="*/ 468416 w 1526044"/>
                <a:gd name="connsiteY4375" fmla="*/ 2477564 h 2788739"/>
                <a:gd name="connsiteX4376" fmla="*/ 467967 w 1526044"/>
                <a:gd name="connsiteY4376" fmla="*/ 2479357 h 2788739"/>
                <a:gd name="connsiteX4377" fmla="*/ 467071 w 1526044"/>
                <a:gd name="connsiteY4377" fmla="*/ 2482048 h 2788739"/>
                <a:gd name="connsiteX4378" fmla="*/ 467743 w 1526044"/>
                <a:gd name="connsiteY4378" fmla="*/ 2484793 h 2788739"/>
                <a:gd name="connsiteX4379" fmla="*/ 472338 w 1526044"/>
                <a:gd name="connsiteY4379" fmla="*/ 2491406 h 2788739"/>
                <a:gd name="connsiteX4380" fmla="*/ 477158 w 1526044"/>
                <a:gd name="connsiteY4380" fmla="*/ 2495608 h 2788739"/>
                <a:gd name="connsiteX4381" fmla="*/ 499516 w 1526044"/>
                <a:gd name="connsiteY4381" fmla="*/ 2515838 h 2788739"/>
                <a:gd name="connsiteX4382" fmla="*/ 500413 w 1526044"/>
                <a:gd name="connsiteY4382" fmla="*/ 2516790 h 2788739"/>
                <a:gd name="connsiteX4383" fmla="*/ 509043 w 1526044"/>
                <a:gd name="connsiteY4383" fmla="*/ 2526821 h 2788739"/>
                <a:gd name="connsiteX4384" fmla="*/ 509939 w 1526044"/>
                <a:gd name="connsiteY4384" fmla="*/ 2528054 h 2788739"/>
                <a:gd name="connsiteX4385" fmla="*/ 513526 w 1526044"/>
                <a:gd name="connsiteY4385" fmla="*/ 2533770 h 2788739"/>
                <a:gd name="connsiteX4386" fmla="*/ 514815 w 1526044"/>
                <a:gd name="connsiteY4386" fmla="*/ 2536740 h 2788739"/>
                <a:gd name="connsiteX4387" fmla="*/ 517729 w 1526044"/>
                <a:gd name="connsiteY4387" fmla="*/ 2549180 h 2788739"/>
                <a:gd name="connsiteX4388" fmla="*/ 517953 w 1526044"/>
                <a:gd name="connsiteY4388" fmla="*/ 2551422 h 2788739"/>
                <a:gd name="connsiteX4389" fmla="*/ 517953 w 1526044"/>
                <a:gd name="connsiteY4389" fmla="*/ 2556016 h 2788739"/>
                <a:gd name="connsiteX4390" fmla="*/ 519578 w 1526044"/>
                <a:gd name="connsiteY4390" fmla="*/ 2563021 h 2788739"/>
                <a:gd name="connsiteX4391" fmla="*/ 522380 w 1526044"/>
                <a:gd name="connsiteY4391" fmla="*/ 2568681 h 2788739"/>
                <a:gd name="connsiteX4392" fmla="*/ 530841 w 1526044"/>
                <a:gd name="connsiteY4392" fmla="*/ 2575966 h 2788739"/>
                <a:gd name="connsiteX4393" fmla="*/ 534428 w 1526044"/>
                <a:gd name="connsiteY4393" fmla="*/ 2583811 h 2788739"/>
                <a:gd name="connsiteX4394" fmla="*/ 534428 w 1526044"/>
                <a:gd name="connsiteY4394" fmla="*/ 2584540 h 2788739"/>
                <a:gd name="connsiteX4395" fmla="*/ 533307 w 1526044"/>
                <a:gd name="connsiteY4395" fmla="*/ 2589191 h 2788739"/>
                <a:gd name="connsiteX4396" fmla="*/ 532298 w 1526044"/>
                <a:gd name="connsiteY4396" fmla="*/ 2591152 h 2788739"/>
                <a:gd name="connsiteX4397" fmla="*/ 525125 w 1526044"/>
                <a:gd name="connsiteY4397" fmla="*/ 2616929 h 2788739"/>
                <a:gd name="connsiteX4398" fmla="*/ 535044 w 1526044"/>
                <a:gd name="connsiteY4398" fmla="*/ 2626848 h 2788739"/>
                <a:gd name="connsiteX4399" fmla="*/ 539191 w 1526044"/>
                <a:gd name="connsiteY4399" fmla="*/ 2629762 h 2788739"/>
                <a:gd name="connsiteX4400" fmla="*/ 545691 w 1526044"/>
                <a:gd name="connsiteY4400" fmla="*/ 2630266 h 2788739"/>
                <a:gd name="connsiteX4401" fmla="*/ 569619 w 1526044"/>
                <a:gd name="connsiteY4401" fmla="*/ 2630939 h 2788739"/>
                <a:gd name="connsiteX4402" fmla="*/ 578417 w 1526044"/>
                <a:gd name="connsiteY4402" fmla="*/ 2631611 h 2788739"/>
                <a:gd name="connsiteX4403" fmla="*/ 583124 w 1526044"/>
                <a:gd name="connsiteY4403" fmla="*/ 2631050 h 2788739"/>
                <a:gd name="connsiteX4404" fmla="*/ 584413 w 1526044"/>
                <a:gd name="connsiteY4404" fmla="*/ 2630994 h 2788739"/>
                <a:gd name="connsiteX4405" fmla="*/ 591586 w 1526044"/>
                <a:gd name="connsiteY4405" fmla="*/ 2630994 h 2788739"/>
                <a:gd name="connsiteX4406" fmla="*/ 594836 w 1526044"/>
                <a:gd name="connsiteY4406" fmla="*/ 2631499 h 2788739"/>
                <a:gd name="connsiteX4407" fmla="*/ 596965 w 1526044"/>
                <a:gd name="connsiteY4407" fmla="*/ 2632227 h 2788739"/>
                <a:gd name="connsiteX4408" fmla="*/ 600328 w 1526044"/>
                <a:gd name="connsiteY4408" fmla="*/ 2634077 h 2788739"/>
                <a:gd name="connsiteX4409" fmla="*/ 604642 w 1526044"/>
                <a:gd name="connsiteY4409" fmla="*/ 2637663 h 2788739"/>
                <a:gd name="connsiteX4410" fmla="*/ 606716 w 1526044"/>
                <a:gd name="connsiteY4410" fmla="*/ 2640017 h 2788739"/>
                <a:gd name="connsiteX4411" fmla="*/ 611255 w 1526044"/>
                <a:gd name="connsiteY4411" fmla="*/ 2647189 h 2788739"/>
                <a:gd name="connsiteX4412" fmla="*/ 617195 w 1526044"/>
                <a:gd name="connsiteY4412" fmla="*/ 2653746 h 2788739"/>
                <a:gd name="connsiteX4413" fmla="*/ 627898 w 1526044"/>
                <a:gd name="connsiteY4413" fmla="*/ 2661927 h 2788739"/>
                <a:gd name="connsiteX4414" fmla="*/ 629915 w 1526044"/>
                <a:gd name="connsiteY4414" fmla="*/ 2662936 h 2788739"/>
                <a:gd name="connsiteX4415" fmla="*/ 635351 w 1526044"/>
                <a:gd name="connsiteY4415" fmla="*/ 2665345 h 2788739"/>
                <a:gd name="connsiteX4416" fmla="*/ 640450 w 1526044"/>
                <a:gd name="connsiteY4416" fmla="*/ 2666858 h 2788739"/>
                <a:gd name="connsiteX4417" fmla="*/ 642524 w 1526044"/>
                <a:gd name="connsiteY4417" fmla="*/ 2666858 h 2788739"/>
                <a:gd name="connsiteX4418" fmla="*/ 645045 w 1526044"/>
                <a:gd name="connsiteY4418" fmla="*/ 2667139 h 2788739"/>
                <a:gd name="connsiteX4419" fmla="*/ 649809 w 1526044"/>
                <a:gd name="connsiteY4419" fmla="*/ 2668315 h 2788739"/>
                <a:gd name="connsiteX4420" fmla="*/ 661744 w 1526044"/>
                <a:gd name="connsiteY4420" fmla="*/ 2668988 h 2788739"/>
                <a:gd name="connsiteX4421" fmla="*/ 675922 w 1526044"/>
                <a:gd name="connsiteY4421" fmla="*/ 2670445 h 2788739"/>
                <a:gd name="connsiteX4422" fmla="*/ 677323 w 1526044"/>
                <a:gd name="connsiteY4422" fmla="*/ 2670725 h 2788739"/>
                <a:gd name="connsiteX4423" fmla="*/ 682702 w 1526044"/>
                <a:gd name="connsiteY4423" fmla="*/ 2672070 h 2788739"/>
                <a:gd name="connsiteX4424" fmla="*/ 706742 w 1526044"/>
                <a:gd name="connsiteY4424" fmla="*/ 2676329 h 2788739"/>
                <a:gd name="connsiteX4425" fmla="*/ 707639 w 1526044"/>
                <a:gd name="connsiteY4425" fmla="*/ 2676553 h 2788739"/>
                <a:gd name="connsiteX4426" fmla="*/ 722881 w 1526044"/>
                <a:gd name="connsiteY4426" fmla="*/ 2680699 h 2788739"/>
                <a:gd name="connsiteX4427" fmla="*/ 730838 w 1526044"/>
                <a:gd name="connsiteY4427" fmla="*/ 2681932 h 2788739"/>
                <a:gd name="connsiteX4428" fmla="*/ 743671 w 1526044"/>
                <a:gd name="connsiteY4428" fmla="*/ 2681932 h 2788739"/>
                <a:gd name="connsiteX4429" fmla="*/ 759922 w 1526044"/>
                <a:gd name="connsiteY4429" fmla="*/ 2682661 h 2788739"/>
                <a:gd name="connsiteX4430" fmla="*/ 765638 w 1526044"/>
                <a:gd name="connsiteY4430" fmla="*/ 2684734 h 2788739"/>
                <a:gd name="connsiteX4431" fmla="*/ 768495 w 1526044"/>
                <a:gd name="connsiteY4431" fmla="*/ 2686864 h 2788739"/>
                <a:gd name="connsiteX4432" fmla="*/ 772530 w 1526044"/>
                <a:gd name="connsiteY4432" fmla="*/ 2693532 h 2788739"/>
                <a:gd name="connsiteX4433" fmla="*/ 773651 w 1526044"/>
                <a:gd name="connsiteY4433" fmla="*/ 2699696 h 2788739"/>
                <a:gd name="connsiteX4434" fmla="*/ 778862 w 1526044"/>
                <a:gd name="connsiteY4434" fmla="*/ 2702554 h 2788739"/>
                <a:gd name="connsiteX4435" fmla="*/ 781160 w 1526044"/>
                <a:gd name="connsiteY4435" fmla="*/ 2704291 h 2788739"/>
                <a:gd name="connsiteX4436" fmla="*/ 783289 w 1526044"/>
                <a:gd name="connsiteY4436" fmla="*/ 2706421 h 2788739"/>
                <a:gd name="connsiteX4437" fmla="*/ 785195 w 1526044"/>
                <a:gd name="connsiteY4437" fmla="*/ 2709110 h 2788739"/>
                <a:gd name="connsiteX4438" fmla="*/ 786652 w 1526044"/>
                <a:gd name="connsiteY4438" fmla="*/ 2711968 h 2788739"/>
                <a:gd name="connsiteX4439" fmla="*/ 787660 w 1526044"/>
                <a:gd name="connsiteY4439" fmla="*/ 2715163 h 2788739"/>
                <a:gd name="connsiteX4440" fmla="*/ 788389 w 1526044"/>
                <a:gd name="connsiteY4440" fmla="*/ 2720206 h 2788739"/>
                <a:gd name="connsiteX4441" fmla="*/ 790910 w 1526044"/>
                <a:gd name="connsiteY4441" fmla="*/ 2734159 h 2788739"/>
                <a:gd name="connsiteX4442" fmla="*/ 791415 w 1526044"/>
                <a:gd name="connsiteY4442" fmla="*/ 2735112 h 2788739"/>
                <a:gd name="connsiteX4443" fmla="*/ 792591 w 1526044"/>
                <a:gd name="connsiteY4443" fmla="*/ 2736064 h 2788739"/>
                <a:gd name="connsiteX4444" fmla="*/ 796906 w 1526044"/>
                <a:gd name="connsiteY4444" fmla="*/ 2738530 h 2788739"/>
                <a:gd name="connsiteX4445" fmla="*/ 800997 w 1526044"/>
                <a:gd name="connsiteY4445" fmla="*/ 2742901 h 2788739"/>
                <a:gd name="connsiteX4446" fmla="*/ 802454 w 1526044"/>
                <a:gd name="connsiteY4446" fmla="*/ 2745759 h 2788739"/>
                <a:gd name="connsiteX4447" fmla="*/ 803407 w 1526044"/>
                <a:gd name="connsiteY4447" fmla="*/ 2748785 h 2788739"/>
                <a:gd name="connsiteX4448" fmla="*/ 805032 w 1526044"/>
                <a:gd name="connsiteY4448" fmla="*/ 2759096 h 2788739"/>
                <a:gd name="connsiteX4449" fmla="*/ 806153 w 1526044"/>
                <a:gd name="connsiteY4449" fmla="*/ 2759880 h 2788739"/>
                <a:gd name="connsiteX4450" fmla="*/ 807666 w 1526044"/>
                <a:gd name="connsiteY4450" fmla="*/ 2760161 h 2788739"/>
                <a:gd name="connsiteX4451" fmla="*/ 812429 w 1526044"/>
                <a:gd name="connsiteY4451" fmla="*/ 2760048 h 2788739"/>
                <a:gd name="connsiteX4452" fmla="*/ 822515 w 1526044"/>
                <a:gd name="connsiteY4452" fmla="*/ 2751755 h 2788739"/>
                <a:gd name="connsiteX4453" fmla="*/ 824477 w 1526044"/>
                <a:gd name="connsiteY4453" fmla="*/ 2750466 h 2788739"/>
                <a:gd name="connsiteX4454" fmla="*/ 833106 w 1526044"/>
                <a:gd name="connsiteY4454" fmla="*/ 2746151 h 2788739"/>
                <a:gd name="connsiteX4455" fmla="*/ 836469 w 1526044"/>
                <a:gd name="connsiteY4455" fmla="*/ 2745142 h 2788739"/>
                <a:gd name="connsiteX4456" fmla="*/ 842241 w 1526044"/>
                <a:gd name="connsiteY4456" fmla="*/ 2744414 h 2788739"/>
                <a:gd name="connsiteX4457" fmla="*/ 844538 w 1526044"/>
                <a:gd name="connsiteY4457" fmla="*/ 2744358 h 2788739"/>
                <a:gd name="connsiteX4458" fmla="*/ 851711 w 1526044"/>
                <a:gd name="connsiteY4458" fmla="*/ 2745087 h 2788739"/>
                <a:gd name="connsiteX4459" fmla="*/ 853672 w 1526044"/>
                <a:gd name="connsiteY4459" fmla="*/ 2745479 h 2788739"/>
                <a:gd name="connsiteX4460" fmla="*/ 860845 w 1526044"/>
                <a:gd name="connsiteY4460" fmla="*/ 2747608 h 2788739"/>
                <a:gd name="connsiteX4461" fmla="*/ 864319 w 1526044"/>
                <a:gd name="connsiteY4461" fmla="*/ 2749457 h 2788739"/>
                <a:gd name="connsiteX4462" fmla="*/ 867233 w 1526044"/>
                <a:gd name="connsiteY4462" fmla="*/ 2751811 h 2788739"/>
                <a:gd name="connsiteX4463" fmla="*/ 870147 w 1526044"/>
                <a:gd name="connsiteY4463" fmla="*/ 2753436 h 2788739"/>
                <a:gd name="connsiteX4464" fmla="*/ 872837 w 1526044"/>
                <a:gd name="connsiteY4464" fmla="*/ 2748841 h 2788739"/>
                <a:gd name="connsiteX4465" fmla="*/ 874966 w 1526044"/>
                <a:gd name="connsiteY4465" fmla="*/ 2746712 h 2788739"/>
                <a:gd name="connsiteX4466" fmla="*/ 886902 w 1526044"/>
                <a:gd name="connsiteY4466" fmla="*/ 2744806 h 2788739"/>
                <a:gd name="connsiteX4467" fmla="*/ 888359 w 1526044"/>
                <a:gd name="connsiteY4467" fmla="*/ 2745535 h 2788739"/>
                <a:gd name="connsiteX4468" fmla="*/ 892618 w 1526044"/>
                <a:gd name="connsiteY4468" fmla="*/ 2749457 h 2788739"/>
                <a:gd name="connsiteX4469" fmla="*/ 892954 w 1526044"/>
                <a:gd name="connsiteY4469" fmla="*/ 2750018 h 2788739"/>
                <a:gd name="connsiteX4470" fmla="*/ 899847 w 1526044"/>
                <a:gd name="connsiteY4470" fmla="*/ 2750914 h 2788739"/>
                <a:gd name="connsiteX4471" fmla="*/ 902593 w 1526044"/>
                <a:gd name="connsiteY4471" fmla="*/ 2750298 h 2788739"/>
                <a:gd name="connsiteX4472" fmla="*/ 902649 w 1526044"/>
                <a:gd name="connsiteY4472" fmla="*/ 2750074 h 2788739"/>
                <a:gd name="connsiteX4473" fmla="*/ 904106 w 1526044"/>
                <a:gd name="connsiteY4473" fmla="*/ 2745759 h 2788739"/>
                <a:gd name="connsiteX4474" fmla="*/ 905339 w 1526044"/>
                <a:gd name="connsiteY4474" fmla="*/ 2743293 h 2788739"/>
                <a:gd name="connsiteX4475" fmla="*/ 906796 w 1526044"/>
                <a:gd name="connsiteY4475" fmla="*/ 2741164 h 2788739"/>
                <a:gd name="connsiteX4476" fmla="*/ 908084 w 1526044"/>
                <a:gd name="connsiteY4476" fmla="*/ 2739595 h 2788739"/>
                <a:gd name="connsiteX4477" fmla="*/ 909541 w 1526044"/>
                <a:gd name="connsiteY4477" fmla="*/ 2738138 h 2788739"/>
                <a:gd name="connsiteX4478" fmla="*/ 911166 w 1526044"/>
                <a:gd name="connsiteY4478" fmla="*/ 2736849 h 2788739"/>
                <a:gd name="connsiteX4479" fmla="*/ 913296 w 1526044"/>
                <a:gd name="connsiteY4479" fmla="*/ 2735392 h 2788739"/>
                <a:gd name="connsiteX4480" fmla="*/ 919012 w 1526044"/>
                <a:gd name="connsiteY4480" fmla="*/ 2733655 h 2788739"/>
                <a:gd name="connsiteX4481" fmla="*/ 921141 w 1526044"/>
                <a:gd name="connsiteY4481" fmla="*/ 2733655 h 2788739"/>
                <a:gd name="connsiteX4482" fmla="*/ 928426 w 1526044"/>
                <a:gd name="connsiteY4482" fmla="*/ 2736681 h 2788739"/>
                <a:gd name="connsiteX4483" fmla="*/ 930555 w 1526044"/>
                <a:gd name="connsiteY4483" fmla="*/ 2738810 h 2788739"/>
                <a:gd name="connsiteX4484" fmla="*/ 933357 w 1526044"/>
                <a:gd name="connsiteY4484" fmla="*/ 2743910 h 2788739"/>
                <a:gd name="connsiteX4485" fmla="*/ 934590 w 1526044"/>
                <a:gd name="connsiteY4485" fmla="*/ 2748617 h 2788739"/>
                <a:gd name="connsiteX4486" fmla="*/ 936047 w 1526044"/>
                <a:gd name="connsiteY4486" fmla="*/ 2746768 h 2788739"/>
                <a:gd name="connsiteX4487" fmla="*/ 937504 w 1526044"/>
                <a:gd name="connsiteY4487" fmla="*/ 2745311 h 2788739"/>
                <a:gd name="connsiteX4488" fmla="*/ 941539 w 1526044"/>
                <a:gd name="connsiteY4488" fmla="*/ 2742845 h 2788739"/>
                <a:gd name="connsiteX4489" fmla="*/ 943668 w 1526044"/>
                <a:gd name="connsiteY4489" fmla="*/ 2742116 h 2788739"/>
                <a:gd name="connsiteX4490" fmla="*/ 946974 w 1526044"/>
                <a:gd name="connsiteY4490" fmla="*/ 2741556 h 2788739"/>
                <a:gd name="connsiteX4491" fmla="*/ 949832 w 1526044"/>
                <a:gd name="connsiteY4491" fmla="*/ 2741556 h 2788739"/>
                <a:gd name="connsiteX4492" fmla="*/ 951737 w 1526044"/>
                <a:gd name="connsiteY4492" fmla="*/ 2741724 h 2788739"/>
                <a:gd name="connsiteX4493" fmla="*/ 956276 w 1526044"/>
                <a:gd name="connsiteY4493" fmla="*/ 2742565 h 2788739"/>
                <a:gd name="connsiteX4494" fmla="*/ 956949 w 1526044"/>
                <a:gd name="connsiteY4494" fmla="*/ 2741668 h 2788739"/>
                <a:gd name="connsiteX4495" fmla="*/ 960535 w 1526044"/>
                <a:gd name="connsiteY4495" fmla="*/ 2737353 h 2788739"/>
                <a:gd name="connsiteX4496" fmla="*/ 969949 w 1526044"/>
                <a:gd name="connsiteY4496" fmla="*/ 2733711 h 2788739"/>
                <a:gd name="connsiteX4497" fmla="*/ 970846 w 1526044"/>
                <a:gd name="connsiteY4497" fmla="*/ 2733823 h 2788739"/>
                <a:gd name="connsiteX4498" fmla="*/ 972359 w 1526044"/>
                <a:gd name="connsiteY4498" fmla="*/ 2732534 h 2788739"/>
                <a:gd name="connsiteX4499" fmla="*/ 973816 w 1526044"/>
                <a:gd name="connsiteY4499" fmla="*/ 2730573 h 2788739"/>
                <a:gd name="connsiteX4500" fmla="*/ 976338 w 1526044"/>
                <a:gd name="connsiteY4500" fmla="*/ 2728163 h 2788739"/>
                <a:gd name="connsiteX4501" fmla="*/ 978467 w 1526044"/>
                <a:gd name="connsiteY4501" fmla="*/ 2726706 h 2788739"/>
                <a:gd name="connsiteX4502" fmla="*/ 982502 w 1526044"/>
                <a:gd name="connsiteY4502" fmla="*/ 2725081 h 2788739"/>
                <a:gd name="connsiteX4503" fmla="*/ 986817 w 1526044"/>
                <a:gd name="connsiteY4503" fmla="*/ 2724353 h 2788739"/>
                <a:gd name="connsiteX4504" fmla="*/ 988498 w 1526044"/>
                <a:gd name="connsiteY4504" fmla="*/ 2724184 h 2788739"/>
                <a:gd name="connsiteX4505" fmla="*/ 1003180 w 1526044"/>
                <a:gd name="connsiteY4505" fmla="*/ 2724184 h 2788739"/>
                <a:gd name="connsiteX4506" fmla="*/ 1011641 w 1526044"/>
                <a:gd name="connsiteY4506" fmla="*/ 2723512 h 2788739"/>
                <a:gd name="connsiteX4507" fmla="*/ 1017973 w 1526044"/>
                <a:gd name="connsiteY4507" fmla="*/ 2722447 h 2788739"/>
                <a:gd name="connsiteX4508" fmla="*/ 1020607 w 1526044"/>
                <a:gd name="connsiteY4508" fmla="*/ 2720935 h 2788739"/>
                <a:gd name="connsiteX4509" fmla="*/ 1032823 w 1526044"/>
                <a:gd name="connsiteY4509" fmla="*/ 2710736 h 2788739"/>
                <a:gd name="connsiteX4510" fmla="*/ 1034841 w 1526044"/>
                <a:gd name="connsiteY4510" fmla="*/ 2709447 h 2788739"/>
                <a:gd name="connsiteX4511" fmla="*/ 1036298 w 1526044"/>
                <a:gd name="connsiteY4511" fmla="*/ 2708718 h 2788739"/>
                <a:gd name="connsiteX4512" fmla="*/ 1040893 w 1526044"/>
                <a:gd name="connsiteY4512" fmla="*/ 2707653 h 2788739"/>
                <a:gd name="connsiteX4513" fmla="*/ 1043022 w 1526044"/>
                <a:gd name="connsiteY4513" fmla="*/ 2707653 h 2788739"/>
                <a:gd name="connsiteX4514" fmla="*/ 1050307 w 1526044"/>
                <a:gd name="connsiteY4514" fmla="*/ 2710680 h 2788739"/>
                <a:gd name="connsiteX4515" fmla="*/ 1052436 w 1526044"/>
                <a:gd name="connsiteY4515" fmla="*/ 2712809 h 2788739"/>
                <a:gd name="connsiteX4516" fmla="*/ 1054118 w 1526044"/>
                <a:gd name="connsiteY4516" fmla="*/ 2715050 h 2788739"/>
                <a:gd name="connsiteX4517" fmla="*/ 1062579 w 1526044"/>
                <a:gd name="connsiteY4517" fmla="*/ 2729900 h 2788739"/>
                <a:gd name="connsiteX4518" fmla="*/ 1063756 w 1526044"/>
                <a:gd name="connsiteY4518" fmla="*/ 2732702 h 2788739"/>
                <a:gd name="connsiteX4519" fmla="*/ 1063980 w 1526044"/>
                <a:gd name="connsiteY4519" fmla="*/ 2733599 h 2788739"/>
                <a:gd name="connsiteX4520" fmla="*/ 1069136 w 1526044"/>
                <a:gd name="connsiteY4520" fmla="*/ 2731862 h 2788739"/>
                <a:gd name="connsiteX4521" fmla="*/ 1077037 w 1526044"/>
                <a:gd name="connsiteY4521" fmla="*/ 2732422 h 2788739"/>
                <a:gd name="connsiteX4522" fmla="*/ 1079895 w 1526044"/>
                <a:gd name="connsiteY4522" fmla="*/ 2733879 h 2788739"/>
                <a:gd name="connsiteX4523" fmla="*/ 1081464 w 1526044"/>
                <a:gd name="connsiteY4523" fmla="*/ 2734832 h 2788739"/>
                <a:gd name="connsiteX4524" fmla="*/ 1084322 w 1526044"/>
                <a:gd name="connsiteY4524" fmla="*/ 2736961 h 2788739"/>
                <a:gd name="connsiteX4525" fmla="*/ 1086955 w 1526044"/>
                <a:gd name="connsiteY4525" fmla="*/ 2739931 h 2788739"/>
                <a:gd name="connsiteX4526" fmla="*/ 1089085 w 1526044"/>
                <a:gd name="connsiteY4526" fmla="*/ 2743517 h 2788739"/>
                <a:gd name="connsiteX4527" fmla="*/ 1090318 w 1526044"/>
                <a:gd name="connsiteY4527" fmla="*/ 2746487 h 2788739"/>
                <a:gd name="connsiteX4528" fmla="*/ 1091214 w 1526044"/>
                <a:gd name="connsiteY4528" fmla="*/ 2748561 h 2788739"/>
                <a:gd name="connsiteX4529" fmla="*/ 1303988 w 1526044"/>
                <a:gd name="connsiteY4529" fmla="*/ 2031115 h 2788739"/>
                <a:gd name="connsiteX4530" fmla="*/ 1303988 w 1526044"/>
                <a:gd name="connsiteY4530" fmla="*/ 2031115 h 2788739"/>
                <a:gd name="connsiteX4531" fmla="*/ 1303988 w 1526044"/>
                <a:gd name="connsiteY4531" fmla="*/ 2031115 h 2788739"/>
                <a:gd name="connsiteX4532" fmla="*/ 1332679 w 1526044"/>
                <a:gd name="connsiteY4532" fmla="*/ 1902622 h 2788739"/>
                <a:gd name="connsiteX4533" fmla="*/ 1332679 w 1526044"/>
                <a:gd name="connsiteY4533" fmla="*/ 1902622 h 2788739"/>
                <a:gd name="connsiteX4534" fmla="*/ 1332679 w 1526044"/>
                <a:gd name="connsiteY4534" fmla="*/ 1902622 h 2788739"/>
                <a:gd name="connsiteX4535" fmla="*/ 1253722 w 1526044"/>
                <a:gd name="connsiteY4535" fmla="*/ 1866702 h 2788739"/>
                <a:gd name="connsiteX4536" fmla="*/ 1253722 w 1526044"/>
                <a:gd name="connsiteY4536" fmla="*/ 1866702 h 2788739"/>
                <a:gd name="connsiteX4537" fmla="*/ 1253722 w 1526044"/>
                <a:gd name="connsiteY4537" fmla="*/ 1866702 h 2788739"/>
                <a:gd name="connsiteX4538" fmla="*/ 1150334 w 1526044"/>
                <a:gd name="connsiteY4538" fmla="*/ 1680042 h 2788739"/>
                <a:gd name="connsiteX4539" fmla="*/ 1150334 w 1526044"/>
                <a:gd name="connsiteY4539" fmla="*/ 1680042 h 2788739"/>
                <a:gd name="connsiteX4540" fmla="*/ 1150334 w 1526044"/>
                <a:gd name="connsiteY4540" fmla="*/ 1680042 h 2788739"/>
                <a:gd name="connsiteX4541" fmla="*/ 1158235 w 1526044"/>
                <a:gd name="connsiteY4541" fmla="*/ 1606857 h 2788739"/>
                <a:gd name="connsiteX4542" fmla="*/ 1158235 w 1526044"/>
                <a:gd name="connsiteY4542" fmla="*/ 1606857 h 2788739"/>
                <a:gd name="connsiteX4543" fmla="*/ 1158235 w 1526044"/>
                <a:gd name="connsiteY4543" fmla="*/ 1606857 h 2788739"/>
                <a:gd name="connsiteX4544" fmla="*/ 1187654 w 1526044"/>
                <a:gd name="connsiteY4544" fmla="*/ 1318265 h 2788739"/>
                <a:gd name="connsiteX4545" fmla="*/ 1187654 w 1526044"/>
                <a:gd name="connsiteY4545" fmla="*/ 1318265 h 2788739"/>
                <a:gd name="connsiteX4546" fmla="*/ 1187654 w 1526044"/>
                <a:gd name="connsiteY4546" fmla="*/ 1318265 h 278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</a:cxnLst>
              <a:rect l="l" t="t" r="r" b="b"/>
              <a:pathLst>
                <a:path w="1526044" h="2788739">
                  <a:moveTo>
                    <a:pt x="1082865" y="2788739"/>
                  </a:moveTo>
                  <a:lnTo>
                    <a:pt x="1082136" y="2788739"/>
                  </a:lnTo>
                  <a:cubicBezTo>
                    <a:pt x="1079390" y="2788739"/>
                    <a:pt x="1076757" y="2787675"/>
                    <a:pt x="1074851" y="2785714"/>
                  </a:cubicBezTo>
                  <a:lnTo>
                    <a:pt x="1074123" y="2784985"/>
                  </a:lnTo>
                  <a:cubicBezTo>
                    <a:pt x="1074011" y="2784873"/>
                    <a:pt x="1073843" y="2784705"/>
                    <a:pt x="1073731" y="2784593"/>
                  </a:cubicBezTo>
                  <a:cubicBezTo>
                    <a:pt x="1071937" y="2783976"/>
                    <a:pt x="1070312" y="2782856"/>
                    <a:pt x="1069080" y="2781286"/>
                  </a:cubicBezTo>
                  <a:cubicBezTo>
                    <a:pt x="1066558" y="2778148"/>
                    <a:pt x="1066110" y="2773778"/>
                    <a:pt x="1067903" y="2770191"/>
                  </a:cubicBezTo>
                  <a:lnTo>
                    <a:pt x="1069360" y="2767333"/>
                  </a:lnTo>
                  <a:cubicBezTo>
                    <a:pt x="1070256" y="2765540"/>
                    <a:pt x="1071657" y="2764027"/>
                    <a:pt x="1073394" y="2763018"/>
                  </a:cubicBezTo>
                  <a:cubicBezTo>
                    <a:pt x="1072946" y="2761898"/>
                    <a:pt x="1072666" y="2760721"/>
                    <a:pt x="1072610" y="2759544"/>
                  </a:cubicBezTo>
                  <a:lnTo>
                    <a:pt x="1071153" y="2753268"/>
                  </a:lnTo>
                  <a:lnTo>
                    <a:pt x="1064709" y="2755677"/>
                  </a:lnTo>
                  <a:lnTo>
                    <a:pt x="1062579" y="2757247"/>
                  </a:lnTo>
                  <a:cubicBezTo>
                    <a:pt x="1060786" y="2758591"/>
                    <a:pt x="1058601" y="2759320"/>
                    <a:pt x="1056359" y="2759320"/>
                  </a:cubicBezTo>
                  <a:lnTo>
                    <a:pt x="1054902" y="2759320"/>
                  </a:lnTo>
                  <a:cubicBezTo>
                    <a:pt x="1049579" y="2759320"/>
                    <a:pt x="1045208" y="2755285"/>
                    <a:pt x="1044647" y="2750130"/>
                  </a:cubicBezTo>
                  <a:lnTo>
                    <a:pt x="1044423" y="2749345"/>
                  </a:lnTo>
                  <a:cubicBezTo>
                    <a:pt x="1043975" y="2748000"/>
                    <a:pt x="1043807" y="2746543"/>
                    <a:pt x="1043919" y="2745142"/>
                  </a:cubicBezTo>
                  <a:lnTo>
                    <a:pt x="1044479" y="2739147"/>
                  </a:lnTo>
                  <a:lnTo>
                    <a:pt x="1040332" y="2731862"/>
                  </a:lnTo>
                  <a:lnTo>
                    <a:pt x="1033608" y="2737465"/>
                  </a:lnTo>
                  <a:cubicBezTo>
                    <a:pt x="1033160" y="2737858"/>
                    <a:pt x="1032655" y="2738194"/>
                    <a:pt x="1032095" y="2738474"/>
                  </a:cubicBezTo>
                  <a:lnTo>
                    <a:pt x="1027052" y="2741332"/>
                  </a:lnTo>
                  <a:cubicBezTo>
                    <a:pt x="1025987" y="2741948"/>
                    <a:pt x="1024810" y="2742340"/>
                    <a:pt x="1023633" y="2742565"/>
                  </a:cubicBezTo>
                  <a:lnTo>
                    <a:pt x="1015004" y="2744022"/>
                  </a:lnTo>
                  <a:cubicBezTo>
                    <a:pt x="1014723" y="2744078"/>
                    <a:pt x="1014387" y="2744134"/>
                    <a:pt x="1014107" y="2744134"/>
                  </a:cubicBezTo>
                  <a:lnTo>
                    <a:pt x="1004749" y="2744862"/>
                  </a:lnTo>
                  <a:cubicBezTo>
                    <a:pt x="1004468" y="2744862"/>
                    <a:pt x="1004244" y="2744918"/>
                    <a:pt x="1003964" y="2744918"/>
                  </a:cubicBezTo>
                  <a:lnTo>
                    <a:pt x="989114" y="2745030"/>
                  </a:lnTo>
                  <a:lnTo>
                    <a:pt x="988498" y="2745815"/>
                  </a:lnTo>
                  <a:cubicBezTo>
                    <a:pt x="988050" y="2746431"/>
                    <a:pt x="987545" y="2746992"/>
                    <a:pt x="986929" y="2747440"/>
                  </a:cubicBezTo>
                  <a:lnTo>
                    <a:pt x="981885" y="2751755"/>
                  </a:lnTo>
                  <a:cubicBezTo>
                    <a:pt x="981269" y="2752315"/>
                    <a:pt x="980541" y="2752764"/>
                    <a:pt x="979812" y="2753156"/>
                  </a:cubicBezTo>
                  <a:lnTo>
                    <a:pt x="978355" y="2753884"/>
                  </a:lnTo>
                  <a:cubicBezTo>
                    <a:pt x="977122" y="2754501"/>
                    <a:pt x="975777" y="2754837"/>
                    <a:pt x="974432" y="2754949"/>
                  </a:cubicBezTo>
                  <a:cubicBezTo>
                    <a:pt x="973984" y="2756798"/>
                    <a:pt x="973032" y="2758479"/>
                    <a:pt x="971687" y="2759880"/>
                  </a:cubicBezTo>
                  <a:lnTo>
                    <a:pt x="970230" y="2761337"/>
                  </a:lnTo>
                  <a:cubicBezTo>
                    <a:pt x="968268" y="2763243"/>
                    <a:pt x="965691" y="2764363"/>
                    <a:pt x="962945" y="2764363"/>
                  </a:cubicBezTo>
                  <a:lnTo>
                    <a:pt x="961488" y="2764363"/>
                  </a:lnTo>
                  <a:cubicBezTo>
                    <a:pt x="960871" y="2764363"/>
                    <a:pt x="960199" y="2764307"/>
                    <a:pt x="959583" y="2764195"/>
                  </a:cubicBezTo>
                  <a:lnTo>
                    <a:pt x="950673" y="2762514"/>
                  </a:lnTo>
                  <a:lnTo>
                    <a:pt x="948319" y="2766885"/>
                  </a:lnTo>
                  <a:cubicBezTo>
                    <a:pt x="948095" y="2767333"/>
                    <a:pt x="947815" y="2767726"/>
                    <a:pt x="947535" y="2768118"/>
                  </a:cubicBezTo>
                  <a:lnTo>
                    <a:pt x="945405" y="2770976"/>
                  </a:lnTo>
                  <a:cubicBezTo>
                    <a:pt x="942827" y="2774394"/>
                    <a:pt x="938401" y="2775851"/>
                    <a:pt x="934310" y="2774730"/>
                  </a:cubicBezTo>
                  <a:lnTo>
                    <a:pt x="933413" y="2774898"/>
                  </a:lnTo>
                  <a:cubicBezTo>
                    <a:pt x="931172" y="2775346"/>
                    <a:pt x="928818" y="2775066"/>
                    <a:pt x="926745" y="2774002"/>
                  </a:cubicBezTo>
                  <a:lnTo>
                    <a:pt x="923887" y="2772545"/>
                  </a:lnTo>
                  <a:cubicBezTo>
                    <a:pt x="920917" y="2771088"/>
                    <a:pt x="918900" y="2768286"/>
                    <a:pt x="918339" y="2765092"/>
                  </a:cubicBezTo>
                  <a:cubicBezTo>
                    <a:pt x="917835" y="2765596"/>
                    <a:pt x="917218" y="2766044"/>
                    <a:pt x="916602" y="2766381"/>
                  </a:cubicBezTo>
                  <a:lnTo>
                    <a:pt x="913016" y="2768510"/>
                  </a:lnTo>
                  <a:cubicBezTo>
                    <a:pt x="912063" y="2769070"/>
                    <a:pt x="911054" y="2769519"/>
                    <a:pt x="909934" y="2769743"/>
                  </a:cubicBezTo>
                  <a:lnTo>
                    <a:pt x="903489" y="2771200"/>
                  </a:lnTo>
                  <a:cubicBezTo>
                    <a:pt x="902761" y="2771368"/>
                    <a:pt x="901976" y="2771424"/>
                    <a:pt x="901248" y="2771424"/>
                  </a:cubicBezTo>
                  <a:lnTo>
                    <a:pt x="899118" y="2771424"/>
                  </a:lnTo>
                  <a:cubicBezTo>
                    <a:pt x="898670" y="2771424"/>
                    <a:pt x="898222" y="2771368"/>
                    <a:pt x="897774" y="2771312"/>
                  </a:cubicBezTo>
                  <a:lnTo>
                    <a:pt x="889200" y="2770191"/>
                  </a:lnTo>
                  <a:cubicBezTo>
                    <a:pt x="888191" y="2771760"/>
                    <a:pt x="886790" y="2773049"/>
                    <a:pt x="885053" y="2773946"/>
                  </a:cubicBezTo>
                  <a:lnTo>
                    <a:pt x="883596" y="2774674"/>
                  </a:lnTo>
                  <a:cubicBezTo>
                    <a:pt x="882195" y="2775403"/>
                    <a:pt x="880570" y="2775739"/>
                    <a:pt x="879001" y="2775739"/>
                  </a:cubicBezTo>
                  <a:lnTo>
                    <a:pt x="876872" y="2775739"/>
                  </a:lnTo>
                  <a:cubicBezTo>
                    <a:pt x="875022" y="2775739"/>
                    <a:pt x="873173" y="2775235"/>
                    <a:pt x="871604" y="2774282"/>
                  </a:cubicBezTo>
                  <a:lnTo>
                    <a:pt x="868242" y="2774282"/>
                  </a:lnTo>
                  <a:cubicBezTo>
                    <a:pt x="866505" y="2774282"/>
                    <a:pt x="864768" y="2773834"/>
                    <a:pt x="863198" y="2772993"/>
                  </a:cubicBezTo>
                  <a:lnTo>
                    <a:pt x="856754" y="2769407"/>
                  </a:lnTo>
                  <a:cubicBezTo>
                    <a:pt x="856250" y="2769126"/>
                    <a:pt x="855746" y="2768790"/>
                    <a:pt x="855297" y="2768454"/>
                  </a:cubicBezTo>
                  <a:lnTo>
                    <a:pt x="853280" y="2766829"/>
                  </a:lnTo>
                  <a:lnTo>
                    <a:pt x="848965" y="2765540"/>
                  </a:lnTo>
                  <a:lnTo>
                    <a:pt x="843922" y="2765036"/>
                  </a:lnTo>
                  <a:lnTo>
                    <a:pt x="841064" y="2765372"/>
                  </a:lnTo>
                  <a:lnTo>
                    <a:pt x="835068" y="2768342"/>
                  </a:lnTo>
                  <a:lnTo>
                    <a:pt x="823748" y="2777644"/>
                  </a:lnTo>
                  <a:cubicBezTo>
                    <a:pt x="822347" y="2778821"/>
                    <a:pt x="820666" y="2779549"/>
                    <a:pt x="818873" y="2779886"/>
                  </a:cubicBezTo>
                  <a:lnTo>
                    <a:pt x="814558" y="2780614"/>
                  </a:lnTo>
                  <a:cubicBezTo>
                    <a:pt x="813998" y="2780726"/>
                    <a:pt x="813437" y="2780782"/>
                    <a:pt x="812877" y="2780782"/>
                  </a:cubicBezTo>
                  <a:lnTo>
                    <a:pt x="807161" y="2780782"/>
                  </a:lnTo>
                  <a:cubicBezTo>
                    <a:pt x="806601" y="2780782"/>
                    <a:pt x="806040" y="2780726"/>
                    <a:pt x="805480" y="2780614"/>
                  </a:cubicBezTo>
                  <a:lnTo>
                    <a:pt x="801165" y="2779886"/>
                  </a:lnTo>
                  <a:cubicBezTo>
                    <a:pt x="799876" y="2779661"/>
                    <a:pt x="798644" y="2779213"/>
                    <a:pt x="797523" y="2778541"/>
                  </a:cubicBezTo>
                  <a:lnTo>
                    <a:pt x="793936" y="2776411"/>
                  </a:lnTo>
                  <a:cubicBezTo>
                    <a:pt x="793208" y="2775963"/>
                    <a:pt x="792535" y="2775459"/>
                    <a:pt x="791919" y="2774842"/>
                  </a:cubicBezTo>
                  <a:lnTo>
                    <a:pt x="788333" y="2771256"/>
                  </a:lnTo>
                  <a:cubicBezTo>
                    <a:pt x="786764" y="2769687"/>
                    <a:pt x="785755" y="2767726"/>
                    <a:pt x="785419" y="2765540"/>
                  </a:cubicBezTo>
                  <a:lnTo>
                    <a:pt x="783682" y="2754557"/>
                  </a:lnTo>
                  <a:lnTo>
                    <a:pt x="781888" y="2753548"/>
                  </a:lnTo>
                  <a:cubicBezTo>
                    <a:pt x="781440" y="2753268"/>
                    <a:pt x="780992" y="2752988"/>
                    <a:pt x="780543" y="2752651"/>
                  </a:cubicBezTo>
                  <a:lnTo>
                    <a:pt x="776957" y="2749794"/>
                  </a:lnTo>
                  <a:cubicBezTo>
                    <a:pt x="775780" y="2748841"/>
                    <a:pt x="774828" y="2747664"/>
                    <a:pt x="774155" y="2746375"/>
                  </a:cubicBezTo>
                  <a:lnTo>
                    <a:pt x="772026" y="2742060"/>
                  </a:lnTo>
                  <a:cubicBezTo>
                    <a:pt x="771578" y="2741164"/>
                    <a:pt x="771297" y="2740267"/>
                    <a:pt x="771073" y="2739258"/>
                  </a:cubicBezTo>
                  <a:lnTo>
                    <a:pt x="767655" y="2719870"/>
                  </a:lnTo>
                  <a:lnTo>
                    <a:pt x="762556" y="2717068"/>
                  </a:lnTo>
                  <a:cubicBezTo>
                    <a:pt x="761715" y="2716620"/>
                    <a:pt x="760930" y="2716003"/>
                    <a:pt x="760258" y="2715331"/>
                  </a:cubicBezTo>
                  <a:lnTo>
                    <a:pt x="756672" y="2711744"/>
                  </a:lnTo>
                  <a:cubicBezTo>
                    <a:pt x="755103" y="2710175"/>
                    <a:pt x="754094" y="2708214"/>
                    <a:pt x="753758" y="2706028"/>
                  </a:cubicBezTo>
                  <a:lnTo>
                    <a:pt x="753309" y="2703059"/>
                  </a:lnTo>
                  <a:lnTo>
                    <a:pt x="743391" y="2702610"/>
                  </a:lnTo>
                  <a:lnTo>
                    <a:pt x="730222" y="2702610"/>
                  </a:lnTo>
                  <a:cubicBezTo>
                    <a:pt x="729718" y="2702610"/>
                    <a:pt x="729157" y="2702554"/>
                    <a:pt x="728653" y="2702498"/>
                  </a:cubicBezTo>
                  <a:lnTo>
                    <a:pt x="719295" y="2701041"/>
                  </a:lnTo>
                  <a:cubicBezTo>
                    <a:pt x="718902" y="2700985"/>
                    <a:pt x="718510" y="2700873"/>
                    <a:pt x="718174" y="2700817"/>
                  </a:cubicBezTo>
                  <a:lnTo>
                    <a:pt x="702820" y="2696614"/>
                  </a:lnTo>
                  <a:lnTo>
                    <a:pt x="678892" y="2692411"/>
                  </a:lnTo>
                  <a:cubicBezTo>
                    <a:pt x="678668" y="2692355"/>
                    <a:pt x="678444" y="2692299"/>
                    <a:pt x="678163" y="2692243"/>
                  </a:cubicBezTo>
                  <a:lnTo>
                    <a:pt x="673120" y="2691010"/>
                  </a:lnTo>
                  <a:lnTo>
                    <a:pt x="660175" y="2689666"/>
                  </a:lnTo>
                  <a:lnTo>
                    <a:pt x="647791" y="2688993"/>
                  </a:lnTo>
                  <a:cubicBezTo>
                    <a:pt x="647119" y="2688937"/>
                    <a:pt x="646502" y="2688881"/>
                    <a:pt x="645830" y="2688713"/>
                  </a:cubicBezTo>
                  <a:lnTo>
                    <a:pt x="641347" y="2687592"/>
                  </a:lnTo>
                  <a:lnTo>
                    <a:pt x="639049" y="2687592"/>
                  </a:lnTo>
                  <a:cubicBezTo>
                    <a:pt x="638041" y="2687592"/>
                    <a:pt x="637032" y="2687424"/>
                    <a:pt x="636079" y="2687144"/>
                  </a:cubicBezTo>
                  <a:lnTo>
                    <a:pt x="628907" y="2685014"/>
                  </a:lnTo>
                  <a:cubicBezTo>
                    <a:pt x="628514" y="2684902"/>
                    <a:pt x="628066" y="2684734"/>
                    <a:pt x="627674" y="2684566"/>
                  </a:cubicBezTo>
                  <a:lnTo>
                    <a:pt x="617923" y="2680083"/>
                  </a:lnTo>
                  <a:cubicBezTo>
                    <a:pt x="617363" y="2679803"/>
                    <a:pt x="616803" y="2679467"/>
                    <a:pt x="616242" y="2679074"/>
                  </a:cubicBezTo>
                  <a:lnTo>
                    <a:pt x="604026" y="2669716"/>
                  </a:lnTo>
                  <a:cubicBezTo>
                    <a:pt x="603522" y="2669324"/>
                    <a:pt x="603073" y="2668932"/>
                    <a:pt x="602681" y="2668427"/>
                  </a:cubicBezTo>
                  <a:lnTo>
                    <a:pt x="595508" y="2660526"/>
                  </a:lnTo>
                  <a:cubicBezTo>
                    <a:pt x="595116" y="2660078"/>
                    <a:pt x="594780" y="2659630"/>
                    <a:pt x="594444" y="2659125"/>
                  </a:cubicBezTo>
                  <a:lnTo>
                    <a:pt x="590297" y="2652569"/>
                  </a:lnTo>
                  <a:lnTo>
                    <a:pt x="589232" y="2651672"/>
                  </a:lnTo>
                  <a:lnTo>
                    <a:pt x="585141" y="2651672"/>
                  </a:lnTo>
                  <a:lnTo>
                    <a:pt x="580042" y="2652289"/>
                  </a:lnTo>
                  <a:cubicBezTo>
                    <a:pt x="579370" y="2652401"/>
                    <a:pt x="578697" y="2652401"/>
                    <a:pt x="577969" y="2652345"/>
                  </a:cubicBezTo>
                  <a:lnTo>
                    <a:pt x="568610" y="2651616"/>
                  </a:lnTo>
                  <a:lnTo>
                    <a:pt x="544682" y="2650944"/>
                  </a:lnTo>
                  <a:lnTo>
                    <a:pt x="534876" y="2650215"/>
                  </a:lnTo>
                  <a:cubicBezTo>
                    <a:pt x="533027" y="2650047"/>
                    <a:pt x="531234" y="2649431"/>
                    <a:pt x="529721" y="2648366"/>
                  </a:cubicBezTo>
                  <a:lnTo>
                    <a:pt x="522548" y="2643323"/>
                  </a:lnTo>
                  <a:cubicBezTo>
                    <a:pt x="522043" y="2642986"/>
                    <a:pt x="521595" y="2642594"/>
                    <a:pt x="521147" y="2642146"/>
                  </a:cubicBezTo>
                  <a:lnTo>
                    <a:pt x="507530" y="2628529"/>
                  </a:lnTo>
                  <a:cubicBezTo>
                    <a:pt x="506745" y="2627744"/>
                    <a:pt x="506073" y="2626848"/>
                    <a:pt x="505568" y="2625839"/>
                  </a:cubicBezTo>
                  <a:lnTo>
                    <a:pt x="504840" y="2624382"/>
                  </a:lnTo>
                  <a:cubicBezTo>
                    <a:pt x="504111" y="2622981"/>
                    <a:pt x="503775" y="2621356"/>
                    <a:pt x="503775" y="2619787"/>
                  </a:cubicBezTo>
                  <a:lnTo>
                    <a:pt x="503775" y="2618330"/>
                  </a:lnTo>
                  <a:cubicBezTo>
                    <a:pt x="503775" y="2617377"/>
                    <a:pt x="503887" y="2616481"/>
                    <a:pt x="504168" y="2615528"/>
                  </a:cubicBezTo>
                  <a:lnTo>
                    <a:pt x="512125" y="2587117"/>
                  </a:lnTo>
                  <a:lnTo>
                    <a:pt x="507418" y="2583083"/>
                  </a:lnTo>
                  <a:cubicBezTo>
                    <a:pt x="506353" y="2582186"/>
                    <a:pt x="505512" y="2581121"/>
                    <a:pt x="504896" y="2579888"/>
                  </a:cubicBezTo>
                  <a:lnTo>
                    <a:pt x="500581" y="2571259"/>
                  </a:lnTo>
                  <a:cubicBezTo>
                    <a:pt x="500245" y="2570530"/>
                    <a:pt x="499965" y="2569746"/>
                    <a:pt x="499741" y="2568961"/>
                  </a:cubicBezTo>
                  <a:lnTo>
                    <a:pt x="497611" y="2559603"/>
                  </a:lnTo>
                  <a:cubicBezTo>
                    <a:pt x="497443" y="2558818"/>
                    <a:pt x="497331" y="2558090"/>
                    <a:pt x="497331" y="2557306"/>
                  </a:cubicBezTo>
                  <a:lnTo>
                    <a:pt x="497331" y="2552710"/>
                  </a:lnTo>
                  <a:lnTo>
                    <a:pt x="495146" y="2543464"/>
                  </a:lnTo>
                  <a:lnTo>
                    <a:pt x="492848" y="2539766"/>
                  </a:lnTo>
                  <a:lnTo>
                    <a:pt x="485171" y="2530800"/>
                  </a:lnTo>
                  <a:lnTo>
                    <a:pt x="457769" y="2506256"/>
                  </a:lnTo>
                  <a:cubicBezTo>
                    <a:pt x="457152" y="2505751"/>
                    <a:pt x="456648" y="2505135"/>
                    <a:pt x="456144" y="2504462"/>
                  </a:cubicBezTo>
                  <a:lnTo>
                    <a:pt x="449475" y="2494880"/>
                  </a:lnTo>
                  <a:cubicBezTo>
                    <a:pt x="448803" y="2493871"/>
                    <a:pt x="448354" y="2492807"/>
                    <a:pt x="448074" y="2491630"/>
                  </a:cubicBezTo>
                  <a:lnTo>
                    <a:pt x="446617" y="2485914"/>
                  </a:lnTo>
                  <a:cubicBezTo>
                    <a:pt x="446393" y="2485073"/>
                    <a:pt x="446337" y="2484233"/>
                    <a:pt x="446337" y="2483392"/>
                  </a:cubicBezTo>
                  <a:lnTo>
                    <a:pt x="446337" y="2480534"/>
                  </a:lnTo>
                  <a:cubicBezTo>
                    <a:pt x="446337" y="2479414"/>
                    <a:pt x="446505" y="2478293"/>
                    <a:pt x="446841" y="2477284"/>
                  </a:cubicBezTo>
                  <a:lnTo>
                    <a:pt x="447962" y="2473866"/>
                  </a:lnTo>
                  <a:lnTo>
                    <a:pt x="448186" y="2472185"/>
                  </a:lnTo>
                  <a:cubicBezTo>
                    <a:pt x="448130" y="2472017"/>
                    <a:pt x="448074" y="2471849"/>
                    <a:pt x="448018" y="2471680"/>
                  </a:cubicBezTo>
                  <a:lnTo>
                    <a:pt x="443703" y="2455149"/>
                  </a:lnTo>
                  <a:lnTo>
                    <a:pt x="441462" y="2445511"/>
                  </a:lnTo>
                  <a:cubicBezTo>
                    <a:pt x="441070" y="2443942"/>
                    <a:pt x="441126" y="2442261"/>
                    <a:pt x="441518" y="2440692"/>
                  </a:cubicBezTo>
                  <a:lnTo>
                    <a:pt x="442975" y="2434976"/>
                  </a:lnTo>
                  <a:cubicBezTo>
                    <a:pt x="443031" y="2434696"/>
                    <a:pt x="443143" y="2434472"/>
                    <a:pt x="443199" y="2434191"/>
                  </a:cubicBezTo>
                  <a:lnTo>
                    <a:pt x="444096" y="2431502"/>
                  </a:lnTo>
                  <a:lnTo>
                    <a:pt x="443703" y="2429933"/>
                  </a:lnTo>
                  <a:cubicBezTo>
                    <a:pt x="443647" y="2429596"/>
                    <a:pt x="443535" y="2429316"/>
                    <a:pt x="443535" y="2428980"/>
                  </a:cubicBezTo>
                  <a:lnTo>
                    <a:pt x="442078" y="2419622"/>
                  </a:lnTo>
                  <a:cubicBezTo>
                    <a:pt x="442022" y="2419117"/>
                    <a:pt x="441966" y="2418557"/>
                    <a:pt x="441966" y="2418053"/>
                  </a:cubicBezTo>
                  <a:lnTo>
                    <a:pt x="441966" y="2402362"/>
                  </a:lnTo>
                  <a:lnTo>
                    <a:pt x="437371" y="2387344"/>
                  </a:lnTo>
                  <a:cubicBezTo>
                    <a:pt x="437315" y="2387120"/>
                    <a:pt x="437259" y="2386840"/>
                    <a:pt x="437203" y="2386616"/>
                  </a:cubicBezTo>
                  <a:lnTo>
                    <a:pt x="433617" y="2370813"/>
                  </a:lnTo>
                  <a:cubicBezTo>
                    <a:pt x="433224" y="2369076"/>
                    <a:pt x="433280" y="2367283"/>
                    <a:pt x="433785" y="2365546"/>
                  </a:cubicBezTo>
                  <a:lnTo>
                    <a:pt x="435970" y="2358373"/>
                  </a:lnTo>
                  <a:cubicBezTo>
                    <a:pt x="436194" y="2357532"/>
                    <a:pt x="436587" y="2356748"/>
                    <a:pt x="436979" y="2356019"/>
                  </a:cubicBezTo>
                  <a:lnTo>
                    <a:pt x="439108" y="2352433"/>
                  </a:lnTo>
                  <a:cubicBezTo>
                    <a:pt x="439557" y="2351705"/>
                    <a:pt x="440061" y="2351032"/>
                    <a:pt x="440677" y="2350416"/>
                  </a:cubicBezTo>
                  <a:lnTo>
                    <a:pt x="442134" y="2348959"/>
                  </a:lnTo>
                  <a:cubicBezTo>
                    <a:pt x="442751" y="2348342"/>
                    <a:pt x="443367" y="2347838"/>
                    <a:pt x="444096" y="2347446"/>
                  </a:cubicBezTo>
                  <a:lnTo>
                    <a:pt x="446617" y="2345933"/>
                  </a:lnTo>
                  <a:lnTo>
                    <a:pt x="447402" y="2345148"/>
                  </a:lnTo>
                  <a:lnTo>
                    <a:pt x="448074" y="2343803"/>
                  </a:lnTo>
                  <a:cubicBezTo>
                    <a:pt x="448186" y="2343579"/>
                    <a:pt x="448298" y="2343355"/>
                    <a:pt x="448466" y="2343131"/>
                  </a:cubicBezTo>
                  <a:lnTo>
                    <a:pt x="450035" y="2340497"/>
                  </a:lnTo>
                  <a:lnTo>
                    <a:pt x="453286" y="2330803"/>
                  </a:lnTo>
                  <a:cubicBezTo>
                    <a:pt x="453622" y="2329850"/>
                    <a:pt x="454070" y="2328898"/>
                    <a:pt x="454687" y="2328057"/>
                  </a:cubicBezTo>
                  <a:lnTo>
                    <a:pt x="457208" y="2324471"/>
                  </a:lnTo>
                  <a:lnTo>
                    <a:pt x="457769" y="2322565"/>
                  </a:lnTo>
                  <a:lnTo>
                    <a:pt x="457769" y="2319259"/>
                  </a:lnTo>
                  <a:lnTo>
                    <a:pt x="457096" y="2307379"/>
                  </a:lnTo>
                  <a:lnTo>
                    <a:pt x="454967" y="2296788"/>
                  </a:lnTo>
                  <a:lnTo>
                    <a:pt x="454294" y="2296116"/>
                  </a:lnTo>
                  <a:cubicBezTo>
                    <a:pt x="452781" y="2294603"/>
                    <a:pt x="451773" y="2292641"/>
                    <a:pt x="451380" y="2290512"/>
                  </a:cubicBezTo>
                  <a:lnTo>
                    <a:pt x="451324" y="2290288"/>
                  </a:lnTo>
                  <a:cubicBezTo>
                    <a:pt x="451100" y="2290120"/>
                    <a:pt x="450876" y="2289895"/>
                    <a:pt x="450652" y="2289671"/>
                  </a:cubicBezTo>
                  <a:lnTo>
                    <a:pt x="448803" y="2287822"/>
                  </a:lnTo>
                  <a:cubicBezTo>
                    <a:pt x="448130" y="2287598"/>
                    <a:pt x="447514" y="2287318"/>
                    <a:pt x="446897" y="2286926"/>
                  </a:cubicBezTo>
                  <a:lnTo>
                    <a:pt x="439725" y="2282611"/>
                  </a:lnTo>
                  <a:cubicBezTo>
                    <a:pt x="438996" y="2282162"/>
                    <a:pt x="438324" y="2281658"/>
                    <a:pt x="437707" y="2281042"/>
                  </a:cubicBezTo>
                  <a:lnTo>
                    <a:pt x="430535" y="2273869"/>
                  </a:lnTo>
                  <a:cubicBezTo>
                    <a:pt x="429414" y="2272748"/>
                    <a:pt x="428517" y="2271347"/>
                    <a:pt x="428013" y="2269834"/>
                  </a:cubicBezTo>
                  <a:lnTo>
                    <a:pt x="426724" y="2265968"/>
                  </a:lnTo>
                  <a:lnTo>
                    <a:pt x="421905" y="2254928"/>
                  </a:lnTo>
                  <a:cubicBezTo>
                    <a:pt x="421849" y="2254760"/>
                    <a:pt x="421737" y="2254592"/>
                    <a:pt x="421681" y="2254424"/>
                  </a:cubicBezTo>
                  <a:lnTo>
                    <a:pt x="420728" y="2251902"/>
                  </a:lnTo>
                  <a:cubicBezTo>
                    <a:pt x="419943" y="2251174"/>
                    <a:pt x="419327" y="2250389"/>
                    <a:pt x="418767" y="2249437"/>
                  </a:cubicBezTo>
                  <a:lnTo>
                    <a:pt x="414284" y="2242040"/>
                  </a:lnTo>
                  <a:lnTo>
                    <a:pt x="411930" y="2240190"/>
                  </a:lnTo>
                  <a:cubicBezTo>
                    <a:pt x="410137" y="2238789"/>
                    <a:pt x="408904" y="2236828"/>
                    <a:pt x="408344" y="2234643"/>
                  </a:cubicBezTo>
                  <a:lnTo>
                    <a:pt x="408288" y="2234419"/>
                  </a:lnTo>
                  <a:cubicBezTo>
                    <a:pt x="408008" y="2234194"/>
                    <a:pt x="407727" y="2233970"/>
                    <a:pt x="407447" y="2233690"/>
                  </a:cubicBezTo>
                  <a:lnTo>
                    <a:pt x="405990" y="2232233"/>
                  </a:lnTo>
                  <a:cubicBezTo>
                    <a:pt x="405822" y="2232065"/>
                    <a:pt x="405710" y="2231897"/>
                    <a:pt x="405542" y="2231729"/>
                  </a:cubicBezTo>
                  <a:lnTo>
                    <a:pt x="389739" y="2213797"/>
                  </a:lnTo>
                  <a:cubicBezTo>
                    <a:pt x="388058" y="2211892"/>
                    <a:pt x="387162" y="2209482"/>
                    <a:pt x="387162" y="2206960"/>
                  </a:cubicBezTo>
                  <a:lnTo>
                    <a:pt x="387162" y="2201917"/>
                  </a:lnTo>
                  <a:cubicBezTo>
                    <a:pt x="387162" y="2200852"/>
                    <a:pt x="387330" y="2199788"/>
                    <a:pt x="387666" y="2198779"/>
                  </a:cubicBezTo>
                  <a:lnTo>
                    <a:pt x="391533" y="2186563"/>
                  </a:lnTo>
                  <a:lnTo>
                    <a:pt x="389403" y="2181463"/>
                  </a:lnTo>
                  <a:cubicBezTo>
                    <a:pt x="389123" y="2180791"/>
                    <a:pt x="388899" y="2180062"/>
                    <a:pt x="388787" y="2179334"/>
                  </a:cubicBezTo>
                  <a:lnTo>
                    <a:pt x="387330" y="2171433"/>
                  </a:lnTo>
                  <a:cubicBezTo>
                    <a:pt x="387274" y="2171208"/>
                    <a:pt x="387274" y="2170984"/>
                    <a:pt x="387218" y="2170704"/>
                  </a:cubicBezTo>
                  <a:lnTo>
                    <a:pt x="386489" y="2164260"/>
                  </a:lnTo>
                  <a:cubicBezTo>
                    <a:pt x="386433" y="2163868"/>
                    <a:pt x="386433" y="2163475"/>
                    <a:pt x="386433" y="2163139"/>
                  </a:cubicBezTo>
                  <a:lnTo>
                    <a:pt x="386433" y="2156247"/>
                  </a:lnTo>
                  <a:lnTo>
                    <a:pt x="385929" y="2153669"/>
                  </a:lnTo>
                  <a:cubicBezTo>
                    <a:pt x="385817" y="2152996"/>
                    <a:pt x="385705" y="2152324"/>
                    <a:pt x="385705" y="2151652"/>
                  </a:cubicBezTo>
                  <a:lnTo>
                    <a:pt x="385705" y="2145936"/>
                  </a:lnTo>
                  <a:cubicBezTo>
                    <a:pt x="385705" y="2144647"/>
                    <a:pt x="385985" y="2143302"/>
                    <a:pt x="386433" y="2142125"/>
                  </a:cubicBezTo>
                  <a:lnTo>
                    <a:pt x="389123" y="2135401"/>
                  </a:lnTo>
                  <a:lnTo>
                    <a:pt x="392877" y="2122848"/>
                  </a:lnTo>
                  <a:lnTo>
                    <a:pt x="392877" y="2121840"/>
                  </a:lnTo>
                  <a:lnTo>
                    <a:pt x="392429" y="2119710"/>
                  </a:lnTo>
                  <a:lnTo>
                    <a:pt x="390692" y="2113826"/>
                  </a:lnTo>
                  <a:lnTo>
                    <a:pt x="378868" y="2090234"/>
                  </a:lnTo>
                  <a:cubicBezTo>
                    <a:pt x="378700" y="2089842"/>
                    <a:pt x="378532" y="2089506"/>
                    <a:pt x="378364" y="2089114"/>
                  </a:cubicBezTo>
                  <a:lnTo>
                    <a:pt x="374777" y="2079083"/>
                  </a:lnTo>
                  <a:cubicBezTo>
                    <a:pt x="374553" y="2078523"/>
                    <a:pt x="374441" y="2077907"/>
                    <a:pt x="374329" y="2077290"/>
                  </a:cubicBezTo>
                  <a:lnTo>
                    <a:pt x="372312" y="2065018"/>
                  </a:lnTo>
                  <a:lnTo>
                    <a:pt x="367941" y="2050616"/>
                  </a:lnTo>
                  <a:lnTo>
                    <a:pt x="366652" y="2049327"/>
                  </a:lnTo>
                  <a:lnTo>
                    <a:pt x="363962" y="2047870"/>
                  </a:lnTo>
                  <a:lnTo>
                    <a:pt x="349617" y="2049215"/>
                  </a:lnTo>
                  <a:cubicBezTo>
                    <a:pt x="347711" y="2049383"/>
                    <a:pt x="345750" y="2049047"/>
                    <a:pt x="344013" y="2048151"/>
                  </a:cubicBezTo>
                  <a:lnTo>
                    <a:pt x="342556" y="2047422"/>
                  </a:lnTo>
                  <a:cubicBezTo>
                    <a:pt x="342164" y="2047254"/>
                    <a:pt x="341827" y="2047030"/>
                    <a:pt x="341435" y="2046806"/>
                  </a:cubicBezTo>
                  <a:lnTo>
                    <a:pt x="339306" y="2045349"/>
                  </a:lnTo>
                  <a:cubicBezTo>
                    <a:pt x="338185" y="2044564"/>
                    <a:pt x="337176" y="2043611"/>
                    <a:pt x="336448" y="2042491"/>
                  </a:cubicBezTo>
                  <a:lnTo>
                    <a:pt x="334991" y="2040361"/>
                  </a:lnTo>
                  <a:cubicBezTo>
                    <a:pt x="334038" y="2038904"/>
                    <a:pt x="333422" y="2037280"/>
                    <a:pt x="333310" y="2035542"/>
                  </a:cubicBezTo>
                  <a:lnTo>
                    <a:pt x="332581" y="2027641"/>
                  </a:lnTo>
                  <a:cubicBezTo>
                    <a:pt x="332469" y="2026464"/>
                    <a:pt x="332581" y="2025344"/>
                    <a:pt x="332862" y="2024223"/>
                  </a:cubicBezTo>
                  <a:lnTo>
                    <a:pt x="333590" y="2021365"/>
                  </a:lnTo>
                  <a:lnTo>
                    <a:pt x="337288" y="2008756"/>
                  </a:lnTo>
                  <a:cubicBezTo>
                    <a:pt x="337681" y="2007412"/>
                    <a:pt x="338353" y="2006123"/>
                    <a:pt x="339250" y="2005058"/>
                  </a:cubicBezTo>
                  <a:lnTo>
                    <a:pt x="342836" y="2000743"/>
                  </a:lnTo>
                  <a:cubicBezTo>
                    <a:pt x="343284" y="2000183"/>
                    <a:pt x="343789" y="1999734"/>
                    <a:pt x="344293" y="1999286"/>
                  </a:cubicBezTo>
                  <a:lnTo>
                    <a:pt x="346871" y="1997213"/>
                  </a:lnTo>
                  <a:lnTo>
                    <a:pt x="351298" y="1991329"/>
                  </a:lnTo>
                  <a:lnTo>
                    <a:pt x="351914" y="1988863"/>
                  </a:lnTo>
                  <a:lnTo>
                    <a:pt x="351914" y="1987294"/>
                  </a:lnTo>
                  <a:cubicBezTo>
                    <a:pt x="351914" y="1986846"/>
                    <a:pt x="351914" y="1986454"/>
                    <a:pt x="351970" y="1986005"/>
                  </a:cubicBezTo>
                  <a:lnTo>
                    <a:pt x="352699" y="1980289"/>
                  </a:lnTo>
                  <a:cubicBezTo>
                    <a:pt x="352923" y="1978720"/>
                    <a:pt x="353483" y="1977151"/>
                    <a:pt x="354380" y="1975806"/>
                  </a:cubicBezTo>
                  <a:lnTo>
                    <a:pt x="355837" y="1973677"/>
                  </a:lnTo>
                  <a:cubicBezTo>
                    <a:pt x="356565" y="1972612"/>
                    <a:pt x="357462" y="1971660"/>
                    <a:pt x="358527" y="1970931"/>
                  </a:cubicBezTo>
                  <a:lnTo>
                    <a:pt x="365027" y="1966112"/>
                  </a:lnTo>
                  <a:lnTo>
                    <a:pt x="365195" y="1965440"/>
                  </a:lnTo>
                  <a:cubicBezTo>
                    <a:pt x="365251" y="1965159"/>
                    <a:pt x="365307" y="1964935"/>
                    <a:pt x="365419" y="1964655"/>
                  </a:cubicBezTo>
                  <a:lnTo>
                    <a:pt x="365587" y="1964095"/>
                  </a:lnTo>
                  <a:lnTo>
                    <a:pt x="365587" y="1960732"/>
                  </a:lnTo>
                  <a:lnTo>
                    <a:pt x="365251" y="1958491"/>
                  </a:lnTo>
                  <a:lnTo>
                    <a:pt x="364186" y="1956698"/>
                  </a:lnTo>
                  <a:cubicBezTo>
                    <a:pt x="363234" y="1955073"/>
                    <a:pt x="362729" y="1953224"/>
                    <a:pt x="362729" y="1951374"/>
                  </a:cubicBezTo>
                  <a:lnTo>
                    <a:pt x="362729" y="1949245"/>
                  </a:lnTo>
                  <a:cubicBezTo>
                    <a:pt x="362729" y="1948909"/>
                    <a:pt x="362729" y="1948572"/>
                    <a:pt x="362785" y="1948236"/>
                  </a:cubicBezTo>
                  <a:lnTo>
                    <a:pt x="363178" y="1944426"/>
                  </a:lnTo>
                  <a:cubicBezTo>
                    <a:pt x="362281" y="1943193"/>
                    <a:pt x="361721" y="1941736"/>
                    <a:pt x="361441" y="1940223"/>
                  </a:cubicBezTo>
                  <a:lnTo>
                    <a:pt x="359984" y="1931593"/>
                  </a:lnTo>
                  <a:cubicBezTo>
                    <a:pt x="359872" y="1931033"/>
                    <a:pt x="359815" y="1930472"/>
                    <a:pt x="359815" y="1929912"/>
                  </a:cubicBezTo>
                  <a:lnTo>
                    <a:pt x="359815" y="1918760"/>
                  </a:lnTo>
                  <a:lnTo>
                    <a:pt x="357910" y="1918032"/>
                  </a:lnTo>
                  <a:cubicBezTo>
                    <a:pt x="356341" y="1917416"/>
                    <a:pt x="354940" y="1916463"/>
                    <a:pt x="353819" y="1915230"/>
                  </a:cubicBezTo>
                  <a:lnTo>
                    <a:pt x="348104" y="1908786"/>
                  </a:lnTo>
                  <a:cubicBezTo>
                    <a:pt x="347936" y="1908562"/>
                    <a:pt x="347711" y="1908338"/>
                    <a:pt x="347543" y="1908113"/>
                  </a:cubicBezTo>
                  <a:lnTo>
                    <a:pt x="345414" y="1905256"/>
                  </a:lnTo>
                  <a:cubicBezTo>
                    <a:pt x="345022" y="1904751"/>
                    <a:pt x="344685" y="1904247"/>
                    <a:pt x="344461" y="1903686"/>
                  </a:cubicBezTo>
                  <a:lnTo>
                    <a:pt x="343733" y="1902229"/>
                  </a:lnTo>
                  <a:cubicBezTo>
                    <a:pt x="343228" y="1901221"/>
                    <a:pt x="342892" y="1900156"/>
                    <a:pt x="342724" y="1899091"/>
                  </a:cubicBezTo>
                  <a:lnTo>
                    <a:pt x="341996" y="1894048"/>
                  </a:lnTo>
                  <a:cubicBezTo>
                    <a:pt x="341715" y="1891975"/>
                    <a:pt x="342052" y="1889845"/>
                    <a:pt x="343004" y="1887940"/>
                  </a:cubicBezTo>
                  <a:lnTo>
                    <a:pt x="343733" y="1886483"/>
                  </a:lnTo>
                  <a:cubicBezTo>
                    <a:pt x="343789" y="1886315"/>
                    <a:pt x="343901" y="1886147"/>
                    <a:pt x="344013" y="1885979"/>
                  </a:cubicBezTo>
                  <a:lnTo>
                    <a:pt x="346030" y="1882448"/>
                  </a:lnTo>
                  <a:lnTo>
                    <a:pt x="346198" y="1881328"/>
                  </a:lnTo>
                  <a:lnTo>
                    <a:pt x="345078" y="1875276"/>
                  </a:lnTo>
                  <a:lnTo>
                    <a:pt x="341267" y="1865189"/>
                  </a:lnTo>
                  <a:lnTo>
                    <a:pt x="337905" y="1858520"/>
                  </a:lnTo>
                  <a:cubicBezTo>
                    <a:pt x="337681" y="1858072"/>
                    <a:pt x="337513" y="1857624"/>
                    <a:pt x="337344" y="1857176"/>
                  </a:cubicBezTo>
                  <a:lnTo>
                    <a:pt x="335215" y="1850731"/>
                  </a:lnTo>
                  <a:cubicBezTo>
                    <a:pt x="334879" y="1849666"/>
                    <a:pt x="334711" y="1848546"/>
                    <a:pt x="334711" y="1847481"/>
                  </a:cubicBezTo>
                  <a:lnTo>
                    <a:pt x="334711" y="1840028"/>
                  </a:lnTo>
                  <a:lnTo>
                    <a:pt x="331517" y="1827308"/>
                  </a:lnTo>
                  <a:cubicBezTo>
                    <a:pt x="331124" y="1825963"/>
                    <a:pt x="331012" y="1824562"/>
                    <a:pt x="331180" y="1823217"/>
                  </a:cubicBezTo>
                  <a:lnTo>
                    <a:pt x="333926" y="1801474"/>
                  </a:lnTo>
                  <a:lnTo>
                    <a:pt x="333422" y="1796823"/>
                  </a:lnTo>
                  <a:lnTo>
                    <a:pt x="330676" y="1785224"/>
                  </a:lnTo>
                  <a:cubicBezTo>
                    <a:pt x="330508" y="1784439"/>
                    <a:pt x="330396" y="1783655"/>
                    <a:pt x="330396" y="1782870"/>
                  </a:cubicBezTo>
                  <a:lnTo>
                    <a:pt x="330396" y="1767236"/>
                  </a:lnTo>
                  <a:lnTo>
                    <a:pt x="329892" y="1764154"/>
                  </a:lnTo>
                  <a:lnTo>
                    <a:pt x="326529" y="1760287"/>
                  </a:lnTo>
                  <a:cubicBezTo>
                    <a:pt x="325353" y="1758942"/>
                    <a:pt x="324512" y="1757261"/>
                    <a:pt x="324176" y="1755524"/>
                  </a:cubicBezTo>
                  <a:lnTo>
                    <a:pt x="323055" y="1751041"/>
                  </a:lnTo>
                  <a:cubicBezTo>
                    <a:pt x="322719" y="1749976"/>
                    <a:pt x="322495" y="1748855"/>
                    <a:pt x="322495" y="1747735"/>
                  </a:cubicBezTo>
                  <a:lnTo>
                    <a:pt x="322495" y="1745605"/>
                  </a:lnTo>
                  <a:cubicBezTo>
                    <a:pt x="322495" y="1744765"/>
                    <a:pt x="322607" y="1743924"/>
                    <a:pt x="322831" y="1743084"/>
                  </a:cubicBezTo>
                  <a:lnTo>
                    <a:pt x="323559" y="1740226"/>
                  </a:lnTo>
                  <a:cubicBezTo>
                    <a:pt x="323615" y="1739945"/>
                    <a:pt x="323671" y="1739721"/>
                    <a:pt x="323783" y="1739497"/>
                  </a:cubicBezTo>
                  <a:lnTo>
                    <a:pt x="324512" y="1737368"/>
                  </a:lnTo>
                  <a:cubicBezTo>
                    <a:pt x="324568" y="1737144"/>
                    <a:pt x="324624" y="1736976"/>
                    <a:pt x="324736" y="1736807"/>
                  </a:cubicBezTo>
                  <a:lnTo>
                    <a:pt x="325801" y="1734118"/>
                  </a:lnTo>
                  <a:lnTo>
                    <a:pt x="326305" y="1731540"/>
                  </a:lnTo>
                  <a:lnTo>
                    <a:pt x="323167" y="1726160"/>
                  </a:lnTo>
                  <a:lnTo>
                    <a:pt x="319076" y="1722070"/>
                  </a:lnTo>
                  <a:cubicBezTo>
                    <a:pt x="318292" y="1721285"/>
                    <a:pt x="317619" y="1720389"/>
                    <a:pt x="317115" y="1719380"/>
                  </a:cubicBezTo>
                  <a:lnTo>
                    <a:pt x="316835" y="1718763"/>
                  </a:lnTo>
                  <a:lnTo>
                    <a:pt x="315266" y="1716634"/>
                  </a:lnTo>
                  <a:cubicBezTo>
                    <a:pt x="314593" y="1715737"/>
                    <a:pt x="314089" y="1714729"/>
                    <a:pt x="313697" y="1713664"/>
                  </a:cubicBezTo>
                  <a:lnTo>
                    <a:pt x="312968" y="1711535"/>
                  </a:lnTo>
                  <a:cubicBezTo>
                    <a:pt x="312688" y="1710806"/>
                    <a:pt x="312576" y="1710022"/>
                    <a:pt x="312464" y="1709181"/>
                  </a:cubicBezTo>
                  <a:lnTo>
                    <a:pt x="311792" y="1701616"/>
                  </a:lnTo>
                  <a:lnTo>
                    <a:pt x="310671" y="1694443"/>
                  </a:lnTo>
                  <a:lnTo>
                    <a:pt x="308317" y="1690240"/>
                  </a:lnTo>
                  <a:lnTo>
                    <a:pt x="304451" y="1685085"/>
                  </a:lnTo>
                  <a:cubicBezTo>
                    <a:pt x="302713" y="1682731"/>
                    <a:pt x="302041" y="1679761"/>
                    <a:pt x="302601" y="1676847"/>
                  </a:cubicBezTo>
                  <a:lnTo>
                    <a:pt x="303330" y="1673261"/>
                  </a:lnTo>
                  <a:cubicBezTo>
                    <a:pt x="303834" y="1670683"/>
                    <a:pt x="305347" y="1668386"/>
                    <a:pt x="307477" y="1666873"/>
                  </a:cubicBezTo>
                  <a:lnTo>
                    <a:pt x="312520" y="1663287"/>
                  </a:lnTo>
                  <a:cubicBezTo>
                    <a:pt x="312744" y="1663118"/>
                    <a:pt x="312968" y="1663006"/>
                    <a:pt x="313192" y="1662838"/>
                  </a:cubicBezTo>
                  <a:lnTo>
                    <a:pt x="316779" y="1660709"/>
                  </a:lnTo>
                  <a:cubicBezTo>
                    <a:pt x="317227" y="1660429"/>
                    <a:pt x="317731" y="1660204"/>
                    <a:pt x="318236" y="1659980"/>
                  </a:cubicBezTo>
                  <a:lnTo>
                    <a:pt x="321822" y="1658523"/>
                  </a:lnTo>
                  <a:cubicBezTo>
                    <a:pt x="322383" y="1658299"/>
                    <a:pt x="322943" y="1658131"/>
                    <a:pt x="323503" y="1658019"/>
                  </a:cubicBezTo>
                  <a:lnTo>
                    <a:pt x="330004" y="1656618"/>
                  </a:lnTo>
                  <a:lnTo>
                    <a:pt x="330452" y="1651463"/>
                  </a:lnTo>
                  <a:cubicBezTo>
                    <a:pt x="330564" y="1650174"/>
                    <a:pt x="330900" y="1648885"/>
                    <a:pt x="331517" y="1647708"/>
                  </a:cubicBezTo>
                  <a:lnTo>
                    <a:pt x="336168" y="1637958"/>
                  </a:lnTo>
                  <a:cubicBezTo>
                    <a:pt x="336224" y="1637285"/>
                    <a:pt x="336336" y="1636669"/>
                    <a:pt x="336504" y="1635996"/>
                  </a:cubicBezTo>
                  <a:lnTo>
                    <a:pt x="335832" y="1633643"/>
                  </a:lnTo>
                  <a:cubicBezTo>
                    <a:pt x="335215" y="1631457"/>
                    <a:pt x="335327" y="1629104"/>
                    <a:pt x="336168" y="1626974"/>
                  </a:cubicBezTo>
                  <a:lnTo>
                    <a:pt x="338241" y="1621819"/>
                  </a:lnTo>
                  <a:lnTo>
                    <a:pt x="337008" y="1619129"/>
                  </a:lnTo>
                  <a:lnTo>
                    <a:pt x="329779" y="1609883"/>
                  </a:lnTo>
                  <a:cubicBezTo>
                    <a:pt x="328715" y="1608538"/>
                    <a:pt x="327986" y="1606913"/>
                    <a:pt x="327706" y="1605176"/>
                  </a:cubicBezTo>
                  <a:lnTo>
                    <a:pt x="326978" y="1600861"/>
                  </a:lnTo>
                  <a:cubicBezTo>
                    <a:pt x="326866" y="1600300"/>
                    <a:pt x="326809" y="1599740"/>
                    <a:pt x="326809" y="1599180"/>
                  </a:cubicBezTo>
                  <a:lnTo>
                    <a:pt x="326809" y="1593968"/>
                  </a:lnTo>
                  <a:lnTo>
                    <a:pt x="326137" y="1592231"/>
                  </a:lnTo>
                  <a:cubicBezTo>
                    <a:pt x="325521" y="1590718"/>
                    <a:pt x="325297" y="1589093"/>
                    <a:pt x="325465" y="1587468"/>
                  </a:cubicBezTo>
                  <a:lnTo>
                    <a:pt x="326025" y="1581304"/>
                  </a:lnTo>
                  <a:lnTo>
                    <a:pt x="325633" y="1580519"/>
                  </a:lnTo>
                  <a:lnTo>
                    <a:pt x="322943" y="1577437"/>
                  </a:lnTo>
                  <a:lnTo>
                    <a:pt x="317059" y="1573347"/>
                  </a:lnTo>
                  <a:cubicBezTo>
                    <a:pt x="316499" y="1572954"/>
                    <a:pt x="315994" y="1572562"/>
                    <a:pt x="315490" y="1572058"/>
                  </a:cubicBezTo>
                  <a:lnTo>
                    <a:pt x="314033" y="1570601"/>
                  </a:lnTo>
                  <a:cubicBezTo>
                    <a:pt x="313753" y="1570321"/>
                    <a:pt x="313473" y="1570040"/>
                    <a:pt x="313248" y="1569760"/>
                  </a:cubicBezTo>
                  <a:lnTo>
                    <a:pt x="310391" y="1566174"/>
                  </a:lnTo>
                  <a:cubicBezTo>
                    <a:pt x="309942" y="1565614"/>
                    <a:pt x="309550" y="1564997"/>
                    <a:pt x="309214" y="1564325"/>
                  </a:cubicBezTo>
                  <a:lnTo>
                    <a:pt x="308485" y="1562868"/>
                  </a:lnTo>
                  <a:cubicBezTo>
                    <a:pt x="307757" y="1561411"/>
                    <a:pt x="307421" y="1559842"/>
                    <a:pt x="307421" y="1558273"/>
                  </a:cubicBezTo>
                  <a:lnTo>
                    <a:pt x="307421" y="1556143"/>
                  </a:lnTo>
                  <a:cubicBezTo>
                    <a:pt x="307421" y="1555303"/>
                    <a:pt x="307533" y="1554462"/>
                    <a:pt x="307701" y="1553621"/>
                  </a:cubicBezTo>
                  <a:lnTo>
                    <a:pt x="308485" y="1550371"/>
                  </a:lnTo>
                  <a:lnTo>
                    <a:pt x="307757" y="1546729"/>
                  </a:lnTo>
                  <a:lnTo>
                    <a:pt x="306076" y="1544600"/>
                  </a:lnTo>
                  <a:cubicBezTo>
                    <a:pt x="304619" y="1542750"/>
                    <a:pt x="303834" y="1540509"/>
                    <a:pt x="303834" y="1538155"/>
                  </a:cubicBezTo>
                  <a:lnTo>
                    <a:pt x="303834" y="1536698"/>
                  </a:lnTo>
                  <a:cubicBezTo>
                    <a:pt x="303834" y="1534681"/>
                    <a:pt x="304451" y="1532664"/>
                    <a:pt x="305571" y="1530982"/>
                  </a:cubicBezTo>
                  <a:lnTo>
                    <a:pt x="307028" y="1528853"/>
                  </a:lnTo>
                  <a:cubicBezTo>
                    <a:pt x="307869" y="1527564"/>
                    <a:pt x="308990" y="1526499"/>
                    <a:pt x="310279" y="1525715"/>
                  </a:cubicBezTo>
                  <a:lnTo>
                    <a:pt x="311567" y="1524930"/>
                  </a:lnTo>
                  <a:lnTo>
                    <a:pt x="311287" y="1522633"/>
                  </a:lnTo>
                  <a:lnTo>
                    <a:pt x="310447" y="1521792"/>
                  </a:lnTo>
                  <a:cubicBezTo>
                    <a:pt x="308485" y="1519831"/>
                    <a:pt x="307421" y="1517197"/>
                    <a:pt x="307421" y="1514507"/>
                  </a:cubicBezTo>
                  <a:lnTo>
                    <a:pt x="307421" y="1511650"/>
                  </a:lnTo>
                  <a:cubicBezTo>
                    <a:pt x="307421" y="1509688"/>
                    <a:pt x="307981" y="1507839"/>
                    <a:pt x="308990" y="1506158"/>
                  </a:cubicBezTo>
                  <a:lnTo>
                    <a:pt x="310391" y="1503860"/>
                  </a:lnTo>
                  <a:cubicBezTo>
                    <a:pt x="310222" y="1502908"/>
                    <a:pt x="310222" y="1501955"/>
                    <a:pt x="310335" y="1501003"/>
                  </a:cubicBezTo>
                  <a:lnTo>
                    <a:pt x="311063" y="1495287"/>
                  </a:lnTo>
                  <a:cubicBezTo>
                    <a:pt x="311231" y="1494110"/>
                    <a:pt x="311567" y="1492989"/>
                    <a:pt x="312072" y="1491924"/>
                  </a:cubicBezTo>
                  <a:lnTo>
                    <a:pt x="312800" y="1490468"/>
                  </a:lnTo>
                  <a:cubicBezTo>
                    <a:pt x="313809" y="1488506"/>
                    <a:pt x="315434" y="1486881"/>
                    <a:pt x="317395" y="1485872"/>
                  </a:cubicBezTo>
                  <a:lnTo>
                    <a:pt x="318460" y="1485368"/>
                  </a:lnTo>
                  <a:lnTo>
                    <a:pt x="322158" y="1481165"/>
                  </a:lnTo>
                  <a:cubicBezTo>
                    <a:pt x="322495" y="1480773"/>
                    <a:pt x="322887" y="1480437"/>
                    <a:pt x="323223" y="1480101"/>
                  </a:cubicBezTo>
                  <a:lnTo>
                    <a:pt x="318964" y="1470070"/>
                  </a:lnTo>
                  <a:lnTo>
                    <a:pt x="314257" y="1467997"/>
                  </a:lnTo>
                  <a:cubicBezTo>
                    <a:pt x="313697" y="1467772"/>
                    <a:pt x="313192" y="1467492"/>
                    <a:pt x="312744" y="1467156"/>
                  </a:cubicBezTo>
                  <a:lnTo>
                    <a:pt x="308429" y="1464298"/>
                  </a:lnTo>
                  <a:cubicBezTo>
                    <a:pt x="306916" y="1463289"/>
                    <a:pt x="305739" y="1461945"/>
                    <a:pt x="304899" y="1460319"/>
                  </a:cubicBezTo>
                  <a:lnTo>
                    <a:pt x="304339" y="1459255"/>
                  </a:lnTo>
                  <a:lnTo>
                    <a:pt x="300248" y="1452418"/>
                  </a:lnTo>
                  <a:cubicBezTo>
                    <a:pt x="299800" y="1451690"/>
                    <a:pt x="299463" y="1450905"/>
                    <a:pt x="299239" y="1450065"/>
                  </a:cubicBezTo>
                  <a:lnTo>
                    <a:pt x="297110" y="1442892"/>
                  </a:lnTo>
                  <a:cubicBezTo>
                    <a:pt x="296830" y="1441939"/>
                    <a:pt x="296661" y="1440931"/>
                    <a:pt x="296661" y="1439922"/>
                  </a:cubicBezTo>
                  <a:lnTo>
                    <a:pt x="296661" y="1437792"/>
                  </a:lnTo>
                  <a:cubicBezTo>
                    <a:pt x="296661" y="1435775"/>
                    <a:pt x="297278" y="1433758"/>
                    <a:pt x="298399" y="1432077"/>
                  </a:cubicBezTo>
                  <a:lnTo>
                    <a:pt x="299856" y="1429947"/>
                  </a:lnTo>
                  <a:cubicBezTo>
                    <a:pt x="300248" y="1429387"/>
                    <a:pt x="300696" y="1428827"/>
                    <a:pt x="301144" y="1428378"/>
                  </a:cubicBezTo>
                  <a:lnTo>
                    <a:pt x="303274" y="1426249"/>
                  </a:lnTo>
                  <a:cubicBezTo>
                    <a:pt x="304058" y="1425464"/>
                    <a:pt x="304955" y="1424848"/>
                    <a:pt x="305964" y="1424343"/>
                  </a:cubicBezTo>
                  <a:lnTo>
                    <a:pt x="307421" y="1423615"/>
                  </a:lnTo>
                  <a:cubicBezTo>
                    <a:pt x="308878" y="1422887"/>
                    <a:pt x="310447" y="1422494"/>
                    <a:pt x="312072" y="1422494"/>
                  </a:cubicBezTo>
                  <a:lnTo>
                    <a:pt x="315658" y="1422494"/>
                  </a:lnTo>
                  <a:cubicBezTo>
                    <a:pt x="316779" y="1422494"/>
                    <a:pt x="317900" y="1422662"/>
                    <a:pt x="318908" y="1422999"/>
                  </a:cubicBezTo>
                  <a:lnTo>
                    <a:pt x="322158" y="1423895"/>
                  </a:lnTo>
                  <a:lnTo>
                    <a:pt x="326529" y="1423335"/>
                  </a:lnTo>
                  <a:lnTo>
                    <a:pt x="327146" y="1422214"/>
                  </a:lnTo>
                  <a:lnTo>
                    <a:pt x="326473" y="1418011"/>
                  </a:lnTo>
                  <a:lnTo>
                    <a:pt x="325016" y="1415153"/>
                  </a:lnTo>
                  <a:cubicBezTo>
                    <a:pt x="324904" y="1414873"/>
                    <a:pt x="324792" y="1414649"/>
                    <a:pt x="324680" y="1414369"/>
                  </a:cubicBezTo>
                  <a:lnTo>
                    <a:pt x="323896" y="1412407"/>
                  </a:lnTo>
                  <a:lnTo>
                    <a:pt x="320253" y="1408261"/>
                  </a:lnTo>
                  <a:lnTo>
                    <a:pt x="313305" y="1401312"/>
                  </a:lnTo>
                  <a:cubicBezTo>
                    <a:pt x="313024" y="1401032"/>
                    <a:pt x="312744" y="1400696"/>
                    <a:pt x="312464" y="1400359"/>
                  </a:cubicBezTo>
                  <a:lnTo>
                    <a:pt x="307421" y="1393915"/>
                  </a:lnTo>
                  <a:cubicBezTo>
                    <a:pt x="307028" y="1393355"/>
                    <a:pt x="306636" y="1392794"/>
                    <a:pt x="306356" y="1392178"/>
                  </a:cubicBezTo>
                  <a:lnTo>
                    <a:pt x="304899" y="1389320"/>
                  </a:lnTo>
                  <a:cubicBezTo>
                    <a:pt x="304170" y="1387863"/>
                    <a:pt x="303778" y="1386294"/>
                    <a:pt x="303778" y="1384669"/>
                  </a:cubicBezTo>
                  <a:lnTo>
                    <a:pt x="303778" y="1381811"/>
                  </a:lnTo>
                  <a:cubicBezTo>
                    <a:pt x="303778" y="1381363"/>
                    <a:pt x="303778" y="1380971"/>
                    <a:pt x="303834" y="1380522"/>
                  </a:cubicBezTo>
                  <a:lnTo>
                    <a:pt x="305291" y="1369035"/>
                  </a:lnTo>
                  <a:cubicBezTo>
                    <a:pt x="305459" y="1367858"/>
                    <a:pt x="305796" y="1366737"/>
                    <a:pt x="306300" y="1365672"/>
                  </a:cubicBezTo>
                  <a:lnTo>
                    <a:pt x="307028" y="1364216"/>
                  </a:lnTo>
                  <a:cubicBezTo>
                    <a:pt x="307196" y="1363823"/>
                    <a:pt x="307421" y="1363431"/>
                    <a:pt x="307701" y="1363095"/>
                  </a:cubicBezTo>
                  <a:lnTo>
                    <a:pt x="310559" y="1358780"/>
                  </a:lnTo>
                  <a:cubicBezTo>
                    <a:pt x="311567" y="1357267"/>
                    <a:pt x="312912" y="1356090"/>
                    <a:pt x="314537" y="1355250"/>
                  </a:cubicBezTo>
                  <a:lnTo>
                    <a:pt x="321654" y="1351607"/>
                  </a:lnTo>
                  <a:lnTo>
                    <a:pt x="326249" y="1334684"/>
                  </a:lnTo>
                  <a:lnTo>
                    <a:pt x="320421" y="1330649"/>
                  </a:lnTo>
                  <a:cubicBezTo>
                    <a:pt x="319637" y="1330145"/>
                    <a:pt x="318964" y="1329472"/>
                    <a:pt x="318348" y="1328744"/>
                  </a:cubicBezTo>
                  <a:lnTo>
                    <a:pt x="314761" y="1324429"/>
                  </a:lnTo>
                  <a:cubicBezTo>
                    <a:pt x="313192" y="1322580"/>
                    <a:pt x="312352" y="1320226"/>
                    <a:pt x="312352" y="1317817"/>
                  </a:cubicBezTo>
                  <a:lnTo>
                    <a:pt x="312352" y="1313502"/>
                  </a:lnTo>
                  <a:cubicBezTo>
                    <a:pt x="312352" y="1312381"/>
                    <a:pt x="312520" y="1311316"/>
                    <a:pt x="312856" y="1310252"/>
                  </a:cubicBezTo>
                  <a:lnTo>
                    <a:pt x="313585" y="1308122"/>
                  </a:lnTo>
                  <a:cubicBezTo>
                    <a:pt x="314089" y="1306665"/>
                    <a:pt x="314874" y="1305320"/>
                    <a:pt x="315938" y="1304256"/>
                  </a:cubicBezTo>
                  <a:lnTo>
                    <a:pt x="315098" y="1302014"/>
                  </a:lnTo>
                  <a:cubicBezTo>
                    <a:pt x="314705" y="1300893"/>
                    <a:pt x="314481" y="1299660"/>
                    <a:pt x="314481" y="1298484"/>
                  </a:cubicBezTo>
                  <a:lnTo>
                    <a:pt x="314481" y="1297027"/>
                  </a:lnTo>
                  <a:cubicBezTo>
                    <a:pt x="314481" y="1294281"/>
                    <a:pt x="315546" y="1291647"/>
                    <a:pt x="317507" y="1289742"/>
                  </a:cubicBezTo>
                  <a:lnTo>
                    <a:pt x="320141" y="1287108"/>
                  </a:lnTo>
                  <a:lnTo>
                    <a:pt x="319188" y="1285203"/>
                  </a:lnTo>
                  <a:lnTo>
                    <a:pt x="312968" y="1279655"/>
                  </a:lnTo>
                  <a:cubicBezTo>
                    <a:pt x="312800" y="1279543"/>
                    <a:pt x="312688" y="1279375"/>
                    <a:pt x="312520" y="1279263"/>
                  </a:cubicBezTo>
                  <a:lnTo>
                    <a:pt x="309886" y="1276629"/>
                  </a:lnTo>
                  <a:lnTo>
                    <a:pt x="308429" y="1276349"/>
                  </a:lnTo>
                  <a:cubicBezTo>
                    <a:pt x="307533" y="1276181"/>
                    <a:pt x="306636" y="1275845"/>
                    <a:pt x="305852" y="1275452"/>
                  </a:cubicBezTo>
                  <a:lnTo>
                    <a:pt x="304395" y="1274724"/>
                  </a:lnTo>
                  <a:cubicBezTo>
                    <a:pt x="303386" y="1274220"/>
                    <a:pt x="302489" y="1273603"/>
                    <a:pt x="301705" y="1272819"/>
                  </a:cubicBezTo>
                  <a:lnTo>
                    <a:pt x="300248" y="1271362"/>
                  </a:lnTo>
                  <a:cubicBezTo>
                    <a:pt x="297110" y="1268224"/>
                    <a:pt x="296325" y="1263404"/>
                    <a:pt x="298287" y="1259426"/>
                  </a:cubicBezTo>
                  <a:lnTo>
                    <a:pt x="299015" y="1257969"/>
                  </a:lnTo>
                  <a:cubicBezTo>
                    <a:pt x="299800" y="1256344"/>
                    <a:pt x="301032" y="1254999"/>
                    <a:pt x="302545" y="1253990"/>
                  </a:cubicBezTo>
                  <a:lnTo>
                    <a:pt x="304675" y="1252533"/>
                  </a:lnTo>
                  <a:cubicBezTo>
                    <a:pt x="305964" y="1251693"/>
                    <a:pt x="307421" y="1251132"/>
                    <a:pt x="308934" y="1250908"/>
                  </a:cubicBezTo>
                  <a:lnTo>
                    <a:pt x="312296" y="1250404"/>
                  </a:lnTo>
                  <a:lnTo>
                    <a:pt x="314649" y="1248947"/>
                  </a:lnTo>
                  <a:cubicBezTo>
                    <a:pt x="313753" y="1247042"/>
                    <a:pt x="313473" y="1244968"/>
                    <a:pt x="313809" y="1242895"/>
                  </a:cubicBezTo>
                  <a:lnTo>
                    <a:pt x="314089" y="1241270"/>
                  </a:lnTo>
                  <a:lnTo>
                    <a:pt x="310503" y="1236170"/>
                  </a:lnTo>
                  <a:cubicBezTo>
                    <a:pt x="310054" y="1235498"/>
                    <a:pt x="309662" y="1234825"/>
                    <a:pt x="309382" y="1234097"/>
                  </a:cubicBezTo>
                  <a:lnTo>
                    <a:pt x="307925" y="1230510"/>
                  </a:lnTo>
                  <a:cubicBezTo>
                    <a:pt x="307421" y="1229278"/>
                    <a:pt x="307196" y="1227989"/>
                    <a:pt x="307196" y="1226644"/>
                  </a:cubicBezTo>
                  <a:lnTo>
                    <a:pt x="307196" y="1223786"/>
                  </a:lnTo>
                  <a:cubicBezTo>
                    <a:pt x="307196" y="1222945"/>
                    <a:pt x="307309" y="1222105"/>
                    <a:pt x="307477" y="1221264"/>
                  </a:cubicBezTo>
                  <a:lnTo>
                    <a:pt x="308934" y="1215549"/>
                  </a:lnTo>
                  <a:cubicBezTo>
                    <a:pt x="309046" y="1215044"/>
                    <a:pt x="309214" y="1214484"/>
                    <a:pt x="309438" y="1213980"/>
                  </a:cubicBezTo>
                  <a:lnTo>
                    <a:pt x="311567" y="1208936"/>
                  </a:lnTo>
                  <a:cubicBezTo>
                    <a:pt x="311960" y="1207984"/>
                    <a:pt x="312520" y="1207087"/>
                    <a:pt x="313248" y="1206302"/>
                  </a:cubicBezTo>
                  <a:lnTo>
                    <a:pt x="312464" y="1204957"/>
                  </a:lnTo>
                  <a:lnTo>
                    <a:pt x="310391" y="1203388"/>
                  </a:lnTo>
                  <a:lnTo>
                    <a:pt x="302433" y="1203949"/>
                  </a:lnTo>
                  <a:cubicBezTo>
                    <a:pt x="302209" y="1203949"/>
                    <a:pt x="301929" y="1203949"/>
                    <a:pt x="301705" y="1203949"/>
                  </a:cubicBezTo>
                  <a:lnTo>
                    <a:pt x="300976" y="1203949"/>
                  </a:lnTo>
                  <a:cubicBezTo>
                    <a:pt x="297502" y="1203949"/>
                    <a:pt x="294308" y="1202212"/>
                    <a:pt x="292403" y="1199354"/>
                  </a:cubicBezTo>
                  <a:lnTo>
                    <a:pt x="286014" y="1189771"/>
                  </a:lnTo>
                  <a:lnTo>
                    <a:pt x="282596" y="1186857"/>
                  </a:lnTo>
                  <a:lnTo>
                    <a:pt x="279738" y="1187194"/>
                  </a:lnTo>
                  <a:lnTo>
                    <a:pt x="278898" y="1188034"/>
                  </a:lnTo>
                  <a:cubicBezTo>
                    <a:pt x="276936" y="1189996"/>
                    <a:pt x="274303" y="1191060"/>
                    <a:pt x="271613" y="1191060"/>
                  </a:cubicBezTo>
                  <a:lnTo>
                    <a:pt x="269483" y="1191060"/>
                  </a:lnTo>
                  <a:cubicBezTo>
                    <a:pt x="266738" y="1191060"/>
                    <a:pt x="264104" y="1189996"/>
                    <a:pt x="262199" y="1188034"/>
                  </a:cubicBezTo>
                  <a:lnTo>
                    <a:pt x="260069" y="1185905"/>
                  </a:lnTo>
                  <a:cubicBezTo>
                    <a:pt x="258556" y="1184392"/>
                    <a:pt x="257547" y="1182431"/>
                    <a:pt x="257155" y="1180301"/>
                  </a:cubicBezTo>
                  <a:lnTo>
                    <a:pt x="256315" y="1175314"/>
                  </a:lnTo>
                  <a:lnTo>
                    <a:pt x="255250" y="1175090"/>
                  </a:lnTo>
                  <a:cubicBezTo>
                    <a:pt x="252840" y="1174585"/>
                    <a:pt x="250655" y="1173240"/>
                    <a:pt x="249086" y="1171279"/>
                  </a:cubicBezTo>
                  <a:lnTo>
                    <a:pt x="246620" y="1168085"/>
                  </a:lnTo>
                  <a:lnTo>
                    <a:pt x="245724" y="1167973"/>
                  </a:lnTo>
                  <a:cubicBezTo>
                    <a:pt x="243874" y="1167693"/>
                    <a:pt x="242193" y="1166964"/>
                    <a:pt x="240736" y="1165787"/>
                  </a:cubicBezTo>
                  <a:lnTo>
                    <a:pt x="237150" y="1162929"/>
                  </a:lnTo>
                  <a:cubicBezTo>
                    <a:pt x="236477" y="1162369"/>
                    <a:pt x="235861" y="1161753"/>
                    <a:pt x="235357" y="1161080"/>
                  </a:cubicBezTo>
                  <a:lnTo>
                    <a:pt x="233227" y="1158222"/>
                  </a:lnTo>
                  <a:cubicBezTo>
                    <a:pt x="232106" y="1156709"/>
                    <a:pt x="231378" y="1154916"/>
                    <a:pt x="231210" y="1153067"/>
                  </a:cubicBezTo>
                  <a:lnTo>
                    <a:pt x="230818" y="1149200"/>
                  </a:lnTo>
                  <a:cubicBezTo>
                    <a:pt x="230089" y="1149369"/>
                    <a:pt x="229305" y="1149424"/>
                    <a:pt x="228576" y="1149424"/>
                  </a:cubicBezTo>
                  <a:lnTo>
                    <a:pt x="227007" y="1149424"/>
                  </a:lnTo>
                  <a:cubicBezTo>
                    <a:pt x="223084" y="1149424"/>
                    <a:pt x="219498" y="1147239"/>
                    <a:pt x="217761" y="1143709"/>
                  </a:cubicBezTo>
                  <a:lnTo>
                    <a:pt x="214175" y="1136536"/>
                  </a:lnTo>
                  <a:cubicBezTo>
                    <a:pt x="214118" y="1136368"/>
                    <a:pt x="214006" y="1136256"/>
                    <a:pt x="213950" y="1136088"/>
                  </a:cubicBezTo>
                  <a:lnTo>
                    <a:pt x="212045" y="1138441"/>
                  </a:lnTo>
                  <a:cubicBezTo>
                    <a:pt x="210812" y="1139954"/>
                    <a:pt x="209187" y="1141075"/>
                    <a:pt x="207282" y="1141691"/>
                  </a:cubicBezTo>
                  <a:lnTo>
                    <a:pt x="205153" y="1142140"/>
                  </a:lnTo>
                  <a:cubicBezTo>
                    <a:pt x="204088" y="1142476"/>
                    <a:pt x="203023" y="1142644"/>
                    <a:pt x="201902" y="1142644"/>
                  </a:cubicBezTo>
                  <a:lnTo>
                    <a:pt x="200445" y="1142644"/>
                  </a:lnTo>
                  <a:cubicBezTo>
                    <a:pt x="197700" y="1142644"/>
                    <a:pt x="195066" y="1141579"/>
                    <a:pt x="193161" y="1139618"/>
                  </a:cubicBezTo>
                  <a:lnTo>
                    <a:pt x="191199" y="1137657"/>
                  </a:lnTo>
                  <a:lnTo>
                    <a:pt x="185876" y="1136760"/>
                  </a:lnTo>
                  <a:cubicBezTo>
                    <a:pt x="184419" y="1136536"/>
                    <a:pt x="183074" y="1135976"/>
                    <a:pt x="181841" y="1135135"/>
                  </a:cubicBezTo>
                  <a:lnTo>
                    <a:pt x="179712" y="1133678"/>
                  </a:lnTo>
                  <a:cubicBezTo>
                    <a:pt x="179543" y="1133566"/>
                    <a:pt x="179375" y="1133454"/>
                    <a:pt x="179263" y="1133342"/>
                  </a:cubicBezTo>
                  <a:lnTo>
                    <a:pt x="176630" y="1131380"/>
                  </a:lnTo>
                  <a:lnTo>
                    <a:pt x="173940" y="1130988"/>
                  </a:lnTo>
                  <a:cubicBezTo>
                    <a:pt x="172819" y="1130820"/>
                    <a:pt x="171754" y="1130484"/>
                    <a:pt x="170746" y="1129980"/>
                  </a:cubicBezTo>
                  <a:lnTo>
                    <a:pt x="169289" y="1129251"/>
                  </a:lnTo>
                  <a:cubicBezTo>
                    <a:pt x="166823" y="1128018"/>
                    <a:pt x="164974" y="1125889"/>
                    <a:pt x="164133" y="1123311"/>
                  </a:cubicBezTo>
                  <a:lnTo>
                    <a:pt x="163405" y="1121182"/>
                  </a:lnTo>
                  <a:cubicBezTo>
                    <a:pt x="162732" y="1119164"/>
                    <a:pt x="162676" y="1116979"/>
                    <a:pt x="163293" y="1114905"/>
                  </a:cubicBezTo>
                  <a:lnTo>
                    <a:pt x="163797" y="1113281"/>
                  </a:lnTo>
                  <a:lnTo>
                    <a:pt x="161724" y="1111599"/>
                  </a:lnTo>
                  <a:cubicBezTo>
                    <a:pt x="159034" y="1109470"/>
                    <a:pt x="157633" y="1106164"/>
                    <a:pt x="157857" y="1102801"/>
                  </a:cubicBezTo>
                  <a:lnTo>
                    <a:pt x="157409" y="1102689"/>
                  </a:lnTo>
                  <a:cubicBezTo>
                    <a:pt x="154607" y="1101905"/>
                    <a:pt x="152309" y="1099944"/>
                    <a:pt x="151021" y="1097366"/>
                  </a:cubicBezTo>
                  <a:lnTo>
                    <a:pt x="150292" y="1095909"/>
                  </a:lnTo>
                  <a:cubicBezTo>
                    <a:pt x="150180" y="1095685"/>
                    <a:pt x="150068" y="1095405"/>
                    <a:pt x="149956" y="1095180"/>
                  </a:cubicBezTo>
                  <a:cubicBezTo>
                    <a:pt x="148387" y="1095237"/>
                    <a:pt x="146818" y="1094956"/>
                    <a:pt x="145417" y="1094340"/>
                  </a:cubicBezTo>
                  <a:lnTo>
                    <a:pt x="138020" y="1091258"/>
                  </a:lnTo>
                  <a:lnTo>
                    <a:pt x="130847" y="1090193"/>
                  </a:lnTo>
                  <a:lnTo>
                    <a:pt x="126532" y="1090810"/>
                  </a:lnTo>
                  <a:cubicBezTo>
                    <a:pt x="123114" y="1091258"/>
                    <a:pt x="119696" y="1090081"/>
                    <a:pt x="117398" y="1087503"/>
                  </a:cubicBezTo>
                  <a:cubicBezTo>
                    <a:pt x="115101" y="1084926"/>
                    <a:pt x="114204" y="1081395"/>
                    <a:pt x="115045" y="1078089"/>
                  </a:cubicBezTo>
                  <a:lnTo>
                    <a:pt x="117174" y="1069459"/>
                  </a:lnTo>
                  <a:cubicBezTo>
                    <a:pt x="117454" y="1068339"/>
                    <a:pt x="117958" y="1067218"/>
                    <a:pt x="118575" y="1066265"/>
                  </a:cubicBezTo>
                  <a:lnTo>
                    <a:pt x="120088" y="1063800"/>
                  </a:lnTo>
                  <a:cubicBezTo>
                    <a:pt x="120424" y="1063127"/>
                    <a:pt x="120816" y="1062511"/>
                    <a:pt x="121265" y="1061950"/>
                  </a:cubicBezTo>
                  <a:lnTo>
                    <a:pt x="122722" y="1060101"/>
                  </a:lnTo>
                  <a:lnTo>
                    <a:pt x="122890" y="1059429"/>
                  </a:lnTo>
                  <a:cubicBezTo>
                    <a:pt x="123226" y="1058084"/>
                    <a:pt x="123842" y="1056851"/>
                    <a:pt x="124627" y="1055730"/>
                  </a:cubicBezTo>
                  <a:lnTo>
                    <a:pt x="124907" y="1055394"/>
                  </a:lnTo>
                  <a:cubicBezTo>
                    <a:pt x="124291" y="1054049"/>
                    <a:pt x="124011" y="1052648"/>
                    <a:pt x="124011" y="1051191"/>
                  </a:cubicBezTo>
                  <a:lnTo>
                    <a:pt x="124011" y="1049062"/>
                  </a:lnTo>
                  <a:cubicBezTo>
                    <a:pt x="124011" y="1048445"/>
                    <a:pt x="124067" y="1047885"/>
                    <a:pt x="124179" y="1047269"/>
                  </a:cubicBezTo>
                  <a:lnTo>
                    <a:pt x="120424" y="1045363"/>
                  </a:lnTo>
                  <a:cubicBezTo>
                    <a:pt x="119135" y="1044747"/>
                    <a:pt x="118015" y="1043850"/>
                    <a:pt x="117118" y="1042729"/>
                  </a:cubicBezTo>
                  <a:lnTo>
                    <a:pt x="113532" y="1038415"/>
                  </a:lnTo>
                  <a:cubicBezTo>
                    <a:pt x="113027" y="1037798"/>
                    <a:pt x="112635" y="1037182"/>
                    <a:pt x="112243" y="1036509"/>
                  </a:cubicBezTo>
                  <a:lnTo>
                    <a:pt x="111066" y="1036789"/>
                  </a:lnTo>
                  <a:cubicBezTo>
                    <a:pt x="108656" y="1037406"/>
                    <a:pt x="106135" y="1037126"/>
                    <a:pt x="103893" y="1036005"/>
                  </a:cubicBezTo>
                  <a:lnTo>
                    <a:pt x="102436" y="1035277"/>
                  </a:lnTo>
                  <a:cubicBezTo>
                    <a:pt x="101428" y="1034772"/>
                    <a:pt x="100531" y="1034156"/>
                    <a:pt x="99746" y="1033371"/>
                  </a:cubicBezTo>
                  <a:lnTo>
                    <a:pt x="96160" y="1029785"/>
                  </a:lnTo>
                  <a:cubicBezTo>
                    <a:pt x="95488" y="1029112"/>
                    <a:pt x="94871" y="1028328"/>
                    <a:pt x="94423" y="1027487"/>
                  </a:cubicBezTo>
                  <a:lnTo>
                    <a:pt x="91285" y="1021828"/>
                  </a:lnTo>
                  <a:lnTo>
                    <a:pt x="85401" y="1014655"/>
                  </a:lnTo>
                  <a:cubicBezTo>
                    <a:pt x="84616" y="1013702"/>
                    <a:pt x="84000" y="1012581"/>
                    <a:pt x="83608" y="1011405"/>
                  </a:cubicBezTo>
                  <a:lnTo>
                    <a:pt x="82263" y="1007258"/>
                  </a:lnTo>
                  <a:lnTo>
                    <a:pt x="80077" y="1005633"/>
                  </a:lnTo>
                  <a:cubicBezTo>
                    <a:pt x="79685" y="1005353"/>
                    <a:pt x="79293" y="1005016"/>
                    <a:pt x="78957" y="1004680"/>
                  </a:cubicBezTo>
                  <a:lnTo>
                    <a:pt x="76099" y="1001822"/>
                  </a:lnTo>
                  <a:cubicBezTo>
                    <a:pt x="75146" y="1000870"/>
                    <a:pt x="74418" y="999805"/>
                    <a:pt x="73913" y="998572"/>
                  </a:cubicBezTo>
                  <a:lnTo>
                    <a:pt x="72008" y="994201"/>
                  </a:lnTo>
                  <a:lnTo>
                    <a:pt x="70215" y="991231"/>
                  </a:lnTo>
                  <a:cubicBezTo>
                    <a:pt x="70215" y="991231"/>
                    <a:pt x="70215" y="991231"/>
                    <a:pt x="70215" y="991231"/>
                  </a:cubicBezTo>
                  <a:cubicBezTo>
                    <a:pt x="69094" y="990559"/>
                    <a:pt x="68085" y="989662"/>
                    <a:pt x="67301" y="988653"/>
                  </a:cubicBezTo>
                  <a:lnTo>
                    <a:pt x="67133" y="989046"/>
                  </a:lnTo>
                  <a:cubicBezTo>
                    <a:pt x="66180" y="991399"/>
                    <a:pt x="64443" y="993305"/>
                    <a:pt x="62145" y="994481"/>
                  </a:cubicBezTo>
                  <a:lnTo>
                    <a:pt x="60688" y="995210"/>
                  </a:lnTo>
                  <a:cubicBezTo>
                    <a:pt x="58223" y="996443"/>
                    <a:pt x="55421" y="996611"/>
                    <a:pt x="52787" y="995770"/>
                  </a:cubicBezTo>
                  <a:lnTo>
                    <a:pt x="50658" y="995042"/>
                  </a:lnTo>
                  <a:cubicBezTo>
                    <a:pt x="49481" y="994649"/>
                    <a:pt x="48416" y="994089"/>
                    <a:pt x="47464" y="993305"/>
                  </a:cubicBezTo>
                  <a:lnTo>
                    <a:pt x="43877" y="990447"/>
                  </a:lnTo>
                  <a:cubicBezTo>
                    <a:pt x="42476" y="989326"/>
                    <a:pt x="41412" y="987869"/>
                    <a:pt x="40739" y="986244"/>
                  </a:cubicBezTo>
                  <a:lnTo>
                    <a:pt x="39562" y="986244"/>
                  </a:lnTo>
                  <a:cubicBezTo>
                    <a:pt x="36817" y="986244"/>
                    <a:pt x="34239" y="985179"/>
                    <a:pt x="32277" y="983218"/>
                  </a:cubicBezTo>
                  <a:lnTo>
                    <a:pt x="31549" y="982489"/>
                  </a:lnTo>
                  <a:cubicBezTo>
                    <a:pt x="30372" y="981369"/>
                    <a:pt x="29532" y="979968"/>
                    <a:pt x="29027" y="978399"/>
                  </a:cubicBezTo>
                  <a:lnTo>
                    <a:pt x="28299" y="976269"/>
                  </a:lnTo>
                  <a:cubicBezTo>
                    <a:pt x="27963" y="975205"/>
                    <a:pt x="27794" y="974140"/>
                    <a:pt x="27794" y="973019"/>
                  </a:cubicBezTo>
                  <a:lnTo>
                    <a:pt x="27570" y="967079"/>
                  </a:lnTo>
                  <a:lnTo>
                    <a:pt x="24993" y="961868"/>
                  </a:lnTo>
                  <a:lnTo>
                    <a:pt x="18268" y="952453"/>
                  </a:lnTo>
                  <a:cubicBezTo>
                    <a:pt x="17484" y="951389"/>
                    <a:pt x="16979" y="950212"/>
                    <a:pt x="16643" y="948923"/>
                  </a:cubicBezTo>
                  <a:lnTo>
                    <a:pt x="15915" y="946065"/>
                  </a:lnTo>
                  <a:cubicBezTo>
                    <a:pt x="15690" y="945225"/>
                    <a:pt x="15634" y="944384"/>
                    <a:pt x="15634" y="943544"/>
                  </a:cubicBezTo>
                  <a:lnTo>
                    <a:pt x="15634" y="939957"/>
                  </a:lnTo>
                  <a:cubicBezTo>
                    <a:pt x="15634" y="938668"/>
                    <a:pt x="15915" y="937323"/>
                    <a:pt x="16363" y="936147"/>
                  </a:cubicBezTo>
                  <a:lnTo>
                    <a:pt x="17820" y="932560"/>
                  </a:lnTo>
                  <a:cubicBezTo>
                    <a:pt x="17932" y="932280"/>
                    <a:pt x="18044" y="932000"/>
                    <a:pt x="18212" y="931720"/>
                  </a:cubicBezTo>
                  <a:lnTo>
                    <a:pt x="12945" y="926452"/>
                  </a:lnTo>
                  <a:cubicBezTo>
                    <a:pt x="12776" y="926284"/>
                    <a:pt x="12552" y="926060"/>
                    <a:pt x="12384" y="925892"/>
                  </a:cubicBezTo>
                  <a:lnTo>
                    <a:pt x="3754" y="915861"/>
                  </a:lnTo>
                  <a:cubicBezTo>
                    <a:pt x="2129" y="914012"/>
                    <a:pt x="1289" y="911602"/>
                    <a:pt x="1289" y="909137"/>
                  </a:cubicBezTo>
                  <a:lnTo>
                    <a:pt x="1289" y="907007"/>
                  </a:lnTo>
                  <a:cubicBezTo>
                    <a:pt x="1289" y="903645"/>
                    <a:pt x="2914" y="900563"/>
                    <a:pt x="5604" y="898602"/>
                  </a:cubicBezTo>
                  <a:lnTo>
                    <a:pt x="8854" y="896248"/>
                  </a:lnTo>
                  <a:lnTo>
                    <a:pt x="10535" y="893446"/>
                  </a:lnTo>
                  <a:lnTo>
                    <a:pt x="9975" y="880782"/>
                  </a:lnTo>
                  <a:lnTo>
                    <a:pt x="7509" y="872712"/>
                  </a:lnTo>
                  <a:cubicBezTo>
                    <a:pt x="6949" y="870919"/>
                    <a:pt x="6893" y="868958"/>
                    <a:pt x="7341" y="867165"/>
                  </a:cubicBezTo>
                  <a:lnTo>
                    <a:pt x="8798" y="861449"/>
                  </a:lnTo>
                  <a:cubicBezTo>
                    <a:pt x="8966" y="860720"/>
                    <a:pt x="9246" y="859992"/>
                    <a:pt x="9582" y="859319"/>
                  </a:cubicBezTo>
                  <a:lnTo>
                    <a:pt x="10311" y="857862"/>
                  </a:lnTo>
                  <a:cubicBezTo>
                    <a:pt x="11264" y="856013"/>
                    <a:pt x="12720" y="854444"/>
                    <a:pt x="14514" y="853435"/>
                  </a:cubicBezTo>
                  <a:lnTo>
                    <a:pt x="16419" y="852371"/>
                  </a:lnTo>
                  <a:cubicBezTo>
                    <a:pt x="16419" y="852147"/>
                    <a:pt x="16419" y="851923"/>
                    <a:pt x="16419" y="851698"/>
                  </a:cubicBezTo>
                  <a:lnTo>
                    <a:pt x="16419" y="849569"/>
                  </a:lnTo>
                  <a:cubicBezTo>
                    <a:pt x="16419" y="847944"/>
                    <a:pt x="16811" y="846375"/>
                    <a:pt x="17540" y="844918"/>
                  </a:cubicBezTo>
                  <a:lnTo>
                    <a:pt x="18997" y="842060"/>
                  </a:lnTo>
                  <a:cubicBezTo>
                    <a:pt x="19109" y="841836"/>
                    <a:pt x="19221" y="841612"/>
                    <a:pt x="19389" y="841387"/>
                  </a:cubicBezTo>
                  <a:lnTo>
                    <a:pt x="21518" y="837801"/>
                  </a:lnTo>
                  <a:cubicBezTo>
                    <a:pt x="22303" y="836512"/>
                    <a:pt x="23368" y="835391"/>
                    <a:pt x="24656" y="834495"/>
                  </a:cubicBezTo>
                  <a:lnTo>
                    <a:pt x="25609" y="833878"/>
                  </a:lnTo>
                  <a:lnTo>
                    <a:pt x="25889" y="831805"/>
                  </a:lnTo>
                  <a:cubicBezTo>
                    <a:pt x="26169" y="829508"/>
                    <a:pt x="27234" y="827434"/>
                    <a:pt x="28803" y="825809"/>
                  </a:cubicBezTo>
                  <a:lnTo>
                    <a:pt x="30260" y="824352"/>
                  </a:lnTo>
                  <a:lnTo>
                    <a:pt x="23087" y="822223"/>
                  </a:lnTo>
                  <a:cubicBezTo>
                    <a:pt x="21799" y="821831"/>
                    <a:pt x="20622" y="821214"/>
                    <a:pt x="19613" y="820373"/>
                  </a:cubicBezTo>
                  <a:lnTo>
                    <a:pt x="17988" y="819085"/>
                  </a:lnTo>
                  <a:lnTo>
                    <a:pt x="16867" y="818861"/>
                  </a:lnTo>
                  <a:cubicBezTo>
                    <a:pt x="15971" y="818692"/>
                    <a:pt x="15074" y="818356"/>
                    <a:pt x="14290" y="817964"/>
                  </a:cubicBezTo>
                  <a:lnTo>
                    <a:pt x="8574" y="815106"/>
                  </a:lnTo>
                  <a:cubicBezTo>
                    <a:pt x="7565" y="814602"/>
                    <a:pt x="6668" y="813929"/>
                    <a:pt x="5884" y="813145"/>
                  </a:cubicBezTo>
                  <a:lnTo>
                    <a:pt x="3026" y="810287"/>
                  </a:lnTo>
                  <a:cubicBezTo>
                    <a:pt x="1065" y="808325"/>
                    <a:pt x="0" y="805692"/>
                    <a:pt x="0" y="803002"/>
                  </a:cubicBezTo>
                  <a:lnTo>
                    <a:pt x="0" y="800873"/>
                  </a:lnTo>
                  <a:cubicBezTo>
                    <a:pt x="0" y="798127"/>
                    <a:pt x="1065" y="795493"/>
                    <a:pt x="3026" y="793588"/>
                  </a:cubicBezTo>
                  <a:lnTo>
                    <a:pt x="3754" y="792859"/>
                  </a:lnTo>
                  <a:cubicBezTo>
                    <a:pt x="4371" y="792243"/>
                    <a:pt x="5043" y="791739"/>
                    <a:pt x="5716" y="791290"/>
                  </a:cubicBezTo>
                  <a:lnTo>
                    <a:pt x="7565" y="790169"/>
                  </a:lnTo>
                  <a:lnTo>
                    <a:pt x="8518" y="788937"/>
                  </a:lnTo>
                  <a:cubicBezTo>
                    <a:pt x="9807" y="787199"/>
                    <a:pt x="11600" y="785967"/>
                    <a:pt x="13617" y="785294"/>
                  </a:cubicBezTo>
                  <a:lnTo>
                    <a:pt x="13617" y="783669"/>
                  </a:lnTo>
                  <a:cubicBezTo>
                    <a:pt x="13617" y="782268"/>
                    <a:pt x="13897" y="780867"/>
                    <a:pt x="14458" y="779578"/>
                  </a:cubicBezTo>
                  <a:lnTo>
                    <a:pt x="16587" y="774535"/>
                  </a:lnTo>
                  <a:cubicBezTo>
                    <a:pt x="17316" y="772854"/>
                    <a:pt x="18436" y="771453"/>
                    <a:pt x="19893" y="770332"/>
                  </a:cubicBezTo>
                  <a:lnTo>
                    <a:pt x="22751" y="768203"/>
                  </a:lnTo>
                  <a:cubicBezTo>
                    <a:pt x="23031" y="767979"/>
                    <a:pt x="23312" y="767810"/>
                    <a:pt x="23648" y="767586"/>
                  </a:cubicBezTo>
                  <a:lnTo>
                    <a:pt x="24937" y="766802"/>
                  </a:lnTo>
                  <a:lnTo>
                    <a:pt x="26450" y="762767"/>
                  </a:lnTo>
                  <a:cubicBezTo>
                    <a:pt x="27346" y="760301"/>
                    <a:pt x="29139" y="758340"/>
                    <a:pt x="31493" y="757163"/>
                  </a:cubicBezTo>
                  <a:lnTo>
                    <a:pt x="34463" y="755707"/>
                  </a:lnTo>
                  <a:lnTo>
                    <a:pt x="35808" y="753409"/>
                  </a:lnTo>
                  <a:cubicBezTo>
                    <a:pt x="36368" y="752400"/>
                    <a:pt x="37097" y="751504"/>
                    <a:pt x="37993" y="750775"/>
                  </a:cubicBezTo>
                  <a:lnTo>
                    <a:pt x="48808" y="741305"/>
                  </a:lnTo>
                  <a:lnTo>
                    <a:pt x="53291" y="735701"/>
                  </a:lnTo>
                  <a:lnTo>
                    <a:pt x="55701" y="730938"/>
                  </a:lnTo>
                  <a:cubicBezTo>
                    <a:pt x="56430" y="729481"/>
                    <a:pt x="57438" y="728248"/>
                    <a:pt x="58727" y="727296"/>
                  </a:cubicBezTo>
                  <a:lnTo>
                    <a:pt x="61697" y="725054"/>
                  </a:lnTo>
                  <a:lnTo>
                    <a:pt x="62201" y="723373"/>
                  </a:lnTo>
                  <a:cubicBezTo>
                    <a:pt x="62594" y="721972"/>
                    <a:pt x="63322" y="720627"/>
                    <a:pt x="64275" y="719506"/>
                  </a:cubicBezTo>
                  <a:lnTo>
                    <a:pt x="66012" y="717489"/>
                  </a:lnTo>
                  <a:cubicBezTo>
                    <a:pt x="65003" y="716592"/>
                    <a:pt x="64219" y="715528"/>
                    <a:pt x="63602" y="714351"/>
                  </a:cubicBezTo>
                  <a:lnTo>
                    <a:pt x="63490" y="714183"/>
                  </a:lnTo>
                  <a:lnTo>
                    <a:pt x="62482" y="713566"/>
                  </a:lnTo>
                  <a:cubicBezTo>
                    <a:pt x="61025" y="712670"/>
                    <a:pt x="59792" y="711493"/>
                    <a:pt x="58951" y="710036"/>
                  </a:cubicBezTo>
                  <a:lnTo>
                    <a:pt x="55309" y="703928"/>
                  </a:lnTo>
                  <a:lnTo>
                    <a:pt x="51891" y="700510"/>
                  </a:lnTo>
                  <a:cubicBezTo>
                    <a:pt x="51106" y="699725"/>
                    <a:pt x="50434" y="698829"/>
                    <a:pt x="49929" y="697820"/>
                  </a:cubicBezTo>
                  <a:lnTo>
                    <a:pt x="48024" y="693953"/>
                  </a:lnTo>
                  <a:lnTo>
                    <a:pt x="45446" y="691712"/>
                  </a:lnTo>
                  <a:lnTo>
                    <a:pt x="37097" y="687229"/>
                  </a:lnTo>
                  <a:cubicBezTo>
                    <a:pt x="36424" y="686837"/>
                    <a:pt x="35752" y="686444"/>
                    <a:pt x="35191" y="685884"/>
                  </a:cubicBezTo>
                  <a:lnTo>
                    <a:pt x="29476" y="680841"/>
                  </a:lnTo>
                  <a:cubicBezTo>
                    <a:pt x="29308" y="680729"/>
                    <a:pt x="29195" y="680561"/>
                    <a:pt x="29027" y="680448"/>
                  </a:cubicBezTo>
                  <a:lnTo>
                    <a:pt x="28523" y="680336"/>
                  </a:lnTo>
                  <a:cubicBezTo>
                    <a:pt x="25385" y="679720"/>
                    <a:pt x="22751" y="677646"/>
                    <a:pt x="21294" y="674845"/>
                  </a:cubicBezTo>
                  <a:lnTo>
                    <a:pt x="19837" y="671987"/>
                  </a:lnTo>
                  <a:cubicBezTo>
                    <a:pt x="19725" y="671707"/>
                    <a:pt x="19613" y="671482"/>
                    <a:pt x="19501" y="671202"/>
                  </a:cubicBezTo>
                  <a:lnTo>
                    <a:pt x="16643" y="664029"/>
                  </a:lnTo>
                  <a:cubicBezTo>
                    <a:pt x="16139" y="662797"/>
                    <a:pt x="15915" y="661508"/>
                    <a:pt x="15915" y="660219"/>
                  </a:cubicBezTo>
                  <a:lnTo>
                    <a:pt x="15915" y="658762"/>
                  </a:lnTo>
                  <a:cubicBezTo>
                    <a:pt x="15915" y="656745"/>
                    <a:pt x="16531" y="654727"/>
                    <a:pt x="17652" y="653046"/>
                  </a:cubicBezTo>
                  <a:lnTo>
                    <a:pt x="20285" y="649067"/>
                  </a:lnTo>
                  <a:lnTo>
                    <a:pt x="26057" y="638252"/>
                  </a:lnTo>
                  <a:lnTo>
                    <a:pt x="24825" y="638252"/>
                  </a:lnTo>
                  <a:cubicBezTo>
                    <a:pt x="22807" y="638252"/>
                    <a:pt x="20790" y="637636"/>
                    <a:pt x="19109" y="636515"/>
                  </a:cubicBezTo>
                  <a:lnTo>
                    <a:pt x="13001" y="632817"/>
                  </a:lnTo>
                  <a:cubicBezTo>
                    <a:pt x="9526" y="631080"/>
                    <a:pt x="7285" y="627493"/>
                    <a:pt x="7285" y="623571"/>
                  </a:cubicBezTo>
                  <a:lnTo>
                    <a:pt x="7285" y="622114"/>
                  </a:lnTo>
                  <a:cubicBezTo>
                    <a:pt x="7285" y="619368"/>
                    <a:pt x="8350" y="616734"/>
                    <a:pt x="10311" y="614829"/>
                  </a:cubicBezTo>
                  <a:lnTo>
                    <a:pt x="11712" y="613428"/>
                  </a:lnTo>
                  <a:cubicBezTo>
                    <a:pt x="14290" y="610850"/>
                    <a:pt x="17988" y="609785"/>
                    <a:pt x="21574" y="610682"/>
                  </a:cubicBezTo>
                  <a:lnTo>
                    <a:pt x="24040" y="611298"/>
                  </a:lnTo>
                  <a:lnTo>
                    <a:pt x="24544" y="611074"/>
                  </a:lnTo>
                  <a:cubicBezTo>
                    <a:pt x="25777" y="610570"/>
                    <a:pt x="27066" y="610346"/>
                    <a:pt x="28411" y="610346"/>
                  </a:cubicBezTo>
                  <a:lnTo>
                    <a:pt x="31269" y="610346"/>
                  </a:lnTo>
                  <a:lnTo>
                    <a:pt x="33903" y="606311"/>
                  </a:lnTo>
                  <a:cubicBezTo>
                    <a:pt x="33903" y="604686"/>
                    <a:pt x="34295" y="603117"/>
                    <a:pt x="35023" y="601660"/>
                  </a:cubicBezTo>
                  <a:lnTo>
                    <a:pt x="35752" y="600203"/>
                  </a:lnTo>
                  <a:cubicBezTo>
                    <a:pt x="36256" y="599194"/>
                    <a:pt x="36873" y="598298"/>
                    <a:pt x="37657" y="597513"/>
                  </a:cubicBezTo>
                  <a:lnTo>
                    <a:pt x="39786" y="595384"/>
                  </a:lnTo>
                  <a:cubicBezTo>
                    <a:pt x="40235" y="594936"/>
                    <a:pt x="40739" y="594487"/>
                    <a:pt x="41299" y="594151"/>
                  </a:cubicBezTo>
                  <a:cubicBezTo>
                    <a:pt x="41468" y="593254"/>
                    <a:pt x="41748" y="592414"/>
                    <a:pt x="42196" y="591629"/>
                  </a:cubicBezTo>
                  <a:lnTo>
                    <a:pt x="42196" y="591573"/>
                  </a:lnTo>
                  <a:lnTo>
                    <a:pt x="42644" y="588771"/>
                  </a:lnTo>
                  <a:cubicBezTo>
                    <a:pt x="42700" y="588491"/>
                    <a:pt x="42756" y="588211"/>
                    <a:pt x="42812" y="587987"/>
                  </a:cubicBezTo>
                  <a:lnTo>
                    <a:pt x="44942" y="579357"/>
                  </a:lnTo>
                  <a:cubicBezTo>
                    <a:pt x="45390" y="577564"/>
                    <a:pt x="46343" y="575883"/>
                    <a:pt x="47688" y="574538"/>
                  </a:cubicBezTo>
                  <a:lnTo>
                    <a:pt x="49145" y="573081"/>
                  </a:lnTo>
                  <a:cubicBezTo>
                    <a:pt x="49761" y="572465"/>
                    <a:pt x="50434" y="571960"/>
                    <a:pt x="51106" y="571512"/>
                  </a:cubicBezTo>
                  <a:lnTo>
                    <a:pt x="52955" y="570391"/>
                  </a:lnTo>
                  <a:lnTo>
                    <a:pt x="53908" y="569158"/>
                  </a:lnTo>
                  <a:cubicBezTo>
                    <a:pt x="54636" y="568206"/>
                    <a:pt x="55477" y="567421"/>
                    <a:pt x="56430" y="566749"/>
                  </a:cubicBezTo>
                  <a:lnTo>
                    <a:pt x="56878" y="566469"/>
                  </a:lnTo>
                  <a:lnTo>
                    <a:pt x="57438" y="565684"/>
                  </a:lnTo>
                  <a:lnTo>
                    <a:pt x="58391" y="560304"/>
                  </a:lnTo>
                  <a:lnTo>
                    <a:pt x="59007" y="554196"/>
                  </a:lnTo>
                  <a:lnTo>
                    <a:pt x="58335" y="546912"/>
                  </a:lnTo>
                  <a:cubicBezTo>
                    <a:pt x="58335" y="546575"/>
                    <a:pt x="58279" y="546295"/>
                    <a:pt x="58279" y="545959"/>
                  </a:cubicBezTo>
                  <a:lnTo>
                    <a:pt x="58279" y="543829"/>
                  </a:lnTo>
                  <a:cubicBezTo>
                    <a:pt x="58279" y="542204"/>
                    <a:pt x="58671" y="540635"/>
                    <a:pt x="59400" y="539178"/>
                  </a:cubicBezTo>
                  <a:lnTo>
                    <a:pt x="60857" y="536320"/>
                  </a:lnTo>
                  <a:cubicBezTo>
                    <a:pt x="61193" y="535592"/>
                    <a:pt x="61641" y="534920"/>
                    <a:pt x="62145" y="534359"/>
                  </a:cubicBezTo>
                  <a:lnTo>
                    <a:pt x="65396" y="530493"/>
                  </a:lnTo>
                  <a:lnTo>
                    <a:pt x="67469" y="527355"/>
                  </a:lnTo>
                  <a:lnTo>
                    <a:pt x="70327" y="520462"/>
                  </a:lnTo>
                  <a:cubicBezTo>
                    <a:pt x="71672" y="516483"/>
                    <a:pt x="75202" y="513737"/>
                    <a:pt x="79405" y="513401"/>
                  </a:cubicBezTo>
                  <a:lnTo>
                    <a:pt x="88987" y="512729"/>
                  </a:lnTo>
                  <a:lnTo>
                    <a:pt x="92798" y="512112"/>
                  </a:lnTo>
                  <a:cubicBezTo>
                    <a:pt x="93919" y="511944"/>
                    <a:pt x="95095" y="511944"/>
                    <a:pt x="96216" y="512112"/>
                  </a:cubicBezTo>
                  <a:lnTo>
                    <a:pt x="100531" y="512841"/>
                  </a:lnTo>
                  <a:cubicBezTo>
                    <a:pt x="101820" y="513065"/>
                    <a:pt x="103053" y="513513"/>
                    <a:pt x="104173" y="514186"/>
                  </a:cubicBezTo>
                  <a:lnTo>
                    <a:pt x="105350" y="514914"/>
                  </a:lnTo>
                  <a:cubicBezTo>
                    <a:pt x="105518" y="514914"/>
                    <a:pt x="105686" y="514970"/>
                    <a:pt x="105854" y="514970"/>
                  </a:cubicBezTo>
                  <a:lnTo>
                    <a:pt x="111570" y="515699"/>
                  </a:lnTo>
                  <a:cubicBezTo>
                    <a:pt x="112467" y="515811"/>
                    <a:pt x="113307" y="516035"/>
                    <a:pt x="114148" y="516371"/>
                  </a:cubicBezTo>
                  <a:lnTo>
                    <a:pt x="117734" y="517828"/>
                  </a:lnTo>
                  <a:cubicBezTo>
                    <a:pt x="118855" y="518276"/>
                    <a:pt x="119920" y="518949"/>
                    <a:pt x="120872" y="519790"/>
                  </a:cubicBezTo>
                  <a:lnTo>
                    <a:pt x="127149" y="525505"/>
                  </a:lnTo>
                  <a:lnTo>
                    <a:pt x="129222" y="526178"/>
                  </a:lnTo>
                  <a:cubicBezTo>
                    <a:pt x="129278" y="526122"/>
                    <a:pt x="129334" y="526122"/>
                    <a:pt x="129390" y="526066"/>
                  </a:cubicBezTo>
                  <a:lnTo>
                    <a:pt x="130847" y="525337"/>
                  </a:lnTo>
                  <a:cubicBezTo>
                    <a:pt x="131295" y="525113"/>
                    <a:pt x="131744" y="524945"/>
                    <a:pt x="132192" y="524777"/>
                  </a:cubicBezTo>
                  <a:lnTo>
                    <a:pt x="134321" y="524048"/>
                  </a:lnTo>
                  <a:cubicBezTo>
                    <a:pt x="135890" y="523544"/>
                    <a:pt x="137516" y="523376"/>
                    <a:pt x="139141" y="523656"/>
                  </a:cubicBezTo>
                  <a:lnTo>
                    <a:pt x="146425" y="524777"/>
                  </a:lnTo>
                  <a:lnTo>
                    <a:pt x="146874" y="524665"/>
                  </a:lnTo>
                  <a:lnTo>
                    <a:pt x="150796" y="523376"/>
                  </a:lnTo>
                  <a:cubicBezTo>
                    <a:pt x="151301" y="523208"/>
                    <a:pt x="151805" y="523096"/>
                    <a:pt x="152365" y="522984"/>
                  </a:cubicBezTo>
                  <a:lnTo>
                    <a:pt x="156680" y="522255"/>
                  </a:lnTo>
                  <a:cubicBezTo>
                    <a:pt x="156904" y="522199"/>
                    <a:pt x="157129" y="522199"/>
                    <a:pt x="157353" y="522143"/>
                  </a:cubicBezTo>
                  <a:cubicBezTo>
                    <a:pt x="159370" y="521302"/>
                    <a:pt x="161612" y="521134"/>
                    <a:pt x="163797" y="521695"/>
                  </a:cubicBezTo>
                  <a:lnTo>
                    <a:pt x="169569" y="520238"/>
                  </a:lnTo>
                  <a:cubicBezTo>
                    <a:pt x="170409" y="520014"/>
                    <a:pt x="171250" y="519958"/>
                    <a:pt x="172091" y="519958"/>
                  </a:cubicBezTo>
                  <a:lnTo>
                    <a:pt x="178927" y="519958"/>
                  </a:lnTo>
                  <a:lnTo>
                    <a:pt x="187277" y="519397"/>
                  </a:lnTo>
                  <a:lnTo>
                    <a:pt x="199773" y="513177"/>
                  </a:lnTo>
                  <a:cubicBezTo>
                    <a:pt x="200221" y="512953"/>
                    <a:pt x="200670" y="512785"/>
                    <a:pt x="201118" y="512617"/>
                  </a:cubicBezTo>
                  <a:lnTo>
                    <a:pt x="204704" y="511440"/>
                  </a:lnTo>
                  <a:lnTo>
                    <a:pt x="208347" y="509591"/>
                  </a:lnTo>
                  <a:cubicBezTo>
                    <a:pt x="208683" y="509423"/>
                    <a:pt x="209019" y="509311"/>
                    <a:pt x="209355" y="509142"/>
                  </a:cubicBezTo>
                  <a:lnTo>
                    <a:pt x="215295" y="506901"/>
                  </a:lnTo>
                  <a:lnTo>
                    <a:pt x="216472" y="505724"/>
                  </a:lnTo>
                  <a:cubicBezTo>
                    <a:pt x="218658" y="503539"/>
                    <a:pt x="221740" y="502474"/>
                    <a:pt x="224822" y="502754"/>
                  </a:cubicBezTo>
                  <a:lnTo>
                    <a:pt x="246340" y="504884"/>
                  </a:lnTo>
                  <a:lnTo>
                    <a:pt x="324848" y="513906"/>
                  </a:lnTo>
                  <a:cubicBezTo>
                    <a:pt x="325857" y="513625"/>
                    <a:pt x="326866" y="513457"/>
                    <a:pt x="327930" y="513457"/>
                  </a:cubicBezTo>
                  <a:lnTo>
                    <a:pt x="328659" y="513457"/>
                  </a:lnTo>
                  <a:cubicBezTo>
                    <a:pt x="329499" y="513457"/>
                    <a:pt x="330340" y="513569"/>
                    <a:pt x="331180" y="513793"/>
                  </a:cubicBezTo>
                  <a:lnTo>
                    <a:pt x="334038" y="514522"/>
                  </a:lnTo>
                  <a:cubicBezTo>
                    <a:pt x="334487" y="514634"/>
                    <a:pt x="334879" y="514746"/>
                    <a:pt x="335327" y="514914"/>
                  </a:cubicBezTo>
                  <a:lnTo>
                    <a:pt x="338017" y="514914"/>
                  </a:lnTo>
                  <a:cubicBezTo>
                    <a:pt x="338858" y="514914"/>
                    <a:pt x="339698" y="515026"/>
                    <a:pt x="340539" y="515251"/>
                  </a:cubicBezTo>
                  <a:lnTo>
                    <a:pt x="340539" y="515251"/>
                  </a:lnTo>
                  <a:cubicBezTo>
                    <a:pt x="342052" y="514858"/>
                    <a:pt x="343565" y="514858"/>
                    <a:pt x="345078" y="515138"/>
                  </a:cubicBezTo>
                  <a:lnTo>
                    <a:pt x="346815" y="515475"/>
                  </a:lnTo>
                  <a:lnTo>
                    <a:pt x="349280" y="515082"/>
                  </a:lnTo>
                  <a:cubicBezTo>
                    <a:pt x="351186" y="514746"/>
                    <a:pt x="353035" y="514970"/>
                    <a:pt x="354772" y="515699"/>
                  </a:cubicBezTo>
                  <a:cubicBezTo>
                    <a:pt x="355669" y="515643"/>
                    <a:pt x="356565" y="515755"/>
                    <a:pt x="357462" y="515923"/>
                  </a:cubicBezTo>
                  <a:lnTo>
                    <a:pt x="358022" y="515587"/>
                  </a:lnTo>
                  <a:cubicBezTo>
                    <a:pt x="358190" y="515475"/>
                    <a:pt x="358358" y="515419"/>
                    <a:pt x="358527" y="515306"/>
                  </a:cubicBezTo>
                  <a:lnTo>
                    <a:pt x="361384" y="513850"/>
                  </a:lnTo>
                  <a:cubicBezTo>
                    <a:pt x="361833" y="513625"/>
                    <a:pt x="362281" y="513457"/>
                    <a:pt x="362729" y="513289"/>
                  </a:cubicBezTo>
                  <a:lnTo>
                    <a:pt x="367044" y="511832"/>
                  </a:lnTo>
                  <a:cubicBezTo>
                    <a:pt x="367437" y="511720"/>
                    <a:pt x="367885" y="511552"/>
                    <a:pt x="368333" y="511496"/>
                  </a:cubicBezTo>
                  <a:cubicBezTo>
                    <a:pt x="370799" y="509927"/>
                    <a:pt x="373769" y="509479"/>
                    <a:pt x="376515" y="510207"/>
                  </a:cubicBezTo>
                  <a:cubicBezTo>
                    <a:pt x="377411" y="509759"/>
                    <a:pt x="378364" y="509479"/>
                    <a:pt x="379316" y="509311"/>
                  </a:cubicBezTo>
                  <a:cubicBezTo>
                    <a:pt x="381782" y="508918"/>
                    <a:pt x="384248" y="509367"/>
                    <a:pt x="386321" y="510599"/>
                  </a:cubicBezTo>
                  <a:cubicBezTo>
                    <a:pt x="386825" y="510599"/>
                    <a:pt x="387386" y="510599"/>
                    <a:pt x="387890" y="510655"/>
                  </a:cubicBezTo>
                  <a:cubicBezTo>
                    <a:pt x="389011" y="509983"/>
                    <a:pt x="390244" y="509535"/>
                    <a:pt x="391533" y="509311"/>
                  </a:cubicBezTo>
                  <a:lnTo>
                    <a:pt x="398313" y="508190"/>
                  </a:lnTo>
                  <a:lnTo>
                    <a:pt x="401731" y="506228"/>
                  </a:lnTo>
                  <a:cubicBezTo>
                    <a:pt x="403300" y="505332"/>
                    <a:pt x="405038" y="504884"/>
                    <a:pt x="406887" y="504884"/>
                  </a:cubicBezTo>
                  <a:lnTo>
                    <a:pt x="410081" y="504715"/>
                  </a:lnTo>
                  <a:cubicBezTo>
                    <a:pt x="410921" y="504435"/>
                    <a:pt x="411818" y="504267"/>
                    <a:pt x="412659" y="504211"/>
                  </a:cubicBezTo>
                  <a:lnTo>
                    <a:pt x="416133" y="500008"/>
                  </a:lnTo>
                  <a:cubicBezTo>
                    <a:pt x="416357" y="499784"/>
                    <a:pt x="416525" y="499560"/>
                    <a:pt x="416749" y="499336"/>
                  </a:cubicBezTo>
                  <a:lnTo>
                    <a:pt x="418206" y="497879"/>
                  </a:lnTo>
                  <a:cubicBezTo>
                    <a:pt x="419327" y="496758"/>
                    <a:pt x="420728" y="495918"/>
                    <a:pt x="422241" y="495413"/>
                  </a:cubicBezTo>
                  <a:lnTo>
                    <a:pt x="423082" y="494853"/>
                  </a:lnTo>
                  <a:lnTo>
                    <a:pt x="423082" y="493004"/>
                  </a:lnTo>
                  <a:cubicBezTo>
                    <a:pt x="423082" y="492163"/>
                    <a:pt x="423194" y="491322"/>
                    <a:pt x="423362" y="490482"/>
                  </a:cubicBezTo>
                  <a:lnTo>
                    <a:pt x="424090" y="487624"/>
                  </a:lnTo>
                  <a:cubicBezTo>
                    <a:pt x="424258" y="486896"/>
                    <a:pt x="424539" y="486167"/>
                    <a:pt x="424875" y="485495"/>
                  </a:cubicBezTo>
                  <a:lnTo>
                    <a:pt x="426332" y="482637"/>
                  </a:lnTo>
                  <a:cubicBezTo>
                    <a:pt x="426836" y="481628"/>
                    <a:pt x="427452" y="480732"/>
                    <a:pt x="428237" y="479947"/>
                  </a:cubicBezTo>
                  <a:lnTo>
                    <a:pt x="429694" y="478490"/>
                  </a:lnTo>
                  <a:lnTo>
                    <a:pt x="430591" y="477201"/>
                  </a:lnTo>
                  <a:cubicBezTo>
                    <a:pt x="430983" y="476641"/>
                    <a:pt x="431375" y="476136"/>
                    <a:pt x="431879" y="475632"/>
                  </a:cubicBezTo>
                  <a:lnTo>
                    <a:pt x="434737" y="472774"/>
                  </a:lnTo>
                  <a:cubicBezTo>
                    <a:pt x="435242" y="472270"/>
                    <a:pt x="435746" y="471878"/>
                    <a:pt x="436306" y="471485"/>
                  </a:cubicBezTo>
                  <a:lnTo>
                    <a:pt x="438436" y="470028"/>
                  </a:lnTo>
                  <a:cubicBezTo>
                    <a:pt x="440957" y="468347"/>
                    <a:pt x="444096" y="467843"/>
                    <a:pt x="447010" y="468684"/>
                  </a:cubicBezTo>
                  <a:lnTo>
                    <a:pt x="452053" y="470140"/>
                  </a:lnTo>
                  <a:cubicBezTo>
                    <a:pt x="453062" y="470421"/>
                    <a:pt x="454070" y="470869"/>
                    <a:pt x="454967" y="471485"/>
                  </a:cubicBezTo>
                  <a:lnTo>
                    <a:pt x="465726" y="478658"/>
                  </a:lnTo>
                  <a:lnTo>
                    <a:pt x="473963" y="484654"/>
                  </a:lnTo>
                  <a:lnTo>
                    <a:pt x="513133" y="510992"/>
                  </a:lnTo>
                  <a:lnTo>
                    <a:pt x="528600" y="521751"/>
                  </a:lnTo>
                  <a:cubicBezTo>
                    <a:pt x="528656" y="521695"/>
                    <a:pt x="528712" y="521639"/>
                    <a:pt x="528768" y="521583"/>
                  </a:cubicBezTo>
                  <a:lnTo>
                    <a:pt x="530449" y="519902"/>
                  </a:lnTo>
                  <a:lnTo>
                    <a:pt x="531121" y="518557"/>
                  </a:lnTo>
                  <a:cubicBezTo>
                    <a:pt x="531234" y="518276"/>
                    <a:pt x="531402" y="518052"/>
                    <a:pt x="531514" y="517828"/>
                  </a:cubicBezTo>
                  <a:lnTo>
                    <a:pt x="532186" y="514858"/>
                  </a:lnTo>
                  <a:lnTo>
                    <a:pt x="532186" y="510992"/>
                  </a:lnTo>
                  <a:cubicBezTo>
                    <a:pt x="532186" y="509030"/>
                    <a:pt x="532747" y="507125"/>
                    <a:pt x="533811" y="505444"/>
                  </a:cubicBezTo>
                  <a:lnTo>
                    <a:pt x="533979" y="504884"/>
                  </a:lnTo>
                  <a:cubicBezTo>
                    <a:pt x="534428" y="503090"/>
                    <a:pt x="535380" y="501409"/>
                    <a:pt x="536669" y="500120"/>
                  </a:cubicBezTo>
                  <a:lnTo>
                    <a:pt x="537566" y="499224"/>
                  </a:lnTo>
                  <a:lnTo>
                    <a:pt x="542329" y="493116"/>
                  </a:lnTo>
                  <a:cubicBezTo>
                    <a:pt x="543001" y="492275"/>
                    <a:pt x="543786" y="491547"/>
                    <a:pt x="544682" y="490986"/>
                  </a:cubicBezTo>
                  <a:lnTo>
                    <a:pt x="546308" y="489922"/>
                  </a:lnTo>
                  <a:lnTo>
                    <a:pt x="546532" y="489305"/>
                  </a:lnTo>
                  <a:cubicBezTo>
                    <a:pt x="546756" y="488745"/>
                    <a:pt x="546980" y="488241"/>
                    <a:pt x="547316" y="487736"/>
                  </a:cubicBezTo>
                  <a:cubicBezTo>
                    <a:pt x="546027" y="484542"/>
                    <a:pt x="546364" y="480956"/>
                    <a:pt x="548213" y="478098"/>
                  </a:cubicBezTo>
                  <a:cubicBezTo>
                    <a:pt x="550118" y="475184"/>
                    <a:pt x="553368" y="473447"/>
                    <a:pt x="556843" y="473447"/>
                  </a:cubicBezTo>
                  <a:lnTo>
                    <a:pt x="557571" y="473447"/>
                  </a:lnTo>
                  <a:cubicBezTo>
                    <a:pt x="559588" y="473447"/>
                    <a:pt x="561606" y="474063"/>
                    <a:pt x="563287" y="475184"/>
                  </a:cubicBezTo>
                  <a:lnTo>
                    <a:pt x="565416" y="476641"/>
                  </a:lnTo>
                  <a:cubicBezTo>
                    <a:pt x="567210" y="477817"/>
                    <a:pt x="568610" y="479611"/>
                    <a:pt x="569339" y="481628"/>
                  </a:cubicBezTo>
                  <a:lnTo>
                    <a:pt x="571468" y="487344"/>
                  </a:lnTo>
                  <a:cubicBezTo>
                    <a:pt x="571749" y="488072"/>
                    <a:pt x="571917" y="488745"/>
                    <a:pt x="572029" y="489529"/>
                  </a:cubicBezTo>
                  <a:cubicBezTo>
                    <a:pt x="572925" y="490258"/>
                    <a:pt x="573654" y="491154"/>
                    <a:pt x="574270" y="492163"/>
                  </a:cubicBezTo>
                  <a:lnTo>
                    <a:pt x="576400" y="495749"/>
                  </a:lnTo>
                  <a:cubicBezTo>
                    <a:pt x="576848" y="496478"/>
                    <a:pt x="577184" y="497262"/>
                    <a:pt x="577408" y="498103"/>
                  </a:cubicBezTo>
                  <a:lnTo>
                    <a:pt x="578921" y="503202"/>
                  </a:lnTo>
                  <a:lnTo>
                    <a:pt x="581835" y="506565"/>
                  </a:lnTo>
                  <a:cubicBezTo>
                    <a:pt x="582340" y="507125"/>
                    <a:pt x="582788" y="507797"/>
                    <a:pt x="583124" y="508470"/>
                  </a:cubicBezTo>
                  <a:cubicBezTo>
                    <a:pt x="583404" y="508638"/>
                    <a:pt x="583740" y="508806"/>
                    <a:pt x="584021" y="509030"/>
                  </a:cubicBezTo>
                  <a:lnTo>
                    <a:pt x="586150" y="510487"/>
                  </a:lnTo>
                  <a:cubicBezTo>
                    <a:pt x="589008" y="512393"/>
                    <a:pt x="590745" y="515643"/>
                    <a:pt x="590745" y="519117"/>
                  </a:cubicBezTo>
                  <a:lnTo>
                    <a:pt x="590913" y="520182"/>
                  </a:lnTo>
                  <a:cubicBezTo>
                    <a:pt x="592426" y="521302"/>
                    <a:pt x="593603" y="522872"/>
                    <a:pt x="594332" y="524609"/>
                  </a:cubicBezTo>
                  <a:lnTo>
                    <a:pt x="595789" y="528195"/>
                  </a:lnTo>
                  <a:cubicBezTo>
                    <a:pt x="596181" y="529204"/>
                    <a:pt x="596405" y="530268"/>
                    <a:pt x="596517" y="531333"/>
                  </a:cubicBezTo>
                  <a:cubicBezTo>
                    <a:pt x="597414" y="532286"/>
                    <a:pt x="598198" y="533407"/>
                    <a:pt x="598646" y="534639"/>
                  </a:cubicBezTo>
                  <a:lnTo>
                    <a:pt x="600440" y="538898"/>
                  </a:lnTo>
                  <a:cubicBezTo>
                    <a:pt x="601392" y="540859"/>
                    <a:pt x="601728" y="543045"/>
                    <a:pt x="601392" y="545230"/>
                  </a:cubicBezTo>
                  <a:lnTo>
                    <a:pt x="601056" y="547192"/>
                  </a:lnTo>
                  <a:lnTo>
                    <a:pt x="602513" y="552067"/>
                  </a:lnTo>
                  <a:cubicBezTo>
                    <a:pt x="602793" y="553020"/>
                    <a:pt x="602961" y="554028"/>
                    <a:pt x="602961" y="555037"/>
                  </a:cubicBezTo>
                  <a:lnTo>
                    <a:pt x="602961" y="556214"/>
                  </a:lnTo>
                  <a:lnTo>
                    <a:pt x="603241" y="556830"/>
                  </a:lnTo>
                  <a:lnTo>
                    <a:pt x="605651" y="559240"/>
                  </a:lnTo>
                  <a:cubicBezTo>
                    <a:pt x="606436" y="560024"/>
                    <a:pt x="607108" y="560921"/>
                    <a:pt x="607612" y="561930"/>
                  </a:cubicBezTo>
                  <a:lnTo>
                    <a:pt x="608341" y="563387"/>
                  </a:lnTo>
                  <a:cubicBezTo>
                    <a:pt x="608845" y="564395"/>
                    <a:pt x="609181" y="565460"/>
                    <a:pt x="609350" y="566525"/>
                  </a:cubicBezTo>
                  <a:lnTo>
                    <a:pt x="609798" y="569495"/>
                  </a:lnTo>
                  <a:lnTo>
                    <a:pt x="616803" y="574762"/>
                  </a:lnTo>
                  <a:cubicBezTo>
                    <a:pt x="617195" y="575042"/>
                    <a:pt x="617587" y="575378"/>
                    <a:pt x="617923" y="575715"/>
                  </a:cubicBezTo>
                  <a:lnTo>
                    <a:pt x="618652" y="576443"/>
                  </a:lnTo>
                  <a:cubicBezTo>
                    <a:pt x="619436" y="577228"/>
                    <a:pt x="620109" y="578124"/>
                    <a:pt x="620613" y="579133"/>
                  </a:cubicBezTo>
                  <a:lnTo>
                    <a:pt x="621342" y="580590"/>
                  </a:lnTo>
                  <a:cubicBezTo>
                    <a:pt x="621622" y="581150"/>
                    <a:pt x="621846" y="581767"/>
                    <a:pt x="622014" y="582383"/>
                  </a:cubicBezTo>
                  <a:lnTo>
                    <a:pt x="622182" y="582944"/>
                  </a:lnTo>
                  <a:cubicBezTo>
                    <a:pt x="623303" y="583840"/>
                    <a:pt x="624255" y="585017"/>
                    <a:pt x="624928" y="586362"/>
                  </a:cubicBezTo>
                  <a:lnTo>
                    <a:pt x="625656" y="587819"/>
                  </a:lnTo>
                  <a:cubicBezTo>
                    <a:pt x="626385" y="589276"/>
                    <a:pt x="626721" y="590845"/>
                    <a:pt x="626721" y="592414"/>
                  </a:cubicBezTo>
                  <a:lnTo>
                    <a:pt x="626721" y="592582"/>
                  </a:lnTo>
                  <a:lnTo>
                    <a:pt x="627506" y="593591"/>
                  </a:lnTo>
                  <a:lnTo>
                    <a:pt x="629635" y="594655"/>
                  </a:lnTo>
                  <a:cubicBezTo>
                    <a:pt x="630476" y="595048"/>
                    <a:pt x="631204" y="595552"/>
                    <a:pt x="631877" y="596168"/>
                  </a:cubicBezTo>
                  <a:lnTo>
                    <a:pt x="631316" y="594655"/>
                  </a:lnTo>
                  <a:lnTo>
                    <a:pt x="630588" y="593927"/>
                  </a:lnTo>
                  <a:cubicBezTo>
                    <a:pt x="629803" y="593142"/>
                    <a:pt x="629131" y="592246"/>
                    <a:pt x="628626" y="591237"/>
                  </a:cubicBezTo>
                  <a:lnTo>
                    <a:pt x="627169" y="588379"/>
                  </a:lnTo>
                  <a:cubicBezTo>
                    <a:pt x="625712" y="585465"/>
                    <a:pt x="625712" y="582047"/>
                    <a:pt x="627169" y="579133"/>
                  </a:cubicBezTo>
                  <a:lnTo>
                    <a:pt x="630756" y="571960"/>
                  </a:lnTo>
                  <a:cubicBezTo>
                    <a:pt x="630924" y="571568"/>
                    <a:pt x="631148" y="571232"/>
                    <a:pt x="631372" y="570839"/>
                  </a:cubicBezTo>
                  <a:lnTo>
                    <a:pt x="632829" y="568710"/>
                  </a:lnTo>
                  <a:cubicBezTo>
                    <a:pt x="632941" y="568542"/>
                    <a:pt x="633053" y="568374"/>
                    <a:pt x="633165" y="568206"/>
                  </a:cubicBezTo>
                  <a:lnTo>
                    <a:pt x="634230" y="566749"/>
                  </a:lnTo>
                  <a:cubicBezTo>
                    <a:pt x="634062" y="565964"/>
                    <a:pt x="633950" y="565180"/>
                    <a:pt x="633950" y="564339"/>
                  </a:cubicBezTo>
                  <a:lnTo>
                    <a:pt x="633950" y="563611"/>
                  </a:lnTo>
                  <a:cubicBezTo>
                    <a:pt x="633950" y="560865"/>
                    <a:pt x="635015" y="558231"/>
                    <a:pt x="636976" y="556270"/>
                  </a:cubicBezTo>
                  <a:lnTo>
                    <a:pt x="638433" y="554813"/>
                  </a:lnTo>
                  <a:cubicBezTo>
                    <a:pt x="638601" y="554645"/>
                    <a:pt x="638769" y="554477"/>
                    <a:pt x="638993" y="554309"/>
                  </a:cubicBezTo>
                  <a:lnTo>
                    <a:pt x="638993" y="553524"/>
                  </a:lnTo>
                  <a:cubicBezTo>
                    <a:pt x="638993" y="551675"/>
                    <a:pt x="639498" y="549825"/>
                    <a:pt x="640450" y="548256"/>
                  </a:cubicBezTo>
                  <a:lnTo>
                    <a:pt x="640450" y="545623"/>
                  </a:lnTo>
                  <a:cubicBezTo>
                    <a:pt x="640450" y="543717"/>
                    <a:pt x="640955" y="541868"/>
                    <a:pt x="641963" y="540299"/>
                  </a:cubicBezTo>
                  <a:lnTo>
                    <a:pt x="641571" y="539515"/>
                  </a:lnTo>
                  <a:cubicBezTo>
                    <a:pt x="641123" y="538618"/>
                    <a:pt x="640786" y="537609"/>
                    <a:pt x="640618" y="536601"/>
                  </a:cubicBezTo>
                  <a:lnTo>
                    <a:pt x="639890" y="532286"/>
                  </a:lnTo>
                  <a:cubicBezTo>
                    <a:pt x="639778" y="531726"/>
                    <a:pt x="639722" y="531165"/>
                    <a:pt x="639722" y="530605"/>
                  </a:cubicBezTo>
                  <a:lnTo>
                    <a:pt x="639722" y="529148"/>
                  </a:lnTo>
                  <a:cubicBezTo>
                    <a:pt x="639722" y="527523"/>
                    <a:pt x="640114" y="525954"/>
                    <a:pt x="640843" y="524497"/>
                  </a:cubicBezTo>
                  <a:lnTo>
                    <a:pt x="642299" y="521639"/>
                  </a:lnTo>
                  <a:cubicBezTo>
                    <a:pt x="643308" y="519621"/>
                    <a:pt x="644933" y="518052"/>
                    <a:pt x="646895" y="517044"/>
                  </a:cubicBezTo>
                  <a:lnTo>
                    <a:pt x="647735" y="516539"/>
                  </a:lnTo>
                  <a:cubicBezTo>
                    <a:pt x="648127" y="515867"/>
                    <a:pt x="648632" y="515251"/>
                    <a:pt x="649192" y="514690"/>
                  </a:cubicBezTo>
                  <a:lnTo>
                    <a:pt x="654235" y="509647"/>
                  </a:lnTo>
                  <a:cubicBezTo>
                    <a:pt x="654628" y="509254"/>
                    <a:pt x="655076" y="508862"/>
                    <a:pt x="655524" y="508526"/>
                  </a:cubicBezTo>
                  <a:lnTo>
                    <a:pt x="659727" y="505556"/>
                  </a:lnTo>
                  <a:cubicBezTo>
                    <a:pt x="660063" y="504603"/>
                    <a:pt x="660568" y="503651"/>
                    <a:pt x="661184" y="502866"/>
                  </a:cubicBezTo>
                  <a:lnTo>
                    <a:pt x="666788" y="495189"/>
                  </a:lnTo>
                  <a:cubicBezTo>
                    <a:pt x="666900" y="495077"/>
                    <a:pt x="667012" y="494909"/>
                    <a:pt x="667068" y="494797"/>
                  </a:cubicBezTo>
                  <a:lnTo>
                    <a:pt x="664995" y="492723"/>
                  </a:lnTo>
                  <a:cubicBezTo>
                    <a:pt x="664098" y="491771"/>
                    <a:pt x="663313" y="490706"/>
                    <a:pt x="662809" y="489529"/>
                  </a:cubicBezTo>
                  <a:lnTo>
                    <a:pt x="660680" y="484486"/>
                  </a:lnTo>
                  <a:cubicBezTo>
                    <a:pt x="660568" y="484206"/>
                    <a:pt x="660456" y="483982"/>
                    <a:pt x="660400" y="483701"/>
                  </a:cubicBezTo>
                  <a:lnTo>
                    <a:pt x="658943" y="479387"/>
                  </a:lnTo>
                  <a:cubicBezTo>
                    <a:pt x="658102" y="476865"/>
                    <a:pt x="658270" y="474119"/>
                    <a:pt x="659335" y="471822"/>
                  </a:cubicBezTo>
                  <a:cubicBezTo>
                    <a:pt x="659335" y="471709"/>
                    <a:pt x="659391" y="471597"/>
                    <a:pt x="659391" y="471485"/>
                  </a:cubicBezTo>
                  <a:lnTo>
                    <a:pt x="660119" y="468627"/>
                  </a:lnTo>
                  <a:cubicBezTo>
                    <a:pt x="660287" y="467899"/>
                    <a:pt x="660568" y="467227"/>
                    <a:pt x="660904" y="466554"/>
                  </a:cubicBezTo>
                  <a:lnTo>
                    <a:pt x="661632" y="465097"/>
                  </a:lnTo>
                  <a:cubicBezTo>
                    <a:pt x="661912" y="464481"/>
                    <a:pt x="662305" y="463920"/>
                    <a:pt x="662697" y="463416"/>
                  </a:cubicBezTo>
                  <a:lnTo>
                    <a:pt x="662697" y="458989"/>
                  </a:lnTo>
                  <a:cubicBezTo>
                    <a:pt x="662697" y="456243"/>
                    <a:pt x="663762" y="453609"/>
                    <a:pt x="665723" y="451704"/>
                  </a:cubicBezTo>
                  <a:lnTo>
                    <a:pt x="667180" y="450247"/>
                  </a:lnTo>
                  <a:cubicBezTo>
                    <a:pt x="667796" y="449631"/>
                    <a:pt x="668525" y="449070"/>
                    <a:pt x="669253" y="448622"/>
                  </a:cubicBezTo>
                  <a:cubicBezTo>
                    <a:pt x="669197" y="448230"/>
                    <a:pt x="669197" y="447838"/>
                    <a:pt x="669197" y="447501"/>
                  </a:cubicBezTo>
                  <a:lnTo>
                    <a:pt x="669197" y="446044"/>
                  </a:lnTo>
                  <a:cubicBezTo>
                    <a:pt x="669197" y="444756"/>
                    <a:pt x="669422" y="443467"/>
                    <a:pt x="669926" y="442234"/>
                  </a:cubicBezTo>
                  <a:cubicBezTo>
                    <a:pt x="669982" y="439432"/>
                    <a:pt x="671159" y="436854"/>
                    <a:pt x="673064" y="435005"/>
                  </a:cubicBezTo>
                  <a:cubicBezTo>
                    <a:pt x="673568" y="432764"/>
                    <a:pt x="674857" y="430802"/>
                    <a:pt x="676594" y="429401"/>
                  </a:cubicBezTo>
                  <a:cubicBezTo>
                    <a:pt x="676818" y="429121"/>
                    <a:pt x="677043" y="428897"/>
                    <a:pt x="677267" y="428673"/>
                  </a:cubicBezTo>
                  <a:lnTo>
                    <a:pt x="678500" y="427440"/>
                  </a:lnTo>
                  <a:lnTo>
                    <a:pt x="680013" y="424974"/>
                  </a:lnTo>
                  <a:cubicBezTo>
                    <a:pt x="680461" y="424246"/>
                    <a:pt x="680965" y="423573"/>
                    <a:pt x="681582" y="422957"/>
                  </a:cubicBezTo>
                  <a:lnTo>
                    <a:pt x="684440" y="420099"/>
                  </a:lnTo>
                  <a:cubicBezTo>
                    <a:pt x="685224" y="419315"/>
                    <a:pt x="686121" y="418642"/>
                    <a:pt x="687129" y="418138"/>
                  </a:cubicBezTo>
                  <a:lnTo>
                    <a:pt x="694918" y="414271"/>
                  </a:lnTo>
                  <a:lnTo>
                    <a:pt x="697384" y="412198"/>
                  </a:lnTo>
                  <a:cubicBezTo>
                    <a:pt x="697664" y="411918"/>
                    <a:pt x="697945" y="411694"/>
                    <a:pt x="698225" y="411413"/>
                  </a:cubicBezTo>
                  <a:lnTo>
                    <a:pt x="700074" y="409900"/>
                  </a:lnTo>
                  <a:lnTo>
                    <a:pt x="700074" y="407098"/>
                  </a:lnTo>
                  <a:lnTo>
                    <a:pt x="699682" y="405473"/>
                  </a:lnTo>
                  <a:cubicBezTo>
                    <a:pt x="699458" y="404633"/>
                    <a:pt x="699401" y="403792"/>
                    <a:pt x="699401" y="402952"/>
                  </a:cubicBezTo>
                  <a:lnTo>
                    <a:pt x="699401" y="400822"/>
                  </a:lnTo>
                  <a:cubicBezTo>
                    <a:pt x="699401" y="399477"/>
                    <a:pt x="699682" y="398132"/>
                    <a:pt x="700186" y="396900"/>
                  </a:cubicBezTo>
                  <a:cubicBezTo>
                    <a:pt x="700354" y="395219"/>
                    <a:pt x="700914" y="393593"/>
                    <a:pt x="701867" y="392193"/>
                  </a:cubicBezTo>
                  <a:lnTo>
                    <a:pt x="702932" y="390568"/>
                  </a:lnTo>
                  <a:lnTo>
                    <a:pt x="704109" y="388270"/>
                  </a:lnTo>
                  <a:cubicBezTo>
                    <a:pt x="704277" y="387878"/>
                    <a:pt x="704501" y="387541"/>
                    <a:pt x="704725" y="387149"/>
                  </a:cubicBezTo>
                  <a:lnTo>
                    <a:pt x="706182" y="385020"/>
                  </a:lnTo>
                  <a:cubicBezTo>
                    <a:pt x="706574" y="384460"/>
                    <a:pt x="706967" y="383955"/>
                    <a:pt x="707471" y="383451"/>
                  </a:cubicBezTo>
                  <a:lnTo>
                    <a:pt x="710385" y="380537"/>
                  </a:lnTo>
                  <a:cubicBezTo>
                    <a:pt x="711506" y="379416"/>
                    <a:pt x="712906" y="378575"/>
                    <a:pt x="714419" y="378071"/>
                  </a:cubicBezTo>
                  <a:lnTo>
                    <a:pt x="716549" y="377343"/>
                  </a:lnTo>
                  <a:cubicBezTo>
                    <a:pt x="717614" y="377006"/>
                    <a:pt x="718734" y="376782"/>
                    <a:pt x="719799" y="376782"/>
                  </a:cubicBezTo>
                  <a:lnTo>
                    <a:pt x="727140" y="376614"/>
                  </a:lnTo>
                  <a:lnTo>
                    <a:pt x="727364" y="374877"/>
                  </a:lnTo>
                  <a:lnTo>
                    <a:pt x="727364" y="372748"/>
                  </a:lnTo>
                  <a:cubicBezTo>
                    <a:pt x="727364" y="371907"/>
                    <a:pt x="727476" y="371067"/>
                    <a:pt x="727644" y="370226"/>
                  </a:cubicBezTo>
                  <a:lnTo>
                    <a:pt x="728373" y="367368"/>
                  </a:lnTo>
                  <a:cubicBezTo>
                    <a:pt x="728541" y="366640"/>
                    <a:pt x="728821" y="365911"/>
                    <a:pt x="729157" y="365239"/>
                  </a:cubicBezTo>
                  <a:lnTo>
                    <a:pt x="731175" y="361204"/>
                  </a:lnTo>
                  <a:cubicBezTo>
                    <a:pt x="731455" y="359915"/>
                    <a:pt x="731959" y="358738"/>
                    <a:pt x="732688" y="357674"/>
                  </a:cubicBezTo>
                  <a:lnTo>
                    <a:pt x="734145" y="355544"/>
                  </a:lnTo>
                  <a:cubicBezTo>
                    <a:pt x="734537" y="354984"/>
                    <a:pt x="734929" y="354480"/>
                    <a:pt x="735433" y="353975"/>
                  </a:cubicBezTo>
                  <a:lnTo>
                    <a:pt x="736890" y="352518"/>
                  </a:lnTo>
                  <a:cubicBezTo>
                    <a:pt x="737675" y="351734"/>
                    <a:pt x="738572" y="351061"/>
                    <a:pt x="739580" y="350557"/>
                  </a:cubicBezTo>
                  <a:lnTo>
                    <a:pt x="745296" y="347475"/>
                  </a:lnTo>
                  <a:lnTo>
                    <a:pt x="745912" y="346522"/>
                  </a:lnTo>
                  <a:cubicBezTo>
                    <a:pt x="746081" y="346074"/>
                    <a:pt x="746249" y="345626"/>
                    <a:pt x="746473" y="345177"/>
                  </a:cubicBezTo>
                  <a:lnTo>
                    <a:pt x="747930" y="342319"/>
                  </a:lnTo>
                  <a:cubicBezTo>
                    <a:pt x="748378" y="341423"/>
                    <a:pt x="748938" y="340638"/>
                    <a:pt x="749555" y="339910"/>
                  </a:cubicBezTo>
                  <a:lnTo>
                    <a:pt x="751684" y="333578"/>
                  </a:lnTo>
                  <a:cubicBezTo>
                    <a:pt x="752189" y="332065"/>
                    <a:pt x="753029" y="330664"/>
                    <a:pt x="754150" y="329543"/>
                  </a:cubicBezTo>
                  <a:lnTo>
                    <a:pt x="754430" y="329263"/>
                  </a:lnTo>
                  <a:cubicBezTo>
                    <a:pt x="755103" y="327974"/>
                    <a:pt x="756055" y="326797"/>
                    <a:pt x="757176" y="325900"/>
                  </a:cubicBezTo>
                  <a:lnTo>
                    <a:pt x="760762" y="323043"/>
                  </a:lnTo>
                  <a:cubicBezTo>
                    <a:pt x="761042" y="322818"/>
                    <a:pt x="761323" y="322650"/>
                    <a:pt x="761603" y="322426"/>
                  </a:cubicBezTo>
                  <a:lnTo>
                    <a:pt x="777293" y="312059"/>
                  </a:lnTo>
                  <a:cubicBezTo>
                    <a:pt x="777069" y="311219"/>
                    <a:pt x="777013" y="310434"/>
                    <a:pt x="777013" y="309538"/>
                  </a:cubicBezTo>
                  <a:lnTo>
                    <a:pt x="777013" y="301748"/>
                  </a:lnTo>
                  <a:lnTo>
                    <a:pt x="776229" y="300684"/>
                  </a:lnTo>
                  <a:cubicBezTo>
                    <a:pt x="775836" y="300179"/>
                    <a:pt x="775500" y="299675"/>
                    <a:pt x="775276" y="299115"/>
                  </a:cubicBezTo>
                  <a:lnTo>
                    <a:pt x="773034" y="295192"/>
                  </a:lnTo>
                  <a:cubicBezTo>
                    <a:pt x="772810" y="294856"/>
                    <a:pt x="772586" y="294464"/>
                    <a:pt x="772362" y="294071"/>
                  </a:cubicBezTo>
                  <a:lnTo>
                    <a:pt x="770905" y="291213"/>
                  </a:lnTo>
                  <a:cubicBezTo>
                    <a:pt x="770681" y="290765"/>
                    <a:pt x="770513" y="290317"/>
                    <a:pt x="770345" y="289868"/>
                  </a:cubicBezTo>
                  <a:lnTo>
                    <a:pt x="768888" y="285554"/>
                  </a:lnTo>
                  <a:cubicBezTo>
                    <a:pt x="768551" y="284489"/>
                    <a:pt x="768383" y="283368"/>
                    <a:pt x="768383" y="282303"/>
                  </a:cubicBezTo>
                  <a:lnTo>
                    <a:pt x="768383" y="280174"/>
                  </a:lnTo>
                  <a:cubicBezTo>
                    <a:pt x="768383" y="279782"/>
                    <a:pt x="768383" y="279389"/>
                    <a:pt x="768439" y="279053"/>
                  </a:cubicBezTo>
                  <a:lnTo>
                    <a:pt x="769112" y="273001"/>
                  </a:lnTo>
                  <a:cubicBezTo>
                    <a:pt x="769112" y="272273"/>
                    <a:pt x="769168" y="271544"/>
                    <a:pt x="769336" y="270872"/>
                  </a:cubicBezTo>
                  <a:cubicBezTo>
                    <a:pt x="769168" y="270143"/>
                    <a:pt x="769112" y="269415"/>
                    <a:pt x="769112" y="268742"/>
                  </a:cubicBezTo>
                  <a:lnTo>
                    <a:pt x="769112" y="267285"/>
                  </a:lnTo>
                  <a:cubicBezTo>
                    <a:pt x="769112" y="264540"/>
                    <a:pt x="770177" y="261906"/>
                    <a:pt x="772138" y="259945"/>
                  </a:cubicBezTo>
                  <a:lnTo>
                    <a:pt x="774828" y="257199"/>
                  </a:lnTo>
                  <a:cubicBezTo>
                    <a:pt x="774828" y="256358"/>
                    <a:pt x="774940" y="255518"/>
                    <a:pt x="775164" y="254677"/>
                  </a:cubicBezTo>
                  <a:lnTo>
                    <a:pt x="775892" y="251819"/>
                  </a:lnTo>
                  <a:cubicBezTo>
                    <a:pt x="776004" y="251371"/>
                    <a:pt x="776117" y="250979"/>
                    <a:pt x="776285" y="250530"/>
                  </a:cubicBezTo>
                  <a:lnTo>
                    <a:pt x="776117" y="249690"/>
                  </a:lnTo>
                  <a:cubicBezTo>
                    <a:pt x="775780" y="248625"/>
                    <a:pt x="775612" y="247560"/>
                    <a:pt x="775612" y="246440"/>
                  </a:cubicBezTo>
                  <a:lnTo>
                    <a:pt x="775444" y="241116"/>
                  </a:lnTo>
                  <a:cubicBezTo>
                    <a:pt x="775332" y="240836"/>
                    <a:pt x="775276" y="240612"/>
                    <a:pt x="775220" y="240331"/>
                  </a:cubicBezTo>
                  <a:lnTo>
                    <a:pt x="774940" y="239211"/>
                  </a:lnTo>
                  <a:lnTo>
                    <a:pt x="774491" y="238538"/>
                  </a:lnTo>
                  <a:cubicBezTo>
                    <a:pt x="773371" y="236857"/>
                    <a:pt x="772754" y="234840"/>
                    <a:pt x="772754" y="232823"/>
                  </a:cubicBezTo>
                  <a:lnTo>
                    <a:pt x="772754" y="231366"/>
                  </a:lnTo>
                  <a:cubicBezTo>
                    <a:pt x="772754" y="229740"/>
                    <a:pt x="773147" y="228171"/>
                    <a:pt x="773819" y="226770"/>
                  </a:cubicBezTo>
                  <a:lnTo>
                    <a:pt x="774547" y="225314"/>
                  </a:lnTo>
                  <a:cubicBezTo>
                    <a:pt x="775780" y="222848"/>
                    <a:pt x="777910" y="220999"/>
                    <a:pt x="780543" y="220102"/>
                  </a:cubicBezTo>
                  <a:lnTo>
                    <a:pt x="782673" y="219374"/>
                  </a:lnTo>
                  <a:cubicBezTo>
                    <a:pt x="783738" y="219037"/>
                    <a:pt x="784802" y="218869"/>
                    <a:pt x="785923" y="218869"/>
                  </a:cubicBezTo>
                  <a:lnTo>
                    <a:pt x="787044" y="218869"/>
                  </a:lnTo>
                  <a:lnTo>
                    <a:pt x="787268" y="217861"/>
                  </a:lnTo>
                  <a:cubicBezTo>
                    <a:pt x="787324" y="217468"/>
                    <a:pt x="787436" y="217076"/>
                    <a:pt x="787604" y="216684"/>
                  </a:cubicBezTo>
                  <a:lnTo>
                    <a:pt x="787380" y="216516"/>
                  </a:lnTo>
                  <a:cubicBezTo>
                    <a:pt x="787100" y="216292"/>
                    <a:pt x="786820" y="216011"/>
                    <a:pt x="786539" y="215731"/>
                  </a:cubicBezTo>
                  <a:lnTo>
                    <a:pt x="785083" y="214274"/>
                  </a:lnTo>
                  <a:cubicBezTo>
                    <a:pt x="783121" y="212313"/>
                    <a:pt x="782056" y="209735"/>
                    <a:pt x="782056" y="206989"/>
                  </a:cubicBezTo>
                  <a:lnTo>
                    <a:pt x="782056" y="204860"/>
                  </a:lnTo>
                  <a:cubicBezTo>
                    <a:pt x="782056" y="203739"/>
                    <a:pt x="782225" y="202674"/>
                    <a:pt x="782561" y="201610"/>
                  </a:cubicBezTo>
                  <a:lnTo>
                    <a:pt x="784018" y="197295"/>
                  </a:lnTo>
                  <a:cubicBezTo>
                    <a:pt x="784298" y="196398"/>
                    <a:pt x="784690" y="195558"/>
                    <a:pt x="785251" y="194829"/>
                  </a:cubicBezTo>
                  <a:lnTo>
                    <a:pt x="785643" y="194269"/>
                  </a:lnTo>
                  <a:lnTo>
                    <a:pt x="785475" y="193821"/>
                  </a:lnTo>
                  <a:cubicBezTo>
                    <a:pt x="785195" y="192980"/>
                    <a:pt x="785026" y="192139"/>
                    <a:pt x="784970" y="191299"/>
                  </a:cubicBezTo>
                  <a:cubicBezTo>
                    <a:pt x="784242" y="190514"/>
                    <a:pt x="783625" y="189674"/>
                    <a:pt x="783177" y="188721"/>
                  </a:cubicBezTo>
                  <a:lnTo>
                    <a:pt x="782449" y="187264"/>
                  </a:lnTo>
                  <a:cubicBezTo>
                    <a:pt x="781720" y="185807"/>
                    <a:pt x="781384" y="184238"/>
                    <a:pt x="781384" y="182669"/>
                  </a:cubicBezTo>
                  <a:lnTo>
                    <a:pt x="781384" y="175496"/>
                  </a:lnTo>
                  <a:cubicBezTo>
                    <a:pt x="781384" y="173871"/>
                    <a:pt x="781776" y="172302"/>
                    <a:pt x="782449" y="170901"/>
                  </a:cubicBezTo>
                  <a:lnTo>
                    <a:pt x="782785" y="169781"/>
                  </a:lnTo>
                  <a:cubicBezTo>
                    <a:pt x="782785" y="167875"/>
                    <a:pt x="783289" y="166026"/>
                    <a:pt x="784242" y="164457"/>
                  </a:cubicBezTo>
                  <a:cubicBezTo>
                    <a:pt x="784354" y="164177"/>
                    <a:pt x="784466" y="163953"/>
                    <a:pt x="784578" y="163729"/>
                  </a:cubicBezTo>
                  <a:lnTo>
                    <a:pt x="785307" y="162272"/>
                  </a:lnTo>
                  <a:cubicBezTo>
                    <a:pt x="785587" y="161711"/>
                    <a:pt x="785923" y="161207"/>
                    <a:pt x="786259" y="160703"/>
                  </a:cubicBezTo>
                  <a:lnTo>
                    <a:pt x="786988" y="159750"/>
                  </a:lnTo>
                  <a:cubicBezTo>
                    <a:pt x="787100" y="159358"/>
                    <a:pt x="787268" y="159021"/>
                    <a:pt x="787436" y="158685"/>
                  </a:cubicBezTo>
                  <a:lnTo>
                    <a:pt x="788165" y="157228"/>
                  </a:lnTo>
                  <a:cubicBezTo>
                    <a:pt x="789902" y="153754"/>
                    <a:pt x="793488" y="151512"/>
                    <a:pt x="797411" y="151512"/>
                  </a:cubicBezTo>
                  <a:lnTo>
                    <a:pt x="843754" y="151512"/>
                  </a:lnTo>
                  <a:lnTo>
                    <a:pt x="854849" y="102816"/>
                  </a:lnTo>
                  <a:cubicBezTo>
                    <a:pt x="854961" y="102424"/>
                    <a:pt x="855017" y="102088"/>
                    <a:pt x="855185" y="101695"/>
                  </a:cubicBezTo>
                  <a:lnTo>
                    <a:pt x="865944" y="70819"/>
                  </a:lnTo>
                  <a:lnTo>
                    <a:pt x="876255" y="43360"/>
                  </a:lnTo>
                  <a:cubicBezTo>
                    <a:pt x="876535" y="41287"/>
                    <a:pt x="877432" y="39326"/>
                    <a:pt x="878889" y="37813"/>
                  </a:cubicBezTo>
                  <a:lnTo>
                    <a:pt x="910494" y="3350"/>
                  </a:lnTo>
                  <a:cubicBezTo>
                    <a:pt x="912960" y="660"/>
                    <a:pt x="916658" y="-517"/>
                    <a:pt x="920188" y="212"/>
                  </a:cubicBezTo>
                  <a:lnTo>
                    <a:pt x="1006990" y="18144"/>
                  </a:lnTo>
                  <a:lnTo>
                    <a:pt x="1032767" y="23187"/>
                  </a:lnTo>
                  <a:cubicBezTo>
                    <a:pt x="1036858" y="23972"/>
                    <a:pt x="1040108" y="27166"/>
                    <a:pt x="1040949" y="31312"/>
                  </a:cubicBezTo>
                  <a:cubicBezTo>
                    <a:pt x="1041117" y="32209"/>
                    <a:pt x="1041173" y="33162"/>
                    <a:pt x="1041117" y="34058"/>
                  </a:cubicBezTo>
                  <a:lnTo>
                    <a:pt x="1041677" y="34619"/>
                  </a:lnTo>
                  <a:cubicBezTo>
                    <a:pt x="1042574" y="35515"/>
                    <a:pt x="1043246" y="36524"/>
                    <a:pt x="1043807" y="37645"/>
                  </a:cubicBezTo>
                  <a:lnTo>
                    <a:pt x="1046609" y="43809"/>
                  </a:lnTo>
                  <a:lnTo>
                    <a:pt x="1051204" y="48404"/>
                  </a:lnTo>
                  <a:lnTo>
                    <a:pt x="1053333" y="49861"/>
                  </a:lnTo>
                  <a:cubicBezTo>
                    <a:pt x="1056863" y="51598"/>
                    <a:pt x="1059049" y="55184"/>
                    <a:pt x="1059049" y="59107"/>
                  </a:cubicBezTo>
                  <a:lnTo>
                    <a:pt x="1059049" y="60284"/>
                  </a:lnTo>
                  <a:lnTo>
                    <a:pt x="1059385" y="60900"/>
                  </a:lnTo>
                  <a:lnTo>
                    <a:pt x="1061795" y="63310"/>
                  </a:lnTo>
                  <a:cubicBezTo>
                    <a:pt x="1063196" y="64711"/>
                    <a:pt x="1064148" y="66504"/>
                    <a:pt x="1064597" y="68409"/>
                  </a:cubicBezTo>
                  <a:lnTo>
                    <a:pt x="1064877" y="68521"/>
                  </a:lnTo>
                  <a:cubicBezTo>
                    <a:pt x="1065885" y="69026"/>
                    <a:pt x="1066782" y="69698"/>
                    <a:pt x="1067566" y="70482"/>
                  </a:cubicBezTo>
                  <a:lnTo>
                    <a:pt x="1070424" y="73340"/>
                  </a:lnTo>
                  <a:cubicBezTo>
                    <a:pt x="1071545" y="74461"/>
                    <a:pt x="1072386" y="75806"/>
                    <a:pt x="1072890" y="77207"/>
                  </a:cubicBezTo>
                  <a:cubicBezTo>
                    <a:pt x="1073114" y="77487"/>
                    <a:pt x="1073338" y="77711"/>
                    <a:pt x="1073563" y="77991"/>
                  </a:cubicBezTo>
                  <a:lnTo>
                    <a:pt x="1077877" y="83763"/>
                  </a:lnTo>
                  <a:cubicBezTo>
                    <a:pt x="1077933" y="83819"/>
                    <a:pt x="1077989" y="83875"/>
                    <a:pt x="1078046" y="83987"/>
                  </a:cubicBezTo>
                  <a:lnTo>
                    <a:pt x="1082136" y="86509"/>
                  </a:lnTo>
                  <a:cubicBezTo>
                    <a:pt x="1084154" y="87518"/>
                    <a:pt x="1085779" y="89143"/>
                    <a:pt x="1086731" y="91104"/>
                  </a:cubicBezTo>
                  <a:lnTo>
                    <a:pt x="1087460" y="92561"/>
                  </a:lnTo>
                  <a:cubicBezTo>
                    <a:pt x="1087740" y="93065"/>
                    <a:pt x="1087908" y="93626"/>
                    <a:pt x="1088076" y="94186"/>
                  </a:cubicBezTo>
                  <a:cubicBezTo>
                    <a:pt x="1088244" y="94242"/>
                    <a:pt x="1088412" y="94354"/>
                    <a:pt x="1088580" y="94410"/>
                  </a:cubicBezTo>
                  <a:lnTo>
                    <a:pt x="1090037" y="95139"/>
                  </a:lnTo>
                  <a:cubicBezTo>
                    <a:pt x="1090990" y="95643"/>
                    <a:pt x="1091831" y="96204"/>
                    <a:pt x="1092615" y="96932"/>
                  </a:cubicBezTo>
                  <a:cubicBezTo>
                    <a:pt x="1094352" y="97044"/>
                    <a:pt x="1096090" y="97605"/>
                    <a:pt x="1097659" y="98613"/>
                  </a:cubicBezTo>
                  <a:lnTo>
                    <a:pt x="1099788" y="100070"/>
                  </a:lnTo>
                  <a:cubicBezTo>
                    <a:pt x="1100909" y="100855"/>
                    <a:pt x="1101917" y="101807"/>
                    <a:pt x="1102646" y="102928"/>
                  </a:cubicBezTo>
                  <a:lnTo>
                    <a:pt x="1102870" y="103264"/>
                  </a:lnTo>
                  <a:lnTo>
                    <a:pt x="1104943" y="102872"/>
                  </a:lnTo>
                  <a:cubicBezTo>
                    <a:pt x="1109034" y="102031"/>
                    <a:pt x="1113237" y="103769"/>
                    <a:pt x="1115534" y="107243"/>
                  </a:cubicBezTo>
                  <a:lnTo>
                    <a:pt x="1116431" y="108588"/>
                  </a:lnTo>
                  <a:cubicBezTo>
                    <a:pt x="1118897" y="108084"/>
                    <a:pt x="1121474" y="108532"/>
                    <a:pt x="1123660" y="109821"/>
                  </a:cubicBezTo>
                  <a:lnTo>
                    <a:pt x="1124164" y="109821"/>
                  </a:lnTo>
                  <a:cubicBezTo>
                    <a:pt x="1125005" y="109821"/>
                    <a:pt x="1125845" y="109933"/>
                    <a:pt x="1126686" y="110101"/>
                  </a:cubicBezTo>
                  <a:lnTo>
                    <a:pt x="1129544" y="110829"/>
                  </a:lnTo>
                  <a:cubicBezTo>
                    <a:pt x="1132458" y="111558"/>
                    <a:pt x="1134923" y="113519"/>
                    <a:pt x="1136268" y="116265"/>
                  </a:cubicBezTo>
                  <a:lnTo>
                    <a:pt x="1136997" y="117722"/>
                  </a:lnTo>
                  <a:cubicBezTo>
                    <a:pt x="1137277" y="118282"/>
                    <a:pt x="1137501" y="118843"/>
                    <a:pt x="1137669" y="119459"/>
                  </a:cubicBezTo>
                  <a:lnTo>
                    <a:pt x="1138902" y="118843"/>
                  </a:lnTo>
                  <a:cubicBezTo>
                    <a:pt x="1140359" y="118114"/>
                    <a:pt x="1141928" y="117778"/>
                    <a:pt x="1143497" y="117778"/>
                  </a:cubicBezTo>
                  <a:lnTo>
                    <a:pt x="1145626" y="117778"/>
                  </a:lnTo>
                  <a:cubicBezTo>
                    <a:pt x="1146243" y="117778"/>
                    <a:pt x="1146803" y="117834"/>
                    <a:pt x="1147420" y="117946"/>
                  </a:cubicBezTo>
                  <a:cubicBezTo>
                    <a:pt x="1149325" y="117610"/>
                    <a:pt x="1151286" y="117834"/>
                    <a:pt x="1153023" y="118506"/>
                  </a:cubicBezTo>
                  <a:cubicBezTo>
                    <a:pt x="1154256" y="118450"/>
                    <a:pt x="1155545" y="118618"/>
                    <a:pt x="1156778" y="119011"/>
                  </a:cubicBezTo>
                  <a:lnTo>
                    <a:pt x="1157338" y="119179"/>
                  </a:lnTo>
                  <a:cubicBezTo>
                    <a:pt x="1159300" y="119235"/>
                    <a:pt x="1161205" y="119851"/>
                    <a:pt x="1162830" y="120916"/>
                  </a:cubicBezTo>
                  <a:lnTo>
                    <a:pt x="1164959" y="122373"/>
                  </a:lnTo>
                  <a:cubicBezTo>
                    <a:pt x="1166080" y="123157"/>
                    <a:pt x="1167089" y="124110"/>
                    <a:pt x="1167817" y="125231"/>
                  </a:cubicBezTo>
                  <a:lnTo>
                    <a:pt x="1169274" y="127360"/>
                  </a:lnTo>
                  <a:cubicBezTo>
                    <a:pt x="1170675" y="129490"/>
                    <a:pt x="1171179" y="131899"/>
                    <a:pt x="1170955" y="134253"/>
                  </a:cubicBezTo>
                  <a:cubicBezTo>
                    <a:pt x="1171684" y="134701"/>
                    <a:pt x="1172412" y="135262"/>
                    <a:pt x="1173029" y="135878"/>
                  </a:cubicBezTo>
                  <a:lnTo>
                    <a:pt x="1174486" y="137335"/>
                  </a:lnTo>
                  <a:cubicBezTo>
                    <a:pt x="1174766" y="137615"/>
                    <a:pt x="1175046" y="137951"/>
                    <a:pt x="1175326" y="138288"/>
                  </a:cubicBezTo>
                  <a:lnTo>
                    <a:pt x="1180089" y="138624"/>
                  </a:lnTo>
                  <a:cubicBezTo>
                    <a:pt x="1181714" y="138624"/>
                    <a:pt x="1183284" y="139016"/>
                    <a:pt x="1184684" y="139689"/>
                  </a:cubicBezTo>
                  <a:lnTo>
                    <a:pt x="1187542" y="141146"/>
                  </a:lnTo>
                  <a:cubicBezTo>
                    <a:pt x="1187823" y="141314"/>
                    <a:pt x="1188103" y="141426"/>
                    <a:pt x="1188383" y="141650"/>
                  </a:cubicBezTo>
                  <a:lnTo>
                    <a:pt x="1195051" y="145853"/>
                  </a:lnTo>
                  <a:lnTo>
                    <a:pt x="1196172" y="146133"/>
                  </a:lnTo>
                  <a:cubicBezTo>
                    <a:pt x="1197349" y="146413"/>
                    <a:pt x="1198414" y="146917"/>
                    <a:pt x="1199422" y="147534"/>
                  </a:cubicBezTo>
                  <a:lnTo>
                    <a:pt x="1203457" y="145124"/>
                  </a:lnTo>
                  <a:cubicBezTo>
                    <a:pt x="1205082" y="144171"/>
                    <a:pt x="1206875" y="143667"/>
                    <a:pt x="1208781" y="143667"/>
                  </a:cubicBezTo>
                  <a:lnTo>
                    <a:pt x="1213824" y="143667"/>
                  </a:lnTo>
                  <a:cubicBezTo>
                    <a:pt x="1216514" y="143667"/>
                    <a:pt x="1219035" y="144676"/>
                    <a:pt x="1220997" y="146525"/>
                  </a:cubicBezTo>
                  <a:lnTo>
                    <a:pt x="1222454" y="146525"/>
                  </a:lnTo>
                  <a:cubicBezTo>
                    <a:pt x="1224471" y="146525"/>
                    <a:pt x="1226488" y="147141"/>
                    <a:pt x="1228169" y="148262"/>
                  </a:cubicBezTo>
                  <a:lnTo>
                    <a:pt x="1230299" y="149719"/>
                  </a:lnTo>
                  <a:cubicBezTo>
                    <a:pt x="1231812" y="150728"/>
                    <a:pt x="1232989" y="152073"/>
                    <a:pt x="1233829" y="153698"/>
                  </a:cubicBezTo>
                  <a:lnTo>
                    <a:pt x="1234558" y="155155"/>
                  </a:lnTo>
                  <a:cubicBezTo>
                    <a:pt x="1235678" y="157340"/>
                    <a:pt x="1235959" y="159862"/>
                    <a:pt x="1235342" y="162272"/>
                  </a:cubicBezTo>
                  <a:lnTo>
                    <a:pt x="1234782" y="164513"/>
                  </a:lnTo>
                  <a:cubicBezTo>
                    <a:pt x="1235959" y="164457"/>
                    <a:pt x="1237135" y="164569"/>
                    <a:pt x="1238256" y="164905"/>
                  </a:cubicBezTo>
                  <a:cubicBezTo>
                    <a:pt x="1240273" y="164345"/>
                    <a:pt x="1242403" y="164345"/>
                    <a:pt x="1244420" y="165017"/>
                  </a:cubicBezTo>
                  <a:lnTo>
                    <a:pt x="1246550" y="165746"/>
                  </a:lnTo>
                  <a:cubicBezTo>
                    <a:pt x="1249408" y="166698"/>
                    <a:pt x="1251649" y="168828"/>
                    <a:pt x="1252826" y="171574"/>
                  </a:cubicBezTo>
                  <a:cubicBezTo>
                    <a:pt x="1253947" y="174320"/>
                    <a:pt x="1253834" y="177458"/>
                    <a:pt x="1252546" y="180147"/>
                  </a:cubicBezTo>
                  <a:lnTo>
                    <a:pt x="1252265" y="180652"/>
                  </a:lnTo>
                  <a:cubicBezTo>
                    <a:pt x="1254227" y="181660"/>
                    <a:pt x="1255796" y="183229"/>
                    <a:pt x="1256804" y="185247"/>
                  </a:cubicBezTo>
                  <a:lnTo>
                    <a:pt x="1257253" y="186087"/>
                  </a:lnTo>
                  <a:cubicBezTo>
                    <a:pt x="1258542" y="185583"/>
                    <a:pt x="1259887" y="185303"/>
                    <a:pt x="1261231" y="185303"/>
                  </a:cubicBezTo>
                  <a:lnTo>
                    <a:pt x="1262688" y="185303"/>
                  </a:lnTo>
                  <a:cubicBezTo>
                    <a:pt x="1264257" y="185303"/>
                    <a:pt x="1265826" y="185639"/>
                    <a:pt x="1267227" y="186368"/>
                  </a:cubicBezTo>
                  <a:cubicBezTo>
                    <a:pt x="1268740" y="185975"/>
                    <a:pt x="1270309" y="185919"/>
                    <a:pt x="1271878" y="186256"/>
                  </a:cubicBezTo>
                  <a:lnTo>
                    <a:pt x="1275465" y="186984"/>
                  </a:lnTo>
                  <a:cubicBezTo>
                    <a:pt x="1277034" y="187320"/>
                    <a:pt x="1278491" y="187993"/>
                    <a:pt x="1279780" y="188945"/>
                  </a:cubicBezTo>
                  <a:cubicBezTo>
                    <a:pt x="1280676" y="189001"/>
                    <a:pt x="1281573" y="189169"/>
                    <a:pt x="1282470" y="189450"/>
                  </a:cubicBezTo>
                  <a:lnTo>
                    <a:pt x="1283030" y="189618"/>
                  </a:lnTo>
                  <a:lnTo>
                    <a:pt x="1284935" y="189618"/>
                  </a:lnTo>
                  <a:cubicBezTo>
                    <a:pt x="1287569" y="189618"/>
                    <a:pt x="1290035" y="190626"/>
                    <a:pt x="1291940" y="192364"/>
                  </a:cubicBezTo>
                  <a:cubicBezTo>
                    <a:pt x="1293341" y="192868"/>
                    <a:pt x="1294686" y="193652"/>
                    <a:pt x="1295806" y="194773"/>
                  </a:cubicBezTo>
                  <a:cubicBezTo>
                    <a:pt x="1296591" y="194885"/>
                    <a:pt x="1297375" y="195109"/>
                    <a:pt x="1298104" y="195390"/>
                  </a:cubicBezTo>
                  <a:lnTo>
                    <a:pt x="1300457" y="196062"/>
                  </a:lnTo>
                  <a:lnTo>
                    <a:pt x="1301130" y="195726"/>
                  </a:lnTo>
                  <a:cubicBezTo>
                    <a:pt x="1304044" y="194269"/>
                    <a:pt x="1307462" y="194269"/>
                    <a:pt x="1310376" y="195726"/>
                  </a:cubicBezTo>
                  <a:lnTo>
                    <a:pt x="1311833" y="196454"/>
                  </a:lnTo>
                  <a:cubicBezTo>
                    <a:pt x="1312730" y="196903"/>
                    <a:pt x="1313570" y="197463"/>
                    <a:pt x="1314299" y="198135"/>
                  </a:cubicBezTo>
                  <a:cubicBezTo>
                    <a:pt x="1315868" y="197239"/>
                    <a:pt x="1317605" y="196790"/>
                    <a:pt x="1319454" y="196790"/>
                  </a:cubicBezTo>
                  <a:lnTo>
                    <a:pt x="1320183" y="196790"/>
                  </a:lnTo>
                  <a:cubicBezTo>
                    <a:pt x="1320911" y="196062"/>
                    <a:pt x="1321752" y="195502"/>
                    <a:pt x="1322704" y="194997"/>
                  </a:cubicBezTo>
                  <a:lnTo>
                    <a:pt x="1324161" y="194269"/>
                  </a:lnTo>
                  <a:cubicBezTo>
                    <a:pt x="1326795" y="192980"/>
                    <a:pt x="1329877" y="192812"/>
                    <a:pt x="1332623" y="193933"/>
                  </a:cubicBezTo>
                  <a:lnTo>
                    <a:pt x="1333912" y="194437"/>
                  </a:lnTo>
                  <a:lnTo>
                    <a:pt x="1334192" y="194269"/>
                  </a:lnTo>
                  <a:cubicBezTo>
                    <a:pt x="1336882" y="192924"/>
                    <a:pt x="1340076" y="192812"/>
                    <a:pt x="1342822" y="193989"/>
                  </a:cubicBezTo>
                  <a:cubicBezTo>
                    <a:pt x="1342878" y="191299"/>
                    <a:pt x="1343942" y="188777"/>
                    <a:pt x="1345848" y="186872"/>
                  </a:cubicBezTo>
                  <a:lnTo>
                    <a:pt x="1347305" y="185415"/>
                  </a:lnTo>
                  <a:cubicBezTo>
                    <a:pt x="1347417" y="185303"/>
                    <a:pt x="1347585" y="185135"/>
                    <a:pt x="1347697" y="185023"/>
                  </a:cubicBezTo>
                  <a:cubicBezTo>
                    <a:pt x="1348706" y="182053"/>
                    <a:pt x="1351115" y="179643"/>
                    <a:pt x="1354197" y="178634"/>
                  </a:cubicBezTo>
                  <a:lnTo>
                    <a:pt x="1356327" y="177906"/>
                  </a:lnTo>
                  <a:cubicBezTo>
                    <a:pt x="1356383" y="177906"/>
                    <a:pt x="1356495" y="177850"/>
                    <a:pt x="1356607" y="177850"/>
                  </a:cubicBezTo>
                  <a:cubicBezTo>
                    <a:pt x="1357559" y="175608"/>
                    <a:pt x="1359297" y="173815"/>
                    <a:pt x="1361482" y="172751"/>
                  </a:cubicBezTo>
                  <a:lnTo>
                    <a:pt x="1362939" y="172022"/>
                  </a:lnTo>
                  <a:cubicBezTo>
                    <a:pt x="1364340" y="171294"/>
                    <a:pt x="1365965" y="170957"/>
                    <a:pt x="1367534" y="170957"/>
                  </a:cubicBezTo>
                  <a:lnTo>
                    <a:pt x="1370392" y="170957"/>
                  </a:lnTo>
                  <a:cubicBezTo>
                    <a:pt x="1371233" y="170957"/>
                    <a:pt x="1372073" y="171069"/>
                    <a:pt x="1372914" y="171238"/>
                  </a:cubicBezTo>
                  <a:lnTo>
                    <a:pt x="1378686" y="172695"/>
                  </a:lnTo>
                  <a:cubicBezTo>
                    <a:pt x="1378854" y="172751"/>
                    <a:pt x="1379078" y="172807"/>
                    <a:pt x="1379246" y="172863"/>
                  </a:cubicBezTo>
                  <a:lnTo>
                    <a:pt x="1388660" y="175833"/>
                  </a:lnTo>
                  <a:lnTo>
                    <a:pt x="1390846" y="175104"/>
                  </a:lnTo>
                  <a:cubicBezTo>
                    <a:pt x="1393479" y="174207"/>
                    <a:pt x="1396281" y="174432"/>
                    <a:pt x="1398747" y="175664"/>
                  </a:cubicBezTo>
                  <a:lnTo>
                    <a:pt x="1400204" y="176393"/>
                  </a:lnTo>
                  <a:cubicBezTo>
                    <a:pt x="1402221" y="177402"/>
                    <a:pt x="1403846" y="179027"/>
                    <a:pt x="1404799" y="181044"/>
                  </a:cubicBezTo>
                  <a:lnTo>
                    <a:pt x="1405527" y="182501"/>
                  </a:lnTo>
                  <a:cubicBezTo>
                    <a:pt x="1406256" y="183958"/>
                    <a:pt x="1406592" y="185527"/>
                    <a:pt x="1406592" y="187096"/>
                  </a:cubicBezTo>
                  <a:lnTo>
                    <a:pt x="1406592" y="187264"/>
                  </a:lnTo>
                  <a:cubicBezTo>
                    <a:pt x="1408497" y="189730"/>
                    <a:pt x="1409226" y="192980"/>
                    <a:pt x="1408441" y="196062"/>
                  </a:cubicBezTo>
                  <a:lnTo>
                    <a:pt x="1407881" y="198304"/>
                  </a:lnTo>
                  <a:cubicBezTo>
                    <a:pt x="1407993" y="198864"/>
                    <a:pt x="1408049" y="199480"/>
                    <a:pt x="1408049" y="200041"/>
                  </a:cubicBezTo>
                  <a:lnTo>
                    <a:pt x="1408049" y="200209"/>
                  </a:lnTo>
                  <a:cubicBezTo>
                    <a:pt x="1408890" y="201330"/>
                    <a:pt x="1409562" y="202618"/>
                    <a:pt x="1409898" y="204019"/>
                  </a:cubicBezTo>
                  <a:lnTo>
                    <a:pt x="1410627" y="205140"/>
                  </a:lnTo>
                  <a:cubicBezTo>
                    <a:pt x="1411131" y="205925"/>
                    <a:pt x="1411523" y="206709"/>
                    <a:pt x="1411804" y="207606"/>
                  </a:cubicBezTo>
                  <a:lnTo>
                    <a:pt x="1411972" y="208166"/>
                  </a:lnTo>
                  <a:lnTo>
                    <a:pt x="1413092" y="209679"/>
                  </a:lnTo>
                  <a:cubicBezTo>
                    <a:pt x="1413485" y="210183"/>
                    <a:pt x="1413765" y="210688"/>
                    <a:pt x="1414045" y="211248"/>
                  </a:cubicBezTo>
                  <a:lnTo>
                    <a:pt x="1414718" y="212593"/>
                  </a:lnTo>
                  <a:cubicBezTo>
                    <a:pt x="1417127" y="213434"/>
                    <a:pt x="1419088" y="215115"/>
                    <a:pt x="1420321" y="217356"/>
                  </a:cubicBezTo>
                  <a:cubicBezTo>
                    <a:pt x="1421386" y="219318"/>
                    <a:pt x="1421778" y="221503"/>
                    <a:pt x="1421498" y="223688"/>
                  </a:cubicBezTo>
                  <a:lnTo>
                    <a:pt x="1424300" y="226490"/>
                  </a:lnTo>
                  <a:cubicBezTo>
                    <a:pt x="1425253" y="227443"/>
                    <a:pt x="1425981" y="228508"/>
                    <a:pt x="1426485" y="229684"/>
                  </a:cubicBezTo>
                  <a:lnTo>
                    <a:pt x="1427886" y="229404"/>
                  </a:lnTo>
                  <a:cubicBezTo>
                    <a:pt x="1428559" y="229292"/>
                    <a:pt x="1429231" y="229180"/>
                    <a:pt x="1429904" y="229180"/>
                  </a:cubicBezTo>
                  <a:lnTo>
                    <a:pt x="1430632" y="229180"/>
                  </a:lnTo>
                  <a:cubicBezTo>
                    <a:pt x="1433938" y="229180"/>
                    <a:pt x="1437076" y="230805"/>
                    <a:pt x="1439038" y="233495"/>
                  </a:cubicBezTo>
                  <a:cubicBezTo>
                    <a:pt x="1440999" y="236185"/>
                    <a:pt x="1441503" y="239659"/>
                    <a:pt x="1440439" y="242797"/>
                  </a:cubicBezTo>
                  <a:lnTo>
                    <a:pt x="1439710" y="244927"/>
                  </a:lnTo>
                  <a:cubicBezTo>
                    <a:pt x="1439542" y="245375"/>
                    <a:pt x="1439374" y="245823"/>
                    <a:pt x="1439150" y="246271"/>
                  </a:cubicBezTo>
                  <a:lnTo>
                    <a:pt x="1438814" y="247392"/>
                  </a:lnTo>
                  <a:cubicBezTo>
                    <a:pt x="1438814" y="250138"/>
                    <a:pt x="1437749" y="252772"/>
                    <a:pt x="1435787" y="254677"/>
                  </a:cubicBezTo>
                  <a:lnTo>
                    <a:pt x="1435059" y="255406"/>
                  </a:lnTo>
                  <a:cubicBezTo>
                    <a:pt x="1433938" y="256526"/>
                    <a:pt x="1432649" y="257367"/>
                    <a:pt x="1431136" y="257871"/>
                  </a:cubicBezTo>
                  <a:lnTo>
                    <a:pt x="1430688" y="258320"/>
                  </a:lnTo>
                  <a:cubicBezTo>
                    <a:pt x="1430352" y="258656"/>
                    <a:pt x="1430072" y="258936"/>
                    <a:pt x="1429679" y="259160"/>
                  </a:cubicBezTo>
                  <a:cubicBezTo>
                    <a:pt x="1429848" y="259440"/>
                    <a:pt x="1429960" y="259720"/>
                    <a:pt x="1430072" y="260057"/>
                  </a:cubicBezTo>
                  <a:lnTo>
                    <a:pt x="1431529" y="263643"/>
                  </a:lnTo>
                  <a:cubicBezTo>
                    <a:pt x="1431809" y="264315"/>
                    <a:pt x="1432033" y="265044"/>
                    <a:pt x="1432145" y="265772"/>
                  </a:cubicBezTo>
                  <a:lnTo>
                    <a:pt x="1432986" y="270143"/>
                  </a:lnTo>
                  <a:cubicBezTo>
                    <a:pt x="1433098" y="270367"/>
                    <a:pt x="1433210" y="270536"/>
                    <a:pt x="1433322" y="270760"/>
                  </a:cubicBezTo>
                  <a:lnTo>
                    <a:pt x="1435787" y="275691"/>
                  </a:lnTo>
                  <a:lnTo>
                    <a:pt x="1439542" y="280678"/>
                  </a:lnTo>
                  <a:cubicBezTo>
                    <a:pt x="1440887" y="282472"/>
                    <a:pt x="1441615" y="284657"/>
                    <a:pt x="1441615" y="286898"/>
                  </a:cubicBezTo>
                  <a:lnTo>
                    <a:pt x="1441615" y="287627"/>
                  </a:lnTo>
                  <a:cubicBezTo>
                    <a:pt x="1441615" y="291325"/>
                    <a:pt x="1439654" y="294576"/>
                    <a:pt x="1436740" y="296425"/>
                  </a:cubicBezTo>
                  <a:cubicBezTo>
                    <a:pt x="1436740" y="296481"/>
                    <a:pt x="1436796" y="296537"/>
                    <a:pt x="1436796" y="296537"/>
                  </a:cubicBezTo>
                  <a:lnTo>
                    <a:pt x="1437469" y="298554"/>
                  </a:lnTo>
                  <a:cubicBezTo>
                    <a:pt x="1438085" y="299227"/>
                    <a:pt x="1438589" y="299955"/>
                    <a:pt x="1438982" y="300740"/>
                  </a:cubicBezTo>
                  <a:cubicBezTo>
                    <a:pt x="1439262" y="300908"/>
                    <a:pt x="1439598" y="301076"/>
                    <a:pt x="1439878" y="301300"/>
                  </a:cubicBezTo>
                  <a:lnTo>
                    <a:pt x="1441728" y="302253"/>
                  </a:lnTo>
                  <a:lnTo>
                    <a:pt x="1447836" y="304550"/>
                  </a:lnTo>
                  <a:cubicBezTo>
                    <a:pt x="1448564" y="304830"/>
                    <a:pt x="1449292" y="305167"/>
                    <a:pt x="1449909" y="305615"/>
                  </a:cubicBezTo>
                  <a:lnTo>
                    <a:pt x="1450750" y="306175"/>
                  </a:lnTo>
                  <a:lnTo>
                    <a:pt x="1454224" y="307184"/>
                  </a:lnTo>
                  <a:cubicBezTo>
                    <a:pt x="1454840" y="307352"/>
                    <a:pt x="1455457" y="307576"/>
                    <a:pt x="1456017" y="307856"/>
                  </a:cubicBezTo>
                  <a:lnTo>
                    <a:pt x="1457474" y="308585"/>
                  </a:lnTo>
                  <a:cubicBezTo>
                    <a:pt x="1458483" y="309089"/>
                    <a:pt x="1459379" y="309706"/>
                    <a:pt x="1460164" y="310490"/>
                  </a:cubicBezTo>
                  <a:lnTo>
                    <a:pt x="1462293" y="312620"/>
                  </a:lnTo>
                  <a:cubicBezTo>
                    <a:pt x="1462966" y="313292"/>
                    <a:pt x="1463582" y="314077"/>
                    <a:pt x="1464030" y="314917"/>
                  </a:cubicBezTo>
                  <a:lnTo>
                    <a:pt x="1468345" y="317607"/>
                  </a:lnTo>
                  <a:cubicBezTo>
                    <a:pt x="1469578" y="318391"/>
                    <a:pt x="1470643" y="319400"/>
                    <a:pt x="1471483" y="320633"/>
                  </a:cubicBezTo>
                  <a:lnTo>
                    <a:pt x="1472940" y="322762"/>
                  </a:lnTo>
                  <a:cubicBezTo>
                    <a:pt x="1473501" y="323603"/>
                    <a:pt x="1473949" y="324556"/>
                    <a:pt x="1474229" y="325564"/>
                  </a:cubicBezTo>
                  <a:lnTo>
                    <a:pt x="1474341" y="325676"/>
                  </a:lnTo>
                  <a:cubicBezTo>
                    <a:pt x="1474902" y="326069"/>
                    <a:pt x="1475406" y="326461"/>
                    <a:pt x="1475910" y="326965"/>
                  </a:cubicBezTo>
                  <a:lnTo>
                    <a:pt x="1479497" y="330552"/>
                  </a:lnTo>
                  <a:cubicBezTo>
                    <a:pt x="1481458" y="332513"/>
                    <a:pt x="1482523" y="335147"/>
                    <a:pt x="1482523" y="337836"/>
                  </a:cubicBezTo>
                  <a:cubicBezTo>
                    <a:pt x="1482523" y="340582"/>
                    <a:pt x="1481458" y="343216"/>
                    <a:pt x="1479497" y="345121"/>
                  </a:cubicBezTo>
                  <a:lnTo>
                    <a:pt x="1479216" y="345570"/>
                  </a:lnTo>
                  <a:cubicBezTo>
                    <a:pt x="1479497" y="346522"/>
                    <a:pt x="1479665" y="347531"/>
                    <a:pt x="1479665" y="348596"/>
                  </a:cubicBezTo>
                  <a:lnTo>
                    <a:pt x="1479665" y="349324"/>
                  </a:lnTo>
                  <a:cubicBezTo>
                    <a:pt x="1479665" y="350949"/>
                    <a:pt x="1479272" y="352518"/>
                    <a:pt x="1478544" y="353975"/>
                  </a:cubicBezTo>
                  <a:lnTo>
                    <a:pt x="1477815" y="355432"/>
                  </a:lnTo>
                  <a:cubicBezTo>
                    <a:pt x="1477479" y="356049"/>
                    <a:pt x="1477087" y="356665"/>
                    <a:pt x="1476639" y="357225"/>
                  </a:cubicBezTo>
                  <a:cubicBezTo>
                    <a:pt x="1477423" y="357393"/>
                    <a:pt x="1478208" y="357674"/>
                    <a:pt x="1478936" y="358066"/>
                  </a:cubicBezTo>
                  <a:lnTo>
                    <a:pt x="1480393" y="358794"/>
                  </a:lnTo>
                  <a:cubicBezTo>
                    <a:pt x="1482859" y="360027"/>
                    <a:pt x="1484708" y="362157"/>
                    <a:pt x="1485549" y="364790"/>
                  </a:cubicBezTo>
                  <a:lnTo>
                    <a:pt x="1486277" y="366920"/>
                  </a:lnTo>
                  <a:cubicBezTo>
                    <a:pt x="1486838" y="368545"/>
                    <a:pt x="1486950" y="370226"/>
                    <a:pt x="1486669" y="371907"/>
                  </a:cubicBezTo>
                  <a:lnTo>
                    <a:pt x="1486389" y="373700"/>
                  </a:lnTo>
                  <a:lnTo>
                    <a:pt x="1487006" y="375549"/>
                  </a:lnTo>
                  <a:cubicBezTo>
                    <a:pt x="1488463" y="379976"/>
                    <a:pt x="1486781" y="384852"/>
                    <a:pt x="1482915" y="387429"/>
                  </a:cubicBezTo>
                  <a:lnTo>
                    <a:pt x="1480561" y="387878"/>
                  </a:lnTo>
                  <a:cubicBezTo>
                    <a:pt x="1480449" y="387990"/>
                    <a:pt x="1480281" y="388046"/>
                    <a:pt x="1480169" y="388158"/>
                  </a:cubicBezTo>
                  <a:cubicBezTo>
                    <a:pt x="1480169" y="388718"/>
                    <a:pt x="1480113" y="389335"/>
                    <a:pt x="1480001" y="389895"/>
                  </a:cubicBezTo>
                  <a:cubicBezTo>
                    <a:pt x="1480001" y="389895"/>
                    <a:pt x="1480001" y="389895"/>
                    <a:pt x="1480057" y="389951"/>
                  </a:cubicBezTo>
                  <a:lnTo>
                    <a:pt x="1481514" y="391408"/>
                  </a:lnTo>
                  <a:cubicBezTo>
                    <a:pt x="1482187" y="392080"/>
                    <a:pt x="1482803" y="392865"/>
                    <a:pt x="1483251" y="393706"/>
                  </a:cubicBezTo>
                  <a:lnTo>
                    <a:pt x="1485268" y="394098"/>
                  </a:lnTo>
                  <a:lnTo>
                    <a:pt x="1487118" y="394098"/>
                  </a:lnTo>
                  <a:cubicBezTo>
                    <a:pt x="1488463" y="394098"/>
                    <a:pt x="1489751" y="394378"/>
                    <a:pt x="1490984" y="394826"/>
                  </a:cubicBezTo>
                  <a:lnTo>
                    <a:pt x="1494571" y="396283"/>
                  </a:lnTo>
                  <a:cubicBezTo>
                    <a:pt x="1495859" y="396788"/>
                    <a:pt x="1497036" y="397572"/>
                    <a:pt x="1498045" y="398581"/>
                  </a:cubicBezTo>
                  <a:lnTo>
                    <a:pt x="1498774" y="399309"/>
                  </a:lnTo>
                  <a:cubicBezTo>
                    <a:pt x="1500679" y="401271"/>
                    <a:pt x="1501800" y="403848"/>
                    <a:pt x="1501800" y="406594"/>
                  </a:cubicBezTo>
                  <a:lnTo>
                    <a:pt x="1501800" y="408051"/>
                  </a:lnTo>
                  <a:cubicBezTo>
                    <a:pt x="1501800" y="409340"/>
                    <a:pt x="1501575" y="410629"/>
                    <a:pt x="1501071" y="411862"/>
                  </a:cubicBezTo>
                  <a:cubicBezTo>
                    <a:pt x="1501015" y="413319"/>
                    <a:pt x="1500679" y="414720"/>
                    <a:pt x="1500118" y="416064"/>
                  </a:cubicBezTo>
                  <a:cubicBezTo>
                    <a:pt x="1500343" y="416401"/>
                    <a:pt x="1500567" y="416737"/>
                    <a:pt x="1500735" y="417129"/>
                  </a:cubicBezTo>
                  <a:lnTo>
                    <a:pt x="1501463" y="418586"/>
                  </a:lnTo>
                  <a:cubicBezTo>
                    <a:pt x="1502192" y="420043"/>
                    <a:pt x="1502528" y="421612"/>
                    <a:pt x="1502528" y="423181"/>
                  </a:cubicBezTo>
                  <a:lnTo>
                    <a:pt x="1502528" y="425311"/>
                  </a:lnTo>
                  <a:cubicBezTo>
                    <a:pt x="1502528" y="426880"/>
                    <a:pt x="1502192" y="428449"/>
                    <a:pt x="1501463" y="429850"/>
                  </a:cubicBezTo>
                  <a:lnTo>
                    <a:pt x="1501968" y="431419"/>
                  </a:lnTo>
                  <a:cubicBezTo>
                    <a:pt x="1502304" y="432483"/>
                    <a:pt x="1502472" y="433548"/>
                    <a:pt x="1502472" y="434669"/>
                  </a:cubicBezTo>
                  <a:lnTo>
                    <a:pt x="1502472" y="436126"/>
                  </a:lnTo>
                  <a:cubicBezTo>
                    <a:pt x="1502472" y="438872"/>
                    <a:pt x="1501407" y="441505"/>
                    <a:pt x="1499446" y="443411"/>
                  </a:cubicBezTo>
                  <a:lnTo>
                    <a:pt x="1499222" y="443635"/>
                  </a:lnTo>
                  <a:cubicBezTo>
                    <a:pt x="1497204" y="447557"/>
                    <a:pt x="1493114" y="449687"/>
                    <a:pt x="1488911" y="449239"/>
                  </a:cubicBezTo>
                  <a:cubicBezTo>
                    <a:pt x="1488687" y="449351"/>
                    <a:pt x="1488463" y="449407"/>
                    <a:pt x="1488238" y="449463"/>
                  </a:cubicBezTo>
                  <a:lnTo>
                    <a:pt x="1486109" y="450191"/>
                  </a:lnTo>
                  <a:cubicBezTo>
                    <a:pt x="1485829" y="450303"/>
                    <a:pt x="1485549" y="450359"/>
                    <a:pt x="1485268" y="450415"/>
                  </a:cubicBezTo>
                  <a:cubicBezTo>
                    <a:pt x="1485156" y="451760"/>
                    <a:pt x="1484820" y="453105"/>
                    <a:pt x="1484204" y="454338"/>
                  </a:cubicBezTo>
                  <a:lnTo>
                    <a:pt x="1483475" y="455795"/>
                  </a:lnTo>
                  <a:cubicBezTo>
                    <a:pt x="1482579" y="457532"/>
                    <a:pt x="1481234" y="459045"/>
                    <a:pt x="1479553" y="460054"/>
                  </a:cubicBezTo>
                  <a:lnTo>
                    <a:pt x="1477087" y="461567"/>
                  </a:lnTo>
                  <a:lnTo>
                    <a:pt x="1475798" y="462856"/>
                  </a:lnTo>
                  <a:cubicBezTo>
                    <a:pt x="1475182" y="463472"/>
                    <a:pt x="1474509" y="463976"/>
                    <a:pt x="1473837" y="464425"/>
                  </a:cubicBezTo>
                  <a:lnTo>
                    <a:pt x="1470251" y="466554"/>
                  </a:lnTo>
                  <a:cubicBezTo>
                    <a:pt x="1469634" y="466946"/>
                    <a:pt x="1468962" y="467227"/>
                    <a:pt x="1468289" y="467451"/>
                  </a:cubicBezTo>
                  <a:cubicBezTo>
                    <a:pt x="1468345" y="467563"/>
                    <a:pt x="1468401" y="467619"/>
                    <a:pt x="1468513" y="467731"/>
                  </a:cubicBezTo>
                  <a:lnTo>
                    <a:pt x="1468962" y="468403"/>
                  </a:lnTo>
                  <a:lnTo>
                    <a:pt x="1470419" y="469468"/>
                  </a:lnTo>
                  <a:cubicBezTo>
                    <a:pt x="1472996" y="471429"/>
                    <a:pt x="1474565" y="474511"/>
                    <a:pt x="1474565" y="477762"/>
                  </a:cubicBezTo>
                  <a:lnTo>
                    <a:pt x="1474565" y="478490"/>
                  </a:lnTo>
                  <a:cubicBezTo>
                    <a:pt x="1474565" y="478546"/>
                    <a:pt x="1474565" y="478658"/>
                    <a:pt x="1474565" y="478714"/>
                  </a:cubicBezTo>
                  <a:cubicBezTo>
                    <a:pt x="1475406" y="479331"/>
                    <a:pt x="1476190" y="480059"/>
                    <a:pt x="1476807" y="480900"/>
                  </a:cubicBezTo>
                  <a:lnTo>
                    <a:pt x="1478936" y="483757"/>
                  </a:lnTo>
                  <a:cubicBezTo>
                    <a:pt x="1480729" y="486167"/>
                    <a:pt x="1481402" y="489249"/>
                    <a:pt x="1480786" y="492219"/>
                  </a:cubicBezTo>
                  <a:lnTo>
                    <a:pt x="1481010" y="492555"/>
                  </a:lnTo>
                  <a:cubicBezTo>
                    <a:pt x="1481962" y="494180"/>
                    <a:pt x="1482467" y="496030"/>
                    <a:pt x="1482467" y="497879"/>
                  </a:cubicBezTo>
                  <a:lnTo>
                    <a:pt x="1482467" y="499728"/>
                  </a:lnTo>
                  <a:lnTo>
                    <a:pt x="1482971" y="502306"/>
                  </a:lnTo>
                  <a:cubicBezTo>
                    <a:pt x="1483643" y="505724"/>
                    <a:pt x="1482579" y="509086"/>
                    <a:pt x="1480281" y="511496"/>
                  </a:cubicBezTo>
                  <a:cubicBezTo>
                    <a:pt x="1480281" y="511496"/>
                    <a:pt x="1480281" y="511496"/>
                    <a:pt x="1480281" y="511496"/>
                  </a:cubicBezTo>
                  <a:lnTo>
                    <a:pt x="1480281" y="512953"/>
                  </a:lnTo>
                  <a:cubicBezTo>
                    <a:pt x="1480281" y="513121"/>
                    <a:pt x="1480281" y="513289"/>
                    <a:pt x="1480281" y="513401"/>
                  </a:cubicBezTo>
                  <a:cubicBezTo>
                    <a:pt x="1481570" y="513906"/>
                    <a:pt x="1482747" y="514690"/>
                    <a:pt x="1483699" y="515643"/>
                  </a:cubicBezTo>
                  <a:lnTo>
                    <a:pt x="1484428" y="516371"/>
                  </a:lnTo>
                  <a:cubicBezTo>
                    <a:pt x="1486781" y="518669"/>
                    <a:pt x="1487790" y="521919"/>
                    <a:pt x="1487398" y="525057"/>
                  </a:cubicBezTo>
                  <a:cubicBezTo>
                    <a:pt x="1488126" y="525841"/>
                    <a:pt x="1488743" y="526682"/>
                    <a:pt x="1489247" y="527635"/>
                  </a:cubicBezTo>
                  <a:lnTo>
                    <a:pt x="1490704" y="530549"/>
                  </a:lnTo>
                  <a:cubicBezTo>
                    <a:pt x="1492161" y="533463"/>
                    <a:pt x="1492161" y="536881"/>
                    <a:pt x="1490704" y="539795"/>
                  </a:cubicBezTo>
                  <a:lnTo>
                    <a:pt x="1489976" y="541252"/>
                  </a:lnTo>
                  <a:cubicBezTo>
                    <a:pt x="1488967" y="543269"/>
                    <a:pt x="1487342" y="544894"/>
                    <a:pt x="1485325" y="545903"/>
                  </a:cubicBezTo>
                  <a:lnTo>
                    <a:pt x="1483868" y="546631"/>
                  </a:lnTo>
                  <a:cubicBezTo>
                    <a:pt x="1483027" y="547024"/>
                    <a:pt x="1482187" y="547360"/>
                    <a:pt x="1481290" y="547528"/>
                  </a:cubicBezTo>
                  <a:lnTo>
                    <a:pt x="1480169" y="547752"/>
                  </a:lnTo>
                  <a:cubicBezTo>
                    <a:pt x="1480001" y="547864"/>
                    <a:pt x="1479833" y="547976"/>
                    <a:pt x="1479609" y="548032"/>
                  </a:cubicBezTo>
                  <a:cubicBezTo>
                    <a:pt x="1478824" y="548873"/>
                    <a:pt x="1477928" y="549545"/>
                    <a:pt x="1476919" y="550106"/>
                  </a:cubicBezTo>
                  <a:cubicBezTo>
                    <a:pt x="1475798" y="552235"/>
                    <a:pt x="1473949" y="553916"/>
                    <a:pt x="1471651" y="554869"/>
                  </a:cubicBezTo>
                  <a:cubicBezTo>
                    <a:pt x="1470643" y="555485"/>
                    <a:pt x="1469522" y="555878"/>
                    <a:pt x="1468345" y="556158"/>
                  </a:cubicBezTo>
                  <a:lnTo>
                    <a:pt x="1464759" y="556886"/>
                  </a:lnTo>
                  <a:cubicBezTo>
                    <a:pt x="1464198" y="556998"/>
                    <a:pt x="1463582" y="557054"/>
                    <a:pt x="1462966" y="557110"/>
                  </a:cubicBezTo>
                  <a:lnTo>
                    <a:pt x="1462517" y="557279"/>
                  </a:lnTo>
                  <a:cubicBezTo>
                    <a:pt x="1462069" y="557783"/>
                    <a:pt x="1461565" y="558231"/>
                    <a:pt x="1461004" y="558679"/>
                  </a:cubicBezTo>
                  <a:lnTo>
                    <a:pt x="1459211" y="560024"/>
                  </a:lnTo>
                  <a:cubicBezTo>
                    <a:pt x="1459603" y="562210"/>
                    <a:pt x="1459323" y="564507"/>
                    <a:pt x="1458258" y="566525"/>
                  </a:cubicBezTo>
                  <a:lnTo>
                    <a:pt x="1456858" y="569383"/>
                  </a:lnTo>
                  <a:cubicBezTo>
                    <a:pt x="1456353" y="570391"/>
                    <a:pt x="1455681" y="571288"/>
                    <a:pt x="1454896" y="572072"/>
                  </a:cubicBezTo>
                  <a:lnTo>
                    <a:pt x="1452487" y="574482"/>
                  </a:lnTo>
                  <a:lnTo>
                    <a:pt x="1451814" y="575827"/>
                  </a:lnTo>
                  <a:cubicBezTo>
                    <a:pt x="1451702" y="575995"/>
                    <a:pt x="1451646" y="576163"/>
                    <a:pt x="1451534" y="576331"/>
                  </a:cubicBezTo>
                  <a:cubicBezTo>
                    <a:pt x="1452935" y="577060"/>
                    <a:pt x="1454168" y="578068"/>
                    <a:pt x="1455120" y="579301"/>
                  </a:cubicBezTo>
                  <a:cubicBezTo>
                    <a:pt x="1456633" y="579805"/>
                    <a:pt x="1458034" y="580646"/>
                    <a:pt x="1459211" y="581823"/>
                  </a:cubicBezTo>
                  <a:lnTo>
                    <a:pt x="1461845" y="584456"/>
                  </a:lnTo>
                  <a:lnTo>
                    <a:pt x="1462349" y="584176"/>
                  </a:lnTo>
                  <a:cubicBezTo>
                    <a:pt x="1462797" y="583952"/>
                    <a:pt x="1463246" y="583784"/>
                    <a:pt x="1463694" y="583616"/>
                  </a:cubicBezTo>
                  <a:lnTo>
                    <a:pt x="1466664" y="582607"/>
                  </a:lnTo>
                  <a:lnTo>
                    <a:pt x="1467673" y="581935"/>
                  </a:lnTo>
                  <a:cubicBezTo>
                    <a:pt x="1470755" y="579862"/>
                    <a:pt x="1474733" y="579637"/>
                    <a:pt x="1478040" y="581262"/>
                  </a:cubicBezTo>
                  <a:lnTo>
                    <a:pt x="1478824" y="581655"/>
                  </a:lnTo>
                  <a:cubicBezTo>
                    <a:pt x="1479160" y="581599"/>
                    <a:pt x="1479497" y="581599"/>
                    <a:pt x="1479889" y="581599"/>
                  </a:cubicBezTo>
                  <a:lnTo>
                    <a:pt x="1484204" y="581599"/>
                  </a:lnTo>
                  <a:cubicBezTo>
                    <a:pt x="1485044" y="581599"/>
                    <a:pt x="1485885" y="581711"/>
                    <a:pt x="1486726" y="581879"/>
                  </a:cubicBezTo>
                  <a:lnTo>
                    <a:pt x="1489583" y="582607"/>
                  </a:lnTo>
                  <a:cubicBezTo>
                    <a:pt x="1490032" y="582719"/>
                    <a:pt x="1490424" y="582831"/>
                    <a:pt x="1490872" y="583000"/>
                  </a:cubicBezTo>
                  <a:lnTo>
                    <a:pt x="1494234" y="583000"/>
                  </a:lnTo>
                  <a:cubicBezTo>
                    <a:pt x="1495523" y="583000"/>
                    <a:pt x="1496868" y="583224"/>
                    <a:pt x="1498045" y="583728"/>
                  </a:cubicBezTo>
                  <a:lnTo>
                    <a:pt x="1505218" y="586586"/>
                  </a:lnTo>
                  <a:cubicBezTo>
                    <a:pt x="1508468" y="587875"/>
                    <a:pt x="1510821" y="590733"/>
                    <a:pt x="1511494" y="594095"/>
                  </a:cubicBezTo>
                  <a:cubicBezTo>
                    <a:pt x="1511550" y="594319"/>
                    <a:pt x="1511550" y="594487"/>
                    <a:pt x="1511606" y="594711"/>
                  </a:cubicBezTo>
                  <a:cubicBezTo>
                    <a:pt x="1512166" y="594823"/>
                    <a:pt x="1512671" y="594991"/>
                    <a:pt x="1513175" y="595216"/>
                  </a:cubicBezTo>
                  <a:cubicBezTo>
                    <a:pt x="1516313" y="595552"/>
                    <a:pt x="1519227" y="597289"/>
                    <a:pt x="1520964" y="600091"/>
                  </a:cubicBezTo>
                  <a:cubicBezTo>
                    <a:pt x="1522701" y="602893"/>
                    <a:pt x="1522926" y="606255"/>
                    <a:pt x="1521805" y="609169"/>
                  </a:cubicBezTo>
                  <a:cubicBezTo>
                    <a:pt x="1523598" y="611074"/>
                    <a:pt x="1524607" y="613652"/>
                    <a:pt x="1524607" y="616286"/>
                  </a:cubicBezTo>
                  <a:lnTo>
                    <a:pt x="1524607" y="618191"/>
                  </a:lnTo>
                  <a:cubicBezTo>
                    <a:pt x="1526344" y="621161"/>
                    <a:pt x="1526568" y="624915"/>
                    <a:pt x="1524943" y="628110"/>
                  </a:cubicBezTo>
                  <a:lnTo>
                    <a:pt x="1524214" y="629567"/>
                  </a:lnTo>
                  <a:cubicBezTo>
                    <a:pt x="1523710" y="630575"/>
                    <a:pt x="1523094" y="631472"/>
                    <a:pt x="1522309" y="632256"/>
                  </a:cubicBezTo>
                  <a:lnTo>
                    <a:pt x="1521581" y="632985"/>
                  </a:lnTo>
                  <a:cubicBezTo>
                    <a:pt x="1520796" y="633769"/>
                    <a:pt x="1519900" y="634442"/>
                    <a:pt x="1518891" y="634946"/>
                  </a:cubicBezTo>
                  <a:lnTo>
                    <a:pt x="1516033" y="636403"/>
                  </a:lnTo>
                  <a:cubicBezTo>
                    <a:pt x="1515360" y="636739"/>
                    <a:pt x="1514632" y="637019"/>
                    <a:pt x="1513903" y="637188"/>
                  </a:cubicBezTo>
                  <a:lnTo>
                    <a:pt x="1513735" y="637244"/>
                  </a:lnTo>
                  <a:cubicBezTo>
                    <a:pt x="1513455" y="637468"/>
                    <a:pt x="1513119" y="637692"/>
                    <a:pt x="1512839" y="637916"/>
                  </a:cubicBezTo>
                  <a:lnTo>
                    <a:pt x="1510709" y="639373"/>
                  </a:lnTo>
                  <a:cubicBezTo>
                    <a:pt x="1510373" y="639597"/>
                    <a:pt x="1509981" y="639821"/>
                    <a:pt x="1509589" y="640046"/>
                  </a:cubicBezTo>
                  <a:lnTo>
                    <a:pt x="1508132" y="640774"/>
                  </a:lnTo>
                  <a:cubicBezTo>
                    <a:pt x="1508076" y="640774"/>
                    <a:pt x="1508076" y="640830"/>
                    <a:pt x="1508020" y="640830"/>
                  </a:cubicBezTo>
                  <a:cubicBezTo>
                    <a:pt x="1507795" y="641110"/>
                    <a:pt x="1507515" y="641446"/>
                    <a:pt x="1507235" y="641727"/>
                  </a:cubicBezTo>
                  <a:lnTo>
                    <a:pt x="1505778" y="643184"/>
                  </a:lnTo>
                  <a:cubicBezTo>
                    <a:pt x="1504770" y="644192"/>
                    <a:pt x="1503593" y="644977"/>
                    <a:pt x="1502304" y="645481"/>
                  </a:cubicBezTo>
                  <a:lnTo>
                    <a:pt x="1500679" y="646154"/>
                  </a:lnTo>
                  <a:cubicBezTo>
                    <a:pt x="1500230" y="646602"/>
                    <a:pt x="1499726" y="646994"/>
                    <a:pt x="1499166" y="647386"/>
                  </a:cubicBezTo>
                  <a:lnTo>
                    <a:pt x="1497148" y="648955"/>
                  </a:lnTo>
                  <a:cubicBezTo>
                    <a:pt x="1496812" y="649292"/>
                    <a:pt x="1496420" y="649628"/>
                    <a:pt x="1495972" y="649964"/>
                  </a:cubicBezTo>
                  <a:cubicBezTo>
                    <a:pt x="1495691" y="650356"/>
                    <a:pt x="1495355" y="650749"/>
                    <a:pt x="1494963" y="651141"/>
                  </a:cubicBezTo>
                  <a:lnTo>
                    <a:pt x="1493506" y="652598"/>
                  </a:lnTo>
                  <a:cubicBezTo>
                    <a:pt x="1493002" y="653102"/>
                    <a:pt x="1492497" y="653494"/>
                    <a:pt x="1491937" y="653887"/>
                  </a:cubicBezTo>
                  <a:lnTo>
                    <a:pt x="1489808" y="655344"/>
                  </a:lnTo>
                  <a:cubicBezTo>
                    <a:pt x="1489023" y="655848"/>
                    <a:pt x="1488182" y="656240"/>
                    <a:pt x="1487342" y="656577"/>
                  </a:cubicBezTo>
                  <a:lnTo>
                    <a:pt x="1485885" y="657081"/>
                  </a:lnTo>
                  <a:lnTo>
                    <a:pt x="1483643" y="658202"/>
                  </a:lnTo>
                  <a:cubicBezTo>
                    <a:pt x="1482074" y="658986"/>
                    <a:pt x="1480337" y="659322"/>
                    <a:pt x="1478600" y="659266"/>
                  </a:cubicBezTo>
                  <a:lnTo>
                    <a:pt x="1468009" y="658818"/>
                  </a:lnTo>
                  <a:cubicBezTo>
                    <a:pt x="1466664" y="661396"/>
                    <a:pt x="1464255" y="663245"/>
                    <a:pt x="1461397" y="663973"/>
                  </a:cubicBezTo>
                  <a:lnTo>
                    <a:pt x="1458539" y="664702"/>
                  </a:lnTo>
                  <a:cubicBezTo>
                    <a:pt x="1458483" y="664702"/>
                    <a:pt x="1458483" y="664702"/>
                    <a:pt x="1458427" y="664702"/>
                  </a:cubicBezTo>
                  <a:lnTo>
                    <a:pt x="1458315" y="664814"/>
                  </a:lnTo>
                  <a:cubicBezTo>
                    <a:pt x="1457586" y="665542"/>
                    <a:pt x="1456746" y="666159"/>
                    <a:pt x="1455849" y="666607"/>
                  </a:cubicBezTo>
                  <a:lnTo>
                    <a:pt x="1453047" y="672155"/>
                  </a:lnTo>
                  <a:cubicBezTo>
                    <a:pt x="1452935" y="672379"/>
                    <a:pt x="1452823" y="672603"/>
                    <a:pt x="1452711" y="672771"/>
                  </a:cubicBezTo>
                  <a:lnTo>
                    <a:pt x="1452711" y="674004"/>
                  </a:lnTo>
                  <a:cubicBezTo>
                    <a:pt x="1452711" y="676750"/>
                    <a:pt x="1451646" y="679384"/>
                    <a:pt x="1449685" y="681289"/>
                  </a:cubicBezTo>
                  <a:lnTo>
                    <a:pt x="1448620" y="682354"/>
                  </a:lnTo>
                  <a:cubicBezTo>
                    <a:pt x="1449068" y="682410"/>
                    <a:pt x="1449517" y="682466"/>
                    <a:pt x="1449965" y="682578"/>
                  </a:cubicBezTo>
                  <a:lnTo>
                    <a:pt x="1452487" y="683194"/>
                  </a:lnTo>
                  <a:cubicBezTo>
                    <a:pt x="1452823" y="683026"/>
                    <a:pt x="1453159" y="682914"/>
                    <a:pt x="1453551" y="682802"/>
                  </a:cubicBezTo>
                  <a:lnTo>
                    <a:pt x="1455681" y="682073"/>
                  </a:lnTo>
                  <a:cubicBezTo>
                    <a:pt x="1458258" y="681233"/>
                    <a:pt x="1461116" y="681401"/>
                    <a:pt x="1463582" y="682634"/>
                  </a:cubicBezTo>
                  <a:lnTo>
                    <a:pt x="1465039" y="683362"/>
                  </a:lnTo>
                  <a:cubicBezTo>
                    <a:pt x="1467056" y="684371"/>
                    <a:pt x="1468682" y="685996"/>
                    <a:pt x="1469690" y="688013"/>
                  </a:cubicBezTo>
                  <a:cubicBezTo>
                    <a:pt x="1470306" y="688070"/>
                    <a:pt x="1470923" y="688125"/>
                    <a:pt x="1471539" y="688294"/>
                  </a:cubicBezTo>
                  <a:lnTo>
                    <a:pt x="1473164" y="688686"/>
                  </a:lnTo>
                  <a:lnTo>
                    <a:pt x="1474453" y="688686"/>
                  </a:lnTo>
                  <a:lnTo>
                    <a:pt x="1477031" y="688182"/>
                  </a:lnTo>
                  <a:cubicBezTo>
                    <a:pt x="1477703" y="688070"/>
                    <a:pt x="1478376" y="687957"/>
                    <a:pt x="1479048" y="687957"/>
                  </a:cubicBezTo>
                  <a:lnTo>
                    <a:pt x="1480505" y="687957"/>
                  </a:lnTo>
                  <a:cubicBezTo>
                    <a:pt x="1481850" y="687957"/>
                    <a:pt x="1483139" y="688182"/>
                    <a:pt x="1484372" y="688686"/>
                  </a:cubicBezTo>
                  <a:lnTo>
                    <a:pt x="1489527" y="690647"/>
                  </a:lnTo>
                  <a:cubicBezTo>
                    <a:pt x="1489976" y="690815"/>
                    <a:pt x="1490424" y="690983"/>
                    <a:pt x="1490872" y="691208"/>
                  </a:cubicBezTo>
                  <a:lnTo>
                    <a:pt x="1492329" y="691936"/>
                  </a:lnTo>
                  <a:cubicBezTo>
                    <a:pt x="1495859" y="693673"/>
                    <a:pt x="1498045" y="697260"/>
                    <a:pt x="1498045" y="701182"/>
                  </a:cubicBezTo>
                  <a:cubicBezTo>
                    <a:pt x="1498045" y="705105"/>
                    <a:pt x="1495804" y="708691"/>
                    <a:pt x="1492329" y="710428"/>
                  </a:cubicBezTo>
                  <a:lnTo>
                    <a:pt x="1489864" y="711661"/>
                  </a:lnTo>
                  <a:cubicBezTo>
                    <a:pt x="1489920" y="711717"/>
                    <a:pt x="1489976" y="711773"/>
                    <a:pt x="1490032" y="711829"/>
                  </a:cubicBezTo>
                  <a:lnTo>
                    <a:pt x="1490984" y="712782"/>
                  </a:lnTo>
                  <a:lnTo>
                    <a:pt x="1492329" y="713454"/>
                  </a:lnTo>
                  <a:cubicBezTo>
                    <a:pt x="1495635" y="715080"/>
                    <a:pt x="1497821" y="718386"/>
                    <a:pt x="1498045" y="722084"/>
                  </a:cubicBezTo>
                  <a:cubicBezTo>
                    <a:pt x="1498269" y="725783"/>
                    <a:pt x="1496532" y="729313"/>
                    <a:pt x="1493450" y="731330"/>
                  </a:cubicBezTo>
                  <a:lnTo>
                    <a:pt x="1491433" y="732675"/>
                  </a:lnTo>
                  <a:lnTo>
                    <a:pt x="1491208" y="733460"/>
                  </a:lnTo>
                  <a:cubicBezTo>
                    <a:pt x="1490368" y="736374"/>
                    <a:pt x="1488295" y="738727"/>
                    <a:pt x="1485605" y="739960"/>
                  </a:cubicBezTo>
                  <a:cubicBezTo>
                    <a:pt x="1485212" y="741921"/>
                    <a:pt x="1484204" y="743658"/>
                    <a:pt x="1482803" y="745059"/>
                  </a:cubicBezTo>
                  <a:lnTo>
                    <a:pt x="1482523" y="745340"/>
                  </a:lnTo>
                  <a:lnTo>
                    <a:pt x="1471091" y="768259"/>
                  </a:lnTo>
                  <a:cubicBezTo>
                    <a:pt x="1469018" y="772406"/>
                    <a:pt x="1464423" y="774647"/>
                    <a:pt x="1459884" y="773807"/>
                  </a:cubicBezTo>
                  <a:lnTo>
                    <a:pt x="1414998" y="765065"/>
                  </a:lnTo>
                  <a:lnTo>
                    <a:pt x="1424244" y="791907"/>
                  </a:lnTo>
                  <a:cubicBezTo>
                    <a:pt x="1425813" y="796446"/>
                    <a:pt x="1424020" y="801489"/>
                    <a:pt x="1419929" y="804067"/>
                  </a:cubicBezTo>
                  <a:cubicBezTo>
                    <a:pt x="1417912" y="805299"/>
                    <a:pt x="1415614" y="805804"/>
                    <a:pt x="1413373" y="805580"/>
                  </a:cubicBezTo>
                  <a:cubicBezTo>
                    <a:pt x="1410347" y="805860"/>
                    <a:pt x="1407209" y="804851"/>
                    <a:pt x="1404967" y="802610"/>
                  </a:cubicBezTo>
                  <a:lnTo>
                    <a:pt x="1404743" y="802386"/>
                  </a:lnTo>
                  <a:cubicBezTo>
                    <a:pt x="1402782" y="801377"/>
                    <a:pt x="1401156" y="799752"/>
                    <a:pt x="1400204" y="797790"/>
                  </a:cubicBezTo>
                  <a:lnTo>
                    <a:pt x="1399475" y="796334"/>
                  </a:lnTo>
                  <a:cubicBezTo>
                    <a:pt x="1399139" y="795605"/>
                    <a:pt x="1398859" y="794820"/>
                    <a:pt x="1398635" y="794036"/>
                  </a:cubicBezTo>
                  <a:cubicBezTo>
                    <a:pt x="1397514" y="793868"/>
                    <a:pt x="1396449" y="793532"/>
                    <a:pt x="1395497" y="793027"/>
                  </a:cubicBezTo>
                  <a:lnTo>
                    <a:pt x="1394040" y="792299"/>
                  </a:lnTo>
                  <a:cubicBezTo>
                    <a:pt x="1393816" y="792187"/>
                    <a:pt x="1393591" y="792075"/>
                    <a:pt x="1393367" y="791963"/>
                  </a:cubicBezTo>
                  <a:cubicBezTo>
                    <a:pt x="1390173" y="791907"/>
                    <a:pt x="1387371" y="790393"/>
                    <a:pt x="1385522" y="788040"/>
                  </a:cubicBezTo>
                  <a:cubicBezTo>
                    <a:pt x="1384457" y="787536"/>
                    <a:pt x="1383505" y="786863"/>
                    <a:pt x="1382720" y="786023"/>
                  </a:cubicBezTo>
                  <a:lnTo>
                    <a:pt x="1382384" y="785686"/>
                  </a:lnTo>
                  <a:cubicBezTo>
                    <a:pt x="1381431" y="785967"/>
                    <a:pt x="1380479" y="786135"/>
                    <a:pt x="1379470" y="786191"/>
                  </a:cubicBezTo>
                  <a:cubicBezTo>
                    <a:pt x="1379022" y="786359"/>
                    <a:pt x="1378518" y="786527"/>
                    <a:pt x="1378013" y="786639"/>
                  </a:cubicBezTo>
                  <a:cubicBezTo>
                    <a:pt x="1376332" y="788040"/>
                    <a:pt x="1374259" y="788881"/>
                    <a:pt x="1372073" y="789049"/>
                  </a:cubicBezTo>
                  <a:cubicBezTo>
                    <a:pt x="1370168" y="790898"/>
                    <a:pt x="1367590" y="791963"/>
                    <a:pt x="1364900" y="791963"/>
                  </a:cubicBezTo>
                  <a:lnTo>
                    <a:pt x="1364172" y="791963"/>
                  </a:lnTo>
                  <a:cubicBezTo>
                    <a:pt x="1362827" y="791963"/>
                    <a:pt x="1361482" y="791682"/>
                    <a:pt x="1360249" y="791178"/>
                  </a:cubicBezTo>
                  <a:cubicBezTo>
                    <a:pt x="1359016" y="791682"/>
                    <a:pt x="1357672" y="791963"/>
                    <a:pt x="1356271" y="791963"/>
                  </a:cubicBezTo>
                  <a:lnTo>
                    <a:pt x="1354814" y="791963"/>
                  </a:lnTo>
                  <a:cubicBezTo>
                    <a:pt x="1354646" y="791963"/>
                    <a:pt x="1354477" y="791963"/>
                    <a:pt x="1354309" y="791963"/>
                  </a:cubicBezTo>
                  <a:cubicBezTo>
                    <a:pt x="1354589" y="794204"/>
                    <a:pt x="1354085" y="796502"/>
                    <a:pt x="1352908" y="798463"/>
                  </a:cubicBezTo>
                  <a:cubicBezTo>
                    <a:pt x="1352796" y="798687"/>
                    <a:pt x="1352684" y="798967"/>
                    <a:pt x="1352572" y="799191"/>
                  </a:cubicBezTo>
                  <a:lnTo>
                    <a:pt x="1351844" y="800648"/>
                  </a:lnTo>
                  <a:cubicBezTo>
                    <a:pt x="1350835" y="802666"/>
                    <a:pt x="1349210" y="804235"/>
                    <a:pt x="1347305" y="805244"/>
                  </a:cubicBezTo>
                  <a:lnTo>
                    <a:pt x="1347081" y="805468"/>
                  </a:lnTo>
                  <a:cubicBezTo>
                    <a:pt x="1347024" y="805524"/>
                    <a:pt x="1346912" y="805636"/>
                    <a:pt x="1346856" y="805692"/>
                  </a:cubicBezTo>
                  <a:cubicBezTo>
                    <a:pt x="1346688" y="806028"/>
                    <a:pt x="1346464" y="806364"/>
                    <a:pt x="1346296" y="806700"/>
                  </a:cubicBezTo>
                  <a:cubicBezTo>
                    <a:pt x="1346912" y="808045"/>
                    <a:pt x="1347249" y="809502"/>
                    <a:pt x="1347249" y="811071"/>
                  </a:cubicBezTo>
                  <a:lnTo>
                    <a:pt x="1347249" y="813929"/>
                  </a:lnTo>
                  <a:cubicBezTo>
                    <a:pt x="1347249" y="816675"/>
                    <a:pt x="1346184" y="819309"/>
                    <a:pt x="1344223" y="821214"/>
                  </a:cubicBezTo>
                  <a:lnTo>
                    <a:pt x="1342766" y="822671"/>
                  </a:lnTo>
                  <a:cubicBezTo>
                    <a:pt x="1341981" y="823456"/>
                    <a:pt x="1341029" y="824128"/>
                    <a:pt x="1340020" y="824632"/>
                  </a:cubicBezTo>
                  <a:cubicBezTo>
                    <a:pt x="1339908" y="826426"/>
                    <a:pt x="1339347" y="828107"/>
                    <a:pt x="1338395" y="829508"/>
                  </a:cubicBezTo>
                  <a:cubicBezTo>
                    <a:pt x="1337778" y="832702"/>
                    <a:pt x="1335705" y="835336"/>
                    <a:pt x="1332903" y="836736"/>
                  </a:cubicBezTo>
                  <a:lnTo>
                    <a:pt x="1332679" y="836961"/>
                  </a:lnTo>
                  <a:cubicBezTo>
                    <a:pt x="1330718" y="838922"/>
                    <a:pt x="1328084" y="839987"/>
                    <a:pt x="1325338" y="839987"/>
                  </a:cubicBezTo>
                  <a:lnTo>
                    <a:pt x="1316708" y="839987"/>
                  </a:lnTo>
                  <a:cubicBezTo>
                    <a:pt x="1315868" y="839987"/>
                    <a:pt x="1315027" y="839875"/>
                    <a:pt x="1314187" y="839706"/>
                  </a:cubicBezTo>
                  <a:lnTo>
                    <a:pt x="1311665" y="839314"/>
                  </a:lnTo>
                  <a:lnTo>
                    <a:pt x="1310208" y="839314"/>
                  </a:lnTo>
                  <a:cubicBezTo>
                    <a:pt x="1309311" y="839314"/>
                    <a:pt x="1308415" y="839202"/>
                    <a:pt x="1307574" y="838978"/>
                  </a:cubicBezTo>
                  <a:cubicBezTo>
                    <a:pt x="1306173" y="839650"/>
                    <a:pt x="1304604" y="840043"/>
                    <a:pt x="1303035" y="840043"/>
                  </a:cubicBezTo>
                  <a:lnTo>
                    <a:pt x="1301578" y="840043"/>
                  </a:lnTo>
                  <a:cubicBezTo>
                    <a:pt x="1300289" y="840043"/>
                    <a:pt x="1299001" y="839818"/>
                    <a:pt x="1297824" y="839314"/>
                  </a:cubicBezTo>
                  <a:lnTo>
                    <a:pt x="1295134" y="839314"/>
                  </a:lnTo>
                  <a:cubicBezTo>
                    <a:pt x="1293957" y="839314"/>
                    <a:pt x="1292780" y="839090"/>
                    <a:pt x="1291660" y="838698"/>
                  </a:cubicBezTo>
                  <a:cubicBezTo>
                    <a:pt x="1291548" y="839202"/>
                    <a:pt x="1291436" y="839650"/>
                    <a:pt x="1291323" y="840099"/>
                  </a:cubicBezTo>
                  <a:lnTo>
                    <a:pt x="1290595" y="842228"/>
                  </a:lnTo>
                  <a:cubicBezTo>
                    <a:pt x="1290315" y="843125"/>
                    <a:pt x="1289922" y="843909"/>
                    <a:pt x="1289362" y="844694"/>
                  </a:cubicBezTo>
                  <a:lnTo>
                    <a:pt x="1287905" y="846823"/>
                  </a:lnTo>
                  <a:cubicBezTo>
                    <a:pt x="1286897" y="848336"/>
                    <a:pt x="1285552" y="849513"/>
                    <a:pt x="1283927" y="850297"/>
                  </a:cubicBezTo>
                  <a:lnTo>
                    <a:pt x="1282526" y="851026"/>
                  </a:lnTo>
                  <a:cubicBezTo>
                    <a:pt x="1281685" y="851923"/>
                    <a:pt x="1280676" y="852707"/>
                    <a:pt x="1279556" y="853211"/>
                  </a:cubicBezTo>
                  <a:lnTo>
                    <a:pt x="1278211" y="855509"/>
                  </a:lnTo>
                  <a:cubicBezTo>
                    <a:pt x="1277762" y="856293"/>
                    <a:pt x="1277202" y="857022"/>
                    <a:pt x="1276530" y="857694"/>
                  </a:cubicBezTo>
                  <a:lnTo>
                    <a:pt x="1275801" y="858423"/>
                  </a:lnTo>
                  <a:cubicBezTo>
                    <a:pt x="1275409" y="858815"/>
                    <a:pt x="1274961" y="859207"/>
                    <a:pt x="1274512" y="859488"/>
                  </a:cubicBezTo>
                  <a:lnTo>
                    <a:pt x="1274512" y="860440"/>
                  </a:lnTo>
                  <a:cubicBezTo>
                    <a:pt x="1274512" y="861841"/>
                    <a:pt x="1274232" y="863242"/>
                    <a:pt x="1273672" y="864531"/>
                  </a:cubicBezTo>
                  <a:cubicBezTo>
                    <a:pt x="1273784" y="865091"/>
                    <a:pt x="1273784" y="865596"/>
                    <a:pt x="1273784" y="866156"/>
                  </a:cubicBezTo>
                  <a:lnTo>
                    <a:pt x="1273784" y="866660"/>
                  </a:lnTo>
                  <a:cubicBezTo>
                    <a:pt x="1273952" y="867109"/>
                    <a:pt x="1274120" y="867613"/>
                    <a:pt x="1274232" y="868117"/>
                  </a:cubicBezTo>
                  <a:cubicBezTo>
                    <a:pt x="1274849" y="868846"/>
                    <a:pt x="1275353" y="869686"/>
                    <a:pt x="1275745" y="870527"/>
                  </a:cubicBezTo>
                  <a:cubicBezTo>
                    <a:pt x="1276249" y="870863"/>
                    <a:pt x="1276754" y="871311"/>
                    <a:pt x="1277202" y="871760"/>
                  </a:cubicBezTo>
                  <a:lnTo>
                    <a:pt x="1278659" y="873217"/>
                  </a:lnTo>
                  <a:cubicBezTo>
                    <a:pt x="1279163" y="873721"/>
                    <a:pt x="1279556" y="874225"/>
                    <a:pt x="1279948" y="874786"/>
                  </a:cubicBezTo>
                  <a:lnTo>
                    <a:pt x="1281405" y="876915"/>
                  </a:lnTo>
                  <a:cubicBezTo>
                    <a:pt x="1281965" y="877700"/>
                    <a:pt x="1282358" y="878596"/>
                    <a:pt x="1282638" y="879493"/>
                  </a:cubicBezTo>
                  <a:cubicBezTo>
                    <a:pt x="1282694" y="879605"/>
                    <a:pt x="1282750" y="879661"/>
                    <a:pt x="1282806" y="879773"/>
                  </a:cubicBezTo>
                  <a:lnTo>
                    <a:pt x="1285103" y="883247"/>
                  </a:lnTo>
                  <a:cubicBezTo>
                    <a:pt x="1285888" y="884032"/>
                    <a:pt x="1286560" y="884929"/>
                    <a:pt x="1287065" y="885937"/>
                  </a:cubicBezTo>
                  <a:lnTo>
                    <a:pt x="1287121" y="886049"/>
                  </a:lnTo>
                  <a:cubicBezTo>
                    <a:pt x="1287401" y="886273"/>
                    <a:pt x="1287737" y="886554"/>
                    <a:pt x="1288017" y="886834"/>
                  </a:cubicBezTo>
                  <a:lnTo>
                    <a:pt x="1291604" y="890420"/>
                  </a:lnTo>
                  <a:cubicBezTo>
                    <a:pt x="1292780" y="891597"/>
                    <a:pt x="1293621" y="892998"/>
                    <a:pt x="1294125" y="894511"/>
                  </a:cubicBezTo>
                  <a:cubicBezTo>
                    <a:pt x="1294574" y="894847"/>
                    <a:pt x="1295022" y="895239"/>
                    <a:pt x="1295414" y="895688"/>
                  </a:cubicBezTo>
                  <a:cubicBezTo>
                    <a:pt x="1296367" y="896192"/>
                    <a:pt x="1297263" y="896808"/>
                    <a:pt x="1298048" y="897593"/>
                  </a:cubicBezTo>
                  <a:lnTo>
                    <a:pt x="1299225" y="898770"/>
                  </a:lnTo>
                  <a:cubicBezTo>
                    <a:pt x="1300402" y="899162"/>
                    <a:pt x="1301466" y="899778"/>
                    <a:pt x="1302419" y="900619"/>
                  </a:cubicBezTo>
                  <a:lnTo>
                    <a:pt x="1302587" y="900675"/>
                  </a:lnTo>
                  <a:cubicBezTo>
                    <a:pt x="1304380" y="901123"/>
                    <a:pt x="1306061" y="902076"/>
                    <a:pt x="1307406" y="903421"/>
                  </a:cubicBezTo>
                  <a:lnTo>
                    <a:pt x="1308863" y="904878"/>
                  </a:lnTo>
                  <a:cubicBezTo>
                    <a:pt x="1309199" y="905214"/>
                    <a:pt x="1309535" y="905606"/>
                    <a:pt x="1309816" y="905998"/>
                  </a:cubicBezTo>
                  <a:cubicBezTo>
                    <a:pt x="1310208" y="906279"/>
                    <a:pt x="1310600" y="906615"/>
                    <a:pt x="1310992" y="907007"/>
                  </a:cubicBezTo>
                  <a:lnTo>
                    <a:pt x="1311721" y="907736"/>
                  </a:lnTo>
                  <a:cubicBezTo>
                    <a:pt x="1312169" y="908240"/>
                    <a:pt x="1312618" y="908744"/>
                    <a:pt x="1313010" y="909305"/>
                  </a:cubicBezTo>
                  <a:cubicBezTo>
                    <a:pt x="1313570" y="909697"/>
                    <a:pt x="1314131" y="910089"/>
                    <a:pt x="1314579" y="910594"/>
                  </a:cubicBezTo>
                  <a:lnTo>
                    <a:pt x="1314859" y="910874"/>
                  </a:lnTo>
                  <a:lnTo>
                    <a:pt x="1316204" y="911546"/>
                  </a:lnTo>
                  <a:cubicBezTo>
                    <a:pt x="1316540" y="911714"/>
                    <a:pt x="1316877" y="911882"/>
                    <a:pt x="1317157" y="912106"/>
                  </a:cubicBezTo>
                  <a:cubicBezTo>
                    <a:pt x="1319174" y="912499"/>
                    <a:pt x="1321023" y="913452"/>
                    <a:pt x="1322480" y="914908"/>
                  </a:cubicBezTo>
                  <a:lnTo>
                    <a:pt x="1323937" y="916365"/>
                  </a:lnTo>
                  <a:cubicBezTo>
                    <a:pt x="1326515" y="918943"/>
                    <a:pt x="1327524" y="922698"/>
                    <a:pt x="1326683" y="926172"/>
                  </a:cubicBezTo>
                  <a:cubicBezTo>
                    <a:pt x="1326907" y="927012"/>
                    <a:pt x="1326963" y="927853"/>
                    <a:pt x="1326963" y="928694"/>
                  </a:cubicBezTo>
                  <a:lnTo>
                    <a:pt x="1326963" y="929422"/>
                  </a:lnTo>
                  <a:cubicBezTo>
                    <a:pt x="1326963" y="934017"/>
                    <a:pt x="1323937" y="937940"/>
                    <a:pt x="1319734" y="939285"/>
                  </a:cubicBezTo>
                  <a:cubicBezTo>
                    <a:pt x="1319622" y="939341"/>
                    <a:pt x="1319566" y="939397"/>
                    <a:pt x="1319454" y="939453"/>
                  </a:cubicBezTo>
                  <a:cubicBezTo>
                    <a:pt x="1319230" y="939789"/>
                    <a:pt x="1319006" y="940069"/>
                    <a:pt x="1318782" y="940349"/>
                  </a:cubicBezTo>
                  <a:cubicBezTo>
                    <a:pt x="1318389" y="941974"/>
                    <a:pt x="1317661" y="943487"/>
                    <a:pt x="1316540" y="944776"/>
                  </a:cubicBezTo>
                  <a:lnTo>
                    <a:pt x="1316540" y="944776"/>
                  </a:lnTo>
                  <a:cubicBezTo>
                    <a:pt x="1316036" y="945785"/>
                    <a:pt x="1315363" y="946682"/>
                    <a:pt x="1314579" y="947466"/>
                  </a:cubicBezTo>
                  <a:lnTo>
                    <a:pt x="1313850" y="948195"/>
                  </a:lnTo>
                  <a:cubicBezTo>
                    <a:pt x="1311161" y="950884"/>
                    <a:pt x="1307350" y="951781"/>
                    <a:pt x="1303932" y="950884"/>
                  </a:cubicBezTo>
                  <a:cubicBezTo>
                    <a:pt x="1302531" y="951557"/>
                    <a:pt x="1300962" y="951949"/>
                    <a:pt x="1299393" y="951949"/>
                  </a:cubicBezTo>
                  <a:lnTo>
                    <a:pt x="1298664" y="951949"/>
                  </a:lnTo>
                  <a:cubicBezTo>
                    <a:pt x="1298272" y="951949"/>
                    <a:pt x="1297936" y="951949"/>
                    <a:pt x="1297544" y="951893"/>
                  </a:cubicBezTo>
                  <a:cubicBezTo>
                    <a:pt x="1297319" y="952005"/>
                    <a:pt x="1297095" y="952173"/>
                    <a:pt x="1296871" y="952285"/>
                  </a:cubicBezTo>
                  <a:lnTo>
                    <a:pt x="1296647" y="952510"/>
                  </a:lnTo>
                  <a:lnTo>
                    <a:pt x="1295750" y="953798"/>
                  </a:lnTo>
                  <a:cubicBezTo>
                    <a:pt x="1294742" y="955311"/>
                    <a:pt x="1293397" y="956488"/>
                    <a:pt x="1291772" y="957329"/>
                  </a:cubicBezTo>
                  <a:lnTo>
                    <a:pt x="1290315" y="958057"/>
                  </a:lnTo>
                  <a:cubicBezTo>
                    <a:pt x="1289698" y="958337"/>
                    <a:pt x="1289082" y="958618"/>
                    <a:pt x="1288466" y="958786"/>
                  </a:cubicBezTo>
                  <a:cubicBezTo>
                    <a:pt x="1288017" y="960467"/>
                    <a:pt x="1287065" y="962036"/>
                    <a:pt x="1285832" y="963325"/>
                  </a:cubicBezTo>
                  <a:lnTo>
                    <a:pt x="1285552" y="963605"/>
                  </a:lnTo>
                  <a:cubicBezTo>
                    <a:pt x="1283814" y="967079"/>
                    <a:pt x="1280228" y="969265"/>
                    <a:pt x="1276361" y="969265"/>
                  </a:cubicBezTo>
                  <a:lnTo>
                    <a:pt x="1274904" y="969265"/>
                  </a:lnTo>
                  <a:cubicBezTo>
                    <a:pt x="1274736" y="969265"/>
                    <a:pt x="1274568" y="969265"/>
                    <a:pt x="1274456" y="969265"/>
                  </a:cubicBezTo>
                  <a:cubicBezTo>
                    <a:pt x="1274232" y="969377"/>
                    <a:pt x="1274008" y="969489"/>
                    <a:pt x="1273784" y="969601"/>
                  </a:cubicBezTo>
                  <a:lnTo>
                    <a:pt x="1272439" y="970273"/>
                  </a:lnTo>
                  <a:lnTo>
                    <a:pt x="1271486" y="971226"/>
                  </a:lnTo>
                  <a:cubicBezTo>
                    <a:pt x="1268796" y="973916"/>
                    <a:pt x="1264986" y="974812"/>
                    <a:pt x="1261568" y="973916"/>
                  </a:cubicBezTo>
                  <a:cubicBezTo>
                    <a:pt x="1261400" y="976437"/>
                    <a:pt x="1260335" y="978791"/>
                    <a:pt x="1258542" y="980528"/>
                  </a:cubicBezTo>
                  <a:lnTo>
                    <a:pt x="1257085" y="981985"/>
                  </a:lnTo>
                  <a:cubicBezTo>
                    <a:pt x="1256244" y="982826"/>
                    <a:pt x="1255291" y="983498"/>
                    <a:pt x="1254283" y="983946"/>
                  </a:cubicBezTo>
                  <a:lnTo>
                    <a:pt x="1255684" y="992296"/>
                  </a:lnTo>
                  <a:lnTo>
                    <a:pt x="1262184" y="1034772"/>
                  </a:lnTo>
                  <a:cubicBezTo>
                    <a:pt x="1262240" y="1035277"/>
                    <a:pt x="1262296" y="1035837"/>
                    <a:pt x="1262296" y="1036341"/>
                  </a:cubicBezTo>
                  <a:lnTo>
                    <a:pt x="1262296" y="1051415"/>
                  </a:lnTo>
                  <a:cubicBezTo>
                    <a:pt x="1262296" y="1051752"/>
                    <a:pt x="1262296" y="1052032"/>
                    <a:pt x="1262240" y="1052368"/>
                  </a:cubicBezTo>
                  <a:lnTo>
                    <a:pt x="1261512" y="1060269"/>
                  </a:lnTo>
                  <a:cubicBezTo>
                    <a:pt x="1261063" y="1064976"/>
                    <a:pt x="1257533" y="1068675"/>
                    <a:pt x="1253050" y="1069515"/>
                  </a:cubicBezTo>
                  <a:cubicBezTo>
                    <a:pt x="1254059" y="1072429"/>
                    <a:pt x="1253778" y="1075623"/>
                    <a:pt x="1252153" y="1078313"/>
                  </a:cubicBezTo>
                  <a:lnTo>
                    <a:pt x="1250024" y="1081900"/>
                  </a:lnTo>
                  <a:cubicBezTo>
                    <a:pt x="1249856" y="1082124"/>
                    <a:pt x="1249744" y="1082348"/>
                    <a:pt x="1249576" y="1082572"/>
                  </a:cubicBezTo>
                  <a:lnTo>
                    <a:pt x="1245989" y="1087615"/>
                  </a:lnTo>
                  <a:cubicBezTo>
                    <a:pt x="1245821" y="1087840"/>
                    <a:pt x="1245597" y="1088120"/>
                    <a:pt x="1245429" y="1088344"/>
                  </a:cubicBezTo>
                  <a:lnTo>
                    <a:pt x="1241114" y="1093387"/>
                  </a:lnTo>
                  <a:cubicBezTo>
                    <a:pt x="1240946" y="1093611"/>
                    <a:pt x="1240778" y="1093779"/>
                    <a:pt x="1240554" y="1093948"/>
                  </a:cubicBezTo>
                  <a:lnTo>
                    <a:pt x="1232652" y="1101849"/>
                  </a:lnTo>
                  <a:cubicBezTo>
                    <a:pt x="1232204" y="1102297"/>
                    <a:pt x="1231756" y="1102689"/>
                    <a:pt x="1231251" y="1103026"/>
                  </a:cubicBezTo>
                  <a:lnTo>
                    <a:pt x="1225648" y="1106892"/>
                  </a:lnTo>
                  <a:cubicBezTo>
                    <a:pt x="1225143" y="1108237"/>
                    <a:pt x="1224359" y="1109414"/>
                    <a:pt x="1223350" y="1110423"/>
                  </a:cubicBezTo>
                  <a:lnTo>
                    <a:pt x="1221333" y="1112720"/>
                  </a:lnTo>
                  <a:lnTo>
                    <a:pt x="1221333" y="1113168"/>
                  </a:lnTo>
                  <a:cubicBezTo>
                    <a:pt x="1221333" y="1116979"/>
                    <a:pt x="1219203" y="1120509"/>
                    <a:pt x="1215841" y="1122302"/>
                  </a:cubicBezTo>
                  <a:lnTo>
                    <a:pt x="1183508" y="1139506"/>
                  </a:lnTo>
                  <a:lnTo>
                    <a:pt x="1104887" y="1177219"/>
                  </a:lnTo>
                  <a:cubicBezTo>
                    <a:pt x="1106176" y="1177611"/>
                    <a:pt x="1107353" y="1178284"/>
                    <a:pt x="1108418" y="1179124"/>
                  </a:cubicBezTo>
                  <a:cubicBezTo>
                    <a:pt x="1109090" y="1179012"/>
                    <a:pt x="1109763" y="1178900"/>
                    <a:pt x="1110435" y="1178900"/>
                  </a:cubicBezTo>
                  <a:lnTo>
                    <a:pt x="1112564" y="1178900"/>
                  </a:lnTo>
                  <a:cubicBezTo>
                    <a:pt x="1112901" y="1178900"/>
                    <a:pt x="1113293" y="1178900"/>
                    <a:pt x="1113685" y="1178956"/>
                  </a:cubicBezTo>
                  <a:cubicBezTo>
                    <a:pt x="1114918" y="1178452"/>
                    <a:pt x="1116263" y="1178172"/>
                    <a:pt x="1117608" y="1178172"/>
                  </a:cubicBezTo>
                  <a:lnTo>
                    <a:pt x="1119065" y="1178172"/>
                  </a:lnTo>
                  <a:cubicBezTo>
                    <a:pt x="1121082" y="1178172"/>
                    <a:pt x="1123099" y="1178788"/>
                    <a:pt x="1124781" y="1179909"/>
                  </a:cubicBezTo>
                  <a:lnTo>
                    <a:pt x="1126910" y="1181366"/>
                  </a:lnTo>
                  <a:cubicBezTo>
                    <a:pt x="1127470" y="1181758"/>
                    <a:pt x="1127975" y="1182150"/>
                    <a:pt x="1128479" y="1182655"/>
                  </a:cubicBezTo>
                  <a:lnTo>
                    <a:pt x="1130552" y="1184728"/>
                  </a:lnTo>
                  <a:cubicBezTo>
                    <a:pt x="1131449" y="1183663"/>
                    <a:pt x="1132570" y="1182823"/>
                    <a:pt x="1133803" y="1182150"/>
                  </a:cubicBezTo>
                  <a:lnTo>
                    <a:pt x="1136660" y="1180749"/>
                  </a:lnTo>
                  <a:cubicBezTo>
                    <a:pt x="1138117" y="1180021"/>
                    <a:pt x="1139687" y="1179629"/>
                    <a:pt x="1141312" y="1179629"/>
                  </a:cubicBezTo>
                  <a:lnTo>
                    <a:pt x="1142040" y="1179629"/>
                  </a:lnTo>
                  <a:cubicBezTo>
                    <a:pt x="1145795" y="1179629"/>
                    <a:pt x="1149101" y="1181646"/>
                    <a:pt x="1150950" y="1184672"/>
                  </a:cubicBezTo>
                  <a:cubicBezTo>
                    <a:pt x="1152575" y="1185681"/>
                    <a:pt x="1153976" y="1187082"/>
                    <a:pt x="1154873" y="1188875"/>
                  </a:cubicBezTo>
                  <a:lnTo>
                    <a:pt x="1155825" y="1189827"/>
                  </a:lnTo>
                  <a:cubicBezTo>
                    <a:pt x="1156610" y="1190612"/>
                    <a:pt x="1157282" y="1191565"/>
                    <a:pt x="1157787" y="1192573"/>
                  </a:cubicBezTo>
                  <a:lnTo>
                    <a:pt x="1158515" y="1194030"/>
                  </a:lnTo>
                  <a:cubicBezTo>
                    <a:pt x="1158627" y="1194310"/>
                    <a:pt x="1158739" y="1194535"/>
                    <a:pt x="1158851" y="1194815"/>
                  </a:cubicBezTo>
                  <a:cubicBezTo>
                    <a:pt x="1160532" y="1194591"/>
                    <a:pt x="1162270" y="1194871"/>
                    <a:pt x="1163839" y="1195487"/>
                  </a:cubicBezTo>
                  <a:lnTo>
                    <a:pt x="1164119" y="1195599"/>
                  </a:lnTo>
                  <a:cubicBezTo>
                    <a:pt x="1166416" y="1195207"/>
                    <a:pt x="1168770" y="1195655"/>
                    <a:pt x="1170787" y="1196776"/>
                  </a:cubicBezTo>
                  <a:lnTo>
                    <a:pt x="1171908" y="1196496"/>
                  </a:lnTo>
                  <a:cubicBezTo>
                    <a:pt x="1172412" y="1196384"/>
                    <a:pt x="1172861" y="1196272"/>
                    <a:pt x="1173365" y="1196216"/>
                  </a:cubicBezTo>
                  <a:cubicBezTo>
                    <a:pt x="1176111" y="1195095"/>
                    <a:pt x="1179193" y="1195207"/>
                    <a:pt x="1181883" y="1196552"/>
                  </a:cubicBezTo>
                  <a:lnTo>
                    <a:pt x="1183340" y="1197280"/>
                  </a:lnTo>
                  <a:cubicBezTo>
                    <a:pt x="1184348" y="1197785"/>
                    <a:pt x="1185245" y="1198457"/>
                    <a:pt x="1186029" y="1199242"/>
                  </a:cubicBezTo>
                  <a:lnTo>
                    <a:pt x="1188215" y="1201427"/>
                  </a:lnTo>
                  <a:cubicBezTo>
                    <a:pt x="1188999" y="1202212"/>
                    <a:pt x="1189616" y="1203108"/>
                    <a:pt x="1190120" y="1204061"/>
                  </a:cubicBezTo>
                  <a:lnTo>
                    <a:pt x="1191073" y="1205686"/>
                  </a:lnTo>
                  <a:cubicBezTo>
                    <a:pt x="1191857" y="1206470"/>
                    <a:pt x="1192530" y="1207367"/>
                    <a:pt x="1192978" y="1208376"/>
                  </a:cubicBezTo>
                  <a:lnTo>
                    <a:pt x="1194435" y="1211234"/>
                  </a:lnTo>
                  <a:cubicBezTo>
                    <a:pt x="1195276" y="1212971"/>
                    <a:pt x="1195668" y="1214876"/>
                    <a:pt x="1195500" y="1216781"/>
                  </a:cubicBezTo>
                  <a:cubicBezTo>
                    <a:pt x="1195780" y="1217005"/>
                    <a:pt x="1196060" y="1217174"/>
                    <a:pt x="1196284" y="1217398"/>
                  </a:cubicBezTo>
                  <a:cubicBezTo>
                    <a:pt x="1197293" y="1217902"/>
                    <a:pt x="1198189" y="1218519"/>
                    <a:pt x="1198974" y="1219303"/>
                  </a:cubicBezTo>
                  <a:lnTo>
                    <a:pt x="1200375" y="1220704"/>
                  </a:lnTo>
                  <a:cubicBezTo>
                    <a:pt x="1202336" y="1222665"/>
                    <a:pt x="1203401" y="1225299"/>
                    <a:pt x="1203401" y="1228045"/>
                  </a:cubicBezTo>
                  <a:lnTo>
                    <a:pt x="1203401" y="1228773"/>
                  </a:lnTo>
                  <a:cubicBezTo>
                    <a:pt x="1203401" y="1231519"/>
                    <a:pt x="1202280" y="1234153"/>
                    <a:pt x="1200375" y="1236114"/>
                  </a:cubicBezTo>
                  <a:lnTo>
                    <a:pt x="1199646" y="1236843"/>
                  </a:lnTo>
                  <a:cubicBezTo>
                    <a:pt x="1198862" y="1237627"/>
                    <a:pt x="1197965" y="1238244"/>
                    <a:pt x="1197013" y="1238748"/>
                  </a:cubicBezTo>
                  <a:lnTo>
                    <a:pt x="1196228" y="1239140"/>
                  </a:lnTo>
                  <a:cubicBezTo>
                    <a:pt x="1196116" y="1239364"/>
                    <a:pt x="1196004" y="1239645"/>
                    <a:pt x="1195892" y="1239869"/>
                  </a:cubicBezTo>
                  <a:lnTo>
                    <a:pt x="1194323" y="1243511"/>
                  </a:lnTo>
                  <a:cubicBezTo>
                    <a:pt x="1193650" y="1245528"/>
                    <a:pt x="1192362" y="1247322"/>
                    <a:pt x="1190680" y="1248554"/>
                  </a:cubicBezTo>
                  <a:cubicBezTo>
                    <a:pt x="1190568" y="1248723"/>
                    <a:pt x="1190400" y="1248891"/>
                    <a:pt x="1190288" y="1249059"/>
                  </a:cubicBezTo>
                  <a:cubicBezTo>
                    <a:pt x="1190120" y="1249843"/>
                    <a:pt x="1189840" y="1250572"/>
                    <a:pt x="1189448" y="1251300"/>
                  </a:cubicBezTo>
                  <a:lnTo>
                    <a:pt x="1188551" y="1253542"/>
                  </a:lnTo>
                  <a:cubicBezTo>
                    <a:pt x="1188271" y="1254438"/>
                    <a:pt x="1187879" y="1255279"/>
                    <a:pt x="1187318" y="1256008"/>
                  </a:cubicBezTo>
                  <a:lnTo>
                    <a:pt x="1185861" y="1258137"/>
                  </a:lnTo>
                  <a:cubicBezTo>
                    <a:pt x="1185637" y="1258473"/>
                    <a:pt x="1185357" y="1258865"/>
                    <a:pt x="1185077" y="1259146"/>
                  </a:cubicBezTo>
                  <a:lnTo>
                    <a:pt x="1185077" y="1259146"/>
                  </a:lnTo>
                  <a:cubicBezTo>
                    <a:pt x="1184572" y="1260154"/>
                    <a:pt x="1183900" y="1261051"/>
                    <a:pt x="1183115" y="1261835"/>
                  </a:cubicBezTo>
                  <a:lnTo>
                    <a:pt x="1182891" y="1262059"/>
                  </a:lnTo>
                  <a:lnTo>
                    <a:pt x="1182219" y="1263404"/>
                  </a:lnTo>
                  <a:cubicBezTo>
                    <a:pt x="1181602" y="1264637"/>
                    <a:pt x="1180762" y="1265758"/>
                    <a:pt x="1179697" y="1266598"/>
                  </a:cubicBezTo>
                  <a:lnTo>
                    <a:pt x="1179697" y="1267887"/>
                  </a:lnTo>
                  <a:cubicBezTo>
                    <a:pt x="1179809" y="1268111"/>
                    <a:pt x="1179921" y="1268280"/>
                    <a:pt x="1180033" y="1268504"/>
                  </a:cubicBezTo>
                  <a:lnTo>
                    <a:pt x="1180762" y="1269961"/>
                  </a:lnTo>
                  <a:cubicBezTo>
                    <a:pt x="1180986" y="1270409"/>
                    <a:pt x="1181154" y="1270857"/>
                    <a:pt x="1181322" y="1271362"/>
                  </a:cubicBezTo>
                  <a:lnTo>
                    <a:pt x="1182051" y="1273491"/>
                  </a:lnTo>
                  <a:cubicBezTo>
                    <a:pt x="1182387" y="1274556"/>
                    <a:pt x="1182555" y="1275621"/>
                    <a:pt x="1182555" y="1276741"/>
                  </a:cubicBezTo>
                  <a:lnTo>
                    <a:pt x="1182555" y="1281785"/>
                  </a:lnTo>
                  <a:cubicBezTo>
                    <a:pt x="1182555" y="1283410"/>
                    <a:pt x="1182163" y="1284979"/>
                    <a:pt x="1181434" y="1286436"/>
                  </a:cubicBezTo>
                  <a:lnTo>
                    <a:pt x="1179977" y="1289294"/>
                  </a:lnTo>
                  <a:cubicBezTo>
                    <a:pt x="1179697" y="1289910"/>
                    <a:pt x="1179305" y="1290470"/>
                    <a:pt x="1178913" y="1290975"/>
                  </a:cubicBezTo>
                  <a:lnTo>
                    <a:pt x="1178913" y="1291143"/>
                  </a:lnTo>
                  <a:cubicBezTo>
                    <a:pt x="1178913" y="1292768"/>
                    <a:pt x="1178520" y="1294337"/>
                    <a:pt x="1177792" y="1295794"/>
                  </a:cubicBezTo>
                  <a:lnTo>
                    <a:pt x="1177456" y="1296410"/>
                  </a:lnTo>
                  <a:lnTo>
                    <a:pt x="1177848" y="1297979"/>
                  </a:lnTo>
                  <a:cubicBezTo>
                    <a:pt x="1178240" y="1299492"/>
                    <a:pt x="1178240" y="1301061"/>
                    <a:pt x="1177960" y="1302574"/>
                  </a:cubicBezTo>
                  <a:cubicBezTo>
                    <a:pt x="1179193" y="1302855"/>
                    <a:pt x="1180426" y="1303359"/>
                    <a:pt x="1181490" y="1304087"/>
                  </a:cubicBezTo>
                  <a:lnTo>
                    <a:pt x="1183227" y="1305208"/>
                  </a:lnTo>
                  <a:lnTo>
                    <a:pt x="1185077" y="1305208"/>
                  </a:lnTo>
                  <a:cubicBezTo>
                    <a:pt x="1188327" y="1305208"/>
                    <a:pt x="1191409" y="1306721"/>
                    <a:pt x="1193370" y="1309355"/>
                  </a:cubicBezTo>
                  <a:lnTo>
                    <a:pt x="1194099" y="1310364"/>
                  </a:lnTo>
                  <a:cubicBezTo>
                    <a:pt x="1195724" y="1311372"/>
                    <a:pt x="1197069" y="1312773"/>
                    <a:pt x="1197909" y="1314510"/>
                  </a:cubicBezTo>
                  <a:lnTo>
                    <a:pt x="1197909" y="1314566"/>
                  </a:lnTo>
                  <a:cubicBezTo>
                    <a:pt x="1200599" y="1317704"/>
                    <a:pt x="1201159" y="1322019"/>
                    <a:pt x="1199534" y="1325606"/>
                  </a:cubicBezTo>
                  <a:cubicBezTo>
                    <a:pt x="1200599" y="1326110"/>
                    <a:pt x="1201608" y="1326782"/>
                    <a:pt x="1202448" y="1327679"/>
                  </a:cubicBezTo>
                  <a:lnTo>
                    <a:pt x="1203177" y="1328408"/>
                  </a:lnTo>
                  <a:cubicBezTo>
                    <a:pt x="1205138" y="1330369"/>
                    <a:pt x="1206203" y="1333003"/>
                    <a:pt x="1206203" y="1335693"/>
                  </a:cubicBezTo>
                  <a:lnTo>
                    <a:pt x="1206203" y="1339279"/>
                  </a:lnTo>
                  <a:cubicBezTo>
                    <a:pt x="1206203" y="1340904"/>
                    <a:pt x="1205811" y="1342473"/>
                    <a:pt x="1205082" y="1343930"/>
                  </a:cubicBezTo>
                  <a:lnTo>
                    <a:pt x="1204354" y="1345387"/>
                  </a:lnTo>
                  <a:cubicBezTo>
                    <a:pt x="1204241" y="1345611"/>
                    <a:pt x="1204129" y="1345779"/>
                    <a:pt x="1204017" y="1346003"/>
                  </a:cubicBezTo>
                  <a:cubicBezTo>
                    <a:pt x="1203961" y="1347853"/>
                    <a:pt x="1203457" y="1349646"/>
                    <a:pt x="1202448" y="1351271"/>
                  </a:cubicBezTo>
                  <a:cubicBezTo>
                    <a:pt x="1202784" y="1353400"/>
                    <a:pt x="1202504" y="1355586"/>
                    <a:pt x="1201496" y="1357603"/>
                  </a:cubicBezTo>
                  <a:lnTo>
                    <a:pt x="1200767" y="1359060"/>
                  </a:lnTo>
                  <a:cubicBezTo>
                    <a:pt x="1200319" y="1360013"/>
                    <a:pt x="1199702" y="1360853"/>
                    <a:pt x="1198974" y="1361582"/>
                  </a:cubicBezTo>
                  <a:lnTo>
                    <a:pt x="1198974" y="1362310"/>
                  </a:lnTo>
                  <a:cubicBezTo>
                    <a:pt x="1198974" y="1366177"/>
                    <a:pt x="1196789" y="1369763"/>
                    <a:pt x="1193314" y="1371500"/>
                  </a:cubicBezTo>
                  <a:lnTo>
                    <a:pt x="1190905" y="1373910"/>
                  </a:lnTo>
                  <a:cubicBezTo>
                    <a:pt x="1189336" y="1375479"/>
                    <a:pt x="1187262" y="1376488"/>
                    <a:pt x="1185077" y="1376824"/>
                  </a:cubicBezTo>
                  <a:cubicBezTo>
                    <a:pt x="1184909" y="1377048"/>
                    <a:pt x="1184684" y="1377272"/>
                    <a:pt x="1184516" y="1377440"/>
                  </a:cubicBezTo>
                  <a:lnTo>
                    <a:pt x="1183788" y="1378169"/>
                  </a:lnTo>
                  <a:cubicBezTo>
                    <a:pt x="1181771" y="1380186"/>
                    <a:pt x="1179025" y="1381195"/>
                    <a:pt x="1176279" y="1381195"/>
                  </a:cubicBezTo>
                  <a:cubicBezTo>
                    <a:pt x="1175550" y="1381755"/>
                    <a:pt x="1174710" y="1382260"/>
                    <a:pt x="1173813" y="1382596"/>
                  </a:cubicBezTo>
                  <a:cubicBezTo>
                    <a:pt x="1173925" y="1385398"/>
                    <a:pt x="1172917" y="1388255"/>
                    <a:pt x="1170787" y="1390385"/>
                  </a:cubicBezTo>
                  <a:lnTo>
                    <a:pt x="1169498" y="1391674"/>
                  </a:lnTo>
                  <a:lnTo>
                    <a:pt x="1169498" y="1393131"/>
                  </a:lnTo>
                  <a:cubicBezTo>
                    <a:pt x="1169498" y="1394251"/>
                    <a:pt x="1169330" y="1395316"/>
                    <a:pt x="1168994" y="1396381"/>
                  </a:cubicBezTo>
                  <a:lnTo>
                    <a:pt x="1168265" y="1398510"/>
                  </a:lnTo>
                  <a:cubicBezTo>
                    <a:pt x="1168041" y="1399239"/>
                    <a:pt x="1167705" y="1399911"/>
                    <a:pt x="1167313" y="1400584"/>
                  </a:cubicBezTo>
                  <a:lnTo>
                    <a:pt x="1167201" y="1400752"/>
                  </a:lnTo>
                  <a:cubicBezTo>
                    <a:pt x="1167537" y="1402825"/>
                    <a:pt x="1167257" y="1404955"/>
                    <a:pt x="1166360" y="1406804"/>
                  </a:cubicBezTo>
                  <a:cubicBezTo>
                    <a:pt x="1167481" y="1408485"/>
                    <a:pt x="1168041" y="1410446"/>
                    <a:pt x="1168041" y="1412464"/>
                  </a:cubicBezTo>
                  <a:lnTo>
                    <a:pt x="1168041" y="1413192"/>
                  </a:lnTo>
                  <a:cubicBezTo>
                    <a:pt x="1168041" y="1414313"/>
                    <a:pt x="1167873" y="1415377"/>
                    <a:pt x="1167537" y="1416442"/>
                  </a:cubicBezTo>
                  <a:lnTo>
                    <a:pt x="1166080" y="1420757"/>
                  </a:lnTo>
                  <a:cubicBezTo>
                    <a:pt x="1165800" y="1421654"/>
                    <a:pt x="1165408" y="1422438"/>
                    <a:pt x="1164847" y="1423223"/>
                  </a:cubicBezTo>
                  <a:lnTo>
                    <a:pt x="1164623" y="1423559"/>
                  </a:lnTo>
                  <a:cubicBezTo>
                    <a:pt x="1164959" y="1424568"/>
                    <a:pt x="1165127" y="1425688"/>
                    <a:pt x="1165127" y="1426809"/>
                  </a:cubicBezTo>
                  <a:lnTo>
                    <a:pt x="1165127" y="1432525"/>
                  </a:lnTo>
                  <a:cubicBezTo>
                    <a:pt x="1165127" y="1433870"/>
                    <a:pt x="1164847" y="1435215"/>
                    <a:pt x="1164343" y="1436447"/>
                  </a:cubicBezTo>
                  <a:cubicBezTo>
                    <a:pt x="1164343" y="1436504"/>
                    <a:pt x="1164343" y="1436504"/>
                    <a:pt x="1164399" y="1436560"/>
                  </a:cubicBezTo>
                  <a:cubicBezTo>
                    <a:pt x="1164959" y="1437512"/>
                    <a:pt x="1165352" y="1438521"/>
                    <a:pt x="1165576" y="1439530"/>
                  </a:cubicBezTo>
                  <a:cubicBezTo>
                    <a:pt x="1165856" y="1439754"/>
                    <a:pt x="1166136" y="1440034"/>
                    <a:pt x="1166416" y="1440258"/>
                  </a:cubicBezTo>
                  <a:lnTo>
                    <a:pt x="1167145" y="1440987"/>
                  </a:lnTo>
                  <a:cubicBezTo>
                    <a:pt x="1170227" y="1444069"/>
                    <a:pt x="1171011" y="1448664"/>
                    <a:pt x="1169218" y="1452586"/>
                  </a:cubicBezTo>
                  <a:cubicBezTo>
                    <a:pt x="1169835" y="1453931"/>
                    <a:pt x="1170171" y="1455388"/>
                    <a:pt x="1170171" y="1456901"/>
                  </a:cubicBezTo>
                  <a:lnTo>
                    <a:pt x="1170171" y="1458358"/>
                  </a:lnTo>
                  <a:cubicBezTo>
                    <a:pt x="1170171" y="1459031"/>
                    <a:pt x="1170115" y="1459703"/>
                    <a:pt x="1169947" y="1460376"/>
                  </a:cubicBezTo>
                  <a:lnTo>
                    <a:pt x="1169442" y="1463177"/>
                  </a:lnTo>
                  <a:cubicBezTo>
                    <a:pt x="1169498" y="1463345"/>
                    <a:pt x="1169554" y="1463514"/>
                    <a:pt x="1169610" y="1463682"/>
                  </a:cubicBezTo>
                  <a:lnTo>
                    <a:pt x="1170339" y="1465811"/>
                  </a:lnTo>
                  <a:cubicBezTo>
                    <a:pt x="1170395" y="1466035"/>
                    <a:pt x="1170507" y="1466259"/>
                    <a:pt x="1170563" y="1466484"/>
                  </a:cubicBezTo>
                  <a:cubicBezTo>
                    <a:pt x="1171404" y="1466932"/>
                    <a:pt x="1172188" y="1467548"/>
                    <a:pt x="1172917" y="1468221"/>
                  </a:cubicBezTo>
                  <a:lnTo>
                    <a:pt x="1175046" y="1470350"/>
                  </a:lnTo>
                  <a:cubicBezTo>
                    <a:pt x="1176055" y="1471359"/>
                    <a:pt x="1176783" y="1472479"/>
                    <a:pt x="1177288" y="1473768"/>
                  </a:cubicBezTo>
                  <a:cubicBezTo>
                    <a:pt x="1178240" y="1475393"/>
                    <a:pt x="1178745" y="1477187"/>
                    <a:pt x="1178745" y="1479092"/>
                  </a:cubicBezTo>
                  <a:lnTo>
                    <a:pt x="1178745" y="1480549"/>
                  </a:lnTo>
                  <a:cubicBezTo>
                    <a:pt x="1178745" y="1482174"/>
                    <a:pt x="1178352" y="1483743"/>
                    <a:pt x="1177680" y="1485144"/>
                  </a:cubicBezTo>
                  <a:lnTo>
                    <a:pt x="1176951" y="1486601"/>
                  </a:lnTo>
                  <a:cubicBezTo>
                    <a:pt x="1176839" y="1486769"/>
                    <a:pt x="1176783" y="1486937"/>
                    <a:pt x="1176671" y="1487105"/>
                  </a:cubicBezTo>
                  <a:cubicBezTo>
                    <a:pt x="1178128" y="1486377"/>
                    <a:pt x="1179697" y="1485984"/>
                    <a:pt x="1181322" y="1485984"/>
                  </a:cubicBezTo>
                  <a:lnTo>
                    <a:pt x="1182051" y="1485984"/>
                  </a:lnTo>
                  <a:cubicBezTo>
                    <a:pt x="1183676" y="1485984"/>
                    <a:pt x="1185245" y="1486377"/>
                    <a:pt x="1186702" y="1487105"/>
                  </a:cubicBezTo>
                  <a:lnTo>
                    <a:pt x="1189560" y="1488562"/>
                  </a:lnTo>
                  <a:cubicBezTo>
                    <a:pt x="1190568" y="1489067"/>
                    <a:pt x="1191465" y="1489739"/>
                    <a:pt x="1192249" y="1490468"/>
                  </a:cubicBezTo>
                  <a:lnTo>
                    <a:pt x="1192474" y="1490692"/>
                  </a:lnTo>
                  <a:cubicBezTo>
                    <a:pt x="1194435" y="1491700"/>
                    <a:pt x="1196060" y="1493269"/>
                    <a:pt x="1197069" y="1495287"/>
                  </a:cubicBezTo>
                  <a:lnTo>
                    <a:pt x="1197797" y="1496744"/>
                  </a:lnTo>
                  <a:cubicBezTo>
                    <a:pt x="1198526" y="1498145"/>
                    <a:pt x="1198862" y="1499770"/>
                    <a:pt x="1198862" y="1501339"/>
                  </a:cubicBezTo>
                  <a:lnTo>
                    <a:pt x="1198862" y="1502067"/>
                  </a:lnTo>
                  <a:cubicBezTo>
                    <a:pt x="1198862" y="1504813"/>
                    <a:pt x="1197797" y="1507447"/>
                    <a:pt x="1195836" y="1509352"/>
                  </a:cubicBezTo>
                  <a:lnTo>
                    <a:pt x="1195107" y="1510249"/>
                  </a:lnTo>
                  <a:cubicBezTo>
                    <a:pt x="1195163" y="1510417"/>
                    <a:pt x="1195163" y="1510641"/>
                    <a:pt x="1195219" y="1510809"/>
                  </a:cubicBezTo>
                  <a:cubicBezTo>
                    <a:pt x="1196564" y="1511762"/>
                    <a:pt x="1197629" y="1512994"/>
                    <a:pt x="1198414" y="1514395"/>
                  </a:cubicBezTo>
                  <a:cubicBezTo>
                    <a:pt x="1199310" y="1514900"/>
                    <a:pt x="1200207" y="1515516"/>
                    <a:pt x="1200935" y="1516245"/>
                  </a:cubicBezTo>
                  <a:lnTo>
                    <a:pt x="1203625" y="1518934"/>
                  </a:lnTo>
                  <a:lnTo>
                    <a:pt x="1206147" y="1520447"/>
                  </a:lnTo>
                  <a:cubicBezTo>
                    <a:pt x="1210069" y="1522801"/>
                    <a:pt x="1211975" y="1527396"/>
                    <a:pt x="1210854" y="1531823"/>
                  </a:cubicBezTo>
                  <a:lnTo>
                    <a:pt x="1210125" y="1534681"/>
                  </a:lnTo>
                  <a:cubicBezTo>
                    <a:pt x="1209845" y="1535689"/>
                    <a:pt x="1209453" y="1536642"/>
                    <a:pt x="1208949" y="1537539"/>
                  </a:cubicBezTo>
                  <a:cubicBezTo>
                    <a:pt x="1210798" y="1540509"/>
                    <a:pt x="1210966" y="1544319"/>
                    <a:pt x="1209397" y="1547513"/>
                  </a:cubicBezTo>
                  <a:lnTo>
                    <a:pt x="1208668" y="1548970"/>
                  </a:lnTo>
                  <a:cubicBezTo>
                    <a:pt x="1207884" y="1550595"/>
                    <a:pt x="1206651" y="1551940"/>
                    <a:pt x="1205138" y="1552949"/>
                  </a:cubicBezTo>
                  <a:lnTo>
                    <a:pt x="1203737" y="1553902"/>
                  </a:lnTo>
                  <a:cubicBezTo>
                    <a:pt x="1203513" y="1554854"/>
                    <a:pt x="1203121" y="1555807"/>
                    <a:pt x="1202672" y="1556648"/>
                  </a:cubicBezTo>
                  <a:lnTo>
                    <a:pt x="1198638" y="1564045"/>
                  </a:lnTo>
                  <a:cubicBezTo>
                    <a:pt x="1198133" y="1565053"/>
                    <a:pt x="1197517" y="1565950"/>
                    <a:pt x="1196732" y="1566734"/>
                  </a:cubicBezTo>
                  <a:lnTo>
                    <a:pt x="1196452" y="1567014"/>
                  </a:lnTo>
                  <a:lnTo>
                    <a:pt x="1195780" y="1568415"/>
                  </a:lnTo>
                  <a:cubicBezTo>
                    <a:pt x="1195276" y="1569424"/>
                    <a:pt x="1194603" y="1570321"/>
                    <a:pt x="1193875" y="1571105"/>
                  </a:cubicBezTo>
                  <a:lnTo>
                    <a:pt x="1192474" y="1572506"/>
                  </a:lnTo>
                  <a:cubicBezTo>
                    <a:pt x="1192249" y="1574019"/>
                    <a:pt x="1191689" y="1575476"/>
                    <a:pt x="1190849" y="1576709"/>
                  </a:cubicBezTo>
                  <a:lnTo>
                    <a:pt x="1189392" y="1578838"/>
                  </a:lnTo>
                  <a:cubicBezTo>
                    <a:pt x="1187486" y="1581696"/>
                    <a:pt x="1184236" y="1583433"/>
                    <a:pt x="1180818" y="1583433"/>
                  </a:cubicBezTo>
                  <a:lnTo>
                    <a:pt x="1174598" y="1583433"/>
                  </a:lnTo>
                  <a:cubicBezTo>
                    <a:pt x="1174093" y="1584722"/>
                    <a:pt x="1173309" y="1585899"/>
                    <a:pt x="1172300" y="1586852"/>
                  </a:cubicBezTo>
                  <a:lnTo>
                    <a:pt x="1170171" y="1588981"/>
                  </a:lnTo>
                  <a:cubicBezTo>
                    <a:pt x="1169050" y="1590102"/>
                    <a:pt x="1167649" y="1590998"/>
                    <a:pt x="1166136" y="1591503"/>
                  </a:cubicBezTo>
                  <a:lnTo>
                    <a:pt x="1164007" y="1592231"/>
                  </a:lnTo>
                  <a:lnTo>
                    <a:pt x="1164791" y="1592792"/>
                  </a:lnTo>
                  <a:cubicBezTo>
                    <a:pt x="1165744" y="1593520"/>
                    <a:pt x="1166528" y="1594361"/>
                    <a:pt x="1167201" y="1595313"/>
                  </a:cubicBezTo>
                  <a:lnTo>
                    <a:pt x="1168097" y="1596602"/>
                  </a:lnTo>
                  <a:cubicBezTo>
                    <a:pt x="1170059" y="1598563"/>
                    <a:pt x="1171123" y="1601141"/>
                    <a:pt x="1171123" y="1603887"/>
                  </a:cubicBezTo>
                  <a:lnTo>
                    <a:pt x="1171123" y="1604615"/>
                  </a:lnTo>
                  <a:cubicBezTo>
                    <a:pt x="1171123" y="1605680"/>
                    <a:pt x="1170955" y="1606745"/>
                    <a:pt x="1170619" y="1607754"/>
                  </a:cubicBezTo>
                  <a:cubicBezTo>
                    <a:pt x="1170731" y="1607866"/>
                    <a:pt x="1170843" y="1607978"/>
                    <a:pt x="1170955" y="1608090"/>
                  </a:cubicBezTo>
                  <a:cubicBezTo>
                    <a:pt x="1173253" y="1609995"/>
                    <a:pt x="1174710" y="1612853"/>
                    <a:pt x="1174710" y="1616047"/>
                  </a:cubicBezTo>
                  <a:lnTo>
                    <a:pt x="1174710" y="1616775"/>
                  </a:lnTo>
                  <a:cubicBezTo>
                    <a:pt x="1174710" y="1617280"/>
                    <a:pt x="1174654" y="1617728"/>
                    <a:pt x="1174598" y="1618232"/>
                  </a:cubicBezTo>
                  <a:cubicBezTo>
                    <a:pt x="1177848" y="1622267"/>
                    <a:pt x="1177568" y="1628207"/>
                    <a:pt x="1173813" y="1632018"/>
                  </a:cubicBezTo>
                  <a:lnTo>
                    <a:pt x="1173085" y="1632746"/>
                  </a:lnTo>
                  <a:cubicBezTo>
                    <a:pt x="1172636" y="1633195"/>
                    <a:pt x="1172132" y="1633587"/>
                    <a:pt x="1171628" y="1633979"/>
                  </a:cubicBezTo>
                  <a:lnTo>
                    <a:pt x="1169947" y="1637341"/>
                  </a:lnTo>
                  <a:cubicBezTo>
                    <a:pt x="1170507" y="1638014"/>
                    <a:pt x="1171011" y="1638742"/>
                    <a:pt x="1171404" y="1639527"/>
                  </a:cubicBezTo>
                  <a:lnTo>
                    <a:pt x="1172132" y="1640984"/>
                  </a:lnTo>
                  <a:cubicBezTo>
                    <a:pt x="1174093" y="1644962"/>
                    <a:pt x="1173309" y="1649782"/>
                    <a:pt x="1170171" y="1652920"/>
                  </a:cubicBezTo>
                  <a:lnTo>
                    <a:pt x="1169442" y="1653648"/>
                  </a:lnTo>
                  <a:cubicBezTo>
                    <a:pt x="1169162" y="1653928"/>
                    <a:pt x="1168882" y="1654152"/>
                    <a:pt x="1168602" y="1654433"/>
                  </a:cubicBezTo>
                  <a:lnTo>
                    <a:pt x="1165240" y="1657122"/>
                  </a:lnTo>
                  <a:lnTo>
                    <a:pt x="1165127" y="1657683"/>
                  </a:lnTo>
                  <a:cubicBezTo>
                    <a:pt x="1165071" y="1658075"/>
                    <a:pt x="1164959" y="1658523"/>
                    <a:pt x="1164791" y="1658916"/>
                  </a:cubicBezTo>
                  <a:lnTo>
                    <a:pt x="1163334" y="1663230"/>
                  </a:lnTo>
                  <a:cubicBezTo>
                    <a:pt x="1162606" y="1665360"/>
                    <a:pt x="1161261" y="1667209"/>
                    <a:pt x="1159356" y="1668498"/>
                  </a:cubicBezTo>
                  <a:lnTo>
                    <a:pt x="1159131" y="1668890"/>
                  </a:lnTo>
                  <a:cubicBezTo>
                    <a:pt x="1158627" y="1669843"/>
                    <a:pt x="1158011" y="1670739"/>
                    <a:pt x="1157282" y="1671524"/>
                  </a:cubicBezTo>
                  <a:cubicBezTo>
                    <a:pt x="1158011" y="1672477"/>
                    <a:pt x="1158627" y="1673541"/>
                    <a:pt x="1158963" y="1674662"/>
                  </a:cubicBezTo>
                  <a:lnTo>
                    <a:pt x="1159468" y="1676119"/>
                  </a:lnTo>
                  <a:lnTo>
                    <a:pt x="1160588" y="1678304"/>
                  </a:lnTo>
                  <a:cubicBezTo>
                    <a:pt x="1160869" y="1678809"/>
                    <a:pt x="1161037" y="1679313"/>
                    <a:pt x="1161205" y="1679817"/>
                  </a:cubicBezTo>
                  <a:cubicBezTo>
                    <a:pt x="1162662" y="1679986"/>
                    <a:pt x="1164007" y="1680490"/>
                    <a:pt x="1165240" y="1681218"/>
                  </a:cubicBezTo>
                  <a:cubicBezTo>
                    <a:pt x="1167649" y="1682227"/>
                    <a:pt x="1169666" y="1684076"/>
                    <a:pt x="1170731" y="1686430"/>
                  </a:cubicBezTo>
                  <a:cubicBezTo>
                    <a:pt x="1171796" y="1686934"/>
                    <a:pt x="1172805" y="1687607"/>
                    <a:pt x="1173701" y="1688503"/>
                  </a:cubicBezTo>
                  <a:lnTo>
                    <a:pt x="1174430" y="1689232"/>
                  </a:lnTo>
                  <a:cubicBezTo>
                    <a:pt x="1174654" y="1689456"/>
                    <a:pt x="1174878" y="1689736"/>
                    <a:pt x="1175102" y="1689960"/>
                  </a:cubicBezTo>
                  <a:cubicBezTo>
                    <a:pt x="1175999" y="1690689"/>
                    <a:pt x="1176727" y="1691529"/>
                    <a:pt x="1177344" y="1692538"/>
                  </a:cubicBezTo>
                  <a:cubicBezTo>
                    <a:pt x="1178969" y="1695172"/>
                    <a:pt x="1179305" y="1698310"/>
                    <a:pt x="1178352" y="1701224"/>
                  </a:cubicBezTo>
                  <a:lnTo>
                    <a:pt x="1178801" y="1702569"/>
                  </a:lnTo>
                  <a:lnTo>
                    <a:pt x="1182163" y="1702120"/>
                  </a:lnTo>
                  <a:cubicBezTo>
                    <a:pt x="1183059" y="1702008"/>
                    <a:pt x="1184012" y="1701952"/>
                    <a:pt x="1184909" y="1702120"/>
                  </a:cubicBezTo>
                  <a:lnTo>
                    <a:pt x="1188999" y="1702625"/>
                  </a:lnTo>
                  <a:lnTo>
                    <a:pt x="1190680" y="1702176"/>
                  </a:lnTo>
                  <a:cubicBezTo>
                    <a:pt x="1192642" y="1700215"/>
                    <a:pt x="1195276" y="1699150"/>
                    <a:pt x="1197965" y="1699150"/>
                  </a:cubicBezTo>
                  <a:lnTo>
                    <a:pt x="1200095" y="1699150"/>
                  </a:lnTo>
                  <a:cubicBezTo>
                    <a:pt x="1202840" y="1699150"/>
                    <a:pt x="1205474" y="1700215"/>
                    <a:pt x="1207380" y="1702176"/>
                  </a:cubicBezTo>
                  <a:lnTo>
                    <a:pt x="1213824" y="1708621"/>
                  </a:lnTo>
                  <a:cubicBezTo>
                    <a:pt x="1214608" y="1709405"/>
                    <a:pt x="1215281" y="1710358"/>
                    <a:pt x="1215785" y="1711311"/>
                  </a:cubicBezTo>
                  <a:lnTo>
                    <a:pt x="1216514" y="1712767"/>
                  </a:lnTo>
                  <a:cubicBezTo>
                    <a:pt x="1216738" y="1713216"/>
                    <a:pt x="1216906" y="1713664"/>
                    <a:pt x="1217074" y="1714112"/>
                  </a:cubicBezTo>
                  <a:lnTo>
                    <a:pt x="1217803" y="1716242"/>
                  </a:lnTo>
                  <a:cubicBezTo>
                    <a:pt x="1218139" y="1717306"/>
                    <a:pt x="1218307" y="1718371"/>
                    <a:pt x="1218307" y="1719492"/>
                  </a:cubicBezTo>
                  <a:lnTo>
                    <a:pt x="1218307" y="1721621"/>
                  </a:lnTo>
                  <a:cubicBezTo>
                    <a:pt x="1218307" y="1722294"/>
                    <a:pt x="1218251" y="1722966"/>
                    <a:pt x="1218083" y="1723639"/>
                  </a:cubicBezTo>
                  <a:lnTo>
                    <a:pt x="1217354" y="1727225"/>
                  </a:lnTo>
                  <a:cubicBezTo>
                    <a:pt x="1217634" y="1727449"/>
                    <a:pt x="1217859" y="1727673"/>
                    <a:pt x="1218139" y="1727897"/>
                  </a:cubicBezTo>
                  <a:lnTo>
                    <a:pt x="1218867" y="1728626"/>
                  </a:lnTo>
                  <a:cubicBezTo>
                    <a:pt x="1221613" y="1731372"/>
                    <a:pt x="1222622" y="1735463"/>
                    <a:pt x="1221389" y="1739217"/>
                  </a:cubicBezTo>
                  <a:lnTo>
                    <a:pt x="1220660" y="1741346"/>
                  </a:lnTo>
                  <a:cubicBezTo>
                    <a:pt x="1220548" y="1741627"/>
                    <a:pt x="1220492" y="1741907"/>
                    <a:pt x="1220380" y="1742131"/>
                  </a:cubicBezTo>
                  <a:lnTo>
                    <a:pt x="1218251" y="1747062"/>
                  </a:lnTo>
                  <a:cubicBezTo>
                    <a:pt x="1218699" y="1747791"/>
                    <a:pt x="1219035" y="1748519"/>
                    <a:pt x="1219259" y="1749304"/>
                  </a:cubicBezTo>
                  <a:lnTo>
                    <a:pt x="1219428" y="1749584"/>
                  </a:lnTo>
                  <a:cubicBezTo>
                    <a:pt x="1220492" y="1751209"/>
                    <a:pt x="1221109" y="1753114"/>
                    <a:pt x="1221165" y="1755076"/>
                  </a:cubicBezTo>
                  <a:lnTo>
                    <a:pt x="1221333" y="1755636"/>
                  </a:lnTo>
                  <a:cubicBezTo>
                    <a:pt x="1221949" y="1757485"/>
                    <a:pt x="1222005" y="1759502"/>
                    <a:pt x="1221557" y="1761408"/>
                  </a:cubicBezTo>
                  <a:lnTo>
                    <a:pt x="1221165" y="1763201"/>
                  </a:lnTo>
                  <a:cubicBezTo>
                    <a:pt x="1221165" y="1764770"/>
                    <a:pt x="1220772" y="1766339"/>
                    <a:pt x="1220100" y="1767796"/>
                  </a:cubicBezTo>
                  <a:lnTo>
                    <a:pt x="1221949" y="1768244"/>
                  </a:lnTo>
                  <a:cubicBezTo>
                    <a:pt x="1222229" y="1768301"/>
                    <a:pt x="1222454" y="1768356"/>
                    <a:pt x="1222678" y="1768468"/>
                  </a:cubicBezTo>
                  <a:lnTo>
                    <a:pt x="1224807" y="1769197"/>
                  </a:lnTo>
                  <a:cubicBezTo>
                    <a:pt x="1226320" y="1769701"/>
                    <a:pt x="1227721" y="1770542"/>
                    <a:pt x="1228842" y="1771719"/>
                  </a:cubicBezTo>
                  <a:lnTo>
                    <a:pt x="1229570" y="1772447"/>
                  </a:lnTo>
                  <a:cubicBezTo>
                    <a:pt x="1230691" y="1773568"/>
                    <a:pt x="1231532" y="1774969"/>
                    <a:pt x="1232092" y="1776482"/>
                  </a:cubicBezTo>
                  <a:lnTo>
                    <a:pt x="1232820" y="1778611"/>
                  </a:lnTo>
                  <a:cubicBezTo>
                    <a:pt x="1233157" y="1779676"/>
                    <a:pt x="1233325" y="1780797"/>
                    <a:pt x="1233325" y="1781861"/>
                  </a:cubicBezTo>
                  <a:lnTo>
                    <a:pt x="1233325" y="1784159"/>
                  </a:lnTo>
                  <a:cubicBezTo>
                    <a:pt x="1233717" y="1784663"/>
                    <a:pt x="1234109" y="1785280"/>
                    <a:pt x="1234390" y="1785840"/>
                  </a:cubicBezTo>
                  <a:lnTo>
                    <a:pt x="1235118" y="1787297"/>
                  </a:lnTo>
                  <a:cubicBezTo>
                    <a:pt x="1235342" y="1787745"/>
                    <a:pt x="1235510" y="1788194"/>
                    <a:pt x="1235678" y="1788642"/>
                  </a:cubicBezTo>
                  <a:lnTo>
                    <a:pt x="1237303" y="1792340"/>
                  </a:lnTo>
                  <a:cubicBezTo>
                    <a:pt x="1238032" y="1793741"/>
                    <a:pt x="1238368" y="1795366"/>
                    <a:pt x="1238368" y="1796935"/>
                  </a:cubicBezTo>
                  <a:lnTo>
                    <a:pt x="1238368" y="1797440"/>
                  </a:lnTo>
                  <a:cubicBezTo>
                    <a:pt x="1238817" y="1798617"/>
                    <a:pt x="1239097" y="1799905"/>
                    <a:pt x="1239097" y="1801250"/>
                  </a:cubicBezTo>
                  <a:lnTo>
                    <a:pt x="1239097" y="1801979"/>
                  </a:lnTo>
                  <a:cubicBezTo>
                    <a:pt x="1239097" y="1803043"/>
                    <a:pt x="1238929" y="1804108"/>
                    <a:pt x="1238592" y="1805117"/>
                  </a:cubicBezTo>
                  <a:cubicBezTo>
                    <a:pt x="1238704" y="1805229"/>
                    <a:pt x="1238817" y="1805341"/>
                    <a:pt x="1238929" y="1805453"/>
                  </a:cubicBezTo>
                  <a:lnTo>
                    <a:pt x="1241730" y="1808143"/>
                  </a:lnTo>
                  <a:cubicBezTo>
                    <a:pt x="1242627" y="1807134"/>
                    <a:pt x="1243692" y="1806238"/>
                    <a:pt x="1244925" y="1805621"/>
                  </a:cubicBezTo>
                  <a:lnTo>
                    <a:pt x="1244925" y="1805621"/>
                  </a:lnTo>
                  <a:cubicBezTo>
                    <a:pt x="1248567" y="1802483"/>
                    <a:pt x="1253834" y="1802259"/>
                    <a:pt x="1257701" y="1805005"/>
                  </a:cubicBezTo>
                  <a:lnTo>
                    <a:pt x="1257813" y="1805061"/>
                  </a:lnTo>
                  <a:cubicBezTo>
                    <a:pt x="1259326" y="1805565"/>
                    <a:pt x="1260727" y="1806406"/>
                    <a:pt x="1261848" y="1807582"/>
                  </a:cubicBezTo>
                  <a:lnTo>
                    <a:pt x="1262520" y="1808255"/>
                  </a:lnTo>
                  <a:cubicBezTo>
                    <a:pt x="1263865" y="1808479"/>
                    <a:pt x="1265154" y="1808928"/>
                    <a:pt x="1266331" y="1809600"/>
                  </a:cubicBezTo>
                  <a:cubicBezTo>
                    <a:pt x="1267956" y="1810272"/>
                    <a:pt x="1269357" y="1811281"/>
                    <a:pt x="1270477" y="1812626"/>
                  </a:cubicBezTo>
                  <a:lnTo>
                    <a:pt x="1272327" y="1812458"/>
                  </a:lnTo>
                  <a:cubicBezTo>
                    <a:pt x="1272663" y="1812458"/>
                    <a:pt x="1272943" y="1812402"/>
                    <a:pt x="1273279" y="1812402"/>
                  </a:cubicBezTo>
                  <a:lnTo>
                    <a:pt x="1276137" y="1812402"/>
                  </a:lnTo>
                  <a:cubicBezTo>
                    <a:pt x="1277762" y="1812402"/>
                    <a:pt x="1279331" y="1812794"/>
                    <a:pt x="1280788" y="1813522"/>
                  </a:cubicBezTo>
                  <a:lnTo>
                    <a:pt x="1282245" y="1814251"/>
                  </a:lnTo>
                  <a:cubicBezTo>
                    <a:pt x="1282470" y="1814363"/>
                    <a:pt x="1282694" y="1814475"/>
                    <a:pt x="1282918" y="1814643"/>
                  </a:cubicBezTo>
                  <a:lnTo>
                    <a:pt x="1288690" y="1817837"/>
                  </a:lnTo>
                  <a:cubicBezTo>
                    <a:pt x="1288914" y="1817949"/>
                    <a:pt x="1289082" y="1818061"/>
                    <a:pt x="1289306" y="1818173"/>
                  </a:cubicBezTo>
                  <a:lnTo>
                    <a:pt x="1290539" y="1818173"/>
                  </a:lnTo>
                  <a:cubicBezTo>
                    <a:pt x="1296255" y="1818173"/>
                    <a:pt x="1300850" y="1822825"/>
                    <a:pt x="1300850" y="1828485"/>
                  </a:cubicBezTo>
                  <a:lnTo>
                    <a:pt x="1300850" y="1829942"/>
                  </a:lnTo>
                  <a:cubicBezTo>
                    <a:pt x="1300850" y="1833080"/>
                    <a:pt x="1299393" y="1836049"/>
                    <a:pt x="1296983" y="1838011"/>
                  </a:cubicBezTo>
                  <a:cubicBezTo>
                    <a:pt x="1296647" y="1839412"/>
                    <a:pt x="1296031" y="1840757"/>
                    <a:pt x="1295190" y="1841933"/>
                  </a:cubicBezTo>
                  <a:lnTo>
                    <a:pt x="1291940" y="1846472"/>
                  </a:lnTo>
                  <a:cubicBezTo>
                    <a:pt x="1291548" y="1847033"/>
                    <a:pt x="1291099" y="1847593"/>
                    <a:pt x="1290651" y="1848098"/>
                  </a:cubicBezTo>
                  <a:lnTo>
                    <a:pt x="1290427" y="1848322"/>
                  </a:lnTo>
                  <a:lnTo>
                    <a:pt x="1289754" y="1849666"/>
                  </a:lnTo>
                  <a:cubicBezTo>
                    <a:pt x="1289642" y="1849891"/>
                    <a:pt x="1289530" y="1850115"/>
                    <a:pt x="1289418" y="1850283"/>
                  </a:cubicBezTo>
                  <a:cubicBezTo>
                    <a:pt x="1289362" y="1852917"/>
                    <a:pt x="1288297" y="1855495"/>
                    <a:pt x="1286392" y="1857344"/>
                  </a:cubicBezTo>
                  <a:lnTo>
                    <a:pt x="1285664" y="1858072"/>
                  </a:lnTo>
                  <a:cubicBezTo>
                    <a:pt x="1284599" y="1859137"/>
                    <a:pt x="1283310" y="1859977"/>
                    <a:pt x="1281909" y="1860482"/>
                  </a:cubicBezTo>
                  <a:cubicBezTo>
                    <a:pt x="1281405" y="1862555"/>
                    <a:pt x="1280284" y="1864348"/>
                    <a:pt x="1278771" y="1865693"/>
                  </a:cubicBezTo>
                  <a:cubicBezTo>
                    <a:pt x="1280900" y="1867038"/>
                    <a:pt x="1282526" y="1869112"/>
                    <a:pt x="1283254" y="1871521"/>
                  </a:cubicBezTo>
                  <a:lnTo>
                    <a:pt x="1283366" y="1871633"/>
                  </a:lnTo>
                  <a:cubicBezTo>
                    <a:pt x="1283590" y="1871745"/>
                    <a:pt x="1283758" y="1871913"/>
                    <a:pt x="1283982" y="1872081"/>
                  </a:cubicBezTo>
                  <a:lnTo>
                    <a:pt x="1284151" y="1872081"/>
                  </a:lnTo>
                  <a:cubicBezTo>
                    <a:pt x="1287961" y="1872081"/>
                    <a:pt x="1291491" y="1874211"/>
                    <a:pt x="1293285" y="1877573"/>
                  </a:cubicBezTo>
                  <a:cubicBezTo>
                    <a:pt x="1295134" y="1878582"/>
                    <a:pt x="1296703" y="1880095"/>
                    <a:pt x="1297712" y="1882056"/>
                  </a:cubicBezTo>
                  <a:lnTo>
                    <a:pt x="1297992" y="1882616"/>
                  </a:lnTo>
                  <a:cubicBezTo>
                    <a:pt x="1298496" y="1882336"/>
                    <a:pt x="1299057" y="1882112"/>
                    <a:pt x="1299561" y="1881944"/>
                  </a:cubicBezTo>
                  <a:lnTo>
                    <a:pt x="1303876" y="1880487"/>
                  </a:lnTo>
                  <a:cubicBezTo>
                    <a:pt x="1304941" y="1880151"/>
                    <a:pt x="1306005" y="1879983"/>
                    <a:pt x="1307126" y="1879983"/>
                  </a:cubicBezTo>
                  <a:lnTo>
                    <a:pt x="1316036" y="1879983"/>
                  </a:lnTo>
                  <a:lnTo>
                    <a:pt x="1318838" y="1877629"/>
                  </a:lnTo>
                  <a:lnTo>
                    <a:pt x="1324946" y="1871521"/>
                  </a:lnTo>
                  <a:cubicBezTo>
                    <a:pt x="1325730" y="1870736"/>
                    <a:pt x="1326627" y="1870064"/>
                    <a:pt x="1327636" y="1869616"/>
                  </a:cubicBezTo>
                  <a:lnTo>
                    <a:pt x="1330494" y="1868159"/>
                  </a:lnTo>
                  <a:cubicBezTo>
                    <a:pt x="1331166" y="1867822"/>
                    <a:pt x="1331894" y="1867542"/>
                    <a:pt x="1332623" y="1867374"/>
                  </a:cubicBezTo>
                  <a:lnTo>
                    <a:pt x="1335481" y="1866646"/>
                  </a:lnTo>
                  <a:cubicBezTo>
                    <a:pt x="1336321" y="1866422"/>
                    <a:pt x="1337162" y="1866366"/>
                    <a:pt x="1338002" y="1866366"/>
                  </a:cubicBezTo>
                  <a:lnTo>
                    <a:pt x="1338731" y="1866366"/>
                  </a:lnTo>
                  <a:cubicBezTo>
                    <a:pt x="1343102" y="1866366"/>
                    <a:pt x="1346800" y="1869055"/>
                    <a:pt x="1348313" y="1872866"/>
                  </a:cubicBezTo>
                  <a:cubicBezTo>
                    <a:pt x="1350667" y="1873090"/>
                    <a:pt x="1352908" y="1874155"/>
                    <a:pt x="1354646" y="1875836"/>
                  </a:cubicBezTo>
                  <a:lnTo>
                    <a:pt x="1355374" y="1876564"/>
                  </a:lnTo>
                  <a:cubicBezTo>
                    <a:pt x="1358792" y="1879983"/>
                    <a:pt x="1359297" y="1885194"/>
                    <a:pt x="1356943" y="1889173"/>
                  </a:cubicBezTo>
                  <a:cubicBezTo>
                    <a:pt x="1356943" y="1889341"/>
                    <a:pt x="1356943" y="1889453"/>
                    <a:pt x="1356943" y="1889621"/>
                  </a:cubicBezTo>
                  <a:lnTo>
                    <a:pt x="1356943" y="1891078"/>
                  </a:lnTo>
                  <a:cubicBezTo>
                    <a:pt x="1356943" y="1894832"/>
                    <a:pt x="1354926" y="1898251"/>
                    <a:pt x="1351732" y="1900044"/>
                  </a:cubicBezTo>
                  <a:cubicBezTo>
                    <a:pt x="1353245" y="1900941"/>
                    <a:pt x="1354533" y="1902173"/>
                    <a:pt x="1355486" y="1903743"/>
                  </a:cubicBezTo>
                  <a:cubicBezTo>
                    <a:pt x="1355878" y="1903967"/>
                    <a:pt x="1356271" y="1904247"/>
                    <a:pt x="1356663" y="1904527"/>
                  </a:cubicBezTo>
                  <a:cubicBezTo>
                    <a:pt x="1360642" y="1905087"/>
                    <a:pt x="1363892" y="1907833"/>
                    <a:pt x="1365068" y="1911532"/>
                  </a:cubicBezTo>
                  <a:lnTo>
                    <a:pt x="1365965" y="1911140"/>
                  </a:lnTo>
                  <a:cubicBezTo>
                    <a:pt x="1369888" y="1909290"/>
                    <a:pt x="1374539" y="1910131"/>
                    <a:pt x="1377621" y="1913213"/>
                  </a:cubicBezTo>
                  <a:lnTo>
                    <a:pt x="1378349" y="1913941"/>
                  </a:lnTo>
                  <a:cubicBezTo>
                    <a:pt x="1380311" y="1915903"/>
                    <a:pt x="1381375" y="1918536"/>
                    <a:pt x="1381375" y="1921226"/>
                  </a:cubicBezTo>
                  <a:lnTo>
                    <a:pt x="1381375" y="1923412"/>
                  </a:lnTo>
                  <a:lnTo>
                    <a:pt x="1382720" y="1926494"/>
                  </a:lnTo>
                  <a:cubicBezTo>
                    <a:pt x="1383281" y="1927782"/>
                    <a:pt x="1383561" y="1929183"/>
                    <a:pt x="1383561" y="1930584"/>
                  </a:cubicBezTo>
                  <a:lnTo>
                    <a:pt x="1383561" y="1932546"/>
                  </a:lnTo>
                  <a:cubicBezTo>
                    <a:pt x="1384626" y="1935235"/>
                    <a:pt x="1384513" y="1938317"/>
                    <a:pt x="1383169" y="1940951"/>
                  </a:cubicBezTo>
                  <a:lnTo>
                    <a:pt x="1382664" y="1941960"/>
                  </a:lnTo>
                  <a:lnTo>
                    <a:pt x="1383449" y="1943753"/>
                  </a:lnTo>
                  <a:cubicBezTo>
                    <a:pt x="1383561" y="1944033"/>
                    <a:pt x="1383673" y="1944257"/>
                    <a:pt x="1383729" y="1944538"/>
                  </a:cubicBezTo>
                  <a:lnTo>
                    <a:pt x="1385914" y="1951038"/>
                  </a:lnTo>
                  <a:cubicBezTo>
                    <a:pt x="1386755" y="1953616"/>
                    <a:pt x="1386587" y="1956473"/>
                    <a:pt x="1385354" y="1958939"/>
                  </a:cubicBezTo>
                  <a:lnTo>
                    <a:pt x="1385074" y="1959500"/>
                  </a:lnTo>
                  <a:lnTo>
                    <a:pt x="1383561" y="1965047"/>
                  </a:lnTo>
                  <a:lnTo>
                    <a:pt x="1383561" y="1966504"/>
                  </a:lnTo>
                  <a:cubicBezTo>
                    <a:pt x="1383561" y="1970427"/>
                    <a:pt x="1381375" y="1973957"/>
                    <a:pt x="1377901" y="1975750"/>
                  </a:cubicBezTo>
                  <a:lnTo>
                    <a:pt x="1377060" y="1976143"/>
                  </a:lnTo>
                  <a:cubicBezTo>
                    <a:pt x="1376836" y="1978440"/>
                    <a:pt x="1375828" y="1980682"/>
                    <a:pt x="1374091" y="1982419"/>
                  </a:cubicBezTo>
                  <a:lnTo>
                    <a:pt x="1373362" y="1983147"/>
                  </a:lnTo>
                  <a:cubicBezTo>
                    <a:pt x="1372521" y="1983988"/>
                    <a:pt x="1371569" y="1984660"/>
                    <a:pt x="1370560" y="1985165"/>
                  </a:cubicBezTo>
                  <a:cubicBezTo>
                    <a:pt x="1370336" y="1985445"/>
                    <a:pt x="1370056" y="1985781"/>
                    <a:pt x="1369776" y="1986005"/>
                  </a:cubicBezTo>
                  <a:lnTo>
                    <a:pt x="1368319" y="1987462"/>
                  </a:lnTo>
                  <a:cubicBezTo>
                    <a:pt x="1366357" y="1989423"/>
                    <a:pt x="1363724" y="1990488"/>
                    <a:pt x="1360978" y="1990488"/>
                  </a:cubicBezTo>
                  <a:lnTo>
                    <a:pt x="1359521" y="1990488"/>
                  </a:lnTo>
                  <a:cubicBezTo>
                    <a:pt x="1358848" y="1990488"/>
                    <a:pt x="1358176" y="1990432"/>
                    <a:pt x="1357559" y="1990320"/>
                  </a:cubicBezTo>
                  <a:lnTo>
                    <a:pt x="1357559" y="1990320"/>
                  </a:lnTo>
                  <a:cubicBezTo>
                    <a:pt x="1357279" y="1990600"/>
                    <a:pt x="1356999" y="1990824"/>
                    <a:pt x="1356719" y="1991049"/>
                  </a:cubicBezTo>
                  <a:cubicBezTo>
                    <a:pt x="1356663" y="1991385"/>
                    <a:pt x="1356551" y="1991721"/>
                    <a:pt x="1356439" y="1992001"/>
                  </a:cubicBezTo>
                  <a:lnTo>
                    <a:pt x="1355710" y="1994131"/>
                  </a:lnTo>
                  <a:cubicBezTo>
                    <a:pt x="1354758" y="1996933"/>
                    <a:pt x="1352684" y="1999118"/>
                    <a:pt x="1350107" y="2000295"/>
                  </a:cubicBezTo>
                  <a:cubicBezTo>
                    <a:pt x="1349770" y="2000799"/>
                    <a:pt x="1349322" y="2001303"/>
                    <a:pt x="1348874" y="2001752"/>
                  </a:cubicBezTo>
                  <a:lnTo>
                    <a:pt x="1348201" y="2002424"/>
                  </a:lnTo>
                  <a:cubicBezTo>
                    <a:pt x="1348089" y="2002984"/>
                    <a:pt x="1347977" y="2003601"/>
                    <a:pt x="1347809" y="2004161"/>
                  </a:cubicBezTo>
                  <a:lnTo>
                    <a:pt x="1347081" y="2006291"/>
                  </a:lnTo>
                  <a:cubicBezTo>
                    <a:pt x="1346576" y="2007804"/>
                    <a:pt x="1345736" y="2009205"/>
                    <a:pt x="1344559" y="2010326"/>
                  </a:cubicBezTo>
                  <a:lnTo>
                    <a:pt x="1342429" y="2012455"/>
                  </a:lnTo>
                  <a:cubicBezTo>
                    <a:pt x="1341421" y="2013464"/>
                    <a:pt x="1340244" y="2014192"/>
                    <a:pt x="1338955" y="2014752"/>
                  </a:cubicBezTo>
                  <a:lnTo>
                    <a:pt x="1335369" y="2016209"/>
                  </a:lnTo>
                  <a:cubicBezTo>
                    <a:pt x="1335257" y="2017442"/>
                    <a:pt x="1334920" y="2018675"/>
                    <a:pt x="1334304" y="2019852"/>
                  </a:cubicBezTo>
                  <a:lnTo>
                    <a:pt x="1333576" y="2021309"/>
                  </a:lnTo>
                  <a:cubicBezTo>
                    <a:pt x="1333127" y="2022149"/>
                    <a:pt x="1332567" y="2022990"/>
                    <a:pt x="1331950" y="2023662"/>
                  </a:cubicBezTo>
                  <a:cubicBezTo>
                    <a:pt x="1331670" y="2024503"/>
                    <a:pt x="1331278" y="2025287"/>
                    <a:pt x="1330774" y="2026016"/>
                  </a:cubicBezTo>
                  <a:lnTo>
                    <a:pt x="1329317" y="2028145"/>
                  </a:lnTo>
                  <a:cubicBezTo>
                    <a:pt x="1327748" y="2030499"/>
                    <a:pt x="1325226" y="2032124"/>
                    <a:pt x="1322424" y="2032628"/>
                  </a:cubicBezTo>
                  <a:lnTo>
                    <a:pt x="1318109" y="2033357"/>
                  </a:lnTo>
                  <a:cubicBezTo>
                    <a:pt x="1317549" y="2033469"/>
                    <a:pt x="1316989" y="2033525"/>
                    <a:pt x="1316428" y="2033525"/>
                  </a:cubicBezTo>
                  <a:lnTo>
                    <a:pt x="1315476" y="2033525"/>
                  </a:lnTo>
                  <a:cubicBezTo>
                    <a:pt x="1316708" y="2037223"/>
                    <a:pt x="1315812" y="2041314"/>
                    <a:pt x="1313010" y="2044116"/>
                  </a:cubicBezTo>
                  <a:lnTo>
                    <a:pt x="1312562" y="2044564"/>
                  </a:lnTo>
                  <a:cubicBezTo>
                    <a:pt x="1312169" y="2045741"/>
                    <a:pt x="1311497" y="2046862"/>
                    <a:pt x="1310712" y="2047814"/>
                  </a:cubicBezTo>
                  <a:cubicBezTo>
                    <a:pt x="1310264" y="2049664"/>
                    <a:pt x="1309311" y="2051401"/>
                    <a:pt x="1307966" y="2052802"/>
                  </a:cubicBezTo>
                  <a:lnTo>
                    <a:pt x="1306510" y="2054259"/>
                  </a:lnTo>
                  <a:cubicBezTo>
                    <a:pt x="1305725" y="2055043"/>
                    <a:pt x="1304828" y="2055660"/>
                    <a:pt x="1303876" y="2056164"/>
                  </a:cubicBezTo>
                  <a:lnTo>
                    <a:pt x="1303203" y="2056500"/>
                  </a:lnTo>
                  <a:cubicBezTo>
                    <a:pt x="1304716" y="2057004"/>
                    <a:pt x="1306117" y="2057845"/>
                    <a:pt x="1307238" y="2059022"/>
                  </a:cubicBezTo>
                  <a:lnTo>
                    <a:pt x="1307966" y="2059750"/>
                  </a:lnTo>
                  <a:cubicBezTo>
                    <a:pt x="1308471" y="2060255"/>
                    <a:pt x="1308863" y="2060759"/>
                    <a:pt x="1309255" y="2061319"/>
                  </a:cubicBezTo>
                  <a:lnTo>
                    <a:pt x="1309423" y="2061543"/>
                  </a:lnTo>
                  <a:lnTo>
                    <a:pt x="1310992" y="2062496"/>
                  </a:lnTo>
                  <a:cubicBezTo>
                    <a:pt x="1313458" y="2063953"/>
                    <a:pt x="1315195" y="2066419"/>
                    <a:pt x="1315756" y="2069165"/>
                  </a:cubicBezTo>
                  <a:cubicBezTo>
                    <a:pt x="1316148" y="2069333"/>
                    <a:pt x="1316540" y="2069557"/>
                    <a:pt x="1316877" y="2069781"/>
                  </a:cubicBezTo>
                  <a:lnTo>
                    <a:pt x="1326067" y="2075441"/>
                  </a:lnTo>
                  <a:cubicBezTo>
                    <a:pt x="1328420" y="2076842"/>
                    <a:pt x="1330101" y="2079139"/>
                    <a:pt x="1330774" y="2081773"/>
                  </a:cubicBezTo>
                  <a:lnTo>
                    <a:pt x="1331502" y="2084631"/>
                  </a:lnTo>
                  <a:cubicBezTo>
                    <a:pt x="1332118" y="2087040"/>
                    <a:pt x="1331838" y="2089562"/>
                    <a:pt x="1330718" y="2091748"/>
                  </a:cubicBezTo>
                  <a:lnTo>
                    <a:pt x="1329821" y="2093989"/>
                  </a:lnTo>
                  <a:lnTo>
                    <a:pt x="1329093" y="2096174"/>
                  </a:lnTo>
                  <a:cubicBezTo>
                    <a:pt x="1328980" y="2096511"/>
                    <a:pt x="1328812" y="2096847"/>
                    <a:pt x="1328700" y="2097183"/>
                  </a:cubicBezTo>
                  <a:cubicBezTo>
                    <a:pt x="1329429" y="2100546"/>
                    <a:pt x="1328420" y="2104020"/>
                    <a:pt x="1326010" y="2106542"/>
                  </a:cubicBezTo>
                  <a:cubicBezTo>
                    <a:pt x="1328700" y="2109287"/>
                    <a:pt x="1329597" y="2113322"/>
                    <a:pt x="1328364" y="2116964"/>
                  </a:cubicBezTo>
                  <a:lnTo>
                    <a:pt x="1327636" y="2119094"/>
                  </a:lnTo>
                  <a:cubicBezTo>
                    <a:pt x="1327411" y="2119822"/>
                    <a:pt x="1327075" y="2120495"/>
                    <a:pt x="1326683" y="2121167"/>
                  </a:cubicBezTo>
                  <a:lnTo>
                    <a:pt x="1324217" y="2125482"/>
                  </a:lnTo>
                  <a:cubicBezTo>
                    <a:pt x="1323713" y="2126547"/>
                    <a:pt x="1322985" y="2127443"/>
                    <a:pt x="1322200" y="2128284"/>
                  </a:cubicBezTo>
                  <a:lnTo>
                    <a:pt x="1324217" y="2130581"/>
                  </a:lnTo>
                  <a:cubicBezTo>
                    <a:pt x="1325842" y="2132487"/>
                    <a:pt x="1326795" y="2134896"/>
                    <a:pt x="1326795" y="2137362"/>
                  </a:cubicBezTo>
                  <a:lnTo>
                    <a:pt x="1326795" y="2138819"/>
                  </a:lnTo>
                  <a:cubicBezTo>
                    <a:pt x="1326795" y="2140108"/>
                    <a:pt x="1326571" y="2141453"/>
                    <a:pt x="1326067" y="2142630"/>
                  </a:cubicBezTo>
                  <a:lnTo>
                    <a:pt x="1324610" y="2146216"/>
                  </a:lnTo>
                  <a:cubicBezTo>
                    <a:pt x="1324273" y="2147056"/>
                    <a:pt x="1323825" y="2147841"/>
                    <a:pt x="1323265" y="2148570"/>
                  </a:cubicBezTo>
                  <a:lnTo>
                    <a:pt x="1321135" y="2151427"/>
                  </a:lnTo>
                  <a:cubicBezTo>
                    <a:pt x="1320183" y="2152716"/>
                    <a:pt x="1318950" y="2153781"/>
                    <a:pt x="1317493" y="2154453"/>
                  </a:cubicBezTo>
                  <a:lnTo>
                    <a:pt x="1312562" y="2156919"/>
                  </a:lnTo>
                  <a:lnTo>
                    <a:pt x="1309704" y="2159385"/>
                  </a:lnTo>
                  <a:lnTo>
                    <a:pt x="1305333" y="2164596"/>
                  </a:lnTo>
                  <a:cubicBezTo>
                    <a:pt x="1306173" y="2166109"/>
                    <a:pt x="1306622" y="2167846"/>
                    <a:pt x="1306622" y="2169640"/>
                  </a:cubicBezTo>
                  <a:lnTo>
                    <a:pt x="1306622" y="2171096"/>
                  </a:lnTo>
                  <a:cubicBezTo>
                    <a:pt x="1306622" y="2173842"/>
                    <a:pt x="1305557" y="2176476"/>
                    <a:pt x="1303596" y="2178381"/>
                  </a:cubicBezTo>
                  <a:lnTo>
                    <a:pt x="1302139" y="2179838"/>
                  </a:lnTo>
                  <a:cubicBezTo>
                    <a:pt x="1301522" y="2180455"/>
                    <a:pt x="1300794" y="2181015"/>
                    <a:pt x="1300009" y="2181463"/>
                  </a:cubicBezTo>
                  <a:lnTo>
                    <a:pt x="1291379" y="2186507"/>
                  </a:lnTo>
                  <a:cubicBezTo>
                    <a:pt x="1289810" y="2187403"/>
                    <a:pt x="1288017" y="2187907"/>
                    <a:pt x="1286168" y="2187907"/>
                  </a:cubicBezTo>
                  <a:lnTo>
                    <a:pt x="1283310" y="2187907"/>
                  </a:lnTo>
                  <a:cubicBezTo>
                    <a:pt x="1282806" y="2187907"/>
                    <a:pt x="1282358" y="2187852"/>
                    <a:pt x="1281853" y="2187796"/>
                  </a:cubicBezTo>
                  <a:lnTo>
                    <a:pt x="1276810" y="2187067"/>
                  </a:lnTo>
                  <a:cubicBezTo>
                    <a:pt x="1276473" y="2187011"/>
                    <a:pt x="1276081" y="2186955"/>
                    <a:pt x="1275745" y="2186843"/>
                  </a:cubicBezTo>
                  <a:lnTo>
                    <a:pt x="1275633" y="2186843"/>
                  </a:lnTo>
                  <a:cubicBezTo>
                    <a:pt x="1273784" y="2188412"/>
                    <a:pt x="1271430" y="2189308"/>
                    <a:pt x="1268908" y="2189308"/>
                  </a:cubicBezTo>
                  <a:lnTo>
                    <a:pt x="1267452" y="2189308"/>
                  </a:lnTo>
                  <a:cubicBezTo>
                    <a:pt x="1266611" y="2189308"/>
                    <a:pt x="1265826" y="2189197"/>
                    <a:pt x="1265042" y="2189028"/>
                  </a:cubicBezTo>
                  <a:lnTo>
                    <a:pt x="1252097" y="2196257"/>
                  </a:lnTo>
                  <a:lnTo>
                    <a:pt x="1250192" y="2199115"/>
                  </a:lnTo>
                  <a:cubicBezTo>
                    <a:pt x="1249800" y="2199676"/>
                    <a:pt x="1249408" y="2200180"/>
                    <a:pt x="1248903" y="2200684"/>
                  </a:cubicBezTo>
                  <a:lnTo>
                    <a:pt x="1246774" y="2202814"/>
                  </a:lnTo>
                  <a:cubicBezTo>
                    <a:pt x="1245317" y="2204271"/>
                    <a:pt x="1243468" y="2205223"/>
                    <a:pt x="1241506" y="2205615"/>
                  </a:cubicBezTo>
                  <a:lnTo>
                    <a:pt x="1239769" y="2205952"/>
                  </a:lnTo>
                  <a:lnTo>
                    <a:pt x="1235622" y="2208530"/>
                  </a:lnTo>
                  <a:cubicBezTo>
                    <a:pt x="1235342" y="2208697"/>
                    <a:pt x="1235062" y="2208866"/>
                    <a:pt x="1234782" y="2208978"/>
                  </a:cubicBezTo>
                  <a:lnTo>
                    <a:pt x="1231924" y="2210435"/>
                  </a:lnTo>
                  <a:cubicBezTo>
                    <a:pt x="1230467" y="2211163"/>
                    <a:pt x="1228898" y="2211555"/>
                    <a:pt x="1227273" y="2211555"/>
                  </a:cubicBezTo>
                  <a:lnTo>
                    <a:pt x="1225143" y="2211555"/>
                  </a:lnTo>
                  <a:cubicBezTo>
                    <a:pt x="1223798" y="2211555"/>
                    <a:pt x="1222510" y="2211275"/>
                    <a:pt x="1221277" y="2210827"/>
                  </a:cubicBezTo>
                  <a:lnTo>
                    <a:pt x="1217690" y="2209370"/>
                  </a:lnTo>
                  <a:cubicBezTo>
                    <a:pt x="1217242" y="2209202"/>
                    <a:pt x="1216794" y="2208978"/>
                    <a:pt x="1216402" y="2208754"/>
                  </a:cubicBezTo>
                  <a:lnTo>
                    <a:pt x="1214945" y="2207913"/>
                  </a:lnTo>
                  <a:lnTo>
                    <a:pt x="1212535" y="2209370"/>
                  </a:lnTo>
                  <a:cubicBezTo>
                    <a:pt x="1211638" y="2209874"/>
                    <a:pt x="1210686" y="2210267"/>
                    <a:pt x="1209733" y="2210547"/>
                  </a:cubicBezTo>
                  <a:lnTo>
                    <a:pt x="1206819" y="2211275"/>
                  </a:lnTo>
                  <a:lnTo>
                    <a:pt x="1205362" y="2213069"/>
                  </a:lnTo>
                  <a:lnTo>
                    <a:pt x="1205923" y="2214413"/>
                  </a:lnTo>
                  <a:cubicBezTo>
                    <a:pt x="1206483" y="2215702"/>
                    <a:pt x="1206763" y="2217103"/>
                    <a:pt x="1206763" y="2218504"/>
                  </a:cubicBezTo>
                  <a:lnTo>
                    <a:pt x="1206763" y="2219961"/>
                  </a:lnTo>
                  <a:cubicBezTo>
                    <a:pt x="1206763" y="2221474"/>
                    <a:pt x="1206427" y="2222987"/>
                    <a:pt x="1205811" y="2224332"/>
                  </a:cubicBezTo>
                  <a:lnTo>
                    <a:pt x="1201552" y="2233466"/>
                  </a:lnTo>
                  <a:lnTo>
                    <a:pt x="1201720" y="2233970"/>
                  </a:lnTo>
                  <a:lnTo>
                    <a:pt x="1203569" y="2237613"/>
                  </a:lnTo>
                  <a:cubicBezTo>
                    <a:pt x="1204298" y="2239070"/>
                    <a:pt x="1204690" y="2240639"/>
                    <a:pt x="1204690" y="2242264"/>
                  </a:cubicBezTo>
                  <a:lnTo>
                    <a:pt x="1204690" y="2245850"/>
                  </a:lnTo>
                  <a:cubicBezTo>
                    <a:pt x="1204690" y="2248596"/>
                    <a:pt x="1203625" y="2251230"/>
                    <a:pt x="1201664" y="2253135"/>
                  </a:cubicBezTo>
                  <a:lnTo>
                    <a:pt x="1199646" y="2255152"/>
                  </a:lnTo>
                  <a:lnTo>
                    <a:pt x="1199646" y="2256609"/>
                  </a:lnTo>
                  <a:cubicBezTo>
                    <a:pt x="1199646" y="2260084"/>
                    <a:pt x="1197909" y="2263278"/>
                    <a:pt x="1195051" y="2265183"/>
                  </a:cubicBezTo>
                  <a:lnTo>
                    <a:pt x="1192922" y="2266640"/>
                  </a:lnTo>
                  <a:cubicBezTo>
                    <a:pt x="1191241" y="2267761"/>
                    <a:pt x="1189223" y="2268377"/>
                    <a:pt x="1187150" y="2268377"/>
                  </a:cubicBezTo>
                  <a:lnTo>
                    <a:pt x="1184572" y="2268377"/>
                  </a:lnTo>
                  <a:lnTo>
                    <a:pt x="1181995" y="2268881"/>
                  </a:lnTo>
                  <a:cubicBezTo>
                    <a:pt x="1181210" y="2269050"/>
                    <a:pt x="1180370" y="2269106"/>
                    <a:pt x="1179529" y="2269050"/>
                  </a:cubicBezTo>
                  <a:lnTo>
                    <a:pt x="1178801" y="2269386"/>
                  </a:lnTo>
                  <a:cubicBezTo>
                    <a:pt x="1178408" y="2269554"/>
                    <a:pt x="1178072" y="2269722"/>
                    <a:pt x="1177680" y="2269890"/>
                  </a:cubicBezTo>
                  <a:cubicBezTo>
                    <a:pt x="1179305" y="2271739"/>
                    <a:pt x="1180201" y="2274149"/>
                    <a:pt x="1180201" y="2276671"/>
                  </a:cubicBezTo>
                  <a:lnTo>
                    <a:pt x="1180201" y="2277399"/>
                  </a:lnTo>
                  <a:cubicBezTo>
                    <a:pt x="1180201" y="2280145"/>
                    <a:pt x="1179137" y="2282779"/>
                    <a:pt x="1177175" y="2284684"/>
                  </a:cubicBezTo>
                  <a:lnTo>
                    <a:pt x="1175046" y="2286813"/>
                  </a:lnTo>
                  <a:cubicBezTo>
                    <a:pt x="1173085" y="2288775"/>
                    <a:pt x="1170451" y="2289839"/>
                    <a:pt x="1167761" y="2289839"/>
                  </a:cubicBezTo>
                  <a:lnTo>
                    <a:pt x="1165632" y="2289839"/>
                  </a:lnTo>
                  <a:cubicBezTo>
                    <a:pt x="1165576" y="2289839"/>
                    <a:pt x="1165464" y="2289839"/>
                    <a:pt x="1165408" y="2289839"/>
                  </a:cubicBezTo>
                  <a:cubicBezTo>
                    <a:pt x="1165127" y="2290736"/>
                    <a:pt x="1164735" y="2291576"/>
                    <a:pt x="1164175" y="2292361"/>
                  </a:cubicBezTo>
                  <a:lnTo>
                    <a:pt x="1163670" y="2296564"/>
                  </a:lnTo>
                  <a:cubicBezTo>
                    <a:pt x="1163614" y="2296956"/>
                    <a:pt x="1163558" y="2297348"/>
                    <a:pt x="1163446" y="2297741"/>
                  </a:cubicBezTo>
                  <a:lnTo>
                    <a:pt x="1163951" y="2299198"/>
                  </a:lnTo>
                  <a:cubicBezTo>
                    <a:pt x="1164735" y="2301495"/>
                    <a:pt x="1164679" y="2304073"/>
                    <a:pt x="1163726" y="2306314"/>
                  </a:cubicBezTo>
                  <a:lnTo>
                    <a:pt x="1162270" y="2309901"/>
                  </a:lnTo>
                  <a:cubicBezTo>
                    <a:pt x="1162045" y="2310461"/>
                    <a:pt x="1161765" y="2310965"/>
                    <a:pt x="1161485" y="2311470"/>
                  </a:cubicBezTo>
                  <a:lnTo>
                    <a:pt x="1157114" y="2318531"/>
                  </a:lnTo>
                  <a:cubicBezTo>
                    <a:pt x="1156890" y="2319819"/>
                    <a:pt x="1156442" y="2321052"/>
                    <a:pt x="1155769" y="2322173"/>
                  </a:cubicBezTo>
                  <a:lnTo>
                    <a:pt x="1156162" y="2322958"/>
                  </a:lnTo>
                  <a:cubicBezTo>
                    <a:pt x="1157282" y="2325143"/>
                    <a:pt x="1157562" y="2327665"/>
                    <a:pt x="1156946" y="2330074"/>
                  </a:cubicBezTo>
                  <a:lnTo>
                    <a:pt x="1156218" y="2332932"/>
                  </a:lnTo>
                  <a:cubicBezTo>
                    <a:pt x="1155041" y="2337527"/>
                    <a:pt x="1150950" y="2340777"/>
                    <a:pt x="1146187" y="2340777"/>
                  </a:cubicBezTo>
                  <a:lnTo>
                    <a:pt x="1145458" y="2340777"/>
                  </a:lnTo>
                  <a:cubicBezTo>
                    <a:pt x="1145458" y="2340777"/>
                    <a:pt x="1145458" y="2340777"/>
                    <a:pt x="1145402" y="2340777"/>
                  </a:cubicBezTo>
                  <a:cubicBezTo>
                    <a:pt x="1145234" y="2340890"/>
                    <a:pt x="1145122" y="2341057"/>
                    <a:pt x="1144954" y="2341170"/>
                  </a:cubicBezTo>
                  <a:cubicBezTo>
                    <a:pt x="1144898" y="2341786"/>
                    <a:pt x="1144842" y="2342402"/>
                    <a:pt x="1144674" y="2343019"/>
                  </a:cubicBezTo>
                  <a:lnTo>
                    <a:pt x="1144282" y="2344644"/>
                  </a:lnTo>
                  <a:lnTo>
                    <a:pt x="1144506" y="2350976"/>
                  </a:lnTo>
                  <a:lnTo>
                    <a:pt x="1145682" y="2353890"/>
                  </a:lnTo>
                  <a:cubicBezTo>
                    <a:pt x="1145739" y="2354058"/>
                    <a:pt x="1145851" y="2354282"/>
                    <a:pt x="1145907" y="2354450"/>
                  </a:cubicBezTo>
                  <a:lnTo>
                    <a:pt x="1150558" y="2367171"/>
                  </a:lnTo>
                  <a:lnTo>
                    <a:pt x="1150894" y="2367283"/>
                  </a:lnTo>
                  <a:cubicBezTo>
                    <a:pt x="1151622" y="2367507"/>
                    <a:pt x="1152295" y="2367843"/>
                    <a:pt x="1152967" y="2368236"/>
                  </a:cubicBezTo>
                  <a:lnTo>
                    <a:pt x="1156554" y="2370365"/>
                  </a:lnTo>
                  <a:cubicBezTo>
                    <a:pt x="1158571" y="2371598"/>
                    <a:pt x="1160140" y="2373447"/>
                    <a:pt x="1160925" y="2375689"/>
                  </a:cubicBezTo>
                  <a:lnTo>
                    <a:pt x="1164007" y="2383029"/>
                  </a:lnTo>
                  <a:lnTo>
                    <a:pt x="1169218" y="2384206"/>
                  </a:lnTo>
                  <a:cubicBezTo>
                    <a:pt x="1170059" y="2384375"/>
                    <a:pt x="1170843" y="2384655"/>
                    <a:pt x="1171572" y="2385047"/>
                  </a:cubicBezTo>
                  <a:lnTo>
                    <a:pt x="1174430" y="2386504"/>
                  </a:lnTo>
                  <a:cubicBezTo>
                    <a:pt x="1175438" y="2387008"/>
                    <a:pt x="1176335" y="2387681"/>
                    <a:pt x="1177119" y="2388465"/>
                  </a:cubicBezTo>
                  <a:lnTo>
                    <a:pt x="1178520" y="2389866"/>
                  </a:lnTo>
                  <a:lnTo>
                    <a:pt x="1183227" y="2393004"/>
                  </a:lnTo>
                  <a:lnTo>
                    <a:pt x="1185805" y="2394069"/>
                  </a:lnTo>
                  <a:cubicBezTo>
                    <a:pt x="1187094" y="2394573"/>
                    <a:pt x="1188271" y="2395358"/>
                    <a:pt x="1189279" y="2396366"/>
                  </a:cubicBezTo>
                  <a:lnTo>
                    <a:pt x="1194995" y="2402082"/>
                  </a:lnTo>
                  <a:cubicBezTo>
                    <a:pt x="1197909" y="2404996"/>
                    <a:pt x="1198806" y="2409367"/>
                    <a:pt x="1197293" y="2413177"/>
                  </a:cubicBezTo>
                  <a:lnTo>
                    <a:pt x="1197293" y="2414410"/>
                  </a:lnTo>
                  <a:cubicBezTo>
                    <a:pt x="1197293" y="2418389"/>
                    <a:pt x="1194995" y="2421975"/>
                    <a:pt x="1191465" y="2423712"/>
                  </a:cubicBezTo>
                  <a:cubicBezTo>
                    <a:pt x="1189448" y="2424665"/>
                    <a:pt x="1187262" y="2424945"/>
                    <a:pt x="1185189" y="2424553"/>
                  </a:cubicBezTo>
                  <a:cubicBezTo>
                    <a:pt x="1184572" y="2424665"/>
                    <a:pt x="1184012" y="2424721"/>
                    <a:pt x="1183396" y="2424721"/>
                  </a:cubicBezTo>
                  <a:lnTo>
                    <a:pt x="1182667" y="2424721"/>
                  </a:lnTo>
                  <a:cubicBezTo>
                    <a:pt x="1181939" y="2424721"/>
                    <a:pt x="1181210" y="2424665"/>
                    <a:pt x="1180482" y="2424497"/>
                  </a:cubicBezTo>
                  <a:cubicBezTo>
                    <a:pt x="1180145" y="2425002"/>
                    <a:pt x="1179809" y="2425450"/>
                    <a:pt x="1179361" y="2425842"/>
                  </a:cubicBezTo>
                  <a:lnTo>
                    <a:pt x="1179361" y="2425898"/>
                  </a:lnTo>
                  <a:cubicBezTo>
                    <a:pt x="1179361" y="2427243"/>
                    <a:pt x="1179081" y="2428588"/>
                    <a:pt x="1178576" y="2429821"/>
                  </a:cubicBezTo>
                  <a:cubicBezTo>
                    <a:pt x="1178632" y="2430157"/>
                    <a:pt x="1178632" y="2430549"/>
                    <a:pt x="1178632" y="2430942"/>
                  </a:cubicBezTo>
                  <a:lnTo>
                    <a:pt x="1178632" y="2431670"/>
                  </a:lnTo>
                  <a:cubicBezTo>
                    <a:pt x="1178632" y="2432959"/>
                    <a:pt x="1178408" y="2434135"/>
                    <a:pt x="1178016" y="2435256"/>
                  </a:cubicBezTo>
                  <a:cubicBezTo>
                    <a:pt x="1178128" y="2435592"/>
                    <a:pt x="1178240" y="2435985"/>
                    <a:pt x="1178352" y="2436321"/>
                  </a:cubicBezTo>
                  <a:lnTo>
                    <a:pt x="1179081" y="2439179"/>
                  </a:lnTo>
                  <a:cubicBezTo>
                    <a:pt x="1179697" y="2441588"/>
                    <a:pt x="1179417" y="2444110"/>
                    <a:pt x="1178296" y="2446296"/>
                  </a:cubicBezTo>
                  <a:lnTo>
                    <a:pt x="1177568" y="2447753"/>
                  </a:lnTo>
                  <a:cubicBezTo>
                    <a:pt x="1177063" y="2448761"/>
                    <a:pt x="1176391" y="2449658"/>
                    <a:pt x="1175606" y="2450442"/>
                  </a:cubicBezTo>
                  <a:lnTo>
                    <a:pt x="1174878" y="2451171"/>
                  </a:lnTo>
                  <a:cubicBezTo>
                    <a:pt x="1174093" y="2451956"/>
                    <a:pt x="1173197" y="2452572"/>
                    <a:pt x="1172244" y="2453076"/>
                  </a:cubicBezTo>
                  <a:lnTo>
                    <a:pt x="1172524" y="2454309"/>
                  </a:lnTo>
                  <a:cubicBezTo>
                    <a:pt x="1173085" y="2456438"/>
                    <a:pt x="1172917" y="2458736"/>
                    <a:pt x="1172076" y="2460753"/>
                  </a:cubicBezTo>
                  <a:cubicBezTo>
                    <a:pt x="1173589" y="2464396"/>
                    <a:pt x="1172917" y="2468711"/>
                    <a:pt x="1170059" y="2471793"/>
                  </a:cubicBezTo>
                  <a:cubicBezTo>
                    <a:pt x="1170171" y="2472017"/>
                    <a:pt x="1170283" y="2472185"/>
                    <a:pt x="1170395" y="2472409"/>
                  </a:cubicBezTo>
                  <a:cubicBezTo>
                    <a:pt x="1170395" y="2472409"/>
                    <a:pt x="1170395" y="2472409"/>
                    <a:pt x="1170395" y="2472409"/>
                  </a:cubicBezTo>
                  <a:lnTo>
                    <a:pt x="1173981" y="2475267"/>
                  </a:lnTo>
                  <a:cubicBezTo>
                    <a:pt x="1176447" y="2477228"/>
                    <a:pt x="1177848" y="2480198"/>
                    <a:pt x="1177848" y="2483336"/>
                  </a:cubicBezTo>
                  <a:lnTo>
                    <a:pt x="1177848" y="2484065"/>
                  </a:lnTo>
                  <a:cubicBezTo>
                    <a:pt x="1177848" y="2484961"/>
                    <a:pt x="1177736" y="2485802"/>
                    <a:pt x="1177512" y="2486643"/>
                  </a:cubicBezTo>
                  <a:cubicBezTo>
                    <a:pt x="1177568" y="2486754"/>
                    <a:pt x="1177680" y="2486811"/>
                    <a:pt x="1177736" y="2486923"/>
                  </a:cubicBezTo>
                  <a:lnTo>
                    <a:pt x="1179753" y="2489500"/>
                  </a:lnTo>
                  <a:lnTo>
                    <a:pt x="1181546" y="2490845"/>
                  </a:lnTo>
                  <a:cubicBezTo>
                    <a:pt x="1183844" y="2492583"/>
                    <a:pt x="1185357" y="2495216"/>
                    <a:pt x="1185637" y="2498074"/>
                  </a:cubicBezTo>
                  <a:lnTo>
                    <a:pt x="1185637" y="2498130"/>
                  </a:lnTo>
                  <a:cubicBezTo>
                    <a:pt x="1185917" y="2498242"/>
                    <a:pt x="1186197" y="2498354"/>
                    <a:pt x="1186478" y="2498522"/>
                  </a:cubicBezTo>
                  <a:lnTo>
                    <a:pt x="1187935" y="2499251"/>
                  </a:lnTo>
                  <a:cubicBezTo>
                    <a:pt x="1188327" y="2499419"/>
                    <a:pt x="1188663" y="2499643"/>
                    <a:pt x="1188999" y="2499867"/>
                  </a:cubicBezTo>
                  <a:lnTo>
                    <a:pt x="1191129" y="2501324"/>
                  </a:lnTo>
                  <a:cubicBezTo>
                    <a:pt x="1193987" y="2503229"/>
                    <a:pt x="1195724" y="2506480"/>
                    <a:pt x="1195724" y="2509954"/>
                  </a:cubicBezTo>
                  <a:lnTo>
                    <a:pt x="1195724" y="2514997"/>
                  </a:lnTo>
                  <a:cubicBezTo>
                    <a:pt x="1195724" y="2516454"/>
                    <a:pt x="1195388" y="2517911"/>
                    <a:pt x="1194827" y="2519256"/>
                  </a:cubicBezTo>
                  <a:lnTo>
                    <a:pt x="1193538" y="2522114"/>
                  </a:lnTo>
                  <a:cubicBezTo>
                    <a:pt x="1195388" y="2524019"/>
                    <a:pt x="1196508" y="2526597"/>
                    <a:pt x="1196508" y="2529343"/>
                  </a:cubicBezTo>
                  <a:lnTo>
                    <a:pt x="1196508" y="2533378"/>
                  </a:lnTo>
                  <a:lnTo>
                    <a:pt x="1198358" y="2536516"/>
                  </a:lnTo>
                  <a:cubicBezTo>
                    <a:pt x="1199198" y="2537804"/>
                    <a:pt x="1199759" y="2539261"/>
                    <a:pt x="1199983" y="2540774"/>
                  </a:cubicBezTo>
                  <a:lnTo>
                    <a:pt x="1200711" y="2545818"/>
                  </a:lnTo>
                  <a:cubicBezTo>
                    <a:pt x="1201159" y="2549012"/>
                    <a:pt x="1200095" y="2552262"/>
                    <a:pt x="1197797" y="2554560"/>
                  </a:cubicBezTo>
                  <a:lnTo>
                    <a:pt x="1197069" y="2555288"/>
                  </a:lnTo>
                  <a:cubicBezTo>
                    <a:pt x="1196620" y="2555736"/>
                    <a:pt x="1196172" y="2556129"/>
                    <a:pt x="1195668" y="2556465"/>
                  </a:cubicBezTo>
                  <a:lnTo>
                    <a:pt x="1188495" y="2561508"/>
                  </a:lnTo>
                  <a:cubicBezTo>
                    <a:pt x="1187991" y="2561845"/>
                    <a:pt x="1187486" y="2562181"/>
                    <a:pt x="1186926" y="2562405"/>
                  </a:cubicBezTo>
                  <a:cubicBezTo>
                    <a:pt x="1187374" y="2564590"/>
                    <a:pt x="1187150" y="2567000"/>
                    <a:pt x="1186085" y="2569129"/>
                  </a:cubicBezTo>
                  <a:lnTo>
                    <a:pt x="1185357" y="2570586"/>
                  </a:lnTo>
                  <a:cubicBezTo>
                    <a:pt x="1184124" y="2573052"/>
                    <a:pt x="1181995" y="2574901"/>
                    <a:pt x="1179361" y="2575798"/>
                  </a:cubicBezTo>
                  <a:lnTo>
                    <a:pt x="1176783" y="2576638"/>
                  </a:lnTo>
                  <a:lnTo>
                    <a:pt x="1174654" y="2578376"/>
                  </a:lnTo>
                  <a:cubicBezTo>
                    <a:pt x="1174093" y="2578824"/>
                    <a:pt x="1173533" y="2579216"/>
                    <a:pt x="1172861" y="2579496"/>
                  </a:cubicBezTo>
                  <a:cubicBezTo>
                    <a:pt x="1173085" y="2579552"/>
                    <a:pt x="1173309" y="2579608"/>
                    <a:pt x="1173533" y="2579664"/>
                  </a:cubicBezTo>
                  <a:lnTo>
                    <a:pt x="1179249" y="2581121"/>
                  </a:lnTo>
                  <a:cubicBezTo>
                    <a:pt x="1181714" y="2581738"/>
                    <a:pt x="1183900" y="2583251"/>
                    <a:pt x="1185357" y="2585436"/>
                  </a:cubicBezTo>
                  <a:lnTo>
                    <a:pt x="1186814" y="2587565"/>
                  </a:lnTo>
                  <a:cubicBezTo>
                    <a:pt x="1187935" y="2589191"/>
                    <a:pt x="1188495" y="2591096"/>
                    <a:pt x="1188551" y="2593057"/>
                  </a:cubicBezTo>
                  <a:cubicBezTo>
                    <a:pt x="1189055" y="2593898"/>
                    <a:pt x="1189448" y="2594851"/>
                    <a:pt x="1189672" y="2595803"/>
                  </a:cubicBezTo>
                  <a:lnTo>
                    <a:pt x="1190400" y="2598661"/>
                  </a:lnTo>
                  <a:cubicBezTo>
                    <a:pt x="1190849" y="2600566"/>
                    <a:pt x="1190793" y="2602583"/>
                    <a:pt x="1190176" y="2604433"/>
                  </a:cubicBezTo>
                  <a:lnTo>
                    <a:pt x="1188719" y="2608748"/>
                  </a:lnTo>
                  <a:cubicBezTo>
                    <a:pt x="1188383" y="2609756"/>
                    <a:pt x="1187879" y="2610709"/>
                    <a:pt x="1187262" y="2611550"/>
                  </a:cubicBezTo>
                  <a:lnTo>
                    <a:pt x="1182219" y="2618498"/>
                  </a:lnTo>
                  <a:lnTo>
                    <a:pt x="1180538" y="2622477"/>
                  </a:lnTo>
                  <a:cubicBezTo>
                    <a:pt x="1180314" y="2623037"/>
                    <a:pt x="1179977" y="2623597"/>
                    <a:pt x="1179641" y="2624158"/>
                  </a:cubicBezTo>
                  <a:lnTo>
                    <a:pt x="1179305" y="2624662"/>
                  </a:lnTo>
                  <a:cubicBezTo>
                    <a:pt x="1179417" y="2624662"/>
                    <a:pt x="1179585" y="2624718"/>
                    <a:pt x="1179697" y="2624718"/>
                  </a:cubicBezTo>
                  <a:lnTo>
                    <a:pt x="1181546" y="2624998"/>
                  </a:lnTo>
                  <a:cubicBezTo>
                    <a:pt x="1182947" y="2624270"/>
                    <a:pt x="1184572" y="2623934"/>
                    <a:pt x="1186141" y="2623934"/>
                  </a:cubicBezTo>
                  <a:lnTo>
                    <a:pt x="1187598" y="2623934"/>
                  </a:lnTo>
                  <a:cubicBezTo>
                    <a:pt x="1190008" y="2623934"/>
                    <a:pt x="1192193" y="2624774"/>
                    <a:pt x="1193931" y="2626119"/>
                  </a:cubicBezTo>
                  <a:cubicBezTo>
                    <a:pt x="1196228" y="2625951"/>
                    <a:pt x="1198582" y="2626511"/>
                    <a:pt x="1200543" y="2627856"/>
                  </a:cubicBezTo>
                  <a:cubicBezTo>
                    <a:pt x="1201047" y="2628193"/>
                    <a:pt x="1201496" y="2628529"/>
                    <a:pt x="1201888" y="2628977"/>
                  </a:cubicBezTo>
                  <a:lnTo>
                    <a:pt x="1201944" y="2628977"/>
                  </a:lnTo>
                  <a:cubicBezTo>
                    <a:pt x="1205530" y="2628977"/>
                    <a:pt x="1208893" y="2630826"/>
                    <a:pt x="1210742" y="2633908"/>
                  </a:cubicBezTo>
                  <a:lnTo>
                    <a:pt x="1213207" y="2637943"/>
                  </a:lnTo>
                  <a:cubicBezTo>
                    <a:pt x="1214552" y="2638280"/>
                    <a:pt x="1215785" y="2638896"/>
                    <a:pt x="1216906" y="2639792"/>
                  </a:cubicBezTo>
                  <a:cubicBezTo>
                    <a:pt x="1218811" y="2641305"/>
                    <a:pt x="1220156" y="2643435"/>
                    <a:pt x="1220660" y="2645732"/>
                  </a:cubicBezTo>
                  <a:lnTo>
                    <a:pt x="1221221" y="2646909"/>
                  </a:lnTo>
                  <a:cubicBezTo>
                    <a:pt x="1221557" y="2647582"/>
                    <a:pt x="1221781" y="2648254"/>
                    <a:pt x="1222005" y="2648926"/>
                  </a:cubicBezTo>
                  <a:cubicBezTo>
                    <a:pt x="1222846" y="2649375"/>
                    <a:pt x="1223630" y="2649991"/>
                    <a:pt x="1224359" y="2650664"/>
                  </a:cubicBezTo>
                  <a:lnTo>
                    <a:pt x="1225087" y="2651392"/>
                  </a:lnTo>
                  <a:cubicBezTo>
                    <a:pt x="1226264" y="2652569"/>
                    <a:pt x="1227161" y="2654026"/>
                    <a:pt x="1227609" y="2655595"/>
                  </a:cubicBezTo>
                  <a:cubicBezTo>
                    <a:pt x="1228842" y="2657332"/>
                    <a:pt x="1229514" y="2659405"/>
                    <a:pt x="1229514" y="2661591"/>
                  </a:cubicBezTo>
                  <a:lnTo>
                    <a:pt x="1229514" y="2662319"/>
                  </a:lnTo>
                  <a:cubicBezTo>
                    <a:pt x="1229514" y="2665962"/>
                    <a:pt x="1227609" y="2669324"/>
                    <a:pt x="1224471" y="2671173"/>
                  </a:cubicBezTo>
                  <a:lnTo>
                    <a:pt x="1222566" y="2672350"/>
                  </a:lnTo>
                  <a:lnTo>
                    <a:pt x="1218699" y="2677281"/>
                  </a:lnTo>
                  <a:cubicBezTo>
                    <a:pt x="1217074" y="2679411"/>
                    <a:pt x="1214664" y="2680812"/>
                    <a:pt x="1211975" y="2681148"/>
                  </a:cubicBezTo>
                  <a:lnTo>
                    <a:pt x="1211975" y="2681148"/>
                  </a:lnTo>
                  <a:cubicBezTo>
                    <a:pt x="1211694" y="2682381"/>
                    <a:pt x="1211190" y="2683501"/>
                    <a:pt x="1210518" y="2684566"/>
                  </a:cubicBezTo>
                  <a:lnTo>
                    <a:pt x="1209061" y="2686695"/>
                  </a:lnTo>
                  <a:cubicBezTo>
                    <a:pt x="1208500" y="2687592"/>
                    <a:pt x="1207772" y="2688377"/>
                    <a:pt x="1206931" y="2689049"/>
                  </a:cubicBezTo>
                  <a:lnTo>
                    <a:pt x="1204354" y="2691123"/>
                  </a:lnTo>
                  <a:lnTo>
                    <a:pt x="1203009" y="2692972"/>
                  </a:lnTo>
                  <a:cubicBezTo>
                    <a:pt x="1202728" y="2693364"/>
                    <a:pt x="1202392" y="2693756"/>
                    <a:pt x="1202056" y="2694092"/>
                  </a:cubicBezTo>
                  <a:lnTo>
                    <a:pt x="1197013" y="2699136"/>
                  </a:lnTo>
                  <a:cubicBezTo>
                    <a:pt x="1196060" y="2700088"/>
                    <a:pt x="1194995" y="2700817"/>
                    <a:pt x="1193762" y="2701321"/>
                  </a:cubicBezTo>
                  <a:lnTo>
                    <a:pt x="1192642" y="2701770"/>
                  </a:lnTo>
                  <a:cubicBezTo>
                    <a:pt x="1192586" y="2701882"/>
                    <a:pt x="1192530" y="2702050"/>
                    <a:pt x="1192474" y="2702162"/>
                  </a:cubicBezTo>
                  <a:lnTo>
                    <a:pt x="1191745" y="2703619"/>
                  </a:lnTo>
                  <a:cubicBezTo>
                    <a:pt x="1190737" y="2705636"/>
                    <a:pt x="1189111" y="2707261"/>
                    <a:pt x="1187094" y="2708270"/>
                  </a:cubicBezTo>
                  <a:lnTo>
                    <a:pt x="1186702" y="2708494"/>
                  </a:lnTo>
                  <a:cubicBezTo>
                    <a:pt x="1186141" y="2709335"/>
                    <a:pt x="1185413" y="2710063"/>
                    <a:pt x="1184628" y="2710680"/>
                  </a:cubicBezTo>
                  <a:lnTo>
                    <a:pt x="1183956" y="2711184"/>
                  </a:lnTo>
                  <a:cubicBezTo>
                    <a:pt x="1183620" y="2712753"/>
                    <a:pt x="1182947" y="2714266"/>
                    <a:pt x="1181939" y="2715499"/>
                  </a:cubicBezTo>
                  <a:lnTo>
                    <a:pt x="1179529" y="2718693"/>
                  </a:lnTo>
                  <a:cubicBezTo>
                    <a:pt x="1178520" y="2720710"/>
                    <a:pt x="1176895" y="2722335"/>
                    <a:pt x="1174878" y="2723344"/>
                  </a:cubicBezTo>
                  <a:lnTo>
                    <a:pt x="1173869" y="2723848"/>
                  </a:lnTo>
                  <a:lnTo>
                    <a:pt x="1170899" y="2727266"/>
                  </a:lnTo>
                  <a:cubicBezTo>
                    <a:pt x="1170283" y="2727995"/>
                    <a:pt x="1169554" y="2728612"/>
                    <a:pt x="1168770" y="2729116"/>
                  </a:cubicBezTo>
                  <a:lnTo>
                    <a:pt x="1160981" y="2734271"/>
                  </a:lnTo>
                  <a:lnTo>
                    <a:pt x="1159524" y="2735728"/>
                  </a:lnTo>
                  <a:cubicBezTo>
                    <a:pt x="1159300" y="2735952"/>
                    <a:pt x="1159075" y="2736120"/>
                    <a:pt x="1158851" y="2736345"/>
                  </a:cubicBezTo>
                  <a:cubicBezTo>
                    <a:pt x="1159019" y="2736569"/>
                    <a:pt x="1159187" y="2736793"/>
                    <a:pt x="1159356" y="2737073"/>
                  </a:cubicBezTo>
                  <a:lnTo>
                    <a:pt x="1160813" y="2739202"/>
                  </a:lnTo>
                  <a:cubicBezTo>
                    <a:pt x="1161933" y="2740884"/>
                    <a:pt x="1162550" y="2742901"/>
                    <a:pt x="1162550" y="2744918"/>
                  </a:cubicBezTo>
                  <a:lnTo>
                    <a:pt x="1162550" y="2745647"/>
                  </a:lnTo>
                  <a:cubicBezTo>
                    <a:pt x="1162550" y="2747272"/>
                    <a:pt x="1162157" y="2748841"/>
                    <a:pt x="1161485" y="2750242"/>
                  </a:cubicBezTo>
                  <a:lnTo>
                    <a:pt x="1160028" y="2753156"/>
                  </a:lnTo>
                  <a:cubicBezTo>
                    <a:pt x="1159019" y="2755117"/>
                    <a:pt x="1157394" y="2756742"/>
                    <a:pt x="1155433" y="2757751"/>
                  </a:cubicBezTo>
                  <a:lnTo>
                    <a:pt x="1152575" y="2759208"/>
                  </a:lnTo>
                  <a:cubicBezTo>
                    <a:pt x="1151735" y="2759600"/>
                    <a:pt x="1150894" y="2759936"/>
                    <a:pt x="1149941" y="2760105"/>
                  </a:cubicBezTo>
                  <a:lnTo>
                    <a:pt x="1148652" y="2760385"/>
                  </a:lnTo>
                  <a:lnTo>
                    <a:pt x="1147644" y="2761113"/>
                  </a:lnTo>
                  <a:cubicBezTo>
                    <a:pt x="1147139" y="2761505"/>
                    <a:pt x="1146635" y="2761842"/>
                    <a:pt x="1146075" y="2762066"/>
                  </a:cubicBezTo>
                  <a:lnTo>
                    <a:pt x="1144618" y="2762794"/>
                  </a:lnTo>
                  <a:cubicBezTo>
                    <a:pt x="1141648" y="2764251"/>
                    <a:pt x="1138286" y="2764195"/>
                    <a:pt x="1135484" y="2762850"/>
                  </a:cubicBezTo>
                  <a:lnTo>
                    <a:pt x="1132009" y="2766829"/>
                  </a:lnTo>
                  <a:cubicBezTo>
                    <a:pt x="1130608" y="2768398"/>
                    <a:pt x="1128759" y="2769519"/>
                    <a:pt x="1126742" y="2770023"/>
                  </a:cubicBezTo>
                  <a:lnTo>
                    <a:pt x="1123043" y="2770976"/>
                  </a:lnTo>
                  <a:lnTo>
                    <a:pt x="1121811" y="2771872"/>
                  </a:lnTo>
                  <a:cubicBezTo>
                    <a:pt x="1120690" y="2772713"/>
                    <a:pt x="1119401" y="2773329"/>
                    <a:pt x="1118000" y="2773665"/>
                  </a:cubicBezTo>
                  <a:cubicBezTo>
                    <a:pt x="1117944" y="2773722"/>
                    <a:pt x="1117888" y="2773778"/>
                    <a:pt x="1117888" y="2773778"/>
                  </a:cubicBezTo>
                  <a:lnTo>
                    <a:pt x="1117160" y="2774506"/>
                  </a:lnTo>
                  <a:lnTo>
                    <a:pt x="1115815" y="2777700"/>
                  </a:lnTo>
                  <a:cubicBezTo>
                    <a:pt x="1115086" y="2779381"/>
                    <a:pt x="1113965" y="2780782"/>
                    <a:pt x="1112508" y="2781903"/>
                  </a:cubicBezTo>
                  <a:lnTo>
                    <a:pt x="1109651" y="2784032"/>
                  </a:lnTo>
                  <a:cubicBezTo>
                    <a:pt x="1107857" y="2785377"/>
                    <a:pt x="1105672" y="2786106"/>
                    <a:pt x="1103430" y="2786106"/>
                  </a:cubicBezTo>
                  <a:lnTo>
                    <a:pt x="1101973" y="2786106"/>
                  </a:lnTo>
                  <a:cubicBezTo>
                    <a:pt x="1101413" y="2786106"/>
                    <a:pt x="1100853" y="2786050"/>
                    <a:pt x="1100292" y="2785938"/>
                  </a:cubicBezTo>
                  <a:lnTo>
                    <a:pt x="1095977" y="2785209"/>
                  </a:lnTo>
                  <a:cubicBezTo>
                    <a:pt x="1095697" y="2785153"/>
                    <a:pt x="1095417" y="2785097"/>
                    <a:pt x="1095137" y="2785041"/>
                  </a:cubicBezTo>
                  <a:lnTo>
                    <a:pt x="1094296" y="2784817"/>
                  </a:lnTo>
                  <a:lnTo>
                    <a:pt x="1089757" y="2785545"/>
                  </a:lnTo>
                  <a:lnTo>
                    <a:pt x="1088300" y="2786722"/>
                  </a:lnTo>
                  <a:cubicBezTo>
                    <a:pt x="1087460" y="2787955"/>
                    <a:pt x="1085162" y="2788739"/>
                    <a:pt x="1082865" y="2788739"/>
                  </a:cubicBezTo>
                  <a:close/>
                  <a:moveTo>
                    <a:pt x="1091214" y="2748561"/>
                  </a:moveTo>
                  <a:cubicBezTo>
                    <a:pt x="1091887" y="2748785"/>
                    <a:pt x="1092559" y="2749121"/>
                    <a:pt x="1093232" y="2749457"/>
                  </a:cubicBezTo>
                  <a:lnTo>
                    <a:pt x="1096818" y="2751587"/>
                  </a:lnTo>
                  <a:cubicBezTo>
                    <a:pt x="1099956" y="2753436"/>
                    <a:pt x="1101861" y="2756798"/>
                    <a:pt x="1101861" y="2760441"/>
                  </a:cubicBezTo>
                  <a:lnTo>
                    <a:pt x="1101861" y="2761337"/>
                  </a:lnTo>
                  <a:cubicBezTo>
                    <a:pt x="1101917" y="2761281"/>
                    <a:pt x="1101973" y="2761225"/>
                    <a:pt x="1102029" y="2761169"/>
                  </a:cubicBezTo>
                  <a:cubicBezTo>
                    <a:pt x="1102422" y="2755790"/>
                    <a:pt x="1106849" y="2751531"/>
                    <a:pt x="1112340" y="2751531"/>
                  </a:cubicBezTo>
                  <a:lnTo>
                    <a:pt x="1113797" y="2751531"/>
                  </a:lnTo>
                  <a:cubicBezTo>
                    <a:pt x="1114358" y="2751531"/>
                    <a:pt x="1114918" y="2751587"/>
                    <a:pt x="1115422" y="2751643"/>
                  </a:cubicBezTo>
                  <a:cubicBezTo>
                    <a:pt x="1115927" y="2751419"/>
                    <a:pt x="1116487" y="2751251"/>
                    <a:pt x="1116991" y="2751082"/>
                  </a:cubicBezTo>
                  <a:lnTo>
                    <a:pt x="1119625" y="2750410"/>
                  </a:lnTo>
                  <a:lnTo>
                    <a:pt x="1122539" y="2747104"/>
                  </a:lnTo>
                  <a:cubicBezTo>
                    <a:pt x="1123099" y="2746487"/>
                    <a:pt x="1123716" y="2745927"/>
                    <a:pt x="1124388" y="2745423"/>
                  </a:cubicBezTo>
                  <a:lnTo>
                    <a:pt x="1131561" y="2740379"/>
                  </a:lnTo>
                  <a:cubicBezTo>
                    <a:pt x="1133242" y="2739202"/>
                    <a:pt x="1135204" y="2738586"/>
                    <a:pt x="1137221" y="2738530"/>
                  </a:cubicBezTo>
                  <a:cubicBezTo>
                    <a:pt x="1137221" y="2738362"/>
                    <a:pt x="1137221" y="2738250"/>
                    <a:pt x="1137221" y="2738082"/>
                  </a:cubicBezTo>
                  <a:lnTo>
                    <a:pt x="1137221" y="2735952"/>
                  </a:lnTo>
                  <a:cubicBezTo>
                    <a:pt x="1137221" y="2733599"/>
                    <a:pt x="1138005" y="2731413"/>
                    <a:pt x="1139406" y="2729620"/>
                  </a:cubicBezTo>
                  <a:cubicBezTo>
                    <a:pt x="1139462" y="2728219"/>
                    <a:pt x="1139855" y="2726874"/>
                    <a:pt x="1140471" y="2725585"/>
                  </a:cubicBezTo>
                  <a:lnTo>
                    <a:pt x="1141199" y="2724128"/>
                  </a:lnTo>
                  <a:cubicBezTo>
                    <a:pt x="1142544" y="2721439"/>
                    <a:pt x="1145010" y="2719477"/>
                    <a:pt x="1147924" y="2718749"/>
                  </a:cubicBezTo>
                  <a:lnTo>
                    <a:pt x="1148148" y="2718581"/>
                  </a:lnTo>
                  <a:cubicBezTo>
                    <a:pt x="1148652" y="2718077"/>
                    <a:pt x="1149157" y="2717684"/>
                    <a:pt x="1149717" y="2717292"/>
                  </a:cubicBezTo>
                  <a:lnTo>
                    <a:pt x="1157170" y="2712361"/>
                  </a:lnTo>
                  <a:lnTo>
                    <a:pt x="1160532" y="2708438"/>
                  </a:lnTo>
                  <a:cubicBezTo>
                    <a:pt x="1161429" y="2707373"/>
                    <a:pt x="1162550" y="2706533"/>
                    <a:pt x="1163783" y="2705916"/>
                  </a:cubicBezTo>
                  <a:lnTo>
                    <a:pt x="1163895" y="2705860"/>
                  </a:lnTo>
                  <a:cubicBezTo>
                    <a:pt x="1163895" y="2705860"/>
                    <a:pt x="1163895" y="2705860"/>
                    <a:pt x="1163895" y="2705860"/>
                  </a:cubicBezTo>
                  <a:lnTo>
                    <a:pt x="1165184" y="2704235"/>
                  </a:lnTo>
                  <a:lnTo>
                    <a:pt x="1165408" y="2703114"/>
                  </a:lnTo>
                  <a:cubicBezTo>
                    <a:pt x="1165856" y="2700705"/>
                    <a:pt x="1167201" y="2698575"/>
                    <a:pt x="1169106" y="2697063"/>
                  </a:cubicBezTo>
                  <a:lnTo>
                    <a:pt x="1171460" y="2695213"/>
                  </a:lnTo>
                  <a:lnTo>
                    <a:pt x="1172020" y="2694429"/>
                  </a:lnTo>
                  <a:cubicBezTo>
                    <a:pt x="1172805" y="2693252"/>
                    <a:pt x="1173813" y="2692243"/>
                    <a:pt x="1175046" y="2691459"/>
                  </a:cubicBezTo>
                  <a:cubicBezTo>
                    <a:pt x="1175550" y="2689778"/>
                    <a:pt x="1176447" y="2688265"/>
                    <a:pt x="1177680" y="2687088"/>
                  </a:cubicBezTo>
                  <a:lnTo>
                    <a:pt x="1178408" y="2686359"/>
                  </a:lnTo>
                  <a:cubicBezTo>
                    <a:pt x="1179305" y="2685463"/>
                    <a:pt x="1180426" y="2684678"/>
                    <a:pt x="1181602" y="2684174"/>
                  </a:cubicBezTo>
                  <a:lnTo>
                    <a:pt x="1184797" y="2682829"/>
                  </a:lnTo>
                  <a:lnTo>
                    <a:pt x="1187879" y="2679747"/>
                  </a:lnTo>
                  <a:lnTo>
                    <a:pt x="1189616" y="2677450"/>
                  </a:lnTo>
                  <a:cubicBezTo>
                    <a:pt x="1190120" y="2676777"/>
                    <a:pt x="1190737" y="2676105"/>
                    <a:pt x="1191409" y="2675600"/>
                  </a:cubicBezTo>
                  <a:lnTo>
                    <a:pt x="1193258" y="2674143"/>
                  </a:lnTo>
                  <a:lnTo>
                    <a:pt x="1193482" y="2673078"/>
                  </a:lnTo>
                  <a:cubicBezTo>
                    <a:pt x="1193762" y="2671734"/>
                    <a:pt x="1194267" y="2670501"/>
                    <a:pt x="1194995" y="2669380"/>
                  </a:cubicBezTo>
                  <a:lnTo>
                    <a:pt x="1196452" y="2667251"/>
                  </a:lnTo>
                  <a:cubicBezTo>
                    <a:pt x="1196845" y="2666690"/>
                    <a:pt x="1197237" y="2666186"/>
                    <a:pt x="1197741" y="2665681"/>
                  </a:cubicBezTo>
                  <a:lnTo>
                    <a:pt x="1199198" y="2664224"/>
                  </a:lnTo>
                  <a:cubicBezTo>
                    <a:pt x="1200767" y="2662656"/>
                    <a:pt x="1202728" y="2661647"/>
                    <a:pt x="1204914" y="2661311"/>
                  </a:cubicBezTo>
                  <a:cubicBezTo>
                    <a:pt x="1204802" y="2661031"/>
                    <a:pt x="1204690" y="2660750"/>
                    <a:pt x="1204578" y="2660414"/>
                  </a:cubicBezTo>
                  <a:lnTo>
                    <a:pt x="1203849" y="2658285"/>
                  </a:lnTo>
                  <a:cubicBezTo>
                    <a:pt x="1203793" y="2658060"/>
                    <a:pt x="1203681" y="2657836"/>
                    <a:pt x="1203625" y="2657612"/>
                  </a:cubicBezTo>
                  <a:cubicBezTo>
                    <a:pt x="1202112" y="2656772"/>
                    <a:pt x="1200767" y="2655539"/>
                    <a:pt x="1199815" y="2653970"/>
                  </a:cubicBezTo>
                  <a:lnTo>
                    <a:pt x="1197853" y="2650776"/>
                  </a:lnTo>
                  <a:cubicBezTo>
                    <a:pt x="1194883" y="2651392"/>
                    <a:pt x="1191801" y="2650720"/>
                    <a:pt x="1189392" y="2648870"/>
                  </a:cubicBezTo>
                  <a:lnTo>
                    <a:pt x="1188551" y="2648870"/>
                  </a:lnTo>
                  <a:cubicBezTo>
                    <a:pt x="1186534" y="2648870"/>
                    <a:pt x="1184628" y="2648310"/>
                    <a:pt x="1182947" y="2647245"/>
                  </a:cubicBezTo>
                  <a:lnTo>
                    <a:pt x="1178632" y="2651616"/>
                  </a:lnTo>
                  <a:cubicBezTo>
                    <a:pt x="1176671" y="2653578"/>
                    <a:pt x="1174037" y="2654642"/>
                    <a:pt x="1171348" y="2654642"/>
                  </a:cubicBezTo>
                  <a:lnTo>
                    <a:pt x="1169891" y="2654642"/>
                  </a:lnTo>
                  <a:cubicBezTo>
                    <a:pt x="1167145" y="2654642"/>
                    <a:pt x="1164511" y="2653578"/>
                    <a:pt x="1162606" y="2651616"/>
                  </a:cubicBezTo>
                  <a:lnTo>
                    <a:pt x="1159748" y="2648758"/>
                  </a:lnTo>
                  <a:cubicBezTo>
                    <a:pt x="1159019" y="2648030"/>
                    <a:pt x="1158403" y="2647189"/>
                    <a:pt x="1157899" y="2646293"/>
                  </a:cubicBezTo>
                  <a:cubicBezTo>
                    <a:pt x="1157002" y="2645788"/>
                    <a:pt x="1156105" y="2645172"/>
                    <a:pt x="1155377" y="2644443"/>
                  </a:cubicBezTo>
                  <a:lnTo>
                    <a:pt x="1154648" y="2643715"/>
                  </a:lnTo>
                  <a:cubicBezTo>
                    <a:pt x="1152743" y="2641754"/>
                    <a:pt x="1151622" y="2639176"/>
                    <a:pt x="1151622" y="2636430"/>
                  </a:cubicBezTo>
                  <a:lnTo>
                    <a:pt x="1151622" y="2634973"/>
                  </a:lnTo>
                  <a:cubicBezTo>
                    <a:pt x="1151622" y="2633684"/>
                    <a:pt x="1151903" y="2632340"/>
                    <a:pt x="1152351" y="2631163"/>
                  </a:cubicBezTo>
                  <a:lnTo>
                    <a:pt x="1153808" y="2627576"/>
                  </a:lnTo>
                  <a:cubicBezTo>
                    <a:pt x="1154088" y="2626904"/>
                    <a:pt x="1154424" y="2626287"/>
                    <a:pt x="1154817" y="2625671"/>
                  </a:cubicBezTo>
                  <a:lnTo>
                    <a:pt x="1155881" y="2624046"/>
                  </a:lnTo>
                  <a:lnTo>
                    <a:pt x="1158459" y="2618890"/>
                  </a:lnTo>
                  <a:cubicBezTo>
                    <a:pt x="1159243" y="2617266"/>
                    <a:pt x="1160476" y="2615920"/>
                    <a:pt x="1161989" y="2614912"/>
                  </a:cubicBezTo>
                  <a:lnTo>
                    <a:pt x="1161989" y="2614912"/>
                  </a:lnTo>
                  <a:cubicBezTo>
                    <a:pt x="1161989" y="2614912"/>
                    <a:pt x="1161989" y="2614912"/>
                    <a:pt x="1161989" y="2614912"/>
                  </a:cubicBezTo>
                  <a:lnTo>
                    <a:pt x="1162886" y="2613567"/>
                  </a:lnTo>
                  <a:lnTo>
                    <a:pt x="1164679" y="2609420"/>
                  </a:lnTo>
                  <a:cubicBezTo>
                    <a:pt x="1164959" y="2608692"/>
                    <a:pt x="1165352" y="2608019"/>
                    <a:pt x="1165800" y="2607403"/>
                  </a:cubicBezTo>
                  <a:lnTo>
                    <a:pt x="1170171" y="2601351"/>
                  </a:lnTo>
                  <a:cubicBezTo>
                    <a:pt x="1170059" y="2601183"/>
                    <a:pt x="1169947" y="2601015"/>
                    <a:pt x="1169891" y="2600791"/>
                  </a:cubicBezTo>
                  <a:cubicBezTo>
                    <a:pt x="1169610" y="2600791"/>
                    <a:pt x="1169386" y="2600846"/>
                    <a:pt x="1169106" y="2600846"/>
                  </a:cubicBezTo>
                  <a:lnTo>
                    <a:pt x="1164063" y="2600846"/>
                  </a:lnTo>
                  <a:cubicBezTo>
                    <a:pt x="1162438" y="2600846"/>
                    <a:pt x="1160869" y="2600454"/>
                    <a:pt x="1159468" y="2599782"/>
                  </a:cubicBezTo>
                  <a:lnTo>
                    <a:pt x="1158011" y="2599053"/>
                  </a:lnTo>
                  <a:cubicBezTo>
                    <a:pt x="1157002" y="2598549"/>
                    <a:pt x="1156105" y="2597876"/>
                    <a:pt x="1155321" y="2597092"/>
                  </a:cubicBezTo>
                  <a:lnTo>
                    <a:pt x="1153864" y="2595635"/>
                  </a:lnTo>
                  <a:cubicBezTo>
                    <a:pt x="1151959" y="2593674"/>
                    <a:pt x="1150838" y="2591096"/>
                    <a:pt x="1150838" y="2588350"/>
                  </a:cubicBezTo>
                  <a:lnTo>
                    <a:pt x="1150838" y="2586221"/>
                  </a:lnTo>
                  <a:cubicBezTo>
                    <a:pt x="1150838" y="2585492"/>
                    <a:pt x="1150894" y="2584764"/>
                    <a:pt x="1151062" y="2584035"/>
                  </a:cubicBezTo>
                  <a:lnTo>
                    <a:pt x="1153191" y="2574005"/>
                  </a:lnTo>
                  <a:cubicBezTo>
                    <a:pt x="1153528" y="2572548"/>
                    <a:pt x="1154144" y="2571147"/>
                    <a:pt x="1155041" y="2569970"/>
                  </a:cubicBezTo>
                  <a:lnTo>
                    <a:pt x="1156386" y="2567897"/>
                  </a:lnTo>
                  <a:cubicBezTo>
                    <a:pt x="1157450" y="2564590"/>
                    <a:pt x="1160084" y="2562181"/>
                    <a:pt x="1163334" y="2561228"/>
                  </a:cubicBezTo>
                  <a:cubicBezTo>
                    <a:pt x="1161989" y="2558370"/>
                    <a:pt x="1161989" y="2555008"/>
                    <a:pt x="1163446" y="2552150"/>
                  </a:cubicBezTo>
                  <a:lnTo>
                    <a:pt x="1164903" y="2549292"/>
                  </a:lnTo>
                  <a:cubicBezTo>
                    <a:pt x="1166640" y="2545818"/>
                    <a:pt x="1170227" y="2543576"/>
                    <a:pt x="1174149" y="2543576"/>
                  </a:cubicBezTo>
                  <a:lnTo>
                    <a:pt x="1179305" y="2543520"/>
                  </a:lnTo>
                  <a:lnTo>
                    <a:pt x="1177848" y="2540606"/>
                  </a:lnTo>
                  <a:cubicBezTo>
                    <a:pt x="1177119" y="2539150"/>
                    <a:pt x="1176727" y="2537580"/>
                    <a:pt x="1176727" y="2535955"/>
                  </a:cubicBezTo>
                  <a:lnTo>
                    <a:pt x="1176727" y="2534442"/>
                  </a:lnTo>
                  <a:cubicBezTo>
                    <a:pt x="1175718" y="2533546"/>
                    <a:pt x="1174822" y="2532481"/>
                    <a:pt x="1174205" y="2531248"/>
                  </a:cubicBezTo>
                  <a:lnTo>
                    <a:pt x="1173477" y="2529791"/>
                  </a:lnTo>
                  <a:cubicBezTo>
                    <a:pt x="1172748" y="2528334"/>
                    <a:pt x="1172412" y="2526765"/>
                    <a:pt x="1172412" y="2525196"/>
                  </a:cubicBezTo>
                  <a:lnTo>
                    <a:pt x="1172412" y="2523067"/>
                  </a:lnTo>
                  <a:cubicBezTo>
                    <a:pt x="1172412" y="2521610"/>
                    <a:pt x="1172748" y="2520153"/>
                    <a:pt x="1173309" y="2518808"/>
                  </a:cubicBezTo>
                  <a:lnTo>
                    <a:pt x="1174262" y="2516735"/>
                  </a:lnTo>
                  <a:cubicBezTo>
                    <a:pt x="1174093" y="2516679"/>
                    <a:pt x="1173981" y="2516622"/>
                    <a:pt x="1173813" y="2516510"/>
                  </a:cubicBezTo>
                  <a:lnTo>
                    <a:pt x="1172356" y="2515782"/>
                  </a:lnTo>
                  <a:cubicBezTo>
                    <a:pt x="1169162" y="2514213"/>
                    <a:pt x="1167033" y="2511075"/>
                    <a:pt x="1166696" y="2507544"/>
                  </a:cubicBezTo>
                  <a:lnTo>
                    <a:pt x="1166416" y="2504799"/>
                  </a:lnTo>
                  <a:cubicBezTo>
                    <a:pt x="1166024" y="2504406"/>
                    <a:pt x="1165632" y="2504014"/>
                    <a:pt x="1165296" y="2503622"/>
                  </a:cubicBezTo>
                  <a:lnTo>
                    <a:pt x="1163110" y="2500876"/>
                  </a:lnTo>
                  <a:lnTo>
                    <a:pt x="1159636" y="2497962"/>
                  </a:lnTo>
                  <a:cubicBezTo>
                    <a:pt x="1157282" y="2496001"/>
                    <a:pt x="1155937" y="2493087"/>
                    <a:pt x="1155937" y="2490005"/>
                  </a:cubicBezTo>
                  <a:lnTo>
                    <a:pt x="1155937" y="2488324"/>
                  </a:lnTo>
                  <a:cubicBezTo>
                    <a:pt x="1154200" y="2487091"/>
                    <a:pt x="1152911" y="2485354"/>
                    <a:pt x="1152239" y="2483336"/>
                  </a:cubicBezTo>
                  <a:lnTo>
                    <a:pt x="1151791" y="2482888"/>
                  </a:lnTo>
                  <a:cubicBezTo>
                    <a:pt x="1149269" y="2480366"/>
                    <a:pt x="1148316" y="2476836"/>
                    <a:pt x="1148989" y="2473530"/>
                  </a:cubicBezTo>
                  <a:lnTo>
                    <a:pt x="1148596" y="2472353"/>
                  </a:lnTo>
                  <a:cubicBezTo>
                    <a:pt x="1147644" y="2469383"/>
                    <a:pt x="1148036" y="2466245"/>
                    <a:pt x="1149549" y="2463723"/>
                  </a:cubicBezTo>
                  <a:cubicBezTo>
                    <a:pt x="1148652" y="2461482"/>
                    <a:pt x="1148484" y="2459016"/>
                    <a:pt x="1149213" y="2456719"/>
                  </a:cubicBezTo>
                  <a:cubicBezTo>
                    <a:pt x="1149605" y="2455486"/>
                    <a:pt x="1150221" y="2454309"/>
                    <a:pt x="1151006" y="2453356"/>
                  </a:cubicBezTo>
                  <a:cubicBezTo>
                    <a:pt x="1150950" y="2452908"/>
                    <a:pt x="1150894" y="2452404"/>
                    <a:pt x="1150894" y="2451899"/>
                  </a:cubicBezTo>
                  <a:lnTo>
                    <a:pt x="1150894" y="2451171"/>
                  </a:lnTo>
                  <a:cubicBezTo>
                    <a:pt x="1150894" y="2449826"/>
                    <a:pt x="1151174" y="2448481"/>
                    <a:pt x="1151679" y="2447248"/>
                  </a:cubicBezTo>
                  <a:cubicBezTo>
                    <a:pt x="1151903" y="2444895"/>
                    <a:pt x="1152967" y="2442653"/>
                    <a:pt x="1154648" y="2440972"/>
                  </a:cubicBezTo>
                  <a:lnTo>
                    <a:pt x="1155377" y="2440244"/>
                  </a:lnTo>
                  <a:cubicBezTo>
                    <a:pt x="1155601" y="2440020"/>
                    <a:pt x="1155825" y="2439851"/>
                    <a:pt x="1156049" y="2439627"/>
                  </a:cubicBezTo>
                  <a:cubicBezTo>
                    <a:pt x="1155993" y="2439179"/>
                    <a:pt x="1155937" y="2438674"/>
                    <a:pt x="1155937" y="2438226"/>
                  </a:cubicBezTo>
                  <a:lnTo>
                    <a:pt x="1155937" y="2436097"/>
                  </a:lnTo>
                  <a:cubicBezTo>
                    <a:pt x="1155937" y="2434752"/>
                    <a:pt x="1156218" y="2433519"/>
                    <a:pt x="1156666" y="2432286"/>
                  </a:cubicBezTo>
                  <a:cubicBezTo>
                    <a:pt x="1156666" y="2431053"/>
                    <a:pt x="1156946" y="2429821"/>
                    <a:pt x="1157394" y="2428700"/>
                  </a:cubicBezTo>
                  <a:lnTo>
                    <a:pt x="1157394" y="2427467"/>
                  </a:lnTo>
                  <a:cubicBezTo>
                    <a:pt x="1157394" y="2426122"/>
                    <a:pt x="1157674" y="2424777"/>
                    <a:pt x="1158179" y="2423545"/>
                  </a:cubicBezTo>
                  <a:cubicBezTo>
                    <a:pt x="1158403" y="2421303"/>
                    <a:pt x="1159356" y="2419230"/>
                    <a:pt x="1160869" y="2417605"/>
                  </a:cubicBezTo>
                  <a:cubicBezTo>
                    <a:pt x="1161261" y="2416428"/>
                    <a:pt x="1161877" y="2415307"/>
                    <a:pt x="1162718" y="2414354"/>
                  </a:cubicBezTo>
                  <a:cubicBezTo>
                    <a:pt x="1163166" y="2412505"/>
                    <a:pt x="1164119" y="2410768"/>
                    <a:pt x="1165464" y="2409367"/>
                  </a:cubicBezTo>
                  <a:lnTo>
                    <a:pt x="1166192" y="2408638"/>
                  </a:lnTo>
                  <a:cubicBezTo>
                    <a:pt x="1166753" y="2408078"/>
                    <a:pt x="1167313" y="2407630"/>
                    <a:pt x="1167985" y="2407238"/>
                  </a:cubicBezTo>
                  <a:lnTo>
                    <a:pt x="1167089" y="2406621"/>
                  </a:lnTo>
                  <a:cubicBezTo>
                    <a:pt x="1166528" y="2406229"/>
                    <a:pt x="1165968" y="2405780"/>
                    <a:pt x="1165520" y="2405332"/>
                  </a:cubicBezTo>
                  <a:lnTo>
                    <a:pt x="1164343" y="2404268"/>
                  </a:lnTo>
                  <a:lnTo>
                    <a:pt x="1159131" y="2403091"/>
                  </a:lnTo>
                  <a:cubicBezTo>
                    <a:pt x="1158291" y="2402923"/>
                    <a:pt x="1157506" y="2402642"/>
                    <a:pt x="1156778" y="2402250"/>
                  </a:cubicBezTo>
                  <a:lnTo>
                    <a:pt x="1153920" y="2400793"/>
                  </a:lnTo>
                  <a:cubicBezTo>
                    <a:pt x="1152911" y="2400289"/>
                    <a:pt x="1152015" y="2399617"/>
                    <a:pt x="1151230" y="2398832"/>
                  </a:cubicBezTo>
                  <a:lnTo>
                    <a:pt x="1148372" y="2395974"/>
                  </a:lnTo>
                  <a:cubicBezTo>
                    <a:pt x="1147588" y="2395190"/>
                    <a:pt x="1146915" y="2394293"/>
                    <a:pt x="1146411" y="2393284"/>
                  </a:cubicBezTo>
                  <a:lnTo>
                    <a:pt x="1145682" y="2391827"/>
                  </a:lnTo>
                  <a:cubicBezTo>
                    <a:pt x="1145514" y="2391491"/>
                    <a:pt x="1145346" y="2391099"/>
                    <a:pt x="1145234" y="2390763"/>
                  </a:cubicBezTo>
                  <a:lnTo>
                    <a:pt x="1143665" y="2386448"/>
                  </a:lnTo>
                  <a:lnTo>
                    <a:pt x="1143049" y="2386224"/>
                  </a:lnTo>
                  <a:cubicBezTo>
                    <a:pt x="1142600" y="2386056"/>
                    <a:pt x="1142152" y="2385887"/>
                    <a:pt x="1141704" y="2385663"/>
                  </a:cubicBezTo>
                  <a:lnTo>
                    <a:pt x="1140247" y="2384935"/>
                  </a:lnTo>
                  <a:cubicBezTo>
                    <a:pt x="1139238" y="2384430"/>
                    <a:pt x="1138342" y="2383758"/>
                    <a:pt x="1137557" y="2383029"/>
                  </a:cubicBezTo>
                  <a:lnTo>
                    <a:pt x="1135428" y="2380900"/>
                  </a:lnTo>
                  <a:cubicBezTo>
                    <a:pt x="1134363" y="2379835"/>
                    <a:pt x="1133522" y="2378546"/>
                    <a:pt x="1133018" y="2377089"/>
                  </a:cubicBezTo>
                  <a:lnTo>
                    <a:pt x="1128815" y="2365882"/>
                  </a:lnTo>
                  <a:cubicBezTo>
                    <a:pt x="1128759" y="2365714"/>
                    <a:pt x="1128647" y="2365490"/>
                    <a:pt x="1128591" y="2365322"/>
                  </a:cubicBezTo>
                  <a:lnTo>
                    <a:pt x="1125901" y="2357981"/>
                  </a:lnTo>
                  <a:cubicBezTo>
                    <a:pt x="1125733" y="2357532"/>
                    <a:pt x="1125565" y="2357084"/>
                    <a:pt x="1125453" y="2356636"/>
                  </a:cubicBezTo>
                  <a:lnTo>
                    <a:pt x="1124725" y="2353778"/>
                  </a:lnTo>
                  <a:cubicBezTo>
                    <a:pt x="1124500" y="2352937"/>
                    <a:pt x="1124444" y="2352097"/>
                    <a:pt x="1124444" y="2351256"/>
                  </a:cubicBezTo>
                  <a:lnTo>
                    <a:pt x="1124444" y="2343355"/>
                  </a:lnTo>
                  <a:cubicBezTo>
                    <a:pt x="1124444" y="2342515"/>
                    <a:pt x="1124556" y="2341674"/>
                    <a:pt x="1124725" y="2340833"/>
                  </a:cubicBezTo>
                  <a:lnTo>
                    <a:pt x="1125005" y="2339657"/>
                  </a:lnTo>
                  <a:cubicBezTo>
                    <a:pt x="1124052" y="2337023"/>
                    <a:pt x="1124220" y="2334109"/>
                    <a:pt x="1125509" y="2331531"/>
                  </a:cubicBezTo>
                  <a:lnTo>
                    <a:pt x="1126238" y="2330074"/>
                  </a:lnTo>
                  <a:cubicBezTo>
                    <a:pt x="1126910" y="2328729"/>
                    <a:pt x="1127919" y="2327497"/>
                    <a:pt x="1129095" y="2326600"/>
                  </a:cubicBezTo>
                  <a:cubicBezTo>
                    <a:pt x="1128871" y="2325759"/>
                    <a:pt x="1128759" y="2324863"/>
                    <a:pt x="1128759" y="2323966"/>
                  </a:cubicBezTo>
                  <a:lnTo>
                    <a:pt x="1128759" y="2321837"/>
                  </a:lnTo>
                  <a:cubicBezTo>
                    <a:pt x="1128759" y="2320716"/>
                    <a:pt x="1128927" y="2319651"/>
                    <a:pt x="1129264" y="2318586"/>
                  </a:cubicBezTo>
                  <a:lnTo>
                    <a:pt x="1129992" y="2316457"/>
                  </a:lnTo>
                  <a:cubicBezTo>
                    <a:pt x="1131337" y="2312423"/>
                    <a:pt x="1135035" y="2309621"/>
                    <a:pt x="1139238" y="2309397"/>
                  </a:cubicBezTo>
                  <a:lnTo>
                    <a:pt x="1143777" y="2302000"/>
                  </a:lnTo>
                  <a:lnTo>
                    <a:pt x="1143609" y="2301439"/>
                  </a:lnTo>
                  <a:cubicBezTo>
                    <a:pt x="1142993" y="2299590"/>
                    <a:pt x="1142937" y="2297573"/>
                    <a:pt x="1143385" y="2295667"/>
                  </a:cubicBezTo>
                  <a:lnTo>
                    <a:pt x="1143945" y="2293370"/>
                  </a:lnTo>
                  <a:lnTo>
                    <a:pt x="1144506" y="2288102"/>
                  </a:lnTo>
                  <a:cubicBezTo>
                    <a:pt x="1144506" y="2286253"/>
                    <a:pt x="1145010" y="2284404"/>
                    <a:pt x="1145963" y="2282835"/>
                  </a:cubicBezTo>
                  <a:lnTo>
                    <a:pt x="1145963" y="2282331"/>
                  </a:lnTo>
                  <a:cubicBezTo>
                    <a:pt x="1145963" y="2280313"/>
                    <a:pt x="1146579" y="2278296"/>
                    <a:pt x="1147700" y="2276615"/>
                  </a:cubicBezTo>
                  <a:lnTo>
                    <a:pt x="1149157" y="2274485"/>
                  </a:lnTo>
                  <a:cubicBezTo>
                    <a:pt x="1149661" y="2273757"/>
                    <a:pt x="1150221" y="2273084"/>
                    <a:pt x="1150838" y="2272524"/>
                  </a:cubicBezTo>
                  <a:cubicBezTo>
                    <a:pt x="1151174" y="2271571"/>
                    <a:pt x="1151622" y="2270675"/>
                    <a:pt x="1152183" y="2269890"/>
                  </a:cubicBezTo>
                  <a:cubicBezTo>
                    <a:pt x="1153191" y="2268489"/>
                    <a:pt x="1154480" y="2267369"/>
                    <a:pt x="1155993" y="2266640"/>
                  </a:cubicBezTo>
                  <a:cubicBezTo>
                    <a:pt x="1156049" y="2265632"/>
                    <a:pt x="1156274" y="2264623"/>
                    <a:pt x="1156610" y="2263726"/>
                  </a:cubicBezTo>
                  <a:cubicBezTo>
                    <a:pt x="1155489" y="2260644"/>
                    <a:pt x="1155825" y="2257170"/>
                    <a:pt x="1157731" y="2254368"/>
                  </a:cubicBezTo>
                  <a:lnTo>
                    <a:pt x="1159187" y="2252239"/>
                  </a:lnTo>
                  <a:cubicBezTo>
                    <a:pt x="1160196" y="2250782"/>
                    <a:pt x="1161541" y="2249549"/>
                    <a:pt x="1163110" y="2248764"/>
                  </a:cubicBezTo>
                  <a:lnTo>
                    <a:pt x="1164567" y="2248036"/>
                  </a:lnTo>
                  <a:cubicBezTo>
                    <a:pt x="1167481" y="2246579"/>
                    <a:pt x="1170899" y="2246579"/>
                    <a:pt x="1173813" y="2248036"/>
                  </a:cubicBezTo>
                  <a:lnTo>
                    <a:pt x="1174037" y="2248148"/>
                  </a:lnTo>
                  <a:cubicBezTo>
                    <a:pt x="1175662" y="2247643"/>
                    <a:pt x="1177400" y="2247531"/>
                    <a:pt x="1179137" y="2247867"/>
                  </a:cubicBezTo>
                  <a:lnTo>
                    <a:pt x="1180089" y="2248036"/>
                  </a:lnTo>
                  <a:cubicBezTo>
                    <a:pt x="1180538" y="2246299"/>
                    <a:pt x="1181490" y="2244729"/>
                    <a:pt x="1182723" y="2243497"/>
                  </a:cubicBezTo>
                  <a:lnTo>
                    <a:pt x="1183676" y="2242544"/>
                  </a:lnTo>
                  <a:lnTo>
                    <a:pt x="1183676" y="2242488"/>
                  </a:lnTo>
                  <a:cubicBezTo>
                    <a:pt x="1183452" y="2242040"/>
                    <a:pt x="1183284" y="2241591"/>
                    <a:pt x="1183115" y="2241143"/>
                  </a:cubicBezTo>
                  <a:lnTo>
                    <a:pt x="1181658" y="2236828"/>
                  </a:lnTo>
                  <a:cubicBezTo>
                    <a:pt x="1181042" y="2234979"/>
                    <a:pt x="1180986" y="2232962"/>
                    <a:pt x="1181434" y="2231056"/>
                  </a:cubicBezTo>
                  <a:lnTo>
                    <a:pt x="1182163" y="2228198"/>
                  </a:lnTo>
                  <a:cubicBezTo>
                    <a:pt x="1182331" y="2227582"/>
                    <a:pt x="1182555" y="2226910"/>
                    <a:pt x="1182835" y="2226349"/>
                  </a:cubicBezTo>
                  <a:lnTo>
                    <a:pt x="1186254" y="2219065"/>
                  </a:lnTo>
                  <a:lnTo>
                    <a:pt x="1185581" y="2217551"/>
                  </a:lnTo>
                  <a:cubicBezTo>
                    <a:pt x="1185021" y="2216263"/>
                    <a:pt x="1184740" y="2214862"/>
                    <a:pt x="1184740" y="2213461"/>
                  </a:cubicBezTo>
                  <a:lnTo>
                    <a:pt x="1184740" y="2211331"/>
                  </a:lnTo>
                  <a:cubicBezTo>
                    <a:pt x="1184740" y="2209482"/>
                    <a:pt x="1185245" y="2207633"/>
                    <a:pt x="1186197" y="2206008"/>
                  </a:cubicBezTo>
                  <a:lnTo>
                    <a:pt x="1188327" y="2202421"/>
                  </a:lnTo>
                  <a:cubicBezTo>
                    <a:pt x="1188551" y="2202029"/>
                    <a:pt x="1188831" y="2201637"/>
                    <a:pt x="1189111" y="2201300"/>
                  </a:cubicBezTo>
                  <a:lnTo>
                    <a:pt x="1191969" y="2197714"/>
                  </a:lnTo>
                  <a:cubicBezTo>
                    <a:pt x="1192193" y="2197434"/>
                    <a:pt x="1192474" y="2197154"/>
                    <a:pt x="1192754" y="2196874"/>
                  </a:cubicBezTo>
                  <a:lnTo>
                    <a:pt x="1194883" y="2194744"/>
                  </a:lnTo>
                  <a:cubicBezTo>
                    <a:pt x="1196228" y="2193399"/>
                    <a:pt x="1197853" y="2192503"/>
                    <a:pt x="1199702" y="2191998"/>
                  </a:cubicBezTo>
                  <a:lnTo>
                    <a:pt x="1203961" y="2190934"/>
                  </a:lnTo>
                  <a:lnTo>
                    <a:pt x="1209845" y="2187403"/>
                  </a:lnTo>
                  <a:cubicBezTo>
                    <a:pt x="1212423" y="2185890"/>
                    <a:pt x="1215561" y="2185498"/>
                    <a:pt x="1218419" y="2186451"/>
                  </a:cubicBezTo>
                  <a:lnTo>
                    <a:pt x="1220548" y="2187179"/>
                  </a:lnTo>
                  <a:cubicBezTo>
                    <a:pt x="1221221" y="2187403"/>
                    <a:pt x="1221837" y="2187683"/>
                    <a:pt x="1222398" y="2188020"/>
                  </a:cubicBezTo>
                  <a:lnTo>
                    <a:pt x="1226544" y="2190373"/>
                  </a:lnTo>
                  <a:lnTo>
                    <a:pt x="1231139" y="2187459"/>
                  </a:lnTo>
                  <a:cubicBezTo>
                    <a:pt x="1232204" y="2186787"/>
                    <a:pt x="1233381" y="2186339"/>
                    <a:pt x="1234614" y="2186115"/>
                  </a:cubicBezTo>
                  <a:lnTo>
                    <a:pt x="1234838" y="2186059"/>
                  </a:lnTo>
                  <a:lnTo>
                    <a:pt x="1236687" y="2183313"/>
                  </a:lnTo>
                  <a:cubicBezTo>
                    <a:pt x="1237359" y="2182360"/>
                    <a:pt x="1238144" y="2181463"/>
                    <a:pt x="1239097" y="2180791"/>
                  </a:cubicBezTo>
                  <a:lnTo>
                    <a:pt x="1241955" y="2178662"/>
                  </a:lnTo>
                  <a:cubicBezTo>
                    <a:pt x="1242347" y="2178381"/>
                    <a:pt x="1242795" y="2178101"/>
                    <a:pt x="1243243" y="2177821"/>
                  </a:cubicBezTo>
                  <a:lnTo>
                    <a:pt x="1260447" y="2168463"/>
                  </a:lnTo>
                  <a:cubicBezTo>
                    <a:pt x="1261960" y="2167622"/>
                    <a:pt x="1263641" y="2167230"/>
                    <a:pt x="1265378" y="2167230"/>
                  </a:cubicBezTo>
                  <a:lnTo>
                    <a:pt x="1265883" y="2167230"/>
                  </a:lnTo>
                  <a:cubicBezTo>
                    <a:pt x="1266499" y="2166838"/>
                    <a:pt x="1267171" y="2166557"/>
                    <a:pt x="1267844" y="2166333"/>
                  </a:cubicBezTo>
                  <a:lnTo>
                    <a:pt x="1269973" y="2165605"/>
                  </a:lnTo>
                  <a:cubicBezTo>
                    <a:pt x="1271822" y="2164988"/>
                    <a:pt x="1273840" y="2164876"/>
                    <a:pt x="1275745" y="2165381"/>
                  </a:cubicBezTo>
                  <a:lnTo>
                    <a:pt x="1283030" y="2166950"/>
                  </a:lnTo>
                  <a:cubicBezTo>
                    <a:pt x="1283030" y="2166894"/>
                    <a:pt x="1283030" y="2166838"/>
                    <a:pt x="1283030" y="2166782"/>
                  </a:cubicBezTo>
                  <a:lnTo>
                    <a:pt x="1283030" y="2163924"/>
                  </a:lnTo>
                  <a:cubicBezTo>
                    <a:pt x="1283030" y="2161682"/>
                    <a:pt x="1283758" y="2159497"/>
                    <a:pt x="1285103" y="2157704"/>
                  </a:cubicBezTo>
                  <a:lnTo>
                    <a:pt x="1287233" y="2154846"/>
                  </a:lnTo>
                  <a:cubicBezTo>
                    <a:pt x="1287345" y="2154677"/>
                    <a:pt x="1287457" y="2154566"/>
                    <a:pt x="1287569" y="2154453"/>
                  </a:cubicBezTo>
                  <a:lnTo>
                    <a:pt x="1294742" y="2145824"/>
                  </a:lnTo>
                  <a:cubicBezTo>
                    <a:pt x="1294966" y="2145599"/>
                    <a:pt x="1295134" y="2145375"/>
                    <a:pt x="1295358" y="2145151"/>
                  </a:cubicBezTo>
                  <a:lnTo>
                    <a:pt x="1297487" y="2143022"/>
                  </a:lnTo>
                  <a:cubicBezTo>
                    <a:pt x="1297824" y="2142686"/>
                    <a:pt x="1298216" y="2142349"/>
                    <a:pt x="1298608" y="2142069"/>
                  </a:cubicBezTo>
                  <a:lnTo>
                    <a:pt x="1301466" y="2139940"/>
                  </a:lnTo>
                  <a:cubicBezTo>
                    <a:pt x="1301971" y="2139548"/>
                    <a:pt x="1302475" y="2139267"/>
                    <a:pt x="1303035" y="2138987"/>
                  </a:cubicBezTo>
                  <a:lnTo>
                    <a:pt x="1304100" y="2138427"/>
                  </a:lnTo>
                  <a:cubicBezTo>
                    <a:pt x="1303371" y="2137586"/>
                    <a:pt x="1302755" y="2136577"/>
                    <a:pt x="1302363" y="2135513"/>
                  </a:cubicBezTo>
                  <a:lnTo>
                    <a:pt x="1300906" y="2131926"/>
                  </a:lnTo>
                  <a:cubicBezTo>
                    <a:pt x="1300402" y="2130694"/>
                    <a:pt x="1300177" y="2129405"/>
                    <a:pt x="1300177" y="2128060"/>
                  </a:cubicBezTo>
                  <a:lnTo>
                    <a:pt x="1300177" y="2126603"/>
                  </a:lnTo>
                  <a:cubicBezTo>
                    <a:pt x="1300177" y="2124978"/>
                    <a:pt x="1300570" y="2123409"/>
                    <a:pt x="1301298" y="2121952"/>
                  </a:cubicBezTo>
                  <a:lnTo>
                    <a:pt x="1302755" y="2119094"/>
                  </a:lnTo>
                  <a:cubicBezTo>
                    <a:pt x="1303427" y="2117749"/>
                    <a:pt x="1304380" y="2116572"/>
                    <a:pt x="1305557" y="2115676"/>
                  </a:cubicBezTo>
                  <a:lnTo>
                    <a:pt x="1306622" y="2114835"/>
                  </a:lnTo>
                  <a:cubicBezTo>
                    <a:pt x="1305949" y="2113939"/>
                    <a:pt x="1305445" y="2112986"/>
                    <a:pt x="1305109" y="2111921"/>
                  </a:cubicBezTo>
                  <a:lnTo>
                    <a:pt x="1304380" y="2109792"/>
                  </a:lnTo>
                  <a:cubicBezTo>
                    <a:pt x="1304044" y="2108727"/>
                    <a:pt x="1303820" y="2107606"/>
                    <a:pt x="1303820" y="2106485"/>
                  </a:cubicBezTo>
                  <a:lnTo>
                    <a:pt x="1303820" y="2104356"/>
                  </a:lnTo>
                  <a:cubicBezTo>
                    <a:pt x="1303820" y="2101666"/>
                    <a:pt x="1304828" y="2099145"/>
                    <a:pt x="1306678" y="2097183"/>
                  </a:cubicBezTo>
                  <a:lnTo>
                    <a:pt x="1306678" y="2096455"/>
                  </a:lnTo>
                  <a:cubicBezTo>
                    <a:pt x="1306678" y="2094830"/>
                    <a:pt x="1307070" y="2093261"/>
                    <a:pt x="1307798" y="2091804"/>
                  </a:cubicBezTo>
                  <a:lnTo>
                    <a:pt x="1308527" y="2090347"/>
                  </a:lnTo>
                  <a:cubicBezTo>
                    <a:pt x="1308751" y="2089898"/>
                    <a:pt x="1309031" y="2089394"/>
                    <a:pt x="1309367" y="2089002"/>
                  </a:cubicBezTo>
                  <a:lnTo>
                    <a:pt x="1309087" y="2088834"/>
                  </a:lnTo>
                  <a:lnTo>
                    <a:pt x="1307014" y="2088834"/>
                  </a:lnTo>
                  <a:cubicBezTo>
                    <a:pt x="1302195" y="2088834"/>
                    <a:pt x="1298160" y="2085528"/>
                    <a:pt x="1296983" y="2081100"/>
                  </a:cubicBezTo>
                  <a:lnTo>
                    <a:pt x="1295414" y="2083118"/>
                  </a:lnTo>
                  <a:cubicBezTo>
                    <a:pt x="1294910" y="2084127"/>
                    <a:pt x="1294237" y="2085023"/>
                    <a:pt x="1293453" y="2085808"/>
                  </a:cubicBezTo>
                  <a:lnTo>
                    <a:pt x="1292724" y="2086536"/>
                  </a:lnTo>
                  <a:cubicBezTo>
                    <a:pt x="1290875" y="2088385"/>
                    <a:pt x="1288521" y="2089394"/>
                    <a:pt x="1286112" y="2089506"/>
                  </a:cubicBezTo>
                  <a:lnTo>
                    <a:pt x="1283646" y="2090851"/>
                  </a:lnTo>
                  <a:lnTo>
                    <a:pt x="1279219" y="2096399"/>
                  </a:lnTo>
                  <a:cubicBezTo>
                    <a:pt x="1277258" y="2098864"/>
                    <a:pt x="1274288" y="2100265"/>
                    <a:pt x="1271150" y="2100265"/>
                  </a:cubicBezTo>
                  <a:lnTo>
                    <a:pt x="1266107" y="2100265"/>
                  </a:lnTo>
                  <a:cubicBezTo>
                    <a:pt x="1262856" y="2100265"/>
                    <a:pt x="1259774" y="2098752"/>
                    <a:pt x="1257813" y="2096119"/>
                  </a:cubicBezTo>
                  <a:lnTo>
                    <a:pt x="1257645" y="2095894"/>
                  </a:lnTo>
                  <a:cubicBezTo>
                    <a:pt x="1256973" y="2095950"/>
                    <a:pt x="1256356" y="2095950"/>
                    <a:pt x="1255684" y="2095894"/>
                  </a:cubicBezTo>
                  <a:cubicBezTo>
                    <a:pt x="1250864" y="2096455"/>
                    <a:pt x="1246381" y="2093597"/>
                    <a:pt x="1244812" y="2088890"/>
                  </a:cubicBezTo>
                  <a:cubicBezTo>
                    <a:pt x="1244700" y="2088497"/>
                    <a:pt x="1244588" y="2088105"/>
                    <a:pt x="1244476" y="2087713"/>
                  </a:cubicBezTo>
                  <a:cubicBezTo>
                    <a:pt x="1241674" y="2085808"/>
                    <a:pt x="1239937" y="2082613"/>
                    <a:pt x="1239937" y="2079195"/>
                  </a:cubicBezTo>
                  <a:lnTo>
                    <a:pt x="1239937" y="2074880"/>
                  </a:lnTo>
                  <a:cubicBezTo>
                    <a:pt x="1239937" y="2073255"/>
                    <a:pt x="1240329" y="2071686"/>
                    <a:pt x="1241058" y="2070229"/>
                  </a:cubicBezTo>
                  <a:lnTo>
                    <a:pt x="1241786" y="2068772"/>
                  </a:lnTo>
                  <a:cubicBezTo>
                    <a:pt x="1242291" y="2067764"/>
                    <a:pt x="1242907" y="2066867"/>
                    <a:pt x="1243692" y="2066082"/>
                  </a:cubicBezTo>
                  <a:lnTo>
                    <a:pt x="1244420" y="2065354"/>
                  </a:lnTo>
                  <a:cubicBezTo>
                    <a:pt x="1245429" y="2064345"/>
                    <a:pt x="1246606" y="2063561"/>
                    <a:pt x="1247895" y="2063057"/>
                  </a:cubicBezTo>
                  <a:lnTo>
                    <a:pt x="1248791" y="2062720"/>
                  </a:lnTo>
                  <a:lnTo>
                    <a:pt x="1249183" y="2062160"/>
                  </a:lnTo>
                  <a:cubicBezTo>
                    <a:pt x="1250136" y="2060871"/>
                    <a:pt x="1251369" y="2059862"/>
                    <a:pt x="1252826" y="2059134"/>
                  </a:cubicBezTo>
                  <a:lnTo>
                    <a:pt x="1257141" y="2057004"/>
                  </a:lnTo>
                  <a:cubicBezTo>
                    <a:pt x="1258598" y="2056276"/>
                    <a:pt x="1260167" y="2055884"/>
                    <a:pt x="1261792" y="2055884"/>
                  </a:cubicBezTo>
                  <a:lnTo>
                    <a:pt x="1263249" y="2055884"/>
                  </a:lnTo>
                  <a:cubicBezTo>
                    <a:pt x="1264201" y="2055884"/>
                    <a:pt x="1265210" y="2056052"/>
                    <a:pt x="1266107" y="2056276"/>
                  </a:cubicBezTo>
                  <a:cubicBezTo>
                    <a:pt x="1267059" y="2055996"/>
                    <a:pt x="1268012" y="2055884"/>
                    <a:pt x="1268965" y="2055884"/>
                  </a:cubicBezTo>
                  <a:lnTo>
                    <a:pt x="1270197" y="2055884"/>
                  </a:lnTo>
                  <a:cubicBezTo>
                    <a:pt x="1270982" y="2055603"/>
                    <a:pt x="1271766" y="2055379"/>
                    <a:pt x="1272551" y="2055267"/>
                  </a:cubicBezTo>
                  <a:lnTo>
                    <a:pt x="1276137" y="2052409"/>
                  </a:lnTo>
                  <a:cubicBezTo>
                    <a:pt x="1276305" y="2052297"/>
                    <a:pt x="1276418" y="2052185"/>
                    <a:pt x="1276586" y="2052073"/>
                  </a:cubicBezTo>
                  <a:lnTo>
                    <a:pt x="1281629" y="2048487"/>
                  </a:lnTo>
                  <a:cubicBezTo>
                    <a:pt x="1281853" y="2048319"/>
                    <a:pt x="1282077" y="2048206"/>
                    <a:pt x="1282301" y="2048039"/>
                  </a:cubicBezTo>
                  <a:lnTo>
                    <a:pt x="1284823" y="2046525"/>
                  </a:lnTo>
                  <a:lnTo>
                    <a:pt x="1285664" y="2045685"/>
                  </a:lnTo>
                  <a:lnTo>
                    <a:pt x="1288185" y="2042547"/>
                  </a:lnTo>
                  <a:cubicBezTo>
                    <a:pt x="1288858" y="2041706"/>
                    <a:pt x="1289642" y="2040978"/>
                    <a:pt x="1290539" y="2040418"/>
                  </a:cubicBezTo>
                  <a:lnTo>
                    <a:pt x="1291323" y="2039913"/>
                  </a:lnTo>
                  <a:cubicBezTo>
                    <a:pt x="1291772" y="2038232"/>
                    <a:pt x="1292612" y="2036663"/>
                    <a:pt x="1293845" y="2035430"/>
                  </a:cubicBezTo>
                  <a:cubicBezTo>
                    <a:pt x="1293845" y="2035430"/>
                    <a:pt x="1293845" y="2035430"/>
                    <a:pt x="1293845" y="2035374"/>
                  </a:cubicBezTo>
                  <a:lnTo>
                    <a:pt x="1293845" y="2031059"/>
                  </a:lnTo>
                  <a:cubicBezTo>
                    <a:pt x="1293845" y="2029154"/>
                    <a:pt x="1294349" y="2027361"/>
                    <a:pt x="1295302" y="2025792"/>
                  </a:cubicBezTo>
                  <a:lnTo>
                    <a:pt x="1295302" y="2024559"/>
                  </a:lnTo>
                  <a:cubicBezTo>
                    <a:pt x="1295302" y="2020636"/>
                    <a:pt x="1297487" y="2017050"/>
                    <a:pt x="1301018" y="2015313"/>
                  </a:cubicBezTo>
                  <a:lnTo>
                    <a:pt x="1302475" y="2014584"/>
                  </a:lnTo>
                  <a:cubicBezTo>
                    <a:pt x="1303932" y="2013856"/>
                    <a:pt x="1305501" y="2013464"/>
                    <a:pt x="1307126" y="2013464"/>
                  </a:cubicBezTo>
                  <a:lnTo>
                    <a:pt x="1308359" y="2013464"/>
                  </a:lnTo>
                  <a:cubicBezTo>
                    <a:pt x="1309535" y="2013015"/>
                    <a:pt x="1310824" y="2012735"/>
                    <a:pt x="1312113" y="2012735"/>
                  </a:cubicBezTo>
                  <a:lnTo>
                    <a:pt x="1313290" y="2012735"/>
                  </a:lnTo>
                  <a:cubicBezTo>
                    <a:pt x="1313514" y="2010381"/>
                    <a:pt x="1314579" y="2008140"/>
                    <a:pt x="1316260" y="2006459"/>
                  </a:cubicBezTo>
                  <a:lnTo>
                    <a:pt x="1316764" y="2005955"/>
                  </a:lnTo>
                  <a:lnTo>
                    <a:pt x="1318277" y="2003433"/>
                  </a:lnTo>
                  <a:cubicBezTo>
                    <a:pt x="1319398" y="2001583"/>
                    <a:pt x="1321079" y="2000127"/>
                    <a:pt x="1323040" y="1999286"/>
                  </a:cubicBezTo>
                  <a:lnTo>
                    <a:pt x="1325674" y="1998165"/>
                  </a:lnTo>
                  <a:cubicBezTo>
                    <a:pt x="1325506" y="1997437"/>
                    <a:pt x="1325394" y="1996652"/>
                    <a:pt x="1325394" y="1995868"/>
                  </a:cubicBezTo>
                  <a:lnTo>
                    <a:pt x="1325394" y="1995139"/>
                  </a:lnTo>
                  <a:cubicBezTo>
                    <a:pt x="1325394" y="1989648"/>
                    <a:pt x="1329653" y="1985165"/>
                    <a:pt x="1335089" y="1984828"/>
                  </a:cubicBezTo>
                  <a:cubicBezTo>
                    <a:pt x="1335649" y="1984156"/>
                    <a:pt x="1336321" y="1983596"/>
                    <a:pt x="1336994" y="1983091"/>
                  </a:cubicBezTo>
                  <a:lnTo>
                    <a:pt x="1337386" y="1981859"/>
                  </a:lnTo>
                  <a:cubicBezTo>
                    <a:pt x="1337890" y="1980345"/>
                    <a:pt x="1338731" y="1978944"/>
                    <a:pt x="1339908" y="1977768"/>
                  </a:cubicBezTo>
                  <a:lnTo>
                    <a:pt x="1341365" y="1976311"/>
                  </a:lnTo>
                  <a:cubicBezTo>
                    <a:pt x="1341869" y="1975806"/>
                    <a:pt x="1342429" y="1975358"/>
                    <a:pt x="1343046" y="1974966"/>
                  </a:cubicBezTo>
                  <a:cubicBezTo>
                    <a:pt x="1343550" y="1973341"/>
                    <a:pt x="1344447" y="1971828"/>
                    <a:pt x="1345680" y="1970595"/>
                  </a:cubicBezTo>
                  <a:lnTo>
                    <a:pt x="1346408" y="1969866"/>
                  </a:lnTo>
                  <a:cubicBezTo>
                    <a:pt x="1347193" y="1969082"/>
                    <a:pt x="1348089" y="1968466"/>
                    <a:pt x="1349042" y="1967961"/>
                  </a:cubicBezTo>
                  <a:lnTo>
                    <a:pt x="1350499" y="1967233"/>
                  </a:lnTo>
                  <a:cubicBezTo>
                    <a:pt x="1351956" y="1966504"/>
                    <a:pt x="1353525" y="1966112"/>
                    <a:pt x="1355150" y="1966112"/>
                  </a:cubicBezTo>
                  <a:lnTo>
                    <a:pt x="1355374" y="1966112"/>
                  </a:lnTo>
                  <a:cubicBezTo>
                    <a:pt x="1355822" y="1965496"/>
                    <a:pt x="1356271" y="1964991"/>
                    <a:pt x="1356831" y="1964487"/>
                  </a:cubicBezTo>
                  <a:cubicBezTo>
                    <a:pt x="1356943" y="1964375"/>
                    <a:pt x="1357055" y="1964263"/>
                    <a:pt x="1357167" y="1964151"/>
                  </a:cubicBezTo>
                  <a:lnTo>
                    <a:pt x="1358120" y="1963198"/>
                  </a:lnTo>
                  <a:cubicBezTo>
                    <a:pt x="1359465" y="1960620"/>
                    <a:pt x="1361762" y="1958715"/>
                    <a:pt x="1364564" y="1957931"/>
                  </a:cubicBezTo>
                  <a:lnTo>
                    <a:pt x="1365685" y="1954008"/>
                  </a:lnTo>
                  <a:lnTo>
                    <a:pt x="1364844" y="1951486"/>
                  </a:lnTo>
                  <a:lnTo>
                    <a:pt x="1362883" y="1946835"/>
                  </a:lnTo>
                  <a:cubicBezTo>
                    <a:pt x="1362323" y="1945546"/>
                    <a:pt x="1362043" y="1944145"/>
                    <a:pt x="1362043" y="1942744"/>
                  </a:cubicBezTo>
                  <a:lnTo>
                    <a:pt x="1362043" y="1941288"/>
                  </a:lnTo>
                  <a:cubicBezTo>
                    <a:pt x="1362043" y="1940167"/>
                    <a:pt x="1362211" y="1939046"/>
                    <a:pt x="1362547" y="1938037"/>
                  </a:cubicBezTo>
                  <a:lnTo>
                    <a:pt x="1363275" y="1935908"/>
                  </a:lnTo>
                  <a:cubicBezTo>
                    <a:pt x="1363331" y="1935740"/>
                    <a:pt x="1363387" y="1935572"/>
                    <a:pt x="1363499" y="1935348"/>
                  </a:cubicBezTo>
                  <a:cubicBezTo>
                    <a:pt x="1363499" y="1935348"/>
                    <a:pt x="1363499" y="1935292"/>
                    <a:pt x="1363499" y="1935292"/>
                  </a:cubicBezTo>
                  <a:cubicBezTo>
                    <a:pt x="1362435" y="1935628"/>
                    <a:pt x="1361314" y="1935852"/>
                    <a:pt x="1360193" y="1935852"/>
                  </a:cubicBezTo>
                  <a:lnTo>
                    <a:pt x="1359465" y="1935852"/>
                  </a:lnTo>
                  <a:cubicBezTo>
                    <a:pt x="1356719" y="1935852"/>
                    <a:pt x="1354085" y="1934787"/>
                    <a:pt x="1352180" y="1932826"/>
                  </a:cubicBezTo>
                  <a:lnTo>
                    <a:pt x="1351451" y="1932097"/>
                  </a:lnTo>
                  <a:cubicBezTo>
                    <a:pt x="1350667" y="1931313"/>
                    <a:pt x="1350050" y="1930416"/>
                    <a:pt x="1349546" y="1929463"/>
                  </a:cubicBezTo>
                  <a:cubicBezTo>
                    <a:pt x="1349490" y="1929408"/>
                    <a:pt x="1349378" y="1929296"/>
                    <a:pt x="1349322" y="1929239"/>
                  </a:cubicBezTo>
                  <a:lnTo>
                    <a:pt x="1347865" y="1927782"/>
                  </a:lnTo>
                  <a:cubicBezTo>
                    <a:pt x="1346240" y="1926157"/>
                    <a:pt x="1345231" y="1924084"/>
                    <a:pt x="1344951" y="1921899"/>
                  </a:cubicBezTo>
                  <a:cubicBezTo>
                    <a:pt x="1343326" y="1921114"/>
                    <a:pt x="1341925" y="1919937"/>
                    <a:pt x="1340916" y="1918424"/>
                  </a:cubicBezTo>
                  <a:cubicBezTo>
                    <a:pt x="1339796" y="1917920"/>
                    <a:pt x="1338731" y="1917191"/>
                    <a:pt x="1337890" y="1916351"/>
                  </a:cubicBezTo>
                  <a:cubicBezTo>
                    <a:pt x="1335817" y="1916071"/>
                    <a:pt x="1333912" y="1915118"/>
                    <a:pt x="1332399" y="1913717"/>
                  </a:cubicBezTo>
                  <a:cubicBezTo>
                    <a:pt x="1332231" y="1913661"/>
                    <a:pt x="1332063" y="1913605"/>
                    <a:pt x="1331894" y="1913549"/>
                  </a:cubicBezTo>
                  <a:cubicBezTo>
                    <a:pt x="1326683" y="1913045"/>
                    <a:pt x="1322592" y="1908618"/>
                    <a:pt x="1322592" y="1903238"/>
                  </a:cubicBezTo>
                  <a:lnTo>
                    <a:pt x="1322592" y="1902510"/>
                  </a:lnTo>
                  <a:cubicBezTo>
                    <a:pt x="1322592" y="1902173"/>
                    <a:pt x="1322592" y="1901781"/>
                    <a:pt x="1322648" y="1901445"/>
                  </a:cubicBezTo>
                  <a:cubicBezTo>
                    <a:pt x="1322592" y="1901053"/>
                    <a:pt x="1322592" y="1900716"/>
                    <a:pt x="1322592" y="1900324"/>
                  </a:cubicBezTo>
                  <a:cubicBezTo>
                    <a:pt x="1321752" y="1900548"/>
                    <a:pt x="1320911" y="1900661"/>
                    <a:pt x="1320015" y="1900661"/>
                  </a:cubicBezTo>
                  <a:lnTo>
                    <a:pt x="1309087" y="1900772"/>
                  </a:lnTo>
                  <a:lnTo>
                    <a:pt x="1307911" y="1901949"/>
                  </a:lnTo>
                  <a:cubicBezTo>
                    <a:pt x="1305949" y="1903910"/>
                    <a:pt x="1303371" y="1904975"/>
                    <a:pt x="1300626" y="1904975"/>
                  </a:cubicBezTo>
                  <a:lnTo>
                    <a:pt x="1297039" y="1904975"/>
                  </a:lnTo>
                  <a:cubicBezTo>
                    <a:pt x="1295022" y="1904975"/>
                    <a:pt x="1293005" y="1904359"/>
                    <a:pt x="1291323" y="1903238"/>
                  </a:cubicBezTo>
                  <a:lnTo>
                    <a:pt x="1286728" y="1900324"/>
                  </a:lnTo>
                  <a:cubicBezTo>
                    <a:pt x="1284711" y="1899315"/>
                    <a:pt x="1283086" y="1897690"/>
                    <a:pt x="1282077" y="1895673"/>
                  </a:cubicBezTo>
                  <a:lnTo>
                    <a:pt x="1281965" y="1895393"/>
                  </a:lnTo>
                  <a:cubicBezTo>
                    <a:pt x="1280900" y="1894889"/>
                    <a:pt x="1279892" y="1894216"/>
                    <a:pt x="1279051" y="1893375"/>
                  </a:cubicBezTo>
                  <a:cubicBezTo>
                    <a:pt x="1277987" y="1893208"/>
                    <a:pt x="1276922" y="1892871"/>
                    <a:pt x="1275969" y="1892423"/>
                  </a:cubicBezTo>
                  <a:lnTo>
                    <a:pt x="1274512" y="1891694"/>
                  </a:lnTo>
                  <a:cubicBezTo>
                    <a:pt x="1273055" y="1890966"/>
                    <a:pt x="1271822" y="1889957"/>
                    <a:pt x="1270870" y="1888668"/>
                  </a:cubicBezTo>
                  <a:cubicBezTo>
                    <a:pt x="1269357" y="1888164"/>
                    <a:pt x="1267956" y="1887324"/>
                    <a:pt x="1266779" y="1886147"/>
                  </a:cubicBezTo>
                  <a:lnTo>
                    <a:pt x="1266331" y="1885698"/>
                  </a:lnTo>
                  <a:cubicBezTo>
                    <a:pt x="1266163" y="1885643"/>
                    <a:pt x="1266051" y="1885587"/>
                    <a:pt x="1265938" y="1885530"/>
                  </a:cubicBezTo>
                  <a:lnTo>
                    <a:pt x="1262352" y="1884073"/>
                  </a:lnTo>
                  <a:cubicBezTo>
                    <a:pt x="1262072" y="1883961"/>
                    <a:pt x="1261848" y="1883849"/>
                    <a:pt x="1261568" y="1883737"/>
                  </a:cubicBezTo>
                  <a:lnTo>
                    <a:pt x="1255796" y="1880879"/>
                  </a:lnTo>
                  <a:cubicBezTo>
                    <a:pt x="1254787" y="1880375"/>
                    <a:pt x="1253890" y="1879758"/>
                    <a:pt x="1253162" y="1878974"/>
                  </a:cubicBezTo>
                  <a:lnTo>
                    <a:pt x="1252434" y="1878301"/>
                  </a:lnTo>
                  <a:cubicBezTo>
                    <a:pt x="1247446" y="1877573"/>
                    <a:pt x="1243636" y="1873258"/>
                    <a:pt x="1243636" y="1868103"/>
                  </a:cubicBezTo>
                  <a:lnTo>
                    <a:pt x="1243636" y="1866646"/>
                  </a:lnTo>
                  <a:cubicBezTo>
                    <a:pt x="1243636" y="1863900"/>
                    <a:pt x="1244700" y="1861266"/>
                    <a:pt x="1246662" y="1859361"/>
                  </a:cubicBezTo>
                  <a:lnTo>
                    <a:pt x="1247390" y="1858633"/>
                  </a:lnTo>
                  <a:cubicBezTo>
                    <a:pt x="1248175" y="1857848"/>
                    <a:pt x="1249071" y="1857176"/>
                    <a:pt x="1250080" y="1856727"/>
                  </a:cubicBezTo>
                  <a:lnTo>
                    <a:pt x="1255123" y="1853981"/>
                  </a:lnTo>
                  <a:lnTo>
                    <a:pt x="1259494" y="1850227"/>
                  </a:lnTo>
                  <a:cubicBezTo>
                    <a:pt x="1260111" y="1849666"/>
                    <a:pt x="1260839" y="1849218"/>
                    <a:pt x="1261624" y="1848826"/>
                  </a:cubicBezTo>
                  <a:lnTo>
                    <a:pt x="1264482" y="1847369"/>
                  </a:lnTo>
                  <a:cubicBezTo>
                    <a:pt x="1265042" y="1847089"/>
                    <a:pt x="1265602" y="1846865"/>
                    <a:pt x="1266163" y="1846697"/>
                  </a:cubicBezTo>
                  <a:lnTo>
                    <a:pt x="1266275" y="1846528"/>
                  </a:lnTo>
                  <a:cubicBezTo>
                    <a:pt x="1266667" y="1845968"/>
                    <a:pt x="1267059" y="1845464"/>
                    <a:pt x="1267564" y="1844959"/>
                  </a:cubicBezTo>
                  <a:lnTo>
                    <a:pt x="1268292" y="1844231"/>
                  </a:lnTo>
                  <a:cubicBezTo>
                    <a:pt x="1269077" y="1843446"/>
                    <a:pt x="1269917" y="1842830"/>
                    <a:pt x="1270870" y="1842326"/>
                  </a:cubicBezTo>
                  <a:cubicBezTo>
                    <a:pt x="1271318" y="1841093"/>
                    <a:pt x="1271934" y="1839972"/>
                    <a:pt x="1272831" y="1839020"/>
                  </a:cubicBezTo>
                  <a:lnTo>
                    <a:pt x="1273560" y="1837619"/>
                  </a:lnTo>
                  <a:cubicBezTo>
                    <a:pt x="1274064" y="1836610"/>
                    <a:pt x="1274736" y="1835713"/>
                    <a:pt x="1275521" y="1834929"/>
                  </a:cubicBezTo>
                  <a:lnTo>
                    <a:pt x="1276193" y="1834256"/>
                  </a:lnTo>
                  <a:lnTo>
                    <a:pt x="1274456" y="1833248"/>
                  </a:lnTo>
                  <a:lnTo>
                    <a:pt x="1267227" y="1833920"/>
                  </a:lnTo>
                  <a:cubicBezTo>
                    <a:pt x="1265826" y="1834032"/>
                    <a:pt x="1264369" y="1833864"/>
                    <a:pt x="1263025" y="1833416"/>
                  </a:cubicBezTo>
                  <a:lnTo>
                    <a:pt x="1260895" y="1832687"/>
                  </a:lnTo>
                  <a:cubicBezTo>
                    <a:pt x="1259382" y="1832183"/>
                    <a:pt x="1257981" y="1831342"/>
                    <a:pt x="1256860" y="1830222"/>
                  </a:cubicBezTo>
                  <a:lnTo>
                    <a:pt x="1256132" y="1829493"/>
                  </a:lnTo>
                  <a:cubicBezTo>
                    <a:pt x="1255684" y="1829045"/>
                    <a:pt x="1255291" y="1828596"/>
                    <a:pt x="1254955" y="1828092"/>
                  </a:cubicBezTo>
                  <a:lnTo>
                    <a:pt x="1253722" y="1827700"/>
                  </a:lnTo>
                  <a:cubicBezTo>
                    <a:pt x="1253554" y="1827644"/>
                    <a:pt x="1253386" y="1827588"/>
                    <a:pt x="1253218" y="1827532"/>
                  </a:cubicBezTo>
                  <a:cubicBezTo>
                    <a:pt x="1251425" y="1828933"/>
                    <a:pt x="1249183" y="1829661"/>
                    <a:pt x="1246942" y="1829661"/>
                  </a:cubicBezTo>
                  <a:lnTo>
                    <a:pt x="1244812" y="1829661"/>
                  </a:lnTo>
                  <a:cubicBezTo>
                    <a:pt x="1243524" y="1829661"/>
                    <a:pt x="1242235" y="1829437"/>
                    <a:pt x="1241058" y="1828933"/>
                  </a:cubicBezTo>
                  <a:lnTo>
                    <a:pt x="1239097" y="1828933"/>
                  </a:lnTo>
                  <a:cubicBezTo>
                    <a:pt x="1237976" y="1828933"/>
                    <a:pt x="1236855" y="1828765"/>
                    <a:pt x="1235846" y="1828428"/>
                  </a:cubicBezTo>
                  <a:lnTo>
                    <a:pt x="1233717" y="1827700"/>
                  </a:lnTo>
                  <a:cubicBezTo>
                    <a:pt x="1231532" y="1826971"/>
                    <a:pt x="1229682" y="1825514"/>
                    <a:pt x="1228394" y="1823609"/>
                  </a:cubicBezTo>
                  <a:lnTo>
                    <a:pt x="1227105" y="1821872"/>
                  </a:lnTo>
                  <a:cubicBezTo>
                    <a:pt x="1225648" y="1821368"/>
                    <a:pt x="1224303" y="1820527"/>
                    <a:pt x="1223238" y="1819462"/>
                  </a:cubicBezTo>
                  <a:lnTo>
                    <a:pt x="1221781" y="1818006"/>
                  </a:lnTo>
                  <a:cubicBezTo>
                    <a:pt x="1221277" y="1817501"/>
                    <a:pt x="1220829" y="1816997"/>
                    <a:pt x="1220492" y="1816380"/>
                  </a:cubicBezTo>
                  <a:lnTo>
                    <a:pt x="1219035" y="1814251"/>
                  </a:lnTo>
                  <a:cubicBezTo>
                    <a:pt x="1218811" y="1813915"/>
                    <a:pt x="1218587" y="1813522"/>
                    <a:pt x="1218419" y="1813186"/>
                  </a:cubicBezTo>
                  <a:lnTo>
                    <a:pt x="1217690" y="1811729"/>
                  </a:lnTo>
                  <a:cubicBezTo>
                    <a:pt x="1216962" y="1810272"/>
                    <a:pt x="1216570" y="1808703"/>
                    <a:pt x="1216570" y="1807078"/>
                  </a:cubicBezTo>
                  <a:lnTo>
                    <a:pt x="1216570" y="1805621"/>
                  </a:lnTo>
                  <a:cubicBezTo>
                    <a:pt x="1216570" y="1803996"/>
                    <a:pt x="1216962" y="1802427"/>
                    <a:pt x="1217690" y="1800970"/>
                  </a:cubicBezTo>
                  <a:lnTo>
                    <a:pt x="1218419" y="1799513"/>
                  </a:lnTo>
                  <a:cubicBezTo>
                    <a:pt x="1218475" y="1799401"/>
                    <a:pt x="1218531" y="1799233"/>
                    <a:pt x="1218643" y="1799121"/>
                  </a:cubicBezTo>
                  <a:lnTo>
                    <a:pt x="1218419" y="1798729"/>
                  </a:lnTo>
                  <a:cubicBezTo>
                    <a:pt x="1218195" y="1798336"/>
                    <a:pt x="1218027" y="1797944"/>
                    <a:pt x="1217915" y="1797496"/>
                  </a:cubicBezTo>
                  <a:cubicBezTo>
                    <a:pt x="1217803" y="1797384"/>
                    <a:pt x="1217634" y="1797272"/>
                    <a:pt x="1217522" y="1797103"/>
                  </a:cubicBezTo>
                  <a:lnTo>
                    <a:pt x="1216794" y="1796375"/>
                  </a:lnTo>
                  <a:cubicBezTo>
                    <a:pt x="1214832" y="1794414"/>
                    <a:pt x="1213768" y="1791780"/>
                    <a:pt x="1213768" y="1789034"/>
                  </a:cubicBezTo>
                  <a:lnTo>
                    <a:pt x="1213768" y="1787241"/>
                  </a:lnTo>
                  <a:lnTo>
                    <a:pt x="1212591" y="1787185"/>
                  </a:lnTo>
                  <a:cubicBezTo>
                    <a:pt x="1211919" y="1787185"/>
                    <a:pt x="1211246" y="1787129"/>
                    <a:pt x="1210574" y="1786961"/>
                  </a:cubicBezTo>
                  <a:lnTo>
                    <a:pt x="1206987" y="1786232"/>
                  </a:lnTo>
                  <a:cubicBezTo>
                    <a:pt x="1206091" y="1786064"/>
                    <a:pt x="1205194" y="1785728"/>
                    <a:pt x="1204410" y="1785336"/>
                  </a:cubicBezTo>
                  <a:lnTo>
                    <a:pt x="1202953" y="1784607"/>
                  </a:lnTo>
                  <a:cubicBezTo>
                    <a:pt x="1201328" y="1783823"/>
                    <a:pt x="1199983" y="1782590"/>
                    <a:pt x="1198974" y="1781077"/>
                  </a:cubicBezTo>
                  <a:lnTo>
                    <a:pt x="1197517" y="1778947"/>
                  </a:lnTo>
                  <a:cubicBezTo>
                    <a:pt x="1196396" y="1777266"/>
                    <a:pt x="1195780" y="1775249"/>
                    <a:pt x="1195780" y="1773231"/>
                  </a:cubicBezTo>
                  <a:lnTo>
                    <a:pt x="1195780" y="1771775"/>
                  </a:lnTo>
                  <a:cubicBezTo>
                    <a:pt x="1195780" y="1770149"/>
                    <a:pt x="1196172" y="1768581"/>
                    <a:pt x="1196901" y="1767124"/>
                  </a:cubicBezTo>
                  <a:lnTo>
                    <a:pt x="1199030" y="1762865"/>
                  </a:lnTo>
                  <a:cubicBezTo>
                    <a:pt x="1199534" y="1761856"/>
                    <a:pt x="1200207" y="1760959"/>
                    <a:pt x="1200991" y="1760175"/>
                  </a:cubicBezTo>
                  <a:lnTo>
                    <a:pt x="1201832" y="1759334"/>
                  </a:lnTo>
                  <a:cubicBezTo>
                    <a:pt x="1201832" y="1759278"/>
                    <a:pt x="1201832" y="1759278"/>
                    <a:pt x="1201832" y="1759222"/>
                  </a:cubicBezTo>
                  <a:lnTo>
                    <a:pt x="1201832" y="1759222"/>
                  </a:lnTo>
                  <a:cubicBezTo>
                    <a:pt x="1201776" y="1759054"/>
                    <a:pt x="1201776" y="1758886"/>
                    <a:pt x="1201720" y="1758662"/>
                  </a:cubicBezTo>
                  <a:cubicBezTo>
                    <a:pt x="1201328" y="1758046"/>
                    <a:pt x="1200991" y="1757373"/>
                    <a:pt x="1200711" y="1756701"/>
                  </a:cubicBezTo>
                  <a:lnTo>
                    <a:pt x="1199983" y="1755748"/>
                  </a:lnTo>
                  <a:cubicBezTo>
                    <a:pt x="1199590" y="1755244"/>
                    <a:pt x="1199254" y="1754739"/>
                    <a:pt x="1198974" y="1754179"/>
                  </a:cubicBezTo>
                  <a:lnTo>
                    <a:pt x="1198245" y="1752722"/>
                  </a:lnTo>
                  <a:cubicBezTo>
                    <a:pt x="1197125" y="1750537"/>
                    <a:pt x="1196901" y="1748015"/>
                    <a:pt x="1197461" y="1745605"/>
                  </a:cubicBezTo>
                  <a:lnTo>
                    <a:pt x="1198189" y="1742747"/>
                  </a:lnTo>
                  <a:cubicBezTo>
                    <a:pt x="1198301" y="1742299"/>
                    <a:pt x="1198414" y="1741907"/>
                    <a:pt x="1198582" y="1741515"/>
                  </a:cubicBezTo>
                  <a:cubicBezTo>
                    <a:pt x="1197237" y="1739721"/>
                    <a:pt x="1196452" y="1737536"/>
                    <a:pt x="1196452" y="1735238"/>
                  </a:cubicBezTo>
                  <a:lnTo>
                    <a:pt x="1196452" y="1734510"/>
                  </a:lnTo>
                  <a:cubicBezTo>
                    <a:pt x="1196452" y="1733109"/>
                    <a:pt x="1196732" y="1731708"/>
                    <a:pt x="1197293" y="1730419"/>
                  </a:cubicBezTo>
                  <a:cubicBezTo>
                    <a:pt x="1197069" y="1729186"/>
                    <a:pt x="1197125" y="1727954"/>
                    <a:pt x="1197349" y="1726777"/>
                  </a:cubicBezTo>
                  <a:lnTo>
                    <a:pt x="1198245" y="1722406"/>
                  </a:lnTo>
                  <a:cubicBezTo>
                    <a:pt x="1197517" y="1722574"/>
                    <a:pt x="1196789" y="1722630"/>
                    <a:pt x="1196004" y="1722630"/>
                  </a:cubicBezTo>
                  <a:lnTo>
                    <a:pt x="1194883" y="1722630"/>
                  </a:lnTo>
                  <a:lnTo>
                    <a:pt x="1192306" y="1723134"/>
                  </a:lnTo>
                  <a:cubicBezTo>
                    <a:pt x="1191185" y="1723358"/>
                    <a:pt x="1190120" y="1723414"/>
                    <a:pt x="1188999" y="1723246"/>
                  </a:cubicBezTo>
                  <a:lnTo>
                    <a:pt x="1184628" y="1722686"/>
                  </a:lnTo>
                  <a:lnTo>
                    <a:pt x="1182667" y="1722966"/>
                  </a:lnTo>
                  <a:cubicBezTo>
                    <a:pt x="1181266" y="1723695"/>
                    <a:pt x="1179697" y="1724031"/>
                    <a:pt x="1178072" y="1724031"/>
                  </a:cubicBezTo>
                  <a:lnTo>
                    <a:pt x="1173757" y="1724031"/>
                  </a:lnTo>
                  <a:cubicBezTo>
                    <a:pt x="1171011" y="1724031"/>
                    <a:pt x="1168378" y="1722910"/>
                    <a:pt x="1166416" y="1721005"/>
                  </a:cubicBezTo>
                  <a:lnTo>
                    <a:pt x="1164959" y="1719548"/>
                  </a:lnTo>
                  <a:cubicBezTo>
                    <a:pt x="1164175" y="1718763"/>
                    <a:pt x="1163558" y="1717867"/>
                    <a:pt x="1163054" y="1716858"/>
                  </a:cubicBezTo>
                  <a:lnTo>
                    <a:pt x="1162326" y="1715401"/>
                  </a:lnTo>
                  <a:cubicBezTo>
                    <a:pt x="1162101" y="1714953"/>
                    <a:pt x="1161933" y="1714505"/>
                    <a:pt x="1161765" y="1714056"/>
                  </a:cubicBezTo>
                  <a:lnTo>
                    <a:pt x="1158907" y="1705426"/>
                  </a:lnTo>
                  <a:cubicBezTo>
                    <a:pt x="1158851" y="1705314"/>
                    <a:pt x="1158851" y="1705258"/>
                    <a:pt x="1158851" y="1705146"/>
                  </a:cubicBezTo>
                  <a:cubicBezTo>
                    <a:pt x="1157394" y="1704474"/>
                    <a:pt x="1156105" y="1703521"/>
                    <a:pt x="1155097" y="1702288"/>
                  </a:cubicBezTo>
                  <a:cubicBezTo>
                    <a:pt x="1154312" y="1702176"/>
                    <a:pt x="1153528" y="1701952"/>
                    <a:pt x="1152743" y="1701672"/>
                  </a:cubicBezTo>
                  <a:lnTo>
                    <a:pt x="1152239" y="1701672"/>
                  </a:lnTo>
                  <a:cubicBezTo>
                    <a:pt x="1146747" y="1701672"/>
                    <a:pt x="1142264" y="1697357"/>
                    <a:pt x="1141928" y="1691978"/>
                  </a:cubicBezTo>
                  <a:lnTo>
                    <a:pt x="1141480" y="1690240"/>
                  </a:lnTo>
                  <a:cubicBezTo>
                    <a:pt x="1141199" y="1689064"/>
                    <a:pt x="1141087" y="1687831"/>
                    <a:pt x="1141256" y="1686598"/>
                  </a:cubicBezTo>
                  <a:cubicBezTo>
                    <a:pt x="1139574" y="1685589"/>
                    <a:pt x="1138173" y="1684132"/>
                    <a:pt x="1137277" y="1682339"/>
                  </a:cubicBezTo>
                  <a:lnTo>
                    <a:pt x="1136548" y="1680882"/>
                  </a:lnTo>
                  <a:cubicBezTo>
                    <a:pt x="1135988" y="1679761"/>
                    <a:pt x="1135652" y="1678529"/>
                    <a:pt x="1135484" y="1677296"/>
                  </a:cubicBezTo>
                  <a:cubicBezTo>
                    <a:pt x="1134531" y="1675727"/>
                    <a:pt x="1134027" y="1673877"/>
                    <a:pt x="1134027" y="1671972"/>
                  </a:cubicBezTo>
                  <a:lnTo>
                    <a:pt x="1134027" y="1670515"/>
                  </a:lnTo>
                  <a:cubicBezTo>
                    <a:pt x="1134027" y="1667769"/>
                    <a:pt x="1135091" y="1665136"/>
                    <a:pt x="1137053" y="1663230"/>
                  </a:cubicBezTo>
                  <a:lnTo>
                    <a:pt x="1137949" y="1662334"/>
                  </a:lnTo>
                  <a:lnTo>
                    <a:pt x="1139687" y="1660036"/>
                  </a:lnTo>
                  <a:cubicBezTo>
                    <a:pt x="1140303" y="1659252"/>
                    <a:pt x="1140975" y="1658579"/>
                    <a:pt x="1141760" y="1657963"/>
                  </a:cubicBezTo>
                  <a:lnTo>
                    <a:pt x="1142656" y="1657290"/>
                  </a:lnTo>
                  <a:lnTo>
                    <a:pt x="1142993" y="1656618"/>
                  </a:lnTo>
                  <a:cubicBezTo>
                    <a:pt x="1143665" y="1655329"/>
                    <a:pt x="1144562" y="1654152"/>
                    <a:pt x="1145682" y="1653256"/>
                  </a:cubicBezTo>
                  <a:lnTo>
                    <a:pt x="1145795" y="1652863"/>
                  </a:lnTo>
                  <a:lnTo>
                    <a:pt x="1146411" y="1649894"/>
                  </a:lnTo>
                  <a:cubicBezTo>
                    <a:pt x="1146467" y="1649725"/>
                    <a:pt x="1146467" y="1649501"/>
                    <a:pt x="1146523" y="1649333"/>
                  </a:cubicBezTo>
                  <a:cubicBezTo>
                    <a:pt x="1144562" y="1647428"/>
                    <a:pt x="1143329" y="1644794"/>
                    <a:pt x="1143329" y="1641880"/>
                  </a:cubicBezTo>
                  <a:lnTo>
                    <a:pt x="1143329" y="1641152"/>
                  </a:lnTo>
                  <a:cubicBezTo>
                    <a:pt x="1143329" y="1637677"/>
                    <a:pt x="1145066" y="1634483"/>
                    <a:pt x="1147924" y="1632578"/>
                  </a:cubicBezTo>
                  <a:lnTo>
                    <a:pt x="1151230" y="1630168"/>
                  </a:lnTo>
                  <a:cubicBezTo>
                    <a:pt x="1151342" y="1629888"/>
                    <a:pt x="1151454" y="1629664"/>
                    <a:pt x="1151566" y="1629384"/>
                  </a:cubicBezTo>
                  <a:lnTo>
                    <a:pt x="1154256" y="1623948"/>
                  </a:lnTo>
                  <a:cubicBezTo>
                    <a:pt x="1153191" y="1623444"/>
                    <a:pt x="1152183" y="1622771"/>
                    <a:pt x="1151342" y="1621875"/>
                  </a:cubicBezTo>
                  <a:lnTo>
                    <a:pt x="1150614" y="1621146"/>
                  </a:lnTo>
                  <a:cubicBezTo>
                    <a:pt x="1148652" y="1619185"/>
                    <a:pt x="1147588" y="1616551"/>
                    <a:pt x="1147588" y="1613862"/>
                  </a:cubicBezTo>
                  <a:lnTo>
                    <a:pt x="1147588" y="1611004"/>
                  </a:lnTo>
                  <a:cubicBezTo>
                    <a:pt x="1147588" y="1610163"/>
                    <a:pt x="1147700" y="1609323"/>
                    <a:pt x="1147868" y="1608482"/>
                  </a:cubicBezTo>
                  <a:lnTo>
                    <a:pt x="1148260" y="1606801"/>
                  </a:lnTo>
                  <a:cubicBezTo>
                    <a:pt x="1147644" y="1606913"/>
                    <a:pt x="1147027" y="1606969"/>
                    <a:pt x="1146411" y="1606969"/>
                  </a:cubicBezTo>
                  <a:lnTo>
                    <a:pt x="1144282" y="1606969"/>
                  </a:lnTo>
                  <a:cubicBezTo>
                    <a:pt x="1143161" y="1606969"/>
                    <a:pt x="1142096" y="1606801"/>
                    <a:pt x="1141031" y="1606465"/>
                  </a:cubicBezTo>
                  <a:lnTo>
                    <a:pt x="1138902" y="1605736"/>
                  </a:lnTo>
                  <a:cubicBezTo>
                    <a:pt x="1138454" y="1605568"/>
                    <a:pt x="1137949" y="1605400"/>
                    <a:pt x="1137557" y="1605176"/>
                  </a:cubicBezTo>
                  <a:lnTo>
                    <a:pt x="1136100" y="1604447"/>
                  </a:lnTo>
                  <a:cubicBezTo>
                    <a:pt x="1132177" y="1602486"/>
                    <a:pt x="1129992" y="1598339"/>
                    <a:pt x="1130440" y="1594137"/>
                  </a:cubicBezTo>
                  <a:cubicBezTo>
                    <a:pt x="1129936" y="1592904"/>
                    <a:pt x="1129656" y="1591559"/>
                    <a:pt x="1129656" y="1590214"/>
                  </a:cubicBezTo>
                  <a:lnTo>
                    <a:pt x="1129656" y="1589485"/>
                  </a:lnTo>
                  <a:cubicBezTo>
                    <a:pt x="1129656" y="1585563"/>
                    <a:pt x="1131841" y="1581976"/>
                    <a:pt x="1135372" y="1580239"/>
                  </a:cubicBezTo>
                  <a:lnTo>
                    <a:pt x="1138286" y="1578782"/>
                  </a:lnTo>
                  <a:cubicBezTo>
                    <a:pt x="1138958" y="1578446"/>
                    <a:pt x="1139687" y="1578166"/>
                    <a:pt x="1140415" y="1577998"/>
                  </a:cubicBezTo>
                  <a:lnTo>
                    <a:pt x="1146411" y="1576373"/>
                  </a:lnTo>
                  <a:cubicBezTo>
                    <a:pt x="1148652" y="1574131"/>
                    <a:pt x="1151791" y="1573123"/>
                    <a:pt x="1154817" y="1573403"/>
                  </a:cubicBezTo>
                  <a:cubicBezTo>
                    <a:pt x="1155265" y="1573235"/>
                    <a:pt x="1155769" y="1573066"/>
                    <a:pt x="1156218" y="1572954"/>
                  </a:cubicBezTo>
                  <a:lnTo>
                    <a:pt x="1156722" y="1572842"/>
                  </a:lnTo>
                  <a:cubicBezTo>
                    <a:pt x="1157618" y="1569928"/>
                    <a:pt x="1159692" y="1567519"/>
                    <a:pt x="1162550" y="1566342"/>
                  </a:cubicBezTo>
                  <a:lnTo>
                    <a:pt x="1168434" y="1563708"/>
                  </a:lnTo>
                  <a:cubicBezTo>
                    <a:pt x="1169891" y="1562980"/>
                    <a:pt x="1171460" y="1562644"/>
                    <a:pt x="1173029" y="1562644"/>
                  </a:cubicBezTo>
                  <a:lnTo>
                    <a:pt x="1173981" y="1562644"/>
                  </a:lnTo>
                  <a:cubicBezTo>
                    <a:pt x="1174878" y="1559898"/>
                    <a:pt x="1176839" y="1557656"/>
                    <a:pt x="1179473" y="1556423"/>
                  </a:cubicBezTo>
                  <a:lnTo>
                    <a:pt x="1179641" y="1556143"/>
                  </a:lnTo>
                  <a:cubicBezTo>
                    <a:pt x="1180145" y="1555134"/>
                    <a:pt x="1180762" y="1554238"/>
                    <a:pt x="1181546" y="1553453"/>
                  </a:cubicBezTo>
                  <a:lnTo>
                    <a:pt x="1181827" y="1553173"/>
                  </a:lnTo>
                  <a:lnTo>
                    <a:pt x="1182499" y="1551772"/>
                  </a:lnTo>
                  <a:cubicBezTo>
                    <a:pt x="1182611" y="1551604"/>
                    <a:pt x="1182667" y="1551436"/>
                    <a:pt x="1182779" y="1551268"/>
                  </a:cubicBezTo>
                  <a:lnTo>
                    <a:pt x="1184292" y="1548522"/>
                  </a:lnTo>
                  <a:cubicBezTo>
                    <a:pt x="1184292" y="1545776"/>
                    <a:pt x="1185357" y="1543143"/>
                    <a:pt x="1187318" y="1541237"/>
                  </a:cubicBezTo>
                  <a:lnTo>
                    <a:pt x="1187374" y="1541181"/>
                  </a:lnTo>
                  <a:cubicBezTo>
                    <a:pt x="1187262" y="1540509"/>
                    <a:pt x="1187206" y="1539836"/>
                    <a:pt x="1187206" y="1539220"/>
                  </a:cubicBezTo>
                  <a:lnTo>
                    <a:pt x="1187206" y="1537763"/>
                  </a:lnTo>
                  <a:cubicBezTo>
                    <a:pt x="1187206" y="1536754"/>
                    <a:pt x="1187374" y="1535746"/>
                    <a:pt x="1187654" y="1534793"/>
                  </a:cubicBezTo>
                  <a:cubicBezTo>
                    <a:pt x="1184909" y="1534065"/>
                    <a:pt x="1182499" y="1532159"/>
                    <a:pt x="1181154" y="1529413"/>
                  </a:cubicBezTo>
                  <a:lnTo>
                    <a:pt x="1180426" y="1527956"/>
                  </a:lnTo>
                  <a:cubicBezTo>
                    <a:pt x="1180201" y="1527508"/>
                    <a:pt x="1180033" y="1527060"/>
                    <a:pt x="1179865" y="1526556"/>
                  </a:cubicBezTo>
                  <a:cubicBezTo>
                    <a:pt x="1179473" y="1526275"/>
                    <a:pt x="1179137" y="1525995"/>
                    <a:pt x="1178801" y="1525659"/>
                  </a:cubicBezTo>
                  <a:lnTo>
                    <a:pt x="1178072" y="1524930"/>
                  </a:lnTo>
                  <a:cubicBezTo>
                    <a:pt x="1175662" y="1522577"/>
                    <a:pt x="1174598" y="1519215"/>
                    <a:pt x="1175158" y="1515908"/>
                  </a:cubicBezTo>
                  <a:lnTo>
                    <a:pt x="1175550" y="1513667"/>
                  </a:lnTo>
                  <a:cubicBezTo>
                    <a:pt x="1175382" y="1513163"/>
                    <a:pt x="1175270" y="1512658"/>
                    <a:pt x="1175158" y="1512098"/>
                  </a:cubicBezTo>
                  <a:cubicBezTo>
                    <a:pt x="1173589" y="1511986"/>
                    <a:pt x="1172076" y="1511482"/>
                    <a:pt x="1170731" y="1510641"/>
                  </a:cubicBezTo>
                  <a:lnTo>
                    <a:pt x="1168938" y="1509576"/>
                  </a:lnTo>
                  <a:cubicBezTo>
                    <a:pt x="1168602" y="1509464"/>
                    <a:pt x="1168265" y="1509352"/>
                    <a:pt x="1167929" y="1509240"/>
                  </a:cubicBezTo>
                  <a:lnTo>
                    <a:pt x="1163110" y="1509240"/>
                  </a:lnTo>
                  <a:cubicBezTo>
                    <a:pt x="1160140" y="1509240"/>
                    <a:pt x="1157282" y="1507951"/>
                    <a:pt x="1155321" y="1505654"/>
                  </a:cubicBezTo>
                  <a:cubicBezTo>
                    <a:pt x="1153360" y="1503356"/>
                    <a:pt x="1152463" y="1500386"/>
                    <a:pt x="1152911" y="1497416"/>
                  </a:cubicBezTo>
                  <a:lnTo>
                    <a:pt x="1153640" y="1492373"/>
                  </a:lnTo>
                  <a:cubicBezTo>
                    <a:pt x="1153864" y="1490860"/>
                    <a:pt x="1154424" y="1489403"/>
                    <a:pt x="1155265" y="1488114"/>
                  </a:cubicBezTo>
                  <a:lnTo>
                    <a:pt x="1156386" y="1486433"/>
                  </a:lnTo>
                  <a:lnTo>
                    <a:pt x="1156386" y="1484528"/>
                  </a:lnTo>
                  <a:cubicBezTo>
                    <a:pt x="1156386" y="1484247"/>
                    <a:pt x="1156386" y="1484023"/>
                    <a:pt x="1156442" y="1483743"/>
                  </a:cubicBezTo>
                  <a:cubicBezTo>
                    <a:pt x="1154704" y="1482902"/>
                    <a:pt x="1153248" y="1481558"/>
                    <a:pt x="1152239" y="1479932"/>
                  </a:cubicBezTo>
                  <a:cubicBezTo>
                    <a:pt x="1150502" y="1477131"/>
                    <a:pt x="1150221" y="1473712"/>
                    <a:pt x="1151398" y="1470686"/>
                  </a:cubicBezTo>
                  <a:lnTo>
                    <a:pt x="1151398" y="1470462"/>
                  </a:lnTo>
                  <a:lnTo>
                    <a:pt x="1151062" y="1469790"/>
                  </a:lnTo>
                  <a:cubicBezTo>
                    <a:pt x="1150334" y="1468333"/>
                    <a:pt x="1149997" y="1466764"/>
                    <a:pt x="1149997" y="1465195"/>
                  </a:cubicBezTo>
                  <a:lnTo>
                    <a:pt x="1149997" y="1461608"/>
                  </a:lnTo>
                  <a:cubicBezTo>
                    <a:pt x="1149997" y="1460936"/>
                    <a:pt x="1150053" y="1460263"/>
                    <a:pt x="1150221" y="1459591"/>
                  </a:cubicBezTo>
                  <a:lnTo>
                    <a:pt x="1150278" y="1459367"/>
                  </a:lnTo>
                  <a:cubicBezTo>
                    <a:pt x="1149717" y="1458526"/>
                    <a:pt x="1149325" y="1457630"/>
                    <a:pt x="1149045" y="1456733"/>
                  </a:cubicBezTo>
                  <a:cubicBezTo>
                    <a:pt x="1147868" y="1456229"/>
                    <a:pt x="1146803" y="1455500"/>
                    <a:pt x="1145851" y="1454548"/>
                  </a:cubicBezTo>
                  <a:lnTo>
                    <a:pt x="1145122" y="1453819"/>
                  </a:lnTo>
                  <a:cubicBezTo>
                    <a:pt x="1143217" y="1451858"/>
                    <a:pt x="1142096" y="1449280"/>
                    <a:pt x="1142096" y="1446534"/>
                  </a:cubicBezTo>
                  <a:lnTo>
                    <a:pt x="1142096" y="1446366"/>
                  </a:lnTo>
                  <a:cubicBezTo>
                    <a:pt x="1141704" y="1445862"/>
                    <a:pt x="1141368" y="1445301"/>
                    <a:pt x="1141031" y="1444685"/>
                  </a:cubicBezTo>
                  <a:lnTo>
                    <a:pt x="1140303" y="1443228"/>
                  </a:lnTo>
                  <a:cubicBezTo>
                    <a:pt x="1139574" y="1441771"/>
                    <a:pt x="1139182" y="1440202"/>
                    <a:pt x="1139182" y="1438577"/>
                  </a:cubicBezTo>
                  <a:lnTo>
                    <a:pt x="1139182" y="1437848"/>
                  </a:lnTo>
                  <a:cubicBezTo>
                    <a:pt x="1139182" y="1435103"/>
                    <a:pt x="1140303" y="1432469"/>
                    <a:pt x="1142208" y="1430508"/>
                  </a:cubicBezTo>
                  <a:lnTo>
                    <a:pt x="1142432" y="1430283"/>
                  </a:lnTo>
                  <a:cubicBezTo>
                    <a:pt x="1140471" y="1426417"/>
                    <a:pt x="1141087" y="1421542"/>
                    <a:pt x="1144338" y="1418291"/>
                  </a:cubicBezTo>
                  <a:lnTo>
                    <a:pt x="1147532" y="1413192"/>
                  </a:lnTo>
                  <a:lnTo>
                    <a:pt x="1147420" y="1413024"/>
                  </a:lnTo>
                  <a:cubicBezTo>
                    <a:pt x="1147196" y="1412576"/>
                    <a:pt x="1147027" y="1412127"/>
                    <a:pt x="1146859" y="1411679"/>
                  </a:cubicBezTo>
                  <a:lnTo>
                    <a:pt x="1146131" y="1409550"/>
                  </a:lnTo>
                  <a:cubicBezTo>
                    <a:pt x="1145795" y="1408485"/>
                    <a:pt x="1145626" y="1407364"/>
                    <a:pt x="1145626" y="1406299"/>
                  </a:cubicBezTo>
                  <a:lnTo>
                    <a:pt x="1145626" y="1402713"/>
                  </a:lnTo>
                  <a:cubicBezTo>
                    <a:pt x="1145626" y="1400752"/>
                    <a:pt x="1146187" y="1398959"/>
                    <a:pt x="1147083" y="1397389"/>
                  </a:cubicBezTo>
                  <a:cubicBezTo>
                    <a:pt x="1147252" y="1395877"/>
                    <a:pt x="1147700" y="1394420"/>
                    <a:pt x="1148484" y="1393131"/>
                  </a:cubicBezTo>
                  <a:lnTo>
                    <a:pt x="1149605" y="1391281"/>
                  </a:lnTo>
                  <a:cubicBezTo>
                    <a:pt x="1149325" y="1390329"/>
                    <a:pt x="1149213" y="1389376"/>
                    <a:pt x="1149213" y="1388368"/>
                  </a:cubicBezTo>
                  <a:lnTo>
                    <a:pt x="1149213" y="1387639"/>
                  </a:lnTo>
                  <a:cubicBezTo>
                    <a:pt x="1149213" y="1385734"/>
                    <a:pt x="1149717" y="1383941"/>
                    <a:pt x="1150670" y="1382315"/>
                  </a:cubicBezTo>
                  <a:cubicBezTo>
                    <a:pt x="1150670" y="1382315"/>
                    <a:pt x="1150670" y="1382260"/>
                    <a:pt x="1150670" y="1382260"/>
                  </a:cubicBezTo>
                  <a:cubicBezTo>
                    <a:pt x="1150165" y="1381027"/>
                    <a:pt x="1149885" y="1379682"/>
                    <a:pt x="1149885" y="1378337"/>
                  </a:cubicBezTo>
                  <a:lnTo>
                    <a:pt x="1149885" y="1376880"/>
                  </a:lnTo>
                  <a:cubicBezTo>
                    <a:pt x="1149885" y="1375255"/>
                    <a:pt x="1150278" y="1373686"/>
                    <a:pt x="1151006" y="1372229"/>
                  </a:cubicBezTo>
                  <a:lnTo>
                    <a:pt x="1152463" y="1369371"/>
                  </a:lnTo>
                  <a:cubicBezTo>
                    <a:pt x="1153696" y="1366905"/>
                    <a:pt x="1155825" y="1365056"/>
                    <a:pt x="1158459" y="1364216"/>
                  </a:cubicBezTo>
                  <a:lnTo>
                    <a:pt x="1160588" y="1363487"/>
                  </a:lnTo>
                  <a:cubicBezTo>
                    <a:pt x="1161261" y="1363263"/>
                    <a:pt x="1161989" y="1363095"/>
                    <a:pt x="1162662" y="1363039"/>
                  </a:cubicBezTo>
                  <a:lnTo>
                    <a:pt x="1163446" y="1362758"/>
                  </a:lnTo>
                  <a:cubicBezTo>
                    <a:pt x="1164511" y="1362422"/>
                    <a:pt x="1165632" y="1362198"/>
                    <a:pt x="1166753" y="1362198"/>
                  </a:cubicBezTo>
                  <a:lnTo>
                    <a:pt x="1166753" y="1362198"/>
                  </a:lnTo>
                  <a:lnTo>
                    <a:pt x="1167313" y="1361638"/>
                  </a:lnTo>
                  <a:cubicBezTo>
                    <a:pt x="1169218" y="1359732"/>
                    <a:pt x="1171740" y="1358668"/>
                    <a:pt x="1174430" y="1358612"/>
                  </a:cubicBezTo>
                  <a:cubicBezTo>
                    <a:pt x="1174654" y="1358500"/>
                    <a:pt x="1174822" y="1358388"/>
                    <a:pt x="1175046" y="1358276"/>
                  </a:cubicBezTo>
                  <a:lnTo>
                    <a:pt x="1175046" y="1358276"/>
                  </a:lnTo>
                  <a:cubicBezTo>
                    <a:pt x="1175775" y="1357659"/>
                    <a:pt x="1176615" y="1357099"/>
                    <a:pt x="1177456" y="1356707"/>
                  </a:cubicBezTo>
                  <a:cubicBezTo>
                    <a:pt x="1177624" y="1355866"/>
                    <a:pt x="1177904" y="1355025"/>
                    <a:pt x="1178296" y="1354241"/>
                  </a:cubicBezTo>
                  <a:lnTo>
                    <a:pt x="1179025" y="1352784"/>
                  </a:lnTo>
                  <a:cubicBezTo>
                    <a:pt x="1179473" y="1351887"/>
                    <a:pt x="1180089" y="1351047"/>
                    <a:pt x="1180818" y="1350262"/>
                  </a:cubicBezTo>
                  <a:cubicBezTo>
                    <a:pt x="1180818" y="1348357"/>
                    <a:pt x="1181322" y="1346452"/>
                    <a:pt x="1182387" y="1344771"/>
                  </a:cubicBezTo>
                  <a:cubicBezTo>
                    <a:pt x="1182275" y="1344210"/>
                    <a:pt x="1182219" y="1343650"/>
                    <a:pt x="1182219" y="1343089"/>
                  </a:cubicBezTo>
                  <a:lnTo>
                    <a:pt x="1182219" y="1341632"/>
                  </a:lnTo>
                  <a:cubicBezTo>
                    <a:pt x="1182219" y="1340568"/>
                    <a:pt x="1182387" y="1339559"/>
                    <a:pt x="1182667" y="1338550"/>
                  </a:cubicBezTo>
                  <a:cubicBezTo>
                    <a:pt x="1179305" y="1336757"/>
                    <a:pt x="1177175" y="1333227"/>
                    <a:pt x="1177175" y="1329416"/>
                  </a:cubicBezTo>
                  <a:lnTo>
                    <a:pt x="1177175" y="1327959"/>
                  </a:lnTo>
                  <a:cubicBezTo>
                    <a:pt x="1177175" y="1326782"/>
                    <a:pt x="1177400" y="1325662"/>
                    <a:pt x="1177736" y="1324541"/>
                  </a:cubicBezTo>
                  <a:cubicBezTo>
                    <a:pt x="1177512" y="1324429"/>
                    <a:pt x="1177344" y="1324373"/>
                    <a:pt x="1177119" y="1324261"/>
                  </a:cubicBezTo>
                  <a:lnTo>
                    <a:pt x="1174878" y="1323140"/>
                  </a:lnTo>
                  <a:cubicBezTo>
                    <a:pt x="1172973" y="1323364"/>
                    <a:pt x="1170955" y="1322972"/>
                    <a:pt x="1169218" y="1322075"/>
                  </a:cubicBezTo>
                  <a:lnTo>
                    <a:pt x="1169162" y="1322075"/>
                  </a:lnTo>
                  <a:lnTo>
                    <a:pt x="1164511" y="1321739"/>
                  </a:lnTo>
                  <a:cubicBezTo>
                    <a:pt x="1163390" y="1321739"/>
                    <a:pt x="1162326" y="1321571"/>
                    <a:pt x="1161261" y="1321235"/>
                  </a:cubicBezTo>
                  <a:lnTo>
                    <a:pt x="1159131" y="1320506"/>
                  </a:lnTo>
                  <a:cubicBezTo>
                    <a:pt x="1158627" y="1320338"/>
                    <a:pt x="1158179" y="1320170"/>
                    <a:pt x="1157731" y="1319946"/>
                  </a:cubicBezTo>
                  <a:lnTo>
                    <a:pt x="1156274" y="1319218"/>
                  </a:lnTo>
                  <a:cubicBezTo>
                    <a:pt x="1152799" y="1317480"/>
                    <a:pt x="1150614" y="1313894"/>
                    <a:pt x="1150614" y="1309971"/>
                  </a:cubicBezTo>
                  <a:lnTo>
                    <a:pt x="1150614" y="1309803"/>
                  </a:lnTo>
                  <a:lnTo>
                    <a:pt x="1150221" y="1308178"/>
                  </a:lnTo>
                  <a:cubicBezTo>
                    <a:pt x="1149325" y="1304648"/>
                    <a:pt x="1150390" y="1300893"/>
                    <a:pt x="1152911" y="1298372"/>
                  </a:cubicBezTo>
                  <a:lnTo>
                    <a:pt x="1155769" y="1295514"/>
                  </a:lnTo>
                  <a:cubicBezTo>
                    <a:pt x="1156386" y="1294897"/>
                    <a:pt x="1157058" y="1294393"/>
                    <a:pt x="1157787" y="1293945"/>
                  </a:cubicBezTo>
                  <a:cubicBezTo>
                    <a:pt x="1157787" y="1292936"/>
                    <a:pt x="1158011" y="1291927"/>
                    <a:pt x="1158291" y="1290919"/>
                  </a:cubicBezTo>
                  <a:lnTo>
                    <a:pt x="1159019" y="1288789"/>
                  </a:lnTo>
                  <a:cubicBezTo>
                    <a:pt x="1159075" y="1288621"/>
                    <a:pt x="1159131" y="1288453"/>
                    <a:pt x="1159187" y="1288229"/>
                  </a:cubicBezTo>
                  <a:lnTo>
                    <a:pt x="1159187" y="1286268"/>
                  </a:lnTo>
                  <a:cubicBezTo>
                    <a:pt x="1159187" y="1283522"/>
                    <a:pt x="1160252" y="1280888"/>
                    <a:pt x="1162213" y="1278983"/>
                  </a:cubicBezTo>
                  <a:lnTo>
                    <a:pt x="1162774" y="1278366"/>
                  </a:lnTo>
                  <a:cubicBezTo>
                    <a:pt x="1160925" y="1276461"/>
                    <a:pt x="1159916" y="1273883"/>
                    <a:pt x="1159916" y="1271194"/>
                  </a:cubicBezTo>
                  <a:lnTo>
                    <a:pt x="1159916" y="1266374"/>
                  </a:lnTo>
                  <a:cubicBezTo>
                    <a:pt x="1159468" y="1265198"/>
                    <a:pt x="1159187" y="1263909"/>
                    <a:pt x="1159187" y="1262620"/>
                  </a:cubicBezTo>
                  <a:lnTo>
                    <a:pt x="1159187" y="1259762"/>
                  </a:lnTo>
                  <a:cubicBezTo>
                    <a:pt x="1159187" y="1255839"/>
                    <a:pt x="1161373" y="1252253"/>
                    <a:pt x="1164903" y="1250516"/>
                  </a:cubicBezTo>
                  <a:lnTo>
                    <a:pt x="1166360" y="1249787"/>
                  </a:lnTo>
                  <a:cubicBezTo>
                    <a:pt x="1166472" y="1249731"/>
                    <a:pt x="1166640" y="1249675"/>
                    <a:pt x="1166753" y="1249619"/>
                  </a:cubicBezTo>
                  <a:cubicBezTo>
                    <a:pt x="1167089" y="1249115"/>
                    <a:pt x="1167481" y="1248611"/>
                    <a:pt x="1167929" y="1248162"/>
                  </a:cubicBezTo>
                  <a:lnTo>
                    <a:pt x="1168209" y="1247882"/>
                  </a:lnTo>
                  <a:cubicBezTo>
                    <a:pt x="1168658" y="1246985"/>
                    <a:pt x="1169274" y="1246145"/>
                    <a:pt x="1170003" y="1245416"/>
                  </a:cubicBezTo>
                  <a:cubicBezTo>
                    <a:pt x="1170003" y="1245192"/>
                    <a:pt x="1170003" y="1244912"/>
                    <a:pt x="1170003" y="1244688"/>
                  </a:cubicBezTo>
                  <a:lnTo>
                    <a:pt x="1170003" y="1243959"/>
                  </a:lnTo>
                  <a:cubicBezTo>
                    <a:pt x="1170003" y="1241214"/>
                    <a:pt x="1171067" y="1238580"/>
                    <a:pt x="1173029" y="1236675"/>
                  </a:cubicBezTo>
                  <a:lnTo>
                    <a:pt x="1175158" y="1234545"/>
                  </a:lnTo>
                  <a:cubicBezTo>
                    <a:pt x="1175382" y="1234321"/>
                    <a:pt x="1175662" y="1234097"/>
                    <a:pt x="1175887" y="1233873"/>
                  </a:cubicBezTo>
                  <a:cubicBezTo>
                    <a:pt x="1176167" y="1233537"/>
                    <a:pt x="1176503" y="1233200"/>
                    <a:pt x="1176783" y="1232864"/>
                  </a:cubicBezTo>
                  <a:lnTo>
                    <a:pt x="1177736" y="1230959"/>
                  </a:lnTo>
                  <a:lnTo>
                    <a:pt x="1177288" y="1230510"/>
                  </a:lnTo>
                  <a:cubicBezTo>
                    <a:pt x="1176111" y="1229390"/>
                    <a:pt x="1175270" y="1227989"/>
                    <a:pt x="1174766" y="1226420"/>
                  </a:cubicBezTo>
                  <a:lnTo>
                    <a:pt x="1174037" y="1224290"/>
                  </a:lnTo>
                  <a:cubicBezTo>
                    <a:pt x="1173701" y="1223226"/>
                    <a:pt x="1173533" y="1222161"/>
                    <a:pt x="1173533" y="1221040"/>
                  </a:cubicBezTo>
                  <a:lnTo>
                    <a:pt x="1173533" y="1217454"/>
                  </a:lnTo>
                  <a:cubicBezTo>
                    <a:pt x="1173533" y="1217286"/>
                    <a:pt x="1173533" y="1217118"/>
                    <a:pt x="1173533" y="1216950"/>
                  </a:cubicBezTo>
                  <a:cubicBezTo>
                    <a:pt x="1173141" y="1217005"/>
                    <a:pt x="1172748" y="1217005"/>
                    <a:pt x="1172356" y="1217005"/>
                  </a:cubicBezTo>
                  <a:lnTo>
                    <a:pt x="1170227" y="1217005"/>
                  </a:lnTo>
                  <a:cubicBezTo>
                    <a:pt x="1169386" y="1217005"/>
                    <a:pt x="1168546" y="1216893"/>
                    <a:pt x="1167705" y="1216725"/>
                  </a:cubicBezTo>
                  <a:lnTo>
                    <a:pt x="1167033" y="1216557"/>
                  </a:lnTo>
                  <a:cubicBezTo>
                    <a:pt x="1165127" y="1218631"/>
                    <a:pt x="1162382" y="1219919"/>
                    <a:pt x="1159412" y="1219919"/>
                  </a:cubicBezTo>
                  <a:lnTo>
                    <a:pt x="1157282" y="1219919"/>
                  </a:lnTo>
                  <a:cubicBezTo>
                    <a:pt x="1155657" y="1219919"/>
                    <a:pt x="1154088" y="1219527"/>
                    <a:pt x="1152687" y="1218855"/>
                  </a:cubicBezTo>
                  <a:lnTo>
                    <a:pt x="1151230" y="1218126"/>
                  </a:lnTo>
                  <a:cubicBezTo>
                    <a:pt x="1150221" y="1217622"/>
                    <a:pt x="1149325" y="1216950"/>
                    <a:pt x="1148540" y="1216165"/>
                  </a:cubicBezTo>
                  <a:lnTo>
                    <a:pt x="1147083" y="1214708"/>
                  </a:lnTo>
                  <a:cubicBezTo>
                    <a:pt x="1146803" y="1214428"/>
                    <a:pt x="1146523" y="1214148"/>
                    <a:pt x="1146299" y="1213811"/>
                  </a:cubicBezTo>
                  <a:lnTo>
                    <a:pt x="1146187" y="1213755"/>
                  </a:lnTo>
                  <a:cubicBezTo>
                    <a:pt x="1144170" y="1212747"/>
                    <a:pt x="1142544" y="1211122"/>
                    <a:pt x="1141592" y="1209160"/>
                  </a:cubicBezTo>
                  <a:lnTo>
                    <a:pt x="1140191" y="1206358"/>
                  </a:lnTo>
                  <a:lnTo>
                    <a:pt x="1139630" y="1206639"/>
                  </a:lnTo>
                  <a:cubicBezTo>
                    <a:pt x="1138510" y="1207199"/>
                    <a:pt x="1137333" y="1207535"/>
                    <a:pt x="1136100" y="1207647"/>
                  </a:cubicBezTo>
                  <a:cubicBezTo>
                    <a:pt x="1133578" y="1208712"/>
                    <a:pt x="1130777" y="1208712"/>
                    <a:pt x="1128255" y="1207647"/>
                  </a:cubicBezTo>
                  <a:cubicBezTo>
                    <a:pt x="1125229" y="1207927"/>
                    <a:pt x="1122147" y="1206975"/>
                    <a:pt x="1119849" y="1204677"/>
                  </a:cubicBezTo>
                  <a:lnTo>
                    <a:pt x="1119121" y="1203949"/>
                  </a:lnTo>
                  <a:cubicBezTo>
                    <a:pt x="1118336" y="1203164"/>
                    <a:pt x="1117664" y="1202268"/>
                    <a:pt x="1117160" y="1201259"/>
                  </a:cubicBezTo>
                  <a:lnTo>
                    <a:pt x="1116431" y="1199802"/>
                  </a:lnTo>
                  <a:cubicBezTo>
                    <a:pt x="1116431" y="1199802"/>
                    <a:pt x="1116431" y="1199802"/>
                    <a:pt x="1116431" y="1199746"/>
                  </a:cubicBezTo>
                  <a:lnTo>
                    <a:pt x="1116375" y="1199746"/>
                  </a:lnTo>
                  <a:cubicBezTo>
                    <a:pt x="1115534" y="1199746"/>
                    <a:pt x="1114694" y="1199634"/>
                    <a:pt x="1113853" y="1199466"/>
                  </a:cubicBezTo>
                  <a:lnTo>
                    <a:pt x="1113741" y="1199410"/>
                  </a:lnTo>
                  <a:cubicBezTo>
                    <a:pt x="1112396" y="1200082"/>
                    <a:pt x="1110883" y="1200418"/>
                    <a:pt x="1109370" y="1200475"/>
                  </a:cubicBezTo>
                  <a:cubicBezTo>
                    <a:pt x="1108194" y="1200923"/>
                    <a:pt x="1106905" y="1201203"/>
                    <a:pt x="1105560" y="1201203"/>
                  </a:cubicBezTo>
                  <a:lnTo>
                    <a:pt x="1104831" y="1201203"/>
                  </a:lnTo>
                  <a:cubicBezTo>
                    <a:pt x="1102758" y="1201203"/>
                    <a:pt x="1100853" y="1200587"/>
                    <a:pt x="1099172" y="1199522"/>
                  </a:cubicBezTo>
                  <a:cubicBezTo>
                    <a:pt x="1098443" y="1199690"/>
                    <a:pt x="1097659" y="1199746"/>
                    <a:pt x="1096930" y="1199746"/>
                  </a:cubicBezTo>
                  <a:lnTo>
                    <a:pt x="1091158" y="1199746"/>
                  </a:lnTo>
                  <a:cubicBezTo>
                    <a:pt x="1089869" y="1199746"/>
                    <a:pt x="1088637" y="1199522"/>
                    <a:pt x="1087460" y="1199074"/>
                  </a:cubicBezTo>
                  <a:cubicBezTo>
                    <a:pt x="1087292" y="1199242"/>
                    <a:pt x="1087124" y="1199410"/>
                    <a:pt x="1086955" y="1199578"/>
                  </a:cubicBezTo>
                  <a:lnTo>
                    <a:pt x="1085498" y="1201035"/>
                  </a:lnTo>
                  <a:cubicBezTo>
                    <a:pt x="1082416" y="1204117"/>
                    <a:pt x="1077765" y="1204957"/>
                    <a:pt x="1073843" y="1203108"/>
                  </a:cubicBezTo>
                  <a:lnTo>
                    <a:pt x="1066838" y="1199858"/>
                  </a:lnTo>
                  <a:lnTo>
                    <a:pt x="1066334" y="1200138"/>
                  </a:lnTo>
                  <a:cubicBezTo>
                    <a:pt x="1064877" y="1200867"/>
                    <a:pt x="1063308" y="1201203"/>
                    <a:pt x="1061739" y="1201203"/>
                  </a:cubicBezTo>
                  <a:lnTo>
                    <a:pt x="1057424" y="1201203"/>
                  </a:lnTo>
                  <a:cubicBezTo>
                    <a:pt x="1054958" y="1201203"/>
                    <a:pt x="1052549" y="1200306"/>
                    <a:pt x="1050643" y="1198681"/>
                  </a:cubicBezTo>
                  <a:cubicBezTo>
                    <a:pt x="1047953" y="1197336"/>
                    <a:pt x="1045880" y="1194815"/>
                    <a:pt x="1045152" y="1191733"/>
                  </a:cubicBezTo>
                  <a:cubicBezTo>
                    <a:pt x="1044087" y="1187025"/>
                    <a:pt x="1046384" y="1182206"/>
                    <a:pt x="1050755" y="1180133"/>
                  </a:cubicBezTo>
                  <a:lnTo>
                    <a:pt x="1174598" y="1120845"/>
                  </a:lnTo>
                  <a:lnTo>
                    <a:pt x="1201440" y="1106500"/>
                  </a:lnTo>
                  <a:cubicBezTo>
                    <a:pt x="1201832" y="1105043"/>
                    <a:pt x="1202560" y="1103698"/>
                    <a:pt x="1203569" y="1102577"/>
                  </a:cubicBezTo>
                  <a:lnTo>
                    <a:pt x="1204298" y="1101120"/>
                  </a:lnTo>
                  <a:cubicBezTo>
                    <a:pt x="1204802" y="1100112"/>
                    <a:pt x="1205474" y="1099215"/>
                    <a:pt x="1206259" y="1098431"/>
                  </a:cubicBezTo>
                  <a:lnTo>
                    <a:pt x="1206371" y="1098319"/>
                  </a:lnTo>
                  <a:cubicBezTo>
                    <a:pt x="1206987" y="1095853"/>
                    <a:pt x="1208444" y="1093723"/>
                    <a:pt x="1210518" y="1092210"/>
                  </a:cubicBezTo>
                  <a:lnTo>
                    <a:pt x="1219091" y="1086271"/>
                  </a:lnTo>
                  <a:lnTo>
                    <a:pt x="1226040" y="1079322"/>
                  </a:lnTo>
                  <a:lnTo>
                    <a:pt x="1229795" y="1074951"/>
                  </a:lnTo>
                  <a:lnTo>
                    <a:pt x="1231812" y="1072093"/>
                  </a:lnTo>
                  <a:lnTo>
                    <a:pt x="1230747" y="1070524"/>
                  </a:lnTo>
                  <a:cubicBezTo>
                    <a:pt x="1230075" y="1069571"/>
                    <a:pt x="1229626" y="1068451"/>
                    <a:pt x="1229346" y="1067330"/>
                  </a:cubicBezTo>
                  <a:lnTo>
                    <a:pt x="1228618" y="1064472"/>
                  </a:lnTo>
                  <a:cubicBezTo>
                    <a:pt x="1228113" y="1062567"/>
                    <a:pt x="1228225" y="1060549"/>
                    <a:pt x="1228842" y="1058644"/>
                  </a:cubicBezTo>
                  <a:lnTo>
                    <a:pt x="1229570" y="1056515"/>
                  </a:lnTo>
                  <a:cubicBezTo>
                    <a:pt x="1229738" y="1056066"/>
                    <a:pt x="1229907" y="1055618"/>
                    <a:pt x="1230131" y="1055170"/>
                  </a:cubicBezTo>
                  <a:lnTo>
                    <a:pt x="1230859" y="1053713"/>
                  </a:lnTo>
                  <a:cubicBezTo>
                    <a:pt x="1232596" y="1050182"/>
                    <a:pt x="1236183" y="1047997"/>
                    <a:pt x="1240105" y="1047997"/>
                  </a:cubicBezTo>
                  <a:lnTo>
                    <a:pt x="1241562" y="1047997"/>
                  </a:lnTo>
                  <a:cubicBezTo>
                    <a:pt x="1241730" y="1047997"/>
                    <a:pt x="1241842" y="1047997"/>
                    <a:pt x="1242011" y="1047997"/>
                  </a:cubicBezTo>
                  <a:lnTo>
                    <a:pt x="1242011" y="1036846"/>
                  </a:lnTo>
                  <a:lnTo>
                    <a:pt x="1233549" y="982489"/>
                  </a:lnTo>
                  <a:cubicBezTo>
                    <a:pt x="1233437" y="981929"/>
                    <a:pt x="1233381" y="981369"/>
                    <a:pt x="1233381" y="980808"/>
                  </a:cubicBezTo>
                  <a:lnTo>
                    <a:pt x="1233381" y="980080"/>
                  </a:lnTo>
                  <a:cubicBezTo>
                    <a:pt x="1233381" y="979351"/>
                    <a:pt x="1233437" y="978623"/>
                    <a:pt x="1233605" y="977950"/>
                  </a:cubicBezTo>
                  <a:cubicBezTo>
                    <a:pt x="1233437" y="977222"/>
                    <a:pt x="1233381" y="976549"/>
                    <a:pt x="1233381" y="975821"/>
                  </a:cubicBezTo>
                  <a:lnTo>
                    <a:pt x="1233381" y="974364"/>
                  </a:lnTo>
                  <a:cubicBezTo>
                    <a:pt x="1233381" y="972739"/>
                    <a:pt x="1233773" y="971170"/>
                    <a:pt x="1234446" y="969769"/>
                  </a:cubicBezTo>
                  <a:lnTo>
                    <a:pt x="1235174" y="968312"/>
                  </a:lnTo>
                  <a:cubicBezTo>
                    <a:pt x="1236127" y="966407"/>
                    <a:pt x="1237640" y="964838"/>
                    <a:pt x="1239433" y="963885"/>
                  </a:cubicBezTo>
                  <a:cubicBezTo>
                    <a:pt x="1239881" y="962148"/>
                    <a:pt x="1240778" y="960523"/>
                    <a:pt x="1242123" y="959178"/>
                  </a:cubicBezTo>
                  <a:lnTo>
                    <a:pt x="1242851" y="958449"/>
                  </a:lnTo>
                  <a:cubicBezTo>
                    <a:pt x="1243468" y="957833"/>
                    <a:pt x="1244140" y="957329"/>
                    <a:pt x="1244868" y="956880"/>
                  </a:cubicBezTo>
                  <a:cubicBezTo>
                    <a:pt x="1245317" y="956152"/>
                    <a:pt x="1245821" y="955479"/>
                    <a:pt x="1246438" y="954863"/>
                  </a:cubicBezTo>
                  <a:lnTo>
                    <a:pt x="1249295" y="952005"/>
                  </a:lnTo>
                  <a:cubicBezTo>
                    <a:pt x="1250416" y="950884"/>
                    <a:pt x="1251817" y="950044"/>
                    <a:pt x="1253330" y="949540"/>
                  </a:cubicBezTo>
                  <a:lnTo>
                    <a:pt x="1255460" y="948811"/>
                  </a:lnTo>
                  <a:cubicBezTo>
                    <a:pt x="1256524" y="948475"/>
                    <a:pt x="1257645" y="948307"/>
                    <a:pt x="1258710" y="948307"/>
                  </a:cubicBezTo>
                  <a:lnTo>
                    <a:pt x="1260839" y="948307"/>
                  </a:lnTo>
                  <a:cubicBezTo>
                    <a:pt x="1261960" y="948307"/>
                    <a:pt x="1263081" y="948475"/>
                    <a:pt x="1264089" y="948811"/>
                  </a:cubicBezTo>
                  <a:cubicBezTo>
                    <a:pt x="1264538" y="948475"/>
                    <a:pt x="1265042" y="948195"/>
                    <a:pt x="1265546" y="947914"/>
                  </a:cubicBezTo>
                  <a:lnTo>
                    <a:pt x="1267003" y="947186"/>
                  </a:lnTo>
                  <a:cubicBezTo>
                    <a:pt x="1268012" y="946682"/>
                    <a:pt x="1269077" y="946345"/>
                    <a:pt x="1270197" y="946177"/>
                  </a:cubicBezTo>
                  <a:cubicBezTo>
                    <a:pt x="1270365" y="945953"/>
                    <a:pt x="1270590" y="945729"/>
                    <a:pt x="1270814" y="945505"/>
                  </a:cubicBezTo>
                  <a:lnTo>
                    <a:pt x="1271262" y="945056"/>
                  </a:lnTo>
                  <a:cubicBezTo>
                    <a:pt x="1271991" y="942927"/>
                    <a:pt x="1273392" y="941134"/>
                    <a:pt x="1275297" y="939901"/>
                  </a:cubicBezTo>
                  <a:lnTo>
                    <a:pt x="1276586" y="939004"/>
                  </a:lnTo>
                  <a:cubicBezTo>
                    <a:pt x="1278547" y="937099"/>
                    <a:pt x="1281125" y="935978"/>
                    <a:pt x="1283870" y="935978"/>
                  </a:cubicBezTo>
                  <a:cubicBezTo>
                    <a:pt x="1283870" y="935978"/>
                    <a:pt x="1283870" y="935978"/>
                    <a:pt x="1283870" y="935978"/>
                  </a:cubicBezTo>
                  <a:lnTo>
                    <a:pt x="1283870" y="935978"/>
                  </a:lnTo>
                  <a:cubicBezTo>
                    <a:pt x="1284599" y="935250"/>
                    <a:pt x="1285496" y="934634"/>
                    <a:pt x="1286392" y="934185"/>
                  </a:cubicBezTo>
                  <a:lnTo>
                    <a:pt x="1286392" y="934185"/>
                  </a:lnTo>
                  <a:cubicBezTo>
                    <a:pt x="1286728" y="933905"/>
                    <a:pt x="1287065" y="933625"/>
                    <a:pt x="1287401" y="933401"/>
                  </a:cubicBezTo>
                  <a:lnTo>
                    <a:pt x="1288690" y="932504"/>
                  </a:lnTo>
                  <a:cubicBezTo>
                    <a:pt x="1289474" y="931720"/>
                    <a:pt x="1290371" y="931103"/>
                    <a:pt x="1291323" y="930599"/>
                  </a:cubicBezTo>
                  <a:lnTo>
                    <a:pt x="1292780" y="929870"/>
                  </a:lnTo>
                  <a:cubicBezTo>
                    <a:pt x="1294405" y="929030"/>
                    <a:pt x="1296143" y="928694"/>
                    <a:pt x="1297936" y="928806"/>
                  </a:cubicBezTo>
                  <a:cubicBezTo>
                    <a:pt x="1298160" y="928750"/>
                    <a:pt x="1298328" y="928638"/>
                    <a:pt x="1298552" y="928581"/>
                  </a:cubicBezTo>
                  <a:cubicBezTo>
                    <a:pt x="1298832" y="928189"/>
                    <a:pt x="1299169" y="927853"/>
                    <a:pt x="1299449" y="927517"/>
                  </a:cubicBezTo>
                  <a:lnTo>
                    <a:pt x="1300177" y="926788"/>
                  </a:lnTo>
                  <a:cubicBezTo>
                    <a:pt x="1300289" y="926676"/>
                    <a:pt x="1300345" y="926620"/>
                    <a:pt x="1300457" y="926508"/>
                  </a:cubicBezTo>
                  <a:cubicBezTo>
                    <a:pt x="1299897" y="925836"/>
                    <a:pt x="1299393" y="925163"/>
                    <a:pt x="1299001" y="924379"/>
                  </a:cubicBezTo>
                  <a:lnTo>
                    <a:pt x="1298776" y="924155"/>
                  </a:lnTo>
                  <a:cubicBezTo>
                    <a:pt x="1298496" y="923874"/>
                    <a:pt x="1298216" y="923594"/>
                    <a:pt x="1297992" y="923258"/>
                  </a:cubicBezTo>
                  <a:cubicBezTo>
                    <a:pt x="1296983" y="922754"/>
                    <a:pt x="1296031" y="922081"/>
                    <a:pt x="1295190" y="921241"/>
                  </a:cubicBezTo>
                  <a:lnTo>
                    <a:pt x="1294462" y="920512"/>
                  </a:lnTo>
                  <a:cubicBezTo>
                    <a:pt x="1294013" y="920064"/>
                    <a:pt x="1293621" y="919560"/>
                    <a:pt x="1293229" y="919055"/>
                  </a:cubicBezTo>
                  <a:cubicBezTo>
                    <a:pt x="1292612" y="918775"/>
                    <a:pt x="1291996" y="918439"/>
                    <a:pt x="1291436" y="918046"/>
                  </a:cubicBezTo>
                  <a:cubicBezTo>
                    <a:pt x="1289866" y="917542"/>
                    <a:pt x="1288409" y="916702"/>
                    <a:pt x="1287233" y="915525"/>
                  </a:cubicBezTo>
                  <a:lnTo>
                    <a:pt x="1286112" y="914404"/>
                  </a:lnTo>
                  <a:cubicBezTo>
                    <a:pt x="1284039" y="913676"/>
                    <a:pt x="1282189" y="912275"/>
                    <a:pt x="1280957" y="910369"/>
                  </a:cubicBezTo>
                  <a:lnTo>
                    <a:pt x="1280228" y="909641"/>
                  </a:lnTo>
                  <a:cubicBezTo>
                    <a:pt x="1279668" y="909249"/>
                    <a:pt x="1279107" y="908800"/>
                    <a:pt x="1278659" y="908352"/>
                  </a:cubicBezTo>
                  <a:lnTo>
                    <a:pt x="1277202" y="906895"/>
                  </a:lnTo>
                  <a:cubicBezTo>
                    <a:pt x="1275913" y="905606"/>
                    <a:pt x="1274961" y="903981"/>
                    <a:pt x="1274512" y="902188"/>
                  </a:cubicBezTo>
                  <a:cubicBezTo>
                    <a:pt x="1272663" y="901179"/>
                    <a:pt x="1271206" y="899610"/>
                    <a:pt x="1270253" y="897761"/>
                  </a:cubicBezTo>
                  <a:lnTo>
                    <a:pt x="1269525" y="896304"/>
                  </a:lnTo>
                  <a:cubicBezTo>
                    <a:pt x="1269245" y="895968"/>
                    <a:pt x="1268965" y="895632"/>
                    <a:pt x="1268740" y="895239"/>
                  </a:cubicBezTo>
                  <a:lnTo>
                    <a:pt x="1265714" y="891093"/>
                  </a:lnTo>
                  <a:cubicBezTo>
                    <a:pt x="1264706" y="890084"/>
                    <a:pt x="1263921" y="888907"/>
                    <a:pt x="1263417" y="887618"/>
                  </a:cubicBezTo>
                  <a:cubicBezTo>
                    <a:pt x="1263137" y="887506"/>
                    <a:pt x="1262912" y="887394"/>
                    <a:pt x="1262632" y="887282"/>
                  </a:cubicBezTo>
                  <a:lnTo>
                    <a:pt x="1261175" y="886554"/>
                  </a:lnTo>
                  <a:cubicBezTo>
                    <a:pt x="1257869" y="884872"/>
                    <a:pt x="1255684" y="881566"/>
                    <a:pt x="1255460" y="877924"/>
                  </a:cubicBezTo>
                  <a:cubicBezTo>
                    <a:pt x="1254283" y="876411"/>
                    <a:pt x="1253554" y="874562"/>
                    <a:pt x="1253330" y="872600"/>
                  </a:cubicBezTo>
                  <a:cubicBezTo>
                    <a:pt x="1252882" y="871424"/>
                    <a:pt x="1252602" y="870191"/>
                    <a:pt x="1252546" y="868902"/>
                  </a:cubicBezTo>
                  <a:cubicBezTo>
                    <a:pt x="1252097" y="867725"/>
                    <a:pt x="1251817" y="866436"/>
                    <a:pt x="1251817" y="865091"/>
                  </a:cubicBezTo>
                  <a:lnTo>
                    <a:pt x="1251817" y="862962"/>
                  </a:lnTo>
                  <a:cubicBezTo>
                    <a:pt x="1251817" y="861841"/>
                    <a:pt x="1251985" y="860776"/>
                    <a:pt x="1252321" y="859712"/>
                  </a:cubicBezTo>
                  <a:cubicBezTo>
                    <a:pt x="1251985" y="858703"/>
                    <a:pt x="1251817" y="857582"/>
                    <a:pt x="1251817" y="856462"/>
                  </a:cubicBezTo>
                  <a:lnTo>
                    <a:pt x="1251817" y="855004"/>
                  </a:lnTo>
                  <a:cubicBezTo>
                    <a:pt x="1251817" y="852259"/>
                    <a:pt x="1252882" y="849625"/>
                    <a:pt x="1254843" y="847720"/>
                  </a:cubicBezTo>
                  <a:lnTo>
                    <a:pt x="1256300" y="846263"/>
                  </a:lnTo>
                  <a:cubicBezTo>
                    <a:pt x="1256917" y="845646"/>
                    <a:pt x="1257589" y="845142"/>
                    <a:pt x="1258317" y="844694"/>
                  </a:cubicBezTo>
                  <a:lnTo>
                    <a:pt x="1261624" y="842732"/>
                  </a:lnTo>
                  <a:lnTo>
                    <a:pt x="1263305" y="839818"/>
                  </a:lnTo>
                  <a:cubicBezTo>
                    <a:pt x="1263753" y="839034"/>
                    <a:pt x="1264313" y="838305"/>
                    <a:pt x="1264986" y="837633"/>
                  </a:cubicBezTo>
                  <a:lnTo>
                    <a:pt x="1265714" y="836905"/>
                  </a:lnTo>
                  <a:cubicBezTo>
                    <a:pt x="1266051" y="836568"/>
                    <a:pt x="1266443" y="836232"/>
                    <a:pt x="1266891" y="835896"/>
                  </a:cubicBezTo>
                  <a:cubicBezTo>
                    <a:pt x="1266947" y="835784"/>
                    <a:pt x="1267059" y="835672"/>
                    <a:pt x="1267115" y="835616"/>
                  </a:cubicBezTo>
                  <a:lnTo>
                    <a:pt x="1266891" y="835336"/>
                  </a:lnTo>
                  <a:cubicBezTo>
                    <a:pt x="1266499" y="834831"/>
                    <a:pt x="1266163" y="834327"/>
                    <a:pt x="1265938" y="833766"/>
                  </a:cubicBezTo>
                  <a:lnTo>
                    <a:pt x="1264986" y="832141"/>
                  </a:lnTo>
                  <a:cubicBezTo>
                    <a:pt x="1264201" y="831357"/>
                    <a:pt x="1263529" y="830460"/>
                    <a:pt x="1263025" y="829451"/>
                  </a:cubicBezTo>
                  <a:lnTo>
                    <a:pt x="1262296" y="827995"/>
                  </a:lnTo>
                  <a:cubicBezTo>
                    <a:pt x="1261568" y="826538"/>
                    <a:pt x="1261231" y="824969"/>
                    <a:pt x="1261231" y="823400"/>
                  </a:cubicBezTo>
                  <a:lnTo>
                    <a:pt x="1261231" y="822671"/>
                  </a:lnTo>
                  <a:cubicBezTo>
                    <a:pt x="1261231" y="821046"/>
                    <a:pt x="1261624" y="819421"/>
                    <a:pt x="1262352" y="818020"/>
                  </a:cubicBezTo>
                  <a:cubicBezTo>
                    <a:pt x="1262352" y="818020"/>
                    <a:pt x="1262352" y="817964"/>
                    <a:pt x="1262352" y="817964"/>
                  </a:cubicBezTo>
                  <a:lnTo>
                    <a:pt x="1261624" y="816507"/>
                  </a:lnTo>
                  <a:cubicBezTo>
                    <a:pt x="1260895" y="815050"/>
                    <a:pt x="1260559" y="813481"/>
                    <a:pt x="1260559" y="811912"/>
                  </a:cubicBezTo>
                  <a:lnTo>
                    <a:pt x="1260559" y="811183"/>
                  </a:lnTo>
                  <a:cubicBezTo>
                    <a:pt x="1260559" y="808438"/>
                    <a:pt x="1261624" y="805804"/>
                    <a:pt x="1263585" y="803899"/>
                  </a:cubicBezTo>
                  <a:lnTo>
                    <a:pt x="1264313" y="803170"/>
                  </a:lnTo>
                  <a:cubicBezTo>
                    <a:pt x="1266275" y="801209"/>
                    <a:pt x="1268908" y="800144"/>
                    <a:pt x="1271598" y="800144"/>
                  </a:cubicBezTo>
                  <a:lnTo>
                    <a:pt x="1272327" y="800144"/>
                  </a:lnTo>
                  <a:cubicBezTo>
                    <a:pt x="1274344" y="800144"/>
                    <a:pt x="1276361" y="800760"/>
                    <a:pt x="1278043" y="801881"/>
                  </a:cubicBezTo>
                  <a:lnTo>
                    <a:pt x="1279780" y="803002"/>
                  </a:lnTo>
                  <a:cubicBezTo>
                    <a:pt x="1282470" y="802834"/>
                    <a:pt x="1285383" y="803899"/>
                    <a:pt x="1287513" y="806028"/>
                  </a:cubicBezTo>
                  <a:lnTo>
                    <a:pt x="1288241" y="806756"/>
                  </a:lnTo>
                  <a:lnTo>
                    <a:pt x="1289530" y="807653"/>
                  </a:lnTo>
                  <a:cubicBezTo>
                    <a:pt x="1289866" y="807877"/>
                    <a:pt x="1290203" y="808157"/>
                    <a:pt x="1290539" y="808438"/>
                  </a:cubicBezTo>
                  <a:cubicBezTo>
                    <a:pt x="1291043" y="808662"/>
                    <a:pt x="1291491" y="808942"/>
                    <a:pt x="1291940" y="809278"/>
                  </a:cubicBezTo>
                  <a:lnTo>
                    <a:pt x="1292052" y="809334"/>
                  </a:lnTo>
                  <a:cubicBezTo>
                    <a:pt x="1292948" y="809614"/>
                    <a:pt x="1293733" y="810007"/>
                    <a:pt x="1294518" y="810567"/>
                  </a:cubicBezTo>
                  <a:lnTo>
                    <a:pt x="1298832" y="813425"/>
                  </a:lnTo>
                  <a:cubicBezTo>
                    <a:pt x="1300345" y="814434"/>
                    <a:pt x="1301522" y="815778"/>
                    <a:pt x="1302363" y="817404"/>
                  </a:cubicBezTo>
                  <a:lnTo>
                    <a:pt x="1302363" y="817404"/>
                  </a:lnTo>
                  <a:cubicBezTo>
                    <a:pt x="1302419" y="817460"/>
                    <a:pt x="1302475" y="817572"/>
                    <a:pt x="1302531" y="817628"/>
                  </a:cubicBezTo>
                  <a:cubicBezTo>
                    <a:pt x="1303203" y="817516"/>
                    <a:pt x="1303876" y="817404"/>
                    <a:pt x="1304604" y="817404"/>
                  </a:cubicBezTo>
                  <a:lnTo>
                    <a:pt x="1309648" y="817404"/>
                  </a:lnTo>
                  <a:cubicBezTo>
                    <a:pt x="1310936" y="817404"/>
                    <a:pt x="1312225" y="817628"/>
                    <a:pt x="1313458" y="818132"/>
                  </a:cubicBezTo>
                  <a:lnTo>
                    <a:pt x="1313962" y="818132"/>
                  </a:lnTo>
                  <a:cubicBezTo>
                    <a:pt x="1314803" y="818132"/>
                    <a:pt x="1315644" y="818244"/>
                    <a:pt x="1316484" y="818412"/>
                  </a:cubicBezTo>
                  <a:lnTo>
                    <a:pt x="1318053" y="818804"/>
                  </a:lnTo>
                  <a:cubicBezTo>
                    <a:pt x="1318221" y="817011"/>
                    <a:pt x="1318894" y="815274"/>
                    <a:pt x="1319902" y="813817"/>
                  </a:cubicBezTo>
                  <a:cubicBezTo>
                    <a:pt x="1320575" y="811688"/>
                    <a:pt x="1321920" y="809838"/>
                    <a:pt x="1323713" y="808550"/>
                  </a:cubicBezTo>
                  <a:lnTo>
                    <a:pt x="1323713" y="808325"/>
                  </a:lnTo>
                  <a:cubicBezTo>
                    <a:pt x="1323713" y="807821"/>
                    <a:pt x="1323769" y="807373"/>
                    <a:pt x="1323825" y="806868"/>
                  </a:cubicBezTo>
                  <a:cubicBezTo>
                    <a:pt x="1323713" y="806028"/>
                    <a:pt x="1323713" y="805187"/>
                    <a:pt x="1323769" y="804347"/>
                  </a:cubicBezTo>
                  <a:cubicBezTo>
                    <a:pt x="1323713" y="804011"/>
                    <a:pt x="1323713" y="803618"/>
                    <a:pt x="1323713" y="803282"/>
                  </a:cubicBezTo>
                  <a:lnTo>
                    <a:pt x="1323713" y="802554"/>
                  </a:lnTo>
                  <a:cubicBezTo>
                    <a:pt x="1323713" y="800032"/>
                    <a:pt x="1324610" y="797678"/>
                    <a:pt x="1326235" y="795773"/>
                  </a:cubicBezTo>
                  <a:lnTo>
                    <a:pt x="1326235" y="795773"/>
                  </a:lnTo>
                  <a:cubicBezTo>
                    <a:pt x="1326963" y="794316"/>
                    <a:pt x="1328028" y="793083"/>
                    <a:pt x="1329317" y="792131"/>
                  </a:cubicBezTo>
                  <a:cubicBezTo>
                    <a:pt x="1330269" y="790842"/>
                    <a:pt x="1331558" y="789721"/>
                    <a:pt x="1333015" y="788993"/>
                  </a:cubicBezTo>
                  <a:lnTo>
                    <a:pt x="1333015" y="788937"/>
                  </a:lnTo>
                  <a:cubicBezTo>
                    <a:pt x="1333015" y="787312"/>
                    <a:pt x="1333407" y="785742"/>
                    <a:pt x="1334136" y="784285"/>
                  </a:cubicBezTo>
                  <a:lnTo>
                    <a:pt x="1334696" y="783109"/>
                  </a:lnTo>
                  <a:cubicBezTo>
                    <a:pt x="1334808" y="782548"/>
                    <a:pt x="1334976" y="782044"/>
                    <a:pt x="1335201" y="781484"/>
                  </a:cubicBezTo>
                  <a:lnTo>
                    <a:pt x="1335201" y="780979"/>
                  </a:lnTo>
                  <a:cubicBezTo>
                    <a:pt x="1335201" y="778233"/>
                    <a:pt x="1336265" y="775600"/>
                    <a:pt x="1338227" y="773694"/>
                  </a:cubicBezTo>
                  <a:lnTo>
                    <a:pt x="1338955" y="772966"/>
                  </a:lnTo>
                  <a:cubicBezTo>
                    <a:pt x="1339740" y="772181"/>
                    <a:pt x="1340692" y="771509"/>
                    <a:pt x="1341645" y="771005"/>
                  </a:cubicBezTo>
                  <a:lnTo>
                    <a:pt x="1341645" y="771005"/>
                  </a:lnTo>
                  <a:cubicBezTo>
                    <a:pt x="1343270" y="769604"/>
                    <a:pt x="1345231" y="768763"/>
                    <a:pt x="1347361" y="768539"/>
                  </a:cubicBezTo>
                  <a:cubicBezTo>
                    <a:pt x="1350107" y="767418"/>
                    <a:pt x="1353189" y="767530"/>
                    <a:pt x="1355822" y="768819"/>
                  </a:cubicBezTo>
                  <a:cubicBezTo>
                    <a:pt x="1356663" y="768595"/>
                    <a:pt x="1357559" y="768483"/>
                    <a:pt x="1358456" y="768483"/>
                  </a:cubicBezTo>
                  <a:lnTo>
                    <a:pt x="1359913" y="768483"/>
                  </a:lnTo>
                  <a:cubicBezTo>
                    <a:pt x="1360193" y="768483"/>
                    <a:pt x="1360474" y="768483"/>
                    <a:pt x="1360754" y="768539"/>
                  </a:cubicBezTo>
                  <a:cubicBezTo>
                    <a:pt x="1362491" y="767194"/>
                    <a:pt x="1364620" y="766410"/>
                    <a:pt x="1366862" y="766354"/>
                  </a:cubicBezTo>
                  <a:cubicBezTo>
                    <a:pt x="1368431" y="765457"/>
                    <a:pt x="1370224" y="764897"/>
                    <a:pt x="1372129" y="764897"/>
                  </a:cubicBezTo>
                  <a:lnTo>
                    <a:pt x="1373586" y="764897"/>
                  </a:lnTo>
                  <a:cubicBezTo>
                    <a:pt x="1373866" y="764897"/>
                    <a:pt x="1374146" y="764897"/>
                    <a:pt x="1374427" y="764953"/>
                  </a:cubicBezTo>
                  <a:cubicBezTo>
                    <a:pt x="1375155" y="764392"/>
                    <a:pt x="1375996" y="763888"/>
                    <a:pt x="1376892" y="763552"/>
                  </a:cubicBezTo>
                  <a:cubicBezTo>
                    <a:pt x="1379694" y="761871"/>
                    <a:pt x="1383112" y="761590"/>
                    <a:pt x="1386139" y="762823"/>
                  </a:cubicBezTo>
                  <a:cubicBezTo>
                    <a:pt x="1386475" y="762767"/>
                    <a:pt x="1386867" y="762767"/>
                    <a:pt x="1387259" y="762767"/>
                  </a:cubicBezTo>
                  <a:lnTo>
                    <a:pt x="1387988" y="762767"/>
                  </a:lnTo>
                  <a:cubicBezTo>
                    <a:pt x="1389781" y="762767"/>
                    <a:pt x="1391574" y="763271"/>
                    <a:pt x="1393143" y="764112"/>
                  </a:cubicBezTo>
                  <a:lnTo>
                    <a:pt x="1389725" y="754193"/>
                  </a:lnTo>
                  <a:cubicBezTo>
                    <a:pt x="1388492" y="750719"/>
                    <a:pt x="1389277" y="746853"/>
                    <a:pt x="1391686" y="744051"/>
                  </a:cubicBezTo>
                  <a:cubicBezTo>
                    <a:pt x="1394096" y="741249"/>
                    <a:pt x="1397850" y="740016"/>
                    <a:pt x="1401493" y="740688"/>
                  </a:cubicBezTo>
                  <a:lnTo>
                    <a:pt x="1456241" y="751392"/>
                  </a:lnTo>
                  <a:lnTo>
                    <a:pt x="1463526" y="736822"/>
                  </a:lnTo>
                  <a:cubicBezTo>
                    <a:pt x="1462797" y="735421"/>
                    <a:pt x="1462405" y="733796"/>
                    <a:pt x="1462405" y="732171"/>
                  </a:cubicBezTo>
                  <a:lnTo>
                    <a:pt x="1462405" y="731442"/>
                  </a:lnTo>
                  <a:cubicBezTo>
                    <a:pt x="1462405" y="729537"/>
                    <a:pt x="1462910" y="727688"/>
                    <a:pt x="1463862" y="726119"/>
                  </a:cubicBezTo>
                  <a:cubicBezTo>
                    <a:pt x="1464367" y="724886"/>
                    <a:pt x="1465095" y="723765"/>
                    <a:pt x="1465992" y="722813"/>
                  </a:cubicBezTo>
                  <a:cubicBezTo>
                    <a:pt x="1464983" y="721748"/>
                    <a:pt x="1464142" y="720459"/>
                    <a:pt x="1463638" y="719058"/>
                  </a:cubicBezTo>
                  <a:cubicBezTo>
                    <a:pt x="1461901" y="717153"/>
                    <a:pt x="1460892" y="714687"/>
                    <a:pt x="1460892" y="712053"/>
                  </a:cubicBezTo>
                  <a:lnTo>
                    <a:pt x="1460892" y="710596"/>
                  </a:lnTo>
                  <a:cubicBezTo>
                    <a:pt x="1460892" y="709588"/>
                    <a:pt x="1461060" y="708579"/>
                    <a:pt x="1461341" y="707683"/>
                  </a:cubicBezTo>
                  <a:lnTo>
                    <a:pt x="1460780" y="707514"/>
                  </a:lnTo>
                  <a:cubicBezTo>
                    <a:pt x="1459603" y="707122"/>
                    <a:pt x="1458539" y="706562"/>
                    <a:pt x="1457586" y="705777"/>
                  </a:cubicBezTo>
                  <a:cubicBezTo>
                    <a:pt x="1457362" y="705833"/>
                    <a:pt x="1457082" y="705833"/>
                    <a:pt x="1456858" y="705833"/>
                  </a:cubicBezTo>
                  <a:cubicBezTo>
                    <a:pt x="1456353" y="705889"/>
                    <a:pt x="1455905" y="705889"/>
                    <a:pt x="1455401" y="705833"/>
                  </a:cubicBezTo>
                  <a:cubicBezTo>
                    <a:pt x="1452599" y="706057"/>
                    <a:pt x="1449965" y="705105"/>
                    <a:pt x="1447892" y="703312"/>
                  </a:cubicBezTo>
                  <a:cubicBezTo>
                    <a:pt x="1445146" y="704713"/>
                    <a:pt x="1442008" y="704769"/>
                    <a:pt x="1439262" y="703648"/>
                  </a:cubicBezTo>
                  <a:cubicBezTo>
                    <a:pt x="1436852" y="703928"/>
                    <a:pt x="1434443" y="703312"/>
                    <a:pt x="1432425" y="701967"/>
                  </a:cubicBezTo>
                  <a:lnTo>
                    <a:pt x="1430296" y="700510"/>
                  </a:lnTo>
                  <a:cubicBezTo>
                    <a:pt x="1430128" y="700398"/>
                    <a:pt x="1429960" y="700286"/>
                    <a:pt x="1429848" y="700174"/>
                  </a:cubicBezTo>
                  <a:lnTo>
                    <a:pt x="1427774" y="698829"/>
                  </a:lnTo>
                  <a:cubicBezTo>
                    <a:pt x="1426878" y="698548"/>
                    <a:pt x="1426093" y="698156"/>
                    <a:pt x="1425309" y="697652"/>
                  </a:cubicBezTo>
                  <a:lnTo>
                    <a:pt x="1423179" y="696195"/>
                  </a:lnTo>
                  <a:cubicBezTo>
                    <a:pt x="1420321" y="694290"/>
                    <a:pt x="1418584" y="691039"/>
                    <a:pt x="1418584" y="687565"/>
                  </a:cubicBezTo>
                  <a:lnTo>
                    <a:pt x="1418584" y="685492"/>
                  </a:lnTo>
                  <a:lnTo>
                    <a:pt x="1417800" y="684427"/>
                  </a:lnTo>
                  <a:cubicBezTo>
                    <a:pt x="1417407" y="683923"/>
                    <a:pt x="1417071" y="683418"/>
                    <a:pt x="1416847" y="682858"/>
                  </a:cubicBezTo>
                  <a:lnTo>
                    <a:pt x="1416118" y="681401"/>
                  </a:lnTo>
                  <a:cubicBezTo>
                    <a:pt x="1414437" y="678095"/>
                    <a:pt x="1414718" y="674116"/>
                    <a:pt x="1416735" y="671090"/>
                  </a:cubicBezTo>
                  <a:lnTo>
                    <a:pt x="1417688" y="669241"/>
                  </a:lnTo>
                  <a:cubicBezTo>
                    <a:pt x="1419088" y="665038"/>
                    <a:pt x="1423067" y="662180"/>
                    <a:pt x="1427494" y="662180"/>
                  </a:cubicBezTo>
                  <a:lnTo>
                    <a:pt x="1430128" y="662180"/>
                  </a:lnTo>
                  <a:cubicBezTo>
                    <a:pt x="1430632" y="660891"/>
                    <a:pt x="1431417" y="659715"/>
                    <a:pt x="1432425" y="658762"/>
                  </a:cubicBezTo>
                  <a:lnTo>
                    <a:pt x="1433882" y="657305"/>
                  </a:lnTo>
                  <a:cubicBezTo>
                    <a:pt x="1435227" y="655960"/>
                    <a:pt x="1436908" y="655008"/>
                    <a:pt x="1438758" y="654559"/>
                  </a:cubicBezTo>
                  <a:lnTo>
                    <a:pt x="1440214" y="652094"/>
                  </a:lnTo>
                  <a:cubicBezTo>
                    <a:pt x="1441447" y="650020"/>
                    <a:pt x="1443353" y="648451"/>
                    <a:pt x="1445650" y="647667"/>
                  </a:cubicBezTo>
                  <a:lnTo>
                    <a:pt x="1446827" y="646490"/>
                  </a:lnTo>
                  <a:cubicBezTo>
                    <a:pt x="1448060" y="645257"/>
                    <a:pt x="1449573" y="644360"/>
                    <a:pt x="1451198" y="643912"/>
                  </a:cubicBezTo>
                  <a:cubicBezTo>
                    <a:pt x="1451254" y="643856"/>
                    <a:pt x="1451254" y="643800"/>
                    <a:pt x="1451310" y="643744"/>
                  </a:cubicBezTo>
                  <a:lnTo>
                    <a:pt x="1452767" y="641615"/>
                  </a:lnTo>
                  <a:cubicBezTo>
                    <a:pt x="1454784" y="638645"/>
                    <a:pt x="1458146" y="636907"/>
                    <a:pt x="1461789" y="637019"/>
                  </a:cubicBezTo>
                  <a:lnTo>
                    <a:pt x="1477087" y="637636"/>
                  </a:lnTo>
                  <a:lnTo>
                    <a:pt x="1477591" y="637412"/>
                  </a:lnTo>
                  <a:cubicBezTo>
                    <a:pt x="1478040" y="637188"/>
                    <a:pt x="1478488" y="637019"/>
                    <a:pt x="1478936" y="636851"/>
                  </a:cubicBezTo>
                  <a:lnTo>
                    <a:pt x="1479609" y="636627"/>
                  </a:lnTo>
                  <a:cubicBezTo>
                    <a:pt x="1480617" y="634834"/>
                    <a:pt x="1482130" y="633377"/>
                    <a:pt x="1483980" y="632425"/>
                  </a:cubicBezTo>
                  <a:lnTo>
                    <a:pt x="1484204" y="632200"/>
                  </a:lnTo>
                  <a:cubicBezTo>
                    <a:pt x="1484708" y="631696"/>
                    <a:pt x="1485212" y="631304"/>
                    <a:pt x="1485773" y="630911"/>
                  </a:cubicBezTo>
                  <a:lnTo>
                    <a:pt x="1487790" y="629342"/>
                  </a:lnTo>
                  <a:cubicBezTo>
                    <a:pt x="1488799" y="628334"/>
                    <a:pt x="1489976" y="627549"/>
                    <a:pt x="1491265" y="627045"/>
                  </a:cubicBezTo>
                  <a:lnTo>
                    <a:pt x="1492665" y="626484"/>
                  </a:lnTo>
                  <a:lnTo>
                    <a:pt x="1494010" y="624691"/>
                  </a:lnTo>
                  <a:cubicBezTo>
                    <a:pt x="1495635" y="622506"/>
                    <a:pt x="1498101" y="621049"/>
                    <a:pt x="1500735" y="620657"/>
                  </a:cubicBezTo>
                  <a:lnTo>
                    <a:pt x="1501407" y="619984"/>
                  </a:lnTo>
                  <a:cubicBezTo>
                    <a:pt x="1501743" y="619648"/>
                    <a:pt x="1502080" y="619368"/>
                    <a:pt x="1502416" y="619088"/>
                  </a:cubicBezTo>
                  <a:cubicBezTo>
                    <a:pt x="1501743" y="617855"/>
                    <a:pt x="1501351" y="616454"/>
                    <a:pt x="1501295" y="614997"/>
                  </a:cubicBezTo>
                  <a:cubicBezTo>
                    <a:pt x="1500903" y="614773"/>
                    <a:pt x="1500511" y="614605"/>
                    <a:pt x="1500118" y="614324"/>
                  </a:cubicBezTo>
                  <a:lnTo>
                    <a:pt x="1497989" y="612867"/>
                  </a:lnTo>
                  <a:cubicBezTo>
                    <a:pt x="1495859" y="611466"/>
                    <a:pt x="1494290" y="609281"/>
                    <a:pt x="1493674" y="606759"/>
                  </a:cubicBezTo>
                  <a:lnTo>
                    <a:pt x="1493170" y="604686"/>
                  </a:lnTo>
                  <a:lnTo>
                    <a:pt x="1492385" y="603117"/>
                  </a:lnTo>
                  <a:lnTo>
                    <a:pt x="1488631" y="603117"/>
                  </a:lnTo>
                  <a:cubicBezTo>
                    <a:pt x="1487006" y="603117"/>
                    <a:pt x="1485437" y="602725"/>
                    <a:pt x="1483980" y="601996"/>
                  </a:cubicBezTo>
                  <a:lnTo>
                    <a:pt x="1483027" y="601660"/>
                  </a:lnTo>
                  <a:lnTo>
                    <a:pt x="1482355" y="601660"/>
                  </a:lnTo>
                  <a:cubicBezTo>
                    <a:pt x="1481178" y="602108"/>
                    <a:pt x="1479889" y="602388"/>
                    <a:pt x="1478600" y="602388"/>
                  </a:cubicBezTo>
                  <a:lnTo>
                    <a:pt x="1476471" y="602388"/>
                  </a:lnTo>
                  <a:cubicBezTo>
                    <a:pt x="1475238" y="602388"/>
                    <a:pt x="1474005" y="602164"/>
                    <a:pt x="1472884" y="601772"/>
                  </a:cubicBezTo>
                  <a:lnTo>
                    <a:pt x="1468906" y="603453"/>
                  </a:lnTo>
                  <a:cubicBezTo>
                    <a:pt x="1467449" y="604182"/>
                    <a:pt x="1465880" y="604518"/>
                    <a:pt x="1464311" y="604518"/>
                  </a:cubicBezTo>
                  <a:lnTo>
                    <a:pt x="1456409" y="604518"/>
                  </a:lnTo>
                  <a:cubicBezTo>
                    <a:pt x="1453663" y="604518"/>
                    <a:pt x="1451030" y="603397"/>
                    <a:pt x="1449068" y="601492"/>
                  </a:cubicBezTo>
                  <a:lnTo>
                    <a:pt x="1448340" y="600763"/>
                  </a:lnTo>
                  <a:cubicBezTo>
                    <a:pt x="1447443" y="599867"/>
                    <a:pt x="1446715" y="598802"/>
                    <a:pt x="1446210" y="597625"/>
                  </a:cubicBezTo>
                  <a:lnTo>
                    <a:pt x="1445930" y="597513"/>
                  </a:lnTo>
                  <a:cubicBezTo>
                    <a:pt x="1444473" y="597009"/>
                    <a:pt x="1443184" y="596224"/>
                    <a:pt x="1442064" y="595160"/>
                  </a:cubicBezTo>
                  <a:lnTo>
                    <a:pt x="1439878" y="595160"/>
                  </a:lnTo>
                  <a:cubicBezTo>
                    <a:pt x="1434163" y="595160"/>
                    <a:pt x="1429567" y="590509"/>
                    <a:pt x="1429567" y="584849"/>
                  </a:cubicBezTo>
                  <a:lnTo>
                    <a:pt x="1429567" y="584401"/>
                  </a:lnTo>
                  <a:lnTo>
                    <a:pt x="1429231" y="583728"/>
                  </a:lnTo>
                  <a:cubicBezTo>
                    <a:pt x="1428503" y="582271"/>
                    <a:pt x="1428166" y="580702"/>
                    <a:pt x="1428166" y="579133"/>
                  </a:cubicBezTo>
                  <a:lnTo>
                    <a:pt x="1428166" y="574818"/>
                  </a:lnTo>
                  <a:cubicBezTo>
                    <a:pt x="1428166" y="572072"/>
                    <a:pt x="1429231" y="569438"/>
                    <a:pt x="1431193" y="567533"/>
                  </a:cubicBezTo>
                  <a:lnTo>
                    <a:pt x="1434331" y="564395"/>
                  </a:lnTo>
                  <a:lnTo>
                    <a:pt x="1435003" y="563050"/>
                  </a:lnTo>
                  <a:cubicBezTo>
                    <a:pt x="1435507" y="562042"/>
                    <a:pt x="1436180" y="561145"/>
                    <a:pt x="1436964" y="560360"/>
                  </a:cubicBezTo>
                  <a:lnTo>
                    <a:pt x="1437132" y="560192"/>
                  </a:lnTo>
                  <a:cubicBezTo>
                    <a:pt x="1436908" y="559352"/>
                    <a:pt x="1436796" y="558511"/>
                    <a:pt x="1436796" y="557615"/>
                  </a:cubicBezTo>
                  <a:lnTo>
                    <a:pt x="1436796" y="554757"/>
                  </a:lnTo>
                  <a:cubicBezTo>
                    <a:pt x="1436796" y="553132"/>
                    <a:pt x="1437188" y="551563"/>
                    <a:pt x="1437861" y="550162"/>
                  </a:cubicBezTo>
                  <a:lnTo>
                    <a:pt x="1438589" y="548705"/>
                  </a:lnTo>
                  <a:cubicBezTo>
                    <a:pt x="1440159" y="545567"/>
                    <a:pt x="1443184" y="543493"/>
                    <a:pt x="1446547" y="543045"/>
                  </a:cubicBezTo>
                  <a:cubicBezTo>
                    <a:pt x="1447275" y="542036"/>
                    <a:pt x="1448172" y="541140"/>
                    <a:pt x="1449292" y="540411"/>
                  </a:cubicBezTo>
                  <a:lnTo>
                    <a:pt x="1450581" y="539571"/>
                  </a:lnTo>
                  <a:cubicBezTo>
                    <a:pt x="1452487" y="537665"/>
                    <a:pt x="1455008" y="536601"/>
                    <a:pt x="1457642" y="536545"/>
                  </a:cubicBezTo>
                  <a:lnTo>
                    <a:pt x="1458202" y="536377"/>
                  </a:lnTo>
                  <a:cubicBezTo>
                    <a:pt x="1458763" y="536208"/>
                    <a:pt x="1459379" y="536040"/>
                    <a:pt x="1459996" y="535928"/>
                  </a:cubicBezTo>
                  <a:cubicBezTo>
                    <a:pt x="1460164" y="535704"/>
                    <a:pt x="1460388" y="535480"/>
                    <a:pt x="1460612" y="535256"/>
                  </a:cubicBezTo>
                  <a:lnTo>
                    <a:pt x="1461341" y="534527"/>
                  </a:lnTo>
                  <a:cubicBezTo>
                    <a:pt x="1462125" y="533743"/>
                    <a:pt x="1463022" y="533070"/>
                    <a:pt x="1464030" y="532566"/>
                  </a:cubicBezTo>
                  <a:lnTo>
                    <a:pt x="1465431" y="531894"/>
                  </a:lnTo>
                  <a:cubicBezTo>
                    <a:pt x="1465543" y="531781"/>
                    <a:pt x="1465712" y="531613"/>
                    <a:pt x="1465824" y="531501"/>
                  </a:cubicBezTo>
                  <a:cubicBezTo>
                    <a:pt x="1465599" y="530661"/>
                    <a:pt x="1465487" y="529820"/>
                    <a:pt x="1465487" y="528924"/>
                  </a:cubicBezTo>
                  <a:lnTo>
                    <a:pt x="1465487" y="528699"/>
                  </a:lnTo>
                  <a:cubicBezTo>
                    <a:pt x="1465039" y="528363"/>
                    <a:pt x="1464591" y="528027"/>
                    <a:pt x="1464198" y="527635"/>
                  </a:cubicBezTo>
                  <a:lnTo>
                    <a:pt x="1461341" y="524777"/>
                  </a:lnTo>
                  <a:cubicBezTo>
                    <a:pt x="1459379" y="522815"/>
                    <a:pt x="1458315" y="520182"/>
                    <a:pt x="1458315" y="517436"/>
                  </a:cubicBezTo>
                  <a:lnTo>
                    <a:pt x="1458315" y="515979"/>
                  </a:lnTo>
                  <a:cubicBezTo>
                    <a:pt x="1458315" y="514410"/>
                    <a:pt x="1458651" y="512841"/>
                    <a:pt x="1459379" y="511440"/>
                  </a:cubicBezTo>
                  <a:lnTo>
                    <a:pt x="1458875" y="509927"/>
                  </a:lnTo>
                  <a:cubicBezTo>
                    <a:pt x="1458034" y="507293"/>
                    <a:pt x="1458202" y="504491"/>
                    <a:pt x="1459435" y="502026"/>
                  </a:cubicBezTo>
                  <a:lnTo>
                    <a:pt x="1459940" y="501017"/>
                  </a:lnTo>
                  <a:cubicBezTo>
                    <a:pt x="1459659" y="500793"/>
                    <a:pt x="1459435" y="500569"/>
                    <a:pt x="1459211" y="500345"/>
                  </a:cubicBezTo>
                  <a:lnTo>
                    <a:pt x="1458483" y="499616"/>
                  </a:lnTo>
                  <a:cubicBezTo>
                    <a:pt x="1456465" y="497599"/>
                    <a:pt x="1455457" y="494965"/>
                    <a:pt x="1455457" y="492275"/>
                  </a:cubicBezTo>
                  <a:cubicBezTo>
                    <a:pt x="1454728" y="491547"/>
                    <a:pt x="1454168" y="490706"/>
                    <a:pt x="1453663" y="489753"/>
                  </a:cubicBezTo>
                  <a:lnTo>
                    <a:pt x="1452935" y="488297"/>
                  </a:lnTo>
                  <a:cubicBezTo>
                    <a:pt x="1452207" y="486840"/>
                    <a:pt x="1451814" y="485271"/>
                    <a:pt x="1451814" y="483645"/>
                  </a:cubicBezTo>
                  <a:lnTo>
                    <a:pt x="1451814" y="482188"/>
                  </a:lnTo>
                  <a:cubicBezTo>
                    <a:pt x="1451814" y="481404"/>
                    <a:pt x="1451926" y="480619"/>
                    <a:pt x="1452094" y="479835"/>
                  </a:cubicBezTo>
                  <a:lnTo>
                    <a:pt x="1450918" y="478938"/>
                  </a:lnTo>
                  <a:cubicBezTo>
                    <a:pt x="1449237" y="477705"/>
                    <a:pt x="1448004" y="475968"/>
                    <a:pt x="1447331" y="473951"/>
                  </a:cubicBezTo>
                  <a:lnTo>
                    <a:pt x="1446771" y="472326"/>
                  </a:lnTo>
                  <a:cubicBezTo>
                    <a:pt x="1446042" y="471878"/>
                    <a:pt x="1445370" y="471373"/>
                    <a:pt x="1444810" y="470757"/>
                  </a:cubicBezTo>
                  <a:lnTo>
                    <a:pt x="1443353" y="469300"/>
                  </a:lnTo>
                  <a:cubicBezTo>
                    <a:pt x="1442568" y="468515"/>
                    <a:pt x="1441896" y="467619"/>
                    <a:pt x="1441391" y="466610"/>
                  </a:cubicBezTo>
                  <a:lnTo>
                    <a:pt x="1440663" y="465153"/>
                  </a:lnTo>
                  <a:cubicBezTo>
                    <a:pt x="1440102" y="464032"/>
                    <a:pt x="1439766" y="462800"/>
                    <a:pt x="1439598" y="461567"/>
                  </a:cubicBezTo>
                  <a:cubicBezTo>
                    <a:pt x="1438645" y="459998"/>
                    <a:pt x="1438085" y="458149"/>
                    <a:pt x="1438085" y="456243"/>
                  </a:cubicBezTo>
                  <a:lnTo>
                    <a:pt x="1438085" y="454786"/>
                  </a:lnTo>
                  <a:cubicBezTo>
                    <a:pt x="1438085" y="449070"/>
                    <a:pt x="1442736" y="444475"/>
                    <a:pt x="1448396" y="444475"/>
                  </a:cubicBezTo>
                  <a:lnTo>
                    <a:pt x="1448844" y="444475"/>
                  </a:lnTo>
                  <a:lnTo>
                    <a:pt x="1449573" y="444139"/>
                  </a:lnTo>
                  <a:cubicBezTo>
                    <a:pt x="1450974" y="443411"/>
                    <a:pt x="1452599" y="443074"/>
                    <a:pt x="1454168" y="443074"/>
                  </a:cubicBezTo>
                  <a:lnTo>
                    <a:pt x="1457026" y="443074"/>
                  </a:lnTo>
                  <a:cubicBezTo>
                    <a:pt x="1458651" y="443074"/>
                    <a:pt x="1460220" y="443467"/>
                    <a:pt x="1461621" y="444139"/>
                  </a:cubicBezTo>
                  <a:lnTo>
                    <a:pt x="1463582" y="445092"/>
                  </a:lnTo>
                  <a:cubicBezTo>
                    <a:pt x="1463918" y="444812"/>
                    <a:pt x="1464255" y="444531"/>
                    <a:pt x="1464591" y="444251"/>
                  </a:cubicBezTo>
                  <a:lnTo>
                    <a:pt x="1464591" y="444027"/>
                  </a:lnTo>
                  <a:cubicBezTo>
                    <a:pt x="1464591" y="442906"/>
                    <a:pt x="1464759" y="441842"/>
                    <a:pt x="1465095" y="440777"/>
                  </a:cubicBezTo>
                  <a:lnTo>
                    <a:pt x="1465824" y="438647"/>
                  </a:lnTo>
                  <a:cubicBezTo>
                    <a:pt x="1465936" y="438311"/>
                    <a:pt x="1466104" y="437919"/>
                    <a:pt x="1466216" y="437583"/>
                  </a:cubicBezTo>
                  <a:cubicBezTo>
                    <a:pt x="1466384" y="436742"/>
                    <a:pt x="1466720" y="435902"/>
                    <a:pt x="1467112" y="435117"/>
                  </a:cubicBezTo>
                  <a:lnTo>
                    <a:pt x="1467841" y="433660"/>
                  </a:lnTo>
                  <a:cubicBezTo>
                    <a:pt x="1469578" y="430186"/>
                    <a:pt x="1473164" y="427944"/>
                    <a:pt x="1477087" y="427944"/>
                  </a:cubicBezTo>
                  <a:lnTo>
                    <a:pt x="1477815" y="427944"/>
                  </a:lnTo>
                  <a:cubicBezTo>
                    <a:pt x="1478712" y="427944"/>
                    <a:pt x="1479609" y="428057"/>
                    <a:pt x="1480505" y="428281"/>
                  </a:cubicBezTo>
                  <a:cubicBezTo>
                    <a:pt x="1480561" y="428057"/>
                    <a:pt x="1480561" y="427832"/>
                    <a:pt x="1480617" y="427608"/>
                  </a:cubicBezTo>
                  <a:lnTo>
                    <a:pt x="1481234" y="424582"/>
                  </a:lnTo>
                  <a:lnTo>
                    <a:pt x="1481066" y="424358"/>
                  </a:lnTo>
                  <a:cubicBezTo>
                    <a:pt x="1480505" y="423630"/>
                    <a:pt x="1480057" y="422845"/>
                    <a:pt x="1479721" y="422004"/>
                  </a:cubicBezTo>
                  <a:lnTo>
                    <a:pt x="1478992" y="420211"/>
                  </a:lnTo>
                  <a:cubicBezTo>
                    <a:pt x="1477591" y="418418"/>
                    <a:pt x="1476807" y="416176"/>
                    <a:pt x="1476807" y="413879"/>
                  </a:cubicBezTo>
                  <a:lnTo>
                    <a:pt x="1476807" y="413375"/>
                  </a:lnTo>
                  <a:cubicBezTo>
                    <a:pt x="1475574" y="413263"/>
                    <a:pt x="1474341" y="412926"/>
                    <a:pt x="1473164" y="412310"/>
                  </a:cubicBezTo>
                  <a:lnTo>
                    <a:pt x="1471707" y="411582"/>
                  </a:lnTo>
                  <a:cubicBezTo>
                    <a:pt x="1469690" y="410573"/>
                    <a:pt x="1468065" y="408948"/>
                    <a:pt x="1467112" y="406930"/>
                  </a:cubicBezTo>
                  <a:lnTo>
                    <a:pt x="1465824" y="404353"/>
                  </a:lnTo>
                  <a:lnTo>
                    <a:pt x="1464871" y="403736"/>
                  </a:lnTo>
                  <a:cubicBezTo>
                    <a:pt x="1463750" y="402952"/>
                    <a:pt x="1462742" y="401999"/>
                    <a:pt x="1462013" y="400878"/>
                  </a:cubicBezTo>
                  <a:lnTo>
                    <a:pt x="1459155" y="396563"/>
                  </a:lnTo>
                  <a:cubicBezTo>
                    <a:pt x="1456970" y="393313"/>
                    <a:pt x="1456858" y="389111"/>
                    <a:pt x="1458763" y="385748"/>
                  </a:cubicBezTo>
                  <a:cubicBezTo>
                    <a:pt x="1458371" y="384628"/>
                    <a:pt x="1458146" y="383395"/>
                    <a:pt x="1458146" y="382218"/>
                  </a:cubicBezTo>
                  <a:lnTo>
                    <a:pt x="1458146" y="380088"/>
                  </a:lnTo>
                  <a:cubicBezTo>
                    <a:pt x="1458146" y="378800"/>
                    <a:pt x="1458427" y="377511"/>
                    <a:pt x="1458875" y="376278"/>
                  </a:cubicBezTo>
                  <a:cubicBezTo>
                    <a:pt x="1458931" y="374541"/>
                    <a:pt x="1459379" y="372916"/>
                    <a:pt x="1460164" y="371459"/>
                  </a:cubicBezTo>
                  <a:cubicBezTo>
                    <a:pt x="1459603" y="370450"/>
                    <a:pt x="1459211" y="369329"/>
                    <a:pt x="1458987" y="368153"/>
                  </a:cubicBezTo>
                  <a:lnTo>
                    <a:pt x="1458819" y="367088"/>
                  </a:lnTo>
                  <a:lnTo>
                    <a:pt x="1458315" y="366528"/>
                  </a:lnTo>
                  <a:cubicBezTo>
                    <a:pt x="1457530" y="365743"/>
                    <a:pt x="1456914" y="364846"/>
                    <a:pt x="1456409" y="363838"/>
                  </a:cubicBezTo>
                  <a:lnTo>
                    <a:pt x="1456409" y="363838"/>
                  </a:lnTo>
                  <a:cubicBezTo>
                    <a:pt x="1455289" y="362493"/>
                    <a:pt x="1454504" y="360924"/>
                    <a:pt x="1454112" y="359243"/>
                  </a:cubicBezTo>
                  <a:cubicBezTo>
                    <a:pt x="1453495" y="357898"/>
                    <a:pt x="1453159" y="356441"/>
                    <a:pt x="1453159" y="354928"/>
                  </a:cubicBezTo>
                  <a:lnTo>
                    <a:pt x="1453159" y="353471"/>
                  </a:lnTo>
                  <a:cubicBezTo>
                    <a:pt x="1453159" y="351565"/>
                    <a:pt x="1453663" y="349716"/>
                    <a:pt x="1454672" y="348091"/>
                  </a:cubicBezTo>
                  <a:cubicBezTo>
                    <a:pt x="1454168" y="346858"/>
                    <a:pt x="1453888" y="345514"/>
                    <a:pt x="1453888" y="344113"/>
                  </a:cubicBezTo>
                  <a:lnTo>
                    <a:pt x="1453888" y="342656"/>
                  </a:lnTo>
                  <a:cubicBezTo>
                    <a:pt x="1453888" y="340022"/>
                    <a:pt x="1454896" y="337612"/>
                    <a:pt x="1456521" y="335763"/>
                  </a:cubicBezTo>
                  <a:cubicBezTo>
                    <a:pt x="1455793" y="334698"/>
                    <a:pt x="1455232" y="333521"/>
                    <a:pt x="1454896" y="332233"/>
                  </a:cubicBezTo>
                  <a:lnTo>
                    <a:pt x="1454840" y="331896"/>
                  </a:lnTo>
                  <a:lnTo>
                    <a:pt x="1451590" y="329879"/>
                  </a:lnTo>
                  <a:cubicBezTo>
                    <a:pt x="1450918" y="329487"/>
                    <a:pt x="1450301" y="328983"/>
                    <a:pt x="1449741" y="328422"/>
                  </a:cubicBezTo>
                  <a:lnTo>
                    <a:pt x="1448284" y="326965"/>
                  </a:lnTo>
                  <a:cubicBezTo>
                    <a:pt x="1447611" y="326293"/>
                    <a:pt x="1447051" y="325564"/>
                    <a:pt x="1446603" y="324780"/>
                  </a:cubicBezTo>
                  <a:lnTo>
                    <a:pt x="1443409" y="323883"/>
                  </a:lnTo>
                  <a:cubicBezTo>
                    <a:pt x="1442400" y="323603"/>
                    <a:pt x="1441391" y="323155"/>
                    <a:pt x="1440495" y="322538"/>
                  </a:cubicBezTo>
                  <a:lnTo>
                    <a:pt x="1439318" y="321754"/>
                  </a:lnTo>
                  <a:lnTo>
                    <a:pt x="1432930" y="319456"/>
                  </a:lnTo>
                  <a:cubicBezTo>
                    <a:pt x="1432033" y="319176"/>
                    <a:pt x="1431248" y="318784"/>
                    <a:pt x="1430464" y="318223"/>
                  </a:cubicBezTo>
                  <a:lnTo>
                    <a:pt x="1428839" y="317159"/>
                  </a:lnTo>
                  <a:lnTo>
                    <a:pt x="1426541" y="316038"/>
                  </a:lnTo>
                  <a:cubicBezTo>
                    <a:pt x="1425533" y="315534"/>
                    <a:pt x="1424636" y="314861"/>
                    <a:pt x="1423852" y="314077"/>
                  </a:cubicBezTo>
                  <a:lnTo>
                    <a:pt x="1423123" y="313348"/>
                  </a:lnTo>
                  <a:cubicBezTo>
                    <a:pt x="1422002" y="312227"/>
                    <a:pt x="1421162" y="310939"/>
                    <a:pt x="1420658" y="309481"/>
                  </a:cubicBezTo>
                  <a:cubicBezTo>
                    <a:pt x="1419649" y="308417"/>
                    <a:pt x="1418920" y="307128"/>
                    <a:pt x="1418472" y="305727"/>
                  </a:cubicBezTo>
                  <a:lnTo>
                    <a:pt x="1416903" y="301356"/>
                  </a:lnTo>
                  <a:cubicBezTo>
                    <a:pt x="1416174" y="299899"/>
                    <a:pt x="1415838" y="298330"/>
                    <a:pt x="1415838" y="296761"/>
                  </a:cubicBezTo>
                  <a:lnTo>
                    <a:pt x="1415838" y="288860"/>
                  </a:lnTo>
                  <a:cubicBezTo>
                    <a:pt x="1415838" y="288019"/>
                    <a:pt x="1415950" y="287179"/>
                    <a:pt x="1416118" y="286338"/>
                  </a:cubicBezTo>
                  <a:lnTo>
                    <a:pt x="1416847" y="283480"/>
                  </a:lnTo>
                  <a:cubicBezTo>
                    <a:pt x="1416903" y="283312"/>
                    <a:pt x="1416959" y="283088"/>
                    <a:pt x="1417015" y="282920"/>
                  </a:cubicBezTo>
                  <a:lnTo>
                    <a:pt x="1415502" y="279838"/>
                  </a:lnTo>
                  <a:cubicBezTo>
                    <a:pt x="1414157" y="278269"/>
                    <a:pt x="1413261" y="276307"/>
                    <a:pt x="1413036" y="274234"/>
                  </a:cubicBezTo>
                  <a:lnTo>
                    <a:pt x="1412756" y="273450"/>
                  </a:lnTo>
                  <a:cubicBezTo>
                    <a:pt x="1412588" y="272945"/>
                    <a:pt x="1412476" y="272441"/>
                    <a:pt x="1412364" y="271881"/>
                  </a:cubicBezTo>
                  <a:lnTo>
                    <a:pt x="1411972" y="269527"/>
                  </a:lnTo>
                  <a:lnTo>
                    <a:pt x="1410571" y="268911"/>
                  </a:lnTo>
                  <a:cubicBezTo>
                    <a:pt x="1409338" y="268406"/>
                    <a:pt x="1408273" y="267622"/>
                    <a:pt x="1407321" y="266725"/>
                  </a:cubicBezTo>
                  <a:lnTo>
                    <a:pt x="1406592" y="265997"/>
                  </a:lnTo>
                  <a:cubicBezTo>
                    <a:pt x="1403846" y="263251"/>
                    <a:pt x="1402894" y="259160"/>
                    <a:pt x="1404126" y="255462"/>
                  </a:cubicBezTo>
                  <a:lnTo>
                    <a:pt x="1404855" y="253332"/>
                  </a:lnTo>
                  <a:cubicBezTo>
                    <a:pt x="1405079" y="252604"/>
                    <a:pt x="1405415" y="251931"/>
                    <a:pt x="1405808" y="251259"/>
                  </a:cubicBezTo>
                  <a:lnTo>
                    <a:pt x="1407937" y="247672"/>
                  </a:lnTo>
                  <a:cubicBezTo>
                    <a:pt x="1408385" y="246944"/>
                    <a:pt x="1408890" y="246271"/>
                    <a:pt x="1409506" y="245711"/>
                  </a:cubicBezTo>
                  <a:lnTo>
                    <a:pt x="1409786" y="245431"/>
                  </a:lnTo>
                  <a:cubicBezTo>
                    <a:pt x="1407321" y="243526"/>
                    <a:pt x="1405752" y="240500"/>
                    <a:pt x="1405752" y="237249"/>
                  </a:cubicBezTo>
                  <a:lnTo>
                    <a:pt x="1405752" y="236073"/>
                  </a:lnTo>
                  <a:lnTo>
                    <a:pt x="1403902" y="234560"/>
                  </a:lnTo>
                  <a:cubicBezTo>
                    <a:pt x="1402726" y="233607"/>
                    <a:pt x="1401773" y="232486"/>
                    <a:pt x="1401101" y="231141"/>
                  </a:cubicBezTo>
                  <a:lnTo>
                    <a:pt x="1400372" y="229684"/>
                  </a:lnTo>
                  <a:cubicBezTo>
                    <a:pt x="1399868" y="228676"/>
                    <a:pt x="1399532" y="227667"/>
                    <a:pt x="1399363" y="226546"/>
                  </a:cubicBezTo>
                  <a:cubicBezTo>
                    <a:pt x="1398243" y="225426"/>
                    <a:pt x="1397402" y="224081"/>
                    <a:pt x="1396898" y="222568"/>
                  </a:cubicBezTo>
                  <a:lnTo>
                    <a:pt x="1395721" y="219710"/>
                  </a:lnTo>
                  <a:lnTo>
                    <a:pt x="1394152" y="217580"/>
                  </a:lnTo>
                  <a:cubicBezTo>
                    <a:pt x="1393479" y="216684"/>
                    <a:pt x="1392975" y="215675"/>
                    <a:pt x="1392639" y="214666"/>
                  </a:cubicBezTo>
                  <a:lnTo>
                    <a:pt x="1392359" y="213826"/>
                  </a:lnTo>
                  <a:lnTo>
                    <a:pt x="1391686" y="212817"/>
                  </a:lnTo>
                  <a:cubicBezTo>
                    <a:pt x="1391462" y="212481"/>
                    <a:pt x="1391238" y="212145"/>
                    <a:pt x="1391070" y="211753"/>
                  </a:cubicBezTo>
                  <a:cubicBezTo>
                    <a:pt x="1390509" y="211192"/>
                    <a:pt x="1390005" y="210632"/>
                    <a:pt x="1389557" y="209959"/>
                  </a:cubicBezTo>
                  <a:lnTo>
                    <a:pt x="1388100" y="207830"/>
                  </a:lnTo>
                  <a:cubicBezTo>
                    <a:pt x="1386363" y="205252"/>
                    <a:pt x="1385914" y="202114"/>
                    <a:pt x="1386755" y="199200"/>
                  </a:cubicBezTo>
                  <a:cubicBezTo>
                    <a:pt x="1386475" y="198248"/>
                    <a:pt x="1386363" y="197295"/>
                    <a:pt x="1386363" y="196286"/>
                  </a:cubicBezTo>
                  <a:cubicBezTo>
                    <a:pt x="1385970" y="195894"/>
                    <a:pt x="1385578" y="195446"/>
                    <a:pt x="1385298" y="194941"/>
                  </a:cubicBezTo>
                  <a:cubicBezTo>
                    <a:pt x="1384962" y="194885"/>
                    <a:pt x="1384626" y="194773"/>
                    <a:pt x="1384289" y="194661"/>
                  </a:cubicBezTo>
                  <a:lnTo>
                    <a:pt x="1372129" y="190907"/>
                  </a:lnTo>
                  <a:cubicBezTo>
                    <a:pt x="1371961" y="191075"/>
                    <a:pt x="1371849" y="191243"/>
                    <a:pt x="1371681" y="191355"/>
                  </a:cubicBezTo>
                  <a:lnTo>
                    <a:pt x="1368823" y="194213"/>
                  </a:lnTo>
                  <a:cubicBezTo>
                    <a:pt x="1367478" y="195558"/>
                    <a:pt x="1365797" y="196510"/>
                    <a:pt x="1363948" y="196959"/>
                  </a:cubicBezTo>
                  <a:lnTo>
                    <a:pt x="1363948" y="197687"/>
                  </a:lnTo>
                  <a:cubicBezTo>
                    <a:pt x="1363948" y="200545"/>
                    <a:pt x="1362771" y="203179"/>
                    <a:pt x="1360810" y="205140"/>
                  </a:cubicBezTo>
                  <a:cubicBezTo>
                    <a:pt x="1360361" y="206989"/>
                    <a:pt x="1359409" y="208670"/>
                    <a:pt x="1358064" y="210071"/>
                  </a:cubicBezTo>
                  <a:lnTo>
                    <a:pt x="1356607" y="211528"/>
                  </a:lnTo>
                  <a:cubicBezTo>
                    <a:pt x="1356103" y="212033"/>
                    <a:pt x="1355598" y="212425"/>
                    <a:pt x="1355038" y="212817"/>
                  </a:cubicBezTo>
                  <a:lnTo>
                    <a:pt x="1352908" y="214274"/>
                  </a:lnTo>
                  <a:cubicBezTo>
                    <a:pt x="1351227" y="215395"/>
                    <a:pt x="1349210" y="216011"/>
                    <a:pt x="1347193" y="216011"/>
                  </a:cubicBezTo>
                  <a:lnTo>
                    <a:pt x="1345063" y="216011"/>
                  </a:lnTo>
                  <a:cubicBezTo>
                    <a:pt x="1344223" y="216011"/>
                    <a:pt x="1343382" y="215899"/>
                    <a:pt x="1342542" y="215675"/>
                  </a:cubicBezTo>
                  <a:lnTo>
                    <a:pt x="1339684" y="214947"/>
                  </a:lnTo>
                  <a:cubicBezTo>
                    <a:pt x="1338955" y="214779"/>
                    <a:pt x="1338283" y="214498"/>
                    <a:pt x="1337610" y="214162"/>
                  </a:cubicBezTo>
                  <a:lnTo>
                    <a:pt x="1337386" y="214050"/>
                  </a:lnTo>
                  <a:cubicBezTo>
                    <a:pt x="1336377" y="214386"/>
                    <a:pt x="1335369" y="214498"/>
                    <a:pt x="1334304" y="214498"/>
                  </a:cubicBezTo>
                  <a:lnTo>
                    <a:pt x="1332847" y="214498"/>
                  </a:lnTo>
                  <a:cubicBezTo>
                    <a:pt x="1332455" y="214498"/>
                    <a:pt x="1332118" y="214498"/>
                    <a:pt x="1331726" y="214442"/>
                  </a:cubicBezTo>
                  <a:cubicBezTo>
                    <a:pt x="1331054" y="214835"/>
                    <a:pt x="1330381" y="215171"/>
                    <a:pt x="1329653" y="215395"/>
                  </a:cubicBezTo>
                  <a:lnTo>
                    <a:pt x="1327524" y="216123"/>
                  </a:lnTo>
                  <a:cubicBezTo>
                    <a:pt x="1326010" y="216628"/>
                    <a:pt x="1324441" y="216740"/>
                    <a:pt x="1322872" y="216572"/>
                  </a:cubicBezTo>
                  <a:lnTo>
                    <a:pt x="1321471" y="217973"/>
                  </a:lnTo>
                  <a:cubicBezTo>
                    <a:pt x="1318333" y="221111"/>
                    <a:pt x="1313514" y="221895"/>
                    <a:pt x="1309535" y="219878"/>
                  </a:cubicBezTo>
                  <a:lnTo>
                    <a:pt x="1308079" y="219149"/>
                  </a:lnTo>
                  <a:cubicBezTo>
                    <a:pt x="1306622" y="218421"/>
                    <a:pt x="1305389" y="217412"/>
                    <a:pt x="1304436" y="216123"/>
                  </a:cubicBezTo>
                  <a:lnTo>
                    <a:pt x="1303652" y="215059"/>
                  </a:lnTo>
                  <a:cubicBezTo>
                    <a:pt x="1303091" y="215171"/>
                    <a:pt x="1302531" y="215227"/>
                    <a:pt x="1301914" y="215227"/>
                  </a:cubicBezTo>
                  <a:lnTo>
                    <a:pt x="1297600" y="215227"/>
                  </a:lnTo>
                  <a:cubicBezTo>
                    <a:pt x="1296311" y="215227"/>
                    <a:pt x="1294966" y="215003"/>
                    <a:pt x="1293789" y="214498"/>
                  </a:cubicBezTo>
                  <a:lnTo>
                    <a:pt x="1293677" y="214442"/>
                  </a:lnTo>
                  <a:cubicBezTo>
                    <a:pt x="1292220" y="214610"/>
                    <a:pt x="1290707" y="214442"/>
                    <a:pt x="1289306" y="213994"/>
                  </a:cubicBezTo>
                  <a:lnTo>
                    <a:pt x="1287177" y="213265"/>
                  </a:lnTo>
                  <a:cubicBezTo>
                    <a:pt x="1285776" y="212817"/>
                    <a:pt x="1284543" y="212033"/>
                    <a:pt x="1283422" y="211080"/>
                  </a:cubicBezTo>
                  <a:cubicBezTo>
                    <a:pt x="1282021" y="210576"/>
                    <a:pt x="1280676" y="209791"/>
                    <a:pt x="1279556" y="208670"/>
                  </a:cubicBezTo>
                  <a:cubicBezTo>
                    <a:pt x="1278939" y="208558"/>
                    <a:pt x="1278379" y="208446"/>
                    <a:pt x="1277819" y="208222"/>
                  </a:cubicBezTo>
                  <a:lnTo>
                    <a:pt x="1277258" y="208054"/>
                  </a:lnTo>
                  <a:lnTo>
                    <a:pt x="1275353" y="208054"/>
                  </a:lnTo>
                  <a:cubicBezTo>
                    <a:pt x="1273672" y="208054"/>
                    <a:pt x="1271991" y="207662"/>
                    <a:pt x="1270534" y="206877"/>
                  </a:cubicBezTo>
                  <a:cubicBezTo>
                    <a:pt x="1269525" y="207213"/>
                    <a:pt x="1268516" y="207326"/>
                    <a:pt x="1267452" y="207326"/>
                  </a:cubicBezTo>
                  <a:lnTo>
                    <a:pt x="1265322" y="207326"/>
                  </a:lnTo>
                  <a:cubicBezTo>
                    <a:pt x="1263921" y="207326"/>
                    <a:pt x="1262576" y="207045"/>
                    <a:pt x="1261400" y="206541"/>
                  </a:cubicBezTo>
                  <a:cubicBezTo>
                    <a:pt x="1259158" y="207494"/>
                    <a:pt x="1256580" y="207606"/>
                    <a:pt x="1254171" y="206821"/>
                  </a:cubicBezTo>
                  <a:lnTo>
                    <a:pt x="1252041" y="206093"/>
                  </a:lnTo>
                  <a:cubicBezTo>
                    <a:pt x="1250640" y="205644"/>
                    <a:pt x="1249408" y="204860"/>
                    <a:pt x="1248287" y="203907"/>
                  </a:cubicBezTo>
                  <a:cubicBezTo>
                    <a:pt x="1247895" y="203739"/>
                    <a:pt x="1247446" y="203571"/>
                    <a:pt x="1247054" y="203403"/>
                  </a:cubicBezTo>
                  <a:lnTo>
                    <a:pt x="1244196" y="201946"/>
                  </a:lnTo>
                  <a:cubicBezTo>
                    <a:pt x="1241786" y="200713"/>
                    <a:pt x="1239937" y="198640"/>
                    <a:pt x="1239097" y="196174"/>
                  </a:cubicBezTo>
                  <a:cubicBezTo>
                    <a:pt x="1238144" y="195670"/>
                    <a:pt x="1237247" y="195053"/>
                    <a:pt x="1236519" y="194269"/>
                  </a:cubicBezTo>
                  <a:lnTo>
                    <a:pt x="1235959" y="193709"/>
                  </a:lnTo>
                  <a:lnTo>
                    <a:pt x="1233437" y="192195"/>
                  </a:lnTo>
                  <a:cubicBezTo>
                    <a:pt x="1231756" y="191187"/>
                    <a:pt x="1230411" y="189730"/>
                    <a:pt x="1229514" y="187937"/>
                  </a:cubicBezTo>
                  <a:lnTo>
                    <a:pt x="1228786" y="186480"/>
                  </a:lnTo>
                  <a:cubicBezTo>
                    <a:pt x="1228618" y="186143"/>
                    <a:pt x="1228450" y="185807"/>
                    <a:pt x="1228337" y="185415"/>
                  </a:cubicBezTo>
                  <a:lnTo>
                    <a:pt x="1224415" y="185695"/>
                  </a:lnTo>
                  <a:cubicBezTo>
                    <a:pt x="1220941" y="185919"/>
                    <a:pt x="1217746" y="184518"/>
                    <a:pt x="1215617" y="181829"/>
                  </a:cubicBezTo>
                  <a:lnTo>
                    <a:pt x="1212759" y="178242"/>
                  </a:lnTo>
                  <a:cubicBezTo>
                    <a:pt x="1212031" y="177346"/>
                    <a:pt x="1211470" y="176281"/>
                    <a:pt x="1211078" y="175216"/>
                  </a:cubicBezTo>
                  <a:cubicBezTo>
                    <a:pt x="1210069" y="174151"/>
                    <a:pt x="1209341" y="172863"/>
                    <a:pt x="1208893" y="171462"/>
                  </a:cubicBezTo>
                  <a:lnTo>
                    <a:pt x="1208164" y="169332"/>
                  </a:lnTo>
                  <a:cubicBezTo>
                    <a:pt x="1207716" y="167931"/>
                    <a:pt x="1207548" y="166474"/>
                    <a:pt x="1207660" y="165073"/>
                  </a:cubicBezTo>
                  <a:lnTo>
                    <a:pt x="1206763" y="165634"/>
                  </a:lnTo>
                  <a:cubicBezTo>
                    <a:pt x="1205867" y="166138"/>
                    <a:pt x="1204914" y="166530"/>
                    <a:pt x="1203961" y="166811"/>
                  </a:cubicBezTo>
                  <a:lnTo>
                    <a:pt x="1201103" y="167539"/>
                  </a:lnTo>
                  <a:cubicBezTo>
                    <a:pt x="1198974" y="168043"/>
                    <a:pt x="1196789" y="167931"/>
                    <a:pt x="1194771" y="167091"/>
                  </a:cubicBezTo>
                  <a:lnTo>
                    <a:pt x="1191185" y="165634"/>
                  </a:lnTo>
                  <a:cubicBezTo>
                    <a:pt x="1190176" y="165242"/>
                    <a:pt x="1189223" y="164681"/>
                    <a:pt x="1188383" y="163953"/>
                  </a:cubicBezTo>
                  <a:lnTo>
                    <a:pt x="1188215" y="163897"/>
                  </a:lnTo>
                  <a:cubicBezTo>
                    <a:pt x="1187038" y="163616"/>
                    <a:pt x="1185973" y="163112"/>
                    <a:pt x="1184965" y="162496"/>
                  </a:cubicBezTo>
                  <a:lnTo>
                    <a:pt x="1177456" y="157789"/>
                  </a:lnTo>
                  <a:cubicBezTo>
                    <a:pt x="1177231" y="157789"/>
                    <a:pt x="1176951" y="157789"/>
                    <a:pt x="1176727" y="157732"/>
                  </a:cubicBezTo>
                  <a:lnTo>
                    <a:pt x="1169554" y="157004"/>
                  </a:lnTo>
                  <a:cubicBezTo>
                    <a:pt x="1168322" y="156892"/>
                    <a:pt x="1167089" y="156500"/>
                    <a:pt x="1165968" y="155939"/>
                  </a:cubicBezTo>
                  <a:lnTo>
                    <a:pt x="1164511" y="155211"/>
                  </a:lnTo>
                  <a:cubicBezTo>
                    <a:pt x="1163054" y="154482"/>
                    <a:pt x="1161821" y="153474"/>
                    <a:pt x="1160869" y="152185"/>
                  </a:cubicBezTo>
                  <a:lnTo>
                    <a:pt x="1160196" y="151288"/>
                  </a:lnTo>
                  <a:cubicBezTo>
                    <a:pt x="1155321" y="151120"/>
                    <a:pt x="1151286" y="147590"/>
                    <a:pt x="1150390" y="142939"/>
                  </a:cubicBezTo>
                  <a:cubicBezTo>
                    <a:pt x="1150221" y="142659"/>
                    <a:pt x="1149997" y="142322"/>
                    <a:pt x="1149885" y="141986"/>
                  </a:cubicBezTo>
                  <a:lnTo>
                    <a:pt x="1148428" y="139128"/>
                  </a:lnTo>
                  <a:cubicBezTo>
                    <a:pt x="1148372" y="139016"/>
                    <a:pt x="1148316" y="138960"/>
                    <a:pt x="1148316" y="138848"/>
                  </a:cubicBezTo>
                  <a:cubicBezTo>
                    <a:pt x="1147083" y="138568"/>
                    <a:pt x="1145963" y="138119"/>
                    <a:pt x="1144954" y="137447"/>
                  </a:cubicBezTo>
                  <a:cubicBezTo>
                    <a:pt x="1144954" y="137447"/>
                    <a:pt x="1144898" y="137447"/>
                    <a:pt x="1144898" y="137447"/>
                  </a:cubicBezTo>
                  <a:cubicBezTo>
                    <a:pt x="1143049" y="138960"/>
                    <a:pt x="1140751" y="139801"/>
                    <a:pt x="1138342" y="139801"/>
                  </a:cubicBezTo>
                  <a:lnTo>
                    <a:pt x="1133298" y="139801"/>
                  </a:lnTo>
                  <a:cubicBezTo>
                    <a:pt x="1130552" y="139801"/>
                    <a:pt x="1127919" y="138680"/>
                    <a:pt x="1125957" y="136775"/>
                  </a:cubicBezTo>
                  <a:lnTo>
                    <a:pt x="1125229" y="136046"/>
                  </a:lnTo>
                  <a:cubicBezTo>
                    <a:pt x="1124781" y="135542"/>
                    <a:pt x="1124332" y="135037"/>
                    <a:pt x="1123940" y="134477"/>
                  </a:cubicBezTo>
                  <a:cubicBezTo>
                    <a:pt x="1122819" y="133749"/>
                    <a:pt x="1121867" y="132740"/>
                    <a:pt x="1121082" y="131619"/>
                  </a:cubicBezTo>
                  <a:lnTo>
                    <a:pt x="1120522" y="130779"/>
                  </a:lnTo>
                  <a:cubicBezTo>
                    <a:pt x="1118841" y="131955"/>
                    <a:pt x="1116823" y="132628"/>
                    <a:pt x="1114582" y="132628"/>
                  </a:cubicBezTo>
                  <a:lnTo>
                    <a:pt x="1113125" y="132628"/>
                  </a:lnTo>
                  <a:cubicBezTo>
                    <a:pt x="1109987" y="132628"/>
                    <a:pt x="1107017" y="131227"/>
                    <a:pt x="1105055" y="128761"/>
                  </a:cubicBezTo>
                  <a:lnTo>
                    <a:pt x="1102198" y="125175"/>
                  </a:lnTo>
                  <a:cubicBezTo>
                    <a:pt x="1101581" y="124390"/>
                    <a:pt x="1101077" y="123494"/>
                    <a:pt x="1100685" y="122597"/>
                  </a:cubicBezTo>
                  <a:lnTo>
                    <a:pt x="1098051" y="122597"/>
                  </a:lnTo>
                  <a:cubicBezTo>
                    <a:pt x="1096033" y="122597"/>
                    <a:pt x="1094016" y="121981"/>
                    <a:pt x="1092335" y="120860"/>
                  </a:cubicBezTo>
                  <a:lnTo>
                    <a:pt x="1090206" y="119403"/>
                  </a:lnTo>
                  <a:cubicBezTo>
                    <a:pt x="1089701" y="119067"/>
                    <a:pt x="1089197" y="118675"/>
                    <a:pt x="1088749" y="118226"/>
                  </a:cubicBezTo>
                  <a:cubicBezTo>
                    <a:pt x="1087404" y="118338"/>
                    <a:pt x="1086059" y="118170"/>
                    <a:pt x="1084770" y="117722"/>
                  </a:cubicBezTo>
                  <a:lnTo>
                    <a:pt x="1082641" y="116993"/>
                  </a:lnTo>
                  <a:cubicBezTo>
                    <a:pt x="1081128" y="116489"/>
                    <a:pt x="1079727" y="115649"/>
                    <a:pt x="1078550" y="114472"/>
                  </a:cubicBezTo>
                  <a:lnTo>
                    <a:pt x="1077989" y="113911"/>
                  </a:lnTo>
                  <a:cubicBezTo>
                    <a:pt x="1076645" y="113799"/>
                    <a:pt x="1075300" y="113463"/>
                    <a:pt x="1074067" y="112847"/>
                  </a:cubicBezTo>
                  <a:lnTo>
                    <a:pt x="1072610" y="112118"/>
                  </a:lnTo>
                  <a:cubicBezTo>
                    <a:pt x="1069080" y="110381"/>
                    <a:pt x="1066894" y="106795"/>
                    <a:pt x="1066894" y="102872"/>
                  </a:cubicBezTo>
                  <a:lnTo>
                    <a:pt x="1066894" y="102144"/>
                  </a:lnTo>
                  <a:cubicBezTo>
                    <a:pt x="1066894" y="101471"/>
                    <a:pt x="1066950" y="100855"/>
                    <a:pt x="1067062" y="100182"/>
                  </a:cubicBezTo>
                  <a:lnTo>
                    <a:pt x="1064709" y="98781"/>
                  </a:lnTo>
                  <a:cubicBezTo>
                    <a:pt x="1063027" y="97773"/>
                    <a:pt x="1061683" y="96316"/>
                    <a:pt x="1060786" y="94522"/>
                  </a:cubicBezTo>
                  <a:lnTo>
                    <a:pt x="1060506" y="93906"/>
                  </a:lnTo>
                  <a:lnTo>
                    <a:pt x="1058152" y="90768"/>
                  </a:lnTo>
                  <a:cubicBezTo>
                    <a:pt x="1056527" y="89759"/>
                    <a:pt x="1055182" y="88302"/>
                    <a:pt x="1054342" y="86621"/>
                  </a:cubicBezTo>
                  <a:lnTo>
                    <a:pt x="1053613" y="85164"/>
                  </a:lnTo>
                  <a:cubicBezTo>
                    <a:pt x="1053501" y="84940"/>
                    <a:pt x="1053389" y="84660"/>
                    <a:pt x="1053277" y="84436"/>
                  </a:cubicBezTo>
                  <a:lnTo>
                    <a:pt x="1051035" y="83315"/>
                  </a:lnTo>
                  <a:cubicBezTo>
                    <a:pt x="1049410" y="82530"/>
                    <a:pt x="1048065" y="81298"/>
                    <a:pt x="1047057" y="79785"/>
                  </a:cubicBezTo>
                  <a:lnTo>
                    <a:pt x="1045600" y="77655"/>
                  </a:lnTo>
                  <a:cubicBezTo>
                    <a:pt x="1044759" y="76366"/>
                    <a:pt x="1044199" y="74965"/>
                    <a:pt x="1043975" y="73452"/>
                  </a:cubicBezTo>
                  <a:lnTo>
                    <a:pt x="1043302" y="72780"/>
                  </a:lnTo>
                  <a:cubicBezTo>
                    <a:pt x="1042518" y="71996"/>
                    <a:pt x="1041845" y="71099"/>
                    <a:pt x="1041397" y="70090"/>
                  </a:cubicBezTo>
                  <a:lnTo>
                    <a:pt x="1039212" y="65775"/>
                  </a:lnTo>
                  <a:cubicBezTo>
                    <a:pt x="1038819" y="64991"/>
                    <a:pt x="1038539" y="64150"/>
                    <a:pt x="1038315" y="63254"/>
                  </a:cubicBezTo>
                  <a:lnTo>
                    <a:pt x="1037923" y="62973"/>
                  </a:lnTo>
                  <a:cubicBezTo>
                    <a:pt x="1037530" y="62693"/>
                    <a:pt x="1037138" y="62357"/>
                    <a:pt x="1036802" y="62021"/>
                  </a:cubicBezTo>
                  <a:lnTo>
                    <a:pt x="1030358" y="55577"/>
                  </a:lnTo>
                  <a:cubicBezTo>
                    <a:pt x="1029461" y="54680"/>
                    <a:pt x="1028789" y="53671"/>
                    <a:pt x="1028228" y="52551"/>
                  </a:cubicBezTo>
                  <a:lnTo>
                    <a:pt x="1025875" y="47395"/>
                  </a:lnTo>
                  <a:lnTo>
                    <a:pt x="1025202" y="47115"/>
                  </a:lnTo>
                  <a:cubicBezTo>
                    <a:pt x="1022120" y="45882"/>
                    <a:pt x="1019823" y="43248"/>
                    <a:pt x="1019038" y="40054"/>
                  </a:cubicBezTo>
                  <a:lnTo>
                    <a:pt x="991860" y="34731"/>
                  </a:lnTo>
                  <a:lnTo>
                    <a:pt x="921421" y="20105"/>
                  </a:lnTo>
                  <a:lnTo>
                    <a:pt x="895644" y="48236"/>
                  </a:lnTo>
                  <a:lnTo>
                    <a:pt x="885109" y="76310"/>
                  </a:lnTo>
                  <a:lnTo>
                    <a:pt x="874630" y="106402"/>
                  </a:lnTo>
                  <a:lnTo>
                    <a:pt x="861854" y="162552"/>
                  </a:lnTo>
                  <a:cubicBezTo>
                    <a:pt x="860789" y="167259"/>
                    <a:pt x="856586" y="170565"/>
                    <a:pt x="851767" y="170565"/>
                  </a:cubicBezTo>
                  <a:lnTo>
                    <a:pt x="803463" y="170565"/>
                  </a:lnTo>
                  <a:cubicBezTo>
                    <a:pt x="803407" y="170789"/>
                    <a:pt x="803295" y="170957"/>
                    <a:pt x="803239" y="171181"/>
                  </a:cubicBezTo>
                  <a:lnTo>
                    <a:pt x="803239" y="171686"/>
                  </a:lnTo>
                  <a:cubicBezTo>
                    <a:pt x="803239" y="173535"/>
                    <a:pt x="802734" y="175384"/>
                    <a:pt x="801782" y="176953"/>
                  </a:cubicBezTo>
                  <a:lnTo>
                    <a:pt x="801782" y="177458"/>
                  </a:lnTo>
                  <a:cubicBezTo>
                    <a:pt x="802846" y="178578"/>
                    <a:pt x="803631" y="179867"/>
                    <a:pt x="804135" y="181324"/>
                  </a:cubicBezTo>
                  <a:lnTo>
                    <a:pt x="804864" y="183454"/>
                  </a:lnTo>
                  <a:cubicBezTo>
                    <a:pt x="805200" y="184518"/>
                    <a:pt x="805368" y="185583"/>
                    <a:pt x="805368" y="186704"/>
                  </a:cubicBezTo>
                  <a:lnTo>
                    <a:pt x="805536" y="187768"/>
                  </a:lnTo>
                  <a:cubicBezTo>
                    <a:pt x="805872" y="188833"/>
                    <a:pt x="806040" y="189898"/>
                    <a:pt x="806040" y="191019"/>
                  </a:cubicBezTo>
                  <a:lnTo>
                    <a:pt x="806040" y="194605"/>
                  </a:lnTo>
                  <a:cubicBezTo>
                    <a:pt x="806040" y="195726"/>
                    <a:pt x="805872" y="196790"/>
                    <a:pt x="805536" y="197855"/>
                  </a:cubicBezTo>
                  <a:lnTo>
                    <a:pt x="804808" y="199985"/>
                  </a:lnTo>
                  <a:cubicBezTo>
                    <a:pt x="804583" y="200657"/>
                    <a:pt x="804303" y="201273"/>
                    <a:pt x="803967" y="201890"/>
                  </a:cubicBezTo>
                  <a:cubicBezTo>
                    <a:pt x="804135" y="202058"/>
                    <a:pt x="804303" y="202226"/>
                    <a:pt x="804471" y="202338"/>
                  </a:cubicBezTo>
                  <a:lnTo>
                    <a:pt x="805928" y="203795"/>
                  </a:lnTo>
                  <a:cubicBezTo>
                    <a:pt x="808674" y="206541"/>
                    <a:pt x="809683" y="210632"/>
                    <a:pt x="808394" y="214386"/>
                  </a:cubicBezTo>
                  <a:lnTo>
                    <a:pt x="808226" y="214947"/>
                  </a:lnTo>
                  <a:lnTo>
                    <a:pt x="808226" y="216852"/>
                  </a:lnTo>
                  <a:cubicBezTo>
                    <a:pt x="808226" y="218477"/>
                    <a:pt x="807834" y="220046"/>
                    <a:pt x="807161" y="221447"/>
                  </a:cubicBezTo>
                  <a:lnTo>
                    <a:pt x="807049" y="221671"/>
                  </a:lnTo>
                  <a:lnTo>
                    <a:pt x="806601" y="223913"/>
                  </a:lnTo>
                  <a:cubicBezTo>
                    <a:pt x="806489" y="224305"/>
                    <a:pt x="806433" y="224753"/>
                    <a:pt x="806265" y="225145"/>
                  </a:cubicBezTo>
                  <a:lnTo>
                    <a:pt x="805536" y="227275"/>
                  </a:lnTo>
                  <a:cubicBezTo>
                    <a:pt x="805368" y="227723"/>
                    <a:pt x="805200" y="228171"/>
                    <a:pt x="804976" y="228620"/>
                  </a:cubicBezTo>
                  <a:lnTo>
                    <a:pt x="804191" y="230973"/>
                  </a:lnTo>
                  <a:cubicBezTo>
                    <a:pt x="803070" y="233215"/>
                    <a:pt x="801109" y="235008"/>
                    <a:pt x="798812" y="235961"/>
                  </a:cubicBezTo>
                  <a:lnTo>
                    <a:pt x="795786" y="237193"/>
                  </a:lnTo>
                  <a:cubicBezTo>
                    <a:pt x="795954" y="237866"/>
                    <a:pt x="796010" y="238594"/>
                    <a:pt x="796010" y="239323"/>
                  </a:cubicBezTo>
                  <a:lnTo>
                    <a:pt x="796178" y="244646"/>
                  </a:lnTo>
                  <a:cubicBezTo>
                    <a:pt x="796514" y="245711"/>
                    <a:pt x="796682" y="246776"/>
                    <a:pt x="796682" y="247897"/>
                  </a:cubicBezTo>
                  <a:lnTo>
                    <a:pt x="796682" y="252211"/>
                  </a:lnTo>
                  <a:cubicBezTo>
                    <a:pt x="796682" y="253836"/>
                    <a:pt x="796290" y="255406"/>
                    <a:pt x="795617" y="256806"/>
                  </a:cubicBezTo>
                  <a:lnTo>
                    <a:pt x="795281" y="257759"/>
                  </a:lnTo>
                  <a:lnTo>
                    <a:pt x="795281" y="259328"/>
                  </a:lnTo>
                  <a:cubicBezTo>
                    <a:pt x="795281" y="260953"/>
                    <a:pt x="794889" y="262522"/>
                    <a:pt x="794217" y="263923"/>
                  </a:cubicBezTo>
                  <a:lnTo>
                    <a:pt x="792760" y="266781"/>
                  </a:lnTo>
                  <a:cubicBezTo>
                    <a:pt x="792255" y="267790"/>
                    <a:pt x="791583" y="268686"/>
                    <a:pt x="790798" y="269471"/>
                  </a:cubicBezTo>
                  <a:lnTo>
                    <a:pt x="790238" y="270031"/>
                  </a:lnTo>
                  <a:cubicBezTo>
                    <a:pt x="790238" y="270255"/>
                    <a:pt x="790238" y="270536"/>
                    <a:pt x="790238" y="270760"/>
                  </a:cubicBezTo>
                  <a:lnTo>
                    <a:pt x="790238" y="271488"/>
                  </a:lnTo>
                  <a:cubicBezTo>
                    <a:pt x="790238" y="273001"/>
                    <a:pt x="789902" y="274514"/>
                    <a:pt x="789229" y="275915"/>
                  </a:cubicBezTo>
                  <a:lnTo>
                    <a:pt x="788781" y="279894"/>
                  </a:lnTo>
                  <a:lnTo>
                    <a:pt x="789453" y="281911"/>
                  </a:lnTo>
                  <a:lnTo>
                    <a:pt x="791359" y="285161"/>
                  </a:lnTo>
                  <a:cubicBezTo>
                    <a:pt x="791583" y="285498"/>
                    <a:pt x="791807" y="285890"/>
                    <a:pt x="792031" y="286282"/>
                  </a:cubicBezTo>
                  <a:lnTo>
                    <a:pt x="793040" y="288299"/>
                  </a:lnTo>
                  <a:lnTo>
                    <a:pt x="794609" y="290429"/>
                  </a:lnTo>
                  <a:cubicBezTo>
                    <a:pt x="795001" y="290933"/>
                    <a:pt x="795337" y="291437"/>
                    <a:pt x="795561" y="291998"/>
                  </a:cubicBezTo>
                  <a:lnTo>
                    <a:pt x="796290" y="293455"/>
                  </a:lnTo>
                  <a:cubicBezTo>
                    <a:pt x="797018" y="294912"/>
                    <a:pt x="797355" y="296481"/>
                    <a:pt x="797355" y="298050"/>
                  </a:cubicBezTo>
                  <a:lnTo>
                    <a:pt x="797355" y="306680"/>
                  </a:lnTo>
                  <a:lnTo>
                    <a:pt x="798700" y="309762"/>
                  </a:lnTo>
                  <a:cubicBezTo>
                    <a:pt x="799260" y="311051"/>
                    <a:pt x="799540" y="312451"/>
                    <a:pt x="799540" y="313852"/>
                  </a:cubicBezTo>
                  <a:lnTo>
                    <a:pt x="799540" y="315982"/>
                  </a:lnTo>
                  <a:cubicBezTo>
                    <a:pt x="799540" y="320409"/>
                    <a:pt x="796682" y="324387"/>
                    <a:pt x="792479" y="325788"/>
                  </a:cubicBezTo>
                  <a:lnTo>
                    <a:pt x="791919" y="325956"/>
                  </a:lnTo>
                  <a:lnTo>
                    <a:pt x="787492" y="329263"/>
                  </a:lnTo>
                  <a:cubicBezTo>
                    <a:pt x="787324" y="329375"/>
                    <a:pt x="787100" y="329543"/>
                    <a:pt x="786932" y="329655"/>
                  </a:cubicBezTo>
                  <a:lnTo>
                    <a:pt x="771522" y="339910"/>
                  </a:lnTo>
                  <a:cubicBezTo>
                    <a:pt x="771129" y="340526"/>
                    <a:pt x="770737" y="341087"/>
                    <a:pt x="770233" y="341647"/>
                  </a:cubicBezTo>
                  <a:lnTo>
                    <a:pt x="768103" y="347979"/>
                  </a:lnTo>
                  <a:cubicBezTo>
                    <a:pt x="767599" y="349492"/>
                    <a:pt x="766758" y="350893"/>
                    <a:pt x="765581" y="352014"/>
                  </a:cubicBezTo>
                  <a:lnTo>
                    <a:pt x="764965" y="352966"/>
                  </a:lnTo>
                  <a:lnTo>
                    <a:pt x="764461" y="354423"/>
                  </a:lnTo>
                  <a:cubicBezTo>
                    <a:pt x="764069" y="355600"/>
                    <a:pt x="763508" y="356665"/>
                    <a:pt x="762724" y="357618"/>
                  </a:cubicBezTo>
                  <a:lnTo>
                    <a:pt x="759866" y="361204"/>
                  </a:lnTo>
                  <a:cubicBezTo>
                    <a:pt x="759025" y="362269"/>
                    <a:pt x="758016" y="363109"/>
                    <a:pt x="756840" y="363782"/>
                  </a:cubicBezTo>
                  <a:lnTo>
                    <a:pt x="750956" y="367032"/>
                  </a:lnTo>
                  <a:cubicBezTo>
                    <a:pt x="750564" y="368433"/>
                    <a:pt x="749835" y="369722"/>
                    <a:pt x="748882" y="370786"/>
                  </a:cubicBezTo>
                  <a:lnTo>
                    <a:pt x="747818" y="373196"/>
                  </a:lnTo>
                  <a:lnTo>
                    <a:pt x="747818" y="374821"/>
                  </a:lnTo>
                  <a:cubicBezTo>
                    <a:pt x="747818" y="375325"/>
                    <a:pt x="747762" y="375774"/>
                    <a:pt x="747706" y="376278"/>
                  </a:cubicBezTo>
                  <a:lnTo>
                    <a:pt x="747089" y="381265"/>
                  </a:lnTo>
                  <a:cubicBezTo>
                    <a:pt x="747089" y="385132"/>
                    <a:pt x="744904" y="388718"/>
                    <a:pt x="741429" y="390455"/>
                  </a:cubicBezTo>
                  <a:lnTo>
                    <a:pt x="739692" y="392137"/>
                  </a:lnTo>
                  <a:cubicBezTo>
                    <a:pt x="738908" y="392921"/>
                    <a:pt x="738011" y="393538"/>
                    <a:pt x="737059" y="394042"/>
                  </a:cubicBezTo>
                  <a:lnTo>
                    <a:pt x="735602" y="394770"/>
                  </a:lnTo>
                  <a:cubicBezTo>
                    <a:pt x="734929" y="395107"/>
                    <a:pt x="734201" y="395387"/>
                    <a:pt x="733472" y="395555"/>
                  </a:cubicBezTo>
                  <a:lnTo>
                    <a:pt x="730614" y="396283"/>
                  </a:lnTo>
                  <a:cubicBezTo>
                    <a:pt x="729774" y="396507"/>
                    <a:pt x="728933" y="396563"/>
                    <a:pt x="728093" y="396563"/>
                  </a:cubicBezTo>
                  <a:lnTo>
                    <a:pt x="722377" y="396563"/>
                  </a:lnTo>
                  <a:lnTo>
                    <a:pt x="721984" y="397180"/>
                  </a:lnTo>
                  <a:lnTo>
                    <a:pt x="720808" y="399477"/>
                  </a:lnTo>
                  <a:cubicBezTo>
                    <a:pt x="720640" y="399814"/>
                    <a:pt x="720472" y="400094"/>
                    <a:pt x="720247" y="400430"/>
                  </a:cubicBezTo>
                  <a:cubicBezTo>
                    <a:pt x="720191" y="400822"/>
                    <a:pt x="720079" y="401215"/>
                    <a:pt x="719967" y="401607"/>
                  </a:cubicBezTo>
                  <a:lnTo>
                    <a:pt x="720135" y="402391"/>
                  </a:lnTo>
                  <a:cubicBezTo>
                    <a:pt x="720359" y="403232"/>
                    <a:pt x="720415" y="404073"/>
                    <a:pt x="720415" y="404913"/>
                  </a:cubicBezTo>
                  <a:lnTo>
                    <a:pt x="720415" y="410629"/>
                  </a:lnTo>
                  <a:cubicBezTo>
                    <a:pt x="720415" y="411469"/>
                    <a:pt x="720303" y="412310"/>
                    <a:pt x="720135" y="413151"/>
                  </a:cubicBezTo>
                  <a:lnTo>
                    <a:pt x="719407" y="416008"/>
                  </a:lnTo>
                  <a:cubicBezTo>
                    <a:pt x="719015" y="417577"/>
                    <a:pt x="718230" y="419034"/>
                    <a:pt x="717221" y="420267"/>
                  </a:cubicBezTo>
                  <a:lnTo>
                    <a:pt x="717221" y="420267"/>
                  </a:lnTo>
                  <a:cubicBezTo>
                    <a:pt x="716549" y="421612"/>
                    <a:pt x="715596" y="422789"/>
                    <a:pt x="714419" y="423742"/>
                  </a:cubicBezTo>
                  <a:lnTo>
                    <a:pt x="710217" y="427272"/>
                  </a:lnTo>
                  <a:cubicBezTo>
                    <a:pt x="709880" y="427608"/>
                    <a:pt x="709488" y="427944"/>
                    <a:pt x="709096" y="428225"/>
                  </a:cubicBezTo>
                  <a:lnTo>
                    <a:pt x="706238" y="430354"/>
                  </a:lnTo>
                  <a:cubicBezTo>
                    <a:pt x="705734" y="430746"/>
                    <a:pt x="705229" y="431026"/>
                    <a:pt x="704669" y="431307"/>
                  </a:cubicBezTo>
                  <a:lnTo>
                    <a:pt x="697552" y="434893"/>
                  </a:lnTo>
                  <a:lnTo>
                    <a:pt x="696768" y="435677"/>
                  </a:lnTo>
                  <a:lnTo>
                    <a:pt x="695255" y="438199"/>
                  </a:lnTo>
                  <a:cubicBezTo>
                    <a:pt x="694862" y="438872"/>
                    <a:pt x="694358" y="439488"/>
                    <a:pt x="693854" y="440048"/>
                  </a:cubicBezTo>
                  <a:cubicBezTo>
                    <a:pt x="693742" y="441393"/>
                    <a:pt x="693406" y="442738"/>
                    <a:pt x="692789" y="443971"/>
                  </a:cubicBezTo>
                  <a:lnTo>
                    <a:pt x="692061" y="445428"/>
                  </a:lnTo>
                  <a:cubicBezTo>
                    <a:pt x="691668" y="446269"/>
                    <a:pt x="691108" y="446997"/>
                    <a:pt x="690548" y="447670"/>
                  </a:cubicBezTo>
                  <a:lnTo>
                    <a:pt x="691220" y="449687"/>
                  </a:lnTo>
                  <a:cubicBezTo>
                    <a:pt x="691556" y="450752"/>
                    <a:pt x="691724" y="451816"/>
                    <a:pt x="691724" y="452937"/>
                  </a:cubicBezTo>
                  <a:lnTo>
                    <a:pt x="691724" y="453665"/>
                  </a:lnTo>
                  <a:cubicBezTo>
                    <a:pt x="691724" y="455291"/>
                    <a:pt x="691332" y="456860"/>
                    <a:pt x="690660" y="458261"/>
                  </a:cubicBezTo>
                  <a:lnTo>
                    <a:pt x="689931" y="459718"/>
                  </a:lnTo>
                  <a:cubicBezTo>
                    <a:pt x="688923" y="461735"/>
                    <a:pt x="687297" y="463360"/>
                    <a:pt x="685336" y="464369"/>
                  </a:cubicBezTo>
                  <a:lnTo>
                    <a:pt x="683879" y="465097"/>
                  </a:lnTo>
                  <a:cubicBezTo>
                    <a:pt x="683655" y="465209"/>
                    <a:pt x="683375" y="465321"/>
                    <a:pt x="683151" y="465433"/>
                  </a:cubicBezTo>
                  <a:cubicBezTo>
                    <a:pt x="683095" y="466946"/>
                    <a:pt x="682758" y="468459"/>
                    <a:pt x="682086" y="469804"/>
                  </a:cubicBezTo>
                  <a:lnTo>
                    <a:pt x="680629" y="472718"/>
                  </a:lnTo>
                  <a:cubicBezTo>
                    <a:pt x="680349" y="473335"/>
                    <a:pt x="679957" y="473895"/>
                    <a:pt x="679564" y="474399"/>
                  </a:cubicBezTo>
                  <a:lnTo>
                    <a:pt x="679564" y="474567"/>
                  </a:lnTo>
                  <a:cubicBezTo>
                    <a:pt x="679564" y="474904"/>
                    <a:pt x="679564" y="475240"/>
                    <a:pt x="679508" y="475576"/>
                  </a:cubicBezTo>
                  <a:lnTo>
                    <a:pt x="680517" y="478042"/>
                  </a:lnTo>
                  <a:cubicBezTo>
                    <a:pt x="683655" y="478658"/>
                    <a:pt x="686345" y="480675"/>
                    <a:pt x="687802" y="483589"/>
                  </a:cubicBezTo>
                  <a:lnTo>
                    <a:pt x="689259" y="486447"/>
                  </a:lnTo>
                  <a:cubicBezTo>
                    <a:pt x="689987" y="487904"/>
                    <a:pt x="690323" y="489473"/>
                    <a:pt x="690323" y="491042"/>
                  </a:cubicBezTo>
                  <a:lnTo>
                    <a:pt x="690323" y="491771"/>
                  </a:lnTo>
                  <a:cubicBezTo>
                    <a:pt x="690323" y="492892"/>
                    <a:pt x="690155" y="493956"/>
                    <a:pt x="689819" y="495021"/>
                  </a:cubicBezTo>
                  <a:lnTo>
                    <a:pt x="689651" y="495581"/>
                  </a:lnTo>
                  <a:cubicBezTo>
                    <a:pt x="689595" y="498215"/>
                    <a:pt x="688530" y="500737"/>
                    <a:pt x="686625" y="502642"/>
                  </a:cubicBezTo>
                  <a:lnTo>
                    <a:pt x="685616" y="503651"/>
                  </a:lnTo>
                  <a:lnTo>
                    <a:pt x="683263" y="506565"/>
                  </a:lnTo>
                  <a:lnTo>
                    <a:pt x="678331" y="513625"/>
                  </a:lnTo>
                  <a:cubicBezTo>
                    <a:pt x="677827" y="515138"/>
                    <a:pt x="676987" y="516539"/>
                    <a:pt x="675810" y="517660"/>
                  </a:cubicBezTo>
                  <a:lnTo>
                    <a:pt x="673680" y="519790"/>
                  </a:lnTo>
                  <a:cubicBezTo>
                    <a:pt x="673288" y="520182"/>
                    <a:pt x="672840" y="520574"/>
                    <a:pt x="672392" y="520910"/>
                  </a:cubicBezTo>
                  <a:lnTo>
                    <a:pt x="668077" y="523992"/>
                  </a:lnTo>
                  <a:lnTo>
                    <a:pt x="664826" y="527242"/>
                  </a:lnTo>
                  <a:cubicBezTo>
                    <a:pt x="664098" y="528643"/>
                    <a:pt x="663089" y="529876"/>
                    <a:pt x="661800" y="530829"/>
                  </a:cubicBezTo>
                  <a:lnTo>
                    <a:pt x="661128" y="531333"/>
                  </a:lnTo>
                  <a:lnTo>
                    <a:pt x="661744" y="532118"/>
                  </a:lnTo>
                  <a:cubicBezTo>
                    <a:pt x="662137" y="532622"/>
                    <a:pt x="662417" y="533126"/>
                    <a:pt x="662697" y="533687"/>
                  </a:cubicBezTo>
                  <a:lnTo>
                    <a:pt x="662697" y="533687"/>
                  </a:lnTo>
                  <a:cubicBezTo>
                    <a:pt x="664322" y="535536"/>
                    <a:pt x="665219" y="537946"/>
                    <a:pt x="665219" y="540467"/>
                  </a:cubicBezTo>
                  <a:lnTo>
                    <a:pt x="665219" y="542597"/>
                  </a:lnTo>
                  <a:cubicBezTo>
                    <a:pt x="665219" y="545959"/>
                    <a:pt x="663594" y="549097"/>
                    <a:pt x="660904" y="551002"/>
                  </a:cubicBezTo>
                  <a:lnTo>
                    <a:pt x="660904" y="551226"/>
                  </a:lnTo>
                  <a:cubicBezTo>
                    <a:pt x="660904" y="551394"/>
                    <a:pt x="660904" y="551563"/>
                    <a:pt x="660904" y="551675"/>
                  </a:cubicBezTo>
                  <a:cubicBezTo>
                    <a:pt x="661576" y="552795"/>
                    <a:pt x="662025" y="553972"/>
                    <a:pt x="662193" y="555261"/>
                  </a:cubicBezTo>
                  <a:cubicBezTo>
                    <a:pt x="662697" y="558511"/>
                    <a:pt x="661632" y="561873"/>
                    <a:pt x="659335" y="564227"/>
                  </a:cubicBezTo>
                  <a:lnTo>
                    <a:pt x="658606" y="564956"/>
                  </a:lnTo>
                  <a:cubicBezTo>
                    <a:pt x="657822" y="565740"/>
                    <a:pt x="656869" y="566412"/>
                    <a:pt x="655917" y="566917"/>
                  </a:cubicBezTo>
                  <a:lnTo>
                    <a:pt x="655188" y="567309"/>
                  </a:lnTo>
                  <a:lnTo>
                    <a:pt x="655188" y="568430"/>
                  </a:lnTo>
                  <a:cubicBezTo>
                    <a:pt x="655188" y="570896"/>
                    <a:pt x="654291" y="573305"/>
                    <a:pt x="652666" y="575210"/>
                  </a:cubicBezTo>
                  <a:lnTo>
                    <a:pt x="652666" y="575210"/>
                  </a:lnTo>
                  <a:cubicBezTo>
                    <a:pt x="652386" y="575771"/>
                    <a:pt x="652050" y="576275"/>
                    <a:pt x="651714" y="576779"/>
                  </a:cubicBezTo>
                  <a:lnTo>
                    <a:pt x="648183" y="582047"/>
                  </a:lnTo>
                  <a:lnTo>
                    <a:pt x="649192" y="583504"/>
                  </a:lnTo>
                  <a:cubicBezTo>
                    <a:pt x="649696" y="584288"/>
                    <a:pt x="650089" y="585073"/>
                    <a:pt x="650369" y="585970"/>
                  </a:cubicBezTo>
                  <a:lnTo>
                    <a:pt x="653395" y="593927"/>
                  </a:lnTo>
                  <a:cubicBezTo>
                    <a:pt x="653731" y="594599"/>
                    <a:pt x="654011" y="595328"/>
                    <a:pt x="654179" y="596056"/>
                  </a:cubicBezTo>
                  <a:lnTo>
                    <a:pt x="654460" y="597177"/>
                  </a:lnTo>
                  <a:lnTo>
                    <a:pt x="654908" y="597849"/>
                  </a:lnTo>
                  <a:cubicBezTo>
                    <a:pt x="656029" y="599530"/>
                    <a:pt x="656645" y="601548"/>
                    <a:pt x="656645" y="603565"/>
                  </a:cubicBezTo>
                  <a:lnTo>
                    <a:pt x="656645" y="604070"/>
                  </a:lnTo>
                  <a:cubicBezTo>
                    <a:pt x="657149" y="605302"/>
                    <a:pt x="657373" y="606591"/>
                    <a:pt x="657373" y="607880"/>
                  </a:cubicBezTo>
                  <a:cubicBezTo>
                    <a:pt x="657373" y="610514"/>
                    <a:pt x="656365" y="613148"/>
                    <a:pt x="654348" y="615165"/>
                  </a:cubicBezTo>
                  <a:lnTo>
                    <a:pt x="650761" y="618751"/>
                  </a:lnTo>
                  <a:cubicBezTo>
                    <a:pt x="649977" y="619536"/>
                    <a:pt x="649080" y="620208"/>
                    <a:pt x="648071" y="620657"/>
                  </a:cubicBezTo>
                  <a:lnTo>
                    <a:pt x="646614" y="621385"/>
                  </a:lnTo>
                  <a:cubicBezTo>
                    <a:pt x="645157" y="622114"/>
                    <a:pt x="643588" y="622506"/>
                    <a:pt x="641963" y="622506"/>
                  </a:cubicBezTo>
                  <a:lnTo>
                    <a:pt x="640506" y="622506"/>
                  </a:lnTo>
                  <a:cubicBezTo>
                    <a:pt x="636864" y="622506"/>
                    <a:pt x="633446" y="620544"/>
                    <a:pt x="631596" y="617462"/>
                  </a:cubicBezTo>
                  <a:lnTo>
                    <a:pt x="631316" y="617406"/>
                  </a:lnTo>
                  <a:cubicBezTo>
                    <a:pt x="630532" y="617294"/>
                    <a:pt x="629747" y="617126"/>
                    <a:pt x="628963" y="616846"/>
                  </a:cubicBezTo>
                  <a:lnTo>
                    <a:pt x="623247" y="614717"/>
                  </a:lnTo>
                  <a:cubicBezTo>
                    <a:pt x="621846" y="614212"/>
                    <a:pt x="620613" y="613372"/>
                    <a:pt x="619548" y="612363"/>
                  </a:cubicBezTo>
                  <a:lnTo>
                    <a:pt x="618596" y="611411"/>
                  </a:lnTo>
                  <a:lnTo>
                    <a:pt x="615794" y="610010"/>
                  </a:lnTo>
                  <a:cubicBezTo>
                    <a:pt x="614337" y="609281"/>
                    <a:pt x="613104" y="608272"/>
                    <a:pt x="612151" y="606984"/>
                  </a:cubicBezTo>
                  <a:lnTo>
                    <a:pt x="607837" y="601268"/>
                  </a:lnTo>
                  <a:cubicBezTo>
                    <a:pt x="606828" y="599867"/>
                    <a:pt x="606155" y="598298"/>
                    <a:pt x="605875" y="596617"/>
                  </a:cubicBezTo>
                  <a:cubicBezTo>
                    <a:pt x="604698" y="595384"/>
                    <a:pt x="603802" y="593871"/>
                    <a:pt x="603298" y="592190"/>
                  </a:cubicBezTo>
                  <a:lnTo>
                    <a:pt x="602401" y="589108"/>
                  </a:lnTo>
                  <a:lnTo>
                    <a:pt x="595508" y="583952"/>
                  </a:lnTo>
                  <a:cubicBezTo>
                    <a:pt x="595116" y="583672"/>
                    <a:pt x="594724" y="583336"/>
                    <a:pt x="594388" y="583000"/>
                  </a:cubicBezTo>
                  <a:lnTo>
                    <a:pt x="592931" y="581543"/>
                  </a:lnTo>
                  <a:cubicBezTo>
                    <a:pt x="591810" y="580422"/>
                    <a:pt x="590913" y="579021"/>
                    <a:pt x="590409" y="577508"/>
                  </a:cubicBezTo>
                  <a:lnTo>
                    <a:pt x="589680" y="575378"/>
                  </a:lnTo>
                  <a:cubicBezTo>
                    <a:pt x="589456" y="574818"/>
                    <a:pt x="589344" y="574202"/>
                    <a:pt x="589232" y="573585"/>
                  </a:cubicBezTo>
                  <a:lnTo>
                    <a:pt x="588896" y="571120"/>
                  </a:lnTo>
                  <a:lnTo>
                    <a:pt x="587159" y="569383"/>
                  </a:lnTo>
                  <a:cubicBezTo>
                    <a:pt x="586374" y="568598"/>
                    <a:pt x="585702" y="567701"/>
                    <a:pt x="585198" y="566693"/>
                  </a:cubicBezTo>
                  <a:lnTo>
                    <a:pt x="583068" y="562378"/>
                  </a:lnTo>
                  <a:cubicBezTo>
                    <a:pt x="582340" y="560921"/>
                    <a:pt x="582003" y="559352"/>
                    <a:pt x="582003" y="557783"/>
                  </a:cubicBezTo>
                  <a:lnTo>
                    <a:pt x="582003" y="555709"/>
                  </a:lnTo>
                  <a:lnTo>
                    <a:pt x="580266" y="549994"/>
                  </a:lnTo>
                  <a:cubicBezTo>
                    <a:pt x="579818" y="548481"/>
                    <a:pt x="579706" y="546855"/>
                    <a:pt x="579986" y="545343"/>
                  </a:cubicBezTo>
                  <a:lnTo>
                    <a:pt x="580154" y="544222"/>
                  </a:lnTo>
                  <a:lnTo>
                    <a:pt x="579650" y="543829"/>
                  </a:lnTo>
                  <a:cubicBezTo>
                    <a:pt x="577072" y="541868"/>
                    <a:pt x="575503" y="538842"/>
                    <a:pt x="575503" y="535536"/>
                  </a:cubicBezTo>
                  <a:lnTo>
                    <a:pt x="575335" y="533743"/>
                  </a:lnTo>
                  <a:cubicBezTo>
                    <a:pt x="574046" y="532790"/>
                    <a:pt x="572981" y="531501"/>
                    <a:pt x="572309" y="530100"/>
                  </a:cubicBezTo>
                  <a:lnTo>
                    <a:pt x="571580" y="528643"/>
                  </a:lnTo>
                  <a:cubicBezTo>
                    <a:pt x="571244" y="527971"/>
                    <a:pt x="570964" y="527242"/>
                    <a:pt x="570796" y="526514"/>
                  </a:cubicBezTo>
                  <a:lnTo>
                    <a:pt x="570628" y="525785"/>
                  </a:lnTo>
                  <a:cubicBezTo>
                    <a:pt x="568891" y="524777"/>
                    <a:pt x="567490" y="523320"/>
                    <a:pt x="566593" y="521471"/>
                  </a:cubicBezTo>
                  <a:lnTo>
                    <a:pt x="565024" y="518333"/>
                  </a:lnTo>
                  <a:lnTo>
                    <a:pt x="561550" y="514298"/>
                  </a:lnTo>
                  <a:cubicBezTo>
                    <a:pt x="560597" y="513177"/>
                    <a:pt x="559925" y="511944"/>
                    <a:pt x="559476" y="510543"/>
                  </a:cubicBezTo>
                  <a:lnTo>
                    <a:pt x="558131" y="505948"/>
                  </a:lnTo>
                  <a:lnTo>
                    <a:pt x="557067" y="506621"/>
                  </a:lnTo>
                  <a:lnTo>
                    <a:pt x="553256" y="511552"/>
                  </a:lnTo>
                  <a:cubicBezTo>
                    <a:pt x="553144" y="511720"/>
                    <a:pt x="553032" y="511832"/>
                    <a:pt x="552920" y="512000"/>
                  </a:cubicBezTo>
                  <a:lnTo>
                    <a:pt x="552864" y="512168"/>
                  </a:lnTo>
                  <a:cubicBezTo>
                    <a:pt x="552752" y="512617"/>
                    <a:pt x="552640" y="513009"/>
                    <a:pt x="552472" y="513457"/>
                  </a:cubicBezTo>
                  <a:lnTo>
                    <a:pt x="552472" y="515419"/>
                  </a:lnTo>
                  <a:cubicBezTo>
                    <a:pt x="552472" y="516147"/>
                    <a:pt x="552416" y="516932"/>
                    <a:pt x="552248" y="517660"/>
                  </a:cubicBezTo>
                  <a:lnTo>
                    <a:pt x="550791" y="524104"/>
                  </a:lnTo>
                  <a:cubicBezTo>
                    <a:pt x="550398" y="525785"/>
                    <a:pt x="549614" y="527355"/>
                    <a:pt x="548493" y="528643"/>
                  </a:cubicBezTo>
                  <a:lnTo>
                    <a:pt x="547765" y="530100"/>
                  </a:lnTo>
                  <a:cubicBezTo>
                    <a:pt x="547596" y="530381"/>
                    <a:pt x="547428" y="530717"/>
                    <a:pt x="547260" y="530997"/>
                  </a:cubicBezTo>
                  <a:cubicBezTo>
                    <a:pt x="547652" y="533519"/>
                    <a:pt x="547148" y="536152"/>
                    <a:pt x="545691" y="538394"/>
                  </a:cubicBezTo>
                  <a:lnTo>
                    <a:pt x="544234" y="540523"/>
                  </a:lnTo>
                  <a:cubicBezTo>
                    <a:pt x="543842" y="541084"/>
                    <a:pt x="543394" y="541644"/>
                    <a:pt x="542945" y="542092"/>
                  </a:cubicBezTo>
                  <a:lnTo>
                    <a:pt x="541488" y="543549"/>
                  </a:lnTo>
                  <a:cubicBezTo>
                    <a:pt x="540368" y="544670"/>
                    <a:pt x="538967" y="545511"/>
                    <a:pt x="537454" y="546015"/>
                  </a:cubicBezTo>
                  <a:lnTo>
                    <a:pt x="535324" y="546743"/>
                  </a:lnTo>
                  <a:cubicBezTo>
                    <a:pt x="532130" y="547808"/>
                    <a:pt x="528544" y="547248"/>
                    <a:pt x="525854" y="545230"/>
                  </a:cubicBezTo>
                  <a:lnTo>
                    <a:pt x="517224" y="538786"/>
                  </a:lnTo>
                  <a:lnTo>
                    <a:pt x="501029" y="527523"/>
                  </a:lnTo>
                  <a:lnTo>
                    <a:pt x="461691" y="501073"/>
                  </a:lnTo>
                  <a:lnTo>
                    <a:pt x="453510" y="495133"/>
                  </a:lnTo>
                  <a:lnTo>
                    <a:pt x="446057" y="490146"/>
                  </a:lnTo>
                  <a:lnTo>
                    <a:pt x="445945" y="490314"/>
                  </a:lnTo>
                  <a:cubicBezTo>
                    <a:pt x="445553" y="490874"/>
                    <a:pt x="445160" y="491379"/>
                    <a:pt x="444656" y="491883"/>
                  </a:cubicBezTo>
                  <a:lnTo>
                    <a:pt x="443479" y="493228"/>
                  </a:lnTo>
                  <a:lnTo>
                    <a:pt x="443367" y="493788"/>
                  </a:lnTo>
                  <a:lnTo>
                    <a:pt x="443367" y="496086"/>
                  </a:lnTo>
                  <a:cubicBezTo>
                    <a:pt x="443367" y="497207"/>
                    <a:pt x="443199" y="498327"/>
                    <a:pt x="442807" y="499392"/>
                  </a:cubicBezTo>
                  <a:lnTo>
                    <a:pt x="442078" y="501521"/>
                  </a:lnTo>
                  <a:cubicBezTo>
                    <a:pt x="441966" y="501858"/>
                    <a:pt x="441798" y="502194"/>
                    <a:pt x="441686" y="502586"/>
                  </a:cubicBezTo>
                  <a:cubicBezTo>
                    <a:pt x="441294" y="504491"/>
                    <a:pt x="440341" y="506285"/>
                    <a:pt x="438884" y="507742"/>
                  </a:cubicBezTo>
                  <a:lnTo>
                    <a:pt x="436755" y="509871"/>
                  </a:lnTo>
                  <a:cubicBezTo>
                    <a:pt x="436250" y="510375"/>
                    <a:pt x="435746" y="510767"/>
                    <a:pt x="435186" y="511160"/>
                  </a:cubicBezTo>
                  <a:lnTo>
                    <a:pt x="433056" y="512617"/>
                  </a:lnTo>
                  <a:cubicBezTo>
                    <a:pt x="432384" y="513065"/>
                    <a:pt x="431655" y="513457"/>
                    <a:pt x="430871" y="513737"/>
                  </a:cubicBezTo>
                  <a:lnTo>
                    <a:pt x="429078" y="515867"/>
                  </a:lnTo>
                  <a:lnTo>
                    <a:pt x="428237" y="517940"/>
                  </a:lnTo>
                  <a:cubicBezTo>
                    <a:pt x="426668" y="521863"/>
                    <a:pt x="422857" y="524441"/>
                    <a:pt x="418655" y="524441"/>
                  </a:cubicBezTo>
                  <a:lnTo>
                    <a:pt x="414060" y="524609"/>
                  </a:lnTo>
                  <a:cubicBezTo>
                    <a:pt x="412995" y="524945"/>
                    <a:pt x="411874" y="525113"/>
                    <a:pt x="410809" y="525113"/>
                  </a:cubicBezTo>
                  <a:lnTo>
                    <a:pt x="409240" y="525113"/>
                  </a:lnTo>
                  <a:lnTo>
                    <a:pt x="406607" y="526626"/>
                  </a:lnTo>
                  <a:cubicBezTo>
                    <a:pt x="405542" y="527242"/>
                    <a:pt x="404365" y="527635"/>
                    <a:pt x="403188" y="527859"/>
                  </a:cubicBezTo>
                  <a:lnTo>
                    <a:pt x="397697" y="528756"/>
                  </a:lnTo>
                  <a:cubicBezTo>
                    <a:pt x="396576" y="529596"/>
                    <a:pt x="395343" y="530212"/>
                    <a:pt x="393998" y="530549"/>
                  </a:cubicBezTo>
                  <a:lnTo>
                    <a:pt x="391140" y="531277"/>
                  </a:lnTo>
                  <a:cubicBezTo>
                    <a:pt x="389739" y="531613"/>
                    <a:pt x="388282" y="531669"/>
                    <a:pt x="386825" y="531445"/>
                  </a:cubicBezTo>
                  <a:cubicBezTo>
                    <a:pt x="386209" y="531557"/>
                    <a:pt x="385649" y="531613"/>
                    <a:pt x="385032" y="531613"/>
                  </a:cubicBezTo>
                  <a:lnTo>
                    <a:pt x="383575" y="531613"/>
                  </a:lnTo>
                  <a:cubicBezTo>
                    <a:pt x="382847" y="531613"/>
                    <a:pt x="382118" y="531557"/>
                    <a:pt x="381446" y="531389"/>
                  </a:cubicBezTo>
                  <a:cubicBezTo>
                    <a:pt x="380717" y="531557"/>
                    <a:pt x="380045" y="531613"/>
                    <a:pt x="379316" y="531613"/>
                  </a:cubicBezTo>
                  <a:lnTo>
                    <a:pt x="377859" y="531613"/>
                  </a:lnTo>
                  <a:cubicBezTo>
                    <a:pt x="377019" y="531613"/>
                    <a:pt x="376178" y="531501"/>
                    <a:pt x="375338" y="531277"/>
                  </a:cubicBezTo>
                  <a:lnTo>
                    <a:pt x="374553" y="531109"/>
                  </a:lnTo>
                  <a:cubicBezTo>
                    <a:pt x="373601" y="531389"/>
                    <a:pt x="372648" y="531557"/>
                    <a:pt x="371639" y="531613"/>
                  </a:cubicBezTo>
                  <a:lnTo>
                    <a:pt x="369622" y="532286"/>
                  </a:lnTo>
                  <a:lnTo>
                    <a:pt x="367661" y="533295"/>
                  </a:lnTo>
                  <a:lnTo>
                    <a:pt x="362898" y="536040"/>
                  </a:lnTo>
                  <a:cubicBezTo>
                    <a:pt x="360096" y="537609"/>
                    <a:pt x="356789" y="537834"/>
                    <a:pt x="353819" y="536601"/>
                  </a:cubicBezTo>
                  <a:cubicBezTo>
                    <a:pt x="351970" y="536769"/>
                    <a:pt x="350121" y="536489"/>
                    <a:pt x="348440" y="535704"/>
                  </a:cubicBezTo>
                  <a:lnTo>
                    <a:pt x="347992" y="535760"/>
                  </a:lnTo>
                  <a:cubicBezTo>
                    <a:pt x="346759" y="535984"/>
                    <a:pt x="345470" y="535928"/>
                    <a:pt x="344237" y="535704"/>
                  </a:cubicBezTo>
                  <a:lnTo>
                    <a:pt x="343341" y="535536"/>
                  </a:lnTo>
                  <a:cubicBezTo>
                    <a:pt x="341603" y="536040"/>
                    <a:pt x="339810" y="536040"/>
                    <a:pt x="338017" y="535592"/>
                  </a:cubicBezTo>
                  <a:lnTo>
                    <a:pt x="336392" y="535200"/>
                  </a:lnTo>
                  <a:lnTo>
                    <a:pt x="332637" y="535200"/>
                  </a:lnTo>
                  <a:cubicBezTo>
                    <a:pt x="331124" y="535200"/>
                    <a:pt x="329667" y="534864"/>
                    <a:pt x="328323" y="534247"/>
                  </a:cubicBezTo>
                  <a:cubicBezTo>
                    <a:pt x="327258" y="534471"/>
                    <a:pt x="326081" y="534527"/>
                    <a:pt x="325016" y="534415"/>
                  </a:cubicBezTo>
                  <a:lnTo>
                    <a:pt x="227343" y="523432"/>
                  </a:lnTo>
                  <a:cubicBezTo>
                    <a:pt x="226335" y="524272"/>
                    <a:pt x="225214" y="524945"/>
                    <a:pt x="223925" y="525337"/>
                  </a:cubicBezTo>
                  <a:lnTo>
                    <a:pt x="216920" y="527859"/>
                  </a:lnTo>
                  <a:lnTo>
                    <a:pt x="213110" y="529764"/>
                  </a:lnTo>
                  <a:cubicBezTo>
                    <a:pt x="212662" y="529988"/>
                    <a:pt x="212213" y="530156"/>
                    <a:pt x="211765" y="530325"/>
                  </a:cubicBezTo>
                  <a:lnTo>
                    <a:pt x="208179" y="531501"/>
                  </a:lnTo>
                  <a:lnTo>
                    <a:pt x="194505" y="538338"/>
                  </a:lnTo>
                  <a:cubicBezTo>
                    <a:pt x="193273" y="538954"/>
                    <a:pt x="191928" y="539290"/>
                    <a:pt x="190583" y="539403"/>
                  </a:cubicBezTo>
                  <a:lnTo>
                    <a:pt x="179824" y="540131"/>
                  </a:lnTo>
                  <a:cubicBezTo>
                    <a:pt x="179600" y="540131"/>
                    <a:pt x="179375" y="540131"/>
                    <a:pt x="179151" y="540131"/>
                  </a:cubicBezTo>
                  <a:lnTo>
                    <a:pt x="173267" y="540131"/>
                  </a:lnTo>
                  <a:lnTo>
                    <a:pt x="165870" y="541980"/>
                  </a:lnTo>
                  <a:cubicBezTo>
                    <a:pt x="165086" y="542148"/>
                    <a:pt x="164357" y="542260"/>
                    <a:pt x="163573" y="542260"/>
                  </a:cubicBezTo>
                  <a:cubicBezTo>
                    <a:pt x="161499" y="543045"/>
                    <a:pt x="159258" y="543213"/>
                    <a:pt x="157073" y="542597"/>
                  </a:cubicBezTo>
                  <a:lnTo>
                    <a:pt x="156568" y="542709"/>
                  </a:lnTo>
                  <a:lnTo>
                    <a:pt x="153038" y="543886"/>
                  </a:lnTo>
                  <a:cubicBezTo>
                    <a:pt x="152758" y="543942"/>
                    <a:pt x="152534" y="544054"/>
                    <a:pt x="152253" y="544110"/>
                  </a:cubicBezTo>
                  <a:lnTo>
                    <a:pt x="149115" y="545062"/>
                  </a:lnTo>
                  <a:cubicBezTo>
                    <a:pt x="147770" y="545398"/>
                    <a:pt x="146369" y="545455"/>
                    <a:pt x="145025" y="545230"/>
                  </a:cubicBezTo>
                  <a:lnTo>
                    <a:pt x="140205" y="544502"/>
                  </a:lnTo>
                  <a:cubicBezTo>
                    <a:pt x="138804" y="546183"/>
                    <a:pt x="136899" y="547416"/>
                    <a:pt x="134770" y="547920"/>
                  </a:cubicBezTo>
                  <a:lnTo>
                    <a:pt x="131912" y="548649"/>
                  </a:lnTo>
                  <a:cubicBezTo>
                    <a:pt x="128774" y="549433"/>
                    <a:pt x="125467" y="548705"/>
                    <a:pt x="122946" y="546687"/>
                  </a:cubicBezTo>
                  <a:lnTo>
                    <a:pt x="120816" y="544950"/>
                  </a:lnTo>
                  <a:lnTo>
                    <a:pt x="118239" y="544110"/>
                  </a:lnTo>
                  <a:cubicBezTo>
                    <a:pt x="116894" y="543661"/>
                    <a:pt x="115605" y="542933"/>
                    <a:pt x="114540" y="541924"/>
                  </a:cubicBezTo>
                  <a:lnTo>
                    <a:pt x="107424" y="535760"/>
                  </a:lnTo>
                  <a:lnTo>
                    <a:pt x="102156" y="535312"/>
                  </a:lnTo>
                  <a:cubicBezTo>
                    <a:pt x="100307" y="535312"/>
                    <a:pt x="98458" y="534807"/>
                    <a:pt x="96832" y="533855"/>
                  </a:cubicBezTo>
                  <a:lnTo>
                    <a:pt x="94255" y="532622"/>
                  </a:lnTo>
                  <a:lnTo>
                    <a:pt x="91677" y="533070"/>
                  </a:lnTo>
                  <a:cubicBezTo>
                    <a:pt x="91341" y="533126"/>
                    <a:pt x="91061" y="533182"/>
                    <a:pt x="90724" y="533182"/>
                  </a:cubicBezTo>
                  <a:lnTo>
                    <a:pt x="87082" y="533463"/>
                  </a:lnTo>
                  <a:lnTo>
                    <a:pt x="85737" y="536433"/>
                  </a:lnTo>
                  <a:cubicBezTo>
                    <a:pt x="85513" y="536993"/>
                    <a:pt x="85233" y="537497"/>
                    <a:pt x="84897" y="537946"/>
                  </a:cubicBezTo>
                  <a:lnTo>
                    <a:pt x="82039" y="542260"/>
                  </a:lnTo>
                  <a:cubicBezTo>
                    <a:pt x="81814" y="542541"/>
                    <a:pt x="81590" y="542877"/>
                    <a:pt x="81366" y="543157"/>
                  </a:cubicBezTo>
                  <a:lnTo>
                    <a:pt x="78788" y="546239"/>
                  </a:lnTo>
                  <a:lnTo>
                    <a:pt x="79405" y="552852"/>
                  </a:lnTo>
                  <a:cubicBezTo>
                    <a:pt x="79461" y="553188"/>
                    <a:pt x="79461" y="553468"/>
                    <a:pt x="79461" y="553804"/>
                  </a:cubicBezTo>
                  <a:lnTo>
                    <a:pt x="79461" y="554533"/>
                  </a:lnTo>
                  <a:cubicBezTo>
                    <a:pt x="79461" y="554869"/>
                    <a:pt x="79461" y="555205"/>
                    <a:pt x="79405" y="555541"/>
                  </a:cubicBezTo>
                  <a:lnTo>
                    <a:pt x="78676" y="562714"/>
                  </a:lnTo>
                  <a:cubicBezTo>
                    <a:pt x="78620" y="562994"/>
                    <a:pt x="78620" y="563274"/>
                    <a:pt x="78564" y="563499"/>
                  </a:cubicBezTo>
                  <a:lnTo>
                    <a:pt x="77107" y="571400"/>
                  </a:lnTo>
                  <a:cubicBezTo>
                    <a:pt x="76827" y="572801"/>
                    <a:pt x="76323" y="574090"/>
                    <a:pt x="75538" y="575266"/>
                  </a:cubicBezTo>
                  <a:lnTo>
                    <a:pt x="72680" y="579581"/>
                  </a:lnTo>
                  <a:cubicBezTo>
                    <a:pt x="71896" y="580702"/>
                    <a:pt x="70943" y="581711"/>
                    <a:pt x="69822" y="582439"/>
                  </a:cubicBezTo>
                  <a:lnTo>
                    <a:pt x="69150" y="582887"/>
                  </a:lnTo>
                  <a:lnTo>
                    <a:pt x="68029" y="584344"/>
                  </a:lnTo>
                  <a:cubicBezTo>
                    <a:pt x="67245" y="585409"/>
                    <a:pt x="66236" y="586306"/>
                    <a:pt x="65059" y="586978"/>
                  </a:cubicBezTo>
                  <a:lnTo>
                    <a:pt x="63883" y="587707"/>
                  </a:lnTo>
                  <a:lnTo>
                    <a:pt x="62706" y="592414"/>
                  </a:lnTo>
                  <a:lnTo>
                    <a:pt x="62033" y="596337"/>
                  </a:lnTo>
                  <a:cubicBezTo>
                    <a:pt x="61921" y="597065"/>
                    <a:pt x="61697" y="597737"/>
                    <a:pt x="61473" y="598410"/>
                  </a:cubicBezTo>
                  <a:lnTo>
                    <a:pt x="61473" y="598914"/>
                  </a:lnTo>
                  <a:cubicBezTo>
                    <a:pt x="61473" y="600427"/>
                    <a:pt x="61137" y="601884"/>
                    <a:pt x="60520" y="603229"/>
                  </a:cubicBezTo>
                  <a:cubicBezTo>
                    <a:pt x="59792" y="606535"/>
                    <a:pt x="57494" y="609393"/>
                    <a:pt x="54244" y="610682"/>
                  </a:cubicBezTo>
                  <a:lnTo>
                    <a:pt x="53740" y="610850"/>
                  </a:lnTo>
                  <a:lnTo>
                    <a:pt x="53235" y="612923"/>
                  </a:lnTo>
                  <a:cubicBezTo>
                    <a:pt x="52955" y="614100"/>
                    <a:pt x="52451" y="615165"/>
                    <a:pt x="51834" y="616174"/>
                  </a:cubicBezTo>
                  <a:lnTo>
                    <a:pt x="46567" y="624131"/>
                  </a:lnTo>
                  <a:cubicBezTo>
                    <a:pt x="46623" y="624243"/>
                    <a:pt x="46679" y="624355"/>
                    <a:pt x="46791" y="624523"/>
                  </a:cubicBezTo>
                  <a:lnTo>
                    <a:pt x="47520" y="625980"/>
                  </a:lnTo>
                  <a:cubicBezTo>
                    <a:pt x="48248" y="627437"/>
                    <a:pt x="48584" y="629006"/>
                    <a:pt x="48584" y="630575"/>
                  </a:cubicBezTo>
                  <a:lnTo>
                    <a:pt x="48584" y="632032"/>
                  </a:lnTo>
                  <a:cubicBezTo>
                    <a:pt x="48584" y="632873"/>
                    <a:pt x="48472" y="633713"/>
                    <a:pt x="48304" y="634554"/>
                  </a:cubicBezTo>
                  <a:lnTo>
                    <a:pt x="46175" y="643184"/>
                  </a:lnTo>
                  <a:cubicBezTo>
                    <a:pt x="46007" y="643912"/>
                    <a:pt x="45726" y="644641"/>
                    <a:pt x="45390" y="645313"/>
                  </a:cubicBezTo>
                  <a:lnTo>
                    <a:pt x="41804" y="652486"/>
                  </a:lnTo>
                  <a:lnTo>
                    <a:pt x="37993" y="659322"/>
                  </a:lnTo>
                  <a:cubicBezTo>
                    <a:pt x="37881" y="659547"/>
                    <a:pt x="37713" y="659827"/>
                    <a:pt x="37545" y="660051"/>
                  </a:cubicBezTo>
                  <a:lnTo>
                    <a:pt x="37321" y="660387"/>
                  </a:lnTo>
                  <a:lnTo>
                    <a:pt x="37657" y="661172"/>
                  </a:lnTo>
                  <a:cubicBezTo>
                    <a:pt x="39002" y="661676"/>
                    <a:pt x="40235" y="662460"/>
                    <a:pt x="41299" y="663525"/>
                  </a:cubicBezTo>
                  <a:lnTo>
                    <a:pt x="43205" y="665430"/>
                  </a:lnTo>
                  <a:lnTo>
                    <a:pt x="47800" y="669465"/>
                  </a:lnTo>
                  <a:lnTo>
                    <a:pt x="56093" y="673948"/>
                  </a:lnTo>
                  <a:cubicBezTo>
                    <a:pt x="56766" y="674284"/>
                    <a:pt x="57382" y="674733"/>
                    <a:pt x="57943" y="675181"/>
                  </a:cubicBezTo>
                  <a:lnTo>
                    <a:pt x="62986" y="679496"/>
                  </a:lnTo>
                  <a:cubicBezTo>
                    <a:pt x="64051" y="680392"/>
                    <a:pt x="64891" y="681513"/>
                    <a:pt x="65508" y="682746"/>
                  </a:cubicBezTo>
                  <a:lnTo>
                    <a:pt x="67637" y="687005"/>
                  </a:lnTo>
                  <a:lnTo>
                    <a:pt x="70775" y="690143"/>
                  </a:lnTo>
                  <a:cubicBezTo>
                    <a:pt x="71392" y="690759"/>
                    <a:pt x="71896" y="691432"/>
                    <a:pt x="72344" y="692160"/>
                  </a:cubicBezTo>
                  <a:lnTo>
                    <a:pt x="75314" y="697148"/>
                  </a:lnTo>
                  <a:lnTo>
                    <a:pt x="76659" y="697988"/>
                  </a:lnTo>
                  <a:cubicBezTo>
                    <a:pt x="78340" y="698997"/>
                    <a:pt x="79685" y="700454"/>
                    <a:pt x="80582" y="702247"/>
                  </a:cubicBezTo>
                  <a:lnTo>
                    <a:pt x="80638" y="702303"/>
                  </a:lnTo>
                  <a:cubicBezTo>
                    <a:pt x="82487" y="702135"/>
                    <a:pt x="84392" y="702527"/>
                    <a:pt x="86073" y="703368"/>
                  </a:cubicBezTo>
                  <a:lnTo>
                    <a:pt x="87530" y="704096"/>
                  </a:lnTo>
                  <a:cubicBezTo>
                    <a:pt x="88539" y="704600"/>
                    <a:pt x="89436" y="705217"/>
                    <a:pt x="90220" y="706001"/>
                  </a:cubicBezTo>
                  <a:lnTo>
                    <a:pt x="91677" y="707458"/>
                  </a:lnTo>
                  <a:cubicBezTo>
                    <a:pt x="94815" y="710596"/>
                    <a:pt x="95600" y="715416"/>
                    <a:pt x="93638" y="719394"/>
                  </a:cubicBezTo>
                  <a:lnTo>
                    <a:pt x="92742" y="721636"/>
                  </a:lnTo>
                  <a:cubicBezTo>
                    <a:pt x="91733" y="724606"/>
                    <a:pt x="89492" y="726959"/>
                    <a:pt x="86578" y="728024"/>
                  </a:cubicBezTo>
                  <a:lnTo>
                    <a:pt x="83159" y="729313"/>
                  </a:lnTo>
                  <a:lnTo>
                    <a:pt x="81478" y="731274"/>
                  </a:lnTo>
                  <a:lnTo>
                    <a:pt x="80638" y="734132"/>
                  </a:lnTo>
                  <a:cubicBezTo>
                    <a:pt x="80021" y="736318"/>
                    <a:pt x="78732" y="738223"/>
                    <a:pt x="76883" y="739568"/>
                  </a:cubicBezTo>
                  <a:lnTo>
                    <a:pt x="73073" y="742426"/>
                  </a:lnTo>
                  <a:lnTo>
                    <a:pt x="71279" y="746012"/>
                  </a:lnTo>
                  <a:cubicBezTo>
                    <a:pt x="70943" y="746684"/>
                    <a:pt x="70551" y="747301"/>
                    <a:pt x="70103" y="747861"/>
                  </a:cubicBezTo>
                  <a:lnTo>
                    <a:pt x="64387" y="755034"/>
                  </a:lnTo>
                  <a:cubicBezTo>
                    <a:pt x="63995" y="755538"/>
                    <a:pt x="63602" y="755931"/>
                    <a:pt x="63098" y="756379"/>
                  </a:cubicBezTo>
                  <a:lnTo>
                    <a:pt x="52899" y="765289"/>
                  </a:lnTo>
                  <a:lnTo>
                    <a:pt x="50882" y="768819"/>
                  </a:lnTo>
                  <a:cubicBezTo>
                    <a:pt x="49873" y="770612"/>
                    <a:pt x="48360" y="772013"/>
                    <a:pt x="46511" y="772966"/>
                  </a:cubicBezTo>
                  <a:lnTo>
                    <a:pt x="44382" y="774031"/>
                  </a:lnTo>
                  <a:lnTo>
                    <a:pt x="43653" y="775992"/>
                  </a:lnTo>
                  <a:cubicBezTo>
                    <a:pt x="43373" y="776721"/>
                    <a:pt x="43037" y="777449"/>
                    <a:pt x="42588" y="778121"/>
                  </a:cubicBezTo>
                  <a:lnTo>
                    <a:pt x="41131" y="780251"/>
                  </a:lnTo>
                  <a:cubicBezTo>
                    <a:pt x="40291" y="781540"/>
                    <a:pt x="39170" y="782604"/>
                    <a:pt x="37825" y="783389"/>
                  </a:cubicBezTo>
                  <a:lnTo>
                    <a:pt x="35528" y="784790"/>
                  </a:lnTo>
                  <a:cubicBezTo>
                    <a:pt x="36424" y="786863"/>
                    <a:pt x="36648" y="789161"/>
                    <a:pt x="36088" y="791402"/>
                  </a:cubicBezTo>
                  <a:lnTo>
                    <a:pt x="35360" y="794260"/>
                  </a:lnTo>
                  <a:cubicBezTo>
                    <a:pt x="34687" y="796950"/>
                    <a:pt x="33006" y="799191"/>
                    <a:pt x="30652" y="800648"/>
                  </a:cubicBezTo>
                  <a:lnTo>
                    <a:pt x="28971" y="801657"/>
                  </a:lnTo>
                  <a:lnTo>
                    <a:pt x="30989" y="803282"/>
                  </a:lnTo>
                  <a:lnTo>
                    <a:pt x="34071" y="804179"/>
                  </a:lnTo>
                  <a:lnTo>
                    <a:pt x="36817" y="803786"/>
                  </a:lnTo>
                  <a:cubicBezTo>
                    <a:pt x="37881" y="803618"/>
                    <a:pt x="38946" y="803674"/>
                    <a:pt x="39955" y="803843"/>
                  </a:cubicBezTo>
                  <a:lnTo>
                    <a:pt x="48584" y="805299"/>
                  </a:lnTo>
                  <a:cubicBezTo>
                    <a:pt x="50321" y="805580"/>
                    <a:pt x="51947" y="806308"/>
                    <a:pt x="53348" y="807429"/>
                  </a:cubicBezTo>
                  <a:lnTo>
                    <a:pt x="56934" y="810287"/>
                  </a:lnTo>
                  <a:cubicBezTo>
                    <a:pt x="58503" y="811520"/>
                    <a:pt x="59624" y="813201"/>
                    <a:pt x="60296" y="815050"/>
                  </a:cubicBezTo>
                  <a:lnTo>
                    <a:pt x="61025" y="817179"/>
                  </a:lnTo>
                  <a:cubicBezTo>
                    <a:pt x="61361" y="818244"/>
                    <a:pt x="61585" y="819365"/>
                    <a:pt x="61585" y="820486"/>
                  </a:cubicBezTo>
                  <a:lnTo>
                    <a:pt x="61585" y="823343"/>
                  </a:lnTo>
                  <a:cubicBezTo>
                    <a:pt x="61585" y="824688"/>
                    <a:pt x="61305" y="825977"/>
                    <a:pt x="60857" y="827210"/>
                  </a:cubicBezTo>
                  <a:lnTo>
                    <a:pt x="59400" y="830797"/>
                  </a:lnTo>
                  <a:cubicBezTo>
                    <a:pt x="58447" y="833150"/>
                    <a:pt x="56710" y="835055"/>
                    <a:pt x="54412" y="836176"/>
                  </a:cubicBezTo>
                  <a:lnTo>
                    <a:pt x="50097" y="838305"/>
                  </a:lnTo>
                  <a:cubicBezTo>
                    <a:pt x="49313" y="838698"/>
                    <a:pt x="48528" y="838978"/>
                    <a:pt x="47688" y="839146"/>
                  </a:cubicBezTo>
                  <a:lnTo>
                    <a:pt x="45726" y="839594"/>
                  </a:lnTo>
                  <a:lnTo>
                    <a:pt x="45614" y="840435"/>
                  </a:lnTo>
                  <a:cubicBezTo>
                    <a:pt x="45446" y="841612"/>
                    <a:pt x="45110" y="842732"/>
                    <a:pt x="44606" y="843741"/>
                  </a:cubicBezTo>
                  <a:lnTo>
                    <a:pt x="43877" y="845198"/>
                  </a:lnTo>
                  <a:cubicBezTo>
                    <a:pt x="43093" y="846823"/>
                    <a:pt x="41860" y="848168"/>
                    <a:pt x="40347" y="849177"/>
                  </a:cubicBezTo>
                  <a:lnTo>
                    <a:pt x="37993" y="850746"/>
                  </a:lnTo>
                  <a:lnTo>
                    <a:pt x="37321" y="851810"/>
                  </a:lnTo>
                  <a:lnTo>
                    <a:pt x="37489" y="852371"/>
                  </a:lnTo>
                  <a:cubicBezTo>
                    <a:pt x="37713" y="853211"/>
                    <a:pt x="37769" y="854052"/>
                    <a:pt x="37769" y="854892"/>
                  </a:cubicBezTo>
                  <a:lnTo>
                    <a:pt x="37769" y="857750"/>
                  </a:lnTo>
                  <a:cubicBezTo>
                    <a:pt x="37769" y="860496"/>
                    <a:pt x="36704" y="863130"/>
                    <a:pt x="34743" y="865035"/>
                  </a:cubicBezTo>
                  <a:lnTo>
                    <a:pt x="33286" y="866492"/>
                  </a:lnTo>
                  <a:cubicBezTo>
                    <a:pt x="32614" y="867165"/>
                    <a:pt x="31829" y="867781"/>
                    <a:pt x="30989" y="868229"/>
                  </a:cubicBezTo>
                  <a:lnTo>
                    <a:pt x="28131" y="869798"/>
                  </a:lnTo>
                  <a:lnTo>
                    <a:pt x="30092" y="876243"/>
                  </a:lnTo>
                  <a:cubicBezTo>
                    <a:pt x="30372" y="877083"/>
                    <a:pt x="30484" y="877924"/>
                    <a:pt x="30540" y="878820"/>
                  </a:cubicBezTo>
                  <a:lnTo>
                    <a:pt x="31269" y="896528"/>
                  </a:lnTo>
                  <a:cubicBezTo>
                    <a:pt x="31269" y="898377"/>
                    <a:pt x="30764" y="900227"/>
                    <a:pt x="29812" y="901852"/>
                  </a:cubicBezTo>
                  <a:lnTo>
                    <a:pt x="25497" y="909025"/>
                  </a:lnTo>
                  <a:cubicBezTo>
                    <a:pt x="25385" y="909193"/>
                    <a:pt x="25329" y="909305"/>
                    <a:pt x="25217" y="909473"/>
                  </a:cubicBezTo>
                  <a:lnTo>
                    <a:pt x="27794" y="912499"/>
                  </a:lnTo>
                  <a:lnTo>
                    <a:pt x="33118" y="917822"/>
                  </a:lnTo>
                  <a:lnTo>
                    <a:pt x="37881" y="920792"/>
                  </a:lnTo>
                  <a:cubicBezTo>
                    <a:pt x="40907" y="922698"/>
                    <a:pt x="42756" y="926004"/>
                    <a:pt x="42756" y="929534"/>
                  </a:cubicBezTo>
                  <a:lnTo>
                    <a:pt x="42756" y="930991"/>
                  </a:lnTo>
                  <a:cubicBezTo>
                    <a:pt x="42756" y="932616"/>
                    <a:pt x="42364" y="934185"/>
                    <a:pt x="41692" y="935586"/>
                  </a:cubicBezTo>
                  <a:lnTo>
                    <a:pt x="40963" y="937043"/>
                  </a:lnTo>
                  <a:cubicBezTo>
                    <a:pt x="40459" y="938052"/>
                    <a:pt x="39786" y="938948"/>
                    <a:pt x="39002" y="939733"/>
                  </a:cubicBezTo>
                  <a:lnTo>
                    <a:pt x="36312" y="942479"/>
                  </a:lnTo>
                  <a:lnTo>
                    <a:pt x="42308" y="950828"/>
                  </a:lnTo>
                  <a:cubicBezTo>
                    <a:pt x="42644" y="951277"/>
                    <a:pt x="42925" y="951725"/>
                    <a:pt x="43149" y="952229"/>
                  </a:cubicBezTo>
                  <a:lnTo>
                    <a:pt x="46735" y="959402"/>
                  </a:lnTo>
                  <a:cubicBezTo>
                    <a:pt x="47127" y="960243"/>
                    <a:pt x="47464" y="961083"/>
                    <a:pt x="47632" y="961980"/>
                  </a:cubicBezTo>
                  <a:lnTo>
                    <a:pt x="48136" y="964445"/>
                  </a:lnTo>
                  <a:cubicBezTo>
                    <a:pt x="50153" y="964501"/>
                    <a:pt x="52507" y="965062"/>
                    <a:pt x="54300" y="966351"/>
                  </a:cubicBezTo>
                  <a:cubicBezTo>
                    <a:pt x="56149" y="964670"/>
                    <a:pt x="58615" y="963717"/>
                    <a:pt x="61193" y="963717"/>
                  </a:cubicBezTo>
                  <a:lnTo>
                    <a:pt x="63322" y="963717"/>
                  </a:lnTo>
                  <a:cubicBezTo>
                    <a:pt x="65676" y="963717"/>
                    <a:pt x="67917" y="964501"/>
                    <a:pt x="69766" y="965958"/>
                  </a:cubicBezTo>
                  <a:cubicBezTo>
                    <a:pt x="72008" y="966239"/>
                    <a:pt x="74025" y="967303"/>
                    <a:pt x="75650" y="968872"/>
                  </a:cubicBezTo>
                  <a:lnTo>
                    <a:pt x="76211" y="969433"/>
                  </a:lnTo>
                  <a:lnTo>
                    <a:pt x="78732" y="970946"/>
                  </a:lnTo>
                  <a:cubicBezTo>
                    <a:pt x="79853" y="971618"/>
                    <a:pt x="80862" y="972515"/>
                    <a:pt x="81702" y="973579"/>
                  </a:cubicBezTo>
                  <a:lnTo>
                    <a:pt x="82375" y="974476"/>
                  </a:lnTo>
                  <a:lnTo>
                    <a:pt x="83047" y="974812"/>
                  </a:lnTo>
                  <a:cubicBezTo>
                    <a:pt x="85513" y="976045"/>
                    <a:pt x="87362" y="978175"/>
                    <a:pt x="88203" y="980808"/>
                  </a:cubicBezTo>
                  <a:lnTo>
                    <a:pt x="88539" y="981873"/>
                  </a:lnTo>
                  <a:lnTo>
                    <a:pt x="90108" y="984507"/>
                  </a:lnTo>
                  <a:cubicBezTo>
                    <a:pt x="90332" y="984899"/>
                    <a:pt x="90556" y="985347"/>
                    <a:pt x="90724" y="985740"/>
                  </a:cubicBezTo>
                  <a:lnTo>
                    <a:pt x="92069" y="988934"/>
                  </a:lnTo>
                  <a:lnTo>
                    <a:pt x="93022" y="989886"/>
                  </a:lnTo>
                  <a:lnTo>
                    <a:pt x="95319" y="991623"/>
                  </a:lnTo>
                  <a:cubicBezTo>
                    <a:pt x="95712" y="991904"/>
                    <a:pt x="96104" y="992240"/>
                    <a:pt x="96440" y="992576"/>
                  </a:cubicBezTo>
                  <a:lnTo>
                    <a:pt x="98570" y="994706"/>
                  </a:lnTo>
                  <a:cubicBezTo>
                    <a:pt x="99690" y="995826"/>
                    <a:pt x="100531" y="997227"/>
                    <a:pt x="101035" y="998740"/>
                  </a:cubicBezTo>
                  <a:lnTo>
                    <a:pt x="102604" y="1003391"/>
                  </a:lnTo>
                  <a:lnTo>
                    <a:pt x="107872" y="1009836"/>
                  </a:lnTo>
                  <a:cubicBezTo>
                    <a:pt x="108264" y="1010340"/>
                    <a:pt x="108600" y="1010844"/>
                    <a:pt x="108880" y="1011349"/>
                  </a:cubicBezTo>
                  <a:lnTo>
                    <a:pt x="109161" y="1011853"/>
                  </a:lnTo>
                  <a:cubicBezTo>
                    <a:pt x="111066" y="1010004"/>
                    <a:pt x="113644" y="1008939"/>
                    <a:pt x="116389" y="1008939"/>
                  </a:cubicBezTo>
                  <a:lnTo>
                    <a:pt x="119247" y="1008939"/>
                  </a:lnTo>
                  <a:cubicBezTo>
                    <a:pt x="121993" y="1008939"/>
                    <a:pt x="124627" y="1010060"/>
                    <a:pt x="126588" y="1011965"/>
                  </a:cubicBezTo>
                  <a:lnTo>
                    <a:pt x="127317" y="1012694"/>
                  </a:lnTo>
                  <a:cubicBezTo>
                    <a:pt x="128942" y="1014319"/>
                    <a:pt x="129950" y="1016448"/>
                    <a:pt x="130231" y="1018690"/>
                  </a:cubicBezTo>
                  <a:lnTo>
                    <a:pt x="130959" y="1024405"/>
                  </a:lnTo>
                  <a:cubicBezTo>
                    <a:pt x="131015" y="1024854"/>
                    <a:pt x="131015" y="1025246"/>
                    <a:pt x="131015" y="1025694"/>
                  </a:cubicBezTo>
                  <a:lnTo>
                    <a:pt x="131015" y="1026423"/>
                  </a:lnTo>
                  <a:cubicBezTo>
                    <a:pt x="131015" y="1026759"/>
                    <a:pt x="131015" y="1027151"/>
                    <a:pt x="130959" y="1027487"/>
                  </a:cubicBezTo>
                  <a:lnTo>
                    <a:pt x="131520" y="1028160"/>
                  </a:lnTo>
                  <a:lnTo>
                    <a:pt x="138188" y="1031522"/>
                  </a:lnTo>
                  <a:cubicBezTo>
                    <a:pt x="139197" y="1032026"/>
                    <a:pt x="140093" y="1032699"/>
                    <a:pt x="140878" y="1033483"/>
                  </a:cubicBezTo>
                  <a:lnTo>
                    <a:pt x="141606" y="1034212"/>
                  </a:lnTo>
                  <a:cubicBezTo>
                    <a:pt x="143175" y="1035781"/>
                    <a:pt x="144240" y="1037854"/>
                    <a:pt x="144520" y="1040040"/>
                  </a:cubicBezTo>
                  <a:lnTo>
                    <a:pt x="145249" y="1045083"/>
                  </a:lnTo>
                  <a:cubicBezTo>
                    <a:pt x="145417" y="1046316"/>
                    <a:pt x="145361" y="1047549"/>
                    <a:pt x="145081" y="1048782"/>
                  </a:cubicBezTo>
                  <a:cubicBezTo>
                    <a:pt x="146145" y="1050463"/>
                    <a:pt x="146762" y="1052424"/>
                    <a:pt x="146762" y="1054441"/>
                  </a:cubicBezTo>
                  <a:lnTo>
                    <a:pt x="146762" y="1055170"/>
                  </a:lnTo>
                  <a:cubicBezTo>
                    <a:pt x="146762" y="1056291"/>
                    <a:pt x="146594" y="1057411"/>
                    <a:pt x="146201" y="1058476"/>
                  </a:cubicBezTo>
                  <a:lnTo>
                    <a:pt x="144800" y="1062735"/>
                  </a:lnTo>
                  <a:cubicBezTo>
                    <a:pt x="144464" y="1063800"/>
                    <a:pt x="143904" y="1064808"/>
                    <a:pt x="143231" y="1065705"/>
                  </a:cubicBezTo>
                  <a:lnTo>
                    <a:pt x="142335" y="1066938"/>
                  </a:lnTo>
                  <a:lnTo>
                    <a:pt x="142111" y="1067778"/>
                  </a:lnTo>
                  <a:cubicBezTo>
                    <a:pt x="141774" y="1069011"/>
                    <a:pt x="141270" y="1070188"/>
                    <a:pt x="140542" y="1071253"/>
                  </a:cubicBezTo>
                  <a:lnTo>
                    <a:pt x="142559" y="1071645"/>
                  </a:lnTo>
                  <a:cubicBezTo>
                    <a:pt x="143231" y="1071757"/>
                    <a:pt x="143904" y="1071981"/>
                    <a:pt x="144520" y="1072205"/>
                  </a:cubicBezTo>
                  <a:lnTo>
                    <a:pt x="150684" y="1074727"/>
                  </a:lnTo>
                  <a:lnTo>
                    <a:pt x="152814" y="1074391"/>
                  </a:lnTo>
                  <a:cubicBezTo>
                    <a:pt x="153878" y="1074223"/>
                    <a:pt x="154943" y="1074278"/>
                    <a:pt x="155952" y="1074447"/>
                  </a:cubicBezTo>
                  <a:lnTo>
                    <a:pt x="159426" y="1075007"/>
                  </a:lnTo>
                  <a:cubicBezTo>
                    <a:pt x="165086" y="1075063"/>
                    <a:pt x="169625" y="1079658"/>
                    <a:pt x="169625" y="1085318"/>
                  </a:cubicBezTo>
                  <a:lnTo>
                    <a:pt x="169625" y="1085374"/>
                  </a:lnTo>
                  <a:cubicBezTo>
                    <a:pt x="169625" y="1085374"/>
                    <a:pt x="169625" y="1085374"/>
                    <a:pt x="169625" y="1085374"/>
                  </a:cubicBezTo>
                  <a:lnTo>
                    <a:pt x="171082" y="1086102"/>
                  </a:lnTo>
                  <a:cubicBezTo>
                    <a:pt x="173099" y="1087111"/>
                    <a:pt x="174724" y="1088736"/>
                    <a:pt x="175677" y="1090753"/>
                  </a:cubicBezTo>
                  <a:lnTo>
                    <a:pt x="176405" y="1092210"/>
                  </a:lnTo>
                  <a:cubicBezTo>
                    <a:pt x="176517" y="1092491"/>
                    <a:pt x="176630" y="1092715"/>
                    <a:pt x="176742" y="1092995"/>
                  </a:cubicBezTo>
                  <a:lnTo>
                    <a:pt x="178199" y="1096581"/>
                  </a:lnTo>
                  <a:cubicBezTo>
                    <a:pt x="178535" y="1097422"/>
                    <a:pt x="178759" y="1098262"/>
                    <a:pt x="178871" y="1099159"/>
                  </a:cubicBezTo>
                  <a:cubicBezTo>
                    <a:pt x="179936" y="1099888"/>
                    <a:pt x="180832" y="1100784"/>
                    <a:pt x="181505" y="1101849"/>
                  </a:cubicBezTo>
                  <a:lnTo>
                    <a:pt x="182962" y="1103978"/>
                  </a:lnTo>
                  <a:cubicBezTo>
                    <a:pt x="183186" y="1104315"/>
                    <a:pt x="183410" y="1104707"/>
                    <a:pt x="183634" y="1105099"/>
                  </a:cubicBezTo>
                  <a:lnTo>
                    <a:pt x="184363" y="1106556"/>
                  </a:lnTo>
                  <a:cubicBezTo>
                    <a:pt x="185371" y="1108573"/>
                    <a:pt x="185708" y="1110815"/>
                    <a:pt x="185315" y="1113000"/>
                  </a:cubicBezTo>
                  <a:cubicBezTo>
                    <a:pt x="185539" y="1113112"/>
                    <a:pt x="185708" y="1113224"/>
                    <a:pt x="185876" y="1113336"/>
                  </a:cubicBezTo>
                  <a:lnTo>
                    <a:pt x="188005" y="1114793"/>
                  </a:lnTo>
                  <a:cubicBezTo>
                    <a:pt x="188173" y="1114905"/>
                    <a:pt x="188341" y="1115018"/>
                    <a:pt x="188509" y="1115130"/>
                  </a:cubicBezTo>
                  <a:lnTo>
                    <a:pt x="191199" y="1117147"/>
                  </a:lnTo>
                  <a:lnTo>
                    <a:pt x="197644" y="1118212"/>
                  </a:lnTo>
                  <a:cubicBezTo>
                    <a:pt x="198764" y="1118380"/>
                    <a:pt x="199885" y="1118772"/>
                    <a:pt x="200838" y="1119332"/>
                  </a:cubicBezTo>
                  <a:lnTo>
                    <a:pt x="202295" y="1117595"/>
                  </a:lnTo>
                  <a:cubicBezTo>
                    <a:pt x="202519" y="1117315"/>
                    <a:pt x="202743" y="1117091"/>
                    <a:pt x="202967" y="1116811"/>
                  </a:cubicBezTo>
                  <a:lnTo>
                    <a:pt x="205825" y="1113953"/>
                  </a:lnTo>
                  <a:cubicBezTo>
                    <a:pt x="207170" y="1112608"/>
                    <a:pt x="208795" y="1111711"/>
                    <a:pt x="210644" y="1111263"/>
                  </a:cubicBezTo>
                  <a:lnTo>
                    <a:pt x="213502" y="1110535"/>
                  </a:lnTo>
                  <a:cubicBezTo>
                    <a:pt x="215015" y="1110142"/>
                    <a:pt x="216528" y="1110142"/>
                    <a:pt x="218041" y="1110423"/>
                  </a:cubicBezTo>
                  <a:lnTo>
                    <a:pt x="221628" y="1111151"/>
                  </a:lnTo>
                  <a:cubicBezTo>
                    <a:pt x="224766" y="1111767"/>
                    <a:pt x="227399" y="1113841"/>
                    <a:pt x="228856" y="1116643"/>
                  </a:cubicBezTo>
                  <a:lnTo>
                    <a:pt x="229585" y="1118100"/>
                  </a:lnTo>
                  <a:cubicBezTo>
                    <a:pt x="229865" y="1118604"/>
                    <a:pt x="230033" y="1119108"/>
                    <a:pt x="230201" y="1119669"/>
                  </a:cubicBezTo>
                  <a:lnTo>
                    <a:pt x="231714" y="1124544"/>
                  </a:lnTo>
                  <a:cubicBezTo>
                    <a:pt x="232891" y="1124096"/>
                    <a:pt x="234124" y="1123871"/>
                    <a:pt x="235413" y="1123871"/>
                  </a:cubicBezTo>
                  <a:lnTo>
                    <a:pt x="236870" y="1123871"/>
                  </a:lnTo>
                  <a:cubicBezTo>
                    <a:pt x="239615" y="1123871"/>
                    <a:pt x="242249" y="1124936"/>
                    <a:pt x="244211" y="1126898"/>
                  </a:cubicBezTo>
                  <a:lnTo>
                    <a:pt x="245668" y="1128355"/>
                  </a:lnTo>
                  <a:cubicBezTo>
                    <a:pt x="246172" y="1128859"/>
                    <a:pt x="246564" y="1129363"/>
                    <a:pt x="246956" y="1129924"/>
                  </a:cubicBezTo>
                  <a:lnTo>
                    <a:pt x="248413" y="1132053"/>
                  </a:lnTo>
                  <a:cubicBezTo>
                    <a:pt x="249366" y="1133454"/>
                    <a:pt x="249926" y="1135079"/>
                    <a:pt x="250094" y="1136760"/>
                  </a:cubicBezTo>
                  <a:lnTo>
                    <a:pt x="251215" y="1148080"/>
                  </a:lnTo>
                  <a:lnTo>
                    <a:pt x="253457" y="1148416"/>
                  </a:lnTo>
                  <a:cubicBezTo>
                    <a:pt x="256090" y="1148808"/>
                    <a:pt x="258500" y="1150209"/>
                    <a:pt x="260181" y="1152282"/>
                  </a:cubicBezTo>
                  <a:lnTo>
                    <a:pt x="262871" y="1155701"/>
                  </a:lnTo>
                  <a:lnTo>
                    <a:pt x="266065" y="1156485"/>
                  </a:lnTo>
                  <a:cubicBezTo>
                    <a:pt x="268531" y="1157102"/>
                    <a:pt x="270716" y="1158615"/>
                    <a:pt x="272173" y="1160744"/>
                  </a:cubicBezTo>
                  <a:lnTo>
                    <a:pt x="273630" y="1162873"/>
                  </a:lnTo>
                  <a:cubicBezTo>
                    <a:pt x="273854" y="1163210"/>
                    <a:pt x="274078" y="1163602"/>
                    <a:pt x="274303" y="1163994"/>
                  </a:cubicBezTo>
                  <a:lnTo>
                    <a:pt x="275031" y="1165451"/>
                  </a:lnTo>
                  <a:cubicBezTo>
                    <a:pt x="275255" y="1165956"/>
                    <a:pt x="275479" y="1166460"/>
                    <a:pt x="275647" y="1166964"/>
                  </a:cubicBezTo>
                  <a:lnTo>
                    <a:pt x="281868" y="1166292"/>
                  </a:lnTo>
                  <a:cubicBezTo>
                    <a:pt x="282932" y="1166180"/>
                    <a:pt x="283997" y="1166236"/>
                    <a:pt x="285006" y="1166404"/>
                  </a:cubicBezTo>
                  <a:lnTo>
                    <a:pt x="288592" y="1167132"/>
                  </a:lnTo>
                  <a:cubicBezTo>
                    <a:pt x="289937" y="1167412"/>
                    <a:pt x="291170" y="1167917"/>
                    <a:pt x="292291" y="1168645"/>
                  </a:cubicBezTo>
                  <a:lnTo>
                    <a:pt x="294420" y="1170102"/>
                  </a:lnTo>
                  <a:cubicBezTo>
                    <a:pt x="294756" y="1170326"/>
                    <a:pt x="295092" y="1170607"/>
                    <a:pt x="295429" y="1170831"/>
                  </a:cubicBezTo>
                  <a:lnTo>
                    <a:pt x="300472" y="1175146"/>
                  </a:lnTo>
                  <a:cubicBezTo>
                    <a:pt x="301200" y="1175762"/>
                    <a:pt x="301817" y="1176491"/>
                    <a:pt x="302321" y="1177275"/>
                  </a:cubicBezTo>
                  <a:lnTo>
                    <a:pt x="306244" y="1183159"/>
                  </a:lnTo>
                  <a:lnTo>
                    <a:pt x="311679" y="1182767"/>
                  </a:lnTo>
                  <a:cubicBezTo>
                    <a:pt x="312800" y="1182711"/>
                    <a:pt x="313865" y="1182767"/>
                    <a:pt x="314930" y="1183047"/>
                  </a:cubicBezTo>
                  <a:lnTo>
                    <a:pt x="317787" y="1183775"/>
                  </a:lnTo>
                  <a:cubicBezTo>
                    <a:pt x="319132" y="1184112"/>
                    <a:pt x="320365" y="1184728"/>
                    <a:pt x="321486" y="1185513"/>
                  </a:cubicBezTo>
                  <a:lnTo>
                    <a:pt x="327202" y="1189827"/>
                  </a:lnTo>
                  <a:cubicBezTo>
                    <a:pt x="328323" y="1190668"/>
                    <a:pt x="329275" y="1191733"/>
                    <a:pt x="329948" y="1192966"/>
                  </a:cubicBezTo>
                  <a:lnTo>
                    <a:pt x="332805" y="1198009"/>
                  </a:lnTo>
                  <a:cubicBezTo>
                    <a:pt x="333478" y="1199130"/>
                    <a:pt x="333870" y="1200362"/>
                    <a:pt x="334094" y="1201651"/>
                  </a:cubicBezTo>
                  <a:lnTo>
                    <a:pt x="334823" y="1206695"/>
                  </a:lnTo>
                  <a:cubicBezTo>
                    <a:pt x="335103" y="1208488"/>
                    <a:pt x="334879" y="1210281"/>
                    <a:pt x="334206" y="1211962"/>
                  </a:cubicBezTo>
                  <a:lnTo>
                    <a:pt x="332749" y="1215549"/>
                  </a:lnTo>
                  <a:cubicBezTo>
                    <a:pt x="332245" y="1216837"/>
                    <a:pt x="331461" y="1218014"/>
                    <a:pt x="330452" y="1219023"/>
                  </a:cubicBezTo>
                  <a:lnTo>
                    <a:pt x="330452" y="1219023"/>
                  </a:lnTo>
                  <a:lnTo>
                    <a:pt x="329387" y="1221432"/>
                  </a:lnTo>
                  <a:lnTo>
                    <a:pt x="328547" y="1224907"/>
                  </a:lnTo>
                  <a:lnTo>
                    <a:pt x="328715" y="1225411"/>
                  </a:lnTo>
                  <a:lnTo>
                    <a:pt x="333030" y="1231631"/>
                  </a:lnTo>
                  <a:cubicBezTo>
                    <a:pt x="333758" y="1232640"/>
                    <a:pt x="334262" y="1233817"/>
                    <a:pt x="334599" y="1235049"/>
                  </a:cubicBezTo>
                  <a:lnTo>
                    <a:pt x="335327" y="1237907"/>
                  </a:lnTo>
                  <a:cubicBezTo>
                    <a:pt x="335663" y="1239308"/>
                    <a:pt x="335719" y="1240709"/>
                    <a:pt x="335495" y="1242110"/>
                  </a:cubicBezTo>
                  <a:lnTo>
                    <a:pt x="335383" y="1242671"/>
                  </a:lnTo>
                  <a:lnTo>
                    <a:pt x="335551" y="1243007"/>
                  </a:lnTo>
                  <a:cubicBezTo>
                    <a:pt x="335944" y="1243679"/>
                    <a:pt x="336280" y="1244352"/>
                    <a:pt x="336504" y="1245080"/>
                  </a:cubicBezTo>
                  <a:lnTo>
                    <a:pt x="337232" y="1247210"/>
                  </a:lnTo>
                  <a:cubicBezTo>
                    <a:pt x="337849" y="1249059"/>
                    <a:pt x="337905" y="1251076"/>
                    <a:pt x="337457" y="1252981"/>
                  </a:cubicBezTo>
                  <a:lnTo>
                    <a:pt x="336728" y="1255839"/>
                  </a:lnTo>
                  <a:cubicBezTo>
                    <a:pt x="336168" y="1258025"/>
                    <a:pt x="334935" y="1259986"/>
                    <a:pt x="333142" y="1261387"/>
                  </a:cubicBezTo>
                  <a:lnTo>
                    <a:pt x="329555" y="1264245"/>
                  </a:lnTo>
                  <a:cubicBezTo>
                    <a:pt x="329331" y="1264413"/>
                    <a:pt x="329051" y="1264581"/>
                    <a:pt x="328827" y="1264749"/>
                  </a:cubicBezTo>
                  <a:lnTo>
                    <a:pt x="328154" y="1265198"/>
                  </a:lnTo>
                  <a:lnTo>
                    <a:pt x="333534" y="1269961"/>
                  </a:lnTo>
                  <a:cubicBezTo>
                    <a:pt x="333702" y="1270073"/>
                    <a:pt x="333814" y="1270241"/>
                    <a:pt x="333982" y="1270353"/>
                  </a:cubicBezTo>
                  <a:lnTo>
                    <a:pt x="335439" y="1271810"/>
                  </a:lnTo>
                  <a:cubicBezTo>
                    <a:pt x="336224" y="1272595"/>
                    <a:pt x="336896" y="1273491"/>
                    <a:pt x="337401" y="1274500"/>
                  </a:cubicBezTo>
                  <a:lnTo>
                    <a:pt x="339026" y="1277806"/>
                  </a:lnTo>
                  <a:lnTo>
                    <a:pt x="343228" y="1280608"/>
                  </a:lnTo>
                  <a:cubicBezTo>
                    <a:pt x="344741" y="1281616"/>
                    <a:pt x="345918" y="1282961"/>
                    <a:pt x="346759" y="1284586"/>
                  </a:cubicBezTo>
                  <a:lnTo>
                    <a:pt x="347487" y="1286043"/>
                  </a:lnTo>
                  <a:cubicBezTo>
                    <a:pt x="348216" y="1287444"/>
                    <a:pt x="348552" y="1289069"/>
                    <a:pt x="348552" y="1290639"/>
                  </a:cubicBezTo>
                  <a:lnTo>
                    <a:pt x="348552" y="1292095"/>
                  </a:lnTo>
                  <a:cubicBezTo>
                    <a:pt x="348552" y="1293721"/>
                    <a:pt x="348160" y="1295290"/>
                    <a:pt x="347487" y="1296690"/>
                  </a:cubicBezTo>
                  <a:lnTo>
                    <a:pt x="346759" y="1298148"/>
                  </a:lnTo>
                  <a:cubicBezTo>
                    <a:pt x="345134" y="1301454"/>
                    <a:pt x="341827" y="1303639"/>
                    <a:pt x="338185" y="1303863"/>
                  </a:cubicBezTo>
                  <a:cubicBezTo>
                    <a:pt x="338745" y="1305993"/>
                    <a:pt x="338577" y="1308234"/>
                    <a:pt x="337793" y="1310307"/>
                  </a:cubicBezTo>
                  <a:lnTo>
                    <a:pt x="336336" y="1313894"/>
                  </a:lnTo>
                  <a:cubicBezTo>
                    <a:pt x="336056" y="1314510"/>
                    <a:pt x="335775" y="1315127"/>
                    <a:pt x="335383" y="1315687"/>
                  </a:cubicBezTo>
                  <a:lnTo>
                    <a:pt x="341940" y="1320226"/>
                  </a:lnTo>
                  <a:cubicBezTo>
                    <a:pt x="343341" y="1321235"/>
                    <a:pt x="344517" y="1322524"/>
                    <a:pt x="345302" y="1324093"/>
                  </a:cubicBezTo>
                  <a:lnTo>
                    <a:pt x="346030" y="1325550"/>
                  </a:lnTo>
                  <a:cubicBezTo>
                    <a:pt x="346479" y="1326446"/>
                    <a:pt x="346815" y="1327455"/>
                    <a:pt x="346983" y="1328464"/>
                  </a:cubicBezTo>
                  <a:lnTo>
                    <a:pt x="347711" y="1332779"/>
                  </a:lnTo>
                  <a:cubicBezTo>
                    <a:pt x="347992" y="1334292"/>
                    <a:pt x="347880" y="1335861"/>
                    <a:pt x="347431" y="1337318"/>
                  </a:cubicBezTo>
                  <a:lnTo>
                    <a:pt x="345974" y="1342361"/>
                  </a:lnTo>
                  <a:lnTo>
                    <a:pt x="340987" y="1360853"/>
                  </a:lnTo>
                  <a:cubicBezTo>
                    <a:pt x="340315" y="1363263"/>
                    <a:pt x="338801" y="1365392"/>
                    <a:pt x="336728" y="1366793"/>
                  </a:cubicBezTo>
                  <a:lnTo>
                    <a:pt x="332413" y="1369651"/>
                  </a:lnTo>
                  <a:cubicBezTo>
                    <a:pt x="332077" y="1369875"/>
                    <a:pt x="331685" y="1370099"/>
                    <a:pt x="331292" y="1370324"/>
                  </a:cubicBezTo>
                  <a:lnTo>
                    <a:pt x="326585" y="1372677"/>
                  </a:lnTo>
                  <a:lnTo>
                    <a:pt x="325913" y="1373686"/>
                  </a:lnTo>
                  <a:lnTo>
                    <a:pt x="324848" y="1382315"/>
                  </a:lnTo>
                  <a:lnTo>
                    <a:pt x="328715" y="1387303"/>
                  </a:lnTo>
                  <a:lnTo>
                    <a:pt x="335439" y="1394027"/>
                  </a:lnTo>
                  <a:cubicBezTo>
                    <a:pt x="335607" y="1394195"/>
                    <a:pt x="335775" y="1394363"/>
                    <a:pt x="335888" y="1394532"/>
                  </a:cubicBezTo>
                  <a:lnTo>
                    <a:pt x="340931" y="1400247"/>
                  </a:lnTo>
                  <a:cubicBezTo>
                    <a:pt x="341715" y="1401144"/>
                    <a:pt x="342332" y="1402153"/>
                    <a:pt x="342724" y="1403217"/>
                  </a:cubicBezTo>
                  <a:lnTo>
                    <a:pt x="344013" y="1406412"/>
                  </a:lnTo>
                  <a:lnTo>
                    <a:pt x="345974" y="1410334"/>
                  </a:lnTo>
                  <a:cubicBezTo>
                    <a:pt x="346479" y="1411287"/>
                    <a:pt x="346759" y="1412352"/>
                    <a:pt x="346927" y="1413360"/>
                  </a:cubicBezTo>
                  <a:lnTo>
                    <a:pt x="348384" y="1422662"/>
                  </a:lnTo>
                  <a:cubicBezTo>
                    <a:pt x="348720" y="1424904"/>
                    <a:pt x="348328" y="1427257"/>
                    <a:pt x="347207" y="1429275"/>
                  </a:cubicBezTo>
                  <a:lnTo>
                    <a:pt x="343621" y="1435719"/>
                  </a:lnTo>
                  <a:cubicBezTo>
                    <a:pt x="343172" y="1436560"/>
                    <a:pt x="342556" y="1437344"/>
                    <a:pt x="341884" y="1438017"/>
                  </a:cubicBezTo>
                  <a:lnTo>
                    <a:pt x="339754" y="1440146"/>
                  </a:lnTo>
                  <a:cubicBezTo>
                    <a:pt x="338297" y="1441603"/>
                    <a:pt x="336504" y="1442556"/>
                    <a:pt x="334487" y="1442948"/>
                  </a:cubicBezTo>
                  <a:lnTo>
                    <a:pt x="330900" y="1443676"/>
                  </a:lnTo>
                  <a:cubicBezTo>
                    <a:pt x="330620" y="1443732"/>
                    <a:pt x="330396" y="1443788"/>
                    <a:pt x="330116" y="1443788"/>
                  </a:cubicBezTo>
                  <a:lnTo>
                    <a:pt x="324400" y="1444517"/>
                  </a:lnTo>
                  <a:cubicBezTo>
                    <a:pt x="323952" y="1444573"/>
                    <a:pt x="323559" y="1444573"/>
                    <a:pt x="323111" y="1444573"/>
                  </a:cubicBezTo>
                  <a:lnTo>
                    <a:pt x="320253" y="1444573"/>
                  </a:lnTo>
                  <a:cubicBezTo>
                    <a:pt x="320141" y="1444573"/>
                    <a:pt x="320085" y="1444573"/>
                    <a:pt x="319973" y="1444573"/>
                  </a:cubicBezTo>
                  <a:lnTo>
                    <a:pt x="322383" y="1448608"/>
                  </a:lnTo>
                  <a:lnTo>
                    <a:pt x="323783" y="1449560"/>
                  </a:lnTo>
                  <a:lnTo>
                    <a:pt x="329443" y="1452082"/>
                  </a:lnTo>
                  <a:cubicBezTo>
                    <a:pt x="330620" y="1452586"/>
                    <a:pt x="331685" y="1453315"/>
                    <a:pt x="332581" y="1454211"/>
                  </a:cubicBezTo>
                  <a:lnTo>
                    <a:pt x="334711" y="1456341"/>
                  </a:lnTo>
                  <a:cubicBezTo>
                    <a:pt x="335159" y="1456789"/>
                    <a:pt x="335607" y="1457349"/>
                    <a:pt x="336000" y="1457910"/>
                  </a:cubicBezTo>
                  <a:lnTo>
                    <a:pt x="337457" y="1460039"/>
                  </a:lnTo>
                  <a:cubicBezTo>
                    <a:pt x="337849" y="1460600"/>
                    <a:pt x="338185" y="1461216"/>
                    <a:pt x="338409" y="1461832"/>
                  </a:cubicBezTo>
                  <a:lnTo>
                    <a:pt x="343453" y="1474048"/>
                  </a:lnTo>
                  <a:cubicBezTo>
                    <a:pt x="343565" y="1474273"/>
                    <a:pt x="343621" y="1474497"/>
                    <a:pt x="343677" y="1474721"/>
                  </a:cubicBezTo>
                  <a:lnTo>
                    <a:pt x="344405" y="1476850"/>
                  </a:lnTo>
                  <a:cubicBezTo>
                    <a:pt x="345134" y="1478980"/>
                    <a:pt x="345134" y="1481277"/>
                    <a:pt x="344405" y="1483407"/>
                  </a:cubicBezTo>
                  <a:lnTo>
                    <a:pt x="341379" y="1491644"/>
                  </a:lnTo>
                  <a:cubicBezTo>
                    <a:pt x="340371" y="1494390"/>
                    <a:pt x="338241" y="1496519"/>
                    <a:pt x="335663" y="1497584"/>
                  </a:cubicBezTo>
                  <a:lnTo>
                    <a:pt x="333030" y="1500554"/>
                  </a:lnTo>
                  <a:cubicBezTo>
                    <a:pt x="332525" y="1501115"/>
                    <a:pt x="332021" y="1501619"/>
                    <a:pt x="331405" y="1502067"/>
                  </a:cubicBezTo>
                  <a:lnTo>
                    <a:pt x="331797" y="1503973"/>
                  </a:lnTo>
                  <a:cubicBezTo>
                    <a:pt x="332301" y="1506550"/>
                    <a:pt x="331797" y="1509240"/>
                    <a:pt x="330452" y="1511482"/>
                  </a:cubicBezTo>
                  <a:lnTo>
                    <a:pt x="329948" y="1512322"/>
                  </a:lnTo>
                  <a:cubicBezTo>
                    <a:pt x="330284" y="1512938"/>
                    <a:pt x="330564" y="1513555"/>
                    <a:pt x="330788" y="1514227"/>
                  </a:cubicBezTo>
                  <a:lnTo>
                    <a:pt x="331517" y="1516357"/>
                  </a:lnTo>
                  <a:cubicBezTo>
                    <a:pt x="331741" y="1517029"/>
                    <a:pt x="331909" y="1517758"/>
                    <a:pt x="331965" y="1518486"/>
                  </a:cubicBezTo>
                  <a:lnTo>
                    <a:pt x="332693" y="1524930"/>
                  </a:lnTo>
                  <a:cubicBezTo>
                    <a:pt x="332805" y="1525883"/>
                    <a:pt x="332749" y="1526836"/>
                    <a:pt x="332637" y="1527788"/>
                  </a:cubicBezTo>
                  <a:lnTo>
                    <a:pt x="331909" y="1532103"/>
                  </a:lnTo>
                  <a:cubicBezTo>
                    <a:pt x="331573" y="1534233"/>
                    <a:pt x="330564" y="1536194"/>
                    <a:pt x="328995" y="1537707"/>
                  </a:cubicBezTo>
                  <a:lnTo>
                    <a:pt x="327426" y="1539276"/>
                  </a:lnTo>
                  <a:lnTo>
                    <a:pt x="327930" y="1540733"/>
                  </a:lnTo>
                  <a:cubicBezTo>
                    <a:pt x="328042" y="1541125"/>
                    <a:pt x="328210" y="1541574"/>
                    <a:pt x="328266" y="1541966"/>
                  </a:cubicBezTo>
                  <a:lnTo>
                    <a:pt x="329611" y="1547962"/>
                  </a:lnTo>
                  <a:cubicBezTo>
                    <a:pt x="330004" y="1549587"/>
                    <a:pt x="330004" y="1551324"/>
                    <a:pt x="329611" y="1552949"/>
                  </a:cubicBezTo>
                  <a:lnTo>
                    <a:pt x="328883" y="1555807"/>
                  </a:lnTo>
                  <a:lnTo>
                    <a:pt x="329723" y="1556816"/>
                  </a:lnTo>
                  <a:lnTo>
                    <a:pt x="336336" y="1561467"/>
                  </a:lnTo>
                  <a:cubicBezTo>
                    <a:pt x="337008" y="1561971"/>
                    <a:pt x="337625" y="1562531"/>
                    <a:pt x="338185" y="1563148"/>
                  </a:cubicBezTo>
                  <a:lnTo>
                    <a:pt x="342500" y="1568191"/>
                  </a:lnTo>
                  <a:cubicBezTo>
                    <a:pt x="343060" y="1568808"/>
                    <a:pt x="343509" y="1569536"/>
                    <a:pt x="343901" y="1570265"/>
                  </a:cubicBezTo>
                  <a:lnTo>
                    <a:pt x="345358" y="1573123"/>
                  </a:lnTo>
                  <a:cubicBezTo>
                    <a:pt x="345694" y="1573795"/>
                    <a:pt x="345974" y="1574523"/>
                    <a:pt x="346142" y="1575252"/>
                  </a:cubicBezTo>
                  <a:lnTo>
                    <a:pt x="346871" y="1578110"/>
                  </a:lnTo>
                  <a:cubicBezTo>
                    <a:pt x="347151" y="1579231"/>
                    <a:pt x="347263" y="1580407"/>
                    <a:pt x="347151" y="1581528"/>
                  </a:cubicBezTo>
                  <a:lnTo>
                    <a:pt x="346647" y="1586964"/>
                  </a:lnTo>
                  <a:lnTo>
                    <a:pt x="347151" y="1588252"/>
                  </a:lnTo>
                  <a:cubicBezTo>
                    <a:pt x="347655" y="1589485"/>
                    <a:pt x="347880" y="1590774"/>
                    <a:pt x="347880" y="1592063"/>
                  </a:cubicBezTo>
                  <a:lnTo>
                    <a:pt x="348048" y="1599236"/>
                  </a:lnTo>
                  <a:lnTo>
                    <a:pt x="354324" y="1607193"/>
                  </a:lnTo>
                  <a:cubicBezTo>
                    <a:pt x="354772" y="1607754"/>
                    <a:pt x="355108" y="1608314"/>
                    <a:pt x="355445" y="1608930"/>
                  </a:cubicBezTo>
                  <a:lnTo>
                    <a:pt x="356902" y="1611788"/>
                  </a:lnTo>
                  <a:cubicBezTo>
                    <a:pt x="357014" y="1612068"/>
                    <a:pt x="357182" y="1612293"/>
                    <a:pt x="357238" y="1612573"/>
                  </a:cubicBezTo>
                  <a:lnTo>
                    <a:pt x="358695" y="1616159"/>
                  </a:lnTo>
                  <a:cubicBezTo>
                    <a:pt x="359199" y="1617392"/>
                    <a:pt x="359423" y="1618681"/>
                    <a:pt x="359423" y="1619970"/>
                  </a:cubicBezTo>
                  <a:lnTo>
                    <a:pt x="359423" y="1623556"/>
                  </a:lnTo>
                  <a:cubicBezTo>
                    <a:pt x="359423" y="1624845"/>
                    <a:pt x="359143" y="1626190"/>
                    <a:pt x="358695" y="1627367"/>
                  </a:cubicBezTo>
                  <a:lnTo>
                    <a:pt x="357126" y="1631289"/>
                  </a:lnTo>
                  <a:lnTo>
                    <a:pt x="357574" y="1632914"/>
                  </a:lnTo>
                  <a:cubicBezTo>
                    <a:pt x="357854" y="1633811"/>
                    <a:pt x="357966" y="1634819"/>
                    <a:pt x="357966" y="1635772"/>
                  </a:cubicBezTo>
                  <a:lnTo>
                    <a:pt x="357966" y="1637229"/>
                  </a:lnTo>
                  <a:cubicBezTo>
                    <a:pt x="357966" y="1638574"/>
                    <a:pt x="357686" y="1639919"/>
                    <a:pt x="357182" y="1641152"/>
                  </a:cubicBezTo>
                  <a:cubicBezTo>
                    <a:pt x="357070" y="1642216"/>
                    <a:pt x="356789" y="1643225"/>
                    <a:pt x="356397" y="1644178"/>
                  </a:cubicBezTo>
                  <a:lnTo>
                    <a:pt x="354268" y="1649221"/>
                  </a:lnTo>
                  <a:cubicBezTo>
                    <a:pt x="354212" y="1649389"/>
                    <a:pt x="354100" y="1649613"/>
                    <a:pt x="353988" y="1649782"/>
                  </a:cubicBezTo>
                  <a:lnTo>
                    <a:pt x="351298" y="1655161"/>
                  </a:lnTo>
                  <a:lnTo>
                    <a:pt x="350737" y="1661773"/>
                  </a:lnTo>
                  <a:cubicBezTo>
                    <a:pt x="350569" y="1663511"/>
                    <a:pt x="350009" y="1665192"/>
                    <a:pt x="349056" y="1666649"/>
                  </a:cubicBezTo>
                  <a:lnTo>
                    <a:pt x="347599" y="1668778"/>
                  </a:lnTo>
                  <a:cubicBezTo>
                    <a:pt x="347207" y="1669338"/>
                    <a:pt x="346759" y="1669899"/>
                    <a:pt x="346310" y="1670347"/>
                  </a:cubicBezTo>
                  <a:lnTo>
                    <a:pt x="343453" y="1673205"/>
                  </a:lnTo>
                  <a:cubicBezTo>
                    <a:pt x="342052" y="1674606"/>
                    <a:pt x="340258" y="1675615"/>
                    <a:pt x="338297" y="1676007"/>
                  </a:cubicBezTo>
                  <a:lnTo>
                    <a:pt x="329107" y="1677968"/>
                  </a:lnTo>
                  <a:lnTo>
                    <a:pt x="326305" y="1679257"/>
                  </a:lnTo>
                  <a:cubicBezTo>
                    <a:pt x="326361" y="1679369"/>
                    <a:pt x="326417" y="1679481"/>
                    <a:pt x="326473" y="1679537"/>
                  </a:cubicBezTo>
                  <a:lnTo>
                    <a:pt x="330060" y="1685982"/>
                  </a:lnTo>
                  <a:cubicBezTo>
                    <a:pt x="330676" y="1687046"/>
                    <a:pt x="331068" y="1688223"/>
                    <a:pt x="331236" y="1689456"/>
                  </a:cubicBezTo>
                  <a:lnTo>
                    <a:pt x="332693" y="1698814"/>
                  </a:lnTo>
                  <a:cubicBezTo>
                    <a:pt x="332749" y="1699038"/>
                    <a:pt x="332749" y="1699262"/>
                    <a:pt x="332749" y="1699430"/>
                  </a:cubicBezTo>
                  <a:lnTo>
                    <a:pt x="333310" y="1705763"/>
                  </a:lnTo>
                  <a:lnTo>
                    <a:pt x="334262" y="1707052"/>
                  </a:lnTo>
                  <a:cubicBezTo>
                    <a:pt x="334599" y="1707556"/>
                    <a:pt x="334935" y="1708060"/>
                    <a:pt x="335215" y="1708565"/>
                  </a:cubicBezTo>
                  <a:lnTo>
                    <a:pt x="339026" y="1712375"/>
                  </a:lnTo>
                  <a:cubicBezTo>
                    <a:pt x="339642" y="1712992"/>
                    <a:pt x="340202" y="1713720"/>
                    <a:pt x="340651" y="1714505"/>
                  </a:cubicBezTo>
                  <a:lnTo>
                    <a:pt x="345694" y="1723134"/>
                  </a:lnTo>
                  <a:cubicBezTo>
                    <a:pt x="345806" y="1723358"/>
                    <a:pt x="345918" y="1723527"/>
                    <a:pt x="346030" y="1723751"/>
                  </a:cubicBezTo>
                  <a:lnTo>
                    <a:pt x="346759" y="1725208"/>
                  </a:lnTo>
                  <a:cubicBezTo>
                    <a:pt x="347767" y="1727281"/>
                    <a:pt x="348104" y="1729579"/>
                    <a:pt x="347655" y="1731820"/>
                  </a:cubicBezTo>
                  <a:lnTo>
                    <a:pt x="346198" y="1738993"/>
                  </a:lnTo>
                  <a:cubicBezTo>
                    <a:pt x="346086" y="1739609"/>
                    <a:pt x="345918" y="1740226"/>
                    <a:pt x="345638" y="1740786"/>
                  </a:cubicBezTo>
                  <a:lnTo>
                    <a:pt x="343621" y="1746390"/>
                  </a:lnTo>
                  <a:lnTo>
                    <a:pt x="343677" y="1746614"/>
                  </a:lnTo>
                  <a:cubicBezTo>
                    <a:pt x="343789" y="1747006"/>
                    <a:pt x="343901" y="1747454"/>
                    <a:pt x="344013" y="1747847"/>
                  </a:cubicBezTo>
                  <a:lnTo>
                    <a:pt x="344181" y="1748743"/>
                  </a:lnTo>
                  <a:lnTo>
                    <a:pt x="347375" y="1752386"/>
                  </a:lnTo>
                  <a:cubicBezTo>
                    <a:pt x="348440" y="1753619"/>
                    <a:pt x="349224" y="1755076"/>
                    <a:pt x="349617" y="1756701"/>
                  </a:cubicBezTo>
                  <a:lnTo>
                    <a:pt x="350345" y="1759559"/>
                  </a:lnTo>
                  <a:cubicBezTo>
                    <a:pt x="350401" y="1759839"/>
                    <a:pt x="350457" y="1760119"/>
                    <a:pt x="350513" y="1760343"/>
                  </a:cubicBezTo>
                  <a:lnTo>
                    <a:pt x="351242" y="1764658"/>
                  </a:lnTo>
                  <a:cubicBezTo>
                    <a:pt x="351354" y="1765218"/>
                    <a:pt x="351410" y="1765779"/>
                    <a:pt x="351410" y="1766339"/>
                  </a:cubicBezTo>
                  <a:lnTo>
                    <a:pt x="351410" y="1781637"/>
                  </a:lnTo>
                  <a:lnTo>
                    <a:pt x="353988" y="1792677"/>
                  </a:lnTo>
                  <a:cubicBezTo>
                    <a:pt x="354100" y="1793069"/>
                    <a:pt x="354156" y="1793461"/>
                    <a:pt x="354212" y="1793909"/>
                  </a:cubicBezTo>
                  <a:lnTo>
                    <a:pt x="354940" y="1800354"/>
                  </a:lnTo>
                  <a:cubicBezTo>
                    <a:pt x="355052" y="1801138"/>
                    <a:pt x="355052" y="1801979"/>
                    <a:pt x="354940" y="1802763"/>
                  </a:cubicBezTo>
                  <a:lnTo>
                    <a:pt x="352306" y="1823665"/>
                  </a:lnTo>
                  <a:lnTo>
                    <a:pt x="353147" y="1826635"/>
                  </a:lnTo>
                  <a:cubicBezTo>
                    <a:pt x="353203" y="1826803"/>
                    <a:pt x="353259" y="1826971"/>
                    <a:pt x="353259" y="1827140"/>
                  </a:cubicBezTo>
                  <a:lnTo>
                    <a:pt x="355389" y="1836498"/>
                  </a:lnTo>
                  <a:cubicBezTo>
                    <a:pt x="355557" y="1837282"/>
                    <a:pt x="355669" y="1838067"/>
                    <a:pt x="355669" y="1838851"/>
                  </a:cubicBezTo>
                  <a:lnTo>
                    <a:pt x="355669" y="1845800"/>
                  </a:lnTo>
                  <a:lnTo>
                    <a:pt x="357070" y="1849947"/>
                  </a:lnTo>
                  <a:lnTo>
                    <a:pt x="360320" y="1856447"/>
                  </a:lnTo>
                  <a:cubicBezTo>
                    <a:pt x="360488" y="1856783"/>
                    <a:pt x="360600" y="1857119"/>
                    <a:pt x="360768" y="1857456"/>
                  </a:cubicBezTo>
                  <a:lnTo>
                    <a:pt x="365083" y="1868943"/>
                  </a:lnTo>
                  <a:cubicBezTo>
                    <a:pt x="365307" y="1869504"/>
                    <a:pt x="365475" y="1870120"/>
                    <a:pt x="365587" y="1870736"/>
                  </a:cubicBezTo>
                  <a:lnTo>
                    <a:pt x="367044" y="1878638"/>
                  </a:lnTo>
                  <a:cubicBezTo>
                    <a:pt x="367156" y="1879254"/>
                    <a:pt x="367212" y="1879871"/>
                    <a:pt x="367212" y="1880487"/>
                  </a:cubicBezTo>
                  <a:lnTo>
                    <a:pt x="367212" y="1882616"/>
                  </a:lnTo>
                  <a:cubicBezTo>
                    <a:pt x="367212" y="1883289"/>
                    <a:pt x="367156" y="1883961"/>
                    <a:pt x="366988" y="1884634"/>
                  </a:cubicBezTo>
                  <a:lnTo>
                    <a:pt x="366260" y="1888220"/>
                  </a:lnTo>
                  <a:cubicBezTo>
                    <a:pt x="366036" y="1889285"/>
                    <a:pt x="365643" y="1890350"/>
                    <a:pt x="365083" y="1891302"/>
                  </a:cubicBezTo>
                  <a:lnTo>
                    <a:pt x="363346" y="1894384"/>
                  </a:lnTo>
                  <a:lnTo>
                    <a:pt x="364130" y="1895449"/>
                  </a:lnTo>
                  <a:lnTo>
                    <a:pt x="367885" y="1899652"/>
                  </a:lnTo>
                  <a:lnTo>
                    <a:pt x="371247" y="1900885"/>
                  </a:lnTo>
                  <a:cubicBezTo>
                    <a:pt x="372648" y="1901389"/>
                    <a:pt x="373881" y="1902229"/>
                    <a:pt x="374946" y="1903294"/>
                  </a:cubicBezTo>
                  <a:lnTo>
                    <a:pt x="377075" y="1905424"/>
                  </a:lnTo>
                  <a:cubicBezTo>
                    <a:pt x="378588" y="1906937"/>
                    <a:pt x="379597" y="1908898"/>
                    <a:pt x="379933" y="1911027"/>
                  </a:cubicBezTo>
                  <a:lnTo>
                    <a:pt x="380661" y="1915342"/>
                  </a:lnTo>
                  <a:cubicBezTo>
                    <a:pt x="380773" y="1915903"/>
                    <a:pt x="380829" y="1916463"/>
                    <a:pt x="380829" y="1917023"/>
                  </a:cubicBezTo>
                  <a:lnTo>
                    <a:pt x="380829" y="1929072"/>
                  </a:lnTo>
                  <a:lnTo>
                    <a:pt x="381614" y="1933722"/>
                  </a:lnTo>
                  <a:cubicBezTo>
                    <a:pt x="382286" y="1934619"/>
                    <a:pt x="382847" y="1935628"/>
                    <a:pt x="383183" y="1936692"/>
                  </a:cubicBezTo>
                  <a:lnTo>
                    <a:pt x="383912" y="1938822"/>
                  </a:lnTo>
                  <a:cubicBezTo>
                    <a:pt x="384360" y="1940223"/>
                    <a:pt x="384528" y="1941680"/>
                    <a:pt x="384416" y="1943081"/>
                  </a:cubicBezTo>
                  <a:lnTo>
                    <a:pt x="383855" y="1948685"/>
                  </a:lnTo>
                  <a:lnTo>
                    <a:pt x="384416" y="1949637"/>
                  </a:lnTo>
                  <a:cubicBezTo>
                    <a:pt x="385144" y="1950814"/>
                    <a:pt x="385593" y="1952103"/>
                    <a:pt x="385761" y="1953504"/>
                  </a:cubicBezTo>
                  <a:lnTo>
                    <a:pt x="386489" y="1958547"/>
                  </a:lnTo>
                  <a:cubicBezTo>
                    <a:pt x="386545" y="1959051"/>
                    <a:pt x="386601" y="1959500"/>
                    <a:pt x="386601" y="1960004"/>
                  </a:cubicBezTo>
                  <a:lnTo>
                    <a:pt x="386601" y="1965720"/>
                  </a:lnTo>
                  <a:cubicBezTo>
                    <a:pt x="386601" y="1966841"/>
                    <a:pt x="386433" y="1967961"/>
                    <a:pt x="386097" y="1968970"/>
                  </a:cubicBezTo>
                  <a:lnTo>
                    <a:pt x="384864" y="1973229"/>
                  </a:lnTo>
                  <a:cubicBezTo>
                    <a:pt x="384528" y="1974686"/>
                    <a:pt x="383855" y="1976030"/>
                    <a:pt x="382903" y="1977207"/>
                  </a:cubicBezTo>
                  <a:lnTo>
                    <a:pt x="380045" y="1980794"/>
                  </a:lnTo>
                  <a:cubicBezTo>
                    <a:pt x="379429" y="1981578"/>
                    <a:pt x="378700" y="1982251"/>
                    <a:pt x="377916" y="1982811"/>
                  </a:cubicBezTo>
                  <a:lnTo>
                    <a:pt x="373264" y="1986173"/>
                  </a:lnTo>
                  <a:lnTo>
                    <a:pt x="373040" y="1987966"/>
                  </a:lnTo>
                  <a:lnTo>
                    <a:pt x="373040" y="1990208"/>
                  </a:lnTo>
                  <a:cubicBezTo>
                    <a:pt x="373040" y="1991049"/>
                    <a:pt x="372928" y="1991889"/>
                    <a:pt x="372760" y="1992730"/>
                  </a:cubicBezTo>
                  <a:lnTo>
                    <a:pt x="371303" y="1998445"/>
                  </a:lnTo>
                  <a:cubicBezTo>
                    <a:pt x="370967" y="1999791"/>
                    <a:pt x="370350" y="2001023"/>
                    <a:pt x="369566" y="2002144"/>
                  </a:cubicBezTo>
                  <a:lnTo>
                    <a:pt x="363122" y="2010774"/>
                  </a:lnTo>
                  <a:cubicBezTo>
                    <a:pt x="362617" y="2011446"/>
                    <a:pt x="362001" y="2012118"/>
                    <a:pt x="361328" y="2012623"/>
                  </a:cubicBezTo>
                  <a:lnTo>
                    <a:pt x="358527" y="2014865"/>
                  </a:lnTo>
                  <a:lnTo>
                    <a:pt x="356958" y="2016714"/>
                  </a:lnTo>
                  <a:lnTo>
                    <a:pt x="353763" y="2027585"/>
                  </a:lnTo>
                  <a:lnTo>
                    <a:pt x="353819" y="2028145"/>
                  </a:lnTo>
                  <a:lnTo>
                    <a:pt x="363178" y="2027249"/>
                  </a:lnTo>
                  <a:cubicBezTo>
                    <a:pt x="363514" y="2027193"/>
                    <a:pt x="363850" y="2027193"/>
                    <a:pt x="364130" y="2027193"/>
                  </a:cubicBezTo>
                  <a:lnTo>
                    <a:pt x="366260" y="2027193"/>
                  </a:lnTo>
                  <a:cubicBezTo>
                    <a:pt x="367549" y="2027193"/>
                    <a:pt x="368894" y="2027473"/>
                    <a:pt x="370070" y="2027921"/>
                  </a:cubicBezTo>
                  <a:lnTo>
                    <a:pt x="373657" y="2029378"/>
                  </a:lnTo>
                  <a:cubicBezTo>
                    <a:pt x="374161" y="2029602"/>
                    <a:pt x="374665" y="2029826"/>
                    <a:pt x="375114" y="2030107"/>
                  </a:cubicBezTo>
                  <a:lnTo>
                    <a:pt x="378700" y="2032236"/>
                  </a:lnTo>
                  <a:cubicBezTo>
                    <a:pt x="379429" y="2032684"/>
                    <a:pt x="380101" y="2033189"/>
                    <a:pt x="380717" y="2033805"/>
                  </a:cubicBezTo>
                  <a:lnTo>
                    <a:pt x="384304" y="2037391"/>
                  </a:lnTo>
                  <a:cubicBezTo>
                    <a:pt x="385088" y="2038176"/>
                    <a:pt x="385761" y="2039072"/>
                    <a:pt x="386209" y="2040081"/>
                  </a:cubicBezTo>
                  <a:lnTo>
                    <a:pt x="386938" y="2041538"/>
                  </a:lnTo>
                  <a:cubicBezTo>
                    <a:pt x="387218" y="2042043"/>
                    <a:pt x="387386" y="2042603"/>
                    <a:pt x="387610" y="2043163"/>
                  </a:cubicBezTo>
                  <a:lnTo>
                    <a:pt x="392653" y="2059694"/>
                  </a:lnTo>
                  <a:cubicBezTo>
                    <a:pt x="392765" y="2060142"/>
                    <a:pt x="392877" y="2060535"/>
                    <a:pt x="392934" y="2060983"/>
                  </a:cubicBezTo>
                  <a:lnTo>
                    <a:pt x="394951" y="2072975"/>
                  </a:lnTo>
                  <a:lnTo>
                    <a:pt x="398033" y="2081549"/>
                  </a:lnTo>
                  <a:lnTo>
                    <a:pt x="409969" y="2105421"/>
                  </a:lnTo>
                  <a:cubicBezTo>
                    <a:pt x="410249" y="2105981"/>
                    <a:pt x="410473" y="2106485"/>
                    <a:pt x="410641" y="2107102"/>
                  </a:cubicBezTo>
                  <a:lnTo>
                    <a:pt x="412771" y="2114275"/>
                  </a:lnTo>
                  <a:cubicBezTo>
                    <a:pt x="412883" y="2114555"/>
                    <a:pt x="412939" y="2114891"/>
                    <a:pt x="412995" y="2115227"/>
                  </a:cubicBezTo>
                  <a:lnTo>
                    <a:pt x="413723" y="2118814"/>
                  </a:lnTo>
                  <a:cubicBezTo>
                    <a:pt x="413835" y="2119486"/>
                    <a:pt x="413948" y="2120159"/>
                    <a:pt x="413948" y="2120831"/>
                  </a:cubicBezTo>
                  <a:lnTo>
                    <a:pt x="413948" y="2124417"/>
                  </a:lnTo>
                  <a:cubicBezTo>
                    <a:pt x="413948" y="2125426"/>
                    <a:pt x="413779" y="2126491"/>
                    <a:pt x="413499" y="2127443"/>
                  </a:cubicBezTo>
                  <a:lnTo>
                    <a:pt x="409240" y="2141621"/>
                  </a:lnTo>
                  <a:cubicBezTo>
                    <a:pt x="409128" y="2141957"/>
                    <a:pt x="409016" y="2142293"/>
                    <a:pt x="408904" y="2142630"/>
                  </a:cubicBezTo>
                  <a:lnTo>
                    <a:pt x="406775" y="2148121"/>
                  </a:lnTo>
                  <a:lnTo>
                    <a:pt x="406775" y="2150699"/>
                  </a:lnTo>
                  <a:lnTo>
                    <a:pt x="407279" y="2153276"/>
                  </a:lnTo>
                  <a:cubicBezTo>
                    <a:pt x="407391" y="2153949"/>
                    <a:pt x="407503" y="2154622"/>
                    <a:pt x="407503" y="2155294"/>
                  </a:cubicBezTo>
                  <a:lnTo>
                    <a:pt x="407503" y="2162635"/>
                  </a:lnTo>
                  <a:lnTo>
                    <a:pt x="408120" y="2168183"/>
                  </a:lnTo>
                  <a:lnTo>
                    <a:pt x="409296" y="2174627"/>
                  </a:lnTo>
                  <a:lnTo>
                    <a:pt x="412434" y="2182192"/>
                  </a:lnTo>
                  <a:cubicBezTo>
                    <a:pt x="413387" y="2184433"/>
                    <a:pt x="413499" y="2186955"/>
                    <a:pt x="412715" y="2189308"/>
                  </a:cubicBezTo>
                  <a:lnTo>
                    <a:pt x="408288" y="2203206"/>
                  </a:lnTo>
                  <a:lnTo>
                    <a:pt x="421176" y="2217888"/>
                  </a:lnTo>
                  <a:cubicBezTo>
                    <a:pt x="422745" y="2218672"/>
                    <a:pt x="424146" y="2219905"/>
                    <a:pt x="425099" y="2221362"/>
                  </a:cubicBezTo>
                  <a:lnTo>
                    <a:pt x="426556" y="2223491"/>
                  </a:lnTo>
                  <a:cubicBezTo>
                    <a:pt x="427116" y="2224332"/>
                    <a:pt x="427565" y="2225229"/>
                    <a:pt x="427845" y="2226181"/>
                  </a:cubicBezTo>
                  <a:lnTo>
                    <a:pt x="428741" y="2226910"/>
                  </a:lnTo>
                  <a:cubicBezTo>
                    <a:pt x="429582" y="2227582"/>
                    <a:pt x="430310" y="2228367"/>
                    <a:pt x="430871" y="2229263"/>
                  </a:cubicBezTo>
                  <a:lnTo>
                    <a:pt x="433729" y="2233578"/>
                  </a:lnTo>
                  <a:cubicBezTo>
                    <a:pt x="433841" y="2233802"/>
                    <a:pt x="434009" y="2233970"/>
                    <a:pt x="434121" y="2234194"/>
                  </a:cubicBezTo>
                  <a:lnTo>
                    <a:pt x="435578" y="2236716"/>
                  </a:lnTo>
                  <a:cubicBezTo>
                    <a:pt x="437203" y="2237893"/>
                    <a:pt x="438436" y="2239518"/>
                    <a:pt x="439108" y="2241423"/>
                  </a:cubicBezTo>
                  <a:lnTo>
                    <a:pt x="441182" y="2246915"/>
                  </a:lnTo>
                  <a:lnTo>
                    <a:pt x="446113" y="2258122"/>
                  </a:lnTo>
                  <a:cubicBezTo>
                    <a:pt x="446225" y="2258402"/>
                    <a:pt x="446337" y="2258683"/>
                    <a:pt x="446449" y="2259019"/>
                  </a:cubicBezTo>
                  <a:lnTo>
                    <a:pt x="447122" y="2260980"/>
                  </a:lnTo>
                  <a:lnTo>
                    <a:pt x="451661" y="2265519"/>
                  </a:lnTo>
                  <a:lnTo>
                    <a:pt x="457881" y="2268938"/>
                  </a:lnTo>
                  <a:cubicBezTo>
                    <a:pt x="459394" y="2269442"/>
                    <a:pt x="460795" y="2270282"/>
                    <a:pt x="461915" y="2271459"/>
                  </a:cubicBezTo>
                  <a:lnTo>
                    <a:pt x="463765" y="2273309"/>
                  </a:lnTo>
                  <a:cubicBezTo>
                    <a:pt x="466286" y="2274205"/>
                    <a:pt x="468360" y="2276054"/>
                    <a:pt x="469593" y="2278408"/>
                  </a:cubicBezTo>
                  <a:lnTo>
                    <a:pt x="470321" y="2279865"/>
                  </a:lnTo>
                  <a:cubicBezTo>
                    <a:pt x="470769" y="2280761"/>
                    <a:pt x="471106" y="2281770"/>
                    <a:pt x="471274" y="2282779"/>
                  </a:cubicBezTo>
                  <a:lnTo>
                    <a:pt x="471442" y="2283788"/>
                  </a:lnTo>
                  <a:lnTo>
                    <a:pt x="471946" y="2284292"/>
                  </a:lnTo>
                  <a:cubicBezTo>
                    <a:pt x="473403" y="2285749"/>
                    <a:pt x="474356" y="2287598"/>
                    <a:pt x="474748" y="2289559"/>
                  </a:cubicBezTo>
                  <a:lnTo>
                    <a:pt x="477606" y="2303905"/>
                  </a:lnTo>
                  <a:cubicBezTo>
                    <a:pt x="477718" y="2304409"/>
                    <a:pt x="477774" y="2304858"/>
                    <a:pt x="477774" y="2305362"/>
                  </a:cubicBezTo>
                  <a:lnTo>
                    <a:pt x="478502" y="2318306"/>
                  </a:lnTo>
                  <a:cubicBezTo>
                    <a:pt x="478502" y="2318475"/>
                    <a:pt x="478502" y="2318699"/>
                    <a:pt x="478502" y="2318867"/>
                  </a:cubicBezTo>
                  <a:lnTo>
                    <a:pt x="478502" y="2323910"/>
                  </a:lnTo>
                  <a:cubicBezTo>
                    <a:pt x="478502" y="2324863"/>
                    <a:pt x="478390" y="2325816"/>
                    <a:pt x="478110" y="2326768"/>
                  </a:cubicBezTo>
                  <a:lnTo>
                    <a:pt x="476653" y="2331812"/>
                  </a:lnTo>
                  <a:cubicBezTo>
                    <a:pt x="476317" y="2332932"/>
                    <a:pt x="475813" y="2333997"/>
                    <a:pt x="475140" y="2335005"/>
                  </a:cubicBezTo>
                  <a:lnTo>
                    <a:pt x="472450" y="2338760"/>
                  </a:lnTo>
                  <a:lnTo>
                    <a:pt x="469368" y="2348062"/>
                  </a:lnTo>
                  <a:cubicBezTo>
                    <a:pt x="469144" y="2348791"/>
                    <a:pt x="468808" y="2349463"/>
                    <a:pt x="468416" y="2350079"/>
                  </a:cubicBezTo>
                  <a:lnTo>
                    <a:pt x="465222" y="2355851"/>
                  </a:lnTo>
                  <a:cubicBezTo>
                    <a:pt x="464717" y="2356860"/>
                    <a:pt x="464045" y="2357757"/>
                    <a:pt x="463316" y="2358541"/>
                  </a:cubicBezTo>
                  <a:lnTo>
                    <a:pt x="460458" y="2361399"/>
                  </a:lnTo>
                  <a:cubicBezTo>
                    <a:pt x="459842" y="2362015"/>
                    <a:pt x="459170" y="2362520"/>
                    <a:pt x="458497" y="2362968"/>
                  </a:cubicBezTo>
                  <a:lnTo>
                    <a:pt x="456200" y="2364313"/>
                  </a:lnTo>
                  <a:lnTo>
                    <a:pt x="455527" y="2365490"/>
                  </a:lnTo>
                  <a:lnTo>
                    <a:pt x="454518" y="2368852"/>
                  </a:lnTo>
                  <a:lnTo>
                    <a:pt x="457432" y="2381628"/>
                  </a:lnTo>
                  <a:lnTo>
                    <a:pt x="462364" y="2397767"/>
                  </a:lnTo>
                  <a:cubicBezTo>
                    <a:pt x="462644" y="2398720"/>
                    <a:pt x="462812" y="2399785"/>
                    <a:pt x="462812" y="2400793"/>
                  </a:cubicBezTo>
                  <a:lnTo>
                    <a:pt x="462812" y="2417212"/>
                  </a:lnTo>
                  <a:lnTo>
                    <a:pt x="464661" y="2427691"/>
                  </a:lnTo>
                  <a:cubicBezTo>
                    <a:pt x="464885" y="2428532"/>
                    <a:pt x="464997" y="2429372"/>
                    <a:pt x="464997" y="2430213"/>
                  </a:cubicBezTo>
                  <a:lnTo>
                    <a:pt x="464997" y="2433071"/>
                  </a:lnTo>
                  <a:cubicBezTo>
                    <a:pt x="464997" y="2434191"/>
                    <a:pt x="464829" y="2435312"/>
                    <a:pt x="464437" y="2436321"/>
                  </a:cubicBezTo>
                  <a:lnTo>
                    <a:pt x="462364" y="2443214"/>
                  </a:lnTo>
                  <a:lnTo>
                    <a:pt x="463933" y="2450106"/>
                  </a:lnTo>
                  <a:lnTo>
                    <a:pt x="468696" y="2467814"/>
                  </a:lnTo>
                  <a:cubicBezTo>
                    <a:pt x="469200" y="2469327"/>
                    <a:pt x="469368" y="2470952"/>
                    <a:pt x="469144" y="2472521"/>
                  </a:cubicBezTo>
                  <a:lnTo>
                    <a:pt x="468416" y="2477564"/>
                  </a:lnTo>
                  <a:cubicBezTo>
                    <a:pt x="468304" y="2478181"/>
                    <a:pt x="468192" y="2478797"/>
                    <a:pt x="467967" y="2479357"/>
                  </a:cubicBezTo>
                  <a:lnTo>
                    <a:pt x="467071" y="2482048"/>
                  </a:lnTo>
                  <a:lnTo>
                    <a:pt x="467743" y="2484793"/>
                  </a:lnTo>
                  <a:lnTo>
                    <a:pt x="472338" y="2491406"/>
                  </a:lnTo>
                  <a:lnTo>
                    <a:pt x="477158" y="2495608"/>
                  </a:lnTo>
                  <a:lnTo>
                    <a:pt x="499516" y="2515838"/>
                  </a:lnTo>
                  <a:cubicBezTo>
                    <a:pt x="499853" y="2516118"/>
                    <a:pt x="500133" y="2516454"/>
                    <a:pt x="500413" y="2516790"/>
                  </a:cubicBezTo>
                  <a:lnTo>
                    <a:pt x="509043" y="2526821"/>
                  </a:lnTo>
                  <a:cubicBezTo>
                    <a:pt x="509379" y="2527214"/>
                    <a:pt x="509659" y="2527606"/>
                    <a:pt x="509939" y="2528054"/>
                  </a:cubicBezTo>
                  <a:lnTo>
                    <a:pt x="513526" y="2533770"/>
                  </a:lnTo>
                  <a:cubicBezTo>
                    <a:pt x="514086" y="2534666"/>
                    <a:pt x="514534" y="2535675"/>
                    <a:pt x="514815" y="2536740"/>
                  </a:cubicBezTo>
                  <a:lnTo>
                    <a:pt x="517729" y="2549180"/>
                  </a:lnTo>
                  <a:cubicBezTo>
                    <a:pt x="517897" y="2549909"/>
                    <a:pt x="517953" y="2550693"/>
                    <a:pt x="517953" y="2551422"/>
                  </a:cubicBezTo>
                  <a:lnTo>
                    <a:pt x="517953" y="2556016"/>
                  </a:lnTo>
                  <a:lnTo>
                    <a:pt x="519578" y="2563021"/>
                  </a:lnTo>
                  <a:lnTo>
                    <a:pt x="522380" y="2568681"/>
                  </a:lnTo>
                  <a:lnTo>
                    <a:pt x="530841" y="2575966"/>
                  </a:lnTo>
                  <a:cubicBezTo>
                    <a:pt x="533139" y="2577927"/>
                    <a:pt x="534428" y="2580785"/>
                    <a:pt x="534428" y="2583811"/>
                  </a:cubicBezTo>
                  <a:lnTo>
                    <a:pt x="534428" y="2584540"/>
                  </a:lnTo>
                  <a:cubicBezTo>
                    <a:pt x="534428" y="2586165"/>
                    <a:pt x="534035" y="2587734"/>
                    <a:pt x="533307" y="2589191"/>
                  </a:cubicBezTo>
                  <a:lnTo>
                    <a:pt x="532298" y="2591152"/>
                  </a:lnTo>
                  <a:lnTo>
                    <a:pt x="525125" y="2616929"/>
                  </a:lnTo>
                  <a:lnTo>
                    <a:pt x="535044" y="2626848"/>
                  </a:lnTo>
                  <a:lnTo>
                    <a:pt x="539191" y="2629762"/>
                  </a:lnTo>
                  <a:lnTo>
                    <a:pt x="545691" y="2630266"/>
                  </a:lnTo>
                  <a:lnTo>
                    <a:pt x="569619" y="2630939"/>
                  </a:lnTo>
                  <a:lnTo>
                    <a:pt x="578417" y="2631611"/>
                  </a:lnTo>
                  <a:lnTo>
                    <a:pt x="583124" y="2631050"/>
                  </a:lnTo>
                  <a:cubicBezTo>
                    <a:pt x="583572" y="2630994"/>
                    <a:pt x="583965" y="2630994"/>
                    <a:pt x="584413" y="2630994"/>
                  </a:cubicBezTo>
                  <a:lnTo>
                    <a:pt x="591586" y="2630994"/>
                  </a:lnTo>
                  <a:cubicBezTo>
                    <a:pt x="592706" y="2630994"/>
                    <a:pt x="593771" y="2631163"/>
                    <a:pt x="594836" y="2631499"/>
                  </a:cubicBezTo>
                  <a:lnTo>
                    <a:pt x="596965" y="2632227"/>
                  </a:lnTo>
                  <a:cubicBezTo>
                    <a:pt x="598198" y="2632620"/>
                    <a:pt x="599319" y="2633292"/>
                    <a:pt x="600328" y="2634077"/>
                  </a:cubicBezTo>
                  <a:lnTo>
                    <a:pt x="604642" y="2637663"/>
                  </a:lnTo>
                  <a:cubicBezTo>
                    <a:pt x="605483" y="2638335"/>
                    <a:pt x="606155" y="2639120"/>
                    <a:pt x="606716" y="2640017"/>
                  </a:cubicBezTo>
                  <a:lnTo>
                    <a:pt x="611255" y="2647189"/>
                  </a:lnTo>
                  <a:lnTo>
                    <a:pt x="617195" y="2653746"/>
                  </a:lnTo>
                  <a:lnTo>
                    <a:pt x="627898" y="2661927"/>
                  </a:lnTo>
                  <a:lnTo>
                    <a:pt x="629915" y="2662936"/>
                  </a:lnTo>
                  <a:lnTo>
                    <a:pt x="635351" y="2665345"/>
                  </a:lnTo>
                  <a:lnTo>
                    <a:pt x="640450" y="2666858"/>
                  </a:lnTo>
                  <a:lnTo>
                    <a:pt x="642524" y="2666858"/>
                  </a:lnTo>
                  <a:cubicBezTo>
                    <a:pt x="643364" y="2666858"/>
                    <a:pt x="644205" y="2666971"/>
                    <a:pt x="645045" y="2667139"/>
                  </a:cubicBezTo>
                  <a:lnTo>
                    <a:pt x="649809" y="2668315"/>
                  </a:lnTo>
                  <a:lnTo>
                    <a:pt x="661744" y="2668988"/>
                  </a:lnTo>
                  <a:lnTo>
                    <a:pt x="675922" y="2670445"/>
                  </a:lnTo>
                  <a:cubicBezTo>
                    <a:pt x="676370" y="2670501"/>
                    <a:pt x="676874" y="2670557"/>
                    <a:pt x="677323" y="2670725"/>
                  </a:cubicBezTo>
                  <a:lnTo>
                    <a:pt x="682702" y="2672070"/>
                  </a:lnTo>
                  <a:lnTo>
                    <a:pt x="706742" y="2676329"/>
                  </a:lnTo>
                  <a:cubicBezTo>
                    <a:pt x="707079" y="2676385"/>
                    <a:pt x="707359" y="2676441"/>
                    <a:pt x="707639" y="2676553"/>
                  </a:cubicBezTo>
                  <a:lnTo>
                    <a:pt x="722881" y="2680699"/>
                  </a:lnTo>
                  <a:lnTo>
                    <a:pt x="730838" y="2681932"/>
                  </a:lnTo>
                  <a:lnTo>
                    <a:pt x="743671" y="2681932"/>
                  </a:lnTo>
                  <a:lnTo>
                    <a:pt x="759922" y="2682661"/>
                  </a:lnTo>
                  <a:cubicBezTo>
                    <a:pt x="761995" y="2682773"/>
                    <a:pt x="764012" y="2683446"/>
                    <a:pt x="765638" y="2684734"/>
                  </a:cubicBezTo>
                  <a:lnTo>
                    <a:pt x="768495" y="2686864"/>
                  </a:lnTo>
                  <a:cubicBezTo>
                    <a:pt x="770681" y="2688489"/>
                    <a:pt x="772082" y="2690898"/>
                    <a:pt x="772530" y="2693532"/>
                  </a:cubicBezTo>
                  <a:lnTo>
                    <a:pt x="773651" y="2699696"/>
                  </a:lnTo>
                  <a:lnTo>
                    <a:pt x="778862" y="2702554"/>
                  </a:lnTo>
                  <a:cubicBezTo>
                    <a:pt x="779703" y="2703003"/>
                    <a:pt x="780487" y="2703619"/>
                    <a:pt x="781160" y="2704291"/>
                  </a:cubicBezTo>
                  <a:lnTo>
                    <a:pt x="783289" y="2706421"/>
                  </a:lnTo>
                  <a:cubicBezTo>
                    <a:pt x="784074" y="2707205"/>
                    <a:pt x="784690" y="2708102"/>
                    <a:pt x="785195" y="2709110"/>
                  </a:cubicBezTo>
                  <a:lnTo>
                    <a:pt x="786652" y="2711968"/>
                  </a:lnTo>
                  <a:cubicBezTo>
                    <a:pt x="787156" y="2712977"/>
                    <a:pt x="787492" y="2714042"/>
                    <a:pt x="787660" y="2715163"/>
                  </a:cubicBezTo>
                  <a:lnTo>
                    <a:pt x="788389" y="2720206"/>
                  </a:lnTo>
                  <a:lnTo>
                    <a:pt x="790910" y="2734159"/>
                  </a:lnTo>
                  <a:lnTo>
                    <a:pt x="791415" y="2735112"/>
                  </a:lnTo>
                  <a:lnTo>
                    <a:pt x="792591" y="2736064"/>
                  </a:lnTo>
                  <a:lnTo>
                    <a:pt x="796906" y="2738530"/>
                  </a:lnTo>
                  <a:cubicBezTo>
                    <a:pt x="798700" y="2739539"/>
                    <a:pt x="800100" y="2741052"/>
                    <a:pt x="800997" y="2742901"/>
                  </a:cubicBezTo>
                  <a:lnTo>
                    <a:pt x="802454" y="2745759"/>
                  </a:lnTo>
                  <a:cubicBezTo>
                    <a:pt x="802902" y="2746712"/>
                    <a:pt x="803239" y="2747720"/>
                    <a:pt x="803407" y="2748785"/>
                  </a:cubicBezTo>
                  <a:lnTo>
                    <a:pt x="805032" y="2759096"/>
                  </a:lnTo>
                  <a:lnTo>
                    <a:pt x="806153" y="2759880"/>
                  </a:lnTo>
                  <a:lnTo>
                    <a:pt x="807666" y="2760161"/>
                  </a:lnTo>
                  <a:lnTo>
                    <a:pt x="812429" y="2760048"/>
                  </a:lnTo>
                  <a:lnTo>
                    <a:pt x="822515" y="2751755"/>
                  </a:lnTo>
                  <a:cubicBezTo>
                    <a:pt x="823132" y="2751251"/>
                    <a:pt x="823748" y="2750858"/>
                    <a:pt x="824477" y="2750466"/>
                  </a:cubicBezTo>
                  <a:lnTo>
                    <a:pt x="833106" y="2746151"/>
                  </a:lnTo>
                  <a:cubicBezTo>
                    <a:pt x="834171" y="2745647"/>
                    <a:pt x="835292" y="2745311"/>
                    <a:pt x="836469" y="2745142"/>
                  </a:cubicBezTo>
                  <a:lnTo>
                    <a:pt x="842241" y="2744414"/>
                  </a:lnTo>
                  <a:cubicBezTo>
                    <a:pt x="843025" y="2744302"/>
                    <a:pt x="843810" y="2744302"/>
                    <a:pt x="844538" y="2744358"/>
                  </a:cubicBezTo>
                  <a:lnTo>
                    <a:pt x="851711" y="2745087"/>
                  </a:lnTo>
                  <a:cubicBezTo>
                    <a:pt x="852383" y="2745142"/>
                    <a:pt x="853000" y="2745311"/>
                    <a:pt x="853672" y="2745479"/>
                  </a:cubicBezTo>
                  <a:lnTo>
                    <a:pt x="860845" y="2747608"/>
                  </a:lnTo>
                  <a:cubicBezTo>
                    <a:pt x="862134" y="2748000"/>
                    <a:pt x="863311" y="2748617"/>
                    <a:pt x="864319" y="2749457"/>
                  </a:cubicBezTo>
                  <a:lnTo>
                    <a:pt x="867233" y="2751811"/>
                  </a:lnTo>
                  <a:lnTo>
                    <a:pt x="870147" y="2753436"/>
                  </a:lnTo>
                  <a:cubicBezTo>
                    <a:pt x="870595" y="2751699"/>
                    <a:pt x="871548" y="2750130"/>
                    <a:pt x="872837" y="2748841"/>
                  </a:cubicBezTo>
                  <a:lnTo>
                    <a:pt x="874966" y="2746712"/>
                  </a:lnTo>
                  <a:cubicBezTo>
                    <a:pt x="878104" y="2743573"/>
                    <a:pt x="882924" y="2742789"/>
                    <a:pt x="886902" y="2744806"/>
                  </a:cubicBezTo>
                  <a:lnTo>
                    <a:pt x="888359" y="2745535"/>
                  </a:lnTo>
                  <a:cubicBezTo>
                    <a:pt x="890096" y="2746431"/>
                    <a:pt x="891609" y="2747776"/>
                    <a:pt x="892618" y="2749457"/>
                  </a:cubicBezTo>
                  <a:lnTo>
                    <a:pt x="892954" y="2750018"/>
                  </a:lnTo>
                  <a:lnTo>
                    <a:pt x="899847" y="2750914"/>
                  </a:lnTo>
                  <a:lnTo>
                    <a:pt x="902593" y="2750298"/>
                  </a:lnTo>
                  <a:cubicBezTo>
                    <a:pt x="902593" y="2750242"/>
                    <a:pt x="902649" y="2750130"/>
                    <a:pt x="902649" y="2750074"/>
                  </a:cubicBezTo>
                  <a:lnTo>
                    <a:pt x="904106" y="2745759"/>
                  </a:lnTo>
                  <a:cubicBezTo>
                    <a:pt x="904386" y="2744862"/>
                    <a:pt x="904834" y="2744022"/>
                    <a:pt x="905339" y="2743293"/>
                  </a:cubicBezTo>
                  <a:lnTo>
                    <a:pt x="906796" y="2741164"/>
                  </a:lnTo>
                  <a:cubicBezTo>
                    <a:pt x="907188" y="2740603"/>
                    <a:pt x="907580" y="2740099"/>
                    <a:pt x="908084" y="2739595"/>
                  </a:cubicBezTo>
                  <a:lnTo>
                    <a:pt x="909541" y="2738138"/>
                  </a:lnTo>
                  <a:cubicBezTo>
                    <a:pt x="910046" y="2737634"/>
                    <a:pt x="910550" y="2737185"/>
                    <a:pt x="911166" y="2736849"/>
                  </a:cubicBezTo>
                  <a:lnTo>
                    <a:pt x="913296" y="2735392"/>
                  </a:lnTo>
                  <a:cubicBezTo>
                    <a:pt x="914977" y="2734271"/>
                    <a:pt x="916994" y="2733655"/>
                    <a:pt x="919012" y="2733655"/>
                  </a:cubicBezTo>
                  <a:lnTo>
                    <a:pt x="921141" y="2733655"/>
                  </a:lnTo>
                  <a:cubicBezTo>
                    <a:pt x="923887" y="2733655"/>
                    <a:pt x="926521" y="2734719"/>
                    <a:pt x="928426" y="2736681"/>
                  </a:cubicBezTo>
                  <a:lnTo>
                    <a:pt x="930555" y="2738810"/>
                  </a:lnTo>
                  <a:cubicBezTo>
                    <a:pt x="931956" y="2740211"/>
                    <a:pt x="932909" y="2741948"/>
                    <a:pt x="933357" y="2743910"/>
                  </a:cubicBezTo>
                  <a:lnTo>
                    <a:pt x="934590" y="2748617"/>
                  </a:lnTo>
                  <a:cubicBezTo>
                    <a:pt x="934982" y="2747944"/>
                    <a:pt x="935487" y="2747328"/>
                    <a:pt x="936047" y="2746768"/>
                  </a:cubicBezTo>
                  <a:lnTo>
                    <a:pt x="937504" y="2745311"/>
                  </a:lnTo>
                  <a:cubicBezTo>
                    <a:pt x="938625" y="2744190"/>
                    <a:pt x="940026" y="2743349"/>
                    <a:pt x="941539" y="2742845"/>
                  </a:cubicBezTo>
                  <a:lnTo>
                    <a:pt x="943668" y="2742116"/>
                  </a:lnTo>
                  <a:cubicBezTo>
                    <a:pt x="944733" y="2741780"/>
                    <a:pt x="945853" y="2741556"/>
                    <a:pt x="946974" y="2741556"/>
                  </a:cubicBezTo>
                  <a:lnTo>
                    <a:pt x="949832" y="2741556"/>
                  </a:lnTo>
                  <a:cubicBezTo>
                    <a:pt x="950449" y="2741556"/>
                    <a:pt x="951121" y="2741612"/>
                    <a:pt x="951737" y="2741724"/>
                  </a:cubicBezTo>
                  <a:lnTo>
                    <a:pt x="956276" y="2742565"/>
                  </a:lnTo>
                  <a:cubicBezTo>
                    <a:pt x="956501" y="2742229"/>
                    <a:pt x="956725" y="2741948"/>
                    <a:pt x="956949" y="2741668"/>
                  </a:cubicBezTo>
                  <a:lnTo>
                    <a:pt x="960535" y="2737353"/>
                  </a:lnTo>
                  <a:cubicBezTo>
                    <a:pt x="962833" y="2734608"/>
                    <a:pt x="966363" y="2733262"/>
                    <a:pt x="969949" y="2733711"/>
                  </a:cubicBezTo>
                  <a:lnTo>
                    <a:pt x="970846" y="2733823"/>
                  </a:lnTo>
                  <a:lnTo>
                    <a:pt x="972359" y="2732534"/>
                  </a:lnTo>
                  <a:lnTo>
                    <a:pt x="973816" y="2730573"/>
                  </a:lnTo>
                  <a:cubicBezTo>
                    <a:pt x="974545" y="2729620"/>
                    <a:pt x="975385" y="2728836"/>
                    <a:pt x="976338" y="2728163"/>
                  </a:cubicBezTo>
                  <a:lnTo>
                    <a:pt x="978467" y="2726706"/>
                  </a:lnTo>
                  <a:cubicBezTo>
                    <a:pt x="979700" y="2725865"/>
                    <a:pt x="981045" y="2725361"/>
                    <a:pt x="982502" y="2725081"/>
                  </a:cubicBezTo>
                  <a:lnTo>
                    <a:pt x="986817" y="2724353"/>
                  </a:lnTo>
                  <a:cubicBezTo>
                    <a:pt x="987377" y="2724241"/>
                    <a:pt x="987938" y="2724184"/>
                    <a:pt x="988498" y="2724184"/>
                  </a:cubicBezTo>
                  <a:lnTo>
                    <a:pt x="1003180" y="2724184"/>
                  </a:lnTo>
                  <a:lnTo>
                    <a:pt x="1011641" y="2723512"/>
                  </a:lnTo>
                  <a:lnTo>
                    <a:pt x="1017973" y="2722447"/>
                  </a:lnTo>
                  <a:lnTo>
                    <a:pt x="1020607" y="2720935"/>
                  </a:lnTo>
                  <a:lnTo>
                    <a:pt x="1032823" y="2710736"/>
                  </a:lnTo>
                  <a:cubicBezTo>
                    <a:pt x="1033440" y="2710231"/>
                    <a:pt x="1034112" y="2709783"/>
                    <a:pt x="1034841" y="2709447"/>
                  </a:cubicBezTo>
                  <a:lnTo>
                    <a:pt x="1036298" y="2708718"/>
                  </a:lnTo>
                  <a:cubicBezTo>
                    <a:pt x="1037755" y="2707990"/>
                    <a:pt x="1039324" y="2707653"/>
                    <a:pt x="1040893" y="2707653"/>
                  </a:cubicBezTo>
                  <a:lnTo>
                    <a:pt x="1043022" y="2707653"/>
                  </a:lnTo>
                  <a:cubicBezTo>
                    <a:pt x="1045768" y="2707653"/>
                    <a:pt x="1048402" y="2708718"/>
                    <a:pt x="1050307" y="2710680"/>
                  </a:cubicBezTo>
                  <a:lnTo>
                    <a:pt x="1052436" y="2712809"/>
                  </a:lnTo>
                  <a:cubicBezTo>
                    <a:pt x="1053109" y="2713481"/>
                    <a:pt x="1053669" y="2714210"/>
                    <a:pt x="1054118" y="2715050"/>
                  </a:cubicBezTo>
                  <a:lnTo>
                    <a:pt x="1062579" y="2729900"/>
                  </a:lnTo>
                  <a:cubicBezTo>
                    <a:pt x="1063084" y="2730797"/>
                    <a:pt x="1063476" y="2731750"/>
                    <a:pt x="1063756" y="2732702"/>
                  </a:cubicBezTo>
                  <a:lnTo>
                    <a:pt x="1063980" y="2733599"/>
                  </a:lnTo>
                  <a:lnTo>
                    <a:pt x="1069136" y="2731862"/>
                  </a:lnTo>
                  <a:cubicBezTo>
                    <a:pt x="1071713" y="2731021"/>
                    <a:pt x="1074571" y="2731189"/>
                    <a:pt x="1077037" y="2732422"/>
                  </a:cubicBezTo>
                  <a:lnTo>
                    <a:pt x="1079895" y="2733879"/>
                  </a:lnTo>
                  <a:cubicBezTo>
                    <a:pt x="1080455" y="2734159"/>
                    <a:pt x="1080959" y="2734495"/>
                    <a:pt x="1081464" y="2734832"/>
                  </a:cubicBezTo>
                  <a:lnTo>
                    <a:pt x="1084322" y="2736961"/>
                  </a:lnTo>
                  <a:cubicBezTo>
                    <a:pt x="1085386" y="2737746"/>
                    <a:pt x="1086283" y="2738754"/>
                    <a:pt x="1086955" y="2739931"/>
                  </a:cubicBezTo>
                  <a:lnTo>
                    <a:pt x="1089085" y="2743517"/>
                  </a:lnTo>
                  <a:cubicBezTo>
                    <a:pt x="1089645" y="2744470"/>
                    <a:pt x="1090037" y="2745479"/>
                    <a:pt x="1090318" y="2746487"/>
                  </a:cubicBezTo>
                  <a:lnTo>
                    <a:pt x="1091214" y="2748561"/>
                  </a:lnTo>
                  <a:close/>
                  <a:moveTo>
                    <a:pt x="1303988" y="2031115"/>
                  </a:moveTo>
                  <a:lnTo>
                    <a:pt x="1303988" y="2031115"/>
                  </a:lnTo>
                  <a:lnTo>
                    <a:pt x="1303988" y="2031115"/>
                  </a:lnTo>
                  <a:close/>
                  <a:moveTo>
                    <a:pt x="1332679" y="1902622"/>
                  </a:moveTo>
                  <a:lnTo>
                    <a:pt x="1332679" y="1902622"/>
                  </a:lnTo>
                  <a:lnTo>
                    <a:pt x="1332679" y="1902622"/>
                  </a:lnTo>
                  <a:close/>
                  <a:moveTo>
                    <a:pt x="1253722" y="1866702"/>
                  </a:moveTo>
                  <a:lnTo>
                    <a:pt x="1253722" y="1866702"/>
                  </a:lnTo>
                  <a:lnTo>
                    <a:pt x="1253722" y="1866702"/>
                  </a:lnTo>
                  <a:close/>
                  <a:moveTo>
                    <a:pt x="1150334" y="1680042"/>
                  </a:moveTo>
                  <a:lnTo>
                    <a:pt x="1150334" y="1680042"/>
                  </a:lnTo>
                  <a:lnTo>
                    <a:pt x="1150334" y="1680042"/>
                  </a:lnTo>
                  <a:close/>
                  <a:moveTo>
                    <a:pt x="1158235" y="1606857"/>
                  </a:moveTo>
                  <a:lnTo>
                    <a:pt x="1158235" y="1606857"/>
                  </a:lnTo>
                  <a:lnTo>
                    <a:pt x="1158235" y="1606857"/>
                  </a:lnTo>
                  <a:close/>
                  <a:moveTo>
                    <a:pt x="1187654" y="1318265"/>
                  </a:moveTo>
                  <a:lnTo>
                    <a:pt x="1187654" y="1318265"/>
                  </a:lnTo>
                  <a:lnTo>
                    <a:pt x="1187654" y="1318265"/>
                  </a:lnTo>
                  <a:close/>
                </a:path>
              </a:pathLst>
            </a:custGeom>
            <a:solidFill>
              <a:srgbClr val="FFFFFF"/>
            </a:solidFill>
            <a:ln w="55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pt-BR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137" name="Gráfico 6">
            <a:extLst>
              <a:ext uri="{FF2B5EF4-FFF2-40B4-BE49-F238E27FC236}">
                <a16:creationId xmlns:a16="http://schemas.microsoft.com/office/drawing/2014/main" id="{59399170-DD5E-49D4-889D-88A29BDEC01B}"/>
              </a:ext>
            </a:extLst>
          </p:cNvPr>
          <p:cNvGrpSpPr/>
          <p:nvPr/>
        </p:nvGrpSpPr>
        <p:grpSpPr>
          <a:xfrm>
            <a:off x="14491237" y="3091052"/>
            <a:ext cx="370541" cy="315438"/>
            <a:chOff x="9660778" y="2064639"/>
            <a:chExt cx="247027" cy="210292"/>
          </a:xfrm>
        </p:grpSpPr>
        <p:sp>
          <p:nvSpPr>
            <p:cNvPr id="141" name="Forma Livre: Forma 140">
              <a:extLst>
                <a:ext uri="{FF2B5EF4-FFF2-40B4-BE49-F238E27FC236}">
                  <a16:creationId xmlns:a16="http://schemas.microsoft.com/office/drawing/2014/main" id="{4E2DFDF5-59E5-4315-A806-4A9BE3380431}"/>
                </a:ext>
              </a:extLst>
            </p:cNvPr>
            <p:cNvSpPr/>
            <p:nvPr/>
          </p:nvSpPr>
          <p:spPr>
            <a:xfrm>
              <a:off x="9671048" y="2075046"/>
              <a:ext cx="226166" cy="189574"/>
            </a:xfrm>
            <a:custGeom>
              <a:avLst/>
              <a:gdLst>
                <a:gd name="connsiteX0" fmla="*/ 91173 w 226166"/>
                <a:gd name="connsiteY0" fmla="*/ 162284 h 189574"/>
                <a:gd name="connsiteX1" fmla="*/ 84728 w 226166"/>
                <a:gd name="connsiteY1" fmla="*/ 160099 h 189574"/>
                <a:gd name="connsiteX2" fmla="*/ 50938 w 226166"/>
                <a:gd name="connsiteY2" fmla="*/ 142167 h 189574"/>
                <a:gd name="connsiteX3" fmla="*/ 39450 w 226166"/>
                <a:gd name="connsiteY3" fmla="*/ 135722 h 189574"/>
                <a:gd name="connsiteX4" fmla="*/ 28691 w 226166"/>
                <a:gd name="connsiteY4" fmla="*/ 129950 h 189574"/>
                <a:gd name="connsiteX5" fmla="*/ 21518 w 226166"/>
                <a:gd name="connsiteY5" fmla="*/ 126364 h 189574"/>
                <a:gd name="connsiteX6" fmla="*/ 0 w 226166"/>
                <a:gd name="connsiteY6" fmla="*/ 104846 h 189574"/>
                <a:gd name="connsiteX7" fmla="*/ 729 w 226166"/>
                <a:gd name="connsiteY7" fmla="*/ 102660 h 189574"/>
                <a:gd name="connsiteX8" fmla="*/ 12216 w 226166"/>
                <a:gd name="connsiteY8" fmla="*/ 84728 h 189574"/>
                <a:gd name="connsiteX9" fmla="*/ 18661 w 226166"/>
                <a:gd name="connsiteY9" fmla="*/ 74698 h 189574"/>
                <a:gd name="connsiteX10" fmla="*/ 18661 w 226166"/>
                <a:gd name="connsiteY10" fmla="*/ 73969 h 189574"/>
                <a:gd name="connsiteX11" fmla="*/ 21518 w 226166"/>
                <a:gd name="connsiteY11" fmla="*/ 68926 h 189574"/>
                <a:gd name="connsiteX12" fmla="*/ 23704 w 226166"/>
                <a:gd name="connsiteY12" fmla="*/ 63938 h 189574"/>
                <a:gd name="connsiteX13" fmla="*/ 24376 w 226166"/>
                <a:gd name="connsiteY13" fmla="*/ 62482 h 189574"/>
                <a:gd name="connsiteX14" fmla="*/ 33735 w 226166"/>
                <a:gd name="connsiteY14" fmla="*/ 55309 h 189574"/>
                <a:gd name="connsiteX15" fmla="*/ 34463 w 226166"/>
                <a:gd name="connsiteY15" fmla="*/ 52451 h 189574"/>
                <a:gd name="connsiteX16" fmla="*/ 35191 w 226166"/>
                <a:gd name="connsiteY16" fmla="*/ 50265 h 189574"/>
                <a:gd name="connsiteX17" fmla="*/ 35191 w 226166"/>
                <a:gd name="connsiteY17" fmla="*/ 48865 h 189574"/>
                <a:gd name="connsiteX18" fmla="*/ 34463 w 226166"/>
                <a:gd name="connsiteY18" fmla="*/ 47408 h 189574"/>
                <a:gd name="connsiteX19" fmla="*/ 33006 w 226166"/>
                <a:gd name="connsiteY19" fmla="*/ 46679 h 189574"/>
                <a:gd name="connsiteX20" fmla="*/ 33006 w 226166"/>
                <a:gd name="connsiteY20" fmla="*/ 43821 h 189574"/>
                <a:gd name="connsiteX21" fmla="*/ 33006 w 226166"/>
                <a:gd name="connsiteY21" fmla="*/ 41692 h 189574"/>
                <a:gd name="connsiteX22" fmla="*/ 28691 w 226166"/>
                <a:gd name="connsiteY22" fmla="*/ 38049 h 189574"/>
                <a:gd name="connsiteX23" fmla="*/ 27963 w 226166"/>
                <a:gd name="connsiteY23" fmla="*/ 36648 h 189574"/>
                <a:gd name="connsiteX24" fmla="*/ 26562 w 226166"/>
                <a:gd name="connsiteY24" fmla="*/ 35920 h 189574"/>
                <a:gd name="connsiteX25" fmla="*/ 25833 w 226166"/>
                <a:gd name="connsiteY25" fmla="*/ 33062 h 189574"/>
                <a:gd name="connsiteX26" fmla="*/ 18661 w 226166"/>
                <a:gd name="connsiteY26" fmla="*/ 30204 h 189574"/>
                <a:gd name="connsiteX27" fmla="*/ 15803 w 226166"/>
                <a:gd name="connsiteY27" fmla="*/ 30204 h 189574"/>
                <a:gd name="connsiteX28" fmla="*/ 15074 w 226166"/>
                <a:gd name="connsiteY28" fmla="*/ 30204 h 189574"/>
                <a:gd name="connsiteX29" fmla="*/ 15803 w 226166"/>
                <a:gd name="connsiteY29" fmla="*/ 27290 h 189574"/>
                <a:gd name="connsiteX30" fmla="*/ 15803 w 226166"/>
                <a:gd name="connsiteY30" fmla="*/ 24432 h 189574"/>
                <a:gd name="connsiteX31" fmla="*/ 17203 w 226166"/>
                <a:gd name="connsiteY31" fmla="*/ 19389 h 189574"/>
                <a:gd name="connsiteX32" fmla="*/ 17203 w 226166"/>
                <a:gd name="connsiteY32" fmla="*/ 18716 h 189574"/>
                <a:gd name="connsiteX33" fmla="*/ 15803 w 226166"/>
                <a:gd name="connsiteY33" fmla="*/ 18716 h 189574"/>
                <a:gd name="connsiteX34" fmla="*/ 14346 w 226166"/>
                <a:gd name="connsiteY34" fmla="*/ 17259 h 189574"/>
                <a:gd name="connsiteX35" fmla="*/ 12889 w 226166"/>
                <a:gd name="connsiteY35" fmla="*/ 13673 h 189574"/>
                <a:gd name="connsiteX36" fmla="*/ 13617 w 226166"/>
                <a:gd name="connsiteY36" fmla="*/ 12945 h 189574"/>
                <a:gd name="connsiteX37" fmla="*/ 17203 w 226166"/>
                <a:gd name="connsiteY37" fmla="*/ 12216 h 189574"/>
                <a:gd name="connsiteX38" fmla="*/ 30877 w 226166"/>
                <a:gd name="connsiteY38" fmla="*/ 11488 h 189574"/>
                <a:gd name="connsiteX39" fmla="*/ 34463 w 226166"/>
                <a:gd name="connsiteY39" fmla="*/ 12945 h 189574"/>
                <a:gd name="connsiteX40" fmla="*/ 39450 w 226166"/>
                <a:gd name="connsiteY40" fmla="*/ 12216 h 189574"/>
                <a:gd name="connsiteX41" fmla="*/ 43093 w 226166"/>
                <a:gd name="connsiteY41" fmla="*/ 10087 h 189574"/>
                <a:gd name="connsiteX42" fmla="*/ 44494 w 226166"/>
                <a:gd name="connsiteY42" fmla="*/ 9358 h 189574"/>
                <a:gd name="connsiteX43" fmla="*/ 45222 w 226166"/>
                <a:gd name="connsiteY43" fmla="*/ 8630 h 189574"/>
                <a:gd name="connsiteX44" fmla="*/ 45951 w 226166"/>
                <a:gd name="connsiteY44" fmla="*/ 5043 h 189574"/>
                <a:gd name="connsiteX45" fmla="*/ 44494 w 226166"/>
                <a:gd name="connsiteY45" fmla="*/ 3642 h 189574"/>
                <a:gd name="connsiteX46" fmla="*/ 43093 w 226166"/>
                <a:gd name="connsiteY46" fmla="*/ 2914 h 189574"/>
                <a:gd name="connsiteX47" fmla="*/ 42364 w 226166"/>
                <a:gd name="connsiteY47" fmla="*/ 1457 h 189574"/>
                <a:gd name="connsiteX48" fmla="*/ 42364 w 226166"/>
                <a:gd name="connsiteY48" fmla="*/ 0 h 189574"/>
                <a:gd name="connsiteX49" fmla="*/ 43765 w 226166"/>
                <a:gd name="connsiteY49" fmla="*/ 728 h 189574"/>
                <a:gd name="connsiteX50" fmla="*/ 46679 w 226166"/>
                <a:gd name="connsiteY50" fmla="*/ 728 h 189574"/>
                <a:gd name="connsiteX51" fmla="*/ 48080 w 226166"/>
                <a:gd name="connsiteY51" fmla="*/ 728 h 189574"/>
                <a:gd name="connsiteX52" fmla="*/ 48808 w 226166"/>
                <a:gd name="connsiteY52" fmla="*/ 1457 h 189574"/>
                <a:gd name="connsiteX53" fmla="*/ 50265 w 226166"/>
                <a:gd name="connsiteY53" fmla="*/ 2185 h 189574"/>
                <a:gd name="connsiteX54" fmla="*/ 51666 w 226166"/>
                <a:gd name="connsiteY54" fmla="*/ 2185 h 189574"/>
                <a:gd name="connsiteX55" fmla="*/ 53123 w 226166"/>
                <a:gd name="connsiteY55" fmla="*/ 2185 h 189574"/>
                <a:gd name="connsiteX56" fmla="*/ 53852 w 226166"/>
                <a:gd name="connsiteY56" fmla="*/ 1457 h 189574"/>
                <a:gd name="connsiteX57" fmla="*/ 53852 w 226166"/>
                <a:gd name="connsiteY57" fmla="*/ 2185 h 189574"/>
                <a:gd name="connsiteX58" fmla="*/ 54580 w 226166"/>
                <a:gd name="connsiteY58" fmla="*/ 2914 h 189574"/>
                <a:gd name="connsiteX59" fmla="*/ 55981 w 226166"/>
                <a:gd name="connsiteY59" fmla="*/ 4315 h 189574"/>
                <a:gd name="connsiteX60" fmla="*/ 56710 w 226166"/>
                <a:gd name="connsiteY60" fmla="*/ 5043 h 189574"/>
                <a:gd name="connsiteX61" fmla="*/ 57438 w 226166"/>
                <a:gd name="connsiteY61" fmla="*/ 4315 h 189574"/>
                <a:gd name="connsiteX62" fmla="*/ 58167 w 226166"/>
                <a:gd name="connsiteY62" fmla="*/ 5043 h 189574"/>
                <a:gd name="connsiteX63" fmla="*/ 58839 w 226166"/>
                <a:gd name="connsiteY63" fmla="*/ 6500 h 189574"/>
                <a:gd name="connsiteX64" fmla="*/ 59568 w 226166"/>
                <a:gd name="connsiteY64" fmla="*/ 7229 h 189574"/>
                <a:gd name="connsiteX65" fmla="*/ 60296 w 226166"/>
                <a:gd name="connsiteY65" fmla="*/ 6500 h 189574"/>
                <a:gd name="connsiteX66" fmla="*/ 61753 w 226166"/>
                <a:gd name="connsiteY66" fmla="*/ 7901 h 189574"/>
                <a:gd name="connsiteX67" fmla="*/ 63154 w 226166"/>
                <a:gd name="connsiteY67" fmla="*/ 9358 h 189574"/>
                <a:gd name="connsiteX68" fmla="*/ 63882 w 226166"/>
                <a:gd name="connsiteY68" fmla="*/ 8630 h 189574"/>
                <a:gd name="connsiteX69" fmla="*/ 66740 w 226166"/>
                <a:gd name="connsiteY69" fmla="*/ 10815 h 189574"/>
                <a:gd name="connsiteX70" fmla="*/ 67469 w 226166"/>
                <a:gd name="connsiteY70" fmla="*/ 11488 h 189574"/>
                <a:gd name="connsiteX71" fmla="*/ 68926 w 226166"/>
                <a:gd name="connsiteY71" fmla="*/ 11488 h 189574"/>
                <a:gd name="connsiteX72" fmla="*/ 69654 w 226166"/>
                <a:gd name="connsiteY72" fmla="*/ 12216 h 189574"/>
                <a:gd name="connsiteX73" fmla="*/ 73913 w 226166"/>
                <a:gd name="connsiteY73" fmla="*/ 12945 h 189574"/>
                <a:gd name="connsiteX74" fmla="*/ 74642 w 226166"/>
                <a:gd name="connsiteY74" fmla="*/ 12216 h 189574"/>
                <a:gd name="connsiteX75" fmla="*/ 74642 w 226166"/>
                <a:gd name="connsiteY75" fmla="*/ 12945 h 189574"/>
                <a:gd name="connsiteX76" fmla="*/ 75370 w 226166"/>
                <a:gd name="connsiteY76" fmla="*/ 13673 h 189574"/>
                <a:gd name="connsiteX77" fmla="*/ 76099 w 226166"/>
                <a:gd name="connsiteY77" fmla="*/ 13673 h 189574"/>
                <a:gd name="connsiteX78" fmla="*/ 77556 w 226166"/>
                <a:gd name="connsiteY78" fmla="*/ 15130 h 189574"/>
                <a:gd name="connsiteX79" fmla="*/ 78228 w 226166"/>
                <a:gd name="connsiteY79" fmla="*/ 13673 h 189574"/>
                <a:gd name="connsiteX80" fmla="*/ 78957 w 226166"/>
                <a:gd name="connsiteY80" fmla="*/ 13673 h 189574"/>
                <a:gd name="connsiteX81" fmla="*/ 78228 w 226166"/>
                <a:gd name="connsiteY81" fmla="*/ 14402 h 189574"/>
                <a:gd name="connsiteX82" fmla="*/ 78957 w 226166"/>
                <a:gd name="connsiteY82" fmla="*/ 15130 h 189574"/>
                <a:gd name="connsiteX83" fmla="*/ 80414 w 226166"/>
                <a:gd name="connsiteY83" fmla="*/ 15802 h 189574"/>
                <a:gd name="connsiteX84" fmla="*/ 81142 w 226166"/>
                <a:gd name="connsiteY84" fmla="*/ 16531 h 189574"/>
                <a:gd name="connsiteX85" fmla="*/ 81814 w 226166"/>
                <a:gd name="connsiteY85" fmla="*/ 15130 h 189574"/>
                <a:gd name="connsiteX86" fmla="*/ 82543 w 226166"/>
                <a:gd name="connsiteY86" fmla="*/ 15130 h 189574"/>
                <a:gd name="connsiteX87" fmla="*/ 81814 w 226166"/>
                <a:gd name="connsiteY87" fmla="*/ 16531 h 189574"/>
                <a:gd name="connsiteX88" fmla="*/ 82543 w 226166"/>
                <a:gd name="connsiteY88" fmla="*/ 17259 h 189574"/>
                <a:gd name="connsiteX89" fmla="*/ 83272 w 226166"/>
                <a:gd name="connsiteY89" fmla="*/ 17988 h 189574"/>
                <a:gd name="connsiteX90" fmla="*/ 84000 w 226166"/>
                <a:gd name="connsiteY90" fmla="*/ 18716 h 189574"/>
                <a:gd name="connsiteX91" fmla="*/ 84728 w 226166"/>
                <a:gd name="connsiteY91" fmla="*/ 18716 h 189574"/>
                <a:gd name="connsiteX92" fmla="*/ 85401 w 226166"/>
                <a:gd name="connsiteY92" fmla="*/ 17259 h 189574"/>
                <a:gd name="connsiteX93" fmla="*/ 84728 w 226166"/>
                <a:gd name="connsiteY93" fmla="*/ 18716 h 189574"/>
                <a:gd name="connsiteX94" fmla="*/ 86129 w 226166"/>
                <a:gd name="connsiteY94" fmla="*/ 20117 h 189574"/>
                <a:gd name="connsiteX95" fmla="*/ 86858 w 226166"/>
                <a:gd name="connsiteY95" fmla="*/ 20117 h 189574"/>
                <a:gd name="connsiteX96" fmla="*/ 88315 w 226166"/>
                <a:gd name="connsiteY96" fmla="*/ 18716 h 189574"/>
                <a:gd name="connsiteX97" fmla="*/ 88315 w 226166"/>
                <a:gd name="connsiteY97" fmla="*/ 19389 h 189574"/>
                <a:gd name="connsiteX98" fmla="*/ 87586 w 226166"/>
                <a:gd name="connsiteY98" fmla="*/ 20117 h 189574"/>
                <a:gd name="connsiteX99" fmla="*/ 88315 w 226166"/>
                <a:gd name="connsiteY99" fmla="*/ 20846 h 189574"/>
                <a:gd name="connsiteX100" fmla="*/ 89716 w 226166"/>
                <a:gd name="connsiteY100" fmla="*/ 21574 h 189574"/>
                <a:gd name="connsiteX101" fmla="*/ 90444 w 226166"/>
                <a:gd name="connsiteY101" fmla="*/ 20846 h 189574"/>
                <a:gd name="connsiteX102" fmla="*/ 91173 w 226166"/>
                <a:gd name="connsiteY102" fmla="*/ 20846 h 189574"/>
                <a:gd name="connsiteX103" fmla="*/ 91901 w 226166"/>
                <a:gd name="connsiteY103" fmla="*/ 19389 h 189574"/>
                <a:gd name="connsiteX104" fmla="*/ 91173 w 226166"/>
                <a:gd name="connsiteY104" fmla="*/ 22303 h 189574"/>
                <a:gd name="connsiteX105" fmla="*/ 91901 w 226166"/>
                <a:gd name="connsiteY105" fmla="*/ 22303 h 189574"/>
                <a:gd name="connsiteX106" fmla="*/ 93302 w 226166"/>
                <a:gd name="connsiteY106" fmla="*/ 23704 h 189574"/>
                <a:gd name="connsiteX107" fmla="*/ 94031 w 226166"/>
                <a:gd name="connsiteY107" fmla="*/ 24432 h 189574"/>
                <a:gd name="connsiteX108" fmla="*/ 94031 w 226166"/>
                <a:gd name="connsiteY108" fmla="*/ 23704 h 189574"/>
                <a:gd name="connsiteX109" fmla="*/ 94759 w 226166"/>
                <a:gd name="connsiteY109" fmla="*/ 24432 h 189574"/>
                <a:gd name="connsiteX110" fmla="*/ 95488 w 226166"/>
                <a:gd name="connsiteY110" fmla="*/ 24432 h 189574"/>
                <a:gd name="connsiteX111" fmla="*/ 96889 w 226166"/>
                <a:gd name="connsiteY111" fmla="*/ 25161 h 189574"/>
                <a:gd name="connsiteX112" fmla="*/ 97617 w 226166"/>
                <a:gd name="connsiteY112" fmla="*/ 25161 h 189574"/>
                <a:gd name="connsiteX113" fmla="*/ 99802 w 226166"/>
                <a:gd name="connsiteY113" fmla="*/ 25889 h 189574"/>
                <a:gd name="connsiteX114" fmla="*/ 101932 w 226166"/>
                <a:gd name="connsiteY114" fmla="*/ 26618 h 189574"/>
                <a:gd name="connsiteX115" fmla="*/ 102660 w 226166"/>
                <a:gd name="connsiteY115" fmla="*/ 25889 h 189574"/>
                <a:gd name="connsiteX116" fmla="*/ 104790 w 226166"/>
                <a:gd name="connsiteY116" fmla="*/ 26618 h 189574"/>
                <a:gd name="connsiteX117" fmla="*/ 104117 w 226166"/>
                <a:gd name="connsiteY117" fmla="*/ 26618 h 189574"/>
                <a:gd name="connsiteX118" fmla="*/ 104117 w 226166"/>
                <a:gd name="connsiteY118" fmla="*/ 27290 h 189574"/>
                <a:gd name="connsiteX119" fmla="*/ 104790 w 226166"/>
                <a:gd name="connsiteY119" fmla="*/ 27290 h 189574"/>
                <a:gd name="connsiteX120" fmla="*/ 106247 w 226166"/>
                <a:gd name="connsiteY120" fmla="*/ 27290 h 189574"/>
                <a:gd name="connsiteX121" fmla="*/ 106975 w 226166"/>
                <a:gd name="connsiteY121" fmla="*/ 27290 h 189574"/>
                <a:gd name="connsiteX122" fmla="*/ 107704 w 226166"/>
                <a:gd name="connsiteY122" fmla="*/ 27290 h 189574"/>
                <a:gd name="connsiteX123" fmla="*/ 107704 w 226166"/>
                <a:gd name="connsiteY123" fmla="*/ 26618 h 189574"/>
                <a:gd name="connsiteX124" fmla="*/ 108376 w 226166"/>
                <a:gd name="connsiteY124" fmla="*/ 26618 h 189574"/>
                <a:gd name="connsiteX125" fmla="*/ 109105 w 226166"/>
                <a:gd name="connsiteY125" fmla="*/ 25161 h 189574"/>
                <a:gd name="connsiteX126" fmla="*/ 109833 w 226166"/>
                <a:gd name="connsiteY126" fmla="*/ 25889 h 189574"/>
                <a:gd name="connsiteX127" fmla="*/ 110562 w 226166"/>
                <a:gd name="connsiteY127" fmla="*/ 25161 h 189574"/>
                <a:gd name="connsiteX128" fmla="*/ 111290 w 226166"/>
                <a:gd name="connsiteY128" fmla="*/ 25161 h 189574"/>
                <a:gd name="connsiteX129" fmla="*/ 112019 w 226166"/>
                <a:gd name="connsiteY129" fmla="*/ 25161 h 189574"/>
                <a:gd name="connsiteX130" fmla="*/ 114148 w 226166"/>
                <a:gd name="connsiteY130" fmla="*/ 25889 h 189574"/>
                <a:gd name="connsiteX131" fmla="*/ 114876 w 226166"/>
                <a:gd name="connsiteY131" fmla="*/ 25161 h 189574"/>
                <a:gd name="connsiteX132" fmla="*/ 114876 w 226166"/>
                <a:gd name="connsiteY132" fmla="*/ 25889 h 189574"/>
                <a:gd name="connsiteX133" fmla="*/ 116277 w 226166"/>
                <a:gd name="connsiteY133" fmla="*/ 25889 h 189574"/>
                <a:gd name="connsiteX134" fmla="*/ 117734 w 226166"/>
                <a:gd name="connsiteY134" fmla="*/ 26618 h 189574"/>
                <a:gd name="connsiteX135" fmla="*/ 119191 w 226166"/>
                <a:gd name="connsiteY135" fmla="*/ 26618 h 189574"/>
                <a:gd name="connsiteX136" fmla="*/ 119864 w 226166"/>
                <a:gd name="connsiteY136" fmla="*/ 26618 h 189574"/>
                <a:gd name="connsiteX137" fmla="*/ 120592 w 226166"/>
                <a:gd name="connsiteY137" fmla="*/ 21574 h 189574"/>
                <a:gd name="connsiteX138" fmla="*/ 121321 w 226166"/>
                <a:gd name="connsiteY138" fmla="*/ 21574 h 189574"/>
                <a:gd name="connsiteX139" fmla="*/ 120592 w 226166"/>
                <a:gd name="connsiteY139" fmla="*/ 26618 h 189574"/>
                <a:gd name="connsiteX140" fmla="*/ 120592 w 226166"/>
                <a:gd name="connsiteY140" fmla="*/ 27290 h 189574"/>
                <a:gd name="connsiteX141" fmla="*/ 122049 w 226166"/>
                <a:gd name="connsiteY141" fmla="*/ 28019 h 189574"/>
                <a:gd name="connsiteX142" fmla="*/ 122778 w 226166"/>
                <a:gd name="connsiteY142" fmla="*/ 28019 h 189574"/>
                <a:gd name="connsiteX143" fmla="*/ 122778 w 226166"/>
                <a:gd name="connsiteY143" fmla="*/ 28747 h 189574"/>
                <a:gd name="connsiteX144" fmla="*/ 123506 w 226166"/>
                <a:gd name="connsiteY144" fmla="*/ 29476 h 189574"/>
                <a:gd name="connsiteX145" fmla="*/ 124179 w 226166"/>
                <a:gd name="connsiteY145" fmla="*/ 29476 h 189574"/>
                <a:gd name="connsiteX146" fmla="*/ 125636 w 226166"/>
                <a:gd name="connsiteY146" fmla="*/ 30204 h 189574"/>
                <a:gd name="connsiteX147" fmla="*/ 126364 w 226166"/>
                <a:gd name="connsiteY147" fmla="*/ 30204 h 189574"/>
                <a:gd name="connsiteX148" fmla="*/ 127093 w 226166"/>
                <a:gd name="connsiteY148" fmla="*/ 30204 h 189574"/>
                <a:gd name="connsiteX149" fmla="*/ 127765 w 226166"/>
                <a:gd name="connsiteY149" fmla="*/ 30877 h 189574"/>
                <a:gd name="connsiteX150" fmla="*/ 129222 w 226166"/>
                <a:gd name="connsiteY150" fmla="*/ 30877 h 189574"/>
                <a:gd name="connsiteX151" fmla="*/ 130679 w 226166"/>
                <a:gd name="connsiteY151" fmla="*/ 31605 h 189574"/>
                <a:gd name="connsiteX152" fmla="*/ 131351 w 226166"/>
                <a:gd name="connsiteY152" fmla="*/ 31605 h 189574"/>
                <a:gd name="connsiteX153" fmla="*/ 132080 w 226166"/>
                <a:gd name="connsiteY153" fmla="*/ 31605 h 189574"/>
                <a:gd name="connsiteX154" fmla="*/ 132808 w 226166"/>
                <a:gd name="connsiteY154" fmla="*/ 32333 h 189574"/>
                <a:gd name="connsiteX155" fmla="*/ 134938 w 226166"/>
                <a:gd name="connsiteY155" fmla="*/ 32333 h 189574"/>
                <a:gd name="connsiteX156" fmla="*/ 135666 w 226166"/>
                <a:gd name="connsiteY156" fmla="*/ 32333 h 189574"/>
                <a:gd name="connsiteX157" fmla="*/ 137123 w 226166"/>
                <a:gd name="connsiteY157" fmla="*/ 32333 h 189574"/>
                <a:gd name="connsiteX158" fmla="*/ 138580 w 226166"/>
                <a:gd name="connsiteY158" fmla="*/ 32333 h 189574"/>
                <a:gd name="connsiteX159" fmla="*/ 139253 w 226166"/>
                <a:gd name="connsiteY159" fmla="*/ 32333 h 189574"/>
                <a:gd name="connsiteX160" fmla="*/ 139981 w 226166"/>
                <a:gd name="connsiteY160" fmla="*/ 31605 h 189574"/>
                <a:gd name="connsiteX161" fmla="*/ 140710 w 226166"/>
                <a:gd name="connsiteY161" fmla="*/ 31605 h 189574"/>
                <a:gd name="connsiteX162" fmla="*/ 140710 w 226166"/>
                <a:gd name="connsiteY162" fmla="*/ 30877 h 189574"/>
                <a:gd name="connsiteX163" fmla="*/ 141438 w 226166"/>
                <a:gd name="connsiteY163" fmla="*/ 30877 h 189574"/>
                <a:gd name="connsiteX164" fmla="*/ 142839 w 226166"/>
                <a:gd name="connsiteY164" fmla="*/ 30204 h 189574"/>
                <a:gd name="connsiteX165" fmla="*/ 143568 w 226166"/>
                <a:gd name="connsiteY165" fmla="*/ 30204 h 189574"/>
                <a:gd name="connsiteX166" fmla="*/ 145025 w 226166"/>
                <a:gd name="connsiteY166" fmla="*/ 30204 h 189574"/>
                <a:gd name="connsiteX167" fmla="*/ 147154 w 226166"/>
                <a:gd name="connsiteY167" fmla="*/ 29476 h 189574"/>
                <a:gd name="connsiteX168" fmla="*/ 147883 w 226166"/>
                <a:gd name="connsiteY168" fmla="*/ 30204 h 189574"/>
                <a:gd name="connsiteX169" fmla="*/ 148611 w 226166"/>
                <a:gd name="connsiteY169" fmla="*/ 29476 h 189574"/>
                <a:gd name="connsiteX170" fmla="*/ 149339 w 226166"/>
                <a:gd name="connsiteY170" fmla="*/ 29476 h 189574"/>
                <a:gd name="connsiteX171" fmla="*/ 150740 w 226166"/>
                <a:gd name="connsiteY171" fmla="*/ 28747 h 189574"/>
                <a:gd name="connsiteX172" fmla="*/ 151469 w 226166"/>
                <a:gd name="connsiteY172" fmla="*/ 28747 h 189574"/>
                <a:gd name="connsiteX173" fmla="*/ 152197 w 226166"/>
                <a:gd name="connsiteY173" fmla="*/ 28019 h 189574"/>
                <a:gd name="connsiteX174" fmla="*/ 152926 w 226166"/>
                <a:gd name="connsiteY174" fmla="*/ 28019 h 189574"/>
                <a:gd name="connsiteX175" fmla="*/ 153654 w 226166"/>
                <a:gd name="connsiteY175" fmla="*/ 27290 h 189574"/>
                <a:gd name="connsiteX176" fmla="*/ 155055 w 226166"/>
                <a:gd name="connsiteY176" fmla="*/ 25889 h 189574"/>
                <a:gd name="connsiteX177" fmla="*/ 154327 w 226166"/>
                <a:gd name="connsiteY177" fmla="*/ 25161 h 189574"/>
                <a:gd name="connsiteX178" fmla="*/ 153654 w 226166"/>
                <a:gd name="connsiteY178" fmla="*/ 25161 h 189574"/>
                <a:gd name="connsiteX179" fmla="*/ 152926 w 226166"/>
                <a:gd name="connsiteY179" fmla="*/ 25161 h 189574"/>
                <a:gd name="connsiteX180" fmla="*/ 153654 w 226166"/>
                <a:gd name="connsiteY180" fmla="*/ 24432 h 189574"/>
                <a:gd name="connsiteX181" fmla="*/ 153654 w 226166"/>
                <a:gd name="connsiteY181" fmla="*/ 23704 h 189574"/>
                <a:gd name="connsiteX182" fmla="*/ 153654 w 226166"/>
                <a:gd name="connsiteY182" fmla="*/ 22975 h 189574"/>
                <a:gd name="connsiteX183" fmla="*/ 154327 w 226166"/>
                <a:gd name="connsiteY183" fmla="*/ 22303 h 189574"/>
                <a:gd name="connsiteX184" fmla="*/ 155784 w 226166"/>
                <a:gd name="connsiteY184" fmla="*/ 20117 h 189574"/>
                <a:gd name="connsiteX185" fmla="*/ 156512 w 226166"/>
                <a:gd name="connsiteY185" fmla="*/ 17259 h 189574"/>
                <a:gd name="connsiteX186" fmla="*/ 156512 w 226166"/>
                <a:gd name="connsiteY186" fmla="*/ 16531 h 189574"/>
                <a:gd name="connsiteX187" fmla="*/ 157241 w 226166"/>
                <a:gd name="connsiteY187" fmla="*/ 15802 h 189574"/>
                <a:gd name="connsiteX188" fmla="*/ 157241 w 226166"/>
                <a:gd name="connsiteY188" fmla="*/ 14402 h 189574"/>
                <a:gd name="connsiteX189" fmla="*/ 157241 w 226166"/>
                <a:gd name="connsiteY189" fmla="*/ 13673 h 189574"/>
                <a:gd name="connsiteX190" fmla="*/ 155784 w 226166"/>
                <a:gd name="connsiteY190" fmla="*/ 13673 h 189574"/>
                <a:gd name="connsiteX191" fmla="*/ 155055 w 226166"/>
                <a:gd name="connsiteY191" fmla="*/ 12945 h 189574"/>
                <a:gd name="connsiteX192" fmla="*/ 155055 w 226166"/>
                <a:gd name="connsiteY192" fmla="*/ 12216 h 189574"/>
                <a:gd name="connsiteX193" fmla="*/ 155055 w 226166"/>
                <a:gd name="connsiteY193" fmla="*/ 11488 h 189574"/>
                <a:gd name="connsiteX194" fmla="*/ 154327 w 226166"/>
                <a:gd name="connsiteY194" fmla="*/ 10087 h 189574"/>
                <a:gd name="connsiteX195" fmla="*/ 153654 w 226166"/>
                <a:gd name="connsiteY195" fmla="*/ 9358 h 189574"/>
                <a:gd name="connsiteX196" fmla="*/ 151469 w 226166"/>
                <a:gd name="connsiteY196" fmla="*/ 8630 h 189574"/>
                <a:gd name="connsiteX197" fmla="*/ 148611 w 226166"/>
                <a:gd name="connsiteY197" fmla="*/ 7901 h 189574"/>
                <a:gd name="connsiteX198" fmla="*/ 148611 w 226166"/>
                <a:gd name="connsiteY198" fmla="*/ 7229 h 189574"/>
                <a:gd name="connsiteX199" fmla="*/ 151469 w 226166"/>
                <a:gd name="connsiteY199" fmla="*/ 8630 h 189574"/>
                <a:gd name="connsiteX200" fmla="*/ 154327 w 226166"/>
                <a:gd name="connsiteY200" fmla="*/ 9358 h 189574"/>
                <a:gd name="connsiteX201" fmla="*/ 157241 w 226166"/>
                <a:gd name="connsiteY201" fmla="*/ 10087 h 189574"/>
                <a:gd name="connsiteX202" fmla="*/ 157969 w 226166"/>
                <a:gd name="connsiteY202" fmla="*/ 10815 h 189574"/>
                <a:gd name="connsiteX203" fmla="*/ 159370 w 226166"/>
                <a:gd name="connsiteY203" fmla="*/ 14402 h 189574"/>
                <a:gd name="connsiteX204" fmla="*/ 160099 w 226166"/>
                <a:gd name="connsiteY204" fmla="*/ 15130 h 189574"/>
                <a:gd name="connsiteX205" fmla="*/ 160827 w 226166"/>
                <a:gd name="connsiteY205" fmla="*/ 15130 h 189574"/>
                <a:gd name="connsiteX206" fmla="*/ 161556 w 226166"/>
                <a:gd name="connsiteY206" fmla="*/ 15802 h 189574"/>
                <a:gd name="connsiteX207" fmla="*/ 162957 w 226166"/>
                <a:gd name="connsiteY207" fmla="*/ 15802 h 189574"/>
                <a:gd name="connsiteX208" fmla="*/ 162957 w 226166"/>
                <a:gd name="connsiteY208" fmla="*/ 16531 h 189574"/>
                <a:gd name="connsiteX209" fmla="*/ 168000 w 226166"/>
                <a:gd name="connsiteY209" fmla="*/ 14402 h 189574"/>
                <a:gd name="connsiteX210" fmla="*/ 165142 w 226166"/>
                <a:gd name="connsiteY210" fmla="*/ 15802 h 189574"/>
                <a:gd name="connsiteX211" fmla="*/ 165814 w 226166"/>
                <a:gd name="connsiteY211" fmla="*/ 19389 h 189574"/>
                <a:gd name="connsiteX212" fmla="*/ 167271 w 226166"/>
                <a:gd name="connsiteY212" fmla="*/ 22975 h 189574"/>
                <a:gd name="connsiteX213" fmla="*/ 168000 w 226166"/>
                <a:gd name="connsiteY213" fmla="*/ 25889 h 189574"/>
                <a:gd name="connsiteX214" fmla="*/ 169401 w 226166"/>
                <a:gd name="connsiteY214" fmla="*/ 28747 h 189574"/>
                <a:gd name="connsiteX215" fmla="*/ 170129 w 226166"/>
                <a:gd name="connsiteY215" fmla="*/ 31605 h 189574"/>
                <a:gd name="connsiteX216" fmla="*/ 171586 w 226166"/>
                <a:gd name="connsiteY216" fmla="*/ 33062 h 189574"/>
                <a:gd name="connsiteX217" fmla="*/ 173043 w 226166"/>
                <a:gd name="connsiteY217" fmla="*/ 35920 h 189574"/>
                <a:gd name="connsiteX218" fmla="*/ 173716 w 226166"/>
                <a:gd name="connsiteY218" fmla="*/ 38049 h 189574"/>
                <a:gd name="connsiteX219" fmla="*/ 175172 w 226166"/>
                <a:gd name="connsiteY219" fmla="*/ 40963 h 189574"/>
                <a:gd name="connsiteX220" fmla="*/ 177302 w 226166"/>
                <a:gd name="connsiteY220" fmla="*/ 44550 h 189574"/>
                <a:gd name="connsiteX221" fmla="*/ 178759 w 226166"/>
                <a:gd name="connsiteY221" fmla="*/ 47408 h 189574"/>
                <a:gd name="connsiteX222" fmla="*/ 180216 w 226166"/>
                <a:gd name="connsiteY222" fmla="*/ 49537 h 189574"/>
                <a:gd name="connsiteX223" fmla="*/ 180888 w 226166"/>
                <a:gd name="connsiteY223" fmla="*/ 51722 h 189574"/>
                <a:gd name="connsiteX224" fmla="*/ 181617 w 226166"/>
                <a:gd name="connsiteY224" fmla="*/ 52451 h 189574"/>
                <a:gd name="connsiteX225" fmla="*/ 182345 w 226166"/>
                <a:gd name="connsiteY225" fmla="*/ 54580 h 189574"/>
                <a:gd name="connsiteX226" fmla="*/ 183074 w 226166"/>
                <a:gd name="connsiteY226" fmla="*/ 56037 h 189574"/>
                <a:gd name="connsiteX227" fmla="*/ 183802 w 226166"/>
                <a:gd name="connsiteY227" fmla="*/ 57438 h 189574"/>
                <a:gd name="connsiteX228" fmla="*/ 185203 w 226166"/>
                <a:gd name="connsiteY228" fmla="*/ 59624 h 189574"/>
                <a:gd name="connsiteX229" fmla="*/ 185932 w 226166"/>
                <a:gd name="connsiteY229" fmla="*/ 61025 h 189574"/>
                <a:gd name="connsiteX230" fmla="*/ 186660 w 226166"/>
                <a:gd name="connsiteY230" fmla="*/ 62482 h 189574"/>
                <a:gd name="connsiteX231" fmla="*/ 187389 w 226166"/>
                <a:gd name="connsiteY231" fmla="*/ 63938 h 189574"/>
                <a:gd name="connsiteX232" fmla="*/ 188117 w 226166"/>
                <a:gd name="connsiteY232" fmla="*/ 66068 h 189574"/>
                <a:gd name="connsiteX233" fmla="*/ 188790 w 226166"/>
                <a:gd name="connsiteY233" fmla="*/ 67525 h 189574"/>
                <a:gd name="connsiteX234" fmla="*/ 189518 w 226166"/>
                <a:gd name="connsiteY234" fmla="*/ 68926 h 189574"/>
                <a:gd name="connsiteX235" fmla="*/ 190247 w 226166"/>
                <a:gd name="connsiteY235" fmla="*/ 70383 h 189574"/>
                <a:gd name="connsiteX236" fmla="*/ 190975 w 226166"/>
                <a:gd name="connsiteY236" fmla="*/ 71111 h 189574"/>
                <a:gd name="connsiteX237" fmla="*/ 192432 w 226166"/>
                <a:gd name="connsiteY237" fmla="*/ 72512 h 189574"/>
                <a:gd name="connsiteX238" fmla="*/ 192432 w 226166"/>
                <a:gd name="connsiteY238" fmla="*/ 73969 h 189574"/>
                <a:gd name="connsiteX239" fmla="*/ 193104 w 226166"/>
                <a:gd name="connsiteY239" fmla="*/ 75426 h 189574"/>
                <a:gd name="connsiteX240" fmla="*/ 193833 w 226166"/>
                <a:gd name="connsiteY240" fmla="*/ 76099 h 189574"/>
                <a:gd name="connsiteX241" fmla="*/ 194561 w 226166"/>
                <a:gd name="connsiteY241" fmla="*/ 75426 h 189574"/>
                <a:gd name="connsiteX242" fmla="*/ 195290 w 226166"/>
                <a:gd name="connsiteY242" fmla="*/ 76827 h 189574"/>
                <a:gd name="connsiteX243" fmla="*/ 196019 w 226166"/>
                <a:gd name="connsiteY243" fmla="*/ 78284 h 189574"/>
                <a:gd name="connsiteX244" fmla="*/ 197419 w 226166"/>
                <a:gd name="connsiteY244" fmla="*/ 80413 h 189574"/>
                <a:gd name="connsiteX245" fmla="*/ 198876 w 226166"/>
                <a:gd name="connsiteY245" fmla="*/ 82599 h 189574"/>
                <a:gd name="connsiteX246" fmla="*/ 199605 w 226166"/>
                <a:gd name="connsiteY246" fmla="*/ 84728 h 189574"/>
                <a:gd name="connsiteX247" fmla="*/ 201006 w 226166"/>
                <a:gd name="connsiteY247" fmla="*/ 86185 h 189574"/>
                <a:gd name="connsiteX248" fmla="*/ 201734 w 226166"/>
                <a:gd name="connsiteY248" fmla="*/ 88315 h 189574"/>
                <a:gd name="connsiteX249" fmla="*/ 203864 w 226166"/>
                <a:gd name="connsiteY249" fmla="*/ 91901 h 189574"/>
                <a:gd name="connsiteX250" fmla="*/ 206049 w 226166"/>
                <a:gd name="connsiteY250" fmla="*/ 94815 h 189574"/>
                <a:gd name="connsiteX251" fmla="*/ 206778 w 226166"/>
                <a:gd name="connsiteY251" fmla="*/ 96216 h 189574"/>
                <a:gd name="connsiteX252" fmla="*/ 207506 w 226166"/>
                <a:gd name="connsiteY252" fmla="*/ 97673 h 189574"/>
                <a:gd name="connsiteX253" fmla="*/ 208179 w 226166"/>
                <a:gd name="connsiteY253" fmla="*/ 97673 h 189574"/>
                <a:gd name="connsiteX254" fmla="*/ 208907 w 226166"/>
                <a:gd name="connsiteY254" fmla="*/ 99802 h 189574"/>
                <a:gd name="connsiteX255" fmla="*/ 209636 w 226166"/>
                <a:gd name="connsiteY255" fmla="*/ 101259 h 189574"/>
                <a:gd name="connsiteX256" fmla="*/ 210364 w 226166"/>
                <a:gd name="connsiteY256" fmla="*/ 101988 h 189574"/>
                <a:gd name="connsiteX257" fmla="*/ 211093 w 226166"/>
                <a:gd name="connsiteY257" fmla="*/ 102660 h 189574"/>
                <a:gd name="connsiteX258" fmla="*/ 211765 w 226166"/>
                <a:gd name="connsiteY258" fmla="*/ 104117 h 189574"/>
                <a:gd name="connsiteX259" fmla="*/ 212493 w 226166"/>
                <a:gd name="connsiteY259" fmla="*/ 104846 h 189574"/>
                <a:gd name="connsiteX260" fmla="*/ 214679 w 226166"/>
                <a:gd name="connsiteY260" fmla="*/ 107704 h 189574"/>
                <a:gd name="connsiteX261" fmla="*/ 216080 w 226166"/>
                <a:gd name="connsiteY261" fmla="*/ 110562 h 189574"/>
                <a:gd name="connsiteX262" fmla="*/ 217537 w 226166"/>
                <a:gd name="connsiteY262" fmla="*/ 112018 h 189574"/>
                <a:gd name="connsiteX263" fmla="*/ 218994 w 226166"/>
                <a:gd name="connsiteY263" fmla="*/ 114148 h 189574"/>
                <a:gd name="connsiteX264" fmla="*/ 220395 w 226166"/>
                <a:gd name="connsiteY264" fmla="*/ 116333 h 189574"/>
                <a:gd name="connsiteX265" fmla="*/ 222580 w 226166"/>
                <a:gd name="connsiteY265" fmla="*/ 119920 h 189574"/>
                <a:gd name="connsiteX266" fmla="*/ 223981 w 226166"/>
                <a:gd name="connsiteY266" fmla="*/ 122049 h 189574"/>
                <a:gd name="connsiteX267" fmla="*/ 224710 w 226166"/>
                <a:gd name="connsiteY267" fmla="*/ 123506 h 189574"/>
                <a:gd name="connsiteX268" fmla="*/ 225438 w 226166"/>
                <a:gd name="connsiteY268" fmla="*/ 122778 h 189574"/>
                <a:gd name="connsiteX269" fmla="*/ 225438 w 226166"/>
                <a:gd name="connsiteY269" fmla="*/ 123506 h 189574"/>
                <a:gd name="connsiteX270" fmla="*/ 226167 w 226166"/>
                <a:gd name="connsiteY270" fmla="*/ 124963 h 189574"/>
                <a:gd name="connsiteX271" fmla="*/ 225438 w 226166"/>
                <a:gd name="connsiteY271" fmla="*/ 126364 h 189574"/>
                <a:gd name="connsiteX272" fmla="*/ 226167 w 226166"/>
                <a:gd name="connsiteY272" fmla="*/ 127093 h 189574"/>
                <a:gd name="connsiteX273" fmla="*/ 225438 w 226166"/>
                <a:gd name="connsiteY273" fmla="*/ 127821 h 189574"/>
                <a:gd name="connsiteX274" fmla="*/ 226167 w 226166"/>
                <a:gd name="connsiteY274" fmla="*/ 128549 h 189574"/>
                <a:gd name="connsiteX275" fmla="*/ 226167 w 226166"/>
                <a:gd name="connsiteY275" fmla="*/ 129950 h 189574"/>
                <a:gd name="connsiteX276" fmla="*/ 226167 w 226166"/>
                <a:gd name="connsiteY276" fmla="*/ 130679 h 189574"/>
                <a:gd name="connsiteX277" fmla="*/ 225438 w 226166"/>
                <a:gd name="connsiteY277" fmla="*/ 129950 h 189574"/>
                <a:gd name="connsiteX278" fmla="*/ 224710 w 226166"/>
                <a:gd name="connsiteY278" fmla="*/ 129950 h 189574"/>
                <a:gd name="connsiteX279" fmla="*/ 224710 w 226166"/>
                <a:gd name="connsiteY279" fmla="*/ 129222 h 189574"/>
                <a:gd name="connsiteX280" fmla="*/ 223981 w 226166"/>
                <a:gd name="connsiteY280" fmla="*/ 128549 h 189574"/>
                <a:gd name="connsiteX281" fmla="*/ 222580 w 226166"/>
                <a:gd name="connsiteY281" fmla="*/ 127821 h 189574"/>
                <a:gd name="connsiteX282" fmla="*/ 221852 w 226166"/>
                <a:gd name="connsiteY282" fmla="*/ 127093 h 189574"/>
                <a:gd name="connsiteX283" fmla="*/ 221852 w 226166"/>
                <a:gd name="connsiteY283" fmla="*/ 124963 h 189574"/>
                <a:gd name="connsiteX284" fmla="*/ 221123 w 226166"/>
                <a:gd name="connsiteY284" fmla="*/ 124235 h 189574"/>
                <a:gd name="connsiteX285" fmla="*/ 220395 w 226166"/>
                <a:gd name="connsiteY285" fmla="*/ 124235 h 189574"/>
                <a:gd name="connsiteX286" fmla="*/ 219666 w 226166"/>
                <a:gd name="connsiteY286" fmla="*/ 123506 h 189574"/>
                <a:gd name="connsiteX287" fmla="*/ 218994 w 226166"/>
                <a:gd name="connsiteY287" fmla="*/ 122778 h 189574"/>
                <a:gd name="connsiteX288" fmla="*/ 217537 w 226166"/>
                <a:gd name="connsiteY288" fmla="*/ 120648 h 189574"/>
                <a:gd name="connsiteX289" fmla="*/ 216808 w 226166"/>
                <a:gd name="connsiteY289" fmla="*/ 119920 h 189574"/>
                <a:gd name="connsiteX290" fmla="*/ 216080 w 226166"/>
                <a:gd name="connsiteY290" fmla="*/ 119920 h 189574"/>
                <a:gd name="connsiteX291" fmla="*/ 215351 w 226166"/>
                <a:gd name="connsiteY291" fmla="*/ 119191 h 189574"/>
                <a:gd name="connsiteX292" fmla="*/ 214679 w 226166"/>
                <a:gd name="connsiteY292" fmla="*/ 119920 h 189574"/>
                <a:gd name="connsiteX293" fmla="*/ 213951 w 226166"/>
                <a:gd name="connsiteY293" fmla="*/ 119920 h 189574"/>
                <a:gd name="connsiteX294" fmla="*/ 213951 w 226166"/>
                <a:gd name="connsiteY294" fmla="*/ 121377 h 189574"/>
                <a:gd name="connsiteX295" fmla="*/ 215351 w 226166"/>
                <a:gd name="connsiteY295" fmla="*/ 124963 h 189574"/>
                <a:gd name="connsiteX296" fmla="*/ 214679 w 226166"/>
                <a:gd name="connsiteY296" fmla="*/ 124963 h 189574"/>
                <a:gd name="connsiteX297" fmla="*/ 213951 w 226166"/>
                <a:gd name="connsiteY297" fmla="*/ 124963 h 189574"/>
                <a:gd name="connsiteX298" fmla="*/ 212493 w 226166"/>
                <a:gd name="connsiteY298" fmla="*/ 124235 h 189574"/>
                <a:gd name="connsiteX299" fmla="*/ 211765 w 226166"/>
                <a:gd name="connsiteY299" fmla="*/ 124235 h 189574"/>
                <a:gd name="connsiteX300" fmla="*/ 210364 w 226166"/>
                <a:gd name="connsiteY300" fmla="*/ 124235 h 189574"/>
                <a:gd name="connsiteX301" fmla="*/ 209636 w 226166"/>
                <a:gd name="connsiteY301" fmla="*/ 124963 h 189574"/>
                <a:gd name="connsiteX302" fmla="*/ 208907 w 226166"/>
                <a:gd name="connsiteY302" fmla="*/ 125636 h 189574"/>
                <a:gd name="connsiteX303" fmla="*/ 206778 w 226166"/>
                <a:gd name="connsiteY303" fmla="*/ 124235 h 189574"/>
                <a:gd name="connsiteX304" fmla="*/ 206049 w 226166"/>
                <a:gd name="connsiteY304" fmla="*/ 122778 h 189574"/>
                <a:gd name="connsiteX305" fmla="*/ 205321 w 226166"/>
                <a:gd name="connsiteY305" fmla="*/ 121377 h 189574"/>
                <a:gd name="connsiteX306" fmla="*/ 204592 w 226166"/>
                <a:gd name="connsiteY306" fmla="*/ 119920 h 189574"/>
                <a:gd name="connsiteX307" fmla="*/ 204592 w 226166"/>
                <a:gd name="connsiteY307" fmla="*/ 119191 h 189574"/>
                <a:gd name="connsiteX308" fmla="*/ 205321 w 226166"/>
                <a:gd name="connsiteY308" fmla="*/ 118463 h 189574"/>
                <a:gd name="connsiteX309" fmla="*/ 204592 w 226166"/>
                <a:gd name="connsiteY309" fmla="*/ 117062 h 189574"/>
                <a:gd name="connsiteX310" fmla="*/ 204592 w 226166"/>
                <a:gd name="connsiteY310" fmla="*/ 116333 h 189574"/>
                <a:gd name="connsiteX311" fmla="*/ 205321 w 226166"/>
                <a:gd name="connsiteY311" fmla="*/ 115605 h 189574"/>
                <a:gd name="connsiteX312" fmla="*/ 198876 w 226166"/>
                <a:gd name="connsiteY312" fmla="*/ 114148 h 189574"/>
                <a:gd name="connsiteX313" fmla="*/ 189518 w 226166"/>
                <a:gd name="connsiteY313" fmla="*/ 112747 h 189574"/>
                <a:gd name="connsiteX314" fmla="*/ 187389 w 226166"/>
                <a:gd name="connsiteY314" fmla="*/ 110562 h 189574"/>
                <a:gd name="connsiteX315" fmla="*/ 185203 w 226166"/>
                <a:gd name="connsiteY315" fmla="*/ 109161 h 189574"/>
                <a:gd name="connsiteX316" fmla="*/ 183074 w 226166"/>
                <a:gd name="connsiteY316" fmla="*/ 109161 h 189574"/>
                <a:gd name="connsiteX317" fmla="*/ 183802 w 226166"/>
                <a:gd name="connsiteY317" fmla="*/ 111290 h 189574"/>
                <a:gd name="connsiteX318" fmla="*/ 184531 w 226166"/>
                <a:gd name="connsiteY318" fmla="*/ 112018 h 189574"/>
                <a:gd name="connsiteX319" fmla="*/ 186660 w 226166"/>
                <a:gd name="connsiteY319" fmla="*/ 114148 h 189574"/>
                <a:gd name="connsiteX320" fmla="*/ 188117 w 226166"/>
                <a:gd name="connsiteY320" fmla="*/ 117734 h 189574"/>
                <a:gd name="connsiteX321" fmla="*/ 188117 w 226166"/>
                <a:gd name="connsiteY321" fmla="*/ 119191 h 189574"/>
                <a:gd name="connsiteX322" fmla="*/ 187389 w 226166"/>
                <a:gd name="connsiteY322" fmla="*/ 119920 h 189574"/>
                <a:gd name="connsiteX323" fmla="*/ 186660 w 226166"/>
                <a:gd name="connsiteY323" fmla="*/ 121377 h 189574"/>
                <a:gd name="connsiteX324" fmla="*/ 183802 w 226166"/>
                <a:gd name="connsiteY324" fmla="*/ 122778 h 189574"/>
                <a:gd name="connsiteX325" fmla="*/ 182345 w 226166"/>
                <a:gd name="connsiteY325" fmla="*/ 124235 h 189574"/>
                <a:gd name="connsiteX326" fmla="*/ 182345 w 226166"/>
                <a:gd name="connsiteY326" fmla="*/ 124963 h 189574"/>
                <a:gd name="connsiteX327" fmla="*/ 182345 w 226166"/>
                <a:gd name="connsiteY327" fmla="*/ 128549 h 189574"/>
                <a:gd name="connsiteX328" fmla="*/ 183074 w 226166"/>
                <a:gd name="connsiteY328" fmla="*/ 129222 h 189574"/>
                <a:gd name="connsiteX329" fmla="*/ 184531 w 226166"/>
                <a:gd name="connsiteY329" fmla="*/ 129222 h 189574"/>
                <a:gd name="connsiteX330" fmla="*/ 184531 w 226166"/>
                <a:gd name="connsiteY330" fmla="*/ 130679 h 189574"/>
                <a:gd name="connsiteX331" fmla="*/ 182345 w 226166"/>
                <a:gd name="connsiteY331" fmla="*/ 133537 h 189574"/>
                <a:gd name="connsiteX332" fmla="*/ 182345 w 226166"/>
                <a:gd name="connsiteY332" fmla="*/ 134994 h 189574"/>
                <a:gd name="connsiteX333" fmla="*/ 180888 w 226166"/>
                <a:gd name="connsiteY333" fmla="*/ 137123 h 189574"/>
                <a:gd name="connsiteX334" fmla="*/ 180216 w 226166"/>
                <a:gd name="connsiteY334" fmla="*/ 140037 h 189574"/>
                <a:gd name="connsiteX335" fmla="*/ 178759 w 226166"/>
                <a:gd name="connsiteY335" fmla="*/ 141438 h 189574"/>
                <a:gd name="connsiteX336" fmla="*/ 175172 w 226166"/>
                <a:gd name="connsiteY336" fmla="*/ 142895 h 189574"/>
                <a:gd name="connsiteX337" fmla="*/ 172315 w 226166"/>
                <a:gd name="connsiteY337" fmla="*/ 143624 h 189574"/>
                <a:gd name="connsiteX338" fmla="*/ 170129 w 226166"/>
                <a:gd name="connsiteY338" fmla="*/ 145024 h 189574"/>
                <a:gd name="connsiteX339" fmla="*/ 168728 w 226166"/>
                <a:gd name="connsiteY339" fmla="*/ 145024 h 189574"/>
                <a:gd name="connsiteX340" fmla="*/ 168000 w 226166"/>
                <a:gd name="connsiteY340" fmla="*/ 144296 h 189574"/>
                <a:gd name="connsiteX341" fmla="*/ 166543 w 226166"/>
                <a:gd name="connsiteY341" fmla="*/ 145753 h 189574"/>
                <a:gd name="connsiteX342" fmla="*/ 165814 w 226166"/>
                <a:gd name="connsiteY342" fmla="*/ 145024 h 189574"/>
                <a:gd name="connsiteX343" fmla="*/ 164413 w 226166"/>
                <a:gd name="connsiteY343" fmla="*/ 146481 h 189574"/>
                <a:gd name="connsiteX344" fmla="*/ 162957 w 226166"/>
                <a:gd name="connsiteY344" fmla="*/ 148611 h 189574"/>
                <a:gd name="connsiteX345" fmla="*/ 162228 w 226166"/>
                <a:gd name="connsiteY345" fmla="*/ 152926 h 189574"/>
                <a:gd name="connsiteX346" fmla="*/ 161556 w 226166"/>
                <a:gd name="connsiteY346" fmla="*/ 152926 h 189574"/>
                <a:gd name="connsiteX347" fmla="*/ 160099 w 226166"/>
                <a:gd name="connsiteY347" fmla="*/ 152926 h 189574"/>
                <a:gd name="connsiteX348" fmla="*/ 158642 w 226166"/>
                <a:gd name="connsiteY348" fmla="*/ 152926 h 189574"/>
                <a:gd name="connsiteX349" fmla="*/ 158642 w 226166"/>
                <a:gd name="connsiteY349" fmla="*/ 154383 h 189574"/>
                <a:gd name="connsiteX350" fmla="*/ 158642 w 226166"/>
                <a:gd name="connsiteY350" fmla="*/ 155111 h 189574"/>
                <a:gd name="connsiteX351" fmla="*/ 157969 w 226166"/>
                <a:gd name="connsiteY351" fmla="*/ 155784 h 189574"/>
                <a:gd name="connsiteX352" fmla="*/ 156512 w 226166"/>
                <a:gd name="connsiteY352" fmla="*/ 157241 h 189574"/>
                <a:gd name="connsiteX353" fmla="*/ 155055 w 226166"/>
                <a:gd name="connsiteY353" fmla="*/ 157241 h 189574"/>
                <a:gd name="connsiteX354" fmla="*/ 155055 w 226166"/>
                <a:gd name="connsiteY354" fmla="*/ 157969 h 189574"/>
                <a:gd name="connsiteX355" fmla="*/ 155784 w 226166"/>
                <a:gd name="connsiteY355" fmla="*/ 160827 h 189574"/>
                <a:gd name="connsiteX356" fmla="*/ 155055 w 226166"/>
                <a:gd name="connsiteY356" fmla="*/ 160827 h 189574"/>
                <a:gd name="connsiteX357" fmla="*/ 153654 w 226166"/>
                <a:gd name="connsiteY357" fmla="*/ 161555 h 189574"/>
                <a:gd name="connsiteX358" fmla="*/ 152926 w 226166"/>
                <a:gd name="connsiteY358" fmla="*/ 162284 h 189574"/>
                <a:gd name="connsiteX359" fmla="*/ 152926 w 226166"/>
                <a:gd name="connsiteY359" fmla="*/ 163685 h 189574"/>
                <a:gd name="connsiteX360" fmla="*/ 145025 w 226166"/>
                <a:gd name="connsiteY360" fmla="*/ 164413 h 189574"/>
                <a:gd name="connsiteX361" fmla="*/ 144296 w 226166"/>
                <a:gd name="connsiteY361" fmla="*/ 164413 h 189574"/>
                <a:gd name="connsiteX362" fmla="*/ 144296 w 226166"/>
                <a:gd name="connsiteY362" fmla="*/ 165142 h 189574"/>
                <a:gd name="connsiteX363" fmla="*/ 144296 w 226166"/>
                <a:gd name="connsiteY363" fmla="*/ 167271 h 189574"/>
                <a:gd name="connsiteX364" fmla="*/ 142839 w 226166"/>
                <a:gd name="connsiteY364" fmla="*/ 167271 h 189574"/>
                <a:gd name="connsiteX365" fmla="*/ 142167 w 226166"/>
                <a:gd name="connsiteY365" fmla="*/ 170185 h 189574"/>
                <a:gd name="connsiteX366" fmla="*/ 141438 w 226166"/>
                <a:gd name="connsiteY366" fmla="*/ 172315 h 189574"/>
                <a:gd name="connsiteX367" fmla="*/ 139981 w 226166"/>
                <a:gd name="connsiteY367" fmla="*/ 174500 h 189574"/>
                <a:gd name="connsiteX368" fmla="*/ 139253 w 226166"/>
                <a:gd name="connsiteY368" fmla="*/ 175901 h 189574"/>
                <a:gd name="connsiteX369" fmla="*/ 138580 w 226166"/>
                <a:gd name="connsiteY369" fmla="*/ 177358 h 189574"/>
                <a:gd name="connsiteX370" fmla="*/ 138580 w 226166"/>
                <a:gd name="connsiteY370" fmla="*/ 181673 h 189574"/>
                <a:gd name="connsiteX371" fmla="*/ 137123 w 226166"/>
                <a:gd name="connsiteY371" fmla="*/ 183802 h 189574"/>
                <a:gd name="connsiteX372" fmla="*/ 136395 w 226166"/>
                <a:gd name="connsiteY372" fmla="*/ 185932 h 189574"/>
                <a:gd name="connsiteX373" fmla="*/ 134265 w 226166"/>
                <a:gd name="connsiteY373" fmla="*/ 187389 h 189574"/>
                <a:gd name="connsiteX374" fmla="*/ 132080 w 226166"/>
                <a:gd name="connsiteY374" fmla="*/ 188846 h 189574"/>
                <a:gd name="connsiteX375" fmla="*/ 130679 w 226166"/>
                <a:gd name="connsiteY375" fmla="*/ 189574 h 189574"/>
                <a:gd name="connsiteX376" fmla="*/ 129222 w 226166"/>
                <a:gd name="connsiteY376" fmla="*/ 189574 h 189574"/>
                <a:gd name="connsiteX377" fmla="*/ 109105 w 226166"/>
                <a:gd name="connsiteY377" fmla="*/ 182345 h 189574"/>
                <a:gd name="connsiteX378" fmla="*/ 91901 w 226166"/>
                <a:gd name="connsiteY378" fmla="*/ 163012 h 189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</a:cxnLst>
              <a:rect l="l" t="t" r="r" b="b"/>
              <a:pathLst>
                <a:path w="226166" h="189574">
                  <a:moveTo>
                    <a:pt x="91173" y="162284"/>
                  </a:moveTo>
                  <a:lnTo>
                    <a:pt x="84728" y="160099"/>
                  </a:lnTo>
                  <a:lnTo>
                    <a:pt x="50938" y="142167"/>
                  </a:lnTo>
                  <a:lnTo>
                    <a:pt x="39450" y="135722"/>
                  </a:lnTo>
                  <a:lnTo>
                    <a:pt x="28691" y="129950"/>
                  </a:lnTo>
                  <a:lnTo>
                    <a:pt x="21518" y="126364"/>
                  </a:lnTo>
                  <a:lnTo>
                    <a:pt x="0" y="104846"/>
                  </a:lnTo>
                  <a:lnTo>
                    <a:pt x="729" y="102660"/>
                  </a:lnTo>
                  <a:lnTo>
                    <a:pt x="12216" y="84728"/>
                  </a:lnTo>
                  <a:lnTo>
                    <a:pt x="18661" y="74698"/>
                  </a:lnTo>
                  <a:lnTo>
                    <a:pt x="18661" y="73969"/>
                  </a:lnTo>
                  <a:lnTo>
                    <a:pt x="21518" y="68926"/>
                  </a:lnTo>
                  <a:lnTo>
                    <a:pt x="23704" y="63938"/>
                  </a:lnTo>
                  <a:lnTo>
                    <a:pt x="24376" y="62482"/>
                  </a:lnTo>
                  <a:lnTo>
                    <a:pt x="33735" y="55309"/>
                  </a:lnTo>
                  <a:lnTo>
                    <a:pt x="34463" y="52451"/>
                  </a:lnTo>
                  <a:lnTo>
                    <a:pt x="35191" y="50265"/>
                  </a:lnTo>
                  <a:lnTo>
                    <a:pt x="35191" y="48865"/>
                  </a:lnTo>
                  <a:lnTo>
                    <a:pt x="34463" y="47408"/>
                  </a:lnTo>
                  <a:lnTo>
                    <a:pt x="33006" y="46679"/>
                  </a:lnTo>
                  <a:lnTo>
                    <a:pt x="33006" y="43821"/>
                  </a:lnTo>
                  <a:lnTo>
                    <a:pt x="33006" y="41692"/>
                  </a:lnTo>
                  <a:lnTo>
                    <a:pt x="28691" y="38049"/>
                  </a:lnTo>
                  <a:lnTo>
                    <a:pt x="27963" y="36648"/>
                  </a:lnTo>
                  <a:lnTo>
                    <a:pt x="26562" y="35920"/>
                  </a:lnTo>
                  <a:lnTo>
                    <a:pt x="25833" y="33062"/>
                  </a:lnTo>
                  <a:lnTo>
                    <a:pt x="18661" y="30204"/>
                  </a:lnTo>
                  <a:lnTo>
                    <a:pt x="15803" y="30204"/>
                  </a:lnTo>
                  <a:lnTo>
                    <a:pt x="15074" y="30204"/>
                  </a:lnTo>
                  <a:lnTo>
                    <a:pt x="15803" y="27290"/>
                  </a:lnTo>
                  <a:lnTo>
                    <a:pt x="15803" y="24432"/>
                  </a:lnTo>
                  <a:lnTo>
                    <a:pt x="17203" y="19389"/>
                  </a:lnTo>
                  <a:lnTo>
                    <a:pt x="17203" y="18716"/>
                  </a:lnTo>
                  <a:lnTo>
                    <a:pt x="15803" y="18716"/>
                  </a:lnTo>
                  <a:lnTo>
                    <a:pt x="14346" y="17259"/>
                  </a:lnTo>
                  <a:lnTo>
                    <a:pt x="12889" y="13673"/>
                  </a:lnTo>
                  <a:lnTo>
                    <a:pt x="13617" y="12945"/>
                  </a:lnTo>
                  <a:lnTo>
                    <a:pt x="17203" y="12216"/>
                  </a:lnTo>
                  <a:lnTo>
                    <a:pt x="30877" y="11488"/>
                  </a:lnTo>
                  <a:lnTo>
                    <a:pt x="34463" y="12945"/>
                  </a:lnTo>
                  <a:lnTo>
                    <a:pt x="39450" y="12216"/>
                  </a:lnTo>
                  <a:lnTo>
                    <a:pt x="43093" y="10087"/>
                  </a:lnTo>
                  <a:lnTo>
                    <a:pt x="44494" y="9358"/>
                  </a:lnTo>
                  <a:lnTo>
                    <a:pt x="45222" y="8630"/>
                  </a:lnTo>
                  <a:lnTo>
                    <a:pt x="45951" y="5043"/>
                  </a:lnTo>
                  <a:lnTo>
                    <a:pt x="44494" y="3642"/>
                  </a:lnTo>
                  <a:lnTo>
                    <a:pt x="43093" y="2914"/>
                  </a:lnTo>
                  <a:lnTo>
                    <a:pt x="42364" y="1457"/>
                  </a:lnTo>
                  <a:lnTo>
                    <a:pt x="42364" y="0"/>
                  </a:lnTo>
                  <a:lnTo>
                    <a:pt x="43765" y="728"/>
                  </a:lnTo>
                  <a:lnTo>
                    <a:pt x="46679" y="728"/>
                  </a:lnTo>
                  <a:lnTo>
                    <a:pt x="48080" y="728"/>
                  </a:lnTo>
                  <a:lnTo>
                    <a:pt x="48808" y="1457"/>
                  </a:lnTo>
                  <a:lnTo>
                    <a:pt x="50265" y="2185"/>
                  </a:lnTo>
                  <a:lnTo>
                    <a:pt x="51666" y="2185"/>
                  </a:lnTo>
                  <a:lnTo>
                    <a:pt x="53123" y="2185"/>
                  </a:lnTo>
                  <a:lnTo>
                    <a:pt x="53852" y="1457"/>
                  </a:lnTo>
                  <a:lnTo>
                    <a:pt x="53852" y="2185"/>
                  </a:lnTo>
                  <a:lnTo>
                    <a:pt x="54580" y="2914"/>
                  </a:lnTo>
                  <a:lnTo>
                    <a:pt x="55981" y="4315"/>
                  </a:lnTo>
                  <a:lnTo>
                    <a:pt x="56710" y="5043"/>
                  </a:lnTo>
                  <a:lnTo>
                    <a:pt x="57438" y="4315"/>
                  </a:lnTo>
                  <a:lnTo>
                    <a:pt x="58167" y="5043"/>
                  </a:lnTo>
                  <a:lnTo>
                    <a:pt x="58839" y="6500"/>
                  </a:lnTo>
                  <a:lnTo>
                    <a:pt x="59568" y="7229"/>
                  </a:lnTo>
                  <a:lnTo>
                    <a:pt x="60296" y="6500"/>
                  </a:lnTo>
                  <a:lnTo>
                    <a:pt x="61753" y="7901"/>
                  </a:lnTo>
                  <a:lnTo>
                    <a:pt x="63154" y="9358"/>
                  </a:lnTo>
                  <a:lnTo>
                    <a:pt x="63882" y="8630"/>
                  </a:lnTo>
                  <a:lnTo>
                    <a:pt x="66740" y="10815"/>
                  </a:lnTo>
                  <a:lnTo>
                    <a:pt x="67469" y="11488"/>
                  </a:lnTo>
                  <a:lnTo>
                    <a:pt x="68926" y="11488"/>
                  </a:lnTo>
                  <a:lnTo>
                    <a:pt x="69654" y="12216"/>
                  </a:lnTo>
                  <a:lnTo>
                    <a:pt x="73913" y="12945"/>
                  </a:lnTo>
                  <a:lnTo>
                    <a:pt x="74642" y="12216"/>
                  </a:lnTo>
                  <a:lnTo>
                    <a:pt x="74642" y="12945"/>
                  </a:lnTo>
                  <a:lnTo>
                    <a:pt x="75370" y="13673"/>
                  </a:lnTo>
                  <a:lnTo>
                    <a:pt x="76099" y="13673"/>
                  </a:lnTo>
                  <a:lnTo>
                    <a:pt x="77556" y="15130"/>
                  </a:lnTo>
                  <a:lnTo>
                    <a:pt x="78228" y="13673"/>
                  </a:lnTo>
                  <a:lnTo>
                    <a:pt x="78957" y="13673"/>
                  </a:lnTo>
                  <a:lnTo>
                    <a:pt x="78228" y="14402"/>
                  </a:lnTo>
                  <a:lnTo>
                    <a:pt x="78957" y="15130"/>
                  </a:lnTo>
                  <a:lnTo>
                    <a:pt x="80414" y="15802"/>
                  </a:lnTo>
                  <a:lnTo>
                    <a:pt x="81142" y="16531"/>
                  </a:lnTo>
                  <a:lnTo>
                    <a:pt x="81814" y="15130"/>
                  </a:lnTo>
                  <a:lnTo>
                    <a:pt x="82543" y="15130"/>
                  </a:lnTo>
                  <a:lnTo>
                    <a:pt x="81814" y="16531"/>
                  </a:lnTo>
                  <a:lnTo>
                    <a:pt x="82543" y="17259"/>
                  </a:lnTo>
                  <a:lnTo>
                    <a:pt x="83272" y="17988"/>
                  </a:lnTo>
                  <a:lnTo>
                    <a:pt x="84000" y="18716"/>
                  </a:lnTo>
                  <a:lnTo>
                    <a:pt x="84728" y="18716"/>
                  </a:lnTo>
                  <a:lnTo>
                    <a:pt x="85401" y="17259"/>
                  </a:lnTo>
                  <a:lnTo>
                    <a:pt x="84728" y="18716"/>
                  </a:lnTo>
                  <a:lnTo>
                    <a:pt x="86129" y="20117"/>
                  </a:lnTo>
                  <a:lnTo>
                    <a:pt x="86858" y="20117"/>
                  </a:lnTo>
                  <a:lnTo>
                    <a:pt x="88315" y="18716"/>
                  </a:lnTo>
                  <a:lnTo>
                    <a:pt x="88315" y="19389"/>
                  </a:lnTo>
                  <a:lnTo>
                    <a:pt x="87586" y="20117"/>
                  </a:lnTo>
                  <a:lnTo>
                    <a:pt x="88315" y="20846"/>
                  </a:lnTo>
                  <a:lnTo>
                    <a:pt x="89716" y="21574"/>
                  </a:lnTo>
                  <a:lnTo>
                    <a:pt x="90444" y="20846"/>
                  </a:lnTo>
                  <a:lnTo>
                    <a:pt x="91173" y="20846"/>
                  </a:lnTo>
                  <a:lnTo>
                    <a:pt x="91901" y="19389"/>
                  </a:lnTo>
                  <a:lnTo>
                    <a:pt x="91173" y="22303"/>
                  </a:lnTo>
                  <a:lnTo>
                    <a:pt x="91901" y="22303"/>
                  </a:lnTo>
                  <a:lnTo>
                    <a:pt x="93302" y="23704"/>
                  </a:lnTo>
                  <a:lnTo>
                    <a:pt x="94031" y="24432"/>
                  </a:lnTo>
                  <a:lnTo>
                    <a:pt x="94031" y="23704"/>
                  </a:lnTo>
                  <a:lnTo>
                    <a:pt x="94759" y="24432"/>
                  </a:lnTo>
                  <a:lnTo>
                    <a:pt x="95488" y="24432"/>
                  </a:lnTo>
                  <a:lnTo>
                    <a:pt x="96889" y="25161"/>
                  </a:lnTo>
                  <a:lnTo>
                    <a:pt x="97617" y="25161"/>
                  </a:lnTo>
                  <a:lnTo>
                    <a:pt x="99802" y="25889"/>
                  </a:lnTo>
                  <a:lnTo>
                    <a:pt x="101932" y="26618"/>
                  </a:lnTo>
                  <a:lnTo>
                    <a:pt x="102660" y="25889"/>
                  </a:lnTo>
                  <a:lnTo>
                    <a:pt x="104790" y="26618"/>
                  </a:lnTo>
                  <a:lnTo>
                    <a:pt x="104117" y="26618"/>
                  </a:lnTo>
                  <a:lnTo>
                    <a:pt x="104117" y="27290"/>
                  </a:lnTo>
                  <a:lnTo>
                    <a:pt x="104790" y="27290"/>
                  </a:lnTo>
                  <a:lnTo>
                    <a:pt x="106247" y="27290"/>
                  </a:lnTo>
                  <a:lnTo>
                    <a:pt x="106975" y="27290"/>
                  </a:lnTo>
                  <a:lnTo>
                    <a:pt x="107704" y="27290"/>
                  </a:lnTo>
                  <a:lnTo>
                    <a:pt x="107704" y="26618"/>
                  </a:lnTo>
                  <a:lnTo>
                    <a:pt x="108376" y="26618"/>
                  </a:lnTo>
                  <a:lnTo>
                    <a:pt x="109105" y="25161"/>
                  </a:lnTo>
                  <a:lnTo>
                    <a:pt x="109833" y="25889"/>
                  </a:lnTo>
                  <a:lnTo>
                    <a:pt x="110562" y="25161"/>
                  </a:lnTo>
                  <a:lnTo>
                    <a:pt x="111290" y="25161"/>
                  </a:lnTo>
                  <a:lnTo>
                    <a:pt x="112019" y="25161"/>
                  </a:lnTo>
                  <a:lnTo>
                    <a:pt x="114148" y="25889"/>
                  </a:lnTo>
                  <a:lnTo>
                    <a:pt x="114876" y="25161"/>
                  </a:lnTo>
                  <a:lnTo>
                    <a:pt x="114876" y="25889"/>
                  </a:lnTo>
                  <a:lnTo>
                    <a:pt x="116277" y="25889"/>
                  </a:lnTo>
                  <a:lnTo>
                    <a:pt x="117734" y="26618"/>
                  </a:lnTo>
                  <a:lnTo>
                    <a:pt x="119191" y="26618"/>
                  </a:lnTo>
                  <a:lnTo>
                    <a:pt x="119864" y="26618"/>
                  </a:lnTo>
                  <a:lnTo>
                    <a:pt x="120592" y="21574"/>
                  </a:lnTo>
                  <a:lnTo>
                    <a:pt x="121321" y="21574"/>
                  </a:lnTo>
                  <a:lnTo>
                    <a:pt x="120592" y="26618"/>
                  </a:lnTo>
                  <a:lnTo>
                    <a:pt x="120592" y="27290"/>
                  </a:lnTo>
                  <a:lnTo>
                    <a:pt x="122049" y="28019"/>
                  </a:lnTo>
                  <a:lnTo>
                    <a:pt x="122778" y="28019"/>
                  </a:lnTo>
                  <a:lnTo>
                    <a:pt x="122778" y="28747"/>
                  </a:lnTo>
                  <a:lnTo>
                    <a:pt x="123506" y="29476"/>
                  </a:lnTo>
                  <a:lnTo>
                    <a:pt x="124179" y="29476"/>
                  </a:lnTo>
                  <a:lnTo>
                    <a:pt x="125636" y="30204"/>
                  </a:lnTo>
                  <a:lnTo>
                    <a:pt x="126364" y="30204"/>
                  </a:lnTo>
                  <a:lnTo>
                    <a:pt x="127093" y="30204"/>
                  </a:lnTo>
                  <a:lnTo>
                    <a:pt x="127765" y="30877"/>
                  </a:lnTo>
                  <a:lnTo>
                    <a:pt x="129222" y="30877"/>
                  </a:lnTo>
                  <a:lnTo>
                    <a:pt x="130679" y="31605"/>
                  </a:lnTo>
                  <a:lnTo>
                    <a:pt x="131351" y="31605"/>
                  </a:lnTo>
                  <a:lnTo>
                    <a:pt x="132080" y="31605"/>
                  </a:lnTo>
                  <a:lnTo>
                    <a:pt x="132808" y="32333"/>
                  </a:lnTo>
                  <a:lnTo>
                    <a:pt x="134938" y="32333"/>
                  </a:lnTo>
                  <a:lnTo>
                    <a:pt x="135666" y="32333"/>
                  </a:lnTo>
                  <a:lnTo>
                    <a:pt x="137123" y="32333"/>
                  </a:lnTo>
                  <a:lnTo>
                    <a:pt x="138580" y="32333"/>
                  </a:lnTo>
                  <a:lnTo>
                    <a:pt x="139253" y="32333"/>
                  </a:lnTo>
                  <a:lnTo>
                    <a:pt x="139981" y="31605"/>
                  </a:lnTo>
                  <a:lnTo>
                    <a:pt x="140710" y="31605"/>
                  </a:lnTo>
                  <a:lnTo>
                    <a:pt x="140710" y="30877"/>
                  </a:lnTo>
                  <a:lnTo>
                    <a:pt x="141438" y="30877"/>
                  </a:lnTo>
                  <a:lnTo>
                    <a:pt x="142839" y="30204"/>
                  </a:lnTo>
                  <a:lnTo>
                    <a:pt x="143568" y="30204"/>
                  </a:lnTo>
                  <a:lnTo>
                    <a:pt x="145025" y="30204"/>
                  </a:lnTo>
                  <a:lnTo>
                    <a:pt x="147154" y="29476"/>
                  </a:lnTo>
                  <a:lnTo>
                    <a:pt x="147883" y="30204"/>
                  </a:lnTo>
                  <a:lnTo>
                    <a:pt x="148611" y="29476"/>
                  </a:lnTo>
                  <a:lnTo>
                    <a:pt x="149339" y="29476"/>
                  </a:lnTo>
                  <a:lnTo>
                    <a:pt x="150740" y="28747"/>
                  </a:lnTo>
                  <a:lnTo>
                    <a:pt x="151469" y="28747"/>
                  </a:lnTo>
                  <a:lnTo>
                    <a:pt x="152197" y="28019"/>
                  </a:lnTo>
                  <a:lnTo>
                    <a:pt x="152926" y="28019"/>
                  </a:lnTo>
                  <a:lnTo>
                    <a:pt x="153654" y="27290"/>
                  </a:lnTo>
                  <a:lnTo>
                    <a:pt x="155055" y="25889"/>
                  </a:lnTo>
                  <a:lnTo>
                    <a:pt x="154327" y="25161"/>
                  </a:lnTo>
                  <a:lnTo>
                    <a:pt x="153654" y="25161"/>
                  </a:lnTo>
                  <a:lnTo>
                    <a:pt x="152926" y="25161"/>
                  </a:lnTo>
                  <a:lnTo>
                    <a:pt x="153654" y="24432"/>
                  </a:lnTo>
                  <a:lnTo>
                    <a:pt x="153654" y="23704"/>
                  </a:lnTo>
                  <a:lnTo>
                    <a:pt x="153654" y="22975"/>
                  </a:lnTo>
                  <a:lnTo>
                    <a:pt x="154327" y="22303"/>
                  </a:lnTo>
                  <a:lnTo>
                    <a:pt x="155784" y="20117"/>
                  </a:lnTo>
                  <a:lnTo>
                    <a:pt x="156512" y="17259"/>
                  </a:lnTo>
                  <a:lnTo>
                    <a:pt x="156512" y="16531"/>
                  </a:lnTo>
                  <a:lnTo>
                    <a:pt x="157241" y="15802"/>
                  </a:lnTo>
                  <a:lnTo>
                    <a:pt x="157241" y="14402"/>
                  </a:lnTo>
                  <a:lnTo>
                    <a:pt x="157241" y="13673"/>
                  </a:lnTo>
                  <a:lnTo>
                    <a:pt x="155784" y="13673"/>
                  </a:lnTo>
                  <a:lnTo>
                    <a:pt x="155055" y="12945"/>
                  </a:lnTo>
                  <a:lnTo>
                    <a:pt x="155055" y="12216"/>
                  </a:lnTo>
                  <a:lnTo>
                    <a:pt x="155055" y="11488"/>
                  </a:lnTo>
                  <a:lnTo>
                    <a:pt x="154327" y="10087"/>
                  </a:lnTo>
                  <a:lnTo>
                    <a:pt x="153654" y="9358"/>
                  </a:lnTo>
                  <a:lnTo>
                    <a:pt x="151469" y="8630"/>
                  </a:lnTo>
                  <a:lnTo>
                    <a:pt x="148611" y="7901"/>
                  </a:lnTo>
                  <a:lnTo>
                    <a:pt x="148611" y="7229"/>
                  </a:lnTo>
                  <a:lnTo>
                    <a:pt x="151469" y="8630"/>
                  </a:lnTo>
                  <a:lnTo>
                    <a:pt x="154327" y="9358"/>
                  </a:lnTo>
                  <a:lnTo>
                    <a:pt x="157241" y="10087"/>
                  </a:lnTo>
                  <a:lnTo>
                    <a:pt x="157969" y="10815"/>
                  </a:lnTo>
                  <a:lnTo>
                    <a:pt x="159370" y="14402"/>
                  </a:lnTo>
                  <a:lnTo>
                    <a:pt x="160099" y="15130"/>
                  </a:lnTo>
                  <a:lnTo>
                    <a:pt x="160827" y="15130"/>
                  </a:lnTo>
                  <a:lnTo>
                    <a:pt x="161556" y="15802"/>
                  </a:lnTo>
                  <a:lnTo>
                    <a:pt x="162957" y="15802"/>
                  </a:lnTo>
                  <a:lnTo>
                    <a:pt x="162957" y="16531"/>
                  </a:lnTo>
                  <a:lnTo>
                    <a:pt x="168000" y="14402"/>
                  </a:lnTo>
                  <a:lnTo>
                    <a:pt x="165142" y="15802"/>
                  </a:lnTo>
                  <a:lnTo>
                    <a:pt x="165814" y="19389"/>
                  </a:lnTo>
                  <a:lnTo>
                    <a:pt x="167271" y="22975"/>
                  </a:lnTo>
                  <a:lnTo>
                    <a:pt x="168000" y="25889"/>
                  </a:lnTo>
                  <a:lnTo>
                    <a:pt x="169401" y="28747"/>
                  </a:lnTo>
                  <a:lnTo>
                    <a:pt x="170129" y="31605"/>
                  </a:lnTo>
                  <a:lnTo>
                    <a:pt x="171586" y="33062"/>
                  </a:lnTo>
                  <a:lnTo>
                    <a:pt x="173043" y="35920"/>
                  </a:lnTo>
                  <a:lnTo>
                    <a:pt x="173716" y="38049"/>
                  </a:lnTo>
                  <a:lnTo>
                    <a:pt x="175172" y="40963"/>
                  </a:lnTo>
                  <a:lnTo>
                    <a:pt x="177302" y="44550"/>
                  </a:lnTo>
                  <a:lnTo>
                    <a:pt x="178759" y="47408"/>
                  </a:lnTo>
                  <a:lnTo>
                    <a:pt x="180216" y="49537"/>
                  </a:lnTo>
                  <a:lnTo>
                    <a:pt x="180888" y="51722"/>
                  </a:lnTo>
                  <a:lnTo>
                    <a:pt x="181617" y="52451"/>
                  </a:lnTo>
                  <a:lnTo>
                    <a:pt x="182345" y="54580"/>
                  </a:lnTo>
                  <a:lnTo>
                    <a:pt x="183074" y="56037"/>
                  </a:lnTo>
                  <a:lnTo>
                    <a:pt x="183802" y="57438"/>
                  </a:lnTo>
                  <a:lnTo>
                    <a:pt x="185203" y="59624"/>
                  </a:lnTo>
                  <a:lnTo>
                    <a:pt x="185932" y="61025"/>
                  </a:lnTo>
                  <a:lnTo>
                    <a:pt x="186660" y="62482"/>
                  </a:lnTo>
                  <a:lnTo>
                    <a:pt x="187389" y="63938"/>
                  </a:lnTo>
                  <a:lnTo>
                    <a:pt x="188117" y="66068"/>
                  </a:lnTo>
                  <a:lnTo>
                    <a:pt x="188790" y="67525"/>
                  </a:lnTo>
                  <a:lnTo>
                    <a:pt x="189518" y="68926"/>
                  </a:lnTo>
                  <a:lnTo>
                    <a:pt x="190247" y="70383"/>
                  </a:lnTo>
                  <a:lnTo>
                    <a:pt x="190975" y="71111"/>
                  </a:lnTo>
                  <a:lnTo>
                    <a:pt x="192432" y="72512"/>
                  </a:lnTo>
                  <a:lnTo>
                    <a:pt x="192432" y="73969"/>
                  </a:lnTo>
                  <a:lnTo>
                    <a:pt x="193104" y="75426"/>
                  </a:lnTo>
                  <a:lnTo>
                    <a:pt x="193833" y="76099"/>
                  </a:lnTo>
                  <a:lnTo>
                    <a:pt x="194561" y="75426"/>
                  </a:lnTo>
                  <a:lnTo>
                    <a:pt x="195290" y="76827"/>
                  </a:lnTo>
                  <a:lnTo>
                    <a:pt x="196019" y="78284"/>
                  </a:lnTo>
                  <a:lnTo>
                    <a:pt x="197419" y="80413"/>
                  </a:lnTo>
                  <a:lnTo>
                    <a:pt x="198876" y="82599"/>
                  </a:lnTo>
                  <a:lnTo>
                    <a:pt x="199605" y="84728"/>
                  </a:lnTo>
                  <a:lnTo>
                    <a:pt x="201006" y="86185"/>
                  </a:lnTo>
                  <a:lnTo>
                    <a:pt x="201734" y="88315"/>
                  </a:lnTo>
                  <a:lnTo>
                    <a:pt x="203864" y="91901"/>
                  </a:lnTo>
                  <a:lnTo>
                    <a:pt x="206049" y="94815"/>
                  </a:lnTo>
                  <a:lnTo>
                    <a:pt x="206778" y="96216"/>
                  </a:lnTo>
                  <a:lnTo>
                    <a:pt x="207506" y="97673"/>
                  </a:lnTo>
                  <a:lnTo>
                    <a:pt x="208179" y="97673"/>
                  </a:lnTo>
                  <a:lnTo>
                    <a:pt x="208907" y="99802"/>
                  </a:lnTo>
                  <a:lnTo>
                    <a:pt x="209636" y="101259"/>
                  </a:lnTo>
                  <a:lnTo>
                    <a:pt x="210364" y="101988"/>
                  </a:lnTo>
                  <a:lnTo>
                    <a:pt x="211093" y="102660"/>
                  </a:lnTo>
                  <a:lnTo>
                    <a:pt x="211765" y="104117"/>
                  </a:lnTo>
                  <a:lnTo>
                    <a:pt x="212493" y="104846"/>
                  </a:lnTo>
                  <a:lnTo>
                    <a:pt x="214679" y="107704"/>
                  </a:lnTo>
                  <a:lnTo>
                    <a:pt x="216080" y="110562"/>
                  </a:lnTo>
                  <a:lnTo>
                    <a:pt x="217537" y="112018"/>
                  </a:lnTo>
                  <a:lnTo>
                    <a:pt x="218994" y="114148"/>
                  </a:lnTo>
                  <a:lnTo>
                    <a:pt x="220395" y="116333"/>
                  </a:lnTo>
                  <a:lnTo>
                    <a:pt x="222580" y="119920"/>
                  </a:lnTo>
                  <a:lnTo>
                    <a:pt x="223981" y="122049"/>
                  </a:lnTo>
                  <a:lnTo>
                    <a:pt x="224710" y="123506"/>
                  </a:lnTo>
                  <a:lnTo>
                    <a:pt x="225438" y="122778"/>
                  </a:lnTo>
                  <a:lnTo>
                    <a:pt x="225438" y="123506"/>
                  </a:lnTo>
                  <a:lnTo>
                    <a:pt x="226167" y="124963"/>
                  </a:lnTo>
                  <a:lnTo>
                    <a:pt x="225438" y="126364"/>
                  </a:lnTo>
                  <a:lnTo>
                    <a:pt x="226167" y="127093"/>
                  </a:lnTo>
                  <a:lnTo>
                    <a:pt x="225438" y="127821"/>
                  </a:lnTo>
                  <a:lnTo>
                    <a:pt x="226167" y="128549"/>
                  </a:lnTo>
                  <a:lnTo>
                    <a:pt x="226167" y="129950"/>
                  </a:lnTo>
                  <a:lnTo>
                    <a:pt x="226167" y="130679"/>
                  </a:lnTo>
                  <a:lnTo>
                    <a:pt x="225438" y="129950"/>
                  </a:lnTo>
                  <a:lnTo>
                    <a:pt x="224710" y="129950"/>
                  </a:lnTo>
                  <a:lnTo>
                    <a:pt x="224710" y="129222"/>
                  </a:lnTo>
                  <a:lnTo>
                    <a:pt x="223981" y="128549"/>
                  </a:lnTo>
                  <a:lnTo>
                    <a:pt x="222580" y="127821"/>
                  </a:lnTo>
                  <a:lnTo>
                    <a:pt x="221852" y="127093"/>
                  </a:lnTo>
                  <a:lnTo>
                    <a:pt x="221852" y="124963"/>
                  </a:lnTo>
                  <a:lnTo>
                    <a:pt x="221123" y="124235"/>
                  </a:lnTo>
                  <a:lnTo>
                    <a:pt x="220395" y="124235"/>
                  </a:lnTo>
                  <a:lnTo>
                    <a:pt x="219666" y="123506"/>
                  </a:lnTo>
                  <a:lnTo>
                    <a:pt x="218994" y="122778"/>
                  </a:lnTo>
                  <a:lnTo>
                    <a:pt x="217537" y="120648"/>
                  </a:lnTo>
                  <a:lnTo>
                    <a:pt x="216808" y="119920"/>
                  </a:lnTo>
                  <a:lnTo>
                    <a:pt x="216080" y="119920"/>
                  </a:lnTo>
                  <a:lnTo>
                    <a:pt x="215351" y="119191"/>
                  </a:lnTo>
                  <a:lnTo>
                    <a:pt x="214679" y="119920"/>
                  </a:lnTo>
                  <a:lnTo>
                    <a:pt x="213951" y="119920"/>
                  </a:lnTo>
                  <a:lnTo>
                    <a:pt x="213951" y="121377"/>
                  </a:lnTo>
                  <a:lnTo>
                    <a:pt x="215351" y="124963"/>
                  </a:lnTo>
                  <a:lnTo>
                    <a:pt x="214679" y="124963"/>
                  </a:lnTo>
                  <a:lnTo>
                    <a:pt x="213951" y="124963"/>
                  </a:lnTo>
                  <a:lnTo>
                    <a:pt x="212493" y="124235"/>
                  </a:lnTo>
                  <a:lnTo>
                    <a:pt x="211765" y="124235"/>
                  </a:lnTo>
                  <a:lnTo>
                    <a:pt x="210364" y="124235"/>
                  </a:lnTo>
                  <a:lnTo>
                    <a:pt x="209636" y="124963"/>
                  </a:lnTo>
                  <a:lnTo>
                    <a:pt x="208907" y="125636"/>
                  </a:lnTo>
                  <a:lnTo>
                    <a:pt x="206778" y="124235"/>
                  </a:lnTo>
                  <a:lnTo>
                    <a:pt x="206049" y="122778"/>
                  </a:lnTo>
                  <a:lnTo>
                    <a:pt x="205321" y="121377"/>
                  </a:lnTo>
                  <a:lnTo>
                    <a:pt x="204592" y="119920"/>
                  </a:lnTo>
                  <a:lnTo>
                    <a:pt x="204592" y="119191"/>
                  </a:lnTo>
                  <a:lnTo>
                    <a:pt x="205321" y="118463"/>
                  </a:lnTo>
                  <a:lnTo>
                    <a:pt x="204592" y="117062"/>
                  </a:lnTo>
                  <a:lnTo>
                    <a:pt x="204592" y="116333"/>
                  </a:lnTo>
                  <a:lnTo>
                    <a:pt x="205321" y="115605"/>
                  </a:lnTo>
                  <a:lnTo>
                    <a:pt x="198876" y="114148"/>
                  </a:lnTo>
                  <a:lnTo>
                    <a:pt x="189518" y="112747"/>
                  </a:lnTo>
                  <a:lnTo>
                    <a:pt x="187389" y="110562"/>
                  </a:lnTo>
                  <a:lnTo>
                    <a:pt x="185203" y="109161"/>
                  </a:lnTo>
                  <a:lnTo>
                    <a:pt x="183074" y="109161"/>
                  </a:lnTo>
                  <a:lnTo>
                    <a:pt x="183802" y="111290"/>
                  </a:lnTo>
                  <a:lnTo>
                    <a:pt x="184531" y="112018"/>
                  </a:lnTo>
                  <a:lnTo>
                    <a:pt x="186660" y="114148"/>
                  </a:lnTo>
                  <a:lnTo>
                    <a:pt x="188117" y="117734"/>
                  </a:lnTo>
                  <a:lnTo>
                    <a:pt x="188117" y="119191"/>
                  </a:lnTo>
                  <a:lnTo>
                    <a:pt x="187389" y="119920"/>
                  </a:lnTo>
                  <a:lnTo>
                    <a:pt x="186660" y="121377"/>
                  </a:lnTo>
                  <a:lnTo>
                    <a:pt x="183802" y="122778"/>
                  </a:lnTo>
                  <a:lnTo>
                    <a:pt x="182345" y="124235"/>
                  </a:lnTo>
                  <a:lnTo>
                    <a:pt x="182345" y="124963"/>
                  </a:lnTo>
                  <a:lnTo>
                    <a:pt x="182345" y="128549"/>
                  </a:lnTo>
                  <a:lnTo>
                    <a:pt x="183074" y="129222"/>
                  </a:lnTo>
                  <a:lnTo>
                    <a:pt x="184531" y="129222"/>
                  </a:lnTo>
                  <a:lnTo>
                    <a:pt x="184531" y="130679"/>
                  </a:lnTo>
                  <a:lnTo>
                    <a:pt x="182345" y="133537"/>
                  </a:lnTo>
                  <a:lnTo>
                    <a:pt x="182345" y="134994"/>
                  </a:lnTo>
                  <a:lnTo>
                    <a:pt x="180888" y="137123"/>
                  </a:lnTo>
                  <a:lnTo>
                    <a:pt x="180216" y="140037"/>
                  </a:lnTo>
                  <a:lnTo>
                    <a:pt x="178759" y="141438"/>
                  </a:lnTo>
                  <a:lnTo>
                    <a:pt x="175172" y="142895"/>
                  </a:lnTo>
                  <a:lnTo>
                    <a:pt x="172315" y="143624"/>
                  </a:lnTo>
                  <a:lnTo>
                    <a:pt x="170129" y="145024"/>
                  </a:lnTo>
                  <a:lnTo>
                    <a:pt x="168728" y="145024"/>
                  </a:lnTo>
                  <a:lnTo>
                    <a:pt x="168000" y="144296"/>
                  </a:lnTo>
                  <a:lnTo>
                    <a:pt x="166543" y="145753"/>
                  </a:lnTo>
                  <a:lnTo>
                    <a:pt x="165814" y="145024"/>
                  </a:lnTo>
                  <a:lnTo>
                    <a:pt x="164413" y="146481"/>
                  </a:lnTo>
                  <a:lnTo>
                    <a:pt x="162957" y="148611"/>
                  </a:lnTo>
                  <a:lnTo>
                    <a:pt x="162228" y="152926"/>
                  </a:lnTo>
                  <a:lnTo>
                    <a:pt x="161556" y="152926"/>
                  </a:lnTo>
                  <a:lnTo>
                    <a:pt x="160099" y="152926"/>
                  </a:lnTo>
                  <a:lnTo>
                    <a:pt x="158642" y="152926"/>
                  </a:lnTo>
                  <a:lnTo>
                    <a:pt x="158642" y="154383"/>
                  </a:lnTo>
                  <a:lnTo>
                    <a:pt x="158642" y="155111"/>
                  </a:lnTo>
                  <a:lnTo>
                    <a:pt x="157969" y="155784"/>
                  </a:lnTo>
                  <a:lnTo>
                    <a:pt x="156512" y="157241"/>
                  </a:lnTo>
                  <a:lnTo>
                    <a:pt x="155055" y="157241"/>
                  </a:lnTo>
                  <a:lnTo>
                    <a:pt x="155055" y="157969"/>
                  </a:lnTo>
                  <a:lnTo>
                    <a:pt x="155784" y="160827"/>
                  </a:lnTo>
                  <a:lnTo>
                    <a:pt x="155055" y="160827"/>
                  </a:lnTo>
                  <a:lnTo>
                    <a:pt x="153654" y="161555"/>
                  </a:lnTo>
                  <a:lnTo>
                    <a:pt x="152926" y="162284"/>
                  </a:lnTo>
                  <a:lnTo>
                    <a:pt x="152926" y="163685"/>
                  </a:lnTo>
                  <a:lnTo>
                    <a:pt x="145025" y="164413"/>
                  </a:lnTo>
                  <a:lnTo>
                    <a:pt x="144296" y="164413"/>
                  </a:lnTo>
                  <a:lnTo>
                    <a:pt x="144296" y="165142"/>
                  </a:lnTo>
                  <a:lnTo>
                    <a:pt x="144296" y="167271"/>
                  </a:lnTo>
                  <a:lnTo>
                    <a:pt x="142839" y="167271"/>
                  </a:lnTo>
                  <a:lnTo>
                    <a:pt x="142167" y="170185"/>
                  </a:lnTo>
                  <a:lnTo>
                    <a:pt x="141438" y="172315"/>
                  </a:lnTo>
                  <a:lnTo>
                    <a:pt x="139981" y="174500"/>
                  </a:lnTo>
                  <a:lnTo>
                    <a:pt x="139253" y="175901"/>
                  </a:lnTo>
                  <a:lnTo>
                    <a:pt x="138580" y="177358"/>
                  </a:lnTo>
                  <a:lnTo>
                    <a:pt x="138580" y="181673"/>
                  </a:lnTo>
                  <a:lnTo>
                    <a:pt x="137123" y="183802"/>
                  </a:lnTo>
                  <a:lnTo>
                    <a:pt x="136395" y="185932"/>
                  </a:lnTo>
                  <a:lnTo>
                    <a:pt x="134265" y="187389"/>
                  </a:lnTo>
                  <a:lnTo>
                    <a:pt x="132080" y="188846"/>
                  </a:lnTo>
                  <a:lnTo>
                    <a:pt x="130679" y="189574"/>
                  </a:lnTo>
                  <a:lnTo>
                    <a:pt x="129222" y="189574"/>
                  </a:lnTo>
                  <a:lnTo>
                    <a:pt x="109105" y="182345"/>
                  </a:lnTo>
                  <a:lnTo>
                    <a:pt x="91901" y="163012"/>
                  </a:lnTo>
                  <a:close/>
                </a:path>
              </a:pathLst>
            </a:custGeom>
            <a:solidFill>
              <a:srgbClr val="9B3DDA"/>
            </a:solidFill>
            <a:ln w="55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pt-BR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2" name="Forma Livre: Forma 141">
              <a:extLst>
                <a:ext uri="{FF2B5EF4-FFF2-40B4-BE49-F238E27FC236}">
                  <a16:creationId xmlns:a16="http://schemas.microsoft.com/office/drawing/2014/main" id="{0BBB67B2-27D3-47FA-9808-D3667BDDCE4D}"/>
                </a:ext>
              </a:extLst>
            </p:cNvPr>
            <p:cNvSpPr/>
            <p:nvPr/>
          </p:nvSpPr>
          <p:spPr>
            <a:xfrm>
              <a:off x="9660778" y="2064639"/>
              <a:ext cx="247027" cy="210292"/>
            </a:xfrm>
            <a:custGeom>
              <a:avLst/>
              <a:gdLst>
                <a:gd name="connsiteX0" fmla="*/ 140949 w 247027"/>
                <a:gd name="connsiteY0" fmla="*/ 210292 h 210292"/>
                <a:gd name="connsiteX1" fmla="*/ 139492 w 247027"/>
                <a:gd name="connsiteY1" fmla="*/ 210292 h 210292"/>
                <a:gd name="connsiteX2" fmla="*/ 136018 w 247027"/>
                <a:gd name="connsiteY2" fmla="*/ 209676 h 210292"/>
                <a:gd name="connsiteX3" fmla="*/ 115900 w 247027"/>
                <a:gd name="connsiteY3" fmla="*/ 202503 h 210292"/>
                <a:gd name="connsiteX4" fmla="*/ 111641 w 247027"/>
                <a:gd name="connsiteY4" fmla="*/ 199645 h 210292"/>
                <a:gd name="connsiteX5" fmla="*/ 95671 w 247027"/>
                <a:gd name="connsiteY5" fmla="*/ 181657 h 210292"/>
                <a:gd name="connsiteX6" fmla="*/ 91748 w 247027"/>
                <a:gd name="connsiteY6" fmla="*/ 180368 h 210292"/>
                <a:gd name="connsiteX7" fmla="*/ 90179 w 247027"/>
                <a:gd name="connsiteY7" fmla="*/ 179696 h 210292"/>
                <a:gd name="connsiteX8" fmla="*/ 56445 w 247027"/>
                <a:gd name="connsiteY8" fmla="*/ 161764 h 210292"/>
                <a:gd name="connsiteX9" fmla="*/ 44733 w 247027"/>
                <a:gd name="connsiteY9" fmla="*/ 155208 h 210292"/>
                <a:gd name="connsiteX10" fmla="*/ 27249 w 247027"/>
                <a:gd name="connsiteY10" fmla="*/ 146130 h 210292"/>
                <a:gd name="connsiteX11" fmla="*/ 24560 w 247027"/>
                <a:gd name="connsiteY11" fmla="*/ 144168 h 210292"/>
                <a:gd name="connsiteX12" fmla="*/ 3041 w 247027"/>
                <a:gd name="connsiteY12" fmla="*/ 122650 h 210292"/>
                <a:gd name="connsiteX13" fmla="*/ 520 w 247027"/>
                <a:gd name="connsiteY13" fmla="*/ 112059 h 210292"/>
                <a:gd name="connsiteX14" fmla="*/ 1248 w 247027"/>
                <a:gd name="connsiteY14" fmla="*/ 109930 h 210292"/>
                <a:gd name="connsiteX15" fmla="*/ 2369 w 247027"/>
                <a:gd name="connsiteY15" fmla="*/ 107632 h 210292"/>
                <a:gd name="connsiteX16" fmla="*/ 19124 w 247027"/>
                <a:gd name="connsiteY16" fmla="*/ 81463 h 210292"/>
                <a:gd name="connsiteX17" fmla="*/ 20021 w 247027"/>
                <a:gd name="connsiteY17" fmla="*/ 79333 h 210292"/>
                <a:gd name="connsiteX18" fmla="*/ 22598 w 247027"/>
                <a:gd name="connsiteY18" fmla="*/ 74794 h 210292"/>
                <a:gd name="connsiteX19" fmla="*/ 24504 w 247027"/>
                <a:gd name="connsiteY19" fmla="*/ 70311 h 210292"/>
                <a:gd name="connsiteX20" fmla="*/ 24784 w 247027"/>
                <a:gd name="connsiteY20" fmla="*/ 69751 h 210292"/>
                <a:gd name="connsiteX21" fmla="*/ 25512 w 247027"/>
                <a:gd name="connsiteY21" fmla="*/ 68294 h 210292"/>
                <a:gd name="connsiteX22" fmla="*/ 28426 w 247027"/>
                <a:gd name="connsiteY22" fmla="*/ 64763 h 210292"/>
                <a:gd name="connsiteX23" fmla="*/ 33638 w 247027"/>
                <a:gd name="connsiteY23" fmla="*/ 60729 h 210292"/>
                <a:gd name="connsiteX24" fmla="*/ 33021 w 247027"/>
                <a:gd name="connsiteY24" fmla="*/ 57142 h 210292"/>
                <a:gd name="connsiteX25" fmla="*/ 33021 w 247027"/>
                <a:gd name="connsiteY25" fmla="*/ 56974 h 210292"/>
                <a:gd name="connsiteX26" fmla="*/ 32461 w 247027"/>
                <a:gd name="connsiteY26" fmla="*/ 56470 h 210292"/>
                <a:gd name="connsiteX27" fmla="*/ 30780 w 247027"/>
                <a:gd name="connsiteY27" fmla="*/ 54677 h 210292"/>
                <a:gd name="connsiteX28" fmla="*/ 27810 w 247027"/>
                <a:gd name="connsiteY28" fmla="*/ 51258 h 210292"/>
                <a:gd name="connsiteX29" fmla="*/ 27025 w 247027"/>
                <a:gd name="connsiteY29" fmla="*/ 50922 h 210292"/>
                <a:gd name="connsiteX30" fmla="*/ 25456 w 247027"/>
                <a:gd name="connsiteY30" fmla="*/ 50922 h 210292"/>
                <a:gd name="connsiteX31" fmla="*/ 17331 w 247027"/>
                <a:gd name="connsiteY31" fmla="*/ 46944 h 210292"/>
                <a:gd name="connsiteX32" fmla="*/ 15426 w 247027"/>
                <a:gd name="connsiteY32" fmla="*/ 38090 h 210292"/>
                <a:gd name="connsiteX33" fmla="*/ 15818 w 247027"/>
                <a:gd name="connsiteY33" fmla="*/ 36465 h 210292"/>
                <a:gd name="connsiteX34" fmla="*/ 15818 w 247027"/>
                <a:gd name="connsiteY34" fmla="*/ 34840 h 210292"/>
                <a:gd name="connsiteX35" fmla="*/ 15986 w 247027"/>
                <a:gd name="connsiteY35" fmla="*/ 33158 h 210292"/>
                <a:gd name="connsiteX36" fmla="*/ 15145 w 247027"/>
                <a:gd name="connsiteY36" fmla="*/ 31477 h 210292"/>
                <a:gd name="connsiteX37" fmla="*/ 13688 w 247027"/>
                <a:gd name="connsiteY37" fmla="*/ 27891 h 210292"/>
                <a:gd name="connsiteX38" fmla="*/ 15986 w 247027"/>
                <a:gd name="connsiteY38" fmla="*/ 16739 h 210292"/>
                <a:gd name="connsiteX39" fmla="*/ 16714 w 247027"/>
                <a:gd name="connsiteY39" fmla="*/ 16011 h 210292"/>
                <a:gd name="connsiteX40" fmla="*/ 22038 w 247027"/>
                <a:gd name="connsiteY40" fmla="*/ 13153 h 210292"/>
                <a:gd name="connsiteX41" fmla="*/ 25624 w 247027"/>
                <a:gd name="connsiteY41" fmla="*/ 12425 h 210292"/>
                <a:gd name="connsiteX42" fmla="*/ 27081 w 247027"/>
                <a:gd name="connsiteY42" fmla="*/ 12256 h 210292"/>
                <a:gd name="connsiteX43" fmla="*/ 40698 w 247027"/>
                <a:gd name="connsiteY43" fmla="*/ 11528 h 210292"/>
                <a:gd name="connsiteX44" fmla="*/ 42379 w 247027"/>
                <a:gd name="connsiteY44" fmla="*/ 11584 h 210292"/>
                <a:gd name="connsiteX45" fmla="*/ 42379 w 247027"/>
                <a:gd name="connsiteY45" fmla="*/ 10351 h 210292"/>
                <a:gd name="connsiteX46" fmla="*/ 47311 w 247027"/>
                <a:gd name="connsiteY46" fmla="*/ 1553 h 210292"/>
                <a:gd name="connsiteX47" fmla="*/ 56501 w 247027"/>
                <a:gd name="connsiteY47" fmla="*/ 713 h 210292"/>
                <a:gd name="connsiteX48" fmla="*/ 58462 w 247027"/>
                <a:gd name="connsiteY48" fmla="*/ 713 h 210292"/>
                <a:gd name="connsiteX49" fmla="*/ 62553 w 247027"/>
                <a:gd name="connsiteY49" fmla="*/ 1553 h 210292"/>
                <a:gd name="connsiteX50" fmla="*/ 68157 w 247027"/>
                <a:gd name="connsiteY50" fmla="*/ 2226 h 210292"/>
                <a:gd name="connsiteX51" fmla="*/ 72303 w 247027"/>
                <a:gd name="connsiteY51" fmla="*/ 5364 h 210292"/>
                <a:gd name="connsiteX52" fmla="*/ 75105 w 247027"/>
                <a:gd name="connsiteY52" fmla="*/ 7381 h 210292"/>
                <a:gd name="connsiteX53" fmla="*/ 75329 w 247027"/>
                <a:gd name="connsiteY53" fmla="*/ 7605 h 210292"/>
                <a:gd name="connsiteX54" fmla="*/ 77627 w 247027"/>
                <a:gd name="connsiteY54" fmla="*/ 9231 h 210292"/>
                <a:gd name="connsiteX55" fmla="*/ 80429 w 247027"/>
                <a:gd name="connsiteY55" fmla="*/ 10744 h 210292"/>
                <a:gd name="connsiteX56" fmla="*/ 81998 w 247027"/>
                <a:gd name="connsiteY56" fmla="*/ 11920 h 210292"/>
                <a:gd name="connsiteX57" fmla="*/ 83343 w 247027"/>
                <a:gd name="connsiteY57" fmla="*/ 12425 h 210292"/>
                <a:gd name="connsiteX58" fmla="*/ 88946 w 247027"/>
                <a:gd name="connsiteY58" fmla="*/ 13097 h 210292"/>
                <a:gd name="connsiteX59" fmla="*/ 90347 w 247027"/>
                <a:gd name="connsiteY59" fmla="*/ 13770 h 210292"/>
                <a:gd name="connsiteX60" fmla="*/ 94886 w 247027"/>
                <a:gd name="connsiteY60" fmla="*/ 15339 h 210292"/>
                <a:gd name="connsiteX61" fmla="*/ 100434 w 247027"/>
                <a:gd name="connsiteY61" fmla="*/ 18421 h 210292"/>
                <a:gd name="connsiteX62" fmla="*/ 101779 w 247027"/>
                <a:gd name="connsiteY62" fmla="*/ 19205 h 210292"/>
                <a:gd name="connsiteX63" fmla="*/ 102451 w 247027"/>
                <a:gd name="connsiteY63" fmla="*/ 19429 h 210292"/>
                <a:gd name="connsiteX64" fmla="*/ 105814 w 247027"/>
                <a:gd name="connsiteY64" fmla="*/ 20046 h 210292"/>
                <a:gd name="connsiteX65" fmla="*/ 111810 w 247027"/>
                <a:gd name="connsiteY65" fmla="*/ 25874 h 210292"/>
                <a:gd name="connsiteX66" fmla="*/ 111978 w 247027"/>
                <a:gd name="connsiteY66" fmla="*/ 25930 h 210292"/>
                <a:gd name="connsiteX67" fmla="*/ 115172 w 247027"/>
                <a:gd name="connsiteY67" fmla="*/ 26098 h 210292"/>
                <a:gd name="connsiteX68" fmla="*/ 117806 w 247027"/>
                <a:gd name="connsiteY68" fmla="*/ 25313 h 210292"/>
                <a:gd name="connsiteX69" fmla="*/ 120215 w 247027"/>
                <a:gd name="connsiteY69" fmla="*/ 25201 h 210292"/>
                <a:gd name="connsiteX70" fmla="*/ 120944 w 247027"/>
                <a:gd name="connsiteY70" fmla="*/ 25201 h 210292"/>
                <a:gd name="connsiteX71" fmla="*/ 122401 w 247027"/>
                <a:gd name="connsiteY71" fmla="*/ 25201 h 210292"/>
                <a:gd name="connsiteX72" fmla="*/ 123185 w 247027"/>
                <a:gd name="connsiteY72" fmla="*/ 25201 h 210292"/>
                <a:gd name="connsiteX73" fmla="*/ 131030 w 247027"/>
                <a:gd name="connsiteY73" fmla="*/ 21559 h 210292"/>
                <a:gd name="connsiteX74" fmla="*/ 131759 w 247027"/>
                <a:gd name="connsiteY74" fmla="*/ 21559 h 210292"/>
                <a:gd name="connsiteX75" fmla="*/ 139548 w 247027"/>
                <a:gd name="connsiteY75" fmla="*/ 25145 h 210292"/>
                <a:gd name="connsiteX76" fmla="*/ 142070 w 247027"/>
                <a:gd name="connsiteY76" fmla="*/ 31197 h 210292"/>
                <a:gd name="connsiteX77" fmla="*/ 143583 w 247027"/>
                <a:gd name="connsiteY77" fmla="*/ 31701 h 210292"/>
                <a:gd name="connsiteX78" fmla="*/ 146048 w 247027"/>
                <a:gd name="connsiteY78" fmla="*/ 32262 h 210292"/>
                <a:gd name="connsiteX79" fmla="*/ 148962 w 247027"/>
                <a:gd name="connsiteY79" fmla="*/ 31141 h 210292"/>
                <a:gd name="connsiteX80" fmla="*/ 153277 w 247027"/>
                <a:gd name="connsiteY80" fmla="*/ 30188 h 210292"/>
                <a:gd name="connsiteX81" fmla="*/ 154286 w 247027"/>
                <a:gd name="connsiteY81" fmla="*/ 30020 h 210292"/>
                <a:gd name="connsiteX82" fmla="*/ 155295 w 247027"/>
                <a:gd name="connsiteY82" fmla="*/ 27891 h 210292"/>
                <a:gd name="connsiteX83" fmla="*/ 148738 w 247027"/>
                <a:gd name="connsiteY83" fmla="*/ 18253 h 210292"/>
                <a:gd name="connsiteX84" fmla="*/ 148738 w 247027"/>
                <a:gd name="connsiteY84" fmla="*/ 17524 h 210292"/>
                <a:gd name="connsiteX85" fmla="*/ 153613 w 247027"/>
                <a:gd name="connsiteY85" fmla="*/ 8726 h 210292"/>
                <a:gd name="connsiteX86" fmla="*/ 163644 w 247027"/>
                <a:gd name="connsiteY86" fmla="*/ 8278 h 210292"/>
                <a:gd name="connsiteX87" fmla="*/ 165493 w 247027"/>
                <a:gd name="connsiteY87" fmla="*/ 9231 h 210292"/>
                <a:gd name="connsiteX88" fmla="*/ 170144 w 247027"/>
                <a:gd name="connsiteY88" fmla="*/ 10407 h 210292"/>
                <a:gd name="connsiteX89" fmla="*/ 174964 w 247027"/>
                <a:gd name="connsiteY89" fmla="*/ 13097 h 210292"/>
                <a:gd name="connsiteX90" fmla="*/ 175692 w 247027"/>
                <a:gd name="connsiteY90" fmla="*/ 13826 h 210292"/>
                <a:gd name="connsiteX91" fmla="*/ 176421 w 247027"/>
                <a:gd name="connsiteY91" fmla="*/ 14610 h 210292"/>
                <a:gd name="connsiteX92" fmla="*/ 187852 w 247027"/>
                <a:gd name="connsiteY92" fmla="*/ 20382 h 210292"/>
                <a:gd name="connsiteX93" fmla="*/ 187460 w 247027"/>
                <a:gd name="connsiteY93" fmla="*/ 29796 h 210292"/>
                <a:gd name="connsiteX94" fmla="*/ 187796 w 247027"/>
                <a:gd name="connsiteY94" fmla="*/ 30805 h 210292"/>
                <a:gd name="connsiteX95" fmla="*/ 188244 w 247027"/>
                <a:gd name="connsiteY95" fmla="*/ 32542 h 210292"/>
                <a:gd name="connsiteX96" fmla="*/ 189197 w 247027"/>
                <a:gd name="connsiteY96" fmla="*/ 34391 h 210292"/>
                <a:gd name="connsiteX97" fmla="*/ 189981 w 247027"/>
                <a:gd name="connsiteY97" fmla="*/ 36521 h 210292"/>
                <a:gd name="connsiteX98" fmla="*/ 190038 w 247027"/>
                <a:gd name="connsiteY98" fmla="*/ 36689 h 210292"/>
                <a:gd name="connsiteX99" fmla="*/ 191382 w 247027"/>
                <a:gd name="connsiteY99" fmla="*/ 38706 h 210292"/>
                <a:gd name="connsiteX100" fmla="*/ 192839 w 247027"/>
                <a:gd name="connsiteY100" fmla="*/ 41564 h 210292"/>
                <a:gd name="connsiteX101" fmla="*/ 193400 w 247027"/>
                <a:gd name="connsiteY101" fmla="*/ 42909 h 210292"/>
                <a:gd name="connsiteX102" fmla="*/ 193904 w 247027"/>
                <a:gd name="connsiteY102" fmla="*/ 44366 h 210292"/>
                <a:gd name="connsiteX103" fmla="*/ 194857 w 247027"/>
                <a:gd name="connsiteY103" fmla="*/ 46215 h 210292"/>
                <a:gd name="connsiteX104" fmla="*/ 196818 w 247027"/>
                <a:gd name="connsiteY104" fmla="*/ 49465 h 210292"/>
                <a:gd name="connsiteX105" fmla="*/ 197210 w 247027"/>
                <a:gd name="connsiteY105" fmla="*/ 50138 h 210292"/>
                <a:gd name="connsiteX106" fmla="*/ 199452 w 247027"/>
                <a:gd name="connsiteY106" fmla="*/ 54060 h 210292"/>
                <a:gd name="connsiteX107" fmla="*/ 200629 w 247027"/>
                <a:gd name="connsiteY107" fmla="*/ 56470 h 210292"/>
                <a:gd name="connsiteX108" fmla="*/ 200685 w 247027"/>
                <a:gd name="connsiteY108" fmla="*/ 56638 h 210292"/>
                <a:gd name="connsiteX109" fmla="*/ 202086 w 247027"/>
                <a:gd name="connsiteY109" fmla="*/ 59384 h 210292"/>
                <a:gd name="connsiteX110" fmla="*/ 203374 w 247027"/>
                <a:gd name="connsiteY110" fmla="*/ 62466 h 210292"/>
                <a:gd name="connsiteX111" fmla="*/ 204439 w 247027"/>
                <a:gd name="connsiteY111" fmla="*/ 64091 h 210292"/>
                <a:gd name="connsiteX112" fmla="*/ 205056 w 247027"/>
                <a:gd name="connsiteY112" fmla="*/ 65212 h 210292"/>
                <a:gd name="connsiteX113" fmla="*/ 207185 w 247027"/>
                <a:gd name="connsiteY113" fmla="*/ 69527 h 210292"/>
                <a:gd name="connsiteX114" fmla="*/ 207746 w 247027"/>
                <a:gd name="connsiteY114" fmla="*/ 70872 h 210292"/>
                <a:gd name="connsiteX115" fmla="*/ 209314 w 247027"/>
                <a:gd name="connsiteY115" fmla="*/ 74458 h 210292"/>
                <a:gd name="connsiteX116" fmla="*/ 210267 w 247027"/>
                <a:gd name="connsiteY116" fmla="*/ 75411 h 210292"/>
                <a:gd name="connsiteX117" fmla="*/ 212172 w 247027"/>
                <a:gd name="connsiteY117" fmla="*/ 78044 h 210292"/>
                <a:gd name="connsiteX118" fmla="*/ 214358 w 247027"/>
                <a:gd name="connsiteY118" fmla="*/ 80958 h 210292"/>
                <a:gd name="connsiteX119" fmla="*/ 216599 w 247027"/>
                <a:gd name="connsiteY119" fmla="*/ 84881 h 210292"/>
                <a:gd name="connsiteX120" fmla="*/ 218056 w 247027"/>
                <a:gd name="connsiteY120" fmla="*/ 87066 h 210292"/>
                <a:gd name="connsiteX121" fmla="*/ 219233 w 247027"/>
                <a:gd name="connsiteY121" fmla="*/ 89364 h 210292"/>
                <a:gd name="connsiteX122" fmla="*/ 221419 w 247027"/>
                <a:gd name="connsiteY122" fmla="*/ 93118 h 210292"/>
                <a:gd name="connsiteX123" fmla="*/ 221755 w 247027"/>
                <a:gd name="connsiteY123" fmla="*/ 94183 h 210292"/>
                <a:gd name="connsiteX124" fmla="*/ 223044 w 247027"/>
                <a:gd name="connsiteY124" fmla="*/ 96369 h 210292"/>
                <a:gd name="connsiteX125" fmla="*/ 224893 w 247027"/>
                <a:gd name="connsiteY125" fmla="*/ 98834 h 210292"/>
                <a:gd name="connsiteX126" fmla="*/ 225845 w 247027"/>
                <a:gd name="connsiteY126" fmla="*/ 100347 h 210292"/>
                <a:gd name="connsiteX127" fmla="*/ 228591 w 247027"/>
                <a:gd name="connsiteY127" fmla="*/ 104606 h 210292"/>
                <a:gd name="connsiteX128" fmla="*/ 228927 w 247027"/>
                <a:gd name="connsiteY128" fmla="*/ 105559 h 210292"/>
                <a:gd name="connsiteX129" fmla="*/ 230889 w 247027"/>
                <a:gd name="connsiteY129" fmla="*/ 108248 h 210292"/>
                <a:gd name="connsiteX130" fmla="*/ 230889 w 247027"/>
                <a:gd name="connsiteY130" fmla="*/ 108248 h 210292"/>
                <a:gd name="connsiteX131" fmla="*/ 231337 w 247027"/>
                <a:gd name="connsiteY131" fmla="*/ 108809 h 210292"/>
                <a:gd name="connsiteX132" fmla="*/ 233466 w 247027"/>
                <a:gd name="connsiteY132" fmla="*/ 111667 h 210292"/>
                <a:gd name="connsiteX133" fmla="*/ 234419 w 247027"/>
                <a:gd name="connsiteY133" fmla="*/ 113236 h 210292"/>
                <a:gd name="connsiteX134" fmla="*/ 235372 w 247027"/>
                <a:gd name="connsiteY134" fmla="*/ 114861 h 210292"/>
                <a:gd name="connsiteX135" fmla="*/ 236661 w 247027"/>
                <a:gd name="connsiteY135" fmla="*/ 116430 h 210292"/>
                <a:gd name="connsiteX136" fmla="*/ 241704 w 247027"/>
                <a:gd name="connsiteY136" fmla="*/ 124331 h 210292"/>
                <a:gd name="connsiteX137" fmla="*/ 246075 w 247027"/>
                <a:gd name="connsiteY137" fmla="*/ 130775 h 210292"/>
                <a:gd name="connsiteX138" fmla="*/ 246972 w 247027"/>
                <a:gd name="connsiteY138" fmla="*/ 136155 h 210292"/>
                <a:gd name="connsiteX139" fmla="*/ 247028 w 247027"/>
                <a:gd name="connsiteY139" fmla="*/ 137948 h 210292"/>
                <a:gd name="connsiteX140" fmla="*/ 247028 w 247027"/>
                <a:gd name="connsiteY140" fmla="*/ 138677 h 210292"/>
                <a:gd name="connsiteX141" fmla="*/ 247028 w 247027"/>
                <a:gd name="connsiteY141" fmla="*/ 140806 h 210292"/>
                <a:gd name="connsiteX142" fmla="*/ 240639 w 247027"/>
                <a:gd name="connsiteY142" fmla="*/ 150332 h 210292"/>
                <a:gd name="connsiteX143" fmla="*/ 231393 w 247027"/>
                <a:gd name="connsiteY143" fmla="*/ 149660 h 210292"/>
                <a:gd name="connsiteX144" fmla="*/ 226966 w 247027"/>
                <a:gd name="connsiteY144" fmla="*/ 146242 h 210292"/>
                <a:gd name="connsiteX145" fmla="*/ 225958 w 247027"/>
                <a:gd name="connsiteY145" fmla="*/ 145401 h 210292"/>
                <a:gd name="connsiteX146" fmla="*/ 225902 w 247027"/>
                <a:gd name="connsiteY146" fmla="*/ 145401 h 210292"/>
                <a:gd name="connsiteX147" fmla="*/ 224445 w 247027"/>
                <a:gd name="connsiteY147" fmla="*/ 145401 h 210292"/>
                <a:gd name="connsiteX148" fmla="*/ 223324 w 247027"/>
                <a:gd name="connsiteY148" fmla="*/ 145345 h 210292"/>
                <a:gd name="connsiteX149" fmla="*/ 213685 w 247027"/>
                <a:gd name="connsiteY149" fmla="*/ 144392 h 210292"/>
                <a:gd name="connsiteX150" fmla="*/ 211556 w 247027"/>
                <a:gd name="connsiteY150" fmla="*/ 142935 h 210292"/>
                <a:gd name="connsiteX151" fmla="*/ 208026 w 247027"/>
                <a:gd name="connsiteY151" fmla="*/ 138957 h 210292"/>
                <a:gd name="connsiteX152" fmla="*/ 206513 w 247027"/>
                <a:gd name="connsiteY152" fmla="*/ 135931 h 210292"/>
                <a:gd name="connsiteX153" fmla="*/ 206401 w 247027"/>
                <a:gd name="connsiteY153" fmla="*/ 136043 h 210292"/>
                <a:gd name="connsiteX154" fmla="*/ 206401 w 247027"/>
                <a:gd name="connsiteY154" fmla="*/ 136043 h 210292"/>
                <a:gd name="connsiteX155" fmla="*/ 205224 w 247027"/>
                <a:gd name="connsiteY155" fmla="*/ 137892 h 210292"/>
                <a:gd name="connsiteX156" fmla="*/ 205336 w 247027"/>
                <a:gd name="connsiteY156" fmla="*/ 139349 h 210292"/>
                <a:gd name="connsiteX157" fmla="*/ 205336 w 247027"/>
                <a:gd name="connsiteY157" fmla="*/ 140806 h 210292"/>
                <a:gd name="connsiteX158" fmla="*/ 203263 w 247027"/>
                <a:gd name="connsiteY158" fmla="*/ 147026 h 210292"/>
                <a:gd name="connsiteX159" fmla="*/ 202926 w 247027"/>
                <a:gd name="connsiteY159" fmla="*/ 147531 h 210292"/>
                <a:gd name="connsiteX160" fmla="*/ 201469 w 247027"/>
                <a:gd name="connsiteY160" fmla="*/ 150893 h 210292"/>
                <a:gd name="connsiteX161" fmla="*/ 201021 w 247027"/>
                <a:gd name="connsiteY161" fmla="*/ 151565 h 210292"/>
                <a:gd name="connsiteX162" fmla="*/ 200741 w 247027"/>
                <a:gd name="connsiteY162" fmla="*/ 152686 h 210292"/>
                <a:gd name="connsiteX163" fmla="*/ 198051 w 247027"/>
                <a:gd name="connsiteY163" fmla="*/ 157449 h 210292"/>
                <a:gd name="connsiteX164" fmla="*/ 196594 w 247027"/>
                <a:gd name="connsiteY164" fmla="*/ 158906 h 210292"/>
                <a:gd name="connsiteX165" fmla="*/ 193120 w 247027"/>
                <a:gd name="connsiteY165" fmla="*/ 161204 h 210292"/>
                <a:gd name="connsiteX166" fmla="*/ 189533 w 247027"/>
                <a:gd name="connsiteY166" fmla="*/ 162661 h 210292"/>
                <a:gd name="connsiteX167" fmla="*/ 188189 w 247027"/>
                <a:gd name="connsiteY167" fmla="*/ 163109 h 210292"/>
                <a:gd name="connsiteX168" fmla="*/ 187068 w 247027"/>
                <a:gd name="connsiteY168" fmla="*/ 163389 h 210292"/>
                <a:gd name="connsiteX169" fmla="*/ 186395 w 247027"/>
                <a:gd name="connsiteY169" fmla="*/ 163837 h 210292"/>
                <a:gd name="connsiteX170" fmla="*/ 182865 w 247027"/>
                <a:gd name="connsiteY170" fmla="*/ 165350 h 210292"/>
                <a:gd name="connsiteX171" fmla="*/ 176477 w 247027"/>
                <a:gd name="connsiteY171" fmla="*/ 172803 h 210292"/>
                <a:gd name="connsiteX172" fmla="*/ 174459 w 247027"/>
                <a:gd name="connsiteY172" fmla="*/ 177398 h 210292"/>
                <a:gd name="connsiteX173" fmla="*/ 172050 w 247027"/>
                <a:gd name="connsiteY173" fmla="*/ 179640 h 210292"/>
                <a:gd name="connsiteX174" fmla="*/ 164373 w 247027"/>
                <a:gd name="connsiteY174" fmla="*/ 184179 h 210292"/>
                <a:gd name="connsiteX175" fmla="*/ 162523 w 247027"/>
                <a:gd name="connsiteY175" fmla="*/ 184347 h 210292"/>
                <a:gd name="connsiteX176" fmla="*/ 162019 w 247027"/>
                <a:gd name="connsiteY176" fmla="*/ 184851 h 210292"/>
                <a:gd name="connsiteX177" fmla="*/ 161683 w 247027"/>
                <a:gd name="connsiteY177" fmla="*/ 185804 h 210292"/>
                <a:gd name="connsiteX178" fmla="*/ 160506 w 247027"/>
                <a:gd name="connsiteY178" fmla="*/ 188214 h 210292"/>
                <a:gd name="connsiteX179" fmla="*/ 159385 w 247027"/>
                <a:gd name="connsiteY179" fmla="*/ 189951 h 210292"/>
                <a:gd name="connsiteX180" fmla="*/ 159385 w 247027"/>
                <a:gd name="connsiteY180" fmla="*/ 191800 h 210292"/>
                <a:gd name="connsiteX181" fmla="*/ 157648 w 247027"/>
                <a:gd name="connsiteY181" fmla="*/ 197516 h 210292"/>
                <a:gd name="connsiteX182" fmla="*/ 156695 w 247027"/>
                <a:gd name="connsiteY182" fmla="*/ 199365 h 210292"/>
                <a:gd name="connsiteX183" fmla="*/ 152605 w 247027"/>
                <a:gd name="connsiteY183" fmla="*/ 204689 h 210292"/>
                <a:gd name="connsiteX184" fmla="*/ 148290 w 247027"/>
                <a:gd name="connsiteY184" fmla="*/ 207546 h 210292"/>
                <a:gd name="connsiteX185" fmla="*/ 147169 w 247027"/>
                <a:gd name="connsiteY185" fmla="*/ 208163 h 210292"/>
                <a:gd name="connsiteX186" fmla="*/ 145712 w 247027"/>
                <a:gd name="connsiteY186" fmla="*/ 208891 h 210292"/>
                <a:gd name="connsiteX187" fmla="*/ 140949 w 247027"/>
                <a:gd name="connsiteY187" fmla="*/ 210292 h 210292"/>
                <a:gd name="connsiteX188" fmla="*/ 125371 w 247027"/>
                <a:gd name="connsiteY188" fmla="*/ 183955 h 210292"/>
                <a:gd name="connsiteX189" fmla="*/ 138483 w 247027"/>
                <a:gd name="connsiteY189" fmla="*/ 188662 h 210292"/>
                <a:gd name="connsiteX190" fmla="*/ 138483 w 247027"/>
                <a:gd name="connsiteY190" fmla="*/ 187821 h 210292"/>
                <a:gd name="connsiteX191" fmla="*/ 139604 w 247027"/>
                <a:gd name="connsiteY191" fmla="*/ 183170 h 210292"/>
                <a:gd name="connsiteX192" fmla="*/ 141005 w 247027"/>
                <a:gd name="connsiteY192" fmla="*/ 180312 h 210292"/>
                <a:gd name="connsiteX193" fmla="*/ 141621 w 247027"/>
                <a:gd name="connsiteY193" fmla="*/ 179192 h 210292"/>
                <a:gd name="connsiteX194" fmla="*/ 142462 w 247027"/>
                <a:gd name="connsiteY194" fmla="*/ 177735 h 210292"/>
                <a:gd name="connsiteX195" fmla="*/ 143078 w 247027"/>
                <a:gd name="connsiteY195" fmla="*/ 175269 h 210292"/>
                <a:gd name="connsiteX196" fmla="*/ 144704 w 247027"/>
                <a:gd name="connsiteY196" fmla="*/ 171795 h 210292"/>
                <a:gd name="connsiteX197" fmla="*/ 154566 w 247027"/>
                <a:gd name="connsiteY197" fmla="*/ 164566 h 210292"/>
                <a:gd name="connsiteX198" fmla="*/ 155519 w 247027"/>
                <a:gd name="connsiteY198" fmla="*/ 164510 h 210292"/>
                <a:gd name="connsiteX199" fmla="*/ 159497 w 247027"/>
                <a:gd name="connsiteY199" fmla="*/ 159186 h 210292"/>
                <a:gd name="connsiteX200" fmla="*/ 164092 w 247027"/>
                <a:gd name="connsiteY200" fmla="*/ 154255 h 210292"/>
                <a:gd name="connsiteX201" fmla="*/ 164653 w 247027"/>
                <a:gd name="connsiteY201" fmla="*/ 153358 h 210292"/>
                <a:gd name="connsiteX202" fmla="*/ 166110 w 247027"/>
                <a:gd name="connsiteY202" fmla="*/ 151229 h 210292"/>
                <a:gd name="connsiteX203" fmla="*/ 167399 w 247027"/>
                <a:gd name="connsiteY203" fmla="*/ 149660 h 210292"/>
                <a:gd name="connsiteX204" fmla="*/ 168856 w 247027"/>
                <a:gd name="connsiteY204" fmla="*/ 148203 h 210292"/>
                <a:gd name="connsiteX205" fmla="*/ 174011 w 247027"/>
                <a:gd name="connsiteY205" fmla="*/ 145401 h 210292"/>
                <a:gd name="connsiteX206" fmla="*/ 178326 w 247027"/>
                <a:gd name="connsiteY206" fmla="*/ 144449 h 210292"/>
                <a:gd name="connsiteX207" fmla="*/ 178326 w 247027"/>
                <a:gd name="connsiteY207" fmla="*/ 144449 h 210292"/>
                <a:gd name="connsiteX208" fmla="*/ 178830 w 247027"/>
                <a:gd name="connsiteY208" fmla="*/ 144449 h 210292"/>
                <a:gd name="connsiteX209" fmla="*/ 180119 w 247027"/>
                <a:gd name="connsiteY209" fmla="*/ 144000 h 210292"/>
                <a:gd name="connsiteX210" fmla="*/ 181688 w 247027"/>
                <a:gd name="connsiteY210" fmla="*/ 143608 h 210292"/>
                <a:gd name="connsiteX211" fmla="*/ 182529 w 247027"/>
                <a:gd name="connsiteY211" fmla="*/ 141983 h 210292"/>
                <a:gd name="connsiteX212" fmla="*/ 182641 w 247027"/>
                <a:gd name="connsiteY212" fmla="*/ 141422 h 210292"/>
                <a:gd name="connsiteX213" fmla="*/ 182360 w 247027"/>
                <a:gd name="connsiteY213" fmla="*/ 138901 h 210292"/>
                <a:gd name="connsiteX214" fmla="*/ 182360 w 247027"/>
                <a:gd name="connsiteY214" fmla="*/ 134586 h 210292"/>
                <a:gd name="connsiteX215" fmla="*/ 185387 w 247027"/>
                <a:gd name="connsiteY215" fmla="*/ 127245 h 210292"/>
                <a:gd name="connsiteX216" fmla="*/ 185442 w 247027"/>
                <a:gd name="connsiteY216" fmla="*/ 127189 h 210292"/>
                <a:gd name="connsiteX217" fmla="*/ 184322 w 247027"/>
                <a:gd name="connsiteY217" fmla="*/ 124891 h 210292"/>
                <a:gd name="connsiteX218" fmla="*/ 183593 w 247027"/>
                <a:gd name="connsiteY218" fmla="*/ 122762 h 210292"/>
                <a:gd name="connsiteX219" fmla="*/ 184994 w 247027"/>
                <a:gd name="connsiteY219" fmla="*/ 113460 h 210292"/>
                <a:gd name="connsiteX220" fmla="*/ 193400 w 247027"/>
                <a:gd name="connsiteY220" fmla="*/ 109145 h 210292"/>
                <a:gd name="connsiteX221" fmla="*/ 195529 w 247027"/>
                <a:gd name="connsiteY221" fmla="*/ 109145 h 210292"/>
                <a:gd name="connsiteX222" fmla="*/ 201245 w 247027"/>
                <a:gd name="connsiteY222" fmla="*/ 110882 h 210292"/>
                <a:gd name="connsiteX223" fmla="*/ 203374 w 247027"/>
                <a:gd name="connsiteY223" fmla="*/ 112339 h 210292"/>
                <a:gd name="connsiteX224" fmla="*/ 204719 w 247027"/>
                <a:gd name="connsiteY224" fmla="*/ 113404 h 210292"/>
                <a:gd name="connsiteX225" fmla="*/ 209427 w 247027"/>
                <a:gd name="connsiteY225" fmla="*/ 114132 h 210292"/>
                <a:gd name="connsiteX226" fmla="*/ 208530 w 247027"/>
                <a:gd name="connsiteY226" fmla="*/ 112675 h 210292"/>
                <a:gd name="connsiteX227" fmla="*/ 207521 w 247027"/>
                <a:gd name="connsiteY227" fmla="*/ 110658 h 210292"/>
                <a:gd name="connsiteX228" fmla="*/ 205952 w 247027"/>
                <a:gd name="connsiteY228" fmla="*/ 108529 h 210292"/>
                <a:gd name="connsiteX229" fmla="*/ 205336 w 247027"/>
                <a:gd name="connsiteY229" fmla="*/ 107632 h 210292"/>
                <a:gd name="connsiteX230" fmla="*/ 203207 w 247027"/>
                <a:gd name="connsiteY230" fmla="*/ 104046 h 210292"/>
                <a:gd name="connsiteX231" fmla="*/ 202310 w 247027"/>
                <a:gd name="connsiteY231" fmla="*/ 102140 h 210292"/>
                <a:gd name="connsiteX232" fmla="*/ 200125 w 247027"/>
                <a:gd name="connsiteY232" fmla="*/ 98442 h 210292"/>
                <a:gd name="connsiteX233" fmla="*/ 199844 w 247027"/>
                <a:gd name="connsiteY233" fmla="*/ 97601 h 210292"/>
                <a:gd name="connsiteX234" fmla="*/ 197995 w 247027"/>
                <a:gd name="connsiteY234" fmla="*/ 94855 h 210292"/>
                <a:gd name="connsiteX235" fmla="*/ 196874 w 247027"/>
                <a:gd name="connsiteY235" fmla="*/ 93903 h 210292"/>
                <a:gd name="connsiteX236" fmla="*/ 196146 w 247027"/>
                <a:gd name="connsiteY236" fmla="*/ 93174 h 210292"/>
                <a:gd name="connsiteX237" fmla="*/ 194184 w 247027"/>
                <a:gd name="connsiteY237" fmla="*/ 90485 h 210292"/>
                <a:gd name="connsiteX238" fmla="*/ 193456 w 247027"/>
                <a:gd name="connsiteY238" fmla="*/ 89028 h 210292"/>
                <a:gd name="connsiteX239" fmla="*/ 192952 w 247027"/>
                <a:gd name="connsiteY239" fmla="*/ 87851 h 210292"/>
                <a:gd name="connsiteX240" fmla="*/ 191327 w 247027"/>
                <a:gd name="connsiteY240" fmla="*/ 85441 h 210292"/>
                <a:gd name="connsiteX241" fmla="*/ 189197 w 247027"/>
                <a:gd name="connsiteY241" fmla="*/ 81126 h 210292"/>
                <a:gd name="connsiteX242" fmla="*/ 188637 w 247027"/>
                <a:gd name="connsiteY242" fmla="*/ 79781 h 210292"/>
                <a:gd name="connsiteX243" fmla="*/ 186619 w 247027"/>
                <a:gd name="connsiteY243" fmla="*/ 75242 h 210292"/>
                <a:gd name="connsiteX244" fmla="*/ 185555 w 247027"/>
                <a:gd name="connsiteY244" fmla="*/ 73617 h 210292"/>
                <a:gd name="connsiteX245" fmla="*/ 184938 w 247027"/>
                <a:gd name="connsiteY245" fmla="*/ 72553 h 210292"/>
                <a:gd name="connsiteX246" fmla="*/ 183481 w 247027"/>
                <a:gd name="connsiteY246" fmla="*/ 69639 h 210292"/>
                <a:gd name="connsiteX247" fmla="*/ 182921 w 247027"/>
                <a:gd name="connsiteY247" fmla="*/ 68294 h 210292"/>
                <a:gd name="connsiteX248" fmla="*/ 182865 w 247027"/>
                <a:gd name="connsiteY248" fmla="*/ 68126 h 210292"/>
                <a:gd name="connsiteX249" fmla="*/ 181464 w 247027"/>
                <a:gd name="connsiteY249" fmla="*/ 65436 h 210292"/>
                <a:gd name="connsiteX250" fmla="*/ 181184 w 247027"/>
                <a:gd name="connsiteY250" fmla="*/ 64595 h 210292"/>
                <a:gd name="connsiteX251" fmla="*/ 180511 w 247027"/>
                <a:gd name="connsiteY251" fmla="*/ 63587 h 210292"/>
                <a:gd name="connsiteX252" fmla="*/ 179895 w 247027"/>
                <a:gd name="connsiteY252" fmla="*/ 62466 h 210292"/>
                <a:gd name="connsiteX253" fmla="*/ 178606 w 247027"/>
                <a:gd name="connsiteY253" fmla="*/ 59944 h 210292"/>
                <a:gd name="connsiteX254" fmla="*/ 176645 w 247027"/>
                <a:gd name="connsiteY254" fmla="*/ 56694 h 210292"/>
                <a:gd name="connsiteX255" fmla="*/ 176252 w 247027"/>
                <a:gd name="connsiteY255" fmla="*/ 56022 h 210292"/>
                <a:gd name="connsiteX256" fmla="*/ 174796 w 247027"/>
                <a:gd name="connsiteY256" fmla="*/ 53164 h 210292"/>
                <a:gd name="connsiteX257" fmla="*/ 174235 w 247027"/>
                <a:gd name="connsiteY257" fmla="*/ 51819 h 210292"/>
                <a:gd name="connsiteX258" fmla="*/ 173114 w 247027"/>
                <a:gd name="connsiteY258" fmla="*/ 49409 h 210292"/>
                <a:gd name="connsiteX259" fmla="*/ 170705 w 247027"/>
                <a:gd name="connsiteY259" fmla="*/ 45599 h 210292"/>
                <a:gd name="connsiteX260" fmla="*/ 170481 w 247027"/>
                <a:gd name="connsiteY260" fmla="*/ 45823 h 210292"/>
                <a:gd name="connsiteX261" fmla="*/ 167062 w 247027"/>
                <a:gd name="connsiteY261" fmla="*/ 48120 h 210292"/>
                <a:gd name="connsiteX262" fmla="*/ 163924 w 247027"/>
                <a:gd name="connsiteY262" fmla="*/ 49353 h 210292"/>
                <a:gd name="connsiteX263" fmla="*/ 163476 w 247027"/>
                <a:gd name="connsiteY263" fmla="*/ 49521 h 210292"/>
                <a:gd name="connsiteX264" fmla="*/ 156695 w 247027"/>
                <a:gd name="connsiteY264" fmla="*/ 50922 h 210292"/>
                <a:gd name="connsiteX265" fmla="*/ 156303 w 247027"/>
                <a:gd name="connsiteY265" fmla="*/ 50978 h 210292"/>
                <a:gd name="connsiteX266" fmla="*/ 154846 w 247027"/>
                <a:gd name="connsiteY266" fmla="*/ 51707 h 210292"/>
                <a:gd name="connsiteX267" fmla="*/ 149523 w 247027"/>
                <a:gd name="connsiteY267" fmla="*/ 53164 h 210292"/>
                <a:gd name="connsiteX268" fmla="*/ 143078 w 247027"/>
                <a:gd name="connsiteY268" fmla="*/ 53164 h 210292"/>
                <a:gd name="connsiteX269" fmla="*/ 138763 w 247027"/>
                <a:gd name="connsiteY269" fmla="*/ 52211 h 210292"/>
                <a:gd name="connsiteX270" fmla="*/ 137026 w 247027"/>
                <a:gd name="connsiteY270" fmla="*/ 51651 h 210292"/>
                <a:gd name="connsiteX271" fmla="*/ 133720 w 247027"/>
                <a:gd name="connsiteY271" fmla="*/ 50754 h 210292"/>
                <a:gd name="connsiteX272" fmla="*/ 131591 w 247027"/>
                <a:gd name="connsiteY272" fmla="*/ 50026 h 210292"/>
                <a:gd name="connsiteX273" fmla="*/ 126491 w 247027"/>
                <a:gd name="connsiteY273" fmla="*/ 47280 h 210292"/>
                <a:gd name="connsiteX274" fmla="*/ 124194 w 247027"/>
                <a:gd name="connsiteY274" fmla="*/ 46663 h 210292"/>
                <a:gd name="connsiteX275" fmla="*/ 123297 w 247027"/>
                <a:gd name="connsiteY275" fmla="*/ 46607 h 210292"/>
                <a:gd name="connsiteX276" fmla="*/ 117918 w 247027"/>
                <a:gd name="connsiteY276" fmla="*/ 48120 h 210292"/>
                <a:gd name="connsiteX277" fmla="*/ 114331 w 247027"/>
                <a:gd name="connsiteY277" fmla="*/ 48120 h 210292"/>
                <a:gd name="connsiteX278" fmla="*/ 110016 w 247027"/>
                <a:gd name="connsiteY278" fmla="*/ 47168 h 210292"/>
                <a:gd name="connsiteX279" fmla="*/ 108896 w 247027"/>
                <a:gd name="connsiteY279" fmla="*/ 46888 h 210292"/>
                <a:gd name="connsiteX280" fmla="*/ 105982 w 247027"/>
                <a:gd name="connsiteY280" fmla="*/ 45935 h 210292"/>
                <a:gd name="connsiteX281" fmla="*/ 103236 w 247027"/>
                <a:gd name="connsiteY281" fmla="*/ 45206 h 210292"/>
                <a:gd name="connsiteX282" fmla="*/ 96960 w 247027"/>
                <a:gd name="connsiteY282" fmla="*/ 42236 h 210292"/>
                <a:gd name="connsiteX283" fmla="*/ 96735 w 247027"/>
                <a:gd name="connsiteY283" fmla="*/ 42012 h 210292"/>
                <a:gd name="connsiteX284" fmla="*/ 96063 w 247027"/>
                <a:gd name="connsiteY284" fmla="*/ 41676 h 210292"/>
                <a:gd name="connsiteX285" fmla="*/ 95335 w 247027"/>
                <a:gd name="connsiteY285" fmla="*/ 41340 h 210292"/>
                <a:gd name="connsiteX286" fmla="*/ 94158 w 247027"/>
                <a:gd name="connsiteY286" fmla="*/ 40780 h 210292"/>
                <a:gd name="connsiteX287" fmla="*/ 89563 w 247027"/>
                <a:gd name="connsiteY287" fmla="*/ 38482 h 210292"/>
                <a:gd name="connsiteX288" fmla="*/ 86873 w 247027"/>
                <a:gd name="connsiteY288" fmla="*/ 36577 h 210292"/>
                <a:gd name="connsiteX289" fmla="*/ 86593 w 247027"/>
                <a:gd name="connsiteY289" fmla="*/ 36297 h 210292"/>
                <a:gd name="connsiteX290" fmla="*/ 85696 w 247027"/>
                <a:gd name="connsiteY290" fmla="*/ 35792 h 210292"/>
                <a:gd name="connsiteX291" fmla="*/ 80877 w 247027"/>
                <a:gd name="connsiteY291" fmla="*/ 33439 h 210292"/>
                <a:gd name="connsiteX292" fmla="*/ 80821 w 247027"/>
                <a:gd name="connsiteY292" fmla="*/ 33439 h 210292"/>
                <a:gd name="connsiteX293" fmla="*/ 78019 w 247027"/>
                <a:gd name="connsiteY293" fmla="*/ 32990 h 210292"/>
                <a:gd name="connsiteX294" fmla="*/ 75385 w 247027"/>
                <a:gd name="connsiteY294" fmla="*/ 32150 h 210292"/>
                <a:gd name="connsiteX295" fmla="*/ 70902 w 247027"/>
                <a:gd name="connsiteY295" fmla="*/ 29964 h 210292"/>
                <a:gd name="connsiteX296" fmla="*/ 66251 w 247027"/>
                <a:gd name="connsiteY296" fmla="*/ 27499 h 210292"/>
                <a:gd name="connsiteX297" fmla="*/ 63225 w 247027"/>
                <a:gd name="connsiteY297" fmla="*/ 25818 h 210292"/>
                <a:gd name="connsiteX298" fmla="*/ 62609 w 247027"/>
                <a:gd name="connsiteY298" fmla="*/ 26490 h 210292"/>
                <a:gd name="connsiteX299" fmla="*/ 61880 w 247027"/>
                <a:gd name="connsiteY299" fmla="*/ 27219 h 210292"/>
                <a:gd name="connsiteX300" fmla="*/ 59191 w 247027"/>
                <a:gd name="connsiteY300" fmla="*/ 29124 h 210292"/>
                <a:gd name="connsiteX301" fmla="*/ 58126 w 247027"/>
                <a:gd name="connsiteY301" fmla="*/ 29684 h 210292"/>
                <a:gd name="connsiteX302" fmla="*/ 54876 w 247027"/>
                <a:gd name="connsiteY302" fmla="*/ 31645 h 210292"/>
                <a:gd name="connsiteX303" fmla="*/ 51009 w 247027"/>
                <a:gd name="connsiteY303" fmla="*/ 32990 h 210292"/>
                <a:gd name="connsiteX304" fmla="*/ 45966 w 247027"/>
                <a:gd name="connsiteY304" fmla="*/ 33719 h 210292"/>
                <a:gd name="connsiteX305" fmla="*/ 40698 w 247027"/>
                <a:gd name="connsiteY305" fmla="*/ 33102 h 210292"/>
                <a:gd name="connsiteX306" fmla="*/ 39241 w 247027"/>
                <a:gd name="connsiteY306" fmla="*/ 32486 h 210292"/>
                <a:gd name="connsiteX307" fmla="*/ 37336 w 247027"/>
                <a:gd name="connsiteY307" fmla="*/ 32598 h 210292"/>
                <a:gd name="connsiteX308" fmla="*/ 37280 w 247027"/>
                <a:gd name="connsiteY308" fmla="*/ 32766 h 210292"/>
                <a:gd name="connsiteX309" fmla="*/ 37224 w 247027"/>
                <a:gd name="connsiteY309" fmla="*/ 32934 h 210292"/>
                <a:gd name="connsiteX310" fmla="*/ 39802 w 247027"/>
                <a:gd name="connsiteY310" fmla="*/ 33943 h 210292"/>
                <a:gd name="connsiteX311" fmla="*/ 45742 w 247027"/>
                <a:gd name="connsiteY311" fmla="*/ 40107 h 210292"/>
                <a:gd name="connsiteX312" fmla="*/ 47087 w 247027"/>
                <a:gd name="connsiteY312" fmla="*/ 41956 h 210292"/>
                <a:gd name="connsiteX313" fmla="*/ 49776 w 247027"/>
                <a:gd name="connsiteY313" fmla="*/ 44198 h 210292"/>
                <a:gd name="connsiteX314" fmla="*/ 53475 w 247027"/>
                <a:gd name="connsiteY314" fmla="*/ 52155 h 210292"/>
                <a:gd name="connsiteX315" fmla="*/ 53475 w 247027"/>
                <a:gd name="connsiteY315" fmla="*/ 52659 h 210292"/>
                <a:gd name="connsiteX316" fmla="*/ 53811 w 247027"/>
                <a:gd name="connsiteY316" fmla="*/ 53276 h 210292"/>
                <a:gd name="connsiteX317" fmla="*/ 54539 w 247027"/>
                <a:gd name="connsiteY317" fmla="*/ 54733 h 210292"/>
                <a:gd name="connsiteX318" fmla="*/ 55604 w 247027"/>
                <a:gd name="connsiteY318" fmla="*/ 59328 h 210292"/>
                <a:gd name="connsiteX319" fmla="*/ 55604 w 247027"/>
                <a:gd name="connsiteY319" fmla="*/ 60785 h 210292"/>
                <a:gd name="connsiteX320" fmla="*/ 55100 w 247027"/>
                <a:gd name="connsiteY320" fmla="*/ 64035 h 210292"/>
                <a:gd name="connsiteX321" fmla="*/ 53867 w 247027"/>
                <a:gd name="connsiteY321" fmla="*/ 68294 h 210292"/>
                <a:gd name="connsiteX322" fmla="*/ 50113 w 247027"/>
                <a:gd name="connsiteY322" fmla="*/ 74010 h 210292"/>
                <a:gd name="connsiteX323" fmla="*/ 42772 w 247027"/>
                <a:gd name="connsiteY323" fmla="*/ 79669 h 210292"/>
                <a:gd name="connsiteX324" fmla="*/ 41147 w 247027"/>
                <a:gd name="connsiteY324" fmla="*/ 83536 h 210292"/>
                <a:gd name="connsiteX325" fmla="*/ 40642 w 247027"/>
                <a:gd name="connsiteY325" fmla="*/ 84601 h 210292"/>
                <a:gd name="connsiteX326" fmla="*/ 38793 w 247027"/>
                <a:gd name="connsiteY326" fmla="*/ 87851 h 210292"/>
                <a:gd name="connsiteX327" fmla="*/ 37504 w 247027"/>
                <a:gd name="connsiteY327" fmla="*/ 90821 h 210292"/>
                <a:gd name="connsiteX328" fmla="*/ 22934 w 247027"/>
                <a:gd name="connsiteY328" fmla="*/ 113572 h 210292"/>
                <a:gd name="connsiteX329" fmla="*/ 37840 w 247027"/>
                <a:gd name="connsiteY329" fmla="*/ 128422 h 210292"/>
                <a:gd name="connsiteX330" fmla="*/ 43500 w 247027"/>
                <a:gd name="connsiteY330" fmla="*/ 131280 h 210292"/>
                <a:gd name="connsiteX331" fmla="*/ 54539 w 247027"/>
                <a:gd name="connsiteY331" fmla="*/ 137164 h 210292"/>
                <a:gd name="connsiteX332" fmla="*/ 66251 w 247027"/>
                <a:gd name="connsiteY332" fmla="*/ 143720 h 210292"/>
                <a:gd name="connsiteX333" fmla="*/ 99033 w 247027"/>
                <a:gd name="connsiteY333" fmla="*/ 161148 h 210292"/>
                <a:gd name="connsiteX334" fmla="*/ 104693 w 247027"/>
                <a:gd name="connsiteY334" fmla="*/ 163053 h 210292"/>
                <a:gd name="connsiteX335" fmla="*/ 108728 w 247027"/>
                <a:gd name="connsiteY335" fmla="*/ 165575 h 210292"/>
                <a:gd name="connsiteX336" fmla="*/ 109456 w 247027"/>
                <a:gd name="connsiteY336" fmla="*/ 166303 h 210292"/>
                <a:gd name="connsiteX337" fmla="*/ 109848 w 247027"/>
                <a:gd name="connsiteY337" fmla="*/ 166751 h 210292"/>
                <a:gd name="connsiteX338" fmla="*/ 125371 w 247027"/>
                <a:gd name="connsiteY338" fmla="*/ 183955 h 210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</a:cxnLst>
              <a:rect l="l" t="t" r="r" b="b"/>
              <a:pathLst>
                <a:path w="247027" h="210292">
                  <a:moveTo>
                    <a:pt x="140949" y="210292"/>
                  </a:moveTo>
                  <a:lnTo>
                    <a:pt x="139492" y="210292"/>
                  </a:lnTo>
                  <a:cubicBezTo>
                    <a:pt x="138315" y="210292"/>
                    <a:pt x="137139" y="210068"/>
                    <a:pt x="136018" y="209676"/>
                  </a:cubicBezTo>
                  <a:lnTo>
                    <a:pt x="115900" y="202503"/>
                  </a:lnTo>
                  <a:cubicBezTo>
                    <a:pt x="114275" y="201943"/>
                    <a:pt x="112818" y="200934"/>
                    <a:pt x="111641" y="199645"/>
                  </a:cubicBezTo>
                  <a:lnTo>
                    <a:pt x="95671" y="181657"/>
                  </a:lnTo>
                  <a:lnTo>
                    <a:pt x="91748" y="180368"/>
                  </a:lnTo>
                  <a:cubicBezTo>
                    <a:pt x="91188" y="180200"/>
                    <a:pt x="90684" y="179976"/>
                    <a:pt x="90179" y="179696"/>
                  </a:cubicBezTo>
                  <a:lnTo>
                    <a:pt x="56445" y="161764"/>
                  </a:lnTo>
                  <a:lnTo>
                    <a:pt x="44733" y="155208"/>
                  </a:lnTo>
                  <a:lnTo>
                    <a:pt x="27249" y="146130"/>
                  </a:lnTo>
                  <a:cubicBezTo>
                    <a:pt x="26241" y="145625"/>
                    <a:pt x="25344" y="144953"/>
                    <a:pt x="24560" y="144168"/>
                  </a:cubicBezTo>
                  <a:lnTo>
                    <a:pt x="3041" y="122650"/>
                  </a:lnTo>
                  <a:cubicBezTo>
                    <a:pt x="295" y="119904"/>
                    <a:pt x="-713" y="115813"/>
                    <a:pt x="520" y="112059"/>
                  </a:cubicBezTo>
                  <a:lnTo>
                    <a:pt x="1248" y="109930"/>
                  </a:lnTo>
                  <a:cubicBezTo>
                    <a:pt x="1528" y="109089"/>
                    <a:pt x="1864" y="108360"/>
                    <a:pt x="2369" y="107632"/>
                  </a:cubicBezTo>
                  <a:lnTo>
                    <a:pt x="19124" y="81463"/>
                  </a:lnTo>
                  <a:cubicBezTo>
                    <a:pt x="19348" y="80734"/>
                    <a:pt x="19628" y="80006"/>
                    <a:pt x="20021" y="79333"/>
                  </a:cubicBezTo>
                  <a:lnTo>
                    <a:pt x="22598" y="74794"/>
                  </a:lnTo>
                  <a:lnTo>
                    <a:pt x="24504" y="70311"/>
                  </a:lnTo>
                  <a:cubicBezTo>
                    <a:pt x="24616" y="70143"/>
                    <a:pt x="24672" y="69919"/>
                    <a:pt x="24784" y="69751"/>
                  </a:cubicBezTo>
                  <a:lnTo>
                    <a:pt x="25512" y="68294"/>
                  </a:lnTo>
                  <a:cubicBezTo>
                    <a:pt x="26241" y="66893"/>
                    <a:pt x="27193" y="65716"/>
                    <a:pt x="28426" y="64763"/>
                  </a:cubicBezTo>
                  <a:lnTo>
                    <a:pt x="33638" y="60729"/>
                  </a:lnTo>
                  <a:cubicBezTo>
                    <a:pt x="33245" y="59608"/>
                    <a:pt x="33021" y="58375"/>
                    <a:pt x="33021" y="57142"/>
                  </a:cubicBezTo>
                  <a:lnTo>
                    <a:pt x="33021" y="56974"/>
                  </a:lnTo>
                  <a:lnTo>
                    <a:pt x="32461" y="56470"/>
                  </a:lnTo>
                  <a:cubicBezTo>
                    <a:pt x="31844" y="55966"/>
                    <a:pt x="31228" y="55349"/>
                    <a:pt x="30780" y="54677"/>
                  </a:cubicBezTo>
                  <a:cubicBezTo>
                    <a:pt x="29547" y="53780"/>
                    <a:pt x="28538" y="52603"/>
                    <a:pt x="27810" y="51258"/>
                  </a:cubicBezTo>
                  <a:lnTo>
                    <a:pt x="27025" y="50922"/>
                  </a:lnTo>
                  <a:lnTo>
                    <a:pt x="25456" y="50922"/>
                  </a:lnTo>
                  <a:cubicBezTo>
                    <a:pt x="22262" y="50922"/>
                    <a:pt x="19292" y="49465"/>
                    <a:pt x="17331" y="46944"/>
                  </a:cubicBezTo>
                  <a:cubicBezTo>
                    <a:pt x="15369" y="44422"/>
                    <a:pt x="14697" y="41172"/>
                    <a:pt x="15426" y="38090"/>
                  </a:cubicBezTo>
                  <a:lnTo>
                    <a:pt x="15818" y="36465"/>
                  </a:lnTo>
                  <a:lnTo>
                    <a:pt x="15818" y="34840"/>
                  </a:lnTo>
                  <a:cubicBezTo>
                    <a:pt x="15818" y="34279"/>
                    <a:pt x="15874" y="33719"/>
                    <a:pt x="15986" y="33158"/>
                  </a:cubicBezTo>
                  <a:cubicBezTo>
                    <a:pt x="15650" y="32654"/>
                    <a:pt x="15369" y="32094"/>
                    <a:pt x="15145" y="31477"/>
                  </a:cubicBezTo>
                  <a:lnTo>
                    <a:pt x="13688" y="27891"/>
                  </a:lnTo>
                  <a:cubicBezTo>
                    <a:pt x="12175" y="24080"/>
                    <a:pt x="13072" y="19709"/>
                    <a:pt x="15986" y="16739"/>
                  </a:cubicBezTo>
                  <a:lnTo>
                    <a:pt x="16714" y="16011"/>
                  </a:lnTo>
                  <a:cubicBezTo>
                    <a:pt x="18171" y="14554"/>
                    <a:pt x="20021" y="13545"/>
                    <a:pt x="22038" y="13153"/>
                  </a:cubicBezTo>
                  <a:lnTo>
                    <a:pt x="25624" y="12425"/>
                  </a:lnTo>
                  <a:cubicBezTo>
                    <a:pt x="26129" y="12313"/>
                    <a:pt x="26633" y="12256"/>
                    <a:pt x="27081" y="12256"/>
                  </a:cubicBezTo>
                  <a:lnTo>
                    <a:pt x="40698" y="11528"/>
                  </a:lnTo>
                  <a:cubicBezTo>
                    <a:pt x="41259" y="11472"/>
                    <a:pt x="41819" y="11528"/>
                    <a:pt x="42379" y="11584"/>
                  </a:cubicBezTo>
                  <a:lnTo>
                    <a:pt x="42379" y="10351"/>
                  </a:lnTo>
                  <a:cubicBezTo>
                    <a:pt x="42379" y="6765"/>
                    <a:pt x="44229" y="3459"/>
                    <a:pt x="47311" y="1553"/>
                  </a:cubicBezTo>
                  <a:cubicBezTo>
                    <a:pt x="50113" y="-184"/>
                    <a:pt x="53531" y="-464"/>
                    <a:pt x="56501" y="713"/>
                  </a:cubicBezTo>
                  <a:lnTo>
                    <a:pt x="58462" y="713"/>
                  </a:lnTo>
                  <a:cubicBezTo>
                    <a:pt x="59863" y="713"/>
                    <a:pt x="61264" y="993"/>
                    <a:pt x="62553" y="1553"/>
                  </a:cubicBezTo>
                  <a:cubicBezTo>
                    <a:pt x="64402" y="1273"/>
                    <a:pt x="66363" y="1441"/>
                    <a:pt x="68157" y="2226"/>
                  </a:cubicBezTo>
                  <a:cubicBezTo>
                    <a:pt x="69838" y="2898"/>
                    <a:pt x="71239" y="4019"/>
                    <a:pt x="72303" y="5364"/>
                  </a:cubicBezTo>
                  <a:cubicBezTo>
                    <a:pt x="73312" y="5868"/>
                    <a:pt x="74321" y="6541"/>
                    <a:pt x="75105" y="7381"/>
                  </a:cubicBezTo>
                  <a:lnTo>
                    <a:pt x="75329" y="7605"/>
                  </a:lnTo>
                  <a:cubicBezTo>
                    <a:pt x="76170" y="8054"/>
                    <a:pt x="76954" y="8558"/>
                    <a:pt x="77627" y="9231"/>
                  </a:cubicBezTo>
                  <a:cubicBezTo>
                    <a:pt x="78579" y="9567"/>
                    <a:pt x="79532" y="10071"/>
                    <a:pt x="80429" y="10744"/>
                  </a:cubicBezTo>
                  <a:lnTo>
                    <a:pt x="81998" y="11920"/>
                  </a:lnTo>
                  <a:cubicBezTo>
                    <a:pt x="82446" y="12032"/>
                    <a:pt x="82894" y="12200"/>
                    <a:pt x="83343" y="12425"/>
                  </a:cubicBezTo>
                  <a:cubicBezTo>
                    <a:pt x="85192" y="12144"/>
                    <a:pt x="87153" y="12313"/>
                    <a:pt x="88946" y="13097"/>
                  </a:cubicBezTo>
                  <a:cubicBezTo>
                    <a:pt x="89451" y="13321"/>
                    <a:pt x="89899" y="13545"/>
                    <a:pt x="90347" y="13770"/>
                  </a:cubicBezTo>
                  <a:cubicBezTo>
                    <a:pt x="91972" y="13938"/>
                    <a:pt x="93542" y="14498"/>
                    <a:pt x="94886" y="15339"/>
                  </a:cubicBezTo>
                  <a:cubicBezTo>
                    <a:pt x="97016" y="15731"/>
                    <a:pt x="98977" y="16852"/>
                    <a:pt x="100434" y="18421"/>
                  </a:cubicBezTo>
                  <a:cubicBezTo>
                    <a:pt x="100882" y="18645"/>
                    <a:pt x="101331" y="18925"/>
                    <a:pt x="101779" y="19205"/>
                  </a:cubicBezTo>
                  <a:cubicBezTo>
                    <a:pt x="102003" y="19261"/>
                    <a:pt x="102227" y="19373"/>
                    <a:pt x="102451" y="19429"/>
                  </a:cubicBezTo>
                  <a:cubicBezTo>
                    <a:pt x="103572" y="19429"/>
                    <a:pt x="104693" y="19653"/>
                    <a:pt x="105814" y="20046"/>
                  </a:cubicBezTo>
                  <a:cubicBezTo>
                    <a:pt x="108616" y="21110"/>
                    <a:pt x="110745" y="23240"/>
                    <a:pt x="111810" y="25874"/>
                  </a:cubicBezTo>
                  <a:lnTo>
                    <a:pt x="111978" y="25930"/>
                  </a:lnTo>
                  <a:cubicBezTo>
                    <a:pt x="113042" y="25818"/>
                    <a:pt x="114107" y="25874"/>
                    <a:pt x="115172" y="26098"/>
                  </a:cubicBezTo>
                  <a:cubicBezTo>
                    <a:pt x="116012" y="25705"/>
                    <a:pt x="116909" y="25425"/>
                    <a:pt x="117806" y="25313"/>
                  </a:cubicBezTo>
                  <a:cubicBezTo>
                    <a:pt x="118590" y="25201"/>
                    <a:pt x="119431" y="25145"/>
                    <a:pt x="120215" y="25201"/>
                  </a:cubicBezTo>
                  <a:cubicBezTo>
                    <a:pt x="120439" y="25201"/>
                    <a:pt x="120664" y="25201"/>
                    <a:pt x="120944" y="25201"/>
                  </a:cubicBezTo>
                  <a:lnTo>
                    <a:pt x="122401" y="25201"/>
                  </a:lnTo>
                  <a:cubicBezTo>
                    <a:pt x="122681" y="25201"/>
                    <a:pt x="122905" y="25201"/>
                    <a:pt x="123185" y="25201"/>
                  </a:cubicBezTo>
                  <a:cubicBezTo>
                    <a:pt x="125091" y="22960"/>
                    <a:pt x="127948" y="21559"/>
                    <a:pt x="131030" y="21559"/>
                  </a:cubicBezTo>
                  <a:lnTo>
                    <a:pt x="131759" y="21559"/>
                  </a:lnTo>
                  <a:cubicBezTo>
                    <a:pt x="134729" y="21559"/>
                    <a:pt x="137587" y="22848"/>
                    <a:pt x="139548" y="25145"/>
                  </a:cubicBezTo>
                  <a:cubicBezTo>
                    <a:pt x="141005" y="26826"/>
                    <a:pt x="141902" y="28956"/>
                    <a:pt x="142070" y="31197"/>
                  </a:cubicBezTo>
                  <a:cubicBezTo>
                    <a:pt x="142574" y="31309"/>
                    <a:pt x="143078" y="31477"/>
                    <a:pt x="143583" y="31701"/>
                  </a:cubicBezTo>
                  <a:cubicBezTo>
                    <a:pt x="144423" y="31814"/>
                    <a:pt x="145264" y="31982"/>
                    <a:pt x="146048" y="32262"/>
                  </a:cubicBezTo>
                  <a:cubicBezTo>
                    <a:pt x="146945" y="31758"/>
                    <a:pt x="147954" y="31365"/>
                    <a:pt x="148962" y="31141"/>
                  </a:cubicBezTo>
                  <a:cubicBezTo>
                    <a:pt x="150307" y="30525"/>
                    <a:pt x="151764" y="30188"/>
                    <a:pt x="153277" y="30188"/>
                  </a:cubicBezTo>
                  <a:lnTo>
                    <a:pt x="154286" y="30020"/>
                  </a:lnTo>
                  <a:cubicBezTo>
                    <a:pt x="154566" y="29292"/>
                    <a:pt x="154846" y="28563"/>
                    <a:pt x="155295" y="27891"/>
                  </a:cubicBezTo>
                  <a:cubicBezTo>
                    <a:pt x="151372" y="26378"/>
                    <a:pt x="148738" y="22567"/>
                    <a:pt x="148738" y="18253"/>
                  </a:cubicBezTo>
                  <a:lnTo>
                    <a:pt x="148738" y="17524"/>
                  </a:lnTo>
                  <a:cubicBezTo>
                    <a:pt x="148738" y="13938"/>
                    <a:pt x="150587" y="10631"/>
                    <a:pt x="153613" y="8726"/>
                  </a:cubicBezTo>
                  <a:cubicBezTo>
                    <a:pt x="156639" y="6821"/>
                    <a:pt x="160450" y="6653"/>
                    <a:pt x="163644" y="8278"/>
                  </a:cubicBezTo>
                  <a:lnTo>
                    <a:pt x="165493" y="9231"/>
                  </a:lnTo>
                  <a:lnTo>
                    <a:pt x="170144" y="10407"/>
                  </a:lnTo>
                  <a:cubicBezTo>
                    <a:pt x="171938" y="10856"/>
                    <a:pt x="173619" y="11808"/>
                    <a:pt x="174964" y="13097"/>
                  </a:cubicBezTo>
                  <a:lnTo>
                    <a:pt x="175692" y="13826"/>
                  </a:lnTo>
                  <a:cubicBezTo>
                    <a:pt x="175916" y="14050"/>
                    <a:pt x="176197" y="14330"/>
                    <a:pt x="176421" y="14610"/>
                  </a:cubicBezTo>
                  <a:cubicBezTo>
                    <a:pt x="181016" y="13657"/>
                    <a:pt x="185779" y="15955"/>
                    <a:pt x="187852" y="20382"/>
                  </a:cubicBezTo>
                  <a:cubicBezTo>
                    <a:pt x="189309" y="23520"/>
                    <a:pt x="189085" y="26994"/>
                    <a:pt x="187460" y="29796"/>
                  </a:cubicBezTo>
                  <a:cubicBezTo>
                    <a:pt x="187572" y="30132"/>
                    <a:pt x="187684" y="30469"/>
                    <a:pt x="187796" y="30805"/>
                  </a:cubicBezTo>
                  <a:lnTo>
                    <a:pt x="188244" y="32542"/>
                  </a:lnTo>
                  <a:lnTo>
                    <a:pt x="189197" y="34391"/>
                  </a:lnTo>
                  <a:cubicBezTo>
                    <a:pt x="189533" y="35064"/>
                    <a:pt x="189814" y="35792"/>
                    <a:pt x="189981" y="36521"/>
                  </a:cubicBezTo>
                  <a:lnTo>
                    <a:pt x="190038" y="36689"/>
                  </a:lnTo>
                  <a:cubicBezTo>
                    <a:pt x="190542" y="37305"/>
                    <a:pt x="190990" y="37978"/>
                    <a:pt x="191382" y="38706"/>
                  </a:cubicBezTo>
                  <a:lnTo>
                    <a:pt x="192839" y="41564"/>
                  </a:lnTo>
                  <a:cubicBezTo>
                    <a:pt x="193064" y="42012"/>
                    <a:pt x="193232" y="42461"/>
                    <a:pt x="193400" y="42909"/>
                  </a:cubicBezTo>
                  <a:lnTo>
                    <a:pt x="193904" y="44366"/>
                  </a:lnTo>
                  <a:lnTo>
                    <a:pt x="194857" y="46215"/>
                  </a:lnTo>
                  <a:lnTo>
                    <a:pt x="196818" y="49465"/>
                  </a:lnTo>
                  <a:cubicBezTo>
                    <a:pt x="196930" y="49689"/>
                    <a:pt x="197098" y="49914"/>
                    <a:pt x="197210" y="50138"/>
                  </a:cubicBezTo>
                  <a:lnTo>
                    <a:pt x="199452" y="54060"/>
                  </a:lnTo>
                  <a:cubicBezTo>
                    <a:pt x="199956" y="54845"/>
                    <a:pt x="200349" y="55629"/>
                    <a:pt x="200629" y="56470"/>
                  </a:cubicBezTo>
                  <a:lnTo>
                    <a:pt x="200685" y="56638"/>
                  </a:lnTo>
                  <a:cubicBezTo>
                    <a:pt x="201301" y="57479"/>
                    <a:pt x="201750" y="58375"/>
                    <a:pt x="202086" y="59384"/>
                  </a:cubicBezTo>
                  <a:lnTo>
                    <a:pt x="203374" y="62466"/>
                  </a:lnTo>
                  <a:lnTo>
                    <a:pt x="204439" y="64091"/>
                  </a:lnTo>
                  <a:cubicBezTo>
                    <a:pt x="204664" y="64427"/>
                    <a:pt x="204888" y="64819"/>
                    <a:pt x="205056" y="65212"/>
                  </a:cubicBezTo>
                  <a:lnTo>
                    <a:pt x="207185" y="69527"/>
                  </a:lnTo>
                  <a:cubicBezTo>
                    <a:pt x="207409" y="69975"/>
                    <a:pt x="207577" y="70423"/>
                    <a:pt x="207746" y="70872"/>
                  </a:cubicBezTo>
                  <a:lnTo>
                    <a:pt x="209314" y="74458"/>
                  </a:lnTo>
                  <a:lnTo>
                    <a:pt x="210267" y="75411"/>
                  </a:lnTo>
                  <a:cubicBezTo>
                    <a:pt x="211052" y="76195"/>
                    <a:pt x="211668" y="77092"/>
                    <a:pt x="212172" y="78044"/>
                  </a:cubicBezTo>
                  <a:cubicBezTo>
                    <a:pt x="213069" y="78885"/>
                    <a:pt x="213797" y="79838"/>
                    <a:pt x="214358" y="80958"/>
                  </a:cubicBezTo>
                  <a:lnTo>
                    <a:pt x="216599" y="84881"/>
                  </a:lnTo>
                  <a:lnTo>
                    <a:pt x="218056" y="87066"/>
                  </a:lnTo>
                  <a:cubicBezTo>
                    <a:pt x="218561" y="87795"/>
                    <a:pt x="218897" y="88579"/>
                    <a:pt x="219233" y="89364"/>
                  </a:cubicBezTo>
                  <a:cubicBezTo>
                    <a:pt x="220242" y="90429"/>
                    <a:pt x="220970" y="91717"/>
                    <a:pt x="221419" y="93118"/>
                  </a:cubicBezTo>
                  <a:lnTo>
                    <a:pt x="221755" y="94183"/>
                  </a:lnTo>
                  <a:lnTo>
                    <a:pt x="223044" y="96369"/>
                  </a:lnTo>
                  <a:lnTo>
                    <a:pt x="224893" y="98834"/>
                  </a:lnTo>
                  <a:cubicBezTo>
                    <a:pt x="225229" y="99338"/>
                    <a:pt x="225565" y="99843"/>
                    <a:pt x="225845" y="100347"/>
                  </a:cubicBezTo>
                  <a:cubicBezTo>
                    <a:pt x="227078" y="101468"/>
                    <a:pt x="228031" y="102981"/>
                    <a:pt x="228591" y="104606"/>
                  </a:cubicBezTo>
                  <a:lnTo>
                    <a:pt x="228927" y="105559"/>
                  </a:lnTo>
                  <a:cubicBezTo>
                    <a:pt x="229712" y="106343"/>
                    <a:pt x="230384" y="107296"/>
                    <a:pt x="230889" y="108248"/>
                  </a:cubicBezTo>
                  <a:lnTo>
                    <a:pt x="230889" y="108248"/>
                  </a:lnTo>
                  <a:cubicBezTo>
                    <a:pt x="231057" y="108416"/>
                    <a:pt x="231169" y="108641"/>
                    <a:pt x="231337" y="108809"/>
                  </a:cubicBezTo>
                  <a:lnTo>
                    <a:pt x="233466" y="111667"/>
                  </a:lnTo>
                  <a:cubicBezTo>
                    <a:pt x="233859" y="112171"/>
                    <a:pt x="234139" y="112675"/>
                    <a:pt x="234419" y="113236"/>
                  </a:cubicBezTo>
                  <a:lnTo>
                    <a:pt x="235372" y="114861"/>
                  </a:lnTo>
                  <a:cubicBezTo>
                    <a:pt x="235876" y="115365"/>
                    <a:pt x="236268" y="115869"/>
                    <a:pt x="236661" y="116430"/>
                  </a:cubicBezTo>
                  <a:lnTo>
                    <a:pt x="241704" y="124331"/>
                  </a:lnTo>
                  <a:cubicBezTo>
                    <a:pt x="243945" y="125844"/>
                    <a:pt x="245515" y="128142"/>
                    <a:pt x="246075" y="130775"/>
                  </a:cubicBezTo>
                  <a:cubicBezTo>
                    <a:pt x="246859" y="132457"/>
                    <a:pt x="247140" y="134362"/>
                    <a:pt x="246972" y="136155"/>
                  </a:cubicBezTo>
                  <a:cubicBezTo>
                    <a:pt x="247028" y="136771"/>
                    <a:pt x="247028" y="137332"/>
                    <a:pt x="247028" y="137948"/>
                  </a:cubicBezTo>
                  <a:cubicBezTo>
                    <a:pt x="247028" y="138172"/>
                    <a:pt x="247028" y="138452"/>
                    <a:pt x="247028" y="138677"/>
                  </a:cubicBezTo>
                  <a:lnTo>
                    <a:pt x="247028" y="140806"/>
                  </a:lnTo>
                  <a:cubicBezTo>
                    <a:pt x="247028" y="145009"/>
                    <a:pt x="244506" y="148763"/>
                    <a:pt x="240639" y="150332"/>
                  </a:cubicBezTo>
                  <a:cubicBezTo>
                    <a:pt x="237557" y="151621"/>
                    <a:pt x="234139" y="151285"/>
                    <a:pt x="231393" y="149660"/>
                  </a:cubicBezTo>
                  <a:cubicBezTo>
                    <a:pt x="229600" y="148932"/>
                    <a:pt x="228087" y="147755"/>
                    <a:pt x="226966" y="146242"/>
                  </a:cubicBezTo>
                  <a:cubicBezTo>
                    <a:pt x="226630" y="145961"/>
                    <a:pt x="226294" y="145681"/>
                    <a:pt x="225958" y="145401"/>
                  </a:cubicBezTo>
                  <a:cubicBezTo>
                    <a:pt x="225958" y="145401"/>
                    <a:pt x="225958" y="145401"/>
                    <a:pt x="225902" y="145401"/>
                  </a:cubicBezTo>
                  <a:lnTo>
                    <a:pt x="224445" y="145401"/>
                  </a:lnTo>
                  <a:cubicBezTo>
                    <a:pt x="224052" y="145401"/>
                    <a:pt x="223716" y="145401"/>
                    <a:pt x="223324" y="145345"/>
                  </a:cubicBezTo>
                  <a:cubicBezTo>
                    <a:pt x="220242" y="146634"/>
                    <a:pt x="216599" y="146354"/>
                    <a:pt x="213685" y="144392"/>
                  </a:cubicBezTo>
                  <a:lnTo>
                    <a:pt x="211556" y="142935"/>
                  </a:lnTo>
                  <a:cubicBezTo>
                    <a:pt x="210043" y="141927"/>
                    <a:pt x="208866" y="140582"/>
                    <a:pt x="208026" y="138957"/>
                  </a:cubicBezTo>
                  <a:lnTo>
                    <a:pt x="206513" y="135931"/>
                  </a:lnTo>
                  <a:cubicBezTo>
                    <a:pt x="206456" y="135987"/>
                    <a:pt x="206456" y="135987"/>
                    <a:pt x="206401" y="136043"/>
                  </a:cubicBezTo>
                  <a:lnTo>
                    <a:pt x="206401" y="136043"/>
                  </a:lnTo>
                  <a:cubicBezTo>
                    <a:pt x="206064" y="136715"/>
                    <a:pt x="205672" y="137332"/>
                    <a:pt x="205224" y="137892"/>
                  </a:cubicBezTo>
                  <a:cubicBezTo>
                    <a:pt x="205280" y="138396"/>
                    <a:pt x="205336" y="138845"/>
                    <a:pt x="205336" y="139349"/>
                  </a:cubicBezTo>
                  <a:lnTo>
                    <a:pt x="205336" y="140806"/>
                  </a:lnTo>
                  <a:cubicBezTo>
                    <a:pt x="205336" y="143048"/>
                    <a:pt x="204607" y="145233"/>
                    <a:pt x="203263" y="147026"/>
                  </a:cubicBezTo>
                  <a:lnTo>
                    <a:pt x="202926" y="147531"/>
                  </a:lnTo>
                  <a:cubicBezTo>
                    <a:pt x="202646" y="148707"/>
                    <a:pt x="202142" y="149828"/>
                    <a:pt x="201469" y="150893"/>
                  </a:cubicBezTo>
                  <a:lnTo>
                    <a:pt x="201021" y="151565"/>
                  </a:lnTo>
                  <a:lnTo>
                    <a:pt x="200741" y="152686"/>
                  </a:lnTo>
                  <a:cubicBezTo>
                    <a:pt x="200292" y="154479"/>
                    <a:pt x="199340" y="156160"/>
                    <a:pt x="198051" y="157449"/>
                  </a:cubicBezTo>
                  <a:lnTo>
                    <a:pt x="196594" y="158906"/>
                  </a:lnTo>
                  <a:cubicBezTo>
                    <a:pt x="195585" y="159915"/>
                    <a:pt x="194409" y="160699"/>
                    <a:pt x="193120" y="161204"/>
                  </a:cubicBezTo>
                  <a:lnTo>
                    <a:pt x="189533" y="162661"/>
                  </a:lnTo>
                  <a:cubicBezTo>
                    <a:pt x="189085" y="162829"/>
                    <a:pt x="188637" y="162997"/>
                    <a:pt x="188189" y="163109"/>
                  </a:cubicBezTo>
                  <a:lnTo>
                    <a:pt x="187068" y="163389"/>
                  </a:lnTo>
                  <a:lnTo>
                    <a:pt x="186395" y="163837"/>
                  </a:lnTo>
                  <a:cubicBezTo>
                    <a:pt x="185331" y="164566"/>
                    <a:pt x="184098" y="165070"/>
                    <a:pt x="182865" y="165350"/>
                  </a:cubicBezTo>
                  <a:cubicBezTo>
                    <a:pt x="182136" y="168825"/>
                    <a:pt x="179671" y="171571"/>
                    <a:pt x="176477" y="172803"/>
                  </a:cubicBezTo>
                  <a:cubicBezTo>
                    <a:pt x="176197" y="174485"/>
                    <a:pt x="175524" y="176054"/>
                    <a:pt x="174459" y="177398"/>
                  </a:cubicBezTo>
                  <a:cubicBezTo>
                    <a:pt x="173787" y="178295"/>
                    <a:pt x="172946" y="179024"/>
                    <a:pt x="172050" y="179640"/>
                  </a:cubicBezTo>
                  <a:cubicBezTo>
                    <a:pt x="170369" y="182162"/>
                    <a:pt x="167623" y="183899"/>
                    <a:pt x="164373" y="184179"/>
                  </a:cubicBezTo>
                  <a:lnTo>
                    <a:pt x="162523" y="184347"/>
                  </a:lnTo>
                  <a:cubicBezTo>
                    <a:pt x="162355" y="184515"/>
                    <a:pt x="162187" y="184683"/>
                    <a:pt x="162019" y="184851"/>
                  </a:cubicBezTo>
                  <a:lnTo>
                    <a:pt x="161683" y="185804"/>
                  </a:lnTo>
                  <a:cubicBezTo>
                    <a:pt x="161403" y="186645"/>
                    <a:pt x="161010" y="187485"/>
                    <a:pt x="160506" y="188214"/>
                  </a:cubicBezTo>
                  <a:lnTo>
                    <a:pt x="159385" y="189951"/>
                  </a:lnTo>
                  <a:lnTo>
                    <a:pt x="159385" y="191800"/>
                  </a:lnTo>
                  <a:cubicBezTo>
                    <a:pt x="159385" y="193817"/>
                    <a:pt x="158769" y="195835"/>
                    <a:pt x="157648" y="197516"/>
                  </a:cubicBezTo>
                  <a:lnTo>
                    <a:pt x="156695" y="199365"/>
                  </a:lnTo>
                  <a:cubicBezTo>
                    <a:pt x="155967" y="201551"/>
                    <a:pt x="154510" y="203456"/>
                    <a:pt x="152605" y="204689"/>
                  </a:cubicBezTo>
                  <a:lnTo>
                    <a:pt x="148290" y="207546"/>
                  </a:lnTo>
                  <a:cubicBezTo>
                    <a:pt x="147954" y="207771"/>
                    <a:pt x="147561" y="207995"/>
                    <a:pt x="147169" y="208163"/>
                  </a:cubicBezTo>
                  <a:lnTo>
                    <a:pt x="145712" y="208891"/>
                  </a:lnTo>
                  <a:cubicBezTo>
                    <a:pt x="144143" y="209900"/>
                    <a:pt x="142518" y="210292"/>
                    <a:pt x="140949" y="210292"/>
                  </a:cubicBezTo>
                  <a:close/>
                  <a:moveTo>
                    <a:pt x="125371" y="183955"/>
                  </a:moveTo>
                  <a:lnTo>
                    <a:pt x="138483" y="188662"/>
                  </a:lnTo>
                  <a:lnTo>
                    <a:pt x="138483" y="187821"/>
                  </a:lnTo>
                  <a:cubicBezTo>
                    <a:pt x="138483" y="186196"/>
                    <a:pt x="138876" y="184627"/>
                    <a:pt x="139604" y="183170"/>
                  </a:cubicBezTo>
                  <a:lnTo>
                    <a:pt x="141005" y="180312"/>
                  </a:lnTo>
                  <a:cubicBezTo>
                    <a:pt x="141173" y="179920"/>
                    <a:pt x="141397" y="179584"/>
                    <a:pt x="141621" y="179192"/>
                  </a:cubicBezTo>
                  <a:lnTo>
                    <a:pt x="142462" y="177735"/>
                  </a:lnTo>
                  <a:lnTo>
                    <a:pt x="143078" y="175269"/>
                  </a:lnTo>
                  <a:cubicBezTo>
                    <a:pt x="143415" y="173980"/>
                    <a:pt x="143975" y="172803"/>
                    <a:pt x="144704" y="171795"/>
                  </a:cubicBezTo>
                  <a:cubicBezTo>
                    <a:pt x="146048" y="167592"/>
                    <a:pt x="149915" y="164566"/>
                    <a:pt x="154566" y="164566"/>
                  </a:cubicBezTo>
                  <a:lnTo>
                    <a:pt x="155519" y="164510"/>
                  </a:lnTo>
                  <a:cubicBezTo>
                    <a:pt x="156247" y="162324"/>
                    <a:pt x="157648" y="160475"/>
                    <a:pt x="159497" y="159186"/>
                  </a:cubicBezTo>
                  <a:cubicBezTo>
                    <a:pt x="160450" y="157057"/>
                    <a:pt x="162075" y="155320"/>
                    <a:pt x="164092" y="154255"/>
                  </a:cubicBezTo>
                  <a:cubicBezTo>
                    <a:pt x="164261" y="153919"/>
                    <a:pt x="164429" y="153639"/>
                    <a:pt x="164653" y="153358"/>
                  </a:cubicBezTo>
                  <a:lnTo>
                    <a:pt x="166110" y="151229"/>
                  </a:lnTo>
                  <a:cubicBezTo>
                    <a:pt x="166502" y="150669"/>
                    <a:pt x="166894" y="150164"/>
                    <a:pt x="167399" y="149660"/>
                  </a:cubicBezTo>
                  <a:lnTo>
                    <a:pt x="168856" y="148203"/>
                  </a:lnTo>
                  <a:cubicBezTo>
                    <a:pt x="170312" y="146746"/>
                    <a:pt x="172106" y="145793"/>
                    <a:pt x="174011" y="145401"/>
                  </a:cubicBezTo>
                  <a:cubicBezTo>
                    <a:pt x="175356" y="144785"/>
                    <a:pt x="176813" y="144449"/>
                    <a:pt x="178326" y="144449"/>
                  </a:cubicBezTo>
                  <a:lnTo>
                    <a:pt x="178326" y="144449"/>
                  </a:lnTo>
                  <a:cubicBezTo>
                    <a:pt x="178494" y="144449"/>
                    <a:pt x="178662" y="144449"/>
                    <a:pt x="178830" y="144449"/>
                  </a:cubicBezTo>
                  <a:cubicBezTo>
                    <a:pt x="179278" y="144280"/>
                    <a:pt x="179671" y="144112"/>
                    <a:pt x="180119" y="144000"/>
                  </a:cubicBezTo>
                  <a:lnTo>
                    <a:pt x="181688" y="143608"/>
                  </a:lnTo>
                  <a:cubicBezTo>
                    <a:pt x="181912" y="143048"/>
                    <a:pt x="182192" y="142543"/>
                    <a:pt x="182529" y="141983"/>
                  </a:cubicBezTo>
                  <a:cubicBezTo>
                    <a:pt x="182585" y="141815"/>
                    <a:pt x="182585" y="141647"/>
                    <a:pt x="182641" y="141422"/>
                  </a:cubicBezTo>
                  <a:cubicBezTo>
                    <a:pt x="182417" y="140582"/>
                    <a:pt x="182360" y="139741"/>
                    <a:pt x="182360" y="138901"/>
                  </a:cubicBezTo>
                  <a:lnTo>
                    <a:pt x="182360" y="134586"/>
                  </a:lnTo>
                  <a:cubicBezTo>
                    <a:pt x="182360" y="131840"/>
                    <a:pt x="183425" y="129206"/>
                    <a:pt x="185387" y="127245"/>
                  </a:cubicBezTo>
                  <a:lnTo>
                    <a:pt x="185442" y="127189"/>
                  </a:lnTo>
                  <a:cubicBezTo>
                    <a:pt x="184994" y="126461"/>
                    <a:pt x="184602" y="125732"/>
                    <a:pt x="184322" y="124891"/>
                  </a:cubicBezTo>
                  <a:lnTo>
                    <a:pt x="183593" y="122762"/>
                  </a:lnTo>
                  <a:cubicBezTo>
                    <a:pt x="182529" y="119624"/>
                    <a:pt x="183089" y="116150"/>
                    <a:pt x="184994" y="113460"/>
                  </a:cubicBezTo>
                  <a:cubicBezTo>
                    <a:pt x="186956" y="110770"/>
                    <a:pt x="190038" y="109145"/>
                    <a:pt x="193400" y="109145"/>
                  </a:cubicBezTo>
                  <a:lnTo>
                    <a:pt x="195529" y="109145"/>
                  </a:lnTo>
                  <a:cubicBezTo>
                    <a:pt x="197547" y="109145"/>
                    <a:pt x="199564" y="109761"/>
                    <a:pt x="201245" y="110882"/>
                  </a:cubicBezTo>
                  <a:lnTo>
                    <a:pt x="203374" y="112339"/>
                  </a:lnTo>
                  <a:cubicBezTo>
                    <a:pt x="203823" y="112675"/>
                    <a:pt x="204271" y="113012"/>
                    <a:pt x="204719" y="113404"/>
                  </a:cubicBezTo>
                  <a:lnTo>
                    <a:pt x="209427" y="114132"/>
                  </a:lnTo>
                  <a:cubicBezTo>
                    <a:pt x="209090" y="113684"/>
                    <a:pt x="208810" y="113180"/>
                    <a:pt x="208530" y="112675"/>
                  </a:cubicBezTo>
                  <a:lnTo>
                    <a:pt x="207521" y="110658"/>
                  </a:lnTo>
                  <a:lnTo>
                    <a:pt x="205952" y="108529"/>
                  </a:lnTo>
                  <a:cubicBezTo>
                    <a:pt x="205728" y="108248"/>
                    <a:pt x="205560" y="107968"/>
                    <a:pt x="205336" y="107632"/>
                  </a:cubicBezTo>
                  <a:lnTo>
                    <a:pt x="203207" y="104046"/>
                  </a:lnTo>
                  <a:cubicBezTo>
                    <a:pt x="202870" y="103429"/>
                    <a:pt x="202534" y="102813"/>
                    <a:pt x="202310" y="102140"/>
                  </a:cubicBezTo>
                  <a:cubicBezTo>
                    <a:pt x="201301" y="101076"/>
                    <a:pt x="200573" y="99787"/>
                    <a:pt x="200125" y="98442"/>
                  </a:cubicBezTo>
                  <a:lnTo>
                    <a:pt x="199844" y="97601"/>
                  </a:lnTo>
                  <a:lnTo>
                    <a:pt x="197995" y="94855"/>
                  </a:lnTo>
                  <a:cubicBezTo>
                    <a:pt x="197603" y="94575"/>
                    <a:pt x="197267" y="94239"/>
                    <a:pt x="196874" y="93903"/>
                  </a:cubicBezTo>
                  <a:lnTo>
                    <a:pt x="196146" y="93174"/>
                  </a:lnTo>
                  <a:cubicBezTo>
                    <a:pt x="195361" y="92390"/>
                    <a:pt x="194689" y="91437"/>
                    <a:pt x="194184" y="90485"/>
                  </a:cubicBezTo>
                  <a:lnTo>
                    <a:pt x="193456" y="89028"/>
                  </a:lnTo>
                  <a:cubicBezTo>
                    <a:pt x="193232" y="88635"/>
                    <a:pt x="193120" y="88243"/>
                    <a:pt x="192952" y="87851"/>
                  </a:cubicBezTo>
                  <a:cubicBezTo>
                    <a:pt x="192279" y="87122"/>
                    <a:pt x="191719" y="86338"/>
                    <a:pt x="191327" y="85441"/>
                  </a:cubicBezTo>
                  <a:lnTo>
                    <a:pt x="189197" y="81126"/>
                  </a:lnTo>
                  <a:cubicBezTo>
                    <a:pt x="188973" y="80678"/>
                    <a:pt x="188805" y="80230"/>
                    <a:pt x="188637" y="79781"/>
                  </a:cubicBezTo>
                  <a:lnTo>
                    <a:pt x="186619" y="75242"/>
                  </a:lnTo>
                  <a:lnTo>
                    <a:pt x="185555" y="73617"/>
                  </a:lnTo>
                  <a:cubicBezTo>
                    <a:pt x="185331" y="73281"/>
                    <a:pt x="185106" y="72889"/>
                    <a:pt x="184938" y="72553"/>
                  </a:cubicBezTo>
                  <a:lnTo>
                    <a:pt x="183481" y="69639"/>
                  </a:lnTo>
                  <a:cubicBezTo>
                    <a:pt x="183257" y="69190"/>
                    <a:pt x="183089" y="68742"/>
                    <a:pt x="182921" y="68294"/>
                  </a:cubicBezTo>
                  <a:lnTo>
                    <a:pt x="182865" y="68126"/>
                  </a:lnTo>
                  <a:cubicBezTo>
                    <a:pt x="182305" y="67285"/>
                    <a:pt x="181800" y="66389"/>
                    <a:pt x="181464" y="65436"/>
                  </a:cubicBezTo>
                  <a:lnTo>
                    <a:pt x="181184" y="64595"/>
                  </a:lnTo>
                  <a:lnTo>
                    <a:pt x="180511" y="63587"/>
                  </a:lnTo>
                  <a:cubicBezTo>
                    <a:pt x="180287" y="63250"/>
                    <a:pt x="180063" y="62858"/>
                    <a:pt x="179895" y="62466"/>
                  </a:cubicBezTo>
                  <a:lnTo>
                    <a:pt x="178606" y="59944"/>
                  </a:lnTo>
                  <a:lnTo>
                    <a:pt x="176645" y="56694"/>
                  </a:lnTo>
                  <a:cubicBezTo>
                    <a:pt x="176533" y="56470"/>
                    <a:pt x="176365" y="56246"/>
                    <a:pt x="176252" y="56022"/>
                  </a:cubicBezTo>
                  <a:lnTo>
                    <a:pt x="174796" y="53164"/>
                  </a:lnTo>
                  <a:cubicBezTo>
                    <a:pt x="174571" y="52715"/>
                    <a:pt x="174403" y="52267"/>
                    <a:pt x="174235" y="51819"/>
                  </a:cubicBezTo>
                  <a:lnTo>
                    <a:pt x="173114" y="49409"/>
                  </a:lnTo>
                  <a:cubicBezTo>
                    <a:pt x="172050" y="48345"/>
                    <a:pt x="171209" y="47056"/>
                    <a:pt x="170705" y="45599"/>
                  </a:cubicBezTo>
                  <a:lnTo>
                    <a:pt x="170481" y="45823"/>
                  </a:lnTo>
                  <a:cubicBezTo>
                    <a:pt x="169472" y="46832"/>
                    <a:pt x="168295" y="47560"/>
                    <a:pt x="167062" y="48120"/>
                  </a:cubicBezTo>
                  <a:cubicBezTo>
                    <a:pt x="166110" y="48681"/>
                    <a:pt x="165045" y="49129"/>
                    <a:pt x="163924" y="49353"/>
                  </a:cubicBezTo>
                  <a:cubicBezTo>
                    <a:pt x="163756" y="49409"/>
                    <a:pt x="163644" y="49465"/>
                    <a:pt x="163476" y="49521"/>
                  </a:cubicBezTo>
                  <a:cubicBezTo>
                    <a:pt x="161403" y="50754"/>
                    <a:pt x="158993" y="51202"/>
                    <a:pt x="156695" y="50922"/>
                  </a:cubicBezTo>
                  <a:cubicBezTo>
                    <a:pt x="156583" y="50922"/>
                    <a:pt x="156415" y="50978"/>
                    <a:pt x="156303" y="50978"/>
                  </a:cubicBezTo>
                  <a:cubicBezTo>
                    <a:pt x="155855" y="51258"/>
                    <a:pt x="155351" y="51483"/>
                    <a:pt x="154846" y="51707"/>
                  </a:cubicBezTo>
                  <a:cubicBezTo>
                    <a:pt x="153277" y="52659"/>
                    <a:pt x="151428" y="53164"/>
                    <a:pt x="149523" y="53164"/>
                  </a:cubicBezTo>
                  <a:lnTo>
                    <a:pt x="143078" y="53164"/>
                  </a:lnTo>
                  <a:cubicBezTo>
                    <a:pt x="141565" y="53164"/>
                    <a:pt x="140108" y="52828"/>
                    <a:pt x="138763" y="52211"/>
                  </a:cubicBezTo>
                  <a:cubicBezTo>
                    <a:pt x="138147" y="52099"/>
                    <a:pt x="137587" y="51931"/>
                    <a:pt x="137026" y="51651"/>
                  </a:cubicBezTo>
                  <a:cubicBezTo>
                    <a:pt x="135906" y="51539"/>
                    <a:pt x="134785" y="51202"/>
                    <a:pt x="133720" y="50754"/>
                  </a:cubicBezTo>
                  <a:cubicBezTo>
                    <a:pt x="132992" y="50586"/>
                    <a:pt x="132263" y="50362"/>
                    <a:pt x="131591" y="50026"/>
                  </a:cubicBezTo>
                  <a:cubicBezTo>
                    <a:pt x="129685" y="49633"/>
                    <a:pt x="127892" y="48681"/>
                    <a:pt x="126491" y="47280"/>
                  </a:cubicBezTo>
                  <a:cubicBezTo>
                    <a:pt x="125707" y="47168"/>
                    <a:pt x="124978" y="46944"/>
                    <a:pt x="124194" y="46663"/>
                  </a:cubicBezTo>
                  <a:cubicBezTo>
                    <a:pt x="123914" y="46663"/>
                    <a:pt x="123577" y="46663"/>
                    <a:pt x="123297" y="46607"/>
                  </a:cubicBezTo>
                  <a:cubicBezTo>
                    <a:pt x="121728" y="47560"/>
                    <a:pt x="119879" y="48120"/>
                    <a:pt x="117918" y="48120"/>
                  </a:cubicBezTo>
                  <a:lnTo>
                    <a:pt x="114331" y="48120"/>
                  </a:lnTo>
                  <a:cubicBezTo>
                    <a:pt x="112762" y="48120"/>
                    <a:pt x="111305" y="47784"/>
                    <a:pt x="110016" y="47168"/>
                  </a:cubicBezTo>
                  <a:cubicBezTo>
                    <a:pt x="109624" y="47112"/>
                    <a:pt x="109288" y="47000"/>
                    <a:pt x="108896" y="46888"/>
                  </a:cubicBezTo>
                  <a:lnTo>
                    <a:pt x="105982" y="45935"/>
                  </a:lnTo>
                  <a:cubicBezTo>
                    <a:pt x="105029" y="45823"/>
                    <a:pt x="104077" y="45599"/>
                    <a:pt x="103236" y="45206"/>
                  </a:cubicBezTo>
                  <a:cubicBezTo>
                    <a:pt x="100938" y="44982"/>
                    <a:pt x="98697" y="43974"/>
                    <a:pt x="96960" y="42236"/>
                  </a:cubicBezTo>
                  <a:lnTo>
                    <a:pt x="96735" y="42012"/>
                  </a:lnTo>
                  <a:cubicBezTo>
                    <a:pt x="96511" y="41900"/>
                    <a:pt x="96287" y="41788"/>
                    <a:pt x="96063" y="41676"/>
                  </a:cubicBezTo>
                  <a:cubicBezTo>
                    <a:pt x="95839" y="41564"/>
                    <a:pt x="95615" y="41452"/>
                    <a:pt x="95335" y="41340"/>
                  </a:cubicBezTo>
                  <a:lnTo>
                    <a:pt x="94158" y="40780"/>
                  </a:lnTo>
                  <a:cubicBezTo>
                    <a:pt x="92477" y="40387"/>
                    <a:pt x="90908" y="39603"/>
                    <a:pt x="89563" y="38482"/>
                  </a:cubicBezTo>
                  <a:cubicBezTo>
                    <a:pt x="88610" y="37978"/>
                    <a:pt x="87657" y="37361"/>
                    <a:pt x="86873" y="36577"/>
                  </a:cubicBezTo>
                  <a:lnTo>
                    <a:pt x="86593" y="36297"/>
                  </a:lnTo>
                  <a:cubicBezTo>
                    <a:pt x="86313" y="36128"/>
                    <a:pt x="85976" y="35960"/>
                    <a:pt x="85696" y="35792"/>
                  </a:cubicBezTo>
                  <a:cubicBezTo>
                    <a:pt x="83959" y="35456"/>
                    <a:pt x="82278" y="34671"/>
                    <a:pt x="80877" y="33439"/>
                  </a:cubicBezTo>
                  <a:cubicBezTo>
                    <a:pt x="80877" y="33439"/>
                    <a:pt x="80821" y="33439"/>
                    <a:pt x="80821" y="33439"/>
                  </a:cubicBezTo>
                  <a:lnTo>
                    <a:pt x="78019" y="32990"/>
                  </a:lnTo>
                  <a:cubicBezTo>
                    <a:pt x="77122" y="32822"/>
                    <a:pt x="76226" y="32542"/>
                    <a:pt x="75385" y="32150"/>
                  </a:cubicBezTo>
                  <a:cubicBezTo>
                    <a:pt x="73760" y="31814"/>
                    <a:pt x="72191" y="31029"/>
                    <a:pt x="70902" y="29964"/>
                  </a:cubicBezTo>
                  <a:cubicBezTo>
                    <a:pt x="69165" y="29572"/>
                    <a:pt x="67540" y="28731"/>
                    <a:pt x="66251" y="27499"/>
                  </a:cubicBezTo>
                  <a:cubicBezTo>
                    <a:pt x="65187" y="27106"/>
                    <a:pt x="64122" y="26546"/>
                    <a:pt x="63225" y="25818"/>
                  </a:cubicBezTo>
                  <a:cubicBezTo>
                    <a:pt x="63057" y="26042"/>
                    <a:pt x="62833" y="26266"/>
                    <a:pt x="62609" y="26490"/>
                  </a:cubicBezTo>
                  <a:lnTo>
                    <a:pt x="61880" y="27219"/>
                  </a:lnTo>
                  <a:cubicBezTo>
                    <a:pt x="61096" y="28003"/>
                    <a:pt x="60199" y="28675"/>
                    <a:pt x="59191" y="29124"/>
                  </a:cubicBezTo>
                  <a:lnTo>
                    <a:pt x="58126" y="29684"/>
                  </a:lnTo>
                  <a:lnTo>
                    <a:pt x="54876" y="31645"/>
                  </a:lnTo>
                  <a:cubicBezTo>
                    <a:pt x="53699" y="32374"/>
                    <a:pt x="52410" y="32822"/>
                    <a:pt x="51009" y="32990"/>
                  </a:cubicBezTo>
                  <a:lnTo>
                    <a:pt x="45966" y="33719"/>
                  </a:lnTo>
                  <a:cubicBezTo>
                    <a:pt x="44173" y="33943"/>
                    <a:pt x="42323" y="33775"/>
                    <a:pt x="40698" y="33102"/>
                  </a:cubicBezTo>
                  <a:lnTo>
                    <a:pt x="39241" y="32486"/>
                  </a:lnTo>
                  <a:lnTo>
                    <a:pt x="37336" y="32598"/>
                  </a:lnTo>
                  <a:cubicBezTo>
                    <a:pt x="37336" y="32654"/>
                    <a:pt x="37280" y="32710"/>
                    <a:pt x="37280" y="32766"/>
                  </a:cubicBezTo>
                  <a:lnTo>
                    <a:pt x="37224" y="32934"/>
                  </a:lnTo>
                  <a:lnTo>
                    <a:pt x="39802" y="33943"/>
                  </a:lnTo>
                  <a:cubicBezTo>
                    <a:pt x="42604" y="35064"/>
                    <a:pt x="44733" y="37305"/>
                    <a:pt x="45742" y="40107"/>
                  </a:cubicBezTo>
                  <a:cubicBezTo>
                    <a:pt x="46246" y="40667"/>
                    <a:pt x="46694" y="41284"/>
                    <a:pt x="47087" y="41956"/>
                  </a:cubicBezTo>
                  <a:lnTo>
                    <a:pt x="49776" y="44198"/>
                  </a:lnTo>
                  <a:cubicBezTo>
                    <a:pt x="52130" y="46159"/>
                    <a:pt x="53475" y="49073"/>
                    <a:pt x="53475" y="52155"/>
                  </a:cubicBezTo>
                  <a:lnTo>
                    <a:pt x="53475" y="52659"/>
                  </a:lnTo>
                  <a:cubicBezTo>
                    <a:pt x="53587" y="52884"/>
                    <a:pt x="53699" y="53108"/>
                    <a:pt x="53811" y="53276"/>
                  </a:cubicBezTo>
                  <a:lnTo>
                    <a:pt x="54539" y="54733"/>
                  </a:lnTo>
                  <a:cubicBezTo>
                    <a:pt x="55268" y="56190"/>
                    <a:pt x="55604" y="57759"/>
                    <a:pt x="55604" y="59328"/>
                  </a:cubicBezTo>
                  <a:lnTo>
                    <a:pt x="55604" y="60785"/>
                  </a:lnTo>
                  <a:cubicBezTo>
                    <a:pt x="55604" y="61906"/>
                    <a:pt x="55436" y="62970"/>
                    <a:pt x="55100" y="64035"/>
                  </a:cubicBezTo>
                  <a:lnTo>
                    <a:pt x="53867" y="68294"/>
                  </a:lnTo>
                  <a:cubicBezTo>
                    <a:pt x="53307" y="70535"/>
                    <a:pt x="51962" y="72553"/>
                    <a:pt x="50113" y="74010"/>
                  </a:cubicBezTo>
                  <a:lnTo>
                    <a:pt x="42772" y="79669"/>
                  </a:lnTo>
                  <a:lnTo>
                    <a:pt x="41147" y="83536"/>
                  </a:lnTo>
                  <a:cubicBezTo>
                    <a:pt x="40978" y="83872"/>
                    <a:pt x="40810" y="84264"/>
                    <a:pt x="40642" y="84601"/>
                  </a:cubicBezTo>
                  <a:lnTo>
                    <a:pt x="38793" y="87851"/>
                  </a:lnTo>
                  <a:cubicBezTo>
                    <a:pt x="38513" y="88916"/>
                    <a:pt x="38064" y="89924"/>
                    <a:pt x="37504" y="90821"/>
                  </a:cubicBezTo>
                  <a:lnTo>
                    <a:pt x="22934" y="113572"/>
                  </a:lnTo>
                  <a:lnTo>
                    <a:pt x="37840" y="128422"/>
                  </a:lnTo>
                  <a:lnTo>
                    <a:pt x="43500" y="131280"/>
                  </a:lnTo>
                  <a:lnTo>
                    <a:pt x="54539" y="137164"/>
                  </a:lnTo>
                  <a:lnTo>
                    <a:pt x="66251" y="143720"/>
                  </a:lnTo>
                  <a:lnTo>
                    <a:pt x="99033" y="161148"/>
                  </a:lnTo>
                  <a:lnTo>
                    <a:pt x="104693" y="163053"/>
                  </a:lnTo>
                  <a:cubicBezTo>
                    <a:pt x="106206" y="163557"/>
                    <a:pt x="107607" y="164398"/>
                    <a:pt x="108728" y="165575"/>
                  </a:cubicBezTo>
                  <a:lnTo>
                    <a:pt x="109456" y="166303"/>
                  </a:lnTo>
                  <a:cubicBezTo>
                    <a:pt x="109568" y="166415"/>
                    <a:pt x="109736" y="166583"/>
                    <a:pt x="109848" y="166751"/>
                  </a:cubicBezTo>
                  <a:lnTo>
                    <a:pt x="125371" y="183955"/>
                  </a:lnTo>
                  <a:close/>
                </a:path>
              </a:pathLst>
            </a:custGeom>
            <a:solidFill>
              <a:srgbClr val="FFFFFF"/>
            </a:solidFill>
            <a:ln w="55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pt-BR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138" name="Gráfico 6">
            <a:extLst>
              <a:ext uri="{FF2B5EF4-FFF2-40B4-BE49-F238E27FC236}">
                <a16:creationId xmlns:a16="http://schemas.microsoft.com/office/drawing/2014/main" id="{5AAE688E-409B-4917-A985-1308BCAC65DE}"/>
              </a:ext>
            </a:extLst>
          </p:cNvPr>
          <p:cNvGrpSpPr/>
          <p:nvPr/>
        </p:nvGrpSpPr>
        <p:grpSpPr>
          <a:xfrm>
            <a:off x="10464306" y="1788286"/>
            <a:ext cx="2606826" cy="2150111"/>
            <a:chOff x="6976158" y="1196128"/>
            <a:chExt cx="1737884" cy="1433407"/>
          </a:xfrm>
        </p:grpSpPr>
        <p:sp>
          <p:nvSpPr>
            <p:cNvPr id="139" name="Forma Livre: Forma 138">
              <a:extLst>
                <a:ext uri="{FF2B5EF4-FFF2-40B4-BE49-F238E27FC236}">
                  <a16:creationId xmlns:a16="http://schemas.microsoft.com/office/drawing/2014/main" id="{9403BEE1-8686-4056-AB7D-22F059FEF8D4}"/>
                </a:ext>
              </a:extLst>
            </p:cNvPr>
            <p:cNvSpPr/>
            <p:nvPr/>
          </p:nvSpPr>
          <p:spPr>
            <a:xfrm>
              <a:off x="6986525" y="1206468"/>
              <a:ext cx="1716702" cy="1412756"/>
            </a:xfrm>
            <a:custGeom>
              <a:avLst/>
              <a:gdLst>
                <a:gd name="connsiteX0" fmla="*/ 1715974 w 1716702"/>
                <a:gd name="connsiteY0" fmla="*/ 989226 h 1412756"/>
                <a:gd name="connsiteX1" fmla="*/ 1715974 w 1716702"/>
                <a:gd name="connsiteY1" fmla="*/ 987769 h 1412756"/>
                <a:gd name="connsiteX2" fmla="*/ 1714517 w 1716702"/>
                <a:gd name="connsiteY2" fmla="*/ 982054 h 1412756"/>
                <a:gd name="connsiteX3" fmla="*/ 1713845 w 1716702"/>
                <a:gd name="connsiteY3" fmla="*/ 979140 h 1412756"/>
                <a:gd name="connsiteX4" fmla="*/ 1713116 w 1716702"/>
                <a:gd name="connsiteY4" fmla="*/ 977739 h 1412756"/>
                <a:gd name="connsiteX5" fmla="*/ 1713116 w 1716702"/>
                <a:gd name="connsiteY5" fmla="*/ 977010 h 1412756"/>
                <a:gd name="connsiteX6" fmla="*/ 1712388 w 1716702"/>
                <a:gd name="connsiteY6" fmla="*/ 974825 h 1412756"/>
                <a:gd name="connsiteX7" fmla="*/ 1710931 w 1716702"/>
                <a:gd name="connsiteY7" fmla="*/ 974825 h 1412756"/>
                <a:gd name="connsiteX8" fmla="*/ 1710202 w 1716702"/>
                <a:gd name="connsiteY8" fmla="*/ 974152 h 1412756"/>
                <a:gd name="connsiteX9" fmla="*/ 1708801 w 1716702"/>
                <a:gd name="connsiteY9" fmla="*/ 971967 h 1412756"/>
                <a:gd name="connsiteX10" fmla="*/ 1708073 w 1716702"/>
                <a:gd name="connsiteY10" fmla="*/ 969837 h 1412756"/>
                <a:gd name="connsiteX11" fmla="*/ 1706616 w 1716702"/>
                <a:gd name="connsiteY11" fmla="*/ 966251 h 1412756"/>
                <a:gd name="connsiteX12" fmla="*/ 1706616 w 1716702"/>
                <a:gd name="connsiteY12" fmla="*/ 964066 h 1412756"/>
                <a:gd name="connsiteX13" fmla="*/ 1706616 w 1716702"/>
                <a:gd name="connsiteY13" fmla="*/ 960479 h 1412756"/>
                <a:gd name="connsiteX14" fmla="*/ 1707344 w 1716702"/>
                <a:gd name="connsiteY14" fmla="*/ 959078 h 1412756"/>
                <a:gd name="connsiteX15" fmla="*/ 1706616 w 1716702"/>
                <a:gd name="connsiteY15" fmla="*/ 956164 h 1412756"/>
                <a:gd name="connsiteX16" fmla="*/ 1706616 w 1716702"/>
                <a:gd name="connsiteY16" fmla="*/ 954035 h 1412756"/>
                <a:gd name="connsiteX17" fmla="*/ 1705943 w 1716702"/>
                <a:gd name="connsiteY17" fmla="*/ 950449 h 1412756"/>
                <a:gd name="connsiteX18" fmla="*/ 1705215 w 1716702"/>
                <a:gd name="connsiteY18" fmla="*/ 947591 h 1412756"/>
                <a:gd name="connsiteX19" fmla="*/ 1703029 w 1716702"/>
                <a:gd name="connsiteY19" fmla="*/ 946134 h 1412756"/>
                <a:gd name="connsiteX20" fmla="*/ 1701628 w 1716702"/>
                <a:gd name="connsiteY20" fmla="*/ 944677 h 1412756"/>
                <a:gd name="connsiteX21" fmla="*/ 1700900 w 1716702"/>
                <a:gd name="connsiteY21" fmla="*/ 942547 h 1412756"/>
                <a:gd name="connsiteX22" fmla="*/ 1700171 w 1716702"/>
                <a:gd name="connsiteY22" fmla="*/ 939689 h 1412756"/>
                <a:gd name="connsiteX23" fmla="*/ 1699443 w 1716702"/>
                <a:gd name="connsiteY23" fmla="*/ 938961 h 1412756"/>
                <a:gd name="connsiteX24" fmla="*/ 1698042 w 1716702"/>
                <a:gd name="connsiteY24" fmla="*/ 938232 h 1412756"/>
                <a:gd name="connsiteX25" fmla="*/ 1695128 w 1716702"/>
                <a:gd name="connsiteY25" fmla="*/ 938232 h 1412756"/>
                <a:gd name="connsiteX26" fmla="*/ 1692999 w 1716702"/>
                <a:gd name="connsiteY26" fmla="*/ 937504 h 1412756"/>
                <a:gd name="connsiteX27" fmla="*/ 1687955 w 1716702"/>
                <a:gd name="connsiteY27" fmla="*/ 935375 h 1412756"/>
                <a:gd name="connsiteX28" fmla="*/ 1685826 w 1716702"/>
                <a:gd name="connsiteY28" fmla="*/ 935375 h 1412756"/>
                <a:gd name="connsiteX29" fmla="*/ 1684369 w 1716702"/>
                <a:gd name="connsiteY29" fmla="*/ 934646 h 1412756"/>
                <a:gd name="connsiteX30" fmla="*/ 1682240 w 1716702"/>
                <a:gd name="connsiteY30" fmla="*/ 932517 h 1412756"/>
                <a:gd name="connsiteX31" fmla="*/ 1680783 w 1716702"/>
                <a:gd name="connsiteY31" fmla="*/ 930331 h 1412756"/>
                <a:gd name="connsiteX32" fmla="*/ 1678653 w 1716702"/>
                <a:gd name="connsiteY32" fmla="*/ 928930 h 1412756"/>
                <a:gd name="connsiteX33" fmla="*/ 1677925 w 1716702"/>
                <a:gd name="connsiteY33" fmla="*/ 927473 h 1412756"/>
                <a:gd name="connsiteX34" fmla="*/ 1677196 w 1716702"/>
                <a:gd name="connsiteY34" fmla="*/ 926016 h 1412756"/>
                <a:gd name="connsiteX35" fmla="*/ 1675739 w 1716702"/>
                <a:gd name="connsiteY35" fmla="*/ 923887 h 1412756"/>
                <a:gd name="connsiteX36" fmla="*/ 1674338 w 1716702"/>
                <a:gd name="connsiteY36" fmla="*/ 921701 h 1412756"/>
                <a:gd name="connsiteX37" fmla="*/ 1673610 w 1716702"/>
                <a:gd name="connsiteY37" fmla="*/ 919572 h 1412756"/>
                <a:gd name="connsiteX38" fmla="*/ 1673610 w 1716702"/>
                <a:gd name="connsiteY38" fmla="*/ 918844 h 1412756"/>
                <a:gd name="connsiteX39" fmla="*/ 1673610 w 1716702"/>
                <a:gd name="connsiteY39" fmla="*/ 918115 h 1412756"/>
                <a:gd name="connsiteX40" fmla="*/ 1673610 w 1716702"/>
                <a:gd name="connsiteY40" fmla="*/ 917443 h 1412756"/>
                <a:gd name="connsiteX41" fmla="*/ 1674338 w 1716702"/>
                <a:gd name="connsiteY41" fmla="*/ 915986 h 1412756"/>
                <a:gd name="connsiteX42" fmla="*/ 1674338 w 1716702"/>
                <a:gd name="connsiteY42" fmla="*/ 915257 h 1412756"/>
                <a:gd name="connsiteX43" fmla="*/ 1674338 w 1716702"/>
                <a:gd name="connsiteY43" fmla="*/ 912399 h 1412756"/>
                <a:gd name="connsiteX44" fmla="*/ 1673610 w 1716702"/>
                <a:gd name="connsiteY44" fmla="*/ 909541 h 1412756"/>
                <a:gd name="connsiteX45" fmla="*/ 1672881 w 1716702"/>
                <a:gd name="connsiteY45" fmla="*/ 908084 h 1412756"/>
                <a:gd name="connsiteX46" fmla="*/ 1673610 w 1716702"/>
                <a:gd name="connsiteY46" fmla="*/ 903041 h 1412756"/>
                <a:gd name="connsiteX47" fmla="*/ 1672881 w 1716702"/>
                <a:gd name="connsiteY47" fmla="*/ 900912 h 1412756"/>
                <a:gd name="connsiteX48" fmla="*/ 1671480 w 1716702"/>
                <a:gd name="connsiteY48" fmla="*/ 898782 h 1412756"/>
                <a:gd name="connsiteX49" fmla="*/ 1671480 w 1716702"/>
                <a:gd name="connsiteY49" fmla="*/ 897325 h 1412756"/>
                <a:gd name="connsiteX50" fmla="*/ 1670752 w 1716702"/>
                <a:gd name="connsiteY50" fmla="*/ 893010 h 1412756"/>
                <a:gd name="connsiteX51" fmla="*/ 1670752 w 1716702"/>
                <a:gd name="connsiteY51" fmla="*/ 887967 h 1412756"/>
                <a:gd name="connsiteX52" fmla="*/ 1670023 w 1716702"/>
                <a:gd name="connsiteY52" fmla="*/ 885837 h 1412756"/>
                <a:gd name="connsiteX53" fmla="*/ 1670023 w 1716702"/>
                <a:gd name="connsiteY53" fmla="*/ 885109 h 1412756"/>
                <a:gd name="connsiteX54" fmla="*/ 1667894 w 1716702"/>
                <a:gd name="connsiteY54" fmla="*/ 884381 h 1412756"/>
                <a:gd name="connsiteX55" fmla="*/ 1666437 w 1716702"/>
                <a:gd name="connsiteY55" fmla="*/ 882980 h 1412756"/>
                <a:gd name="connsiteX56" fmla="*/ 1664980 w 1716702"/>
                <a:gd name="connsiteY56" fmla="*/ 877208 h 1412756"/>
                <a:gd name="connsiteX57" fmla="*/ 1662851 w 1716702"/>
                <a:gd name="connsiteY57" fmla="*/ 875807 h 1412756"/>
                <a:gd name="connsiteX58" fmla="*/ 1659264 w 1716702"/>
                <a:gd name="connsiteY58" fmla="*/ 872893 h 1412756"/>
                <a:gd name="connsiteX59" fmla="*/ 1654221 w 1716702"/>
                <a:gd name="connsiteY59" fmla="*/ 869306 h 1412756"/>
                <a:gd name="connsiteX60" fmla="*/ 1652092 w 1716702"/>
                <a:gd name="connsiteY60" fmla="*/ 866449 h 1412756"/>
                <a:gd name="connsiteX61" fmla="*/ 1651363 w 1716702"/>
                <a:gd name="connsiteY61" fmla="*/ 863591 h 1412756"/>
                <a:gd name="connsiteX62" fmla="*/ 1652092 w 1716702"/>
                <a:gd name="connsiteY62" fmla="*/ 862862 h 1412756"/>
                <a:gd name="connsiteX63" fmla="*/ 1652092 w 1716702"/>
                <a:gd name="connsiteY63" fmla="*/ 861405 h 1412756"/>
                <a:gd name="connsiteX64" fmla="*/ 1652092 w 1716702"/>
                <a:gd name="connsiteY64" fmla="*/ 858547 h 1412756"/>
                <a:gd name="connsiteX65" fmla="*/ 1652764 w 1716702"/>
                <a:gd name="connsiteY65" fmla="*/ 856418 h 1412756"/>
                <a:gd name="connsiteX66" fmla="*/ 1654221 w 1716702"/>
                <a:gd name="connsiteY66" fmla="*/ 853504 h 1412756"/>
                <a:gd name="connsiteX67" fmla="*/ 1655678 w 1716702"/>
                <a:gd name="connsiteY67" fmla="*/ 850646 h 1412756"/>
                <a:gd name="connsiteX68" fmla="*/ 1656350 w 1716702"/>
                <a:gd name="connsiteY68" fmla="*/ 847060 h 1412756"/>
                <a:gd name="connsiteX69" fmla="*/ 1656350 w 1716702"/>
                <a:gd name="connsiteY69" fmla="*/ 845659 h 1412756"/>
                <a:gd name="connsiteX70" fmla="*/ 1657079 w 1716702"/>
                <a:gd name="connsiteY70" fmla="*/ 844930 h 1412756"/>
                <a:gd name="connsiteX71" fmla="*/ 1657079 w 1716702"/>
                <a:gd name="connsiteY71" fmla="*/ 843473 h 1412756"/>
                <a:gd name="connsiteX72" fmla="*/ 1657079 w 1716702"/>
                <a:gd name="connsiteY72" fmla="*/ 842745 h 1412756"/>
                <a:gd name="connsiteX73" fmla="*/ 1657807 w 1716702"/>
                <a:gd name="connsiteY73" fmla="*/ 841344 h 1412756"/>
                <a:gd name="connsiteX74" fmla="*/ 1658536 w 1716702"/>
                <a:gd name="connsiteY74" fmla="*/ 837758 h 1412756"/>
                <a:gd name="connsiteX75" fmla="*/ 1660665 w 1716702"/>
                <a:gd name="connsiteY75" fmla="*/ 834844 h 1412756"/>
                <a:gd name="connsiteX76" fmla="*/ 1660665 w 1716702"/>
                <a:gd name="connsiteY76" fmla="*/ 833443 h 1412756"/>
                <a:gd name="connsiteX77" fmla="*/ 1662122 w 1716702"/>
                <a:gd name="connsiteY77" fmla="*/ 830585 h 1412756"/>
                <a:gd name="connsiteX78" fmla="*/ 1662122 w 1716702"/>
                <a:gd name="connsiteY78" fmla="*/ 827671 h 1412756"/>
                <a:gd name="connsiteX79" fmla="*/ 1662122 w 1716702"/>
                <a:gd name="connsiteY79" fmla="*/ 825541 h 1412756"/>
                <a:gd name="connsiteX80" fmla="*/ 1662851 w 1716702"/>
                <a:gd name="connsiteY80" fmla="*/ 822684 h 1412756"/>
                <a:gd name="connsiteX81" fmla="*/ 1662851 w 1716702"/>
                <a:gd name="connsiteY81" fmla="*/ 821955 h 1412756"/>
                <a:gd name="connsiteX82" fmla="*/ 1662851 w 1716702"/>
                <a:gd name="connsiteY82" fmla="*/ 820498 h 1412756"/>
                <a:gd name="connsiteX83" fmla="*/ 1661394 w 1716702"/>
                <a:gd name="connsiteY83" fmla="*/ 811868 h 1412756"/>
                <a:gd name="connsiteX84" fmla="*/ 1659264 w 1716702"/>
                <a:gd name="connsiteY84" fmla="*/ 801109 h 1412756"/>
                <a:gd name="connsiteX85" fmla="*/ 1658536 w 1716702"/>
                <a:gd name="connsiteY85" fmla="*/ 798980 h 1412756"/>
                <a:gd name="connsiteX86" fmla="*/ 1656350 w 1716702"/>
                <a:gd name="connsiteY86" fmla="*/ 800381 h 1412756"/>
                <a:gd name="connsiteX87" fmla="*/ 1654949 w 1716702"/>
                <a:gd name="connsiteY87" fmla="*/ 801109 h 1412756"/>
                <a:gd name="connsiteX88" fmla="*/ 1652764 w 1716702"/>
                <a:gd name="connsiteY88" fmla="*/ 804696 h 1412756"/>
                <a:gd name="connsiteX89" fmla="*/ 1654221 w 1716702"/>
                <a:gd name="connsiteY89" fmla="*/ 808282 h 1412756"/>
                <a:gd name="connsiteX90" fmla="*/ 1652764 w 1716702"/>
                <a:gd name="connsiteY90" fmla="*/ 809739 h 1412756"/>
                <a:gd name="connsiteX91" fmla="*/ 1652764 w 1716702"/>
                <a:gd name="connsiteY91" fmla="*/ 811196 h 1412756"/>
                <a:gd name="connsiteX92" fmla="*/ 1652092 w 1716702"/>
                <a:gd name="connsiteY92" fmla="*/ 812597 h 1412756"/>
                <a:gd name="connsiteX93" fmla="*/ 1651363 w 1716702"/>
                <a:gd name="connsiteY93" fmla="*/ 813325 h 1412756"/>
                <a:gd name="connsiteX94" fmla="*/ 1652764 w 1716702"/>
                <a:gd name="connsiteY94" fmla="*/ 815455 h 1412756"/>
                <a:gd name="connsiteX95" fmla="*/ 1653492 w 1716702"/>
                <a:gd name="connsiteY95" fmla="*/ 816912 h 1412756"/>
                <a:gd name="connsiteX96" fmla="*/ 1651363 w 1716702"/>
                <a:gd name="connsiteY96" fmla="*/ 818369 h 1412756"/>
                <a:gd name="connsiteX97" fmla="*/ 1650634 w 1716702"/>
                <a:gd name="connsiteY97" fmla="*/ 821226 h 1412756"/>
                <a:gd name="connsiteX98" fmla="*/ 1651363 w 1716702"/>
                <a:gd name="connsiteY98" fmla="*/ 826942 h 1412756"/>
                <a:gd name="connsiteX99" fmla="*/ 1651363 w 1716702"/>
                <a:gd name="connsiteY99" fmla="*/ 829128 h 1412756"/>
                <a:gd name="connsiteX100" fmla="*/ 1650634 w 1716702"/>
                <a:gd name="connsiteY100" fmla="*/ 830585 h 1412756"/>
                <a:gd name="connsiteX101" fmla="*/ 1648505 w 1716702"/>
                <a:gd name="connsiteY101" fmla="*/ 834171 h 1412756"/>
                <a:gd name="connsiteX102" fmla="*/ 1647777 w 1716702"/>
                <a:gd name="connsiteY102" fmla="*/ 834171 h 1412756"/>
                <a:gd name="connsiteX103" fmla="*/ 1583166 w 1716702"/>
                <a:gd name="connsiteY103" fmla="*/ 821226 h 1412756"/>
                <a:gd name="connsiteX104" fmla="*/ 1583838 w 1716702"/>
                <a:gd name="connsiteY104" fmla="*/ 819770 h 1412756"/>
                <a:gd name="connsiteX105" fmla="*/ 1584566 w 1716702"/>
                <a:gd name="connsiteY105" fmla="*/ 818369 h 1412756"/>
                <a:gd name="connsiteX106" fmla="*/ 1584566 w 1716702"/>
                <a:gd name="connsiteY106" fmla="*/ 816912 h 1412756"/>
                <a:gd name="connsiteX107" fmla="*/ 1583838 w 1716702"/>
                <a:gd name="connsiteY107" fmla="*/ 816183 h 1412756"/>
                <a:gd name="connsiteX108" fmla="*/ 1582437 w 1716702"/>
                <a:gd name="connsiteY108" fmla="*/ 814782 h 1412756"/>
                <a:gd name="connsiteX109" fmla="*/ 1580252 w 1716702"/>
                <a:gd name="connsiteY109" fmla="*/ 814054 h 1412756"/>
                <a:gd name="connsiteX110" fmla="*/ 1578851 w 1716702"/>
                <a:gd name="connsiteY110" fmla="*/ 813325 h 1412756"/>
                <a:gd name="connsiteX111" fmla="*/ 1578122 w 1716702"/>
                <a:gd name="connsiteY111" fmla="*/ 812597 h 1412756"/>
                <a:gd name="connsiteX112" fmla="*/ 1577394 w 1716702"/>
                <a:gd name="connsiteY112" fmla="*/ 810467 h 1412756"/>
                <a:gd name="connsiteX113" fmla="*/ 1577394 w 1716702"/>
                <a:gd name="connsiteY113" fmla="*/ 809010 h 1412756"/>
                <a:gd name="connsiteX114" fmla="*/ 1575993 w 1716702"/>
                <a:gd name="connsiteY114" fmla="*/ 807609 h 1412756"/>
                <a:gd name="connsiteX115" fmla="*/ 1573807 w 1716702"/>
                <a:gd name="connsiteY115" fmla="*/ 806153 h 1412756"/>
                <a:gd name="connsiteX116" fmla="*/ 1572350 w 1716702"/>
                <a:gd name="connsiteY116" fmla="*/ 805424 h 1412756"/>
                <a:gd name="connsiteX117" fmla="*/ 1570221 w 1716702"/>
                <a:gd name="connsiteY117" fmla="*/ 804696 h 1412756"/>
                <a:gd name="connsiteX118" fmla="*/ 1567363 w 1716702"/>
                <a:gd name="connsiteY118" fmla="*/ 802566 h 1412756"/>
                <a:gd name="connsiteX119" fmla="*/ 1566635 w 1716702"/>
                <a:gd name="connsiteY119" fmla="*/ 801838 h 1412756"/>
                <a:gd name="connsiteX120" fmla="*/ 1563777 w 1716702"/>
                <a:gd name="connsiteY120" fmla="*/ 799708 h 1412756"/>
                <a:gd name="connsiteX121" fmla="*/ 1562320 w 1716702"/>
                <a:gd name="connsiteY121" fmla="*/ 798251 h 1412756"/>
                <a:gd name="connsiteX122" fmla="*/ 1561591 w 1716702"/>
                <a:gd name="connsiteY122" fmla="*/ 796794 h 1412756"/>
                <a:gd name="connsiteX123" fmla="*/ 1561591 w 1716702"/>
                <a:gd name="connsiteY123" fmla="*/ 796122 h 1412756"/>
                <a:gd name="connsiteX124" fmla="*/ 1562320 w 1716702"/>
                <a:gd name="connsiteY124" fmla="*/ 794665 h 1412756"/>
                <a:gd name="connsiteX125" fmla="*/ 1561591 w 1716702"/>
                <a:gd name="connsiteY125" fmla="*/ 793936 h 1412756"/>
                <a:gd name="connsiteX126" fmla="*/ 1559462 w 1716702"/>
                <a:gd name="connsiteY126" fmla="*/ 793208 h 1412756"/>
                <a:gd name="connsiteX127" fmla="*/ 1558005 w 1716702"/>
                <a:gd name="connsiteY127" fmla="*/ 793208 h 1412756"/>
                <a:gd name="connsiteX128" fmla="*/ 1556604 w 1716702"/>
                <a:gd name="connsiteY128" fmla="*/ 791807 h 1412756"/>
                <a:gd name="connsiteX129" fmla="*/ 1555147 w 1716702"/>
                <a:gd name="connsiteY129" fmla="*/ 791078 h 1412756"/>
                <a:gd name="connsiteX130" fmla="*/ 1555875 w 1716702"/>
                <a:gd name="connsiteY130" fmla="*/ 789621 h 1412756"/>
                <a:gd name="connsiteX131" fmla="*/ 1557276 w 1716702"/>
                <a:gd name="connsiteY131" fmla="*/ 788221 h 1412756"/>
                <a:gd name="connsiteX132" fmla="*/ 1557276 w 1716702"/>
                <a:gd name="connsiteY132" fmla="*/ 786035 h 1412756"/>
                <a:gd name="connsiteX133" fmla="*/ 1547974 w 1716702"/>
                <a:gd name="connsiteY133" fmla="*/ 785307 h 1412756"/>
                <a:gd name="connsiteX134" fmla="*/ 1535030 w 1716702"/>
                <a:gd name="connsiteY134" fmla="*/ 784634 h 1412756"/>
                <a:gd name="connsiteX135" fmla="*/ 1533629 w 1716702"/>
                <a:gd name="connsiteY135" fmla="*/ 786035 h 1412756"/>
                <a:gd name="connsiteX136" fmla="*/ 1467561 w 1716702"/>
                <a:gd name="connsiteY136" fmla="*/ 840615 h 1412756"/>
                <a:gd name="connsiteX137" fmla="*/ 1468289 w 1716702"/>
                <a:gd name="connsiteY137" fmla="*/ 842745 h 1412756"/>
                <a:gd name="connsiteX138" fmla="*/ 1469018 w 1716702"/>
                <a:gd name="connsiteY138" fmla="*/ 843473 h 1412756"/>
                <a:gd name="connsiteX139" fmla="*/ 1468289 w 1716702"/>
                <a:gd name="connsiteY139" fmla="*/ 844202 h 1412756"/>
                <a:gd name="connsiteX140" fmla="*/ 1468289 w 1716702"/>
                <a:gd name="connsiteY140" fmla="*/ 847060 h 1412756"/>
                <a:gd name="connsiteX141" fmla="*/ 1467561 w 1716702"/>
                <a:gd name="connsiteY141" fmla="*/ 847788 h 1412756"/>
                <a:gd name="connsiteX142" fmla="*/ 1467561 w 1716702"/>
                <a:gd name="connsiteY142" fmla="*/ 848517 h 1412756"/>
                <a:gd name="connsiteX143" fmla="*/ 1467561 w 1716702"/>
                <a:gd name="connsiteY143" fmla="*/ 849245 h 1412756"/>
                <a:gd name="connsiteX144" fmla="*/ 1468289 w 1716702"/>
                <a:gd name="connsiteY144" fmla="*/ 849918 h 1412756"/>
                <a:gd name="connsiteX145" fmla="*/ 1466832 w 1716702"/>
                <a:gd name="connsiteY145" fmla="*/ 852832 h 1412756"/>
                <a:gd name="connsiteX146" fmla="*/ 1466832 w 1716702"/>
                <a:gd name="connsiteY146" fmla="*/ 854232 h 1412756"/>
                <a:gd name="connsiteX147" fmla="*/ 1467561 w 1716702"/>
                <a:gd name="connsiteY147" fmla="*/ 854961 h 1412756"/>
                <a:gd name="connsiteX148" fmla="*/ 1467561 w 1716702"/>
                <a:gd name="connsiteY148" fmla="*/ 856418 h 1412756"/>
                <a:gd name="connsiteX149" fmla="*/ 1466832 w 1716702"/>
                <a:gd name="connsiteY149" fmla="*/ 857819 h 1412756"/>
                <a:gd name="connsiteX150" fmla="*/ 1463974 w 1716702"/>
                <a:gd name="connsiteY150" fmla="*/ 860733 h 1412756"/>
                <a:gd name="connsiteX151" fmla="*/ 1463974 w 1716702"/>
                <a:gd name="connsiteY151" fmla="*/ 862862 h 1412756"/>
                <a:gd name="connsiteX152" fmla="*/ 1463246 w 1716702"/>
                <a:gd name="connsiteY152" fmla="*/ 864319 h 1412756"/>
                <a:gd name="connsiteX153" fmla="*/ 1461116 w 1716702"/>
                <a:gd name="connsiteY153" fmla="*/ 867177 h 1412756"/>
                <a:gd name="connsiteX154" fmla="*/ 1459659 w 1716702"/>
                <a:gd name="connsiteY154" fmla="*/ 869306 h 1412756"/>
                <a:gd name="connsiteX155" fmla="*/ 1459659 w 1716702"/>
                <a:gd name="connsiteY155" fmla="*/ 871492 h 1412756"/>
                <a:gd name="connsiteX156" fmla="*/ 1459659 w 1716702"/>
                <a:gd name="connsiteY156" fmla="*/ 874350 h 1412756"/>
                <a:gd name="connsiteX157" fmla="*/ 1461789 w 1716702"/>
                <a:gd name="connsiteY157" fmla="*/ 876479 h 1412756"/>
                <a:gd name="connsiteX158" fmla="*/ 1461789 w 1716702"/>
                <a:gd name="connsiteY158" fmla="*/ 877936 h 1412756"/>
                <a:gd name="connsiteX159" fmla="*/ 1461116 w 1716702"/>
                <a:gd name="connsiteY159" fmla="*/ 879393 h 1412756"/>
                <a:gd name="connsiteX160" fmla="*/ 1460388 w 1716702"/>
                <a:gd name="connsiteY160" fmla="*/ 881523 h 1412756"/>
                <a:gd name="connsiteX161" fmla="*/ 1461116 w 1716702"/>
                <a:gd name="connsiteY161" fmla="*/ 882980 h 1412756"/>
                <a:gd name="connsiteX162" fmla="*/ 1460388 w 1716702"/>
                <a:gd name="connsiteY162" fmla="*/ 883708 h 1412756"/>
                <a:gd name="connsiteX163" fmla="*/ 1458931 w 1716702"/>
                <a:gd name="connsiteY163" fmla="*/ 887295 h 1412756"/>
                <a:gd name="connsiteX164" fmla="*/ 1457474 w 1716702"/>
                <a:gd name="connsiteY164" fmla="*/ 891553 h 1412756"/>
                <a:gd name="connsiteX165" fmla="*/ 1456802 w 1716702"/>
                <a:gd name="connsiteY165" fmla="*/ 892282 h 1412756"/>
                <a:gd name="connsiteX166" fmla="*/ 1456073 w 1716702"/>
                <a:gd name="connsiteY166" fmla="*/ 894467 h 1412756"/>
                <a:gd name="connsiteX167" fmla="*/ 1456073 w 1716702"/>
                <a:gd name="connsiteY167" fmla="*/ 895868 h 1412756"/>
                <a:gd name="connsiteX168" fmla="*/ 1454616 w 1716702"/>
                <a:gd name="connsiteY168" fmla="*/ 897325 h 1412756"/>
                <a:gd name="connsiteX169" fmla="*/ 1454616 w 1716702"/>
                <a:gd name="connsiteY169" fmla="*/ 898054 h 1412756"/>
                <a:gd name="connsiteX170" fmla="*/ 1453888 w 1716702"/>
                <a:gd name="connsiteY170" fmla="*/ 898054 h 1412756"/>
                <a:gd name="connsiteX171" fmla="*/ 1435227 w 1716702"/>
                <a:gd name="connsiteY171" fmla="*/ 894467 h 1412756"/>
                <a:gd name="connsiteX172" fmla="*/ 1404351 w 1716702"/>
                <a:gd name="connsiteY172" fmla="*/ 893010 h 1412756"/>
                <a:gd name="connsiteX173" fmla="*/ 1380703 w 1716702"/>
                <a:gd name="connsiteY173" fmla="*/ 891553 h 1412756"/>
                <a:gd name="connsiteX174" fmla="*/ 1376388 w 1716702"/>
                <a:gd name="connsiteY174" fmla="*/ 890881 h 1412756"/>
                <a:gd name="connsiteX175" fmla="*/ 1371345 w 1716702"/>
                <a:gd name="connsiteY175" fmla="*/ 890152 h 1412756"/>
                <a:gd name="connsiteX176" fmla="*/ 1356999 w 1716702"/>
                <a:gd name="connsiteY176" fmla="*/ 889424 h 1412756"/>
                <a:gd name="connsiteX177" fmla="*/ 1356999 w 1716702"/>
                <a:gd name="connsiteY177" fmla="*/ 889424 h 1412756"/>
                <a:gd name="connsiteX178" fmla="*/ 1356271 w 1716702"/>
                <a:gd name="connsiteY178" fmla="*/ 887967 h 1412756"/>
                <a:gd name="connsiteX179" fmla="*/ 1355542 w 1716702"/>
                <a:gd name="connsiteY179" fmla="*/ 886566 h 1412756"/>
                <a:gd name="connsiteX180" fmla="*/ 1355542 w 1716702"/>
                <a:gd name="connsiteY180" fmla="*/ 883708 h 1412756"/>
                <a:gd name="connsiteX181" fmla="*/ 1355542 w 1716702"/>
                <a:gd name="connsiteY181" fmla="*/ 882980 h 1412756"/>
                <a:gd name="connsiteX182" fmla="*/ 1355542 w 1716702"/>
                <a:gd name="connsiteY182" fmla="*/ 881523 h 1412756"/>
                <a:gd name="connsiteX183" fmla="*/ 1354141 w 1716702"/>
                <a:gd name="connsiteY183" fmla="*/ 880794 h 1412756"/>
                <a:gd name="connsiteX184" fmla="*/ 1353413 w 1716702"/>
                <a:gd name="connsiteY184" fmla="*/ 879393 h 1412756"/>
                <a:gd name="connsiteX185" fmla="*/ 1352684 w 1716702"/>
                <a:gd name="connsiteY185" fmla="*/ 878665 h 1412756"/>
                <a:gd name="connsiteX186" fmla="*/ 1353413 w 1716702"/>
                <a:gd name="connsiteY186" fmla="*/ 878665 h 1412756"/>
                <a:gd name="connsiteX187" fmla="*/ 1353413 w 1716702"/>
                <a:gd name="connsiteY187" fmla="*/ 877936 h 1412756"/>
                <a:gd name="connsiteX188" fmla="*/ 1353413 w 1716702"/>
                <a:gd name="connsiteY188" fmla="*/ 876479 h 1412756"/>
                <a:gd name="connsiteX189" fmla="*/ 1352684 w 1716702"/>
                <a:gd name="connsiteY189" fmla="*/ 875078 h 1412756"/>
                <a:gd name="connsiteX190" fmla="*/ 1352684 w 1716702"/>
                <a:gd name="connsiteY190" fmla="*/ 874350 h 1412756"/>
                <a:gd name="connsiteX191" fmla="*/ 1352684 w 1716702"/>
                <a:gd name="connsiteY191" fmla="*/ 873621 h 1412756"/>
                <a:gd name="connsiteX192" fmla="*/ 1351956 w 1716702"/>
                <a:gd name="connsiteY192" fmla="*/ 872893 h 1412756"/>
                <a:gd name="connsiteX193" fmla="*/ 1351956 w 1716702"/>
                <a:gd name="connsiteY193" fmla="*/ 871492 h 1412756"/>
                <a:gd name="connsiteX194" fmla="*/ 1352684 w 1716702"/>
                <a:gd name="connsiteY194" fmla="*/ 870764 h 1412756"/>
                <a:gd name="connsiteX195" fmla="*/ 1354141 w 1716702"/>
                <a:gd name="connsiteY195" fmla="*/ 870035 h 1412756"/>
                <a:gd name="connsiteX196" fmla="*/ 1354814 w 1716702"/>
                <a:gd name="connsiteY196" fmla="*/ 867906 h 1412756"/>
                <a:gd name="connsiteX197" fmla="*/ 1356271 w 1716702"/>
                <a:gd name="connsiteY197" fmla="*/ 865720 h 1412756"/>
                <a:gd name="connsiteX198" fmla="*/ 1356999 w 1716702"/>
                <a:gd name="connsiteY198" fmla="*/ 864319 h 1412756"/>
                <a:gd name="connsiteX199" fmla="*/ 1356271 w 1716702"/>
                <a:gd name="connsiteY199" fmla="*/ 862862 h 1412756"/>
                <a:gd name="connsiteX200" fmla="*/ 1355542 w 1716702"/>
                <a:gd name="connsiteY200" fmla="*/ 862862 h 1412756"/>
                <a:gd name="connsiteX201" fmla="*/ 1355542 w 1716702"/>
                <a:gd name="connsiteY201" fmla="*/ 862134 h 1412756"/>
                <a:gd name="connsiteX202" fmla="*/ 1356271 w 1716702"/>
                <a:gd name="connsiteY202" fmla="*/ 862134 h 1412756"/>
                <a:gd name="connsiteX203" fmla="*/ 1356999 w 1716702"/>
                <a:gd name="connsiteY203" fmla="*/ 861405 h 1412756"/>
                <a:gd name="connsiteX204" fmla="*/ 1355542 w 1716702"/>
                <a:gd name="connsiteY204" fmla="*/ 860733 h 1412756"/>
                <a:gd name="connsiteX205" fmla="*/ 1355542 w 1716702"/>
                <a:gd name="connsiteY205" fmla="*/ 860004 h 1412756"/>
                <a:gd name="connsiteX206" fmla="*/ 1356271 w 1716702"/>
                <a:gd name="connsiteY206" fmla="*/ 859276 h 1412756"/>
                <a:gd name="connsiteX207" fmla="*/ 1355542 w 1716702"/>
                <a:gd name="connsiteY207" fmla="*/ 857819 h 1412756"/>
                <a:gd name="connsiteX208" fmla="*/ 1356271 w 1716702"/>
                <a:gd name="connsiteY208" fmla="*/ 855689 h 1412756"/>
                <a:gd name="connsiteX209" fmla="*/ 1356271 w 1716702"/>
                <a:gd name="connsiteY209" fmla="*/ 854232 h 1412756"/>
                <a:gd name="connsiteX210" fmla="*/ 1356999 w 1716702"/>
                <a:gd name="connsiteY210" fmla="*/ 852832 h 1412756"/>
                <a:gd name="connsiteX211" fmla="*/ 1356271 w 1716702"/>
                <a:gd name="connsiteY211" fmla="*/ 851375 h 1412756"/>
                <a:gd name="connsiteX212" fmla="*/ 1356999 w 1716702"/>
                <a:gd name="connsiteY212" fmla="*/ 849918 h 1412756"/>
                <a:gd name="connsiteX213" fmla="*/ 1356999 w 1716702"/>
                <a:gd name="connsiteY213" fmla="*/ 849245 h 1412756"/>
                <a:gd name="connsiteX214" fmla="*/ 1357728 w 1716702"/>
                <a:gd name="connsiteY214" fmla="*/ 847788 h 1412756"/>
                <a:gd name="connsiteX215" fmla="*/ 1358400 w 1716702"/>
                <a:gd name="connsiteY215" fmla="*/ 845659 h 1412756"/>
                <a:gd name="connsiteX216" fmla="*/ 1358400 w 1716702"/>
                <a:gd name="connsiteY216" fmla="*/ 844930 h 1412756"/>
                <a:gd name="connsiteX217" fmla="*/ 1361314 w 1716702"/>
                <a:gd name="connsiteY217" fmla="*/ 840615 h 1412756"/>
                <a:gd name="connsiteX218" fmla="*/ 1362715 w 1716702"/>
                <a:gd name="connsiteY218" fmla="*/ 837758 h 1412756"/>
                <a:gd name="connsiteX219" fmla="*/ 1364172 w 1716702"/>
                <a:gd name="connsiteY219" fmla="*/ 836301 h 1412756"/>
                <a:gd name="connsiteX220" fmla="*/ 1364172 w 1716702"/>
                <a:gd name="connsiteY220" fmla="*/ 835572 h 1412756"/>
                <a:gd name="connsiteX221" fmla="*/ 1364172 w 1716702"/>
                <a:gd name="connsiteY221" fmla="*/ 832714 h 1412756"/>
                <a:gd name="connsiteX222" fmla="*/ 1363443 w 1716702"/>
                <a:gd name="connsiteY222" fmla="*/ 830585 h 1412756"/>
                <a:gd name="connsiteX223" fmla="*/ 1362715 w 1716702"/>
                <a:gd name="connsiteY223" fmla="*/ 829128 h 1412756"/>
                <a:gd name="connsiteX224" fmla="*/ 1362715 w 1716702"/>
                <a:gd name="connsiteY224" fmla="*/ 828399 h 1412756"/>
                <a:gd name="connsiteX225" fmla="*/ 1362715 w 1716702"/>
                <a:gd name="connsiteY225" fmla="*/ 827671 h 1412756"/>
                <a:gd name="connsiteX226" fmla="*/ 1362715 w 1716702"/>
                <a:gd name="connsiteY226" fmla="*/ 826270 h 1412756"/>
                <a:gd name="connsiteX227" fmla="*/ 1363443 w 1716702"/>
                <a:gd name="connsiteY227" fmla="*/ 824813 h 1412756"/>
                <a:gd name="connsiteX228" fmla="*/ 1365629 w 1716702"/>
                <a:gd name="connsiteY228" fmla="*/ 824084 h 1412756"/>
                <a:gd name="connsiteX229" fmla="*/ 1366301 w 1716702"/>
                <a:gd name="connsiteY229" fmla="*/ 823356 h 1412756"/>
                <a:gd name="connsiteX230" fmla="*/ 1367030 w 1716702"/>
                <a:gd name="connsiteY230" fmla="*/ 821955 h 1412756"/>
                <a:gd name="connsiteX231" fmla="*/ 1370616 w 1716702"/>
                <a:gd name="connsiteY231" fmla="*/ 816183 h 1412756"/>
                <a:gd name="connsiteX232" fmla="*/ 1371345 w 1716702"/>
                <a:gd name="connsiteY232" fmla="*/ 815455 h 1412756"/>
                <a:gd name="connsiteX233" fmla="*/ 1372802 w 1716702"/>
                <a:gd name="connsiteY233" fmla="*/ 811868 h 1412756"/>
                <a:gd name="connsiteX234" fmla="*/ 1373474 w 1716702"/>
                <a:gd name="connsiteY234" fmla="*/ 811196 h 1412756"/>
                <a:gd name="connsiteX235" fmla="*/ 1374931 w 1716702"/>
                <a:gd name="connsiteY235" fmla="*/ 810467 h 1412756"/>
                <a:gd name="connsiteX236" fmla="*/ 1376388 w 1716702"/>
                <a:gd name="connsiteY236" fmla="*/ 809010 h 1412756"/>
                <a:gd name="connsiteX237" fmla="*/ 1377116 w 1716702"/>
                <a:gd name="connsiteY237" fmla="*/ 808282 h 1412756"/>
                <a:gd name="connsiteX238" fmla="*/ 1377789 w 1716702"/>
                <a:gd name="connsiteY238" fmla="*/ 806153 h 1412756"/>
                <a:gd name="connsiteX239" fmla="*/ 1377789 w 1716702"/>
                <a:gd name="connsiteY239" fmla="*/ 804023 h 1412756"/>
                <a:gd name="connsiteX240" fmla="*/ 1377789 w 1716702"/>
                <a:gd name="connsiteY240" fmla="*/ 802566 h 1412756"/>
                <a:gd name="connsiteX241" fmla="*/ 1377789 w 1716702"/>
                <a:gd name="connsiteY241" fmla="*/ 801109 h 1412756"/>
                <a:gd name="connsiteX242" fmla="*/ 1377789 w 1716702"/>
                <a:gd name="connsiteY242" fmla="*/ 799708 h 1412756"/>
                <a:gd name="connsiteX243" fmla="*/ 1378517 w 1716702"/>
                <a:gd name="connsiteY243" fmla="*/ 798980 h 1412756"/>
                <a:gd name="connsiteX244" fmla="*/ 1379974 w 1716702"/>
                <a:gd name="connsiteY244" fmla="*/ 797523 h 1412756"/>
                <a:gd name="connsiteX245" fmla="*/ 1380703 w 1716702"/>
                <a:gd name="connsiteY245" fmla="*/ 797523 h 1412756"/>
                <a:gd name="connsiteX246" fmla="*/ 1381375 w 1716702"/>
                <a:gd name="connsiteY246" fmla="*/ 796794 h 1412756"/>
                <a:gd name="connsiteX247" fmla="*/ 1382832 w 1716702"/>
                <a:gd name="connsiteY247" fmla="*/ 796122 h 1412756"/>
                <a:gd name="connsiteX248" fmla="*/ 1384289 w 1716702"/>
                <a:gd name="connsiteY248" fmla="*/ 794665 h 1412756"/>
                <a:gd name="connsiteX249" fmla="*/ 1384962 w 1716702"/>
                <a:gd name="connsiteY249" fmla="*/ 793936 h 1412756"/>
                <a:gd name="connsiteX250" fmla="*/ 1384962 w 1716702"/>
                <a:gd name="connsiteY250" fmla="*/ 791807 h 1412756"/>
                <a:gd name="connsiteX251" fmla="*/ 1384289 w 1716702"/>
                <a:gd name="connsiteY251" fmla="*/ 788949 h 1412756"/>
                <a:gd name="connsiteX252" fmla="*/ 1384289 w 1716702"/>
                <a:gd name="connsiteY252" fmla="*/ 788221 h 1412756"/>
                <a:gd name="connsiteX253" fmla="*/ 1384289 w 1716702"/>
                <a:gd name="connsiteY253" fmla="*/ 786764 h 1412756"/>
                <a:gd name="connsiteX254" fmla="*/ 1387876 w 1716702"/>
                <a:gd name="connsiteY254" fmla="*/ 781048 h 1412756"/>
                <a:gd name="connsiteX255" fmla="*/ 1389277 w 1716702"/>
                <a:gd name="connsiteY255" fmla="*/ 779591 h 1412756"/>
                <a:gd name="connsiteX256" fmla="*/ 1390005 w 1716702"/>
                <a:gd name="connsiteY256" fmla="*/ 777461 h 1412756"/>
                <a:gd name="connsiteX257" fmla="*/ 1390734 w 1716702"/>
                <a:gd name="connsiteY257" fmla="*/ 775276 h 1412756"/>
                <a:gd name="connsiteX258" fmla="*/ 1391462 w 1716702"/>
                <a:gd name="connsiteY258" fmla="*/ 772418 h 1412756"/>
                <a:gd name="connsiteX259" fmla="*/ 1393591 w 1716702"/>
                <a:gd name="connsiteY259" fmla="*/ 767375 h 1412756"/>
                <a:gd name="connsiteX260" fmla="*/ 1393591 w 1716702"/>
                <a:gd name="connsiteY260" fmla="*/ 765245 h 1412756"/>
                <a:gd name="connsiteX261" fmla="*/ 1393591 w 1716702"/>
                <a:gd name="connsiteY261" fmla="*/ 762387 h 1412756"/>
                <a:gd name="connsiteX262" fmla="*/ 1393591 w 1716702"/>
                <a:gd name="connsiteY262" fmla="*/ 760930 h 1412756"/>
                <a:gd name="connsiteX263" fmla="*/ 1393591 w 1716702"/>
                <a:gd name="connsiteY263" fmla="*/ 760202 h 1412756"/>
                <a:gd name="connsiteX264" fmla="*/ 1394320 w 1716702"/>
                <a:gd name="connsiteY264" fmla="*/ 759473 h 1412756"/>
                <a:gd name="connsiteX265" fmla="*/ 1395777 w 1716702"/>
                <a:gd name="connsiteY265" fmla="*/ 758745 h 1412756"/>
                <a:gd name="connsiteX266" fmla="*/ 1396449 w 1716702"/>
                <a:gd name="connsiteY266" fmla="*/ 758745 h 1412756"/>
                <a:gd name="connsiteX267" fmla="*/ 1396449 w 1716702"/>
                <a:gd name="connsiteY267" fmla="*/ 758073 h 1412756"/>
                <a:gd name="connsiteX268" fmla="*/ 1396449 w 1716702"/>
                <a:gd name="connsiteY268" fmla="*/ 757344 h 1412756"/>
                <a:gd name="connsiteX269" fmla="*/ 1396449 w 1716702"/>
                <a:gd name="connsiteY269" fmla="*/ 755887 h 1412756"/>
                <a:gd name="connsiteX270" fmla="*/ 1397178 w 1716702"/>
                <a:gd name="connsiteY270" fmla="*/ 754486 h 1412756"/>
                <a:gd name="connsiteX271" fmla="*/ 1393591 w 1716702"/>
                <a:gd name="connsiteY271" fmla="*/ 754486 h 1412756"/>
                <a:gd name="connsiteX272" fmla="*/ 1392191 w 1716702"/>
                <a:gd name="connsiteY272" fmla="*/ 754486 h 1412756"/>
                <a:gd name="connsiteX273" fmla="*/ 1389277 w 1716702"/>
                <a:gd name="connsiteY273" fmla="*/ 755159 h 1412756"/>
                <a:gd name="connsiteX274" fmla="*/ 1387876 w 1716702"/>
                <a:gd name="connsiteY274" fmla="*/ 757344 h 1412756"/>
                <a:gd name="connsiteX275" fmla="*/ 1384289 w 1716702"/>
                <a:gd name="connsiteY275" fmla="*/ 759473 h 1412756"/>
                <a:gd name="connsiteX276" fmla="*/ 1383561 w 1716702"/>
                <a:gd name="connsiteY276" fmla="*/ 760202 h 1412756"/>
                <a:gd name="connsiteX277" fmla="*/ 1373474 w 1716702"/>
                <a:gd name="connsiteY277" fmla="*/ 763060 h 1412756"/>
                <a:gd name="connsiteX278" fmla="*/ 1372802 w 1716702"/>
                <a:gd name="connsiteY278" fmla="*/ 763060 h 1412756"/>
                <a:gd name="connsiteX279" fmla="*/ 1369888 w 1716702"/>
                <a:gd name="connsiteY279" fmla="*/ 762387 h 1412756"/>
                <a:gd name="connsiteX280" fmla="*/ 1364900 w 1716702"/>
                <a:gd name="connsiteY280" fmla="*/ 761659 h 1412756"/>
                <a:gd name="connsiteX281" fmla="*/ 1361314 w 1716702"/>
                <a:gd name="connsiteY281" fmla="*/ 760930 h 1412756"/>
                <a:gd name="connsiteX282" fmla="*/ 1360586 w 1716702"/>
                <a:gd name="connsiteY282" fmla="*/ 760930 h 1412756"/>
                <a:gd name="connsiteX283" fmla="*/ 1360586 w 1716702"/>
                <a:gd name="connsiteY283" fmla="*/ 761659 h 1412756"/>
                <a:gd name="connsiteX284" fmla="*/ 1358400 w 1716702"/>
                <a:gd name="connsiteY284" fmla="*/ 762387 h 1412756"/>
                <a:gd name="connsiteX285" fmla="*/ 1354141 w 1716702"/>
                <a:gd name="connsiteY285" fmla="*/ 763788 h 1412756"/>
                <a:gd name="connsiteX286" fmla="*/ 1352684 w 1716702"/>
                <a:gd name="connsiteY286" fmla="*/ 764517 h 1412756"/>
                <a:gd name="connsiteX287" fmla="*/ 1351956 w 1716702"/>
                <a:gd name="connsiteY287" fmla="*/ 765245 h 1412756"/>
                <a:gd name="connsiteX288" fmla="*/ 1351227 w 1716702"/>
                <a:gd name="connsiteY288" fmla="*/ 765245 h 1412756"/>
                <a:gd name="connsiteX289" fmla="*/ 1350499 w 1716702"/>
                <a:gd name="connsiteY289" fmla="*/ 765245 h 1412756"/>
                <a:gd name="connsiteX290" fmla="*/ 1349098 w 1716702"/>
                <a:gd name="connsiteY290" fmla="*/ 765245 h 1412756"/>
                <a:gd name="connsiteX291" fmla="*/ 1346912 w 1716702"/>
                <a:gd name="connsiteY291" fmla="*/ 764517 h 1412756"/>
                <a:gd name="connsiteX292" fmla="*/ 1346240 w 1716702"/>
                <a:gd name="connsiteY292" fmla="*/ 764517 h 1412756"/>
                <a:gd name="connsiteX293" fmla="*/ 1342654 w 1716702"/>
                <a:gd name="connsiteY293" fmla="*/ 765245 h 1412756"/>
                <a:gd name="connsiteX294" fmla="*/ 1339740 w 1716702"/>
                <a:gd name="connsiteY294" fmla="*/ 765245 h 1412756"/>
                <a:gd name="connsiteX295" fmla="*/ 1339011 w 1716702"/>
                <a:gd name="connsiteY295" fmla="*/ 765245 h 1412756"/>
                <a:gd name="connsiteX296" fmla="*/ 1337610 w 1716702"/>
                <a:gd name="connsiteY296" fmla="*/ 764517 h 1412756"/>
                <a:gd name="connsiteX297" fmla="*/ 1336153 w 1716702"/>
                <a:gd name="connsiteY297" fmla="*/ 763788 h 1412756"/>
                <a:gd name="connsiteX298" fmla="*/ 1335425 w 1716702"/>
                <a:gd name="connsiteY298" fmla="*/ 763788 h 1412756"/>
                <a:gd name="connsiteX299" fmla="*/ 1334752 w 1716702"/>
                <a:gd name="connsiteY299" fmla="*/ 763788 h 1412756"/>
                <a:gd name="connsiteX300" fmla="*/ 1334024 w 1716702"/>
                <a:gd name="connsiteY300" fmla="*/ 763788 h 1412756"/>
                <a:gd name="connsiteX301" fmla="*/ 1332567 w 1716702"/>
                <a:gd name="connsiteY301" fmla="*/ 763788 h 1412756"/>
                <a:gd name="connsiteX302" fmla="*/ 1331166 w 1716702"/>
                <a:gd name="connsiteY302" fmla="*/ 763788 h 1412756"/>
                <a:gd name="connsiteX303" fmla="*/ 1330437 w 1716702"/>
                <a:gd name="connsiteY303" fmla="*/ 763788 h 1412756"/>
                <a:gd name="connsiteX304" fmla="*/ 1329709 w 1716702"/>
                <a:gd name="connsiteY304" fmla="*/ 763788 h 1412756"/>
                <a:gd name="connsiteX305" fmla="*/ 1328980 w 1716702"/>
                <a:gd name="connsiteY305" fmla="*/ 763788 h 1412756"/>
                <a:gd name="connsiteX306" fmla="*/ 1327524 w 1716702"/>
                <a:gd name="connsiteY306" fmla="*/ 765245 h 1412756"/>
                <a:gd name="connsiteX307" fmla="*/ 1324666 w 1716702"/>
                <a:gd name="connsiteY307" fmla="*/ 767375 h 1412756"/>
                <a:gd name="connsiteX308" fmla="*/ 1321808 w 1716702"/>
                <a:gd name="connsiteY308" fmla="*/ 770961 h 1412756"/>
                <a:gd name="connsiteX309" fmla="*/ 1320351 w 1716702"/>
                <a:gd name="connsiteY309" fmla="*/ 772418 h 1412756"/>
                <a:gd name="connsiteX310" fmla="*/ 1319678 w 1716702"/>
                <a:gd name="connsiteY310" fmla="*/ 772418 h 1412756"/>
                <a:gd name="connsiteX311" fmla="*/ 1318950 w 1716702"/>
                <a:gd name="connsiteY311" fmla="*/ 772418 h 1412756"/>
                <a:gd name="connsiteX312" fmla="*/ 1316036 w 1716702"/>
                <a:gd name="connsiteY312" fmla="*/ 772418 h 1412756"/>
                <a:gd name="connsiteX313" fmla="*/ 1314635 w 1716702"/>
                <a:gd name="connsiteY313" fmla="*/ 772418 h 1412756"/>
                <a:gd name="connsiteX314" fmla="*/ 1313178 w 1716702"/>
                <a:gd name="connsiteY314" fmla="*/ 772418 h 1412756"/>
                <a:gd name="connsiteX315" fmla="*/ 1312449 w 1716702"/>
                <a:gd name="connsiteY315" fmla="*/ 772418 h 1412756"/>
                <a:gd name="connsiteX316" fmla="*/ 1311049 w 1716702"/>
                <a:gd name="connsiteY316" fmla="*/ 773819 h 1412756"/>
                <a:gd name="connsiteX317" fmla="*/ 1308191 w 1716702"/>
                <a:gd name="connsiteY317" fmla="*/ 776004 h 1412756"/>
                <a:gd name="connsiteX318" fmla="*/ 1307462 w 1716702"/>
                <a:gd name="connsiteY318" fmla="*/ 776733 h 1412756"/>
                <a:gd name="connsiteX319" fmla="*/ 1306734 w 1716702"/>
                <a:gd name="connsiteY319" fmla="*/ 776733 h 1412756"/>
                <a:gd name="connsiteX320" fmla="*/ 1303876 w 1716702"/>
                <a:gd name="connsiteY320" fmla="*/ 776733 h 1412756"/>
                <a:gd name="connsiteX321" fmla="*/ 1303876 w 1716702"/>
                <a:gd name="connsiteY321" fmla="*/ 776004 h 1412756"/>
                <a:gd name="connsiteX322" fmla="*/ 1304548 w 1716702"/>
                <a:gd name="connsiteY322" fmla="*/ 775276 h 1412756"/>
                <a:gd name="connsiteX323" fmla="*/ 1306734 w 1716702"/>
                <a:gd name="connsiteY323" fmla="*/ 774548 h 1412756"/>
                <a:gd name="connsiteX324" fmla="*/ 1309592 w 1716702"/>
                <a:gd name="connsiteY324" fmla="*/ 773147 h 1412756"/>
                <a:gd name="connsiteX325" fmla="*/ 1311049 w 1716702"/>
                <a:gd name="connsiteY325" fmla="*/ 770961 h 1412756"/>
                <a:gd name="connsiteX326" fmla="*/ 1312449 w 1716702"/>
                <a:gd name="connsiteY326" fmla="*/ 768832 h 1412756"/>
                <a:gd name="connsiteX327" fmla="*/ 1313906 w 1716702"/>
                <a:gd name="connsiteY327" fmla="*/ 768103 h 1412756"/>
                <a:gd name="connsiteX328" fmla="*/ 1316764 w 1716702"/>
                <a:gd name="connsiteY328" fmla="*/ 768103 h 1412756"/>
                <a:gd name="connsiteX329" fmla="*/ 1317493 w 1716702"/>
                <a:gd name="connsiteY329" fmla="*/ 768103 h 1412756"/>
                <a:gd name="connsiteX330" fmla="*/ 1318221 w 1716702"/>
                <a:gd name="connsiteY330" fmla="*/ 767375 h 1412756"/>
                <a:gd name="connsiteX331" fmla="*/ 1318950 w 1716702"/>
                <a:gd name="connsiteY331" fmla="*/ 766646 h 1412756"/>
                <a:gd name="connsiteX332" fmla="*/ 1319678 w 1716702"/>
                <a:gd name="connsiteY332" fmla="*/ 766646 h 1412756"/>
                <a:gd name="connsiteX333" fmla="*/ 1321808 w 1716702"/>
                <a:gd name="connsiteY333" fmla="*/ 764517 h 1412756"/>
                <a:gd name="connsiteX334" fmla="*/ 1322536 w 1716702"/>
                <a:gd name="connsiteY334" fmla="*/ 763060 h 1412756"/>
                <a:gd name="connsiteX335" fmla="*/ 1322536 w 1716702"/>
                <a:gd name="connsiteY335" fmla="*/ 761659 h 1412756"/>
                <a:gd name="connsiteX336" fmla="*/ 1323265 w 1716702"/>
                <a:gd name="connsiteY336" fmla="*/ 760930 h 1412756"/>
                <a:gd name="connsiteX337" fmla="*/ 1324666 w 1716702"/>
                <a:gd name="connsiteY337" fmla="*/ 760202 h 1412756"/>
                <a:gd name="connsiteX338" fmla="*/ 1325394 w 1716702"/>
                <a:gd name="connsiteY338" fmla="*/ 758073 h 1412756"/>
                <a:gd name="connsiteX339" fmla="*/ 1326851 w 1716702"/>
                <a:gd name="connsiteY339" fmla="*/ 755887 h 1412756"/>
                <a:gd name="connsiteX340" fmla="*/ 1328252 w 1716702"/>
                <a:gd name="connsiteY340" fmla="*/ 753758 h 1412756"/>
                <a:gd name="connsiteX341" fmla="*/ 1328980 w 1716702"/>
                <a:gd name="connsiteY341" fmla="*/ 753029 h 1412756"/>
                <a:gd name="connsiteX342" fmla="*/ 1329709 w 1716702"/>
                <a:gd name="connsiteY342" fmla="*/ 751572 h 1412756"/>
                <a:gd name="connsiteX343" fmla="*/ 1331166 w 1716702"/>
                <a:gd name="connsiteY343" fmla="*/ 749443 h 1412756"/>
                <a:gd name="connsiteX344" fmla="*/ 1330437 w 1716702"/>
                <a:gd name="connsiteY344" fmla="*/ 748714 h 1412756"/>
                <a:gd name="connsiteX345" fmla="*/ 1329709 w 1716702"/>
                <a:gd name="connsiteY345" fmla="*/ 746585 h 1412756"/>
                <a:gd name="connsiteX346" fmla="*/ 1328980 w 1716702"/>
                <a:gd name="connsiteY346" fmla="*/ 745856 h 1412756"/>
                <a:gd name="connsiteX347" fmla="*/ 1328252 w 1716702"/>
                <a:gd name="connsiteY347" fmla="*/ 743671 h 1412756"/>
                <a:gd name="connsiteX348" fmla="*/ 1326851 w 1716702"/>
                <a:gd name="connsiteY348" fmla="*/ 740813 h 1412756"/>
                <a:gd name="connsiteX349" fmla="*/ 1326851 w 1716702"/>
                <a:gd name="connsiteY349" fmla="*/ 735097 h 1412756"/>
                <a:gd name="connsiteX350" fmla="*/ 1326851 w 1716702"/>
                <a:gd name="connsiteY350" fmla="*/ 732183 h 1412756"/>
                <a:gd name="connsiteX351" fmla="*/ 1326123 w 1716702"/>
                <a:gd name="connsiteY351" fmla="*/ 731511 h 1412756"/>
                <a:gd name="connsiteX352" fmla="*/ 1326123 w 1716702"/>
                <a:gd name="connsiteY352" fmla="*/ 730054 h 1412756"/>
                <a:gd name="connsiteX353" fmla="*/ 1326123 w 1716702"/>
                <a:gd name="connsiteY353" fmla="*/ 728597 h 1412756"/>
                <a:gd name="connsiteX354" fmla="*/ 1326123 w 1716702"/>
                <a:gd name="connsiteY354" fmla="*/ 727196 h 1412756"/>
                <a:gd name="connsiteX355" fmla="*/ 1326123 w 1716702"/>
                <a:gd name="connsiteY355" fmla="*/ 725010 h 1412756"/>
                <a:gd name="connsiteX356" fmla="*/ 1326123 w 1716702"/>
                <a:gd name="connsiteY356" fmla="*/ 722881 h 1412756"/>
                <a:gd name="connsiteX357" fmla="*/ 1325394 w 1716702"/>
                <a:gd name="connsiteY357" fmla="*/ 721424 h 1412756"/>
                <a:gd name="connsiteX358" fmla="*/ 1324666 w 1716702"/>
                <a:gd name="connsiteY358" fmla="*/ 720696 h 1412756"/>
                <a:gd name="connsiteX359" fmla="*/ 1323937 w 1716702"/>
                <a:gd name="connsiteY359" fmla="*/ 720023 h 1412756"/>
                <a:gd name="connsiteX360" fmla="*/ 1323937 w 1716702"/>
                <a:gd name="connsiteY360" fmla="*/ 718566 h 1412756"/>
                <a:gd name="connsiteX361" fmla="*/ 1324666 w 1716702"/>
                <a:gd name="connsiteY361" fmla="*/ 717838 h 1412756"/>
                <a:gd name="connsiteX362" fmla="*/ 1326851 w 1716702"/>
                <a:gd name="connsiteY362" fmla="*/ 717109 h 1412756"/>
                <a:gd name="connsiteX363" fmla="*/ 1327524 w 1716702"/>
                <a:gd name="connsiteY363" fmla="*/ 715708 h 1412756"/>
                <a:gd name="connsiteX364" fmla="*/ 1327524 w 1716702"/>
                <a:gd name="connsiteY364" fmla="*/ 713523 h 1412756"/>
                <a:gd name="connsiteX365" fmla="*/ 1327524 w 1716702"/>
                <a:gd name="connsiteY365" fmla="*/ 712122 h 1412756"/>
                <a:gd name="connsiteX366" fmla="*/ 1326851 w 1716702"/>
                <a:gd name="connsiteY366" fmla="*/ 710665 h 1412756"/>
                <a:gd name="connsiteX367" fmla="*/ 1326851 w 1716702"/>
                <a:gd name="connsiteY367" fmla="*/ 709264 h 1412756"/>
                <a:gd name="connsiteX368" fmla="*/ 1327524 w 1716702"/>
                <a:gd name="connsiteY368" fmla="*/ 707807 h 1412756"/>
                <a:gd name="connsiteX369" fmla="*/ 1328252 w 1716702"/>
                <a:gd name="connsiteY369" fmla="*/ 705622 h 1412756"/>
                <a:gd name="connsiteX370" fmla="*/ 1328980 w 1716702"/>
                <a:gd name="connsiteY370" fmla="*/ 704949 h 1412756"/>
                <a:gd name="connsiteX371" fmla="*/ 1329709 w 1716702"/>
                <a:gd name="connsiteY371" fmla="*/ 704221 h 1412756"/>
                <a:gd name="connsiteX372" fmla="*/ 1331838 w 1716702"/>
                <a:gd name="connsiteY372" fmla="*/ 703492 h 1412756"/>
                <a:gd name="connsiteX373" fmla="*/ 1331838 w 1716702"/>
                <a:gd name="connsiteY373" fmla="*/ 701363 h 1412756"/>
                <a:gd name="connsiteX374" fmla="*/ 1332567 w 1716702"/>
                <a:gd name="connsiteY374" fmla="*/ 697048 h 1412756"/>
                <a:gd name="connsiteX375" fmla="*/ 1333295 w 1716702"/>
                <a:gd name="connsiteY375" fmla="*/ 695591 h 1412756"/>
                <a:gd name="connsiteX376" fmla="*/ 1332567 w 1716702"/>
                <a:gd name="connsiteY376" fmla="*/ 694134 h 1412756"/>
                <a:gd name="connsiteX377" fmla="*/ 1332567 w 1716702"/>
                <a:gd name="connsiteY377" fmla="*/ 693461 h 1412756"/>
                <a:gd name="connsiteX378" fmla="*/ 1331838 w 1716702"/>
                <a:gd name="connsiteY378" fmla="*/ 692733 h 1412756"/>
                <a:gd name="connsiteX379" fmla="*/ 1331838 w 1716702"/>
                <a:gd name="connsiteY379" fmla="*/ 691276 h 1412756"/>
                <a:gd name="connsiteX380" fmla="*/ 1331838 w 1716702"/>
                <a:gd name="connsiteY380" fmla="*/ 689875 h 1412756"/>
                <a:gd name="connsiteX381" fmla="*/ 1332567 w 1716702"/>
                <a:gd name="connsiteY381" fmla="*/ 689147 h 1412756"/>
                <a:gd name="connsiteX382" fmla="*/ 1332567 w 1716702"/>
                <a:gd name="connsiteY382" fmla="*/ 688418 h 1412756"/>
                <a:gd name="connsiteX383" fmla="*/ 1332567 w 1716702"/>
                <a:gd name="connsiteY383" fmla="*/ 687690 h 1412756"/>
                <a:gd name="connsiteX384" fmla="*/ 1333295 w 1716702"/>
                <a:gd name="connsiteY384" fmla="*/ 686289 h 1412756"/>
                <a:gd name="connsiteX385" fmla="*/ 1334024 w 1716702"/>
                <a:gd name="connsiteY385" fmla="*/ 684832 h 1412756"/>
                <a:gd name="connsiteX386" fmla="*/ 1334024 w 1716702"/>
                <a:gd name="connsiteY386" fmla="*/ 684103 h 1412756"/>
                <a:gd name="connsiteX387" fmla="*/ 1334752 w 1716702"/>
                <a:gd name="connsiteY387" fmla="*/ 683375 h 1412756"/>
                <a:gd name="connsiteX388" fmla="*/ 1336153 w 1716702"/>
                <a:gd name="connsiteY388" fmla="*/ 682702 h 1412756"/>
                <a:gd name="connsiteX389" fmla="*/ 1336153 w 1716702"/>
                <a:gd name="connsiteY389" fmla="*/ 681974 h 1412756"/>
                <a:gd name="connsiteX390" fmla="*/ 1335425 w 1716702"/>
                <a:gd name="connsiteY390" fmla="*/ 679788 h 1412756"/>
                <a:gd name="connsiteX391" fmla="*/ 1334752 w 1716702"/>
                <a:gd name="connsiteY391" fmla="*/ 679060 h 1412756"/>
                <a:gd name="connsiteX392" fmla="*/ 1334752 w 1716702"/>
                <a:gd name="connsiteY392" fmla="*/ 676931 h 1412756"/>
                <a:gd name="connsiteX393" fmla="*/ 1335425 w 1716702"/>
                <a:gd name="connsiteY393" fmla="*/ 675474 h 1412756"/>
                <a:gd name="connsiteX394" fmla="*/ 1335425 w 1716702"/>
                <a:gd name="connsiteY394" fmla="*/ 674073 h 1412756"/>
                <a:gd name="connsiteX395" fmla="*/ 1334752 w 1716702"/>
                <a:gd name="connsiteY395" fmla="*/ 673344 h 1412756"/>
                <a:gd name="connsiteX396" fmla="*/ 1334752 w 1716702"/>
                <a:gd name="connsiteY396" fmla="*/ 671887 h 1412756"/>
                <a:gd name="connsiteX397" fmla="*/ 1334024 w 1716702"/>
                <a:gd name="connsiteY397" fmla="*/ 670486 h 1412756"/>
                <a:gd name="connsiteX398" fmla="*/ 1334024 w 1716702"/>
                <a:gd name="connsiteY398" fmla="*/ 669029 h 1412756"/>
                <a:gd name="connsiteX399" fmla="*/ 1334024 w 1716702"/>
                <a:gd name="connsiteY399" fmla="*/ 666900 h 1412756"/>
                <a:gd name="connsiteX400" fmla="*/ 1333295 w 1716702"/>
                <a:gd name="connsiteY400" fmla="*/ 666171 h 1412756"/>
                <a:gd name="connsiteX401" fmla="*/ 1331838 w 1716702"/>
                <a:gd name="connsiteY401" fmla="*/ 665443 h 1412756"/>
                <a:gd name="connsiteX402" fmla="*/ 1331838 w 1716702"/>
                <a:gd name="connsiteY402" fmla="*/ 663986 h 1412756"/>
                <a:gd name="connsiteX403" fmla="*/ 1331838 w 1716702"/>
                <a:gd name="connsiteY403" fmla="*/ 661128 h 1412756"/>
                <a:gd name="connsiteX404" fmla="*/ 1332567 w 1716702"/>
                <a:gd name="connsiteY404" fmla="*/ 660399 h 1412756"/>
                <a:gd name="connsiteX405" fmla="*/ 1332567 w 1716702"/>
                <a:gd name="connsiteY405" fmla="*/ 659727 h 1412756"/>
                <a:gd name="connsiteX406" fmla="*/ 1334024 w 1716702"/>
                <a:gd name="connsiteY406" fmla="*/ 658270 h 1412756"/>
                <a:gd name="connsiteX407" fmla="*/ 1334752 w 1716702"/>
                <a:gd name="connsiteY407" fmla="*/ 657542 h 1412756"/>
                <a:gd name="connsiteX408" fmla="*/ 1334752 w 1716702"/>
                <a:gd name="connsiteY408" fmla="*/ 654684 h 1412756"/>
                <a:gd name="connsiteX409" fmla="*/ 1334752 w 1716702"/>
                <a:gd name="connsiteY409" fmla="*/ 653955 h 1412756"/>
                <a:gd name="connsiteX410" fmla="*/ 1334024 w 1716702"/>
                <a:gd name="connsiteY410" fmla="*/ 652498 h 1412756"/>
                <a:gd name="connsiteX411" fmla="*/ 1335425 w 1716702"/>
                <a:gd name="connsiteY411" fmla="*/ 650369 h 1412756"/>
                <a:gd name="connsiteX412" fmla="*/ 1335425 w 1716702"/>
                <a:gd name="connsiteY412" fmla="*/ 649640 h 1412756"/>
                <a:gd name="connsiteX413" fmla="*/ 1334752 w 1716702"/>
                <a:gd name="connsiteY413" fmla="*/ 648912 h 1412756"/>
                <a:gd name="connsiteX414" fmla="*/ 1337610 w 1716702"/>
                <a:gd name="connsiteY414" fmla="*/ 646054 h 1412756"/>
                <a:gd name="connsiteX415" fmla="*/ 1342654 w 1716702"/>
                <a:gd name="connsiteY415" fmla="*/ 641739 h 1412756"/>
                <a:gd name="connsiteX416" fmla="*/ 1344055 w 1716702"/>
                <a:gd name="connsiteY416" fmla="*/ 640338 h 1412756"/>
                <a:gd name="connsiteX417" fmla="*/ 1344783 w 1716702"/>
                <a:gd name="connsiteY417" fmla="*/ 638881 h 1412756"/>
                <a:gd name="connsiteX418" fmla="*/ 1345511 w 1716702"/>
                <a:gd name="connsiteY418" fmla="*/ 637424 h 1412756"/>
                <a:gd name="connsiteX419" fmla="*/ 1346912 w 1716702"/>
                <a:gd name="connsiteY419" fmla="*/ 636023 h 1412756"/>
                <a:gd name="connsiteX420" fmla="*/ 1346240 w 1716702"/>
                <a:gd name="connsiteY420" fmla="*/ 634566 h 1412756"/>
                <a:gd name="connsiteX421" fmla="*/ 1346240 w 1716702"/>
                <a:gd name="connsiteY421" fmla="*/ 633838 h 1412756"/>
                <a:gd name="connsiteX422" fmla="*/ 1345511 w 1716702"/>
                <a:gd name="connsiteY422" fmla="*/ 631708 h 1412756"/>
                <a:gd name="connsiteX423" fmla="*/ 1344783 w 1716702"/>
                <a:gd name="connsiteY423" fmla="*/ 630980 h 1412756"/>
                <a:gd name="connsiteX424" fmla="*/ 1344783 w 1716702"/>
                <a:gd name="connsiteY424" fmla="*/ 629579 h 1412756"/>
                <a:gd name="connsiteX425" fmla="*/ 1345511 w 1716702"/>
                <a:gd name="connsiteY425" fmla="*/ 626665 h 1412756"/>
                <a:gd name="connsiteX426" fmla="*/ 1344783 w 1716702"/>
                <a:gd name="connsiteY426" fmla="*/ 626665 h 1412756"/>
                <a:gd name="connsiteX427" fmla="*/ 1344783 w 1716702"/>
                <a:gd name="connsiteY427" fmla="*/ 625264 h 1412756"/>
                <a:gd name="connsiteX428" fmla="*/ 1346912 w 1716702"/>
                <a:gd name="connsiteY428" fmla="*/ 623807 h 1412756"/>
                <a:gd name="connsiteX429" fmla="*/ 1346240 w 1716702"/>
                <a:gd name="connsiteY429" fmla="*/ 622350 h 1412756"/>
                <a:gd name="connsiteX430" fmla="*/ 1346912 w 1716702"/>
                <a:gd name="connsiteY430" fmla="*/ 621678 h 1412756"/>
                <a:gd name="connsiteX431" fmla="*/ 1347641 w 1716702"/>
                <a:gd name="connsiteY431" fmla="*/ 621678 h 1412756"/>
                <a:gd name="connsiteX432" fmla="*/ 1349098 w 1716702"/>
                <a:gd name="connsiteY432" fmla="*/ 620949 h 1412756"/>
                <a:gd name="connsiteX433" fmla="*/ 1351956 w 1716702"/>
                <a:gd name="connsiteY433" fmla="*/ 618764 h 1412756"/>
                <a:gd name="connsiteX434" fmla="*/ 1354141 w 1716702"/>
                <a:gd name="connsiteY434" fmla="*/ 619492 h 1412756"/>
                <a:gd name="connsiteX435" fmla="*/ 1355542 w 1716702"/>
                <a:gd name="connsiteY435" fmla="*/ 618091 h 1412756"/>
                <a:gd name="connsiteX436" fmla="*/ 1356999 w 1716702"/>
                <a:gd name="connsiteY436" fmla="*/ 618764 h 1412756"/>
                <a:gd name="connsiteX437" fmla="*/ 1357728 w 1716702"/>
                <a:gd name="connsiteY437" fmla="*/ 618091 h 1412756"/>
                <a:gd name="connsiteX438" fmla="*/ 1359129 w 1716702"/>
                <a:gd name="connsiteY438" fmla="*/ 617363 h 1412756"/>
                <a:gd name="connsiteX439" fmla="*/ 1359129 w 1716702"/>
                <a:gd name="connsiteY439" fmla="*/ 615177 h 1412756"/>
                <a:gd name="connsiteX440" fmla="*/ 1360586 w 1716702"/>
                <a:gd name="connsiteY440" fmla="*/ 615177 h 1412756"/>
                <a:gd name="connsiteX441" fmla="*/ 1361314 w 1716702"/>
                <a:gd name="connsiteY441" fmla="*/ 613048 h 1412756"/>
                <a:gd name="connsiteX442" fmla="*/ 1364172 w 1716702"/>
                <a:gd name="connsiteY442" fmla="*/ 613776 h 1412756"/>
                <a:gd name="connsiteX443" fmla="*/ 1367030 w 1716702"/>
                <a:gd name="connsiteY443" fmla="*/ 610863 h 1412756"/>
                <a:gd name="connsiteX444" fmla="*/ 1366301 w 1716702"/>
                <a:gd name="connsiteY444" fmla="*/ 610190 h 1412756"/>
                <a:gd name="connsiteX445" fmla="*/ 1367030 w 1716702"/>
                <a:gd name="connsiteY445" fmla="*/ 608005 h 1412756"/>
                <a:gd name="connsiteX446" fmla="*/ 1369888 w 1716702"/>
                <a:gd name="connsiteY446" fmla="*/ 604418 h 1412756"/>
                <a:gd name="connsiteX447" fmla="*/ 1369888 w 1716702"/>
                <a:gd name="connsiteY447" fmla="*/ 601560 h 1412756"/>
                <a:gd name="connsiteX448" fmla="*/ 1371345 w 1716702"/>
                <a:gd name="connsiteY448" fmla="*/ 600103 h 1412756"/>
                <a:gd name="connsiteX449" fmla="*/ 1372802 w 1716702"/>
                <a:gd name="connsiteY449" fmla="*/ 600103 h 1412756"/>
                <a:gd name="connsiteX450" fmla="*/ 1373474 w 1716702"/>
                <a:gd name="connsiteY450" fmla="*/ 599375 h 1412756"/>
                <a:gd name="connsiteX451" fmla="*/ 1374203 w 1716702"/>
                <a:gd name="connsiteY451" fmla="*/ 597245 h 1412756"/>
                <a:gd name="connsiteX452" fmla="*/ 1375660 w 1716702"/>
                <a:gd name="connsiteY452" fmla="*/ 595788 h 1412756"/>
                <a:gd name="connsiteX453" fmla="*/ 1376388 w 1716702"/>
                <a:gd name="connsiteY453" fmla="*/ 594388 h 1412756"/>
                <a:gd name="connsiteX454" fmla="*/ 1375660 w 1716702"/>
                <a:gd name="connsiteY454" fmla="*/ 591530 h 1412756"/>
                <a:gd name="connsiteX455" fmla="*/ 1375660 w 1716702"/>
                <a:gd name="connsiteY455" fmla="*/ 589344 h 1412756"/>
                <a:gd name="connsiteX456" fmla="*/ 1377116 w 1716702"/>
                <a:gd name="connsiteY456" fmla="*/ 587887 h 1412756"/>
                <a:gd name="connsiteX457" fmla="*/ 1378517 w 1716702"/>
                <a:gd name="connsiteY457" fmla="*/ 584301 h 1412756"/>
                <a:gd name="connsiteX458" fmla="*/ 1378517 w 1716702"/>
                <a:gd name="connsiteY458" fmla="*/ 583628 h 1412756"/>
                <a:gd name="connsiteX459" fmla="*/ 1378517 w 1716702"/>
                <a:gd name="connsiteY459" fmla="*/ 581443 h 1412756"/>
                <a:gd name="connsiteX460" fmla="*/ 1377789 w 1716702"/>
                <a:gd name="connsiteY460" fmla="*/ 580042 h 1412756"/>
                <a:gd name="connsiteX461" fmla="*/ 1379246 w 1716702"/>
                <a:gd name="connsiteY461" fmla="*/ 577857 h 1412756"/>
                <a:gd name="connsiteX462" fmla="*/ 1379246 w 1716702"/>
                <a:gd name="connsiteY462" fmla="*/ 574999 h 1412756"/>
                <a:gd name="connsiteX463" fmla="*/ 1381375 w 1716702"/>
                <a:gd name="connsiteY463" fmla="*/ 573542 h 1412756"/>
                <a:gd name="connsiteX464" fmla="*/ 1382104 w 1716702"/>
                <a:gd name="connsiteY464" fmla="*/ 572141 h 1412756"/>
                <a:gd name="connsiteX465" fmla="*/ 1382104 w 1716702"/>
                <a:gd name="connsiteY465" fmla="*/ 569227 h 1412756"/>
                <a:gd name="connsiteX466" fmla="*/ 1382832 w 1716702"/>
                <a:gd name="connsiteY466" fmla="*/ 568554 h 1412756"/>
                <a:gd name="connsiteX467" fmla="*/ 1382104 w 1716702"/>
                <a:gd name="connsiteY467" fmla="*/ 566369 h 1412756"/>
                <a:gd name="connsiteX468" fmla="*/ 1382832 w 1716702"/>
                <a:gd name="connsiteY468" fmla="*/ 562054 h 1412756"/>
                <a:gd name="connsiteX469" fmla="*/ 1382104 w 1716702"/>
                <a:gd name="connsiteY469" fmla="*/ 557739 h 1412756"/>
                <a:gd name="connsiteX470" fmla="*/ 1383561 w 1716702"/>
                <a:gd name="connsiteY470" fmla="*/ 557067 h 1412756"/>
                <a:gd name="connsiteX471" fmla="*/ 1384962 w 1716702"/>
                <a:gd name="connsiteY471" fmla="*/ 557739 h 1412756"/>
                <a:gd name="connsiteX472" fmla="*/ 1388604 w 1716702"/>
                <a:gd name="connsiteY472" fmla="*/ 556338 h 1412756"/>
                <a:gd name="connsiteX473" fmla="*/ 1389277 w 1716702"/>
                <a:gd name="connsiteY473" fmla="*/ 554881 h 1412756"/>
                <a:gd name="connsiteX474" fmla="*/ 1390734 w 1716702"/>
                <a:gd name="connsiteY474" fmla="*/ 552752 h 1412756"/>
                <a:gd name="connsiteX475" fmla="*/ 1393591 w 1716702"/>
                <a:gd name="connsiteY475" fmla="*/ 549894 h 1412756"/>
                <a:gd name="connsiteX476" fmla="*/ 1397178 w 1716702"/>
                <a:gd name="connsiteY476" fmla="*/ 547708 h 1412756"/>
                <a:gd name="connsiteX477" fmla="*/ 1397178 w 1716702"/>
                <a:gd name="connsiteY477" fmla="*/ 546980 h 1412756"/>
                <a:gd name="connsiteX478" fmla="*/ 1402221 w 1716702"/>
                <a:gd name="connsiteY478" fmla="*/ 546980 h 1412756"/>
                <a:gd name="connsiteX479" fmla="*/ 1403678 w 1716702"/>
                <a:gd name="connsiteY479" fmla="*/ 545579 h 1412756"/>
                <a:gd name="connsiteX480" fmla="*/ 1412252 w 1716702"/>
                <a:gd name="connsiteY480" fmla="*/ 541993 h 1412756"/>
                <a:gd name="connsiteX481" fmla="*/ 1412980 w 1716702"/>
                <a:gd name="connsiteY481" fmla="*/ 539079 h 1412756"/>
                <a:gd name="connsiteX482" fmla="*/ 1413709 w 1716702"/>
                <a:gd name="connsiteY482" fmla="*/ 538406 h 1412756"/>
                <a:gd name="connsiteX483" fmla="*/ 1415838 w 1716702"/>
                <a:gd name="connsiteY483" fmla="*/ 538406 h 1412756"/>
                <a:gd name="connsiteX484" fmla="*/ 1418752 w 1716702"/>
                <a:gd name="connsiteY484" fmla="*/ 536949 h 1412756"/>
                <a:gd name="connsiteX485" fmla="*/ 1419425 w 1716702"/>
                <a:gd name="connsiteY485" fmla="*/ 536949 h 1412756"/>
                <a:gd name="connsiteX486" fmla="*/ 1423011 w 1716702"/>
                <a:gd name="connsiteY486" fmla="*/ 532634 h 1412756"/>
                <a:gd name="connsiteX487" fmla="*/ 1425925 w 1716702"/>
                <a:gd name="connsiteY487" fmla="*/ 531178 h 1412756"/>
                <a:gd name="connsiteX488" fmla="*/ 1427326 w 1716702"/>
                <a:gd name="connsiteY488" fmla="*/ 529777 h 1412756"/>
                <a:gd name="connsiteX489" fmla="*/ 1428054 w 1716702"/>
                <a:gd name="connsiteY489" fmla="*/ 527591 h 1412756"/>
                <a:gd name="connsiteX490" fmla="*/ 1428783 w 1716702"/>
                <a:gd name="connsiteY490" fmla="*/ 525462 h 1412756"/>
                <a:gd name="connsiteX491" fmla="*/ 1428783 w 1716702"/>
                <a:gd name="connsiteY491" fmla="*/ 524005 h 1412756"/>
                <a:gd name="connsiteX492" fmla="*/ 1429511 w 1716702"/>
                <a:gd name="connsiteY492" fmla="*/ 521875 h 1412756"/>
                <a:gd name="connsiteX493" fmla="*/ 1431641 w 1716702"/>
                <a:gd name="connsiteY493" fmla="*/ 519690 h 1412756"/>
                <a:gd name="connsiteX494" fmla="*/ 1432369 w 1716702"/>
                <a:gd name="connsiteY494" fmla="*/ 518289 h 1412756"/>
                <a:gd name="connsiteX495" fmla="*/ 1431641 w 1716702"/>
                <a:gd name="connsiteY495" fmla="*/ 516832 h 1412756"/>
                <a:gd name="connsiteX496" fmla="*/ 1431641 w 1716702"/>
                <a:gd name="connsiteY496" fmla="*/ 516103 h 1412756"/>
                <a:gd name="connsiteX497" fmla="*/ 1435227 w 1716702"/>
                <a:gd name="connsiteY497" fmla="*/ 514703 h 1412756"/>
                <a:gd name="connsiteX498" fmla="*/ 1435956 w 1716702"/>
                <a:gd name="connsiteY498" fmla="*/ 512517 h 1412756"/>
                <a:gd name="connsiteX499" fmla="*/ 1433826 w 1716702"/>
                <a:gd name="connsiteY499" fmla="*/ 511116 h 1412756"/>
                <a:gd name="connsiteX500" fmla="*/ 1433826 w 1716702"/>
                <a:gd name="connsiteY500" fmla="*/ 509659 h 1412756"/>
                <a:gd name="connsiteX501" fmla="*/ 1394320 w 1716702"/>
                <a:gd name="connsiteY501" fmla="*/ 454406 h 1412756"/>
                <a:gd name="connsiteX502" fmla="*/ 1379974 w 1716702"/>
                <a:gd name="connsiteY502" fmla="*/ 433561 h 1412756"/>
                <a:gd name="connsiteX503" fmla="*/ 1371345 w 1716702"/>
                <a:gd name="connsiteY503" fmla="*/ 422073 h 1412756"/>
                <a:gd name="connsiteX504" fmla="*/ 1368487 w 1716702"/>
                <a:gd name="connsiteY504" fmla="*/ 417758 h 1412756"/>
                <a:gd name="connsiteX505" fmla="*/ 1367030 w 1716702"/>
                <a:gd name="connsiteY505" fmla="*/ 416357 h 1412756"/>
                <a:gd name="connsiteX506" fmla="*/ 1367030 w 1716702"/>
                <a:gd name="connsiteY506" fmla="*/ 416357 h 1412756"/>
                <a:gd name="connsiteX507" fmla="*/ 1335425 w 1716702"/>
                <a:gd name="connsiteY507" fmla="*/ 373264 h 1412756"/>
                <a:gd name="connsiteX508" fmla="*/ 1300289 w 1716702"/>
                <a:gd name="connsiteY508" fmla="*/ 325184 h 1412756"/>
                <a:gd name="connsiteX509" fmla="*/ 1290931 w 1716702"/>
                <a:gd name="connsiteY509" fmla="*/ 318012 h 1412756"/>
                <a:gd name="connsiteX510" fmla="*/ 1290203 w 1716702"/>
                <a:gd name="connsiteY510" fmla="*/ 318012 h 1412756"/>
                <a:gd name="connsiteX511" fmla="*/ 1255011 w 1716702"/>
                <a:gd name="connsiteY511" fmla="*/ 290721 h 1412756"/>
                <a:gd name="connsiteX512" fmla="*/ 1236351 w 1716702"/>
                <a:gd name="connsiteY512" fmla="*/ 276376 h 1412756"/>
                <a:gd name="connsiteX513" fmla="*/ 1235622 w 1716702"/>
                <a:gd name="connsiteY513" fmla="*/ 279962 h 1412756"/>
                <a:gd name="connsiteX514" fmla="*/ 1236351 w 1716702"/>
                <a:gd name="connsiteY514" fmla="*/ 280691 h 1412756"/>
                <a:gd name="connsiteX515" fmla="*/ 1235622 w 1716702"/>
                <a:gd name="connsiteY515" fmla="*/ 282092 h 1412756"/>
                <a:gd name="connsiteX516" fmla="*/ 1235622 w 1716702"/>
                <a:gd name="connsiteY516" fmla="*/ 282820 h 1412756"/>
                <a:gd name="connsiteX517" fmla="*/ 1234950 w 1716702"/>
                <a:gd name="connsiteY517" fmla="*/ 282820 h 1412756"/>
                <a:gd name="connsiteX518" fmla="*/ 1232764 w 1716702"/>
                <a:gd name="connsiteY518" fmla="*/ 282092 h 1412756"/>
                <a:gd name="connsiteX519" fmla="*/ 1231364 w 1716702"/>
                <a:gd name="connsiteY519" fmla="*/ 281363 h 1412756"/>
                <a:gd name="connsiteX520" fmla="*/ 1229907 w 1716702"/>
                <a:gd name="connsiteY520" fmla="*/ 282092 h 1412756"/>
                <a:gd name="connsiteX521" fmla="*/ 1228450 w 1716702"/>
                <a:gd name="connsiteY521" fmla="*/ 284277 h 1412756"/>
                <a:gd name="connsiteX522" fmla="*/ 1227777 w 1716702"/>
                <a:gd name="connsiteY522" fmla="*/ 285678 h 1412756"/>
                <a:gd name="connsiteX523" fmla="*/ 1227049 w 1716702"/>
                <a:gd name="connsiteY523" fmla="*/ 286407 h 1412756"/>
                <a:gd name="connsiteX524" fmla="*/ 1226320 w 1716702"/>
                <a:gd name="connsiteY524" fmla="*/ 287864 h 1412756"/>
                <a:gd name="connsiteX525" fmla="*/ 1226320 w 1716702"/>
                <a:gd name="connsiteY525" fmla="*/ 289265 h 1412756"/>
                <a:gd name="connsiteX526" fmla="*/ 1226320 w 1716702"/>
                <a:gd name="connsiteY526" fmla="*/ 289993 h 1412756"/>
                <a:gd name="connsiteX527" fmla="*/ 1224191 w 1716702"/>
                <a:gd name="connsiteY527" fmla="*/ 291450 h 1412756"/>
                <a:gd name="connsiteX528" fmla="*/ 1223462 w 1716702"/>
                <a:gd name="connsiteY528" fmla="*/ 293579 h 1412756"/>
                <a:gd name="connsiteX529" fmla="*/ 1224191 w 1716702"/>
                <a:gd name="connsiteY529" fmla="*/ 295036 h 1412756"/>
                <a:gd name="connsiteX530" fmla="*/ 1225592 w 1716702"/>
                <a:gd name="connsiteY530" fmla="*/ 296437 h 1412756"/>
                <a:gd name="connsiteX531" fmla="*/ 1226320 w 1716702"/>
                <a:gd name="connsiteY531" fmla="*/ 297894 h 1412756"/>
                <a:gd name="connsiteX532" fmla="*/ 1226320 w 1716702"/>
                <a:gd name="connsiteY532" fmla="*/ 300752 h 1412756"/>
                <a:gd name="connsiteX533" fmla="*/ 1227049 w 1716702"/>
                <a:gd name="connsiteY533" fmla="*/ 301481 h 1412756"/>
                <a:gd name="connsiteX534" fmla="*/ 1227777 w 1716702"/>
                <a:gd name="connsiteY534" fmla="*/ 302938 h 1412756"/>
                <a:gd name="connsiteX535" fmla="*/ 1227049 w 1716702"/>
                <a:gd name="connsiteY535" fmla="*/ 303610 h 1412756"/>
                <a:gd name="connsiteX536" fmla="*/ 1227777 w 1716702"/>
                <a:gd name="connsiteY536" fmla="*/ 305067 h 1412756"/>
                <a:gd name="connsiteX537" fmla="*/ 1227777 w 1716702"/>
                <a:gd name="connsiteY537" fmla="*/ 305795 h 1412756"/>
                <a:gd name="connsiteX538" fmla="*/ 1228450 w 1716702"/>
                <a:gd name="connsiteY538" fmla="*/ 309382 h 1412756"/>
                <a:gd name="connsiteX539" fmla="*/ 1228450 w 1716702"/>
                <a:gd name="connsiteY539" fmla="*/ 310110 h 1412756"/>
                <a:gd name="connsiteX540" fmla="*/ 1227049 w 1716702"/>
                <a:gd name="connsiteY540" fmla="*/ 310839 h 1412756"/>
                <a:gd name="connsiteX541" fmla="*/ 1225592 w 1716702"/>
                <a:gd name="connsiteY541" fmla="*/ 310839 h 1412756"/>
                <a:gd name="connsiteX542" fmla="*/ 1224863 w 1716702"/>
                <a:gd name="connsiteY542" fmla="*/ 311511 h 1412756"/>
                <a:gd name="connsiteX543" fmla="*/ 1223462 w 1716702"/>
                <a:gd name="connsiteY543" fmla="*/ 312968 h 1412756"/>
                <a:gd name="connsiteX544" fmla="*/ 1222734 w 1716702"/>
                <a:gd name="connsiteY544" fmla="*/ 312968 h 1412756"/>
                <a:gd name="connsiteX545" fmla="*/ 1222005 w 1716702"/>
                <a:gd name="connsiteY545" fmla="*/ 313697 h 1412756"/>
                <a:gd name="connsiteX546" fmla="*/ 1222005 w 1716702"/>
                <a:gd name="connsiteY546" fmla="*/ 315098 h 1412756"/>
                <a:gd name="connsiteX547" fmla="*/ 1221277 w 1716702"/>
                <a:gd name="connsiteY547" fmla="*/ 315826 h 1412756"/>
                <a:gd name="connsiteX548" fmla="*/ 1220548 w 1716702"/>
                <a:gd name="connsiteY548" fmla="*/ 316555 h 1412756"/>
                <a:gd name="connsiteX549" fmla="*/ 1217690 w 1716702"/>
                <a:gd name="connsiteY549" fmla="*/ 318012 h 1412756"/>
                <a:gd name="connsiteX550" fmla="*/ 1215561 w 1716702"/>
                <a:gd name="connsiteY550" fmla="*/ 319413 h 1412756"/>
                <a:gd name="connsiteX551" fmla="*/ 1214104 w 1716702"/>
                <a:gd name="connsiteY551" fmla="*/ 320141 h 1412756"/>
                <a:gd name="connsiteX552" fmla="*/ 1213376 w 1716702"/>
                <a:gd name="connsiteY552" fmla="*/ 320870 h 1412756"/>
                <a:gd name="connsiteX553" fmla="*/ 1211975 w 1716702"/>
                <a:gd name="connsiteY553" fmla="*/ 322327 h 1412756"/>
                <a:gd name="connsiteX554" fmla="*/ 1210518 w 1716702"/>
                <a:gd name="connsiteY554" fmla="*/ 321598 h 1412756"/>
                <a:gd name="connsiteX555" fmla="*/ 1208388 w 1716702"/>
                <a:gd name="connsiteY555" fmla="*/ 321598 h 1412756"/>
                <a:gd name="connsiteX556" fmla="*/ 1207660 w 1716702"/>
                <a:gd name="connsiteY556" fmla="*/ 322327 h 1412756"/>
                <a:gd name="connsiteX557" fmla="*/ 1206203 w 1716702"/>
                <a:gd name="connsiteY557" fmla="*/ 323727 h 1412756"/>
                <a:gd name="connsiteX558" fmla="*/ 1205474 w 1716702"/>
                <a:gd name="connsiteY558" fmla="*/ 324456 h 1412756"/>
                <a:gd name="connsiteX559" fmla="*/ 1203345 w 1716702"/>
                <a:gd name="connsiteY559" fmla="*/ 325913 h 1412756"/>
                <a:gd name="connsiteX560" fmla="*/ 1201888 w 1716702"/>
                <a:gd name="connsiteY560" fmla="*/ 326585 h 1412756"/>
                <a:gd name="connsiteX561" fmla="*/ 1200487 w 1716702"/>
                <a:gd name="connsiteY561" fmla="*/ 327314 h 1412756"/>
                <a:gd name="connsiteX562" fmla="*/ 1199758 w 1716702"/>
                <a:gd name="connsiteY562" fmla="*/ 328771 h 1412756"/>
                <a:gd name="connsiteX563" fmla="*/ 1198301 w 1716702"/>
                <a:gd name="connsiteY563" fmla="*/ 330900 h 1412756"/>
                <a:gd name="connsiteX564" fmla="*/ 1196172 w 1716702"/>
                <a:gd name="connsiteY564" fmla="*/ 331629 h 1412756"/>
                <a:gd name="connsiteX565" fmla="*/ 1192586 w 1716702"/>
                <a:gd name="connsiteY565" fmla="*/ 333086 h 1412756"/>
                <a:gd name="connsiteX566" fmla="*/ 1191129 w 1716702"/>
                <a:gd name="connsiteY566" fmla="*/ 333758 h 1412756"/>
                <a:gd name="connsiteX567" fmla="*/ 1190400 w 1716702"/>
                <a:gd name="connsiteY567" fmla="*/ 334487 h 1412756"/>
                <a:gd name="connsiteX568" fmla="*/ 1188999 w 1716702"/>
                <a:gd name="connsiteY568" fmla="*/ 336672 h 1412756"/>
                <a:gd name="connsiteX569" fmla="*/ 1188271 w 1716702"/>
                <a:gd name="connsiteY569" fmla="*/ 339530 h 1412756"/>
                <a:gd name="connsiteX570" fmla="*/ 1186814 w 1716702"/>
                <a:gd name="connsiteY570" fmla="*/ 340987 h 1412756"/>
                <a:gd name="connsiteX571" fmla="*/ 1182499 w 1716702"/>
                <a:gd name="connsiteY571" fmla="*/ 342388 h 1412756"/>
                <a:gd name="connsiteX572" fmla="*/ 1181098 w 1716702"/>
                <a:gd name="connsiteY572" fmla="*/ 342388 h 1412756"/>
                <a:gd name="connsiteX573" fmla="*/ 1179641 w 1716702"/>
                <a:gd name="connsiteY573" fmla="*/ 343116 h 1412756"/>
                <a:gd name="connsiteX574" fmla="*/ 1178184 w 1716702"/>
                <a:gd name="connsiteY574" fmla="*/ 344573 h 1412756"/>
                <a:gd name="connsiteX575" fmla="*/ 1177512 w 1716702"/>
                <a:gd name="connsiteY575" fmla="*/ 347431 h 1412756"/>
                <a:gd name="connsiteX576" fmla="*/ 1176783 w 1716702"/>
                <a:gd name="connsiteY576" fmla="*/ 348888 h 1412756"/>
                <a:gd name="connsiteX577" fmla="*/ 1176055 w 1716702"/>
                <a:gd name="connsiteY577" fmla="*/ 348888 h 1412756"/>
                <a:gd name="connsiteX578" fmla="*/ 1173197 w 1716702"/>
                <a:gd name="connsiteY578" fmla="*/ 349561 h 1412756"/>
                <a:gd name="connsiteX579" fmla="*/ 1171740 w 1716702"/>
                <a:gd name="connsiteY579" fmla="*/ 349561 h 1412756"/>
                <a:gd name="connsiteX580" fmla="*/ 1169610 w 1716702"/>
                <a:gd name="connsiteY580" fmla="*/ 353876 h 1412756"/>
                <a:gd name="connsiteX581" fmla="*/ 1168882 w 1716702"/>
                <a:gd name="connsiteY581" fmla="*/ 354604 h 1412756"/>
                <a:gd name="connsiteX582" fmla="*/ 1167425 w 1716702"/>
                <a:gd name="connsiteY582" fmla="*/ 354604 h 1412756"/>
                <a:gd name="connsiteX583" fmla="*/ 1166024 w 1716702"/>
                <a:gd name="connsiteY583" fmla="*/ 354604 h 1412756"/>
                <a:gd name="connsiteX584" fmla="*/ 1164567 w 1716702"/>
                <a:gd name="connsiteY584" fmla="*/ 355332 h 1412756"/>
                <a:gd name="connsiteX585" fmla="*/ 1162438 w 1716702"/>
                <a:gd name="connsiteY585" fmla="*/ 356733 h 1412756"/>
                <a:gd name="connsiteX586" fmla="*/ 1160981 w 1716702"/>
                <a:gd name="connsiteY586" fmla="*/ 357462 h 1412756"/>
                <a:gd name="connsiteX587" fmla="*/ 1159524 w 1716702"/>
                <a:gd name="connsiteY587" fmla="*/ 358919 h 1412756"/>
                <a:gd name="connsiteX588" fmla="*/ 1158851 w 1716702"/>
                <a:gd name="connsiteY588" fmla="*/ 359647 h 1412756"/>
                <a:gd name="connsiteX589" fmla="*/ 1157394 w 1716702"/>
                <a:gd name="connsiteY589" fmla="*/ 359647 h 1412756"/>
                <a:gd name="connsiteX590" fmla="*/ 1153808 w 1716702"/>
                <a:gd name="connsiteY590" fmla="*/ 358919 h 1412756"/>
                <a:gd name="connsiteX591" fmla="*/ 1151622 w 1716702"/>
                <a:gd name="connsiteY591" fmla="*/ 359647 h 1412756"/>
                <a:gd name="connsiteX592" fmla="*/ 1150222 w 1716702"/>
                <a:gd name="connsiteY592" fmla="*/ 359647 h 1412756"/>
                <a:gd name="connsiteX593" fmla="*/ 1148765 w 1716702"/>
                <a:gd name="connsiteY593" fmla="*/ 361048 h 1412756"/>
                <a:gd name="connsiteX594" fmla="*/ 1148765 w 1716702"/>
                <a:gd name="connsiteY594" fmla="*/ 361777 h 1412756"/>
                <a:gd name="connsiteX595" fmla="*/ 1148036 w 1716702"/>
                <a:gd name="connsiteY595" fmla="*/ 363234 h 1412756"/>
                <a:gd name="connsiteX596" fmla="*/ 1147364 w 1716702"/>
                <a:gd name="connsiteY596" fmla="*/ 363234 h 1412756"/>
                <a:gd name="connsiteX597" fmla="*/ 1146635 w 1716702"/>
                <a:gd name="connsiteY597" fmla="*/ 364635 h 1412756"/>
                <a:gd name="connsiteX598" fmla="*/ 1145907 w 1716702"/>
                <a:gd name="connsiteY598" fmla="*/ 366092 h 1412756"/>
                <a:gd name="connsiteX599" fmla="*/ 1145178 w 1716702"/>
                <a:gd name="connsiteY599" fmla="*/ 366820 h 1412756"/>
                <a:gd name="connsiteX600" fmla="*/ 1143777 w 1716702"/>
                <a:gd name="connsiteY600" fmla="*/ 368221 h 1412756"/>
                <a:gd name="connsiteX601" fmla="*/ 1142320 w 1716702"/>
                <a:gd name="connsiteY601" fmla="*/ 368221 h 1412756"/>
                <a:gd name="connsiteX602" fmla="*/ 1140863 w 1716702"/>
                <a:gd name="connsiteY602" fmla="*/ 368221 h 1412756"/>
                <a:gd name="connsiteX603" fmla="*/ 1139462 w 1716702"/>
                <a:gd name="connsiteY603" fmla="*/ 366820 h 1412756"/>
                <a:gd name="connsiteX604" fmla="*/ 1136548 w 1716702"/>
                <a:gd name="connsiteY604" fmla="*/ 364635 h 1412756"/>
                <a:gd name="connsiteX605" fmla="*/ 1133690 w 1716702"/>
                <a:gd name="connsiteY605" fmla="*/ 363962 h 1412756"/>
                <a:gd name="connsiteX606" fmla="*/ 1130104 w 1716702"/>
                <a:gd name="connsiteY606" fmla="*/ 363962 h 1412756"/>
                <a:gd name="connsiteX607" fmla="*/ 1126518 w 1716702"/>
                <a:gd name="connsiteY607" fmla="*/ 363234 h 1412756"/>
                <a:gd name="connsiteX608" fmla="*/ 1124388 w 1716702"/>
                <a:gd name="connsiteY608" fmla="*/ 362505 h 1412756"/>
                <a:gd name="connsiteX609" fmla="*/ 1123660 w 1716702"/>
                <a:gd name="connsiteY609" fmla="*/ 360376 h 1412756"/>
                <a:gd name="connsiteX610" fmla="*/ 1122931 w 1716702"/>
                <a:gd name="connsiteY610" fmla="*/ 360376 h 1412756"/>
                <a:gd name="connsiteX611" fmla="*/ 1122203 w 1716702"/>
                <a:gd name="connsiteY611" fmla="*/ 357462 h 1412756"/>
                <a:gd name="connsiteX612" fmla="*/ 1120073 w 1716702"/>
                <a:gd name="connsiteY612" fmla="*/ 354604 h 1412756"/>
                <a:gd name="connsiteX613" fmla="*/ 1119345 w 1716702"/>
                <a:gd name="connsiteY613" fmla="*/ 353876 h 1412756"/>
                <a:gd name="connsiteX614" fmla="*/ 1119345 w 1716702"/>
                <a:gd name="connsiteY614" fmla="*/ 351746 h 1412756"/>
                <a:gd name="connsiteX615" fmla="*/ 1119345 w 1716702"/>
                <a:gd name="connsiteY615" fmla="*/ 349561 h 1412756"/>
                <a:gd name="connsiteX616" fmla="*/ 1119345 w 1716702"/>
                <a:gd name="connsiteY616" fmla="*/ 347431 h 1412756"/>
                <a:gd name="connsiteX617" fmla="*/ 1117888 w 1716702"/>
                <a:gd name="connsiteY617" fmla="*/ 342388 h 1412756"/>
                <a:gd name="connsiteX618" fmla="*/ 1117888 w 1716702"/>
                <a:gd name="connsiteY618" fmla="*/ 340258 h 1412756"/>
                <a:gd name="connsiteX619" fmla="*/ 1084154 w 1716702"/>
                <a:gd name="connsiteY619" fmla="*/ 402684 h 1412756"/>
                <a:gd name="connsiteX620" fmla="*/ 1082697 w 1716702"/>
                <a:gd name="connsiteY620" fmla="*/ 402012 h 1412756"/>
                <a:gd name="connsiteX621" fmla="*/ 1081296 w 1716702"/>
                <a:gd name="connsiteY621" fmla="*/ 400555 h 1412756"/>
                <a:gd name="connsiteX622" fmla="*/ 1079839 w 1716702"/>
                <a:gd name="connsiteY622" fmla="*/ 399098 h 1412756"/>
                <a:gd name="connsiteX623" fmla="*/ 1079110 w 1716702"/>
                <a:gd name="connsiteY623" fmla="*/ 399098 h 1412756"/>
                <a:gd name="connsiteX624" fmla="*/ 1076981 w 1716702"/>
                <a:gd name="connsiteY624" fmla="*/ 396968 h 1412756"/>
                <a:gd name="connsiteX625" fmla="*/ 1076252 w 1716702"/>
                <a:gd name="connsiteY625" fmla="*/ 396240 h 1412756"/>
                <a:gd name="connsiteX626" fmla="*/ 1074851 w 1716702"/>
                <a:gd name="connsiteY626" fmla="*/ 394783 h 1412756"/>
                <a:gd name="connsiteX627" fmla="*/ 1072666 w 1716702"/>
                <a:gd name="connsiteY627" fmla="*/ 393382 h 1412756"/>
                <a:gd name="connsiteX628" fmla="*/ 1068351 w 1716702"/>
                <a:gd name="connsiteY628" fmla="*/ 391925 h 1412756"/>
                <a:gd name="connsiteX629" fmla="*/ 1066950 w 1716702"/>
                <a:gd name="connsiteY629" fmla="*/ 391925 h 1412756"/>
                <a:gd name="connsiteX630" fmla="*/ 1064765 w 1716702"/>
                <a:gd name="connsiteY630" fmla="*/ 392653 h 1412756"/>
                <a:gd name="connsiteX631" fmla="*/ 1063364 w 1716702"/>
                <a:gd name="connsiteY631" fmla="*/ 391925 h 1412756"/>
                <a:gd name="connsiteX632" fmla="*/ 1061178 w 1716702"/>
                <a:gd name="connsiteY632" fmla="*/ 392653 h 1412756"/>
                <a:gd name="connsiteX633" fmla="*/ 1059049 w 1716702"/>
                <a:gd name="connsiteY633" fmla="*/ 393382 h 1412756"/>
                <a:gd name="connsiteX634" fmla="*/ 1056863 w 1716702"/>
                <a:gd name="connsiteY634" fmla="*/ 394783 h 1412756"/>
                <a:gd name="connsiteX635" fmla="*/ 1056135 w 1716702"/>
                <a:gd name="connsiteY635" fmla="*/ 396240 h 1412756"/>
                <a:gd name="connsiteX636" fmla="*/ 1054005 w 1716702"/>
                <a:gd name="connsiteY636" fmla="*/ 397697 h 1412756"/>
                <a:gd name="connsiteX637" fmla="*/ 1052549 w 1716702"/>
                <a:gd name="connsiteY637" fmla="*/ 398369 h 1412756"/>
                <a:gd name="connsiteX638" fmla="*/ 1048962 w 1716702"/>
                <a:gd name="connsiteY638" fmla="*/ 399098 h 1412756"/>
                <a:gd name="connsiteX639" fmla="*/ 1046104 w 1716702"/>
                <a:gd name="connsiteY639" fmla="*/ 401283 h 1412756"/>
                <a:gd name="connsiteX640" fmla="*/ 1044647 w 1716702"/>
                <a:gd name="connsiteY640" fmla="*/ 402012 h 1412756"/>
                <a:gd name="connsiteX641" fmla="*/ 1043246 w 1716702"/>
                <a:gd name="connsiteY641" fmla="*/ 402012 h 1412756"/>
                <a:gd name="connsiteX642" fmla="*/ 1041789 w 1716702"/>
                <a:gd name="connsiteY642" fmla="*/ 402684 h 1412756"/>
                <a:gd name="connsiteX643" fmla="*/ 1040388 w 1716702"/>
                <a:gd name="connsiteY643" fmla="*/ 402684 h 1412756"/>
                <a:gd name="connsiteX644" fmla="*/ 1038203 w 1716702"/>
                <a:gd name="connsiteY644" fmla="*/ 402012 h 1412756"/>
                <a:gd name="connsiteX645" fmla="*/ 1035345 w 1716702"/>
                <a:gd name="connsiteY645" fmla="*/ 401283 h 1412756"/>
                <a:gd name="connsiteX646" fmla="*/ 1033888 w 1716702"/>
                <a:gd name="connsiteY646" fmla="*/ 401283 h 1412756"/>
                <a:gd name="connsiteX647" fmla="*/ 1031759 w 1716702"/>
                <a:gd name="connsiteY647" fmla="*/ 401283 h 1412756"/>
                <a:gd name="connsiteX648" fmla="*/ 1028901 w 1716702"/>
                <a:gd name="connsiteY648" fmla="*/ 400555 h 1412756"/>
                <a:gd name="connsiteX649" fmla="*/ 1028172 w 1716702"/>
                <a:gd name="connsiteY649" fmla="*/ 400555 h 1412756"/>
                <a:gd name="connsiteX650" fmla="*/ 1027444 w 1716702"/>
                <a:gd name="connsiteY650" fmla="*/ 399826 h 1412756"/>
                <a:gd name="connsiteX651" fmla="*/ 1026715 w 1716702"/>
                <a:gd name="connsiteY651" fmla="*/ 398369 h 1412756"/>
                <a:gd name="connsiteX652" fmla="*/ 1025987 w 1716702"/>
                <a:gd name="connsiteY652" fmla="*/ 396968 h 1412756"/>
                <a:gd name="connsiteX653" fmla="*/ 1025987 w 1716702"/>
                <a:gd name="connsiteY653" fmla="*/ 394783 h 1412756"/>
                <a:gd name="connsiteX654" fmla="*/ 1025258 w 1716702"/>
                <a:gd name="connsiteY654" fmla="*/ 393382 h 1412756"/>
                <a:gd name="connsiteX655" fmla="*/ 1023857 w 1716702"/>
                <a:gd name="connsiteY655" fmla="*/ 391925 h 1412756"/>
                <a:gd name="connsiteX656" fmla="*/ 1023129 w 1716702"/>
                <a:gd name="connsiteY656" fmla="*/ 389067 h 1412756"/>
                <a:gd name="connsiteX657" fmla="*/ 1020999 w 1716702"/>
                <a:gd name="connsiteY657" fmla="*/ 385481 h 1412756"/>
                <a:gd name="connsiteX658" fmla="*/ 1020999 w 1716702"/>
                <a:gd name="connsiteY658" fmla="*/ 383295 h 1412756"/>
                <a:gd name="connsiteX659" fmla="*/ 1020271 w 1716702"/>
                <a:gd name="connsiteY659" fmla="*/ 381894 h 1412756"/>
                <a:gd name="connsiteX660" fmla="*/ 1020271 w 1716702"/>
                <a:gd name="connsiteY660" fmla="*/ 380437 h 1412756"/>
                <a:gd name="connsiteX661" fmla="*/ 1020999 w 1716702"/>
                <a:gd name="connsiteY661" fmla="*/ 379036 h 1412756"/>
                <a:gd name="connsiteX662" fmla="*/ 1021672 w 1716702"/>
                <a:gd name="connsiteY662" fmla="*/ 378308 h 1412756"/>
                <a:gd name="connsiteX663" fmla="*/ 1021672 w 1716702"/>
                <a:gd name="connsiteY663" fmla="*/ 377579 h 1412756"/>
                <a:gd name="connsiteX664" fmla="*/ 1020999 w 1716702"/>
                <a:gd name="connsiteY664" fmla="*/ 374721 h 1412756"/>
                <a:gd name="connsiteX665" fmla="*/ 1021672 w 1716702"/>
                <a:gd name="connsiteY665" fmla="*/ 372536 h 1412756"/>
                <a:gd name="connsiteX666" fmla="*/ 1023129 w 1716702"/>
                <a:gd name="connsiteY666" fmla="*/ 371135 h 1412756"/>
                <a:gd name="connsiteX667" fmla="*/ 1023129 w 1716702"/>
                <a:gd name="connsiteY667" fmla="*/ 368950 h 1412756"/>
                <a:gd name="connsiteX668" fmla="*/ 1022400 w 1716702"/>
                <a:gd name="connsiteY668" fmla="*/ 366820 h 1412756"/>
                <a:gd name="connsiteX669" fmla="*/ 1021672 w 1716702"/>
                <a:gd name="connsiteY669" fmla="*/ 363234 h 1412756"/>
                <a:gd name="connsiteX670" fmla="*/ 1020999 w 1716702"/>
                <a:gd name="connsiteY670" fmla="*/ 361777 h 1412756"/>
                <a:gd name="connsiteX671" fmla="*/ 1020271 w 1716702"/>
                <a:gd name="connsiteY671" fmla="*/ 358190 h 1412756"/>
                <a:gd name="connsiteX672" fmla="*/ 1018814 w 1716702"/>
                <a:gd name="connsiteY672" fmla="*/ 356061 h 1412756"/>
                <a:gd name="connsiteX673" fmla="*/ 1018814 w 1716702"/>
                <a:gd name="connsiteY673" fmla="*/ 355332 h 1412756"/>
                <a:gd name="connsiteX674" fmla="*/ 1018814 w 1716702"/>
                <a:gd name="connsiteY674" fmla="*/ 354604 h 1412756"/>
                <a:gd name="connsiteX675" fmla="*/ 1018086 w 1716702"/>
                <a:gd name="connsiteY675" fmla="*/ 353147 h 1412756"/>
                <a:gd name="connsiteX676" fmla="*/ 1016685 w 1716702"/>
                <a:gd name="connsiteY676" fmla="*/ 351746 h 1412756"/>
                <a:gd name="connsiteX677" fmla="*/ 1015228 w 1716702"/>
                <a:gd name="connsiteY677" fmla="*/ 351018 h 1412756"/>
                <a:gd name="connsiteX678" fmla="*/ 1015228 w 1716702"/>
                <a:gd name="connsiteY678" fmla="*/ 350289 h 1412756"/>
                <a:gd name="connsiteX679" fmla="*/ 1014499 w 1716702"/>
                <a:gd name="connsiteY679" fmla="*/ 348160 h 1412756"/>
                <a:gd name="connsiteX680" fmla="*/ 1013098 w 1716702"/>
                <a:gd name="connsiteY680" fmla="*/ 347431 h 1412756"/>
                <a:gd name="connsiteX681" fmla="*/ 1012370 w 1716702"/>
                <a:gd name="connsiteY681" fmla="*/ 346703 h 1412756"/>
                <a:gd name="connsiteX682" fmla="*/ 1010913 w 1716702"/>
                <a:gd name="connsiteY682" fmla="*/ 345974 h 1412756"/>
                <a:gd name="connsiteX683" fmla="*/ 1010184 w 1716702"/>
                <a:gd name="connsiteY683" fmla="*/ 345246 h 1412756"/>
                <a:gd name="connsiteX684" fmla="*/ 1009512 w 1716702"/>
                <a:gd name="connsiteY684" fmla="*/ 342388 h 1412756"/>
                <a:gd name="connsiteX685" fmla="*/ 1008783 w 1716702"/>
                <a:gd name="connsiteY685" fmla="*/ 340987 h 1412756"/>
                <a:gd name="connsiteX686" fmla="*/ 1008055 w 1716702"/>
                <a:gd name="connsiteY686" fmla="*/ 340258 h 1412756"/>
                <a:gd name="connsiteX687" fmla="*/ 1005925 w 1716702"/>
                <a:gd name="connsiteY687" fmla="*/ 338801 h 1412756"/>
                <a:gd name="connsiteX688" fmla="*/ 1005197 w 1716702"/>
                <a:gd name="connsiteY688" fmla="*/ 338073 h 1412756"/>
                <a:gd name="connsiteX689" fmla="*/ 1004468 w 1716702"/>
                <a:gd name="connsiteY689" fmla="*/ 336672 h 1412756"/>
                <a:gd name="connsiteX690" fmla="*/ 1003740 w 1716702"/>
                <a:gd name="connsiteY690" fmla="*/ 335944 h 1412756"/>
                <a:gd name="connsiteX691" fmla="*/ 1002283 w 1716702"/>
                <a:gd name="connsiteY691" fmla="*/ 335215 h 1412756"/>
                <a:gd name="connsiteX692" fmla="*/ 998697 w 1716702"/>
                <a:gd name="connsiteY692" fmla="*/ 333758 h 1412756"/>
                <a:gd name="connsiteX693" fmla="*/ 997296 w 1716702"/>
                <a:gd name="connsiteY693" fmla="*/ 333758 h 1412756"/>
                <a:gd name="connsiteX694" fmla="*/ 995110 w 1716702"/>
                <a:gd name="connsiteY694" fmla="*/ 333086 h 1412756"/>
                <a:gd name="connsiteX695" fmla="*/ 995110 w 1716702"/>
                <a:gd name="connsiteY695" fmla="*/ 332357 h 1412756"/>
                <a:gd name="connsiteX696" fmla="*/ 993709 w 1716702"/>
                <a:gd name="connsiteY696" fmla="*/ 331629 h 1412756"/>
                <a:gd name="connsiteX697" fmla="*/ 992252 w 1716702"/>
                <a:gd name="connsiteY697" fmla="*/ 331629 h 1412756"/>
                <a:gd name="connsiteX698" fmla="*/ 991524 w 1716702"/>
                <a:gd name="connsiteY698" fmla="*/ 331629 h 1412756"/>
                <a:gd name="connsiteX699" fmla="*/ 990123 w 1716702"/>
                <a:gd name="connsiteY699" fmla="*/ 331629 h 1412756"/>
                <a:gd name="connsiteX700" fmla="*/ 987209 w 1716702"/>
                <a:gd name="connsiteY700" fmla="*/ 330900 h 1412756"/>
                <a:gd name="connsiteX701" fmla="*/ 986537 w 1716702"/>
                <a:gd name="connsiteY701" fmla="*/ 330172 h 1412756"/>
                <a:gd name="connsiteX702" fmla="*/ 986537 w 1716702"/>
                <a:gd name="connsiteY702" fmla="*/ 329499 h 1412756"/>
                <a:gd name="connsiteX703" fmla="*/ 984351 w 1716702"/>
                <a:gd name="connsiteY703" fmla="*/ 328771 h 1412756"/>
                <a:gd name="connsiteX704" fmla="*/ 982950 w 1716702"/>
                <a:gd name="connsiteY704" fmla="*/ 328042 h 1412756"/>
                <a:gd name="connsiteX705" fmla="*/ 981493 w 1716702"/>
                <a:gd name="connsiteY705" fmla="*/ 328042 h 1412756"/>
                <a:gd name="connsiteX706" fmla="*/ 980765 w 1716702"/>
                <a:gd name="connsiteY706" fmla="*/ 328042 h 1412756"/>
                <a:gd name="connsiteX707" fmla="*/ 978635 w 1716702"/>
                <a:gd name="connsiteY707" fmla="*/ 328771 h 1412756"/>
                <a:gd name="connsiteX708" fmla="*/ 977907 w 1716702"/>
                <a:gd name="connsiteY708" fmla="*/ 328771 h 1412756"/>
                <a:gd name="connsiteX709" fmla="*/ 975721 w 1716702"/>
                <a:gd name="connsiteY709" fmla="*/ 329499 h 1412756"/>
                <a:gd name="connsiteX710" fmla="*/ 974320 w 1716702"/>
                <a:gd name="connsiteY710" fmla="*/ 329499 h 1412756"/>
                <a:gd name="connsiteX711" fmla="*/ 972135 w 1716702"/>
                <a:gd name="connsiteY711" fmla="*/ 328771 h 1412756"/>
                <a:gd name="connsiteX712" fmla="*/ 969277 w 1716702"/>
                <a:gd name="connsiteY712" fmla="*/ 327314 h 1412756"/>
                <a:gd name="connsiteX713" fmla="*/ 968549 w 1716702"/>
                <a:gd name="connsiteY713" fmla="*/ 326585 h 1412756"/>
                <a:gd name="connsiteX714" fmla="*/ 964962 w 1716702"/>
                <a:gd name="connsiteY714" fmla="*/ 322999 h 1412756"/>
                <a:gd name="connsiteX715" fmla="*/ 964234 w 1716702"/>
                <a:gd name="connsiteY715" fmla="*/ 321598 h 1412756"/>
                <a:gd name="connsiteX716" fmla="*/ 964234 w 1716702"/>
                <a:gd name="connsiteY716" fmla="*/ 320141 h 1412756"/>
                <a:gd name="connsiteX717" fmla="*/ 962104 w 1716702"/>
                <a:gd name="connsiteY717" fmla="*/ 318012 h 1412756"/>
                <a:gd name="connsiteX718" fmla="*/ 960647 w 1716702"/>
                <a:gd name="connsiteY718" fmla="*/ 315826 h 1412756"/>
                <a:gd name="connsiteX719" fmla="*/ 959975 w 1716702"/>
                <a:gd name="connsiteY719" fmla="*/ 315098 h 1412756"/>
                <a:gd name="connsiteX720" fmla="*/ 957789 w 1716702"/>
                <a:gd name="connsiteY720" fmla="*/ 312968 h 1412756"/>
                <a:gd name="connsiteX721" fmla="*/ 957061 w 1716702"/>
                <a:gd name="connsiteY721" fmla="*/ 312240 h 1412756"/>
                <a:gd name="connsiteX722" fmla="*/ 956332 w 1716702"/>
                <a:gd name="connsiteY722" fmla="*/ 310839 h 1412756"/>
                <a:gd name="connsiteX723" fmla="*/ 955660 w 1716702"/>
                <a:gd name="connsiteY723" fmla="*/ 309382 h 1412756"/>
                <a:gd name="connsiteX724" fmla="*/ 954932 w 1716702"/>
                <a:gd name="connsiteY724" fmla="*/ 309382 h 1412756"/>
                <a:gd name="connsiteX725" fmla="*/ 953475 w 1716702"/>
                <a:gd name="connsiteY725" fmla="*/ 308653 h 1412756"/>
                <a:gd name="connsiteX726" fmla="*/ 952074 w 1716702"/>
                <a:gd name="connsiteY726" fmla="*/ 307925 h 1412756"/>
                <a:gd name="connsiteX727" fmla="*/ 951345 w 1716702"/>
                <a:gd name="connsiteY727" fmla="*/ 307252 h 1412756"/>
                <a:gd name="connsiteX728" fmla="*/ 950617 w 1716702"/>
                <a:gd name="connsiteY728" fmla="*/ 306524 h 1412756"/>
                <a:gd name="connsiteX729" fmla="*/ 948487 w 1716702"/>
                <a:gd name="connsiteY729" fmla="*/ 305067 h 1412756"/>
                <a:gd name="connsiteX730" fmla="*/ 947030 w 1716702"/>
                <a:gd name="connsiteY730" fmla="*/ 305067 h 1412756"/>
                <a:gd name="connsiteX731" fmla="*/ 946302 w 1716702"/>
                <a:gd name="connsiteY731" fmla="*/ 305067 h 1412756"/>
                <a:gd name="connsiteX732" fmla="*/ 944901 w 1716702"/>
                <a:gd name="connsiteY732" fmla="*/ 305067 h 1412756"/>
                <a:gd name="connsiteX733" fmla="*/ 943444 w 1716702"/>
                <a:gd name="connsiteY733" fmla="*/ 305067 h 1412756"/>
                <a:gd name="connsiteX734" fmla="*/ 939857 w 1716702"/>
                <a:gd name="connsiteY734" fmla="*/ 303610 h 1412756"/>
                <a:gd name="connsiteX735" fmla="*/ 939129 w 1716702"/>
                <a:gd name="connsiteY735" fmla="*/ 302209 h 1412756"/>
                <a:gd name="connsiteX736" fmla="*/ 935543 w 1716702"/>
                <a:gd name="connsiteY736" fmla="*/ 299351 h 1412756"/>
                <a:gd name="connsiteX737" fmla="*/ 933357 w 1716702"/>
                <a:gd name="connsiteY737" fmla="*/ 297166 h 1412756"/>
                <a:gd name="connsiteX738" fmla="*/ 929771 w 1716702"/>
                <a:gd name="connsiteY738" fmla="*/ 293579 h 1412756"/>
                <a:gd name="connsiteX739" fmla="*/ 928370 w 1716702"/>
                <a:gd name="connsiteY739" fmla="*/ 292122 h 1412756"/>
                <a:gd name="connsiteX740" fmla="*/ 925512 w 1716702"/>
                <a:gd name="connsiteY740" fmla="*/ 290721 h 1412756"/>
                <a:gd name="connsiteX741" fmla="*/ 924783 w 1716702"/>
                <a:gd name="connsiteY741" fmla="*/ 289265 h 1412756"/>
                <a:gd name="connsiteX742" fmla="*/ 922598 w 1716702"/>
                <a:gd name="connsiteY742" fmla="*/ 287864 h 1412756"/>
                <a:gd name="connsiteX743" fmla="*/ 921197 w 1716702"/>
                <a:gd name="connsiteY743" fmla="*/ 287135 h 1412756"/>
                <a:gd name="connsiteX744" fmla="*/ 918283 w 1716702"/>
                <a:gd name="connsiteY744" fmla="*/ 286407 h 1412756"/>
                <a:gd name="connsiteX745" fmla="*/ 914697 w 1716702"/>
                <a:gd name="connsiteY745" fmla="*/ 284950 h 1412756"/>
                <a:gd name="connsiteX746" fmla="*/ 913296 w 1716702"/>
                <a:gd name="connsiteY746" fmla="*/ 284277 h 1412756"/>
                <a:gd name="connsiteX747" fmla="*/ 912567 w 1716702"/>
                <a:gd name="connsiteY747" fmla="*/ 283549 h 1412756"/>
                <a:gd name="connsiteX748" fmla="*/ 912567 w 1716702"/>
                <a:gd name="connsiteY748" fmla="*/ 282820 h 1412756"/>
                <a:gd name="connsiteX749" fmla="*/ 911839 w 1716702"/>
                <a:gd name="connsiteY749" fmla="*/ 282092 h 1412756"/>
                <a:gd name="connsiteX750" fmla="*/ 909709 w 1716702"/>
                <a:gd name="connsiteY750" fmla="*/ 277777 h 1412756"/>
                <a:gd name="connsiteX751" fmla="*/ 909709 w 1716702"/>
                <a:gd name="connsiteY751" fmla="*/ 277048 h 1412756"/>
                <a:gd name="connsiteX752" fmla="*/ 909709 w 1716702"/>
                <a:gd name="connsiteY752" fmla="*/ 275647 h 1412756"/>
                <a:gd name="connsiteX753" fmla="*/ 908252 w 1716702"/>
                <a:gd name="connsiteY753" fmla="*/ 274919 h 1412756"/>
                <a:gd name="connsiteX754" fmla="*/ 907524 w 1716702"/>
                <a:gd name="connsiteY754" fmla="*/ 273462 h 1412756"/>
                <a:gd name="connsiteX755" fmla="*/ 905395 w 1716702"/>
                <a:gd name="connsiteY755" fmla="*/ 272061 h 1412756"/>
                <a:gd name="connsiteX756" fmla="*/ 904666 w 1716702"/>
                <a:gd name="connsiteY756" fmla="*/ 271333 h 1412756"/>
                <a:gd name="connsiteX757" fmla="*/ 903209 w 1716702"/>
                <a:gd name="connsiteY757" fmla="*/ 270604 h 1412756"/>
                <a:gd name="connsiteX758" fmla="*/ 899623 w 1716702"/>
                <a:gd name="connsiteY758" fmla="*/ 269876 h 1412756"/>
                <a:gd name="connsiteX759" fmla="*/ 897493 w 1716702"/>
                <a:gd name="connsiteY759" fmla="*/ 269876 h 1412756"/>
                <a:gd name="connsiteX760" fmla="*/ 896036 w 1716702"/>
                <a:gd name="connsiteY760" fmla="*/ 269203 h 1412756"/>
                <a:gd name="connsiteX761" fmla="*/ 894635 w 1716702"/>
                <a:gd name="connsiteY761" fmla="*/ 268475 h 1412756"/>
                <a:gd name="connsiteX762" fmla="*/ 892842 w 1716702"/>
                <a:gd name="connsiteY762" fmla="*/ 267018 h 1412756"/>
                <a:gd name="connsiteX763" fmla="*/ 894635 w 1716702"/>
                <a:gd name="connsiteY763" fmla="*/ 268475 h 1412756"/>
                <a:gd name="connsiteX764" fmla="*/ 894635 w 1716702"/>
                <a:gd name="connsiteY764" fmla="*/ 267746 h 1412756"/>
                <a:gd name="connsiteX765" fmla="*/ 883820 w 1716702"/>
                <a:gd name="connsiteY765" fmla="*/ 200277 h 1412756"/>
                <a:gd name="connsiteX766" fmla="*/ 878104 w 1716702"/>
                <a:gd name="connsiteY766" fmla="*/ 165814 h 1412756"/>
                <a:gd name="connsiteX767" fmla="*/ 878104 w 1716702"/>
                <a:gd name="connsiteY767" fmla="*/ 165814 h 1412756"/>
                <a:gd name="connsiteX768" fmla="*/ 878104 w 1716702"/>
                <a:gd name="connsiteY768" fmla="*/ 163629 h 1412756"/>
                <a:gd name="connsiteX769" fmla="*/ 906796 w 1716702"/>
                <a:gd name="connsiteY769" fmla="*/ 167215 h 1412756"/>
                <a:gd name="connsiteX770" fmla="*/ 921197 w 1716702"/>
                <a:gd name="connsiteY770" fmla="*/ 168672 h 1412756"/>
                <a:gd name="connsiteX771" fmla="*/ 937672 w 1716702"/>
                <a:gd name="connsiteY771" fmla="*/ 170802 h 1412756"/>
                <a:gd name="connsiteX772" fmla="*/ 979308 w 1716702"/>
                <a:gd name="connsiteY772" fmla="*/ 175845 h 1412756"/>
                <a:gd name="connsiteX773" fmla="*/ 976450 w 1716702"/>
                <a:gd name="connsiteY773" fmla="*/ 166543 h 1412756"/>
                <a:gd name="connsiteX774" fmla="*/ 974208 w 1716702"/>
                <a:gd name="connsiteY774" fmla="*/ 161499 h 1412756"/>
                <a:gd name="connsiteX775" fmla="*/ 976450 w 1716702"/>
                <a:gd name="connsiteY775" fmla="*/ 166543 h 1412756"/>
                <a:gd name="connsiteX776" fmla="*/ 979308 w 1716702"/>
                <a:gd name="connsiteY776" fmla="*/ 175845 h 1412756"/>
                <a:gd name="connsiteX777" fmla="*/ 999425 w 1716702"/>
                <a:gd name="connsiteY777" fmla="*/ 178030 h 1412756"/>
                <a:gd name="connsiteX778" fmla="*/ 1001611 w 1716702"/>
                <a:gd name="connsiteY778" fmla="*/ 178030 h 1412756"/>
                <a:gd name="connsiteX779" fmla="*/ 1001611 w 1716702"/>
                <a:gd name="connsiteY779" fmla="*/ 165086 h 1412756"/>
                <a:gd name="connsiteX780" fmla="*/ 1013771 w 1716702"/>
                <a:gd name="connsiteY780" fmla="*/ 170129 h 1412756"/>
                <a:gd name="connsiteX781" fmla="*/ 1017413 w 1716702"/>
                <a:gd name="connsiteY781" fmla="*/ 170129 h 1412756"/>
                <a:gd name="connsiteX782" fmla="*/ 1025987 w 1716702"/>
                <a:gd name="connsiteY782" fmla="*/ 171530 h 1412756"/>
                <a:gd name="connsiteX783" fmla="*/ 1027444 w 1716702"/>
                <a:gd name="connsiteY783" fmla="*/ 170802 h 1412756"/>
                <a:gd name="connsiteX784" fmla="*/ 1025987 w 1716702"/>
                <a:gd name="connsiteY784" fmla="*/ 162956 h 1412756"/>
                <a:gd name="connsiteX785" fmla="*/ 1025987 w 1716702"/>
                <a:gd name="connsiteY785" fmla="*/ 161499 h 1412756"/>
                <a:gd name="connsiteX786" fmla="*/ 1026715 w 1716702"/>
                <a:gd name="connsiteY786" fmla="*/ 161499 h 1412756"/>
                <a:gd name="connsiteX787" fmla="*/ 1035345 w 1716702"/>
                <a:gd name="connsiteY787" fmla="*/ 160043 h 1412756"/>
                <a:gd name="connsiteX788" fmla="*/ 1037474 w 1716702"/>
                <a:gd name="connsiteY788" fmla="*/ 160043 h 1412756"/>
                <a:gd name="connsiteX789" fmla="*/ 1038931 w 1716702"/>
                <a:gd name="connsiteY789" fmla="*/ 160043 h 1412756"/>
                <a:gd name="connsiteX790" fmla="*/ 1041061 w 1716702"/>
                <a:gd name="connsiteY790" fmla="*/ 158642 h 1412756"/>
                <a:gd name="connsiteX791" fmla="*/ 1042518 w 1716702"/>
                <a:gd name="connsiteY791" fmla="*/ 154327 h 1412756"/>
                <a:gd name="connsiteX792" fmla="*/ 1043246 w 1716702"/>
                <a:gd name="connsiteY792" fmla="*/ 154327 h 1412756"/>
                <a:gd name="connsiteX793" fmla="*/ 1046104 w 1716702"/>
                <a:gd name="connsiteY793" fmla="*/ 155055 h 1412756"/>
                <a:gd name="connsiteX794" fmla="*/ 1047561 w 1716702"/>
                <a:gd name="connsiteY794" fmla="*/ 155055 h 1412756"/>
                <a:gd name="connsiteX795" fmla="*/ 1048234 w 1716702"/>
                <a:gd name="connsiteY795" fmla="*/ 155055 h 1412756"/>
                <a:gd name="connsiteX796" fmla="*/ 1051148 w 1716702"/>
                <a:gd name="connsiteY796" fmla="*/ 156456 h 1412756"/>
                <a:gd name="connsiteX797" fmla="*/ 1055462 w 1716702"/>
                <a:gd name="connsiteY797" fmla="*/ 156456 h 1412756"/>
                <a:gd name="connsiteX798" fmla="*/ 1058320 w 1716702"/>
                <a:gd name="connsiteY798" fmla="*/ 157913 h 1412756"/>
                <a:gd name="connsiteX799" fmla="*/ 1059049 w 1716702"/>
                <a:gd name="connsiteY799" fmla="*/ 157185 h 1412756"/>
                <a:gd name="connsiteX800" fmla="*/ 1060450 w 1716702"/>
                <a:gd name="connsiteY800" fmla="*/ 152870 h 1412756"/>
                <a:gd name="connsiteX801" fmla="*/ 1063364 w 1716702"/>
                <a:gd name="connsiteY801" fmla="*/ 152870 h 1412756"/>
                <a:gd name="connsiteX802" fmla="*/ 1066222 w 1716702"/>
                <a:gd name="connsiteY802" fmla="*/ 153598 h 1412756"/>
                <a:gd name="connsiteX803" fmla="*/ 1069079 w 1716702"/>
                <a:gd name="connsiteY803" fmla="*/ 153598 h 1412756"/>
                <a:gd name="connsiteX804" fmla="*/ 1097827 w 1716702"/>
                <a:gd name="connsiteY804" fmla="*/ 150740 h 1412756"/>
                <a:gd name="connsiteX805" fmla="*/ 1115030 w 1716702"/>
                <a:gd name="connsiteY805" fmla="*/ 149283 h 1412756"/>
                <a:gd name="connsiteX806" fmla="*/ 1121474 w 1716702"/>
                <a:gd name="connsiteY806" fmla="*/ 153598 h 1412756"/>
                <a:gd name="connsiteX807" fmla="*/ 1141592 w 1716702"/>
                <a:gd name="connsiteY807" fmla="*/ 160771 h 1412756"/>
                <a:gd name="connsiteX808" fmla="*/ 1167425 w 1716702"/>
                <a:gd name="connsiteY808" fmla="*/ 156456 h 1412756"/>
                <a:gd name="connsiteX809" fmla="*/ 1168882 w 1716702"/>
                <a:gd name="connsiteY809" fmla="*/ 154327 h 1412756"/>
                <a:gd name="connsiteX810" fmla="*/ 1169610 w 1716702"/>
                <a:gd name="connsiteY810" fmla="*/ 153598 h 1412756"/>
                <a:gd name="connsiteX811" fmla="*/ 1170339 w 1716702"/>
                <a:gd name="connsiteY811" fmla="*/ 154327 h 1412756"/>
                <a:gd name="connsiteX812" fmla="*/ 1174598 w 1716702"/>
                <a:gd name="connsiteY812" fmla="*/ 154327 h 1412756"/>
                <a:gd name="connsiteX813" fmla="*/ 1185413 w 1716702"/>
                <a:gd name="connsiteY813" fmla="*/ 152870 h 1412756"/>
                <a:gd name="connsiteX814" fmla="*/ 1192586 w 1716702"/>
                <a:gd name="connsiteY814" fmla="*/ 152141 h 1412756"/>
                <a:gd name="connsiteX815" fmla="*/ 1191129 w 1716702"/>
                <a:gd name="connsiteY815" fmla="*/ 152870 h 1412756"/>
                <a:gd name="connsiteX816" fmla="*/ 1192586 w 1716702"/>
                <a:gd name="connsiteY816" fmla="*/ 153598 h 1412756"/>
                <a:gd name="connsiteX817" fmla="*/ 1196901 w 1716702"/>
                <a:gd name="connsiteY817" fmla="*/ 151469 h 1412756"/>
                <a:gd name="connsiteX818" fmla="*/ 1204073 w 1716702"/>
                <a:gd name="connsiteY818" fmla="*/ 151469 h 1412756"/>
                <a:gd name="connsiteX819" fmla="*/ 1206931 w 1716702"/>
                <a:gd name="connsiteY819" fmla="*/ 152141 h 1412756"/>
                <a:gd name="connsiteX820" fmla="*/ 1207660 w 1716702"/>
                <a:gd name="connsiteY820" fmla="*/ 149283 h 1412756"/>
                <a:gd name="connsiteX821" fmla="*/ 1207660 w 1716702"/>
                <a:gd name="connsiteY821" fmla="*/ 148555 h 1412756"/>
                <a:gd name="connsiteX822" fmla="*/ 1206931 w 1716702"/>
                <a:gd name="connsiteY822" fmla="*/ 144968 h 1412756"/>
                <a:gd name="connsiteX823" fmla="*/ 1206931 w 1716702"/>
                <a:gd name="connsiteY823" fmla="*/ 141382 h 1412756"/>
                <a:gd name="connsiteX824" fmla="*/ 1209061 w 1716702"/>
                <a:gd name="connsiteY824" fmla="*/ 139253 h 1412756"/>
                <a:gd name="connsiteX825" fmla="*/ 1210518 w 1716702"/>
                <a:gd name="connsiteY825" fmla="*/ 135666 h 1412756"/>
                <a:gd name="connsiteX826" fmla="*/ 1211975 w 1716702"/>
                <a:gd name="connsiteY826" fmla="*/ 133481 h 1412756"/>
                <a:gd name="connsiteX827" fmla="*/ 1211975 w 1716702"/>
                <a:gd name="connsiteY827" fmla="*/ 132808 h 1412756"/>
                <a:gd name="connsiteX828" fmla="*/ 1210518 w 1716702"/>
                <a:gd name="connsiteY828" fmla="*/ 129166 h 1412756"/>
                <a:gd name="connsiteX829" fmla="*/ 1210518 w 1716702"/>
                <a:gd name="connsiteY829" fmla="*/ 127765 h 1412756"/>
                <a:gd name="connsiteX830" fmla="*/ 1211246 w 1716702"/>
                <a:gd name="connsiteY830" fmla="*/ 127037 h 1412756"/>
                <a:gd name="connsiteX831" fmla="*/ 1212647 w 1716702"/>
                <a:gd name="connsiteY831" fmla="*/ 127037 h 1412756"/>
                <a:gd name="connsiteX832" fmla="*/ 1213376 w 1716702"/>
                <a:gd name="connsiteY832" fmla="*/ 127765 h 1412756"/>
                <a:gd name="connsiteX833" fmla="*/ 1215561 w 1716702"/>
                <a:gd name="connsiteY833" fmla="*/ 127765 h 1412756"/>
                <a:gd name="connsiteX834" fmla="*/ 1218419 w 1716702"/>
                <a:gd name="connsiteY834" fmla="*/ 124179 h 1412756"/>
                <a:gd name="connsiteX835" fmla="*/ 1223462 w 1716702"/>
                <a:gd name="connsiteY835" fmla="*/ 120592 h 1412756"/>
                <a:gd name="connsiteX836" fmla="*/ 1224135 w 1716702"/>
                <a:gd name="connsiteY836" fmla="*/ 118407 h 1412756"/>
                <a:gd name="connsiteX837" fmla="*/ 1226320 w 1716702"/>
                <a:gd name="connsiteY837" fmla="*/ 117006 h 1412756"/>
                <a:gd name="connsiteX838" fmla="*/ 1226320 w 1716702"/>
                <a:gd name="connsiteY838" fmla="*/ 111234 h 1412756"/>
                <a:gd name="connsiteX839" fmla="*/ 1228450 w 1716702"/>
                <a:gd name="connsiteY839" fmla="*/ 107648 h 1412756"/>
                <a:gd name="connsiteX840" fmla="*/ 1227777 w 1716702"/>
                <a:gd name="connsiteY840" fmla="*/ 101932 h 1412756"/>
                <a:gd name="connsiteX841" fmla="*/ 1227049 w 1716702"/>
                <a:gd name="connsiteY841" fmla="*/ 99746 h 1412756"/>
                <a:gd name="connsiteX842" fmla="*/ 1224135 w 1716702"/>
                <a:gd name="connsiteY842" fmla="*/ 96888 h 1412756"/>
                <a:gd name="connsiteX843" fmla="*/ 1224135 w 1716702"/>
                <a:gd name="connsiteY843" fmla="*/ 94759 h 1412756"/>
                <a:gd name="connsiteX844" fmla="*/ 1222005 w 1716702"/>
                <a:gd name="connsiteY844" fmla="*/ 94759 h 1412756"/>
                <a:gd name="connsiteX845" fmla="*/ 1178240 w 1716702"/>
                <a:gd name="connsiteY845" fmla="*/ 86858 h 1412756"/>
                <a:gd name="connsiteX846" fmla="*/ 1158123 w 1716702"/>
                <a:gd name="connsiteY846" fmla="*/ 84672 h 1412756"/>
                <a:gd name="connsiteX847" fmla="*/ 1145907 w 1716702"/>
                <a:gd name="connsiteY847" fmla="*/ 83271 h 1412756"/>
                <a:gd name="connsiteX848" fmla="*/ 1107857 w 1716702"/>
                <a:gd name="connsiteY848" fmla="*/ 82543 h 1412756"/>
                <a:gd name="connsiteX849" fmla="*/ 1107129 w 1716702"/>
                <a:gd name="connsiteY849" fmla="*/ 82543 h 1412756"/>
                <a:gd name="connsiteX850" fmla="*/ 1107857 w 1716702"/>
                <a:gd name="connsiteY850" fmla="*/ 87530 h 1412756"/>
                <a:gd name="connsiteX851" fmla="*/ 1107857 w 1716702"/>
                <a:gd name="connsiteY851" fmla="*/ 88987 h 1412756"/>
                <a:gd name="connsiteX852" fmla="*/ 1107857 w 1716702"/>
                <a:gd name="connsiteY852" fmla="*/ 90444 h 1412756"/>
                <a:gd name="connsiteX853" fmla="*/ 1107857 w 1716702"/>
                <a:gd name="connsiteY853" fmla="*/ 91117 h 1412756"/>
                <a:gd name="connsiteX854" fmla="*/ 1107129 w 1716702"/>
                <a:gd name="connsiteY854" fmla="*/ 91117 h 1412756"/>
                <a:gd name="connsiteX855" fmla="*/ 1104999 w 1716702"/>
                <a:gd name="connsiteY855" fmla="*/ 90444 h 1412756"/>
                <a:gd name="connsiteX856" fmla="*/ 1101413 w 1716702"/>
                <a:gd name="connsiteY856" fmla="*/ 89716 h 1412756"/>
                <a:gd name="connsiteX857" fmla="*/ 1099228 w 1716702"/>
                <a:gd name="connsiteY857" fmla="*/ 90444 h 1412756"/>
                <a:gd name="connsiteX858" fmla="*/ 1096370 w 1716702"/>
                <a:gd name="connsiteY858" fmla="*/ 89716 h 1412756"/>
                <a:gd name="connsiteX859" fmla="*/ 1095641 w 1716702"/>
                <a:gd name="connsiteY859" fmla="*/ 88259 h 1412756"/>
                <a:gd name="connsiteX860" fmla="*/ 1060450 w 1716702"/>
                <a:gd name="connsiteY860" fmla="*/ 74642 h 1412756"/>
                <a:gd name="connsiteX861" fmla="*/ 1059721 w 1716702"/>
                <a:gd name="connsiteY861" fmla="*/ 73913 h 1412756"/>
                <a:gd name="connsiteX862" fmla="*/ 1058320 w 1716702"/>
                <a:gd name="connsiteY862" fmla="*/ 73185 h 1412756"/>
                <a:gd name="connsiteX863" fmla="*/ 1057592 w 1716702"/>
                <a:gd name="connsiteY863" fmla="*/ 73913 h 1412756"/>
                <a:gd name="connsiteX864" fmla="*/ 1054005 w 1716702"/>
                <a:gd name="connsiteY864" fmla="*/ 77500 h 1412756"/>
                <a:gd name="connsiteX865" fmla="*/ 1051876 w 1716702"/>
                <a:gd name="connsiteY865" fmla="*/ 77500 h 1412756"/>
                <a:gd name="connsiteX866" fmla="*/ 1045376 w 1716702"/>
                <a:gd name="connsiteY866" fmla="*/ 76771 h 1412756"/>
                <a:gd name="connsiteX867" fmla="*/ 1041061 w 1716702"/>
                <a:gd name="connsiteY867" fmla="*/ 78957 h 1412756"/>
                <a:gd name="connsiteX868" fmla="*/ 1038931 w 1716702"/>
                <a:gd name="connsiteY868" fmla="*/ 78228 h 1412756"/>
                <a:gd name="connsiteX869" fmla="*/ 1033888 w 1716702"/>
                <a:gd name="connsiteY869" fmla="*/ 76771 h 1412756"/>
                <a:gd name="connsiteX870" fmla="*/ 1027444 w 1716702"/>
                <a:gd name="connsiteY870" fmla="*/ 77500 h 1412756"/>
                <a:gd name="connsiteX871" fmla="*/ 1021672 w 1716702"/>
                <a:gd name="connsiteY871" fmla="*/ 78228 h 1412756"/>
                <a:gd name="connsiteX872" fmla="*/ 1012370 w 1716702"/>
                <a:gd name="connsiteY872" fmla="*/ 25105 h 1412756"/>
                <a:gd name="connsiteX873" fmla="*/ 1006598 w 1716702"/>
                <a:gd name="connsiteY873" fmla="*/ 27234 h 1412756"/>
                <a:gd name="connsiteX874" fmla="*/ 999425 w 1716702"/>
                <a:gd name="connsiteY874" fmla="*/ 27234 h 1412756"/>
                <a:gd name="connsiteX875" fmla="*/ 993709 w 1716702"/>
                <a:gd name="connsiteY875" fmla="*/ 28691 h 1412756"/>
                <a:gd name="connsiteX876" fmla="*/ 985808 w 1716702"/>
                <a:gd name="connsiteY876" fmla="*/ 27963 h 1412756"/>
                <a:gd name="connsiteX877" fmla="*/ 980765 w 1716702"/>
                <a:gd name="connsiteY877" fmla="*/ 28691 h 1412756"/>
                <a:gd name="connsiteX878" fmla="*/ 973592 w 1716702"/>
                <a:gd name="connsiteY878" fmla="*/ 27963 h 1412756"/>
                <a:gd name="connsiteX879" fmla="*/ 964962 w 1716702"/>
                <a:gd name="connsiteY879" fmla="*/ 27234 h 1412756"/>
                <a:gd name="connsiteX880" fmla="*/ 957789 w 1716702"/>
                <a:gd name="connsiteY880" fmla="*/ 25833 h 1412756"/>
                <a:gd name="connsiteX881" fmla="*/ 957061 w 1716702"/>
                <a:gd name="connsiteY881" fmla="*/ 25833 h 1412756"/>
                <a:gd name="connsiteX882" fmla="*/ 950617 w 1716702"/>
                <a:gd name="connsiteY882" fmla="*/ 25833 h 1412756"/>
                <a:gd name="connsiteX883" fmla="*/ 937672 w 1716702"/>
                <a:gd name="connsiteY883" fmla="*/ 22247 h 1412756"/>
                <a:gd name="connsiteX884" fmla="*/ 932685 w 1716702"/>
                <a:gd name="connsiteY884" fmla="*/ 19333 h 1412756"/>
                <a:gd name="connsiteX885" fmla="*/ 929098 w 1716702"/>
                <a:gd name="connsiteY885" fmla="*/ 17932 h 1412756"/>
                <a:gd name="connsiteX886" fmla="*/ 924783 w 1716702"/>
                <a:gd name="connsiteY886" fmla="*/ 16475 h 1412756"/>
                <a:gd name="connsiteX887" fmla="*/ 923326 w 1716702"/>
                <a:gd name="connsiteY887" fmla="*/ 15746 h 1412756"/>
                <a:gd name="connsiteX888" fmla="*/ 922598 w 1716702"/>
                <a:gd name="connsiteY888" fmla="*/ 15746 h 1412756"/>
                <a:gd name="connsiteX889" fmla="*/ 919740 w 1716702"/>
                <a:gd name="connsiteY889" fmla="*/ 14346 h 1412756"/>
                <a:gd name="connsiteX890" fmla="*/ 918283 w 1716702"/>
                <a:gd name="connsiteY890" fmla="*/ 13617 h 1412756"/>
                <a:gd name="connsiteX891" fmla="*/ 915425 w 1716702"/>
                <a:gd name="connsiteY891" fmla="*/ 12160 h 1412756"/>
                <a:gd name="connsiteX892" fmla="*/ 914024 w 1716702"/>
                <a:gd name="connsiteY892" fmla="*/ 12160 h 1412756"/>
                <a:gd name="connsiteX893" fmla="*/ 912567 w 1716702"/>
                <a:gd name="connsiteY893" fmla="*/ 11432 h 1412756"/>
                <a:gd name="connsiteX894" fmla="*/ 911110 w 1716702"/>
                <a:gd name="connsiteY894" fmla="*/ 10759 h 1412756"/>
                <a:gd name="connsiteX895" fmla="*/ 908252 w 1716702"/>
                <a:gd name="connsiteY895" fmla="*/ 9302 h 1412756"/>
                <a:gd name="connsiteX896" fmla="*/ 903938 w 1716702"/>
                <a:gd name="connsiteY896" fmla="*/ 7845 h 1412756"/>
                <a:gd name="connsiteX897" fmla="*/ 896765 w 1716702"/>
                <a:gd name="connsiteY897" fmla="*/ 4259 h 1412756"/>
                <a:gd name="connsiteX898" fmla="*/ 891721 w 1716702"/>
                <a:gd name="connsiteY898" fmla="*/ 672 h 1412756"/>
                <a:gd name="connsiteX899" fmla="*/ 891049 w 1716702"/>
                <a:gd name="connsiteY899" fmla="*/ 0 h 1412756"/>
                <a:gd name="connsiteX900" fmla="*/ 889592 w 1716702"/>
                <a:gd name="connsiteY900" fmla="*/ 672 h 1412756"/>
                <a:gd name="connsiteX901" fmla="*/ 887463 w 1716702"/>
                <a:gd name="connsiteY901" fmla="*/ 1401 h 1412756"/>
                <a:gd name="connsiteX902" fmla="*/ 887463 w 1716702"/>
                <a:gd name="connsiteY902" fmla="*/ 2129 h 1412756"/>
                <a:gd name="connsiteX903" fmla="*/ 886734 w 1716702"/>
                <a:gd name="connsiteY903" fmla="*/ 2858 h 1412756"/>
                <a:gd name="connsiteX904" fmla="*/ 886006 w 1716702"/>
                <a:gd name="connsiteY904" fmla="*/ 2858 h 1412756"/>
                <a:gd name="connsiteX905" fmla="*/ 885277 w 1716702"/>
                <a:gd name="connsiteY905" fmla="*/ 2858 h 1412756"/>
                <a:gd name="connsiteX906" fmla="*/ 883148 w 1716702"/>
                <a:gd name="connsiteY906" fmla="*/ 3586 h 1412756"/>
                <a:gd name="connsiteX907" fmla="*/ 880962 w 1716702"/>
                <a:gd name="connsiteY907" fmla="*/ 3586 h 1412756"/>
                <a:gd name="connsiteX908" fmla="*/ 879561 w 1716702"/>
                <a:gd name="connsiteY908" fmla="*/ 3586 h 1412756"/>
                <a:gd name="connsiteX909" fmla="*/ 878104 w 1716702"/>
                <a:gd name="connsiteY909" fmla="*/ 3586 h 1412756"/>
                <a:gd name="connsiteX910" fmla="*/ 878104 w 1716702"/>
                <a:gd name="connsiteY910" fmla="*/ 4259 h 1412756"/>
                <a:gd name="connsiteX911" fmla="*/ 877376 w 1716702"/>
                <a:gd name="connsiteY911" fmla="*/ 4987 h 1412756"/>
                <a:gd name="connsiteX912" fmla="*/ 875975 w 1716702"/>
                <a:gd name="connsiteY912" fmla="*/ 5716 h 1412756"/>
                <a:gd name="connsiteX913" fmla="*/ 875246 w 1716702"/>
                <a:gd name="connsiteY913" fmla="*/ 5716 h 1412756"/>
                <a:gd name="connsiteX914" fmla="*/ 874518 w 1716702"/>
                <a:gd name="connsiteY914" fmla="*/ 6444 h 1412756"/>
                <a:gd name="connsiteX915" fmla="*/ 871660 w 1716702"/>
                <a:gd name="connsiteY915" fmla="*/ 5716 h 1412756"/>
                <a:gd name="connsiteX916" fmla="*/ 870203 w 1716702"/>
                <a:gd name="connsiteY916" fmla="*/ 6444 h 1412756"/>
                <a:gd name="connsiteX917" fmla="*/ 869475 w 1716702"/>
                <a:gd name="connsiteY917" fmla="*/ 6444 h 1412756"/>
                <a:gd name="connsiteX918" fmla="*/ 868746 w 1716702"/>
                <a:gd name="connsiteY918" fmla="*/ 7173 h 1412756"/>
                <a:gd name="connsiteX919" fmla="*/ 868746 w 1716702"/>
                <a:gd name="connsiteY919" fmla="*/ 7845 h 1412756"/>
                <a:gd name="connsiteX920" fmla="*/ 868074 w 1716702"/>
                <a:gd name="connsiteY920" fmla="*/ 8574 h 1412756"/>
                <a:gd name="connsiteX921" fmla="*/ 869475 w 1716702"/>
                <a:gd name="connsiteY921" fmla="*/ 10031 h 1412756"/>
                <a:gd name="connsiteX922" fmla="*/ 870932 w 1716702"/>
                <a:gd name="connsiteY922" fmla="*/ 13617 h 1412756"/>
                <a:gd name="connsiteX923" fmla="*/ 870932 w 1716702"/>
                <a:gd name="connsiteY923" fmla="*/ 15746 h 1412756"/>
                <a:gd name="connsiteX924" fmla="*/ 870203 w 1716702"/>
                <a:gd name="connsiteY924" fmla="*/ 17203 h 1412756"/>
                <a:gd name="connsiteX925" fmla="*/ 870203 w 1716702"/>
                <a:gd name="connsiteY925" fmla="*/ 17932 h 1412756"/>
                <a:gd name="connsiteX926" fmla="*/ 869475 w 1716702"/>
                <a:gd name="connsiteY926" fmla="*/ 19333 h 1412756"/>
                <a:gd name="connsiteX927" fmla="*/ 867345 w 1716702"/>
                <a:gd name="connsiteY927" fmla="*/ 21518 h 1412756"/>
                <a:gd name="connsiteX928" fmla="*/ 866617 w 1716702"/>
                <a:gd name="connsiteY928" fmla="*/ 22247 h 1412756"/>
                <a:gd name="connsiteX929" fmla="*/ 864487 w 1716702"/>
                <a:gd name="connsiteY929" fmla="*/ 25833 h 1412756"/>
                <a:gd name="connsiteX930" fmla="*/ 861573 w 1716702"/>
                <a:gd name="connsiteY930" fmla="*/ 28691 h 1412756"/>
                <a:gd name="connsiteX931" fmla="*/ 859444 w 1716702"/>
                <a:gd name="connsiteY931" fmla="*/ 30821 h 1412756"/>
                <a:gd name="connsiteX932" fmla="*/ 856586 w 1716702"/>
                <a:gd name="connsiteY932" fmla="*/ 33006 h 1412756"/>
                <a:gd name="connsiteX933" fmla="*/ 851543 w 1716702"/>
                <a:gd name="connsiteY933" fmla="*/ 35135 h 1412756"/>
                <a:gd name="connsiteX934" fmla="*/ 848685 w 1716702"/>
                <a:gd name="connsiteY934" fmla="*/ 36592 h 1412756"/>
                <a:gd name="connsiteX935" fmla="*/ 845098 w 1716702"/>
                <a:gd name="connsiteY935" fmla="*/ 37321 h 1412756"/>
                <a:gd name="connsiteX936" fmla="*/ 842913 w 1716702"/>
                <a:gd name="connsiteY936" fmla="*/ 38722 h 1412756"/>
                <a:gd name="connsiteX937" fmla="*/ 835740 w 1716702"/>
                <a:gd name="connsiteY937" fmla="*/ 41636 h 1412756"/>
                <a:gd name="connsiteX938" fmla="*/ 834283 w 1716702"/>
                <a:gd name="connsiteY938" fmla="*/ 42308 h 1412756"/>
                <a:gd name="connsiteX939" fmla="*/ 831425 w 1716702"/>
                <a:gd name="connsiteY939" fmla="*/ 43037 h 1412756"/>
                <a:gd name="connsiteX940" fmla="*/ 830024 w 1716702"/>
                <a:gd name="connsiteY940" fmla="*/ 43037 h 1412756"/>
                <a:gd name="connsiteX941" fmla="*/ 827839 w 1716702"/>
                <a:gd name="connsiteY941" fmla="*/ 43037 h 1412756"/>
                <a:gd name="connsiteX942" fmla="*/ 827110 w 1716702"/>
                <a:gd name="connsiteY942" fmla="*/ 43765 h 1412756"/>
                <a:gd name="connsiteX943" fmla="*/ 824981 w 1716702"/>
                <a:gd name="connsiteY943" fmla="*/ 45895 h 1412756"/>
                <a:gd name="connsiteX944" fmla="*/ 822796 w 1716702"/>
                <a:gd name="connsiteY944" fmla="*/ 48080 h 1412756"/>
                <a:gd name="connsiteX945" fmla="*/ 822123 w 1716702"/>
                <a:gd name="connsiteY945" fmla="*/ 48808 h 1412756"/>
                <a:gd name="connsiteX946" fmla="*/ 820666 w 1716702"/>
                <a:gd name="connsiteY946" fmla="*/ 49481 h 1412756"/>
                <a:gd name="connsiteX947" fmla="*/ 819938 w 1716702"/>
                <a:gd name="connsiteY947" fmla="*/ 50209 h 1412756"/>
                <a:gd name="connsiteX948" fmla="*/ 818537 w 1716702"/>
                <a:gd name="connsiteY948" fmla="*/ 50938 h 1412756"/>
                <a:gd name="connsiteX949" fmla="*/ 817808 w 1716702"/>
                <a:gd name="connsiteY949" fmla="*/ 51666 h 1412756"/>
                <a:gd name="connsiteX950" fmla="*/ 817808 w 1716702"/>
                <a:gd name="connsiteY950" fmla="*/ 51666 h 1412756"/>
                <a:gd name="connsiteX951" fmla="*/ 818537 w 1716702"/>
                <a:gd name="connsiteY951" fmla="*/ 53796 h 1412756"/>
                <a:gd name="connsiteX952" fmla="*/ 817080 w 1716702"/>
                <a:gd name="connsiteY952" fmla="*/ 53067 h 1412756"/>
                <a:gd name="connsiteX953" fmla="*/ 804864 w 1716702"/>
                <a:gd name="connsiteY953" fmla="*/ 56710 h 1412756"/>
                <a:gd name="connsiteX954" fmla="*/ 800549 w 1716702"/>
                <a:gd name="connsiteY954" fmla="*/ 57382 h 1412756"/>
                <a:gd name="connsiteX955" fmla="*/ 796962 w 1716702"/>
                <a:gd name="connsiteY955" fmla="*/ 58111 h 1412756"/>
                <a:gd name="connsiteX956" fmla="*/ 789790 w 1716702"/>
                <a:gd name="connsiteY956" fmla="*/ 58111 h 1412756"/>
                <a:gd name="connsiteX957" fmla="*/ 786932 w 1716702"/>
                <a:gd name="connsiteY957" fmla="*/ 58839 h 1412756"/>
                <a:gd name="connsiteX958" fmla="*/ 783345 w 1716702"/>
                <a:gd name="connsiteY958" fmla="*/ 58111 h 1412756"/>
                <a:gd name="connsiteX959" fmla="*/ 775444 w 1716702"/>
                <a:gd name="connsiteY959" fmla="*/ 58839 h 1412756"/>
                <a:gd name="connsiteX960" fmla="*/ 763956 w 1716702"/>
                <a:gd name="connsiteY960" fmla="*/ 60969 h 1412756"/>
                <a:gd name="connsiteX961" fmla="*/ 759642 w 1716702"/>
                <a:gd name="connsiteY961" fmla="*/ 61697 h 1412756"/>
                <a:gd name="connsiteX962" fmla="*/ 748882 w 1716702"/>
                <a:gd name="connsiteY962" fmla="*/ 63883 h 1412756"/>
                <a:gd name="connsiteX963" fmla="*/ 740253 w 1716702"/>
                <a:gd name="connsiteY963" fmla="*/ 63154 h 1412756"/>
                <a:gd name="connsiteX964" fmla="*/ 735938 w 1716702"/>
                <a:gd name="connsiteY964" fmla="*/ 62426 h 1412756"/>
                <a:gd name="connsiteX965" fmla="*/ 733080 w 1716702"/>
                <a:gd name="connsiteY965" fmla="*/ 61697 h 1412756"/>
                <a:gd name="connsiteX966" fmla="*/ 728036 w 1716702"/>
                <a:gd name="connsiteY966" fmla="*/ 60969 h 1412756"/>
                <a:gd name="connsiteX967" fmla="*/ 723722 w 1716702"/>
                <a:gd name="connsiteY967" fmla="*/ 60969 h 1412756"/>
                <a:gd name="connsiteX968" fmla="*/ 718734 w 1716702"/>
                <a:gd name="connsiteY968" fmla="*/ 61697 h 1412756"/>
                <a:gd name="connsiteX969" fmla="*/ 715820 w 1716702"/>
                <a:gd name="connsiteY969" fmla="*/ 61697 h 1412756"/>
                <a:gd name="connsiteX970" fmla="*/ 712963 w 1716702"/>
                <a:gd name="connsiteY970" fmla="*/ 62426 h 1412756"/>
                <a:gd name="connsiteX971" fmla="*/ 709376 w 1716702"/>
                <a:gd name="connsiteY971" fmla="*/ 61697 h 1412756"/>
                <a:gd name="connsiteX972" fmla="*/ 707247 w 1716702"/>
                <a:gd name="connsiteY972" fmla="*/ 62426 h 1412756"/>
                <a:gd name="connsiteX973" fmla="*/ 705061 w 1716702"/>
                <a:gd name="connsiteY973" fmla="*/ 64555 h 1412756"/>
                <a:gd name="connsiteX974" fmla="*/ 703660 w 1716702"/>
                <a:gd name="connsiteY974" fmla="*/ 64555 h 1412756"/>
                <a:gd name="connsiteX975" fmla="*/ 700746 w 1716702"/>
                <a:gd name="connsiteY975" fmla="*/ 64555 h 1412756"/>
                <a:gd name="connsiteX976" fmla="*/ 696432 w 1716702"/>
                <a:gd name="connsiteY976" fmla="*/ 65283 h 1412756"/>
                <a:gd name="connsiteX977" fmla="*/ 689987 w 1716702"/>
                <a:gd name="connsiteY977" fmla="*/ 65283 h 1412756"/>
                <a:gd name="connsiteX978" fmla="*/ 679228 w 1716702"/>
                <a:gd name="connsiteY978" fmla="*/ 65283 h 1412756"/>
                <a:gd name="connsiteX979" fmla="*/ 664882 w 1716702"/>
                <a:gd name="connsiteY979" fmla="*/ 66012 h 1412756"/>
                <a:gd name="connsiteX980" fmla="*/ 650481 w 1716702"/>
                <a:gd name="connsiteY980" fmla="*/ 64555 h 1412756"/>
                <a:gd name="connsiteX981" fmla="*/ 644037 w 1716702"/>
                <a:gd name="connsiteY981" fmla="*/ 65283 h 1412756"/>
                <a:gd name="connsiteX982" fmla="*/ 638321 w 1716702"/>
                <a:gd name="connsiteY982" fmla="*/ 63883 h 1412756"/>
                <a:gd name="connsiteX983" fmla="*/ 630420 w 1716702"/>
                <a:gd name="connsiteY983" fmla="*/ 65283 h 1412756"/>
                <a:gd name="connsiteX984" fmla="*/ 623247 w 1716702"/>
                <a:gd name="connsiteY984" fmla="*/ 67469 h 1412756"/>
                <a:gd name="connsiteX985" fmla="*/ 620333 w 1716702"/>
                <a:gd name="connsiteY985" fmla="*/ 69598 h 1412756"/>
                <a:gd name="connsiteX986" fmla="*/ 618932 w 1716702"/>
                <a:gd name="connsiteY986" fmla="*/ 72456 h 1412756"/>
                <a:gd name="connsiteX987" fmla="*/ 613160 w 1716702"/>
                <a:gd name="connsiteY987" fmla="*/ 77500 h 1412756"/>
                <a:gd name="connsiteX988" fmla="*/ 610302 w 1716702"/>
                <a:gd name="connsiteY988" fmla="*/ 79685 h 1412756"/>
                <a:gd name="connsiteX989" fmla="*/ 604530 w 1716702"/>
                <a:gd name="connsiteY989" fmla="*/ 82543 h 1412756"/>
                <a:gd name="connsiteX990" fmla="*/ 588784 w 1716702"/>
                <a:gd name="connsiteY990" fmla="*/ 87530 h 1412756"/>
                <a:gd name="connsiteX991" fmla="*/ 584469 w 1716702"/>
                <a:gd name="connsiteY991" fmla="*/ 90444 h 1412756"/>
                <a:gd name="connsiteX992" fmla="*/ 570796 w 1716702"/>
                <a:gd name="connsiteY992" fmla="*/ 89716 h 1412756"/>
                <a:gd name="connsiteX993" fmla="*/ 567938 w 1716702"/>
                <a:gd name="connsiteY993" fmla="*/ 91845 h 1412756"/>
                <a:gd name="connsiteX994" fmla="*/ 561494 w 1716702"/>
                <a:gd name="connsiteY994" fmla="*/ 93302 h 1412756"/>
                <a:gd name="connsiteX995" fmla="*/ 559308 w 1716702"/>
                <a:gd name="connsiteY995" fmla="*/ 96160 h 1412756"/>
                <a:gd name="connsiteX996" fmla="*/ 559308 w 1716702"/>
                <a:gd name="connsiteY996" fmla="*/ 96888 h 1412756"/>
                <a:gd name="connsiteX997" fmla="*/ 557907 w 1716702"/>
                <a:gd name="connsiteY997" fmla="*/ 96888 h 1412756"/>
                <a:gd name="connsiteX998" fmla="*/ 557179 w 1716702"/>
                <a:gd name="connsiteY998" fmla="*/ 96888 h 1412756"/>
                <a:gd name="connsiteX999" fmla="*/ 556450 w 1716702"/>
                <a:gd name="connsiteY999" fmla="*/ 94759 h 1412756"/>
                <a:gd name="connsiteX1000" fmla="*/ 552135 w 1716702"/>
                <a:gd name="connsiteY1000" fmla="*/ 90444 h 1412756"/>
                <a:gd name="connsiteX1001" fmla="*/ 552135 w 1716702"/>
                <a:gd name="connsiteY1001" fmla="*/ 88987 h 1412756"/>
                <a:gd name="connsiteX1002" fmla="*/ 552864 w 1716702"/>
                <a:gd name="connsiteY1002" fmla="*/ 87530 h 1412756"/>
                <a:gd name="connsiteX1003" fmla="*/ 550735 w 1716702"/>
                <a:gd name="connsiteY1003" fmla="*/ 86858 h 1412756"/>
                <a:gd name="connsiteX1004" fmla="*/ 550006 w 1716702"/>
                <a:gd name="connsiteY1004" fmla="*/ 85401 h 1412756"/>
                <a:gd name="connsiteX1005" fmla="*/ 550006 w 1716702"/>
                <a:gd name="connsiteY1005" fmla="*/ 83944 h 1412756"/>
                <a:gd name="connsiteX1006" fmla="*/ 549278 w 1716702"/>
                <a:gd name="connsiteY1006" fmla="*/ 82543 h 1412756"/>
                <a:gd name="connsiteX1007" fmla="*/ 550006 w 1716702"/>
                <a:gd name="connsiteY1007" fmla="*/ 81814 h 1412756"/>
                <a:gd name="connsiteX1008" fmla="*/ 549278 w 1716702"/>
                <a:gd name="connsiteY1008" fmla="*/ 80357 h 1412756"/>
                <a:gd name="connsiteX1009" fmla="*/ 549278 w 1716702"/>
                <a:gd name="connsiteY1009" fmla="*/ 78228 h 1412756"/>
                <a:gd name="connsiteX1010" fmla="*/ 547821 w 1716702"/>
                <a:gd name="connsiteY1010" fmla="*/ 78228 h 1412756"/>
                <a:gd name="connsiteX1011" fmla="*/ 545691 w 1716702"/>
                <a:gd name="connsiteY1011" fmla="*/ 78228 h 1412756"/>
                <a:gd name="connsiteX1012" fmla="*/ 545691 w 1716702"/>
                <a:gd name="connsiteY1012" fmla="*/ 76771 h 1412756"/>
                <a:gd name="connsiteX1013" fmla="*/ 542833 w 1716702"/>
                <a:gd name="connsiteY1013" fmla="*/ 72456 h 1412756"/>
                <a:gd name="connsiteX1014" fmla="*/ 542105 w 1716702"/>
                <a:gd name="connsiteY1014" fmla="*/ 72456 h 1412756"/>
                <a:gd name="connsiteX1015" fmla="*/ 541376 w 1716702"/>
                <a:gd name="connsiteY1015" fmla="*/ 73185 h 1412756"/>
                <a:gd name="connsiteX1016" fmla="*/ 540648 w 1716702"/>
                <a:gd name="connsiteY1016" fmla="*/ 72456 h 1412756"/>
                <a:gd name="connsiteX1017" fmla="*/ 541376 w 1716702"/>
                <a:gd name="connsiteY1017" fmla="*/ 71055 h 1412756"/>
                <a:gd name="connsiteX1018" fmla="*/ 540648 w 1716702"/>
                <a:gd name="connsiteY1018" fmla="*/ 69598 h 1412756"/>
                <a:gd name="connsiteX1019" fmla="*/ 539247 w 1716702"/>
                <a:gd name="connsiteY1019" fmla="*/ 69598 h 1412756"/>
                <a:gd name="connsiteX1020" fmla="*/ 538518 w 1716702"/>
                <a:gd name="connsiteY1020" fmla="*/ 70327 h 1412756"/>
                <a:gd name="connsiteX1021" fmla="*/ 537790 w 1716702"/>
                <a:gd name="connsiteY1021" fmla="*/ 71055 h 1412756"/>
                <a:gd name="connsiteX1022" fmla="*/ 537061 w 1716702"/>
                <a:gd name="connsiteY1022" fmla="*/ 71784 h 1412756"/>
                <a:gd name="connsiteX1023" fmla="*/ 537790 w 1716702"/>
                <a:gd name="connsiteY1023" fmla="*/ 72456 h 1412756"/>
                <a:gd name="connsiteX1024" fmla="*/ 537790 w 1716702"/>
                <a:gd name="connsiteY1024" fmla="*/ 73185 h 1412756"/>
                <a:gd name="connsiteX1025" fmla="*/ 536333 w 1716702"/>
                <a:gd name="connsiteY1025" fmla="*/ 73913 h 1412756"/>
                <a:gd name="connsiteX1026" fmla="*/ 534204 w 1716702"/>
                <a:gd name="connsiteY1026" fmla="*/ 76043 h 1412756"/>
                <a:gd name="connsiteX1027" fmla="*/ 531346 w 1716702"/>
                <a:gd name="connsiteY1027" fmla="*/ 76043 h 1412756"/>
                <a:gd name="connsiteX1028" fmla="*/ 529160 w 1716702"/>
                <a:gd name="connsiteY1028" fmla="*/ 75370 h 1412756"/>
                <a:gd name="connsiteX1029" fmla="*/ 529160 w 1716702"/>
                <a:gd name="connsiteY1029" fmla="*/ 73913 h 1412756"/>
                <a:gd name="connsiteX1030" fmla="*/ 528432 w 1716702"/>
                <a:gd name="connsiteY1030" fmla="*/ 72456 h 1412756"/>
                <a:gd name="connsiteX1031" fmla="*/ 525574 w 1716702"/>
                <a:gd name="connsiteY1031" fmla="*/ 73185 h 1412756"/>
                <a:gd name="connsiteX1032" fmla="*/ 522716 w 1716702"/>
                <a:gd name="connsiteY1032" fmla="*/ 75370 h 1412756"/>
                <a:gd name="connsiteX1033" fmla="*/ 503327 w 1716702"/>
                <a:gd name="connsiteY1033" fmla="*/ 76043 h 1412756"/>
                <a:gd name="connsiteX1034" fmla="*/ 501870 w 1716702"/>
                <a:gd name="connsiteY1034" fmla="*/ 73913 h 1412756"/>
                <a:gd name="connsiteX1035" fmla="*/ 499012 w 1716702"/>
                <a:gd name="connsiteY1035" fmla="*/ 72456 h 1412756"/>
                <a:gd name="connsiteX1036" fmla="*/ 497555 w 1716702"/>
                <a:gd name="connsiteY1036" fmla="*/ 72456 h 1412756"/>
                <a:gd name="connsiteX1037" fmla="*/ 496883 w 1716702"/>
                <a:gd name="connsiteY1037" fmla="*/ 73185 h 1412756"/>
                <a:gd name="connsiteX1038" fmla="*/ 496154 w 1716702"/>
                <a:gd name="connsiteY1038" fmla="*/ 74642 h 1412756"/>
                <a:gd name="connsiteX1039" fmla="*/ 496883 w 1716702"/>
                <a:gd name="connsiteY1039" fmla="*/ 76043 h 1412756"/>
                <a:gd name="connsiteX1040" fmla="*/ 495426 w 1716702"/>
                <a:gd name="connsiteY1040" fmla="*/ 83271 h 1412756"/>
                <a:gd name="connsiteX1041" fmla="*/ 489654 w 1716702"/>
                <a:gd name="connsiteY1041" fmla="*/ 86129 h 1412756"/>
                <a:gd name="connsiteX1042" fmla="*/ 483938 w 1716702"/>
                <a:gd name="connsiteY1042" fmla="*/ 87530 h 1412756"/>
                <a:gd name="connsiteX1043" fmla="*/ 473179 w 1716702"/>
                <a:gd name="connsiteY1043" fmla="*/ 87530 h 1412756"/>
                <a:gd name="connsiteX1044" fmla="*/ 468136 w 1716702"/>
                <a:gd name="connsiteY1044" fmla="*/ 86858 h 1412756"/>
                <a:gd name="connsiteX1045" fmla="*/ 463092 w 1716702"/>
                <a:gd name="connsiteY1045" fmla="*/ 86129 h 1412756"/>
                <a:gd name="connsiteX1046" fmla="*/ 458833 w 1716702"/>
                <a:gd name="connsiteY1046" fmla="*/ 84672 h 1412756"/>
                <a:gd name="connsiteX1047" fmla="*/ 450932 w 1716702"/>
                <a:gd name="connsiteY1047" fmla="*/ 84672 h 1412756"/>
                <a:gd name="connsiteX1048" fmla="*/ 448747 w 1716702"/>
                <a:gd name="connsiteY1048" fmla="*/ 85401 h 1412756"/>
                <a:gd name="connsiteX1049" fmla="*/ 445889 w 1716702"/>
                <a:gd name="connsiteY1049" fmla="*/ 91845 h 1412756"/>
                <a:gd name="connsiteX1050" fmla="*/ 443031 w 1716702"/>
                <a:gd name="connsiteY1050" fmla="*/ 94031 h 1412756"/>
                <a:gd name="connsiteX1051" fmla="*/ 437987 w 1716702"/>
                <a:gd name="connsiteY1051" fmla="*/ 95432 h 1412756"/>
                <a:gd name="connsiteX1052" fmla="*/ 433673 w 1716702"/>
                <a:gd name="connsiteY1052" fmla="*/ 95432 h 1412756"/>
                <a:gd name="connsiteX1053" fmla="*/ 427957 w 1716702"/>
                <a:gd name="connsiteY1053" fmla="*/ 96888 h 1412756"/>
                <a:gd name="connsiteX1054" fmla="*/ 420056 w 1716702"/>
                <a:gd name="connsiteY1054" fmla="*/ 97617 h 1412756"/>
                <a:gd name="connsiteX1055" fmla="*/ 415741 w 1716702"/>
                <a:gd name="connsiteY1055" fmla="*/ 99746 h 1412756"/>
                <a:gd name="connsiteX1056" fmla="*/ 414284 w 1716702"/>
                <a:gd name="connsiteY1056" fmla="*/ 100475 h 1412756"/>
                <a:gd name="connsiteX1057" fmla="*/ 409969 w 1716702"/>
                <a:gd name="connsiteY1057" fmla="*/ 101203 h 1412756"/>
                <a:gd name="connsiteX1058" fmla="*/ 405654 w 1716702"/>
                <a:gd name="connsiteY1058" fmla="*/ 102604 h 1412756"/>
                <a:gd name="connsiteX1059" fmla="*/ 401395 w 1716702"/>
                <a:gd name="connsiteY1059" fmla="*/ 103333 h 1412756"/>
                <a:gd name="connsiteX1060" fmla="*/ 398481 w 1716702"/>
                <a:gd name="connsiteY1060" fmla="*/ 104790 h 1412756"/>
                <a:gd name="connsiteX1061" fmla="*/ 394166 w 1716702"/>
                <a:gd name="connsiteY1061" fmla="*/ 104790 h 1412756"/>
                <a:gd name="connsiteX1062" fmla="*/ 386321 w 1716702"/>
                <a:gd name="connsiteY1062" fmla="*/ 104061 h 1412756"/>
                <a:gd name="connsiteX1063" fmla="*/ 377691 w 1716702"/>
                <a:gd name="connsiteY1063" fmla="*/ 104790 h 1412756"/>
                <a:gd name="connsiteX1064" fmla="*/ 371920 w 1716702"/>
                <a:gd name="connsiteY1064" fmla="*/ 106247 h 1412756"/>
                <a:gd name="connsiteX1065" fmla="*/ 368333 w 1716702"/>
                <a:gd name="connsiteY1065" fmla="*/ 106919 h 1412756"/>
                <a:gd name="connsiteX1066" fmla="*/ 351130 w 1716702"/>
                <a:gd name="connsiteY1066" fmla="*/ 108376 h 1412756"/>
                <a:gd name="connsiteX1067" fmla="*/ 344629 w 1716702"/>
                <a:gd name="connsiteY1067" fmla="*/ 107648 h 1412756"/>
                <a:gd name="connsiteX1068" fmla="*/ 331741 w 1716702"/>
                <a:gd name="connsiteY1068" fmla="*/ 109105 h 1412756"/>
                <a:gd name="connsiteX1069" fmla="*/ 325240 w 1716702"/>
                <a:gd name="connsiteY1069" fmla="*/ 108376 h 1412756"/>
                <a:gd name="connsiteX1070" fmla="*/ 318068 w 1716702"/>
                <a:gd name="connsiteY1070" fmla="*/ 106247 h 1412756"/>
                <a:gd name="connsiteX1071" fmla="*/ 314481 w 1716702"/>
                <a:gd name="connsiteY1071" fmla="*/ 104061 h 1412756"/>
                <a:gd name="connsiteX1072" fmla="*/ 311623 w 1716702"/>
                <a:gd name="connsiteY1072" fmla="*/ 104790 h 1412756"/>
                <a:gd name="connsiteX1073" fmla="*/ 308037 w 1716702"/>
                <a:gd name="connsiteY1073" fmla="*/ 110506 h 1412756"/>
                <a:gd name="connsiteX1074" fmla="*/ 308765 w 1716702"/>
                <a:gd name="connsiteY1074" fmla="*/ 113419 h 1412756"/>
                <a:gd name="connsiteX1075" fmla="*/ 311623 w 1716702"/>
                <a:gd name="connsiteY1075" fmla="*/ 114820 h 1412756"/>
                <a:gd name="connsiteX1076" fmla="*/ 321654 w 1716702"/>
                <a:gd name="connsiteY1076" fmla="*/ 117678 h 1412756"/>
                <a:gd name="connsiteX1077" fmla="*/ 323840 w 1716702"/>
                <a:gd name="connsiteY1077" fmla="*/ 119864 h 1412756"/>
                <a:gd name="connsiteX1078" fmla="*/ 325240 w 1716702"/>
                <a:gd name="connsiteY1078" fmla="*/ 121993 h 1412756"/>
                <a:gd name="connsiteX1079" fmla="*/ 321654 w 1716702"/>
                <a:gd name="connsiteY1079" fmla="*/ 117678 h 1412756"/>
                <a:gd name="connsiteX1080" fmla="*/ 311623 w 1716702"/>
                <a:gd name="connsiteY1080" fmla="*/ 114820 h 1412756"/>
                <a:gd name="connsiteX1081" fmla="*/ 308765 w 1716702"/>
                <a:gd name="connsiteY1081" fmla="*/ 113419 h 1412756"/>
                <a:gd name="connsiteX1082" fmla="*/ 307309 w 1716702"/>
                <a:gd name="connsiteY1082" fmla="*/ 111234 h 1412756"/>
                <a:gd name="connsiteX1083" fmla="*/ 303722 w 1716702"/>
                <a:gd name="connsiteY1083" fmla="*/ 110506 h 1412756"/>
                <a:gd name="connsiteX1084" fmla="*/ 295821 w 1716702"/>
                <a:gd name="connsiteY1084" fmla="*/ 106247 h 1412756"/>
                <a:gd name="connsiteX1085" fmla="*/ 291506 w 1716702"/>
                <a:gd name="connsiteY1085" fmla="*/ 105518 h 1412756"/>
                <a:gd name="connsiteX1086" fmla="*/ 282204 w 1716702"/>
                <a:gd name="connsiteY1086" fmla="*/ 106247 h 1412756"/>
                <a:gd name="connsiteX1087" fmla="*/ 258500 w 1716702"/>
                <a:gd name="connsiteY1087" fmla="*/ 104061 h 1412756"/>
                <a:gd name="connsiteX1088" fmla="*/ 239840 w 1716702"/>
                <a:gd name="connsiteY1088" fmla="*/ 100475 h 1412756"/>
                <a:gd name="connsiteX1089" fmla="*/ 236253 w 1716702"/>
                <a:gd name="connsiteY1089" fmla="*/ 99746 h 1412756"/>
                <a:gd name="connsiteX1090" fmla="*/ 232667 w 1716702"/>
                <a:gd name="connsiteY1090" fmla="*/ 100475 h 1412756"/>
                <a:gd name="connsiteX1091" fmla="*/ 231938 w 1716702"/>
                <a:gd name="connsiteY1091" fmla="*/ 100475 h 1412756"/>
                <a:gd name="connsiteX1092" fmla="*/ 229753 w 1716702"/>
                <a:gd name="connsiteY1092" fmla="*/ 102604 h 1412756"/>
                <a:gd name="connsiteX1093" fmla="*/ 229080 w 1716702"/>
                <a:gd name="connsiteY1093" fmla="*/ 103333 h 1412756"/>
                <a:gd name="connsiteX1094" fmla="*/ 222580 w 1716702"/>
                <a:gd name="connsiteY1094" fmla="*/ 104061 h 1412756"/>
                <a:gd name="connsiteX1095" fmla="*/ 221179 w 1716702"/>
                <a:gd name="connsiteY1095" fmla="*/ 104061 h 1412756"/>
                <a:gd name="connsiteX1096" fmla="*/ 217593 w 1716702"/>
                <a:gd name="connsiteY1096" fmla="*/ 101932 h 1412756"/>
                <a:gd name="connsiteX1097" fmla="*/ 215407 w 1716702"/>
                <a:gd name="connsiteY1097" fmla="*/ 101932 h 1412756"/>
                <a:gd name="connsiteX1098" fmla="*/ 208963 w 1716702"/>
                <a:gd name="connsiteY1098" fmla="*/ 103333 h 1412756"/>
                <a:gd name="connsiteX1099" fmla="*/ 205377 w 1716702"/>
                <a:gd name="connsiteY1099" fmla="*/ 103333 h 1412756"/>
                <a:gd name="connsiteX1100" fmla="*/ 188846 w 1716702"/>
                <a:gd name="connsiteY1100" fmla="*/ 101203 h 1412756"/>
                <a:gd name="connsiteX1101" fmla="*/ 183802 w 1716702"/>
                <a:gd name="connsiteY1101" fmla="*/ 102604 h 1412756"/>
                <a:gd name="connsiteX1102" fmla="*/ 182401 w 1716702"/>
                <a:gd name="connsiteY1102" fmla="*/ 102604 h 1412756"/>
                <a:gd name="connsiteX1103" fmla="*/ 165142 w 1716702"/>
                <a:gd name="connsiteY1103" fmla="*/ 100475 h 1412756"/>
                <a:gd name="connsiteX1104" fmla="*/ 159426 w 1716702"/>
                <a:gd name="connsiteY1104" fmla="*/ 99018 h 1412756"/>
                <a:gd name="connsiteX1105" fmla="*/ 157241 w 1716702"/>
                <a:gd name="connsiteY1105" fmla="*/ 97617 h 1412756"/>
                <a:gd name="connsiteX1106" fmla="*/ 153654 w 1716702"/>
                <a:gd name="connsiteY1106" fmla="*/ 97617 h 1412756"/>
                <a:gd name="connsiteX1107" fmla="*/ 150796 w 1716702"/>
                <a:gd name="connsiteY1107" fmla="*/ 98345 h 1412756"/>
                <a:gd name="connsiteX1108" fmla="*/ 143624 w 1716702"/>
                <a:gd name="connsiteY1108" fmla="*/ 102604 h 1412756"/>
                <a:gd name="connsiteX1109" fmla="*/ 136451 w 1716702"/>
                <a:gd name="connsiteY1109" fmla="*/ 109105 h 1412756"/>
                <a:gd name="connsiteX1110" fmla="*/ 130679 w 1716702"/>
                <a:gd name="connsiteY1110" fmla="*/ 114092 h 1412756"/>
                <a:gd name="connsiteX1111" fmla="*/ 127093 w 1716702"/>
                <a:gd name="connsiteY1111" fmla="*/ 116277 h 1412756"/>
                <a:gd name="connsiteX1112" fmla="*/ 117790 w 1716702"/>
                <a:gd name="connsiteY1112" fmla="*/ 120592 h 1412756"/>
                <a:gd name="connsiteX1113" fmla="*/ 114204 w 1716702"/>
                <a:gd name="connsiteY1113" fmla="*/ 123450 h 1412756"/>
                <a:gd name="connsiteX1114" fmla="*/ 108432 w 1716702"/>
                <a:gd name="connsiteY1114" fmla="*/ 125580 h 1412756"/>
                <a:gd name="connsiteX1115" fmla="*/ 107704 w 1716702"/>
                <a:gd name="connsiteY1115" fmla="*/ 126308 h 1412756"/>
                <a:gd name="connsiteX1116" fmla="*/ 107031 w 1716702"/>
                <a:gd name="connsiteY1116" fmla="*/ 127765 h 1412756"/>
                <a:gd name="connsiteX1117" fmla="*/ 96216 w 1716702"/>
                <a:gd name="connsiteY1117" fmla="*/ 132808 h 1412756"/>
                <a:gd name="connsiteX1118" fmla="*/ 96945 w 1716702"/>
                <a:gd name="connsiteY1118" fmla="*/ 146425 h 1412756"/>
                <a:gd name="connsiteX1119" fmla="*/ 96945 w 1716702"/>
                <a:gd name="connsiteY1119" fmla="*/ 149283 h 1412756"/>
                <a:gd name="connsiteX1120" fmla="*/ 95544 w 1716702"/>
                <a:gd name="connsiteY1120" fmla="*/ 155728 h 1412756"/>
                <a:gd name="connsiteX1121" fmla="*/ 95544 w 1716702"/>
                <a:gd name="connsiteY1121" fmla="*/ 158642 h 1412756"/>
                <a:gd name="connsiteX1122" fmla="*/ 95544 w 1716702"/>
                <a:gd name="connsiteY1122" fmla="*/ 162228 h 1412756"/>
                <a:gd name="connsiteX1123" fmla="*/ 97673 w 1716702"/>
                <a:gd name="connsiteY1123" fmla="*/ 166543 h 1412756"/>
                <a:gd name="connsiteX1124" fmla="*/ 101259 w 1716702"/>
                <a:gd name="connsiteY1124" fmla="*/ 170802 h 1412756"/>
                <a:gd name="connsiteX1125" fmla="*/ 103389 w 1716702"/>
                <a:gd name="connsiteY1125" fmla="*/ 171530 h 1412756"/>
                <a:gd name="connsiteX1126" fmla="*/ 119191 w 1716702"/>
                <a:gd name="connsiteY1126" fmla="*/ 178030 h 1412756"/>
                <a:gd name="connsiteX1127" fmla="*/ 124235 w 1716702"/>
                <a:gd name="connsiteY1127" fmla="*/ 178703 h 1412756"/>
                <a:gd name="connsiteX1128" fmla="*/ 129278 w 1716702"/>
                <a:gd name="connsiteY1128" fmla="*/ 177302 h 1412756"/>
                <a:gd name="connsiteX1129" fmla="*/ 134265 w 1716702"/>
                <a:gd name="connsiteY1129" fmla="*/ 177302 h 1412756"/>
                <a:gd name="connsiteX1130" fmla="*/ 141438 w 1716702"/>
                <a:gd name="connsiteY1130" fmla="*/ 179431 h 1412756"/>
                <a:gd name="connsiteX1131" fmla="*/ 144352 w 1716702"/>
                <a:gd name="connsiteY1131" fmla="*/ 180160 h 1412756"/>
                <a:gd name="connsiteX1132" fmla="*/ 168728 w 1716702"/>
                <a:gd name="connsiteY1132" fmla="*/ 182289 h 1412756"/>
                <a:gd name="connsiteX1133" fmla="*/ 188117 w 1716702"/>
                <a:gd name="connsiteY1133" fmla="*/ 191648 h 1412756"/>
                <a:gd name="connsiteX1134" fmla="*/ 159426 w 1716702"/>
                <a:gd name="connsiteY1134" fmla="*/ 223925 h 1412756"/>
                <a:gd name="connsiteX1135" fmla="*/ 160827 w 1716702"/>
                <a:gd name="connsiteY1135" fmla="*/ 227567 h 1412756"/>
                <a:gd name="connsiteX1136" fmla="*/ 163012 w 1716702"/>
                <a:gd name="connsiteY1136" fmla="*/ 231826 h 1412756"/>
                <a:gd name="connsiteX1137" fmla="*/ 165142 w 1716702"/>
                <a:gd name="connsiteY1137" fmla="*/ 232555 h 1412756"/>
                <a:gd name="connsiteX1138" fmla="*/ 166599 w 1716702"/>
                <a:gd name="connsiteY1138" fmla="*/ 232555 h 1412756"/>
                <a:gd name="connsiteX1139" fmla="*/ 167327 w 1716702"/>
                <a:gd name="connsiteY1139" fmla="*/ 234012 h 1412756"/>
                <a:gd name="connsiteX1140" fmla="*/ 167327 w 1716702"/>
                <a:gd name="connsiteY1140" fmla="*/ 236141 h 1412756"/>
                <a:gd name="connsiteX1141" fmla="*/ 167327 w 1716702"/>
                <a:gd name="connsiteY1141" fmla="*/ 237598 h 1412756"/>
                <a:gd name="connsiteX1142" fmla="*/ 165870 w 1716702"/>
                <a:gd name="connsiteY1142" fmla="*/ 238327 h 1412756"/>
                <a:gd name="connsiteX1143" fmla="*/ 163012 w 1716702"/>
                <a:gd name="connsiteY1143" fmla="*/ 237598 h 1412756"/>
                <a:gd name="connsiteX1144" fmla="*/ 162284 w 1716702"/>
                <a:gd name="connsiteY1144" fmla="*/ 238327 h 1412756"/>
                <a:gd name="connsiteX1145" fmla="*/ 161556 w 1716702"/>
                <a:gd name="connsiteY1145" fmla="*/ 239728 h 1412756"/>
                <a:gd name="connsiteX1146" fmla="*/ 161556 w 1716702"/>
                <a:gd name="connsiteY1146" fmla="*/ 241185 h 1412756"/>
                <a:gd name="connsiteX1147" fmla="*/ 163012 w 1716702"/>
                <a:gd name="connsiteY1147" fmla="*/ 242641 h 1412756"/>
                <a:gd name="connsiteX1148" fmla="*/ 163012 w 1716702"/>
                <a:gd name="connsiteY1148" fmla="*/ 244771 h 1412756"/>
                <a:gd name="connsiteX1149" fmla="*/ 157969 w 1716702"/>
                <a:gd name="connsiteY1149" fmla="*/ 251944 h 1412756"/>
                <a:gd name="connsiteX1150" fmla="*/ 156568 w 1716702"/>
                <a:gd name="connsiteY1150" fmla="*/ 254129 h 1412756"/>
                <a:gd name="connsiteX1151" fmla="*/ 155840 w 1716702"/>
                <a:gd name="connsiteY1151" fmla="*/ 254802 h 1412756"/>
                <a:gd name="connsiteX1152" fmla="*/ 155111 w 1716702"/>
                <a:gd name="connsiteY1152" fmla="*/ 256987 h 1412756"/>
                <a:gd name="connsiteX1153" fmla="*/ 155111 w 1716702"/>
                <a:gd name="connsiteY1153" fmla="*/ 260573 h 1412756"/>
                <a:gd name="connsiteX1154" fmla="*/ 157241 w 1716702"/>
                <a:gd name="connsiteY1154" fmla="*/ 265617 h 1412756"/>
                <a:gd name="connsiteX1155" fmla="*/ 155840 w 1716702"/>
                <a:gd name="connsiteY1155" fmla="*/ 272790 h 1412756"/>
                <a:gd name="connsiteX1156" fmla="*/ 160155 w 1716702"/>
                <a:gd name="connsiteY1156" fmla="*/ 277048 h 1412756"/>
                <a:gd name="connsiteX1157" fmla="*/ 158698 w 1716702"/>
                <a:gd name="connsiteY1157" fmla="*/ 281363 h 1412756"/>
                <a:gd name="connsiteX1158" fmla="*/ 159426 w 1716702"/>
                <a:gd name="connsiteY1158" fmla="*/ 282820 h 1412756"/>
                <a:gd name="connsiteX1159" fmla="*/ 160827 w 1716702"/>
                <a:gd name="connsiteY1159" fmla="*/ 284950 h 1412756"/>
                <a:gd name="connsiteX1160" fmla="*/ 160155 w 1716702"/>
                <a:gd name="connsiteY1160" fmla="*/ 287864 h 1412756"/>
                <a:gd name="connsiteX1161" fmla="*/ 160155 w 1716702"/>
                <a:gd name="connsiteY1161" fmla="*/ 292851 h 1412756"/>
                <a:gd name="connsiteX1162" fmla="*/ 158698 w 1716702"/>
                <a:gd name="connsiteY1162" fmla="*/ 293579 h 1412756"/>
                <a:gd name="connsiteX1163" fmla="*/ 157241 w 1716702"/>
                <a:gd name="connsiteY1163" fmla="*/ 294308 h 1412756"/>
                <a:gd name="connsiteX1164" fmla="*/ 153654 w 1716702"/>
                <a:gd name="connsiteY1164" fmla="*/ 296437 h 1412756"/>
                <a:gd name="connsiteX1165" fmla="*/ 149339 w 1716702"/>
                <a:gd name="connsiteY1165" fmla="*/ 298623 h 1412756"/>
                <a:gd name="connsiteX1166" fmla="*/ 148667 w 1716702"/>
                <a:gd name="connsiteY1166" fmla="*/ 299351 h 1412756"/>
                <a:gd name="connsiteX1167" fmla="*/ 147938 w 1716702"/>
                <a:gd name="connsiteY1167" fmla="*/ 302938 h 1412756"/>
                <a:gd name="connsiteX1168" fmla="*/ 145081 w 1716702"/>
                <a:gd name="connsiteY1168" fmla="*/ 305067 h 1412756"/>
                <a:gd name="connsiteX1169" fmla="*/ 138580 w 1716702"/>
                <a:gd name="connsiteY1169" fmla="*/ 306524 h 1412756"/>
                <a:gd name="connsiteX1170" fmla="*/ 133593 w 1716702"/>
                <a:gd name="connsiteY1170" fmla="*/ 307252 h 1412756"/>
                <a:gd name="connsiteX1171" fmla="*/ 132136 w 1716702"/>
                <a:gd name="connsiteY1171" fmla="*/ 307252 h 1412756"/>
                <a:gd name="connsiteX1172" fmla="*/ 132136 w 1716702"/>
                <a:gd name="connsiteY1172" fmla="*/ 307925 h 1412756"/>
                <a:gd name="connsiteX1173" fmla="*/ 132864 w 1716702"/>
                <a:gd name="connsiteY1173" fmla="*/ 310110 h 1412756"/>
                <a:gd name="connsiteX1174" fmla="*/ 133593 w 1716702"/>
                <a:gd name="connsiteY1174" fmla="*/ 311511 h 1412756"/>
                <a:gd name="connsiteX1175" fmla="*/ 132864 w 1716702"/>
                <a:gd name="connsiteY1175" fmla="*/ 313697 h 1412756"/>
                <a:gd name="connsiteX1176" fmla="*/ 132136 w 1716702"/>
                <a:gd name="connsiteY1176" fmla="*/ 314425 h 1412756"/>
                <a:gd name="connsiteX1177" fmla="*/ 132136 w 1716702"/>
                <a:gd name="connsiteY1177" fmla="*/ 317283 h 1412756"/>
                <a:gd name="connsiteX1178" fmla="*/ 130007 w 1716702"/>
                <a:gd name="connsiteY1178" fmla="*/ 318684 h 1412756"/>
                <a:gd name="connsiteX1179" fmla="*/ 129278 w 1716702"/>
                <a:gd name="connsiteY1179" fmla="*/ 320870 h 1412756"/>
                <a:gd name="connsiteX1180" fmla="*/ 124963 w 1716702"/>
                <a:gd name="connsiteY1180" fmla="*/ 322327 h 1412756"/>
                <a:gd name="connsiteX1181" fmla="*/ 123506 w 1716702"/>
                <a:gd name="connsiteY1181" fmla="*/ 326585 h 1412756"/>
                <a:gd name="connsiteX1182" fmla="*/ 120648 w 1716702"/>
                <a:gd name="connsiteY1182" fmla="*/ 327314 h 1412756"/>
                <a:gd name="connsiteX1183" fmla="*/ 119191 w 1716702"/>
                <a:gd name="connsiteY1183" fmla="*/ 328771 h 1412756"/>
                <a:gd name="connsiteX1184" fmla="*/ 118463 w 1716702"/>
                <a:gd name="connsiteY1184" fmla="*/ 330900 h 1412756"/>
                <a:gd name="connsiteX1185" fmla="*/ 117790 w 1716702"/>
                <a:gd name="connsiteY1185" fmla="*/ 332357 h 1412756"/>
                <a:gd name="connsiteX1186" fmla="*/ 116333 w 1716702"/>
                <a:gd name="connsiteY1186" fmla="*/ 333086 h 1412756"/>
                <a:gd name="connsiteX1187" fmla="*/ 113476 w 1716702"/>
                <a:gd name="connsiteY1187" fmla="*/ 334487 h 1412756"/>
                <a:gd name="connsiteX1188" fmla="*/ 109889 w 1716702"/>
                <a:gd name="connsiteY1188" fmla="*/ 337401 h 1412756"/>
                <a:gd name="connsiteX1189" fmla="*/ 107704 w 1716702"/>
                <a:gd name="connsiteY1189" fmla="*/ 339530 h 1412756"/>
                <a:gd name="connsiteX1190" fmla="*/ 102716 w 1716702"/>
                <a:gd name="connsiteY1190" fmla="*/ 345974 h 1412756"/>
                <a:gd name="connsiteX1191" fmla="*/ 99802 w 1716702"/>
                <a:gd name="connsiteY1191" fmla="*/ 348160 h 1412756"/>
                <a:gd name="connsiteX1192" fmla="*/ 99802 w 1716702"/>
                <a:gd name="connsiteY1192" fmla="*/ 352475 h 1412756"/>
                <a:gd name="connsiteX1193" fmla="*/ 96945 w 1716702"/>
                <a:gd name="connsiteY1193" fmla="*/ 356061 h 1412756"/>
                <a:gd name="connsiteX1194" fmla="*/ 95544 w 1716702"/>
                <a:gd name="connsiteY1194" fmla="*/ 359647 h 1412756"/>
                <a:gd name="connsiteX1195" fmla="*/ 91229 w 1716702"/>
                <a:gd name="connsiteY1195" fmla="*/ 362505 h 1412756"/>
                <a:gd name="connsiteX1196" fmla="*/ 90500 w 1716702"/>
                <a:gd name="connsiteY1196" fmla="*/ 363234 h 1412756"/>
                <a:gd name="connsiteX1197" fmla="*/ 91901 w 1716702"/>
                <a:gd name="connsiteY1197" fmla="*/ 365363 h 1412756"/>
                <a:gd name="connsiteX1198" fmla="*/ 94087 w 1716702"/>
                <a:gd name="connsiteY1198" fmla="*/ 373264 h 1412756"/>
                <a:gd name="connsiteX1199" fmla="*/ 93358 w 1716702"/>
                <a:gd name="connsiteY1199" fmla="*/ 376851 h 1412756"/>
                <a:gd name="connsiteX1200" fmla="*/ 94087 w 1716702"/>
                <a:gd name="connsiteY1200" fmla="*/ 378308 h 1412756"/>
                <a:gd name="connsiteX1201" fmla="*/ 96945 w 1716702"/>
                <a:gd name="connsiteY1201" fmla="*/ 381166 h 1412756"/>
                <a:gd name="connsiteX1202" fmla="*/ 35191 w 1716702"/>
                <a:gd name="connsiteY1202" fmla="*/ 485283 h 1412756"/>
                <a:gd name="connsiteX1203" fmla="*/ 26618 w 1716702"/>
                <a:gd name="connsiteY1203" fmla="*/ 500357 h 1412756"/>
                <a:gd name="connsiteX1204" fmla="*/ 27290 w 1716702"/>
                <a:gd name="connsiteY1204" fmla="*/ 502486 h 1412756"/>
                <a:gd name="connsiteX1205" fmla="*/ 26618 w 1716702"/>
                <a:gd name="connsiteY1205" fmla="*/ 506801 h 1412756"/>
                <a:gd name="connsiteX1206" fmla="*/ 24432 w 1716702"/>
                <a:gd name="connsiteY1206" fmla="*/ 511845 h 1412756"/>
                <a:gd name="connsiteX1207" fmla="*/ 22303 w 1716702"/>
                <a:gd name="connsiteY1207" fmla="*/ 513974 h 1412756"/>
                <a:gd name="connsiteX1208" fmla="*/ 21574 w 1716702"/>
                <a:gd name="connsiteY1208" fmla="*/ 516103 h 1412756"/>
                <a:gd name="connsiteX1209" fmla="*/ 24432 w 1716702"/>
                <a:gd name="connsiteY1209" fmla="*/ 520418 h 1412756"/>
                <a:gd name="connsiteX1210" fmla="*/ 24432 w 1716702"/>
                <a:gd name="connsiteY1210" fmla="*/ 522604 h 1412756"/>
                <a:gd name="connsiteX1211" fmla="*/ 21574 w 1716702"/>
                <a:gd name="connsiteY1211" fmla="*/ 526190 h 1412756"/>
                <a:gd name="connsiteX1212" fmla="*/ 14402 w 1716702"/>
                <a:gd name="connsiteY1212" fmla="*/ 531178 h 1412756"/>
                <a:gd name="connsiteX1213" fmla="*/ 10815 w 1716702"/>
                <a:gd name="connsiteY1213" fmla="*/ 535492 h 1412756"/>
                <a:gd name="connsiteX1214" fmla="*/ 9358 w 1716702"/>
                <a:gd name="connsiteY1214" fmla="*/ 542665 h 1412756"/>
                <a:gd name="connsiteX1215" fmla="*/ 7901 w 1716702"/>
                <a:gd name="connsiteY1215" fmla="*/ 546980 h 1412756"/>
                <a:gd name="connsiteX1216" fmla="*/ 5043 w 1716702"/>
                <a:gd name="connsiteY1216" fmla="*/ 551295 h 1412756"/>
                <a:gd name="connsiteX1217" fmla="*/ 0 w 1716702"/>
                <a:gd name="connsiteY1217" fmla="*/ 558468 h 1412756"/>
                <a:gd name="connsiteX1218" fmla="*/ 0 w 1716702"/>
                <a:gd name="connsiteY1218" fmla="*/ 561326 h 1412756"/>
                <a:gd name="connsiteX1219" fmla="*/ 1457 w 1716702"/>
                <a:gd name="connsiteY1219" fmla="*/ 564240 h 1412756"/>
                <a:gd name="connsiteX1220" fmla="*/ 4315 w 1716702"/>
                <a:gd name="connsiteY1220" fmla="*/ 564240 h 1412756"/>
                <a:gd name="connsiteX1221" fmla="*/ 8630 w 1716702"/>
                <a:gd name="connsiteY1221" fmla="*/ 562054 h 1412756"/>
                <a:gd name="connsiteX1222" fmla="*/ 17259 w 1716702"/>
                <a:gd name="connsiteY1222" fmla="*/ 556338 h 1412756"/>
                <a:gd name="connsiteX1223" fmla="*/ 17988 w 1716702"/>
                <a:gd name="connsiteY1223" fmla="*/ 556338 h 1412756"/>
                <a:gd name="connsiteX1224" fmla="*/ 20117 w 1716702"/>
                <a:gd name="connsiteY1224" fmla="*/ 556338 h 1412756"/>
                <a:gd name="connsiteX1225" fmla="*/ 20117 w 1716702"/>
                <a:gd name="connsiteY1225" fmla="*/ 557739 h 1412756"/>
                <a:gd name="connsiteX1226" fmla="*/ 20117 w 1716702"/>
                <a:gd name="connsiteY1226" fmla="*/ 559925 h 1412756"/>
                <a:gd name="connsiteX1227" fmla="*/ 20117 w 1716702"/>
                <a:gd name="connsiteY1227" fmla="*/ 562783 h 1412756"/>
                <a:gd name="connsiteX1228" fmla="*/ 21574 w 1716702"/>
                <a:gd name="connsiteY1228" fmla="*/ 567097 h 1412756"/>
                <a:gd name="connsiteX1229" fmla="*/ 21574 w 1716702"/>
                <a:gd name="connsiteY1229" fmla="*/ 571412 h 1412756"/>
                <a:gd name="connsiteX1230" fmla="*/ 17988 w 1716702"/>
                <a:gd name="connsiteY1230" fmla="*/ 582171 h 1412756"/>
                <a:gd name="connsiteX1231" fmla="*/ 18716 w 1716702"/>
                <a:gd name="connsiteY1231" fmla="*/ 586486 h 1412756"/>
                <a:gd name="connsiteX1232" fmla="*/ 19389 w 1716702"/>
                <a:gd name="connsiteY1232" fmla="*/ 589344 h 1412756"/>
                <a:gd name="connsiteX1233" fmla="*/ 21574 w 1716702"/>
                <a:gd name="connsiteY1233" fmla="*/ 590801 h 1412756"/>
                <a:gd name="connsiteX1234" fmla="*/ 26618 w 1716702"/>
                <a:gd name="connsiteY1234" fmla="*/ 590801 h 1412756"/>
                <a:gd name="connsiteX1235" fmla="*/ 28019 w 1716702"/>
                <a:gd name="connsiteY1235" fmla="*/ 591530 h 1412756"/>
                <a:gd name="connsiteX1236" fmla="*/ 28747 w 1716702"/>
                <a:gd name="connsiteY1236" fmla="*/ 592202 h 1412756"/>
                <a:gd name="connsiteX1237" fmla="*/ 29476 w 1716702"/>
                <a:gd name="connsiteY1237" fmla="*/ 593659 h 1412756"/>
                <a:gd name="connsiteX1238" fmla="*/ 29476 w 1716702"/>
                <a:gd name="connsiteY1238" fmla="*/ 600103 h 1412756"/>
                <a:gd name="connsiteX1239" fmla="*/ 30204 w 1716702"/>
                <a:gd name="connsiteY1239" fmla="*/ 601560 h 1412756"/>
                <a:gd name="connsiteX1240" fmla="*/ 32334 w 1716702"/>
                <a:gd name="connsiteY1240" fmla="*/ 604418 h 1412756"/>
                <a:gd name="connsiteX1241" fmla="*/ 33062 w 1716702"/>
                <a:gd name="connsiteY1241" fmla="*/ 604418 h 1412756"/>
                <a:gd name="connsiteX1242" fmla="*/ 52451 w 1716702"/>
                <a:gd name="connsiteY1242" fmla="*/ 602289 h 1412756"/>
                <a:gd name="connsiteX1243" fmla="*/ 64667 w 1716702"/>
                <a:gd name="connsiteY1243" fmla="*/ 602289 h 1412756"/>
                <a:gd name="connsiteX1244" fmla="*/ 68253 w 1716702"/>
                <a:gd name="connsiteY1244" fmla="*/ 603017 h 1412756"/>
                <a:gd name="connsiteX1245" fmla="*/ 72568 w 1716702"/>
                <a:gd name="connsiteY1245" fmla="*/ 606604 h 1412756"/>
                <a:gd name="connsiteX1246" fmla="*/ 75426 w 1716702"/>
                <a:gd name="connsiteY1246" fmla="*/ 609462 h 1412756"/>
                <a:gd name="connsiteX1247" fmla="*/ 76155 w 1716702"/>
                <a:gd name="connsiteY1247" fmla="*/ 610863 h 1412756"/>
                <a:gd name="connsiteX1248" fmla="*/ 74698 w 1716702"/>
                <a:gd name="connsiteY1248" fmla="*/ 615906 h 1412756"/>
                <a:gd name="connsiteX1249" fmla="*/ 74698 w 1716702"/>
                <a:gd name="connsiteY1249" fmla="*/ 617363 h 1412756"/>
                <a:gd name="connsiteX1250" fmla="*/ 76155 w 1716702"/>
                <a:gd name="connsiteY1250" fmla="*/ 622350 h 1412756"/>
                <a:gd name="connsiteX1251" fmla="*/ 76827 w 1716702"/>
                <a:gd name="connsiteY1251" fmla="*/ 630980 h 1412756"/>
                <a:gd name="connsiteX1252" fmla="*/ 76155 w 1716702"/>
                <a:gd name="connsiteY1252" fmla="*/ 632437 h 1412756"/>
                <a:gd name="connsiteX1253" fmla="*/ 72568 w 1716702"/>
                <a:gd name="connsiteY1253" fmla="*/ 639610 h 1412756"/>
                <a:gd name="connsiteX1254" fmla="*/ 72568 w 1716702"/>
                <a:gd name="connsiteY1254" fmla="*/ 642468 h 1412756"/>
                <a:gd name="connsiteX1255" fmla="*/ 76827 w 1716702"/>
                <a:gd name="connsiteY1255" fmla="*/ 646782 h 1412756"/>
                <a:gd name="connsiteX1256" fmla="*/ 81870 w 1716702"/>
                <a:gd name="connsiteY1256" fmla="*/ 649640 h 1412756"/>
                <a:gd name="connsiteX1257" fmla="*/ 90500 w 1716702"/>
                <a:gd name="connsiteY1257" fmla="*/ 655412 h 1412756"/>
                <a:gd name="connsiteX1258" fmla="*/ 91901 w 1716702"/>
                <a:gd name="connsiteY1258" fmla="*/ 659727 h 1412756"/>
                <a:gd name="connsiteX1259" fmla="*/ 90500 w 1716702"/>
                <a:gd name="connsiteY1259" fmla="*/ 669029 h 1412756"/>
                <a:gd name="connsiteX1260" fmla="*/ 90500 w 1716702"/>
                <a:gd name="connsiteY1260" fmla="*/ 674801 h 1412756"/>
                <a:gd name="connsiteX1261" fmla="*/ 92630 w 1716702"/>
                <a:gd name="connsiteY1261" fmla="*/ 679788 h 1412756"/>
                <a:gd name="connsiteX1262" fmla="*/ 93358 w 1716702"/>
                <a:gd name="connsiteY1262" fmla="*/ 681245 h 1412756"/>
                <a:gd name="connsiteX1263" fmla="*/ 96216 w 1716702"/>
                <a:gd name="connsiteY1263" fmla="*/ 682646 h 1412756"/>
                <a:gd name="connsiteX1264" fmla="*/ 97673 w 1716702"/>
                <a:gd name="connsiteY1264" fmla="*/ 682646 h 1412756"/>
                <a:gd name="connsiteX1265" fmla="*/ 99802 w 1716702"/>
                <a:gd name="connsiteY1265" fmla="*/ 682646 h 1412756"/>
                <a:gd name="connsiteX1266" fmla="*/ 100531 w 1716702"/>
                <a:gd name="connsiteY1266" fmla="*/ 681974 h 1412756"/>
                <a:gd name="connsiteX1267" fmla="*/ 101988 w 1716702"/>
                <a:gd name="connsiteY1267" fmla="*/ 681245 h 1412756"/>
                <a:gd name="connsiteX1268" fmla="*/ 104117 w 1716702"/>
                <a:gd name="connsiteY1268" fmla="*/ 679060 h 1412756"/>
                <a:gd name="connsiteX1269" fmla="*/ 106303 w 1716702"/>
                <a:gd name="connsiteY1269" fmla="*/ 677659 h 1412756"/>
                <a:gd name="connsiteX1270" fmla="*/ 112747 w 1716702"/>
                <a:gd name="connsiteY1270" fmla="*/ 676931 h 1412756"/>
                <a:gd name="connsiteX1271" fmla="*/ 114876 w 1716702"/>
                <a:gd name="connsiteY1271" fmla="*/ 676931 h 1412756"/>
                <a:gd name="connsiteX1272" fmla="*/ 119920 w 1716702"/>
                <a:gd name="connsiteY1272" fmla="*/ 679060 h 1412756"/>
                <a:gd name="connsiteX1273" fmla="*/ 131407 w 1716702"/>
                <a:gd name="connsiteY1273" fmla="*/ 668301 h 1412756"/>
                <a:gd name="connsiteX1274" fmla="*/ 133593 w 1716702"/>
                <a:gd name="connsiteY1274" fmla="*/ 669758 h 1412756"/>
                <a:gd name="connsiteX1275" fmla="*/ 140766 w 1716702"/>
                <a:gd name="connsiteY1275" fmla="*/ 672616 h 1412756"/>
                <a:gd name="connsiteX1276" fmla="*/ 142895 w 1716702"/>
                <a:gd name="connsiteY1276" fmla="*/ 674073 h 1412756"/>
                <a:gd name="connsiteX1277" fmla="*/ 151525 w 1716702"/>
                <a:gd name="connsiteY1277" fmla="*/ 674801 h 1412756"/>
                <a:gd name="connsiteX1278" fmla="*/ 155840 w 1716702"/>
                <a:gd name="connsiteY1278" fmla="*/ 674073 h 1412756"/>
                <a:gd name="connsiteX1279" fmla="*/ 163741 w 1716702"/>
                <a:gd name="connsiteY1279" fmla="*/ 675474 h 1412756"/>
                <a:gd name="connsiteX1280" fmla="*/ 165870 w 1716702"/>
                <a:gd name="connsiteY1280" fmla="*/ 675474 h 1412756"/>
                <a:gd name="connsiteX1281" fmla="*/ 166599 w 1716702"/>
                <a:gd name="connsiteY1281" fmla="*/ 675474 h 1412756"/>
                <a:gd name="connsiteX1282" fmla="*/ 168728 w 1716702"/>
                <a:gd name="connsiteY1282" fmla="*/ 672616 h 1412756"/>
                <a:gd name="connsiteX1283" fmla="*/ 170185 w 1716702"/>
                <a:gd name="connsiteY1283" fmla="*/ 670486 h 1412756"/>
                <a:gd name="connsiteX1284" fmla="*/ 170914 w 1716702"/>
                <a:gd name="connsiteY1284" fmla="*/ 669029 h 1412756"/>
                <a:gd name="connsiteX1285" fmla="*/ 173043 w 1716702"/>
                <a:gd name="connsiteY1285" fmla="*/ 666900 h 1412756"/>
                <a:gd name="connsiteX1286" fmla="*/ 175957 w 1716702"/>
                <a:gd name="connsiteY1286" fmla="*/ 666900 h 1412756"/>
                <a:gd name="connsiteX1287" fmla="*/ 178087 w 1716702"/>
                <a:gd name="connsiteY1287" fmla="*/ 665443 h 1412756"/>
                <a:gd name="connsiteX1288" fmla="*/ 180944 w 1716702"/>
                <a:gd name="connsiteY1288" fmla="*/ 658270 h 1412756"/>
                <a:gd name="connsiteX1289" fmla="*/ 183130 w 1716702"/>
                <a:gd name="connsiteY1289" fmla="*/ 653227 h 1412756"/>
                <a:gd name="connsiteX1290" fmla="*/ 183802 w 1716702"/>
                <a:gd name="connsiteY1290" fmla="*/ 652498 h 1412756"/>
                <a:gd name="connsiteX1291" fmla="*/ 185259 w 1716702"/>
                <a:gd name="connsiteY1291" fmla="*/ 652498 h 1412756"/>
                <a:gd name="connsiteX1292" fmla="*/ 187445 w 1716702"/>
                <a:gd name="connsiteY1292" fmla="*/ 653955 h 1412756"/>
                <a:gd name="connsiteX1293" fmla="*/ 190303 w 1716702"/>
                <a:gd name="connsiteY1293" fmla="*/ 656141 h 1412756"/>
                <a:gd name="connsiteX1294" fmla="*/ 198876 w 1716702"/>
                <a:gd name="connsiteY1294" fmla="*/ 628851 h 1412756"/>
                <a:gd name="connsiteX1295" fmla="*/ 216136 w 1716702"/>
                <a:gd name="connsiteY1295" fmla="*/ 573542 h 1412756"/>
                <a:gd name="connsiteX1296" fmla="*/ 234068 w 1716702"/>
                <a:gd name="connsiteY1296" fmla="*/ 516103 h 1412756"/>
                <a:gd name="connsiteX1297" fmla="*/ 244154 w 1716702"/>
                <a:gd name="connsiteY1297" fmla="*/ 483826 h 1412756"/>
                <a:gd name="connsiteX1298" fmla="*/ 254185 w 1716702"/>
                <a:gd name="connsiteY1298" fmla="*/ 521147 h 1412756"/>
                <a:gd name="connsiteX1299" fmla="*/ 264216 w 1716702"/>
                <a:gd name="connsiteY1299" fmla="*/ 556338 h 1412756"/>
                <a:gd name="connsiteX1300" fmla="*/ 266401 w 1716702"/>
                <a:gd name="connsiteY1300" fmla="*/ 556338 h 1412756"/>
                <a:gd name="connsiteX1301" fmla="*/ 271445 w 1716702"/>
                <a:gd name="connsiteY1301" fmla="*/ 552752 h 1412756"/>
                <a:gd name="connsiteX1302" fmla="*/ 272846 w 1716702"/>
                <a:gd name="connsiteY1302" fmla="*/ 553480 h 1412756"/>
                <a:gd name="connsiteX1303" fmla="*/ 275703 w 1716702"/>
                <a:gd name="connsiteY1303" fmla="*/ 555610 h 1412756"/>
                <a:gd name="connsiteX1304" fmla="*/ 277889 w 1716702"/>
                <a:gd name="connsiteY1304" fmla="*/ 556338 h 1412756"/>
                <a:gd name="connsiteX1305" fmla="*/ 280747 w 1716702"/>
                <a:gd name="connsiteY1305" fmla="*/ 556338 h 1412756"/>
                <a:gd name="connsiteX1306" fmla="*/ 285790 w 1716702"/>
                <a:gd name="connsiteY1306" fmla="*/ 554881 h 1412756"/>
                <a:gd name="connsiteX1307" fmla="*/ 287191 w 1716702"/>
                <a:gd name="connsiteY1307" fmla="*/ 554881 h 1412756"/>
                <a:gd name="connsiteX1308" fmla="*/ 291506 w 1716702"/>
                <a:gd name="connsiteY1308" fmla="*/ 556338 h 1412756"/>
                <a:gd name="connsiteX1309" fmla="*/ 298006 w 1716702"/>
                <a:gd name="connsiteY1309" fmla="*/ 557067 h 1412756"/>
                <a:gd name="connsiteX1310" fmla="*/ 299407 w 1716702"/>
                <a:gd name="connsiteY1310" fmla="*/ 558468 h 1412756"/>
                <a:gd name="connsiteX1311" fmla="*/ 305179 w 1716702"/>
                <a:gd name="connsiteY1311" fmla="*/ 559196 h 1412756"/>
                <a:gd name="connsiteX1312" fmla="*/ 308765 w 1716702"/>
                <a:gd name="connsiteY1312" fmla="*/ 559925 h 1412756"/>
                <a:gd name="connsiteX1313" fmla="*/ 313753 w 1716702"/>
                <a:gd name="connsiteY1313" fmla="*/ 562783 h 1412756"/>
                <a:gd name="connsiteX1314" fmla="*/ 318068 w 1716702"/>
                <a:gd name="connsiteY1314" fmla="*/ 563511 h 1412756"/>
                <a:gd name="connsiteX1315" fmla="*/ 323111 w 1716702"/>
                <a:gd name="connsiteY1315" fmla="*/ 564240 h 1412756"/>
                <a:gd name="connsiteX1316" fmla="*/ 351130 w 1716702"/>
                <a:gd name="connsiteY1316" fmla="*/ 580714 h 1412756"/>
                <a:gd name="connsiteX1317" fmla="*/ 353259 w 1716702"/>
                <a:gd name="connsiteY1317" fmla="*/ 582171 h 1412756"/>
                <a:gd name="connsiteX1318" fmla="*/ 361160 w 1716702"/>
                <a:gd name="connsiteY1318" fmla="*/ 583628 h 1412756"/>
                <a:gd name="connsiteX1319" fmla="*/ 358302 w 1716702"/>
                <a:gd name="connsiteY1319" fmla="*/ 594388 h 1412756"/>
                <a:gd name="connsiteX1320" fmla="*/ 382679 w 1716702"/>
                <a:gd name="connsiteY1320" fmla="*/ 599375 h 1412756"/>
                <a:gd name="connsiteX1321" fmla="*/ 384864 w 1716702"/>
                <a:gd name="connsiteY1321" fmla="*/ 599375 h 1412756"/>
                <a:gd name="connsiteX1322" fmla="*/ 386321 w 1716702"/>
                <a:gd name="connsiteY1322" fmla="*/ 600832 h 1412756"/>
                <a:gd name="connsiteX1323" fmla="*/ 388451 w 1716702"/>
                <a:gd name="connsiteY1323" fmla="*/ 602289 h 1412756"/>
                <a:gd name="connsiteX1324" fmla="*/ 391308 w 1716702"/>
                <a:gd name="connsiteY1324" fmla="*/ 602289 h 1412756"/>
                <a:gd name="connsiteX1325" fmla="*/ 392037 w 1716702"/>
                <a:gd name="connsiteY1325" fmla="*/ 603690 h 1412756"/>
                <a:gd name="connsiteX1326" fmla="*/ 392037 w 1716702"/>
                <a:gd name="connsiteY1326" fmla="*/ 607276 h 1412756"/>
                <a:gd name="connsiteX1327" fmla="*/ 392765 w 1716702"/>
                <a:gd name="connsiteY1327" fmla="*/ 608733 h 1412756"/>
                <a:gd name="connsiteX1328" fmla="*/ 395623 w 1716702"/>
                <a:gd name="connsiteY1328" fmla="*/ 611591 h 1412756"/>
                <a:gd name="connsiteX1329" fmla="*/ 401395 w 1716702"/>
                <a:gd name="connsiteY1329" fmla="*/ 611591 h 1412756"/>
                <a:gd name="connsiteX1330" fmla="*/ 404982 w 1716702"/>
                <a:gd name="connsiteY1330" fmla="*/ 613048 h 1412756"/>
                <a:gd name="connsiteX1331" fmla="*/ 407839 w 1716702"/>
                <a:gd name="connsiteY1331" fmla="*/ 616634 h 1412756"/>
                <a:gd name="connsiteX1332" fmla="*/ 409240 w 1716702"/>
                <a:gd name="connsiteY1332" fmla="*/ 618091 h 1412756"/>
                <a:gd name="connsiteX1333" fmla="*/ 414284 w 1716702"/>
                <a:gd name="connsiteY1333" fmla="*/ 622350 h 1412756"/>
                <a:gd name="connsiteX1334" fmla="*/ 441574 w 1716702"/>
                <a:gd name="connsiteY1334" fmla="*/ 645325 h 1412756"/>
                <a:gd name="connsiteX1335" fmla="*/ 441574 w 1716702"/>
                <a:gd name="connsiteY1335" fmla="*/ 646054 h 1412756"/>
                <a:gd name="connsiteX1336" fmla="*/ 445160 w 1716702"/>
                <a:gd name="connsiteY1336" fmla="*/ 648912 h 1412756"/>
                <a:gd name="connsiteX1337" fmla="*/ 473907 w 1716702"/>
                <a:gd name="connsiteY1337" fmla="*/ 673344 h 1412756"/>
                <a:gd name="connsiteX1338" fmla="*/ 515543 w 1716702"/>
                <a:gd name="connsiteY1338" fmla="*/ 708535 h 1412756"/>
                <a:gd name="connsiteX1339" fmla="*/ 516272 w 1716702"/>
                <a:gd name="connsiteY1339" fmla="*/ 707079 h 1412756"/>
                <a:gd name="connsiteX1340" fmla="*/ 521259 w 1716702"/>
                <a:gd name="connsiteY1340" fmla="*/ 703492 h 1412756"/>
                <a:gd name="connsiteX1341" fmla="*/ 529889 w 1716702"/>
                <a:gd name="connsiteY1341" fmla="*/ 699177 h 1412756"/>
                <a:gd name="connsiteX1342" fmla="*/ 532747 w 1716702"/>
                <a:gd name="connsiteY1342" fmla="*/ 696319 h 1412756"/>
                <a:gd name="connsiteX1343" fmla="*/ 533475 w 1716702"/>
                <a:gd name="connsiteY1343" fmla="*/ 694134 h 1412756"/>
                <a:gd name="connsiteX1344" fmla="*/ 529160 w 1716702"/>
                <a:gd name="connsiteY1344" fmla="*/ 686961 h 1412756"/>
                <a:gd name="connsiteX1345" fmla="*/ 523444 w 1716702"/>
                <a:gd name="connsiteY1345" fmla="*/ 686961 h 1412756"/>
                <a:gd name="connsiteX1346" fmla="*/ 520530 w 1716702"/>
                <a:gd name="connsiteY1346" fmla="*/ 684832 h 1412756"/>
                <a:gd name="connsiteX1347" fmla="*/ 520530 w 1716702"/>
                <a:gd name="connsiteY1347" fmla="*/ 675474 h 1412756"/>
                <a:gd name="connsiteX1348" fmla="*/ 520530 w 1716702"/>
                <a:gd name="connsiteY1348" fmla="*/ 674801 h 1412756"/>
                <a:gd name="connsiteX1349" fmla="*/ 521987 w 1716702"/>
                <a:gd name="connsiteY1349" fmla="*/ 674073 h 1412756"/>
                <a:gd name="connsiteX1350" fmla="*/ 524845 w 1716702"/>
                <a:gd name="connsiteY1350" fmla="*/ 673344 h 1412756"/>
                <a:gd name="connsiteX1351" fmla="*/ 528432 w 1716702"/>
                <a:gd name="connsiteY1351" fmla="*/ 670486 h 1412756"/>
                <a:gd name="connsiteX1352" fmla="*/ 534204 w 1716702"/>
                <a:gd name="connsiteY1352" fmla="*/ 668301 h 1412756"/>
                <a:gd name="connsiteX1353" fmla="*/ 534932 w 1716702"/>
                <a:gd name="connsiteY1353" fmla="*/ 667572 h 1412756"/>
                <a:gd name="connsiteX1354" fmla="*/ 535604 w 1716702"/>
                <a:gd name="connsiteY1354" fmla="*/ 661856 h 1412756"/>
                <a:gd name="connsiteX1355" fmla="*/ 534932 w 1716702"/>
                <a:gd name="connsiteY1355" fmla="*/ 657542 h 1412756"/>
                <a:gd name="connsiteX1356" fmla="*/ 534204 w 1716702"/>
                <a:gd name="connsiteY1356" fmla="*/ 654684 h 1412756"/>
                <a:gd name="connsiteX1357" fmla="*/ 535604 w 1716702"/>
                <a:gd name="connsiteY1357" fmla="*/ 651826 h 1412756"/>
                <a:gd name="connsiteX1358" fmla="*/ 534932 w 1716702"/>
                <a:gd name="connsiteY1358" fmla="*/ 649640 h 1412756"/>
                <a:gd name="connsiteX1359" fmla="*/ 537061 w 1716702"/>
                <a:gd name="connsiteY1359" fmla="*/ 642468 h 1412756"/>
                <a:gd name="connsiteX1360" fmla="*/ 537790 w 1716702"/>
                <a:gd name="connsiteY1360" fmla="*/ 641011 h 1412756"/>
                <a:gd name="connsiteX1361" fmla="*/ 538518 w 1716702"/>
                <a:gd name="connsiteY1361" fmla="*/ 639610 h 1412756"/>
                <a:gd name="connsiteX1362" fmla="*/ 542833 w 1716702"/>
                <a:gd name="connsiteY1362" fmla="*/ 633838 h 1412756"/>
                <a:gd name="connsiteX1363" fmla="*/ 544234 w 1716702"/>
                <a:gd name="connsiteY1363" fmla="*/ 629579 h 1412756"/>
                <a:gd name="connsiteX1364" fmla="*/ 549278 w 1716702"/>
                <a:gd name="connsiteY1364" fmla="*/ 625264 h 1412756"/>
                <a:gd name="connsiteX1365" fmla="*/ 553592 w 1716702"/>
                <a:gd name="connsiteY1365" fmla="*/ 622350 h 1412756"/>
                <a:gd name="connsiteX1366" fmla="*/ 553592 w 1716702"/>
                <a:gd name="connsiteY1366" fmla="*/ 618091 h 1412756"/>
                <a:gd name="connsiteX1367" fmla="*/ 550735 w 1716702"/>
                <a:gd name="connsiteY1367" fmla="*/ 613048 h 1412756"/>
                <a:gd name="connsiteX1368" fmla="*/ 550735 w 1716702"/>
                <a:gd name="connsiteY1368" fmla="*/ 609462 h 1412756"/>
                <a:gd name="connsiteX1369" fmla="*/ 553592 w 1716702"/>
                <a:gd name="connsiteY1369" fmla="*/ 610190 h 1412756"/>
                <a:gd name="connsiteX1370" fmla="*/ 573654 w 1716702"/>
                <a:gd name="connsiteY1370" fmla="*/ 613048 h 1412756"/>
                <a:gd name="connsiteX1371" fmla="*/ 553592 w 1716702"/>
                <a:gd name="connsiteY1371" fmla="*/ 610190 h 1412756"/>
                <a:gd name="connsiteX1372" fmla="*/ 575111 w 1716702"/>
                <a:gd name="connsiteY1372" fmla="*/ 643196 h 1412756"/>
                <a:gd name="connsiteX1373" fmla="*/ 580154 w 1716702"/>
                <a:gd name="connsiteY1373" fmla="*/ 659727 h 1412756"/>
                <a:gd name="connsiteX1374" fmla="*/ 570067 w 1716702"/>
                <a:gd name="connsiteY1374" fmla="*/ 686961 h 1412756"/>
                <a:gd name="connsiteX1375" fmla="*/ 565080 w 1716702"/>
                <a:gd name="connsiteY1375" fmla="*/ 694862 h 1412756"/>
                <a:gd name="connsiteX1376" fmla="*/ 545691 w 1716702"/>
                <a:gd name="connsiteY1376" fmla="*/ 722153 h 1412756"/>
                <a:gd name="connsiteX1377" fmla="*/ 567209 w 1716702"/>
                <a:gd name="connsiteY1377" fmla="*/ 714980 h 1412756"/>
                <a:gd name="connsiteX1378" fmla="*/ 578697 w 1716702"/>
                <a:gd name="connsiteY1378" fmla="*/ 711393 h 1412756"/>
                <a:gd name="connsiteX1379" fmla="*/ 619660 w 1716702"/>
                <a:gd name="connsiteY1379" fmla="*/ 699177 h 1412756"/>
                <a:gd name="connsiteX1380" fmla="*/ 637592 w 1716702"/>
                <a:gd name="connsiteY1380" fmla="*/ 692005 h 1412756"/>
                <a:gd name="connsiteX1381" fmla="*/ 690716 w 1716702"/>
                <a:gd name="connsiteY1381" fmla="*/ 707807 h 1412756"/>
                <a:gd name="connsiteX1382" fmla="*/ 691444 w 1716702"/>
                <a:gd name="connsiteY1382" fmla="*/ 707079 h 1412756"/>
                <a:gd name="connsiteX1383" fmla="*/ 692173 w 1716702"/>
                <a:gd name="connsiteY1383" fmla="*/ 706350 h 1412756"/>
                <a:gd name="connsiteX1384" fmla="*/ 692845 w 1716702"/>
                <a:gd name="connsiteY1384" fmla="*/ 704949 h 1412756"/>
                <a:gd name="connsiteX1385" fmla="*/ 695031 w 1716702"/>
                <a:gd name="connsiteY1385" fmla="*/ 703492 h 1412756"/>
                <a:gd name="connsiteX1386" fmla="*/ 695759 w 1716702"/>
                <a:gd name="connsiteY1386" fmla="*/ 702035 h 1412756"/>
                <a:gd name="connsiteX1387" fmla="*/ 697160 w 1716702"/>
                <a:gd name="connsiteY1387" fmla="*/ 700634 h 1412756"/>
                <a:gd name="connsiteX1388" fmla="*/ 698617 w 1716702"/>
                <a:gd name="connsiteY1388" fmla="*/ 700634 h 1412756"/>
                <a:gd name="connsiteX1389" fmla="*/ 700746 w 1716702"/>
                <a:gd name="connsiteY1389" fmla="*/ 700634 h 1412756"/>
                <a:gd name="connsiteX1390" fmla="*/ 702203 w 1716702"/>
                <a:gd name="connsiteY1390" fmla="*/ 699906 h 1412756"/>
                <a:gd name="connsiteX1391" fmla="*/ 702932 w 1716702"/>
                <a:gd name="connsiteY1391" fmla="*/ 698449 h 1412756"/>
                <a:gd name="connsiteX1392" fmla="*/ 703660 w 1716702"/>
                <a:gd name="connsiteY1392" fmla="*/ 697776 h 1412756"/>
                <a:gd name="connsiteX1393" fmla="*/ 704333 w 1716702"/>
                <a:gd name="connsiteY1393" fmla="*/ 697048 h 1412756"/>
                <a:gd name="connsiteX1394" fmla="*/ 705061 w 1716702"/>
                <a:gd name="connsiteY1394" fmla="*/ 697048 h 1412756"/>
                <a:gd name="connsiteX1395" fmla="*/ 705790 w 1716702"/>
                <a:gd name="connsiteY1395" fmla="*/ 697776 h 1412756"/>
                <a:gd name="connsiteX1396" fmla="*/ 706518 w 1716702"/>
                <a:gd name="connsiteY1396" fmla="*/ 698449 h 1412756"/>
                <a:gd name="connsiteX1397" fmla="*/ 707919 w 1716702"/>
                <a:gd name="connsiteY1397" fmla="*/ 697776 h 1412756"/>
                <a:gd name="connsiteX1398" fmla="*/ 708648 w 1716702"/>
                <a:gd name="connsiteY1398" fmla="*/ 697048 h 1412756"/>
                <a:gd name="connsiteX1399" fmla="*/ 709376 w 1716702"/>
                <a:gd name="connsiteY1399" fmla="*/ 697776 h 1412756"/>
                <a:gd name="connsiteX1400" fmla="*/ 711506 w 1716702"/>
                <a:gd name="connsiteY1400" fmla="*/ 698449 h 1412756"/>
                <a:gd name="connsiteX1401" fmla="*/ 712234 w 1716702"/>
                <a:gd name="connsiteY1401" fmla="*/ 698449 h 1412756"/>
                <a:gd name="connsiteX1402" fmla="*/ 713691 w 1716702"/>
                <a:gd name="connsiteY1402" fmla="*/ 697776 h 1412756"/>
                <a:gd name="connsiteX1403" fmla="*/ 714419 w 1716702"/>
                <a:gd name="connsiteY1403" fmla="*/ 697776 h 1412756"/>
                <a:gd name="connsiteX1404" fmla="*/ 714419 w 1716702"/>
                <a:gd name="connsiteY1404" fmla="*/ 698449 h 1412756"/>
                <a:gd name="connsiteX1405" fmla="*/ 716549 w 1716702"/>
                <a:gd name="connsiteY1405" fmla="*/ 699177 h 1412756"/>
                <a:gd name="connsiteX1406" fmla="*/ 718006 w 1716702"/>
                <a:gd name="connsiteY1406" fmla="*/ 699177 h 1412756"/>
                <a:gd name="connsiteX1407" fmla="*/ 720864 w 1716702"/>
                <a:gd name="connsiteY1407" fmla="*/ 699177 h 1412756"/>
                <a:gd name="connsiteX1408" fmla="*/ 725179 w 1716702"/>
                <a:gd name="connsiteY1408" fmla="*/ 699177 h 1412756"/>
                <a:gd name="connsiteX1409" fmla="*/ 725179 w 1716702"/>
                <a:gd name="connsiteY1409" fmla="*/ 706350 h 1412756"/>
                <a:gd name="connsiteX1410" fmla="*/ 725907 w 1716702"/>
                <a:gd name="connsiteY1410" fmla="*/ 715708 h 1412756"/>
                <a:gd name="connsiteX1411" fmla="*/ 728036 w 1716702"/>
                <a:gd name="connsiteY1411" fmla="*/ 714251 h 1412756"/>
                <a:gd name="connsiteX1412" fmla="*/ 729494 w 1716702"/>
                <a:gd name="connsiteY1412" fmla="*/ 712850 h 1412756"/>
                <a:gd name="connsiteX1413" fmla="*/ 732351 w 1716702"/>
                <a:gd name="connsiteY1413" fmla="*/ 712850 h 1412756"/>
                <a:gd name="connsiteX1414" fmla="*/ 733080 w 1716702"/>
                <a:gd name="connsiteY1414" fmla="*/ 713523 h 1412756"/>
                <a:gd name="connsiteX1415" fmla="*/ 734537 w 1716702"/>
                <a:gd name="connsiteY1415" fmla="*/ 713523 h 1412756"/>
                <a:gd name="connsiteX1416" fmla="*/ 735209 w 1716702"/>
                <a:gd name="connsiteY1416" fmla="*/ 712850 h 1412756"/>
                <a:gd name="connsiteX1417" fmla="*/ 736666 w 1716702"/>
                <a:gd name="connsiteY1417" fmla="*/ 714251 h 1412756"/>
                <a:gd name="connsiteX1418" fmla="*/ 738123 w 1716702"/>
                <a:gd name="connsiteY1418" fmla="*/ 714980 h 1412756"/>
                <a:gd name="connsiteX1419" fmla="*/ 738796 w 1716702"/>
                <a:gd name="connsiteY1419" fmla="*/ 714251 h 1412756"/>
                <a:gd name="connsiteX1420" fmla="*/ 739524 w 1716702"/>
                <a:gd name="connsiteY1420" fmla="*/ 713523 h 1412756"/>
                <a:gd name="connsiteX1421" fmla="*/ 740253 w 1716702"/>
                <a:gd name="connsiteY1421" fmla="*/ 712850 h 1412756"/>
                <a:gd name="connsiteX1422" fmla="*/ 740981 w 1716702"/>
                <a:gd name="connsiteY1422" fmla="*/ 712850 h 1412756"/>
                <a:gd name="connsiteX1423" fmla="*/ 743839 w 1716702"/>
                <a:gd name="connsiteY1423" fmla="*/ 712850 h 1412756"/>
                <a:gd name="connsiteX1424" fmla="*/ 744568 w 1716702"/>
                <a:gd name="connsiteY1424" fmla="*/ 712122 h 1412756"/>
                <a:gd name="connsiteX1425" fmla="*/ 745296 w 1716702"/>
                <a:gd name="connsiteY1425" fmla="*/ 712850 h 1412756"/>
                <a:gd name="connsiteX1426" fmla="*/ 745968 w 1716702"/>
                <a:gd name="connsiteY1426" fmla="*/ 713523 h 1412756"/>
                <a:gd name="connsiteX1427" fmla="*/ 747425 w 1716702"/>
                <a:gd name="connsiteY1427" fmla="*/ 716437 h 1412756"/>
                <a:gd name="connsiteX1428" fmla="*/ 777574 w 1716702"/>
                <a:gd name="connsiteY1428" fmla="*/ 716437 h 1412756"/>
                <a:gd name="connsiteX1429" fmla="*/ 792647 w 1716702"/>
                <a:gd name="connsiteY1429" fmla="*/ 716437 h 1412756"/>
                <a:gd name="connsiteX1430" fmla="*/ 832882 w 1716702"/>
                <a:gd name="connsiteY1430" fmla="*/ 716437 h 1412756"/>
                <a:gd name="connsiteX1431" fmla="*/ 833611 w 1716702"/>
                <a:gd name="connsiteY1431" fmla="*/ 718566 h 1412756"/>
                <a:gd name="connsiteX1432" fmla="*/ 834283 w 1716702"/>
                <a:gd name="connsiteY1432" fmla="*/ 721424 h 1412756"/>
                <a:gd name="connsiteX1433" fmla="*/ 834283 w 1716702"/>
                <a:gd name="connsiteY1433" fmla="*/ 723610 h 1412756"/>
                <a:gd name="connsiteX1434" fmla="*/ 835012 w 1716702"/>
                <a:gd name="connsiteY1434" fmla="*/ 724338 h 1412756"/>
                <a:gd name="connsiteX1435" fmla="*/ 826382 w 1716702"/>
                <a:gd name="connsiteY1435" fmla="*/ 731511 h 1412756"/>
                <a:gd name="connsiteX1436" fmla="*/ 824981 w 1716702"/>
                <a:gd name="connsiteY1436" fmla="*/ 732183 h 1412756"/>
                <a:gd name="connsiteX1437" fmla="*/ 824253 w 1716702"/>
                <a:gd name="connsiteY1437" fmla="*/ 734369 h 1412756"/>
                <a:gd name="connsiteX1438" fmla="*/ 824981 w 1716702"/>
                <a:gd name="connsiteY1438" fmla="*/ 735826 h 1412756"/>
                <a:gd name="connsiteX1439" fmla="*/ 822796 w 1716702"/>
                <a:gd name="connsiteY1439" fmla="*/ 737227 h 1412756"/>
                <a:gd name="connsiteX1440" fmla="*/ 820666 w 1716702"/>
                <a:gd name="connsiteY1440" fmla="*/ 740085 h 1412756"/>
                <a:gd name="connsiteX1441" fmla="*/ 819938 w 1716702"/>
                <a:gd name="connsiteY1441" fmla="*/ 742998 h 1412756"/>
                <a:gd name="connsiteX1442" fmla="*/ 821395 w 1716702"/>
                <a:gd name="connsiteY1442" fmla="*/ 746585 h 1412756"/>
                <a:gd name="connsiteX1443" fmla="*/ 822123 w 1716702"/>
                <a:gd name="connsiteY1443" fmla="*/ 747257 h 1412756"/>
                <a:gd name="connsiteX1444" fmla="*/ 822123 w 1716702"/>
                <a:gd name="connsiteY1444" fmla="*/ 748714 h 1412756"/>
                <a:gd name="connsiteX1445" fmla="*/ 819938 w 1716702"/>
                <a:gd name="connsiteY1445" fmla="*/ 749443 h 1412756"/>
                <a:gd name="connsiteX1446" fmla="*/ 819209 w 1716702"/>
                <a:gd name="connsiteY1446" fmla="*/ 749443 h 1412756"/>
                <a:gd name="connsiteX1447" fmla="*/ 817808 w 1716702"/>
                <a:gd name="connsiteY1447" fmla="*/ 749443 h 1412756"/>
                <a:gd name="connsiteX1448" fmla="*/ 816351 w 1716702"/>
                <a:gd name="connsiteY1448" fmla="*/ 748714 h 1412756"/>
                <a:gd name="connsiteX1449" fmla="*/ 814222 w 1716702"/>
                <a:gd name="connsiteY1449" fmla="*/ 750900 h 1412756"/>
                <a:gd name="connsiteX1450" fmla="*/ 813493 w 1716702"/>
                <a:gd name="connsiteY1450" fmla="*/ 750900 h 1412756"/>
                <a:gd name="connsiteX1451" fmla="*/ 809907 w 1716702"/>
                <a:gd name="connsiteY1451" fmla="*/ 748714 h 1412756"/>
                <a:gd name="connsiteX1452" fmla="*/ 805592 w 1716702"/>
                <a:gd name="connsiteY1452" fmla="*/ 747257 h 1412756"/>
                <a:gd name="connsiteX1453" fmla="*/ 803407 w 1716702"/>
                <a:gd name="connsiteY1453" fmla="*/ 746585 h 1412756"/>
                <a:gd name="connsiteX1454" fmla="*/ 799820 w 1716702"/>
                <a:gd name="connsiteY1454" fmla="*/ 747986 h 1412756"/>
                <a:gd name="connsiteX1455" fmla="*/ 793376 w 1716702"/>
                <a:gd name="connsiteY1455" fmla="*/ 752301 h 1412756"/>
                <a:gd name="connsiteX1456" fmla="*/ 791919 w 1716702"/>
                <a:gd name="connsiteY1456" fmla="*/ 755887 h 1412756"/>
                <a:gd name="connsiteX1457" fmla="*/ 792647 w 1716702"/>
                <a:gd name="connsiteY1457" fmla="*/ 757344 h 1412756"/>
                <a:gd name="connsiteX1458" fmla="*/ 795561 w 1716702"/>
                <a:gd name="connsiteY1458" fmla="*/ 758073 h 1412756"/>
                <a:gd name="connsiteX1459" fmla="*/ 798419 w 1716702"/>
                <a:gd name="connsiteY1459" fmla="*/ 758073 h 1412756"/>
                <a:gd name="connsiteX1460" fmla="*/ 800549 w 1716702"/>
                <a:gd name="connsiteY1460" fmla="*/ 760202 h 1412756"/>
                <a:gd name="connsiteX1461" fmla="*/ 800549 w 1716702"/>
                <a:gd name="connsiteY1461" fmla="*/ 761659 h 1412756"/>
                <a:gd name="connsiteX1462" fmla="*/ 798419 w 1716702"/>
                <a:gd name="connsiteY1462" fmla="*/ 763788 h 1412756"/>
                <a:gd name="connsiteX1463" fmla="*/ 794105 w 1716702"/>
                <a:gd name="connsiteY1463" fmla="*/ 765245 h 1412756"/>
                <a:gd name="connsiteX1464" fmla="*/ 791247 w 1716702"/>
                <a:gd name="connsiteY1464" fmla="*/ 765245 h 1412756"/>
                <a:gd name="connsiteX1465" fmla="*/ 786203 w 1716702"/>
                <a:gd name="connsiteY1465" fmla="*/ 765245 h 1412756"/>
                <a:gd name="connsiteX1466" fmla="*/ 785475 w 1716702"/>
                <a:gd name="connsiteY1466" fmla="*/ 765974 h 1412756"/>
                <a:gd name="connsiteX1467" fmla="*/ 785475 w 1716702"/>
                <a:gd name="connsiteY1467" fmla="*/ 766646 h 1412756"/>
                <a:gd name="connsiteX1468" fmla="*/ 787660 w 1716702"/>
                <a:gd name="connsiteY1468" fmla="*/ 767375 h 1412756"/>
                <a:gd name="connsiteX1469" fmla="*/ 789061 w 1716702"/>
                <a:gd name="connsiteY1469" fmla="*/ 768832 h 1412756"/>
                <a:gd name="connsiteX1470" fmla="*/ 790518 w 1716702"/>
                <a:gd name="connsiteY1470" fmla="*/ 771690 h 1412756"/>
                <a:gd name="connsiteX1471" fmla="*/ 789790 w 1716702"/>
                <a:gd name="connsiteY1471" fmla="*/ 773147 h 1412756"/>
                <a:gd name="connsiteX1472" fmla="*/ 788333 w 1716702"/>
                <a:gd name="connsiteY1472" fmla="*/ 772418 h 1412756"/>
                <a:gd name="connsiteX1473" fmla="*/ 787660 w 1716702"/>
                <a:gd name="connsiteY1473" fmla="*/ 772418 h 1412756"/>
                <a:gd name="connsiteX1474" fmla="*/ 784074 w 1716702"/>
                <a:gd name="connsiteY1474" fmla="*/ 772418 h 1412756"/>
                <a:gd name="connsiteX1475" fmla="*/ 783345 w 1716702"/>
                <a:gd name="connsiteY1475" fmla="*/ 773819 h 1412756"/>
                <a:gd name="connsiteX1476" fmla="*/ 784746 w 1716702"/>
                <a:gd name="connsiteY1476" fmla="*/ 779591 h 1412756"/>
                <a:gd name="connsiteX1477" fmla="*/ 785475 w 1716702"/>
                <a:gd name="connsiteY1477" fmla="*/ 781720 h 1412756"/>
                <a:gd name="connsiteX1478" fmla="*/ 787660 w 1716702"/>
                <a:gd name="connsiteY1478" fmla="*/ 787492 h 1412756"/>
                <a:gd name="connsiteX1479" fmla="*/ 788333 w 1716702"/>
                <a:gd name="connsiteY1479" fmla="*/ 788893 h 1412756"/>
                <a:gd name="connsiteX1480" fmla="*/ 788333 w 1716702"/>
                <a:gd name="connsiteY1480" fmla="*/ 789621 h 1412756"/>
                <a:gd name="connsiteX1481" fmla="*/ 786203 w 1716702"/>
                <a:gd name="connsiteY1481" fmla="*/ 789621 h 1412756"/>
                <a:gd name="connsiteX1482" fmla="*/ 781888 w 1716702"/>
                <a:gd name="connsiteY1482" fmla="*/ 789621 h 1412756"/>
                <a:gd name="connsiteX1483" fmla="*/ 779030 w 1716702"/>
                <a:gd name="connsiteY1483" fmla="*/ 788893 h 1412756"/>
                <a:gd name="connsiteX1484" fmla="*/ 776173 w 1716702"/>
                <a:gd name="connsiteY1484" fmla="*/ 790350 h 1412756"/>
                <a:gd name="connsiteX1485" fmla="*/ 777574 w 1716702"/>
                <a:gd name="connsiteY1485" fmla="*/ 792535 h 1412756"/>
                <a:gd name="connsiteX1486" fmla="*/ 781160 w 1716702"/>
                <a:gd name="connsiteY1486" fmla="*/ 795393 h 1412756"/>
                <a:gd name="connsiteX1487" fmla="*/ 781888 w 1716702"/>
                <a:gd name="connsiteY1487" fmla="*/ 797523 h 1412756"/>
                <a:gd name="connsiteX1488" fmla="*/ 784746 w 1716702"/>
                <a:gd name="connsiteY1488" fmla="*/ 802566 h 1412756"/>
                <a:gd name="connsiteX1489" fmla="*/ 786203 w 1716702"/>
                <a:gd name="connsiteY1489" fmla="*/ 803295 h 1412756"/>
                <a:gd name="connsiteX1490" fmla="*/ 789061 w 1716702"/>
                <a:gd name="connsiteY1490" fmla="*/ 802566 h 1412756"/>
                <a:gd name="connsiteX1491" fmla="*/ 791247 w 1716702"/>
                <a:gd name="connsiteY1491" fmla="*/ 801838 h 1412756"/>
                <a:gd name="connsiteX1492" fmla="*/ 793376 w 1716702"/>
                <a:gd name="connsiteY1492" fmla="*/ 800381 h 1412756"/>
                <a:gd name="connsiteX1493" fmla="*/ 794833 w 1716702"/>
                <a:gd name="connsiteY1493" fmla="*/ 799708 h 1412756"/>
                <a:gd name="connsiteX1494" fmla="*/ 795561 w 1716702"/>
                <a:gd name="connsiteY1494" fmla="*/ 798980 h 1412756"/>
                <a:gd name="connsiteX1495" fmla="*/ 805592 w 1716702"/>
                <a:gd name="connsiteY1495" fmla="*/ 803295 h 1412756"/>
                <a:gd name="connsiteX1496" fmla="*/ 799820 w 1716702"/>
                <a:gd name="connsiteY1496" fmla="*/ 804023 h 1412756"/>
                <a:gd name="connsiteX1497" fmla="*/ 799148 w 1716702"/>
                <a:gd name="connsiteY1497" fmla="*/ 805424 h 1412756"/>
                <a:gd name="connsiteX1498" fmla="*/ 799148 w 1716702"/>
                <a:gd name="connsiteY1498" fmla="*/ 809739 h 1412756"/>
                <a:gd name="connsiteX1499" fmla="*/ 798419 w 1716702"/>
                <a:gd name="connsiteY1499" fmla="*/ 811868 h 1412756"/>
                <a:gd name="connsiteX1500" fmla="*/ 798419 w 1716702"/>
                <a:gd name="connsiteY1500" fmla="*/ 812597 h 1412756"/>
                <a:gd name="connsiteX1501" fmla="*/ 799148 w 1716702"/>
                <a:gd name="connsiteY1501" fmla="*/ 814054 h 1412756"/>
                <a:gd name="connsiteX1502" fmla="*/ 802006 w 1716702"/>
                <a:gd name="connsiteY1502" fmla="*/ 814054 h 1412756"/>
                <a:gd name="connsiteX1503" fmla="*/ 802734 w 1716702"/>
                <a:gd name="connsiteY1503" fmla="*/ 814054 h 1412756"/>
                <a:gd name="connsiteX1504" fmla="*/ 804135 w 1716702"/>
                <a:gd name="connsiteY1504" fmla="*/ 814054 h 1412756"/>
                <a:gd name="connsiteX1505" fmla="*/ 803407 w 1716702"/>
                <a:gd name="connsiteY1505" fmla="*/ 815511 h 1412756"/>
                <a:gd name="connsiteX1506" fmla="*/ 802734 w 1716702"/>
                <a:gd name="connsiteY1506" fmla="*/ 816912 h 1412756"/>
                <a:gd name="connsiteX1507" fmla="*/ 803407 w 1716702"/>
                <a:gd name="connsiteY1507" fmla="*/ 817640 h 1412756"/>
                <a:gd name="connsiteX1508" fmla="*/ 802734 w 1716702"/>
                <a:gd name="connsiteY1508" fmla="*/ 819097 h 1412756"/>
                <a:gd name="connsiteX1509" fmla="*/ 803407 w 1716702"/>
                <a:gd name="connsiteY1509" fmla="*/ 820498 h 1412756"/>
                <a:gd name="connsiteX1510" fmla="*/ 804864 w 1716702"/>
                <a:gd name="connsiteY1510" fmla="*/ 820498 h 1412756"/>
                <a:gd name="connsiteX1511" fmla="*/ 808450 w 1716702"/>
                <a:gd name="connsiteY1511" fmla="*/ 820498 h 1412756"/>
                <a:gd name="connsiteX1512" fmla="*/ 809907 w 1716702"/>
                <a:gd name="connsiteY1512" fmla="*/ 820498 h 1412756"/>
                <a:gd name="connsiteX1513" fmla="*/ 811308 w 1716702"/>
                <a:gd name="connsiteY1513" fmla="*/ 819770 h 1412756"/>
                <a:gd name="connsiteX1514" fmla="*/ 811308 w 1716702"/>
                <a:gd name="connsiteY1514" fmla="*/ 818369 h 1412756"/>
                <a:gd name="connsiteX1515" fmla="*/ 812036 w 1716702"/>
                <a:gd name="connsiteY1515" fmla="*/ 818369 h 1412756"/>
                <a:gd name="connsiteX1516" fmla="*/ 813493 w 1716702"/>
                <a:gd name="connsiteY1516" fmla="*/ 821226 h 1412756"/>
                <a:gd name="connsiteX1517" fmla="*/ 816351 w 1716702"/>
                <a:gd name="connsiteY1517" fmla="*/ 825541 h 1412756"/>
                <a:gd name="connsiteX1518" fmla="*/ 813493 w 1716702"/>
                <a:gd name="connsiteY1518" fmla="*/ 826270 h 1412756"/>
                <a:gd name="connsiteX1519" fmla="*/ 813493 w 1716702"/>
                <a:gd name="connsiteY1519" fmla="*/ 827671 h 1412756"/>
                <a:gd name="connsiteX1520" fmla="*/ 814894 w 1716702"/>
                <a:gd name="connsiteY1520" fmla="*/ 828399 h 1412756"/>
                <a:gd name="connsiteX1521" fmla="*/ 817808 w 1716702"/>
                <a:gd name="connsiteY1521" fmla="*/ 828399 h 1412756"/>
                <a:gd name="connsiteX1522" fmla="*/ 821395 w 1716702"/>
                <a:gd name="connsiteY1522" fmla="*/ 828399 h 1412756"/>
                <a:gd name="connsiteX1523" fmla="*/ 824253 w 1716702"/>
                <a:gd name="connsiteY1523" fmla="*/ 829856 h 1412756"/>
                <a:gd name="connsiteX1524" fmla="*/ 830024 w 1716702"/>
                <a:gd name="connsiteY1524" fmla="*/ 831986 h 1412756"/>
                <a:gd name="connsiteX1525" fmla="*/ 842185 w 1716702"/>
                <a:gd name="connsiteY1525" fmla="*/ 834171 h 1412756"/>
                <a:gd name="connsiteX1526" fmla="*/ 845771 w 1716702"/>
                <a:gd name="connsiteY1526" fmla="*/ 834844 h 1412756"/>
                <a:gd name="connsiteX1527" fmla="*/ 846051 w 1716702"/>
                <a:gd name="connsiteY1527" fmla="*/ 835124 h 1412756"/>
                <a:gd name="connsiteX1528" fmla="*/ 845771 w 1716702"/>
                <a:gd name="connsiteY1528" fmla="*/ 834844 h 1412756"/>
                <a:gd name="connsiteX1529" fmla="*/ 842185 w 1716702"/>
                <a:gd name="connsiteY1529" fmla="*/ 834171 h 1412756"/>
                <a:gd name="connsiteX1530" fmla="*/ 824981 w 1716702"/>
                <a:gd name="connsiteY1530" fmla="*/ 833443 h 1412756"/>
                <a:gd name="connsiteX1531" fmla="*/ 783345 w 1716702"/>
                <a:gd name="connsiteY1531" fmla="*/ 831257 h 1412756"/>
                <a:gd name="connsiteX1532" fmla="*/ 780431 w 1716702"/>
                <a:gd name="connsiteY1532" fmla="*/ 839158 h 1412756"/>
                <a:gd name="connsiteX1533" fmla="*/ 780431 w 1716702"/>
                <a:gd name="connsiteY1533" fmla="*/ 839887 h 1412756"/>
                <a:gd name="connsiteX1534" fmla="*/ 775444 w 1716702"/>
                <a:gd name="connsiteY1534" fmla="*/ 855689 h 1412756"/>
                <a:gd name="connsiteX1535" fmla="*/ 753197 w 1716702"/>
                <a:gd name="connsiteY1535" fmla="*/ 927473 h 1412756"/>
                <a:gd name="connsiteX1536" fmla="*/ 739524 w 1716702"/>
                <a:gd name="connsiteY1536" fmla="*/ 972695 h 1412756"/>
                <a:gd name="connsiteX1537" fmla="*/ 731623 w 1716702"/>
                <a:gd name="connsiteY1537" fmla="*/ 973424 h 1412756"/>
                <a:gd name="connsiteX1538" fmla="*/ 721592 w 1716702"/>
                <a:gd name="connsiteY1538" fmla="*/ 974152 h 1412756"/>
                <a:gd name="connsiteX1539" fmla="*/ 704333 w 1716702"/>
                <a:gd name="connsiteY1539" fmla="*/ 976282 h 1412756"/>
                <a:gd name="connsiteX1540" fmla="*/ 695031 w 1716702"/>
                <a:gd name="connsiteY1540" fmla="*/ 977739 h 1412756"/>
                <a:gd name="connsiteX1541" fmla="*/ 686401 w 1716702"/>
                <a:gd name="connsiteY1541" fmla="*/ 978467 h 1412756"/>
                <a:gd name="connsiteX1542" fmla="*/ 684271 w 1716702"/>
                <a:gd name="connsiteY1542" fmla="*/ 979140 h 1412756"/>
                <a:gd name="connsiteX1543" fmla="*/ 683543 w 1716702"/>
                <a:gd name="connsiteY1543" fmla="*/ 979868 h 1412756"/>
                <a:gd name="connsiteX1544" fmla="*/ 683543 w 1716702"/>
                <a:gd name="connsiteY1544" fmla="*/ 980597 h 1412756"/>
                <a:gd name="connsiteX1545" fmla="*/ 683543 w 1716702"/>
                <a:gd name="connsiteY1545" fmla="*/ 981325 h 1412756"/>
                <a:gd name="connsiteX1546" fmla="*/ 685672 w 1716702"/>
                <a:gd name="connsiteY1546" fmla="*/ 984183 h 1412756"/>
                <a:gd name="connsiteX1547" fmla="*/ 685672 w 1716702"/>
                <a:gd name="connsiteY1547" fmla="*/ 984911 h 1412756"/>
                <a:gd name="connsiteX1548" fmla="*/ 685672 w 1716702"/>
                <a:gd name="connsiteY1548" fmla="*/ 985640 h 1412756"/>
                <a:gd name="connsiteX1549" fmla="*/ 684944 w 1716702"/>
                <a:gd name="connsiteY1549" fmla="*/ 986312 h 1412756"/>
                <a:gd name="connsiteX1550" fmla="*/ 684271 w 1716702"/>
                <a:gd name="connsiteY1550" fmla="*/ 987769 h 1412756"/>
                <a:gd name="connsiteX1551" fmla="*/ 683543 w 1716702"/>
                <a:gd name="connsiteY1551" fmla="*/ 989226 h 1412756"/>
                <a:gd name="connsiteX1552" fmla="*/ 683543 w 1716702"/>
                <a:gd name="connsiteY1552" fmla="*/ 990627 h 1412756"/>
                <a:gd name="connsiteX1553" fmla="*/ 684271 w 1716702"/>
                <a:gd name="connsiteY1553" fmla="*/ 992084 h 1412756"/>
                <a:gd name="connsiteX1554" fmla="*/ 684944 w 1716702"/>
                <a:gd name="connsiteY1554" fmla="*/ 993541 h 1412756"/>
                <a:gd name="connsiteX1555" fmla="*/ 686401 w 1716702"/>
                <a:gd name="connsiteY1555" fmla="*/ 994942 h 1412756"/>
                <a:gd name="connsiteX1556" fmla="*/ 687129 w 1716702"/>
                <a:gd name="connsiteY1556" fmla="*/ 994214 h 1412756"/>
                <a:gd name="connsiteX1557" fmla="*/ 689987 w 1716702"/>
                <a:gd name="connsiteY1557" fmla="*/ 995671 h 1412756"/>
                <a:gd name="connsiteX1558" fmla="*/ 690716 w 1716702"/>
                <a:gd name="connsiteY1558" fmla="*/ 996399 h 1412756"/>
                <a:gd name="connsiteX1559" fmla="*/ 690716 w 1716702"/>
                <a:gd name="connsiteY1559" fmla="*/ 997800 h 1412756"/>
                <a:gd name="connsiteX1560" fmla="*/ 691444 w 1716702"/>
                <a:gd name="connsiteY1560" fmla="*/ 999257 h 1412756"/>
                <a:gd name="connsiteX1561" fmla="*/ 692845 w 1716702"/>
                <a:gd name="connsiteY1561" fmla="*/ 1001386 h 1412756"/>
                <a:gd name="connsiteX1562" fmla="*/ 693574 w 1716702"/>
                <a:gd name="connsiteY1562" fmla="*/ 1002115 h 1412756"/>
                <a:gd name="connsiteX1563" fmla="*/ 695031 w 1716702"/>
                <a:gd name="connsiteY1563" fmla="*/ 1002115 h 1412756"/>
                <a:gd name="connsiteX1564" fmla="*/ 695759 w 1716702"/>
                <a:gd name="connsiteY1564" fmla="*/ 1002843 h 1412756"/>
                <a:gd name="connsiteX1565" fmla="*/ 697160 w 1716702"/>
                <a:gd name="connsiteY1565" fmla="*/ 1004300 h 1412756"/>
                <a:gd name="connsiteX1566" fmla="*/ 697888 w 1716702"/>
                <a:gd name="connsiteY1566" fmla="*/ 1005029 h 1412756"/>
                <a:gd name="connsiteX1567" fmla="*/ 700018 w 1716702"/>
                <a:gd name="connsiteY1567" fmla="*/ 1005701 h 1412756"/>
                <a:gd name="connsiteX1568" fmla="*/ 700746 w 1716702"/>
                <a:gd name="connsiteY1568" fmla="*/ 1006430 h 1412756"/>
                <a:gd name="connsiteX1569" fmla="*/ 701475 w 1716702"/>
                <a:gd name="connsiteY1569" fmla="*/ 1006430 h 1412756"/>
                <a:gd name="connsiteX1570" fmla="*/ 702203 w 1716702"/>
                <a:gd name="connsiteY1570" fmla="*/ 1007158 h 1412756"/>
                <a:gd name="connsiteX1571" fmla="*/ 702932 w 1716702"/>
                <a:gd name="connsiteY1571" fmla="*/ 1008615 h 1412756"/>
                <a:gd name="connsiteX1572" fmla="*/ 703660 w 1716702"/>
                <a:gd name="connsiteY1572" fmla="*/ 1009288 h 1412756"/>
                <a:gd name="connsiteX1573" fmla="*/ 705790 w 1716702"/>
                <a:gd name="connsiteY1573" fmla="*/ 1009288 h 1412756"/>
                <a:gd name="connsiteX1574" fmla="*/ 707247 w 1716702"/>
                <a:gd name="connsiteY1574" fmla="*/ 1010016 h 1412756"/>
                <a:gd name="connsiteX1575" fmla="*/ 708648 w 1716702"/>
                <a:gd name="connsiteY1575" fmla="*/ 1010016 h 1412756"/>
                <a:gd name="connsiteX1576" fmla="*/ 726636 w 1716702"/>
                <a:gd name="connsiteY1576" fmla="*/ 1018646 h 1412756"/>
                <a:gd name="connsiteX1577" fmla="*/ 728036 w 1716702"/>
                <a:gd name="connsiteY1577" fmla="*/ 1017917 h 1412756"/>
                <a:gd name="connsiteX1578" fmla="*/ 728036 w 1716702"/>
                <a:gd name="connsiteY1578" fmla="*/ 1017189 h 1412756"/>
                <a:gd name="connsiteX1579" fmla="*/ 728765 w 1716702"/>
                <a:gd name="connsiteY1579" fmla="*/ 1016460 h 1412756"/>
                <a:gd name="connsiteX1580" fmla="*/ 728765 w 1716702"/>
                <a:gd name="connsiteY1580" fmla="*/ 1013603 h 1412756"/>
                <a:gd name="connsiteX1581" fmla="*/ 728765 w 1716702"/>
                <a:gd name="connsiteY1581" fmla="*/ 1012874 h 1412756"/>
                <a:gd name="connsiteX1582" fmla="*/ 730222 w 1716702"/>
                <a:gd name="connsiteY1582" fmla="*/ 1011473 h 1412756"/>
                <a:gd name="connsiteX1583" fmla="*/ 729494 w 1716702"/>
                <a:gd name="connsiteY1583" fmla="*/ 1009288 h 1412756"/>
                <a:gd name="connsiteX1584" fmla="*/ 731623 w 1716702"/>
                <a:gd name="connsiteY1584" fmla="*/ 1008615 h 1412756"/>
                <a:gd name="connsiteX1585" fmla="*/ 733584 w 1716702"/>
                <a:gd name="connsiteY1585" fmla="*/ 1007831 h 1412756"/>
                <a:gd name="connsiteX1586" fmla="*/ 731623 w 1716702"/>
                <a:gd name="connsiteY1586" fmla="*/ 1008615 h 1412756"/>
                <a:gd name="connsiteX1587" fmla="*/ 729494 w 1716702"/>
                <a:gd name="connsiteY1587" fmla="*/ 1009288 h 1412756"/>
                <a:gd name="connsiteX1588" fmla="*/ 730222 w 1716702"/>
                <a:gd name="connsiteY1588" fmla="*/ 1011473 h 1412756"/>
                <a:gd name="connsiteX1589" fmla="*/ 728765 w 1716702"/>
                <a:gd name="connsiteY1589" fmla="*/ 1012874 h 1412756"/>
                <a:gd name="connsiteX1590" fmla="*/ 728765 w 1716702"/>
                <a:gd name="connsiteY1590" fmla="*/ 1013603 h 1412756"/>
                <a:gd name="connsiteX1591" fmla="*/ 728765 w 1716702"/>
                <a:gd name="connsiteY1591" fmla="*/ 1016460 h 1412756"/>
                <a:gd name="connsiteX1592" fmla="*/ 728036 w 1716702"/>
                <a:gd name="connsiteY1592" fmla="*/ 1017189 h 1412756"/>
                <a:gd name="connsiteX1593" fmla="*/ 728036 w 1716702"/>
                <a:gd name="connsiteY1593" fmla="*/ 1017917 h 1412756"/>
                <a:gd name="connsiteX1594" fmla="*/ 726636 w 1716702"/>
                <a:gd name="connsiteY1594" fmla="*/ 1018646 h 1412756"/>
                <a:gd name="connsiteX1595" fmla="*/ 725907 w 1716702"/>
                <a:gd name="connsiteY1595" fmla="*/ 1019374 h 1412756"/>
                <a:gd name="connsiteX1596" fmla="*/ 725907 w 1716702"/>
                <a:gd name="connsiteY1596" fmla="*/ 1020103 h 1412756"/>
                <a:gd name="connsiteX1597" fmla="*/ 725907 w 1716702"/>
                <a:gd name="connsiteY1597" fmla="*/ 1022232 h 1412756"/>
                <a:gd name="connsiteX1598" fmla="*/ 725179 w 1716702"/>
                <a:gd name="connsiteY1598" fmla="*/ 1022961 h 1412756"/>
                <a:gd name="connsiteX1599" fmla="*/ 724450 w 1716702"/>
                <a:gd name="connsiteY1599" fmla="*/ 1023689 h 1412756"/>
                <a:gd name="connsiteX1600" fmla="*/ 723049 w 1716702"/>
                <a:gd name="connsiteY1600" fmla="*/ 1024362 h 1412756"/>
                <a:gd name="connsiteX1601" fmla="*/ 722321 w 1716702"/>
                <a:gd name="connsiteY1601" fmla="*/ 1025090 h 1412756"/>
                <a:gd name="connsiteX1602" fmla="*/ 720135 w 1716702"/>
                <a:gd name="connsiteY1602" fmla="*/ 1025819 h 1412756"/>
                <a:gd name="connsiteX1603" fmla="*/ 718734 w 1716702"/>
                <a:gd name="connsiteY1603" fmla="*/ 1026547 h 1412756"/>
                <a:gd name="connsiteX1604" fmla="*/ 718006 w 1716702"/>
                <a:gd name="connsiteY1604" fmla="*/ 1027276 h 1412756"/>
                <a:gd name="connsiteX1605" fmla="*/ 716549 w 1716702"/>
                <a:gd name="connsiteY1605" fmla="*/ 1027948 h 1412756"/>
                <a:gd name="connsiteX1606" fmla="*/ 715148 w 1716702"/>
                <a:gd name="connsiteY1606" fmla="*/ 1027948 h 1412756"/>
                <a:gd name="connsiteX1607" fmla="*/ 713691 w 1716702"/>
                <a:gd name="connsiteY1607" fmla="*/ 1027948 h 1412756"/>
                <a:gd name="connsiteX1608" fmla="*/ 712963 w 1716702"/>
                <a:gd name="connsiteY1608" fmla="*/ 1029405 h 1412756"/>
                <a:gd name="connsiteX1609" fmla="*/ 712963 w 1716702"/>
                <a:gd name="connsiteY1609" fmla="*/ 1030134 h 1412756"/>
                <a:gd name="connsiteX1610" fmla="*/ 712234 w 1716702"/>
                <a:gd name="connsiteY1610" fmla="*/ 1031591 h 1412756"/>
                <a:gd name="connsiteX1611" fmla="*/ 712234 w 1716702"/>
                <a:gd name="connsiteY1611" fmla="*/ 1032263 h 1412756"/>
                <a:gd name="connsiteX1612" fmla="*/ 712234 w 1716702"/>
                <a:gd name="connsiteY1612" fmla="*/ 1032991 h 1412756"/>
                <a:gd name="connsiteX1613" fmla="*/ 712963 w 1716702"/>
                <a:gd name="connsiteY1613" fmla="*/ 1033720 h 1412756"/>
                <a:gd name="connsiteX1614" fmla="*/ 712963 w 1716702"/>
                <a:gd name="connsiteY1614" fmla="*/ 1035177 h 1412756"/>
                <a:gd name="connsiteX1615" fmla="*/ 712963 w 1716702"/>
                <a:gd name="connsiteY1615" fmla="*/ 1036578 h 1412756"/>
                <a:gd name="connsiteX1616" fmla="*/ 710105 w 1716702"/>
                <a:gd name="connsiteY1616" fmla="*/ 1038035 h 1412756"/>
                <a:gd name="connsiteX1617" fmla="*/ 707247 w 1716702"/>
                <a:gd name="connsiteY1617" fmla="*/ 1039436 h 1412756"/>
                <a:gd name="connsiteX1618" fmla="*/ 705790 w 1716702"/>
                <a:gd name="connsiteY1618" fmla="*/ 1040164 h 1412756"/>
                <a:gd name="connsiteX1619" fmla="*/ 705061 w 1716702"/>
                <a:gd name="connsiteY1619" fmla="*/ 1040893 h 1412756"/>
                <a:gd name="connsiteX1620" fmla="*/ 702932 w 1716702"/>
                <a:gd name="connsiteY1620" fmla="*/ 1041621 h 1412756"/>
                <a:gd name="connsiteX1621" fmla="*/ 700746 w 1716702"/>
                <a:gd name="connsiteY1621" fmla="*/ 1042350 h 1412756"/>
                <a:gd name="connsiteX1622" fmla="*/ 698617 w 1716702"/>
                <a:gd name="connsiteY1622" fmla="*/ 1043751 h 1412756"/>
                <a:gd name="connsiteX1623" fmla="*/ 697888 w 1716702"/>
                <a:gd name="connsiteY1623" fmla="*/ 1045208 h 1412756"/>
                <a:gd name="connsiteX1624" fmla="*/ 695759 w 1716702"/>
                <a:gd name="connsiteY1624" fmla="*/ 1045208 h 1412756"/>
                <a:gd name="connsiteX1625" fmla="*/ 695031 w 1716702"/>
                <a:gd name="connsiteY1625" fmla="*/ 1046665 h 1412756"/>
                <a:gd name="connsiteX1626" fmla="*/ 692845 w 1716702"/>
                <a:gd name="connsiteY1626" fmla="*/ 1048066 h 1412756"/>
                <a:gd name="connsiteX1627" fmla="*/ 691444 w 1716702"/>
                <a:gd name="connsiteY1627" fmla="*/ 1050251 h 1412756"/>
                <a:gd name="connsiteX1628" fmla="*/ 691444 w 1716702"/>
                <a:gd name="connsiteY1628" fmla="*/ 1050923 h 1412756"/>
                <a:gd name="connsiteX1629" fmla="*/ 689987 w 1716702"/>
                <a:gd name="connsiteY1629" fmla="*/ 1052380 h 1412756"/>
                <a:gd name="connsiteX1630" fmla="*/ 689987 w 1716702"/>
                <a:gd name="connsiteY1630" fmla="*/ 1053109 h 1412756"/>
                <a:gd name="connsiteX1631" fmla="*/ 690716 w 1716702"/>
                <a:gd name="connsiteY1631" fmla="*/ 1055238 h 1412756"/>
                <a:gd name="connsiteX1632" fmla="*/ 690716 w 1716702"/>
                <a:gd name="connsiteY1632" fmla="*/ 1056695 h 1412756"/>
                <a:gd name="connsiteX1633" fmla="*/ 689259 w 1716702"/>
                <a:gd name="connsiteY1633" fmla="*/ 1057424 h 1412756"/>
                <a:gd name="connsiteX1634" fmla="*/ 688586 w 1716702"/>
                <a:gd name="connsiteY1634" fmla="*/ 1058152 h 1412756"/>
                <a:gd name="connsiteX1635" fmla="*/ 687858 w 1716702"/>
                <a:gd name="connsiteY1635" fmla="*/ 1057424 h 1412756"/>
                <a:gd name="connsiteX1636" fmla="*/ 687129 w 1716702"/>
                <a:gd name="connsiteY1636" fmla="*/ 1056695 h 1412756"/>
                <a:gd name="connsiteX1637" fmla="*/ 686401 w 1716702"/>
                <a:gd name="connsiteY1637" fmla="*/ 1055967 h 1412756"/>
                <a:gd name="connsiteX1638" fmla="*/ 686401 w 1716702"/>
                <a:gd name="connsiteY1638" fmla="*/ 1058152 h 1412756"/>
                <a:gd name="connsiteX1639" fmla="*/ 686401 w 1716702"/>
                <a:gd name="connsiteY1639" fmla="*/ 1061739 h 1412756"/>
                <a:gd name="connsiteX1640" fmla="*/ 687129 w 1716702"/>
                <a:gd name="connsiteY1640" fmla="*/ 1063140 h 1412756"/>
                <a:gd name="connsiteX1641" fmla="*/ 689259 w 1716702"/>
                <a:gd name="connsiteY1641" fmla="*/ 1065997 h 1412756"/>
                <a:gd name="connsiteX1642" fmla="*/ 689259 w 1716702"/>
                <a:gd name="connsiteY1642" fmla="*/ 1069584 h 1412756"/>
                <a:gd name="connsiteX1643" fmla="*/ 689259 w 1716702"/>
                <a:gd name="connsiteY1643" fmla="*/ 1071769 h 1412756"/>
                <a:gd name="connsiteX1644" fmla="*/ 689259 w 1716702"/>
                <a:gd name="connsiteY1644" fmla="*/ 1074627 h 1412756"/>
                <a:gd name="connsiteX1645" fmla="*/ 688586 w 1716702"/>
                <a:gd name="connsiteY1645" fmla="*/ 1076813 h 1412756"/>
                <a:gd name="connsiteX1646" fmla="*/ 688586 w 1716702"/>
                <a:gd name="connsiteY1646" fmla="*/ 1078942 h 1412756"/>
                <a:gd name="connsiteX1647" fmla="*/ 686401 w 1716702"/>
                <a:gd name="connsiteY1647" fmla="*/ 1081800 h 1412756"/>
                <a:gd name="connsiteX1648" fmla="*/ 685672 w 1716702"/>
                <a:gd name="connsiteY1648" fmla="*/ 1082528 h 1412756"/>
                <a:gd name="connsiteX1649" fmla="*/ 685672 w 1716702"/>
                <a:gd name="connsiteY1649" fmla="*/ 1083985 h 1412756"/>
                <a:gd name="connsiteX1650" fmla="*/ 685672 w 1716702"/>
                <a:gd name="connsiteY1650" fmla="*/ 1085386 h 1412756"/>
                <a:gd name="connsiteX1651" fmla="*/ 685672 w 1716702"/>
                <a:gd name="connsiteY1651" fmla="*/ 1086843 h 1412756"/>
                <a:gd name="connsiteX1652" fmla="*/ 684944 w 1716702"/>
                <a:gd name="connsiteY1652" fmla="*/ 1088300 h 1412756"/>
                <a:gd name="connsiteX1653" fmla="*/ 685672 w 1716702"/>
                <a:gd name="connsiteY1653" fmla="*/ 1088973 h 1412756"/>
                <a:gd name="connsiteX1654" fmla="*/ 687858 w 1716702"/>
                <a:gd name="connsiteY1654" fmla="*/ 1089701 h 1412756"/>
                <a:gd name="connsiteX1655" fmla="*/ 689259 w 1716702"/>
                <a:gd name="connsiteY1655" fmla="*/ 1091158 h 1412756"/>
                <a:gd name="connsiteX1656" fmla="*/ 689987 w 1716702"/>
                <a:gd name="connsiteY1656" fmla="*/ 1091887 h 1412756"/>
                <a:gd name="connsiteX1657" fmla="*/ 689987 w 1716702"/>
                <a:gd name="connsiteY1657" fmla="*/ 1092559 h 1412756"/>
                <a:gd name="connsiteX1658" fmla="*/ 691444 w 1716702"/>
                <a:gd name="connsiteY1658" fmla="*/ 1092559 h 1412756"/>
                <a:gd name="connsiteX1659" fmla="*/ 692173 w 1716702"/>
                <a:gd name="connsiteY1659" fmla="*/ 1093288 h 1412756"/>
                <a:gd name="connsiteX1660" fmla="*/ 692845 w 1716702"/>
                <a:gd name="connsiteY1660" fmla="*/ 1094016 h 1412756"/>
                <a:gd name="connsiteX1661" fmla="*/ 693574 w 1716702"/>
                <a:gd name="connsiteY1661" fmla="*/ 1094745 h 1412756"/>
                <a:gd name="connsiteX1662" fmla="*/ 694302 w 1716702"/>
                <a:gd name="connsiteY1662" fmla="*/ 1095473 h 1412756"/>
                <a:gd name="connsiteX1663" fmla="*/ 695031 w 1716702"/>
                <a:gd name="connsiteY1663" fmla="*/ 1095473 h 1412756"/>
                <a:gd name="connsiteX1664" fmla="*/ 696432 w 1716702"/>
                <a:gd name="connsiteY1664" fmla="*/ 1096146 h 1412756"/>
                <a:gd name="connsiteX1665" fmla="*/ 697888 w 1716702"/>
                <a:gd name="connsiteY1665" fmla="*/ 1096146 h 1412756"/>
                <a:gd name="connsiteX1666" fmla="*/ 698617 w 1716702"/>
                <a:gd name="connsiteY1666" fmla="*/ 1096146 h 1412756"/>
                <a:gd name="connsiteX1667" fmla="*/ 702203 w 1716702"/>
                <a:gd name="connsiteY1667" fmla="*/ 1095473 h 1412756"/>
                <a:gd name="connsiteX1668" fmla="*/ 704333 w 1716702"/>
                <a:gd name="connsiteY1668" fmla="*/ 1097602 h 1412756"/>
                <a:gd name="connsiteX1669" fmla="*/ 705061 w 1716702"/>
                <a:gd name="connsiteY1669" fmla="*/ 1098331 h 1412756"/>
                <a:gd name="connsiteX1670" fmla="*/ 706518 w 1716702"/>
                <a:gd name="connsiteY1670" fmla="*/ 1099059 h 1412756"/>
                <a:gd name="connsiteX1671" fmla="*/ 707247 w 1716702"/>
                <a:gd name="connsiteY1671" fmla="*/ 1099788 h 1412756"/>
                <a:gd name="connsiteX1672" fmla="*/ 709376 w 1716702"/>
                <a:gd name="connsiteY1672" fmla="*/ 1099788 h 1412756"/>
                <a:gd name="connsiteX1673" fmla="*/ 711506 w 1716702"/>
                <a:gd name="connsiteY1673" fmla="*/ 1099059 h 1412756"/>
                <a:gd name="connsiteX1674" fmla="*/ 712963 w 1716702"/>
                <a:gd name="connsiteY1674" fmla="*/ 1099059 h 1412756"/>
                <a:gd name="connsiteX1675" fmla="*/ 713691 w 1716702"/>
                <a:gd name="connsiteY1675" fmla="*/ 1099059 h 1412756"/>
                <a:gd name="connsiteX1676" fmla="*/ 713691 w 1716702"/>
                <a:gd name="connsiteY1676" fmla="*/ 1100460 h 1412756"/>
                <a:gd name="connsiteX1677" fmla="*/ 714419 w 1716702"/>
                <a:gd name="connsiteY1677" fmla="*/ 1101189 h 1412756"/>
                <a:gd name="connsiteX1678" fmla="*/ 715148 w 1716702"/>
                <a:gd name="connsiteY1678" fmla="*/ 1099788 h 1412756"/>
                <a:gd name="connsiteX1679" fmla="*/ 717277 w 1716702"/>
                <a:gd name="connsiteY1679" fmla="*/ 1099059 h 1412756"/>
                <a:gd name="connsiteX1680" fmla="*/ 717277 w 1716702"/>
                <a:gd name="connsiteY1680" fmla="*/ 1098331 h 1412756"/>
                <a:gd name="connsiteX1681" fmla="*/ 718006 w 1716702"/>
                <a:gd name="connsiteY1681" fmla="*/ 1098331 h 1412756"/>
                <a:gd name="connsiteX1682" fmla="*/ 718734 w 1716702"/>
                <a:gd name="connsiteY1682" fmla="*/ 1098331 h 1412756"/>
                <a:gd name="connsiteX1683" fmla="*/ 719407 w 1716702"/>
                <a:gd name="connsiteY1683" fmla="*/ 1099788 h 1412756"/>
                <a:gd name="connsiteX1684" fmla="*/ 719407 w 1716702"/>
                <a:gd name="connsiteY1684" fmla="*/ 1100460 h 1412756"/>
                <a:gd name="connsiteX1685" fmla="*/ 720135 w 1716702"/>
                <a:gd name="connsiteY1685" fmla="*/ 1101189 h 1412756"/>
                <a:gd name="connsiteX1686" fmla="*/ 720864 w 1716702"/>
                <a:gd name="connsiteY1686" fmla="*/ 1101189 h 1412756"/>
                <a:gd name="connsiteX1687" fmla="*/ 721592 w 1716702"/>
                <a:gd name="connsiteY1687" fmla="*/ 1102646 h 1412756"/>
                <a:gd name="connsiteX1688" fmla="*/ 722321 w 1716702"/>
                <a:gd name="connsiteY1688" fmla="*/ 1104047 h 1412756"/>
                <a:gd name="connsiteX1689" fmla="*/ 723722 w 1716702"/>
                <a:gd name="connsiteY1689" fmla="*/ 1104047 h 1412756"/>
                <a:gd name="connsiteX1690" fmla="*/ 724450 w 1716702"/>
                <a:gd name="connsiteY1690" fmla="*/ 1104775 h 1412756"/>
                <a:gd name="connsiteX1691" fmla="*/ 725179 w 1716702"/>
                <a:gd name="connsiteY1691" fmla="*/ 1104775 h 1412756"/>
                <a:gd name="connsiteX1692" fmla="*/ 726636 w 1716702"/>
                <a:gd name="connsiteY1692" fmla="*/ 1105504 h 1412756"/>
                <a:gd name="connsiteX1693" fmla="*/ 727308 w 1716702"/>
                <a:gd name="connsiteY1693" fmla="*/ 1105504 h 1412756"/>
                <a:gd name="connsiteX1694" fmla="*/ 727308 w 1716702"/>
                <a:gd name="connsiteY1694" fmla="*/ 1106232 h 1412756"/>
                <a:gd name="connsiteX1695" fmla="*/ 728036 w 1716702"/>
                <a:gd name="connsiteY1695" fmla="*/ 1106961 h 1412756"/>
                <a:gd name="connsiteX1696" fmla="*/ 728765 w 1716702"/>
                <a:gd name="connsiteY1696" fmla="*/ 1106232 h 1412756"/>
                <a:gd name="connsiteX1697" fmla="*/ 729494 w 1716702"/>
                <a:gd name="connsiteY1697" fmla="*/ 1106961 h 1412756"/>
                <a:gd name="connsiteX1698" fmla="*/ 730894 w 1716702"/>
                <a:gd name="connsiteY1698" fmla="*/ 1107633 h 1412756"/>
                <a:gd name="connsiteX1699" fmla="*/ 731623 w 1716702"/>
                <a:gd name="connsiteY1699" fmla="*/ 1107633 h 1412756"/>
                <a:gd name="connsiteX1700" fmla="*/ 733080 w 1716702"/>
                <a:gd name="connsiteY1700" fmla="*/ 1107633 h 1412756"/>
                <a:gd name="connsiteX1701" fmla="*/ 735938 w 1716702"/>
                <a:gd name="connsiteY1701" fmla="*/ 1110547 h 1412756"/>
                <a:gd name="connsiteX1702" fmla="*/ 736666 w 1716702"/>
                <a:gd name="connsiteY1702" fmla="*/ 1110547 h 1412756"/>
                <a:gd name="connsiteX1703" fmla="*/ 738796 w 1716702"/>
                <a:gd name="connsiteY1703" fmla="*/ 1110547 h 1412756"/>
                <a:gd name="connsiteX1704" fmla="*/ 739524 w 1716702"/>
                <a:gd name="connsiteY1704" fmla="*/ 1110547 h 1412756"/>
                <a:gd name="connsiteX1705" fmla="*/ 740253 w 1716702"/>
                <a:gd name="connsiteY1705" fmla="*/ 1111276 h 1412756"/>
                <a:gd name="connsiteX1706" fmla="*/ 740981 w 1716702"/>
                <a:gd name="connsiteY1706" fmla="*/ 1113405 h 1412756"/>
                <a:gd name="connsiteX1707" fmla="*/ 740981 w 1716702"/>
                <a:gd name="connsiteY1707" fmla="*/ 1114133 h 1412756"/>
                <a:gd name="connsiteX1708" fmla="*/ 742382 w 1716702"/>
                <a:gd name="connsiteY1708" fmla="*/ 1114133 h 1412756"/>
                <a:gd name="connsiteX1709" fmla="*/ 742382 w 1716702"/>
                <a:gd name="connsiteY1709" fmla="*/ 1114862 h 1412756"/>
                <a:gd name="connsiteX1710" fmla="*/ 742382 w 1716702"/>
                <a:gd name="connsiteY1710" fmla="*/ 1116263 h 1412756"/>
                <a:gd name="connsiteX1711" fmla="*/ 742382 w 1716702"/>
                <a:gd name="connsiteY1711" fmla="*/ 1116991 h 1412756"/>
                <a:gd name="connsiteX1712" fmla="*/ 742382 w 1716702"/>
                <a:gd name="connsiteY1712" fmla="*/ 1117720 h 1412756"/>
                <a:gd name="connsiteX1713" fmla="*/ 742382 w 1716702"/>
                <a:gd name="connsiteY1713" fmla="*/ 1119849 h 1412756"/>
                <a:gd name="connsiteX1714" fmla="*/ 742382 w 1716702"/>
                <a:gd name="connsiteY1714" fmla="*/ 1120578 h 1412756"/>
                <a:gd name="connsiteX1715" fmla="*/ 741710 w 1716702"/>
                <a:gd name="connsiteY1715" fmla="*/ 1121306 h 1412756"/>
                <a:gd name="connsiteX1716" fmla="*/ 741710 w 1716702"/>
                <a:gd name="connsiteY1716" fmla="*/ 1122035 h 1412756"/>
                <a:gd name="connsiteX1717" fmla="*/ 742382 w 1716702"/>
                <a:gd name="connsiteY1717" fmla="*/ 1122707 h 1412756"/>
                <a:gd name="connsiteX1718" fmla="*/ 742382 w 1716702"/>
                <a:gd name="connsiteY1718" fmla="*/ 1124164 h 1412756"/>
                <a:gd name="connsiteX1719" fmla="*/ 741710 w 1716702"/>
                <a:gd name="connsiteY1719" fmla="*/ 1124893 h 1412756"/>
                <a:gd name="connsiteX1720" fmla="*/ 740253 w 1716702"/>
                <a:gd name="connsiteY1720" fmla="*/ 1125621 h 1412756"/>
                <a:gd name="connsiteX1721" fmla="*/ 739524 w 1716702"/>
                <a:gd name="connsiteY1721" fmla="*/ 1126350 h 1412756"/>
                <a:gd name="connsiteX1722" fmla="*/ 740253 w 1716702"/>
                <a:gd name="connsiteY1722" fmla="*/ 1127022 h 1412756"/>
                <a:gd name="connsiteX1723" fmla="*/ 739524 w 1716702"/>
                <a:gd name="connsiteY1723" fmla="*/ 1127751 h 1412756"/>
                <a:gd name="connsiteX1724" fmla="*/ 739524 w 1716702"/>
                <a:gd name="connsiteY1724" fmla="*/ 1128479 h 1412756"/>
                <a:gd name="connsiteX1725" fmla="*/ 739524 w 1716702"/>
                <a:gd name="connsiteY1725" fmla="*/ 1129208 h 1412756"/>
                <a:gd name="connsiteX1726" fmla="*/ 738796 w 1716702"/>
                <a:gd name="connsiteY1726" fmla="*/ 1129208 h 1412756"/>
                <a:gd name="connsiteX1727" fmla="*/ 738796 w 1716702"/>
                <a:gd name="connsiteY1727" fmla="*/ 1130608 h 1412756"/>
                <a:gd name="connsiteX1728" fmla="*/ 738123 w 1716702"/>
                <a:gd name="connsiteY1728" fmla="*/ 1131337 h 1412756"/>
                <a:gd name="connsiteX1729" fmla="*/ 737395 w 1716702"/>
                <a:gd name="connsiteY1729" fmla="*/ 1132794 h 1412756"/>
                <a:gd name="connsiteX1730" fmla="*/ 738123 w 1716702"/>
                <a:gd name="connsiteY1730" fmla="*/ 1134923 h 1412756"/>
                <a:gd name="connsiteX1731" fmla="*/ 738123 w 1716702"/>
                <a:gd name="connsiteY1731" fmla="*/ 1138510 h 1412756"/>
                <a:gd name="connsiteX1732" fmla="*/ 738796 w 1716702"/>
                <a:gd name="connsiteY1732" fmla="*/ 1140695 h 1412756"/>
                <a:gd name="connsiteX1733" fmla="*/ 740253 w 1716702"/>
                <a:gd name="connsiteY1733" fmla="*/ 1142096 h 1412756"/>
                <a:gd name="connsiteX1734" fmla="*/ 740981 w 1716702"/>
                <a:gd name="connsiteY1734" fmla="*/ 1143553 h 1412756"/>
                <a:gd name="connsiteX1735" fmla="*/ 741710 w 1716702"/>
                <a:gd name="connsiteY1735" fmla="*/ 1145682 h 1412756"/>
                <a:gd name="connsiteX1736" fmla="*/ 742382 w 1716702"/>
                <a:gd name="connsiteY1736" fmla="*/ 1146411 h 1412756"/>
                <a:gd name="connsiteX1737" fmla="*/ 743111 w 1716702"/>
                <a:gd name="connsiteY1737" fmla="*/ 1147139 h 1412756"/>
                <a:gd name="connsiteX1738" fmla="*/ 744568 w 1716702"/>
                <a:gd name="connsiteY1738" fmla="*/ 1147139 h 1412756"/>
                <a:gd name="connsiteX1739" fmla="*/ 745968 w 1716702"/>
                <a:gd name="connsiteY1739" fmla="*/ 1145682 h 1412756"/>
                <a:gd name="connsiteX1740" fmla="*/ 746697 w 1716702"/>
                <a:gd name="connsiteY1740" fmla="*/ 1145010 h 1412756"/>
                <a:gd name="connsiteX1741" fmla="*/ 748154 w 1716702"/>
                <a:gd name="connsiteY1741" fmla="*/ 1143553 h 1412756"/>
                <a:gd name="connsiteX1742" fmla="*/ 748882 w 1716702"/>
                <a:gd name="connsiteY1742" fmla="*/ 1143553 h 1412756"/>
                <a:gd name="connsiteX1743" fmla="*/ 748882 w 1716702"/>
                <a:gd name="connsiteY1743" fmla="*/ 1144282 h 1412756"/>
                <a:gd name="connsiteX1744" fmla="*/ 741710 w 1716702"/>
                <a:gd name="connsiteY1744" fmla="*/ 1174430 h 1412756"/>
                <a:gd name="connsiteX1745" fmla="*/ 741710 w 1716702"/>
                <a:gd name="connsiteY1745" fmla="*/ 1174430 h 1412756"/>
                <a:gd name="connsiteX1746" fmla="*/ 740981 w 1716702"/>
                <a:gd name="connsiteY1746" fmla="*/ 1176559 h 1412756"/>
                <a:gd name="connsiteX1747" fmla="*/ 740253 w 1716702"/>
                <a:gd name="connsiteY1747" fmla="*/ 1178744 h 1412756"/>
                <a:gd name="connsiteX1748" fmla="*/ 738123 w 1716702"/>
                <a:gd name="connsiteY1748" fmla="*/ 1180145 h 1412756"/>
                <a:gd name="connsiteX1749" fmla="*/ 735938 w 1716702"/>
                <a:gd name="connsiteY1749" fmla="*/ 1182331 h 1412756"/>
                <a:gd name="connsiteX1750" fmla="*/ 735209 w 1716702"/>
                <a:gd name="connsiteY1750" fmla="*/ 1183059 h 1412756"/>
                <a:gd name="connsiteX1751" fmla="*/ 735209 w 1716702"/>
                <a:gd name="connsiteY1751" fmla="*/ 1184460 h 1412756"/>
                <a:gd name="connsiteX1752" fmla="*/ 733808 w 1716702"/>
                <a:gd name="connsiteY1752" fmla="*/ 1185917 h 1412756"/>
                <a:gd name="connsiteX1753" fmla="*/ 733080 w 1716702"/>
                <a:gd name="connsiteY1753" fmla="*/ 1187318 h 1412756"/>
                <a:gd name="connsiteX1754" fmla="*/ 731623 w 1716702"/>
                <a:gd name="connsiteY1754" fmla="*/ 1188775 h 1412756"/>
                <a:gd name="connsiteX1755" fmla="*/ 729494 w 1716702"/>
                <a:gd name="connsiteY1755" fmla="*/ 1190961 h 1412756"/>
                <a:gd name="connsiteX1756" fmla="*/ 728036 w 1716702"/>
                <a:gd name="connsiteY1756" fmla="*/ 1191633 h 1412756"/>
                <a:gd name="connsiteX1757" fmla="*/ 726636 w 1716702"/>
                <a:gd name="connsiteY1757" fmla="*/ 1193090 h 1412756"/>
                <a:gd name="connsiteX1758" fmla="*/ 725907 w 1716702"/>
                <a:gd name="connsiteY1758" fmla="*/ 1193090 h 1412756"/>
                <a:gd name="connsiteX1759" fmla="*/ 725907 w 1716702"/>
                <a:gd name="connsiteY1759" fmla="*/ 1194547 h 1412756"/>
                <a:gd name="connsiteX1760" fmla="*/ 728036 w 1716702"/>
                <a:gd name="connsiteY1760" fmla="*/ 1196676 h 1412756"/>
                <a:gd name="connsiteX1761" fmla="*/ 728036 w 1716702"/>
                <a:gd name="connsiteY1761" fmla="*/ 1198133 h 1412756"/>
                <a:gd name="connsiteX1762" fmla="*/ 727308 w 1716702"/>
                <a:gd name="connsiteY1762" fmla="*/ 1200263 h 1412756"/>
                <a:gd name="connsiteX1763" fmla="*/ 726636 w 1716702"/>
                <a:gd name="connsiteY1763" fmla="*/ 1200263 h 1412756"/>
                <a:gd name="connsiteX1764" fmla="*/ 725179 w 1716702"/>
                <a:gd name="connsiteY1764" fmla="*/ 1200991 h 1412756"/>
                <a:gd name="connsiteX1765" fmla="*/ 725179 w 1716702"/>
                <a:gd name="connsiteY1765" fmla="*/ 1202392 h 1412756"/>
                <a:gd name="connsiteX1766" fmla="*/ 724450 w 1716702"/>
                <a:gd name="connsiteY1766" fmla="*/ 1203849 h 1412756"/>
                <a:gd name="connsiteX1767" fmla="*/ 721592 w 1716702"/>
                <a:gd name="connsiteY1767" fmla="*/ 1207436 h 1412756"/>
                <a:gd name="connsiteX1768" fmla="*/ 718734 w 1716702"/>
                <a:gd name="connsiteY1768" fmla="*/ 1208893 h 1412756"/>
                <a:gd name="connsiteX1769" fmla="*/ 718006 w 1716702"/>
                <a:gd name="connsiteY1769" fmla="*/ 1209621 h 1412756"/>
                <a:gd name="connsiteX1770" fmla="*/ 717277 w 1716702"/>
                <a:gd name="connsiteY1770" fmla="*/ 1210293 h 1412756"/>
                <a:gd name="connsiteX1771" fmla="*/ 719407 w 1716702"/>
                <a:gd name="connsiteY1771" fmla="*/ 1213207 h 1412756"/>
                <a:gd name="connsiteX1772" fmla="*/ 719407 w 1716702"/>
                <a:gd name="connsiteY1772" fmla="*/ 1214608 h 1412756"/>
                <a:gd name="connsiteX1773" fmla="*/ 718734 w 1716702"/>
                <a:gd name="connsiteY1773" fmla="*/ 1217466 h 1412756"/>
                <a:gd name="connsiteX1774" fmla="*/ 718006 w 1716702"/>
                <a:gd name="connsiteY1774" fmla="*/ 1218923 h 1412756"/>
                <a:gd name="connsiteX1775" fmla="*/ 717277 w 1716702"/>
                <a:gd name="connsiteY1775" fmla="*/ 1219652 h 1412756"/>
                <a:gd name="connsiteX1776" fmla="*/ 715148 w 1716702"/>
                <a:gd name="connsiteY1776" fmla="*/ 1221109 h 1412756"/>
                <a:gd name="connsiteX1777" fmla="*/ 707247 w 1716702"/>
                <a:gd name="connsiteY1777" fmla="*/ 1239769 h 1412756"/>
                <a:gd name="connsiteX1778" fmla="*/ 705790 w 1716702"/>
                <a:gd name="connsiteY1778" fmla="*/ 1242627 h 1412756"/>
                <a:gd name="connsiteX1779" fmla="*/ 681357 w 1716702"/>
                <a:gd name="connsiteY1779" fmla="*/ 1300065 h 1412756"/>
                <a:gd name="connsiteX1780" fmla="*/ 682086 w 1716702"/>
                <a:gd name="connsiteY1780" fmla="*/ 1300794 h 1412756"/>
                <a:gd name="connsiteX1781" fmla="*/ 684271 w 1716702"/>
                <a:gd name="connsiteY1781" fmla="*/ 1308639 h 1412756"/>
                <a:gd name="connsiteX1782" fmla="*/ 687129 w 1716702"/>
                <a:gd name="connsiteY1782" fmla="*/ 1310824 h 1412756"/>
                <a:gd name="connsiteX1783" fmla="*/ 686401 w 1716702"/>
                <a:gd name="connsiteY1783" fmla="*/ 1311553 h 1412756"/>
                <a:gd name="connsiteX1784" fmla="*/ 686401 w 1716702"/>
                <a:gd name="connsiteY1784" fmla="*/ 1312281 h 1412756"/>
                <a:gd name="connsiteX1785" fmla="*/ 683543 w 1716702"/>
                <a:gd name="connsiteY1785" fmla="*/ 1313682 h 1412756"/>
                <a:gd name="connsiteX1786" fmla="*/ 683543 w 1716702"/>
                <a:gd name="connsiteY1786" fmla="*/ 1315868 h 1412756"/>
                <a:gd name="connsiteX1787" fmla="*/ 686401 w 1716702"/>
                <a:gd name="connsiteY1787" fmla="*/ 1315868 h 1412756"/>
                <a:gd name="connsiteX1788" fmla="*/ 686401 w 1716702"/>
                <a:gd name="connsiteY1788" fmla="*/ 1317269 h 1412756"/>
                <a:gd name="connsiteX1789" fmla="*/ 686401 w 1716702"/>
                <a:gd name="connsiteY1789" fmla="*/ 1317997 h 1412756"/>
                <a:gd name="connsiteX1790" fmla="*/ 683543 w 1716702"/>
                <a:gd name="connsiteY1790" fmla="*/ 1317997 h 1412756"/>
                <a:gd name="connsiteX1791" fmla="*/ 683543 w 1716702"/>
                <a:gd name="connsiteY1791" fmla="*/ 1319454 h 1412756"/>
                <a:gd name="connsiteX1792" fmla="*/ 684271 w 1716702"/>
                <a:gd name="connsiteY1792" fmla="*/ 1320855 h 1412756"/>
                <a:gd name="connsiteX1793" fmla="*/ 687858 w 1716702"/>
                <a:gd name="connsiteY1793" fmla="*/ 1321584 h 1412756"/>
                <a:gd name="connsiteX1794" fmla="*/ 688530 w 1716702"/>
                <a:gd name="connsiteY1794" fmla="*/ 1322312 h 1412756"/>
                <a:gd name="connsiteX1795" fmla="*/ 689259 w 1716702"/>
                <a:gd name="connsiteY1795" fmla="*/ 1323040 h 1412756"/>
                <a:gd name="connsiteX1796" fmla="*/ 685672 w 1716702"/>
                <a:gd name="connsiteY1796" fmla="*/ 1325170 h 1412756"/>
                <a:gd name="connsiteX1797" fmla="*/ 684944 w 1716702"/>
                <a:gd name="connsiteY1797" fmla="*/ 1325898 h 1412756"/>
                <a:gd name="connsiteX1798" fmla="*/ 686401 w 1716702"/>
                <a:gd name="connsiteY1798" fmla="*/ 1328756 h 1412756"/>
                <a:gd name="connsiteX1799" fmla="*/ 686401 w 1716702"/>
                <a:gd name="connsiteY1799" fmla="*/ 1330213 h 1412756"/>
                <a:gd name="connsiteX1800" fmla="*/ 684944 w 1716702"/>
                <a:gd name="connsiteY1800" fmla="*/ 1331614 h 1412756"/>
                <a:gd name="connsiteX1801" fmla="*/ 684271 w 1716702"/>
                <a:gd name="connsiteY1801" fmla="*/ 1336658 h 1412756"/>
                <a:gd name="connsiteX1802" fmla="*/ 684271 w 1716702"/>
                <a:gd name="connsiteY1802" fmla="*/ 1338843 h 1412756"/>
                <a:gd name="connsiteX1803" fmla="*/ 683543 w 1716702"/>
                <a:gd name="connsiteY1803" fmla="*/ 1340244 h 1412756"/>
                <a:gd name="connsiteX1804" fmla="*/ 682814 w 1716702"/>
                <a:gd name="connsiteY1804" fmla="*/ 1340972 h 1412756"/>
                <a:gd name="connsiteX1805" fmla="*/ 675642 w 1716702"/>
                <a:gd name="connsiteY1805" fmla="*/ 1340972 h 1412756"/>
                <a:gd name="connsiteX1806" fmla="*/ 674913 w 1716702"/>
                <a:gd name="connsiteY1806" fmla="*/ 1341701 h 1412756"/>
                <a:gd name="connsiteX1807" fmla="*/ 678500 w 1716702"/>
                <a:gd name="connsiteY1807" fmla="*/ 1345287 h 1412756"/>
                <a:gd name="connsiteX1808" fmla="*/ 682086 w 1716702"/>
                <a:gd name="connsiteY1808" fmla="*/ 1346016 h 1412756"/>
                <a:gd name="connsiteX1809" fmla="*/ 682814 w 1716702"/>
                <a:gd name="connsiteY1809" fmla="*/ 1347417 h 1412756"/>
                <a:gd name="connsiteX1810" fmla="*/ 679957 w 1716702"/>
                <a:gd name="connsiteY1810" fmla="*/ 1347417 h 1412756"/>
                <a:gd name="connsiteX1811" fmla="*/ 678500 w 1716702"/>
                <a:gd name="connsiteY1811" fmla="*/ 1348145 h 1412756"/>
                <a:gd name="connsiteX1812" fmla="*/ 677043 w 1716702"/>
                <a:gd name="connsiteY1812" fmla="*/ 1349602 h 1412756"/>
                <a:gd name="connsiteX1813" fmla="*/ 674913 w 1716702"/>
                <a:gd name="connsiteY1813" fmla="*/ 1350275 h 1412756"/>
                <a:gd name="connsiteX1814" fmla="*/ 672055 w 1716702"/>
                <a:gd name="connsiteY1814" fmla="*/ 1350275 h 1412756"/>
                <a:gd name="connsiteX1815" fmla="*/ 672784 w 1716702"/>
                <a:gd name="connsiteY1815" fmla="*/ 1353917 h 1412756"/>
                <a:gd name="connsiteX1816" fmla="*/ 672055 w 1716702"/>
                <a:gd name="connsiteY1816" fmla="*/ 1357503 h 1412756"/>
                <a:gd name="connsiteX1817" fmla="*/ 670598 w 1716702"/>
                <a:gd name="connsiteY1817" fmla="*/ 1359633 h 1412756"/>
                <a:gd name="connsiteX1818" fmla="*/ 674185 w 1716702"/>
                <a:gd name="connsiteY1818" fmla="*/ 1361090 h 1412756"/>
                <a:gd name="connsiteX1819" fmla="*/ 683543 w 1716702"/>
                <a:gd name="connsiteY1819" fmla="*/ 1361090 h 1412756"/>
                <a:gd name="connsiteX1820" fmla="*/ 684271 w 1716702"/>
                <a:gd name="connsiteY1820" fmla="*/ 1361762 h 1412756"/>
                <a:gd name="connsiteX1821" fmla="*/ 686401 w 1716702"/>
                <a:gd name="connsiteY1821" fmla="*/ 1362491 h 1412756"/>
                <a:gd name="connsiteX1822" fmla="*/ 690716 w 1716702"/>
                <a:gd name="connsiteY1822" fmla="*/ 1364676 h 1412756"/>
                <a:gd name="connsiteX1823" fmla="*/ 694302 w 1716702"/>
                <a:gd name="connsiteY1823" fmla="*/ 1364676 h 1412756"/>
                <a:gd name="connsiteX1824" fmla="*/ 696432 w 1716702"/>
                <a:gd name="connsiteY1824" fmla="*/ 1365349 h 1412756"/>
                <a:gd name="connsiteX1825" fmla="*/ 699345 w 1716702"/>
                <a:gd name="connsiteY1825" fmla="*/ 1366077 h 1412756"/>
                <a:gd name="connsiteX1826" fmla="*/ 700746 w 1716702"/>
                <a:gd name="connsiteY1826" fmla="*/ 1366077 h 1412756"/>
                <a:gd name="connsiteX1827" fmla="*/ 702203 w 1716702"/>
                <a:gd name="connsiteY1827" fmla="*/ 1366806 h 1412756"/>
                <a:gd name="connsiteX1828" fmla="*/ 705790 w 1716702"/>
                <a:gd name="connsiteY1828" fmla="*/ 1366806 h 1412756"/>
                <a:gd name="connsiteX1829" fmla="*/ 708648 w 1716702"/>
                <a:gd name="connsiteY1829" fmla="*/ 1366806 h 1412756"/>
                <a:gd name="connsiteX1830" fmla="*/ 712963 w 1716702"/>
                <a:gd name="connsiteY1830" fmla="*/ 1368263 h 1412756"/>
                <a:gd name="connsiteX1831" fmla="*/ 714419 w 1716702"/>
                <a:gd name="connsiteY1831" fmla="*/ 1368991 h 1412756"/>
                <a:gd name="connsiteX1832" fmla="*/ 715820 w 1716702"/>
                <a:gd name="connsiteY1832" fmla="*/ 1369664 h 1412756"/>
                <a:gd name="connsiteX1833" fmla="*/ 781160 w 1716702"/>
                <a:gd name="connsiteY1833" fmla="*/ 1365349 h 1412756"/>
                <a:gd name="connsiteX1834" fmla="*/ 786203 w 1716702"/>
                <a:gd name="connsiteY1834" fmla="*/ 1365349 h 1412756"/>
                <a:gd name="connsiteX1835" fmla="*/ 787436 w 1716702"/>
                <a:gd name="connsiteY1835" fmla="*/ 1364564 h 1412756"/>
                <a:gd name="connsiteX1836" fmla="*/ 790518 w 1716702"/>
                <a:gd name="connsiteY1836" fmla="*/ 1363948 h 1412756"/>
                <a:gd name="connsiteX1837" fmla="*/ 791919 w 1716702"/>
                <a:gd name="connsiteY1837" fmla="*/ 1363219 h 1412756"/>
                <a:gd name="connsiteX1838" fmla="*/ 794833 w 1716702"/>
                <a:gd name="connsiteY1838" fmla="*/ 1361090 h 1412756"/>
                <a:gd name="connsiteX1839" fmla="*/ 795561 w 1716702"/>
                <a:gd name="connsiteY1839" fmla="*/ 1361090 h 1412756"/>
                <a:gd name="connsiteX1840" fmla="*/ 797691 w 1716702"/>
                <a:gd name="connsiteY1840" fmla="*/ 1360361 h 1412756"/>
                <a:gd name="connsiteX1841" fmla="*/ 799820 w 1716702"/>
                <a:gd name="connsiteY1841" fmla="*/ 1359633 h 1412756"/>
                <a:gd name="connsiteX1842" fmla="*/ 802006 w 1716702"/>
                <a:gd name="connsiteY1842" fmla="*/ 1358904 h 1412756"/>
                <a:gd name="connsiteX1843" fmla="*/ 804864 w 1716702"/>
                <a:gd name="connsiteY1843" fmla="*/ 1358904 h 1412756"/>
                <a:gd name="connsiteX1844" fmla="*/ 807049 w 1716702"/>
                <a:gd name="connsiteY1844" fmla="*/ 1359633 h 1412756"/>
                <a:gd name="connsiteX1845" fmla="*/ 808450 w 1716702"/>
                <a:gd name="connsiteY1845" fmla="*/ 1360361 h 1412756"/>
                <a:gd name="connsiteX1846" fmla="*/ 809907 w 1716702"/>
                <a:gd name="connsiteY1846" fmla="*/ 1361090 h 1412756"/>
                <a:gd name="connsiteX1847" fmla="*/ 812765 w 1716702"/>
                <a:gd name="connsiteY1847" fmla="*/ 1362491 h 1412756"/>
                <a:gd name="connsiteX1848" fmla="*/ 814222 w 1716702"/>
                <a:gd name="connsiteY1848" fmla="*/ 1363948 h 1412756"/>
                <a:gd name="connsiteX1849" fmla="*/ 815623 w 1716702"/>
                <a:gd name="connsiteY1849" fmla="*/ 1364676 h 1412756"/>
                <a:gd name="connsiteX1850" fmla="*/ 817080 w 1716702"/>
                <a:gd name="connsiteY1850" fmla="*/ 1365349 h 1412756"/>
                <a:gd name="connsiteX1851" fmla="*/ 819209 w 1716702"/>
                <a:gd name="connsiteY1851" fmla="*/ 1363948 h 1412756"/>
                <a:gd name="connsiteX1852" fmla="*/ 819938 w 1716702"/>
                <a:gd name="connsiteY1852" fmla="*/ 1363948 h 1412756"/>
                <a:gd name="connsiteX1853" fmla="*/ 821395 w 1716702"/>
                <a:gd name="connsiteY1853" fmla="*/ 1363948 h 1412756"/>
                <a:gd name="connsiteX1854" fmla="*/ 822796 w 1716702"/>
                <a:gd name="connsiteY1854" fmla="*/ 1363219 h 1412756"/>
                <a:gd name="connsiteX1855" fmla="*/ 827839 w 1716702"/>
                <a:gd name="connsiteY1855" fmla="*/ 1363219 h 1412756"/>
                <a:gd name="connsiteX1856" fmla="*/ 829296 w 1716702"/>
                <a:gd name="connsiteY1856" fmla="*/ 1363219 h 1412756"/>
                <a:gd name="connsiteX1857" fmla="*/ 832882 w 1716702"/>
                <a:gd name="connsiteY1857" fmla="*/ 1364676 h 1412756"/>
                <a:gd name="connsiteX1858" fmla="*/ 834283 w 1716702"/>
                <a:gd name="connsiteY1858" fmla="*/ 1365349 h 1412756"/>
                <a:gd name="connsiteX1859" fmla="*/ 835012 w 1716702"/>
                <a:gd name="connsiteY1859" fmla="*/ 1366077 h 1412756"/>
                <a:gd name="connsiteX1860" fmla="*/ 835740 w 1716702"/>
                <a:gd name="connsiteY1860" fmla="*/ 1366806 h 1412756"/>
                <a:gd name="connsiteX1861" fmla="*/ 837197 w 1716702"/>
                <a:gd name="connsiteY1861" fmla="*/ 1367534 h 1412756"/>
                <a:gd name="connsiteX1862" fmla="*/ 839327 w 1716702"/>
                <a:gd name="connsiteY1862" fmla="*/ 1369664 h 1412756"/>
                <a:gd name="connsiteX1863" fmla="*/ 840055 w 1716702"/>
                <a:gd name="connsiteY1863" fmla="*/ 1370392 h 1412756"/>
                <a:gd name="connsiteX1864" fmla="*/ 841512 w 1716702"/>
                <a:gd name="connsiteY1864" fmla="*/ 1371120 h 1412756"/>
                <a:gd name="connsiteX1865" fmla="*/ 842185 w 1716702"/>
                <a:gd name="connsiteY1865" fmla="*/ 1371849 h 1412756"/>
                <a:gd name="connsiteX1866" fmla="*/ 844370 w 1716702"/>
                <a:gd name="connsiteY1866" fmla="*/ 1375435 h 1412756"/>
                <a:gd name="connsiteX1867" fmla="*/ 845098 w 1716702"/>
                <a:gd name="connsiteY1867" fmla="*/ 1377565 h 1412756"/>
                <a:gd name="connsiteX1868" fmla="*/ 845771 w 1716702"/>
                <a:gd name="connsiteY1868" fmla="*/ 1379022 h 1412756"/>
                <a:gd name="connsiteX1869" fmla="*/ 846499 w 1716702"/>
                <a:gd name="connsiteY1869" fmla="*/ 1381151 h 1412756"/>
                <a:gd name="connsiteX1870" fmla="*/ 846499 w 1716702"/>
                <a:gd name="connsiteY1870" fmla="*/ 1384065 h 1412756"/>
                <a:gd name="connsiteX1871" fmla="*/ 847228 w 1716702"/>
                <a:gd name="connsiteY1871" fmla="*/ 1385466 h 1412756"/>
                <a:gd name="connsiteX1872" fmla="*/ 851543 w 1716702"/>
                <a:gd name="connsiteY1872" fmla="*/ 1391238 h 1412756"/>
                <a:gd name="connsiteX1873" fmla="*/ 853000 w 1716702"/>
                <a:gd name="connsiteY1873" fmla="*/ 1394096 h 1412756"/>
                <a:gd name="connsiteX1874" fmla="*/ 855858 w 1716702"/>
                <a:gd name="connsiteY1874" fmla="*/ 1397682 h 1412756"/>
                <a:gd name="connsiteX1875" fmla="*/ 860845 w 1716702"/>
                <a:gd name="connsiteY1875" fmla="*/ 1403398 h 1412756"/>
                <a:gd name="connsiteX1876" fmla="*/ 861573 w 1716702"/>
                <a:gd name="connsiteY1876" fmla="*/ 1405583 h 1412756"/>
                <a:gd name="connsiteX1877" fmla="*/ 863030 w 1716702"/>
                <a:gd name="connsiteY1877" fmla="*/ 1407713 h 1412756"/>
                <a:gd name="connsiteX1878" fmla="*/ 865160 w 1716702"/>
                <a:gd name="connsiteY1878" fmla="*/ 1409170 h 1412756"/>
                <a:gd name="connsiteX1879" fmla="*/ 866617 w 1716702"/>
                <a:gd name="connsiteY1879" fmla="*/ 1410627 h 1412756"/>
                <a:gd name="connsiteX1880" fmla="*/ 868074 w 1716702"/>
                <a:gd name="connsiteY1880" fmla="*/ 1411299 h 1412756"/>
                <a:gd name="connsiteX1881" fmla="*/ 869475 w 1716702"/>
                <a:gd name="connsiteY1881" fmla="*/ 1412028 h 1412756"/>
                <a:gd name="connsiteX1882" fmla="*/ 870932 w 1716702"/>
                <a:gd name="connsiteY1882" fmla="*/ 1412756 h 1412756"/>
                <a:gd name="connsiteX1883" fmla="*/ 871660 w 1716702"/>
                <a:gd name="connsiteY1883" fmla="*/ 1412756 h 1412756"/>
                <a:gd name="connsiteX1884" fmla="*/ 872333 w 1716702"/>
                <a:gd name="connsiteY1884" fmla="*/ 1412756 h 1412756"/>
                <a:gd name="connsiteX1885" fmla="*/ 873061 w 1716702"/>
                <a:gd name="connsiteY1885" fmla="*/ 1412028 h 1412756"/>
                <a:gd name="connsiteX1886" fmla="*/ 878833 w 1716702"/>
                <a:gd name="connsiteY1886" fmla="*/ 1406312 h 1412756"/>
                <a:gd name="connsiteX1887" fmla="*/ 880962 w 1716702"/>
                <a:gd name="connsiteY1887" fmla="*/ 1404855 h 1412756"/>
                <a:gd name="connsiteX1888" fmla="*/ 882419 w 1716702"/>
                <a:gd name="connsiteY1888" fmla="*/ 1404126 h 1412756"/>
                <a:gd name="connsiteX1889" fmla="*/ 883820 w 1716702"/>
                <a:gd name="connsiteY1889" fmla="*/ 1403398 h 1412756"/>
                <a:gd name="connsiteX1890" fmla="*/ 886006 w 1716702"/>
                <a:gd name="connsiteY1890" fmla="*/ 1402726 h 1412756"/>
                <a:gd name="connsiteX1891" fmla="*/ 891049 w 1716702"/>
                <a:gd name="connsiteY1891" fmla="*/ 1401269 h 1412756"/>
                <a:gd name="connsiteX1892" fmla="*/ 893178 w 1716702"/>
                <a:gd name="connsiteY1892" fmla="*/ 1401269 h 1412756"/>
                <a:gd name="connsiteX1893" fmla="*/ 895308 w 1716702"/>
                <a:gd name="connsiteY1893" fmla="*/ 1401269 h 1412756"/>
                <a:gd name="connsiteX1894" fmla="*/ 896765 w 1716702"/>
                <a:gd name="connsiteY1894" fmla="*/ 1401269 h 1412756"/>
                <a:gd name="connsiteX1895" fmla="*/ 898222 w 1716702"/>
                <a:gd name="connsiteY1895" fmla="*/ 1401269 h 1412756"/>
                <a:gd name="connsiteX1896" fmla="*/ 899623 w 1716702"/>
                <a:gd name="connsiteY1896" fmla="*/ 1401269 h 1412756"/>
                <a:gd name="connsiteX1897" fmla="*/ 900351 w 1716702"/>
                <a:gd name="connsiteY1897" fmla="*/ 1400540 h 1412756"/>
                <a:gd name="connsiteX1898" fmla="*/ 901808 w 1716702"/>
                <a:gd name="connsiteY1898" fmla="*/ 1399139 h 1412756"/>
                <a:gd name="connsiteX1899" fmla="*/ 903938 w 1716702"/>
                <a:gd name="connsiteY1899" fmla="*/ 1392639 h 1412756"/>
                <a:gd name="connsiteX1900" fmla="*/ 905395 w 1716702"/>
                <a:gd name="connsiteY1900" fmla="*/ 1390509 h 1412756"/>
                <a:gd name="connsiteX1901" fmla="*/ 906123 w 1716702"/>
                <a:gd name="connsiteY1901" fmla="*/ 1389052 h 1412756"/>
                <a:gd name="connsiteX1902" fmla="*/ 907524 w 1716702"/>
                <a:gd name="connsiteY1902" fmla="*/ 1388324 h 1412756"/>
                <a:gd name="connsiteX1903" fmla="*/ 908981 w 1716702"/>
                <a:gd name="connsiteY1903" fmla="*/ 1387651 h 1412756"/>
                <a:gd name="connsiteX1904" fmla="*/ 912567 w 1716702"/>
                <a:gd name="connsiteY1904" fmla="*/ 1384065 h 1412756"/>
                <a:gd name="connsiteX1905" fmla="*/ 918283 w 1716702"/>
                <a:gd name="connsiteY1905" fmla="*/ 1379750 h 1412756"/>
                <a:gd name="connsiteX1906" fmla="*/ 921926 w 1716702"/>
                <a:gd name="connsiteY1906" fmla="*/ 1377565 h 1412756"/>
                <a:gd name="connsiteX1907" fmla="*/ 922598 w 1716702"/>
                <a:gd name="connsiteY1907" fmla="*/ 1376836 h 1412756"/>
                <a:gd name="connsiteX1908" fmla="*/ 924783 w 1716702"/>
                <a:gd name="connsiteY1908" fmla="*/ 1375435 h 1412756"/>
                <a:gd name="connsiteX1909" fmla="*/ 931956 w 1716702"/>
                <a:gd name="connsiteY1909" fmla="*/ 1372577 h 1412756"/>
                <a:gd name="connsiteX1910" fmla="*/ 933413 w 1716702"/>
                <a:gd name="connsiteY1910" fmla="*/ 1371849 h 1412756"/>
                <a:gd name="connsiteX1911" fmla="*/ 935543 w 1716702"/>
                <a:gd name="connsiteY1911" fmla="*/ 1369664 h 1412756"/>
                <a:gd name="connsiteX1912" fmla="*/ 939129 w 1716702"/>
                <a:gd name="connsiteY1912" fmla="*/ 1365349 h 1412756"/>
                <a:gd name="connsiteX1913" fmla="*/ 939129 w 1716702"/>
                <a:gd name="connsiteY1913" fmla="*/ 1364676 h 1412756"/>
                <a:gd name="connsiteX1914" fmla="*/ 939857 w 1716702"/>
                <a:gd name="connsiteY1914" fmla="*/ 1363948 h 1412756"/>
                <a:gd name="connsiteX1915" fmla="*/ 939857 w 1716702"/>
                <a:gd name="connsiteY1915" fmla="*/ 1363219 h 1412756"/>
                <a:gd name="connsiteX1916" fmla="*/ 939129 w 1716702"/>
                <a:gd name="connsiteY1916" fmla="*/ 1360361 h 1412756"/>
                <a:gd name="connsiteX1917" fmla="*/ 939129 w 1716702"/>
                <a:gd name="connsiteY1917" fmla="*/ 1358904 h 1412756"/>
                <a:gd name="connsiteX1918" fmla="*/ 940586 w 1716702"/>
                <a:gd name="connsiteY1918" fmla="*/ 1357503 h 1412756"/>
                <a:gd name="connsiteX1919" fmla="*/ 941987 w 1716702"/>
                <a:gd name="connsiteY1919" fmla="*/ 1356046 h 1412756"/>
                <a:gd name="connsiteX1920" fmla="*/ 943444 w 1716702"/>
                <a:gd name="connsiteY1920" fmla="*/ 1354589 h 1412756"/>
                <a:gd name="connsiteX1921" fmla="*/ 944845 w 1716702"/>
                <a:gd name="connsiteY1921" fmla="*/ 1351732 h 1412756"/>
                <a:gd name="connsiteX1922" fmla="*/ 944845 w 1716702"/>
                <a:gd name="connsiteY1922" fmla="*/ 1348874 h 1412756"/>
                <a:gd name="connsiteX1923" fmla="*/ 945573 w 1716702"/>
                <a:gd name="connsiteY1923" fmla="*/ 1346016 h 1412756"/>
                <a:gd name="connsiteX1924" fmla="*/ 946302 w 1716702"/>
                <a:gd name="connsiteY1924" fmla="*/ 1344559 h 1412756"/>
                <a:gd name="connsiteX1925" fmla="*/ 946302 w 1716702"/>
                <a:gd name="connsiteY1925" fmla="*/ 1341701 h 1412756"/>
                <a:gd name="connsiteX1926" fmla="*/ 946302 w 1716702"/>
                <a:gd name="connsiteY1926" fmla="*/ 1340244 h 1412756"/>
                <a:gd name="connsiteX1927" fmla="*/ 945573 w 1716702"/>
                <a:gd name="connsiteY1927" fmla="*/ 1338115 h 1412756"/>
                <a:gd name="connsiteX1928" fmla="*/ 945573 w 1716702"/>
                <a:gd name="connsiteY1928" fmla="*/ 1334528 h 1412756"/>
                <a:gd name="connsiteX1929" fmla="*/ 945573 w 1716702"/>
                <a:gd name="connsiteY1929" fmla="*/ 1331614 h 1412756"/>
                <a:gd name="connsiteX1930" fmla="*/ 944845 w 1716702"/>
                <a:gd name="connsiteY1930" fmla="*/ 1329485 h 1412756"/>
                <a:gd name="connsiteX1931" fmla="*/ 944172 w 1716702"/>
                <a:gd name="connsiteY1931" fmla="*/ 1326627 h 1412756"/>
                <a:gd name="connsiteX1932" fmla="*/ 942715 w 1716702"/>
                <a:gd name="connsiteY1932" fmla="*/ 1324441 h 1412756"/>
                <a:gd name="connsiteX1933" fmla="*/ 942715 w 1716702"/>
                <a:gd name="connsiteY1933" fmla="*/ 1323040 h 1412756"/>
                <a:gd name="connsiteX1934" fmla="*/ 943444 w 1716702"/>
                <a:gd name="connsiteY1934" fmla="*/ 1321584 h 1412756"/>
                <a:gd name="connsiteX1935" fmla="*/ 945573 w 1716702"/>
                <a:gd name="connsiteY1935" fmla="*/ 1320855 h 1412756"/>
                <a:gd name="connsiteX1936" fmla="*/ 948487 w 1716702"/>
                <a:gd name="connsiteY1936" fmla="*/ 1320855 h 1412756"/>
                <a:gd name="connsiteX1937" fmla="*/ 951345 w 1716702"/>
                <a:gd name="connsiteY1937" fmla="*/ 1320127 h 1412756"/>
                <a:gd name="connsiteX1938" fmla="*/ 954932 w 1716702"/>
                <a:gd name="connsiteY1938" fmla="*/ 1318726 h 1412756"/>
                <a:gd name="connsiteX1939" fmla="*/ 955660 w 1716702"/>
                <a:gd name="connsiteY1939" fmla="*/ 1317269 h 1412756"/>
                <a:gd name="connsiteX1940" fmla="*/ 956332 w 1716702"/>
                <a:gd name="connsiteY1940" fmla="*/ 1315139 h 1412756"/>
                <a:gd name="connsiteX1941" fmla="*/ 957061 w 1716702"/>
                <a:gd name="connsiteY1941" fmla="*/ 1311553 h 1412756"/>
                <a:gd name="connsiteX1942" fmla="*/ 957789 w 1716702"/>
                <a:gd name="connsiteY1942" fmla="*/ 1310096 h 1412756"/>
                <a:gd name="connsiteX1943" fmla="*/ 957789 w 1716702"/>
                <a:gd name="connsiteY1943" fmla="*/ 1306509 h 1412756"/>
                <a:gd name="connsiteX1944" fmla="*/ 958518 w 1716702"/>
                <a:gd name="connsiteY1944" fmla="*/ 1304380 h 1412756"/>
                <a:gd name="connsiteX1945" fmla="*/ 957061 w 1716702"/>
                <a:gd name="connsiteY1945" fmla="*/ 1302923 h 1412756"/>
                <a:gd name="connsiteX1946" fmla="*/ 953475 w 1716702"/>
                <a:gd name="connsiteY1946" fmla="*/ 1300065 h 1412756"/>
                <a:gd name="connsiteX1947" fmla="*/ 952074 w 1716702"/>
                <a:gd name="connsiteY1947" fmla="*/ 1298608 h 1412756"/>
                <a:gd name="connsiteX1948" fmla="*/ 952074 w 1716702"/>
                <a:gd name="connsiteY1948" fmla="*/ 1296479 h 1412756"/>
                <a:gd name="connsiteX1949" fmla="*/ 952746 w 1716702"/>
                <a:gd name="connsiteY1949" fmla="*/ 1294293 h 1412756"/>
                <a:gd name="connsiteX1950" fmla="*/ 953475 w 1716702"/>
                <a:gd name="connsiteY1950" fmla="*/ 1292164 h 1412756"/>
                <a:gd name="connsiteX1951" fmla="*/ 954932 w 1716702"/>
                <a:gd name="connsiteY1951" fmla="*/ 1289979 h 1412756"/>
                <a:gd name="connsiteX1952" fmla="*/ 955660 w 1716702"/>
                <a:gd name="connsiteY1952" fmla="*/ 1287849 h 1412756"/>
                <a:gd name="connsiteX1953" fmla="*/ 955660 w 1716702"/>
                <a:gd name="connsiteY1953" fmla="*/ 1284263 h 1412756"/>
                <a:gd name="connsiteX1954" fmla="*/ 954932 w 1716702"/>
                <a:gd name="connsiteY1954" fmla="*/ 1282077 h 1412756"/>
                <a:gd name="connsiteX1955" fmla="*/ 954932 w 1716702"/>
                <a:gd name="connsiteY1955" fmla="*/ 1279948 h 1412756"/>
                <a:gd name="connsiteX1956" fmla="*/ 954203 w 1716702"/>
                <a:gd name="connsiteY1956" fmla="*/ 1277818 h 1412756"/>
                <a:gd name="connsiteX1957" fmla="*/ 952074 w 1716702"/>
                <a:gd name="connsiteY1957" fmla="*/ 1275633 h 1412756"/>
                <a:gd name="connsiteX1958" fmla="*/ 951345 w 1716702"/>
                <a:gd name="connsiteY1958" fmla="*/ 1274232 h 1412756"/>
                <a:gd name="connsiteX1959" fmla="*/ 951345 w 1716702"/>
                <a:gd name="connsiteY1959" fmla="*/ 1269917 h 1412756"/>
                <a:gd name="connsiteX1960" fmla="*/ 951345 w 1716702"/>
                <a:gd name="connsiteY1960" fmla="*/ 1267003 h 1412756"/>
                <a:gd name="connsiteX1961" fmla="*/ 952074 w 1716702"/>
                <a:gd name="connsiteY1961" fmla="*/ 1265602 h 1412756"/>
                <a:gd name="connsiteX1962" fmla="*/ 952746 w 1716702"/>
                <a:gd name="connsiteY1962" fmla="*/ 1264874 h 1412756"/>
                <a:gd name="connsiteX1963" fmla="*/ 952746 w 1716702"/>
                <a:gd name="connsiteY1963" fmla="*/ 1264145 h 1412756"/>
                <a:gd name="connsiteX1964" fmla="*/ 952746 w 1716702"/>
                <a:gd name="connsiteY1964" fmla="*/ 1261287 h 1412756"/>
                <a:gd name="connsiteX1965" fmla="*/ 953475 w 1716702"/>
                <a:gd name="connsiteY1965" fmla="*/ 1260559 h 1412756"/>
                <a:gd name="connsiteX1966" fmla="*/ 953475 w 1716702"/>
                <a:gd name="connsiteY1966" fmla="*/ 1259830 h 1412756"/>
                <a:gd name="connsiteX1967" fmla="*/ 954203 w 1716702"/>
                <a:gd name="connsiteY1967" fmla="*/ 1258429 h 1412756"/>
                <a:gd name="connsiteX1968" fmla="*/ 956332 w 1716702"/>
                <a:gd name="connsiteY1968" fmla="*/ 1255516 h 1412756"/>
                <a:gd name="connsiteX1969" fmla="*/ 956332 w 1716702"/>
                <a:gd name="connsiteY1969" fmla="*/ 1254843 h 1412756"/>
                <a:gd name="connsiteX1970" fmla="*/ 957061 w 1716702"/>
                <a:gd name="connsiteY1970" fmla="*/ 1253386 h 1412756"/>
                <a:gd name="connsiteX1971" fmla="*/ 952746 w 1716702"/>
                <a:gd name="connsiteY1971" fmla="*/ 1252658 h 1412756"/>
                <a:gd name="connsiteX1972" fmla="*/ 947030 w 1716702"/>
                <a:gd name="connsiteY1972" fmla="*/ 1251257 h 1412756"/>
                <a:gd name="connsiteX1973" fmla="*/ 944004 w 1716702"/>
                <a:gd name="connsiteY1973" fmla="*/ 1250977 h 1412756"/>
                <a:gd name="connsiteX1974" fmla="*/ 947030 w 1716702"/>
                <a:gd name="connsiteY1974" fmla="*/ 1251257 h 1412756"/>
                <a:gd name="connsiteX1975" fmla="*/ 952746 w 1716702"/>
                <a:gd name="connsiteY1975" fmla="*/ 1252658 h 1412756"/>
                <a:gd name="connsiteX1976" fmla="*/ 957061 w 1716702"/>
                <a:gd name="connsiteY1976" fmla="*/ 1253386 h 1412756"/>
                <a:gd name="connsiteX1977" fmla="*/ 1001611 w 1716702"/>
                <a:gd name="connsiteY1977" fmla="*/ 1253386 h 1412756"/>
                <a:gd name="connsiteX1978" fmla="*/ 1011641 w 1716702"/>
                <a:gd name="connsiteY1978" fmla="*/ 1253386 h 1412756"/>
                <a:gd name="connsiteX1979" fmla="*/ 1024586 w 1716702"/>
                <a:gd name="connsiteY1979" fmla="*/ 1196676 h 1412756"/>
                <a:gd name="connsiteX1980" fmla="*/ 1024586 w 1716702"/>
                <a:gd name="connsiteY1980" fmla="*/ 1196676 h 1412756"/>
                <a:gd name="connsiteX1981" fmla="*/ 1035345 w 1716702"/>
                <a:gd name="connsiteY1981" fmla="*/ 1165800 h 1412756"/>
                <a:gd name="connsiteX1982" fmla="*/ 1046104 w 1716702"/>
                <a:gd name="connsiteY1982" fmla="*/ 1137109 h 1412756"/>
                <a:gd name="connsiteX1983" fmla="*/ 1046104 w 1716702"/>
                <a:gd name="connsiteY1983" fmla="*/ 1136380 h 1412756"/>
                <a:gd name="connsiteX1984" fmla="*/ 1077709 w 1716702"/>
                <a:gd name="connsiteY1984" fmla="*/ 1101917 h 1412756"/>
                <a:gd name="connsiteX1985" fmla="*/ 1077709 w 1716702"/>
                <a:gd name="connsiteY1985" fmla="*/ 1101917 h 1412756"/>
                <a:gd name="connsiteX1986" fmla="*/ 1153808 w 1716702"/>
                <a:gd name="connsiteY1986" fmla="*/ 1117720 h 1412756"/>
                <a:gd name="connsiteX1987" fmla="*/ 1164567 w 1716702"/>
                <a:gd name="connsiteY1987" fmla="*/ 1119849 h 1412756"/>
                <a:gd name="connsiteX1988" fmla="*/ 1190400 w 1716702"/>
                <a:gd name="connsiteY1988" fmla="*/ 1124893 h 1412756"/>
                <a:gd name="connsiteX1989" fmla="*/ 1191129 w 1716702"/>
                <a:gd name="connsiteY1989" fmla="*/ 1123436 h 1412756"/>
                <a:gd name="connsiteX1990" fmla="*/ 1192586 w 1716702"/>
                <a:gd name="connsiteY1990" fmla="*/ 1122035 h 1412756"/>
                <a:gd name="connsiteX1991" fmla="*/ 1192586 w 1716702"/>
                <a:gd name="connsiteY1991" fmla="*/ 1120578 h 1412756"/>
                <a:gd name="connsiteX1992" fmla="*/ 1192586 w 1716702"/>
                <a:gd name="connsiteY1992" fmla="*/ 1120578 h 1412756"/>
                <a:gd name="connsiteX1993" fmla="*/ 1192586 w 1716702"/>
                <a:gd name="connsiteY1993" fmla="*/ 1122035 h 1412756"/>
                <a:gd name="connsiteX1994" fmla="*/ 1191129 w 1716702"/>
                <a:gd name="connsiteY1994" fmla="*/ 1123436 h 1412756"/>
                <a:gd name="connsiteX1995" fmla="*/ 1190400 w 1716702"/>
                <a:gd name="connsiteY1995" fmla="*/ 1124893 h 1412756"/>
                <a:gd name="connsiteX1996" fmla="*/ 1188271 w 1716702"/>
                <a:gd name="connsiteY1996" fmla="*/ 1126350 h 1412756"/>
                <a:gd name="connsiteX1997" fmla="*/ 1188999 w 1716702"/>
                <a:gd name="connsiteY1997" fmla="*/ 1127751 h 1412756"/>
                <a:gd name="connsiteX1998" fmla="*/ 1188999 w 1716702"/>
                <a:gd name="connsiteY1998" fmla="*/ 1130608 h 1412756"/>
                <a:gd name="connsiteX1999" fmla="*/ 1192586 w 1716702"/>
                <a:gd name="connsiteY1999" fmla="*/ 1132065 h 1412756"/>
                <a:gd name="connsiteX2000" fmla="*/ 1193987 w 1716702"/>
                <a:gd name="connsiteY2000" fmla="*/ 1133522 h 1412756"/>
                <a:gd name="connsiteX2001" fmla="*/ 1197573 w 1716702"/>
                <a:gd name="connsiteY2001" fmla="*/ 1141424 h 1412756"/>
                <a:gd name="connsiteX2002" fmla="*/ 1198301 w 1716702"/>
                <a:gd name="connsiteY2002" fmla="*/ 1142096 h 1412756"/>
                <a:gd name="connsiteX2003" fmla="*/ 1200487 w 1716702"/>
                <a:gd name="connsiteY2003" fmla="*/ 1144282 h 1412756"/>
                <a:gd name="connsiteX2004" fmla="*/ 1204073 w 1716702"/>
                <a:gd name="connsiteY2004" fmla="*/ 1147868 h 1412756"/>
                <a:gd name="connsiteX2005" fmla="*/ 1206931 w 1716702"/>
                <a:gd name="connsiteY2005" fmla="*/ 1149997 h 1412756"/>
                <a:gd name="connsiteX2006" fmla="*/ 1208388 w 1716702"/>
                <a:gd name="connsiteY2006" fmla="*/ 1150726 h 1412756"/>
                <a:gd name="connsiteX2007" fmla="*/ 1208388 w 1716702"/>
                <a:gd name="connsiteY2007" fmla="*/ 1154312 h 1412756"/>
                <a:gd name="connsiteX2008" fmla="*/ 1209061 w 1716702"/>
                <a:gd name="connsiteY2008" fmla="*/ 1155769 h 1412756"/>
                <a:gd name="connsiteX2009" fmla="*/ 1210518 w 1716702"/>
                <a:gd name="connsiteY2009" fmla="*/ 1158627 h 1412756"/>
                <a:gd name="connsiteX2010" fmla="*/ 1213376 w 1716702"/>
                <a:gd name="connsiteY2010" fmla="*/ 1161485 h 1412756"/>
                <a:gd name="connsiteX2011" fmla="*/ 1214104 w 1716702"/>
                <a:gd name="connsiteY2011" fmla="*/ 1162213 h 1412756"/>
                <a:gd name="connsiteX2012" fmla="*/ 1214104 w 1716702"/>
                <a:gd name="connsiteY2012" fmla="*/ 1165071 h 1412756"/>
                <a:gd name="connsiteX2013" fmla="*/ 1215561 w 1716702"/>
                <a:gd name="connsiteY2013" fmla="*/ 1167257 h 1412756"/>
                <a:gd name="connsiteX2014" fmla="*/ 1216962 w 1716702"/>
                <a:gd name="connsiteY2014" fmla="*/ 1167985 h 1412756"/>
                <a:gd name="connsiteX2015" fmla="*/ 1219876 w 1716702"/>
                <a:gd name="connsiteY2015" fmla="*/ 1169386 h 1412756"/>
                <a:gd name="connsiteX2016" fmla="*/ 1222734 w 1716702"/>
                <a:gd name="connsiteY2016" fmla="*/ 1172244 h 1412756"/>
                <a:gd name="connsiteX2017" fmla="*/ 1222734 w 1716702"/>
                <a:gd name="connsiteY2017" fmla="*/ 1173701 h 1412756"/>
                <a:gd name="connsiteX2018" fmla="*/ 1223462 w 1716702"/>
                <a:gd name="connsiteY2018" fmla="*/ 1175158 h 1412756"/>
                <a:gd name="connsiteX2019" fmla="*/ 1224863 w 1716702"/>
                <a:gd name="connsiteY2019" fmla="*/ 1175830 h 1412756"/>
                <a:gd name="connsiteX2020" fmla="*/ 1229178 w 1716702"/>
                <a:gd name="connsiteY2020" fmla="*/ 1181602 h 1412756"/>
                <a:gd name="connsiteX2021" fmla="*/ 1229907 w 1716702"/>
                <a:gd name="connsiteY2021" fmla="*/ 1183059 h 1412756"/>
                <a:gd name="connsiteX2022" fmla="*/ 1233493 w 1716702"/>
                <a:gd name="connsiteY2022" fmla="*/ 1185189 h 1412756"/>
                <a:gd name="connsiteX2023" fmla="*/ 1235622 w 1716702"/>
                <a:gd name="connsiteY2023" fmla="*/ 1186646 h 1412756"/>
                <a:gd name="connsiteX2024" fmla="*/ 1237079 w 1716702"/>
                <a:gd name="connsiteY2024" fmla="*/ 1187318 h 1412756"/>
                <a:gd name="connsiteX2025" fmla="*/ 1237808 w 1716702"/>
                <a:gd name="connsiteY2025" fmla="*/ 1188775 h 1412756"/>
                <a:gd name="connsiteX2026" fmla="*/ 1237808 w 1716702"/>
                <a:gd name="connsiteY2026" fmla="*/ 1189504 h 1412756"/>
                <a:gd name="connsiteX2027" fmla="*/ 1238536 w 1716702"/>
                <a:gd name="connsiteY2027" fmla="*/ 1193090 h 1412756"/>
                <a:gd name="connsiteX2028" fmla="*/ 1237079 w 1716702"/>
                <a:gd name="connsiteY2028" fmla="*/ 1195219 h 1412756"/>
                <a:gd name="connsiteX2029" fmla="*/ 1237079 w 1716702"/>
                <a:gd name="connsiteY2029" fmla="*/ 1195948 h 1412756"/>
                <a:gd name="connsiteX2030" fmla="*/ 1238536 w 1716702"/>
                <a:gd name="connsiteY2030" fmla="*/ 1196676 h 1412756"/>
                <a:gd name="connsiteX2031" fmla="*/ 1240666 w 1716702"/>
                <a:gd name="connsiteY2031" fmla="*/ 1196676 h 1412756"/>
                <a:gd name="connsiteX2032" fmla="*/ 1242123 w 1716702"/>
                <a:gd name="connsiteY2032" fmla="*/ 1195948 h 1412756"/>
                <a:gd name="connsiteX2033" fmla="*/ 1243524 w 1716702"/>
                <a:gd name="connsiteY2033" fmla="*/ 1195219 h 1412756"/>
                <a:gd name="connsiteX2034" fmla="*/ 1244981 w 1716702"/>
                <a:gd name="connsiteY2034" fmla="*/ 1195948 h 1412756"/>
                <a:gd name="connsiteX2035" fmla="*/ 1244981 w 1716702"/>
                <a:gd name="connsiteY2035" fmla="*/ 1198133 h 1412756"/>
                <a:gd name="connsiteX2036" fmla="*/ 1244981 w 1716702"/>
                <a:gd name="connsiteY2036" fmla="*/ 1199534 h 1412756"/>
                <a:gd name="connsiteX2037" fmla="*/ 1245709 w 1716702"/>
                <a:gd name="connsiteY2037" fmla="*/ 1200263 h 1412756"/>
                <a:gd name="connsiteX2038" fmla="*/ 1247838 w 1716702"/>
                <a:gd name="connsiteY2038" fmla="*/ 1200991 h 1412756"/>
                <a:gd name="connsiteX2039" fmla="*/ 1250024 w 1716702"/>
                <a:gd name="connsiteY2039" fmla="*/ 1199534 h 1412756"/>
                <a:gd name="connsiteX2040" fmla="*/ 1251425 w 1716702"/>
                <a:gd name="connsiteY2040" fmla="*/ 1198806 h 1412756"/>
                <a:gd name="connsiteX2041" fmla="*/ 1253610 w 1716702"/>
                <a:gd name="connsiteY2041" fmla="*/ 1200263 h 1412756"/>
                <a:gd name="connsiteX2042" fmla="*/ 1255011 w 1716702"/>
                <a:gd name="connsiteY2042" fmla="*/ 1202392 h 1412756"/>
                <a:gd name="connsiteX2043" fmla="*/ 1255740 w 1716702"/>
                <a:gd name="connsiteY2043" fmla="*/ 1203849 h 1412756"/>
                <a:gd name="connsiteX2044" fmla="*/ 1257925 w 1716702"/>
                <a:gd name="connsiteY2044" fmla="*/ 1205306 h 1412756"/>
                <a:gd name="connsiteX2045" fmla="*/ 1262913 w 1716702"/>
                <a:gd name="connsiteY2045" fmla="*/ 1205306 h 1412756"/>
                <a:gd name="connsiteX2046" fmla="*/ 1266499 w 1716702"/>
                <a:gd name="connsiteY2046" fmla="*/ 1204578 h 1412756"/>
                <a:gd name="connsiteX2047" fmla="*/ 1267956 w 1716702"/>
                <a:gd name="connsiteY2047" fmla="*/ 1206707 h 1412756"/>
                <a:gd name="connsiteX2048" fmla="*/ 1268684 w 1716702"/>
                <a:gd name="connsiteY2048" fmla="*/ 1208164 h 1412756"/>
                <a:gd name="connsiteX2049" fmla="*/ 1269413 w 1716702"/>
                <a:gd name="connsiteY2049" fmla="*/ 1209621 h 1412756"/>
                <a:gd name="connsiteX2050" fmla="*/ 1270814 w 1716702"/>
                <a:gd name="connsiteY2050" fmla="*/ 1209621 h 1412756"/>
                <a:gd name="connsiteX2051" fmla="*/ 1270085 w 1716702"/>
                <a:gd name="connsiteY2051" fmla="*/ 1211750 h 1412756"/>
                <a:gd name="connsiteX2052" fmla="*/ 1272999 w 1716702"/>
                <a:gd name="connsiteY2052" fmla="*/ 1215337 h 1412756"/>
                <a:gd name="connsiteX2053" fmla="*/ 1274400 w 1716702"/>
                <a:gd name="connsiteY2053" fmla="*/ 1215337 h 1412756"/>
                <a:gd name="connsiteX2054" fmla="*/ 1274400 w 1716702"/>
                <a:gd name="connsiteY2054" fmla="*/ 1213880 h 1412756"/>
                <a:gd name="connsiteX2055" fmla="*/ 1275129 w 1716702"/>
                <a:gd name="connsiteY2055" fmla="*/ 1213207 h 1412756"/>
                <a:gd name="connsiteX2056" fmla="*/ 1276586 w 1716702"/>
                <a:gd name="connsiteY2056" fmla="*/ 1211022 h 1412756"/>
                <a:gd name="connsiteX2057" fmla="*/ 1277987 w 1716702"/>
                <a:gd name="connsiteY2057" fmla="*/ 1210293 h 1412756"/>
                <a:gd name="connsiteX2058" fmla="*/ 1279444 w 1716702"/>
                <a:gd name="connsiteY2058" fmla="*/ 1211750 h 1412756"/>
                <a:gd name="connsiteX2059" fmla="*/ 1281573 w 1716702"/>
                <a:gd name="connsiteY2059" fmla="*/ 1211750 h 1412756"/>
                <a:gd name="connsiteX2060" fmla="*/ 1283758 w 1716702"/>
                <a:gd name="connsiteY2060" fmla="*/ 1211750 h 1412756"/>
                <a:gd name="connsiteX2061" fmla="*/ 1286616 w 1716702"/>
                <a:gd name="connsiteY2061" fmla="*/ 1212479 h 1412756"/>
                <a:gd name="connsiteX2062" fmla="*/ 1287345 w 1716702"/>
                <a:gd name="connsiteY2062" fmla="*/ 1213880 h 1412756"/>
                <a:gd name="connsiteX2063" fmla="*/ 1288073 w 1716702"/>
                <a:gd name="connsiteY2063" fmla="*/ 1216794 h 1412756"/>
                <a:gd name="connsiteX2064" fmla="*/ 1289474 w 1716702"/>
                <a:gd name="connsiteY2064" fmla="*/ 1218923 h 1412756"/>
                <a:gd name="connsiteX2065" fmla="*/ 1290203 w 1716702"/>
                <a:gd name="connsiteY2065" fmla="*/ 1218923 h 1412756"/>
                <a:gd name="connsiteX2066" fmla="*/ 1291660 w 1716702"/>
                <a:gd name="connsiteY2066" fmla="*/ 1220380 h 1412756"/>
                <a:gd name="connsiteX2067" fmla="*/ 1292388 w 1716702"/>
                <a:gd name="connsiteY2067" fmla="*/ 1221781 h 1412756"/>
                <a:gd name="connsiteX2068" fmla="*/ 1293061 w 1716702"/>
                <a:gd name="connsiteY2068" fmla="*/ 1222510 h 1412756"/>
                <a:gd name="connsiteX2069" fmla="*/ 1298104 w 1716702"/>
                <a:gd name="connsiteY2069" fmla="*/ 1222510 h 1412756"/>
                <a:gd name="connsiteX2070" fmla="*/ 1298832 w 1716702"/>
                <a:gd name="connsiteY2070" fmla="*/ 1221781 h 1412756"/>
                <a:gd name="connsiteX2071" fmla="*/ 1303147 w 1716702"/>
                <a:gd name="connsiteY2071" fmla="*/ 1219652 h 1412756"/>
                <a:gd name="connsiteX2072" fmla="*/ 1305277 w 1716702"/>
                <a:gd name="connsiteY2072" fmla="*/ 1219652 h 1412756"/>
                <a:gd name="connsiteX2073" fmla="*/ 1306734 w 1716702"/>
                <a:gd name="connsiteY2073" fmla="*/ 1220380 h 1412756"/>
                <a:gd name="connsiteX2074" fmla="*/ 1308863 w 1716702"/>
                <a:gd name="connsiteY2074" fmla="*/ 1219652 h 1412756"/>
                <a:gd name="connsiteX2075" fmla="*/ 1310320 w 1716702"/>
                <a:gd name="connsiteY2075" fmla="*/ 1221781 h 1412756"/>
                <a:gd name="connsiteX2076" fmla="*/ 1311777 w 1716702"/>
                <a:gd name="connsiteY2076" fmla="*/ 1221781 h 1412756"/>
                <a:gd name="connsiteX2077" fmla="*/ 1313178 w 1716702"/>
                <a:gd name="connsiteY2077" fmla="*/ 1220380 h 1412756"/>
                <a:gd name="connsiteX2078" fmla="*/ 1315363 w 1716702"/>
                <a:gd name="connsiteY2078" fmla="*/ 1221109 h 1412756"/>
                <a:gd name="connsiteX2079" fmla="*/ 1316764 w 1716702"/>
                <a:gd name="connsiteY2079" fmla="*/ 1221109 h 1412756"/>
                <a:gd name="connsiteX2080" fmla="*/ 1318950 w 1716702"/>
                <a:gd name="connsiteY2080" fmla="*/ 1222510 h 1412756"/>
                <a:gd name="connsiteX2081" fmla="*/ 1320351 w 1716702"/>
                <a:gd name="connsiteY2081" fmla="*/ 1224695 h 1412756"/>
                <a:gd name="connsiteX2082" fmla="*/ 1318221 w 1716702"/>
                <a:gd name="connsiteY2082" fmla="*/ 1226096 h 1412756"/>
                <a:gd name="connsiteX2083" fmla="*/ 1317493 w 1716702"/>
                <a:gd name="connsiteY2083" fmla="*/ 1227553 h 1412756"/>
                <a:gd name="connsiteX2084" fmla="*/ 1318950 w 1716702"/>
                <a:gd name="connsiteY2084" fmla="*/ 1230411 h 1412756"/>
                <a:gd name="connsiteX2085" fmla="*/ 1320351 w 1716702"/>
                <a:gd name="connsiteY2085" fmla="*/ 1229682 h 1412756"/>
                <a:gd name="connsiteX2086" fmla="*/ 1321079 w 1716702"/>
                <a:gd name="connsiteY2086" fmla="*/ 1231868 h 1412756"/>
                <a:gd name="connsiteX2087" fmla="*/ 1320351 w 1716702"/>
                <a:gd name="connsiteY2087" fmla="*/ 1233269 h 1412756"/>
                <a:gd name="connsiteX2088" fmla="*/ 1320351 w 1716702"/>
                <a:gd name="connsiteY2088" fmla="*/ 1233997 h 1412756"/>
                <a:gd name="connsiteX2089" fmla="*/ 1322536 w 1716702"/>
                <a:gd name="connsiteY2089" fmla="*/ 1233997 h 1412756"/>
                <a:gd name="connsiteX2090" fmla="*/ 1323937 w 1716702"/>
                <a:gd name="connsiteY2090" fmla="*/ 1233997 h 1412756"/>
                <a:gd name="connsiteX2091" fmla="*/ 1325394 w 1716702"/>
                <a:gd name="connsiteY2091" fmla="*/ 1234726 h 1412756"/>
                <a:gd name="connsiteX2092" fmla="*/ 1326851 w 1716702"/>
                <a:gd name="connsiteY2092" fmla="*/ 1236183 h 1412756"/>
                <a:gd name="connsiteX2093" fmla="*/ 1328980 w 1716702"/>
                <a:gd name="connsiteY2093" fmla="*/ 1239041 h 1412756"/>
                <a:gd name="connsiteX2094" fmla="*/ 1330437 w 1716702"/>
                <a:gd name="connsiteY2094" fmla="*/ 1239769 h 1412756"/>
                <a:gd name="connsiteX2095" fmla="*/ 1337610 w 1716702"/>
                <a:gd name="connsiteY2095" fmla="*/ 1240442 h 1412756"/>
                <a:gd name="connsiteX2096" fmla="*/ 1339740 w 1716702"/>
                <a:gd name="connsiteY2096" fmla="*/ 1240442 h 1412756"/>
                <a:gd name="connsiteX2097" fmla="*/ 1342654 w 1716702"/>
                <a:gd name="connsiteY2097" fmla="*/ 1241899 h 1412756"/>
                <a:gd name="connsiteX2098" fmla="*/ 1348369 w 1716702"/>
                <a:gd name="connsiteY2098" fmla="*/ 1245485 h 1412756"/>
                <a:gd name="connsiteX2099" fmla="*/ 1350499 w 1716702"/>
                <a:gd name="connsiteY2099" fmla="*/ 1246942 h 1412756"/>
                <a:gd name="connsiteX2100" fmla="*/ 1353413 w 1716702"/>
                <a:gd name="connsiteY2100" fmla="*/ 1247670 h 1412756"/>
                <a:gd name="connsiteX2101" fmla="*/ 1354814 w 1716702"/>
                <a:gd name="connsiteY2101" fmla="*/ 1249071 h 1412756"/>
                <a:gd name="connsiteX2102" fmla="*/ 1358400 w 1716702"/>
                <a:gd name="connsiteY2102" fmla="*/ 1250528 h 1412756"/>
                <a:gd name="connsiteX2103" fmla="*/ 1361314 w 1716702"/>
                <a:gd name="connsiteY2103" fmla="*/ 1249800 h 1412756"/>
                <a:gd name="connsiteX2104" fmla="*/ 1368487 w 1716702"/>
                <a:gd name="connsiteY2104" fmla="*/ 1245485 h 1412756"/>
                <a:gd name="connsiteX2105" fmla="*/ 1371345 w 1716702"/>
                <a:gd name="connsiteY2105" fmla="*/ 1245485 h 1412756"/>
                <a:gd name="connsiteX2106" fmla="*/ 1373474 w 1716702"/>
                <a:gd name="connsiteY2106" fmla="*/ 1245485 h 1412756"/>
                <a:gd name="connsiteX2107" fmla="*/ 1374931 w 1716702"/>
                <a:gd name="connsiteY2107" fmla="*/ 1246942 h 1412756"/>
                <a:gd name="connsiteX2108" fmla="*/ 1374931 w 1716702"/>
                <a:gd name="connsiteY2108" fmla="*/ 1248343 h 1412756"/>
                <a:gd name="connsiteX2109" fmla="*/ 1377116 w 1716702"/>
                <a:gd name="connsiteY2109" fmla="*/ 1249071 h 1412756"/>
                <a:gd name="connsiteX2110" fmla="*/ 1379246 w 1716702"/>
                <a:gd name="connsiteY2110" fmla="*/ 1248343 h 1412756"/>
                <a:gd name="connsiteX2111" fmla="*/ 1382104 w 1716702"/>
                <a:gd name="connsiteY2111" fmla="*/ 1248343 h 1412756"/>
                <a:gd name="connsiteX2112" fmla="*/ 1384289 w 1716702"/>
                <a:gd name="connsiteY2112" fmla="*/ 1249800 h 1412756"/>
                <a:gd name="connsiteX2113" fmla="*/ 1384962 w 1716702"/>
                <a:gd name="connsiteY2113" fmla="*/ 1251257 h 1412756"/>
                <a:gd name="connsiteX2114" fmla="*/ 1384289 w 1716702"/>
                <a:gd name="connsiteY2114" fmla="*/ 1254115 h 1412756"/>
                <a:gd name="connsiteX2115" fmla="*/ 1382832 w 1716702"/>
                <a:gd name="connsiteY2115" fmla="*/ 1255516 h 1412756"/>
                <a:gd name="connsiteX2116" fmla="*/ 1379246 w 1716702"/>
                <a:gd name="connsiteY2116" fmla="*/ 1257701 h 1412756"/>
                <a:gd name="connsiteX2117" fmla="*/ 1378517 w 1716702"/>
                <a:gd name="connsiteY2117" fmla="*/ 1258429 h 1412756"/>
                <a:gd name="connsiteX2118" fmla="*/ 1377789 w 1716702"/>
                <a:gd name="connsiteY2118" fmla="*/ 1259158 h 1412756"/>
                <a:gd name="connsiteX2119" fmla="*/ 1378517 w 1716702"/>
                <a:gd name="connsiteY2119" fmla="*/ 1261287 h 1412756"/>
                <a:gd name="connsiteX2120" fmla="*/ 1379246 w 1716702"/>
                <a:gd name="connsiteY2120" fmla="*/ 1262016 h 1412756"/>
                <a:gd name="connsiteX2121" fmla="*/ 1380703 w 1716702"/>
                <a:gd name="connsiteY2121" fmla="*/ 1262016 h 1412756"/>
                <a:gd name="connsiteX2122" fmla="*/ 1380703 w 1716702"/>
                <a:gd name="connsiteY2122" fmla="*/ 1264145 h 1412756"/>
                <a:gd name="connsiteX2123" fmla="*/ 1380703 w 1716702"/>
                <a:gd name="connsiteY2123" fmla="*/ 1264874 h 1412756"/>
                <a:gd name="connsiteX2124" fmla="*/ 1383561 w 1716702"/>
                <a:gd name="connsiteY2124" fmla="*/ 1268460 h 1412756"/>
                <a:gd name="connsiteX2125" fmla="*/ 1393591 w 1716702"/>
                <a:gd name="connsiteY2125" fmla="*/ 1267732 h 1412756"/>
                <a:gd name="connsiteX2126" fmla="*/ 1395048 w 1716702"/>
                <a:gd name="connsiteY2126" fmla="*/ 1266331 h 1412756"/>
                <a:gd name="connsiteX2127" fmla="*/ 1396449 w 1716702"/>
                <a:gd name="connsiteY2127" fmla="*/ 1267003 h 1412756"/>
                <a:gd name="connsiteX2128" fmla="*/ 1398635 w 1716702"/>
                <a:gd name="connsiteY2128" fmla="*/ 1267003 h 1412756"/>
                <a:gd name="connsiteX2129" fmla="*/ 1400764 w 1716702"/>
                <a:gd name="connsiteY2129" fmla="*/ 1266331 h 1412756"/>
                <a:gd name="connsiteX2130" fmla="*/ 1402950 w 1716702"/>
                <a:gd name="connsiteY2130" fmla="*/ 1267003 h 1412756"/>
                <a:gd name="connsiteX2131" fmla="*/ 1402221 w 1716702"/>
                <a:gd name="connsiteY2131" fmla="*/ 1268460 h 1412756"/>
                <a:gd name="connsiteX2132" fmla="*/ 1399363 w 1716702"/>
                <a:gd name="connsiteY2132" fmla="*/ 1269917 h 1412756"/>
                <a:gd name="connsiteX2133" fmla="*/ 1397906 w 1716702"/>
                <a:gd name="connsiteY2133" fmla="*/ 1273504 h 1412756"/>
                <a:gd name="connsiteX2134" fmla="*/ 1397906 w 1716702"/>
                <a:gd name="connsiteY2134" fmla="*/ 1274904 h 1412756"/>
                <a:gd name="connsiteX2135" fmla="*/ 1398635 w 1716702"/>
                <a:gd name="connsiteY2135" fmla="*/ 1276361 h 1412756"/>
                <a:gd name="connsiteX2136" fmla="*/ 1402221 w 1716702"/>
                <a:gd name="connsiteY2136" fmla="*/ 1278491 h 1412756"/>
                <a:gd name="connsiteX2137" fmla="*/ 1403678 w 1716702"/>
                <a:gd name="connsiteY2137" fmla="*/ 1279948 h 1412756"/>
                <a:gd name="connsiteX2138" fmla="*/ 1405079 w 1716702"/>
                <a:gd name="connsiteY2138" fmla="*/ 1280676 h 1412756"/>
                <a:gd name="connsiteX2139" fmla="*/ 1407265 w 1716702"/>
                <a:gd name="connsiteY2139" fmla="*/ 1281405 h 1412756"/>
                <a:gd name="connsiteX2140" fmla="*/ 1407937 w 1716702"/>
                <a:gd name="connsiteY2140" fmla="*/ 1282806 h 1412756"/>
                <a:gd name="connsiteX2141" fmla="*/ 1408666 w 1716702"/>
                <a:gd name="connsiteY2141" fmla="*/ 1284263 h 1412756"/>
                <a:gd name="connsiteX2142" fmla="*/ 1408666 w 1716702"/>
                <a:gd name="connsiteY2142" fmla="*/ 1285720 h 1412756"/>
                <a:gd name="connsiteX2143" fmla="*/ 1410122 w 1716702"/>
                <a:gd name="connsiteY2143" fmla="*/ 1286392 h 1412756"/>
                <a:gd name="connsiteX2144" fmla="*/ 1411579 w 1716702"/>
                <a:gd name="connsiteY2144" fmla="*/ 1287121 h 1412756"/>
                <a:gd name="connsiteX2145" fmla="*/ 1413709 w 1716702"/>
                <a:gd name="connsiteY2145" fmla="*/ 1287849 h 1412756"/>
                <a:gd name="connsiteX2146" fmla="*/ 1415166 w 1716702"/>
                <a:gd name="connsiteY2146" fmla="*/ 1289306 h 1412756"/>
                <a:gd name="connsiteX2147" fmla="*/ 1417295 w 1716702"/>
                <a:gd name="connsiteY2147" fmla="*/ 1289979 h 1412756"/>
                <a:gd name="connsiteX2148" fmla="*/ 1419425 w 1716702"/>
                <a:gd name="connsiteY2148" fmla="*/ 1287849 h 1412756"/>
                <a:gd name="connsiteX2149" fmla="*/ 1420882 w 1716702"/>
                <a:gd name="connsiteY2149" fmla="*/ 1287121 h 1412756"/>
                <a:gd name="connsiteX2150" fmla="*/ 1422339 w 1716702"/>
                <a:gd name="connsiteY2150" fmla="*/ 1287121 h 1412756"/>
                <a:gd name="connsiteX2151" fmla="*/ 1424468 w 1716702"/>
                <a:gd name="connsiteY2151" fmla="*/ 1288578 h 1412756"/>
                <a:gd name="connsiteX2152" fmla="*/ 1425197 w 1716702"/>
                <a:gd name="connsiteY2152" fmla="*/ 1289979 h 1412756"/>
                <a:gd name="connsiteX2153" fmla="*/ 1427326 w 1716702"/>
                <a:gd name="connsiteY2153" fmla="*/ 1289979 h 1412756"/>
                <a:gd name="connsiteX2154" fmla="*/ 1428783 w 1716702"/>
                <a:gd name="connsiteY2154" fmla="*/ 1289306 h 1412756"/>
                <a:gd name="connsiteX2155" fmla="*/ 1429511 w 1716702"/>
                <a:gd name="connsiteY2155" fmla="*/ 1287849 h 1412756"/>
                <a:gd name="connsiteX2156" fmla="*/ 1433098 w 1716702"/>
                <a:gd name="connsiteY2156" fmla="*/ 1288578 h 1412756"/>
                <a:gd name="connsiteX2157" fmla="*/ 1435227 w 1716702"/>
                <a:gd name="connsiteY2157" fmla="*/ 1290707 h 1412756"/>
                <a:gd name="connsiteX2158" fmla="*/ 1438814 w 1716702"/>
                <a:gd name="connsiteY2158" fmla="*/ 1290707 h 1412756"/>
                <a:gd name="connsiteX2159" fmla="*/ 1440999 w 1716702"/>
                <a:gd name="connsiteY2159" fmla="*/ 1291435 h 1412756"/>
                <a:gd name="connsiteX2160" fmla="*/ 1444585 w 1716702"/>
                <a:gd name="connsiteY2160" fmla="*/ 1291435 h 1412756"/>
                <a:gd name="connsiteX2161" fmla="*/ 1446715 w 1716702"/>
                <a:gd name="connsiteY2161" fmla="*/ 1294293 h 1412756"/>
                <a:gd name="connsiteX2162" fmla="*/ 1448172 w 1716702"/>
                <a:gd name="connsiteY2162" fmla="*/ 1293565 h 1412756"/>
                <a:gd name="connsiteX2163" fmla="*/ 1450301 w 1716702"/>
                <a:gd name="connsiteY2163" fmla="*/ 1296479 h 1412756"/>
                <a:gd name="connsiteX2164" fmla="*/ 1452487 w 1716702"/>
                <a:gd name="connsiteY2164" fmla="*/ 1297151 h 1412756"/>
                <a:gd name="connsiteX2165" fmla="*/ 1453888 w 1716702"/>
                <a:gd name="connsiteY2165" fmla="*/ 1296479 h 1412756"/>
                <a:gd name="connsiteX2166" fmla="*/ 1457474 w 1716702"/>
                <a:gd name="connsiteY2166" fmla="*/ 1297880 h 1412756"/>
                <a:gd name="connsiteX2167" fmla="*/ 1461789 w 1716702"/>
                <a:gd name="connsiteY2167" fmla="*/ 1297880 h 1412756"/>
                <a:gd name="connsiteX2168" fmla="*/ 1463974 w 1716702"/>
                <a:gd name="connsiteY2168" fmla="*/ 1297151 h 1412756"/>
                <a:gd name="connsiteX2169" fmla="*/ 1465375 w 1716702"/>
                <a:gd name="connsiteY2169" fmla="*/ 1296479 h 1412756"/>
                <a:gd name="connsiteX2170" fmla="*/ 1466832 w 1716702"/>
                <a:gd name="connsiteY2170" fmla="*/ 1297151 h 1412756"/>
                <a:gd name="connsiteX2171" fmla="*/ 1468289 w 1716702"/>
                <a:gd name="connsiteY2171" fmla="*/ 1298608 h 1412756"/>
                <a:gd name="connsiteX2172" fmla="*/ 1470419 w 1716702"/>
                <a:gd name="connsiteY2172" fmla="*/ 1300065 h 1412756"/>
                <a:gd name="connsiteX2173" fmla="*/ 1472604 w 1716702"/>
                <a:gd name="connsiteY2173" fmla="*/ 1302923 h 1412756"/>
                <a:gd name="connsiteX2174" fmla="*/ 1474005 w 1716702"/>
                <a:gd name="connsiteY2174" fmla="*/ 1303652 h 1412756"/>
                <a:gd name="connsiteX2175" fmla="*/ 1476190 w 1716702"/>
                <a:gd name="connsiteY2175" fmla="*/ 1301466 h 1412756"/>
                <a:gd name="connsiteX2176" fmla="*/ 1476863 w 1716702"/>
                <a:gd name="connsiteY2176" fmla="*/ 1300065 h 1412756"/>
                <a:gd name="connsiteX2177" fmla="*/ 1479048 w 1716702"/>
                <a:gd name="connsiteY2177" fmla="*/ 1298608 h 1412756"/>
                <a:gd name="connsiteX2178" fmla="*/ 1482635 w 1716702"/>
                <a:gd name="connsiteY2178" fmla="*/ 1298608 h 1412756"/>
                <a:gd name="connsiteX2179" fmla="*/ 1484092 w 1716702"/>
                <a:gd name="connsiteY2179" fmla="*/ 1299337 h 1412756"/>
                <a:gd name="connsiteX2180" fmla="*/ 1486221 w 1716702"/>
                <a:gd name="connsiteY2180" fmla="*/ 1298608 h 1412756"/>
                <a:gd name="connsiteX2181" fmla="*/ 1486950 w 1716702"/>
                <a:gd name="connsiteY2181" fmla="*/ 1297880 h 1412756"/>
                <a:gd name="connsiteX2182" fmla="*/ 1486221 w 1716702"/>
                <a:gd name="connsiteY2182" fmla="*/ 1297151 h 1412756"/>
                <a:gd name="connsiteX2183" fmla="*/ 1486950 w 1716702"/>
                <a:gd name="connsiteY2183" fmla="*/ 1295750 h 1412756"/>
                <a:gd name="connsiteX2184" fmla="*/ 1488351 w 1716702"/>
                <a:gd name="connsiteY2184" fmla="*/ 1295022 h 1412756"/>
                <a:gd name="connsiteX2185" fmla="*/ 1491937 w 1716702"/>
                <a:gd name="connsiteY2185" fmla="*/ 1296479 h 1412756"/>
                <a:gd name="connsiteX2186" fmla="*/ 1492665 w 1716702"/>
                <a:gd name="connsiteY2186" fmla="*/ 1297151 h 1412756"/>
                <a:gd name="connsiteX2187" fmla="*/ 1494122 w 1716702"/>
                <a:gd name="connsiteY2187" fmla="*/ 1297151 h 1412756"/>
                <a:gd name="connsiteX2188" fmla="*/ 1496980 w 1716702"/>
                <a:gd name="connsiteY2188" fmla="*/ 1295750 h 1412756"/>
                <a:gd name="connsiteX2189" fmla="*/ 1498437 w 1716702"/>
                <a:gd name="connsiteY2189" fmla="*/ 1295022 h 1412756"/>
                <a:gd name="connsiteX2190" fmla="*/ 1499838 w 1716702"/>
                <a:gd name="connsiteY2190" fmla="*/ 1295750 h 1412756"/>
                <a:gd name="connsiteX2191" fmla="*/ 1500567 w 1716702"/>
                <a:gd name="connsiteY2191" fmla="*/ 1297151 h 1412756"/>
                <a:gd name="connsiteX2192" fmla="*/ 1502024 w 1716702"/>
                <a:gd name="connsiteY2192" fmla="*/ 1297880 h 1412756"/>
                <a:gd name="connsiteX2193" fmla="*/ 1504882 w 1716702"/>
                <a:gd name="connsiteY2193" fmla="*/ 1298608 h 1412756"/>
                <a:gd name="connsiteX2194" fmla="*/ 1505610 w 1716702"/>
                <a:gd name="connsiteY2194" fmla="*/ 1298608 h 1412756"/>
                <a:gd name="connsiteX2195" fmla="*/ 1507067 w 1716702"/>
                <a:gd name="connsiteY2195" fmla="*/ 1298608 h 1412756"/>
                <a:gd name="connsiteX2196" fmla="*/ 1509196 w 1716702"/>
                <a:gd name="connsiteY2196" fmla="*/ 1297151 h 1412756"/>
                <a:gd name="connsiteX2197" fmla="*/ 1510653 w 1716702"/>
                <a:gd name="connsiteY2197" fmla="*/ 1295750 h 1412756"/>
                <a:gd name="connsiteX2198" fmla="*/ 1510653 w 1716702"/>
                <a:gd name="connsiteY2198" fmla="*/ 1295022 h 1412756"/>
                <a:gd name="connsiteX2199" fmla="*/ 1512054 w 1716702"/>
                <a:gd name="connsiteY2199" fmla="*/ 1291435 h 1412756"/>
                <a:gd name="connsiteX2200" fmla="*/ 1513511 w 1716702"/>
                <a:gd name="connsiteY2200" fmla="*/ 1290707 h 1412756"/>
                <a:gd name="connsiteX2201" fmla="*/ 1513511 w 1716702"/>
                <a:gd name="connsiteY2201" fmla="*/ 1289306 h 1412756"/>
                <a:gd name="connsiteX2202" fmla="*/ 1513511 w 1716702"/>
                <a:gd name="connsiteY2202" fmla="*/ 1287849 h 1412756"/>
                <a:gd name="connsiteX2203" fmla="*/ 1512783 w 1716702"/>
                <a:gd name="connsiteY2203" fmla="*/ 1287121 h 1412756"/>
                <a:gd name="connsiteX2204" fmla="*/ 1512783 w 1716702"/>
                <a:gd name="connsiteY2204" fmla="*/ 1285720 h 1412756"/>
                <a:gd name="connsiteX2205" fmla="*/ 1514240 w 1716702"/>
                <a:gd name="connsiteY2205" fmla="*/ 1284263 h 1412756"/>
                <a:gd name="connsiteX2206" fmla="*/ 1515641 w 1716702"/>
                <a:gd name="connsiteY2206" fmla="*/ 1283534 h 1412756"/>
                <a:gd name="connsiteX2207" fmla="*/ 1517098 w 1716702"/>
                <a:gd name="connsiteY2207" fmla="*/ 1282077 h 1412756"/>
                <a:gd name="connsiteX2208" fmla="*/ 1517098 w 1716702"/>
                <a:gd name="connsiteY2208" fmla="*/ 1279948 h 1412756"/>
                <a:gd name="connsiteX2209" fmla="*/ 1519227 w 1716702"/>
                <a:gd name="connsiteY2209" fmla="*/ 1279219 h 1412756"/>
                <a:gd name="connsiteX2210" fmla="*/ 1521413 w 1716702"/>
                <a:gd name="connsiteY2210" fmla="*/ 1279948 h 1412756"/>
                <a:gd name="connsiteX2211" fmla="*/ 1522813 w 1716702"/>
                <a:gd name="connsiteY2211" fmla="*/ 1278491 h 1412756"/>
                <a:gd name="connsiteX2212" fmla="*/ 1524270 w 1716702"/>
                <a:gd name="connsiteY2212" fmla="*/ 1277090 h 1412756"/>
                <a:gd name="connsiteX2213" fmla="*/ 1525727 w 1716702"/>
                <a:gd name="connsiteY2213" fmla="*/ 1273504 h 1412756"/>
                <a:gd name="connsiteX2214" fmla="*/ 1525727 w 1716702"/>
                <a:gd name="connsiteY2214" fmla="*/ 1273504 h 1412756"/>
                <a:gd name="connsiteX2215" fmla="*/ 1527128 w 1716702"/>
                <a:gd name="connsiteY2215" fmla="*/ 1272775 h 1412756"/>
                <a:gd name="connsiteX2216" fmla="*/ 1530042 w 1716702"/>
                <a:gd name="connsiteY2216" fmla="*/ 1272775 h 1412756"/>
                <a:gd name="connsiteX2217" fmla="*/ 1532900 w 1716702"/>
                <a:gd name="connsiteY2217" fmla="*/ 1273504 h 1412756"/>
                <a:gd name="connsiteX2218" fmla="*/ 1535758 w 1716702"/>
                <a:gd name="connsiteY2218" fmla="*/ 1274232 h 1412756"/>
                <a:gd name="connsiteX2219" fmla="*/ 1547246 w 1716702"/>
                <a:gd name="connsiteY2219" fmla="*/ 1277818 h 1412756"/>
                <a:gd name="connsiteX2220" fmla="*/ 1549431 w 1716702"/>
                <a:gd name="connsiteY2220" fmla="*/ 1277818 h 1412756"/>
                <a:gd name="connsiteX2221" fmla="*/ 1551561 w 1716702"/>
                <a:gd name="connsiteY2221" fmla="*/ 1277090 h 1412756"/>
                <a:gd name="connsiteX2222" fmla="*/ 1553690 w 1716702"/>
                <a:gd name="connsiteY2222" fmla="*/ 1276361 h 1412756"/>
                <a:gd name="connsiteX2223" fmla="*/ 1555147 w 1716702"/>
                <a:gd name="connsiteY2223" fmla="*/ 1277090 h 1412756"/>
                <a:gd name="connsiteX2224" fmla="*/ 1555875 w 1716702"/>
                <a:gd name="connsiteY2224" fmla="*/ 1278491 h 1412756"/>
                <a:gd name="connsiteX2225" fmla="*/ 1555875 w 1716702"/>
                <a:gd name="connsiteY2225" fmla="*/ 1279948 h 1412756"/>
                <a:gd name="connsiteX2226" fmla="*/ 1554419 w 1716702"/>
                <a:gd name="connsiteY2226" fmla="*/ 1280676 h 1412756"/>
                <a:gd name="connsiteX2227" fmla="*/ 1553690 w 1716702"/>
                <a:gd name="connsiteY2227" fmla="*/ 1282077 h 1412756"/>
                <a:gd name="connsiteX2228" fmla="*/ 1555875 w 1716702"/>
                <a:gd name="connsiteY2228" fmla="*/ 1283534 h 1412756"/>
                <a:gd name="connsiteX2229" fmla="*/ 1556604 w 1716702"/>
                <a:gd name="connsiteY2229" fmla="*/ 1283534 h 1412756"/>
                <a:gd name="connsiteX2230" fmla="*/ 1558005 w 1716702"/>
                <a:gd name="connsiteY2230" fmla="*/ 1284991 h 1412756"/>
                <a:gd name="connsiteX2231" fmla="*/ 1557276 w 1716702"/>
                <a:gd name="connsiteY2231" fmla="*/ 1287849 h 1412756"/>
                <a:gd name="connsiteX2232" fmla="*/ 1556604 w 1716702"/>
                <a:gd name="connsiteY2232" fmla="*/ 1289306 h 1412756"/>
                <a:gd name="connsiteX2233" fmla="*/ 1557276 w 1716702"/>
                <a:gd name="connsiteY2233" fmla="*/ 1291435 h 1412756"/>
                <a:gd name="connsiteX2234" fmla="*/ 1557276 w 1716702"/>
                <a:gd name="connsiteY2234" fmla="*/ 1293565 h 1412756"/>
                <a:gd name="connsiteX2235" fmla="*/ 1556604 w 1716702"/>
                <a:gd name="connsiteY2235" fmla="*/ 1295022 h 1412756"/>
                <a:gd name="connsiteX2236" fmla="*/ 1558005 w 1716702"/>
                <a:gd name="connsiteY2236" fmla="*/ 1297151 h 1412756"/>
                <a:gd name="connsiteX2237" fmla="*/ 1559462 w 1716702"/>
                <a:gd name="connsiteY2237" fmla="*/ 1297880 h 1412756"/>
                <a:gd name="connsiteX2238" fmla="*/ 1559462 w 1716702"/>
                <a:gd name="connsiteY2238" fmla="*/ 1298608 h 1412756"/>
                <a:gd name="connsiteX2239" fmla="*/ 1560190 w 1716702"/>
                <a:gd name="connsiteY2239" fmla="*/ 1300065 h 1412756"/>
                <a:gd name="connsiteX2240" fmla="*/ 1561591 w 1716702"/>
                <a:gd name="connsiteY2240" fmla="*/ 1302195 h 1412756"/>
                <a:gd name="connsiteX2241" fmla="*/ 1562320 w 1716702"/>
                <a:gd name="connsiteY2241" fmla="*/ 1304380 h 1412756"/>
                <a:gd name="connsiteX2242" fmla="*/ 1564505 w 1716702"/>
                <a:gd name="connsiteY2242" fmla="*/ 1307238 h 1412756"/>
                <a:gd name="connsiteX2243" fmla="*/ 1565906 w 1716702"/>
                <a:gd name="connsiteY2243" fmla="*/ 1310096 h 1412756"/>
                <a:gd name="connsiteX2244" fmla="*/ 1566635 w 1716702"/>
                <a:gd name="connsiteY2244" fmla="*/ 1312281 h 1412756"/>
                <a:gd name="connsiteX2245" fmla="*/ 1568092 w 1716702"/>
                <a:gd name="connsiteY2245" fmla="*/ 1312954 h 1412756"/>
                <a:gd name="connsiteX2246" fmla="*/ 1570949 w 1716702"/>
                <a:gd name="connsiteY2246" fmla="*/ 1313682 h 1412756"/>
                <a:gd name="connsiteX2247" fmla="*/ 1570221 w 1716702"/>
                <a:gd name="connsiteY2247" fmla="*/ 1315868 h 1412756"/>
                <a:gd name="connsiteX2248" fmla="*/ 1569493 w 1716702"/>
                <a:gd name="connsiteY2248" fmla="*/ 1316540 h 1412756"/>
                <a:gd name="connsiteX2249" fmla="*/ 1569493 w 1716702"/>
                <a:gd name="connsiteY2249" fmla="*/ 1317997 h 1412756"/>
                <a:gd name="connsiteX2250" fmla="*/ 1570221 w 1716702"/>
                <a:gd name="connsiteY2250" fmla="*/ 1319454 h 1412756"/>
                <a:gd name="connsiteX2251" fmla="*/ 1573807 w 1716702"/>
                <a:gd name="connsiteY2251" fmla="*/ 1322312 h 1412756"/>
                <a:gd name="connsiteX2252" fmla="*/ 1576665 w 1716702"/>
                <a:gd name="connsiteY2252" fmla="*/ 1325170 h 1412756"/>
                <a:gd name="connsiteX2253" fmla="*/ 1576665 w 1716702"/>
                <a:gd name="connsiteY2253" fmla="*/ 1326627 h 1412756"/>
                <a:gd name="connsiteX2254" fmla="*/ 1575993 w 1716702"/>
                <a:gd name="connsiteY2254" fmla="*/ 1327355 h 1412756"/>
                <a:gd name="connsiteX2255" fmla="*/ 1575993 w 1716702"/>
                <a:gd name="connsiteY2255" fmla="*/ 1330213 h 1412756"/>
                <a:gd name="connsiteX2256" fmla="*/ 1578122 w 1716702"/>
                <a:gd name="connsiteY2256" fmla="*/ 1330942 h 1412756"/>
                <a:gd name="connsiteX2257" fmla="*/ 1578851 w 1716702"/>
                <a:gd name="connsiteY2257" fmla="*/ 1330213 h 1412756"/>
                <a:gd name="connsiteX2258" fmla="*/ 1580252 w 1716702"/>
                <a:gd name="connsiteY2258" fmla="*/ 1330213 h 1412756"/>
                <a:gd name="connsiteX2259" fmla="*/ 1582437 w 1716702"/>
                <a:gd name="connsiteY2259" fmla="*/ 1331614 h 1412756"/>
                <a:gd name="connsiteX2260" fmla="*/ 1583166 w 1716702"/>
                <a:gd name="connsiteY2260" fmla="*/ 1332343 h 1412756"/>
                <a:gd name="connsiteX2261" fmla="*/ 1585295 w 1716702"/>
                <a:gd name="connsiteY2261" fmla="*/ 1332343 h 1412756"/>
                <a:gd name="connsiteX2262" fmla="*/ 1586024 w 1716702"/>
                <a:gd name="connsiteY2262" fmla="*/ 1331614 h 1412756"/>
                <a:gd name="connsiteX2263" fmla="*/ 1589610 w 1716702"/>
                <a:gd name="connsiteY2263" fmla="*/ 1330942 h 1412756"/>
                <a:gd name="connsiteX2264" fmla="*/ 1590338 w 1716702"/>
                <a:gd name="connsiteY2264" fmla="*/ 1330942 h 1412756"/>
                <a:gd name="connsiteX2265" fmla="*/ 1590338 w 1716702"/>
                <a:gd name="connsiteY2265" fmla="*/ 1325170 h 1412756"/>
                <a:gd name="connsiteX2266" fmla="*/ 1590338 w 1716702"/>
                <a:gd name="connsiteY2266" fmla="*/ 1323713 h 1412756"/>
                <a:gd name="connsiteX2267" fmla="*/ 1591739 w 1716702"/>
                <a:gd name="connsiteY2267" fmla="*/ 1320855 h 1412756"/>
                <a:gd name="connsiteX2268" fmla="*/ 1593196 w 1716702"/>
                <a:gd name="connsiteY2268" fmla="*/ 1318726 h 1412756"/>
                <a:gd name="connsiteX2269" fmla="*/ 1593925 w 1716702"/>
                <a:gd name="connsiteY2269" fmla="*/ 1317997 h 1412756"/>
                <a:gd name="connsiteX2270" fmla="*/ 1594653 w 1716702"/>
                <a:gd name="connsiteY2270" fmla="*/ 1317269 h 1412756"/>
                <a:gd name="connsiteX2271" fmla="*/ 1596054 w 1716702"/>
                <a:gd name="connsiteY2271" fmla="*/ 1316540 h 1412756"/>
                <a:gd name="connsiteX2272" fmla="*/ 1600369 w 1716702"/>
                <a:gd name="connsiteY2272" fmla="*/ 1316540 h 1412756"/>
                <a:gd name="connsiteX2273" fmla="*/ 1601826 w 1716702"/>
                <a:gd name="connsiteY2273" fmla="*/ 1316540 h 1412756"/>
                <a:gd name="connsiteX2274" fmla="*/ 1603227 w 1716702"/>
                <a:gd name="connsiteY2274" fmla="*/ 1316540 h 1412756"/>
                <a:gd name="connsiteX2275" fmla="*/ 1604684 w 1716702"/>
                <a:gd name="connsiteY2275" fmla="*/ 1317269 h 1412756"/>
                <a:gd name="connsiteX2276" fmla="*/ 1606141 w 1716702"/>
                <a:gd name="connsiteY2276" fmla="*/ 1315868 h 1412756"/>
                <a:gd name="connsiteX2277" fmla="*/ 1606141 w 1716702"/>
                <a:gd name="connsiteY2277" fmla="*/ 1313682 h 1412756"/>
                <a:gd name="connsiteX2278" fmla="*/ 1606141 w 1716702"/>
                <a:gd name="connsiteY2278" fmla="*/ 1310096 h 1412756"/>
                <a:gd name="connsiteX2279" fmla="*/ 1606813 w 1716702"/>
                <a:gd name="connsiteY2279" fmla="*/ 1307238 h 1412756"/>
                <a:gd name="connsiteX2280" fmla="*/ 1606813 w 1716702"/>
                <a:gd name="connsiteY2280" fmla="*/ 1305053 h 1412756"/>
                <a:gd name="connsiteX2281" fmla="*/ 1606813 w 1716702"/>
                <a:gd name="connsiteY2281" fmla="*/ 1302923 h 1412756"/>
                <a:gd name="connsiteX2282" fmla="*/ 1607542 w 1716702"/>
                <a:gd name="connsiteY2282" fmla="*/ 1301466 h 1412756"/>
                <a:gd name="connsiteX2283" fmla="*/ 1608270 w 1716702"/>
                <a:gd name="connsiteY2283" fmla="*/ 1300065 h 1412756"/>
                <a:gd name="connsiteX2284" fmla="*/ 1607542 w 1716702"/>
                <a:gd name="connsiteY2284" fmla="*/ 1297880 h 1412756"/>
                <a:gd name="connsiteX2285" fmla="*/ 1607542 w 1716702"/>
                <a:gd name="connsiteY2285" fmla="*/ 1295750 h 1412756"/>
                <a:gd name="connsiteX2286" fmla="*/ 1607542 w 1716702"/>
                <a:gd name="connsiteY2286" fmla="*/ 1293565 h 1412756"/>
                <a:gd name="connsiteX2287" fmla="*/ 1608270 w 1716702"/>
                <a:gd name="connsiteY2287" fmla="*/ 1292892 h 1412756"/>
                <a:gd name="connsiteX2288" fmla="*/ 1609727 w 1716702"/>
                <a:gd name="connsiteY2288" fmla="*/ 1291435 h 1412756"/>
                <a:gd name="connsiteX2289" fmla="*/ 1611128 w 1716702"/>
                <a:gd name="connsiteY2289" fmla="*/ 1290707 h 1412756"/>
                <a:gd name="connsiteX2290" fmla="*/ 1613314 w 1716702"/>
                <a:gd name="connsiteY2290" fmla="*/ 1289306 h 1412756"/>
                <a:gd name="connsiteX2291" fmla="*/ 1614042 w 1716702"/>
                <a:gd name="connsiteY2291" fmla="*/ 1287121 h 1412756"/>
                <a:gd name="connsiteX2292" fmla="*/ 1614042 w 1716702"/>
                <a:gd name="connsiteY2292" fmla="*/ 1284991 h 1412756"/>
                <a:gd name="connsiteX2293" fmla="*/ 1614042 w 1716702"/>
                <a:gd name="connsiteY2293" fmla="*/ 1284263 h 1412756"/>
                <a:gd name="connsiteX2294" fmla="*/ 1614715 w 1716702"/>
                <a:gd name="connsiteY2294" fmla="*/ 1282077 h 1412756"/>
                <a:gd name="connsiteX2295" fmla="*/ 1615443 w 1716702"/>
                <a:gd name="connsiteY2295" fmla="*/ 1281405 h 1412756"/>
                <a:gd name="connsiteX2296" fmla="*/ 1617629 w 1716702"/>
                <a:gd name="connsiteY2296" fmla="*/ 1279219 h 1412756"/>
                <a:gd name="connsiteX2297" fmla="*/ 1619030 w 1716702"/>
                <a:gd name="connsiteY2297" fmla="*/ 1277090 h 1412756"/>
                <a:gd name="connsiteX2298" fmla="*/ 1620486 w 1716702"/>
                <a:gd name="connsiteY2298" fmla="*/ 1274232 h 1412756"/>
                <a:gd name="connsiteX2299" fmla="*/ 1622616 w 1716702"/>
                <a:gd name="connsiteY2299" fmla="*/ 1270590 h 1412756"/>
                <a:gd name="connsiteX2300" fmla="*/ 1624073 w 1716702"/>
                <a:gd name="connsiteY2300" fmla="*/ 1269189 h 1412756"/>
                <a:gd name="connsiteX2301" fmla="*/ 1624801 w 1716702"/>
                <a:gd name="connsiteY2301" fmla="*/ 1269189 h 1412756"/>
                <a:gd name="connsiteX2302" fmla="*/ 1626931 w 1716702"/>
                <a:gd name="connsiteY2302" fmla="*/ 1269189 h 1412756"/>
                <a:gd name="connsiteX2303" fmla="*/ 1629116 w 1716702"/>
                <a:gd name="connsiteY2303" fmla="*/ 1268460 h 1412756"/>
                <a:gd name="connsiteX2304" fmla="*/ 1630517 w 1716702"/>
                <a:gd name="connsiteY2304" fmla="*/ 1266331 h 1412756"/>
                <a:gd name="connsiteX2305" fmla="*/ 1632703 w 1716702"/>
                <a:gd name="connsiteY2305" fmla="*/ 1264874 h 1412756"/>
                <a:gd name="connsiteX2306" fmla="*/ 1637690 w 1716702"/>
                <a:gd name="connsiteY2306" fmla="*/ 1264874 h 1412756"/>
                <a:gd name="connsiteX2307" fmla="*/ 1639147 w 1716702"/>
                <a:gd name="connsiteY2307" fmla="*/ 1264874 h 1412756"/>
                <a:gd name="connsiteX2308" fmla="*/ 1640604 w 1716702"/>
                <a:gd name="connsiteY2308" fmla="*/ 1263417 h 1412756"/>
                <a:gd name="connsiteX2309" fmla="*/ 1641276 w 1716702"/>
                <a:gd name="connsiteY2309" fmla="*/ 1259158 h 1412756"/>
                <a:gd name="connsiteX2310" fmla="*/ 1642733 w 1716702"/>
                <a:gd name="connsiteY2310" fmla="*/ 1257701 h 1412756"/>
                <a:gd name="connsiteX2311" fmla="*/ 1643462 w 1716702"/>
                <a:gd name="connsiteY2311" fmla="*/ 1256973 h 1412756"/>
                <a:gd name="connsiteX2312" fmla="*/ 1645591 w 1716702"/>
                <a:gd name="connsiteY2312" fmla="*/ 1256973 h 1412756"/>
                <a:gd name="connsiteX2313" fmla="*/ 1649178 w 1716702"/>
                <a:gd name="connsiteY2313" fmla="*/ 1260559 h 1412756"/>
                <a:gd name="connsiteX2314" fmla="*/ 1652092 w 1716702"/>
                <a:gd name="connsiteY2314" fmla="*/ 1261287 h 1412756"/>
                <a:gd name="connsiteX2315" fmla="*/ 1652764 w 1716702"/>
                <a:gd name="connsiteY2315" fmla="*/ 1261287 h 1412756"/>
                <a:gd name="connsiteX2316" fmla="*/ 1654949 w 1716702"/>
                <a:gd name="connsiteY2316" fmla="*/ 1264874 h 1412756"/>
                <a:gd name="connsiteX2317" fmla="*/ 1655678 w 1716702"/>
                <a:gd name="connsiteY2317" fmla="*/ 1265602 h 1412756"/>
                <a:gd name="connsiteX2318" fmla="*/ 1655678 w 1716702"/>
                <a:gd name="connsiteY2318" fmla="*/ 1264874 h 1412756"/>
                <a:gd name="connsiteX2319" fmla="*/ 1656350 w 1716702"/>
                <a:gd name="connsiteY2319" fmla="*/ 1264145 h 1412756"/>
                <a:gd name="connsiteX2320" fmla="*/ 1656350 w 1716702"/>
                <a:gd name="connsiteY2320" fmla="*/ 1260559 h 1412756"/>
                <a:gd name="connsiteX2321" fmla="*/ 1657807 w 1716702"/>
                <a:gd name="connsiteY2321" fmla="*/ 1256244 h 1412756"/>
                <a:gd name="connsiteX2322" fmla="*/ 1658536 w 1716702"/>
                <a:gd name="connsiteY2322" fmla="*/ 1254115 h 1412756"/>
                <a:gd name="connsiteX2323" fmla="*/ 1657807 w 1716702"/>
                <a:gd name="connsiteY2323" fmla="*/ 1251929 h 1412756"/>
                <a:gd name="connsiteX2324" fmla="*/ 1662851 w 1716702"/>
                <a:gd name="connsiteY2324" fmla="*/ 1249800 h 1412756"/>
                <a:gd name="connsiteX2325" fmla="*/ 1664252 w 1716702"/>
                <a:gd name="connsiteY2325" fmla="*/ 1249071 h 1412756"/>
                <a:gd name="connsiteX2326" fmla="*/ 1664980 w 1716702"/>
                <a:gd name="connsiteY2326" fmla="*/ 1248343 h 1412756"/>
                <a:gd name="connsiteX2327" fmla="*/ 1668566 w 1716702"/>
                <a:gd name="connsiteY2327" fmla="*/ 1246942 h 1412756"/>
                <a:gd name="connsiteX2328" fmla="*/ 1670752 w 1716702"/>
                <a:gd name="connsiteY2328" fmla="*/ 1244028 h 1412756"/>
                <a:gd name="connsiteX2329" fmla="*/ 1677196 w 1716702"/>
                <a:gd name="connsiteY2329" fmla="*/ 1242627 h 1412756"/>
                <a:gd name="connsiteX2330" fmla="*/ 1677925 w 1716702"/>
                <a:gd name="connsiteY2330" fmla="*/ 1241899 h 1412756"/>
                <a:gd name="connsiteX2331" fmla="*/ 1677925 w 1716702"/>
                <a:gd name="connsiteY2331" fmla="*/ 1239769 h 1412756"/>
                <a:gd name="connsiteX2332" fmla="*/ 1678653 w 1716702"/>
                <a:gd name="connsiteY2332" fmla="*/ 1238312 h 1412756"/>
                <a:gd name="connsiteX2333" fmla="*/ 1680783 w 1716702"/>
                <a:gd name="connsiteY2333" fmla="*/ 1237584 h 1412756"/>
                <a:gd name="connsiteX2334" fmla="*/ 1682240 w 1716702"/>
                <a:gd name="connsiteY2334" fmla="*/ 1238312 h 1412756"/>
                <a:gd name="connsiteX2335" fmla="*/ 1683641 w 1716702"/>
                <a:gd name="connsiteY2335" fmla="*/ 1240442 h 1412756"/>
                <a:gd name="connsiteX2336" fmla="*/ 1685826 w 1716702"/>
                <a:gd name="connsiteY2336" fmla="*/ 1241170 h 1412756"/>
                <a:gd name="connsiteX2337" fmla="*/ 1687227 w 1716702"/>
                <a:gd name="connsiteY2337" fmla="*/ 1241899 h 1412756"/>
                <a:gd name="connsiteX2338" fmla="*/ 1688684 w 1716702"/>
                <a:gd name="connsiteY2338" fmla="*/ 1241899 h 1412756"/>
                <a:gd name="connsiteX2339" fmla="*/ 1690141 w 1716702"/>
                <a:gd name="connsiteY2339" fmla="*/ 1242627 h 1412756"/>
                <a:gd name="connsiteX2340" fmla="*/ 1695128 w 1716702"/>
                <a:gd name="connsiteY2340" fmla="*/ 1243355 h 1412756"/>
                <a:gd name="connsiteX2341" fmla="*/ 1694456 w 1716702"/>
                <a:gd name="connsiteY2341" fmla="*/ 1241170 h 1412756"/>
                <a:gd name="connsiteX2342" fmla="*/ 1692999 w 1716702"/>
                <a:gd name="connsiteY2342" fmla="*/ 1240442 h 1412756"/>
                <a:gd name="connsiteX2343" fmla="*/ 1690869 w 1716702"/>
                <a:gd name="connsiteY2343" fmla="*/ 1239041 h 1412756"/>
                <a:gd name="connsiteX2344" fmla="*/ 1689412 w 1716702"/>
                <a:gd name="connsiteY2344" fmla="*/ 1238312 h 1412756"/>
                <a:gd name="connsiteX2345" fmla="*/ 1688684 w 1716702"/>
                <a:gd name="connsiteY2345" fmla="*/ 1236183 h 1412756"/>
                <a:gd name="connsiteX2346" fmla="*/ 1687955 w 1716702"/>
                <a:gd name="connsiteY2346" fmla="*/ 1232596 h 1412756"/>
                <a:gd name="connsiteX2347" fmla="*/ 1685826 w 1716702"/>
                <a:gd name="connsiteY2347" fmla="*/ 1228954 h 1412756"/>
                <a:gd name="connsiteX2348" fmla="*/ 1685097 w 1716702"/>
                <a:gd name="connsiteY2348" fmla="*/ 1226824 h 1412756"/>
                <a:gd name="connsiteX2349" fmla="*/ 1685097 w 1716702"/>
                <a:gd name="connsiteY2349" fmla="*/ 1224695 h 1412756"/>
                <a:gd name="connsiteX2350" fmla="*/ 1684369 w 1716702"/>
                <a:gd name="connsiteY2350" fmla="*/ 1222510 h 1412756"/>
                <a:gd name="connsiteX2351" fmla="*/ 1684369 w 1716702"/>
                <a:gd name="connsiteY2351" fmla="*/ 1219652 h 1412756"/>
                <a:gd name="connsiteX2352" fmla="*/ 1684369 w 1716702"/>
                <a:gd name="connsiteY2352" fmla="*/ 1218195 h 1412756"/>
                <a:gd name="connsiteX2353" fmla="*/ 1682968 w 1716702"/>
                <a:gd name="connsiteY2353" fmla="*/ 1216794 h 1412756"/>
                <a:gd name="connsiteX2354" fmla="*/ 1681511 w 1716702"/>
                <a:gd name="connsiteY2354" fmla="*/ 1214608 h 1412756"/>
                <a:gd name="connsiteX2355" fmla="*/ 1679382 w 1716702"/>
                <a:gd name="connsiteY2355" fmla="*/ 1211750 h 1412756"/>
                <a:gd name="connsiteX2356" fmla="*/ 1679382 w 1716702"/>
                <a:gd name="connsiteY2356" fmla="*/ 1208164 h 1412756"/>
                <a:gd name="connsiteX2357" fmla="*/ 1677925 w 1716702"/>
                <a:gd name="connsiteY2357" fmla="*/ 1206707 h 1412756"/>
                <a:gd name="connsiteX2358" fmla="*/ 1677196 w 1716702"/>
                <a:gd name="connsiteY2358" fmla="*/ 1206035 h 1412756"/>
                <a:gd name="connsiteX2359" fmla="*/ 1677196 w 1716702"/>
                <a:gd name="connsiteY2359" fmla="*/ 1204578 h 1412756"/>
                <a:gd name="connsiteX2360" fmla="*/ 1677196 w 1716702"/>
                <a:gd name="connsiteY2360" fmla="*/ 1203849 h 1412756"/>
                <a:gd name="connsiteX2361" fmla="*/ 1675739 w 1716702"/>
                <a:gd name="connsiteY2361" fmla="*/ 1201720 h 1412756"/>
                <a:gd name="connsiteX2362" fmla="*/ 1675739 w 1716702"/>
                <a:gd name="connsiteY2362" fmla="*/ 1198806 h 1412756"/>
                <a:gd name="connsiteX2363" fmla="*/ 1675067 w 1716702"/>
                <a:gd name="connsiteY2363" fmla="*/ 1198133 h 1412756"/>
                <a:gd name="connsiteX2364" fmla="*/ 1672881 w 1716702"/>
                <a:gd name="connsiteY2364" fmla="*/ 1195948 h 1412756"/>
                <a:gd name="connsiteX2365" fmla="*/ 1670752 w 1716702"/>
                <a:gd name="connsiteY2365" fmla="*/ 1191633 h 1412756"/>
                <a:gd name="connsiteX2366" fmla="*/ 1670023 w 1716702"/>
                <a:gd name="connsiteY2366" fmla="*/ 1190232 h 1412756"/>
                <a:gd name="connsiteX2367" fmla="*/ 1668566 w 1716702"/>
                <a:gd name="connsiteY2367" fmla="*/ 1188047 h 1412756"/>
                <a:gd name="connsiteX2368" fmla="*/ 1668566 w 1716702"/>
                <a:gd name="connsiteY2368" fmla="*/ 1186646 h 1412756"/>
                <a:gd name="connsiteX2369" fmla="*/ 1667166 w 1716702"/>
                <a:gd name="connsiteY2369" fmla="*/ 1185189 h 1412756"/>
                <a:gd name="connsiteX2370" fmla="*/ 1666437 w 1716702"/>
                <a:gd name="connsiteY2370" fmla="*/ 1185189 h 1412756"/>
                <a:gd name="connsiteX2371" fmla="*/ 1665709 w 1716702"/>
                <a:gd name="connsiteY2371" fmla="*/ 1185917 h 1412756"/>
                <a:gd name="connsiteX2372" fmla="*/ 1664980 w 1716702"/>
                <a:gd name="connsiteY2372" fmla="*/ 1185917 h 1412756"/>
                <a:gd name="connsiteX2373" fmla="*/ 1664252 w 1716702"/>
                <a:gd name="connsiteY2373" fmla="*/ 1185189 h 1412756"/>
                <a:gd name="connsiteX2374" fmla="*/ 1663579 w 1716702"/>
                <a:gd name="connsiteY2374" fmla="*/ 1185917 h 1412756"/>
                <a:gd name="connsiteX2375" fmla="*/ 1662122 w 1716702"/>
                <a:gd name="connsiteY2375" fmla="*/ 1185189 h 1412756"/>
                <a:gd name="connsiteX2376" fmla="*/ 1661394 w 1716702"/>
                <a:gd name="connsiteY2376" fmla="*/ 1185189 h 1412756"/>
                <a:gd name="connsiteX2377" fmla="*/ 1659264 w 1716702"/>
                <a:gd name="connsiteY2377" fmla="*/ 1184460 h 1412756"/>
                <a:gd name="connsiteX2378" fmla="*/ 1657079 w 1716702"/>
                <a:gd name="connsiteY2378" fmla="*/ 1183732 h 1412756"/>
                <a:gd name="connsiteX2379" fmla="*/ 1654221 w 1716702"/>
                <a:gd name="connsiteY2379" fmla="*/ 1183059 h 1412756"/>
                <a:gd name="connsiteX2380" fmla="*/ 1652764 w 1716702"/>
                <a:gd name="connsiteY2380" fmla="*/ 1181602 h 1412756"/>
                <a:gd name="connsiteX2381" fmla="*/ 1652092 w 1716702"/>
                <a:gd name="connsiteY2381" fmla="*/ 1180145 h 1412756"/>
                <a:gd name="connsiteX2382" fmla="*/ 1652092 w 1716702"/>
                <a:gd name="connsiteY2382" fmla="*/ 1178744 h 1412756"/>
                <a:gd name="connsiteX2383" fmla="*/ 1652092 w 1716702"/>
                <a:gd name="connsiteY2383" fmla="*/ 1177288 h 1412756"/>
                <a:gd name="connsiteX2384" fmla="*/ 1652764 w 1716702"/>
                <a:gd name="connsiteY2384" fmla="*/ 1175830 h 1412756"/>
                <a:gd name="connsiteX2385" fmla="*/ 1654221 w 1716702"/>
                <a:gd name="connsiteY2385" fmla="*/ 1175158 h 1412756"/>
                <a:gd name="connsiteX2386" fmla="*/ 1657079 w 1716702"/>
                <a:gd name="connsiteY2386" fmla="*/ 1172973 h 1412756"/>
                <a:gd name="connsiteX2387" fmla="*/ 1658536 w 1716702"/>
                <a:gd name="connsiteY2387" fmla="*/ 1172244 h 1412756"/>
                <a:gd name="connsiteX2388" fmla="*/ 1659993 w 1716702"/>
                <a:gd name="connsiteY2388" fmla="*/ 1171572 h 1412756"/>
                <a:gd name="connsiteX2389" fmla="*/ 1660665 w 1716702"/>
                <a:gd name="connsiteY2389" fmla="*/ 1169386 h 1412756"/>
                <a:gd name="connsiteX2390" fmla="*/ 1660665 w 1716702"/>
                <a:gd name="connsiteY2390" fmla="*/ 1168658 h 1412756"/>
                <a:gd name="connsiteX2391" fmla="*/ 1660665 w 1716702"/>
                <a:gd name="connsiteY2391" fmla="*/ 1167257 h 1412756"/>
                <a:gd name="connsiteX2392" fmla="*/ 1659264 w 1716702"/>
                <a:gd name="connsiteY2392" fmla="*/ 1167257 h 1412756"/>
                <a:gd name="connsiteX2393" fmla="*/ 1658536 w 1716702"/>
                <a:gd name="connsiteY2393" fmla="*/ 1167257 h 1412756"/>
                <a:gd name="connsiteX2394" fmla="*/ 1657807 w 1716702"/>
                <a:gd name="connsiteY2394" fmla="*/ 1167257 h 1412756"/>
                <a:gd name="connsiteX2395" fmla="*/ 1657079 w 1716702"/>
                <a:gd name="connsiteY2395" fmla="*/ 1167257 h 1412756"/>
                <a:gd name="connsiteX2396" fmla="*/ 1656350 w 1716702"/>
                <a:gd name="connsiteY2396" fmla="*/ 1166528 h 1412756"/>
                <a:gd name="connsiteX2397" fmla="*/ 1657079 w 1716702"/>
                <a:gd name="connsiteY2397" fmla="*/ 1165071 h 1412756"/>
                <a:gd name="connsiteX2398" fmla="*/ 1655678 w 1716702"/>
                <a:gd name="connsiteY2398" fmla="*/ 1162942 h 1412756"/>
                <a:gd name="connsiteX2399" fmla="*/ 1655678 w 1716702"/>
                <a:gd name="connsiteY2399" fmla="*/ 1161485 h 1412756"/>
                <a:gd name="connsiteX2400" fmla="*/ 1655678 w 1716702"/>
                <a:gd name="connsiteY2400" fmla="*/ 1160757 h 1412756"/>
                <a:gd name="connsiteX2401" fmla="*/ 1656350 w 1716702"/>
                <a:gd name="connsiteY2401" fmla="*/ 1160084 h 1412756"/>
                <a:gd name="connsiteX2402" fmla="*/ 1657079 w 1716702"/>
                <a:gd name="connsiteY2402" fmla="*/ 1159356 h 1412756"/>
                <a:gd name="connsiteX2403" fmla="*/ 1657079 w 1716702"/>
                <a:gd name="connsiteY2403" fmla="*/ 1158627 h 1412756"/>
                <a:gd name="connsiteX2404" fmla="*/ 1656350 w 1716702"/>
                <a:gd name="connsiteY2404" fmla="*/ 1157170 h 1412756"/>
                <a:gd name="connsiteX2405" fmla="*/ 1655678 w 1716702"/>
                <a:gd name="connsiteY2405" fmla="*/ 1156498 h 1412756"/>
                <a:gd name="connsiteX2406" fmla="*/ 1654949 w 1716702"/>
                <a:gd name="connsiteY2406" fmla="*/ 1155041 h 1412756"/>
                <a:gd name="connsiteX2407" fmla="*/ 1654949 w 1716702"/>
                <a:gd name="connsiteY2407" fmla="*/ 1152911 h 1412756"/>
                <a:gd name="connsiteX2408" fmla="*/ 1654949 w 1716702"/>
                <a:gd name="connsiteY2408" fmla="*/ 1151454 h 1412756"/>
                <a:gd name="connsiteX2409" fmla="*/ 1654221 w 1716702"/>
                <a:gd name="connsiteY2409" fmla="*/ 1149269 h 1412756"/>
                <a:gd name="connsiteX2410" fmla="*/ 1653492 w 1716702"/>
                <a:gd name="connsiteY2410" fmla="*/ 1147868 h 1412756"/>
                <a:gd name="connsiteX2411" fmla="*/ 1653492 w 1716702"/>
                <a:gd name="connsiteY2411" fmla="*/ 1146411 h 1412756"/>
                <a:gd name="connsiteX2412" fmla="*/ 1653492 w 1716702"/>
                <a:gd name="connsiteY2412" fmla="*/ 1144282 h 1412756"/>
                <a:gd name="connsiteX2413" fmla="*/ 1652764 w 1716702"/>
                <a:gd name="connsiteY2413" fmla="*/ 1142825 h 1412756"/>
                <a:gd name="connsiteX2414" fmla="*/ 1652092 w 1716702"/>
                <a:gd name="connsiteY2414" fmla="*/ 1142096 h 1412756"/>
                <a:gd name="connsiteX2415" fmla="*/ 1651363 w 1716702"/>
                <a:gd name="connsiteY2415" fmla="*/ 1141424 h 1412756"/>
                <a:gd name="connsiteX2416" fmla="*/ 1650634 w 1716702"/>
                <a:gd name="connsiteY2416" fmla="*/ 1140695 h 1412756"/>
                <a:gd name="connsiteX2417" fmla="*/ 1647777 w 1716702"/>
                <a:gd name="connsiteY2417" fmla="*/ 1138510 h 1412756"/>
                <a:gd name="connsiteX2418" fmla="*/ 1645591 w 1716702"/>
                <a:gd name="connsiteY2418" fmla="*/ 1138510 h 1412756"/>
                <a:gd name="connsiteX2419" fmla="*/ 1644190 w 1716702"/>
                <a:gd name="connsiteY2419" fmla="*/ 1139238 h 1412756"/>
                <a:gd name="connsiteX2420" fmla="*/ 1642733 w 1716702"/>
                <a:gd name="connsiteY2420" fmla="*/ 1138510 h 1412756"/>
                <a:gd name="connsiteX2421" fmla="*/ 1642005 w 1716702"/>
                <a:gd name="connsiteY2421" fmla="*/ 1137109 h 1412756"/>
                <a:gd name="connsiteX2422" fmla="*/ 1642005 w 1716702"/>
                <a:gd name="connsiteY2422" fmla="*/ 1135652 h 1412756"/>
                <a:gd name="connsiteX2423" fmla="*/ 1642733 w 1716702"/>
                <a:gd name="connsiteY2423" fmla="*/ 1134195 h 1412756"/>
                <a:gd name="connsiteX2424" fmla="*/ 1644919 w 1716702"/>
                <a:gd name="connsiteY2424" fmla="*/ 1133522 h 1412756"/>
                <a:gd name="connsiteX2425" fmla="*/ 1645591 w 1716702"/>
                <a:gd name="connsiteY2425" fmla="*/ 1132794 h 1412756"/>
                <a:gd name="connsiteX2426" fmla="*/ 1644919 w 1716702"/>
                <a:gd name="connsiteY2426" fmla="*/ 1130608 h 1412756"/>
                <a:gd name="connsiteX2427" fmla="*/ 1644919 w 1716702"/>
                <a:gd name="connsiteY2427" fmla="*/ 1129208 h 1412756"/>
                <a:gd name="connsiteX2428" fmla="*/ 1646320 w 1716702"/>
                <a:gd name="connsiteY2428" fmla="*/ 1127022 h 1412756"/>
                <a:gd name="connsiteX2429" fmla="*/ 1647048 w 1716702"/>
                <a:gd name="connsiteY2429" fmla="*/ 1124893 h 1412756"/>
                <a:gd name="connsiteX2430" fmla="*/ 1647048 w 1716702"/>
                <a:gd name="connsiteY2430" fmla="*/ 1123436 h 1412756"/>
                <a:gd name="connsiteX2431" fmla="*/ 1647048 w 1716702"/>
                <a:gd name="connsiteY2431" fmla="*/ 1122707 h 1412756"/>
                <a:gd name="connsiteX2432" fmla="*/ 1645591 w 1716702"/>
                <a:gd name="connsiteY2432" fmla="*/ 1122707 h 1412756"/>
                <a:gd name="connsiteX2433" fmla="*/ 1644919 w 1716702"/>
                <a:gd name="connsiteY2433" fmla="*/ 1121306 h 1412756"/>
                <a:gd name="connsiteX2434" fmla="*/ 1647048 w 1716702"/>
                <a:gd name="connsiteY2434" fmla="*/ 1120578 h 1412756"/>
                <a:gd name="connsiteX2435" fmla="*/ 1648505 w 1716702"/>
                <a:gd name="connsiteY2435" fmla="*/ 1119849 h 1412756"/>
                <a:gd name="connsiteX2436" fmla="*/ 1649178 w 1716702"/>
                <a:gd name="connsiteY2436" fmla="*/ 1119121 h 1412756"/>
                <a:gd name="connsiteX2437" fmla="*/ 1649906 w 1716702"/>
                <a:gd name="connsiteY2437" fmla="*/ 1116991 h 1412756"/>
                <a:gd name="connsiteX2438" fmla="*/ 1651363 w 1716702"/>
                <a:gd name="connsiteY2438" fmla="*/ 1114862 h 1412756"/>
                <a:gd name="connsiteX2439" fmla="*/ 1654949 w 1716702"/>
                <a:gd name="connsiteY2439" fmla="*/ 1114862 h 1412756"/>
                <a:gd name="connsiteX2440" fmla="*/ 1655678 w 1716702"/>
                <a:gd name="connsiteY2440" fmla="*/ 1114133 h 1412756"/>
                <a:gd name="connsiteX2441" fmla="*/ 1655678 w 1716702"/>
                <a:gd name="connsiteY2441" fmla="*/ 1112677 h 1412756"/>
                <a:gd name="connsiteX2442" fmla="*/ 1654221 w 1716702"/>
                <a:gd name="connsiteY2442" fmla="*/ 1109819 h 1412756"/>
                <a:gd name="connsiteX2443" fmla="*/ 1652092 w 1716702"/>
                <a:gd name="connsiteY2443" fmla="*/ 1106232 h 1412756"/>
                <a:gd name="connsiteX2444" fmla="*/ 1651363 w 1716702"/>
                <a:gd name="connsiteY2444" fmla="*/ 1104047 h 1412756"/>
                <a:gd name="connsiteX2445" fmla="*/ 1650634 w 1716702"/>
                <a:gd name="connsiteY2445" fmla="*/ 1101917 h 1412756"/>
                <a:gd name="connsiteX2446" fmla="*/ 1650634 w 1716702"/>
                <a:gd name="connsiteY2446" fmla="*/ 1099059 h 1412756"/>
                <a:gd name="connsiteX2447" fmla="*/ 1649906 w 1716702"/>
                <a:gd name="connsiteY2447" fmla="*/ 1096874 h 1412756"/>
                <a:gd name="connsiteX2448" fmla="*/ 1649906 w 1716702"/>
                <a:gd name="connsiteY2448" fmla="*/ 1094745 h 1412756"/>
                <a:gd name="connsiteX2449" fmla="*/ 1649906 w 1716702"/>
                <a:gd name="connsiteY2449" fmla="*/ 1092559 h 1412756"/>
                <a:gd name="connsiteX2450" fmla="*/ 1649178 w 1716702"/>
                <a:gd name="connsiteY2450" fmla="*/ 1091158 h 1412756"/>
                <a:gd name="connsiteX2451" fmla="*/ 1648505 w 1716702"/>
                <a:gd name="connsiteY2451" fmla="*/ 1089701 h 1412756"/>
                <a:gd name="connsiteX2452" fmla="*/ 1646320 w 1716702"/>
                <a:gd name="connsiteY2452" fmla="*/ 1087572 h 1412756"/>
                <a:gd name="connsiteX2453" fmla="*/ 1644919 w 1716702"/>
                <a:gd name="connsiteY2453" fmla="*/ 1086115 h 1412756"/>
                <a:gd name="connsiteX2454" fmla="*/ 1645591 w 1716702"/>
                <a:gd name="connsiteY2454" fmla="*/ 1084658 h 1412756"/>
                <a:gd name="connsiteX2455" fmla="*/ 1646320 w 1716702"/>
                <a:gd name="connsiteY2455" fmla="*/ 1083257 h 1412756"/>
                <a:gd name="connsiteX2456" fmla="*/ 1647777 w 1716702"/>
                <a:gd name="connsiteY2456" fmla="*/ 1081800 h 1412756"/>
                <a:gd name="connsiteX2457" fmla="*/ 1647777 w 1716702"/>
                <a:gd name="connsiteY2457" fmla="*/ 1077485 h 1412756"/>
                <a:gd name="connsiteX2458" fmla="*/ 1647777 w 1716702"/>
                <a:gd name="connsiteY2458" fmla="*/ 1076084 h 1412756"/>
                <a:gd name="connsiteX2459" fmla="*/ 1649178 w 1716702"/>
                <a:gd name="connsiteY2459" fmla="*/ 1073899 h 1412756"/>
                <a:gd name="connsiteX2460" fmla="*/ 1649906 w 1716702"/>
                <a:gd name="connsiteY2460" fmla="*/ 1072498 h 1412756"/>
                <a:gd name="connsiteX2461" fmla="*/ 1648505 w 1716702"/>
                <a:gd name="connsiteY2461" fmla="*/ 1071041 h 1412756"/>
                <a:gd name="connsiteX2462" fmla="*/ 1647048 w 1716702"/>
                <a:gd name="connsiteY2462" fmla="*/ 1070312 h 1412756"/>
                <a:gd name="connsiteX2463" fmla="*/ 1644919 w 1716702"/>
                <a:gd name="connsiteY2463" fmla="*/ 1069584 h 1412756"/>
                <a:gd name="connsiteX2464" fmla="*/ 1643462 w 1716702"/>
                <a:gd name="connsiteY2464" fmla="*/ 1068183 h 1412756"/>
                <a:gd name="connsiteX2465" fmla="*/ 1644190 w 1716702"/>
                <a:gd name="connsiteY2465" fmla="*/ 1065997 h 1412756"/>
                <a:gd name="connsiteX2466" fmla="*/ 1644919 w 1716702"/>
                <a:gd name="connsiteY2466" fmla="*/ 1065325 h 1412756"/>
                <a:gd name="connsiteX2467" fmla="*/ 1645591 w 1716702"/>
                <a:gd name="connsiteY2467" fmla="*/ 1064597 h 1412756"/>
                <a:gd name="connsiteX2468" fmla="*/ 1645591 w 1716702"/>
                <a:gd name="connsiteY2468" fmla="*/ 1063140 h 1412756"/>
                <a:gd name="connsiteX2469" fmla="*/ 1644190 w 1716702"/>
                <a:gd name="connsiteY2469" fmla="*/ 1061010 h 1412756"/>
                <a:gd name="connsiteX2470" fmla="*/ 1642733 w 1716702"/>
                <a:gd name="connsiteY2470" fmla="*/ 1058825 h 1412756"/>
                <a:gd name="connsiteX2471" fmla="*/ 1642005 w 1716702"/>
                <a:gd name="connsiteY2471" fmla="*/ 1056695 h 1412756"/>
                <a:gd name="connsiteX2472" fmla="*/ 1642733 w 1716702"/>
                <a:gd name="connsiteY2472" fmla="*/ 1055238 h 1412756"/>
                <a:gd name="connsiteX2473" fmla="*/ 1644190 w 1716702"/>
                <a:gd name="connsiteY2473" fmla="*/ 1055238 h 1412756"/>
                <a:gd name="connsiteX2474" fmla="*/ 1647048 w 1716702"/>
                <a:gd name="connsiteY2474" fmla="*/ 1055238 h 1412756"/>
                <a:gd name="connsiteX2475" fmla="*/ 1648505 w 1716702"/>
                <a:gd name="connsiteY2475" fmla="*/ 1055238 h 1412756"/>
                <a:gd name="connsiteX2476" fmla="*/ 1648505 w 1716702"/>
                <a:gd name="connsiteY2476" fmla="*/ 1053837 h 1412756"/>
                <a:gd name="connsiteX2477" fmla="*/ 1646320 w 1716702"/>
                <a:gd name="connsiteY2477" fmla="*/ 1050251 h 1412756"/>
                <a:gd name="connsiteX2478" fmla="*/ 1644190 w 1716702"/>
                <a:gd name="connsiteY2478" fmla="*/ 1048066 h 1412756"/>
                <a:gd name="connsiteX2479" fmla="*/ 1639875 w 1716702"/>
                <a:gd name="connsiteY2479" fmla="*/ 1043751 h 1412756"/>
                <a:gd name="connsiteX2480" fmla="*/ 1640604 w 1716702"/>
                <a:gd name="connsiteY2480" fmla="*/ 1042350 h 1412756"/>
                <a:gd name="connsiteX2481" fmla="*/ 1642005 w 1716702"/>
                <a:gd name="connsiteY2481" fmla="*/ 1040164 h 1412756"/>
                <a:gd name="connsiteX2482" fmla="*/ 1643462 w 1716702"/>
                <a:gd name="connsiteY2482" fmla="*/ 1040164 h 1412756"/>
                <a:gd name="connsiteX2483" fmla="*/ 1645591 w 1716702"/>
                <a:gd name="connsiteY2483" fmla="*/ 1040164 h 1412756"/>
                <a:gd name="connsiteX2484" fmla="*/ 1647777 w 1716702"/>
                <a:gd name="connsiteY2484" fmla="*/ 1038763 h 1412756"/>
                <a:gd name="connsiteX2485" fmla="*/ 1647777 w 1716702"/>
                <a:gd name="connsiteY2485" fmla="*/ 1035177 h 1412756"/>
                <a:gd name="connsiteX2486" fmla="*/ 1648505 w 1716702"/>
                <a:gd name="connsiteY2486" fmla="*/ 1033720 h 1412756"/>
                <a:gd name="connsiteX2487" fmla="*/ 1649178 w 1716702"/>
                <a:gd name="connsiteY2487" fmla="*/ 1032263 h 1412756"/>
                <a:gd name="connsiteX2488" fmla="*/ 1649906 w 1716702"/>
                <a:gd name="connsiteY2488" fmla="*/ 1030134 h 1412756"/>
                <a:gd name="connsiteX2489" fmla="*/ 1651363 w 1716702"/>
                <a:gd name="connsiteY2489" fmla="*/ 1027276 h 1412756"/>
                <a:gd name="connsiteX2490" fmla="*/ 1653492 w 1716702"/>
                <a:gd name="connsiteY2490" fmla="*/ 1024362 h 1412756"/>
                <a:gd name="connsiteX2491" fmla="*/ 1656350 w 1716702"/>
                <a:gd name="connsiteY2491" fmla="*/ 1021504 h 1412756"/>
                <a:gd name="connsiteX2492" fmla="*/ 1662122 w 1716702"/>
                <a:gd name="connsiteY2492" fmla="*/ 1019374 h 1412756"/>
                <a:gd name="connsiteX2493" fmla="*/ 1662851 w 1716702"/>
                <a:gd name="connsiteY2493" fmla="*/ 1018646 h 1412756"/>
                <a:gd name="connsiteX2494" fmla="*/ 1663579 w 1716702"/>
                <a:gd name="connsiteY2494" fmla="*/ 1017189 h 1412756"/>
                <a:gd name="connsiteX2495" fmla="*/ 1664980 w 1716702"/>
                <a:gd name="connsiteY2495" fmla="*/ 1016460 h 1412756"/>
                <a:gd name="connsiteX2496" fmla="*/ 1667166 w 1716702"/>
                <a:gd name="connsiteY2496" fmla="*/ 1015060 h 1412756"/>
                <a:gd name="connsiteX2497" fmla="*/ 1668566 w 1716702"/>
                <a:gd name="connsiteY2497" fmla="*/ 1012874 h 1412756"/>
                <a:gd name="connsiteX2498" fmla="*/ 1667894 w 1716702"/>
                <a:gd name="connsiteY2498" fmla="*/ 1010745 h 1412756"/>
                <a:gd name="connsiteX2499" fmla="*/ 1667894 w 1716702"/>
                <a:gd name="connsiteY2499" fmla="*/ 1008615 h 1412756"/>
                <a:gd name="connsiteX2500" fmla="*/ 1667894 w 1716702"/>
                <a:gd name="connsiteY2500" fmla="*/ 1007887 h 1412756"/>
                <a:gd name="connsiteX2501" fmla="*/ 1670023 w 1716702"/>
                <a:gd name="connsiteY2501" fmla="*/ 1007158 h 1412756"/>
                <a:gd name="connsiteX2502" fmla="*/ 1672881 w 1716702"/>
                <a:gd name="connsiteY2502" fmla="*/ 1007887 h 1412756"/>
                <a:gd name="connsiteX2503" fmla="*/ 1675067 w 1716702"/>
                <a:gd name="connsiteY2503" fmla="*/ 1009288 h 1412756"/>
                <a:gd name="connsiteX2504" fmla="*/ 1677196 w 1716702"/>
                <a:gd name="connsiteY2504" fmla="*/ 1009288 h 1412756"/>
                <a:gd name="connsiteX2505" fmla="*/ 1678653 w 1716702"/>
                <a:gd name="connsiteY2505" fmla="*/ 1007158 h 1412756"/>
                <a:gd name="connsiteX2506" fmla="*/ 1679382 w 1716702"/>
                <a:gd name="connsiteY2506" fmla="*/ 1005701 h 1412756"/>
                <a:gd name="connsiteX2507" fmla="*/ 1680054 w 1716702"/>
                <a:gd name="connsiteY2507" fmla="*/ 1005029 h 1412756"/>
                <a:gd name="connsiteX2508" fmla="*/ 1680783 w 1716702"/>
                <a:gd name="connsiteY2508" fmla="*/ 1004300 h 1412756"/>
                <a:gd name="connsiteX2509" fmla="*/ 1683641 w 1716702"/>
                <a:gd name="connsiteY2509" fmla="*/ 1004300 h 1412756"/>
                <a:gd name="connsiteX2510" fmla="*/ 1688684 w 1716702"/>
                <a:gd name="connsiteY2510" fmla="*/ 1005029 h 1412756"/>
                <a:gd name="connsiteX2511" fmla="*/ 1689412 w 1716702"/>
                <a:gd name="connsiteY2511" fmla="*/ 1005029 h 1412756"/>
                <a:gd name="connsiteX2512" fmla="*/ 1692270 w 1716702"/>
                <a:gd name="connsiteY2512" fmla="*/ 1003572 h 1412756"/>
                <a:gd name="connsiteX2513" fmla="*/ 1694456 w 1716702"/>
                <a:gd name="connsiteY2513" fmla="*/ 1002115 h 1412756"/>
                <a:gd name="connsiteX2514" fmla="*/ 1695857 w 1716702"/>
                <a:gd name="connsiteY2514" fmla="*/ 999985 h 1412756"/>
                <a:gd name="connsiteX2515" fmla="*/ 1695857 w 1716702"/>
                <a:gd name="connsiteY2515" fmla="*/ 999257 h 1412756"/>
                <a:gd name="connsiteX2516" fmla="*/ 1697314 w 1716702"/>
                <a:gd name="connsiteY2516" fmla="*/ 996399 h 1412756"/>
                <a:gd name="connsiteX2517" fmla="*/ 1699443 w 1716702"/>
                <a:gd name="connsiteY2517" fmla="*/ 995671 h 1412756"/>
                <a:gd name="connsiteX2518" fmla="*/ 1700900 w 1716702"/>
                <a:gd name="connsiteY2518" fmla="*/ 995671 h 1412756"/>
                <a:gd name="connsiteX2519" fmla="*/ 1703758 w 1716702"/>
                <a:gd name="connsiteY2519" fmla="*/ 995671 h 1412756"/>
                <a:gd name="connsiteX2520" fmla="*/ 1706616 w 1716702"/>
                <a:gd name="connsiteY2520" fmla="*/ 995671 h 1412756"/>
                <a:gd name="connsiteX2521" fmla="*/ 1708073 w 1716702"/>
                <a:gd name="connsiteY2521" fmla="*/ 994942 h 1412756"/>
                <a:gd name="connsiteX2522" fmla="*/ 1710202 w 1716702"/>
                <a:gd name="connsiteY2522" fmla="*/ 993541 h 1412756"/>
                <a:gd name="connsiteX2523" fmla="*/ 1711659 w 1716702"/>
                <a:gd name="connsiteY2523" fmla="*/ 992813 h 1412756"/>
                <a:gd name="connsiteX2524" fmla="*/ 1713116 w 1716702"/>
                <a:gd name="connsiteY2524" fmla="*/ 992813 h 1412756"/>
                <a:gd name="connsiteX2525" fmla="*/ 1716703 w 1716702"/>
                <a:gd name="connsiteY2525" fmla="*/ 993541 h 1412756"/>
                <a:gd name="connsiteX2526" fmla="*/ 1716703 w 1716702"/>
                <a:gd name="connsiteY2526" fmla="*/ 990627 h 1412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</a:cxnLst>
              <a:rect l="l" t="t" r="r" b="b"/>
              <a:pathLst>
                <a:path w="1716702" h="1412756">
                  <a:moveTo>
                    <a:pt x="1715974" y="989226"/>
                  </a:moveTo>
                  <a:lnTo>
                    <a:pt x="1715974" y="987769"/>
                  </a:lnTo>
                  <a:lnTo>
                    <a:pt x="1714517" y="982054"/>
                  </a:lnTo>
                  <a:lnTo>
                    <a:pt x="1713845" y="979140"/>
                  </a:lnTo>
                  <a:lnTo>
                    <a:pt x="1713116" y="977739"/>
                  </a:lnTo>
                  <a:lnTo>
                    <a:pt x="1713116" y="977010"/>
                  </a:lnTo>
                  <a:lnTo>
                    <a:pt x="1712388" y="974825"/>
                  </a:lnTo>
                  <a:lnTo>
                    <a:pt x="1710931" y="974825"/>
                  </a:lnTo>
                  <a:lnTo>
                    <a:pt x="1710202" y="974152"/>
                  </a:lnTo>
                  <a:lnTo>
                    <a:pt x="1708801" y="971967"/>
                  </a:lnTo>
                  <a:lnTo>
                    <a:pt x="1708073" y="969837"/>
                  </a:lnTo>
                  <a:lnTo>
                    <a:pt x="1706616" y="966251"/>
                  </a:lnTo>
                  <a:lnTo>
                    <a:pt x="1706616" y="964066"/>
                  </a:lnTo>
                  <a:lnTo>
                    <a:pt x="1706616" y="960479"/>
                  </a:lnTo>
                  <a:lnTo>
                    <a:pt x="1707344" y="959078"/>
                  </a:lnTo>
                  <a:lnTo>
                    <a:pt x="1706616" y="956164"/>
                  </a:lnTo>
                  <a:lnTo>
                    <a:pt x="1706616" y="954035"/>
                  </a:lnTo>
                  <a:lnTo>
                    <a:pt x="1705943" y="950449"/>
                  </a:lnTo>
                  <a:lnTo>
                    <a:pt x="1705215" y="947591"/>
                  </a:lnTo>
                  <a:lnTo>
                    <a:pt x="1703029" y="946134"/>
                  </a:lnTo>
                  <a:lnTo>
                    <a:pt x="1701628" y="944677"/>
                  </a:lnTo>
                  <a:lnTo>
                    <a:pt x="1700900" y="942547"/>
                  </a:lnTo>
                  <a:lnTo>
                    <a:pt x="1700171" y="939689"/>
                  </a:lnTo>
                  <a:lnTo>
                    <a:pt x="1699443" y="938961"/>
                  </a:lnTo>
                  <a:lnTo>
                    <a:pt x="1698042" y="938232"/>
                  </a:lnTo>
                  <a:lnTo>
                    <a:pt x="1695128" y="938232"/>
                  </a:lnTo>
                  <a:lnTo>
                    <a:pt x="1692999" y="937504"/>
                  </a:lnTo>
                  <a:lnTo>
                    <a:pt x="1687955" y="935375"/>
                  </a:lnTo>
                  <a:lnTo>
                    <a:pt x="1685826" y="935375"/>
                  </a:lnTo>
                  <a:lnTo>
                    <a:pt x="1684369" y="934646"/>
                  </a:lnTo>
                  <a:lnTo>
                    <a:pt x="1682240" y="932517"/>
                  </a:lnTo>
                  <a:lnTo>
                    <a:pt x="1680783" y="930331"/>
                  </a:lnTo>
                  <a:lnTo>
                    <a:pt x="1678653" y="928930"/>
                  </a:lnTo>
                  <a:lnTo>
                    <a:pt x="1677925" y="927473"/>
                  </a:lnTo>
                  <a:lnTo>
                    <a:pt x="1677196" y="926016"/>
                  </a:lnTo>
                  <a:lnTo>
                    <a:pt x="1675739" y="923887"/>
                  </a:lnTo>
                  <a:lnTo>
                    <a:pt x="1674338" y="921701"/>
                  </a:lnTo>
                  <a:lnTo>
                    <a:pt x="1673610" y="919572"/>
                  </a:lnTo>
                  <a:lnTo>
                    <a:pt x="1673610" y="918844"/>
                  </a:lnTo>
                  <a:lnTo>
                    <a:pt x="1673610" y="918115"/>
                  </a:lnTo>
                  <a:lnTo>
                    <a:pt x="1673610" y="917443"/>
                  </a:lnTo>
                  <a:lnTo>
                    <a:pt x="1674338" y="915986"/>
                  </a:lnTo>
                  <a:lnTo>
                    <a:pt x="1674338" y="915257"/>
                  </a:lnTo>
                  <a:lnTo>
                    <a:pt x="1674338" y="912399"/>
                  </a:lnTo>
                  <a:lnTo>
                    <a:pt x="1673610" y="909541"/>
                  </a:lnTo>
                  <a:lnTo>
                    <a:pt x="1672881" y="908084"/>
                  </a:lnTo>
                  <a:lnTo>
                    <a:pt x="1673610" y="903041"/>
                  </a:lnTo>
                  <a:lnTo>
                    <a:pt x="1672881" y="900912"/>
                  </a:lnTo>
                  <a:lnTo>
                    <a:pt x="1671480" y="898782"/>
                  </a:lnTo>
                  <a:lnTo>
                    <a:pt x="1671480" y="897325"/>
                  </a:lnTo>
                  <a:lnTo>
                    <a:pt x="1670752" y="893010"/>
                  </a:lnTo>
                  <a:lnTo>
                    <a:pt x="1670752" y="887967"/>
                  </a:lnTo>
                  <a:lnTo>
                    <a:pt x="1670023" y="885837"/>
                  </a:lnTo>
                  <a:lnTo>
                    <a:pt x="1670023" y="885109"/>
                  </a:lnTo>
                  <a:lnTo>
                    <a:pt x="1667894" y="884381"/>
                  </a:lnTo>
                  <a:lnTo>
                    <a:pt x="1666437" y="882980"/>
                  </a:lnTo>
                  <a:lnTo>
                    <a:pt x="1664980" y="877208"/>
                  </a:lnTo>
                  <a:lnTo>
                    <a:pt x="1662851" y="875807"/>
                  </a:lnTo>
                  <a:lnTo>
                    <a:pt x="1659264" y="872893"/>
                  </a:lnTo>
                  <a:lnTo>
                    <a:pt x="1654221" y="869306"/>
                  </a:lnTo>
                  <a:lnTo>
                    <a:pt x="1652092" y="866449"/>
                  </a:lnTo>
                  <a:lnTo>
                    <a:pt x="1651363" y="863591"/>
                  </a:lnTo>
                  <a:lnTo>
                    <a:pt x="1652092" y="862862"/>
                  </a:lnTo>
                  <a:lnTo>
                    <a:pt x="1652092" y="861405"/>
                  </a:lnTo>
                  <a:lnTo>
                    <a:pt x="1652092" y="858547"/>
                  </a:lnTo>
                  <a:lnTo>
                    <a:pt x="1652764" y="856418"/>
                  </a:lnTo>
                  <a:lnTo>
                    <a:pt x="1654221" y="853504"/>
                  </a:lnTo>
                  <a:lnTo>
                    <a:pt x="1655678" y="850646"/>
                  </a:lnTo>
                  <a:lnTo>
                    <a:pt x="1656350" y="847060"/>
                  </a:lnTo>
                  <a:lnTo>
                    <a:pt x="1656350" y="845659"/>
                  </a:lnTo>
                  <a:lnTo>
                    <a:pt x="1657079" y="844930"/>
                  </a:lnTo>
                  <a:lnTo>
                    <a:pt x="1657079" y="843473"/>
                  </a:lnTo>
                  <a:lnTo>
                    <a:pt x="1657079" y="842745"/>
                  </a:lnTo>
                  <a:lnTo>
                    <a:pt x="1657807" y="841344"/>
                  </a:lnTo>
                  <a:lnTo>
                    <a:pt x="1658536" y="837758"/>
                  </a:lnTo>
                  <a:lnTo>
                    <a:pt x="1660665" y="834844"/>
                  </a:lnTo>
                  <a:lnTo>
                    <a:pt x="1660665" y="833443"/>
                  </a:lnTo>
                  <a:lnTo>
                    <a:pt x="1662122" y="830585"/>
                  </a:lnTo>
                  <a:lnTo>
                    <a:pt x="1662122" y="827671"/>
                  </a:lnTo>
                  <a:lnTo>
                    <a:pt x="1662122" y="825541"/>
                  </a:lnTo>
                  <a:lnTo>
                    <a:pt x="1662851" y="822684"/>
                  </a:lnTo>
                  <a:lnTo>
                    <a:pt x="1662851" y="821955"/>
                  </a:lnTo>
                  <a:lnTo>
                    <a:pt x="1662851" y="820498"/>
                  </a:lnTo>
                  <a:lnTo>
                    <a:pt x="1661394" y="811868"/>
                  </a:lnTo>
                  <a:lnTo>
                    <a:pt x="1659264" y="801109"/>
                  </a:lnTo>
                  <a:lnTo>
                    <a:pt x="1658536" y="798980"/>
                  </a:lnTo>
                  <a:lnTo>
                    <a:pt x="1656350" y="800381"/>
                  </a:lnTo>
                  <a:lnTo>
                    <a:pt x="1654949" y="801109"/>
                  </a:lnTo>
                  <a:lnTo>
                    <a:pt x="1652764" y="804696"/>
                  </a:lnTo>
                  <a:lnTo>
                    <a:pt x="1654221" y="808282"/>
                  </a:lnTo>
                  <a:lnTo>
                    <a:pt x="1652764" y="809739"/>
                  </a:lnTo>
                  <a:lnTo>
                    <a:pt x="1652764" y="811196"/>
                  </a:lnTo>
                  <a:lnTo>
                    <a:pt x="1652092" y="812597"/>
                  </a:lnTo>
                  <a:lnTo>
                    <a:pt x="1651363" y="813325"/>
                  </a:lnTo>
                  <a:lnTo>
                    <a:pt x="1652764" y="815455"/>
                  </a:lnTo>
                  <a:lnTo>
                    <a:pt x="1653492" y="816912"/>
                  </a:lnTo>
                  <a:lnTo>
                    <a:pt x="1651363" y="818369"/>
                  </a:lnTo>
                  <a:lnTo>
                    <a:pt x="1650634" y="821226"/>
                  </a:lnTo>
                  <a:lnTo>
                    <a:pt x="1651363" y="826942"/>
                  </a:lnTo>
                  <a:lnTo>
                    <a:pt x="1651363" y="829128"/>
                  </a:lnTo>
                  <a:lnTo>
                    <a:pt x="1650634" y="830585"/>
                  </a:lnTo>
                  <a:lnTo>
                    <a:pt x="1648505" y="834171"/>
                  </a:lnTo>
                  <a:lnTo>
                    <a:pt x="1647777" y="834171"/>
                  </a:lnTo>
                  <a:lnTo>
                    <a:pt x="1583166" y="821226"/>
                  </a:lnTo>
                  <a:lnTo>
                    <a:pt x="1583838" y="819770"/>
                  </a:lnTo>
                  <a:lnTo>
                    <a:pt x="1584566" y="818369"/>
                  </a:lnTo>
                  <a:lnTo>
                    <a:pt x="1584566" y="816912"/>
                  </a:lnTo>
                  <a:lnTo>
                    <a:pt x="1583838" y="816183"/>
                  </a:lnTo>
                  <a:lnTo>
                    <a:pt x="1582437" y="814782"/>
                  </a:lnTo>
                  <a:lnTo>
                    <a:pt x="1580252" y="814054"/>
                  </a:lnTo>
                  <a:lnTo>
                    <a:pt x="1578851" y="813325"/>
                  </a:lnTo>
                  <a:lnTo>
                    <a:pt x="1578122" y="812597"/>
                  </a:lnTo>
                  <a:lnTo>
                    <a:pt x="1577394" y="810467"/>
                  </a:lnTo>
                  <a:lnTo>
                    <a:pt x="1577394" y="809010"/>
                  </a:lnTo>
                  <a:lnTo>
                    <a:pt x="1575993" y="807609"/>
                  </a:lnTo>
                  <a:lnTo>
                    <a:pt x="1573807" y="806153"/>
                  </a:lnTo>
                  <a:lnTo>
                    <a:pt x="1572350" y="805424"/>
                  </a:lnTo>
                  <a:lnTo>
                    <a:pt x="1570221" y="804696"/>
                  </a:lnTo>
                  <a:lnTo>
                    <a:pt x="1567363" y="802566"/>
                  </a:lnTo>
                  <a:lnTo>
                    <a:pt x="1566635" y="801838"/>
                  </a:lnTo>
                  <a:lnTo>
                    <a:pt x="1563777" y="799708"/>
                  </a:lnTo>
                  <a:lnTo>
                    <a:pt x="1562320" y="798251"/>
                  </a:lnTo>
                  <a:lnTo>
                    <a:pt x="1561591" y="796794"/>
                  </a:lnTo>
                  <a:lnTo>
                    <a:pt x="1561591" y="796122"/>
                  </a:lnTo>
                  <a:lnTo>
                    <a:pt x="1562320" y="794665"/>
                  </a:lnTo>
                  <a:lnTo>
                    <a:pt x="1561591" y="793936"/>
                  </a:lnTo>
                  <a:lnTo>
                    <a:pt x="1559462" y="793208"/>
                  </a:lnTo>
                  <a:lnTo>
                    <a:pt x="1558005" y="793208"/>
                  </a:lnTo>
                  <a:lnTo>
                    <a:pt x="1556604" y="791807"/>
                  </a:lnTo>
                  <a:lnTo>
                    <a:pt x="1555147" y="791078"/>
                  </a:lnTo>
                  <a:lnTo>
                    <a:pt x="1555875" y="789621"/>
                  </a:lnTo>
                  <a:lnTo>
                    <a:pt x="1557276" y="788221"/>
                  </a:lnTo>
                  <a:lnTo>
                    <a:pt x="1557276" y="786035"/>
                  </a:lnTo>
                  <a:lnTo>
                    <a:pt x="1547974" y="785307"/>
                  </a:lnTo>
                  <a:lnTo>
                    <a:pt x="1535030" y="784634"/>
                  </a:lnTo>
                  <a:lnTo>
                    <a:pt x="1533629" y="786035"/>
                  </a:lnTo>
                  <a:lnTo>
                    <a:pt x="1467561" y="840615"/>
                  </a:lnTo>
                  <a:lnTo>
                    <a:pt x="1468289" y="842745"/>
                  </a:lnTo>
                  <a:lnTo>
                    <a:pt x="1469018" y="843473"/>
                  </a:lnTo>
                  <a:lnTo>
                    <a:pt x="1468289" y="844202"/>
                  </a:lnTo>
                  <a:lnTo>
                    <a:pt x="1468289" y="847060"/>
                  </a:lnTo>
                  <a:lnTo>
                    <a:pt x="1467561" y="847788"/>
                  </a:lnTo>
                  <a:lnTo>
                    <a:pt x="1467561" y="848517"/>
                  </a:lnTo>
                  <a:lnTo>
                    <a:pt x="1467561" y="849245"/>
                  </a:lnTo>
                  <a:lnTo>
                    <a:pt x="1468289" y="849918"/>
                  </a:lnTo>
                  <a:lnTo>
                    <a:pt x="1466832" y="852832"/>
                  </a:lnTo>
                  <a:lnTo>
                    <a:pt x="1466832" y="854232"/>
                  </a:lnTo>
                  <a:lnTo>
                    <a:pt x="1467561" y="854961"/>
                  </a:lnTo>
                  <a:lnTo>
                    <a:pt x="1467561" y="856418"/>
                  </a:lnTo>
                  <a:lnTo>
                    <a:pt x="1466832" y="857819"/>
                  </a:lnTo>
                  <a:lnTo>
                    <a:pt x="1463974" y="860733"/>
                  </a:lnTo>
                  <a:lnTo>
                    <a:pt x="1463974" y="862862"/>
                  </a:lnTo>
                  <a:lnTo>
                    <a:pt x="1463246" y="864319"/>
                  </a:lnTo>
                  <a:lnTo>
                    <a:pt x="1461116" y="867177"/>
                  </a:lnTo>
                  <a:lnTo>
                    <a:pt x="1459659" y="869306"/>
                  </a:lnTo>
                  <a:lnTo>
                    <a:pt x="1459659" y="871492"/>
                  </a:lnTo>
                  <a:lnTo>
                    <a:pt x="1459659" y="874350"/>
                  </a:lnTo>
                  <a:lnTo>
                    <a:pt x="1461789" y="876479"/>
                  </a:lnTo>
                  <a:lnTo>
                    <a:pt x="1461789" y="877936"/>
                  </a:lnTo>
                  <a:lnTo>
                    <a:pt x="1461116" y="879393"/>
                  </a:lnTo>
                  <a:lnTo>
                    <a:pt x="1460388" y="881523"/>
                  </a:lnTo>
                  <a:lnTo>
                    <a:pt x="1461116" y="882980"/>
                  </a:lnTo>
                  <a:lnTo>
                    <a:pt x="1460388" y="883708"/>
                  </a:lnTo>
                  <a:lnTo>
                    <a:pt x="1458931" y="887295"/>
                  </a:lnTo>
                  <a:lnTo>
                    <a:pt x="1457474" y="891553"/>
                  </a:lnTo>
                  <a:lnTo>
                    <a:pt x="1456802" y="892282"/>
                  </a:lnTo>
                  <a:lnTo>
                    <a:pt x="1456073" y="894467"/>
                  </a:lnTo>
                  <a:lnTo>
                    <a:pt x="1456073" y="895868"/>
                  </a:lnTo>
                  <a:lnTo>
                    <a:pt x="1454616" y="897325"/>
                  </a:lnTo>
                  <a:lnTo>
                    <a:pt x="1454616" y="898054"/>
                  </a:lnTo>
                  <a:lnTo>
                    <a:pt x="1453888" y="898054"/>
                  </a:lnTo>
                  <a:lnTo>
                    <a:pt x="1435227" y="894467"/>
                  </a:lnTo>
                  <a:lnTo>
                    <a:pt x="1404351" y="893010"/>
                  </a:lnTo>
                  <a:lnTo>
                    <a:pt x="1380703" y="891553"/>
                  </a:lnTo>
                  <a:lnTo>
                    <a:pt x="1376388" y="890881"/>
                  </a:lnTo>
                  <a:lnTo>
                    <a:pt x="1371345" y="890152"/>
                  </a:lnTo>
                  <a:lnTo>
                    <a:pt x="1356999" y="889424"/>
                  </a:lnTo>
                  <a:lnTo>
                    <a:pt x="1356999" y="889424"/>
                  </a:lnTo>
                  <a:lnTo>
                    <a:pt x="1356271" y="887967"/>
                  </a:lnTo>
                  <a:lnTo>
                    <a:pt x="1355542" y="886566"/>
                  </a:lnTo>
                  <a:lnTo>
                    <a:pt x="1355542" y="883708"/>
                  </a:lnTo>
                  <a:lnTo>
                    <a:pt x="1355542" y="882980"/>
                  </a:lnTo>
                  <a:lnTo>
                    <a:pt x="1355542" y="881523"/>
                  </a:lnTo>
                  <a:lnTo>
                    <a:pt x="1354141" y="880794"/>
                  </a:lnTo>
                  <a:lnTo>
                    <a:pt x="1353413" y="879393"/>
                  </a:lnTo>
                  <a:lnTo>
                    <a:pt x="1352684" y="878665"/>
                  </a:lnTo>
                  <a:lnTo>
                    <a:pt x="1353413" y="878665"/>
                  </a:lnTo>
                  <a:lnTo>
                    <a:pt x="1353413" y="877936"/>
                  </a:lnTo>
                  <a:lnTo>
                    <a:pt x="1353413" y="876479"/>
                  </a:lnTo>
                  <a:lnTo>
                    <a:pt x="1352684" y="875078"/>
                  </a:lnTo>
                  <a:lnTo>
                    <a:pt x="1352684" y="874350"/>
                  </a:lnTo>
                  <a:lnTo>
                    <a:pt x="1352684" y="873621"/>
                  </a:lnTo>
                  <a:lnTo>
                    <a:pt x="1351956" y="872893"/>
                  </a:lnTo>
                  <a:lnTo>
                    <a:pt x="1351956" y="871492"/>
                  </a:lnTo>
                  <a:lnTo>
                    <a:pt x="1352684" y="870764"/>
                  </a:lnTo>
                  <a:lnTo>
                    <a:pt x="1354141" y="870035"/>
                  </a:lnTo>
                  <a:lnTo>
                    <a:pt x="1354814" y="867906"/>
                  </a:lnTo>
                  <a:lnTo>
                    <a:pt x="1356271" y="865720"/>
                  </a:lnTo>
                  <a:lnTo>
                    <a:pt x="1356999" y="864319"/>
                  </a:lnTo>
                  <a:lnTo>
                    <a:pt x="1356271" y="862862"/>
                  </a:lnTo>
                  <a:lnTo>
                    <a:pt x="1355542" y="862862"/>
                  </a:lnTo>
                  <a:lnTo>
                    <a:pt x="1355542" y="862134"/>
                  </a:lnTo>
                  <a:lnTo>
                    <a:pt x="1356271" y="862134"/>
                  </a:lnTo>
                  <a:lnTo>
                    <a:pt x="1356999" y="861405"/>
                  </a:lnTo>
                  <a:lnTo>
                    <a:pt x="1355542" y="860733"/>
                  </a:lnTo>
                  <a:lnTo>
                    <a:pt x="1355542" y="860004"/>
                  </a:lnTo>
                  <a:lnTo>
                    <a:pt x="1356271" y="859276"/>
                  </a:lnTo>
                  <a:lnTo>
                    <a:pt x="1355542" y="857819"/>
                  </a:lnTo>
                  <a:lnTo>
                    <a:pt x="1356271" y="855689"/>
                  </a:lnTo>
                  <a:lnTo>
                    <a:pt x="1356271" y="854232"/>
                  </a:lnTo>
                  <a:lnTo>
                    <a:pt x="1356999" y="852832"/>
                  </a:lnTo>
                  <a:lnTo>
                    <a:pt x="1356271" y="851375"/>
                  </a:lnTo>
                  <a:lnTo>
                    <a:pt x="1356999" y="849918"/>
                  </a:lnTo>
                  <a:lnTo>
                    <a:pt x="1356999" y="849245"/>
                  </a:lnTo>
                  <a:lnTo>
                    <a:pt x="1357728" y="847788"/>
                  </a:lnTo>
                  <a:lnTo>
                    <a:pt x="1358400" y="845659"/>
                  </a:lnTo>
                  <a:lnTo>
                    <a:pt x="1358400" y="844930"/>
                  </a:lnTo>
                  <a:lnTo>
                    <a:pt x="1361314" y="840615"/>
                  </a:lnTo>
                  <a:lnTo>
                    <a:pt x="1362715" y="837758"/>
                  </a:lnTo>
                  <a:lnTo>
                    <a:pt x="1364172" y="836301"/>
                  </a:lnTo>
                  <a:lnTo>
                    <a:pt x="1364172" y="835572"/>
                  </a:lnTo>
                  <a:lnTo>
                    <a:pt x="1364172" y="832714"/>
                  </a:lnTo>
                  <a:lnTo>
                    <a:pt x="1363443" y="830585"/>
                  </a:lnTo>
                  <a:lnTo>
                    <a:pt x="1362715" y="829128"/>
                  </a:lnTo>
                  <a:lnTo>
                    <a:pt x="1362715" y="828399"/>
                  </a:lnTo>
                  <a:lnTo>
                    <a:pt x="1362715" y="827671"/>
                  </a:lnTo>
                  <a:lnTo>
                    <a:pt x="1362715" y="826270"/>
                  </a:lnTo>
                  <a:lnTo>
                    <a:pt x="1363443" y="824813"/>
                  </a:lnTo>
                  <a:lnTo>
                    <a:pt x="1365629" y="824084"/>
                  </a:lnTo>
                  <a:lnTo>
                    <a:pt x="1366301" y="823356"/>
                  </a:lnTo>
                  <a:lnTo>
                    <a:pt x="1367030" y="821955"/>
                  </a:lnTo>
                  <a:lnTo>
                    <a:pt x="1370616" y="816183"/>
                  </a:lnTo>
                  <a:lnTo>
                    <a:pt x="1371345" y="815455"/>
                  </a:lnTo>
                  <a:lnTo>
                    <a:pt x="1372802" y="811868"/>
                  </a:lnTo>
                  <a:lnTo>
                    <a:pt x="1373474" y="811196"/>
                  </a:lnTo>
                  <a:lnTo>
                    <a:pt x="1374931" y="810467"/>
                  </a:lnTo>
                  <a:lnTo>
                    <a:pt x="1376388" y="809010"/>
                  </a:lnTo>
                  <a:lnTo>
                    <a:pt x="1377116" y="808282"/>
                  </a:lnTo>
                  <a:lnTo>
                    <a:pt x="1377789" y="806153"/>
                  </a:lnTo>
                  <a:lnTo>
                    <a:pt x="1377789" y="804023"/>
                  </a:lnTo>
                  <a:lnTo>
                    <a:pt x="1377789" y="802566"/>
                  </a:lnTo>
                  <a:lnTo>
                    <a:pt x="1377789" y="801109"/>
                  </a:lnTo>
                  <a:lnTo>
                    <a:pt x="1377789" y="799708"/>
                  </a:lnTo>
                  <a:lnTo>
                    <a:pt x="1378517" y="798980"/>
                  </a:lnTo>
                  <a:lnTo>
                    <a:pt x="1379974" y="797523"/>
                  </a:lnTo>
                  <a:lnTo>
                    <a:pt x="1380703" y="797523"/>
                  </a:lnTo>
                  <a:lnTo>
                    <a:pt x="1381375" y="796794"/>
                  </a:lnTo>
                  <a:lnTo>
                    <a:pt x="1382832" y="796122"/>
                  </a:lnTo>
                  <a:lnTo>
                    <a:pt x="1384289" y="794665"/>
                  </a:lnTo>
                  <a:lnTo>
                    <a:pt x="1384962" y="793936"/>
                  </a:lnTo>
                  <a:lnTo>
                    <a:pt x="1384962" y="791807"/>
                  </a:lnTo>
                  <a:lnTo>
                    <a:pt x="1384289" y="788949"/>
                  </a:lnTo>
                  <a:lnTo>
                    <a:pt x="1384289" y="788221"/>
                  </a:lnTo>
                  <a:lnTo>
                    <a:pt x="1384289" y="786764"/>
                  </a:lnTo>
                  <a:lnTo>
                    <a:pt x="1387876" y="781048"/>
                  </a:lnTo>
                  <a:lnTo>
                    <a:pt x="1389277" y="779591"/>
                  </a:lnTo>
                  <a:lnTo>
                    <a:pt x="1390005" y="777461"/>
                  </a:lnTo>
                  <a:lnTo>
                    <a:pt x="1390734" y="775276"/>
                  </a:lnTo>
                  <a:lnTo>
                    <a:pt x="1391462" y="772418"/>
                  </a:lnTo>
                  <a:lnTo>
                    <a:pt x="1393591" y="767375"/>
                  </a:lnTo>
                  <a:lnTo>
                    <a:pt x="1393591" y="765245"/>
                  </a:lnTo>
                  <a:lnTo>
                    <a:pt x="1393591" y="762387"/>
                  </a:lnTo>
                  <a:lnTo>
                    <a:pt x="1393591" y="760930"/>
                  </a:lnTo>
                  <a:lnTo>
                    <a:pt x="1393591" y="760202"/>
                  </a:lnTo>
                  <a:lnTo>
                    <a:pt x="1394320" y="759473"/>
                  </a:lnTo>
                  <a:lnTo>
                    <a:pt x="1395777" y="758745"/>
                  </a:lnTo>
                  <a:lnTo>
                    <a:pt x="1396449" y="758745"/>
                  </a:lnTo>
                  <a:lnTo>
                    <a:pt x="1396449" y="758073"/>
                  </a:lnTo>
                  <a:lnTo>
                    <a:pt x="1396449" y="757344"/>
                  </a:lnTo>
                  <a:lnTo>
                    <a:pt x="1396449" y="755887"/>
                  </a:lnTo>
                  <a:lnTo>
                    <a:pt x="1397178" y="754486"/>
                  </a:lnTo>
                  <a:lnTo>
                    <a:pt x="1393591" y="754486"/>
                  </a:lnTo>
                  <a:lnTo>
                    <a:pt x="1392191" y="754486"/>
                  </a:lnTo>
                  <a:lnTo>
                    <a:pt x="1389277" y="755159"/>
                  </a:lnTo>
                  <a:lnTo>
                    <a:pt x="1387876" y="757344"/>
                  </a:lnTo>
                  <a:lnTo>
                    <a:pt x="1384289" y="759473"/>
                  </a:lnTo>
                  <a:lnTo>
                    <a:pt x="1383561" y="760202"/>
                  </a:lnTo>
                  <a:lnTo>
                    <a:pt x="1373474" y="763060"/>
                  </a:lnTo>
                  <a:lnTo>
                    <a:pt x="1372802" y="763060"/>
                  </a:lnTo>
                  <a:lnTo>
                    <a:pt x="1369888" y="762387"/>
                  </a:lnTo>
                  <a:lnTo>
                    <a:pt x="1364900" y="761659"/>
                  </a:lnTo>
                  <a:lnTo>
                    <a:pt x="1361314" y="760930"/>
                  </a:lnTo>
                  <a:lnTo>
                    <a:pt x="1360586" y="760930"/>
                  </a:lnTo>
                  <a:lnTo>
                    <a:pt x="1360586" y="761659"/>
                  </a:lnTo>
                  <a:lnTo>
                    <a:pt x="1358400" y="762387"/>
                  </a:lnTo>
                  <a:lnTo>
                    <a:pt x="1354141" y="763788"/>
                  </a:lnTo>
                  <a:lnTo>
                    <a:pt x="1352684" y="764517"/>
                  </a:lnTo>
                  <a:lnTo>
                    <a:pt x="1351956" y="765245"/>
                  </a:lnTo>
                  <a:lnTo>
                    <a:pt x="1351227" y="765245"/>
                  </a:lnTo>
                  <a:lnTo>
                    <a:pt x="1350499" y="765245"/>
                  </a:lnTo>
                  <a:lnTo>
                    <a:pt x="1349098" y="765245"/>
                  </a:lnTo>
                  <a:lnTo>
                    <a:pt x="1346912" y="764517"/>
                  </a:lnTo>
                  <a:lnTo>
                    <a:pt x="1346240" y="764517"/>
                  </a:lnTo>
                  <a:lnTo>
                    <a:pt x="1342654" y="765245"/>
                  </a:lnTo>
                  <a:lnTo>
                    <a:pt x="1339740" y="765245"/>
                  </a:lnTo>
                  <a:lnTo>
                    <a:pt x="1339011" y="765245"/>
                  </a:lnTo>
                  <a:lnTo>
                    <a:pt x="1337610" y="764517"/>
                  </a:lnTo>
                  <a:lnTo>
                    <a:pt x="1336153" y="763788"/>
                  </a:lnTo>
                  <a:lnTo>
                    <a:pt x="1335425" y="763788"/>
                  </a:lnTo>
                  <a:lnTo>
                    <a:pt x="1334752" y="763788"/>
                  </a:lnTo>
                  <a:lnTo>
                    <a:pt x="1334024" y="763788"/>
                  </a:lnTo>
                  <a:lnTo>
                    <a:pt x="1332567" y="763788"/>
                  </a:lnTo>
                  <a:lnTo>
                    <a:pt x="1331166" y="763788"/>
                  </a:lnTo>
                  <a:lnTo>
                    <a:pt x="1330437" y="763788"/>
                  </a:lnTo>
                  <a:lnTo>
                    <a:pt x="1329709" y="763788"/>
                  </a:lnTo>
                  <a:lnTo>
                    <a:pt x="1328980" y="763788"/>
                  </a:lnTo>
                  <a:lnTo>
                    <a:pt x="1327524" y="765245"/>
                  </a:lnTo>
                  <a:lnTo>
                    <a:pt x="1324666" y="767375"/>
                  </a:lnTo>
                  <a:lnTo>
                    <a:pt x="1321808" y="770961"/>
                  </a:lnTo>
                  <a:lnTo>
                    <a:pt x="1320351" y="772418"/>
                  </a:lnTo>
                  <a:lnTo>
                    <a:pt x="1319678" y="772418"/>
                  </a:lnTo>
                  <a:lnTo>
                    <a:pt x="1318950" y="772418"/>
                  </a:lnTo>
                  <a:lnTo>
                    <a:pt x="1316036" y="772418"/>
                  </a:lnTo>
                  <a:lnTo>
                    <a:pt x="1314635" y="772418"/>
                  </a:lnTo>
                  <a:lnTo>
                    <a:pt x="1313178" y="772418"/>
                  </a:lnTo>
                  <a:lnTo>
                    <a:pt x="1312449" y="772418"/>
                  </a:lnTo>
                  <a:lnTo>
                    <a:pt x="1311049" y="773819"/>
                  </a:lnTo>
                  <a:lnTo>
                    <a:pt x="1308191" y="776004"/>
                  </a:lnTo>
                  <a:lnTo>
                    <a:pt x="1307462" y="776733"/>
                  </a:lnTo>
                  <a:lnTo>
                    <a:pt x="1306734" y="776733"/>
                  </a:lnTo>
                  <a:lnTo>
                    <a:pt x="1303876" y="776733"/>
                  </a:lnTo>
                  <a:lnTo>
                    <a:pt x="1303876" y="776004"/>
                  </a:lnTo>
                  <a:lnTo>
                    <a:pt x="1304548" y="775276"/>
                  </a:lnTo>
                  <a:lnTo>
                    <a:pt x="1306734" y="774548"/>
                  </a:lnTo>
                  <a:lnTo>
                    <a:pt x="1309592" y="773147"/>
                  </a:lnTo>
                  <a:lnTo>
                    <a:pt x="1311049" y="770961"/>
                  </a:lnTo>
                  <a:lnTo>
                    <a:pt x="1312449" y="768832"/>
                  </a:lnTo>
                  <a:lnTo>
                    <a:pt x="1313906" y="768103"/>
                  </a:lnTo>
                  <a:lnTo>
                    <a:pt x="1316764" y="768103"/>
                  </a:lnTo>
                  <a:lnTo>
                    <a:pt x="1317493" y="768103"/>
                  </a:lnTo>
                  <a:lnTo>
                    <a:pt x="1318221" y="767375"/>
                  </a:lnTo>
                  <a:lnTo>
                    <a:pt x="1318950" y="766646"/>
                  </a:lnTo>
                  <a:lnTo>
                    <a:pt x="1319678" y="766646"/>
                  </a:lnTo>
                  <a:lnTo>
                    <a:pt x="1321808" y="764517"/>
                  </a:lnTo>
                  <a:lnTo>
                    <a:pt x="1322536" y="763060"/>
                  </a:lnTo>
                  <a:lnTo>
                    <a:pt x="1322536" y="761659"/>
                  </a:lnTo>
                  <a:lnTo>
                    <a:pt x="1323265" y="760930"/>
                  </a:lnTo>
                  <a:lnTo>
                    <a:pt x="1324666" y="760202"/>
                  </a:lnTo>
                  <a:lnTo>
                    <a:pt x="1325394" y="758073"/>
                  </a:lnTo>
                  <a:lnTo>
                    <a:pt x="1326851" y="755887"/>
                  </a:lnTo>
                  <a:lnTo>
                    <a:pt x="1328252" y="753758"/>
                  </a:lnTo>
                  <a:lnTo>
                    <a:pt x="1328980" y="753029"/>
                  </a:lnTo>
                  <a:lnTo>
                    <a:pt x="1329709" y="751572"/>
                  </a:lnTo>
                  <a:lnTo>
                    <a:pt x="1331166" y="749443"/>
                  </a:lnTo>
                  <a:lnTo>
                    <a:pt x="1330437" y="748714"/>
                  </a:lnTo>
                  <a:lnTo>
                    <a:pt x="1329709" y="746585"/>
                  </a:lnTo>
                  <a:lnTo>
                    <a:pt x="1328980" y="745856"/>
                  </a:lnTo>
                  <a:lnTo>
                    <a:pt x="1328252" y="743671"/>
                  </a:lnTo>
                  <a:lnTo>
                    <a:pt x="1326851" y="740813"/>
                  </a:lnTo>
                  <a:lnTo>
                    <a:pt x="1326851" y="735097"/>
                  </a:lnTo>
                  <a:lnTo>
                    <a:pt x="1326851" y="732183"/>
                  </a:lnTo>
                  <a:lnTo>
                    <a:pt x="1326123" y="731511"/>
                  </a:lnTo>
                  <a:lnTo>
                    <a:pt x="1326123" y="730054"/>
                  </a:lnTo>
                  <a:lnTo>
                    <a:pt x="1326123" y="728597"/>
                  </a:lnTo>
                  <a:lnTo>
                    <a:pt x="1326123" y="727196"/>
                  </a:lnTo>
                  <a:lnTo>
                    <a:pt x="1326123" y="725010"/>
                  </a:lnTo>
                  <a:lnTo>
                    <a:pt x="1326123" y="722881"/>
                  </a:lnTo>
                  <a:lnTo>
                    <a:pt x="1325394" y="721424"/>
                  </a:lnTo>
                  <a:lnTo>
                    <a:pt x="1324666" y="720696"/>
                  </a:lnTo>
                  <a:lnTo>
                    <a:pt x="1323937" y="720023"/>
                  </a:lnTo>
                  <a:lnTo>
                    <a:pt x="1323937" y="718566"/>
                  </a:lnTo>
                  <a:lnTo>
                    <a:pt x="1324666" y="717838"/>
                  </a:lnTo>
                  <a:lnTo>
                    <a:pt x="1326851" y="717109"/>
                  </a:lnTo>
                  <a:lnTo>
                    <a:pt x="1327524" y="715708"/>
                  </a:lnTo>
                  <a:lnTo>
                    <a:pt x="1327524" y="713523"/>
                  </a:lnTo>
                  <a:lnTo>
                    <a:pt x="1327524" y="712122"/>
                  </a:lnTo>
                  <a:lnTo>
                    <a:pt x="1326851" y="710665"/>
                  </a:lnTo>
                  <a:lnTo>
                    <a:pt x="1326851" y="709264"/>
                  </a:lnTo>
                  <a:lnTo>
                    <a:pt x="1327524" y="707807"/>
                  </a:lnTo>
                  <a:lnTo>
                    <a:pt x="1328252" y="705622"/>
                  </a:lnTo>
                  <a:lnTo>
                    <a:pt x="1328980" y="704949"/>
                  </a:lnTo>
                  <a:lnTo>
                    <a:pt x="1329709" y="704221"/>
                  </a:lnTo>
                  <a:lnTo>
                    <a:pt x="1331838" y="703492"/>
                  </a:lnTo>
                  <a:lnTo>
                    <a:pt x="1331838" y="701363"/>
                  </a:lnTo>
                  <a:lnTo>
                    <a:pt x="1332567" y="697048"/>
                  </a:lnTo>
                  <a:lnTo>
                    <a:pt x="1333295" y="695591"/>
                  </a:lnTo>
                  <a:lnTo>
                    <a:pt x="1332567" y="694134"/>
                  </a:lnTo>
                  <a:lnTo>
                    <a:pt x="1332567" y="693461"/>
                  </a:lnTo>
                  <a:lnTo>
                    <a:pt x="1331838" y="692733"/>
                  </a:lnTo>
                  <a:lnTo>
                    <a:pt x="1331838" y="691276"/>
                  </a:lnTo>
                  <a:lnTo>
                    <a:pt x="1331838" y="689875"/>
                  </a:lnTo>
                  <a:lnTo>
                    <a:pt x="1332567" y="689147"/>
                  </a:lnTo>
                  <a:lnTo>
                    <a:pt x="1332567" y="688418"/>
                  </a:lnTo>
                  <a:lnTo>
                    <a:pt x="1332567" y="687690"/>
                  </a:lnTo>
                  <a:lnTo>
                    <a:pt x="1333295" y="686289"/>
                  </a:lnTo>
                  <a:lnTo>
                    <a:pt x="1334024" y="684832"/>
                  </a:lnTo>
                  <a:lnTo>
                    <a:pt x="1334024" y="684103"/>
                  </a:lnTo>
                  <a:lnTo>
                    <a:pt x="1334752" y="683375"/>
                  </a:lnTo>
                  <a:lnTo>
                    <a:pt x="1336153" y="682702"/>
                  </a:lnTo>
                  <a:lnTo>
                    <a:pt x="1336153" y="681974"/>
                  </a:lnTo>
                  <a:lnTo>
                    <a:pt x="1335425" y="679788"/>
                  </a:lnTo>
                  <a:lnTo>
                    <a:pt x="1334752" y="679060"/>
                  </a:lnTo>
                  <a:lnTo>
                    <a:pt x="1334752" y="676931"/>
                  </a:lnTo>
                  <a:lnTo>
                    <a:pt x="1335425" y="675474"/>
                  </a:lnTo>
                  <a:lnTo>
                    <a:pt x="1335425" y="674073"/>
                  </a:lnTo>
                  <a:lnTo>
                    <a:pt x="1334752" y="673344"/>
                  </a:lnTo>
                  <a:lnTo>
                    <a:pt x="1334752" y="671887"/>
                  </a:lnTo>
                  <a:lnTo>
                    <a:pt x="1334024" y="670486"/>
                  </a:lnTo>
                  <a:lnTo>
                    <a:pt x="1334024" y="669029"/>
                  </a:lnTo>
                  <a:lnTo>
                    <a:pt x="1334024" y="666900"/>
                  </a:lnTo>
                  <a:lnTo>
                    <a:pt x="1333295" y="666171"/>
                  </a:lnTo>
                  <a:lnTo>
                    <a:pt x="1331838" y="665443"/>
                  </a:lnTo>
                  <a:lnTo>
                    <a:pt x="1331838" y="663986"/>
                  </a:lnTo>
                  <a:lnTo>
                    <a:pt x="1331838" y="661128"/>
                  </a:lnTo>
                  <a:lnTo>
                    <a:pt x="1332567" y="660399"/>
                  </a:lnTo>
                  <a:lnTo>
                    <a:pt x="1332567" y="659727"/>
                  </a:lnTo>
                  <a:lnTo>
                    <a:pt x="1334024" y="658270"/>
                  </a:lnTo>
                  <a:lnTo>
                    <a:pt x="1334752" y="657542"/>
                  </a:lnTo>
                  <a:lnTo>
                    <a:pt x="1334752" y="654684"/>
                  </a:lnTo>
                  <a:lnTo>
                    <a:pt x="1334752" y="653955"/>
                  </a:lnTo>
                  <a:lnTo>
                    <a:pt x="1334024" y="652498"/>
                  </a:lnTo>
                  <a:lnTo>
                    <a:pt x="1335425" y="650369"/>
                  </a:lnTo>
                  <a:lnTo>
                    <a:pt x="1335425" y="649640"/>
                  </a:lnTo>
                  <a:lnTo>
                    <a:pt x="1334752" y="648912"/>
                  </a:lnTo>
                  <a:lnTo>
                    <a:pt x="1337610" y="646054"/>
                  </a:lnTo>
                  <a:lnTo>
                    <a:pt x="1342654" y="641739"/>
                  </a:lnTo>
                  <a:lnTo>
                    <a:pt x="1344055" y="640338"/>
                  </a:lnTo>
                  <a:lnTo>
                    <a:pt x="1344783" y="638881"/>
                  </a:lnTo>
                  <a:lnTo>
                    <a:pt x="1345511" y="637424"/>
                  </a:lnTo>
                  <a:lnTo>
                    <a:pt x="1346912" y="636023"/>
                  </a:lnTo>
                  <a:lnTo>
                    <a:pt x="1346240" y="634566"/>
                  </a:lnTo>
                  <a:lnTo>
                    <a:pt x="1346240" y="633838"/>
                  </a:lnTo>
                  <a:lnTo>
                    <a:pt x="1345511" y="631708"/>
                  </a:lnTo>
                  <a:lnTo>
                    <a:pt x="1344783" y="630980"/>
                  </a:lnTo>
                  <a:lnTo>
                    <a:pt x="1344783" y="629579"/>
                  </a:lnTo>
                  <a:lnTo>
                    <a:pt x="1345511" y="626665"/>
                  </a:lnTo>
                  <a:lnTo>
                    <a:pt x="1344783" y="626665"/>
                  </a:lnTo>
                  <a:lnTo>
                    <a:pt x="1344783" y="625264"/>
                  </a:lnTo>
                  <a:lnTo>
                    <a:pt x="1346912" y="623807"/>
                  </a:lnTo>
                  <a:lnTo>
                    <a:pt x="1346240" y="622350"/>
                  </a:lnTo>
                  <a:lnTo>
                    <a:pt x="1346912" y="621678"/>
                  </a:lnTo>
                  <a:lnTo>
                    <a:pt x="1347641" y="621678"/>
                  </a:lnTo>
                  <a:lnTo>
                    <a:pt x="1349098" y="620949"/>
                  </a:lnTo>
                  <a:lnTo>
                    <a:pt x="1351956" y="618764"/>
                  </a:lnTo>
                  <a:lnTo>
                    <a:pt x="1354141" y="619492"/>
                  </a:lnTo>
                  <a:lnTo>
                    <a:pt x="1355542" y="618091"/>
                  </a:lnTo>
                  <a:lnTo>
                    <a:pt x="1356999" y="618764"/>
                  </a:lnTo>
                  <a:lnTo>
                    <a:pt x="1357728" y="618091"/>
                  </a:lnTo>
                  <a:lnTo>
                    <a:pt x="1359129" y="617363"/>
                  </a:lnTo>
                  <a:lnTo>
                    <a:pt x="1359129" y="615177"/>
                  </a:lnTo>
                  <a:lnTo>
                    <a:pt x="1360586" y="615177"/>
                  </a:lnTo>
                  <a:lnTo>
                    <a:pt x="1361314" y="613048"/>
                  </a:lnTo>
                  <a:lnTo>
                    <a:pt x="1364172" y="613776"/>
                  </a:lnTo>
                  <a:lnTo>
                    <a:pt x="1367030" y="610863"/>
                  </a:lnTo>
                  <a:lnTo>
                    <a:pt x="1366301" y="610190"/>
                  </a:lnTo>
                  <a:lnTo>
                    <a:pt x="1367030" y="608005"/>
                  </a:lnTo>
                  <a:lnTo>
                    <a:pt x="1369888" y="604418"/>
                  </a:lnTo>
                  <a:lnTo>
                    <a:pt x="1369888" y="601560"/>
                  </a:lnTo>
                  <a:lnTo>
                    <a:pt x="1371345" y="600103"/>
                  </a:lnTo>
                  <a:lnTo>
                    <a:pt x="1372802" y="600103"/>
                  </a:lnTo>
                  <a:lnTo>
                    <a:pt x="1373474" y="599375"/>
                  </a:lnTo>
                  <a:lnTo>
                    <a:pt x="1374203" y="597245"/>
                  </a:lnTo>
                  <a:lnTo>
                    <a:pt x="1375660" y="595788"/>
                  </a:lnTo>
                  <a:lnTo>
                    <a:pt x="1376388" y="594388"/>
                  </a:lnTo>
                  <a:lnTo>
                    <a:pt x="1375660" y="591530"/>
                  </a:lnTo>
                  <a:lnTo>
                    <a:pt x="1375660" y="589344"/>
                  </a:lnTo>
                  <a:lnTo>
                    <a:pt x="1377116" y="587887"/>
                  </a:lnTo>
                  <a:lnTo>
                    <a:pt x="1378517" y="584301"/>
                  </a:lnTo>
                  <a:lnTo>
                    <a:pt x="1378517" y="583628"/>
                  </a:lnTo>
                  <a:lnTo>
                    <a:pt x="1378517" y="581443"/>
                  </a:lnTo>
                  <a:lnTo>
                    <a:pt x="1377789" y="580042"/>
                  </a:lnTo>
                  <a:lnTo>
                    <a:pt x="1379246" y="577857"/>
                  </a:lnTo>
                  <a:lnTo>
                    <a:pt x="1379246" y="574999"/>
                  </a:lnTo>
                  <a:lnTo>
                    <a:pt x="1381375" y="573542"/>
                  </a:lnTo>
                  <a:lnTo>
                    <a:pt x="1382104" y="572141"/>
                  </a:lnTo>
                  <a:lnTo>
                    <a:pt x="1382104" y="569227"/>
                  </a:lnTo>
                  <a:lnTo>
                    <a:pt x="1382832" y="568554"/>
                  </a:lnTo>
                  <a:lnTo>
                    <a:pt x="1382104" y="566369"/>
                  </a:lnTo>
                  <a:lnTo>
                    <a:pt x="1382832" y="562054"/>
                  </a:lnTo>
                  <a:lnTo>
                    <a:pt x="1382104" y="557739"/>
                  </a:lnTo>
                  <a:lnTo>
                    <a:pt x="1383561" y="557067"/>
                  </a:lnTo>
                  <a:lnTo>
                    <a:pt x="1384962" y="557739"/>
                  </a:lnTo>
                  <a:lnTo>
                    <a:pt x="1388604" y="556338"/>
                  </a:lnTo>
                  <a:lnTo>
                    <a:pt x="1389277" y="554881"/>
                  </a:lnTo>
                  <a:lnTo>
                    <a:pt x="1390734" y="552752"/>
                  </a:lnTo>
                  <a:lnTo>
                    <a:pt x="1393591" y="549894"/>
                  </a:lnTo>
                  <a:lnTo>
                    <a:pt x="1397178" y="547708"/>
                  </a:lnTo>
                  <a:lnTo>
                    <a:pt x="1397178" y="546980"/>
                  </a:lnTo>
                  <a:lnTo>
                    <a:pt x="1402221" y="546980"/>
                  </a:lnTo>
                  <a:lnTo>
                    <a:pt x="1403678" y="545579"/>
                  </a:lnTo>
                  <a:lnTo>
                    <a:pt x="1412252" y="541993"/>
                  </a:lnTo>
                  <a:lnTo>
                    <a:pt x="1412980" y="539079"/>
                  </a:lnTo>
                  <a:lnTo>
                    <a:pt x="1413709" y="538406"/>
                  </a:lnTo>
                  <a:lnTo>
                    <a:pt x="1415838" y="538406"/>
                  </a:lnTo>
                  <a:lnTo>
                    <a:pt x="1418752" y="536949"/>
                  </a:lnTo>
                  <a:lnTo>
                    <a:pt x="1419425" y="536949"/>
                  </a:lnTo>
                  <a:lnTo>
                    <a:pt x="1423011" y="532634"/>
                  </a:lnTo>
                  <a:lnTo>
                    <a:pt x="1425925" y="531178"/>
                  </a:lnTo>
                  <a:lnTo>
                    <a:pt x="1427326" y="529777"/>
                  </a:lnTo>
                  <a:lnTo>
                    <a:pt x="1428054" y="527591"/>
                  </a:lnTo>
                  <a:lnTo>
                    <a:pt x="1428783" y="525462"/>
                  </a:lnTo>
                  <a:lnTo>
                    <a:pt x="1428783" y="524005"/>
                  </a:lnTo>
                  <a:lnTo>
                    <a:pt x="1429511" y="521875"/>
                  </a:lnTo>
                  <a:lnTo>
                    <a:pt x="1431641" y="519690"/>
                  </a:lnTo>
                  <a:lnTo>
                    <a:pt x="1432369" y="518289"/>
                  </a:lnTo>
                  <a:lnTo>
                    <a:pt x="1431641" y="516832"/>
                  </a:lnTo>
                  <a:lnTo>
                    <a:pt x="1431641" y="516103"/>
                  </a:lnTo>
                  <a:lnTo>
                    <a:pt x="1435227" y="514703"/>
                  </a:lnTo>
                  <a:lnTo>
                    <a:pt x="1435956" y="512517"/>
                  </a:lnTo>
                  <a:lnTo>
                    <a:pt x="1433826" y="511116"/>
                  </a:lnTo>
                  <a:lnTo>
                    <a:pt x="1433826" y="509659"/>
                  </a:lnTo>
                  <a:lnTo>
                    <a:pt x="1394320" y="454406"/>
                  </a:lnTo>
                  <a:lnTo>
                    <a:pt x="1379974" y="433561"/>
                  </a:lnTo>
                  <a:lnTo>
                    <a:pt x="1371345" y="422073"/>
                  </a:lnTo>
                  <a:lnTo>
                    <a:pt x="1368487" y="417758"/>
                  </a:lnTo>
                  <a:lnTo>
                    <a:pt x="1367030" y="416357"/>
                  </a:lnTo>
                  <a:lnTo>
                    <a:pt x="1367030" y="416357"/>
                  </a:lnTo>
                  <a:lnTo>
                    <a:pt x="1335425" y="373264"/>
                  </a:lnTo>
                  <a:lnTo>
                    <a:pt x="1300289" y="325184"/>
                  </a:lnTo>
                  <a:lnTo>
                    <a:pt x="1290931" y="318012"/>
                  </a:lnTo>
                  <a:lnTo>
                    <a:pt x="1290203" y="318012"/>
                  </a:lnTo>
                  <a:lnTo>
                    <a:pt x="1255011" y="290721"/>
                  </a:lnTo>
                  <a:lnTo>
                    <a:pt x="1236351" y="276376"/>
                  </a:lnTo>
                  <a:lnTo>
                    <a:pt x="1235622" y="279962"/>
                  </a:lnTo>
                  <a:lnTo>
                    <a:pt x="1236351" y="280691"/>
                  </a:lnTo>
                  <a:lnTo>
                    <a:pt x="1235622" y="282092"/>
                  </a:lnTo>
                  <a:lnTo>
                    <a:pt x="1235622" y="282820"/>
                  </a:lnTo>
                  <a:lnTo>
                    <a:pt x="1234950" y="282820"/>
                  </a:lnTo>
                  <a:lnTo>
                    <a:pt x="1232764" y="282092"/>
                  </a:lnTo>
                  <a:lnTo>
                    <a:pt x="1231364" y="281363"/>
                  </a:lnTo>
                  <a:lnTo>
                    <a:pt x="1229907" y="282092"/>
                  </a:lnTo>
                  <a:lnTo>
                    <a:pt x="1228450" y="284277"/>
                  </a:lnTo>
                  <a:lnTo>
                    <a:pt x="1227777" y="285678"/>
                  </a:lnTo>
                  <a:lnTo>
                    <a:pt x="1227049" y="286407"/>
                  </a:lnTo>
                  <a:lnTo>
                    <a:pt x="1226320" y="287864"/>
                  </a:lnTo>
                  <a:lnTo>
                    <a:pt x="1226320" y="289265"/>
                  </a:lnTo>
                  <a:lnTo>
                    <a:pt x="1226320" y="289993"/>
                  </a:lnTo>
                  <a:lnTo>
                    <a:pt x="1224191" y="291450"/>
                  </a:lnTo>
                  <a:lnTo>
                    <a:pt x="1223462" y="293579"/>
                  </a:lnTo>
                  <a:lnTo>
                    <a:pt x="1224191" y="295036"/>
                  </a:lnTo>
                  <a:lnTo>
                    <a:pt x="1225592" y="296437"/>
                  </a:lnTo>
                  <a:lnTo>
                    <a:pt x="1226320" y="297894"/>
                  </a:lnTo>
                  <a:lnTo>
                    <a:pt x="1226320" y="300752"/>
                  </a:lnTo>
                  <a:lnTo>
                    <a:pt x="1227049" y="301481"/>
                  </a:lnTo>
                  <a:lnTo>
                    <a:pt x="1227777" y="302938"/>
                  </a:lnTo>
                  <a:lnTo>
                    <a:pt x="1227049" y="303610"/>
                  </a:lnTo>
                  <a:lnTo>
                    <a:pt x="1227777" y="305067"/>
                  </a:lnTo>
                  <a:lnTo>
                    <a:pt x="1227777" y="305795"/>
                  </a:lnTo>
                  <a:lnTo>
                    <a:pt x="1228450" y="309382"/>
                  </a:lnTo>
                  <a:lnTo>
                    <a:pt x="1228450" y="310110"/>
                  </a:lnTo>
                  <a:lnTo>
                    <a:pt x="1227049" y="310839"/>
                  </a:lnTo>
                  <a:lnTo>
                    <a:pt x="1225592" y="310839"/>
                  </a:lnTo>
                  <a:lnTo>
                    <a:pt x="1224863" y="311511"/>
                  </a:lnTo>
                  <a:lnTo>
                    <a:pt x="1223462" y="312968"/>
                  </a:lnTo>
                  <a:lnTo>
                    <a:pt x="1222734" y="312968"/>
                  </a:lnTo>
                  <a:lnTo>
                    <a:pt x="1222005" y="313697"/>
                  </a:lnTo>
                  <a:lnTo>
                    <a:pt x="1222005" y="315098"/>
                  </a:lnTo>
                  <a:lnTo>
                    <a:pt x="1221277" y="315826"/>
                  </a:lnTo>
                  <a:lnTo>
                    <a:pt x="1220548" y="316555"/>
                  </a:lnTo>
                  <a:lnTo>
                    <a:pt x="1217690" y="318012"/>
                  </a:lnTo>
                  <a:lnTo>
                    <a:pt x="1215561" y="319413"/>
                  </a:lnTo>
                  <a:lnTo>
                    <a:pt x="1214104" y="320141"/>
                  </a:lnTo>
                  <a:lnTo>
                    <a:pt x="1213376" y="320870"/>
                  </a:lnTo>
                  <a:lnTo>
                    <a:pt x="1211975" y="322327"/>
                  </a:lnTo>
                  <a:lnTo>
                    <a:pt x="1210518" y="321598"/>
                  </a:lnTo>
                  <a:lnTo>
                    <a:pt x="1208388" y="321598"/>
                  </a:lnTo>
                  <a:lnTo>
                    <a:pt x="1207660" y="322327"/>
                  </a:lnTo>
                  <a:lnTo>
                    <a:pt x="1206203" y="323727"/>
                  </a:lnTo>
                  <a:lnTo>
                    <a:pt x="1205474" y="324456"/>
                  </a:lnTo>
                  <a:lnTo>
                    <a:pt x="1203345" y="325913"/>
                  </a:lnTo>
                  <a:lnTo>
                    <a:pt x="1201888" y="326585"/>
                  </a:lnTo>
                  <a:lnTo>
                    <a:pt x="1200487" y="327314"/>
                  </a:lnTo>
                  <a:lnTo>
                    <a:pt x="1199758" y="328771"/>
                  </a:lnTo>
                  <a:lnTo>
                    <a:pt x="1198301" y="330900"/>
                  </a:lnTo>
                  <a:lnTo>
                    <a:pt x="1196172" y="331629"/>
                  </a:lnTo>
                  <a:lnTo>
                    <a:pt x="1192586" y="333086"/>
                  </a:lnTo>
                  <a:lnTo>
                    <a:pt x="1191129" y="333758"/>
                  </a:lnTo>
                  <a:lnTo>
                    <a:pt x="1190400" y="334487"/>
                  </a:lnTo>
                  <a:lnTo>
                    <a:pt x="1188999" y="336672"/>
                  </a:lnTo>
                  <a:lnTo>
                    <a:pt x="1188271" y="339530"/>
                  </a:lnTo>
                  <a:lnTo>
                    <a:pt x="1186814" y="340987"/>
                  </a:lnTo>
                  <a:lnTo>
                    <a:pt x="1182499" y="342388"/>
                  </a:lnTo>
                  <a:lnTo>
                    <a:pt x="1181098" y="342388"/>
                  </a:lnTo>
                  <a:lnTo>
                    <a:pt x="1179641" y="343116"/>
                  </a:lnTo>
                  <a:lnTo>
                    <a:pt x="1178184" y="344573"/>
                  </a:lnTo>
                  <a:lnTo>
                    <a:pt x="1177512" y="347431"/>
                  </a:lnTo>
                  <a:lnTo>
                    <a:pt x="1176783" y="348888"/>
                  </a:lnTo>
                  <a:lnTo>
                    <a:pt x="1176055" y="348888"/>
                  </a:lnTo>
                  <a:lnTo>
                    <a:pt x="1173197" y="349561"/>
                  </a:lnTo>
                  <a:lnTo>
                    <a:pt x="1171740" y="349561"/>
                  </a:lnTo>
                  <a:lnTo>
                    <a:pt x="1169610" y="353876"/>
                  </a:lnTo>
                  <a:lnTo>
                    <a:pt x="1168882" y="354604"/>
                  </a:lnTo>
                  <a:lnTo>
                    <a:pt x="1167425" y="354604"/>
                  </a:lnTo>
                  <a:lnTo>
                    <a:pt x="1166024" y="354604"/>
                  </a:lnTo>
                  <a:lnTo>
                    <a:pt x="1164567" y="355332"/>
                  </a:lnTo>
                  <a:lnTo>
                    <a:pt x="1162438" y="356733"/>
                  </a:lnTo>
                  <a:lnTo>
                    <a:pt x="1160981" y="357462"/>
                  </a:lnTo>
                  <a:lnTo>
                    <a:pt x="1159524" y="358919"/>
                  </a:lnTo>
                  <a:lnTo>
                    <a:pt x="1158851" y="359647"/>
                  </a:lnTo>
                  <a:lnTo>
                    <a:pt x="1157394" y="359647"/>
                  </a:lnTo>
                  <a:lnTo>
                    <a:pt x="1153808" y="358919"/>
                  </a:lnTo>
                  <a:lnTo>
                    <a:pt x="1151622" y="359647"/>
                  </a:lnTo>
                  <a:lnTo>
                    <a:pt x="1150222" y="359647"/>
                  </a:lnTo>
                  <a:lnTo>
                    <a:pt x="1148765" y="361048"/>
                  </a:lnTo>
                  <a:lnTo>
                    <a:pt x="1148765" y="361777"/>
                  </a:lnTo>
                  <a:lnTo>
                    <a:pt x="1148036" y="363234"/>
                  </a:lnTo>
                  <a:lnTo>
                    <a:pt x="1147364" y="363234"/>
                  </a:lnTo>
                  <a:lnTo>
                    <a:pt x="1146635" y="364635"/>
                  </a:lnTo>
                  <a:lnTo>
                    <a:pt x="1145907" y="366092"/>
                  </a:lnTo>
                  <a:lnTo>
                    <a:pt x="1145178" y="366820"/>
                  </a:lnTo>
                  <a:lnTo>
                    <a:pt x="1143777" y="368221"/>
                  </a:lnTo>
                  <a:lnTo>
                    <a:pt x="1142320" y="368221"/>
                  </a:lnTo>
                  <a:lnTo>
                    <a:pt x="1140863" y="368221"/>
                  </a:lnTo>
                  <a:lnTo>
                    <a:pt x="1139462" y="366820"/>
                  </a:lnTo>
                  <a:lnTo>
                    <a:pt x="1136548" y="364635"/>
                  </a:lnTo>
                  <a:lnTo>
                    <a:pt x="1133690" y="363962"/>
                  </a:lnTo>
                  <a:lnTo>
                    <a:pt x="1130104" y="363962"/>
                  </a:lnTo>
                  <a:lnTo>
                    <a:pt x="1126518" y="363234"/>
                  </a:lnTo>
                  <a:lnTo>
                    <a:pt x="1124388" y="362505"/>
                  </a:lnTo>
                  <a:lnTo>
                    <a:pt x="1123660" y="360376"/>
                  </a:lnTo>
                  <a:lnTo>
                    <a:pt x="1122931" y="360376"/>
                  </a:lnTo>
                  <a:lnTo>
                    <a:pt x="1122203" y="357462"/>
                  </a:lnTo>
                  <a:lnTo>
                    <a:pt x="1120073" y="354604"/>
                  </a:lnTo>
                  <a:lnTo>
                    <a:pt x="1119345" y="353876"/>
                  </a:lnTo>
                  <a:lnTo>
                    <a:pt x="1119345" y="351746"/>
                  </a:lnTo>
                  <a:lnTo>
                    <a:pt x="1119345" y="349561"/>
                  </a:lnTo>
                  <a:lnTo>
                    <a:pt x="1119345" y="347431"/>
                  </a:lnTo>
                  <a:lnTo>
                    <a:pt x="1117888" y="342388"/>
                  </a:lnTo>
                  <a:lnTo>
                    <a:pt x="1117888" y="340258"/>
                  </a:lnTo>
                  <a:lnTo>
                    <a:pt x="1084154" y="402684"/>
                  </a:lnTo>
                  <a:lnTo>
                    <a:pt x="1082697" y="402012"/>
                  </a:lnTo>
                  <a:lnTo>
                    <a:pt x="1081296" y="400555"/>
                  </a:lnTo>
                  <a:lnTo>
                    <a:pt x="1079839" y="399098"/>
                  </a:lnTo>
                  <a:lnTo>
                    <a:pt x="1079110" y="399098"/>
                  </a:lnTo>
                  <a:lnTo>
                    <a:pt x="1076981" y="396968"/>
                  </a:lnTo>
                  <a:lnTo>
                    <a:pt x="1076252" y="396240"/>
                  </a:lnTo>
                  <a:lnTo>
                    <a:pt x="1074851" y="394783"/>
                  </a:lnTo>
                  <a:lnTo>
                    <a:pt x="1072666" y="393382"/>
                  </a:lnTo>
                  <a:lnTo>
                    <a:pt x="1068351" y="391925"/>
                  </a:lnTo>
                  <a:lnTo>
                    <a:pt x="1066950" y="391925"/>
                  </a:lnTo>
                  <a:lnTo>
                    <a:pt x="1064765" y="392653"/>
                  </a:lnTo>
                  <a:lnTo>
                    <a:pt x="1063364" y="391925"/>
                  </a:lnTo>
                  <a:lnTo>
                    <a:pt x="1061178" y="392653"/>
                  </a:lnTo>
                  <a:lnTo>
                    <a:pt x="1059049" y="393382"/>
                  </a:lnTo>
                  <a:lnTo>
                    <a:pt x="1056863" y="394783"/>
                  </a:lnTo>
                  <a:lnTo>
                    <a:pt x="1056135" y="396240"/>
                  </a:lnTo>
                  <a:lnTo>
                    <a:pt x="1054005" y="397697"/>
                  </a:lnTo>
                  <a:lnTo>
                    <a:pt x="1052549" y="398369"/>
                  </a:lnTo>
                  <a:lnTo>
                    <a:pt x="1048962" y="399098"/>
                  </a:lnTo>
                  <a:lnTo>
                    <a:pt x="1046104" y="401283"/>
                  </a:lnTo>
                  <a:lnTo>
                    <a:pt x="1044647" y="402012"/>
                  </a:lnTo>
                  <a:lnTo>
                    <a:pt x="1043246" y="402012"/>
                  </a:lnTo>
                  <a:lnTo>
                    <a:pt x="1041789" y="402684"/>
                  </a:lnTo>
                  <a:lnTo>
                    <a:pt x="1040388" y="402684"/>
                  </a:lnTo>
                  <a:lnTo>
                    <a:pt x="1038203" y="402012"/>
                  </a:lnTo>
                  <a:lnTo>
                    <a:pt x="1035345" y="401283"/>
                  </a:lnTo>
                  <a:lnTo>
                    <a:pt x="1033888" y="401283"/>
                  </a:lnTo>
                  <a:lnTo>
                    <a:pt x="1031759" y="401283"/>
                  </a:lnTo>
                  <a:lnTo>
                    <a:pt x="1028901" y="400555"/>
                  </a:lnTo>
                  <a:lnTo>
                    <a:pt x="1028172" y="400555"/>
                  </a:lnTo>
                  <a:lnTo>
                    <a:pt x="1027444" y="399826"/>
                  </a:lnTo>
                  <a:lnTo>
                    <a:pt x="1026715" y="398369"/>
                  </a:lnTo>
                  <a:lnTo>
                    <a:pt x="1025987" y="396968"/>
                  </a:lnTo>
                  <a:lnTo>
                    <a:pt x="1025987" y="394783"/>
                  </a:lnTo>
                  <a:lnTo>
                    <a:pt x="1025258" y="393382"/>
                  </a:lnTo>
                  <a:lnTo>
                    <a:pt x="1023857" y="391925"/>
                  </a:lnTo>
                  <a:lnTo>
                    <a:pt x="1023129" y="389067"/>
                  </a:lnTo>
                  <a:lnTo>
                    <a:pt x="1020999" y="385481"/>
                  </a:lnTo>
                  <a:lnTo>
                    <a:pt x="1020999" y="383295"/>
                  </a:lnTo>
                  <a:lnTo>
                    <a:pt x="1020271" y="381894"/>
                  </a:lnTo>
                  <a:lnTo>
                    <a:pt x="1020271" y="380437"/>
                  </a:lnTo>
                  <a:lnTo>
                    <a:pt x="1020999" y="379036"/>
                  </a:lnTo>
                  <a:lnTo>
                    <a:pt x="1021672" y="378308"/>
                  </a:lnTo>
                  <a:lnTo>
                    <a:pt x="1021672" y="377579"/>
                  </a:lnTo>
                  <a:lnTo>
                    <a:pt x="1020999" y="374721"/>
                  </a:lnTo>
                  <a:lnTo>
                    <a:pt x="1021672" y="372536"/>
                  </a:lnTo>
                  <a:lnTo>
                    <a:pt x="1023129" y="371135"/>
                  </a:lnTo>
                  <a:lnTo>
                    <a:pt x="1023129" y="368950"/>
                  </a:lnTo>
                  <a:lnTo>
                    <a:pt x="1022400" y="366820"/>
                  </a:lnTo>
                  <a:lnTo>
                    <a:pt x="1021672" y="363234"/>
                  </a:lnTo>
                  <a:lnTo>
                    <a:pt x="1020999" y="361777"/>
                  </a:lnTo>
                  <a:lnTo>
                    <a:pt x="1020271" y="358190"/>
                  </a:lnTo>
                  <a:lnTo>
                    <a:pt x="1018814" y="356061"/>
                  </a:lnTo>
                  <a:lnTo>
                    <a:pt x="1018814" y="355332"/>
                  </a:lnTo>
                  <a:lnTo>
                    <a:pt x="1018814" y="354604"/>
                  </a:lnTo>
                  <a:lnTo>
                    <a:pt x="1018086" y="353147"/>
                  </a:lnTo>
                  <a:lnTo>
                    <a:pt x="1016685" y="351746"/>
                  </a:lnTo>
                  <a:lnTo>
                    <a:pt x="1015228" y="351018"/>
                  </a:lnTo>
                  <a:lnTo>
                    <a:pt x="1015228" y="350289"/>
                  </a:lnTo>
                  <a:lnTo>
                    <a:pt x="1014499" y="348160"/>
                  </a:lnTo>
                  <a:lnTo>
                    <a:pt x="1013098" y="347431"/>
                  </a:lnTo>
                  <a:lnTo>
                    <a:pt x="1012370" y="346703"/>
                  </a:lnTo>
                  <a:lnTo>
                    <a:pt x="1010913" y="345974"/>
                  </a:lnTo>
                  <a:lnTo>
                    <a:pt x="1010184" y="345246"/>
                  </a:lnTo>
                  <a:lnTo>
                    <a:pt x="1009512" y="342388"/>
                  </a:lnTo>
                  <a:lnTo>
                    <a:pt x="1008783" y="340987"/>
                  </a:lnTo>
                  <a:lnTo>
                    <a:pt x="1008055" y="340258"/>
                  </a:lnTo>
                  <a:lnTo>
                    <a:pt x="1005925" y="338801"/>
                  </a:lnTo>
                  <a:lnTo>
                    <a:pt x="1005197" y="338073"/>
                  </a:lnTo>
                  <a:lnTo>
                    <a:pt x="1004468" y="336672"/>
                  </a:lnTo>
                  <a:lnTo>
                    <a:pt x="1003740" y="335944"/>
                  </a:lnTo>
                  <a:lnTo>
                    <a:pt x="1002283" y="335215"/>
                  </a:lnTo>
                  <a:lnTo>
                    <a:pt x="998697" y="333758"/>
                  </a:lnTo>
                  <a:lnTo>
                    <a:pt x="997296" y="333758"/>
                  </a:lnTo>
                  <a:lnTo>
                    <a:pt x="995110" y="333086"/>
                  </a:lnTo>
                  <a:lnTo>
                    <a:pt x="995110" y="332357"/>
                  </a:lnTo>
                  <a:lnTo>
                    <a:pt x="993709" y="331629"/>
                  </a:lnTo>
                  <a:lnTo>
                    <a:pt x="992252" y="331629"/>
                  </a:lnTo>
                  <a:lnTo>
                    <a:pt x="991524" y="331629"/>
                  </a:lnTo>
                  <a:lnTo>
                    <a:pt x="990123" y="331629"/>
                  </a:lnTo>
                  <a:lnTo>
                    <a:pt x="987209" y="330900"/>
                  </a:lnTo>
                  <a:lnTo>
                    <a:pt x="986537" y="330172"/>
                  </a:lnTo>
                  <a:lnTo>
                    <a:pt x="986537" y="329499"/>
                  </a:lnTo>
                  <a:lnTo>
                    <a:pt x="984351" y="328771"/>
                  </a:lnTo>
                  <a:lnTo>
                    <a:pt x="982950" y="328042"/>
                  </a:lnTo>
                  <a:lnTo>
                    <a:pt x="981493" y="328042"/>
                  </a:lnTo>
                  <a:lnTo>
                    <a:pt x="980765" y="328042"/>
                  </a:lnTo>
                  <a:lnTo>
                    <a:pt x="978635" y="328771"/>
                  </a:lnTo>
                  <a:lnTo>
                    <a:pt x="977907" y="328771"/>
                  </a:lnTo>
                  <a:lnTo>
                    <a:pt x="975721" y="329499"/>
                  </a:lnTo>
                  <a:lnTo>
                    <a:pt x="974320" y="329499"/>
                  </a:lnTo>
                  <a:lnTo>
                    <a:pt x="972135" y="328771"/>
                  </a:lnTo>
                  <a:lnTo>
                    <a:pt x="969277" y="327314"/>
                  </a:lnTo>
                  <a:lnTo>
                    <a:pt x="968549" y="326585"/>
                  </a:lnTo>
                  <a:lnTo>
                    <a:pt x="964962" y="322999"/>
                  </a:lnTo>
                  <a:lnTo>
                    <a:pt x="964234" y="321598"/>
                  </a:lnTo>
                  <a:lnTo>
                    <a:pt x="964234" y="320141"/>
                  </a:lnTo>
                  <a:lnTo>
                    <a:pt x="962104" y="318012"/>
                  </a:lnTo>
                  <a:lnTo>
                    <a:pt x="960647" y="315826"/>
                  </a:lnTo>
                  <a:lnTo>
                    <a:pt x="959975" y="315098"/>
                  </a:lnTo>
                  <a:lnTo>
                    <a:pt x="957789" y="312968"/>
                  </a:lnTo>
                  <a:lnTo>
                    <a:pt x="957061" y="312240"/>
                  </a:lnTo>
                  <a:lnTo>
                    <a:pt x="956332" y="310839"/>
                  </a:lnTo>
                  <a:lnTo>
                    <a:pt x="955660" y="309382"/>
                  </a:lnTo>
                  <a:lnTo>
                    <a:pt x="954932" y="309382"/>
                  </a:lnTo>
                  <a:lnTo>
                    <a:pt x="953475" y="308653"/>
                  </a:lnTo>
                  <a:lnTo>
                    <a:pt x="952074" y="307925"/>
                  </a:lnTo>
                  <a:lnTo>
                    <a:pt x="951345" y="307252"/>
                  </a:lnTo>
                  <a:lnTo>
                    <a:pt x="950617" y="306524"/>
                  </a:lnTo>
                  <a:lnTo>
                    <a:pt x="948487" y="305067"/>
                  </a:lnTo>
                  <a:lnTo>
                    <a:pt x="947030" y="305067"/>
                  </a:lnTo>
                  <a:lnTo>
                    <a:pt x="946302" y="305067"/>
                  </a:lnTo>
                  <a:lnTo>
                    <a:pt x="944901" y="305067"/>
                  </a:lnTo>
                  <a:lnTo>
                    <a:pt x="943444" y="305067"/>
                  </a:lnTo>
                  <a:lnTo>
                    <a:pt x="939857" y="303610"/>
                  </a:lnTo>
                  <a:lnTo>
                    <a:pt x="939129" y="302209"/>
                  </a:lnTo>
                  <a:lnTo>
                    <a:pt x="935543" y="299351"/>
                  </a:lnTo>
                  <a:lnTo>
                    <a:pt x="933357" y="297166"/>
                  </a:lnTo>
                  <a:lnTo>
                    <a:pt x="929771" y="293579"/>
                  </a:lnTo>
                  <a:lnTo>
                    <a:pt x="928370" y="292122"/>
                  </a:lnTo>
                  <a:lnTo>
                    <a:pt x="925512" y="290721"/>
                  </a:lnTo>
                  <a:lnTo>
                    <a:pt x="924783" y="289265"/>
                  </a:lnTo>
                  <a:lnTo>
                    <a:pt x="922598" y="287864"/>
                  </a:lnTo>
                  <a:lnTo>
                    <a:pt x="921197" y="287135"/>
                  </a:lnTo>
                  <a:lnTo>
                    <a:pt x="918283" y="286407"/>
                  </a:lnTo>
                  <a:lnTo>
                    <a:pt x="914697" y="284950"/>
                  </a:lnTo>
                  <a:lnTo>
                    <a:pt x="913296" y="284277"/>
                  </a:lnTo>
                  <a:lnTo>
                    <a:pt x="912567" y="283549"/>
                  </a:lnTo>
                  <a:lnTo>
                    <a:pt x="912567" y="282820"/>
                  </a:lnTo>
                  <a:lnTo>
                    <a:pt x="911839" y="282092"/>
                  </a:lnTo>
                  <a:lnTo>
                    <a:pt x="909709" y="277777"/>
                  </a:lnTo>
                  <a:lnTo>
                    <a:pt x="909709" y="277048"/>
                  </a:lnTo>
                  <a:lnTo>
                    <a:pt x="909709" y="275647"/>
                  </a:lnTo>
                  <a:lnTo>
                    <a:pt x="908252" y="274919"/>
                  </a:lnTo>
                  <a:lnTo>
                    <a:pt x="907524" y="273462"/>
                  </a:lnTo>
                  <a:lnTo>
                    <a:pt x="905395" y="272061"/>
                  </a:lnTo>
                  <a:lnTo>
                    <a:pt x="904666" y="271333"/>
                  </a:lnTo>
                  <a:lnTo>
                    <a:pt x="903209" y="270604"/>
                  </a:lnTo>
                  <a:lnTo>
                    <a:pt x="899623" y="269876"/>
                  </a:lnTo>
                  <a:lnTo>
                    <a:pt x="897493" y="269876"/>
                  </a:lnTo>
                  <a:lnTo>
                    <a:pt x="896036" y="269203"/>
                  </a:lnTo>
                  <a:lnTo>
                    <a:pt x="894635" y="268475"/>
                  </a:lnTo>
                  <a:lnTo>
                    <a:pt x="892842" y="267018"/>
                  </a:lnTo>
                  <a:lnTo>
                    <a:pt x="894635" y="268475"/>
                  </a:lnTo>
                  <a:lnTo>
                    <a:pt x="894635" y="267746"/>
                  </a:lnTo>
                  <a:lnTo>
                    <a:pt x="883820" y="200277"/>
                  </a:lnTo>
                  <a:lnTo>
                    <a:pt x="878104" y="165814"/>
                  </a:lnTo>
                  <a:lnTo>
                    <a:pt x="878104" y="165814"/>
                  </a:lnTo>
                  <a:lnTo>
                    <a:pt x="878104" y="163629"/>
                  </a:lnTo>
                  <a:lnTo>
                    <a:pt x="906796" y="167215"/>
                  </a:lnTo>
                  <a:lnTo>
                    <a:pt x="921197" y="168672"/>
                  </a:lnTo>
                  <a:lnTo>
                    <a:pt x="937672" y="170802"/>
                  </a:lnTo>
                  <a:lnTo>
                    <a:pt x="979308" y="175845"/>
                  </a:lnTo>
                  <a:lnTo>
                    <a:pt x="976450" y="166543"/>
                  </a:lnTo>
                  <a:lnTo>
                    <a:pt x="974208" y="161499"/>
                  </a:lnTo>
                  <a:lnTo>
                    <a:pt x="976450" y="166543"/>
                  </a:lnTo>
                  <a:lnTo>
                    <a:pt x="979308" y="175845"/>
                  </a:lnTo>
                  <a:lnTo>
                    <a:pt x="999425" y="178030"/>
                  </a:lnTo>
                  <a:lnTo>
                    <a:pt x="1001611" y="178030"/>
                  </a:lnTo>
                  <a:lnTo>
                    <a:pt x="1001611" y="165086"/>
                  </a:lnTo>
                  <a:lnTo>
                    <a:pt x="1013771" y="170129"/>
                  </a:lnTo>
                  <a:lnTo>
                    <a:pt x="1017413" y="170129"/>
                  </a:lnTo>
                  <a:lnTo>
                    <a:pt x="1025987" y="171530"/>
                  </a:lnTo>
                  <a:lnTo>
                    <a:pt x="1027444" y="170802"/>
                  </a:lnTo>
                  <a:lnTo>
                    <a:pt x="1025987" y="162956"/>
                  </a:lnTo>
                  <a:lnTo>
                    <a:pt x="1025987" y="161499"/>
                  </a:lnTo>
                  <a:lnTo>
                    <a:pt x="1026715" y="161499"/>
                  </a:lnTo>
                  <a:lnTo>
                    <a:pt x="1035345" y="160043"/>
                  </a:lnTo>
                  <a:lnTo>
                    <a:pt x="1037474" y="160043"/>
                  </a:lnTo>
                  <a:lnTo>
                    <a:pt x="1038931" y="160043"/>
                  </a:lnTo>
                  <a:lnTo>
                    <a:pt x="1041061" y="158642"/>
                  </a:lnTo>
                  <a:lnTo>
                    <a:pt x="1042518" y="154327"/>
                  </a:lnTo>
                  <a:lnTo>
                    <a:pt x="1043246" y="154327"/>
                  </a:lnTo>
                  <a:lnTo>
                    <a:pt x="1046104" y="155055"/>
                  </a:lnTo>
                  <a:lnTo>
                    <a:pt x="1047561" y="155055"/>
                  </a:lnTo>
                  <a:lnTo>
                    <a:pt x="1048234" y="155055"/>
                  </a:lnTo>
                  <a:lnTo>
                    <a:pt x="1051148" y="156456"/>
                  </a:lnTo>
                  <a:lnTo>
                    <a:pt x="1055462" y="156456"/>
                  </a:lnTo>
                  <a:lnTo>
                    <a:pt x="1058320" y="157913"/>
                  </a:lnTo>
                  <a:lnTo>
                    <a:pt x="1059049" y="157185"/>
                  </a:lnTo>
                  <a:lnTo>
                    <a:pt x="1060450" y="152870"/>
                  </a:lnTo>
                  <a:lnTo>
                    <a:pt x="1063364" y="152870"/>
                  </a:lnTo>
                  <a:lnTo>
                    <a:pt x="1066222" y="153598"/>
                  </a:lnTo>
                  <a:lnTo>
                    <a:pt x="1069079" y="153598"/>
                  </a:lnTo>
                  <a:lnTo>
                    <a:pt x="1097827" y="150740"/>
                  </a:lnTo>
                  <a:lnTo>
                    <a:pt x="1115030" y="149283"/>
                  </a:lnTo>
                  <a:lnTo>
                    <a:pt x="1121474" y="153598"/>
                  </a:lnTo>
                  <a:lnTo>
                    <a:pt x="1141592" y="160771"/>
                  </a:lnTo>
                  <a:lnTo>
                    <a:pt x="1167425" y="156456"/>
                  </a:lnTo>
                  <a:lnTo>
                    <a:pt x="1168882" y="154327"/>
                  </a:lnTo>
                  <a:lnTo>
                    <a:pt x="1169610" y="153598"/>
                  </a:lnTo>
                  <a:lnTo>
                    <a:pt x="1170339" y="154327"/>
                  </a:lnTo>
                  <a:lnTo>
                    <a:pt x="1174598" y="154327"/>
                  </a:lnTo>
                  <a:lnTo>
                    <a:pt x="1185413" y="152870"/>
                  </a:lnTo>
                  <a:lnTo>
                    <a:pt x="1192586" y="152141"/>
                  </a:lnTo>
                  <a:lnTo>
                    <a:pt x="1191129" y="152870"/>
                  </a:lnTo>
                  <a:lnTo>
                    <a:pt x="1192586" y="153598"/>
                  </a:lnTo>
                  <a:lnTo>
                    <a:pt x="1196901" y="151469"/>
                  </a:lnTo>
                  <a:lnTo>
                    <a:pt x="1204073" y="151469"/>
                  </a:lnTo>
                  <a:lnTo>
                    <a:pt x="1206931" y="152141"/>
                  </a:lnTo>
                  <a:lnTo>
                    <a:pt x="1207660" y="149283"/>
                  </a:lnTo>
                  <a:lnTo>
                    <a:pt x="1207660" y="148555"/>
                  </a:lnTo>
                  <a:lnTo>
                    <a:pt x="1206931" y="144968"/>
                  </a:lnTo>
                  <a:lnTo>
                    <a:pt x="1206931" y="141382"/>
                  </a:lnTo>
                  <a:lnTo>
                    <a:pt x="1209061" y="139253"/>
                  </a:lnTo>
                  <a:lnTo>
                    <a:pt x="1210518" y="135666"/>
                  </a:lnTo>
                  <a:lnTo>
                    <a:pt x="1211975" y="133481"/>
                  </a:lnTo>
                  <a:lnTo>
                    <a:pt x="1211975" y="132808"/>
                  </a:lnTo>
                  <a:lnTo>
                    <a:pt x="1210518" y="129166"/>
                  </a:lnTo>
                  <a:lnTo>
                    <a:pt x="1210518" y="127765"/>
                  </a:lnTo>
                  <a:lnTo>
                    <a:pt x="1211246" y="127037"/>
                  </a:lnTo>
                  <a:lnTo>
                    <a:pt x="1212647" y="127037"/>
                  </a:lnTo>
                  <a:lnTo>
                    <a:pt x="1213376" y="127765"/>
                  </a:lnTo>
                  <a:lnTo>
                    <a:pt x="1215561" y="127765"/>
                  </a:lnTo>
                  <a:lnTo>
                    <a:pt x="1218419" y="124179"/>
                  </a:lnTo>
                  <a:lnTo>
                    <a:pt x="1223462" y="120592"/>
                  </a:lnTo>
                  <a:lnTo>
                    <a:pt x="1224135" y="118407"/>
                  </a:lnTo>
                  <a:lnTo>
                    <a:pt x="1226320" y="117006"/>
                  </a:lnTo>
                  <a:lnTo>
                    <a:pt x="1226320" y="111234"/>
                  </a:lnTo>
                  <a:lnTo>
                    <a:pt x="1228450" y="107648"/>
                  </a:lnTo>
                  <a:lnTo>
                    <a:pt x="1227777" y="101932"/>
                  </a:lnTo>
                  <a:lnTo>
                    <a:pt x="1227049" y="99746"/>
                  </a:lnTo>
                  <a:lnTo>
                    <a:pt x="1224135" y="96888"/>
                  </a:lnTo>
                  <a:lnTo>
                    <a:pt x="1224135" y="94759"/>
                  </a:lnTo>
                  <a:lnTo>
                    <a:pt x="1222005" y="94759"/>
                  </a:lnTo>
                  <a:lnTo>
                    <a:pt x="1178240" y="86858"/>
                  </a:lnTo>
                  <a:lnTo>
                    <a:pt x="1158123" y="84672"/>
                  </a:lnTo>
                  <a:lnTo>
                    <a:pt x="1145907" y="83271"/>
                  </a:lnTo>
                  <a:lnTo>
                    <a:pt x="1107857" y="82543"/>
                  </a:lnTo>
                  <a:lnTo>
                    <a:pt x="1107129" y="82543"/>
                  </a:lnTo>
                  <a:lnTo>
                    <a:pt x="1107857" y="87530"/>
                  </a:lnTo>
                  <a:lnTo>
                    <a:pt x="1107857" y="88987"/>
                  </a:lnTo>
                  <a:lnTo>
                    <a:pt x="1107857" y="90444"/>
                  </a:lnTo>
                  <a:lnTo>
                    <a:pt x="1107857" y="91117"/>
                  </a:lnTo>
                  <a:lnTo>
                    <a:pt x="1107129" y="91117"/>
                  </a:lnTo>
                  <a:lnTo>
                    <a:pt x="1104999" y="90444"/>
                  </a:lnTo>
                  <a:lnTo>
                    <a:pt x="1101413" y="89716"/>
                  </a:lnTo>
                  <a:lnTo>
                    <a:pt x="1099228" y="90444"/>
                  </a:lnTo>
                  <a:lnTo>
                    <a:pt x="1096370" y="89716"/>
                  </a:lnTo>
                  <a:lnTo>
                    <a:pt x="1095641" y="88259"/>
                  </a:lnTo>
                  <a:lnTo>
                    <a:pt x="1060450" y="74642"/>
                  </a:lnTo>
                  <a:lnTo>
                    <a:pt x="1059721" y="73913"/>
                  </a:lnTo>
                  <a:lnTo>
                    <a:pt x="1058320" y="73185"/>
                  </a:lnTo>
                  <a:lnTo>
                    <a:pt x="1057592" y="73913"/>
                  </a:lnTo>
                  <a:lnTo>
                    <a:pt x="1054005" y="77500"/>
                  </a:lnTo>
                  <a:lnTo>
                    <a:pt x="1051876" y="77500"/>
                  </a:lnTo>
                  <a:lnTo>
                    <a:pt x="1045376" y="76771"/>
                  </a:lnTo>
                  <a:lnTo>
                    <a:pt x="1041061" y="78957"/>
                  </a:lnTo>
                  <a:lnTo>
                    <a:pt x="1038931" y="78228"/>
                  </a:lnTo>
                  <a:lnTo>
                    <a:pt x="1033888" y="76771"/>
                  </a:lnTo>
                  <a:lnTo>
                    <a:pt x="1027444" y="77500"/>
                  </a:lnTo>
                  <a:lnTo>
                    <a:pt x="1021672" y="78228"/>
                  </a:lnTo>
                  <a:lnTo>
                    <a:pt x="1012370" y="25105"/>
                  </a:lnTo>
                  <a:lnTo>
                    <a:pt x="1006598" y="27234"/>
                  </a:lnTo>
                  <a:lnTo>
                    <a:pt x="999425" y="27234"/>
                  </a:lnTo>
                  <a:lnTo>
                    <a:pt x="993709" y="28691"/>
                  </a:lnTo>
                  <a:lnTo>
                    <a:pt x="985808" y="27963"/>
                  </a:lnTo>
                  <a:lnTo>
                    <a:pt x="980765" y="28691"/>
                  </a:lnTo>
                  <a:lnTo>
                    <a:pt x="973592" y="27963"/>
                  </a:lnTo>
                  <a:lnTo>
                    <a:pt x="964962" y="27234"/>
                  </a:lnTo>
                  <a:lnTo>
                    <a:pt x="957789" y="25833"/>
                  </a:lnTo>
                  <a:lnTo>
                    <a:pt x="957061" y="25833"/>
                  </a:lnTo>
                  <a:lnTo>
                    <a:pt x="950617" y="25833"/>
                  </a:lnTo>
                  <a:lnTo>
                    <a:pt x="937672" y="22247"/>
                  </a:lnTo>
                  <a:lnTo>
                    <a:pt x="932685" y="19333"/>
                  </a:lnTo>
                  <a:lnTo>
                    <a:pt x="929098" y="17932"/>
                  </a:lnTo>
                  <a:lnTo>
                    <a:pt x="924783" y="16475"/>
                  </a:lnTo>
                  <a:lnTo>
                    <a:pt x="923326" y="15746"/>
                  </a:lnTo>
                  <a:lnTo>
                    <a:pt x="922598" y="15746"/>
                  </a:lnTo>
                  <a:lnTo>
                    <a:pt x="919740" y="14346"/>
                  </a:lnTo>
                  <a:lnTo>
                    <a:pt x="918283" y="13617"/>
                  </a:lnTo>
                  <a:lnTo>
                    <a:pt x="915425" y="12160"/>
                  </a:lnTo>
                  <a:lnTo>
                    <a:pt x="914024" y="12160"/>
                  </a:lnTo>
                  <a:lnTo>
                    <a:pt x="912567" y="11432"/>
                  </a:lnTo>
                  <a:lnTo>
                    <a:pt x="911110" y="10759"/>
                  </a:lnTo>
                  <a:lnTo>
                    <a:pt x="908252" y="9302"/>
                  </a:lnTo>
                  <a:lnTo>
                    <a:pt x="903938" y="7845"/>
                  </a:lnTo>
                  <a:lnTo>
                    <a:pt x="896765" y="4259"/>
                  </a:lnTo>
                  <a:lnTo>
                    <a:pt x="891721" y="672"/>
                  </a:lnTo>
                  <a:lnTo>
                    <a:pt x="891049" y="0"/>
                  </a:lnTo>
                  <a:lnTo>
                    <a:pt x="889592" y="672"/>
                  </a:lnTo>
                  <a:lnTo>
                    <a:pt x="887463" y="1401"/>
                  </a:lnTo>
                  <a:lnTo>
                    <a:pt x="887463" y="2129"/>
                  </a:lnTo>
                  <a:lnTo>
                    <a:pt x="886734" y="2858"/>
                  </a:lnTo>
                  <a:lnTo>
                    <a:pt x="886006" y="2858"/>
                  </a:lnTo>
                  <a:lnTo>
                    <a:pt x="885277" y="2858"/>
                  </a:lnTo>
                  <a:lnTo>
                    <a:pt x="883148" y="3586"/>
                  </a:lnTo>
                  <a:lnTo>
                    <a:pt x="880962" y="3586"/>
                  </a:lnTo>
                  <a:lnTo>
                    <a:pt x="879561" y="3586"/>
                  </a:lnTo>
                  <a:lnTo>
                    <a:pt x="878104" y="3586"/>
                  </a:lnTo>
                  <a:lnTo>
                    <a:pt x="878104" y="4259"/>
                  </a:lnTo>
                  <a:lnTo>
                    <a:pt x="877376" y="4987"/>
                  </a:lnTo>
                  <a:lnTo>
                    <a:pt x="875975" y="5716"/>
                  </a:lnTo>
                  <a:lnTo>
                    <a:pt x="875246" y="5716"/>
                  </a:lnTo>
                  <a:lnTo>
                    <a:pt x="874518" y="6444"/>
                  </a:lnTo>
                  <a:lnTo>
                    <a:pt x="871660" y="5716"/>
                  </a:lnTo>
                  <a:lnTo>
                    <a:pt x="870203" y="6444"/>
                  </a:lnTo>
                  <a:lnTo>
                    <a:pt x="869475" y="6444"/>
                  </a:lnTo>
                  <a:lnTo>
                    <a:pt x="868746" y="7173"/>
                  </a:lnTo>
                  <a:lnTo>
                    <a:pt x="868746" y="7845"/>
                  </a:lnTo>
                  <a:lnTo>
                    <a:pt x="868074" y="8574"/>
                  </a:lnTo>
                  <a:lnTo>
                    <a:pt x="869475" y="10031"/>
                  </a:lnTo>
                  <a:lnTo>
                    <a:pt x="870932" y="13617"/>
                  </a:lnTo>
                  <a:lnTo>
                    <a:pt x="870932" y="15746"/>
                  </a:lnTo>
                  <a:lnTo>
                    <a:pt x="870203" y="17203"/>
                  </a:lnTo>
                  <a:lnTo>
                    <a:pt x="870203" y="17932"/>
                  </a:lnTo>
                  <a:lnTo>
                    <a:pt x="869475" y="19333"/>
                  </a:lnTo>
                  <a:lnTo>
                    <a:pt x="867345" y="21518"/>
                  </a:lnTo>
                  <a:lnTo>
                    <a:pt x="866617" y="22247"/>
                  </a:lnTo>
                  <a:lnTo>
                    <a:pt x="864487" y="25833"/>
                  </a:lnTo>
                  <a:lnTo>
                    <a:pt x="861573" y="28691"/>
                  </a:lnTo>
                  <a:lnTo>
                    <a:pt x="859444" y="30821"/>
                  </a:lnTo>
                  <a:lnTo>
                    <a:pt x="856586" y="33006"/>
                  </a:lnTo>
                  <a:lnTo>
                    <a:pt x="851543" y="35135"/>
                  </a:lnTo>
                  <a:lnTo>
                    <a:pt x="848685" y="36592"/>
                  </a:lnTo>
                  <a:lnTo>
                    <a:pt x="845098" y="37321"/>
                  </a:lnTo>
                  <a:lnTo>
                    <a:pt x="842913" y="38722"/>
                  </a:lnTo>
                  <a:lnTo>
                    <a:pt x="835740" y="41636"/>
                  </a:lnTo>
                  <a:lnTo>
                    <a:pt x="834283" y="42308"/>
                  </a:lnTo>
                  <a:lnTo>
                    <a:pt x="831425" y="43037"/>
                  </a:lnTo>
                  <a:lnTo>
                    <a:pt x="830024" y="43037"/>
                  </a:lnTo>
                  <a:lnTo>
                    <a:pt x="827839" y="43037"/>
                  </a:lnTo>
                  <a:lnTo>
                    <a:pt x="827110" y="43765"/>
                  </a:lnTo>
                  <a:lnTo>
                    <a:pt x="824981" y="45895"/>
                  </a:lnTo>
                  <a:lnTo>
                    <a:pt x="822796" y="48080"/>
                  </a:lnTo>
                  <a:lnTo>
                    <a:pt x="822123" y="48808"/>
                  </a:lnTo>
                  <a:lnTo>
                    <a:pt x="820666" y="49481"/>
                  </a:lnTo>
                  <a:lnTo>
                    <a:pt x="819938" y="50209"/>
                  </a:lnTo>
                  <a:lnTo>
                    <a:pt x="818537" y="50938"/>
                  </a:lnTo>
                  <a:lnTo>
                    <a:pt x="817808" y="51666"/>
                  </a:lnTo>
                  <a:lnTo>
                    <a:pt x="817808" y="51666"/>
                  </a:lnTo>
                  <a:lnTo>
                    <a:pt x="818537" y="53796"/>
                  </a:lnTo>
                  <a:lnTo>
                    <a:pt x="817080" y="53067"/>
                  </a:lnTo>
                  <a:lnTo>
                    <a:pt x="804864" y="56710"/>
                  </a:lnTo>
                  <a:lnTo>
                    <a:pt x="800549" y="57382"/>
                  </a:lnTo>
                  <a:lnTo>
                    <a:pt x="796962" y="58111"/>
                  </a:lnTo>
                  <a:lnTo>
                    <a:pt x="789790" y="58111"/>
                  </a:lnTo>
                  <a:lnTo>
                    <a:pt x="786932" y="58839"/>
                  </a:lnTo>
                  <a:lnTo>
                    <a:pt x="783345" y="58111"/>
                  </a:lnTo>
                  <a:lnTo>
                    <a:pt x="775444" y="58839"/>
                  </a:lnTo>
                  <a:lnTo>
                    <a:pt x="763956" y="60969"/>
                  </a:lnTo>
                  <a:lnTo>
                    <a:pt x="759642" y="61697"/>
                  </a:lnTo>
                  <a:lnTo>
                    <a:pt x="748882" y="63883"/>
                  </a:lnTo>
                  <a:lnTo>
                    <a:pt x="740253" y="63154"/>
                  </a:lnTo>
                  <a:lnTo>
                    <a:pt x="735938" y="62426"/>
                  </a:lnTo>
                  <a:lnTo>
                    <a:pt x="733080" y="61697"/>
                  </a:lnTo>
                  <a:lnTo>
                    <a:pt x="728036" y="60969"/>
                  </a:lnTo>
                  <a:lnTo>
                    <a:pt x="723722" y="60969"/>
                  </a:lnTo>
                  <a:lnTo>
                    <a:pt x="718734" y="61697"/>
                  </a:lnTo>
                  <a:lnTo>
                    <a:pt x="715820" y="61697"/>
                  </a:lnTo>
                  <a:lnTo>
                    <a:pt x="712963" y="62426"/>
                  </a:lnTo>
                  <a:lnTo>
                    <a:pt x="709376" y="61697"/>
                  </a:lnTo>
                  <a:lnTo>
                    <a:pt x="707247" y="62426"/>
                  </a:lnTo>
                  <a:lnTo>
                    <a:pt x="705061" y="64555"/>
                  </a:lnTo>
                  <a:lnTo>
                    <a:pt x="703660" y="64555"/>
                  </a:lnTo>
                  <a:lnTo>
                    <a:pt x="700746" y="64555"/>
                  </a:lnTo>
                  <a:lnTo>
                    <a:pt x="696432" y="65283"/>
                  </a:lnTo>
                  <a:lnTo>
                    <a:pt x="689987" y="65283"/>
                  </a:lnTo>
                  <a:lnTo>
                    <a:pt x="679228" y="65283"/>
                  </a:lnTo>
                  <a:lnTo>
                    <a:pt x="664882" y="66012"/>
                  </a:lnTo>
                  <a:lnTo>
                    <a:pt x="650481" y="64555"/>
                  </a:lnTo>
                  <a:lnTo>
                    <a:pt x="644037" y="65283"/>
                  </a:lnTo>
                  <a:lnTo>
                    <a:pt x="638321" y="63883"/>
                  </a:lnTo>
                  <a:lnTo>
                    <a:pt x="630420" y="65283"/>
                  </a:lnTo>
                  <a:lnTo>
                    <a:pt x="623247" y="67469"/>
                  </a:lnTo>
                  <a:lnTo>
                    <a:pt x="620333" y="69598"/>
                  </a:lnTo>
                  <a:lnTo>
                    <a:pt x="618932" y="72456"/>
                  </a:lnTo>
                  <a:lnTo>
                    <a:pt x="613160" y="77500"/>
                  </a:lnTo>
                  <a:lnTo>
                    <a:pt x="610302" y="79685"/>
                  </a:lnTo>
                  <a:lnTo>
                    <a:pt x="604530" y="82543"/>
                  </a:lnTo>
                  <a:lnTo>
                    <a:pt x="588784" y="87530"/>
                  </a:lnTo>
                  <a:lnTo>
                    <a:pt x="584469" y="90444"/>
                  </a:lnTo>
                  <a:lnTo>
                    <a:pt x="570796" y="89716"/>
                  </a:lnTo>
                  <a:lnTo>
                    <a:pt x="567938" y="91845"/>
                  </a:lnTo>
                  <a:lnTo>
                    <a:pt x="561494" y="93302"/>
                  </a:lnTo>
                  <a:lnTo>
                    <a:pt x="559308" y="96160"/>
                  </a:lnTo>
                  <a:lnTo>
                    <a:pt x="559308" y="96888"/>
                  </a:lnTo>
                  <a:lnTo>
                    <a:pt x="557907" y="96888"/>
                  </a:lnTo>
                  <a:lnTo>
                    <a:pt x="557179" y="96888"/>
                  </a:lnTo>
                  <a:lnTo>
                    <a:pt x="556450" y="94759"/>
                  </a:lnTo>
                  <a:lnTo>
                    <a:pt x="552135" y="90444"/>
                  </a:lnTo>
                  <a:lnTo>
                    <a:pt x="552135" y="88987"/>
                  </a:lnTo>
                  <a:lnTo>
                    <a:pt x="552864" y="87530"/>
                  </a:lnTo>
                  <a:lnTo>
                    <a:pt x="550735" y="86858"/>
                  </a:lnTo>
                  <a:lnTo>
                    <a:pt x="550006" y="85401"/>
                  </a:lnTo>
                  <a:lnTo>
                    <a:pt x="550006" y="83944"/>
                  </a:lnTo>
                  <a:lnTo>
                    <a:pt x="549278" y="82543"/>
                  </a:lnTo>
                  <a:lnTo>
                    <a:pt x="550006" y="81814"/>
                  </a:lnTo>
                  <a:lnTo>
                    <a:pt x="549278" y="80357"/>
                  </a:lnTo>
                  <a:lnTo>
                    <a:pt x="549278" y="78228"/>
                  </a:lnTo>
                  <a:lnTo>
                    <a:pt x="547821" y="78228"/>
                  </a:lnTo>
                  <a:lnTo>
                    <a:pt x="545691" y="78228"/>
                  </a:lnTo>
                  <a:lnTo>
                    <a:pt x="545691" y="76771"/>
                  </a:lnTo>
                  <a:lnTo>
                    <a:pt x="542833" y="72456"/>
                  </a:lnTo>
                  <a:lnTo>
                    <a:pt x="542105" y="72456"/>
                  </a:lnTo>
                  <a:lnTo>
                    <a:pt x="541376" y="73185"/>
                  </a:lnTo>
                  <a:lnTo>
                    <a:pt x="540648" y="72456"/>
                  </a:lnTo>
                  <a:lnTo>
                    <a:pt x="541376" y="71055"/>
                  </a:lnTo>
                  <a:lnTo>
                    <a:pt x="540648" y="69598"/>
                  </a:lnTo>
                  <a:lnTo>
                    <a:pt x="539247" y="69598"/>
                  </a:lnTo>
                  <a:lnTo>
                    <a:pt x="538518" y="70327"/>
                  </a:lnTo>
                  <a:lnTo>
                    <a:pt x="537790" y="71055"/>
                  </a:lnTo>
                  <a:lnTo>
                    <a:pt x="537061" y="71784"/>
                  </a:lnTo>
                  <a:lnTo>
                    <a:pt x="537790" y="72456"/>
                  </a:lnTo>
                  <a:lnTo>
                    <a:pt x="537790" y="73185"/>
                  </a:lnTo>
                  <a:lnTo>
                    <a:pt x="536333" y="73913"/>
                  </a:lnTo>
                  <a:lnTo>
                    <a:pt x="534204" y="76043"/>
                  </a:lnTo>
                  <a:lnTo>
                    <a:pt x="531346" y="76043"/>
                  </a:lnTo>
                  <a:lnTo>
                    <a:pt x="529160" y="75370"/>
                  </a:lnTo>
                  <a:lnTo>
                    <a:pt x="529160" y="73913"/>
                  </a:lnTo>
                  <a:lnTo>
                    <a:pt x="528432" y="72456"/>
                  </a:lnTo>
                  <a:lnTo>
                    <a:pt x="525574" y="73185"/>
                  </a:lnTo>
                  <a:lnTo>
                    <a:pt x="522716" y="75370"/>
                  </a:lnTo>
                  <a:lnTo>
                    <a:pt x="503327" y="76043"/>
                  </a:lnTo>
                  <a:lnTo>
                    <a:pt x="501870" y="73913"/>
                  </a:lnTo>
                  <a:lnTo>
                    <a:pt x="499012" y="72456"/>
                  </a:lnTo>
                  <a:lnTo>
                    <a:pt x="497555" y="72456"/>
                  </a:lnTo>
                  <a:lnTo>
                    <a:pt x="496883" y="73185"/>
                  </a:lnTo>
                  <a:lnTo>
                    <a:pt x="496154" y="74642"/>
                  </a:lnTo>
                  <a:lnTo>
                    <a:pt x="496883" y="76043"/>
                  </a:lnTo>
                  <a:lnTo>
                    <a:pt x="495426" y="83271"/>
                  </a:lnTo>
                  <a:lnTo>
                    <a:pt x="489654" y="86129"/>
                  </a:lnTo>
                  <a:lnTo>
                    <a:pt x="483938" y="87530"/>
                  </a:lnTo>
                  <a:lnTo>
                    <a:pt x="473179" y="87530"/>
                  </a:lnTo>
                  <a:lnTo>
                    <a:pt x="468136" y="86858"/>
                  </a:lnTo>
                  <a:lnTo>
                    <a:pt x="463092" y="86129"/>
                  </a:lnTo>
                  <a:lnTo>
                    <a:pt x="458833" y="84672"/>
                  </a:lnTo>
                  <a:lnTo>
                    <a:pt x="450932" y="84672"/>
                  </a:lnTo>
                  <a:lnTo>
                    <a:pt x="448747" y="85401"/>
                  </a:lnTo>
                  <a:lnTo>
                    <a:pt x="445889" y="91845"/>
                  </a:lnTo>
                  <a:lnTo>
                    <a:pt x="443031" y="94031"/>
                  </a:lnTo>
                  <a:lnTo>
                    <a:pt x="437987" y="95432"/>
                  </a:lnTo>
                  <a:lnTo>
                    <a:pt x="433673" y="95432"/>
                  </a:lnTo>
                  <a:lnTo>
                    <a:pt x="427957" y="96888"/>
                  </a:lnTo>
                  <a:lnTo>
                    <a:pt x="420056" y="97617"/>
                  </a:lnTo>
                  <a:lnTo>
                    <a:pt x="415741" y="99746"/>
                  </a:lnTo>
                  <a:lnTo>
                    <a:pt x="414284" y="100475"/>
                  </a:lnTo>
                  <a:lnTo>
                    <a:pt x="409969" y="101203"/>
                  </a:lnTo>
                  <a:lnTo>
                    <a:pt x="405654" y="102604"/>
                  </a:lnTo>
                  <a:lnTo>
                    <a:pt x="401395" y="103333"/>
                  </a:lnTo>
                  <a:lnTo>
                    <a:pt x="398481" y="104790"/>
                  </a:lnTo>
                  <a:lnTo>
                    <a:pt x="394166" y="104790"/>
                  </a:lnTo>
                  <a:lnTo>
                    <a:pt x="386321" y="104061"/>
                  </a:lnTo>
                  <a:lnTo>
                    <a:pt x="377691" y="104790"/>
                  </a:lnTo>
                  <a:lnTo>
                    <a:pt x="371920" y="106247"/>
                  </a:lnTo>
                  <a:lnTo>
                    <a:pt x="368333" y="106919"/>
                  </a:lnTo>
                  <a:lnTo>
                    <a:pt x="351130" y="108376"/>
                  </a:lnTo>
                  <a:lnTo>
                    <a:pt x="344629" y="107648"/>
                  </a:lnTo>
                  <a:lnTo>
                    <a:pt x="331741" y="109105"/>
                  </a:lnTo>
                  <a:lnTo>
                    <a:pt x="325240" y="108376"/>
                  </a:lnTo>
                  <a:lnTo>
                    <a:pt x="318068" y="106247"/>
                  </a:lnTo>
                  <a:lnTo>
                    <a:pt x="314481" y="104061"/>
                  </a:lnTo>
                  <a:lnTo>
                    <a:pt x="311623" y="104790"/>
                  </a:lnTo>
                  <a:lnTo>
                    <a:pt x="308037" y="110506"/>
                  </a:lnTo>
                  <a:lnTo>
                    <a:pt x="308765" y="113419"/>
                  </a:lnTo>
                  <a:lnTo>
                    <a:pt x="311623" y="114820"/>
                  </a:lnTo>
                  <a:lnTo>
                    <a:pt x="321654" y="117678"/>
                  </a:lnTo>
                  <a:lnTo>
                    <a:pt x="323840" y="119864"/>
                  </a:lnTo>
                  <a:lnTo>
                    <a:pt x="325240" y="121993"/>
                  </a:lnTo>
                  <a:lnTo>
                    <a:pt x="321654" y="117678"/>
                  </a:lnTo>
                  <a:lnTo>
                    <a:pt x="311623" y="114820"/>
                  </a:lnTo>
                  <a:lnTo>
                    <a:pt x="308765" y="113419"/>
                  </a:lnTo>
                  <a:lnTo>
                    <a:pt x="307309" y="111234"/>
                  </a:lnTo>
                  <a:lnTo>
                    <a:pt x="303722" y="110506"/>
                  </a:lnTo>
                  <a:lnTo>
                    <a:pt x="295821" y="106247"/>
                  </a:lnTo>
                  <a:lnTo>
                    <a:pt x="291506" y="105518"/>
                  </a:lnTo>
                  <a:lnTo>
                    <a:pt x="282204" y="106247"/>
                  </a:lnTo>
                  <a:lnTo>
                    <a:pt x="258500" y="104061"/>
                  </a:lnTo>
                  <a:lnTo>
                    <a:pt x="239840" y="100475"/>
                  </a:lnTo>
                  <a:lnTo>
                    <a:pt x="236253" y="99746"/>
                  </a:lnTo>
                  <a:lnTo>
                    <a:pt x="232667" y="100475"/>
                  </a:lnTo>
                  <a:lnTo>
                    <a:pt x="231938" y="100475"/>
                  </a:lnTo>
                  <a:lnTo>
                    <a:pt x="229753" y="102604"/>
                  </a:lnTo>
                  <a:lnTo>
                    <a:pt x="229080" y="103333"/>
                  </a:lnTo>
                  <a:lnTo>
                    <a:pt x="222580" y="104061"/>
                  </a:lnTo>
                  <a:lnTo>
                    <a:pt x="221179" y="104061"/>
                  </a:lnTo>
                  <a:lnTo>
                    <a:pt x="217593" y="101932"/>
                  </a:lnTo>
                  <a:lnTo>
                    <a:pt x="215407" y="101932"/>
                  </a:lnTo>
                  <a:lnTo>
                    <a:pt x="208963" y="103333"/>
                  </a:lnTo>
                  <a:lnTo>
                    <a:pt x="205377" y="103333"/>
                  </a:lnTo>
                  <a:lnTo>
                    <a:pt x="188846" y="101203"/>
                  </a:lnTo>
                  <a:lnTo>
                    <a:pt x="183802" y="102604"/>
                  </a:lnTo>
                  <a:lnTo>
                    <a:pt x="182401" y="102604"/>
                  </a:lnTo>
                  <a:lnTo>
                    <a:pt x="165142" y="100475"/>
                  </a:lnTo>
                  <a:lnTo>
                    <a:pt x="159426" y="99018"/>
                  </a:lnTo>
                  <a:lnTo>
                    <a:pt x="157241" y="97617"/>
                  </a:lnTo>
                  <a:lnTo>
                    <a:pt x="153654" y="97617"/>
                  </a:lnTo>
                  <a:lnTo>
                    <a:pt x="150796" y="98345"/>
                  </a:lnTo>
                  <a:lnTo>
                    <a:pt x="143624" y="102604"/>
                  </a:lnTo>
                  <a:lnTo>
                    <a:pt x="136451" y="109105"/>
                  </a:lnTo>
                  <a:lnTo>
                    <a:pt x="130679" y="114092"/>
                  </a:lnTo>
                  <a:lnTo>
                    <a:pt x="127093" y="116277"/>
                  </a:lnTo>
                  <a:lnTo>
                    <a:pt x="117790" y="120592"/>
                  </a:lnTo>
                  <a:lnTo>
                    <a:pt x="114204" y="123450"/>
                  </a:lnTo>
                  <a:lnTo>
                    <a:pt x="108432" y="125580"/>
                  </a:lnTo>
                  <a:lnTo>
                    <a:pt x="107704" y="126308"/>
                  </a:lnTo>
                  <a:lnTo>
                    <a:pt x="107031" y="127765"/>
                  </a:lnTo>
                  <a:lnTo>
                    <a:pt x="96216" y="132808"/>
                  </a:lnTo>
                  <a:lnTo>
                    <a:pt x="96945" y="146425"/>
                  </a:lnTo>
                  <a:lnTo>
                    <a:pt x="96945" y="149283"/>
                  </a:lnTo>
                  <a:lnTo>
                    <a:pt x="95544" y="155728"/>
                  </a:lnTo>
                  <a:lnTo>
                    <a:pt x="95544" y="158642"/>
                  </a:lnTo>
                  <a:lnTo>
                    <a:pt x="95544" y="162228"/>
                  </a:lnTo>
                  <a:lnTo>
                    <a:pt x="97673" y="166543"/>
                  </a:lnTo>
                  <a:lnTo>
                    <a:pt x="101259" y="170802"/>
                  </a:lnTo>
                  <a:lnTo>
                    <a:pt x="103389" y="171530"/>
                  </a:lnTo>
                  <a:lnTo>
                    <a:pt x="119191" y="178030"/>
                  </a:lnTo>
                  <a:lnTo>
                    <a:pt x="124235" y="178703"/>
                  </a:lnTo>
                  <a:lnTo>
                    <a:pt x="129278" y="177302"/>
                  </a:lnTo>
                  <a:lnTo>
                    <a:pt x="134265" y="177302"/>
                  </a:lnTo>
                  <a:lnTo>
                    <a:pt x="141438" y="179431"/>
                  </a:lnTo>
                  <a:lnTo>
                    <a:pt x="144352" y="180160"/>
                  </a:lnTo>
                  <a:lnTo>
                    <a:pt x="168728" y="182289"/>
                  </a:lnTo>
                  <a:lnTo>
                    <a:pt x="188117" y="191648"/>
                  </a:lnTo>
                  <a:lnTo>
                    <a:pt x="159426" y="223925"/>
                  </a:lnTo>
                  <a:lnTo>
                    <a:pt x="160827" y="227567"/>
                  </a:lnTo>
                  <a:lnTo>
                    <a:pt x="163012" y="231826"/>
                  </a:lnTo>
                  <a:lnTo>
                    <a:pt x="165142" y="232555"/>
                  </a:lnTo>
                  <a:lnTo>
                    <a:pt x="166599" y="232555"/>
                  </a:lnTo>
                  <a:lnTo>
                    <a:pt x="167327" y="234012"/>
                  </a:lnTo>
                  <a:lnTo>
                    <a:pt x="167327" y="236141"/>
                  </a:lnTo>
                  <a:lnTo>
                    <a:pt x="167327" y="237598"/>
                  </a:lnTo>
                  <a:lnTo>
                    <a:pt x="165870" y="238327"/>
                  </a:lnTo>
                  <a:lnTo>
                    <a:pt x="163012" y="237598"/>
                  </a:lnTo>
                  <a:lnTo>
                    <a:pt x="162284" y="238327"/>
                  </a:lnTo>
                  <a:lnTo>
                    <a:pt x="161556" y="239728"/>
                  </a:lnTo>
                  <a:lnTo>
                    <a:pt x="161556" y="241185"/>
                  </a:lnTo>
                  <a:lnTo>
                    <a:pt x="163012" y="242641"/>
                  </a:lnTo>
                  <a:lnTo>
                    <a:pt x="163012" y="244771"/>
                  </a:lnTo>
                  <a:lnTo>
                    <a:pt x="157969" y="251944"/>
                  </a:lnTo>
                  <a:lnTo>
                    <a:pt x="156568" y="254129"/>
                  </a:lnTo>
                  <a:lnTo>
                    <a:pt x="155840" y="254802"/>
                  </a:lnTo>
                  <a:lnTo>
                    <a:pt x="155111" y="256987"/>
                  </a:lnTo>
                  <a:lnTo>
                    <a:pt x="155111" y="260573"/>
                  </a:lnTo>
                  <a:lnTo>
                    <a:pt x="157241" y="265617"/>
                  </a:lnTo>
                  <a:lnTo>
                    <a:pt x="155840" y="272790"/>
                  </a:lnTo>
                  <a:lnTo>
                    <a:pt x="160155" y="277048"/>
                  </a:lnTo>
                  <a:lnTo>
                    <a:pt x="158698" y="281363"/>
                  </a:lnTo>
                  <a:lnTo>
                    <a:pt x="159426" y="282820"/>
                  </a:lnTo>
                  <a:lnTo>
                    <a:pt x="160827" y="284950"/>
                  </a:lnTo>
                  <a:lnTo>
                    <a:pt x="160155" y="287864"/>
                  </a:lnTo>
                  <a:lnTo>
                    <a:pt x="160155" y="292851"/>
                  </a:lnTo>
                  <a:lnTo>
                    <a:pt x="158698" y="293579"/>
                  </a:lnTo>
                  <a:lnTo>
                    <a:pt x="157241" y="294308"/>
                  </a:lnTo>
                  <a:lnTo>
                    <a:pt x="153654" y="296437"/>
                  </a:lnTo>
                  <a:lnTo>
                    <a:pt x="149339" y="298623"/>
                  </a:lnTo>
                  <a:lnTo>
                    <a:pt x="148667" y="299351"/>
                  </a:lnTo>
                  <a:lnTo>
                    <a:pt x="147938" y="302938"/>
                  </a:lnTo>
                  <a:lnTo>
                    <a:pt x="145081" y="305067"/>
                  </a:lnTo>
                  <a:lnTo>
                    <a:pt x="138580" y="306524"/>
                  </a:lnTo>
                  <a:lnTo>
                    <a:pt x="133593" y="307252"/>
                  </a:lnTo>
                  <a:lnTo>
                    <a:pt x="132136" y="307252"/>
                  </a:lnTo>
                  <a:lnTo>
                    <a:pt x="132136" y="307925"/>
                  </a:lnTo>
                  <a:lnTo>
                    <a:pt x="132864" y="310110"/>
                  </a:lnTo>
                  <a:lnTo>
                    <a:pt x="133593" y="311511"/>
                  </a:lnTo>
                  <a:lnTo>
                    <a:pt x="132864" y="313697"/>
                  </a:lnTo>
                  <a:lnTo>
                    <a:pt x="132136" y="314425"/>
                  </a:lnTo>
                  <a:lnTo>
                    <a:pt x="132136" y="317283"/>
                  </a:lnTo>
                  <a:lnTo>
                    <a:pt x="130007" y="318684"/>
                  </a:lnTo>
                  <a:lnTo>
                    <a:pt x="129278" y="320870"/>
                  </a:lnTo>
                  <a:lnTo>
                    <a:pt x="124963" y="322327"/>
                  </a:lnTo>
                  <a:lnTo>
                    <a:pt x="123506" y="326585"/>
                  </a:lnTo>
                  <a:lnTo>
                    <a:pt x="120648" y="327314"/>
                  </a:lnTo>
                  <a:lnTo>
                    <a:pt x="119191" y="328771"/>
                  </a:lnTo>
                  <a:lnTo>
                    <a:pt x="118463" y="330900"/>
                  </a:lnTo>
                  <a:lnTo>
                    <a:pt x="117790" y="332357"/>
                  </a:lnTo>
                  <a:lnTo>
                    <a:pt x="116333" y="333086"/>
                  </a:lnTo>
                  <a:lnTo>
                    <a:pt x="113476" y="334487"/>
                  </a:lnTo>
                  <a:lnTo>
                    <a:pt x="109889" y="337401"/>
                  </a:lnTo>
                  <a:lnTo>
                    <a:pt x="107704" y="339530"/>
                  </a:lnTo>
                  <a:lnTo>
                    <a:pt x="102716" y="345974"/>
                  </a:lnTo>
                  <a:lnTo>
                    <a:pt x="99802" y="348160"/>
                  </a:lnTo>
                  <a:lnTo>
                    <a:pt x="99802" y="352475"/>
                  </a:lnTo>
                  <a:lnTo>
                    <a:pt x="96945" y="356061"/>
                  </a:lnTo>
                  <a:lnTo>
                    <a:pt x="95544" y="359647"/>
                  </a:lnTo>
                  <a:lnTo>
                    <a:pt x="91229" y="362505"/>
                  </a:lnTo>
                  <a:lnTo>
                    <a:pt x="90500" y="363234"/>
                  </a:lnTo>
                  <a:lnTo>
                    <a:pt x="91901" y="365363"/>
                  </a:lnTo>
                  <a:lnTo>
                    <a:pt x="94087" y="373264"/>
                  </a:lnTo>
                  <a:lnTo>
                    <a:pt x="93358" y="376851"/>
                  </a:lnTo>
                  <a:lnTo>
                    <a:pt x="94087" y="378308"/>
                  </a:lnTo>
                  <a:lnTo>
                    <a:pt x="96945" y="381166"/>
                  </a:lnTo>
                  <a:lnTo>
                    <a:pt x="35191" y="485283"/>
                  </a:lnTo>
                  <a:lnTo>
                    <a:pt x="26618" y="500357"/>
                  </a:lnTo>
                  <a:lnTo>
                    <a:pt x="27290" y="502486"/>
                  </a:lnTo>
                  <a:lnTo>
                    <a:pt x="26618" y="506801"/>
                  </a:lnTo>
                  <a:lnTo>
                    <a:pt x="24432" y="511845"/>
                  </a:lnTo>
                  <a:lnTo>
                    <a:pt x="22303" y="513974"/>
                  </a:lnTo>
                  <a:lnTo>
                    <a:pt x="21574" y="516103"/>
                  </a:lnTo>
                  <a:lnTo>
                    <a:pt x="24432" y="520418"/>
                  </a:lnTo>
                  <a:lnTo>
                    <a:pt x="24432" y="522604"/>
                  </a:lnTo>
                  <a:lnTo>
                    <a:pt x="21574" y="526190"/>
                  </a:lnTo>
                  <a:lnTo>
                    <a:pt x="14402" y="531178"/>
                  </a:lnTo>
                  <a:lnTo>
                    <a:pt x="10815" y="535492"/>
                  </a:lnTo>
                  <a:lnTo>
                    <a:pt x="9358" y="542665"/>
                  </a:lnTo>
                  <a:lnTo>
                    <a:pt x="7901" y="546980"/>
                  </a:lnTo>
                  <a:lnTo>
                    <a:pt x="5043" y="551295"/>
                  </a:lnTo>
                  <a:lnTo>
                    <a:pt x="0" y="558468"/>
                  </a:lnTo>
                  <a:lnTo>
                    <a:pt x="0" y="561326"/>
                  </a:lnTo>
                  <a:lnTo>
                    <a:pt x="1457" y="564240"/>
                  </a:lnTo>
                  <a:lnTo>
                    <a:pt x="4315" y="564240"/>
                  </a:lnTo>
                  <a:lnTo>
                    <a:pt x="8630" y="562054"/>
                  </a:lnTo>
                  <a:lnTo>
                    <a:pt x="17259" y="556338"/>
                  </a:lnTo>
                  <a:lnTo>
                    <a:pt x="17988" y="556338"/>
                  </a:lnTo>
                  <a:lnTo>
                    <a:pt x="20117" y="556338"/>
                  </a:lnTo>
                  <a:lnTo>
                    <a:pt x="20117" y="557739"/>
                  </a:lnTo>
                  <a:lnTo>
                    <a:pt x="20117" y="559925"/>
                  </a:lnTo>
                  <a:lnTo>
                    <a:pt x="20117" y="562783"/>
                  </a:lnTo>
                  <a:lnTo>
                    <a:pt x="21574" y="567097"/>
                  </a:lnTo>
                  <a:lnTo>
                    <a:pt x="21574" y="571412"/>
                  </a:lnTo>
                  <a:lnTo>
                    <a:pt x="17988" y="582171"/>
                  </a:lnTo>
                  <a:lnTo>
                    <a:pt x="18716" y="586486"/>
                  </a:lnTo>
                  <a:lnTo>
                    <a:pt x="19389" y="589344"/>
                  </a:lnTo>
                  <a:lnTo>
                    <a:pt x="21574" y="590801"/>
                  </a:lnTo>
                  <a:lnTo>
                    <a:pt x="26618" y="590801"/>
                  </a:lnTo>
                  <a:lnTo>
                    <a:pt x="28019" y="591530"/>
                  </a:lnTo>
                  <a:lnTo>
                    <a:pt x="28747" y="592202"/>
                  </a:lnTo>
                  <a:lnTo>
                    <a:pt x="29476" y="593659"/>
                  </a:lnTo>
                  <a:lnTo>
                    <a:pt x="29476" y="600103"/>
                  </a:lnTo>
                  <a:lnTo>
                    <a:pt x="30204" y="601560"/>
                  </a:lnTo>
                  <a:lnTo>
                    <a:pt x="32334" y="604418"/>
                  </a:lnTo>
                  <a:lnTo>
                    <a:pt x="33062" y="604418"/>
                  </a:lnTo>
                  <a:lnTo>
                    <a:pt x="52451" y="602289"/>
                  </a:lnTo>
                  <a:lnTo>
                    <a:pt x="64667" y="602289"/>
                  </a:lnTo>
                  <a:lnTo>
                    <a:pt x="68253" y="603017"/>
                  </a:lnTo>
                  <a:lnTo>
                    <a:pt x="72568" y="606604"/>
                  </a:lnTo>
                  <a:lnTo>
                    <a:pt x="75426" y="609462"/>
                  </a:lnTo>
                  <a:lnTo>
                    <a:pt x="76155" y="610863"/>
                  </a:lnTo>
                  <a:lnTo>
                    <a:pt x="74698" y="615906"/>
                  </a:lnTo>
                  <a:lnTo>
                    <a:pt x="74698" y="617363"/>
                  </a:lnTo>
                  <a:lnTo>
                    <a:pt x="76155" y="622350"/>
                  </a:lnTo>
                  <a:lnTo>
                    <a:pt x="76827" y="630980"/>
                  </a:lnTo>
                  <a:lnTo>
                    <a:pt x="76155" y="632437"/>
                  </a:lnTo>
                  <a:lnTo>
                    <a:pt x="72568" y="639610"/>
                  </a:lnTo>
                  <a:lnTo>
                    <a:pt x="72568" y="642468"/>
                  </a:lnTo>
                  <a:lnTo>
                    <a:pt x="76827" y="646782"/>
                  </a:lnTo>
                  <a:lnTo>
                    <a:pt x="81870" y="649640"/>
                  </a:lnTo>
                  <a:lnTo>
                    <a:pt x="90500" y="655412"/>
                  </a:lnTo>
                  <a:lnTo>
                    <a:pt x="91901" y="659727"/>
                  </a:lnTo>
                  <a:lnTo>
                    <a:pt x="90500" y="669029"/>
                  </a:lnTo>
                  <a:lnTo>
                    <a:pt x="90500" y="674801"/>
                  </a:lnTo>
                  <a:lnTo>
                    <a:pt x="92630" y="679788"/>
                  </a:lnTo>
                  <a:lnTo>
                    <a:pt x="93358" y="681245"/>
                  </a:lnTo>
                  <a:lnTo>
                    <a:pt x="96216" y="682646"/>
                  </a:lnTo>
                  <a:lnTo>
                    <a:pt x="97673" y="682646"/>
                  </a:lnTo>
                  <a:lnTo>
                    <a:pt x="99802" y="682646"/>
                  </a:lnTo>
                  <a:lnTo>
                    <a:pt x="100531" y="681974"/>
                  </a:lnTo>
                  <a:lnTo>
                    <a:pt x="101988" y="681245"/>
                  </a:lnTo>
                  <a:lnTo>
                    <a:pt x="104117" y="679060"/>
                  </a:lnTo>
                  <a:lnTo>
                    <a:pt x="106303" y="677659"/>
                  </a:lnTo>
                  <a:lnTo>
                    <a:pt x="112747" y="676931"/>
                  </a:lnTo>
                  <a:lnTo>
                    <a:pt x="114876" y="676931"/>
                  </a:lnTo>
                  <a:lnTo>
                    <a:pt x="119920" y="679060"/>
                  </a:lnTo>
                  <a:lnTo>
                    <a:pt x="131407" y="668301"/>
                  </a:lnTo>
                  <a:lnTo>
                    <a:pt x="133593" y="669758"/>
                  </a:lnTo>
                  <a:lnTo>
                    <a:pt x="140766" y="672616"/>
                  </a:lnTo>
                  <a:lnTo>
                    <a:pt x="142895" y="674073"/>
                  </a:lnTo>
                  <a:lnTo>
                    <a:pt x="151525" y="674801"/>
                  </a:lnTo>
                  <a:lnTo>
                    <a:pt x="155840" y="674073"/>
                  </a:lnTo>
                  <a:lnTo>
                    <a:pt x="163741" y="675474"/>
                  </a:lnTo>
                  <a:lnTo>
                    <a:pt x="165870" y="675474"/>
                  </a:lnTo>
                  <a:lnTo>
                    <a:pt x="166599" y="675474"/>
                  </a:lnTo>
                  <a:lnTo>
                    <a:pt x="168728" y="672616"/>
                  </a:lnTo>
                  <a:lnTo>
                    <a:pt x="170185" y="670486"/>
                  </a:lnTo>
                  <a:lnTo>
                    <a:pt x="170914" y="669029"/>
                  </a:lnTo>
                  <a:lnTo>
                    <a:pt x="173043" y="666900"/>
                  </a:lnTo>
                  <a:lnTo>
                    <a:pt x="175957" y="666900"/>
                  </a:lnTo>
                  <a:lnTo>
                    <a:pt x="178087" y="665443"/>
                  </a:lnTo>
                  <a:lnTo>
                    <a:pt x="180944" y="658270"/>
                  </a:lnTo>
                  <a:lnTo>
                    <a:pt x="183130" y="653227"/>
                  </a:lnTo>
                  <a:lnTo>
                    <a:pt x="183802" y="652498"/>
                  </a:lnTo>
                  <a:lnTo>
                    <a:pt x="185259" y="652498"/>
                  </a:lnTo>
                  <a:lnTo>
                    <a:pt x="187445" y="653955"/>
                  </a:lnTo>
                  <a:lnTo>
                    <a:pt x="190303" y="656141"/>
                  </a:lnTo>
                  <a:lnTo>
                    <a:pt x="198876" y="628851"/>
                  </a:lnTo>
                  <a:lnTo>
                    <a:pt x="216136" y="573542"/>
                  </a:lnTo>
                  <a:lnTo>
                    <a:pt x="234068" y="516103"/>
                  </a:lnTo>
                  <a:lnTo>
                    <a:pt x="244154" y="483826"/>
                  </a:lnTo>
                  <a:lnTo>
                    <a:pt x="254185" y="521147"/>
                  </a:lnTo>
                  <a:lnTo>
                    <a:pt x="264216" y="556338"/>
                  </a:lnTo>
                  <a:lnTo>
                    <a:pt x="266401" y="556338"/>
                  </a:lnTo>
                  <a:lnTo>
                    <a:pt x="271445" y="552752"/>
                  </a:lnTo>
                  <a:lnTo>
                    <a:pt x="272846" y="553480"/>
                  </a:lnTo>
                  <a:lnTo>
                    <a:pt x="275703" y="555610"/>
                  </a:lnTo>
                  <a:lnTo>
                    <a:pt x="277889" y="556338"/>
                  </a:lnTo>
                  <a:lnTo>
                    <a:pt x="280747" y="556338"/>
                  </a:lnTo>
                  <a:lnTo>
                    <a:pt x="285790" y="554881"/>
                  </a:lnTo>
                  <a:lnTo>
                    <a:pt x="287191" y="554881"/>
                  </a:lnTo>
                  <a:lnTo>
                    <a:pt x="291506" y="556338"/>
                  </a:lnTo>
                  <a:lnTo>
                    <a:pt x="298006" y="557067"/>
                  </a:lnTo>
                  <a:lnTo>
                    <a:pt x="299407" y="558468"/>
                  </a:lnTo>
                  <a:lnTo>
                    <a:pt x="305179" y="559196"/>
                  </a:lnTo>
                  <a:lnTo>
                    <a:pt x="308765" y="559925"/>
                  </a:lnTo>
                  <a:lnTo>
                    <a:pt x="313753" y="562783"/>
                  </a:lnTo>
                  <a:lnTo>
                    <a:pt x="318068" y="563511"/>
                  </a:lnTo>
                  <a:lnTo>
                    <a:pt x="323111" y="564240"/>
                  </a:lnTo>
                  <a:lnTo>
                    <a:pt x="351130" y="580714"/>
                  </a:lnTo>
                  <a:lnTo>
                    <a:pt x="353259" y="582171"/>
                  </a:lnTo>
                  <a:lnTo>
                    <a:pt x="361160" y="583628"/>
                  </a:lnTo>
                  <a:lnTo>
                    <a:pt x="358302" y="594388"/>
                  </a:lnTo>
                  <a:lnTo>
                    <a:pt x="382679" y="599375"/>
                  </a:lnTo>
                  <a:lnTo>
                    <a:pt x="384864" y="599375"/>
                  </a:lnTo>
                  <a:lnTo>
                    <a:pt x="386321" y="600832"/>
                  </a:lnTo>
                  <a:lnTo>
                    <a:pt x="388451" y="602289"/>
                  </a:lnTo>
                  <a:lnTo>
                    <a:pt x="391308" y="602289"/>
                  </a:lnTo>
                  <a:lnTo>
                    <a:pt x="392037" y="603690"/>
                  </a:lnTo>
                  <a:lnTo>
                    <a:pt x="392037" y="607276"/>
                  </a:lnTo>
                  <a:lnTo>
                    <a:pt x="392765" y="608733"/>
                  </a:lnTo>
                  <a:lnTo>
                    <a:pt x="395623" y="611591"/>
                  </a:lnTo>
                  <a:lnTo>
                    <a:pt x="401395" y="611591"/>
                  </a:lnTo>
                  <a:lnTo>
                    <a:pt x="404982" y="613048"/>
                  </a:lnTo>
                  <a:lnTo>
                    <a:pt x="407839" y="616634"/>
                  </a:lnTo>
                  <a:lnTo>
                    <a:pt x="409240" y="618091"/>
                  </a:lnTo>
                  <a:lnTo>
                    <a:pt x="414284" y="622350"/>
                  </a:lnTo>
                  <a:lnTo>
                    <a:pt x="441574" y="645325"/>
                  </a:lnTo>
                  <a:lnTo>
                    <a:pt x="441574" y="646054"/>
                  </a:lnTo>
                  <a:lnTo>
                    <a:pt x="445160" y="648912"/>
                  </a:lnTo>
                  <a:lnTo>
                    <a:pt x="473907" y="673344"/>
                  </a:lnTo>
                  <a:lnTo>
                    <a:pt x="515543" y="708535"/>
                  </a:lnTo>
                  <a:lnTo>
                    <a:pt x="516272" y="707079"/>
                  </a:lnTo>
                  <a:lnTo>
                    <a:pt x="521259" y="703492"/>
                  </a:lnTo>
                  <a:lnTo>
                    <a:pt x="529889" y="699177"/>
                  </a:lnTo>
                  <a:lnTo>
                    <a:pt x="532747" y="696319"/>
                  </a:lnTo>
                  <a:lnTo>
                    <a:pt x="533475" y="694134"/>
                  </a:lnTo>
                  <a:lnTo>
                    <a:pt x="529160" y="686961"/>
                  </a:lnTo>
                  <a:lnTo>
                    <a:pt x="523444" y="686961"/>
                  </a:lnTo>
                  <a:lnTo>
                    <a:pt x="520530" y="684832"/>
                  </a:lnTo>
                  <a:lnTo>
                    <a:pt x="520530" y="675474"/>
                  </a:lnTo>
                  <a:lnTo>
                    <a:pt x="520530" y="674801"/>
                  </a:lnTo>
                  <a:lnTo>
                    <a:pt x="521987" y="674073"/>
                  </a:lnTo>
                  <a:lnTo>
                    <a:pt x="524845" y="673344"/>
                  </a:lnTo>
                  <a:lnTo>
                    <a:pt x="528432" y="670486"/>
                  </a:lnTo>
                  <a:lnTo>
                    <a:pt x="534204" y="668301"/>
                  </a:lnTo>
                  <a:lnTo>
                    <a:pt x="534932" y="667572"/>
                  </a:lnTo>
                  <a:lnTo>
                    <a:pt x="535604" y="661856"/>
                  </a:lnTo>
                  <a:lnTo>
                    <a:pt x="534932" y="657542"/>
                  </a:lnTo>
                  <a:lnTo>
                    <a:pt x="534204" y="654684"/>
                  </a:lnTo>
                  <a:lnTo>
                    <a:pt x="535604" y="651826"/>
                  </a:lnTo>
                  <a:lnTo>
                    <a:pt x="534932" y="649640"/>
                  </a:lnTo>
                  <a:lnTo>
                    <a:pt x="537061" y="642468"/>
                  </a:lnTo>
                  <a:lnTo>
                    <a:pt x="537790" y="641011"/>
                  </a:lnTo>
                  <a:lnTo>
                    <a:pt x="538518" y="639610"/>
                  </a:lnTo>
                  <a:lnTo>
                    <a:pt x="542833" y="633838"/>
                  </a:lnTo>
                  <a:lnTo>
                    <a:pt x="544234" y="629579"/>
                  </a:lnTo>
                  <a:lnTo>
                    <a:pt x="549278" y="625264"/>
                  </a:lnTo>
                  <a:lnTo>
                    <a:pt x="553592" y="622350"/>
                  </a:lnTo>
                  <a:lnTo>
                    <a:pt x="553592" y="618091"/>
                  </a:lnTo>
                  <a:lnTo>
                    <a:pt x="550735" y="613048"/>
                  </a:lnTo>
                  <a:lnTo>
                    <a:pt x="550735" y="609462"/>
                  </a:lnTo>
                  <a:lnTo>
                    <a:pt x="553592" y="610190"/>
                  </a:lnTo>
                  <a:lnTo>
                    <a:pt x="573654" y="613048"/>
                  </a:lnTo>
                  <a:lnTo>
                    <a:pt x="553592" y="610190"/>
                  </a:lnTo>
                  <a:lnTo>
                    <a:pt x="575111" y="643196"/>
                  </a:lnTo>
                  <a:lnTo>
                    <a:pt x="580154" y="659727"/>
                  </a:lnTo>
                  <a:lnTo>
                    <a:pt x="570067" y="686961"/>
                  </a:lnTo>
                  <a:lnTo>
                    <a:pt x="565080" y="694862"/>
                  </a:lnTo>
                  <a:lnTo>
                    <a:pt x="545691" y="722153"/>
                  </a:lnTo>
                  <a:lnTo>
                    <a:pt x="567209" y="714980"/>
                  </a:lnTo>
                  <a:lnTo>
                    <a:pt x="578697" y="711393"/>
                  </a:lnTo>
                  <a:lnTo>
                    <a:pt x="619660" y="699177"/>
                  </a:lnTo>
                  <a:lnTo>
                    <a:pt x="637592" y="692005"/>
                  </a:lnTo>
                  <a:lnTo>
                    <a:pt x="690716" y="707807"/>
                  </a:lnTo>
                  <a:lnTo>
                    <a:pt x="691444" y="707079"/>
                  </a:lnTo>
                  <a:lnTo>
                    <a:pt x="692173" y="706350"/>
                  </a:lnTo>
                  <a:lnTo>
                    <a:pt x="692845" y="704949"/>
                  </a:lnTo>
                  <a:lnTo>
                    <a:pt x="695031" y="703492"/>
                  </a:lnTo>
                  <a:lnTo>
                    <a:pt x="695759" y="702035"/>
                  </a:lnTo>
                  <a:lnTo>
                    <a:pt x="697160" y="700634"/>
                  </a:lnTo>
                  <a:lnTo>
                    <a:pt x="698617" y="700634"/>
                  </a:lnTo>
                  <a:lnTo>
                    <a:pt x="700746" y="700634"/>
                  </a:lnTo>
                  <a:lnTo>
                    <a:pt x="702203" y="699906"/>
                  </a:lnTo>
                  <a:lnTo>
                    <a:pt x="702932" y="698449"/>
                  </a:lnTo>
                  <a:lnTo>
                    <a:pt x="703660" y="697776"/>
                  </a:lnTo>
                  <a:lnTo>
                    <a:pt x="704333" y="697048"/>
                  </a:lnTo>
                  <a:lnTo>
                    <a:pt x="705061" y="697048"/>
                  </a:lnTo>
                  <a:lnTo>
                    <a:pt x="705790" y="697776"/>
                  </a:lnTo>
                  <a:lnTo>
                    <a:pt x="706518" y="698449"/>
                  </a:lnTo>
                  <a:lnTo>
                    <a:pt x="707919" y="697776"/>
                  </a:lnTo>
                  <a:lnTo>
                    <a:pt x="708648" y="697048"/>
                  </a:lnTo>
                  <a:lnTo>
                    <a:pt x="709376" y="697776"/>
                  </a:lnTo>
                  <a:lnTo>
                    <a:pt x="711506" y="698449"/>
                  </a:lnTo>
                  <a:lnTo>
                    <a:pt x="712234" y="698449"/>
                  </a:lnTo>
                  <a:lnTo>
                    <a:pt x="713691" y="697776"/>
                  </a:lnTo>
                  <a:lnTo>
                    <a:pt x="714419" y="697776"/>
                  </a:lnTo>
                  <a:lnTo>
                    <a:pt x="714419" y="698449"/>
                  </a:lnTo>
                  <a:lnTo>
                    <a:pt x="716549" y="699177"/>
                  </a:lnTo>
                  <a:lnTo>
                    <a:pt x="718006" y="699177"/>
                  </a:lnTo>
                  <a:lnTo>
                    <a:pt x="720864" y="699177"/>
                  </a:lnTo>
                  <a:lnTo>
                    <a:pt x="725179" y="699177"/>
                  </a:lnTo>
                  <a:lnTo>
                    <a:pt x="725179" y="706350"/>
                  </a:lnTo>
                  <a:lnTo>
                    <a:pt x="725907" y="715708"/>
                  </a:lnTo>
                  <a:lnTo>
                    <a:pt x="728036" y="714251"/>
                  </a:lnTo>
                  <a:lnTo>
                    <a:pt x="729494" y="712850"/>
                  </a:lnTo>
                  <a:lnTo>
                    <a:pt x="732351" y="712850"/>
                  </a:lnTo>
                  <a:lnTo>
                    <a:pt x="733080" y="713523"/>
                  </a:lnTo>
                  <a:lnTo>
                    <a:pt x="734537" y="713523"/>
                  </a:lnTo>
                  <a:lnTo>
                    <a:pt x="735209" y="712850"/>
                  </a:lnTo>
                  <a:lnTo>
                    <a:pt x="736666" y="714251"/>
                  </a:lnTo>
                  <a:lnTo>
                    <a:pt x="738123" y="714980"/>
                  </a:lnTo>
                  <a:lnTo>
                    <a:pt x="738796" y="714251"/>
                  </a:lnTo>
                  <a:lnTo>
                    <a:pt x="739524" y="713523"/>
                  </a:lnTo>
                  <a:lnTo>
                    <a:pt x="740253" y="712850"/>
                  </a:lnTo>
                  <a:lnTo>
                    <a:pt x="740981" y="712850"/>
                  </a:lnTo>
                  <a:lnTo>
                    <a:pt x="743839" y="712850"/>
                  </a:lnTo>
                  <a:lnTo>
                    <a:pt x="744568" y="712122"/>
                  </a:lnTo>
                  <a:lnTo>
                    <a:pt x="745296" y="712850"/>
                  </a:lnTo>
                  <a:lnTo>
                    <a:pt x="745968" y="713523"/>
                  </a:lnTo>
                  <a:lnTo>
                    <a:pt x="747425" y="716437"/>
                  </a:lnTo>
                  <a:lnTo>
                    <a:pt x="777574" y="716437"/>
                  </a:lnTo>
                  <a:lnTo>
                    <a:pt x="792647" y="716437"/>
                  </a:lnTo>
                  <a:lnTo>
                    <a:pt x="832882" y="716437"/>
                  </a:lnTo>
                  <a:lnTo>
                    <a:pt x="833611" y="718566"/>
                  </a:lnTo>
                  <a:lnTo>
                    <a:pt x="834283" y="721424"/>
                  </a:lnTo>
                  <a:lnTo>
                    <a:pt x="834283" y="723610"/>
                  </a:lnTo>
                  <a:lnTo>
                    <a:pt x="835012" y="724338"/>
                  </a:lnTo>
                  <a:lnTo>
                    <a:pt x="826382" y="731511"/>
                  </a:lnTo>
                  <a:lnTo>
                    <a:pt x="824981" y="732183"/>
                  </a:lnTo>
                  <a:lnTo>
                    <a:pt x="824253" y="734369"/>
                  </a:lnTo>
                  <a:lnTo>
                    <a:pt x="824981" y="735826"/>
                  </a:lnTo>
                  <a:lnTo>
                    <a:pt x="822796" y="737227"/>
                  </a:lnTo>
                  <a:lnTo>
                    <a:pt x="820666" y="740085"/>
                  </a:lnTo>
                  <a:lnTo>
                    <a:pt x="819938" y="742998"/>
                  </a:lnTo>
                  <a:lnTo>
                    <a:pt x="821395" y="746585"/>
                  </a:lnTo>
                  <a:lnTo>
                    <a:pt x="822123" y="747257"/>
                  </a:lnTo>
                  <a:lnTo>
                    <a:pt x="822123" y="748714"/>
                  </a:lnTo>
                  <a:lnTo>
                    <a:pt x="819938" y="749443"/>
                  </a:lnTo>
                  <a:lnTo>
                    <a:pt x="819209" y="749443"/>
                  </a:lnTo>
                  <a:lnTo>
                    <a:pt x="817808" y="749443"/>
                  </a:lnTo>
                  <a:lnTo>
                    <a:pt x="816351" y="748714"/>
                  </a:lnTo>
                  <a:lnTo>
                    <a:pt x="814222" y="750900"/>
                  </a:lnTo>
                  <a:lnTo>
                    <a:pt x="813493" y="750900"/>
                  </a:lnTo>
                  <a:lnTo>
                    <a:pt x="809907" y="748714"/>
                  </a:lnTo>
                  <a:lnTo>
                    <a:pt x="805592" y="747257"/>
                  </a:lnTo>
                  <a:lnTo>
                    <a:pt x="803407" y="746585"/>
                  </a:lnTo>
                  <a:lnTo>
                    <a:pt x="799820" y="747986"/>
                  </a:lnTo>
                  <a:lnTo>
                    <a:pt x="793376" y="752301"/>
                  </a:lnTo>
                  <a:lnTo>
                    <a:pt x="791919" y="755887"/>
                  </a:lnTo>
                  <a:lnTo>
                    <a:pt x="792647" y="757344"/>
                  </a:lnTo>
                  <a:lnTo>
                    <a:pt x="795561" y="758073"/>
                  </a:lnTo>
                  <a:lnTo>
                    <a:pt x="798419" y="758073"/>
                  </a:lnTo>
                  <a:lnTo>
                    <a:pt x="800549" y="760202"/>
                  </a:lnTo>
                  <a:lnTo>
                    <a:pt x="800549" y="761659"/>
                  </a:lnTo>
                  <a:lnTo>
                    <a:pt x="798419" y="763788"/>
                  </a:lnTo>
                  <a:lnTo>
                    <a:pt x="794105" y="765245"/>
                  </a:lnTo>
                  <a:lnTo>
                    <a:pt x="791247" y="765245"/>
                  </a:lnTo>
                  <a:lnTo>
                    <a:pt x="786203" y="765245"/>
                  </a:lnTo>
                  <a:lnTo>
                    <a:pt x="785475" y="765974"/>
                  </a:lnTo>
                  <a:lnTo>
                    <a:pt x="785475" y="766646"/>
                  </a:lnTo>
                  <a:lnTo>
                    <a:pt x="787660" y="767375"/>
                  </a:lnTo>
                  <a:lnTo>
                    <a:pt x="789061" y="768832"/>
                  </a:lnTo>
                  <a:lnTo>
                    <a:pt x="790518" y="771690"/>
                  </a:lnTo>
                  <a:lnTo>
                    <a:pt x="789790" y="773147"/>
                  </a:lnTo>
                  <a:lnTo>
                    <a:pt x="788333" y="772418"/>
                  </a:lnTo>
                  <a:lnTo>
                    <a:pt x="787660" y="772418"/>
                  </a:lnTo>
                  <a:lnTo>
                    <a:pt x="784074" y="772418"/>
                  </a:lnTo>
                  <a:lnTo>
                    <a:pt x="783345" y="773819"/>
                  </a:lnTo>
                  <a:lnTo>
                    <a:pt x="784746" y="779591"/>
                  </a:lnTo>
                  <a:lnTo>
                    <a:pt x="785475" y="781720"/>
                  </a:lnTo>
                  <a:lnTo>
                    <a:pt x="787660" y="787492"/>
                  </a:lnTo>
                  <a:lnTo>
                    <a:pt x="788333" y="788893"/>
                  </a:lnTo>
                  <a:lnTo>
                    <a:pt x="788333" y="789621"/>
                  </a:lnTo>
                  <a:lnTo>
                    <a:pt x="786203" y="789621"/>
                  </a:lnTo>
                  <a:lnTo>
                    <a:pt x="781888" y="789621"/>
                  </a:lnTo>
                  <a:lnTo>
                    <a:pt x="779030" y="788893"/>
                  </a:lnTo>
                  <a:lnTo>
                    <a:pt x="776173" y="790350"/>
                  </a:lnTo>
                  <a:lnTo>
                    <a:pt x="777574" y="792535"/>
                  </a:lnTo>
                  <a:lnTo>
                    <a:pt x="781160" y="795393"/>
                  </a:lnTo>
                  <a:lnTo>
                    <a:pt x="781888" y="797523"/>
                  </a:lnTo>
                  <a:lnTo>
                    <a:pt x="784746" y="802566"/>
                  </a:lnTo>
                  <a:lnTo>
                    <a:pt x="786203" y="803295"/>
                  </a:lnTo>
                  <a:lnTo>
                    <a:pt x="789061" y="802566"/>
                  </a:lnTo>
                  <a:lnTo>
                    <a:pt x="791247" y="801838"/>
                  </a:lnTo>
                  <a:lnTo>
                    <a:pt x="793376" y="800381"/>
                  </a:lnTo>
                  <a:lnTo>
                    <a:pt x="794833" y="799708"/>
                  </a:lnTo>
                  <a:lnTo>
                    <a:pt x="795561" y="798980"/>
                  </a:lnTo>
                  <a:lnTo>
                    <a:pt x="805592" y="803295"/>
                  </a:lnTo>
                  <a:lnTo>
                    <a:pt x="799820" y="804023"/>
                  </a:lnTo>
                  <a:lnTo>
                    <a:pt x="799148" y="805424"/>
                  </a:lnTo>
                  <a:lnTo>
                    <a:pt x="799148" y="809739"/>
                  </a:lnTo>
                  <a:lnTo>
                    <a:pt x="798419" y="811868"/>
                  </a:lnTo>
                  <a:lnTo>
                    <a:pt x="798419" y="812597"/>
                  </a:lnTo>
                  <a:lnTo>
                    <a:pt x="799148" y="814054"/>
                  </a:lnTo>
                  <a:lnTo>
                    <a:pt x="802006" y="814054"/>
                  </a:lnTo>
                  <a:lnTo>
                    <a:pt x="802734" y="814054"/>
                  </a:lnTo>
                  <a:lnTo>
                    <a:pt x="804135" y="814054"/>
                  </a:lnTo>
                  <a:lnTo>
                    <a:pt x="803407" y="815511"/>
                  </a:lnTo>
                  <a:lnTo>
                    <a:pt x="802734" y="816912"/>
                  </a:lnTo>
                  <a:lnTo>
                    <a:pt x="803407" y="817640"/>
                  </a:lnTo>
                  <a:lnTo>
                    <a:pt x="802734" y="819097"/>
                  </a:lnTo>
                  <a:lnTo>
                    <a:pt x="803407" y="820498"/>
                  </a:lnTo>
                  <a:lnTo>
                    <a:pt x="804864" y="820498"/>
                  </a:lnTo>
                  <a:lnTo>
                    <a:pt x="808450" y="820498"/>
                  </a:lnTo>
                  <a:lnTo>
                    <a:pt x="809907" y="820498"/>
                  </a:lnTo>
                  <a:lnTo>
                    <a:pt x="811308" y="819770"/>
                  </a:lnTo>
                  <a:lnTo>
                    <a:pt x="811308" y="818369"/>
                  </a:lnTo>
                  <a:lnTo>
                    <a:pt x="812036" y="818369"/>
                  </a:lnTo>
                  <a:lnTo>
                    <a:pt x="813493" y="821226"/>
                  </a:lnTo>
                  <a:lnTo>
                    <a:pt x="816351" y="825541"/>
                  </a:lnTo>
                  <a:lnTo>
                    <a:pt x="813493" y="826270"/>
                  </a:lnTo>
                  <a:lnTo>
                    <a:pt x="813493" y="827671"/>
                  </a:lnTo>
                  <a:lnTo>
                    <a:pt x="814894" y="828399"/>
                  </a:lnTo>
                  <a:lnTo>
                    <a:pt x="817808" y="828399"/>
                  </a:lnTo>
                  <a:lnTo>
                    <a:pt x="821395" y="828399"/>
                  </a:lnTo>
                  <a:lnTo>
                    <a:pt x="824253" y="829856"/>
                  </a:lnTo>
                  <a:lnTo>
                    <a:pt x="830024" y="831986"/>
                  </a:lnTo>
                  <a:lnTo>
                    <a:pt x="842185" y="834171"/>
                  </a:lnTo>
                  <a:lnTo>
                    <a:pt x="845771" y="834844"/>
                  </a:lnTo>
                  <a:lnTo>
                    <a:pt x="846051" y="835124"/>
                  </a:lnTo>
                  <a:lnTo>
                    <a:pt x="845771" y="834844"/>
                  </a:lnTo>
                  <a:lnTo>
                    <a:pt x="842185" y="834171"/>
                  </a:lnTo>
                  <a:lnTo>
                    <a:pt x="824981" y="833443"/>
                  </a:lnTo>
                  <a:lnTo>
                    <a:pt x="783345" y="831257"/>
                  </a:lnTo>
                  <a:lnTo>
                    <a:pt x="780431" y="839158"/>
                  </a:lnTo>
                  <a:lnTo>
                    <a:pt x="780431" y="839887"/>
                  </a:lnTo>
                  <a:lnTo>
                    <a:pt x="775444" y="855689"/>
                  </a:lnTo>
                  <a:lnTo>
                    <a:pt x="753197" y="927473"/>
                  </a:lnTo>
                  <a:lnTo>
                    <a:pt x="739524" y="972695"/>
                  </a:lnTo>
                  <a:lnTo>
                    <a:pt x="731623" y="973424"/>
                  </a:lnTo>
                  <a:lnTo>
                    <a:pt x="721592" y="974152"/>
                  </a:lnTo>
                  <a:lnTo>
                    <a:pt x="704333" y="976282"/>
                  </a:lnTo>
                  <a:lnTo>
                    <a:pt x="695031" y="977739"/>
                  </a:lnTo>
                  <a:lnTo>
                    <a:pt x="686401" y="978467"/>
                  </a:lnTo>
                  <a:lnTo>
                    <a:pt x="684271" y="979140"/>
                  </a:lnTo>
                  <a:lnTo>
                    <a:pt x="683543" y="979868"/>
                  </a:lnTo>
                  <a:lnTo>
                    <a:pt x="683543" y="980597"/>
                  </a:lnTo>
                  <a:lnTo>
                    <a:pt x="683543" y="981325"/>
                  </a:lnTo>
                  <a:lnTo>
                    <a:pt x="685672" y="984183"/>
                  </a:lnTo>
                  <a:lnTo>
                    <a:pt x="685672" y="984911"/>
                  </a:lnTo>
                  <a:lnTo>
                    <a:pt x="685672" y="985640"/>
                  </a:lnTo>
                  <a:lnTo>
                    <a:pt x="684944" y="986312"/>
                  </a:lnTo>
                  <a:lnTo>
                    <a:pt x="684271" y="987769"/>
                  </a:lnTo>
                  <a:lnTo>
                    <a:pt x="683543" y="989226"/>
                  </a:lnTo>
                  <a:lnTo>
                    <a:pt x="683543" y="990627"/>
                  </a:lnTo>
                  <a:lnTo>
                    <a:pt x="684271" y="992084"/>
                  </a:lnTo>
                  <a:lnTo>
                    <a:pt x="684944" y="993541"/>
                  </a:lnTo>
                  <a:lnTo>
                    <a:pt x="686401" y="994942"/>
                  </a:lnTo>
                  <a:lnTo>
                    <a:pt x="687129" y="994214"/>
                  </a:lnTo>
                  <a:lnTo>
                    <a:pt x="689987" y="995671"/>
                  </a:lnTo>
                  <a:lnTo>
                    <a:pt x="690716" y="996399"/>
                  </a:lnTo>
                  <a:lnTo>
                    <a:pt x="690716" y="997800"/>
                  </a:lnTo>
                  <a:lnTo>
                    <a:pt x="691444" y="999257"/>
                  </a:lnTo>
                  <a:lnTo>
                    <a:pt x="692845" y="1001386"/>
                  </a:lnTo>
                  <a:lnTo>
                    <a:pt x="693574" y="1002115"/>
                  </a:lnTo>
                  <a:lnTo>
                    <a:pt x="695031" y="1002115"/>
                  </a:lnTo>
                  <a:lnTo>
                    <a:pt x="695759" y="1002843"/>
                  </a:lnTo>
                  <a:lnTo>
                    <a:pt x="697160" y="1004300"/>
                  </a:lnTo>
                  <a:lnTo>
                    <a:pt x="697888" y="1005029"/>
                  </a:lnTo>
                  <a:lnTo>
                    <a:pt x="700018" y="1005701"/>
                  </a:lnTo>
                  <a:lnTo>
                    <a:pt x="700746" y="1006430"/>
                  </a:lnTo>
                  <a:lnTo>
                    <a:pt x="701475" y="1006430"/>
                  </a:lnTo>
                  <a:lnTo>
                    <a:pt x="702203" y="1007158"/>
                  </a:lnTo>
                  <a:lnTo>
                    <a:pt x="702932" y="1008615"/>
                  </a:lnTo>
                  <a:lnTo>
                    <a:pt x="703660" y="1009288"/>
                  </a:lnTo>
                  <a:lnTo>
                    <a:pt x="705790" y="1009288"/>
                  </a:lnTo>
                  <a:lnTo>
                    <a:pt x="707247" y="1010016"/>
                  </a:lnTo>
                  <a:lnTo>
                    <a:pt x="708648" y="1010016"/>
                  </a:lnTo>
                  <a:lnTo>
                    <a:pt x="726636" y="1018646"/>
                  </a:lnTo>
                  <a:lnTo>
                    <a:pt x="728036" y="1017917"/>
                  </a:lnTo>
                  <a:lnTo>
                    <a:pt x="728036" y="1017189"/>
                  </a:lnTo>
                  <a:lnTo>
                    <a:pt x="728765" y="1016460"/>
                  </a:lnTo>
                  <a:lnTo>
                    <a:pt x="728765" y="1013603"/>
                  </a:lnTo>
                  <a:lnTo>
                    <a:pt x="728765" y="1012874"/>
                  </a:lnTo>
                  <a:lnTo>
                    <a:pt x="730222" y="1011473"/>
                  </a:lnTo>
                  <a:lnTo>
                    <a:pt x="729494" y="1009288"/>
                  </a:lnTo>
                  <a:lnTo>
                    <a:pt x="731623" y="1008615"/>
                  </a:lnTo>
                  <a:lnTo>
                    <a:pt x="733584" y="1007831"/>
                  </a:lnTo>
                  <a:lnTo>
                    <a:pt x="731623" y="1008615"/>
                  </a:lnTo>
                  <a:lnTo>
                    <a:pt x="729494" y="1009288"/>
                  </a:lnTo>
                  <a:lnTo>
                    <a:pt x="730222" y="1011473"/>
                  </a:lnTo>
                  <a:lnTo>
                    <a:pt x="728765" y="1012874"/>
                  </a:lnTo>
                  <a:lnTo>
                    <a:pt x="728765" y="1013603"/>
                  </a:lnTo>
                  <a:lnTo>
                    <a:pt x="728765" y="1016460"/>
                  </a:lnTo>
                  <a:lnTo>
                    <a:pt x="728036" y="1017189"/>
                  </a:lnTo>
                  <a:lnTo>
                    <a:pt x="728036" y="1017917"/>
                  </a:lnTo>
                  <a:lnTo>
                    <a:pt x="726636" y="1018646"/>
                  </a:lnTo>
                  <a:lnTo>
                    <a:pt x="725907" y="1019374"/>
                  </a:lnTo>
                  <a:lnTo>
                    <a:pt x="725907" y="1020103"/>
                  </a:lnTo>
                  <a:lnTo>
                    <a:pt x="725907" y="1022232"/>
                  </a:lnTo>
                  <a:lnTo>
                    <a:pt x="725179" y="1022961"/>
                  </a:lnTo>
                  <a:lnTo>
                    <a:pt x="724450" y="1023689"/>
                  </a:lnTo>
                  <a:lnTo>
                    <a:pt x="723049" y="1024362"/>
                  </a:lnTo>
                  <a:lnTo>
                    <a:pt x="722321" y="1025090"/>
                  </a:lnTo>
                  <a:lnTo>
                    <a:pt x="720135" y="1025819"/>
                  </a:lnTo>
                  <a:lnTo>
                    <a:pt x="718734" y="1026547"/>
                  </a:lnTo>
                  <a:lnTo>
                    <a:pt x="718006" y="1027276"/>
                  </a:lnTo>
                  <a:lnTo>
                    <a:pt x="716549" y="1027948"/>
                  </a:lnTo>
                  <a:lnTo>
                    <a:pt x="715148" y="1027948"/>
                  </a:lnTo>
                  <a:lnTo>
                    <a:pt x="713691" y="1027948"/>
                  </a:lnTo>
                  <a:lnTo>
                    <a:pt x="712963" y="1029405"/>
                  </a:lnTo>
                  <a:lnTo>
                    <a:pt x="712963" y="1030134"/>
                  </a:lnTo>
                  <a:lnTo>
                    <a:pt x="712234" y="1031591"/>
                  </a:lnTo>
                  <a:lnTo>
                    <a:pt x="712234" y="1032263"/>
                  </a:lnTo>
                  <a:lnTo>
                    <a:pt x="712234" y="1032991"/>
                  </a:lnTo>
                  <a:lnTo>
                    <a:pt x="712963" y="1033720"/>
                  </a:lnTo>
                  <a:lnTo>
                    <a:pt x="712963" y="1035177"/>
                  </a:lnTo>
                  <a:lnTo>
                    <a:pt x="712963" y="1036578"/>
                  </a:lnTo>
                  <a:lnTo>
                    <a:pt x="710105" y="1038035"/>
                  </a:lnTo>
                  <a:lnTo>
                    <a:pt x="707247" y="1039436"/>
                  </a:lnTo>
                  <a:lnTo>
                    <a:pt x="705790" y="1040164"/>
                  </a:lnTo>
                  <a:lnTo>
                    <a:pt x="705061" y="1040893"/>
                  </a:lnTo>
                  <a:lnTo>
                    <a:pt x="702932" y="1041621"/>
                  </a:lnTo>
                  <a:lnTo>
                    <a:pt x="700746" y="1042350"/>
                  </a:lnTo>
                  <a:lnTo>
                    <a:pt x="698617" y="1043751"/>
                  </a:lnTo>
                  <a:lnTo>
                    <a:pt x="697888" y="1045208"/>
                  </a:lnTo>
                  <a:lnTo>
                    <a:pt x="695759" y="1045208"/>
                  </a:lnTo>
                  <a:lnTo>
                    <a:pt x="695031" y="1046665"/>
                  </a:lnTo>
                  <a:lnTo>
                    <a:pt x="692845" y="1048066"/>
                  </a:lnTo>
                  <a:lnTo>
                    <a:pt x="691444" y="1050251"/>
                  </a:lnTo>
                  <a:lnTo>
                    <a:pt x="691444" y="1050923"/>
                  </a:lnTo>
                  <a:lnTo>
                    <a:pt x="689987" y="1052380"/>
                  </a:lnTo>
                  <a:lnTo>
                    <a:pt x="689987" y="1053109"/>
                  </a:lnTo>
                  <a:lnTo>
                    <a:pt x="690716" y="1055238"/>
                  </a:lnTo>
                  <a:lnTo>
                    <a:pt x="690716" y="1056695"/>
                  </a:lnTo>
                  <a:lnTo>
                    <a:pt x="689259" y="1057424"/>
                  </a:lnTo>
                  <a:lnTo>
                    <a:pt x="688586" y="1058152"/>
                  </a:lnTo>
                  <a:lnTo>
                    <a:pt x="687858" y="1057424"/>
                  </a:lnTo>
                  <a:lnTo>
                    <a:pt x="687129" y="1056695"/>
                  </a:lnTo>
                  <a:lnTo>
                    <a:pt x="686401" y="1055967"/>
                  </a:lnTo>
                  <a:lnTo>
                    <a:pt x="686401" y="1058152"/>
                  </a:lnTo>
                  <a:lnTo>
                    <a:pt x="686401" y="1061739"/>
                  </a:lnTo>
                  <a:lnTo>
                    <a:pt x="687129" y="1063140"/>
                  </a:lnTo>
                  <a:lnTo>
                    <a:pt x="689259" y="1065997"/>
                  </a:lnTo>
                  <a:lnTo>
                    <a:pt x="689259" y="1069584"/>
                  </a:lnTo>
                  <a:lnTo>
                    <a:pt x="689259" y="1071769"/>
                  </a:lnTo>
                  <a:lnTo>
                    <a:pt x="689259" y="1074627"/>
                  </a:lnTo>
                  <a:lnTo>
                    <a:pt x="688586" y="1076813"/>
                  </a:lnTo>
                  <a:lnTo>
                    <a:pt x="688586" y="1078942"/>
                  </a:lnTo>
                  <a:lnTo>
                    <a:pt x="686401" y="1081800"/>
                  </a:lnTo>
                  <a:lnTo>
                    <a:pt x="685672" y="1082528"/>
                  </a:lnTo>
                  <a:lnTo>
                    <a:pt x="685672" y="1083985"/>
                  </a:lnTo>
                  <a:lnTo>
                    <a:pt x="685672" y="1085386"/>
                  </a:lnTo>
                  <a:lnTo>
                    <a:pt x="685672" y="1086843"/>
                  </a:lnTo>
                  <a:lnTo>
                    <a:pt x="684944" y="1088300"/>
                  </a:lnTo>
                  <a:lnTo>
                    <a:pt x="685672" y="1088973"/>
                  </a:lnTo>
                  <a:lnTo>
                    <a:pt x="687858" y="1089701"/>
                  </a:lnTo>
                  <a:lnTo>
                    <a:pt x="689259" y="1091158"/>
                  </a:lnTo>
                  <a:lnTo>
                    <a:pt x="689987" y="1091887"/>
                  </a:lnTo>
                  <a:lnTo>
                    <a:pt x="689987" y="1092559"/>
                  </a:lnTo>
                  <a:lnTo>
                    <a:pt x="691444" y="1092559"/>
                  </a:lnTo>
                  <a:lnTo>
                    <a:pt x="692173" y="1093288"/>
                  </a:lnTo>
                  <a:lnTo>
                    <a:pt x="692845" y="1094016"/>
                  </a:lnTo>
                  <a:lnTo>
                    <a:pt x="693574" y="1094745"/>
                  </a:lnTo>
                  <a:lnTo>
                    <a:pt x="694302" y="1095473"/>
                  </a:lnTo>
                  <a:lnTo>
                    <a:pt x="695031" y="1095473"/>
                  </a:lnTo>
                  <a:lnTo>
                    <a:pt x="696432" y="1096146"/>
                  </a:lnTo>
                  <a:lnTo>
                    <a:pt x="697888" y="1096146"/>
                  </a:lnTo>
                  <a:lnTo>
                    <a:pt x="698617" y="1096146"/>
                  </a:lnTo>
                  <a:lnTo>
                    <a:pt x="702203" y="1095473"/>
                  </a:lnTo>
                  <a:lnTo>
                    <a:pt x="704333" y="1097602"/>
                  </a:lnTo>
                  <a:lnTo>
                    <a:pt x="705061" y="1098331"/>
                  </a:lnTo>
                  <a:lnTo>
                    <a:pt x="706518" y="1099059"/>
                  </a:lnTo>
                  <a:lnTo>
                    <a:pt x="707247" y="1099788"/>
                  </a:lnTo>
                  <a:lnTo>
                    <a:pt x="709376" y="1099788"/>
                  </a:lnTo>
                  <a:lnTo>
                    <a:pt x="711506" y="1099059"/>
                  </a:lnTo>
                  <a:lnTo>
                    <a:pt x="712963" y="1099059"/>
                  </a:lnTo>
                  <a:lnTo>
                    <a:pt x="713691" y="1099059"/>
                  </a:lnTo>
                  <a:lnTo>
                    <a:pt x="713691" y="1100460"/>
                  </a:lnTo>
                  <a:lnTo>
                    <a:pt x="714419" y="1101189"/>
                  </a:lnTo>
                  <a:lnTo>
                    <a:pt x="715148" y="1099788"/>
                  </a:lnTo>
                  <a:lnTo>
                    <a:pt x="717277" y="1099059"/>
                  </a:lnTo>
                  <a:lnTo>
                    <a:pt x="717277" y="1098331"/>
                  </a:lnTo>
                  <a:lnTo>
                    <a:pt x="718006" y="1098331"/>
                  </a:lnTo>
                  <a:lnTo>
                    <a:pt x="718734" y="1098331"/>
                  </a:lnTo>
                  <a:lnTo>
                    <a:pt x="719407" y="1099788"/>
                  </a:lnTo>
                  <a:lnTo>
                    <a:pt x="719407" y="1100460"/>
                  </a:lnTo>
                  <a:lnTo>
                    <a:pt x="720135" y="1101189"/>
                  </a:lnTo>
                  <a:lnTo>
                    <a:pt x="720864" y="1101189"/>
                  </a:lnTo>
                  <a:lnTo>
                    <a:pt x="721592" y="1102646"/>
                  </a:lnTo>
                  <a:lnTo>
                    <a:pt x="722321" y="1104047"/>
                  </a:lnTo>
                  <a:lnTo>
                    <a:pt x="723722" y="1104047"/>
                  </a:lnTo>
                  <a:lnTo>
                    <a:pt x="724450" y="1104775"/>
                  </a:lnTo>
                  <a:lnTo>
                    <a:pt x="725179" y="1104775"/>
                  </a:lnTo>
                  <a:lnTo>
                    <a:pt x="726636" y="1105504"/>
                  </a:lnTo>
                  <a:lnTo>
                    <a:pt x="727308" y="1105504"/>
                  </a:lnTo>
                  <a:lnTo>
                    <a:pt x="727308" y="1106232"/>
                  </a:lnTo>
                  <a:lnTo>
                    <a:pt x="728036" y="1106961"/>
                  </a:lnTo>
                  <a:lnTo>
                    <a:pt x="728765" y="1106232"/>
                  </a:lnTo>
                  <a:lnTo>
                    <a:pt x="729494" y="1106961"/>
                  </a:lnTo>
                  <a:lnTo>
                    <a:pt x="730894" y="1107633"/>
                  </a:lnTo>
                  <a:lnTo>
                    <a:pt x="731623" y="1107633"/>
                  </a:lnTo>
                  <a:lnTo>
                    <a:pt x="733080" y="1107633"/>
                  </a:lnTo>
                  <a:lnTo>
                    <a:pt x="735938" y="1110547"/>
                  </a:lnTo>
                  <a:lnTo>
                    <a:pt x="736666" y="1110547"/>
                  </a:lnTo>
                  <a:lnTo>
                    <a:pt x="738796" y="1110547"/>
                  </a:lnTo>
                  <a:lnTo>
                    <a:pt x="739524" y="1110547"/>
                  </a:lnTo>
                  <a:lnTo>
                    <a:pt x="740253" y="1111276"/>
                  </a:lnTo>
                  <a:lnTo>
                    <a:pt x="740981" y="1113405"/>
                  </a:lnTo>
                  <a:lnTo>
                    <a:pt x="740981" y="1114133"/>
                  </a:lnTo>
                  <a:lnTo>
                    <a:pt x="742382" y="1114133"/>
                  </a:lnTo>
                  <a:lnTo>
                    <a:pt x="742382" y="1114862"/>
                  </a:lnTo>
                  <a:lnTo>
                    <a:pt x="742382" y="1116263"/>
                  </a:lnTo>
                  <a:lnTo>
                    <a:pt x="742382" y="1116991"/>
                  </a:lnTo>
                  <a:lnTo>
                    <a:pt x="742382" y="1117720"/>
                  </a:lnTo>
                  <a:lnTo>
                    <a:pt x="742382" y="1119849"/>
                  </a:lnTo>
                  <a:lnTo>
                    <a:pt x="742382" y="1120578"/>
                  </a:lnTo>
                  <a:lnTo>
                    <a:pt x="741710" y="1121306"/>
                  </a:lnTo>
                  <a:lnTo>
                    <a:pt x="741710" y="1122035"/>
                  </a:lnTo>
                  <a:lnTo>
                    <a:pt x="742382" y="1122707"/>
                  </a:lnTo>
                  <a:lnTo>
                    <a:pt x="742382" y="1124164"/>
                  </a:lnTo>
                  <a:lnTo>
                    <a:pt x="741710" y="1124893"/>
                  </a:lnTo>
                  <a:lnTo>
                    <a:pt x="740253" y="1125621"/>
                  </a:lnTo>
                  <a:lnTo>
                    <a:pt x="739524" y="1126350"/>
                  </a:lnTo>
                  <a:lnTo>
                    <a:pt x="740253" y="1127022"/>
                  </a:lnTo>
                  <a:lnTo>
                    <a:pt x="739524" y="1127751"/>
                  </a:lnTo>
                  <a:lnTo>
                    <a:pt x="739524" y="1128479"/>
                  </a:lnTo>
                  <a:lnTo>
                    <a:pt x="739524" y="1129208"/>
                  </a:lnTo>
                  <a:lnTo>
                    <a:pt x="738796" y="1129208"/>
                  </a:lnTo>
                  <a:lnTo>
                    <a:pt x="738796" y="1130608"/>
                  </a:lnTo>
                  <a:lnTo>
                    <a:pt x="738123" y="1131337"/>
                  </a:lnTo>
                  <a:lnTo>
                    <a:pt x="737395" y="1132794"/>
                  </a:lnTo>
                  <a:lnTo>
                    <a:pt x="738123" y="1134923"/>
                  </a:lnTo>
                  <a:lnTo>
                    <a:pt x="738123" y="1138510"/>
                  </a:lnTo>
                  <a:lnTo>
                    <a:pt x="738796" y="1140695"/>
                  </a:lnTo>
                  <a:lnTo>
                    <a:pt x="740253" y="1142096"/>
                  </a:lnTo>
                  <a:lnTo>
                    <a:pt x="740981" y="1143553"/>
                  </a:lnTo>
                  <a:lnTo>
                    <a:pt x="741710" y="1145682"/>
                  </a:lnTo>
                  <a:lnTo>
                    <a:pt x="742382" y="1146411"/>
                  </a:lnTo>
                  <a:lnTo>
                    <a:pt x="743111" y="1147139"/>
                  </a:lnTo>
                  <a:lnTo>
                    <a:pt x="744568" y="1147139"/>
                  </a:lnTo>
                  <a:lnTo>
                    <a:pt x="745968" y="1145682"/>
                  </a:lnTo>
                  <a:lnTo>
                    <a:pt x="746697" y="1145010"/>
                  </a:lnTo>
                  <a:lnTo>
                    <a:pt x="748154" y="1143553"/>
                  </a:lnTo>
                  <a:lnTo>
                    <a:pt x="748882" y="1143553"/>
                  </a:lnTo>
                  <a:lnTo>
                    <a:pt x="748882" y="1144282"/>
                  </a:lnTo>
                  <a:lnTo>
                    <a:pt x="741710" y="1174430"/>
                  </a:lnTo>
                  <a:lnTo>
                    <a:pt x="741710" y="1174430"/>
                  </a:lnTo>
                  <a:lnTo>
                    <a:pt x="740981" y="1176559"/>
                  </a:lnTo>
                  <a:lnTo>
                    <a:pt x="740253" y="1178744"/>
                  </a:lnTo>
                  <a:lnTo>
                    <a:pt x="738123" y="1180145"/>
                  </a:lnTo>
                  <a:lnTo>
                    <a:pt x="735938" y="1182331"/>
                  </a:lnTo>
                  <a:lnTo>
                    <a:pt x="735209" y="1183059"/>
                  </a:lnTo>
                  <a:lnTo>
                    <a:pt x="735209" y="1184460"/>
                  </a:lnTo>
                  <a:lnTo>
                    <a:pt x="733808" y="1185917"/>
                  </a:lnTo>
                  <a:lnTo>
                    <a:pt x="733080" y="1187318"/>
                  </a:lnTo>
                  <a:lnTo>
                    <a:pt x="731623" y="1188775"/>
                  </a:lnTo>
                  <a:lnTo>
                    <a:pt x="729494" y="1190961"/>
                  </a:lnTo>
                  <a:lnTo>
                    <a:pt x="728036" y="1191633"/>
                  </a:lnTo>
                  <a:lnTo>
                    <a:pt x="726636" y="1193090"/>
                  </a:lnTo>
                  <a:lnTo>
                    <a:pt x="725907" y="1193090"/>
                  </a:lnTo>
                  <a:lnTo>
                    <a:pt x="725907" y="1194547"/>
                  </a:lnTo>
                  <a:lnTo>
                    <a:pt x="728036" y="1196676"/>
                  </a:lnTo>
                  <a:lnTo>
                    <a:pt x="728036" y="1198133"/>
                  </a:lnTo>
                  <a:lnTo>
                    <a:pt x="727308" y="1200263"/>
                  </a:lnTo>
                  <a:lnTo>
                    <a:pt x="726636" y="1200263"/>
                  </a:lnTo>
                  <a:lnTo>
                    <a:pt x="725179" y="1200991"/>
                  </a:lnTo>
                  <a:lnTo>
                    <a:pt x="725179" y="1202392"/>
                  </a:lnTo>
                  <a:lnTo>
                    <a:pt x="724450" y="1203849"/>
                  </a:lnTo>
                  <a:lnTo>
                    <a:pt x="721592" y="1207436"/>
                  </a:lnTo>
                  <a:lnTo>
                    <a:pt x="718734" y="1208893"/>
                  </a:lnTo>
                  <a:lnTo>
                    <a:pt x="718006" y="1209621"/>
                  </a:lnTo>
                  <a:lnTo>
                    <a:pt x="717277" y="1210293"/>
                  </a:lnTo>
                  <a:lnTo>
                    <a:pt x="719407" y="1213207"/>
                  </a:lnTo>
                  <a:lnTo>
                    <a:pt x="719407" y="1214608"/>
                  </a:lnTo>
                  <a:lnTo>
                    <a:pt x="718734" y="1217466"/>
                  </a:lnTo>
                  <a:lnTo>
                    <a:pt x="718006" y="1218923"/>
                  </a:lnTo>
                  <a:lnTo>
                    <a:pt x="717277" y="1219652"/>
                  </a:lnTo>
                  <a:lnTo>
                    <a:pt x="715148" y="1221109"/>
                  </a:lnTo>
                  <a:lnTo>
                    <a:pt x="707247" y="1239769"/>
                  </a:lnTo>
                  <a:lnTo>
                    <a:pt x="705790" y="1242627"/>
                  </a:lnTo>
                  <a:lnTo>
                    <a:pt x="681357" y="1300065"/>
                  </a:lnTo>
                  <a:lnTo>
                    <a:pt x="682086" y="1300794"/>
                  </a:lnTo>
                  <a:lnTo>
                    <a:pt x="684271" y="1308639"/>
                  </a:lnTo>
                  <a:lnTo>
                    <a:pt x="687129" y="1310824"/>
                  </a:lnTo>
                  <a:lnTo>
                    <a:pt x="686401" y="1311553"/>
                  </a:lnTo>
                  <a:lnTo>
                    <a:pt x="686401" y="1312281"/>
                  </a:lnTo>
                  <a:lnTo>
                    <a:pt x="683543" y="1313682"/>
                  </a:lnTo>
                  <a:lnTo>
                    <a:pt x="683543" y="1315868"/>
                  </a:lnTo>
                  <a:lnTo>
                    <a:pt x="686401" y="1315868"/>
                  </a:lnTo>
                  <a:lnTo>
                    <a:pt x="686401" y="1317269"/>
                  </a:lnTo>
                  <a:lnTo>
                    <a:pt x="686401" y="1317997"/>
                  </a:lnTo>
                  <a:lnTo>
                    <a:pt x="683543" y="1317997"/>
                  </a:lnTo>
                  <a:lnTo>
                    <a:pt x="683543" y="1319454"/>
                  </a:lnTo>
                  <a:lnTo>
                    <a:pt x="684271" y="1320855"/>
                  </a:lnTo>
                  <a:lnTo>
                    <a:pt x="687858" y="1321584"/>
                  </a:lnTo>
                  <a:lnTo>
                    <a:pt x="688530" y="1322312"/>
                  </a:lnTo>
                  <a:lnTo>
                    <a:pt x="689259" y="1323040"/>
                  </a:lnTo>
                  <a:lnTo>
                    <a:pt x="685672" y="1325170"/>
                  </a:lnTo>
                  <a:lnTo>
                    <a:pt x="684944" y="1325898"/>
                  </a:lnTo>
                  <a:lnTo>
                    <a:pt x="686401" y="1328756"/>
                  </a:lnTo>
                  <a:lnTo>
                    <a:pt x="686401" y="1330213"/>
                  </a:lnTo>
                  <a:lnTo>
                    <a:pt x="684944" y="1331614"/>
                  </a:lnTo>
                  <a:lnTo>
                    <a:pt x="684271" y="1336658"/>
                  </a:lnTo>
                  <a:lnTo>
                    <a:pt x="684271" y="1338843"/>
                  </a:lnTo>
                  <a:lnTo>
                    <a:pt x="683543" y="1340244"/>
                  </a:lnTo>
                  <a:lnTo>
                    <a:pt x="682814" y="1340972"/>
                  </a:lnTo>
                  <a:lnTo>
                    <a:pt x="675642" y="1340972"/>
                  </a:lnTo>
                  <a:lnTo>
                    <a:pt x="674913" y="1341701"/>
                  </a:lnTo>
                  <a:lnTo>
                    <a:pt x="678500" y="1345287"/>
                  </a:lnTo>
                  <a:lnTo>
                    <a:pt x="682086" y="1346016"/>
                  </a:lnTo>
                  <a:lnTo>
                    <a:pt x="682814" y="1347417"/>
                  </a:lnTo>
                  <a:lnTo>
                    <a:pt x="679957" y="1347417"/>
                  </a:lnTo>
                  <a:lnTo>
                    <a:pt x="678500" y="1348145"/>
                  </a:lnTo>
                  <a:lnTo>
                    <a:pt x="677043" y="1349602"/>
                  </a:lnTo>
                  <a:lnTo>
                    <a:pt x="674913" y="1350275"/>
                  </a:lnTo>
                  <a:lnTo>
                    <a:pt x="672055" y="1350275"/>
                  </a:lnTo>
                  <a:lnTo>
                    <a:pt x="672784" y="1353917"/>
                  </a:lnTo>
                  <a:lnTo>
                    <a:pt x="672055" y="1357503"/>
                  </a:lnTo>
                  <a:lnTo>
                    <a:pt x="670598" y="1359633"/>
                  </a:lnTo>
                  <a:lnTo>
                    <a:pt x="674185" y="1361090"/>
                  </a:lnTo>
                  <a:lnTo>
                    <a:pt x="683543" y="1361090"/>
                  </a:lnTo>
                  <a:lnTo>
                    <a:pt x="684271" y="1361762"/>
                  </a:lnTo>
                  <a:lnTo>
                    <a:pt x="686401" y="1362491"/>
                  </a:lnTo>
                  <a:lnTo>
                    <a:pt x="690716" y="1364676"/>
                  </a:lnTo>
                  <a:lnTo>
                    <a:pt x="694302" y="1364676"/>
                  </a:lnTo>
                  <a:lnTo>
                    <a:pt x="696432" y="1365349"/>
                  </a:lnTo>
                  <a:lnTo>
                    <a:pt x="699345" y="1366077"/>
                  </a:lnTo>
                  <a:lnTo>
                    <a:pt x="700746" y="1366077"/>
                  </a:lnTo>
                  <a:lnTo>
                    <a:pt x="702203" y="1366806"/>
                  </a:lnTo>
                  <a:lnTo>
                    <a:pt x="705790" y="1366806"/>
                  </a:lnTo>
                  <a:lnTo>
                    <a:pt x="708648" y="1366806"/>
                  </a:lnTo>
                  <a:lnTo>
                    <a:pt x="712963" y="1368263"/>
                  </a:lnTo>
                  <a:lnTo>
                    <a:pt x="714419" y="1368991"/>
                  </a:lnTo>
                  <a:lnTo>
                    <a:pt x="715820" y="1369664"/>
                  </a:lnTo>
                  <a:lnTo>
                    <a:pt x="781160" y="1365349"/>
                  </a:lnTo>
                  <a:lnTo>
                    <a:pt x="786203" y="1365349"/>
                  </a:lnTo>
                  <a:lnTo>
                    <a:pt x="787436" y="1364564"/>
                  </a:lnTo>
                  <a:lnTo>
                    <a:pt x="790518" y="1363948"/>
                  </a:lnTo>
                  <a:lnTo>
                    <a:pt x="791919" y="1363219"/>
                  </a:lnTo>
                  <a:lnTo>
                    <a:pt x="794833" y="1361090"/>
                  </a:lnTo>
                  <a:lnTo>
                    <a:pt x="795561" y="1361090"/>
                  </a:lnTo>
                  <a:lnTo>
                    <a:pt x="797691" y="1360361"/>
                  </a:lnTo>
                  <a:lnTo>
                    <a:pt x="799820" y="1359633"/>
                  </a:lnTo>
                  <a:lnTo>
                    <a:pt x="802006" y="1358904"/>
                  </a:lnTo>
                  <a:lnTo>
                    <a:pt x="804864" y="1358904"/>
                  </a:lnTo>
                  <a:lnTo>
                    <a:pt x="807049" y="1359633"/>
                  </a:lnTo>
                  <a:lnTo>
                    <a:pt x="808450" y="1360361"/>
                  </a:lnTo>
                  <a:lnTo>
                    <a:pt x="809907" y="1361090"/>
                  </a:lnTo>
                  <a:lnTo>
                    <a:pt x="812765" y="1362491"/>
                  </a:lnTo>
                  <a:lnTo>
                    <a:pt x="814222" y="1363948"/>
                  </a:lnTo>
                  <a:lnTo>
                    <a:pt x="815623" y="1364676"/>
                  </a:lnTo>
                  <a:lnTo>
                    <a:pt x="817080" y="1365349"/>
                  </a:lnTo>
                  <a:lnTo>
                    <a:pt x="819209" y="1363948"/>
                  </a:lnTo>
                  <a:lnTo>
                    <a:pt x="819938" y="1363948"/>
                  </a:lnTo>
                  <a:lnTo>
                    <a:pt x="821395" y="1363948"/>
                  </a:lnTo>
                  <a:lnTo>
                    <a:pt x="822796" y="1363219"/>
                  </a:lnTo>
                  <a:lnTo>
                    <a:pt x="827839" y="1363219"/>
                  </a:lnTo>
                  <a:lnTo>
                    <a:pt x="829296" y="1363219"/>
                  </a:lnTo>
                  <a:lnTo>
                    <a:pt x="832882" y="1364676"/>
                  </a:lnTo>
                  <a:lnTo>
                    <a:pt x="834283" y="1365349"/>
                  </a:lnTo>
                  <a:lnTo>
                    <a:pt x="835012" y="1366077"/>
                  </a:lnTo>
                  <a:lnTo>
                    <a:pt x="835740" y="1366806"/>
                  </a:lnTo>
                  <a:lnTo>
                    <a:pt x="837197" y="1367534"/>
                  </a:lnTo>
                  <a:lnTo>
                    <a:pt x="839327" y="1369664"/>
                  </a:lnTo>
                  <a:lnTo>
                    <a:pt x="840055" y="1370392"/>
                  </a:lnTo>
                  <a:lnTo>
                    <a:pt x="841512" y="1371120"/>
                  </a:lnTo>
                  <a:lnTo>
                    <a:pt x="842185" y="1371849"/>
                  </a:lnTo>
                  <a:lnTo>
                    <a:pt x="844370" y="1375435"/>
                  </a:lnTo>
                  <a:lnTo>
                    <a:pt x="845098" y="1377565"/>
                  </a:lnTo>
                  <a:lnTo>
                    <a:pt x="845771" y="1379022"/>
                  </a:lnTo>
                  <a:lnTo>
                    <a:pt x="846499" y="1381151"/>
                  </a:lnTo>
                  <a:lnTo>
                    <a:pt x="846499" y="1384065"/>
                  </a:lnTo>
                  <a:lnTo>
                    <a:pt x="847228" y="1385466"/>
                  </a:lnTo>
                  <a:lnTo>
                    <a:pt x="851543" y="1391238"/>
                  </a:lnTo>
                  <a:lnTo>
                    <a:pt x="853000" y="1394096"/>
                  </a:lnTo>
                  <a:lnTo>
                    <a:pt x="855858" y="1397682"/>
                  </a:lnTo>
                  <a:lnTo>
                    <a:pt x="860845" y="1403398"/>
                  </a:lnTo>
                  <a:lnTo>
                    <a:pt x="861573" y="1405583"/>
                  </a:lnTo>
                  <a:lnTo>
                    <a:pt x="863030" y="1407713"/>
                  </a:lnTo>
                  <a:lnTo>
                    <a:pt x="865160" y="1409170"/>
                  </a:lnTo>
                  <a:lnTo>
                    <a:pt x="866617" y="1410627"/>
                  </a:lnTo>
                  <a:lnTo>
                    <a:pt x="868074" y="1411299"/>
                  </a:lnTo>
                  <a:lnTo>
                    <a:pt x="869475" y="1412028"/>
                  </a:lnTo>
                  <a:lnTo>
                    <a:pt x="870932" y="1412756"/>
                  </a:lnTo>
                  <a:lnTo>
                    <a:pt x="871660" y="1412756"/>
                  </a:lnTo>
                  <a:lnTo>
                    <a:pt x="872333" y="1412756"/>
                  </a:lnTo>
                  <a:lnTo>
                    <a:pt x="873061" y="1412028"/>
                  </a:lnTo>
                  <a:lnTo>
                    <a:pt x="878833" y="1406312"/>
                  </a:lnTo>
                  <a:lnTo>
                    <a:pt x="880962" y="1404855"/>
                  </a:lnTo>
                  <a:lnTo>
                    <a:pt x="882419" y="1404126"/>
                  </a:lnTo>
                  <a:lnTo>
                    <a:pt x="883820" y="1403398"/>
                  </a:lnTo>
                  <a:lnTo>
                    <a:pt x="886006" y="1402726"/>
                  </a:lnTo>
                  <a:lnTo>
                    <a:pt x="891049" y="1401269"/>
                  </a:lnTo>
                  <a:lnTo>
                    <a:pt x="893178" y="1401269"/>
                  </a:lnTo>
                  <a:lnTo>
                    <a:pt x="895308" y="1401269"/>
                  </a:lnTo>
                  <a:lnTo>
                    <a:pt x="896765" y="1401269"/>
                  </a:lnTo>
                  <a:lnTo>
                    <a:pt x="898222" y="1401269"/>
                  </a:lnTo>
                  <a:lnTo>
                    <a:pt x="899623" y="1401269"/>
                  </a:lnTo>
                  <a:lnTo>
                    <a:pt x="900351" y="1400540"/>
                  </a:lnTo>
                  <a:lnTo>
                    <a:pt x="901808" y="1399139"/>
                  </a:lnTo>
                  <a:lnTo>
                    <a:pt x="903938" y="1392639"/>
                  </a:lnTo>
                  <a:lnTo>
                    <a:pt x="905395" y="1390509"/>
                  </a:lnTo>
                  <a:lnTo>
                    <a:pt x="906123" y="1389052"/>
                  </a:lnTo>
                  <a:lnTo>
                    <a:pt x="907524" y="1388324"/>
                  </a:lnTo>
                  <a:lnTo>
                    <a:pt x="908981" y="1387651"/>
                  </a:lnTo>
                  <a:lnTo>
                    <a:pt x="912567" y="1384065"/>
                  </a:lnTo>
                  <a:lnTo>
                    <a:pt x="918283" y="1379750"/>
                  </a:lnTo>
                  <a:lnTo>
                    <a:pt x="921926" y="1377565"/>
                  </a:lnTo>
                  <a:lnTo>
                    <a:pt x="922598" y="1376836"/>
                  </a:lnTo>
                  <a:lnTo>
                    <a:pt x="924783" y="1375435"/>
                  </a:lnTo>
                  <a:lnTo>
                    <a:pt x="931956" y="1372577"/>
                  </a:lnTo>
                  <a:lnTo>
                    <a:pt x="933413" y="1371849"/>
                  </a:lnTo>
                  <a:lnTo>
                    <a:pt x="935543" y="1369664"/>
                  </a:lnTo>
                  <a:lnTo>
                    <a:pt x="939129" y="1365349"/>
                  </a:lnTo>
                  <a:lnTo>
                    <a:pt x="939129" y="1364676"/>
                  </a:lnTo>
                  <a:lnTo>
                    <a:pt x="939857" y="1363948"/>
                  </a:lnTo>
                  <a:lnTo>
                    <a:pt x="939857" y="1363219"/>
                  </a:lnTo>
                  <a:lnTo>
                    <a:pt x="939129" y="1360361"/>
                  </a:lnTo>
                  <a:lnTo>
                    <a:pt x="939129" y="1358904"/>
                  </a:lnTo>
                  <a:lnTo>
                    <a:pt x="940586" y="1357503"/>
                  </a:lnTo>
                  <a:lnTo>
                    <a:pt x="941987" y="1356046"/>
                  </a:lnTo>
                  <a:lnTo>
                    <a:pt x="943444" y="1354589"/>
                  </a:lnTo>
                  <a:lnTo>
                    <a:pt x="944845" y="1351732"/>
                  </a:lnTo>
                  <a:lnTo>
                    <a:pt x="944845" y="1348874"/>
                  </a:lnTo>
                  <a:lnTo>
                    <a:pt x="945573" y="1346016"/>
                  </a:lnTo>
                  <a:lnTo>
                    <a:pt x="946302" y="1344559"/>
                  </a:lnTo>
                  <a:lnTo>
                    <a:pt x="946302" y="1341701"/>
                  </a:lnTo>
                  <a:lnTo>
                    <a:pt x="946302" y="1340244"/>
                  </a:lnTo>
                  <a:lnTo>
                    <a:pt x="945573" y="1338115"/>
                  </a:lnTo>
                  <a:lnTo>
                    <a:pt x="945573" y="1334528"/>
                  </a:lnTo>
                  <a:lnTo>
                    <a:pt x="945573" y="1331614"/>
                  </a:lnTo>
                  <a:lnTo>
                    <a:pt x="944845" y="1329485"/>
                  </a:lnTo>
                  <a:lnTo>
                    <a:pt x="944172" y="1326627"/>
                  </a:lnTo>
                  <a:lnTo>
                    <a:pt x="942715" y="1324441"/>
                  </a:lnTo>
                  <a:lnTo>
                    <a:pt x="942715" y="1323040"/>
                  </a:lnTo>
                  <a:lnTo>
                    <a:pt x="943444" y="1321584"/>
                  </a:lnTo>
                  <a:lnTo>
                    <a:pt x="945573" y="1320855"/>
                  </a:lnTo>
                  <a:lnTo>
                    <a:pt x="948487" y="1320855"/>
                  </a:lnTo>
                  <a:lnTo>
                    <a:pt x="951345" y="1320127"/>
                  </a:lnTo>
                  <a:lnTo>
                    <a:pt x="954932" y="1318726"/>
                  </a:lnTo>
                  <a:lnTo>
                    <a:pt x="955660" y="1317269"/>
                  </a:lnTo>
                  <a:lnTo>
                    <a:pt x="956332" y="1315139"/>
                  </a:lnTo>
                  <a:lnTo>
                    <a:pt x="957061" y="1311553"/>
                  </a:lnTo>
                  <a:lnTo>
                    <a:pt x="957789" y="1310096"/>
                  </a:lnTo>
                  <a:lnTo>
                    <a:pt x="957789" y="1306509"/>
                  </a:lnTo>
                  <a:lnTo>
                    <a:pt x="958518" y="1304380"/>
                  </a:lnTo>
                  <a:lnTo>
                    <a:pt x="957061" y="1302923"/>
                  </a:lnTo>
                  <a:lnTo>
                    <a:pt x="953475" y="1300065"/>
                  </a:lnTo>
                  <a:lnTo>
                    <a:pt x="952074" y="1298608"/>
                  </a:lnTo>
                  <a:lnTo>
                    <a:pt x="952074" y="1296479"/>
                  </a:lnTo>
                  <a:lnTo>
                    <a:pt x="952746" y="1294293"/>
                  </a:lnTo>
                  <a:lnTo>
                    <a:pt x="953475" y="1292164"/>
                  </a:lnTo>
                  <a:lnTo>
                    <a:pt x="954932" y="1289979"/>
                  </a:lnTo>
                  <a:lnTo>
                    <a:pt x="955660" y="1287849"/>
                  </a:lnTo>
                  <a:lnTo>
                    <a:pt x="955660" y="1284263"/>
                  </a:lnTo>
                  <a:lnTo>
                    <a:pt x="954932" y="1282077"/>
                  </a:lnTo>
                  <a:lnTo>
                    <a:pt x="954932" y="1279948"/>
                  </a:lnTo>
                  <a:lnTo>
                    <a:pt x="954203" y="1277818"/>
                  </a:lnTo>
                  <a:lnTo>
                    <a:pt x="952074" y="1275633"/>
                  </a:lnTo>
                  <a:lnTo>
                    <a:pt x="951345" y="1274232"/>
                  </a:lnTo>
                  <a:lnTo>
                    <a:pt x="951345" y="1269917"/>
                  </a:lnTo>
                  <a:lnTo>
                    <a:pt x="951345" y="1267003"/>
                  </a:lnTo>
                  <a:lnTo>
                    <a:pt x="952074" y="1265602"/>
                  </a:lnTo>
                  <a:lnTo>
                    <a:pt x="952746" y="1264874"/>
                  </a:lnTo>
                  <a:lnTo>
                    <a:pt x="952746" y="1264145"/>
                  </a:lnTo>
                  <a:lnTo>
                    <a:pt x="952746" y="1261287"/>
                  </a:lnTo>
                  <a:lnTo>
                    <a:pt x="953475" y="1260559"/>
                  </a:lnTo>
                  <a:lnTo>
                    <a:pt x="953475" y="1259830"/>
                  </a:lnTo>
                  <a:lnTo>
                    <a:pt x="954203" y="1258429"/>
                  </a:lnTo>
                  <a:lnTo>
                    <a:pt x="956332" y="1255516"/>
                  </a:lnTo>
                  <a:lnTo>
                    <a:pt x="956332" y="1254843"/>
                  </a:lnTo>
                  <a:lnTo>
                    <a:pt x="957061" y="1253386"/>
                  </a:lnTo>
                  <a:lnTo>
                    <a:pt x="952746" y="1252658"/>
                  </a:lnTo>
                  <a:lnTo>
                    <a:pt x="947030" y="1251257"/>
                  </a:lnTo>
                  <a:lnTo>
                    <a:pt x="944004" y="1250977"/>
                  </a:lnTo>
                  <a:lnTo>
                    <a:pt x="947030" y="1251257"/>
                  </a:lnTo>
                  <a:lnTo>
                    <a:pt x="952746" y="1252658"/>
                  </a:lnTo>
                  <a:lnTo>
                    <a:pt x="957061" y="1253386"/>
                  </a:lnTo>
                  <a:lnTo>
                    <a:pt x="1001611" y="1253386"/>
                  </a:lnTo>
                  <a:lnTo>
                    <a:pt x="1011641" y="1253386"/>
                  </a:lnTo>
                  <a:lnTo>
                    <a:pt x="1024586" y="1196676"/>
                  </a:lnTo>
                  <a:lnTo>
                    <a:pt x="1024586" y="1196676"/>
                  </a:lnTo>
                  <a:lnTo>
                    <a:pt x="1035345" y="1165800"/>
                  </a:lnTo>
                  <a:lnTo>
                    <a:pt x="1046104" y="1137109"/>
                  </a:lnTo>
                  <a:lnTo>
                    <a:pt x="1046104" y="1136380"/>
                  </a:lnTo>
                  <a:lnTo>
                    <a:pt x="1077709" y="1101917"/>
                  </a:lnTo>
                  <a:lnTo>
                    <a:pt x="1077709" y="1101917"/>
                  </a:lnTo>
                  <a:lnTo>
                    <a:pt x="1153808" y="1117720"/>
                  </a:lnTo>
                  <a:lnTo>
                    <a:pt x="1164567" y="1119849"/>
                  </a:lnTo>
                  <a:lnTo>
                    <a:pt x="1190400" y="1124893"/>
                  </a:lnTo>
                  <a:lnTo>
                    <a:pt x="1191129" y="1123436"/>
                  </a:lnTo>
                  <a:lnTo>
                    <a:pt x="1192586" y="1122035"/>
                  </a:lnTo>
                  <a:lnTo>
                    <a:pt x="1192586" y="1120578"/>
                  </a:lnTo>
                  <a:lnTo>
                    <a:pt x="1192586" y="1120578"/>
                  </a:lnTo>
                  <a:lnTo>
                    <a:pt x="1192586" y="1122035"/>
                  </a:lnTo>
                  <a:lnTo>
                    <a:pt x="1191129" y="1123436"/>
                  </a:lnTo>
                  <a:lnTo>
                    <a:pt x="1190400" y="1124893"/>
                  </a:lnTo>
                  <a:lnTo>
                    <a:pt x="1188271" y="1126350"/>
                  </a:lnTo>
                  <a:lnTo>
                    <a:pt x="1188999" y="1127751"/>
                  </a:lnTo>
                  <a:lnTo>
                    <a:pt x="1188999" y="1130608"/>
                  </a:lnTo>
                  <a:lnTo>
                    <a:pt x="1192586" y="1132065"/>
                  </a:lnTo>
                  <a:lnTo>
                    <a:pt x="1193987" y="1133522"/>
                  </a:lnTo>
                  <a:lnTo>
                    <a:pt x="1197573" y="1141424"/>
                  </a:lnTo>
                  <a:lnTo>
                    <a:pt x="1198301" y="1142096"/>
                  </a:lnTo>
                  <a:lnTo>
                    <a:pt x="1200487" y="1144282"/>
                  </a:lnTo>
                  <a:lnTo>
                    <a:pt x="1204073" y="1147868"/>
                  </a:lnTo>
                  <a:lnTo>
                    <a:pt x="1206931" y="1149997"/>
                  </a:lnTo>
                  <a:lnTo>
                    <a:pt x="1208388" y="1150726"/>
                  </a:lnTo>
                  <a:lnTo>
                    <a:pt x="1208388" y="1154312"/>
                  </a:lnTo>
                  <a:lnTo>
                    <a:pt x="1209061" y="1155769"/>
                  </a:lnTo>
                  <a:lnTo>
                    <a:pt x="1210518" y="1158627"/>
                  </a:lnTo>
                  <a:lnTo>
                    <a:pt x="1213376" y="1161485"/>
                  </a:lnTo>
                  <a:lnTo>
                    <a:pt x="1214104" y="1162213"/>
                  </a:lnTo>
                  <a:lnTo>
                    <a:pt x="1214104" y="1165071"/>
                  </a:lnTo>
                  <a:lnTo>
                    <a:pt x="1215561" y="1167257"/>
                  </a:lnTo>
                  <a:lnTo>
                    <a:pt x="1216962" y="1167985"/>
                  </a:lnTo>
                  <a:lnTo>
                    <a:pt x="1219876" y="1169386"/>
                  </a:lnTo>
                  <a:lnTo>
                    <a:pt x="1222734" y="1172244"/>
                  </a:lnTo>
                  <a:lnTo>
                    <a:pt x="1222734" y="1173701"/>
                  </a:lnTo>
                  <a:lnTo>
                    <a:pt x="1223462" y="1175158"/>
                  </a:lnTo>
                  <a:lnTo>
                    <a:pt x="1224863" y="1175830"/>
                  </a:lnTo>
                  <a:lnTo>
                    <a:pt x="1229178" y="1181602"/>
                  </a:lnTo>
                  <a:lnTo>
                    <a:pt x="1229907" y="1183059"/>
                  </a:lnTo>
                  <a:lnTo>
                    <a:pt x="1233493" y="1185189"/>
                  </a:lnTo>
                  <a:lnTo>
                    <a:pt x="1235622" y="1186646"/>
                  </a:lnTo>
                  <a:lnTo>
                    <a:pt x="1237079" y="1187318"/>
                  </a:lnTo>
                  <a:lnTo>
                    <a:pt x="1237808" y="1188775"/>
                  </a:lnTo>
                  <a:lnTo>
                    <a:pt x="1237808" y="1189504"/>
                  </a:lnTo>
                  <a:lnTo>
                    <a:pt x="1238536" y="1193090"/>
                  </a:lnTo>
                  <a:lnTo>
                    <a:pt x="1237079" y="1195219"/>
                  </a:lnTo>
                  <a:lnTo>
                    <a:pt x="1237079" y="1195948"/>
                  </a:lnTo>
                  <a:lnTo>
                    <a:pt x="1238536" y="1196676"/>
                  </a:lnTo>
                  <a:lnTo>
                    <a:pt x="1240666" y="1196676"/>
                  </a:lnTo>
                  <a:lnTo>
                    <a:pt x="1242123" y="1195948"/>
                  </a:lnTo>
                  <a:lnTo>
                    <a:pt x="1243524" y="1195219"/>
                  </a:lnTo>
                  <a:lnTo>
                    <a:pt x="1244981" y="1195948"/>
                  </a:lnTo>
                  <a:lnTo>
                    <a:pt x="1244981" y="1198133"/>
                  </a:lnTo>
                  <a:lnTo>
                    <a:pt x="1244981" y="1199534"/>
                  </a:lnTo>
                  <a:lnTo>
                    <a:pt x="1245709" y="1200263"/>
                  </a:lnTo>
                  <a:lnTo>
                    <a:pt x="1247838" y="1200991"/>
                  </a:lnTo>
                  <a:lnTo>
                    <a:pt x="1250024" y="1199534"/>
                  </a:lnTo>
                  <a:lnTo>
                    <a:pt x="1251425" y="1198806"/>
                  </a:lnTo>
                  <a:lnTo>
                    <a:pt x="1253610" y="1200263"/>
                  </a:lnTo>
                  <a:lnTo>
                    <a:pt x="1255011" y="1202392"/>
                  </a:lnTo>
                  <a:lnTo>
                    <a:pt x="1255740" y="1203849"/>
                  </a:lnTo>
                  <a:lnTo>
                    <a:pt x="1257925" y="1205306"/>
                  </a:lnTo>
                  <a:lnTo>
                    <a:pt x="1262913" y="1205306"/>
                  </a:lnTo>
                  <a:lnTo>
                    <a:pt x="1266499" y="1204578"/>
                  </a:lnTo>
                  <a:lnTo>
                    <a:pt x="1267956" y="1206707"/>
                  </a:lnTo>
                  <a:lnTo>
                    <a:pt x="1268684" y="1208164"/>
                  </a:lnTo>
                  <a:lnTo>
                    <a:pt x="1269413" y="1209621"/>
                  </a:lnTo>
                  <a:lnTo>
                    <a:pt x="1270814" y="1209621"/>
                  </a:lnTo>
                  <a:lnTo>
                    <a:pt x="1270085" y="1211750"/>
                  </a:lnTo>
                  <a:lnTo>
                    <a:pt x="1272999" y="1215337"/>
                  </a:lnTo>
                  <a:lnTo>
                    <a:pt x="1274400" y="1215337"/>
                  </a:lnTo>
                  <a:lnTo>
                    <a:pt x="1274400" y="1213880"/>
                  </a:lnTo>
                  <a:lnTo>
                    <a:pt x="1275129" y="1213207"/>
                  </a:lnTo>
                  <a:lnTo>
                    <a:pt x="1276586" y="1211022"/>
                  </a:lnTo>
                  <a:lnTo>
                    <a:pt x="1277987" y="1210293"/>
                  </a:lnTo>
                  <a:lnTo>
                    <a:pt x="1279444" y="1211750"/>
                  </a:lnTo>
                  <a:lnTo>
                    <a:pt x="1281573" y="1211750"/>
                  </a:lnTo>
                  <a:lnTo>
                    <a:pt x="1283758" y="1211750"/>
                  </a:lnTo>
                  <a:lnTo>
                    <a:pt x="1286616" y="1212479"/>
                  </a:lnTo>
                  <a:lnTo>
                    <a:pt x="1287345" y="1213880"/>
                  </a:lnTo>
                  <a:lnTo>
                    <a:pt x="1288073" y="1216794"/>
                  </a:lnTo>
                  <a:lnTo>
                    <a:pt x="1289474" y="1218923"/>
                  </a:lnTo>
                  <a:lnTo>
                    <a:pt x="1290203" y="1218923"/>
                  </a:lnTo>
                  <a:lnTo>
                    <a:pt x="1291660" y="1220380"/>
                  </a:lnTo>
                  <a:lnTo>
                    <a:pt x="1292388" y="1221781"/>
                  </a:lnTo>
                  <a:lnTo>
                    <a:pt x="1293061" y="1222510"/>
                  </a:lnTo>
                  <a:lnTo>
                    <a:pt x="1298104" y="1222510"/>
                  </a:lnTo>
                  <a:lnTo>
                    <a:pt x="1298832" y="1221781"/>
                  </a:lnTo>
                  <a:lnTo>
                    <a:pt x="1303147" y="1219652"/>
                  </a:lnTo>
                  <a:lnTo>
                    <a:pt x="1305277" y="1219652"/>
                  </a:lnTo>
                  <a:lnTo>
                    <a:pt x="1306734" y="1220380"/>
                  </a:lnTo>
                  <a:lnTo>
                    <a:pt x="1308863" y="1219652"/>
                  </a:lnTo>
                  <a:lnTo>
                    <a:pt x="1310320" y="1221781"/>
                  </a:lnTo>
                  <a:lnTo>
                    <a:pt x="1311777" y="1221781"/>
                  </a:lnTo>
                  <a:lnTo>
                    <a:pt x="1313178" y="1220380"/>
                  </a:lnTo>
                  <a:lnTo>
                    <a:pt x="1315363" y="1221109"/>
                  </a:lnTo>
                  <a:lnTo>
                    <a:pt x="1316764" y="1221109"/>
                  </a:lnTo>
                  <a:lnTo>
                    <a:pt x="1318950" y="1222510"/>
                  </a:lnTo>
                  <a:lnTo>
                    <a:pt x="1320351" y="1224695"/>
                  </a:lnTo>
                  <a:lnTo>
                    <a:pt x="1318221" y="1226096"/>
                  </a:lnTo>
                  <a:lnTo>
                    <a:pt x="1317493" y="1227553"/>
                  </a:lnTo>
                  <a:lnTo>
                    <a:pt x="1318950" y="1230411"/>
                  </a:lnTo>
                  <a:lnTo>
                    <a:pt x="1320351" y="1229682"/>
                  </a:lnTo>
                  <a:lnTo>
                    <a:pt x="1321079" y="1231868"/>
                  </a:lnTo>
                  <a:lnTo>
                    <a:pt x="1320351" y="1233269"/>
                  </a:lnTo>
                  <a:lnTo>
                    <a:pt x="1320351" y="1233997"/>
                  </a:lnTo>
                  <a:lnTo>
                    <a:pt x="1322536" y="1233997"/>
                  </a:lnTo>
                  <a:lnTo>
                    <a:pt x="1323937" y="1233997"/>
                  </a:lnTo>
                  <a:lnTo>
                    <a:pt x="1325394" y="1234726"/>
                  </a:lnTo>
                  <a:lnTo>
                    <a:pt x="1326851" y="1236183"/>
                  </a:lnTo>
                  <a:lnTo>
                    <a:pt x="1328980" y="1239041"/>
                  </a:lnTo>
                  <a:lnTo>
                    <a:pt x="1330437" y="1239769"/>
                  </a:lnTo>
                  <a:lnTo>
                    <a:pt x="1337610" y="1240442"/>
                  </a:lnTo>
                  <a:lnTo>
                    <a:pt x="1339740" y="1240442"/>
                  </a:lnTo>
                  <a:lnTo>
                    <a:pt x="1342654" y="1241899"/>
                  </a:lnTo>
                  <a:lnTo>
                    <a:pt x="1348369" y="1245485"/>
                  </a:lnTo>
                  <a:lnTo>
                    <a:pt x="1350499" y="1246942"/>
                  </a:lnTo>
                  <a:lnTo>
                    <a:pt x="1353413" y="1247670"/>
                  </a:lnTo>
                  <a:lnTo>
                    <a:pt x="1354814" y="1249071"/>
                  </a:lnTo>
                  <a:lnTo>
                    <a:pt x="1358400" y="1250528"/>
                  </a:lnTo>
                  <a:lnTo>
                    <a:pt x="1361314" y="1249800"/>
                  </a:lnTo>
                  <a:lnTo>
                    <a:pt x="1368487" y="1245485"/>
                  </a:lnTo>
                  <a:lnTo>
                    <a:pt x="1371345" y="1245485"/>
                  </a:lnTo>
                  <a:lnTo>
                    <a:pt x="1373474" y="1245485"/>
                  </a:lnTo>
                  <a:lnTo>
                    <a:pt x="1374931" y="1246942"/>
                  </a:lnTo>
                  <a:lnTo>
                    <a:pt x="1374931" y="1248343"/>
                  </a:lnTo>
                  <a:lnTo>
                    <a:pt x="1377116" y="1249071"/>
                  </a:lnTo>
                  <a:lnTo>
                    <a:pt x="1379246" y="1248343"/>
                  </a:lnTo>
                  <a:lnTo>
                    <a:pt x="1382104" y="1248343"/>
                  </a:lnTo>
                  <a:lnTo>
                    <a:pt x="1384289" y="1249800"/>
                  </a:lnTo>
                  <a:lnTo>
                    <a:pt x="1384962" y="1251257"/>
                  </a:lnTo>
                  <a:lnTo>
                    <a:pt x="1384289" y="1254115"/>
                  </a:lnTo>
                  <a:lnTo>
                    <a:pt x="1382832" y="1255516"/>
                  </a:lnTo>
                  <a:lnTo>
                    <a:pt x="1379246" y="1257701"/>
                  </a:lnTo>
                  <a:lnTo>
                    <a:pt x="1378517" y="1258429"/>
                  </a:lnTo>
                  <a:lnTo>
                    <a:pt x="1377789" y="1259158"/>
                  </a:lnTo>
                  <a:lnTo>
                    <a:pt x="1378517" y="1261287"/>
                  </a:lnTo>
                  <a:lnTo>
                    <a:pt x="1379246" y="1262016"/>
                  </a:lnTo>
                  <a:lnTo>
                    <a:pt x="1380703" y="1262016"/>
                  </a:lnTo>
                  <a:lnTo>
                    <a:pt x="1380703" y="1264145"/>
                  </a:lnTo>
                  <a:lnTo>
                    <a:pt x="1380703" y="1264874"/>
                  </a:lnTo>
                  <a:lnTo>
                    <a:pt x="1383561" y="1268460"/>
                  </a:lnTo>
                  <a:lnTo>
                    <a:pt x="1393591" y="1267732"/>
                  </a:lnTo>
                  <a:lnTo>
                    <a:pt x="1395048" y="1266331"/>
                  </a:lnTo>
                  <a:lnTo>
                    <a:pt x="1396449" y="1267003"/>
                  </a:lnTo>
                  <a:lnTo>
                    <a:pt x="1398635" y="1267003"/>
                  </a:lnTo>
                  <a:lnTo>
                    <a:pt x="1400764" y="1266331"/>
                  </a:lnTo>
                  <a:lnTo>
                    <a:pt x="1402950" y="1267003"/>
                  </a:lnTo>
                  <a:lnTo>
                    <a:pt x="1402221" y="1268460"/>
                  </a:lnTo>
                  <a:lnTo>
                    <a:pt x="1399363" y="1269917"/>
                  </a:lnTo>
                  <a:lnTo>
                    <a:pt x="1397906" y="1273504"/>
                  </a:lnTo>
                  <a:lnTo>
                    <a:pt x="1397906" y="1274904"/>
                  </a:lnTo>
                  <a:lnTo>
                    <a:pt x="1398635" y="1276361"/>
                  </a:lnTo>
                  <a:lnTo>
                    <a:pt x="1402221" y="1278491"/>
                  </a:lnTo>
                  <a:lnTo>
                    <a:pt x="1403678" y="1279948"/>
                  </a:lnTo>
                  <a:lnTo>
                    <a:pt x="1405079" y="1280676"/>
                  </a:lnTo>
                  <a:lnTo>
                    <a:pt x="1407265" y="1281405"/>
                  </a:lnTo>
                  <a:lnTo>
                    <a:pt x="1407937" y="1282806"/>
                  </a:lnTo>
                  <a:lnTo>
                    <a:pt x="1408666" y="1284263"/>
                  </a:lnTo>
                  <a:lnTo>
                    <a:pt x="1408666" y="1285720"/>
                  </a:lnTo>
                  <a:lnTo>
                    <a:pt x="1410122" y="1286392"/>
                  </a:lnTo>
                  <a:lnTo>
                    <a:pt x="1411579" y="1287121"/>
                  </a:lnTo>
                  <a:lnTo>
                    <a:pt x="1413709" y="1287849"/>
                  </a:lnTo>
                  <a:lnTo>
                    <a:pt x="1415166" y="1289306"/>
                  </a:lnTo>
                  <a:lnTo>
                    <a:pt x="1417295" y="1289979"/>
                  </a:lnTo>
                  <a:lnTo>
                    <a:pt x="1419425" y="1287849"/>
                  </a:lnTo>
                  <a:lnTo>
                    <a:pt x="1420882" y="1287121"/>
                  </a:lnTo>
                  <a:lnTo>
                    <a:pt x="1422339" y="1287121"/>
                  </a:lnTo>
                  <a:lnTo>
                    <a:pt x="1424468" y="1288578"/>
                  </a:lnTo>
                  <a:lnTo>
                    <a:pt x="1425197" y="1289979"/>
                  </a:lnTo>
                  <a:lnTo>
                    <a:pt x="1427326" y="1289979"/>
                  </a:lnTo>
                  <a:lnTo>
                    <a:pt x="1428783" y="1289306"/>
                  </a:lnTo>
                  <a:lnTo>
                    <a:pt x="1429511" y="1287849"/>
                  </a:lnTo>
                  <a:lnTo>
                    <a:pt x="1433098" y="1288578"/>
                  </a:lnTo>
                  <a:lnTo>
                    <a:pt x="1435227" y="1290707"/>
                  </a:lnTo>
                  <a:lnTo>
                    <a:pt x="1438814" y="1290707"/>
                  </a:lnTo>
                  <a:lnTo>
                    <a:pt x="1440999" y="1291435"/>
                  </a:lnTo>
                  <a:lnTo>
                    <a:pt x="1444585" y="1291435"/>
                  </a:lnTo>
                  <a:lnTo>
                    <a:pt x="1446715" y="1294293"/>
                  </a:lnTo>
                  <a:lnTo>
                    <a:pt x="1448172" y="1293565"/>
                  </a:lnTo>
                  <a:lnTo>
                    <a:pt x="1450301" y="1296479"/>
                  </a:lnTo>
                  <a:lnTo>
                    <a:pt x="1452487" y="1297151"/>
                  </a:lnTo>
                  <a:lnTo>
                    <a:pt x="1453888" y="1296479"/>
                  </a:lnTo>
                  <a:lnTo>
                    <a:pt x="1457474" y="1297880"/>
                  </a:lnTo>
                  <a:lnTo>
                    <a:pt x="1461789" y="1297880"/>
                  </a:lnTo>
                  <a:lnTo>
                    <a:pt x="1463974" y="1297151"/>
                  </a:lnTo>
                  <a:lnTo>
                    <a:pt x="1465375" y="1296479"/>
                  </a:lnTo>
                  <a:lnTo>
                    <a:pt x="1466832" y="1297151"/>
                  </a:lnTo>
                  <a:lnTo>
                    <a:pt x="1468289" y="1298608"/>
                  </a:lnTo>
                  <a:lnTo>
                    <a:pt x="1470419" y="1300065"/>
                  </a:lnTo>
                  <a:lnTo>
                    <a:pt x="1472604" y="1302923"/>
                  </a:lnTo>
                  <a:lnTo>
                    <a:pt x="1474005" y="1303652"/>
                  </a:lnTo>
                  <a:lnTo>
                    <a:pt x="1476190" y="1301466"/>
                  </a:lnTo>
                  <a:lnTo>
                    <a:pt x="1476863" y="1300065"/>
                  </a:lnTo>
                  <a:lnTo>
                    <a:pt x="1479048" y="1298608"/>
                  </a:lnTo>
                  <a:lnTo>
                    <a:pt x="1482635" y="1298608"/>
                  </a:lnTo>
                  <a:lnTo>
                    <a:pt x="1484092" y="1299337"/>
                  </a:lnTo>
                  <a:lnTo>
                    <a:pt x="1486221" y="1298608"/>
                  </a:lnTo>
                  <a:lnTo>
                    <a:pt x="1486950" y="1297880"/>
                  </a:lnTo>
                  <a:lnTo>
                    <a:pt x="1486221" y="1297151"/>
                  </a:lnTo>
                  <a:lnTo>
                    <a:pt x="1486950" y="1295750"/>
                  </a:lnTo>
                  <a:lnTo>
                    <a:pt x="1488351" y="1295022"/>
                  </a:lnTo>
                  <a:lnTo>
                    <a:pt x="1491937" y="1296479"/>
                  </a:lnTo>
                  <a:lnTo>
                    <a:pt x="1492665" y="1297151"/>
                  </a:lnTo>
                  <a:lnTo>
                    <a:pt x="1494122" y="1297151"/>
                  </a:lnTo>
                  <a:lnTo>
                    <a:pt x="1496980" y="1295750"/>
                  </a:lnTo>
                  <a:lnTo>
                    <a:pt x="1498437" y="1295022"/>
                  </a:lnTo>
                  <a:lnTo>
                    <a:pt x="1499838" y="1295750"/>
                  </a:lnTo>
                  <a:lnTo>
                    <a:pt x="1500567" y="1297151"/>
                  </a:lnTo>
                  <a:lnTo>
                    <a:pt x="1502024" y="1297880"/>
                  </a:lnTo>
                  <a:lnTo>
                    <a:pt x="1504882" y="1298608"/>
                  </a:lnTo>
                  <a:lnTo>
                    <a:pt x="1505610" y="1298608"/>
                  </a:lnTo>
                  <a:lnTo>
                    <a:pt x="1507067" y="1298608"/>
                  </a:lnTo>
                  <a:lnTo>
                    <a:pt x="1509196" y="1297151"/>
                  </a:lnTo>
                  <a:lnTo>
                    <a:pt x="1510653" y="1295750"/>
                  </a:lnTo>
                  <a:lnTo>
                    <a:pt x="1510653" y="1295022"/>
                  </a:lnTo>
                  <a:lnTo>
                    <a:pt x="1512054" y="1291435"/>
                  </a:lnTo>
                  <a:lnTo>
                    <a:pt x="1513511" y="1290707"/>
                  </a:lnTo>
                  <a:lnTo>
                    <a:pt x="1513511" y="1289306"/>
                  </a:lnTo>
                  <a:lnTo>
                    <a:pt x="1513511" y="1287849"/>
                  </a:lnTo>
                  <a:lnTo>
                    <a:pt x="1512783" y="1287121"/>
                  </a:lnTo>
                  <a:lnTo>
                    <a:pt x="1512783" y="1285720"/>
                  </a:lnTo>
                  <a:lnTo>
                    <a:pt x="1514240" y="1284263"/>
                  </a:lnTo>
                  <a:lnTo>
                    <a:pt x="1515641" y="1283534"/>
                  </a:lnTo>
                  <a:lnTo>
                    <a:pt x="1517098" y="1282077"/>
                  </a:lnTo>
                  <a:lnTo>
                    <a:pt x="1517098" y="1279948"/>
                  </a:lnTo>
                  <a:lnTo>
                    <a:pt x="1519227" y="1279219"/>
                  </a:lnTo>
                  <a:lnTo>
                    <a:pt x="1521413" y="1279948"/>
                  </a:lnTo>
                  <a:lnTo>
                    <a:pt x="1522813" y="1278491"/>
                  </a:lnTo>
                  <a:lnTo>
                    <a:pt x="1524270" y="1277090"/>
                  </a:lnTo>
                  <a:lnTo>
                    <a:pt x="1525727" y="1273504"/>
                  </a:lnTo>
                  <a:lnTo>
                    <a:pt x="1525727" y="1273504"/>
                  </a:lnTo>
                  <a:lnTo>
                    <a:pt x="1527128" y="1272775"/>
                  </a:lnTo>
                  <a:lnTo>
                    <a:pt x="1530042" y="1272775"/>
                  </a:lnTo>
                  <a:lnTo>
                    <a:pt x="1532900" y="1273504"/>
                  </a:lnTo>
                  <a:lnTo>
                    <a:pt x="1535758" y="1274232"/>
                  </a:lnTo>
                  <a:lnTo>
                    <a:pt x="1547246" y="1277818"/>
                  </a:lnTo>
                  <a:lnTo>
                    <a:pt x="1549431" y="1277818"/>
                  </a:lnTo>
                  <a:lnTo>
                    <a:pt x="1551561" y="1277090"/>
                  </a:lnTo>
                  <a:lnTo>
                    <a:pt x="1553690" y="1276361"/>
                  </a:lnTo>
                  <a:lnTo>
                    <a:pt x="1555147" y="1277090"/>
                  </a:lnTo>
                  <a:lnTo>
                    <a:pt x="1555875" y="1278491"/>
                  </a:lnTo>
                  <a:lnTo>
                    <a:pt x="1555875" y="1279948"/>
                  </a:lnTo>
                  <a:lnTo>
                    <a:pt x="1554419" y="1280676"/>
                  </a:lnTo>
                  <a:lnTo>
                    <a:pt x="1553690" y="1282077"/>
                  </a:lnTo>
                  <a:lnTo>
                    <a:pt x="1555875" y="1283534"/>
                  </a:lnTo>
                  <a:lnTo>
                    <a:pt x="1556604" y="1283534"/>
                  </a:lnTo>
                  <a:lnTo>
                    <a:pt x="1558005" y="1284991"/>
                  </a:lnTo>
                  <a:lnTo>
                    <a:pt x="1557276" y="1287849"/>
                  </a:lnTo>
                  <a:lnTo>
                    <a:pt x="1556604" y="1289306"/>
                  </a:lnTo>
                  <a:lnTo>
                    <a:pt x="1557276" y="1291435"/>
                  </a:lnTo>
                  <a:lnTo>
                    <a:pt x="1557276" y="1293565"/>
                  </a:lnTo>
                  <a:lnTo>
                    <a:pt x="1556604" y="1295022"/>
                  </a:lnTo>
                  <a:lnTo>
                    <a:pt x="1558005" y="1297151"/>
                  </a:lnTo>
                  <a:lnTo>
                    <a:pt x="1559462" y="1297880"/>
                  </a:lnTo>
                  <a:lnTo>
                    <a:pt x="1559462" y="1298608"/>
                  </a:lnTo>
                  <a:lnTo>
                    <a:pt x="1560190" y="1300065"/>
                  </a:lnTo>
                  <a:lnTo>
                    <a:pt x="1561591" y="1302195"/>
                  </a:lnTo>
                  <a:lnTo>
                    <a:pt x="1562320" y="1304380"/>
                  </a:lnTo>
                  <a:lnTo>
                    <a:pt x="1564505" y="1307238"/>
                  </a:lnTo>
                  <a:lnTo>
                    <a:pt x="1565906" y="1310096"/>
                  </a:lnTo>
                  <a:lnTo>
                    <a:pt x="1566635" y="1312281"/>
                  </a:lnTo>
                  <a:lnTo>
                    <a:pt x="1568092" y="1312954"/>
                  </a:lnTo>
                  <a:lnTo>
                    <a:pt x="1570949" y="1313682"/>
                  </a:lnTo>
                  <a:lnTo>
                    <a:pt x="1570221" y="1315868"/>
                  </a:lnTo>
                  <a:lnTo>
                    <a:pt x="1569493" y="1316540"/>
                  </a:lnTo>
                  <a:lnTo>
                    <a:pt x="1569493" y="1317997"/>
                  </a:lnTo>
                  <a:lnTo>
                    <a:pt x="1570221" y="1319454"/>
                  </a:lnTo>
                  <a:lnTo>
                    <a:pt x="1573807" y="1322312"/>
                  </a:lnTo>
                  <a:lnTo>
                    <a:pt x="1576665" y="1325170"/>
                  </a:lnTo>
                  <a:lnTo>
                    <a:pt x="1576665" y="1326627"/>
                  </a:lnTo>
                  <a:lnTo>
                    <a:pt x="1575993" y="1327355"/>
                  </a:lnTo>
                  <a:lnTo>
                    <a:pt x="1575993" y="1330213"/>
                  </a:lnTo>
                  <a:lnTo>
                    <a:pt x="1578122" y="1330942"/>
                  </a:lnTo>
                  <a:lnTo>
                    <a:pt x="1578851" y="1330213"/>
                  </a:lnTo>
                  <a:lnTo>
                    <a:pt x="1580252" y="1330213"/>
                  </a:lnTo>
                  <a:lnTo>
                    <a:pt x="1582437" y="1331614"/>
                  </a:lnTo>
                  <a:lnTo>
                    <a:pt x="1583166" y="1332343"/>
                  </a:lnTo>
                  <a:lnTo>
                    <a:pt x="1585295" y="1332343"/>
                  </a:lnTo>
                  <a:lnTo>
                    <a:pt x="1586024" y="1331614"/>
                  </a:lnTo>
                  <a:lnTo>
                    <a:pt x="1589610" y="1330942"/>
                  </a:lnTo>
                  <a:lnTo>
                    <a:pt x="1590338" y="1330942"/>
                  </a:lnTo>
                  <a:lnTo>
                    <a:pt x="1590338" y="1325170"/>
                  </a:lnTo>
                  <a:lnTo>
                    <a:pt x="1590338" y="1323713"/>
                  </a:lnTo>
                  <a:lnTo>
                    <a:pt x="1591739" y="1320855"/>
                  </a:lnTo>
                  <a:lnTo>
                    <a:pt x="1593196" y="1318726"/>
                  </a:lnTo>
                  <a:lnTo>
                    <a:pt x="1593925" y="1317997"/>
                  </a:lnTo>
                  <a:lnTo>
                    <a:pt x="1594653" y="1317269"/>
                  </a:lnTo>
                  <a:lnTo>
                    <a:pt x="1596054" y="1316540"/>
                  </a:lnTo>
                  <a:lnTo>
                    <a:pt x="1600369" y="1316540"/>
                  </a:lnTo>
                  <a:lnTo>
                    <a:pt x="1601826" y="1316540"/>
                  </a:lnTo>
                  <a:lnTo>
                    <a:pt x="1603227" y="1316540"/>
                  </a:lnTo>
                  <a:lnTo>
                    <a:pt x="1604684" y="1317269"/>
                  </a:lnTo>
                  <a:lnTo>
                    <a:pt x="1606141" y="1315868"/>
                  </a:lnTo>
                  <a:lnTo>
                    <a:pt x="1606141" y="1313682"/>
                  </a:lnTo>
                  <a:lnTo>
                    <a:pt x="1606141" y="1310096"/>
                  </a:lnTo>
                  <a:lnTo>
                    <a:pt x="1606813" y="1307238"/>
                  </a:lnTo>
                  <a:lnTo>
                    <a:pt x="1606813" y="1305053"/>
                  </a:lnTo>
                  <a:lnTo>
                    <a:pt x="1606813" y="1302923"/>
                  </a:lnTo>
                  <a:lnTo>
                    <a:pt x="1607542" y="1301466"/>
                  </a:lnTo>
                  <a:lnTo>
                    <a:pt x="1608270" y="1300065"/>
                  </a:lnTo>
                  <a:lnTo>
                    <a:pt x="1607542" y="1297880"/>
                  </a:lnTo>
                  <a:lnTo>
                    <a:pt x="1607542" y="1295750"/>
                  </a:lnTo>
                  <a:lnTo>
                    <a:pt x="1607542" y="1293565"/>
                  </a:lnTo>
                  <a:lnTo>
                    <a:pt x="1608270" y="1292892"/>
                  </a:lnTo>
                  <a:lnTo>
                    <a:pt x="1609727" y="1291435"/>
                  </a:lnTo>
                  <a:lnTo>
                    <a:pt x="1611128" y="1290707"/>
                  </a:lnTo>
                  <a:lnTo>
                    <a:pt x="1613314" y="1289306"/>
                  </a:lnTo>
                  <a:lnTo>
                    <a:pt x="1614042" y="1287121"/>
                  </a:lnTo>
                  <a:lnTo>
                    <a:pt x="1614042" y="1284991"/>
                  </a:lnTo>
                  <a:lnTo>
                    <a:pt x="1614042" y="1284263"/>
                  </a:lnTo>
                  <a:lnTo>
                    <a:pt x="1614715" y="1282077"/>
                  </a:lnTo>
                  <a:lnTo>
                    <a:pt x="1615443" y="1281405"/>
                  </a:lnTo>
                  <a:lnTo>
                    <a:pt x="1617629" y="1279219"/>
                  </a:lnTo>
                  <a:lnTo>
                    <a:pt x="1619030" y="1277090"/>
                  </a:lnTo>
                  <a:lnTo>
                    <a:pt x="1620486" y="1274232"/>
                  </a:lnTo>
                  <a:lnTo>
                    <a:pt x="1622616" y="1270590"/>
                  </a:lnTo>
                  <a:lnTo>
                    <a:pt x="1624073" y="1269189"/>
                  </a:lnTo>
                  <a:lnTo>
                    <a:pt x="1624801" y="1269189"/>
                  </a:lnTo>
                  <a:lnTo>
                    <a:pt x="1626931" y="1269189"/>
                  </a:lnTo>
                  <a:lnTo>
                    <a:pt x="1629116" y="1268460"/>
                  </a:lnTo>
                  <a:lnTo>
                    <a:pt x="1630517" y="1266331"/>
                  </a:lnTo>
                  <a:lnTo>
                    <a:pt x="1632703" y="1264874"/>
                  </a:lnTo>
                  <a:lnTo>
                    <a:pt x="1637690" y="1264874"/>
                  </a:lnTo>
                  <a:lnTo>
                    <a:pt x="1639147" y="1264874"/>
                  </a:lnTo>
                  <a:lnTo>
                    <a:pt x="1640604" y="1263417"/>
                  </a:lnTo>
                  <a:lnTo>
                    <a:pt x="1641276" y="1259158"/>
                  </a:lnTo>
                  <a:lnTo>
                    <a:pt x="1642733" y="1257701"/>
                  </a:lnTo>
                  <a:lnTo>
                    <a:pt x="1643462" y="1256973"/>
                  </a:lnTo>
                  <a:lnTo>
                    <a:pt x="1645591" y="1256973"/>
                  </a:lnTo>
                  <a:lnTo>
                    <a:pt x="1649178" y="1260559"/>
                  </a:lnTo>
                  <a:lnTo>
                    <a:pt x="1652092" y="1261287"/>
                  </a:lnTo>
                  <a:lnTo>
                    <a:pt x="1652764" y="1261287"/>
                  </a:lnTo>
                  <a:lnTo>
                    <a:pt x="1654949" y="1264874"/>
                  </a:lnTo>
                  <a:lnTo>
                    <a:pt x="1655678" y="1265602"/>
                  </a:lnTo>
                  <a:lnTo>
                    <a:pt x="1655678" y="1264874"/>
                  </a:lnTo>
                  <a:lnTo>
                    <a:pt x="1656350" y="1264145"/>
                  </a:lnTo>
                  <a:lnTo>
                    <a:pt x="1656350" y="1260559"/>
                  </a:lnTo>
                  <a:lnTo>
                    <a:pt x="1657807" y="1256244"/>
                  </a:lnTo>
                  <a:lnTo>
                    <a:pt x="1658536" y="1254115"/>
                  </a:lnTo>
                  <a:lnTo>
                    <a:pt x="1657807" y="1251929"/>
                  </a:lnTo>
                  <a:lnTo>
                    <a:pt x="1662851" y="1249800"/>
                  </a:lnTo>
                  <a:lnTo>
                    <a:pt x="1664252" y="1249071"/>
                  </a:lnTo>
                  <a:lnTo>
                    <a:pt x="1664980" y="1248343"/>
                  </a:lnTo>
                  <a:lnTo>
                    <a:pt x="1668566" y="1246942"/>
                  </a:lnTo>
                  <a:lnTo>
                    <a:pt x="1670752" y="1244028"/>
                  </a:lnTo>
                  <a:lnTo>
                    <a:pt x="1677196" y="1242627"/>
                  </a:lnTo>
                  <a:lnTo>
                    <a:pt x="1677925" y="1241899"/>
                  </a:lnTo>
                  <a:lnTo>
                    <a:pt x="1677925" y="1239769"/>
                  </a:lnTo>
                  <a:lnTo>
                    <a:pt x="1678653" y="1238312"/>
                  </a:lnTo>
                  <a:lnTo>
                    <a:pt x="1680783" y="1237584"/>
                  </a:lnTo>
                  <a:lnTo>
                    <a:pt x="1682240" y="1238312"/>
                  </a:lnTo>
                  <a:lnTo>
                    <a:pt x="1683641" y="1240442"/>
                  </a:lnTo>
                  <a:lnTo>
                    <a:pt x="1685826" y="1241170"/>
                  </a:lnTo>
                  <a:lnTo>
                    <a:pt x="1687227" y="1241899"/>
                  </a:lnTo>
                  <a:lnTo>
                    <a:pt x="1688684" y="1241899"/>
                  </a:lnTo>
                  <a:lnTo>
                    <a:pt x="1690141" y="1242627"/>
                  </a:lnTo>
                  <a:lnTo>
                    <a:pt x="1695128" y="1243355"/>
                  </a:lnTo>
                  <a:lnTo>
                    <a:pt x="1694456" y="1241170"/>
                  </a:lnTo>
                  <a:lnTo>
                    <a:pt x="1692999" y="1240442"/>
                  </a:lnTo>
                  <a:lnTo>
                    <a:pt x="1690869" y="1239041"/>
                  </a:lnTo>
                  <a:lnTo>
                    <a:pt x="1689412" y="1238312"/>
                  </a:lnTo>
                  <a:lnTo>
                    <a:pt x="1688684" y="1236183"/>
                  </a:lnTo>
                  <a:lnTo>
                    <a:pt x="1687955" y="1232596"/>
                  </a:lnTo>
                  <a:lnTo>
                    <a:pt x="1685826" y="1228954"/>
                  </a:lnTo>
                  <a:lnTo>
                    <a:pt x="1685097" y="1226824"/>
                  </a:lnTo>
                  <a:lnTo>
                    <a:pt x="1685097" y="1224695"/>
                  </a:lnTo>
                  <a:lnTo>
                    <a:pt x="1684369" y="1222510"/>
                  </a:lnTo>
                  <a:lnTo>
                    <a:pt x="1684369" y="1219652"/>
                  </a:lnTo>
                  <a:lnTo>
                    <a:pt x="1684369" y="1218195"/>
                  </a:lnTo>
                  <a:lnTo>
                    <a:pt x="1682968" y="1216794"/>
                  </a:lnTo>
                  <a:lnTo>
                    <a:pt x="1681511" y="1214608"/>
                  </a:lnTo>
                  <a:lnTo>
                    <a:pt x="1679382" y="1211750"/>
                  </a:lnTo>
                  <a:lnTo>
                    <a:pt x="1679382" y="1208164"/>
                  </a:lnTo>
                  <a:lnTo>
                    <a:pt x="1677925" y="1206707"/>
                  </a:lnTo>
                  <a:lnTo>
                    <a:pt x="1677196" y="1206035"/>
                  </a:lnTo>
                  <a:lnTo>
                    <a:pt x="1677196" y="1204578"/>
                  </a:lnTo>
                  <a:lnTo>
                    <a:pt x="1677196" y="1203849"/>
                  </a:lnTo>
                  <a:lnTo>
                    <a:pt x="1675739" y="1201720"/>
                  </a:lnTo>
                  <a:lnTo>
                    <a:pt x="1675739" y="1198806"/>
                  </a:lnTo>
                  <a:lnTo>
                    <a:pt x="1675067" y="1198133"/>
                  </a:lnTo>
                  <a:lnTo>
                    <a:pt x="1672881" y="1195948"/>
                  </a:lnTo>
                  <a:lnTo>
                    <a:pt x="1670752" y="1191633"/>
                  </a:lnTo>
                  <a:lnTo>
                    <a:pt x="1670023" y="1190232"/>
                  </a:lnTo>
                  <a:lnTo>
                    <a:pt x="1668566" y="1188047"/>
                  </a:lnTo>
                  <a:lnTo>
                    <a:pt x="1668566" y="1186646"/>
                  </a:lnTo>
                  <a:lnTo>
                    <a:pt x="1667166" y="1185189"/>
                  </a:lnTo>
                  <a:lnTo>
                    <a:pt x="1666437" y="1185189"/>
                  </a:lnTo>
                  <a:lnTo>
                    <a:pt x="1665709" y="1185917"/>
                  </a:lnTo>
                  <a:lnTo>
                    <a:pt x="1664980" y="1185917"/>
                  </a:lnTo>
                  <a:lnTo>
                    <a:pt x="1664252" y="1185189"/>
                  </a:lnTo>
                  <a:lnTo>
                    <a:pt x="1663579" y="1185917"/>
                  </a:lnTo>
                  <a:lnTo>
                    <a:pt x="1662122" y="1185189"/>
                  </a:lnTo>
                  <a:lnTo>
                    <a:pt x="1661394" y="1185189"/>
                  </a:lnTo>
                  <a:lnTo>
                    <a:pt x="1659264" y="1184460"/>
                  </a:lnTo>
                  <a:lnTo>
                    <a:pt x="1657079" y="1183732"/>
                  </a:lnTo>
                  <a:lnTo>
                    <a:pt x="1654221" y="1183059"/>
                  </a:lnTo>
                  <a:lnTo>
                    <a:pt x="1652764" y="1181602"/>
                  </a:lnTo>
                  <a:lnTo>
                    <a:pt x="1652092" y="1180145"/>
                  </a:lnTo>
                  <a:lnTo>
                    <a:pt x="1652092" y="1178744"/>
                  </a:lnTo>
                  <a:lnTo>
                    <a:pt x="1652092" y="1177288"/>
                  </a:lnTo>
                  <a:lnTo>
                    <a:pt x="1652764" y="1175830"/>
                  </a:lnTo>
                  <a:lnTo>
                    <a:pt x="1654221" y="1175158"/>
                  </a:lnTo>
                  <a:lnTo>
                    <a:pt x="1657079" y="1172973"/>
                  </a:lnTo>
                  <a:lnTo>
                    <a:pt x="1658536" y="1172244"/>
                  </a:lnTo>
                  <a:lnTo>
                    <a:pt x="1659993" y="1171572"/>
                  </a:lnTo>
                  <a:lnTo>
                    <a:pt x="1660665" y="1169386"/>
                  </a:lnTo>
                  <a:lnTo>
                    <a:pt x="1660665" y="1168658"/>
                  </a:lnTo>
                  <a:lnTo>
                    <a:pt x="1660665" y="1167257"/>
                  </a:lnTo>
                  <a:lnTo>
                    <a:pt x="1659264" y="1167257"/>
                  </a:lnTo>
                  <a:lnTo>
                    <a:pt x="1658536" y="1167257"/>
                  </a:lnTo>
                  <a:lnTo>
                    <a:pt x="1657807" y="1167257"/>
                  </a:lnTo>
                  <a:lnTo>
                    <a:pt x="1657079" y="1167257"/>
                  </a:lnTo>
                  <a:lnTo>
                    <a:pt x="1656350" y="1166528"/>
                  </a:lnTo>
                  <a:lnTo>
                    <a:pt x="1657079" y="1165071"/>
                  </a:lnTo>
                  <a:lnTo>
                    <a:pt x="1655678" y="1162942"/>
                  </a:lnTo>
                  <a:lnTo>
                    <a:pt x="1655678" y="1161485"/>
                  </a:lnTo>
                  <a:lnTo>
                    <a:pt x="1655678" y="1160757"/>
                  </a:lnTo>
                  <a:lnTo>
                    <a:pt x="1656350" y="1160084"/>
                  </a:lnTo>
                  <a:lnTo>
                    <a:pt x="1657079" y="1159356"/>
                  </a:lnTo>
                  <a:lnTo>
                    <a:pt x="1657079" y="1158627"/>
                  </a:lnTo>
                  <a:lnTo>
                    <a:pt x="1656350" y="1157170"/>
                  </a:lnTo>
                  <a:lnTo>
                    <a:pt x="1655678" y="1156498"/>
                  </a:lnTo>
                  <a:lnTo>
                    <a:pt x="1654949" y="1155041"/>
                  </a:lnTo>
                  <a:lnTo>
                    <a:pt x="1654949" y="1152911"/>
                  </a:lnTo>
                  <a:lnTo>
                    <a:pt x="1654949" y="1151454"/>
                  </a:lnTo>
                  <a:lnTo>
                    <a:pt x="1654221" y="1149269"/>
                  </a:lnTo>
                  <a:lnTo>
                    <a:pt x="1653492" y="1147868"/>
                  </a:lnTo>
                  <a:lnTo>
                    <a:pt x="1653492" y="1146411"/>
                  </a:lnTo>
                  <a:lnTo>
                    <a:pt x="1653492" y="1144282"/>
                  </a:lnTo>
                  <a:lnTo>
                    <a:pt x="1652764" y="1142825"/>
                  </a:lnTo>
                  <a:lnTo>
                    <a:pt x="1652092" y="1142096"/>
                  </a:lnTo>
                  <a:lnTo>
                    <a:pt x="1651363" y="1141424"/>
                  </a:lnTo>
                  <a:lnTo>
                    <a:pt x="1650634" y="1140695"/>
                  </a:lnTo>
                  <a:lnTo>
                    <a:pt x="1647777" y="1138510"/>
                  </a:lnTo>
                  <a:lnTo>
                    <a:pt x="1645591" y="1138510"/>
                  </a:lnTo>
                  <a:lnTo>
                    <a:pt x="1644190" y="1139238"/>
                  </a:lnTo>
                  <a:lnTo>
                    <a:pt x="1642733" y="1138510"/>
                  </a:lnTo>
                  <a:lnTo>
                    <a:pt x="1642005" y="1137109"/>
                  </a:lnTo>
                  <a:lnTo>
                    <a:pt x="1642005" y="1135652"/>
                  </a:lnTo>
                  <a:lnTo>
                    <a:pt x="1642733" y="1134195"/>
                  </a:lnTo>
                  <a:lnTo>
                    <a:pt x="1644919" y="1133522"/>
                  </a:lnTo>
                  <a:lnTo>
                    <a:pt x="1645591" y="1132794"/>
                  </a:lnTo>
                  <a:lnTo>
                    <a:pt x="1644919" y="1130608"/>
                  </a:lnTo>
                  <a:lnTo>
                    <a:pt x="1644919" y="1129208"/>
                  </a:lnTo>
                  <a:lnTo>
                    <a:pt x="1646320" y="1127022"/>
                  </a:lnTo>
                  <a:lnTo>
                    <a:pt x="1647048" y="1124893"/>
                  </a:lnTo>
                  <a:lnTo>
                    <a:pt x="1647048" y="1123436"/>
                  </a:lnTo>
                  <a:lnTo>
                    <a:pt x="1647048" y="1122707"/>
                  </a:lnTo>
                  <a:lnTo>
                    <a:pt x="1645591" y="1122707"/>
                  </a:lnTo>
                  <a:lnTo>
                    <a:pt x="1644919" y="1121306"/>
                  </a:lnTo>
                  <a:lnTo>
                    <a:pt x="1647048" y="1120578"/>
                  </a:lnTo>
                  <a:lnTo>
                    <a:pt x="1648505" y="1119849"/>
                  </a:lnTo>
                  <a:lnTo>
                    <a:pt x="1649178" y="1119121"/>
                  </a:lnTo>
                  <a:lnTo>
                    <a:pt x="1649906" y="1116991"/>
                  </a:lnTo>
                  <a:lnTo>
                    <a:pt x="1651363" y="1114862"/>
                  </a:lnTo>
                  <a:lnTo>
                    <a:pt x="1654949" y="1114862"/>
                  </a:lnTo>
                  <a:lnTo>
                    <a:pt x="1655678" y="1114133"/>
                  </a:lnTo>
                  <a:lnTo>
                    <a:pt x="1655678" y="1112677"/>
                  </a:lnTo>
                  <a:lnTo>
                    <a:pt x="1654221" y="1109819"/>
                  </a:lnTo>
                  <a:lnTo>
                    <a:pt x="1652092" y="1106232"/>
                  </a:lnTo>
                  <a:lnTo>
                    <a:pt x="1651363" y="1104047"/>
                  </a:lnTo>
                  <a:lnTo>
                    <a:pt x="1650634" y="1101917"/>
                  </a:lnTo>
                  <a:lnTo>
                    <a:pt x="1650634" y="1099059"/>
                  </a:lnTo>
                  <a:lnTo>
                    <a:pt x="1649906" y="1096874"/>
                  </a:lnTo>
                  <a:lnTo>
                    <a:pt x="1649906" y="1094745"/>
                  </a:lnTo>
                  <a:lnTo>
                    <a:pt x="1649906" y="1092559"/>
                  </a:lnTo>
                  <a:lnTo>
                    <a:pt x="1649178" y="1091158"/>
                  </a:lnTo>
                  <a:lnTo>
                    <a:pt x="1648505" y="1089701"/>
                  </a:lnTo>
                  <a:lnTo>
                    <a:pt x="1646320" y="1087572"/>
                  </a:lnTo>
                  <a:lnTo>
                    <a:pt x="1644919" y="1086115"/>
                  </a:lnTo>
                  <a:lnTo>
                    <a:pt x="1645591" y="1084658"/>
                  </a:lnTo>
                  <a:lnTo>
                    <a:pt x="1646320" y="1083257"/>
                  </a:lnTo>
                  <a:lnTo>
                    <a:pt x="1647777" y="1081800"/>
                  </a:lnTo>
                  <a:lnTo>
                    <a:pt x="1647777" y="1077485"/>
                  </a:lnTo>
                  <a:lnTo>
                    <a:pt x="1647777" y="1076084"/>
                  </a:lnTo>
                  <a:lnTo>
                    <a:pt x="1649178" y="1073899"/>
                  </a:lnTo>
                  <a:lnTo>
                    <a:pt x="1649906" y="1072498"/>
                  </a:lnTo>
                  <a:lnTo>
                    <a:pt x="1648505" y="1071041"/>
                  </a:lnTo>
                  <a:lnTo>
                    <a:pt x="1647048" y="1070312"/>
                  </a:lnTo>
                  <a:lnTo>
                    <a:pt x="1644919" y="1069584"/>
                  </a:lnTo>
                  <a:lnTo>
                    <a:pt x="1643462" y="1068183"/>
                  </a:lnTo>
                  <a:lnTo>
                    <a:pt x="1644190" y="1065997"/>
                  </a:lnTo>
                  <a:lnTo>
                    <a:pt x="1644919" y="1065325"/>
                  </a:lnTo>
                  <a:lnTo>
                    <a:pt x="1645591" y="1064597"/>
                  </a:lnTo>
                  <a:lnTo>
                    <a:pt x="1645591" y="1063140"/>
                  </a:lnTo>
                  <a:lnTo>
                    <a:pt x="1644190" y="1061010"/>
                  </a:lnTo>
                  <a:lnTo>
                    <a:pt x="1642733" y="1058825"/>
                  </a:lnTo>
                  <a:lnTo>
                    <a:pt x="1642005" y="1056695"/>
                  </a:lnTo>
                  <a:lnTo>
                    <a:pt x="1642733" y="1055238"/>
                  </a:lnTo>
                  <a:lnTo>
                    <a:pt x="1644190" y="1055238"/>
                  </a:lnTo>
                  <a:lnTo>
                    <a:pt x="1647048" y="1055238"/>
                  </a:lnTo>
                  <a:lnTo>
                    <a:pt x="1648505" y="1055238"/>
                  </a:lnTo>
                  <a:lnTo>
                    <a:pt x="1648505" y="1053837"/>
                  </a:lnTo>
                  <a:lnTo>
                    <a:pt x="1646320" y="1050251"/>
                  </a:lnTo>
                  <a:lnTo>
                    <a:pt x="1644190" y="1048066"/>
                  </a:lnTo>
                  <a:lnTo>
                    <a:pt x="1639875" y="1043751"/>
                  </a:lnTo>
                  <a:lnTo>
                    <a:pt x="1640604" y="1042350"/>
                  </a:lnTo>
                  <a:lnTo>
                    <a:pt x="1642005" y="1040164"/>
                  </a:lnTo>
                  <a:lnTo>
                    <a:pt x="1643462" y="1040164"/>
                  </a:lnTo>
                  <a:lnTo>
                    <a:pt x="1645591" y="1040164"/>
                  </a:lnTo>
                  <a:lnTo>
                    <a:pt x="1647777" y="1038763"/>
                  </a:lnTo>
                  <a:lnTo>
                    <a:pt x="1647777" y="1035177"/>
                  </a:lnTo>
                  <a:lnTo>
                    <a:pt x="1648505" y="1033720"/>
                  </a:lnTo>
                  <a:lnTo>
                    <a:pt x="1649178" y="1032263"/>
                  </a:lnTo>
                  <a:lnTo>
                    <a:pt x="1649906" y="1030134"/>
                  </a:lnTo>
                  <a:lnTo>
                    <a:pt x="1651363" y="1027276"/>
                  </a:lnTo>
                  <a:lnTo>
                    <a:pt x="1653492" y="1024362"/>
                  </a:lnTo>
                  <a:lnTo>
                    <a:pt x="1656350" y="1021504"/>
                  </a:lnTo>
                  <a:lnTo>
                    <a:pt x="1662122" y="1019374"/>
                  </a:lnTo>
                  <a:lnTo>
                    <a:pt x="1662851" y="1018646"/>
                  </a:lnTo>
                  <a:lnTo>
                    <a:pt x="1663579" y="1017189"/>
                  </a:lnTo>
                  <a:lnTo>
                    <a:pt x="1664980" y="1016460"/>
                  </a:lnTo>
                  <a:lnTo>
                    <a:pt x="1667166" y="1015060"/>
                  </a:lnTo>
                  <a:lnTo>
                    <a:pt x="1668566" y="1012874"/>
                  </a:lnTo>
                  <a:lnTo>
                    <a:pt x="1667894" y="1010745"/>
                  </a:lnTo>
                  <a:lnTo>
                    <a:pt x="1667894" y="1008615"/>
                  </a:lnTo>
                  <a:lnTo>
                    <a:pt x="1667894" y="1007887"/>
                  </a:lnTo>
                  <a:lnTo>
                    <a:pt x="1670023" y="1007158"/>
                  </a:lnTo>
                  <a:lnTo>
                    <a:pt x="1672881" y="1007887"/>
                  </a:lnTo>
                  <a:lnTo>
                    <a:pt x="1675067" y="1009288"/>
                  </a:lnTo>
                  <a:lnTo>
                    <a:pt x="1677196" y="1009288"/>
                  </a:lnTo>
                  <a:lnTo>
                    <a:pt x="1678653" y="1007158"/>
                  </a:lnTo>
                  <a:lnTo>
                    <a:pt x="1679382" y="1005701"/>
                  </a:lnTo>
                  <a:lnTo>
                    <a:pt x="1680054" y="1005029"/>
                  </a:lnTo>
                  <a:lnTo>
                    <a:pt x="1680783" y="1004300"/>
                  </a:lnTo>
                  <a:lnTo>
                    <a:pt x="1683641" y="1004300"/>
                  </a:lnTo>
                  <a:lnTo>
                    <a:pt x="1688684" y="1005029"/>
                  </a:lnTo>
                  <a:lnTo>
                    <a:pt x="1689412" y="1005029"/>
                  </a:lnTo>
                  <a:lnTo>
                    <a:pt x="1692270" y="1003572"/>
                  </a:lnTo>
                  <a:lnTo>
                    <a:pt x="1694456" y="1002115"/>
                  </a:lnTo>
                  <a:lnTo>
                    <a:pt x="1695857" y="999985"/>
                  </a:lnTo>
                  <a:lnTo>
                    <a:pt x="1695857" y="999257"/>
                  </a:lnTo>
                  <a:lnTo>
                    <a:pt x="1697314" y="996399"/>
                  </a:lnTo>
                  <a:lnTo>
                    <a:pt x="1699443" y="995671"/>
                  </a:lnTo>
                  <a:lnTo>
                    <a:pt x="1700900" y="995671"/>
                  </a:lnTo>
                  <a:lnTo>
                    <a:pt x="1703758" y="995671"/>
                  </a:lnTo>
                  <a:lnTo>
                    <a:pt x="1706616" y="995671"/>
                  </a:lnTo>
                  <a:lnTo>
                    <a:pt x="1708073" y="994942"/>
                  </a:lnTo>
                  <a:lnTo>
                    <a:pt x="1710202" y="993541"/>
                  </a:lnTo>
                  <a:lnTo>
                    <a:pt x="1711659" y="992813"/>
                  </a:lnTo>
                  <a:lnTo>
                    <a:pt x="1713116" y="992813"/>
                  </a:lnTo>
                  <a:lnTo>
                    <a:pt x="1716703" y="993541"/>
                  </a:lnTo>
                  <a:lnTo>
                    <a:pt x="1716703" y="990627"/>
                  </a:lnTo>
                  <a:close/>
                </a:path>
              </a:pathLst>
            </a:custGeom>
            <a:solidFill>
              <a:srgbClr val="9B3DDA"/>
            </a:solidFill>
            <a:ln w="55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pt-BR" sz="270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0" name="Forma Livre: Forma 139">
              <a:extLst>
                <a:ext uri="{FF2B5EF4-FFF2-40B4-BE49-F238E27FC236}">
                  <a16:creationId xmlns:a16="http://schemas.microsoft.com/office/drawing/2014/main" id="{CDE1F660-817F-4E01-9047-C850AAE4CB41}"/>
                </a:ext>
              </a:extLst>
            </p:cNvPr>
            <p:cNvSpPr/>
            <p:nvPr/>
          </p:nvSpPr>
          <p:spPr>
            <a:xfrm>
              <a:off x="6976158" y="1196128"/>
              <a:ext cx="1737884" cy="1433407"/>
            </a:xfrm>
            <a:custGeom>
              <a:avLst/>
              <a:gdLst>
                <a:gd name="connsiteX0" fmla="*/ 882699 w 1737884"/>
                <a:gd name="connsiteY0" fmla="*/ 1433407 h 1433407"/>
                <a:gd name="connsiteX1" fmla="*/ 881242 w 1737884"/>
                <a:gd name="connsiteY1" fmla="*/ 1433407 h 1433407"/>
                <a:gd name="connsiteX2" fmla="*/ 876647 w 1737884"/>
                <a:gd name="connsiteY2" fmla="*/ 1432343 h 1433407"/>
                <a:gd name="connsiteX3" fmla="*/ 872333 w 1737884"/>
                <a:gd name="connsiteY3" fmla="*/ 1430213 h 1433407"/>
                <a:gd name="connsiteX4" fmla="*/ 869643 w 1737884"/>
                <a:gd name="connsiteY4" fmla="*/ 1428252 h 1433407"/>
                <a:gd name="connsiteX5" fmla="*/ 868914 w 1737884"/>
                <a:gd name="connsiteY5" fmla="*/ 1427523 h 1433407"/>
                <a:gd name="connsiteX6" fmla="*/ 867625 w 1737884"/>
                <a:gd name="connsiteY6" fmla="*/ 1426627 h 1433407"/>
                <a:gd name="connsiteX7" fmla="*/ 864768 w 1737884"/>
                <a:gd name="connsiteY7" fmla="*/ 1423769 h 1433407"/>
                <a:gd name="connsiteX8" fmla="*/ 863311 w 1737884"/>
                <a:gd name="connsiteY8" fmla="*/ 1421639 h 1433407"/>
                <a:gd name="connsiteX9" fmla="*/ 862078 w 1737884"/>
                <a:gd name="connsiteY9" fmla="*/ 1419174 h 1433407"/>
                <a:gd name="connsiteX10" fmla="*/ 862022 w 1737884"/>
                <a:gd name="connsiteY10" fmla="*/ 1419006 h 1433407"/>
                <a:gd name="connsiteX11" fmla="*/ 855185 w 1737884"/>
                <a:gd name="connsiteY11" fmla="*/ 1410880 h 1433407"/>
                <a:gd name="connsiteX12" fmla="*/ 854008 w 1737884"/>
                <a:gd name="connsiteY12" fmla="*/ 1409031 h 1433407"/>
                <a:gd name="connsiteX13" fmla="*/ 853000 w 1737884"/>
                <a:gd name="connsiteY13" fmla="*/ 1407014 h 1433407"/>
                <a:gd name="connsiteX14" fmla="*/ 849245 w 1737884"/>
                <a:gd name="connsiteY14" fmla="*/ 1402026 h 1433407"/>
                <a:gd name="connsiteX15" fmla="*/ 848293 w 1737884"/>
                <a:gd name="connsiteY15" fmla="*/ 1400457 h 1433407"/>
                <a:gd name="connsiteX16" fmla="*/ 847564 w 1737884"/>
                <a:gd name="connsiteY16" fmla="*/ 1399000 h 1433407"/>
                <a:gd name="connsiteX17" fmla="*/ 846499 w 1737884"/>
                <a:gd name="connsiteY17" fmla="*/ 1394405 h 1433407"/>
                <a:gd name="connsiteX18" fmla="*/ 846499 w 1737884"/>
                <a:gd name="connsiteY18" fmla="*/ 1393285 h 1433407"/>
                <a:gd name="connsiteX19" fmla="*/ 846163 w 1737884"/>
                <a:gd name="connsiteY19" fmla="*/ 1392612 h 1433407"/>
                <a:gd name="connsiteX20" fmla="*/ 845603 w 1737884"/>
                <a:gd name="connsiteY20" fmla="*/ 1391211 h 1433407"/>
                <a:gd name="connsiteX21" fmla="*/ 844874 w 1737884"/>
                <a:gd name="connsiteY21" fmla="*/ 1389530 h 1433407"/>
                <a:gd name="connsiteX22" fmla="*/ 843081 w 1737884"/>
                <a:gd name="connsiteY22" fmla="*/ 1388129 h 1433407"/>
                <a:gd name="connsiteX23" fmla="*/ 841400 w 1737884"/>
                <a:gd name="connsiteY23" fmla="*/ 1386448 h 1433407"/>
                <a:gd name="connsiteX24" fmla="*/ 838822 w 1737884"/>
                <a:gd name="connsiteY24" fmla="*/ 1384543 h 1433407"/>
                <a:gd name="connsiteX25" fmla="*/ 838598 w 1737884"/>
                <a:gd name="connsiteY25" fmla="*/ 1384319 h 1433407"/>
                <a:gd name="connsiteX26" fmla="*/ 837645 w 1737884"/>
                <a:gd name="connsiteY26" fmla="*/ 1383926 h 1433407"/>
                <a:gd name="connsiteX27" fmla="*/ 835516 w 1737884"/>
                <a:gd name="connsiteY27" fmla="*/ 1383926 h 1433407"/>
                <a:gd name="connsiteX28" fmla="*/ 832770 w 1737884"/>
                <a:gd name="connsiteY28" fmla="*/ 1384599 h 1433407"/>
                <a:gd name="connsiteX29" fmla="*/ 822796 w 1737884"/>
                <a:gd name="connsiteY29" fmla="*/ 1384991 h 1433407"/>
                <a:gd name="connsiteX30" fmla="*/ 819882 w 1737884"/>
                <a:gd name="connsiteY30" fmla="*/ 1383534 h 1433407"/>
                <a:gd name="connsiteX31" fmla="*/ 817192 w 1737884"/>
                <a:gd name="connsiteY31" fmla="*/ 1381573 h 1433407"/>
                <a:gd name="connsiteX32" fmla="*/ 816968 w 1737884"/>
                <a:gd name="connsiteY32" fmla="*/ 1381349 h 1433407"/>
                <a:gd name="connsiteX33" fmla="*/ 813662 w 1737884"/>
                <a:gd name="connsiteY33" fmla="*/ 1379724 h 1433407"/>
                <a:gd name="connsiteX34" fmla="*/ 809403 w 1737884"/>
                <a:gd name="connsiteY34" fmla="*/ 1381124 h 1433407"/>
                <a:gd name="connsiteX35" fmla="*/ 808450 w 1737884"/>
                <a:gd name="connsiteY35" fmla="*/ 1381853 h 1433407"/>
                <a:gd name="connsiteX36" fmla="*/ 806881 w 1737884"/>
                <a:gd name="connsiteY36" fmla="*/ 1382862 h 1433407"/>
                <a:gd name="connsiteX37" fmla="*/ 805424 w 1737884"/>
                <a:gd name="connsiteY37" fmla="*/ 1383590 h 1433407"/>
                <a:gd name="connsiteX38" fmla="*/ 802846 w 1737884"/>
                <a:gd name="connsiteY38" fmla="*/ 1384487 h 1433407"/>
                <a:gd name="connsiteX39" fmla="*/ 801726 w 1737884"/>
                <a:gd name="connsiteY39" fmla="*/ 1384711 h 1433407"/>
                <a:gd name="connsiteX40" fmla="*/ 796514 w 1737884"/>
                <a:gd name="connsiteY40" fmla="*/ 1386112 h 1433407"/>
                <a:gd name="connsiteX41" fmla="*/ 791807 w 1737884"/>
                <a:gd name="connsiteY41" fmla="*/ 1386112 h 1433407"/>
                <a:gd name="connsiteX42" fmla="*/ 726804 w 1737884"/>
                <a:gd name="connsiteY42" fmla="*/ 1390371 h 1433407"/>
                <a:gd name="connsiteX43" fmla="*/ 721480 w 1737884"/>
                <a:gd name="connsiteY43" fmla="*/ 1389306 h 1433407"/>
                <a:gd name="connsiteX44" fmla="*/ 719239 w 1737884"/>
                <a:gd name="connsiteY44" fmla="*/ 1388185 h 1433407"/>
                <a:gd name="connsiteX45" fmla="*/ 717221 w 1737884"/>
                <a:gd name="connsiteY45" fmla="*/ 1387513 h 1433407"/>
                <a:gd name="connsiteX46" fmla="*/ 712458 w 1737884"/>
                <a:gd name="connsiteY46" fmla="*/ 1387513 h 1433407"/>
                <a:gd name="connsiteX47" fmla="*/ 708536 w 1737884"/>
                <a:gd name="connsiteY47" fmla="*/ 1386728 h 1433407"/>
                <a:gd name="connsiteX48" fmla="*/ 707079 w 1737884"/>
                <a:gd name="connsiteY48" fmla="*/ 1386448 h 1433407"/>
                <a:gd name="connsiteX49" fmla="*/ 704221 w 1737884"/>
                <a:gd name="connsiteY49" fmla="*/ 1385719 h 1433407"/>
                <a:gd name="connsiteX50" fmla="*/ 703436 w 1737884"/>
                <a:gd name="connsiteY50" fmla="*/ 1385495 h 1433407"/>
                <a:gd name="connsiteX51" fmla="*/ 702876 w 1737884"/>
                <a:gd name="connsiteY51" fmla="*/ 1385327 h 1433407"/>
                <a:gd name="connsiteX52" fmla="*/ 700971 w 1737884"/>
                <a:gd name="connsiteY52" fmla="*/ 1385327 h 1433407"/>
                <a:gd name="connsiteX53" fmla="*/ 696375 w 1737884"/>
                <a:gd name="connsiteY53" fmla="*/ 1384263 h 1433407"/>
                <a:gd name="connsiteX54" fmla="*/ 691276 w 1737884"/>
                <a:gd name="connsiteY54" fmla="*/ 1381965 h 1433407"/>
                <a:gd name="connsiteX55" fmla="*/ 690772 w 1737884"/>
                <a:gd name="connsiteY55" fmla="*/ 1381797 h 1433407"/>
                <a:gd name="connsiteX56" fmla="*/ 684496 w 1737884"/>
                <a:gd name="connsiteY56" fmla="*/ 1381797 h 1433407"/>
                <a:gd name="connsiteX57" fmla="*/ 680629 w 1737884"/>
                <a:gd name="connsiteY57" fmla="*/ 1381068 h 1433407"/>
                <a:gd name="connsiteX58" fmla="*/ 677043 w 1737884"/>
                <a:gd name="connsiteY58" fmla="*/ 1379611 h 1433407"/>
                <a:gd name="connsiteX59" fmla="*/ 670991 w 1737884"/>
                <a:gd name="connsiteY59" fmla="*/ 1373111 h 1433407"/>
                <a:gd name="connsiteX60" fmla="*/ 672279 w 1737884"/>
                <a:gd name="connsiteY60" fmla="*/ 1364313 h 1433407"/>
                <a:gd name="connsiteX61" fmla="*/ 672448 w 1737884"/>
                <a:gd name="connsiteY61" fmla="*/ 1364033 h 1433407"/>
                <a:gd name="connsiteX62" fmla="*/ 672167 w 1737884"/>
                <a:gd name="connsiteY62" fmla="*/ 1362744 h 1433407"/>
                <a:gd name="connsiteX63" fmla="*/ 674297 w 1737884"/>
                <a:gd name="connsiteY63" fmla="*/ 1354171 h 1433407"/>
                <a:gd name="connsiteX64" fmla="*/ 674913 w 1737884"/>
                <a:gd name="connsiteY64" fmla="*/ 1353498 h 1433407"/>
                <a:gd name="connsiteX65" fmla="*/ 677827 w 1737884"/>
                <a:gd name="connsiteY65" fmla="*/ 1344812 h 1433407"/>
                <a:gd name="connsiteX66" fmla="*/ 678556 w 1737884"/>
                <a:gd name="connsiteY66" fmla="*/ 1344084 h 1433407"/>
                <a:gd name="connsiteX67" fmla="*/ 684888 w 1737884"/>
                <a:gd name="connsiteY67" fmla="*/ 1341114 h 1433407"/>
                <a:gd name="connsiteX68" fmla="*/ 684944 w 1737884"/>
                <a:gd name="connsiteY68" fmla="*/ 1340610 h 1433407"/>
                <a:gd name="connsiteX69" fmla="*/ 685224 w 1737884"/>
                <a:gd name="connsiteY69" fmla="*/ 1339209 h 1433407"/>
                <a:gd name="connsiteX70" fmla="*/ 684888 w 1737884"/>
                <a:gd name="connsiteY70" fmla="*/ 1335286 h 1433407"/>
                <a:gd name="connsiteX71" fmla="*/ 684496 w 1737884"/>
                <a:gd name="connsiteY71" fmla="*/ 1334501 h 1433407"/>
                <a:gd name="connsiteX72" fmla="*/ 683375 w 1737884"/>
                <a:gd name="connsiteY72" fmla="*/ 1329850 h 1433407"/>
                <a:gd name="connsiteX73" fmla="*/ 683375 w 1737884"/>
                <a:gd name="connsiteY73" fmla="*/ 1328393 h 1433407"/>
                <a:gd name="connsiteX74" fmla="*/ 683431 w 1737884"/>
                <a:gd name="connsiteY74" fmla="*/ 1327329 h 1433407"/>
                <a:gd name="connsiteX75" fmla="*/ 683375 w 1737884"/>
                <a:gd name="connsiteY75" fmla="*/ 1326264 h 1433407"/>
                <a:gd name="connsiteX76" fmla="*/ 683375 w 1737884"/>
                <a:gd name="connsiteY76" fmla="*/ 1324135 h 1433407"/>
                <a:gd name="connsiteX77" fmla="*/ 684047 w 1737884"/>
                <a:gd name="connsiteY77" fmla="*/ 1320380 h 1433407"/>
                <a:gd name="connsiteX78" fmla="*/ 682870 w 1737884"/>
                <a:gd name="connsiteY78" fmla="*/ 1316121 h 1433407"/>
                <a:gd name="connsiteX79" fmla="*/ 682030 w 1737884"/>
                <a:gd name="connsiteY79" fmla="*/ 1306427 h 1433407"/>
                <a:gd name="connsiteX80" fmla="*/ 706462 w 1737884"/>
                <a:gd name="connsiteY80" fmla="*/ 1248988 h 1433407"/>
                <a:gd name="connsiteX81" fmla="*/ 706742 w 1737884"/>
                <a:gd name="connsiteY81" fmla="*/ 1248428 h 1433407"/>
                <a:gd name="connsiteX82" fmla="*/ 708031 w 1737884"/>
                <a:gd name="connsiteY82" fmla="*/ 1245850 h 1433407"/>
                <a:gd name="connsiteX83" fmla="*/ 715820 w 1737884"/>
                <a:gd name="connsiteY83" fmla="*/ 1227470 h 1433407"/>
                <a:gd name="connsiteX84" fmla="*/ 717838 w 1737884"/>
                <a:gd name="connsiteY84" fmla="*/ 1224388 h 1433407"/>
                <a:gd name="connsiteX85" fmla="*/ 720191 w 1737884"/>
                <a:gd name="connsiteY85" fmla="*/ 1213405 h 1433407"/>
                <a:gd name="connsiteX86" fmla="*/ 721592 w 1737884"/>
                <a:gd name="connsiteY86" fmla="*/ 1212004 h 1433407"/>
                <a:gd name="connsiteX87" fmla="*/ 724282 w 1737884"/>
                <a:gd name="connsiteY87" fmla="*/ 1210043 h 1433407"/>
                <a:gd name="connsiteX88" fmla="*/ 725179 w 1737884"/>
                <a:gd name="connsiteY88" fmla="*/ 1209538 h 1433407"/>
                <a:gd name="connsiteX89" fmla="*/ 725963 w 1737884"/>
                <a:gd name="connsiteY89" fmla="*/ 1207073 h 1433407"/>
                <a:gd name="connsiteX90" fmla="*/ 725739 w 1737884"/>
                <a:gd name="connsiteY90" fmla="*/ 1204943 h 1433407"/>
                <a:gd name="connsiteX91" fmla="*/ 725739 w 1737884"/>
                <a:gd name="connsiteY91" fmla="*/ 1203486 h 1433407"/>
                <a:gd name="connsiteX92" fmla="*/ 731455 w 1737884"/>
                <a:gd name="connsiteY92" fmla="*/ 1194240 h 1433407"/>
                <a:gd name="connsiteX93" fmla="*/ 733528 w 1737884"/>
                <a:gd name="connsiteY93" fmla="*/ 1192839 h 1433407"/>
                <a:gd name="connsiteX94" fmla="*/ 734761 w 1737884"/>
                <a:gd name="connsiteY94" fmla="*/ 1191606 h 1433407"/>
                <a:gd name="connsiteX95" fmla="*/ 735546 w 1737884"/>
                <a:gd name="connsiteY95" fmla="*/ 1190317 h 1433407"/>
                <a:gd name="connsiteX96" fmla="*/ 738067 w 1737884"/>
                <a:gd name="connsiteY96" fmla="*/ 1186171 h 1433407"/>
                <a:gd name="connsiteX97" fmla="*/ 740981 w 1737884"/>
                <a:gd name="connsiteY97" fmla="*/ 1183257 h 1433407"/>
                <a:gd name="connsiteX98" fmla="*/ 741710 w 1737884"/>
                <a:gd name="connsiteY98" fmla="*/ 1182584 h 1433407"/>
                <a:gd name="connsiteX99" fmla="*/ 741934 w 1737884"/>
                <a:gd name="connsiteY99" fmla="*/ 1181968 h 1433407"/>
                <a:gd name="connsiteX100" fmla="*/ 746024 w 1737884"/>
                <a:gd name="connsiteY100" fmla="*/ 1164820 h 1433407"/>
                <a:gd name="connsiteX101" fmla="*/ 746024 w 1737884"/>
                <a:gd name="connsiteY101" fmla="*/ 1164820 h 1433407"/>
                <a:gd name="connsiteX102" fmla="*/ 744624 w 1737884"/>
                <a:gd name="connsiteY102" fmla="*/ 1163420 h 1433407"/>
                <a:gd name="connsiteX103" fmla="*/ 742158 w 1737884"/>
                <a:gd name="connsiteY103" fmla="*/ 1159385 h 1433407"/>
                <a:gd name="connsiteX104" fmla="*/ 741766 w 1737884"/>
                <a:gd name="connsiteY104" fmla="*/ 1158376 h 1433407"/>
                <a:gd name="connsiteX105" fmla="*/ 739300 w 1737884"/>
                <a:gd name="connsiteY105" fmla="*/ 1154342 h 1433407"/>
                <a:gd name="connsiteX106" fmla="*/ 738571 w 1737884"/>
                <a:gd name="connsiteY106" fmla="*/ 1152212 h 1433407"/>
                <a:gd name="connsiteX107" fmla="*/ 738067 w 1737884"/>
                <a:gd name="connsiteY107" fmla="*/ 1148962 h 1433407"/>
                <a:gd name="connsiteX108" fmla="*/ 737899 w 1737884"/>
                <a:gd name="connsiteY108" fmla="*/ 1146496 h 1433407"/>
                <a:gd name="connsiteX109" fmla="*/ 738459 w 1737884"/>
                <a:gd name="connsiteY109" fmla="*/ 1138595 h 1433407"/>
                <a:gd name="connsiteX110" fmla="*/ 739020 w 1737884"/>
                <a:gd name="connsiteY110" fmla="*/ 1137474 h 1433407"/>
                <a:gd name="connsiteX111" fmla="*/ 739580 w 1737884"/>
                <a:gd name="connsiteY111" fmla="*/ 1135737 h 1433407"/>
                <a:gd name="connsiteX112" fmla="*/ 741766 w 1737884"/>
                <a:gd name="connsiteY112" fmla="*/ 1130358 h 1433407"/>
                <a:gd name="connsiteX113" fmla="*/ 741766 w 1737884"/>
                <a:gd name="connsiteY113" fmla="*/ 1130302 h 1433407"/>
                <a:gd name="connsiteX114" fmla="*/ 738964 w 1737884"/>
                <a:gd name="connsiteY114" fmla="*/ 1128284 h 1433407"/>
                <a:gd name="connsiteX115" fmla="*/ 738852 w 1737884"/>
                <a:gd name="connsiteY115" fmla="*/ 1128172 h 1433407"/>
                <a:gd name="connsiteX116" fmla="*/ 737339 w 1737884"/>
                <a:gd name="connsiteY116" fmla="*/ 1127668 h 1433407"/>
                <a:gd name="connsiteX117" fmla="*/ 731399 w 1737884"/>
                <a:gd name="connsiteY117" fmla="*/ 1124978 h 1433407"/>
                <a:gd name="connsiteX118" fmla="*/ 730502 w 1737884"/>
                <a:gd name="connsiteY118" fmla="*/ 1124586 h 1433407"/>
                <a:gd name="connsiteX119" fmla="*/ 725515 w 1737884"/>
                <a:gd name="connsiteY119" fmla="*/ 1121896 h 1433407"/>
                <a:gd name="connsiteX120" fmla="*/ 719519 w 1737884"/>
                <a:gd name="connsiteY120" fmla="*/ 1120495 h 1433407"/>
                <a:gd name="connsiteX121" fmla="*/ 717614 w 1737884"/>
                <a:gd name="connsiteY121" fmla="*/ 1120495 h 1433407"/>
                <a:gd name="connsiteX122" fmla="*/ 710833 w 1737884"/>
                <a:gd name="connsiteY122" fmla="*/ 1117973 h 1433407"/>
                <a:gd name="connsiteX123" fmla="*/ 710833 w 1737884"/>
                <a:gd name="connsiteY123" fmla="*/ 1117973 h 1433407"/>
                <a:gd name="connsiteX124" fmla="*/ 709096 w 1737884"/>
                <a:gd name="connsiteY124" fmla="*/ 1116909 h 1433407"/>
                <a:gd name="connsiteX125" fmla="*/ 708928 w 1737884"/>
                <a:gd name="connsiteY125" fmla="*/ 1116909 h 1433407"/>
                <a:gd name="connsiteX126" fmla="*/ 706798 w 1737884"/>
                <a:gd name="connsiteY126" fmla="*/ 1116909 h 1433407"/>
                <a:gd name="connsiteX127" fmla="*/ 702484 w 1737884"/>
                <a:gd name="connsiteY127" fmla="*/ 1115956 h 1433407"/>
                <a:gd name="connsiteX128" fmla="*/ 697384 w 1737884"/>
                <a:gd name="connsiteY128" fmla="*/ 1113154 h 1433407"/>
                <a:gd name="connsiteX129" fmla="*/ 696936 w 1737884"/>
                <a:gd name="connsiteY129" fmla="*/ 1112706 h 1433407"/>
                <a:gd name="connsiteX130" fmla="*/ 691836 w 1737884"/>
                <a:gd name="connsiteY130" fmla="*/ 1108783 h 1433407"/>
                <a:gd name="connsiteX131" fmla="*/ 688754 w 1737884"/>
                <a:gd name="connsiteY131" fmla="*/ 1106654 h 1433407"/>
                <a:gd name="connsiteX132" fmla="*/ 688026 w 1737884"/>
                <a:gd name="connsiteY132" fmla="*/ 1105925 h 1433407"/>
                <a:gd name="connsiteX133" fmla="*/ 685728 w 1737884"/>
                <a:gd name="connsiteY133" fmla="*/ 1094830 h 1433407"/>
                <a:gd name="connsiteX134" fmla="*/ 685728 w 1737884"/>
                <a:gd name="connsiteY134" fmla="*/ 1092869 h 1433407"/>
                <a:gd name="connsiteX135" fmla="*/ 688698 w 1737884"/>
                <a:gd name="connsiteY135" fmla="*/ 1085584 h 1433407"/>
                <a:gd name="connsiteX136" fmla="*/ 689091 w 1737884"/>
                <a:gd name="connsiteY136" fmla="*/ 1083847 h 1433407"/>
                <a:gd name="connsiteX137" fmla="*/ 689259 w 1737884"/>
                <a:gd name="connsiteY137" fmla="*/ 1083286 h 1433407"/>
                <a:gd name="connsiteX138" fmla="*/ 689147 w 1737884"/>
                <a:gd name="connsiteY138" fmla="*/ 1079700 h 1433407"/>
                <a:gd name="connsiteX139" fmla="*/ 688194 w 1737884"/>
                <a:gd name="connsiteY139" fmla="*/ 1078131 h 1433407"/>
                <a:gd name="connsiteX140" fmla="*/ 687466 w 1737884"/>
                <a:gd name="connsiteY140" fmla="*/ 1076674 h 1433407"/>
                <a:gd name="connsiteX141" fmla="*/ 686401 w 1737884"/>
                <a:gd name="connsiteY141" fmla="*/ 1072079 h 1433407"/>
                <a:gd name="connsiteX142" fmla="*/ 686401 w 1737884"/>
                <a:gd name="connsiteY142" fmla="*/ 1066363 h 1433407"/>
                <a:gd name="connsiteX143" fmla="*/ 691444 w 1737884"/>
                <a:gd name="connsiteY143" fmla="*/ 1057509 h 1433407"/>
                <a:gd name="connsiteX144" fmla="*/ 692509 w 1737884"/>
                <a:gd name="connsiteY144" fmla="*/ 1055996 h 1433407"/>
                <a:gd name="connsiteX145" fmla="*/ 693125 w 1737884"/>
                <a:gd name="connsiteY145" fmla="*/ 1054875 h 1433407"/>
                <a:gd name="connsiteX146" fmla="*/ 694582 w 1737884"/>
                <a:gd name="connsiteY146" fmla="*/ 1052746 h 1433407"/>
                <a:gd name="connsiteX147" fmla="*/ 697440 w 1737884"/>
                <a:gd name="connsiteY147" fmla="*/ 1049888 h 1433407"/>
                <a:gd name="connsiteX148" fmla="*/ 697440 w 1737884"/>
                <a:gd name="connsiteY148" fmla="*/ 1049888 h 1433407"/>
                <a:gd name="connsiteX149" fmla="*/ 702932 w 1737884"/>
                <a:gd name="connsiteY149" fmla="*/ 1045741 h 1433407"/>
                <a:gd name="connsiteX150" fmla="*/ 703212 w 1737884"/>
                <a:gd name="connsiteY150" fmla="*/ 1045573 h 1433407"/>
                <a:gd name="connsiteX151" fmla="*/ 705341 w 1737884"/>
                <a:gd name="connsiteY151" fmla="*/ 1044116 h 1433407"/>
                <a:gd name="connsiteX152" fmla="*/ 707807 w 1737884"/>
                <a:gd name="connsiteY152" fmla="*/ 1042883 h 1433407"/>
                <a:gd name="connsiteX153" fmla="*/ 710105 w 1737884"/>
                <a:gd name="connsiteY153" fmla="*/ 1042099 h 1433407"/>
                <a:gd name="connsiteX154" fmla="*/ 711506 w 1737884"/>
                <a:gd name="connsiteY154" fmla="*/ 1041258 h 1433407"/>
                <a:gd name="connsiteX155" fmla="*/ 712290 w 1737884"/>
                <a:gd name="connsiteY155" fmla="*/ 1040866 h 1433407"/>
                <a:gd name="connsiteX156" fmla="*/ 713187 w 1737884"/>
                <a:gd name="connsiteY156" fmla="*/ 1037560 h 1433407"/>
                <a:gd name="connsiteX157" fmla="*/ 714027 w 1737884"/>
                <a:gd name="connsiteY157" fmla="*/ 1035094 h 1433407"/>
                <a:gd name="connsiteX158" fmla="*/ 714756 w 1737884"/>
                <a:gd name="connsiteY158" fmla="*/ 1033637 h 1433407"/>
                <a:gd name="connsiteX159" fmla="*/ 716885 w 1737884"/>
                <a:gd name="connsiteY159" fmla="*/ 1030779 h 1433407"/>
                <a:gd name="connsiteX160" fmla="*/ 716549 w 1737884"/>
                <a:gd name="connsiteY160" fmla="*/ 1030611 h 1433407"/>
                <a:gd name="connsiteX161" fmla="*/ 713747 w 1737884"/>
                <a:gd name="connsiteY161" fmla="*/ 1029939 h 1433407"/>
                <a:gd name="connsiteX162" fmla="*/ 706686 w 1737884"/>
                <a:gd name="connsiteY162" fmla="*/ 1026913 h 1433407"/>
                <a:gd name="connsiteX163" fmla="*/ 705958 w 1737884"/>
                <a:gd name="connsiteY163" fmla="*/ 1026184 h 1433407"/>
                <a:gd name="connsiteX164" fmla="*/ 705005 w 1737884"/>
                <a:gd name="connsiteY164" fmla="*/ 1025063 h 1433407"/>
                <a:gd name="connsiteX165" fmla="*/ 704949 w 1737884"/>
                <a:gd name="connsiteY165" fmla="*/ 1025063 h 1433407"/>
                <a:gd name="connsiteX166" fmla="*/ 700914 w 1737884"/>
                <a:gd name="connsiteY166" fmla="*/ 1022542 h 1433407"/>
                <a:gd name="connsiteX167" fmla="*/ 700466 w 1737884"/>
                <a:gd name="connsiteY167" fmla="*/ 1022093 h 1433407"/>
                <a:gd name="connsiteX168" fmla="*/ 696600 w 1737884"/>
                <a:gd name="connsiteY168" fmla="*/ 1019628 h 1433407"/>
                <a:gd name="connsiteX169" fmla="*/ 695871 w 1737884"/>
                <a:gd name="connsiteY169" fmla="*/ 1018899 h 1433407"/>
                <a:gd name="connsiteX170" fmla="*/ 694582 w 1737884"/>
                <a:gd name="connsiteY170" fmla="*/ 1017330 h 1433407"/>
                <a:gd name="connsiteX171" fmla="*/ 693125 w 1737884"/>
                <a:gd name="connsiteY171" fmla="*/ 1015201 h 1433407"/>
                <a:gd name="connsiteX172" fmla="*/ 692845 w 1737884"/>
                <a:gd name="connsiteY172" fmla="*/ 1014753 h 1433407"/>
                <a:gd name="connsiteX173" fmla="*/ 689427 w 1737884"/>
                <a:gd name="connsiteY173" fmla="*/ 1012455 h 1433407"/>
                <a:gd name="connsiteX174" fmla="*/ 687970 w 1737884"/>
                <a:gd name="connsiteY174" fmla="*/ 1010998 h 1433407"/>
                <a:gd name="connsiteX175" fmla="*/ 686009 w 1737884"/>
                <a:gd name="connsiteY175" fmla="*/ 1008308 h 1433407"/>
                <a:gd name="connsiteX176" fmla="*/ 684552 w 1737884"/>
                <a:gd name="connsiteY176" fmla="*/ 1005450 h 1433407"/>
                <a:gd name="connsiteX177" fmla="*/ 683487 w 1737884"/>
                <a:gd name="connsiteY177" fmla="*/ 1000855 h 1433407"/>
                <a:gd name="connsiteX178" fmla="*/ 683487 w 1737884"/>
                <a:gd name="connsiteY178" fmla="*/ 999398 h 1433407"/>
                <a:gd name="connsiteX179" fmla="*/ 684271 w 1737884"/>
                <a:gd name="connsiteY179" fmla="*/ 995476 h 1433407"/>
                <a:gd name="connsiteX180" fmla="*/ 683487 w 1737884"/>
                <a:gd name="connsiteY180" fmla="*/ 991553 h 1433407"/>
                <a:gd name="connsiteX181" fmla="*/ 683487 w 1737884"/>
                <a:gd name="connsiteY181" fmla="*/ 990096 h 1433407"/>
                <a:gd name="connsiteX182" fmla="*/ 686513 w 1737884"/>
                <a:gd name="connsiteY182" fmla="*/ 982811 h 1433407"/>
                <a:gd name="connsiteX183" fmla="*/ 687241 w 1737884"/>
                <a:gd name="connsiteY183" fmla="*/ 982083 h 1433407"/>
                <a:gd name="connsiteX184" fmla="*/ 691276 w 1737884"/>
                <a:gd name="connsiteY184" fmla="*/ 979561 h 1433407"/>
                <a:gd name="connsiteX185" fmla="*/ 693405 w 1737884"/>
                <a:gd name="connsiteY185" fmla="*/ 978833 h 1433407"/>
                <a:gd name="connsiteX186" fmla="*/ 695815 w 1737884"/>
                <a:gd name="connsiteY186" fmla="*/ 978328 h 1433407"/>
                <a:gd name="connsiteX187" fmla="*/ 704053 w 1737884"/>
                <a:gd name="connsiteY187" fmla="*/ 977656 h 1433407"/>
                <a:gd name="connsiteX188" fmla="*/ 713019 w 1737884"/>
                <a:gd name="connsiteY188" fmla="*/ 976255 h 1433407"/>
                <a:gd name="connsiteX189" fmla="*/ 730558 w 1737884"/>
                <a:gd name="connsiteY189" fmla="*/ 974070 h 1433407"/>
                <a:gd name="connsiteX190" fmla="*/ 731119 w 1737884"/>
                <a:gd name="connsiteY190" fmla="*/ 974014 h 1433407"/>
                <a:gd name="connsiteX191" fmla="*/ 741934 w 1737884"/>
                <a:gd name="connsiteY191" fmla="*/ 973229 h 1433407"/>
                <a:gd name="connsiteX192" fmla="*/ 753590 w 1737884"/>
                <a:gd name="connsiteY192" fmla="*/ 934675 h 1433407"/>
                <a:gd name="connsiteX193" fmla="*/ 780487 w 1737884"/>
                <a:gd name="connsiteY193" fmla="*/ 848322 h 1433407"/>
                <a:gd name="connsiteX194" fmla="*/ 781048 w 1737884"/>
                <a:gd name="connsiteY194" fmla="*/ 845856 h 1433407"/>
                <a:gd name="connsiteX195" fmla="*/ 783906 w 1737884"/>
                <a:gd name="connsiteY195" fmla="*/ 837955 h 1433407"/>
                <a:gd name="connsiteX196" fmla="*/ 794161 w 1737884"/>
                <a:gd name="connsiteY196" fmla="*/ 831174 h 1433407"/>
                <a:gd name="connsiteX197" fmla="*/ 802118 w 1737884"/>
                <a:gd name="connsiteY197" fmla="*/ 831567 h 1433407"/>
                <a:gd name="connsiteX198" fmla="*/ 800157 w 1737884"/>
                <a:gd name="connsiteY198" fmla="*/ 828877 h 1433407"/>
                <a:gd name="connsiteX199" fmla="*/ 799428 w 1737884"/>
                <a:gd name="connsiteY199" fmla="*/ 827420 h 1433407"/>
                <a:gd name="connsiteX200" fmla="*/ 798363 w 1737884"/>
                <a:gd name="connsiteY200" fmla="*/ 823609 h 1433407"/>
                <a:gd name="connsiteX201" fmla="*/ 791863 w 1737884"/>
                <a:gd name="connsiteY201" fmla="*/ 822713 h 1433407"/>
                <a:gd name="connsiteX202" fmla="*/ 790406 w 1737884"/>
                <a:gd name="connsiteY202" fmla="*/ 821984 h 1433407"/>
                <a:gd name="connsiteX203" fmla="*/ 786035 w 1737884"/>
                <a:gd name="connsiteY203" fmla="*/ 817838 h 1433407"/>
                <a:gd name="connsiteX204" fmla="*/ 783177 w 1737884"/>
                <a:gd name="connsiteY204" fmla="*/ 812794 h 1433407"/>
                <a:gd name="connsiteX205" fmla="*/ 782673 w 1737884"/>
                <a:gd name="connsiteY205" fmla="*/ 811729 h 1433407"/>
                <a:gd name="connsiteX206" fmla="*/ 781384 w 1737884"/>
                <a:gd name="connsiteY206" fmla="*/ 810721 h 1433407"/>
                <a:gd name="connsiteX207" fmla="*/ 779255 w 1737884"/>
                <a:gd name="connsiteY207" fmla="*/ 808367 h 1433407"/>
                <a:gd name="connsiteX208" fmla="*/ 777798 w 1737884"/>
                <a:gd name="connsiteY208" fmla="*/ 806238 h 1433407"/>
                <a:gd name="connsiteX209" fmla="*/ 776397 w 1737884"/>
                <a:gd name="connsiteY209" fmla="*/ 797832 h 1433407"/>
                <a:gd name="connsiteX210" fmla="*/ 781776 w 1737884"/>
                <a:gd name="connsiteY210" fmla="*/ 791220 h 1433407"/>
                <a:gd name="connsiteX211" fmla="*/ 784410 w 1737884"/>
                <a:gd name="connsiteY211" fmla="*/ 789875 h 1433407"/>
                <a:gd name="connsiteX212" fmla="*/ 783570 w 1737884"/>
                <a:gd name="connsiteY212" fmla="*/ 786457 h 1433407"/>
                <a:gd name="connsiteX213" fmla="*/ 784354 w 1737884"/>
                <a:gd name="connsiteY213" fmla="*/ 779340 h 1433407"/>
                <a:gd name="connsiteX214" fmla="*/ 785082 w 1737884"/>
                <a:gd name="connsiteY214" fmla="*/ 777883 h 1433407"/>
                <a:gd name="connsiteX215" fmla="*/ 785419 w 1737884"/>
                <a:gd name="connsiteY215" fmla="*/ 777211 h 1433407"/>
                <a:gd name="connsiteX216" fmla="*/ 785419 w 1737884"/>
                <a:gd name="connsiteY216" fmla="*/ 776762 h 1433407"/>
                <a:gd name="connsiteX217" fmla="*/ 785419 w 1737884"/>
                <a:gd name="connsiteY217" fmla="*/ 776034 h 1433407"/>
                <a:gd name="connsiteX218" fmla="*/ 788445 w 1737884"/>
                <a:gd name="connsiteY218" fmla="*/ 768749 h 1433407"/>
                <a:gd name="connsiteX219" fmla="*/ 789173 w 1737884"/>
                <a:gd name="connsiteY219" fmla="*/ 768020 h 1433407"/>
                <a:gd name="connsiteX220" fmla="*/ 791919 w 1737884"/>
                <a:gd name="connsiteY220" fmla="*/ 766059 h 1433407"/>
                <a:gd name="connsiteX221" fmla="*/ 792648 w 1737884"/>
                <a:gd name="connsiteY221" fmla="*/ 762136 h 1433407"/>
                <a:gd name="connsiteX222" fmla="*/ 794104 w 1737884"/>
                <a:gd name="connsiteY222" fmla="*/ 758550 h 1433407"/>
                <a:gd name="connsiteX223" fmla="*/ 797971 w 1737884"/>
                <a:gd name="connsiteY223" fmla="*/ 753787 h 1433407"/>
                <a:gd name="connsiteX224" fmla="*/ 804415 w 1737884"/>
                <a:gd name="connsiteY224" fmla="*/ 749472 h 1433407"/>
                <a:gd name="connsiteX225" fmla="*/ 806321 w 1737884"/>
                <a:gd name="connsiteY225" fmla="*/ 748463 h 1433407"/>
                <a:gd name="connsiteX226" fmla="*/ 809907 w 1737884"/>
                <a:gd name="connsiteY226" fmla="*/ 747006 h 1433407"/>
                <a:gd name="connsiteX227" fmla="*/ 817024 w 1737884"/>
                <a:gd name="connsiteY227" fmla="*/ 746782 h 1433407"/>
                <a:gd name="connsiteX228" fmla="*/ 820834 w 1737884"/>
                <a:gd name="connsiteY228" fmla="*/ 748071 h 1433407"/>
                <a:gd name="connsiteX229" fmla="*/ 820946 w 1737884"/>
                <a:gd name="connsiteY229" fmla="*/ 747623 h 1433407"/>
                <a:gd name="connsiteX230" fmla="*/ 822684 w 1737884"/>
                <a:gd name="connsiteY230" fmla="*/ 743924 h 1433407"/>
                <a:gd name="connsiteX231" fmla="*/ 824701 w 1737884"/>
                <a:gd name="connsiteY231" fmla="*/ 741235 h 1433407"/>
                <a:gd name="connsiteX232" fmla="*/ 824757 w 1737884"/>
                <a:gd name="connsiteY232" fmla="*/ 741122 h 1433407"/>
                <a:gd name="connsiteX233" fmla="*/ 825485 w 1737884"/>
                <a:gd name="connsiteY233" fmla="*/ 738993 h 1433407"/>
                <a:gd name="connsiteX234" fmla="*/ 826494 w 1737884"/>
                <a:gd name="connsiteY234" fmla="*/ 736808 h 1433407"/>
                <a:gd name="connsiteX235" fmla="*/ 757736 w 1737884"/>
                <a:gd name="connsiteY235" fmla="*/ 736808 h 1433407"/>
                <a:gd name="connsiteX236" fmla="*/ 751684 w 1737884"/>
                <a:gd name="connsiteY236" fmla="*/ 734846 h 1433407"/>
                <a:gd name="connsiteX237" fmla="*/ 743839 w 1737884"/>
                <a:gd name="connsiteY237" fmla="*/ 734286 h 1433407"/>
                <a:gd name="connsiteX238" fmla="*/ 743111 w 1737884"/>
                <a:gd name="connsiteY238" fmla="*/ 733950 h 1433407"/>
                <a:gd name="connsiteX239" fmla="*/ 742606 w 1737884"/>
                <a:gd name="connsiteY239" fmla="*/ 733950 h 1433407"/>
                <a:gd name="connsiteX240" fmla="*/ 741934 w 1737884"/>
                <a:gd name="connsiteY240" fmla="*/ 734398 h 1433407"/>
                <a:gd name="connsiteX241" fmla="*/ 731679 w 1737884"/>
                <a:gd name="connsiteY241" fmla="*/ 735070 h 1433407"/>
                <a:gd name="connsiteX242" fmla="*/ 725907 w 1737884"/>
                <a:gd name="connsiteY242" fmla="*/ 726553 h 1433407"/>
                <a:gd name="connsiteX243" fmla="*/ 725347 w 1737884"/>
                <a:gd name="connsiteY243" fmla="*/ 719492 h 1433407"/>
                <a:gd name="connsiteX244" fmla="*/ 723610 w 1737884"/>
                <a:gd name="connsiteY244" fmla="*/ 719100 h 1433407"/>
                <a:gd name="connsiteX245" fmla="*/ 723049 w 1737884"/>
                <a:gd name="connsiteY245" fmla="*/ 718876 h 1433407"/>
                <a:gd name="connsiteX246" fmla="*/ 722601 w 1737884"/>
                <a:gd name="connsiteY246" fmla="*/ 718876 h 1433407"/>
                <a:gd name="connsiteX247" fmla="*/ 721872 w 1737884"/>
                <a:gd name="connsiteY247" fmla="*/ 718876 h 1433407"/>
                <a:gd name="connsiteX248" fmla="*/ 719351 w 1737884"/>
                <a:gd name="connsiteY248" fmla="*/ 718539 h 1433407"/>
                <a:gd name="connsiteX249" fmla="*/ 717894 w 1737884"/>
                <a:gd name="connsiteY249" fmla="*/ 718820 h 1433407"/>
                <a:gd name="connsiteX250" fmla="*/ 717165 w 1737884"/>
                <a:gd name="connsiteY250" fmla="*/ 719212 h 1433407"/>
                <a:gd name="connsiteX251" fmla="*/ 715708 w 1737884"/>
                <a:gd name="connsiteY251" fmla="*/ 719940 h 1433407"/>
                <a:gd name="connsiteX252" fmla="*/ 712626 w 1737884"/>
                <a:gd name="connsiteY252" fmla="*/ 720893 h 1433407"/>
                <a:gd name="connsiteX253" fmla="*/ 711113 w 1737884"/>
                <a:gd name="connsiteY253" fmla="*/ 722126 h 1433407"/>
                <a:gd name="connsiteX254" fmla="*/ 711113 w 1737884"/>
                <a:gd name="connsiteY254" fmla="*/ 722126 h 1433407"/>
                <a:gd name="connsiteX255" fmla="*/ 709824 w 1737884"/>
                <a:gd name="connsiteY255" fmla="*/ 723695 h 1433407"/>
                <a:gd name="connsiteX256" fmla="*/ 708367 w 1737884"/>
                <a:gd name="connsiteY256" fmla="*/ 725152 h 1433407"/>
                <a:gd name="connsiteX257" fmla="*/ 698169 w 1737884"/>
                <a:gd name="connsiteY257" fmla="*/ 727730 h 1433407"/>
                <a:gd name="connsiteX258" fmla="*/ 648464 w 1737884"/>
                <a:gd name="connsiteY258" fmla="*/ 712936 h 1433407"/>
                <a:gd name="connsiteX259" fmla="*/ 633838 w 1737884"/>
                <a:gd name="connsiteY259" fmla="*/ 718764 h 1433407"/>
                <a:gd name="connsiteX260" fmla="*/ 632941 w 1737884"/>
                <a:gd name="connsiteY260" fmla="*/ 719044 h 1433407"/>
                <a:gd name="connsiteX261" fmla="*/ 580658 w 1737884"/>
                <a:gd name="connsiteY261" fmla="*/ 734790 h 1433407"/>
                <a:gd name="connsiteX262" fmla="*/ 559308 w 1737884"/>
                <a:gd name="connsiteY262" fmla="*/ 741907 h 1433407"/>
                <a:gd name="connsiteX263" fmla="*/ 547709 w 1737884"/>
                <a:gd name="connsiteY263" fmla="*/ 738265 h 1433407"/>
                <a:gd name="connsiteX264" fmla="*/ 547596 w 1737884"/>
                <a:gd name="connsiteY264" fmla="*/ 726105 h 1433407"/>
                <a:gd name="connsiteX265" fmla="*/ 566817 w 1737884"/>
                <a:gd name="connsiteY265" fmla="*/ 699039 h 1433407"/>
                <a:gd name="connsiteX266" fmla="*/ 571132 w 1737884"/>
                <a:gd name="connsiteY266" fmla="*/ 692314 h 1433407"/>
                <a:gd name="connsiteX267" fmla="*/ 579594 w 1737884"/>
                <a:gd name="connsiteY267" fmla="*/ 669339 h 1433407"/>
                <a:gd name="connsiteX268" fmla="*/ 576007 w 1737884"/>
                <a:gd name="connsiteY268" fmla="*/ 657571 h 1433407"/>
                <a:gd name="connsiteX269" fmla="*/ 566537 w 1737884"/>
                <a:gd name="connsiteY269" fmla="*/ 643057 h 1433407"/>
                <a:gd name="connsiteX270" fmla="*/ 565865 w 1737884"/>
                <a:gd name="connsiteY270" fmla="*/ 643506 h 1433407"/>
                <a:gd name="connsiteX271" fmla="*/ 563511 w 1737884"/>
                <a:gd name="connsiteY271" fmla="*/ 645523 h 1433407"/>
                <a:gd name="connsiteX272" fmla="*/ 563007 w 1737884"/>
                <a:gd name="connsiteY272" fmla="*/ 647092 h 1433407"/>
                <a:gd name="connsiteX273" fmla="*/ 561494 w 1737884"/>
                <a:gd name="connsiteY273" fmla="*/ 650062 h 1433407"/>
                <a:gd name="connsiteX274" fmla="*/ 557123 w 1737884"/>
                <a:gd name="connsiteY274" fmla="*/ 656282 h 1433407"/>
                <a:gd name="connsiteX275" fmla="*/ 556114 w 1737884"/>
                <a:gd name="connsiteY275" fmla="*/ 659588 h 1433407"/>
                <a:gd name="connsiteX276" fmla="*/ 555498 w 1737884"/>
                <a:gd name="connsiteY276" fmla="*/ 665920 h 1433407"/>
                <a:gd name="connsiteX277" fmla="*/ 556226 w 1737884"/>
                <a:gd name="connsiteY277" fmla="*/ 670179 h 1433407"/>
                <a:gd name="connsiteX278" fmla="*/ 556282 w 1737884"/>
                <a:gd name="connsiteY278" fmla="*/ 673149 h 1433407"/>
                <a:gd name="connsiteX279" fmla="*/ 555554 w 1737884"/>
                <a:gd name="connsiteY279" fmla="*/ 678865 h 1433407"/>
                <a:gd name="connsiteX280" fmla="*/ 552584 w 1737884"/>
                <a:gd name="connsiteY280" fmla="*/ 684861 h 1433407"/>
                <a:gd name="connsiteX281" fmla="*/ 551855 w 1737884"/>
                <a:gd name="connsiteY281" fmla="*/ 685590 h 1433407"/>
                <a:gd name="connsiteX282" fmla="*/ 548157 w 1737884"/>
                <a:gd name="connsiteY282" fmla="*/ 687943 h 1433407"/>
                <a:gd name="connsiteX283" fmla="*/ 545859 w 1737884"/>
                <a:gd name="connsiteY283" fmla="*/ 688784 h 1433407"/>
                <a:gd name="connsiteX284" fmla="*/ 548325 w 1737884"/>
                <a:gd name="connsiteY284" fmla="*/ 691586 h 1433407"/>
                <a:gd name="connsiteX285" fmla="*/ 552640 w 1737884"/>
                <a:gd name="connsiteY285" fmla="*/ 698758 h 1433407"/>
                <a:gd name="connsiteX286" fmla="*/ 553592 w 1737884"/>
                <a:gd name="connsiteY286" fmla="*/ 707332 h 1433407"/>
                <a:gd name="connsiteX287" fmla="*/ 552864 w 1737884"/>
                <a:gd name="connsiteY287" fmla="*/ 709517 h 1433407"/>
                <a:gd name="connsiteX288" fmla="*/ 550342 w 1737884"/>
                <a:gd name="connsiteY288" fmla="*/ 713552 h 1433407"/>
                <a:gd name="connsiteX289" fmla="*/ 547484 w 1737884"/>
                <a:gd name="connsiteY289" fmla="*/ 716410 h 1433407"/>
                <a:gd name="connsiteX290" fmla="*/ 544795 w 1737884"/>
                <a:gd name="connsiteY290" fmla="*/ 718371 h 1433407"/>
                <a:gd name="connsiteX291" fmla="*/ 536893 w 1737884"/>
                <a:gd name="connsiteY291" fmla="*/ 722294 h 1433407"/>
                <a:gd name="connsiteX292" fmla="*/ 534540 w 1737884"/>
                <a:gd name="connsiteY292" fmla="*/ 723975 h 1433407"/>
                <a:gd name="connsiteX293" fmla="*/ 527927 w 1737884"/>
                <a:gd name="connsiteY293" fmla="*/ 728570 h 1433407"/>
                <a:gd name="connsiteX294" fmla="*/ 519186 w 1737884"/>
                <a:gd name="connsiteY294" fmla="*/ 726329 h 1433407"/>
                <a:gd name="connsiteX295" fmla="*/ 445440 w 1737884"/>
                <a:gd name="connsiteY295" fmla="*/ 664071 h 1433407"/>
                <a:gd name="connsiteX296" fmla="*/ 443031 w 1737884"/>
                <a:gd name="connsiteY296" fmla="*/ 661325 h 1433407"/>
                <a:gd name="connsiteX297" fmla="*/ 412827 w 1737884"/>
                <a:gd name="connsiteY297" fmla="*/ 635828 h 1433407"/>
                <a:gd name="connsiteX298" fmla="*/ 412266 w 1737884"/>
                <a:gd name="connsiteY298" fmla="*/ 635324 h 1433407"/>
                <a:gd name="connsiteX299" fmla="*/ 410809 w 1737884"/>
                <a:gd name="connsiteY299" fmla="*/ 633867 h 1433407"/>
                <a:gd name="connsiteX300" fmla="*/ 410025 w 1737884"/>
                <a:gd name="connsiteY300" fmla="*/ 633027 h 1433407"/>
                <a:gd name="connsiteX301" fmla="*/ 409128 w 1737884"/>
                <a:gd name="connsiteY301" fmla="*/ 631906 h 1433407"/>
                <a:gd name="connsiteX302" fmla="*/ 405934 w 1737884"/>
                <a:gd name="connsiteY302" fmla="*/ 631906 h 1433407"/>
                <a:gd name="connsiteX303" fmla="*/ 398649 w 1737884"/>
                <a:gd name="connsiteY303" fmla="*/ 628880 h 1433407"/>
                <a:gd name="connsiteX304" fmla="*/ 395791 w 1737884"/>
                <a:gd name="connsiteY304" fmla="*/ 626022 h 1433407"/>
                <a:gd name="connsiteX305" fmla="*/ 393830 w 1737884"/>
                <a:gd name="connsiteY305" fmla="*/ 623332 h 1433407"/>
                <a:gd name="connsiteX306" fmla="*/ 393102 w 1737884"/>
                <a:gd name="connsiteY306" fmla="*/ 621875 h 1433407"/>
                <a:gd name="connsiteX307" fmla="*/ 392541 w 1737884"/>
                <a:gd name="connsiteY307" fmla="*/ 620530 h 1433407"/>
                <a:gd name="connsiteX308" fmla="*/ 391028 w 1737884"/>
                <a:gd name="connsiteY308" fmla="*/ 619522 h 1433407"/>
                <a:gd name="connsiteX309" fmla="*/ 390916 w 1737884"/>
                <a:gd name="connsiteY309" fmla="*/ 619522 h 1433407"/>
                <a:gd name="connsiteX310" fmla="*/ 366484 w 1737884"/>
                <a:gd name="connsiteY310" fmla="*/ 614478 h 1433407"/>
                <a:gd name="connsiteX311" fmla="*/ 359759 w 1737884"/>
                <a:gd name="connsiteY311" fmla="*/ 609771 h 1433407"/>
                <a:gd name="connsiteX312" fmla="*/ 358583 w 1737884"/>
                <a:gd name="connsiteY312" fmla="*/ 601646 h 1433407"/>
                <a:gd name="connsiteX313" fmla="*/ 358695 w 1737884"/>
                <a:gd name="connsiteY313" fmla="*/ 601253 h 1433407"/>
                <a:gd name="connsiteX314" fmla="*/ 357798 w 1737884"/>
                <a:gd name="connsiteY314" fmla="*/ 600749 h 1433407"/>
                <a:gd name="connsiteX315" fmla="*/ 355893 w 1737884"/>
                <a:gd name="connsiteY315" fmla="*/ 599460 h 1433407"/>
                <a:gd name="connsiteX316" fmla="*/ 329892 w 1737884"/>
                <a:gd name="connsiteY316" fmla="*/ 584106 h 1433407"/>
                <a:gd name="connsiteX317" fmla="*/ 322327 w 1737884"/>
                <a:gd name="connsiteY317" fmla="*/ 582929 h 1433407"/>
                <a:gd name="connsiteX318" fmla="*/ 318908 w 1737884"/>
                <a:gd name="connsiteY318" fmla="*/ 581696 h 1433407"/>
                <a:gd name="connsiteX319" fmla="*/ 315322 w 1737884"/>
                <a:gd name="connsiteY319" fmla="*/ 579679 h 1433407"/>
                <a:gd name="connsiteX320" fmla="*/ 313865 w 1737884"/>
                <a:gd name="connsiteY320" fmla="*/ 579735 h 1433407"/>
                <a:gd name="connsiteX321" fmla="*/ 308485 w 1737884"/>
                <a:gd name="connsiteY321" fmla="*/ 579063 h 1433407"/>
                <a:gd name="connsiteX322" fmla="*/ 303834 w 1737884"/>
                <a:gd name="connsiteY322" fmla="*/ 577269 h 1433407"/>
                <a:gd name="connsiteX323" fmla="*/ 300752 w 1737884"/>
                <a:gd name="connsiteY323" fmla="*/ 576933 h 1433407"/>
                <a:gd name="connsiteX324" fmla="*/ 298623 w 1737884"/>
                <a:gd name="connsiteY324" fmla="*/ 576485 h 1433407"/>
                <a:gd name="connsiteX325" fmla="*/ 296661 w 1737884"/>
                <a:gd name="connsiteY325" fmla="*/ 575869 h 1433407"/>
                <a:gd name="connsiteX326" fmla="*/ 293916 w 1737884"/>
                <a:gd name="connsiteY326" fmla="*/ 576653 h 1433407"/>
                <a:gd name="connsiteX327" fmla="*/ 291058 w 1737884"/>
                <a:gd name="connsiteY327" fmla="*/ 577045 h 1433407"/>
                <a:gd name="connsiteX328" fmla="*/ 288200 w 1737884"/>
                <a:gd name="connsiteY328" fmla="*/ 577045 h 1433407"/>
                <a:gd name="connsiteX329" fmla="*/ 284950 w 1737884"/>
                <a:gd name="connsiteY329" fmla="*/ 576485 h 1433407"/>
                <a:gd name="connsiteX330" fmla="*/ 282820 w 1737884"/>
                <a:gd name="connsiteY330" fmla="*/ 575756 h 1433407"/>
                <a:gd name="connsiteX331" fmla="*/ 282148 w 1737884"/>
                <a:gd name="connsiteY331" fmla="*/ 575476 h 1433407"/>
                <a:gd name="connsiteX332" fmla="*/ 276768 w 1737884"/>
                <a:gd name="connsiteY332" fmla="*/ 576989 h 1433407"/>
                <a:gd name="connsiteX333" fmla="*/ 274639 w 1737884"/>
                <a:gd name="connsiteY333" fmla="*/ 576989 h 1433407"/>
                <a:gd name="connsiteX334" fmla="*/ 264720 w 1737884"/>
                <a:gd name="connsiteY334" fmla="*/ 569480 h 1433407"/>
                <a:gd name="connsiteX335" fmla="*/ 253849 w 1737884"/>
                <a:gd name="connsiteY335" fmla="*/ 531207 h 1433407"/>
                <a:gd name="connsiteX336" fmla="*/ 210588 w 1737884"/>
                <a:gd name="connsiteY336" fmla="*/ 669507 h 1433407"/>
                <a:gd name="connsiteX337" fmla="*/ 203864 w 1737884"/>
                <a:gd name="connsiteY337" fmla="*/ 676231 h 1433407"/>
                <a:gd name="connsiteX338" fmla="*/ 199269 w 1737884"/>
                <a:gd name="connsiteY338" fmla="*/ 676624 h 1433407"/>
                <a:gd name="connsiteX339" fmla="*/ 198092 w 1737884"/>
                <a:gd name="connsiteY339" fmla="*/ 679538 h 1433407"/>
                <a:gd name="connsiteX340" fmla="*/ 194225 w 1737884"/>
                <a:gd name="connsiteY340" fmla="*/ 684301 h 1433407"/>
                <a:gd name="connsiteX341" fmla="*/ 192096 w 1737884"/>
                <a:gd name="connsiteY341" fmla="*/ 685758 h 1433407"/>
                <a:gd name="connsiteX342" fmla="*/ 188734 w 1737884"/>
                <a:gd name="connsiteY342" fmla="*/ 687215 h 1433407"/>
                <a:gd name="connsiteX343" fmla="*/ 187781 w 1737884"/>
                <a:gd name="connsiteY343" fmla="*/ 688616 h 1433407"/>
                <a:gd name="connsiteX344" fmla="*/ 187445 w 1737884"/>
                <a:gd name="connsiteY344" fmla="*/ 689064 h 1433407"/>
                <a:gd name="connsiteX345" fmla="*/ 185315 w 1737884"/>
                <a:gd name="connsiteY345" fmla="*/ 691922 h 1433407"/>
                <a:gd name="connsiteX346" fmla="*/ 177022 w 1737884"/>
                <a:gd name="connsiteY346" fmla="*/ 696069 h 1433407"/>
                <a:gd name="connsiteX347" fmla="*/ 174164 w 1737884"/>
                <a:gd name="connsiteY347" fmla="*/ 696069 h 1433407"/>
                <a:gd name="connsiteX348" fmla="*/ 172315 w 1737884"/>
                <a:gd name="connsiteY348" fmla="*/ 695900 h 1433407"/>
                <a:gd name="connsiteX349" fmla="*/ 166207 w 1737884"/>
                <a:gd name="connsiteY349" fmla="*/ 694780 h 1433407"/>
                <a:gd name="connsiteX350" fmla="*/ 163685 w 1737884"/>
                <a:gd name="connsiteY350" fmla="*/ 695228 h 1433407"/>
                <a:gd name="connsiteX351" fmla="*/ 161107 w 1737884"/>
                <a:gd name="connsiteY351" fmla="*/ 695340 h 1433407"/>
                <a:gd name="connsiteX352" fmla="*/ 152477 w 1737884"/>
                <a:gd name="connsiteY352" fmla="*/ 694612 h 1433407"/>
                <a:gd name="connsiteX353" fmla="*/ 147602 w 1737884"/>
                <a:gd name="connsiteY353" fmla="*/ 692930 h 1433407"/>
                <a:gd name="connsiteX354" fmla="*/ 146369 w 1737884"/>
                <a:gd name="connsiteY354" fmla="*/ 692090 h 1433407"/>
                <a:gd name="connsiteX355" fmla="*/ 143736 w 1737884"/>
                <a:gd name="connsiteY355" fmla="*/ 691025 h 1433407"/>
                <a:gd name="connsiteX356" fmla="*/ 137459 w 1737884"/>
                <a:gd name="connsiteY356" fmla="*/ 696909 h 1433407"/>
                <a:gd name="connsiteX357" fmla="*/ 126308 w 1737884"/>
                <a:gd name="connsiteY357" fmla="*/ 698870 h 1433407"/>
                <a:gd name="connsiteX358" fmla="*/ 123338 w 1737884"/>
                <a:gd name="connsiteY358" fmla="*/ 697582 h 1433407"/>
                <a:gd name="connsiteX359" fmla="*/ 120648 w 1737884"/>
                <a:gd name="connsiteY359" fmla="*/ 697862 h 1433407"/>
                <a:gd name="connsiteX360" fmla="*/ 119696 w 1737884"/>
                <a:gd name="connsiteY360" fmla="*/ 698814 h 1433407"/>
                <a:gd name="connsiteX361" fmla="*/ 117006 w 1737884"/>
                <a:gd name="connsiteY361" fmla="*/ 700776 h 1433407"/>
                <a:gd name="connsiteX362" fmla="*/ 117006 w 1737884"/>
                <a:gd name="connsiteY362" fmla="*/ 700776 h 1433407"/>
                <a:gd name="connsiteX363" fmla="*/ 110225 w 1737884"/>
                <a:gd name="connsiteY363" fmla="*/ 703297 h 1433407"/>
                <a:gd name="connsiteX364" fmla="*/ 106639 w 1737884"/>
                <a:gd name="connsiteY364" fmla="*/ 703297 h 1433407"/>
                <a:gd name="connsiteX365" fmla="*/ 102044 w 1737884"/>
                <a:gd name="connsiteY365" fmla="*/ 702233 h 1433407"/>
                <a:gd name="connsiteX366" fmla="*/ 99186 w 1737884"/>
                <a:gd name="connsiteY366" fmla="*/ 700776 h 1433407"/>
                <a:gd name="connsiteX367" fmla="*/ 94535 w 1737884"/>
                <a:gd name="connsiteY367" fmla="*/ 696125 h 1433407"/>
                <a:gd name="connsiteX368" fmla="*/ 93806 w 1737884"/>
                <a:gd name="connsiteY368" fmla="*/ 694668 h 1433407"/>
                <a:gd name="connsiteX369" fmla="*/ 93526 w 1737884"/>
                <a:gd name="connsiteY369" fmla="*/ 694107 h 1433407"/>
                <a:gd name="connsiteX370" fmla="*/ 91397 w 1737884"/>
                <a:gd name="connsiteY370" fmla="*/ 689064 h 1433407"/>
                <a:gd name="connsiteX371" fmla="*/ 90556 w 1737884"/>
                <a:gd name="connsiteY371" fmla="*/ 684973 h 1433407"/>
                <a:gd name="connsiteX372" fmla="*/ 90556 w 1737884"/>
                <a:gd name="connsiteY372" fmla="*/ 679257 h 1433407"/>
                <a:gd name="connsiteX373" fmla="*/ 90668 w 1737884"/>
                <a:gd name="connsiteY373" fmla="*/ 677688 h 1433407"/>
                <a:gd name="connsiteX374" fmla="*/ 91565 w 1737884"/>
                <a:gd name="connsiteY374" fmla="*/ 671860 h 1433407"/>
                <a:gd name="connsiteX375" fmla="*/ 86802 w 1737884"/>
                <a:gd name="connsiteY375" fmla="*/ 668722 h 1433407"/>
                <a:gd name="connsiteX376" fmla="*/ 82095 w 1737884"/>
                <a:gd name="connsiteY376" fmla="*/ 666033 h 1433407"/>
                <a:gd name="connsiteX377" fmla="*/ 79909 w 1737884"/>
                <a:gd name="connsiteY377" fmla="*/ 664351 h 1433407"/>
                <a:gd name="connsiteX378" fmla="*/ 75594 w 1737884"/>
                <a:gd name="connsiteY378" fmla="*/ 660037 h 1433407"/>
                <a:gd name="connsiteX379" fmla="*/ 72568 w 1737884"/>
                <a:gd name="connsiteY379" fmla="*/ 652752 h 1433407"/>
                <a:gd name="connsiteX380" fmla="*/ 72568 w 1737884"/>
                <a:gd name="connsiteY380" fmla="*/ 649894 h 1433407"/>
                <a:gd name="connsiteX381" fmla="*/ 73633 w 1737884"/>
                <a:gd name="connsiteY381" fmla="*/ 645299 h 1433407"/>
                <a:gd name="connsiteX382" fmla="*/ 76659 w 1737884"/>
                <a:gd name="connsiteY382" fmla="*/ 639303 h 1433407"/>
                <a:gd name="connsiteX383" fmla="*/ 76267 w 1737884"/>
                <a:gd name="connsiteY383" fmla="*/ 634596 h 1433407"/>
                <a:gd name="connsiteX384" fmla="*/ 75090 w 1737884"/>
                <a:gd name="connsiteY384" fmla="*/ 630561 h 1433407"/>
                <a:gd name="connsiteX385" fmla="*/ 74698 w 1737884"/>
                <a:gd name="connsiteY385" fmla="*/ 627703 h 1433407"/>
                <a:gd name="connsiteX386" fmla="*/ 74698 w 1737884"/>
                <a:gd name="connsiteY386" fmla="*/ 626246 h 1433407"/>
                <a:gd name="connsiteX387" fmla="*/ 74978 w 1737884"/>
                <a:gd name="connsiteY387" fmla="*/ 623780 h 1433407"/>
                <a:gd name="connsiteX388" fmla="*/ 73969 w 1737884"/>
                <a:gd name="connsiteY388" fmla="*/ 622940 h 1433407"/>
                <a:gd name="connsiteX389" fmla="*/ 63378 w 1737884"/>
                <a:gd name="connsiteY389" fmla="*/ 622940 h 1433407"/>
                <a:gd name="connsiteX390" fmla="*/ 44550 w 1737884"/>
                <a:gd name="connsiteY390" fmla="*/ 625013 h 1433407"/>
                <a:gd name="connsiteX391" fmla="*/ 43429 w 1737884"/>
                <a:gd name="connsiteY391" fmla="*/ 625069 h 1433407"/>
                <a:gd name="connsiteX392" fmla="*/ 42700 w 1737884"/>
                <a:gd name="connsiteY392" fmla="*/ 625069 h 1433407"/>
                <a:gd name="connsiteX393" fmla="*/ 34407 w 1737884"/>
                <a:gd name="connsiteY393" fmla="*/ 620923 h 1433407"/>
                <a:gd name="connsiteX394" fmla="*/ 32277 w 1737884"/>
                <a:gd name="connsiteY394" fmla="*/ 618065 h 1433407"/>
                <a:gd name="connsiteX395" fmla="*/ 31325 w 1737884"/>
                <a:gd name="connsiteY395" fmla="*/ 616496 h 1433407"/>
                <a:gd name="connsiteX396" fmla="*/ 30596 w 1737884"/>
                <a:gd name="connsiteY396" fmla="*/ 615039 h 1433407"/>
                <a:gd name="connsiteX397" fmla="*/ 29532 w 1737884"/>
                <a:gd name="connsiteY397" fmla="*/ 611172 h 1433407"/>
                <a:gd name="connsiteX398" fmla="*/ 26225 w 1737884"/>
                <a:gd name="connsiteY398" fmla="*/ 609715 h 1433407"/>
                <a:gd name="connsiteX399" fmla="*/ 24096 w 1737884"/>
                <a:gd name="connsiteY399" fmla="*/ 608258 h 1433407"/>
                <a:gd name="connsiteX400" fmla="*/ 19837 w 1737884"/>
                <a:gd name="connsiteY400" fmla="*/ 602206 h 1433407"/>
                <a:gd name="connsiteX401" fmla="*/ 19109 w 1737884"/>
                <a:gd name="connsiteY401" fmla="*/ 599348 h 1433407"/>
                <a:gd name="connsiteX402" fmla="*/ 18941 w 1737884"/>
                <a:gd name="connsiteY402" fmla="*/ 598508 h 1433407"/>
                <a:gd name="connsiteX403" fmla="*/ 18212 w 1737884"/>
                <a:gd name="connsiteY403" fmla="*/ 594193 h 1433407"/>
                <a:gd name="connsiteX404" fmla="*/ 18604 w 1737884"/>
                <a:gd name="connsiteY404" fmla="*/ 589205 h 1433407"/>
                <a:gd name="connsiteX405" fmla="*/ 20622 w 1737884"/>
                <a:gd name="connsiteY405" fmla="*/ 583153 h 1433407"/>
                <a:gd name="connsiteX406" fmla="*/ 19389 w 1737884"/>
                <a:gd name="connsiteY406" fmla="*/ 583770 h 1433407"/>
                <a:gd name="connsiteX407" fmla="*/ 14794 w 1737884"/>
                <a:gd name="connsiteY407" fmla="*/ 584835 h 1433407"/>
                <a:gd name="connsiteX408" fmla="*/ 11824 w 1737884"/>
                <a:gd name="connsiteY408" fmla="*/ 584835 h 1433407"/>
                <a:gd name="connsiteX409" fmla="*/ 2578 w 1737884"/>
                <a:gd name="connsiteY409" fmla="*/ 579119 h 1433407"/>
                <a:gd name="connsiteX410" fmla="*/ 1121 w 1737884"/>
                <a:gd name="connsiteY410" fmla="*/ 576261 h 1433407"/>
                <a:gd name="connsiteX411" fmla="*/ 0 w 1737884"/>
                <a:gd name="connsiteY411" fmla="*/ 571610 h 1433407"/>
                <a:gd name="connsiteX412" fmla="*/ 0 w 1737884"/>
                <a:gd name="connsiteY412" fmla="*/ 568752 h 1433407"/>
                <a:gd name="connsiteX413" fmla="*/ 1849 w 1737884"/>
                <a:gd name="connsiteY413" fmla="*/ 562812 h 1433407"/>
                <a:gd name="connsiteX414" fmla="*/ 8854 w 1737884"/>
                <a:gd name="connsiteY414" fmla="*/ 552669 h 1433407"/>
                <a:gd name="connsiteX415" fmla="*/ 9638 w 1737884"/>
                <a:gd name="connsiteY415" fmla="*/ 550259 h 1433407"/>
                <a:gd name="connsiteX416" fmla="*/ 10927 w 1737884"/>
                <a:gd name="connsiteY416" fmla="*/ 543703 h 1433407"/>
                <a:gd name="connsiteX417" fmla="*/ 13113 w 1737884"/>
                <a:gd name="connsiteY417" fmla="*/ 539108 h 1433407"/>
                <a:gd name="connsiteX418" fmla="*/ 16699 w 1737884"/>
                <a:gd name="connsiteY418" fmla="*/ 534793 h 1433407"/>
                <a:gd name="connsiteX419" fmla="*/ 18716 w 1737884"/>
                <a:gd name="connsiteY419" fmla="*/ 532944 h 1433407"/>
                <a:gd name="connsiteX420" fmla="*/ 22303 w 1737884"/>
                <a:gd name="connsiteY420" fmla="*/ 530422 h 1433407"/>
                <a:gd name="connsiteX421" fmla="*/ 22023 w 1737884"/>
                <a:gd name="connsiteY421" fmla="*/ 523081 h 1433407"/>
                <a:gd name="connsiteX422" fmla="*/ 22751 w 1737884"/>
                <a:gd name="connsiteY422" fmla="*/ 520952 h 1433407"/>
                <a:gd name="connsiteX423" fmla="*/ 25217 w 1737884"/>
                <a:gd name="connsiteY423" fmla="*/ 516917 h 1433407"/>
                <a:gd name="connsiteX424" fmla="*/ 25945 w 1737884"/>
                <a:gd name="connsiteY424" fmla="*/ 516189 h 1433407"/>
                <a:gd name="connsiteX425" fmla="*/ 26898 w 1737884"/>
                <a:gd name="connsiteY425" fmla="*/ 513555 h 1433407"/>
                <a:gd name="connsiteX426" fmla="*/ 27794 w 1737884"/>
                <a:gd name="connsiteY426" fmla="*/ 505430 h 1433407"/>
                <a:gd name="connsiteX427" fmla="*/ 36424 w 1737884"/>
                <a:gd name="connsiteY427" fmla="*/ 490356 h 1433407"/>
                <a:gd name="connsiteX428" fmla="*/ 94591 w 1737884"/>
                <a:gd name="connsiteY428" fmla="*/ 392290 h 1433407"/>
                <a:gd name="connsiteX429" fmla="*/ 94311 w 1737884"/>
                <a:gd name="connsiteY429" fmla="*/ 391730 h 1433407"/>
                <a:gd name="connsiteX430" fmla="*/ 93414 w 1737884"/>
                <a:gd name="connsiteY430" fmla="*/ 385062 h 1433407"/>
                <a:gd name="connsiteX431" fmla="*/ 93638 w 1737884"/>
                <a:gd name="connsiteY431" fmla="*/ 383885 h 1433407"/>
                <a:gd name="connsiteX432" fmla="*/ 92574 w 1737884"/>
                <a:gd name="connsiteY432" fmla="*/ 379962 h 1433407"/>
                <a:gd name="connsiteX433" fmla="*/ 92069 w 1737884"/>
                <a:gd name="connsiteY433" fmla="*/ 379234 h 1433407"/>
                <a:gd name="connsiteX434" fmla="*/ 93358 w 1737884"/>
                <a:gd name="connsiteY434" fmla="*/ 366177 h 1433407"/>
                <a:gd name="connsiteX435" fmla="*/ 94087 w 1737884"/>
                <a:gd name="connsiteY435" fmla="*/ 365449 h 1433407"/>
                <a:gd name="connsiteX436" fmla="*/ 95656 w 1737884"/>
                <a:gd name="connsiteY436" fmla="*/ 364160 h 1433407"/>
                <a:gd name="connsiteX437" fmla="*/ 97281 w 1737884"/>
                <a:gd name="connsiteY437" fmla="*/ 363095 h 1433407"/>
                <a:gd name="connsiteX438" fmla="*/ 97505 w 1737884"/>
                <a:gd name="connsiteY438" fmla="*/ 362479 h 1433407"/>
                <a:gd name="connsiteX439" fmla="*/ 99018 w 1737884"/>
                <a:gd name="connsiteY439" fmla="*/ 359845 h 1433407"/>
                <a:gd name="connsiteX440" fmla="*/ 99634 w 1737884"/>
                <a:gd name="connsiteY440" fmla="*/ 359060 h 1433407"/>
                <a:gd name="connsiteX441" fmla="*/ 99634 w 1737884"/>
                <a:gd name="connsiteY441" fmla="*/ 358388 h 1433407"/>
                <a:gd name="connsiteX442" fmla="*/ 103781 w 1737884"/>
                <a:gd name="connsiteY442" fmla="*/ 350094 h 1433407"/>
                <a:gd name="connsiteX443" fmla="*/ 105518 w 1737884"/>
                <a:gd name="connsiteY443" fmla="*/ 348749 h 1433407"/>
                <a:gd name="connsiteX444" fmla="*/ 109665 w 1737884"/>
                <a:gd name="connsiteY444" fmla="*/ 343370 h 1433407"/>
                <a:gd name="connsiteX445" fmla="*/ 110506 w 1737884"/>
                <a:gd name="connsiteY445" fmla="*/ 342417 h 1433407"/>
                <a:gd name="connsiteX446" fmla="*/ 112635 w 1737884"/>
                <a:gd name="connsiteY446" fmla="*/ 340288 h 1433407"/>
                <a:gd name="connsiteX447" fmla="*/ 113476 w 1737884"/>
                <a:gd name="connsiteY447" fmla="*/ 339503 h 1433407"/>
                <a:gd name="connsiteX448" fmla="*/ 117062 w 1737884"/>
                <a:gd name="connsiteY448" fmla="*/ 336645 h 1433407"/>
                <a:gd name="connsiteX449" fmla="*/ 118911 w 1737884"/>
                <a:gd name="connsiteY449" fmla="*/ 335469 h 1433407"/>
                <a:gd name="connsiteX450" fmla="*/ 119696 w 1737884"/>
                <a:gd name="connsiteY450" fmla="*/ 335076 h 1433407"/>
                <a:gd name="connsiteX451" fmla="*/ 121993 w 1737884"/>
                <a:gd name="connsiteY451" fmla="*/ 331658 h 1433407"/>
                <a:gd name="connsiteX452" fmla="*/ 123450 w 1737884"/>
                <a:gd name="connsiteY452" fmla="*/ 330201 h 1433407"/>
                <a:gd name="connsiteX453" fmla="*/ 125467 w 1737884"/>
                <a:gd name="connsiteY453" fmla="*/ 328632 h 1433407"/>
                <a:gd name="connsiteX454" fmla="*/ 131800 w 1737884"/>
                <a:gd name="connsiteY454" fmla="*/ 322692 h 1433407"/>
                <a:gd name="connsiteX455" fmla="*/ 131856 w 1737884"/>
                <a:gd name="connsiteY455" fmla="*/ 322692 h 1433407"/>
                <a:gd name="connsiteX456" fmla="*/ 132192 w 1737884"/>
                <a:gd name="connsiteY456" fmla="*/ 322244 h 1433407"/>
                <a:gd name="connsiteX457" fmla="*/ 132416 w 1737884"/>
                <a:gd name="connsiteY457" fmla="*/ 321347 h 1433407"/>
                <a:gd name="connsiteX458" fmla="*/ 131912 w 1737884"/>
                <a:gd name="connsiteY458" fmla="*/ 318097 h 1433407"/>
                <a:gd name="connsiteX459" fmla="*/ 131912 w 1737884"/>
                <a:gd name="connsiteY459" fmla="*/ 317368 h 1433407"/>
                <a:gd name="connsiteX460" fmla="*/ 142223 w 1737884"/>
                <a:gd name="connsiteY460" fmla="*/ 307058 h 1433407"/>
                <a:gd name="connsiteX461" fmla="*/ 142951 w 1737884"/>
                <a:gd name="connsiteY461" fmla="*/ 307058 h 1433407"/>
                <a:gd name="connsiteX462" fmla="*/ 149003 w 1737884"/>
                <a:gd name="connsiteY462" fmla="*/ 305993 h 1433407"/>
                <a:gd name="connsiteX463" fmla="*/ 151413 w 1737884"/>
                <a:gd name="connsiteY463" fmla="*/ 302182 h 1433407"/>
                <a:gd name="connsiteX464" fmla="*/ 152141 w 1737884"/>
                <a:gd name="connsiteY464" fmla="*/ 301454 h 1433407"/>
                <a:gd name="connsiteX465" fmla="*/ 154831 w 1737884"/>
                <a:gd name="connsiteY465" fmla="*/ 299493 h 1433407"/>
                <a:gd name="connsiteX466" fmla="*/ 159874 w 1737884"/>
                <a:gd name="connsiteY466" fmla="*/ 296859 h 1433407"/>
                <a:gd name="connsiteX467" fmla="*/ 159538 w 1737884"/>
                <a:gd name="connsiteY467" fmla="*/ 296130 h 1433407"/>
                <a:gd name="connsiteX468" fmla="*/ 158530 w 1737884"/>
                <a:gd name="connsiteY468" fmla="*/ 290134 h 1433407"/>
                <a:gd name="connsiteX469" fmla="*/ 155784 w 1737884"/>
                <a:gd name="connsiteY469" fmla="*/ 280888 h 1433407"/>
                <a:gd name="connsiteX470" fmla="*/ 156568 w 1737884"/>
                <a:gd name="connsiteY470" fmla="*/ 276854 h 1433407"/>
                <a:gd name="connsiteX471" fmla="*/ 155672 w 1737884"/>
                <a:gd name="connsiteY471" fmla="*/ 274780 h 1433407"/>
                <a:gd name="connsiteX472" fmla="*/ 154831 w 1737884"/>
                <a:gd name="connsiteY472" fmla="*/ 270689 h 1433407"/>
                <a:gd name="connsiteX473" fmla="*/ 154831 w 1737884"/>
                <a:gd name="connsiteY473" fmla="*/ 267103 h 1433407"/>
                <a:gd name="connsiteX474" fmla="*/ 155335 w 1737884"/>
                <a:gd name="connsiteY474" fmla="*/ 263853 h 1433407"/>
                <a:gd name="connsiteX475" fmla="*/ 156064 w 1737884"/>
                <a:gd name="connsiteY475" fmla="*/ 261723 h 1433407"/>
                <a:gd name="connsiteX476" fmla="*/ 158530 w 1737884"/>
                <a:gd name="connsiteY476" fmla="*/ 257689 h 1433407"/>
                <a:gd name="connsiteX477" fmla="*/ 161443 w 1737884"/>
                <a:gd name="connsiteY477" fmla="*/ 253430 h 1433407"/>
                <a:gd name="connsiteX478" fmla="*/ 161219 w 1737884"/>
                <a:gd name="connsiteY478" fmla="*/ 251357 h 1433407"/>
                <a:gd name="connsiteX479" fmla="*/ 161219 w 1737884"/>
                <a:gd name="connsiteY479" fmla="*/ 249900 h 1433407"/>
                <a:gd name="connsiteX480" fmla="*/ 162284 w 1737884"/>
                <a:gd name="connsiteY480" fmla="*/ 245305 h 1433407"/>
                <a:gd name="connsiteX481" fmla="*/ 162676 w 1737884"/>
                <a:gd name="connsiteY481" fmla="*/ 244520 h 1433407"/>
                <a:gd name="connsiteX482" fmla="*/ 161556 w 1737884"/>
                <a:gd name="connsiteY482" fmla="*/ 242335 h 1433407"/>
                <a:gd name="connsiteX483" fmla="*/ 161219 w 1737884"/>
                <a:gd name="connsiteY483" fmla="*/ 241550 h 1433407"/>
                <a:gd name="connsiteX484" fmla="*/ 159762 w 1737884"/>
                <a:gd name="connsiteY484" fmla="*/ 237964 h 1433407"/>
                <a:gd name="connsiteX485" fmla="*/ 161612 w 1737884"/>
                <a:gd name="connsiteY485" fmla="*/ 227261 h 1433407"/>
                <a:gd name="connsiteX486" fmla="*/ 181225 w 1737884"/>
                <a:gd name="connsiteY486" fmla="*/ 205182 h 1433407"/>
                <a:gd name="connsiteX487" fmla="*/ 175901 w 1737884"/>
                <a:gd name="connsiteY487" fmla="*/ 202604 h 1433407"/>
                <a:gd name="connsiteX488" fmla="*/ 153374 w 1737884"/>
                <a:gd name="connsiteY488" fmla="*/ 200643 h 1433407"/>
                <a:gd name="connsiteX489" fmla="*/ 151749 w 1737884"/>
                <a:gd name="connsiteY489" fmla="*/ 200363 h 1433407"/>
                <a:gd name="connsiteX490" fmla="*/ 148891 w 1737884"/>
                <a:gd name="connsiteY490" fmla="*/ 199634 h 1433407"/>
                <a:gd name="connsiteX491" fmla="*/ 142727 w 1737884"/>
                <a:gd name="connsiteY491" fmla="*/ 197785 h 1433407"/>
                <a:gd name="connsiteX492" fmla="*/ 140654 w 1737884"/>
                <a:gd name="connsiteY492" fmla="*/ 197785 h 1433407"/>
                <a:gd name="connsiteX493" fmla="*/ 137011 w 1737884"/>
                <a:gd name="connsiteY493" fmla="*/ 198850 h 1433407"/>
                <a:gd name="connsiteX494" fmla="*/ 132696 w 1737884"/>
                <a:gd name="connsiteY494" fmla="*/ 199130 h 1433407"/>
                <a:gd name="connsiteX495" fmla="*/ 127653 w 1737884"/>
                <a:gd name="connsiteY495" fmla="*/ 198401 h 1433407"/>
                <a:gd name="connsiteX496" fmla="*/ 125187 w 1737884"/>
                <a:gd name="connsiteY496" fmla="*/ 197729 h 1433407"/>
                <a:gd name="connsiteX497" fmla="*/ 107872 w 1737884"/>
                <a:gd name="connsiteY497" fmla="*/ 190780 h 1433407"/>
                <a:gd name="connsiteX498" fmla="*/ 103221 w 1737884"/>
                <a:gd name="connsiteY498" fmla="*/ 187586 h 1433407"/>
                <a:gd name="connsiteX499" fmla="*/ 99634 w 1737884"/>
                <a:gd name="connsiteY499" fmla="*/ 183271 h 1433407"/>
                <a:gd name="connsiteX500" fmla="*/ 98345 w 1737884"/>
                <a:gd name="connsiteY500" fmla="*/ 181254 h 1433407"/>
                <a:gd name="connsiteX501" fmla="*/ 96216 w 1737884"/>
                <a:gd name="connsiteY501" fmla="*/ 176939 h 1433407"/>
                <a:gd name="connsiteX502" fmla="*/ 95151 w 1737884"/>
                <a:gd name="connsiteY502" fmla="*/ 172288 h 1433407"/>
                <a:gd name="connsiteX503" fmla="*/ 95151 w 1737884"/>
                <a:gd name="connsiteY503" fmla="*/ 165844 h 1433407"/>
                <a:gd name="connsiteX504" fmla="*/ 95375 w 1737884"/>
                <a:gd name="connsiteY504" fmla="*/ 163602 h 1433407"/>
                <a:gd name="connsiteX505" fmla="*/ 96552 w 1737884"/>
                <a:gd name="connsiteY505" fmla="*/ 158223 h 1433407"/>
                <a:gd name="connsiteX506" fmla="*/ 96552 w 1737884"/>
                <a:gd name="connsiteY506" fmla="*/ 156766 h 1433407"/>
                <a:gd name="connsiteX507" fmla="*/ 95824 w 1737884"/>
                <a:gd name="connsiteY507" fmla="*/ 143373 h 1433407"/>
                <a:gd name="connsiteX508" fmla="*/ 101764 w 1737884"/>
                <a:gd name="connsiteY508" fmla="*/ 133454 h 1433407"/>
                <a:gd name="connsiteX509" fmla="*/ 109665 w 1737884"/>
                <a:gd name="connsiteY509" fmla="*/ 129756 h 1433407"/>
                <a:gd name="connsiteX510" fmla="*/ 110337 w 1737884"/>
                <a:gd name="connsiteY510" fmla="*/ 129027 h 1433407"/>
                <a:gd name="connsiteX511" fmla="*/ 111066 w 1737884"/>
                <a:gd name="connsiteY511" fmla="*/ 128299 h 1433407"/>
                <a:gd name="connsiteX512" fmla="*/ 114708 w 1737884"/>
                <a:gd name="connsiteY512" fmla="*/ 125945 h 1433407"/>
                <a:gd name="connsiteX513" fmla="*/ 118911 w 1737884"/>
                <a:gd name="connsiteY513" fmla="*/ 124376 h 1433407"/>
                <a:gd name="connsiteX514" fmla="*/ 121209 w 1737884"/>
                <a:gd name="connsiteY514" fmla="*/ 122527 h 1433407"/>
                <a:gd name="connsiteX515" fmla="*/ 123338 w 1737884"/>
                <a:gd name="connsiteY515" fmla="*/ 121238 h 1433407"/>
                <a:gd name="connsiteX516" fmla="*/ 132192 w 1737884"/>
                <a:gd name="connsiteY516" fmla="*/ 117147 h 1433407"/>
                <a:gd name="connsiteX517" fmla="*/ 134490 w 1737884"/>
                <a:gd name="connsiteY517" fmla="*/ 115746 h 1433407"/>
                <a:gd name="connsiteX518" fmla="*/ 146594 w 1737884"/>
                <a:gd name="connsiteY518" fmla="*/ 104987 h 1433407"/>
                <a:gd name="connsiteX519" fmla="*/ 148163 w 1737884"/>
                <a:gd name="connsiteY519" fmla="*/ 103810 h 1433407"/>
                <a:gd name="connsiteX520" fmla="*/ 155335 w 1737884"/>
                <a:gd name="connsiteY520" fmla="*/ 99496 h 1433407"/>
                <a:gd name="connsiteX521" fmla="*/ 158137 w 1737884"/>
                <a:gd name="connsiteY521" fmla="*/ 98319 h 1433407"/>
                <a:gd name="connsiteX522" fmla="*/ 160995 w 1737884"/>
                <a:gd name="connsiteY522" fmla="*/ 97590 h 1433407"/>
                <a:gd name="connsiteX523" fmla="*/ 163517 w 1737884"/>
                <a:gd name="connsiteY523" fmla="*/ 97310 h 1433407"/>
                <a:gd name="connsiteX524" fmla="*/ 167103 w 1737884"/>
                <a:gd name="connsiteY524" fmla="*/ 97310 h 1433407"/>
                <a:gd name="connsiteX525" fmla="*/ 172819 w 1737884"/>
                <a:gd name="connsiteY525" fmla="*/ 99047 h 1433407"/>
                <a:gd name="connsiteX526" fmla="*/ 173491 w 1737884"/>
                <a:gd name="connsiteY526" fmla="*/ 99496 h 1433407"/>
                <a:gd name="connsiteX527" fmla="*/ 176910 w 1737884"/>
                <a:gd name="connsiteY527" fmla="*/ 100336 h 1433407"/>
                <a:gd name="connsiteX528" fmla="*/ 192432 w 1737884"/>
                <a:gd name="connsiteY528" fmla="*/ 102297 h 1433407"/>
                <a:gd name="connsiteX529" fmla="*/ 195850 w 1737884"/>
                <a:gd name="connsiteY529" fmla="*/ 101289 h 1433407"/>
                <a:gd name="connsiteX530" fmla="*/ 199997 w 1737884"/>
                <a:gd name="connsiteY530" fmla="*/ 100952 h 1433407"/>
                <a:gd name="connsiteX531" fmla="*/ 217649 w 1737884"/>
                <a:gd name="connsiteY531" fmla="*/ 103026 h 1433407"/>
                <a:gd name="connsiteX532" fmla="*/ 223028 w 1737884"/>
                <a:gd name="connsiteY532" fmla="*/ 101849 h 1433407"/>
                <a:gd name="connsiteX533" fmla="*/ 225270 w 1737884"/>
                <a:gd name="connsiteY533" fmla="*/ 101625 h 1433407"/>
                <a:gd name="connsiteX534" fmla="*/ 227399 w 1737884"/>
                <a:gd name="connsiteY534" fmla="*/ 101625 h 1433407"/>
                <a:gd name="connsiteX535" fmla="*/ 232723 w 1737884"/>
                <a:gd name="connsiteY535" fmla="*/ 103082 h 1433407"/>
                <a:gd name="connsiteX536" fmla="*/ 233563 w 1737884"/>
                <a:gd name="connsiteY536" fmla="*/ 103586 h 1433407"/>
                <a:gd name="connsiteX537" fmla="*/ 234180 w 1737884"/>
                <a:gd name="connsiteY537" fmla="*/ 103530 h 1433407"/>
                <a:gd name="connsiteX538" fmla="*/ 234460 w 1737884"/>
                <a:gd name="connsiteY538" fmla="*/ 103250 h 1433407"/>
                <a:gd name="connsiteX539" fmla="*/ 241465 w 1737884"/>
                <a:gd name="connsiteY539" fmla="*/ 100224 h 1433407"/>
                <a:gd name="connsiteX540" fmla="*/ 244098 w 1737884"/>
                <a:gd name="connsiteY540" fmla="*/ 99720 h 1433407"/>
                <a:gd name="connsiteX541" fmla="*/ 248133 w 1737884"/>
                <a:gd name="connsiteY541" fmla="*/ 99720 h 1433407"/>
                <a:gd name="connsiteX542" fmla="*/ 269820 w 1737884"/>
                <a:gd name="connsiteY542" fmla="*/ 103922 h 1433407"/>
                <a:gd name="connsiteX543" fmla="*/ 292122 w 1737884"/>
                <a:gd name="connsiteY543" fmla="*/ 105940 h 1433407"/>
                <a:gd name="connsiteX544" fmla="*/ 300584 w 1737884"/>
                <a:gd name="connsiteY544" fmla="*/ 105267 h 1433407"/>
                <a:gd name="connsiteX545" fmla="*/ 303050 w 1737884"/>
                <a:gd name="connsiteY545" fmla="*/ 105379 h 1433407"/>
                <a:gd name="connsiteX546" fmla="*/ 307365 w 1737884"/>
                <a:gd name="connsiteY546" fmla="*/ 106108 h 1433407"/>
                <a:gd name="connsiteX547" fmla="*/ 310615 w 1737884"/>
                <a:gd name="connsiteY547" fmla="*/ 107229 h 1433407"/>
                <a:gd name="connsiteX548" fmla="*/ 313192 w 1737884"/>
                <a:gd name="connsiteY548" fmla="*/ 108630 h 1433407"/>
                <a:gd name="connsiteX549" fmla="*/ 318908 w 1737884"/>
                <a:gd name="connsiteY549" fmla="*/ 104819 h 1433407"/>
                <a:gd name="connsiteX550" fmla="*/ 321766 w 1737884"/>
                <a:gd name="connsiteY550" fmla="*/ 104091 h 1433407"/>
                <a:gd name="connsiteX551" fmla="*/ 329611 w 1737884"/>
                <a:gd name="connsiteY551" fmla="*/ 105267 h 1433407"/>
                <a:gd name="connsiteX552" fmla="*/ 332077 w 1737884"/>
                <a:gd name="connsiteY552" fmla="*/ 106780 h 1433407"/>
                <a:gd name="connsiteX553" fmla="*/ 337120 w 1737884"/>
                <a:gd name="connsiteY553" fmla="*/ 108293 h 1433407"/>
                <a:gd name="connsiteX554" fmla="*/ 341491 w 1737884"/>
                <a:gd name="connsiteY554" fmla="*/ 108798 h 1433407"/>
                <a:gd name="connsiteX555" fmla="*/ 353259 w 1737884"/>
                <a:gd name="connsiteY555" fmla="*/ 107509 h 1433407"/>
                <a:gd name="connsiteX556" fmla="*/ 355557 w 1737884"/>
                <a:gd name="connsiteY556" fmla="*/ 107509 h 1433407"/>
                <a:gd name="connsiteX557" fmla="*/ 360992 w 1737884"/>
                <a:gd name="connsiteY557" fmla="*/ 108125 h 1433407"/>
                <a:gd name="connsiteX558" fmla="*/ 376627 w 1737884"/>
                <a:gd name="connsiteY558" fmla="*/ 106836 h 1433407"/>
                <a:gd name="connsiteX559" fmla="*/ 380269 w 1737884"/>
                <a:gd name="connsiteY559" fmla="*/ 106444 h 1433407"/>
                <a:gd name="connsiteX560" fmla="*/ 385537 w 1737884"/>
                <a:gd name="connsiteY560" fmla="*/ 105099 h 1433407"/>
                <a:gd name="connsiteX561" fmla="*/ 387162 w 1737884"/>
                <a:gd name="connsiteY561" fmla="*/ 104819 h 1433407"/>
                <a:gd name="connsiteX562" fmla="*/ 395791 w 1737884"/>
                <a:gd name="connsiteY562" fmla="*/ 104091 h 1433407"/>
                <a:gd name="connsiteX563" fmla="*/ 397585 w 1737884"/>
                <a:gd name="connsiteY563" fmla="*/ 104091 h 1433407"/>
                <a:gd name="connsiteX564" fmla="*/ 406438 w 1737884"/>
                <a:gd name="connsiteY564" fmla="*/ 104763 h 1433407"/>
                <a:gd name="connsiteX565" fmla="*/ 407111 w 1737884"/>
                <a:gd name="connsiteY565" fmla="*/ 104427 h 1433407"/>
                <a:gd name="connsiteX566" fmla="*/ 410025 w 1737884"/>
                <a:gd name="connsiteY566" fmla="*/ 103474 h 1433407"/>
                <a:gd name="connsiteX567" fmla="*/ 413555 w 1737884"/>
                <a:gd name="connsiteY567" fmla="*/ 102914 h 1433407"/>
                <a:gd name="connsiteX568" fmla="*/ 417086 w 1737884"/>
                <a:gd name="connsiteY568" fmla="*/ 101737 h 1433407"/>
                <a:gd name="connsiteX569" fmla="*/ 418655 w 1737884"/>
                <a:gd name="connsiteY569" fmla="*/ 101345 h 1433407"/>
                <a:gd name="connsiteX570" fmla="*/ 421456 w 1737884"/>
                <a:gd name="connsiteY570" fmla="*/ 100840 h 1433407"/>
                <a:gd name="connsiteX571" fmla="*/ 425771 w 1737884"/>
                <a:gd name="connsiteY571" fmla="*/ 98711 h 1433407"/>
                <a:gd name="connsiteX572" fmla="*/ 429470 w 1737884"/>
                <a:gd name="connsiteY572" fmla="*/ 97646 h 1433407"/>
                <a:gd name="connsiteX573" fmla="*/ 436587 w 1737884"/>
                <a:gd name="connsiteY573" fmla="*/ 96974 h 1433407"/>
                <a:gd name="connsiteX574" fmla="*/ 441574 w 1737884"/>
                <a:gd name="connsiteY574" fmla="*/ 95741 h 1433407"/>
                <a:gd name="connsiteX575" fmla="*/ 444096 w 1737884"/>
                <a:gd name="connsiteY575" fmla="*/ 95461 h 1433407"/>
                <a:gd name="connsiteX576" fmla="*/ 446953 w 1737884"/>
                <a:gd name="connsiteY576" fmla="*/ 95461 h 1433407"/>
                <a:gd name="connsiteX577" fmla="*/ 448130 w 1737884"/>
                <a:gd name="connsiteY577" fmla="*/ 95125 h 1433407"/>
                <a:gd name="connsiteX578" fmla="*/ 449699 w 1737884"/>
                <a:gd name="connsiteY578" fmla="*/ 91538 h 1433407"/>
                <a:gd name="connsiteX579" fmla="*/ 455863 w 1737884"/>
                <a:gd name="connsiteY579" fmla="*/ 85934 h 1433407"/>
                <a:gd name="connsiteX580" fmla="*/ 457993 w 1737884"/>
                <a:gd name="connsiteY580" fmla="*/ 85206 h 1433407"/>
                <a:gd name="connsiteX581" fmla="*/ 461243 w 1737884"/>
                <a:gd name="connsiteY581" fmla="*/ 84646 h 1433407"/>
                <a:gd name="connsiteX582" fmla="*/ 469144 w 1737884"/>
                <a:gd name="connsiteY582" fmla="*/ 84646 h 1433407"/>
                <a:gd name="connsiteX583" fmla="*/ 472394 w 1737884"/>
                <a:gd name="connsiteY583" fmla="*/ 85206 h 1433407"/>
                <a:gd name="connsiteX584" fmla="*/ 475813 w 1737884"/>
                <a:gd name="connsiteY584" fmla="*/ 86327 h 1433407"/>
                <a:gd name="connsiteX585" fmla="*/ 484218 w 1737884"/>
                <a:gd name="connsiteY585" fmla="*/ 87504 h 1433407"/>
                <a:gd name="connsiteX586" fmla="*/ 492960 w 1737884"/>
                <a:gd name="connsiteY586" fmla="*/ 87504 h 1433407"/>
                <a:gd name="connsiteX587" fmla="*/ 496266 w 1737884"/>
                <a:gd name="connsiteY587" fmla="*/ 86663 h 1433407"/>
                <a:gd name="connsiteX588" fmla="*/ 497219 w 1737884"/>
                <a:gd name="connsiteY588" fmla="*/ 80275 h 1433407"/>
                <a:gd name="connsiteX589" fmla="*/ 497947 w 1737884"/>
                <a:gd name="connsiteY589" fmla="*/ 78818 h 1433407"/>
                <a:gd name="connsiteX590" fmla="*/ 499909 w 1737884"/>
                <a:gd name="connsiteY590" fmla="*/ 76128 h 1433407"/>
                <a:gd name="connsiteX591" fmla="*/ 500637 w 1737884"/>
                <a:gd name="connsiteY591" fmla="*/ 75399 h 1433407"/>
                <a:gd name="connsiteX592" fmla="*/ 507922 w 1737884"/>
                <a:gd name="connsiteY592" fmla="*/ 72373 h 1433407"/>
                <a:gd name="connsiteX593" fmla="*/ 509379 w 1737884"/>
                <a:gd name="connsiteY593" fmla="*/ 72373 h 1433407"/>
                <a:gd name="connsiteX594" fmla="*/ 513974 w 1737884"/>
                <a:gd name="connsiteY594" fmla="*/ 73438 h 1433407"/>
                <a:gd name="connsiteX595" fmla="*/ 516832 w 1737884"/>
                <a:gd name="connsiteY595" fmla="*/ 74895 h 1433407"/>
                <a:gd name="connsiteX596" fmla="*/ 518289 w 1737884"/>
                <a:gd name="connsiteY596" fmla="*/ 75792 h 1433407"/>
                <a:gd name="connsiteX597" fmla="*/ 529721 w 1737884"/>
                <a:gd name="connsiteY597" fmla="*/ 75175 h 1433407"/>
                <a:gd name="connsiteX598" fmla="*/ 533419 w 1737884"/>
                <a:gd name="connsiteY598" fmla="*/ 73438 h 1433407"/>
                <a:gd name="connsiteX599" fmla="*/ 536277 w 1737884"/>
                <a:gd name="connsiteY599" fmla="*/ 72710 h 1433407"/>
                <a:gd name="connsiteX600" fmla="*/ 541937 w 1737884"/>
                <a:gd name="connsiteY600" fmla="*/ 72878 h 1433407"/>
                <a:gd name="connsiteX601" fmla="*/ 542273 w 1737884"/>
                <a:gd name="connsiteY601" fmla="*/ 72542 h 1433407"/>
                <a:gd name="connsiteX602" fmla="*/ 549614 w 1737884"/>
                <a:gd name="connsiteY602" fmla="*/ 69516 h 1433407"/>
                <a:gd name="connsiteX603" fmla="*/ 551071 w 1737884"/>
                <a:gd name="connsiteY603" fmla="*/ 69516 h 1433407"/>
                <a:gd name="connsiteX604" fmla="*/ 560317 w 1737884"/>
                <a:gd name="connsiteY604" fmla="*/ 75175 h 1433407"/>
                <a:gd name="connsiteX605" fmla="*/ 561830 w 1737884"/>
                <a:gd name="connsiteY605" fmla="*/ 76969 h 1433407"/>
                <a:gd name="connsiteX606" fmla="*/ 562951 w 1737884"/>
                <a:gd name="connsiteY606" fmla="*/ 78650 h 1433407"/>
                <a:gd name="connsiteX607" fmla="*/ 570067 w 1737884"/>
                <a:gd name="connsiteY607" fmla="*/ 88288 h 1433407"/>
                <a:gd name="connsiteX608" fmla="*/ 570684 w 1737884"/>
                <a:gd name="connsiteY608" fmla="*/ 90530 h 1433407"/>
                <a:gd name="connsiteX609" fmla="*/ 572421 w 1737884"/>
                <a:gd name="connsiteY609" fmla="*/ 92827 h 1433407"/>
                <a:gd name="connsiteX610" fmla="*/ 573990 w 1737884"/>
                <a:gd name="connsiteY610" fmla="*/ 92491 h 1433407"/>
                <a:gd name="connsiteX611" fmla="*/ 575055 w 1737884"/>
                <a:gd name="connsiteY611" fmla="*/ 91650 h 1433407"/>
                <a:gd name="connsiteX612" fmla="*/ 581779 w 1737884"/>
                <a:gd name="connsiteY612" fmla="*/ 89577 h 1433407"/>
                <a:gd name="connsiteX613" fmla="*/ 591978 w 1737884"/>
                <a:gd name="connsiteY613" fmla="*/ 90137 h 1433407"/>
                <a:gd name="connsiteX614" fmla="*/ 593435 w 1737884"/>
                <a:gd name="connsiteY614" fmla="*/ 89185 h 1433407"/>
                <a:gd name="connsiteX615" fmla="*/ 596013 w 1737884"/>
                <a:gd name="connsiteY615" fmla="*/ 87952 h 1433407"/>
                <a:gd name="connsiteX616" fmla="*/ 611031 w 1737884"/>
                <a:gd name="connsiteY616" fmla="*/ 83189 h 1433407"/>
                <a:gd name="connsiteX617" fmla="*/ 615233 w 1737884"/>
                <a:gd name="connsiteY617" fmla="*/ 81115 h 1433407"/>
                <a:gd name="connsiteX618" fmla="*/ 617027 w 1737884"/>
                <a:gd name="connsiteY618" fmla="*/ 79770 h 1433407"/>
                <a:gd name="connsiteX619" fmla="*/ 620949 w 1737884"/>
                <a:gd name="connsiteY619" fmla="*/ 76352 h 1433407"/>
                <a:gd name="connsiteX620" fmla="*/ 621454 w 1737884"/>
                <a:gd name="connsiteY620" fmla="*/ 75287 h 1433407"/>
                <a:gd name="connsiteX621" fmla="*/ 624480 w 1737884"/>
                <a:gd name="connsiteY621" fmla="*/ 71645 h 1433407"/>
                <a:gd name="connsiteX622" fmla="*/ 627338 w 1737884"/>
                <a:gd name="connsiteY622" fmla="*/ 69516 h 1433407"/>
                <a:gd name="connsiteX623" fmla="*/ 630588 w 1737884"/>
                <a:gd name="connsiteY623" fmla="*/ 67890 h 1433407"/>
                <a:gd name="connsiteX624" fmla="*/ 637760 w 1737884"/>
                <a:gd name="connsiteY624" fmla="*/ 65761 h 1433407"/>
                <a:gd name="connsiteX625" fmla="*/ 638881 w 1737884"/>
                <a:gd name="connsiteY625" fmla="*/ 65481 h 1433407"/>
                <a:gd name="connsiteX626" fmla="*/ 646782 w 1737884"/>
                <a:gd name="connsiteY626" fmla="*/ 64024 h 1433407"/>
                <a:gd name="connsiteX627" fmla="*/ 651153 w 1737884"/>
                <a:gd name="connsiteY627" fmla="*/ 64192 h 1433407"/>
                <a:gd name="connsiteX628" fmla="*/ 655076 w 1737884"/>
                <a:gd name="connsiteY628" fmla="*/ 65201 h 1433407"/>
                <a:gd name="connsiteX629" fmla="*/ 659671 w 1737884"/>
                <a:gd name="connsiteY629" fmla="*/ 64696 h 1433407"/>
                <a:gd name="connsiteX630" fmla="*/ 661856 w 1737884"/>
                <a:gd name="connsiteY630" fmla="*/ 64696 h 1433407"/>
                <a:gd name="connsiteX631" fmla="*/ 675474 w 1737884"/>
                <a:gd name="connsiteY631" fmla="*/ 66041 h 1433407"/>
                <a:gd name="connsiteX632" fmla="*/ 689035 w 1737884"/>
                <a:gd name="connsiteY632" fmla="*/ 65369 h 1433407"/>
                <a:gd name="connsiteX633" fmla="*/ 705902 w 1737884"/>
                <a:gd name="connsiteY633" fmla="*/ 65369 h 1433407"/>
                <a:gd name="connsiteX634" fmla="*/ 709376 w 1737884"/>
                <a:gd name="connsiteY634" fmla="*/ 64808 h 1433407"/>
                <a:gd name="connsiteX635" fmla="*/ 711057 w 1737884"/>
                <a:gd name="connsiteY635" fmla="*/ 64640 h 1433407"/>
                <a:gd name="connsiteX636" fmla="*/ 711225 w 1737884"/>
                <a:gd name="connsiteY636" fmla="*/ 64640 h 1433407"/>
                <a:gd name="connsiteX637" fmla="*/ 714251 w 1737884"/>
                <a:gd name="connsiteY637" fmla="*/ 63015 h 1433407"/>
                <a:gd name="connsiteX638" fmla="*/ 716381 w 1737884"/>
                <a:gd name="connsiteY638" fmla="*/ 62287 h 1433407"/>
                <a:gd name="connsiteX639" fmla="*/ 721704 w 1737884"/>
                <a:gd name="connsiteY639" fmla="*/ 61951 h 1433407"/>
                <a:gd name="connsiteX640" fmla="*/ 722993 w 1737884"/>
                <a:gd name="connsiteY640" fmla="*/ 62231 h 1433407"/>
                <a:gd name="connsiteX641" fmla="*/ 723610 w 1737884"/>
                <a:gd name="connsiteY641" fmla="*/ 62063 h 1433407"/>
                <a:gd name="connsiteX642" fmla="*/ 726131 w 1737884"/>
                <a:gd name="connsiteY642" fmla="*/ 61726 h 1433407"/>
                <a:gd name="connsiteX643" fmla="*/ 728261 w 1737884"/>
                <a:gd name="connsiteY643" fmla="*/ 61726 h 1433407"/>
                <a:gd name="connsiteX644" fmla="*/ 732576 w 1737884"/>
                <a:gd name="connsiteY644" fmla="*/ 61110 h 1433407"/>
                <a:gd name="connsiteX645" fmla="*/ 734032 w 1737884"/>
                <a:gd name="connsiteY645" fmla="*/ 60998 h 1433407"/>
                <a:gd name="connsiteX646" fmla="*/ 738347 w 1737884"/>
                <a:gd name="connsiteY646" fmla="*/ 60998 h 1433407"/>
                <a:gd name="connsiteX647" fmla="*/ 739804 w 1737884"/>
                <a:gd name="connsiteY647" fmla="*/ 61110 h 1433407"/>
                <a:gd name="connsiteX648" fmla="*/ 744848 w 1737884"/>
                <a:gd name="connsiteY648" fmla="*/ 61838 h 1433407"/>
                <a:gd name="connsiteX649" fmla="*/ 745912 w 1737884"/>
                <a:gd name="connsiteY649" fmla="*/ 62063 h 1433407"/>
                <a:gd name="connsiteX650" fmla="*/ 748378 w 1737884"/>
                <a:gd name="connsiteY650" fmla="*/ 62679 h 1433407"/>
                <a:gd name="connsiteX651" fmla="*/ 751852 w 1737884"/>
                <a:gd name="connsiteY651" fmla="*/ 63239 h 1433407"/>
                <a:gd name="connsiteX652" fmla="*/ 758577 w 1737884"/>
                <a:gd name="connsiteY652" fmla="*/ 63800 h 1433407"/>
                <a:gd name="connsiteX653" fmla="*/ 783850 w 1737884"/>
                <a:gd name="connsiteY653" fmla="*/ 59037 h 1433407"/>
                <a:gd name="connsiteX654" fmla="*/ 784802 w 1737884"/>
                <a:gd name="connsiteY654" fmla="*/ 58925 h 1433407"/>
                <a:gd name="connsiteX655" fmla="*/ 792704 w 1737884"/>
                <a:gd name="connsiteY655" fmla="*/ 58196 h 1433407"/>
                <a:gd name="connsiteX656" fmla="*/ 795674 w 1737884"/>
                <a:gd name="connsiteY656" fmla="*/ 58364 h 1433407"/>
                <a:gd name="connsiteX657" fmla="*/ 796962 w 1737884"/>
                <a:gd name="connsiteY657" fmla="*/ 58644 h 1433407"/>
                <a:gd name="connsiteX658" fmla="*/ 797579 w 1737884"/>
                <a:gd name="connsiteY658" fmla="*/ 58476 h 1433407"/>
                <a:gd name="connsiteX659" fmla="*/ 800101 w 1737884"/>
                <a:gd name="connsiteY659" fmla="*/ 58140 h 1433407"/>
                <a:gd name="connsiteX660" fmla="*/ 806265 w 1737884"/>
                <a:gd name="connsiteY660" fmla="*/ 58140 h 1433407"/>
                <a:gd name="connsiteX661" fmla="*/ 812877 w 1737884"/>
                <a:gd name="connsiteY661" fmla="*/ 56963 h 1433407"/>
                <a:gd name="connsiteX662" fmla="*/ 820946 w 1737884"/>
                <a:gd name="connsiteY662" fmla="*/ 54610 h 1433407"/>
                <a:gd name="connsiteX663" fmla="*/ 821507 w 1737884"/>
                <a:gd name="connsiteY663" fmla="*/ 54049 h 1433407"/>
                <a:gd name="connsiteX664" fmla="*/ 824197 w 1737884"/>
                <a:gd name="connsiteY664" fmla="*/ 52144 h 1433407"/>
                <a:gd name="connsiteX665" fmla="*/ 824197 w 1737884"/>
                <a:gd name="connsiteY665" fmla="*/ 52144 h 1433407"/>
                <a:gd name="connsiteX666" fmla="*/ 826270 w 1737884"/>
                <a:gd name="connsiteY666" fmla="*/ 50743 h 1433407"/>
                <a:gd name="connsiteX667" fmla="*/ 830865 w 1737884"/>
                <a:gd name="connsiteY667" fmla="*/ 46148 h 1433407"/>
                <a:gd name="connsiteX668" fmla="*/ 838150 w 1737884"/>
                <a:gd name="connsiteY668" fmla="*/ 43122 h 1433407"/>
                <a:gd name="connsiteX669" fmla="*/ 841400 w 1737884"/>
                <a:gd name="connsiteY669" fmla="*/ 42786 h 1433407"/>
                <a:gd name="connsiteX670" fmla="*/ 842184 w 1737884"/>
                <a:gd name="connsiteY670" fmla="*/ 42450 h 1433407"/>
                <a:gd name="connsiteX671" fmla="*/ 848349 w 1737884"/>
                <a:gd name="connsiteY671" fmla="*/ 39984 h 1433407"/>
                <a:gd name="connsiteX672" fmla="*/ 849581 w 1737884"/>
                <a:gd name="connsiteY672" fmla="*/ 39143 h 1433407"/>
                <a:gd name="connsiteX673" fmla="*/ 853280 w 1737884"/>
                <a:gd name="connsiteY673" fmla="*/ 37630 h 1433407"/>
                <a:gd name="connsiteX674" fmla="*/ 855521 w 1737884"/>
                <a:gd name="connsiteY674" fmla="*/ 37182 h 1433407"/>
                <a:gd name="connsiteX675" fmla="*/ 857146 w 1737884"/>
                <a:gd name="connsiteY675" fmla="*/ 36341 h 1433407"/>
                <a:gd name="connsiteX676" fmla="*/ 857707 w 1737884"/>
                <a:gd name="connsiteY676" fmla="*/ 36117 h 1433407"/>
                <a:gd name="connsiteX677" fmla="*/ 861573 w 1737884"/>
                <a:gd name="connsiteY677" fmla="*/ 34436 h 1433407"/>
                <a:gd name="connsiteX678" fmla="*/ 863030 w 1737884"/>
                <a:gd name="connsiteY678" fmla="*/ 33371 h 1433407"/>
                <a:gd name="connsiteX679" fmla="*/ 866617 w 1737884"/>
                <a:gd name="connsiteY679" fmla="*/ 29785 h 1433407"/>
                <a:gd name="connsiteX680" fmla="*/ 868130 w 1737884"/>
                <a:gd name="connsiteY680" fmla="*/ 27263 h 1433407"/>
                <a:gd name="connsiteX681" fmla="*/ 869699 w 1737884"/>
                <a:gd name="connsiteY681" fmla="*/ 25302 h 1433407"/>
                <a:gd name="connsiteX682" fmla="*/ 870035 w 1737884"/>
                <a:gd name="connsiteY682" fmla="*/ 24966 h 1433407"/>
                <a:gd name="connsiteX683" fmla="*/ 868130 w 1737884"/>
                <a:gd name="connsiteY683" fmla="*/ 18970 h 1433407"/>
                <a:gd name="connsiteX684" fmla="*/ 869643 w 1737884"/>
                <a:gd name="connsiteY684" fmla="*/ 13646 h 1433407"/>
                <a:gd name="connsiteX685" fmla="*/ 871884 w 1737884"/>
                <a:gd name="connsiteY685" fmla="*/ 10228 h 1433407"/>
                <a:gd name="connsiteX686" fmla="*/ 872613 w 1737884"/>
                <a:gd name="connsiteY686" fmla="*/ 9500 h 1433407"/>
                <a:gd name="connsiteX687" fmla="*/ 877768 w 1737884"/>
                <a:gd name="connsiteY687" fmla="*/ 6698 h 1433407"/>
                <a:gd name="connsiteX688" fmla="*/ 882251 w 1737884"/>
                <a:gd name="connsiteY688" fmla="*/ 5745 h 1433407"/>
                <a:gd name="connsiteX689" fmla="*/ 888583 w 1737884"/>
                <a:gd name="connsiteY689" fmla="*/ 3616 h 1433407"/>
                <a:gd name="connsiteX690" fmla="*/ 891609 w 1737884"/>
                <a:gd name="connsiteY690" fmla="*/ 3616 h 1433407"/>
                <a:gd name="connsiteX691" fmla="*/ 894635 w 1737884"/>
                <a:gd name="connsiteY691" fmla="*/ 1991 h 1433407"/>
                <a:gd name="connsiteX692" fmla="*/ 896877 w 1737884"/>
                <a:gd name="connsiteY692" fmla="*/ 1094 h 1433407"/>
                <a:gd name="connsiteX693" fmla="*/ 908813 w 1737884"/>
                <a:gd name="connsiteY693" fmla="*/ 3055 h 1433407"/>
                <a:gd name="connsiteX694" fmla="*/ 908925 w 1737884"/>
                <a:gd name="connsiteY694" fmla="*/ 3167 h 1433407"/>
                <a:gd name="connsiteX695" fmla="*/ 912567 w 1737884"/>
                <a:gd name="connsiteY695" fmla="*/ 5801 h 1433407"/>
                <a:gd name="connsiteX696" fmla="*/ 918395 w 1737884"/>
                <a:gd name="connsiteY696" fmla="*/ 8715 h 1433407"/>
                <a:gd name="connsiteX697" fmla="*/ 921982 w 1737884"/>
                <a:gd name="connsiteY697" fmla="*/ 9892 h 1433407"/>
                <a:gd name="connsiteX698" fmla="*/ 923326 w 1737884"/>
                <a:gd name="connsiteY698" fmla="*/ 10452 h 1433407"/>
                <a:gd name="connsiteX699" fmla="*/ 927025 w 1737884"/>
                <a:gd name="connsiteY699" fmla="*/ 12301 h 1433407"/>
                <a:gd name="connsiteX700" fmla="*/ 930555 w 1737884"/>
                <a:gd name="connsiteY700" fmla="*/ 13310 h 1433407"/>
                <a:gd name="connsiteX701" fmla="*/ 935879 w 1737884"/>
                <a:gd name="connsiteY701" fmla="*/ 16000 h 1433407"/>
                <a:gd name="connsiteX702" fmla="*/ 938288 w 1737884"/>
                <a:gd name="connsiteY702" fmla="*/ 16840 h 1433407"/>
                <a:gd name="connsiteX703" fmla="*/ 939073 w 1737884"/>
                <a:gd name="connsiteY703" fmla="*/ 17233 h 1433407"/>
                <a:gd name="connsiteX704" fmla="*/ 942659 w 1737884"/>
                <a:gd name="connsiteY704" fmla="*/ 18410 h 1433407"/>
                <a:gd name="connsiteX705" fmla="*/ 943220 w 1737884"/>
                <a:gd name="connsiteY705" fmla="*/ 18634 h 1433407"/>
                <a:gd name="connsiteX706" fmla="*/ 946806 w 1737884"/>
                <a:gd name="connsiteY706" fmla="*/ 20091 h 1433407"/>
                <a:gd name="connsiteX707" fmla="*/ 948095 w 1737884"/>
                <a:gd name="connsiteY707" fmla="*/ 20707 h 1433407"/>
                <a:gd name="connsiteX708" fmla="*/ 952018 w 1737884"/>
                <a:gd name="connsiteY708" fmla="*/ 22949 h 1433407"/>
                <a:gd name="connsiteX709" fmla="*/ 962328 w 1737884"/>
                <a:gd name="connsiteY709" fmla="*/ 25806 h 1433407"/>
                <a:gd name="connsiteX710" fmla="*/ 968100 w 1737884"/>
                <a:gd name="connsiteY710" fmla="*/ 25806 h 1433407"/>
                <a:gd name="connsiteX711" fmla="*/ 970118 w 1737884"/>
                <a:gd name="connsiteY711" fmla="*/ 26031 h 1433407"/>
                <a:gd name="connsiteX712" fmla="*/ 976730 w 1737884"/>
                <a:gd name="connsiteY712" fmla="*/ 27376 h 1433407"/>
                <a:gd name="connsiteX713" fmla="*/ 990851 w 1737884"/>
                <a:gd name="connsiteY713" fmla="*/ 28664 h 1433407"/>
                <a:gd name="connsiteX714" fmla="*/ 994662 w 1737884"/>
                <a:gd name="connsiteY714" fmla="*/ 28104 h 1433407"/>
                <a:gd name="connsiteX715" fmla="*/ 997072 w 1737884"/>
                <a:gd name="connsiteY715" fmla="*/ 28048 h 1433407"/>
                <a:gd name="connsiteX716" fmla="*/ 1003236 w 1737884"/>
                <a:gd name="connsiteY716" fmla="*/ 28608 h 1433407"/>
                <a:gd name="connsiteX717" fmla="*/ 1007270 w 1737884"/>
                <a:gd name="connsiteY717" fmla="*/ 27600 h 1433407"/>
                <a:gd name="connsiteX718" fmla="*/ 1009792 w 1737884"/>
                <a:gd name="connsiteY718" fmla="*/ 27263 h 1433407"/>
                <a:gd name="connsiteX719" fmla="*/ 1015116 w 1737884"/>
                <a:gd name="connsiteY719" fmla="*/ 27263 h 1433407"/>
                <a:gd name="connsiteX720" fmla="*/ 1019094 w 1737884"/>
                <a:gd name="connsiteY720" fmla="*/ 25750 h 1433407"/>
                <a:gd name="connsiteX721" fmla="*/ 1027836 w 1737884"/>
                <a:gd name="connsiteY721" fmla="*/ 26479 h 1433407"/>
                <a:gd name="connsiteX722" fmla="*/ 1032879 w 1737884"/>
                <a:gd name="connsiteY722" fmla="*/ 33652 h 1433407"/>
                <a:gd name="connsiteX723" fmla="*/ 1040500 w 1737884"/>
                <a:gd name="connsiteY723" fmla="*/ 77137 h 1433407"/>
                <a:gd name="connsiteX724" fmla="*/ 1043078 w 1737884"/>
                <a:gd name="connsiteY724" fmla="*/ 76856 h 1433407"/>
                <a:gd name="connsiteX725" fmla="*/ 1047057 w 1737884"/>
                <a:gd name="connsiteY725" fmla="*/ 77193 h 1433407"/>
                <a:gd name="connsiteX726" fmla="*/ 1050531 w 1737884"/>
                <a:gd name="connsiteY726" fmla="*/ 78201 h 1433407"/>
                <a:gd name="connsiteX727" fmla="*/ 1051092 w 1737884"/>
                <a:gd name="connsiteY727" fmla="*/ 77921 h 1433407"/>
                <a:gd name="connsiteX728" fmla="*/ 1056863 w 1737884"/>
                <a:gd name="connsiteY728" fmla="*/ 76912 h 1433407"/>
                <a:gd name="connsiteX729" fmla="*/ 1060338 w 1737884"/>
                <a:gd name="connsiteY729" fmla="*/ 77305 h 1433407"/>
                <a:gd name="connsiteX730" fmla="*/ 1061402 w 1737884"/>
                <a:gd name="connsiteY730" fmla="*/ 76296 h 1433407"/>
                <a:gd name="connsiteX731" fmla="*/ 1073282 w 1737884"/>
                <a:gd name="connsiteY731" fmla="*/ 74391 h 1433407"/>
                <a:gd name="connsiteX732" fmla="*/ 1074739 w 1737884"/>
                <a:gd name="connsiteY732" fmla="*/ 75119 h 1433407"/>
                <a:gd name="connsiteX733" fmla="*/ 1076420 w 1737884"/>
                <a:gd name="connsiteY733" fmla="*/ 76128 h 1433407"/>
                <a:gd name="connsiteX734" fmla="*/ 1108194 w 1737884"/>
                <a:gd name="connsiteY734" fmla="*/ 88456 h 1433407"/>
                <a:gd name="connsiteX735" fmla="*/ 1109707 w 1737884"/>
                <a:gd name="connsiteY735" fmla="*/ 86159 h 1433407"/>
                <a:gd name="connsiteX736" fmla="*/ 1117496 w 1737884"/>
                <a:gd name="connsiteY736" fmla="*/ 82572 h 1433407"/>
                <a:gd name="connsiteX737" fmla="*/ 1118224 w 1737884"/>
                <a:gd name="connsiteY737" fmla="*/ 82572 h 1433407"/>
                <a:gd name="connsiteX738" fmla="*/ 1156442 w 1737884"/>
                <a:gd name="connsiteY738" fmla="*/ 83301 h 1433407"/>
                <a:gd name="connsiteX739" fmla="*/ 1157450 w 1737884"/>
                <a:gd name="connsiteY739" fmla="*/ 83357 h 1433407"/>
                <a:gd name="connsiteX740" fmla="*/ 1189672 w 1737884"/>
                <a:gd name="connsiteY740" fmla="*/ 86943 h 1433407"/>
                <a:gd name="connsiteX741" fmla="*/ 1190400 w 1737884"/>
                <a:gd name="connsiteY741" fmla="*/ 87055 h 1433407"/>
                <a:gd name="connsiteX742" fmla="*/ 1234502 w 1737884"/>
                <a:gd name="connsiteY742" fmla="*/ 94788 h 1433407"/>
                <a:gd name="connsiteX743" fmla="*/ 1244532 w 1737884"/>
                <a:gd name="connsiteY743" fmla="*/ 102690 h 1433407"/>
                <a:gd name="connsiteX744" fmla="*/ 1244644 w 1737884"/>
                <a:gd name="connsiteY744" fmla="*/ 102802 h 1433407"/>
                <a:gd name="connsiteX745" fmla="*/ 1247166 w 1737884"/>
                <a:gd name="connsiteY745" fmla="*/ 106836 h 1433407"/>
                <a:gd name="connsiteX746" fmla="*/ 1247894 w 1737884"/>
                <a:gd name="connsiteY746" fmla="*/ 108966 h 1433407"/>
                <a:gd name="connsiteX747" fmla="*/ 1248343 w 1737884"/>
                <a:gd name="connsiteY747" fmla="*/ 110927 h 1433407"/>
                <a:gd name="connsiteX748" fmla="*/ 1249071 w 1737884"/>
                <a:gd name="connsiteY748" fmla="*/ 116643 h 1433407"/>
                <a:gd name="connsiteX749" fmla="*/ 1247670 w 1737884"/>
                <a:gd name="connsiteY749" fmla="*/ 123255 h 1433407"/>
                <a:gd name="connsiteX750" fmla="*/ 1246998 w 1737884"/>
                <a:gd name="connsiteY750" fmla="*/ 124376 h 1433407"/>
                <a:gd name="connsiteX751" fmla="*/ 1246998 w 1737884"/>
                <a:gd name="connsiteY751" fmla="*/ 127234 h 1433407"/>
                <a:gd name="connsiteX752" fmla="*/ 1243075 w 1737884"/>
                <a:gd name="connsiteY752" fmla="*/ 135359 h 1433407"/>
                <a:gd name="connsiteX753" fmla="*/ 1239769 w 1737884"/>
                <a:gd name="connsiteY753" fmla="*/ 139282 h 1433407"/>
                <a:gd name="connsiteX754" fmla="*/ 1235902 w 1737884"/>
                <a:gd name="connsiteY754" fmla="*/ 142028 h 1433407"/>
                <a:gd name="connsiteX755" fmla="*/ 1233941 w 1737884"/>
                <a:gd name="connsiteY755" fmla="*/ 144493 h 1433407"/>
                <a:gd name="connsiteX756" fmla="*/ 1232372 w 1737884"/>
                <a:gd name="connsiteY756" fmla="*/ 146119 h 1433407"/>
                <a:gd name="connsiteX757" fmla="*/ 1230915 w 1737884"/>
                <a:gd name="connsiteY757" fmla="*/ 149537 h 1433407"/>
                <a:gd name="connsiteX758" fmla="*/ 1230075 w 1737884"/>
                <a:gd name="connsiteY758" fmla="*/ 150826 h 1433407"/>
                <a:gd name="connsiteX759" fmla="*/ 1229010 w 1737884"/>
                <a:gd name="connsiteY759" fmla="*/ 153403 h 1433407"/>
                <a:gd name="connsiteX760" fmla="*/ 1227833 w 1737884"/>
                <a:gd name="connsiteY760" fmla="*/ 155533 h 1433407"/>
                <a:gd name="connsiteX761" fmla="*/ 1228113 w 1737884"/>
                <a:gd name="connsiteY761" fmla="*/ 156878 h 1433407"/>
                <a:gd name="connsiteX762" fmla="*/ 1228338 w 1737884"/>
                <a:gd name="connsiteY762" fmla="*/ 158895 h 1433407"/>
                <a:gd name="connsiteX763" fmla="*/ 1228338 w 1737884"/>
                <a:gd name="connsiteY763" fmla="*/ 159624 h 1433407"/>
                <a:gd name="connsiteX764" fmla="*/ 1228057 w 1737884"/>
                <a:gd name="connsiteY764" fmla="*/ 162145 h 1433407"/>
                <a:gd name="connsiteX765" fmla="*/ 1227329 w 1737884"/>
                <a:gd name="connsiteY765" fmla="*/ 165003 h 1433407"/>
                <a:gd name="connsiteX766" fmla="*/ 1214776 w 1737884"/>
                <a:gd name="connsiteY766" fmla="*/ 172512 h 1433407"/>
                <a:gd name="connsiteX767" fmla="*/ 1213151 w 1737884"/>
                <a:gd name="connsiteY767" fmla="*/ 172120 h 1433407"/>
                <a:gd name="connsiteX768" fmla="*/ 1209677 w 1737884"/>
                <a:gd name="connsiteY768" fmla="*/ 172120 h 1433407"/>
                <a:gd name="connsiteX769" fmla="*/ 1207548 w 1737884"/>
                <a:gd name="connsiteY769" fmla="*/ 173185 h 1433407"/>
                <a:gd name="connsiteX770" fmla="*/ 1198582 w 1737884"/>
                <a:gd name="connsiteY770" fmla="*/ 173297 h 1433407"/>
                <a:gd name="connsiteX771" fmla="*/ 1196788 w 1737884"/>
                <a:gd name="connsiteY771" fmla="*/ 173465 h 1433407"/>
                <a:gd name="connsiteX772" fmla="*/ 1186366 w 1737884"/>
                <a:gd name="connsiteY772" fmla="*/ 174866 h 1433407"/>
                <a:gd name="connsiteX773" fmla="*/ 1185021 w 1737884"/>
                <a:gd name="connsiteY773" fmla="*/ 174978 h 1433407"/>
                <a:gd name="connsiteX774" fmla="*/ 1184180 w 1737884"/>
                <a:gd name="connsiteY774" fmla="*/ 174978 h 1433407"/>
                <a:gd name="connsiteX775" fmla="*/ 1179585 w 1737884"/>
                <a:gd name="connsiteY775" fmla="*/ 176995 h 1433407"/>
                <a:gd name="connsiteX776" fmla="*/ 1153752 w 1737884"/>
                <a:gd name="connsiteY776" fmla="*/ 181310 h 1433407"/>
                <a:gd name="connsiteX777" fmla="*/ 1148596 w 1737884"/>
                <a:gd name="connsiteY777" fmla="*/ 180862 h 1433407"/>
                <a:gd name="connsiteX778" fmla="*/ 1128367 w 1737884"/>
                <a:gd name="connsiteY778" fmla="*/ 173689 h 1433407"/>
                <a:gd name="connsiteX779" fmla="*/ 1126125 w 1737884"/>
                <a:gd name="connsiteY779" fmla="*/ 172568 h 1433407"/>
                <a:gd name="connsiteX780" fmla="*/ 1122651 w 1737884"/>
                <a:gd name="connsiteY780" fmla="*/ 170271 h 1433407"/>
                <a:gd name="connsiteX781" fmla="*/ 1109034 w 1737884"/>
                <a:gd name="connsiteY781" fmla="*/ 171391 h 1433407"/>
                <a:gd name="connsiteX782" fmla="*/ 1080511 w 1737884"/>
                <a:gd name="connsiteY782" fmla="*/ 174249 h 1433407"/>
                <a:gd name="connsiteX783" fmla="*/ 1079502 w 1737884"/>
                <a:gd name="connsiteY783" fmla="*/ 174305 h 1433407"/>
                <a:gd name="connsiteX784" fmla="*/ 1077261 w 1737884"/>
                <a:gd name="connsiteY784" fmla="*/ 174305 h 1433407"/>
                <a:gd name="connsiteX785" fmla="*/ 1076757 w 1737884"/>
                <a:gd name="connsiteY785" fmla="*/ 174866 h 1433407"/>
                <a:gd name="connsiteX786" fmla="*/ 1075972 w 1737884"/>
                <a:gd name="connsiteY786" fmla="*/ 175538 h 1433407"/>
                <a:gd name="connsiteX787" fmla="*/ 1064036 w 1737884"/>
                <a:gd name="connsiteY787" fmla="*/ 177499 h 1433407"/>
                <a:gd name="connsiteX788" fmla="*/ 1063364 w 1737884"/>
                <a:gd name="connsiteY788" fmla="*/ 177163 h 1433407"/>
                <a:gd name="connsiteX789" fmla="*/ 1061514 w 1737884"/>
                <a:gd name="connsiteY789" fmla="*/ 177163 h 1433407"/>
                <a:gd name="connsiteX790" fmla="*/ 1058376 w 1737884"/>
                <a:gd name="connsiteY790" fmla="*/ 176659 h 1433407"/>
                <a:gd name="connsiteX791" fmla="*/ 1057200 w 1737884"/>
                <a:gd name="connsiteY791" fmla="*/ 177555 h 1433407"/>
                <a:gd name="connsiteX792" fmla="*/ 1055070 w 1737884"/>
                <a:gd name="connsiteY792" fmla="*/ 179012 h 1433407"/>
                <a:gd name="connsiteX793" fmla="*/ 1049354 w 1737884"/>
                <a:gd name="connsiteY793" fmla="*/ 180750 h 1433407"/>
                <a:gd name="connsiteX794" fmla="*/ 1048178 w 1737884"/>
                <a:gd name="connsiteY794" fmla="*/ 180750 h 1433407"/>
                <a:gd name="connsiteX795" fmla="*/ 1042462 w 1737884"/>
                <a:gd name="connsiteY795" fmla="*/ 190444 h 1433407"/>
                <a:gd name="connsiteX796" fmla="*/ 1041005 w 1737884"/>
                <a:gd name="connsiteY796" fmla="*/ 191173 h 1433407"/>
                <a:gd name="connsiteX797" fmla="*/ 1034673 w 1737884"/>
                <a:gd name="connsiteY797" fmla="*/ 192125 h 1433407"/>
                <a:gd name="connsiteX798" fmla="*/ 1026883 w 1737884"/>
                <a:gd name="connsiteY798" fmla="*/ 190836 h 1433407"/>
                <a:gd name="connsiteX799" fmla="*/ 1024138 w 1737884"/>
                <a:gd name="connsiteY799" fmla="*/ 190836 h 1433407"/>
                <a:gd name="connsiteX800" fmla="*/ 1022008 w 1737884"/>
                <a:gd name="connsiteY800" fmla="*/ 190612 h 1433407"/>
                <a:gd name="connsiteX801" fmla="*/ 1011921 w 1737884"/>
                <a:gd name="connsiteY801" fmla="*/ 198738 h 1433407"/>
                <a:gd name="connsiteX802" fmla="*/ 1009792 w 1737884"/>
                <a:gd name="connsiteY802" fmla="*/ 198738 h 1433407"/>
                <a:gd name="connsiteX803" fmla="*/ 1008671 w 1737884"/>
                <a:gd name="connsiteY803" fmla="*/ 198682 h 1433407"/>
                <a:gd name="connsiteX804" fmla="*/ 988554 w 1737884"/>
                <a:gd name="connsiteY804" fmla="*/ 196552 h 1433407"/>
                <a:gd name="connsiteX805" fmla="*/ 988386 w 1737884"/>
                <a:gd name="connsiteY805" fmla="*/ 196552 h 1433407"/>
                <a:gd name="connsiteX806" fmla="*/ 930163 w 1737884"/>
                <a:gd name="connsiteY806" fmla="*/ 189379 h 1433407"/>
                <a:gd name="connsiteX807" fmla="*/ 916098 w 1737884"/>
                <a:gd name="connsiteY807" fmla="*/ 187978 h 1433407"/>
                <a:gd name="connsiteX808" fmla="*/ 900519 w 1737884"/>
                <a:gd name="connsiteY808" fmla="*/ 186017 h 1433407"/>
                <a:gd name="connsiteX809" fmla="*/ 904330 w 1737884"/>
                <a:gd name="connsiteY809" fmla="*/ 208992 h 1433407"/>
                <a:gd name="connsiteX810" fmla="*/ 914192 w 1737884"/>
                <a:gd name="connsiteY810" fmla="*/ 270633 h 1433407"/>
                <a:gd name="connsiteX811" fmla="*/ 915593 w 1737884"/>
                <a:gd name="connsiteY811" fmla="*/ 270914 h 1433407"/>
                <a:gd name="connsiteX812" fmla="*/ 918171 w 1737884"/>
                <a:gd name="connsiteY812" fmla="*/ 271810 h 1433407"/>
                <a:gd name="connsiteX813" fmla="*/ 919628 w 1737884"/>
                <a:gd name="connsiteY813" fmla="*/ 272539 h 1433407"/>
                <a:gd name="connsiteX814" fmla="*/ 922318 w 1737884"/>
                <a:gd name="connsiteY814" fmla="*/ 274500 h 1433407"/>
                <a:gd name="connsiteX815" fmla="*/ 923607 w 1737884"/>
                <a:gd name="connsiteY815" fmla="*/ 275341 h 1433407"/>
                <a:gd name="connsiteX816" fmla="*/ 926184 w 1737884"/>
                <a:gd name="connsiteY816" fmla="*/ 277806 h 1433407"/>
                <a:gd name="connsiteX817" fmla="*/ 930387 w 1737884"/>
                <a:gd name="connsiteY817" fmla="*/ 285819 h 1433407"/>
                <a:gd name="connsiteX818" fmla="*/ 930723 w 1737884"/>
                <a:gd name="connsiteY818" fmla="*/ 286548 h 1433407"/>
                <a:gd name="connsiteX819" fmla="*/ 930779 w 1737884"/>
                <a:gd name="connsiteY819" fmla="*/ 286604 h 1433407"/>
                <a:gd name="connsiteX820" fmla="*/ 931844 w 1737884"/>
                <a:gd name="connsiteY820" fmla="*/ 286996 h 1433407"/>
                <a:gd name="connsiteX821" fmla="*/ 934030 w 1737884"/>
                <a:gd name="connsiteY821" fmla="*/ 287557 h 1433407"/>
                <a:gd name="connsiteX822" fmla="*/ 936159 w 1737884"/>
                <a:gd name="connsiteY822" fmla="*/ 288341 h 1433407"/>
                <a:gd name="connsiteX823" fmla="*/ 937616 w 1737884"/>
                <a:gd name="connsiteY823" fmla="*/ 289070 h 1433407"/>
                <a:gd name="connsiteX824" fmla="*/ 938737 w 1737884"/>
                <a:gd name="connsiteY824" fmla="*/ 289686 h 1433407"/>
                <a:gd name="connsiteX825" fmla="*/ 940866 w 1737884"/>
                <a:gd name="connsiteY825" fmla="*/ 291143 h 1433407"/>
                <a:gd name="connsiteX826" fmla="*/ 943220 w 1737884"/>
                <a:gd name="connsiteY826" fmla="*/ 293328 h 1433407"/>
                <a:gd name="connsiteX827" fmla="*/ 943332 w 1737884"/>
                <a:gd name="connsiteY827" fmla="*/ 293385 h 1433407"/>
                <a:gd name="connsiteX828" fmla="*/ 946022 w 1737884"/>
                <a:gd name="connsiteY828" fmla="*/ 295290 h 1433407"/>
                <a:gd name="connsiteX829" fmla="*/ 952802 w 1737884"/>
                <a:gd name="connsiteY829" fmla="*/ 302070 h 1433407"/>
                <a:gd name="connsiteX830" fmla="*/ 955940 w 1737884"/>
                <a:gd name="connsiteY830" fmla="*/ 304592 h 1433407"/>
                <a:gd name="connsiteX831" fmla="*/ 956613 w 1737884"/>
                <a:gd name="connsiteY831" fmla="*/ 305208 h 1433407"/>
                <a:gd name="connsiteX832" fmla="*/ 958798 w 1737884"/>
                <a:gd name="connsiteY832" fmla="*/ 305208 h 1433407"/>
                <a:gd name="connsiteX833" fmla="*/ 964514 w 1737884"/>
                <a:gd name="connsiteY833" fmla="*/ 306946 h 1433407"/>
                <a:gd name="connsiteX834" fmla="*/ 966643 w 1737884"/>
                <a:gd name="connsiteY834" fmla="*/ 308403 h 1433407"/>
                <a:gd name="connsiteX835" fmla="*/ 968212 w 1737884"/>
                <a:gd name="connsiteY835" fmla="*/ 309691 h 1433407"/>
                <a:gd name="connsiteX836" fmla="*/ 968324 w 1737884"/>
                <a:gd name="connsiteY836" fmla="*/ 309803 h 1433407"/>
                <a:gd name="connsiteX837" fmla="*/ 975161 w 1737884"/>
                <a:gd name="connsiteY837" fmla="*/ 315239 h 1433407"/>
                <a:gd name="connsiteX838" fmla="*/ 975889 w 1737884"/>
                <a:gd name="connsiteY838" fmla="*/ 316640 h 1433407"/>
                <a:gd name="connsiteX839" fmla="*/ 978299 w 1737884"/>
                <a:gd name="connsiteY839" fmla="*/ 319050 h 1433407"/>
                <a:gd name="connsiteX840" fmla="*/ 979588 w 1737884"/>
                <a:gd name="connsiteY840" fmla="*/ 320619 h 1433407"/>
                <a:gd name="connsiteX841" fmla="*/ 980485 w 1737884"/>
                <a:gd name="connsiteY841" fmla="*/ 321908 h 1433407"/>
                <a:gd name="connsiteX842" fmla="*/ 981941 w 1737884"/>
                <a:gd name="connsiteY842" fmla="*/ 323364 h 1433407"/>
                <a:gd name="connsiteX843" fmla="*/ 984687 w 1737884"/>
                <a:gd name="connsiteY843" fmla="*/ 328240 h 1433407"/>
                <a:gd name="connsiteX844" fmla="*/ 985696 w 1737884"/>
                <a:gd name="connsiteY844" fmla="*/ 329248 h 1433407"/>
                <a:gd name="connsiteX845" fmla="*/ 987097 w 1737884"/>
                <a:gd name="connsiteY845" fmla="*/ 328968 h 1433407"/>
                <a:gd name="connsiteX846" fmla="*/ 987881 w 1737884"/>
                <a:gd name="connsiteY846" fmla="*/ 328744 h 1433407"/>
                <a:gd name="connsiteX847" fmla="*/ 991132 w 1737884"/>
                <a:gd name="connsiteY847" fmla="*/ 328184 h 1433407"/>
                <a:gd name="connsiteX848" fmla="*/ 993261 w 1737884"/>
                <a:gd name="connsiteY848" fmla="*/ 328184 h 1433407"/>
                <a:gd name="connsiteX849" fmla="*/ 997912 w 1737884"/>
                <a:gd name="connsiteY849" fmla="*/ 329304 h 1433407"/>
                <a:gd name="connsiteX850" fmla="*/ 1000154 w 1737884"/>
                <a:gd name="connsiteY850" fmla="*/ 330145 h 1433407"/>
                <a:gd name="connsiteX851" fmla="*/ 1003180 w 1737884"/>
                <a:gd name="connsiteY851" fmla="*/ 331770 h 1433407"/>
                <a:gd name="connsiteX852" fmla="*/ 1004020 w 1737884"/>
                <a:gd name="connsiteY852" fmla="*/ 331770 h 1433407"/>
                <a:gd name="connsiteX853" fmla="*/ 1008615 w 1737884"/>
                <a:gd name="connsiteY853" fmla="*/ 332835 h 1433407"/>
                <a:gd name="connsiteX854" fmla="*/ 1010072 w 1737884"/>
                <a:gd name="connsiteY854" fmla="*/ 333563 h 1433407"/>
                <a:gd name="connsiteX855" fmla="*/ 1011025 w 1737884"/>
                <a:gd name="connsiteY855" fmla="*/ 334124 h 1433407"/>
                <a:gd name="connsiteX856" fmla="*/ 1012874 w 1737884"/>
                <a:gd name="connsiteY856" fmla="*/ 334684 h 1433407"/>
                <a:gd name="connsiteX857" fmla="*/ 1016460 w 1737884"/>
                <a:gd name="connsiteY857" fmla="*/ 336141 h 1433407"/>
                <a:gd name="connsiteX858" fmla="*/ 1017245 w 1737884"/>
                <a:gd name="connsiteY858" fmla="*/ 336477 h 1433407"/>
                <a:gd name="connsiteX859" fmla="*/ 1018702 w 1737884"/>
                <a:gd name="connsiteY859" fmla="*/ 337206 h 1433407"/>
                <a:gd name="connsiteX860" fmla="*/ 1021392 w 1737884"/>
                <a:gd name="connsiteY860" fmla="*/ 339167 h 1433407"/>
                <a:gd name="connsiteX861" fmla="*/ 1022120 w 1737884"/>
                <a:gd name="connsiteY861" fmla="*/ 339895 h 1433407"/>
                <a:gd name="connsiteX862" fmla="*/ 1023689 w 1737884"/>
                <a:gd name="connsiteY862" fmla="*/ 341913 h 1433407"/>
                <a:gd name="connsiteX863" fmla="*/ 1024138 w 1737884"/>
                <a:gd name="connsiteY863" fmla="*/ 342249 h 1433407"/>
                <a:gd name="connsiteX864" fmla="*/ 1025707 w 1737884"/>
                <a:gd name="connsiteY864" fmla="*/ 343538 h 1433407"/>
                <a:gd name="connsiteX865" fmla="*/ 1026435 w 1737884"/>
                <a:gd name="connsiteY865" fmla="*/ 344266 h 1433407"/>
                <a:gd name="connsiteX866" fmla="*/ 1028340 w 1737884"/>
                <a:gd name="connsiteY866" fmla="*/ 346956 h 1433407"/>
                <a:gd name="connsiteX867" fmla="*/ 1029069 w 1737884"/>
                <a:gd name="connsiteY867" fmla="*/ 348413 h 1433407"/>
                <a:gd name="connsiteX868" fmla="*/ 1029573 w 1737884"/>
                <a:gd name="connsiteY868" fmla="*/ 349590 h 1433407"/>
                <a:gd name="connsiteX869" fmla="*/ 1034617 w 1737884"/>
                <a:gd name="connsiteY869" fmla="*/ 355362 h 1433407"/>
                <a:gd name="connsiteX870" fmla="*/ 1035737 w 1737884"/>
                <a:gd name="connsiteY870" fmla="*/ 356483 h 1433407"/>
                <a:gd name="connsiteX871" fmla="*/ 1037699 w 1737884"/>
                <a:gd name="connsiteY871" fmla="*/ 359172 h 1433407"/>
                <a:gd name="connsiteX872" fmla="*/ 1038427 w 1737884"/>
                <a:gd name="connsiteY872" fmla="*/ 360629 h 1433407"/>
                <a:gd name="connsiteX873" fmla="*/ 1039324 w 1737884"/>
                <a:gd name="connsiteY873" fmla="*/ 363263 h 1433407"/>
                <a:gd name="connsiteX874" fmla="*/ 1040725 w 1737884"/>
                <a:gd name="connsiteY874" fmla="*/ 366793 h 1433407"/>
                <a:gd name="connsiteX875" fmla="*/ 1041285 w 1737884"/>
                <a:gd name="connsiteY875" fmla="*/ 369203 h 1433407"/>
                <a:gd name="connsiteX876" fmla="*/ 1042182 w 1737884"/>
                <a:gd name="connsiteY876" fmla="*/ 371837 h 1433407"/>
                <a:gd name="connsiteX877" fmla="*/ 1043302 w 1737884"/>
                <a:gd name="connsiteY877" fmla="*/ 376320 h 1433407"/>
                <a:gd name="connsiteX878" fmla="*/ 1043807 w 1737884"/>
                <a:gd name="connsiteY878" fmla="*/ 379570 h 1433407"/>
                <a:gd name="connsiteX879" fmla="*/ 1043807 w 1737884"/>
                <a:gd name="connsiteY879" fmla="*/ 381699 h 1433407"/>
                <a:gd name="connsiteX880" fmla="*/ 1042294 w 1737884"/>
                <a:gd name="connsiteY880" fmla="*/ 387079 h 1433407"/>
                <a:gd name="connsiteX881" fmla="*/ 1042350 w 1737884"/>
                <a:gd name="connsiteY881" fmla="*/ 388200 h 1433407"/>
                <a:gd name="connsiteX882" fmla="*/ 1042350 w 1737884"/>
                <a:gd name="connsiteY882" fmla="*/ 388928 h 1433407"/>
                <a:gd name="connsiteX883" fmla="*/ 1041565 w 1737884"/>
                <a:gd name="connsiteY883" fmla="*/ 392851 h 1433407"/>
                <a:gd name="connsiteX884" fmla="*/ 1041621 w 1737884"/>
                <a:gd name="connsiteY884" fmla="*/ 393187 h 1433407"/>
                <a:gd name="connsiteX885" fmla="*/ 1042350 w 1737884"/>
                <a:gd name="connsiteY885" fmla="*/ 394364 h 1433407"/>
                <a:gd name="connsiteX886" fmla="*/ 1043527 w 1737884"/>
                <a:gd name="connsiteY886" fmla="*/ 397166 h 1433407"/>
                <a:gd name="connsiteX887" fmla="*/ 1043583 w 1737884"/>
                <a:gd name="connsiteY887" fmla="*/ 397334 h 1433407"/>
                <a:gd name="connsiteX888" fmla="*/ 1044927 w 1737884"/>
                <a:gd name="connsiteY888" fmla="*/ 399351 h 1433407"/>
                <a:gd name="connsiteX889" fmla="*/ 1045656 w 1737884"/>
                <a:gd name="connsiteY889" fmla="*/ 400808 h 1433407"/>
                <a:gd name="connsiteX890" fmla="*/ 1045992 w 1737884"/>
                <a:gd name="connsiteY890" fmla="*/ 401537 h 1433407"/>
                <a:gd name="connsiteX891" fmla="*/ 1048234 w 1737884"/>
                <a:gd name="connsiteY891" fmla="*/ 401817 h 1433407"/>
                <a:gd name="connsiteX892" fmla="*/ 1051092 w 1737884"/>
                <a:gd name="connsiteY892" fmla="*/ 402545 h 1433407"/>
                <a:gd name="connsiteX893" fmla="*/ 1051092 w 1737884"/>
                <a:gd name="connsiteY893" fmla="*/ 402545 h 1433407"/>
                <a:gd name="connsiteX894" fmla="*/ 1051876 w 1737884"/>
                <a:gd name="connsiteY894" fmla="*/ 402377 h 1433407"/>
                <a:gd name="connsiteX895" fmla="*/ 1053165 w 1737884"/>
                <a:gd name="connsiteY895" fmla="*/ 401424 h 1433407"/>
                <a:gd name="connsiteX896" fmla="*/ 1057368 w 1737884"/>
                <a:gd name="connsiteY896" fmla="*/ 399575 h 1433407"/>
                <a:gd name="connsiteX897" fmla="*/ 1058993 w 1737884"/>
                <a:gd name="connsiteY897" fmla="*/ 399239 h 1433407"/>
                <a:gd name="connsiteX898" fmla="*/ 1061570 w 1737884"/>
                <a:gd name="connsiteY898" fmla="*/ 396773 h 1433407"/>
                <a:gd name="connsiteX899" fmla="*/ 1063700 w 1737884"/>
                <a:gd name="connsiteY899" fmla="*/ 395316 h 1433407"/>
                <a:gd name="connsiteX900" fmla="*/ 1066166 w 1737884"/>
                <a:gd name="connsiteY900" fmla="*/ 394084 h 1433407"/>
                <a:gd name="connsiteX901" fmla="*/ 1070480 w 1737884"/>
                <a:gd name="connsiteY901" fmla="*/ 392627 h 1433407"/>
                <a:gd name="connsiteX902" fmla="*/ 1075524 w 1737884"/>
                <a:gd name="connsiteY902" fmla="*/ 392234 h 1433407"/>
                <a:gd name="connsiteX903" fmla="*/ 1077317 w 1737884"/>
                <a:gd name="connsiteY903" fmla="*/ 392066 h 1433407"/>
                <a:gd name="connsiteX904" fmla="*/ 1078774 w 1737884"/>
                <a:gd name="connsiteY904" fmla="*/ 392066 h 1433407"/>
                <a:gd name="connsiteX905" fmla="*/ 1082024 w 1737884"/>
                <a:gd name="connsiteY905" fmla="*/ 392571 h 1433407"/>
                <a:gd name="connsiteX906" fmla="*/ 1086339 w 1737884"/>
                <a:gd name="connsiteY906" fmla="*/ 394028 h 1433407"/>
                <a:gd name="connsiteX907" fmla="*/ 1088805 w 1737884"/>
                <a:gd name="connsiteY907" fmla="*/ 395204 h 1433407"/>
                <a:gd name="connsiteX908" fmla="*/ 1090934 w 1737884"/>
                <a:gd name="connsiteY908" fmla="*/ 396661 h 1433407"/>
                <a:gd name="connsiteX909" fmla="*/ 1091494 w 1737884"/>
                <a:gd name="connsiteY909" fmla="*/ 397054 h 1433407"/>
                <a:gd name="connsiteX910" fmla="*/ 1119177 w 1737884"/>
                <a:gd name="connsiteY910" fmla="*/ 345779 h 1433407"/>
                <a:gd name="connsiteX911" fmla="*/ 1130833 w 1737884"/>
                <a:gd name="connsiteY911" fmla="*/ 340680 h 1433407"/>
                <a:gd name="connsiteX912" fmla="*/ 1138622 w 1737884"/>
                <a:gd name="connsiteY912" fmla="*/ 350711 h 1433407"/>
                <a:gd name="connsiteX913" fmla="*/ 1138622 w 1737884"/>
                <a:gd name="connsiteY913" fmla="*/ 351439 h 1433407"/>
                <a:gd name="connsiteX914" fmla="*/ 1139686 w 1737884"/>
                <a:gd name="connsiteY914" fmla="*/ 355082 h 1433407"/>
                <a:gd name="connsiteX915" fmla="*/ 1140079 w 1737884"/>
                <a:gd name="connsiteY915" fmla="*/ 357940 h 1433407"/>
                <a:gd name="connsiteX916" fmla="*/ 1140079 w 1737884"/>
                <a:gd name="connsiteY916" fmla="*/ 360741 h 1433407"/>
                <a:gd name="connsiteX917" fmla="*/ 1140863 w 1737884"/>
                <a:gd name="connsiteY917" fmla="*/ 361806 h 1433407"/>
                <a:gd name="connsiteX918" fmla="*/ 1142208 w 1737884"/>
                <a:gd name="connsiteY918" fmla="*/ 364160 h 1433407"/>
                <a:gd name="connsiteX919" fmla="*/ 1144113 w 1737884"/>
                <a:gd name="connsiteY919" fmla="*/ 364160 h 1433407"/>
                <a:gd name="connsiteX920" fmla="*/ 1146635 w 1737884"/>
                <a:gd name="connsiteY920" fmla="*/ 364496 h 1433407"/>
                <a:gd name="connsiteX921" fmla="*/ 1149493 w 1737884"/>
                <a:gd name="connsiteY921" fmla="*/ 365224 h 1433407"/>
                <a:gd name="connsiteX922" fmla="*/ 1150782 w 1737884"/>
                <a:gd name="connsiteY922" fmla="*/ 365617 h 1433407"/>
                <a:gd name="connsiteX923" fmla="*/ 1151847 w 1737884"/>
                <a:gd name="connsiteY923" fmla="*/ 364328 h 1433407"/>
                <a:gd name="connsiteX924" fmla="*/ 1153304 w 1737884"/>
                <a:gd name="connsiteY924" fmla="*/ 362871 h 1433407"/>
                <a:gd name="connsiteX925" fmla="*/ 1160364 w 1737884"/>
                <a:gd name="connsiteY925" fmla="*/ 359845 h 1433407"/>
                <a:gd name="connsiteX926" fmla="*/ 1160925 w 1737884"/>
                <a:gd name="connsiteY926" fmla="*/ 359677 h 1433407"/>
                <a:gd name="connsiteX927" fmla="*/ 1165912 w 1737884"/>
                <a:gd name="connsiteY927" fmla="*/ 359284 h 1433407"/>
                <a:gd name="connsiteX928" fmla="*/ 1166752 w 1737884"/>
                <a:gd name="connsiteY928" fmla="*/ 358780 h 1433407"/>
                <a:gd name="connsiteX929" fmla="*/ 1169218 w 1737884"/>
                <a:gd name="connsiteY929" fmla="*/ 357267 h 1433407"/>
                <a:gd name="connsiteX930" fmla="*/ 1170339 w 1737884"/>
                <a:gd name="connsiteY930" fmla="*/ 356595 h 1433407"/>
                <a:gd name="connsiteX931" fmla="*/ 1171796 w 1737884"/>
                <a:gd name="connsiteY931" fmla="*/ 355866 h 1433407"/>
                <a:gd name="connsiteX932" fmla="*/ 1172973 w 1737884"/>
                <a:gd name="connsiteY932" fmla="*/ 355362 h 1433407"/>
                <a:gd name="connsiteX933" fmla="*/ 1179585 w 1737884"/>
                <a:gd name="connsiteY933" fmla="*/ 350094 h 1433407"/>
                <a:gd name="connsiteX934" fmla="*/ 1181322 w 1737884"/>
                <a:gd name="connsiteY934" fmla="*/ 347741 h 1433407"/>
                <a:gd name="connsiteX935" fmla="*/ 1182779 w 1737884"/>
                <a:gd name="connsiteY935" fmla="*/ 346284 h 1433407"/>
                <a:gd name="connsiteX936" fmla="*/ 1185469 w 1737884"/>
                <a:gd name="connsiteY936" fmla="*/ 344378 h 1433407"/>
                <a:gd name="connsiteX937" fmla="*/ 1186926 w 1737884"/>
                <a:gd name="connsiteY937" fmla="*/ 343650 h 1433407"/>
                <a:gd name="connsiteX938" fmla="*/ 1190176 w 1737884"/>
                <a:gd name="connsiteY938" fmla="*/ 342641 h 1433407"/>
                <a:gd name="connsiteX939" fmla="*/ 1190905 w 1737884"/>
                <a:gd name="connsiteY939" fmla="*/ 341408 h 1433407"/>
                <a:gd name="connsiteX940" fmla="*/ 1192362 w 1737884"/>
                <a:gd name="connsiteY940" fmla="*/ 339279 h 1433407"/>
                <a:gd name="connsiteX941" fmla="*/ 1193650 w 1737884"/>
                <a:gd name="connsiteY941" fmla="*/ 337710 h 1433407"/>
                <a:gd name="connsiteX942" fmla="*/ 1194379 w 1737884"/>
                <a:gd name="connsiteY942" fmla="*/ 336982 h 1433407"/>
                <a:gd name="connsiteX943" fmla="*/ 1197069 w 1737884"/>
                <a:gd name="connsiteY943" fmla="*/ 335020 h 1433407"/>
                <a:gd name="connsiteX944" fmla="*/ 1198526 w 1737884"/>
                <a:gd name="connsiteY944" fmla="*/ 334292 h 1433407"/>
                <a:gd name="connsiteX945" fmla="*/ 1199310 w 1737884"/>
                <a:gd name="connsiteY945" fmla="*/ 333956 h 1433407"/>
                <a:gd name="connsiteX946" fmla="*/ 1201944 w 1737884"/>
                <a:gd name="connsiteY946" fmla="*/ 332891 h 1433407"/>
                <a:gd name="connsiteX947" fmla="*/ 1206427 w 1737884"/>
                <a:gd name="connsiteY947" fmla="*/ 328576 h 1433407"/>
                <a:gd name="connsiteX948" fmla="*/ 1209509 w 1737884"/>
                <a:gd name="connsiteY948" fmla="*/ 326951 h 1433407"/>
                <a:gd name="connsiteX949" fmla="*/ 1211638 w 1737884"/>
                <a:gd name="connsiteY949" fmla="*/ 324821 h 1433407"/>
                <a:gd name="connsiteX950" fmla="*/ 1218923 w 1737884"/>
                <a:gd name="connsiteY950" fmla="*/ 321795 h 1433407"/>
                <a:gd name="connsiteX951" fmla="*/ 1219428 w 1737884"/>
                <a:gd name="connsiteY951" fmla="*/ 321795 h 1433407"/>
                <a:gd name="connsiteX952" fmla="*/ 1220044 w 1737884"/>
                <a:gd name="connsiteY952" fmla="*/ 321459 h 1433407"/>
                <a:gd name="connsiteX953" fmla="*/ 1222510 w 1737884"/>
                <a:gd name="connsiteY953" fmla="*/ 319946 h 1433407"/>
                <a:gd name="connsiteX954" fmla="*/ 1223406 w 1737884"/>
                <a:gd name="connsiteY954" fmla="*/ 319386 h 1433407"/>
                <a:gd name="connsiteX955" fmla="*/ 1225255 w 1737884"/>
                <a:gd name="connsiteY955" fmla="*/ 316864 h 1433407"/>
                <a:gd name="connsiteX956" fmla="*/ 1225984 w 1737884"/>
                <a:gd name="connsiteY956" fmla="*/ 316136 h 1433407"/>
                <a:gd name="connsiteX957" fmla="*/ 1227273 w 1737884"/>
                <a:gd name="connsiteY957" fmla="*/ 315071 h 1433407"/>
                <a:gd name="connsiteX958" fmla="*/ 1226544 w 1737884"/>
                <a:gd name="connsiteY958" fmla="*/ 311877 h 1433407"/>
                <a:gd name="connsiteX959" fmla="*/ 1225480 w 1737884"/>
                <a:gd name="connsiteY959" fmla="*/ 310140 h 1433407"/>
                <a:gd name="connsiteX960" fmla="*/ 1224751 w 1737884"/>
                <a:gd name="connsiteY960" fmla="*/ 308683 h 1433407"/>
                <a:gd name="connsiteX961" fmla="*/ 1224191 w 1737884"/>
                <a:gd name="connsiteY961" fmla="*/ 300781 h 1433407"/>
                <a:gd name="connsiteX962" fmla="*/ 1224919 w 1737884"/>
                <a:gd name="connsiteY962" fmla="*/ 298652 h 1433407"/>
                <a:gd name="connsiteX963" fmla="*/ 1227105 w 1737884"/>
                <a:gd name="connsiteY963" fmla="*/ 294898 h 1433407"/>
                <a:gd name="connsiteX964" fmla="*/ 1227609 w 1737884"/>
                <a:gd name="connsiteY964" fmla="*/ 293721 h 1433407"/>
                <a:gd name="connsiteX965" fmla="*/ 1228338 w 1737884"/>
                <a:gd name="connsiteY965" fmla="*/ 292264 h 1433407"/>
                <a:gd name="connsiteX966" fmla="*/ 1229794 w 1737884"/>
                <a:gd name="connsiteY966" fmla="*/ 290134 h 1433407"/>
                <a:gd name="connsiteX967" fmla="*/ 1229794 w 1737884"/>
                <a:gd name="connsiteY967" fmla="*/ 290134 h 1433407"/>
                <a:gd name="connsiteX968" fmla="*/ 1230411 w 1737884"/>
                <a:gd name="connsiteY968" fmla="*/ 289070 h 1433407"/>
                <a:gd name="connsiteX969" fmla="*/ 1231868 w 1737884"/>
                <a:gd name="connsiteY969" fmla="*/ 286940 h 1433407"/>
                <a:gd name="connsiteX970" fmla="*/ 1235846 w 1737884"/>
                <a:gd name="connsiteY970" fmla="*/ 283410 h 1433407"/>
                <a:gd name="connsiteX971" fmla="*/ 1237303 w 1737884"/>
                <a:gd name="connsiteY971" fmla="*/ 282681 h 1433407"/>
                <a:gd name="connsiteX972" fmla="*/ 1237584 w 1737884"/>
                <a:gd name="connsiteY972" fmla="*/ 282569 h 1433407"/>
                <a:gd name="connsiteX973" fmla="*/ 1243299 w 1737884"/>
                <a:gd name="connsiteY973" fmla="*/ 277246 h 1433407"/>
                <a:gd name="connsiteX974" fmla="*/ 1253218 w 1737884"/>
                <a:gd name="connsiteY974" fmla="*/ 278703 h 1433407"/>
                <a:gd name="connsiteX975" fmla="*/ 1305165 w 1737884"/>
                <a:gd name="connsiteY975" fmla="*/ 318882 h 1433407"/>
                <a:gd name="connsiteX976" fmla="*/ 1307742 w 1737884"/>
                <a:gd name="connsiteY976" fmla="*/ 320338 h 1433407"/>
                <a:gd name="connsiteX977" fmla="*/ 1317101 w 1737884"/>
                <a:gd name="connsiteY977" fmla="*/ 327511 h 1433407"/>
                <a:gd name="connsiteX978" fmla="*/ 1319118 w 1737884"/>
                <a:gd name="connsiteY978" fmla="*/ 329585 h 1433407"/>
                <a:gd name="connsiteX979" fmla="*/ 1386307 w 1737884"/>
                <a:gd name="connsiteY979" fmla="*/ 420981 h 1433407"/>
                <a:gd name="connsiteX980" fmla="*/ 1387595 w 1737884"/>
                <a:gd name="connsiteY980" fmla="*/ 422551 h 1433407"/>
                <a:gd name="connsiteX981" fmla="*/ 1390285 w 1737884"/>
                <a:gd name="connsiteY981" fmla="*/ 426641 h 1433407"/>
                <a:gd name="connsiteX982" fmla="*/ 1398747 w 1737884"/>
                <a:gd name="connsiteY982" fmla="*/ 437905 h 1433407"/>
                <a:gd name="connsiteX983" fmla="*/ 1413373 w 1737884"/>
                <a:gd name="connsiteY983" fmla="*/ 459031 h 1433407"/>
                <a:gd name="connsiteX984" fmla="*/ 1452767 w 1737884"/>
                <a:gd name="connsiteY984" fmla="*/ 514171 h 1433407"/>
                <a:gd name="connsiteX985" fmla="*/ 1453551 w 1737884"/>
                <a:gd name="connsiteY985" fmla="*/ 515516 h 1433407"/>
                <a:gd name="connsiteX986" fmla="*/ 1456297 w 1737884"/>
                <a:gd name="connsiteY986" fmla="*/ 526332 h 1433407"/>
                <a:gd name="connsiteX987" fmla="*/ 1455569 w 1737884"/>
                <a:gd name="connsiteY987" fmla="*/ 528461 h 1433407"/>
                <a:gd name="connsiteX988" fmla="*/ 1452207 w 1737884"/>
                <a:gd name="connsiteY988" fmla="*/ 533280 h 1433407"/>
                <a:gd name="connsiteX989" fmla="*/ 1452150 w 1737884"/>
                <a:gd name="connsiteY989" fmla="*/ 533448 h 1433407"/>
                <a:gd name="connsiteX990" fmla="*/ 1451422 w 1737884"/>
                <a:gd name="connsiteY990" fmla="*/ 534905 h 1433407"/>
                <a:gd name="connsiteX991" fmla="*/ 1449517 w 1737884"/>
                <a:gd name="connsiteY991" fmla="*/ 537539 h 1433407"/>
                <a:gd name="connsiteX992" fmla="*/ 1449124 w 1737884"/>
                <a:gd name="connsiteY992" fmla="*/ 539276 h 1433407"/>
                <a:gd name="connsiteX993" fmla="*/ 1447667 w 1737884"/>
                <a:gd name="connsiteY993" fmla="*/ 543591 h 1433407"/>
                <a:gd name="connsiteX994" fmla="*/ 1445146 w 1737884"/>
                <a:gd name="connsiteY994" fmla="*/ 547626 h 1433407"/>
                <a:gd name="connsiteX995" fmla="*/ 1443689 w 1737884"/>
                <a:gd name="connsiteY995" fmla="*/ 549083 h 1433407"/>
                <a:gd name="connsiteX996" fmla="*/ 1440999 w 1737884"/>
                <a:gd name="connsiteY996" fmla="*/ 550988 h 1433407"/>
                <a:gd name="connsiteX997" fmla="*/ 1440046 w 1737884"/>
                <a:gd name="connsiteY997" fmla="*/ 551436 h 1433407"/>
                <a:gd name="connsiteX998" fmla="*/ 1437861 w 1737884"/>
                <a:gd name="connsiteY998" fmla="*/ 554070 h 1433407"/>
                <a:gd name="connsiteX999" fmla="*/ 1432089 w 1737884"/>
                <a:gd name="connsiteY999" fmla="*/ 557544 h 1433407"/>
                <a:gd name="connsiteX1000" fmla="*/ 1431585 w 1737884"/>
                <a:gd name="connsiteY1000" fmla="*/ 557825 h 1433407"/>
                <a:gd name="connsiteX1001" fmla="*/ 1426709 w 1737884"/>
                <a:gd name="connsiteY1001" fmla="*/ 562027 h 1433407"/>
                <a:gd name="connsiteX1002" fmla="*/ 1419985 w 1737884"/>
                <a:gd name="connsiteY1002" fmla="*/ 564829 h 1433407"/>
                <a:gd name="connsiteX1003" fmla="*/ 1412700 w 1737884"/>
                <a:gd name="connsiteY1003" fmla="*/ 567855 h 1433407"/>
                <a:gd name="connsiteX1004" fmla="*/ 1411748 w 1737884"/>
                <a:gd name="connsiteY1004" fmla="*/ 567855 h 1433407"/>
                <a:gd name="connsiteX1005" fmla="*/ 1410515 w 1737884"/>
                <a:gd name="connsiteY1005" fmla="*/ 568584 h 1433407"/>
                <a:gd name="connsiteX1006" fmla="*/ 1408778 w 1737884"/>
                <a:gd name="connsiteY1006" fmla="*/ 570601 h 1433407"/>
                <a:gd name="connsiteX1007" fmla="*/ 1408329 w 1737884"/>
                <a:gd name="connsiteY1007" fmla="*/ 571442 h 1433407"/>
                <a:gd name="connsiteX1008" fmla="*/ 1403286 w 1737884"/>
                <a:gd name="connsiteY1008" fmla="*/ 576261 h 1433407"/>
                <a:gd name="connsiteX1009" fmla="*/ 1402950 w 1737884"/>
                <a:gd name="connsiteY1009" fmla="*/ 582817 h 1433407"/>
                <a:gd name="connsiteX1010" fmla="*/ 1401885 w 1737884"/>
                <a:gd name="connsiteY1010" fmla="*/ 587244 h 1433407"/>
                <a:gd name="connsiteX1011" fmla="*/ 1401156 w 1737884"/>
                <a:gd name="connsiteY1011" fmla="*/ 588701 h 1433407"/>
                <a:gd name="connsiteX1012" fmla="*/ 1399812 w 1737884"/>
                <a:gd name="connsiteY1012" fmla="*/ 590718 h 1433407"/>
                <a:gd name="connsiteX1013" fmla="*/ 1399363 w 1737884"/>
                <a:gd name="connsiteY1013" fmla="*/ 592175 h 1433407"/>
                <a:gd name="connsiteX1014" fmla="*/ 1399363 w 1737884"/>
                <a:gd name="connsiteY1014" fmla="*/ 594865 h 1433407"/>
                <a:gd name="connsiteX1015" fmla="*/ 1398635 w 1737884"/>
                <a:gd name="connsiteY1015" fmla="*/ 598732 h 1433407"/>
                <a:gd name="connsiteX1016" fmla="*/ 1397178 w 1737884"/>
                <a:gd name="connsiteY1016" fmla="*/ 602318 h 1433407"/>
                <a:gd name="connsiteX1017" fmla="*/ 1396954 w 1737884"/>
                <a:gd name="connsiteY1017" fmla="*/ 602766 h 1433407"/>
                <a:gd name="connsiteX1018" fmla="*/ 1396113 w 1737884"/>
                <a:gd name="connsiteY1018" fmla="*/ 609547 h 1433407"/>
                <a:gd name="connsiteX1019" fmla="*/ 1395385 w 1737884"/>
                <a:gd name="connsiteY1019" fmla="*/ 611004 h 1433407"/>
                <a:gd name="connsiteX1020" fmla="*/ 1393760 w 1737884"/>
                <a:gd name="connsiteY1020" fmla="*/ 613414 h 1433407"/>
                <a:gd name="connsiteX1021" fmla="*/ 1391350 w 1737884"/>
                <a:gd name="connsiteY1021" fmla="*/ 617280 h 1433407"/>
                <a:gd name="connsiteX1022" fmla="*/ 1390621 w 1737884"/>
                <a:gd name="connsiteY1022" fmla="*/ 618009 h 1433407"/>
                <a:gd name="connsiteX1023" fmla="*/ 1390173 w 1737884"/>
                <a:gd name="connsiteY1023" fmla="*/ 618401 h 1433407"/>
                <a:gd name="connsiteX1024" fmla="*/ 1388492 w 1737884"/>
                <a:gd name="connsiteY1024" fmla="*/ 621483 h 1433407"/>
                <a:gd name="connsiteX1025" fmla="*/ 1387876 w 1737884"/>
                <a:gd name="connsiteY1025" fmla="*/ 622267 h 1433407"/>
                <a:gd name="connsiteX1026" fmla="*/ 1384906 w 1737884"/>
                <a:gd name="connsiteY1026" fmla="*/ 628768 h 1433407"/>
                <a:gd name="connsiteX1027" fmla="*/ 1382048 w 1737884"/>
                <a:gd name="connsiteY1027" fmla="*/ 631626 h 1433407"/>
                <a:gd name="connsiteX1028" fmla="*/ 1377957 w 1737884"/>
                <a:gd name="connsiteY1028" fmla="*/ 634147 h 1433407"/>
                <a:gd name="connsiteX1029" fmla="*/ 1374315 w 1737884"/>
                <a:gd name="connsiteY1029" fmla="*/ 637173 h 1433407"/>
                <a:gd name="connsiteX1030" fmla="*/ 1374315 w 1737884"/>
                <a:gd name="connsiteY1030" fmla="*/ 637173 h 1433407"/>
                <a:gd name="connsiteX1031" fmla="*/ 1368599 w 1737884"/>
                <a:gd name="connsiteY1031" fmla="*/ 639639 h 1433407"/>
                <a:gd name="connsiteX1032" fmla="*/ 1366301 w 1737884"/>
                <a:gd name="connsiteY1032" fmla="*/ 640255 h 1433407"/>
                <a:gd name="connsiteX1033" fmla="*/ 1366581 w 1737884"/>
                <a:gd name="connsiteY1033" fmla="*/ 641152 h 1433407"/>
                <a:gd name="connsiteX1034" fmla="*/ 1366862 w 1737884"/>
                <a:gd name="connsiteY1034" fmla="*/ 642273 h 1433407"/>
                <a:gd name="connsiteX1035" fmla="*/ 1364788 w 1737884"/>
                <a:gd name="connsiteY1035" fmla="*/ 653872 h 1433407"/>
                <a:gd name="connsiteX1036" fmla="*/ 1364564 w 1737884"/>
                <a:gd name="connsiteY1036" fmla="*/ 654097 h 1433407"/>
                <a:gd name="connsiteX1037" fmla="*/ 1363836 w 1737884"/>
                <a:gd name="connsiteY1037" fmla="*/ 655498 h 1433407"/>
                <a:gd name="connsiteX1038" fmla="*/ 1361930 w 1737884"/>
                <a:gd name="connsiteY1038" fmla="*/ 658131 h 1433407"/>
                <a:gd name="connsiteX1039" fmla="*/ 1360473 w 1737884"/>
                <a:gd name="connsiteY1039" fmla="*/ 659588 h 1433407"/>
                <a:gd name="connsiteX1040" fmla="*/ 1359913 w 1737884"/>
                <a:gd name="connsiteY1040" fmla="*/ 660149 h 1433407"/>
                <a:gd name="connsiteX1041" fmla="*/ 1355990 w 1737884"/>
                <a:gd name="connsiteY1041" fmla="*/ 663511 h 1433407"/>
                <a:gd name="connsiteX1042" fmla="*/ 1355598 w 1737884"/>
                <a:gd name="connsiteY1042" fmla="*/ 664744 h 1433407"/>
                <a:gd name="connsiteX1043" fmla="*/ 1355598 w 1737884"/>
                <a:gd name="connsiteY1043" fmla="*/ 668162 h 1433407"/>
                <a:gd name="connsiteX1044" fmla="*/ 1354085 w 1737884"/>
                <a:gd name="connsiteY1044" fmla="*/ 673542 h 1433407"/>
                <a:gd name="connsiteX1045" fmla="*/ 1354870 w 1737884"/>
                <a:gd name="connsiteY1045" fmla="*/ 677520 h 1433407"/>
                <a:gd name="connsiteX1046" fmla="*/ 1354870 w 1737884"/>
                <a:gd name="connsiteY1046" fmla="*/ 678753 h 1433407"/>
                <a:gd name="connsiteX1047" fmla="*/ 1355374 w 1737884"/>
                <a:gd name="connsiteY1047" fmla="*/ 680378 h 1433407"/>
                <a:gd name="connsiteX1048" fmla="*/ 1356327 w 1737884"/>
                <a:gd name="connsiteY1048" fmla="*/ 684693 h 1433407"/>
                <a:gd name="connsiteX1049" fmla="*/ 1356327 w 1737884"/>
                <a:gd name="connsiteY1049" fmla="*/ 686150 h 1433407"/>
                <a:gd name="connsiteX1050" fmla="*/ 1356103 w 1737884"/>
                <a:gd name="connsiteY1050" fmla="*/ 688167 h 1433407"/>
                <a:gd name="connsiteX1051" fmla="*/ 1356495 w 1737884"/>
                <a:gd name="connsiteY1051" fmla="*/ 689344 h 1433407"/>
                <a:gd name="connsiteX1052" fmla="*/ 1357055 w 1737884"/>
                <a:gd name="connsiteY1052" fmla="*/ 692650 h 1433407"/>
                <a:gd name="connsiteX1053" fmla="*/ 1357055 w 1737884"/>
                <a:gd name="connsiteY1053" fmla="*/ 693379 h 1433407"/>
                <a:gd name="connsiteX1054" fmla="*/ 1353357 w 1737884"/>
                <a:gd name="connsiteY1054" fmla="*/ 701280 h 1433407"/>
                <a:gd name="connsiteX1055" fmla="*/ 1353245 w 1737884"/>
                <a:gd name="connsiteY1055" fmla="*/ 701952 h 1433407"/>
                <a:gd name="connsiteX1056" fmla="*/ 1353076 w 1737884"/>
                <a:gd name="connsiteY1056" fmla="*/ 710918 h 1433407"/>
                <a:gd name="connsiteX1057" fmla="*/ 1353076 w 1737884"/>
                <a:gd name="connsiteY1057" fmla="*/ 710974 h 1433407"/>
                <a:gd name="connsiteX1058" fmla="*/ 1352740 w 1737884"/>
                <a:gd name="connsiteY1058" fmla="*/ 714169 h 1433407"/>
                <a:gd name="connsiteX1059" fmla="*/ 1348425 w 1737884"/>
                <a:gd name="connsiteY1059" fmla="*/ 722574 h 1433407"/>
                <a:gd name="connsiteX1060" fmla="*/ 1348425 w 1737884"/>
                <a:gd name="connsiteY1060" fmla="*/ 722798 h 1433407"/>
                <a:gd name="connsiteX1061" fmla="*/ 1348425 w 1737884"/>
                <a:gd name="connsiteY1061" fmla="*/ 726385 h 1433407"/>
                <a:gd name="connsiteX1062" fmla="*/ 1347361 w 1737884"/>
                <a:gd name="connsiteY1062" fmla="*/ 730980 h 1433407"/>
                <a:gd name="connsiteX1063" fmla="*/ 1346912 w 1737884"/>
                <a:gd name="connsiteY1063" fmla="*/ 731932 h 1433407"/>
                <a:gd name="connsiteX1064" fmla="*/ 1347024 w 1737884"/>
                <a:gd name="connsiteY1064" fmla="*/ 733557 h 1433407"/>
                <a:gd name="connsiteX1065" fmla="*/ 1347024 w 1737884"/>
                <a:gd name="connsiteY1065" fmla="*/ 739105 h 1433407"/>
                <a:gd name="connsiteX1066" fmla="*/ 1347753 w 1737884"/>
                <a:gd name="connsiteY1066" fmla="*/ 742916 h 1433407"/>
                <a:gd name="connsiteX1067" fmla="*/ 1347753 w 1737884"/>
                <a:gd name="connsiteY1067" fmla="*/ 749080 h 1433407"/>
                <a:gd name="connsiteX1068" fmla="*/ 1348089 w 1737884"/>
                <a:gd name="connsiteY1068" fmla="*/ 749752 h 1433407"/>
                <a:gd name="connsiteX1069" fmla="*/ 1348650 w 1737884"/>
                <a:gd name="connsiteY1069" fmla="*/ 751097 h 1433407"/>
                <a:gd name="connsiteX1070" fmla="*/ 1348706 w 1737884"/>
                <a:gd name="connsiteY1070" fmla="*/ 751265 h 1433407"/>
                <a:gd name="connsiteX1071" fmla="*/ 1350107 w 1737884"/>
                <a:gd name="connsiteY1071" fmla="*/ 753955 h 1433407"/>
                <a:gd name="connsiteX1072" fmla="*/ 1350163 w 1737884"/>
                <a:gd name="connsiteY1072" fmla="*/ 754123 h 1433407"/>
                <a:gd name="connsiteX1073" fmla="*/ 1350891 w 1737884"/>
                <a:gd name="connsiteY1073" fmla="*/ 764994 h 1433407"/>
                <a:gd name="connsiteX1074" fmla="*/ 1351395 w 1737884"/>
                <a:gd name="connsiteY1074" fmla="*/ 765219 h 1433407"/>
                <a:gd name="connsiteX1075" fmla="*/ 1352236 w 1737884"/>
                <a:gd name="connsiteY1075" fmla="*/ 765555 h 1433407"/>
                <a:gd name="connsiteX1076" fmla="*/ 1354814 w 1737884"/>
                <a:gd name="connsiteY1076" fmla="*/ 765050 h 1433407"/>
                <a:gd name="connsiteX1077" fmla="*/ 1356831 w 1737884"/>
                <a:gd name="connsiteY1077" fmla="*/ 764826 h 1433407"/>
                <a:gd name="connsiteX1078" fmla="*/ 1357559 w 1737884"/>
                <a:gd name="connsiteY1078" fmla="*/ 764826 h 1433407"/>
                <a:gd name="connsiteX1079" fmla="*/ 1360193 w 1737884"/>
                <a:gd name="connsiteY1079" fmla="*/ 765163 h 1433407"/>
                <a:gd name="connsiteX1080" fmla="*/ 1361482 w 1737884"/>
                <a:gd name="connsiteY1080" fmla="*/ 764658 h 1433407"/>
                <a:gd name="connsiteX1081" fmla="*/ 1364676 w 1737884"/>
                <a:gd name="connsiteY1081" fmla="*/ 763593 h 1433407"/>
                <a:gd name="connsiteX1082" fmla="*/ 1371233 w 1737884"/>
                <a:gd name="connsiteY1082" fmla="*/ 761240 h 1433407"/>
                <a:gd name="connsiteX1083" fmla="*/ 1371961 w 1737884"/>
                <a:gd name="connsiteY1083" fmla="*/ 761240 h 1433407"/>
                <a:gd name="connsiteX1084" fmla="*/ 1373978 w 1737884"/>
                <a:gd name="connsiteY1084" fmla="*/ 761464 h 1433407"/>
                <a:gd name="connsiteX1085" fmla="*/ 1377285 w 1737884"/>
                <a:gd name="connsiteY1085" fmla="*/ 762136 h 1433407"/>
                <a:gd name="connsiteX1086" fmla="*/ 1382048 w 1737884"/>
                <a:gd name="connsiteY1086" fmla="*/ 762809 h 1433407"/>
                <a:gd name="connsiteX1087" fmla="*/ 1383112 w 1737884"/>
                <a:gd name="connsiteY1087" fmla="*/ 763033 h 1433407"/>
                <a:gd name="connsiteX1088" fmla="*/ 1383673 w 1737884"/>
                <a:gd name="connsiteY1088" fmla="*/ 763201 h 1433407"/>
                <a:gd name="connsiteX1089" fmla="*/ 1389221 w 1737884"/>
                <a:gd name="connsiteY1089" fmla="*/ 761632 h 1433407"/>
                <a:gd name="connsiteX1090" fmla="*/ 1389613 w 1737884"/>
                <a:gd name="connsiteY1090" fmla="*/ 761352 h 1433407"/>
                <a:gd name="connsiteX1091" fmla="*/ 1391350 w 1737884"/>
                <a:gd name="connsiteY1091" fmla="*/ 760175 h 1433407"/>
                <a:gd name="connsiteX1092" fmla="*/ 1397458 w 1737884"/>
                <a:gd name="connsiteY1092" fmla="*/ 755916 h 1433407"/>
                <a:gd name="connsiteX1093" fmla="*/ 1400316 w 1737884"/>
                <a:gd name="connsiteY1093" fmla="*/ 755188 h 1433407"/>
                <a:gd name="connsiteX1094" fmla="*/ 1402838 w 1737884"/>
                <a:gd name="connsiteY1094" fmla="*/ 754852 h 1433407"/>
                <a:gd name="connsiteX1095" fmla="*/ 1407881 w 1737884"/>
                <a:gd name="connsiteY1095" fmla="*/ 754852 h 1433407"/>
                <a:gd name="connsiteX1096" fmla="*/ 1416679 w 1737884"/>
                <a:gd name="connsiteY1096" fmla="*/ 759727 h 1433407"/>
                <a:gd name="connsiteX1097" fmla="*/ 1417519 w 1737884"/>
                <a:gd name="connsiteY1097" fmla="*/ 768973 h 1433407"/>
                <a:gd name="connsiteX1098" fmla="*/ 1417519 w 1737884"/>
                <a:gd name="connsiteY1098" fmla="*/ 769477 h 1433407"/>
                <a:gd name="connsiteX1099" fmla="*/ 1414662 w 1737884"/>
                <a:gd name="connsiteY1099" fmla="*/ 776650 h 1433407"/>
                <a:gd name="connsiteX1100" fmla="*/ 1414662 w 1737884"/>
                <a:gd name="connsiteY1100" fmla="*/ 778107 h 1433407"/>
                <a:gd name="connsiteX1101" fmla="*/ 1413821 w 1737884"/>
                <a:gd name="connsiteY1101" fmla="*/ 782198 h 1433407"/>
                <a:gd name="connsiteX1102" fmla="*/ 1411972 w 1737884"/>
                <a:gd name="connsiteY1102" fmla="*/ 786457 h 1433407"/>
                <a:gd name="connsiteX1103" fmla="*/ 1411467 w 1737884"/>
                <a:gd name="connsiteY1103" fmla="*/ 788530 h 1433407"/>
                <a:gd name="connsiteX1104" fmla="*/ 1411243 w 1737884"/>
                <a:gd name="connsiteY1104" fmla="*/ 789315 h 1433407"/>
                <a:gd name="connsiteX1105" fmla="*/ 1409786 w 1737884"/>
                <a:gd name="connsiteY1105" fmla="*/ 793629 h 1433407"/>
                <a:gd name="connsiteX1106" fmla="*/ 1407265 w 1737884"/>
                <a:gd name="connsiteY1106" fmla="*/ 797664 h 1433407"/>
                <a:gd name="connsiteX1107" fmla="*/ 1406648 w 1737884"/>
                <a:gd name="connsiteY1107" fmla="*/ 798281 h 1433407"/>
                <a:gd name="connsiteX1108" fmla="*/ 1405639 w 1737884"/>
                <a:gd name="connsiteY1108" fmla="*/ 799906 h 1433407"/>
                <a:gd name="connsiteX1109" fmla="*/ 1405696 w 1737884"/>
                <a:gd name="connsiteY1109" fmla="*/ 800074 h 1433407"/>
                <a:gd name="connsiteX1110" fmla="*/ 1405976 w 1737884"/>
                <a:gd name="connsiteY1110" fmla="*/ 802595 h 1433407"/>
                <a:gd name="connsiteX1111" fmla="*/ 1405976 w 1737884"/>
                <a:gd name="connsiteY1111" fmla="*/ 804725 h 1433407"/>
                <a:gd name="connsiteX1112" fmla="*/ 1402950 w 1737884"/>
                <a:gd name="connsiteY1112" fmla="*/ 812010 h 1433407"/>
                <a:gd name="connsiteX1113" fmla="*/ 1400764 w 1737884"/>
                <a:gd name="connsiteY1113" fmla="*/ 814195 h 1433407"/>
                <a:gd name="connsiteX1114" fmla="*/ 1398803 w 1737884"/>
                <a:gd name="connsiteY1114" fmla="*/ 815764 h 1433407"/>
                <a:gd name="connsiteX1115" fmla="*/ 1398803 w 1737884"/>
                <a:gd name="connsiteY1115" fmla="*/ 816941 h 1433407"/>
                <a:gd name="connsiteX1116" fmla="*/ 1398243 w 1737884"/>
                <a:gd name="connsiteY1116" fmla="*/ 820247 h 1433407"/>
                <a:gd name="connsiteX1117" fmla="*/ 1397514 w 1737884"/>
                <a:gd name="connsiteY1117" fmla="*/ 822377 h 1433407"/>
                <a:gd name="connsiteX1118" fmla="*/ 1395048 w 1737884"/>
                <a:gd name="connsiteY1118" fmla="*/ 826411 h 1433407"/>
                <a:gd name="connsiteX1119" fmla="*/ 1392919 w 1737884"/>
                <a:gd name="connsiteY1119" fmla="*/ 828541 h 1433407"/>
                <a:gd name="connsiteX1120" fmla="*/ 1391854 w 1737884"/>
                <a:gd name="connsiteY1120" fmla="*/ 829437 h 1433407"/>
                <a:gd name="connsiteX1121" fmla="*/ 1391574 w 1737884"/>
                <a:gd name="connsiteY1121" fmla="*/ 830110 h 1433407"/>
                <a:gd name="connsiteX1122" fmla="*/ 1389389 w 1737884"/>
                <a:gd name="connsiteY1122" fmla="*/ 833472 h 1433407"/>
                <a:gd name="connsiteX1123" fmla="*/ 1386195 w 1737884"/>
                <a:gd name="connsiteY1123" fmla="*/ 838796 h 1433407"/>
                <a:gd name="connsiteX1124" fmla="*/ 1384794 w 1737884"/>
                <a:gd name="connsiteY1124" fmla="*/ 840925 h 1433407"/>
                <a:gd name="connsiteX1125" fmla="*/ 1385130 w 1737884"/>
                <a:gd name="connsiteY1125" fmla="*/ 843503 h 1433407"/>
                <a:gd name="connsiteX1126" fmla="*/ 1385130 w 1737884"/>
                <a:gd name="connsiteY1126" fmla="*/ 847089 h 1433407"/>
                <a:gd name="connsiteX1127" fmla="*/ 1382104 w 1737884"/>
                <a:gd name="connsiteY1127" fmla="*/ 854430 h 1433407"/>
                <a:gd name="connsiteX1128" fmla="*/ 1381880 w 1737884"/>
                <a:gd name="connsiteY1128" fmla="*/ 854654 h 1433407"/>
                <a:gd name="connsiteX1129" fmla="*/ 1381207 w 1737884"/>
                <a:gd name="connsiteY1129" fmla="*/ 855999 h 1433407"/>
                <a:gd name="connsiteX1130" fmla="*/ 1380535 w 1737884"/>
                <a:gd name="connsiteY1130" fmla="*/ 857120 h 1433407"/>
                <a:gd name="connsiteX1131" fmla="*/ 1378910 w 1737884"/>
                <a:gd name="connsiteY1131" fmla="*/ 859585 h 1433407"/>
                <a:gd name="connsiteX1132" fmla="*/ 1378854 w 1737884"/>
                <a:gd name="connsiteY1132" fmla="*/ 859697 h 1433407"/>
                <a:gd name="connsiteX1133" fmla="*/ 1378125 w 1737884"/>
                <a:gd name="connsiteY1133" fmla="*/ 861827 h 1433407"/>
                <a:gd name="connsiteX1134" fmla="*/ 1377901 w 1737884"/>
                <a:gd name="connsiteY1134" fmla="*/ 862499 h 1433407"/>
                <a:gd name="connsiteX1135" fmla="*/ 1377173 w 1737884"/>
                <a:gd name="connsiteY1135" fmla="*/ 867487 h 1433407"/>
                <a:gd name="connsiteX1136" fmla="*/ 1377117 w 1737884"/>
                <a:gd name="connsiteY1136" fmla="*/ 868103 h 1433407"/>
                <a:gd name="connsiteX1137" fmla="*/ 1377845 w 1737884"/>
                <a:gd name="connsiteY1137" fmla="*/ 870513 h 1433407"/>
                <a:gd name="connsiteX1138" fmla="*/ 1377901 w 1737884"/>
                <a:gd name="connsiteY1138" fmla="*/ 873595 h 1433407"/>
                <a:gd name="connsiteX1139" fmla="*/ 1376892 w 1737884"/>
                <a:gd name="connsiteY1139" fmla="*/ 879647 h 1433407"/>
                <a:gd name="connsiteX1140" fmla="*/ 1376164 w 1737884"/>
                <a:gd name="connsiteY1140" fmla="*/ 881104 h 1433407"/>
                <a:gd name="connsiteX1141" fmla="*/ 1375491 w 1737884"/>
                <a:gd name="connsiteY1141" fmla="*/ 882224 h 1433407"/>
                <a:gd name="connsiteX1142" fmla="*/ 1374539 w 1737884"/>
                <a:gd name="connsiteY1142" fmla="*/ 884074 h 1433407"/>
                <a:gd name="connsiteX1143" fmla="*/ 1374147 w 1737884"/>
                <a:gd name="connsiteY1143" fmla="*/ 885138 h 1433407"/>
                <a:gd name="connsiteX1144" fmla="*/ 1374259 w 1737884"/>
                <a:gd name="connsiteY1144" fmla="*/ 885867 h 1433407"/>
                <a:gd name="connsiteX1145" fmla="*/ 1376332 w 1737884"/>
                <a:gd name="connsiteY1145" fmla="*/ 890294 h 1433407"/>
                <a:gd name="connsiteX1146" fmla="*/ 1382496 w 1737884"/>
                <a:gd name="connsiteY1146" fmla="*/ 890574 h 1433407"/>
                <a:gd name="connsiteX1147" fmla="*/ 1383449 w 1737884"/>
                <a:gd name="connsiteY1147" fmla="*/ 890686 h 1433407"/>
                <a:gd name="connsiteX1148" fmla="*/ 1392471 w 1737884"/>
                <a:gd name="connsiteY1148" fmla="*/ 892087 h 1433407"/>
                <a:gd name="connsiteX1149" fmla="*/ 1415614 w 1737884"/>
                <a:gd name="connsiteY1149" fmla="*/ 893488 h 1433407"/>
                <a:gd name="connsiteX1150" fmla="*/ 1446323 w 1737884"/>
                <a:gd name="connsiteY1150" fmla="*/ 894889 h 1433407"/>
                <a:gd name="connsiteX1151" fmla="*/ 1447780 w 1737884"/>
                <a:gd name="connsiteY1151" fmla="*/ 895057 h 1433407"/>
                <a:gd name="connsiteX1152" fmla="*/ 1458875 w 1737884"/>
                <a:gd name="connsiteY1152" fmla="*/ 897186 h 1433407"/>
                <a:gd name="connsiteX1153" fmla="*/ 1458987 w 1737884"/>
                <a:gd name="connsiteY1153" fmla="*/ 897074 h 1433407"/>
                <a:gd name="connsiteX1154" fmla="*/ 1459771 w 1737884"/>
                <a:gd name="connsiteY1154" fmla="*/ 894777 h 1433407"/>
                <a:gd name="connsiteX1155" fmla="*/ 1459996 w 1737884"/>
                <a:gd name="connsiteY1155" fmla="*/ 894216 h 1433407"/>
                <a:gd name="connsiteX1156" fmla="*/ 1460668 w 1737884"/>
                <a:gd name="connsiteY1156" fmla="*/ 892479 h 1433407"/>
                <a:gd name="connsiteX1157" fmla="*/ 1461004 w 1737884"/>
                <a:gd name="connsiteY1157" fmla="*/ 889677 h 1433407"/>
                <a:gd name="connsiteX1158" fmla="*/ 1459940 w 1737884"/>
                <a:gd name="connsiteY1158" fmla="*/ 885138 h 1433407"/>
                <a:gd name="connsiteX1159" fmla="*/ 1459940 w 1737884"/>
                <a:gd name="connsiteY1159" fmla="*/ 880095 h 1433407"/>
                <a:gd name="connsiteX1160" fmla="*/ 1461677 w 1737884"/>
                <a:gd name="connsiteY1160" fmla="*/ 874379 h 1433407"/>
                <a:gd name="connsiteX1161" fmla="*/ 1463134 w 1737884"/>
                <a:gd name="connsiteY1161" fmla="*/ 872250 h 1433407"/>
                <a:gd name="connsiteX1162" fmla="*/ 1463470 w 1737884"/>
                <a:gd name="connsiteY1162" fmla="*/ 871801 h 1433407"/>
                <a:gd name="connsiteX1163" fmla="*/ 1464310 w 1737884"/>
                <a:gd name="connsiteY1163" fmla="*/ 870681 h 1433407"/>
                <a:gd name="connsiteX1164" fmla="*/ 1467168 w 1737884"/>
                <a:gd name="connsiteY1164" fmla="*/ 864405 h 1433407"/>
                <a:gd name="connsiteX1165" fmla="*/ 1467168 w 1737884"/>
                <a:gd name="connsiteY1165" fmla="*/ 863676 h 1433407"/>
                <a:gd name="connsiteX1166" fmla="*/ 1467897 w 1737884"/>
                <a:gd name="connsiteY1166" fmla="*/ 859866 h 1433407"/>
                <a:gd name="connsiteX1167" fmla="*/ 1467897 w 1737884"/>
                <a:gd name="connsiteY1167" fmla="*/ 858633 h 1433407"/>
                <a:gd name="connsiteX1168" fmla="*/ 1468513 w 1737884"/>
                <a:gd name="connsiteY1168" fmla="*/ 855046 h 1433407"/>
                <a:gd name="connsiteX1169" fmla="*/ 1468401 w 1737884"/>
                <a:gd name="connsiteY1169" fmla="*/ 854710 h 1433407"/>
                <a:gd name="connsiteX1170" fmla="*/ 1471651 w 1737884"/>
                <a:gd name="connsiteY1170" fmla="*/ 843503 h 1433407"/>
                <a:gd name="connsiteX1171" fmla="*/ 1538392 w 1737884"/>
                <a:gd name="connsiteY1171" fmla="*/ 788138 h 1433407"/>
                <a:gd name="connsiteX1172" fmla="*/ 1546293 w 1737884"/>
                <a:gd name="connsiteY1172" fmla="*/ 785112 h 1433407"/>
                <a:gd name="connsiteX1173" fmla="*/ 1568764 w 1737884"/>
                <a:gd name="connsiteY1173" fmla="*/ 786569 h 1433407"/>
                <a:gd name="connsiteX1174" fmla="*/ 1578290 w 1737884"/>
                <a:gd name="connsiteY1174" fmla="*/ 796375 h 1433407"/>
                <a:gd name="connsiteX1175" fmla="*/ 1579579 w 1737884"/>
                <a:gd name="connsiteY1175" fmla="*/ 797496 h 1433407"/>
                <a:gd name="connsiteX1176" fmla="*/ 1580308 w 1737884"/>
                <a:gd name="connsiteY1176" fmla="*/ 798224 h 1433407"/>
                <a:gd name="connsiteX1177" fmla="*/ 1583278 w 1737884"/>
                <a:gd name="connsiteY1177" fmla="*/ 804277 h 1433407"/>
                <a:gd name="connsiteX1178" fmla="*/ 1583502 w 1737884"/>
                <a:gd name="connsiteY1178" fmla="*/ 804445 h 1433407"/>
                <a:gd name="connsiteX1179" fmla="*/ 1584623 w 1737884"/>
                <a:gd name="connsiteY1179" fmla="*/ 805397 h 1433407"/>
                <a:gd name="connsiteX1180" fmla="*/ 1585743 w 1737884"/>
                <a:gd name="connsiteY1180" fmla="*/ 806294 h 1433407"/>
                <a:gd name="connsiteX1181" fmla="*/ 1586304 w 1737884"/>
                <a:gd name="connsiteY1181" fmla="*/ 806462 h 1433407"/>
                <a:gd name="connsiteX1182" fmla="*/ 1587649 w 1737884"/>
                <a:gd name="connsiteY1182" fmla="*/ 807022 h 1433407"/>
                <a:gd name="connsiteX1183" fmla="*/ 1589106 w 1737884"/>
                <a:gd name="connsiteY1183" fmla="*/ 807751 h 1433407"/>
                <a:gd name="connsiteX1184" fmla="*/ 1590226 w 1737884"/>
                <a:gd name="connsiteY1184" fmla="*/ 808423 h 1433407"/>
                <a:gd name="connsiteX1185" fmla="*/ 1592356 w 1737884"/>
                <a:gd name="connsiteY1185" fmla="*/ 809880 h 1433407"/>
                <a:gd name="connsiteX1186" fmla="*/ 1593925 w 1737884"/>
                <a:gd name="connsiteY1186" fmla="*/ 811169 h 1433407"/>
                <a:gd name="connsiteX1187" fmla="*/ 1595382 w 1737884"/>
                <a:gd name="connsiteY1187" fmla="*/ 812626 h 1433407"/>
                <a:gd name="connsiteX1188" fmla="*/ 1597791 w 1737884"/>
                <a:gd name="connsiteY1188" fmla="*/ 816493 h 1433407"/>
                <a:gd name="connsiteX1189" fmla="*/ 1600369 w 1737884"/>
                <a:gd name="connsiteY1189" fmla="*/ 818398 h 1433407"/>
                <a:gd name="connsiteX1190" fmla="*/ 1602498 w 1737884"/>
                <a:gd name="connsiteY1190" fmla="*/ 820527 h 1433407"/>
                <a:gd name="connsiteX1191" fmla="*/ 1604740 w 1737884"/>
                <a:gd name="connsiteY1191" fmla="*/ 823777 h 1433407"/>
                <a:gd name="connsiteX1192" fmla="*/ 1650971 w 1737884"/>
                <a:gd name="connsiteY1192" fmla="*/ 833024 h 1433407"/>
                <a:gd name="connsiteX1193" fmla="*/ 1651251 w 1737884"/>
                <a:gd name="connsiteY1193" fmla="*/ 829605 h 1433407"/>
                <a:gd name="connsiteX1194" fmla="*/ 1651979 w 1737884"/>
                <a:gd name="connsiteY1194" fmla="*/ 826747 h 1433407"/>
                <a:gd name="connsiteX1195" fmla="*/ 1651979 w 1737884"/>
                <a:gd name="connsiteY1195" fmla="*/ 826747 h 1433407"/>
                <a:gd name="connsiteX1196" fmla="*/ 1653324 w 1737884"/>
                <a:gd name="connsiteY1196" fmla="*/ 818678 h 1433407"/>
                <a:gd name="connsiteX1197" fmla="*/ 1653436 w 1737884"/>
                <a:gd name="connsiteY1197" fmla="*/ 818118 h 1433407"/>
                <a:gd name="connsiteX1198" fmla="*/ 1654613 w 1737884"/>
                <a:gd name="connsiteY1198" fmla="*/ 810273 h 1433407"/>
                <a:gd name="connsiteX1199" fmla="*/ 1656743 w 1737884"/>
                <a:gd name="connsiteY1199" fmla="*/ 806686 h 1433407"/>
                <a:gd name="connsiteX1200" fmla="*/ 1661001 w 1737884"/>
                <a:gd name="connsiteY1200" fmla="*/ 802763 h 1433407"/>
                <a:gd name="connsiteX1201" fmla="*/ 1663467 w 1737884"/>
                <a:gd name="connsiteY1201" fmla="*/ 801251 h 1433407"/>
                <a:gd name="connsiteX1202" fmla="*/ 1672545 w 1737884"/>
                <a:gd name="connsiteY1202" fmla="*/ 800074 h 1433407"/>
                <a:gd name="connsiteX1203" fmla="*/ 1678989 w 1737884"/>
                <a:gd name="connsiteY1203" fmla="*/ 806574 h 1433407"/>
                <a:gd name="connsiteX1204" fmla="*/ 1679718 w 1737884"/>
                <a:gd name="connsiteY1204" fmla="*/ 808704 h 1433407"/>
                <a:gd name="connsiteX1205" fmla="*/ 1680054 w 1737884"/>
                <a:gd name="connsiteY1205" fmla="*/ 809936 h 1433407"/>
                <a:gd name="connsiteX1206" fmla="*/ 1682183 w 1737884"/>
                <a:gd name="connsiteY1206" fmla="*/ 820695 h 1433407"/>
                <a:gd name="connsiteX1207" fmla="*/ 1683697 w 1737884"/>
                <a:gd name="connsiteY1207" fmla="*/ 829605 h 1433407"/>
                <a:gd name="connsiteX1208" fmla="*/ 1683865 w 1737884"/>
                <a:gd name="connsiteY1208" fmla="*/ 831287 h 1433407"/>
                <a:gd name="connsiteX1209" fmla="*/ 1683865 w 1737884"/>
                <a:gd name="connsiteY1209" fmla="*/ 833416 h 1433407"/>
                <a:gd name="connsiteX1210" fmla="*/ 1683584 w 1737884"/>
                <a:gd name="connsiteY1210" fmla="*/ 835938 h 1433407"/>
                <a:gd name="connsiteX1211" fmla="*/ 1683192 w 1737884"/>
                <a:gd name="connsiteY1211" fmla="*/ 838459 h 1433407"/>
                <a:gd name="connsiteX1212" fmla="*/ 1683192 w 1737884"/>
                <a:gd name="connsiteY1212" fmla="*/ 841317 h 1433407"/>
                <a:gd name="connsiteX1213" fmla="*/ 1682071 w 1737884"/>
                <a:gd name="connsiteY1213" fmla="*/ 845968 h 1433407"/>
                <a:gd name="connsiteX1214" fmla="*/ 1681679 w 1737884"/>
                <a:gd name="connsiteY1214" fmla="*/ 846809 h 1433407"/>
                <a:gd name="connsiteX1215" fmla="*/ 1679662 w 1737884"/>
                <a:gd name="connsiteY1215" fmla="*/ 851852 h 1433407"/>
                <a:gd name="connsiteX1216" fmla="*/ 1678933 w 1737884"/>
                <a:gd name="connsiteY1216" fmla="*/ 852861 h 1433407"/>
                <a:gd name="connsiteX1217" fmla="*/ 1678653 w 1737884"/>
                <a:gd name="connsiteY1217" fmla="*/ 854150 h 1433407"/>
                <a:gd name="connsiteX1218" fmla="*/ 1678149 w 1737884"/>
                <a:gd name="connsiteY1218" fmla="*/ 855887 h 1433407"/>
                <a:gd name="connsiteX1219" fmla="*/ 1677196 w 1737884"/>
                <a:gd name="connsiteY1219" fmla="*/ 859978 h 1433407"/>
                <a:gd name="connsiteX1220" fmla="*/ 1676524 w 1737884"/>
                <a:gd name="connsiteY1220" fmla="*/ 863452 h 1433407"/>
                <a:gd name="connsiteX1221" fmla="*/ 1675627 w 1737884"/>
                <a:gd name="connsiteY1221" fmla="*/ 866086 h 1433407"/>
                <a:gd name="connsiteX1222" fmla="*/ 1673105 w 1737884"/>
                <a:gd name="connsiteY1222" fmla="*/ 871073 h 1433407"/>
                <a:gd name="connsiteX1223" fmla="*/ 1673105 w 1737884"/>
                <a:gd name="connsiteY1223" fmla="*/ 873258 h 1433407"/>
                <a:gd name="connsiteX1224" fmla="*/ 1675963 w 1737884"/>
                <a:gd name="connsiteY1224" fmla="*/ 875276 h 1433407"/>
                <a:gd name="connsiteX1225" fmla="*/ 1676412 w 1737884"/>
                <a:gd name="connsiteY1225" fmla="*/ 875612 h 1433407"/>
                <a:gd name="connsiteX1226" fmla="*/ 1681455 w 1737884"/>
                <a:gd name="connsiteY1226" fmla="*/ 879366 h 1433407"/>
                <a:gd name="connsiteX1227" fmla="*/ 1685770 w 1737884"/>
                <a:gd name="connsiteY1227" fmla="*/ 885475 h 1433407"/>
                <a:gd name="connsiteX1228" fmla="*/ 1686162 w 1737884"/>
                <a:gd name="connsiteY1228" fmla="*/ 887044 h 1433407"/>
                <a:gd name="connsiteX1229" fmla="*/ 1691037 w 1737884"/>
                <a:gd name="connsiteY1229" fmla="*/ 894721 h 1433407"/>
                <a:gd name="connsiteX1230" fmla="*/ 1691318 w 1737884"/>
                <a:gd name="connsiteY1230" fmla="*/ 895505 h 1433407"/>
                <a:gd name="connsiteX1231" fmla="*/ 1691822 w 1737884"/>
                <a:gd name="connsiteY1231" fmla="*/ 898755 h 1433407"/>
                <a:gd name="connsiteX1232" fmla="*/ 1691822 w 1737884"/>
                <a:gd name="connsiteY1232" fmla="*/ 902902 h 1433407"/>
                <a:gd name="connsiteX1233" fmla="*/ 1692382 w 1737884"/>
                <a:gd name="connsiteY1233" fmla="*/ 906096 h 1433407"/>
                <a:gd name="connsiteX1234" fmla="*/ 1693447 w 1737884"/>
                <a:gd name="connsiteY1234" fmla="*/ 908394 h 1433407"/>
                <a:gd name="connsiteX1235" fmla="*/ 1694176 w 1737884"/>
                <a:gd name="connsiteY1235" fmla="*/ 910523 h 1433407"/>
                <a:gd name="connsiteX1236" fmla="*/ 1694624 w 1737884"/>
                <a:gd name="connsiteY1236" fmla="*/ 915230 h 1433407"/>
                <a:gd name="connsiteX1237" fmla="*/ 1694344 w 1737884"/>
                <a:gd name="connsiteY1237" fmla="*/ 917360 h 1433407"/>
                <a:gd name="connsiteX1238" fmla="*/ 1694456 w 1737884"/>
                <a:gd name="connsiteY1238" fmla="*/ 917752 h 1433407"/>
                <a:gd name="connsiteX1239" fmla="*/ 1695184 w 1737884"/>
                <a:gd name="connsiteY1239" fmla="*/ 920610 h 1433407"/>
                <a:gd name="connsiteX1240" fmla="*/ 1695464 w 1737884"/>
                <a:gd name="connsiteY1240" fmla="*/ 923132 h 1433407"/>
                <a:gd name="connsiteX1241" fmla="*/ 1695464 w 1737884"/>
                <a:gd name="connsiteY1241" fmla="*/ 926718 h 1433407"/>
                <a:gd name="connsiteX1242" fmla="*/ 1695240 w 1737884"/>
                <a:gd name="connsiteY1242" fmla="*/ 928959 h 1433407"/>
                <a:gd name="connsiteX1243" fmla="*/ 1696641 w 1737884"/>
                <a:gd name="connsiteY1243" fmla="*/ 931033 h 1433407"/>
                <a:gd name="connsiteX1244" fmla="*/ 1697314 w 1737884"/>
                <a:gd name="connsiteY1244" fmla="*/ 932154 h 1433407"/>
                <a:gd name="connsiteX1245" fmla="*/ 1697538 w 1737884"/>
                <a:gd name="connsiteY1245" fmla="*/ 932546 h 1433407"/>
                <a:gd name="connsiteX1246" fmla="*/ 1700284 w 1737884"/>
                <a:gd name="connsiteY1246" fmla="*/ 935348 h 1433407"/>
                <a:gd name="connsiteX1247" fmla="*/ 1700676 w 1737884"/>
                <a:gd name="connsiteY1247" fmla="*/ 935908 h 1433407"/>
                <a:gd name="connsiteX1248" fmla="*/ 1702917 w 1737884"/>
                <a:gd name="connsiteY1248" fmla="*/ 936581 h 1433407"/>
                <a:gd name="connsiteX1249" fmla="*/ 1707681 w 1737884"/>
                <a:gd name="connsiteY1249" fmla="*/ 938598 h 1433407"/>
                <a:gd name="connsiteX1250" fmla="*/ 1708857 w 1737884"/>
                <a:gd name="connsiteY1250" fmla="*/ 938598 h 1433407"/>
                <a:gd name="connsiteX1251" fmla="*/ 1713452 w 1737884"/>
                <a:gd name="connsiteY1251" fmla="*/ 939663 h 1433407"/>
                <a:gd name="connsiteX1252" fmla="*/ 1714909 w 1737884"/>
                <a:gd name="connsiteY1252" fmla="*/ 940391 h 1433407"/>
                <a:gd name="connsiteX1253" fmla="*/ 1717599 w 1737884"/>
                <a:gd name="connsiteY1253" fmla="*/ 942296 h 1433407"/>
                <a:gd name="connsiteX1254" fmla="*/ 1718328 w 1737884"/>
                <a:gd name="connsiteY1254" fmla="*/ 943025 h 1433407"/>
                <a:gd name="connsiteX1255" fmla="*/ 1721073 w 1737884"/>
                <a:gd name="connsiteY1255" fmla="*/ 947844 h 1433407"/>
                <a:gd name="connsiteX1256" fmla="*/ 1721466 w 1737884"/>
                <a:gd name="connsiteY1256" fmla="*/ 949413 h 1433407"/>
                <a:gd name="connsiteX1257" fmla="*/ 1721802 w 1737884"/>
                <a:gd name="connsiteY1257" fmla="*/ 949637 h 1433407"/>
                <a:gd name="connsiteX1258" fmla="*/ 1726061 w 1737884"/>
                <a:gd name="connsiteY1258" fmla="*/ 955689 h 1433407"/>
                <a:gd name="connsiteX1259" fmla="*/ 1727630 w 1737884"/>
                <a:gd name="connsiteY1259" fmla="*/ 962638 h 1433407"/>
                <a:gd name="connsiteX1260" fmla="*/ 1727854 w 1737884"/>
                <a:gd name="connsiteY1260" fmla="*/ 964655 h 1433407"/>
                <a:gd name="connsiteX1261" fmla="*/ 1727854 w 1737884"/>
                <a:gd name="connsiteY1261" fmla="*/ 965552 h 1433407"/>
                <a:gd name="connsiteX1262" fmla="*/ 1728246 w 1737884"/>
                <a:gd name="connsiteY1262" fmla="*/ 967177 h 1433407"/>
                <a:gd name="connsiteX1263" fmla="*/ 1727854 w 1737884"/>
                <a:gd name="connsiteY1263" fmla="*/ 973453 h 1433407"/>
                <a:gd name="connsiteX1264" fmla="*/ 1727854 w 1737884"/>
                <a:gd name="connsiteY1264" fmla="*/ 974854 h 1433407"/>
                <a:gd name="connsiteX1265" fmla="*/ 1728526 w 1737884"/>
                <a:gd name="connsiteY1265" fmla="*/ 976591 h 1433407"/>
                <a:gd name="connsiteX1266" fmla="*/ 1733065 w 1737884"/>
                <a:gd name="connsiteY1266" fmla="*/ 982195 h 1433407"/>
                <a:gd name="connsiteX1267" fmla="*/ 1733794 w 1737884"/>
                <a:gd name="connsiteY1267" fmla="*/ 984324 h 1433407"/>
                <a:gd name="connsiteX1268" fmla="*/ 1734074 w 1737884"/>
                <a:gd name="connsiteY1268" fmla="*/ 985445 h 1433407"/>
                <a:gd name="connsiteX1269" fmla="*/ 1734690 w 1737884"/>
                <a:gd name="connsiteY1269" fmla="*/ 987238 h 1433407"/>
                <a:gd name="connsiteX1270" fmla="*/ 1736820 w 1737884"/>
                <a:gd name="connsiteY1270" fmla="*/ 995868 h 1433407"/>
                <a:gd name="connsiteX1271" fmla="*/ 1737100 w 1737884"/>
                <a:gd name="connsiteY1271" fmla="*/ 997325 h 1433407"/>
                <a:gd name="connsiteX1272" fmla="*/ 1737885 w 1737884"/>
                <a:gd name="connsiteY1272" fmla="*/ 1001248 h 1433407"/>
                <a:gd name="connsiteX1273" fmla="*/ 1737885 w 1737884"/>
                <a:gd name="connsiteY1273" fmla="*/ 1004106 h 1433407"/>
                <a:gd name="connsiteX1274" fmla="*/ 1734074 w 1737884"/>
                <a:gd name="connsiteY1274" fmla="*/ 1012119 h 1433407"/>
                <a:gd name="connsiteX1275" fmla="*/ 1725500 w 1737884"/>
                <a:gd name="connsiteY1275" fmla="*/ 1014248 h 1433407"/>
                <a:gd name="connsiteX1276" fmla="*/ 1724716 w 1737884"/>
                <a:gd name="connsiteY1276" fmla="*/ 1014080 h 1433407"/>
                <a:gd name="connsiteX1277" fmla="*/ 1724604 w 1737884"/>
                <a:gd name="connsiteY1277" fmla="*/ 1014136 h 1433407"/>
                <a:gd name="connsiteX1278" fmla="*/ 1723483 w 1737884"/>
                <a:gd name="connsiteY1278" fmla="*/ 1014753 h 1433407"/>
                <a:gd name="connsiteX1279" fmla="*/ 1722026 w 1737884"/>
                <a:gd name="connsiteY1279" fmla="*/ 1015481 h 1433407"/>
                <a:gd name="connsiteX1280" fmla="*/ 1717431 w 1737884"/>
                <a:gd name="connsiteY1280" fmla="*/ 1016546 h 1433407"/>
                <a:gd name="connsiteX1281" fmla="*/ 1715077 w 1737884"/>
                <a:gd name="connsiteY1281" fmla="*/ 1016546 h 1433407"/>
                <a:gd name="connsiteX1282" fmla="*/ 1713845 w 1737884"/>
                <a:gd name="connsiteY1282" fmla="*/ 1018395 h 1433407"/>
                <a:gd name="connsiteX1283" fmla="*/ 1710987 w 1737884"/>
                <a:gd name="connsiteY1283" fmla="*/ 1021253 h 1433407"/>
                <a:gd name="connsiteX1284" fmla="*/ 1708857 w 1737884"/>
                <a:gd name="connsiteY1284" fmla="*/ 1022710 h 1433407"/>
                <a:gd name="connsiteX1285" fmla="*/ 1707736 w 1737884"/>
                <a:gd name="connsiteY1285" fmla="*/ 1023326 h 1433407"/>
                <a:gd name="connsiteX1286" fmla="*/ 1704879 w 1737884"/>
                <a:gd name="connsiteY1286" fmla="*/ 1024783 h 1433407"/>
                <a:gd name="connsiteX1287" fmla="*/ 1700284 w 1737884"/>
                <a:gd name="connsiteY1287" fmla="*/ 1025848 h 1433407"/>
                <a:gd name="connsiteX1288" fmla="*/ 1699555 w 1737884"/>
                <a:gd name="connsiteY1288" fmla="*/ 1025848 h 1433407"/>
                <a:gd name="connsiteX1289" fmla="*/ 1698098 w 1737884"/>
                <a:gd name="connsiteY1289" fmla="*/ 1025736 h 1433407"/>
                <a:gd name="connsiteX1290" fmla="*/ 1696697 w 1737884"/>
                <a:gd name="connsiteY1290" fmla="*/ 1025512 h 1433407"/>
                <a:gd name="connsiteX1291" fmla="*/ 1696697 w 1737884"/>
                <a:gd name="connsiteY1291" fmla="*/ 1025512 h 1433407"/>
                <a:gd name="connsiteX1292" fmla="*/ 1688067 w 1737884"/>
                <a:gd name="connsiteY1292" fmla="*/ 1030107 h 1433407"/>
                <a:gd name="connsiteX1293" fmla="*/ 1687395 w 1737884"/>
                <a:gd name="connsiteY1293" fmla="*/ 1030107 h 1433407"/>
                <a:gd name="connsiteX1294" fmla="*/ 1686667 w 1737884"/>
                <a:gd name="connsiteY1294" fmla="*/ 1031228 h 1433407"/>
                <a:gd name="connsiteX1295" fmla="*/ 1683809 w 1737884"/>
                <a:gd name="connsiteY1295" fmla="*/ 1034085 h 1433407"/>
                <a:gd name="connsiteX1296" fmla="*/ 1682071 w 1737884"/>
                <a:gd name="connsiteY1296" fmla="*/ 1035262 h 1433407"/>
                <a:gd name="connsiteX1297" fmla="*/ 1681119 w 1737884"/>
                <a:gd name="connsiteY1297" fmla="*/ 1036383 h 1433407"/>
                <a:gd name="connsiteX1298" fmla="*/ 1680390 w 1737884"/>
                <a:gd name="connsiteY1298" fmla="*/ 1037111 h 1433407"/>
                <a:gd name="connsiteX1299" fmla="*/ 1676692 w 1737884"/>
                <a:gd name="connsiteY1299" fmla="*/ 1039465 h 1433407"/>
                <a:gd name="connsiteX1300" fmla="*/ 1673049 w 1737884"/>
                <a:gd name="connsiteY1300" fmla="*/ 1040810 h 1433407"/>
                <a:gd name="connsiteX1301" fmla="*/ 1672265 w 1737884"/>
                <a:gd name="connsiteY1301" fmla="*/ 1041594 h 1433407"/>
                <a:gd name="connsiteX1302" fmla="*/ 1671088 w 1737884"/>
                <a:gd name="connsiteY1302" fmla="*/ 1043164 h 1433407"/>
                <a:gd name="connsiteX1303" fmla="*/ 1669911 w 1737884"/>
                <a:gd name="connsiteY1303" fmla="*/ 1045965 h 1433407"/>
                <a:gd name="connsiteX1304" fmla="*/ 1669351 w 1737884"/>
                <a:gd name="connsiteY1304" fmla="*/ 1047310 h 1433407"/>
                <a:gd name="connsiteX1305" fmla="*/ 1669015 w 1737884"/>
                <a:gd name="connsiteY1305" fmla="*/ 1047983 h 1433407"/>
                <a:gd name="connsiteX1306" fmla="*/ 1669015 w 1737884"/>
                <a:gd name="connsiteY1306" fmla="*/ 1049159 h 1433407"/>
                <a:gd name="connsiteX1307" fmla="*/ 1666493 w 1737884"/>
                <a:gd name="connsiteY1307" fmla="*/ 1055940 h 1433407"/>
                <a:gd name="connsiteX1308" fmla="*/ 1668286 w 1737884"/>
                <a:gd name="connsiteY1308" fmla="*/ 1058910 h 1433407"/>
                <a:gd name="connsiteX1309" fmla="*/ 1669743 w 1737884"/>
                <a:gd name="connsiteY1309" fmla="*/ 1064234 h 1433407"/>
                <a:gd name="connsiteX1310" fmla="*/ 1669743 w 1737884"/>
                <a:gd name="connsiteY1310" fmla="*/ 1065690 h 1433407"/>
                <a:gd name="connsiteX1311" fmla="*/ 1666829 w 1737884"/>
                <a:gd name="connsiteY1311" fmla="*/ 1072863 h 1433407"/>
                <a:gd name="connsiteX1312" fmla="*/ 1666829 w 1737884"/>
                <a:gd name="connsiteY1312" fmla="*/ 1073592 h 1433407"/>
                <a:gd name="connsiteX1313" fmla="*/ 1666829 w 1737884"/>
                <a:gd name="connsiteY1313" fmla="*/ 1074320 h 1433407"/>
                <a:gd name="connsiteX1314" fmla="*/ 1668118 w 1737884"/>
                <a:gd name="connsiteY1314" fmla="*/ 1075609 h 1433407"/>
                <a:gd name="connsiteX1315" fmla="*/ 1670023 w 1737884"/>
                <a:gd name="connsiteY1315" fmla="*/ 1087545 h 1433407"/>
                <a:gd name="connsiteX1316" fmla="*/ 1669295 w 1737884"/>
                <a:gd name="connsiteY1316" fmla="*/ 1089002 h 1433407"/>
                <a:gd name="connsiteX1317" fmla="*/ 1668959 w 1737884"/>
                <a:gd name="connsiteY1317" fmla="*/ 1089618 h 1433407"/>
                <a:gd name="connsiteX1318" fmla="*/ 1668959 w 1737884"/>
                <a:gd name="connsiteY1318" fmla="*/ 1092252 h 1433407"/>
                <a:gd name="connsiteX1319" fmla="*/ 1668510 w 1737884"/>
                <a:gd name="connsiteY1319" fmla="*/ 1095334 h 1433407"/>
                <a:gd name="connsiteX1320" fmla="*/ 1668623 w 1737884"/>
                <a:gd name="connsiteY1320" fmla="*/ 1095502 h 1433407"/>
                <a:gd name="connsiteX1321" fmla="*/ 1670079 w 1737884"/>
                <a:gd name="connsiteY1321" fmla="*/ 1098360 h 1433407"/>
                <a:gd name="connsiteX1322" fmla="*/ 1671144 w 1737884"/>
                <a:gd name="connsiteY1322" fmla="*/ 1102955 h 1433407"/>
                <a:gd name="connsiteX1323" fmla="*/ 1671312 w 1737884"/>
                <a:gd name="connsiteY1323" fmla="*/ 1106149 h 1433407"/>
                <a:gd name="connsiteX1324" fmla="*/ 1671873 w 1737884"/>
                <a:gd name="connsiteY1324" fmla="*/ 1109456 h 1433407"/>
                <a:gd name="connsiteX1325" fmla="*/ 1672041 w 1737884"/>
                <a:gd name="connsiteY1325" fmla="*/ 1111193 h 1433407"/>
                <a:gd name="connsiteX1326" fmla="*/ 1672377 w 1737884"/>
                <a:gd name="connsiteY1326" fmla="*/ 1112258 h 1433407"/>
                <a:gd name="connsiteX1327" fmla="*/ 1673946 w 1737884"/>
                <a:gd name="connsiteY1327" fmla="*/ 1114891 h 1433407"/>
                <a:gd name="connsiteX1328" fmla="*/ 1674338 w 1737884"/>
                <a:gd name="connsiteY1328" fmla="*/ 1115564 h 1433407"/>
                <a:gd name="connsiteX1329" fmla="*/ 1675795 w 1737884"/>
                <a:gd name="connsiteY1329" fmla="*/ 1118422 h 1433407"/>
                <a:gd name="connsiteX1330" fmla="*/ 1676916 w 1737884"/>
                <a:gd name="connsiteY1330" fmla="*/ 1123073 h 1433407"/>
                <a:gd name="connsiteX1331" fmla="*/ 1676916 w 1737884"/>
                <a:gd name="connsiteY1331" fmla="*/ 1124530 h 1433407"/>
                <a:gd name="connsiteX1332" fmla="*/ 1673890 w 1737884"/>
                <a:gd name="connsiteY1332" fmla="*/ 1131871 h 1433407"/>
                <a:gd name="connsiteX1333" fmla="*/ 1673162 w 1737884"/>
                <a:gd name="connsiteY1333" fmla="*/ 1132599 h 1433407"/>
                <a:gd name="connsiteX1334" fmla="*/ 1668847 w 1737884"/>
                <a:gd name="connsiteY1334" fmla="*/ 1135177 h 1433407"/>
                <a:gd name="connsiteX1335" fmla="*/ 1668342 w 1737884"/>
                <a:gd name="connsiteY1335" fmla="*/ 1135905 h 1433407"/>
                <a:gd name="connsiteX1336" fmla="*/ 1667838 w 1737884"/>
                <a:gd name="connsiteY1336" fmla="*/ 1138595 h 1433407"/>
                <a:gd name="connsiteX1337" fmla="*/ 1667109 w 1737884"/>
                <a:gd name="connsiteY1337" fmla="*/ 1140724 h 1433407"/>
                <a:gd name="connsiteX1338" fmla="*/ 1666773 w 1737884"/>
                <a:gd name="connsiteY1338" fmla="*/ 1141565 h 1433407"/>
                <a:gd name="connsiteX1339" fmla="*/ 1666829 w 1737884"/>
                <a:gd name="connsiteY1339" fmla="*/ 1142125 h 1433407"/>
                <a:gd name="connsiteX1340" fmla="*/ 1667782 w 1737884"/>
                <a:gd name="connsiteY1340" fmla="*/ 1142854 h 1433407"/>
                <a:gd name="connsiteX1341" fmla="*/ 1668903 w 1737884"/>
                <a:gd name="connsiteY1341" fmla="*/ 1143806 h 1433407"/>
                <a:gd name="connsiteX1342" fmla="*/ 1671032 w 1737884"/>
                <a:gd name="connsiteY1342" fmla="*/ 1145936 h 1433407"/>
                <a:gd name="connsiteX1343" fmla="*/ 1672937 w 1737884"/>
                <a:gd name="connsiteY1343" fmla="*/ 1148570 h 1433407"/>
                <a:gd name="connsiteX1344" fmla="*/ 1673666 w 1737884"/>
                <a:gd name="connsiteY1344" fmla="*/ 1150027 h 1433407"/>
                <a:gd name="connsiteX1345" fmla="*/ 1674787 w 1737884"/>
                <a:gd name="connsiteY1345" fmla="*/ 1154678 h 1433407"/>
                <a:gd name="connsiteX1346" fmla="*/ 1674787 w 1737884"/>
                <a:gd name="connsiteY1346" fmla="*/ 1155911 h 1433407"/>
                <a:gd name="connsiteX1347" fmla="*/ 1674955 w 1737884"/>
                <a:gd name="connsiteY1347" fmla="*/ 1156415 h 1433407"/>
                <a:gd name="connsiteX1348" fmla="*/ 1675683 w 1737884"/>
                <a:gd name="connsiteY1348" fmla="*/ 1158544 h 1433407"/>
                <a:gd name="connsiteX1349" fmla="*/ 1676187 w 1737884"/>
                <a:gd name="connsiteY1349" fmla="*/ 1161794 h 1433407"/>
                <a:gd name="connsiteX1350" fmla="*/ 1676187 w 1737884"/>
                <a:gd name="connsiteY1350" fmla="*/ 1162299 h 1433407"/>
                <a:gd name="connsiteX1351" fmla="*/ 1676524 w 1737884"/>
                <a:gd name="connsiteY1351" fmla="*/ 1162915 h 1433407"/>
                <a:gd name="connsiteX1352" fmla="*/ 1677252 w 1737884"/>
                <a:gd name="connsiteY1352" fmla="*/ 1164372 h 1433407"/>
                <a:gd name="connsiteX1353" fmla="*/ 1678317 w 1737884"/>
                <a:gd name="connsiteY1353" fmla="*/ 1168967 h 1433407"/>
                <a:gd name="connsiteX1354" fmla="*/ 1678317 w 1737884"/>
                <a:gd name="connsiteY1354" fmla="*/ 1169696 h 1433407"/>
                <a:gd name="connsiteX1355" fmla="*/ 1678317 w 1737884"/>
                <a:gd name="connsiteY1355" fmla="*/ 1169752 h 1433407"/>
                <a:gd name="connsiteX1356" fmla="*/ 1681903 w 1737884"/>
                <a:gd name="connsiteY1356" fmla="*/ 1177597 h 1433407"/>
                <a:gd name="connsiteX1357" fmla="*/ 1681903 w 1737884"/>
                <a:gd name="connsiteY1357" fmla="*/ 1179726 h 1433407"/>
                <a:gd name="connsiteX1358" fmla="*/ 1681399 w 1737884"/>
                <a:gd name="connsiteY1358" fmla="*/ 1182977 h 1433407"/>
                <a:gd name="connsiteX1359" fmla="*/ 1680671 w 1737884"/>
                <a:gd name="connsiteY1359" fmla="*/ 1185106 h 1433407"/>
                <a:gd name="connsiteX1360" fmla="*/ 1680559 w 1737884"/>
                <a:gd name="connsiteY1360" fmla="*/ 1185442 h 1433407"/>
                <a:gd name="connsiteX1361" fmla="*/ 1685378 w 1737884"/>
                <a:gd name="connsiteY1361" fmla="*/ 1188188 h 1433407"/>
                <a:gd name="connsiteX1362" fmla="*/ 1686835 w 1737884"/>
                <a:gd name="connsiteY1362" fmla="*/ 1189645 h 1433407"/>
                <a:gd name="connsiteX1363" fmla="*/ 1689692 w 1737884"/>
                <a:gd name="connsiteY1363" fmla="*/ 1194969 h 1433407"/>
                <a:gd name="connsiteX1364" fmla="*/ 1690253 w 1737884"/>
                <a:gd name="connsiteY1364" fmla="*/ 1195921 h 1433407"/>
                <a:gd name="connsiteX1365" fmla="*/ 1692382 w 1737884"/>
                <a:gd name="connsiteY1365" fmla="*/ 1200180 h 1433407"/>
                <a:gd name="connsiteX1366" fmla="*/ 1694063 w 1737884"/>
                <a:gd name="connsiteY1366" fmla="*/ 1201861 h 1433407"/>
                <a:gd name="connsiteX1367" fmla="*/ 1697089 w 1737884"/>
                <a:gd name="connsiteY1367" fmla="*/ 1208922 h 1433407"/>
                <a:gd name="connsiteX1368" fmla="*/ 1698266 w 1737884"/>
                <a:gd name="connsiteY1368" fmla="*/ 1211836 h 1433407"/>
                <a:gd name="connsiteX1369" fmla="*/ 1700676 w 1737884"/>
                <a:gd name="connsiteY1369" fmla="*/ 1218504 h 1433407"/>
                <a:gd name="connsiteX1370" fmla="*/ 1700788 w 1737884"/>
                <a:gd name="connsiteY1370" fmla="*/ 1218784 h 1433407"/>
                <a:gd name="connsiteX1371" fmla="*/ 1701124 w 1737884"/>
                <a:gd name="connsiteY1371" fmla="*/ 1219233 h 1433407"/>
                <a:gd name="connsiteX1372" fmla="*/ 1702693 w 1737884"/>
                <a:gd name="connsiteY1372" fmla="*/ 1221250 h 1433407"/>
                <a:gd name="connsiteX1373" fmla="*/ 1705719 w 1737884"/>
                <a:gd name="connsiteY1373" fmla="*/ 1228535 h 1433407"/>
                <a:gd name="connsiteX1374" fmla="*/ 1705887 w 1737884"/>
                <a:gd name="connsiteY1374" fmla="*/ 1231729 h 1433407"/>
                <a:gd name="connsiteX1375" fmla="*/ 1706392 w 1737884"/>
                <a:gd name="connsiteY1375" fmla="*/ 1234979 h 1433407"/>
                <a:gd name="connsiteX1376" fmla="*/ 1706392 w 1737884"/>
                <a:gd name="connsiteY1376" fmla="*/ 1235203 h 1433407"/>
                <a:gd name="connsiteX1377" fmla="*/ 1707793 w 1737884"/>
                <a:gd name="connsiteY1377" fmla="*/ 1237557 h 1433407"/>
                <a:gd name="connsiteX1378" fmla="*/ 1709081 w 1737884"/>
                <a:gd name="connsiteY1378" fmla="*/ 1240863 h 1433407"/>
                <a:gd name="connsiteX1379" fmla="*/ 1709306 w 1737884"/>
                <a:gd name="connsiteY1379" fmla="*/ 1241872 h 1433407"/>
                <a:gd name="connsiteX1380" fmla="*/ 1710034 w 1737884"/>
                <a:gd name="connsiteY1380" fmla="*/ 1242264 h 1433407"/>
                <a:gd name="connsiteX1381" fmla="*/ 1715190 w 1737884"/>
                <a:gd name="connsiteY1381" fmla="*/ 1248260 h 1433407"/>
                <a:gd name="connsiteX1382" fmla="*/ 1715918 w 1737884"/>
                <a:gd name="connsiteY1382" fmla="*/ 1250389 h 1433407"/>
                <a:gd name="connsiteX1383" fmla="*/ 1714069 w 1737884"/>
                <a:gd name="connsiteY1383" fmla="*/ 1260252 h 1433407"/>
                <a:gd name="connsiteX1384" fmla="*/ 1704654 w 1737884"/>
                <a:gd name="connsiteY1384" fmla="*/ 1263838 h 1433407"/>
                <a:gd name="connsiteX1385" fmla="*/ 1699611 w 1737884"/>
                <a:gd name="connsiteY1385" fmla="*/ 1263110 h 1433407"/>
                <a:gd name="connsiteX1386" fmla="*/ 1697146 w 1737884"/>
                <a:gd name="connsiteY1386" fmla="*/ 1262437 h 1433407"/>
                <a:gd name="connsiteX1387" fmla="*/ 1693839 w 1737884"/>
                <a:gd name="connsiteY1387" fmla="*/ 1261541 h 1433407"/>
                <a:gd name="connsiteX1388" fmla="*/ 1690421 w 1737884"/>
                <a:gd name="connsiteY1388" fmla="*/ 1262998 h 1433407"/>
                <a:gd name="connsiteX1389" fmla="*/ 1687675 w 1737884"/>
                <a:gd name="connsiteY1389" fmla="*/ 1263614 h 1433407"/>
                <a:gd name="connsiteX1390" fmla="*/ 1683416 w 1737884"/>
                <a:gd name="connsiteY1390" fmla="*/ 1266808 h 1433407"/>
                <a:gd name="connsiteX1391" fmla="*/ 1681623 w 1737884"/>
                <a:gd name="connsiteY1391" fmla="*/ 1267537 h 1433407"/>
                <a:gd name="connsiteX1392" fmla="*/ 1679886 w 1737884"/>
                <a:gd name="connsiteY1392" fmla="*/ 1268602 h 1433407"/>
                <a:gd name="connsiteX1393" fmla="*/ 1678821 w 1737884"/>
                <a:gd name="connsiteY1393" fmla="*/ 1269106 h 1433407"/>
                <a:gd name="connsiteX1394" fmla="*/ 1677701 w 1737884"/>
                <a:gd name="connsiteY1394" fmla="*/ 1272468 h 1433407"/>
                <a:gd name="connsiteX1395" fmla="*/ 1677701 w 1737884"/>
                <a:gd name="connsiteY1395" fmla="*/ 1274373 h 1433407"/>
                <a:gd name="connsiteX1396" fmla="*/ 1676244 w 1737884"/>
                <a:gd name="connsiteY1396" fmla="*/ 1279697 h 1433407"/>
                <a:gd name="connsiteX1397" fmla="*/ 1670640 w 1737884"/>
                <a:gd name="connsiteY1397" fmla="*/ 1285357 h 1433407"/>
                <a:gd name="connsiteX1398" fmla="*/ 1659376 w 1737884"/>
                <a:gd name="connsiteY1398" fmla="*/ 1283115 h 1433407"/>
                <a:gd name="connsiteX1399" fmla="*/ 1658648 w 1737884"/>
                <a:gd name="connsiteY1399" fmla="*/ 1282387 h 1433407"/>
                <a:gd name="connsiteX1400" fmla="*/ 1658088 w 1737884"/>
                <a:gd name="connsiteY1400" fmla="*/ 1281770 h 1433407"/>
                <a:gd name="connsiteX1401" fmla="*/ 1657471 w 1737884"/>
                <a:gd name="connsiteY1401" fmla="*/ 1282387 h 1433407"/>
                <a:gd name="connsiteX1402" fmla="*/ 1650130 w 1737884"/>
                <a:gd name="connsiteY1402" fmla="*/ 1285413 h 1433407"/>
                <a:gd name="connsiteX1403" fmla="*/ 1647889 w 1737884"/>
                <a:gd name="connsiteY1403" fmla="*/ 1285413 h 1433407"/>
                <a:gd name="connsiteX1404" fmla="*/ 1643294 w 1737884"/>
                <a:gd name="connsiteY1404" fmla="*/ 1288495 h 1433407"/>
                <a:gd name="connsiteX1405" fmla="*/ 1641164 w 1737884"/>
                <a:gd name="connsiteY1405" fmla="*/ 1289223 h 1433407"/>
                <a:gd name="connsiteX1406" fmla="*/ 1640492 w 1737884"/>
                <a:gd name="connsiteY1406" fmla="*/ 1289391 h 1433407"/>
                <a:gd name="connsiteX1407" fmla="*/ 1640492 w 1737884"/>
                <a:gd name="connsiteY1407" fmla="*/ 1289391 h 1433407"/>
                <a:gd name="connsiteX1408" fmla="*/ 1639203 w 1737884"/>
                <a:gd name="connsiteY1408" fmla="*/ 1291913 h 1433407"/>
                <a:gd name="connsiteX1409" fmla="*/ 1638586 w 1737884"/>
                <a:gd name="connsiteY1409" fmla="*/ 1293034 h 1433407"/>
                <a:gd name="connsiteX1410" fmla="*/ 1637130 w 1737884"/>
                <a:gd name="connsiteY1410" fmla="*/ 1295163 h 1433407"/>
                <a:gd name="connsiteX1411" fmla="*/ 1635841 w 1737884"/>
                <a:gd name="connsiteY1411" fmla="*/ 1296732 h 1433407"/>
                <a:gd name="connsiteX1412" fmla="*/ 1635280 w 1737884"/>
                <a:gd name="connsiteY1412" fmla="*/ 1297349 h 1433407"/>
                <a:gd name="connsiteX1413" fmla="*/ 1634776 w 1737884"/>
                <a:gd name="connsiteY1413" fmla="*/ 1300599 h 1433407"/>
                <a:gd name="connsiteX1414" fmla="*/ 1634047 w 1737884"/>
                <a:gd name="connsiteY1414" fmla="*/ 1302728 h 1433407"/>
                <a:gd name="connsiteX1415" fmla="*/ 1629957 w 1737884"/>
                <a:gd name="connsiteY1415" fmla="*/ 1308052 h 1433407"/>
                <a:gd name="connsiteX1416" fmla="*/ 1629396 w 1737884"/>
                <a:gd name="connsiteY1416" fmla="*/ 1308444 h 1433407"/>
                <a:gd name="connsiteX1417" fmla="*/ 1628444 w 1737884"/>
                <a:gd name="connsiteY1417" fmla="*/ 1314832 h 1433407"/>
                <a:gd name="connsiteX1418" fmla="*/ 1628108 w 1737884"/>
                <a:gd name="connsiteY1418" fmla="*/ 1315505 h 1433407"/>
                <a:gd name="connsiteX1419" fmla="*/ 1628108 w 1737884"/>
                <a:gd name="connsiteY1419" fmla="*/ 1317354 h 1433407"/>
                <a:gd name="connsiteX1420" fmla="*/ 1627827 w 1737884"/>
                <a:gd name="connsiteY1420" fmla="*/ 1319876 h 1433407"/>
                <a:gd name="connsiteX1421" fmla="*/ 1627435 w 1737884"/>
                <a:gd name="connsiteY1421" fmla="*/ 1321501 h 1433407"/>
                <a:gd name="connsiteX1422" fmla="*/ 1627435 w 1737884"/>
                <a:gd name="connsiteY1422" fmla="*/ 1325984 h 1433407"/>
                <a:gd name="connsiteX1423" fmla="*/ 1624409 w 1737884"/>
                <a:gd name="connsiteY1423" fmla="*/ 1333325 h 1433407"/>
                <a:gd name="connsiteX1424" fmla="*/ 1622952 w 1737884"/>
                <a:gd name="connsiteY1424" fmla="*/ 1334782 h 1433407"/>
                <a:gd name="connsiteX1425" fmla="*/ 1611857 w 1737884"/>
                <a:gd name="connsiteY1425" fmla="*/ 1337079 h 1433407"/>
                <a:gd name="connsiteX1426" fmla="*/ 1611633 w 1737884"/>
                <a:gd name="connsiteY1426" fmla="*/ 1337079 h 1433407"/>
                <a:gd name="connsiteX1427" fmla="*/ 1611633 w 1737884"/>
                <a:gd name="connsiteY1427" fmla="*/ 1341114 h 1433407"/>
                <a:gd name="connsiteX1428" fmla="*/ 1601602 w 1737884"/>
                <a:gd name="connsiteY1428" fmla="*/ 1351425 h 1433407"/>
                <a:gd name="connsiteX1429" fmla="*/ 1601490 w 1737884"/>
                <a:gd name="connsiteY1429" fmla="*/ 1351425 h 1433407"/>
                <a:gd name="connsiteX1430" fmla="*/ 1596278 w 1737884"/>
                <a:gd name="connsiteY1430" fmla="*/ 1352826 h 1433407"/>
                <a:gd name="connsiteX1431" fmla="*/ 1594149 w 1737884"/>
                <a:gd name="connsiteY1431" fmla="*/ 1352826 h 1433407"/>
                <a:gd name="connsiteX1432" fmla="*/ 1588881 w 1737884"/>
                <a:gd name="connsiteY1432" fmla="*/ 1351369 h 1433407"/>
                <a:gd name="connsiteX1433" fmla="*/ 1585855 w 1737884"/>
                <a:gd name="connsiteY1433" fmla="*/ 1350808 h 1433407"/>
                <a:gd name="connsiteX1434" fmla="*/ 1583726 w 1737884"/>
                <a:gd name="connsiteY1434" fmla="*/ 1350080 h 1433407"/>
                <a:gd name="connsiteX1435" fmla="*/ 1576665 w 1737884"/>
                <a:gd name="connsiteY1435" fmla="*/ 1340273 h 1433407"/>
                <a:gd name="connsiteX1436" fmla="*/ 1576665 w 1737884"/>
                <a:gd name="connsiteY1436" fmla="*/ 1339096 h 1433407"/>
                <a:gd name="connsiteX1437" fmla="*/ 1574816 w 1737884"/>
                <a:gd name="connsiteY1437" fmla="*/ 1337583 h 1433407"/>
                <a:gd name="connsiteX1438" fmla="*/ 1572014 w 1737884"/>
                <a:gd name="connsiteY1438" fmla="*/ 1334165 h 1433407"/>
                <a:gd name="connsiteX1439" fmla="*/ 1571286 w 1737884"/>
                <a:gd name="connsiteY1439" fmla="*/ 1332708 h 1433407"/>
                <a:gd name="connsiteX1440" fmla="*/ 1570277 w 1737884"/>
                <a:gd name="connsiteY1440" fmla="*/ 1329570 h 1433407"/>
                <a:gd name="connsiteX1441" fmla="*/ 1567811 w 1737884"/>
                <a:gd name="connsiteY1441" fmla="*/ 1325591 h 1433407"/>
                <a:gd name="connsiteX1442" fmla="*/ 1566635 w 1737884"/>
                <a:gd name="connsiteY1442" fmla="*/ 1322734 h 1433407"/>
                <a:gd name="connsiteX1443" fmla="*/ 1565066 w 1737884"/>
                <a:gd name="connsiteY1443" fmla="*/ 1320604 h 1433407"/>
                <a:gd name="connsiteX1444" fmla="*/ 1563553 w 1737884"/>
                <a:gd name="connsiteY1444" fmla="*/ 1317690 h 1433407"/>
                <a:gd name="connsiteX1445" fmla="*/ 1563272 w 1737884"/>
                <a:gd name="connsiteY1445" fmla="*/ 1316850 h 1433407"/>
                <a:gd name="connsiteX1446" fmla="*/ 1562600 w 1737884"/>
                <a:gd name="connsiteY1446" fmla="*/ 1315841 h 1433407"/>
                <a:gd name="connsiteX1447" fmla="*/ 1561984 w 1737884"/>
                <a:gd name="connsiteY1447" fmla="*/ 1314776 h 1433407"/>
                <a:gd name="connsiteX1448" fmla="*/ 1560470 w 1737884"/>
                <a:gd name="connsiteY1448" fmla="*/ 1312927 h 1433407"/>
                <a:gd name="connsiteX1449" fmla="*/ 1559014 w 1737884"/>
                <a:gd name="connsiteY1449" fmla="*/ 1310798 h 1433407"/>
                <a:gd name="connsiteX1450" fmla="*/ 1557669 w 1737884"/>
                <a:gd name="connsiteY1450" fmla="*/ 1302224 h 1433407"/>
                <a:gd name="connsiteX1451" fmla="*/ 1557276 w 1737884"/>
                <a:gd name="connsiteY1451" fmla="*/ 1299310 h 1433407"/>
                <a:gd name="connsiteX1452" fmla="*/ 1556212 w 1737884"/>
                <a:gd name="connsiteY1452" fmla="*/ 1297965 h 1433407"/>
                <a:gd name="connsiteX1453" fmla="*/ 1555203 w 1737884"/>
                <a:gd name="connsiteY1453" fmla="*/ 1297685 h 1433407"/>
                <a:gd name="connsiteX1454" fmla="*/ 1543043 w 1737884"/>
                <a:gd name="connsiteY1454" fmla="*/ 1293930 h 1433407"/>
                <a:gd name="connsiteX1455" fmla="*/ 1542595 w 1737884"/>
                <a:gd name="connsiteY1455" fmla="*/ 1294379 h 1433407"/>
                <a:gd name="connsiteX1456" fmla="*/ 1539737 w 1737884"/>
                <a:gd name="connsiteY1456" fmla="*/ 1297237 h 1433407"/>
                <a:gd name="connsiteX1457" fmla="*/ 1534862 w 1737884"/>
                <a:gd name="connsiteY1457" fmla="*/ 1299982 h 1433407"/>
                <a:gd name="connsiteX1458" fmla="*/ 1534862 w 1737884"/>
                <a:gd name="connsiteY1458" fmla="*/ 1300711 h 1433407"/>
                <a:gd name="connsiteX1459" fmla="*/ 1531723 w 1737884"/>
                <a:gd name="connsiteY1459" fmla="*/ 1308164 h 1433407"/>
                <a:gd name="connsiteX1460" fmla="*/ 1528978 w 1737884"/>
                <a:gd name="connsiteY1460" fmla="*/ 1313039 h 1433407"/>
                <a:gd name="connsiteX1461" fmla="*/ 1527521 w 1737884"/>
                <a:gd name="connsiteY1461" fmla="*/ 1314496 h 1433407"/>
                <a:gd name="connsiteX1462" fmla="*/ 1525951 w 1737884"/>
                <a:gd name="connsiteY1462" fmla="*/ 1315785 h 1433407"/>
                <a:gd name="connsiteX1463" fmla="*/ 1523822 w 1737884"/>
                <a:gd name="connsiteY1463" fmla="*/ 1317242 h 1433407"/>
                <a:gd name="connsiteX1464" fmla="*/ 1518106 w 1737884"/>
                <a:gd name="connsiteY1464" fmla="*/ 1318979 h 1433407"/>
                <a:gd name="connsiteX1465" fmla="*/ 1515977 w 1737884"/>
                <a:gd name="connsiteY1465" fmla="*/ 1318979 h 1433407"/>
                <a:gd name="connsiteX1466" fmla="*/ 1513455 w 1737884"/>
                <a:gd name="connsiteY1466" fmla="*/ 1318699 h 1433407"/>
                <a:gd name="connsiteX1467" fmla="*/ 1510597 w 1737884"/>
                <a:gd name="connsiteY1467" fmla="*/ 1317970 h 1433407"/>
                <a:gd name="connsiteX1468" fmla="*/ 1508468 w 1737884"/>
                <a:gd name="connsiteY1468" fmla="*/ 1317186 h 1433407"/>
                <a:gd name="connsiteX1469" fmla="*/ 1508244 w 1737884"/>
                <a:gd name="connsiteY1469" fmla="*/ 1317074 h 1433407"/>
                <a:gd name="connsiteX1470" fmla="*/ 1505162 w 1737884"/>
                <a:gd name="connsiteY1470" fmla="*/ 1317522 h 1433407"/>
                <a:gd name="connsiteX1471" fmla="*/ 1503705 w 1737884"/>
                <a:gd name="connsiteY1471" fmla="*/ 1317522 h 1433407"/>
                <a:gd name="connsiteX1472" fmla="*/ 1502584 w 1737884"/>
                <a:gd name="connsiteY1472" fmla="*/ 1317466 h 1433407"/>
                <a:gd name="connsiteX1473" fmla="*/ 1500511 w 1737884"/>
                <a:gd name="connsiteY1473" fmla="*/ 1318419 h 1433407"/>
                <a:gd name="connsiteX1474" fmla="*/ 1498381 w 1737884"/>
                <a:gd name="connsiteY1474" fmla="*/ 1319147 h 1433407"/>
                <a:gd name="connsiteX1475" fmla="*/ 1493730 w 1737884"/>
                <a:gd name="connsiteY1475" fmla="*/ 1319596 h 1433407"/>
                <a:gd name="connsiteX1476" fmla="*/ 1492385 w 1737884"/>
                <a:gd name="connsiteY1476" fmla="*/ 1320940 h 1433407"/>
                <a:gd name="connsiteX1477" fmla="*/ 1480449 w 1737884"/>
                <a:gd name="connsiteY1477" fmla="*/ 1322902 h 1433407"/>
                <a:gd name="connsiteX1478" fmla="*/ 1478992 w 1737884"/>
                <a:gd name="connsiteY1478" fmla="*/ 1322173 h 1433407"/>
                <a:gd name="connsiteX1479" fmla="*/ 1475350 w 1737884"/>
                <a:gd name="connsiteY1479" fmla="*/ 1319147 h 1433407"/>
                <a:gd name="connsiteX1480" fmla="*/ 1474565 w 1737884"/>
                <a:gd name="connsiteY1480" fmla="*/ 1318082 h 1433407"/>
                <a:gd name="connsiteX1481" fmla="*/ 1472828 w 1737884"/>
                <a:gd name="connsiteY1481" fmla="*/ 1318251 h 1433407"/>
                <a:gd name="connsiteX1482" fmla="*/ 1468513 w 1737884"/>
                <a:gd name="connsiteY1482" fmla="*/ 1318251 h 1433407"/>
                <a:gd name="connsiteX1483" fmla="*/ 1464647 w 1737884"/>
                <a:gd name="connsiteY1483" fmla="*/ 1317522 h 1433407"/>
                <a:gd name="connsiteX1484" fmla="*/ 1464535 w 1737884"/>
                <a:gd name="connsiteY1484" fmla="*/ 1317466 h 1433407"/>
                <a:gd name="connsiteX1485" fmla="*/ 1460164 w 1737884"/>
                <a:gd name="connsiteY1485" fmla="*/ 1317018 h 1433407"/>
                <a:gd name="connsiteX1486" fmla="*/ 1458034 w 1737884"/>
                <a:gd name="connsiteY1486" fmla="*/ 1316289 h 1433407"/>
                <a:gd name="connsiteX1487" fmla="*/ 1454280 w 1737884"/>
                <a:gd name="connsiteY1487" fmla="*/ 1314104 h 1433407"/>
                <a:gd name="connsiteX1488" fmla="*/ 1450413 w 1737884"/>
                <a:gd name="connsiteY1488" fmla="*/ 1311694 h 1433407"/>
                <a:gd name="connsiteX1489" fmla="*/ 1448676 w 1737884"/>
                <a:gd name="connsiteY1489" fmla="*/ 1311302 h 1433407"/>
                <a:gd name="connsiteX1490" fmla="*/ 1448116 w 1737884"/>
                <a:gd name="connsiteY1490" fmla="*/ 1311134 h 1433407"/>
                <a:gd name="connsiteX1491" fmla="*/ 1446211 w 1737884"/>
                <a:gd name="connsiteY1491" fmla="*/ 1311134 h 1433407"/>
                <a:gd name="connsiteX1492" fmla="*/ 1441391 w 1737884"/>
                <a:gd name="connsiteY1492" fmla="*/ 1309957 h 1433407"/>
                <a:gd name="connsiteX1493" fmla="*/ 1438309 w 1737884"/>
                <a:gd name="connsiteY1493" fmla="*/ 1310405 h 1433407"/>
                <a:gd name="connsiteX1494" fmla="*/ 1436180 w 1737884"/>
                <a:gd name="connsiteY1494" fmla="*/ 1310405 h 1433407"/>
                <a:gd name="connsiteX1495" fmla="*/ 1432257 w 1737884"/>
                <a:gd name="connsiteY1495" fmla="*/ 1309621 h 1433407"/>
                <a:gd name="connsiteX1496" fmla="*/ 1425028 w 1737884"/>
                <a:gd name="connsiteY1496" fmla="*/ 1309901 h 1433407"/>
                <a:gd name="connsiteX1497" fmla="*/ 1422899 w 1737884"/>
                <a:gd name="connsiteY1497" fmla="*/ 1309173 h 1433407"/>
                <a:gd name="connsiteX1498" fmla="*/ 1419145 w 1737884"/>
                <a:gd name="connsiteY1498" fmla="*/ 1306987 h 1433407"/>
                <a:gd name="connsiteX1499" fmla="*/ 1417968 w 1737884"/>
                <a:gd name="connsiteY1499" fmla="*/ 1306483 h 1433407"/>
                <a:gd name="connsiteX1500" fmla="*/ 1415054 w 1737884"/>
                <a:gd name="connsiteY1500" fmla="*/ 1305026 h 1433407"/>
                <a:gd name="connsiteX1501" fmla="*/ 1409954 w 1737884"/>
                <a:gd name="connsiteY1501" fmla="*/ 1299254 h 1433407"/>
                <a:gd name="connsiteX1502" fmla="*/ 1407377 w 1737884"/>
                <a:gd name="connsiteY1502" fmla="*/ 1297349 h 1433407"/>
                <a:gd name="connsiteX1503" fmla="*/ 1406872 w 1737884"/>
                <a:gd name="connsiteY1503" fmla="*/ 1296844 h 1433407"/>
                <a:gd name="connsiteX1504" fmla="*/ 1404407 w 1737884"/>
                <a:gd name="connsiteY1504" fmla="*/ 1295331 h 1433407"/>
                <a:gd name="connsiteX1505" fmla="*/ 1400484 w 1737884"/>
                <a:gd name="connsiteY1505" fmla="*/ 1291072 h 1433407"/>
                <a:gd name="connsiteX1506" fmla="*/ 1399756 w 1737884"/>
                <a:gd name="connsiteY1506" fmla="*/ 1289616 h 1433407"/>
                <a:gd name="connsiteX1507" fmla="*/ 1399307 w 1737884"/>
                <a:gd name="connsiteY1507" fmla="*/ 1288551 h 1433407"/>
                <a:gd name="connsiteX1508" fmla="*/ 1395385 w 1737884"/>
                <a:gd name="connsiteY1508" fmla="*/ 1288831 h 1433407"/>
                <a:gd name="connsiteX1509" fmla="*/ 1386587 w 1737884"/>
                <a:gd name="connsiteY1509" fmla="*/ 1284964 h 1433407"/>
                <a:gd name="connsiteX1510" fmla="*/ 1383729 w 1737884"/>
                <a:gd name="connsiteY1510" fmla="*/ 1281378 h 1433407"/>
                <a:gd name="connsiteX1511" fmla="*/ 1382048 w 1737884"/>
                <a:gd name="connsiteY1511" fmla="*/ 1278352 h 1433407"/>
                <a:gd name="connsiteX1512" fmla="*/ 1379862 w 1737884"/>
                <a:gd name="connsiteY1512" fmla="*/ 1274598 h 1433407"/>
                <a:gd name="connsiteX1513" fmla="*/ 1379134 w 1737884"/>
                <a:gd name="connsiteY1513" fmla="*/ 1272468 h 1433407"/>
                <a:gd name="connsiteX1514" fmla="*/ 1378629 w 1737884"/>
                <a:gd name="connsiteY1514" fmla="*/ 1268209 h 1433407"/>
                <a:gd name="connsiteX1515" fmla="*/ 1377733 w 1737884"/>
                <a:gd name="connsiteY1515" fmla="*/ 1268770 h 1433407"/>
                <a:gd name="connsiteX1516" fmla="*/ 1374931 w 1737884"/>
                <a:gd name="connsiteY1516" fmla="*/ 1269946 h 1433407"/>
                <a:gd name="connsiteX1517" fmla="*/ 1372073 w 1737884"/>
                <a:gd name="connsiteY1517" fmla="*/ 1270675 h 1433407"/>
                <a:gd name="connsiteX1518" fmla="*/ 1365741 w 1737884"/>
                <a:gd name="connsiteY1518" fmla="*/ 1270227 h 1433407"/>
                <a:gd name="connsiteX1519" fmla="*/ 1362155 w 1737884"/>
                <a:gd name="connsiteY1519" fmla="*/ 1268770 h 1433407"/>
                <a:gd name="connsiteX1520" fmla="*/ 1359353 w 1737884"/>
                <a:gd name="connsiteY1520" fmla="*/ 1267089 h 1433407"/>
                <a:gd name="connsiteX1521" fmla="*/ 1359185 w 1737884"/>
                <a:gd name="connsiteY1521" fmla="*/ 1267033 h 1433407"/>
                <a:gd name="connsiteX1522" fmla="*/ 1355934 w 1737884"/>
                <a:gd name="connsiteY1522" fmla="*/ 1265576 h 1433407"/>
                <a:gd name="connsiteX1523" fmla="*/ 1348481 w 1737884"/>
                <a:gd name="connsiteY1523" fmla="*/ 1260868 h 1433407"/>
                <a:gd name="connsiteX1524" fmla="*/ 1347753 w 1737884"/>
                <a:gd name="connsiteY1524" fmla="*/ 1260812 h 1433407"/>
                <a:gd name="connsiteX1525" fmla="*/ 1340580 w 1737884"/>
                <a:gd name="connsiteY1525" fmla="*/ 1260084 h 1433407"/>
                <a:gd name="connsiteX1526" fmla="*/ 1336994 w 1737884"/>
                <a:gd name="connsiteY1526" fmla="*/ 1259019 h 1433407"/>
                <a:gd name="connsiteX1527" fmla="*/ 1335537 w 1737884"/>
                <a:gd name="connsiteY1527" fmla="*/ 1258291 h 1433407"/>
                <a:gd name="connsiteX1528" fmla="*/ 1331894 w 1737884"/>
                <a:gd name="connsiteY1528" fmla="*/ 1255265 h 1433407"/>
                <a:gd name="connsiteX1529" fmla="*/ 1331222 w 1737884"/>
                <a:gd name="connsiteY1529" fmla="*/ 1254368 h 1433407"/>
                <a:gd name="connsiteX1530" fmla="*/ 1321415 w 1737884"/>
                <a:gd name="connsiteY1530" fmla="*/ 1246019 h 1433407"/>
                <a:gd name="connsiteX1531" fmla="*/ 1320855 w 1737884"/>
                <a:gd name="connsiteY1531" fmla="*/ 1245066 h 1433407"/>
                <a:gd name="connsiteX1532" fmla="*/ 1319398 w 1737884"/>
                <a:gd name="connsiteY1532" fmla="*/ 1242208 h 1433407"/>
                <a:gd name="connsiteX1533" fmla="*/ 1319286 w 1737884"/>
                <a:gd name="connsiteY1533" fmla="*/ 1241928 h 1433407"/>
                <a:gd name="connsiteX1534" fmla="*/ 1315924 w 1737884"/>
                <a:gd name="connsiteY1534" fmla="*/ 1240527 h 1433407"/>
                <a:gd name="connsiteX1535" fmla="*/ 1315868 w 1737884"/>
                <a:gd name="connsiteY1535" fmla="*/ 1240527 h 1433407"/>
                <a:gd name="connsiteX1536" fmla="*/ 1309311 w 1737884"/>
                <a:gd name="connsiteY1536" fmla="*/ 1242880 h 1433407"/>
                <a:gd name="connsiteX1537" fmla="*/ 1304268 w 1737884"/>
                <a:gd name="connsiteY1537" fmla="*/ 1242880 h 1433407"/>
                <a:gd name="connsiteX1538" fmla="*/ 1296927 w 1737884"/>
                <a:gd name="connsiteY1538" fmla="*/ 1239854 h 1433407"/>
                <a:gd name="connsiteX1539" fmla="*/ 1296199 w 1737884"/>
                <a:gd name="connsiteY1539" fmla="*/ 1239126 h 1433407"/>
                <a:gd name="connsiteX1540" fmla="*/ 1294910 w 1737884"/>
                <a:gd name="connsiteY1540" fmla="*/ 1237557 h 1433407"/>
                <a:gd name="connsiteX1541" fmla="*/ 1292052 w 1737884"/>
                <a:gd name="connsiteY1541" fmla="*/ 1234699 h 1433407"/>
                <a:gd name="connsiteX1542" fmla="*/ 1291492 w 1737884"/>
                <a:gd name="connsiteY1542" fmla="*/ 1233858 h 1433407"/>
                <a:gd name="connsiteX1543" fmla="*/ 1285552 w 1737884"/>
                <a:gd name="connsiteY1543" fmla="*/ 1235708 h 1433407"/>
                <a:gd name="connsiteX1544" fmla="*/ 1284095 w 1737884"/>
                <a:gd name="connsiteY1544" fmla="*/ 1235708 h 1433407"/>
                <a:gd name="connsiteX1545" fmla="*/ 1276025 w 1737884"/>
                <a:gd name="connsiteY1545" fmla="*/ 1231841 h 1433407"/>
                <a:gd name="connsiteX1546" fmla="*/ 1273167 w 1737884"/>
                <a:gd name="connsiteY1546" fmla="*/ 1228255 h 1433407"/>
                <a:gd name="connsiteX1547" fmla="*/ 1271654 w 1737884"/>
                <a:gd name="connsiteY1547" fmla="*/ 1225677 h 1433407"/>
                <a:gd name="connsiteX1548" fmla="*/ 1269021 w 1737884"/>
                <a:gd name="connsiteY1548" fmla="*/ 1225677 h 1433407"/>
                <a:gd name="connsiteX1549" fmla="*/ 1263305 w 1737884"/>
                <a:gd name="connsiteY1549" fmla="*/ 1223940 h 1433407"/>
                <a:gd name="connsiteX1550" fmla="*/ 1261175 w 1737884"/>
                <a:gd name="connsiteY1550" fmla="*/ 1222483 h 1433407"/>
                <a:gd name="connsiteX1551" fmla="*/ 1259718 w 1737884"/>
                <a:gd name="connsiteY1551" fmla="*/ 1221306 h 1433407"/>
                <a:gd name="connsiteX1552" fmla="*/ 1255740 w 1737884"/>
                <a:gd name="connsiteY1552" fmla="*/ 1220802 h 1433407"/>
                <a:gd name="connsiteX1553" fmla="*/ 1253610 w 1737884"/>
                <a:gd name="connsiteY1553" fmla="*/ 1220073 h 1433407"/>
                <a:gd name="connsiteX1554" fmla="*/ 1249632 w 1737884"/>
                <a:gd name="connsiteY1554" fmla="*/ 1217608 h 1433407"/>
                <a:gd name="connsiteX1555" fmla="*/ 1249015 w 1737884"/>
                <a:gd name="connsiteY1555" fmla="*/ 1216991 h 1433407"/>
                <a:gd name="connsiteX1556" fmla="*/ 1245093 w 1737884"/>
                <a:gd name="connsiteY1556" fmla="*/ 1215927 h 1433407"/>
                <a:gd name="connsiteX1557" fmla="*/ 1243636 w 1737884"/>
                <a:gd name="connsiteY1557" fmla="*/ 1215198 h 1433407"/>
                <a:gd name="connsiteX1558" fmla="*/ 1237920 w 1737884"/>
                <a:gd name="connsiteY1558" fmla="*/ 1205952 h 1433407"/>
                <a:gd name="connsiteX1559" fmla="*/ 1237920 w 1737884"/>
                <a:gd name="connsiteY1559" fmla="*/ 1205223 h 1433407"/>
                <a:gd name="connsiteX1560" fmla="*/ 1238088 w 1737884"/>
                <a:gd name="connsiteY1560" fmla="*/ 1203262 h 1433407"/>
                <a:gd name="connsiteX1561" fmla="*/ 1235734 w 1737884"/>
                <a:gd name="connsiteY1561" fmla="*/ 1201861 h 1433407"/>
                <a:gd name="connsiteX1562" fmla="*/ 1231812 w 1737884"/>
                <a:gd name="connsiteY1562" fmla="*/ 1197658 h 1433407"/>
                <a:gd name="connsiteX1563" fmla="*/ 1231532 w 1737884"/>
                <a:gd name="connsiteY1563" fmla="*/ 1197042 h 1433407"/>
                <a:gd name="connsiteX1564" fmla="*/ 1229178 w 1737884"/>
                <a:gd name="connsiteY1564" fmla="*/ 1193904 h 1433407"/>
                <a:gd name="connsiteX1565" fmla="*/ 1225368 w 1737884"/>
                <a:gd name="connsiteY1565" fmla="*/ 1189701 h 1433407"/>
                <a:gd name="connsiteX1566" fmla="*/ 1224639 w 1737884"/>
                <a:gd name="connsiteY1566" fmla="*/ 1188244 h 1433407"/>
                <a:gd name="connsiteX1567" fmla="*/ 1224303 w 1737884"/>
                <a:gd name="connsiteY1567" fmla="*/ 1187516 h 1433407"/>
                <a:gd name="connsiteX1568" fmla="*/ 1222061 w 1737884"/>
                <a:gd name="connsiteY1568" fmla="*/ 1186395 h 1433407"/>
                <a:gd name="connsiteX1569" fmla="*/ 1218083 w 1737884"/>
                <a:gd name="connsiteY1569" fmla="*/ 1182864 h 1433407"/>
                <a:gd name="connsiteX1570" fmla="*/ 1216626 w 1737884"/>
                <a:gd name="connsiteY1570" fmla="*/ 1180735 h 1433407"/>
                <a:gd name="connsiteX1571" fmla="*/ 1215001 w 1737884"/>
                <a:gd name="connsiteY1571" fmla="*/ 1176532 h 1433407"/>
                <a:gd name="connsiteX1572" fmla="*/ 1214328 w 1737884"/>
                <a:gd name="connsiteY1572" fmla="*/ 1175860 h 1433407"/>
                <a:gd name="connsiteX1573" fmla="*/ 1212423 w 1737884"/>
                <a:gd name="connsiteY1573" fmla="*/ 1173170 h 1433407"/>
                <a:gd name="connsiteX1574" fmla="*/ 1210237 w 1737884"/>
                <a:gd name="connsiteY1574" fmla="*/ 1168855 h 1433407"/>
                <a:gd name="connsiteX1575" fmla="*/ 1209341 w 1737884"/>
                <a:gd name="connsiteY1575" fmla="*/ 1166333 h 1433407"/>
                <a:gd name="connsiteX1576" fmla="*/ 1208949 w 1737884"/>
                <a:gd name="connsiteY1576" fmla="*/ 1166053 h 1433407"/>
                <a:gd name="connsiteX1577" fmla="*/ 1207828 w 1737884"/>
                <a:gd name="connsiteY1577" fmla="*/ 1165101 h 1433407"/>
                <a:gd name="connsiteX1578" fmla="*/ 1201384 w 1737884"/>
                <a:gd name="connsiteY1578" fmla="*/ 1158656 h 1433407"/>
                <a:gd name="connsiteX1579" fmla="*/ 1199254 w 1737884"/>
                <a:gd name="connsiteY1579" fmla="*/ 1155574 h 1433407"/>
                <a:gd name="connsiteX1580" fmla="*/ 1196901 w 1737884"/>
                <a:gd name="connsiteY1580" fmla="*/ 1150419 h 1433407"/>
                <a:gd name="connsiteX1581" fmla="*/ 1196228 w 1737884"/>
                <a:gd name="connsiteY1581" fmla="*/ 1150139 h 1433407"/>
                <a:gd name="connsiteX1582" fmla="*/ 1190064 w 1737884"/>
                <a:gd name="connsiteY1582" fmla="*/ 1143078 h 1433407"/>
                <a:gd name="connsiteX1583" fmla="*/ 1162886 w 1737884"/>
                <a:gd name="connsiteY1583" fmla="*/ 1137754 h 1433407"/>
                <a:gd name="connsiteX1584" fmla="*/ 1092447 w 1737884"/>
                <a:gd name="connsiteY1584" fmla="*/ 1123129 h 1433407"/>
                <a:gd name="connsiteX1585" fmla="*/ 1066614 w 1737884"/>
                <a:gd name="connsiteY1585" fmla="*/ 1151316 h 1433407"/>
                <a:gd name="connsiteX1586" fmla="*/ 1056079 w 1737884"/>
                <a:gd name="connsiteY1586" fmla="*/ 1179390 h 1433407"/>
                <a:gd name="connsiteX1587" fmla="*/ 1045600 w 1737884"/>
                <a:gd name="connsiteY1587" fmla="*/ 1209482 h 1433407"/>
                <a:gd name="connsiteX1588" fmla="*/ 1032823 w 1737884"/>
                <a:gd name="connsiteY1588" fmla="*/ 1265632 h 1433407"/>
                <a:gd name="connsiteX1589" fmla="*/ 1022737 w 1737884"/>
                <a:gd name="connsiteY1589" fmla="*/ 1273645 h 1433407"/>
                <a:gd name="connsiteX1590" fmla="*/ 974433 w 1737884"/>
                <a:gd name="connsiteY1590" fmla="*/ 1273645 h 1433407"/>
                <a:gd name="connsiteX1591" fmla="*/ 974208 w 1737884"/>
                <a:gd name="connsiteY1591" fmla="*/ 1274261 h 1433407"/>
                <a:gd name="connsiteX1592" fmla="*/ 974208 w 1737884"/>
                <a:gd name="connsiteY1592" fmla="*/ 1274766 h 1433407"/>
                <a:gd name="connsiteX1593" fmla="*/ 972751 w 1737884"/>
                <a:gd name="connsiteY1593" fmla="*/ 1280033 h 1433407"/>
                <a:gd name="connsiteX1594" fmla="*/ 972751 w 1737884"/>
                <a:gd name="connsiteY1594" fmla="*/ 1280538 h 1433407"/>
                <a:gd name="connsiteX1595" fmla="*/ 975105 w 1737884"/>
                <a:gd name="connsiteY1595" fmla="*/ 1284404 h 1433407"/>
                <a:gd name="connsiteX1596" fmla="*/ 975833 w 1737884"/>
                <a:gd name="connsiteY1596" fmla="*/ 1286533 h 1433407"/>
                <a:gd name="connsiteX1597" fmla="*/ 976338 w 1737884"/>
                <a:gd name="connsiteY1597" fmla="*/ 1289784 h 1433407"/>
                <a:gd name="connsiteX1598" fmla="*/ 976506 w 1737884"/>
                <a:gd name="connsiteY1598" fmla="*/ 1290848 h 1433407"/>
                <a:gd name="connsiteX1599" fmla="*/ 977010 w 1737884"/>
                <a:gd name="connsiteY1599" fmla="*/ 1294099 h 1433407"/>
                <a:gd name="connsiteX1600" fmla="*/ 977010 w 1737884"/>
                <a:gd name="connsiteY1600" fmla="*/ 1297685 h 1433407"/>
                <a:gd name="connsiteX1601" fmla="*/ 976506 w 1737884"/>
                <a:gd name="connsiteY1601" fmla="*/ 1300935 h 1433407"/>
                <a:gd name="connsiteX1602" fmla="*/ 975777 w 1737884"/>
                <a:gd name="connsiteY1602" fmla="*/ 1303064 h 1433407"/>
                <a:gd name="connsiteX1603" fmla="*/ 974937 w 1737884"/>
                <a:gd name="connsiteY1603" fmla="*/ 1304970 h 1433407"/>
                <a:gd name="connsiteX1604" fmla="*/ 975441 w 1737884"/>
                <a:gd name="connsiteY1604" fmla="*/ 1305418 h 1433407"/>
                <a:gd name="connsiteX1605" fmla="*/ 976898 w 1737884"/>
                <a:gd name="connsiteY1605" fmla="*/ 1306875 h 1433407"/>
                <a:gd name="connsiteX1606" fmla="*/ 979364 w 1737884"/>
                <a:gd name="connsiteY1606" fmla="*/ 1317466 h 1433407"/>
                <a:gd name="connsiteX1607" fmla="*/ 979196 w 1737884"/>
                <a:gd name="connsiteY1607" fmla="*/ 1318026 h 1433407"/>
                <a:gd name="connsiteX1608" fmla="*/ 979196 w 1737884"/>
                <a:gd name="connsiteY1608" fmla="*/ 1319932 h 1433407"/>
                <a:gd name="connsiteX1609" fmla="*/ 978131 w 1737884"/>
                <a:gd name="connsiteY1609" fmla="*/ 1324527 h 1433407"/>
                <a:gd name="connsiteX1610" fmla="*/ 978019 w 1737884"/>
                <a:gd name="connsiteY1610" fmla="*/ 1324751 h 1433407"/>
                <a:gd name="connsiteX1611" fmla="*/ 977571 w 1737884"/>
                <a:gd name="connsiteY1611" fmla="*/ 1326992 h 1433407"/>
                <a:gd name="connsiteX1612" fmla="*/ 977234 w 1737884"/>
                <a:gd name="connsiteY1612" fmla="*/ 1328225 h 1433407"/>
                <a:gd name="connsiteX1613" fmla="*/ 976506 w 1737884"/>
                <a:gd name="connsiteY1613" fmla="*/ 1330355 h 1433407"/>
                <a:gd name="connsiteX1614" fmla="*/ 975945 w 1737884"/>
                <a:gd name="connsiteY1614" fmla="*/ 1331700 h 1433407"/>
                <a:gd name="connsiteX1615" fmla="*/ 974545 w 1737884"/>
                <a:gd name="connsiteY1615" fmla="*/ 1333661 h 1433407"/>
                <a:gd name="connsiteX1616" fmla="*/ 969165 w 1737884"/>
                <a:gd name="connsiteY1616" fmla="*/ 1338648 h 1433407"/>
                <a:gd name="connsiteX1617" fmla="*/ 966139 w 1737884"/>
                <a:gd name="connsiteY1617" fmla="*/ 1339881 h 1433407"/>
                <a:gd name="connsiteX1618" fmla="*/ 966363 w 1737884"/>
                <a:gd name="connsiteY1618" fmla="*/ 1342010 h 1433407"/>
                <a:gd name="connsiteX1619" fmla="*/ 966531 w 1737884"/>
                <a:gd name="connsiteY1619" fmla="*/ 1347334 h 1433407"/>
                <a:gd name="connsiteX1620" fmla="*/ 967036 w 1737884"/>
                <a:gd name="connsiteY1620" fmla="*/ 1350584 h 1433407"/>
                <a:gd name="connsiteX1621" fmla="*/ 967036 w 1737884"/>
                <a:gd name="connsiteY1621" fmla="*/ 1354899 h 1433407"/>
                <a:gd name="connsiteX1622" fmla="*/ 965971 w 1737884"/>
                <a:gd name="connsiteY1622" fmla="*/ 1359494 h 1433407"/>
                <a:gd name="connsiteX1623" fmla="*/ 965635 w 1737884"/>
                <a:gd name="connsiteY1623" fmla="*/ 1360447 h 1433407"/>
                <a:gd name="connsiteX1624" fmla="*/ 965635 w 1737884"/>
                <a:gd name="connsiteY1624" fmla="*/ 1362016 h 1433407"/>
                <a:gd name="connsiteX1625" fmla="*/ 964570 w 1737884"/>
                <a:gd name="connsiteY1625" fmla="*/ 1366611 h 1433407"/>
                <a:gd name="connsiteX1626" fmla="*/ 963113 w 1737884"/>
                <a:gd name="connsiteY1626" fmla="*/ 1369469 h 1433407"/>
                <a:gd name="connsiteX1627" fmla="*/ 961152 w 1737884"/>
                <a:gd name="connsiteY1627" fmla="*/ 1372158 h 1433407"/>
                <a:gd name="connsiteX1628" fmla="*/ 960591 w 1737884"/>
                <a:gd name="connsiteY1628" fmla="*/ 1372719 h 1433407"/>
                <a:gd name="connsiteX1629" fmla="*/ 960591 w 1737884"/>
                <a:gd name="connsiteY1629" fmla="*/ 1373447 h 1433407"/>
                <a:gd name="connsiteX1630" fmla="*/ 960591 w 1737884"/>
                <a:gd name="connsiteY1630" fmla="*/ 1374176 h 1433407"/>
                <a:gd name="connsiteX1631" fmla="*/ 959078 w 1737884"/>
                <a:gd name="connsiteY1631" fmla="*/ 1379499 h 1433407"/>
                <a:gd name="connsiteX1632" fmla="*/ 957453 w 1737884"/>
                <a:gd name="connsiteY1632" fmla="*/ 1382189 h 1433407"/>
                <a:gd name="connsiteX1633" fmla="*/ 953867 w 1737884"/>
                <a:gd name="connsiteY1633" fmla="*/ 1386504 h 1433407"/>
                <a:gd name="connsiteX1634" fmla="*/ 953250 w 1737884"/>
                <a:gd name="connsiteY1634" fmla="*/ 1387176 h 1433407"/>
                <a:gd name="connsiteX1635" fmla="*/ 951121 w 1737884"/>
                <a:gd name="connsiteY1635" fmla="*/ 1389306 h 1433407"/>
                <a:gd name="connsiteX1636" fmla="*/ 948431 w 1737884"/>
                <a:gd name="connsiteY1636" fmla="*/ 1391267 h 1433407"/>
                <a:gd name="connsiteX1637" fmla="*/ 946974 w 1737884"/>
                <a:gd name="connsiteY1637" fmla="*/ 1391996 h 1433407"/>
                <a:gd name="connsiteX1638" fmla="*/ 946190 w 1737884"/>
                <a:gd name="connsiteY1638" fmla="*/ 1392332 h 1433407"/>
                <a:gd name="connsiteX1639" fmla="*/ 939633 w 1737884"/>
                <a:gd name="connsiteY1639" fmla="*/ 1395078 h 1433407"/>
                <a:gd name="connsiteX1640" fmla="*/ 937616 w 1737884"/>
                <a:gd name="connsiteY1640" fmla="*/ 1396647 h 1433407"/>
                <a:gd name="connsiteX1641" fmla="*/ 934478 w 1737884"/>
                <a:gd name="connsiteY1641" fmla="*/ 1398496 h 1433407"/>
                <a:gd name="connsiteX1642" fmla="*/ 929771 w 1737884"/>
                <a:gd name="connsiteY1642" fmla="*/ 1402026 h 1433407"/>
                <a:gd name="connsiteX1643" fmla="*/ 926689 w 1737884"/>
                <a:gd name="connsiteY1643" fmla="*/ 1405108 h 1433407"/>
                <a:gd name="connsiteX1644" fmla="*/ 923999 w 1737884"/>
                <a:gd name="connsiteY1644" fmla="*/ 1407014 h 1433407"/>
                <a:gd name="connsiteX1645" fmla="*/ 923719 w 1737884"/>
                <a:gd name="connsiteY1645" fmla="*/ 1407350 h 1433407"/>
                <a:gd name="connsiteX1646" fmla="*/ 921982 w 1737884"/>
                <a:gd name="connsiteY1646" fmla="*/ 1412505 h 1433407"/>
                <a:gd name="connsiteX1647" fmla="*/ 919460 w 1737884"/>
                <a:gd name="connsiteY1647" fmla="*/ 1416540 h 1433407"/>
                <a:gd name="connsiteX1648" fmla="*/ 917331 w 1737884"/>
                <a:gd name="connsiteY1648" fmla="*/ 1418669 h 1433407"/>
                <a:gd name="connsiteX1649" fmla="*/ 910046 w 1737884"/>
                <a:gd name="connsiteY1649" fmla="*/ 1421695 h 1433407"/>
                <a:gd name="connsiteX1650" fmla="*/ 902873 w 1737884"/>
                <a:gd name="connsiteY1650" fmla="*/ 1421695 h 1433407"/>
                <a:gd name="connsiteX1651" fmla="*/ 896597 w 1737884"/>
                <a:gd name="connsiteY1651" fmla="*/ 1423881 h 1433407"/>
                <a:gd name="connsiteX1652" fmla="*/ 895812 w 1737884"/>
                <a:gd name="connsiteY1652" fmla="*/ 1424385 h 1433407"/>
                <a:gd name="connsiteX1653" fmla="*/ 890096 w 1737884"/>
                <a:gd name="connsiteY1653" fmla="*/ 1430101 h 1433407"/>
                <a:gd name="connsiteX1654" fmla="*/ 882699 w 1737884"/>
                <a:gd name="connsiteY1654" fmla="*/ 1433407 h 1433407"/>
                <a:gd name="connsiteX1655" fmla="*/ 872108 w 1737884"/>
                <a:gd name="connsiteY1655" fmla="*/ 1398832 h 1433407"/>
                <a:gd name="connsiteX1656" fmla="*/ 874294 w 1737884"/>
                <a:gd name="connsiteY1656" fmla="*/ 1401578 h 1433407"/>
                <a:gd name="connsiteX1657" fmla="*/ 879001 w 1737884"/>
                <a:gd name="connsiteY1657" fmla="*/ 1406958 h 1433407"/>
                <a:gd name="connsiteX1658" fmla="*/ 880962 w 1737884"/>
                <a:gd name="connsiteY1658" fmla="*/ 1410264 h 1433407"/>
                <a:gd name="connsiteX1659" fmla="*/ 881859 w 1737884"/>
                <a:gd name="connsiteY1659" fmla="*/ 1409311 h 1433407"/>
                <a:gd name="connsiteX1660" fmla="*/ 883428 w 1737884"/>
                <a:gd name="connsiteY1660" fmla="*/ 1408022 h 1433407"/>
                <a:gd name="connsiteX1661" fmla="*/ 885557 w 1737884"/>
                <a:gd name="connsiteY1661" fmla="*/ 1406565 h 1433407"/>
                <a:gd name="connsiteX1662" fmla="*/ 886678 w 1737884"/>
                <a:gd name="connsiteY1662" fmla="*/ 1405893 h 1433407"/>
                <a:gd name="connsiteX1663" fmla="*/ 889592 w 1737884"/>
                <a:gd name="connsiteY1663" fmla="*/ 1404436 h 1433407"/>
                <a:gd name="connsiteX1664" fmla="*/ 890937 w 1737884"/>
                <a:gd name="connsiteY1664" fmla="*/ 1403876 h 1433407"/>
                <a:gd name="connsiteX1665" fmla="*/ 898558 w 1737884"/>
                <a:gd name="connsiteY1665" fmla="*/ 1401578 h 1433407"/>
                <a:gd name="connsiteX1666" fmla="*/ 901416 w 1737884"/>
                <a:gd name="connsiteY1666" fmla="*/ 1401186 h 1433407"/>
                <a:gd name="connsiteX1667" fmla="*/ 903994 w 1737884"/>
                <a:gd name="connsiteY1667" fmla="*/ 1401186 h 1433407"/>
                <a:gd name="connsiteX1668" fmla="*/ 904498 w 1737884"/>
                <a:gd name="connsiteY1668" fmla="*/ 1399617 h 1433407"/>
                <a:gd name="connsiteX1669" fmla="*/ 905675 w 1737884"/>
                <a:gd name="connsiteY1669" fmla="*/ 1397151 h 1433407"/>
                <a:gd name="connsiteX1670" fmla="*/ 907188 w 1737884"/>
                <a:gd name="connsiteY1670" fmla="*/ 1394685 h 1433407"/>
                <a:gd name="connsiteX1671" fmla="*/ 911783 w 1737884"/>
                <a:gd name="connsiteY1671" fmla="*/ 1390034 h 1433407"/>
                <a:gd name="connsiteX1672" fmla="*/ 913128 w 1737884"/>
                <a:gd name="connsiteY1672" fmla="*/ 1389362 h 1433407"/>
                <a:gd name="connsiteX1673" fmla="*/ 915537 w 1737884"/>
                <a:gd name="connsiteY1673" fmla="*/ 1386952 h 1433407"/>
                <a:gd name="connsiteX1674" fmla="*/ 916658 w 1737884"/>
                <a:gd name="connsiteY1674" fmla="*/ 1386000 h 1433407"/>
                <a:gd name="connsiteX1675" fmla="*/ 922374 w 1737884"/>
                <a:gd name="connsiteY1675" fmla="*/ 1381685 h 1433407"/>
                <a:gd name="connsiteX1676" fmla="*/ 923270 w 1737884"/>
                <a:gd name="connsiteY1676" fmla="*/ 1381068 h 1433407"/>
                <a:gd name="connsiteX1677" fmla="*/ 925792 w 1737884"/>
                <a:gd name="connsiteY1677" fmla="*/ 1379555 h 1433407"/>
                <a:gd name="connsiteX1678" fmla="*/ 927193 w 1737884"/>
                <a:gd name="connsiteY1678" fmla="*/ 1378435 h 1433407"/>
                <a:gd name="connsiteX1679" fmla="*/ 929322 w 1737884"/>
                <a:gd name="connsiteY1679" fmla="*/ 1376978 h 1433407"/>
                <a:gd name="connsiteX1680" fmla="*/ 931228 w 1737884"/>
                <a:gd name="connsiteY1680" fmla="*/ 1375969 h 1433407"/>
                <a:gd name="connsiteX1681" fmla="*/ 937616 w 1737884"/>
                <a:gd name="connsiteY1681" fmla="*/ 1373391 h 1433407"/>
                <a:gd name="connsiteX1682" fmla="*/ 939129 w 1737884"/>
                <a:gd name="connsiteY1682" fmla="*/ 1371654 h 1433407"/>
                <a:gd name="connsiteX1683" fmla="*/ 939073 w 1737884"/>
                <a:gd name="connsiteY1683" fmla="*/ 1370477 h 1433407"/>
                <a:gd name="connsiteX1684" fmla="*/ 939073 w 1737884"/>
                <a:gd name="connsiteY1684" fmla="*/ 1369020 h 1433407"/>
                <a:gd name="connsiteX1685" fmla="*/ 942099 w 1737884"/>
                <a:gd name="connsiteY1685" fmla="*/ 1361679 h 1433407"/>
                <a:gd name="connsiteX1686" fmla="*/ 944789 w 1737884"/>
                <a:gd name="connsiteY1686" fmla="*/ 1358934 h 1433407"/>
                <a:gd name="connsiteX1687" fmla="*/ 945125 w 1737884"/>
                <a:gd name="connsiteY1687" fmla="*/ 1356412 h 1433407"/>
                <a:gd name="connsiteX1688" fmla="*/ 945853 w 1737884"/>
                <a:gd name="connsiteY1688" fmla="*/ 1353554 h 1433407"/>
                <a:gd name="connsiteX1689" fmla="*/ 946246 w 1737884"/>
                <a:gd name="connsiteY1689" fmla="*/ 1352265 h 1433407"/>
                <a:gd name="connsiteX1690" fmla="*/ 946078 w 1737884"/>
                <a:gd name="connsiteY1690" fmla="*/ 1351425 h 1433407"/>
                <a:gd name="connsiteX1691" fmla="*/ 945573 w 1737884"/>
                <a:gd name="connsiteY1691" fmla="*/ 1348174 h 1433407"/>
                <a:gd name="connsiteX1692" fmla="*/ 945405 w 1737884"/>
                <a:gd name="connsiteY1692" fmla="*/ 1342851 h 1433407"/>
                <a:gd name="connsiteX1693" fmla="*/ 945181 w 1737884"/>
                <a:gd name="connsiteY1693" fmla="*/ 1342066 h 1433407"/>
                <a:gd name="connsiteX1694" fmla="*/ 944901 w 1737884"/>
                <a:gd name="connsiteY1694" fmla="*/ 1340946 h 1433407"/>
                <a:gd name="connsiteX1695" fmla="*/ 944453 w 1737884"/>
                <a:gd name="connsiteY1695" fmla="*/ 1340273 h 1433407"/>
                <a:gd name="connsiteX1696" fmla="*/ 942715 w 1737884"/>
                <a:gd name="connsiteY1696" fmla="*/ 1334557 h 1433407"/>
                <a:gd name="connsiteX1697" fmla="*/ 942715 w 1737884"/>
                <a:gd name="connsiteY1697" fmla="*/ 1333100 h 1433407"/>
                <a:gd name="connsiteX1698" fmla="*/ 943780 w 1737884"/>
                <a:gd name="connsiteY1698" fmla="*/ 1328505 h 1433407"/>
                <a:gd name="connsiteX1699" fmla="*/ 944509 w 1737884"/>
                <a:gd name="connsiteY1699" fmla="*/ 1327048 h 1433407"/>
                <a:gd name="connsiteX1700" fmla="*/ 950505 w 1737884"/>
                <a:gd name="connsiteY1700" fmla="*/ 1321837 h 1433407"/>
                <a:gd name="connsiteX1701" fmla="*/ 952634 w 1737884"/>
                <a:gd name="connsiteY1701" fmla="*/ 1321108 h 1433407"/>
                <a:gd name="connsiteX1702" fmla="*/ 955884 w 1737884"/>
                <a:gd name="connsiteY1702" fmla="*/ 1320604 h 1433407"/>
                <a:gd name="connsiteX1703" fmla="*/ 957005 w 1737884"/>
                <a:gd name="connsiteY1703" fmla="*/ 1320604 h 1433407"/>
                <a:gd name="connsiteX1704" fmla="*/ 957229 w 1737884"/>
                <a:gd name="connsiteY1704" fmla="*/ 1319596 h 1433407"/>
                <a:gd name="connsiteX1705" fmla="*/ 957565 w 1737884"/>
                <a:gd name="connsiteY1705" fmla="*/ 1318419 h 1433407"/>
                <a:gd name="connsiteX1706" fmla="*/ 957341 w 1737884"/>
                <a:gd name="connsiteY1706" fmla="*/ 1318251 h 1433407"/>
                <a:gd name="connsiteX1707" fmla="*/ 956501 w 1737884"/>
                <a:gd name="connsiteY1707" fmla="*/ 1317466 h 1433407"/>
                <a:gd name="connsiteX1708" fmla="*/ 955044 w 1737884"/>
                <a:gd name="connsiteY1708" fmla="*/ 1316009 h 1433407"/>
                <a:gd name="connsiteX1709" fmla="*/ 952018 w 1737884"/>
                <a:gd name="connsiteY1709" fmla="*/ 1308724 h 1433407"/>
                <a:gd name="connsiteX1710" fmla="*/ 952018 w 1737884"/>
                <a:gd name="connsiteY1710" fmla="*/ 1306595 h 1433407"/>
                <a:gd name="connsiteX1711" fmla="*/ 952522 w 1737884"/>
                <a:gd name="connsiteY1711" fmla="*/ 1303345 h 1433407"/>
                <a:gd name="connsiteX1712" fmla="*/ 953979 w 1737884"/>
                <a:gd name="connsiteY1712" fmla="*/ 1299030 h 1433407"/>
                <a:gd name="connsiteX1713" fmla="*/ 955212 w 1737884"/>
                <a:gd name="connsiteY1713" fmla="*/ 1296564 h 1433407"/>
                <a:gd name="connsiteX1714" fmla="*/ 955604 w 1737884"/>
                <a:gd name="connsiteY1714" fmla="*/ 1296004 h 1433407"/>
                <a:gd name="connsiteX1715" fmla="*/ 955436 w 1737884"/>
                <a:gd name="connsiteY1715" fmla="*/ 1295555 h 1433407"/>
                <a:gd name="connsiteX1716" fmla="*/ 954931 w 1737884"/>
                <a:gd name="connsiteY1716" fmla="*/ 1292978 h 1433407"/>
                <a:gd name="connsiteX1717" fmla="*/ 953138 w 1737884"/>
                <a:gd name="connsiteY1717" fmla="*/ 1290400 h 1433407"/>
                <a:gd name="connsiteX1718" fmla="*/ 952410 w 1737884"/>
                <a:gd name="connsiteY1718" fmla="*/ 1288943 h 1433407"/>
                <a:gd name="connsiteX1719" fmla="*/ 951345 w 1737884"/>
                <a:gd name="connsiteY1719" fmla="*/ 1284348 h 1433407"/>
                <a:gd name="connsiteX1720" fmla="*/ 951345 w 1737884"/>
                <a:gd name="connsiteY1720" fmla="*/ 1277175 h 1433407"/>
                <a:gd name="connsiteX1721" fmla="*/ 952410 w 1737884"/>
                <a:gd name="connsiteY1721" fmla="*/ 1272580 h 1433407"/>
                <a:gd name="connsiteX1722" fmla="*/ 952746 w 1737884"/>
                <a:gd name="connsiteY1722" fmla="*/ 1271459 h 1433407"/>
                <a:gd name="connsiteX1723" fmla="*/ 952746 w 1737884"/>
                <a:gd name="connsiteY1723" fmla="*/ 1271403 h 1433407"/>
                <a:gd name="connsiteX1724" fmla="*/ 943948 w 1737884"/>
                <a:gd name="connsiteY1724" fmla="*/ 1261205 h 1433407"/>
                <a:gd name="connsiteX1725" fmla="*/ 944004 w 1737884"/>
                <a:gd name="connsiteY1725" fmla="*/ 1260364 h 1433407"/>
                <a:gd name="connsiteX1726" fmla="*/ 955156 w 1737884"/>
                <a:gd name="connsiteY1726" fmla="*/ 1250894 h 1433407"/>
                <a:gd name="connsiteX1727" fmla="*/ 958182 w 1737884"/>
                <a:gd name="connsiteY1727" fmla="*/ 1251174 h 1433407"/>
                <a:gd name="connsiteX1728" fmla="*/ 959807 w 1737884"/>
                <a:gd name="connsiteY1728" fmla="*/ 1251454 h 1433407"/>
                <a:gd name="connsiteX1729" fmla="*/ 968212 w 1737884"/>
                <a:gd name="connsiteY1729" fmla="*/ 1253303 h 1433407"/>
                <a:gd name="connsiteX1730" fmla="*/ 1013659 w 1737884"/>
                <a:gd name="connsiteY1730" fmla="*/ 1253303 h 1433407"/>
                <a:gd name="connsiteX1731" fmla="*/ 1024754 w 1737884"/>
                <a:gd name="connsiteY1731" fmla="*/ 1204607 h 1433407"/>
                <a:gd name="connsiteX1732" fmla="*/ 1025090 w 1737884"/>
                <a:gd name="connsiteY1732" fmla="*/ 1203486 h 1433407"/>
                <a:gd name="connsiteX1733" fmla="*/ 1035849 w 1737884"/>
                <a:gd name="connsiteY1733" fmla="*/ 1172610 h 1433407"/>
                <a:gd name="connsiteX1734" fmla="*/ 1046160 w 1737884"/>
                <a:gd name="connsiteY1734" fmla="*/ 1145151 h 1433407"/>
                <a:gd name="connsiteX1735" fmla="*/ 1048794 w 1737884"/>
                <a:gd name="connsiteY1735" fmla="*/ 1139604 h 1433407"/>
                <a:gd name="connsiteX1736" fmla="*/ 1080399 w 1737884"/>
                <a:gd name="connsiteY1736" fmla="*/ 1105141 h 1433407"/>
                <a:gd name="connsiteX1737" fmla="*/ 1090094 w 1737884"/>
                <a:gd name="connsiteY1737" fmla="*/ 1102003 h 1433407"/>
                <a:gd name="connsiteX1738" fmla="*/ 1195500 w 1737884"/>
                <a:gd name="connsiteY1738" fmla="*/ 1123577 h 1433407"/>
                <a:gd name="connsiteX1739" fmla="*/ 1202841 w 1737884"/>
                <a:gd name="connsiteY1739" fmla="*/ 1120495 h 1433407"/>
                <a:gd name="connsiteX1740" fmla="*/ 1202841 w 1737884"/>
                <a:gd name="connsiteY1740" fmla="*/ 1120495 h 1433407"/>
                <a:gd name="connsiteX1741" fmla="*/ 1213151 w 1737884"/>
                <a:gd name="connsiteY1741" fmla="*/ 1130806 h 1433407"/>
                <a:gd name="connsiteX1742" fmla="*/ 1213151 w 1737884"/>
                <a:gd name="connsiteY1742" fmla="*/ 1132263 h 1433407"/>
                <a:gd name="connsiteX1743" fmla="*/ 1212031 w 1737884"/>
                <a:gd name="connsiteY1743" fmla="*/ 1136970 h 1433407"/>
                <a:gd name="connsiteX1744" fmla="*/ 1213656 w 1737884"/>
                <a:gd name="connsiteY1744" fmla="*/ 1139492 h 1433407"/>
                <a:gd name="connsiteX1745" fmla="*/ 1216458 w 1737884"/>
                <a:gd name="connsiteY1745" fmla="*/ 1145656 h 1433407"/>
                <a:gd name="connsiteX1746" fmla="*/ 1221053 w 1737884"/>
                <a:gd name="connsiteY1746" fmla="*/ 1150251 h 1433407"/>
                <a:gd name="connsiteX1747" fmla="*/ 1223182 w 1737884"/>
                <a:gd name="connsiteY1747" fmla="*/ 1151708 h 1433407"/>
                <a:gd name="connsiteX1748" fmla="*/ 1228898 w 1737884"/>
                <a:gd name="connsiteY1748" fmla="*/ 1160954 h 1433407"/>
                <a:gd name="connsiteX1749" fmla="*/ 1228898 w 1737884"/>
                <a:gd name="connsiteY1749" fmla="*/ 1162075 h 1433407"/>
                <a:gd name="connsiteX1750" fmla="*/ 1229234 w 1737884"/>
                <a:gd name="connsiteY1750" fmla="*/ 1162691 h 1433407"/>
                <a:gd name="connsiteX1751" fmla="*/ 1231644 w 1737884"/>
                <a:gd name="connsiteY1751" fmla="*/ 1165101 h 1433407"/>
                <a:gd name="connsiteX1752" fmla="*/ 1234446 w 1737884"/>
                <a:gd name="connsiteY1752" fmla="*/ 1170200 h 1433407"/>
                <a:gd name="connsiteX1753" fmla="*/ 1234726 w 1737884"/>
                <a:gd name="connsiteY1753" fmla="*/ 1170312 h 1433407"/>
                <a:gd name="connsiteX1754" fmla="*/ 1237416 w 1737884"/>
                <a:gd name="connsiteY1754" fmla="*/ 1172217 h 1433407"/>
                <a:gd name="connsiteX1755" fmla="*/ 1240273 w 1737884"/>
                <a:gd name="connsiteY1755" fmla="*/ 1175075 h 1433407"/>
                <a:gd name="connsiteX1756" fmla="*/ 1242739 w 1737884"/>
                <a:gd name="connsiteY1756" fmla="*/ 1178942 h 1433407"/>
                <a:gd name="connsiteX1757" fmla="*/ 1243412 w 1737884"/>
                <a:gd name="connsiteY1757" fmla="*/ 1179726 h 1433407"/>
                <a:gd name="connsiteX1758" fmla="*/ 1247726 w 1737884"/>
                <a:gd name="connsiteY1758" fmla="*/ 1185442 h 1433407"/>
                <a:gd name="connsiteX1759" fmla="*/ 1247894 w 1737884"/>
                <a:gd name="connsiteY1759" fmla="*/ 1185666 h 1433407"/>
                <a:gd name="connsiteX1760" fmla="*/ 1251985 w 1737884"/>
                <a:gd name="connsiteY1760" fmla="*/ 1188132 h 1433407"/>
                <a:gd name="connsiteX1761" fmla="*/ 1256636 w 1737884"/>
                <a:gd name="connsiteY1761" fmla="*/ 1192783 h 1433407"/>
                <a:gd name="connsiteX1762" fmla="*/ 1257365 w 1737884"/>
                <a:gd name="connsiteY1762" fmla="*/ 1194240 h 1433407"/>
                <a:gd name="connsiteX1763" fmla="*/ 1257981 w 1737884"/>
                <a:gd name="connsiteY1763" fmla="*/ 1195865 h 1433407"/>
                <a:gd name="connsiteX1764" fmla="*/ 1258486 w 1737884"/>
                <a:gd name="connsiteY1764" fmla="*/ 1196089 h 1433407"/>
                <a:gd name="connsiteX1765" fmla="*/ 1259943 w 1737884"/>
                <a:gd name="connsiteY1765" fmla="*/ 1196818 h 1433407"/>
                <a:gd name="connsiteX1766" fmla="*/ 1262520 w 1737884"/>
                <a:gd name="connsiteY1766" fmla="*/ 1198611 h 1433407"/>
                <a:gd name="connsiteX1767" fmla="*/ 1267564 w 1737884"/>
                <a:gd name="connsiteY1767" fmla="*/ 1200292 h 1433407"/>
                <a:gd name="connsiteX1768" fmla="*/ 1269693 w 1737884"/>
                <a:gd name="connsiteY1768" fmla="*/ 1201749 h 1433407"/>
                <a:gd name="connsiteX1769" fmla="*/ 1272551 w 1737884"/>
                <a:gd name="connsiteY1769" fmla="*/ 1204607 h 1433407"/>
                <a:gd name="connsiteX1770" fmla="*/ 1272775 w 1737884"/>
                <a:gd name="connsiteY1770" fmla="*/ 1204943 h 1433407"/>
                <a:gd name="connsiteX1771" fmla="*/ 1274848 w 1737884"/>
                <a:gd name="connsiteY1771" fmla="*/ 1204551 h 1433407"/>
                <a:gd name="connsiteX1772" fmla="*/ 1285496 w 1737884"/>
                <a:gd name="connsiteY1772" fmla="*/ 1208978 h 1433407"/>
                <a:gd name="connsiteX1773" fmla="*/ 1286392 w 1737884"/>
                <a:gd name="connsiteY1773" fmla="*/ 1210323 h 1433407"/>
                <a:gd name="connsiteX1774" fmla="*/ 1293677 w 1737884"/>
                <a:gd name="connsiteY1774" fmla="*/ 1211556 h 1433407"/>
                <a:gd name="connsiteX1775" fmla="*/ 1294181 w 1737884"/>
                <a:gd name="connsiteY1775" fmla="*/ 1211556 h 1433407"/>
                <a:gd name="connsiteX1776" fmla="*/ 1296703 w 1737884"/>
                <a:gd name="connsiteY1776" fmla="*/ 1211892 h 1433407"/>
                <a:gd name="connsiteX1777" fmla="*/ 1299561 w 1737884"/>
                <a:gd name="connsiteY1777" fmla="*/ 1212620 h 1433407"/>
                <a:gd name="connsiteX1778" fmla="*/ 1306285 w 1737884"/>
                <a:gd name="connsiteY1778" fmla="*/ 1218056 h 1433407"/>
                <a:gd name="connsiteX1779" fmla="*/ 1307014 w 1737884"/>
                <a:gd name="connsiteY1779" fmla="*/ 1219513 h 1433407"/>
                <a:gd name="connsiteX1780" fmla="*/ 1307686 w 1737884"/>
                <a:gd name="connsiteY1780" fmla="*/ 1221250 h 1433407"/>
                <a:gd name="connsiteX1781" fmla="*/ 1308919 w 1737884"/>
                <a:gd name="connsiteY1781" fmla="*/ 1220634 h 1433407"/>
                <a:gd name="connsiteX1782" fmla="*/ 1313514 w 1737884"/>
                <a:gd name="connsiteY1782" fmla="*/ 1219569 h 1433407"/>
                <a:gd name="connsiteX1783" fmla="*/ 1315644 w 1737884"/>
                <a:gd name="connsiteY1783" fmla="*/ 1219569 h 1433407"/>
                <a:gd name="connsiteX1784" fmla="*/ 1317437 w 1737884"/>
                <a:gd name="connsiteY1784" fmla="*/ 1219737 h 1433407"/>
                <a:gd name="connsiteX1785" fmla="*/ 1323040 w 1737884"/>
                <a:gd name="connsiteY1785" fmla="*/ 1220297 h 1433407"/>
                <a:gd name="connsiteX1786" fmla="*/ 1326795 w 1737884"/>
                <a:gd name="connsiteY1786" fmla="*/ 1220802 h 1433407"/>
                <a:gd name="connsiteX1787" fmla="*/ 1327355 w 1737884"/>
                <a:gd name="connsiteY1787" fmla="*/ 1220970 h 1433407"/>
                <a:gd name="connsiteX1788" fmla="*/ 1332847 w 1737884"/>
                <a:gd name="connsiteY1788" fmla="*/ 1222707 h 1433407"/>
                <a:gd name="connsiteX1789" fmla="*/ 1334976 w 1737884"/>
                <a:gd name="connsiteY1789" fmla="*/ 1224164 h 1433407"/>
                <a:gd name="connsiteX1790" fmla="*/ 1337834 w 1737884"/>
                <a:gd name="connsiteY1790" fmla="*/ 1227022 h 1433407"/>
                <a:gd name="connsiteX1791" fmla="*/ 1339291 w 1737884"/>
                <a:gd name="connsiteY1791" fmla="*/ 1229151 h 1433407"/>
                <a:gd name="connsiteX1792" fmla="*/ 1340972 w 1737884"/>
                <a:gd name="connsiteY1792" fmla="*/ 1236044 h 1433407"/>
                <a:gd name="connsiteX1793" fmla="*/ 1343046 w 1737884"/>
                <a:gd name="connsiteY1793" fmla="*/ 1237669 h 1433407"/>
                <a:gd name="connsiteX1794" fmla="*/ 1344503 w 1737884"/>
                <a:gd name="connsiteY1794" fmla="*/ 1239126 h 1433407"/>
                <a:gd name="connsiteX1795" fmla="*/ 1345343 w 1737884"/>
                <a:gd name="connsiteY1795" fmla="*/ 1240079 h 1433407"/>
                <a:gd name="connsiteX1796" fmla="*/ 1350107 w 1737884"/>
                <a:gd name="connsiteY1796" fmla="*/ 1240415 h 1433407"/>
                <a:gd name="connsiteX1797" fmla="*/ 1354702 w 1737884"/>
                <a:gd name="connsiteY1797" fmla="*/ 1241480 h 1433407"/>
                <a:gd name="connsiteX1798" fmla="*/ 1357559 w 1737884"/>
                <a:gd name="connsiteY1798" fmla="*/ 1242936 h 1433407"/>
                <a:gd name="connsiteX1799" fmla="*/ 1358400 w 1737884"/>
                <a:gd name="connsiteY1799" fmla="*/ 1243441 h 1433407"/>
                <a:gd name="connsiteX1800" fmla="*/ 1365068 w 1737884"/>
                <a:gd name="connsiteY1800" fmla="*/ 1247644 h 1433407"/>
                <a:gd name="connsiteX1801" fmla="*/ 1366189 w 1737884"/>
                <a:gd name="connsiteY1801" fmla="*/ 1247924 h 1433407"/>
                <a:gd name="connsiteX1802" fmla="*/ 1369439 w 1737884"/>
                <a:gd name="connsiteY1802" fmla="*/ 1249325 h 1433407"/>
                <a:gd name="connsiteX1803" fmla="*/ 1373474 w 1737884"/>
                <a:gd name="connsiteY1803" fmla="*/ 1246915 h 1433407"/>
                <a:gd name="connsiteX1804" fmla="*/ 1378798 w 1737884"/>
                <a:gd name="connsiteY1804" fmla="*/ 1245458 h 1433407"/>
                <a:gd name="connsiteX1805" fmla="*/ 1383841 w 1737884"/>
                <a:gd name="connsiteY1805" fmla="*/ 1245458 h 1433407"/>
                <a:gd name="connsiteX1806" fmla="*/ 1391014 w 1737884"/>
                <a:gd name="connsiteY1806" fmla="*/ 1248316 h 1433407"/>
                <a:gd name="connsiteX1807" fmla="*/ 1392471 w 1737884"/>
                <a:gd name="connsiteY1807" fmla="*/ 1248316 h 1433407"/>
                <a:gd name="connsiteX1808" fmla="*/ 1398187 w 1737884"/>
                <a:gd name="connsiteY1808" fmla="*/ 1250053 h 1433407"/>
                <a:gd name="connsiteX1809" fmla="*/ 1400316 w 1737884"/>
                <a:gd name="connsiteY1809" fmla="*/ 1251510 h 1433407"/>
                <a:gd name="connsiteX1810" fmla="*/ 1403846 w 1737884"/>
                <a:gd name="connsiteY1810" fmla="*/ 1255489 h 1433407"/>
                <a:gd name="connsiteX1811" fmla="*/ 1404575 w 1737884"/>
                <a:gd name="connsiteY1811" fmla="*/ 1256946 h 1433407"/>
                <a:gd name="connsiteX1812" fmla="*/ 1405359 w 1737884"/>
                <a:gd name="connsiteY1812" fmla="*/ 1264063 h 1433407"/>
                <a:gd name="connsiteX1813" fmla="*/ 1404799 w 1737884"/>
                <a:gd name="connsiteY1813" fmla="*/ 1266304 h 1433407"/>
                <a:gd name="connsiteX1814" fmla="*/ 1408273 w 1737884"/>
                <a:gd name="connsiteY1814" fmla="*/ 1266696 h 1433407"/>
                <a:gd name="connsiteX1815" fmla="*/ 1414381 w 1737884"/>
                <a:gd name="connsiteY1815" fmla="*/ 1266808 h 1433407"/>
                <a:gd name="connsiteX1816" fmla="*/ 1416511 w 1737884"/>
                <a:gd name="connsiteY1816" fmla="*/ 1267537 h 1433407"/>
                <a:gd name="connsiteX1817" fmla="*/ 1422787 w 1737884"/>
                <a:gd name="connsiteY1817" fmla="*/ 1273365 h 1433407"/>
                <a:gd name="connsiteX1818" fmla="*/ 1422507 w 1737884"/>
                <a:gd name="connsiteY1818" fmla="*/ 1281938 h 1433407"/>
                <a:gd name="connsiteX1819" fmla="*/ 1422226 w 1737884"/>
                <a:gd name="connsiteY1819" fmla="*/ 1282443 h 1433407"/>
                <a:gd name="connsiteX1820" fmla="*/ 1426822 w 1737884"/>
                <a:gd name="connsiteY1820" fmla="*/ 1287038 h 1433407"/>
                <a:gd name="connsiteX1821" fmla="*/ 1427214 w 1737884"/>
                <a:gd name="connsiteY1821" fmla="*/ 1287878 h 1433407"/>
                <a:gd name="connsiteX1822" fmla="*/ 1431192 w 1737884"/>
                <a:gd name="connsiteY1822" fmla="*/ 1287094 h 1433407"/>
                <a:gd name="connsiteX1823" fmla="*/ 1432649 w 1737884"/>
                <a:gd name="connsiteY1823" fmla="*/ 1287094 h 1433407"/>
                <a:gd name="connsiteX1824" fmla="*/ 1437188 w 1737884"/>
                <a:gd name="connsiteY1824" fmla="*/ 1288159 h 1433407"/>
                <a:gd name="connsiteX1825" fmla="*/ 1441840 w 1737884"/>
                <a:gd name="connsiteY1825" fmla="*/ 1288046 h 1433407"/>
                <a:gd name="connsiteX1826" fmla="*/ 1445426 w 1737884"/>
                <a:gd name="connsiteY1826" fmla="*/ 1288775 h 1433407"/>
                <a:gd name="connsiteX1827" fmla="*/ 1449741 w 1737884"/>
                <a:gd name="connsiteY1827" fmla="*/ 1290736 h 1433407"/>
                <a:gd name="connsiteX1828" fmla="*/ 1452431 w 1737884"/>
                <a:gd name="connsiteY1828" fmla="*/ 1291241 h 1433407"/>
                <a:gd name="connsiteX1829" fmla="*/ 1452991 w 1737884"/>
                <a:gd name="connsiteY1829" fmla="*/ 1291409 h 1433407"/>
                <a:gd name="connsiteX1830" fmla="*/ 1454896 w 1737884"/>
                <a:gd name="connsiteY1830" fmla="*/ 1291409 h 1433407"/>
                <a:gd name="connsiteX1831" fmla="*/ 1461901 w 1737884"/>
                <a:gd name="connsiteY1831" fmla="*/ 1294155 h 1433407"/>
                <a:gd name="connsiteX1832" fmla="*/ 1465767 w 1737884"/>
                <a:gd name="connsiteY1832" fmla="*/ 1296564 h 1433407"/>
                <a:gd name="connsiteX1833" fmla="*/ 1468065 w 1737884"/>
                <a:gd name="connsiteY1833" fmla="*/ 1297181 h 1433407"/>
                <a:gd name="connsiteX1834" fmla="*/ 1470419 w 1737884"/>
                <a:gd name="connsiteY1834" fmla="*/ 1297853 h 1433407"/>
                <a:gd name="connsiteX1835" fmla="*/ 1471091 w 1737884"/>
                <a:gd name="connsiteY1835" fmla="*/ 1297517 h 1433407"/>
                <a:gd name="connsiteX1836" fmla="*/ 1480337 w 1737884"/>
                <a:gd name="connsiteY1836" fmla="*/ 1297517 h 1433407"/>
                <a:gd name="connsiteX1837" fmla="*/ 1481794 w 1737884"/>
                <a:gd name="connsiteY1837" fmla="*/ 1298245 h 1433407"/>
                <a:gd name="connsiteX1838" fmla="*/ 1484260 w 1737884"/>
                <a:gd name="connsiteY1838" fmla="*/ 1299982 h 1433407"/>
                <a:gd name="connsiteX1839" fmla="*/ 1489415 w 1737884"/>
                <a:gd name="connsiteY1839" fmla="*/ 1298638 h 1433407"/>
                <a:gd name="connsiteX1840" fmla="*/ 1490144 w 1737884"/>
                <a:gd name="connsiteY1840" fmla="*/ 1298638 h 1433407"/>
                <a:gd name="connsiteX1841" fmla="*/ 1492665 w 1737884"/>
                <a:gd name="connsiteY1841" fmla="*/ 1296844 h 1433407"/>
                <a:gd name="connsiteX1842" fmla="*/ 1494122 w 1737884"/>
                <a:gd name="connsiteY1842" fmla="*/ 1296116 h 1433407"/>
                <a:gd name="connsiteX1843" fmla="*/ 1502584 w 1737884"/>
                <a:gd name="connsiteY1843" fmla="*/ 1295780 h 1433407"/>
                <a:gd name="connsiteX1844" fmla="*/ 1503873 w 1737884"/>
                <a:gd name="connsiteY1844" fmla="*/ 1296284 h 1433407"/>
                <a:gd name="connsiteX1845" fmla="*/ 1504209 w 1737884"/>
                <a:gd name="connsiteY1845" fmla="*/ 1296116 h 1433407"/>
                <a:gd name="connsiteX1846" fmla="*/ 1512839 w 1737884"/>
                <a:gd name="connsiteY1846" fmla="*/ 1295836 h 1433407"/>
                <a:gd name="connsiteX1847" fmla="*/ 1515865 w 1737884"/>
                <a:gd name="connsiteY1847" fmla="*/ 1288719 h 1433407"/>
                <a:gd name="connsiteX1848" fmla="*/ 1517322 w 1737884"/>
                <a:gd name="connsiteY1848" fmla="*/ 1287262 h 1433407"/>
                <a:gd name="connsiteX1849" fmla="*/ 1517770 w 1737884"/>
                <a:gd name="connsiteY1849" fmla="*/ 1286870 h 1433407"/>
                <a:gd name="connsiteX1850" fmla="*/ 1524270 w 1737884"/>
                <a:gd name="connsiteY1850" fmla="*/ 1280481 h 1433407"/>
                <a:gd name="connsiteX1851" fmla="*/ 1526400 w 1737884"/>
                <a:gd name="connsiteY1851" fmla="*/ 1279753 h 1433407"/>
                <a:gd name="connsiteX1852" fmla="*/ 1526680 w 1737884"/>
                <a:gd name="connsiteY1852" fmla="*/ 1279697 h 1433407"/>
                <a:gd name="connsiteX1853" fmla="*/ 1531555 w 1737884"/>
                <a:gd name="connsiteY1853" fmla="*/ 1274598 h 1433407"/>
                <a:gd name="connsiteX1854" fmla="*/ 1533012 w 1737884"/>
                <a:gd name="connsiteY1854" fmla="*/ 1273869 h 1433407"/>
                <a:gd name="connsiteX1855" fmla="*/ 1537607 w 1737884"/>
                <a:gd name="connsiteY1855" fmla="*/ 1272804 h 1433407"/>
                <a:gd name="connsiteX1856" fmla="*/ 1540465 w 1737884"/>
                <a:gd name="connsiteY1856" fmla="*/ 1272804 h 1433407"/>
                <a:gd name="connsiteX1857" fmla="*/ 1542987 w 1737884"/>
                <a:gd name="connsiteY1857" fmla="*/ 1273085 h 1433407"/>
                <a:gd name="connsiteX1858" fmla="*/ 1548759 w 1737884"/>
                <a:gd name="connsiteY1858" fmla="*/ 1274541 h 1433407"/>
                <a:gd name="connsiteX1859" fmla="*/ 1549319 w 1737884"/>
                <a:gd name="connsiteY1859" fmla="*/ 1274710 h 1433407"/>
                <a:gd name="connsiteX1860" fmla="*/ 1558733 w 1737884"/>
                <a:gd name="connsiteY1860" fmla="*/ 1277624 h 1433407"/>
                <a:gd name="connsiteX1861" fmla="*/ 1560919 w 1737884"/>
                <a:gd name="connsiteY1861" fmla="*/ 1276895 h 1433407"/>
                <a:gd name="connsiteX1862" fmla="*/ 1568820 w 1737884"/>
                <a:gd name="connsiteY1862" fmla="*/ 1277455 h 1433407"/>
                <a:gd name="connsiteX1863" fmla="*/ 1570277 w 1737884"/>
                <a:gd name="connsiteY1863" fmla="*/ 1278184 h 1433407"/>
                <a:gd name="connsiteX1864" fmla="*/ 1574872 w 1737884"/>
                <a:gd name="connsiteY1864" fmla="*/ 1282779 h 1433407"/>
                <a:gd name="connsiteX1865" fmla="*/ 1575601 w 1737884"/>
                <a:gd name="connsiteY1865" fmla="*/ 1284236 h 1433407"/>
                <a:gd name="connsiteX1866" fmla="*/ 1576665 w 1737884"/>
                <a:gd name="connsiteY1866" fmla="*/ 1288831 h 1433407"/>
                <a:gd name="connsiteX1867" fmla="*/ 1576665 w 1737884"/>
                <a:gd name="connsiteY1867" fmla="*/ 1288999 h 1433407"/>
                <a:gd name="connsiteX1868" fmla="*/ 1578514 w 1737884"/>
                <a:gd name="connsiteY1868" fmla="*/ 1297797 h 1433407"/>
                <a:gd name="connsiteX1869" fmla="*/ 1577954 w 1737884"/>
                <a:gd name="connsiteY1869" fmla="*/ 1300038 h 1433407"/>
                <a:gd name="connsiteX1870" fmla="*/ 1578122 w 1737884"/>
                <a:gd name="connsiteY1870" fmla="*/ 1301776 h 1433407"/>
                <a:gd name="connsiteX1871" fmla="*/ 1578122 w 1737884"/>
                <a:gd name="connsiteY1871" fmla="*/ 1301944 h 1433407"/>
                <a:gd name="connsiteX1872" fmla="*/ 1579972 w 1737884"/>
                <a:gd name="connsiteY1872" fmla="*/ 1305754 h 1433407"/>
                <a:gd name="connsiteX1873" fmla="*/ 1580700 w 1737884"/>
                <a:gd name="connsiteY1873" fmla="*/ 1306819 h 1433407"/>
                <a:gd name="connsiteX1874" fmla="*/ 1581933 w 1737884"/>
                <a:gd name="connsiteY1874" fmla="*/ 1309285 h 1433407"/>
                <a:gd name="connsiteX1875" fmla="*/ 1582101 w 1737884"/>
                <a:gd name="connsiteY1875" fmla="*/ 1309845 h 1433407"/>
                <a:gd name="connsiteX1876" fmla="*/ 1583222 w 1737884"/>
                <a:gd name="connsiteY1876" fmla="*/ 1311358 h 1433407"/>
                <a:gd name="connsiteX1877" fmla="*/ 1584174 w 1737884"/>
                <a:gd name="connsiteY1877" fmla="*/ 1312927 h 1433407"/>
                <a:gd name="connsiteX1878" fmla="*/ 1584847 w 1737884"/>
                <a:gd name="connsiteY1878" fmla="*/ 1314272 h 1433407"/>
                <a:gd name="connsiteX1879" fmla="*/ 1590450 w 1737884"/>
                <a:gd name="connsiteY1879" fmla="*/ 1319035 h 1433407"/>
                <a:gd name="connsiteX1880" fmla="*/ 1591627 w 1737884"/>
                <a:gd name="connsiteY1880" fmla="*/ 1325367 h 1433407"/>
                <a:gd name="connsiteX1881" fmla="*/ 1592916 w 1737884"/>
                <a:gd name="connsiteY1881" fmla="*/ 1326656 h 1433407"/>
                <a:gd name="connsiteX1882" fmla="*/ 1592972 w 1737884"/>
                <a:gd name="connsiteY1882" fmla="*/ 1326544 h 1433407"/>
                <a:gd name="connsiteX1883" fmla="*/ 1593645 w 1737884"/>
                <a:gd name="connsiteY1883" fmla="*/ 1325423 h 1433407"/>
                <a:gd name="connsiteX1884" fmla="*/ 1595102 w 1737884"/>
                <a:gd name="connsiteY1884" fmla="*/ 1323294 h 1433407"/>
                <a:gd name="connsiteX1885" fmla="*/ 1596390 w 1737884"/>
                <a:gd name="connsiteY1885" fmla="*/ 1321725 h 1433407"/>
                <a:gd name="connsiteX1886" fmla="*/ 1597847 w 1737884"/>
                <a:gd name="connsiteY1886" fmla="*/ 1320268 h 1433407"/>
                <a:gd name="connsiteX1887" fmla="*/ 1600537 w 1737884"/>
                <a:gd name="connsiteY1887" fmla="*/ 1318363 h 1433407"/>
                <a:gd name="connsiteX1888" fmla="*/ 1601994 w 1737884"/>
                <a:gd name="connsiteY1888" fmla="*/ 1317634 h 1433407"/>
                <a:gd name="connsiteX1889" fmla="*/ 1606589 w 1737884"/>
                <a:gd name="connsiteY1889" fmla="*/ 1316569 h 1433407"/>
                <a:gd name="connsiteX1890" fmla="*/ 1606982 w 1737884"/>
                <a:gd name="connsiteY1890" fmla="*/ 1316569 h 1433407"/>
                <a:gd name="connsiteX1891" fmla="*/ 1607037 w 1737884"/>
                <a:gd name="connsiteY1891" fmla="*/ 1315449 h 1433407"/>
                <a:gd name="connsiteX1892" fmla="*/ 1607037 w 1737884"/>
                <a:gd name="connsiteY1892" fmla="*/ 1313319 h 1433407"/>
                <a:gd name="connsiteX1893" fmla="*/ 1607822 w 1737884"/>
                <a:gd name="connsiteY1893" fmla="*/ 1309397 h 1433407"/>
                <a:gd name="connsiteX1894" fmla="*/ 1607766 w 1737884"/>
                <a:gd name="connsiteY1894" fmla="*/ 1308276 h 1433407"/>
                <a:gd name="connsiteX1895" fmla="*/ 1607766 w 1737884"/>
                <a:gd name="connsiteY1895" fmla="*/ 1303961 h 1433407"/>
                <a:gd name="connsiteX1896" fmla="*/ 1610792 w 1737884"/>
                <a:gd name="connsiteY1896" fmla="*/ 1296676 h 1433407"/>
                <a:gd name="connsiteX1897" fmla="*/ 1612977 w 1737884"/>
                <a:gd name="connsiteY1897" fmla="*/ 1294491 h 1433407"/>
                <a:gd name="connsiteX1898" fmla="*/ 1614322 w 1737884"/>
                <a:gd name="connsiteY1898" fmla="*/ 1293370 h 1433407"/>
                <a:gd name="connsiteX1899" fmla="*/ 1614771 w 1737884"/>
                <a:gd name="connsiteY1899" fmla="*/ 1291353 h 1433407"/>
                <a:gd name="connsiteX1900" fmla="*/ 1615499 w 1737884"/>
                <a:gd name="connsiteY1900" fmla="*/ 1289223 h 1433407"/>
                <a:gd name="connsiteX1901" fmla="*/ 1617965 w 1737884"/>
                <a:gd name="connsiteY1901" fmla="*/ 1285189 h 1433407"/>
                <a:gd name="connsiteX1902" fmla="*/ 1620599 w 1737884"/>
                <a:gd name="connsiteY1902" fmla="*/ 1282275 h 1433407"/>
                <a:gd name="connsiteX1903" fmla="*/ 1621775 w 1737884"/>
                <a:gd name="connsiteY1903" fmla="*/ 1279977 h 1433407"/>
                <a:gd name="connsiteX1904" fmla="*/ 1622168 w 1737884"/>
                <a:gd name="connsiteY1904" fmla="*/ 1279305 h 1433407"/>
                <a:gd name="connsiteX1905" fmla="*/ 1624297 w 1737884"/>
                <a:gd name="connsiteY1905" fmla="*/ 1275718 h 1433407"/>
                <a:gd name="connsiteX1906" fmla="*/ 1625866 w 1737884"/>
                <a:gd name="connsiteY1906" fmla="*/ 1273701 h 1433407"/>
                <a:gd name="connsiteX1907" fmla="*/ 1627323 w 1737884"/>
                <a:gd name="connsiteY1907" fmla="*/ 1272244 h 1433407"/>
                <a:gd name="connsiteX1908" fmla="*/ 1633935 w 1737884"/>
                <a:gd name="connsiteY1908" fmla="*/ 1269274 h 1433407"/>
                <a:gd name="connsiteX1909" fmla="*/ 1635392 w 1737884"/>
                <a:gd name="connsiteY1909" fmla="*/ 1268097 h 1433407"/>
                <a:gd name="connsiteX1910" fmla="*/ 1637522 w 1737884"/>
                <a:gd name="connsiteY1910" fmla="*/ 1266640 h 1433407"/>
                <a:gd name="connsiteX1911" fmla="*/ 1642621 w 1737884"/>
                <a:gd name="connsiteY1911" fmla="*/ 1264903 h 1433407"/>
                <a:gd name="connsiteX1912" fmla="*/ 1644583 w 1737884"/>
                <a:gd name="connsiteY1912" fmla="*/ 1262157 h 1433407"/>
                <a:gd name="connsiteX1913" fmla="*/ 1646712 w 1737884"/>
                <a:gd name="connsiteY1913" fmla="*/ 1260028 h 1433407"/>
                <a:gd name="connsiteX1914" fmla="*/ 1653997 w 1737884"/>
                <a:gd name="connsiteY1914" fmla="*/ 1257002 h 1433407"/>
                <a:gd name="connsiteX1915" fmla="*/ 1656126 w 1737884"/>
                <a:gd name="connsiteY1915" fmla="*/ 1257002 h 1433407"/>
                <a:gd name="connsiteX1916" fmla="*/ 1659208 w 1737884"/>
                <a:gd name="connsiteY1916" fmla="*/ 1257450 h 1433407"/>
                <a:gd name="connsiteX1917" fmla="*/ 1664252 w 1737884"/>
                <a:gd name="connsiteY1917" fmla="*/ 1252799 h 1433407"/>
                <a:gd name="connsiteX1918" fmla="*/ 1668791 w 1737884"/>
                <a:gd name="connsiteY1918" fmla="*/ 1250838 h 1433407"/>
                <a:gd name="connsiteX1919" fmla="*/ 1671648 w 1737884"/>
                <a:gd name="connsiteY1919" fmla="*/ 1249101 h 1433407"/>
                <a:gd name="connsiteX1920" fmla="*/ 1672545 w 1737884"/>
                <a:gd name="connsiteY1920" fmla="*/ 1248764 h 1433407"/>
                <a:gd name="connsiteX1921" fmla="*/ 1672937 w 1737884"/>
                <a:gd name="connsiteY1921" fmla="*/ 1248204 h 1433407"/>
                <a:gd name="connsiteX1922" fmla="*/ 1678989 w 1737884"/>
                <a:gd name="connsiteY1922" fmla="*/ 1244337 h 1433407"/>
                <a:gd name="connsiteX1923" fmla="*/ 1679886 w 1737884"/>
                <a:gd name="connsiteY1923" fmla="*/ 1244057 h 1433407"/>
                <a:gd name="connsiteX1924" fmla="*/ 1685434 w 1737884"/>
                <a:gd name="connsiteY1924" fmla="*/ 1239014 h 1433407"/>
                <a:gd name="connsiteX1925" fmla="*/ 1685266 w 1737884"/>
                <a:gd name="connsiteY1925" fmla="*/ 1237165 h 1433407"/>
                <a:gd name="connsiteX1926" fmla="*/ 1685098 w 1737884"/>
                <a:gd name="connsiteY1926" fmla="*/ 1236100 h 1433407"/>
                <a:gd name="connsiteX1927" fmla="*/ 1684593 w 1737884"/>
                <a:gd name="connsiteY1927" fmla="*/ 1232850 h 1433407"/>
                <a:gd name="connsiteX1928" fmla="*/ 1684593 w 1737884"/>
                <a:gd name="connsiteY1928" fmla="*/ 1232401 h 1433407"/>
                <a:gd name="connsiteX1929" fmla="*/ 1681623 w 1737884"/>
                <a:gd name="connsiteY1929" fmla="*/ 1228311 h 1433407"/>
                <a:gd name="connsiteX1930" fmla="*/ 1679550 w 1737884"/>
                <a:gd name="connsiteY1930" fmla="*/ 1222707 h 1433407"/>
                <a:gd name="connsiteX1931" fmla="*/ 1677420 w 1737884"/>
                <a:gd name="connsiteY1931" fmla="*/ 1217439 h 1433407"/>
                <a:gd name="connsiteX1932" fmla="*/ 1676019 w 1737884"/>
                <a:gd name="connsiteY1932" fmla="*/ 1213629 h 1433407"/>
                <a:gd name="connsiteX1933" fmla="*/ 1674114 w 1737884"/>
                <a:gd name="connsiteY1933" fmla="*/ 1210995 h 1433407"/>
                <a:gd name="connsiteX1934" fmla="*/ 1671817 w 1737884"/>
                <a:gd name="connsiteY1934" fmla="*/ 1206400 h 1433407"/>
                <a:gd name="connsiteX1935" fmla="*/ 1669687 w 1737884"/>
                <a:gd name="connsiteY1935" fmla="*/ 1205672 h 1433407"/>
                <a:gd name="connsiteX1936" fmla="*/ 1668566 w 1737884"/>
                <a:gd name="connsiteY1936" fmla="*/ 1205391 h 1433407"/>
                <a:gd name="connsiteX1937" fmla="*/ 1662178 w 1737884"/>
                <a:gd name="connsiteY1937" fmla="*/ 1203486 h 1433407"/>
                <a:gd name="connsiteX1938" fmla="*/ 1657359 w 1737884"/>
                <a:gd name="connsiteY1938" fmla="*/ 1200796 h 1433407"/>
                <a:gd name="connsiteX1939" fmla="*/ 1655902 w 1737884"/>
                <a:gd name="connsiteY1939" fmla="*/ 1199339 h 1433407"/>
                <a:gd name="connsiteX1940" fmla="*/ 1653941 w 1737884"/>
                <a:gd name="connsiteY1940" fmla="*/ 1196650 h 1433407"/>
                <a:gd name="connsiteX1941" fmla="*/ 1653212 w 1737884"/>
                <a:gd name="connsiteY1941" fmla="*/ 1195193 h 1433407"/>
                <a:gd name="connsiteX1942" fmla="*/ 1652148 w 1737884"/>
                <a:gd name="connsiteY1942" fmla="*/ 1190598 h 1433407"/>
                <a:gd name="connsiteX1943" fmla="*/ 1652148 w 1737884"/>
                <a:gd name="connsiteY1943" fmla="*/ 1187740 h 1433407"/>
                <a:gd name="connsiteX1944" fmla="*/ 1653212 w 1737884"/>
                <a:gd name="connsiteY1944" fmla="*/ 1183145 h 1433407"/>
                <a:gd name="connsiteX1945" fmla="*/ 1653941 w 1737884"/>
                <a:gd name="connsiteY1945" fmla="*/ 1181688 h 1433407"/>
                <a:gd name="connsiteX1946" fmla="*/ 1656518 w 1737884"/>
                <a:gd name="connsiteY1946" fmla="*/ 1178381 h 1433407"/>
                <a:gd name="connsiteX1947" fmla="*/ 1656406 w 1737884"/>
                <a:gd name="connsiteY1947" fmla="*/ 1177149 h 1433407"/>
                <a:gd name="connsiteX1948" fmla="*/ 1655678 w 1737884"/>
                <a:gd name="connsiteY1948" fmla="*/ 1173338 h 1433407"/>
                <a:gd name="connsiteX1949" fmla="*/ 1655678 w 1737884"/>
                <a:gd name="connsiteY1949" fmla="*/ 1171209 h 1433407"/>
                <a:gd name="connsiteX1950" fmla="*/ 1655790 w 1737884"/>
                <a:gd name="connsiteY1950" fmla="*/ 1169584 h 1433407"/>
                <a:gd name="connsiteX1951" fmla="*/ 1654949 w 1737884"/>
                <a:gd name="connsiteY1951" fmla="*/ 1165493 h 1433407"/>
                <a:gd name="connsiteX1952" fmla="*/ 1654949 w 1737884"/>
                <a:gd name="connsiteY1952" fmla="*/ 1163644 h 1433407"/>
                <a:gd name="connsiteX1953" fmla="*/ 1654613 w 1737884"/>
                <a:gd name="connsiteY1953" fmla="*/ 1162971 h 1433407"/>
                <a:gd name="connsiteX1954" fmla="*/ 1653661 w 1737884"/>
                <a:gd name="connsiteY1954" fmla="*/ 1160057 h 1433407"/>
                <a:gd name="connsiteX1955" fmla="*/ 1649906 w 1737884"/>
                <a:gd name="connsiteY1955" fmla="*/ 1158993 h 1433407"/>
                <a:gd name="connsiteX1956" fmla="*/ 1648449 w 1737884"/>
                <a:gd name="connsiteY1956" fmla="*/ 1158264 h 1433407"/>
                <a:gd name="connsiteX1957" fmla="*/ 1643798 w 1737884"/>
                <a:gd name="connsiteY1957" fmla="*/ 1153613 h 1433407"/>
                <a:gd name="connsiteX1958" fmla="*/ 1643070 w 1737884"/>
                <a:gd name="connsiteY1958" fmla="*/ 1152156 h 1433407"/>
                <a:gd name="connsiteX1959" fmla="*/ 1642005 w 1737884"/>
                <a:gd name="connsiteY1959" fmla="*/ 1147561 h 1433407"/>
                <a:gd name="connsiteX1960" fmla="*/ 1642005 w 1737884"/>
                <a:gd name="connsiteY1960" fmla="*/ 1146104 h 1433407"/>
                <a:gd name="connsiteX1961" fmla="*/ 1643070 w 1737884"/>
                <a:gd name="connsiteY1961" fmla="*/ 1141509 h 1433407"/>
                <a:gd name="connsiteX1962" fmla="*/ 1643798 w 1737884"/>
                <a:gd name="connsiteY1962" fmla="*/ 1140052 h 1433407"/>
                <a:gd name="connsiteX1963" fmla="*/ 1644975 w 1737884"/>
                <a:gd name="connsiteY1963" fmla="*/ 1138203 h 1433407"/>
                <a:gd name="connsiteX1964" fmla="*/ 1645647 w 1737884"/>
                <a:gd name="connsiteY1964" fmla="*/ 1135681 h 1433407"/>
                <a:gd name="connsiteX1965" fmla="*/ 1645647 w 1737884"/>
                <a:gd name="connsiteY1965" fmla="*/ 1127780 h 1433407"/>
                <a:gd name="connsiteX1966" fmla="*/ 1651307 w 1737884"/>
                <a:gd name="connsiteY1966" fmla="*/ 1122120 h 1433407"/>
                <a:gd name="connsiteX1967" fmla="*/ 1651587 w 1737884"/>
                <a:gd name="connsiteY1967" fmla="*/ 1121672 h 1433407"/>
                <a:gd name="connsiteX1968" fmla="*/ 1652596 w 1737884"/>
                <a:gd name="connsiteY1968" fmla="*/ 1120159 h 1433407"/>
                <a:gd name="connsiteX1969" fmla="*/ 1652540 w 1737884"/>
                <a:gd name="connsiteY1969" fmla="*/ 1119935 h 1433407"/>
                <a:gd name="connsiteX1970" fmla="*/ 1651083 w 1737884"/>
                <a:gd name="connsiteY1970" fmla="*/ 1115620 h 1433407"/>
                <a:gd name="connsiteX1971" fmla="*/ 1650579 w 1737884"/>
                <a:gd name="connsiteY1971" fmla="*/ 1112370 h 1433407"/>
                <a:gd name="connsiteX1972" fmla="*/ 1650410 w 1737884"/>
                <a:gd name="connsiteY1972" fmla="*/ 1110632 h 1433407"/>
                <a:gd name="connsiteX1973" fmla="*/ 1649850 w 1737884"/>
                <a:gd name="connsiteY1973" fmla="*/ 1107326 h 1433407"/>
                <a:gd name="connsiteX1974" fmla="*/ 1649850 w 1737884"/>
                <a:gd name="connsiteY1974" fmla="*/ 1105869 h 1433407"/>
                <a:gd name="connsiteX1975" fmla="*/ 1647833 w 1737884"/>
                <a:gd name="connsiteY1975" fmla="*/ 1103852 h 1433407"/>
                <a:gd name="connsiteX1976" fmla="*/ 1645927 w 1737884"/>
                <a:gd name="connsiteY1976" fmla="*/ 1091916 h 1433407"/>
                <a:gd name="connsiteX1977" fmla="*/ 1647384 w 1737884"/>
                <a:gd name="connsiteY1977" fmla="*/ 1089058 h 1433407"/>
                <a:gd name="connsiteX1978" fmla="*/ 1647721 w 1737884"/>
                <a:gd name="connsiteY1978" fmla="*/ 1088442 h 1433407"/>
                <a:gd name="connsiteX1979" fmla="*/ 1647721 w 1737884"/>
                <a:gd name="connsiteY1979" fmla="*/ 1087097 h 1433407"/>
                <a:gd name="connsiteX1980" fmla="*/ 1646432 w 1737884"/>
                <a:gd name="connsiteY1980" fmla="*/ 1085808 h 1433407"/>
                <a:gd name="connsiteX1981" fmla="*/ 1643910 w 1737884"/>
                <a:gd name="connsiteY1981" fmla="*/ 1075217 h 1433407"/>
                <a:gd name="connsiteX1982" fmla="*/ 1644134 w 1737884"/>
                <a:gd name="connsiteY1982" fmla="*/ 1074488 h 1433407"/>
                <a:gd name="connsiteX1983" fmla="*/ 1643182 w 1737884"/>
                <a:gd name="connsiteY1983" fmla="*/ 1072415 h 1433407"/>
                <a:gd name="connsiteX1984" fmla="*/ 1642453 w 1737884"/>
                <a:gd name="connsiteY1984" fmla="*/ 1070286 h 1433407"/>
                <a:gd name="connsiteX1985" fmla="*/ 1643013 w 1737884"/>
                <a:gd name="connsiteY1985" fmla="*/ 1062384 h 1433407"/>
                <a:gd name="connsiteX1986" fmla="*/ 1643294 w 1737884"/>
                <a:gd name="connsiteY1986" fmla="*/ 1061880 h 1433407"/>
                <a:gd name="connsiteX1987" fmla="*/ 1642845 w 1737884"/>
                <a:gd name="connsiteY1987" fmla="*/ 1061432 h 1433407"/>
                <a:gd name="connsiteX1988" fmla="*/ 1640884 w 1737884"/>
                <a:gd name="connsiteY1988" fmla="*/ 1049496 h 1433407"/>
                <a:gd name="connsiteX1989" fmla="*/ 1641613 w 1737884"/>
                <a:gd name="connsiteY1989" fmla="*/ 1048039 h 1433407"/>
                <a:gd name="connsiteX1990" fmla="*/ 1642285 w 1737884"/>
                <a:gd name="connsiteY1990" fmla="*/ 1046918 h 1433407"/>
                <a:gd name="connsiteX1991" fmla="*/ 1643742 w 1737884"/>
                <a:gd name="connsiteY1991" fmla="*/ 1044789 h 1433407"/>
                <a:gd name="connsiteX1992" fmla="*/ 1648897 w 1737884"/>
                <a:gd name="connsiteY1992" fmla="*/ 1040810 h 1433407"/>
                <a:gd name="connsiteX1993" fmla="*/ 1650466 w 1737884"/>
                <a:gd name="connsiteY1993" fmla="*/ 1037224 h 1433407"/>
                <a:gd name="connsiteX1994" fmla="*/ 1651027 w 1737884"/>
                <a:gd name="connsiteY1994" fmla="*/ 1035879 h 1433407"/>
                <a:gd name="connsiteX1995" fmla="*/ 1652484 w 1737884"/>
                <a:gd name="connsiteY1995" fmla="*/ 1033021 h 1433407"/>
                <a:gd name="connsiteX1996" fmla="*/ 1653436 w 1737884"/>
                <a:gd name="connsiteY1996" fmla="*/ 1031452 h 1433407"/>
                <a:gd name="connsiteX1997" fmla="*/ 1655566 w 1737884"/>
                <a:gd name="connsiteY1997" fmla="*/ 1028594 h 1433407"/>
                <a:gd name="connsiteX1998" fmla="*/ 1656518 w 1737884"/>
                <a:gd name="connsiteY1998" fmla="*/ 1027473 h 1433407"/>
                <a:gd name="connsiteX1999" fmla="*/ 1659376 w 1737884"/>
                <a:gd name="connsiteY1999" fmla="*/ 1024615 h 1433407"/>
                <a:gd name="connsiteX2000" fmla="*/ 1663075 w 1737884"/>
                <a:gd name="connsiteY2000" fmla="*/ 1022262 h 1433407"/>
                <a:gd name="connsiteX2001" fmla="*/ 1665765 w 1737884"/>
                <a:gd name="connsiteY2001" fmla="*/ 1021253 h 1433407"/>
                <a:gd name="connsiteX2002" fmla="*/ 1667894 w 1737884"/>
                <a:gd name="connsiteY2002" fmla="*/ 1019236 h 1433407"/>
                <a:gd name="connsiteX2003" fmla="*/ 1667894 w 1737884"/>
                <a:gd name="connsiteY2003" fmla="*/ 1018283 h 1433407"/>
                <a:gd name="connsiteX2004" fmla="*/ 1674955 w 1737884"/>
                <a:gd name="connsiteY2004" fmla="*/ 1008476 h 1433407"/>
                <a:gd name="connsiteX2005" fmla="*/ 1677084 w 1737884"/>
                <a:gd name="connsiteY2005" fmla="*/ 1007748 h 1433407"/>
                <a:gd name="connsiteX2006" fmla="*/ 1682856 w 1737884"/>
                <a:gd name="connsiteY2006" fmla="*/ 1007524 h 1433407"/>
                <a:gd name="connsiteX2007" fmla="*/ 1683528 w 1737884"/>
                <a:gd name="connsiteY2007" fmla="*/ 1007692 h 1433407"/>
                <a:gd name="connsiteX2008" fmla="*/ 1683809 w 1737884"/>
                <a:gd name="connsiteY2008" fmla="*/ 1007412 h 1433407"/>
                <a:gd name="connsiteX2009" fmla="*/ 1691149 w 1737884"/>
                <a:gd name="connsiteY2009" fmla="*/ 1004386 h 1433407"/>
                <a:gd name="connsiteX2010" fmla="*/ 1694007 w 1737884"/>
                <a:gd name="connsiteY2010" fmla="*/ 1004386 h 1433407"/>
                <a:gd name="connsiteX2011" fmla="*/ 1695464 w 1737884"/>
                <a:gd name="connsiteY2011" fmla="*/ 1004498 h 1433407"/>
                <a:gd name="connsiteX2012" fmla="*/ 1697146 w 1737884"/>
                <a:gd name="connsiteY2012" fmla="*/ 1004722 h 1433407"/>
                <a:gd name="connsiteX2013" fmla="*/ 1698378 w 1737884"/>
                <a:gd name="connsiteY2013" fmla="*/ 1002200 h 1433407"/>
                <a:gd name="connsiteX2014" fmla="*/ 1704374 w 1737884"/>
                <a:gd name="connsiteY2014" fmla="*/ 996989 h 1433407"/>
                <a:gd name="connsiteX2015" fmla="*/ 1706504 w 1737884"/>
                <a:gd name="connsiteY2015" fmla="*/ 996260 h 1433407"/>
                <a:gd name="connsiteX2016" fmla="*/ 1709754 w 1737884"/>
                <a:gd name="connsiteY2016" fmla="*/ 995700 h 1433407"/>
                <a:gd name="connsiteX2017" fmla="*/ 1714181 w 1737884"/>
                <a:gd name="connsiteY2017" fmla="*/ 995700 h 1433407"/>
                <a:gd name="connsiteX2018" fmla="*/ 1714797 w 1737884"/>
                <a:gd name="connsiteY2018" fmla="*/ 995252 h 1433407"/>
                <a:gd name="connsiteX2019" fmla="*/ 1714853 w 1737884"/>
                <a:gd name="connsiteY2019" fmla="*/ 995196 h 1433407"/>
                <a:gd name="connsiteX2020" fmla="*/ 1714125 w 1737884"/>
                <a:gd name="connsiteY2020" fmla="*/ 992730 h 1433407"/>
                <a:gd name="connsiteX2021" fmla="*/ 1713845 w 1737884"/>
                <a:gd name="connsiteY2021" fmla="*/ 992506 h 1433407"/>
                <a:gd name="connsiteX2022" fmla="*/ 1713116 w 1737884"/>
                <a:gd name="connsiteY2022" fmla="*/ 991777 h 1433407"/>
                <a:gd name="connsiteX2023" fmla="*/ 1711827 w 1737884"/>
                <a:gd name="connsiteY2023" fmla="*/ 990208 h 1433407"/>
                <a:gd name="connsiteX2024" fmla="*/ 1710370 w 1737884"/>
                <a:gd name="connsiteY2024" fmla="*/ 988079 h 1433407"/>
                <a:gd name="connsiteX2025" fmla="*/ 1709137 w 1737884"/>
                <a:gd name="connsiteY2025" fmla="*/ 985613 h 1433407"/>
                <a:gd name="connsiteX2026" fmla="*/ 1707176 w 1737884"/>
                <a:gd name="connsiteY2026" fmla="*/ 980402 h 1433407"/>
                <a:gd name="connsiteX2027" fmla="*/ 1706448 w 1737884"/>
                <a:gd name="connsiteY2027" fmla="*/ 976591 h 1433407"/>
                <a:gd name="connsiteX2028" fmla="*/ 1706448 w 1737884"/>
                <a:gd name="connsiteY2028" fmla="*/ 970875 h 1433407"/>
                <a:gd name="connsiteX2029" fmla="*/ 1706672 w 1737884"/>
                <a:gd name="connsiteY2029" fmla="*/ 968746 h 1433407"/>
                <a:gd name="connsiteX2030" fmla="*/ 1706448 w 1737884"/>
                <a:gd name="connsiteY2030" fmla="*/ 966617 h 1433407"/>
                <a:gd name="connsiteX2031" fmla="*/ 1706448 w 1737884"/>
                <a:gd name="connsiteY2031" fmla="*/ 965496 h 1433407"/>
                <a:gd name="connsiteX2032" fmla="*/ 1706167 w 1737884"/>
                <a:gd name="connsiteY2032" fmla="*/ 964151 h 1433407"/>
                <a:gd name="connsiteX2033" fmla="*/ 1705887 w 1737884"/>
                <a:gd name="connsiteY2033" fmla="*/ 963871 h 1433407"/>
                <a:gd name="connsiteX2034" fmla="*/ 1704430 w 1737884"/>
                <a:gd name="connsiteY2034" fmla="*/ 962414 h 1433407"/>
                <a:gd name="connsiteX2035" fmla="*/ 1701965 w 1737884"/>
                <a:gd name="connsiteY2035" fmla="*/ 958435 h 1433407"/>
                <a:gd name="connsiteX2036" fmla="*/ 1699891 w 1737884"/>
                <a:gd name="connsiteY2036" fmla="*/ 957763 h 1433407"/>
                <a:gd name="connsiteX2037" fmla="*/ 1699107 w 1737884"/>
                <a:gd name="connsiteY2037" fmla="*/ 957482 h 1433407"/>
                <a:gd name="connsiteX2038" fmla="*/ 1696025 w 1737884"/>
                <a:gd name="connsiteY2038" fmla="*/ 956138 h 1433407"/>
                <a:gd name="connsiteX2039" fmla="*/ 1691374 w 1737884"/>
                <a:gd name="connsiteY2039" fmla="*/ 955017 h 1433407"/>
                <a:gd name="connsiteX2040" fmla="*/ 1689917 w 1737884"/>
                <a:gd name="connsiteY2040" fmla="*/ 954288 h 1433407"/>
                <a:gd name="connsiteX2041" fmla="*/ 1687227 w 1737884"/>
                <a:gd name="connsiteY2041" fmla="*/ 952383 h 1433407"/>
                <a:gd name="connsiteX2042" fmla="*/ 1685098 w 1737884"/>
                <a:gd name="connsiteY2042" fmla="*/ 950254 h 1433407"/>
                <a:gd name="connsiteX2043" fmla="*/ 1683809 w 1737884"/>
                <a:gd name="connsiteY2043" fmla="*/ 948685 h 1433407"/>
                <a:gd name="connsiteX2044" fmla="*/ 1683080 w 1737884"/>
                <a:gd name="connsiteY2044" fmla="*/ 947956 h 1433407"/>
                <a:gd name="connsiteX2045" fmla="*/ 1679550 w 1737884"/>
                <a:gd name="connsiteY2045" fmla="*/ 943978 h 1433407"/>
                <a:gd name="connsiteX2046" fmla="*/ 1677308 w 1737884"/>
                <a:gd name="connsiteY2046" fmla="*/ 940055 h 1433407"/>
                <a:gd name="connsiteX2047" fmla="*/ 1675851 w 1737884"/>
                <a:gd name="connsiteY2047" fmla="*/ 937869 h 1433407"/>
                <a:gd name="connsiteX2048" fmla="*/ 1674618 w 1737884"/>
                <a:gd name="connsiteY2048" fmla="*/ 935404 h 1433407"/>
                <a:gd name="connsiteX2049" fmla="*/ 1673890 w 1737884"/>
                <a:gd name="connsiteY2049" fmla="*/ 933274 h 1433407"/>
                <a:gd name="connsiteX2050" fmla="*/ 1673386 w 1737884"/>
                <a:gd name="connsiteY2050" fmla="*/ 930024 h 1433407"/>
                <a:gd name="connsiteX2051" fmla="*/ 1673386 w 1737884"/>
                <a:gd name="connsiteY2051" fmla="*/ 927895 h 1433407"/>
                <a:gd name="connsiteX2052" fmla="*/ 1674114 w 1737884"/>
                <a:gd name="connsiteY2052" fmla="*/ 924140 h 1433407"/>
                <a:gd name="connsiteX2053" fmla="*/ 1673778 w 1737884"/>
                <a:gd name="connsiteY2053" fmla="*/ 923188 h 1433407"/>
                <a:gd name="connsiteX2054" fmla="*/ 1672769 w 1737884"/>
                <a:gd name="connsiteY2054" fmla="*/ 917136 h 1433407"/>
                <a:gd name="connsiteX2055" fmla="*/ 1673049 w 1737884"/>
                <a:gd name="connsiteY2055" fmla="*/ 915118 h 1433407"/>
                <a:gd name="connsiteX2056" fmla="*/ 1672937 w 1737884"/>
                <a:gd name="connsiteY2056" fmla="*/ 914950 h 1433407"/>
                <a:gd name="connsiteX2057" fmla="*/ 1671200 w 1737884"/>
                <a:gd name="connsiteY2057" fmla="*/ 909234 h 1433407"/>
                <a:gd name="connsiteX2058" fmla="*/ 1671200 w 1737884"/>
                <a:gd name="connsiteY2058" fmla="*/ 908674 h 1433407"/>
                <a:gd name="connsiteX2059" fmla="*/ 1670640 w 1737884"/>
                <a:gd name="connsiteY2059" fmla="*/ 905200 h 1433407"/>
                <a:gd name="connsiteX2060" fmla="*/ 1670472 w 1737884"/>
                <a:gd name="connsiteY2060" fmla="*/ 903519 h 1433407"/>
                <a:gd name="connsiteX2061" fmla="*/ 1670472 w 1737884"/>
                <a:gd name="connsiteY2061" fmla="*/ 902062 h 1433407"/>
                <a:gd name="connsiteX2062" fmla="*/ 1669183 w 1737884"/>
                <a:gd name="connsiteY2062" fmla="*/ 900773 h 1433407"/>
                <a:gd name="connsiteX2063" fmla="*/ 1666437 w 1737884"/>
                <a:gd name="connsiteY2063" fmla="*/ 895954 h 1433407"/>
                <a:gd name="connsiteX2064" fmla="*/ 1665933 w 1737884"/>
                <a:gd name="connsiteY2064" fmla="*/ 893936 h 1433407"/>
                <a:gd name="connsiteX2065" fmla="*/ 1663019 w 1737884"/>
                <a:gd name="connsiteY2065" fmla="*/ 891639 h 1433407"/>
                <a:gd name="connsiteX2066" fmla="*/ 1658200 w 1737884"/>
                <a:gd name="connsiteY2066" fmla="*/ 888220 h 1433407"/>
                <a:gd name="connsiteX2067" fmla="*/ 1655958 w 1737884"/>
                <a:gd name="connsiteY2067" fmla="*/ 886035 h 1433407"/>
                <a:gd name="connsiteX2068" fmla="*/ 1653829 w 1737884"/>
                <a:gd name="connsiteY2068" fmla="*/ 883177 h 1433407"/>
                <a:gd name="connsiteX2069" fmla="*/ 1652091 w 1737884"/>
                <a:gd name="connsiteY2069" fmla="*/ 879479 h 1433407"/>
                <a:gd name="connsiteX2070" fmla="*/ 1651363 w 1737884"/>
                <a:gd name="connsiteY2070" fmla="*/ 876621 h 1433407"/>
                <a:gd name="connsiteX2071" fmla="*/ 1651755 w 1737884"/>
                <a:gd name="connsiteY2071" fmla="*/ 870345 h 1433407"/>
                <a:gd name="connsiteX2072" fmla="*/ 1651755 w 1737884"/>
                <a:gd name="connsiteY2072" fmla="*/ 869112 h 1433407"/>
                <a:gd name="connsiteX2073" fmla="*/ 1652260 w 1737884"/>
                <a:gd name="connsiteY2073" fmla="*/ 865862 h 1433407"/>
                <a:gd name="connsiteX2074" fmla="*/ 1652988 w 1737884"/>
                <a:gd name="connsiteY2074" fmla="*/ 863732 h 1433407"/>
                <a:gd name="connsiteX2075" fmla="*/ 1653549 w 1737884"/>
                <a:gd name="connsiteY2075" fmla="*/ 862387 h 1433407"/>
                <a:gd name="connsiteX2076" fmla="*/ 1655790 w 1737884"/>
                <a:gd name="connsiteY2076" fmla="*/ 857904 h 1433407"/>
                <a:gd name="connsiteX2077" fmla="*/ 1656014 w 1737884"/>
                <a:gd name="connsiteY2077" fmla="*/ 856279 h 1433407"/>
                <a:gd name="connsiteX2078" fmla="*/ 1656070 w 1737884"/>
                <a:gd name="connsiteY2078" fmla="*/ 854990 h 1433407"/>
                <a:gd name="connsiteX2079" fmla="*/ 1655678 w 1737884"/>
                <a:gd name="connsiteY2079" fmla="*/ 854934 h 1433407"/>
                <a:gd name="connsiteX2080" fmla="*/ 1591067 w 1737884"/>
                <a:gd name="connsiteY2080" fmla="*/ 841990 h 1433407"/>
                <a:gd name="connsiteX2081" fmla="*/ 1583838 w 1737884"/>
                <a:gd name="connsiteY2081" fmla="*/ 836386 h 1433407"/>
                <a:gd name="connsiteX2082" fmla="*/ 1582773 w 1737884"/>
                <a:gd name="connsiteY2082" fmla="*/ 832351 h 1433407"/>
                <a:gd name="connsiteX2083" fmla="*/ 1581484 w 1737884"/>
                <a:gd name="connsiteY2083" fmla="*/ 831230 h 1433407"/>
                <a:gd name="connsiteX2084" fmla="*/ 1580756 w 1737884"/>
                <a:gd name="connsiteY2084" fmla="*/ 830502 h 1433407"/>
                <a:gd name="connsiteX2085" fmla="*/ 1578234 w 1737884"/>
                <a:gd name="connsiteY2085" fmla="*/ 826467 h 1433407"/>
                <a:gd name="connsiteX2086" fmla="*/ 1577898 w 1737884"/>
                <a:gd name="connsiteY2086" fmla="*/ 825459 h 1433407"/>
                <a:gd name="connsiteX2087" fmla="*/ 1576890 w 1737884"/>
                <a:gd name="connsiteY2087" fmla="*/ 825122 h 1433407"/>
                <a:gd name="connsiteX2088" fmla="*/ 1573975 w 1737884"/>
                <a:gd name="connsiteY2088" fmla="*/ 823609 h 1433407"/>
                <a:gd name="connsiteX2089" fmla="*/ 1571118 w 1737884"/>
                <a:gd name="connsiteY2089" fmla="*/ 821480 h 1433407"/>
                <a:gd name="connsiteX2090" fmla="*/ 1569997 w 1737884"/>
                <a:gd name="connsiteY2090" fmla="*/ 820471 h 1433407"/>
                <a:gd name="connsiteX2091" fmla="*/ 1569829 w 1737884"/>
                <a:gd name="connsiteY2091" fmla="*/ 820303 h 1433407"/>
                <a:gd name="connsiteX2092" fmla="*/ 1567531 w 1737884"/>
                <a:gd name="connsiteY2092" fmla="*/ 818622 h 1433407"/>
                <a:gd name="connsiteX2093" fmla="*/ 1566410 w 1737884"/>
                <a:gd name="connsiteY2093" fmla="*/ 817669 h 1433407"/>
                <a:gd name="connsiteX2094" fmla="*/ 1564954 w 1737884"/>
                <a:gd name="connsiteY2094" fmla="*/ 816212 h 1433407"/>
                <a:gd name="connsiteX2095" fmla="*/ 1563048 w 1737884"/>
                <a:gd name="connsiteY2095" fmla="*/ 813523 h 1433407"/>
                <a:gd name="connsiteX2096" fmla="*/ 1562656 w 1737884"/>
                <a:gd name="connsiteY2096" fmla="*/ 812738 h 1433407"/>
                <a:gd name="connsiteX2097" fmla="*/ 1560695 w 1737884"/>
                <a:gd name="connsiteY2097" fmla="*/ 811169 h 1433407"/>
                <a:gd name="connsiteX2098" fmla="*/ 1560470 w 1737884"/>
                <a:gd name="connsiteY2098" fmla="*/ 810945 h 1433407"/>
                <a:gd name="connsiteX2099" fmla="*/ 1555819 w 1737884"/>
                <a:gd name="connsiteY2099" fmla="*/ 806238 h 1433407"/>
                <a:gd name="connsiteX2100" fmla="*/ 1548759 w 1737884"/>
                <a:gd name="connsiteY2100" fmla="*/ 805846 h 1433407"/>
                <a:gd name="connsiteX2101" fmla="*/ 1489247 w 1737884"/>
                <a:gd name="connsiteY2101" fmla="*/ 854990 h 1433407"/>
                <a:gd name="connsiteX2102" fmla="*/ 1488575 w 1737884"/>
                <a:gd name="connsiteY2102" fmla="*/ 857960 h 1433407"/>
                <a:gd name="connsiteX2103" fmla="*/ 1488463 w 1737884"/>
                <a:gd name="connsiteY2103" fmla="*/ 859193 h 1433407"/>
                <a:gd name="connsiteX2104" fmla="*/ 1487790 w 1737884"/>
                <a:gd name="connsiteY2104" fmla="*/ 864573 h 1433407"/>
                <a:gd name="connsiteX2105" fmla="*/ 1487846 w 1737884"/>
                <a:gd name="connsiteY2105" fmla="*/ 865693 h 1433407"/>
                <a:gd name="connsiteX2106" fmla="*/ 1487846 w 1737884"/>
                <a:gd name="connsiteY2106" fmla="*/ 867150 h 1433407"/>
                <a:gd name="connsiteX2107" fmla="*/ 1486725 w 1737884"/>
                <a:gd name="connsiteY2107" fmla="*/ 871801 h 1433407"/>
                <a:gd name="connsiteX2108" fmla="*/ 1485997 w 1737884"/>
                <a:gd name="connsiteY2108" fmla="*/ 873258 h 1433407"/>
                <a:gd name="connsiteX2109" fmla="*/ 1484092 w 1737884"/>
                <a:gd name="connsiteY2109" fmla="*/ 875948 h 1433407"/>
                <a:gd name="connsiteX2110" fmla="*/ 1483980 w 1737884"/>
                <a:gd name="connsiteY2110" fmla="*/ 876060 h 1433407"/>
                <a:gd name="connsiteX2111" fmla="*/ 1483195 w 1737884"/>
                <a:gd name="connsiteY2111" fmla="*/ 878246 h 1433407"/>
                <a:gd name="connsiteX2112" fmla="*/ 1482467 w 1737884"/>
                <a:gd name="connsiteY2112" fmla="*/ 879703 h 1433407"/>
                <a:gd name="connsiteX2113" fmla="*/ 1481514 w 1737884"/>
                <a:gd name="connsiteY2113" fmla="*/ 881272 h 1433407"/>
                <a:gd name="connsiteX2114" fmla="*/ 1480842 w 1737884"/>
                <a:gd name="connsiteY2114" fmla="*/ 882224 h 1433407"/>
                <a:gd name="connsiteX2115" fmla="*/ 1482186 w 1737884"/>
                <a:gd name="connsiteY2115" fmla="*/ 887268 h 1433407"/>
                <a:gd name="connsiteX2116" fmla="*/ 1482186 w 1737884"/>
                <a:gd name="connsiteY2116" fmla="*/ 888725 h 1433407"/>
                <a:gd name="connsiteX2117" fmla="*/ 1481402 w 1737884"/>
                <a:gd name="connsiteY2117" fmla="*/ 892647 h 1433407"/>
                <a:gd name="connsiteX2118" fmla="*/ 1479272 w 1737884"/>
                <a:gd name="connsiteY2118" fmla="*/ 900100 h 1433407"/>
                <a:gd name="connsiteX2119" fmla="*/ 1477311 w 1737884"/>
                <a:gd name="connsiteY2119" fmla="*/ 905648 h 1433407"/>
                <a:gd name="connsiteX2120" fmla="*/ 1476359 w 1737884"/>
                <a:gd name="connsiteY2120" fmla="*/ 907721 h 1433407"/>
                <a:gd name="connsiteX2121" fmla="*/ 1473893 w 1737884"/>
                <a:gd name="connsiteY2121" fmla="*/ 913437 h 1433407"/>
                <a:gd name="connsiteX2122" fmla="*/ 1464647 w 1737884"/>
                <a:gd name="connsiteY2122" fmla="*/ 919153 h 1433407"/>
                <a:gd name="connsiteX2123" fmla="*/ 1463918 w 1737884"/>
                <a:gd name="connsiteY2123" fmla="*/ 919153 h 1433407"/>
                <a:gd name="connsiteX2124" fmla="*/ 1461957 w 1737884"/>
                <a:gd name="connsiteY2124" fmla="*/ 918985 h 1433407"/>
                <a:gd name="connsiteX2125" fmla="*/ 1444025 w 1737884"/>
                <a:gd name="connsiteY2125" fmla="*/ 915511 h 1433407"/>
                <a:gd name="connsiteX2126" fmla="*/ 1413877 w 1737884"/>
                <a:gd name="connsiteY2126" fmla="*/ 914110 h 1433407"/>
                <a:gd name="connsiteX2127" fmla="*/ 1390061 w 1737884"/>
                <a:gd name="connsiteY2127" fmla="*/ 912653 h 1433407"/>
                <a:gd name="connsiteX2128" fmla="*/ 1388996 w 1737884"/>
                <a:gd name="connsiteY2128" fmla="*/ 912541 h 1433407"/>
                <a:gd name="connsiteX2129" fmla="*/ 1380367 w 1737884"/>
                <a:gd name="connsiteY2129" fmla="*/ 911196 h 1433407"/>
                <a:gd name="connsiteX2130" fmla="*/ 1366469 w 1737884"/>
                <a:gd name="connsiteY2130" fmla="*/ 910523 h 1433407"/>
                <a:gd name="connsiteX2131" fmla="*/ 1357728 w 1737884"/>
                <a:gd name="connsiteY2131" fmla="*/ 904807 h 1433407"/>
                <a:gd name="connsiteX2132" fmla="*/ 1356327 w 1737884"/>
                <a:gd name="connsiteY2132" fmla="*/ 901950 h 1433407"/>
                <a:gd name="connsiteX2133" fmla="*/ 1355262 w 1737884"/>
                <a:gd name="connsiteY2133" fmla="*/ 897354 h 1433407"/>
                <a:gd name="connsiteX2134" fmla="*/ 1355262 w 1737884"/>
                <a:gd name="connsiteY2134" fmla="*/ 896850 h 1433407"/>
                <a:gd name="connsiteX2135" fmla="*/ 1354926 w 1737884"/>
                <a:gd name="connsiteY2135" fmla="*/ 896234 h 1433407"/>
                <a:gd name="connsiteX2136" fmla="*/ 1354926 w 1737884"/>
                <a:gd name="connsiteY2136" fmla="*/ 896234 h 1433407"/>
                <a:gd name="connsiteX2137" fmla="*/ 1352516 w 1737884"/>
                <a:gd name="connsiteY2137" fmla="*/ 887828 h 1433407"/>
                <a:gd name="connsiteX2138" fmla="*/ 1351676 w 1737884"/>
                <a:gd name="connsiteY2138" fmla="*/ 883737 h 1433407"/>
                <a:gd name="connsiteX2139" fmla="*/ 1351676 w 1737884"/>
                <a:gd name="connsiteY2139" fmla="*/ 882280 h 1433407"/>
                <a:gd name="connsiteX2140" fmla="*/ 1354702 w 1737884"/>
                <a:gd name="connsiteY2140" fmla="*/ 874996 h 1433407"/>
                <a:gd name="connsiteX2141" fmla="*/ 1355262 w 1737884"/>
                <a:gd name="connsiteY2141" fmla="*/ 874435 h 1433407"/>
                <a:gd name="connsiteX2142" fmla="*/ 1355262 w 1737884"/>
                <a:gd name="connsiteY2142" fmla="*/ 873707 h 1433407"/>
                <a:gd name="connsiteX2143" fmla="*/ 1355262 w 1737884"/>
                <a:gd name="connsiteY2143" fmla="*/ 872978 h 1433407"/>
                <a:gd name="connsiteX2144" fmla="*/ 1355262 w 1737884"/>
                <a:gd name="connsiteY2144" fmla="*/ 872250 h 1433407"/>
                <a:gd name="connsiteX2145" fmla="*/ 1355262 w 1737884"/>
                <a:gd name="connsiteY2145" fmla="*/ 871521 h 1433407"/>
                <a:gd name="connsiteX2146" fmla="*/ 1355262 w 1737884"/>
                <a:gd name="connsiteY2146" fmla="*/ 870793 h 1433407"/>
                <a:gd name="connsiteX2147" fmla="*/ 1355318 w 1737884"/>
                <a:gd name="connsiteY2147" fmla="*/ 869728 h 1433407"/>
                <a:gd name="connsiteX2148" fmla="*/ 1355766 w 1737884"/>
                <a:gd name="connsiteY2148" fmla="*/ 865413 h 1433407"/>
                <a:gd name="connsiteX2149" fmla="*/ 1355934 w 1737884"/>
                <a:gd name="connsiteY2149" fmla="*/ 864853 h 1433407"/>
                <a:gd name="connsiteX2150" fmla="*/ 1356046 w 1737884"/>
                <a:gd name="connsiteY2150" fmla="*/ 863676 h 1433407"/>
                <a:gd name="connsiteX2151" fmla="*/ 1356887 w 1737884"/>
                <a:gd name="connsiteY2151" fmla="*/ 857904 h 1433407"/>
                <a:gd name="connsiteX2152" fmla="*/ 1357728 w 1737884"/>
                <a:gd name="connsiteY2152" fmla="*/ 855439 h 1433407"/>
                <a:gd name="connsiteX2153" fmla="*/ 1358120 w 1737884"/>
                <a:gd name="connsiteY2153" fmla="*/ 854598 h 1433407"/>
                <a:gd name="connsiteX2154" fmla="*/ 1359801 w 1737884"/>
                <a:gd name="connsiteY2154" fmla="*/ 850003 h 1433407"/>
                <a:gd name="connsiteX2155" fmla="*/ 1362323 w 1737884"/>
                <a:gd name="connsiteY2155" fmla="*/ 846248 h 1433407"/>
                <a:gd name="connsiteX2156" fmla="*/ 1363331 w 1737884"/>
                <a:gd name="connsiteY2156" fmla="*/ 844231 h 1433407"/>
                <a:gd name="connsiteX2157" fmla="*/ 1362379 w 1737884"/>
                <a:gd name="connsiteY2157" fmla="*/ 839916 h 1433407"/>
                <a:gd name="connsiteX2158" fmla="*/ 1362379 w 1737884"/>
                <a:gd name="connsiteY2158" fmla="*/ 837058 h 1433407"/>
                <a:gd name="connsiteX2159" fmla="*/ 1363443 w 1737884"/>
                <a:gd name="connsiteY2159" fmla="*/ 832463 h 1433407"/>
                <a:gd name="connsiteX2160" fmla="*/ 1364172 w 1737884"/>
                <a:gd name="connsiteY2160" fmla="*/ 831006 h 1433407"/>
                <a:gd name="connsiteX2161" fmla="*/ 1368823 w 1737884"/>
                <a:gd name="connsiteY2161" fmla="*/ 826355 h 1433407"/>
                <a:gd name="connsiteX2162" fmla="*/ 1371849 w 1737884"/>
                <a:gd name="connsiteY2162" fmla="*/ 821536 h 1433407"/>
                <a:gd name="connsiteX2163" fmla="*/ 1372465 w 1737884"/>
                <a:gd name="connsiteY2163" fmla="*/ 820695 h 1433407"/>
                <a:gd name="connsiteX2164" fmla="*/ 1373194 w 1737884"/>
                <a:gd name="connsiteY2164" fmla="*/ 818846 h 1433407"/>
                <a:gd name="connsiteX2165" fmla="*/ 1375491 w 1737884"/>
                <a:gd name="connsiteY2165" fmla="*/ 815372 h 1433407"/>
                <a:gd name="connsiteX2166" fmla="*/ 1376220 w 1737884"/>
                <a:gd name="connsiteY2166" fmla="*/ 814643 h 1433407"/>
                <a:gd name="connsiteX2167" fmla="*/ 1377509 w 1737884"/>
                <a:gd name="connsiteY2167" fmla="*/ 813579 h 1433407"/>
                <a:gd name="connsiteX2168" fmla="*/ 1377509 w 1737884"/>
                <a:gd name="connsiteY2168" fmla="*/ 810497 h 1433407"/>
                <a:gd name="connsiteX2169" fmla="*/ 1380535 w 1737884"/>
                <a:gd name="connsiteY2169" fmla="*/ 803212 h 1433407"/>
                <a:gd name="connsiteX2170" fmla="*/ 1382720 w 1737884"/>
                <a:gd name="connsiteY2170" fmla="*/ 801026 h 1433407"/>
                <a:gd name="connsiteX2171" fmla="*/ 1384009 w 1737884"/>
                <a:gd name="connsiteY2171" fmla="*/ 799906 h 1433407"/>
                <a:gd name="connsiteX2172" fmla="*/ 1384009 w 1737884"/>
                <a:gd name="connsiteY2172" fmla="*/ 799682 h 1433407"/>
                <a:gd name="connsiteX2173" fmla="*/ 1384009 w 1737884"/>
                <a:gd name="connsiteY2173" fmla="*/ 797552 h 1433407"/>
                <a:gd name="connsiteX2174" fmla="*/ 1385578 w 1737884"/>
                <a:gd name="connsiteY2174" fmla="*/ 792060 h 1433407"/>
                <a:gd name="connsiteX2175" fmla="*/ 1389165 w 1737884"/>
                <a:gd name="connsiteY2175" fmla="*/ 786345 h 1433407"/>
                <a:gd name="connsiteX2176" fmla="*/ 1390341 w 1737884"/>
                <a:gd name="connsiteY2176" fmla="*/ 784832 h 1433407"/>
                <a:gd name="connsiteX2177" fmla="*/ 1391070 w 1737884"/>
                <a:gd name="connsiteY2177" fmla="*/ 782478 h 1433407"/>
                <a:gd name="connsiteX2178" fmla="*/ 1386419 w 1737884"/>
                <a:gd name="connsiteY2178" fmla="*/ 783823 h 1433407"/>
                <a:gd name="connsiteX2179" fmla="*/ 1383561 w 1737884"/>
                <a:gd name="connsiteY2179" fmla="*/ 784215 h 1433407"/>
                <a:gd name="connsiteX2180" fmla="*/ 1382832 w 1737884"/>
                <a:gd name="connsiteY2180" fmla="*/ 784215 h 1433407"/>
                <a:gd name="connsiteX2181" fmla="*/ 1380311 w 1737884"/>
                <a:gd name="connsiteY2181" fmla="*/ 783935 h 1433407"/>
                <a:gd name="connsiteX2182" fmla="*/ 1377957 w 1737884"/>
                <a:gd name="connsiteY2182" fmla="*/ 783375 h 1433407"/>
                <a:gd name="connsiteX2183" fmla="*/ 1373474 w 1737884"/>
                <a:gd name="connsiteY2183" fmla="*/ 782758 h 1433407"/>
                <a:gd name="connsiteX2184" fmla="*/ 1372914 w 1737884"/>
                <a:gd name="connsiteY2184" fmla="*/ 782646 h 1433407"/>
                <a:gd name="connsiteX2185" fmla="*/ 1368599 w 1737884"/>
                <a:gd name="connsiteY2185" fmla="*/ 784103 h 1433407"/>
                <a:gd name="connsiteX2186" fmla="*/ 1362042 w 1737884"/>
                <a:gd name="connsiteY2186" fmla="*/ 786457 h 1433407"/>
                <a:gd name="connsiteX2187" fmla="*/ 1359185 w 1737884"/>
                <a:gd name="connsiteY2187" fmla="*/ 786457 h 1433407"/>
                <a:gd name="connsiteX2188" fmla="*/ 1356103 w 1737884"/>
                <a:gd name="connsiteY2188" fmla="*/ 786008 h 1433407"/>
                <a:gd name="connsiteX2189" fmla="*/ 1354758 w 1737884"/>
                <a:gd name="connsiteY2189" fmla="*/ 786289 h 1433407"/>
                <a:gd name="connsiteX2190" fmla="*/ 1352740 w 1737884"/>
                <a:gd name="connsiteY2190" fmla="*/ 786513 h 1433407"/>
                <a:gd name="connsiteX2191" fmla="*/ 1349154 w 1737884"/>
                <a:gd name="connsiteY2191" fmla="*/ 786513 h 1433407"/>
                <a:gd name="connsiteX2192" fmla="*/ 1344503 w 1737884"/>
                <a:gd name="connsiteY2192" fmla="*/ 785392 h 1433407"/>
                <a:gd name="connsiteX2193" fmla="*/ 1343830 w 1737884"/>
                <a:gd name="connsiteY2193" fmla="*/ 785056 h 1433407"/>
                <a:gd name="connsiteX2194" fmla="*/ 1342990 w 1737884"/>
                <a:gd name="connsiteY2194" fmla="*/ 785056 h 1433407"/>
                <a:gd name="connsiteX2195" fmla="*/ 1342037 w 1737884"/>
                <a:gd name="connsiteY2195" fmla="*/ 785784 h 1433407"/>
                <a:gd name="connsiteX2196" fmla="*/ 1339964 w 1737884"/>
                <a:gd name="connsiteY2196" fmla="*/ 788362 h 1433407"/>
                <a:gd name="connsiteX2197" fmla="*/ 1339235 w 1737884"/>
                <a:gd name="connsiteY2197" fmla="*/ 789202 h 1433407"/>
                <a:gd name="connsiteX2198" fmla="*/ 1337778 w 1737884"/>
                <a:gd name="connsiteY2198" fmla="*/ 790660 h 1433407"/>
                <a:gd name="connsiteX2199" fmla="*/ 1330437 w 1737884"/>
                <a:gd name="connsiteY2199" fmla="*/ 793685 h 1433407"/>
                <a:gd name="connsiteX2200" fmla="*/ 1326459 w 1737884"/>
                <a:gd name="connsiteY2200" fmla="*/ 793685 h 1433407"/>
                <a:gd name="connsiteX2201" fmla="*/ 1324834 w 1737884"/>
                <a:gd name="connsiteY2201" fmla="*/ 794974 h 1433407"/>
                <a:gd name="connsiteX2202" fmla="*/ 1317493 w 1737884"/>
                <a:gd name="connsiteY2202" fmla="*/ 798000 h 1433407"/>
                <a:gd name="connsiteX2203" fmla="*/ 1313906 w 1737884"/>
                <a:gd name="connsiteY2203" fmla="*/ 798000 h 1433407"/>
                <a:gd name="connsiteX2204" fmla="*/ 1303596 w 1737884"/>
                <a:gd name="connsiteY2204" fmla="*/ 787690 h 1433407"/>
                <a:gd name="connsiteX2205" fmla="*/ 1303596 w 1737884"/>
                <a:gd name="connsiteY2205" fmla="*/ 786961 h 1433407"/>
                <a:gd name="connsiteX2206" fmla="*/ 1306622 w 1737884"/>
                <a:gd name="connsiteY2206" fmla="*/ 779676 h 1433407"/>
                <a:gd name="connsiteX2207" fmla="*/ 1307350 w 1737884"/>
                <a:gd name="connsiteY2207" fmla="*/ 778948 h 1433407"/>
                <a:gd name="connsiteX2208" fmla="*/ 1311385 w 1737884"/>
                <a:gd name="connsiteY2208" fmla="*/ 776426 h 1433407"/>
                <a:gd name="connsiteX2209" fmla="*/ 1312618 w 1737884"/>
                <a:gd name="connsiteY2209" fmla="*/ 776034 h 1433407"/>
                <a:gd name="connsiteX2210" fmla="*/ 1313962 w 1737884"/>
                <a:gd name="connsiteY2210" fmla="*/ 774072 h 1433407"/>
                <a:gd name="connsiteX2211" fmla="*/ 1317941 w 1737884"/>
                <a:gd name="connsiteY2211" fmla="*/ 770542 h 1433407"/>
                <a:gd name="connsiteX2212" fmla="*/ 1319398 w 1737884"/>
                <a:gd name="connsiteY2212" fmla="*/ 769814 h 1433407"/>
                <a:gd name="connsiteX2213" fmla="*/ 1323040 w 1737884"/>
                <a:gd name="connsiteY2213" fmla="*/ 768749 h 1433407"/>
                <a:gd name="connsiteX2214" fmla="*/ 1325338 w 1737884"/>
                <a:gd name="connsiteY2214" fmla="*/ 765275 h 1433407"/>
                <a:gd name="connsiteX2215" fmla="*/ 1326067 w 1737884"/>
                <a:gd name="connsiteY2215" fmla="*/ 764546 h 1433407"/>
                <a:gd name="connsiteX2216" fmla="*/ 1326291 w 1737884"/>
                <a:gd name="connsiteY2216" fmla="*/ 764322 h 1433407"/>
                <a:gd name="connsiteX2217" fmla="*/ 1326907 w 1737884"/>
                <a:gd name="connsiteY2217" fmla="*/ 763257 h 1433407"/>
                <a:gd name="connsiteX2218" fmla="*/ 1329205 w 1737884"/>
                <a:gd name="connsiteY2218" fmla="*/ 759783 h 1433407"/>
                <a:gd name="connsiteX2219" fmla="*/ 1328812 w 1737884"/>
                <a:gd name="connsiteY2219" fmla="*/ 758550 h 1433407"/>
                <a:gd name="connsiteX2220" fmla="*/ 1327692 w 1737884"/>
                <a:gd name="connsiteY2220" fmla="*/ 756365 h 1433407"/>
                <a:gd name="connsiteX2221" fmla="*/ 1326571 w 1737884"/>
                <a:gd name="connsiteY2221" fmla="*/ 751714 h 1433407"/>
                <a:gd name="connsiteX2222" fmla="*/ 1326571 w 1737884"/>
                <a:gd name="connsiteY2222" fmla="*/ 746166 h 1433407"/>
                <a:gd name="connsiteX2223" fmla="*/ 1325842 w 1737884"/>
                <a:gd name="connsiteY2223" fmla="*/ 742355 h 1433407"/>
                <a:gd name="connsiteX2224" fmla="*/ 1325842 w 1737884"/>
                <a:gd name="connsiteY2224" fmla="*/ 737200 h 1433407"/>
                <a:gd name="connsiteX2225" fmla="*/ 1323713 w 1737884"/>
                <a:gd name="connsiteY2225" fmla="*/ 730868 h 1433407"/>
                <a:gd name="connsiteX2226" fmla="*/ 1323713 w 1737884"/>
                <a:gd name="connsiteY2226" fmla="*/ 729411 h 1433407"/>
                <a:gd name="connsiteX2227" fmla="*/ 1326627 w 1737884"/>
                <a:gd name="connsiteY2227" fmla="*/ 722238 h 1433407"/>
                <a:gd name="connsiteX2228" fmla="*/ 1326627 w 1737884"/>
                <a:gd name="connsiteY2228" fmla="*/ 721509 h 1433407"/>
                <a:gd name="connsiteX2229" fmla="*/ 1326627 w 1737884"/>
                <a:gd name="connsiteY2229" fmla="*/ 720052 h 1433407"/>
                <a:gd name="connsiteX2230" fmla="*/ 1327692 w 1737884"/>
                <a:gd name="connsiteY2230" fmla="*/ 715457 h 1433407"/>
                <a:gd name="connsiteX2231" fmla="*/ 1328588 w 1737884"/>
                <a:gd name="connsiteY2231" fmla="*/ 713216 h 1433407"/>
                <a:gd name="connsiteX2232" fmla="*/ 1331054 w 1737884"/>
                <a:gd name="connsiteY2232" fmla="*/ 709181 h 1433407"/>
                <a:gd name="connsiteX2233" fmla="*/ 1332175 w 1737884"/>
                <a:gd name="connsiteY2233" fmla="*/ 708061 h 1433407"/>
                <a:gd name="connsiteX2234" fmla="*/ 1332287 w 1737884"/>
                <a:gd name="connsiteY2234" fmla="*/ 707220 h 1433407"/>
                <a:gd name="connsiteX2235" fmla="*/ 1331614 w 1737884"/>
                <a:gd name="connsiteY2235" fmla="*/ 703522 h 1433407"/>
                <a:gd name="connsiteX2236" fmla="*/ 1331614 w 1737884"/>
                <a:gd name="connsiteY2236" fmla="*/ 700664 h 1433407"/>
                <a:gd name="connsiteX2237" fmla="*/ 1332567 w 1737884"/>
                <a:gd name="connsiteY2237" fmla="*/ 696349 h 1433407"/>
                <a:gd name="connsiteX2238" fmla="*/ 1333463 w 1737884"/>
                <a:gd name="connsiteY2238" fmla="*/ 693883 h 1433407"/>
                <a:gd name="connsiteX2239" fmla="*/ 1334024 w 1737884"/>
                <a:gd name="connsiteY2239" fmla="*/ 692762 h 1433407"/>
                <a:gd name="connsiteX2240" fmla="*/ 1334584 w 1737884"/>
                <a:gd name="connsiteY2240" fmla="*/ 691025 h 1433407"/>
                <a:gd name="connsiteX2241" fmla="*/ 1334528 w 1737884"/>
                <a:gd name="connsiteY2241" fmla="*/ 689904 h 1433407"/>
                <a:gd name="connsiteX2242" fmla="*/ 1334528 w 1737884"/>
                <a:gd name="connsiteY2242" fmla="*/ 687775 h 1433407"/>
                <a:gd name="connsiteX2243" fmla="*/ 1334696 w 1737884"/>
                <a:gd name="connsiteY2243" fmla="*/ 685982 h 1433407"/>
                <a:gd name="connsiteX2244" fmla="*/ 1334584 w 1737884"/>
                <a:gd name="connsiteY2244" fmla="*/ 685197 h 1433407"/>
                <a:gd name="connsiteX2245" fmla="*/ 1333912 w 1737884"/>
                <a:gd name="connsiteY2245" fmla="*/ 682732 h 1433407"/>
                <a:gd name="connsiteX2246" fmla="*/ 1331670 w 1737884"/>
                <a:gd name="connsiteY2246" fmla="*/ 676287 h 1433407"/>
                <a:gd name="connsiteX2247" fmla="*/ 1331670 w 1737884"/>
                <a:gd name="connsiteY2247" fmla="*/ 671972 h 1433407"/>
                <a:gd name="connsiteX2248" fmla="*/ 1333127 w 1737884"/>
                <a:gd name="connsiteY2248" fmla="*/ 666649 h 1433407"/>
                <a:gd name="connsiteX2249" fmla="*/ 1333968 w 1737884"/>
                <a:gd name="connsiteY2249" fmla="*/ 665024 h 1433407"/>
                <a:gd name="connsiteX2250" fmla="*/ 1334528 w 1737884"/>
                <a:gd name="connsiteY2250" fmla="*/ 659532 h 1433407"/>
                <a:gd name="connsiteX2251" fmla="*/ 1337554 w 1737884"/>
                <a:gd name="connsiteY2251" fmla="*/ 652415 h 1433407"/>
                <a:gd name="connsiteX2252" fmla="*/ 1340412 w 1737884"/>
                <a:gd name="connsiteY2252" fmla="*/ 649558 h 1433407"/>
                <a:gd name="connsiteX2253" fmla="*/ 1340972 w 1737884"/>
                <a:gd name="connsiteY2253" fmla="*/ 648997 h 1433407"/>
                <a:gd name="connsiteX2254" fmla="*/ 1345175 w 1737884"/>
                <a:gd name="connsiteY2254" fmla="*/ 645355 h 1433407"/>
                <a:gd name="connsiteX2255" fmla="*/ 1344503 w 1737884"/>
                <a:gd name="connsiteY2255" fmla="*/ 641768 h 1433407"/>
                <a:gd name="connsiteX2256" fmla="*/ 1344503 w 1737884"/>
                <a:gd name="connsiteY2256" fmla="*/ 640311 h 1433407"/>
                <a:gd name="connsiteX2257" fmla="*/ 1344615 w 1737884"/>
                <a:gd name="connsiteY2257" fmla="*/ 638854 h 1433407"/>
                <a:gd name="connsiteX2258" fmla="*/ 1344503 w 1737884"/>
                <a:gd name="connsiteY2258" fmla="*/ 637397 h 1433407"/>
                <a:gd name="connsiteX2259" fmla="*/ 1344503 w 1737884"/>
                <a:gd name="connsiteY2259" fmla="*/ 635940 h 1433407"/>
                <a:gd name="connsiteX2260" fmla="*/ 1346408 w 1737884"/>
                <a:gd name="connsiteY2260" fmla="*/ 629945 h 1433407"/>
                <a:gd name="connsiteX2261" fmla="*/ 1348930 w 1737884"/>
                <a:gd name="connsiteY2261" fmla="*/ 625742 h 1433407"/>
                <a:gd name="connsiteX2262" fmla="*/ 1349658 w 1737884"/>
                <a:gd name="connsiteY2262" fmla="*/ 625013 h 1433407"/>
                <a:gd name="connsiteX2263" fmla="*/ 1354253 w 1737884"/>
                <a:gd name="connsiteY2263" fmla="*/ 622379 h 1433407"/>
                <a:gd name="connsiteX2264" fmla="*/ 1355822 w 1737884"/>
                <a:gd name="connsiteY2264" fmla="*/ 621203 h 1433407"/>
                <a:gd name="connsiteX2265" fmla="*/ 1361370 w 1737884"/>
                <a:gd name="connsiteY2265" fmla="*/ 619185 h 1433407"/>
                <a:gd name="connsiteX2266" fmla="*/ 1363051 w 1737884"/>
                <a:gd name="connsiteY2266" fmla="*/ 617616 h 1433407"/>
                <a:gd name="connsiteX2267" fmla="*/ 1367926 w 1737884"/>
                <a:gd name="connsiteY2267" fmla="*/ 614030 h 1433407"/>
                <a:gd name="connsiteX2268" fmla="*/ 1369047 w 1737884"/>
                <a:gd name="connsiteY2268" fmla="*/ 612293 h 1433407"/>
                <a:gd name="connsiteX2269" fmla="*/ 1369664 w 1737884"/>
                <a:gd name="connsiteY2269" fmla="*/ 611508 h 1433407"/>
                <a:gd name="connsiteX2270" fmla="*/ 1372634 w 1737884"/>
                <a:gd name="connsiteY2270" fmla="*/ 605008 h 1433407"/>
                <a:gd name="connsiteX2271" fmla="*/ 1374090 w 1737884"/>
                <a:gd name="connsiteY2271" fmla="*/ 603551 h 1433407"/>
                <a:gd name="connsiteX2272" fmla="*/ 1375379 w 1737884"/>
                <a:gd name="connsiteY2272" fmla="*/ 602430 h 1433407"/>
                <a:gd name="connsiteX2273" fmla="*/ 1375379 w 1737884"/>
                <a:gd name="connsiteY2273" fmla="*/ 602206 h 1433407"/>
                <a:gd name="connsiteX2274" fmla="*/ 1375379 w 1737884"/>
                <a:gd name="connsiteY2274" fmla="*/ 600077 h 1433407"/>
                <a:gd name="connsiteX2275" fmla="*/ 1377845 w 1737884"/>
                <a:gd name="connsiteY2275" fmla="*/ 593352 h 1433407"/>
                <a:gd name="connsiteX2276" fmla="*/ 1378966 w 1737884"/>
                <a:gd name="connsiteY2276" fmla="*/ 585507 h 1433407"/>
                <a:gd name="connsiteX2277" fmla="*/ 1381936 w 1737884"/>
                <a:gd name="connsiteY2277" fmla="*/ 578502 h 1433407"/>
                <a:gd name="connsiteX2278" fmla="*/ 1381992 w 1737884"/>
                <a:gd name="connsiteY2278" fmla="*/ 575420 h 1433407"/>
                <a:gd name="connsiteX2279" fmla="*/ 1382440 w 1737884"/>
                <a:gd name="connsiteY2279" fmla="*/ 572786 h 1433407"/>
                <a:gd name="connsiteX2280" fmla="*/ 1381992 w 1737884"/>
                <a:gd name="connsiteY2280" fmla="*/ 570153 h 1433407"/>
                <a:gd name="connsiteX2281" fmla="*/ 1387595 w 1737884"/>
                <a:gd name="connsiteY2281" fmla="*/ 559225 h 1433407"/>
                <a:gd name="connsiteX2282" fmla="*/ 1389052 w 1737884"/>
                <a:gd name="connsiteY2282" fmla="*/ 558497 h 1433407"/>
                <a:gd name="connsiteX2283" fmla="*/ 1392359 w 1737884"/>
                <a:gd name="connsiteY2283" fmla="*/ 557488 h 1433407"/>
                <a:gd name="connsiteX2284" fmla="*/ 1393479 w 1737884"/>
                <a:gd name="connsiteY2284" fmla="*/ 556143 h 1433407"/>
                <a:gd name="connsiteX2285" fmla="*/ 1396337 w 1737884"/>
                <a:gd name="connsiteY2285" fmla="*/ 553285 h 1433407"/>
                <a:gd name="connsiteX2286" fmla="*/ 1398355 w 1737884"/>
                <a:gd name="connsiteY2286" fmla="*/ 551716 h 1433407"/>
                <a:gd name="connsiteX2287" fmla="*/ 1399251 w 1737884"/>
                <a:gd name="connsiteY2287" fmla="*/ 551156 h 1433407"/>
                <a:gd name="connsiteX2288" fmla="*/ 1407265 w 1737884"/>
                <a:gd name="connsiteY2288" fmla="*/ 547346 h 1433407"/>
                <a:gd name="connsiteX2289" fmla="*/ 1408497 w 1737884"/>
                <a:gd name="connsiteY2289" fmla="*/ 547346 h 1433407"/>
                <a:gd name="connsiteX2290" fmla="*/ 1409786 w 1737884"/>
                <a:gd name="connsiteY2290" fmla="*/ 546729 h 1433407"/>
                <a:gd name="connsiteX2291" fmla="*/ 1413933 w 1737884"/>
                <a:gd name="connsiteY2291" fmla="*/ 544992 h 1433407"/>
                <a:gd name="connsiteX2292" fmla="*/ 1415782 w 1737884"/>
                <a:gd name="connsiteY2292" fmla="*/ 542470 h 1433407"/>
                <a:gd name="connsiteX2293" fmla="*/ 1416511 w 1737884"/>
                <a:gd name="connsiteY2293" fmla="*/ 541742 h 1433407"/>
                <a:gd name="connsiteX2294" fmla="*/ 1423515 w 1737884"/>
                <a:gd name="connsiteY2294" fmla="*/ 538772 h 1433407"/>
                <a:gd name="connsiteX2295" fmla="*/ 1425197 w 1737884"/>
                <a:gd name="connsiteY2295" fmla="*/ 536755 h 1433407"/>
                <a:gd name="connsiteX2296" fmla="*/ 1428503 w 1737884"/>
                <a:gd name="connsiteY2296" fmla="*/ 534121 h 1433407"/>
                <a:gd name="connsiteX2297" fmla="*/ 1428559 w 1737884"/>
                <a:gd name="connsiteY2297" fmla="*/ 534121 h 1433407"/>
                <a:gd name="connsiteX2298" fmla="*/ 1429063 w 1737884"/>
                <a:gd name="connsiteY2298" fmla="*/ 531487 h 1433407"/>
                <a:gd name="connsiteX2299" fmla="*/ 1429792 w 1737884"/>
                <a:gd name="connsiteY2299" fmla="*/ 529358 h 1433407"/>
                <a:gd name="connsiteX2300" fmla="*/ 1431417 w 1737884"/>
                <a:gd name="connsiteY2300" fmla="*/ 526332 h 1433407"/>
                <a:gd name="connsiteX2301" fmla="*/ 1432481 w 1737884"/>
                <a:gd name="connsiteY2301" fmla="*/ 522297 h 1433407"/>
                <a:gd name="connsiteX2302" fmla="*/ 1396001 w 1737884"/>
                <a:gd name="connsiteY2302" fmla="*/ 471191 h 1433407"/>
                <a:gd name="connsiteX2303" fmla="*/ 1381543 w 1737884"/>
                <a:gd name="connsiteY2303" fmla="*/ 450233 h 1433407"/>
                <a:gd name="connsiteX2304" fmla="*/ 1373194 w 1737884"/>
                <a:gd name="connsiteY2304" fmla="*/ 439081 h 1433407"/>
                <a:gd name="connsiteX2305" fmla="*/ 1372858 w 1737884"/>
                <a:gd name="connsiteY2305" fmla="*/ 438633 h 1433407"/>
                <a:gd name="connsiteX2306" fmla="*/ 1369832 w 1737884"/>
                <a:gd name="connsiteY2306" fmla="*/ 434486 h 1433407"/>
                <a:gd name="connsiteX2307" fmla="*/ 1368823 w 1737884"/>
                <a:gd name="connsiteY2307" fmla="*/ 433310 h 1433407"/>
                <a:gd name="connsiteX2308" fmla="*/ 1302923 w 1737884"/>
                <a:gd name="connsiteY2308" fmla="*/ 343314 h 1433407"/>
                <a:gd name="connsiteX2309" fmla="*/ 1296647 w 1737884"/>
                <a:gd name="connsiteY2309" fmla="*/ 338495 h 1433407"/>
                <a:gd name="connsiteX2310" fmla="*/ 1294013 w 1737884"/>
                <a:gd name="connsiteY2310" fmla="*/ 336982 h 1433407"/>
                <a:gd name="connsiteX2311" fmla="*/ 1250136 w 1737884"/>
                <a:gd name="connsiteY2311" fmla="*/ 303023 h 1433407"/>
                <a:gd name="connsiteX2312" fmla="*/ 1246269 w 1737884"/>
                <a:gd name="connsiteY2312" fmla="*/ 303976 h 1433407"/>
                <a:gd name="connsiteX2313" fmla="*/ 1245989 w 1737884"/>
                <a:gd name="connsiteY2313" fmla="*/ 304760 h 1433407"/>
                <a:gd name="connsiteX2314" fmla="*/ 1246774 w 1737884"/>
                <a:gd name="connsiteY2314" fmla="*/ 308403 h 1433407"/>
                <a:gd name="connsiteX2315" fmla="*/ 1247110 w 1737884"/>
                <a:gd name="connsiteY2315" fmla="*/ 309131 h 1433407"/>
                <a:gd name="connsiteX2316" fmla="*/ 1248119 w 1737884"/>
                <a:gd name="connsiteY2316" fmla="*/ 314847 h 1433407"/>
                <a:gd name="connsiteX2317" fmla="*/ 1248175 w 1737884"/>
                <a:gd name="connsiteY2317" fmla="*/ 315575 h 1433407"/>
                <a:gd name="connsiteX2318" fmla="*/ 1248679 w 1737884"/>
                <a:gd name="connsiteY2318" fmla="*/ 318209 h 1433407"/>
                <a:gd name="connsiteX2319" fmla="*/ 1248903 w 1737884"/>
                <a:gd name="connsiteY2319" fmla="*/ 320226 h 1433407"/>
                <a:gd name="connsiteX2320" fmla="*/ 1248903 w 1737884"/>
                <a:gd name="connsiteY2320" fmla="*/ 320955 h 1433407"/>
                <a:gd name="connsiteX2321" fmla="*/ 1243187 w 1737884"/>
                <a:gd name="connsiteY2321" fmla="*/ 330201 h 1433407"/>
                <a:gd name="connsiteX2322" fmla="*/ 1241730 w 1737884"/>
                <a:gd name="connsiteY2322" fmla="*/ 330930 h 1433407"/>
                <a:gd name="connsiteX2323" fmla="*/ 1241002 w 1737884"/>
                <a:gd name="connsiteY2323" fmla="*/ 331266 h 1433407"/>
                <a:gd name="connsiteX2324" fmla="*/ 1239433 w 1737884"/>
                <a:gd name="connsiteY2324" fmla="*/ 333283 h 1433407"/>
                <a:gd name="connsiteX2325" fmla="*/ 1238032 w 1737884"/>
                <a:gd name="connsiteY2325" fmla="*/ 334684 h 1433407"/>
                <a:gd name="connsiteX2326" fmla="*/ 1235342 w 1737884"/>
                <a:gd name="connsiteY2326" fmla="*/ 336645 h 1433407"/>
                <a:gd name="connsiteX2327" fmla="*/ 1231420 w 1737884"/>
                <a:gd name="connsiteY2327" fmla="*/ 338887 h 1433407"/>
                <a:gd name="connsiteX2328" fmla="*/ 1230355 w 1737884"/>
                <a:gd name="connsiteY2328" fmla="*/ 339503 h 1433407"/>
                <a:gd name="connsiteX2329" fmla="*/ 1229402 w 1737884"/>
                <a:gd name="connsiteY2329" fmla="*/ 340456 h 1433407"/>
                <a:gd name="connsiteX2330" fmla="*/ 1221949 w 1737884"/>
                <a:gd name="connsiteY2330" fmla="*/ 343482 h 1433407"/>
                <a:gd name="connsiteX2331" fmla="*/ 1221389 w 1737884"/>
                <a:gd name="connsiteY2331" fmla="*/ 343930 h 1433407"/>
                <a:gd name="connsiteX2332" fmla="*/ 1219259 w 1737884"/>
                <a:gd name="connsiteY2332" fmla="*/ 345387 h 1433407"/>
                <a:gd name="connsiteX2333" fmla="*/ 1218139 w 1737884"/>
                <a:gd name="connsiteY2333" fmla="*/ 346004 h 1433407"/>
                <a:gd name="connsiteX2334" fmla="*/ 1218083 w 1737884"/>
                <a:gd name="connsiteY2334" fmla="*/ 346004 h 1433407"/>
                <a:gd name="connsiteX2335" fmla="*/ 1217074 w 1737884"/>
                <a:gd name="connsiteY2335" fmla="*/ 347461 h 1433407"/>
                <a:gd name="connsiteX2336" fmla="*/ 1211750 w 1737884"/>
                <a:gd name="connsiteY2336" fmla="*/ 351551 h 1433407"/>
                <a:gd name="connsiteX2337" fmla="*/ 1208444 w 1737884"/>
                <a:gd name="connsiteY2337" fmla="*/ 352840 h 1433407"/>
                <a:gd name="connsiteX2338" fmla="*/ 1205754 w 1737884"/>
                <a:gd name="connsiteY2338" fmla="*/ 357659 h 1433407"/>
                <a:gd name="connsiteX2339" fmla="*/ 1204522 w 1737884"/>
                <a:gd name="connsiteY2339" fmla="*/ 358612 h 1433407"/>
                <a:gd name="connsiteX2340" fmla="*/ 1200487 w 1737884"/>
                <a:gd name="connsiteY2340" fmla="*/ 361134 h 1433407"/>
                <a:gd name="connsiteX2341" fmla="*/ 1197237 w 1737884"/>
                <a:gd name="connsiteY2341" fmla="*/ 362198 h 1433407"/>
                <a:gd name="connsiteX2342" fmla="*/ 1197125 w 1737884"/>
                <a:gd name="connsiteY2342" fmla="*/ 362422 h 1433407"/>
                <a:gd name="connsiteX2343" fmla="*/ 1196396 w 1737884"/>
                <a:gd name="connsiteY2343" fmla="*/ 363879 h 1433407"/>
                <a:gd name="connsiteX2344" fmla="*/ 1188943 w 1737884"/>
                <a:gd name="connsiteY2344" fmla="*/ 369427 h 1433407"/>
                <a:gd name="connsiteX2345" fmla="*/ 1187318 w 1737884"/>
                <a:gd name="connsiteY2345" fmla="*/ 371557 h 1433407"/>
                <a:gd name="connsiteX2346" fmla="*/ 1186590 w 1737884"/>
                <a:gd name="connsiteY2346" fmla="*/ 372285 h 1433407"/>
                <a:gd name="connsiteX2347" fmla="*/ 1179249 w 1737884"/>
                <a:gd name="connsiteY2347" fmla="*/ 375311 h 1433407"/>
                <a:gd name="connsiteX2348" fmla="*/ 1179137 w 1737884"/>
                <a:gd name="connsiteY2348" fmla="*/ 375311 h 1433407"/>
                <a:gd name="connsiteX2349" fmla="*/ 1178520 w 1737884"/>
                <a:gd name="connsiteY2349" fmla="*/ 375703 h 1433407"/>
                <a:gd name="connsiteX2350" fmla="*/ 1177512 w 1737884"/>
                <a:gd name="connsiteY2350" fmla="*/ 376320 h 1433407"/>
                <a:gd name="connsiteX2351" fmla="*/ 1176503 w 1737884"/>
                <a:gd name="connsiteY2351" fmla="*/ 377328 h 1433407"/>
                <a:gd name="connsiteX2352" fmla="*/ 1169218 w 1737884"/>
                <a:gd name="connsiteY2352" fmla="*/ 380354 h 1433407"/>
                <a:gd name="connsiteX2353" fmla="*/ 1167761 w 1737884"/>
                <a:gd name="connsiteY2353" fmla="*/ 380354 h 1433407"/>
                <a:gd name="connsiteX2354" fmla="*/ 1166360 w 1737884"/>
                <a:gd name="connsiteY2354" fmla="*/ 380242 h 1433407"/>
                <a:gd name="connsiteX2355" fmla="*/ 1165520 w 1737884"/>
                <a:gd name="connsiteY2355" fmla="*/ 381139 h 1433407"/>
                <a:gd name="connsiteX2356" fmla="*/ 1163558 w 1737884"/>
                <a:gd name="connsiteY2356" fmla="*/ 383829 h 1433407"/>
                <a:gd name="connsiteX2357" fmla="*/ 1161429 w 1737884"/>
                <a:gd name="connsiteY2357" fmla="*/ 385958 h 1433407"/>
                <a:gd name="connsiteX2358" fmla="*/ 1154088 w 1737884"/>
                <a:gd name="connsiteY2358" fmla="*/ 388984 h 1433407"/>
                <a:gd name="connsiteX2359" fmla="*/ 1151230 w 1737884"/>
                <a:gd name="connsiteY2359" fmla="*/ 388984 h 1433407"/>
                <a:gd name="connsiteX2360" fmla="*/ 1143945 w 1737884"/>
                <a:gd name="connsiteY2360" fmla="*/ 385958 h 1433407"/>
                <a:gd name="connsiteX2361" fmla="*/ 1142544 w 1737884"/>
                <a:gd name="connsiteY2361" fmla="*/ 384669 h 1433407"/>
                <a:gd name="connsiteX2362" fmla="*/ 1140471 w 1737884"/>
                <a:gd name="connsiteY2362" fmla="*/ 384669 h 1433407"/>
                <a:gd name="connsiteX2363" fmla="*/ 1138454 w 1737884"/>
                <a:gd name="connsiteY2363" fmla="*/ 384445 h 1433407"/>
                <a:gd name="connsiteX2364" fmla="*/ 1134867 w 1737884"/>
                <a:gd name="connsiteY2364" fmla="*/ 383717 h 1433407"/>
                <a:gd name="connsiteX2365" fmla="*/ 1133634 w 1737884"/>
                <a:gd name="connsiteY2365" fmla="*/ 383380 h 1433407"/>
                <a:gd name="connsiteX2366" fmla="*/ 1131505 w 1737884"/>
                <a:gd name="connsiteY2366" fmla="*/ 382652 h 1433407"/>
                <a:gd name="connsiteX2367" fmla="*/ 1125565 w 1737884"/>
                <a:gd name="connsiteY2367" fmla="*/ 377497 h 1433407"/>
                <a:gd name="connsiteX2368" fmla="*/ 1103711 w 1737884"/>
                <a:gd name="connsiteY2368" fmla="*/ 417955 h 1433407"/>
                <a:gd name="connsiteX2369" fmla="*/ 1089981 w 1737884"/>
                <a:gd name="connsiteY2369" fmla="*/ 422270 h 1433407"/>
                <a:gd name="connsiteX2370" fmla="*/ 1088524 w 1737884"/>
                <a:gd name="connsiteY2370" fmla="*/ 421542 h 1433407"/>
                <a:gd name="connsiteX2371" fmla="*/ 1085835 w 1737884"/>
                <a:gd name="connsiteY2371" fmla="*/ 419581 h 1433407"/>
                <a:gd name="connsiteX2372" fmla="*/ 1084882 w 1737884"/>
                <a:gd name="connsiteY2372" fmla="*/ 418628 h 1433407"/>
                <a:gd name="connsiteX2373" fmla="*/ 1082248 w 1737884"/>
                <a:gd name="connsiteY2373" fmla="*/ 416723 h 1433407"/>
                <a:gd name="connsiteX2374" fmla="*/ 1078045 w 1737884"/>
                <a:gd name="connsiteY2374" fmla="*/ 412912 h 1433407"/>
                <a:gd name="connsiteX2375" fmla="*/ 1074403 w 1737884"/>
                <a:gd name="connsiteY2375" fmla="*/ 413304 h 1433407"/>
                <a:gd name="connsiteX2376" fmla="*/ 1072274 w 1737884"/>
                <a:gd name="connsiteY2376" fmla="*/ 415210 h 1433407"/>
                <a:gd name="connsiteX2377" fmla="*/ 1070144 w 1737884"/>
                <a:gd name="connsiteY2377" fmla="*/ 416667 h 1433407"/>
                <a:gd name="connsiteX2378" fmla="*/ 1069023 w 1737884"/>
                <a:gd name="connsiteY2378" fmla="*/ 417283 h 1433407"/>
                <a:gd name="connsiteX2379" fmla="*/ 1067567 w 1737884"/>
                <a:gd name="connsiteY2379" fmla="*/ 418011 h 1433407"/>
                <a:gd name="connsiteX2380" fmla="*/ 1064933 w 1737884"/>
                <a:gd name="connsiteY2380" fmla="*/ 418908 h 1433407"/>
                <a:gd name="connsiteX2381" fmla="*/ 1063644 w 1737884"/>
                <a:gd name="connsiteY2381" fmla="*/ 419188 h 1433407"/>
                <a:gd name="connsiteX2382" fmla="*/ 1062635 w 1737884"/>
                <a:gd name="connsiteY2382" fmla="*/ 419917 h 1433407"/>
                <a:gd name="connsiteX2383" fmla="*/ 1061066 w 1737884"/>
                <a:gd name="connsiteY2383" fmla="*/ 420869 h 1433407"/>
                <a:gd name="connsiteX2384" fmla="*/ 1059609 w 1737884"/>
                <a:gd name="connsiteY2384" fmla="*/ 421598 h 1433407"/>
                <a:gd name="connsiteX2385" fmla="*/ 1056023 w 1737884"/>
                <a:gd name="connsiteY2385" fmla="*/ 422663 h 1433407"/>
                <a:gd name="connsiteX2386" fmla="*/ 1052100 w 1737884"/>
                <a:gd name="connsiteY2386" fmla="*/ 423447 h 1433407"/>
                <a:gd name="connsiteX2387" fmla="*/ 1050643 w 1737884"/>
                <a:gd name="connsiteY2387" fmla="*/ 423447 h 1433407"/>
                <a:gd name="connsiteX2388" fmla="*/ 1047393 w 1737884"/>
                <a:gd name="connsiteY2388" fmla="*/ 422887 h 1433407"/>
                <a:gd name="connsiteX2389" fmla="*/ 1044199 w 1737884"/>
                <a:gd name="connsiteY2389" fmla="*/ 421990 h 1433407"/>
                <a:gd name="connsiteX2390" fmla="*/ 1042069 w 1737884"/>
                <a:gd name="connsiteY2390" fmla="*/ 421990 h 1433407"/>
                <a:gd name="connsiteX2391" fmla="*/ 1039548 w 1737884"/>
                <a:gd name="connsiteY2391" fmla="*/ 421654 h 1433407"/>
                <a:gd name="connsiteX2392" fmla="*/ 1037811 w 1737884"/>
                <a:gd name="connsiteY2392" fmla="*/ 421206 h 1433407"/>
                <a:gd name="connsiteX2393" fmla="*/ 1031142 w 1737884"/>
                <a:gd name="connsiteY2393" fmla="*/ 418180 h 1433407"/>
                <a:gd name="connsiteX2394" fmla="*/ 1030414 w 1737884"/>
                <a:gd name="connsiteY2394" fmla="*/ 417451 h 1433407"/>
                <a:gd name="connsiteX2395" fmla="*/ 1028508 w 1737884"/>
                <a:gd name="connsiteY2395" fmla="*/ 414761 h 1433407"/>
                <a:gd name="connsiteX2396" fmla="*/ 1027052 w 1737884"/>
                <a:gd name="connsiteY2396" fmla="*/ 411847 h 1433407"/>
                <a:gd name="connsiteX2397" fmla="*/ 1026043 w 1737884"/>
                <a:gd name="connsiteY2397" fmla="*/ 408653 h 1433407"/>
                <a:gd name="connsiteX2398" fmla="*/ 1024082 w 1737884"/>
                <a:gd name="connsiteY2398" fmla="*/ 404731 h 1433407"/>
                <a:gd name="connsiteX2399" fmla="*/ 1023745 w 1737884"/>
                <a:gd name="connsiteY2399" fmla="*/ 403330 h 1433407"/>
                <a:gd name="connsiteX2400" fmla="*/ 1022400 w 1737884"/>
                <a:gd name="connsiteY2400" fmla="*/ 401088 h 1433407"/>
                <a:gd name="connsiteX2401" fmla="*/ 1020943 w 1737884"/>
                <a:gd name="connsiteY2401" fmla="*/ 395989 h 1433407"/>
                <a:gd name="connsiteX2402" fmla="*/ 1020215 w 1737884"/>
                <a:gd name="connsiteY2402" fmla="*/ 392178 h 1433407"/>
                <a:gd name="connsiteX2403" fmla="*/ 1020215 w 1737884"/>
                <a:gd name="connsiteY2403" fmla="*/ 390721 h 1433407"/>
                <a:gd name="connsiteX2404" fmla="*/ 1021056 w 1737884"/>
                <a:gd name="connsiteY2404" fmla="*/ 386631 h 1433407"/>
                <a:gd name="connsiteX2405" fmla="*/ 1021448 w 1737884"/>
                <a:gd name="connsiteY2405" fmla="*/ 381699 h 1433407"/>
                <a:gd name="connsiteX2406" fmla="*/ 1022176 w 1737884"/>
                <a:gd name="connsiteY2406" fmla="*/ 379570 h 1433407"/>
                <a:gd name="connsiteX2407" fmla="*/ 1022456 w 1737884"/>
                <a:gd name="connsiteY2407" fmla="*/ 378785 h 1433407"/>
                <a:gd name="connsiteX2408" fmla="*/ 1022008 w 1737884"/>
                <a:gd name="connsiteY2408" fmla="*/ 376768 h 1433407"/>
                <a:gd name="connsiteX2409" fmla="*/ 1021112 w 1737884"/>
                <a:gd name="connsiteY2409" fmla="*/ 374134 h 1433407"/>
                <a:gd name="connsiteX2410" fmla="*/ 1020495 w 1737884"/>
                <a:gd name="connsiteY2410" fmla="*/ 372117 h 1433407"/>
                <a:gd name="connsiteX2411" fmla="*/ 1019262 w 1737884"/>
                <a:gd name="connsiteY2411" fmla="*/ 369595 h 1433407"/>
                <a:gd name="connsiteX2412" fmla="*/ 1015900 w 1737884"/>
                <a:gd name="connsiteY2412" fmla="*/ 365224 h 1433407"/>
                <a:gd name="connsiteX2413" fmla="*/ 1013883 w 1737884"/>
                <a:gd name="connsiteY2413" fmla="*/ 363655 h 1433407"/>
                <a:gd name="connsiteX2414" fmla="*/ 1013154 w 1737884"/>
                <a:gd name="connsiteY2414" fmla="*/ 362927 h 1433407"/>
                <a:gd name="connsiteX2415" fmla="*/ 1010464 w 1737884"/>
                <a:gd name="connsiteY2415" fmla="*/ 358108 h 1433407"/>
                <a:gd name="connsiteX2416" fmla="*/ 1010352 w 1737884"/>
                <a:gd name="connsiteY2416" fmla="*/ 357659 h 1433407"/>
                <a:gd name="connsiteX2417" fmla="*/ 1008895 w 1737884"/>
                <a:gd name="connsiteY2417" fmla="*/ 356426 h 1433407"/>
                <a:gd name="connsiteX2418" fmla="*/ 1008167 w 1737884"/>
                <a:gd name="connsiteY2418" fmla="*/ 355698 h 1433407"/>
                <a:gd name="connsiteX2419" fmla="*/ 1007102 w 1737884"/>
                <a:gd name="connsiteY2419" fmla="*/ 354409 h 1433407"/>
                <a:gd name="connsiteX2420" fmla="*/ 1006990 w 1737884"/>
                <a:gd name="connsiteY2420" fmla="*/ 354353 h 1433407"/>
                <a:gd name="connsiteX2421" fmla="*/ 1004300 w 1737884"/>
                <a:gd name="connsiteY2421" fmla="*/ 353849 h 1433407"/>
                <a:gd name="connsiteX2422" fmla="*/ 1002171 w 1737884"/>
                <a:gd name="connsiteY2422" fmla="*/ 353120 h 1433407"/>
                <a:gd name="connsiteX2423" fmla="*/ 1000154 w 1737884"/>
                <a:gd name="connsiteY2423" fmla="*/ 352224 h 1433407"/>
                <a:gd name="connsiteX2424" fmla="*/ 997856 w 1737884"/>
                <a:gd name="connsiteY2424" fmla="*/ 351944 h 1433407"/>
                <a:gd name="connsiteX2425" fmla="*/ 994998 w 1737884"/>
                <a:gd name="connsiteY2425" fmla="*/ 351215 h 1433407"/>
                <a:gd name="connsiteX2426" fmla="*/ 990964 w 1737884"/>
                <a:gd name="connsiteY2426" fmla="*/ 349198 h 1433407"/>
                <a:gd name="connsiteX2427" fmla="*/ 990067 w 1737884"/>
                <a:gd name="connsiteY2427" fmla="*/ 349366 h 1433407"/>
                <a:gd name="connsiteX2428" fmla="*/ 989282 w 1737884"/>
                <a:gd name="connsiteY2428" fmla="*/ 349646 h 1433407"/>
                <a:gd name="connsiteX2429" fmla="*/ 986032 w 1737884"/>
                <a:gd name="connsiteY2429" fmla="*/ 350150 h 1433407"/>
                <a:gd name="connsiteX2430" fmla="*/ 984575 w 1737884"/>
                <a:gd name="connsiteY2430" fmla="*/ 350150 h 1433407"/>
                <a:gd name="connsiteX2431" fmla="*/ 981325 w 1737884"/>
                <a:gd name="connsiteY2431" fmla="*/ 349646 h 1433407"/>
                <a:gd name="connsiteX2432" fmla="*/ 979196 w 1737884"/>
                <a:gd name="connsiteY2432" fmla="*/ 348917 h 1433407"/>
                <a:gd name="connsiteX2433" fmla="*/ 977851 w 1737884"/>
                <a:gd name="connsiteY2433" fmla="*/ 348357 h 1433407"/>
                <a:gd name="connsiteX2434" fmla="*/ 974993 w 1737884"/>
                <a:gd name="connsiteY2434" fmla="*/ 346900 h 1433407"/>
                <a:gd name="connsiteX2435" fmla="*/ 972303 w 1737884"/>
                <a:gd name="connsiteY2435" fmla="*/ 344939 h 1433407"/>
                <a:gd name="connsiteX2436" fmla="*/ 967988 w 1737884"/>
                <a:gd name="connsiteY2436" fmla="*/ 340624 h 1433407"/>
                <a:gd name="connsiteX2437" fmla="*/ 966083 w 1737884"/>
                <a:gd name="connsiteY2437" fmla="*/ 337934 h 1433407"/>
                <a:gd name="connsiteX2438" fmla="*/ 965354 w 1737884"/>
                <a:gd name="connsiteY2438" fmla="*/ 336477 h 1433407"/>
                <a:gd name="connsiteX2439" fmla="*/ 964850 w 1737884"/>
                <a:gd name="connsiteY2439" fmla="*/ 335244 h 1433407"/>
                <a:gd name="connsiteX2440" fmla="*/ 963841 w 1737884"/>
                <a:gd name="connsiteY2440" fmla="*/ 334012 h 1433407"/>
                <a:gd name="connsiteX2441" fmla="*/ 962945 w 1737884"/>
                <a:gd name="connsiteY2441" fmla="*/ 332667 h 1433407"/>
                <a:gd name="connsiteX2442" fmla="*/ 960087 w 1737884"/>
                <a:gd name="connsiteY2442" fmla="*/ 329809 h 1433407"/>
                <a:gd name="connsiteX2443" fmla="*/ 958574 w 1737884"/>
                <a:gd name="connsiteY2443" fmla="*/ 327847 h 1433407"/>
                <a:gd name="connsiteX2444" fmla="*/ 957789 w 1737884"/>
                <a:gd name="connsiteY2444" fmla="*/ 327455 h 1433407"/>
                <a:gd name="connsiteX2445" fmla="*/ 955268 w 1737884"/>
                <a:gd name="connsiteY2445" fmla="*/ 325662 h 1433407"/>
                <a:gd name="connsiteX2446" fmla="*/ 953811 w 1737884"/>
                <a:gd name="connsiteY2446" fmla="*/ 325662 h 1433407"/>
                <a:gd name="connsiteX2447" fmla="*/ 949944 w 1737884"/>
                <a:gd name="connsiteY2447" fmla="*/ 324934 h 1433407"/>
                <a:gd name="connsiteX2448" fmla="*/ 946358 w 1737884"/>
                <a:gd name="connsiteY2448" fmla="*/ 323477 h 1433407"/>
                <a:gd name="connsiteX2449" fmla="*/ 941314 w 1737884"/>
                <a:gd name="connsiteY2449" fmla="*/ 319162 h 1433407"/>
                <a:gd name="connsiteX2450" fmla="*/ 939465 w 1737884"/>
                <a:gd name="connsiteY2450" fmla="*/ 317649 h 1433407"/>
                <a:gd name="connsiteX2451" fmla="*/ 938625 w 1737884"/>
                <a:gd name="connsiteY2451" fmla="*/ 316864 h 1433407"/>
                <a:gd name="connsiteX2452" fmla="*/ 932629 w 1737884"/>
                <a:gd name="connsiteY2452" fmla="*/ 310868 h 1433407"/>
                <a:gd name="connsiteX2453" fmla="*/ 931284 w 1737884"/>
                <a:gd name="connsiteY2453" fmla="*/ 310196 h 1433407"/>
                <a:gd name="connsiteX2454" fmla="*/ 927529 w 1737884"/>
                <a:gd name="connsiteY2454" fmla="*/ 307002 h 1433407"/>
                <a:gd name="connsiteX2455" fmla="*/ 926240 w 1737884"/>
                <a:gd name="connsiteY2455" fmla="*/ 306665 h 1433407"/>
                <a:gd name="connsiteX2456" fmla="*/ 924895 w 1737884"/>
                <a:gd name="connsiteY2456" fmla="*/ 306217 h 1433407"/>
                <a:gd name="connsiteX2457" fmla="*/ 921309 w 1737884"/>
                <a:gd name="connsiteY2457" fmla="*/ 304760 h 1433407"/>
                <a:gd name="connsiteX2458" fmla="*/ 920525 w 1737884"/>
                <a:gd name="connsiteY2458" fmla="*/ 304424 h 1433407"/>
                <a:gd name="connsiteX2459" fmla="*/ 919068 w 1737884"/>
                <a:gd name="connsiteY2459" fmla="*/ 303695 h 1433407"/>
                <a:gd name="connsiteX2460" fmla="*/ 916378 w 1737884"/>
                <a:gd name="connsiteY2460" fmla="*/ 301734 h 1433407"/>
                <a:gd name="connsiteX2461" fmla="*/ 915649 w 1737884"/>
                <a:gd name="connsiteY2461" fmla="*/ 301006 h 1433407"/>
                <a:gd name="connsiteX2462" fmla="*/ 913352 w 1737884"/>
                <a:gd name="connsiteY2462" fmla="*/ 297587 h 1433407"/>
                <a:gd name="connsiteX2463" fmla="*/ 912960 w 1737884"/>
                <a:gd name="connsiteY2463" fmla="*/ 296915 h 1433407"/>
                <a:gd name="connsiteX2464" fmla="*/ 910830 w 1737884"/>
                <a:gd name="connsiteY2464" fmla="*/ 292600 h 1433407"/>
                <a:gd name="connsiteX2465" fmla="*/ 910214 w 1737884"/>
                <a:gd name="connsiteY2465" fmla="*/ 291087 h 1433407"/>
                <a:gd name="connsiteX2466" fmla="*/ 910046 w 1737884"/>
                <a:gd name="connsiteY2466" fmla="*/ 290807 h 1433407"/>
                <a:gd name="connsiteX2467" fmla="*/ 910046 w 1737884"/>
                <a:gd name="connsiteY2467" fmla="*/ 290807 h 1433407"/>
                <a:gd name="connsiteX2468" fmla="*/ 909597 w 1737884"/>
                <a:gd name="connsiteY2468" fmla="*/ 290527 h 1433407"/>
                <a:gd name="connsiteX2469" fmla="*/ 907860 w 1737884"/>
                <a:gd name="connsiteY2469" fmla="*/ 290583 h 1433407"/>
                <a:gd name="connsiteX2470" fmla="*/ 903265 w 1737884"/>
                <a:gd name="connsiteY2470" fmla="*/ 289518 h 1433407"/>
                <a:gd name="connsiteX2471" fmla="*/ 900575 w 1737884"/>
                <a:gd name="connsiteY2471" fmla="*/ 288173 h 1433407"/>
                <a:gd name="connsiteX2472" fmla="*/ 898558 w 1737884"/>
                <a:gd name="connsiteY2472" fmla="*/ 286884 h 1433407"/>
                <a:gd name="connsiteX2473" fmla="*/ 896765 w 1737884"/>
                <a:gd name="connsiteY2473" fmla="*/ 285427 h 1433407"/>
                <a:gd name="connsiteX2474" fmla="*/ 893795 w 1737884"/>
                <a:gd name="connsiteY2474" fmla="*/ 273155 h 1433407"/>
                <a:gd name="connsiteX2475" fmla="*/ 878329 w 1737884"/>
                <a:gd name="connsiteY2475" fmla="*/ 177836 h 1433407"/>
                <a:gd name="connsiteX2476" fmla="*/ 878160 w 1737884"/>
                <a:gd name="connsiteY2476" fmla="*/ 176155 h 1433407"/>
                <a:gd name="connsiteX2477" fmla="*/ 878160 w 1737884"/>
                <a:gd name="connsiteY2477" fmla="*/ 174025 h 1433407"/>
                <a:gd name="connsiteX2478" fmla="*/ 881635 w 1737884"/>
                <a:gd name="connsiteY2478" fmla="*/ 166292 h 1433407"/>
                <a:gd name="connsiteX2479" fmla="*/ 889760 w 1737884"/>
                <a:gd name="connsiteY2479" fmla="*/ 163770 h 1433407"/>
                <a:gd name="connsiteX2480" fmla="*/ 918507 w 1737884"/>
                <a:gd name="connsiteY2480" fmla="*/ 167357 h 1433407"/>
                <a:gd name="connsiteX2481" fmla="*/ 932629 w 1737884"/>
                <a:gd name="connsiteY2481" fmla="*/ 168758 h 1433407"/>
                <a:gd name="connsiteX2482" fmla="*/ 974545 w 1737884"/>
                <a:gd name="connsiteY2482" fmla="*/ 173969 h 1433407"/>
                <a:gd name="connsiteX2483" fmla="*/ 980485 w 1737884"/>
                <a:gd name="connsiteY2483" fmla="*/ 162425 h 1433407"/>
                <a:gd name="connsiteX2484" fmla="*/ 994102 w 1737884"/>
                <a:gd name="connsiteY2484" fmla="*/ 167693 h 1433407"/>
                <a:gd name="connsiteX2485" fmla="*/ 996343 w 1737884"/>
                <a:gd name="connsiteY2485" fmla="*/ 172736 h 1433407"/>
                <a:gd name="connsiteX2486" fmla="*/ 996791 w 1737884"/>
                <a:gd name="connsiteY2486" fmla="*/ 173913 h 1433407"/>
                <a:gd name="connsiteX2487" fmla="*/ 997632 w 1737884"/>
                <a:gd name="connsiteY2487" fmla="*/ 176715 h 1433407"/>
                <a:gd name="connsiteX2488" fmla="*/ 1001667 w 1737884"/>
                <a:gd name="connsiteY2488" fmla="*/ 177163 h 1433407"/>
                <a:gd name="connsiteX2489" fmla="*/ 1001667 w 1737884"/>
                <a:gd name="connsiteY2489" fmla="*/ 175538 h 1433407"/>
                <a:gd name="connsiteX2490" fmla="*/ 1006262 w 1737884"/>
                <a:gd name="connsiteY2490" fmla="*/ 166964 h 1433407"/>
                <a:gd name="connsiteX2491" fmla="*/ 1015956 w 1737884"/>
                <a:gd name="connsiteY2491" fmla="*/ 166012 h 1433407"/>
                <a:gd name="connsiteX2492" fmla="*/ 1026267 w 1737884"/>
                <a:gd name="connsiteY2492" fmla="*/ 170271 h 1433407"/>
                <a:gd name="connsiteX2493" fmla="*/ 1036298 w 1737884"/>
                <a:gd name="connsiteY2493" fmla="*/ 161641 h 1433407"/>
                <a:gd name="connsiteX2494" fmla="*/ 1043583 w 1737884"/>
                <a:gd name="connsiteY2494" fmla="*/ 160408 h 1433407"/>
                <a:gd name="connsiteX2495" fmla="*/ 1052941 w 1737884"/>
                <a:gd name="connsiteY2495" fmla="*/ 154468 h 1433407"/>
                <a:gd name="connsiteX2496" fmla="*/ 1053669 w 1737884"/>
                <a:gd name="connsiteY2496" fmla="*/ 154468 h 1433407"/>
                <a:gd name="connsiteX2497" fmla="*/ 1056191 w 1737884"/>
                <a:gd name="connsiteY2497" fmla="*/ 154748 h 1433407"/>
                <a:gd name="connsiteX2498" fmla="*/ 1058713 w 1737884"/>
                <a:gd name="connsiteY2498" fmla="*/ 155141 h 1433407"/>
                <a:gd name="connsiteX2499" fmla="*/ 1063308 w 1737884"/>
                <a:gd name="connsiteY2499" fmla="*/ 156205 h 1433407"/>
                <a:gd name="connsiteX2500" fmla="*/ 1063364 w 1737884"/>
                <a:gd name="connsiteY2500" fmla="*/ 156205 h 1433407"/>
                <a:gd name="connsiteX2501" fmla="*/ 1070873 w 1737884"/>
                <a:gd name="connsiteY2501" fmla="*/ 152955 h 1433407"/>
                <a:gd name="connsiteX2502" fmla="*/ 1073731 w 1737884"/>
                <a:gd name="connsiteY2502" fmla="*/ 152955 h 1433407"/>
                <a:gd name="connsiteX2503" fmla="*/ 1076252 w 1737884"/>
                <a:gd name="connsiteY2503" fmla="*/ 153235 h 1433407"/>
                <a:gd name="connsiteX2504" fmla="*/ 1077877 w 1737884"/>
                <a:gd name="connsiteY2504" fmla="*/ 153628 h 1433407"/>
                <a:gd name="connsiteX2505" fmla="*/ 1078942 w 1737884"/>
                <a:gd name="connsiteY2505" fmla="*/ 153628 h 1433407"/>
                <a:gd name="connsiteX2506" fmla="*/ 1107129 w 1737884"/>
                <a:gd name="connsiteY2506" fmla="*/ 150826 h 1433407"/>
                <a:gd name="connsiteX2507" fmla="*/ 1124556 w 1737884"/>
                <a:gd name="connsiteY2507" fmla="*/ 149369 h 1433407"/>
                <a:gd name="connsiteX2508" fmla="*/ 1131169 w 1737884"/>
                <a:gd name="connsiteY2508" fmla="*/ 151050 h 1433407"/>
                <a:gd name="connsiteX2509" fmla="*/ 1136548 w 1737884"/>
                <a:gd name="connsiteY2509" fmla="*/ 154636 h 1433407"/>
                <a:gd name="connsiteX2510" fmla="*/ 1152911 w 1737884"/>
                <a:gd name="connsiteY2510" fmla="*/ 160464 h 1433407"/>
                <a:gd name="connsiteX2511" fmla="*/ 1171964 w 1737884"/>
                <a:gd name="connsiteY2511" fmla="*/ 157270 h 1433407"/>
                <a:gd name="connsiteX2512" fmla="*/ 1172636 w 1737884"/>
                <a:gd name="connsiteY2512" fmla="*/ 156598 h 1433407"/>
                <a:gd name="connsiteX2513" fmla="*/ 1183732 w 1737884"/>
                <a:gd name="connsiteY2513" fmla="*/ 154300 h 1433407"/>
                <a:gd name="connsiteX2514" fmla="*/ 1184292 w 1737884"/>
                <a:gd name="connsiteY2514" fmla="*/ 154300 h 1433407"/>
                <a:gd name="connsiteX2515" fmla="*/ 1201888 w 1737884"/>
                <a:gd name="connsiteY2515" fmla="*/ 152171 h 1433407"/>
                <a:gd name="connsiteX2516" fmla="*/ 1203401 w 1737884"/>
                <a:gd name="connsiteY2516" fmla="*/ 152115 h 1433407"/>
                <a:gd name="connsiteX2517" fmla="*/ 1206931 w 1737884"/>
                <a:gd name="connsiteY2517" fmla="*/ 151386 h 1433407"/>
                <a:gd name="connsiteX2518" fmla="*/ 1209957 w 1737884"/>
                <a:gd name="connsiteY2518" fmla="*/ 144381 h 1433407"/>
                <a:gd name="connsiteX2519" fmla="*/ 1210630 w 1737884"/>
                <a:gd name="connsiteY2519" fmla="*/ 143709 h 1433407"/>
                <a:gd name="connsiteX2520" fmla="*/ 1211078 w 1737884"/>
                <a:gd name="connsiteY2520" fmla="*/ 142644 h 1433407"/>
                <a:gd name="connsiteX2521" fmla="*/ 1210574 w 1737884"/>
                <a:gd name="connsiteY2521" fmla="*/ 139450 h 1433407"/>
                <a:gd name="connsiteX2522" fmla="*/ 1210574 w 1737884"/>
                <a:gd name="connsiteY2522" fmla="*/ 137993 h 1433407"/>
                <a:gd name="connsiteX2523" fmla="*/ 1213600 w 1737884"/>
                <a:gd name="connsiteY2523" fmla="*/ 130708 h 1433407"/>
                <a:gd name="connsiteX2524" fmla="*/ 1214328 w 1737884"/>
                <a:gd name="connsiteY2524" fmla="*/ 129980 h 1433407"/>
                <a:gd name="connsiteX2525" fmla="*/ 1221669 w 1737884"/>
                <a:gd name="connsiteY2525" fmla="*/ 126954 h 1433407"/>
                <a:gd name="connsiteX2526" fmla="*/ 1221725 w 1737884"/>
                <a:gd name="connsiteY2526" fmla="*/ 126954 h 1433407"/>
                <a:gd name="connsiteX2527" fmla="*/ 1222846 w 1737884"/>
                <a:gd name="connsiteY2527" fmla="*/ 126001 h 1433407"/>
                <a:gd name="connsiteX2528" fmla="*/ 1225255 w 1737884"/>
                <a:gd name="connsiteY2528" fmla="*/ 124320 h 1433407"/>
                <a:gd name="connsiteX2529" fmla="*/ 1226432 w 1737884"/>
                <a:gd name="connsiteY2529" fmla="*/ 122359 h 1433407"/>
                <a:gd name="connsiteX2530" fmla="*/ 1226432 w 1737884"/>
                <a:gd name="connsiteY2530" fmla="*/ 121574 h 1433407"/>
                <a:gd name="connsiteX2531" fmla="*/ 1227889 w 1737884"/>
                <a:gd name="connsiteY2531" fmla="*/ 116251 h 1433407"/>
                <a:gd name="connsiteX2532" fmla="*/ 1228225 w 1737884"/>
                <a:gd name="connsiteY2532" fmla="*/ 115690 h 1433407"/>
                <a:gd name="connsiteX2533" fmla="*/ 1228169 w 1737884"/>
                <a:gd name="connsiteY2533" fmla="*/ 115354 h 1433407"/>
                <a:gd name="connsiteX2534" fmla="*/ 1227441 w 1737884"/>
                <a:gd name="connsiteY2534" fmla="*/ 114626 h 1433407"/>
                <a:gd name="connsiteX2535" fmla="*/ 1187206 w 1737884"/>
                <a:gd name="connsiteY2535" fmla="*/ 107341 h 1433407"/>
                <a:gd name="connsiteX2536" fmla="*/ 1155657 w 1737884"/>
                <a:gd name="connsiteY2536" fmla="*/ 103866 h 1433407"/>
                <a:gd name="connsiteX2537" fmla="*/ 1128479 w 1737884"/>
                <a:gd name="connsiteY2537" fmla="*/ 103362 h 1433407"/>
                <a:gd name="connsiteX2538" fmla="*/ 1118336 w 1737884"/>
                <a:gd name="connsiteY2538" fmla="*/ 111768 h 1433407"/>
                <a:gd name="connsiteX2539" fmla="*/ 1117608 w 1737884"/>
                <a:gd name="connsiteY2539" fmla="*/ 111768 h 1433407"/>
                <a:gd name="connsiteX2540" fmla="*/ 1114358 w 1737884"/>
                <a:gd name="connsiteY2540" fmla="*/ 111263 h 1433407"/>
                <a:gd name="connsiteX2541" fmla="*/ 1112508 w 1737884"/>
                <a:gd name="connsiteY2541" fmla="*/ 110703 h 1433407"/>
                <a:gd name="connsiteX2542" fmla="*/ 1107185 w 1737884"/>
                <a:gd name="connsiteY2542" fmla="*/ 110759 h 1433407"/>
                <a:gd name="connsiteX2543" fmla="*/ 1104327 w 1737884"/>
                <a:gd name="connsiteY2543" fmla="*/ 110031 h 1433407"/>
                <a:gd name="connsiteX2544" fmla="*/ 1099172 w 1737884"/>
                <a:gd name="connsiteY2544" fmla="*/ 106948 h 1433407"/>
                <a:gd name="connsiteX2545" fmla="*/ 1070761 w 1737884"/>
                <a:gd name="connsiteY2545" fmla="*/ 95965 h 1433407"/>
                <a:gd name="connsiteX2546" fmla="*/ 1064428 w 1737884"/>
                <a:gd name="connsiteY2546" fmla="*/ 98151 h 1433407"/>
                <a:gd name="connsiteX2547" fmla="*/ 1062299 w 1737884"/>
                <a:gd name="connsiteY2547" fmla="*/ 98151 h 1433407"/>
                <a:gd name="connsiteX2548" fmla="*/ 1061178 w 1737884"/>
                <a:gd name="connsiteY2548" fmla="*/ 98095 h 1433407"/>
                <a:gd name="connsiteX2549" fmla="*/ 1057760 w 1737884"/>
                <a:gd name="connsiteY2549" fmla="*/ 97702 h 1433407"/>
                <a:gd name="connsiteX2550" fmla="*/ 1056191 w 1737884"/>
                <a:gd name="connsiteY2550" fmla="*/ 98487 h 1433407"/>
                <a:gd name="connsiteX2551" fmla="*/ 1048290 w 1737884"/>
                <a:gd name="connsiteY2551" fmla="*/ 99047 h 1433407"/>
                <a:gd name="connsiteX2552" fmla="*/ 1043527 w 1737884"/>
                <a:gd name="connsiteY2552" fmla="*/ 97590 h 1433407"/>
                <a:gd name="connsiteX2553" fmla="*/ 1033496 w 1737884"/>
                <a:gd name="connsiteY2553" fmla="*/ 98767 h 1433407"/>
                <a:gd name="connsiteX2554" fmla="*/ 1022008 w 1737884"/>
                <a:gd name="connsiteY2554" fmla="*/ 90305 h 1433407"/>
                <a:gd name="connsiteX2555" fmla="*/ 1014555 w 1737884"/>
                <a:gd name="connsiteY2555" fmla="*/ 47885 h 1433407"/>
                <a:gd name="connsiteX2556" fmla="*/ 1011193 w 1737884"/>
                <a:gd name="connsiteY2556" fmla="*/ 47885 h 1433407"/>
                <a:gd name="connsiteX2557" fmla="*/ 1006710 w 1737884"/>
                <a:gd name="connsiteY2557" fmla="*/ 49006 h 1433407"/>
                <a:gd name="connsiteX2558" fmla="*/ 1003236 w 1737884"/>
                <a:gd name="connsiteY2558" fmla="*/ 49286 h 1433407"/>
                <a:gd name="connsiteX2559" fmla="*/ 996511 w 1737884"/>
                <a:gd name="connsiteY2559" fmla="*/ 48670 h 1433407"/>
                <a:gd name="connsiteX2560" fmla="*/ 992701 w 1737884"/>
                <a:gd name="connsiteY2560" fmla="*/ 49230 h 1433407"/>
                <a:gd name="connsiteX2561" fmla="*/ 990235 w 1737884"/>
                <a:gd name="connsiteY2561" fmla="*/ 49286 h 1433407"/>
                <a:gd name="connsiteX2562" fmla="*/ 974601 w 1737884"/>
                <a:gd name="connsiteY2562" fmla="*/ 47885 h 1433407"/>
                <a:gd name="connsiteX2563" fmla="*/ 973424 w 1737884"/>
                <a:gd name="connsiteY2563" fmla="*/ 47717 h 1433407"/>
                <a:gd name="connsiteX2564" fmla="*/ 967260 w 1737884"/>
                <a:gd name="connsiteY2564" fmla="*/ 46484 h 1433407"/>
                <a:gd name="connsiteX2565" fmla="*/ 961096 w 1737884"/>
                <a:gd name="connsiteY2565" fmla="*/ 46484 h 1433407"/>
                <a:gd name="connsiteX2566" fmla="*/ 958350 w 1737884"/>
                <a:gd name="connsiteY2566" fmla="*/ 46092 h 1433407"/>
                <a:gd name="connsiteX2567" fmla="*/ 945405 w 1737884"/>
                <a:gd name="connsiteY2567" fmla="*/ 42506 h 1433407"/>
                <a:gd name="connsiteX2568" fmla="*/ 943052 w 1737884"/>
                <a:gd name="connsiteY2568" fmla="*/ 41497 h 1433407"/>
                <a:gd name="connsiteX2569" fmla="*/ 938625 w 1737884"/>
                <a:gd name="connsiteY2569" fmla="*/ 38975 h 1433407"/>
                <a:gd name="connsiteX2570" fmla="*/ 931956 w 1737884"/>
                <a:gd name="connsiteY2570" fmla="*/ 36566 h 1433407"/>
                <a:gd name="connsiteX2571" fmla="*/ 930892 w 1737884"/>
                <a:gd name="connsiteY2571" fmla="*/ 36173 h 1433407"/>
                <a:gd name="connsiteX2572" fmla="*/ 928426 w 1737884"/>
                <a:gd name="connsiteY2572" fmla="*/ 35333 h 1433407"/>
                <a:gd name="connsiteX2573" fmla="*/ 923326 w 1737884"/>
                <a:gd name="connsiteY2573" fmla="*/ 32755 h 1433407"/>
                <a:gd name="connsiteX2574" fmla="*/ 919852 w 1737884"/>
                <a:gd name="connsiteY2574" fmla="*/ 31746 h 1433407"/>
                <a:gd name="connsiteX2575" fmla="*/ 914753 w 1737884"/>
                <a:gd name="connsiteY2575" fmla="*/ 29225 h 1433407"/>
                <a:gd name="connsiteX2576" fmla="*/ 911054 w 1737884"/>
                <a:gd name="connsiteY2576" fmla="*/ 27992 h 1433407"/>
                <a:gd name="connsiteX2577" fmla="*/ 909709 w 1737884"/>
                <a:gd name="connsiteY2577" fmla="*/ 27432 h 1433407"/>
                <a:gd name="connsiteX2578" fmla="*/ 902537 w 1737884"/>
                <a:gd name="connsiteY2578" fmla="*/ 23845 h 1433407"/>
                <a:gd name="connsiteX2579" fmla="*/ 901136 w 1737884"/>
                <a:gd name="connsiteY2579" fmla="*/ 23005 h 1433407"/>
                <a:gd name="connsiteX2580" fmla="*/ 900856 w 1737884"/>
                <a:gd name="connsiteY2580" fmla="*/ 22780 h 1433407"/>
                <a:gd name="connsiteX2581" fmla="*/ 897381 w 1737884"/>
                <a:gd name="connsiteY2581" fmla="*/ 23509 h 1433407"/>
                <a:gd name="connsiteX2582" fmla="*/ 896821 w 1737884"/>
                <a:gd name="connsiteY2582" fmla="*/ 23677 h 1433407"/>
                <a:gd name="connsiteX2583" fmla="*/ 893571 w 1737884"/>
                <a:gd name="connsiteY2583" fmla="*/ 24181 h 1433407"/>
                <a:gd name="connsiteX2584" fmla="*/ 893066 w 1737884"/>
                <a:gd name="connsiteY2584" fmla="*/ 24181 h 1433407"/>
                <a:gd name="connsiteX2585" fmla="*/ 892450 w 1737884"/>
                <a:gd name="connsiteY2585" fmla="*/ 24518 h 1433407"/>
                <a:gd name="connsiteX2586" fmla="*/ 891721 w 1737884"/>
                <a:gd name="connsiteY2586" fmla="*/ 24910 h 1433407"/>
                <a:gd name="connsiteX2587" fmla="*/ 891721 w 1737884"/>
                <a:gd name="connsiteY2587" fmla="*/ 26087 h 1433407"/>
                <a:gd name="connsiteX2588" fmla="*/ 890769 w 1737884"/>
                <a:gd name="connsiteY2588" fmla="*/ 30402 h 1433407"/>
                <a:gd name="connsiteX2589" fmla="*/ 889928 w 1737884"/>
                <a:gd name="connsiteY2589" fmla="*/ 32867 h 1433407"/>
                <a:gd name="connsiteX2590" fmla="*/ 889200 w 1737884"/>
                <a:gd name="connsiteY2590" fmla="*/ 34324 h 1433407"/>
                <a:gd name="connsiteX2591" fmla="*/ 887239 w 1737884"/>
                <a:gd name="connsiteY2591" fmla="*/ 37014 h 1433407"/>
                <a:gd name="connsiteX2592" fmla="*/ 885277 w 1737884"/>
                <a:gd name="connsiteY2592" fmla="*/ 38975 h 1433407"/>
                <a:gd name="connsiteX2593" fmla="*/ 883764 w 1737884"/>
                <a:gd name="connsiteY2593" fmla="*/ 41497 h 1433407"/>
                <a:gd name="connsiteX2594" fmla="*/ 882195 w 1737884"/>
                <a:gd name="connsiteY2594" fmla="*/ 43458 h 1433407"/>
                <a:gd name="connsiteX2595" fmla="*/ 877152 w 1737884"/>
                <a:gd name="connsiteY2595" fmla="*/ 48502 h 1433407"/>
                <a:gd name="connsiteX2596" fmla="*/ 876031 w 1737884"/>
                <a:gd name="connsiteY2596" fmla="*/ 49454 h 1433407"/>
                <a:gd name="connsiteX2597" fmla="*/ 873173 w 1737884"/>
                <a:gd name="connsiteY2597" fmla="*/ 51584 h 1433407"/>
                <a:gd name="connsiteX2598" fmla="*/ 871044 w 1737884"/>
                <a:gd name="connsiteY2598" fmla="*/ 52816 h 1433407"/>
                <a:gd name="connsiteX2599" fmla="*/ 863703 w 1737884"/>
                <a:gd name="connsiteY2599" fmla="*/ 56179 h 1433407"/>
                <a:gd name="connsiteX2600" fmla="*/ 861125 w 1737884"/>
                <a:gd name="connsiteY2600" fmla="*/ 57075 h 1433407"/>
                <a:gd name="connsiteX2601" fmla="*/ 859108 w 1737884"/>
                <a:gd name="connsiteY2601" fmla="*/ 57692 h 1433407"/>
                <a:gd name="connsiteX2602" fmla="*/ 857203 w 1737884"/>
                <a:gd name="connsiteY2602" fmla="*/ 58700 h 1433407"/>
                <a:gd name="connsiteX2603" fmla="*/ 849357 w 1737884"/>
                <a:gd name="connsiteY2603" fmla="*/ 61951 h 1433407"/>
                <a:gd name="connsiteX2604" fmla="*/ 847228 w 1737884"/>
                <a:gd name="connsiteY2604" fmla="*/ 62735 h 1433407"/>
                <a:gd name="connsiteX2605" fmla="*/ 844370 w 1737884"/>
                <a:gd name="connsiteY2605" fmla="*/ 63464 h 1433407"/>
                <a:gd name="connsiteX2606" fmla="*/ 842577 w 1737884"/>
                <a:gd name="connsiteY2606" fmla="*/ 63744 h 1433407"/>
                <a:gd name="connsiteX2607" fmla="*/ 839831 w 1737884"/>
                <a:gd name="connsiteY2607" fmla="*/ 66490 h 1433407"/>
                <a:gd name="connsiteX2608" fmla="*/ 838766 w 1737884"/>
                <a:gd name="connsiteY2608" fmla="*/ 67442 h 1433407"/>
                <a:gd name="connsiteX2609" fmla="*/ 835740 w 1737884"/>
                <a:gd name="connsiteY2609" fmla="*/ 72037 h 1433407"/>
                <a:gd name="connsiteX2610" fmla="*/ 827110 w 1737884"/>
                <a:gd name="connsiteY2610" fmla="*/ 74391 h 1433407"/>
                <a:gd name="connsiteX2611" fmla="*/ 818201 w 1737884"/>
                <a:gd name="connsiteY2611" fmla="*/ 77025 h 1433407"/>
                <a:gd name="connsiteX2612" fmla="*/ 816968 w 1737884"/>
                <a:gd name="connsiteY2612" fmla="*/ 77305 h 1433407"/>
                <a:gd name="connsiteX2613" fmla="*/ 809403 w 1737884"/>
                <a:gd name="connsiteY2613" fmla="*/ 78650 h 1433407"/>
                <a:gd name="connsiteX2614" fmla="*/ 807385 w 1737884"/>
                <a:gd name="connsiteY2614" fmla="*/ 78874 h 1433407"/>
                <a:gd name="connsiteX2615" fmla="*/ 801501 w 1737884"/>
                <a:gd name="connsiteY2615" fmla="*/ 78874 h 1433407"/>
                <a:gd name="connsiteX2616" fmla="*/ 799876 w 1737884"/>
                <a:gd name="connsiteY2616" fmla="*/ 79266 h 1433407"/>
                <a:gd name="connsiteX2617" fmla="*/ 795337 w 1737884"/>
                <a:gd name="connsiteY2617" fmla="*/ 79378 h 1433407"/>
                <a:gd name="connsiteX2618" fmla="*/ 793208 w 1737884"/>
                <a:gd name="connsiteY2618" fmla="*/ 78930 h 1433407"/>
                <a:gd name="connsiteX2619" fmla="*/ 787268 w 1737884"/>
                <a:gd name="connsiteY2619" fmla="*/ 79490 h 1433407"/>
                <a:gd name="connsiteX2620" fmla="*/ 761323 w 1737884"/>
                <a:gd name="connsiteY2620" fmla="*/ 84421 h 1433407"/>
                <a:gd name="connsiteX2621" fmla="*/ 758409 w 1737884"/>
                <a:gd name="connsiteY2621" fmla="*/ 84590 h 1433407"/>
                <a:gd name="connsiteX2622" fmla="*/ 749779 w 1737884"/>
                <a:gd name="connsiteY2622" fmla="*/ 83861 h 1433407"/>
                <a:gd name="connsiteX2623" fmla="*/ 748938 w 1737884"/>
                <a:gd name="connsiteY2623" fmla="*/ 83749 h 1433407"/>
                <a:gd name="connsiteX2624" fmla="*/ 744624 w 1737884"/>
                <a:gd name="connsiteY2624" fmla="*/ 83021 h 1433407"/>
                <a:gd name="connsiteX2625" fmla="*/ 743783 w 1737884"/>
                <a:gd name="connsiteY2625" fmla="*/ 82852 h 1433407"/>
                <a:gd name="connsiteX2626" fmla="*/ 741429 w 1737884"/>
                <a:gd name="connsiteY2626" fmla="*/ 82292 h 1433407"/>
                <a:gd name="connsiteX2627" fmla="*/ 737675 w 1737884"/>
                <a:gd name="connsiteY2627" fmla="*/ 81732 h 1433407"/>
                <a:gd name="connsiteX2628" fmla="*/ 734817 w 1737884"/>
                <a:gd name="connsiteY2628" fmla="*/ 81732 h 1433407"/>
                <a:gd name="connsiteX2629" fmla="*/ 730502 w 1737884"/>
                <a:gd name="connsiteY2629" fmla="*/ 82348 h 1433407"/>
                <a:gd name="connsiteX2630" fmla="*/ 729045 w 1737884"/>
                <a:gd name="connsiteY2630" fmla="*/ 82460 h 1433407"/>
                <a:gd name="connsiteX2631" fmla="*/ 727476 w 1737884"/>
                <a:gd name="connsiteY2631" fmla="*/ 82460 h 1433407"/>
                <a:gd name="connsiteX2632" fmla="*/ 725851 w 1737884"/>
                <a:gd name="connsiteY2632" fmla="*/ 82852 h 1433407"/>
                <a:gd name="connsiteX2633" fmla="*/ 721872 w 1737884"/>
                <a:gd name="connsiteY2633" fmla="*/ 83077 h 1433407"/>
                <a:gd name="connsiteX2634" fmla="*/ 715428 w 1737884"/>
                <a:gd name="connsiteY2634" fmla="*/ 85318 h 1433407"/>
                <a:gd name="connsiteX2635" fmla="*/ 711954 w 1737884"/>
                <a:gd name="connsiteY2635" fmla="*/ 85318 h 1433407"/>
                <a:gd name="connsiteX2636" fmla="*/ 708479 w 1737884"/>
                <a:gd name="connsiteY2636" fmla="*/ 85878 h 1433407"/>
                <a:gd name="connsiteX2637" fmla="*/ 706798 w 1737884"/>
                <a:gd name="connsiteY2637" fmla="*/ 86047 h 1433407"/>
                <a:gd name="connsiteX2638" fmla="*/ 689595 w 1737884"/>
                <a:gd name="connsiteY2638" fmla="*/ 86047 h 1433407"/>
                <a:gd name="connsiteX2639" fmla="*/ 675754 w 1737884"/>
                <a:gd name="connsiteY2639" fmla="*/ 86775 h 1433407"/>
                <a:gd name="connsiteX2640" fmla="*/ 674185 w 1737884"/>
                <a:gd name="connsiteY2640" fmla="*/ 86719 h 1433407"/>
                <a:gd name="connsiteX2641" fmla="*/ 660904 w 1737884"/>
                <a:gd name="connsiteY2641" fmla="*/ 85374 h 1433407"/>
                <a:gd name="connsiteX2642" fmla="*/ 655524 w 1737884"/>
                <a:gd name="connsiteY2642" fmla="*/ 85991 h 1433407"/>
                <a:gd name="connsiteX2643" fmla="*/ 651882 w 1737884"/>
                <a:gd name="connsiteY2643" fmla="*/ 85766 h 1433407"/>
                <a:gd name="connsiteX2644" fmla="*/ 648295 w 1737884"/>
                <a:gd name="connsiteY2644" fmla="*/ 84870 h 1433407"/>
                <a:gd name="connsiteX2645" fmla="*/ 643140 w 1737884"/>
                <a:gd name="connsiteY2645" fmla="*/ 85822 h 1433407"/>
                <a:gd name="connsiteX2646" fmla="*/ 638657 w 1737884"/>
                <a:gd name="connsiteY2646" fmla="*/ 87167 h 1433407"/>
                <a:gd name="connsiteX2647" fmla="*/ 638433 w 1737884"/>
                <a:gd name="connsiteY2647" fmla="*/ 87560 h 1433407"/>
                <a:gd name="connsiteX2648" fmla="*/ 636023 w 1737884"/>
                <a:gd name="connsiteY2648" fmla="*/ 90698 h 1433407"/>
                <a:gd name="connsiteX2649" fmla="*/ 630307 w 1737884"/>
                <a:gd name="connsiteY2649" fmla="*/ 95741 h 1433407"/>
                <a:gd name="connsiteX2650" fmla="*/ 629691 w 1737884"/>
                <a:gd name="connsiteY2650" fmla="*/ 96245 h 1433407"/>
                <a:gd name="connsiteX2651" fmla="*/ 626833 w 1737884"/>
                <a:gd name="connsiteY2651" fmla="*/ 98375 h 1433407"/>
                <a:gd name="connsiteX2652" fmla="*/ 625264 w 1737884"/>
                <a:gd name="connsiteY2652" fmla="*/ 99327 h 1433407"/>
                <a:gd name="connsiteX2653" fmla="*/ 619548 w 1737884"/>
                <a:gd name="connsiteY2653" fmla="*/ 102185 h 1433407"/>
                <a:gd name="connsiteX2654" fmla="*/ 618035 w 1737884"/>
                <a:gd name="connsiteY2654" fmla="*/ 102802 h 1433407"/>
                <a:gd name="connsiteX2655" fmla="*/ 603634 w 1737884"/>
                <a:gd name="connsiteY2655" fmla="*/ 107397 h 1433407"/>
                <a:gd name="connsiteX2656" fmla="*/ 600552 w 1737884"/>
                <a:gd name="connsiteY2656" fmla="*/ 109470 h 1433407"/>
                <a:gd name="connsiteX2657" fmla="*/ 594276 w 1737884"/>
                <a:gd name="connsiteY2657" fmla="*/ 111207 h 1433407"/>
                <a:gd name="connsiteX2658" fmla="*/ 584357 w 1737884"/>
                <a:gd name="connsiteY2658" fmla="*/ 110703 h 1433407"/>
                <a:gd name="connsiteX2659" fmla="*/ 580546 w 1737884"/>
                <a:gd name="connsiteY2659" fmla="*/ 112440 h 1433407"/>
                <a:gd name="connsiteX2660" fmla="*/ 578417 w 1737884"/>
                <a:gd name="connsiteY2660" fmla="*/ 112888 h 1433407"/>
                <a:gd name="connsiteX2661" fmla="*/ 569675 w 1737884"/>
                <a:gd name="connsiteY2661" fmla="*/ 117708 h 1433407"/>
                <a:gd name="connsiteX2662" fmla="*/ 567546 w 1737884"/>
                <a:gd name="connsiteY2662" fmla="*/ 117708 h 1433407"/>
                <a:gd name="connsiteX2663" fmla="*/ 557795 w 1737884"/>
                <a:gd name="connsiteY2663" fmla="*/ 110815 h 1433407"/>
                <a:gd name="connsiteX2664" fmla="*/ 555218 w 1737884"/>
                <a:gd name="connsiteY2664" fmla="*/ 108237 h 1433407"/>
                <a:gd name="connsiteX2665" fmla="*/ 552360 w 1737884"/>
                <a:gd name="connsiteY2665" fmla="*/ 102914 h 1433407"/>
                <a:gd name="connsiteX2666" fmla="*/ 551799 w 1737884"/>
                <a:gd name="connsiteY2666" fmla="*/ 101961 h 1433407"/>
                <a:gd name="connsiteX2667" fmla="*/ 551071 w 1737884"/>
                <a:gd name="connsiteY2667" fmla="*/ 100504 h 1433407"/>
                <a:gd name="connsiteX2668" fmla="*/ 550062 w 1737884"/>
                <a:gd name="connsiteY2668" fmla="*/ 97142 h 1433407"/>
                <a:gd name="connsiteX2669" fmla="*/ 548717 w 1737884"/>
                <a:gd name="connsiteY2669" fmla="*/ 96021 h 1433407"/>
                <a:gd name="connsiteX2670" fmla="*/ 544570 w 1737884"/>
                <a:gd name="connsiteY2670" fmla="*/ 96918 h 1433407"/>
                <a:gd name="connsiteX2671" fmla="*/ 541713 w 1737884"/>
                <a:gd name="connsiteY2671" fmla="*/ 96918 h 1433407"/>
                <a:gd name="connsiteX2672" fmla="*/ 538462 w 1737884"/>
                <a:gd name="connsiteY2672" fmla="*/ 96357 h 1433407"/>
                <a:gd name="connsiteX2673" fmla="*/ 536333 w 1737884"/>
                <a:gd name="connsiteY2673" fmla="*/ 95629 h 1433407"/>
                <a:gd name="connsiteX2674" fmla="*/ 533475 w 1737884"/>
                <a:gd name="connsiteY2674" fmla="*/ 96133 h 1433407"/>
                <a:gd name="connsiteX2675" fmla="*/ 515655 w 1737884"/>
                <a:gd name="connsiteY2675" fmla="*/ 96806 h 1433407"/>
                <a:gd name="connsiteX2676" fmla="*/ 510444 w 1737884"/>
                <a:gd name="connsiteY2676" fmla="*/ 102970 h 1433407"/>
                <a:gd name="connsiteX2677" fmla="*/ 504728 w 1737884"/>
                <a:gd name="connsiteY2677" fmla="*/ 105828 h 1433407"/>
                <a:gd name="connsiteX2678" fmla="*/ 502598 w 1737884"/>
                <a:gd name="connsiteY2678" fmla="*/ 106612 h 1433407"/>
                <a:gd name="connsiteX2679" fmla="*/ 496883 w 1737884"/>
                <a:gd name="connsiteY2679" fmla="*/ 108069 h 1433407"/>
                <a:gd name="connsiteX2680" fmla="*/ 494361 w 1737884"/>
                <a:gd name="connsiteY2680" fmla="*/ 108349 h 1433407"/>
                <a:gd name="connsiteX2681" fmla="*/ 483602 w 1737884"/>
                <a:gd name="connsiteY2681" fmla="*/ 108349 h 1433407"/>
                <a:gd name="connsiteX2682" fmla="*/ 482145 w 1737884"/>
                <a:gd name="connsiteY2682" fmla="*/ 108237 h 1433407"/>
                <a:gd name="connsiteX2683" fmla="*/ 472114 w 1737884"/>
                <a:gd name="connsiteY2683" fmla="*/ 106780 h 1433407"/>
                <a:gd name="connsiteX2684" fmla="*/ 470321 w 1737884"/>
                <a:gd name="connsiteY2684" fmla="*/ 106332 h 1433407"/>
                <a:gd name="connsiteX2685" fmla="*/ 467575 w 1737884"/>
                <a:gd name="connsiteY2685" fmla="*/ 105435 h 1433407"/>
                <a:gd name="connsiteX2686" fmla="*/ 466230 w 1737884"/>
                <a:gd name="connsiteY2686" fmla="*/ 105435 h 1433407"/>
                <a:gd name="connsiteX2687" fmla="*/ 465782 w 1737884"/>
                <a:gd name="connsiteY2687" fmla="*/ 106500 h 1433407"/>
                <a:gd name="connsiteX2688" fmla="*/ 462532 w 1737884"/>
                <a:gd name="connsiteY2688" fmla="*/ 110591 h 1433407"/>
                <a:gd name="connsiteX2689" fmla="*/ 459562 w 1737884"/>
                <a:gd name="connsiteY2689" fmla="*/ 112608 h 1433407"/>
                <a:gd name="connsiteX2690" fmla="*/ 456200 w 1737884"/>
                <a:gd name="connsiteY2690" fmla="*/ 114289 h 1433407"/>
                <a:gd name="connsiteX2691" fmla="*/ 451156 w 1737884"/>
                <a:gd name="connsiteY2691" fmla="*/ 115746 h 1433407"/>
                <a:gd name="connsiteX2692" fmla="*/ 448298 w 1737884"/>
                <a:gd name="connsiteY2692" fmla="*/ 116139 h 1433407"/>
                <a:gd name="connsiteX2693" fmla="*/ 445272 w 1737884"/>
                <a:gd name="connsiteY2693" fmla="*/ 116139 h 1433407"/>
                <a:gd name="connsiteX2694" fmla="*/ 440789 w 1737884"/>
                <a:gd name="connsiteY2694" fmla="*/ 117259 h 1433407"/>
                <a:gd name="connsiteX2695" fmla="*/ 439220 w 1737884"/>
                <a:gd name="connsiteY2695" fmla="*/ 117540 h 1433407"/>
                <a:gd name="connsiteX2696" fmla="*/ 433280 w 1737884"/>
                <a:gd name="connsiteY2696" fmla="*/ 118100 h 1433407"/>
                <a:gd name="connsiteX2697" fmla="*/ 429302 w 1737884"/>
                <a:gd name="connsiteY2697" fmla="*/ 120117 h 1433407"/>
                <a:gd name="connsiteX2698" fmla="*/ 426388 w 1737884"/>
                <a:gd name="connsiteY2698" fmla="*/ 121070 h 1433407"/>
                <a:gd name="connsiteX2699" fmla="*/ 422857 w 1737884"/>
                <a:gd name="connsiteY2699" fmla="*/ 121630 h 1433407"/>
                <a:gd name="connsiteX2700" fmla="*/ 419327 w 1737884"/>
                <a:gd name="connsiteY2700" fmla="*/ 122807 h 1433407"/>
                <a:gd name="connsiteX2701" fmla="*/ 417758 w 1737884"/>
                <a:gd name="connsiteY2701" fmla="*/ 123199 h 1433407"/>
                <a:gd name="connsiteX2702" fmla="*/ 415012 w 1737884"/>
                <a:gd name="connsiteY2702" fmla="*/ 123648 h 1433407"/>
                <a:gd name="connsiteX2703" fmla="*/ 413555 w 1737884"/>
                <a:gd name="connsiteY2703" fmla="*/ 124376 h 1433407"/>
                <a:gd name="connsiteX2704" fmla="*/ 408960 w 1737884"/>
                <a:gd name="connsiteY2704" fmla="*/ 125441 h 1433407"/>
                <a:gd name="connsiteX2705" fmla="*/ 404645 w 1737884"/>
                <a:gd name="connsiteY2705" fmla="*/ 125441 h 1433407"/>
                <a:gd name="connsiteX2706" fmla="*/ 403693 w 1737884"/>
                <a:gd name="connsiteY2706" fmla="*/ 125385 h 1433407"/>
                <a:gd name="connsiteX2707" fmla="*/ 396688 w 1737884"/>
                <a:gd name="connsiteY2707" fmla="*/ 124768 h 1433407"/>
                <a:gd name="connsiteX2708" fmla="*/ 389795 w 1737884"/>
                <a:gd name="connsiteY2708" fmla="*/ 125329 h 1433407"/>
                <a:gd name="connsiteX2709" fmla="*/ 380773 w 1737884"/>
                <a:gd name="connsiteY2709" fmla="*/ 127402 h 1433407"/>
                <a:gd name="connsiteX2710" fmla="*/ 379597 w 1737884"/>
                <a:gd name="connsiteY2710" fmla="*/ 127570 h 1433407"/>
                <a:gd name="connsiteX2711" fmla="*/ 362393 w 1737884"/>
                <a:gd name="connsiteY2711" fmla="*/ 129027 h 1433407"/>
                <a:gd name="connsiteX2712" fmla="*/ 360376 w 1737884"/>
                <a:gd name="connsiteY2712" fmla="*/ 129027 h 1433407"/>
                <a:gd name="connsiteX2713" fmla="*/ 355052 w 1737884"/>
                <a:gd name="connsiteY2713" fmla="*/ 128411 h 1433407"/>
                <a:gd name="connsiteX2714" fmla="*/ 345582 w 1737884"/>
                <a:gd name="connsiteY2714" fmla="*/ 129475 h 1433407"/>
                <a:gd name="connsiteX2715" fmla="*/ 341828 w 1737884"/>
                <a:gd name="connsiteY2715" fmla="*/ 140683 h 1433407"/>
                <a:gd name="connsiteX2716" fmla="*/ 327706 w 1737884"/>
                <a:gd name="connsiteY2716" fmla="*/ 139002 h 1433407"/>
                <a:gd name="connsiteX2717" fmla="*/ 326137 w 1737884"/>
                <a:gd name="connsiteY2717" fmla="*/ 137153 h 1433407"/>
                <a:gd name="connsiteX2718" fmla="*/ 319132 w 1737884"/>
                <a:gd name="connsiteY2718" fmla="*/ 135135 h 1433407"/>
                <a:gd name="connsiteX2719" fmla="*/ 317339 w 1737884"/>
                <a:gd name="connsiteY2719" fmla="*/ 134463 h 1433407"/>
                <a:gd name="connsiteX2720" fmla="*/ 314481 w 1737884"/>
                <a:gd name="connsiteY2720" fmla="*/ 133006 h 1433407"/>
                <a:gd name="connsiteX2721" fmla="*/ 311679 w 1737884"/>
                <a:gd name="connsiteY2721" fmla="*/ 130932 h 1433407"/>
                <a:gd name="connsiteX2722" fmla="*/ 309158 w 1737884"/>
                <a:gd name="connsiteY2722" fmla="*/ 129980 h 1433407"/>
                <a:gd name="connsiteX2723" fmla="*/ 302770 w 1737884"/>
                <a:gd name="connsiteY2723" fmla="*/ 126505 h 1433407"/>
                <a:gd name="connsiteX2724" fmla="*/ 301425 w 1737884"/>
                <a:gd name="connsiteY2724" fmla="*/ 126281 h 1433407"/>
                <a:gd name="connsiteX2725" fmla="*/ 293355 w 1737884"/>
                <a:gd name="connsiteY2725" fmla="*/ 126898 h 1433407"/>
                <a:gd name="connsiteX2726" fmla="*/ 291618 w 1737884"/>
                <a:gd name="connsiteY2726" fmla="*/ 126898 h 1433407"/>
                <a:gd name="connsiteX2727" fmla="*/ 267914 w 1737884"/>
                <a:gd name="connsiteY2727" fmla="*/ 124768 h 1433407"/>
                <a:gd name="connsiteX2728" fmla="*/ 266906 w 1737884"/>
                <a:gd name="connsiteY2728" fmla="*/ 124600 h 1433407"/>
                <a:gd name="connsiteX2729" fmla="*/ 247012 w 1737884"/>
                <a:gd name="connsiteY2729" fmla="*/ 120790 h 1433407"/>
                <a:gd name="connsiteX2730" fmla="*/ 246732 w 1737884"/>
                <a:gd name="connsiteY2730" fmla="*/ 121070 h 1433407"/>
                <a:gd name="connsiteX2731" fmla="*/ 240568 w 1737884"/>
                <a:gd name="connsiteY2731" fmla="*/ 124040 h 1433407"/>
                <a:gd name="connsiteX2732" fmla="*/ 234124 w 1737884"/>
                <a:gd name="connsiteY2732" fmla="*/ 124768 h 1433407"/>
                <a:gd name="connsiteX2733" fmla="*/ 233003 w 1737884"/>
                <a:gd name="connsiteY2733" fmla="*/ 124824 h 1433407"/>
                <a:gd name="connsiteX2734" fmla="*/ 231546 w 1737884"/>
                <a:gd name="connsiteY2734" fmla="*/ 124824 h 1433407"/>
                <a:gd name="connsiteX2735" fmla="*/ 226223 w 1737884"/>
                <a:gd name="connsiteY2735" fmla="*/ 123367 h 1433407"/>
                <a:gd name="connsiteX2736" fmla="*/ 225550 w 1737884"/>
                <a:gd name="connsiteY2736" fmla="*/ 122975 h 1433407"/>
                <a:gd name="connsiteX2737" fmla="*/ 221515 w 1737884"/>
                <a:gd name="connsiteY2737" fmla="*/ 123872 h 1433407"/>
                <a:gd name="connsiteX2738" fmla="*/ 219274 w 1737884"/>
                <a:gd name="connsiteY2738" fmla="*/ 124096 h 1433407"/>
                <a:gd name="connsiteX2739" fmla="*/ 215688 w 1737884"/>
                <a:gd name="connsiteY2739" fmla="*/ 124096 h 1433407"/>
                <a:gd name="connsiteX2740" fmla="*/ 214343 w 1737884"/>
                <a:gd name="connsiteY2740" fmla="*/ 123984 h 1433407"/>
                <a:gd name="connsiteX2741" fmla="*/ 199941 w 1737884"/>
                <a:gd name="connsiteY2741" fmla="*/ 122079 h 1433407"/>
                <a:gd name="connsiteX2742" fmla="*/ 196971 w 1737884"/>
                <a:gd name="connsiteY2742" fmla="*/ 122919 h 1433407"/>
                <a:gd name="connsiteX2743" fmla="*/ 194113 w 1737884"/>
                <a:gd name="connsiteY2743" fmla="*/ 123311 h 1433407"/>
                <a:gd name="connsiteX2744" fmla="*/ 192656 w 1737884"/>
                <a:gd name="connsiteY2744" fmla="*/ 123311 h 1433407"/>
                <a:gd name="connsiteX2745" fmla="*/ 191367 w 1737884"/>
                <a:gd name="connsiteY2745" fmla="*/ 123255 h 1433407"/>
                <a:gd name="connsiteX2746" fmla="*/ 174164 w 1737884"/>
                <a:gd name="connsiteY2746" fmla="*/ 121126 h 1433407"/>
                <a:gd name="connsiteX2747" fmla="*/ 172931 w 1737884"/>
                <a:gd name="connsiteY2747" fmla="*/ 120902 h 1433407"/>
                <a:gd name="connsiteX2748" fmla="*/ 167159 w 1737884"/>
                <a:gd name="connsiteY2748" fmla="*/ 119445 h 1433407"/>
                <a:gd name="connsiteX2749" fmla="*/ 164750 w 1737884"/>
                <a:gd name="connsiteY2749" fmla="*/ 118492 h 1433407"/>
                <a:gd name="connsiteX2750" fmla="*/ 160043 w 1737884"/>
                <a:gd name="connsiteY2750" fmla="*/ 121350 h 1433407"/>
                <a:gd name="connsiteX2751" fmla="*/ 147770 w 1737884"/>
                <a:gd name="connsiteY2751" fmla="*/ 132277 h 1433407"/>
                <a:gd name="connsiteX2752" fmla="*/ 146313 w 1737884"/>
                <a:gd name="connsiteY2752" fmla="*/ 133342 h 1433407"/>
                <a:gd name="connsiteX2753" fmla="*/ 142727 w 1737884"/>
                <a:gd name="connsiteY2753" fmla="*/ 135471 h 1433407"/>
                <a:gd name="connsiteX2754" fmla="*/ 141718 w 1737884"/>
                <a:gd name="connsiteY2754" fmla="*/ 135976 h 1433407"/>
                <a:gd name="connsiteX2755" fmla="*/ 133537 w 1737884"/>
                <a:gd name="connsiteY2755" fmla="*/ 139730 h 1433407"/>
                <a:gd name="connsiteX2756" fmla="*/ 130959 w 1737884"/>
                <a:gd name="connsiteY2756" fmla="*/ 141804 h 1433407"/>
                <a:gd name="connsiteX2757" fmla="*/ 128157 w 1737884"/>
                <a:gd name="connsiteY2757" fmla="*/ 143429 h 1433407"/>
                <a:gd name="connsiteX2758" fmla="*/ 125467 w 1737884"/>
                <a:gd name="connsiteY2758" fmla="*/ 144437 h 1433407"/>
                <a:gd name="connsiteX2759" fmla="*/ 121713 w 1737884"/>
                <a:gd name="connsiteY2759" fmla="*/ 147407 h 1433407"/>
                <a:gd name="connsiteX2760" fmla="*/ 117286 w 1737884"/>
                <a:gd name="connsiteY2760" fmla="*/ 149481 h 1433407"/>
                <a:gd name="connsiteX2761" fmla="*/ 117622 w 1737884"/>
                <a:gd name="connsiteY2761" fmla="*/ 156149 h 1433407"/>
                <a:gd name="connsiteX2762" fmla="*/ 117622 w 1737884"/>
                <a:gd name="connsiteY2762" fmla="*/ 156710 h 1433407"/>
                <a:gd name="connsiteX2763" fmla="*/ 117622 w 1737884"/>
                <a:gd name="connsiteY2763" fmla="*/ 159567 h 1433407"/>
                <a:gd name="connsiteX2764" fmla="*/ 117398 w 1737884"/>
                <a:gd name="connsiteY2764" fmla="*/ 161809 h 1433407"/>
                <a:gd name="connsiteX2765" fmla="*/ 116221 w 1737884"/>
                <a:gd name="connsiteY2765" fmla="*/ 167189 h 1433407"/>
                <a:gd name="connsiteX2766" fmla="*/ 116221 w 1737884"/>
                <a:gd name="connsiteY2766" fmla="*/ 170046 h 1433407"/>
                <a:gd name="connsiteX2767" fmla="*/ 116726 w 1737884"/>
                <a:gd name="connsiteY2767" fmla="*/ 171111 h 1433407"/>
                <a:gd name="connsiteX2768" fmla="*/ 117734 w 1737884"/>
                <a:gd name="connsiteY2768" fmla="*/ 172344 h 1433407"/>
                <a:gd name="connsiteX2769" fmla="*/ 132304 w 1737884"/>
                <a:gd name="connsiteY2769" fmla="*/ 178284 h 1433407"/>
                <a:gd name="connsiteX2770" fmla="*/ 133873 w 1737884"/>
                <a:gd name="connsiteY2770" fmla="*/ 178508 h 1433407"/>
                <a:gd name="connsiteX2771" fmla="*/ 136787 w 1737884"/>
                <a:gd name="connsiteY2771" fmla="*/ 177668 h 1433407"/>
                <a:gd name="connsiteX2772" fmla="*/ 139645 w 1737884"/>
                <a:gd name="connsiteY2772" fmla="*/ 177275 h 1433407"/>
                <a:gd name="connsiteX2773" fmla="*/ 144688 w 1737884"/>
                <a:gd name="connsiteY2773" fmla="*/ 177275 h 1433407"/>
                <a:gd name="connsiteX2774" fmla="*/ 147658 w 1737884"/>
                <a:gd name="connsiteY2774" fmla="*/ 177724 h 1433407"/>
                <a:gd name="connsiteX2775" fmla="*/ 156456 w 1737884"/>
                <a:gd name="connsiteY2775" fmla="*/ 180245 h 1433407"/>
                <a:gd name="connsiteX2776" fmla="*/ 180104 w 1737884"/>
                <a:gd name="connsiteY2776" fmla="*/ 182319 h 1433407"/>
                <a:gd name="connsiteX2777" fmla="*/ 183690 w 1737884"/>
                <a:gd name="connsiteY2777" fmla="*/ 183327 h 1433407"/>
                <a:gd name="connsiteX2778" fmla="*/ 203079 w 1737884"/>
                <a:gd name="connsiteY2778" fmla="*/ 192686 h 1433407"/>
                <a:gd name="connsiteX2779" fmla="*/ 208739 w 1737884"/>
                <a:gd name="connsiteY2779" fmla="*/ 199970 h 1433407"/>
                <a:gd name="connsiteX2780" fmla="*/ 206329 w 1737884"/>
                <a:gd name="connsiteY2780" fmla="*/ 208880 h 1433407"/>
                <a:gd name="connsiteX2781" fmla="*/ 183354 w 1737884"/>
                <a:gd name="connsiteY2781" fmla="*/ 234713 h 1433407"/>
                <a:gd name="connsiteX2782" fmla="*/ 186324 w 1737884"/>
                <a:gd name="connsiteY2782" fmla="*/ 238300 h 1433407"/>
                <a:gd name="connsiteX2783" fmla="*/ 187052 w 1737884"/>
                <a:gd name="connsiteY2783" fmla="*/ 239757 h 1433407"/>
                <a:gd name="connsiteX2784" fmla="*/ 188117 w 1737884"/>
                <a:gd name="connsiteY2784" fmla="*/ 244352 h 1433407"/>
                <a:gd name="connsiteX2785" fmla="*/ 188117 w 1737884"/>
                <a:gd name="connsiteY2785" fmla="*/ 247938 h 1433407"/>
                <a:gd name="connsiteX2786" fmla="*/ 183746 w 1737884"/>
                <a:gd name="connsiteY2786" fmla="*/ 256400 h 1433407"/>
                <a:gd name="connsiteX2787" fmla="*/ 181953 w 1737884"/>
                <a:gd name="connsiteY2787" fmla="*/ 261051 h 1433407"/>
                <a:gd name="connsiteX2788" fmla="*/ 176181 w 1737884"/>
                <a:gd name="connsiteY2788" fmla="*/ 269345 h 1433407"/>
                <a:gd name="connsiteX2789" fmla="*/ 177246 w 1737884"/>
                <a:gd name="connsiteY2789" fmla="*/ 271866 h 1433407"/>
                <a:gd name="connsiteX2790" fmla="*/ 177862 w 1737884"/>
                <a:gd name="connsiteY2790" fmla="*/ 277974 h 1433407"/>
                <a:gd name="connsiteX2791" fmla="*/ 177526 w 1737884"/>
                <a:gd name="connsiteY2791" fmla="*/ 279711 h 1433407"/>
                <a:gd name="connsiteX2792" fmla="*/ 177918 w 1737884"/>
                <a:gd name="connsiteY2792" fmla="*/ 280104 h 1433407"/>
                <a:gd name="connsiteX2793" fmla="*/ 180496 w 1737884"/>
                <a:gd name="connsiteY2793" fmla="*/ 290471 h 1433407"/>
                <a:gd name="connsiteX2794" fmla="*/ 181393 w 1737884"/>
                <a:gd name="connsiteY2794" fmla="*/ 297811 h 1433407"/>
                <a:gd name="connsiteX2795" fmla="*/ 181000 w 1737884"/>
                <a:gd name="connsiteY2795" fmla="*/ 299437 h 1433407"/>
                <a:gd name="connsiteX2796" fmla="*/ 181000 w 1737884"/>
                <a:gd name="connsiteY2796" fmla="*/ 303191 h 1433407"/>
                <a:gd name="connsiteX2797" fmla="*/ 175285 w 1737884"/>
                <a:gd name="connsiteY2797" fmla="*/ 312437 h 1433407"/>
                <a:gd name="connsiteX2798" fmla="*/ 172763 w 1737884"/>
                <a:gd name="connsiteY2798" fmla="*/ 313726 h 1433407"/>
                <a:gd name="connsiteX2799" fmla="*/ 169513 w 1737884"/>
                <a:gd name="connsiteY2799" fmla="*/ 315687 h 1433407"/>
                <a:gd name="connsiteX2800" fmla="*/ 168784 w 1737884"/>
                <a:gd name="connsiteY2800" fmla="*/ 316080 h 1433407"/>
                <a:gd name="connsiteX2801" fmla="*/ 168168 w 1737884"/>
                <a:gd name="connsiteY2801" fmla="*/ 316304 h 1433407"/>
                <a:gd name="connsiteX2802" fmla="*/ 164469 w 1737884"/>
                <a:gd name="connsiteY2802" fmla="*/ 321571 h 1433407"/>
                <a:gd name="connsiteX2803" fmla="*/ 161612 w 1737884"/>
                <a:gd name="connsiteY2803" fmla="*/ 323701 h 1433407"/>
                <a:gd name="connsiteX2804" fmla="*/ 157633 w 1737884"/>
                <a:gd name="connsiteY2804" fmla="*/ 325550 h 1433407"/>
                <a:gd name="connsiteX2805" fmla="*/ 153262 w 1737884"/>
                <a:gd name="connsiteY2805" fmla="*/ 326503 h 1433407"/>
                <a:gd name="connsiteX2806" fmla="*/ 152982 w 1737884"/>
                <a:gd name="connsiteY2806" fmla="*/ 327343 h 1433407"/>
                <a:gd name="connsiteX2807" fmla="*/ 152814 w 1737884"/>
                <a:gd name="connsiteY2807" fmla="*/ 327847 h 1433407"/>
                <a:gd name="connsiteX2808" fmla="*/ 148891 w 1737884"/>
                <a:gd name="connsiteY2808" fmla="*/ 335749 h 1433407"/>
                <a:gd name="connsiteX2809" fmla="*/ 143455 w 1737884"/>
                <a:gd name="connsiteY2809" fmla="*/ 340848 h 1433407"/>
                <a:gd name="connsiteX2810" fmla="*/ 137740 w 1737884"/>
                <a:gd name="connsiteY2810" fmla="*/ 346564 h 1433407"/>
                <a:gd name="connsiteX2811" fmla="*/ 137347 w 1737884"/>
                <a:gd name="connsiteY2811" fmla="*/ 347348 h 1433407"/>
                <a:gd name="connsiteX2812" fmla="*/ 132752 w 1737884"/>
                <a:gd name="connsiteY2812" fmla="*/ 352000 h 1433407"/>
                <a:gd name="connsiteX2813" fmla="*/ 129446 w 1737884"/>
                <a:gd name="connsiteY2813" fmla="*/ 353681 h 1433407"/>
                <a:gd name="connsiteX2814" fmla="*/ 125860 w 1737884"/>
                <a:gd name="connsiteY2814" fmla="*/ 356819 h 1433407"/>
                <a:gd name="connsiteX2815" fmla="*/ 121265 w 1737884"/>
                <a:gd name="connsiteY2815" fmla="*/ 362759 h 1433407"/>
                <a:gd name="connsiteX2816" fmla="*/ 120536 w 1737884"/>
                <a:gd name="connsiteY2816" fmla="*/ 363599 h 1433407"/>
                <a:gd name="connsiteX2817" fmla="*/ 118295 w 1737884"/>
                <a:gd name="connsiteY2817" fmla="*/ 369315 h 1433407"/>
                <a:gd name="connsiteX2818" fmla="*/ 116389 w 1737884"/>
                <a:gd name="connsiteY2818" fmla="*/ 371725 h 1433407"/>
                <a:gd name="connsiteX2819" fmla="*/ 115549 w 1737884"/>
                <a:gd name="connsiteY2819" fmla="*/ 373910 h 1433407"/>
                <a:gd name="connsiteX2820" fmla="*/ 113476 w 1737884"/>
                <a:gd name="connsiteY2820" fmla="*/ 377160 h 1433407"/>
                <a:gd name="connsiteX2821" fmla="*/ 114540 w 1737884"/>
                <a:gd name="connsiteY2821" fmla="*/ 380971 h 1433407"/>
                <a:gd name="connsiteX2822" fmla="*/ 114876 w 1737884"/>
                <a:gd name="connsiteY2822" fmla="*/ 384389 h 1433407"/>
                <a:gd name="connsiteX2823" fmla="*/ 116333 w 1737884"/>
                <a:gd name="connsiteY2823" fmla="*/ 396829 h 1433407"/>
                <a:gd name="connsiteX2824" fmla="*/ 47968 w 1737884"/>
                <a:gd name="connsiteY2824" fmla="*/ 512210 h 1433407"/>
                <a:gd name="connsiteX2825" fmla="*/ 47856 w 1737884"/>
                <a:gd name="connsiteY2825" fmla="*/ 514564 h 1433407"/>
                <a:gd name="connsiteX2826" fmla="*/ 47127 w 1737884"/>
                <a:gd name="connsiteY2826" fmla="*/ 518823 h 1433407"/>
                <a:gd name="connsiteX2827" fmla="*/ 46455 w 1737884"/>
                <a:gd name="connsiteY2827" fmla="*/ 521176 h 1433407"/>
                <a:gd name="connsiteX2828" fmla="*/ 44326 w 1737884"/>
                <a:gd name="connsiteY2828" fmla="*/ 526220 h 1433407"/>
                <a:gd name="connsiteX2829" fmla="*/ 44213 w 1737884"/>
                <a:gd name="connsiteY2829" fmla="*/ 526444 h 1433407"/>
                <a:gd name="connsiteX2830" fmla="*/ 45166 w 1737884"/>
                <a:gd name="connsiteY2830" fmla="*/ 530759 h 1433407"/>
                <a:gd name="connsiteX2831" fmla="*/ 45166 w 1737884"/>
                <a:gd name="connsiteY2831" fmla="*/ 532888 h 1433407"/>
                <a:gd name="connsiteX2832" fmla="*/ 42925 w 1737884"/>
                <a:gd name="connsiteY2832" fmla="*/ 539332 h 1433407"/>
                <a:gd name="connsiteX2833" fmla="*/ 40011 w 1737884"/>
                <a:gd name="connsiteY2833" fmla="*/ 542975 h 1433407"/>
                <a:gd name="connsiteX2834" fmla="*/ 37881 w 1737884"/>
                <a:gd name="connsiteY2834" fmla="*/ 544992 h 1433407"/>
                <a:gd name="connsiteX2835" fmla="*/ 31829 w 1737884"/>
                <a:gd name="connsiteY2835" fmla="*/ 549251 h 1433407"/>
                <a:gd name="connsiteX2836" fmla="*/ 30821 w 1737884"/>
                <a:gd name="connsiteY2836" fmla="*/ 550484 h 1433407"/>
                <a:gd name="connsiteX2837" fmla="*/ 29924 w 1737884"/>
                <a:gd name="connsiteY2837" fmla="*/ 555079 h 1433407"/>
                <a:gd name="connsiteX2838" fmla="*/ 29588 w 1737884"/>
                <a:gd name="connsiteY2838" fmla="*/ 556312 h 1433407"/>
                <a:gd name="connsiteX2839" fmla="*/ 29588 w 1737884"/>
                <a:gd name="connsiteY2839" fmla="*/ 556368 h 1433407"/>
                <a:gd name="connsiteX2840" fmla="*/ 30596 w 1737884"/>
                <a:gd name="connsiteY2840" fmla="*/ 556368 h 1433407"/>
                <a:gd name="connsiteX2841" fmla="*/ 40907 w 1737884"/>
                <a:gd name="connsiteY2841" fmla="*/ 566678 h 1433407"/>
                <a:gd name="connsiteX2842" fmla="*/ 40907 w 1737884"/>
                <a:gd name="connsiteY2842" fmla="*/ 571442 h 1433407"/>
                <a:gd name="connsiteX2843" fmla="*/ 41804 w 1737884"/>
                <a:gd name="connsiteY2843" fmla="*/ 574131 h 1433407"/>
                <a:gd name="connsiteX2844" fmla="*/ 42308 w 1737884"/>
                <a:gd name="connsiteY2844" fmla="*/ 577382 h 1433407"/>
                <a:gd name="connsiteX2845" fmla="*/ 42308 w 1737884"/>
                <a:gd name="connsiteY2845" fmla="*/ 581696 h 1433407"/>
                <a:gd name="connsiteX2846" fmla="*/ 41804 w 1737884"/>
                <a:gd name="connsiteY2846" fmla="*/ 584947 h 1433407"/>
                <a:gd name="connsiteX2847" fmla="*/ 39730 w 1737884"/>
                <a:gd name="connsiteY2847" fmla="*/ 591111 h 1433407"/>
                <a:gd name="connsiteX2848" fmla="*/ 41636 w 1737884"/>
                <a:gd name="connsiteY2848" fmla="*/ 591839 h 1433407"/>
                <a:gd name="connsiteX2849" fmla="*/ 43093 w 1737884"/>
                <a:gd name="connsiteY2849" fmla="*/ 592568 h 1433407"/>
                <a:gd name="connsiteX2850" fmla="*/ 45782 w 1737884"/>
                <a:gd name="connsiteY2850" fmla="*/ 594529 h 1433407"/>
                <a:gd name="connsiteX2851" fmla="*/ 46511 w 1737884"/>
                <a:gd name="connsiteY2851" fmla="*/ 595257 h 1433407"/>
                <a:gd name="connsiteX2852" fmla="*/ 48416 w 1737884"/>
                <a:gd name="connsiteY2852" fmla="*/ 597947 h 1433407"/>
                <a:gd name="connsiteX2853" fmla="*/ 49145 w 1737884"/>
                <a:gd name="connsiteY2853" fmla="*/ 599404 h 1433407"/>
                <a:gd name="connsiteX2854" fmla="*/ 50209 w 1737884"/>
                <a:gd name="connsiteY2854" fmla="*/ 603663 h 1433407"/>
                <a:gd name="connsiteX2855" fmla="*/ 61697 w 1737884"/>
                <a:gd name="connsiteY2855" fmla="*/ 602374 h 1433407"/>
                <a:gd name="connsiteX2856" fmla="*/ 62818 w 1737884"/>
                <a:gd name="connsiteY2856" fmla="*/ 602318 h 1433407"/>
                <a:gd name="connsiteX2857" fmla="*/ 75034 w 1737884"/>
                <a:gd name="connsiteY2857" fmla="*/ 602318 h 1433407"/>
                <a:gd name="connsiteX2858" fmla="*/ 77051 w 1737884"/>
                <a:gd name="connsiteY2858" fmla="*/ 602542 h 1433407"/>
                <a:gd name="connsiteX2859" fmla="*/ 80638 w 1737884"/>
                <a:gd name="connsiteY2859" fmla="*/ 603271 h 1433407"/>
                <a:gd name="connsiteX2860" fmla="*/ 85233 w 1737884"/>
                <a:gd name="connsiteY2860" fmla="*/ 605456 h 1433407"/>
                <a:gd name="connsiteX2861" fmla="*/ 89548 w 1737884"/>
                <a:gd name="connsiteY2861" fmla="*/ 609043 h 1433407"/>
                <a:gd name="connsiteX2862" fmla="*/ 90220 w 1737884"/>
                <a:gd name="connsiteY2862" fmla="*/ 609659 h 1433407"/>
                <a:gd name="connsiteX2863" fmla="*/ 93078 w 1737884"/>
                <a:gd name="connsiteY2863" fmla="*/ 612517 h 1433407"/>
                <a:gd name="connsiteX2864" fmla="*/ 95039 w 1737884"/>
                <a:gd name="connsiteY2864" fmla="*/ 615207 h 1433407"/>
                <a:gd name="connsiteX2865" fmla="*/ 95768 w 1737884"/>
                <a:gd name="connsiteY2865" fmla="*/ 616664 h 1433407"/>
                <a:gd name="connsiteX2866" fmla="*/ 96440 w 1737884"/>
                <a:gd name="connsiteY2866" fmla="*/ 624117 h 1433407"/>
                <a:gd name="connsiteX2867" fmla="*/ 95600 w 1737884"/>
                <a:gd name="connsiteY2867" fmla="*/ 627031 h 1433407"/>
                <a:gd name="connsiteX2868" fmla="*/ 96440 w 1737884"/>
                <a:gd name="connsiteY2868" fmla="*/ 629945 h 1433407"/>
                <a:gd name="connsiteX2869" fmla="*/ 96776 w 1737884"/>
                <a:gd name="connsiteY2869" fmla="*/ 631906 h 1433407"/>
                <a:gd name="connsiteX2870" fmla="*/ 97505 w 1737884"/>
                <a:gd name="connsiteY2870" fmla="*/ 640536 h 1433407"/>
                <a:gd name="connsiteX2871" fmla="*/ 96440 w 1737884"/>
                <a:gd name="connsiteY2871" fmla="*/ 646027 h 1433407"/>
                <a:gd name="connsiteX2872" fmla="*/ 94647 w 1737884"/>
                <a:gd name="connsiteY2872" fmla="*/ 649558 h 1433407"/>
                <a:gd name="connsiteX2873" fmla="*/ 97337 w 1737884"/>
                <a:gd name="connsiteY2873" fmla="*/ 651071 h 1433407"/>
                <a:gd name="connsiteX2874" fmla="*/ 97953 w 1737884"/>
                <a:gd name="connsiteY2874" fmla="*/ 651463 h 1433407"/>
                <a:gd name="connsiteX2875" fmla="*/ 106583 w 1737884"/>
                <a:gd name="connsiteY2875" fmla="*/ 657179 h 1433407"/>
                <a:gd name="connsiteX2876" fmla="*/ 110674 w 1737884"/>
                <a:gd name="connsiteY2876" fmla="*/ 662502 h 1433407"/>
                <a:gd name="connsiteX2877" fmla="*/ 112131 w 1737884"/>
                <a:gd name="connsiteY2877" fmla="*/ 666817 h 1433407"/>
                <a:gd name="connsiteX2878" fmla="*/ 112523 w 1737884"/>
                <a:gd name="connsiteY2878" fmla="*/ 671692 h 1433407"/>
                <a:gd name="connsiteX2879" fmla="*/ 111346 w 1737884"/>
                <a:gd name="connsiteY2879" fmla="*/ 679201 h 1433407"/>
                <a:gd name="connsiteX2880" fmla="*/ 115493 w 1737884"/>
                <a:gd name="connsiteY2880" fmla="*/ 677800 h 1433407"/>
                <a:gd name="connsiteX2881" fmla="*/ 121937 w 1737884"/>
                <a:gd name="connsiteY2881" fmla="*/ 677072 h 1433407"/>
                <a:gd name="connsiteX2882" fmla="*/ 123058 w 1737884"/>
                <a:gd name="connsiteY2882" fmla="*/ 677016 h 1433407"/>
                <a:gd name="connsiteX2883" fmla="*/ 125187 w 1737884"/>
                <a:gd name="connsiteY2883" fmla="*/ 677016 h 1433407"/>
                <a:gd name="connsiteX2884" fmla="*/ 127989 w 1737884"/>
                <a:gd name="connsiteY2884" fmla="*/ 677408 h 1433407"/>
                <a:gd name="connsiteX2885" fmla="*/ 134602 w 1737884"/>
                <a:gd name="connsiteY2885" fmla="*/ 671188 h 1433407"/>
                <a:gd name="connsiteX2886" fmla="*/ 147378 w 1737884"/>
                <a:gd name="connsiteY2886" fmla="*/ 670123 h 1433407"/>
                <a:gd name="connsiteX2887" fmla="*/ 148611 w 1737884"/>
                <a:gd name="connsiteY2887" fmla="*/ 670964 h 1433407"/>
                <a:gd name="connsiteX2888" fmla="*/ 154775 w 1737884"/>
                <a:gd name="connsiteY2888" fmla="*/ 673429 h 1433407"/>
                <a:gd name="connsiteX2889" fmla="*/ 156624 w 1737884"/>
                <a:gd name="connsiteY2889" fmla="*/ 674382 h 1433407"/>
                <a:gd name="connsiteX2890" fmla="*/ 161275 w 1737884"/>
                <a:gd name="connsiteY2890" fmla="*/ 674774 h 1433407"/>
                <a:gd name="connsiteX2891" fmla="*/ 164301 w 1737884"/>
                <a:gd name="connsiteY2891" fmla="*/ 674270 h 1433407"/>
                <a:gd name="connsiteX2892" fmla="*/ 167832 w 1737884"/>
                <a:gd name="connsiteY2892" fmla="*/ 674270 h 1433407"/>
                <a:gd name="connsiteX2893" fmla="*/ 171698 w 1737884"/>
                <a:gd name="connsiteY2893" fmla="*/ 674998 h 1433407"/>
                <a:gd name="connsiteX2894" fmla="*/ 171810 w 1737884"/>
                <a:gd name="connsiteY2894" fmla="*/ 674830 h 1433407"/>
                <a:gd name="connsiteX2895" fmla="*/ 173772 w 1737884"/>
                <a:gd name="connsiteY2895" fmla="*/ 672141 h 1433407"/>
                <a:gd name="connsiteX2896" fmla="*/ 175901 w 1737884"/>
                <a:gd name="connsiteY2896" fmla="*/ 670011 h 1433407"/>
                <a:gd name="connsiteX2897" fmla="*/ 180496 w 1737884"/>
                <a:gd name="connsiteY2897" fmla="*/ 667321 h 1433407"/>
                <a:gd name="connsiteX2898" fmla="*/ 183746 w 1737884"/>
                <a:gd name="connsiteY2898" fmla="*/ 659588 h 1433407"/>
                <a:gd name="connsiteX2899" fmla="*/ 185932 w 1737884"/>
                <a:gd name="connsiteY2899" fmla="*/ 656394 h 1433407"/>
                <a:gd name="connsiteX2900" fmla="*/ 186660 w 1737884"/>
                <a:gd name="connsiteY2900" fmla="*/ 655666 h 1433407"/>
                <a:gd name="connsiteX2901" fmla="*/ 194001 w 1737884"/>
                <a:gd name="connsiteY2901" fmla="*/ 652640 h 1433407"/>
                <a:gd name="connsiteX2902" fmla="*/ 194001 w 1737884"/>
                <a:gd name="connsiteY2902" fmla="*/ 652640 h 1433407"/>
                <a:gd name="connsiteX2903" fmla="*/ 244435 w 1737884"/>
                <a:gd name="connsiteY2903" fmla="*/ 491196 h 1433407"/>
                <a:gd name="connsiteX2904" fmla="*/ 254521 w 1737884"/>
                <a:gd name="connsiteY2904" fmla="*/ 483911 h 1433407"/>
                <a:gd name="connsiteX2905" fmla="*/ 264328 w 1737884"/>
                <a:gd name="connsiteY2905" fmla="*/ 491532 h 1433407"/>
                <a:gd name="connsiteX2906" fmla="*/ 274359 w 1737884"/>
                <a:gd name="connsiteY2906" fmla="*/ 528853 h 1433407"/>
                <a:gd name="connsiteX2907" fmla="*/ 281195 w 1737884"/>
                <a:gd name="connsiteY2907" fmla="*/ 552781 h 1433407"/>
                <a:gd name="connsiteX2908" fmla="*/ 286238 w 1737884"/>
                <a:gd name="connsiteY2908" fmla="*/ 553846 h 1433407"/>
                <a:gd name="connsiteX2909" fmla="*/ 287695 w 1737884"/>
                <a:gd name="connsiteY2909" fmla="*/ 554574 h 1433407"/>
                <a:gd name="connsiteX2910" fmla="*/ 289265 w 1737884"/>
                <a:gd name="connsiteY2910" fmla="*/ 555527 h 1433407"/>
                <a:gd name="connsiteX2911" fmla="*/ 290105 w 1737884"/>
                <a:gd name="connsiteY2911" fmla="*/ 556143 h 1433407"/>
                <a:gd name="connsiteX2912" fmla="*/ 293131 w 1737884"/>
                <a:gd name="connsiteY2912" fmla="*/ 555303 h 1433407"/>
                <a:gd name="connsiteX2913" fmla="*/ 295989 w 1737884"/>
                <a:gd name="connsiteY2913" fmla="*/ 554911 h 1433407"/>
                <a:gd name="connsiteX2914" fmla="*/ 297446 w 1737884"/>
                <a:gd name="connsiteY2914" fmla="*/ 554911 h 1433407"/>
                <a:gd name="connsiteX2915" fmla="*/ 300696 w 1737884"/>
                <a:gd name="connsiteY2915" fmla="*/ 555471 h 1433407"/>
                <a:gd name="connsiteX2916" fmla="*/ 303946 w 1737884"/>
                <a:gd name="connsiteY2916" fmla="*/ 556536 h 1433407"/>
                <a:gd name="connsiteX2917" fmla="*/ 309326 w 1737884"/>
                <a:gd name="connsiteY2917" fmla="*/ 557152 h 1433407"/>
                <a:gd name="connsiteX2918" fmla="*/ 314201 w 1737884"/>
                <a:gd name="connsiteY2918" fmla="*/ 559001 h 1433407"/>
                <a:gd name="connsiteX2919" fmla="*/ 316667 w 1737884"/>
                <a:gd name="connsiteY2919" fmla="*/ 559281 h 1433407"/>
                <a:gd name="connsiteX2920" fmla="*/ 317395 w 1737884"/>
                <a:gd name="connsiteY2920" fmla="*/ 559394 h 1433407"/>
                <a:gd name="connsiteX2921" fmla="*/ 320982 w 1737884"/>
                <a:gd name="connsiteY2921" fmla="*/ 560122 h 1433407"/>
                <a:gd name="connsiteX2922" fmla="*/ 324064 w 1737884"/>
                <a:gd name="connsiteY2922" fmla="*/ 561299 h 1433407"/>
                <a:gd name="connsiteX2923" fmla="*/ 327482 w 1737884"/>
                <a:gd name="connsiteY2923" fmla="*/ 563260 h 1433407"/>
                <a:gd name="connsiteX2924" fmla="*/ 334767 w 1737884"/>
                <a:gd name="connsiteY2924" fmla="*/ 564381 h 1433407"/>
                <a:gd name="connsiteX2925" fmla="*/ 338577 w 1737884"/>
                <a:gd name="connsiteY2925" fmla="*/ 565726 h 1433407"/>
                <a:gd name="connsiteX2926" fmla="*/ 366596 w 1737884"/>
                <a:gd name="connsiteY2926" fmla="*/ 582257 h 1433407"/>
                <a:gd name="connsiteX2927" fmla="*/ 367100 w 1737884"/>
                <a:gd name="connsiteY2927" fmla="*/ 582537 h 1433407"/>
                <a:gd name="connsiteX2928" fmla="*/ 367493 w 1737884"/>
                <a:gd name="connsiteY2928" fmla="*/ 582817 h 1433407"/>
                <a:gd name="connsiteX2929" fmla="*/ 373264 w 1737884"/>
                <a:gd name="connsiteY2929" fmla="*/ 583882 h 1433407"/>
                <a:gd name="connsiteX2930" fmla="*/ 380157 w 1737884"/>
                <a:gd name="connsiteY2930" fmla="*/ 588533 h 1433407"/>
                <a:gd name="connsiteX2931" fmla="*/ 381390 w 1737884"/>
                <a:gd name="connsiteY2931" fmla="*/ 596714 h 1433407"/>
                <a:gd name="connsiteX2932" fmla="*/ 381334 w 1737884"/>
                <a:gd name="connsiteY2932" fmla="*/ 596883 h 1433407"/>
                <a:gd name="connsiteX2933" fmla="*/ 395119 w 1737884"/>
                <a:gd name="connsiteY2933" fmla="*/ 599516 h 1433407"/>
                <a:gd name="connsiteX2934" fmla="*/ 402292 w 1737884"/>
                <a:gd name="connsiteY2934" fmla="*/ 602430 h 1433407"/>
                <a:gd name="connsiteX2935" fmla="*/ 410809 w 1737884"/>
                <a:gd name="connsiteY2935" fmla="*/ 608146 h 1433407"/>
                <a:gd name="connsiteX2936" fmla="*/ 411538 w 1737884"/>
                <a:gd name="connsiteY2936" fmla="*/ 609603 h 1433407"/>
                <a:gd name="connsiteX2937" fmla="*/ 412322 w 1737884"/>
                <a:gd name="connsiteY2937" fmla="*/ 611788 h 1433407"/>
                <a:gd name="connsiteX2938" fmla="*/ 415460 w 1737884"/>
                <a:gd name="connsiteY2938" fmla="*/ 612517 h 1433407"/>
                <a:gd name="connsiteX2939" fmla="*/ 419047 w 1737884"/>
                <a:gd name="connsiteY2939" fmla="*/ 613974 h 1433407"/>
                <a:gd name="connsiteX2940" fmla="*/ 423250 w 1737884"/>
                <a:gd name="connsiteY2940" fmla="*/ 617112 h 1433407"/>
                <a:gd name="connsiteX2941" fmla="*/ 426500 w 1737884"/>
                <a:gd name="connsiteY2941" fmla="*/ 620979 h 1433407"/>
                <a:gd name="connsiteX2942" fmla="*/ 431207 w 1737884"/>
                <a:gd name="connsiteY2942" fmla="*/ 625013 h 1433407"/>
                <a:gd name="connsiteX2943" fmla="*/ 458441 w 1737884"/>
                <a:gd name="connsiteY2943" fmla="*/ 647932 h 1433407"/>
                <a:gd name="connsiteX2944" fmla="*/ 460514 w 1737884"/>
                <a:gd name="connsiteY2944" fmla="*/ 650286 h 1433407"/>
                <a:gd name="connsiteX2945" fmla="*/ 461859 w 1737884"/>
                <a:gd name="connsiteY2945" fmla="*/ 651351 h 1433407"/>
                <a:gd name="connsiteX2946" fmla="*/ 525686 w 1737884"/>
                <a:gd name="connsiteY2946" fmla="*/ 705427 h 1433407"/>
                <a:gd name="connsiteX2947" fmla="*/ 526414 w 1737884"/>
                <a:gd name="connsiteY2947" fmla="*/ 704978 h 1433407"/>
                <a:gd name="connsiteX2948" fmla="*/ 524565 w 1737884"/>
                <a:gd name="connsiteY2948" fmla="*/ 703578 h 1433407"/>
                <a:gd name="connsiteX2949" fmla="*/ 520418 w 1737884"/>
                <a:gd name="connsiteY2949" fmla="*/ 695284 h 1433407"/>
                <a:gd name="connsiteX2950" fmla="*/ 520418 w 1737884"/>
                <a:gd name="connsiteY2950" fmla="*/ 685253 h 1433407"/>
                <a:gd name="connsiteX2951" fmla="*/ 526134 w 1737884"/>
                <a:gd name="connsiteY2951" fmla="*/ 676007 h 1433407"/>
                <a:gd name="connsiteX2952" fmla="*/ 527591 w 1737884"/>
                <a:gd name="connsiteY2952" fmla="*/ 675279 h 1433407"/>
                <a:gd name="connsiteX2953" fmla="*/ 529721 w 1737884"/>
                <a:gd name="connsiteY2953" fmla="*/ 674494 h 1433407"/>
                <a:gd name="connsiteX2954" fmla="*/ 530393 w 1737884"/>
                <a:gd name="connsiteY2954" fmla="*/ 674326 h 1433407"/>
                <a:gd name="connsiteX2955" fmla="*/ 532242 w 1737884"/>
                <a:gd name="connsiteY2955" fmla="*/ 672869 h 1433407"/>
                <a:gd name="connsiteX2956" fmla="*/ 535100 w 1737884"/>
                <a:gd name="connsiteY2956" fmla="*/ 671244 h 1433407"/>
                <a:gd name="connsiteX2957" fmla="*/ 535268 w 1737884"/>
                <a:gd name="connsiteY2957" fmla="*/ 671188 h 1433407"/>
                <a:gd name="connsiteX2958" fmla="*/ 534484 w 1737884"/>
                <a:gd name="connsiteY2958" fmla="*/ 667602 h 1433407"/>
                <a:gd name="connsiteX2959" fmla="*/ 534932 w 1737884"/>
                <a:gd name="connsiteY2959" fmla="*/ 661157 h 1433407"/>
                <a:gd name="connsiteX2960" fmla="*/ 535324 w 1737884"/>
                <a:gd name="connsiteY2960" fmla="*/ 657067 h 1433407"/>
                <a:gd name="connsiteX2961" fmla="*/ 537510 w 1737884"/>
                <a:gd name="connsiteY2961" fmla="*/ 649894 h 1433407"/>
                <a:gd name="connsiteX2962" fmla="*/ 538182 w 1737884"/>
                <a:gd name="connsiteY2962" fmla="*/ 648269 h 1433407"/>
                <a:gd name="connsiteX2963" fmla="*/ 539639 w 1737884"/>
                <a:gd name="connsiteY2963" fmla="*/ 645411 h 1433407"/>
                <a:gd name="connsiteX2964" fmla="*/ 540592 w 1737884"/>
                <a:gd name="connsiteY2964" fmla="*/ 643842 h 1433407"/>
                <a:gd name="connsiteX2965" fmla="*/ 543898 w 1737884"/>
                <a:gd name="connsiteY2965" fmla="*/ 639471 h 1433407"/>
                <a:gd name="connsiteX2966" fmla="*/ 544795 w 1737884"/>
                <a:gd name="connsiteY2966" fmla="*/ 636781 h 1433407"/>
                <a:gd name="connsiteX2967" fmla="*/ 547877 w 1737884"/>
                <a:gd name="connsiteY2967" fmla="*/ 632186 h 1433407"/>
                <a:gd name="connsiteX2968" fmla="*/ 552079 w 1737884"/>
                <a:gd name="connsiteY2968" fmla="*/ 628600 h 1433407"/>
                <a:gd name="connsiteX2969" fmla="*/ 550735 w 1737884"/>
                <a:gd name="connsiteY2969" fmla="*/ 623500 h 1433407"/>
                <a:gd name="connsiteX2970" fmla="*/ 550735 w 1737884"/>
                <a:gd name="connsiteY2970" fmla="*/ 619914 h 1433407"/>
                <a:gd name="connsiteX2971" fmla="*/ 554713 w 1737884"/>
                <a:gd name="connsiteY2971" fmla="*/ 611788 h 1433407"/>
                <a:gd name="connsiteX2972" fmla="*/ 563567 w 1737884"/>
                <a:gd name="connsiteY2972" fmla="*/ 609883 h 1433407"/>
                <a:gd name="connsiteX2973" fmla="*/ 565921 w 1737884"/>
                <a:gd name="connsiteY2973" fmla="*/ 610444 h 1433407"/>
                <a:gd name="connsiteX2974" fmla="*/ 585478 w 1737884"/>
                <a:gd name="connsiteY2974" fmla="*/ 613245 h 1433407"/>
                <a:gd name="connsiteX2975" fmla="*/ 594219 w 1737884"/>
                <a:gd name="connsiteY2975" fmla="*/ 624957 h 1433407"/>
                <a:gd name="connsiteX2976" fmla="*/ 584805 w 1737884"/>
                <a:gd name="connsiteY2976" fmla="*/ 633811 h 1433407"/>
                <a:gd name="connsiteX2977" fmla="*/ 594051 w 1737884"/>
                <a:gd name="connsiteY2977" fmla="*/ 647989 h 1433407"/>
                <a:gd name="connsiteX2978" fmla="*/ 595284 w 1737884"/>
                <a:gd name="connsiteY2978" fmla="*/ 650622 h 1433407"/>
                <a:gd name="connsiteX2979" fmla="*/ 600328 w 1737884"/>
                <a:gd name="connsiteY2979" fmla="*/ 667153 h 1433407"/>
                <a:gd name="connsiteX2980" fmla="*/ 600159 w 1737884"/>
                <a:gd name="connsiteY2980" fmla="*/ 673710 h 1433407"/>
                <a:gd name="connsiteX2981" fmla="*/ 590129 w 1737884"/>
                <a:gd name="connsiteY2981" fmla="*/ 701000 h 1433407"/>
                <a:gd name="connsiteX2982" fmla="*/ 589120 w 1737884"/>
                <a:gd name="connsiteY2982" fmla="*/ 702961 h 1433407"/>
                <a:gd name="connsiteX2983" fmla="*/ 584077 w 1737884"/>
                <a:gd name="connsiteY2983" fmla="*/ 710862 h 1433407"/>
                <a:gd name="connsiteX2984" fmla="*/ 583797 w 1737884"/>
                <a:gd name="connsiteY2984" fmla="*/ 711311 h 1433407"/>
                <a:gd name="connsiteX2985" fmla="*/ 582564 w 1737884"/>
                <a:gd name="connsiteY2985" fmla="*/ 712992 h 1433407"/>
                <a:gd name="connsiteX2986" fmla="*/ 585926 w 1737884"/>
                <a:gd name="connsiteY2986" fmla="*/ 711927 h 1433407"/>
                <a:gd name="connsiteX2987" fmla="*/ 626553 w 1737884"/>
                <a:gd name="connsiteY2987" fmla="*/ 699823 h 1433407"/>
                <a:gd name="connsiteX2988" fmla="*/ 644037 w 1737884"/>
                <a:gd name="connsiteY2988" fmla="*/ 692818 h 1433407"/>
                <a:gd name="connsiteX2989" fmla="*/ 650817 w 1737884"/>
                <a:gd name="connsiteY2989" fmla="*/ 692482 h 1433407"/>
                <a:gd name="connsiteX2990" fmla="*/ 697664 w 1737884"/>
                <a:gd name="connsiteY2990" fmla="*/ 706379 h 1433407"/>
                <a:gd name="connsiteX2991" fmla="*/ 698729 w 1737884"/>
                <a:gd name="connsiteY2991" fmla="*/ 705091 h 1433407"/>
                <a:gd name="connsiteX2992" fmla="*/ 700186 w 1737884"/>
                <a:gd name="connsiteY2992" fmla="*/ 703634 h 1433407"/>
                <a:gd name="connsiteX2993" fmla="*/ 706798 w 1737884"/>
                <a:gd name="connsiteY2993" fmla="*/ 700664 h 1433407"/>
                <a:gd name="connsiteX2994" fmla="*/ 707359 w 1737884"/>
                <a:gd name="connsiteY2994" fmla="*/ 700103 h 1433407"/>
                <a:gd name="connsiteX2995" fmla="*/ 714644 w 1737884"/>
                <a:gd name="connsiteY2995" fmla="*/ 697077 h 1433407"/>
                <a:gd name="connsiteX2996" fmla="*/ 715372 w 1737884"/>
                <a:gd name="connsiteY2996" fmla="*/ 697077 h 1433407"/>
                <a:gd name="connsiteX2997" fmla="*/ 717165 w 1737884"/>
                <a:gd name="connsiteY2997" fmla="*/ 697245 h 1433407"/>
                <a:gd name="connsiteX2998" fmla="*/ 722881 w 1737884"/>
                <a:gd name="connsiteY2998" fmla="*/ 697862 h 1433407"/>
                <a:gd name="connsiteX2999" fmla="*/ 723946 w 1737884"/>
                <a:gd name="connsiteY2999" fmla="*/ 697806 h 1433407"/>
                <a:gd name="connsiteX3000" fmla="*/ 724674 w 1737884"/>
                <a:gd name="connsiteY3000" fmla="*/ 697806 h 1433407"/>
                <a:gd name="connsiteX3001" fmla="*/ 729942 w 1737884"/>
                <a:gd name="connsiteY3001" fmla="*/ 699263 h 1433407"/>
                <a:gd name="connsiteX3002" fmla="*/ 735433 w 1737884"/>
                <a:gd name="connsiteY3002" fmla="*/ 699263 h 1433407"/>
                <a:gd name="connsiteX3003" fmla="*/ 745744 w 1737884"/>
                <a:gd name="connsiteY3003" fmla="*/ 709573 h 1433407"/>
                <a:gd name="connsiteX3004" fmla="*/ 745744 w 1737884"/>
                <a:gd name="connsiteY3004" fmla="*/ 712880 h 1433407"/>
                <a:gd name="connsiteX3005" fmla="*/ 747986 w 1737884"/>
                <a:gd name="connsiteY3005" fmla="*/ 713160 h 1433407"/>
                <a:gd name="connsiteX3006" fmla="*/ 750507 w 1737884"/>
                <a:gd name="connsiteY3006" fmla="*/ 712824 h 1433407"/>
                <a:gd name="connsiteX3007" fmla="*/ 751012 w 1737884"/>
                <a:gd name="connsiteY3007" fmla="*/ 712824 h 1433407"/>
                <a:gd name="connsiteX3008" fmla="*/ 754822 w 1737884"/>
                <a:gd name="connsiteY3008" fmla="*/ 712095 h 1433407"/>
                <a:gd name="connsiteX3009" fmla="*/ 754822 w 1737884"/>
                <a:gd name="connsiteY3009" fmla="*/ 712095 h 1433407"/>
                <a:gd name="connsiteX3010" fmla="*/ 762107 w 1737884"/>
                <a:gd name="connsiteY3010" fmla="*/ 715121 h 1433407"/>
                <a:gd name="connsiteX3011" fmla="*/ 763396 w 1737884"/>
                <a:gd name="connsiteY3011" fmla="*/ 716410 h 1433407"/>
                <a:gd name="connsiteX3012" fmla="*/ 843137 w 1737884"/>
                <a:gd name="connsiteY3012" fmla="*/ 716410 h 1433407"/>
                <a:gd name="connsiteX3013" fmla="*/ 852944 w 1737884"/>
                <a:gd name="connsiteY3013" fmla="*/ 723471 h 1433407"/>
                <a:gd name="connsiteX3014" fmla="*/ 853672 w 1737884"/>
                <a:gd name="connsiteY3014" fmla="*/ 725600 h 1433407"/>
                <a:gd name="connsiteX3015" fmla="*/ 853896 w 1737884"/>
                <a:gd name="connsiteY3015" fmla="*/ 726385 h 1433407"/>
                <a:gd name="connsiteX3016" fmla="*/ 854625 w 1737884"/>
                <a:gd name="connsiteY3016" fmla="*/ 729243 h 1433407"/>
                <a:gd name="connsiteX3017" fmla="*/ 854905 w 1737884"/>
                <a:gd name="connsiteY3017" fmla="*/ 730700 h 1433407"/>
                <a:gd name="connsiteX3018" fmla="*/ 855689 w 1737884"/>
                <a:gd name="connsiteY3018" fmla="*/ 735070 h 1433407"/>
                <a:gd name="connsiteX3019" fmla="*/ 851991 w 1737884"/>
                <a:gd name="connsiteY3019" fmla="*/ 742523 h 1433407"/>
                <a:gd name="connsiteX3020" fmla="*/ 845491 w 1737884"/>
                <a:gd name="connsiteY3020" fmla="*/ 747959 h 1433407"/>
                <a:gd name="connsiteX3021" fmla="*/ 842128 w 1737884"/>
                <a:gd name="connsiteY3021" fmla="*/ 753899 h 1433407"/>
                <a:gd name="connsiteX3022" fmla="*/ 842801 w 1737884"/>
                <a:gd name="connsiteY3022" fmla="*/ 757597 h 1433407"/>
                <a:gd name="connsiteX3023" fmla="*/ 842801 w 1737884"/>
                <a:gd name="connsiteY3023" fmla="*/ 759054 h 1433407"/>
                <a:gd name="connsiteX3024" fmla="*/ 835740 w 1737884"/>
                <a:gd name="connsiteY3024" fmla="*/ 768861 h 1433407"/>
                <a:gd name="connsiteX3025" fmla="*/ 833611 w 1737884"/>
                <a:gd name="connsiteY3025" fmla="*/ 769589 h 1433407"/>
                <a:gd name="connsiteX3026" fmla="*/ 830361 w 1737884"/>
                <a:gd name="connsiteY3026" fmla="*/ 770094 h 1433407"/>
                <a:gd name="connsiteX3027" fmla="*/ 829856 w 1737884"/>
                <a:gd name="connsiteY3027" fmla="*/ 770094 h 1433407"/>
                <a:gd name="connsiteX3028" fmla="*/ 824589 w 1737884"/>
                <a:gd name="connsiteY3028" fmla="*/ 771551 h 1433407"/>
                <a:gd name="connsiteX3029" fmla="*/ 823860 w 1737884"/>
                <a:gd name="connsiteY3029" fmla="*/ 771551 h 1433407"/>
                <a:gd name="connsiteX3030" fmla="*/ 821283 w 1737884"/>
                <a:gd name="connsiteY3030" fmla="*/ 771215 h 1433407"/>
                <a:gd name="connsiteX3031" fmla="*/ 821283 w 1737884"/>
                <a:gd name="connsiteY3031" fmla="*/ 771999 h 1433407"/>
                <a:gd name="connsiteX3032" fmla="*/ 818257 w 1737884"/>
                <a:gd name="connsiteY3032" fmla="*/ 779284 h 1433407"/>
                <a:gd name="connsiteX3033" fmla="*/ 816127 w 1737884"/>
                <a:gd name="connsiteY3033" fmla="*/ 781413 h 1433407"/>
                <a:gd name="connsiteX3034" fmla="*/ 812092 w 1737884"/>
                <a:gd name="connsiteY3034" fmla="*/ 783935 h 1433407"/>
                <a:gd name="connsiteX3035" fmla="*/ 811028 w 1737884"/>
                <a:gd name="connsiteY3035" fmla="*/ 784271 h 1433407"/>
                <a:gd name="connsiteX3036" fmla="*/ 810187 w 1737884"/>
                <a:gd name="connsiteY3036" fmla="*/ 786625 h 1433407"/>
                <a:gd name="connsiteX3037" fmla="*/ 809459 w 1737884"/>
                <a:gd name="connsiteY3037" fmla="*/ 788082 h 1433407"/>
                <a:gd name="connsiteX3038" fmla="*/ 806713 w 1737884"/>
                <a:gd name="connsiteY3038" fmla="*/ 791500 h 1433407"/>
                <a:gd name="connsiteX3039" fmla="*/ 808002 w 1737884"/>
                <a:gd name="connsiteY3039" fmla="*/ 794638 h 1433407"/>
                <a:gd name="connsiteX3040" fmla="*/ 809123 w 1737884"/>
                <a:gd name="connsiteY3040" fmla="*/ 799289 h 1433407"/>
                <a:gd name="connsiteX3041" fmla="*/ 809123 w 1737884"/>
                <a:gd name="connsiteY3041" fmla="*/ 799513 h 1433407"/>
                <a:gd name="connsiteX3042" fmla="*/ 810019 w 1737884"/>
                <a:gd name="connsiteY3042" fmla="*/ 799850 h 1433407"/>
                <a:gd name="connsiteX3043" fmla="*/ 820050 w 1737884"/>
                <a:gd name="connsiteY3043" fmla="*/ 804164 h 1433407"/>
                <a:gd name="connsiteX3044" fmla="*/ 826214 w 1737884"/>
                <a:gd name="connsiteY3044" fmla="*/ 815092 h 1433407"/>
                <a:gd name="connsiteX3045" fmla="*/ 824981 w 1737884"/>
                <a:gd name="connsiteY3045" fmla="*/ 818734 h 1433407"/>
                <a:gd name="connsiteX3046" fmla="*/ 831649 w 1737884"/>
                <a:gd name="connsiteY3046" fmla="*/ 824114 h 1433407"/>
                <a:gd name="connsiteX3047" fmla="*/ 832826 w 1737884"/>
                <a:gd name="connsiteY3047" fmla="*/ 826411 h 1433407"/>
                <a:gd name="connsiteX3048" fmla="*/ 834395 w 1737884"/>
                <a:gd name="connsiteY3048" fmla="*/ 828821 h 1433407"/>
                <a:gd name="connsiteX3049" fmla="*/ 836357 w 1737884"/>
                <a:gd name="connsiteY3049" fmla="*/ 829549 h 1433407"/>
                <a:gd name="connsiteX3050" fmla="*/ 838766 w 1737884"/>
                <a:gd name="connsiteY3050" fmla="*/ 830726 h 1433407"/>
                <a:gd name="connsiteX3051" fmla="*/ 843137 w 1737884"/>
                <a:gd name="connsiteY3051" fmla="*/ 832351 h 1433407"/>
                <a:gd name="connsiteX3052" fmla="*/ 854401 w 1737884"/>
                <a:gd name="connsiteY3052" fmla="*/ 834369 h 1433407"/>
                <a:gd name="connsiteX3053" fmla="*/ 854625 w 1737884"/>
                <a:gd name="connsiteY3053" fmla="*/ 834425 h 1433407"/>
                <a:gd name="connsiteX3054" fmla="*/ 858211 w 1737884"/>
                <a:gd name="connsiteY3054" fmla="*/ 835153 h 1433407"/>
                <a:gd name="connsiteX3055" fmla="*/ 863479 w 1737884"/>
                <a:gd name="connsiteY3055" fmla="*/ 837955 h 1433407"/>
                <a:gd name="connsiteX3056" fmla="*/ 863703 w 1737884"/>
                <a:gd name="connsiteY3056" fmla="*/ 852693 h 1433407"/>
                <a:gd name="connsiteX3057" fmla="*/ 852607 w 1737884"/>
                <a:gd name="connsiteY3057" fmla="*/ 855158 h 1433407"/>
                <a:gd name="connsiteX3058" fmla="*/ 851431 w 1737884"/>
                <a:gd name="connsiteY3058" fmla="*/ 854934 h 1433407"/>
                <a:gd name="connsiteX3059" fmla="*/ 835012 w 1737884"/>
                <a:gd name="connsiteY3059" fmla="*/ 854262 h 1433407"/>
                <a:gd name="connsiteX3060" fmla="*/ 801053 w 1737884"/>
                <a:gd name="connsiteY3060" fmla="*/ 852525 h 1433407"/>
                <a:gd name="connsiteX3061" fmla="*/ 800773 w 1737884"/>
                <a:gd name="connsiteY3061" fmla="*/ 853533 h 1433407"/>
                <a:gd name="connsiteX3062" fmla="*/ 795730 w 1737884"/>
                <a:gd name="connsiteY3062" fmla="*/ 869336 h 1433407"/>
                <a:gd name="connsiteX3063" fmla="*/ 773483 w 1737884"/>
                <a:gd name="connsiteY3063" fmla="*/ 941064 h 1433407"/>
                <a:gd name="connsiteX3064" fmla="*/ 759866 w 1737884"/>
                <a:gd name="connsiteY3064" fmla="*/ 986230 h 1433407"/>
                <a:gd name="connsiteX3065" fmla="*/ 750900 w 1737884"/>
                <a:gd name="connsiteY3065" fmla="*/ 993514 h 1433407"/>
                <a:gd name="connsiteX3066" fmla="*/ 733024 w 1737884"/>
                <a:gd name="connsiteY3066" fmla="*/ 994971 h 1433407"/>
                <a:gd name="connsiteX3067" fmla="*/ 707247 w 1737884"/>
                <a:gd name="connsiteY3067" fmla="*/ 998446 h 1433407"/>
                <a:gd name="connsiteX3068" fmla="*/ 707751 w 1737884"/>
                <a:gd name="connsiteY3068" fmla="*/ 998894 h 1433407"/>
                <a:gd name="connsiteX3069" fmla="*/ 708479 w 1737884"/>
                <a:gd name="connsiteY3069" fmla="*/ 999623 h 1433407"/>
                <a:gd name="connsiteX3070" fmla="*/ 711057 w 1737884"/>
                <a:gd name="connsiteY3070" fmla="*/ 1003993 h 1433407"/>
                <a:gd name="connsiteX3071" fmla="*/ 712794 w 1737884"/>
                <a:gd name="connsiteY3071" fmla="*/ 1005394 h 1433407"/>
                <a:gd name="connsiteX3072" fmla="*/ 713915 w 1737884"/>
                <a:gd name="connsiteY3072" fmla="*/ 1006515 h 1433407"/>
                <a:gd name="connsiteX3073" fmla="*/ 715820 w 1737884"/>
                <a:gd name="connsiteY3073" fmla="*/ 1007412 h 1433407"/>
                <a:gd name="connsiteX3074" fmla="*/ 719295 w 1737884"/>
                <a:gd name="connsiteY3074" fmla="*/ 1009709 h 1433407"/>
                <a:gd name="connsiteX3075" fmla="*/ 719687 w 1737884"/>
                <a:gd name="connsiteY3075" fmla="*/ 1010101 h 1433407"/>
                <a:gd name="connsiteX3076" fmla="*/ 720191 w 1737884"/>
                <a:gd name="connsiteY3076" fmla="*/ 1010270 h 1433407"/>
                <a:gd name="connsiteX3077" fmla="*/ 723610 w 1737884"/>
                <a:gd name="connsiteY3077" fmla="*/ 1011222 h 1433407"/>
                <a:gd name="connsiteX3078" fmla="*/ 730950 w 1737884"/>
                <a:gd name="connsiteY3078" fmla="*/ 1014753 h 1433407"/>
                <a:gd name="connsiteX3079" fmla="*/ 736666 w 1737884"/>
                <a:gd name="connsiteY3079" fmla="*/ 1010045 h 1433407"/>
                <a:gd name="connsiteX3080" fmla="*/ 740197 w 1737884"/>
                <a:gd name="connsiteY3080" fmla="*/ 1008757 h 1433407"/>
                <a:gd name="connsiteX3081" fmla="*/ 753646 w 1737884"/>
                <a:gd name="connsiteY3081" fmla="*/ 1014528 h 1433407"/>
                <a:gd name="connsiteX3082" fmla="*/ 754374 w 1737884"/>
                <a:gd name="connsiteY3082" fmla="*/ 1018395 h 1433407"/>
                <a:gd name="connsiteX3083" fmla="*/ 749667 w 1737884"/>
                <a:gd name="connsiteY3083" fmla="*/ 1027025 h 1433407"/>
                <a:gd name="connsiteX3084" fmla="*/ 749499 w 1737884"/>
                <a:gd name="connsiteY3084" fmla="*/ 1027305 h 1433407"/>
                <a:gd name="connsiteX3085" fmla="*/ 748042 w 1737884"/>
                <a:gd name="connsiteY3085" fmla="*/ 1032404 h 1433407"/>
                <a:gd name="connsiteX3086" fmla="*/ 746361 w 1737884"/>
                <a:gd name="connsiteY3086" fmla="*/ 1035150 h 1433407"/>
                <a:gd name="connsiteX3087" fmla="*/ 743615 w 1737884"/>
                <a:gd name="connsiteY3087" fmla="*/ 1040081 h 1433407"/>
                <a:gd name="connsiteX3088" fmla="*/ 742158 w 1737884"/>
                <a:gd name="connsiteY3088" fmla="*/ 1041538 h 1433407"/>
                <a:gd name="connsiteX3089" fmla="*/ 739468 w 1737884"/>
                <a:gd name="connsiteY3089" fmla="*/ 1043500 h 1433407"/>
                <a:gd name="connsiteX3090" fmla="*/ 739468 w 1737884"/>
                <a:gd name="connsiteY3090" fmla="*/ 1043500 h 1433407"/>
                <a:gd name="connsiteX3091" fmla="*/ 735994 w 1737884"/>
                <a:gd name="connsiteY3091" fmla="*/ 1045461 h 1433407"/>
                <a:gd name="connsiteX3092" fmla="*/ 734985 w 1737884"/>
                <a:gd name="connsiteY3092" fmla="*/ 1045797 h 1433407"/>
                <a:gd name="connsiteX3093" fmla="*/ 733752 w 1737884"/>
                <a:gd name="connsiteY3093" fmla="*/ 1046694 h 1433407"/>
                <a:gd name="connsiteX3094" fmla="*/ 733752 w 1737884"/>
                <a:gd name="connsiteY3094" fmla="*/ 1047142 h 1433407"/>
                <a:gd name="connsiteX3095" fmla="*/ 728037 w 1737884"/>
                <a:gd name="connsiteY3095" fmla="*/ 1056388 h 1433407"/>
                <a:gd name="connsiteX3096" fmla="*/ 722265 w 1737884"/>
                <a:gd name="connsiteY3096" fmla="*/ 1059246 h 1433407"/>
                <a:gd name="connsiteX3097" fmla="*/ 718790 w 1737884"/>
                <a:gd name="connsiteY3097" fmla="*/ 1061208 h 1433407"/>
                <a:gd name="connsiteX3098" fmla="*/ 716605 w 1737884"/>
                <a:gd name="connsiteY3098" fmla="*/ 1061936 h 1433407"/>
                <a:gd name="connsiteX3099" fmla="*/ 711506 w 1737884"/>
                <a:gd name="connsiteY3099" fmla="*/ 1065522 h 1433407"/>
                <a:gd name="connsiteX3100" fmla="*/ 711506 w 1737884"/>
                <a:gd name="connsiteY3100" fmla="*/ 1065747 h 1433407"/>
                <a:gd name="connsiteX3101" fmla="*/ 711506 w 1737884"/>
                <a:gd name="connsiteY3101" fmla="*/ 1067204 h 1433407"/>
                <a:gd name="connsiteX3102" fmla="*/ 709544 w 1737884"/>
                <a:gd name="connsiteY3102" fmla="*/ 1073256 h 1433407"/>
                <a:gd name="connsiteX3103" fmla="*/ 710049 w 1737884"/>
                <a:gd name="connsiteY3103" fmla="*/ 1076506 h 1433407"/>
                <a:gd name="connsiteX3104" fmla="*/ 710049 w 1737884"/>
                <a:gd name="connsiteY3104" fmla="*/ 1085135 h 1433407"/>
                <a:gd name="connsiteX3105" fmla="*/ 709544 w 1737884"/>
                <a:gd name="connsiteY3105" fmla="*/ 1088386 h 1433407"/>
                <a:gd name="connsiteX3106" fmla="*/ 709376 w 1737884"/>
                <a:gd name="connsiteY3106" fmla="*/ 1089450 h 1433407"/>
                <a:gd name="connsiteX3107" fmla="*/ 707919 w 1737884"/>
                <a:gd name="connsiteY3107" fmla="*/ 1094718 h 1433407"/>
                <a:gd name="connsiteX3108" fmla="*/ 709208 w 1737884"/>
                <a:gd name="connsiteY3108" fmla="*/ 1095783 h 1433407"/>
                <a:gd name="connsiteX3109" fmla="*/ 709488 w 1737884"/>
                <a:gd name="connsiteY3109" fmla="*/ 1096063 h 1433407"/>
                <a:gd name="connsiteX3110" fmla="*/ 710665 w 1737884"/>
                <a:gd name="connsiteY3110" fmla="*/ 1095839 h 1433407"/>
                <a:gd name="connsiteX3111" fmla="*/ 719967 w 1737884"/>
                <a:gd name="connsiteY3111" fmla="*/ 1098640 h 1433407"/>
                <a:gd name="connsiteX3112" fmla="*/ 720640 w 1737884"/>
                <a:gd name="connsiteY3112" fmla="*/ 1099313 h 1433407"/>
                <a:gd name="connsiteX3113" fmla="*/ 721985 w 1737884"/>
                <a:gd name="connsiteY3113" fmla="*/ 1099201 h 1433407"/>
                <a:gd name="connsiteX3114" fmla="*/ 723946 w 1737884"/>
                <a:gd name="connsiteY3114" fmla="*/ 1099201 h 1433407"/>
                <a:gd name="connsiteX3115" fmla="*/ 727756 w 1737884"/>
                <a:gd name="connsiteY3115" fmla="*/ 1098472 h 1433407"/>
                <a:gd name="connsiteX3116" fmla="*/ 729213 w 1737884"/>
                <a:gd name="connsiteY3116" fmla="*/ 1098472 h 1433407"/>
                <a:gd name="connsiteX3117" fmla="*/ 738459 w 1737884"/>
                <a:gd name="connsiteY3117" fmla="*/ 1104132 h 1433407"/>
                <a:gd name="connsiteX3118" fmla="*/ 739916 w 1737884"/>
                <a:gd name="connsiteY3118" fmla="*/ 1105813 h 1433407"/>
                <a:gd name="connsiteX3119" fmla="*/ 740029 w 1737884"/>
                <a:gd name="connsiteY3119" fmla="*/ 1105869 h 1433407"/>
                <a:gd name="connsiteX3120" fmla="*/ 743223 w 1737884"/>
                <a:gd name="connsiteY3120" fmla="*/ 1107102 h 1433407"/>
                <a:gd name="connsiteX3121" fmla="*/ 744680 w 1737884"/>
                <a:gd name="connsiteY3121" fmla="*/ 1107831 h 1433407"/>
                <a:gd name="connsiteX3122" fmla="*/ 750844 w 1737884"/>
                <a:gd name="connsiteY3122" fmla="*/ 1110689 h 1433407"/>
                <a:gd name="connsiteX3123" fmla="*/ 757456 w 1737884"/>
                <a:gd name="connsiteY3123" fmla="*/ 1113714 h 1433407"/>
                <a:gd name="connsiteX3124" fmla="*/ 758185 w 1737884"/>
                <a:gd name="connsiteY3124" fmla="*/ 1114443 h 1433407"/>
                <a:gd name="connsiteX3125" fmla="*/ 760090 w 1737884"/>
                <a:gd name="connsiteY3125" fmla="*/ 1117077 h 1433407"/>
                <a:gd name="connsiteX3126" fmla="*/ 763340 w 1737884"/>
                <a:gd name="connsiteY3126" fmla="*/ 1124642 h 1433407"/>
                <a:gd name="connsiteX3127" fmla="*/ 763340 w 1737884"/>
                <a:gd name="connsiteY3127" fmla="*/ 1131086 h 1433407"/>
                <a:gd name="connsiteX3128" fmla="*/ 763284 w 1737884"/>
                <a:gd name="connsiteY3128" fmla="*/ 1132151 h 1433407"/>
                <a:gd name="connsiteX3129" fmla="*/ 763340 w 1737884"/>
                <a:gd name="connsiteY3129" fmla="*/ 1133215 h 1433407"/>
                <a:gd name="connsiteX3130" fmla="*/ 763340 w 1737884"/>
                <a:gd name="connsiteY3130" fmla="*/ 1134672 h 1433407"/>
                <a:gd name="connsiteX3131" fmla="*/ 760314 w 1737884"/>
                <a:gd name="connsiteY3131" fmla="*/ 1141957 h 1433407"/>
                <a:gd name="connsiteX3132" fmla="*/ 760202 w 1737884"/>
                <a:gd name="connsiteY3132" fmla="*/ 1142069 h 1433407"/>
                <a:gd name="connsiteX3133" fmla="*/ 759698 w 1737884"/>
                <a:gd name="connsiteY3133" fmla="*/ 1143694 h 1433407"/>
                <a:gd name="connsiteX3134" fmla="*/ 769840 w 1737884"/>
                <a:gd name="connsiteY3134" fmla="*/ 1154005 h 1433407"/>
                <a:gd name="connsiteX3135" fmla="*/ 769840 w 1737884"/>
                <a:gd name="connsiteY3135" fmla="*/ 1154734 h 1433407"/>
                <a:gd name="connsiteX3136" fmla="*/ 769560 w 1737884"/>
                <a:gd name="connsiteY3136" fmla="*/ 1157143 h 1433407"/>
                <a:gd name="connsiteX3137" fmla="*/ 762387 w 1737884"/>
                <a:gd name="connsiteY3137" fmla="*/ 1187291 h 1433407"/>
                <a:gd name="connsiteX3138" fmla="*/ 762163 w 1737884"/>
                <a:gd name="connsiteY3138" fmla="*/ 1188188 h 1433407"/>
                <a:gd name="connsiteX3139" fmla="*/ 760706 w 1737884"/>
                <a:gd name="connsiteY3139" fmla="*/ 1192503 h 1433407"/>
                <a:gd name="connsiteX3140" fmla="*/ 756616 w 1737884"/>
                <a:gd name="connsiteY3140" fmla="*/ 1197826 h 1433407"/>
                <a:gd name="connsiteX3141" fmla="*/ 755551 w 1737884"/>
                <a:gd name="connsiteY3141" fmla="*/ 1198555 h 1433407"/>
                <a:gd name="connsiteX3142" fmla="*/ 753141 w 1737884"/>
                <a:gd name="connsiteY3142" fmla="*/ 1202309 h 1433407"/>
                <a:gd name="connsiteX3143" fmla="*/ 752861 w 1737884"/>
                <a:gd name="connsiteY3143" fmla="*/ 1202590 h 1433407"/>
                <a:gd name="connsiteX3144" fmla="*/ 750956 w 1737884"/>
                <a:gd name="connsiteY3144" fmla="*/ 1205223 h 1433407"/>
                <a:gd name="connsiteX3145" fmla="*/ 748938 w 1737884"/>
                <a:gd name="connsiteY3145" fmla="*/ 1207241 h 1433407"/>
                <a:gd name="connsiteX3146" fmla="*/ 748938 w 1737884"/>
                <a:gd name="connsiteY3146" fmla="*/ 1207241 h 1433407"/>
                <a:gd name="connsiteX3147" fmla="*/ 748938 w 1737884"/>
                <a:gd name="connsiteY3147" fmla="*/ 1208698 h 1433407"/>
                <a:gd name="connsiteX3148" fmla="*/ 748378 w 1737884"/>
                <a:gd name="connsiteY3148" fmla="*/ 1212004 h 1433407"/>
                <a:gd name="connsiteX3149" fmla="*/ 747650 w 1737884"/>
                <a:gd name="connsiteY3149" fmla="*/ 1214133 h 1433407"/>
                <a:gd name="connsiteX3150" fmla="*/ 744287 w 1737884"/>
                <a:gd name="connsiteY3150" fmla="*/ 1218953 h 1433407"/>
                <a:gd name="connsiteX3151" fmla="*/ 744231 w 1737884"/>
                <a:gd name="connsiteY3151" fmla="*/ 1219065 h 1433407"/>
                <a:gd name="connsiteX3152" fmla="*/ 743054 w 1737884"/>
                <a:gd name="connsiteY3152" fmla="*/ 1220914 h 1433407"/>
                <a:gd name="connsiteX3153" fmla="*/ 740309 w 1737884"/>
                <a:gd name="connsiteY3153" fmla="*/ 1224332 h 1433407"/>
                <a:gd name="connsiteX3154" fmla="*/ 740309 w 1737884"/>
                <a:gd name="connsiteY3154" fmla="*/ 1225173 h 1433407"/>
                <a:gd name="connsiteX3155" fmla="*/ 739972 w 1737884"/>
                <a:gd name="connsiteY3155" fmla="*/ 1227694 h 1433407"/>
                <a:gd name="connsiteX3156" fmla="*/ 739244 w 1737884"/>
                <a:gd name="connsiteY3156" fmla="*/ 1230552 h 1433407"/>
                <a:gd name="connsiteX3157" fmla="*/ 738459 w 1737884"/>
                <a:gd name="connsiteY3157" fmla="*/ 1232626 h 1433407"/>
                <a:gd name="connsiteX3158" fmla="*/ 737731 w 1737884"/>
                <a:gd name="connsiteY3158" fmla="*/ 1234083 h 1433407"/>
                <a:gd name="connsiteX3159" fmla="*/ 735826 w 1737884"/>
                <a:gd name="connsiteY3159" fmla="*/ 1236772 h 1433407"/>
                <a:gd name="connsiteX3160" fmla="*/ 735097 w 1737884"/>
                <a:gd name="connsiteY3160" fmla="*/ 1237501 h 1433407"/>
                <a:gd name="connsiteX3161" fmla="*/ 733920 w 1737884"/>
                <a:gd name="connsiteY3161" fmla="*/ 1238510 h 1433407"/>
                <a:gd name="connsiteX3162" fmla="*/ 727196 w 1737884"/>
                <a:gd name="connsiteY3162" fmla="*/ 1254312 h 1433407"/>
                <a:gd name="connsiteX3163" fmla="*/ 726916 w 1737884"/>
                <a:gd name="connsiteY3163" fmla="*/ 1254872 h 1433407"/>
                <a:gd name="connsiteX3164" fmla="*/ 725627 w 1737884"/>
                <a:gd name="connsiteY3164" fmla="*/ 1257450 h 1433407"/>
                <a:gd name="connsiteX3165" fmla="*/ 703044 w 1737884"/>
                <a:gd name="connsiteY3165" fmla="*/ 1310517 h 1433407"/>
                <a:gd name="connsiteX3166" fmla="*/ 703772 w 1737884"/>
                <a:gd name="connsiteY3166" fmla="*/ 1313039 h 1433407"/>
                <a:gd name="connsiteX3167" fmla="*/ 707863 w 1737884"/>
                <a:gd name="connsiteY3167" fmla="*/ 1320548 h 1433407"/>
                <a:gd name="connsiteX3168" fmla="*/ 707135 w 1737884"/>
                <a:gd name="connsiteY3168" fmla="*/ 1325199 h 1433407"/>
                <a:gd name="connsiteX3169" fmla="*/ 707191 w 1737884"/>
                <a:gd name="connsiteY3169" fmla="*/ 1326320 h 1433407"/>
                <a:gd name="connsiteX3170" fmla="*/ 707191 w 1737884"/>
                <a:gd name="connsiteY3170" fmla="*/ 1326376 h 1433407"/>
                <a:gd name="connsiteX3171" fmla="*/ 709993 w 1737884"/>
                <a:gd name="connsiteY3171" fmla="*/ 1334782 h 1433407"/>
                <a:gd name="connsiteX3172" fmla="*/ 707191 w 1737884"/>
                <a:gd name="connsiteY3172" fmla="*/ 1340666 h 1433407"/>
                <a:gd name="connsiteX3173" fmla="*/ 707191 w 1737884"/>
                <a:gd name="connsiteY3173" fmla="*/ 1340722 h 1433407"/>
                <a:gd name="connsiteX3174" fmla="*/ 705173 w 1737884"/>
                <a:gd name="connsiteY3174" fmla="*/ 1346830 h 1433407"/>
                <a:gd name="connsiteX3175" fmla="*/ 705005 w 1737884"/>
                <a:gd name="connsiteY3175" fmla="*/ 1349351 h 1433407"/>
                <a:gd name="connsiteX3176" fmla="*/ 703884 w 1737884"/>
                <a:gd name="connsiteY3176" fmla="*/ 1354002 h 1433407"/>
                <a:gd name="connsiteX3177" fmla="*/ 703212 w 1737884"/>
                <a:gd name="connsiteY3177" fmla="*/ 1355347 h 1433407"/>
                <a:gd name="connsiteX3178" fmla="*/ 701979 w 1737884"/>
                <a:gd name="connsiteY3178" fmla="*/ 1363417 h 1433407"/>
                <a:gd name="connsiteX3179" fmla="*/ 701643 w 1737884"/>
                <a:gd name="connsiteY3179" fmla="*/ 1363921 h 1433407"/>
                <a:gd name="connsiteX3180" fmla="*/ 703548 w 1737884"/>
                <a:gd name="connsiteY3180" fmla="*/ 1364874 h 1433407"/>
                <a:gd name="connsiteX3181" fmla="*/ 704725 w 1737884"/>
                <a:gd name="connsiteY3181" fmla="*/ 1364874 h 1433407"/>
                <a:gd name="connsiteX3182" fmla="*/ 707975 w 1737884"/>
                <a:gd name="connsiteY3182" fmla="*/ 1365434 h 1433407"/>
                <a:gd name="connsiteX3183" fmla="*/ 711169 w 1737884"/>
                <a:gd name="connsiteY3183" fmla="*/ 1366331 h 1433407"/>
                <a:gd name="connsiteX3184" fmla="*/ 714924 w 1737884"/>
                <a:gd name="connsiteY3184" fmla="*/ 1367059 h 1433407"/>
                <a:gd name="connsiteX3185" fmla="*/ 719015 w 1737884"/>
                <a:gd name="connsiteY3185" fmla="*/ 1367059 h 1433407"/>
                <a:gd name="connsiteX3186" fmla="*/ 722265 w 1737884"/>
                <a:gd name="connsiteY3186" fmla="*/ 1367563 h 1433407"/>
                <a:gd name="connsiteX3187" fmla="*/ 726580 w 1737884"/>
                <a:gd name="connsiteY3187" fmla="*/ 1369020 h 1433407"/>
                <a:gd name="connsiteX3188" fmla="*/ 727924 w 1737884"/>
                <a:gd name="connsiteY3188" fmla="*/ 1369581 h 1433407"/>
                <a:gd name="connsiteX3189" fmla="*/ 728261 w 1737884"/>
                <a:gd name="connsiteY3189" fmla="*/ 1369749 h 1433407"/>
                <a:gd name="connsiteX3190" fmla="*/ 790798 w 1737884"/>
                <a:gd name="connsiteY3190" fmla="*/ 1365602 h 1433407"/>
                <a:gd name="connsiteX3191" fmla="*/ 791471 w 1737884"/>
                <a:gd name="connsiteY3191" fmla="*/ 1365602 h 1433407"/>
                <a:gd name="connsiteX3192" fmla="*/ 793712 w 1737884"/>
                <a:gd name="connsiteY3192" fmla="*/ 1365602 h 1433407"/>
                <a:gd name="connsiteX3193" fmla="*/ 795730 w 1737884"/>
                <a:gd name="connsiteY3193" fmla="*/ 1364986 h 1433407"/>
                <a:gd name="connsiteX3194" fmla="*/ 797187 w 1737884"/>
                <a:gd name="connsiteY3194" fmla="*/ 1364705 h 1433407"/>
                <a:gd name="connsiteX3195" fmla="*/ 798980 w 1737884"/>
                <a:gd name="connsiteY3195" fmla="*/ 1363361 h 1433407"/>
                <a:gd name="connsiteX3196" fmla="*/ 804023 w 1737884"/>
                <a:gd name="connsiteY3196" fmla="*/ 1361343 h 1433407"/>
                <a:gd name="connsiteX3197" fmla="*/ 809123 w 1737884"/>
                <a:gd name="connsiteY3197" fmla="*/ 1359662 h 1433407"/>
                <a:gd name="connsiteX3198" fmla="*/ 812373 w 1737884"/>
                <a:gd name="connsiteY3198" fmla="*/ 1359158 h 1433407"/>
                <a:gd name="connsiteX3199" fmla="*/ 815231 w 1737884"/>
                <a:gd name="connsiteY3199" fmla="*/ 1359158 h 1433407"/>
                <a:gd name="connsiteX3200" fmla="*/ 818481 w 1737884"/>
                <a:gd name="connsiteY3200" fmla="*/ 1359662 h 1433407"/>
                <a:gd name="connsiteX3201" fmla="*/ 820610 w 1737884"/>
                <a:gd name="connsiteY3201" fmla="*/ 1360391 h 1433407"/>
                <a:gd name="connsiteX3202" fmla="*/ 821955 w 1737884"/>
                <a:gd name="connsiteY3202" fmla="*/ 1360951 h 1433407"/>
                <a:gd name="connsiteX3203" fmla="*/ 827727 w 1737884"/>
                <a:gd name="connsiteY3203" fmla="*/ 1363809 h 1433407"/>
                <a:gd name="connsiteX3204" fmla="*/ 828455 w 1737884"/>
                <a:gd name="connsiteY3204" fmla="*/ 1364201 h 1433407"/>
                <a:gd name="connsiteX3205" fmla="*/ 829352 w 1737884"/>
                <a:gd name="connsiteY3205" fmla="*/ 1364145 h 1433407"/>
                <a:gd name="connsiteX3206" fmla="*/ 833162 w 1737884"/>
                <a:gd name="connsiteY3206" fmla="*/ 1363417 h 1433407"/>
                <a:gd name="connsiteX3207" fmla="*/ 839607 w 1737884"/>
                <a:gd name="connsiteY3207" fmla="*/ 1363417 h 1433407"/>
                <a:gd name="connsiteX3208" fmla="*/ 843417 w 1737884"/>
                <a:gd name="connsiteY3208" fmla="*/ 1364145 h 1433407"/>
                <a:gd name="connsiteX3209" fmla="*/ 847004 w 1737884"/>
                <a:gd name="connsiteY3209" fmla="*/ 1365602 h 1433407"/>
                <a:gd name="connsiteX3210" fmla="*/ 847788 w 1737884"/>
                <a:gd name="connsiteY3210" fmla="*/ 1365938 h 1433407"/>
                <a:gd name="connsiteX3211" fmla="*/ 849245 w 1737884"/>
                <a:gd name="connsiteY3211" fmla="*/ 1366667 h 1433407"/>
                <a:gd name="connsiteX3212" fmla="*/ 851935 w 1737884"/>
                <a:gd name="connsiteY3212" fmla="*/ 1368628 h 1433407"/>
                <a:gd name="connsiteX3213" fmla="*/ 852159 w 1737884"/>
                <a:gd name="connsiteY3213" fmla="*/ 1368852 h 1433407"/>
                <a:gd name="connsiteX3214" fmla="*/ 854793 w 1737884"/>
                <a:gd name="connsiteY3214" fmla="*/ 1370758 h 1433407"/>
                <a:gd name="connsiteX3215" fmla="*/ 856474 w 1737884"/>
                <a:gd name="connsiteY3215" fmla="*/ 1372439 h 1433407"/>
                <a:gd name="connsiteX3216" fmla="*/ 859108 w 1737884"/>
                <a:gd name="connsiteY3216" fmla="*/ 1374344 h 1433407"/>
                <a:gd name="connsiteX3217" fmla="*/ 859836 w 1737884"/>
                <a:gd name="connsiteY3217" fmla="*/ 1375072 h 1433407"/>
                <a:gd name="connsiteX3218" fmla="*/ 861349 w 1737884"/>
                <a:gd name="connsiteY3218" fmla="*/ 1377034 h 1433407"/>
                <a:gd name="connsiteX3219" fmla="*/ 863479 w 1737884"/>
                <a:gd name="connsiteY3219" fmla="*/ 1380620 h 1433407"/>
                <a:gd name="connsiteX3220" fmla="*/ 864431 w 1737884"/>
                <a:gd name="connsiteY3220" fmla="*/ 1382693 h 1433407"/>
                <a:gd name="connsiteX3221" fmla="*/ 865272 w 1737884"/>
                <a:gd name="connsiteY3221" fmla="*/ 1384879 h 1433407"/>
                <a:gd name="connsiteX3222" fmla="*/ 865832 w 1737884"/>
                <a:gd name="connsiteY3222" fmla="*/ 1386280 h 1433407"/>
                <a:gd name="connsiteX3223" fmla="*/ 866561 w 1737884"/>
                <a:gd name="connsiteY3223" fmla="*/ 1388409 h 1433407"/>
                <a:gd name="connsiteX3224" fmla="*/ 867065 w 1737884"/>
                <a:gd name="connsiteY3224" fmla="*/ 1391603 h 1433407"/>
                <a:gd name="connsiteX3225" fmla="*/ 870035 w 1737884"/>
                <a:gd name="connsiteY3225" fmla="*/ 1395526 h 1433407"/>
                <a:gd name="connsiteX3226" fmla="*/ 870988 w 1737884"/>
                <a:gd name="connsiteY3226" fmla="*/ 1397095 h 1433407"/>
                <a:gd name="connsiteX3227" fmla="*/ 872108 w 1737884"/>
                <a:gd name="connsiteY3227" fmla="*/ 1398832 h 1433407"/>
                <a:gd name="connsiteX3228" fmla="*/ 749891 w 1737884"/>
                <a:gd name="connsiteY3228" fmla="*/ 1138091 h 1433407"/>
                <a:gd name="connsiteX3229" fmla="*/ 749891 w 1737884"/>
                <a:gd name="connsiteY3229" fmla="*/ 1138091 h 1433407"/>
                <a:gd name="connsiteX3230" fmla="*/ 749891 w 1737884"/>
                <a:gd name="connsiteY3230" fmla="*/ 1138091 h 1433407"/>
                <a:gd name="connsiteX3231" fmla="*/ 1464983 w 1737884"/>
                <a:gd name="connsiteY3231" fmla="*/ 907665 h 1433407"/>
                <a:gd name="connsiteX3232" fmla="*/ 1464983 w 1737884"/>
                <a:gd name="connsiteY3232" fmla="*/ 907665 h 1433407"/>
                <a:gd name="connsiteX3233" fmla="*/ 1464983 w 1737884"/>
                <a:gd name="connsiteY3233" fmla="*/ 907665 h 1433407"/>
                <a:gd name="connsiteX3234" fmla="*/ 1314243 w 1737884"/>
                <a:gd name="connsiteY3234" fmla="*/ 786345 h 1433407"/>
                <a:gd name="connsiteX3235" fmla="*/ 1314243 w 1737884"/>
                <a:gd name="connsiteY3235" fmla="*/ 786345 h 1433407"/>
                <a:gd name="connsiteX3236" fmla="*/ 1314243 w 1737884"/>
                <a:gd name="connsiteY3236" fmla="*/ 786345 h 1433407"/>
                <a:gd name="connsiteX3237" fmla="*/ 1355150 w 1737884"/>
                <a:gd name="connsiteY3237" fmla="*/ 635604 h 1433407"/>
                <a:gd name="connsiteX3238" fmla="*/ 1355150 w 1737884"/>
                <a:gd name="connsiteY3238" fmla="*/ 635604 h 1433407"/>
                <a:gd name="connsiteX3239" fmla="*/ 1355150 w 1737884"/>
                <a:gd name="connsiteY3239" fmla="*/ 635604 h 1433407"/>
                <a:gd name="connsiteX3240" fmla="*/ 569675 w 1737884"/>
                <a:gd name="connsiteY3240" fmla="*/ 106500 h 1433407"/>
                <a:gd name="connsiteX3241" fmla="*/ 569675 w 1737884"/>
                <a:gd name="connsiteY3241" fmla="*/ 106500 h 1433407"/>
                <a:gd name="connsiteX3242" fmla="*/ 569675 w 1737884"/>
                <a:gd name="connsiteY3242" fmla="*/ 106500 h 143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</a:cxnLst>
              <a:rect l="l" t="t" r="r" b="b"/>
              <a:pathLst>
                <a:path w="1737884" h="1433407">
                  <a:moveTo>
                    <a:pt x="882699" y="1433407"/>
                  </a:moveTo>
                  <a:lnTo>
                    <a:pt x="881242" y="1433407"/>
                  </a:lnTo>
                  <a:cubicBezTo>
                    <a:pt x="879617" y="1433407"/>
                    <a:pt x="878048" y="1433015"/>
                    <a:pt x="876647" y="1432343"/>
                  </a:cubicBezTo>
                  <a:lnTo>
                    <a:pt x="872333" y="1430213"/>
                  </a:lnTo>
                  <a:cubicBezTo>
                    <a:pt x="871324" y="1429709"/>
                    <a:pt x="870427" y="1429036"/>
                    <a:pt x="869643" y="1428252"/>
                  </a:cubicBezTo>
                  <a:lnTo>
                    <a:pt x="868914" y="1427523"/>
                  </a:lnTo>
                  <a:lnTo>
                    <a:pt x="867625" y="1426627"/>
                  </a:lnTo>
                  <a:cubicBezTo>
                    <a:pt x="866505" y="1425898"/>
                    <a:pt x="865496" y="1424890"/>
                    <a:pt x="864768" y="1423769"/>
                  </a:cubicBezTo>
                  <a:lnTo>
                    <a:pt x="863311" y="1421639"/>
                  </a:lnTo>
                  <a:cubicBezTo>
                    <a:pt x="862806" y="1420855"/>
                    <a:pt x="862414" y="1420014"/>
                    <a:pt x="862078" y="1419174"/>
                  </a:cubicBezTo>
                  <a:lnTo>
                    <a:pt x="862022" y="1419006"/>
                  </a:lnTo>
                  <a:lnTo>
                    <a:pt x="855185" y="1410880"/>
                  </a:lnTo>
                  <a:cubicBezTo>
                    <a:pt x="854737" y="1410320"/>
                    <a:pt x="854345" y="1409703"/>
                    <a:pt x="854008" y="1409031"/>
                  </a:cubicBezTo>
                  <a:lnTo>
                    <a:pt x="853000" y="1407014"/>
                  </a:lnTo>
                  <a:lnTo>
                    <a:pt x="849245" y="1402026"/>
                  </a:lnTo>
                  <a:cubicBezTo>
                    <a:pt x="848853" y="1401522"/>
                    <a:pt x="848517" y="1401018"/>
                    <a:pt x="848293" y="1400457"/>
                  </a:cubicBezTo>
                  <a:lnTo>
                    <a:pt x="847564" y="1399000"/>
                  </a:lnTo>
                  <a:cubicBezTo>
                    <a:pt x="846836" y="1397543"/>
                    <a:pt x="846499" y="1395974"/>
                    <a:pt x="846499" y="1394405"/>
                  </a:cubicBezTo>
                  <a:lnTo>
                    <a:pt x="846499" y="1393285"/>
                  </a:lnTo>
                  <a:lnTo>
                    <a:pt x="846163" y="1392612"/>
                  </a:lnTo>
                  <a:cubicBezTo>
                    <a:pt x="845939" y="1392164"/>
                    <a:pt x="845771" y="1391715"/>
                    <a:pt x="845603" y="1391211"/>
                  </a:cubicBezTo>
                  <a:lnTo>
                    <a:pt x="844874" y="1389530"/>
                  </a:lnTo>
                  <a:cubicBezTo>
                    <a:pt x="844258" y="1389138"/>
                    <a:pt x="843641" y="1388633"/>
                    <a:pt x="843081" y="1388129"/>
                  </a:cubicBezTo>
                  <a:lnTo>
                    <a:pt x="841400" y="1386448"/>
                  </a:lnTo>
                  <a:cubicBezTo>
                    <a:pt x="840447" y="1385944"/>
                    <a:pt x="839551" y="1385327"/>
                    <a:pt x="838822" y="1384543"/>
                  </a:cubicBezTo>
                  <a:lnTo>
                    <a:pt x="838598" y="1384319"/>
                  </a:lnTo>
                  <a:lnTo>
                    <a:pt x="837645" y="1383926"/>
                  </a:lnTo>
                  <a:lnTo>
                    <a:pt x="835516" y="1383926"/>
                  </a:lnTo>
                  <a:cubicBezTo>
                    <a:pt x="834619" y="1384263"/>
                    <a:pt x="833723" y="1384487"/>
                    <a:pt x="832770" y="1384599"/>
                  </a:cubicBezTo>
                  <a:cubicBezTo>
                    <a:pt x="829744" y="1386448"/>
                    <a:pt x="825990" y="1386560"/>
                    <a:pt x="822796" y="1384991"/>
                  </a:cubicBezTo>
                  <a:lnTo>
                    <a:pt x="819882" y="1383534"/>
                  </a:lnTo>
                  <a:cubicBezTo>
                    <a:pt x="818873" y="1383030"/>
                    <a:pt x="817976" y="1382357"/>
                    <a:pt x="817192" y="1381573"/>
                  </a:cubicBezTo>
                  <a:lnTo>
                    <a:pt x="816968" y="1381349"/>
                  </a:lnTo>
                  <a:lnTo>
                    <a:pt x="813662" y="1379724"/>
                  </a:lnTo>
                  <a:lnTo>
                    <a:pt x="809403" y="1381124"/>
                  </a:lnTo>
                  <a:lnTo>
                    <a:pt x="808450" y="1381853"/>
                  </a:lnTo>
                  <a:cubicBezTo>
                    <a:pt x="807946" y="1382245"/>
                    <a:pt x="807441" y="1382581"/>
                    <a:pt x="806881" y="1382862"/>
                  </a:cubicBezTo>
                  <a:lnTo>
                    <a:pt x="805424" y="1383590"/>
                  </a:lnTo>
                  <a:cubicBezTo>
                    <a:pt x="804584" y="1383982"/>
                    <a:pt x="803743" y="1384319"/>
                    <a:pt x="802846" y="1384487"/>
                  </a:cubicBezTo>
                  <a:lnTo>
                    <a:pt x="801726" y="1384711"/>
                  </a:lnTo>
                  <a:cubicBezTo>
                    <a:pt x="800157" y="1385607"/>
                    <a:pt x="798363" y="1386112"/>
                    <a:pt x="796514" y="1386112"/>
                  </a:cubicBezTo>
                  <a:lnTo>
                    <a:pt x="791807" y="1386112"/>
                  </a:lnTo>
                  <a:lnTo>
                    <a:pt x="726804" y="1390371"/>
                  </a:lnTo>
                  <a:cubicBezTo>
                    <a:pt x="725010" y="1390483"/>
                    <a:pt x="723161" y="1390146"/>
                    <a:pt x="721480" y="1389306"/>
                  </a:cubicBezTo>
                  <a:lnTo>
                    <a:pt x="719239" y="1388185"/>
                  </a:lnTo>
                  <a:lnTo>
                    <a:pt x="717221" y="1387513"/>
                  </a:lnTo>
                  <a:lnTo>
                    <a:pt x="712458" y="1387513"/>
                  </a:lnTo>
                  <a:cubicBezTo>
                    <a:pt x="711113" y="1387513"/>
                    <a:pt x="709768" y="1387232"/>
                    <a:pt x="708536" y="1386728"/>
                  </a:cubicBezTo>
                  <a:cubicBezTo>
                    <a:pt x="708031" y="1386672"/>
                    <a:pt x="707583" y="1386616"/>
                    <a:pt x="707079" y="1386448"/>
                  </a:cubicBezTo>
                  <a:lnTo>
                    <a:pt x="704221" y="1385719"/>
                  </a:lnTo>
                  <a:cubicBezTo>
                    <a:pt x="703940" y="1385663"/>
                    <a:pt x="703716" y="1385607"/>
                    <a:pt x="703436" y="1385495"/>
                  </a:cubicBezTo>
                  <a:lnTo>
                    <a:pt x="702876" y="1385327"/>
                  </a:lnTo>
                  <a:lnTo>
                    <a:pt x="700971" y="1385327"/>
                  </a:lnTo>
                  <a:cubicBezTo>
                    <a:pt x="699345" y="1385327"/>
                    <a:pt x="697776" y="1384935"/>
                    <a:pt x="696375" y="1384263"/>
                  </a:cubicBezTo>
                  <a:lnTo>
                    <a:pt x="691276" y="1381965"/>
                  </a:lnTo>
                  <a:cubicBezTo>
                    <a:pt x="691108" y="1381909"/>
                    <a:pt x="690940" y="1381853"/>
                    <a:pt x="690772" y="1381797"/>
                  </a:cubicBezTo>
                  <a:lnTo>
                    <a:pt x="684496" y="1381797"/>
                  </a:lnTo>
                  <a:cubicBezTo>
                    <a:pt x="683151" y="1381797"/>
                    <a:pt x="681862" y="1381517"/>
                    <a:pt x="680629" y="1381068"/>
                  </a:cubicBezTo>
                  <a:lnTo>
                    <a:pt x="677043" y="1379611"/>
                  </a:lnTo>
                  <a:cubicBezTo>
                    <a:pt x="674129" y="1378435"/>
                    <a:pt x="671943" y="1376081"/>
                    <a:pt x="670991" y="1373111"/>
                  </a:cubicBezTo>
                  <a:cubicBezTo>
                    <a:pt x="670094" y="1370141"/>
                    <a:pt x="670542" y="1366891"/>
                    <a:pt x="672279" y="1364313"/>
                  </a:cubicBezTo>
                  <a:lnTo>
                    <a:pt x="672448" y="1364033"/>
                  </a:lnTo>
                  <a:lnTo>
                    <a:pt x="672167" y="1362744"/>
                  </a:lnTo>
                  <a:cubicBezTo>
                    <a:pt x="671551" y="1359718"/>
                    <a:pt x="672335" y="1356580"/>
                    <a:pt x="674297" y="1354171"/>
                  </a:cubicBezTo>
                  <a:cubicBezTo>
                    <a:pt x="674521" y="1353946"/>
                    <a:pt x="674689" y="1353666"/>
                    <a:pt x="674913" y="1353498"/>
                  </a:cubicBezTo>
                  <a:cubicBezTo>
                    <a:pt x="674521" y="1350416"/>
                    <a:pt x="675474" y="1347166"/>
                    <a:pt x="677827" y="1344812"/>
                  </a:cubicBezTo>
                  <a:lnTo>
                    <a:pt x="678556" y="1344084"/>
                  </a:lnTo>
                  <a:cubicBezTo>
                    <a:pt x="680237" y="1342403"/>
                    <a:pt x="682534" y="1341338"/>
                    <a:pt x="684888" y="1341114"/>
                  </a:cubicBezTo>
                  <a:lnTo>
                    <a:pt x="684944" y="1340610"/>
                  </a:lnTo>
                  <a:cubicBezTo>
                    <a:pt x="685000" y="1340105"/>
                    <a:pt x="685112" y="1339657"/>
                    <a:pt x="685224" y="1339209"/>
                  </a:cubicBezTo>
                  <a:cubicBezTo>
                    <a:pt x="684832" y="1337920"/>
                    <a:pt x="684720" y="1336575"/>
                    <a:pt x="684888" y="1335286"/>
                  </a:cubicBezTo>
                  <a:lnTo>
                    <a:pt x="684496" y="1334501"/>
                  </a:lnTo>
                  <a:cubicBezTo>
                    <a:pt x="683767" y="1333044"/>
                    <a:pt x="683375" y="1331475"/>
                    <a:pt x="683375" y="1329850"/>
                  </a:cubicBezTo>
                  <a:lnTo>
                    <a:pt x="683375" y="1328393"/>
                  </a:lnTo>
                  <a:cubicBezTo>
                    <a:pt x="683375" y="1328057"/>
                    <a:pt x="683375" y="1327665"/>
                    <a:pt x="683431" y="1327329"/>
                  </a:cubicBezTo>
                  <a:cubicBezTo>
                    <a:pt x="683375" y="1326992"/>
                    <a:pt x="683375" y="1326600"/>
                    <a:pt x="683375" y="1326264"/>
                  </a:cubicBezTo>
                  <a:lnTo>
                    <a:pt x="683375" y="1324135"/>
                  </a:lnTo>
                  <a:cubicBezTo>
                    <a:pt x="683375" y="1322846"/>
                    <a:pt x="683599" y="1321557"/>
                    <a:pt x="684047" y="1320380"/>
                  </a:cubicBezTo>
                  <a:lnTo>
                    <a:pt x="682870" y="1316121"/>
                  </a:lnTo>
                  <a:cubicBezTo>
                    <a:pt x="681021" y="1313263"/>
                    <a:pt x="680629" y="1309621"/>
                    <a:pt x="682030" y="1306427"/>
                  </a:cubicBezTo>
                  <a:lnTo>
                    <a:pt x="706462" y="1248988"/>
                  </a:lnTo>
                  <a:cubicBezTo>
                    <a:pt x="706574" y="1248820"/>
                    <a:pt x="706630" y="1248596"/>
                    <a:pt x="706742" y="1248428"/>
                  </a:cubicBezTo>
                  <a:lnTo>
                    <a:pt x="708031" y="1245850"/>
                  </a:lnTo>
                  <a:lnTo>
                    <a:pt x="715820" y="1227470"/>
                  </a:lnTo>
                  <a:cubicBezTo>
                    <a:pt x="716325" y="1226349"/>
                    <a:pt x="716997" y="1225285"/>
                    <a:pt x="717838" y="1224388"/>
                  </a:cubicBezTo>
                  <a:cubicBezTo>
                    <a:pt x="716437" y="1220690"/>
                    <a:pt x="717277" y="1216319"/>
                    <a:pt x="720191" y="1213405"/>
                  </a:cubicBezTo>
                  <a:lnTo>
                    <a:pt x="721592" y="1212004"/>
                  </a:lnTo>
                  <a:cubicBezTo>
                    <a:pt x="722377" y="1211219"/>
                    <a:pt x="723273" y="1210547"/>
                    <a:pt x="724282" y="1210043"/>
                  </a:cubicBezTo>
                  <a:lnTo>
                    <a:pt x="725179" y="1209538"/>
                  </a:lnTo>
                  <a:cubicBezTo>
                    <a:pt x="725347" y="1208698"/>
                    <a:pt x="725571" y="1207857"/>
                    <a:pt x="725963" y="1207073"/>
                  </a:cubicBezTo>
                  <a:cubicBezTo>
                    <a:pt x="725795" y="1206400"/>
                    <a:pt x="725739" y="1205672"/>
                    <a:pt x="725739" y="1204943"/>
                  </a:cubicBezTo>
                  <a:lnTo>
                    <a:pt x="725739" y="1203486"/>
                  </a:lnTo>
                  <a:cubicBezTo>
                    <a:pt x="725739" y="1199452"/>
                    <a:pt x="728093" y="1195921"/>
                    <a:pt x="731455" y="1194240"/>
                  </a:cubicBezTo>
                  <a:cubicBezTo>
                    <a:pt x="732071" y="1193680"/>
                    <a:pt x="732800" y="1193231"/>
                    <a:pt x="733528" y="1192839"/>
                  </a:cubicBezTo>
                  <a:lnTo>
                    <a:pt x="734761" y="1191606"/>
                  </a:lnTo>
                  <a:cubicBezTo>
                    <a:pt x="734985" y="1191158"/>
                    <a:pt x="735265" y="1190710"/>
                    <a:pt x="735546" y="1190317"/>
                  </a:cubicBezTo>
                  <a:cubicBezTo>
                    <a:pt x="736050" y="1188748"/>
                    <a:pt x="736890" y="1187347"/>
                    <a:pt x="738067" y="1186171"/>
                  </a:cubicBezTo>
                  <a:lnTo>
                    <a:pt x="740981" y="1183257"/>
                  </a:lnTo>
                  <a:cubicBezTo>
                    <a:pt x="741205" y="1183033"/>
                    <a:pt x="741485" y="1182808"/>
                    <a:pt x="741710" y="1182584"/>
                  </a:cubicBezTo>
                  <a:lnTo>
                    <a:pt x="741934" y="1181968"/>
                  </a:lnTo>
                  <a:lnTo>
                    <a:pt x="746024" y="1164820"/>
                  </a:lnTo>
                  <a:cubicBezTo>
                    <a:pt x="746024" y="1164820"/>
                    <a:pt x="746024" y="1164820"/>
                    <a:pt x="746024" y="1164820"/>
                  </a:cubicBezTo>
                  <a:lnTo>
                    <a:pt x="744624" y="1163420"/>
                  </a:lnTo>
                  <a:cubicBezTo>
                    <a:pt x="743503" y="1162299"/>
                    <a:pt x="742662" y="1160898"/>
                    <a:pt x="742158" y="1159385"/>
                  </a:cubicBezTo>
                  <a:lnTo>
                    <a:pt x="741766" y="1158376"/>
                  </a:lnTo>
                  <a:cubicBezTo>
                    <a:pt x="740645" y="1157255"/>
                    <a:pt x="739804" y="1155855"/>
                    <a:pt x="739300" y="1154342"/>
                  </a:cubicBezTo>
                  <a:lnTo>
                    <a:pt x="738571" y="1152212"/>
                  </a:lnTo>
                  <a:cubicBezTo>
                    <a:pt x="738235" y="1151147"/>
                    <a:pt x="738067" y="1150083"/>
                    <a:pt x="738067" y="1148962"/>
                  </a:cubicBezTo>
                  <a:lnTo>
                    <a:pt x="737899" y="1146496"/>
                  </a:lnTo>
                  <a:cubicBezTo>
                    <a:pt x="737002" y="1143863"/>
                    <a:pt x="737227" y="1141005"/>
                    <a:pt x="738459" y="1138595"/>
                  </a:cubicBezTo>
                  <a:lnTo>
                    <a:pt x="739020" y="1137474"/>
                  </a:lnTo>
                  <a:cubicBezTo>
                    <a:pt x="739132" y="1136858"/>
                    <a:pt x="739300" y="1136298"/>
                    <a:pt x="739580" y="1135737"/>
                  </a:cubicBezTo>
                  <a:cubicBezTo>
                    <a:pt x="739748" y="1133832"/>
                    <a:pt x="740477" y="1131927"/>
                    <a:pt x="741766" y="1130358"/>
                  </a:cubicBezTo>
                  <a:cubicBezTo>
                    <a:pt x="741766" y="1130358"/>
                    <a:pt x="741766" y="1130358"/>
                    <a:pt x="741766" y="1130302"/>
                  </a:cubicBezTo>
                  <a:cubicBezTo>
                    <a:pt x="740757" y="1129797"/>
                    <a:pt x="739804" y="1129125"/>
                    <a:pt x="738964" y="1128284"/>
                  </a:cubicBezTo>
                  <a:lnTo>
                    <a:pt x="738852" y="1128172"/>
                  </a:lnTo>
                  <a:cubicBezTo>
                    <a:pt x="738347" y="1128060"/>
                    <a:pt x="737843" y="1127892"/>
                    <a:pt x="737339" y="1127668"/>
                  </a:cubicBezTo>
                  <a:cubicBezTo>
                    <a:pt x="735097" y="1127444"/>
                    <a:pt x="733024" y="1126491"/>
                    <a:pt x="731399" y="1124978"/>
                  </a:cubicBezTo>
                  <a:cubicBezTo>
                    <a:pt x="731119" y="1124866"/>
                    <a:pt x="730782" y="1124754"/>
                    <a:pt x="730502" y="1124586"/>
                  </a:cubicBezTo>
                  <a:cubicBezTo>
                    <a:pt x="728597" y="1124193"/>
                    <a:pt x="726860" y="1123241"/>
                    <a:pt x="725515" y="1121896"/>
                  </a:cubicBezTo>
                  <a:cubicBezTo>
                    <a:pt x="723385" y="1122008"/>
                    <a:pt x="721312" y="1121560"/>
                    <a:pt x="719519" y="1120495"/>
                  </a:cubicBezTo>
                  <a:lnTo>
                    <a:pt x="717614" y="1120495"/>
                  </a:lnTo>
                  <a:cubicBezTo>
                    <a:pt x="715148" y="1120495"/>
                    <a:pt x="712738" y="1119598"/>
                    <a:pt x="710833" y="1117973"/>
                  </a:cubicBezTo>
                  <a:lnTo>
                    <a:pt x="710833" y="1117973"/>
                  </a:lnTo>
                  <a:cubicBezTo>
                    <a:pt x="710217" y="1117693"/>
                    <a:pt x="709656" y="1117301"/>
                    <a:pt x="709096" y="1116909"/>
                  </a:cubicBezTo>
                  <a:cubicBezTo>
                    <a:pt x="709040" y="1116909"/>
                    <a:pt x="708984" y="1116909"/>
                    <a:pt x="708928" y="1116909"/>
                  </a:cubicBezTo>
                  <a:lnTo>
                    <a:pt x="706798" y="1116909"/>
                  </a:lnTo>
                  <a:cubicBezTo>
                    <a:pt x="705285" y="1116909"/>
                    <a:pt x="703828" y="1116572"/>
                    <a:pt x="702484" y="1115956"/>
                  </a:cubicBezTo>
                  <a:cubicBezTo>
                    <a:pt x="700578" y="1115564"/>
                    <a:pt x="698785" y="1114611"/>
                    <a:pt x="697384" y="1113154"/>
                  </a:cubicBezTo>
                  <a:lnTo>
                    <a:pt x="696936" y="1112706"/>
                  </a:lnTo>
                  <a:cubicBezTo>
                    <a:pt x="694862" y="1111977"/>
                    <a:pt x="693069" y="1110576"/>
                    <a:pt x="691836" y="1108783"/>
                  </a:cubicBezTo>
                  <a:cubicBezTo>
                    <a:pt x="690660" y="1108279"/>
                    <a:pt x="689651" y="1107550"/>
                    <a:pt x="688754" y="1106654"/>
                  </a:cubicBezTo>
                  <a:lnTo>
                    <a:pt x="688026" y="1105925"/>
                  </a:lnTo>
                  <a:cubicBezTo>
                    <a:pt x="685112" y="1103011"/>
                    <a:pt x="684215" y="1098640"/>
                    <a:pt x="685728" y="1094830"/>
                  </a:cubicBezTo>
                  <a:lnTo>
                    <a:pt x="685728" y="1092869"/>
                  </a:lnTo>
                  <a:cubicBezTo>
                    <a:pt x="685728" y="1090123"/>
                    <a:pt x="686793" y="1087545"/>
                    <a:pt x="688698" y="1085584"/>
                  </a:cubicBezTo>
                  <a:cubicBezTo>
                    <a:pt x="688810" y="1085023"/>
                    <a:pt x="688922" y="1084407"/>
                    <a:pt x="689091" y="1083847"/>
                  </a:cubicBezTo>
                  <a:lnTo>
                    <a:pt x="689259" y="1083286"/>
                  </a:lnTo>
                  <a:lnTo>
                    <a:pt x="689147" y="1079700"/>
                  </a:lnTo>
                  <a:cubicBezTo>
                    <a:pt x="688754" y="1079195"/>
                    <a:pt x="688418" y="1078691"/>
                    <a:pt x="688194" y="1078131"/>
                  </a:cubicBezTo>
                  <a:lnTo>
                    <a:pt x="687466" y="1076674"/>
                  </a:lnTo>
                  <a:cubicBezTo>
                    <a:pt x="686737" y="1075217"/>
                    <a:pt x="686401" y="1073648"/>
                    <a:pt x="686401" y="1072079"/>
                  </a:cubicBezTo>
                  <a:lnTo>
                    <a:pt x="686401" y="1066363"/>
                  </a:lnTo>
                  <a:cubicBezTo>
                    <a:pt x="686401" y="1062665"/>
                    <a:pt x="688362" y="1059302"/>
                    <a:pt x="691444" y="1057509"/>
                  </a:cubicBezTo>
                  <a:cubicBezTo>
                    <a:pt x="691780" y="1057005"/>
                    <a:pt x="692117" y="1056500"/>
                    <a:pt x="692509" y="1055996"/>
                  </a:cubicBezTo>
                  <a:cubicBezTo>
                    <a:pt x="692677" y="1055604"/>
                    <a:pt x="692901" y="1055268"/>
                    <a:pt x="693125" y="1054875"/>
                  </a:cubicBezTo>
                  <a:lnTo>
                    <a:pt x="694582" y="1052746"/>
                  </a:lnTo>
                  <a:cubicBezTo>
                    <a:pt x="695367" y="1051625"/>
                    <a:pt x="696319" y="1050617"/>
                    <a:pt x="697440" y="1049888"/>
                  </a:cubicBezTo>
                  <a:lnTo>
                    <a:pt x="697440" y="1049888"/>
                  </a:lnTo>
                  <a:cubicBezTo>
                    <a:pt x="698729" y="1047927"/>
                    <a:pt x="700690" y="1046470"/>
                    <a:pt x="702932" y="1045741"/>
                  </a:cubicBezTo>
                  <a:cubicBezTo>
                    <a:pt x="703044" y="1045685"/>
                    <a:pt x="703100" y="1045629"/>
                    <a:pt x="703212" y="1045573"/>
                  </a:cubicBezTo>
                  <a:lnTo>
                    <a:pt x="705341" y="1044116"/>
                  </a:lnTo>
                  <a:cubicBezTo>
                    <a:pt x="706126" y="1043612"/>
                    <a:pt x="706967" y="1043220"/>
                    <a:pt x="707807" y="1042883"/>
                  </a:cubicBezTo>
                  <a:lnTo>
                    <a:pt x="710105" y="1042099"/>
                  </a:lnTo>
                  <a:cubicBezTo>
                    <a:pt x="710553" y="1041763"/>
                    <a:pt x="711001" y="1041538"/>
                    <a:pt x="711506" y="1041258"/>
                  </a:cubicBezTo>
                  <a:lnTo>
                    <a:pt x="712290" y="1040866"/>
                  </a:lnTo>
                  <a:cubicBezTo>
                    <a:pt x="712402" y="1039745"/>
                    <a:pt x="712682" y="1038625"/>
                    <a:pt x="713187" y="1037560"/>
                  </a:cubicBezTo>
                  <a:cubicBezTo>
                    <a:pt x="713355" y="1036719"/>
                    <a:pt x="713635" y="1035879"/>
                    <a:pt x="714027" y="1035094"/>
                  </a:cubicBezTo>
                  <a:lnTo>
                    <a:pt x="714756" y="1033637"/>
                  </a:lnTo>
                  <a:cubicBezTo>
                    <a:pt x="715316" y="1032572"/>
                    <a:pt x="716045" y="1031564"/>
                    <a:pt x="716885" y="1030779"/>
                  </a:cubicBezTo>
                  <a:lnTo>
                    <a:pt x="716549" y="1030611"/>
                  </a:lnTo>
                  <a:cubicBezTo>
                    <a:pt x="715596" y="1030499"/>
                    <a:pt x="714644" y="1030275"/>
                    <a:pt x="713747" y="1029939"/>
                  </a:cubicBezTo>
                  <a:cubicBezTo>
                    <a:pt x="711113" y="1029883"/>
                    <a:pt x="708536" y="1028818"/>
                    <a:pt x="706686" y="1026913"/>
                  </a:cubicBezTo>
                  <a:lnTo>
                    <a:pt x="705958" y="1026184"/>
                  </a:lnTo>
                  <a:cubicBezTo>
                    <a:pt x="705622" y="1025848"/>
                    <a:pt x="705285" y="1025456"/>
                    <a:pt x="705005" y="1025063"/>
                  </a:cubicBezTo>
                  <a:lnTo>
                    <a:pt x="704949" y="1025063"/>
                  </a:lnTo>
                  <a:cubicBezTo>
                    <a:pt x="703436" y="1024559"/>
                    <a:pt x="702035" y="1023719"/>
                    <a:pt x="700914" y="1022542"/>
                  </a:cubicBezTo>
                  <a:lnTo>
                    <a:pt x="700466" y="1022093"/>
                  </a:lnTo>
                  <a:cubicBezTo>
                    <a:pt x="699009" y="1021589"/>
                    <a:pt x="697720" y="1020749"/>
                    <a:pt x="696600" y="1019628"/>
                  </a:cubicBezTo>
                  <a:lnTo>
                    <a:pt x="695871" y="1018899"/>
                  </a:lnTo>
                  <a:cubicBezTo>
                    <a:pt x="695367" y="1018395"/>
                    <a:pt x="694975" y="1017891"/>
                    <a:pt x="694582" y="1017330"/>
                  </a:cubicBezTo>
                  <a:lnTo>
                    <a:pt x="693125" y="1015201"/>
                  </a:lnTo>
                  <a:cubicBezTo>
                    <a:pt x="693013" y="1015033"/>
                    <a:pt x="692901" y="1014921"/>
                    <a:pt x="692845" y="1014753"/>
                  </a:cubicBezTo>
                  <a:cubicBezTo>
                    <a:pt x="691612" y="1014248"/>
                    <a:pt x="690435" y="1013464"/>
                    <a:pt x="689427" y="1012455"/>
                  </a:cubicBezTo>
                  <a:lnTo>
                    <a:pt x="687970" y="1010998"/>
                  </a:lnTo>
                  <a:cubicBezTo>
                    <a:pt x="687185" y="1010214"/>
                    <a:pt x="686513" y="1009317"/>
                    <a:pt x="686009" y="1008308"/>
                  </a:cubicBezTo>
                  <a:lnTo>
                    <a:pt x="684552" y="1005450"/>
                  </a:lnTo>
                  <a:cubicBezTo>
                    <a:pt x="683823" y="1003993"/>
                    <a:pt x="683487" y="1002424"/>
                    <a:pt x="683487" y="1000855"/>
                  </a:cubicBezTo>
                  <a:lnTo>
                    <a:pt x="683487" y="999398"/>
                  </a:lnTo>
                  <a:cubicBezTo>
                    <a:pt x="683487" y="998053"/>
                    <a:pt x="683767" y="996709"/>
                    <a:pt x="684271" y="995476"/>
                  </a:cubicBezTo>
                  <a:cubicBezTo>
                    <a:pt x="683767" y="994243"/>
                    <a:pt x="683487" y="992898"/>
                    <a:pt x="683487" y="991553"/>
                  </a:cubicBezTo>
                  <a:lnTo>
                    <a:pt x="683487" y="990096"/>
                  </a:lnTo>
                  <a:cubicBezTo>
                    <a:pt x="683487" y="987350"/>
                    <a:pt x="684552" y="984717"/>
                    <a:pt x="686513" y="982811"/>
                  </a:cubicBezTo>
                  <a:lnTo>
                    <a:pt x="687241" y="982083"/>
                  </a:lnTo>
                  <a:cubicBezTo>
                    <a:pt x="688362" y="980962"/>
                    <a:pt x="689763" y="980122"/>
                    <a:pt x="691276" y="979561"/>
                  </a:cubicBezTo>
                  <a:lnTo>
                    <a:pt x="693405" y="978833"/>
                  </a:lnTo>
                  <a:cubicBezTo>
                    <a:pt x="694190" y="978553"/>
                    <a:pt x="694975" y="978384"/>
                    <a:pt x="695815" y="978328"/>
                  </a:cubicBezTo>
                  <a:lnTo>
                    <a:pt x="704053" y="977656"/>
                  </a:lnTo>
                  <a:lnTo>
                    <a:pt x="713019" y="976255"/>
                  </a:lnTo>
                  <a:lnTo>
                    <a:pt x="730558" y="974070"/>
                  </a:lnTo>
                  <a:cubicBezTo>
                    <a:pt x="730726" y="974070"/>
                    <a:pt x="730894" y="974014"/>
                    <a:pt x="731119" y="974014"/>
                  </a:cubicBezTo>
                  <a:lnTo>
                    <a:pt x="741934" y="973229"/>
                  </a:lnTo>
                  <a:lnTo>
                    <a:pt x="753590" y="934675"/>
                  </a:lnTo>
                  <a:lnTo>
                    <a:pt x="780487" y="848322"/>
                  </a:lnTo>
                  <a:cubicBezTo>
                    <a:pt x="780599" y="847481"/>
                    <a:pt x="780768" y="846641"/>
                    <a:pt x="781048" y="845856"/>
                  </a:cubicBezTo>
                  <a:lnTo>
                    <a:pt x="783906" y="837955"/>
                  </a:lnTo>
                  <a:cubicBezTo>
                    <a:pt x="785475" y="833696"/>
                    <a:pt x="789678" y="831006"/>
                    <a:pt x="794161" y="831174"/>
                  </a:cubicBezTo>
                  <a:lnTo>
                    <a:pt x="802118" y="831567"/>
                  </a:lnTo>
                  <a:cubicBezTo>
                    <a:pt x="801333" y="830782"/>
                    <a:pt x="800661" y="829886"/>
                    <a:pt x="800157" y="828877"/>
                  </a:cubicBezTo>
                  <a:lnTo>
                    <a:pt x="799428" y="827420"/>
                  </a:lnTo>
                  <a:cubicBezTo>
                    <a:pt x="798812" y="826243"/>
                    <a:pt x="798475" y="824954"/>
                    <a:pt x="798363" y="823609"/>
                  </a:cubicBezTo>
                  <a:cubicBezTo>
                    <a:pt x="796178" y="824002"/>
                    <a:pt x="793880" y="823721"/>
                    <a:pt x="791863" y="822713"/>
                  </a:cubicBezTo>
                  <a:lnTo>
                    <a:pt x="790406" y="821984"/>
                  </a:lnTo>
                  <a:cubicBezTo>
                    <a:pt x="788557" y="821088"/>
                    <a:pt x="787044" y="819631"/>
                    <a:pt x="786035" y="817838"/>
                  </a:cubicBezTo>
                  <a:lnTo>
                    <a:pt x="783177" y="812794"/>
                  </a:lnTo>
                  <a:cubicBezTo>
                    <a:pt x="782953" y="812458"/>
                    <a:pt x="782785" y="812066"/>
                    <a:pt x="782673" y="811729"/>
                  </a:cubicBezTo>
                  <a:lnTo>
                    <a:pt x="781384" y="810721"/>
                  </a:lnTo>
                  <a:cubicBezTo>
                    <a:pt x="780543" y="810048"/>
                    <a:pt x="779815" y="809264"/>
                    <a:pt x="779255" y="808367"/>
                  </a:cubicBezTo>
                  <a:lnTo>
                    <a:pt x="777798" y="806238"/>
                  </a:lnTo>
                  <a:cubicBezTo>
                    <a:pt x="776173" y="803772"/>
                    <a:pt x="775668" y="800690"/>
                    <a:pt x="776397" y="797832"/>
                  </a:cubicBezTo>
                  <a:cubicBezTo>
                    <a:pt x="777181" y="794974"/>
                    <a:pt x="779143" y="792565"/>
                    <a:pt x="781776" y="791220"/>
                  </a:cubicBezTo>
                  <a:lnTo>
                    <a:pt x="784410" y="789875"/>
                  </a:lnTo>
                  <a:lnTo>
                    <a:pt x="783570" y="786457"/>
                  </a:lnTo>
                  <a:cubicBezTo>
                    <a:pt x="782953" y="784047"/>
                    <a:pt x="783233" y="781525"/>
                    <a:pt x="784354" y="779340"/>
                  </a:cubicBezTo>
                  <a:lnTo>
                    <a:pt x="785082" y="777883"/>
                  </a:lnTo>
                  <a:cubicBezTo>
                    <a:pt x="785195" y="777659"/>
                    <a:pt x="785307" y="777435"/>
                    <a:pt x="785419" y="777211"/>
                  </a:cubicBezTo>
                  <a:cubicBezTo>
                    <a:pt x="785419" y="777042"/>
                    <a:pt x="785419" y="776874"/>
                    <a:pt x="785419" y="776762"/>
                  </a:cubicBezTo>
                  <a:lnTo>
                    <a:pt x="785419" y="776034"/>
                  </a:lnTo>
                  <a:cubicBezTo>
                    <a:pt x="785419" y="773288"/>
                    <a:pt x="786483" y="770654"/>
                    <a:pt x="788445" y="768749"/>
                  </a:cubicBezTo>
                  <a:lnTo>
                    <a:pt x="789173" y="768020"/>
                  </a:lnTo>
                  <a:cubicBezTo>
                    <a:pt x="789958" y="767236"/>
                    <a:pt x="790910" y="766563"/>
                    <a:pt x="791919" y="766059"/>
                  </a:cubicBezTo>
                  <a:cubicBezTo>
                    <a:pt x="791919" y="764714"/>
                    <a:pt x="792143" y="763425"/>
                    <a:pt x="792648" y="762136"/>
                  </a:cubicBezTo>
                  <a:lnTo>
                    <a:pt x="794104" y="758550"/>
                  </a:lnTo>
                  <a:cubicBezTo>
                    <a:pt x="794889" y="756589"/>
                    <a:pt x="796234" y="754964"/>
                    <a:pt x="797971" y="753787"/>
                  </a:cubicBezTo>
                  <a:lnTo>
                    <a:pt x="804415" y="749472"/>
                  </a:lnTo>
                  <a:cubicBezTo>
                    <a:pt x="805032" y="749080"/>
                    <a:pt x="805648" y="748744"/>
                    <a:pt x="806321" y="748463"/>
                  </a:cubicBezTo>
                  <a:lnTo>
                    <a:pt x="809907" y="747006"/>
                  </a:lnTo>
                  <a:cubicBezTo>
                    <a:pt x="812204" y="746110"/>
                    <a:pt x="814726" y="745998"/>
                    <a:pt x="817024" y="746782"/>
                  </a:cubicBezTo>
                  <a:lnTo>
                    <a:pt x="820834" y="748071"/>
                  </a:lnTo>
                  <a:lnTo>
                    <a:pt x="820946" y="747623"/>
                  </a:lnTo>
                  <a:cubicBezTo>
                    <a:pt x="821283" y="746278"/>
                    <a:pt x="821899" y="745045"/>
                    <a:pt x="822684" y="743924"/>
                  </a:cubicBezTo>
                  <a:lnTo>
                    <a:pt x="824701" y="741235"/>
                  </a:lnTo>
                  <a:cubicBezTo>
                    <a:pt x="824701" y="741179"/>
                    <a:pt x="824701" y="741179"/>
                    <a:pt x="824757" y="741122"/>
                  </a:cubicBezTo>
                  <a:lnTo>
                    <a:pt x="825485" y="738993"/>
                  </a:lnTo>
                  <a:cubicBezTo>
                    <a:pt x="825766" y="738209"/>
                    <a:pt x="826102" y="737480"/>
                    <a:pt x="826494" y="736808"/>
                  </a:cubicBezTo>
                  <a:lnTo>
                    <a:pt x="757736" y="736808"/>
                  </a:lnTo>
                  <a:cubicBezTo>
                    <a:pt x="755495" y="736808"/>
                    <a:pt x="753421" y="736079"/>
                    <a:pt x="751684" y="734846"/>
                  </a:cubicBezTo>
                  <a:cubicBezTo>
                    <a:pt x="749163" y="735687"/>
                    <a:pt x="746305" y="735519"/>
                    <a:pt x="743839" y="734286"/>
                  </a:cubicBezTo>
                  <a:lnTo>
                    <a:pt x="743111" y="733950"/>
                  </a:lnTo>
                  <a:cubicBezTo>
                    <a:pt x="742942" y="733950"/>
                    <a:pt x="742774" y="733950"/>
                    <a:pt x="742606" y="733950"/>
                  </a:cubicBezTo>
                  <a:lnTo>
                    <a:pt x="741934" y="734398"/>
                  </a:lnTo>
                  <a:cubicBezTo>
                    <a:pt x="738852" y="736415"/>
                    <a:pt x="734985" y="736696"/>
                    <a:pt x="731679" y="735070"/>
                  </a:cubicBezTo>
                  <a:cubicBezTo>
                    <a:pt x="728373" y="733445"/>
                    <a:pt x="726187" y="730251"/>
                    <a:pt x="725907" y="726553"/>
                  </a:cubicBezTo>
                  <a:lnTo>
                    <a:pt x="725347" y="719492"/>
                  </a:lnTo>
                  <a:cubicBezTo>
                    <a:pt x="724730" y="719380"/>
                    <a:pt x="724170" y="719268"/>
                    <a:pt x="723610" y="719100"/>
                  </a:cubicBezTo>
                  <a:lnTo>
                    <a:pt x="723049" y="718876"/>
                  </a:lnTo>
                  <a:cubicBezTo>
                    <a:pt x="722881" y="718876"/>
                    <a:pt x="722769" y="718876"/>
                    <a:pt x="722601" y="718876"/>
                  </a:cubicBezTo>
                  <a:lnTo>
                    <a:pt x="721872" y="718876"/>
                  </a:lnTo>
                  <a:cubicBezTo>
                    <a:pt x="721032" y="718876"/>
                    <a:pt x="720191" y="718764"/>
                    <a:pt x="719351" y="718539"/>
                  </a:cubicBezTo>
                  <a:cubicBezTo>
                    <a:pt x="718846" y="718652"/>
                    <a:pt x="718342" y="718764"/>
                    <a:pt x="717894" y="718820"/>
                  </a:cubicBezTo>
                  <a:cubicBezTo>
                    <a:pt x="717670" y="718988"/>
                    <a:pt x="717446" y="719100"/>
                    <a:pt x="717165" y="719212"/>
                  </a:cubicBezTo>
                  <a:lnTo>
                    <a:pt x="715708" y="719940"/>
                  </a:lnTo>
                  <a:cubicBezTo>
                    <a:pt x="714756" y="720445"/>
                    <a:pt x="713691" y="720781"/>
                    <a:pt x="712626" y="720893"/>
                  </a:cubicBezTo>
                  <a:cubicBezTo>
                    <a:pt x="712178" y="721341"/>
                    <a:pt x="711674" y="721790"/>
                    <a:pt x="711113" y="722126"/>
                  </a:cubicBezTo>
                  <a:lnTo>
                    <a:pt x="711113" y="722126"/>
                  </a:lnTo>
                  <a:cubicBezTo>
                    <a:pt x="710721" y="722686"/>
                    <a:pt x="710329" y="723191"/>
                    <a:pt x="709824" y="723695"/>
                  </a:cubicBezTo>
                  <a:lnTo>
                    <a:pt x="708367" y="725152"/>
                  </a:lnTo>
                  <a:cubicBezTo>
                    <a:pt x="705678" y="727842"/>
                    <a:pt x="701755" y="728794"/>
                    <a:pt x="698169" y="727730"/>
                  </a:cubicBezTo>
                  <a:lnTo>
                    <a:pt x="648464" y="712936"/>
                  </a:lnTo>
                  <a:lnTo>
                    <a:pt x="633838" y="718764"/>
                  </a:lnTo>
                  <a:cubicBezTo>
                    <a:pt x="633558" y="718876"/>
                    <a:pt x="633277" y="718988"/>
                    <a:pt x="632941" y="719044"/>
                  </a:cubicBezTo>
                  <a:lnTo>
                    <a:pt x="580658" y="734790"/>
                  </a:lnTo>
                  <a:lnTo>
                    <a:pt x="559308" y="741907"/>
                  </a:lnTo>
                  <a:cubicBezTo>
                    <a:pt x="555049" y="743308"/>
                    <a:pt x="550398" y="741851"/>
                    <a:pt x="547709" y="738265"/>
                  </a:cubicBezTo>
                  <a:cubicBezTo>
                    <a:pt x="545075" y="734678"/>
                    <a:pt x="545019" y="729747"/>
                    <a:pt x="547596" y="726105"/>
                  </a:cubicBezTo>
                  <a:lnTo>
                    <a:pt x="566817" y="699039"/>
                  </a:lnTo>
                  <a:lnTo>
                    <a:pt x="571132" y="692314"/>
                  </a:lnTo>
                  <a:lnTo>
                    <a:pt x="579594" y="669339"/>
                  </a:lnTo>
                  <a:lnTo>
                    <a:pt x="576007" y="657571"/>
                  </a:lnTo>
                  <a:lnTo>
                    <a:pt x="566537" y="643057"/>
                  </a:lnTo>
                  <a:lnTo>
                    <a:pt x="565865" y="643506"/>
                  </a:lnTo>
                  <a:lnTo>
                    <a:pt x="563511" y="645523"/>
                  </a:lnTo>
                  <a:lnTo>
                    <a:pt x="563007" y="647092"/>
                  </a:lnTo>
                  <a:cubicBezTo>
                    <a:pt x="562670" y="648157"/>
                    <a:pt x="562110" y="649165"/>
                    <a:pt x="561494" y="650062"/>
                  </a:cubicBezTo>
                  <a:lnTo>
                    <a:pt x="557123" y="656282"/>
                  </a:lnTo>
                  <a:lnTo>
                    <a:pt x="556114" y="659588"/>
                  </a:lnTo>
                  <a:cubicBezTo>
                    <a:pt x="556562" y="661718"/>
                    <a:pt x="556394" y="663903"/>
                    <a:pt x="555498" y="665920"/>
                  </a:cubicBezTo>
                  <a:lnTo>
                    <a:pt x="556226" y="670179"/>
                  </a:lnTo>
                  <a:cubicBezTo>
                    <a:pt x="556394" y="671188"/>
                    <a:pt x="556394" y="672197"/>
                    <a:pt x="556282" y="673149"/>
                  </a:cubicBezTo>
                  <a:lnTo>
                    <a:pt x="555554" y="678865"/>
                  </a:lnTo>
                  <a:cubicBezTo>
                    <a:pt x="555274" y="681163"/>
                    <a:pt x="554209" y="683236"/>
                    <a:pt x="552584" y="684861"/>
                  </a:cubicBezTo>
                  <a:lnTo>
                    <a:pt x="551855" y="685590"/>
                  </a:lnTo>
                  <a:cubicBezTo>
                    <a:pt x="550791" y="686654"/>
                    <a:pt x="549558" y="687439"/>
                    <a:pt x="548157" y="687943"/>
                  </a:cubicBezTo>
                  <a:lnTo>
                    <a:pt x="545859" y="688784"/>
                  </a:lnTo>
                  <a:cubicBezTo>
                    <a:pt x="546812" y="689568"/>
                    <a:pt x="547709" y="690521"/>
                    <a:pt x="548325" y="691586"/>
                  </a:cubicBezTo>
                  <a:lnTo>
                    <a:pt x="552640" y="698758"/>
                  </a:lnTo>
                  <a:cubicBezTo>
                    <a:pt x="554209" y="701336"/>
                    <a:pt x="554545" y="704474"/>
                    <a:pt x="553592" y="707332"/>
                  </a:cubicBezTo>
                  <a:lnTo>
                    <a:pt x="552864" y="709517"/>
                  </a:lnTo>
                  <a:cubicBezTo>
                    <a:pt x="552360" y="711030"/>
                    <a:pt x="551519" y="712431"/>
                    <a:pt x="550342" y="713552"/>
                  </a:cubicBezTo>
                  <a:lnTo>
                    <a:pt x="547484" y="716410"/>
                  </a:lnTo>
                  <a:cubicBezTo>
                    <a:pt x="546700" y="717195"/>
                    <a:pt x="545803" y="717867"/>
                    <a:pt x="544795" y="718371"/>
                  </a:cubicBezTo>
                  <a:lnTo>
                    <a:pt x="536893" y="722294"/>
                  </a:lnTo>
                  <a:lnTo>
                    <a:pt x="534540" y="723975"/>
                  </a:lnTo>
                  <a:cubicBezTo>
                    <a:pt x="533027" y="726329"/>
                    <a:pt x="530673" y="727954"/>
                    <a:pt x="527927" y="728570"/>
                  </a:cubicBezTo>
                  <a:cubicBezTo>
                    <a:pt x="524845" y="729187"/>
                    <a:pt x="521595" y="728402"/>
                    <a:pt x="519186" y="726329"/>
                  </a:cubicBezTo>
                  <a:lnTo>
                    <a:pt x="445440" y="664071"/>
                  </a:lnTo>
                  <a:cubicBezTo>
                    <a:pt x="444488" y="663287"/>
                    <a:pt x="443703" y="662390"/>
                    <a:pt x="443031" y="661325"/>
                  </a:cubicBezTo>
                  <a:lnTo>
                    <a:pt x="412827" y="635828"/>
                  </a:lnTo>
                  <a:cubicBezTo>
                    <a:pt x="412603" y="635660"/>
                    <a:pt x="412434" y="635492"/>
                    <a:pt x="412266" y="635324"/>
                  </a:cubicBezTo>
                  <a:lnTo>
                    <a:pt x="410809" y="633867"/>
                  </a:lnTo>
                  <a:cubicBezTo>
                    <a:pt x="410529" y="633587"/>
                    <a:pt x="410305" y="633307"/>
                    <a:pt x="410025" y="633027"/>
                  </a:cubicBezTo>
                  <a:lnTo>
                    <a:pt x="409128" y="631906"/>
                  </a:lnTo>
                  <a:lnTo>
                    <a:pt x="405934" y="631906"/>
                  </a:lnTo>
                  <a:cubicBezTo>
                    <a:pt x="403188" y="631906"/>
                    <a:pt x="400555" y="630841"/>
                    <a:pt x="398649" y="628880"/>
                  </a:cubicBezTo>
                  <a:lnTo>
                    <a:pt x="395791" y="626022"/>
                  </a:lnTo>
                  <a:cubicBezTo>
                    <a:pt x="395007" y="625237"/>
                    <a:pt x="394334" y="624341"/>
                    <a:pt x="393830" y="623332"/>
                  </a:cubicBezTo>
                  <a:lnTo>
                    <a:pt x="393102" y="621875"/>
                  </a:lnTo>
                  <a:cubicBezTo>
                    <a:pt x="392877" y="621427"/>
                    <a:pt x="392709" y="620979"/>
                    <a:pt x="392541" y="620530"/>
                  </a:cubicBezTo>
                  <a:lnTo>
                    <a:pt x="391028" y="619522"/>
                  </a:lnTo>
                  <a:cubicBezTo>
                    <a:pt x="390972" y="619522"/>
                    <a:pt x="390972" y="619522"/>
                    <a:pt x="390916" y="619522"/>
                  </a:cubicBezTo>
                  <a:lnTo>
                    <a:pt x="366484" y="614478"/>
                  </a:lnTo>
                  <a:cubicBezTo>
                    <a:pt x="363682" y="613918"/>
                    <a:pt x="361272" y="612181"/>
                    <a:pt x="359759" y="609771"/>
                  </a:cubicBezTo>
                  <a:cubicBezTo>
                    <a:pt x="358246" y="607361"/>
                    <a:pt x="357854" y="604448"/>
                    <a:pt x="358583" y="601646"/>
                  </a:cubicBezTo>
                  <a:lnTo>
                    <a:pt x="358695" y="601253"/>
                  </a:lnTo>
                  <a:cubicBezTo>
                    <a:pt x="358415" y="601085"/>
                    <a:pt x="358078" y="600917"/>
                    <a:pt x="357798" y="600749"/>
                  </a:cubicBezTo>
                  <a:lnTo>
                    <a:pt x="355893" y="599460"/>
                  </a:lnTo>
                  <a:lnTo>
                    <a:pt x="329892" y="584106"/>
                  </a:lnTo>
                  <a:lnTo>
                    <a:pt x="322327" y="582929"/>
                  </a:lnTo>
                  <a:cubicBezTo>
                    <a:pt x="321094" y="582705"/>
                    <a:pt x="319973" y="582313"/>
                    <a:pt x="318908" y="581696"/>
                  </a:cubicBezTo>
                  <a:lnTo>
                    <a:pt x="315322" y="579679"/>
                  </a:lnTo>
                  <a:lnTo>
                    <a:pt x="313865" y="579735"/>
                  </a:lnTo>
                  <a:lnTo>
                    <a:pt x="308485" y="579063"/>
                  </a:lnTo>
                  <a:cubicBezTo>
                    <a:pt x="306804" y="578839"/>
                    <a:pt x="305235" y="578222"/>
                    <a:pt x="303834" y="577269"/>
                  </a:cubicBezTo>
                  <a:lnTo>
                    <a:pt x="300752" y="576933"/>
                  </a:lnTo>
                  <a:cubicBezTo>
                    <a:pt x="300024" y="576877"/>
                    <a:pt x="299295" y="576709"/>
                    <a:pt x="298623" y="576485"/>
                  </a:cubicBezTo>
                  <a:lnTo>
                    <a:pt x="296661" y="575869"/>
                  </a:lnTo>
                  <a:lnTo>
                    <a:pt x="293916" y="576653"/>
                  </a:lnTo>
                  <a:cubicBezTo>
                    <a:pt x="293019" y="576933"/>
                    <a:pt x="292010" y="577045"/>
                    <a:pt x="291058" y="577045"/>
                  </a:cubicBezTo>
                  <a:lnTo>
                    <a:pt x="288200" y="577045"/>
                  </a:lnTo>
                  <a:cubicBezTo>
                    <a:pt x="287079" y="577045"/>
                    <a:pt x="285958" y="576877"/>
                    <a:pt x="284950" y="576485"/>
                  </a:cubicBezTo>
                  <a:lnTo>
                    <a:pt x="282820" y="575756"/>
                  </a:lnTo>
                  <a:cubicBezTo>
                    <a:pt x="282596" y="575700"/>
                    <a:pt x="282372" y="575588"/>
                    <a:pt x="282148" y="575476"/>
                  </a:cubicBezTo>
                  <a:cubicBezTo>
                    <a:pt x="280523" y="576485"/>
                    <a:pt x="278673" y="576989"/>
                    <a:pt x="276768" y="576989"/>
                  </a:cubicBezTo>
                  <a:lnTo>
                    <a:pt x="274639" y="576989"/>
                  </a:lnTo>
                  <a:cubicBezTo>
                    <a:pt x="270044" y="576989"/>
                    <a:pt x="265953" y="573907"/>
                    <a:pt x="264720" y="569480"/>
                  </a:cubicBezTo>
                  <a:lnTo>
                    <a:pt x="253849" y="531207"/>
                  </a:lnTo>
                  <a:lnTo>
                    <a:pt x="210588" y="669507"/>
                  </a:lnTo>
                  <a:cubicBezTo>
                    <a:pt x="209579" y="672701"/>
                    <a:pt x="207058" y="675223"/>
                    <a:pt x="203864" y="676231"/>
                  </a:cubicBezTo>
                  <a:cubicBezTo>
                    <a:pt x="202351" y="676736"/>
                    <a:pt x="200782" y="676848"/>
                    <a:pt x="199269" y="676624"/>
                  </a:cubicBezTo>
                  <a:lnTo>
                    <a:pt x="198092" y="679538"/>
                  </a:lnTo>
                  <a:cubicBezTo>
                    <a:pt x="197307" y="681499"/>
                    <a:pt x="195962" y="683124"/>
                    <a:pt x="194225" y="684301"/>
                  </a:cubicBezTo>
                  <a:lnTo>
                    <a:pt x="192096" y="685758"/>
                  </a:lnTo>
                  <a:cubicBezTo>
                    <a:pt x="191087" y="686430"/>
                    <a:pt x="189910" y="686934"/>
                    <a:pt x="188734" y="687215"/>
                  </a:cubicBezTo>
                  <a:lnTo>
                    <a:pt x="187781" y="688616"/>
                  </a:lnTo>
                  <a:cubicBezTo>
                    <a:pt x="187669" y="688784"/>
                    <a:pt x="187557" y="688896"/>
                    <a:pt x="187445" y="689064"/>
                  </a:cubicBezTo>
                  <a:lnTo>
                    <a:pt x="185315" y="691922"/>
                  </a:lnTo>
                  <a:cubicBezTo>
                    <a:pt x="183354" y="694556"/>
                    <a:pt x="180272" y="696069"/>
                    <a:pt x="177022" y="696069"/>
                  </a:cubicBezTo>
                  <a:lnTo>
                    <a:pt x="174164" y="696069"/>
                  </a:lnTo>
                  <a:cubicBezTo>
                    <a:pt x="173547" y="696069"/>
                    <a:pt x="172931" y="696012"/>
                    <a:pt x="172315" y="695900"/>
                  </a:cubicBezTo>
                  <a:lnTo>
                    <a:pt x="166207" y="694780"/>
                  </a:lnTo>
                  <a:lnTo>
                    <a:pt x="163685" y="695228"/>
                  </a:lnTo>
                  <a:cubicBezTo>
                    <a:pt x="162844" y="695340"/>
                    <a:pt x="161948" y="695396"/>
                    <a:pt x="161107" y="695340"/>
                  </a:cubicBezTo>
                  <a:lnTo>
                    <a:pt x="152477" y="694612"/>
                  </a:lnTo>
                  <a:cubicBezTo>
                    <a:pt x="150740" y="694443"/>
                    <a:pt x="149059" y="693883"/>
                    <a:pt x="147602" y="692930"/>
                  </a:cubicBezTo>
                  <a:lnTo>
                    <a:pt x="146369" y="692090"/>
                  </a:lnTo>
                  <a:lnTo>
                    <a:pt x="143736" y="691025"/>
                  </a:lnTo>
                  <a:lnTo>
                    <a:pt x="137459" y="696909"/>
                  </a:lnTo>
                  <a:cubicBezTo>
                    <a:pt x="134490" y="699711"/>
                    <a:pt x="130063" y="700495"/>
                    <a:pt x="126308" y="698870"/>
                  </a:cubicBezTo>
                  <a:lnTo>
                    <a:pt x="123338" y="697582"/>
                  </a:lnTo>
                  <a:lnTo>
                    <a:pt x="120648" y="697862"/>
                  </a:lnTo>
                  <a:lnTo>
                    <a:pt x="119696" y="698814"/>
                  </a:lnTo>
                  <a:cubicBezTo>
                    <a:pt x="118911" y="699599"/>
                    <a:pt x="118015" y="700271"/>
                    <a:pt x="117006" y="700776"/>
                  </a:cubicBezTo>
                  <a:lnTo>
                    <a:pt x="117006" y="700776"/>
                  </a:lnTo>
                  <a:cubicBezTo>
                    <a:pt x="115157" y="702401"/>
                    <a:pt x="112747" y="703297"/>
                    <a:pt x="110225" y="703297"/>
                  </a:cubicBezTo>
                  <a:lnTo>
                    <a:pt x="106639" y="703297"/>
                  </a:lnTo>
                  <a:cubicBezTo>
                    <a:pt x="105014" y="703297"/>
                    <a:pt x="103445" y="702905"/>
                    <a:pt x="102044" y="702233"/>
                  </a:cubicBezTo>
                  <a:lnTo>
                    <a:pt x="99186" y="700776"/>
                  </a:lnTo>
                  <a:cubicBezTo>
                    <a:pt x="97169" y="699767"/>
                    <a:pt x="95544" y="698142"/>
                    <a:pt x="94535" y="696125"/>
                  </a:cubicBezTo>
                  <a:lnTo>
                    <a:pt x="93806" y="694668"/>
                  </a:lnTo>
                  <a:cubicBezTo>
                    <a:pt x="93694" y="694499"/>
                    <a:pt x="93638" y="694331"/>
                    <a:pt x="93526" y="694107"/>
                  </a:cubicBezTo>
                  <a:lnTo>
                    <a:pt x="91397" y="689064"/>
                  </a:lnTo>
                  <a:cubicBezTo>
                    <a:pt x="90836" y="687775"/>
                    <a:pt x="90556" y="686374"/>
                    <a:pt x="90556" y="684973"/>
                  </a:cubicBezTo>
                  <a:lnTo>
                    <a:pt x="90556" y="679257"/>
                  </a:lnTo>
                  <a:cubicBezTo>
                    <a:pt x="90556" y="678753"/>
                    <a:pt x="90612" y="678193"/>
                    <a:pt x="90668" y="677688"/>
                  </a:cubicBezTo>
                  <a:lnTo>
                    <a:pt x="91565" y="671860"/>
                  </a:lnTo>
                  <a:lnTo>
                    <a:pt x="86802" y="668722"/>
                  </a:lnTo>
                  <a:lnTo>
                    <a:pt x="82095" y="666033"/>
                  </a:lnTo>
                  <a:cubicBezTo>
                    <a:pt x="81310" y="665584"/>
                    <a:pt x="80582" y="665024"/>
                    <a:pt x="79909" y="664351"/>
                  </a:cubicBezTo>
                  <a:lnTo>
                    <a:pt x="75594" y="660037"/>
                  </a:lnTo>
                  <a:cubicBezTo>
                    <a:pt x="73689" y="658075"/>
                    <a:pt x="72568" y="655498"/>
                    <a:pt x="72568" y="652752"/>
                  </a:cubicBezTo>
                  <a:lnTo>
                    <a:pt x="72568" y="649894"/>
                  </a:lnTo>
                  <a:cubicBezTo>
                    <a:pt x="72568" y="648269"/>
                    <a:pt x="72961" y="646700"/>
                    <a:pt x="73633" y="645299"/>
                  </a:cubicBezTo>
                  <a:lnTo>
                    <a:pt x="76659" y="639303"/>
                  </a:lnTo>
                  <a:lnTo>
                    <a:pt x="76267" y="634596"/>
                  </a:lnTo>
                  <a:lnTo>
                    <a:pt x="75090" y="630561"/>
                  </a:lnTo>
                  <a:cubicBezTo>
                    <a:pt x="74810" y="629608"/>
                    <a:pt x="74698" y="628656"/>
                    <a:pt x="74698" y="627703"/>
                  </a:cubicBezTo>
                  <a:lnTo>
                    <a:pt x="74698" y="626246"/>
                  </a:lnTo>
                  <a:cubicBezTo>
                    <a:pt x="74698" y="625406"/>
                    <a:pt x="74810" y="624621"/>
                    <a:pt x="74978" y="623780"/>
                  </a:cubicBezTo>
                  <a:lnTo>
                    <a:pt x="73969" y="622940"/>
                  </a:lnTo>
                  <a:lnTo>
                    <a:pt x="63378" y="622940"/>
                  </a:lnTo>
                  <a:lnTo>
                    <a:pt x="44550" y="625013"/>
                  </a:lnTo>
                  <a:cubicBezTo>
                    <a:pt x="44157" y="625069"/>
                    <a:pt x="43765" y="625069"/>
                    <a:pt x="43429" y="625069"/>
                  </a:cubicBezTo>
                  <a:lnTo>
                    <a:pt x="42700" y="625069"/>
                  </a:lnTo>
                  <a:cubicBezTo>
                    <a:pt x="39450" y="625069"/>
                    <a:pt x="36368" y="623556"/>
                    <a:pt x="34407" y="620923"/>
                  </a:cubicBezTo>
                  <a:lnTo>
                    <a:pt x="32277" y="618065"/>
                  </a:lnTo>
                  <a:cubicBezTo>
                    <a:pt x="31885" y="617560"/>
                    <a:pt x="31549" y="617056"/>
                    <a:pt x="31325" y="616496"/>
                  </a:cubicBezTo>
                  <a:lnTo>
                    <a:pt x="30596" y="615039"/>
                  </a:lnTo>
                  <a:cubicBezTo>
                    <a:pt x="29980" y="613806"/>
                    <a:pt x="29644" y="612517"/>
                    <a:pt x="29532" y="611172"/>
                  </a:cubicBezTo>
                  <a:cubicBezTo>
                    <a:pt x="28355" y="610892"/>
                    <a:pt x="27234" y="610388"/>
                    <a:pt x="26225" y="609715"/>
                  </a:cubicBezTo>
                  <a:lnTo>
                    <a:pt x="24096" y="608258"/>
                  </a:lnTo>
                  <a:cubicBezTo>
                    <a:pt x="21967" y="606857"/>
                    <a:pt x="20454" y="604672"/>
                    <a:pt x="19837" y="602206"/>
                  </a:cubicBezTo>
                  <a:lnTo>
                    <a:pt x="19109" y="599348"/>
                  </a:lnTo>
                  <a:cubicBezTo>
                    <a:pt x="19053" y="599068"/>
                    <a:pt x="18997" y="598788"/>
                    <a:pt x="18941" y="598508"/>
                  </a:cubicBezTo>
                  <a:lnTo>
                    <a:pt x="18212" y="594193"/>
                  </a:lnTo>
                  <a:cubicBezTo>
                    <a:pt x="17932" y="592512"/>
                    <a:pt x="18044" y="590831"/>
                    <a:pt x="18604" y="589205"/>
                  </a:cubicBezTo>
                  <a:lnTo>
                    <a:pt x="20622" y="583153"/>
                  </a:lnTo>
                  <a:lnTo>
                    <a:pt x="19389" y="583770"/>
                  </a:lnTo>
                  <a:cubicBezTo>
                    <a:pt x="17932" y="584498"/>
                    <a:pt x="16363" y="584835"/>
                    <a:pt x="14794" y="584835"/>
                  </a:cubicBezTo>
                  <a:lnTo>
                    <a:pt x="11824" y="584835"/>
                  </a:lnTo>
                  <a:cubicBezTo>
                    <a:pt x="7901" y="584835"/>
                    <a:pt x="4315" y="582649"/>
                    <a:pt x="2578" y="579119"/>
                  </a:cubicBezTo>
                  <a:lnTo>
                    <a:pt x="1121" y="576261"/>
                  </a:lnTo>
                  <a:cubicBezTo>
                    <a:pt x="392" y="574804"/>
                    <a:pt x="0" y="573235"/>
                    <a:pt x="0" y="571610"/>
                  </a:cubicBezTo>
                  <a:lnTo>
                    <a:pt x="0" y="568752"/>
                  </a:lnTo>
                  <a:cubicBezTo>
                    <a:pt x="0" y="566622"/>
                    <a:pt x="672" y="564549"/>
                    <a:pt x="1849" y="562812"/>
                  </a:cubicBezTo>
                  <a:lnTo>
                    <a:pt x="8854" y="552669"/>
                  </a:lnTo>
                  <a:lnTo>
                    <a:pt x="9638" y="550259"/>
                  </a:lnTo>
                  <a:lnTo>
                    <a:pt x="10927" y="543703"/>
                  </a:lnTo>
                  <a:cubicBezTo>
                    <a:pt x="11263" y="542022"/>
                    <a:pt x="12048" y="540453"/>
                    <a:pt x="13113" y="539108"/>
                  </a:cubicBezTo>
                  <a:lnTo>
                    <a:pt x="16699" y="534793"/>
                  </a:lnTo>
                  <a:cubicBezTo>
                    <a:pt x="17259" y="534065"/>
                    <a:pt x="17988" y="533448"/>
                    <a:pt x="18716" y="532944"/>
                  </a:cubicBezTo>
                  <a:lnTo>
                    <a:pt x="22303" y="530422"/>
                  </a:lnTo>
                  <a:cubicBezTo>
                    <a:pt x="21294" y="528125"/>
                    <a:pt x="21182" y="525491"/>
                    <a:pt x="22023" y="523081"/>
                  </a:cubicBezTo>
                  <a:lnTo>
                    <a:pt x="22751" y="520952"/>
                  </a:lnTo>
                  <a:cubicBezTo>
                    <a:pt x="23255" y="519439"/>
                    <a:pt x="24096" y="518038"/>
                    <a:pt x="25217" y="516917"/>
                  </a:cubicBezTo>
                  <a:lnTo>
                    <a:pt x="25945" y="516189"/>
                  </a:lnTo>
                  <a:lnTo>
                    <a:pt x="26898" y="513555"/>
                  </a:lnTo>
                  <a:cubicBezTo>
                    <a:pt x="26057" y="510865"/>
                    <a:pt x="26394" y="507895"/>
                    <a:pt x="27794" y="505430"/>
                  </a:cubicBezTo>
                  <a:lnTo>
                    <a:pt x="36424" y="490356"/>
                  </a:lnTo>
                  <a:lnTo>
                    <a:pt x="94591" y="392290"/>
                  </a:lnTo>
                  <a:lnTo>
                    <a:pt x="94311" y="391730"/>
                  </a:lnTo>
                  <a:cubicBezTo>
                    <a:pt x="93302" y="389657"/>
                    <a:pt x="92966" y="387303"/>
                    <a:pt x="93414" y="385062"/>
                  </a:cubicBezTo>
                  <a:lnTo>
                    <a:pt x="93638" y="383885"/>
                  </a:lnTo>
                  <a:lnTo>
                    <a:pt x="92574" y="379962"/>
                  </a:lnTo>
                  <a:lnTo>
                    <a:pt x="92069" y="379234"/>
                  </a:lnTo>
                  <a:cubicBezTo>
                    <a:pt x="89323" y="375143"/>
                    <a:pt x="89884" y="369651"/>
                    <a:pt x="93358" y="366177"/>
                  </a:cubicBezTo>
                  <a:lnTo>
                    <a:pt x="94087" y="365449"/>
                  </a:lnTo>
                  <a:cubicBezTo>
                    <a:pt x="94591" y="364944"/>
                    <a:pt x="95095" y="364552"/>
                    <a:pt x="95656" y="364160"/>
                  </a:cubicBezTo>
                  <a:lnTo>
                    <a:pt x="97281" y="363095"/>
                  </a:lnTo>
                  <a:lnTo>
                    <a:pt x="97505" y="362479"/>
                  </a:lnTo>
                  <a:cubicBezTo>
                    <a:pt x="97897" y="361526"/>
                    <a:pt x="98401" y="360629"/>
                    <a:pt x="99018" y="359845"/>
                  </a:cubicBezTo>
                  <a:lnTo>
                    <a:pt x="99634" y="359060"/>
                  </a:lnTo>
                  <a:lnTo>
                    <a:pt x="99634" y="358388"/>
                  </a:lnTo>
                  <a:cubicBezTo>
                    <a:pt x="99634" y="355138"/>
                    <a:pt x="101147" y="352056"/>
                    <a:pt x="103781" y="350094"/>
                  </a:cubicBezTo>
                  <a:lnTo>
                    <a:pt x="105518" y="348749"/>
                  </a:lnTo>
                  <a:lnTo>
                    <a:pt x="109665" y="343370"/>
                  </a:lnTo>
                  <a:cubicBezTo>
                    <a:pt x="109945" y="343034"/>
                    <a:pt x="110225" y="342697"/>
                    <a:pt x="110506" y="342417"/>
                  </a:cubicBezTo>
                  <a:lnTo>
                    <a:pt x="112635" y="340288"/>
                  </a:lnTo>
                  <a:cubicBezTo>
                    <a:pt x="112915" y="340008"/>
                    <a:pt x="113195" y="339783"/>
                    <a:pt x="113476" y="339503"/>
                  </a:cubicBezTo>
                  <a:lnTo>
                    <a:pt x="117062" y="336645"/>
                  </a:lnTo>
                  <a:cubicBezTo>
                    <a:pt x="117622" y="336197"/>
                    <a:pt x="118239" y="335805"/>
                    <a:pt x="118911" y="335469"/>
                  </a:cubicBezTo>
                  <a:lnTo>
                    <a:pt x="119696" y="335076"/>
                  </a:lnTo>
                  <a:cubicBezTo>
                    <a:pt x="120200" y="333787"/>
                    <a:pt x="120985" y="332611"/>
                    <a:pt x="121993" y="331658"/>
                  </a:cubicBezTo>
                  <a:lnTo>
                    <a:pt x="123450" y="330201"/>
                  </a:lnTo>
                  <a:cubicBezTo>
                    <a:pt x="124067" y="329585"/>
                    <a:pt x="124739" y="329080"/>
                    <a:pt x="125467" y="328632"/>
                  </a:cubicBezTo>
                  <a:cubicBezTo>
                    <a:pt x="126588" y="325830"/>
                    <a:pt x="128886" y="323645"/>
                    <a:pt x="131800" y="322692"/>
                  </a:cubicBezTo>
                  <a:lnTo>
                    <a:pt x="131856" y="322692"/>
                  </a:lnTo>
                  <a:cubicBezTo>
                    <a:pt x="131968" y="322524"/>
                    <a:pt x="132080" y="322412"/>
                    <a:pt x="132192" y="322244"/>
                  </a:cubicBezTo>
                  <a:cubicBezTo>
                    <a:pt x="132248" y="321964"/>
                    <a:pt x="132360" y="321627"/>
                    <a:pt x="132416" y="321347"/>
                  </a:cubicBezTo>
                  <a:cubicBezTo>
                    <a:pt x="132080" y="320282"/>
                    <a:pt x="131912" y="319218"/>
                    <a:pt x="131912" y="318097"/>
                  </a:cubicBezTo>
                  <a:lnTo>
                    <a:pt x="131912" y="317368"/>
                  </a:lnTo>
                  <a:cubicBezTo>
                    <a:pt x="131912" y="311653"/>
                    <a:pt x="136563" y="307058"/>
                    <a:pt x="142223" y="307058"/>
                  </a:cubicBezTo>
                  <a:lnTo>
                    <a:pt x="142951" y="307058"/>
                  </a:lnTo>
                  <a:lnTo>
                    <a:pt x="149003" y="305993"/>
                  </a:lnTo>
                  <a:cubicBezTo>
                    <a:pt x="149508" y="304592"/>
                    <a:pt x="150348" y="303247"/>
                    <a:pt x="151413" y="302182"/>
                  </a:cubicBezTo>
                  <a:lnTo>
                    <a:pt x="152141" y="301454"/>
                  </a:lnTo>
                  <a:cubicBezTo>
                    <a:pt x="152926" y="300669"/>
                    <a:pt x="153822" y="299997"/>
                    <a:pt x="154831" y="299493"/>
                  </a:cubicBezTo>
                  <a:lnTo>
                    <a:pt x="159874" y="296859"/>
                  </a:lnTo>
                  <a:lnTo>
                    <a:pt x="159538" y="296130"/>
                  </a:lnTo>
                  <a:cubicBezTo>
                    <a:pt x="158586" y="294281"/>
                    <a:pt x="158249" y="292152"/>
                    <a:pt x="158530" y="290134"/>
                  </a:cubicBezTo>
                  <a:cubicBezTo>
                    <a:pt x="156120" y="287669"/>
                    <a:pt x="155111" y="284194"/>
                    <a:pt x="155784" y="280888"/>
                  </a:cubicBezTo>
                  <a:lnTo>
                    <a:pt x="156568" y="276854"/>
                  </a:lnTo>
                  <a:lnTo>
                    <a:pt x="155672" y="274780"/>
                  </a:lnTo>
                  <a:cubicBezTo>
                    <a:pt x="155111" y="273491"/>
                    <a:pt x="154831" y="272090"/>
                    <a:pt x="154831" y="270689"/>
                  </a:cubicBezTo>
                  <a:lnTo>
                    <a:pt x="154831" y="267103"/>
                  </a:lnTo>
                  <a:cubicBezTo>
                    <a:pt x="154831" y="265982"/>
                    <a:pt x="154999" y="264918"/>
                    <a:pt x="155335" y="263853"/>
                  </a:cubicBezTo>
                  <a:lnTo>
                    <a:pt x="156064" y="261723"/>
                  </a:lnTo>
                  <a:cubicBezTo>
                    <a:pt x="156568" y="260210"/>
                    <a:pt x="157409" y="258810"/>
                    <a:pt x="158530" y="257689"/>
                  </a:cubicBezTo>
                  <a:lnTo>
                    <a:pt x="161443" y="253430"/>
                  </a:lnTo>
                  <a:cubicBezTo>
                    <a:pt x="161275" y="252757"/>
                    <a:pt x="161219" y="252029"/>
                    <a:pt x="161219" y="251357"/>
                  </a:cubicBezTo>
                  <a:lnTo>
                    <a:pt x="161219" y="249900"/>
                  </a:lnTo>
                  <a:cubicBezTo>
                    <a:pt x="161219" y="248275"/>
                    <a:pt x="161612" y="246705"/>
                    <a:pt x="162284" y="245305"/>
                  </a:cubicBezTo>
                  <a:lnTo>
                    <a:pt x="162676" y="244520"/>
                  </a:lnTo>
                  <a:lnTo>
                    <a:pt x="161556" y="242335"/>
                  </a:lnTo>
                  <a:cubicBezTo>
                    <a:pt x="161443" y="242054"/>
                    <a:pt x="161331" y="241830"/>
                    <a:pt x="161219" y="241550"/>
                  </a:cubicBezTo>
                  <a:lnTo>
                    <a:pt x="159762" y="237964"/>
                  </a:lnTo>
                  <a:cubicBezTo>
                    <a:pt x="158305" y="234321"/>
                    <a:pt x="159034" y="230174"/>
                    <a:pt x="161612" y="227261"/>
                  </a:cubicBezTo>
                  <a:lnTo>
                    <a:pt x="181225" y="205182"/>
                  </a:lnTo>
                  <a:lnTo>
                    <a:pt x="175901" y="202604"/>
                  </a:lnTo>
                  <a:lnTo>
                    <a:pt x="153374" y="200643"/>
                  </a:lnTo>
                  <a:cubicBezTo>
                    <a:pt x="152814" y="200587"/>
                    <a:pt x="152309" y="200531"/>
                    <a:pt x="151749" y="200363"/>
                  </a:cubicBezTo>
                  <a:lnTo>
                    <a:pt x="148891" y="199634"/>
                  </a:lnTo>
                  <a:lnTo>
                    <a:pt x="142727" y="197785"/>
                  </a:lnTo>
                  <a:lnTo>
                    <a:pt x="140654" y="197785"/>
                  </a:lnTo>
                  <a:lnTo>
                    <a:pt x="137011" y="198850"/>
                  </a:lnTo>
                  <a:cubicBezTo>
                    <a:pt x="135610" y="199242"/>
                    <a:pt x="134153" y="199354"/>
                    <a:pt x="132696" y="199130"/>
                  </a:cubicBezTo>
                  <a:lnTo>
                    <a:pt x="127653" y="198401"/>
                  </a:lnTo>
                  <a:cubicBezTo>
                    <a:pt x="126812" y="198289"/>
                    <a:pt x="125972" y="198065"/>
                    <a:pt x="125187" y="197729"/>
                  </a:cubicBezTo>
                  <a:lnTo>
                    <a:pt x="107872" y="190780"/>
                  </a:lnTo>
                  <a:cubicBezTo>
                    <a:pt x="106023" y="190164"/>
                    <a:pt x="104454" y="189043"/>
                    <a:pt x="103221" y="187586"/>
                  </a:cubicBezTo>
                  <a:lnTo>
                    <a:pt x="99634" y="183271"/>
                  </a:lnTo>
                  <a:cubicBezTo>
                    <a:pt x="99130" y="182655"/>
                    <a:pt x="98682" y="181982"/>
                    <a:pt x="98345" y="181254"/>
                  </a:cubicBezTo>
                  <a:lnTo>
                    <a:pt x="96216" y="176939"/>
                  </a:lnTo>
                  <a:cubicBezTo>
                    <a:pt x="95488" y="175482"/>
                    <a:pt x="95151" y="173913"/>
                    <a:pt x="95151" y="172288"/>
                  </a:cubicBezTo>
                  <a:lnTo>
                    <a:pt x="95151" y="165844"/>
                  </a:lnTo>
                  <a:cubicBezTo>
                    <a:pt x="95151" y="165115"/>
                    <a:pt x="95207" y="164331"/>
                    <a:pt x="95375" y="163602"/>
                  </a:cubicBezTo>
                  <a:lnTo>
                    <a:pt x="96552" y="158223"/>
                  </a:lnTo>
                  <a:lnTo>
                    <a:pt x="96552" y="156766"/>
                  </a:lnTo>
                  <a:lnTo>
                    <a:pt x="95824" y="143373"/>
                  </a:lnTo>
                  <a:cubicBezTo>
                    <a:pt x="95600" y="139170"/>
                    <a:pt x="97953" y="135247"/>
                    <a:pt x="101764" y="133454"/>
                  </a:cubicBezTo>
                  <a:lnTo>
                    <a:pt x="109665" y="129756"/>
                  </a:lnTo>
                  <a:cubicBezTo>
                    <a:pt x="109889" y="129475"/>
                    <a:pt x="110113" y="129251"/>
                    <a:pt x="110337" y="129027"/>
                  </a:cubicBezTo>
                  <a:lnTo>
                    <a:pt x="111066" y="128299"/>
                  </a:lnTo>
                  <a:cubicBezTo>
                    <a:pt x="112131" y="127234"/>
                    <a:pt x="113363" y="126449"/>
                    <a:pt x="114708" y="125945"/>
                  </a:cubicBezTo>
                  <a:lnTo>
                    <a:pt x="118911" y="124376"/>
                  </a:lnTo>
                  <a:lnTo>
                    <a:pt x="121209" y="122527"/>
                  </a:lnTo>
                  <a:cubicBezTo>
                    <a:pt x="121881" y="122022"/>
                    <a:pt x="122554" y="121574"/>
                    <a:pt x="123338" y="121238"/>
                  </a:cubicBezTo>
                  <a:lnTo>
                    <a:pt x="132192" y="117147"/>
                  </a:lnTo>
                  <a:lnTo>
                    <a:pt x="134490" y="115746"/>
                  </a:lnTo>
                  <a:lnTo>
                    <a:pt x="146594" y="104987"/>
                  </a:lnTo>
                  <a:cubicBezTo>
                    <a:pt x="147098" y="104539"/>
                    <a:pt x="147602" y="104147"/>
                    <a:pt x="148163" y="103810"/>
                  </a:cubicBezTo>
                  <a:lnTo>
                    <a:pt x="155335" y="99496"/>
                  </a:lnTo>
                  <a:cubicBezTo>
                    <a:pt x="156232" y="98991"/>
                    <a:pt x="157185" y="98599"/>
                    <a:pt x="158137" y="98319"/>
                  </a:cubicBezTo>
                  <a:lnTo>
                    <a:pt x="160995" y="97590"/>
                  </a:lnTo>
                  <a:cubicBezTo>
                    <a:pt x="161836" y="97366"/>
                    <a:pt x="162676" y="97310"/>
                    <a:pt x="163517" y="97310"/>
                  </a:cubicBezTo>
                  <a:lnTo>
                    <a:pt x="167103" y="97310"/>
                  </a:lnTo>
                  <a:cubicBezTo>
                    <a:pt x="169121" y="97310"/>
                    <a:pt x="171138" y="97926"/>
                    <a:pt x="172819" y="99047"/>
                  </a:cubicBezTo>
                  <a:lnTo>
                    <a:pt x="173491" y="99496"/>
                  </a:lnTo>
                  <a:lnTo>
                    <a:pt x="176910" y="100336"/>
                  </a:lnTo>
                  <a:lnTo>
                    <a:pt x="192432" y="102297"/>
                  </a:lnTo>
                  <a:lnTo>
                    <a:pt x="195850" y="101289"/>
                  </a:lnTo>
                  <a:cubicBezTo>
                    <a:pt x="197195" y="100896"/>
                    <a:pt x="198596" y="100784"/>
                    <a:pt x="199997" y="100952"/>
                  </a:cubicBezTo>
                  <a:lnTo>
                    <a:pt x="217649" y="103026"/>
                  </a:lnTo>
                  <a:lnTo>
                    <a:pt x="223028" y="101849"/>
                  </a:lnTo>
                  <a:cubicBezTo>
                    <a:pt x="223757" y="101681"/>
                    <a:pt x="224541" y="101625"/>
                    <a:pt x="225270" y="101625"/>
                  </a:cubicBezTo>
                  <a:lnTo>
                    <a:pt x="227399" y="101625"/>
                  </a:lnTo>
                  <a:cubicBezTo>
                    <a:pt x="229249" y="101625"/>
                    <a:pt x="231098" y="102129"/>
                    <a:pt x="232723" y="103082"/>
                  </a:cubicBezTo>
                  <a:lnTo>
                    <a:pt x="233563" y="103586"/>
                  </a:lnTo>
                  <a:lnTo>
                    <a:pt x="234180" y="103530"/>
                  </a:lnTo>
                  <a:lnTo>
                    <a:pt x="234460" y="103250"/>
                  </a:lnTo>
                  <a:cubicBezTo>
                    <a:pt x="236309" y="101401"/>
                    <a:pt x="238831" y="100280"/>
                    <a:pt x="241465" y="100224"/>
                  </a:cubicBezTo>
                  <a:lnTo>
                    <a:pt x="244098" y="99720"/>
                  </a:lnTo>
                  <a:cubicBezTo>
                    <a:pt x="245443" y="99439"/>
                    <a:pt x="246844" y="99439"/>
                    <a:pt x="248133" y="99720"/>
                  </a:cubicBezTo>
                  <a:lnTo>
                    <a:pt x="269820" y="103922"/>
                  </a:lnTo>
                  <a:lnTo>
                    <a:pt x="292122" y="105940"/>
                  </a:lnTo>
                  <a:lnTo>
                    <a:pt x="300584" y="105267"/>
                  </a:lnTo>
                  <a:cubicBezTo>
                    <a:pt x="301425" y="105211"/>
                    <a:pt x="302265" y="105267"/>
                    <a:pt x="303050" y="105379"/>
                  </a:cubicBezTo>
                  <a:lnTo>
                    <a:pt x="307365" y="106108"/>
                  </a:lnTo>
                  <a:cubicBezTo>
                    <a:pt x="308485" y="106276"/>
                    <a:pt x="309606" y="106668"/>
                    <a:pt x="310615" y="107229"/>
                  </a:cubicBezTo>
                  <a:lnTo>
                    <a:pt x="313192" y="108630"/>
                  </a:lnTo>
                  <a:cubicBezTo>
                    <a:pt x="314593" y="106724"/>
                    <a:pt x="316611" y="105379"/>
                    <a:pt x="318908" y="104819"/>
                  </a:cubicBezTo>
                  <a:lnTo>
                    <a:pt x="321766" y="104091"/>
                  </a:lnTo>
                  <a:cubicBezTo>
                    <a:pt x="324456" y="103418"/>
                    <a:pt x="327258" y="103866"/>
                    <a:pt x="329611" y="105267"/>
                  </a:cubicBezTo>
                  <a:lnTo>
                    <a:pt x="332077" y="106780"/>
                  </a:lnTo>
                  <a:lnTo>
                    <a:pt x="337120" y="108293"/>
                  </a:lnTo>
                  <a:lnTo>
                    <a:pt x="341491" y="108798"/>
                  </a:lnTo>
                  <a:lnTo>
                    <a:pt x="353259" y="107509"/>
                  </a:lnTo>
                  <a:cubicBezTo>
                    <a:pt x="354044" y="107397"/>
                    <a:pt x="354772" y="107397"/>
                    <a:pt x="355557" y="107509"/>
                  </a:cubicBezTo>
                  <a:lnTo>
                    <a:pt x="360992" y="108125"/>
                  </a:lnTo>
                  <a:lnTo>
                    <a:pt x="376627" y="106836"/>
                  </a:lnTo>
                  <a:lnTo>
                    <a:pt x="380269" y="106444"/>
                  </a:lnTo>
                  <a:lnTo>
                    <a:pt x="385537" y="105099"/>
                  </a:lnTo>
                  <a:cubicBezTo>
                    <a:pt x="386097" y="104987"/>
                    <a:pt x="386657" y="104875"/>
                    <a:pt x="387162" y="104819"/>
                  </a:cubicBezTo>
                  <a:lnTo>
                    <a:pt x="395791" y="104091"/>
                  </a:lnTo>
                  <a:cubicBezTo>
                    <a:pt x="396408" y="104035"/>
                    <a:pt x="396968" y="104035"/>
                    <a:pt x="397585" y="104091"/>
                  </a:cubicBezTo>
                  <a:lnTo>
                    <a:pt x="406438" y="104763"/>
                  </a:lnTo>
                  <a:lnTo>
                    <a:pt x="407111" y="104427"/>
                  </a:lnTo>
                  <a:cubicBezTo>
                    <a:pt x="408008" y="103978"/>
                    <a:pt x="409016" y="103642"/>
                    <a:pt x="410025" y="103474"/>
                  </a:cubicBezTo>
                  <a:lnTo>
                    <a:pt x="413555" y="102914"/>
                  </a:lnTo>
                  <a:lnTo>
                    <a:pt x="417086" y="101737"/>
                  </a:lnTo>
                  <a:cubicBezTo>
                    <a:pt x="417590" y="101569"/>
                    <a:pt x="418094" y="101457"/>
                    <a:pt x="418655" y="101345"/>
                  </a:cubicBezTo>
                  <a:lnTo>
                    <a:pt x="421456" y="100840"/>
                  </a:lnTo>
                  <a:lnTo>
                    <a:pt x="425771" y="98711"/>
                  </a:lnTo>
                  <a:cubicBezTo>
                    <a:pt x="426948" y="98151"/>
                    <a:pt x="428181" y="97758"/>
                    <a:pt x="429470" y="97646"/>
                  </a:cubicBezTo>
                  <a:lnTo>
                    <a:pt x="436587" y="96974"/>
                  </a:lnTo>
                  <a:lnTo>
                    <a:pt x="441574" y="95741"/>
                  </a:lnTo>
                  <a:cubicBezTo>
                    <a:pt x="442414" y="95517"/>
                    <a:pt x="443255" y="95461"/>
                    <a:pt x="444096" y="95461"/>
                  </a:cubicBezTo>
                  <a:lnTo>
                    <a:pt x="446953" y="95461"/>
                  </a:lnTo>
                  <a:lnTo>
                    <a:pt x="448130" y="95125"/>
                  </a:lnTo>
                  <a:lnTo>
                    <a:pt x="449699" y="91538"/>
                  </a:lnTo>
                  <a:cubicBezTo>
                    <a:pt x="450876" y="88904"/>
                    <a:pt x="453118" y="86831"/>
                    <a:pt x="455863" y="85934"/>
                  </a:cubicBezTo>
                  <a:lnTo>
                    <a:pt x="457993" y="85206"/>
                  </a:lnTo>
                  <a:cubicBezTo>
                    <a:pt x="459058" y="84870"/>
                    <a:pt x="460178" y="84646"/>
                    <a:pt x="461243" y="84646"/>
                  </a:cubicBezTo>
                  <a:lnTo>
                    <a:pt x="469144" y="84646"/>
                  </a:lnTo>
                  <a:cubicBezTo>
                    <a:pt x="470265" y="84646"/>
                    <a:pt x="471386" y="84814"/>
                    <a:pt x="472394" y="85206"/>
                  </a:cubicBezTo>
                  <a:lnTo>
                    <a:pt x="475813" y="86327"/>
                  </a:lnTo>
                  <a:lnTo>
                    <a:pt x="484218" y="87504"/>
                  </a:lnTo>
                  <a:lnTo>
                    <a:pt x="492960" y="87504"/>
                  </a:lnTo>
                  <a:lnTo>
                    <a:pt x="496266" y="86663"/>
                  </a:lnTo>
                  <a:cubicBezTo>
                    <a:pt x="495874" y="84534"/>
                    <a:pt x="496210" y="82292"/>
                    <a:pt x="497219" y="80275"/>
                  </a:cubicBezTo>
                  <a:lnTo>
                    <a:pt x="497947" y="78818"/>
                  </a:lnTo>
                  <a:cubicBezTo>
                    <a:pt x="498452" y="77809"/>
                    <a:pt x="499124" y="76912"/>
                    <a:pt x="499909" y="76128"/>
                  </a:cubicBezTo>
                  <a:lnTo>
                    <a:pt x="500637" y="75399"/>
                  </a:lnTo>
                  <a:cubicBezTo>
                    <a:pt x="502598" y="73438"/>
                    <a:pt x="505232" y="72373"/>
                    <a:pt x="507922" y="72373"/>
                  </a:cubicBezTo>
                  <a:lnTo>
                    <a:pt x="509379" y="72373"/>
                  </a:lnTo>
                  <a:cubicBezTo>
                    <a:pt x="511004" y="72373"/>
                    <a:pt x="512573" y="72766"/>
                    <a:pt x="513974" y="73438"/>
                  </a:cubicBezTo>
                  <a:lnTo>
                    <a:pt x="516832" y="74895"/>
                  </a:lnTo>
                  <a:cubicBezTo>
                    <a:pt x="517336" y="75175"/>
                    <a:pt x="517841" y="75456"/>
                    <a:pt x="518289" y="75792"/>
                  </a:cubicBezTo>
                  <a:lnTo>
                    <a:pt x="529721" y="75175"/>
                  </a:lnTo>
                  <a:cubicBezTo>
                    <a:pt x="530841" y="74335"/>
                    <a:pt x="532074" y="73774"/>
                    <a:pt x="533419" y="73438"/>
                  </a:cubicBezTo>
                  <a:lnTo>
                    <a:pt x="536277" y="72710"/>
                  </a:lnTo>
                  <a:cubicBezTo>
                    <a:pt x="538182" y="72205"/>
                    <a:pt x="540143" y="72317"/>
                    <a:pt x="541937" y="72878"/>
                  </a:cubicBezTo>
                  <a:lnTo>
                    <a:pt x="542273" y="72542"/>
                  </a:lnTo>
                  <a:cubicBezTo>
                    <a:pt x="544234" y="70580"/>
                    <a:pt x="546868" y="69516"/>
                    <a:pt x="549614" y="69516"/>
                  </a:cubicBezTo>
                  <a:lnTo>
                    <a:pt x="551071" y="69516"/>
                  </a:lnTo>
                  <a:cubicBezTo>
                    <a:pt x="554993" y="69516"/>
                    <a:pt x="558524" y="71701"/>
                    <a:pt x="560317" y="75175"/>
                  </a:cubicBezTo>
                  <a:cubicBezTo>
                    <a:pt x="560877" y="75736"/>
                    <a:pt x="561382" y="76296"/>
                    <a:pt x="561830" y="76969"/>
                  </a:cubicBezTo>
                  <a:lnTo>
                    <a:pt x="562951" y="78650"/>
                  </a:lnTo>
                  <a:cubicBezTo>
                    <a:pt x="567041" y="79995"/>
                    <a:pt x="569955" y="83805"/>
                    <a:pt x="570067" y="88288"/>
                  </a:cubicBezTo>
                  <a:cubicBezTo>
                    <a:pt x="570348" y="89017"/>
                    <a:pt x="570572" y="89801"/>
                    <a:pt x="570684" y="90530"/>
                  </a:cubicBezTo>
                  <a:cubicBezTo>
                    <a:pt x="571356" y="91202"/>
                    <a:pt x="571917" y="91987"/>
                    <a:pt x="572421" y="92827"/>
                  </a:cubicBezTo>
                  <a:lnTo>
                    <a:pt x="573990" y="92491"/>
                  </a:lnTo>
                  <a:lnTo>
                    <a:pt x="575055" y="91650"/>
                  </a:lnTo>
                  <a:cubicBezTo>
                    <a:pt x="577016" y="90193"/>
                    <a:pt x="579370" y="89465"/>
                    <a:pt x="581779" y="89577"/>
                  </a:cubicBezTo>
                  <a:lnTo>
                    <a:pt x="591978" y="90137"/>
                  </a:lnTo>
                  <a:lnTo>
                    <a:pt x="593435" y="89185"/>
                  </a:lnTo>
                  <a:cubicBezTo>
                    <a:pt x="594219" y="88624"/>
                    <a:pt x="595116" y="88232"/>
                    <a:pt x="596013" y="87952"/>
                  </a:cubicBezTo>
                  <a:lnTo>
                    <a:pt x="611031" y="83189"/>
                  </a:lnTo>
                  <a:lnTo>
                    <a:pt x="615233" y="81115"/>
                  </a:lnTo>
                  <a:lnTo>
                    <a:pt x="617027" y="79770"/>
                  </a:lnTo>
                  <a:lnTo>
                    <a:pt x="620949" y="76352"/>
                  </a:lnTo>
                  <a:lnTo>
                    <a:pt x="621454" y="75287"/>
                  </a:lnTo>
                  <a:cubicBezTo>
                    <a:pt x="622182" y="73830"/>
                    <a:pt x="623191" y="72598"/>
                    <a:pt x="624480" y="71645"/>
                  </a:cubicBezTo>
                  <a:lnTo>
                    <a:pt x="627338" y="69516"/>
                  </a:lnTo>
                  <a:cubicBezTo>
                    <a:pt x="628290" y="68787"/>
                    <a:pt x="629411" y="68227"/>
                    <a:pt x="630588" y="67890"/>
                  </a:cubicBezTo>
                  <a:lnTo>
                    <a:pt x="637760" y="65761"/>
                  </a:lnTo>
                  <a:cubicBezTo>
                    <a:pt x="638153" y="65649"/>
                    <a:pt x="638489" y="65537"/>
                    <a:pt x="638881" y="65481"/>
                  </a:cubicBezTo>
                  <a:lnTo>
                    <a:pt x="646782" y="64024"/>
                  </a:lnTo>
                  <a:cubicBezTo>
                    <a:pt x="648239" y="63744"/>
                    <a:pt x="649696" y="63800"/>
                    <a:pt x="651153" y="64192"/>
                  </a:cubicBezTo>
                  <a:lnTo>
                    <a:pt x="655076" y="65201"/>
                  </a:lnTo>
                  <a:lnTo>
                    <a:pt x="659671" y="64696"/>
                  </a:lnTo>
                  <a:cubicBezTo>
                    <a:pt x="660399" y="64640"/>
                    <a:pt x="661128" y="64640"/>
                    <a:pt x="661856" y="64696"/>
                  </a:cubicBezTo>
                  <a:lnTo>
                    <a:pt x="675474" y="66041"/>
                  </a:lnTo>
                  <a:lnTo>
                    <a:pt x="689035" y="65369"/>
                  </a:lnTo>
                  <a:lnTo>
                    <a:pt x="705902" y="65369"/>
                  </a:lnTo>
                  <a:lnTo>
                    <a:pt x="709376" y="64808"/>
                  </a:lnTo>
                  <a:cubicBezTo>
                    <a:pt x="709936" y="64696"/>
                    <a:pt x="710497" y="64640"/>
                    <a:pt x="711057" y="64640"/>
                  </a:cubicBezTo>
                  <a:lnTo>
                    <a:pt x="711225" y="64640"/>
                  </a:lnTo>
                  <a:cubicBezTo>
                    <a:pt x="712122" y="63912"/>
                    <a:pt x="713187" y="63407"/>
                    <a:pt x="714251" y="63015"/>
                  </a:cubicBezTo>
                  <a:lnTo>
                    <a:pt x="716381" y="62287"/>
                  </a:lnTo>
                  <a:cubicBezTo>
                    <a:pt x="718118" y="61726"/>
                    <a:pt x="719911" y="61614"/>
                    <a:pt x="721704" y="61951"/>
                  </a:cubicBezTo>
                  <a:lnTo>
                    <a:pt x="722993" y="62231"/>
                  </a:lnTo>
                  <a:lnTo>
                    <a:pt x="723610" y="62063"/>
                  </a:lnTo>
                  <a:cubicBezTo>
                    <a:pt x="724450" y="61838"/>
                    <a:pt x="725291" y="61726"/>
                    <a:pt x="726131" y="61726"/>
                  </a:cubicBezTo>
                  <a:lnTo>
                    <a:pt x="728261" y="61726"/>
                  </a:lnTo>
                  <a:lnTo>
                    <a:pt x="732576" y="61110"/>
                  </a:lnTo>
                  <a:cubicBezTo>
                    <a:pt x="733080" y="61054"/>
                    <a:pt x="733528" y="60998"/>
                    <a:pt x="734032" y="60998"/>
                  </a:cubicBezTo>
                  <a:lnTo>
                    <a:pt x="738347" y="60998"/>
                  </a:lnTo>
                  <a:cubicBezTo>
                    <a:pt x="738852" y="60998"/>
                    <a:pt x="739300" y="61054"/>
                    <a:pt x="739804" y="61110"/>
                  </a:cubicBezTo>
                  <a:lnTo>
                    <a:pt x="744848" y="61838"/>
                  </a:lnTo>
                  <a:cubicBezTo>
                    <a:pt x="745184" y="61894"/>
                    <a:pt x="745576" y="61951"/>
                    <a:pt x="745912" y="62063"/>
                  </a:cubicBezTo>
                  <a:lnTo>
                    <a:pt x="748378" y="62679"/>
                  </a:lnTo>
                  <a:lnTo>
                    <a:pt x="751852" y="63239"/>
                  </a:lnTo>
                  <a:lnTo>
                    <a:pt x="758577" y="63800"/>
                  </a:lnTo>
                  <a:lnTo>
                    <a:pt x="783850" y="59037"/>
                  </a:lnTo>
                  <a:cubicBezTo>
                    <a:pt x="784186" y="58981"/>
                    <a:pt x="784466" y="58925"/>
                    <a:pt x="784802" y="58925"/>
                  </a:cubicBezTo>
                  <a:lnTo>
                    <a:pt x="792704" y="58196"/>
                  </a:lnTo>
                  <a:cubicBezTo>
                    <a:pt x="793712" y="58084"/>
                    <a:pt x="794721" y="58140"/>
                    <a:pt x="795674" y="58364"/>
                  </a:cubicBezTo>
                  <a:lnTo>
                    <a:pt x="796962" y="58644"/>
                  </a:lnTo>
                  <a:lnTo>
                    <a:pt x="797579" y="58476"/>
                  </a:lnTo>
                  <a:cubicBezTo>
                    <a:pt x="798419" y="58252"/>
                    <a:pt x="799260" y="58140"/>
                    <a:pt x="800101" y="58140"/>
                  </a:cubicBezTo>
                  <a:lnTo>
                    <a:pt x="806265" y="58140"/>
                  </a:lnTo>
                  <a:lnTo>
                    <a:pt x="812877" y="56963"/>
                  </a:lnTo>
                  <a:lnTo>
                    <a:pt x="820946" y="54610"/>
                  </a:lnTo>
                  <a:lnTo>
                    <a:pt x="821507" y="54049"/>
                  </a:lnTo>
                  <a:cubicBezTo>
                    <a:pt x="822291" y="53265"/>
                    <a:pt x="823188" y="52592"/>
                    <a:pt x="824197" y="52144"/>
                  </a:cubicBezTo>
                  <a:lnTo>
                    <a:pt x="824197" y="52144"/>
                  </a:lnTo>
                  <a:cubicBezTo>
                    <a:pt x="824813" y="51584"/>
                    <a:pt x="825541" y="51135"/>
                    <a:pt x="826270" y="50743"/>
                  </a:cubicBezTo>
                  <a:lnTo>
                    <a:pt x="830865" y="46148"/>
                  </a:lnTo>
                  <a:cubicBezTo>
                    <a:pt x="832826" y="44243"/>
                    <a:pt x="835404" y="43122"/>
                    <a:pt x="838150" y="43122"/>
                  </a:cubicBezTo>
                  <a:lnTo>
                    <a:pt x="841400" y="42786"/>
                  </a:lnTo>
                  <a:cubicBezTo>
                    <a:pt x="841680" y="42674"/>
                    <a:pt x="841904" y="42562"/>
                    <a:pt x="842184" y="42450"/>
                  </a:cubicBezTo>
                  <a:lnTo>
                    <a:pt x="848349" y="39984"/>
                  </a:lnTo>
                  <a:lnTo>
                    <a:pt x="849581" y="39143"/>
                  </a:lnTo>
                  <a:cubicBezTo>
                    <a:pt x="850702" y="38415"/>
                    <a:pt x="851991" y="37854"/>
                    <a:pt x="853280" y="37630"/>
                  </a:cubicBezTo>
                  <a:lnTo>
                    <a:pt x="855521" y="37182"/>
                  </a:lnTo>
                  <a:lnTo>
                    <a:pt x="857146" y="36341"/>
                  </a:lnTo>
                  <a:cubicBezTo>
                    <a:pt x="857315" y="36229"/>
                    <a:pt x="857483" y="36173"/>
                    <a:pt x="857707" y="36117"/>
                  </a:cubicBezTo>
                  <a:lnTo>
                    <a:pt x="861573" y="34436"/>
                  </a:lnTo>
                  <a:lnTo>
                    <a:pt x="863030" y="33371"/>
                  </a:lnTo>
                  <a:lnTo>
                    <a:pt x="866617" y="29785"/>
                  </a:lnTo>
                  <a:lnTo>
                    <a:pt x="868130" y="27263"/>
                  </a:lnTo>
                  <a:cubicBezTo>
                    <a:pt x="868578" y="26535"/>
                    <a:pt x="869082" y="25862"/>
                    <a:pt x="869699" y="25302"/>
                  </a:cubicBezTo>
                  <a:lnTo>
                    <a:pt x="870035" y="24966"/>
                  </a:lnTo>
                  <a:cubicBezTo>
                    <a:pt x="868802" y="23229"/>
                    <a:pt x="868130" y="21099"/>
                    <a:pt x="868130" y="18970"/>
                  </a:cubicBezTo>
                  <a:cubicBezTo>
                    <a:pt x="868130" y="17065"/>
                    <a:pt x="868634" y="15215"/>
                    <a:pt x="869643" y="13646"/>
                  </a:cubicBezTo>
                  <a:cubicBezTo>
                    <a:pt x="870147" y="12358"/>
                    <a:pt x="870932" y="11237"/>
                    <a:pt x="871884" y="10228"/>
                  </a:cubicBezTo>
                  <a:lnTo>
                    <a:pt x="872613" y="9500"/>
                  </a:lnTo>
                  <a:cubicBezTo>
                    <a:pt x="874014" y="8099"/>
                    <a:pt x="875807" y="7090"/>
                    <a:pt x="877768" y="6698"/>
                  </a:cubicBezTo>
                  <a:cubicBezTo>
                    <a:pt x="879169" y="6025"/>
                    <a:pt x="880738" y="5745"/>
                    <a:pt x="882251" y="5745"/>
                  </a:cubicBezTo>
                  <a:cubicBezTo>
                    <a:pt x="883988" y="4400"/>
                    <a:pt x="886174" y="3616"/>
                    <a:pt x="888583" y="3616"/>
                  </a:cubicBezTo>
                  <a:lnTo>
                    <a:pt x="891609" y="3616"/>
                  </a:lnTo>
                  <a:cubicBezTo>
                    <a:pt x="892506" y="2943"/>
                    <a:pt x="893515" y="2383"/>
                    <a:pt x="894635" y="1991"/>
                  </a:cubicBezTo>
                  <a:lnTo>
                    <a:pt x="896877" y="1094"/>
                  </a:lnTo>
                  <a:cubicBezTo>
                    <a:pt x="900856" y="-923"/>
                    <a:pt x="905675" y="-83"/>
                    <a:pt x="908813" y="3055"/>
                  </a:cubicBezTo>
                  <a:lnTo>
                    <a:pt x="908925" y="3167"/>
                  </a:lnTo>
                  <a:lnTo>
                    <a:pt x="912567" y="5801"/>
                  </a:lnTo>
                  <a:lnTo>
                    <a:pt x="918395" y="8715"/>
                  </a:lnTo>
                  <a:lnTo>
                    <a:pt x="921982" y="9892"/>
                  </a:lnTo>
                  <a:cubicBezTo>
                    <a:pt x="922430" y="10060"/>
                    <a:pt x="922878" y="10228"/>
                    <a:pt x="923326" y="10452"/>
                  </a:cubicBezTo>
                  <a:lnTo>
                    <a:pt x="927025" y="12301"/>
                  </a:lnTo>
                  <a:cubicBezTo>
                    <a:pt x="928258" y="12414"/>
                    <a:pt x="929435" y="12806"/>
                    <a:pt x="930555" y="13310"/>
                  </a:cubicBezTo>
                  <a:lnTo>
                    <a:pt x="935879" y="16000"/>
                  </a:lnTo>
                  <a:cubicBezTo>
                    <a:pt x="936719" y="16168"/>
                    <a:pt x="937560" y="16448"/>
                    <a:pt x="938288" y="16840"/>
                  </a:cubicBezTo>
                  <a:lnTo>
                    <a:pt x="939073" y="17233"/>
                  </a:lnTo>
                  <a:lnTo>
                    <a:pt x="942659" y="18410"/>
                  </a:lnTo>
                  <a:cubicBezTo>
                    <a:pt x="942884" y="18466"/>
                    <a:pt x="943052" y="18522"/>
                    <a:pt x="943220" y="18634"/>
                  </a:cubicBezTo>
                  <a:lnTo>
                    <a:pt x="946806" y="20091"/>
                  </a:lnTo>
                  <a:cubicBezTo>
                    <a:pt x="947254" y="20259"/>
                    <a:pt x="947703" y="20483"/>
                    <a:pt x="948095" y="20707"/>
                  </a:cubicBezTo>
                  <a:lnTo>
                    <a:pt x="952018" y="22949"/>
                  </a:lnTo>
                  <a:lnTo>
                    <a:pt x="962328" y="25806"/>
                  </a:lnTo>
                  <a:lnTo>
                    <a:pt x="968100" y="25806"/>
                  </a:lnTo>
                  <a:cubicBezTo>
                    <a:pt x="968773" y="25806"/>
                    <a:pt x="969445" y="25862"/>
                    <a:pt x="970118" y="26031"/>
                  </a:cubicBezTo>
                  <a:lnTo>
                    <a:pt x="976730" y="27376"/>
                  </a:lnTo>
                  <a:lnTo>
                    <a:pt x="990851" y="28664"/>
                  </a:lnTo>
                  <a:lnTo>
                    <a:pt x="994662" y="28104"/>
                  </a:lnTo>
                  <a:cubicBezTo>
                    <a:pt x="995447" y="27992"/>
                    <a:pt x="996287" y="27992"/>
                    <a:pt x="997072" y="28048"/>
                  </a:cubicBezTo>
                  <a:lnTo>
                    <a:pt x="1003236" y="28608"/>
                  </a:lnTo>
                  <a:lnTo>
                    <a:pt x="1007270" y="27600"/>
                  </a:lnTo>
                  <a:cubicBezTo>
                    <a:pt x="1008111" y="27376"/>
                    <a:pt x="1008951" y="27263"/>
                    <a:pt x="1009792" y="27263"/>
                  </a:cubicBezTo>
                  <a:lnTo>
                    <a:pt x="1015116" y="27263"/>
                  </a:lnTo>
                  <a:lnTo>
                    <a:pt x="1019094" y="25750"/>
                  </a:lnTo>
                  <a:cubicBezTo>
                    <a:pt x="1021952" y="24686"/>
                    <a:pt x="1025202" y="24910"/>
                    <a:pt x="1027836" y="26479"/>
                  </a:cubicBezTo>
                  <a:cubicBezTo>
                    <a:pt x="1030526" y="27992"/>
                    <a:pt x="1032375" y="30626"/>
                    <a:pt x="1032879" y="33652"/>
                  </a:cubicBezTo>
                  <a:lnTo>
                    <a:pt x="1040500" y="77137"/>
                  </a:lnTo>
                  <a:lnTo>
                    <a:pt x="1043078" y="76856"/>
                  </a:lnTo>
                  <a:cubicBezTo>
                    <a:pt x="1044423" y="76688"/>
                    <a:pt x="1045768" y="76800"/>
                    <a:pt x="1047057" y="77193"/>
                  </a:cubicBezTo>
                  <a:lnTo>
                    <a:pt x="1050531" y="78201"/>
                  </a:lnTo>
                  <a:lnTo>
                    <a:pt x="1051092" y="77921"/>
                  </a:lnTo>
                  <a:cubicBezTo>
                    <a:pt x="1052885" y="77025"/>
                    <a:pt x="1054902" y="76688"/>
                    <a:pt x="1056863" y="76912"/>
                  </a:cubicBezTo>
                  <a:lnTo>
                    <a:pt x="1060338" y="77305"/>
                  </a:lnTo>
                  <a:lnTo>
                    <a:pt x="1061402" y="76296"/>
                  </a:lnTo>
                  <a:cubicBezTo>
                    <a:pt x="1064541" y="73158"/>
                    <a:pt x="1069360" y="72373"/>
                    <a:pt x="1073282" y="74391"/>
                  </a:cubicBezTo>
                  <a:lnTo>
                    <a:pt x="1074739" y="75119"/>
                  </a:lnTo>
                  <a:cubicBezTo>
                    <a:pt x="1075300" y="75399"/>
                    <a:pt x="1075860" y="75736"/>
                    <a:pt x="1076420" y="76128"/>
                  </a:cubicBezTo>
                  <a:lnTo>
                    <a:pt x="1108194" y="88456"/>
                  </a:lnTo>
                  <a:cubicBezTo>
                    <a:pt x="1108586" y="87616"/>
                    <a:pt x="1109090" y="86887"/>
                    <a:pt x="1109707" y="86159"/>
                  </a:cubicBezTo>
                  <a:cubicBezTo>
                    <a:pt x="1111668" y="83917"/>
                    <a:pt x="1114526" y="82572"/>
                    <a:pt x="1117496" y="82572"/>
                  </a:cubicBezTo>
                  <a:lnTo>
                    <a:pt x="1118224" y="82572"/>
                  </a:lnTo>
                  <a:lnTo>
                    <a:pt x="1156442" y="83301"/>
                  </a:lnTo>
                  <a:cubicBezTo>
                    <a:pt x="1156778" y="83301"/>
                    <a:pt x="1157114" y="83301"/>
                    <a:pt x="1157450" y="83357"/>
                  </a:cubicBezTo>
                  <a:lnTo>
                    <a:pt x="1189672" y="86943"/>
                  </a:lnTo>
                  <a:cubicBezTo>
                    <a:pt x="1189896" y="86943"/>
                    <a:pt x="1190176" y="86999"/>
                    <a:pt x="1190400" y="87055"/>
                  </a:cubicBezTo>
                  <a:lnTo>
                    <a:pt x="1234502" y="94788"/>
                  </a:lnTo>
                  <a:cubicBezTo>
                    <a:pt x="1239377" y="94788"/>
                    <a:pt x="1243468" y="98151"/>
                    <a:pt x="1244532" y="102690"/>
                  </a:cubicBezTo>
                  <a:lnTo>
                    <a:pt x="1244644" y="102802"/>
                  </a:lnTo>
                  <a:cubicBezTo>
                    <a:pt x="1245765" y="103922"/>
                    <a:pt x="1246662" y="105323"/>
                    <a:pt x="1247166" y="106836"/>
                  </a:cubicBezTo>
                  <a:lnTo>
                    <a:pt x="1247894" y="108966"/>
                  </a:lnTo>
                  <a:cubicBezTo>
                    <a:pt x="1248119" y="109638"/>
                    <a:pt x="1248287" y="110255"/>
                    <a:pt x="1248343" y="110927"/>
                  </a:cubicBezTo>
                  <a:lnTo>
                    <a:pt x="1249071" y="116643"/>
                  </a:lnTo>
                  <a:cubicBezTo>
                    <a:pt x="1249351" y="118940"/>
                    <a:pt x="1248847" y="121238"/>
                    <a:pt x="1247670" y="123255"/>
                  </a:cubicBezTo>
                  <a:lnTo>
                    <a:pt x="1246998" y="124376"/>
                  </a:lnTo>
                  <a:lnTo>
                    <a:pt x="1246998" y="127234"/>
                  </a:lnTo>
                  <a:cubicBezTo>
                    <a:pt x="1246998" y="130428"/>
                    <a:pt x="1245541" y="133398"/>
                    <a:pt x="1243075" y="135359"/>
                  </a:cubicBezTo>
                  <a:cubicBezTo>
                    <a:pt x="1242347" y="136928"/>
                    <a:pt x="1241170" y="138273"/>
                    <a:pt x="1239769" y="139282"/>
                  </a:cubicBezTo>
                  <a:lnTo>
                    <a:pt x="1235902" y="142028"/>
                  </a:lnTo>
                  <a:lnTo>
                    <a:pt x="1233941" y="144493"/>
                  </a:lnTo>
                  <a:cubicBezTo>
                    <a:pt x="1233493" y="145110"/>
                    <a:pt x="1232933" y="145614"/>
                    <a:pt x="1232372" y="146119"/>
                  </a:cubicBezTo>
                  <a:cubicBezTo>
                    <a:pt x="1232092" y="147351"/>
                    <a:pt x="1231588" y="148472"/>
                    <a:pt x="1230915" y="149537"/>
                  </a:cubicBezTo>
                  <a:lnTo>
                    <a:pt x="1230075" y="150826"/>
                  </a:lnTo>
                  <a:lnTo>
                    <a:pt x="1229010" y="153403"/>
                  </a:lnTo>
                  <a:cubicBezTo>
                    <a:pt x="1228730" y="154132"/>
                    <a:pt x="1228338" y="154860"/>
                    <a:pt x="1227833" y="155533"/>
                  </a:cubicBezTo>
                  <a:lnTo>
                    <a:pt x="1228113" y="156878"/>
                  </a:lnTo>
                  <a:cubicBezTo>
                    <a:pt x="1228225" y="157550"/>
                    <a:pt x="1228338" y="158223"/>
                    <a:pt x="1228338" y="158895"/>
                  </a:cubicBezTo>
                  <a:lnTo>
                    <a:pt x="1228338" y="159624"/>
                  </a:lnTo>
                  <a:cubicBezTo>
                    <a:pt x="1228338" y="160464"/>
                    <a:pt x="1228225" y="161305"/>
                    <a:pt x="1228057" y="162145"/>
                  </a:cubicBezTo>
                  <a:lnTo>
                    <a:pt x="1227329" y="165003"/>
                  </a:lnTo>
                  <a:cubicBezTo>
                    <a:pt x="1225928" y="170551"/>
                    <a:pt x="1220324" y="173913"/>
                    <a:pt x="1214776" y="172512"/>
                  </a:cubicBezTo>
                  <a:lnTo>
                    <a:pt x="1213151" y="172120"/>
                  </a:lnTo>
                  <a:lnTo>
                    <a:pt x="1209677" y="172120"/>
                  </a:lnTo>
                  <a:lnTo>
                    <a:pt x="1207548" y="173185"/>
                  </a:lnTo>
                  <a:cubicBezTo>
                    <a:pt x="1204746" y="174585"/>
                    <a:pt x="1201440" y="174642"/>
                    <a:pt x="1198582" y="173297"/>
                  </a:cubicBezTo>
                  <a:lnTo>
                    <a:pt x="1196788" y="173465"/>
                  </a:lnTo>
                  <a:lnTo>
                    <a:pt x="1186366" y="174866"/>
                  </a:lnTo>
                  <a:cubicBezTo>
                    <a:pt x="1185917" y="174922"/>
                    <a:pt x="1185469" y="174978"/>
                    <a:pt x="1185021" y="174978"/>
                  </a:cubicBezTo>
                  <a:lnTo>
                    <a:pt x="1184180" y="174978"/>
                  </a:lnTo>
                  <a:cubicBezTo>
                    <a:pt x="1182835" y="175986"/>
                    <a:pt x="1181266" y="176715"/>
                    <a:pt x="1179585" y="176995"/>
                  </a:cubicBezTo>
                  <a:lnTo>
                    <a:pt x="1153752" y="181310"/>
                  </a:lnTo>
                  <a:cubicBezTo>
                    <a:pt x="1152015" y="181590"/>
                    <a:pt x="1150222" y="181422"/>
                    <a:pt x="1148596" y="180862"/>
                  </a:cubicBezTo>
                  <a:lnTo>
                    <a:pt x="1128367" y="173689"/>
                  </a:lnTo>
                  <a:cubicBezTo>
                    <a:pt x="1127582" y="173409"/>
                    <a:pt x="1126798" y="173016"/>
                    <a:pt x="1126125" y="172568"/>
                  </a:cubicBezTo>
                  <a:lnTo>
                    <a:pt x="1122651" y="170271"/>
                  </a:lnTo>
                  <a:lnTo>
                    <a:pt x="1109034" y="171391"/>
                  </a:lnTo>
                  <a:lnTo>
                    <a:pt x="1080511" y="174249"/>
                  </a:lnTo>
                  <a:cubicBezTo>
                    <a:pt x="1080175" y="174305"/>
                    <a:pt x="1079839" y="174305"/>
                    <a:pt x="1079502" y="174305"/>
                  </a:cubicBezTo>
                  <a:lnTo>
                    <a:pt x="1077261" y="174305"/>
                  </a:lnTo>
                  <a:cubicBezTo>
                    <a:pt x="1077093" y="174473"/>
                    <a:pt x="1076925" y="174698"/>
                    <a:pt x="1076757" y="174866"/>
                  </a:cubicBezTo>
                  <a:lnTo>
                    <a:pt x="1075972" y="175538"/>
                  </a:lnTo>
                  <a:cubicBezTo>
                    <a:pt x="1072834" y="178676"/>
                    <a:pt x="1068015" y="179461"/>
                    <a:pt x="1064036" y="177499"/>
                  </a:cubicBezTo>
                  <a:lnTo>
                    <a:pt x="1063364" y="177163"/>
                  </a:lnTo>
                  <a:lnTo>
                    <a:pt x="1061514" y="177163"/>
                  </a:lnTo>
                  <a:cubicBezTo>
                    <a:pt x="1060450" y="177163"/>
                    <a:pt x="1059385" y="176995"/>
                    <a:pt x="1058376" y="176659"/>
                  </a:cubicBezTo>
                  <a:cubicBezTo>
                    <a:pt x="1057984" y="176995"/>
                    <a:pt x="1057592" y="177275"/>
                    <a:pt x="1057200" y="177555"/>
                  </a:cubicBezTo>
                  <a:lnTo>
                    <a:pt x="1055070" y="179012"/>
                  </a:lnTo>
                  <a:cubicBezTo>
                    <a:pt x="1053389" y="180133"/>
                    <a:pt x="1051372" y="180750"/>
                    <a:pt x="1049354" y="180750"/>
                  </a:cubicBezTo>
                  <a:lnTo>
                    <a:pt x="1048178" y="180750"/>
                  </a:lnTo>
                  <a:cubicBezTo>
                    <a:pt x="1048346" y="184784"/>
                    <a:pt x="1046160" y="188595"/>
                    <a:pt x="1042462" y="190444"/>
                  </a:cubicBezTo>
                  <a:lnTo>
                    <a:pt x="1041005" y="191173"/>
                  </a:lnTo>
                  <a:cubicBezTo>
                    <a:pt x="1039044" y="192125"/>
                    <a:pt x="1036858" y="192517"/>
                    <a:pt x="1034673" y="192125"/>
                  </a:cubicBezTo>
                  <a:lnTo>
                    <a:pt x="1026883" y="190836"/>
                  </a:lnTo>
                  <a:lnTo>
                    <a:pt x="1024138" y="190836"/>
                  </a:lnTo>
                  <a:cubicBezTo>
                    <a:pt x="1023409" y="190836"/>
                    <a:pt x="1022737" y="190780"/>
                    <a:pt x="1022008" y="190612"/>
                  </a:cubicBezTo>
                  <a:cubicBezTo>
                    <a:pt x="1020999" y="195263"/>
                    <a:pt x="1016853" y="198738"/>
                    <a:pt x="1011921" y="198738"/>
                  </a:cubicBezTo>
                  <a:lnTo>
                    <a:pt x="1009792" y="198738"/>
                  </a:lnTo>
                  <a:cubicBezTo>
                    <a:pt x="1009400" y="198738"/>
                    <a:pt x="1009064" y="198738"/>
                    <a:pt x="1008671" y="198682"/>
                  </a:cubicBezTo>
                  <a:lnTo>
                    <a:pt x="988554" y="196552"/>
                  </a:lnTo>
                  <a:cubicBezTo>
                    <a:pt x="988498" y="196552"/>
                    <a:pt x="988442" y="196552"/>
                    <a:pt x="988386" y="196552"/>
                  </a:cubicBezTo>
                  <a:lnTo>
                    <a:pt x="930163" y="189379"/>
                  </a:lnTo>
                  <a:lnTo>
                    <a:pt x="916098" y="187978"/>
                  </a:lnTo>
                  <a:lnTo>
                    <a:pt x="900519" y="186017"/>
                  </a:lnTo>
                  <a:lnTo>
                    <a:pt x="904330" y="208992"/>
                  </a:lnTo>
                  <a:lnTo>
                    <a:pt x="914192" y="270633"/>
                  </a:lnTo>
                  <a:lnTo>
                    <a:pt x="915593" y="270914"/>
                  </a:lnTo>
                  <a:cubicBezTo>
                    <a:pt x="916490" y="271082"/>
                    <a:pt x="917387" y="271418"/>
                    <a:pt x="918171" y="271810"/>
                  </a:cubicBezTo>
                  <a:lnTo>
                    <a:pt x="919628" y="272539"/>
                  </a:lnTo>
                  <a:cubicBezTo>
                    <a:pt x="920637" y="273043"/>
                    <a:pt x="921533" y="273715"/>
                    <a:pt x="922318" y="274500"/>
                  </a:cubicBezTo>
                  <a:lnTo>
                    <a:pt x="923607" y="275341"/>
                  </a:lnTo>
                  <a:cubicBezTo>
                    <a:pt x="924615" y="276013"/>
                    <a:pt x="925456" y="276854"/>
                    <a:pt x="926184" y="277806"/>
                  </a:cubicBezTo>
                  <a:cubicBezTo>
                    <a:pt x="928706" y="279655"/>
                    <a:pt x="930275" y="282625"/>
                    <a:pt x="930387" y="285819"/>
                  </a:cubicBezTo>
                  <a:lnTo>
                    <a:pt x="930723" y="286548"/>
                  </a:lnTo>
                  <a:cubicBezTo>
                    <a:pt x="930723" y="286548"/>
                    <a:pt x="930779" y="286604"/>
                    <a:pt x="930779" y="286604"/>
                  </a:cubicBezTo>
                  <a:lnTo>
                    <a:pt x="931844" y="286996"/>
                  </a:lnTo>
                  <a:lnTo>
                    <a:pt x="934030" y="287557"/>
                  </a:lnTo>
                  <a:cubicBezTo>
                    <a:pt x="934758" y="287725"/>
                    <a:pt x="935487" y="288005"/>
                    <a:pt x="936159" y="288341"/>
                  </a:cubicBezTo>
                  <a:lnTo>
                    <a:pt x="937616" y="289070"/>
                  </a:lnTo>
                  <a:cubicBezTo>
                    <a:pt x="938008" y="289238"/>
                    <a:pt x="938344" y="289462"/>
                    <a:pt x="938737" y="289686"/>
                  </a:cubicBezTo>
                  <a:lnTo>
                    <a:pt x="940866" y="291143"/>
                  </a:lnTo>
                  <a:cubicBezTo>
                    <a:pt x="941763" y="291759"/>
                    <a:pt x="942547" y="292488"/>
                    <a:pt x="943220" y="293328"/>
                  </a:cubicBezTo>
                  <a:lnTo>
                    <a:pt x="943332" y="293385"/>
                  </a:lnTo>
                  <a:cubicBezTo>
                    <a:pt x="944340" y="293889"/>
                    <a:pt x="945237" y="294505"/>
                    <a:pt x="946022" y="295290"/>
                  </a:cubicBezTo>
                  <a:lnTo>
                    <a:pt x="952802" y="302070"/>
                  </a:lnTo>
                  <a:lnTo>
                    <a:pt x="955940" y="304592"/>
                  </a:lnTo>
                  <a:cubicBezTo>
                    <a:pt x="956164" y="304760"/>
                    <a:pt x="956389" y="304984"/>
                    <a:pt x="956613" y="305208"/>
                  </a:cubicBezTo>
                  <a:lnTo>
                    <a:pt x="958798" y="305208"/>
                  </a:lnTo>
                  <a:cubicBezTo>
                    <a:pt x="960815" y="305208"/>
                    <a:pt x="962833" y="305825"/>
                    <a:pt x="964514" y="306946"/>
                  </a:cubicBezTo>
                  <a:lnTo>
                    <a:pt x="966643" y="308403"/>
                  </a:lnTo>
                  <a:cubicBezTo>
                    <a:pt x="967204" y="308795"/>
                    <a:pt x="967764" y="309243"/>
                    <a:pt x="968212" y="309691"/>
                  </a:cubicBezTo>
                  <a:lnTo>
                    <a:pt x="968324" y="309803"/>
                  </a:lnTo>
                  <a:cubicBezTo>
                    <a:pt x="971238" y="310532"/>
                    <a:pt x="973760" y="312437"/>
                    <a:pt x="975161" y="315239"/>
                  </a:cubicBezTo>
                  <a:lnTo>
                    <a:pt x="975889" y="316640"/>
                  </a:lnTo>
                  <a:lnTo>
                    <a:pt x="978299" y="319050"/>
                  </a:lnTo>
                  <a:cubicBezTo>
                    <a:pt x="978747" y="319498"/>
                    <a:pt x="979196" y="320058"/>
                    <a:pt x="979588" y="320619"/>
                  </a:cubicBezTo>
                  <a:lnTo>
                    <a:pt x="980485" y="321908"/>
                  </a:lnTo>
                  <a:lnTo>
                    <a:pt x="981941" y="323364"/>
                  </a:lnTo>
                  <a:cubicBezTo>
                    <a:pt x="983286" y="324709"/>
                    <a:pt x="984239" y="326391"/>
                    <a:pt x="984687" y="328240"/>
                  </a:cubicBezTo>
                  <a:lnTo>
                    <a:pt x="985696" y="329248"/>
                  </a:lnTo>
                  <a:cubicBezTo>
                    <a:pt x="986144" y="329136"/>
                    <a:pt x="986649" y="329024"/>
                    <a:pt x="987097" y="328968"/>
                  </a:cubicBezTo>
                  <a:lnTo>
                    <a:pt x="987881" y="328744"/>
                  </a:lnTo>
                  <a:cubicBezTo>
                    <a:pt x="988946" y="328408"/>
                    <a:pt x="990067" y="328184"/>
                    <a:pt x="991132" y="328184"/>
                  </a:cubicBezTo>
                  <a:lnTo>
                    <a:pt x="993261" y="328184"/>
                  </a:lnTo>
                  <a:cubicBezTo>
                    <a:pt x="994886" y="328184"/>
                    <a:pt x="996455" y="328576"/>
                    <a:pt x="997912" y="329304"/>
                  </a:cubicBezTo>
                  <a:lnTo>
                    <a:pt x="1000154" y="330145"/>
                  </a:lnTo>
                  <a:cubicBezTo>
                    <a:pt x="1001274" y="330537"/>
                    <a:pt x="1002283" y="331098"/>
                    <a:pt x="1003180" y="331770"/>
                  </a:cubicBezTo>
                  <a:lnTo>
                    <a:pt x="1004020" y="331770"/>
                  </a:lnTo>
                  <a:cubicBezTo>
                    <a:pt x="1005645" y="331770"/>
                    <a:pt x="1007214" y="332162"/>
                    <a:pt x="1008615" y="332835"/>
                  </a:cubicBezTo>
                  <a:lnTo>
                    <a:pt x="1010072" y="333563"/>
                  </a:lnTo>
                  <a:cubicBezTo>
                    <a:pt x="1010408" y="333731"/>
                    <a:pt x="1010745" y="333900"/>
                    <a:pt x="1011025" y="334124"/>
                  </a:cubicBezTo>
                  <a:cubicBezTo>
                    <a:pt x="1011641" y="334236"/>
                    <a:pt x="1012258" y="334404"/>
                    <a:pt x="1012874" y="334684"/>
                  </a:cubicBezTo>
                  <a:lnTo>
                    <a:pt x="1016460" y="336141"/>
                  </a:lnTo>
                  <a:cubicBezTo>
                    <a:pt x="1016741" y="336253"/>
                    <a:pt x="1016965" y="336365"/>
                    <a:pt x="1017245" y="336477"/>
                  </a:cubicBezTo>
                  <a:lnTo>
                    <a:pt x="1018702" y="337206"/>
                  </a:lnTo>
                  <a:cubicBezTo>
                    <a:pt x="1019711" y="337710"/>
                    <a:pt x="1020607" y="338382"/>
                    <a:pt x="1021392" y="339167"/>
                  </a:cubicBezTo>
                  <a:lnTo>
                    <a:pt x="1022120" y="339895"/>
                  </a:lnTo>
                  <a:cubicBezTo>
                    <a:pt x="1022737" y="340512"/>
                    <a:pt x="1023241" y="341184"/>
                    <a:pt x="1023689" y="341913"/>
                  </a:cubicBezTo>
                  <a:lnTo>
                    <a:pt x="1024138" y="342249"/>
                  </a:lnTo>
                  <a:cubicBezTo>
                    <a:pt x="1024698" y="342641"/>
                    <a:pt x="1025202" y="343034"/>
                    <a:pt x="1025707" y="343538"/>
                  </a:cubicBezTo>
                  <a:lnTo>
                    <a:pt x="1026435" y="344266"/>
                  </a:lnTo>
                  <a:cubicBezTo>
                    <a:pt x="1027220" y="345051"/>
                    <a:pt x="1027892" y="345948"/>
                    <a:pt x="1028340" y="346956"/>
                  </a:cubicBezTo>
                  <a:lnTo>
                    <a:pt x="1029069" y="348413"/>
                  </a:lnTo>
                  <a:cubicBezTo>
                    <a:pt x="1029237" y="348805"/>
                    <a:pt x="1029405" y="349198"/>
                    <a:pt x="1029573" y="349590"/>
                  </a:cubicBezTo>
                  <a:cubicBezTo>
                    <a:pt x="1031927" y="350823"/>
                    <a:pt x="1033720" y="352840"/>
                    <a:pt x="1034617" y="355362"/>
                  </a:cubicBezTo>
                  <a:lnTo>
                    <a:pt x="1035737" y="356483"/>
                  </a:lnTo>
                  <a:cubicBezTo>
                    <a:pt x="1036522" y="357267"/>
                    <a:pt x="1037194" y="358164"/>
                    <a:pt x="1037699" y="359172"/>
                  </a:cubicBezTo>
                  <a:lnTo>
                    <a:pt x="1038427" y="360629"/>
                  </a:lnTo>
                  <a:cubicBezTo>
                    <a:pt x="1038819" y="361470"/>
                    <a:pt x="1039156" y="362366"/>
                    <a:pt x="1039324" y="363263"/>
                  </a:cubicBezTo>
                  <a:cubicBezTo>
                    <a:pt x="1039996" y="364328"/>
                    <a:pt x="1040500" y="365561"/>
                    <a:pt x="1040725" y="366793"/>
                  </a:cubicBezTo>
                  <a:lnTo>
                    <a:pt x="1041285" y="369203"/>
                  </a:lnTo>
                  <a:cubicBezTo>
                    <a:pt x="1041677" y="370044"/>
                    <a:pt x="1042013" y="370884"/>
                    <a:pt x="1042182" y="371837"/>
                  </a:cubicBezTo>
                  <a:lnTo>
                    <a:pt x="1043302" y="376320"/>
                  </a:lnTo>
                  <a:cubicBezTo>
                    <a:pt x="1043639" y="377384"/>
                    <a:pt x="1043807" y="378449"/>
                    <a:pt x="1043807" y="379570"/>
                  </a:cubicBezTo>
                  <a:lnTo>
                    <a:pt x="1043807" y="381699"/>
                  </a:lnTo>
                  <a:cubicBezTo>
                    <a:pt x="1043807" y="383605"/>
                    <a:pt x="1043302" y="385454"/>
                    <a:pt x="1042294" y="387079"/>
                  </a:cubicBezTo>
                  <a:cubicBezTo>
                    <a:pt x="1042350" y="387471"/>
                    <a:pt x="1042350" y="387807"/>
                    <a:pt x="1042350" y="388200"/>
                  </a:cubicBezTo>
                  <a:lnTo>
                    <a:pt x="1042350" y="388928"/>
                  </a:lnTo>
                  <a:cubicBezTo>
                    <a:pt x="1042350" y="390273"/>
                    <a:pt x="1042069" y="391618"/>
                    <a:pt x="1041565" y="392851"/>
                  </a:cubicBezTo>
                  <a:cubicBezTo>
                    <a:pt x="1041565" y="392963"/>
                    <a:pt x="1041565" y="393075"/>
                    <a:pt x="1041621" y="393187"/>
                  </a:cubicBezTo>
                  <a:lnTo>
                    <a:pt x="1042350" y="394364"/>
                  </a:lnTo>
                  <a:cubicBezTo>
                    <a:pt x="1042854" y="395260"/>
                    <a:pt x="1043246" y="396213"/>
                    <a:pt x="1043527" y="397166"/>
                  </a:cubicBezTo>
                  <a:lnTo>
                    <a:pt x="1043583" y="397334"/>
                  </a:lnTo>
                  <a:cubicBezTo>
                    <a:pt x="1044087" y="397950"/>
                    <a:pt x="1044535" y="398623"/>
                    <a:pt x="1044927" y="399351"/>
                  </a:cubicBezTo>
                  <a:lnTo>
                    <a:pt x="1045656" y="400808"/>
                  </a:lnTo>
                  <a:cubicBezTo>
                    <a:pt x="1045768" y="401032"/>
                    <a:pt x="1045880" y="401312"/>
                    <a:pt x="1045992" y="401537"/>
                  </a:cubicBezTo>
                  <a:cubicBezTo>
                    <a:pt x="1046777" y="401537"/>
                    <a:pt x="1047505" y="401649"/>
                    <a:pt x="1048234" y="401817"/>
                  </a:cubicBezTo>
                  <a:lnTo>
                    <a:pt x="1051092" y="402545"/>
                  </a:lnTo>
                  <a:cubicBezTo>
                    <a:pt x="1051092" y="402545"/>
                    <a:pt x="1051092" y="402545"/>
                    <a:pt x="1051092" y="402545"/>
                  </a:cubicBezTo>
                  <a:cubicBezTo>
                    <a:pt x="1051372" y="402489"/>
                    <a:pt x="1051596" y="402433"/>
                    <a:pt x="1051876" y="402377"/>
                  </a:cubicBezTo>
                  <a:lnTo>
                    <a:pt x="1053165" y="401424"/>
                  </a:lnTo>
                  <a:cubicBezTo>
                    <a:pt x="1054398" y="400472"/>
                    <a:pt x="1055855" y="399855"/>
                    <a:pt x="1057368" y="399575"/>
                  </a:cubicBezTo>
                  <a:lnTo>
                    <a:pt x="1058993" y="399239"/>
                  </a:lnTo>
                  <a:cubicBezTo>
                    <a:pt x="1059721" y="398286"/>
                    <a:pt x="1060562" y="397446"/>
                    <a:pt x="1061570" y="396773"/>
                  </a:cubicBezTo>
                  <a:lnTo>
                    <a:pt x="1063700" y="395316"/>
                  </a:lnTo>
                  <a:cubicBezTo>
                    <a:pt x="1064484" y="394812"/>
                    <a:pt x="1065325" y="394420"/>
                    <a:pt x="1066166" y="394084"/>
                  </a:cubicBezTo>
                  <a:lnTo>
                    <a:pt x="1070480" y="392627"/>
                  </a:lnTo>
                  <a:cubicBezTo>
                    <a:pt x="1072106" y="392066"/>
                    <a:pt x="1073843" y="391954"/>
                    <a:pt x="1075524" y="392234"/>
                  </a:cubicBezTo>
                  <a:cubicBezTo>
                    <a:pt x="1076140" y="392122"/>
                    <a:pt x="1076701" y="392066"/>
                    <a:pt x="1077317" y="392066"/>
                  </a:cubicBezTo>
                  <a:lnTo>
                    <a:pt x="1078774" y="392066"/>
                  </a:lnTo>
                  <a:cubicBezTo>
                    <a:pt x="1079895" y="392066"/>
                    <a:pt x="1081015" y="392234"/>
                    <a:pt x="1082024" y="392571"/>
                  </a:cubicBezTo>
                  <a:lnTo>
                    <a:pt x="1086339" y="394028"/>
                  </a:lnTo>
                  <a:cubicBezTo>
                    <a:pt x="1087180" y="394308"/>
                    <a:pt x="1088020" y="394700"/>
                    <a:pt x="1088805" y="395204"/>
                  </a:cubicBezTo>
                  <a:lnTo>
                    <a:pt x="1090934" y="396661"/>
                  </a:lnTo>
                  <a:cubicBezTo>
                    <a:pt x="1091102" y="396773"/>
                    <a:pt x="1091326" y="396941"/>
                    <a:pt x="1091494" y="397054"/>
                  </a:cubicBezTo>
                  <a:lnTo>
                    <a:pt x="1119177" y="345779"/>
                  </a:lnTo>
                  <a:cubicBezTo>
                    <a:pt x="1121418" y="341633"/>
                    <a:pt x="1126238" y="339503"/>
                    <a:pt x="1130833" y="340680"/>
                  </a:cubicBezTo>
                  <a:cubicBezTo>
                    <a:pt x="1135428" y="341857"/>
                    <a:pt x="1138622" y="345948"/>
                    <a:pt x="1138622" y="350711"/>
                  </a:cubicBezTo>
                  <a:lnTo>
                    <a:pt x="1138622" y="351439"/>
                  </a:lnTo>
                  <a:lnTo>
                    <a:pt x="1139686" y="355082"/>
                  </a:lnTo>
                  <a:cubicBezTo>
                    <a:pt x="1139967" y="356034"/>
                    <a:pt x="1140079" y="356987"/>
                    <a:pt x="1140079" y="357940"/>
                  </a:cubicBezTo>
                  <a:lnTo>
                    <a:pt x="1140079" y="360741"/>
                  </a:lnTo>
                  <a:lnTo>
                    <a:pt x="1140863" y="361806"/>
                  </a:lnTo>
                  <a:cubicBezTo>
                    <a:pt x="1141424" y="362535"/>
                    <a:pt x="1141816" y="363319"/>
                    <a:pt x="1142208" y="364160"/>
                  </a:cubicBezTo>
                  <a:lnTo>
                    <a:pt x="1144113" y="364160"/>
                  </a:lnTo>
                  <a:cubicBezTo>
                    <a:pt x="1144954" y="364160"/>
                    <a:pt x="1145795" y="364272"/>
                    <a:pt x="1146635" y="364496"/>
                  </a:cubicBezTo>
                  <a:lnTo>
                    <a:pt x="1149493" y="365224"/>
                  </a:lnTo>
                  <a:cubicBezTo>
                    <a:pt x="1149941" y="365336"/>
                    <a:pt x="1150390" y="365449"/>
                    <a:pt x="1150782" y="365617"/>
                  </a:cubicBezTo>
                  <a:cubicBezTo>
                    <a:pt x="1151118" y="365168"/>
                    <a:pt x="1151454" y="364720"/>
                    <a:pt x="1151847" y="364328"/>
                  </a:cubicBezTo>
                  <a:lnTo>
                    <a:pt x="1153304" y="362871"/>
                  </a:lnTo>
                  <a:cubicBezTo>
                    <a:pt x="1155209" y="360966"/>
                    <a:pt x="1157730" y="359901"/>
                    <a:pt x="1160364" y="359845"/>
                  </a:cubicBezTo>
                  <a:lnTo>
                    <a:pt x="1160925" y="359677"/>
                  </a:lnTo>
                  <a:cubicBezTo>
                    <a:pt x="1162550" y="359116"/>
                    <a:pt x="1164231" y="359004"/>
                    <a:pt x="1165912" y="359284"/>
                  </a:cubicBezTo>
                  <a:cubicBezTo>
                    <a:pt x="1166192" y="359116"/>
                    <a:pt x="1166472" y="358948"/>
                    <a:pt x="1166752" y="358780"/>
                  </a:cubicBezTo>
                  <a:lnTo>
                    <a:pt x="1169218" y="357267"/>
                  </a:lnTo>
                  <a:cubicBezTo>
                    <a:pt x="1169554" y="357043"/>
                    <a:pt x="1169947" y="356819"/>
                    <a:pt x="1170339" y="356595"/>
                  </a:cubicBezTo>
                  <a:lnTo>
                    <a:pt x="1171796" y="355866"/>
                  </a:lnTo>
                  <a:cubicBezTo>
                    <a:pt x="1172188" y="355698"/>
                    <a:pt x="1172580" y="355530"/>
                    <a:pt x="1172973" y="355362"/>
                  </a:cubicBezTo>
                  <a:cubicBezTo>
                    <a:pt x="1174318" y="352728"/>
                    <a:pt x="1176783" y="350823"/>
                    <a:pt x="1179585" y="350094"/>
                  </a:cubicBezTo>
                  <a:cubicBezTo>
                    <a:pt x="1180033" y="349254"/>
                    <a:pt x="1180650" y="348469"/>
                    <a:pt x="1181322" y="347741"/>
                  </a:cubicBezTo>
                  <a:lnTo>
                    <a:pt x="1182779" y="346284"/>
                  </a:lnTo>
                  <a:cubicBezTo>
                    <a:pt x="1183564" y="345499"/>
                    <a:pt x="1184460" y="344883"/>
                    <a:pt x="1185469" y="344378"/>
                  </a:cubicBezTo>
                  <a:lnTo>
                    <a:pt x="1186926" y="343650"/>
                  </a:lnTo>
                  <a:cubicBezTo>
                    <a:pt x="1187935" y="343146"/>
                    <a:pt x="1189055" y="342809"/>
                    <a:pt x="1190176" y="342641"/>
                  </a:cubicBezTo>
                  <a:cubicBezTo>
                    <a:pt x="1190400" y="342193"/>
                    <a:pt x="1190624" y="341801"/>
                    <a:pt x="1190905" y="341408"/>
                  </a:cubicBezTo>
                  <a:lnTo>
                    <a:pt x="1192362" y="339279"/>
                  </a:lnTo>
                  <a:cubicBezTo>
                    <a:pt x="1192754" y="338719"/>
                    <a:pt x="1193146" y="338214"/>
                    <a:pt x="1193650" y="337710"/>
                  </a:cubicBezTo>
                  <a:lnTo>
                    <a:pt x="1194379" y="336982"/>
                  </a:lnTo>
                  <a:cubicBezTo>
                    <a:pt x="1195163" y="336197"/>
                    <a:pt x="1196116" y="335525"/>
                    <a:pt x="1197069" y="335020"/>
                  </a:cubicBezTo>
                  <a:lnTo>
                    <a:pt x="1198526" y="334292"/>
                  </a:lnTo>
                  <a:cubicBezTo>
                    <a:pt x="1198806" y="334180"/>
                    <a:pt x="1199030" y="334068"/>
                    <a:pt x="1199310" y="333956"/>
                  </a:cubicBezTo>
                  <a:lnTo>
                    <a:pt x="1201944" y="332891"/>
                  </a:lnTo>
                  <a:cubicBezTo>
                    <a:pt x="1202953" y="331042"/>
                    <a:pt x="1204522" y="329529"/>
                    <a:pt x="1206427" y="328576"/>
                  </a:cubicBezTo>
                  <a:lnTo>
                    <a:pt x="1209509" y="326951"/>
                  </a:lnTo>
                  <a:lnTo>
                    <a:pt x="1211638" y="324821"/>
                  </a:lnTo>
                  <a:cubicBezTo>
                    <a:pt x="1213600" y="322860"/>
                    <a:pt x="1216233" y="321795"/>
                    <a:pt x="1218923" y="321795"/>
                  </a:cubicBezTo>
                  <a:lnTo>
                    <a:pt x="1219428" y="321795"/>
                  </a:lnTo>
                  <a:cubicBezTo>
                    <a:pt x="1219652" y="321683"/>
                    <a:pt x="1219820" y="321571"/>
                    <a:pt x="1220044" y="321459"/>
                  </a:cubicBezTo>
                  <a:lnTo>
                    <a:pt x="1222510" y="319946"/>
                  </a:lnTo>
                  <a:cubicBezTo>
                    <a:pt x="1222790" y="319722"/>
                    <a:pt x="1223126" y="319554"/>
                    <a:pt x="1223406" y="319386"/>
                  </a:cubicBezTo>
                  <a:cubicBezTo>
                    <a:pt x="1223911" y="318489"/>
                    <a:pt x="1224527" y="317649"/>
                    <a:pt x="1225255" y="316864"/>
                  </a:cubicBezTo>
                  <a:lnTo>
                    <a:pt x="1225984" y="316136"/>
                  </a:lnTo>
                  <a:cubicBezTo>
                    <a:pt x="1226376" y="315743"/>
                    <a:pt x="1226824" y="315407"/>
                    <a:pt x="1227273" y="315071"/>
                  </a:cubicBezTo>
                  <a:cubicBezTo>
                    <a:pt x="1226880" y="314062"/>
                    <a:pt x="1226600" y="312942"/>
                    <a:pt x="1226544" y="311877"/>
                  </a:cubicBezTo>
                  <a:cubicBezTo>
                    <a:pt x="1226152" y="311316"/>
                    <a:pt x="1225760" y="310756"/>
                    <a:pt x="1225480" y="310140"/>
                  </a:cubicBezTo>
                  <a:lnTo>
                    <a:pt x="1224751" y="308683"/>
                  </a:lnTo>
                  <a:cubicBezTo>
                    <a:pt x="1223518" y="306217"/>
                    <a:pt x="1223350" y="303415"/>
                    <a:pt x="1224191" y="300781"/>
                  </a:cubicBezTo>
                  <a:lnTo>
                    <a:pt x="1224919" y="298652"/>
                  </a:lnTo>
                  <a:cubicBezTo>
                    <a:pt x="1225368" y="297251"/>
                    <a:pt x="1226152" y="295962"/>
                    <a:pt x="1227105" y="294898"/>
                  </a:cubicBezTo>
                  <a:cubicBezTo>
                    <a:pt x="1227273" y="294505"/>
                    <a:pt x="1227441" y="294113"/>
                    <a:pt x="1227609" y="293721"/>
                  </a:cubicBezTo>
                  <a:lnTo>
                    <a:pt x="1228338" y="292264"/>
                  </a:lnTo>
                  <a:cubicBezTo>
                    <a:pt x="1228730" y="291479"/>
                    <a:pt x="1229178" y="290751"/>
                    <a:pt x="1229794" y="290134"/>
                  </a:cubicBezTo>
                  <a:lnTo>
                    <a:pt x="1229794" y="290134"/>
                  </a:lnTo>
                  <a:cubicBezTo>
                    <a:pt x="1229963" y="289742"/>
                    <a:pt x="1230187" y="289406"/>
                    <a:pt x="1230411" y="289070"/>
                  </a:cubicBezTo>
                  <a:lnTo>
                    <a:pt x="1231868" y="286940"/>
                  </a:lnTo>
                  <a:cubicBezTo>
                    <a:pt x="1232877" y="285427"/>
                    <a:pt x="1234221" y="284250"/>
                    <a:pt x="1235846" y="283410"/>
                  </a:cubicBezTo>
                  <a:lnTo>
                    <a:pt x="1237303" y="282681"/>
                  </a:lnTo>
                  <a:cubicBezTo>
                    <a:pt x="1237416" y="282625"/>
                    <a:pt x="1237472" y="282569"/>
                    <a:pt x="1237584" y="282569"/>
                  </a:cubicBezTo>
                  <a:cubicBezTo>
                    <a:pt x="1238704" y="280160"/>
                    <a:pt x="1240778" y="278198"/>
                    <a:pt x="1243299" y="277246"/>
                  </a:cubicBezTo>
                  <a:cubicBezTo>
                    <a:pt x="1246662" y="276013"/>
                    <a:pt x="1250416" y="276573"/>
                    <a:pt x="1253218" y="278703"/>
                  </a:cubicBezTo>
                  <a:lnTo>
                    <a:pt x="1305165" y="318882"/>
                  </a:lnTo>
                  <a:cubicBezTo>
                    <a:pt x="1306061" y="319218"/>
                    <a:pt x="1306958" y="319722"/>
                    <a:pt x="1307742" y="320338"/>
                  </a:cubicBezTo>
                  <a:lnTo>
                    <a:pt x="1317101" y="327511"/>
                  </a:lnTo>
                  <a:cubicBezTo>
                    <a:pt x="1317885" y="328128"/>
                    <a:pt x="1318557" y="328800"/>
                    <a:pt x="1319118" y="329585"/>
                  </a:cubicBezTo>
                  <a:lnTo>
                    <a:pt x="1386307" y="420981"/>
                  </a:lnTo>
                  <a:cubicBezTo>
                    <a:pt x="1386811" y="421486"/>
                    <a:pt x="1387203" y="421990"/>
                    <a:pt x="1387595" y="422551"/>
                  </a:cubicBezTo>
                  <a:lnTo>
                    <a:pt x="1390285" y="426641"/>
                  </a:lnTo>
                  <a:lnTo>
                    <a:pt x="1398747" y="437905"/>
                  </a:lnTo>
                  <a:lnTo>
                    <a:pt x="1413373" y="459031"/>
                  </a:lnTo>
                  <a:lnTo>
                    <a:pt x="1452767" y="514171"/>
                  </a:lnTo>
                  <a:cubicBezTo>
                    <a:pt x="1453047" y="514620"/>
                    <a:pt x="1453327" y="515068"/>
                    <a:pt x="1453551" y="515516"/>
                  </a:cubicBezTo>
                  <a:cubicBezTo>
                    <a:pt x="1456465" y="518262"/>
                    <a:pt x="1457586" y="522465"/>
                    <a:pt x="1456297" y="526332"/>
                  </a:cubicBezTo>
                  <a:lnTo>
                    <a:pt x="1455569" y="528461"/>
                  </a:lnTo>
                  <a:cubicBezTo>
                    <a:pt x="1454952" y="530366"/>
                    <a:pt x="1453720" y="532047"/>
                    <a:pt x="1452207" y="533280"/>
                  </a:cubicBezTo>
                  <a:cubicBezTo>
                    <a:pt x="1452207" y="533336"/>
                    <a:pt x="1452150" y="533392"/>
                    <a:pt x="1452150" y="533448"/>
                  </a:cubicBezTo>
                  <a:lnTo>
                    <a:pt x="1451422" y="534905"/>
                  </a:lnTo>
                  <a:cubicBezTo>
                    <a:pt x="1450918" y="535858"/>
                    <a:pt x="1450301" y="536755"/>
                    <a:pt x="1449517" y="537539"/>
                  </a:cubicBezTo>
                  <a:cubicBezTo>
                    <a:pt x="1449405" y="538155"/>
                    <a:pt x="1449293" y="538716"/>
                    <a:pt x="1449124" y="539276"/>
                  </a:cubicBezTo>
                  <a:lnTo>
                    <a:pt x="1447667" y="543591"/>
                  </a:lnTo>
                  <a:cubicBezTo>
                    <a:pt x="1447163" y="545104"/>
                    <a:pt x="1446323" y="546505"/>
                    <a:pt x="1445146" y="547626"/>
                  </a:cubicBezTo>
                  <a:lnTo>
                    <a:pt x="1443689" y="549083"/>
                  </a:lnTo>
                  <a:cubicBezTo>
                    <a:pt x="1442904" y="549867"/>
                    <a:pt x="1442008" y="550540"/>
                    <a:pt x="1440999" y="550988"/>
                  </a:cubicBezTo>
                  <a:lnTo>
                    <a:pt x="1440046" y="551436"/>
                  </a:lnTo>
                  <a:lnTo>
                    <a:pt x="1437861" y="554070"/>
                  </a:lnTo>
                  <a:cubicBezTo>
                    <a:pt x="1436348" y="555863"/>
                    <a:pt x="1434331" y="557096"/>
                    <a:pt x="1432089" y="557544"/>
                  </a:cubicBezTo>
                  <a:lnTo>
                    <a:pt x="1431585" y="557825"/>
                  </a:lnTo>
                  <a:cubicBezTo>
                    <a:pt x="1430464" y="559674"/>
                    <a:pt x="1428783" y="561187"/>
                    <a:pt x="1426709" y="562027"/>
                  </a:cubicBezTo>
                  <a:lnTo>
                    <a:pt x="1419985" y="564829"/>
                  </a:lnTo>
                  <a:cubicBezTo>
                    <a:pt x="1418024" y="566734"/>
                    <a:pt x="1415446" y="567855"/>
                    <a:pt x="1412700" y="567855"/>
                  </a:cubicBezTo>
                  <a:lnTo>
                    <a:pt x="1411748" y="567855"/>
                  </a:lnTo>
                  <a:lnTo>
                    <a:pt x="1410515" y="568584"/>
                  </a:lnTo>
                  <a:lnTo>
                    <a:pt x="1408778" y="570601"/>
                  </a:lnTo>
                  <a:lnTo>
                    <a:pt x="1408329" y="571442"/>
                  </a:lnTo>
                  <a:cubicBezTo>
                    <a:pt x="1407265" y="573571"/>
                    <a:pt x="1405471" y="575308"/>
                    <a:pt x="1403286" y="576261"/>
                  </a:cubicBezTo>
                  <a:cubicBezTo>
                    <a:pt x="1403902" y="578446"/>
                    <a:pt x="1403734" y="580744"/>
                    <a:pt x="1402950" y="582817"/>
                  </a:cubicBezTo>
                  <a:cubicBezTo>
                    <a:pt x="1402894" y="584330"/>
                    <a:pt x="1402557" y="585843"/>
                    <a:pt x="1401885" y="587244"/>
                  </a:cubicBezTo>
                  <a:lnTo>
                    <a:pt x="1401156" y="588701"/>
                  </a:lnTo>
                  <a:cubicBezTo>
                    <a:pt x="1400820" y="589430"/>
                    <a:pt x="1400316" y="590102"/>
                    <a:pt x="1399812" y="590718"/>
                  </a:cubicBezTo>
                  <a:cubicBezTo>
                    <a:pt x="1399700" y="591223"/>
                    <a:pt x="1399531" y="591671"/>
                    <a:pt x="1399363" y="592175"/>
                  </a:cubicBezTo>
                  <a:lnTo>
                    <a:pt x="1399363" y="594865"/>
                  </a:lnTo>
                  <a:cubicBezTo>
                    <a:pt x="1399363" y="596210"/>
                    <a:pt x="1399083" y="597499"/>
                    <a:pt x="1398635" y="598732"/>
                  </a:cubicBezTo>
                  <a:lnTo>
                    <a:pt x="1397178" y="602318"/>
                  </a:lnTo>
                  <a:cubicBezTo>
                    <a:pt x="1397122" y="602486"/>
                    <a:pt x="1397066" y="602654"/>
                    <a:pt x="1396954" y="602766"/>
                  </a:cubicBezTo>
                  <a:cubicBezTo>
                    <a:pt x="1397458" y="605064"/>
                    <a:pt x="1397122" y="607418"/>
                    <a:pt x="1396113" y="609547"/>
                  </a:cubicBezTo>
                  <a:lnTo>
                    <a:pt x="1395385" y="611004"/>
                  </a:lnTo>
                  <a:cubicBezTo>
                    <a:pt x="1394936" y="611900"/>
                    <a:pt x="1394376" y="612685"/>
                    <a:pt x="1393760" y="613414"/>
                  </a:cubicBezTo>
                  <a:cubicBezTo>
                    <a:pt x="1393255" y="614871"/>
                    <a:pt x="1392415" y="616215"/>
                    <a:pt x="1391350" y="617280"/>
                  </a:cubicBezTo>
                  <a:lnTo>
                    <a:pt x="1390621" y="618009"/>
                  </a:lnTo>
                  <a:cubicBezTo>
                    <a:pt x="1390453" y="618177"/>
                    <a:pt x="1390341" y="618289"/>
                    <a:pt x="1390173" y="618401"/>
                  </a:cubicBezTo>
                  <a:cubicBezTo>
                    <a:pt x="1389781" y="619522"/>
                    <a:pt x="1389221" y="620530"/>
                    <a:pt x="1388492" y="621483"/>
                  </a:cubicBezTo>
                  <a:lnTo>
                    <a:pt x="1387876" y="622267"/>
                  </a:lnTo>
                  <a:cubicBezTo>
                    <a:pt x="1387708" y="624621"/>
                    <a:pt x="1386699" y="626975"/>
                    <a:pt x="1384906" y="628768"/>
                  </a:cubicBezTo>
                  <a:lnTo>
                    <a:pt x="1382048" y="631626"/>
                  </a:lnTo>
                  <a:cubicBezTo>
                    <a:pt x="1380871" y="632802"/>
                    <a:pt x="1379470" y="633643"/>
                    <a:pt x="1377957" y="634147"/>
                  </a:cubicBezTo>
                  <a:cubicBezTo>
                    <a:pt x="1377004" y="635380"/>
                    <a:pt x="1375772" y="636445"/>
                    <a:pt x="1374315" y="637173"/>
                  </a:cubicBezTo>
                  <a:lnTo>
                    <a:pt x="1374315" y="637173"/>
                  </a:lnTo>
                  <a:cubicBezTo>
                    <a:pt x="1372690" y="638574"/>
                    <a:pt x="1370672" y="639415"/>
                    <a:pt x="1368599" y="639639"/>
                  </a:cubicBezTo>
                  <a:cubicBezTo>
                    <a:pt x="1367870" y="639919"/>
                    <a:pt x="1367086" y="640143"/>
                    <a:pt x="1366301" y="640255"/>
                  </a:cubicBezTo>
                  <a:lnTo>
                    <a:pt x="1366581" y="641152"/>
                  </a:lnTo>
                  <a:cubicBezTo>
                    <a:pt x="1366694" y="641488"/>
                    <a:pt x="1366806" y="641880"/>
                    <a:pt x="1366862" y="642273"/>
                  </a:cubicBezTo>
                  <a:cubicBezTo>
                    <a:pt x="1368655" y="646195"/>
                    <a:pt x="1367870" y="650846"/>
                    <a:pt x="1364788" y="653872"/>
                  </a:cubicBezTo>
                  <a:lnTo>
                    <a:pt x="1364564" y="654097"/>
                  </a:lnTo>
                  <a:lnTo>
                    <a:pt x="1363836" y="655498"/>
                  </a:lnTo>
                  <a:cubicBezTo>
                    <a:pt x="1363331" y="656506"/>
                    <a:pt x="1362715" y="657403"/>
                    <a:pt x="1361930" y="658131"/>
                  </a:cubicBezTo>
                  <a:lnTo>
                    <a:pt x="1360473" y="659588"/>
                  </a:lnTo>
                  <a:cubicBezTo>
                    <a:pt x="1360305" y="659756"/>
                    <a:pt x="1360081" y="659981"/>
                    <a:pt x="1359913" y="660149"/>
                  </a:cubicBezTo>
                  <a:lnTo>
                    <a:pt x="1355990" y="663511"/>
                  </a:lnTo>
                  <a:cubicBezTo>
                    <a:pt x="1355878" y="663903"/>
                    <a:pt x="1355766" y="664295"/>
                    <a:pt x="1355598" y="664744"/>
                  </a:cubicBezTo>
                  <a:lnTo>
                    <a:pt x="1355598" y="668162"/>
                  </a:lnTo>
                  <a:cubicBezTo>
                    <a:pt x="1355598" y="670067"/>
                    <a:pt x="1355094" y="671916"/>
                    <a:pt x="1354085" y="673542"/>
                  </a:cubicBezTo>
                  <a:cubicBezTo>
                    <a:pt x="1354590" y="674774"/>
                    <a:pt x="1354870" y="676119"/>
                    <a:pt x="1354870" y="677520"/>
                  </a:cubicBezTo>
                  <a:lnTo>
                    <a:pt x="1354870" y="678753"/>
                  </a:lnTo>
                  <a:cubicBezTo>
                    <a:pt x="1355094" y="679257"/>
                    <a:pt x="1355262" y="679818"/>
                    <a:pt x="1355374" y="680378"/>
                  </a:cubicBezTo>
                  <a:cubicBezTo>
                    <a:pt x="1355990" y="681723"/>
                    <a:pt x="1356327" y="683180"/>
                    <a:pt x="1356327" y="684693"/>
                  </a:cubicBezTo>
                  <a:lnTo>
                    <a:pt x="1356327" y="686150"/>
                  </a:lnTo>
                  <a:cubicBezTo>
                    <a:pt x="1356327" y="686822"/>
                    <a:pt x="1356271" y="687495"/>
                    <a:pt x="1356103" y="688167"/>
                  </a:cubicBezTo>
                  <a:lnTo>
                    <a:pt x="1356495" y="689344"/>
                  </a:lnTo>
                  <a:cubicBezTo>
                    <a:pt x="1356831" y="690409"/>
                    <a:pt x="1357055" y="691530"/>
                    <a:pt x="1357055" y="692650"/>
                  </a:cubicBezTo>
                  <a:lnTo>
                    <a:pt x="1357055" y="693379"/>
                  </a:lnTo>
                  <a:cubicBezTo>
                    <a:pt x="1357055" y="696461"/>
                    <a:pt x="1355654" y="699375"/>
                    <a:pt x="1353357" y="701280"/>
                  </a:cubicBezTo>
                  <a:cubicBezTo>
                    <a:pt x="1353301" y="701504"/>
                    <a:pt x="1353301" y="701728"/>
                    <a:pt x="1353245" y="701952"/>
                  </a:cubicBezTo>
                  <a:cubicBezTo>
                    <a:pt x="1354534" y="704810"/>
                    <a:pt x="1354477" y="708117"/>
                    <a:pt x="1353076" y="710918"/>
                  </a:cubicBezTo>
                  <a:lnTo>
                    <a:pt x="1353076" y="710974"/>
                  </a:lnTo>
                  <a:lnTo>
                    <a:pt x="1352740" y="714169"/>
                  </a:lnTo>
                  <a:cubicBezTo>
                    <a:pt x="1352740" y="717587"/>
                    <a:pt x="1351059" y="720669"/>
                    <a:pt x="1348425" y="722574"/>
                  </a:cubicBezTo>
                  <a:cubicBezTo>
                    <a:pt x="1348425" y="722630"/>
                    <a:pt x="1348425" y="722742"/>
                    <a:pt x="1348425" y="722798"/>
                  </a:cubicBezTo>
                  <a:lnTo>
                    <a:pt x="1348425" y="726385"/>
                  </a:lnTo>
                  <a:cubicBezTo>
                    <a:pt x="1348425" y="728010"/>
                    <a:pt x="1348033" y="729579"/>
                    <a:pt x="1347361" y="730980"/>
                  </a:cubicBezTo>
                  <a:lnTo>
                    <a:pt x="1346912" y="731932"/>
                  </a:lnTo>
                  <a:cubicBezTo>
                    <a:pt x="1347024" y="732493"/>
                    <a:pt x="1347024" y="732997"/>
                    <a:pt x="1347024" y="733557"/>
                  </a:cubicBezTo>
                  <a:lnTo>
                    <a:pt x="1347024" y="739105"/>
                  </a:lnTo>
                  <a:cubicBezTo>
                    <a:pt x="1347473" y="740282"/>
                    <a:pt x="1347753" y="741571"/>
                    <a:pt x="1347753" y="742916"/>
                  </a:cubicBezTo>
                  <a:lnTo>
                    <a:pt x="1347753" y="749080"/>
                  </a:lnTo>
                  <a:lnTo>
                    <a:pt x="1348089" y="749752"/>
                  </a:lnTo>
                  <a:cubicBezTo>
                    <a:pt x="1348313" y="750201"/>
                    <a:pt x="1348481" y="750649"/>
                    <a:pt x="1348650" y="751097"/>
                  </a:cubicBezTo>
                  <a:lnTo>
                    <a:pt x="1348706" y="751265"/>
                  </a:lnTo>
                  <a:cubicBezTo>
                    <a:pt x="1349266" y="752106"/>
                    <a:pt x="1349770" y="753002"/>
                    <a:pt x="1350107" y="753955"/>
                  </a:cubicBezTo>
                  <a:lnTo>
                    <a:pt x="1350163" y="754123"/>
                  </a:lnTo>
                  <a:cubicBezTo>
                    <a:pt x="1352460" y="757317"/>
                    <a:pt x="1352740" y="761520"/>
                    <a:pt x="1350891" y="764994"/>
                  </a:cubicBezTo>
                  <a:cubicBezTo>
                    <a:pt x="1351059" y="765050"/>
                    <a:pt x="1351227" y="765163"/>
                    <a:pt x="1351395" y="765219"/>
                  </a:cubicBezTo>
                  <a:lnTo>
                    <a:pt x="1352236" y="765555"/>
                  </a:lnTo>
                  <a:lnTo>
                    <a:pt x="1354814" y="765050"/>
                  </a:lnTo>
                  <a:cubicBezTo>
                    <a:pt x="1355486" y="764938"/>
                    <a:pt x="1356159" y="764826"/>
                    <a:pt x="1356831" y="764826"/>
                  </a:cubicBezTo>
                  <a:lnTo>
                    <a:pt x="1357559" y="764826"/>
                  </a:lnTo>
                  <a:cubicBezTo>
                    <a:pt x="1358456" y="764826"/>
                    <a:pt x="1359353" y="764938"/>
                    <a:pt x="1360193" y="765163"/>
                  </a:cubicBezTo>
                  <a:cubicBezTo>
                    <a:pt x="1360585" y="764938"/>
                    <a:pt x="1361034" y="764770"/>
                    <a:pt x="1361482" y="764658"/>
                  </a:cubicBezTo>
                  <a:lnTo>
                    <a:pt x="1364676" y="763593"/>
                  </a:lnTo>
                  <a:cubicBezTo>
                    <a:pt x="1366469" y="762136"/>
                    <a:pt x="1368767" y="761240"/>
                    <a:pt x="1371233" y="761240"/>
                  </a:cubicBezTo>
                  <a:lnTo>
                    <a:pt x="1371961" y="761240"/>
                  </a:lnTo>
                  <a:cubicBezTo>
                    <a:pt x="1372634" y="761240"/>
                    <a:pt x="1373306" y="761296"/>
                    <a:pt x="1373978" y="761464"/>
                  </a:cubicBezTo>
                  <a:lnTo>
                    <a:pt x="1377285" y="762136"/>
                  </a:lnTo>
                  <a:lnTo>
                    <a:pt x="1382048" y="762809"/>
                  </a:lnTo>
                  <a:cubicBezTo>
                    <a:pt x="1382384" y="762865"/>
                    <a:pt x="1382720" y="762921"/>
                    <a:pt x="1383112" y="763033"/>
                  </a:cubicBezTo>
                  <a:lnTo>
                    <a:pt x="1383673" y="763201"/>
                  </a:lnTo>
                  <a:lnTo>
                    <a:pt x="1389221" y="761632"/>
                  </a:lnTo>
                  <a:cubicBezTo>
                    <a:pt x="1389333" y="761520"/>
                    <a:pt x="1389501" y="761464"/>
                    <a:pt x="1389613" y="761352"/>
                  </a:cubicBezTo>
                  <a:lnTo>
                    <a:pt x="1391350" y="760175"/>
                  </a:lnTo>
                  <a:cubicBezTo>
                    <a:pt x="1392751" y="758046"/>
                    <a:pt x="1394936" y="756533"/>
                    <a:pt x="1397458" y="755916"/>
                  </a:cubicBezTo>
                  <a:lnTo>
                    <a:pt x="1400316" y="755188"/>
                  </a:lnTo>
                  <a:cubicBezTo>
                    <a:pt x="1401156" y="754964"/>
                    <a:pt x="1401997" y="754852"/>
                    <a:pt x="1402838" y="754852"/>
                  </a:cubicBezTo>
                  <a:lnTo>
                    <a:pt x="1407881" y="754852"/>
                  </a:lnTo>
                  <a:cubicBezTo>
                    <a:pt x="1411467" y="754852"/>
                    <a:pt x="1414774" y="756701"/>
                    <a:pt x="1416679" y="759727"/>
                  </a:cubicBezTo>
                  <a:cubicBezTo>
                    <a:pt x="1418416" y="762529"/>
                    <a:pt x="1418696" y="765947"/>
                    <a:pt x="1417519" y="768973"/>
                  </a:cubicBezTo>
                  <a:lnTo>
                    <a:pt x="1417519" y="769477"/>
                  </a:lnTo>
                  <a:cubicBezTo>
                    <a:pt x="1417519" y="772223"/>
                    <a:pt x="1416399" y="774745"/>
                    <a:pt x="1414662" y="776650"/>
                  </a:cubicBezTo>
                  <a:lnTo>
                    <a:pt x="1414662" y="778107"/>
                  </a:lnTo>
                  <a:cubicBezTo>
                    <a:pt x="1414662" y="779508"/>
                    <a:pt x="1414381" y="780909"/>
                    <a:pt x="1413821" y="782198"/>
                  </a:cubicBezTo>
                  <a:lnTo>
                    <a:pt x="1411972" y="786457"/>
                  </a:lnTo>
                  <a:lnTo>
                    <a:pt x="1411467" y="788530"/>
                  </a:lnTo>
                  <a:cubicBezTo>
                    <a:pt x="1411411" y="788810"/>
                    <a:pt x="1411355" y="789034"/>
                    <a:pt x="1411243" y="789315"/>
                  </a:cubicBezTo>
                  <a:lnTo>
                    <a:pt x="1409786" y="793629"/>
                  </a:lnTo>
                  <a:cubicBezTo>
                    <a:pt x="1409282" y="795142"/>
                    <a:pt x="1408441" y="796543"/>
                    <a:pt x="1407265" y="797664"/>
                  </a:cubicBezTo>
                  <a:lnTo>
                    <a:pt x="1406648" y="798281"/>
                  </a:lnTo>
                  <a:lnTo>
                    <a:pt x="1405639" y="799906"/>
                  </a:lnTo>
                  <a:lnTo>
                    <a:pt x="1405696" y="800074"/>
                  </a:lnTo>
                  <a:cubicBezTo>
                    <a:pt x="1405920" y="800914"/>
                    <a:pt x="1405976" y="801755"/>
                    <a:pt x="1405976" y="802595"/>
                  </a:cubicBezTo>
                  <a:lnTo>
                    <a:pt x="1405976" y="804725"/>
                  </a:lnTo>
                  <a:cubicBezTo>
                    <a:pt x="1405976" y="807471"/>
                    <a:pt x="1404911" y="810104"/>
                    <a:pt x="1402950" y="812010"/>
                  </a:cubicBezTo>
                  <a:lnTo>
                    <a:pt x="1400764" y="814195"/>
                  </a:lnTo>
                  <a:cubicBezTo>
                    <a:pt x="1400148" y="814812"/>
                    <a:pt x="1399475" y="815316"/>
                    <a:pt x="1398803" y="815764"/>
                  </a:cubicBezTo>
                  <a:lnTo>
                    <a:pt x="1398803" y="816941"/>
                  </a:lnTo>
                  <a:cubicBezTo>
                    <a:pt x="1398803" y="818062"/>
                    <a:pt x="1398635" y="819182"/>
                    <a:pt x="1398243" y="820247"/>
                  </a:cubicBezTo>
                  <a:lnTo>
                    <a:pt x="1397514" y="822377"/>
                  </a:lnTo>
                  <a:cubicBezTo>
                    <a:pt x="1397010" y="823890"/>
                    <a:pt x="1396169" y="825291"/>
                    <a:pt x="1395048" y="826411"/>
                  </a:cubicBezTo>
                  <a:lnTo>
                    <a:pt x="1392919" y="828541"/>
                  </a:lnTo>
                  <a:cubicBezTo>
                    <a:pt x="1392583" y="828877"/>
                    <a:pt x="1392247" y="829157"/>
                    <a:pt x="1391854" y="829437"/>
                  </a:cubicBezTo>
                  <a:lnTo>
                    <a:pt x="1391574" y="830110"/>
                  </a:lnTo>
                  <a:cubicBezTo>
                    <a:pt x="1391070" y="831343"/>
                    <a:pt x="1390341" y="832463"/>
                    <a:pt x="1389389" y="833472"/>
                  </a:cubicBezTo>
                  <a:lnTo>
                    <a:pt x="1386195" y="838796"/>
                  </a:lnTo>
                  <a:cubicBezTo>
                    <a:pt x="1385802" y="839580"/>
                    <a:pt x="1385354" y="840252"/>
                    <a:pt x="1384794" y="840925"/>
                  </a:cubicBezTo>
                  <a:cubicBezTo>
                    <a:pt x="1385018" y="841765"/>
                    <a:pt x="1385130" y="842662"/>
                    <a:pt x="1385130" y="843503"/>
                  </a:cubicBezTo>
                  <a:lnTo>
                    <a:pt x="1385130" y="847089"/>
                  </a:lnTo>
                  <a:cubicBezTo>
                    <a:pt x="1385130" y="849835"/>
                    <a:pt x="1384065" y="852469"/>
                    <a:pt x="1382104" y="854430"/>
                  </a:cubicBezTo>
                  <a:lnTo>
                    <a:pt x="1381880" y="854654"/>
                  </a:lnTo>
                  <a:lnTo>
                    <a:pt x="1381207" y="855999"/>
                  </a:lnTo>
                  <a:cubicBezTo>
                    <a:pt x="1381039" y="856391"/>
                    <a:pt x="1380815" y="856783"/>
                    <a:pt x="1380535" y="857120"/>
                  </a:cubicBezTo>
                  <a:lnTo>
                    <a:pt x="1378910" y="859585"/>
                  </a:lnTo>
                  <a:cubicBezTo>
                    <a:pt x="1378910" y="859641"/>
                    <a:pt x="1378910" y="859641"/>
                    <a:pt x="1378854" y="859697"/>
                  </a:cubicBezTo>
                  <a:lnTo>
                    <a:pt x="1378125" y="861827"/>
                  </a:lnTo>
                  <a:cubicBezTo>
                    <a:pt x="1378069" y="862051"/>
                    <a:pt x="1377957" y="862275"/>
                    <a:pt x="1377901" y="862499"/>
                  </a:cubicBezTo>
                  <a:cubicBezTo>
                    <a:pt x="1378069" y="864180"/>
                    <a:pt x="1377845" y="865918"/>
                    <a:pt x="1377173" y="867487"/>
                  </a:cubicBezTo>
                  <a:cubicBezTo>
                    <a:pt x="1377173" y="867711"/>
                    <a:pt x="1377117" y="867879"/>
                    <a:pt x="1377117" y="868103"/>
                  </a:cubicBezTo>
                  <a:cubicBezTo>
                    <a:pt x="1377453" y="868888"/>
                    <a:pt x="1377677" y="869672"/>
                    <a:pt x="1377845" y="870513"/>
                  </a:cubicBezTo>
                  <a:cubicBezTo>
                    <a:pt x="1378013" y="871577"/>
                    <a:pt x="1378013" y="872586"/>
                    <a:pt x="1377901" y="873595"/>
                  </a:cubicBezTo>
                  <a:cubicBezTo>
                    <a:pt x="1378181" y="875668"/>
                    <a:pt x="1377845" y="877741"/>
                    <a:pt x="1376892" y="879647"/>
                  </a:cubicBezTo>
                  <a:lnTo>
                    <a:pt x="1376164" y="881104"/>
                  </a:lnTo>
                  <a:cubicBezTo>
                    <a:pt x="1375996" y="881496"/>
                    <a:pt x="1375772" y="881888"/>
                    <a:pt x="1375491" y="882224"/>
                  </a:cubicBezTo>
                  <a:lnTo>
                    <a:pt x="1374539" y="884074"/>
                  </a:lnTo>
                  <a:cubicBezTo>
                    <a:pt x="1374427" y="884410"/>
                    <a:pt x="1374259" y="884802"/>
                    <a:pt x="1374147" y="885138"/>
                  </a:cubicBezTo>
                  <a:cubicBezTo>
                    <a:pt x="1374203" y="885362"/>
                    <a:pt x="1374259" y="885643"/>
                    <a:pt x="1374259" y="885867"/>
                  </a:cubicBezTo>
                  <a:cubicBezTo>
                    <a:pt x="1375267" y="887156"/>
                    <a:pt x="1375996" y="888669"/>
                    <a:pt x="1376332" y="890294"/>
                  </a:cubicBezTo>
                  <a:lnTo>
                    <a:pt x="1382496" y="890574"/>
                  </a:lnTo>
                  <a:cubicBezTo>
                    <a:pt x="1382832" y="890574"/>
                    <a:pt x="1383112" y="890630"/>
                    <a:pt x="1383449" y="890686"/>
                  </a:cubicBezTo>
                  <a:lnTo>
                    <a:pt x="1392471" y="892087"/>
                  </a:lnTo>
                  <a:lnTo>
                    <a:pt x="1415614" y="893488"/>
                  </a:lnTo>
                  <a:lnTo>
                    <a:pt x="1446323" y="894889"/>
                  </a:lnTo>
                  <a:cubicBezTo>
                    <a:pt x="1446827" y="894889"/>
                    <a:pt x="1447331" y="894945"/>
                    <a:pt x="1447780" y="895057"/>
                  </a:cubicBezTo>
                  <a:lnTo>
                    <a:pt x="1458875" y="897186"/>
                  </a:lnTo>
                  <a:cubicBezTo>
                    <a:pt x="1458931" y="897130"/>
                    <a:pt x="1458931" y="897074"/>
                    <a:pt x="1458987" y="897074"/>
                  </a:cubicBezTo>
                  <a:lnTo>
                    <a:pt x="1459771" y="894777"/>
                  </a:lnTo>
                  <a:cubicBezTo>
                    <a:pt x="1459828" y="894609"/>
                    <a:pt x="1459884" y="894384"/>
                    <a:pt x="1459996" y="894216"/>
                  </a:cubicBezTo>
                  <a:lnTo>
                    <a:pt x="1460668" y="892479"/>
                  </a:lnTo>
                  <a:cubicBezTo>
                    <a:pt x="1460668" y="891527"/>
                    <a:pt x="1460780" y="890630"/>
                    <a:pt x="1461004" y="889677"/>
                  </a:cubicBezTo>
                  <a:cubicBezTo>
                    <a:pt x="1460332" y="888276"/>
                    <a:pt x="1459940" y="886707"/>
                    <a:pt x="1459940" y="885138"/>
                  </a:cubicBezTo>
                  <a:lnTo>
                    <a:pt x="1459940" y="880095"/>
                  </a:lnTo>
                  <a:cubicBezTo>
                    <a:pt x="1459940" y="878078"/>
                    <a:pt x="1460556" y="876060"/>
                    <a:pt x="1461677" y="874379"/>
                  </a:cubicBezTo>
                  <a:lnTo>
                    <a:pt x="1463134" y="872250"/>
                  </a:lnTo>
                  <a:cubicBezTo>
                    <a:pt x="1463246" y="872082"/>
                    <a:pt x="1463358" y="871914"/>
                    <a:pt x="1463470" y="871801"/>
                  </a:cubicBezTo>
                  <a:lnTo>
                    <a:pt x="1464310" y="870681"/>
                  </a:lnTo>
                  <a:cubicBezTo>
                    <a:pt x="1464535" y="868327"/>
                    <a:pt x="1465487" y="866086"/>
                    <a:pt x="1467168" y="864405"/>
                  </a:cubicBezTo>
                  <a:lnTo>
                    <a:pt x="1467168" y="863676"/>
                  </a:lnTo>
                  <a:cubicBezTo>
                    <a:pt x="1467168" y="862387"/>
                    <a:pt x="1467393" y="861098"/>
                    <a:pt x="1467897" y="859866"/>
                  </a:cubicBezTo>
                  <a:lnTo>
                    <a:pt x="1467897" y="858633"/>
                  </a:lnTo>
                  <a:cubicBezTo>
                    <a:pt x="1467897" y="857400"/>
                    <a:pt x="1468121" y="856167"/>
                    <a:pt x="1468513" y="855046"/>
                  </a:cubicBezTo>
                  <a:lnTo>
                    <a:pt x="1468401" y="854710"/>
                  </a:lnTo>
                  <a:cubicBezTo>
                    <a:pt x="1467056" y="850675"/>
                    <a:pt x="1468345" y="846192"/>
                    <a:pt x="1471651" y="843503"/>
                  </a:cubicBezTo>
                  <a:lnTo>
                    <a:pt x="1538392" y="788138"/>
                  </a:lnTo>
                  <a:cubicBezTo>
                    <a:pt x="1540465" y="786064"/>
                    <a:pt x="1543379" y="784944"/>
                    <a:pt x="1546293" y="785112"/>
                  </a:cubicBezTo>
                  <a:lnTo>
                    <a:pt x="1568764" y="786569"/>
                  </a:lnTo>
                  <a:cubicBezTo>
                    <a:pt x="1573975" y="786961"/>
                    <a:pt x="1578066" y="791220"/>
                    <a:pt x="1578290" y="796375"/>
                  </a:cubicBezTo>
                  <a:cubicBezTo>
                    <a:pt x="1578739" y="796711"/>
                    <a:pt x="1579187" y="797048"/>
                    <a:pt x="1579579" y="797496"/>
                  </a:cubicBezTo>
                  <a:lnTo>
                    <a:pt x="1580308" y="798224"/>
                  </a:lnTo>
                  <a:cubicBezTo>
                    <a:pt x="1581989" y="799906"/>
                    <a:pt x="1582998" y="802035"/>
                    <a:pt x="1583278" y="804277"/>
                  </a:cubicBezTo>
                  <a:lnTo>
                    <a:pt x="1583502" y="804445"/>
                  </a:lnTo>
                  <a:cubicBezTo>
                    <a:pt x="1583894" y="804725"/>
                    <a:pt x="1584286" y="805061"/>
                    <a:pt x="1584623" y="805397"/>
                  </a:cubicBezTo>
                  <a:lnTo>
                    <a:pt x="1585743" y="806294"/>
                  </a:lnTo>
                  <a:lnTo>
                    <a:pt x="1586304" y="806462"/>
                  </a:lnTo>
                  <a:cubicBezTo>
                    <a:pt x="1586752" y="806630"/>
                    <a:pt x="1587200" y="806798"/>
                    <a:pt x="1587649" y="807022"/>
                  </a:cubicBezTo>
                  <a:lnTo>
                    <a:pt x="1589106" y="807751"/>
                  </a:lnTo>
                  <a:cubicBezTo>
                    <a:pt x="1589498" y="807919"/>
                    <a:pt x="1589890" y="808143"/>
                    <a:pt x="1590226" y="808423"/>
                  </a:cubicBezTo>
                  <a:lnTo>
                    <a:pt x="1592356" y="809880"/>
                  </a:lnTo>
                  <a:cubicBezTo>
                    <a:pt x="1592916" y="810273"/>
                    <a:pt x="1593477" y="810721"/>
                    <a:pt x="1593925" y="811169"/>
                  </a:cubicBezTo>
                  <a:lnTo>
                    <a:pt x="1595382" y="812626"/>
                  </a:lnTo>
                  <a:cubicBezTo>
                    <a:pt x="1596503" y="813747"/>
                    <a:pt x="1597287" y="815036"/>
                    <a:pt x="1597791" y="816493"/>
                  </a:cubicBezTo>
                  <a:cubicBezTo>
                    <a:pt x="1598744" y="816997"/>
                    <a:pt x="1599641" y="817613"/>
                    <a:pt x="1600369" y="818398"/>
                  </a:cubicBezTo>
                  <a:lnTo>
                    <a:pt x="1602498" y="820527"/>
                  </a:lnTo>
                  <a:cubicBezTo>
                    <a:pt x="1603451" y="821480"/>
                    <a:pt x="1604180" y="822601"/>
                    <a:pt x="1604740" y="823777"/>
                  </a:cubicBezTo>
                  <a:lnTo>
                    <a:pt x="1650971" y="833024"/>
                  </a:lnTo>
                  <a:cubicBezTo>
                    <a:pt x="1650859" y="831903"/>
                    <a:pt x="1650971" y="830726"/>
                    <a:pt x="1651251" y="829605"/>
                  </a:cubicBezTo>
                  <a:lnTo>
                    <a:pt x="1651979" y="826747"/>
                  </a:lnTo>
                  <a:cubicBezTo>
                    <a:pt x="1651979" y="826747"/>
                    <a:pt x="1651979" y="826747"/>
                    <a:pt x="1651979" y="826747"/>
                  </a:cubicBezTo>
                  <a:cubicBezTo>
                    <a:pt x="1651307" y="824002"/>
                    <a:pt x="1651755" y="821088"/>
                    <a:pt x="1653324" y="818678"/>
                  </a:cubicBezTo>
                  <a:cubicBezTo>
                    <a:pt x="1653380" y="818510"/>
                    <a:pt x="1653380" y="818342"/>
                    <a:pt x="1653436" y="818118"/>
                  </a:cubicBezTo>
                  <a:cubicBezTo>
                    <a:pt x="1652764" y="815484"/>
                    <a:pt x="1653156" y="812626"/>
                    <a:pt x="1654613" y="810273"/>
                  </a:cubicBezTo>
                  <a:lnTo>
                    <a:pt x="1656743" y="806686"/>
                  </a:lnTo>
                  <a:cubicBezTo>
                    <a:pt x="1657751" y="805005"/>
                    <a:pt x="1659208" y="803660"/>
                    <a:pt x="1661001" y="802763"/>
                  </a:cubicBezTo>
                  <a:lnTo>
                    <a:pt x="1663467" y="801251"/>
                  </a:lnTo>
                  <a:cubicBezTo>
                    <a:pt x="1666157" y="799457"/>
                    <a:pt x="1669519" y="799009"/>
                    <a:pt x="1672545" y="800074"/>
                  </a:cubicBezTo>
                  <a:cubicBezTo>
                    <a:pt x="1675571" y="801138"/>
                    <a:pt x="1677981" y="803492"/>
                    <a:pt x="1678989" y="806574"/>
                  </a:cubicBezTo>
                  <a:lnTo>
                    <a:pt x="1679718" y="808704"/>
                  </a:lnTo>
                  <a:cubicBezTo>
                    <a:pt x="1679830" y="809096"/>
                    <a:pt x="1679998" y="809544"/>
                    <a:pt x="1680054" y="809936"/>
                  </a:cubicBezTo>
                  <a:lnTo>
                    <a:pt x="1682183" y="820695"/>
                  </a:lnTo>
                  <a:lnTo>
                    <a:pt x="1683697" y="829605"/>
                  </a:lnTo>
                  <a:cubicBezTo>
                    <a:pt x="1683809" y="830166"/>
                    <a:pt x="1683865" y="830726"/>
                    <a:pt x="1683865" y="831287"/>
                  </a:cubicBezTo>
                  <a:lnTo>
                    <a:pt x="1683865" y="833416"/>
                  </a:lnTo>
                  <a:cubicBezTo>
                    <a:pt x="1683865" y="834257"/>
                    <a:pt x="1683753" y="835097"/>
                    <a:pt x="1683584" y="835938"/>
                  </a:cubicBezTo>
                  <a:lnTo>
                    <a:pt x="1683192" y="838459"/>
                  </a:lnTo>
                  <a:lnTo>
                    <a:pt x="1683192" y="841317"/>
                  </a:lnTo>
                  <a:cubicBezTo>
                    <a:pt x="1683192" y="842942"/>
                    <a:pt x="1682800" y="844511"/>
                    <a:pt x="1682071" y="845968"/>
                  </a:cubicBezTo>
                  <a:lnTo>
                    <a:pt x="1681679" y="846809"/>
                  </a:lnTo>
                  <a:cubicBezTo>
                    <a:pt x="1681455" y="848658"/>
                    <a:pt x="1680783" y="850395"/>
                    <a:pt x="1679662" y="851852"/>
                  </a:cubicBezTo>
                  <a:lnTo>
                    <a:pt x="1678933" y="852861"/>
                  </a:lnTo>
                  <a:lnTo>
                    <a:pt x="1678653" y="854150"/>
                  </a:lnTo>
                  <a:cubicBezTo>
                    <a:pt x="1678541" y="854766"/>
                    <a:pt x="1678373" y="855327"/>
                    <a:pt x="1678149" y="855887"/>
                  </a:cubicBezTo>
                  <a:cubicBezTo>
                    <a:pt x="1678093" y="857344"/>
                    <a:pt x="1677813" y="858745"/>
                    <a:pt x="1677196" y="859978"/>
                  </a:cubicBezTo>
                  <a:lnTo>
                    <a:pt x="1676524" y="863452"/>
                  </a:lnTo>
                  <a:cubicBezTo>
                    <a:pt x="1676356" y="864349"/>
                    <a:pt x="1676019" y="865245"/>
                    <a:pt x="1675627" y="866086"/>
                  </a:cubicBezTo>
                  <a:lnTo>
                    <a:pt x="1673105" y="871073"/>
                  </a:lnTo>
                  <a:lnTo>
                    <a:pt x="1673105" y="873258"/>
                  </a:lnTo>
                  <a:lnTo>
                    <a:pt x="1675963" y="875276"/>
                  </a:lnTo>
                  <a:cubicBezTo>
                    <a:pt x="1676132" y="875388"/>
                    <a:pt x="1676244" y="875500"/>
                    <a:pt x="1676412" y="875612"/>
                  </a:cubicBezTo>
                  <a:lnTo>
                    <a:pt x="1681455" y="879366"/>
                  </a:lnTo>
                  <a:cubicBezTo>
                    <a:pt x="1683584" y="880767"/>
                    <a:pt x="1685153" y="882953"/>
                    <a:pt x="1685770" y="885475"/>
                  </a:cubicBezTo>
                  <a:lnTo>
                    <a:pt x="1686162" y="887044"/>
                  </a:lnTo>
                  <a:cubicBezTo>
                    <a:pt x="1688852" y="888725"/>
                    <a:pt x="1690701" y="891527"/>
                    <a:pt x="1691037" y="894721"/>
                  </a:cubicBezTo>
                  <a:lnTo>
                    <a:pt x="1691318" y="895505"/>
                  </a:lnTo>
                  <a:cubicBezTo>
                    <a:pt x="1691654" y="896570"/>
                    <a:pt x="1691822" y="897635"/>
                    <a:pt x="1691822" y="898755"/>
                  </a:cubicBezTo>
                  <a:lnTo>
                    <a:pt x="1691822" y="902902"/>
                  </a:lnTo>
                  <a:lnTo>
                    <a:pt x="1692382" y="906096"/>
                  </a:lnTo>
                  <a:cubicBezTo>
                    <a:pt x="1692831" y="906825"/>
                    <a:pt x="1693223" y="907553"/>
                    <a:pt x="1693447" y="908394"/>
                  </a:cubicBezTo>
                  <a:lnTo>
                    <a:pt x="1694176" y="910523"/>
                  </a:lnTo>
                  <a:cubicBezTo>
                    <a:pt x="1694680" y="912036"/>
                    <a:pt x="1694848" y="913661"/>
                    <a:pt x="1694624" y="915230"/>
                  </a:cubicBezTo>
                  <a:lnTo>
                    <a:pt x="1694344" y="917360"/>
                  </a:lnTo>
                  <a:cubicBezTo>
                    <a:pt x="1694400" y="917472"/>
                    <a:pt x="1694400" y="917584"/>
                    <a:pt x="1694456" y="917752"/>
                  </a:cubicBezTo>
                  <a:lnTo>
                    <a:pt x="1695184" y="920610"/>
                  </a:lnTo>
                  <a:cubicBezTo>
                    <a:pt x="1695408" y="921451"/>
                    <a:pt x="1695464" y="922291"/>
                    <a:pt x="1695464" y="923132"/>
                  </a:cubicBezTo>
                  <a:lnTo>
                    <a:pt x="1695464" y="926718"/>
                  </a:lnTo>
                  <a:cubicBezTo>
                    <a:pt x="1695464" y="927503"/>
                    <a:pt x="1695408" y="928231"/>
                    <a:pt x="1695240" y="928959"/>
                  </a:cubicBezTo>
                  <a:lnTo>
                    <a:pt x="1696641" y="931033"/>
                  </a:lnTo>
                  <a:cubicBezTo>
                    <a:pt x="1696865" y="931369"/>
                    <a:pt x="1697089" y="931761"/>
                    <a:pt x="1697314" y="932154"/>
                  </a:cubicBezTo>
                  <a:lnTo>
                    <a:pt x="1697538" y="932546"/>
                  </a:lnTo>
                  <a:cubicBezTo>
                    <a:pt x="1698602" y="933274"/>
                    <a:pt x="1699555" y="934227"/>
                    <a:pt x="1700284" y="935348"/>
                  </a:cubicBezTo>
                  <a:lnTo>
                    <a:pt x="1700676" y="935908"/>
                  </a:lnTo>
                  <a:cubicBezTo>
                    <a:pt x="1701460" y="936020"/>
                    <a:pt x="1702189" y="936300"/>
                    <a:pt x="1702917" y="936581"/>
                  </a:cubicBezTo>
                  <a:lnTo>
                    <a:pt x="1707681" y="938598"/>
                  </a:lnTo>
                  <a:lnTo>
                    <a:pt x="1708857" y="938598"/>
                  </a:lnTo>
                  <a:cubicBezTo>
                    <a:pt x="1710482" y="938598"/>
                    <a:pt x="1712051" y="938990"/>
                    <a:pt x="1713452" y="939663"/>
                  </a:cubicBezTo>
                  <a:lnTo>
                    <a:pt x="1714909" y="940391"/>
                  </a:lnTo>
                  <a:cubicBezTo>
                    <a:pt x="1715918" y="940895"/>
                    <a:pt x="1716814" y="941512"/>
                    <a:pt x="1717599" y="942296"/>
                  </a:cubicBezTo>
                  <a:lnTo>
                    <a:pt x="1718328" y="943025"/>
                  </a:lnTo>
                  <a:cubicBezTo>
                    <a:pt x="1719672" y="944370"/>
                    <a:pt x="1720625" y="945995"/>
                    <a:pt x="1721073" y="947844"/>
                  </a:cubicBezTo>
                  <a:lnTo>
                    <a:pt x="1721466" y="949413"/>
                  </a:lnTo>
                  <a:lnTo>
                    <a:pt x="1721802" y="949637"/>
                  </a:lnTo>
                  <a:cubicBezTo>
                    <a:pt x="1723931" y="951038"/>
                    <a:pt x="1725444" y="953224"/>
                    <a:pt x="1726061" y="955689"/>
                  </a:cubicBezTo>
                  <a:lnTo>
                    <a:pt x="1727630" y="962638"/>
                  </a:lnTo>
                  <a:cubicBezTo>
                    <a:pt x="1727742" y="963310"/>
                    <a:pt x="1727854" y="963983"/>
                    <a:pt x="1727854" y="964655"/>
                  </a:cubicBezTo>
                  <a:lnTo>
                    <a:pt x="1727854" y="965552"/>
                  </a:lnTo>
                  <a:lnTo>
                    <a:pt x="1728246" y="967177"/>
                  </a:lnTo>
                  <a:cubicBezTo>
                    <a:pt x="1728750" y="969250"/>
                    <a:pt x="1728638" y="971492"/>
                    <a:pt x="1727854" y="973453"/>
                  </a:cubicBezTo>
                  <a:lnTo>
                    <a:pt x="1727854" y="974854"/>
                  </a:lnTo>
                  <a:lnTo>
                    <a:pt x="1728526" y="976591"/>
                  </a:lnTo>
                  <a:cubicBezTo>
                    <a:pt x="1730600" y="977824"/>
                    <a:pt x="1732225" y="979785"/>
                    <a:pt x="1733065" y="982195"/>
                  </a:cubicBezTo>
                  <a:lnTo>
                    <a:pt x="1733794" y="984324"/>
                  </a:lnTo>
                  <a:cubicBezTo>
                    <a:pt x="1733906" y="984717"/>
                    <a:pt x="1734018" y="985053"/>
                    <a:pt x="1734074" y="985445"/>
                  </a:cubicBezTo>
                  <a:cubicBezTo>
                    <a:pt x="1734354" y="986006"/>
                    <a:pt x="1734578" y="986622"/>
                    <a:pt x="1734690" y="987238"/>
                  </a:cubicBezTo>
                  <a:lnTo>
                    <a:pt x="1736820" y="995868"/>
                  </a:lnTo>
                  <a:cubicBezTo>
                    <a:pt x="1736932" y="996372"/>
                    <a:pt x="1737044" y="996821"/>
                    <a:pt x="1737100" y="997325"/>
                  </a:cubicBezTo>
                  <a:cubicBezTo>
                    <a:pt x="1737604" y="998558"/>
                    <a:pt x="1737885" y="999903"/>
                    <a:pt x="1737885" y="1001248"/>
                  </a:cubicBezTo>
                  <a:lnTo>
                    <a:pt x="1737885" y="1004106"/>
                  </a:lnTo>
                  <a:cubicBezTo>
                    <a:pt x="1737885" y="1007188"/>
                    <a:pt x="1736484" y="1010158"/>
                    <a:pt x="1734074" y="1012119"/>
                  </a:cubicBezTo>
                  <a:cubicBezTo>
                    <a:pt x="1731665" y="1014080"/>
                    <a:pt x="1728526" y="1014865"/>
                    <a:pt x="1725500" y="1014248"/>
                  </a:cubicBezTo>
                  <a:lnTo>
                    <a:pt x="1724716" y="1014080"/>
                  </a:lnTo>
                  <a:lnTo>
                    <a:pt x="1724604" y="1014136"/>
                  </a:lnTo>
                  <a:cubicBezTo>
                    <a:pt x="1724268" y="1014360"/>
                    <a:pt x="1723875" y="1014584"/>
                    <a:pt x="1723483" y="1014753"/>
                  </a:cubicBezTo>
                  <a:lnTo>
                    <a:pt x="1722026" y="1015481"/>
                  </a:lnTo>
                  <a:cubicBezTo>
                    <a:pt x="1720569" y="1016210"/>
                    <a:pt x="1719000" y="1016546"/>
                    <a:pt x="1717431" y="1016546"/>
                  </a:cubicBezTo>
                  <a:lnTo>
                    <a:pt x="1715077" y="1016546"/>
                  </a:lnTo>
                  <a:lnTo>
                    <a:pt x="1713845" y="1018395"/>
                  </a:lnTo>
                  <a:cubicBezTo>
                    <a:pt x="1713060" y="1019516"/>
                    <a:pt x="1712107" y="1020524"/>
                    <a:pt x="1710987" y="1021253"/>
                  </a:cubicBezTo>
                  <a:lnTo>
                    <a:pt x="1708857" y="1022710"/>
                  </a:lnTo>
                  <a:cubicBezTo>
                    <a:pt x="1708521" y="1022934"/>
                    <a:pt x="1708129" y="1023158"/>
                    <a:pt x="1707736" y="1023326"/>
                  </a:cubicBezTo>
                  <a:lnTo>
                    <a:pt x="1704879" y="1024783"/>
                  </a:lnTo>
                  <a:cubicBezTo>
                    <a:pt x="1703422" y="1025512"/>
                    <a:pt x="1701853" y="1025848"/>
                    <a:pt x="1700284" y="1025848"/>
                  </a:cubicBezTo>
                  <a:lnTo>
                    <a:pt x="1699555" y="1025848"/>
                  </a:lnTo>
                  <a:cubicBezTo>
                    <a:pt x="1699051" y="1025848"/>
                    <a:pt x="1698602" y="1025792"/>
                    <a:pt x="1698098" y="1025736"/>
                  </a:cubicBezTo>
                  <a:lnTo>
                    <a:pt x="1696697" y="1025512"/>
                  </a:lnTo>
                  <a:lnTo>
                    <a:pt x="1696697" y="1025512"/>
                  </a:lnTo>
                  <a:cubicBezTo>
                    <a:pt x="1694792" y="1028370"/>
                    <a:pt x="1691542" y="1030107"/>
                    <a:pt x="1688067" y="1030107"/>
                  </a:cubicBezTo>
                  <a:lnTo>
                    <a:pt x="1687395" y="1030107"/>
                  </a:lnTo>
                  <a:lnTo>
                    <a:pt x="1686667" y="1031228"/>
                  </a:lnTo>
                  <a:cubicBezTo>
                    <a:pt x="1685882" y="1032348"/>
                    <a:pt x="1684929" y="1033357"/>
                    <a:pt x="1683809" y="1034085"/>
                  </a:cubicBezTo>
                  <a:lnTo>
                    <a:pt x="1682071" y="1035262"/>
                  </a:lnTo>
                  <a:cubicBezTo>
                    <a:pt x="1681791" y="1035655"/>
                    <a:pt x="1681455" y="1036047"/>
                    <a:pt x="1681119" y="1036383"/>
                  </a:cubicBezTo>
                  <a:lnTo>
                    <a:pt x="1680390" y="1037111"/>
                  </a:lnTo>
                  <a:cubicBezTo>
                    <a:pt x="1679326" y="1038176"/>
                    <a:pt x="1678093" y="1038961"/>
                    <a:pt x="1676692" y="1039465"/>
                  </a:cubicBezTo>
                  <a:lnTo>
                    <a:pt x="1673049" y="1040810"/>
                  </a:lnTo>
                  <a:lnTo>
                    <a:pt x="1672265" y="1041594"/>
                  </a:lnTo>
                  <a:lnTo>
                    <a:pt x="1671088" y="1043164"/>
                  </a:lnTo>
                  <a:lnTo>
                    <a:pt x="1669911" y="1045965"/>
                  </a:lnTo>
                  <a:cubicBezTo>
                    <a:pt x="1669743" y="1046414"/>
                    <a:pt x="1669575" y="1046862"/>
                    <a:pt x="1669351" y="1047310"/>
                  </a:cubicBezTo>
                  <a:lnTo>
                    <a:pt x="1669015" y="1047983"/>
                  </a:lnTo>
                  <a:lnTo>
                    <a:pt x="1669015" y="1049159"/>
                  </a:lnTo>
                  <a:cubicBezTo>
                    <a:pt x="1669015" y="1051681"/>
                    <a:pt x="1668118" y="1054091"/>
                    <a:pt x="1666493" y="1055940"/>
                  </a:cubicBezTo>
                  <a:lnTo>
                    <a:pt x="1668286" y="1058910"/>
                  </a:lnTo>
                  <a:cubicBezTo>
                    <a:pt x="1669239" y="1060535"/>
                    <a:pt x="1669743" y="1062384"/>
                    <a:pt x="1669743" y="1064234"/>
                  </a:cubicBezTo>
                  <a:lnTo>
                    <a:pt x="1669743" y="1065690"/>
                  </a:lnTo>
                  <a:cubicBezTo>
                    <a:pt x="1669743" y="1068492"/>
                    <a:pt x="1668623" y="1071014"/>
                    <a:pt x="1666829" y="1072863"/>
                  </a:cubicBezTo>
                  <a:cubicBezTo>
                    <a:pt x="1666829" y="1073087"/>
                    <a:pt x="1666829" y="1073368"/>
                    <a:pt x="1666829" y="1073592"/>
                  </a:cubicBezTo>
                  <a:lnTo>
                    <a:pt x="1666829" y="1074320"/>
                  </a:lnTo>
                  <a:lnTo>
                    <a:pt x="1668118" y="1075609"/>
                  </a:lnTo>
                  <a:cubicBezTo>
                    <a:pt x="1671256" y="1078747"/>
                    <a:pt x="1672041" y="1083566"/>
                    <a:pt x="1670023" y="1087545"/>
                  </a:cubicBezTo>
                  <a:lnTo>
                    <a:pt x="1669295" y="1089002"/>
                  </a:lnTo>
                  <a:cubicBezTo>
                    <a:pt x="1669183" y="1089226"/>
                    <a:pt x="1669071" y="1089450"/>
                    <a:pt x="1668959" y="1089618"/>
                  </a:cubicBezTo>
                  <a:lnTo>
                    <a:pt x="1668959" y="1092252"/>
                  </a:lnTo>
                  <a:cubicBezTo>
                    <a:pt x="1668959" y="1093317"/>
                    <a:pt x="1668791" y="1094326"/>
                    <a:pt x="1668510" y="1095334"/>
                  </a:cubicBezTo>
                  <a:cubicBezTo>
                    <a:pt x="1668566" y="1095390"/>
                    <a:pt x="1668566" y="1095446"/>
                    <a:pt x="1668623" y="1095502"/>
                  </a:cubicBezTo>
                  <a:lnTo>
                    <a:pt x="1670079" y="1098360"/>
                  </a:lnTo>
                  <a:cubicBezTo>
                    <a:pt x="1670808" y="1099817"/>
                    <a:pt x="1671144" y="1101386"/>
                    <a:pt x="1671144" y="1102955"/>
                  </a:cubicBezTo>
                  <a:lnTo>
                    <a:pt x="1671312" y="1106149"/>
                  </a:lnTo>
                  <a:cubicBezTo>
                    <a:pt x="1671648" y="1107214"/>
                    <a:pt x="1671873" y="1108335"/>
                    <a:pt x="1671873" y="1109456"/>
                  </a:cubicBezTo>
                  <a:lnTo>
                    <a:pt x="1672041" y="1111193"/>
                  </a:lnTo>
                  <a:lnTo>
                    <a:pt x="1672377" y="1112258"/>
                  </a:lnTo>
                  <a:lnTo>
                    <a:pt x="1673946" y="1114891"/>
                  </a:lnTo>
                  <a:cubicBezTo>
                    <a:pt x="1674058" y="1115115"/>
                    <a:pt x="1674226" y="1115340"/>
                    <a:pt x="1674338" y="1115564"/>
                  </a:cubicBezTo>
                  <a:lnTo>
                    <a:pt x="1675795" y="1118422"/>
                  </a:lnTo>
                  <a:cubicBezTo>
                    <a:pt x="1676524" y="1119879"/>
                    <a:pt x="1676916" y="1121448"/>
                    <a:pt x="1676916" y="1123073"/>
                  </a:cubicBezTo>
                  <a:lnTo>
                    <a:pt x="1676916" y="1124530"/>
                  </a:lnTo>
                  <a:cubicBezTo>
                    <a:pt x="1676916" y="1127275"/>
                    <a:pt x="1675795" y="1129909"/>
                    <a:pt x="1673890" y="1131871"/>
                  </a:cubicBezTo>
                  <a:lnTo>
                    <a:pt x="1673162" y="1132599"/>
                  </a:lnTo>
                  <a:cubicBezTo>
                    <a:pt x="1671929" y="1133832"/>
                    <a:pt x="1670472" y="1134672"/>
                    <a:pt x="1668847" y="1135177"/>
                  </a:cubicBezTo>
                  <a:cubicBezTo>
                    <a:pt x="1668678" y="1135457"/>
                    <a:pt x="1668510" y="1135681"/>
                    <a:pt x="1668342" y="1135905"/>
                  </a:cubicBezTo>
                  <a:cubicBezTo>
                    <a:pt x="1668286" y="1136802"/>
                    <a:pt x="1668118" y="1137754"/>
                    <a:pt x="1667838" y="1138595"/>
                  </a:cubicBezTo>
                  <a:lnTo>
                    <a:pt x="1667109" y="1140724"/>
                  </a:lnTo>
                  <a:cubicBezTo>
                    <a:pt x="1666997" y="1141005"/>
                    <a:pt x="1666885" y="1141285"/>
                    <a:pt x="1666773" y="1141565"/>
                  </a:cubicBezTo>
                  <a:cubicBezTo>
                    <a:pt x="1666829" y="1141733"/>
                    <a:pt x="1666829" y="1141957"/>
                    <a:pt x="1666829" y="1142125"/>
                  </a:cubicBezTo>
                  <a:lnTo>
                    <a:pt x="1667782" y="1142854"/>
                  </a:lnTo>
                  <a:cubicBezTo>
                    <a:pt x="1668174" y="1143134"/>
                    <a:pt x="1668566" y="1143470"/>
                    <a:pt x="1668903" y="1143806"/>
                  </a:cubicBezTo>
                  <a:lnTo>
                    <a:pt x="1671032" y="1145936"/>
                  </a:lnTo>
                  <a:cubicBezTo>
                    <a:pt x="1671817" y="1146720"/>
                    <a:pt x="1672433" y="1147617"/>
                    <a:pt x="1672937" y="1148570"/>
                  </a:cubicBezTo>
                  <a:lnTo>
                    <a:pt x="1673666" y="1150027"/>
                  </a:lnTo>
                  <a:cubicBezTo>
                    <a:pt x="1674394" y="1151484"/>
                    <a:pt x="1674787" y="1153053"/>
                    <a:pt x="1674787" y="1154678"/>
                  </a:cubicBezTo>
                  <a:lnTo>
                    <a:pt x="1674787" y="1155911"/>
                  </a:lnTo>
                  <a:cubicBezTo>
                    <a:pt x="1674843" y="1156079"/>
                    <a:pt x="1674899" y="1156247"/>
                    <a:pt x="1674955" y="1156415"/>
                  </a:cubicBezTo>
                  <a:lnTo>
                    <a:pt x="1675683" y="1158544"/>
                  </a:lnTo>
                  <a:cubicBezTo>
                    <a:pt x="1676019" y="1159609"/>
                    <a:pt x="1676187" y="1160674"/>
                    <a:pt x="1676187" y="1161794"/>
                  </a:cubicBezTo>
                  <a:lnTo>
                    <a:pt x="1676187" y="1162299"/>
                  </a:lnTo>
                  <a:cubicBezTo>
                    <a:pt x="1676300" y="1162523"/>
                    <a:pt x="1676412" y="1162747"/>
                    <a:pt x="1676524" y="1162915"/>
                  </a:cubicBezTo>
                  <a:lnTo>
                    <a:pt x="1677252" y="1164372"/>
                  </a:lnTo>
                  <a:cubicBezTo>
                    <a:pt x="1677981" y="1165829"/>
                    <a:pt x="1678317" y="1167398"/>
                    <a:pt x="1678317" y="1168967"/>
                  </a:cubicBezTo>
                  <a:lnTo>
                    <a:pt x="1678317" y="1169696"/>
                  </a:lnTo>
                  <a:cubicBezTo>
                    <a:pt x="1678317" y="1169696"/>
                    <a:pt x="1678317" y="1169752"/>
                    <a:pt x="1678317" y="1169752"/>
                  </a:cubicBezTo>
                  <a:cubicBezTo>
                    <a:pt x="1680502" y="1171657"/>
                    <a:pt x="1681903" y="1174459"/>
                    <a:pt x="1681903" y="1177597"/>
                  </a:cubicBezTo>
                  <a:lnTo>
                    <a:pt x="1681903" y="1179726"/>
                  </a:lnTo>
                  <a:cubicBezTo>
                    <a:pt x="1681903" y="1180847"/>
                    <a:pt x="1681735" y="1181912"/>
                    <a:pt x="1681399" y="1182977"/>
                  </a:cubicBezTo>
                  <a:lnTo>
                    <a:pt x="1680671" y="1185106"/>
                  </a:lnTo>
                  <a:cubicBezTo>
                    <a:pt x="1680614" y="1185218"/>
                    <a:pt x="1680614" y="1185330"/>
                    <a:pt x="1680559" y="1185442"/>
                  </a:cubicBezTo>
                  <a:cubicBezTo>
                    <a:pt x="1682352" y="1185891"/>
                    <a:pt x="1684033" y="1186843"/>
                    <a:pt x="1685378" y="1188188"/>
                  </a:cubicBezTo>
                  <a:lnTo>
                    <a:pt x="1686835" y="1189645"/>
                  </a:lnTo>
                  <a:cubicBezTo>
                    <a:pt x="1688292" y="1191102"/>
                    <a:pt x="1689300" y="1192951"/>
                    <a:pt x="1689692" y="1194969"/>
                  </a:cubicBezTo>
                  <a:cubicBezTo>
                    <a:pt x="1689917" y="1195305"/>
                    <a:pt x="1690085" y="1195585"/>
                    <a:pt x="1690253" y="1195921"/>
                  </a:cubicBezTo>
                  <a:lnTo>
                    <a:pt x="1692382" y="1200180"/>
                  </a:lnTo>
                  <a:lnTo>
                    <a:pt x="1694063" y="1201861"/>
                  </a:lnTo>
                  <a:cubicBezTo>
                    <a:pt x="1695913" y="1203766"/>
                    <a:pt x="1697033" y="1206288"/>
                    <a:pt x="1697089" y="1208922"/>
                  </a:cubicBezTo>
                  <a:cubicBezTo>
                    <a:pt x="1697650" y="1209818"/>
                    <a:pt x="1698042" y="1210827"/>
                    <a:pt x="1698266" y="1211836"/>
                  </a:cubicBezTo>
                  <a:cubicBezTo>
                    <a:pt x="1699835" y="1213685"/>
                    <a:pt x="1700676" y="1216039"/>
                    <a:pt x="1700676" y="1218504"/>
                  </a:cubicBezTo>
                  <a:lnTo>
                    <a:pt x="1700788" y="1218784"/>
                  </a:lnTo>
                  <a:cubicBezTo>
                    <a:pt x="1700900" y="1218953"/>
                    <a:pt x="1701012" y="1219065"/>
                    <a:pt x="1701124" y="1219233"/>
                  </a:cubicBezTo>
                  <a:lnTo>
                    <a:pt x="1702693" y="1221250"/>
                  </a:lnTo>
                  <a:cubicBezTo>
                    <a:pt x="1704654" y="1223211"/>
                    <a:pt x="1705719" y="1225789"/>
                    <a:pt x="1705719" y="1228535"/>
                  </a:cubicBezTo>
                  <a:lnTo>
                    <a:pt x="1705887" y="1231729"/>
                  </a:lnTo>
                  <a:cubicBezTo>
                    <a:pt x="1706224" y="1232794"/>
                    <a:pt x="1706392" y="1233858"/>
                    <a:pt x="1706392" y="1234979"/>
                  </a:cubicBezTo>
                  <a:lnTo>
                    <a:pt x="1706392" y="1235203"/>
                  </a:lnTo>
                  <a:lnTo>
                    <a:pt x="1707793" y="1237557"/>
                  </a:lnTo>
                  <a:cubicBezTo>
                    <a:pt x="1708409" y="1238566"/>
                    <a:pt x="1708857" y="1239686"/>
                    <a:pt x="1709081" y="1240863"/>
                  </a:cubicBezTo>
                  <a:lnTo>
                    <a:pt x="1709306" y="1241872"/>
                  </a:lnTo>
                  <a:lnTo>
                    <a:pt x="1710034" y="1242264"/>
                  </a:lnTo>
                  <a:cubicBezTo>
                    <a:pt x="1712500" y="1243497"/>
                    <a:pt x="1714349" y="1245626"/>
                    <a:pt x="1715190" y="1248260"/>
                  </a:cubicBezTo>
                  <a:lnTo>
                    <a:pt x="1715918" y="1250389"/>
                  </a:lnTo>
                  <a:cubicBezTo>
                    <a:pt x="1717039" y="1253808"/>
                    <a:pt x="1716366" y="1257506"/>
                    <a:pt x="1714069" y="1260252"/>
                  </a:cubicBezTo>
                  <a:cubicBezTo>
                    <a:pt x="1711771" y="1262998"/>
                    <a:pt x="1708241" y="1264343"/>
                    <a:pt x="1704654" y="1263838"/>
                  </a:cubicBezTo>
                  <a:lnTo>
                    <a:pt x="1699611" y="1263110"/>
                  </a:lnTo>
                  <a:cubicBezTo>
                    <a:pt x="1698771" y="1262998"/>
                    <a:pt x="1697930" y="1262774"/>
                    <a:pt x="1697146" y="1262437"/>
                  </a:cubicBezTo>
                  <a:cubicBezTo>
                    <a:pt x="1695969" y="1262325"/>
                    <a:pt x="1694848" y="1261989"/>
                    <a:pt x="1693839" y="1261541"/>
                  </a:cubicBezTo>
                  <a:cubicBezTo>
                    <a:pt x="1692775" y="1262213"/>
                    <a:pt x="1691654" y="1262718"/>
                    <a:pt x="1690421" y="1262998"/>
                  </a:cubicBezTo>
                  <a:lnTo>
                    <a:pt x="1687675" y="1263614"/>
                  </a:lnTo>
                  <a:cubicBezTo>
                    <a:pt x="1686554" y="1265015"/>
                    <a:pt x="1685098" y="1266136"/>
                    <a:pt x="1683416" y="1266808"/>
                  </a:cubicBezTo>
                  <a:lnTo>
                    <a:pt x="1681623" y="1267537"/>
                  </a:lnTo>
                  <a:cubicBezTo>
                    <a:pt x="1681063" y="1267929"/>
                    <a:pt x="1680502" y="1268321"/>
                    <a:pt x="1679886" y="1268602"/>
                  </a:cubicBezTo>
                  <a:lnTo>
                    <a:pt x="1678821" y="1269106"/>
                  </a:lnTo>
                  <a:lnTo>
                    <a:pt x="1677701" y="1272468"/>
                  </a:lnTo>
                  <a:lnTo>
                    <a:pt x="1677701" y="1274373"/>
                  </a:lnTo>
                  <a:cubicBezTo>
                    <a:pt x="1677701" y="1276279"/>
                    <a:pt x="1677196" y="1278072"/>
                    <a:pt x="1676244" y="1279697"/>
                  </a:cubicBezTo>
                  <a:cubicBezTo>
                    <a:pt x="1675235" y="1282219"/>
                    <a:pt x="1673217" y="1284292"/>
                    <a:pt x="1670640" y="1285357"/>
                  </a:cubicBezTo>
                  <a:cubicBezTo>
                    <a:pt x="1666829" y="1286982"/>
                    <a:pt x="1662346" y="1286085"/>
                    <a:pt x="1659376" y="1283115"/>
                  </a:cubicBezTo>
                  <a:lnTo>
                    <a:pt x="1658648" y="1282387"/>
                  </a:lnTo>
                  <a:cubicBezTo>
                    <a:pt x="1658424" y="1282163"/>
                    <a:pt x="1658256" y="1281994"/>
                    <a:pt x="1658088" y="1281770"/>
                  </a:cubicBezTo>
                  <a:lnTo>
                    <a:pt x="1657471" y="1282387"/>
                  </a:lnTo>
                  <a:cubicBezTo>
                    <a:pt x="1655510" y="1284348"/>
                    <a:pt x="1652876" y="1285413"/>
                    <a:pt x="1650130" y="1285413"/>
                  </a:cubicBezTo>
                  <a:lnTo>
                    <a:pt x="1647889" y="1285413"/>
                  </a:lnTo>
                  <a:cubicBezTo>
                    <a:pt x="1646656" y="1286814"/>
                    <a:pt x="1645087" y="1287878"/>
                    <a:pt x="1643294" y="1288495"/>
                  </a:cubicBezTo>
                  <a:lnTo>
                    <a:pt x="1641164" y="1289223"/>
                  </a:lnTo>
                  <a:cubicBezTo>
                    <a:pt x="1640940" y="1289279"/>
                    <a:pt x="1640716" y="1289335"/>
                    <a:pt x="1640492" y="1289391"/>
                  </a:cubicBezTo>
                  <a:lnTo>
                    <a:pt x="1640492" y="1289391"/>
                  </a:lnTo>
                  <a:lnTo>
                    <a:pt x="1639203" y="1291913"/>
                  </a:lnTo>
                  <a:cubicBezTo>
                    <a:pt x="1639035" y="1292305"/>
                    <a:pt x="1638811" y="1292642"/>
                    <a:pt x="1638586" y="1293034"/>
                  </a:cubicBezTo>
                  <a:lnTo>
                    <a:pt x="1637130" y="1295163"/>
                  </a:lnTo>
                  <a:cubicBezTo>
                    <a:pt x="1636737" y="1295724"/>
                    <a:pt x="1636345" y="1296284"/>
                    <a:pt x="1635841" y="1296732"/>
                  </a:cubicBezTo>
                  <a:lnTo>
                    <a:pt x="1635280" y="1297349"/>
                  </a:lnTo>
                  <a:cubicBezTo>
                    <a:pt x="1635280" y="1298469"/>
                    <a:pt x="1635112" y="1299534"/>
                    <a:pt x="1634776" y="1300599"/>
                  </a:cubicBezTo>
                  <a:lnTo>
                    <a:pt x="1634047" y="1302728"/>
                  </a:lnTo>
                  <a:cubicBezTo>
                    <a:pt x="1633319" y="1304914"/>
                    <a:pt x="1631862" y="1306819"/>
                    <a:pt x="1629957" y="1308052"/>
                  </a:cubicBezTo>
                  <a:lnTo>
                    <a:pt x="1629396" y="1308444"/>
                  </a:lnTo>
                  <a:cubicBezTo>
                    <a:pt x="1629789" y="1310630"/>
                    <a:pt x="1629452" y="1312871"/>
                    <a:pt x="1628444" y="1314832"/>
                  </a:cubicBezTo>
                  <a:lnTo>
                    <a:pt x="1628108" y="1315505"/>
                  </a:lnTo>
                  <a:lnTo>
                    <a:pt x="1628108" y="1317354"/>
                  </a:lnTo>
                  <a:cubicBezTo>
                    <a:pt x="1628108" y="1318195"/>
                    <a:pt x="1627996" y="1319035"/>
                    <a:pt x="1627827" y="1319876"/>
                  </a:cubicBezTo>
                  <a:lnTo>
                    <a:pt x="1627435" y="1321501"/>
                  </a:lnTo>
                  <a:lnTo>
                    <a:pt x="1627435" y="1325984"/>
                  </a:lnTo>
                  <a:cubicBezTo>
                    <a:pt x="1627435" y="1328730"/>
                    <a:pt x="1626370" y="1331363"/>
                    <a:pt x="1624409" y="1333325"/>
                  </a:cubicBezTo>
                  <a:lnTo>
                    <a:pt x="1622952" y="1334782"/>
                  </a:lnTo>
                  <a:cubicBezTo>
                    <a:pt x="1620038" y="1337696"/>
                    <a:pt x="1615667" y="1338592"/>
                    <a:pt x="1611857" y="1337079"/>
                  </a:cubicBezTo>
                  <a:lnTo>
                    <a:pt x="1611633" y="1337079"/>
                  </a:lnTo>
                  <a:lnTo>
                    <a:pt x="1611633" y="1341114"/>
                  </a:lnTo>
                  <a:cubicBezTo>
                    <a:pt x="1611633" y="1346718"/>
                    <a:pt x="1607206" y="1351257"/>
                    <a:pt x="1601602" y="1351425"/>
                  </a:cubicBezTo>
                  <a:lnTo>
                    <a:pt x="1601490" y="1351425"/>
                  </a:lnTo>
                  <a:cubicBezTo>
                    <a:pt x="1599921" y="1352321"/>
                    <a:pt x="1598128" y="1352826"/>
                    <a:pt x="1596278" y="1352826"/>
                  </a:cubicBezTo>
                  <a:lnTo>
                    <a:pt x="1594149" y="1352826"/>
                  </a:lnTo>
                  <a:cubicBezTo>
                    <a:pt x="1592300" y="1352826"/>
                    <a:pt x="1590450" y="1352321"/>
                    <a:pt x="1588881" y="1351369"/>
                  </a:cubicBezTo>
                  <a:cubicBezTo>
                    <a:pt x="1587873" y="1351369"/>
                    <a:pt x="1586808" y="1351144"/>
                    <a:pt x="1585855" y="1350808"/>
                  </a:cubicBezTo>
                  <a:lnTo>
                    <a:pt x="1583726" y="1350080"/>
                  </a:lnTo>
                  <a:cubicBezTo>
                    <a:pt x="1579523" y="1348679"/>
                    <a:pt x="1576665" y="1344700"/>
                    <a:pt x="1576665" y="1340273"/>
                  </a:cubicBezTo>
                  <a:lnTo>
                    <a:pt x="1576665" y="1339096"/>
                  </a:lnTo>
                  <a:lnTo>
                    <a:pt x="1574816" y="1337583"/>
                  </a:lnTo>
                  <a:cubicBezTo>
                    <a:pt x="1573639" y="1336631"/>
                    <a:pt x="1572687" y="1335510"/>
                    <a:pt x="1572014" y="1334165"/>
                  </a:cubicBezTo>
                  <a:lnTo>
                    <a:pt x="1571286" y="1332708"/>
                  </a:lnTo>
                  <a:cubicBezTo>
                    <a:pt x="1570781" y="1331700"/>
                    <a:pt x="1570445" y="1330691"/>
                    <a:pt x="1570277" y="1329570"/>
                  </a:cubicBezTo>
                  <a:cubicBezTo>
                    <a:pt x="1569156" y="1328449"/>
                    <a:pt x="1568316" y="1327104"/>
                    <a:pt x="1567811" y="1325591"/>
                  </a:cubicBezTo>
                  <a:lnTo>
                    <a:pt x="1566635" y="1322734"/>
                  </a:lnTo>
                  <a:lnTo>
                    <a:pt x="1565066" y="1320604"/>
                  </a:lnTo>
                  <a:cubicBezTo>
                    <a:pt x="1564393" y="1319708"/>
                    <a:pt x="1563889" y="1318699"/>
                    <a:pt x="1563553" y="1317690"/>
                  </a:cubicBezTo>
                  <a:lnTo>
                    <a:pt x="1563272" y="1316850"/>
                  </a:lnTo>
                  <a:lnTo>
                    <a:pt x="1562600" y="1315841"/>
                  </a:lnTo>
                  <a:cubicBezTo>
                    <a:pt x="1562376" y="1315505"/>
                    <a:pt x="1562152" y="1315169"/>
                    <a:pt x="1561984" y="1314776"/>
                  </a:cubicBezTo>
                  <a:cubicBezTo>
                    <a:pt x="1561423" y="1314216"/>
                    <a:pt x="1560863" y="1313599"/>
                    <a:pt x="1560470" y="1312927"/>
                  </a:cubicBezTo>
                  <a:lnTo>
                    <a:pt x="1559014" y="1310798"/>
                  </a:lnTo>
                  <a:cubicBezTo>
                    <a:pt x="1557332" y="1308220"/>
                    <a:pt x="1556828" y="1305082"/>
                    <a:pt x="1557669" y="1302224"/>
                  </a:cubicBezTo>
                  <a:cubicBezTo>
                    <a:pt x="1557388" y="1301271"/>
                    <a:pt x="1557276" y="1300319"/>
                    <a:pt x="1557276" y="1299310"/>
                  </a:cubicBezTo>
                  <a:cubicBezTo>
                    <a:pt x="1556884" y="1298918"/>
                    <a:pt x="1556492" y="1298469"/>
                    <a:pt x="1556212" y="1297965"/>
                  </a:cubicBezTo>
                  <a:cubicBezTo>
                    <a:pt x="1555876" y="1297909"/>
                    <a:pt x="1555539" y="1297797"/>
                    <a:pt x="1555203" y="1297685"/>
                  </a:cubicBezTo>
                  <a:lnTo>
                    <a:pt x="1543043" y="1293930"/>
                  </a:lnTo>
                  <a:cubicBezTo>
                    <a:pt x="1542875" y="1294099"/>
                    <a:pt x="1542763" y="1294267"/>
                    <a:pt x="1542595" y="1294379"/>
                  </a:cubicBezTo>
                  <a:lnTo>
                    <a:pt x="1539737" y="1297237"/>
                  </a:lnTo>
                  <a:cubicBezTo>
                    <a:pt x="1538392" y="1298582"/>
                    <a:pt x="1536655" y="1299534"/>
                    <a:pt x="1534862" y="1299982"/>
                  </a:cubicBezTo>
                  <a:lnTo>
                    <a:pt x="1534862" y="1300711"/>
                  </a:lnTo>
                  <a:cubicBezTo>
                    <a:pt x="1534862" y="1303569"/>
                    <a:pt x="1533685" y="1306203"/>
                    <a:pt x="1531723" y="1308164"/>
                  </a:cubicBezTo>
                  <a:cubicBezTo>
                    <a:pt x="1531275" y="1310013"/>
                    <a:pt x="1530322" y="1311694"/>
                    <a:pt x="1528978" y="1313039"/>
                  </a:cubicBezTo>
                  <a:lnTo>
                    <a:pt x="1527521" y="1314496"/>
                  </a:lnTo>
                  <a:cubicBezTo>
                    <a:pt x="1527016" y="1315000"/>
                    <a:pt x="1526512" y="1315393"/>
                    <a:pt x="1525951" y="1315785"/>
                  </a:cubicBezTo>
                  <a:lnTo>
                    <a:pt x="1523822" y="1317242"/>
                  </a:lnTo>
                  <a:cubicBezTo>
                    <a:pt x="1522141" y="1318363"/>
                    <a:pt x="1520124" y="1318979"/>
                    <a:pt x="1518106" y="1318979"/>
                  </a:cubicBezTo>
                  <a:lnTo>
                    <a:pt x="1515977" y="1318979"/>
                  </a:lnTo>
                  <a:cubicBezTo>
                    <a:pt x="1515136" y="1318979"/>
                    <a:pt x="1514296" y="1318867"/>
                    <a:pt x="1513455" y="1318699"/>
                  </a:cubicBezTo>
                  <a:lnTo>
                    <a:pt x="1510597" y="1317970"/>
                  </a:lnTo>
                  <a:cubicBezTo>
                    <a:pt x="1509869" y="1317802"/>
                    <a:pt x="1509140" y="1317522"/>
                    <a:pt x="1508468" y="1317186"/>
                  </a:cubicBezTo>
                  <a:lnTo>
                    <a:pt x="1508244" y="1317074"/>
                  </a:lnTo>
                  <a:cubicBezTo>
                    <a:pt x="1507235" y="1317410"/>
                    <a:pt x="1506226" y="1317522"/>
                    <a:pt x="1505162" y="1317522"/>
                  </a:cubicBezTo>
                  <a:lnTo>
                    <a:pt x="1503705" y="1317522"/>
                  </a:lnTo>
                  <a:cubicBezTo>
                    <a:pt x="1503313" y="1317522"/>
                    <a:pt x="1502976" y="1317522"/>
                    <a:pt x="1502584" y="1317466"/>
                  </a:cubicBezTo>
                  <a:cubicBezTo>
                    <a:pt x="1501912" y="1317858"/>
                    <a:pt x="1501239" y="1318195"/>
                    <a:pt x="1500511" y="1318419"/>
                  </a:cubicBezTo>
                  <a:lnTo>
                    <a:pt x="1498381" y="1319147"/>
                  </a:lnTo>
                  <a:cubicBezTo>
                    <a:pt x="1496868" y="1319652"/>
                    <a:pt x="1495299" y="1319820"/>
                    <a:pt x="1493730" y="1319596"/>
                  </a:cubicBezTo>
                  <a:lnTo>
                    <a:pt x="1492385" y="1320940"/>
                  </a:lnTo>
                  <a:cubicBezTo>
                    <a:pt x="1489247" y="1324078"/>
                    <a:pt x="1484428" y="1324863"/>
                    <a:pt x="1480449" y="1322902"/>
                  </a:cubicBezTo>
                  <a:lnTo>
                    <a:pt x="1478992" y="1322173"/>
                  </a:lnTo>
                  <a:cubicBezTo>
                    <a:pt x="1477535" y="1321445"/>
                    <a:pt x="1476303" y="1320436"/>
                    <a:pt x="1475350" y="1319147"/>
                  </a:cubicBezTo>
                  <a:lnTo>
                    <a:pt x="1474565" y="1318082"/>
                  </a:lnTo>
                  <a:cubicBezTo>
                    <a:pt x="1474005" y="1318195"/>
                    <a:pt x="1473445" y="1318251"/>
                    <a:pt x="1472828" y="1318251"/>
                  </a:cubicBezTo>
                  <a:lnTo>
                    <a:pt x="1468513" y="1318251"/>
                  </a:lnTo>
                  <a:cubicBezTo>
                    <a:pt x="1467168" y="1318251"/>
                    <a:pt x="1465879" y="1318026"/>
                    <a:pt x="1464647" y="1317522"/>
                  </a:cubicBezTo>
                  <a:lnTo>
                    <a:pt x="1464535" y="1317466"/>
                  </a:lnTo>
                  <a:cubicBezTo>
                    <a:pt x="1463078" y="1317634"/>
                    <a:pt x="1461565" y="1317466"/>
                    <a:pt x="1460164" y="1317018"/>
                  </a:cubicBezTo>
                  <a:lnTo>
                    <a:pt x="1458034" y="1316289"/>
                  </a:lnTo>
                  <a:cubicBezTo>
                    <a:pt x="1456633" y="1315841"/>
                    <a:pt x="1455345" y="1315056"/>
                    <a:pt x="1454280" y="1314104"/>
                  </a:cubicBezTo>
                  <a:cubicBezTo>
                    <a:pt x="1452879" y="1313599"/>
                    <a:pt x="1451534" y="1312815"/>
                    <a:pt x="1450413" y="1311694"/>
                  </a:cubicBezTo>
                  <a:cubicBezTo>
                    <a:pt x="1449797" y="1311582"/>
                    <a:pt x="1449236" y="1311470"/>
                    <a:pt x="1448676" y="1311302"/>
                  </a:cubicBezTo>
                  <a:lnTo>
                    <a:pt x="1448116" y="1311134"/>
                  </a:lnTo>
                  <a:lnTo>
                    <a:pt x="1446211" y="1311134"/>
                  </a:lnTo>
                  <a:cubicBezTo>
                    <a:pt x="1444529" y="1311134"/>
                    <a:pt x="1442848" y="1310742"/>
                    <a:pt x="1441391" y="1309957"/>
                  </a:cubicBezTo>
                  <a:cubicBezTo>
                    <a:pt x="1440383" y="1310293"/>
                    <a:pt x="1439374" y="1310405"/>
                    <a:pt x="1438309" y="1310405"/>
                  </a:cubicBezTo>
                  <a:lnTo>
                    <a:pt x="1436180" y="1310405"/>
                  </a:lnTo>
                  <a:cubicBezTo>
                    <a:pt x="1434779" y="1310405"/>
                    <a:pt x="1433434" y="1310125"/>
                    <a:pt x="1432257" y="1309621"/>
                  </a:cubicBezTo>
                  <a:cubicBezTo>
                    <a:pt x="1430016" y="1310574"/>
                    <a:pt x="1427438" y="1310686"/>
                    <a:pt x="1425028" y="1309901"/>
                  </a:cubicBezTo>
                  <a:lnTo>
                    <a:pt x="1422899" y="1309173"/>
                  </a:lnTo>
                  <a:cubicBezTo>
                    <a:pt x="1421498" y="1308724"/>
                    <a:pt x="1420209" y="1307940"/>
                    <a:pt x="1419145" y="1306987"/>
                  </a:cubicBezTo>
                  <a:cubicBezTo>
                    <a:pt x="1418752" y="1306819"/>
                    <a:pt x="1418360" y="1306651"/>
                    <a:pt x="1417968" y="1306483"/>
                  </a:cubicBezTo>
                  <a:lnTo>
                    <a:pt x="1415054" y="1305026"/>
                  </a:lnTo>
                  <a:cubicBezTo>
                    <a:pt x="1412644" y="1303793"/>
                    <a:pt x="1410851" y="1301720"/>
                    <a:pt x="1409954" y="1299254"/>
                  </a:cubicBezTo>
                  <a:cubicBezTo>
                    <a:pt x="1409002" y="1298750"/>
                    <a:pt x="1408105" y="1298133"/>
                    <a:pt x="1407377" y="1297349"/>
                  </a:cubicBezTo>
                  <a:lnTo>
                    <a:pt x="1406872" y="1296844"/>
                  </a:lnTo>
                  <a:lnTo>
                    <a:pt x="1404407" y="1295331"/>
                  </a:lnTo>
                  <a:cubicBezTo>
                    <a:pt x="1402726" y="1294323"/>
                    <a:pt x="1401325" y="1292866"/>
                    <a:pt x="1400484" y="1291072"/>
                  </a:cubicBezTo>
                  <a:lnTo>
                    <a:pt x="1399756" y="1289616"/>
                  </a:lnTo>
                  <a:cubicBezTo>
                    <a:pt x="1399587" y="1289279"/>
                    <a:pt x="1399419" y="1288943"/>
                    <a:pt x="1399307" y="1288551"/>
                  </a:cubicBezTo>
                  <a:lnTo>
                    <a:pt x="1395385" y="1288831"/>
                  </a:lnTo>
                  <a:cubicBezTo>
                    <a:pt x="1392022" y="1289111"/>
                    <a:pt x="1388716" y="1287654"/>
                    <a:pt x="1386587" y="1284964"/>
                  </a:cubicBezTo>
                  <a:lnTo>
                    <a:pt x="1383729" y="1281378"/>
                  </a:lnTo>
                  <a:cubicBezTo>
                    <a:pt x="1383000" y="1280481"/>
                    <a:pt x="1382440" y="1279417"/>
                    <a:pt x="1382048" y="1278352"/>
                  </a:cubicBezTo>
                  <a:cubicBezTo>
                    <a:pt x="1381039" y="1277287"/>
                    <a:pt x="1380311" y="1275999"/>
                    <a:pt x="1379862" y="1274598"/>
                  </a:cubicBezTo>
                  <a:lnTo>
                    <a:pt x="1379134" y="1272468"/>
                  </a:lnTo>
                  <a:cubicBezTo>
                    <a:pt x="1378686" y="1271067"/>
                    <a:pt x="1378517" y="1269610"/>
                    <a:pt x="1378629" y="1268209"/>
                  </a:cubicBezTo>
                  <a:lnTo>
                    <a:pt x="1377733" y="1268770"/>
                  </a:lnTo>
                  <a:cubicBezTo>
                    <a:pt x="1376836" y="1269274"/>
                    <a:pt x="1375884" y="1269666"/>
                    <a:pt x="1374931" y="1269946"/>
                  </a:cubicBezTo>
                  <a:lnTo>
                    <a:pt x="1372073" y="1270675"/>
                  </a:lnTo>
                  <a:cubicBezTo>
                    <a:pt x="1369944" y="1271179"/>
                    <a:pt x="1367758" y="1271067"/>
                    <a:pt x="1365741" y="1270227"/>
                  </a:cubicBezTo>
                  <a:lnTo>
                    <a:pt x="1362155" y="1268770"/>
                  </a:lnTo>
                  <a:cubicBezTo>
                    <a:pt x="1361146" y="1268377"/>
                    <a:pt x="1360193" y="1267817"/>
                    <a:pt x="1359353" y="1267089"/>
                  </a:cubicBezTo>
                  <a:lnTo>
                    <a:pt x="1359185" y="1267033"/>
                  </a:lnTo>
                  <a:cubicBezTo>
                    <a:pt x="1358008" y="1266752"/>
                    <a:pt x="1356943" y="1266248"/>
                    <a:pt x="1355934" y="1265576"/>
                  </a:cubicBezTo>
                  <a:lnTo>
                    <a:pt x="1348481" y="1260868"/>
                  </a:lnTo>
                  <a:cubicBezTo>
                    <a:pt x="1348257" y="1260868"/>
                    <a:pt x="1347977" y="1260868"/>
                    <a:pt x="1347753" y="1260812"/>
                  </a:cubicBezTo>
                  <a:lnTo>
                    <a:pt x="1340580" y="1260084"/>
                  </a:lnTo>
                  <a:cubicBezTo>
                    <a:pt x="1339347" y="1259972"/>
                    <a:pt x="1338115" y="1259580"/>
                    <a:pt x="1336994" y="1259019"/>
                  </a:cubicBezTo>
                  <a:lnTo>
                    <a:pt x="1335537" y="1258291"/>
                  </a:lnTo>
                  <a:cubicBezTo>
                    <a:pt x="1334080" y="1257562"/>
                    <a:pt x="1332847" y="1256554"/>
                    <a:pt x="1331894" y="1255265"/>
                  </a:cubicBezTo>
                  <a:lnTo>
                    <a:pt x="1331222" y="1254368"/>
                  </a:lnTo>
                  <a:cubicBezTo>
                    <a:pt x="1326347" y="1254200"/>
                    <a:pt x="1322312" y="1250670"/>
                    <a:pt x="1321415" y="1246019"/>
                  </a:cubicBezTo>
                  <a:cubicBezTo>
                    <a:pt x="1321247" y="1245738"/>
                    <a:pt x="1321023" y="1245402"/>
                    <a:pt x="1320855" y="1245066"/>
                  </a:cubicBezTo>
                  <a:lnTo>
                    <a:pt x="1319398" y="1242208"/>
                  </a:lnTo>
                  <a:cubicBezTo>
                    <a:pt x="1319342" y="1242096"/>
                    <a:pt x="1319286" y="1242040"/>
                    <a:pt x="1319286" y="1241928"/>
                  </a:cubicBezTo>
                  <a:cubicBezTo>
                    <a:pt x="1318053" y="1241648"/>
                    <a:pt x="1316932" y="1241199"/>
                    <a:pt x="1315924" y="1240527"/>
                  </a:cubicBezTo>
                  <a:cubicBezTo>
                    <a:pt x="1315924" y="1240527"/>
                    <a:pt x="1315868" y="1240527"/>
                    <a:pt x="1315868" y="1240527"/>
                  </a:cubicBezTo>
                  <a:cubicBezTo>
                    <a:pt x="1314018" y="1242040"/>
                    <a:pt x="1311721" y="1242880"/>
                    <a:pt x="1309311" y="1242880"/>
                  </a:cubicBezTo>
                  <a:lnTo>
                    <a:pt x="1304268" y="1242880"/>
                  </a:lnTo>
                  <a:cubicBezTo>
                    <a:pt x="1301522" y="1242880"/>
                    <a:pt x="1298888" y="1241816"/>
                    <a:pt x="1296927" y="1239854"/>
                  </a:cubicBezTo>
                  <a:lnTo>
                    <a:pt x="1296199" y="1239126"/>
                  </a:lnTo>
                  <a:cubicBezTo>
                    <a:pt x="1295750" y="1238622"/>
                    <a:pt x="1295302" y="1238117"/>
                    <a:pt x="1294910" y="1237557"/>
                  </a:cubicBezTo>
                  <a:cubicBezTo>
                    <a:pt x="1293789" y="1236828"/>
                    <a:pt x="1292836" y="1235820"/>
                    <a:pt x="1292052" y="1234699"/>
                  </a:cubicBezTo>
                  <a:lnTo>
                    <a:pt x="1291492" y="1233858"/>
                  </a:lnTo>
                  <a:cubicBezTo>
                    <a:pt x="1289810" y="1235035"/>
                    <a:pt x="1287793" y="1235708"/>
                    <a:pt x="1285552" y="1235708"/>
                  </a:cubicBezTo>
                  <a:lnTo>
                    <a:pt x="1284095" y="1235708"/>
                  </a:lnTo>
                  <a:cubicBezTo>
                    <a:pt x="1280957" y="1235708"/>
                    <a:pt x="1277987" y="1234307"/>
                    <a:pt x="1276025" y="1231841"/>
                  </a:cubicBezTo>
                  <a:lnTo>
                    <a:pt x="1273167" y="1228255"/>
                  </a:lnTo>
                  <a:cubicBezTo>
                    <a:pt x="1272551" y="1227470"/>
                    <a:pt x="1272047" y="1226574"/>
                    <a:pt x="1271654" y="1225677"/>
                  </a:cubicBezTo>
                  <a:lnTo>
                    <a:pt x="1269021" y="1225677"/>
                  </a:lnTo>
                  <a:cubicBezTo>
                    <a:pt x="1267003" y="1225677"/>
                    <a:pt x="1264986" y="1225061"/>
                    <a:pt x="1263305" y="1223940"/>
                  </a:cubicBezTo>
                  <a:lnTo>
                    <a:pt x="1261175" y="1222483"/>
                  </a:lnTo>
                  <a:cubicBezTo>
                    <a:pt x="1260671" y="1222147"/>
                    <a:pt x="1260167" y="1221754"/>
                    <a:pt x="1259718" y="1221306"/>
                  </a:cubicBezTo>
                  <a:cubicBezTo>
                    <a:pt x="1258374" y="1221418"/>
                    <a:pt x="1257029" y="1221250"/>
                    <a:pt x="1255740" y="1220802"/>
                  </a:cubicBezTo>
                  <a:lnTo>
                    <a:pt x="1253610" y="1220073"/>
                  </a:lnTo>
                  <a:cubicBezTo>
                    <a:pt x="1252097" y="1219569"/>
                    <a:pt x="1250752" y="1218728"/>
                    <a:pt x="1249632" y="1217608"/>
                  </a:cubicBezTo>
                  <a:lnTo>
                    <a:pt x="1249015" y="1216991"/>
                  </a:lnTo>
                  <a:cubicBezTo>
                    <a:pt x="1247670" y="1216879"/>
                    <a:pt x="1246325" y="1216543"/>
                    <a:pt x="1245093" y="1215927"/>
                  </a:cubicBezTo>
                  <a:lnTo>
                    <a:pt x="1243636" y="1215198"/>
                  </a:lnTo>
                  <a:cubicBezTo>
                    <a:pt x="1240161" y="1213461"/>
                    <a:pt x="1237920" y="1209874"/>
                    <a:pt x="1237920" y="1205952"/>
                  </a:cubicBezTo>
                  <a:lnTo>
                    <a:pt x="1237920" y="1205223"/>
                  </a:lnTo>
                  <a:cubicBezTo>
                    <a:pt x="1237920" y="1204551"/>
                    <a:pt x="1237976" y="1203935"/>
                    <a:pt x="1238088" y="1203262"/>
                  </a:cubicBezTo>
                  <a:lnTo>
                    <a:pt x="1235734" y="1201861"/>
                  </a:lnTo>
                  <a:cubicBezTo>
                    <a:pt x="1234053" y="1200852"/>
                    <a:pt x="1232708" y="1199395"/>
                    <a:pt x="1231812" y="1197658"/>
                  </a:cubicBezTo>
                  <a:lnTo>
                    <a:pt x="1231532" y="1197042"/>
                  </a:lnTo>
                  <a:lnTo>
                    <a:pt x="1229178" y="1193904"/>
                  </a:lnTo>
                  <a:cubicBezTo>
                    <a:pt x="1227553" y="1192895"/>
                    <a:pt x="1226208" y="1191438"/>
                    <a:pt x="1225368" y="1189701"/>
                  </a:cubicBezTo>
                  <a:lnTo>
                    <a:pt x="1224639" y="1188244"/>
                  </a:lnTo>
                  <a:cubicBezTo>
                    <a:pt x="1224527" y="1188020"/>
                    <a:pt x="1224415" y="1187740"/>
                    <a:pt x="1224303" y="1187516"/>
                  </a:cubicBezTo>
                  <a:lnTo>
                    <a:pt x="1222061" y="1186395"/>
                  </a:lnTo>
                  <a:cubicBezTo>
                    <a:pt x="1220436" y="1185610"/>
                    <a:pt x="1219091" y="1184378"/>
                    <a:pt x="1218083" y="1182864"/>
                  </a:cubicBezTo>
                  <a:lnTo>
                    <a:pt x="1216626" y="1180735"/>
                  </a:lnTo>
                  <a:cubicBezTo>
                    <a:pt x="1215785" y="1179446"/>
                    <a:pt x="1215225" y="1177989"/>
                    <a:pt x="1215001" y="1176532"/>
                  </a:cubicBezTo>
                  <a:lnTo>
                    <a:pt x="1214328" y="1175860"/>
                  </a:lnTo>
                  <a:cubicBezTo>
                    <a:pt x="1213544" y="1175075"/>
                    <a:pt x="1212871" y="1174179"/>
                    <a:pt x="1212423" y="1173170"/>
                  </a:cubicBezTo>
                  <a:lnTo>
                    <a:pt x="1210237" y="1168855"/>
                  </a:lnTo>
                  <a:cubicBezTo>
                    <a:pt x="1209845" y="1168071"/>
                    <a:pt x="1209565" y="1167230"/>
                    <a:pt x="1209341" y="1166333"/>
                  </a:cubicBezTo>
                  <a:lnTo>
                    <a:pt x="1208949" y="1166053"/>
                  </a:lnTo>
                  <a:cubicBezTo>
                    <a:pt x="1208556" y="1165773"/>
                    <a:pt x="1208164" y="1165437"/>
                    <a:pt x="1207828" y="1165101"/>
                  </a:cubicBezTo>
                  <a:lnTo>
                    <a:pt x="1201384" y="1158656"/>
                  </a:lnTo>
                  <a:cubicBezTo>
                    <a:pt x="1200487" y="1157760"/>
                    <a:pt x="1199758" y="1156751"/>
                    <a:pt x="1199254" y="1155574"/>
                  </a:cubicBezTo>
                  <a:lnTo>
                    <a:pt x="1196901" y="1150419"/>
                  </a:lnTo>
                  <a:lnTo>
                    <a:pt x="1196228" y="1150139"/>
                  </a:lnTo>
                  <a:cubicBezTo>
                    <a:pt x="1193146" y="1148906"/>
                    <a:pt x="1190849" y="1146272"/>
                    <a:pt x="1190064" y="1143078"/>
                  </a:cubicBezTo>
                  <a:lnTo>
                    <a:pt x="1162886" y="1137754"/>
                  </a:lnTo>
                  <a:lnTo>
                    <a:pt x="1092447" y="1123129"/>
                  </a:lnTo>
                  <a:lnTo>
                    <a:pt x="1066614" y="1151316"/>
                  </a:lnTo>
                  <a:lnTo>
                    <a:pt x="1056079" y="1179390"/>
                  </a:lnTo>
                  <a:lnTo>
                    <a:pt x="1045600" y="1209482"/>
                  </a:lnTo>
                  <a:lnTo>
                    <a:pt x="1032823" y="1265632"/>
                  </a:lnTo>
                  <a:cubicBezTo>
                    <a:pt x="1031759" y="1270339"/>
                    <a:pt x="1027556" y="1273645"/>
                    <a:pt x="1022737" y="1273645"/>
                  </a:cubicBezTo>
                  <a:lnTo>
                    <a:pt x="974433" y="1273645"/>
                  </a:lnTo>
                  <a:cubicBezTo>
                    <a:pt x="974376" y="1273869"/>
                    <a:pt x="974264" y="1274093"/>
                    <a:pt x="974208" y="1274261"/>
                  </a:cubicBezTo>
                  <a:lnTo>
                    <a:pt x="974208" y="1274766"/>
                  </a:lnTo>
                  <a:cubicBezTo>
                    <a:pt x="974208" y="1276615"/>
                    <a:pt x="973704" y="1278464"/>
                    <a:pt x="972751" y="1280033"/>
                  </a:cubicBezTo>
                  <a:lnTo>
                    <a:pt x="972751" y="1280538"/>
                  </a:lnTo>
                  <a:cubicBezTo>
                    <a:pt x="973816" y="1281658"/>
                    <a:pt x="974601" y="1282947"/>
                    <a:pt x="975105" y="1284404"/>
                  </a:cubicBezTo>
                  <a:lnTo>
                    <a:pt x="975833" y="1286533"/>
                  </a:lnTo>
                  <a:cubicBezTo>
                    <a:pt x="976170" y="1287598"/>
                    <a:pt x="976338" y="1288663"/>
                    <a:pt x="976338" y="1289784"/>
                  </a:cubicBezTo>
                  <a:lnTo>
                    <a:pt x="976506" y="1290848"/>
                  </a:lnTo>
                  <a:cubicBezTo>
                    <a:pt x="976842" y="1291913"/>
                    <a:pt x="977010" y="1292978"/>
                    <a:pt x="977010" y="1294099"/>
                  </a:cubicBezTo>
                  <a:lnTo>
                    <a:pt x="977010" y="1297685"/>
                  </a:lnTo>
                  <a:cubicBezTo>
                    <a:pt x="977010" y="1298806"/>
                    <a:pt x="976842" y="1299870"/>
                    <a:pt x="976506" y="1300935"/>
                  </a:cubicBezTo>
                  <a:lnTo>
                    <a:pt x="975777" y="1303064"/>
                  </a:lnTo>
                  <a:cubicBezTo>
                    <a:pt x="975553" y="1303737"/>
                    <a:pt x="975273" y="1304353"/>
                    <a:pt x="974937" y="1304970"/>
                  </a:cubicBezTo>
                  <a:cubicBezTo>
                    <a:pt x="975105" y="1305138"/>
                    <a:pt x="975273" y="1305306"/>
                    <a:pt x="975441" y="1305418"/>
                  </a:cubicBezTo>
                  <a:lnTo>
                    <a:pt x="976898" y="1306875"/>
                  </a:lnTo>
                  <a:cubicBezTo>
                    <a:pt x="979644" y="1309621"/>
                    <a:pt x="980653" y="1313712"/>
                    <a:pt x="979364" y="1317466"/>
                  </a:cubicBezTo>
                  <a:lnTo>
                    <a:pt x="979196" y="1318026"/>
                  </a:lnTo>
                  <a:lnTo>
                    <a:pt x="979196" y="1319932"/>
                  </a:lnTo>
                  <a:cubicBezTo>
                    <a:pt x="979196" y="1321557"/>
                    <a:pt x="978803" y="1323126"/>
                    <a:pt x="978131" y="1324527"/>
                  </a:cubicBezTo>
                  <a:lnTo>
                    <a:pt x="978019" y="1324751"/>
                  </a:lnTo>
                  <a:lnTo>
                    <a:pt x="977571" y="1326992"/>
                  </a:lnTo>
                  <a:cubicBezTo>
                    <a:pt x="977458" y="1327385"/>
                    <a:pt x="977402" y="1327833"/>
                    <a:pt x="977234" y="1328225"/>
                  </a:cubicBezTo>
                  <a:lnTo>
                    <a:pt x="976506" y="1330355"/>
                  </a:lnTo>
                  <a:cubicBezTo>
                    <a:pt x="976338" y="1330803"/>
                    <a:pt x="976170" y="1331251"/>
                    <a:pt x="975945" y="1331700"/>
                  </a:cubicBezTo>
                  <a:lnTo>
                    <a:pt x="974545" y="1333661"/>
                  </a:lnTo>
                  <a:cubicBezTo>
                    <a:pt x="973424" y="1335902"/>
                    <a:pt x="971519" y="1337696"/>
                    <a:pt x="969165" y="1338648"/>
                  </a:cubicBezTo>
                  <a:lnTo>
                    <a:pt x="966139" y="1339881"/>
                  </a:lnTo>
                  <a:cubicBezTo>
                    <a:pt x="966307" y="1340553"/>
                    <a:pt x="966363" y="1341282"/>
                    <a:pt x="966363" y="1342010"/>
                  </a:cubicBezTo>
                  <a:lnTo>
                    <a:pt x="966531" y="1347334"/>
                  </a:lnTo>
                  <a:cubicBezTo>
                    <a:pt x="966867" y="1348399"/>
                    <a:pt x="967036" y="1349463"/>
                    <a:pt x="967036" y="1350584"/>
                  </a:cubicBezTo>
                  <a:lnTo>
                    <a:pt x="967036" y="1354899"/>
                  </a:lnTo>
                  <a:cubicBezTo>
                    <a:pt x="967036" y="1356524"/>
                    <a:pt x="966643" y="1358093"/>
                    <a:pt x="965971" y="1359494"/>
                  </a:cubicBezTo>
                  <a:lnTo>
                    <a:pt x="965635" y="1360447"/>
                  </a:lnTo>
                  <a:lnTo>
                    <a:pt x="965635" y="1362016"/>
                  </a:lnTo>
                  <a:cubicBezTo>
                    <a:pt x="965635" y="1363641"/>
                    <a:pt x="965242" y="1365210"/>
                    <a:pt x="964570" y="1366611"/>
                  </a:cubicBezTo>
                  <a:lnTo>
                    <a:pt x="963113" y="1369469"/>
                  </a:lnTo>
                  <a:cubicBezTo>
                    <a:pt x="962609" y="1370477"/>
                    <a:pt x="961936" y="1371374"/>
                    <a:pt x="961152" y="1372158"/>
                  </a:cubicBezTo>
                  <a:lnTo>
                    <a:pt x="960591" y="1372719"/>
                  </a:lnTo>
                  <a:cubicBezTo>
                    <a:pt x="960591" y="1372943"/>
                    <a:pt x="960591" y="1373223"/>
                    <a:pt x="960591" y="1373447"/>
                  </a:cubicBezTo>
                  <a:lnTo>
                    <a:pt x="960591" y="1374176"/>
                  </a:lnTo>
                  <a:cubicBezTo>
                    <a:pt x="960591" y="1376081"/>
                    <a:pt x="960087" y="1377930"/>
                    <a:pt x="959078" y="1379499"/>
                  </a:cubicBezTo>
                  <a:cubicBezTo>
                    <a:pt x="958686" y="1380452"/>
                    <a:pt x="958126" y="1381405"/>
                    <a:pt x="957453" y="1382189"/>
                  </a:cubicBezTo>
                  <a:lnTo>
                    <a:pt x="953867" y="1386504"/>
                  </a:lnTo>
                  <a:cubicBezTo>
                    <a:pt x="953643" y="1386728"/>
                    <a:pt x="953475" y="1386952"/>
                    <a:pt x="953250" y="1387176"/>
                  </a:cubicBezTo>
                  <a:lnTo>
                    <a:pt x="951121" y="1389306"/>
                  </a:lnTo>
                  <a:cubicBezTo>
                    <a:pt x="950336" y="1390090"/>
                    <a:pt x="949440" y="1390763"/>
                    <a:pt x="948431" y="1391267"/>
                  </a:cubicBezTo>
                  <a:lnTo>
                    <a:pt x="946974" y="1391996"/>
                  </a:lnTo>
                  <a:cubicBezTo>
                    <a:pt x="946694" y="1392108"/>
                    <a:pt x="946470" y="1392220"/>
                    <a:pt x="946190" y="1392332"/>
                  </a:cubicBezTo>
                  <a:lnTo>
                    <a:pt x="939633" y="1395078"/>
                  </a:lnTo>
                  <a:cubicBezTo>
                    <a:pt x="939017" y="1395694"/>
                    <a:pt x="938344" y="1396198"/>
                    <a:pt x="937616" y="1396647"/>
                  </a:cubicBezTo>
                  <a:lnTo>
                    <a:pt x="934478" y="1398496"/>
                  </a:lnTo>
                  <a:lnTo>
                    <a:pt x="929771" y="1402026"/>
                  </a:lnTo>
                  <a:lnTo>
                    <a:pt x="926689" y="1405108"/>
                  </a:lnTo>
                  <a:cubicBezTo>
                    <a:pt x="925904" y="1405893"/>
                    <a:pt x="925008" y="1406565"/>
                    <a:pt x="923999" y="1407014"/>
                  </a:cubicBezTo>
                  <a:lnTo>
                    <a:pt x="923719" y="1407350"/>
                  </a:lnTo>
                  <a:lnTo>
                    <a:pt x="921982" y="1412505"/>
                  </a:lnTo>
                  <a:cubicBezTo>
                    <a:pt x="921477" y="1414018"/>
                    <a:pt x="920637" y="1415419"/>
                    <a:pt x="919460" y="1416540"/>
                  </a:cubicBezTo>
                  <a:lnTo>
                    <a:pt x="917331" y="1418669"/>
                  </a:lnTo>
                  <a:cubicBezTo>
                    <a:pt x="915369" y="1420631"/>
                    <a:pt x="912735" y="1421695"/>
                    <a:pt x="910046" y="1421695"/>
                  </a:cubicBezTo>
                  <a:lnTo>
                    <a:pt x="902873" y="1421695"/>
                  </a:lnTo>
                  <a:lnTo>
                    <a:pt x="896597" y="1423881"/>
                  </a:lnTo>
                  <a:lnTo>
                    <a:pt x="895812" y="1424385"/>
                  </a:lnTo>
                  <a:lnTo>
                    <a:pt x="890096" y="1430101"/>
                  </a:lnTo>
                  <a:cubicBezTo>
                    <a:pt x="888079" y="1432343"/>
                    <a:pt x="885445" y="1433407"/>
                    <a:pt x="882699" y="1433407"/>
                  </a:cubicBezTo>
                  <a:close/>
                  <a:moveTo>
                    <a:pt x="872108" y="1398832"/>
                  </a:moveTo>
                  <a:lnTo>
                    <a:pt x="874294" y="1401578"/>
                  </a:lnTo>
                  <a:lnTo>
                    <a:pt x="879001" y="1406958"/>
                  </a:lnTo>
                  <a:cubicBezTo>
                    <a:pt x="879842" y="1407910"/>
                    <a:pt x="880514" y="1409031"/>
                    <a:pt x="880962" y="1410264"/>
                  </a:cubicBezTo>
                  <a:lnTo>
                    <a:pt x="881859" y="1409311"/>
                  </a:lnTo>
                  <a:cubicBezTo>
                    <a:pt x="882363" y="1408807"/>
                    <a:pt x="882868" y="1408415"/>
                    <a:pt x="883428" y="1408022"/>
                  </a:cubicBezTo>
                  <a:lnTo>
                    <a:pt x="885557" y="1406565"/>
                  </a:lnTo>
                  <a:cubicBezTo>
                    <a:pt x="885894" y="1406341"/>
                    <a:pt x="886286" y="1406117"/>
                    <a:pt x="886678" y="1405893"/>
                  </a:cubicBezTo>
                  <a:lnTo>
                    <a:pt x="889592" y="1404436"/>
                  </a:lnTo>
                  <a:cubicBezTo>
                    <a:pt x="890040" y="1404212"/>
                    <a:pt x="890489" y="1404044"/>
                    <a:pt x="890937" y="1403876"/>
                  </a:cubicBezTo>
                  <a:lnTo>
                    <a:pt x="898558" y="1401578"/>
                  </a:lnTo>
                  <a:cubicBezTo>
                    <a:pt x="899455" y="1401298"/>
                    <a:pt x="900463" y="1401186"/>
                    <a:pt x="901416" y="1401186"/>
                  </a:cubicBezTo>
                  <a:lnTo>
                    <a:pt x="903994" y="1401186"/>
                  </a:lnTo>
                  <a:lnTo>
                    <a:pt x="904498" y="1399617"/>
                  </a:lnTo>
                  <a:cubicBezTo>
                    <a:pt x="904778" y="1398776"/>
                    <a:pt x="905170" y="1397936"/>
                    <a:pt x="905675" y="1397151"/>
                  </a:cubicBezTo>
                  <a:lnTo>
                    <a:pt x="907188" y="1394685"/>
                  </a:lnTo>
                  <a:cubicBezTo>
                    <a:pt x="908196" y="1392668"/>
                    <a:pt x="909822" y="1391043"/>
                    <a:pt x="911783" y="1390034"/>
                  </a:cubicBezTo>
                  <a:lnTo>
                    <a:pt x="913128" y="1389362"/>
                  </a:lnTo>
                  <a:lnTo>
                    <a:pt x="915537" y="1386952"/>
                  </a:lnTo>
                  <a:cubicBezTo>
                    <a:pt x="915873" y="1386616"/>
                    <a:pt x="916266" y="1386280"/>
                    <a:pt x="916658" y="1386000"/>
                  </a:cubicBezTo>
                  <a:lnTo>
                    <a:pt x="922374" y="1381685"/>
                  </a:lnTo>
                  <a:cubicBezTo>
                    <a:pt x="922654" y="1381461"/>
                    <a:pt x="922934" y="1381293"/>
                    <a:pt x="923270" y="1381068"/>
                  </a:cubicBezTo>
                  <a:lnTo>
                    <a:pt x="925792" y="1379555"/>
                  </a:lnTo>
                  <a:cubicBezTo>
                    <a:pt x="926240" y="1379163"/>
                    <a:pt x="926689" y="1378771"/>
                    <a:pt x="927193" y="1378435"/>
                  </a:cubicBezTo>
                  <a:lnTo>
                    <a:pt x="929322" y="1376978"/>
                  </a:lnTo>
                  <a:cubicBezTo>
                    <a:pt x="929939" y="1376585"/>
                    <a:pt x="930555" y="1376249"/>
                    <a:pt x="931228" y="1375969"/>
                  </a:cubicBezTo>
                  <a:lnTo>
                    <a:pt x="937616" y="1373391"/>
                  </a:lnTo>
                  <a:lnTo>
                    <a:pt x="939129" y="1371654"/>
                  </a:lnTo>
                  <a:cubicBezTo>
                    <a:pt x="939073" y="1371262"/>
                    <a:pt x="939073" y="1370870"/>
                    <a:pt x="939073" y="1370477"/>
                  </a:cubicBezTo>
                  <a:lnTo>
                    <a:pt x="939073" y="1369020"/>
                  </a:lnTo>
                  <a:cubicBezTo>
                    <a:pt x="939073" y="1366275"/>
                    <a:pt x="940138" y="1363641"/>
                    <a:pt x="942099" y="1361679"/>
                  </a:cubicBezTo>
                  <a:lnTo>
                    <a:pt x="944789" y="1358934"/>
                  </a:lnTo>
                  <a:cubicBezTo>
                    <a:pt x="944789" y="1358093"/>
                    <a:pt x="944901" y="1357253"/>
                    <a:pt x="945125" y="1356412"/>
                  </a:cubicBezTo>
                  <a:lnTo>
                    <a:pt x="945853" y="1353554"/>
                  </a:lnTo>
                  <a:cubicBezTo>
                    <a:pt x="945966" y="1353106"/>
                    <a:pt x="946078" y="1352713"/>
                    <a:pt x="946246" y="1352265"/>
                  </a:cubicBezTo>
                  <a:lnTo>
                    <a:pt x="946078" y="1351425"/>
                  </a:lnTo>
                  <a:cubicBezTo>
                    <a:pt x="945741" y="1350360"/>
                    <a:pt x="945573" y="1349295"/>
                    <a:pt x="945573" y="1348174"/>
                  </a:cubicBezTo>
                  <a:lnTo>
                    <a:pt x="945405" y="1342851"/>
                  </a:lnTo>
                  <a:cubicBezTo>
                    <a:pt x="945293" y="1342571"/>
                    <a:pt x="945237" y="1342347"/>
                    <a:pt x="945181" y="1342066"/>
                  </a:cubicBezTo>
                  <a:lnTo>
                    <a:pt x="944901" y="1340946"/>
                  </a:lnTo>
                  <a:lnTo>
                    <a:pt x="944453" y="1340273"/>
                  </a:lnTo>
                  <a:cubicBezTo>
                    <a:pt x="943332" y="1338592"/>
                    <a:pt x="942715" y="1336575"/>
                    <a:pt x="942715" y="1334557"/>
                  </a:cubicBezTo>
                  <a:lnTo>
                    <a:pt x="942715" y="1333100"/>
                  </a:lnTo>
                  <a:cubicBezTo>
                    <a:pt x="942715" y="1331475"/>
                    <a:pt x="943108" y="1329906"/>
                    <a:pt x="943780" y="1328505"/>
                  </a:cubicBezTo>
                  <a:lnTo>
                    <a:pt x="944509" y="1327048"/>
                  </a:lnTo>
                  <a:cubicBezTo>
                    <a:pt x="945741" y="1324583"/>
                    <a:pt x="947871" y="1322734"/>
                    <a:pt x="950505" y="1321837"/>
                  </a:cubicBezTo>
                  <a:lnTo>
                    <a:pt x="952634" y="1321108"/>
                  </a:lnTo>
                  <a:cubicBezTo>
                    <a:pt x="953699" y="1320772"/>
                    <a:pt x="954763" y="1320604"/>
                    <a:pt x="955884" y="1320604"/>
                  </a:cubicBezTo>
                  <a:lnTo>
                    <a:pt x="957005" y="1320604"/>
                  </a:lnTo>
                  <a:lnTo>
                    <a:pt x="957229" y="1319596"/>
                  </a:lnTo>
                  <a:cubicBezTo>
                    <a:pt x="957285" y="1319203"/>
                    <a:pt x="957397" y="1318811"/>
                    <a:pt x="957565" y="1318419"/>
                  </a:cubicBezTo>
                  <a:lnTo>
                    <a:pt x="957341" y="1318251"/>
                  </a:lnTo>
                  <a:cubicBezTo>
                    <a:pt x="957061" y="1318026"/>
                    <a:pt x="956781" y="1317746"/>
                    <a:pt x="956501" y="1317466"/>
                  </a:cubicBezTo>
                  <a:lnTo>
                    <a:pt x="955044" y="1316009"/>
                  </a:lnTo>
                  <a:cubicBezTo>
                    <a:pt x="953082" y="1314048"/>
                    <a:pt x="952018" y="1311470"/>
                    <a:pt x="952018" y="1308724"/>
                  </a:cubicBezTo>
                  <a:lnTo>
                    <a:pt x="952018" y="1306595"/>
                  </a:lnTo>
                  <a:cubicBezTo>
                    <a:pt x="952018" y="1305474"/>
                    <a:pt x="952186" y="1304409"/>
                    <a:pt x="952522" y="1303345"/>
                  </a:cubicBezTo>
                  <a:lnTo>
                    <a:pt x="953979" y="1299030"/>
                  </a:lnTo>
                  <a:cubicBezTo>
                    <a:pt x="954259" y="1298133"/>
                    <a:pt x="954651" y="1297349"/>
                    <a:pt x="955212" y="1296564"/>
                  </a:cubicBezTo>
                  <a:lnTo>
                    <a:pt x="955604" y="1296004"/>
                  </a:lnTo>
                  <a:lnTo>
                    <a:pt x="955436" y="1295555"/>
                  </a:lnTo>
                  <a:cubicBezTo>
                    <a:pt x="955156" y="1294715"/>
                    <a:pt x="954988" y="1293874"/>
                    <a:pt x="954931" y="1292978"/>
                  </a:cubicBezTo>
                  <a:cubicBezTo>
                    <a:pt x="954203" y="1292249"/>
                    <a:pt x="953587" y="1291353"/>
                    <a:pt x="953138" y="1290400"/>
                  </a:cubicBezTo>
                  <a:lnTo>
                    <a:pt x="952410" y="1288943"/>
                  </a:lnTo>
                  <a:cubicBezTo>
                    <a:pt x="951681" y="1287486"/>
                    <a:pt x="951345" y="1285917"/>
                    <a:pt x="951345" y="1284348"/>
                  </a:cubicBezTo>
                  <a:lnTo>
                    <a:pt x="951345" y="1277175"/>
                  </a:lnTo>
                  <a:cubicBezTo>
                    <a:pt x="951345" y="1275550"/>
                    <a:pt x="951737" y="1273981"/>
                    <a:pt x="952410" y="1272580"/>
                  </a:cubicBezTo>
                  <a:lnTo>
                    <a:pt x="952746" y="1271459"/>
                  </a:lnTo>
                  <a:cubicBezTo>
                    <a:pt x="952746" y="1271459"/>
                    <a:pt x="952746" y="1271403"/>
                    <a:pt x="952746" y="1271403"/>
                  </a:cubicBezTo>
                  <a:cubicBezTo>
                    <a:pt x="947703" y="1270619"/>
                    <a:pt x="943948" y="1266304"/>
                    <a:pt x="943948" y="1261205"/>
                  </a:cubicBezTo>
                  <a:cubicBezTo>
                    <a:pt x="943948" y="1260924"/>
                    <a:pt x="943948" y="1260644"/>
                    <a:pt x="944004" y="1260364"/>
                  </a:cubicBezTo>
                  <a:cubicBezTo>
                    <a:pt x="944453" y="1254648"/>
                    <a:pt x="949440" y="1250502"/>
                    <a:pt x="955156" y="1250894"/>
                  </a:cubicBezTo>
                  <a:lnTo>
                    <a:pt x="958182" y="1251174"/>
                  </a:lnTo>
                  <a:cubicBezTo>
                    <a:pt x="958742" y="1251230"/>
                    <a:pt x="959302" y="1251286"/>
                    <a:pt x="959807" y="1251454"/>
                  </a:cubicBezTo>
                  <a:lnTo>
                    <a:pt x="968212" y="1253303"/>
                  </a:lnTo>
                  <a:lnTo>
                    <a:pt x="1013659" y="1253303"/>
                  </a:lnTo>
                  <a:lnTo>
                    <a:pt x="1024754" y="1204607"/>
                  </a:lnTo>
                  <a:cubicBezTo>
                    <a:pt x="1024866" y="1204215"/>
                    <a:pt x="1024922" y="1203878"/>
                    <a:pt x="1025090" y="1203486"/>
                  </a:cubicBezTo>
                  <a:lnTo>
                    <a:pt x="1035849" y="1172610"/>
                  </a:lnTo>
                  <a:lnTo>
                    <a:pt x="1046160" y="1145151"/>
                  </a:lnTo>
                  <a:cubicBezTo>
                    <a:pt x="1046440" y="1143078"/>
                    <a:pt x="1047337" y="1141117"/>
                    <a:pt x="1048794" y="1139604"/>
                  </a:cubicBezTo>
                  <a:lnTo>
                    <a:pt x="1080399" y="1105141"/>
                  </a:lnTo>
                  <a:cubicBezTo>
                    <a:pt x="1082865" y="1102451"/>
                    <a:pt x="1086563" y="1101274"/>
                    <a:pt x="1090094" y="1102003"/>
                  </a:cubicBezTo>
                  <a:lnTo>
                    <a:pt x="1195500" y="1123577"/>
                  </a:lnTo>
                  <a:cubicBezTo>
                    <a:pt x="1197349" y="1121672"/>
                    <a:pt x="1199983" y="1120495"/>
                    <a:pt x="1202841" y="1120495"/>
                  </a:cubicBezTo>
                  <a:cubicBezTo>
                    <a:pt x="1202841" y="1120495"/>
                    <a:pt x="1202841" y="1120495"/>
                    <a:pt x="1202841" y="1120495"/>
                  </a:cubicBezTo>
                  <a:cubicBezTo>
                    <a:pt x="1208556" y="1120495"/>
                    <a:pt x="1213151" y="1125090"/>
                    <a:pt x="1213151" y="1130806"/>
                  </a:cubicBezTo>
                  <a:lnTo>
                    <a:pt x="1213151" y="1132263"/>
                  </a:lnTo>
                  <a:cubicBezTo>
                    <a:pt x="1213151" y="1133944"/>
                    <a:pt x="1212759" y="1135513"/>
                    <a:pt x="1212031" y="1136970"/>
                  </a:cubicBezTo>
                  <a:cubicBezTo>
                    <a:pt x="1212703" y="1137754"/>
                    <a:pt x="1213263" y="1138595"/>
                    <a:pt x="1213656" y="1139492"/>
                  </a:cubicBezTo>
                  <a:lnTo>
                    <a:pt x="1216458" y="1145656"/>
                  </a:lnTo>
                  <a:lnTo>
                    <a:pt x="1221053" y="1150251"/>
                  </a:lnTo>
                  <a:lnTo>
                    <a:pt x="1223182" y="1151708"/>
                  </a:lnTo>
                  <a:cubicBezTo>
                    <a:pt x="1226712" y="1153445"/>
                    <a:pt x="1228898" y="1157031"/>
                    <a:pt x="1228898" y="1160954"/>
                  </a:cubicBezTo>
                  <a:lnTo>
                    <a:pt x="1228898" y="1162075"/>
                  </a:lnTo>
                  <a:lnTo>
                    <a:pt x="1229234" y="1162691"/>
                  </a:lnTo>
                  <a:lnTo>
                    <a:pt x="1231644" y="1165101"/>
                  </a:lnTo>
                  <a:cubicBezTo>
                    <a:pt x="1233045" y="1166502"/>
                    <a:pt x="1233997" y="1168295"/>
                    <a:pt x="1234446" y="1170200"/>
                  </a:cubicBezTo>
                  <a:lnTo>
                    <a:pt x="1234726" y="1170312"/>
                  </a:lnTo>
                  <a:cubicBezTo>
                    <a:pt x="1235734" y="1170816"/>
                    <a:pt x="1236631" y="1171433"/>
                    <a:pt x="1237416" y="1172217"/>
                  </a:cubicBezTo>
                  <a:lnTo>
                    <a:pt x="1240273" y="1175075"/>
                  </a:lnTo>
                  <a:cubicBezTo>
                    <a:pt x="1241394" y="1176196"/>
                    <a:pt x="1242235" y="1177541"/>
                    <a:pt x="1242739" y="1178942"/>
                  </a:cubicBezTo>
                  <a:cubicBezTo>
                    <a:pt x="1242963" y="1179222"/>
                    <a:pt x="1243187" y="1179446"/>
                    <a:pt x="1243412" y="1179726"/>
                  </a:cubicBezTo>
                  <a:lnTo>
                    <a:pt x="1247726" y="1185442"/>
                  </a:lnTo>
                  <a:cubicBezTo>
                    <a:pt x="1247782" y="1185498"/>
                    <a:pt x="1247838" y="1185554"/>
                    <a:pt x="1247894" y="1185666"/>
                  </a:cubicBezTo>
                  <a:lnTo>
                    <a:pt x="1251985" y="1188132"/>
                  </a:lnTo>
                  <a:cubicBezTo>
                    <a:pt x="1254003" y="1189141"/>
                    <a:pt x="1255628" y="1190766"/>
                    <a:pt x="1256636" y="1192783"/>
                  </a:cubicBezTo>
                  <a:lnTo>
                    <a:pt x="1257365" y="1194240"/>
                  </a:lnTo>
                  <a:cubicBezTo>
                    <a:pt x="1257645" y="1194744"/>
                    <a:pt x="1257813" y="1195305"/>
                    <a:pt x="1257981" y="1195865"/>
                  </a:cubicBezTo>
                  <a:cubicBezTo>
                    <a:pt x="1258149" y="1195921"/>
                    <a:pt x="1258317" y="1196033"/>
                    <a:pt x="1258486" y="1196089"/>
                  </a:cubicBezTo>
                  <a:lnTo>
                    <a:pt x="1259943" y="1196818"/>
                  </a:lnTo>
                  <a:cubicBezTo>
                    <a:pt x="1260895" y="1197322"/>
                    <a:pt x="1261736" y="1197883"/>
                    <a:pt x="1262520" y="1198611"/>
                  </a:cubicBezTo>
                  <a:cubicBezTo>
                    <a:pt x="1264257" y="1198723"/>
                    <a:pt x="1265995" y="1199283"/>
                    <a:pt x="1267564" y="1200292"/>
                  </a:cubicBezTo>
                  <a:lnTo>
                    <a:pt x="1269693" y="1201749"/>
                  </a:lnTo>
                  <a:cubicBezTo>
                    <a:pt x="1270814" y="1202534"/>
                    <a:pt x="1271822" y="1203486"/>
                    <a:pt x="1272551" y="1204607"/>
                  </a:cubicBezTo>
                  <a:lnTo>
                    <a:pt x="1272775" y="1204943"/>
                  </a:lnTo>
                  <a:lnTo>
                    <a:pt x="1274848" y="1204551"/>
                  </a:lnTo>
                  <a:cubicBezTo>
                    <a:pt x="1278939" y="1203710"/>
                    <a:pt x="1283142" y="1205447"/>
                    <a:pt x="1285496" y="1208978"/>
                  </a:cubicBezTo>
                  <a:lnTo>
                    <a:pt x="1286392" y="1210323"/>
                  </a:lnTo>
                  <a:cubicBezTo>
                    <a:pt x="1288858" y="1209818"/>
                    <a:pt x="1291492" y="1210267"/>
                    <a:pt x="1293677" y="1211556"/>
                  </a:cubicBezTo>
                  <a:lnTo>
                    <a:pt x="1294181" y="1211556"/>
                  </a:lnTo>
                  <a:cubicBezTo>
                    <a:pt x="1295022" y="1211556"/>
                    <a:pt x="1295862" y="1211668"/>
                    <a:pt x="1296703" y="1211892"/>
                  </a:cubicBezTo>
                  <a:lnTo>
                    <a:pt x="1299561" y="1212620"/>
                  </a:lnTo>
                  <a:cubicBezTo>
                    <a:pt x="1302475" y="1213349"/>
                    <a:pt x="1304940" y="1215310"/>
                    <a:pt x="1306285" y="1218056"/>
                  </a:cubicBezTo>
                  <a:lnTo>
                    <a:pt x="1307014" y="1219513"/>
                  </a:lnTo>
                  <a:cubicBezTo>
                    <a:pt x="1307294" y="1220073"/>
                    <a:pt x="1307518" y="1220634"/>
                    <a:pt x="1307686" y="1221250"/>
                  </a:cubicBezTo>
                  <a:lnTo>
                    <a:pt x="1308919" y="1220634"/>
                  </a:lnTo>
                  <a:cubicBezTo>
                    <a:pt x="1310376" y="1219905"/>
                    <a:pt x="1311945" y="1219569"/>
                    <a:pt x="1313514" y="1219569"/>
                  </a:cubicBezTo>
                  <a:lnTo>
                    <a:pt x="1315644" y="1219569"/>
                  </a:lnTo>
                  <a:cubicBezTo>
                    <a:pt x="1316260" y="1219569"/>
                    <a:pt x="1316876" y="1219625"/>
                    <a:pt x="1317437" y="1219737"/>
                  </a:cubicBezTo>
                  <a:cubicBezTo>
                    <a:pt x="1319342" y="1219401"/>
                    <a:pt x="1321303" y="1219625"/>
                    <a:pt x="1323040" y="1220297"/>
                  </a:cubicBezTo>
                  <a:cubicBezTo>
                    <a:pt x="1324329" y="1220241"/>
                    <a:pt x="1325562" y="1220409"/>
                    <a:pt x="1326795" y="1220802"/>
                  </a:cubicBezTo>
                  <a:lnTo>
                    <a:pt x="1327355" y="1220970"/>
                  </a:lnTo>
                  <a:cubicBezTo>
                    <a:pt x="1329317" y="1221026"/>
                    <a:pt x="1331222" y="1221642"/>
                    <a:pt x="1332847" y="1222707"/>
                  </a:cubicBezTo>
                  <a:lnTo>
                    <a:pt x="1334976" y="1224164"/>
                  </a:lnTo>
                  <a:cubicBezTo>
                    <a:pt x="1336097" y="1224892"/>
                    <a:pt x="1337050" y="1225901"/>
                    <a:pt x="1337834" y="1227022"/>
                  </a:cubicBezTo>
                  <a:lnTo>
                    <a:pt x="1339291" y="1229151"/>
                  </a:lnTo>
                  <a:cubicBezTo>
                    <a:pt x="1340636" y="1231169"/>
                    <a:pt x="1341253" y="1233634"/>
                    <a:pt x="1340972" y="1236044"/>
                  </a:cubicBezTo>
                  <a:cubicBezTo>
                    <a:pt x="1341757" y="1236492"/>
                    <a:pt x="1342429" y="1237053"/>
                    <a:pt x="1343046" y="1237669"/>
                  </a:cubicBezTo>
                  <a:lnTo>
                    <a:pt x="1344503" y="1239126"/>
                  </a:lnTo>
                  <a:cubicBezTo>
                    <a:pt x="1344783" y="1239406"/>
                    <a:pt x="1345063" y="1239742"/>
                    <a:pt x="1345343" y="1240079"/>
                  </a:cubicBezTo>
                  <a:lnTo>
                    <a:pt x="1350107" y="1240415"/>
                  </a:lnTo>
                  <a:cubicBezTo>
                    <a:pt x="1351732" y="1240415"/>
                    <a:pt x="1353301" y="1240807"/>
                    <a:pt x="1354702" y="1241480"/>
                  </a:cubicBezTo>
                  <a:lnTo>
                    <a:pt x="1357559" y="1242936"/>
                  </a:lnTo>
                  <a:cubicBezTo>
                    <a:pt x="1357840" y="1243105"/>
                    <a:pt x="1358120" y="1243217"/>
                    <a:pt x="1358400" y="1243441"/>
                  </a:cubicBezTo>
                  <a:lnTo>
                    <a:pt x="1365068" y="1247644"/>
                  </a:lnTo>
                  <a:lnTo>
                    <a:pt x="1366189" y="1247924"/>
                  </a:lnTo>
                  <a:cubicBezTo>
                    <a:pt x="1367366" y="1248204"/>
                    <a:pt x="1368431" y="1248708"/>
                    <a:pt x="1369439" y="1249325"/>
                  </a:cubicBezTo>
                  <a:lnTo>
                    <a:pt x="1373474" y="1246915"/>
                  </a:lnTo>
                  <a:cubicBezTo>
                    <a:pt x="1375099" y="1245963"/>
                    <a:pt x="1376948" y="1245458"/>
                    <a:pt x="1378798" y="1245458"/>
                  </a:cubicBezTo>
                  <a:lnTo>
                    <a:pt x="1383841" y="1245458"/>
                  </a:lnTo>
                  <a:cubicBezTo>
                    <a:pt x="1386531" y="1245458"/>
                    <a:pt x="1389052" y="1246467"/>
                    <a:pt x="1391014" y="1248316"/>
                  </a:cubicBezTo>
                  <a:lnTo>
                    <a:pt x="1392471" y="1248316"/>
                  </a:lnTo>
                  <a:cubicBezTo>
                    <a:pt x="1394488" y="1248316"/>
                    <a:pt x="1396505" y="1248932"/>
                    <a:pt x="1398187" y="1250053"/>
                  </a:cubicBezTo>
                  <a:lnTo>
                    <a:pt x="1400316" y="1251510"/>
                  </a:lnTo>
                  <a:cubicBezTo>
                    <a:pt x="1401829" y="1252519"/>
                    <a:pt x="1403006" y="1253864"/>
                    <a:pt x="1403846" y="1255489"/>
                  </a:cubicBezTo>
                  <a:lnTo>
                    <a:pt x="1404575" y="1256946"/>
                  </a:lnTo>
                  <a:cubicBezTo>
                    <a:pt x="1405696" y="1259131"/>
                    <a:pt x="1405976" y="1261653"/>
                    <a:pt x="1405359" y="1264063"/>
                  </a:cubicBezTo>
                  <a:lnTo>
                    <a:pt x="1404799" y="1266304"/>
                  </a:lnTo>
                  <a:cubicBezTo>
                    <a:pt x="1405920" y="1266248"/>
                    <a:pt x="1407153" y="1266360"/>
                    <a:pt x="1408273" y="1266696"/>
                  </a:cubicBezTo>
                  <a:cubicBezTo>
                    <a:pt x="1410291" y="1266136"/>
                    <a:pt x="1412420" y="1266136"/>
                    <a:pt x="1414381" y="1266808"/>
                  </a:cubicBezTo>
                  <a:lnTo>
                    <a:pt x="1416511" y="1267537"/>
                  </a:lnTo>
                  <a:cubicBezTo>
                    <a:pt x="1419369" y="1268489"/>
                    <a:pt x="1421666" y="1270619"/>
                    <a:pt x="1422787" y="1273365"/>
                  </a:cubicBezTo>
                  <a:cubicBezTo>
                    <a:pt x="1423908" y="1276111"/>
                    <a:pt x="1423796" y="1279249"/>
                    <a:pt x="1422507" y="1281938"/>
                  </a:cubicBezTo>
                  <a:lnTo>
                    <a:pt x="1422226" y="1282443"/>
                  </a:lnTo>
                  <a:cubicBezTo>
                    <a:pt x="1424188" y="1283451"/>
                    <a:pt x="1425813" y="1285077"/>
                    <a:pt x="1426822" y="1287038"/>
                  </a:cubicBezTo>
                  <a:lnTo>
                    <a:pt x="1427214" y="1287878"/>
                  </a:lnTo>
                  <a:cubicBezTo>
                    <a:pt x="1428447" y="1287374"/>
                    <a:pt x="1429848" y="1287094"/>
                    <a:pt x="1431192" y="1287094"/>
                  </a:cubicBezTo>
                  <a:lnTo>
                    <a:pt x="1432649" y="1287094"/>
                  </a:lnTo>
                  <a:cubicBezTo>
                    <a:pt x="1434218" y="1287094"/>
                    <a:pt x="1435788" y="1287430"/>
                    <a:pt x="1437188" y="1288159"/>
                  </a:cubicBezTo>
                  <a:cubicBezTo>
                    <a:pt x="1438702" y="1287766"/>
                    <a:pt x="1440271" y="1287710"/>
                    <a:pt x="1441840" y="1288046"/>
                  </a:cubicBezTo>
                  <a:lnTo>
                    <a:pt x="1445426" y="1288775"/>
                  </a:lnTo>
                  <a:cubicBezTo>
                    <a:pt x="1446995" y="1289111"/>
                    <a:pt x="1448452" y="1289784"/>
                    <a:pt x="1449741" y="1290736"/>
                  </a:cubicBezTo>
                  <a:cubicBezTo>
                    <a:pt x="1450637" y="1290792"/>
                    <a:pt x="1451534" y="1290960"/>
                    <a:pt x="1452431" y="1291241"/>
                  </a:cubicBezTo>
                  <a:lnTo>
                    <a:pt x="1452991" y="1291409"/>
                  </a:lnTo>
                  <a:lnTo>
                    <a:pt x="1454896" y="1291409"/>
                  </a:lnTo>
                  <a:cubicBezTo>
                    <a:pt x="1457530" y="1291409"/>
                    <a:pt x="1459996" y="1292417"/>
                    <a:pt x="1461901" y="1294155"/>
                  </a:cubicBezTo>
                  <a:cubicBezTo>
                    <a:pt x="1463302" y="1294659"/>
                    <a:pt x="1464647" y="1295443"/>
                    <a:pt x="1465767" y="1296564"/>
                  </a:cubicBezTo>
                  <a:cubicBezTo>
                    <a:pt x="1466552" y="1296676"/>
                    <a:pt x="1467337" y="1296900"/>
                    <a:pt x="1468065" y="1297181"/>
                  </a:cubicBezTo>
                  <a:lnTo>
                    <a:pt x="1470419" y="1297853"/>
                  </a:lnTo>
                  <a:lnTo>
                    <a:pt x="1471091" y="1297517"/>
                  </a:lnTo>
                  <a:cubicBezTo>
                    <a:pt x="1474005" y="1296060"/>
                    <a:pt x="1477423" y="1296060"/>
                    <a:pt x="1480337" y="1297517"/>
                  </a:cubicBezTo>
                  <a:lnTo>
                    <a:pt x="1481794" y="1298245"/>
                  </a:lnTo>
                  <a:cubicBezTo>
                    <a:pt x="1482691" y="1298694"/>
                    <a:pt x="1483531" y="1299254"/>
                    <a:pt x="1484260" y="1299982"/>
                  </a:cubicBezTo>
                  <a:cubicBezTo>
                    <a:pt x="1485829" y="1299086"/>
                    <a:pt x="1487566" y="1298638"/>
                    <a:pt x="1489415" y="1298638"/>
                  </a:cubicBezTo>
                  <a:lnTo>
                    <a:pt x="1490144" y="1298638"/>
                  </a:lnTo>
                  <a:cubicBezTo>
                    <a:pt x="1490872" y="1297909"/>
                    <a:pt x="1491769" y="1297293"/>
                    <a:pt x="1492665" y="1296844"/>
                  </a:cubicBezTo>
                  <a:lnTo>
                    <a:pt x="1494122" y="1296116"/>
                  </a:lnTo>
                  <a:cubicBezTo>
                    <a:pt x="1496756" y="1294827"/>
                    <a:pt x="1499838" y="1294659"/>
                    <a:pt x="1502584" y="1295780"/>
                  </a:cubicBezTo>
                  <a:lnTo>
                    <a:pt x="1503873" y="1296284"/>
                  </a:lnTo>
                  <a:lnTo>
                    <a:pt x="1504209" y="1296116"/>
                  </a:lnTo>
                  <a:cubicBezTo>
                    <a:pt x="1506899" y="1294771"/>
                    <a:pt x="1510093" y="1294659"/>
                    <a:pt x="1512839" y="1295836"/>
                  </a:cubicBezTo>
                  <a:cubicBezTo>
                    <a:pt x="1512895" y="1293146"/>
                    <a:pt x="1513960" y="1290624"/>
                    <a:pt x="1515865" y="1288719"/>
                  </a:cubicBezTo>
                  <a:lnTo>
                    <a:pt x="1517322" y="1287262"/>
                  </a:lnTo>
                  <a:cubicBezTo>
                    <a:pt x="1517434" y="1287150"/>
                    <a:pt x="1517602" y="1286982"/>
                    <a:pt x="1517770" y="1286870"/>
                  </a:cubicBezTo>
                  <a:cubicBezTo>
                    <a:pt x="1518779" y="1283900"/>
                    <a:pt x="1521188" y="1281490"/>
                    <a:pt x="1524270" y="1280481"/>
                  </a:cubicBezTo>
                  <a:lnTo>
                    <a:pt x="1526400" y="1279753"/>
                  </a:lnTo>
                  <a:cubicBezTo>
                    <a:pt x="1526456" y="1279753"/>
                    <a:pt x="1526568" y="1279697"/>
                    <a:pt x="1526680" y="1279697"/>
                  </a:cubicBezTo>
                  <a:cubicBezTo>
                    <a:pt x="1527633" y="1277455"/>
                    <a:pt x="1529370" y="1275662"/>
                    <a:pt x="1531555" y="1274598"/>
                  </a:cubicBezTo>
                  <a:lnTo>
                    <a:pt x="1533012" y="1273869"/>
                  </a:lnTo>
                  <a:cubicBezTo>
                    <a:pt x="1534413" y="1273141"/>
                    <a:pt x="1536038" y="1272804"/>
                    <a:pt x="1537607" y="1272804"/>
                  </a:cubicBezTo>
                  <a:lnTo>
                    <a:pt x="1540465" y="1272804"/>
                  </a:lnTo>
                  <a:cubicBezTo>
                    <a:pt x="1541306" y="1272804"/>
                    <a:pt x="1542146" y="1272916"/>
                    <a:pt x="1542987" y="1273085"/>
                  </a:cubicBezTo>
                  <a:lnTo>
                    <a:pt x="1548759" y="1274541"/>
                  </a:lnTo>
                  <a:cubicBezTo>
                    <a:pt x="1548927" y="1274598"/>
                    <a:pt x="1549151" y="1274654"/>
                    <a:pt x="1549319" y="1274710"/>
                  </a:cubicBezTo>
                  <a:lnTo>
                    <a:pt x="1558733" y="1277624"/>
                  </a:lnTo>
                  <a:lnTo>
                    <a:pt x="1560919" y="1276895"/>
                  </a:lnTo>
                  <a:cubicBezTo>
                    <a:pt x="1563553" y="1276055"/>
                    <a:pt x="1566354" y="1276223"/>
                    <a:pt x="1568820" y="1277455"/>
                  </a:cubicBezTo>
                  <a:lnTo>
                    <a:pt x="1570277" y="1278184"/>
                  </a:lnTo>
                  <a:cubicBezTo>
                    <a:pt x="1572294" y="1279193"/>
                    <a:pt x="1573919" y="1280818"/>
                    <a:pt x="1574872" y="1282779"/>
                  </a:cubicBezTo>
                  <a:lnTo>
                    <a:pt x="1575601" y="1284236"/>
                  </a:lnTo>
                  <a:cubicBezTo>
                    <a:pt x="1576329" y="1285693"/>
                    <a:pt x="1576665" y="1287262"/>
                    <a:pt x="1576665" y="1288831"/>
                  </a:cubicBezTo>
                  <a:lnTo>
                    <a:pt x="1576665" y="1288999"/>
                  </a:lnTo>
                  <a:cubicBezTo>
                    <a:pt x="1578571" y="1291465"/>
                    <a:pt x="1579299" y="1294715"/>
                    <a:pt x="1578514" y="1297797"/>
                  </a:cubicBezTo>
                  <a:lnTo>
                    <a:pt x="1577954" y="1300038"/>
                  </a:lnTo>
                  <a:cubicBezTo>
                    <a:pt x="1578066" y="1300599"/>
                    <a:pt x="1578122" y="1301215"/>
                    <a:pt x="1578122" y="1301776"/>
                  </a:cubicBezTo>
                  <a:lnTo>
                    <a:pt x="1578122" y="1301944"/>
                  </a:lnTo>
                  <a:cubicBezTo>
                    <a:pt x="1578963" y="1303064"/>
                    <a:pt x="1579635" y="1304353"/>
                    <a:pt x="1579972" y="1305754"/>
                  </a:cubicBezTo>
                  <a:lnTo>
                    <a:pt x="1580700" y="1306819"/>
                  </a:lnTo>
                  <a:cubicBezTo>
                    <a:pt x="1581204" y="1307604"/>
                    <a:pt x="1581597" y="1308444"/>
                    <a:pt x="1581933" y="1309285"/>
                  </a:cubicBezTo>
                  <a:lnTo>
                    <a:pt x="1582101" y="1309845"/>
                  </a:lnTo>
                  <a:lnTo>
                    <a:pt x="1583222" y="1311358"/>
                  </a:lnTo>
                  <a:cubicBezTo>
                    <a:pt x="1583614" y="1311862"/>
                    <a:pt x="1583950" y="1312367"/>
                    <a:pt x="1584174" y="1312927"/>
                  </a:cubicBezTo>
                  <a:lnTo>
                    <a:pt x="1584847" y="1314272"/>
                  </a:lnTo>
                  <a:cubicBezTo>
                    <a:pt x="1587200" y="1315113"/>
                    <a:pt x="1589218" y="1316794"/>
                    <a:pt x="1590450" y="1319035"/>
                  </a:cubicBezTo>
                  <a:cubicBezTo>
                    <a:pt x="1591515" y="1320996"/>
                    <a:pt x="1591907" y="1323182"/>
                    <a:pt x="1591627" y="1325367"/>
                  </a:cubicBezTo>
                  <a:lnTo>
                    <a:pt x="1592916" y="1326656"/>
                  </a:lnTo>
                  <a:lnTo>
                    <a:pt x="1592972" y="1326544"/>
                  </a:lnTo>
                  <a:cubicBezTo>
                    <a:pt x="1593140" y="1326152"/>
                    <a:pt x="1593364" y="1325760"/>
                    <a:pt x="1593645" y="1325423"/>
                  </a:cubicBezTo>
                  <a:lnTo>
                    <a:pt x="1595102" y="1323294"/>
                  </a:lnTo>
                  <a:cubicBezTo>
                    <a:pt x="1595494" y="1322734"/>
                    <a:pt x="1595886" y="1322229"/>
                    <a:pt x="1596390" y="1321725"/>
                  </a:cubicBezTo>
                  <a:lnTo>
                    <a:pt x="1597847" y="1320268"/>
                  </a:lnTo>
                  <a:cubicBezTo>
                    <a:pt x="1598632" y="1319483"/>
                    <a:pt x="1599528" y="1318811"/>
                    <a:pt x="1600537" y="1318363"/>
                  </a:cubicBezTo>
                  <a:lnTo>
                    <a:pt x="1601994" y="1317634"/>
                  </a:lnTo>
                  <a:cubicBezTo>
                    <a:pt x="1603451" y="1316906"/>
                    <a:pt x="1605020" y="1316569"/>
                    <a:pt x="1606589" y="1316569"/>
                  </a:cubicBezTo>
                  <a:lnTo>
                    <a:pt x="1606982" y="1316569"/>
                  </a:lnTo>
                  <a:lnTo>
                    <a:pt x="1607037" y="1315449"/>
                  </a:lnTo>
                  <a:lnTo>
                    <a:pt x="1607037" y="1313319"/>
                  </a:lnTo>
                  <a:cubicBezTo>
                    <a:pt x="1607037" y="1311974"/>
                    <a:pt x="1607318" y="1310630"/>
                    <a:pt x="1607822" y="1309397"/>
                  </a:cubicBezTo>
                  <a:cubicBezTo>
                    <a:pt x="1607766" y="1309004"/>
                    <a:pt x="1607766" y="1308668"/>
                    <a:pt x="1607766" y="1308276"/>
                  </a:cubicBezTo>
                  <a:lnTo>
                    <a:pt x="1607766" y="1303961"/>
                  </a:lnTo>
                  <a:cubicBezTo>
                    <a:pt x="1607766" y="1301215"/>
                    <a:pt x="1608831" y="1298582"/>
                    <a:pt x="1610792" y="1296676"/>
                  </a:cubicBezTo>
                  <a:lnTo>
                    <a:pt x="1612977" y="1294491"/>
                  </a:lnTo>
                  <a:cubicBezTo>
                    <a:pt x="1613370" y="1294099"/>
                    <a:pt x="1613818" y="1293706"/>
                    <a:pt x="1614322" y="1293370"/>
                  </a:cubicBezTo>
                  <a:cubicBezTo>
                    <a:pt x="1614378" y="1292698"/>
                    <a:pt x="1614546" y="1292025"/>
                    <a:pt x="1614771" y="1291353"/>
                  </a:cubicBezTo>
                  <a:lnTo>
                    <a:pt x="1615499" y="1289223"/>
                  </a:lnTo>
                  <a:cubicBezTo>
                    <a:pt x="1616003" y="1287710"/>
                    <a:pt x="1616844" y="1286309"/>
                    <a:pt x="1617965" y="1285189"/>
                  </a:cubicBezTo>
                  <a:lnTo>
                    <a:pt x="1620599" y="1282275"/>
                  </a:lnTo>
                  <a:lnTo>
                    <a:pt x="1621775" y="1279977"/>
                  </a:lnTo>
                  <a:cubicBezTo>
                    <a:pt x="1621887" y="1279753"/>
                    <a:pt x="1621999" y="1279529"/>
                    <a:pt x="1622168" y="1279305"/>
                  </a:cubicBezTo>
                  <a:lnTo>
                    <a:pt x="1624297" y="1275718"/>
                  </a:lnTo>
                  <a:cubicBezTo>
                    <a:pt x="1624745" y="1274990"/>
                    <a:pt x="1625250" y="1274317"/>
                    <a:pt x="1625866" y="1273701"/>
                  </a:cubicBezTo>
                  <a:lnTo>
                    <a:pt x="1627323" y="1272244"/>
                  </a:lnTo>
                  <a:cubicBezTo>
                    <a:pt x="1629116" y="1270451"/>
                    <a:pt x="1631414" y="1269442"/>
                    <a:pt x="1633935" y="1269274"/>
                  </a:cubicBezTo>
                  <a:cubicBezTo>
                    <a:pt x="1634384" y="1268826"/>
                    <a:pt x="1634832" y="1268433"/>
                    <a:pt x="1635392" y="1268097"/>
                  </a:cubicBezTo>
                  <a:lnTo>
                    <a:pt x="1637522" y="1266640"/>
                  </a:lnTo>
                  <a:cubicBezTo>
                    <a:pt x="1639035" y="1265632"/>
                    <a:pt x="1640772" y="1265015"/>
                    <a:pt x="1642621" y="1264903"/>
                  </a:cubicBezTo>
                  <a:cubicBezTo>
                    <a:pt x="1643125" y="1263894"/>
                    <a:pt x="1643798" y="1262942"/>
                    <a:pt x="1644583" y="1262157"/>
                  </a:cubicBezTo>
                  <a:lnTo>
                    <a:pt x="1646712" y="1260028"/>
                  </a:lnTo>
                  <a:cubicBezTo>
                    <a:pt x="1648673" y="1258067"/>
                    <a:pt x="1651307" y="1257002"/>
                    <a:pt x="1653997" y="1257002"/>
                  </a:cubicBezTo>
                  <a:lnTo>
                    <a:pt x="1656126" y="1257002"/>
                  </a:lnTo>
                  <a:cubicBezTo>
                    <a:pt x="1657191" y="1257002"/>
                    <a:pt x="1658200" y="1257170"/>
                    <a:pt x="1659208" y="1257450"/>
                  </a:cubicBezTo>
                  <a:cubicBezTo>
                    <a:pt x="1660273" y="1255433"/>
                    <a:pt x="1662010" y="1253752"/>
                    <a:pt x="1664252" y="1252799"/>
                  </a:cubicBezTo>
                  <a:lnTo>
                    <a:pt x="1668791" y="1250838"/>
                  </a:lnTo>
                  <a:cubicBezTo>
                    <a:pt x="1669631" y="1250109"/>
                    <a:pt x="1670640" y="1249493"/>
                    <a:pt x="1671648" y="1249101"/>
                  </a:cubicBezTo>
                  <a:lnTo>
                    <a:pt x="1672545" y="1248764"/>
                  </a:lnTo>
                  <a:lnTo>
                    <a:pt x="1672937" y="1248204"/>
                  </a:lnTo>
                  <a:cubicBezTo>
                    <a:pt x="1674394" y="1246243"/>
                    <a:pt x="1676580" y="1244842"/>
                    <a:pt x="1678989" y="1244337"/>
                  </a:cubicBezTo>
                  <a:lnTo>
                    <a:pt x="1679886" y="1244057"/>
                  </a:lnTo>
                  <a:cubicBezTo>
                    <a:pt x="1681063" y="1241760"/>
                    <a:pt x="1683024" y="1239966"/>
                    <a:pt x="1685434" y="1239014"/>
                  </a:cubicBezTo>
                  <a:cubicBezTo>
                    <a:pt x="1685322" y="1238397"/>
                    <a:pt x="1685266" y="1237781"/>
                    <a:pt x="1685266" y="1237165"/>
                  </a:cubicBezTo>
                  <a:lnTo>
                    <a:pt x="1685098" y="1236100"/>
                  </a:lnTo>
                  <a:cubicBezTo>
                    <a:pt x="1684761" y="1235035"/>
                    <a:pt x="1684593" y="1233971"/>
                    <a:pt x="1684593" y="1232850"/>
                  </a:cubicBezTo>
                  <a:lnTo>
                    <a:pt x="1684593" y="1232401"/>
                  </a:lnTo>
                  <a:lnTo>
                    <a:pt x="1681623" y="1228311"/>
                  </a:lnTo>
                  <a:cubicBezTo>
                    <a:pt x="1680390" y="1226686"/>
                    <a:pt x="1679662" y="1224724"/>
                    <a:pt x="1679550" y="1222707"/>
                  </a:cubicBezTo>
                  <a:cubicBezTo>
                    <a:pt x="1678373" y="1221194"/>
                    <a:pt x="1677644" y="1219345"/>
                    <a:pt x="1677420" y="1217439"/>
                  </a:cubicBezTo>
                  <a:cubicBezTo>
                    <a:pt x="1676692" y="1216263"/>
                    <a:pt x="1676244" y="1214974"/>
                    <a:pt x="1676019" y="1213629"/>
                  </a:cubicBezTo>
                  <a:cubicBezTo>
                    <a:pt x="1675235" y="1212844"/>
                    <a:pt x="1674618" y="1211948"/>
                    <a:pt x="1674114" y="1210995"/>
                  </a:cubicBezTo>
                  <a:lnTo>
                    <a:pt x="1671817" y="1206400"/>
                  </a:lnTo>
                  <a:cubicBezTo>
                    <a:pt x="1671088" y="1206232"/>
                    <a:pt x="1670360" y="1206008"/>
                    <a:pt x="1669687" y="1205672"/>
                  </a:cubicBezTo>
                  <a:cubicBezTo>
                    <a:pt x="1669295" y="1205616"/>
                    <a:pt x="1668959" y="1205504"/>
                    <a:pt x="1668566" y="1205391"/>
                  </a:cubicBezTo>
                  <a:lnTo>
                    <a:pt x="1662178" y="1203486"/>
                  </a:lnTo>
                  <a:cubicBezTo>
                    <a:pt x="1660385" y="1203038"/>
                    <a:pt x="1658704" y="1202085"/>
                    <a:pt x="1657359" y="1200796"/>
                  </a:cubicBezTo>
                  <a:lnTo>
                    <a:pt x="1655902" y="1199339"/>
                  </a:lnTo>
                  <a:cubicBezTo>
                    <a:pt x="1655118" y="1198555"/>
                    <a:pt x="1654445" y="1197658"/>
                    <a:pt x="1653941" y="1196650"/>
                  </a:cubicBezTo>
                  <a:lnTo>
                    <a:pt x="1653212" y="1195193"/>
                  </a:lnTo>
                  <a:cubicBezTo>
                    <a:pt x="1652484" y="1193736"/>
                    <a:pt x="1652148" y="1192167"/>
                    <a:pt x="1652148" y="1190598"/>
                  </a:cubicBezTo>
                  <a:lnTo>
                    <a:pt x="1652148" y="1187740"/>
                  </a:lnTo>
                  <a:cubicBezTo>
                    <a:pt x="1652148" y="1186115"/>
                    <a:pt x="1652540" y="1184546"/>
                    <a:pt x="1653212" y="1183145"/>
                  </a:cubicBezTo>
                  <a:lnTo>
                    <a:pt x="1653941" y="1181688"/>
                  </a:lnTo>
                  <a:cubicBezTo>
                    <a:pt x="1654557" y="1180399"/>
                    <a:pt x="1655454" y="1179278"/>
                    <a:pt x="1656518" y="1178381"/>
                  </a:cubicBezTo>
                  <a:cubicBezTo>
                    <a:pt x="1656462" y="1177989"/>
                    <a:pt x="1656406" y="1177541"/>
                    <a:pt x="1656406" y="1177149"/>
                  </a:cubicBezTo>
                  <a:cubicBezTo>
                    <a:pt x="1655958" y="1175972"/>
                    <a:pt x="1655678" y="1174683"/>
                    <a:pt x="1655678" y="1173338"/>
                  </a:cubicBezTo>
                  <a:lnTo>
                    <a:pt x="1655678" y="1171209"/>
                  </a:lnTo>
                  <a:cubicBezTo>
                    <a:pt x="1655678" y="1170648"/>
                    <a:pt x="1655734" y="1170088"/>
                    <a:pt x="1655790" y="1169584"/>
                  </a:cubicBezTo>
                  <a:cubicBezTo>
                    <a:pt x="1655230" y="1168295"/>
                    <a:pt x="1654949" y="1166894"/>
                    <a:pt x="1654949" y="1165493"/>
                  </a:cubicBezTo>
                  <a:lnTo>
                    <a:pt x="1654949" y="1163644"/>
                  </a:lnTo>
                  <a:lnTo>
                    <a:pt x="1654613" y="1162971"/>
                  </a:lnTo>
                  <a:cubicBezTo>
                    <a:pt x="1654165" y="1162019"/>
                    <a:pt x="1653829" y="1161066"/>
                    <a:pt x="1653661" y="1160057"/>
                  </a:cubicBezTo>
                  <a:cubicBezTo>
                    <a:pt x="1652372" y="1159945"/>
                    <a:pt x="1651083" y="1159609"/>
                    <a:pt x="1649906" y="1158993"/>
                  </a:cubicBezTo>
                  <a:lnTo>
                    <a:pt x="1648449" y="1158264"/>
                  </a:lnTo>
                  <a:cubicBezTo>
                    <a:pt x="1646432" y="1157255"/>
                    <a:pt x="1644807" y="1155630"/>
                    <a:pt x="1643798" y="1153613"/>
                  </a:cubicBezTo>
                  <a:lnTo>
                    <a:pt x="1643070" y="1152156"/>
                  </a:lnTo>
                  <a:cubicBezTo>
                    <a:pt x="1642341" y="1150699"/>
                    <a:pt x="1642005" y="1149130"/>
                    <a:pt x="1642005" y="1147561"/>
                  </a:cubicBezTo>
                  <a:lnTo>
                    <a:pt x="1642005" y="1146104"/>
                  </a:lnTo>
                  <a:cubicBezTo>
                    <a:pt x="1642005" y="1144479"/>
                    <a:pt x="1642397" y="1142910"/>
                    <a:pt x="1643070" y="1141509"/>
                  </a:cubicBezTo>
                  <a:lnTo>
                    <a:pt x="1643798" y="1140052"/>
                  </a:lnTo>
                  <a:cubicBezTo>
                    <a:pt x="1644134" y="1139380"/>
                    <a:pt x="1644526" y="1138763"/>
                    <a:pt x="1644975" y="1138203"/>
                  </a:cubicBezTo>
                  <a:cubicBezTo>
                    <a:pt x="1645087" y="1137306"/>
                    <a:pt x="1645311" y="1136466"/>
                    <a:pt x="1645647" y="1135681"/>
                  </a:cubicBezTo>
                  <a:cubicBezTo>
                    <a:pt x="1644583" y="1133159"/>
                    <a:pt x="1644583" y="1130302"/>
                    <a:pt x="1645647" y="1127780"/>
                  </a:cubicBezTo>
                  <a:cubicBezTo>
                    <a:pt x="1646712" y="1125202"/>
                    <a:pt x="1648785" y="1123185"/>
                    <a:pt x="1651307" y="1122120"/>
                  </a:cubicBezTo>
                  <a:cubicBezTo>
                    <a:pt x="1651419" y="1121952"/>
                    <a:pt x="1651475" y="1121840"/>
                    <a:pt x="1651587" y="1121672"/>
                  </a:cubicBezTo>
                  <a:lnTo>
                    <a:pt x="1652596" y="1120159"/>
                  </a:lnTo>
                  <a:cubicBezTo>
                    <a:pt x="1652540" y="1120103"/>
                    <a:pt x="1652540" y="1119991"/>
                    <a:pt x="1652540" y="1119935"/>
                  </a:cubicBezTo>
                  <a:lnTo>
                    <a:pt x="1651083" y="1115620"/>
                  </a:lnTo>
                  <a:cubicBezTo>
                    <a:pt x="1650747" y="1114555"/>
                    <a:pt x="1650579" y="1113490"/>
                    <a:pt x="1650579" y="1112370"/>
                  </a:cubicBezTo>
                  <a:lnTo>
                    <a:pt x="1650410" y="1110632"/>
                  </a:lnTo>
                  <a:cubicBezTo>
                    <a:pt x="1650074" y="1109568"/>
                    <a:pt x="1649850" y="1108447"/>
                    <a:pt x="1649850" y="1107326"/>
                  </a:cubicBezTo>
                  <a:lnTo>
                    <a:pt x="1649850" y="1105869"/>
                  </a:lnTo>
                  <a:lnTo>
                    <a:pt x="1647833" y="1103852"/>
                  </a:lnTo>
                  <a:cubicBezTo>
                    <a:pt x="1644695" y="1100714"/>
                    <a:pt x="1643910" y="1095895"/>
                    <a:pt x="1645927" y="1091916"/>
                  </a:cubicBezTo>
                  <a:lnTo>
                    <a:pt x="1647384" y="1089058"/>
                  </a:lnTo>
                  <a:cubicBezTo>
                    <a:pt x="1647496" y="1088834"/>
                    <a:pt x="1647609" y="1088610"/>
                    <a:pt x="1647721" y="1088442"/>
                  </a:cubicBezTo>
                  <a:lnTo>
                    <a:pt x="1647721" y="1087097"/>
                  </a:lnTo>
                  <a:lnTo>
                    <a:pt x="1646432" y="1085808"/>
                  </a:lnTo>
                  <a:cubicBezTo>
                    <a:pt x="1643630" y="1083062"/>
                    <a:pt x="1642677" y="1078915"/>
                    <a:pt x="1643910" y="1075217"/>
                  </a:cubicBezTo>
                  <a:lnTo>
                    <a:pt x="1644134" y="1074488"/>
                  </a:lnTo>
                  <a:cubicBezTo>
                    <a:pt x="1643742" y="1073816"/>
                    <a:pt x="1643406" y="1073143"/>
                    <a:pt x="1643182" y="1072415"/>
                  </a:cubicBezTo>
                  <a:lnTo>
                    <a:pt x="1642453" y="1070286"/>
                  </a:lnTo>
                  <a:cubicBezTo>
                    <a:pt x="1641613" y="1067708"/>
                    <a:pt x="1641781" y="1064850"/>
                    <a:pt x="1643013" y="1062384"/>
                  </a:cubicBezTo>
                  <a:lnTo>
                    <a:pt x="1643294" y="1061880"/>
                  </a:lnTo>
                  <a:lnTo>
                    <a:pt x="1642845" y="1061432"/>
                  </a:lnTo>
                  <a:cubicBezTo>
                    <a:pt x="1639707" y="1058294"/>
                    <a:pt x="1638923" y="1053474"/>
                    <a:pt x="1640884" y="1049496"/>
                  </a:cubicBezTo>
                  <a:lnTo>
                    <a:pt x="1641613" y="1048039"/>
                  </a:lnTo>
                  <a:cubicBezTo>
                    <a:pt x="1641781" y="1047647"/>
                    <a:pt x="1642005" y="1047254"/>
                    <a:pt x="1642285" y="1046918"/>
                  </a:cubicBezTo>
                  <a:lnTo>
                    <a:pt x="1643742" y="1044789"/>
                  </a:lnTo>
                  <a:cubicBezTo>
                    <a:pt x="1644975" y="1042883"/>
                    <a:pt x="1646824" y="1041538"/>
                    <a:pt x="1648897" y="1040810"/>
                  </a:cubicBezTo>
                  <a:lnTo>
                    <a:pt x="1650466" y="1037224"/>
                  </a:lnTo>
                  <a:cubicBezTo>
                    <a:pt x="1650634" y="1036775"/>
                    <a:pt x="1650803" y="1036327"/>
                    <a:pt x="1651027" y="1035879"/>
                  </a:cubicBezTo>
                  <a:lnTo>
                    <a:pt x="1652484" y="1033021"/>
                  </a:lnTo>
                  <a:cubicBezTo>
                    <a:pt x="1652764" y="1032460"/>
                    <a:pt x="1653100" y="1031956"/>
                    <a:pt x="1653436" y="1031452"/>
                  </a:cubicBezTo>
                  <a:lnTo>
                    <a:pt x="1655566" y="1028594"/>
                  </a:lnTo>
                  <a:cubicBezTo>
                    <a:pt x="1655846" y="1028202"/>
                    <a:pt x="1656182" y="1027809"/>
                    <a:pt x="1656518" y="1027473"/>
                  </a:cubicBezTo>
                  <a:lnTo>
                    <a:pt x="1659376" y="1024615"/>
                  </a:lnTo>
                  <a:cubicBezTo>
                    <a:pt x="1660441" y="1023550"/>
                    <a:pt x="1661674" y="1022766"/>
                    <a:pt x="1663075" y="1022262"/>
                  </a:cubicBezTo>
                  <a:lnTo>
                    <a:pt x="1665765" y="1021253"/>
                  </a:lnTo>
                  <a:cubicBezTo>
                    <a:pt x="1666381" y="1020468"/>
                    <a:pt x="1667109" y="1019796"/>
                    <a:pt x="1667894" y="1019236"/>
                  </a:cubicBezTo>
                  <a:lnTo>
                    <a:pt x="1667894" y="1018283"/>
                  </a:lnTo>
                  <a:cubicBezTo>
                    <a:pt x="1667894" y="1013856"/>
                    <a:pt x="1670752" y="1009877"/>
                    <a:pt x="1674955" y="1008476"/>
                  </a:cubicBezTo>
                  <a:lnTo>
                    <a:pt x="1677084" y="1007748"/>
                  </a:lnTo>
                  <a:cubicBezTo>
                    <a:pt x="1678933" y="1007131"/>
                    <a:pt x="1680951" y="1007075"/>
                    <a:pt x="1682856" y="1007524"/>
                  </a:cubicBezTo>
                  <a:lnTo>
                    <a:pt x="1683528" y="1007692"/>
                  </a:lnTo>
                  <a:lnTo>
                    <a:pt x="1683809" y="1007412"/>
                  </a:lnTo>
                  <a:cubicBezTo>
                    <a:pt x="1685770" y="1005450"/>
                    <a:pt x="1688404" y="1004386"/>
                    <a:pt x="1691149" y="1004386"/>
                  </a:cubicBezTo>
                  <a:lnTo>
                    <a:pt x="1694007" y="1004386"/>
                  </a:lnTo>
                  <a:cubicBezTo>
                    <a:pt x="1694512" y="1004386"/>
                    <a:pt x="1694960" y="1004442"/>
                    <a:pt x="1695464" y="1004498"/>
                  </a:cubicBezTo>
                  <a:lnTo>
                    <a:pt x="1697146" y="1004722"/>
                  </a:lnTo>
                  <a:lnTo>
                    <a:pt x="1698378" y="1002200"/>
                  </a:lnTo>
                  <a:cubicBezTo>
                    <a:pt x="1699611" y="999735"/>
                    <a:pt x="1701741" y="997885"/>
                    <a:pt x="1704374" y="996989"/>
                  </a:cubicBezTo>
                  <a:lnTo>
                    <a:pt x="1706504" y="996260"/>
                  </a:lnTo>
                  <a:cubicBezTo>
                    <a:pt x="1707568" y="995924"/>
                    <a:pt x="1708689" y="995700"/>
                    <a:pt x="1709754" y="995700"/>
                  </a:cubicBezTo>
                  <a:lnTo>
                    <a:pt x="1714181" y="995700"/>
                  </a:lnTo>
                  <a:lnTo>
                    <a:pt x="1714797" y="995252"/>
                  </a:lnTo>
                  <a:cubicBezTo>
                    <a:pt x="1714853" y="995252"/>
                    <a:pt x="1714853" y="995196"/>
                    <a:pt x="1714853" y="995196"/>
                  </a:cubicBezTo>
                  <a:lnTo>
                    <a:pt x="1714125" y="992730"/>
                  </a:lnTo>
                  <a:cubicBezTo>
                    <a:pt x="1714013" y="992674"/>
                    <a:pt x="1713957" y="992562"/>
                    <a:pt x="1713845" y="992506"/>
                  </a:cubicBezTo>
                  <a:lnTo>
                    <a:pt x="1713116" y="991777"/>
                  </a:lnTo>
                  <a:cubicBezTo>
                    <a:pt x="1712668" y="991329"/>
                    <a:pt x="1712220" y="990769"/>
                    <a:pt x="1711827" y="990208"/>
                  </a:cubicBezTo>
                  <a:lnTo>
                    <a:pt x="1710370" y="988079"/>
                  </a:lnTo>
                  <a:cubicBezTo>
                    <a:pt x="1709866" y="987294"/>
                    <a:pt x="1709474" y="986510"/>
                    <a:pt x="1709137" y="985613"/>
                  </a:cubicBezTo>
                  <a:lnTo>
                    <a:pt x="1707176" y="980402"/>
                  </a:lnTo>
                  <a:cubicBezTo>
                    <a:pt x="1706672" y="979169"/>
                    <a:pt x="1706448" y="977880"/>
                    <a:pt x="1706448" y="976591"/>
                  </a:cubicBezTo>
                  <a:lnTo>
                    <a:pt x="1706448" y="970875"/>
                  </a:lnTo>
                  <a:cubicBezTo>
                    <a:pt x="1706448" y="970147"/>
                    <a:pt x="1706504" y="969418"/>
                    <a:pt x="1706672" y="968746"/>
                  </a:cubicBezTo>
                  <a:cubicBezTo>
                    <a:pt x="1706504" y="968017"/>
                    <a:pt x="1706448" y="967345"/>
                    <a:pt x="1706448" y="966617"/>
                  </a:cubicBezTo>
                  <a:lnTo>
                    <a:pt x="1706448" y="965496"/>
                  </a:lnTo>
                  <a:lnTo>
                    <a:pt x="1706167" y="964151"/>
                  </a:lnTo>
                  <a:cubicBezTo>
                    <a:pt x="1706055" y="964039"/>
                    <a:pt x="1705943" y="963983"/>
                    <a:pt x="1705887" y="963871"/>
                  </a:cubicBezTo>
                  <a:lnTo>
                    <a:pt x="1704430" y="962414"/>
                  </a:lnTo>
                  <a:cubicBezTo>
                    <a:pt x="1703310" y="961293"/>
                    <a:pt x="1702469" y="959948"/>
                    <a:pt x="1701965" y="958435"/>
                  </a:cubicBezTo>
                  <a:lnTo>
                    <a:pt x="1699891" y="957763"/>
                  </a:lnTo>
                  <a:cubicBezTo>
                    <a:pt x="1699611" y="957651"/>
                    <a:pt x="1699331" y="957595"/>
                    <a:pt x="1699107" y="957482"/>
                  </a:cubicBezTo>
                  <a:lnTo>
                    <a:pt x="1696025" y="956138"/>
                  </a:lnTo>
                  <a:cubicBezTo>
                    <a:pt x="1694400" y="956138"/>
                    <a:pt x="1692831" y="955745"/>
                    <a:pt x="1691374" y="955017"/>
                  </a:cubicBezTo>
                  <a:lnTo>
                    <a:pt x="1689917" y="954288"/>
                  </a:lnTo>
                  <a:cubicBezTo>
                    <a:pt x="1688908" y="953784"/>
                    <a:pt x="1688011" y="953168"/>
                    <a:pt x="1687227" y="952383"/>
                  </a:cubicBezTo>
                  <a:lnTo>
                    <a:pt x="1685098" y="950254"/>
                  </a:lnTo>
                  <a:cubicBezTo>
                    <a:pt x="1684593" y="949749"/>
                    <a:pt x="1684201" y="949245"/>
                    <a:pt x="1683809" y="948685"/>
                  </a:cubicBezTo>
                  <a:lnTo>
                    <a:pt x="1683080" y="947956"/>
                  </a:lnTo>
                  <a:cubicBezTo>
                    <a:pt x="1681567" y="946948"/>
                    <a:pt x="1680390" y="945603"/>
                    <a:pt x="1679550" y="943978"/>
                  </a:cubicBezTo>
                  <a:lnTo>
                    <a:pt x="1677308" y="940055"/>
                  </a:lnTo>
                  <a:lnTo>
                    <a:pt x="1675851" y="937869"/>
                  </a:lnTo>
                  <a:cubicBezTo>
                    <a:pt x="1675347" y="937085"/>
                    <a:pt x="1674955" y="936244"/>
                    <a:pt x="1674618" y="935404"/>
                  </a:cubicBezTo>
                  <a:lnTo>
                    <a:pt x="1673890" y="933274"/>
                  </a:lnTo>
                  <a:cubicBezTo>
                    <a:pt x="1673554" y="932210"/>
                    <a:pt x="1673386" y="931145"/>
                    <a:pt x="1673386" y="930024"/>
                  </a:cubicBezTo>
                  <a:lnTo>
                    <a:pt x="1673386" y="927895"/>
                  </a:lnTo>
                  <a:cubicBezTo>
                    <a:pt x="1673386" y="926606"/>
                    <a:pt x="1673610" y="925317"/>
                    <a:pt x="1674114" y="924140"/>
                  </a:cubicBezTo>
                  <a:lnTo>
                    <a:pt x="1673778" y="923188"/>
                  </a:lnTo>
                  <a:cubicBezTo>
                    <a:pt x="1672825" y="921282"/>
                    <a:pt x="1672489" y="919209"/>
                    <a:pt x="1672769" y="917136"/>
                  </a:cubicBezTo>
                  <a:lnTo>
                    <a:pt x="1673049" y="915118"/>
                  </a:lnTo>
                  <a:lnTo>
                    <a:pt x="1672937" y="914950"/>
                  </a:lnTo>
                  <a:cubicBezTo>
                    <a:pt x="1671817" y="913269"/>
                    <a:pt x="1671200" y="911252"/>
                    <a:pt x="1671200" y="909234"/>
                  </a:cubicBezTo>
                  <a:lnTo>
                    <a:pt x="1671200" y="908674"/>
                  </a:lnTo>
                  <a:lnTo>
                    <a:pt x="1670640" y="905200"/>
                  </a:lnTo>
                  <a:cubicBezTo>
                    <a:pt x="1670528" y="904639"/>
                    <a:pt x="1670472" y="904079"/>
                    <a:pt x="1670472" y="903519"/>
                  </a:cubicBezTo>
                  <a:lnTo>
                    <a:pt x="1670472" y="902062"/>
                  </a:lnTo>
                  <a:lnTo>
                    <a:pt x="1669183" y="900773"/>
                  </a:lnTo>
                  <a:cubicBezTo>
                    <a:pt x="1667838" y="899428"/>
                    <a:pt x="1666885" y="897803"/>
                    <a:pt x="1666437" y="895954"/>
                  </a:cubicBezTo>
                  <a:lnTo>
                    <a:pt x="1665933" y="893936"/>
                  </a:lnTo>
                  <a:lnTo>
                    <a:pt x="1663019" y="891639"/>
                  </a:lnTo>
                  <a:lnTo>
                    <a:pt x="1658200" y="888220"/>
                  </a:lnTo>
                  <a:cubicBezTo>
                    <a:pt x="1657359" y="887604"/>
                    <a:pt x="1656574" y="886876"/>
                    <a:pt x="1655958" y="886035"/>
                  </a:cubicBezTo>
                  <a:lnTo>
                    <a:pt x="1653829" y="883177"/>
                  </a:lnTo>
                  <a:cubicBezTo>
                    <a:pt x="1652988" y="882056"/>
                    <a:pt x="1652428" y="880823"/>
                    <a:pt x="1652091" y="879479"/>
                  </a:cubicBezTo>
                  <a:lnTo>
                    <a:pt x="1651363" y="876621"/>
                  </a:lnTo>
                  <a:cubicBezTo>
                    <a:pt x="1650859" y="874491"/>
                    <a:pt x="1651027" y="872306"/>
                    <a:pt x="1651755" y="870345"/>
                  </a:cubicBezTo>
                  <a:lnTo>
                    <a:pt x="1651755" y="869112"/>
                  </a:lnTo>
                  <a:cubicBezTo>
                    <a:pt x="1651755" y="867991"/>
                    <a:pt x="1651923" y="866926"/>
                    <a:pt x="1652260" y="865862"/>
                  </a:cubicBezTo>
                  <a:lnTo>
                    <a:pt x="1652988" y="863732"/>
                  </a:lnTo>
                  <a:cubicBezTo>
                    <a:pt x="1653156" y="863284"/>
                    <a:pt x="1653324" y="862779"/>
                    <a:pt x="1653549" y="862387"/>
                  </a:cubicBezTo>
                  <a:lnTo>
                    <a:pt x="1655790" y="857904"/>
                  </a:lnTo>
                  <a:lnTo>
                    <a:pt x="1656014" y="856279"/>
                  </a:lnTo>
                  <a:cubicBezTo>
                    <a:pt x="1656014" y="855831"/>
                    <a:pt x="1656014" y="855439"/>
                    <a:pt x="1656070" y="854990"/>
                  </a:cubicBezTo>
                  <a:cubicBezTo>
                    <a:pt x="1655958" y="854990"/>
                    <a:pt x="1655790" y="854934"/>
                    <a:pt x="1655678" y="854934"/>
                  </a:cubicBezTo>
                  <a:lnTo>
                    <a:pt x="1591067" y="841990"/>
                  </a:lnTo>
                  <a:cubicBezTo>
                    <a:pt x="1587929" y="841373"/>
                    <a:pt x="1585239" y="839300"/>
                    <a:pt x="1583838" y="836386"/>
                  </a:cubicBezTo>
                  <a:cubicBezTo>
                    <a:pt x="1583222" y="835097"/>
                    <a:pt x="1582885" y="833752"/>
                    <a:pt x="1582773" y="832351"/>
                  </a:cubicBezTo>
                  <a:cubicBezTo>
                    <a:pt x="1582325" y="832015"/>
                    <a:pt x="1581877" y="831679"/>
                    <a:pt x="1581484" y="831230"/>
                  </a:cubicBezTo>
                  <a:lnTo>
                    <a:pt x="1580756" y="830502"/>
                  </a:lnTo>
                  <a:cubicBezTo>
                    <a:pt x="1579635" y="829381"/>
                    <a:pt x="1578739" y="827980"/>
                    <a:pt x="1578234" y="826467"/>
                  </a:cubicBezTo>
                  <a:lnTo>
                    <a:pt x="1577898" y="825459"/>
                  </a:lnTo>
                  <a:lnTo>
                    <a:pt x="1576890" y="825122"/>
                  </a:lnTo>
                  <a:cubicBezTo>
                    <a:pt x="1575825" y="824786"/>
                    <a:pt x="1574872" y="824282"/>
                    <a:pt x="1573975" y="823609"/>
                  </a:cubicBezTo>
                  <a:lnTo>
                    <a:pt x="1571118" y="821480"/>
                  </a:lnTo>
                  <a:cubicBezTo>
                    <a:pt x="1570725" y="821200"/>
                    <a:pt x="1570333" y="820864"/>
                    <a:pt x="1569997" y="820471"/>
                  </a:cubicBezTo>
                  <a:lnTo>
                    <a:pt x="1569829" y="820303"/>
                  </a:lnTo>
                  <a:lnTo>
                    <a:pt x="1567531" y="818622"/>
                  </a:lnTo>
                  <a:cubicBezTo>
                    <a:pt x="1567139" y="818342"/>
                    <a:pt x="1566747" y="818006"/>
                    <a:pt x="1566410" y="817669"/>
                  </a:cubicBezTo>
                  <a:lnTo>
                    <a:pt x="1564954" y="816212"/>
                  </a:lnTo>
                  <a:cubicBezTo>
                    <a:pt x="1564169" y="815428"/>
                    <a:pt x="1563497" y="814531"/>
                    <a:pt x="1563048" y="813523"/>
                  </a:cubicBezTo>
                  <a:lnTo>
                    <a:pt x="1562656" y="812738"/>
                  </a:lnTo>
                  <a:cubicBezTo>
                    <a:pt x="1561927" y="812290"/>
                    <a:pt x="1561255" y="811786"/>
                    <a:pt x="1560695" y="811169"/>
                  </a:cubicBezTo>
                  <a:lnTo>
                    <a:pt x="1560470" y="810945"/>
                  </a:lnTo>
                  <a:cubicBezTo>
                    <a:pt x="1558453" y="809936"/>
                    <a:pt x="1556828" y="808255"/>
                    <a:pt x="1555819" y="806238"/>
                  </a:cubicBezTo>
                  <a:lnTo>
                    <a:pt x="1548759" y="805846"/>
                  </a:lnTo>
                  <a:lnTo>
                    <a:pt x="1489247" y="854990"/>
                  </a:lnTo>
                  <a:cubicBezTo>
                    <a:pt x="1489191" y="855999"/>
                    <a:pt x="1488967" y="857008"/>
                    <a:pt x="1488575" y="857960"/>
                  </a:cubicBezTo>
                  <a:cubicBezTo>
                    <a:pt x="1488575" y="858352"/>
                    <a:pt x="1488519" y="858801"/>
                    <a:pt x="1488463" y="859193"/>
                  </a:cubicBezTo>
                  <a:cubicBezTo>
                    <a:pt x="1488743" y="860986"/>
                    <a:pt x="1488519" y="862835"/>
                    <a:pt x="1487790" y="864573"/>
                  </a:cubicBezTo>
                  <a:cubicBezTo>
                    <a:pt x="1487846" y="864909"/>
                    <a:pt x="1487846" y="865301"/>
                    <a:pt x="1487846" y="865693"/>
                  </a:cubicBezTo>
                  <a:lnTo>
                    <a:pt x="1487846" y="867150"/>
                  </a:lnTo>
                  <a:cubicBezTo>
                    <a:pt x="1487846" y="868775"/>
                    <a:pt x="1487454" y="870345"/>
                    <a:pt x="1486725" y="871801"/>
                  </a:cubicBezTo>
                  <a:lnTo>
                    <a:pt x="1485997" y="873258"/>
                  </a:lnTo>
                  <a:cubicBezTo>
                    <a:pt x="1485493" y="874267"/>
                    <a:pt x="1484876" y="875164"/>
                    <a:pt x="1484092" y="875948"/>
                  </a:cubicBezTo>
                  <a:lnTo>
                    <a:pt x="1483980" y="876060"/>
                  </a:lnTo>
                  <a:cubicBezTo>
                    <a:pt x="1483812" y="876845"/>
                    <a:pt x="1483531" y="877573"/>
                    <a:pt x="1483195" y="878246"/>
                  </a:cubicBezTo>
                  <a:lnTo>
                    <a:pt x="1482467" y="879703"/>
                  </a:lnTo>
                  <a:cubicBezTo>
                    <a:pt x="1482186" y="880263"/>
                    <a:pt x="1481850" y="880767"/>
                    <a:pt x="1481514" y="881272"/>
                  </a:cubicBezTo>
                  <a:lnTo>
                    <a:pt x="1480842" y="882224"/>
                  </a:lnTo>
                  <a:cubicBezTo>
                    <a:pt x="1481682" y="883737"/>
                    <a:pt x="1482186" y="885475"/>
                    <a:pt x="1482186" y="887268"/>
                  </a:cubicBezTo>
                  <a:lnTo>
                    <a:pt x="1482186" y="888725"/>
                  </a:lnTo>
                  <a:cubicBezTo>
                    <a:pt x="1482186" y="890070"/>
                    <a:pt x="1481906" y="891415"/>
                    <a:pt x="1481402" y="892647"/>
                  </a:cubicBezTo>
                  <a:cubicBezTo>
                    <a:pt x="1481682" y="895281"/>
                    <a:pt x="1480954" y="897971"/>
                    <a:pt x="1479272" y="900100"/>
                  </a:cubicBezTo>
                  <a:lnTo>
                    <a:pt x="1477311" y="905648"/>
                  </a:lnTo>
                  <a:cubicBezTo>
                    <a:pt x="1477087" y="906376"/>
                    <a:pt x="1476751" y="907049"/>
                    <a:pt x="1476359" y="907721"/>
                  </a:cubicBezTo>
                  <a:cubicBezTo>
                    <a:pt x="1476134" y="909851"/>
                    <a:pt x="1475294" y="911812"/>
                    <a:pt x="1473893" y="913437"/>
                  </a:cubicBezTo>
                  <a:cubicBezTo>
                    <a:pt x="1472212" y="916855"/>
                    <a:pt x="1468681" y="919153"/>
                    <a:pt x="1464647" y="919153"/>
                  </a:cubicBezTo>
                  <a:lnTo>
                    <a:pt x="1463918" y="919153"/>
                  </a:lnTo>
                  <a:cubicBezTo>
                    <a:pt x="1463246" y="919153"/>
                    <a:pt x="1462629" y="919097"/>
                    <a:pt x="1461957" y="918985"/>
                  </a:cubicBezTo>
                  <a:lnTo>
                    <a:pt x="1444025" y="915511"/>
                  </a:lnTo>
                  <a:lnTo>
                    <a:pt x="1413877" y="914110"/>
                  </a:lnTo>
                  <a:lnTo>
                    <a:pt x="1390061" y="912653"/>
                  </a:lnTo>
                  <a:cubicBezTo>
                    <a:pt x="1389725" y="912653"/>
                    <a:pt x="1389333" y="912597"/>
                    <a:pt x="1388996" y="912541"/>
                  </a:cubicBezTo>
                  <a:lnTo>
                    <a:pt x="1380367" y="911196"/>
                  </a:lnTo>
                  <a:lnTo>
                    <a:pt x="1366469" y="910523"/>
                  </a:lnTo>
                  <a:cubicBezTo>
                    <a:pt x="1362715" y="910355"/>
                    <a:pt x="1359409" y="908170"/>
                    <a:pt x="1357728" y="904807"/>
                  </a:cubicBezTo>
                  <a:lnTo>
                    <a:pt x="1356327" y="901950"/>
                  </a:lnTo>
                  <a:cubicBezTo>
                    <a:pt x="1355598" y="900493"/>
                    <a:pt x="1355262" y="898924"/>
                    <a:pt x="1355262" y="897354"/>
                  </a:cubicBezTo>
                  <a:lnTo>
                    <a:pt x="1355262" y="896850"/>
                  </a:lnTo>
                  <a:cubicBezTo>
                    <a:pt x="1355150" y="896626"/>
                    <a:pt x="1355038" y="896402"/>
                    <a:pt x="1354926" y="896234"/>
                  </a:cubicBezTo>
                  <a:lnTo>
                    <a:pt x="1354926" y="896234"/>
                  </a:lnTo>
                  <a:cubicBezTo>
                    <a:pt x="1352908" y="893880"/>
                    <a:pt x="1352068" y="890798"/>
                    <a:pt x="1352516" y="887828"/>
                  </a:cubicBezTo>
                  <a:cubicBezTo>
                    <a:pt x="1351956" y="886539"/>
                    <a:pt x="1351676" y="885138"/>
                    <a:pt x="1351676" y="883737"/>
                  </a:cubicBezTo>
                  <a:lnTo>
                    <a:pt x="1351676" y="882280"/>
                  </a:lnTo>
                  <a:cubicBezTo>
                    <a:pt x="1351676" y="879535"/>
                    <a:pt x="1352740" y="876901"/>
                    <a:pt x="1354702" y="874996"/>
                  </a:cubicBezTo>
                  <a:lnTo>
                    <a:pt x="1355262" y="874435"/>
                  </a:lnTo>
                  <a:cubicBezTo>
                    <a:pt x="1355262" y="874211"/>
                    <a:pt x="1355262" y="873931"/>
                    <a:pt x="1355262" y="873707"/>
                  </a:cubicBezTo>
                  <a:lnTo>
                    <a:pt x="1355262" y="872978"/>
                  </a:lnTo>
                  <a:cubicBezTo>
                    <a:pt x="1355262" y="872754"/>
                    <a:pt x="1355262" y="872474"/>
                    <a:pt x="1355262" y="872250"/>
                  </a:cubicBezTo>
                  <a:cubicBezTo>
                    <a:pt x="1355262" y="872026"/>
                    <a:pt x="1355262" y="871745"/>
                    <a:pt x="1355262" y="871521"/>
                  </a:cubicBezTo>
                  <a:lnTo>
                    <a:pt x="1355262" y="870793"/>
                  </a:lnTo>
                  <a:cubicBezTo>
                    <a:pt x="1355262" y="870457"/>
                    <a:pt x="1355262" y="870064"/>
                    <a:pt x="1355318" y="869728"/>
                  </a:cubicBezTo>
                  <a:cubicBezTo>
                    <a:pt x="1355150" y="868271"/>
                    <a:pt x="1355318" y="866814"/>
                    <a:pt x="1355766" y="865413"/>
                  </a:cubicBezTo>
                  <a:lnTo>
                    <a:pt x="1355934" y="864853"/>
                  </a:lnTo>
                  <a:cubicBezTo>
                    <a:pt x="1355934" y="864461"/>
                    <a:pt x="1355990" y="864068"/>
                    <a:pt x="1356046" y="863676"/>
                  </a:cubicBezTo>
                  <a:cubicBezTo>
                    <a:pt x="1355766" y="861715"/>
                    <a:pt x="1356046" y="859753"/>
                    <a:pt x="1356887" y="857904"/>
                  </a:cubicBezTo>
                  <a:cubicBezTo>
                    <a:pt x="1357055" y="857064"/>
                    <a:pt x="1357335" y="856223"/>
                    <a:pt x="1357728" y="855439"/>
                  </a:cubicBezTo>
                  <a:lnTo>
                    <a:pt x="1358120" y="854598"/>
                  </a:lnTo>
                  <a:cubicBezTo>
                    <a:pt x="1358288" y="852973"/>
                    <a:pt x="1358848" y="851404"/>
                    <a:pt x="1359801" y="850003"/>
                  </a:cubicBezTo>
                  <a:lnTo>
                    <a:pt x="1362323" y="846248"/>
                  </a:lnTo>
                  <a:lnTo>
                    <a:pt x="1363331" y="844231"/>
                  </a:lnTo>
                  <a:cubicBezTo>
                    <a:pt x="1362715" y="842886"/>
                    <a:pt x="1362379" y="841429"/>
                    <a:pt x="1362379" y="839916"/>
                  </a:cubicBezTo>
                  <a:lnTo>
                    <a:pt x="1362379" y="837058"/>
                  </a:lnTo>
                  <a:cubicBezTo>
                    <a:pt x="1362379" y="835433"/>
                    <a:pt x="1362771" y="833864"/>
                    <a:pt x="1363443" y="832463"/>
                  </a:cubicBezTo>
                  <a:lnTo>
                    <a:pt x="1364172" y="831006"/>
                  </a:lnTo>
                  <a:cubicBezTo>
                    <a:pt x="1365181" y="828989"/>
                    <a:pt x="1366806" y="827364"/>
                    <a:pt x="1368823" y="826355"/>
                  </a:cubicBezTo>
                  <a:lnTo>
                    <a:pt x="1371849" y="821536"/>
                  </a:lnTo>
                  <a:cubicBezTo>
                    <a:pt x="1372017" y="821256"/>
                    <a:pt x="1372241" y="820976"/>
                    <a:pt x="1372465" y="820695"/>
                  </a:cubicBezTo>
                  <a:lnTo>
                    <a:pt x="1373194" y="818846"/>
                  </a:lnTo>
                  <a:cubicBezTo>
                    <a:pt x="1373698" y="817557"/>
                    <a:pt x="1374483" y="816381"/>
                    <a:pt x="1375491" y="815372"/>
                  </a:cubicBezTo>
                  <a:lnTo>
                    <a:pt x="1376220" y="814643"/>
                  </a:lnTo>
                  <a:cubicBezTo>
                    <a:pt x="1376612" y="814251"/>
                    <a:pt x="1377060" y="813859"/>
                    <a:pt x="1377509" y="813579"/>
                  </a:cubicBezTo>
                  <a:lnTo>
                    <a:pt x="1377509" y="810497"/>
                  </a:lnTo>
                  <a:cubicBezTo>
                    <a:pt x="1377509" y="807751"/>
                    <a:pt x="1378573" y="805117"/>
                    <a:pt x="1380535" y="803212"/>
                  </a:cubicBezTo>
                  <a:lnTo>
                    <a:pt x="1382720" y="801026"/>
                  </a:lnTo>
                  <a:cubicBezTo>
                    <a:pt x="1383112" y="800634"/>
                    <a:pt x="1383561" y="800242"/>
                    <a:pt x="1384009" y="799906"/>
                  </a:cubicBezTo>
                  <a:cubicBezTo>
                    <a:pt x="1384009" y="799850"/>
                    <a:pt x="1384009" y="799738"/>
                    <a:pt x="1384009" y="799682"/>
                  </a:cubicBezTo>
                  <a:lnTo>
                    <a:pt x="1384009" y="797552"/>
                  </a:lnTo>
                  <a:cubicBezTo>
                    <a:pt x="1384009" y="795591"/>
                    <a:pt x="1384570" y="793741"/>
                    <a:pt x="1385578" y="792060"/>
                  </a:cubicBezTo>
                  <a:lnTo>
                    <a:pt x="1389165" y="786345"/>
                  </a:lnTo>
                  <a:cubicBezTo>
                    <a:pt x="1389501" y="785784"/>
                    <a:pt x="1389893" y="785280"/>
                    <a:pt x="1390341" y="784832"/>
                  </a:cubicBezTo>
                  <a:lnTo>
                    <a:pt x="1391070" y="782478"/>
                  </a:lnTo>
                  <a:lnTo>
                    <a:pt x="1386419" y="783823"/>
                  </a:lnTo>
                  <a:cubicBezTo>
                    <a:pt x="1385522" y="784103"/>
                    <a:pt x="1384513" y="784215"/>
                    <a:pt x="1383561" y="784215"/>
                  </a:cubicBezTo>
                  <a:lnTo>
                    <a:pt x="1382832" y="784215"/>
                  </a:lnTo>
                  <a:cubicBezTo>
                    <a:pt x="1381992" y="784215"/>
                    <a:pt x="1381151" y="784103"/>
                    <a:pt x="1380311" y="783935"/>
                  </a:cubicBezTo>
                  <a:lnTo>
                    <a:pt x="1377957" y="783375"/>
                  </a:lnTo>
                  <a:lnTo>
                    <a:pt x="1373474" y="782758"/>
                  </a:lnTo>
                  <a:cubicBezTo>
                    <a:pt x="1373306" y="782758"/>
                    <a:pt x="1373082" y="782702"/>
                    <a:pt x="1372914" y="782646"/>
                  </a:cubicBezTo>
                  <a:lnTo>
                    <a:pt x="1368599" y="784103"/>
                  </a:lnTo>
                  <a:cubicBezTo>
                    <a:pt x="1366750" y="785616"/>
                    <a:pt x="1364452" y="786457"/>
                    <a:pt x="1362042" y="786457"/>
                  </a:cubicBezTo>
                  <a:lnTo>
                    <a:pt x="1359185" y="786457"/>
                  </a:lnTo>
                  <a:cubicBezTo>
                    <a:pt x="1358120" y="786457"/>
                    <a:pt x="1357111" y="786289"/>
                    <a:pt x="1356103" y="786008"/>
                  </a:cubicBezTo>
                  <a:lnTo>
                    <a:pt x="1354758" y="786289"/>
                  </a:lnTo>
                  <a:cubicBezTo>
                    <a:pt x="1354085" y="786401"/>
                    <a:pt x="1353413" y="786513"/>
                    <a:pt x="1352740" y="786513"/>
                  </a:cubicBezTo>
                  <a:lnTo>
                    <a:pt x="1349154" y="786513"/>
                  </a:lnTo>
                  <a:cubicBezTo>
                    <a:pt x="1347529" y="786513"/>
                    <a:pt x="1345960" y="786120"/>
                    <a:pt x="1344503" y="785392"/>
                  </a:cubicBezTo>
                  <a:lnTo>
                    <a:pt x="1343830" y="785056"/>
                  </a:lnTo>
                  <a:lnTo>
                    <a:pt x="1342990" y="785056"/>
                  </a:lnTo>
                  <a:lnTo>
                    <a:pt x="1342037" y="785784"/>
                  </a:lnTo>
                  <a:lnTo>
                    <a:pt x="1339964" y="788362"/>
                  </a:lnTo>
                  <a:cubicBezTo>
                    <a:pt x="1339740" y="788642"/>
                    <a:pt x="1339459" y="788922"/>
                    <a:pt x="1339235" y="789202"/>
                  </a:cubicBezTo>
                  <a:lnTo>
                    <a:pt x="1337778" y="790660"/>
                  </a:lnTo>
                  <a:cubicBezTo>
                    <a:pt x="1335817" y="792621"/>
                    <a:pt x="1333183" y="793685"/>
                    <a:pt x="1330437" y="793685"/>
                  </a:cubicBezTo>
                  <a:lnTo>
                    <a:pt x="1326459" y="793685"/>
                  </a:lnTo>
                  <a:lnTo>
                    <a:pt x="1324834" y="794974"/>
                  </a:lnTo>
                  <a:cubicBezTo>
                    <a:pt x="1322872" y="796936"/>
                    <a:pt x="1320239" y="798000"/>
                    <a:pt x="1317493" y="798000"/>
                  </a:cubicBezTo>
                  <a:lnTo>
                    <a:pt x="1313906" y="798000"/>
                  </a:lnTo>
                  <a:cubicBezTo>
                    <a:pt x="1308191" y="798000"/>
                    <a:pt x="1303596" y="793349"/>
                    <a:pt x="1303596" y="787690"/>
                  </a:cubicBezTo>
                  <a:lnTo>
                    <a:pt x="1303596" y="786961"/>
                  </a:lnTo>
                  <a:cubicBezTo>
                    <a:pt x="1303596" y="784215"/>
                    <a:pt x="1304660" y="781581"/>
                    <a:pt x="1306622" y="779676"/>
                  </a:cubicBezTo>
                  <a:lnTo>
                    <a:pt x="1307350" y="778948"/>
                  </a:lnTo>
                  <a:cubicBezTo>
                    <a:pt x="1308471" y="777827"/>
                    <a:pt x="1309872" y="776986"/>
                    <a:pt x="1311385" y="776426"/>
                  </a:cubicBezTo>
                  <a:lnTo>
                    <a:pt x="1312618" y="776034"/>
                  </a:lnTo>
                  <a:lnTo>
                    <a:pt x="1313962" y="774072"/>
                  </a:lnTo>
                  <a:cubicBezTo>
                    <a:pt x="1314971" y="772559"/>
                    <a:pt x="1316316" y="771383"/>
                    <a:pt x="1317941" y="770542"/>
                  </a:cubicBezTo>
                  <a:lnTo>
                    <a:pt x="1319398" y="769814"/>
                  </a:lnTo>
                  <a:cubicBezTo>
                    <a:pt x="1320519" y="769253"/>
                    <a:pt x="1321752" y="768917"/>
                    <a:pt x="1323040" y="768749"/>
                  </a:cubicBezTo>
                  <a:cubicBezTo>
                    <a:pt x="1323545" y="767460"/>
                    <a:pt x="1324329" y="766283"/>
                    <a:pt x="1325338" y="765275"/>
                  </a:cubicBezTo>
                  <a:lnTo>
                    <a:pt x="1326067" y="764546"/>
                  </a:lnTo>
                  <a:cubicBezTo>
                    <a:pt x="1326123" y="764490"/>
                    <a:pt x="1326235" y="764378"/>
                    <a:pt x="1326291" y="764322"/>
                  </a:cubicBezTo>
                  <a:cubicBezTo>
                    <a:pt x="1326459" y="763986"/>
                    <a:pt x="1326683" y="763593"/>
                    <a:pt x="1326907" y="763257"/>
                  </a:cubicBezTo>
                  <a:lnTo>
                    <a:pt x="1329205" y="759783"/>
                  </a:lnTo>
                  <a:lnTo>
                    <a:pt x="1328812" y="758550"/>
                  </a:lnTo>
                  <a:lnTo>
                    <a:pt x="1327692" y="756365"/>
                  </a:lnTo>
                  <a:cubicBezTo>
                    <a:pt x="1326963" y="754908"/>
                    <a:pt x="1326571" y="753339"/>
                    <a:pt x="1326571" y="751714"/>
                  </a:cubicBezTo>
                  <a:lnTo>
                    <a:pt x="1326571" y="746166"/>
                  </a:lnTo>
                  <a:cubicBezTo>
                    <a:pt x="1326123" y="744989"/>
                    <a:pt x="1325842" y="743700"/>
                    <a:pt x="1325842" y="742355"/>
                  </a:cubicBezTo>
                  <a:lnTo>
                    <a:pt x="1325842" y="737200"/>
                  </a:lnTo>
                  <a:cubicBezTo>
                    <a:pt x="1324441" y="735407"/>
                    <a:pt x="1323713" y="733165"/>
                    <a:pt x="1323713" y="730868"/>
                  </a:cubicBezTo>
                  <a:lnTo>
                    <a:pt x="1323713" y="729411"/>
                  </a:lnTo>
                  <a:cubicBezTo>
                    <a:pt x="1323713" y="726721"/>
                    <a:pt x="1324778" y="724143"/>
                    <a:pt x="1326627" y="722238"/>
                  </a:cubicBezTo>
                  <a:cubicBezTo>
                    <a:pt x="1326627" y="722014"/>
                    <a:pt x="1326627" y="721734"/>
                    <a:pt x="1326627" y="721509"/>
                  </a:cubicBezTo>
                  <a:lnTo>
                    <a:pt x="1326627" y="720052"/>
                  </a:lnTo>
                  <a:cubicBezTo>
                    <a:pt x="1326627" y="718427"/>
                    <a:pt x="1327019" y="716858"/>
                    <a:pt x="1327692" y="715457"/>
                  </a:cubicBezTo>
                  <a:lnTo>
                    <a:pt x="1328588" y="713216"/>
                  </a:lnTo>
                  <a:cubicBezTo>
                    <a:pt x="1329093" y="711703"/>
                    <a:pt x="1329933" y="710358"/>
                    <a:pt x="1331054" y="709181"/>
                  </a:cubicBezTo>
                  <a:lnTo>
                    <a:pt x="1332175" y="708061"/>
                  </a:lnTo>
                  <a:lnTo>
                    <a:pt x="1332287" y="707220"/>
                  </a:lnTo>
                  <a:cubicBezTo>
                    <a:pt x="1331838" y="706043"/>
                    <a:pt x="1331614" y="704810"/>
                    <a:pt x="1331614" y="703522"/>
                  </a:cubicBezTo>
                  <a:lnTo>
                    <a:pt x="1331614" y="700664"/>
                  </a:lnTo>
                  <a:cubicBezTo>
                    <a:pt x="1331614" y="699151"/>
                    <a:pt x="1331950" y="697694"/>
                    <a:pt x="1332567" y="696349"/>
                  </a:cubicBezTo>
                  <a:cubicBezTo>
                    <a:pt x="1332735" y="695508"/>
                    <a:pt x="1333071" y="694668"/>
                    <a:pt x="1333463" y="693883"/>
                  </a:cubicBezTo>
                  <a:lnTo>
                    <a:pt x="1334024" y="692762"/>
                  </a:lnTo>
                  <a:cubicBezTo>
                    <a:pt x="1334136" y="692146"/>
                    <a:pt x="1334304" y="691586"/>
                    <a:pt x="1334584" y="691025"/>
                  </a:cubicBezTo>
                  <a:cubicBezTo>
                    <a:pt x="1334528" y="690689"/>
                    <a:pt x="1334528" y="690297"/>
                    <a:pt x="1334528" y="689904"/>
                  </a:cubicBezTo>
                  <a:lnTo>
                    <a:pt x="1334528" y="687775"/>
                  </a:lnTo>
                  <a:cubicBezTo>
                    <a:pt x="1334528" y="687159"/>
                    <a:pt x="1334584" y="686598"/>
                    <a:pt x="1334696" y="685982"/>
                  </a:cubicBezTo>
                  <a:cubicBezTo>
                    <a:pt x="1334640" y="685758"/>
                    <a:pt x="1334640" y="685477"/>
                    <a:pt x="1334584" y="685197"/>
                  </a:cubicBezTo>
                  <a:cubicBezTo>
                    <a:pt x="1334248" y="684413"/>
                    <a:pt x="1334024" y="683572"/>
                    <a:pt x="1333912" y="682732"/>
                  </a:cubicBezTo>
                  <a:cubicBezTo>
                    <a:pt x="1332511" y="680938"/>
                    <a:pt x="1331670" y="678697"/>
                    <a:pt x="1331670" y="676287"/>
                  </a:cubicBezTo>
                  <a:lnTo>
                    <a:pt x="1331670" y="671972"/>
                  </a:lnTo>
                  <a:cubicBezTo>
                    <a:pt x="1331670" y="670067"/>
                    <a:pt x="1332175" y="668218"/>
                    <a:pt x="1333127" y="666649"/>
                  </a:cubicBezTo>
                  <a:cubicBezTo>
                    <a:pt x="1333351" y="666089"/>
                    <a:pt x="1333632" y="665584"/>
                    <a:pt x="1333968" y="665024"/>
                  </a:cubicBezTo>
                  <a:cubicBezTo>
                    <a:pt x="1333688" y="663175"/>
                    <a:pt x="1333856" y="661269"/>
                    <a:pt x="1334528" y="659532"/>
                  </a:cubicBezTo>
                  <a:cubicBezTo>
                    <a:pt x="1334584" y="656954"/>
                    <a:pt x="1335593" y="654377"/>
                    <a:pt x="1337554" y="652415"/>
                  </a:cubicBezTo>
                  <a:lnTo>
                    <a:pt x="1340412" y="649558"/>
                  </a:lnTo>
                  <a:cubicBezTo>
                    <a:pt x="1340580" y="649389"/>
                    <a:pt x="1340804" y="649165"/>
                    <a:pt x="1340972" y="648997"/>
                  </a:cubicBezTo>
                  <a:lnTo>
                    <a:pt x="1345175" y="645355"/>
                  </a:lnTo>
                  <a:cubicBezTo>
                    <a:pt x="1344727" y="644234"/>
                    <a:pt x="1344503" y="643001"/>
                    <a:pt x="1344503" y="641768"/>
                  </a:cubicBezTo>
                  <a:lnTo>
                    <a:pt x="1344503" y="640311"/>
                  </a:lnTo>
                  <a:cubicBezTo>
                    <a:pt x="1344503" y="639807"/>
                    <a:pt x="1344559" y="639359"/>
                    <a:pt x="1344615" y="638854"/>
                  </a:cubicBezTo>
                  <a:cubicBezTo>
                    <a:pt x="1344559" y="638406"/>
                    <a:pt x="1344503" y="637902"/>
                    <a:pt x="1344503" y="637397"/>
                  </a:cubicBezTo>
                  <a:lnTo>
                    <a:pt x="1344503" y="635940"/>
                  </a:lnTo>
                  <a:cubicBezTo>
                    <a:pt x="1344503" y="633755"/>
                    <a:pt x="1345175" y="631682"/>
                    <a:pt x="1346408" y="629945"/>
                  </a:cubicBezTo>
                  <a:cubicBezTo>
                    <a:pt x="1346912" y="628375"/>
                    <a:pt x="1347753" y="626975"/>
                    <a:pt x="1348930" y="625742"/>
                  </a:cubicBezTo>
                  <a:lnTo>
                    <a:pt x="1349658" y="625013"/>
                  </a:lnTo>
                  <a:cubicBezTo>
                    <a:pt x="1350947" y="623724"/>
                    <a:pt x="1352516" y="622828"/>
                    <a:pt x="1354253" y="622379"/>
                  </a:cubicBezTo>
                  <a:lnTo>
                    <a:pt x="1355822" y="621203"/>
                  </a:lnTo>
                  <a:cubicBezTo>
                    <a:pt x="1357447" y="619970"/>
                    <a:pt x="1359353" y="619297"/>
                    <a:pt x="1361370" y="619185"/>
                  </a:cubicBezTo>
                  <a:cubicBezTo>
                    <a:pt x="1361874" y="618625"/>
                    <a:pt x="1362435" y="618065"/>
                    <a:pt x="1363051" y="617616"/>
                  </a:cubicBezTo>
                  <a:cubicBezTo>
                    <a:pt x="1364284" y="615935"/>
                    <a:pt x="1365965" y="614702"/>
                    <a:pt x="1367926" y="614030"/>
                  </a:cubicBezTo>
                  <a:cubicBezTo>
                    <a:pt x="1368263" y="613414"/>
                    <a:pt x="1368599" y="612853"/>
                    <a:pt x="1369047" y="612293"/>
                  </a:cubicBezTo>
                  <a:lnTo>
                    <a:pt x="1369664" y="611508"/>
                  </a:lnTo>
                  <a:cubicBezTo>
                    <a:pt x="1369832" y="609043"/>
                    <a:pt x="1370896" y="606745"/>
                    <a:pt x="1372634" y="605008"/>
                  </a:cubicBezTo>
                  <a:lnTo>
                    <a:pt x="1374090" y="603551"/>
                  </a:lnTo>
                  <a:cubicBezTo>
                    <a:pt x="1374483" y="603159"/>
                    <a:pt x="1374931" y="602766"/>
                    <a:pt x="1375379" y="602430"/>
                  </a:cubicBezTo>
                  <a:cubicBezTo>
                    <a:pt x="1375379" y="602374"/>
                    <a:pt x="1375379" y="602262"/>
                    <a:pt x="1375379" y="602206"/>
                  </a:cubicBezTo>
                  <a:lnTo>
                    <a:pt x="1375379" y="600077"/>
                  </a:lnTo>
                  <a:cubicBezTo>
                    <a:pt x="1375379" y="597611"/>
                    <a:pt x="1376276" y="595201"/>
                    <a:pt x="1377845" y="593352"/>
                  </a:cubicBezTo>
                  <a:cubicBezTo>
                    <a:pt x="1377173" y="590718"/>
                    <a:pt x="1377565" y="587861"/>
                    <a:pt x="1378966" y="585507"/>
                  </a:cubicBezTo>
                  <a:cubicBezTo>
                    <a:pt x="1379022" y="582873"/>
                    <a:pt x="1380087" y="580352"/>
                    <a:pt x="1381936" y="578502"/>
                  </a:cubicBezTo>
                  <a:cubicBezTo>
                    <a:pt x="1381824" y="577494"/>
                    <a:pt x="1381824" y="576429"/>
                    <a:pt x="1381992" y="575420"/>
                  </a:cubicBezTo>
                  <a:lnTo>
                    <a:pt x="1382440" y="572786"/>
                  </a:lnTo>
                  <a:lnTo>
                    <a:pt x="1381992" y="570153"/>
                  </a:lnTo>
                  <a:cubicBezTo>
                    <a:pt x="1381263" y="565670"/>
                    <a:pt x="1383505" y="561243"/>
                    <a:pt x="1387595" y="559225"/>
                  </a:cubicBezTo>
                  <a:lnTo>
                    <a:pt x="1389052" y="558497"/>
                  </a:lnTo>
                  <a:cubicBezTo>
                    <a:pt x="1390117" y="557993"/>
                    <a:pt x="1391238" y="557656"/>
                    <a:pt x="1392359" y="557488"/>
                  </a:cubicBezTo>
                  <a:cubicBezTo>
                    <a:pt x="1392695" y="556984"/>
                    <a:pt x="1393087" y="556536"/>
                    <a:pt x="1393479" y="556143"/>
                  </a:cubicBezTo>
                  <a:lnTo>
                    <a:pt x="1396337" y="553285"/>
                  </a:lnTo>
                  <a:cubicBezTo>
                    <a:pt x="1396954" y="552669"/>
                    <a:pt x="1397626" y="552165"/>
                    <a:pt x="1398355" y="551716"/>
                  </a:cubicBezTo>
                  <a:lnTo>
                    <a:pt x="1399251" y="551156"/>
                  </a:lnTo>
                  <a:cubicBezTo>
                    <a:pt x="1401156" y="548859"/>
                    <a:pt x="1404014" y="547346"/>
                    <a:pt x="1407265" y="547346"/>
                  </a:cubicBezTo>
                  <a:lnTo>
                    <a:pt x="1408497" y="547346"/>
                  </a:lnTo>
                  <a:cubicBezTo>
                    <a:pt x="1408890" y="547121"/>
                    <a:pt x="1409338" y="546897"/>
                    <a:pt x="1409786" y="546729"/>
                  </a:cubicBezTo>
                  <a:lnTo>
                    <a:pt x="1413933" y="544992"/>
                  </a:lnTo>
                  <a:cubicBezTo>
                    <a:pt x="1414437" y="544039"/>
                    <a:pt x="1415054" y="543199"/>
                    <a:pt x="1415782" y="542470"/>
                  </a:cubicBezTo>
                  <a:lnTo>
                    <a:pt x="1416511" y="541742"/>
                  </a:lnTo>
                  <a:cubicBezTo>
                    <a:pt x="1418360" y="539893"/>
                    <a:pt x="1420882" y="538828"/>
                    <a:pt x="1423515" y="538772"/>
                  </a:cubicBezTo>
                  <a:lnTo>
                    <a:pt x="1425197" y="536755"/>
                  </a:lnTo>
                  <a:cubicBezTo>
                    <a:pt x="1426093" y="535634"/>
                    <a:pt x="1427270" y="534737"/>
                    <a:pt x="1428503" y="534121"/>
                  </a:cubicBezTo>
                  <a:lnTo>
                    <a:pt x="1428559" y="534121"/>
                  </a:lnTo>
                  <a:cubicBezTo>
                    <a:pt x="1428615" y="533224"/>
                    <a:pt x="1428783" y="532328"/>
                    <a:pt x="1429063" y="531487"/>
                  </a:cubicBezTo>
                  <a:lnTo>
                    <a:pt x="1429792" y="529358"/>
                  </a:lnTo>
                  <a:cubicBezTo>
                    <a:pt x="1430184" y="528237"/>
                    <a:pt x="1430688" y="527228"/>
                    <a:pt x="1431417" y="526332"/>
                  </a:cubicBezTo>
                  <a:cubicBezTo>
                    <a:pt x="1431473" y="524875"/>
                    <a:pt x="1431865" y="523530"/>
                    <a:pt x="1432481" y="522297"/>
                  </a:cubicBezTo>
                  <a:lnTo>
                    <a:pt x="1396001" y="471191"/>
                  </a:lnTo>
                  <a:lnTo>
                    <a:pt x="1381543" y="450233"/>
                  </a:lnTo>
                  <a:lnTo>
                    <a:pt x="1373194" y="439081"/>
                  </a:lnTo>
                  <a:cubicBezTo>
                    <a:pt x="1373082" y="438913"/>
                    <a:pt x="1372970" y="438745"/>
                    <a:pt x="1372858" y="438633"/>
                  </a:cubicBezTo>
                  <a:lnTo>
                    <a:pt x="1369832" y="434486"/>
                  </a:lnTo>
                  <a:cubicBezTo>
                    <a:pt x="1369439" y="434094"/>
                    <a:pt x="1369103" y="433702"/>
                    <a:pt x="1368823" y="433310"/>
                  </a:cubicBezTo>
                  <a:lnTo>
                    <a:pt x="1302923" y="343314"/>
                  </a:lnTo>
                  <a:lnTo>
                    <a:pt x="1296647" y="338495"/>
                  </a:lnTo>
                  <a:cubicBezTo>
                    <a:pt x="1295694" y="338158"/>
                    <a:pt x="1294798" y="337654"/>
                    <a:pt x="1294013" y="336982"/>
                  </a:cubicBezTo>
                  <a:lnTo>
                    <a:pt x="1250136" y="303023"/>
                  </a:lnTo>
                  <a:cubicBezTo>
                    <a:pt x="1248959" y="303583"/>
                    <a:pt x="1247670" y="303920"/>
                    <a:pt x="1246269" y="303976"/>
                  </a:cubicBezTo>
                  <a:cubicBezTo>
                    <a:pt x="1246157" y="304256"/>
                    <a:pt x="1246101" y="304536"/>
                    <a:pt x="1245989" y="304760"/>
                  </a:cubicBezTo>
                  <a:cubicBezTo>
                    <a:pt x="1246494" y="305937"/>
                    <a:pt x="1246718" y="307170"/>
                    <a:pt x="1246774" y="308403"/>
                  </a:cubicBezTo>
                  <a:lnTo>
                    <a:pt x="1247110" y="309131"/>
                  </a:lnTo>
                  <a:cubicBezTo>
                    <a:pt x="1248007" y="310924"/>
                    <a:pt x="1248343" y="312886"/>
                    <a:pt x="1248119" y="314847"/>
                  </a:cubicBezTo>
                  <a:cubicBezTo>
                    <a:pt x="1248119" y="315071"/>
                    <a:pt x="1248175" y="315351"/>
                    <a:pt x="1248175" y="315575"/>
                  </a:cubicBezTo>
                  <a:lnTo>
                    <a:pt x="1248679" y="318209"/>
                  </a:lnTo>
                  <a:cubicBezTo>
                    <a:pt x="1248791" y="318882"/>
                    <a:pt x="1248903" y="319554"/>
                    <a:pt x="1248903" y="320226"/>
                  </a:cubicBezTo>
                  <a:lnTo>
                    <a:pt x="1248903" y="320955"/>
                  </a:lnTo>
                  <a:cubicBezTo>
                    <a:pt x="1248903" y="324877"/>
                    <a:pt x="1246662" y="328464"/>
                    <a:pt x="1243187" y="330201"/>
                  </a:cubicBezTo>
                  <a:lnTo>
                    <a:pt x="1241730" y="330930"/>
                  </a:lnTo>
                  <a:cubicBezTo>
                    <a:pt x="1241506" y="331042"/>
                    <a:pt x="1241226" y="331154"/>
                    <a:pt x="1241002" y="331266"/>
                  </a:cubicBezTo>
                  <a:cubicBezTo>
                    <a:pt x="1240554" y="331994"/>
                    <a:pt x="1240049" y="332667"/>
                    <a:pt x="1239433" y="333283"/>
                  </a:cubicBezTo>
                  <a:lnTo>
                    <a:pt x="1238032" y="334684"/>
                  </a:lnTo>
                  <a:cubicBezTo>
                    <a:pt x="1237247" y="335469"/>
                    <a:pt x="1236351" y="336141"/>
                    <a:pt x="1235342" y="336645"/>
                  </a:cubicBezTo>
                  <a:lnTo>
                    <a:pt x="1231420" y="338887"/>
                  </a:lnTo>
                  <a:cubicBezTo>
                    <a:pt x="1231083" y="339111"/>
                    <a:pt x="1230747" y="339335"/>
                    <a:pt x="1230355" y="339503"/>
                  </a:cubicBezTo>
                  <a:lnTo>
                    <a:pt x="1229402" y="340456"/>
                  </a:lnTo>
                  <a:cubicBezTo>
                    <a:pt x="1227385" y="342473"/>
                    <a:pt x="1224639" y="343538"/>
                    <a:pt x="1221949" y="343482"/>
                  </a:cubicBezTo>
                  <a:cubicBezTo>
                    <a:pt x="1221781" y="343650"/>
                    <a:pt x="1221557" y="343762"/>
                    <a:pt x="1221389" y="343930"/>
                  </a:cubicBezTo>
                  <a:lnTo>
                    <a:pt x="1219259" y="345387"/>
                  </a:lnTo>
                  <a:cubicBezTo>
                    <a:pt x="1218923" y="345611"/>
                    <a:pt x="1218531" y="345835"/>
                    <a:pt x="1218139" y="346004"/>
                  </a:cubicBezTo>
                  <a:lnTo>
                    <a:pt x="1218083" y="346004"/>
                  </a:lnTo>
                  <a:lnTo>
                    <a:pt x="1217074" y="347461"/>
                  </a:lnTo>
                  <a:cubicBezTo>
                    <a:pt x="1215785" y="349366"/>
                    <a:pt x="1213936" y="350823"/>
                    <a:pt x="1211750" y="351551"/>
                  </a:cubicBezTo>
                  <a:lnTo>
                    <a:pt x="1208444" y="352840"/>
                  </a:lnTo>
                  <a:cubicBezTo>
                    <a:pt x="1207996" y="354633"/>
                    <a:pt x="1207043" y="356314"/>
                    <a:pt x="1205754" y="357659"/>
                  </a:cubicBezTo>
                  <a:lnTo>
                    <a:pt x="1204522" y="358612"/>
                  </a:lnTo>
                  <a:cubicBezTo>
                    <a:pt x="1203401" y="359733"/>
                    <a:pt x="1202000" y="360629"/>
                    <a:pt x="1200487" y="361134"/>
                  </a:cubicBezTo>
                  <a:lnTo>
                    <a:pt x="1197237" y="362198"/>
                  </a:lnTo>
                  <a:cubicBezTo>
                    <a:pt x="1197181" y="362254"/>
                    <a:pt x="1197181" y="362366"/>
                    <a:pt x="1197125" y="362422"/>
                  </a:cubicBezTo>
                  <a:lnTo>
                    <a:pt x="1196396" y="363879"/>
                  </a:lnTo>
                  <a:cubicBezTo>
                    <a:pt x="1194939" y="366849"/>
                    <a:pt x="1192137" y="368867"/>
                    <a:pt x="1188943" y="369427"/>
                  </a:cubicBezTo>
                  <a:cubicBezTo>
                    <a:pt x="1188495" y="370212"/>
                    <a:pt x="1187935" y="370940"/>
                    <a:pt x="1187318" y="371557"/>
                  </a:cubicBezTo>
                  <a:lnTo>
                    <a:pt x="1186590" y="372285"/>
                  </a:lnTo>
                  <a:cubicBezTo>
                    <a:pt x="1184628" y="374246"/>
                    <a:pt x="1181995" y="375311"/>
                    <a:pt x="1179249" y="375311"/>
                  </a:cubicBezTo>
                  <a:lnTo>
                    <a:pt x="1179137" y="375311"/>
                  </a:lnTo>
                  <a:lnTo>
                    <a:pt x="1178520" y="375703"/>
                  </a:lnTo>
                  <a:cubicBezTo>
                    <a:pt x="1178184" y="375927"/>
                    <a:pt x="1177848" y="376152"/>
                    <a:pt x="1177512" y="376320"/>
                  </a:cubicBezTo>
                  <a:lnTo>
                    <a:pt x="1176503" y="377328"/>
                  </a:lnTo>
                  <a:cubicBezTo>
                    <a:pt x="1174542" y="379234"/>
                    <a:pt x="1171964" y="380354"/>
                    <a:pt x="1169218" y="380354"/>
                  </a:cubicBezTo>
                  <a:lnTo>
                    <a:pt x="1167761" y="380354"/>
                  </a:lnTo>
                  <a:cubicBezTo>
                    <a:pt x="1167313" y="380354"/>
                    <a:pt x="1166809" y="380298"/>
                    <a:pt x="1166360" y="380242"/>
                  </a:cubicBezTo>
                  <a:cubicBezTo>
                    <a:pt x="1166080" y="380579"/>
                    <a:pt x="1165800" y="380859"/>
                    <a:pt x="1165520" y="381139"/>
                  </a:cubicBezTo>
                  <a:cubicBezTo>
                    <a:pt x="1165015" y="382148"/>
                    <a:pt x="1164343" y="383044"/>
                    <a:pt x="1163558" y="383829"/>
                  </a:cubicBezTo>
                  <a:lnTo>
                    <a:pt x="1161429" y="385958"/>
                  </a:lnTo>
                  <a:cubicBezTo>
                    <a:pt x="1159468" y="387919"/>
                    <a:pt x="1156834" y="388984"/>
                    <a:pt x="1154088" y="388984"/>
                  </a:cubicBezTo>
                  <a:lnTo>
                    <a:pt x="1151230" y="388984"/>
                  </a:lnTo>
                  <a:cubicBezTo>
                    <a:pt x="1148484" y="388984"/>
                    <a:pt x="1145851" y="387919"/>
                    <a:pt x="1143945" y="385958"/>
                  </a:cubicBezTo>
                  <a:lnTo>
                    <a:pt x="1142544" y="384669"/>
                  </a:lnTo>
                  <a:lnTo>
                    <a:pt x="1140471" y="384669"/>
                  </a:lnTo>
                  <a:cubicBezTo>
                    <a:pt x="1139799" y="384669"/>
                    <a:pt x="1139126" y="384613"/>
                    <a:pt x="1138454" y="384445"/>
                  </a:cubicBezTo>
                  <a:lnTo>
                    <a:pt x="1134867" y="383717"/>
                  </a:lnTo>
                  <a:cubicBezTo>
                    <a:pt x="1134419" y="383605"/>
                    <a:pt x="1134027" y="383493"/>
                    <a:pt x="1133634" y="383380"/>
                  </a:cubicBezTo>
                  <a:lnTo>
                    <a:pt x="1131505" y="382652"/>
                  </a:lnTo>
                  <a:cubicBezTo>
                    <a:pt x="1128871" y="381755"/>
                    <a:pt x="1126742" y="379906"/>
                    <a:pt x="1125565" y="377497"/>
                  </a:cubicBezTo>
                  <a:lnTo>
                    <a:pt x="1103711" y="417955"/>
                  </a:lnTo>
                  <a:cubicBezTo>
                    <a:pt x="1101077" y="422887"/>
                    <a:pt x="1094969" y="424792"/>
                    <a:pt x="1089981" y="422270"/>
                  </a:cubicBezTo>
                  <a:lnTo>
                    <a:pt x="1088524" y="421542"/>
                  </a:lnTo>
                  <a:cubicBezTo>
                    <a:pt x="1087516" y="421037"/>
                    <a:pt x="1086619" y="420365"/>
                    <a:pt x="1085835" y="419581"/>
                  </a:cubicBezTo>
                  <a:lnTo>
                    <a:pt x="1084882" y="418628"/>
                  </a:lnTo>
                  <a:cubicBezTo>
                    <a:pt x="1083929" y="418124"/>
                    <a:pt x="1083033" y="417507"/>
                    <a:pt x="1082248" y="416723"/>
                  </a:cubicBezTo>
                  <a:lnTo>
                    <a:pt x="1078045" y="412912"/>
                  </a:lnTo>
                  <a:cubicBezTo>
                    <a:pt x="1076869" y="413248"/>
                    <a:pt x="1075636" y="413360"/>
                    <a:pt x="1074403" y="413304"/>
                  </a:cubicBezTo>
                  <a:cubicBezTo>
                    <a:pt x="1073787" y="414033"/>
                    <a:pt x="1073058" y="414649"/>
                    <a:pt x="1072274" y="415210"/>
                  </a:cubicBezTo>
                  <a:lnTo>
                    <a:pt x="1070144" y="416667"/>
                  </a:lnTo>
                  <a:cubicBezTo>
                    <a:pt x="1069808" y="416891"/>
                    <a:pt x="1069416" y="417115"/>
                    <a:pt x="1069023" y="417283"/>
                  </a:cubicBezTo>
                  <a:lnTo>
                    <a:pt x="1067567" y="418011"/>
                  </a:lnTo>
                  <a:cubicBezTo>
                    <a:pt x="1066726" y="418404"/>
                    <a:pt x="1065885" y="418740"/>
                    <a:pt x="1064933" y="418908"/>
                  </a:cubicBezTo>
                  <a:lnTo>
                    <a:pt x="1063644" y="419188"/>
                  </a:lnTo>
                  <a:lnTo>
                    <a:pt x="1062635" y="419917"/>
                  </a:lnTo>
                  <a:cubicBezTo>
                    <a:pt x="1062131" y="420309"/>
                    <a:pt x="1061627" y="420589"/>
                    <a:pt x="1061066" y="420869"/>
                  </a:cubicBezTo>
                  <a:lnTo>
                    <a:pt x="1059609" y="421598"/>
                  </a:lnTo>
                  <a:cubicBezTo>
                    <a:pt x="1058488" y="422158"/>
                    <a:pt x="1057256" y="422494"/>
                    <a:pt x="1056023" y="422663"/>
                  </a:cubicBezTo>
                  <a:cubicBezTo>
                    <a:pt x="1054790" y="423167"/>
                    <a:pt x="1053445" y="423447"/>
                    <a:pt x="1052100" y="423447"/>
                  </a:cubicBezTo>
                  <a:lnTo>
                    <a:pt x="1050643" y="423447"/>
                  </a:lnTo>
                  <a:cubicBezTo>
                    <a:pt x="1049522" y="423447"/>
                    <a:pt x="1048402" y="423279"/>
                    <a:pt x="1047393" y="422887"/>
                  </a:cubicBezTo>
                  <a:lnTo>
                    <a:pt x="1044199" y="421990"/>
                  </a:lnTo>
                  <a:lnTo>
                    <a:pt x="1042069" y="421990"/>
                  </a:lnTo>
                  <a:cubicBezTo>
                    <a:pt x="1041229" y="421990"/>
                    <a:pt x="1040388" y="421878"/>
                    <a:pt x="1039548" y="421654"/>
                  </a:cubicBezTo>
                  <a:lnTo>
                    <a:pt x="1037811" y="421206"/>
                  </a:lnTo>
                  <a:cubicBezTo>
                    <a:pt x="1035289" y="421037"/>
                    <a:pt x="1032935" y="419973"/>
                    <a:pt x="1031142" y="418180"/>
                  </a:cubicBezTo>
                  <a:lnTo>
                    <a:pt x="1030414" y="417451"/>
                  </a:lnTo>
                  <a:cubicBezTo>
                    <a:pt x="1029629" y="416667"/>
                    <a:pt x="1028957" y="415770"/>
                    <a:pt x="1028508" y="414761"/>
                  </a:cubicBezTo>
                  <a:lnTo>
                    <a:pt x="1027052" y="411847"/>
                  </a:lnTo>
                  <a:cubicBezTo>
                    <a:pt x="1026547" y="410839"/>
                    <a:pt x="1026211" y="409774"/>
                    <a:pt x="1026043" y="408653"/>
                  </a:cubicBezTo>
                  <a:cubicBezTo>
                    <a:pt x="1025146" y="407476"/>
                    <a:pt x="1024474" y="406132"/>
                    <a:pt x="1024082" y="404731"/>
                  </a:cubicBezTo>
                  <a:lnTo>
                    <a:pt x="1023745" y="403330"/>
                  </a:lnTo>
                  <a:lnTo>
                    <a:pt x="1022400" y="401088"/>
                  </a:lnTo>
                  <a:cubicBezTo>
                    <a:pt x="1021448" y="399519"/>
                    <a:pt x="1020943" y="397782"/>
                    <a:pt x="1020943" y="395989"/>
                  </a:cubicBezTo>
                  <a:cubicBezTo>
                    <a:pt x="1020495" y="394812"/>
                    <a:pt x="1020215" y="393523"/>
                    <a:pt x="1020215" y="392178"/>
                  </a:cubicBezTo>
                  <a:lnTo>
                    <a:pt x="1020215" y="390721"/>
                  </a:lnTo>
                  <a:cubicBezTo>
                    <a:pt x="1020215" y="389320"/>
                    <a:pt x="1020495" y="387919"/>
                    <a:pt x="1021056" y="386631"/>
                  </a:cubicBezTo>
                  <a:cubicBezTo>
                    <a:pt x="1020775" y="385006"/>
                    <a:pt x="1020943" y="383268"/>
                    <a:pt x="1021448" y="381699"/>
                  </a:cubicBezTo>
                  <a:lnTo>
                    <a:pt x="1022176" y="379570"/>
                  </a:lnTo>
                  <a:cubicBezTo>
                    <a:pt x="1022288" y="379290"/>
                    <a:pt x="1022344" y="379010"/>
                    <a:pt x="1022456" y="378785"/>
                  </a:cubicBezTo>
                  <a:lnTo>
                    <a:pt x="1022008" y="376768"/>
                  </a:lnTo>
                  <a:cubicBezTo>
                    <a:pt x="1021616" y="375927"/>
                    <a:pt x="1021280" y="375087"/>
                    <a:pt x="1021112" y="374134"/>
                  </a:cubicBezTo>
                  <a:lnTo>
                    <a:pt x="1020495" y="372117"/>
                  </a:lnTo>
                  <a:cubicBezTo>
                    <a:pt x="1019991" y="371332"/>
                    <a:pt x="1019542" y="370492"/>
                    <a:pt x="1019262" y="369595"/>
                  </a:cubicBezTo>
                  <a:cubicBezTo>
                    <a:pt x="1017749" y="368475"/>
                    <a:pt x="1016629" y="366961"/>
                    <a:pt x="1015900" y="365224"/>
                  </a:cubicBezTo>
                  <a:cubicBezTo>
                    <a:pt x="1015172" y="364776"/>
                    <a:pt x="1014499" y="364272"/>
                    <a:pt x="1013883" y="363655"/>
                  </a:cubicBezTo>
                  <a:lnTo>
                    <a:pt x="1013154" y="362927"/>
                  </a:lnTo>
                  <a:cubicBezTo>
                    <a:pt x="1011809" y="361582"/>
                    <a:pt x="1010913" y="359957"/>
                    <a:pt x="1010464" y="358108"/>
                  </a:cubicBezTo>
                  <a:lnTo>
                    <a:pt x="1010352" y="357659"/>
                  </a:lnTo>
                  <a:cubicBezTo>
                    <a:pt x="1009848" y="357323"/>
                    <a:pt x="1009344" y="356875"/>
                    <a:pt x="1008895" y="356426"/>
                  </a:cubicBezTo>
                  <a:lnTo>
                    <a:pt x="1008167" y="355698"/>
                  </a:lnTo>
                  <a:cubicBezTo>
                    <a:pt x="1007775" y="355306"/>
                    <a:pt x="1007438" y="354857"/>
                    <a:pt x="1007102" y="354409"/>
                  </a:cubicBezTo>
                  <a:lnTo>
                    <a:pt x="1006990" y="354353"/>
                  </a:lnTo>
                  <a:cubicBezTo>
                    <a:pt x="1006094" y="354297"/>
                    <a:pt x="1005197" y="354129"/>
                    <a:pt x="1004300" y="353849"/>
                  </a:cubicBezTo>
                  <a:lnTo>
                    <a:pt x="1002171" y="353120"/>
                  </a:lnTo>
                  <a:cubicBezTo>
                    <a:pt x="1001442" y="352896"/>
                    <a:pt x="1000826" y="352560"/>
                    <a:pt x="1000154" y="352224"/>
                  </a:cubicBezTo>
                  <a:cubicBezTo>
                    <a:pt x="999369" y="352224"/>
                    <a:pt x="998641" y="352112"/>
                    <a:pt x="997856" y="351944"/>
                  </a:cubicBezTo>
                  <a:lnTo>
                    <a:pt x="994998" y="351215"/>
                  </a:lnTo>
                  <a:cubicBezTo>
                    <a:pt x="993485" y="350823"/>
                    <a:pt x="992140" y="350150"/>
                    <a:pt x="990964" y="349198"/>
                  </a:cubicBezTo>
                  <a:cubicBezTo>
                    <a:pt x="990683" y="349254"/>
                    <a:pt x="990347" y="349310"/>
                    <a:pt x="990067" y="349366"/>
                  </a:cubicBezTo>
                  <a:lnTo>
                    <a:pt x="989282" y="349646"/>
                  </a:lnTo>
                  <a:cubicBezTo>
                    <a:pt x="988218" y="349982"/>
                    <a:pt x="987153" y="350150"/>
                    <a:pt x="986032" y="350150"/>
                  </a:cubicBezTo>
                  <a:lnTo>
                    <a:pt x="984575" y="350150"/>
                  </a:lnTo>
                  <a:cubicBezTo>
                    <a:pt x="983455" y="350150"/>
                    <a:pt x="982390" y="349982"/>
                    <a:pt x="981325" y="349646"/>
                  </a:cubicBezTo>
                  <a:lnTo>
                    <a:pt x="979196" y="348917"/>
                  </a:lnTo>
                  <a:cubicBezTo>
                    <a:pt x="978747" y="348749"/>
                    <a:pt x="978299" y="348581"/>
                    <a:pt x="977851" y="348357"/>
                  </a:cubicBezTo>
                  <a:lnTo>
                    <a:pt x="974993" y="346900"/>
                  </a:lnTo>
                  <a:cubicBezTo>
                    <a:pt x="973984" y="346396"/>
                    <a:pt x="973088" y="345723"/>
                    <a:pt x="972303" y="344939"/>
                  </a:cubicBezTo>
                  <a:lnTo>
                    <a:pt x="967988" y="340624"/>
                  </a:lnTo>
                  <a:cubicBezTo>
                    <a:pt x="967204" y="339839"/>
                    <a:pt x="966531" y="338943"/>
                    <a:pt x="966083" y="337934"/>
                  </a:cubicBezTo>
                  <a:lnTo>
                    <a:pt x="965354" y="336477"/>
                  </a:lnTo>
                  <a:cubicBezTo>
                    <a:pt x="965130" y="336085"/>
                    <a:pt x="964962" y="335637"/>
                    <a:pt x="964850" y="335244"/>
                  </a:cubicBezTo>
                  <a:cubicBezTo>
                    <a:pt x="964514" y="334852"/>
                    <a:pt x="964178" y="334460"/>
                    <a:pt x="963841" y="334012"/>
                  </a:cubicBezTo>
                  <a:lnTo>
                    <a:pt x="962945" y="332667"/>
                  </a:lnTo>
                  <a:lnTo>
                    <a:pt x="960087" y="329809"/>
                  </a:lnTo>
                  <a:cubicBezTo>
                    <a:pt x="959527" y="329192"/>
                    <a:pt x="958966" y="328576"/>
                    <a:pt x="958574" y="327847"/>
                  </a:cubicBezTo>
                  <a:lnTo>
                    <a:pt x="957789" y="327455"/>
                  </a:lnTo>
                  <a:cubicBezTo>
                    <a:pt x="956837" y="327007"/>
                    <a:pt x="955996" y="326391"/>
                    <a:pt x="955268" y="325662"/>
                  </a:cubicBezTo>
                  <a:lnTo>
                    <a:pt x="953811" y="325662"/>
                  </a:lnTo>
                  <a:cubicBezTo>
                    <a:pt x="952466" y="325662"/>
                    <a:pt x="951177" y="325382"/>
                    <a:pt x="949944" y="324934"/>
                  </a:cubicBezTo>
                  <a:lnTo>
                    <a:pt x="946358" y="323477"/>
                  </a:lnTo>
                  <a:cubicBezTo>
                    <a:pt x="944228" y="322636"/>
                    <a:pt x="942435" y="321123"/>
                    <a:pt x="941314" y="319162"/>
                  </a:cubicBezTo>
                  <a:lnTo>
                    <a:pt x="939465" y="317649"/>
                  </a:lnTo>
                  <a:cubicBezTo>
                    <a:pt x="939185" y="317425"/>
                    <a:pt x="938905" y="317144"/>
                    <a:pt x="938625" y="316864"/>
                  </a:cubicBezTo>
                  <a:lnTo>
                    <a:pt x="932629" y="310868"/>
                  </a:lnTo>
                  <a:lnTo>
                    <a:pt x="931284" y="310196"/>
                  </a:lnTo>
                  <a:cubicBezTo>
                    <a:pt x="929771" y="309467"/>
                    <a:pt x="928482" y="308346"/>
                    <a:pt x="927529" y="307002"/>
                  </a:cubicBezTo>
                  <a:lnTo>
                    <a:pt x="926240" y="306665"/>
                  </a:lnTo>
                  <a:cubicBezTo>
                    <a:pt x="925792" y="306553"/>
                    <a:pt x="925344" y="306385"/>
                    <a:pt x="924895" y="306217"/>
                  </a:cubicBezTo>
                  <a:lnTo>
                    <a:pt x="921309" y="304760"/>
                  </a:lnTo>
                  <a:cubicBezTo>
                    <a:pt x="921029" y="304648"/>
                    <a:pt x="920805" y="304536"/>
                    <a:pt x="920525" y="304424"/>
                  </a:cubicBezTo>
                  <a:lnTo>
                    <a:pt x="919068" y="303695"/>
                  </a:lnTo>
                  <a:cubicBezTo>
                    <a:pt x="918059" y="303191"/>
                    <a:pt x="917162" y="302519"/>
                    <a:pt x="916378" y="301734"/>
                  </a:cubicBezTo>
                  <a:lnTo>
                    <a:pt x="915649" y="301006"/>
                  </a:lnTo>
                  <a:cubicBezTo>
                    <a:pt x="914641" y="299997"/>
                    <a:pt x="913912" y="298876"/>
                    <a:pt x="913352" y="297587"/>
                  </a:cubicBezTo>
                  <a:cubicBezTo>
                    <a:pt x="913240" y="297363"/>
                    <a:pt x="913072" y="297139"/>
                    <a:pt x="912960" y="296915"/>
                  </a:cubicBezTo>
                  <a:lnTo>
                    <a:pt x="910830" y="292600"/>
                  </a:lnTo>
                  <a:cubicBezTo>
                    <a:pt x="910606" y="292096"/>
                    <a:pt x="910382" y="291647"/>
                    <a:pt x="910214" y="291087"/>
                  </a:cubicBezTo>
                  <a:cubicBezTo>
                    <a:pt x="910158" y="290975"/>
                    <a:pt x="910102" y="290919"/>
                    <a:pt x="910046" y="290807"/>
                  </a:cubicBezTo>
                  <a:lnTo>
                    <a:pt x="910046" y="290807"/>
                  </a:lnTo>
                  <a:cubicBezTo>
                    <a:pt x="909878" y="290695"/>
                    <a:pt x="909765" y="290583"/>
                    <a:pt x="909597" y="290527"/>
                  </a:cubicBezTo>
                  <a:lnTo>
                    <a:pt x="907860" y="290583"/>
                  </a:lnTo>
                  <a:cubicBezTo>
                    <a:pt x="906235" y="290583"/>
                    <a:pt x="904666" y="290190"/>
                    <a:pt x="903265" y="289518"/>
                  </a:cubicBezTo>
                  <a:lnTo>
                    <a:pt x="900575" y="288173"/>
                  </a:lnTo>
                  <a:cubicBezTo>
                    <a:pt x="899847" y="287837"/>
                    <a:pt x="899174" y="287389"/>
                    <a:pt x="898558" y="286884"/>
                  </a:cubicBezTo>
                  <a:lnTo>
                    <a:pt x="896765" y="285427"/>
                  </a:lnTo>
                  <a:cubicBezTo>
                    <a:pt x="893010" y="282457"/>
                    <a:pt x="891890" y="277358"/>
                    <a:pt x="893795" y="273155"/>
                  </a:cubicBezTo>
                  <a:lnTo>
                    <a:pt x="878329" y="177836"/>
                  </a:lnTo>
                  <a:cubicBezTo>
                    <a:pt x="878217" y="177275"/>
                    <a:pt x="878160" y="176715"/>
                    <a:pt x="878160" y="176155"/>
                  </a:cubicBezTo>
                  <a:lnTo>
                    <a:pt x="878160" y="174025"/>
                  </a:lnTo>
                  <a:cubicBezTo>
                    <a:pt x="878160" y="171055"/>
                    <a:pt x="879449" y="168253"/>
                    <a:pt x="881635" y="166292"/>
                  </a:cubicBezTo>
                  <a:cubicBezTo>
                    <a:pt x="883876" y="164331"/>
                    <a:pt x="886790" y="163434"/>
                    <a:pt x="889760" y="163770"/>
                  </a:cubicBezTo>
                  <a:lnTo>
                    <a:pt x="918507" y="167357"/>
                  </a:lnTo>
                  <a:lnTo>
                    <a:pt x="932629" y="168758"/>
                  </a:lnTo>
                  <a:lnTo>
                    <a:pt x="974545" y="173969"/>
                  </a:lnTo>
                  <a:cubicBezTo>
                    <a:pt x="973592" y="169318"/>
                    <a:pt x="975945" y="164443"/>
                    <a:pt x="980485" y="162425"/>
                  </a:cubicBezTo>
                  <a:cubicBezTo>
                    <a:pt x="985696" y="160128"/>
                    <a:pt x="991804" y="162425"/>
                    <a:pt x="994102" y="167693"/>
                  </a:cubicBezTo>
                  <a:lnTo>
                    <a:pt x="996343" y="172736"/>
                  </a:lnTo>
                  <a:cubicBezTo>
                    <a:pt x="996511" y="173129"/>
                    <a:pt x="996679" y="173521"/>
                    <a:pt x="996791" y="173913"/>
                  </a:cubicBezTo>
                  <a:lnTo>
                    <a:pt x="997632" y="176715"/>
                  </a:lnTo>
                  <a:lnTo>
                    <a:pt x="1001667" y="177163"/>
                  </a:lnTo>
                  <a:lnTo>
                    <a:pt x="1001667" y="175538"/>
                  </a:lnTo>
                  <a:cubicBezTo>
                    <a:pt x="1001667" y="172064"/>
                    <a:pt x="1003404" y="168870"/>
                    <a:pt x="1006262" y="166964"/>
                  </a:cubicBezTo>
                  <a:cubicBezTo>
                    <a:pt x="1009120" y="165059"/>
                    <a:pt x="1012762" y="164667"/>
                    <a:pt x="1015956" y="166012"/>
                  </a:cubicBezTo>
                  <a:lnTo>
                    <a:pt x="1026267" y="170271"/>
                  </a:lnTo>
                  <a:cubicBezTo>
                    <a:pt x="1027108" y="165451"/>
                    <a:pt x="1031254" y="161753"/>
                    <a:pt x="1036298" y="161641"/>
                  </a:cubicBezTo>
                  <a:lnTo>
                    <a:pt x="1043583" y="160408"/>
                  </a:lnTo>
                  <a:cubicBezTo>
                    <a:pt x="1045264" y="156822"/>
                    <a:pt x="1048906" y="154468"/>
                    <a:pt x="1052941" y="154468"/>
                  </a:cubicBezTo>
                  <a:lnTo>
                    <a:pt x="1053669" y="154468"/>
                  </a:lnTo>
                  <a:cubicBezTo>
                    <a:pt x="1054510" y="154468"/>
                    <a:pt x="1055350" y="154580"/>
                    <a:pt x="1056191" y="154748"/>
                  </a:cubicBezTo>
                  <a:lnTo>
                    <a:pt x="1058713" y="155141"/>
                  </a:lnTo>
                  <a:cubicBezTo>
                    <a:pt x="1060338" y="155141"/>
                    <a:pt x="1061907" y="155533"/>
                    <a:pt x="1063308" y="156205"/>
                  </a:cubicBezTo>
                  <a:lnTo>
                    <a:pt x="1063364" y="156205"/>
                  </a:lnTo>
                  <a:cubicBezTo>
                    <a:pt x="1065269" y="154188"/>
                    <a:pt x="1067959" y="152955"/>
                    <a:pt x="1070873" y="152955"/>
                  </a:cubicBezTo>
                  <a:lnTo>
                    <a:pt x="1073731" y="152955"/>
                  </a:lnTo>
                  <a:cubicBezTo>
                    <a:pt x="1074571" y="152955"/>
                    <a:pt x="1075412" y="153067"/>
                    <a:pt x="1076252" y="153235"/>
                  </a:cubicBezTo>
                  <a:lnTo>
                    <a:pt x="1077877" y="153628"/>
                  </a:lnTo>
                  <a:lnTo>
                    <a:pt x="1078942" y="153628"/>
                  </a:lnTo>
                  <a:lnTo>
                    <a:pt x="1107129" y="150826"/>
                  </a:lnTo>
                  <a:lnTo>
                    <a:pt x="1124556" y="149369"/>
                  </a:lnTo>
                  <a:cubicBezTo>
                    <a:pt x="1126854" y="149201"/>
                    <a:pt x="1129208" y="149761"/>
                    <a:pt x="1131169" y="151050"/>
                  </a:cubicBezTo>
                  <a:lnTo>
                    <a:pt x="1136548" y="154636"/>
                  </a:lnTo>
                  <a:lnTo>
                    <a:pt x="1152911" y="160464"/>
                  </a:lnTo>
                  <a:lnTo>
                    <a:pt x="1171964" y="157270"/>
                  </a:lnTo>
                  <a:lnTo>
                    <a:pt x="1172636" y="156598"/>
                  </a:lnTo>
                  <a:cubicBezTo>
                    <a:pt x="1175662" y="153571"/>
                    <a:pt x="1180033" y="152843"/>
                    <a:pt x="1183732" y="154300"/>
                  </a:cubicBezTo>
                  <a:lnTo>
                    <a:pt x="1184292" y="154300"/>
                  </a:lnTo>
                  <a:lnTo>
                    <a:pt x="1201888" y="152171"/>
                  </a:lnTo>
                  <a:cubicBezTo>
                    <a:pt x="1202392" y="152115"/>
                    <a:pt x="1202897" y="152115"/>
                    <a:pt x="1203401" y="152115"/>
                  </a:cubicBezTo>
                  <a:cubicBezTo>
                    <a:pt x="1204522" y="151666"/>
                    <a:pt x="1205698" y="151442"/>
                    <a:pt x="1206931" y="151386"/>
                  </a:cubicBezTo>
                  <a:cubicBezTo>
                    <a:pt x="1206987" y="148752"/>
                    <a:pt x="1208052" y="146231"/>
                    <a:pt x="1209957" y="144381"/>
                  </a:cubicBezTo>
                  <a:lnTo>
                    <a:pt x="1210630" y="143709"/>
                  </a:lnTo>
                  <a:lnTo>
                    <a:pt x="1211078" y="142644"/>
                  </a:lnTo>
                  <a:cubicBezTo>
                    <a:pt x="1210742" y="141636"/>
                    <a:pt x="1210574" y="140515"/>
                    <a:pt x="1210574" y="139450"/>
                  </a:cubicBezTo>
                  <a:lnTo>
                    <a:pt x="1210574" y="137993"/>
                  </a:lnTo>
                  <a:cubicBezTo>
                    <a:pt x="1210574" y="135247"/>
                    <a:pt x="1211638" y="132614"/>
                    <a:pt x="1213600" y="130708"/>
                  </a:cubicBezTo>
                  <a:lnTo>
                    <a:pt x="1214328" y="129980"/>
                  </a:lnTo>
                  <a:cubicBezTo>
                    <a:pt x="1216289" y="128018"/>
                    <a:pt x="1218923" y="126954"/>
                    <a:pt x="1221669" y="126954"/>
                  </a:cubicBezTo>
                  <a:lnTo>
                    <a:pt x="1221725" y="126954"/>
                  </a:lnTo>
                  <a:cubicBezTo>
                    <a:pt x="1222061" y="126618"/>
                    <a:pt x="1222454" y="126281"/>
                    <a:pt x="1222846" y="126001"/>
                  </a:cubicBezTo>
                  <a:lnTo>
                    <a:pt x="1225255" y="124320"/>
                  </a:lnTo>
                  <a:cubicBezTo>
                    <a:pt x="1225592" y="123648"/>
                    <a:pt x="1225984" y="122975"/>
                    <a:pt x="1226432" y="122359"/>
                  </a:cubicBezTo>
                  <a:lnTo>
                    <a:pt x="1226432" y="121574"/>
                  </a:lnTo>
                  <a:cubicBezTo>
                    <a:pt x="1226432" y="119725"/>
                    <a:pt x="1226937" y="117876"/>
                    <a:pt x="1227889" y="116251"/>
                  </a:cubicBezTo>
                  <a:lnTo>
                    <a:pt x="1228225" y="115690"/>
                  </a:lnTo>
                  <a:lnTo>
                    <a:pt x="1228169" y="115354"/>
                  </a:lnTo>
                  <a:lnTo>
                    <a:pt x="1227441" y="114626"/>
                  </a:lnTo>
                  <a:lnTo>
                    <a:pt x="1187206" y="107341"/>
                  </a:lnTo>
                  <a:lnTo>
                    <a:pt x="1155657" y="103866"/>
                  </a:lnTo>
                  <a:lnTo>
                    <a:pt x="1128479" y="103362"/>
                  </a:lnTo>
                  <a:cubicBezTo>
                    <a:pt x="1127582" y="108181"/>
                    <a:pt x="1123380" y="111768"/>
                    <a:pt x="1118336" y="111768"/>
                  </a:cubicBezTo>
                  <a:lnTo>
                    <a:pt x="1117608" y="111768"/>
                  </a:lnTo>
                  <a:cubicBezTo>
                    <a:pt x="1116487" y="111768"/>
                    <a:pt x="1115366" y="111600"/>
                    <a:pt x="1114358" y="111263"/>
                  </a:cubicBezTo>
                  <a:lnTo>
                    <a:pt x="1112508" y="110703"/>
                  </a:lnTo>
                  <a:cubicBezTo>
                    <a:pt x="1110771" y="111207"/>
                    <a:pt x="1108978" y="111207"/>
                    <a:pt x="1107185" y="110759"/>
                  </a:cubicBezTo>
                  <a:lnTo>
                    <a:pt x="1104327" y="110031"/>
                  </a:lnTo>
                  <a:cubicBezTo>
                    <a:pt x="1102310" y="109526"/>
                    <a:pt x="1100572" y="108461"/>
                    <a:pt x="1099172" y="106948"/>
                  </a:cubicBezTo>
                  <a:lnTo>
                    <a:pt x="1070761" y="95965"/>
                  </a:lnTo>
                  <a:cubicBezTo>
                    <a:pt x="1068967" y="97366"/>
                    <a:pt x="1066726" y="98151"/>
                    <a:pt x="1064428" y="98151"/>
                  </a:cubicBezTo>
                  <a:lnTo>
                    <a:pt x="1062299" y="98151"/>
                  </a:lnTo>
                  <a:cubicBezTo>
                    <a:pt x="1061907" y="98151"/>
                    <a:pt x="1061514" y="98151"/>
                    <a:pt x="1061178" y="98095"/>
                  </a:cubicBezTo>
                  <a:lnTo>
                    <a:pt x="1057760" y="97702"/>
                  </a:lnTo>
                  <a:lnTo>
                    <a:pt x="1056191" y="98487"/>
                  </a:lnTo>
                  <a:cubicBezTo>
                    <a:pt x="1053725" y="99720"/>
                    <a:pt x="1050923" y="99888"/>
                    <a:pt x="1048290" y="99047"/>
                  </a:cubicBezTo>
                  <a:lnTo>
                    <a:pt x="1043527" y="97590"/>
                  </a:lnTo>
                  <a:lnTo>
                    <a:pt x="1033496" y="98767"/>
                  </a:lnTo>
                  <a:cubicBezTo>
                    <a:pt x="1028004" y="99496"/>
                    <a:pt x="1022961" y="95741"/>
                    <a:pt x="1022008" y="90305"/>
                  </a:cubicBezTo>
                  <a:lnTo>
                    <a:pt x="1014555" y="47885"/>
                  </a:lnTo>
                  <a:lnTo>
                    <a:pt x="1011193" y="47885"/>
                  </a:lnTo>
                  <a:lnTo>
                    <a:pt x="1006710" y="49006"/>
                  </a:lnTo>
                  <a:cubicBezTo>
                    <a:pt x="1005589" y="49286"/>
                    <a:pt x="1004412" y="49398"/>
                    <a:pt x="1003236" y="49286"/>
                  </a:cubicBezTo>
                  <a:lnTo>
                    <a:pt x="996511" y="48670"/>
                  </a:lnTo>
                  <a:lnTo>
                    <a:pt x="992701" y="49230"/>
                  </a:lnTo>
                  <a:cubicBezTo>
                    <a:pt x="991860" y="49342"/>
                    <a:pt x="991020" y="49342"/>
                    <a:pt x="990235" y="49286"/>
                  </a:cubicBezTo>
                  <a:lnTo>
                    <a:pt x="974601" y="47885"/>
                  </a:lnTo>
                  <a:cubicBezTo>
                    <a:pt x="974208" y="47829"/>
                    <a:pt x="973816" y="47773"/>
                    <a:pt x="973424" y="47717"/>
                  </a:cubicBezTo>
                  <a:lnTo>
                    <a:pt x="967260" y="46484"/>
                  </a:lnTo>
                  <a:lnTo>
                    <a:pt x="961096" y="46484"/>
                  </a:lnTo>
                  <a:cubicBezTo>
                    <a:pt x="960143" y="46484"/>
                    <a:pt x="959246" y="46372"/>
                    <a:pt x="958350" y="46092"/>
                  </a:cubicBezTo>
                  <a:lnTo>
                    <a:pt x="945405" y="42506"/>
                  </a:lnTo>
                  <a:cubicBezTo>
                    <a:pt x="944565" y="42281"/>
                    <a:pt x="943780" y="41945"/>
                    <a:pt x="943052" y="41497"/>
                  </a:cubicBezTo>
                  <a:lnTo>
                    <a:pt x="938625" y="38975"/>
                  </a:lnTo>
                  <a:lnTo>
                    <a:pt x="931956" y="36566"/>
                  </a:lnTo>
                  <a:cubicBezTo>
                    <a:pt x="931620" y="36454"/>
                    <a:pt x="931228" y="36285"/>
                    <a:pt x="930892" y="36173"/>
                  </a:cubicBezTo>
                  <a:cubicBezTo>
                    <a:pt x="930051" y="36005"/>
                    <a:pt x="929210" y="35725"/>
                    <a:pt x="928426" y="35333"/>
                  </a:cubicBezTo>
                  <a:lnTo>
                    <a:pt x="923326" y="32755"/>
                  </a:lnTo>
                  <a:cubicBezTo>
                    <a:pt x="922094" y="32643"/>
                    <a:pt x="920917" y="32251"/>
                    <a:pt x="919852" y="31746"/>
                  </a:cubicBezTo>
                  <a:lnTo>
                    <a:pt x="914753" y="29225"/>
                  </a:lnTo>
                  <a:lnTo>
                    <a:pt x="911054" y="27992"/>
                  </a:lnTo>
                  <a:cubicBezTo>
                    <a:pt x="910606" y="27824"/>
                    <a:pt x="910158" y="27656"/>
                    <a:pt x="909709" y="27432"/>
                  </a:cubicBezTo>
                  <a:lnTo>
                    <a:pt x="902537" y="23845"/>
                  </a:lnTo>
                  <a:cubicBezTo>
                    <a:pt x="902032" y="23621"/>
                    <a:pt x="901584" y="23341"/>
                    <a:pt x="901136" y="23005"/>
                  </a:cubicBezTo>
                  <a:lnTo>
                    <a:pt x="900856" y="22780"/>
                  </a:lnTo>
                  <a:cubicBezTo>
                    <a:pt x="899735" y="23229"/>
                    <a:pt x="898558" y="23453"/>
                    <a:pt x="897381" y="23509"/>
                  </a:cubicBezTo>
                  <a:lnTo>
                    <a:pt x="896821" y="23677"/>
                  </a:lnTo>
                  <a:cubicBezTo>
                    <a:pt x="895756" y="24013"/>
                    <a:pt x="894691" y="24181"/>
                    <a:pt x="893571" y="24181"/>
                  </a:cubicBezTo>
                  <a:lnTo>
                    <a:pt x="893066" y="24181"/>
                  </a:lnTo>
                  <a:cubicBezTo>
                    <a:pt x="892842" y="24293"/>
                    <a:pt x="892674" y="24406"/>
                    <a:pt x="892450" y="24518"/>
                  </a:cubicBezTo>
                  <a:lnTo>
                    <a:pt x="891721" y="24910"/>
                  </a:lnTo>
                  <a:lnTo>
                    <a:pt x="891721" y="26087"/>
                  </a:lnTo>
                  <a:cubicBezTo>
                    <a:pt x="891721" y="27600"/>
                    <a:pt x="891385" y="29057"/>
                    <a:pt x="890769" y="30402"/>
                  </a:cubicBezTo>
                  <a:cubicBezTo>
                    <a:pt x="890601" y="31242"/>
                    <a:pt x="890320" y="32083"/>
                    <a:pt x="889928" y="32867"/>
                  </a:cubicBezTo>
                  <a:lnTo>
                    <a:pt x="889200" y="34324"/>
                  </a:lnTo>
                  <a:cubicBezTo>
                    <a:pt x="888695" y="35333"/>
                    <a:pt x="888023" y="36229"/>
                    <a:pt x="887239" y="37014"/>
                  </a:cubicBezTo>
                  <a:lnTo>
                    <a:pt x="885277" y="38975"/>
                  </a:lnTo>
                  <a:lnTo>
                    <a:pt x="883764" y="41497"/>
                  </a:lnTo>
                  <a:cubicBezTo>
                    <a:pt x="883316" y="42225"/>
                    <a:pt x="882812" y="42898"/>
                    <a:pt x="882195" y="43458"/>
                  </a:cubicBezTo>
                  <a:lnTo>
                    <a:pt x="877152" y="48502"/>
                  </a:lnTo>
                  <a:cubicBezTo>
                    <a:pt x="876816" y="48838"/>
                    <a:pt x="876423" y="49174"/>
                    <a:pt x="876031" y="49454"/>
                  </a:cubicBezTo>
                  <a:lnTo>
                    <a:pt x="873173" y="51584"/>
                  </a:lnTo>
                  <a:cubicBezTo>
                    <a:pt x="872501" y="52088"/>
                    <a:pt x="871828" y="52480"/>
                    <a:pt x="871044" y="52816"/>
                  </a:cubicBezTo>
                  <a:lnTo>
                    <a:pt x="863703" y="56179"/>
                  </a:lnTo>
                  <a:cubicBezTo>
                    <a:pt x="862862" y="56571"/>
                    <a:pt x="862022" y="56907"/>
                    <a:pt x="861125" y="57075"/>
                  </a:cubicBezTo>
                  <a:lnTo>
                    <a:pt x="859108" y="57692"/>
                  </a:lnTo>
                  <a:cubicBezTo>
                    <a:pt x="858491" y="58084"/>
                    <a:pt x="857875" y="58420"/>
                    <a:pt x="857203" y="58700"/>
                  </a:cubicBezTo>
                  <a:lnTo>
                    <a:pt x="849357" y="61951"/>
                  </a:lnTo>
                  <a:cubicBezTo>
                    <a:pt x="848685" y="62287"/>
                    <a:pt x="847956" y="62567"/>
                    <a:pt x="847228" y="62735"/>
                  </a:cubicBezTo>
                  <a:lnTo>
                    <a:pt x="844370" y="63464"/>
                  </a:lnTo>
                  <a:cubicBezTo>
                    <a:pt x="843754" y="63632"/>
                    <a:pt x="843193" y="63688"/>
                    <a:pt x="842577" y="63744"/>
                  </a:cubicBezTo>
                  <a:lnTo>
                    <a:pt x="839831" y="66490"/>
                  </a:lnTo>
                  <a:cubicBezTo>
                    <a:pt x="839495" y="66826"/>
                    <a:pt x="839102" y="67162"/>
                    <a:pt x="838766" y="67442"/>
                  </a:cubicBezTo>
                  <a:cubicBezTo>
                    <a:pt x="838206" y="69179"/>
                    <a:pt x="837141" y="70748"/>
                    <a:pt x="835740" y="72037"/>
                  </a:cubicBezTo>
                  <a:cubicBezTo>
                    <a:pt x="833331" y="74111"/>
                    <a:pt x="830136" y="74951"/>
                    <a:pt x="827110" y="74391"/>
                  </a:cubicBezTo>
                  <a:lnTo>
                    <a:pt x="818201" y="77025"/>
                  </a:lnTo>
                  <a:cubicBezTo>
                    <a:pt x="817808" y="77137"/>
                    <a:pt x="817416" y="77249"/>
                    <a:pt x="816968" y="77305"/>
                  </a:cubicBezTo>
                  <a:lnTo>
                    <a:pt x="809403" y="78650"/>
                  </a:lnTo>
                  <a:cubicBezTo>
                    <a:pt x="808730" y="78762"/>
                    <a:pt x="808058" y="78874"/>
                    <a:pt x="807385" y="78874"/>
                  </a:cubicBezTo>
                  <a:lnTo>
                    <a:pt x="801501" y="78874"/>
                  </a:lnTo>
                  <a:lnTo>
                    <a:pt x="799876" y="79266"/>
                  </a:lnTo>
                  <a:cubicBezTo>
                    <a:pt x="798363" y="79658"/>
                    <a:pt x="796850" y="79658"/>
                    <a:pt x="795337" y="79378"/>
                  </a:cubicBezTo>
                  <a:lnTo>
                    <a:pt x="793208" y="78930"/>
                  </a:lnTo>
                  <a:lnTo>
                    <a:pt x="787268" y="79490"/>
                  </a:lnTo>
                  <a:lnTo>
                    <a:pt x="761323" y="84421"/>
                  </a:lnTo>
                  <a:cubicBezTo>
                    <a:pt x="760370" y="84590"/>
                    <a:pt x="759417" y="84646"/>
                    <a:pt x="758409" y="84590"/>
                  </a:cubicBezTo>
                  <a:lnTo>
                    <a:pt x="749779" y="83861"/>
                  </a:lnTo>
                  <a:cubicBezTo>
                    <a:pt x="749499" y="83861"/>
                    <a:pt x="749219" y="83805"/>
                    <a:pt x="748938" y="83749"/>
                  </a:cubicBezTo>
                  <a:lnTo>
                    <a:pt x="744624" y="83021"/>
                  </a:lnTo>
                  <a:cubicBezTo>
                    <a:pt x="744343" y="82965"/>
                    <a:pt x="744063" y="82908"/>
                    <a:pt x="743783" y="82852"/>
                  </a:cubicBezTo>
                  <a:lnTo>
                    <a:pt x="741429" y="82292"/>
                  </a:lnTo>
                  <a:lnTo>
                    <a:pt x="737675" y="81732"/>
                  </a:lnTo>
                  <a:lnTo>
                    <a:pt x="734817" y="81732"/>
                  </a:lnTo>
                  <a:lnTo>
                    <a:pt x="730502" y="82348"/>
                  </a:lnTo>
                  <a:cubicBezTo>
                    <a:pt x="729998" y="82404"/>
                    <a:pt x="729549" y="82460"/>
                    <a:pt x="729045" y="82460"/>
                  </a:cubicBezTo>
                  <a:lnTo>
                    <a:pt x="727476" y="82460"/>
                  </a:lnTo>
                  <a:lnTo>
                    <a:pt x="725851" y="82852"/>
                  </a:lnTo>
                  <a:cubicBezTo>
                    <a:pt x="724562" y="83189"/>
                    <a:pt x="723217" y="83245"/>
                    <a:pt x="721872" y="83077"/>
                  </a:cubicBezTo>
                  <a:cubicBezTo>
                    <a:pt x="720023" y="84534"/>
                    <a:pt x="717782" y="85318"/>
                    <a:pt x="715428" y="85318"/>
                  </a:cubicBezTo>
                  <a:lnTo>
                    <a:pt x="711954" y="85318"/>
                  </a:lnTo>
                  <a:lnTo>
                    <a:pt x="708479" y="85878"/>
                  </a:lnTo>
                  <a:cubicBezTo>
                    <a:pt x="707919" y="85991"/>
                    <a:pt x="707359" y="86047"/>
                    <a:pt x="706798" y="86047"/>
                  </a:cubicBezTo>
                  <a:lnTo>
                    <a:pt x="689595" y="86047"/>
                  </a:lnTo>
                  <a:lnTo>
                    <a:pt x="675754" y="86775"/>
                  </a:lnTo>
                  <a:cubicBezTo>
                    <a:pt x="675249" y="86775"/>
                    <a:pt x="674745" y="86775"/>
                    <a:pt x="674185" y="86719"/>
                  </a:cubicBezTo>
                  <a:lnTo>
                    <a:pt x="660904" y="85374"/>
                  </a:lnTo>
                  <a:lnTo>
                    <a:pt x="655524" y="85991"/>
                  </a:lnTo>
                  <a:cubicBezTo>
                    <a:pt x="654291" y="86159"/>
                    <a:pt x="653059" y="86047"/>
                    <a:pt x="651882" y="85766"/>
                  </a:cubicBezTo>
                  <a:lnTo>
                    <a:pt x="648295" y="84870"/>
                  </a:lnTo>
                  <a:lnTo>
                    <a:pt x="643140" y="85822"/>
                  </a:lnTo>
                  <a:lnTo>
                    <a:pt x="638657" y="87167"/>
                  </a:lnTo>
                  <a:lnTo>
                    <a:pt x="638433" y="87560"/>
                  </a:lnTo>
                  <a:cubicBezTo>
                    <a:pt x="637816" y="88736"/>
                    <a:pt x="637032" y="89801"/>
                    <a:pt x="636023" y="90698"/>
                  </a:cubicBezTo>
                  <a:lnTo>
                    <a:pt x="630307" y="95741"/>
                  </a:lnTo>
                  <a:cubicBezTo>
                    <a:pt x="630139" y="95909"/>
                    <a:pt x="629915" y="96077"/>
                    <a:pt x="629691" y="96245"/>
                  </a:cubicBezTo>
                  <a:lnTo>
                    <a:pt x="626833" y="98375"/>
                  </a:lnTo>
                  <a:cubicBezTo>
                    <a:pt x="626329" y="98767"/>
                    <a:pt x="625824" y="99047"/>
                    <a:pt x="625264" y="99327"/>
                  </a:cubicBezTo>
                  <a:lnTo>
                    <a:pt x="619548" y="102185"/>
                  </a:lnTo>
                  <a:cubicBezTo>
                    <a:pt x="619044" y="102409"/>
                    <a:pt x="618596" y="102634"/>
                    <a:pt x="618035" y="102802"/>
                  </a:cubicBezTo>
                  <a:lnTo>
                    <a:pt x="603634" y="107397"/>
                  </a:lnTo>
                  <a:lnTo>
                    <a:pt x="600552" y="109470"/>
                  </a:lnTo>
                  <a:cubicBezTo>
                    <a:pt x="598702" y="110703"/>
                    <a:pt x="596461" y="111319"/>
                    <a:pt x="594276" y="111207"/>
                  </a:cubicBezTo>
                  <a:lnTo>
                    <a:pt x="584357" y="110703"/>
                  </a:lnTo>
                  <a:cubicBezTo>
                    <a:pt x="583236" y="111544"/>
                    <a:pt x="581891" y="112104"/>
                    <a:pt x="580546" y="112440"/>
                  </a:cubicBezTo>
                  <a:lnTo>
                    <a:pt x="578417" y="112888"/>
                  </a:lnTo>
                  <a:cubicBezTo>
                    <a:pt x="576568" y="115746"/>
                    <a:pt x="573374" y="117708"/>
                    <a:pt x="569675" y="117708"/>
                  </a:cubicBezTo>
                  <a:lnTo>
                    <a:pt x="567546" y="117708"/>
                  </a:lnTo>
                  <a:cubicBezTo>
                    <a:pt x="563175" y="117708"/>
                    <a:pt x="559252" y="114962"/>
                    <a:pt x="557795" y="110815"/>
                  </a:cubicBezTo>
                  <a:lnTo>
                    <a:pt x="555218" y="108237"/>
                  </a:lnTo>
                  <a:cubicBezTo>
                    <a:pt x="553761" y="106780"/>
                    <a:pt x="552752" y="104931"/>
                    <a:pt x="552360" y="102914"/>
                  </a:cubicBezTo>
                  <a:cubicBezTo>
                    <a:pt x="552135" y="102634"/>
                    <a:pt x="551967" y="102297"/>
                    <a:pt x="551799" y="101961"/>
                  </a:cubicBezTo>
                  <a:lnTo>
                    <a:pt x="551071" y="100504"/>
                  </a:lnTo>
                  <a:cubicBezTo>
                    <a:pt x="550566" y="99439"/>
                    <a:pt x="550230" y="98319"/>
                    <a:pt x="550062" y="97142"/>
                  </a:cubicBezTo>
                  <a:cubicBezTo>
                    <a:pt x="549558" y="96806"/>
                    <a:pt x="549109" y="96413"/>
                    <a:pt x="548717" y="96021"/>
                  </a:cubicBezTo>
                  <a:cubicBezTo>
                    <a:pt x="547428" y="96582"/>
                    <a:pt x="545971" y="96918"/>
                    <a:pt x="544570" y="96918"/>
                  </a:cubicBezTo>
                  <a:lnTo>
                    <a:pt x="541713" y="96918"/>
                  </a:lnTo>
                  <a:cubicBezTo>
                    <a:pt x="540592" y="96918"/>
                    <a:pt x="539471" y="96750"/>
                    <a:pt x="538462" y="96357"/>
                  </a:cubicBezTo>
                  <a:lnTo>
                    <a:pt x="536333" y="95629"/>
                  </a:lnTo>
                  <a:cubicBezTo>
                    <a:pt x="535436" y="95909"/>
                    <a:pt x="534484" y="96077"/>
                    <a:pt x="533475" y="96133"/>
                  </a:cubicBezTo>
                  <a:lnTo>
                    <a:pt x="515655" y="96806"/>
                  </a:lnTo>
                  <a:cubicBezTo>
                    <a:pt x="514815" y="99496"/>
                    <a:pt x="512965" y="101681"/>
                    <a:pt x="510444" y="102970"/>
                  </a:cubicBezTo>
                  <a:lnTo>
                    <a:pt x="504728" y="105828"/>
                  </a:lnTo>
                  <a:cubicBezTo>
                    <a:pt x="504055" y="106164"/>
                    <a:pt x="503327" y="106444"/>
                    <a:pt x="502598" y="106612"/>
                  </a:cubicBezTo>
                  <a:lnTo>
                    <a:pt x="496883" y="108069"/>
                  </a:lnTo>
                  <a:cubicBezTo>
                    <a:pt x="496042" y="108293"/>
                    <a:pt x="495202" y="108349"/>
                    <a:pt x="494361" y="108349"/>
                  </a:cubicBezTo>
                  <a:lnTo>
                    <a:pt x="483602" y="108349"/>
                  </a:lnTo>
                  <a:cubicBezTo>
                    <a:pt x="483097" y="108349"/>
                    <a:pt x="482649" y="108293"/>
                    <a:pt x="482145" y="108237"/>
                  </a:cubicBezTo>
                  <a:lnTo>
                    <a:pt x="472114" y="106780"/>
                  </a:lnTo>
                  <a:cubicBezTo>
                    <a:pt x="471498" y="106668"/>
                    <a:pt x="470881" y="106556"/>
                    <a:pt x="470321" y="106332"/>
                  </a:cubicBezTo>
                  <a:lnTo>
                    <a:pt x="467575" y="105435"/>
                  </a:lnTo>
                  <a:lnTo>
                    <a:pt x="466230" y="105435"/>
                  </a:lnTo>
                  <a:lnTo>
                    <a:pt x="465782" y="106500"/>
                  </a:lnTo>
                  <a:cubicBezTo>
                    <a:pt x="465054" y="108125"/>
                    <a:pt x="463933" y="109526"/>
                    <a:pt x="462532" y="110591"/>
                  </a:cubicBezTo>
                  <a:lnTo>
                    <a:pt x="459562" y="112608"/>
                  </a:lnTo>
                  <a:cubicBezTo>
                    <a:pt x="458553" y="113337"/>
                    <a:pt x="457432" y="113953"/>
                    <a:pt x="456200" y="114289"/>
                  </a:cubicBezTo>
                  <a:lnTo>
                    <a:pt x="451156" y="115746"/>
                  </a:lnTo>
                  <a:cubicBezTo>
                    <a:pt x="450260" y="116026"/>
                    <a:pt x="449251" y="116139"/>
                    <a:pt x="448298" y="116139"/>
                  </a:cubicBezTo>
                  <a:lnTo>
                    <a:pt x="445272" y="116139"/>
                  </a:lnTo>
                  <a:lnTo>
                    <a:pt x="440789" y="117259"/>
                  </a:lnTo>
                  <a:cubicBezTo>
                    <a:pt x="440285" y="117371"/>
                    <a:pt x="439725" y="117483"/>
                    <a:pt x="439220" y="117540"/>
                  </a:cubicBezTo>
                  <a:lnTo>
                    <a:pt x="433280" y="118100"/>
                  </a:lnTo>
                  <a:lnTo>
                    <a:pt x="429302" y="120117"/>
                  </a:lnTo>
                  <a:cubicBezTo>
                    <a:pt x="428405" y="120566"/>
                    <a:pt x="427396" y="120902"/>
                    <a:pt x="426388" y="121070"/>
                  </a:cubicBezTo>
                  <a:lnTo>
                    <a:pt x="422857" y="121630"/>
                  </a:lnTo>
                  <a:lnTo>
                    <a:pt x="419327" y="122807"/>
                  </a:lnTo>
                  <a:cubicBezTo>
                    <a:pt x="418823" y="122975"/>
                    <a:pt x="418318" y="123087"/>
                    <a:pt x="417758" y="123199"/>
                  </a:cubicBezTo>
                  <a:lnTo>
                    <a:pt x="415012" y="123648"/>
                  </a:lnTo>
                  <a:lnTo>
                    <a:pt x="413555" y="124376"/>
                  </a:lnTo>
                  <a:cubicBezTo>
                    <a:pt x="412098" y="125105"/>
                    <a:pt x="410529" y="125441"/>
                    <a:pt x="408960" y="125441"/>
                  </a:cubicBezTo>
                  <a:lnTo>
                    <a:pt x="404645" y="125441"/>
                  </a:lnTo>
                  <a:cubicBezTo>
                    <a:pt x="404309" y="125441"/>
                    <a:pt x="404029" y="125441"/>
                    <a:pt x="403693" y="125385"/>
                  </a:cubicBezTo>
                  <a:lnTo>
                    <a:pt x="396688" y="124768"/>
                  </a:lnTo>
                  <a:lnTo>
                    <a:pt x="389795" y="125329"/>
                  </a:lnTo>
                  <a:lnTo>
                    <a:pt x="380773" y="127402"/>
                  </a:lnTo>
                  <a:cubicBezTo>
                    <a:pt x="380381" y="127458"/>
                    <a:pt x="379989" y="127514"/>
                    <a:pt x="379597" y="127570"/>
                  </a:cubicBezTo>
                  <a:lnTo>
                    <a:pt x="362393" y="129027"/>
                  </a:lnTo>
                  <a:cubicBezTo>
                    <a:pt x="361721" y="129083"/>
                    <a:pt x="361048" y="129083"/>
                    <a:pt x="360376" y="129027"/>
                  </a:cubicBezTo>
                  <a:lnTo>
                    <a:pt x="355052" y="128411"/>
                  </a:lnTo>
                  <a:lnTo>
                    <a:pt x="345582" y="129475"/>
                  </a:lnTo>
                  <a:cubicBezTo>
                    <a:pt x="346759" y="133510"/>
                    <a:pt x="345358" y="138049"/>
                    <a:pt x="341828" y="140683"/>
                  </a:cubicBezTo>
                  <a:cubicBezTo>
                    <a:pt x="337457" y="143933"/>
                    <a:pt x="331236" y="143261"/>
                    <a:pt x="327706" y="139002"/>
                  </a:cubicBezTo>
                  <a:lnTo>
                    <a:pt x="326137" y="137153"/>
                  </a:lnTo>
                  <a:lnTo>
                    <a:pt x="319132" y="135135"/>
                  </a:lnTo>
                  <a:cubicBezTo>
                    <a:pt x="318516" y="134967"/>
                    <a:pt x="317900" y="134743"/>
                    <a:pt x="317339" y="134463"/>
                  </a:cubicBezTo>
                  <a:lnTo>
                    <a:pt x="314481" y="133006"/>
                  </a:lnTo>
                  <a:cubicBezTo>
                    <a:pt x="313417" y="132501"/>
                    <a:pt x="312464" y="131773"/>
                    <a:pt x="311679" y="130932"/>
                  </a:cubicBezTo>
                  <a:cubicBezTo>
                    <a:pt x="310783" y="130708"/>
                    <a:pt x="309942" y="130372"/>
                    <a:pt x="309158" y="129980"/>
                  </a:cubicBezTo>
                  <a:lnTo>
                    <a:pt x="302770" y="126505"/>
                  </a:lnTo>
                  <a:lnTo>
                    <a:pt x="301425" y="126281"/>
                  </a:lnTo>
                  <a:lnTo>
                    <a:pt x="293355" y="126898"/>
                  </a:lnTo>
                  <a:cubicBezTo>
                    <a:pt x="292795" y="126954"/>
                    <a:pt x="292178" y="126954"/>
                    <a:pt x="291618" y="126898"/>
                  </a:cubicBezTo>
                  <a:lnTo>
                    <a:pt x="267914" y="124768"/>
                  </a:lnTo>
                  <a:cubicBezTo>
                    <a:pt x="267578" y="124712"/>
                    <a:pt x="267242" y="124712"/>
                    <a:pt x="266906" y="124600"/>
                  </a:cubicBezTo>
                  <a:lnTo>
                    <a:pt x="247012" y="120790"/>
                  </a:lnTo>
                  <a:lnTo>
                    <a:pt x="246732" y="121070"/>
                  </a:lnTo>
                  <a:cubicBezTo>
                    <a:pt x="245051" y="122695"/>
                    <a:pt x="242922" y="123760"/>
                    <a:pt x="240568" y="124040"/>
                  </a:cubicBezTo>
                  <a:lnTo>
                    <a:pt x="234124" y="124768"/>
                  </a:lnTo>
                  <a:cubicBezTo>
                    <a:pt x="233732" y="124824"/>
                    <a:pt x="233339" y="124824"/>
                    <a:pt x="233003" y="124824"/>
                  </a:cubicBezTo>
                  <a:lnTo>
                    <a:pt x="231546" y="124824"/>
                  </a:lnTo>
                  <a:cubicBezTo>
                    <a:pt x="229697" y="124824"/>
                    <a:pt x="227848" y="124320"/>
                    <a:pt x="226223" y="123367"/>
                  </a:cubicBezTo>
                  <a:lnTo>
                    <a:pt x="225550" y="122975"/>
                  </a:lnTo>
                  <a:lnTo>
                    <a:pt x="221515" y="123872"/>
                  </a:lnTo>
                  <a:cubicBezTo>
                    <a:pt x="220787" y="124040"/>
                    <a:pt x="220002" y="124096"/>
                    <a:pt x="219274" y="124096"/>
                  </a:cubicBezTo>
                  <a:lnTo>
                    <a:pt x="215688" y="124096"/>
                  </a:lnTo>
                  <a:cubicBezTo>
                    <a:pt x="215239" y="124096"/>
                    <a:pt x="214791" y="124040"/>
                    <a:pt x="214343" y="123984"/>
                  </a:cubicBezTo>
                  <a:lnTo>
                    <a:pt x="199941" y="122079"/>
                  </a:lnTo>
                  <a:lnTo>
                    <a:pt x="196971" y="122919"/>
                  </a:lnTo>
                  <a:cubicBezTo>
                    <a:pt x="196074" y="123199"/>
                    <a:pt x="195066" y="123311"/>
                    <a:pt x="194113" y="123311"/>
                  </a:cubicBezTo>
                  <a:lnTo>
                    <a:pt x="192656" y="123311"/>
                  </a:lnTo>
                  <a:cubicBezTo>
                    <a:pt x="192208" y="123311"/>
                    <a:pt x="191816" y="123311"/>
                    <a:pt x="191367" y="123255"/>
                  </a:cubicBezTo>
                  <a:lnTo>
                    <a:pt x="174164" y="121126"/>
                  </a:lnTo>
                  <a:cubicBezTo>
                    <a:pt x="173772" y="121070"/>
                    <a:pt x="173323" y="121014"/>
                    <a:pt x="172931" y="120902"/>
                  </a:cubicBezTo>
                  <a:lnTo>
                    <a:pt x="167159" y="119445"/>
                  </a:lnTo>
                  <a:cubicBezTo>
                    <a:pt x="166319" y="119221"/>
                    <a:pt x="165534" y="118940"/>
                    <a:pt x="164750" y="118492"/>
                  </a:cubicBezTo>
                  <a:lnTo>
                    <a:pt x="160043" y="121350"/>
                  </a:lnTo>
                  <a:lnTo>
                    <a:pt x="147770" y="132277"/>
                  </a:lnTo>
                  <a:cubicBezTo>
                    <a:pt x="147322" y="132670"/>
                    <a:pt x="146818" y="133062"/>
                    <a:pt x="146313" y="133342"/>
                  </a:cubicBezTo>
                  <a:lnTo>
                    <a:pt x="142727" y="135471"/>
                  </a:lnTo>
                  <a:cubicBezTo>
                    <a:pt x="142391" y="135640"/>
                    <a:pt x="142055" y="135864"/>
                    <a:pt x="141718" y="135976"/>
                  </a:cubicBezTo>
                  <a:lnTo>
                    <a:pt x="133537" y="139730"/>
                  </a:lnTo>
                  <a:lnTo>
                    <a:pt x="130959" y="141804"/>
                  </a:lnTo>
                  <a:cubicBezTo>
                    <a:pt x="130119" y="142476"/>
                    <a:pt x="129166" y="143036"/>
                    <a:pt x="128157" y="143429"/>
                  </a:cubicBezTo>
                  <a:lnTo>
                    <a:pt x="125467" y="144437"/>
                  </a:lnTo>
                  <a:cubicBezTo>
                    <a:pt x="124459" y="145726"/>
                    <a:pt x="123170" y="146735"/>
                    <a:pt x="121713" y="147407"/>
                  </a:cubicBezTo>
                  <a:lnTo>
                    <a:pt x="117286" y="149481"/>
                  </a:lnTo>
                  <a:lnTo>
                    <a:pt x="117622" y="156149"/>
                  </a:lnTo>
                  <a:cubicBezTo>
                    <a:pt x="117622" y="156317"/>
                    <a:pt x="117622" y="156485"/>
                    <a:pt x="117622" y="156710"/>
                  </a:cubicBezTo>
                  <a:lnTo>
                    <a:pt x="117622" y="159567"/>
                  </a:lnTo>
                  <a:cubicBezTo>
                    <a:pt x="117622" y="160296"/>
                    <a:pt x="117566" y="161080"/>
                    <a:pt x="117398" y="161809"/>
                  </a:cubicBezTo>
                  <a:lnTo>
                    <a:pt x="116221" y="167189"/>
                  </a:lnTo>
                  <a:lnTo>
                    <a:pt x="116221" y="170046"/>
                  </a:lnTo>
                  <a:lnTo>
                    <a:pt x="116726" y="171111"/>
                  </a:lnTo>
                  <a:lnTo>
                    <a:pt x="117734" y="172344"/>
                  </a:lnTo>
                  <a:lnTo>
                    <a:pt x="132304" y="178284"/>
                  </a:lnTo>
                  <a:lnTo>
                    <a:pt x="133873" y="178508"/>
                  </a:lnTo>
                  <a:lnTo>
                    <a:pt x="136787" y="177668"/>
                  </a:lnTo>
                  <a:cubicBezTo>
                    <a:pt x="137684" y="177387"/>
                    <a:pt x="138692" y="177275"/>
                    <a:pt x="139645" y="177275"/>
                  </a:cubicBezTo>
                  <a:lnTo>
                    <a:pt x="144688" y="177275"/>
                  </a:lnTo>
                  <a:cubicBezTo>
                    <a:pt x="145697" y="177275"/>
                    <a:pt x="146706" y="177443"/>
                    <a:pt x="147658" y="177724"/>
                  </a:cubicBezTo>
                  <a:lnTo>
                    <a:pt x="156456" y="180245"/>
                  </a:lnTo>
                  <a:lnTo>
                    <a:pt x="180104" y="182319"/>
                  </a:lnTo>
                  <a:cubicBezTo>
                    <a:pt x="181337" y="182431"/>
                    <a:pt x="182570" y="182767"/>
                    <a:pt x="183690" y="183327"/>
                  </a:cubicBezTo>
                  <a:lnTo>
                    <a:pt x="203079" y="192686"/>
                  </a:lnTo>
                  <a:cubicBezTo>
                    <a:pt x="205993" y="194086"/>
                    <a:pt x="208066" y="196776"/>
                    <a:pt x="208739" y="199970"/>
                  </a:cubicBezTo>
                  <a:cubicBezTo>
                    <a:pt x="209355" y="203164"/>
                    <a:pt x="208459" y="206471"/>
                    <a:pt x="206329" y="208880"/>
                  </a:cubicBezTo>
                  <a:lnTo>
                    <a:pt x="183354" y="234713"/>
                  </a:lnTo>
                  <a:cubicBezTo>
                    <a:pt x="184587" y="235666"/>
                    <a:pt x="185596" y="236843"/>
                    <a:pt x="186324" y="238300"/>
                  </a:cubicBezTo>
                  <a:lnTo>
                    <a:pt x="187052" y="239757"/>
                  </a:lnTo>
                  <a:cubicBezTo>
                    <a:pt x="187781" y="241214"/>
                    <a:pt x="188117" y="242783"/>
                    <a:pt x="188117" y="244352"/>
                  </a:cubicBezTo>
                  <a:lnTo>
                    <a:pt x="188117" y="247938"/>
                  </a:lnTo>
                  <a:cubicBezTo>
                    <a:pt x="188117" y="251357"/>
                    <a:pt x="186436" y="254495"/>
                    <a:pt x="183746" y="256400"/>
                  </a:cubicBezTo>
                  <a:cubicBezTo>
                    <a:pt x="183522" y="258081"/>
                    <a:pt x="182906" y="259650"/>
                    <a:pt x="181953" y="261051"/>
                  </a:cubicBezTo>
                  <a:lnTo>
                    <a:pt x="176181" y="269345"/>
                  </a:lnTo>
                  <a:lnTo>
                    <a:pt x="177246" y="271866"/>
                  </a:lnTo>
                  <a:cubicBezTo>
                    <a:pt x="178087" y="273771"/>
                    <a:pt x="178311" y="275901"/>
                    <a:pt x="177862" y="277974"/>
                  </a:cubicBezTo>
                  <a:lnTo>
                    <a:pt x="177526" y="279711"/>
                  </a:lnTo>
                  <a:lnTo>
                    <a:pt x="177918" y="280104"/>
                  </a:lnTo>
                  <a:cubicBezTo>
                    <a:pt x="180664" y="282850"/>
                    <a:pt x="181617" y="286828"/>
                    <a:pt x="180496" y="290471"/>
                  </a:cubicBezTo>
                  <a:cubicBezTo>
                    <a:pt x="181673" y="292712"/>
                    <a:pt x="182009" y="295346"/>
                    <a:pt x="181393" y="297811"/>
                  </a:cubicBezTo>
                  <a:lnTo>
                    <a:pt x="181000" y="299437"/>
                  </a:lnTo>
                  <a:lnTo>
                    <a:pt x="181000" y="303191"/>
                  </a:lnTo>
                  <a:cubicBezTo>
                    <a:pt x="181000" y="307114"/>
                    <a:pt x="178815" y="310700"/>
                    <a:pt x="175285" y="312437"/>
                  </a:cubicBezTo>
                  <a:lnTo>
                    <a:pt x="172763" y="313726"/>
                  </a:lnTo>
                  <a:lnTo>
                    <a:pt x="169513" y="315687"/>
                  </a:lnTo>
                  <a:cubicBezTo>
                    <a:pt x="169289" y="315799"/>
                    <a:pt x="169065" y="315968"/>
                    <a:pt x="168784" y="316080"/>
                  </a:cubicBezTo>
                  <a:lnTo>
                    <a:pt x="168168" y="316304"/>
                  </a:lnTo>
                  <a:cubicBezTo>
                    <a:pt x="167552" y="318377"/>
                    <a:pt x="166263" y="320226"/>
                    <a:pt x="164469" y="321571"/>
                  </a:cubicBezTo>
                  <a:lnTo>
                    <a:pt x="161612" y="323701"/>
                  </a:lnTo>
                  <a:cubicBezTo>
                    <a:pt x="160435" y="324597"/>
                    <a:pt x="159090" y="325214"/>
                    <a:pt x="157633" y="325550"/>
                  </a:cubicBezTo>
                  <a:lnTo>
                    <a:pt x="153262" y="326503"/>
                  </a:lnTo>
                  <a:lnTo>
                    <a:pt x="152982" y="327343"/>
                  </a:lnTo>
                  <a:cubicBezTo>
                    <a:pt x="152926" y="327511"/>
                    <a:pt x="152870" y="327679"/>
                    <a:pt x="152814" y="327847"/>
                  </a:cubicBezTo>
                  <a:cubicBezTo>
                    <a:pt x="152758" y="330930"/>
                    <a:pt x="151301" y="333843"/>
                    <a:pt x="148891" y="335749"/>
                  </a:cubicBezTo>
                  <a:cubicBezTo>
                    <a:pt x="147770" y="338046"/>
                    <a:pt x="145809" y="339895"/>
                    <a:pt x="143455" y="340848"/>
                  </a:cubicBezTo>
                  <a:cubicBezTo>
                    <a:pt x="142391" y="343482"/>
                    <a:pt x="140317" y="345499"/>
                    <a:pt x="137740" y="346564"/>
                  </a:cubicBezTo>
                  <a:lnTo>
                    <a:pt x="137347" y="347348"/>
                  </a:lnTo>
                  <a:cubicBezTo>
                    <a:pt x="136339" y="349366"/>
                    <a:pt x="134714" y="350991"/>
                    <a:pt x="132752" y="352000"/>
                  </a:cubicBezTo>
                  <a:lnTo>
                    <a:pt x="129446" y="353681"/>
                  </a:lnTo>
                  <a:lnTo>
                    <a:pt x="125860" y="356819"/>
                  </a:lnTo>
                  <a:lnTo>
                    <a:pt x="121265" y="362759"/>
                  </a:lnTo>
                  <a:cubicBezTo>
                    <a:pt x="121041" y="363039"/>
                    <a:pt x="120816" y="363319"/>
                    <a:pt x="120536" y="363599"/>
                  </a:cubicBezTo>
                  <a:cubicBezTo>
                    <a:pt x="120368" y="365673"/>
                    <a:pt x="119640" y="367690"/>
                    <a:pt x="118295" y="369315"/>
                  </a:cubicBezTo>
                  <a:lnTo>
                    <a:pt x="116389" y="371725"/>
                  </a:lnTo>
                  <a:lnTo>
                    <a:pt x="115549" y="373910"/>
                  </a:lnTo>
                  <a:cubicBezTo>
                    <a:pt x="115045" y="375143"/>
                    <a:pt x="114372" y="376264"/>
                    <a:pt x="113476" y="377160"/>
                  </a:cubicBezTo>
                  <a:lnTo>
                    <a:pt x="114540" y="380971"/>
                  </a:lnTo>
                  <a:cubicBezTo>
                    <a:pt x="114820" y="382092"/>
                    <a:pt x="114932" y="383268"/>
                    <a:pt x="114876" y="384389"/>
                  </a:cubicBezTo>
                  <a:cubicBezTo>
                    <a:pt x="118127" y="387751"/>
                    <a:pt x="118687" y="392851"/>
                    <a:pt x="116333" y="396829"/>
                  </a:cubicBezTo>
                  <a:lnTo>
                    <a:pt x="47968" y="512210"/>
                  </a:lnTo>
                  <a:cubicBezTo>
                    <a:pt x="48024" y="512995"/>
                    <a:pt x="47968" y="513779"/>
                    <a:pt x="47856" y="514564"/>
                  </a:cubicBezTo>
                  <a:lnTo>
                    <a:pt x="47127" y="518823"/>
                  </a:lnTo>
                  <a:cubicBezTo>
                    <a:pt x="47015" y="519663"/>
                    <a:pt x="46735" y="520448"/>
                    <a:pt x="46455" y="521176"/>
                  </a:cubicBezTo>
                  <a:lnTo>
                    <a:pt x="44326" y="526220"/>
                  </a:lnTo>
                  <a:cubicBezTo>
                    <a:pt x="44269" y="526276"/>
                    <a:pt x="44269" y="526388"/>
                    <a:pt x="44213" y="526444"/>
                  </a:cubicBezTo>
                  <a:cubicBezTo>
                    <a:pt x="44830" y="527789"/>
                    <a:pt x="45166" y="529245"/>
                    <a:pt x="45166" y="530759"/>
                  </a:cubicBezTo>
                  <a:lnTo>
                    <a:pt x="45166" y="532888"/>
                  </a:lnTo>
                  <a:cubicBezTo>
                    <a:pt x="45166" y="535241"/>
                    <a:pt x="44382" y="537539"/>
                    <a:pt x="42925" y="539332"/>
                  </a:cubicBezTo>
                  <a:lnTo>
                    <a:pt x="40011" y="542975"/>
                  </a:lnTo>
                  <a:cubicBezTo>
                    <a:pt x="39394" y="543759"/>
                    <a:pt x="38666" y="544432"/>
                    <a:pt x="37881" y="544992"/>
                  </a:cubicBezTo>
                  <a:lnTo>
                    <a:pt x="31829" y="549251"/>
                  </a:lnTo>
                  <a:lnTo>
                    <a:pt x="30821" y="550484"/>
                  </a:lnTo>
                  <a:lnTo>
                    <a:pt x="29924" y="555079"/>
                  </a:lnTo>
                  <a:cubicBezTo>
                    <a:pt x="29868" y="555471"/>
                    <a:pt x="29756" y="555919"/>
                    <a:pt x="29588" y="556312"/>
                  </a:cubicBezTo>
                  <a:lnTo>
                    <a:pt x="29588" y="556368"/>
                  </a:lnTo>
                  <a:lnTo>
                    <a:pt x="30596" y="556368"/>
                  </a:lnTo>
                  <a:cubicBezTo>
                    <a:pt x="36312" y="556368"/>
                    <a:pt x="40907" y="561019"/>
                    <a:pt x="40907" y="566678"/>
                  </a:cubicBezTo>
                  <a:lnTo>
                    <a:pt x="40907" y="571442"/>
                  </a:lnTo>
                  <a:lnTo>
                    <a:pt x="41804" y="574131"/>
                  </a:lnTo>
                  <a:cubicBezTo>
                    <a:pt x="42140" y="575196"/>
                    <a:pt x="42308" y="576261"/>
                    <a:pt x="42308" y="577382"/>
                  </a:cubicBezTo>
                  <a:lnTo>
                    <a:pt x="42308" y="581696"/>
                  </a:lnTo>
                  <a:cubicBezTo>
                    <a:pt x="42308" y="582817"/>
                    <a:pt x="42140" y="583882"/>
                    <a:pt x="41804" y="584947"/>
                  </a:cubicBezTo>
                  <a:lnTo>
                    <a:pt x="39730" y="591111"/>
                  </a:lnTo>
                  <a:cubicBezTo>
                    <a:pt x="40403" y="591279"/>
                    <a:pt x="41019" y="591503"/>
                    <a:pt x="41636" y="591839"/>
                  </a:cubicBezTo>
                  <a:lnTo>
                    <a:pt x="43093" y="592568"/>
                  </a:lnTo>
                  <a:cubicBezTo>
                    <a:pt x="44101" y="593072"/>
                    <a:pt x="44998" y="593744"/>
                    <a:pt x="45782" y="594529"/>
                  </a:cubicBezTo>
                  <a:lnTo>
                    <a:pt x="46511" y="595257"/>
                  </a:lnTo>
                  <a:cubicBezTo>
                    <a:pt x="47295" y="596042"/>
                    <a:pt x="47912" y="596939"/>
                    <a:pt x="48416" y="597947"/>
                  </a:cubicBezTo>
                  <a:lnTo>
                    <a:pt x="49145" y="599404"/>
                  </a:lnTo>
                  <a:cubicBezTo>
                    <a:pt x="49817" y="600749"/>
                    <a:pt x="50153" y="602150"/>
                    <a:pt x="50209" y="603663"/>
                  </a:cubicBezTo>
                  <a:lnTo>
                    <a:pt x="61697" y="602374"/>
                  </a:lnTo>
                  <a:cubicBezTo>
                    <a:pt x="62089" y="602318"/>
                    <a:pt x="62482" y="602318"/>
                    <a:pt x="62818" y="602318"/>
                  </a:cubicBezTo>
                  <a:lnTo>
                    <a:pt x="75034" y="602318"/>
                  </a:lnTo>
                  <a:cubicBezTo>
                    <a:pt x="75706" y="602318"/>
                    <a:pt x="76379" y="602374"/>
                    <a:pt x="77051" y="602542"/>
                  </a:cubicBezTo>
                  <a:lnTo>
                    <a:pt x="80638" y="603271"/>
                  </a:lnTo>
                  <a:cubicBezTo>
                    <a:pt x="82319" y="603607"/>
                    <a:pt x="83888" y="604335"/>
                    <a:pt x="85233" y="605456"/>
                  </a:cubicBezTo>
                  <a:lnTo>
                    <a:pt x="89548" y="609043"/>
                  </a:lnTo>
                  <a:cubicBezTo>
                    <a:pt x="89772" y="609267"/>
                    <a:pt x="89996" y="609435"/>
                    <a:pt x="90220" y="609659"/>
                  </a:cubicBezTo>
                  <a:lnTo>
                    <a:pt x="93078" y="612517"/>
                  </a:lnTo>
                  <a:cubicBezTo>
                    <a:pt x="93862" y="613301"/>
                    <a:pt x="94535" y="614198"/>
                    <a:pt x="95039" y="615207"/>
                  </a:cubicBezTo>
                  <a:lnTo>
                    <a:pt x="95768" y="616664"/>
                  </a:lnTo>
                  <a:cubicBezTo>
                    <a:pt x="96945" y="618961"/>
                    <a:pt x="97169" y="621651"/>
                    <a:pt x="96440" y="624117"/>
                  </a:cubicBezTo>
                  <a:lnTo>
                    <a:pt x="95600" y="627031"/>
                  </a:lnTo>
                  <a:lnTo>
                    <a:pt x="96440" y="629945"/>
                  </a:lnTo>
                  <a:cubicBezTo>
                    <a:pt x="96608" y="630617"/>
                    <a:pt x="96720" y="631233"/>
                    <a:pt x="96776" y="631906"/>
                  </a:cubicBezTo>
                  <a:lnTo>
                    <a:pt x="97505" y="640536"/>
                  </a:lnTo>
                  <a:cubicBezTo>
                    <a:pt x="97673" y="642441"/>
                    <a:pt x="97281" y="644290"/>
                    <a:pt x="96440" y="646027"/>
                  </a:cubicBezTo>
                  <a:lnTo>
                    <a:pt x="94647" y="649558"/>
                  </a:lnTo>
                  <a:lnTo>
                    <a:pt x="97337" y="651071"/>
                  </a:lnTo>
                  <a:cubicBezTo>
                    <a:pt x="97561" y="651183"/>
                    <a:pt x="97729" y="651295"/>
                    <a:pt x="97953" y="651463"/>
                  </a:cubicBezTo>
                  <a:lnTo>
                    <a:pt x="106583" y="657179"/>
                  </a:lnTo>
                  <a:cubicBezTo>
                    <a:pt x="108488" y="658468"/>
                    <a:pt x="109945" y="660317"/>
                    <a:pt x="110674" y="662502"/>
                  </a:cubicBezTo>
                  <a:lnTo>
                    <a:pt x="112131" y="666817"/>
                  </a:lnTo>
                  <a:cubicBezTo>
                    <a:pt x="112635" y="668386"/>
                    <a:pt x="112803" y="670067"/>
                    <a:pt x="112523" y="671692"/>
                  </a:cubicBezTo>
                  <a:lnTo>
                    <a:pt x="111346" y="679201"/>
                  </a:lnTo>
                  <a:cubicBezTo>
                    <a:pt x="112635" y="678417"/>
                    <a:pt x="114036" y="677968"/>
                    <a:pt x="115493" y="677800"/>
                  </a:cubicBezTo>
                  <a:lnTo>
                    <a:pt x="121937" y="677072"/>
                  </a:lnTo>
                  <a:cubicBezTo>
                    <a:pt x="122329" y="677016"/>
                    <a:pt x="122722" y="677016"/>
                    <a:pt x="123058" y="677016"/>
                  </a:cubicBezTo>
                  <a:lnTo>
                    <a:pt x="125187" y="677016"/>
                  </a:lnTo>
                  <a:cubicBezTo>
                    <a:pt x="126140" y="677016"/>
                    <a:pt x="127093" y="677128"/>
                    <a:pt x="127989" y="677408"/>
                  </a:cubicBezTo>
                  <a:lnTo>
                    <a:pt x="134602" y="671188"/>
                  </a:lnTo>
                  <a:cubicBezTo>
                    <a:pt x="138132" y="667882"/>
                    <a:pt x="143399" y="667490"/>
                    <a:pt x="147378" y="670123"/>
                  </a:cubicBezTo>
                  <a:lnTo>
                    <a:pt x="148611" y="670964"/>
                  </a:lnTo>
                  <a:lnTo>
                    <a:pt x="154775" y="673429"/>
                  </a:lnTo>
                  <a:cubicBezTo>
                    <a:pt x="155391" y="673710"/>
                    <a:pt x="156008" y="673990"/>
                    <a:pt x="156624" y="674382"/>
                  </a:cubicBezTo>
                  <a:lnTo>
                    <a:pt x="161275" y="674774"/>
                  </a:lnTo>
                  <a:lnTo>
                    <a:pt x="164301" y="674270"/>
                  </a:lnTo>
                  <a:cubicBezTo>
                    <a:pt x="165478" y="674102"/>
                    <a:pt x="166711" y="674102"/>
                    <a:pt x="167832" y="674270"/>
                  </a:cubicBezTo>
                  <a:lnTo>
                    <a:pt x="171698" y="674998"/>
                  </a:lnTo>
                  <a:lnTo>
                    <a:pt x="171810" y="674830"/>
                  </a:lnTo>
                  <a:cubicBezTo>
                    <a:pt x="172315" y="673822"/>
                    <a:pt x="172987" y="672925"/>
                    <a:pt x="173772" y="672141"/>
                  </a:cubicBezTo>
                  <a:lnTo>
                    <a:pt x="175901" y="670011"/>
                  </a:lnTo>
                  <a:cubicBezTo>
                    <a:pt x="177190" y="668722"/>
                    <a:pt x="178815" y="667826"/>
                    <a:pt x="180496" y="667321"/>
                  </a:cubicBezTo>
                  <a:lnTo>
                    <a:pt x="183746" y="659588"/>
                  </a:lnTo>
                  <a:cubicBezTo>
                    <a:pt x="184251" y="658411"/>
                    <a:pt x="184979" y="657291"/>
                    <a:pt x="185932" y="656394"/>
                  </a:cubicBezTo>
                  <a:lnTo>
                    <a:pt x="186660" y="655666"/>
                  </a:lnTo>
                  <a:cubicBezTo>
                    <a:pt x="188622" y="653704"/>
                    <a:pt x="191255" y="652640"/>
                    <a:pt x="194001" y="652640"/>
                  </a:cubicBezTo>
                  <a:lnTo>
                    <a:pt x="194001" y="652640"/>
                  </a:lnTo>
                  <a:lnTo>
                    <a:pt x="244435" y="491196"/>
                  </a:lnTo>
                  <a:cubicBezTo>
                    <a:pt x="245780" y="486825"/>
                    <a:pt x="249702" y="483799"/>
                    <a:pt x="254521" y="483911"/>
                  </a:cubicBezTo>
                  <a:cubicBezTo>
                    <a:pt x="259116" y="484023"/>
                    <a:pt x="263095" y="487105"/>
                    <a:pt x="264328" y="491532"/>
                  </a:cubicBezTo>
                  <a:lnTo>
                    <a:pt x="274359" y="528853"/>
                  </a:lnTo>
                  <a:lnTo>
                    <a:pt x="281195" y="552781"/>
                  </a:lnTo>
                  <a:cubicBezTo>
                    <a:pt x="282876" y="552725"/>
                    <a:pt x="284613" y="553061"/>
                    <a:pt x="286238" y="553846"/>
                  </a:cubicBezTo>
                  <a:lnTo>
                    <a:pt x="287695" y="554574"/>
                  </a:lnTo>
                  <a:cubicBezTo>
                    <a:pt x="288256" y="554855"/>
                    <a:pt x="288760" y="555191"/>
                    <a:pt x="289265" y="555527"/>
                  </a:cubicBezTo>
                  <a:lnTo>
                    <a:pt x="290105" y="556143"/>
                  </a:lnTo>
                  <a:lnTo>
                    <a:pt x="293131" y="555303"/>
                  </a:lnTo>
                  <a:cubicBezTo>
                    <a:pt x="294028" y="555023"/>
                    <a:pt x="295036" y="554911"/>
                    <a:pt x="295989" y="554911"/>
                  </a:cubicBezTo>
                  <a:lnTo>
                    <a:pt x="297446" y="554911"/>
                  </a:lnTo>
                  <a:cubicBezTo>
                    <a:pt x="298567" y="554911"/>
                    <a:pt x="299687" y="555079"/>
                    <a:pt x="300696" y="555471"/>
                  </a:cubicBezTo>
                  <a:lnTo>
                    <a:pt x="303946" y="556536"/>
                  </a:lnTo>
                  <a:lnTo>
                    <a:pt x="309326" y="557152"/>
                  </a:lnTo>
                  <a:cubicBezTo>
                    <a:pt x="311119" y="557376"/>
                    <a:pt x="312744" y="557993"/>
                    <a:pt x="314201" y="559001"/>
                  </a:cubicBezTo>
                  <a:lnTo>
                    <a:pt x="316667" y="559281"/>
                  </a:lnTo>
                  <a:cubicBezTo>
                    <a:pt x="316891" y="559338"/>
                    <a:pt x="317171" y="559338"/>
                    <a:pt x="317395" y="559394"/>
                  </a:cubicBezTo>
                  <a:lnTo>
                    <a:pt x="320982" y="560122"/>
                  </a:lnTo>
                  <a:cubicBezTo>
                    <a:pt x="322046" y="560346"/>
                    <a:pt x="323111" y="560738"/>
                    <a:pt x="324064" y="561299"/>
                  </a:cubicBezTo>
                  <a:lnTo>
                    <a:pt x="327482" y="563260"/>
                  </a:lnTo>
                  <a:lnTo>
                    <a:pt x="334767" y="564381"/>
                  </a:lnTo>
                  <a:cubicBezTo>
                    <a:pt x="336112" y="564549"/>
                    <a:pt x="337401" y="564997"/>
                    <a:pt x="338577" y="565726"/>
                  </a:cubicBezTo>
                  <a:lnTo>
                    <a:pt x="366596" y="582257"/>
                  </a:lnTo>
                  <a:cubicBezTo>
                    <a:pt x="366764" y="582369"/>
                    <a:pt x="366932" y="582481"/>
                    <a:pt x="367100" y="582537"/>
                  </a:cubicBezTo>
                  <a:lnTo>
                    <a:pt x="367493" y="582817"/>
                  </a:lnTo>
                  <a:lnTo>
                    <a:pt x="373264" y="583882"/>
                  </a:lnTo>
                  <a:cubicBezTo>
                    <a:pt x="376122" y="584386"/>
                    <a:pt x="378588" y="586067"/>
                    <a:pt x="380157" y="588533"/>
                  </a:cubicBezTo>
                  <a:cubicBezTo>
                    <a:pt x="381726" y="590943"/>
                    <a:pt x="382174" y="593969"/>
                    <a:pt x="381390" y="596714"/>
                  </a:cubicBezTo>
                  <a:lnTo>
                    <a:pt x="381334" y="596883"/>
                  </a:lnTo>
                  <a:lnTo>
                    <a:pt x="395119" y="599516"/>
                  </a:lnTo>
                  <a:cubicBezTo>
                    <a:pt x="397809" y="599516"/>
                    <a:pt x="400386" y="600581"/>
                    <a:pt x="402292" y="602430"/>
                  </a:cubicBezTo>
                  <a:cubicBezTo>
                    <a:pt x="405934" y="602654"/>
                    <a:pt x="409184" y="604840"/>
                    <a:pt x="410809" y="608146"/>
                  </a:cubicBezTo>
                  <a:lnTo>
                    <a:pt x="411538" y="609603"/>
                  </a:lnTo>
                  <a:cubicBezTo>
                    <a:pt x="411874" y="610331"/>
                    <a:pt x="412154" y="611060"/>
                    <a:pt x="412322" y="611788"/>
                  </a:cubicBezTo>
                  <a:cubicBezTo>
                    <a:pt x="413387" y="611844"/>
                    <a:pt x="414452" y="612125"/>
                    <a:pt x="415460" y="612517"/>
                  </a:cubicBezTo>
                  <a:lnTo>
                    <a:pt x="419047" y="613974"/>
                  </a:lnTo>
                  <a:cubicBezTo>
                    <a:pt x="420728" y="614646"/>
                    <a:pt x="422185" y="615711"/>
                    <a:pt x="423250" y="617112"/>
                  </a:cubicBezTo>
                  <a:lnTo>
                    <a:pt x="426500" y="620979"/>
                  </a:lnTo>
                  <a:lnTo>
                    <a:pt x="431207" y="625013"/>
                  </a:lnTo>
                  <a:lnTo>
                    <a:pt x="458441" y="647932"/>
                  </a:lnTo>
                  <a:cubicBezTo>
                    <a:pt x="459282" y="648605"/>
                    <a:pt x="459954" y="649446"/>
                    <a:pt x="460514" y="650286"/>
                  </a:cubicBezTo>
                  <a:lnTo>
                    <a:pt x="461859" y="651351"/>
                  </a:lnTo>
                  <a:lnTo>
                    <a:pt x="525686" y="705427"/>
                  </a:lnTo>
                  <a:cubicBezTo>
                    <a:pt x="525910" y="705259"/>
                    <a:pt x="526190" y="705091"/>
                    <a:pt x="526414" y="704978"/>
                  </a:cubicBezTo>
                  <a:lnTo>
                    <a:pt x="524565" y="703578"/>
                  </a:lnTo>
                  <a:cubicBezTo>
                    <a:pt x="521987" y="701616"/>
                    <a:pt x="520418" y="698534"/>
                    <a:pt x="520418" y="695284"/>
                  </a:cubicBezTo>
                  <a:lnTo>
                    <a:pt x="520418" y="685253"/>
                  </a:lnTo>
                  <a:cubicBezTo>
                    <a:pt x="520418" y="681331"/>
                    <a:pt x="522604" y="677744"/>
                    <a:pt x="526134" y="676007"/>
                  </a:cubicBezTo>
                  <a:lnTo>
                    <a:pt x="527591" y="675279"/>
                  </a:lnTo>
                  <a:cubicBezTo>
                    <a:pt x="528264" y="674942"/>
                    <a:pt x="528992" y="674662"/>
                    <a:pt x="529721" y="674494"/>
                  </a:cubicBezTo>
                  <a:lnTo>
                    <a:pt x="530393" y="674326"/>
                  </a:lnTo>
                  <a:lnTo>
                    <a:pt x="532242" y="672869"/>
                  </a:lnTo>
                  <a:cubicBezTo>
                    <a:pt x="533083" y="672197"/>
                    <a:pt x="534035" y="671636"/>
                    <a:pt x="535100" y="671244"/>
                  </a:cubicBezTo>
                  <a:lnTo>
                    <a:pt x="535268" y="671188"/>
                  </a:lnTo>
                  <a:lnTo>
                    <a:pt x="534484" y="667602"/>
                  </a:lnTo>
                  <a:cubicBezTo>
                    <a:pt x="533923" y="665472"/>
                    <a:pt x="534091" y="663231"/>
                    <a:pt x="534932" y="661157"/>
                  </a:cubicBezTo>
                  <a:cubicBezTo>
                    <a:pt x="534764" y="659812"/>
                    <a:pt x="534932" y="658411"/>
                    <a:pt x="535324" y="657067"/>
                  </a:cubicBezTo>
                  <a:lnTo>
                    <a:pt x="537510" y="649894"/>
                  </a:lnTo>
                  <a:cubicBezTo>
                    <a:pt x="537678" y="649333"/>
                    <a:pt x="537902" y="648773"/>
                    <a:pt x="538182" y="648269"/>
                  </a:cubicBezTo>
                  <a:lnTo>
                    <a:pt x="539639" y="645411"/>
                  </a:lnTo>
                  <a:cubicBezTo>
                    <a:pt x="539919" y="644850"/>
                    <a:pt x="540256" y="644346"/>
                    <a:pt x="540592" y="643842"/>
                  </a:cubicBezTo>
                  <a:lnTo>
                    <a:pt x="543898" y="639471"/>
                  </a:lnTo>
                  <a:lnTo>
                    <a:pt x="544795" y="636781"/>
                  </a:lnTo>
                  <a:cubicBezTo>
                    <a:pt x="545411" y="634988"/>
                    <a:pt x="546476" y="633419"/>
                    <a:pt x="547877" y="632186"/>
                  </a:cubicBezTo>
                  <a:lnTo>
                    <a:pt x="552079" y="628600"/>
                  </a:lnTo>
                  <a:cubicBezTo>
                    <a:pt x="551183" y="627031"/>
                    <a:pt x="550735" y="625293"/>
                    <a:pt x="550735" y="623500"/>
                  </a:cubicBezTo>
                  <a:lnTo>
                    <a:pt x="550735" y="619914"/>
                  </a:lnTo>
                  <a:cubicBezTo>
                    <a:pt x="550735" y="616720"/>
                    <a:pt x="552191" y="613750"/>
                    <a:pt x="554713" y="611788"/>
                  </a:cubicBezTo>
                  <a:cubicBezTo>
                    <a:pt x="557235" y="609827"/>
                    <a:pt x="560485" y="609155"/>
                    <a:pt x="563567" y="609883"/>
                  </a:cubicBezTo>
                  <a:lnTo>
                    <a:pt x="565921" y="610444"/>
                  </a:lnTo>
                  <a:lnTo>
                    <a:pt x="585478" y="613245"/>
                  </a:lnTo>
                  <a:cubicBezTo>
                    <a:pt x="591137" y="614030"/>
                    <a:pt x="595060" y="619297"/>
                    <a:pt x="594219" y="624957"/>
                  </a:cubicBezTo>
                  <a:cubicBezTo>
                    <a:pt x="593547" y="629832"/>
                    <a:pt x="589512" y="633419"/>
                    <a:pt x="584805" y="633811"/>
                  </a:cubicBezTo>
                  <a:lnTo>
                    <a:pt x="594051" y="647989"/>
                  </a:lnTo>
                  <a:cubicBezTo>
                    <a:pt x="594612" y="648829"/>
                    <a:pt x="595004" y="649670"/>
                    <a:pt x="595284" y="650622"/>
                  </a:cubicBezTo>
                  <a:lnTo>
                    <a:pt x="600328" y="667153"/>
                  </a:lnTo>
                  <a:cubicBezTo>
                    <a:pt x="601000" y="669339"/>
                    <a:pt x="600944" y="671636"/>
                    <a:pt x="600159" y="673710"/>
                  </a:cubicBezTo>
                  <a:lnTo>
                    <a:pt x="590129" y="701000"/>
                  </a:lnTo>
                  <a:cubicBezTo>
                    <a:pt x="589849" y="701672"/>
                    <a:pt x="589568" y="702345"/>
                    <a:pt x="589120" y="702961"/>
                  </a:cubicBezTo>
                  <a:lnTo>
                    <a:pt x="584077" y="710862"/>
                  </a:lnTo>
                  <a:cubicBezTo>
                    <a:pt x="583965" y="711030"/>
                    <a:pt x="583909" y="711143"/>
                    <a:pt x="583797" y="711311"/>
                  </a:cubicBezTo>
                  <a:lnTo>
                    <a:pt x="582564" y="712992"/>
                  </a:lnTo>
                  <a:lnTo>
                    <a:pt x="585926" y="711927"/>
                  </a:lnTo>
                  <a:lnTo>
                    <a:pt x="626553" y="699823"/>
                  </a:lnTo>
                  <a:lnTo>
                    <a:pt x="644037" y="692818"/>
                  </a:lnTo>
                  <a:cubicBezTo>
                    <a:pt x="646222" y="691978"/>
                    <a:pt x="648576" y="691866"/>
                    <a:pt x="650817" y="692482"/>
                  </a:cubicBezTo>
                  <a:lnTo>
                    <a:pt x="697664" y="706379"/>
                  </a:lnTo>
                  <a:cubicBezTo>
                    <a:pt x="698001" y="705931"/>
                    <a:pt x="698337" y="705483"/>
                    <a:pt x="698729" y="705091"/>
                  </a:cubicBezTo>
                  <a:lnTo>
                    <a:pt x="700186" y="703634"/>
                  </a:lnTo>
                  <a:cubicBezTo>
                    <a:pt x="701979" y="701896"/>
                    <a:pt x="704277" y="700832"/>
                    <a:pt x="706798" y="700664"/>
                  </a:cubicBezTo>
                  <a:lnTo>
                    <a:pt x="707359" y="700103"/>
                  </a:lnTo>
                  <a:cubicBezTo>
                    <a:pt x="709320" y="698142"/>
                    <a:pt x="711954" y="697077"/>
                    <a:pt x="714644" y="697077"/>
                  </a:cubicBezTo>
                  <a:lnTo>
                    <a:pt x="715372" y="697077"/>
                  </a:lnTo>
                  <a:cubicBezTo>
                    <a:pt x="715989" y="697077"/>
                    <a:pt x="716605" y="697133"/>
                    <a:pt x="717165" y="697245"/>
                  </a:cubicBezTo>
                  <a:cubicBezTo>
                    <a:pt x="719071" y="696909"/>
                    <a:pt x="721088" y="697133"/>
                    <a:pt x="722881" y="697862"/>
                  </a:cubicBezTo>
                  <a:cubicBezTo>
                    <a:pt x="723217" y="697806"/>
                    <a:pt x="723610" y="697806"/>
                    <a:pt x="723946" y="697806"/>
                  </a:cubicBezTo>
                  <a:lnTo>
                    <a:pt x="724674" y="697806"/>
                  </a:lnTo>
                  <a:cubicBezTo>
                    <a:pt x="726580" y="697806"/>
                    <a:pt x="728373" y="698310"/>
                    <a:pt x="729942" y="699263"/>
                  </a:cubicBezTo>
                  <a:lnTo>
                    <a:pt x="735433" y="699263"/>
                  </a:lnTo>
                  <a:cubicBezTo>
                    <a:pt x="741149" y="699263"/>
                    <a:pt x="745744" y="703914"/>
                    <a:pt x="745744" y="709573"/>
                  </a:cubicBezTo>
                  <a:lnTo>
                    <a:pt x="745744" y="712880"/>
                  </a:lnTo>
                  <a:cubicBezTo>
                    <a:pt x="746473" y="712880"/>
                    <a:pt x="747257" y="712992"/>
                    <a:pt x="747986" y="713160"/>
                  </a:cubicBezTo>
                  <a:cubicBezTo>
                    <a:pt x="748826" y="712936"/>
                    <a:pt x="749667" y="712824"/>
                    <a:pt x="750507" y="712824"/>
                  </a:cubicBezTo>
                  <a:lnTo>
                    <a:pt x="751012" y="712824"/>
                  </a:lnTo>
                  <a:cubicBezTo>
                    <a:pt x="752189" y="712375"/>
                    <a:pt x="753477" y="712095"/>
                    <a:pt x="754822" y="712095"/>
                  </a:cubicBezTo>
                  <a:cubicBezTo>
                    <a:pt x="754822" y="712095"/>
                    <a:pt x="754822" y="712095"/>
                    <a:pt x="754822" y="712095"/>
                  </a:cubicBezTo>
                  <a:cubicBezTo>
                    <a:pt x="757568" y="712095"/>
                    <a:pt x="760202" y="713216"/>
                    <a:pt x="762107" y="715121"/>
                  </a:cubicBezTo>
                  <a:lnTo>
                    <a:pt x="763396" y="716410"/>
                  </a:lnTo>
                  <a:lnTo>
                    <a:pt x="843137" y="716410"/>
                  </a:lnTo>
                  <a:cubicBezTo>
                    <a:pt x="847564" y="716410"/>
                    <a:pt x="851543" y="719268"/>
                    <a:pt x="852944" y="723471"/>
                  </a:cubicBezTo>
                  <a:lnTo>
                    <a:pt x="853672" y="725600"/>
                  </a:lnTo>
                  <a:cubicBezTo>
                    <a:pt x="853784" y="725880"/>
                    <a:pt x="853840" y="726105"/>
                    <a:pt x="853896" y="726385"/>
                  </a:cubicBezTo>
                  <a:lnTo>
                    <a:pt x="854625" y="729243"/>
                  </a:lnTo>
                  <a:cubicBezTo>
                    <a:pt x="854737" y="729747"/>
                    <a:pt x="854849" y="730195"/>
                    <a:pt x="854905" y="730700"/>
                  </a:cubicBezTo>
                  <a:cubicBezTo>
                    <a:pt x="855465" y="732100"/>
                    <a:pt x="855745" y="733557"/>
                    <a:pt x="855689" y="735070"/>
                  </a:cubicBezTo>
                  <a:cubicBezTo>
                    <a:pt x="855577" y="737984"/>
                    <a:pt x="854232" y="740674"/>
                    <a:pt x="851991" y="742523"/>
                  </a:cubicBezTo>
                  <a:lnTo>
                    <a:pt x="845491" y="747959"/>
                  </a:lnTo>
                  <a:cubicBezTo>
                    <a:pt x="845098" y="750201"/>
                    <a:pt x="843922" y="752330"/>
                    <a:pt x="842128" y="753899"/>
                  </a:cubicBezTo>
                  <a:cubicBezTo>
                    <a:pt x="842577" y="755076"/>
                    <a:pt x="842801" y="756309"/>
                    <a:pt x="842801" y="757597"/>
                  </a:cubicBezTo>
                  <a:lnTo>
                    <a:pt x="842801" y="759054"/>
                  </a:lnTo>
                  <a:cubicBezTo>
                    <a:pt x="842801" y="763481"/>
                    <a:pt x="839943" y="767460"/>
                    <a:pt x="835740" y="768861"/>
                  </a:cubicBezTo>
                  <a:lnTo>
                    <a:pt x="833611" y="769589"/>
                  </a:lnTo>
                  <a:cubicBezTo>
                    <a:pt x="832546" y="769926"/>
                    <a:pt x="831481" y="770094"/>
                    <a:pt x="830361" y="770094"/>
                  </a:cubicBezTo>
                  <a:lnTo>
                    <a:pt x="829856" y="770094"/>
                  </a:lnTo>
                  <a:cubicBezTo>
                    <a:pt x="828287" y="771046"/>
                    <a:pt x="826438" y="771551"/>
                    <a:pt x="824589" y="771551"/>
                  </a:cubicBezTo>
                  <a:lnTo>
                    <a:pt x="823860" y="771551"/>
                  </a:lnTo>
                  <a:cubicBezTo>
                    <a:pt x="822964" y="771551"/>
                    <a:pt x="822123" y="771439"/>
                    <a:pt x="821283" y="771215"/>
                  </a:cubicBezTo>
                  <a:lnTo>
                    <a:pt x="821283" y="771999"/>
                  </a:lnTo>
                  <a:cubicBezTo>
                    <a:pt x="821283" y="774745"/>
                    <a:pt x="820218" y="777379"/>
                    <a:pt x="818257" y="779284"/>
                  </a:cubicBezTo>
                  <a:lnTo>
                    <a:pt x="816127" y="781413"/>
                  </a:lnTo>
                  <a:cubicBezTo>
                    <a:pt x="815006" y="782534"/>
                    <a:pt x="813605" y="783431"/>
                    <a:pt x="812092" y="783935"/>
                  </a:cubicBezTo>
                  <a:lnTo>
                    <a:pt x="811028" y="784271"/>
                  </a:lnTo>
                  <a:cubicBezTo>
                    <a:pt x="810860" y="785056"/>
                    <a:pt x="810579" y="785840"/>
                    <a:pt x="810187" y="786625"/>
                  </a:cubicBezTo>
                  <a:lnTo>
                    <a:pt x="809459" y="788082"/>
                  </a:lnTo>
                  <a:cubicBezTo>
                    <a:pt x="808786" y="789427"/>
                    <a:pt x="807834" y="790547"/>
                    <a:pt x="806713" y="791500"/>
                  </a:cubicBezTo>
                  <a:lnTo>
                    <a:pt x="808002" y="794638"/>
                  </a:lnTo>
                  <a:cubicBezTo>
                    <a:pt x="808730" y="796095"/>
                    <a:pt x="809123" y="797664"/>
                    <a:pt x="809123" y="799289"/>
                  </a:cubicBezTo>
                  <a:lnTo>
                    <a:pt x="809123" y="799513"/>
                  </a:lnTo>
                  <a:cubicBezTo>
                    <a:pt x="809403" y="799625"/>
                    <a:pt x="809739" y="799738"/>
                    <a:pt x="810019" y="799850"/>
                  </a:cubicBezTo>
                  <a:lnTo>
                    <a:pt x="820050" y="804164"/>
                  </a:lnTo>
                  <a:cubicBezTo>
                    <a:pt x="824365" y="806014"/>
                    <a:pt x="826886" y="810497"/>
                    <a:pt x="826214" y="815092"/>
                  </a:cubicBezTo>
                  <a:cubicBezTo>
                    <a:pt x="826046" y="816381"/>
                    <a:pt x="825597" y="817613"/>
                    <a:pt x="824981" y="818734"/>
                  </a:cubicBezTo>
                  <a:cubicBezTo>
                    <a:pt x="827839" y="819463"/>
                    <a:pt x="830305" y="821424"/>
                    <a:pt x="831649" y="824114"/>
                  </a:cubicBezTo>
                  <a:lnTo>
                    <a:pt x="832826" y="826411"/>
                  </a:lnTo>
                  <a:lnTo>
                    <a:pt x="834395" y="828821"/>
                  </a:lnTo>
                  <a:cubicBezTo>
                    <a:pt x="835068" y="828989"/>
                    <a:pt x="835740" y="829269"/>
                    <a:pt x="836357" y="829549"/>
                  </a:cubicBezTo>
                  <a:lnTo>
                    <a:pt x="838766" y="830726"/>
                  </a:lnTo>
                  <a:lnTo>
                    <a:pt x="843137" y="832351"/>
                  </a:lnTo>
                  <a:lnTo>
                    <a:pt x="854401" y="834369"/>
                  </a:lnTo>
                  <a:cubicBezTo>
                    <a:pt x="854457" y="834369"/>
                    <a:pt x="854569" y="834369"/>
                    <a:pt x="854625" y="834425"/>
                  </a:cubicBezTo>
                  <a:lnTo>
                    <a:pt x="858211" y="835153"/>
                  </a:lnTo>
                  <a:cubicBezTo>
                    <a:pt x="860172" y="835545"/>
                    <a:pt x="862022" y="836498"/>
                    <a:pt x="863479" y="837955"/>
                  </a:cubicBezTo>
                  <a:cubicBezTo>
                    <a:pt x="867513" y="841990"/>
                    <a:pt x="867681" y="848602"/>
                    <a:pt x="863703" y="852693"/>
                  </a:cubicBezTo>
                  <a:cubicBezTo>
                    <a:pt x="860677" y="855775"/>
                    <a:pt x="856306" y="856615"/>
                    <a:pt x="852607" y="855158"/>
                  </a:cubicBezTo>
                  <a:lnTo>
                    <a:pt x="851431" y="854934"/>
                  </a:lnTo>
                  <a:lnTo>
                    <a:pt x="835012" y="854262"/>
                  </a:lnTo>
                  <a:lnTo>
                    <a:pt x="801053" y="852525"/>
                  </a:lnTo>
                  <a:cubicBezTo>
                    <a:pt x="800997" y="852861"/>
                    <a:pt x="800885" y="853197"/>
                    <a:pt x="800773" y="853533"/>
                  </a:cubicBezTo>
                  <a:lnTo>
                    <a:pt x="795730" y="869336"/>
                  </a:lnTo>
                  <a:lnTo>
                    <a:pt x="773483" y="941064"/>
                  </a:lnTo>
                  <a:lnTo>
                    <a:pt x="759866" y="986230"/>
                  </a:lnTo>
                  <a:cubicBezTo>
                    <a:pt x="758633" y="990264"/>
                    <a:pt x="755103" y="993178"/>
                    <a:pt x="750900" y="993514"/>
                  </a:cubicBezTo>
                  <a:lnTo>
                    <a:pt x="733024" y="994971"/>
                  </a:lnTo>
                  <a:lnTo>
                    <a:pt x="707247" y="998446"/>
                  </a:lnTo>
                  <a:cubicBezTo>
                    <a:pt x="707415" y="998614"/>
                    <a:pt x="707583" y="998726"/>
                    <a:pt x="707751" y="998894"/>
                  </a:cubicBezTo>
                  <a:lnTo>
                    <a:pt x="708479" y="999623"/>
                  </a:lnTo>
                  <a:cubicBezTo>
                    <a:pt x="709712" y="1000855"/>
                    <a:pt x="710609" y="1002368"/>
                    <a:pt x="711057" y="1003993"/>
                  </a:cubicBezTo>
                  <a:cubicBezTo>
                    <a:pt x="711674" y="1004386"/>
                    <a:pt x="712234" y="1004834"/>
                    <a:pt x="712794" y="1005394"/>
                  </a:cubicBezTo>
                  <a:lnTo>
                    <a:pt x="713915" y="1006515"/>
                  </a:lnTo>
                  <a:cubicBezTo>
                    <a:pt x="714588" y="1006739"/>
                    <a:pt x="715204" y="1007019"/>
                    <a:pt x="715820" y="1007412"/>
                  </a:cubicBezTo>
                  <a:cubicBezTo>
                    <a:pt x="717109" y="1007916"/>
                    <a:pt x="718286" y="1008701"/>
                    <a:pt x="719295" y="1009709"/>
                  </a:cubicBezTo>
                  <a:lnTo>
                    <a:pt x="719687" y="1010101"/>
                  </a:lnTo>
                  <a:cubicBezTo>
                    <a:pt x="719855" y="1010158"/>
                    <a:pt x="720023" y="1010214"/>
                    <a:pt x="720191" y="1010270"/>
                  </a:cubicBezTo>
                  <a:cubicBezTo>
                    <a:pt x="721368" y="1010382"/>
                    <a:pt x="722545" y="1010718"/>
                    <a:pt x="723610" y="1011222"/>
                  </a:cubicBezTo>
                  <a:lnTo>
                    <a:pt x="730950" y="1014753"/>
                  </a:lnTo>
                  <a:cubicBezTo>
                    <a:pt x="732183" y="1012511"/>
                    <a:pt x="734257" y="1010830"/>
                    <a:pt x="736666" y="1010045"/>
                  </a:cubicBezTo>
                  <a:lnTo>
                    <a:pt x="740197" y="1008757"/>
                  </a:lnTo>
                  <a:cubicBezTo>
                    <a:pt x="745520" y="1006627"/>
                    <a:pt x="751516" y="1009205"/>
                    <a:pt x="753646" y="1014528"/>
                  </a:cubicBezTo>
                  <a:cubicBezTo>
                    <a:pt x="754150" y="1015817"/>
                    <a:pt x="754374" y="1017106"/>
                    <a:pt x="754374" y="1018395"/>
                  </a:cubicBezTo>
                  <a:cubicBezTo>
                    <a:pt x="754374" y="1021813"/>
                    <a:pt x="752637" y="1025120"/>
                    <a:pt x="749667" y="1027025"/>
                  </a:cubicBezTo>
                  <a:cubicBezTo>
                    <a:pt x="749611" y="1027137"/>
                    <a:pt x="749555" y="1027193"/>
                    <a:pt x="749499" y="1027305"/>
                  </a:cubicBezTo>
                  <a:cubicBezTo>
                    <a:pt x="749443" y="1029098"/>
                    <a:pt x="748938" y="1030835"/>
                    <a:pt x="748042" y="1032404"/>
                  </a:cubicBezTo>
                  <a:cubicBezTo>
                    <a:pt x="747650" y="1033413"/>
                    <a:pt x="747089" y="1034366"/>
                    <a:pt x="746361" y="1035150"/>
                  </a:cubicBezTo>
                  <a:cubicBezTo>
                    <a:pt x="745912" y="1036999"/>
                    <a:pt x="744960" y="1038737"/>
                    <a:pt x="743615" y="1040081"/>
                  </a:cubicBezTo>
                  <a:lnTo>
                    <a:pt x="742158" y="1041538"/>
                  </a:lnTo>
                  <a:cubicBezTo>
                    <a:pt x="741373" y="1042323"/>
                    <a:pt x="740477" y="1042995"/>
                    <a:pt x="739468" y="1043500"/>
                  </a:cubicBezTo>
                  <a:lnTo>
                    <a:pt x="739468" y="1043500"/>
                  </a:lnTo>
                  <a:cubicBezTo>
                    <a:pt x="738459" y="1044396"/>
                    <a:pt x="737283" y="1045069"/>
                    <a:pt x="735994" y="1045461"/>
                  </a:cubicBezTo>
                  <a:lnTo>
                    <a:pt x="734985" y="1045797"/>
                  </a:lnTo>
                  <a:cubicBezTo>
                    <a:pt x="734593" y="1046133"/>
                    <a:pt x="734145" y="1046414"/>
                    <a:pt x="733752" y="1046694"/>
                  </a:cubicBezTo>
                  <a:lnTo>
                    <a:pt x="733752" y="1047142"/>
                  </a:lnTo>
                  <a:cubicBezTo>
                    <a:pt x="733752" y="1051065"/>
                    <a:pt x="731567" y="1054651"/>
                    <a:pt x="728037" y="1056388"/>
                  </a:cubicBezTo>
                  <a:lnTo>
                    <a:pt x="722265" y="1059246"/>
                  </a:lnTo>
                  <a:cubicBezTo>
                    <a:pt x="721256" y="1060143"/>
                    <a:pt x="720079" y="1060815"/>
                    <a:pt x="718790" y="1061208"/>
                  </a:cubicBezTo>
                  <a:lnTo>
                    <a:pt x="716605" y="1061936"/>
                  </a:lnTo>
                  <a:cubicBezTo>
                    <a:pt x="715316" y="1063617"/>
                    <a:pt x="713523" y="1064906"/>
                    <a:pt x="711506" y="1065522"/>
                  </a:cubicBezTo>
                  <a:cubicBezTo>
                    <a:pt x="711506" y="1065578"/>
                    <a:pt x="711506" y="1065634"/>
                    <a:pt x="711506" y="1065747"/>
                  </a:cubicBezTo>
                  <a:lnTo>
                    <a:pt x="711506" y="1067204"/>
                  </a:lnTo>
                  <a:cubicBezTo>
                    <a:pt x="711506" y="1069445"/>
                    <a:pt x="710777" y="1071518"/>
                    <a:pt x="709544" y="1073256"/>
                  </a:cubicBezTo>
                  <a:cubicBezTo>
                    <a:pt x="709880" y="1074320"/>
                    <a:pt x="710049" y="1075385"/>
                    <a:pt x="710049" y="1076506"/>
                  </a:cubicBezTo>
                  <a:lnTo>
                    <a:pt x="710049" y="1085135"/>
                  </a:lnTo>
                  <a:cubicBezTo>
                    <a:pt x="710049" y="1086256"/>
                    <a:pt x="709880" y="1087321"/>
                    <a:pt x="709544" y="1088386"/>
                  </a:cubicBezTo>
                  <a:lnTo>
                    <a:pt x="709376" y="1089450"/>
                  </a:lnTo>
                  <a:cubicBezTo>
                    <a:pt x="709376" y="1091300"/>
                    <a:pt x="708872" y="1093093"/>
                    <a:pt x="707919" y="1094718"/>
                  </a:cubicBezTo>
                  <a:cubicBezTo>
                    <a:pt x="708367" y="1095054"/>
                    <a:pt x="708816" y="1095390"/>
                    <a:pt x="709208" y="1095783"/>
                  </a:cubicBezTo>
                  <a:lnTo>
                    <a:pt x="709488" y="1096063"/>
                  </a:lnTo>
                  <a:lnTo>
                    <a:pt x="710665" y="1095839"/>
                  </a:lnTo>
                  <a:cubicBezTo>
                    <a:pt x="714083" y="1095166"/>
                    <a:pt x="717558" y="1096231"/>
                    <a:pt x="719967" y="1098640"/>
                  </a:cubicBezTo>
                  <a:lnTo>
                    <a:pt x="720640" y="1099313"/>
                  </a:lnTo>
                  <a:cubicBezTo>
                    <a:pt x="721088" y="1099257"/>
                    <a:pt x="721536" y="1099201"/>
                    <a:pt x="721985" y="1099201"/>
                  </a:cubicBezTo>
                  <a:lnTo>
                    <a:pt x="723946" y="1099201"/>
                  </a:lnTo>
                  <a:cubicBezTo>
                    <a:pt x="725123" y="1098753"/>
                    <a:pt x="726411" y="1098472"/>
                    <a:pt x="727756" y="1098472"/>
                  </a:cubicBezTo>
                  <a:lnTo>
                    <a:pt x="729213" y="1098472"/>
                  </a:lnTo>
                  <a:cubicBezTo>
                    <a:pt x="733136" y="1098472"/>
                    <a:pt x="736666" y="1100658"/>
                    <a:pt x="738459" y="1104132"/>
                  </a:cubicBezTo>
                  <a:cubicBezTo>
                    <a:pt x="739020" y="1104636"/>
                    <a:pt x="739468" y="1105197"/>
                    <a:pt x="739916" y="1105813"/>
                  </a:cubicBezTo>
                  <a:cubicBezTo>
                    <a:pt x="739972" y="1105813"/>
                    <a:pt x="739972" y="1105869"/>
                    <a:pt x="740029" y="1105869"/>
                  </a:cubicBezTo>
                  <a:cubicBezTo>
                    <a:pt x="741149" y="1106093"/>
                    <a:pt x="742214" y="1106542"/>
                    <a:pt x="743223" y="1107102"/>
                  </a:cubicBezTo>
                  <a:cubicBezTo>
                    <a:pt x="743727" y="1107326"/>
                    <a:pt x="744175" y="1107550"/>
                    <a:pt x="744680" y="1107831"/>
                  </a:cubicBezTo>
                  <a:cubicBezTo>
                    <a:pt x="746977" y="1108055"/>
                    <a:pt x="749163" y="1109063"/>
                    <a:pt x="750844" y="1110689"/>
                  </a:cubicBezTo>
                  <a:cubicBezTo>
                    <a:pt x="753309" y="1110857"/>
                    <a:pt x="755663" y="1111921"/>
                    <a:pt x="757456" y="1113714"/>
                  </a:cubicBezTo>
                  <a:lnTo>
                    <a:pt x="758185" y="1114443"/>
                  </a:lnTo>
                  <a:cubicBezTo>
                    <a:pt x="758969" y="1115228"/>
                    <a:pt x="759585" y="1116124"/>
                    <a:pt x="760090" y="1117077"/>
                  </a:cubicBezTo>
                  <a:cubicBezTo>
                    <a:pt x="762107" y="1118982"/>
                    <a:pt x="763340" y="1121672"/>
                    <a:pt x="763340" y="1124642"/>
                  </a:cubicBezTo>
                  <a:lnTo>
                    <a:pt x="763340" y="1131086"/>
                  </a:lnTo>
                  <a:cubicBezTo>
                    <a:pt x="763340" y="1131422"/>
                    <a:pt x="763340" y="1131815"/>
                    <a:pt x="763284" y="1132151"/>
                  </a:cubicBezTo>
                  <a:cubicBezTo>
                    <a:pt x="763340" y="1132487"/>
                    <a:pt x="763340" y="1132879"/>
                    <a:pt x="763340" y="1133215"/>
                  </a:cubicBezTo>
                  <a:lnTo>
                    <a:pt x="763340" y="1134672"/>
                  </a:lnTo>
                  <a:cubicBezTo>
                    <a:pt x="763340" y="1137418"/>
                    <a:pt x="762275" y="1140052"/>
                    <a:pt x="760314" y="1141957"/>
                  </a:cubicBezTo>
                  <a:lnTo>
                    <a:pt x="760202" y="1142069"/>
                  </a:lnTo>
                  <a:cubicBezTo>
                    <a:pt x="760090" y="1142630"/>
                    <a:pt x="759866" y="1143190"/>
                    <a:pt x="759698" y="1143694"/>
                  </a:cubicBezTo>
                  <a:cubicBezTo>
                    <a:pt x="765301" y="1143806"/>
                    <a:pt x="769840" y="1148402"/>
                    <a:pt x="769840" y="1154005"/>
                  </a:cubicBezTo>
                  <a:lnTo>
                    <a:pt x="769840" y="1154734"/>
                  </a:lnTo>
                  <a:cubicBezTo>
                    <a:pt x="769840" y="1155518"/>
                    <a:pt x="769728" y="1156359"/>
                    <a:pt x="769560" y="1157143"/>
                  </a:cubicBezTo>
                  <a:lnTo>
                    <a:pt x="762387" y="1187291"/>
                  </a:lnTo>
                  <a:cubicBezTo>
                    <a:pt x="762331" y="1187572"/>
                    <a:pt x="762219" y="1187852"/>
                    <a:pt x="762163" y="1188188"/>
                  </a:cubicBezTo>
                  <a:lnTo>
                    <a:pt x="760706" y="1192503"/>
                  </a:lnTo>
                  <a:cubicBezTo>
                    <a:pt x="759978" y="1194688"/>
                    <a:pt x="758577" y="1196538"/>
                    <a:pt x="756616" y="1197826"/>
                  </a:cubicBezTo>
                  <a:lnTo>
                    <a:pt x="755551" y="1198555"/>
                  </a:lnTo>
                  <a:cubicBezTo>
                    <a:pt x="755046" y="1199956"/>
                    <a:pt x="754206" y="1201245"/>
                    <a:pt x="753141" y="1202309"/>
                  </a:cubicBezTo>
                  <a:lnTo>
                    <a:pt x="752861" y="1202590"/>
                  </a:lnTo>
                  <a:cubicBezTo>
                    <a:pt x="752357" y="1203542"/>
                    <a:pt x="751740" y="1204439"/>
                    <a:pt x="750956" y="1205223"/>
                  </a:cubicBezTo>
                  <a:lnTo>
                    <a:pt x="748938" y="1207241"/>
                  </a:lnTo>
                  <a:cubicBezTo>
                    <a:pt x="748938" y="1207241"/>
                    <a:pt x="748938" y="1207241"/>
                    <a:pt x="748938" y="1207241"/>
                  </a:cubicBezTo>
                  <a:lnTo>
                    <a:pt x="748938" y="1208698"/>
                  </a:lnTo>
                  <a:cubicBezTo>
                    <a:pt x="748938" y="1209818"/>
                    <a:pt x="748770" y="1210939"/>
                    <a:pt x="748378" y="1212004"/>
                  </a:cubicBezTo>
                  <a:lnTo>
                    <a:pt x="747650" y="1214133"/>
                  </a:lnTo>
                  <a:cubicBezTo>
                    <a:pt x="746977" y="1216095"/>
                    <a:pt x="745800" y="1217720"/>
                    <a:pt x="744287" y="1218953"/>
                  </a:cubicBezTo>
                  <a:lnTo>
                    <a:pt x="744231" y="1219065"/>
                  </a:lnTo>
                  <a:cubicBezTo>
                    <a:pt x="743895" y="1219737"/>
                    <a:pt x="743503" y="1220353"/>
                    <a:pt x="743054" y="1220914"/>
                  </a:cubicBezTo>
                  <a:lnTo>
                    <a:pt x="740309" y="1224332"/>
                  </a:lnTo>
                  <a:lnTo>
                    <a:pt x="740309" y="1225173"/>
                  </a:lnTo>
                  <a:cubicBezTo>
                    <a:pt x="740309" y="1226013"/>
                    <a:pt x="740197" y="1226854"/>
                    <a:pt x="739972" y="1227694"/>
                  </a:cubicBezTo>
                  <a:lnTo>
                    <a:pt x="739244" y="1230552"/>
                  </a:lnTo>
                  <a:cubicBezTo>
                    <a:pt x="739076" y="1231281"/>
                    <a:pt x="738796" y="1231953"/>
                    <a:pt x="738459" y="1232626"/>
                  </a:cubicBezTo>
                  <a:lnTo>
                    <a:pt x="737731" y="1234083"/>
                  </a:lnTo>
                  <a:cubicBezTo>
                    <a:pt x="737227" y="1235091"/>
                    <a:pt x="736610" y="1235988"/>
                    <a:pt x="735826" y="1236772"/>
                  </a:cubicBezTo>
                  <a:lnTo>
                    <a:pt x="735097" y="1237501"/>
                  </a:lnTo>
                  <a:cubicBezTo>
                    <a:pt x="734761" y="1237837"/>
                    <a:pt x="734369" y="1238173"/>
                    <a:pt x="733920" y="1238510"/>
                  </a:cubicBezTo>
                  <a:lnTo>
                    <a:pt x="727196" y="1254312"/>
                  </a:lnTo>
                  <a:cubicBezTo>
                    <a:pt x="727084" y="1254536"/>
                    <a:pt x="727028" y="1254704"/>
                    <a:pt x="726916" y="1254872"/>
                  </a:cubicBezTo>
                  <a:lnTo>
                    <a:pt x="725627" y="1257450"/>
                  </a:lnTo>
                  <a:lnTo>
                    <a:pt x="703044" y="1310517"/>
                  </a:lnTo>
                  <a:lnTo>
                    <a:pt x="703772" y="1313039"/>
                  </a:lnTo>
                  <a:cubicBezTo>
                    <a:pt x="706182" y="1314832"/>
                    <a:pt x="707695" y="1317578"/>
                    <a:pt x="707863" y="1320548"/>
                  </a:cubicBezTo>
                  <a:cubicBezTo>
                    <a:pt x="707975" y="1322173"/>
                    <a:pt x="707695" y="1323742"/>
                    <a:pt x="707135" y="1325199"/>
                  </a:cubicBezTo>
                  <a:cubicBezTo>
                    <a:pt x="707191" y="1325535"/>
                    <a:pt x="707191" y="1325928"/>
                    <a:pt x="707191" y="1326320"/>
                  </a:cubicBezTo>
                  <a:lnTo>
                    <a:pt x="707191" y="1326376"/>
                  </a:lnTo>
                  <a:cubicBezTo>
                    <a:pt x="709320" y="1328618"/>
                    <a:pt x="710385" y="1331700"/>
                    <a:pt x="709993" y="1334782"/>
                  </a:cubicBezTo>
                  <a:cubicBezTo>
                    <a:pt x="709712" y="1337023"/>
                    <a:pt x="708704" y="1339096"/>
                    <a:pt x="707191" y="1340666"/>
                  </a:cubicBezTo>
                  <a:lnTo>
                    <a:pt x="707191" y="1340722"/>
                  </a:lnTo>
                  <a:cubicBezTo>
                    <a:pt x="707191" y="1342907"/>
                    <a:pt x="706462" y="1345092"/>
                    <a:pt x="705173" y="1346830"/>
                  </a:cubicBezTo>
                  <a:lnTo>
                    <a:pt x="705005" y="1349351"/>
                  </a:lnTo>
                  <a:cubicBezTo>
                    <a:pt x="705005" y="1350976"/>
                    <a:pt x="704613" y="1352545"/>
                    <a:pt x="703884" y="1354002"/>
                  </a:cubicBezTo>
                  <a:lnTo>
                    <a:pt x="703212" y="1355347"/>
                  </a:lnTo>
                  <a:cubicBezTo>
                    <a:pt x="703940" y="1358037"/>
                    <a:pt x="703492" y="1360951"/>
                    <a:pt x="701979" y="1363417"/>
                  </a:cubicBezTo>
                  <a:cubicBezTo>
                    <a:pt x="701867" y="1363585"/>
                    <a:pt x="701755" y="1363753"/>
                    <a:pt x="701643" y="1363921"/>
                  </a:cubicBezTo>
                  <a:lnTo>
                    <a:pt x="703548" y="1364874"/>
                  </a:lnTo>
                  <a:lnTo>
                    <a:pt x="704725" y="1364874"/>
                  </a:lnTo>
                  <a:cubicBezTo>
                    <a:pt x="705846" y="1364874"/>
                    <a:pt x="706967" y="1365042"/>
                    <a:pt x="707975" y="1365434"/>
                  </a:cubicBezTo>
                  <a:lnTo>
                    <a:pt x="711169" y="1366331"/>
                  </a:lnTo>
                  <a:cubicBezTo>
                    <a:pt x="712458" y="1366331"/>
                    <a:pt x="713747" y="1366555"/>
                    <a:pt x="714924" y="1367059"/>
                  </a:cubicBezTo>
                  <a:lnTo>
                    <a:pt x="719015" y="1367059"/>
                  </a:lnTo>
                  <a:cubicBezTo>
                    <a:pt x="720135" y="1367059"/>
                    <a:pt x="721256" y="1367227"/>
                    <a:pt x="722265" y="1367563"/>
                  </a:cubicBezTo>
                  <a:lnTo>
                    <a:pt x="726580" y="1369020"/>
                  </a:lnTo>
                  <a:cubicBezTo>
                    <a:pt x="727028" y="1369188"/>
                    <a:pt x="727476" y="1369357"/>
                    <a:pt x="727924" y="1369581"/>
                  </a:cubicBezTo>
                  <a:lnTo>
                    <a:pt x="728261" y="1369749"/>
                  </a:lnTo>
                  <a:lnTo>
                    <a:pt x="790798" y="1365602"/>
                  </a:lnTo>
                  <a:cubicBezTo>
                    <a:pt x="791022" y="1365602"/>
                    <a:pt x="791247" y="1365602"/>
                    <a:pt x="791471" y="1365602"/>
                  </a:cubicBezTo>
                  <a:lnTo>
                    <a:pt x="793712" y="1365602"/>
                  </a:lnTo>
                  <a:cubicBezTo>
                    <a:pt x="794329" y="1365322"/>
                    <a:pt x="795001" y="1365098"/>
                    <a:pt x="795730" y="1364986"/>
                  </a:cubicBezTo>
                  <a:lnTo>
                    <a:pt x="797187" y="1364705"/>
                  </a:lnTo>
                  <a:lnTo>
                    <a:pt x="798980" y="1363361"/>
                  </a:lnTo>
                  <a:cubicBezTo>
                    <a:pt x="800437" y="1362240"/>
                    <a:pt x="802230" y="1361567"/>
                    <a:pt x="804023" y="1361343"/>
                  </a:cubicBezTo>
                  <a:lnTo>
                    <a:pt x="809123" y="1359662"/>
                  </a:lnTo>
                  <a:cubicBezTo>
                    <a:pt x="810187" y="1359326"/>
                    <a:pt x="811252" y="1359158"/>
                    <a:pt x="812373" y="1359158"/>
                  </a:cubicBezTo>
                  <a:lnTo>
                    <a:pt x="815231" y="1359158"/>
                  </a:lnTo>
                  <a:cubicBezTo>
                    <a:pt x="816351" y="1359158"/>
                    <a:pt x="817472" y="1359326"/>
                    <a:pt x="818481" y="1359662"/>
                  </a:cubicBezTo>
                  <a:lnTo>
                    <a:pt x="820610" y="1360391"/>
                  </a:lnTo>
                  <a:cubicBezTo>
                    <a:pt x="821058" y="1360559"/>
                    <a:pt x="821507" y="1360727"/>
                    <a:pt x="821955" y="1360951"/>
                  </a:cubicBezTo>
                  <a:lnTo>
                    <a:pt x="827727" y="1363809"/>
                  </a:lnTo>
                  <a:cubicBezTo>
                    <a:pt x="827951" y="1363921"/>
                    <a:pt x="828231" y="1364089"/>
                    <a:pt x="828455" y="1364201"/>
                  </a:cubicBezTo>
                  <a:cubicBezTo>
                    <a:pt x="828736" y="1364145"/>
                    <a:pt x="829072" y="1364145"/>
                    <a:pt x="829352" y="1364145"/>
                  </a:cubicBezTo>
                  <a:cubicBezTo>
                    <a:pt x="830529" y="1363697"/>
                    <a:pt x="831818" y="1363417"/>
                    <a:pt x="833162" y="1363417"/>
                  </a:cubicBezTo>
                  <a:lnTo>
                    <a:pt x="839607" y="1363417"/>
                  </a:lnTo>
                  <a:cubicBezTo>
                    <a:pt x="840896" y="1363417"/>
                    <a:pt x="842240" y="1363641"/>
                    <a:pt x="843417" y="1364145"/>
                  </a:cubicBezTo>
                  <a:lnTo>
                    <a:pt x="847004" y="1365602"/>
                  </a:lnTo>
                  <a:cubicBezTo>
                    <a:pt x="847284" y="1365714"/>
                    <a:pt x="847508" y="1365826"/>
                    <a:pt x="847788" y="1365938"/>
                  </a:cubicBezTo>
                  <a:lnTo>
                    <a:pt x="849245" y="1366667"/>
                  </a:lnTo>
                  <a:cubicBezTo>
                    <a:pt x="850254" y="1367171"/>
                    <a:pt x="851150" y="1367844"/>
                    <a:pt x="851935" y="1368628"/>
                  </a:cubicBezTo>
                  <a:lnTo>
                    <a:pt x="852159" y="1368852"/>
                  </a:lnTo>
                  <a:cubicBezTo>
                    <a:pt x="853112" y="1369357"/>
                    <a:pt x="854008" y="1369973"/>
                    <a:pt x="854793" y="1370758"/>
                  </a:cubicBezTo>
                  <a:lnTo>
                    <a:pt x="856474" y="1372439"/>
                  </a:lnTo>
                  <a:cubicBezTo>
                    <a:pt x="857427" y="1372943"/>
                    <a:pt x="858323" y="1373559"/>
                    <a:pt x="859108" y="1374344"/>
                  </a:cubicBezTo>
                  <a:lnTo>
                    <a:pt x="859836" y="1375072"/>
                  </a:lnTo>
                  <a:cubicBezTo>
                    <a:pt x="860453" y="1375689"/>
                    <a:pt x="860957" y="1376305"/>
                    <a:pt x="861349" y="1377034"/>
                  </a:cubicBezTo>
                  <a:lnTo>
                    <a:pt x="863479" y="1380620"/>
                  </a:lnTo>
                  <a:cubicBezTo>
                    <a:pt x="863871" y="1381293"/>
                    <a:pt x="864207" y="1381965"/>
                    <a:pt x="864431" y="1382693"/>
                  </a:cubicBezTo>
                  <a:lnTo>
                    <a:pt x="865272" y="1384879"/>
                  </a:lnTo>
                  <a:cubicBezTo>
                    <a:pt x="865496" y="1385327"/>
                    <a:pt x="865664" y="1385776"/>
                    <a:pt x="865832" y="1386280"/>
                  </a:cubicBezTo>
                  <a:lnTo>
                    <a:pt x="866561" y="1388409"/>
                  </a:lnTo>
                  <a:cubicBezTo>
                    <a:pt x="866897" y="1389418"/>
                    <a:pt x="867065" y="1390483"/>
                    <a:pt x="867065" y="1391603"/>
                  </a:cubicBezTo>
                  <a:lnTo>
                    <a:pt x="870035" y="1395526"/>
                  </a:lnTo>
                  <a:cubicBezTo>
                    <a:pt x="870427" y="1396030"/>
                    <a:pt x="870764" y="1396535"/>
                    <a:pt x="870988" y="1397095"/>
                  </a:cubicBezTo>
                  <a:lnTo>
                    <a:pt x="872108" y="1398832"/>
                  </a:lnTo>
                  <a:close/>
                  <a:moveTo>
                    <a:pt x="749891" y="1138091"/>
                  </a:moveTo>
                  <a:lnTo>
                    <a:pt x="749891" y="1138091"/>
                  </a:lnTo>
                  <a:lnTo>
                    <a:pt x="749891" y="1138091"/>
                  </a:lnTo>
                  <a:close/>
                  <a:moveTo>
                    <a:pt x="1464983" y="907665"/>
                  </a:moveTo>
                  <a:lnTo>
                    <a:pt x="1464983" y="907665"/>
                  </a:lnTo>
                  <a:lnTo>
                    <a:pt x="1464983" y="907665"/>
                  </a:lnTo>
                  <a:close/>
                  <a:moveTo>
                    <a:pt x="1314243" y="786345"/>
                  </a:moveTo>
                  <a:lnTo>
                    <a:pt x="1314243" y="786345"/>
                  </a:lnTo>
                  <a:lnTo>
                    <a:pt x="1314243" y="786345"/>
                  </a:lnTo>
                  <a:close/>
                  <a:moveTo>
                    <a:pt x="1355150" y="635604"/>
                  </a:moveTo>
                  <a:lnTo>
                    <a:pt x="1355150" y="635604"/>
                  </a:lnTo>
                  <a:lnTo>
                    <a:pt x="1355150" y="635604"/>
                  </a:lnTo>
                  <a:close/>
                  <a:moveTo>
                    <a:pt x="569675" y="106500"/>
                  </a:moveTo>
                  <a:lnTo>
                    <a:pt x="569675" y="106500"/>
                  </a:lnTo>
                  <a:lnTo>
                    <a:pt x="569675" y="106500"/>
                  </a:lnTo>
                  <a:close/>
                </a:path>
              </a:pathLst>
            </a:custGeom>
            <a:solidFill>
              <a:srgbClr val="FFFFFF"/>
            </a:solidFill>
            <a:ln w="55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600"/>
              <a:endParaRPr lang="pt-BR" sz="270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13" name="Agrupar 12">
            <a:extLst>
              <a:ext uri="{FF2B5EF4-FFF2-40B4-BE49-F238E27FC236}">
                <a16:creationId xmlns:a16="http://schemas.microsoft.com/office/drawing/2014/main" id="{D7C398CF-6A92-4CC3-BAC4-A3FB623003A9}"/>
              </a:ext>
            </a:extLst>
          </p:cNvPr>
          <p:cNvGrpSpPr/>
          <p:nvPr/>
        </p:nvGrpSpPr>
        <p:grpSpPr>
          <a:xfrm>
            <a:off x="10800557" y="3006426"/>
            <a:ext cx="568733" cy="711942"/>
            <a:chOff x="7200371" y="2004284"/>
            <a:chExt cx="379155" cy="474628"/>
          </a:xfrm>
        </p:grpSpPr>
        <p:sp>
          <p:nvSpPr>
            <p:cNvPr id="97" name="Gráfico 87">
              <a:extLst>
                <a:ext uri="{FF2B5EF4-FFF2-40B4-BE49-F238E27FC236}">
                  <a16:creationId xmlns:a16="http://schemas.microsoft.com/office/drawing/2014/main" id="{4377DBEE-3E9A-45E6-A6CD-F55394587143}"/>
                </a:ext>
              </a:extLst>
            </p:cNvPr>
            <p:cNvSpPr/>
            <p:nvPr/>
          </p:nvSpPr>
          <p:spPr>
            <a:xfrm>
              <a:off x="7200371" y="2004284"/>
              <a:ext cx="379155" cy="474628"/>
            </a:xfrm>
            <a:custGeom>
              <a:avLst/>
              <a:gdLst>
                <a:gd name="connsiteX0" fmla="*/ 188603 w 379155"/>
                <a:gd name="connsiteY0" fmla="*/ 0 h 474628"/>
                <a:gd name="connsiteX1" fmla="*/ 379148 w 379155"/>
                <a:gd name="connsiteY1" fmla="*/ 191898 h 474628"/>
                <a:gd name="connsiteX2" fmla="*/ 355518 w 379155"/>
                <a:gd name="connsiteY2" fmla="*/ 286828 h 474628"/>
                <a:gd name="connsiteX3" fmla="*/ 244427 w 379155"/>
                <a:gd name="connsiteY3" fmla="*/ 446532 h 474628"/>
                <a:gd name="connsiteX4" fmla="*/ 133465 w 379155"/>
                <a:gd name="connsiteY4" fmla="*/ 445416 h 474628"/>
                <a:gd name="connsiteX5" fmla="*/ 5762 w 379155"/>
                <a:gd name="connsiteY5" fmla="*/ 233793 h 474628"/>
                <a:gd name="connsiteX6" fmla="*/ 134109 w 379155"/>
                <a:gd name="connsiteY6" fmla="*/ 10281 h 474628"/>
                <a:gd name="connsiteX7" fmla="*/ 188603 w 379155"/>
                <a:gd name="connsiteY7" fmla="*/ 0 h 474628"/>
                <a:gd name="connsiteX8" fmla="*/ 189053 w 379155"/>
                <a:gd name="connsiteY8" fmla="*/ 286613 h 474628"/>
                <a:gd name="connsiteX9" fmla="*/ 284755 w 379155"/>
                <a:gd name="connsiteY9" fmla="*/ 191619 h 474628"/>
                <a:gd name="connsiteX10" fmla="*/ 189118 w 379155"/>
                <a:gd name="connsiteY10" fmla="*/ 96003 h 474628"/>
                <a:gd name="connsiteX11" fmla="*/ 94016 w 379155"/>
                <a:gd name="connsiteY11" fmla="*/ 190997 h 474628"/>
                <a:gd name="connsiteX12" fmla="*/ 189053 w 379155"/>
                <a:gd name="connsiteY12" fmla="*/ 286613 h 47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9155" h="474628">
                  <a:moveTo>
                    <a:pt x="188603" y="0"/>
                  </a:moveTo>
                  <a:cubicBezTo>
                    <a:pt x="293555" y="1374"/>
                    <a:pt x="380028" y="87546"/>
                    <a:pt x="379148" y="191898"/>
                  </a:cubicBezTo>
                  <a:cubicBezTo>
                    <a:pt x="378869" y="225273"/>
                    <a:pt x="368803" y="256608"/>
                    <a:pt x="355518" y="286828"/>
                  </a:cubicBezTo>
                  <a:cubicBezTo>
                    <a:pt x="328969" y="347288"/>
                    <a:pt x="294006" y="402168"/>
                    <a:pt x="244427" y="446532"/>
                  </a:cubicBezTo>
                  <a:cubicBezTo>
                    <a:pt x="202360" y="484177"/>
                    <a:pt x="174952" y="484177"/>
                    <a:pt x="133465" y="445416"/>
                  </a:cubicBezTo>
                  <a:cubicBezTo>
                    <a:pt x="71030" y="387080"/>
                    <a:pt x="26838" y="316768"/>
                    <a:pt x="5762" y="233793"/>
                  </a:cubicBezTo>
                  <a:cubicBezTo>
                    <a:pt x="-18899" y="136696"/>
                    <a:pt x="37784" y="39363"/>
                    <a:pt x="134109" y="10281"/>
                  </a:cubicBezTo>
                  <a:cubicBezTo>
                    <a:pt x="151708" y="4958"/>
                    <a:pt x="170402" y="3327"/>
                    <a:pt x="188603" y="0"/>
                  </a:cubicBezTo>
                  <a:close/>
                  <a:moveTo>
                    <a:pt x="189053" y="286613"/>
                  </a:moveTo>
                  <a:cubicBezTo>
                    <a:pt x="242023" y="286656"/>
                    <a:pt x="284798" y="244203"/>
                    <a:pt x="284755" y="191619"/>
                  </a:cubicBezTo>
                  <a:cubicBezTo>
                    <a:pt x="284691" y="139207"/>
                    <a:pt x="241615" y="96110"/>
                    <a:pt x="189118" y="96003"/>
                  </a:cubicBezTo>
                  <a:cubicBezTo>
                    <a:pt x="137521" y="95895"/>
                    <a:pt x="94124" y="139229"/>
                    <a:pt x="94016" y="190997"/>
                  </a:cubicBezTo>
                  <a:cubicBezTo>
                    <a:pt x="93909" y="243945"/>
                    <a:pt x="136233" y="286549"/>
                    <a:pt x="189053" y="286613"/>
                  </a:cubicBezTo>
                  <a:close/>
                </a:path>
              </a:pathLst>
            </a:custGeom>
            <a:ln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defTabSz="1371600"/>
              <a:endParaRPr lang="pt-BR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" name="Elipse 2">
              <a:extLst>
                <a:ext uri="{FF2B5EF4-FFF2-40B4-BE49-F238E27FC236}">
                  <a16:creationId xmlns:a16="http://schemas.microsoft.com/office/drawing/2014/main" id="{5F659288-BC2A-4C0D-914A-434B28FC92F9}"/>
                </a:ext>
              </a:extLst>
            </p:cNvPr>
            <p:cNvSpPr/>
            <p:nvPr/>
          </p:nvSpPr>
          <p:spPr>
            <a:xfrm>
              <a:off x="7231216" y="2045342"/>
              <a:ext cx="317463" cy="31746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371600"/>
              <a:r>
                <a:rPr lang="pt-BR" sz="2700" dirty="0">
                  <a:solidFill>
                    <a:srgbClr val="002060"/>
                  </a:solidFill>
                  <a:latin typeface="Univers-Black" pitchFamily="2" charset="0"/>
                </a:rPr>
                <a:t>6</a:t>
              </a:r>
            </a:p>
          </p:txBody>
        </p:sp>
      </p:grpSp>
      <p:grpSp>
        <p:nvGrpSpPr>
          <p:cNvPr id="14" name="Agrupar 13">
            <a:extLst>
              <a:ext uri="{FF2B5EF4-FFF2-40B4-BE49-F238E27FC236}">
                <a16:creationId xmlns:a16="http://schemas.microsoft.com/office/drawing/2014/main" id="{B248EB25-3FCC-495E-A988-5A61C983E30F}"/>
              </a:ext>
            </a:extLst>
          </p:cNvPr>
          <p:cNvGrpSpPr/>
          <p:nvPr/>
        </p:nvGrpSpPr>
        <p:grpSpPr>
          <a:xfrm>
            <a:off x="11705524" y="2294484"/>
            <a:ext cx="568733" cy="711942"/>
            <a:chOff x="7803682" y="1529656"/>
            <a:chExt cx="379155" cy="474628"/>
          </a:xfrm>
        </p:grpSpPr>
        <p:sp>
          <p:nvSpPr>
            <p:cNvPr id="96" name="Gráfico 86">
              <a:extLst>
                <a:ext uri="{FF2B5EF4-FFF2-40B4-BE49-F238E27FC236}">
                  <a16:creationId xmlns:a16="http://schemas.microsoft.com/office/drawing/2014/main" id="{71F00F2B-4D67-4206-A8F9-303D12CC8CB3}"/>
                </a:ext>
              </a:extLst>
            </p:cNvPr>
            <p:cNvSpPr/>
            <p:nvPr/>
          </p:nvSpPr>
          <p:spPr>
            <a:xfrm>
              <a:off x="7803682" y="1529656"/>
              <a:ext cx="379155" cy="474628"/>
            </a:xfrm>
            <a:custGeom>
              <a:avLst/>
              <a:gdLst>
                <a:gd name="connsiteX0" fmla="*/ 188603 w 379155"/>
                <a:gd name="connsiteY0" fmla="*/ 0 h 474628"/>
                <a:gd name="connsiteX1" fmla="*/ 379148 w 379155"/>
                <a:gd name="connsiteY1" fmla="*/ 191898 h 474628"/>
                <a:gd name="connsiteX2" fmla="*/ 355518 w 379155"/>
                <a:gd name="connsiteY2" fmla="*/ 286828 h 474628"/>
                <a:gd name="connsiteX3" fmla="*/ 244427 w 379155"/>
                <a:gd name="connsiteY3" fmla="*/ 446532 h 474628"/>
                <a:gd name="connsiteX4" fmla="*/ 133465 w 379155"/>
                <a:gd name="connsiteY4" fmla="*/ 445416 h 474628"/>
                <a:gd name="connsiteX5" fmla="*/ 5762 w 379155"/>
                <a:gd name="connsiteY5" fmla="*/ 233793 h 474628"/>
                <a:gd name="connsiteX6" fmla="*/ 134109 w 379155"/>
                <a:gd name="connsiteY6" fmla="*/ 10281 h 474628"/>
                <a:gd name="connsiteX7" fmla="*/ 188603 w 379155"/>
                <a:gd name="connsiteY7" fmla="*/ 0 h 474628"/>
                <a:gd name="connsiteX8" fmla="*/ 189053 w 379155"/>
                <a:gd name="connsiteY8" fmla="*/ 286613 h 474628"/>
                <a:gd name="connsiteX9" fmla="*/ 284755 w 379155"/>
                <a:gd name="connsiteY9" fmla="*/ 191619 h 474628"/>
                <a:gd name="connsiteX10" fmla="*/ 189118 w 379155"/>
                <a:gd name="connsiteY10" fmla="*/ 96003 h 474628"/>
                <a:gd name="connsiteX11" fmla="*/ 94016 w 379155"/>
                <a:gd name="connsiteY11" fmla="*/ 190997 h 474628"/>
                <a:gd name="connsiteX12" fmla="*/ 189053 w 379155"/>
                <a:gd name="connsiteY12" fmla="*/ 286613 h 47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9155" h="474628">
                  <a:moveTo>
                    <a:pt x="188603" y="0"/>
                  </a:moveTo>
                  <a:cubicBezTo>
                    <a:pt x="293555" y="1374"/>
                    <a:pt x="380028" y="87546"/>
                    <a:pt x="379148" y="191898"/>
                  </a:cubicBezTo>
                  <a:cubicBezTo>
                    <a:pt x="378869" y="225273"/>
                    <a:pt x="368803" y="256608"/>
                    <a:pt x="355518" y="286828"/>
                  </a:cubicBezTo>
                  <a:cubicBezTo>
                    <a:pt x="328969" y="347288"/>
                    <a:pt x="294006" y="402168"/>
                    <a:pt x="244427" y="446532"/>
                  </a:cubicBezTo>
                  <a:cubicBezTo>
                    <a:pt x="202360" y="484177"/>
                    <a:pt x="174952" y="484177"/>
                    <a:pt x="133465" y="445416"/>
                  </a:cubicBezTo>
                  <a:cubicBezTo>
                    <a:pt x="71030" y="387080"/>
                    <a:pt x="26838" y="316768"/>
                    <a:pt x="5762" y="233793"/>
                  </a:cubicBezTo>
                  <a:cubicBezTo>
                    <a:pt x="-18899" y="136696"/>
                    <a:pt x="37784" y="39363"/>
                    <a:pt x="134109" y="10281"/>
                  </a:cubicBezTo>
                  <a:cubicBezTo>
                    <a:pt x="151708" y="4958"/>
                    <a:pt x="170402" y="3327"/>
                    <a:pt x="188603" y="0"/>
                  </a:cubicBezTo>
                  <a:close/>
                  <a:moveTo>
                    <a:pt x="189053" y="286613"/>
                  </a:moveTo>
                  <a:cubicBezTo>
                    <a:pt x="242023" y="286656"/>
                    <a:pt x="284798" y="244203"/>
                    <a:pt x="284755" y="191619"/>
                  </a:cubicBezTo>
                  <a:cubicBezTo>
                    <a:pt x="284691" y="139207"/>
                    <a:pt x="241615" y="96110"/>
                    <a:pt x="189118" y="96003"/>
                  </a:cubicBezTo>
                  <a:cubicBezTo>
                    <a:pt x="137521" y="95895"/>
                    <a:pt x="94124" y="139229"/>
                    <a:pt x="94016" y="190997"/>
                  </a:cubicBezTo>
                  <a:cubicBezTo>
                    <a:pt x="93909" y="243945"/>
                    <a:pt x="136233" y="286549"/>
                    <a:pt x="189053" y="286613"/>
                  </a:cubicBezTo>
                  <a:close/>
                </a:path>
              </a:pathLst>
            </a:custGeom>
            <a:ln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defTabSz="1371600"/>
              <a:endParaRPr lang="pt-BR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44" name="Elipse 43">
              <a:extLst>
                <a:ext uri="{FF2B5EF4-FFF2-40B4-BE49-F238E27FC236}">
                  <a16:creationId xmlns:a16="http://schemas.microsoft.com/office/drawing/2014/main" id="{F23726CA-1FAE-4906-B9AF-87B35F7FA298}"/>
                </a:ext>
              </a:extLst>
            </p:cNvPr>
            <p:cNvSpPr/>
            <p:nvPr/>
          </p:nvSpPr>
          <p:spPr>
            <a:xfrm>
              <a:off x="7834527" y="1568500"/>
              <a:ext cx="317463" cy="31746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371600"/>
              <a:r>
                <a:rPr lang="pt-BR" sz="2700" dirty="0">
                  <a:solidFill>
                    <a:srgbClr val="002060"/>
                  </a:solidFill>
                  <a:latin typeface="Univers-Black" pitchFamily="2" charset="0"/>
                </a:rPr>
                <a:t>2</a:t>
              </a:r>
            </a:p>
          </p:txBody>
        </p:sp>
      </p:grpSp>
      <p:grpSp>
        <p:nvGrpSpPr>
          <p:cNvPr id="12" name="Agrupar 11">
            <a:extLst>
              <a:ext uri="{FF2B5EF4-FFF2-40B4-BE49-F238E27FC236}">
                <a16:creationId xmlns:a16="http://schemas.microsoft.com/office/drawing/2014/main" id="{CD43999C-1640-4FFC-A8E0-E9E779BF2302}"/>
              </a:ext>
            </a:extLst>
          </p:cNvPr>
          <p:cNvGrpSpPr/>
          <p:nvPr/>
        </p:nvGrpSpPr>
        <p:grpSpPr>
          <a:xfrm>
            <a:off x="11298965" y="5083437"/>
            <a:ext cx="568733" cy="711942"/>
            <a:chOff x="7532643" y="3388958"/>
            <a:chExt cx="379155" cy="474628"/>
          </a:xfrm>
        </p:grpSpPr>
        <p:sp>
          <p:nvSpPr>
            <p:cNvPr id="98" name="Gráfico 88">
              <a:extLst>
                <a:ext uri="{FF2B5EF4-FFF2-40B4-BE49-F238E27FC236}">
                  <a16:creationId xmlns:a16="http://schemas.microsoft.com/office/drawing/2014/main" id="{871318EA-72F6-46C7-B66D-346004DDB427}"/>
                </a:ext>
              </a:extLst>
            </p:cNvPr>
            <p:cNvSpPr/>
            <p:nvPr/>
          </p:nvSpPr>
          <p:spPr>
            <a:xfrm>
              <a:off x="7532643" y="3388958"/>
              <a:ext cx="379155" cy="474628"/>
            </a:xfrm>
            <a:custGeom>
              <a:avLst/>
              <a:gdLst>
                <a:gd name="connsiteX0" fmla="*/ 188603 w 379155"/>
                <a:gd name="connsiteY0" fmla="*/ 0 h 474628"/>
                <a:gd name="connsiteX1" fmla="*/ 379148 w 379155"/>
                <a:gd name="connsiteY1" fmla="*/ 191898 h 474628"/>
                <a:gd name="connsiteX2" fmla="*/ 355518 w 379155"/>
                <a:gd name="connsiteY2" fmla="*/ 286828 h 474628"/>
                <a:gd name="connsiteX3" fmla="*/ 244427 w 379155"/>
                <a:gd name="connsiteY3" fmla="*/ 446532 h 474628"/>
                <a:gd name="connsiteX4" fmla="*/ 133465 w 379155"/>
                <a:gd name="connsiteY4" fmla="*/ 445416 h 474628"/>
                <a:gd name="connsiteX5" fmla="*/ 5762 w 379155"/>
                <a:gd name="connsiteY5" fmla="*/ 233793 h 474628"/>
                <a:gd name="connsiteX6" fmla="*/ 134109 w 379155"/>
                <a:gd name="connsiteY6" fmla="*/ 10281 h 474628"/>
                <a:gd name="connsiteX7" fmla="*/ 188603 w 379155"/>
                <a:gd name="connsiteY7" fmla="*/ 0 h 474628"/>
                <a:gd name="connsiteX8" fmla="*/ 189053 w 379155"/>
                <a:gd name="connsiteY8" fmla="*/ 286613 h 474628"/>
                <a:gd name="connsiteX9" fmla="*/ 284755 w 379155"/>
                <a:gd name="connsiteY9" fmla="*/ 191619 h 474628"/>
                <a:gd name="connsiteX10" fmla="*/ 189118 w 379155"/>
                <a:gd name="connsiteY10" fmla="*/ 96003 h 474628"/>
                <a:gd name="connsiteX11" fmla="*/ 94016 w 379155"/>
                <a:gd name="connsiteY11" fmla="*/ 190997 h 474628"/>
                <a:gd name="connsiteX12" fmla="*/ 189053 w 379155"/>
                <a:gd name="connsiteY12" fmla="*/ 286613 h 47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9155" h="474628">
                  <a:moveTo>
                    <a:pt x="188603" y="0"/>
                  </a:moveTo>
                  <a:cubicBezTo>
                    <a:pt x="293555" y="1374"/>
                    <a:pt x="380028" y="87546"/>
                    <a:pt x="379148" y="191898"/>
                  </a:cubicBezTo>
                  <a:cubicBezTo>
                    <a:pt x="378869" y="225273"/>
                    <a:pt x="368803" y="256608"/>
                    <a:pt x="355518" y="286828"/>
                  </a:cubicBezTo>
                  <a:cubicBezTo>
                    <a:pt x="328969" y="347288"/>
                    <a:pt x="294006" y="402168"/>
                    <a:pt x="244427" y="446532"/>
                  </a:cubicBezTo>
                  <a:cubicBezTo>
                    <a:pt x="202360" y="484177"/>
                    <a:pt x="174952" y="484177"/>
                    <a:pt x="133465" y="445416"/>
                  </a:cubicBezTo>
                  <a:cubicBezTo>
                    <a:pt x="71030" y="387080"/>
                    <a:pt x="26838" y="316768"/>
                    <a:pt x="5762" y="233793"/>
                  </a:cubicBezTo>
                  <a:cubicBezTo>
                    <a:pt x="-18899" y="136696"/>
                    <a:pt x="37784" y="39363"/>
                    <a:pt x="134109" y="10281"/>
                  </a:cubicBezTo>
                  <a:cubicBezTo>
                    <a:pt x="151708" y="4958"/>
                    <a:pt x="170402" y="3327"/>
                    <a:pt x="188603" y="0"/>
                  </a:cubicBezTo>
                  <a:close/>
                  <a:moveTo>
                    <a:pt x="189053" y="286613"/>
                  </a:moveTo>
                  <a:cubicBezTo>
                    <a:pt x="242023" y="286656"/>
                    <a:pt x="284798" y="244203"/>
                    <a:pt x="284755" y="191619"/>
                  </a:cubicBezTo>
                  <a:cubicBezTo>
                    <a:pt x="284691" y="139207"/>
                    <a:pt x="241615" y="96110"/>
                    <a:pt x="189118" y="96003"/>
                  </a:cubicBezTo>
                  <a:cubicBezTo>
                    <a:pt x="137521" y="95895"/>
                    <a:pt x="94124" y="139229"/>
                    <a:pt x="94016" y="190997"/>
                  </a:cubicBezTo>
                  <a:cubicBezTo>
                    <a:pt x="93909" y="243945"/>
                    <a:pt x="136233" y="286549"/>
                    <a:pt x="189053" y="286613"/>
                  </a:cubicBezTo>
                  <a:close/>
                </a:path>
              </a:pathLst>
            </a:custGeom>
            <a:ln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defTabSz="1371600"/>
              <a:endParaRPr lang="pt-BR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45" name="Elipse 44">
              <a:extLst>
                <a:ext uri="{FF2B5EF4-FFF2-40B4-BE49-F238E27FC236}">
                  <a16:creationId xmlns:a16="http://schemas.microsoft.com/office/drawing/2014/main" id="{BC9AE9B7-8617-4C01-934D-4F1DB05E8868}"/>
                </a:ext>
              </a:extLst>
            </p:cNvPr>
            <p:cNvSpPr/>
            <p:nvPr/>
          </p:nvSpPr>
          <p:spPr>
            <a:xfrm>
              <a:off x="7566420" y="3431661"/>
              <a:ext cx="317463" cy="31746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371600"/>
              <a:r>
                <a:rPr lang="pt-BR" sz="2700" dirty="0">
                  <a:solidFill>
                    <a:srgbClr val="002060"/>
                  </a:solidFill>
                  <a:latin typeface="Univers-Black" pitchFamily="2" charset="0"/>
                </a:rPr>
                <a:t>5</a:t>
              </a:r>
            </a:p>
          </p:txBody>
        </p:sp>
      </p:grpSp>
      <p:grpSp>
        <p:nvGrpSpPr>
          <p:cNvPr id="9" name="Agrupar 8">
            <a:extLst>
              <a:ext uri="{FF2B5EF4-FFF2-40B4-BE49-F238E27FC236}">
                <a16:creationId xmlns:a16="http://schemas.microsoft.com/office/drawing/2014/main" id="{48817CF3-602E-4287-A49D-75712C3E295E}"/>
              </a:ext>
            </a:extLst>
          </p:cNvPr>
          <p:cNvGrpSpPr/>
          <p:nvPr/>
        </p:nvGrpSpPr>
        <p:grpSpPr>
          <a:xfrm>
            <a:off x="13245686" y="4787529"/>
            <a:ext cx="568733" cy="711942"/>
            <a:chOff x="8830457" y="3191686"/>
            <a:chExt cx="379155" cy="474628"/>
          </a:xfrm>
        </p:grpSpPr>
        <p:sp>
          <p:nvSpPr>
            <p:cNvPr id="99" name="Gráfico 89">
              <a:extLst>
                <a:ext uri="{FF2B5EF4-FFF2-40B4-BE49-F238E27FC236}">
                  <a16:creationId xmlns:a16="http://schemas.microsoft.com/office/drawing/2014/main" id="{BC80AAAD-CEAE-424D-96D4-C5D20785FD61}"/>
                </a:ext>
              </a:extLst>
            </p:cNvPr>
            <p:cNvSpPr/>
            <p:nvPr/>
          </p:nvSpPr>
          <p:spPr>
            <a:xfrm>
              <a:off x="8830457" y="3191686"/>
              <a:ext cx="379155" cy="474628"/>
            </a:xfrm>
            <a:custGeom>
              <a:avLst/>
              <a:gdLst>
                <a:gd name="connsiteX0" fmla="*/ 188603 w 379155"/>
                <a:gd name="connsiteY0" fmla="*/ 0 h 474628"/>
                <a:gd name="connsiteX1" fmla="*/ 379148 w 379155"/>
                <a:gd name="connsiteY1" fmla="*/ 191898 h 474628"/>
                <a:gd name="connsiteX2" fmla="*/ 355518 w 379155"/>
                <a:gd name="connsiteY2" fmla="*/ 286828 h 474628"/>
                <a:gd name="connsiteX3" fmla="*/ 244427 w 379155"/>
                <a:gd name="connsiteY3" fmla="*/ 446532 h 474628"/>
                <a:gd name="connsiteX4" fmla="*/ 133465 w 379155"/>
                <a:gd name="connsiteY4" fmla="*/ 445416 h 474628"/>
                <a:gd name="connsiteX5" fmla="*/ 5762 w 379155"/>
                <a:gd name="connsiteY5" fmla="*/ 233793 h 474628"/>
                <a:gd name="connsiteX6" fmla="*/ 134109 w 379155"/>
                <a:gd name="connsiteY6" fmla="*/ 10281 h 474628"/>
                <a:gd name="connsiteX7" fmla="*/ 188603 w 379155"/>
                <a:gd name="connsiteY7" fmla="*/ 0 h 474628"/>
                <a:gd name="connsiteX8" fmla="*/ 189053 w 379155"/>
                <a:gd name="connsiteY8" fmla="*/ 286613 h 474628"/>
                <a:gd name="connsiteX9" fmla="*/ 284755 w 379155"/>
                <a:gd name="connsiteY9" fmla="*/ 191619 h 474628"/>
                <a:gd name="connsiteX10" fmla="*/ 189118 w 379155"/>
                <a:gd name="connsiteY10" fmla="*/ 96003 h 474628"/>
                <a:gd name="connsiteX11" fmla="*/ 94016 w 379155"/>
                <a:gd name="connsiteY11" fmla="*/ 190997 h 474628"/>
                <a:gd name="connsiteX12" fmla="*/ 189053 w 379155"/>
                <a:gd name="connsiteY12" fmla="*/ 286613 h 47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9155" h="474628">
                  <a:moveTo>
                    <a:pt x="188603" y="0"/>
                  </a:moveTo>
                  <a:cubicBezTo>
                    <a:pt x="293555" y="1374"/>
                    <a:pt x="380028" y="87546"/>
                    <a:pt x="379148" y="191898"/>
                  </a:cubicBezTo>
                  <a:cubicBezTo>
                    <a:pt x="378869" y="225273"/>
                    <a:pt x="368803" y="256608"/>
                    <a:pt x="355518" y="286828"/>
                  </a:cubicBezTo>
                  <a:cubicBezTo>
                    <a:pt x="328969" y="347288"/>
                    <a:pt x="294006" y="402168"/>
                    <a:pt x="244427" y="446532"/>
                  </a:cubicBezTo>
                  <a:cubicBezTo>
                    <a:pt x="202360" y="484177"/>
                    <a:pt x="174952" y="484177"/>
                    <a:pt x="133465" y="445416"/>
                  </a:cubicBezTo>
                  <a:cubicBezTo>
                    <a:pt x="71030" y="387080"/>
                    <a:pt x="26838" y="316768"/>
                    <a:pt x="5762" y="233793"/>
                  </a:cubicBezTo>
                  <a:cubicBezTo>
                    <a:pt x="-18899" y="136696"/>
                    <a:pt x="37784" y="39363"/>
                    <a:pt x="134109" y="10281"/>
                  </a:cubicBezTo>
                  <a:cubicBezTo>
                    <a:pt x="151708" y="4958"/>
                    <a:pt x="170402" y="3327"/>
                    <a:pt x="188603" y="0"/>
                  </a:cubicBezTo>
                  <a:close/>
                  <a:moveTo>
                    <a:pt x="189053" y="286613"/>
                  </a:moveTo>
                  <a:cubicBezTo>
                    <a:pt x="242023" y="286656"/>
                    <a:pt x="284798" y="244203"/>
                    <a:pt x="284755" y="191619"/>
                  </a:cubicBezTo>
                  <a:cubicBezTo>
                    <a:pt x="284691" y="139207"/>
                    <a:pt x="241615" y="96110"/>
                    <a:pt x="189118" y="96003"/>
                  </a:cubicBezTo>
                  <a:cubicBezTo>
                    <a:pt x="137521" y="95895"/>
                    <a:pt x="94124" y="139229"/>
                    <a:pt x="94016" y="190997"/>
                  </a:cubicBezTo>
                  <a:cubicBezTo>
                    <a:pt x="93909" y="243945"/>
                    <a:pt x="136233" y="286549"/>
                    <a:pt x="189053" y="286613"/>
                  </a:cubicBezTo>
                  <a:close/>
                </a:path>
              </a:pathLst>
            </a:custGeom>
            <a:ln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defTabSz="1371600"/>
              <a:endParaRPr lang="pt-BR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46" name="Elipse 45">
              <a:extLst>
                <a:ext uri="{FF2B5EF4-FFF2-40B4-BE49-F238E27FC236}">
                  <a16:creationId xmlns:a16="http://schemas.microsoft.com/office/drawing/2014/main" id="{E451721B-BE23-4DCA-B2C7-708DBF19059B}"/>
                </a:ext>
              </a:extLst>
            </p:cNvPr>
            <p:cNvSpPr/>
            <p:nvPr/>
          </p:nvSpPr>
          <p:spPr>
            <a:xfrm>
              <a:off x="8860920" y="3229701"/>
              <a:ext cx="317463" cy="31746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371600"/>
              <a:r>
                <a:rPr lang="pt-BR" sz="2700" dirty="0">
                  <a:solidFill>
                    <a:srgbClr val="002060"/>
                  </a:solidFill>
                  <a:latin typeface="Univers-Black" pitchFamily="2" charset="0"/>
                </a:rPr>
                <a:t>4</a:t>
              </a:r>
            </a:p>
          </p:txBody>
        </p:sp>
      </p:grpSp>
      <p:grpSp>
        <p:nvGrpSpPr>
          <p:cNvPr id="10" name="Agrupar 9">
            <a:extLst>
              <a:ext uri="{FF2B5EF4-FFF2-40B4-BE49-F238E27FC236}">
                <a16:creationId xmlns:a16="http://schemas.microsoft.com/office/drawing/2014/main" id="{532AB2C7-0542-46ED-AD0B-E08812FEFDBE}"/>
              </a:ext>
            </a:extLst>
          </p:cNvPr>
          <p:cNvGrpSpPr/>
          <p:nvPr/>
        </p:nvGrpSpPr>
        <p:grpSpPr>
          <a:xfrm>
            <a:off x="13555207" y="6344550"/>
            <a:ext cx="568733" cy="711942"/>
            <a:chOff x="9036804" y="4229700"/>
            <a:chExt cx="379155" cy="474628"/>
          </a:xfrm>
        </p:grpSpPr>
        <p:sp>
          <p:nvSpPr>
            <p:cNvPr id="100" name="Gráfico 90">
              <a:extLst>
                <a:ext uri="{FF2B5EF4-FFF2-40B4-BE49-F238E27FC236}">
                  <a16:creationId xmlns:a16="http://schemas.microsoft.com/office/drawing/2014/main" id="{746E925A-2B70-4E0E-A88F-3C26BB576389}"/>
                </a:ext>
              </a:extLst>
            </p:cNvPr>
            <p:cNvSpPr/>
            <p:nvPr/>
          </p:nvSpPr>
          <p:spPr>
            <a:xfrm>
              <a:off x="9036804" y="4229700"/>
              <a:ext cx="379155" cy="474628"/>
            </a:xfrm>
            <a:custGeom>
              <a:avLst/>
              <a:gdLst>
                <a:gd name="connsiteX0" fmla="*/ 188603 w 379155"/>
                <a:gd name="connsiteY0" fmla="*/ 0 h 474628"/>
                <a:gd name="connsiteX1" fmla="*/ 379148 w 379155"/>
                <a:gd name="connsiteY1" fmla="*/ 191898 h 474628"/>
                <a:gd name="connsiteX2" fmla="*/ 355518 w 379155"/>
                <a:gd name="connsiteY2" fmla="*/ 286828 h 474628"/>
                <a:gd name="connsiteX3" fmla="*/ 244427 w 379155"/>
                <a:gd name="connsiteY3" fmla="*/ 446532 h 474628"/>
                <a:gd name="connsiteX4" fmla="*/ 133465 w 379155"/>
                <a:gd name="connsiteY4" fmla="*/ 445416 h 474628"/>
                <a:gd name="connsiteX5" fmla="*/ 5762 w 379155"/>
                <a:gd name="connsiteY5" fmla="*/ 233793 h 474628"/>
                <a:gd name="connsiteX6" fmla="*/ 134109 w 379155"/>
                <a:gd name="connsiteY6" fmla="*/ 10281 h 474628"/>
                <a:gd name="connsiteX7" fmla="*/ 188603 w 379155"/>
                <a:gd name="connsiteY7" fmla="*/ 0 h 474628"/>
                <a:gd name="connsiteX8" fmla="*/ 189053 w 379155"/>
                <a:gd name="connsiteY8" fmla="*/ 286613 h 474628"/>
                <a:gd name="connsiteX9" fmla="*/ 284755 w 379155"/>
                <a:gd name="connsiteY9" fmla="*/ 191619 h 474628"/>
                <a:gd name="connsiteX10" fmla="*/ 189118 w 379155"/>
                <a:gd name="connsiteY10" fmla="*/ 96003 h 474628"/>
                <a:gd name="connsiteX11" fmla="*/ 94016 w 379155"/>
                <a:gd name="connsiteY11" fmla="*/ 190997 h 474628"/>
                <a:gd name="connsiteX12" fmla="*/ 189053 w 379155"/>
                <a:gd name="connsiteY12" fmla="*/ 286613 h 47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9155" h="474628">
                  <a:moveTo>
                    <a:pt x="188603" y="0"/>
                  </a:moveTo>
                  <a:cubicBezTo>
                    <a:pt x="293555" y="1374"/>
                    <a:pt x="380028" y="87546"/>
                    <a:pt x="379148" y="191898"/>
                  </a:cubicBezTo>
                  <a:cubicBezTo>
                    <a:pt x="378869" y="225273"/>
                    <a:pt x="368803" y="256608"/>
                    <a:pt x="355518" y="286828"/>
                  </a:cubicBezTo>
                  <a:cubicBezTo>
                    <a:pt x="328969" y="347288"/>
                    <a:pt x="294006" y="402168"/>
                    <a:pt x="244427" y="446532"/>
                  </a:cubicBezTo>
                  <a:cubicBezTo>
                    <a:pt x="202360" y="484177"/>
                    <a:pt x="174952" y="484177"/>
                    <a:pt x="133465" y="445416"/>
                  </a:cubicBezTo>
                  <a:cubicBezTo>
                    <a:pt x="71030" y="387080"/>
                    <a:pt x="26838" y="316768"/>
                    <a:pt x="5762" y="233793"/>
                  </a:cubicBezTo>
                  <a:cubicBezTo>
                    <a:pt x="-18899" y="136696"/>
                    <a:pt x="37784" y="39363"/>
                    <a:pt x="134109" y="10281"/>
                  </a:cubicBezTo>
                  <a:cubicBezTo>
                    <a:pt x="151708" y="4958"/>
                    <a:pt x="170402" y="3327"/>
                    <a:pt x="188603" y="0"/>
                  </a:cubicBezTo>
                  <a:close/>
                  <a:moveTo>
                    <a:pt x="189053" y="286613"/>
                  </a:moveTo>
                  <a:cubicBezTo>
                    <a:pt x="242023" y="286656"/>
                    <a:pt x="284798" y="244203"/>
                    <a:pt x="284755" y="191619"/>
                  </a:cubicBezTo>
                  <a:cubicBezTo>
                    <a:pt x="284691" y="139207"/>
                    <a:pt x="241615" y="96110"/>
                    <a:pt x="189118" y="96003"/>
                  </a:cubicBezTo>
                  <a:cubicBezTo>
                    <a:pt x="137521" y="95895"/>
                    <a:pt x="94124" y="139229"/>
                    <a:pt x="94016" y="190997"/>
                  </a:cubicBezTo>
                  <a:cubicBezTo>
                    <a:pt x="93909" y="243945"/>
                    <a:pt x="136233" y="286549"/>
                    <a:pt x="189053" y="286613"/>
                  </a:cubicBezTo>
                  <a:close/>
                </a:path>
              </a:pathLst>
            </a:custGeom>
            <a:ln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defTabSz="1371600"/>
              <a:endParaRPr lang="pt-BR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47" name="Elipse 46">
              <a:extLst>
                <a:ext uri="{FF2B5EF4-FFF2-40B4-BE49-F238E27FC236}">
                  <a16:creationId xmlns:a16="http://schemas.microsoft.com/office/drawing/2014/main" id="{43F546F2-9282-4192-B32B-8279C6AF369B}"/>
                </a:ext>
              </a:extLst>
            </p:cNvPr>
            <p:cNvSpPr/>
            <p:nvPr/>
          </p:nvSpPr>
          <p:spPr>
            <a:xfrm>
              <a:off x="9067649" y="4265501"/>
              <a:ext cx="317463" cy="31746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371600"/>
              <a:r>
                <a:rPr lang="pt-BR" sz="2700" dirty="0">
                  <a:solidFill>
                    <a:srgbClr val="002060"/>
                  </a:solidFill>
                  <a:latin typeface="Univers-Black" pitchFamily="2" charset="0"/>
                </a:rPr>
                <a:t>7</a:t>
              </a:r>
            </a:p>
          </p:txBody>
        </p:sp>
      </p:grpSp>
      <p:grpSp>
        <p:nvGrpSpPr>
          <p:cNvPr id="11" name="Agrupar 10">
            <a:extLst>
              <a:ext uri="{FF2B5EF4-FFF2-40B4-BE49-F238E27FC236}">
                <a16:creationId xmlns:a16="http://schemas.microsoft.com/office/drawing/2014/main" id="{B872ACFF-5312-49D6-B80F-CB62C4E2EFDC}"/>
              </a:ext>
            </a:extLst>
          </p:cNvPr>
          <p:cNvGrpSpPr/>
          <p:nvPr/>
        </p:nvGrpSpPr>
        <p:grpSpPr>
          <a:xfrm>
            <a:off x="13205969" y="7615304"/>
            <a:ext cx="568733" cy="711942"/>
            <a:chOff x="8803979" y="5076869"/>
            <a:chExt cx="379155" cy="474628"/>
          </a:xfrm>
        </p:grpSpPr>
        <p:sp>
          <p:nvSpPr>
            <p:cNvPr id="101" name="Gráfico 91">
              <a:extLst>
                <a:ext uri="{FF2B5EF4-FFF2-40B4-BE49-F238E27FC236}">
                  <a16:creationId xmlns:a16="http://schemas.microsoft.com/office/drawing/2014/main" id="{80309620-D56C-4AB1-BE5E-B3F9150A08D6}"/>
                </a:ext>
              </a:extLst>
            </p:cNvPr>
            <p:cNvSpPr/>
            <p:nvPr/>
          </p:nvSpPr>
          <p:spPr>
            <a:xfrm>
              <a:off x="8803979" y="5076869"/>
              <a:ext cx="379155" cy="474628"/>
            </a:xfrm>
            <a:custGeom>
              <a:avLst/>
              <a:gdLst>
                <a:gd name="connsiteX0" fmla="*/ 188603 w 379155"/>
                <a:gd name="connsiteY0" fmla="*/ 0 h 474628"/>
                <a:gd name="connsiteX1" fmla="*/ 379148 w 379155"/>
                <a:gd name="connsiteY1" fmla="*/ 191898 h 474628"/>
                <a:gd name="connsiteX2" fmla="*/ 355518 w 379155"/>
                <a:gd name="connsiteY2" fmla="*/ 286828 h 474628"/>
                <a:gd name="connsiteX3" fmla="*/ 244427 w 379155"/>
                <a:gd name="connsiteY3" fmla="*/ 446532 h 474628"/>
                <a:gd name="connsiteX4" fmla="*/ 133465 w 379155"/>
                <a:gd name="connsiteY4" fmla="*/ 445416 h 474628"/>
                <a:gd name="connsiteX5" fmla="*/ 5762 w 379155"/>
                <a:gd name="connsiteY5" fmla="*/ 233793 h 474628"/>
                <a:gd name="connsiteX6" fmla="*/ 134109 w 379155"/>
                <a:gd name="connsiteY6" fmla="*/ 10281 h 474628"/>
                <a:gd name="connsiteX7" fmla="*/ 188603 w 379155"/>
                <a:gd name="connsiteY7" fmla="*/ 0 h 474628"/>
                <a:gd name="connsiteX8" fmla="*/ 189053 w 379155"/>
                <a:gd name="connsiteY8" fmla="*/ 286613 h 474628"/>
                <a:gd name="connsiteX9" fmla="*/ 284755 w 379155"/>
                <a:gd name="connsiteY9" fmla="*/ 191619 h 474628"/>
                <a:gd name="connsiteX10" fmla="*/ 189118 w 379155"/>
                <a:gd name="connsiteY10" fmla="*/ 96003 h 474628"/>
                <a:gd name="connsiteX11" fmla="*/ 94016 w 379155"/>
                <a:gd name="connsiteY11" fmla="*/ 190997 h 474628"/>
                <a:gd name="connsiteX12" fmla="*/ 189053 w 379155"/>
                <a:gd name="connsiteY12" fmla="*/ 286613 h 47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9155" h="474628">
                  <a:moveTo>
                    <a:pt x="188603" y="0"/>
                  </a:moveTo>
                  <a:cubicBezTo>
                    <a:pt x="293555" y="1374"/>
                    <a:pt x="380028" y="87546"/>
                    <a:pt x="379148" y="191898"/>
                  </a:cubicBezTo>
                  <a:cubicBezTo>
                    <a:pt x="378869" y="225273"/>
                    <a:pt x="368803" y="256608"/>
                    <a:pt x="355518" y="286828"/>
                  </a:cubicBezTo>
                  <a:cubicBezTo>
                    <a:pt x="328969" y="347288"/>
                    <a:pt x="294006" y="402168"/>
                    <a:pt x="244427" y="446532"/>
                  </a:cubicBezTo>
                  <a:cubicBezTo>
                    <a:pt x="202360" y="484177"/>
                    <a:pt x="174952" y="484177"/>
                    <a:pt x="133465" y="445416"/>
                  </a:cubicBezTo>
                  <a:cubicBezTo>
                    <a:pt x="71030" y="387080"/>
                    <a:pt x="26838" y="316768"/>
                    <a:pt x="5762" y="233793"/>
                  </a:cubicBezTo>
                  <a:cubicBezTo>
                    <a:pt x="-18899" y="136696"/>
                    <a:pt x="37784" y="39363"/>
                    <a:pt x="134109" y="10281"/>
                  </a:cubicBezTo>
                  <a:cubicBezTo>
                    <a:pt x="151708" y="4958"/>
                    <a:pt x="170402" y="3327"/>
                    <a:pt x="188603" y="0"/>
                  </a:cubicBezTo>
                  <a:close/>
                  <a:moveTo>
                    <a:pt x="189053" y="286613"/>
                  </a:moveTo>
                  <a:cubicBezTo>
                    <a:pt x="242023" y="286656"/>
                    <a:pt x="284798" y="244203"/>
                    <a:pt x="284755" y="191619"/>
                  </a:cubicBezTo>
                  <a:cubicBezTo>
                    <a:pt x="284691" y="139207"/>
                    <a:pt x="241615" y="96110"/>
                    <a:pt x="189118" y="96003"/>
                  </a:cubicBezTo>
                  <a:cubicBezTo>
                    <a:pt x="137521" y="95895"/>
                    <a:pt x="94124" y="139229"/>
                    <a:pt x="94016" y="190997"/>
                  </a:cubicBezTo>
                  <a:cubicBezTo>
                    <a:pt x="93909" y="243945"/>
                    <a:pt x="136233" y="286549"/>
                    <a:pt x="189053" y="286613"/>
                  </a:cubicBezTo>
                  <a:close/>
                </a:path>
              </a:pathLst>
            </a:custGeom>
            <a:ln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defTabSz="1371600"/>
              <a:endParaRPr lang="pt-BR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48" name="Elipse 47">
              <a:extLst>
                <a:ext uri="{FF2B5EF4-FFF2-40B4-BE49-F238E27FC236}">
                  <a16:creationId xmlns:a16="http://schemas.microsoft.com/office/drawing/2014/main" id="{188292DB-A8E4-474D-9F67-7380DFC641DE}"/>
                </a:ext>
              </a:extLst>
            </p:cNvPr>
            <p:cNvSpPr/>
            <p:nvPr/>
          </p:nvSpPr>
          <p:spPr>
            <a:xfrm>
              <a:off x="8833870" y="5112968"/>
              <a:ext cx="317463" cy="31746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371600"/>
              <a:r>
                <a:rPr lang="pt-BR" sz="2700" dirty="0">
                  <a:solidFill>
                    <a:srgbClr val="002060"/>
                  </a:solidFill>
                  <a:latin typeface="Univers-Black" pitchFamily="2" charset="0"/>
                </a:rPr>
                <a:t>3</a:t>
              </a:r>
            </a:p>
          </p:txBody>
        </p:sp>
      </p:grpSp>
      <p:grpSp>
        <p:nvGrpSpPr>
          <p:cNvPr id="8" name="Agrupar 7">
            <a:extLst>
              <a:ext uri="{FF2B5EF4-FFF2-40B4-BE49-F238E27FC236}">
                <a16:creationId xmlns:a16="http://schemas.microsoft.com/office/drawing/2014/main" id="{B36614F4-2E92-4E5F-8D3A-ED062F1C7356}"/>
              </a:ext>
            </a:extLst>
          </p:cNvPr>
          <p:cNvGrpSpPr/>
          <p:nvPr/>
        </p:nvGrpSpPr>
        <p:grpSpPr>
          <a:xfrm>
            <a:off x="14909596" y="4674753"/>
            <a:ext cx="568733" cy="711942"/>
            <a:chOff x="9939730" y="3116502"/>
            <a:chExt cx="379155" cy="474628"/>
          </a:xfrm>
        </p:grpSpPr>
        <p:sp>
          <p:nvSpPr>
            <p:cNvPr id="102" name="Gráfico 92">
              <a:extLst>
                <a:ext uri="{FF2B5EF4-FFF2-40B4-BE49-F238E27FC236}">
                  <a16:creationId xmlns:a16="http://schemas.microsoft.com/office/drawing/2014/main" id="{320ABAA1-6F06-4210-9050-2594B8F0EC53}"/>
                </a:ext>
              </a:extLst>
            </p:cNvPr>
            <p:cNvSpPr/>
            <p:nvPr/>
          </p:nvSpPr>
          <p:spPr>
            <a:xfrm>
              <a:off x="9939730" y="3116502"/>
              <a:ext cx="379155" cy="474628"/>
            </a:xfrm>
            <a:custGeom>
              <a:avLst/>
              <a:gdLst>
                <a:gd name="connsiteX0" fmla="*/ 188603 w 379155"/>
                <a:gd name="connsiteY0" fmla="*/ 0 h 474628"/>
                <a:gd name="connsiteX1" fmla="*/ 379148 w 379155"/>
                <a:gd name="connsiteY1" fmla="*/ 191898 h 474628"/>
                <a:gd name="connsiteX2" fmla="*/ 355518 w 379155"/>
                <a:gd name="connsiteY2" fmla="*/ 286828 h 474628"/>
                <a:gd name="connsiteX3" fmla="*/ 244427 w 379155"/>
                <a:gd name="connsiteY3" fmla="*/ 446532 h 474628"/>
                <a:gd name="connsiteX4" fmla="*/ 133465 w 379155"/>
                <a:gd name="connsiteY4" fmla="*/ 445416 h 474628"/>
                <a:gd name="connsiteX5" fmla="*/ 5762 w 379155"/>
                <a:gd name="connsiteY5" fmla="*/ 233793 h 474628"/>
                <a:gd name="connsiteX6" fmla="*/ 134109 w 379155"/>
                <a:gd name="connsiteY6" fmla="*/ 10281 h 474628"/>
                <a:gd name="connsiteX7" fmla="*/ 188603 w 379155"/>
                <a:gd name="connsiteY7" fmla="*/ 0 h 474628"/>
                <a:gd name="connsiteX8" fmla="*/ 189053 w 379155"/>
                <a:gd name="connsiteY8" fmla="*/ 286613 h 474628"/>
                <a:gd name="connsiteX9" fmla="*/ 284755 w 379155"/>
                <a:gd name="connsiteY9" fmla="*/ 191619 h 474628"/>
                <a:gd name="connsiteX10" fmla="*/ 189118 w 379155"/>
                <a:gd name="connsiteY10" fmla="*/ 96003 h 474628"/>
                <a:gd name="connsiteX11" fmla="*/ 94016 w 379155"/>
                <a:gd name="connsiteY11" fmla="*/ 190997 h 474628"/>
                <a:gd name="connsiteX12" fmla="*/ 189053 w 379155"/>
                <a:gd name="connsiteY12" fmla="*/ 286613 h 47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9155" h="474628">
                  <a:moveTo>
                    <a:pt x="188603" y="0"/>
                  </a:moveTo>
                  <a:cubicBezTo>
                    <a:pt x="293555" y="1374"/>
                    <a:pt x="380028" y="87546"/>
                    <a:pt x="379148" y="191898"/>
                  </a:cubicBezTo>
                  <a:cubicBezTo>
                    <a:pt x="378869" y="225273"/>
                    <a:pt x="368803" y="256608"/>
                    <a:pt x="355518" y="286828"/>
                  </a:cubicBezTo>
                  <a:cubicBezTo>
                    <a:pt x="328969" y="347288"/>
                    <a:pt x="294006" y="402168"/>
                    <a:pt x="244427" y="446532"/>
                  </a:cubicBezTo>
                  <a:cubicBezTo>
                    <a:pt x="202360" y="484177"/>
                    <a:pt x="174952" y="484177"/>
                    <a:pt x="133465" y="445416"/>
                  </a:cubicBezTo>
                  <a:cubicBezTo>
                    <a:pt x="71030" y="387080"/>
                    <a:pt x="26838" y="316768"/>
                    <a:pt x="5762" y="233793"/>
                  </a:cubicBezTo>
                  <a:cubicBezTo>
                    <a:pt x="-18899" y="136696"/>
                    <a:pt x="37784" y="39363"/>
                    <a:pt x="134109" y="10281"/>
                  </a:cubicBezTo>
                  <a:cubicBezTo>
                    <a:pt x="151708" y="4958"/>
                    <a:pt x="170402" y="3327"/>
                    <a:pt x="188603" y="0"/>
                  </a:cubicBezTo>
                  <a:close/>
                  <a:moveTo>
                    <a:pt x="189053" y="286613"/>
                  </a:moveTo>
                  <a:cubicBezTo>
                    <a:pt x="242023" y="286656"/>
                    <a:pt x="284798" y="244203"/>
                    <a:pt x="284755" y="191619"/>
                  </a:cubicBezTo>
                  <a:cubicBezTo>
                    <a:pt x="284691" y="139207"/>
                    <a:pt x="241615" y="96110"/>
                    <a:pt x="189118" y="96003"/>
                  </a:cubicBezTo>
                  <a:cubicBezTo>
                    <a:pt x="137521" y="95895"/>
                    <a:pt x="94124" y="139229"/>
                    <a:pt x="94016" y="190997"/>
                  </a:cubicBezTo>
                  <a:cubicBezTo>
                    <a:pt x="93909" y="243945"/>
                    <a:pt x="136233" y="286549"/>
                    <a:pt x="189053" y="286613"/>
                  </a:cubicBezTo>
                  <a:close/>
                </a:path>
              </a:pathLst>
            </a:custGeom>
            <a:ln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defTabSz="1371600"/>
              <a:endParaRPr lang="pt-BR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49" name="Elipse 48">
              <a:extLst>
                <a:ext uri="{FF2B5EF4-FFF2-40B4-BE49-F238E27FC236}">
                  <a16:creationId xmlns:a16="http://schemas.microsoft.com/office/drawing/2014/main" id="{9C73312D-3FE0-4DFF-9AB9-939398DD3E4A}"/>
                </a:ext>
              </a:extLst>
            </p:cNvPr>
            <p:cNvSpPr/>
            <p:nvPr/>
          </p:nvSpPr>
          <p:spPr>
            <a:xfrm>
              <a:off x="9969539" y="3148648"/>
              <a:ext cx="317463" cy="31746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371600"/>
              <a:r>
                <a:rPr lang="pt-BR" sz="2700" dirty="0">
                  <a:solidFill>
                    <a:srgbClr val="002060"/>
                  </a:solidFill>
                  <a:latin typeface="Univers-Black" pitchFamily="2" charset="0"/>
                </a:rPr>
                <a:t>8</a:t>
              </a:r>
            </a:p>
          </p:txBody>
        </p:sp>
      </p:grpSp>
      <p:grpSp>
        <p:nvGrpSpPr>
          <p:cNvPr id="6" name="Agrupar 5">
            <a:extLst>
              <a:ext uri="{FF2B5EF4-FFF2-40B4-BE49-F238E27FC236}">
                <a16:creationId xmlns:a16="http://schemas.microsoft.com/office/drawing/2014/main" id="{A5A73FEE-0059-49B5-9694-DB5D672FEB62}"/>
              </a:ext>
            </a:extLst>
          </p:cNvPr>
          <p:cNvGrpSpPr/>
          <p:nvPr/>
        </p:nvGrpSpPr>
        <p:grpSpPr>
          <a:xfrm>
            <a:off x="13925455" y="3516776"/>
            <a:ext cx="568733" cy="711942"/>
            <a:chOff x="9283636" y="2344517"/>
            <a:chExt cx="379155" cy="474628"/>
          </a:xfrm>
        </p:grpSpPr>
        <p:sp>
          <p:nvSpPr>
            <p:cNvPr id="103" name="Gráfico 93">
              <a:extLst>
                <a:ext uri="{FF2B5EF4-FFF2-40B4-BE49-F238E27FC236}">
                  <a16:creationId xmlns:a16="http://schemas.microsoft.com/office/drawing/2014/main" id="{CB7B497E-F149-44F2-BF08-F67552A100DB}"/>
                </a:ext>
              </a:extLst>
            </p:cNvPr>
            <p:cNvSpPr/>
            <p:nvPr/>
          </p:nvSpPr>
          <p:spPr>
            <a:xfrm>
              <a:off x="9283636" y="2344517"/>
              <a:ext cx="379155" cy="474628"/>
            </a:xfrm>
            <a:custGeom>
              <a:avLst/>
              <a:gdLst>
                <a:gd name="connsiteX0" fmla="*/ 188603 w 379155"/>
                <a:gd name="connsiteY0" fmla="*/ 0 h 474628"/>
                <a:gd name="connsiteX1" fmla="*/ 379148 w 379155"/>
                <a:gd name="connsiteY1" fmla="*/ 191898 h 474628"/>
                <a:gd name="connsiteX2" fmla="*/ 355518 w 379155"/>
                <a:gd name="connsiteY2" fmla="*/ 286828 h 474628"/>
                <a:gd name="connsiteX3" fmla="*/ 244427 w 379155"/>
                <a:gd name="connsiteY3" fmla="*/ 446532 h 474628"/>
                <a:gd name="connsiteX4" fmla="*/ 133465 w 379155"/>
                <a:gd name="connsiteY4" fmla="*/ 445416 h 474628"/>
                <a:gd name="connsiteX5" fmla="*/ 5762 w 379155"/>
                <a:gd name="connsiteY5" fmla="*/ 233793 h 474628"/>
                <a:gd name="connsiteX6" fmla="*/ 134109 w 379155"/>
                <a:gd name="connsiteY6" fmla="*/ 10281 h 474628"/>
                <a:gd name="connsiteX7" fmla="*/ 188603 w 379155"/>
                <a:gd name="connsiteY7" fmla="*/ 0 h 474628"/>
                <a:gd name="connsiteX8" fmla="*/ 189053 w 379155"/>
                <a:gd name="connsiteY8" fmla="*/ 286613 h 474628"/>
                <a:gd name="connsiteX9" fmla="*/ 284755 w 379155"/>
                <a:gd name="connsiteY9" fmla="*/ 191619 h 474628"/>
                <a:gd name="connsiteX10" fmla="*/ 189118 w 379155"/>
                <a:gd name="connsiteY10" fmla="*/ 96003 h 474628"/>
                <a:gd name="connsiteX11" fmla="*/ 94016 w 379155"/>
                <a:gd name="connsiteY11" fmla="*/ 190997 h 474628"/>
                <a:gd name="connsiteX12" fmla="*/ 189053 w 379155"/>
                <a:gd name="connsiteY12" fmla="*/ 286613 h 47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9155" h="474628">
                  <a:moveTo>
                    <a:pt x="188603" y="0"/>
                  </a:moveTo>
                  <a:cubicBezTo>
                    <a:pt x="293555" y="1374"/>
                    <a:pt x="380028" y="87546"/>
                    <a:pt x="379148" y="191898"/>
                  </a:cubicBezTo>
                  <a:cubicBezTo>
                    <a:pt x="378869" y="225273"/>
                    <a:pt x="368803" y="256608"/>
                    <a:pt x="355518" y="286828"/>
                  </a:cubicBezTo>
                  <a:cubicBezTo>
                    <a:pt x="328969" y="347288"/>
                    <a:pt x="294006" y="402168"/>
                    <a:pt x="244427" y="446532"/>
                  </a:cubicBezTo>
                  <a:cubicBezTo>
                    <a:pt x="202360" y="484177"/>
                    <a:pt x="174952" y="484177"/>
                    <a:pt x="133465" y="445416"/>
                  </a:cubicBezTo>
                  <a:cubicBezTo>
                    <a:pt x="71030" y="387080"/>
                    <a:pt x="26838" y="316768"/>
                    <a:pt x="5762" y="233793"/>
                  </a:cubicBezTo>
                  <a:cubicBezTo>
                    <a:pt x="-18899" y="136696"/>
                    <a:pt x="37784" y="39363"/>
                    <a:pt x="134109" y="10281"/>
                  </a:cubicBezTo>
                  <a:cubicBezTo>
                    <a:pt x="151708" y="4958"/>
                    <a:pt x="170402" y="3327"/>
                    <a:pt x="188603" y="0"/>
                  </a:cubicBezTo>
                  <a:close/>
                  <a:moveTo>
                    <a:pt x="189053" y="286613"/>
                  </a:moveTo>
                  <a:cubicBezTo>
                    <a:pt x="242023" y="286656"/>
                    <a:pt x="284798" y="244203"/>
                    <a:pt x="284755" y="191619"/>
                  </a:cubicBezTo>
                  <a:cubicBezTo>
                    <a:pt x="284691" y="139207"/>
                    <a:pt x="241615" y="96110"/>
                    <a:pt x="189118" y="96003"/>
                  </a:cubicBezTo>
                  <a:cubicBezTo>
                    <a:pt x="137521" y="95895"/>
                    <a:pt x="94124" y="139229"/>
                    <a:pt x="94016" y="190997"/>
                  </a:cubicBezTo>
                  <a:cubicBezTo>
                    <a:pt x="93909" y="243945"/>
                    <a:pt x="136233" y="286549"/>
                    <a:pt x="189053" y="286613"/>
                  </a:cubicBezTo>
                  <a:close/>
                </a:path>
              </a:pathLst>
            </a:custGeom>
            <a:ln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defTabSz="1371600"/>
              <a:endParaRPr lang="pt-BR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0" name="Elipse 49">
              <a:extLst>
                <a:ext uri="{FF2B5EF4-FFF2-40B4-BE49-F238E27FC236}">
                  <a16:creationId xmlns:a16="http://schemas.microsoft.com/office/drawing/2014/main" id="{F87E2BFE-5B50-4A80-8D4E-4FC8BCBED881}"/>
                </a:ext>
              </a:extLst>
            </p:cNvPr>
            <p:cNvSpPr/>
            <p:nvPr/>
          </p:nvSpPr>
          <p:spPr>
            <a:xfrm>
              <a:off x="9314482" y="2382199"/>
              <a:ext cx="317463" cy="31746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371600"/>
              <a:r>
                <a:rPr lang="pt-BR" sz="2700" dirty="0">
                  <a:solidFill>
                    <a:srgbClr val="002060"/>
                  </a:solidFill>
                  <a:latin typeface="Univers-Black" pitchFamily="2" charset="0"/>
                </a:rPr>
                <a:t>9</a:t>
              </a:r>
            </a:p>
          </p:txBody>
        </p:sp>
      </p:grpSp>
      <p:grpSp>
        <p:nvGrpSpPr>
          <p:cNvPr id="4" name="Agrupar 3">
            <a:extLst>
              <a:ext uri="{FF2B5EF4-FFF2-40B4-BE49-F238E27FC236}">
                <a16:creationId xmlns:a16="http://schemas.microsoft.com/office/drawing/2014/main" id="{82D65150-E1E3-457E-A4D2-54C5971FAC0A}"/>
              </a:ext>
            </a:extLst>
          </p:cNvPr>
          <p:cNvGrpSpPr/>
          <p:nvPr/>
        </p:nvGrpSpPr>
        <p:grpSpPr>
          <a:xfrm>
            <a:off x="14387134" y="2508491"/>
            <a:ext cx="568733" cy="711942"/>
            <a:chOff x="9591422" y="1672327"/>
            <a:chExt cx="379155" cy="474628"/>
          </a:xfrm>
        </p:grpSpPr>
        <p:sp>
          <p:nvSpPr>
            <p:cNvPr id="104" name="Gráfico 94">
              <a:extLst>
                <a:ext uri="{FF2B5EF4-FFF2-40B4-BE49-F238E27FC236}">
                  <a16:creationId xmlns:a16="http://schemas.microsoft.com/office/drawing/2014/main" id="{FB374A7E-B5A3-4416-ACC2-77CBB42FB01A}"/>
                </a:ext>
              </a:extLst>
            </p:cNvPr>
            <p:cNvSpPr/>
            <p:nvPr/>
          </p:nvSpPr>
          <p:spPr>
            <a:xfrm>
              <a:off x="9591422" y="1672327"/>
              <a:ext cx="379155" cy="474628"/>
            </a:xfrm>
            <a:custGeom>
              <a:avLst/>
              <a:gdLst>
                <a:gd name="connsiteX0" fmla="*/ 188603 w 379155"/>
                <a:gd name="connsiteY0" fmla="*/ 0 h 474628"/>
                <a:gd name="connsiteX1" fmla="*/ 379148 w 379155"/>
                <a:gd name="connsiteY1" fmla="*/ 191898 h 474628"/>
                <a:gd name="connsiteX2" fmla="*/ 355518 w 379155"/>
                <a:gd name="connsiteY2" fmla="*/ 286828 h 474628"/>
                <a:gd name="connsiteX3" fmla="*/ 244427 w 379155"/>
                <a:gd name="connsiteY3" fmla="*/ 446532 h 474628"/>
                <a:gd name="connsiteX4" fmla="*/ 133465 w 379155"/>
                <a:gd name="connsiteY4" fmla="*/ 445416 h 474628"/>
                <a:gd name="connsiteX5" fmla="*/ 5762 w 379155"/>
                <a:gd name="connsiteY5" fmla="*/ 233793 h 474628"/>
                <a:gd name="connsiteX6" fmla="*/ 134109 w 379155"/>
                <a:gd name="connsiteY6" fmla="*/ 10281 h 474628"/>
                <a:gd name="connsiteX7" fmla="*/ 188603 w 379155"/>
                <a:gd name="connsiteY7" fmla="*/ 0 h 474628"/>
                <a:gd name="connsiteX8" fmla="*/ 189053 w 379155"/>
                <a:gd name="connsiteY8" fmla="*/ 286613 h 474628"/>
                <a:gd name="connsiteX9" fmla="*/ 284755 w 379155"/>
                <a:gd name="connsiteY9" fmla="*/ 191619 h 474628"/>
                <a:gd name="connsiteX10" fmla="*/ 189118 w 379155"/>
                <a:gd name="connsiteY10" fmla="*/ 96003 h 474628"/>
                <a:gd name="connsiteX11" fmla="*/ 94016 w 379155"/>
                <a:gd name="connsiteY11" fmla="*/ 190997 h 474628"/>
                <a:gd name="connsiteX12" fmla="*/ 189053 w 379155"/>
                <a:gd name="connsiteY12" fmla="*/ 286613 h 47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9155" h="474628">
                  <a:moveTo>
                    <a:pt x="188603" y="0"/>
                  </a:moveTo>
                  <a:cubicBezTo>
                    <a:pt x="293555" y="1374"/>
                    <a:pt x="380028" y="87546"/>
                    <a:pt x="379148" y="191898"/>
                  </a:cubicBezTo>
                  <a:cubicBezTo>
                    <a:pt x="378869" y="225273"/>
                    <a:pt x="368803" y="256608"/>
                    <a:pt x="355518" y="286828"/>
                  </a:cubicBezTo>
                  <a:cubicBezTo>
                    <a:pt x="328969" y="347288"/>
                    <a:pt x="294006" y="402168"/>
                    <a:pt x="244427" y="446532"/>
                  </a:cubicBezTo>
                  <a:cubicBezTo>
                    <a:pt x="202360" y="484177"/>
                    <a:pt x="174952" y="484177"/>
                    <a:pt x="133465" y="445416"/>
                  </a:cubicBezTo>
                  <a:cubicBezTo>
                    <a:pt x="71030" y="387080"/>
                    <a:pt x="26838" y="316768"/>
                    <a:pt x="5762" y="233793"/>
                  </a:cubicBezTo>
                  <a:cubicBezTo>
                    <a:pt x="-18899" y="136696"/>
                    <a:pt x="37784" y="39363"/>
                    <a:pt x="134109" y="10281"/>
                  </a:cubicBezTo>
                  <a:cubicBezTo>
                    <a:pt x="151708" y="4958"/>
                    <a:pt x="170402" y="3327"/>
                    <a:pt x="188603" y="0"/>
                  </a:cubicBezTo>
                  <a:close/>
                  <a:moveTo>
                    <a:pt x="189053" y="286613"/>
                  </a:moveTo>
                  <a:cubicBezTo>
                    <a:pt x="242023" y="286656"/>
                    <a:pt x="284798" y="244203"/>
                    <a:pt x="284755" y="191619"/>
                  </a:cubicBezTo>
                  <a:cubicBezTo>
                    <a:pt x="284691" y="139207"/>
                    <a:pt x="241615" y="96110"/>
                    <a:pt x="189118" y="96003"/>
                  </a:cubicBezTo>
                  <a:cubicBezTo>
                    <a:pt x="137521" y="95895"/>
                    <a:pt x="94124" y="139229"/>
                    <a:pt x="94016" y="190997"/>
                  </a:cubicBezTo>
                  <a:cubicBezTo>
                    <a:pt x="93909" y="243945"/>
                    <a:pt x="136233" y="286549"/>
                    <a:pt x="189053" y="286613"/>
                  </a:cubicBezTo>
                  <a:close/>
                </a:path>
              </a:pathLst>
            </a:custGeom>
            <a:ln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defTabSz="1371600"/>
              <a:endParaRPr lang="pt-BR" sz="27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1" name="Elipse 50">
              <a:extLst>
                <a:ext uri="{FF2B5EF4-FFF2-40B4-BE49-F238E27FC236}">
                  <a16:creationId xmlns:a16="http://schemas.microsoft.com/office/drawing/2014/main" id="{78D702D7-4049-4B42-BECF-25978CF73911}"/>
                </a:ext>
              </a:extLst>
            </p:cNvPr>
            <p:cNvSpPr/>
            <p:nvPr/>
          </p:nvSpPr>
          <p:spPr>
            <a:xfrm>
              <a:off x="9627030" y="1712942"/>
              <a:ext cx="317463" cy="31746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371600"/>
              <a:r>
                <a:rPr lang="pt-BR" sz="2700" dirty="0">
                  <a:solidFill>
                    <a:srgbClr val="002060"/>
                  </a:solidFill>
                  <a:latin typeface="Univers-Black" pitchFamily="2" charset="0"/>
                </a:rPr>
                <a:t>1</a:t>
              </a:r>
            </a:p>
          </p:txBody>
        </p:sp>
      </p:grpSp>
      <p:grpSp>
        <p:nvGrpSpPr>
          <p:cNvPr id="15" name="Agrupar 14">
            <a:extLst>
              <a:ext uri="{FF2B5EF4-FFF2-40B4-BE49-F238E27FC236}">
                <a16:creationId xmlns:a16="http://schemas.microsoft.com/office/drawing/2014/main" id="{37C34505-B5D0-479A-9CAD-D9A6DD207B3C}"/>
              </a:ext>
            </a:extLst>
          </p:cNvPr>
          <p:cNvGrpSpPr/>
          <p:nvPr/>
        </p:nvGrpSpPr>
        <p:grpSpPr>
          <a:xfrm>
            <a:off x="933087" y="6932635"/>
            <a:ext cx="3059289" cy="711942"/>
            <a:chOff x="519058" y="3174529"/>
            <a:chExt cx="2039526" cy="474628"/>
          </a:xfrm>
        </p:grpSpPr>
        <p:sp>
          <p:nvSpPr>
            <p:cNvPr id="28" name="CaixaDeTexto 27">
              <a:extLst>
                <a:ext uri="{FF2B5EF4-FFF2-40B4-BE49-F238E27FC236}">
                  <a16:creationId xmlns:a16="http://schemas.microsoft.com/office/drawing/2014/main" id="{C0D6F12A-1971-45DF-89C6-46FE62F1FC42}"/>
                </a:ext>
              </a:extLst>
            </p:cNvPr>
            <p:cNvSpPr txBox="1"/>
            <p:nvPr/>
          </p:nvSpPr>
          <p:spPr>
            <a:xfrm>
              <a:off x="842611" y="3227177"/>
              <a:ext cx="1715973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1371600"/>
              <a:r>
                <a:rPr lang="pt-BR" sz="2700" dirty="0">
                  <a:solidFill>
                    <a:srgbClr val="FFC000">
                      <a:lumMod val="60000"/>
                      <a:lumOff val="40000"/>
                    </a:srgbClr>
                  </a:solidFill>
                  <a:latin typeface="Univers 45 Light" panose="020B07030305020A0204" pitchFamily="34" charset="0"/>
                </a:rPr>
                <a:t>Ibiapaba</a:t>
              </a:r>
            </a:p>
          </p:txBody>
        </p:sp>
        <p:grpSp>
          <p:nvGrpSpPr>
            <p:cNvPr id="61" name="Agrupar 60">
              <a:extLst>
                <a:ext uri="{FF2B5EF4-FFF2-40B4-BE49-F238E27FC236}">
                  <a16:creationId xmlns:a16="http://schemas.microsoft.com/office/drawing/2014/main" id="{94DDF789-18B7-4A56-9378-21222FAF30DC}"/>
                </a:ext>
              </a:extLst>
            </p:cNvPr>
            <p:cNvGrpSpPr/>
            <p:nvPr/>
          </p:nvGrpSpPr>
          <p:grpSpPr>
            <a:xfrm>
              <a:off x="519058" y="3174529"/>
              <a:ext cx="379155" cy="474628"/>
              <a:chOff x="7200371" y="2004284"/>
              <a:chExt cx="379155" cy="474628"/>
            </a:xfrm>
          </p:grpSpPr>
          <p:sp>
            <p:nvSpPr>
              <p:cNvPr id="62" name="Gráfico 87">
                <a:extLst>
                  <a:ext uri="{FF2B5EF4-FFF2-40B4-BE49-F238E27FC236}">
                    <a16:creationId xmlns:a16="http://schemas.microsoft.com/office/drawing/2014/main" id="{1BEF6297-0B2A-449A-BC97-23A2DD47A4DF}"/>
                  </a:ext>
                </a:extLst>
              </p:cNvPr>
              <p:cNvSpPr/>
              <p:nvPr/>
            </p:nvSpPr>
            <p:spPr>
              <a:xfrm>
                <a:off x="7200371" y="2004284"/>
                <a:ext cx="379155" cy="474628"/>
              </a:xfrm>
              <a:custGeom>
                <a:avLst/>
                <a:gdLst>
                  <a:gd name="connsiteX0" fmla="*/ 188603 w 379155"/>
                  <a:gd name="connsiteY0" fmla="*/ 0 h 474628"/>
                  <a:gd name="connsiteX1" fmla="*/ 379148 w 379155"/>
                  <a:gd name="connsiteY1" fmla="*/ 191898 h 474628"/>
                  <a:gd name="connsiteX2" fmla="*/ 355518 w 379155"/>
                  <a:gd name="connsiteY2" fmla="*/ 286828 h 474628"/>
                  <a:gd name="connsiteX3" fmla="*/ 244427 w 379155"/>
                  <a:gd name="connsiteY3" fmla="*/ 446532 h 474628"/>
                  <a:gd name="connsiteX4" fmla="*/ 133465 w 379155"/>
                  <a:gd name="connsiteY4" fmla="*/ 445416 h 474628"/>
                  <a:gd name="connsiteX5" fmla="*/ 5762 w 379155"/>
                  <a:gd name="connsiteY5" fmla="*/ 233793 h 474628"/>
                  <a:gd name="connsiteX6" fmla="*/ 134109 w 379155"/>
                  <a:gd name="connsiteY6" fmla="*/ 10281 h 474628"/>
                  <a:gd name="connsiteX7" fmla="*/ 188603 w 379155"/>
                  <a:gd name="connsiteY7" fmla="*/ 0 h 474628"/>
                  <a:gd name="connsiteX8" fmla="*/ 189053 w 379155"/>
                  <a:gd name="connsiteY8" fmla="*/ 286613 h 474628"/>
                  <a:gd name="connsiteX9" fmla="*/ 284755 w 379155"/>
                  <a:gd name="connsiteY9" fmla="*/ 191619 h 474628"/>
                  <a:gd name="connsiteX10" fmla="*/ 189118 w 379155"/>
                  <a:gd name="connsiteY10" fmla="*/ 96003 h 474628"/>
                  <a:gd name="connsiteX11" fmla="*/ 94016 w 379155"/>
                  <a:gd name="connsiteY11" fmla="*/ 190997 h 474628"/>
                  <a:gd name="connsiteX12" fmla="*/ 189053 w 379155"/>
                  <a:gd name="connsiteY12" fmla="*/ 286613 h 474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79155" h="474628">
                    <a:moveTo>
                      <a:pt x="188603" y="0"/>
                    </a:moveTo>
                    <a:cubicBezTo>
                      <a:pt x="293555" y="1374"/>
                      <a:pt x="380028" y="87546"/>
                      <a:pt x="379148" y="191898"/>
                    </a:cubicBezTo>
                    <a:cubicBezTo>
                      <a:pt x="378869" y="225273"/>
                      <a:pt x="368803" y="256608"/>
                      <a:pt x="355518" y="286828"/>
                    </a:cubicBezTo>
                    <a:cubicBezTo>
                      <a:pt x="328969" y="347288"/>
                      <a:pt x="294006" y="402168"/>
                      <a:pt x="244427" y="446532"/>
                    </a:cubicBezTo>
                    <a:cubicBezTo>
                      <a:pt x="202360" y="484177"/>
                      <a:pt x="174952" y="484177"/>
                      <a:pt x="133465" y="445416"/>
                    </a:cubicBezTo>
                    <a:cubicBezTo>
                      <a:pt x="71030" y="387080"/>
                      <a:pt x="26838" y="316768"/>
                      <a:pt x="5762" y="233793"/>
                    </a:cubicBezTo>
                    <a:cubicBezTo>
                      <a:pt x="-18899" y="136696"/>
                      <a:pt x="37784" y="39363"/>
                      <a:pt x="134109" y="10281"/>
                    </a:cubicBezTo>
                    <a:cubicBezTo>
                      <a:pt x="151708" y="4958"/>
                      <a:pt x="170402" y="3327"/>
                      <a:pt x="188603" y="0"/>
                    </a:cubicBezTo>
                    <a:close/>
                    <a:moveTo>
                      <a:pt x="189053" y="286613"/>
                    </a:moveTo>
                    <a:cubicBezTo>
                      <a:pt x="242023" y="286656"/>
                      <a:pt x="284798" y="244203"/>
                      <a:pt x="284755" y="191619"/>
                    </a:cubicBezTo>
                    <a:cubicBezTo>
                      <a:pt x="284691" y="139207"/>
                      <a:pt x="241615" y="96110"/>
                      <a:pt x="189118" y="96003"/>
                    </a:cubicBezTo>
                    <a:cubicBezTo>
                      <a:pt x="137521" y="95895"/>
                      <a:pt x="94124" y="139229"/>
                      <a:pt x="94016" y="190997"/>
                    </a:cubicBezTo>
                    <a:cubicBezTo>
                      <a:pt x="93909" y="243945"/>
                      <a:pt x="136233" y="286549"/>
                      <a:pt x="189053" y="286613"/>
                    </a:cubicBezTo>
                    <a:close/>
                  </a:path>
                </a:pathLst>
              </a:custGeom>
              <a:ln/>
            </p:spPr>
            <p:style>
              <a:lnRef idx="2">
                <a:schemeClr val="accent4">
                  <a:shade val="50000"/>
                </a:schemeClr>
              </a:lnRef>
              <a:fillRef idx="1">
                <a:schemeClr val="accent4"/>
              </a:fillRef>
              <a:effectRef idx="0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defTabSz="1371600"/>
                <a:endParaRPr lang="pt-BR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3" name="Elipse 62">
                <a:extLst>
                  <a:ext uri="{FF2B5EF4-FFF2-40B4-BE49-F238E27FC236}">
                    <a16:creationId xmlns:a16="http://schemas.microsoft.com/office/drawing/2014/main" id="{7FFB5226-090B-4694-BA6F-CF06683070CA}"/>
                  </a:ext>
                </a:extLst>
              </p:cNvPr>
              <p:cNvSpPr/>
              <p:nvPr/>
            </p:nvSpPr>
            <p:spPr>
              <a:xfrm>
                <a:off x="7231216" y="2045342"/>
                <a:ext cx="317463" cy="31746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371600"/>
                <a:r>
                  <a:rPr lang="pt-BR" sz="2700" dirty="0">
                    <a:solidFill>
                      <a:srgbClr val="002060"/>
                    </a:solidFill>
                    <a:latin typeface="Univers-Black" pitchFamily="2" charset="0"/>
                  </a:rPr>
                  <a:t>5</a:t>
                </a:r>
              </a:p>
            </p:txBody>
          </p:sp>
        </p:grpSp>
      </p:grpSp>
      <p:grpSp>
        <p:nvGrpSpPr>
          <p:cNvPr id="16" name="Agrupar 15">
            <a:extLst>
              <a:ext uri="{FF2B5EF4-FFF2-40B4-BE49-F238E27FC236}">
                <a16:creationId xmlns:a16="http://schemas.microsoft.com/office/drawing/2014/main" id="{59DC3AAC-98ED-4321-A235-9CA5020CFA07}"/>
              </a:ext>
            </a:extLst>
          </p:cNvPr>
          <p:cNvGrpSpPr/>
          <p:nvPr/>
        </p:nvGrpSpPr>
        <p:grpSpPr>
          <a:xfrm>
            <a:off x="3578645" y="4254211"/>
            <a:ext cx="2449896" cy="733358"/>
            <a:chOff x="519058" y="3789605"/>
            <a:chExt cx="1633264" cy="488905"/>
          </a:xfrm>
        </p:grpSpPr>
        <p:grpSp>
          <p:nvGrpSpPr>
            <p:cNvPr id="64" name="Agrupar 63">
              <a:extLst>
                <a:ext uri="{FF2B5EF4-FFF2-40B4-BE49-F238E27FC236}">
                  <a16:creationId xmlns:a16="http://schemas.microsoft.com/office/drawing/2014/main" id="{D1AA2D03-D653-4163-A093-497DAB0C462F}"/>
                </a:ext>
              </a:extLst>
            </p:cNvPr>
            <p:cNvGrpSpPr/>
            <p:nvPr/>
          </p:nvGrpSpPr>
          <p:grpSpPr>
            <a:xfrm>
              <a:off x="519058" y="3803882"/>
              <a:ext cx="379155" cy="474628"/>
              <a:chOff x="7803682" y="1529656"/>
              <a:chExt cx="379155" cy="474628"/>
            </a:xfrm>
          </p:grpSpPr>
          <p:sp>
            <p:nvSpPr>
              <p:cNvPr id="65" name="Gráfico 86">
                <a:extLst>
                  <a:ext uri="{FF2B5EF4-FFF2-40B4-BE49-F238E27FC236}">
                    <a16:creationId xmlns:a16="http://schemas.microsoft.com/office/drawing/2014/main" id="{F27B4352-C2B9-48EB-8CE0-CEE7EF9E59CE}"/>
                  </a:ext>
                </a:extLst>
              </p:cNvPr>
              <p:cNvSpPr/>
              <p:nvPr/>
            </p:nvSpPr>
            <p:spPr>
              <a:xfrm>
                <a:off x="7803682" y="1529656"/>
                <a:ext cx="379155" cy="474628"/>
              </a:xfrm>
              <a:custGeom>
                <a:avLst/>
                <a:gdLst>
                  <a:gd name="connsiteX0" fmla="*/ 188603 w 379155"/>
                  <a:gd name="connsiteY0" fmla="*/ 0 h 474628"/>
                  <a:gd name="connsiteX1" fmla="*/ 379148 w 379155"/>
                  <a:gd name="connsiteY1" fmla="*/ 191898 h 474628"/>
                  <a:gd name="connsiteX2" fmla="*/ 355518 w 379155"/>
                  <a:gd name="connsiteY2" fmla="*/ 286828 h 474628"/>
                  <a:gd name="connsiteX3" fmla="*/ 244427 w 379155"/>
                  <a:gd name="connsiteY3" fmla="*/ 446532 h 474628"/>
                  <a:gd name="connsiteX4" fmla="*/ 133465 w 379155"/>
                  <a:gd name="connsiteY4" fmla="*/ 445416 h 474628"/>
                  <a:gd name="connsiteX5" fmla="*/ 5762 w 379155"/>
                  <a:gd name="connsiteY5" fmla="*/ 233793 h 474628"/>
                  <a:gd name="connsiteX6" fmla="*/ 134109 w 379155"/>
                  <a:gd name="connsiteY6" fmla="*/ 10281 h 474628"/>
                  <a:gd name="connsiteX7" fmla="*/ 188603 w 379155"/>
                  <a:gd name="connsiteY7" fmla="*/ 0 h 474628"/>
                  <a:gd name="connsiteX8" fmla="*/ 189053 w 379155"/>
                  <a:gd name="connsiteY8" fmla="*/ 286613 h 474628"/>
                  <a:gd name="connsiteX9" fmla="*/ 284755 w 379155"/>
                  <a:gd name="connsiteY9" fmla="*/ 191619 h 474628"/>
                  <a:gd name="connsiteX10" fmla="*/ 189118 w 379155"/>
                  <a:gd name="connsiteY10" fmla="*/ 96003 h 474628"/>
                  <a:gd name="connsiteX11" fmla="*/ 94016 w 379155"/>
                  <a:gd name="connsiteY11" fmla="*/ 190997 h 474628"/>
                  <a:gd name="connsiteX12" fmla="*/ 189053 w 379155"/>
                  <a:gd name="connsiteY12" fmla="*/ 286613 h 474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79155" h="474628">
                    <a:moveTo>
                      <a:pt x="188603" y="0"/>
                    </a:moveTo>
                    <a:cubicBezTo>
                      <a:pt x="293555" y="1374"/>
                      <a:pt x="380028" y="87546"/>
                      <a:pt x="379148" y="191898"/>
                    </a:cubicBezTo>
                    <a:cubicBezTo>
                      <a:pt x="378869" y="225273"/>
                      <a:pt x="368803" y="256608"/>
                      <a:pt x="355518" y="286828"/>
                    </a:cubicBezTo>
                    <a:cubicBezTo>
                      <a:pt x="328969" y="347288"/>
                      <a:pt x="294006" y="402168"/>
                      <a:pt x="244427" y="446532"/>
                    </a:cubicBezTo>
                    <a:cubicBezTo>
                      <a:pt x="202360" y="484177"/>
                      <a:pt x="174952" y="484177"/>
                      <a:pt x="133465" y="445416"/>
                    </a:cubicBezTo>
                    <a:cubicBezTo>
                      <a:pt x="71030" y="387080"/>
                      <a:pt x="26838" y="316768"/>
                      <a:pt x="5762" y="233793"/>
                    </a:cubicBezTo>
                    <a:cubicBezTo>
                      <a:pt x="-18899" y="136696"/>
                      <a:pt x="37784" y="39363"/>
                      <a:pt x="134109" y="10281"/>
                    </a:cubicBezTo>
                    <a:cubicBezTo>
                      <a:pt x="151708" y="4958"/>
                      <a:pt x="170402" y="3327"/>
                      <a:pt x="188603" y="0"/>
                    </a:cubicBezTo>
                    <a:close/>
                    <a:moveTo>
                      <a:pt x="189053" y="286613"/>
                    </a:moveTo>
                    <a:cubicBezTo>
                      <a:pt x="242023" y="286656"/>
                      <a:pt x="284798" y="244203"/>
                      <a:pt x="284755" y="191619"/>
                    </a:cubicBezTo>
                    <a:cubicBezTo>
                      <a:pt x="284691" y="139207"/>
                      <a:pt x="241615" y="96110"/>
                      <a:pt x="189118" y="96003"/>
                    </a:cubicBezTo>
                    <a:cubicBezTo>
                      <a:pt x="137521" y="95895"/>
                      <a:pt x="94124" y="139229"/>
                      <a:pt x="94016" y="190997"/>
                    </a:cubicBezTo>
                    <a:cubicBezTo>
                      <a:pt x="93909" y="243945"/>
                      <a:pt x="136233" y="286549"/>
                      <a:pt x="189053" y="286613"/>
                    </a:cubicBezTo>
                    <a:close/>
                  </a:path>
                </a:pathLst>
              </a:custGeom>
              <a:ln/>
            </p:spPr>
            <p:style>
              <a:lnRef idx="2">
                <a:schemeClr val="accent4">
                  <a:shade val="50000"/>
                </a:schemeClr>
              </a:lnRef>
              <a:fillRef idx="1">
                <a:schemeClr val="accent4"/>
              </a:fillRef>
              <a:effectRef idx="0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defTabSz="1371600"/>
                <a:endParaRPr lang="pt-BR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6" name="Elipse 65">
                <a:extLst>
                  <a:ext uri="{FF2B5EF4-FFF2-40B4-BE49-F238E27FC236}">
                    <a16:creationId xmlns:a16="http://schemas.microsoft.com/office/drawing/2014/main" id="{CEE4D639-3D20-4966-882F-3018F0B92A12}"/>
                  </a:ext>
                </a:extLst>
              </p:cNvPr>
              <p:cNvSpPr/>
              <p:nvPr/>
            </p:nvSpPr>
            <p:spPr>
              <a:xfrm>
                <a:off x="7834527" y="1568500"/>
                <a:ext cx="317463" cy="31746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371600"/>
                <a:r>
                  <a:rPr lang="pt-BR" sz="2700" dirty="0">
                    <a:solidFill>
                      <a:srgbClr val="002060"/>
                    </a:solidFill>
                    <a:latin typeface="Univers-Black" pitchFamily="2" charset="0"/>
                  </a:rPr>
                  <a:t>2</a:t>
                </a:r>
              </a:p>
            </p:txBody>
          </p:sp>
        </p:grpSp>
        <p:sp>
          <p:nvSpPr>
            <p:cNvPr id="90" name="CaixaDeTexto 89">
              <a:extLst>
                <a:ext uri="{FF2B5EF4-FFF2-40B4-BE49-F238E27FC236}">
                  <a16:creationId xmlns:a16="http://schemas.microsoft.com/office/drawing/2014/main" id="{7597D15A-E207-4C2C-88EE-5C6CB2666A1A}"/>
                </a:ext>
              </a:extLst>
            </p:cNvPr>
            <p:cNvSpPr txBox="1"/>
            <p:nvPr/>
          </p:nvSpPr>
          <p:spPr>
            <a:xfrm>
              <a:off x="907653" y="3789605"/>
              <a:ext cx="124466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1371600"/>
              <a:r>
                <a:rPr lang="pt-BR" sz="2700" dirty="0">
                  <a:solidFill>
                    <a:srgbClr val="FFC000">
                      <a:lumMod val="60000"/>
                      <a:lumOff val="40000"/>
                    </a:srgbClr>
                  </a:solidFill>
                  <a:latin typeface="Univers 45 Light" panose="020B07030305020A0204" pitchFamily="34" charset="0"/>
                </a:rPr>
                <a:t>Sobral</a:t>
              </a:r>
            </a:p>
          </p:txBody>
        </p:sp>
      </p:grpSp>
      <p:grpSp>
        <p:nvGrpSpPr>
          <p:cNvPr id="17" name="Agrupar 16">
            <a:extLst>
              <a:ext uri="{FF2B5EF4-FFF2-40B4-BE49-F238E27FC236}">
                <a16:creationId xmlns:a16="http://schemas.microsoft.com/office/drawing/2014/main" id="{809FA877-7160-410A-9D89-15FACA83A127}"/>
              </a:ext>
            </a:extLst>
          </p:cNvPr>
          <p:cNvGrpSpPr/>
          <p:nvPr/>
        </p:nvGrpSpPr>
        <p:grpSpPr>
          <a:xfrm>
            <a:off x="966626" y="7769908"/>
            <a:ext cx="2066585" cy="711942"/>
            <a:chOff x="519058" y="4410776"/>
            <a:chExt cx="1377723" cy="474628"/>
          </a:xfrm>
        </p:grpSpPr>
        <p:grpSp>
          <p:nvGrpSpPr>
            <p:cNvPr id="67" name="Agrupar 66">
              <a:extLst>
                <a:ext uri="{FF2B5EF4-FFF2-40B4-BE49-F238E27FC236}">
                  <a16:creationId xmlns:a16="http://schemas.microsoft.com/office/drawing/2014/main" id="{05113472-5A65-424E-8E1A-3A4AAB8FBE7D}"/>
                </a:ext>
              </a:extLst>
            </p:cNvPr>
            <p:cNvGrpSpPr/>
            <p:nvPr/>
          </p:nvGrpSpPr>
          <p:grpSpPr>
            <a:xfrm>
              <a:off x="519058" y="4410776"/>
              <a:ext cx="379155" cy="474628"/>
              <a:chOff x="7532643" y="3388958"/>
              <a:chExt cx="379155" cy="474628"/>
            </a:xfrm>
          </p:grpSpPr>
          <p:sp>
            <p:nvSpPr>
              <p:cNvPr id="68" name="Gráfico 88">
                <a:extLst>
                  <a:ext uri="{FF2B5EF4-FFF2-40B4-BE49-F238E27FC236}">
                    <a16:creationId xmlns:a16="http://schemas.microsoft.com/office/drawing/2014/main" id="{CB2202D9-B63C-4ABD-911C-D62EB3084B21}"/>
                  </a:ext>
                </a:extLst>
              </p:cNvPr>
              <p:cNvSpPr/>
              <p:nvPr/>
            </p:nvSpPr>
            <p:spPr>
              <a:xfrm>
                <a:off x="7532643" y="3388958"/>
                <a:ext cx="379155" cy="474628"/>
              </a:xfrm>
              <a:custGeom>
                <a:avLst/>
                <a:gdLst>
                  <a:gd name="connsiteX0" fmla="*/ 188603 w 379155"/>
                  <a:gd name="connsiteY0" fmla="*/ 0 h 474628"/>
                  <a:gd name="connsiteX1" fmla="*/ 379148 w 379155"/>
                  <a:gd name="connsiteY1" fmla="*/ 191898 h 474628"/>
                  <a:gd name="connsiteX2" fmla="*/ 355518 w 379155"/>
                  <a:gd name="connsiteY2" fmla="*/ 286828 h 474628"/>
                  <a:gd name="connsiteX3" fmla="*/ 244427 w 379155"/>
                  <a:gd name="connsiteY3" fmla="*/ 446532 h 474628"/>
                  <a:gd name="connsiteX4" fmla="*/ 133465 w 379155"/>
                  <a:gd name="connsiteY4" fmla="*/ 445416 h 474628"/>
                  <a:gd name="connsiteX5" fmla="*/ 5762 w 379155"/>
                  <a:gd name="connsiteY5" fmla="*/ 233793 h 474628"/>
                  <a:gd name="connsiteX6" fmla="*/ 134109 w 379155"/>
                  <a:gd name="connsiteY6" fmla="*/ 10281 h 474628"/>
                  <a:gd name="connsiteX7" fmla="*/ 188603 w 379155"/>
                  <a:gd name="connsiteY7" fmla="*/ 0 h 474628"/>
                  <a:gd name="connsiteX8" fmla="*/ 189053 w 379155"/>
                  <a:gd name="connsiteY8" fmla="*/ 286613 h 474628"/>
                  <a:gd name="connsiteX9" fmla="*/ 284755 w 379155"/>
                  <a:gd name="connsiteY9" fmla="*/ 191619 h 474628"/>
                  <a:gd name="connsiteX10" fmla="*/ 189118 w 379155"/>
                  <a:gd name="connsiteY10" fmla="*/ 96003 h 474628"/>
                  <a:gd name="connsiteX11" fmla="*/ 94016 w 379155"/>
                  <a:gd name="connsiteY11" fmla="*/ 190997 h 474628"/>
                  <a:gd name="connsiteX12" fmla="*/ 189053 w 379155"/>
                  <a:gd name="connsiteY12" fmla="*/ 286613 h 474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79155" h="474628">
                    <a:moveTo>
                      <a:pt x="188603" y="0"/>
                    </a:moveTo>
                    <a:cubicBezTo>
                      <a:pt x="293555" y="1374"/>
                      <a:pt x="380028" y="87546"/>
                      <a:pt x="379148" y="191898"/>
                    </a:cubicBezTo>
                    <a:cubicBezTo>
                      <a:pt x="378869" y="225273"/>
                      <a:pt x="368803" y="256608"/>
                      <a:pt x="355518" y="286828"/>
                    </a:cubicBezTo>
                    <a:cubicBezTo>
                      <a:pt x="328969" y="347288"/>
                      <a:pt x="294006" y="402168"/>
                      <a:pt x="244427" y="446532"/>
                    </a:cubicBezTo>
                    <a:cubicBezTo>
                      <a:pt x="202360" y="484177"/>
                      <a:pt x="174952" y="484177"/>
                      <a:pt x="133465" y="445416"/>
                    </a:cubicBezTo>
                    <a:cubicBezTo>
                      <a:pt x="71030" y="387080"/>
                      <a:pt x="26838" y="316768"/>
                      <a:pt x="5762" y="233793"/>
                    </a:cubicBezTo>
                    <a:cubicBezTo>
                      <a:pt x="-18899" y="136696"/>
                      <a:pt x="37784" y="39363"/>
                      <a:pt x="134109" y="10281"/>
                    </a:cubicBezTo>
                    <a:cubicBezTo>
                      <a:pt x="151708" y="4958"/>
                      <a:pt x="170402" y="3327"/>
                      <a:pt x="188603" y="0"/>
                    </a:cubicBezTo>
                    <a:close/>
                    <a:moveTo>
                      <a:pt x="189053" y="286613"/>
                    </a:moveTo>
                    <a:cubicBezTo>
                      <a:pt x="242023" y="286656"/>
                      <a:pt x="284798" y="244203"/>
                      <a:pt x="284755" y="191619"/>
                    </a:cubicBezTo>
                    <a:cubicBezTo>
                      <a:pt x="284691" y="139207"/>
                      <a:pt x="241615" y="96110"/>
                      <a:pt x="189118" y="96003"/>
                    </a:cubicBezTo>
                    <a:cubicBezTo>
                      <a:pt x="137521" y="95895"/>
                      <a:pt x="94124" y="139229"/>
                      <a:pt x="94016" y="190997"/>
                    </a:cubicBezTo>
                    <a:cubicBezTo>
                      <a:pt x="93909" y="243945"/>
                      <a:pt x="136233" y="286549"/>
                      <a:pt x="189053" y="286613"/>
                    </a:cubicBezTo>
                    <a:close/>
                  </a:path>
                </a:pathLst>
              </a:custGeom>
              <a:ln/>
            </p:spPr>
            <p:style>
              <a:lnRef idx="2">
                <a:schemeClr val="accent4">
                  <a:shade val="50000"/>
                </a:schemeClr>
              </a:lnRef>
              <a:fillRef idx="1">
                <a:schemeClr val="accent4"/>
              </a:fillRef>
              <a:effectRef idx="0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defTabSz="1371600"/>
                <a:endParaRPr lang="pt-BR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9" name="Elipse 68">
                <a:extLst>
                  <a:ext uri="{FF2B5EF4-FFF2-40B4-BE49-F238E27FC236}">
                    <a16:creationId xmlns:a16="http://schemas.microsoft.com/office/drawing/2014/main" id="{86410593-E0FA-424F-BF79-98A9604DF134}"/>
                  </a:ext>
                </a:extLst>
              </p:cNvPr>
              <p:cNvSpPr/>
              <p:nvPr/>
            </p:nvSpPr>
            <p:spPr>
              <a:xfrm>
                <a:off x="7566420" y="3431661"/>
                <a:ext cx="317463" cy="31746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371600"/>
                <a:r>
                  <a:rPr lang="pt-BR" sz="2700" dirty="0">
                    <a:solidFill>
                      <a:srgbClr val="002060"/>
                    </a:solidFill>
                    <a:latin typeface="Univers-Black" pitchFamily="2" charset="0"/>
                  </a:rPr>
                  <a:t>6</a:t>
                </a:r>
              </a:p>
            </p:txBody>
          </p:sp>
        </p:grpSp>
        <p:sp>
          <p:nvSpPr>
            <p:cNvPr id="91" name="CaixaDeTexto 90">
              <a:extLst>
                <a:ext uri="{FF2B5EF4-FFF2-40B4-BE49-F238E27FC236}">
                  <a16:creationId xmlns:a16="http://schemas.microsoft.com/office/drawing/2014/main" id="{D055CABB-D82C-4525-9B9E-561649C313C9}"/>
                </a:ext>
              </a:extLst>
            </p:cNvPr>
            <p:cNvSpPr txBox="1"/>
            <p:nvPr/>
          </p:nvSpPr>
          <p:spPr>
            <a:xfrm>
              <a:off x="842611" y="4463424"/>
              <a:ext cx="105417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1371600"/>
              <a:r>
                <a:rPr lang="pt-BR" sz="2700" dirty="0">
                  <a:solidFill>
                    <a:srgbClr val="FFC000">
                      <a:lumMod val="60000"/>
                      <a:lumOff val="40000"/>
                    </a:srgbClr>
                  </a:solidFill>
                  <a:latin typeface="Univers 45 Light" panose="020B07030305020A0204" pitchFamily="34" charset="0"/>
                </a:rPr>
                <a:t>Tauá</a:t>
              </a:r>
            </a:p>
          </p:txBody>
        </p:sp>
      </p:grpSp>
      <p:grpSp>
        <p:nvGrpSpPr>
          <p:cNvPr id="18" name="Agrupar 17">
            <a:extLst>
              <a:ext uri="{FF2B5EF4-FFF2-40B4-BE49-F238E27FC236}">
                <a16:creationId xmlns:a16="http://schemas.microsoft.com/office/drawing/2014/main" id="{FB431971-5BF8-4502-AF03-129252B9A5B7}"/>
              </a:ext>
            </a:extLst>
          </p:cNvPr>
          <p:cNvGrpSpPr/>
          <p:nvPr/>
        </p:nvGrpSpPr>
        <p:grpSpPr>
          <a:xfrm>
            <a:off x="3624913" y="5336159"/>
            <a:ext cx="4959362" cy="711942"/>
            <a:chOff x="519058" y="5034809"/>
            <a:chExt cx="3306241" cy="474628"/>
          </a:xfrm>
        </p:grpSpPr>
        <p:grpSp>
          <p:nvGrpSpPr>
            <p:cNvPr id="70" name="Agrupar 69">
              <a:extLst>
                <a:ext uri="{FF2B5EF4-FFF2-40B4-BE49-F238E27FC236}">
                  <a16:creationId xmlns:a16="http://schemas.microsoft.com/office/drawing/2014/main" id="{4992BBAB-F394-4777-8757-C7F835423481}"/>
                </a:ext>
              </a:extLst>
            </p:cNvPr>
            <p:cNvGrpSpPr/>
            <p:nvPr/>
          </p:nvGrpSpPr>
          <p:grpSpPr>
            <a:xfrm>
              <a:off x="519058" y="5034809"/>
              <a:ext cx="379155" cy="474628"/>
              <a:chOff x="8830457" y="3191686"/>
              <a:chExt cx="379155" cy="474628"/>
            </a:xfrm>
          </p:grpSpPr>
          <p:sp>
            <p:nvSpPr>
              <p:cNvPr id="71" name="Gráfico 89">
                <a:extLst>
                  <a:ext uri="{FF2B5EF4-FFF2-40B4-BE49-F238E27FC236}">
                    <a16:creationId xmlns:a16="http://schemas.microsoft.com/office/drawing/2014/main" id="{02F50854-E519-48E3-A031-2E4C1C69CC65}"/>
                  </a:ext>
                </a:extLst>
              </p:cNvPr>
              <p:cNvSpPr/>
              <p:nvPr/>
            </p:nvSpPr>
            <p:spPr>
              <a:xfrm>
                <a:off x="8830457" y="3191686"/>
                <a:ext cx="379155" cy="474628"/>
              </a:xfrm>
              <a:custGeom>
                <a:avLst/>
                <a:gdLst>
                  <a:gd name="connsiteX0" fmla="*/ 188603 w 379155"/>
                  <a:gd name="connsiteY0" fmla="*/ 0 h 474628"/>
                  <a:gd name="connsiteX1" fmla="*/ 379148 w 379155"/>
                  <a:gd name="connsiteY1" fmla="*/ 191898 h 474628"/>
                  <a:gd name="connsiteX2" fmla="*/ 355518 w 379155"/>
                  <a:gd name="connsiteY2" fmla="*/ 286828 h 474628"/>
                  <a:gd name="connsiteX3" fmla="*/ 244427 w 379155"/>
                  <a:gd name="connsiteY3" fmla="*/ 446532 h 474628"/>
                  <a:gd name="connsiteX4" fmla="*/ 133465 w 379155"/>
                  <a:gd name="connsiteY4" fmla="*/ 445416 h 474628"/>
                  <a:gd name="connsiteX5" fmla="*/ 5762 w 379155"/>
                  <a:gd name="connsiteY5" fmla="*/ 233793 h 474628"/>
                  <a:gd name="connsiteX6" fmla="*/ 134109 w 379155"/>
                  <a:gd name="connsiteY6" fmla="*/ 10281 h 474628"/>
                  <a:gd name="connsiteX7" fmla="*/ 188603 w 379155"/>
                  <a:gd name="connsiteY7" fmla="*/ 0 h 474628"/>
                  <a:gd name="connsiteX8" fmla="*/ 189053 w 379155"/>
                  <a:gd name="connsiteY8" fmla="*/ 286613 h 474628"/>
                  <a:gd name="connsiteX9" fmla="*/ 284755 w 379155"/>
                  <a:gd name="connsiteY9" fmla="*/ 191619 h 474628"/>
                  <a:gd name="connsiteX10" fmla="*/ 189118 w 379155"/>
                  <a:gd name="connsiteY10" fmla="*/ 96003 h 474628"/>
                  <a:gd name="connsiteX11" fmla="*/ 94016 w 379155"/>
                  <a:gd name="connsiteY11" fmla="*/ 190997 h 474628"/>
                  <a:gd name="connsiteX12" fmla="*/ 189053 w 379155"/>
                  <a:gd name="connsiteY12" fmla="*/ 286613 h 474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79155" h="474628">
                    <a:moveTo>
                      <a:pt x="188603" y="0"/>
                    </a:moveTo>
                    <a:cubicBezTo>
                      <a:pt x="293555" y="1374"/>
                      <a:pt x="380028" y="87546"/>
                      <a:pt x="379148" y="191898"/>
                    </a:cubicBezTo>
                    <a:cubicBezTo>
                      <a:pt x="378869" y="225273"/>
                      <a:pt x="368803" y="256608"/>
                      <a:pt x="355518" y="286828"/>
                    </a:cubicBezTo>
                    <a:cubicBezTo>
                      <a:pt x="328969" y="347288"/>
                      <a:pt x="294006" y="402168"/>
                      <a:pt x="244427" y="446532"/>
                    </a:cubicBezTo>
                    <a:cubicBezTo>
                      <a:pt x="202360" y="484177"/>
                      <a:pt x="174952" y="484177"/>
                      <a:pt x="133465" y="445416"/>
                    </a:cubicBezTo>
                    <a:cubicBezTo>
                      <a:pt x="71030" y="387080"/>
                      <a:pt x="26838" y="316768"/>
                      <a:pt x="5762" y="233793"/>
                    </a:cubicBezTo>
                    <a:cubicBezTo>
                      <a:pt x="-18899" y="136696"/>
                      <a:pt x="37784" y="39363"/>
                      <a:pt x="134109" y="10281"/>
                    </a:cubicBezTo>
                    <a:cubicBezTo>
                      <a:pt x="151708" y="4958"/>
                      <a:pt x="170402" y="3327"/>
                      <a:pt x="188603" y="0"/>
                    </a:cubicBezTo>
                    <a:close/>
                    <a:moveTo>
                      <a:pt x="189053" y="286613"/>
                    </a:moveTo>
                    <a:cubicBezTo>
                      <a:pt x="242023" y="286656"/>
                      <a:pt x="284798" y="244203"/>
                      <a:pt x="284755" y="191619"/>
                    </a:cubicBezTo>
                    <a:cubicBezTo>
                      <a:pt x="284691" y="139207"/>
                      <a:pt x="241615" y="96110"/>
                      <a:pt x="189118" y="96003"/>
                    </a:cubicBezTo>
                    <a:cubicBezTo>
                      <a:pt x="137521" y="95895"/>
                      <a:pt x="94124" y="139229"/>
                      <a:pt x="94016" y="190997"/>
                    </a:cubicBezTo>
                    <a:cubicBezTo>
                      <a:pt x="93909" y="243945"/>
                      <a:pt x="136233" y="286549"/>
                      <a:pt x="189053" y="286613"/>
                    </a:cubicBezTo>
                    <a:close/>
                  </a:path>
                </a:pathLst>
              </a:custGeom>
              <a:ln/>
            </p:spPr>
            <p:style>
              <a:lnRef idx="2">
                <a:schemeClr val="accent4">
                  <a:shade val="50000"/>
                </a:schemeClr>
              </a:lnRef>
              <a:fillRef idx="1">
                <a:schemeClr val="accent4"/>
              </a:fillRef>
              <a:effectRef idx="0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defTabSz="1371600"/>
                <a:endParaRPr lang="pt-BR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72" name="Elipse 71">
                <a:extLst>
                  <a:ext uri="{FF2B5EF4-FFF2-40B4-BE49-F238E27FC236}">
                    <a16:creationId xmlns:a16="http://schemas.microsoft.com/office/drawing/2014/main" id="{AE2C1ECC-A670-49E5-B7FD-C298B62B8BA1}"/>
                  </a:ext>
                </a:extLst>
              </p:cNvPr>
              <p:cNvSpPr/>
              <p:nvPr/>
            </p:nvSpPr>
            <p:spPr>
              <a:xfrm>
                <a:off x="8860920" y="3229701"/>
                <a:ext cx="317463" cy="31746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371600"/>
                <a:r>
                  <a:rPr lang="pt-BR" sz="2700" dirty="0">
                    <a:solidFill>
                      <a:srgbClr val="002060"/>
                    </a:solidFill>
                    <a:latin typeface="Univers-Black" pitchFamily="2" charset="0"/>
                  </a:rPr>
                  <a:t>4</a:t>
                </a:r>
              </a:p>
            </p:txBody>
          </p:sp>
        </p:grpSp>
        <p:sp>
          <p:nvSpPr>
            <p:cNvPr id="92" name="CaixaDeTexto 91">
              <a:extLst>
                <a:ext uri="{FF2B5EF4-FFF2-40B4-BE49-F238E27FC236}">
                  <a16:creationId xmlns:a16="http://schemas.microsoft.com/office/drawing/2014/main" id="{1247FFC9-B24B-4ECC-9E5C-E02FC7F01417}"/>
                </a:ext>
              </a:extLst>
            </p:cNvPr>
            <p:cNvSpPr txBox="1"/>
            <p:nvPr/>
          </p:nvSpPr>
          <p:spPr>
            <a:xfrm>
              <a:off x="842611" y="5087457"/>
              <a:ext cx="2982688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1371600"/>
              <a:r>
                <a:rPr lang="pt-BR" sz="2700" dirty="0">
                  <a:solidFill>
                    <a:srgbClr val="FFC000">
                      <a:lumMod val="60000"/>
                      <a:lumOff val="40000"/>
                    </a:srgbClr>
                  </a:solidFill>
                  <a:latin typeface="Univers 45 Light" panose="020B07030305020A0204" pitchFamily="34" charset="0"/>
                </a:rPr>
                <a:t>Sertão Central - Quixadá</a:t>
              </a:r>
            </a:p>
          </p:txBody>
        </p:sp>
      </p:grpSp>
      <p:grpSp>
        <p:nvGrpSpPr>
          <p:cNvPr id="19" name="Agrupar 18">
            <a:extLst>
              <a:ext uri="{FF2B5EF4-FFF2-40B4-BE49-F238E27FC236}">
                <a16:creationId xmlns:a16="http://schemas.microsoft.com/office/drawing/2014/main" id="{B6B48778-B23C-4CD2-96D4-D3BAD0542592}"/>
              </a:ext>
            </a:extLst>
          </p:cNvPr>
          <p:cNvGrpSpPr/>
          <p:nvPr/>
        </p:nvGrpSpPr>
        <p:grpSpPr>
          <a:xfrm>
            <a:off x="979355" y="8607182"/>
            <a:ext cx="3059291" cy="711942"/>
            <a:chOff x="519058" y="5679120"/>
            <a:chExt cx="2039527" cy="474628"/>
          </a:xfrm>
        </p:grpSpPr>
        <p:grpSp>
          <p:nvGrpSpPr>
            <p:cNvPr id="73" name="Agrupar 72">
              <a:extLst>
                <a:ext uri="{FF2B5EF4-FFF2-40B4-BE49-F238E27FC236}">
                  <a16:creationId xmlns:a16="http://schemas.microsoft.com/office/drawing/2014/main" id="{62BF85F4-78BE-4BB5-BF60-5E60A387263C}"/>
                </a:ext>
              </a:extLst>
            </p:cNvPr>
            <p:cNvGrpSpPr/>
            <p:nvPr/>
          </p:nvGrpSpPr>
          <p:grpSpPr>
            <a:xfrm>
              <a:off x="519058" y="5679120"/>
              <a:ext cx="379155" cy="474628"/>
              <a:chOff x="9036804" y="4229700"/>
              <a:chExt cx="379155" cy="474628"/>
            </a:xfrm>
          </p:grpSpPr>
          <p:sp>
            <p:nvSpPr>
              <p:cNvPr id="74" name="Gráfico 90">
                <a:extLst>
                  <a:ext uri="{FF2B5EF4-FFF2-40B4-BE49-F238E27FC236}">
                    <a16:creationId xmlns:a16="http://schemas.microsoft.com/office/drawing/2014/main" id="{0046882B-3514-4CB8-9133-D3B9D222A8D6}"/>
                  </a:ext>
                </a:extLst>
              </p:cNvPr>
              <p:cNvSpPr/>
              <p:nvPr/>
            </p:nvSpPr>
            <p:spPr>
              <a:xfrm>
                <a:off x="9036804" y="4229700"/>
                <a:ext cx="379155" cy="474628"/>
              </a:xfrm>
              <a:custGeom>
                <a:avLst/>
                <a:gdLst>
                  <a:gd name="connsiteX0" fmla="*/ 188603 w 379155"/>
                  <a:gd name="connsiteY0" fmla="*/ 0 h 474628"/>
                  <a:gd name="connsiteX1" fmla="*/ 379148 w 379155"/>
                  <a:gd name="connsiteY1" fmla="*/ 191898 h 474628"/>
                  <a:gd name="connsiteX2" fmla="*/ 355518 w 379155"/>
                  <a:gd name="connsiteY2" fmla="*/ 286828 h 474628"/>
                  <a:gd name="connsiteX3" fmla="*/ 244427 w 379155"/>
                  <a:gd name="connsiteY3" fmla="*/ 446532 h 474628"/>
                  <a:gd name="connsiteX4" fmla="*/ 133465 w 379155"/>
                  <a:gd name="connsiteY4" fmla="*/ 445416 h 474628"/>
                  <a:gd name="connsiteX5" fmla="*/ 5762 w 379155"/>
                  <a:gd name="connsiteY5" fmla="*/ 233793 h 474628"/>
                  <a:gd name="connsiteX6" fmla="*/ 134109 w 379155"/>
                  <a:gd name="connsiteY6" fmla="*/ 10281 h 474628"/>
                  <a:gd name="connsiteX7" fmla="*/ 188603 w 379155"/>
                  <a:gd name="connsiteY7" fmla="*/ 0 h 474628"/>
                  <a:gd name="connsiteX8" fmla="*/ 189053 w 379155"/>
                  <a:gd name="connsiteY8" fmla="*/ 286613 h 474628"/>
                  <a:gd name="connsiteX9" fmla="*/ 284755 w 379155"/>
                  <a:gd name="connsiteY9" fmla="*/ 191619 h 474628"/>
                  <a:gd name="connsiteX10" fmla="*/ 189118 w 379155"/>
                  <a:gd name="connsiteY10" fmla="*/ 96003 h 474628"/>
                  <a:gd name="connsiteX11" fmla="*/ 94016 w 379155"/>
                  <a:gd name="connsiteY11" fmla="*/ 190997 h 474628"/>
                  <a:gd name="connsiteX12" fmla="*/ 189053 w 379155"/>
                  <a:gd name="connsiteY12" fmla="*/ 286613 h 474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79155" h="474628">
                    <a:moveTo>
                      <a:pt x="188603" y="0"/>
                    </a:moveTo>
                    <a:cubicBezTo>
                      <a:pt x="293555" y="1374"/>
                      <a:pt x="380028" y="87546"/>
                      <a:pt x="379148" y="191898"/>
                    </a:cubicBezTo>
                    <a:cubicBezTo>
                      <a:pt x="378869" y="225273"/>
                      <a:pt x="368803" y="256608"/>
                      <a:pt x="355518" y="286828"/>
                    </a:cubicBezTo>
                    <a:cubicBezTo>
                      <a:pt x="328969" y="347288"/>
                      <a:pt x="294006" y="402168"/>
                      <a:pt x="244427" y="446532"/>
                    </a:cubicBezTo>
                    <a:cubicBezTo>
                      <a:pt x="202360" y="484177"/>
                      <a:pt x="174952" y="484177"/>
                      <a:pt x="133465" y="445416"/>
                    </a:cubicBezTo>
                    <a:cubicBezTo>
                      <a:pt x="71030" y="387080"/>
                      <a:pt x="26838" y="316768"/>
                      <a:pt x="5762" y="233793"/>
                    </a:cubicBezTo>
                    <a:cubicBezTo>
                      <a:pt x="-18899" y="136696"/>
                      <a:pt x="37784" y="39363"/>
                      <a:pt x="134109" y="10281"/>
                    </a:cubicBezTo>
                    <a:cubicBezTo>
                      <a:pt x="151708" y="4958"/>
                      <a:pt x="170402" y="3327"/>
                      <a:pt x="188603" y="0"/>
                    </a:cubicBezTo>
                    <a:close/>
                    <a:moveTo>
                      <a:pt x="189053" y="286613"/>
                    </a:moveTo>
                    <a:cubicBezTo>
                      <a:pt x="242023" y="286656"/>
                      <a:pt x="284798" y="244203"/>
                      <a:pt x="284755" y="191619"/>
                    </a:cubicBezTo>
                    <a:cubicBezTo>
                      <a:pt x="284691" y="139207"/>
                      <a:pt x="241615" y="96110"/>
                      <a:pt x="189118" y="96003"/>
                    </a:cubicBezTo>
                    <a:cubicBezTo>
                      <a:pt x="137521" y="95895"/>
                      <a:pt x="94124" y="139229"/>
                      <a:pt x="94016" y="190997"/>
                    </a:cubicBezTo>
                    <a:cubicBezTo>
                      <a:pt x="93909" y="243945"/>
                      <a:pt x="136233" y="286549"/>
                      <a:pt x="189053" y="286613"/>
                    </a:cubicBezTo>
                    <a:close/>
                  </a:path>
                </a:pathLst>
              </a:custGeom>
              <a:ln/>
            </p:spPr>
            <p:style>
              <a:lnRef idx="2">
                <a:schemeClr val="accent4">
                  <a:shade val="50000"/>
                </a:schemeClr>
              </a:lnRef>
              <a:fillRef idx="1">
                <a:schemeClr val="accent4"/>
              </a:fillRef>
              <a:effectRef idx="0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defTabSz="1371600"/>
                <a:endParaRPr lang="pt-BR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75" name="Elipse 74">
                <a:extLst>
                  <a:ext uri="{FF2B5EF4-FFF2-40B4-BE49-F238E27FC236}">
                    <a16:creationId xmlns:a16="http://schemas.microsoft.com/office/drawing/2014/main" id="{33544DEE-9CDA-4A9F-82B9-59DEA857CA63}"/>
                  </a:ext>
                </a:extLst>
              </p:cNvPr>
              <p:cNvSpPr/>
              <p:nvPr/>
            </p:nvSpPr>
            <p:spPr>
              <a:xfrm>
                <a:off x="9067649" y="4265501"/>
                <a:ext cx="317463" cy="31746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371600"/>
                <a:r>
                  <a:rPr lang="pt-BR" sz="2700" dirty="0">
                    <a:solidFill>
                      <a:srgbClr val="002060"/>
                    </a:solidFill>
                    <a:latin typeface="Univers-Black" pitchFamily="2" charset="0"/>
                  </a:rPr>
                  <a:t>7</a:t>
                </a:r>
              </a:p>
            </p:txBody>
          </p:sp>
        </p:grpSp>
        <p:sp>
          <p:nvSpPr>
            <p:cNvPr id="93" name="CaixaDeTexto 92">
              <a:extLst>
                <a:ext uri="{FF2B5EF4-FFF2-40B4-BE49-F238E27FC236}">
                  <a16:creationId xmlns:a16="http://schemas.microsoft.com/office/drawing/2014/main" id="{8B68678D-C96B-4E55-9809-E23AC6C17865}"/>
                </a:ext>
              </a:extLst>
            </p:cNvPr>
            <p:cNvSpPr txBox="1"/>
            <p:nvPr/>
          </p:nvSpPr>
          <p:spPr>
            <a:xfrm>
              <a:off x="842611" y="5731768"/>
              <a:ext cx="171597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1371600"/>
              <a:r>
                <a:rPr lang="pt-BR" sz="2700" dirty="0">
                  <a:solidFill>
                    <a:srgbClr val="FFC000">
                      <a:lumMod val="60000"/>
                      <a:lumOff val="40000"/>
                    </a:srgbClr>
                  </a:solidFill>
                  <a:latin typeface="Univers 45 Light" panose="020B07030305020A0204" pitchFamily="34" charset="0"/>
                </a:rPr>
                <a:t>Iguatu</a:t>
              </a:r>
            </a:p>
          </p:txBody>
        </p:sp>
      </p:grpSp>
      <p:grpSp>
        <p:nvGrpSpPr>
          <p:cNvPr id="20" name="Agrupar 19">
            <a:extLst>
              <a:ext uri="{FF2B5EF4-FFF2-40B4-BE49-F238E27FC236}">
                <a16:creationId xmlns:a16="http://schemas.microsoft.com/office/drawing/2014/main" id="{45D53021-B726-423F-8EC9-5443B55CB610}"/>
              </a:ext>
            </a:extLst>
          </p:cNvPr>
          <p:cNvGrpSpPr/>
          <p:nvPr/>
        </p:nvGrpSpPr>
        <p:grpSpPr>
          <a:xfrm>
            <a:off x="880799" y="5160334"/>
            <a:ext cx="2779313" cy="923330"/>
            <a:chOff x="2815826" y="3061297"/>
            <a:chExt cx="1852875" cy="615553"/>
          </a:xfrm>
        </p:grpSpPr>
        <p:grpSp>
          <p:nvGrpSpPr>
            <p:cNvPr id="76" name="Agrupar 75">
              <a:extLst>
                <a:ext uri="{FF2B5EF4-FFF2-40B4-BE49-F238E27FC236}">
                  <a16:creationId xmlns:a16="http://schemas.microsoft.com/office/drawing/2014/main" id="{E90B387A-DA61-457C-9EA4-B147652F5A58}"/>
                </a:ext>
              </a:extLst>
            </p:cNvPr>
            <p:cNvGrpSpPr/>
            <p:nvPr/>
          </p:nvGrpSpPr>
          <p:grpSpPr>
            <a:xfrm>
              <a:off x="2815826" y="3174529"/>
              <a:ext cx="379155" cy="474628"/>
              <a:chOff x="8803979" y="5076869"/>
              <a:chExt cx="379155" cy="474628"/>
            </a:xfrm>
          </p:grpSpPr>
          <p:sp>
            <p:nvSpPr>
              <p:cNvPr id="77" name="Gráfico 91">
                <a:extLst>
                  <a:ext uri="{FF2B5EF4-FFF2-40B4-BE49-F238E27FC236}">
                    <a16:creationId xmlns:a16="http://schemas.microsoft.com/office/drawing/2014/main" id="{B83EE9D7-9426-4CD1-8529-7CD9816BA829}"/>
                  </a:ext>
                </a:extLst>
              </p:cNvPr>
              <p:cNvSpPr/>
              <p:nvPr/>
            </p:nvSpPr>
            <p:spPr>
              <a:xfrm>
                <a:off x="8803979" y="5076869"/>
                <a:ext cx="379155" cy="474628"/>
              </a:xfrm>
              <a:custGeom>
                <a:avLst/>
                <a:gdLst>
                  <a:gd name="connsiteX0" fmla="*/ 188603 w 379155"/>
                  <a:gd name="connsiteY0" fmla="*/ 0 h 474628"/>
                  <a:gd name="connsiteX1" fmla="*/ 379148 w 379155"/>
                  <a:gd name="connsiteY1" fmla="*/ 191898 h 474628"/>
                  <a:gd name="connsiteX2" fmla="*/ 355518 w 379155"/>
                  <a:gd name="connsiteY2" fmla="*/ 286828 h 474628"/>
                  <a:gd name="connsiteX3" fmla="*/ 244427 w 379155"/>
                  <a:gd name="connsiteY3" fmla="*/ 446532 h 474628"/>
                  <a:gd name="connsiteX4" fmla="*/ 133465 w 379155"/>
                  <a:gd name="connsiteY4" fmla="*/ 445416 h 474628"/>
                  <a:gd name="connsiteX5" fmla="*/ 5762 w 379155"/>
                  <a:gd name="connsiteY5" fmla="*/ 233793 h 474628"/>
                  <a:gd name="connsiteX6" fmla="*/ 134109 w 379155"/>
                  <a:gd name="connsiteY6" fmla="*/ 10281 h 474628"/>
                  <a:gd name="connsiteX7" fmla="*/ 188603 w 379155"/>
                  <a:gd name="connsiteY7" fmla="*/ 0 h 474628"/>
                  <a:gd name="connsiteX8" fmla="*/ 189053 w 379155"/>
                  <a:gd name="connsiteY8" fmla="*/ 286613 h 474628"/>
                  <a:gd name="connsiteX9" fmla="*/ 284755 w 379155"/>
                  <a:gd name="connsiteY9" fmla="*/ 191619 h 474628"/>
                  <a:gd name="connsiteX10" fmla="*/ 189118 w 379155"/>
                  <a:gd name="connsiteY10" fmla="*/ 96003 h 474628"/>
                  <a:gd name="connsiteX11" fmla="*/ 94016 w 379155"/>
                  <a:gd name="connsiteY11" fmla="*/ 190997 h 474628"/>
                  <a:gd name="connsiteX12" fmla="*/ 189053 w 379155"/>
                  <a:gd name="connsiteY12" fmla="*/ 286613 h 474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79155" h="474628">
                    <a:moveTo>
                      <a:pt x="188603" y="0"/>
                    </a:moveTo>
                    <a:cubicBezTo>
                      <a:pt x="293555" y="1374"/>
                      <a:pt x="380028" y="87546"/>
                      <a:pt x="379148" y="191898"/>
                    </a:cubicBezTo>
                    <a:cubicBezTo>
                      <a:pt x="378869" y="225273"/>
                      <a:pt x="368803" y="256608"/>
                      <a:pt x="355518" y="286828"/>
                    </a:cubicBezTo>
                    <a:cubicBezTo>
                      <a:pt x="328969" y="347288"/>
                      <a:pt x="294006" y="402168"/>
                      <a:pt x="244427" y="446532"/>
                    </a:cubicBezTo>
                    <a:cubicBezTo>
                      <a:pt x="202360" y="484177"/>
                      <a:pt x="174952" y="484177"/>
                      <a:pt x="133465" y="445416"/>
                    </a:cubicBezTo>
                    <a:cubicBezTo>
                      <a:pt x="71030" y="387080"/>
                      <a:pt x="26838" y="316768"/>
                      <a:pt x="5762" y="233793"/>
                    </a:cubicBezTo>
                    <a:cubicBezTo>
                      <a:pt x="-18899" y="136696"/>
                      <a:pt x="37784" y="39363"/>
                      <a:pt x="134109" y="10281"/>
                    </a:cubicBezTo>
                    <a:cubicBezTo>
                      <a:pt x="151708" y="4958"/>
                      <a:pt x="170402" y="3327"/>
                      <a:pt x="188603" y="0"/>
                    </a:cubicBezTo>
                    <a:close/>
                    <a:moveTo>
                      <a:pt x="189053" y="286613"/>
                    </a:moveTo>
                    <a:cubicBezTo>
                      <a:pt x="242023" y="286656"/>
                      <a:pt x="284798" y="244203"/>
                      <a:pt x="284755" y="191619"/>
                    </a:cubicBezTo>
                    <a:cubicBezTo>
                      <a:pt x="284691" y="139207"/>
                      <a:pt x="241615" y="96110"/>
                      <a:pt x="189118" y="96003"/>
                    </a:cubicBezTo>
                    <a:cubicBezTo>
                      <a:pt x="137521" y="95895"/>
                      <a:pt x="94124" y="139229"/>
                      <a:pt x="94016" y="190997"/>
                    </a:cubicBezTo>
                    <a:cubicBezTo>
                      <a:pt x="93909" y="243945"/>
                      <a:pt x="136233" y="286549"/>
                      <a:pt x="189053" y="286613"/>
                    </a:cubicBezTo>
                    <a:close/>
                  </a:path>
                </a:pathLst>
              </a:custGeom>
              <a:ln/>
            </p:spPr>
            <p:style>
              <a:lnRef idx="2">
                <a:schemeClr val="accent4">
                  <a:shade val="50000"/>
                </a:schemeClr>
              </a:lnRef>
              <a:fillRef idx="1">
                <a:schemeClr val="accent4"/>
              </a:fillRef>
              <a:effectRef idx="0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defTabSz="1371600"/>
                <a:endParaRPr lang="pt-BR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78" name="Elipse 77">
                <a:extLst>
                  <a:ext uri="{FF2B5EF4-FFF2-40B4-BE49-F238E27FC236}">
                    <a16:creationId xmlns:a16="http://schemas.microsoft.com/office/drawing/2014/main" id="{06B92DA7-7373-44D9-ADFF-A5D27BD6F8D3}"/>
                  </a:ext>
                </a:extLst>
              </p:cNvPr>
              <p:cNvSpPr/>
              <p:nvPr/>
            </p:nvSpPr>
            <p:spPr>
              <a:xfrm>
                <a:off x="8833870" y="5112968"/>
                <a:ext cx="317463" cy="31746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371600"/>
                <a:r>
                  <a:rPr lang="pt-BR" sz="2700" dirty="0">
                    <a:solidFill>
                      <a:srgbClr val="002060"/>
                    </a:solidFill>
                    <a:latin typeface="Univers-Black" pitchFamily="2" charset="0"/>
                  </a:rPr>
                  <a:t>3</a:t>
                </a:r>
              </a:p>
            </p:txBody>
          </p:sp>
        </p:grpSp>
        <p:sp>
          <p:nvSpPr>
            <p:cNvPr id="95" name="CaixaDeTexto 94">
              <a:extLst>
                <a:ext uri="{FF2B5EF4-FFF2-40B4-BE49-F238E27FC236}">
                  <a16:creationId xmlns:a16="http://schemas.microsoft.com/office/drawing/2014/main" id="{FEF9AB66-2001-402E-9C79-F389FA04CC70}"/>
                </a:ext>
              </a:extLst>
            </p:cNvPr>
            <p:cNvSpPr txBox="1"/>
            <p:nvPr/>
          </p:nvSpPr>
          <p:spPr>
            <a:xfrm>
              <a:off x="3272158" y="3061297"/>
              <a:ext cx="1396543" cy="6155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1371600"/>
              <a:r>
                <a:rPr lang="pt-BR" sz="2700" dirty="0">
                  <a:solidFill>
                    <a:srgbClr val="FFC000">
                      <a:lumMod val="60000"/>
                      <a:lumOff val="40000"/>
                    </a:srgbClr>
                  </a:solidFill>
                  <a:latin typeface="Univers 45 Light" panose="020B07030305020A0204" pitchFamily="34" charset="0"/>
                </a:rPr>
                <a:t>Juazeiro do Norte</a:t>
              </a:r>
            </a:p>
          </p:txBody>
        </p:sp>
      </p:grpSp>
      <p:grpSp>
        <p:nvGrpSpPr>
          <p:cNvPr id="21" name="Agrupar 20">
            <a:extLst>
              <a:ext uri="{FF2B5EF4-FFF2-40B4-BE49-F238E27FC236}">
                <a16:creationId xmlns:a16="http://schemas.microsoft.com/office/drawing/2014/main" id="{8A4D805E-C802-4A0D-A75B-7F7BF24E610D}"/>
              </a:ext>
            </a:extLst>
          </p:cNvPr>
          <p:cNvGrpSpPr/>
          <p:nvPr/>
        </p:nvGrpSpPr>
        <p:grpSpPr>
          <a:xfrm>
            <a:off x="999272" y="9436760"/>
            <a:ext cx="4596923" cy="711942"/>
            <a:chOff x="2852372" y="3737735"/>
            <a:chExt cx="3064615" cy="474628"/>
          </a:xfrm>
        </p:grpSpPr>
        <p:grpSp>
          <p:nvGrpSpPr>
            <p:cNvPr id="79" name="Agrupar 78">
              <a:extLst>
                <a:ext uri="{FF2B5EF4-FFF2-40B4-BE49-F238E27FC236}">
                  <a16:creationId xmlns:a16="http://schemas.microsoft.com/office/drawing/2014/main" id="{9C3A2945-6953-40E4-8A9A-5E9CAC92C0B6}"/>
                </a:ext>
              </a:extLst>
            </p:cNvPr>
            <p:cNvGrpSpPr/>
            <p:nvPr/>
          </p:nvGrpSpPr>
          <p:grpSpPr>
            <a:xfrm>
              <a:off x="2852372" y="3737735"/>
              <a:ext cx="379155" cy="474628"/>
              <a:chOff x="9939730" y="3116502"/>
              <a:chExt cx="379155" cy="474628"/>
            </a:xfrm>
          </p:grpSpPr>
          <p:sp>
            <p:nvSpPr>
              <p:cNvPr id="80" name="Gráfico 92">
                <a:extLst>
                  <a:ext uri="{FF2B5EF4-FFF2-40B4-BE49-F238E27FC236}">
                    <a16:creationId xmlns:a16="http://schemas.microsoft.com/office/drawing/2014/main" id="{614996D4-0174-4ED8-8B80-193ABE705D55}"/>
                  </a:ext>
                </a:extLst>
              </p:cNvPr>
              <p:cNvSpPr/>
              <p:nvPr/>
            </p:nvSpPr>
            <p:spPr>
              <a:xfrm>
                <a:off x="9939730" y="3116502"/>
                <a:ext cx="379155" cy="474628"/>
              </a:xfrm>
              <a:custGeom>
                <a:avLst/>
                <a:gdLst>
                  <a:gd name="connsiteX0" fmla="*/ 188603 w 379155"/>
                  <a:gd name="connsiteY0" fmla="*/ 0 h 474628"/>
                  <a:gd name="connsiteX1" fmla="*/ 379148 w 379155"/>
                  <a:gd name="connsiteY1" fmla="*/ 191898 h 474628"/>
                  <a:gd name="connsiteX2" fmla="*/ 355518 w 379155"/>
                  <a:gd name="connsiteY2" fmla="*/ 286828 h 474628"/>
                  <a:gd name="connsiteX3" fmla="*/ 244427 w 379155"/>
                  <a:gd name="connsiteY3" fmla="*/ 446532 h 474628"/>
                  <a:gd name="connsiteX4" fmla="*/ 133465 w 379155"/>
                  <a:gd name="connsiteY4" fmla="*/ 445416 h 474628"/>
                  <a:gd name="connsiteX5" fmla="*/ 5762 w 379155"/>
                  <a:gd name="connsiteY5" fmla="*/ 233793 h 474628"/>
                  <a:gd name="connsiteX6" fmla="*/ 134109 w 379155"/>
                  <a:gd name="connsiteY6" fmla="*/ 10281 h 474628"/>
                  <a:gd name="connsiteX7" fmla="*/ 188603 w 379155"/>
                  <a:gd name="connsiteY7" fmla="*/ 0 h 474628"/>
                  <a:gd name="connsiteX8" fmla="*/ 189053 w 379155"/>
                  <a:gd name="connsiteY8" fmla="*/ 286613 h 474628"/>
                  <a:gd name="connsiteX9" fmla="*/ 284755 w 379155"/>
                  <a:gd name="connsiteY9" fmla="*/ 191619 h 474628"/>
                  <a:gd name="connsiteX10" fmla="*/ 189118 w 379155"/>
                  <a:gd name="connsiteY10" fmla="*/ 96003 h 474628"/>
                  <a:gd name="connsiteX11" fmla="*/ 94016 w 379155"/>
                  <a:gd name="connsiteY11" fmla="*/ 190997 h 474628"/>
                  <a:gd name="connsiteX12" fmla="*/ 189053 w 379155"/>
                  <a:gd name="connsiteY12" fmla="*/ 286613 h 474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79155" h="474628">
                    <a:moveTo>
                      <a:pt x="188603" y="0"/>
                    </a:moveTo>
                    <a:cubicBezTo>
                      <a:pt x="293555" y="1374"/>
                      <a:pt x="380028" y="87546"/>
                      <a:pt x="379148" y="191898"/>
                    </a:cubicBezTo>
                    <a:cubicBezTo>
                      <a:pt x="378869" y="225273"/>
                      <a:pt x="368803" y="256608"/>
                      <a:pt x="355518" y="286828"/>
                    </a:cubicBezTo>
                    <a:cubicBezTo>
                      <a:pt x="328969" y="347288"/>
                      <a:pt x="294006" y="402168"/>
                      <a:pt x="244427" y="446532"/>
                    </a:cubicBezTo>
                    <a:cubicBezTo>
                      <a:pt x="202360" y="484177"/>
                      <a:pt x="174952" y="484177"/>
                      <a:pt x="133465" y="445416"/>
                    </a:cubicBezTo>
                    <a:cubicBezTo>
                      <a:pt x="71030" y="387080"/>
                      <a:pt x="26838" y="316768"/>
                      <a:pt x="5762" y="233793"/>
                    </a:cubicBezTo>
                    <a:cubicBezTo>
                      <a:pt x="-18899" y="136696"/>
                      <a:pt x="37784" y="39363"/>
                      <a:pt x="134109" y="10281"/>
                    </a:cubicBezTo>
                    <a:cubicBezTo>
                      <a:pt x="151708" y="4958"/>
                      <a:pt x="170402" y="3327"/>
                      <a:pt x="188603" y="0"/>
                    </a:cubicBezTo>
                    <a:close/>
                    <a:moveTo>
                      <a:pt x="189053" y="286613"/>
                    </a:moveTo>
                    <a:cubicBezTo>
                      <a:pt x="242023" y="286656"/>
                      <a:pt x="284798" y="244203"/>
                      <a:pt x="284755" y="191619"/>
                    </a:cubicBezTo>
                    <a:cubicBezTo>
                      <a:pt x="284691" y="139207"/>
                      <a:pt x="241615" y="96110"/>
                      <a:pt x="189118" y="96003"/>
                    </a:cubicBezTo>
                    <a:cubicBezTo>
                      <a:pt x="137521" y="95895"/>
                      <a:pt x="94124" y="139229"/>
                      <a:pt x="94016" y="190997"/>
                    </a:cubicBezTo>
                    <a:cubicBezTo>
                      <a:pt x="93909" y="243945"/>
                      <a:pt x="136233" y="286549"/>
                      <a:pt x="189053" y="286613"/>
                    </a:cubicBezTo>
                    <a:close/>
                  </a:path>
                </a:pathLst>
              </a:custGeom>
              <a:ln/>
            </p:spPr>
            <p:style>
              <a:lnRef idx="2">
                <a:schemeClr val="accent4">
                  <a:shade val="50000"/>
                </a:schemeClr>
              </a:lnRef>
              <a:fillRef idx="1">
                <a:schemeClr val="accent4"/>
              </a:fillRef>
              <a:effectRef idx="0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defTabSz="1371600"/>
                <a:endParaRPr lang="pt-BR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81" name="Elipse 80">
                <a:extLst>
                  <a:ext uri="{FF2B5EF4-FFF2-40B4-BE49-F238E27FC236}">
                    <a16:creationId xmlns:a16="http://schemas.microsoft.com/office/drawing/2014/main" id="{F3DA5C1D-767C-4AD0-A6FE-56E558979C56}"/>
                  </a:ext>
                </a:extLst>
              </p:cNvPr>
              <p:cNvSpPr/>
              <p:nvPr/>
            </p:nvSpPr>
            <p:spPr>
              <a:xfrm>
                <a:off x="9969539" y="3148648"/>
                <a:ext cx="317463" cy="31746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371600"/>
                <a:r>
                  <a:rPr lang="pt-BR" sz="2700" dirty="0">
                    <a:solidFill>
                      <a:srgbClr val="002060"/>
                    </a:solidFill>
                    <a:latin typeface="Univers-Black" pitchFamily="2" charset="0"/>
                  </a:rPr>
                  <a:t>8</a:t>
                </a:r>
              </a:p>
            </p:txBody>
          </p:sp>
        </p:grpSp>
        <p:sp>
          <p:nvSpPr>
            <p:cNvPr id="105" name="CaixaDeTexto 104">
              <a:extLst>
                <a:ext uri="{FF2B5EF4-FFF2-40B4-BE49-F238E27FC236}">
                  <a16:creationId xmlns:a16="http://schemas.microsoft.com/office/drawing/2014/main" id="{38A2E770-A120-48F5-A401-9C560B53BE5B}"/>
                </a:ext>
              </a:extLst>
            </p:cNvPr>
            <p:cNvSpPr txBox="1"/>
            <p:nvPr/>
          </p:nvSpPr>
          <p:spPr>
            <a:xfrm>
              <a:off x="3159047" y="3790383"/>
              <a:ext cx="275794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1371600"/>
              <a:r>
                <a:rPr lang="pt-BR" sz="2700" dirty="0">
                  <a:solidFill>
                    <a:srgbClr val="FFC000">
                      <a:lumMod val="60000"/>
                      <a:lumOff val="40000"/>
                    </a:srgbClr>
                  </a:solidFill>
                  <a:latin typeface="Univers 45 Light" panose="020B07030305020A0204" pitchFamily="34" charset="0"/>
                </a:rPr>
                <a:t>Russas</a:t>
              </a:r>
            </a:p>
          </p:txBody>
        </p:sp>
      </p:grpSp>
      <p:grpSp>
        <p:nvGrpSpPr>
          <p:cNvPr id="22" name="Agrupar 21">
            <a:extLst>
              <a:ext uri="{FF2B5EF4-FFF2-40B4-BE49-F238E27FC236}">
                <a16:creationId xmlns:a16="http://schemas.microsoft.com/office/drawing/2014/main" id="{5B2DF0C5-B957-4287-BF1C-BF62D9A4B460}"/>
              </a:ext>
            </a:extLst>
          </p:cNvPr>
          <p:cNvGrpSpPr/>
          <p:nvPr/>
        </p:nvGrpSpPr>
        <p:grpSpPr>
          <a:xfrm>
            <a:off x="5355116" y="6965031"/>
            <a:ext cx="3851513" cy="711942"/>
            <a:chOff x="2829548" y="4410776"/>
            <a:chExt cx="2567675" cy="474628"/>
          </a:xfrm>
        </p:grpSpPr>
        <p:grpSp>
          <p:nvGrpSpPr>
            <p:cNvPr id="82" name="Agrupar 81">
              <a:extLst>
                <a:ext uri="{FF2B5EF4-FFF2-40B4-BE49-F238E27FC236}">
                  <a16:creationId xmlns:a16="http://schemas.microsoft.com/office/drawing/2014/main" id="{2FFB236D-3363-4CA0-9284-C32257C37DD5}"/>
                </a:ext>
              </a:extLst>
            </p:cNvPr>
            <p:cNvGrpSpPr/>
            <p:nvPr/>
          </p:nvGrpSpPr>
          <p:grpSpPr>
            <a:xfrm>
              <a:off x="2829548" y="4410776"/>
              <a:ext cx="379155" cy="474628"/>
              <a:chOff x="9283636" y="2344517"/>
              <a:chExt cx="379155" cy="474628"/>
            </a:xfrm>
          </p:grpSpPr>
          <p:sp>
            <p:nvSpPr>
              <p:cNvPr id="83" name="Gráfico 93">
                <a:extLst>
                  <a:ext uri="{FF2B5EF4-FFF2-40B4-BE49-F238E27FC236}">
                    <a16:creationId xmlns:a16="http://schemas.microsoft.com/office/drawing/2014/main" id="{8374AFDE-B4F1-44F3-94ED-EF9466AF7CE1}"/>
                  </a:ext>
                </a:extLst>
              </p:cNvPr>
              <p:cNvSpPr/>
              <p:nvPr/>
            </p:nvSpPr>
            <p:spPr>
              <a:xfrm>
                <a:off x="9283636" y="2344517"/>
                <a:ext cx="379155" cy="474628"/>
              </a:xfrm>
              <a:custGeom>
                <a:avLst/>
                <a:gdLst>
                  <a:gd name="connsiteX0" fmla="*/ 188603 w 379155"/>
                  <a:gd name="connsiteY0" fmla="*/ 0 h 474628"/>
                  <a:gd name="connsiteX1" fmla="*/ 379148 w 379155"/>
                  <a:gd name="connsiteY1" fmla="*/ 191898 h 474628"/>
                  <a:gd name="connsiteX2" fmla="*/ 355518 w 379155"/>
                  <a:gd name="connsiteY2" fmla="*/ 286828 h 474628"/>
                  <a:gd name="connsiteX3" fmla="*/ 244427 w 379155"/>
                  <a:gd name="connsiteY3" fmla="*/ 446532 h 474628"/>
                  <a:gd name="connsiteX4" fmla="*/ 133465 w 379155"/>
                  <a:gd name="connsiteY4" fmla="*/ 445416 h 474628"/>
                  <a:gd name="connsiteX5" fmla="*/ 5762 w 379155"/>
                  <a:gd name="connsiteY5" fmla="*/ 233793 h 474628"/>
                  <a:gd name="connsiteX6" fmla="*/ 134109 w 379155"/>
                  <a:gd name="connsiteY6" fmla="*/ 10281 h 474628"/>
                  <a:gd name="connsiteX7" fmla="*/ 188603 w 379155"/>
                  <a:gd name="connsiteY7" fmla="*/ 0 h 474628"/>
                  <a:gd name="connsiteX8" fmla="*/ 189053 w 379155"/>
                  <a:gd name="connsiteY8" fmla="*/ 286613 h 474628"/>
                  <a:gd name="connsiteX9" fmla="*/ 284755 w 379155"/>
                  <a:gd name="connsiteY9" fmla="*/ 191619 h 474628"/>
                  <a:gd name="connsiteX10" fmla="*/ 189118 w 379155"/>
                  <a:gd name="connsiteY10" fmla="*/ 96003 h 474628"/>
                  <a:gd name="connsiteX11" fmla="*/ 94016 w 379155"/>
                  <a:gd name="connsiteY11" fmla="*/ 190997 h 474628"/>
                  <a:gd name="connsiteX12" fmla="*/ 189053 w 379155"/>
                  <a:gd name="connsiteY12" fmla="*/ 286613 h 474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79155" h="474628">
                    <a:moveTo>
                      <a:pt x="188603" y="0"/>
                    </a:moveTo>
                    <a:cubicBezTo>
                      <a:pt x="293555" y="1374"/>
                      <a:pt x="380028" y="87546"/>
                      <a:pt x="379148" y="191898"/>
                    </a:cubicBezTo>
                    <a:cubicBezTo>
                      <a:pt x="378869" y="225273"/>
                      <a:pt x="368803" y="256608"/>
                      <a:pt x="355518" y="286828"/>
                    </a:cubicBezTo>
                    <a:cubicBezTo>
                      <a:pt x="328969" y="347288"/>
                      <a:pt x="294006" y="402168"/>
                      <a:pt x="244427" y="446532"/>
                    </a:cubicBezTo>
                    <a:cubicBezTo>
                      <a:pt x="202360" y="484177"/>
                      <a:pt x="174952" y="484177"/>
                      <a:pt x="133465" y="445416"/>
                    </a:cubicBezTo>
                    <a:cubicBezTo>
                      <a:pt x="71030" y="387080"/>
                      <a:pt x="26838" y="316768"/>
                      <a:pt x="5762" y="233793"/>
                    </a:cubicBezTo>
                    <a:cubicBezTo>
                      <a:pt x="-18899" y="136696"/>
                      <a:pt x="37784" y="39363"/>
                      <a:pt x="134109" y="10281"/>
                    </a:cubicBezTo>
                    <a:cubicBezTo>
                      <a:pt x="151708" y="4958"/>
                      <a:pt x="170402" y="3327"/>
                      <a:pt x="188603" y="0"/>
                    </a:cubicBezTo>
                    <a:close/>
                    <a:moveTo>
                      <a:pt x="189053" y="286613"/>
                    </a:moveTo>
                    <a:cubicBezTo>
                      <a:pt x="242023" y="286656"/>
                      <a:pt x="284798" y="244203"/>
                      <a:pt x="284755" y="191619"/>
                    </a:cubicBezTo>
                    <a:cubicBezTo>
                      <a:pt x="284691" y="139207"/>
                      <a:pt x="241615" y="96110"/>
                      <a:pt x="189118" y="96003"/>
                    </a:cubicBezTo>
                    <a:cubicBezTo>
                      <a:pt x="137521" y="95895"/>
                      <a:pt x="94124" y="139229"/>
                      <a:pt x="94016" y="190997"/>
                    </a:cubicBezTo>
                    <a:cubicBezTo>
                      <a:pt x="93909" y="243945"/>
                      <a:pt x="136233" y="286549"/>
                      <a:pt x="189053" y="286613"/>
                    </a:cubicBezTo>
                    <a:close/>
                  </a:path>
                </a:pathLst>
              </a:custGeom>
              <a:ln/>
            </p:spPr>
            <p:style>
              <a:lnRef idx="2">
                <a:schemeClr val="accent4">
                  <a:shade val="50000"/>
                </a:schemeClr>
              </a:lnRef>
              <a:fillRef idx="1">
                <a:schemeClr val="accent4"/>
              </a:fillRef>
              <a:effectRef idx="0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defTabSz="1371600"/>
                <a:endParaRPr lang="pt-BR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86" name="Elipse 85">
                <a:extLst>
                  <a:ext uri="{FF2B5EF4-FFF2-40B4-BE49-F238E27FC236}">
                    <a16:creationId xmlns:a16="http://schemas.microsoft.com/office/drawing/2014/main" id="{E6138269-E314-4507-9C89-43F8DAAD85FE}"/>
                  </a:ext>
                </a:extLst>
              </p:cNvPr>
              <p:cNvSpPr/>
              <p:nvPr/>
            </p:nvSpPr>
            <p:spPr>
              <a:xfrm>
                <a:off x="9314482" y="2382199"/>
                <a:ext cx="317463" cy="31746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371600"/>
                <a:r>
                  <a:rPr lang="pt-BR" sz="2700" dirty="0">
                    <a:solidFill>
                      <a:srgbClr val="002060"/>
                    </a:solidFill>
                    <a:latin typeface="Univers-Black" pitchFamily="2" charset="0"/>
                  </a:rPr>
                  <a:t>9</a:t>
                </a:r>
              </a:p>
            </p:txBody>
          </p:sp>
        </p:grpSp>
        <p:sp>
          <p:nvSpPr>
            <p:cNvPr id="106" name="CaixaDeTexto 105">
              <a:extLst>
                <a:ext uri="{FF2B5EF4-FFF2-40B4-BE49-F238E27FC236}">
                  <a16:creationId xmlns:a16="http://schemas.microsoft.com/office/drawing/2014/main" id="{C7F09991-1381-47A1-B963-B49804B1A521}"/>
                </a:ext>
              </a:extLst>
            </p:cNvPr>
            <p:cNvSpPr txBox="1"/>
            <p:nvPr/>
          </p:nvSpPr>
          <p:spPr>
            <a:xfrm>
              <a:off x="3159046" y="4463424"/>
              <a:ext cx="223817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1371600"/>
              <a:r>
                <a:rPr lang="pt-BR" sz="2700" dirty="0">
                  <a:solidFill>
                    <a:srgbClr val="FFC000">
                      <a:lumMod val="60000"/>
                      <a:lumOff val="40000"/>
                    </a:srgbClr>
                  </a:solidFill>
                  <a:latin typeface="Univers 45 Light" panose="020B07030305020A0204" pitchFamily="34" charset="0"/>
                </a:rPr>
                <a:t>Maciço de Baturité</a:t>
              </a:r>
            </a:p>
          </p:txBody>
        </p:sp>
      </p:grpSp>
      <p:grpSp>
        <p:nvGrpSpPr>
          <p:cNvPr id="23" name="Agrupar 22">
            <a:extLst>
              <a:ext uri="{FF2B5EF4-FFF2-40B4-BE49-F238E27FC236}">
                <a16:creationId xmlns:a16="http://schemas.microsoft.com/office/drawing/2014/main" id="{FFEC3D4B-9819-4BD2-BAFA-ABC64B8ABF3E}"/>
              </a:ext>
            </a:extLst>
          </p:cNvPr>
          <p:cNvGrpSpPr/>
          <p:nvPr/>
        </p:nvGrpSpPr>
        <p:grpSpPr>
          <a:xfrm>
            <a:off x="922729" y="4264914"/>
            <a:ext cx="3474644" cy="711942"/>
            <a:chOff x="2823888" y="5034809"/>
            <a:chExt cx="2316429" cy="474628"/>
          </a:xfrm>
        </p:grpSpPr>
        <p:grpSp>
          <p:nvGrpSpPr>
            <p:cNvPr id="87" name="Agrupar 86">
              <a:extLst>
                <a:ext uri="{FF2B5EF4-FFF2-40B4-BE49-F238E27FC236}">
                  <a16:creationId xmlns:a16="http://schemas.microsoft.com/office/drawing/2014/main" id="{D117B9FC-97A6-4D90-9C74-1457714C646E}"/>
                </a:ext>
              </a:extLst>
            </p:cNvPr>
            <p:cNvGrpSpPr/>
            <p:nvPr/>
          </p:nvGrpSpPr>
          <p:grpSpPr>
            <a:xfrm>
              <a:off x="2823888" y="5034809"/>
              <a:ext cx="379155" cy="474628"/>
              <a:chOff x="9591422" y="1672327"/>
              <a:chExt cx="379155" cy="474628"/>
            </a:xfrm>
          </p:grpSpPr>
          <p:sp>
            <p:nvSpPr>
              <p:cNvPr id="88" name="Gráfico 94">
                <a:extLst>
                  <a:ext uri="{FF2B5EF4-FFF2-40B4-BE49-F238E27FC236}">
                    <a16:creationId xmlns:a16="http://schemas.microsoft.com/office/drawing/2014/main" id="{62224E33-543F-4D4F-A967-DA2784A019B0}"/>
                  </a:ext>
                </a:extLst>
              </p:cNvPr>
              <p:cNvSpPr/>
              <p:nvPr/>
            </p:nvSpPr>
            <p:spPr>
              <a:xfrm>
                <a:off x="9591422" y="1672327"/>
                <a:ext cx="379155" cy="474628"/>
              </a:xfrm>
              <a:custGeom>
                <a:avLst/>
                <a:gdLst>
                  <a:gd name="connsiteX0" fmla="*/ 188603 w 379155"/>
                  <a:gd name="connsiteY0" fmla="*/ 0 h 474628"/>
                  <a:gd name="connsiteX1" fmla="*/ 379148 w 379155"/>
                  <a:gd name="connsiteY1" fmla="*/ 191898 h 474628"/>
                  <a:gd name="connsiteX2" fmla="*/ 355518 w 379155"/>
                  <a:gd name="connsiteY2" fmla="*/ 286828 h 474628"/>
                  <a:gd name="connsiteX3" fmla="*/ 244427 w 379155"/>
                  <a:gd name="connsiteY3" fmla="*/ 446532 h 474628"/>
                  <a:gd name="connsiteX4" fmla="*/ 133465 w 379155"/>
                  <a:gd name="connsiteY4" fmla="*/ 445416 h 474628"/>
                  <a:gd name="connsiteX5" fmla="*/ 5762 w 379155"/>
                  <a:gd name="connsiteY5" fmla="*/ 233793 h 474628"/>
                  <a:gd name="connsiteX6" fmla="*/ 134109 w 379155"/>
                  <a:gd name="connsiteY6" fmla="*/ 10281 h 474628"/>
                  <a:gd name="connsiteX7" fmla="*/ 188603 w 379155"/>
                  <a:gd name="connsiteY7" fmla="*/ 0 h 474628"/>
                  <a:gd name="connsiteX8" fmla="*/ 189053 w 379155"/>
                  <a:gd name="connsiteY8" fmla="*/ 286613 h 474628"/>
                  <a:gd name="connsiteX9" fmla="*/ 284755 w 379155"/>
                  <a:gd name="connsiteY9" fmla="*/ 191619 h 474628"/>
                  <a:gd name="connsiteX10" fmla="*/ 189118 w 379155"/>
                  <a:gd name="connsiteY10" fmla="*/ 96003 h 474628"/>
                  <a:gd name="connsiteX11" fmla="*/ 94016 w 379155"/>
                  <a:gd name="connsiteY11" fmla="*/ 190997 h 474628"/>
                  <a:gd name="connsiteX12" fmla="*/ 189053 w 379155"/>
                  <a:gd name="connsiteY12" fmla="*/ 286613 h 474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79155" h="474628">
                    <a:moveTo>
                      <a:pt x="188603" y="0"/>
                    </a:moveTo>
                    <a:cubicBezTo>
                      <a:pt x="293555" y="1374"/>
                      <a:pt x="380028" y="87546"/>
                      <a:pt x="379148" y="191898"/>
                    </a:cubicBezTo>
                    <a:cubicBezTo>
                      <a:pt x="378869" y="225273"/>
                      <a:pt x="368803" y="256608"/>
                      <a:pt x="355518" y="286828"/>
                    </a:cubicBezTo>
                    <a:cubicBezTo>
                      <a:pt x="328969" y="347288"/>
                      <a:pt x="294006" y="402168"/>
                      <a:pt x="244427" y="446532"/>
                    </a:cubicBezTo>
                    <a:cubicBezTo>
                      <a:pt x="202360" y="484177"/>
                      <a:pt x="174952" y="484177"/>
                      <a:pt x="133465" y="445416"/>
                    </a:cubicBezTo>
                    <a:cubicBezTo>
                      <a:pt x="71030" y="387080"/>
                      <a:pt x="26838" y="316768"/>
                      <a:pt x="5762" y="233793"/>
                    </a:cubicBezTo>
                    <a:cubicBezTo>
                      <a:pt x="-18899" y="136696"/>
                      <a:pt x="37784" y="39363"/>
                      <a:pt x="134109" y="10281"/>
                    </a:cubicBezTo>
                    <a:cubicBezTo>
                      <a:pt x="151708" y="4958"/>
                      <a:pt x="170402" y="3327"/>
                      <a:pt x="188603" y="0"/>
                    </a:cubicBezTo>
                    <a:close/>
                    <a:moveTo>
                      <a:pt x="189053" y="286613"/>
                    </a:moveTo>
                    <a:cubicBezTo>
                      <a:pt x="242023" y="286656"/>
                      <a:pt x="284798" y="244203"/>
                      <a:pt x="284755" y="191619"/>
                    </a:cubicBezTo>
                    <a:cubicBezTo>
                      <a:pt x="284691" y="139207"/>
                      <a:pt x="241615" y="96110"/>
                      <a:pt x="189118" y="96003"/>
                    </a:cubicBezTo>
                    <a:cubicBezTo>
                      <a:pt x="137521" y="95895"/>
                      <a:pt x="94124" y="139229"/>
                      <a:pt x="94016" y="190997"/>
                    </a:cubicBezTo>
                    <a:cubicBezTo>
                      <a:pt x="93909" y="243945"/>
                      <a:pt x="136233" y="286549"/>
                      <a:pt x="189053" y="286613"/>
                    </a:cubicBezTo>
                    <a:close/>
                  </a:path>
                </a:pathLst>
              </a:custGeom>
              <a:ln/>
            </p:spPr>
            <p:style>
              <a:lnRef idx="2">
                <a:schemeClr val="accent4">
                  <a:shade val="50000"/>
                </a:schemeClr>
              </a:lnRef>
              <a:fillRef idx="1">
                <a:schemeClr val="accent4"/>
              </a:fillRef>
              <a:effectRef idx="0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defTabSz="1371600"/>
                <a:endParaRPr lang="pt-BR" sz="27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89" name="Elipse 88">
                <a:extLst>
                  <a:ext uri="{FF2B5EF4-FFF2-40B4-BE49-F238E27FC236}">
                    <a16:creationId xmlns:a16="http://schemas.microsoft.com/office/drawing/2014/main" id="{06BD9A39-7D91-440B-9BA5-8219DD6959FC}"/>
                  </a:ext>
                </a:extLst>
              </p:cNvPr>
              <p:cNvSpPr/>
              <p:nvPr/>
            </p:nvSpPr>
            <p:spPr>
              <a:xfrm>
                <a:off x="9627030" y="1712942"/>
                <a:ext cx="317463" cy="31746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371600"/>
                <a:r>
                  <a:rPr lang="pt-BR" sz="2700" dirty="0">
                    <a:solidFill>
                      <a:srgbClr val="002060"/>
                    </a:solidFill>
                    <a:latin typeface="Univers-Black" pitchFamily="2" charset="0"/>
                  </a:rPr>
                  <a:t>1</a:t>
                </a:r>
              </a:p>
            </p:txBody>
          </p:sp>
        </p:grpSp>
        <p:sp>
          <p:nvSpPr>
            <p:cNvPr id="107" name="CaixaDeTexto 106">
              <a:extLst>
                <a:ext uri="{FF2B5EF4-FFF2-40B4-BE49-F238E27FC236}">
                  <a16:creationId xmlns:a16="http://schemas.microsoft.com/office/drawing/2014/main" id="{85769F40-E855-4065-8E2E-BC4F1BD4D114}"/>
                </a:ext>
              </a:extLst>
            </p:cNvPr>
            <p:cNvSpPr txBox="1"/>
            <p:nvPr/>
          </p:nvSpPr>
          <p:spPr>
            <a:xfrm>
              <a:off x="3159047" y="5087457"/>
              <a:ext cx="198127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1371600"/>
              <a:r>
                <a:rPr lang="pt-BR" sz="2700" dirty="0">
                  <a:solidFill>
                    <a:srgbClr val="FFC000">
                      <a:lumMod val="60000"/>
                      <a:lumOff val="40000"/>
                    </a:srgbClr>
                  </a:solidFill>
                  <a:latin typeface="Univers 45 Light" panose="020B07030305020A0204" pitchFamily="34" charset="0"/>
                </a:rPr>
                <a:t>Fortaleza</a:t>
              </a:r>
            </a:p>
          </p:txBody>
        </p:sp>
      </p:grpSp>
      <p:pic>
        <p:nvPicPr>
          <p:cNvPr id="108" name="Gráfico 107">
            <a:extLst>
              <a:ext uri="{FF2B5EF4-FFF2-40B4-BE49-F238E27FC236}">
                <a16:creationId xmlns:a16="http://schemas.microsoft.com/office/drawing/2014/main" id="{497096C8-5D7B-4BAF-9529-190DA5492548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10146423"/>
            <a:ext cx="18288000" cy="204963"/>
          </a:xfrm>
          <a:prstGeom prst="rect">
            <a:avLst/>
          </a:prstGeom>
        </p:spPr>
      </p:pic>
      <p:pic>
        <p:nvPicPr>
          <p:cNvPr id="24" name="Gráfico 23">
            <a:extLst>
              <a:ext uri="{FF2B5EF4-FFF2-40B4-BE49-F238E27FC236}">
                <a16:creationId xmlns:a16="http://schemas.microsoft.com/office/drawing/2014/main" id="{2906C8DF-1434-414D-BA0C-39A138622477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rcRect l="52572"/>
          <a:stretch/>
        </p:blipFill>
        <p:spPr>
          <a:xfrm>
            <a:off x="16327013" y="184712"/>
            <a:ext cx="1883795" cy="1700213"/>
          </a:xfrm>
          <a:prstGeom prst="rect">
            <a:avLst/>
          </a:prstGeom>
        </p:spPr>
      </p:pic>
      <p:pic>
        <p:nvPicPr>
          <p:cNvPr id="26" name="Gráfico 25">
            <a:extLst>
              <a:ext uri="{FF2B5EF4-FFF2-40B4-BE49-F238E27FC236}">
                <a16:creationId xmlns:a16="http://schemas.microsoft.com/office/drawing/2014/main" id="{23D230BB-5CFA-45E5-AE2E-72621B03A86C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17436082" y="2077705"/>
            <a:ext cx="642938" cy="642938"/>
          </a:xfrm>
          <a:prstGeom prst="rect">
            <a:avLst/>
          </a:prstGeom>
        </p:spPr>
      </p:pic>
      <p:pic>
        <p:nvPicPr>
          <p:cNvPr id="109" name="Gráfico 108">
            <a:extLst>
              <a:ext uri="{FF2B5EF4-FFF2-40B4-BE49-F238E27FC236}">
                <a16:creationId xmlns:a16="http://schemas.microsoft.com/office/drawing/2014/main" id="{8B243002-9660-4CBB-BC62-A1F560700E51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15873413" y="210082"/>
            <a:ext cx="642938" cy="642938"/>
          </a:xfrm>
          <a:prstGeom prst="rect">
            <a:avLst/>
          </a:prstGeom>
        </p:spPr>
      </p:pic>
      <p:sp>
        <p:nvSpPr>
          <p:cNvPr id="110" name="CaixaDeTexto 109">
            <a:extLst>
              <a:ext uri="{FF2B5EF4-FFF2-40B4-BE49-F238E27FC236}">
                <a16:creationId xmlns:a16="http://schemas.microsoft.com/office/drawing/2014/main" id="{B2B2ECB2-D0B5-401B-ABEE-B395881D3E85}"/>
              </a:ext>
            </a:extLst>
          </p:cNvPr>
          <p:cNvSpPr txBox="1"/>
          <p:nvPr/>
        </p:nvSpPr>
        <p:spPr>
          <a:xfrm>
            <a:off x="863238" y="6164845"/>
            <a:ext cx="7556523" cy="553998"/>
          </a:xfrm>
          <a:prstGeom prst="rect">
            <a:avLst/>
          </a:prstGeom>
          <a:solidFill>
            <a:srgbClr val="2EB5BC"/>
          </a:solidFill>
        </p:spPr>
        <p:txBody>
          <a:bodyPr wrap="square" rtlCol="0">
            <a:spAutoFit/>
          </a:bodyPr>
          <a:lstStyle/>
          <a:p>
            <a:pPr algn="ctr" defTabSz="1371600"/>
            <a:r>
              <a:rPr lang="pt-BR" sz="3000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nivers-Black" pitchFamily="2" charset="0"/>
              </a:rPr>
              <a:t>CENTROS DE REFERÊNCIA</a:t>
            </a:r>
          </a:p>
        </p:txBody>
      </p:sp>
      <p:sp>
        <p:nvSpPr>
          <p:cNvPr id="155" name="CaixaDeTexto 154">
            <a:extLst>
              <a:ext uri="{FF2B5EF4-FFF2-40B4-BE49-F238E27FC236}">
                <a16:creationId xmlns:a16="http://schemas.microsoft.com/office/drawing/2014/main" id="{34D14D06-ACC2-4480-8561-658899437FE6}"/>
              </a:ext>
            </a:extLst>
          </p:cNvPr>
          <p:cNvSpPr txBox="1"/>
          <p:nvPr/>
        </p:nvSpPr>
        <p:spPr>
          <a:xfrm>
            <a:off x="3765827" y="1062846"/>
            <a:ext cx="5094903" cy="16850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371600"/>
            <a:r>
              <a:rPr lang="pt-BR" sz="3450" dirty="0">
                <a:solidFill>
                  <a:prstClr val="white"/>
                </a:solidFill>
                <a:latin typeface="Univers-Black" pitchFamily="2" charset="0"/>
              </a:rPr>
              <a:t>REDE INTEGRADA</a:t>
            </a:r>
            <a:br>
              <a:rPr lang="pt-BR" sz="3450" dirty="0">
                <a:solidFill>
                  <a:prstClr val="white"/>
                </a:solidFill>
                <a:latin typeface="Univers-Black" pitchFamily="2" charset="0"/>
              </a:rPr>
            </a:br>
            <a:r>
              <a:rPr lang="pt-BR" sz="3450" dirty="0">
                <a:solidFill>
                  <a:prstClr val="white"/>
                </a:solidFill>
                <a:latin typeface="Univers-Black" pitchFamily="2" charset="0"/>
              </a:rPr>
              <a:t>DE ECOSSISTEMAS</a:t>
            </a:r>
            <a:br>
              <a:rPr lang="pt-BR" sz="3450" dirty="0">
                <a:solidFill>
                  <a:prstClr val="white"/>
                </a:solidFill>
                <a:latin typeface="Univers-Black" pitchFamily="2" charset="0"/>
              </a:rPr>
            </a:br>
            <a:r>
              <a:rPr lang="pt-BR" sz="3450" dirty="0">
                <a:solidFill>
                  <a:prstClr val="white"/>
                </a:solidFill>
                <a:latin typeface="Univers-Black" pitchFamily="2" charset="0"/>
              </a:rPr>
              <a:t>DE INOVAÇÃO</a:t>
            </a:r>
          </a:p>
        </p:txBody>
      </p:sp>
      <p:sp>
        <p:nvSpPr>
          <p:cNvPr id="7" name="Elipse 6">
            <a:extLst>
              <a:ext uri="{FF2B5EF4-FFF2-40B4-BE49-F238E27FC236}">
                <a16:creationId xmlns:a16="http://schemas.microsoft.com/office/drawing/2014/main" id="{A4AF3CC0-4F5B-7784-2BF2-1596D09C1F1F}"/>
              </a:ext>
            </a:extLst>
          </p:cNvPr>
          <p:cNvSpPr/>
          <p:nvPr/>
        </p:nvSpPr>
        <p:spPr>
          <a:xfrm>
            <a:off x="15230582" y="3152007"/>
            <a:ext cx="783894" cy="641862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71600"/>
            <a:r>
              <a:rPr lang="pt-BR" sz="1500" b="1" dirty="0">
                <a:solidFill>
                  <a:srgbClr val="002060"/>
                </a:solidFill>
                <a:latin typeface="Univers-Black" pitchFamily="2" charset="0"/>
              </a:rPr>
              <a:t>10</a:t>
            </a:r>
          </a:p>
        </p:txBody>
      </p:sp>
      <p:sp>
        <p:nvSpPr>
          <p:cNvPr id="25" name="Gráfico 94">
            <a:extLst>
              <a:ext uri="{FF2B5EF4-FFF2-40B4-BE49-F238E27FC236}">
                <a16:creationId xmlns:a16="http://schemas.microsoft.com/office/drawing/2014/main" id="{5CDFE68C-1ACB-D212-B959-CA49991D7F44}"/>
              </a:ext>
            </a:extLst>
          </p:cNvPr>
          <p:cNvSpPr/>
          <p:nvPr/>
        </p:nvSpPr>
        <p:spPr>
          <a:xfrm>
            <a:off x="15240597" y="3112295"/>
            <a:ext cx="800403" cy="875007"/>
          </a:xfrm>
          <a:custGeom>
            <a:avLst/>
            <a:gdLst>
              <a:gd name="connsiteX0" fmla="*/ 188603 w 379155"/>
              <a:gd name="connsiteY0" fmla="*/ 0 h 474628"/>
              <a:gd name="connsiteX1" fmla="*/ 379148 w 379155"/>
              <a:gd name="connsiteY1" fmla="*/ 191898 h 474628"/>
              <a:gd name="connsiteX2" fmla="*/ 355518 w 379155"/>
              <a:gd name="connsiteY2" fmla="*/ 286828 h 474628"/>
              <a:gd name="connsiteX3" fmla="*/ 244427 w 379155"/>
              <a:gd name="connsiteY3" fmla="*/ 446532 h 474628"/>
              <a:gd name="connsiteX4" fmla="*/ 133465 w 379155"/>
              <a:gd name="connsiteY4" fmla="*/ 445416 h 474628"/>
              <a:gd name="connsiteX5" fmla="*/ 5762 w 379155"/>
              <a:gd name="connsiteY5" fmla="*/ 233793 h 474628"/>
              <a:gd name="connsiteX6" fmla="*/ 134109 w 379155"/>
              <a:gd name="connsiteY6" fmla="*/ 10281 h 474628"/>
              <a:gd name="connsiteX7" fmla="*/ 188603 w 379155"/>
              <a:gd name="connsiteY7" fmla="*/ 0 h 474628"/>
              <a:gd name="connsiteX8" fmla="*/ 189053 w 379155"/>
              <a:gd name="connsiteY8" fmla="*/ 286613 h 474628"/>
              <a:gd name="connsiteX9" fmla="*/ 284755 w 379155"/>
              <a:gd name="connsiteY9" fmla="*/ 191619 h 474628"/>
              <a:gd name="connsiteX10" fmla="*/ 189118 w 379155"/>
              <a:gd name="connsiteY10" fmla="*/ 96003 h 474628"/>
              <a:gd name="connsiteX11" fmla="*/ 94016 w 379155"/>
              <a:gd name="connsiteY11" fmla="*/ 190997 h 474628"/>
              <a:gd name="connsiteX12" fmla="*/ 189053 w 379155"/>
              <a:gd name="connsiteY12" fmla="*/ 286613 h 47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79155" h="474628">
                <a:moveTo>
                  <a:pt x="188603" y="0"/>
                </a:moveTo>
                <a:cubicBezTo>
                  <a:pt x="293555" y="1374"/>
                  <a:pt x="380028" y="87546"/>
                  <a:pt x="379148" y="191898"/>
                </a:cubicBezTo>
                <a:cubicBezTo>
                  <a:pt x="378869" y="225273"/>
                  <a:pt x="368803" y="256608"/>
                  <a:pt x="355518" y="286828"/>
                </a:cubicBezTo>
                <a:cubicBezTo>
                  <a:pt x="328969" y="347288"/>
                  <a:pt x="294006" y="402168"/>
                  <a:pt x="244427" y="446532"/>
                </a:cubicBezTo>
                <a:cubicBezTo>
                  <a:pt x="202360" y="484177"/>
                  <a:pt x="174952" y="484177"/>
                  <a:pt x="133465" y="445416"/>
                </a:cubicBezTo>
                <a:cubicBezTo>
                  <a:pt x="71030" y="387080"/>
                  <a:pt x="26838" y="316768"/>
                  <a:pt x="5762" y="233793"/>
                </a:cubicBezTo>
                <a:cubicBezTo>
                  <a:pt x="-18899" y="136696"/>
                  <a:pt x="37784" y="39363"/>
                  <a:pt x="134109" y="10281"/>
                </a:cubicBezTo>
                <a:cubicBezTo>
                  <a:pt x="151708" y="4958"/>
                  <a:pt x="170402" y="3327"/>
                  <a:pt x="188603" y="0"/>
                </a:cubicBezTo>
                <a:close/>
                <a:moveTo>
                  <a:pt x="189053" y="286613"/>
                </a:moveTo>
                <a:cubicBezTo>
                  <a:pt x="242023" y="286656"/>
                  <a:pt x="284798" y="244203"/>
                  <a:pt x="284755" y="191619"/>
                </a:cubicBezTo>
                <a:cubicBezTo>
                  <a:pt x="284691" y="139207"/>
                  <a:pt x="241615" y="96110"/>
                  <a:pt x="189118" y="96003"/>
                </a:cubicBezTo>
                <a:cubicBezTo>
                  <a:pt x="137521" y="95895"/>
                  <a:pt x="94124" y="139229"/>
                  <a:pt x="94016" y="190997"/>
                </a:cubicBezTo>
                <a:cubicBezTo>
                  <a:pt x="93909" y="243945"/>
                  <a:pt x="136233" y="286549"/>
                  <a:pt x="189053" y="286613"/>
                </a:cubicBezTo>
                <a:close/>
              </a:path>
            </a:pathLst>
          </a:custGeom>
          <a:ln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defTabSz="1371600"/>
            <a:endParaRPr lang="pt-BR" sz="270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25" name="Elipse 124">
            <a:extLst>
              <a:ext uri="{FF2B5EF4-FFF2-40B4-BE49-F238E27FC236}">
                <a16:creationId xmlns:a16="http://schemas.microsoft.com/office/drawing/2014/main" id="{F1F56662-634E-A998-0297-2C54EDB5D778}"/>
              </a:ext>
            </a:extLst>
          </p:cNvPr>
          <p:cNvSpPr/>
          <p:nvPr/>
        </p:nvSpPr>
        <p:spPr>
          <a:xfrm>
            <a:off x="5251721" y="7826823"/>
            <a:ext cx="783894" cy="641862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71600"/>
            <a:r>
              <a:rPr lang="pt-BR" sz="1500" b="1" dirty="0">
                <a:solidFill>
                  <a:srgbClr val="002060"/>
                </a:solidFill>
                <a:latin typeface="Univers-Black" pitchFamily="2" charset="0"/>
              </a:rPr>
              <a:t>10</a:t>
            </a:r>
          </a:p>
        </p:txBody>
      </p:sp>
      <p:sp>
        <p:nvSpPr>
          <p:cNvPr id="126" name="CaixaDeTexto 125">
            <a:extLst>
              <a:ext uri="{FF2B5EF4-FFF2-40B4-BE49-F238E27FC236}">
                <a16:creationId xmlns:a16="http://schemas.microsoft.com/office/drawing/2014/main" id="{DAD743B5-4BA0-FD18-C60B-4BC6183FFB27}"/>
              </a:ext>
            </a:extLst>
          </p:cNvPr>
          <p:cNvSpPr txBox="1"/>
          <p:nvPr/>
        </p:nvSpPr>
        <p:spPr>
          <a:xfrm>
            <a:off x="6109739" y="7848884"/>
            <a:ext cx="3357266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371600"/>
            <a:r>
              <a:rPr lang="pt-BR" sz="2700" dirty="0">
                <a:solidFill>
                  <a:srgbClr val="FFC000">
                    <a:lumMod val="60000"/>
                    <a:lumOff val="40000"/>
                  </a:srgbClr>
                </a:solidFill>
                <a:latin typeface="Univers 45 Light" panose="020B07030305020A0204" pitchFamily="34" charset="0"/>
              </a:rPr>
              <a:t>Aracati</a:t>
            </a:r>
          </a:p>
        </p:txBody>
      </p:sp>
      <p:sp>
        <p:nvSpPr>
          <p:cNvPr id="121" name="Gráfico 94">
            <a:extLst>
              <a:ext uri="{FF2B5EF4-FFF2-40B4-BE49-F238E27FC236}">
                <a16:creationId xmlns:a16="http://schemas.microsoft.com/office/drawing/2014/main" id="{A09B1749-38E1-3A23-E432-654281CCB753}"/>
              </a:ext>
            </a:extLst>
          </p:cNvPr>
          <p:cNvSpPr/>
          <p:nvPr/>
        </p:nvSpPr>
        <p:spPr>
          <a:xfrm>
            <a:off x="5179377" y="7769912"/>
            <a:ext cx="880443" cy="875007"/>
          </a:xfrm>
          <a:custGeom>
            <a:avLst/>
            <a:gdLst>
              <a:gd name="connsiteX0" fmla="*/ 188603 w 379155"/>
              <a:gd name="connsiteY0" fmla="*/ 0 h 474628"/>
              <a:gd name="connsiteX1" fmla="*/ 379148 w 379155"/>
              <a:gd name="connsiteY1" fmla="*/ 191898 h 474628"/>
              <a:gd name="connsiteX2" fmla="*/ 355518 w 379155"/>
              <a:gd name="connsiteY2" fmla="*/ 286828 h 474628"/>
              <a:gd name="connsiteX3" fmla="*/ 244427 w 379155"/>
              <a:gd name="connsiteY3" fmla="*/ 446532 h 474628"/>
              <a:gd name="connsiteX4" fmla="*/ 133465 w 379155"/>
              <a:gd name="connsiteY4" fmla="*/ 445416 h 474628"/>
              <a:gd name="connsiteX5" fmla="*/ 5762 w 379155"/>
              <a:gd name="connsiteY5" fmla="*/ 233793 h 474628"/>
              <a:gd name="connsiteX6" fmla="*/ 134109 w 379155"/>
              <a:gd name="connsiteY6" fmla="*/ 10281 h 474628"/>
              <a:gd name="connsiteX7" fmla="*/ 188603 w 379155"/>
              <a:gd name="connsiteY7" fmla="*/ 0 h 474628"/>
              <a:gd name="connsiteX8" fmla="*/ 189053 w 379155"/>
              <a:gd name="connsiteY8" fmla="*/ 286613 h 474628"/>
              <a:gd name="connsiteX9" fmla="*/ 284755 w 379155"/>
              <a:gd name="connsiteY9" fmla="*/ 191619 h 474628"/>
              <a:gd name="connsiteX10" fmla="*/ 189118 w 379155"/>
              <a:gd name="connsiteY10" fmla="*/ 96003 h 474628"/>
              <a:gd name="connsiteX11" fmla="*/ 94016 w 379155"/>
              <a:gd name="connsiteY11" fmla="*/ 190997 h 474628"/>
              <a:gd name="connsiteX12" fmla="*/ 189053 w 379155"/>
              <a:gd name="connsiteY12" fmla="*/ 286613 h 47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79155" h="474628">
                <a:moveTo>
                  <a:pt x="188603" y="0"/>
                </a:moveTo>
                <a:cubicBezTo>
                  <a:pt x="293555" y="1374"/>
                  <a:pt x="380028" y="87546"/>
                  <a:pt x="379148" y="191898"/>
                </a:cubicBezTo>
                <a:cubicBezTo>
                  <a:pt x="378869" y="225273"/>
                  <a:pt x="368803" y="256608"/>
                  <a:pt x="355518" y="286828"/>
                </a:cubicBezTo>
                <a:cubicBezTo>
                  <a:pt x="328969" y="347288"/>
                  <a:pt x="294006" y="402168"/>
                  <a:pt x="244427" y="446532"/>
                </a:cubicBezTo>
                <a:cubicBezTo>
                  <a:pt x="202360" y="484177"/>
                  <a:pt x="174952" y="484177"/>
                  <a:pt x="133465" y="445416"/>
                </a:cubicBezTo>
                <a:cubicBezTo>
                  <a:pt x="71030" y="387080"/>
                  <a:pt x="26838" y="316768"/>
                  <a:pt x="5762" y="233793"/>
                </a:cubicBezTo>
                <a:cubicBezTo>
                  <a:pt x="-18899" y="136696"/>
                  <a:pt x="37784" y="39363"/>
                  <a:pt x="134109" y="10281"/>
                </a:cubicBezTo>
                <a:cubicBezTo>
                  <a:pt x="151708" y="4958"/>
                  <a:pt x="170402" y="3327"/>
                  <a:pt x="188603" y="0"/>
                </a:cubicBezTo>
                <a:close/>
                <a:moveTo>
                  <a:pt x="189053" y="286613"/>
                </a:moveTo>
                <a:cubicBezTo>
                  <a:pt x="242023" y="286656"/>
                  <a:pt x="284798" y="244203"/>
                  <a:pt x="284755" y="191619"/>
                </a:cubicBezTo>
                <a:cubicBezTo>
                  <a:pt x="284691" y="139207"/>
                  <a:pt x="241615" y="96110"/>
                  <a:pt x="189118" y="96003"/>
                </a:cubicBezTo>
                <a:cubicBezTo>
                  <a:pt x="137521" y="95895"/>
                  <a:pt x="94124" y="139229"/>
                  <a:pt x="94016" y="190997"/>
                </a:cubicBezTo>
                <a:cubicBezTo>
                  <a:pt x="93909" y="243945"/>
                  <a:pt x="136233" y="286549"/>
                  <a:pt x="189053" y="286613"/>
                </a:cubicBezTo>
                <a:close/>
              </a:path>
            </a:pathLst>
          </a:custGeom>
          <a:ln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defTabSz="1371600"/>
            <a:endParaRPr lang="pt-BR" sz="270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30" name="Elipse 129">
            <a:extLst>
              <a:ext uri="{FF2B5EF4-FFF2-40B4-BE49-F238E27FC236}">
                <a16:creationId xmlns:a16="http://schemas.microsoft.com/office/drawing/2014/main" id="{DA5BB8A7-B4BB-C80E-3322-3BA244215F3D}"/>
              </a:ext>
            </a:extLst>
          </p:cNvPr>
          <p:cNvSpPr/>
          <p:nvPr/>
        </p:nvSpPr>
        <p:spPr>
          <a:xfrm>
            <a:off x="14317002" y="5344830"/>
            <a:ext cx="783894" cy="641862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71600"/>
            <a:r>
              <a:rPr lang="pt-BR" sz="1500" b="1" dirty="0">
                <a:solidFill>
                  <a:srgbClr val="002060"/>
                </a:solidFill>
                <a:latin typeface="Univers-Black" pitchFamily="2" charset="0"/>
              </a:rPr>
              <a:t>11</a:t>
            </a:r>
          </a:p>
        </p:txBody>
      </p:sp>
      <p:sp>
        <p:nvSpPr>
          <p:cNvPr id="128" name="Gráfico 94">
            <a:extLst>
              <a:ext uri="{FF2B5EF4-FFF2-40B4-BE49-F238E27FC236}">
                <a16:creationId xmlns:a16="http://schemas.microsoft.com/office/drawing/2014/main" id="{38F4F8AE-00C0-C2FC-6EED-85230DC4BF78}"/>
              </a:ext>
            </a:extLst>
          </p:cNvPr>
          <p:cNvSpPr/>
          <p:nvPr/>
        </p:nvSpPr>
        <p:spPr>
          <a:xfrm>
            <a:off x="14309790" y="5293766"/>
            <a:ext cx="800403" cy="875007"/>
          </a:xfrm>
          <a:custGeom>
            <a:avLst/>
            <a:gdLst>
              <a:gd name="connsiteX0" fmla="*/ 188603 w 379155"/>
              <a:gd name="connsiteY0" fmla="*/ 0 h 474628"/>
              <a:gd name="connsiteX1" fmla="*/ 379148 w 379155"/>
              <a:gd name="connsiteY1" fmla="*/ 191898 h 474628"/>
              <a:gd name="connsiteX2" fmla="*/ 355518 w 379155"/>
              <a:gd name="connsiteY2" fmla="*/ 286828 h 474628"/>
              <a:gd name="connsiteX3" fmla="*/ 244427 w 379155"/>
              <a:gd name="connsiteY3" fmla="*/ 446532 h 474628"/>
              <a:gd name="connsiteX4" fmla="*/ 133465 w 379155"/>
              <a:gd name="connsiteY4" fmla="*/ 445416 h 474628"/>
              <a:gd name="connsiteX5" fmla="*/ 5762 w 379155"/>
              <a:gd name="connsiteY5" fmla="*/ 233793 h 474628"/>
              <a:gd name="connsiteX6" fmla="*/ 134109 w 379155"/>
              <a:gd name="connsiteY6" fmla="*/ 10281 h 474628"/>
              <a:gd name="connsiteX7" fmla="*/ 188603 w 379155"/>
              <a:gd name="connsiteY7" fmla="*/ 0 h 474628"/>
              <a:gd name="connsiteX8" fmla="*/ 189053 w 379155"/>
              <a:gd name="connsiteY8" fmla="*/ 286613 h 474628"/>
              <a:gd name="connsiteX9" fmla="*/ 284755 w 379155"/>
              <a:gd name="connsiteY9" fmla="*/ 191619 h 474628"/>
              <a:gd name="connsiteX10" fmla="*/ 189118 w 379155"/>
              <a:gd name="connsiteY10" fmla="*/ 96003 h 474628"/>
              <a:gd name="connsiteX11" fmla="*/ 94016 w 379155"/>
              <a:gd name="connsiteY11" fmla="*/ 190997 h 474628"/>
              <a:gd name="connsiteX12" fmla="*/ 189053 w 379155"/>
              <a:gd name="connsiteY12" fmla="*/ 286613 h 47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79155" h="474628">
                <a:moveTo>
                  <a:pt x="188603" y="0"/>
                </a:moveTo>
                <a:cubicBezTo>
                  <a:pt x="293555" y="1374"/>
                  <a:pt x="380028" y="87546"/>
                  <a:pt x="379148" y="191898"/>
                </a:cubicBezTo>
                <a:cubicBezTo>
                  <a:pt x="378869" y="225273"/>
                  <a:pt x="368803" y="256608"/>
                  <a:pt x="355518" y="286828"/>
                </a:cubicBezTo>
                <a:cubicBezTo>
                  <a:pt x="328969" y="347288"/>
                  <a:pt x="294006" y="402168"/>
                  <a:pt x="244427" y="446532"/>
                </a:cubicBezTo>
                <a:cubicBezTo>
                  <a:pt x="202360" y="484177"/>
                  <a:pt x="174952" y="484177"/>
                  <a:pt x="133465" y="445416"/>
                </a:cubicBezTo>
                <a:cubicBezTo>
                  <a:pt x="71030" y="387080"/>
                  <a:pt x="26838" y="316768"/>
                  <a:pt x="5762" y="233793"/>
                </a:cubicBezTo>
                <a:cubicBezTo>
                  <a:pt x="-18899" y="136696"/>
                  <a:pt x="37784" y="39363"/>
                  <a:pt x="134109" y="10281"/>
                </a:cubicBezTo>
                <a:cubicBezTo>
                  <a:pt x="151708" y="4958"/>
                  <a:pt x="170402" y="3327"/>
                  <a:pt x="188603" y="0"/>
                </a:cubicBezTo>
                <a:close/>
                <a:moveTo>
                  <a:pt x="189053" y="286613"/>
                </a:moveTo>
                <a:cubicBezTo>
                  <a:pt x="242023" y="286656"/>
                  <a:pt x="284798" y="244203"/>
                  <a:pt x="284755" y="191619"/>
                </a:cubicBezTo>
                <a:cubicBezTo>
                  <a:pt x="284691" y="139207"/>
                  <a:pt x="241615" y="96110"/>
                  <a:pt x="189118" y="96003"/>
                </a:cubicBezTo>
                <a:cubicBezTo>
                  <a:pt x="137521" y="95895"/>
                  <a:pt x="94124" y="139229"/>
                  <a:pt x="94016" y="190997"/>
                </a:cubicBezTo>
                <a:cubicBezTo>
                  <a:pt x="93909" y="243945"/>
                  <a:pt x="136233" y="286549"/>
                  <a:pt x="189053" y="286613"/>
                </a:cubicBezTo>
                <a:close/>
              </a:path>
            </a:pathLst>
          </a:custGeom>
          <a:ln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defTabSz="1371600"/>
            <a:endParaRPr lang="pt-BR" sz="270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47" name="Elipse 146">
            <a:extLst>
              <a:ext uri="{FF2B5EF4-FFF2-40B4-BE49-F238E27FC236}">
                <a16:creationId xmlns:a16="http://schemas.microsoft.com/office/drawing/2014/main" id="{D5BB25CF-678B-4757-3D40-1665E92A5716}"/>
              </a:ext>
            </a:extLst>
          </p:cNvPr>
          <p:cNvSpPr/>
          <p:nvPr/>
        </p:nvSpPr>
        <p:spPr>
          <a:xfrm>
            <a:off x="5293737" y="8816523"/>
            <a:ext cx="783894" cy="641862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71600"/>
            <a:r>
              <a:rPr lang="pt-BR" sz="1500" b="1" dirty="0">
                <a:solidFill>
                  <a:srgbClr val="002060"/>
                </a:solidFill>
                <a:latin typeface="Univers-Black" pitchFamily="2" charset="0"/>
              </a:rPr>
              <a:t>11</a:t>
            </a:r>
          </a:p>
        </p:txBody>
      </p:sp>
      <p:sp>
        <p:nvSpPr>
          <p:cNvPr id="134" name="Gráfico 94">
            <a:extLst>
              <a:ext uri="{FF2B5EF4-FFF2-40B4-BE49-F238E27FC236}">
                <a16:creationId xmlns:a16="http://schemas.microsoft.com/office/drawing/2014/main" id="{59CF4615-5535-59EB-F9CD-6013B7C70065}"/>
              </a:ext>
            </a:extLst>
          </p:cNvPr>
          <p:cNvSpPr/>
          <p:nvPr/>
        </p:nvSpPr>
        <p:spPr>
          <a:xfrm>
            <a:off x="5285483" y="8776487"/>
            <a:ext cx="800403" cy="875007"/>
          </a:xfrm>
          <a:custGeom>
            <a:avLst/>
            <a:gdLst>
              <a:gd name="connsiteX0" fmla="*/ 188603 w 379155"/>
              <a:gd name="connsiteY0" fmla="*/ 0 h 474628"/>
              <a:gd name="connsiteX1" fmla="*/ 379148 w 379155"/>
              <a:gd name="connsiteY1" fmla="*/ 191898 h 474628"/>
              <a:gd name="connsiteX2" fmla="*/ 355518 w 379155"/>
              <a:gd name="connsiteY2" fmla="*/ 286828 h 474628"/>
              <a:gd name="connsiteX3" fmla="*/ 244427 w 379155"/>
              <a:gd name="connsiteY3" fmla="*/ 446532 h 474628"/>
              <a:gd name="connsiteX4" fmla="*/ 133465 w 379155"/>
              <a:gd name="connsiteY4" fmla="*/ 445416 h 474628"/>
              <a:gd name="connsiteX5" fmla="*/ 5762 w 379155"/>
              <a:gd name="connsiteY5" fmla="*/ 233793 h 474628"/>
              <a:gd name="connsiteX6" fmla="*/ 134109 w 379155"/>
              <a:gd name="connsiteY6" fmla="*/ 10281 h 474628"/>
              <a:gd name="connsiteX7" fmla="*/ 188603 w 379155"/>
              <a:gd name="connsiteY7" fmla="*/ 0 h 474628"/>
              <a:gd name="connsiteX8" fmla="*/ 189053 w 379155"/>
              <a:gd name="connsiteY8" fmla="*/ 286613 h 474628"/>
              <a:gd name="connsiteX9" fmla="*/ 284755 w 379155"/>
              <a:gd name="connsiteY9" fmla="*/ 191619 h 474628"/>
              <a:gd name="connsiteX10" fmla="*/ 189118 w 379155"/>
              <a:gd name="connsiteY10" fmla="*/ 96003 h 474628"/>
              <a:gd name="connsiteX11" fmla="*/ 94016 w 379155"/>
              <a:gd name="connsiteY11" fmla="*/ 190997 h 474628"/>
              <a:gd name="connsiteX12" fmla="*/ 189053 w 379155"/>
              <a:gd name="connsiteY12" fmla="*/ 286613 h 47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79155" h="474628">
                <a:moveTo>
                  <a:pt x="188603" y="0"/>
                </a:moveTo>
                <a:cubicBezTo>
                  <a:pt x="293555" y="1374"/>
                  <a:pt x="380028" y="87546"/>
                  <a:pt x="379148" y="191898"/>
                </a:cubicBezTo>
                <a:cubicBezTo>
                  <a:pt x="378869" y="225273"/>
                  <a:pt x="368803" y="256608"/>
                  <a:pt x="355518" y="286828"/>
                </a:cubicBezTo>
                <a:cubicBezTo>
                  <a:pt x="328969" y="347288"/>
                  <a:pt x="294006" y="402168"/>
                  <a:pt x="244427" y="446532"/>
                </a:cubicBezTo>
                <a:cubicBezTo>
                  <a:pt x="202360" y="484177"/>
                  <a:pt x="174952" y="484177"/>
                  <a:pt x="133465" y="445416"/>
                </a:cubicBezTo>
                <a:cubicBezTo>
                  <a:pt x="71030" y="387080"/>
                  <a:pt x="26838" y="316768"/>
                  <a:pt x="5762" y="233793"/>
                </a:cubicBezTo>
                <a:cubicBezTo>
                  <a:pt x="-18899" y="136696"/>
                  <a:pt x="37784" y="39363"/>
                  <a:pt x="134109" y="10281"/>
                </a:cubicBezTo>
                <a:cubicBezTo>
                  <a:pt x="151708" y="4958"/>
                  <a:pt x="170402" y="3327"/>
                  <a:pt x="188603" y="0"/>
                </a:cubicBezTo>
                <a:close/>
                <a:moveTo>
                  <a:pt x="189053" y="286613"/>
                </a:moveTo>
                <a:cubicBezTo>
                  <a:pt x="242023" y="286656"/>
                  <a:pt x="284798" y="244203"/>
                  <a:pt x="284755" y="191619"/>
                </a:cubicBezTo>
                <a:cubicBezTo>
                  <a:pt x="284691" y="139207"/>
                  <a:pt x="241615" y="96110"/>
                  <a:pt x="189118" y="96003"/>
                </a:cubicBezTo>
                <a:cubicBezTo>
                  <a:pt x="137521" y="95895"/>
                  <a:pt x="94124" y="139229"/>
                  <a:pt x="94016" y="190997"/>
                </a:cubicBezTo>
                <a:cubicBezTo>
                  <a:pt x="93909" y="243945"/>
                  <a:pt x="136233" y="286549"/>
                  <a:pt x="189053" y="286613"/>
                </a:cubicBezTo>
                <a:close/>
              </a:path>
            </a:pathLst>
          </a:custGeom>
          <a:ln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defTabSz="1371600"/>
            <a:endParaRPr lang="pt-BR" sz="270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48" name="CaixaDeTexto 147">
            <a:extLst>
              <a:ext uri="{FF2B5EF4-FFF2-40B4-BE49-F238E27FC236}">
                <a16:creationId xmlns:a16="http://schemas.microsoft.com/office/drawing/2014/main" id="{CC3B2750-A004-2683-72CB-1A43A04BECE8}"/>
              </a:ext>
            </a:extLst>
          </p:cNvPr>
          <p:cNvSpPr txBox="1"/>
          <p:nvPr/>
        </p:nvSpPr>
        <p:spPr>
          <a:xfrm>
            <a:off x="6109739" y="8919053"/>
            <a:ext cx="3357266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371600"/>
            <a:r>
              <a:rPr lang="pt-BR" sz="2700" dirty="0">
                <a:solidFill>
                  <a:srgbClr val="FFC000">
                    <a:lumMod val="60000"/>
                    <a:lumOff val="40000"/>
                  </a:srgbClr>
                </a:solidFill>
                <a:latin typeface="Univers 45 Light" panose="020B07030305020A0204" pitchFamily="34" charset="0"/>
              </a:rPr>
              <a:t>Limoeiro do Norte</a:t>
            </a:r>
          </a:p>
        </p:txBody>
      </p:sp>
    </p:spTree>
    <p:extLst>
      <p:ext uri="{BB962C8B-B14F-4D97-AF65-F5344CB8AC3E}">
        <p14:creationId xmlns:p14="http://schemas.microsoft.com/office/powerpoint/2010/main" val="384632221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500"/>
                            </p:stCondLst>
                            <p:childTnLst>
                              <p:par>
                                <p:cTn id="4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2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8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000"/>
                            </p:stCondLst>
                            <p:childTnLst>
                              <p:par>
                                <p:cTn id="6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3500"/>
                            </p:stCondLst>
                            <p:childTnLst>
                              <p:par>
                                <p:cTn id="7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1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4000"/>
                            </p:stCondLst>
                            <p:childTnLst>
                              <p:par>
                                <p:cTn id="8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1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4500"/>
                            </p:stCondLst>
                            <p:childTnLst>
                              <p:par>
                                <p:cTn id="9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5000"/>
                            </p:stCondLst>
                            <p:childTnLst>
                              <p:par>
                                <p:cTn id="10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1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5500"/>
                            </p:stCondLst>
                            <p:childTnLst>
                              <p:par>
                                <p:cTn id="11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16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9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2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5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8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1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4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0" grpId="0" animBg="1"/>
      <p:bldP spid="110" grpId="0" animBg="1"/>
      <p:bldP spid="155" grpId="0"/>
      <p:bldP spid="125" grpId="0" animBg="1"/>
      <p:bldP spid="126" grpId="0"/>
      <p:bldP spid="121" grpId="0" animBg="1"/>
      <p:bldP spid="147" grpId="0" animBg="1"/>
      <p:bldP spid="134" grpId="0" animBg="1"/>
      <p:bldP spid="148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VIDEO-2022-09-13-09-19-01">
            <a:hlinkClick r:id="" action="ppaction://media"/>
            <a:extLst>
              <a:ext uri="{FF2B5EF4-FFF2-40B4-BE49-F238E27FC236}">
                <a16:creationId xmlns:a16="http://schemas.microsoft.com/office/drawing/2014/main" id="{4633CF72-B665-7D80-D984-ABEAF047C96E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0" y="0"/>
            <a:ext cx="18288000" cy="103516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9449668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059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 fullScrn="1"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8288000" cy="1028700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rcRect b="26846"/>
          <a:stretch>
            <a:fillRect/>
          </a:stretch>
        </p:blipFill>
        <p:spPr>
          <a:xfrm>
            <a:off x="2415389" y="1366797"/>
            <a:ext cx="13457222" cy="5537469"/>
          </a:xfrm>
          <a:prstGeom prst="rect">
            <a:avLst/>
          </a:prstGeom>
        </p:spPr>
      </p:pic>
      <p:sp>
        <p:nvSpPr>
          <p:cNvPr id="3" name="CaixaDeTexto 2"/>
          <p:cNvSpPr txBox="1"/>
          <p:nvPr/>
        </p:nvSpPr>
        <p:spPr>
          <a:xfrm>
            <a:off x="5486400" y="4135532"/>
            <a:ext cx="7463903" cy="20159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2500" b="1" dirty="0">
                <a:solidFill>
                  <a:schemeClr val="bg1"/>
                </a:solidFill>
                <a:latin typeface="Congenial Black" panose="02000503040000020004" pitchFamily="2" charset="0"/>
              </a:rPr>
              <a:t>Obrigado</a:t>
            </a:r>
          </a:p>
        </p:txBody>
      </p:sp>
    </p:spTree>
    <p:extLst>
      <p:ext uri="{BB962C8B-B14F-4D97-AF65-F5344CB8AC3E}">
        <p14:creationId xmlns:p14="http://schemas.microsoft.com/office/powerpoint/2010/main" val="38970596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1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m 2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294" r="24557" b="4925"/>
          <a:stretch/>
        </p:blipFill>
        <p:spPr>
          <a:xfrm>
            <a:off x="-2274" y="-36771"/>
            <a:ext cx="18288000" cy="10323771"/>
          </a:xfrm>
          <a:prstGeom prst="rect">
            <a:avLst/>
          </a:prstGeom>
        </p:spPr>
      </p:pic>
      <p:pic>
        <p:nvPicPr>
          <p:cNvPr id="52" name="Imagem 5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864009" y="-56803"/>
            <a:ext cx="1507000" cy="1065382"/>
          </a:xfrm>
          <a:prstGeom prst="rect">
            <a:avLst/>
          </a:prstGeom>
        </p:spPr>
      </p:pic>
      <p:sp>
        <p:nvSpPr>
          <p:cNvPr id="2" name="CaixaDeTexto 1">
            <a:extLst>
              <a:ext uri="{FF2B5EF4-FFF2-40B4-BE49-F238E27FC236}">
                <a16:creationId xmlns:a16="http://schemas.microsoft.com/office/drawing/2014/main" id="{42074E9C-D840-01B5-772C-6CDBEA910530}"/>
              </a:ext>
            </a:extLst>
          </p:cNvPr>
          <p:cNvSpPr txBox="1"/>
          <p:nvPr/>
        </p:nvSpPr>
        <p:spPr>
          <a:xfrm>
            <a:off x="234110" y="91854"/>
            <a:ext cx="1285111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4800" b="1" dirty="0">
                <a:solidFill>
                  <a:srgbClr val="3B4AFF"/>
                </a:solidFill>
                <a:latin typeface="Congenial Black" panose="02000503040000020004" pitchFamily="2" charset="0"/>
              </a:rPr>
              <a:t>Objetivos Estratégicos</a:t>
            </a:r>
          </a:p>
        </p:txBody>
      </p:sp>
      <p:grpSp>
        <p:nvGrpSpPr>
          <p:cNvPr id="30" name="Agrupar 29">
            <a:extLst>
              <a:ext uri="{FF2B5EF4-FFF2-40B4-BE49-F238E27FC236}">
                <a16:creationId xmlns:a16="http://schemas.microsoft.com/office/drawing/2014/main" id="{EA705507-8062-4C45-39EB-89CAEC5684F7}"/>
              </a:ext>
            </a:extLst>
          </p:cNvPr>
          <p:cNvGrpSpPr/>
          <p:nvPr/>
        </p:nvGrpSpPr>
        <p:grpSpPr>
          <a:xfrm>
            <a:off x="5042380" y="5100041"/>
            <a:ext cx="3133285" cy="2701108"/>
            <a:chOff x="6167939" y="5249567"/>
            <a:chExt cx="3133285" cy="2701108"/>
          </a:xfrm>
        </p:grpSpPr>
        <p:sp>
          <p:nvSpPr>
            <p:cNvPr id="6" name="Hexágono 5">
              <a:extLst>
                <a:ext uri="{FF2B5EF4-FFF2-40B4-BE49-F238E27FC236}">
                  <a16:creationId xmlns:a16="http://schemas.microsoft.com/office/drawing/2014/main" id="{07B68E22-4C02-CFBB-F424-3492F9EF2470}"/>
                </a:ext>
              </a:extLst>
            </p:cNvPr>
            <p:cNvSpPr/>
            <p:nvPr/>
          </p:nvSpPr>
          <p:spPr>
            <a:xfrm>
              <a:off x="6167939" y="5249567"/>
              <a:ext cx="3133285" cy="2701108"/>
            </a:xfrm>
            <a:prstGeom prst="hexagon">
              <a:avLst/>
            </a:prstGeom>
            <a:solidFill>
              <a:srgbClr val="C0504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600" dirty="0">
                <a:latin typeface="Congenial" panose="02000503040000020004" pitchFamily="2" charset="0"/>
              </a:endParaRPr>
            </a:p>
          </p:txBody>
        </p:sp>
        <p:sp>
          <p:nvSpPr>
            <p:cNvPr id="17" name="CaixaDeTexto 16"/>
            <p:cNvSpPr txBox="1"/>
            <p:nvPr/>
          </p:nvSpPr>
          <p:spPr>
            <a:xfrm>
              <a:off x="6538505" y="5784513"/>
              <a:ext cx="2365660" cy="16312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pt-BR" sz="2000" dirty="0">
                  <a:solidFill>
                    <a:schemeClr val="bg1"/>
                  </a:solidFill>
                  <a:latin typeface="Congenial" panose="02000503040000020004" pitchFamily="2" charset="0"/>
                </a:rPr>
                <a:t>Aumentar a capilaridade e o alcance do Sebrae/CE sobre o seu público-alvo</a:t>
              </a:r>
            </a:p>
          </p:txBody>
        </p:sp>
      </p:grpSp>
      <p:grpSp>
        <p:nvGrpSpPr>
          <p:cNvPr id="26" name="Agrupar 25">
            <a:extLst>
              <a:ext uri="{FF2B5EF4-FFF2-40B4-BE49-F238E27FC236}">
                <a16:creationId xmlns:a16="http://schemas.microsoft.com/office/drawing/2014/main" id="{3CFA927F-687E-60DD-443B-4673BA5FD30B}"/>
              </a:ext>
            </a:extLst>
          </p:cNvPr>
          <p:cNvGrpSpPr/>
          <p:nvPr/>
        </p:nvGrpSpPr>
        <p:grpSpPr>
          <a:xfrm rot="1800000">
            <a:off x="2287652" y="6379531"/>
            <a:ext cx="2477863" cy="2440071"/>
            <a:chOff x="4591100" y="7696478"/>
            <a:chExt cx="2477863" cy="2440071"/>
          </a:xfrm>
        </p:grpSpPr>
        <p:sp>
          <p:nvSpPr>
            <p:cNvPr id="10" name="Lágrima 9">
              <a:extLst>
                <a:ext uri="{FF2B5EF4-FFF2-40B4-BE49-F238E27FC236}">
                  <a16:creationId xmlns:a16="http://schemas.microsoft.com/office/drawing/2014/main" id="{0A83A34A-7483-DEEE-7FCB-153D111A7EC1}"/>
                </a:ext>
              </a:extLst>
            </p:cNvPr>
            <p:cNvSpPr/>
            <p:nvPr/>
          </p:nvSpPr>
          <p:spPr>
            <a:xfrm>
              <a:off x="4591100" y="7696478"/>
              <a:ext cx="2440071" cy="2440071"/>
            </a:xfrm>
            <a:prstGeom prst="teardrop">
              <a:avLst/>
            </a:prstGeom>
            <a:solidFill>
              <a:srgbClr val="C0504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>
                <a:latin typeface="Congenial" panose="02000503040000020004" pitchFamily="2" charset="0"/>
              </a:endParaRPr>
            </a:p>
          </p:txBody>
        </p:sp>
        <p:sp>
          <p:nvSpPr>
            <p:cNvPr id="28" name="CaixaDeTexto 27"/>
            <p:cNvSpPr txBox="1"/>
            <p:nvPr/>
          </p:nvSpPr>
          <p:spPr>
            <a:xfrm rot="19800000">
              <a:off x="4780832" y="8174121"/>
              <a:ext cx="2288131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pt-BR" sz="2400" b="1" dirty="0">
                  <a:solidFill>
                    <a:schemeClr val="bg1"/>
                  </a:solidFill>
                  <a:latin typeface="Congenial" panose="02000503040000020004" pitchFamily="2" charset="0"/>
                </a:rPr>
                <a:t>Expansão da Rede de Atendimento Integrado</a:t>
              </a:r>
            </a:p>
          </p:txBody>
        </p:sp>
      </p:grpSp>
      <p:grpSp>
        <p:nvGrpSpPr>
          <p:cNvPr id="34" name="Agrupar 33">
            <a:extLst>
              <a:ext uri="{FF2B5EF4-FFF2-40B4-BE49-F238E27FC236}">
                <a16:creationId xmlns:a16="http://schemas.microsoft.com/office/drawing/2014/main" id="{657103C7-5D0F-94D9-9391-382A7C170769}"/>
              </a:ext>
            </a:extLst>
          </p:cNvPr>
          <p:cNvGrpSpPr/>
          <p:nvPr/>
        </p:nvGrpSpPr>
        <p:grpSpPr>
          <a:xfrm>
            <a:off x="7606385" y="843642"/>
            <a:ext cx="3133285" cy="2701108"/>
            <a:chOff x="85036" y="867692"/>
            <a:chExt cx="3133285" cy="2701108"/>
          </a:xfrm>
        </p:grpSpPr>
        <p:sp>
          <p:nvSpPr>
            <p:cNvPr id="25" name="Hexágono 24">
              <a:extLst>
                <a:ext uri="{FF2B5EF4-FFF2-40B4-BE49-F238E27FC236}">
                  <a16:creationId xmlns:a16="http://schemas.microsoft.com/office/drawing/2014/main" id="{4ED9C4F8-CDEC-7F62-B45F-919926CEF58C}"/>
                </a:ext>
              </a:extLst>
            </p:cNvPr>
            <p:cNvSpPr/>
            <p:nvPr/>
          </p:nvSpPr>
          <p:spPr>
            <a:xfrm>
              <a:off x="85036" y="867692"/>
              <a:ext cx="3133285" cy="2701108"/>
            </a:xfrm>
            <a:prstGeom prst="hexagon">
              <a:avLst/>
            </a:prstGeom>
            <a:solidFill>
              <a:srgbClr val="9BBB5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600" dirty="0">
                <a:latin typeface="Congenial" panose="02000503040000020004" pitchFamily="2" charset="0"/>
              </a:endParaRPr>
            </a:p>
          </p:txBody>
        </p:sp>
        <p:sp>
          <p:nvSpPr>
            <p:cNvPr id="15" name="CaixaDeTexto 14"/>
            <p:cNvSpPr txBox="1"/>
            <p:nvPr/>
          </p:nvSpPr>
          <p:spPr>
            <a:xfrm>
              <a:off x="392421" y="1419836"/>
              <a:ext cx="2595853" cy="16312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pt-BR" sz="2000" dirty="0">
                  <a:solidFill>
                    <a:schemeClr val="bg1"/>
                  </a:solidFill>
                  <a:latin typeface="Congenial" panose="02000503040000020004" pitchFamily="2" charset="0"/>
                </a:rPr>
                <a:t>Ampliar a capacidade de transformação territorial do Sebrae/CE</a:t>
              </a:r>
            </a:p>
          </p:txBody>
        </p:sp>
      </p:grpSp>
      <p:grpSp>
        <p:nvGrpSpPr>
          <p:cNvPr id="33" name="Agrupar 32">
            <a:extLst>
              <a:ext uri="{FF2B5EF4-FFF2-40B4-BE49-F238E27FC236}">
                <a16:creationId xmlns:a16="http://schemas.microsoft.com/office/drawing/2014/main" id="{72D7374A-F34A-9EBC-F54E-5B8B540DAD0A}"/>
              </a:ext>
            </a:extLst>
          </p:cNvPr>
          <p:cNvGrpSpPr/>
          <p:nvPr/>
        </p:nvGrpSpPr>
        <p:grpSpPr>
          <a:xfrm>
            <a:off x="10170390" y="2263252"/>
            <a:ext cx="3133285" cy="2701108"/>
            <a:chOff x="4171405" y="2212906"/>
            <a:chExt cx="3133285" cy="2701108"/>
          </a:xfrm>
        </p:grpSpPr>
        <p:sp>
          <p:nvSpPr>
            <p:cNvPr id="11" name="Hexágono 10">
              <a:extLst>
                <a:ext uri="{FF2B5EF4-FFF2-40B4-BE49-F238E27FC236}">
                  <a16:creationId xmlns:a16="http://schemas.microsoft.com/office/drawing/2014/main" id="{0F5C0320-5580-A74D-08E9-0F26BB1A1F1D}"/>
                </a:ext>
              </a:extLst>
            </p:cNvPr>
            <p:cNvSpPr/>
            <p:nvPr/>
          </p:nvSpPr>
          <p:spPr>
            <a:xfrm>
              <a:off x="4171405" y="2212906"/>
              <a:ext cx="3133285" cy="2701108"/>
            </a:xfrm>
            <a:prstGeom prst="hexagon">
              <a:avLst/>
            </a:prstGeom>
            <a:solidFill>
              <a:srgbClr val="4BAC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600" dirty="0">
                <a:latin typeface="Congenial" panose="02000503040000020004" pitchFamily="2" charset="0"/>
              </a:endParaRPr>
            </a:p>
          </p:txBody>
        </p:sp>
        <p:sp>
          <p:nvSpPr>
            <p:cNvPr id="19" name="CaixaDeTexto 18"/>
            <p:cNvSpPr txBox="1"/>
            <p:nvPr/>
          </p:nvSpPr>
          <p:spPr>
            <a:xfrm>
              <a:off x="4468084" y="2784488"/>
              <a:ext cx="2539926" cy="16312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pt-BR" sz="2000" dirty="0">
                  <a:solidFill>
                    <a:schemeClr val="bg1"/>
                  </a:solidFill>
                  <a:latin typeface="Congenial" panose="02000503040000020004" pitchFamily="2" charset="0"/>
                </a:rPr>
                <a:t>Ampliar a competitividade e sustentabilidade dos Pequenos Negócios</a:t>
              </a:r>
            </a:p>
          </p:txBody>
        </p:sp>
      </p:grpSp>
      <p:grpSp>
        <p:nvGrpSpPr>
          <p:cNvPr id="35" name="Agrupar 34">
            <a:extLst>
              <a:ext uri="{FF2B5EF4-FFF2-40B4-BE49-F238E27FC236}">
                <a16:creationId xmlns:a16="http://schemas.microsoft.com/office/drawing/2014/main" id="{281650D0-D1B0-F957-9C54-815CFAFA0132}"/>
              </a:ext>
            </a:extLst>
          </p:cNvPr>
          <p:cNvGrpSpPr/>
          <p:nvPr/>
        </p:nvGrpSpPr>
        <p:grpSpPr>
          <a:xfrm>
            <a:off x="5042380" y="2288307"/>
            <a:ext cx="3133285" cy="2701108"/>
            <a:chOff x="10869667" y="1207178"/>
            <a:chExt cx="3133285" cy="2701108"/>
          </a:xfrm>
        </p:grpSpPr>
        <p:sp>
          <p:nvSpPr>
            <p:cNvPr id="12" name="Hexágono 11">
              <a:extLst>
                <a:ext uri="{FF2B5EF4-FFF2-40B4-BE49-F238E27FC236}">
                  <a16:creationId xmlns:a16="http://schemas.microsoft.com/office/drawing/2014/main" id="{E3235535-D8A1-9484-297C-746E1320EA41}"/>
                </a:ext>
              </a:extLst>
            </p:cNvPr>
            <p:cNvSpPr/>
            <p:nvPr/>
          </p:nvSpPr>
          <p:spPr>
            <a:xfrm>
              <a:off x="10869667" y="1207178"/>
              <a:ext cx="3133285" cy="2701108"/>
            </a:xfrm>
            <a:prstGeom prst="hexagon">
              <a:avLst/>
            </a:prstGeom>
            <a:solidFill>
              <a:srgbClr val="7F7F7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600" dirty="0">
                <a:latin typeface="Congenial" panose="02000503040000020004" pitchFamily="2" charset="0"/>
              </a:endParaRPr>
            </a:p>
          </p:txBody>
        </p:sp>
        <p:sp>
          <p:nvSpPr>
            <p:cNvPr id="18" name="CaixaDeTexto 17"/>
            <p:cNvSpPr txBox="1"/>
            <p:nvPr/>
          </p:nvSpPr>
          <p:spPr>
            <a:xfrm>
              <a:off x="11188943" y="1476791"/>
              <a:ext cx="2489897" cy="2246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pt-BR" sz="2000" dirty="0">
                  <a:solidFill>
                    <a:schemeClr val="bg1"/>
                  </a:solidFill>
                  <a:latin typeface="Congenial" panose="02000503040000020004" pitchFamily="2" charset="0"/>
                </a:rPr>
                <a:t>Ter uma Rede de Inovação consolidada entregando valor e fomentando novos modelos de negócios</a:t>
              </a:r>
            </a:p>
          </p:txBody>
        </p:sp>
      </p:grpSp>
      <p:grpSp>
        <p:nvGrpSpPr>
          <p:cNvPr id="36" name="Agrupar 35">
            <a:extLst>
              <a:ext uri="{FF2B5EF4-FFF2-40B4-BE49-F238E27FC236}">
                <a16:creationId xmlns:a16="http://schemas.microsoft.com/office/drawing/2014/main" id="{E982D224-CCD7-D062-2620-AFA1AFEB496C}"/>
              </a:ext>
            </a:extLst>
          </p:cNvPr>
          <p:cNvGrpSpPr/>
          <p:nvPr/>
        </p:nvGrpSpPr>
        <p:grpSpPr>
          <a:xfrm>
            <a:off x="10151959" y="5088695"/>
            <a:ext cx="3133285" cy="2701108"/>
            <a:chOff x="11211083" y="4044308"/>
            <a:chExt cx="3133285" cy="2701108"/>
          </a:xfrm>
        </p:grpSpPr>
        <p:sp>
          <p:nvSpPr>
            <p:cNvPr id="13" name="Hexágono 12">
              <a:extLst>
                <a:ext uri="{FF2B5EF4-FFF2-40B4-BE49-F238E27FC236}">
                  <a16:creationId xmlns:a16="http://schemas.microsoft.com/office/drawing/2014/main" id="{24E829EA-9DFA-7DAF-F72C-624E43886F90}"/>
                </a:ext>
              </a:extLst>
            </p:cNvPr>
            <p:cNvSpPr/>
            <p:nvPr/>
          </p:nvSpPr>
          <p:spPr>
            <a:xfrm>
              <a:off x="11211083" y="4044308"/>
              <a:ext cx="3133285" cy="2701108"/>
            </a:xfrm>
            <a:prstGeom prst="hexagon">
              <a:avLst/>
            </a:prstGeom>
            <a:solidFill>
              <a:srgbClr val="F7964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600" dirty="0">
                <a:latin typeface="Congenial" panose="02000503040000020004" pitchFamily="2" charset="0"/>
              </a:endParaRPr>
            </a:p>
          </p:txBody>
        </p:sp>
        <p:sp>
          <p:nvSpPr>
            <p:cNvPr id="22" name="CaixaDeTexto 21"/>
            <p:cNvSpPr txBox="1"/>
            <p:nvPr/>
          </p:nvSpPr>
          <p:spPr>
            <a:xfrm>
              <a:off x="11503211" y="4875563"/>
              <a:ext cx="2597530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pt-BR" sz="2000" dirty="0">
                  <a:solidFill>
                    <a:schemeClr val="bg1"/>
                  </a:solidFill>
                  <a:latin typeface="Congenial" panose="02000503040000020004" pitchFamily="2" charset="0"/>
                </a:rPr>
                <a:t>Fortalecer a cultura empreendedora em todo o Estado do Ceará</a:t>
              </a:r>
            </a:p>
          </p:txBody>
        </p:sp>
      </p:grpSp>
      <p:grpSp>
        <p:nvGrpSpPr>
          <p:cNvPr id="37" name="Agrupar 36">
            <a:extLst>
              <a:ext uri="{FF2B5EF4-FFF2-40B4-BE49-F238E27FC236}">
                <a16:creationId xmlns:a16="http://schemas.microsoft.com/office/drawing/2014/main" id="{F5E3F6E0-B1DD-D605-E0E8-2D216FB5C250}"/>
              </a:ext>
            </a:extLst>
          </p:cNvPr>
          <p:cNvGrpSpPr/>
          <p:nvPr/>
        </p:nvGrpSpPr>
        <p:grpSpPr>
          <a:xfrm>
            <a:off x="7612568" y="6542915"/>
            <a:ext cx="3133285" cy="2701108"/>
            <a:chOff x="11131323" y="7410813"/>
            <a:chExt cx="3133285" cy="2701108"/>
          </a:xfrm>
        </p:grpSpPr>
        <p:sp>
          <p:nvSpPr>
            <p:cNvPr id="24" name="Hexágono 23">
              <a:extLst>
                <a:ext uri="{FF2B5EF4-FFF2-40B4-BE49-F238E27FC236}">
                  <a16:creationId xmlns:a16="http://schemas.microsoft.com/office/drawing/2014/main" id="{245FEA19-6584-8181-331D-C5B832CC8376}"/>
                </a:ext>
              </a:extLst>
            </p:cNvPr>
            <p:cNvSpPr/>
            <p:nvPr/>
          </p:nvSpPr>
          <p:spPr>
            <a:xfrm>
              <a:off x="11131323" y="7410813"/>
              <a:ext cx="3133285" cy="2701108"/>
            </a:xfrm>
            <a:prstGeom prst="hexagon">
              <a:avLst/>
            </a:pr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600" dirty="0">
                <a:latin typeface="Congenial" panose="02000503040000020004" pitchFamily="2" charset="0"/>
              </a:endParaRPr>
            </a:p>
          </p:txBody>
        </p:sp>
        <p:sp>
          <p:nvSpPr>
            <p:cNvPr id="20" name="CaixaDeTexto 19">
              <a:extLst>
                <a:ext uri="{FF2B5EF4-FFF2-40B4-BE49-F238E27FC236}">
                  <a16:creationId xmlns:a16="http://schemas.microsoft.com/office/drawing/2014/main" id="{83B52339-845F-ECFC-5704-36E4231FCB35}"/>
                </a:ext>
              </a:extLst>
            </p:cNvPr>
            <p:cNvSpPr txBox="1"/>
            <p:nvPr/>
          </p:nvSpPr>
          <p:spPr>
            <a:xfrm>
              <a:off x="11356493" y="7914678"/>
              <a:ext cx="2688291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pt-BR" sz="2000" dirty="0">
                  <a:solidFill>
                    <a:schemeClr val="bg1"/>
                  </a:solidFill>
                  <a:latin typeface="Congenial" panose="02000503040000020004" pitchFamily="2" charset="0"/>
                </a:rPr>
                <a:t>Desenvolvimento</a:t>
              </a:r>
            </a:p>
            <a:p>
              <a:pPr algn="ctr"/>
              <a:r>
                <a:rPr lang="pt-BR" sz="2000" dirty="0">
                  <a:solidFill>
                    <a:schemeClr val="bg1"/>
                  </a:solidFill>
                  <a:latin typeface="Congenial" panose="02000503040000020004" pitchFamily="2" charset="0"/>
                </a:rPr>
                <a:t>e refino de talentos e processos que alavanquem a transformação organizacional</a:t>
              </a:r>
            </a:p>
          </p:txBody>
        </p:sp>
      </p:grpSp>
      <p:grpSp>
        <p:nvGrpSpPr>
          <p:cNvPr id="46" name="Agrupar 45">
            <a:extLst>
              <a:ext uri="{FF2B5EF4-FFF2-40B4-BE49-F238E27FC236}">
                <a16:creationId xmlns:a16="http://schemas.microsoft.com/office/drawing/2014/main" id="{AD735DCF-41EF-AF38-3C54-7DC67C96CEA8}"/>
              </a:ext>
            </a:extLst>
          </p:cNvPr>
          <p:cNvGrpSpPr/>
          <p:nvPr/>
        </p:nvGrpSpPr>
        <p:grpSpPr>
          <a:xfrm rot="18900000" flipH="1">
            <a:off x="13632256" y="5888660"/>
            <a:ext cx="2440071" cy="2440071"/>
            <a:chOff x="4591100" y="7696478"/>
            <a:chExt cx="2440071" cy="2440071"/>
          </a:xfrm>
          <a:solidFill>
            <a:srgbClr val="F79646"/>
          </a:solidFill>
        </p:grpSpPr>
        <p:sp>
          <p:nvSpPr>
            <p:cNvPr id="47" name="Lágrima 46">
              <a:extLst>
                <a:ext uri="{FF2B5EF4-FFF2-40B4-BE49-F238E27FC236}">
                  <a16:creationId xmlns:a16="http://schemas.microsoft.com/office/drawing/2014/main" id="{95200E6F-A63B-997B-5E61-4F6B7FBA5FE4}"/>
                </a:ext>
              </a:extLst>
            </p:cNvPr>
            <p:cNvSpPr/>
            <p:nvPr/>
          </p:nvSpPr>
          <p:spPr>
            <a:xfrm>
              <a:off x="4591100" y="7696478"/>
              <a:ext cx="2440071" cy="2440071"/>
            </a:xfrm>
            <a:prstGeom prst="teardrop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>
                <a:latin typeface="Congenial" panose="02000503040000020004" pitchFamily="2" charset="0"/>
              </a:endParaRPr>
            </a:p>
          </p:txBody>
        </p:sp>
        <p:sp>
          <p:nvSpPr>
            <p:cNvPr id="48" name="CaixaDeTexto 47">
              <a:extLst>
                <a:ext uri="{FF2B5EF4-FFF2-40B4-BE49-F238E27FC236}">
                  <a16:creationId xmlns:a16="http://schemas.microsoft.com/office/drawing/2014/main" id="{9E529D0B-4E39-6463-8EA9-409CDF51FC42}"/>
                </a:ext>
              </a:extLst>
            </p:cNvPr>
            <p:cNvSpPr txBox="1"/>
            <p:nvPr/>
          </p:nvSpPr>
          <p:spPr>
            <a:xfrm rot="18900000">
              <a:off x="4714605" y="8456216"/>
              <a:ext cx="2288131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pt-BR" sz="2000" b="1" dirty="0">
                  <a:solidFill>
                    <a:schemeClr val="bg1"/>
                  </a:solidFill>
                  <a:latin typeface="Congenial" panose="02000503040000020004" pitchFamily="2" charset="0"/>
                </a:rPr>
                <a:t>Universalização da Educação Empreendedora</a:t>
              </a:r>
            </a:p>
          </p:txBody>
        </p:sp>
      </p:grpSp>
      <p:grpSp>
        <p:nvGrpSpPr>
          <p:cNvPr id="50" name="Agrupar 49">
            <a:extLst>
              <a:ext uri="{FF2B5EF4-FFF2-40B4-BE49-F238E27FC236}">
                <a16:creationId xmlns:a16="http://schemas.microsoft.com/office/drawing/2014/main" id="{DF27560C-473F-3CCC-7C77-9482C8042CAD}"/>
              </a:ext>
            </a:extLst>
          </p:cNvPr>
          <p:cNvGrpSpPr/>
          <p:nvPr/>
        </p:nvGrpSpPr>
        <p:grpSpPr>
          <a:xfrm rot="19800000" flipH="1">
            <a:off x="13528200" y="1970382"/>
            <a:ext cx="2440071" cy="2440071"/>
            <a:chOff x="4591100" y="7696478"/>
            <a:chExt cx="2440071" cy="2440071"/>
          </a:xfrm>
          <a:solidFill>
            <a:srgbClr val="F79646"/>
          </a:solidFill>
        </p:grpSpPr>
        <p:sp>
          <p:nvSpPr>
            <p:cNvPr id="51" name="Lágrima 50">
              <a:extLst>
                <a:ext uri="{FF2B5EF4-FFF2-40B4-BE49-F238E27FC236}">
                  <a16:creationId xmlns:a16="http://schemas.microsoft.com/office/drawing/2014/main" id="{DDBDB5D2-740C-9F02-FCED-C91843A98A9A}"/>
                </a:ext>
              </a:extLst>
            </p:cNvPr>
            <p:cNvSpPr/>
            <p:nvPr/>
          </p:nvSpPr>
          <p:spPr>
            <a:xfrm>
              <a:off x="4591100" y="7696478"/>
              <a:ext cx="2440071" cy="2440071"/>
            </a:xfrm>
            <a:prstGeom prst="teardrop">
              <a:avLst/>
            </a:prstGeom>
            <a:solidFill>
              <a:srgbClr val="4BAC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>
                <a:latin typeface="Congenial" panose="02000503040000020004" pitchFamily="2" charset="0"/>
              </a:endParaRPr>
            </a:p>
          </p:txBody>
        </p:sp>
        <p:sp>
          <p:nvSpPr>
            <p:cNvPr id="53" name="CaixaDeTexto 52">
              <a:extLst>
                <a:ext uri="{FF2B5EF4-FFF2-40B4-BE49-F238E27FC236}">
                  <a16:creationId xmlns:a16="http://schemas.microsoft.com/office/drawing/2014/main" id="{1FB52D5F-C4D6-8C33-5CBC-284D8A40DCE1}"/>
                </a:ext>
              </a:extLst>
            </p:cNvPr>
            <p:cNvSpPr txBox="1"/>
            <p:nvPr/>
          </p:nvSpPr>
          <p:spPr>
            <a:xfrm rot="19800000">
              <a:off x="4684986" y="8278193"/>
              <a:ext cx="2288131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pt-BR" sz="2000" b="1" dirty="0">
                  <a:solidFill>
                    <a:schemeClr val="bg1"/>
                  </a:solidFill>
                  <a:latin typeface="Congenial" panose="02000503040000020004" pitchFamily="2" charset="0"/>
                </a:rPr>
                <a:t>Dinamização da Competitividade dos Pequenos Negócios</a:t>
              </a:r>
            </a:p>
          </p:txBody>
        </p:sp>
      </p:grpSp>
      <p:grpSp>
        <p:nvGrpSpPr>
          <p:cNvPr id="54" name="Agrupar 53">
            <a:extLst>
              <a:ext uri="{FF2B5EF4-FFF2-40B4-BE49-F238E27FC236}">
                <a16:creationId xmlns:a16="http://schemas.microsoft.com/office/drawing/2014/main" id="{E6B2DAA6-79F1-C672-8477-0E46264903BE}"/>
              </a:ext>
            </a:extLst>
          </p:cNvPr>
          <p:cNvGrpSpPr/>
          <p:nvPr/>
        </p:nvGrpSpPr>
        <p:grpSpPr>
          <a:xfrm rot="1800000">
            <a:off x="2309725" y="2115061"/>
            <a:ext cx="2589410" cy="2440071"/>
            <a:chOff x="4591100" y="7696478"/>
            <a:chExt cx="2589410" cy="2440071"/>
          </a:xfrm>
          <a:solidFill>
            <a:srgbClr val="F79646"/>
          </a:solidFill>
        </p:grpSpPr>
        <p:sp>
          <p:nvSpPr>
            <p:cNvPr id="55" name="Lágrima 54">
              <a:extLst>
                <a:ext uri="{FF2B5EF4-FFF2-40B4-BE49-F238E27FC236}">
                  <a16:creationId xmlns:a16="http://schemas.microsoft.com/office/drawing/2014/main" id="{E7EE382B-4ED9-CC7B-9BE8-2FF7D85EF92E}"/>
                </a:ext>
              </a:extLst>
            </p:cNvPr>
            <p:cNvSpPr/>
            <p:nvPr/>
          </p:nvSpPr>
          <p:spPr>
            <a:xfrm>
              <a:off x="4591100" y="7696478"/>
              <a:ext cx="2440071" cy="2440071"/>
            </a:xfrm>
            <a:prstGeom prst="teardrop">
              <a:avLst/>
            </a:prstGeom>
            <a:solidFill>
              <a:srgbClr val="7F7F7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>
                <a:latin typeface="Congenial" panose="02000503040000020004" pitchFamily="2" charset="0"/>
              </a:endParaRPr>
            </a:p>
          </p:txBody>
        </p:sp>
        <p:sp>
          <p:nvSpPr>
            <p:cNvPr id="56" name="CaixaDeTexto 55">
              <a:extLst>
                <a:ext uri="{FF2B5EF4-FFF2-40B4-BE49-F238E27FC236}">
                  <a16:creationId xmlns:a16="http://schemas.microsoft.com/office/drawing/2014/main" id="{38B4E165-FD38-D02F-5524-26BB13930BDB}"/>
                </a:ext>
              </a:extLst>
            </p:cNvPr>
            <p:cNvSpPr txBox="1"/>
            <p:nvPr/>
          </p:nvSpPr>
          <p:spPr>
            <a:xfrm rot="19800000">
              <a:off x="4719295" y="8245770"/>
              <a:ext cx="2461215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pt-BR" sz="2400" b="1" dirty="0">
                  <a:solidFill>
                    <a:schemeClr val="bg1"/>
                  </a:solidFill>
                  <a:latin typeface="Congenial" panose="02000503040000020004" pitchFamily="2" charset="0"/>
                </a:rPr>
                <a:t>Implementação da Rede de Acesso à Inovação</a:t>
              </a:r>
            </a:p>
          </p:txBody>
        </p:sp>
      </p:grpSp>
      <p:grpSp>
        <p:nvGrpSpPr>
          <p:cNvPr id="60" name="Agrupar 59">
            <a:extLst>
              <a:ext uri="{FF2B5EF4-FFF2-40B4-BE49-F238E27FC236}">
                <a16:creationId xmlns:a16="http://schemas.microsoft.com/office/drawing/2014/main" id="{125E1CB8-2E03-DC98-B2FD-72B17AF0877B}"/>
              </a:ext>
            </a:extLst>
          </p:cNvPr>
          <p:cNvGrpSpPr/>
          <p:nvPr/>
        </p:nvGrpSpPr>
        <p:grpSpPr>
          <a:xfrm rot="19116744" flipH="1">
            <a:off x="10553101" y="34524"/>
            <a:ext cx="2304471" cy="2093767"/>
            <a:chOff x="4729871" y="7877403"/>
            <a:chExt cx="2304471" cy="2093767"/>
          </a:xfrm>
          <a:solidFill>
            <a:srgbClr val="F79646"/>
          </a:solidFill>
        </p:grpSpPr>
        <p:sp>
          <p:nvSpPr>
            <p:cNvPr id="61" name="Lágrima 60">
              <a:extLst>
                <a:ext uri="{FF2B5EF4-FFF2-40B4-BE49-F238E27FC236}">
                  <a16:creationId xmlns:a16="http://schemas.microsoft.com/office/drawing/2014/main" id="{93577647-53B5-5ED2-2ADB-73EC2E571BD0}"/>
                </a:ext>
              </a:extLst>
            </p:cNvPr>
            <p:cNvSpPr/>
            <p:nvPr/>
          </p:nvSpPr>
          <p:spPr>
            <a:xfrm>
              <a:off x="4776590" y="7877403"/>
              <a:ext cx="2093767" cy="2093767"/>
            </a:xfrm>
            <a:prstGeom prst="teardrop">
              <a:avLst/>
            </a:prstGeom>
            <a:solidFill>
              <a:srgbClr val="9BBB5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>
                <a:latin typeface="Congenial" panose="02000503040000020004" pitchFamily="2" charset="0"/>
              </a:endParaRPr>
            </a:p>
          </p:txBody>
        </p:sp>
        <p:sp>
          <p:nvSpPr>
            <p:cNvPr id="62" name="CaixaDeTexto 61">
              <a:extLst>
                <a:ext uri="{FF2B5EF4-FFF2-40B4-BE49-F238E27FC236}">
                  <a16:creationId xmlns:a16="http://schemas.microsoft.com/office/drawing/2014/main" id="{EA829AB1-B89C-5C81-809E-9898A6C0C653}"/>
                </a:ext>
              </a:extLst>
            </p:cNvPr>
            <p:cNvSpPr txBox="1"/>
            <p:nvPr/>
          </p:nvSpPr>
          <p:spPr>
            <a:xfrm rot="19116744">
              <a:off x="4729871" y="8467902"/>
              <a:ext cx="2304471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pt-BR" b="1" dirty="0">
                  <a:solidFill>
                    <a:schemeClr val="bg1"/>
                  </a:solidFill>
                  <a:latin typeface="Congenial" panose="02000503040000020004" pitchFamily="2" charset="0"/>
                </a:rPr>
                <a:t>Fortalecimento do Desenvolvimento Territorial</a:t>
              </a:r>
            </a:p>
          </p:txBody>
        </p:sp>
      </p:grpSp>
      <p:grpSp>
        <p:nvGrpSpPr>
          <p:cNvPr id="68" name="Agrupar 67">
            <a:extLst>
              <a:ext uri="{FF2B5EF4-FFF2-40B4-BE49-F238E27FC236}">
                <a16:creationId xmlns:a16="http://schemas.microsoft.com/office/drawing/2014/main" id="{F3E7F873-2144-689D-D2B8-79AC0C9CB091}"/>
              </a:ext>
            </a:extLst>
          </p:cNvPr>
          <p:cNvGrpSpPr/>
          <p:nvPr/>
        </p:nvGrpSpPr>
        <p:grpSpPr>
          <a:xfrm rot="2483256">
            <a:off x="5439032" y="8145148"/>
            <a:ext cx="2304471" cy="2093767"/>
            <a:chOff x="4717678" y="7877403"/>
            <a:chExt cx="2304471" cy="2093767"/>
          </a:xfrm>
          <a:solidFill>
            <a:srgbClr val="F79646"/>
          </a:solidFill>
        </p:grpSpPr>
        <p:sp>
          <p:nvSpPr>
            <p:cNvPr id="69" name="Lágrima 68">
              <a:extLst>
                <a:ext uri="{FF2B5EF4-FFF2-40B4-BE49-F238E27FC236}">
                  <a16:creationId xmlns:a16="http://schemas.microsoft.com/office/drawing/2014/main" id="{91C9B2F3-0504-BA9C-D525-38AE998A8ECF}"/>
                </a:ext>
              </a:extLst>
            </p:cNvPr>
            <p:cNvSpPr/>
            <p:nvPr/>
          </p:nvSpPr>
          <p:spPr>
            <a:xfrm>
              <a:off x="4776590" y="7877403"/>
              <a:ext cx="2093767" cy="2093767"/>
            </a:xfrm>
            <a:prstGeom prst="teardrop">
              <a:avLst/>
            </a:pr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>
                <a:latin typeface="Congenial" panose="02000503040000020004" pitchFamily="2" charset="0"/>
              </a:endParaRPr>
            </a:p>
          </p:txBody>
        </p:sp>
        <p:sp>
          <p:nvSpPr>
            <p:cNvPr id="70" name="CaixaDeTexto 69">
              <a:extLst>
                <a:ext uri="{FF2B5EF4-FFF2-40B4-BE49-F238E27FC236}">
                  <a16:creationId xmlns:a16="http://schemas.microsoft.com/office/drawing/2014/main" id="{177C1615-3F7F-D7F1-7315-C4AEDA714642}"/>
                </a:ext>
              </a:extLst>
            </p:cNvPr>
            <p:cNvSpPr txBox="1"/>
            <p:nvPr/>
          </p:nvSpPr>
          <p:spPr>
            <a:xfrm rot="19116744">
              <a:off x="4717678" y="8496866"/>
              <a:ext cx="2304471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pt-BR" sz="2000" b="1" dirty="0">
                  <a:solidFill>
                    <a:schemeClr val="bg1"/>
                  </a:solidFill>
                  <a:latin typeface="Congenial" panose="02000503040000020004" pitchFamily="2" charset="0"/>
                </a:rPr>
                <a:t>Transformação Organizacional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4241477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8288000" cy="10287000"/>
          </a:xfrm>
          <a:prstGeom prst="rect">
            <a:avLst/>
          </a:prstGeom>
        </p:spPr>
      </p:pic>
      <p:pic>
        <p:nvPicPr>
          <p:cNvPr id="3" name="Picture 3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2399276" y="1349593"/>
            <a:ext cx="13489448" cy="7587814"/>
          </a:xfrm>
          <a:prstGeom prst="rect">
            <a:avLst/>
          </a:prstGeom>
        </p:spPr>
      </p:pic>
      <p:sp>
        <p:nvSpPr>
          <p:cNvPr id="4" name="TextBox 4"/>
          <p:cNvSpPr txBox="1"/>
          <p:nvPr/>
        </p:nvSpPr>
        <p:spPr>
          <a:xfrm>
            <a:off x="5140424" y="3692652"/>
            <a:ext cx="8140524" cy="31195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sz="6600" b="1">
                <a:solidFill>
                  <a:srgbClr val="3B4AFF"/>
                </a:solidFill>
                <a:latin typeface="Congenial Black" panose="02000503040000020004" pitchFamily="2" charset="0"/>
              </a:defRPr>
            </a:lvl1pPr>
          </a:lstStyle>
          <a:p>
            <a:r>
              <a:rPr lang="en-US" dirty="0" err="1"/>
              <a:t>Implementação</a:t>
            </a:r>
            <a:r>
              <a:rPr lang="en-US" dirty="0"/>
              <a:t> da Rede de </a:t>
            </a:r>
            <a:r>
              <a:rPr lang="en-US" dirty="0" err="1"/>
              <a:t>Acesso</a:t>
            </a:r>
            <a:r>
              <a:rPr lang="en-US" dirty="0"/>
              <a:t> à </a:t>
            </a:r>
            <a:r>
              <a:rPr lang="en-US" dirty="0" err="1"/>
              <a:t>Inovação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" name="Imagem 49" descr="Uma imagem contendo Texto&#10;&#10;Descrição gerada automaticamente">
            <a:extLst>
              <a:ext uri="{FF2B5EF4-FFF2-40B4-BE49-F238E27FC236}">
                <a16:creationId xmlns:a16="http://schemas.microsoft.com/office/drawing/2014/main" id="{27B378F2-636D-4B42-BEC3-BEC9F9F34D3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0" y="0"/>
            <a:ext cx="18288000" cy="10287000"/>
          </a:xfrm>
          <a:prstGeom prst="rect">
            <a:avLst/>
          </a:prstGeom>
        </p:spPr>
      </p:pic>
      <p:pic>
        <p:nvPicPr>
          <p:cNvPr id="28" name="Imagem 27" descr="Desenho de rosto de pessoa visto de perto&#10;&#10;Descrição gerada automaticamente com confiança baixa">
            <a:extLst>
              <a:ext uri="{FF2B5EF4-FFF2-40B4-BE49-F238E27FC236}">
                <a16:creationId xmlns:a16="http://schemas.microsoft.com/office/drawing/2014/main" id="{C77D6FC2-85C3-417E-8DC3-6F3B7C1A4B49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001" t="11640" r="45595" b="8148"/>
          <a:stretch/>
        </p:blipFill>
        <p:spPr>
          <a:xfrm>
            <a:off x="8544969" y="975590"/>
            <a:ext cx="7706136" cy="7830095"/>
          </a:xfrm>
          <a:prstGeom prst="rect">
            <a:avLst/>
          </a:prstGeom>
        </p:spPr>
      </p:pic>
      <p:sp>
        <p:nvSpPr>
          <p:cNvPr id="29" name="CaixaDeTexto 28">
            <a:extLst>
              <a:ext uri="{FF2B5EF4-FFF2-40B4-BE49-F238E27FC236}">
                <a16:creationId xmlns:a16="http://schemas.microsoft.com/office/drawing/2014/main" id="{A1AA408F-C463-434C-8FAD-BE4F970741E4}"/>
              </a:ext>
            </a:extLst>
          </p:cNvPr>
          <p:cNvSpPr txBox="1"/>
          <p:nvPr/>
        </p:nvSpPr>
        <p:spPr>
          <a:xfrm>
            <a:off x="11459476" y="636081"/>
            <a:ext cx="1919276" cy="346249"/>
          </a:xfrm>
          <a:prstGeom prst="rect">
            <a:avLst/>
          </a:prstGeom>
          <a:solidFill>
            <a:srgbClr val="55AFE6"/>
          </a:solidFill>
        </p:spPr>
        <p:txBody>
          <a:bodyPr wrap="square" rtlCol="0">
            <a:spAutoFit/>
          </a:bodyPr>
          <a:lstStyle/>
          <a:p>
            <a:r>
              <a:rPr lang="pt-BR" sz="1650" dirty="0">
                <a:solidFill>
                  <a:schemeClr val="bg1"/>
                </a:solidFill>
                <a:latin typeface="Univers-Black" pitchFamily="2" charset="0"/>
              </a:rPr>
              <a:t>COMUNIDADE</a:t>
            </a:r>
          </a:p>
        </p:txBody>
      </p:sp>
      <p:sp>
        <p:nvSpPr>
          <p:cNvPr id="30" name="CaixaDeTexto 29">
            <a:extLst>
              <a:ext uri="{FF2B5EF4-FFF2-40B4-BE49-F238E27FC236}">
                <a16:creationId xmlns:a16="http://schemas.microsoft.com/office/drawing/2014/main" id="{C0EBD2C9-6A24-42FD-8511-96AE500B3505}"/>
              </a:ext>
            </a:extLst>
          </p:cNvPr>
          <p:cNvSpPr txBox="1"/>
          <p:nvPr/>
        </p:nvSpPr>
        <p:spPr>
          <a:xfrm>
            <a:off x="14604212" y="1486713"/>
            <a:ext cx="1373453" cy="346249"/>
          </a:xfrm>
          <a:prstGeom prst="rect">
            <a:avLst/>
          </a:prstGeom>
          <a:solidFill>
            <a:srgbClr val="8491F8"/>
          </a:solidFill>
        </p:spPr>
        <p:txBody>
          <a:bodyPr wrap="square" rtlCol="0">
            <a:spAutoFit/>
          </a:bodyPr>
          <a:lstStyle/>
          <a:p>
            <a:r>
              <a:rPr lang="pt-BR" sz="1650" dirty="0">
                <a:solidFill>
                  <a:schemeClr val="bg1"/>
                </a:solidFill>
                <a:latin typeface="Univers-Black" pitchFamily="2" charset="0"/>
              </a:rPr>
              <a:t>STARTUP</a:t>
            </a:r>
          </a:p>
        </p:txBody>
      </p:sp>
      <p:sp>
        <p:nvSpPr>
          <p:cNvPr id="31" name="CaixaDeTexto 30">
            <a:extLst>
              <a:ext uri="{FF2B5EF4-FFF2-40B4-BE49-F238E27FC236}">
                <a16:creationId xmlns:a16="http://schemas.microsoft.com/office/drawing/2014/main" id="{FD7B80E4-50B2-47DF-A777-0BAAB146D12A}"/>
              </a:ext>
            </a:extLst>
          </p:cNvPr>
          <p:cNvSpPr txBox="1"/>
          <p:nvPr/>
        </p:nvSpPr>
        <p:spPr>
          <a:xfrm>
            <a:off x="15707403" y="3019367"/>
            <a:ext cx="1791837" cy="600164"/>
          </a:xfrm>
          <a:prstGeom prst="rect">
            <a:avLst/>
          </a:prstGeom>
          <a:solidFill>
            <a:srgbClr val="AE8CF6"/>
          </a:solidFill>
        </p:spPr>
        <p:txBody>
          <a:bodyPr wrap="square" rtlCol="0">
            <a:spAutoFit/>
          </a:bodyPr>
          <a:lstStyle/>
          <a:p>
            <a:r>
              <a:rPr lang="pt-BR" sz="1650" dirty="0">
                <a:solidFill>
                  <a:schemeClr val="bg1"/>
                </a:solidFill>
                <a:latin typeface="Univers-Black" pitchFamily="2" charset="0"/>
              </a:rPr>
              <a:t>INSTITUIÇÃO</a:t>
            </a:r>
          </a:p>
          <a:p>
            <a:r>
              <a:rPr lang="pt-BR" sz="1650" dirty="0">
                <a:solidFill>
                  <a:schemeClr val="bg1"/>
                </a:solidFill>
                <a:latin typeface="Univers-Black" pitchFamily="2" charset="0"/>
              </a:rPr>
              <a:t>DE ENSINO</a:t>
            </a:r>
          </a:p>
        </p:txBody>
      </p:sp>
      <p:sp>
        <p:nvSpPr>
          <p:cNvPr id="32" name="CaixaDeTexto 31">
            <a:extLst>
              <a:ext uri="{FF2B5EF4-FFF2-40B4-BE49-F238E27FC236}">
                <a16:creationId xmlns:a16="http://schemas.microsoft.com/office/drawing/2014/main" id="{43796F77-F1CE-4816-86D2-994E162F800B}"/>
              </a:ext>
            </a:extLst>
          </p:cNvPr>
          <p:cNvSpPr txBox="1"/>
          <p:nvPr/>
        </p:nvSpPr>
        <p:spPr>
          <a:xfrm>
            <a:off x="8434341" y="1389308"/>
            <a:ext cx="1863972" cy="600164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pPr algn="r"/>
            <a:r>
              <a:rPr lang="pt-BR" sz="1650" dirty="0">
                <a:solidFill>
                  <a:schemeClr val="bg1"/>
                </a:solidFill>
                <a:latin typeface="Univers-Black" pitchFamily="2" charset="0"/>
              </a:rPr>
              <a:t>AGENTES</a:t>
            </a:r>
          </a:p>
          <a:p>
            <a:pPr algn="r"/>
            <a:r>
              <a:rPr lang="pt-BR" sz="1650" dirty="0">
                <a:solidFill>
                  <a:schemeClr val="bg1"/>
                </a:solidFill>
                <a:latin typeface="Univers-Black" pitchFamily="2" charset="0"/>
              </a:rPr>
              <a:t>FINANCEIROS</a:t>
            </a:r>
          </a:p>
        </p:txBody>
      </p:sp>
      <p:sp>
        <p:nvSpPr>
          <p:cNvPr id="33" name="CaixaDeTexto 32">
            <a:extLst>
              <a:ext uri="{FF2B5EF4-FFF2-40B4-BE49-F238E27FC236}">
                <a16:creationId xmlns:a16="http://schemas.microsoft.com/office/drawing/2014/main" id="{0C07F0B0-5247-46CA-81B2-47936A64A853}"/>
              </a:ext>
            </a:extLst>
          </p:cNvPr>
          <p:cNvSpPr txBox="1"/>
          <p:nvPr/>
        </p:nvSpPr>
        <p:spPr>
          <a:xfrm>
            <a:off x="7522372" y="3019367"/>
            <a:ext cx="1563410" cy="600164"/>
          </a:xfrm>
          <a:prstGeom prst="rect">
            <a:avLst/>
          </a:prstGeom>
          <a:solidFill>
            <a:srgbClr val="0070C0"/>
          </a:solidFill>
        </p:spPr>
        <p:txBody>
          <a:bodyPr wrap="square" rtlCol="0">
            <a:spAutoFit/>
          </a:bodyPr>
          <a:lstStyle/>
          <a:p>
            <a:pPr algn="r"/>
            <a:r>
              <a:rPr lang="pt-BR" sz="1650" dirty="0">
                <a:solidFill>
                  <a:schemeClr val="bg1"/>
                </a:solidFill>
                <a:latin typeface="Univers-Black" pitchFamily="2" charset="0"/>
              </a:rPr>
              <a:t>GRANDES</a:t>
            </a:r>
          </a:p>
          <a:p>
            <a:pPr algn="r"/>
            <a:r>
              <a:rPr lang="pt-BR" sz="1650" dirty="0">
                <a:solidFill>
                  <a:schemeClr val="bg1"/>
                </a:solidFill>
                <a:latin typeface="Univers-Black" pitchFamily="2" charset="0"/>
              </a:rPr>
              <a:t>EMPRESAS</a:t>
            </a:r>
          </a:p>
        </p:txBody>
      </p:sp>
      <p:sp>
        <p:nvSpPr>
          <p:cNvPr id="34" name="CaixaDeTexto 33">
            <a:extLst>
              <a:ext uri="{FF2B5EF4-FFF2-40B4-BE49-F238E27FC236}">
                <a16:creationId xmlns:a16="http://schemas.microsoft.com/office/drawing/2014/main" id="{EA164DCE-6EE6-4B96-A43F-5CFD3821E9CD}"/>
              </a:ext>
            </a:extLst>
          </p:cNvPr>
          <p:cNvSpPr txBox="1"/>
          <p:nvPr/>
        </p:nvSpPr>
        <p:spPr>
          <a:xfrm>
            <a:off x="16015482" y="4095614"/>
            <a:ext cx="1483758" cy="346249"/>
          </a:xfrm>
          <a:prstGeom prst="rect">
            <a:avLst/>
          </a:prstGeom>
          <a:solidFill>
            <a:srgbClr val="AE8CF6"/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sz="1650" dirty="0">
                <a:solidFill>
                  <a:schemeClr val="bg1"/>
                </a:solidFill>
                <a:latin typeface="Univers-Black" pitchFamily="2" charset="0"/>
              </a:rPr>
              <a:t>HABITAT</a:t>
            </a:r>
          </a:p>
        </p:txBody>
      </p:sp>
      <p:sp>
        <p:nvSpPr>
          <p:cNvPr id="35" name="CaixaDeTexto 34">
            <a:extLst>
              <a:ext uri="{FF2B5EF4-FFF2-40B4-BE49-F238E27FC236}">
                <a16:creationId xmlns:a16="http://schemas.microsoft.com/office/drawing/2014/main" id="{0C0E044F-3DFD-477D-9BFC-AE3FAFB60E10}"/>
              </a:ext>
            </a:extLst>
          </p:cNvPr>
          <p:cNvSpPr txBox="1"/>
          <p:nvPr/>
        </p:nvSpPr>
        <p:spPr>
          <a:xfrm>
            <a:off x="15682220" y="6691974"/>
            <a:ext cx="1277273" cy="346249"/>
          </a:xfrm>
          <a:prstGeom prst="rect">
            <a:avLst/>
          </a:prstGeom>
          <a:solidFill>
            <a:srgbClr val="9D8DF7"/>
          </a:solidFill>
        </p:spPr>
        <p:txBody>
          <a:bodyPr wrap="square" rtlCol="0">
            <a:spAutoFit/>
          </a:bodyPr>
          <a:lstStyle/>
          <a:p>
            <a:r>
              <a:rPr lang="pt-BR" sz="1650" dirty="0">
                <a:solidFill>
                  <a:schemeClr val="bg1"/>
                </a:solidFill>
                <a:latin typeface="Univers-Black" pitchFamily="2" charset="0"/>
              </a:rPr>
              <a:t>MENTOR</a:t>
            </a:r>
          </a:p>
        </p:txBody>
      </p:sp>
      <p:sp>
        <p:nvSpPr>
          <p:cNvPr id="36" name="CaixaDeTexto 35">
            <a:extLst>
              <a:ext uri="{FF2B5EF4-FFF2-40B4-BE49-F238E27FC236}">
                <a16:creationId xmlns:a16="http://schemas.microsoft.com/office/drawing/2014/main" id="{0B14D2BA-A95C-4FDE-9572-5FB796AEA951}"/>
              </a:ext>
            </a:extLst>
          </p:cNvPr>
          <p:cNvSpPr txBox="1"/>
          <p:nvPr/>
        </p:nvSpPr>
        <p:spPr>
          <a:xfrm>
            <a:off x="14529018" y="7955381"/>
            <a:ext cx="1791837" cy="600164"/>
          </a:xfrm>
          <a:prstGeom prst="rect">
            <a:avLst/>
          </a:prstGeom>
          <a:solidFill>
            <a:srgbClr val="798CF8"/>
          </a:solidFill>
        </p:spPr>
        <p:txBody>
          <a:bodyPr wrap="square" rtlCol="0">
            <a:spAutoFit/>
          </a:bodyPr>
          <a:lstStyle/>
          <a:p>
            <a:r>
              <a:rPr lang="pt-BR" sz="1650" dirty="0">
                <a:solidFill>
                  <a:schemeClr val="bg1"/>
                </a:solidFill>
                <a:latin typeface="Univers-Black" pitchFamily="2" charset="0"/>
              </a:rPr>
              <a:t>INSTITUIÇÃO</a:t>
            </a:r>
          </a:p>
          <a:p>
            <a:r>
              <a:rPr lang="pt-BR" sz="1650" dirty="0">
                <a:solidFill>
                  <a:schemeClr val="bg1"/>
                </a:solidFill>
                <a:latin typeface="Univers-Black" pitchFamily="2" charset="0"/>
              </a:rPr>
              <a:t>DE APOIO</a:t>
            </a:r>
          </a:p>
        </p:txBody>
      </p:sp>
      <p:sp>
        <p:nvSpPr>
          <p:cNvPr id="37" name="CaixaDeTexto 36">
            <a:extLst>
              <a:ext uri="{FF2B5EF4-FFF2-40B4-BE49-F238E27FC236}">
                <a16:creationId xmlns:a16="http://schemas.microsoft.com/office/drawing/2014/main" id="{F8DD36FE-12BD-4117-8F74-062E7ED4F337}"/>
              </a:ext>
            </a:extLst>
          </p:cNvPr>
          <p:cNvSpPr txBox="1"/>
          <p:nvPr/>
        </p:nvSpPr>
        <p:spPr>
          <a:xfrm>
            <a:off x="11562869" y="8749877"/>
            <a:ext cx="1815882" cy="600164"/>
          </a:xfrm>
          <a:prstGeom prst="rect">
            <a:avLst/>
          </a:prstGeom>
          <a:solidFill>
            <a:srgbClr val="5AA6EA"/>
          </a:solidFill>
        </p:spPr>
        <p:txBody>
          <a:bodyPr wrap="square" rtlCol="0">
            <a:spAutoFit/>
          </a:bodyPr>
          <a:lstStyle/>
          <a:p>
            <a:r>
              <a:rPr lang="pt-BR" sz="1650" dirty="0">
                <a:solidFill>
                  <a:schemeClr val="bg1"/>
                </a:solidFill>
                <a:latin typeface="Univers-Black" pitchFamily="2" charset="0"/>
              </a:rPr>
              <a:t>INSTITUIÇÃO</a:t>
            </a:r>
          </a:p>
          <a:p>
            <a:r>
              <a:rPr lang="pt-BR" sz="1650" dirty="0">
                <a:solidFill>
                  <a:schemeClr val="bg1"/>
                </a:solidFill>
                <a:latin typeface="Univers-Black" pitchFamily="2" charset="0"/>
              </a:rPr>
              <a:t>DE FOMENTO</a:t>
            </a:r>
          </a:p>
        </p:txBody>
      </p:sp>
      <p:sp>
        <p:nvSpPr>
          <p:cNvPr id="38" name="CaixaDeTexto 37">
            <a:extLst>
              <a:ext uri="{FF2B5EF4-FFF2-40B4-BE49-F238E27FC236}">
                <a16:creationId xmlns:a16="http://schemas.microsoft.com/office/drawing/2014/main" id="{1931451D-023A-44F9-8B19-DA57A2586EC7}"/>
              </a:ext>
            </a:extLst>
          </p:cNvPr>
          <p:cNvSpPr txBox="1"/>
          <p:nvPr/>
        </p:nvSpPr>
        <p:spPr>
          <a:xfrm>
            <a:off x="7506741" y="6252750"/>
            <a:ext cx="1594668" cy="346249"/>
          </a:xfrm>
          <a:prstGeom prst="rect">
            <a:avLst/>
          </a:prstGeom>
          <a:solidFill>
            <a:srgbClr val="002060"/>
          </a:solidFill>
        </p:spPr>
        <p:txBody>
          <a:bodyPr wrap="square" rtlCol="0">
            <a:spAutoFit/>
          </a:bodyPr>
          <a:lstStyle/>
          <a:p>
            <a:r>
              <a:rPr lang="pt-BR" sz="1650" dirty="0">
                <a:solidFill>
                  <a:schemeClr val="bg1"/>
                </a:solidFill>
                <a:latin typeface="Univers-Black" pitchFamily="2" charset="0"/>
              </a:rPr>
              <a:t>GOVERNOS</a:t>
            </a:r>
          </a:p>
        </p:txBody>
      </p:sp>
      <p:sp>
        <p:nvSpPr>
          <p:cNvPr id="39" name="CaixaDeTexto 38">
            <a:extLst>
              <a:ext uri="{FF2B5EF4-FFF2-40B4-BE49-F238E27FC236}">
                <a16:creationId xmlns:a16="http://schemas.microsoft.com/office/drawing/2014/main" id="{B31F0832-74D2-49C2-AE70-E50374C892B1}"/>
              </a:ext>
            </a:extLst>
          </p:cNvPr>
          <p:cNvSpPr txBox="1"/>
          <p:nvPr/>
        </p:nvSpPr>
        <p:spPr>
          <a:xfrm>
            <a:off x="6959604" y="4524488"/>
            <a:ext cx="1844736" cy="600164"/>
          </a:xfrm>
          <a:prstGeom prst="rect">
            <a:avLst/>
          </a:prstGeom>
          <a:solidFill>
            <a:srgbClr val="002060"/>
          </a:solidFill>
        </p:spPr>
        <p:txBody>
          <a:bodyPr wrap="square" rtlCol="0">
            <a:spAutoFit/>
          </a:bodyPr>
          <a:lstStyle/>
          <a:p>
            <a:pPr algn="r"/>
            <a:r>
              <a:rPr lang="pt-BR" sz="1650" dirty="0">
                <a:solidFill>
                  <a:schemeClr val="bg1"/>
                </a:solidFill>
                <a:latin typeface="Univers-Black" pitchFamily="2" charset="0"/>
              </a:rPr>
              <a:t>PRESTADOR</a:t>
            </a:r>
          </a:p>
          <a:p>
            <a:pPr algn="r"/>
            <a:r>
              <a:rPr lang="pt-BR" sz="1650" dirty="0">
                <a:solidFill>
                  <a:schemeClr val="bg1"/>
                </a:solidFill>
                <a:latin typeface="Univers-Black" pitchFamily="2" charset="0"/>
              </a:rPr>
              <a:t>DE SERVIÇOS</a:t>
            </a:r>
          </a:p>
        </p:txBody>
      </p:sp>
      <p:sp>
        <p:nvSpPr>
          <p:cNvPr id="40" name="CaixaDeTexto 39">
            <a:extLst>
              <a:ext uri="{FF2B5EF4-FFF2-40B4-BE49-F238E27FC236}">
                <a16:creationId xmlns:a16="http://schemas.microsoft.com/office/drawing/2014/main" id="{FFC18E19-0873-4B71-9983-8D58F53F1EBC}"/>
              </a:ext>
            </a:extLst>
          </p:cNvPr>
          <p:cNvSpPr txBox="1"/>
          <p:nvPr/>
        </p:nvSpPr>
        <p:spPr>
          <a:xfrm>
            <a:off x="8544969" y="7949959"/>
            <a:ext cx="1863972" cy="600164"/>
          </a:xfrm>
          <a:prstGeom prst="rect">
            <a:avLst/>
          </a:prstGeom>
          <a:solidFill>
            <a:srgbClr val="00B0F0"/>
          </a:solidFill>
        </p:spPr>
        <p:txBody>
          <a:bodyPr wrap="square" rtlCol="0">
            <a:spAutoFit/>
          </a:bodyPr>
          <a:lstStyle/>
          <a:p>
            <a:r>
              <a:rPr lang="pt-BR" sz="1650" dirty="0">
                <a:solidFill>
                  <a:schemeClr val="bg1"/>
                </a:solidFill>
                <a:latin typeface="Univers-Black" pitchFamily="2" charset="0"/>
              </a:rPr>
              <a:t>INSTITUIÇÃO</a:t>
            </a:r>
          </a:p>
          <a:p>
            <a:r>
              <a:rPr lang="pt-BR" sz="1650" dirty="0">
                <a:solidFill>
                  <a:schemeClr val="bg1"/>
                </a:solidFill>
                <a:latin typeface="Univers-Black" pitchFamily="2" charset="0"/>
              </a:rPr>
              <a:t>DE PESQUISA</a:t>
            </a:r>
          </a:p>
        </p:txBody>
      </p:sp>
      <p:sp>
        <p:nvSpPr>
          <p:cNvPr id="45" name="CaixaDeTexto 44">
            <a:extLst>
              <a:ext uri="{FF2B5EF4-FFF2-40B4-BE49-F238E27FC236}">
                <a16:creationId xmlns:a16="http://schemas.microsoft.com/office/drawing/2014/main" id="{98C56F64-34F0-4152-95EC-9F3F08F02E18}"/>
              </a:ext>
            </a:extLst>
          </p:cNvPr>
          <p:cNvSpPr txBox="1"/>
          <p:nvPr/>
        </p:nvSpPr>
        <p:spPr>
          <a:xfrm>
            <a:off x="11368541" y="1021789"/>
            <a:ext cx="2204537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350" dirty="0">
                <a:latin typeface="Univers 45 Light" panose="020B07030305020A0204" pitchFamily="34" charset="0"/>
              </a:rPr>
              <a:t>Negócios, Tecnologia, Design</a:t>
            </a:r>
          </a:p>
        </p:txBody>
      </p:sp>
      <p:sp>
        <p:nvSpPr>
          <p:cNvPr id="46" name="CaixaDeTexto 45">
            <a:extLst>
              <a:ext uri="{FF2B5EF4-FFF2-40B4-BE49-F238E27FC236}">
                <a16:creationId xmlns:a16="http://schemas.microsoft.com/office/drawing/2014/main" id="{7811C152-A636-4D4D-BBD0-E1277340FF19}"/>
              </a:ext>
            </a:extLst>
          </p:cNvPr>
          <p:cNvSpPr txBox="1"/>
          <p:nvPr/>
        </p:nvSpPr>
        <p:spPr>
          <a:xfrm>
            <a:off x="15745505" y="4507799"/>
            <a:ext cx="1791837" cy="19620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350" dirty="0">
                <a:latin typeface="Univers 45 Light" panose="020B07030305020A0204" pitchFamily="34" charset="0"/>
              </a:rPr>
              <a:t>Aceleradora, Centro de Inovação, </a:t>
            </a:r>
            <a:r>
              <a:rPr lang="pt-BR" sz="1350" dirty="0" err="1">
                <a:latin typeface="Univers 45 Light" panose="020B07030305020A0204" pitchFamily="34" charset="0"/>
              </a:rPr>
              <a:t>Coworking</a:t>
            </a:r>
            <a:r>
              <a:rPr lang="pt-BR" sz="1350" dirty="0">
                <a:latin typeface="Univers 45 Light" panose="020B07030305020A0204" pitchFamily="34" charset="0"/>
              </a:rPr>
              <a:t>, Hotel Tecnológico, Incubadora, Living </a:t>
            </a:r>
            <a:r>
              <a:rPr lang="pt-BR" sz="1350" dirty="0" err="1">
                <a:latin typeface="Univers 45 Light" panose="020B07030305020A0204" pitchFamily="34" charset="0"/>
              </a:rPr>
              <a:t>Lab</a:t>
            </a:r>
            <a:r>
              <a:rPr lang="pt-BR" sz="1350" dirty="0">
                <a:latin typeface="Univers 45 Light" panose="020B07030305020A0204" pitchFamily="34" charset="0"/>
              </a:rPr>
              <a:t>, </a:t>
            </a:r>
            <a:r>
              <a:rPr lang="pt-BR" sz="1350" dirty="0" err="1">
                <a:latin typeface="Univers 45 Light" panose="020B07030305020A0204" pitchFamily="34" charset="0"/>
              </a:rPr>
              <a:t>Maker</a:t>
            </a:r>
            <a:r>
              <a:rPr lang="pt-BR" sz="1350" dirty="0">
                <a:latin typeface="Univers 45 Light" panose="020B07030305020A0204" pitchFamily="34" charset="0"/>
              </a:rPr>
              <a:t>, Núcleo de Inovação, Parque</a:t>
            </a:r>
          </a:p>
        </p:txBody>
      </p:sp>
      <p:sp>
        <p:nvSpPr>
          <p:cNvPr id="47" name="CaixaDeTexto 46">
            <a:extLst>
              <a:ext uri="{FF2B5EF4-FFF2-40B4-BE49-F238E27FC236}">
                <a16:creationId xmlns:a16="http://schemas.microsoft.com/office/drawing/2014/main" id="{B6BF511A-2F80-4441-BD46-5F06DF92DF6E}"/>
              </a:ext>
            </a:extLst>
          </p:cNvPr>
          <p:cNvSpPr txBox="1"/>
          <p:nvPr/>
        </p:nvSpPr>
        <p:spPr>
          <a:xfrm>
            <a:off x="7237975" y="6662747"/>
            <a:ext cx="200127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350" dirty="0">
                <a:latin typeface="Univers 45 Light" panose="020B07030305020A0204" pitchFamily="34" charset="0"/>
              </a:rPr>
              <a:t>Municipal, Estadual e Federal</a:t>
            </a:r>
          </a:p>
        </p:txBody>
      </p:sp>
      <p:sp>
        <p:nvSpPr>
          <p:cNvPr id="48" name="Retângulo 47">
            <a:extLst>
              <a:ext uri="{FF2B5EF4-FFF2-40B4-BE49-F238E27FC236}">
                <a16:creationId xmlns:a16="http://schemas.microsoft.com/office/drawing/2014/main" id="{643AA8A9-7CE5-4EDD-B97D-5B5BE4772FFB}"/>
              </a:ext>
            </a:extLst>
          </p:cNvPr>
          <p:cNvSpPr/>
          <p:nvPr/>
        </p:nvSpPr>
        <p:spPr>
          <a:xfrm>
            <a:off x="916045" y="1227725"/>
            <a:ext cx="5041765" cy="15696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sz="4800" dirty="0">
                <a:solidFill>
                  <a:srgbClr val="3098E1"/>
                </a:solidFill>
                <a:latin typeface="Univers-Black" pitchFamily="2" charset="0"/>
              </a:rPr>
              <a:t>ECOSSISTEMAS</a:t>
            </a:r>
          </a:p>
          <a:p>
            <a:r>
              <a:rPr lang="pt-BR" sz="4800" dirty="0">
                <a:solidFill>
                  <a:srgbClr val="3098E1"/>
                </a:solidFill>
                <a:latin typeface="Univers-Black" pitchFamily="2" charset="0"/>
              </a:rPr>
              <a:t>DE INOVAÇÃO</a:t>
            </a:r>
          </a:p>
        </p:txBody>
      </p:sp>
      <p:sp>
        <p:nvSpPr>
          <p:cNvPr id="51" name="Retângulo 50">
            <a:extLst>
              <a:ext uri="{FF2B5EF4-FFF2-40B4-BE49-F238E27FC236}">
                <a16:creationId xmlns:a16="http://schemas.microsoft.com/office/drawing/2014/main" id="{8476879E-DF00-4256-B3A1-A39327EE125C}"/>
              </a:ext>
            </a:extLst>
          </p:cNvPr>
          <p:cNvSpPr/>
          <p:nvPr/>
        </p:nvSpPr>
        <p:spPr>
          <a:xfrm>
            <a:off x="2577123" y="2820469"/>
            <a:ext cx="1995418" cy="646331"/>
          </a:xfrm>
          <a:prstGeom prst="rect">
            <a:avLst/>
          </a:prstGeom>
          <a:solidFill>
            <a:srgbClr val="798CF8"/>
          </a:solidFill>
        </p:spPr>
        <p:txBody>
          <a:bodyPr wrap="none">
            <a:spAutoFit/>
          </a:bodyPr>
          <a:lstStyle/>
          <a:p>
            <a:r>
              <a:rPr lang="pt-BR" sz="3600" dirty="0">
                <a:solidFill>
                  <a:schemeClr val="bg1"/>
                </a:solidFill>
                <a:latin typeface="Univers-Black" pitchFamily="2" charset="0"/>
              </a:rPr>
              <a:t>ATORES</a:t>
            </a:r>
          </a:p>
        </p:txBody>
      </p:sp>
    </p:spTree>
    <p:extLst>
      <p:ext uri="{BB962C8B-B14F-4D97-AF65-F5344CB8AC3E}">
        <p14:creationId xmlns:p14="http://schemas.microsoft.com/office/powerpoint/2010/main" val="1717255472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5" grpId="0"/>
      <p:bldP spid="46" grpId="0"/>
      <p:bldP spid="47" grpId="0"/>
      <p:bldP spid="48" grpId="0"/>
      <p:bldP spid="51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Colchete Direito 84"/>
          <p:cNvSpPr/>
          <p:nvPr/>
        </p:nvSpPr>
        <p:spPr>
          <a:xfrm rot="5400000" flipV="1">
            <a:off x="6766460" y="1157940"/>
            <a:ext cx="249881" cy="12477270"/>
          </a:xfrm>
          <a:prstGeom prst="rightBracket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1371600">
              <a:defRPr/>
            </a:pPr>
            <a:endParaRPr lang="pt-BR" sz="270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25" name="Retângulo 124"/>
          <p:cNvSpPr/>
          <p:nvPr/>
        </p:nvSpPr>
        <p:spPr>
          <a:xfrm>
            <a:off x="6394159" y="7063498"/>
            <a:ext cx="2027183" cy="793376"/>
          </a:xfrm>
          <a:prstGeom prst="rect">
            <a:avLst/>
          </a:prstGeom>
          <a:solidFill>
            <a:schemeClr val="bg2"/>
          </a:solidFill>
          <a:ln>
            <a:solidFill>
              <a:srgbClr val="236FB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71600">
              <a:defRPr/>
            </a:pPr>
            <a:endParaRPr lang="pt-BR" sz="270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4" name="Retângulo 3"/>
          <p:cNvSpPr/>
          <p:nvPr/>
        </p:nvSpPr>
        <p:spPr>
          <a:xfrm>
            <a:off x="0" y="0"/>
            <a:ext cx="18288000" cy="1321419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71600">
              <a:defRPr/>
            </a:pPr>
            <a:endParaRPr lang="pt-BR" sz="2700">
              <a:solidFill>
                <a:prstClr val="white"/>
              </a:solidFill>
              <a:latin typeface="Calibri" panose="020F0502020204030204"/>
            </a:endParaRPr>
          </a:p>
        </p:txBody>
      </p:sp>
      <p:pic>
        <p:nvPicPr>
          <p:cNvPr id="12" name="Imagem 11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2710030" y="263446"/>
            <a:ext cx="1534464" cy="827987"/>
          </a:xfrm>
          <a:prstGeom prst="rect">
            <a:avLst/>
          </a:prstGeom>
        </p:spPr>
      </p:pic>
      <p:sp>
        <p:nvSpPr>
          <p:cNvPr id="13" name="Título 1"/>
          <p:cNvSpPr txBox="1">
            <a:spLocks/>
          </p:cNvSpPr>
          <p:nvPr/>
        </p:nvSpPr>
        <p:spPr>
          <a:xfrm>
            <a:off x="1791251" y="306041"/>
            <a:ext cx="6005093" cy="724602"/>
          </a:xfrm>
          <a:prstGeom prst="rect">
            <a:avLst/>
          </a:prstGeom>
        </p:spPr>
        <p:txBody>
          <a:bodyPr vert="horz" lIns="137160" tIns="68580" rIns="137160" bIns="6858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1371600">
              <a:defRPr/>
            </a:pPr>
            <a:r>
              <a:rPr lang="pt-BR" sz="2400" b="1" dirty="0">
                <a:solidFill>
                  <a:prstClr val="white"/>
                </a:solidFill>
                <a:latin typeface="Calibri" charset="0"/>
                <a:ea typeface="Calibri" charset="0"/>
                <a:cs typeface="Calibri" charset="0"/>
              </a:rPr>
              <a:t>SEBRAE </a:t>
            </a:r>
          </a:p>
          <a:p>
            <a:pPr defTabSz="1371600">
              <a:defRPr/>
            </a:pPr>
            <a:r>
              <a:rPr lang="pt-BR" sz="2400" dirty="0">
                <a:solidFill>
                  <a:prstClr val="white"/>
                </a:solidFill>
                <a:latin typeface="Calibri" charset="0"/>
                <a:ea typeface="Calibri" charset="0"/>
                <a:cs typeface="Calibri" charset="0"/>
              </a:rPr>
              <a:t>Desenvolvimento dos Ambientes de Inovação</a:t>
            </a:r>
          </a:p>
        </p:txBody>
      </p:sp>
      <p:sp>
        <p:nvSpPr>
          <p:cNvPr id="14" name="Triângulo 13"/>
          <p:cNvSpPr/>
          <p:nvPr/>
        </p:nvSpPr>
        <p:spPr>
          <a:xfrm rot="5400000">
            <a:off x="1081933" y="453581"/>
            <a:ext cx="493838" cy="351837"/>
          </a:xfrm>
          <a:prstGeom prst="triangle">
            <a:avLst/>
          </a:prstGeom>
          <a:solidFill>
            <a:srgbClr val="236FB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71600">
              <a:defRPr/>
            </a:pPr>
            <a:endParaRPr lang="pt-BR" sz="270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5" name="Triângulo 14"/>
          <p:cNvSpPr/>
          <p:nvPr/>
        </p:nvSpPr>
        <p:spPr>
          <a:xfrm rot="5400000">
            <a:off x="1289320" y="453582"/>
            <a:ext cx="493838" cy="351837"/>
          </a:xfrm>
          <a:prstGeom prst="triangle">
            <a:avLst/>
          </a:prstGeom>
          <a:solidFill>
            <a:srgbClr val="39774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71600">
              <a:defRPr/>
            </a:pPr>
            <a:endParaRPr lang="pt-BR" sz="270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69" name="Divisa 68"/>
          <p:cNvSpPr/>
          <p:nvPr/>
        </p:nvSpPr>
        <p:spPr>
          <a:xfrm>
            <a:off x="6639068" y="3235694"/>
            <a:ext cx="3202139" cy="1857147"/>
          </a:xfrm>
          <a:prstGeom prst="chevron">
            <a:avLst>
              <a:gd name="adj" fmla="val 29228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71600">
              <a:defRPr/>
            </a:pPr>
            <a:endParaRPr lang="pt-BR" sz="270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70" name="Divisa 69"/>
          <p:cNvSpPr/>
          <p:nvPr/>
        </p:nvSpPr>
        <p:spPr>
          <a:xfrm>
            <a:off x="13249108" y="3234320"/>
            <a:ext cx="3202139" cy="1857147"/>
          </a:xfrm>
          <a:prstGeom prst="chevron">
            <a:avLst>
              <a:gd name="adj" fmla="val 29228"/>
            </a:avLst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71600">
              <a:defRPr/>
            </a:pPr>
            <a:endParaRPr lang="pt-BR" sz="270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71" name="Divisa 70"/>
          <p:cNvSpPr/>
          <p:nvPr/>
        </p:nvSpPr>
        <p:spPr>
          <a:xfrm>
            <a:off x="3342660" y="3230744"/>
            <a:ext cx="3194337" cy="1857147"/>
          </a:xfrm>
          <a:prstGeom prst="chevron">
            <a:avLst>
              <a:gd name="adj" fmla="val 29228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71600">
              <a:defRPr/>
            </a:pPr>
            <a:endParaRPr lang="pt-BR" sz="2700">
              <a:solidFill>
                <a:prstClr val="black"/>
              </a:solidFill>
              <a:latin typeface="Calibri" panose="020F0502020204030204"/>
            </a:endParaRPr>
          </a:p>
        </p:txBody>
      </p:sp>
      <p:pic>
        <p:nvPicPr>
          <p:cNvPr id="73" name="Picture 4" descr="Resultado de imagem para hackathon logo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07077" y="3748263"/>
            <a:ext cx="1986974" cy="7776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4" name="Colchete Direito 73"/>
          <p:cNvSpPr/>
          <p:nvPr/>
        </p:nvSpPr>
        <p:spPr>
          <a:xfrm>
            <a:off x="3057001" y="2941283"/>
            <a:ext cx="156479" cy="4163633"/>
          </a:xfrm>
          <a:prstGeom prst="rightBracket">
            <a:avLst/>
          </a:prstGeom>
          <a:ln w="2857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1371600">
              <a:defRPr/>
            </a:pPr>
            <a:endParaRPr lang="pt-BR" sz="270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75" name="Seta para a Direita 74"/>
          <p:cNvSpPr/>
          <p:nvPr/>
        </p:nvSpPr>
        <p:spPr>
          <a:xfrm>
            <a:off x="3305708" y="3801152"/>
            <a:ext cx="392717" cy="640977"/>
          </a:xfrm>
          <a:prstGeom prst="rightArrow">
            <a:avLst>
              <a:gd name="adj1" fmla="val 63374"/>
              <a:gd name="adj2" fmla="val 50000"/>
            </a:avLst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71600">
              <a:defRPr/>
            </a:pPr>
            <a:endParaRPr lang="pt-BR" sz="2700">
              <a:solidFill>
                <a:prstClr val="white"/>
              </a:solidFill>
              <a:latin typeface="Calibri" panose="020F0502020204030204"/>
            </a:endParaRPr>
          </a:p>
        </p:txBody>
      </p:sp>
      <p:pic>
        <p:nvPicPr>
          <p:cNvPr id="77" name="Picture 8" descr="Resultado de imagem para aceleração startups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6459669" y="3542751"/>
            <a:ext cx="1467284" cy="11980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8" name="CaixaDeTexto 77"/>
          <p:cNvSpPr txBox="1"/>
          <p:nvPr/>
        </p:nvSpPr>
        <p:spPr>
          <a:xfrm>
            <a:off x="13798310" y="3805881"/>
            <a:ext cx="2532302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371600">
              <a:defRPr/>
            </a:pPr>
            <a:r>
              <a:rPr lang="pt-BR" sz="2700" b="1" dirty="0">
                <a:solidFill>
                  <a:prstClr val="black"/>
                </a:solidFill>
                <a:latin typeface="Calibri" panose="020F0502020204030204"/>
                <a:ea typeface="Calibri" charset="0"/>
                <a:cs typeface="Calibri" charset="0"/>
              </a:rPr>
              <a:t>ACELERAÇÃO</a:t>
            </a:r>
            <a:endParaRPr lang="pt-BR" sz="4200" b="1" dirty="0">
              <a:solidFill>
                <a:prstClr val="black"/>
              </a:solidFill>
              <a:latin typeface="Calibri" panose="020F0502020204030204"/>
              <a:ea typeface="Calibri" charset="0"/>
              <a:cs typeface="Calibri" charset="0"/>
            </a:endParaRPr>
          </a:p>
        </p:txBody>
      </p:sp>
      <p:sp>
        <p:nvSpPr>
          <p:cNvPr id="79" name="CaixaDeTexto 78"/>
          <p:cNvSpPr txBox="1"/>
          <p:nvPr/>
        </p:nvSpPr>
        <p:spPr>
          <a:xfrm>
            <a:off x="3992159" y="1945006"/>
            <a:ext cx="15857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371600">
              <a:defRPr/>
            </a:pPr>
            <a:r>
              <a:rPr lang="pt-BR" sz="2400" b="1" dirty="0">
                <a:solidFill>
                  <a:prstClr val="black">
                    <a:lumMod val="65000"/>
                    <a:lumOff val="35000"/>
                  </a:prstClr>
                </a:solidFill>
                <a:latin typeface="Calibri" panose="020F0502020204030204"/>
              </a:rPr>
              <a:t>Etapa I</a:t>
            </a:r>
          </a:p>
        </p:txBody>
      </p:sp>
      <p:sp>
        <p:nvSpPr>
          <p:cNvPr id="80" name="CaixaDeTexto 79"/>
          <p:cNvSpPr txBox="1"/>
          <p:nvPr/>
        </p:nvSpPr>
        <p:spPr>
          <a:xfrm>
            <a:off x="7422608" y="1945625"/>
            <a:ext cx="167309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371600">
              <a:defRPr/>
            </a:pPr>
            <a:r>
              <a:rPr lang="pt-BR" sz="2400" b="1" dirty="0">
                <a:solidFill>
                  <a:prstClr val="black">
                    <a:lumMod val="65000"/>
                    <a:lumOff val="35000"/>
                  </a:prstClr>
                </a:solidFill>
                <a:latin typeface="Calibri" panose="020F0502020204030204"/>
              </a:rPr>
              <a:t>Etapa II</a:t>
            </a:r>
          </a:p>
        </p:txBody>
      </p:sp>
      <p:sp>
        <p:nvSpPr>
          <p:cNvPr id="81" name="CaixaDeTexto 80"/>
          <p:cNvSpPr txBox="1"/>
          <p:nvPr/>
        </p:nvSpPr>
        <p:spPr>
          <a:xfrm>
            <a:off x="10552510" y="1970417"/>
            <a:ext cx="168349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371600">
              <a:defRPr/>
            </a:pPr>
            <a:r>
              <a:rPr lang="pt-BR" sz="2400" b="1" dirty="0">
                <a:solidFill>
                  <a:prstClr val="black">
                    <a:lumMod val="65000"/>
                    <a:lumOff val="35000"/>
                  </a:prstClr>
                </a:solidFill>
                <a:latin typeface="Calibri" panose="020F0502020204030204"/>
              </a:rPr>
              <a:t>Etapa III</a:t>
            </a:r>
          </a:p>
        </p:txBody>
      </p:sp>
      <p:sp>
        <p:nvSpPr>
          <p:cNvPr id="82" name="CaixaDeTexto 81"/>
          <p:cNvSpPr txBox="1"/>
          <p:nvPr/>
        </p:nvSpPr>
        <p:spPr>
          <a:xfrm>
            <a:off x="3892335" y="5445519"/>
            <a:ext cx="148402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371600">
              <a:defRPr/>
            </a:pPr>
            <a:r>
              <a:rPr lang="pt-BR" sz="2100" dirty="0">
                <a:solidFill>
                  <a:prstClr val="black"/>
                </a:solidFill>
                <a:latin typeface="Calibri Light" panose="020F0302020204030204"/>
              </a:rPr>
              <a:t>[2 dias]</a:t>
            </a:r>
          </a:p>
        </p:txBody>
      </p:sp>
      <p:sp>
        <p:nvSpPr>
          <p:cNvPr id="83" name="CaixaDeTexto 82"/>
          <p:cNvSpPr txBox="1"/>
          <p:nvPr/>
        </p:nvSpPr>
        <p:spPr>
          <a:xfrm>
            <a:off x="7179962" y="5123484"/>
            <a:ext cx="2039520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371600">
              <a:defRPr/>
            </a:pPr>
            <a:r>
              <a:rPr lang="pt-BR" sz="2100" dirty="0">
                <a:solidFill>
                  <a:prstClr val="black"/>
                </a:solidFill>
                <a:latin typeface="Calibri Light" panose="020F0302020204030204"/>
              </a:rPr>
              <a:t>[6 semanas]</a:t>
            </a:r>
          </a:p>
        </p:txBody>
      </p:sp>
      <p:sp>
        <p:nvSpPr>
          <p:cNvPr id="84" name="CaixaDeTexto 83"/>
          <p:cNvSpPr txBox="1"/>
          <p:nvPr/>
        </p:nvSpPr>
        <p:spPr>
          <a:xfrm>
            <a:off x="13970102" y="5109575"/>
            <a:ext cx="167931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371600">
              <a:defRPr/>
            </a:pPr>
            <a:r>
              <a:rPr lang="pt-BR" sz="2100" dirty="0">
                <a:solidFill>
                  <a:prstClr val="black"/>
                </a:solidFill>
                <a:latin typeface="Calibri Light" panose="020F0302020204030204"/>
              </a:rPr>
              <a:t>[6-8 meses]</a:t>
            </a:r>
          </a:p>
        </p:txBody>
      </p:sp>
      <p:sp>
        <p:nvSpPr>
          <p:cNvPr id="87" name="CaixaDeTexto 86"/>
          <p:cNvSpPr txBox="1"/>
          <p:nvPr/>
        </p:nvSpPr>
        <p:spPr>
          <a:xfrm>
            <a:off x="8396707" y="7421777"/>
            <a:ext cx="822776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371600">
              <a:defRPr/>
            </a:pPr>
            <a:r>
              <a:rPr lang="pt-BR" sz="2700" b="1" dirty="0">
                <a:solidFill>
                  <a:srgbClr val="236FB3"/>
                </a:solidFill>
                <a:latin typeface="Calibri" panose="020F0502020204030204"/>
              </a:rPr>
              <a:t>LAB</a:t>
            </a:r>
            <a:endParaRPr lang="pt-BR" sz="4200" b="1" dirty="0">
              <a:solidFill>
                <a:srgbClr val="236FB3"/>
              </a:solidFill>
              <a:latin typeface="Calibri" panose="020F0502020204030204"/>
            </a:endParaRPr>
          </a:p>
        </p:txBody>
      </p:sp>
      <p:sp>
        <p:nvSpPr>
          <p:cNvPr id="88" name="Colchete Direito 87"/>
          <p:cNvSpPr/>
          <p:nvPr/>
        </p:nvSpPr>
        <p:spPr>
          <a:xfrm rot="5400000" flipV="1">
            <a:off x="14702693" y="5785673"/>
            <a:ext cx="262587" cy="3234521"/>
          </a:xfrm>
          <a:prstGeom prst="rightBracket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1371600">
              <a:defRPr/>
            </a:pPr>
            <a:endParaRPr lang="pt-BR" sz="270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91" name="CaixaDeTexto 90"/>
          <p:cNvSpPr txBox="1"/>
          <p:nvPr/>
        </p:nvSpPr>
        <p:spPr>
          <a:xfrm>
            <a:off x="16500666" y="4841033"/>
            <a:ext cx="148402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371600">
              <a:defRPr/>
            </a:pPr>
            <a:r>
              <a:rPr lang="pt-BR" sz="2100" b="1" dirty="0">
                <a:solidFill>
                  <a:prstClr val="black"/>
                </a:solidFill>
                <a:latin typeface="Calibri" panose="020F0502020204030204"/>
              </a:rPr>
              <a:t>MERCADO</a:t>
            </a:r>
          </a:p>
        </p:txBody>
      </p:sp>
      <p:sp>
        <p:nvSpPr>
          <p:cNvPr id="92" name="Colchete Direito 91"/>
          <p:cNvSpPr/>
          <p:nvPr/>
        </p:nvSpPr>
        <p:spPr>
          <a:xfrm rot="16200000">
            <a:off x="6610158" y="-4051518"/>
            <a:ext cx="562485" cy="12477275"/>
          </a:xfrm>
          <a:prstGeom prst="rightBracket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1371600">
              <a:defRPr/>
            </a:pPr>
            <a:endParaRPr lang="pt-BR" sz="270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93" name="Colchete Direito 92"/>
          <p:cNvSpPr/>
          <p:nvPr/>
        </p:nvSpPr>
        <p:spPr>
          <a:xfrm rot="16200000">
            <a:off x="14578709" y="600528"/>
            <a:ext cx="567189" cy="3177885"/>
          </a:xfrm>
          <a:prstGeom prst="rightBracket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1371600">
              <a:defRPr/>
            </a:pPr>
            <a:endParaRPr lang="pt-BR" sz="270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94" name="CaixaDeTexto 93"/>
          <p:cNvSpPr txBox="1"/>
          <p:nvPr/>
        </p:nvSpPr>
        <p:spPr>
          <a:xfrm>
            <a:off x="11476300" y="5762503"/>
            <a:ext cx="2493803" cy="10618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371600">
              <a:defRPr/>
            </a:pPr>
            <a:r>
              <a:rPr lang="pt-BR" sz="2100" dirty="0">
                <a:solidFill>
                  <a:prstClr val="black"/>
                </a:solidFill>
                <a:latin typeface="Calibri Light" panose="020F0302020204030204"/>
              </a:rPr>
              <a:t>Comitê de Admissibilidade - </a:t>
            </a:r>
            <a:r>
              <a:rPr lang="pt-BR" sz="2100" b="1" dirty="0">
                <a:solidFill>
                  <a:prstClr val="black"/>
                </a:solidFill>
                <a:latin typeface="Calibri Light" panose="020F0302020204030204"/>
              </a:rPr>
              <a:t>Vale do Silício </a:t>
            </a:r>
          </a:p>
        </p:txBody>
      </p:sp>
      <p:sp>
        <p:nvSpPr>
          <p:cNvPr id="95" name="Fluxograma: Decisão 30"/>
          <p:cNvSpPr/>
          <p:nvPr/>
        </p:nvSpPr>
        <p:spPr>
          <a:xfrm>
            <a:off x="13143233" y="3956844"/>
            <a:ext cx="354594" cy="395325"/>
          </a:xfrm>
          <a:prstGeom prst="flowChartDecision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71600">
              <a:defRPr/>
            </a:pPr>
            <a:endParaRPr lang="pt-BR" sz="270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96" name="CaixaDeTexto 95"/>
          <p:cNvSpPr txBox="1"/>
          <p:nvPr/>
        </p:nvSpPr>
        <p:spPr>
          <a:xfrm>
            <a:off x="5003525" y="6014864"/>
            <a:ext cx="179353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371600">
              <a:defRPr/>
            </a:pPr>
            <a:r>
              <a:rPr lang="pt-BR" sz="2100" dirty="0">
                <a:solidFill>
                  <a:prstClr val="black"/>
                </a:solidFill>
                <a:latin typeface="Calibri Light" panose="020F0302020204030204"/>
              </a:rPr>
              <a:t>Seleção 1</a:t>
            </a:r>
          </a:p>
        </p:txBody>
      </p:sp>
      <p:sp>
        <p:nvSpPr>
          <p:cNvPr id="97" name="Fluxograma: Decisão 63"/>
          <p:cNvSpPr/>
          <p:nvPr/>
        </p:nvSpPr>
        <p:spPr>
          <a:xfrm>
            <a:off x="6619766" y="3896835"/>
            <a:ext cx="354594" cy="395325"/>
          </a:xfrm>
          <a:prstGeom prst="flowChartDecision">
            <a:avLst/>
          </a:prstGeom>
          <a:solidFill>
            <a:srgbClr val="39774E"/>
          </a:solidFill>
          <a:ln>
            <a:solidFill>
              <a:srgbClr val="236FB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71600">
              <a:defRPr/>
            </a:pPr>
            <a:endParaRPr lang="pt-BR" sz="2700">
              <a:solidFill>
                <a:prstClr val="white"/>
              </a:solidFill>
              <a:latin typeface="Calibri" panose="020F0502020204030204"/>
            </a:endParaRPr>
          </a:p>
        </p:txBody>
      </p:sp>
      <p:cxnSp>
        <p:nvCxnSpPr>
          <p:cNvPr id="98" name="Conector reto 64"/>
          <p:cNvCxnSpPr/>
          <p:nvPr/>
        </p:nvCxnSpPr>
        <p:spPr>
          <a:xfrm flipH="1">
            <a:off x="5933747" y="4280730"/>
            <a:ext cx="863316" cy="153985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9" name="Agrupar 49"/>
          <p:cNvGrpSpPr/>
          <p:nvPr/>
        </p:nvGrpSpPr>
        <p:grpSpPr>
          <a:xfrm>
            <a:off x="3948133" y="3752770"/>
            <a:ext cx="2333648" cy="869834"/>
            <a:chOff x="3494168" y="3737877"/>
            <a:chExt cx="1733226" cy="639405"/>
          </a:xfrm>
        </p:grpSpPr>
        <p:pic>
          <p:nvPicPr>
            <p:cNvPr id="100" name="Picture 4" descr="Resultado de imagem para boot camp startups logo png"/>
            <p:cNvPicPr>
              <a:picLocks noChangeAspect="1" noChangeArrowheads="1"/>
            </p:cNvPicPr>
            <p:nvPr/>
          </p:nvPicPr>
          <p:blipFill rotWithShape="1"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56383" t="37042" b="18288"/>
            <a:stretch/>
          </p:blipFill>
          <p:spPr bwMode="auto">
            <a:xfrm>
              <a:off x="4075958" y="4063148"/>
              <a:ext cx="1151436" cy="28561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1" name="Picture 4" descr="Resultado de imagem para boot camp startups logo png"/>
            <p:cNvPicPr>
              <a:picLocks noChangeAspect="1" noChangeArrowheads="1"/>
            </p:cNvPicPr>
            <p:nvPr/>
          </p:nvPicPr>
          <p:blipFill rotWithShape="1"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34388" r="43668"/>
            <a:stretch/>
          </p:blipFill>
          <p:spPr bwMode="auto">
            <a:xfrm>
              <a:off x="3494168" y="3737877"/>
              <a:ext cx="579283" cy="63940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2" name="Picture 4" descr="Resultado de imagem para boot camp startups logo png"/>
            <p:cNvPicPr>
              <a:picLocks noChangeAspect="1" noChangeArrowheads="1"/>
            </p:cNvPicPr>
            <p:nvPr/>
          </p:nvPicPr>
          <p:blipFill rotWithShape="1"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t="38046" r="67694" b="19172"/>
            <a:stretch/>
          </p:blipFill>
          <p:spPr bwMode="auto">
            <a:xfrm>
              <a:off x="4115730" y="3786982"/>
              <a:ext cx="852833" cy="27355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103" name="Picture 36" descr="Resultado de imagem para coworking icon png"/>
          <p:cNvPicPr>
            <a:picLocks noChangeAspect="1" noChangeArrowheads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56391" y="4987803"/>
            <a:ext cx="517497" cy="5174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4" name="CaixaDeTexto 103"/>
          <p:cNvSpPr txBox="1"/>
          <p:nvPr/>
        </p:nvSpPr>
        <p:spPr>
          <a:xfrm>
            <a:off x="1250648" y="4637255"/>
            <a:ext cx="217396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371600">
              <a:defRPr/>
            </a:pPr>
            <a:r>
              <a:rPr lang="pt-BR" b="1" dirty="0">
                <a:solidFill>
                  <a:prstClr val="black">
                    <a:lumMod val="75000"/>
                    <a:lumOff val="25000"/>
                  </a:prstClr>
                </a:solidFill>
                <a:latin typeface="Calibri" panose="020F0502020204030204"/>
              </a:rPr>
              <a:t>Atendimento Balcão SEBRAE </a:t>
            </a:r>
          </a:p>
          <a:p>
            <a:pPr defTabSz="1371600">
              <a:defRPr/>
            </a:pPr>
            <a:r>
              <a:rPr lang="pt-BR" b="1" dirty="0">
                <a:solidFill>
                  <a:prstClr val="black">
                    <a:lumMod val="75000"/>
                    <a:lumOff val="25000"/>
                  </a:prstClr>
                </a:solidFill>
                <a:latin typeface="Calibri" panose="020F0502020204030204"/>
              </a:rPr>
              <a:t>Novos Modelos de Negócios</a:t>
            </a:r>
          </a:p>
        </p:txBody>
      </p:sp>
      <p:sp>
        <p:nvSpPr>
          <p:cNvPr id="105" name="Divisa 104"/>
          <p:cNvSpPr/>
          <p:nvPr/>
        </p:nvSpPr>
        <p:spPr>
          <a:xfrm>
            <a:off x="9927896" y="3239708"/>
            <a:ext cx="3202139" cy="1857147"/>
          </a:xfrm>
          <a:prstGeom prst="chevron">
            <a:avLst>
              <a:gd name="adj" fmla="val 29228"/>
            </a:avLst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71600">
              <a:defRPr/>
            </a:pPr>
            <a:endParaRPr lang="pt-BR" sz="270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06" name="CaixaDeTexto 105"/>
          <p:cNvSpPr txBox="1"/>
          <p:nvPr/>
        </p:nvSpPr>
        <p:spPr>
          <a:xfrm>
            <a:off x="10468790" y="5116068"/>
            <a:ext cx="2039520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371600">
              <a:defRPr/>
            </a:pPr>
            <a:r>
              <a:rPr lang="pt-BR" sz="2100" dirty="0">
                <a:solidFill>
                  <a:prstClr val="black"/>
                </a:solidFill>
                <a:latin typeface="Calibri Light" panose="020F0302020204030204"/>
              </a:rPr>
              <a:t>[4 meses]</a:t>
            </a:r>
          </a:p>
        </p:txBody>
      </p:sp>
      <p:sp>
        <p:nvSpPr>
          <p:cNvPr id="107" name="Fluxograma: Decisão 61"/>
          <p:cNvSpPr/>
          <p:nvPr/>
        </p:nvSpPr>
        <p:spPr>
          <a:xfrm>
            <a:off x="13262444" y="3942555"/>
            <a:ext cx="354594" cy="395325"/>
          </a:xfrm>
          <a:prstGeom prst="flowChartDecision">
            <a:avLst/>
          </a:prstGeom>
          <a:solidFill>
            <a:srgbClr val="39774E"/>
          </a:solidFill>
          <a:ln>
            <a:solidFill>
              <a:srgbClr val="236FB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71600">
              <a:defRPr/>
            </a:pPr>
            <a:endParaRPr lang="pt-BR" sz="2700">
              <a:solidFill>
                <a:prstClr val="white"/>
              </a:solidFill>
              <a:latin typeface="Calibri" panose="020F0502020204030204"/>
            </a:endParaRPr>
          </a:p>
        </p:txBody>
      </p:sp>
      <p:cxnSp>
        <p:nvCxnSpPr>
          <p:cNvPr id="108" name="Conector reto 65"/>
          <p:cNvCxnSpPr/>
          <p:nvPr/>
        </p:nvCxnSpPr>
        <p:spPr>
          <a:xfrm flipH="1">
            <a:off x="12710032" y="4337881"/>
            <a:ext cx="683990" cy="121669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" name="Fluxograma: Decisão 66"/>
          <p:cNvSpPr/>
          <p:nvPr/>
        </p:nvSpPr>
        <p:spPr>
          <a:xfrm>
            <a:off x="9890861" y="3930357"/>
            <a:ext cx="354594" cy="395325"/>
          </a:xfrm>
          <a:prstGeom prst="flowChartDecision">
            <a:avLst/>
          </a:prstGeom>
          <a:solidFill>
            <a:srgbClr val="39774E"/>
          </a:solidFill>
          <a:ln>
            <a:solidFill>
              <a:srgbClr val="236FB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71600">
              <a:defRPr/>
            </a:pPr>
            <a:endParaRPr lang="pt-BR" sz="2700">
              <a:solidFill>
                <a:prstClr val="white"/>
              </a:solidFill>
              <a:latin typeface="Calibri" panose="020F0502020204030204"/>
            </a:endParaRPr>
          </a:p>
        </p:txBody>
      </p:sp>
      <p:cxnSp>
        <p:nvCxnSpPr>
          <p:cNvPr id="110" name="Conector reto 67"/>
          <p:cNvCxnSpPr/>
          <p:nvPr/>
        </p:nvCxnSpPr>
        <p:spPr>
          <a:xfrm flipH="1">
            <a:off x="9235742" y="4325682"/>
            <a:ext cx="832416" cy="155205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1" name="CaixaDeTexto 110"/>
          <p:cNvSpPr txBox="1"/>
          <p:nvPr/>
        </p:nvSpPr>
        <p:spPr>
          <a:xfrm>
            <a:off x="8478397" y="5912602"/>
            <a:ext cx="1767059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371600">
              <a:defRPr/>
            </a:pPr>
            <a:r>
              <a:rPr lang="pt-BR" sz="2100" dirty="0">
                <a:solidFill>
                  <a:prstClr val="black"/>
                </a:solidFill>
                <a:latin typeface="Calibri Light" panose="020F0302020204030204"/>
              </a:rPr>
              <a:t>Seleção 2 </a:t>
            </a:r>
            <a:r>
              <a:rPr lang="mr-IN" sz="2100" dirty="0">
                <a:solidFill>
                  <a:prstClr val="black"/>
                </a:solidFill>
                <a:latin typeface="Calibri Light" panose="020F0302020204030204"/>
                <a:cs typeface="Mangal" panose="02040503050203030202" pitchFamily="18" charset="0"/>
              </a:rPr>
              <a:t>–</a:t>
            </a:r>
            <a:r>
              <a:rPr lang="pt-BR" sz="2100" b="1" dirty="0">
                <a:solidFill>
                  <a:prstClr val="black"/>
                </a:solidFill>
                <a:latin typeface="Calibri Light" panose="020F0302020204030204"/>
              </a:rPr>
              <a:t>Campus </a:t>
            </a:r>
            <a:r>
              <a:rPr lang="pt-BR" sz="2100" b="1" dirty="0" err="1">
                <a:solidFill>
                  <a:prstClr val="black"/>
                </a:solidFill>
                <a:latin typeface="Calibri Light" panose="020F0302020204030204"/>
              </a:rPr>
              <a:t>Party</a:t>
            </a:r>
            <a:r>
              <a:rPr lang="pt-BR" sz="2100" dirty="0">
                <a:solidFill>
                  <a:prstClr val="black"/>
                </a:solidFill>
                <a:latin typeface="Calibri Light" panose="020F0302020204030204"/>
              </a:rPr>
              <a:t>  </a:t>
            </a:r>
          </a:p>
        </p:txBody>
      </p:sp>
      <p:sp>
        <p:nvSpPr>
          <p:cNvPr id="112" name="CaixaDeTexto 111"/>
          <p:cNvSpPr txBox="1"/>
          <p:nvPr/>
        </p:nvSpPr>
        <p:spPr>
          <a:xfrm>
            <a:off x="13797686" y="1961495"/>
            <a:ext cx="168349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371600">
              <a:defRPr/>
            </a:pPr>
            <a:r>
              <a:rPr lang="pt-BR" sz="2400" b="1" dirty="0">
                <a:solidFill>
                  <a:prstClr val="black">
                    <a:lumMod val="65000"/>
                    <a:lumOff val="35000"/>
                  </a:prstClr>
                </a:solidFill>
                <a:latin typeface="Calibri" panose="020F0502020204030204"/>
              </a:rPr>
              <a:t>Etapa IV</a:t>
            </a:r>
          </a:p>
        </p:txBody>
      </p:sp>
      <p:pic>
        <p:nvPicPr>
          <p:cNvPr id="113" name="Picture 2" descr="Resultado de imagem para universidade icon png"/>
          <p:cNvPicPr>
            <a:picLocks noChangeAspect="1" noChangeArrowheads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 flipH="1">
            <a:off x="535898" y="5978207"/>
            <a:ext cx="482874" cy="4828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4" name="CaixaDeTexto 113"/>
          <p:cNvSpPr txBox="1"/>
          <p:nvPr/>
        </p:nvSpPr>
        <p:spPr>
          <a:xfrm>
            <a:off x="1239581" y="5938253"/>
            <a:ext cx="20676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371600">
              <a:defRPr/>
            </a:pPr>
            <a:r>
              <a:rPr lang="pt-BR" b="1" dirty="0">
                <a:solidFill>
                  <a:prstClr val="black">
                    <a:lumMod val="75000"/>
                    <a:lumOff val="25000"/>
                  </a:prstClr>
                </a:solidFill>
                <a:latin typeface="Calibri" panose="020F0502020204030204"/>
              </a:rPr>
              <a:t>Parceria com Universidades</a:t>
            </a:r>
          </a:p>
        </p:txBody>
      </p:sp>
      <p:sp>
        <p:nvSpPr>
          <p:cNvPr id="115" name="CaixaDeTexto 114"/>
          <p:cNvSpPr txBox="1"/>
          <p:nvPr/>
        </p:nvSpPr>
        <p:spPr>
          <a:xfrm>
            <a:off x="3748116" y="5115005"/>
            <a:ext cx="2324586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371600">
              <a:defRPr/>
            </a:pPr>
            <a:r>
              <a:rPr lang="pt-BR" sz="2100" b="1" dirty="0">
                <a:solidFill>
                  <a:prstClr val="black"/>
                </a:solidFill>
                <a:latin typeface="Calibri" panose="020F0502020204030204"/>
                <a:ea typeface="Calibri" charset="0"/>
                <a:cs typeface="Calibri" charset="0"/>
              </a:rPr>
              <a:t>Método SEBRAE</a:t>
            </a:r>
          </a:p>
        </p:txBody>
      </p:sp>
      <p:sp>
        <p:nvSpPr>
          <p:cNvPr id="116" name="CaixaDeTexto 115"/>
          <p:cNvSpPr txBox="1"/>
          <p:nvPr/>
        </p:nvSpPr>
        <p:spPr>
          <a:xfrm>
            <a:off x="10486360" y="3568910"/>
            <a:ext cx="247774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371600">
              <a:defRPr/>
            </a:pPr>
            <a:r>
              <a:rPr lang="pt-BR" sz="2700" b="1" dirty="0" err="1">
                <a:solidFill>
                  <a:prstClr val="black"/>
                </a:solidFill>
                <a:latin typeface="Calibri" panose="020F0502020204030204"/>
                <a:ea typeface="Calibri" charset="0"/>
                <a:cs typeface="Calibri" charset="0"/>
              </a:rPr>
              <a:t>Pré</a:t>
            </a:r>
            <a:r>
              <a:rPr lang="pt-BR" sz="2700" b="1" dirty="0">
                <a:solidFill>
                  <a:prstClr val="black"/>
                </a:solidFill>
                <a:latin typeface="Calibri" panose="020F0502020204030204"/>
                <a:ea typeface="Calibri" charset="0"/>
                <a:cs typeface="Calibri" charset="0"/>
              </a:rPr>
              <a:t>-ACELERAÇÃO</a:t>
            </a:r>
          </a:p>
        </p:txBody>
      </p:sp>
      <p:sp>
        <p:nvSpPr>
          <p:cNvPr id="117" name="CaixaDeTexto 116"/>
          <p:cNvSpPr txBox="1"/>
          <p:nvPr/>
        </p:nvSpPr>
        <p:spPr>
          <a:xfrm>
            <a:off x="574758" y="1835411"/>
            <a:ext cx="2872374" cy="10618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371600">
              <a:defRPr/>
            </a:pPr>
            <a:r>
              <a:rPr lang="pt-BR" sz="2100" b="1" dirty="0">
                <a:solidFill>
                  <a:prstClr val="black">
                    <a:lumMod val="65000"/>
                    <a:lumOff val="35000"/>
                  </a:prstClr>
                </a:solidFill>
                <a:latin typeface="Calibri" panose="020F0502020204030204"/>
              </a:rPr>
              <a:t>Hub de Empreendedorismo SEBRAE</a:t>
            </a:r>
          </a:p>
        </p:txBody>
      </p:sp>
      <p:sp>
        <p:nvSpPr>
          <p:cNvPr id="118" name="Colchete Direito 117"/>
          <p:cNvSpPr/>
          <p:nvPr/>
        </p:nvSpPr>
        <p:spPr>
          <a:xfrm rot="5400000" flipV="1">
            <a:off x="9728912" y="3511031"/>
            <a:ext cx="448548" cy="13012965"/>
          </a:xfrm>
          <a:prstGeom prst="rightBracket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1371600">
              <a:defRPr/>
            </a:pPr>
            <a:endParaRPr lang="pt-BR" sz="270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21" name="CaixaDeTexto 120"/>
          <p:cNvSpPr txBox="1"/>
          <p:nvPr/>
        </p:nvSpPr>
        <p:spPr>
          <a:xfrm>
            <a:off x="1302735" y="6708478"/>
            <a:ext cx="146895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371600">
              <a:defRPr/>
            </a:pPr>
            <a:r>
              <a:rPr lang="pt-BR" b="1" dirty="0" err="1">
                <a:solidFill>
                  <a:prstClr val="black">
                    <a:lumMod val="75000"/>
                    <a:lumOff val="25000"/>
                  </a:prstClr>
                </a:solidFill>
                <a:latin typeface="Calibri" panose="020F0502020204030204"/>
              </a:rPr>
              <a:t>Youtubers</a:t>
            </a:r>
            <a:endParaRPr lang="pt-BR" b="1" dirty="0">
              <a:solidFill>
                <a:prstClr val="black">
                  <a:lumMod val="75000"/>
                  <a:lumOff val="25000"/>
                </a:prstClr>
              </a:solidFill>
              <a:latin typeface="Calibri" panose="020F0502020204030204"/>
            </a:endParaRPr>
          </a:p>
        </p:txBody>
      </p:sp>
      <p:pic>
        <p:nvPicPr>
          <p:cNvPr id="124" name="Imagem 123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640517" y="7166844"/>
            <a:ext cx="1482923" cy="675660"/>
          </a:xfrm>
          <a:prstGeom prst="rect">
            <a:avLst/>
          </a:prstGeom>
        </p:spPr>
      </p:pic>
      <p:sp>
        <p:nvSpPr>
          <p:cNvPr id="126" name="Retângulo 125"/>
          <p:cNvSpPr/>
          <p:nvPr/>
        </p:nvSpPr>
        <p:spPr>
          <a:xfrm>
            <a:off x="13403744" y="7063497"/>
            <a:ext cx="2878946" cy="793377"/>
          </a:xfrm>
          <a:prstGeom prst="rect">
            <a:avLst/>
          </a:prstGeom>
          <a:solidFill>
            <a:schemeClr val="bg2"/>
          </a:solidFill>
          <a:ln>
            <a:solidFill>
              <a:srgbClr val="39774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71600">
              <a:defRPr/>
            </a:pPr>
            <a:endParaRPr lang="pt-BR" sz="2700">
              <a:solidFill>
                <a:prstClr val="white"/>
              </a:solidFill>
              <a:latin typeface="Calibri" panose="020F0502020204030204"/>
            </a:endParaRPr>
          </a:p>
        </p:txBody>
      </p:sp>
      <p:pic>
        <p:nvPicPr>
          <p:cNvPr id="127" name="Imagem 126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13692" y="1345856"/>
            <a:ext cx="952781" cy="514115"/>
          </a:xfrm>
          <a:prstGeom prst="rect">
            <a:avLst/>
          </a:prstGeom>
        </p:spPr>
      </p:pic>
      <p:sp>
        <p:nvSpPr>
          <p:cNvPr id="129" name="CaixaDeTexto 128"/>
          <p:cNvSpPr txBox="1"/>
          <p:nvPr/>
        </p:nvSpPr>
        <p:spPr>
          <a:xfrm>
            <a:off x="4028828" y="1372501"/>
            <a:ext cx="143089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371600">
              <a:defRPr/>
            </a:pPr>
            <a:r>
              <a:rPr lang="pt-BR" sz="2100" b="1" dirty="0">
                <a:solidFill>
                  <a:prstClr val="black">
                    <a:lumMod val="65000"/>
                    <a:lumOff val="35000"/>
                  </a:prstClr>
                </a:solidFill>
                <a:latin typeface="Calibri" panose="020F0502020204030204"/>
              </a:rPr>
              <a:t>- Executa</a:t>
            </a:r>
          </a:p>
        </p:txBody>
      </p:sp>
      <p:pic>
        <p:nvPicPr>
          <p:cNvPr id="131" name="Imagem 130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389371" y="1356865"/>
            <a:ext cx="952781" cy="514115"/>
          </a:xfrm>
          <a:prstGeom prst="rect">
            <a:avLst/>
          </a:prstGeom>
        </p:spPr>
      </p:pic>
      <p:pic>
        <p:nvPicPr>
          <p:cNvPr id="135" name="Imagem 134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16871" y="2828158"/>
            <a:ext cx="2042372" cy="818402"/>
          </a:xfrm>
          <a:prstGeom prst="rect">
            <a:avLst/>
          </a:prstGeom>
        </p:spPr>
      </p:pic>
      <p:pic>
        <p:nvPicPr>
          <p:cNvPr id="136" name="Imagem 135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6324" y="6643439"/>
            <a:ext cx="676347" cy="676347"/>
          </a:xfrm>
          <a:prstGeom prst="rect">
            <a:avLst/>
          </a:prstGeom>
        </p:spPr>
      </p:pic>
      <p:sp>
        <p:nvSpPr>
          <p:cNvPr id="72" name="CaixaDeTexto 71"/>
          <p:cNvSpPr txBox="1"/>
          <p:nvPr/>
        </p:nvSpPr>
        <p:spPr>
          <a:xfrm>
            <a:off x="3446703" y="2576151"/>
            <a:ext cx="12835986" cy="415498"/>
          </a:xfrm>
          <a:prstGeom prst="rect">
            <a:avLst/>
          </a:prstGeom>
          <a:ln/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371600">
              <a:defRPr/>
            </a:pPr>
            <a:r>
              <a:rPr lang="pt-BR" sz="2100" b="1" i="1" dirty="0">
                <a:solidFill>
                  <a:prstClr val="white"/>
                </a:solidFill>
                <a:latin typeface="Calibri Light" panose="020F0302020204030204"/>
              </a:rPr>
              <a:t>PROJETO ATENDIMENTO AO SEGMENTO DE </a:t>
            </a:r>
            <a:r>
              <a:rPr lang="pt-BR" sz="2100" b="1" i="1" dirty="0" err="1">
                <a:solidFill>
                  <a:prstClr val="white"/>
                </a:solidFill>
                <a:latin typeface="Calibri Light" panose="020F0302020204030204"/>
              </a:rPr>
              <a:t>STARTUPs</a:t>
            </a:r>
            <a:r>
              <a:rPr lang="pt-BR" sz="2100" b="1" i="1" dirty="0">
                <a:solidFill>
                  <a:prstClr val="white"/>
                </a:solidFill>
                <a:latin typeface="Calibri Light" panose="020F0302020204030204"/>
              </a:rPr>
              <a:t> DIGITAIS.</a:t>
            </a:r>
            <a:r>
              <a:rPr lang="pt-BR" sz="2100" i="1" dirty="0">
                <a:solidFill>
                  <a:prstClr val="black"/>
                </a:solidFill>
                <a:latin typeface="Calibri Light" panose="020F0302020204030204"/>
              </a:rPr>
              <a:t> </a:t>
            </a:r>
          </a:p>
        </p:txBody>
      </p:sp>
      <p:cxnSp>
        <p:nvCxnSpPr>
          <p:cNvPr id="86" name="Conector reto 64"/>
          <p:cNvCxnSpPr/>
          <p:nvPr/>
        </p:nvCxnSpPr>
        <p:spPr>
          <a:xfrm flipH="1" flipV="1">
            <a:off x="4867625" y="3033998"/>
            <a:ext cx="117296" cy="188159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Conector reto 64"/>
          <p:cNvCxnSpPr/>
          <p:nvPr/>
        </p:nvCxnSpPr>
        <p:spPr>
          <a:xfrm flipH="1" flipV="1">
            <a:off x="7737695" y="3045428"/>
            <a:ext cx="117296" cy="188159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Conector reto 64"/>
          <p:cNvCxnSpPr/>
          <p:nvPr/>
        </p:nvCxnSpPr>
        <p:spPr>
          <a:xfrm flipH="1" flipV="1">
            <a:off x="11118584" y="3033809"/>
            <a:ext cx="117296" cy="188159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Conector reto 64"/>
          <p:cNvCxnSpPr/>
          <p:nvPr/>
        </p:nvCxnSpPr>
        <p:spPr>
          <a:xfrm flipH="1" flipV="1">
            <a:off x="14296669" y="3036106"/>
            <a:ext cx="117296" cy="188159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Seta em curva para a direita 1"/>
          <p:cNvSpPr/>
          <p:nvPr/>
        </p:nvSpPr>
        <p:spPr>
          <a:xfrm rot="18051045">
            <a:off x="1390675" y="8021375"/>
            <a:ext cx="1436948" cy="2077482"/>
          </a:xfrm>
          <a:prstGeom prst="curvedRightArrow">
            <a:avLst>
              <a:gd name="adj1" fmla="val 28169"/>
              <a:gd name="adj2" fmla="val 50000"/>
              <a:gd name="adj3" fmla="val 66421"/>
            </a:avLst>
          </a:prstGeom>
          <a:solidFill>
            <a:schemeClr val="tx1"/>
          </a:solidFill>
          <a:ln>
            <a:solidFill>
              <a:schemeClr val="tx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71600">
              <a:defRPr/>
            </a:pPr>
            <a:endParaRPr lang="pt-BR" sz="270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37" name="Divisa 136"/>
          <p:cNvSpPr/>
          <p:nvPr/>
        </p:nvSpPr>
        <p:spPr>
          <a:xfrm>
            <a:off x="3590081" y="8948478"/>
            <a:ext cx="2804078" cy="1240359"/>
          </a:xfrm>
          <a:prstGeom prst="chevron">
            <a:avLst>
              <a:gd name="adj" fmla="val 29228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71600">
              <a:defRPr/>
            </a:pPr>
            <a:endParaRPr lang="pt-BR" sz="270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38" name="CaixaDeTexto 137"/>
          <p:cNvSpPr txBox="1"/>
          <p:nvPr/>
        </p:nvSpPr>
        <p:spPr>
          <a:xfrm>
            <a:off x="3808415" y="7962104"/>
            <a:ext cx="12474275" cy="415498"/>
          </a:xfrm>
          <a:prstGeom prst="rect">
            <a:avLst/>
          </a:prstGeom>
          <a:ln/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371600">
              <a:defRPr/>
            </a:pPr>
            <a:r>
              <a:rPr lang="pt-BR" sz="2100" b="1" i="1" dirty="0">
                <a:solidFill>
                  <a:prstClr val="white"/>
                </a:solidFill>
                <a:latin typeface="Calibri Light" panose="020F0302020204030204"/>
              </a:rPr>
              <a:t>ATENDIMENTO AO SEGMENTO DE NEGÓCIOS TRADICIONAIS COM INOVAÇÃO.</a:t>
            </a:r>
            <a:r>
              <a:rPr lang="pt-BR" sz="2100" i="1" dirty="0">
                <a:solidFill>
                  <a:prstClr val="black"/>
                </a:solidFill>
                <a:latin typeface="Calibri Light" panose="020F0302020204030204"/>
              </a:rPr>
              <a:t> </a:t>
            </a:r>
          </a:p>
        </p:txBody>
      </p:sp>
      <p:sp>
        <p:nvSpPr>
          <p:cNvPr id="140" name="Divisa 139"/>
          <p:cNvSpPr/>
          <p:nvPr/>
        </p:nvSpPr>
        <p:spPr>
          <a:xfrm>
            <a:off x="6879854" y="8948479"/>
            <a:ext cx="2738373" cy="1230683"/>
          </a:xfrm>
          <a:prstGeom prst="chevron">
            <a:avLst>
              <a:gd name="adj" fmla="val 29228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71600">
              <a:defRPr/>
            </a:pPr>
            <a:endParaRPr lang="pt-BR" sz="270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41" name="Divisa 140"/>
          <p:cNvSpPr/>
          <p:nvPr/>
        </p:nvSpPr>
        <p:spPr>
          <a:xfrm>
            <a:off x="10141547" y="8948478"/>
            <a:ext cx="2660642" cy="1230684"/>
          </a:xfrm>
          <a:prstGeom prst="chevron">
            <a:avLst>
              <a:gd name="adj" fmla="val 29228"/>
            </a:avLst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71600">
              <a:defRPr/>
            </a:pPr>
            <a:endParaRPr lang="pt-BR" sz="270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42" name="Divisa 141"/>
          <p:cNvSpPr/>
          <p:nvPr/>
        </p:nvSpPr>
        <p:spPr>
          <a:xfrm>
            <a:off x="13291892" y="8948478"/>
            <a:ext cx="2721644" cy="1189329"/>
          </a:xfrm>
          <a:prstGeom prst="chevron">
            <a:avLst>
              <a:gd name="adj" fmla="val 29228"/>
            </a:avLst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71600">
              <a:defRPr/>
            </a:pPr>
            <a:endParaRPr lang="pt-BR" sz="270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43" name="CaixaDeTexto 142"/>
          <p:cNvSpPr txBox="1"/>
          <p:nvPr/>
        </p:nvSpPr>
        <p:spPr>
          <a:xfrm>
            <a:off x="7429952" y="3851852"/>
            <a:ext cx="247774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371600">
              <a:defRPr/>
            </a:pPr>
            <a:r>
              <a:rPr lang="pt-BR" sz="2700" b="1" dirty="0">
                <a:solidFill>
                  <a:prstClr val="black"/>
                </a:solidFill>
                <a:latin typeface="Calibri" panose="020F0502020204030204"/>
                <a:ea typeface="Calibri" charset="0"/>
                <a:cs typeface="Calibri" charset="0"/>
              </a:rPr>
              <a:t>Prototipação do Negócio </a:t>
            </a:r>
            <a:endParaRPr lang="pt-BR" sz="4200" b="1" dirty="0">
              <a:solidFill>
                <a:prstClr val="black"/>
              </a:solidFill>
              <a:latin typeface="Calibri" panose="020F0502020204030204"/>
              <a:ea typeface="Calibri" charset="0"/>
              <a:cs typeface="Calibri" charset="0"/>
            </a:endParaRPr>
          </a:p>
        </p:txBody>
      </p:sp>
      <p:sp>
        <p:nvSpPr>
          <p:cNvPr id="144" name="CaixaDeTexto 143"/>
          <p:cNvSpPr txBox="1"/>
          <p:nvPr/>
        </p:nvSpPr>
        <p:spPr>
          <a:xfrm>
            <a:off x="3920181" y="9077109"/>
            <a:ext cx="2201508" cy="10618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371600">
              <a:defRPr/>
            </a:pPr>
            <a:r>
              <a:rPr lang="pt-BR" sz="2100" b="1" dirty="0">
                <a:solidFill>
                  <a:prstClr val="black"/>
                </a:solidFill>
                <a:latin typeface="Calibri" panose="020F0502020204030204"/>
                <a:ea typeface="Calibri" charset="0"/>
                <a:cs typeface="Calibri" charset="0"/>
              </a:rPr>
              <a:t>Adquirindo Habilidades Empreendedoras </a:t>
            </a:r>
          </a:p>
        </p:txBody>
      </p:sp>
      <p:sp>
        <p:nvSpPr>
          <p:cNvPr id="145" name="CaixaDeTexto 144"/>
          <p:cNvSpPr txBox="1"/>
          <p:nvPr/>
        </p:nvSpPr>
        <p:spPr>
          <a:xfrm>
            <a:off x="7182469" y="9141947"/>
            <a:ext cx="2239118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371600">
              <a:defRPr/>
            </a:pPr>
            <a:r>
              <a:rPr lang="pt-BR" sz="2100" b="1" dirty="0">
                <a:solidFill>
                  <a:prstClr val="black"/>
                </a:solidFill>
                <a:latin typeface="Calibri" panose="020F0502020204030204"/>
                <a:ea typeface="Calibri" charset="0"/>
                <a:cs typeface="Calibri" charset="0"/>
              </a:rPr>
              <a:t>Elaboração do Plano de Negócio</a:t>
            </a:r>
          </a:p>
        </p:txBody>
      </p:sp>
      <p:sp>
        <p:nvSpPr>
          <p:cNvPr id="146" name="CaixaDeTexto 145"/>
          <p:cNvSpPr txBox="1"/>
          <p:nvPr/>
        </p:nvSpPr>
        <p:spPr>
          <a:xfrm>
            <a:off x="10611500" y="9338366"/>
            <a:ext cx="1830876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371600">
              <a:defRPr/>
            </a:pPr>
            <a:r>
              <a:rPr lang="pt-BR" sz="2100" b="1" dirty="0">
                <a:solidFill>
                  <a:prstClr val="black"/>
                </a:solidFill>
                <a:latin typeface="Calibri" panose="020F0502020204030204"/>
                <a:ea typeface="Calibri" charset="0"/>
                <a:cs typeface="Calibri" charset="0"/>
              </a:rPr>
              <a:t>Formalização</a:t>
            </a:r>
          </a:p>
        </p:txBody>
      </p:sp>
      <p:sp>
        <p:nvSpPr>
          <p:cNvPr id="147" name="CaixaDeTexto 146"/>
          <p:cNvSpPr txBox="1"/>
          <p:nvPr/>
        </p:nvSpPr>
        <p:spPr>
          <a:xfrm>
            <a:off x="13609790" y="9176881"/>
            <a:ext cx="2039630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371600">
              <a:defRPr/>
            </a:pPr>
            <a:r>
              <a:rPr lang="pt-BR" sz="2100" b="1" dirty="0">
                <a:solidFill>
                  <a:prstClr val="black"/>
                </a:solidFill>
                <a:latin typeface="Calibri" panose="020F0502020204030204"/>
                <a:ea typeface="Calibri" charset="0"/>
                <a:cs typeface="Calibri" charset="0"/>
              </a:rPr>
              <a:t>Capacitação para o Mercado</a:t>
            </a:r>
          </a:p>
        </p:txBody>
      </p:sp>
      <p:sp>
        <p:nvSpPr>
          <p:cNvPr id="148" name="CaixaDeTexto 147"/>
          <p:cNvSpPr txBox="1"/>
          <p:nvPr/>
        </p:nvSpPr>
        <p:spPr>
          <a:xfrm>
            <a:off x="3920182" y="8414173"/>
            <a:ext cx="15857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371600">
              <a:defRPr/>
            </a:pPr>
            <a:r>
              <a:rPr lang="pt-BR" sz="2400" b="1" dirty="0">
                <a:solidFill>
                  <a:prstClr val="black">
                    <a:lumMod val="65000"/>
                    <a:lumOff val="35000"/>
                  </a:prstClr>
                </a:solidFill>
                <a:latin typeface="Calibri" panose="020F0502020204030204"/>
              </a:rPr>
              <a:t>Etapa I</a:t>
            </a:r>
          </a:p>
        </p:txBody>
      </p:sp>
      <p:sp>
        <p:nvSpPr>
          <p:cNvPr id="149" name="CaixaDeTexto 148"/>
          <p:cNvSpPr txBox="1"/>
          <p:nvPr/>
        </p:nvSpPr>
        <p:spPr>
          <a:xfrm>
            <a:off x="7287929" y="8414173"/>
            <a:ext cx="167309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371600">
              <a:defRPr/>
            </a:pPr>
            <a:r>
              <a:rPr lang="pt-BR" sz="2400" b="1" dirty="0">
                <a:solidFill>
                  <a:prstClr val="black">
                    <a:lumMod val="65000"/>
                    <a:lumOff val="35000"/>
                  </a:prstClr>
                </a:solidFill>
                <a:latin typeface="Calibri" panose="020F0502020204030204"/>
              </a:rPr>
              <a:t>Etapa II</a:t>
            </a:r>
          </a:p>
        </p:txBody>
      </p:sp>
      <p:sp>
        <p:nvSpPr>
          <p:cNvPr id="150" name="CaixaDeTexto 149"/>
          <p:cNvSpPr txBox="1"/>
          <p:nvPr/>
        </p:nvSpPr>
        <p:spPr>
          <a:xfrm>
            <a:off x="10552510" y="8403428"/>
            <a:ext cx="168349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371600">
              <a:defRPr/>
            </a:pPr>
            <a:r>
              <a:rPr lang="pt-BR" sz="2400" b="1" dirty="0">
                <a:solidFill>
                  <a:prstClr val="black">
                    <a:lumMod val="65000"/>
                    <a:lumOff val="35000"/>
                  </a:prstClr>
                </a:solidFill>
                <a:latin typeface="Calibri" panose="020F0502020204030204"/>
              </a:rPr>
              <a:t>Etapa III</a:t>
            </a:r>
          </a:p>
        </p:txBody>
      </p:sp>
      <p:sp>
        <p:nvSpPr>
          <p:cNvPr id="151" name="CaixaDeTexto 150"/>
          <p:cNvSpPr txBox="1"/>
          <p:nvPr/>
        </p:nvSpPr>
        <p:spPr>
          <a:xfrm>
            <a:off x="13705874" y="8413600"/>
            <a:ext cx="168349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371600">
              <a:defRPr/>
            </a:pPr>
            <a:r>
              <a:rPr lang="pt-BR" sz="2400" b="1" dirty="0">
                <a:solidFill>
                  <a:prstClr val="black">
                    <a:lumMod val="65000"/>
                    <a:lumOff val="35000"/>
                  </a:prstClr>
                </a:solidFill>
                <a:latin typeface="Calibri" panose="020F0502020204030204"/>
              </a:rPr>
              <a:t>Etapa IV</a:t>
            </a:r>
          </a:p>
        </p:txBody>
      </p:sp>
      <p:pic>
        <p:nvPicPr>
          <p:cNvPr id="152" name="Picture 8" descr="Resultado de imagem para aceleração startups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6706221" y="8590157"/>
            <a:ext cx="1467284" cy="11980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3" name="CaixaDeTexto 152"/>
          <p:cNvSpPr txBox="1"/>
          <p:nvPr/>
        </p:nvSpPr>
        <p:spPr>
          <a:xfrm>
            <a:off x="16729266" y="9776036"/>
            <a:ext cx="148402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371600">
              <a:defRPr/>
            </a:pPr>
            <a:r>
              <a:rPr lang="pt-BR" sz="2100" b="1" dirty="0">
                <a:solidFill>
                  <a:prstClr val="black"/>
                </a:solidFill>
                <a:latin typeface="Calibri" panose="020F0502020204030204"/>
              </a:rPr>
              <a:t>MERCADO</a:t>
            </a:r>
          </a:p>
        </p:txBody>
      </p:sp>
      <p:sp>
        <p:nvSpPr>
          <p:cNvPr id="154" name="Fluxograma: Decisão 63"/>
          <p:cNvSpPr/>
          <p:nvPr/>
        </p:nvSpPr>
        <p:spPr>
          <a:xfrm>
            <a:off x="6520458" y="9345480"/>
            <a:ext cx="354594" cy="395325"/>
          </a:xfrm>
          <a:prstGeom prst="flowChartDecision">
            <a:avLst/>
          </a:prstGeom>
          <a:solidFill>
            <a:srgbClr val="39774E"/>
          </a:solidFill>
          <a:ln>
            <a:solidFill>
              <a:srgbClr val="236FB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71600">
              <a:defRPr/>
            </a:pPr>
            <a:endParaRPr lang="pt-BR" sz="270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55" name="Fluxograma: Decisão 63"/>
          <p:cNvSpPr/>
          <p:nvPr/>
        </p:nvSpPr>
        <p:spPr>
          <a:xfrm>
            <a:off x="9770265" y="9333797"/>
            <a:ext cx="354594" cy="395325"/>
          </a:xfrm>
          <a:prstGeom prst="flowChartDecision">
            <a:avLst/>
          </a:prstGeom>
          <a:solidFill>
            <a:srgbClr val="39774E"/>
          </a:solidFill>
          <a:ln>
            <a:solidFill>
              <a:srgbClr val="236FB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71600">
              <a:defRPr/>
            </a:pPr>
            <a:endParaRPr lang="pt-BR" sz="270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56" name="Fluxograma: Decisão 63"/>
          <p:cNvSpPr/>
          <p:nvPr/>
        </p:nvSpPr>
        <p:spPr>
          <a:xfrm>
            <a:off x="12986360" y="9345480"/>
            <a:ext cx="354594" cy="395325"/>
          </a:xfrm>
          <a:prstGeom prst="flowChartDecision">
            <a:avLst/>
          </a:prstGeom>
          <a:solidFill>
            <a:srgbClr val="39774E"/>
          </a:solidFill>
          <a:ln>
            <a:solidFill>
              <a:srgbClr val="236FB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71600">
              <a:defRPr/>
            </a:pPr>
            <a:endParaRPr lang="pt-BR" sz="270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57" name="Fluxograma: Decisão 30"/>
          <p:cNvSpPr/>
          <p:nvPr/>
        </p:nvSpPr>
        <p:spPr>
          <a:xfrm>
            <a:off x="12864641" y="9332859"/>
            <a:ext cx="354594" cy="395325"/>
          </a:xfrm>
          <a:prstGeom prst="flowChartDecision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71600">
              <a:defRPr/>
            </a:pPr>
            <a:endParaRPr lang="pt-BR" sz="270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58" name="Fluxograma: Decisão 30"/>
          <p:cNvSpPr/>
          <p:nvPr/>
        </p:nvSpPr>
        <p:spPr>
          <a:xfrm>
            <a:off x="9648722" y="9332729"/>
            <a:ext cx="354594" cy="395325"/>
          </a:xfrm>
          <a:prstGeom prst="flowChartDecision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71600">
              <a:defRPr/>
            </a:pPr>
            <a:endParaRPr lang="pt-BR" sz="270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59" name="Fluxograma: Decisão 30"/>
          <p:cNvSpPr/>
          <p:nvPr/>
        </p:nvSpPr>
        <p:spPr>
          <a:xfrm>
            <a:off x="6400617" y="9349058"/>
            <a:ext cx="354594" cy="395325"/>
          </a:xfrm>
          <a:prstGeom prst="flowChartDecision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71600">
              <a:defRPr/>
            </a:pPr>
            <a:endParaRPr lang="pt-BR" sz="270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60" name="Fluxograma: Decisão 30"/>
          <p:cNvSpPr/>
          <p:nvPr/>
        </p:nvSpPr>
        <p:spPr>
          <a:xfrm>
            <a:off x="9763218" y="3921488"/>
            <a:ext cx="354594" cy="395325"/>
          </a:xfrm>
          <a:prstGeom prst="flowChartDecision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71600">
              <a:defRPr/>
            </a:pPr>
            <a:endParaRPr lang="pt-BR" sz="270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61" name="Fluxograma: Decisão 30"/>
          <p:cNvSpPr/>
          <p:nvPr/>
        </p:nvSpPr>
        <p:spPr>
          <a:xfrm>
            <a:off x="6496881" y="3888830"/>
            <a:ext cx="354594" cy="395325"/>
          </a:xfrm>
          <a:prstGeom prst="flowChartDecision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71600">
              <a:defRPr/>
            </a:pPr>
            <a:endParaRPr lang="pt-BR" sz="270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19" name="CaixaDeTexto 118">
            <a:extLst>
              <a:ext uri="{FF2B5EF4-FFF2-40B4-BE49-F238E27FC236}">
                <a16:creationId xmlns:a16="http://schemas.microsoft.com/office/drawing/2014/main" id="{61584BAC-03C3-4271-861C-EE74F8C5065D}"/>
              </a:ext>
            </a:extLst>
          </p:cNvPr>
          <p:cNvSpPr txBox="1"/>
          <p:nvPr/>
        </p:nvSpPr>
        <p:spPr>
          <a:xfrm>
            <a:off x="13468003" y="7248065"/>
            <a:ext cx="27848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371600">
              <a:defRPr/>
            </a:pPr>
            <a:r>
              <a:rPr lang="pt-BR" sz="2400" b="1" dirty="0">
                <a:solidFill>
                  <a:srgbClr val="4472C4">
                    <a:lumMod val="75000"/>
                  </a:srgbClr>
                </a:solidFill>
                <a:latin typeface="Calibri" panose="020F0502020204030204"/>
              </a:rPr>
              <a:t>Parceiros</a:t>
            </a:r>
          </a:p>
        </p:txBody>
      </p:sp>
    </p:spTree>
    <p:extLst>
      <p:ext uri="{BB962C8B-B14F-4D97-AF65-F5344CB8AC3E}">
        <p14:creationId xmlns:p14="http://schemas.microsoft.com/office/powerpoint/2010/main" val="285394232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aixaDeTexto 2"/>
          <p:cNvSpPr txBox="1"/>
          <p:nvPr/>
        </p:nvSpPr>
        <p:spPr>
          <a:xfrm>
            <a:off x="7315200" y="4686300"/>
            <a:ext cx="20804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Publicação Inovação</a:t>
            </a:r>
          </a:p>
        </p:txBody>
      </p:sp>
      <p:pic>
        <p:nvPicPr>
          <p:cNvPr id="4" name="Imagem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3" y="643"/>
            <a:ext cx="18285714" cy="10285714"/>
          </a:xfrm>
          <a:prstGeom prst="rect">
            <a:avLst/>
          </a:prstGeom>
        </p:spPr>
      </p:pic>
      <p:sp>
        <p:nvSpPr>
          <p:cNvPr id="7" name="CaixaDeTexto 6">
            <a:extLst>
              <a:ext uri="{FF2B5EF4-FFF2-40B4-BE49-F238E27FC236}">
                <a16:creationId xmlns:a16="http://schemas.microsoft.com/office/drawing/2014/main" id="{D7060B2D-21DB-C238-1588-1BC016B5893D}"/>
              </a:ext>
            </a:extLst>
          </p:cNvPr>
          <p:cNvSpPr txBox="1"/>
          <p:nvPr/>
        </p:nvSpPr>
        <p:spPr>
          <a:xfrm>
            <a:off x="8229600" y="8971848"/>
            <a:ext cx="9227719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4400" b="1" dirty="0">
                <a:solidFill>
                  <a:schemeClr val="bg1"/>
                </a:solidFill>
              </a:rPr>
              <a:t>Mapeamento do Ecossistema do Ceará</a:t>
            </a: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9EBE808F-706E-1BB9-95D9-283C6DFEF31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943" y="0"/>
            <a:ext cx="18254114" cy="10287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7879099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Agrupar 11">
            <a:extLst>
              <a:ext uri="{FF2B5EF4-FFF2-40B4-BE49-F238E27FC236}">
                <a16:creationId xmlns:a16="http://schemas.microsoft.com/office/drawing/2014/main" id="{2D1CD053-A896-43D7-C2FB-FC419B88CCFD}"/>
              </a:ext>
            </a:extLst>
          </p:cNvPr>
          <p:cNvGrpSpPr/>
          <p:nvPr/>
        </p:nvGrpSpPr>
        <p:grpSpPr>
          <a:xfrm>
            <a:off x="0" y="0"/>
            <a:ext cx="18288000" cy="10287000"/>
            <a:chOff x="0" y="0"/>
            <a:chExt cx="18288000" cy="10287000"/>
          </a:xfrm>
        </p:grpSpPr>
        <p:grpSp>
          <p:nvGrpSpPr>
            <p:cNvPr id="4" name="Agrupar 3">
              <a:extLst>
                <a:ext uri="{FF2B5EF4-FFF2-40B4-BE49-F238E27FC236}">
                  <a16:creationId xmlns:a16="http://schemas.microsoft.com/office/drawing/2014/main" id="{D8D31AC7-E981-8701-F7F7-52B0F149F2C7}"/>
                </a:ext>
              </a:extLst>
            </p:cNvPr>
            <p:cNvGrpSpPr/>
            <p:nvPr/>
          </p:nvGrpSpPr>
          <p:grpSpPr>
            <a:xfrm>
              <a:off x="0" y="0"/>
              <a:ext cx="18288000" cy="10287000"/>
              <a:chOff x="0" y="0"/>
              <a:chExt cx="18288000" cy="10287000"/>
            </a:xfrm>
          </p:grpSpPr>
          <p:pic>
            <p:nvPicPr>
              <p:cNvPr id="2" name="Picture 2"/>
              <p:cNvPicPr>
                <a:picLocks noChangeAspect="1"/>
              </p:cNvPicPr>
              <p:nvPr/>
            </p:nvPicPr>
            <p:blipFill>
              <a:blip r:embed="rId2"/>
              <a:srcRect r="88"/>
              <a:stretch>
                <a:fillRect/>
              </a:stretch>
            </p:blipFill>
            <p:spPr>
              <a:xfrm>
                <a:off x="0" y="0"/>
                <a:ext cx="18288000" cy="10287000"/>
              </a:xfrm>
              <a:prstGeom prst="rect">
                <a:avLst/>
              </a:prstGeom>
            </p:spPr>
          </p:pic>
          <p:sp>
            <p:nvSpPr>
              <p:cNvPr id="3" name="Elipse 2">
                <a:extLst>
                  <a:ext uri="{FF2B5EF4-FFF2-40B4-BE49-F238E27FC236}">
                    <a16:creationId xmlns:a16="http://schemas.microsoft.com/office/drawing/2014/main" id="{32775D9D-D6BA-03D0-648D-74464CABB4B2}"/>
                  </a:ext>
                </a:extLst>
              </p:cNvPr>
              <p:cNvSpPr/>
              <p:nvPr/>
            </p:nvSpPr>
            <p:spPr>
              <a:xfrm>
                <a:off x="7086600" y="1866900"/>
                <a:ext cx="381000" cy="381000"/>
              </a:xfrm>
              <a:prstGeom prst="ellipse">
                <a:avLst/>
              </a:prstGeom>
              <a:solidFill>
                <a:srgbClr val="DD87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Elipse 4">
              <a:extLst>
                <a:ext uri="{FF2B5EF4-FFF2-40B4-BE49-F238E27FC236}">
                  <a16:creationId xmlns:a16="http://schemas.microsoft.com/office/drawing/2014/main" id="{28EB970A-19EA-115F-2786-0C84BF99A4CC}"/>
                </a:ext>
              </a:extLst>
            </p:cNvPr>
            <p:cNvSpPr/>
            <p:nvPr/>
          </p:nvSpPr>
          <p:spPr>
            <a:xfrm>
              <a:off x="8308180" y="3969547"/>
              <a:ext cx="381000" cy="381000"/>
            </a:xfrm>
            <a:prstGeom prst="ellipse">
              <a:avLst/>
            </a:prstGeom>
            <a:solidFill>
              <a:srgbClr val="CF4D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" name="Forma Livre: Forma 9">
              <a:extLst>
                <a:ext uri="{FF2B5EF4-FFF2-40B4-BE49-F238E27FC236}">
                  <a16:creationId xmlns:a16="http://schemas.microsoft.com/office/drawing/2014/main" id="{58A35CFA-1583-974E-2C34-14617A869E20}"/>
                </a:ext>
              </a:extLst>
            </p:cNvPr>
            <p:cNvSpPr/>
            <p:nvPr/>
          </p:nvSpPr>
          <p:spPr>
            <a:xfrm>
              <a:off x="8439150" y="3969544"/>
              <a:ext cx="250031" cy="123825"/>
            </a:xfrm>
            <a:custGeom>
              <a:avLst/>
              <a:gdLst>
                <a:gd name="connsiteX0" fmla="*/ 0 w 250031"/>
                <a:gd name="connsiteY0" fmla="*/ 0 h 123825"/>
                <a:gd name="connsiteX1" fmla="*/ 4763 w 250031"/>
                <a:gd name="connsiteY1" fmla="*/ 14287 h 123825"/>
                <a:gd name="connsiteX2" fmla="*/ 16669 w 250031"/>
                <a:gd name="connsiteY2" fmla="*/ 23812 h 123825"/>
                <a:gd name="connsiteX3" fmla="*/ 28575 w 250031"/>
                <a:gd name="connsiteY3" fmla="*/ 38100 h 123825"/>
                <a:gd name="connsiteX4" fmla="*/ 30956 w 250031"/>
                <a:gd name="connsiteY4" fmla="*/ 45244 h 123825"/>
                <a:gd name="connsiteX5" fmla="*/ 40481 w 250031"/>
                <a:gd name="connsiteY5" fmla="*/ 66675 h 123825"/>
                <a:gd name="connsiteX6" fmla="*/ 69056 w 250031"/>
                <a:gd name="connsiteY6" fmla="*/ 69056 h 123825"/>
                <a:gd name="connsiteX7" fmla="*/ 107156 w 250031"/>
                <a:gd name="connsiteY7" fmla="*/ 88106 h 123825"/>
                <a:gd name="connsiteX8" fmla="*/ 102394 w 250031"/>
                <a:gd name="connsiteY8" fmla="*/ 109537 h 123825"/>
                <a:gd name="connsiteX9" fmla="*/ 111919 w 250031"/>
                <a:gd name="connsiteY9" fmla="*/ 111919 h 123825"/>
                <a:gd name="connsiteX10" fmla="*/ 121444 w 250031"/>
                <a:gd name="connsiteY10" fmla="*/ 104775 h 123825"/>
                <a:gd name="connsiteX11" fmla="*/ 128588 w 250031"/>
                <a:gd name="connsiteY11" fmla="*/ 100012 h 123825"/>
                <a:gd name="connsiteX12" fmla="*/ 154781 w 250031"/>
                <a:gd name="connsiteY12" fmla="*/ 95250 h 123825"/>
                <a:gd name="connsiteX13" fmla="*/ 166688 w 250031"/>
                <a:gd name="connsiteY13" fmla="*/ 100012 h 123825"/>
                <a:gd name="connsiteX14" fmla="*/ 169069 w 250031"/>
                <a:gd name="connsiteY14" fmla="*/ 107156 h 123825"/>
                <a:gd name="connsiteX15" fmla="*/ 176213 w 250031"/>
                <a:gd name="connsiteY15" fmla="*/ 123825 h 123825"/>
                <a:gd name="connsiteX16" fmla="*/ 195263 w 250031"/>
                <a:gd name="connsiteY16" fmla="*/ 119062 h 123825"/>
                <a:gd name="connsiteX17" fmla="*/ 197644 w 250031"/>
                <a:gd name="connsiteY17" fmla="*/ 111919 h 123825"/>
                <a:gd name="connsiteX18" fmla="*/ 211931 w 250031"/>
                <a:gd name="connsiteY18" fmla="*/ 109537 h 123825"/>
                <a:gd name="connsiteX19" fmla="*/ 223838 w 250031"/>
                <a:gd name="connsiteY19" fmla="*/ 107156 h 123825"/>
                <a:gd name="connsiteX20" fmla="*/ 233363 w 250031"/>
                <a:gd name="connsiteY20" fmla="*/ 111919 h 123825"/>
                <a:gd name="connsiteX21" fmla="*/ 250031 w 250031"/>
                <a:gd name="connsiteY21" fmla="*/ 11668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0031" h="123825">
                  <a:moveTo>
                    <a:pt x="0" y="0"/>
                  </a:moveTo>
                  <a:cubicBezTo>
                    <a:pt x="1588" y="4762"/>
                    <a:pt x="1884" y="10174"/>
                    <a:pt x="4763" y="14287"/>
                  </a:cubicBezTo>
                  <a:cubicBezTo>
                    <a:pt x="7678" y="18451"/>
                    <a:pt x="12844" y="20465"/>
                    <a:pt x="16669" y="23812"/>
                  </a:cubicBezTo>
                  <a:cubicBezTo>
                    <a:pt x="21351" y="27909"/>
                    <a:pt x="25757" y="32463"/>
                    <a:pt x="28575" y="38100"/>
                  </a:cubicBezTo>
                  <a:cubicBezTo>
                    <a:pt x="29697" y="40345"/>
                    <a:pt x="30347" y="42809"/>
                    <a:pt x="30956" y="45244"/>
                  </a:cubicBezTo>
                  <a:cubicBezTo>
                    <a:pt x="32315" y="50678"/>
                    <a:pt x="32677" y="64074"/>
                    <a:pt x="40481" y="66675"/>
                  </a:cubicBezTo>
                  <a:cubicBezTo>
                    <a:pt x="49549" y="69698"/>
                    <a:pt x="59531" y="68262"/>
                    <a:pt x="69056" y="69056"/>
                  </a:cubicBezTo>
                  <a:cubicBezTo>
                    <a:pt x="75799" y="71079"/>
                    <a:pt x="103714" y="76058"/>
                    <a:pt x="107156" y="88106"/>
                  </a:cubicBezTo>
                  <a:cubicBezTo>
                    <a:pt x="109166" y="95142"/>
                    <a:pt x="103981" y="102393"/>
                    <a:pt x="102394" y="109537"/>
                  </a:cubicBezTo>
                  <a:cubicBezTo>
                    <a:pt x="105569" y="110331"/>
                    <a:pt x="108744" y="112713"/>
                    <a:pt x="111919" y="111919"/>
                  </a:cubicBezTo>
                  <a:cubicBezTo>
                    <a:pt x="115769" y="110957"/>
                    <a:pt x="118215" y="107082"/>
                    <a:pt x="121444" y="104775"/>
                  </a:cubicBezTo>
                  <a:cubicBezTo>
                    <a:pt x="123773" y="103111"/>
                    <a:pt x="125957" y="101139"/>
                    <a:pt x="128588" y="100012"/>
                  </a:cubicBezTo>
                  <a:cubicBezTo>
                    <a:pt x="134200" y="97607"/>
                    <a:pt x="150920" y="95801"/>
                    <a:pt x="154781" y="95250"/>
                  </a:cubicBezTo>
                  <a:cubicBezTo>
                    <a:pt x="158750" y="96837"/>
                    <a:pt x="163404" y="97276"/>
                    <a:pt x="166688" y="100012"/>
                  </a:cubicBezTo>
                  <a:cubicBezTo>
                    <a:pt x="168616" y="101619"/>
                    <a:pt x="168080" y="104849"/>
                    <a:pt x="169069" y="107156"/>
                  </a:cubicBezTo>
                  <a:cubicBezTo>
                    <a:pt x="177901" y="127767"/>
                    <a:pt x="170624" y="107062"/>
                    <a:pt x="176213" y="123825"/>
                  </a:cubicBezTo>
                  <a:cubicBezTo>
                    <a:pt x="182563" y="122237"/>
                    <a:pt x="189541" y="122241"/>
                    <a:pt x="195263" y="119062"/>
                  </a:cubicBezTo>
                  <a:cubicBezTo>
                    <a:pt x="197457" y="117843"/>
                    <a:pt x="195465" y="113164"/>
                    <a:pt x="197644" y="111919"/>
                  </a:cubicBezTo>
                  <a:cubicBezTo>
                    <a:pt x="201836" y="109524"/>
                    <a:pt x="207181" y="110401"/>
                    <a:pt x="211931" y="109537"/>
                  </a:cubicBezTo>
                  <a:cubicBezTo>
                    <a:pt x="215913" y="108813"/>
                    <a:pt x="219869" y="107950"/>
                    <a:pt x="223838" y="107156"/>
                  </a:cubicBezTo>
                  <a:cubicBezTo>
                    <a:pt x="227013" y="108744"/>
                    <a:pt x="229963" y="110899"/>
                    <a:pt x="233363" y="111919"/>
                  </a:cubicBezTo>
                  <a:cubicBezTo>
                    <a:pt x="251690" y="117417"/>
                    <a:pt x="243554" y="110204"/>
                    <a:pt x="250031" y="116681"/>
                  </a:cubicBezTo>
                </a:path>
              </a:pathLst>
            </a:custGeom>
            <a:noFill/>
            <a:ln w="19050">
              <a:solidFill>
                <a:srgbClr val="9B19C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" name="Forma Livre: Forma 10">
              <a:extLst>
                <a:ext uri="{FF2B5EF4-FFF2-40B4-BE49-F238E27FC236}">
                  <a16:creationId xmlns:a16="http://schemas.microsoft.com/office/drawing/2014/main" id="{E2A9BEB6-2DDA-E10D-1CBD-2B3D18F4B17C}"/>
                </a:ext>
              </a:extLst>
            </p:cNvPr>
            <p:cNvSpPr/>
            <p:nvPr/>
          </p:nvSpPr>
          <p:spPr>
            <a:xfrm>
              <a:off x="8351044" y="4076687"/>
              <a:ext cx="196067" cy="223851"/>
            </a:xfrm>
            <a:custGeom>
              <a:avLst/>
              <a:gdLst>
                <a:gd name="connsiteX0" fmla="*/ 0 w 196067"/>
                <a:gd name="connsiteY0" fmla="*/ 223851 h 223851"/>
                <a:gd name="connsiteX1" fmla="*/ 11906 w 196067"/>
                <a:gd name="connsiteY1" fmla="*/ 214326 h 223851"/>
                <a:gd name="connsiteX2" fmla="*/ 23812 w 196067"/>
                <a:gd name="connsiteY2" fmla="*/ 200038 h 223851"/>
                <a:gd name="connsiteX3" fmla="*/ 38100 w 196067"/>
                <a:gd name="connsiteY3" fmla="*/ 190513 h 223851"/>
                <a:gd name="connsiteX4" fmla="*/ 57150 w 196067"/>
                <a:gd name="connsiteY4" fmla="*/ 173844 h 223851"/>
                <a:gd name="connsiteX5" fmla="*/ 76200 w 196067"/>
                <a:gd name="connsiteY5" fmla="*/ 169082 h 223851"/>
                <a:gd name="connsiteX6" fmla="*/ 85725 w 196067"/>
                <a:gd name="connsiteY6" fmla="*/ 164319 h 223851"/>
                <a:gd name="connsiteX7" fmla="*/ 100012 w 196067"/>
                <a:gd name="connsiteY7" fmla="*/ 147651 h 223851"/>
                <a:gd name="connsiteX8" fmla="*/ 104775 w 196067"/>
                <a:gd name="connsiteY8" fmla="*/ 138126 h 223851"/>
                <a:gd name="connsiteX9" fmla="*/ 109537 w 196067"/>
                <a:gd name="connsiteY9" fmla="*/ 104788 h 223851"/>
                <a:gd name="connsiteX10" fmla="*/ 116681 w 196067"/>
                <a:gd name="connsiteY10" fmla="*/ 100026 h 223851"/>
                <a:gd name="connsiteX11" fmla="*/ 130969 w 196067"/>
                <a:gd name="connsiteY11" fmla="*/ 88119 h 223851"/>
                <a:gd name="connsiteX12" fmla="*/ 138112 w 196067"/>
                <a:gd name="connsiteY12" fmla="*/ 85738 h 223851"/>
                <a:gd name="connsiteX13" fmla="*/ 145256 w 196067"/>
                <a:gd name="connsiteY13" fmla="*/ 80976 h 223851"/>
                <a:gd name="connsiteX14" fmla="*/ 166687 w 196067"/>
                <a:gd name="connsiteY14" fmla="*/ 66688 h 223851"/>
                <a:gd name="connsiteX15" fmla="*/ 173831 w 196067"/>
                <a:gd name="connsiteY15" fmla="*/ 54782 h 223851"/>
                <a:gd name="connsiteX16" fmla="*/ 176212 w 196067"/>
                <a:gd name="connsiteY16" fmla="*/ 47638 h 223851"/>
                <a:gd name="connsiteX17" fmla="*/ 183356 w 196067"/>
                <a:gd name="connsiteY17" fmla="*/ 28588 h 223851"/>
                <a:gd name="connsiteX18" fmla="*/ 185737 w 196067"/>
                <a:gd name="connsiteY18" fmla="*/ 19063 h 223851"/>
                <a:gd name="connsiteX19" fmla="*/ 192881 w 196067"/>
                <a:gd name="connsiteY19" fmla="*/ 9538 h 223851"/>
                <a:gd name="connsiteX20" fmla="*/ 192881 w 196067"/>
                <a:gd name="connsiteY20" fmla="*/ 13 h 22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6067" h="223851">
                  <a:moveTo>
                    <a:pt x="0" y="223851"/>
                  </a:moveTo>
                  <a:cubicBezTo>
                    <a:pt x="3969" y="220676"/>
                    <a:pt x="8312" y="217920"/>
                    <a:pt x="11906" y="214326"/>
                  </a:cubicBezTo>
                  <a:cubicBezTo>
                    <a:pt x="16290" y="209942"/>
                    <a:pt x="19225" y="204208"/>
                    <a:pt x="23812" y="200038"/>
                  </a:cubicBezTo>
                  <a:cubicBezTo>
                    <a:pt x="28047" y="196188"/>
                    <a:pt x="34053" y="194560"/>
                    <a:pt x="38100" y="190513"/>
                  </a:cubicBezTo>
                  <a:cubicBezTo>
                    <a:pt x="44247" y="184366"/>
                    <a:pt x="49499" y="178216"/>
                    <a:pt x="57150" y="173844"/>
                  </a:cubicBezTo>
                  <a:cubicBezTo>
                    <a:pt x="61092" y="171592"/>
                    <a:pt x="73187" y="169685"/>
                    <a:pt x="76200" y="169082"/>
                  </a:cubicBezTo>
                  <a:cubicBezTo>
                    <a:pt x="79375" y="167494"/>
                    <a:pt x="82885" y="166449"/>
                    <a:pt x="85725" y="164319"/>
                  </a:cubicBezTo>
                  <a:cubicBezTo>
                    <a:pt x="91542" y="159956"/>
                    <a:pt x="96412" y="153951"/>
                    <a:pt x="100012" y="147651"/>
                  </a:cubicBezTo>
                  <a:cubicBezTo>
                    <a:pt x="101773" y="144569"/>
                    <a:pt x="103187" y="141301"/>
                    <a:pt x="104775" y="138126"/>
                  </a:cubicBezTo>
                  <a:cubicBezTo>
                    <a:pt x="106362" y="127013"/>
                    <a:pt x="106189" y="115502"/>
                    <a:pt x="109537" y="104788"/>
                  </a:cubicBezTo>
                  <a:cubicBezTo>
                    <a:pt x="110391" y="102056"/>
                    <a:pt x="114482" y="101858"/>
                    <a:pt x="116681" y="100026"/>
                  </a:cubicBezTo>
                  <a:cubicBezTo>
                    <a:pt x="124582" y="93443"/>
                    <a:pt x="122100" y="92554"/>
                    <a:pt x="130969" y="88119"/>
                  </a:cubicBezTo>
                  <a:cubicBezTo>
                    <a:pt x="133214" y="86997"/>
                    <a:pt x="135867" y="86860"/>
                    <a:pt x="138112" y="85738"/>
                  </a:cubicBezTo>
                  <a:cubicBezTo>
                    <a:pt x="140672" y="84458"/>
                    <a:pt x="142771" y="82396"/>
                    <a:pt x="145256" y="80976"/>
                  </a:cubicBezTo>
                  <a:cubicBezTo>
                    <a:pt x="163720" y="70426"/>
                    <a:pt x="145720" y="83462"/>
                    <a:pt x="166687" y="66688"/>
                  </a:cubicBezTo>
                  <a:cubicBezTo>
                    <a:pt x="169068" y="62719"/>
                    <a:pt x="171761" y="58922"/>
                    <a:pt x="173831" y="54782"/>
                  </a:cubicBezTo>
                  <a:cubicBezTo>
                    <a:pt x="174954" y="52537"/>
                    <a:pt x="175331" y="49988"/>
                    <a:pt x="176212" y="47638"/>
                  </a:cubicBezTo>
                  <a:cubicBezTo>
                    <a:pt x="179236" y="39575"/>
                    <a:pt x="181192" y="36162"/>
                    <a:pt x="183356" y="28588"/>
                  </a:cubicBezTo>
                  <a:cubicBezTo>
                    <a:pt x="184255" y="25441"/>
                    <a:pt x="184273" y="21990"/>
                    <a:pt x="185737" y="19063"/>
                  </a:cubicBezTo>
                  <a:cubicBezTo>
                    <a:pt x="187512" y="15513"/>
                    <a:pt x="190500" y="12713"/>
                    <a:pt x="192881" y="9538"/>
                  </a:cubicBezTo>
                  <a:cubicBezTo>
                    <a:pt x="195454" y="-757"/>
                    <a:pt x="198535" y="13"/>
                    <a:pt x="192881" y="13"/>
                  </a:cubicBezTo>
                </a:path>
              </a:pathLst>
            </a:custGeom>
            <a:noFill/>
            <a:ln w="19050">
              <a:solidFill>
                <a:srgbClr val="9B19C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42A4FC2C-047E-45A5-965D-8E1E3BF09B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 bwMode="white">
          <a:xfrm>
            <a:off x="2286" y="0"/>
            <a:ext cx="18283428" cy="10287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/>
          </a:p>
        </p:txBody>
      </p:sp>
      <p:pic>
        <p:nvPicPr>
          <p:cNvPr id="3" name="Imagem 2">
            <a:extLst>
              <a:ext uri="{FF2B5EF4-FFF2-40B4-BE49-F238E27FC236}">
                <a16:creationId xmlns:a16="http://schemas.microsoft.com/office/drawing/2014/main" id="{9B807078-ECE1-6D7D-A1CD-CBCF12A75B4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900"/>
          <a:stretch/>
        </p:blipFill>
        <p:spPr>
          <a:xfrm>
            <a:off x="20" y="1923"/>
            <a:ext cx="18287980" cy="102850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9768406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Tema do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rgbClr val="002060">
            <a:alpha val="97000"/>
          </a:srgbClr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1_Tema do Office">
  <a:themeElements>
    <a:clrScheme name="Escritório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Escritório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2_Tema do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Tema do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7819</TotalTime>
  <Words>435</Words>
  <Application>Microsoft Macintosh PowerPoint</Application>
  <PresentationFormat>Personalizar</PresentationFormat>
  <Paragraphs>155</Paragraphs>
  <Slides>16</Slides>
  <Notes>1</Notes>
  <HiddenSlides>0</HiddenSlides>
  <MMClips>1</MMClips>
  <ScaleCrop>false</ScaleCrop>
  <HeadingPairs>
    <vt:vector size="6" baseType="variant">
      <vt:variant>
        <vt:lpstr>Fontes usadas</vt:lpstr>
      </vt:variant>
      <vt:variant>
        <vt:i4>8</vt:i4>
      </vt:variant>
      <vt:variant>
        <vt:lpstr>Tema</vt:lpstr>
      </vt:variant>
      <vt:variant>
        <vt:i4>5</vt:i4>
      </vt:variant>
      <vt:variant>
        <vt:lpstr>Títulos de slides</vt:lpstr>
      </vt:variant>
      <vt:variant>
        <vt:i4>16</vt:i4>
      </vt:variant>
    </vt:vector>
  </HeadingPairs>
  <TitlesOfParts>
    <vt:vector size="29" baseType="lpstr">
      <vt:lpstr>Congenial</vt:lpstr>
      <vt:lpstr>Calibri</vt:lpstr>
      <vt:lpstr>Century Gothic</vt:lpstr>
      <vt:lpstr>Congenial Black</vt:lpstr>
      <vt:lpstr>Univers-Black</vt:lpstr>
      <vt:lpstr>Univers 45 Light</vt:lpstr>
      <vt:lpstr>Calibri Light</vt:lpstr>
      <vt:lpstr>Arial</vt:lpstr>
      <vt:lpstr>Office Theme</vt:lpstr>
      <vt:lpstr>Tema do Office</vt:lpstr>
      <vt:lpstr>1_Tema do Office</vt:lpstr>
      <vt:lpstr>1_Office Theme</vt:lpstr>
      <vt:lpstr>2_Tema do Office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Atuação Sebrae 2022</dc:title>
  <dc:creator>Felipe Cruz de Melo</dc:creator>
  <cp:lastModifiedBy>HERBART dos Santos Melo</cp:lastModifiedBy>
  <cp:revision>83</cp:revision>
  <cp:lastPrinted>2023-07-20T11:38:57Z</cp:lastPrinted>
  <dcterms:created xsi:type="dcterms:W3CDTF">2006-08-16T00:00:00Z</dcterms:created>
  <dcterms:modified xsi:type="dcterms:W3CDTF">2023-07-20T13:52:54Z</dcterms:modified>
  <dc:identifier>DAFTcA401fU</dc:identifier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MSIP_Label_8c52b21c-da19-4cf0-80f4-cf212d171833_Enabled">
    <vt:lpwstr>true</vt:lpwstr>
  </property>
  <property fmtid="{D5CDD505-2E9C-101B-9397-08002B2CF9AE}" pid="3" name="MSIP_Label_8c52b21c-da19-4cf0-80f4-cf212d171833_SetDate">
    <vt:lpwstr>2023-01-05T21:35:58Z</vt:lpwstr>
  </property>
  <property fmtid="{D5CDD505-2E9C-101B-9397-08002B2CF9AE}" pid="4" name="MSIP_Label_8c52b21c-da19-4cf0-80f4-cf212d171833_Method">
    <vt:lpwstr>Privileged</vt:lpwstr>
  </property>
  <property fmtid="{D5CDD505-2E9C-101B-9397-08002B2CF9AE}" pid="5" name="MSIP_Label_8c52b21c-da19-4cf0-80f4-cf212d171833_Name">
    <vt:lpwstr>CE - Uso Interno</vt:lpwstr>
  </property>
  <property fmtid="{D5CDD505-2E9C-101B-9397-08002B2CF9AE}" pid="6" name="MSIP_Label_8c52b21c-da19-4cf0-80f4-cf212d171833_SiteId">
    <vt:lpwstr>97298271-1bd7-4ac5-935b-88addef636cc</vt:lpwstr>
  </property>
  <property fmtid="{D5CDD505-2E9C-101B-9397-08002B2CF9AE}" pid="7" name="MSIP_Label_8c52b21c-da19-4cf0-80f4-cf212d171833_ActionId">
    <vt:lpwstr>779ab149-22a9-4eef-94a2-737e4e704275</vt:lpwstr>
  </property>
  <property fmtid="{D5CDD505-2E9C-101B-9397-08002B2CF9AE}" pid="8" name="MSIP_Label_8c52b21c-da19-4cf0-80f4-cf212d171833_ContentBits">
    <vt:lpwstr>2</vt:lpwstr>
  </property>
  <property fmtid="{D5CDD505-2E9C-101B-9397-08002B2CF9AE}" pid="9" name="ClassificationContentMarkingFooterLocations">
    <vt:lpwstr>Office Theme:8</vt:lpwstr>
  </property>
  <property fmtid="{D5CDD505-2E9C-101B-9397-08002B2CF9AE}" pid="10" name="ClassificationContentMarkingFooterText">
    <vt:lpwstr>Uso Interno</vt:lpwstr>
  </property>
</Properties>
</file>